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wholeTbl>
    <a:band2H>
      <a:tcTxStyle b="def" i="def"/>
      <a:tcStyle>
        <a:tcBdr/>
        <a:fill>
          <a:solidFill>
            <a:schemeClr val="accent2">
              <a:lumOff val="44000"/>
            </a:schemeClr>
          </a:solidFill>
        </a:fill>
      </a:tcStyle>
    </a:band2H>
    <a:firstCo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Col>
    <a:la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lastRow>
    <a:fir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Row>
  </a:tblStyle>
  <a:tblStyle styleId="{C7B018BB-80A7-4F77-B60F-C8B233D01FF8}" styleName="">
    <a:tblBg/>
    <a:wholeTbl>
      <a:tcTxStyle b="off" i="off">
        <a:fontRef idx="minor">
          <a:srgbClr val="000000"/>
        </a:fontRef>
        <a:srgbClr val="000000"/>
      </a:tcTxStyle>
      <a:tcStyle>
        <a:tcBdr>
          <a:left>
            <a:ln w="9525" cap="flat">
              <a:solidFill>
                <a:srgbClr val="000000"/>
              </a:solidFill>
              <a:prstDash val="solid"/>
              <a:round/>
            </a:ln>
          </a:left>
          <a:right>
            <a:ln w="9525" cap="flat">
              <a:solidFill>
                <a:srgbClr val="000000"/>
              </a:solidFill>
              <a:prstDash val="solid"/>
              <a:round/>
            </a:ln>
          </a:right>
          <a:top>
            <a:ln w="9525" cap="flat">
              <a:solidFill>
                <a:srgbClr val="000000"/>
              </a:solidFill>
              <a:prstDash val="solid"/>
              <a:round/>
            </a:ln>
          </a:top>
          <a:bottom>
            <a:ln w="9525" cap="flat">
              <a:solidFill>
                <a:srgbClr val="000000"/>
              </a:solidFill>
              <a:prstDash val="solid"/>
              <a:round/>
            </a:ln>
          </a:bottom>
          <a:insideH>
            <a:ln w="9525" cap="flat">
              <a:solidFill>
                <a:srgbClr val="000000"/>
              </a:solidFill>
              <a:prstDash val="solid"/>
              <a:round/>
            </a:ln>
          </a:insideH>
          <a:insideV>
            <a:ln w="9525" cap="flat">
              <a:solidFill>
                <a:srgbClr val="000000"/>
              </a:solidFill>
              <a:prstDash val="solid"/>
              <a:round/>
            </a:ln>
          </a:insideV>
        </a:tcBdr>
        <a:fill>
          <a:noFill/>
        </a:fill>
      </a:tcStyle>
    </a:wholeTbl>
    <a:band2H>
      <a:tcTxStyle b="def" i="def"/>
      <a:tcStyle>
        <a:tcBdr/>
        <a:fill>
          <a:solidFill>
            <a:schemeClr val="accent2">
              <a:lumOff val="44000"/>
            </a:schemeClr>
          </a:solidFill>
        </a:fill>
      </a:tcStyle>
    </a:band2H>
    <a:firstCol>
      <a:tcTxStyle b="off" i="off">
        <a:fontRef idx="minor">
          <a:srgbClr val="000000"/>
        </a:fontRef>
        <a:srgbClr val="000000"/>
      </a:tcTxStyle>
      <a:tcStyle>
        <a:tcBdr>
          <a:left>
            <a:ln w="9525" cap="flat">
              <a:solidFill>
                <a:srgbClr val="000000"/>
              </a:solidFill>
              <a:prstDash val="solid"/>
              <a:round/>
            </a:ln>
          </a:left>
          <a:right>
            <a:ln w="9525" cap="flat">
              <a:solidFill>
                <a:srgbClr val="000000"/>
              </a:solidFill>
              <a:prstDash val="solid"/>
              <a:round/>
            </a:ln>
          </a:right>
          <a:top>
            <a:ln w="9525" cap="flat">
              <a:solidFill>
                <a:srgbClr val="000000"/>
              </a:solidFill>
              <a:prstDash val="solid"/>
              <a:round/>
            </a:ln>
          </a:top>
          <a:bottom>
            <a:ln w="9525" cap="flat">
              <a:solidFill>
                <a:srgbClr val="000000"/>
              </a:solidFill>
              <a:prstDash val="solid"/>
              <a:round/>
            </a:ln>
          </a:bottom>
          <a:insideH>
            <a:ln w="9525" cap="flat">
              <a:solidFill>
                <a:srgbClr val="000000"/>
              </a:solidFill>
              <a:prstDash val="solid"/>
              <a:round/>
            </a:ln>
          </a:insideH>
          <a:insideV>
            <a:ln w="9525" cap="flat">
              <a:solidFill>
                <a:srgbClr val="000000"/>
              </a:solidFill>
              <a:prstDash val="solid"/>
              <a:round/>
            </a:ln>
          </a:insideV>
        </a:tcBdr>
        <a:fill>
          <a:noFill/>
        </a:fill>
      </a:tcStyle>
    </a:firstCol>
    <a:lastRow>
      <a:tcTxStyle b="off" i="off">
        <a:fontRef idx="minor">
          <a:srgbClr val="000000"/>
        </a:fontRef>
        <a:srgbClr val="000000"/>
      </a:tcTxStyle>
      <a:tcStyle>
        <a:tcBdr>
          <a:left>
            <a:ln w="9525" cap="flat">
              <a:solidFill>
                <a:srgbClr val="000000"/>
              </a:solidFill>
              <a:prstDash val="solid"/>
              <a:round/>
            </a:ln>
          </a:left>
          <a:right>
            <a:ln w="9525" cap="flat">
              <a:solidFill>
                <a:srgbClr val="000000"/>
              </a:solidFill>
              <a:prstDash val="solid"/>
              <a:round/>
            </a:ln>
          </a:right>
          <a:top>
            <a:ln w="9525" cap="flat">
              <a:solidFill>
                <a:srgbClr val="000000"/>
              </a:solidFill>
              <a:prstDash val="solid"/>
              <a:round/>
            </a:ln>
          </a:top>
          <a:bottom>
            <a:ln w="9525" cap="flat">
              <a:solidFill>
                <a:srgbClr val="000000"/>
              </a:solidFill>
              <a:prstDash val="solid"/>
              <a:round/>
            </a:ln>
          </a:bottom>
          <a:insideH>
            <a:ln w="9525" cap="flat">
              <a:solidFill>
                <a:srgbClr val="000000"/>
              </a:solidFill>
              <a:prstDash val="solid"/>
              <a:round/>
            </a:ln>
          </a:insideH>
          <a:insideV>
            <a:ln w="9525" cap="flat">
              <a:solidFill>
                <a:srgbClr val="000000"/>
              </a:solidFill>
              <a:prstDash val="solid"/>
              <a:round/>
            </a:ln>
          </a:insideV>
        </a:tcBdr>
        <a:fill>
          <a:noFill/>
        </a:fill>
      </a:tcStyle>
    </a:lastRow>
    <a:firstRow>
      <a:tcTxStyle b="off" i="off">
        <a:fontRef idx="minor">
          <a:srgbClr val="000000"/>
        </a:fontRef>
        <a:srgbClr val="000000"/>
      </a:tcTxStyle>
      <a:tcStyle>
        <a:tcBdr>
          <a:left>
            <a:ln w="9525" cap="flat">
              <a:solidFill>
                <a:srgbClr val="000000"/>
              </a:solidFill>
              <a:prstDash val="solid"/>
              <a:round/>
            </a:ln>
          </a:left>
          <a:right>
            <a:ln w="9525" cap="flat">
              <a:solidFill>
                <a:srgbClr val="000000"/>
              </a:solidFill>
              <a:prstDash val="solid"/>
              <a:round/>
            </a:ln>
          </a:right>
          <a:top>
            <a:ln w="9525" cap="flat">
              <a:solidFill>
                <a:srgbClr val="000000"/>
              </a:solidFill>
              <a:prstDash val="solid"/>
              <a:round/>
            </a:ln>
          </a:top>
          <a:bottom>
            <a:ln w="9525" cap="flat">
              <a:solidFill>
                <a:srgbClr val="000000"/>
              </a:solidFill>
              <a:prstDash val="solid"/>
              <a:round/>
            </a:ln>
          </a:bottom>
          <a:insideH>
            <a:ln w="9525" cap="flat">
              <a:solidFill>
                <a:srgbClr val="000000"/>
              </a:solidFill>
              <a:prstDash val="solid"/>
              <a:round/>
            </a:ln>
          </a:insideH>
          <a:insideV>
            <a:ln w="9525" cap="flat">
              <a:solidFill>
                <a:srgbClr val="000000"/>
              </a:solidFill>
              <a:prstDash val="solid"/>
              <a:round/>
            </a:ln>
          </a:insideV>
        </a:tcBdr>
        <a:fill>
          <a:noFill/>
        </a:fill>
      </a:tcStyle>
    </a:firstRow>
  </a:tblStyle>
  <a:tblStyle styleId="{EEE7283C-3CF3-47DC-8721-378D4A62B228}" styleName="">
    <a:tblBg/>
    <a:wholeTbl>
      <a:tcTxStyle b="off" i="off">
        <a:fontRef idx="minor">
          <a:schemeClr val="accent2">
            <a:lumOff val="44000"/>
          </a:schemeClr>
        </a:fontRef>
        <a:schemeClr val="accent2">
          <a:lumOff val="44000"/>
        </a:schemeClr>
      </a:tcTxStyle>
      <a:tcStyle>
        <a:tcBdr>
          <a:left>
            <a:ln w="12700" cap="flat">
              <a:solidFill>
                <a:srgbClr val="292828"/>
              </a:solidFill>
              <a:prstDash val="solid"/>
              <a:round/>
            </a:ln>
          </a:left>
          <a:right>
            <a:ln w="12700" cap="flat">
              <a:solidFill>
                <a:srgbClr val="292828"/>
              </a:solidFill>
              <a:prstDash val="solid"/>
              <a:round/>
            </a:ln>
          </a:right>
          <a:top>
            <a:ln w="12700" cap="flat">
              <a:solidFill>
                <a:srgbClr val="292828"/>
              </a:solidFill>
              <a:prstDash val="solid"/>
              <a:round/>
            </a:ln>
          </a:top>
          <a:bottom>
            <a:ln w="127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rgbClr val="E8F5D6"/>
          </a:solidFill>
        </a:fill>
      </a:tcStyle>
    </a:wholeTbl>
    <a:band2H>
      <a:tcTxStyle b="def" i="def"/>
      <a:tcStyle>
        <a:tcBdr/>
        <a:fill>
          <a:solidFill>
            <a:srgbClr val="F4FAEC"/>
          </a:solidFill>
        </a:fill>
      </a:tcStyle>
    </a:band2H>
    <a:firstCol>
      <a:tcTxStyle b="on" i="off">
        <a:fontRef idx="minor">
          <a:srgbClr val="292828"/>
        </a:fontRef>
        <a:srgbClr val="292828"/>
      </a:tcTxStyle>
      <a:tcStyle>
        <a:tcBdr>
          <a:left>
            <a:ln w="12700" cap="flat">
              <a:solidFill>
                <a:srgbClr val="292828"/>
              </a:solidFill>
              <a:prstDash val="solid"/>
              <a:round/>
            </a:ln>
          </a:left>
          <a:right>
            <a:ln w="12700" cap="flat">
              <a:solidFill>
                <a:srgbClr val="292828"/>
              </a:solidFill>
              <a:prstDash val="solid"/>
              <a:round/>
            </a:ln>
          </a:right>
          <a:top>
            <a:ln w="12700" cap="flat">
              <a:solidFill>
                <a:srgbClr val="292828"/>
              </a:solidFill>
              <a:prstDash val="solid"/>
              <a:round/>
            </a:ln>
          </a:top>
          <a:bottom>
            <a:ln w="127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1"/>
          </a:solidFill>
        </a:fill>
      </a:tcStyle>
    </a:firstCol>
    <a:lastRow>
      <a:tcTxStyle b="on" i="off">
        <a:fontRef idx="minor">
          <a:srgbClr val="292828"/>
        </a:fontRef>
        <a:srgbClr val="292828"/>
      </a:tcTxStyle>
      <a:tcStyle>
        <a:tcBdr>
          <a:left>
            <a:ln w="12700" cap="flat">
              <a:solidFill>
                <a:srgbClr val="292828"/>
              </a:solidFill>
              <a:prstDash val="solid"/>
              <a:round/>
            </a:ln>
          </a:left>
          <a:right>
            <a:ln w="12700" cap="flat">
              <a:solidFill>
                <a:srgbClr val="292828"/>
              </a:solidFill>
              <a:prstDash val="solid"/>
              <a:round/>
            </a:ln>
          </a:right>
          <a:top>
            <a:ln w="38100" cap="flat">
              <a:solidFill>
                <a:srgbClr val="292828"/>
              </a:solidFill>
              <a:prstDash val="solid"/>
              <a:round/>
            </a:ln>
          </a:top>
          <a:bottom>
            <a:ln w="127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1"/>
          </a:solidFill>
        </a:fill>
      </a:tcStyle>
    </a:lastRow>
    <a:firstRow>
      <a:tcTxStyle b="on" i="off">
        <a:fontRef idx="minor">
          <a:srgbClr val="292828"/>
        </a:fontRef>
        <a:srgbClr val="292828"/>
      </a:tcTxStyle>
      <a:tcStyle>
        <a:tcBdr>
          <a:left>
            <a:ln w="12700" cap="flat">
              <a:solidFill>
                <a:srgbClr val="292828"/>
              </a:solidFill>
              <a:prstDash val="solid"/>
              <a:round/>
            </a:ln>
          </a:left>
          <a:right>
            <a:ln w="12700" cap="flat">
              <a:solidFill>
                <a:srgbClr val="292828"/>
              </a:solidFill>
              <a:prstDash val="solid"/>
              <a:round/>
            </a:ln>
          </a:right>
          <a:top>
            <a:ln w="12700" cap="flat">
              <a:solidFill>
                <a:srgbClr val="292828"/>
              </a:solidFill>
              <a:prstDash val="solid"/>
              <a:round/>
            </a:ln>
          </a:top>
          <a:bottom>
            <a:ln w="381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1"/>
          </a:solidFill>
        </a:fill>
      </a:tcStyle>
    </a:firstRow>
  </a:tblStyle>
  <a:tblStyle styleId="{CF821DB8-F4EB-4A41-A1BA-3FCAFE7338EE}" styleName="">
    <a:tblBg/>
    <a:wholeTbl>
      <a:tcTxStyle b="off" i="off">
        <a:fontRef idx="minor">
          <a:schemeClr val="accent2">
            <a:lumOff val="44000"/>
          </a:schemeClr>
        </a:fontRef>
        <a:schemeClr val="accent2">
          <a:lumOff val="44000"/>
        </a:schemeClr>
      </a:tcTxStyle>
      <a:tcStyle>
        <a:tcBdr>
          <a:left>
            <a:ln w="12700" cap="flat">
              <a:solidFill>
                <a:srgbClr val="292828"/>
              </a:solidFill>
              <a:prstDash val="solid"/>
              <a:round/>
            </a:ln>
          </a:left>
          <a:right>
            <a:ln w="12700" cap="flat">
              <a:solidFill>
                <a:srgbClr val="292828"/>
              </a:solidFill>
              <a:prstDash val="solid"/>
              <a:round/>
            </a:ln>
          </a:right>
          <a:top>
            <a:ln w="12700" cap="flat">
              <a:solidFill>
                <a:srgbClr val="292828"/>
              </a:solidFill>
              <a:prstDash val="solid"/>
              <a:round/>
            </a:ln>
          </a:top>
          <a:bottom>
            <a:ln w="127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2">
              <a:lumOff val="44000"/>
            </a:schemeClr>
          </a:solidFill>
        </a:fill>
      </a:tcStyle>
    </a:wholeTbl>
    <a:band2H>
      <a:tcTxStyle b="def" i="def"/>
      <a:tcStyle>
        <a:tcBdr/>
        <a:fill>
          <a:solidFill>
            <a:schemeClr val="accent2">
              <a:lumOff val="44000"/>
            </a:schemeClr>
          </a:solidFill>
        </a:fill>
      </a:tcStyle>
    </a:band2H>
    <a:firstCol>
      <a:tcTxStyle b="on" i="off">
        <a:fontRef idx="minor">
          <a:srgbClr val="292828"/>
        </a:fontRef>
        <a:srgbClr val="292828"/>
      </a:tcTxStyle>
      <a:tcStyle>
        <a:tcBdr>
          <a:left>
            <a:ln w="12700" cap="flat">
              <a:solidFill>
                <a:srgbClr val="292828"/>
              </a:solidFill>
              <a:prstDash val="solid"/>
              <a:round/>
            </a:ln>
          </a:left>
          <a:right>
            <a:ln w="12700" cap="flat">
              <a:solidFill>
                <a:srgbClr val="292828"/>
              </a:solidFill>
              <a:prstDash val="solid"/>
              <a:round/>
            </a:ln>
          </a:right>
          <a:top>
            <a:ln w="12700" cap="flat">
              <a:solidFill>
                <a:srgbClr val="292828"/>
              </a:solidFill>
              <a:prstDash val="solid"/>
              <a:round/>
            </a:ln>
          </a:top>
          <a:bottom>
            <a:ln w="127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2">
              <a:lumOff val="44000"/>
            </a:schemeClr>
          </a:solidFill>
        </a:fill>
      </a:tcStyle>
    </a:firstCol>
    <a:lastRow>
      <a:tcTxStyle b="on" i="off">
        <a:fontRef idx="minor">
          <a:srgbClr val="292828"/>
        </a:fontRef>
        <a:srgbClr val="292828"/>
      </a:tcTxStyle>
      <a:tcStyle>
        <a:tcBdr>
          <a:left>
            <a:ln w="12700" cap="flat">
              <a:solidFill>
                <a:srgbClr val="292828"/>
              </a:solidFill>
              <a:prstDash val="solid"/>
              <a:round/>
            </a:ln>
          </a:left>
          <a:right>
            <a:ln w="12700" cap="flat">
              <a:solidFill>
                <a:srgbClr val="292828"/>
              </a:solidFill>
              <a:prstDash val="solid"/>
              <a:round/>
            </a:ln>
          </a:right>
          <a:top>
            <a:ln w="38100" cap="flat">
              <a:solidFill>
                <a:srgbClr val="292828"/>
              </a:solidFill>
              <a:prstDash val="solid"/>
              <a:round/>
            </a:ln>
          </a:top>
          <a:bottom>
            <a:ln w="127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2">
              <a:lumOff val="44000"/>
            </a:schemeClr>
          </a:solidFill>
        </a:fill>
      </a:tcStyle>
    </a:lastRow>
    <a:firstRow>
      <a:tcTxStyle b="on" i="off">
        <a:fontRef idx="minor">
          <a:srgbClr val="292828"/>
        </a:fontRef>
        <a:srgbClr val="292828"/>
      </a:tcTxStyle>
      <a:tcStyle>
        <a:tcBdr>
          <a:left>
            <a:ln w="12700" cap="flat">
              <a:solidFill>
                <a:srgbClr val="292828"/>
              </a:solidFill>
              <a:prstDash val="solid"/>
              <a:round/>
            </a:ln>
          </a:left>
          <a:right>
            <a:ln w="12700" cap="flat">
              <a:solidFill>
                <a:srgbClr val="292828"/>
              </a:solidFill>
              <a:prstDash val="solid"/>
              <a:round/>
            </a:ln>
          </a:right>
          <a:top>
            <a:ln w="12700" cap="flat">
              <a:solidFill>
                <a:srgbClr val="292828"/>
              </a:solidFill>
              <a:prstDash val="solid"/>
              <a:round/>
            </a:ln>
          </a:top>
          <a:bottom>
            <a:ln w="381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2">
              <a:lumOff val="44000"/>
            </a:schemeClr>
          </a:solidFill>
        </a:fill>
      </a:tcStyle>
    </a:firstRow>
  </a:tblStyle>
  <a:tblStyle styleId="{33BA23B1-9221-436E-865A-0063620EA4FD}" styleName="">
    <a:tblBg/>
    <a:wholeTbl>
      <a:tcTxStyle b="off" i="off">
        <a:fontRef idx="minor">
          <a:schemeClr val="accent2">
            <a:lumOff val="44000"/>
          </a:schemeClr>
        </a:fontRef>
        <a:schemeClr val="accent2">
          <a:lumOff val="44000"/>
        </a:schemeClr>
      </a:tcTxStyle>
      <a:tcStyle>
        <a:tcBdr>
          <a:left>
            <a:ln w="12700" cap="flat">
              <a:solidFill>
                <a:srgbClr val="292828"/>
              </a:solidFill>
              <a:prstDash val="solid"/>
              <a:round/>
            </a:ln>
          </a:left>
          <a:right>
            <a:ln w="12700" cap="flat">
              <a:solidFill>
                <a:srgbClr val="292828"/>
              </a:solidFill>
              <a:prstDash val="solid"/>
              <a:round/>
            </a:ln>
          </a:right>
          <a:top>
            <a:ln w="12700" cap="flat">
              <a:solidFill>
                <a:srgbClr val="292828"/>
              </a:solidFill>
              <a:prstDash val="solid"/>
              <a:round/>
            </a:ln>
          </a:top>
          <a:bottom>
            <a:ln w="127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2">
              <a:lumOff val="44000"/>
            </a:schemeClr>
          </a:solidFill>
        </a:fill>
      </a:tcStyle>
    </a:wholeTbl>
    <a:band2H>
      <a:tcTxStyle b="def" i="def"/>
      <a:tcStyle>
        <a:tcBdr/>
        <a:fill>
          <a:solidFill>
            <a:schemeClr val="accent2">
              <a:lumOff val="44000"/>
            </a:schemeClr>
          </a:solidFill>
        </a:fill>
      </a:tcStyle>
    </a:band2H>
    <a:firstCol>
      <a:tcTxStyle b="on" i="off">
        <a:fontRef idx="minor">
          <a:srgbClr val="292828"/>
        </a:fontRef>
        <a:srgbClr val="292828"/>
      </a:tcTxStyle>
      <a:tcStyle>
        <a:tcBdr>
          <a:left>
            <a:ln w="12700" cap="flat">
              <a:solidFill>
                <a:srgbClr val="292828"/>
              </a:solidFill>
              <a:prstDash val="solid"/>
              <a:round/>
            </a:ln>
          </a:left>
          <a:right>
            <a:ln w="12700" cap="flat">
              <a:solidFill>
                <a:srgbClr val="292828"/>
              </a:solidFill>
              <a:prstDash val="solid"/>
              <a:round/>
            </a:ln>
          </a:right>
          <a:top>
            <a:ln w="12700" cap="flat">
              <a:solidFill>
                <a:srgbClr val="292828"/>
              </a:solidFill>
              <a:prstDash val="solid"/>
              <a:round/>
            </a:ln>
          </a:top>
          <a:bottom>
            <a:ln w="127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2">
              <a:lumOff val="44000"/>
            </a:schemeClr>
          </a:solidFill>
        </a:fill>
      </a:tcStyle>
    </a:firstCol>
    <a:lastRow>
      <a:tcTxStyle b="on" i="off">
        <a:fontRef idx="minor">
          <a:srgbClr val="292828"/>
        </a:fontRef>
        <a:srgbClr val="292828"/>
      </a:tcTxStyle>
      <a:tcStyle>
        <a:tcBdr>
          <a:left>
            <a:ln w="12700" cap="flat">
              <a:solidFill>
                <a:srgbClr val="292828"/>
              </a:solidFill>
              <a:prstDash val="solid"/>
              <a:round/>
            </a:ln>
          </a:left>
          <a:right>
            <a:ln w="12700" cap="flat">
              <a:solidFill>
                <a:srgbClr val="292828"/>
              </a:solidFill>
              <a:prstDash val="solid"/>
              <a:round/>
            </a:ln>
          </a:right>
          <a:top>
            <a:ln w="38100" cap="flat">
              <a:solidFill>
                <a:srgbClr val="292828"/>
              </a:solidFill>
              <a:prstDash val="solid"/>
              <a:round/>
            </a:ln>
          </a:top>
          <a:bottom>
            <a:ln w="127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2">
              <a:lumOff val="44000"/>
            </a:schemeClr>
          </a:solidFill>
        </a:fill>
      </a:tcStyle>
    </a:lastRow>
    <a:firstRow>
      <a:tcTxStyle b="on" i="off">
        <a:fontRef idx="minor">
          <a:srgbClr val="292828"/>
        </a:fontRef>
        <a:srgbClr val="292828"/>
      </a:tcTxStyle>
      <a:tcStyle>
        <a:tcBdr>
          <a:left>
            <a:ln w="12700" cap="flat">
              <a:solidFill>
                <a:srgbClr val="292828"/>
              </a:solidFill>
              <a:prstDash val="solid"/>
              <a:round/>
            </a:ln>
          </a:left>
          <a:right>
            <a:ln w="12700" cap="flat">
              <a:solidFill>
                <a:srgbClr val="292828"/>
              </a:solidFill>
              <a:prstDash val="solid"/>
              <a:round/>
            </a:ln>
          </a:right>
          <a:top>
            <a:ln w="12700" cap="flat">
              <a:solidFill>
                <a:srgbClr val="292828"/>
              </a:solidFill>
              <a:prstDash val="solid"/>
              <a:round/>
            </a:ln>
          </a:top>
          <a:bottom>
            <a:ln w="38100" cap="flat">
              <a:solidFill>
                <a:srgbClr val="292828"/>
              </a:solidFill>
              <a:prstDash val="solid"/>
              <a:round/>
            </a:ln>
          </a:bottom>
          <a:insideH>
            <a:ln w="12700" cap="flat">
              <a:solidFill>
                <a:srgbClr val="292828"/>
              </a:solidFill>
              <a:prstDash val="solid"/>
              <a:round/>
            </a:ln>
          </a:insideH>
          <a:insideV>
            <a:ln w="12700" cap="flat">
              <a:solidFill>
                <a:srgbClr val="292828"/>
              </a:solidFill>
              <a:prstDash val="solid"/>
              <a:round/>
            </a:ln>
          </a:insideV>
        </a:tcBdr>
        <a:fill>
          <a:solidFill>
            <a:schemeClr val="accent2">
              <a:lumOff val="44000"/>
            </a:schemeClr>
          </a:solidFill>
        </a:fill>
      </a:tcStyle>
    </a:firstRow>
  </a:tblStyle>
  <a:tblStyle styleId="{2708684C-4D16-4618-839F-0558EEFCDFE6}" styleName="">
    <a:tblBg/>
    <a:wholeTbl>
      <a:tcTxStyle b="off" i="off">
        <a:fontRef idx="minor">
          <a:schemeClr val="accent2">
            <a:lumOff val="44000"/>
          </a:schemeClr>
        </a:fontRef>
        <a:schemeClr val="accent2">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lumOff val="44000"/>
            </a:schemeClr>
          </a:solidFill>
        </a:fill>
      </a:tcStyle>
    </a:wholeTbl>
    <a:band2H>
      <a:tcTxStyle b="def" i="def"/>
      <a:tcStyle>
        <a:tcBdr/>
        <a:fill>
          <a:solidFill>
            <a:srgbClr val="292828"/>
          </a:solidFill>
        </a:fill>
      </a:tcStyle>
    </a:band2H>
    <a:firstCol>
      <a:tcTxStyle b="on" i="off">
        <a:fontRef idx="minor">
          <a:srgbClr val="292828"/>
        </a:fontRef>
        <a:srgbClr val="292828"/>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chemeClr val="accent2">
            <a:lumOff val="44000"/>
          </a:schemeClr>
        </a:fontRef>
        <a:schemeClr val="accent2">
          <a:lumOff val="44000"/>
        </a:schemeClr>
      </a:tcTxStyle>
      <a:tcStyle>
        <a:tcBdr>
          <a:left>
            <a:ln w="12700" cap="flat">
              <a:noFill/>
              <a:miter lim="400000"/>
            </a:ln>
          </a:left>
          <a:right>
            <a:ln w="12700" cap="flat">
              <a:noFill/>
              <a:miter lim="400000"/>
            </a:ln>
          </a:right>
          <a:top>
            <a:ln w="50800" cap="flat">
              <a:solidFill>
                <a:schemeClr val="accent2">
                  <a:lumOff val="44000"/>
                </a:schemeClr>
              </a:solidFill>
              <a:prstDash val="solid"/>
              <a:round/>
            </a:ln>
          </a:top>
          <a:bottom>
            <a:ln w="25400" cap="flat">
              <a:solidFill>
                <a:schemeClr val="accent2">
                  <a:lumOff val="44000"/>
                </a:schemeClr>
              </a:solidFill>
              <a:prstDash val="solid"/>
              <a:round/>
            </a:ln>
          </a:bottom>
          <a:insideH>
            <a:ln w="12700" cap="flat">
              <a:noFill/>
              <a:miter lim="400000"/>
            </a:ln>
          </a:insideH>
          <a:insideV>
            <a:ln w="12700" cap="flat">
              <a:noFill/>
              <a:miter lim="400000"/>
            </a:ln>
          </a:insideV>
        </a:tcBdr>
        <a:fill>
          <a:solidFill>
            <a:srgbClr val="292828"/>
          </a:solidFill>
        </a:fill>
      </a:tcStyle>
    </a:lastRow>
    <a:firstRow>
      <a:tcTxStyle b="on" i="off">
        <a:fontRef idx="minor">
          <a:srgbClr val="292828"/>
        </a:fontRef>
        <a:srgbClr val="292828"/>
      </a:tcTxStyle>
      <a:tcStyle>
        <a:tcBdr>
          <a:left>
            <a:ln w="12700" cap="flat">
              <a:noFill/>
              <a:miter lim="400000"/>
            </a:ln>
          </a:left>
          <a:right>
            <a:ln w="12700" cap="flat">
              <a:noFill/>
              <a:miter lim="400000"/>
            </a:ln>
          </a:right>
          <a:top>
            <a:ln w="25400" cap="flat">
              <a:solidFill>
                <a:schemeClr val="accent2">
                  <a:lumOff val="44000"/>
                </a:schemeClr>
              </a:solidFill>
              <a:prstDash val="solid"/>
              <a:round/>
            </a:ln>
          </a:top>
          <a:bottom>
            <a:ln w="25400" cap="flat">
              <a:solidFill>
                <a:schemeClr val="accent2">
                  <a:lumOff val="44000"/>
                </a:schemeClr>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401" name="Shape 401"/>
          <p:cNvSpPr/>
          <p:nvPr>
            <p:ph type="sldImg"/>
          </p:nvPr>
        </p:nvSpPr>
        <p:spPr>
          <a:xfrm>
            <a:off x="1143000" y="685800"/>
            <a:ext cx="4572000" cy="3429000"/>
          </a:xfrm>
          <a:prstGeom prst="rect">
            <a:avLst/>
          </a:prstGeom>
        </p:spPr>
        <p:txBody>
          <a:bodyPr/>
          <a:lstStyle/>
          <a:p>
            <a:pPr/>
          </a:p>
        </p:txBody>
      </p:sp>
      <p:sp>
        <p:nvSpPr>
          <p:cNvPr id="402" name="Shape 40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21" name="Текст заголовка"/>
          <p:cNvSpPr txBox="1"/>
          <p:nvPr>
            <p:ph type="title"/>
          </p:nvPr>
        </p:nvSpPr>
        <p:spPr>
          <a:xfrm>
            <a:off x="1244924" y="1205975"/>
            <a:ext cx="3542102" cy="3093600"/>
          </a:xfrm>
          <a:prstGeom prst="rect">
            <a:avLst/>
          </a:prstGeom>
        </p:spPr>
        <p:txBody>
          <a:bodyPr anchor="b"/>
          <a:lstStyle>
            <a:lvl1pPr algn="l">
              <a:defRPr sz="4800"/>
            </a:lvl1pPr>
          </a:lstStyle>
          <a:p>
            <a:pPr/>
            <a:r>
              <a:t>Текст заголовка</a:t>
            </a:r>
          </a:p>
        </p:txBody>
      </p:sp>
      <p:sp>
        <p:nvSpPr>
          <p:cNvPr id="22" name="Уровень текста 1…"/>
          <p:cNvSpPr txBox="1"/>
          <p:nvPr>
            <p:ph type="body" sz="quarter" idx="1"/>
          </p:nvPr>
        </p:nvSpPr>
        <p:spPr>
          <a:xfrm>
            <a:off x="5318724" y="3074549"/>
            <a:ext cx="2497202" cy="1044001"/>
          </a:xfrm>
          <a:prstGeom prst="rect">
            <a:avLst/>
          </a:prstGeom>
          <a:solidFill>
            <a:srgbClr val="292828"/>
          </a:solidFill>
          <a:ln w="9525">
            <a:solidFill>
              <a:schemeClr val="accent2">
                <a:lumOff val="44000"/>
              </a:schemeClr>
            </a:solidFill>
            <a:round/>
          </a:ln>
        </p:spPr>
        <p:txBody>
          <a:bodyPr anchor="ctr">
            <a:normAutofit fontScale="100000" lnSpcReduction="0"/>
          </a:bodyPr>
          <a:lstStyle>
            <a:lvl1pPr marL="304800" indent="-152400" algn="ctr">
              <a:buClrTx/>
              <a:buSzTx/>
              <a:buFontTx/>
              <a:buNone/>
              <a:defRPr sz="1600"/>
            </a:lvl1pPr>
            <a:lvl2pPr marL="304800" indent="304800" algn="ctr">
              <a:buClrTx/>
              <a:buSzTx/>
              <a:buFontTx/>
              <a:buNone/>
              <a:defRPr sz="1600"/>
            </a:lvl2pPr>
            <a:lvl3pPr marL="304800" indent="762000" algn="ctr">
              <a:buClrTx/>
              <a:buSzTx/>
              <a:buFontTx/>
              <a:buNone/>
              <a:defRPr sz="1600"/>
            </a:lvl3pPr>
            <a:lvl4pPr marL="304800" indent="1219200" algn="ctr">
              <a:buClrTx/>
              <a:buSzTx/>
              <a:buFontTx/>
              <a:buNone/>
              <a:defRPr sz="1600"/>
            </a:lvl4pPr>
            <a:lvl5pPr marL="304800" indent="1676400" algn="ctr">
              <a:buClrTx/>
              <a:buSzTx/>
              <a:buFontTx/>
              <a:buNone/>
              <a:defRPr sz="1600"/>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3"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_NUMBER">
    <p:spTree>
      <p:nvGrpSpPr>
        <p:cNvPr id="1" name=""/>
        <p:cNvGrpSpPr/>
        <p:nvPr/>
      </p:nvGrpSpPr>
      <p:grpSpPr>
        <a:xfrm>
          <a:off x="0" y="0"/>
          <a:ext cx="0" cy="0"/>
          <a:chOff x="0" y="0"/>
          <a:chExt cx="0" cy="0"/>
        </a:xfrm>
      </p:grpSpPr>
      <p:grpSp>
        <p:nvGrpSpPr>
          <p:cNvPr id="151" name="Google Shape;113;p11"/>
          <p:cNvGrpSpPr/>
          <p:nvPr/>
        </p:nvGrpSpPr>
        <p:grpSpPr>
          <a:xfrm>
            <a:off x="346800" y="255600"/>
            <a:ext cx="8450400" cy="4632300"/>
            <a:chOff x="0" y="0"/>
            <a:chExt cx="8450399" cy="4632299"/>
          </a:xfrm>
        </p:grpSpPr>
        <p:sp>
          <p:nvSpPr>
            <p:cNvPr id="145" name="Google Shape;114;p11"/>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46" name="Google Shape;115;p11"/>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150" name="Google Shape;116;p11"/>
            <p:cNvGrpSpPr/>
            <p:nvPr/>
          </p:nvGrpSpPr>
          <p:grpSpPr>
            <a:xfrm>
              <a:off x="7764349" y="177400"/>
              <a:ext cx="426201" cy="106501"/>
              <a:chOff x="0" y="0"/>
              <a:chExt cx="426199" cy="106500"/>
            </a:xfrm>
          </p:grpSpPr>
          <p:sp>
            <p:nvSpPr>
              <p:cNvPr id="147" name="Google Shape;117;p11"/>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48" name="Google Shape;118;p11"/>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49" name="Google Shape;119;p11"/>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152" name="xx%"/>
          <p:cNvSpPr txBox="1"/>
          <p:nvPr>
            <p:ph type="title" hasCustomPrompt="1"/>
          </p:nvPr>
        </p:nvSpPr>
        <p:spPr>
          <a:xfrm>
            <a:off x="1226113" y="1953599"/>
            <a:ext cx="3731701" cy="1152301"/>
          </a:xfrm>
          <a:prstGeom prst="rect">
            <a:avLst/>
          </a:prstGeom>
          <a:solidFill>
            <a:srgbClr val="292828"/>
          </a:solidFill>
          <a:ln w="9525">
            <a:solidFill>
              <a:schemeClr val="accent2">
                <a:lumOff val="44000"/>
              </a:schemeClr>
            </a:solidFill>
            <a:round/>
          </a:ln>
        </p:spPr>
        <p:txBody>
          <a:bodyPr anchor="ctr"/>
          <a:lstStyle>
            <a:lvl1pPr>
              <a:defRPr sz="6000"/>
            </a:lvl1pPr>
          </a:lstStyle>
          <a:p>
            <a:pPr/>
            <a:r>
              <a:t>xx%</a:t>
            </a:r>
          </a:p>
        </p:txBody>
      </p:sp>
      <p:sp>
        <p:nvSpPr>
          <p:cNvPr id="153" name="Уровень текста 1…"/>
          <p:cNvSpPr txBox="1"/>
          <p:nvPr>
            <p:ph type="body" sz="quarter" idx="1"/>
          </p:nvPr>
        </p:nvSpPr>
        <p:spPr>
          <a:xfrm>
            <a:off x="4404250" y="2898325"/>
            <a:ext cx="3513601" cy="1044001"/>
          </a:xfrm>
          <a:prstGeom prst="rect">
            <a:avLst/>
          </a:prstGeom>
          <a:solidFill>
            <a:srgbClr val="292828"/>
          </a:solidFill>
          <a:ln w="9525">
            <a:solidFill>
              <a:schemeClr val="accent2">
                <a:lumOff val="44000"/>
              </a:schemeClr>
            </a:solidFill>
            <a:round/>
          </a:ln>
        </p:spPr>
        <p:txBody>
          <a:bodyPr anchor="ctr">
            <a:normAutofit fontScale="100000" lnSpcReduction="0"/>
          </a:bodyPr>
          <a:lstStyle>
            <a:lvl1pPr marL="304800" indent="-152400" algn="ctr">
              <a:buClrTx/>
              <a:buSzTx/>
              <a:buFontTx/>
              <a:buNone/>
              <a:defRPr sz="1600"/>
            </a:lvl1pPr>
            <a:lvl2pPr marL="304800" indent="304800" algn="ctr">
              <a:buClrTx/>
              <a:buSzTx/>
              <a:buFontTx/>
              <a:buNone/>
              <a:defRPr sz="1600"/>
            </a:lvl2pPr>
            <a:lvl3pPr marL="304800" indent="762000" algn="ctr">
              <a:buClrTx/>
              <a:buSzTx/>
              <a:buFontTx/>
              <a:buNone/>
              <a:defRPr sz="1600"/>
            </a:lvl3pPr>
            <a:lvl4pPr marL="304800" indent="1219200" algn="ctr">
              <a:buClrTx/>
              <a:buSzTx/>
              <a:buFontTx/>
              <a:buNone/>
              <a:defRPr sz="1600"/>
            </a:lvl4pPr>
            <a:lvl5pPr marL="304800" indent="1676400" algn="ctr">
              <a:buClrTx/>
              <a:buSzTx/>
              <a:buFontTx/>
              <a:buNone/>
              <a:defRPr sz="1600"/>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grpSp>
        <p:nvGrpSpPr>
          <p:cNvPr id="156" name="Google Shape;122;p11"/>
          <p:cNvGrpSpPr/>
          <p:nvPr/>
        </p:nvGrpSpPr>
        <p:grpSpPr>
          <a:xfrm>
            <a:off x="496924" y="1007750"/>
            <a:ext cx="8150151" cy="3278701"/>
            <a:chOff x="0" y="0"/>
            <a:chExt cx="8150149" cy="3278700"/>
          </a:xfrm>
        </p:grpSpPr>
        <p:sp>
          <p:nvSpPr>
            <p:cNvPr id="154" name="Google Shape;123;p11"/>
            <p:cNvSpPr txBox="1"/>
            <p:nvPr/>
          </p:nvSpPr>
          <p:spPr>
            <a:xfrm>
              <a:off x="7933849" y="0"/>
              <a:ext cx="216301"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1100101010101110</a:t>
              </a:r>
            </a:p>
          </p:txBody>
        </p:sp>
        <p:sp>
          <p:nvSpPr>
            <p:cNvPr id="155" name="Google Shape;124;p11"/>
            <p:cNvSpPr txBox="1"/>
            <p:nvPr/>
          </p:nvSpPr>
          <p:spPr>
            <a:xfrm>
              <a:off x="0" y="657449"/>
              <a:ext cx="216300"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sz="1000">
                  <a:latin typeface="Open Sans"/>
                  <a:ea typeface="Open Sans"/>
                  <a:cs typeface="Open Sans"/>
                  <a:sym typeface="Open Sans"/>
                </a:defRPr>
              </a:pPr>
              <a:r>
                <a:t>101010111000111</a:t>
              </a:r>
            </a:p>
            <a:p>
              <a:pPr algn="ctr">
                <a:defRPr sz="1000">
                  <a:latin typeface="Open Sans"/>
                  <a:ea typeface="Open Sans"/>
                  <a:cs typeface="Open Sans"/>
                  <a:sym typeface="Open Sans"/>
                </a:defRPr>
              </a:pPr>
              <a:r>
                <a:t>0</a:t>
              </a:r>
            </a:p>
          </p:txBody>
        </p:sp>
      </p:grpSp>
      <p:sp>
        <p:nvSpPr>
          <p:cNvPr id="157"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chemeClr val="accent2">
            <a:lumOff val="44000"/>
          </a:schemeClr>
        </a:solidFill>
      </p:bgPr>
    </p:bg>
    <p:spTree>
      <p:nvGrpSpPr>
        <p:cNvPr id="1" name=""/>
        <p:cNvGrpSpPr/>
        <p:nvPr/>
      </p:nvGrpSpPr>
      <p:grpSpPr>
        <a:xfrm>
          <a:off x="0" y="0"/>
          <a:ext cx="0" cy="0"/>
          <a:chOff x="0" y="0"/>
          <a:chExt cx="0" cy="0"/>
        </a:xfrm>
      </p:grpSpPr>
      <p:sp>
        <p:nvSpPr>
          <p:cNvPr id="164"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_1_1_1_1_1_1">
    <p:spTree>
      <p:nvGrpSpPr>
        <p:cNvPr id="1" name=""/>
        <p:cNvGrpSpPr/>
        <p:nvPr/>
      </p:nvGrpSpPr>
      <p:grpSpPr>
        <a:xfrm>
          <a:off x="0" y="0"/>
          <a:ext cx="0" cy="0"/>
          <a:chOff x="0" y="0"/>
          <a:chExt cx="0" cy="0"/>
        </a:xfrm>
      </p:grpSpPr>
      <p:grpSp>
        <p:nvGrpSpPr>
          <p:cNvPr id="177" name="Google Shape;127;p13"/>
          <p:cNvGrpSpPr/>
          <p:nvPr/>
        </p:nvGrpSpPr>
        <p:grpSpPr>
          <a:xfrm>
            <a:off x="346800" y="255600"/>
            <a:ext cx="8450400" cy="4632300"/>
            <a:chOff x="0" y="0"/>
            <a:chExt cx="8450399" cy="4632299"/>
          </a:xfrm>
        </p:grpSpPr>
        <p:sp>
          <p:nvSpPr>
            <p:cNvPr id="171" name="Google Shape;128;p13"/>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72" name="Google Shape;129;p13"/>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176" name="Google Shape;130;p13"/>
            <p:cNvGrpSpPr/>
            <p:nvPr/>
          </p:nvGrpSpPr>
          <p:grpSpPr>
            <a:xfrm>
              <a:off x="7764349" y="177400"/>
              <a:ext cx="426201" cy="106501"/>
              <a:chOff x="0" y="0"/>
              <a:chExt cx="426199" cy="106500"/>
            </a:xfrm>
          </p:grpSpPr>
          <p:sp>
            <p:nvSpPr>
              <p:cNvPr id="173" name="Google Shape;131;p13"/>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74" name="Google Shape;132;p13"/>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75" name="Google Shape;133;p13"/>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178" name="Текст заголовка"/>
          <p:cNvSpPr txBox="1"/>
          <p:nvPr>
            <p:ph type="title"/>
          </p:nvPr>
        </p:nvSpPr>
        <p:spPr>
          <a:prstGeom prst="rect">
            <a:avLst/>
          </a:prstGeom>
        </p:spPr>
        <p:txBody>
          <a:bodyPr/>
          <a:lstStyle/>
          <a:p>
            <a:pPr/>
            <a:r>
              <a:t>Текст заголовка</a:t>
            </a:r>
          </a:p>
        </p:txBody>
      </p:sp>
      <p:sp>
        <p:nvSpPr>
          <p:cNvPr id="179" name="Уровень текста 1…"/>
          <p:cNvSpPr txBox="1"/>
          <p:nvPr>
            <p:ph type="body" sz="quarter" idx="1"/>
          </p:nvPr>
        </p:nvSpPr>
        <p:spPr>
          <a:xfrm>
            <a:off x="719999" y="2359643"/>
            <a:ext cx="2551802" cy="516301"/>
          </a:xfrm>
          <a:prstGeom prst="rect">
            <a:avLst/>
          </a:prstGeom>
        </p:spPr>
        <p:txBody>
          <a:bodyPr>
            <a:normAutofit fontScale="100000" lnSpcReduction="0"/>
          </a:bodyPr>
          <a:lstStyle>
            <a:lvl1pPr marL="304800" indent="-152400" algn="ctr">
              <a:buClrTx/>
              <a:buSzTx/>
              <a:buFontTx/>
              <a:buNone/>
              <a:defRPr b="1" sz="2000">
                <a:latin typeface="Aldrich"/>
                <a:ea typeface="Aldrich"/>
                <a:cs typeface="Aldrich"/>
                <a:sym typeface="Aldrich"/>
              </a:defRPr>
            </a:lvl1pPr>
            <a:lvl2pPr marL="304800" indent="304800" algn="ctr">
              <a:buClrTx/>
              <a:buSzTx/>
              <a:buFontTx/>
              <a:buNone/>
              <a:defRPr b="1" sz="2000">
                <a:latin typeface="Aldrich"/>
                <a:ea typeface="Aldrich"/>
                <a:cs typeface="Aldrich"/>
                <a:sym typeface="Aldrich"/>
              </a:defRPr>
            </a:lvl2pPr>
            <a:lvl3pPr marL="304800" indent="762000" algn="ctr">
              <a:buClrTx/>
              <a:buSzTx/>
              <a:buFontTx/>
              <a:buNone/>
              <a:defRPr b="1" sz="2000">
                <a:latin typeface="Aldrich"/>
                <a:ea typeface="Aldrich"/>
                <a:cs typeface="Aldrich"/>
                <a:sym typeface="Aldrich"/>
              </a:defRPr>
            </a:lvl3pPr>
            <a:lvl4pPr marL="304800" indent="1219200" algn="ctr">
              <a:buClrTx/>
              <a:buSzTx/>
              <a:buFontTx/>
              <a:buNone/>
              <a:defRPr b="1" sz="2000">
                <a:latin typeface="Aldrich"/>
                <a:ea typeface="Aldrich"/>
                <a:cs typeface="Aldrich"/>
                <a:sym typeface="Aldrich"/>
              </a:defRPr>
            </a:lvl4pPr>
            <a:lvl5pPr marL="304800" indent="1676400" algn="ctr">
              <a:buClrTx/>
              <a:buSzTx/>
              <a:buFontTx/>
              <a:buNone/>
              <a:defRPr b="1" sz="2000">
                <a:latin typeface="Aldrich"/>
                <a:ea typeface="Aldrich"/>
                <a:cs typeface="Aldrich"/>
                <a:sym typeface="Aldrich"/>
              </a:defRPr>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grpSp>
        <p:nvGrpSpPr>
          <p:cNvPr id="182" name="Google Shape;147;p13"/>
          <p:cNvGrpSpPr/>
          <p:nvPr/>
        </p:nvGrpSpPr>
        <p:grpSpPr>
          <a:xfrm>
            <a:off x="496924" y="1007750"/>
            <a:ext cx="8150151" cy="3278701"/>
            <a:chOff x="0" y="0"/>
            <a:chExt cx="8150149" cy="3278700"/>
          </a:xfrm>
        </p:grpSpPr>
        <p:sp>
          <p:nvSpPr>
            <p:cNvPr id="180" name="Google Shape;148;p13"/>
            <p:cNvSpPr txBox="1"/>
            <p:nvPr/>
          </p:nvSpPr>
          <p:spPr>
            <a:xfrm>
              <a:off x="7933849" y="0"/>
              <a:ext cx="216301"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1100101010101110</a:t>
              </a:r>
            </a:p>
          </p:txBody>
        </p:sp>
        <p:sp>
          <p:nvSpPr>
            <p:cNvPr id="181" name="Google Shape;149;p13"/>
            <p:cNvSpPr txBox="1"/>
            <p:nvPr/>
          </p:nvSpPr>
          <p:spPr>
            <a:xfrm>
              <a:off x="0" y="657449"/>
              <a:ext cx="216300"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sz="1000">
                  <a:latin typeface="Open Sans"/>
                  <a:ea typeface="Open Sans"/>
                  <a:cs typeface="Open Sans"/>
                  <a:sym typeface="Open Sans"/>
                </a:defRPr>
              </a:pPr>
              <a:r>
                <a:t>101010111000111</a:t>
              </a:r>
            </a:p>
            <a:p>
              <a:pPr algn="ctr">
                <a:defRPr sz="1000">
                  <a:latin typeface="Open Sans"/>
                  <a:ea typeface="Open Sans"/>
                  <a:cs typeface="Open Sans"/>
                  <a:sym typeface="Open Sans"/>
                </a:defRPr>
              </a:pPr>
              <a:r>
                <a:t>0</a:t>
              </a:r>
            </a:p>
          </p:txBody>
        </p:sp>
      </p:grpSp>
      <p:sp>
        <p:nvSpPr>
          <p:cNvPr id="183"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_1">
    <p:spTree>
      <p:nvGrpSpPr>
        <p:cNvPr id="1" name=""/>
        <p:cNvGrpSpPr/>
        <p:nvPr/>
      </p:nvGrpSpPr>
      <p:grpSpPr>
        <a:xfrm>
          <a:off x="0" y="0"/>
          <a:ext cx="0" cy="0"/>
          <a:chOff x="0" y="0"/>
          <a:chExt cx="0" cy="0"/>
        </a:xfrm>
      </p:grpSpPr>
      <p:sp>
        <p:nvSpPr>
          <p:cNvPr id="190" name="Текст заголовка"/>
          <p:cNvSpPr txBox="1"/>
          <p:nvPr>
            <p:ph type="title"/>
          </p:nvPr>
        </p:nvSpPr>
        <p:spPr>
          <a:xfrm>
            <a:off x="1861851" y="948229"/>
            <a:ext cx="3021301" cy="482701"/>
          </a:xfrm>
          <a:prstGeom prst="rect">
            <a:avLst/>
          </a:prstGeom>
        </p:spPr>
        <p:txBody>
          <a:bodyPr/>
          <a:lstStyle>
            <a:lvl1pPr algn="l">
              <a:defRPr sz="2400"/>
            </a:lvl1pPr>
          </a:lstStyle>
          <a:p>
            <a:pPr/>
            <a:r>
              <a:t>Текст заголовка</a:t>
            </a:r>
          </a:p>
        </p:txBody>
      </p:sp>
      <p:sp>
        <p:nvSpPr>
          <p:cNvPr id="191"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_11">
    <p:spTree>
      <p:nvGrpSpPr>
        <p:cNvPr id="1" name=""/>
        <p:cNvGrpSpPr/>
        <p:nvPr/>
      </p:nvGrpSpPr>
      <p:grpSpPr>
        <a:xfrm>
          <a:off x="0" y="0"/>
          <a:ext cx="0" cy="0"/>
          <a:chOff x="0" y="0"/>
          <a:chExt cx="0" cy="0"/>
        </a:xfrm>
      </p:grpSpPr>
      <p:grpSp>
        <p:nvGrpSpPr>
          <p:cNvPr id="204" name="Google Shape;163;p15"/>
          <p:cNvGrpSpPr/>
          <p:nvPr/>
        </p:nvGrpSpPr>
        <p:grpSpPr>
          <a:xfrm>
            <a:off x="346800" y="255600"/>
            <a:ext cx="8450400" cy="4632300"/>
            <a:chOff x="0" y="0"/>
            <a:chExt cx="8450399" cy="4632299"/>
          </a:xfrm>
        </p:grpSpPr>
        <p:sp>
          <p:nvSpPr>
            <p:cNvPr id="198" name="Google Shape;164;p15"/>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99" name="Google Shape;165;p15"/>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203" name="Google Shape;166;p15"/>
            <p:cNvGrpSpPr/>
            <p:nvPr/>
          </p:nvGrpSpPr>
          <p:grpSpPr>
            <a:xfrm>
              <a:off x="7764349" y="177400"/>
              <a:ext cx="426201" cy="106501"/>
              <a:chOff x="0" y="0"/>
              <a:chExt cx="426199" cy="106500"/>
            </a:xfrm>
          </p:grpSpPr>
          <p:sp>
            <p:nvSpPr>
              <p:cNvPr id="200" name="Google Shape;167;p15"/>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01" name="Google Shape;168;p15"/>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02" name="Google Shape;169;p15"/>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205" name="Текст заголовка"/>
          <p:cNvSpPr txBox="1"/>
          <p:nvPr>
            <p:ph type="title"/>
          </p:nvPr>
        </p:nvSpPr>
        <p:spPr>
          <a:prstGeom prst="rect">
            <a:avLst/>
          </a:prstGeom>
        </p:spPr>
        <p:txBody>
          <a:bodyPr/>
          <a:lstStyle/>
          <a:p>
            <a:pPr/>
            <a:r>
              <a:t>Текст заголовка</a:t>
            </a:r>
          </a:p>
        </p:txBody>
      </p:sp>
      <p:grpSp>
        <p:nvGrpSpPr>
          <p:cNvPr id="208" name="Google Shape;171;p15"/>
          <p:cNvGrpSpPr/>
          <p:nvPr/>
        </p:nvGrpSpPr>
        <p:grpSpPr>
          <a:xfrm>
            <a:off x="496924" y="1436600"/>
            <a:ext cx="8150151" cy="3214948"/>
            <a:chOff x="0" y="0"/>
            <a:chExt cx="8150149" cy="3214947"/>
          </a:xfrm>
        </p:grpSpPr>
        <p:sp>
          <p:nvSpPr>
            <p:cNvPr id="206" name="Google Shape;172;p15"/>
            <p:cNvSpPr txBox="1"/>
            <p:nvPr/>
          </p:nvSpPr>
          <p:spPr>
            <a:xfrm>
              <a:off x="7933849" y="593696"/>
              <a:ext cx="216301"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1010010010110111</a:t>
              </a:r>
            </a:p>
          </p:txBody>
        </p:sp>
        <p:sp>
          <p:nvSpPr>
            <p:cNvPr id="207" name="Google Shape;173;p15"/>
            <p:cNvSpPr txBox="1"/>
            <p:nvPr/>
          </p:nvSpPr>
          <p:spPr>
            <a:xfrm>
              <a:off x="0" y="0"/>
              <a:ext cx="216300"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1001010100101010</a:t>
              </a:r>
            </a:p>
          </p:txBody>
        </p:sp>
      </p:grpSp>
      <p:sp>
        <p:nvSpPr>
          <p:cNvPr id="209"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_12">
    <p:spTree>
      <p:nvGrpSpPr>
        <p:cNvPr id="1" name=""/>
        <p:cNvGrpSpPr/>
        <p:nvPr/>
      </p:nvGrpSpPr>
      <p:grpSpPr>
        <a:xfrm>
          <a:off x="0" y="0"/>
          <a:ext cx="0" cy="0"/>
          <a:chOff x="0" y="0"/>
          <a:chExt cx="0" cy="0"/>
        </a:xfrm>
      </p:grpSpPr>
      <p:grpSp>
        <p:nvGrpSpPr>
          <p:cNvPr id="222" name="Google Shape;175;p16"/>
          <p:cNvGrpSpPr/>
          <p:nvPr/>
        </p:nvGrpSpPr>
        <p:grpSpPr>
          <a:xfrm>
            <a:off x="346800" y="255600"/>
            <a:ext cx="8450400" cy="4632300"/>
            <a:chOff x="0" y="0"/>
            <a:chExt cx="8450399" cy="4632299"/>
          </a:xfrm>
        </p:grpSpPr>
        <p:sp>
          <p:nvSpPr>
            <p:cNvPr id="216" name="Google Shape;176;p16"/>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17" name="Google Shape;177;p16"/>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221" name="Google Shape;178;p16"/>
            <p:cNvGrpSpPr/>
            <p:nvPr/>
          </p:nvGrpSpPr>
          <p:grpSpPr>
            <a:xfrm>
              <a:off x="7764349" y="177400"/>
              <a:ext cx="426201" cy="106501"/>
              <a:chOff x="0" y="0"/>
              <a:chExt cx="426199" cy="106500"/>
            </a:xfrm>
          </p:grpSpPr>
          <p:sp>
            <p:nvSpPr>
              <p:cNvPr id="218" name="Google Shape;179;p16"/>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19" name="Google Shape;180;p16"/>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20" name="Google Shape;181;p16"/>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223" name="Текст заголовка"/>
          <p:cNvSpPr txBox="1"/>
          <p:nvPr>
            <p:ph type="title"/>
          </p:nvPr>
        </p:nvSpPr>
        <p:spPr>
          <a:prstGeom prst="rect">
            <a:avLst/>
          </a:prstGeom>
        </p:spPr>
        <p:txBody>
          <a:bodyPr/>
          <a:lstStyle/>
          <a:p>
            <a:pPr/>
            <a:r>
              <a:t>Текст заголовка</a:t>
            </a:r>
          </a:p>
        </p:txBody>
      </p:sp>
      <p:grpSp>
        <p:nvGrpSpPr>
          <p:cNvPr id="226" name="Google Shape;183;p16"/>
          <p:cNvGrpSpPr/>
          <p:nvPr/>
        </p:nvGrpSpPr>
        <p:grpSpPr>
          <a:xfrm>
            <a:off x="496924" y="1007750"/>
            <a:ext cx="8150151" cy="3278701"/>
            <a:chOff x="0" y="0"/>
            <a:chExt cx="8150149" cy="3278700"/>
          </a:xfrm>
        </p:grpSpPr>
        <p:sp>
          <p:nvSpPr>
            <p:cNvPr id="224" name="Google Shape;184;p16"/>
            <p:cNvSpPr txBox="1"/>
            <p:nvPr/>
          </p:nvSpPr>
          <p:spPr>
            <a:xfrm>
              <a:off x="7933849" y="0"/>
              <a:ext cx="216301"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1100101010101110</a:t>
              </a:r>
            </a:p>
          </p:txBody>
        </p:sp>
        <p:sp>
          <p:nvSpPr>
            <p:cNvPr id="225" name="Google Shape;185;p16"/>
            <p:cNvSpPr txBox="1"/>
            <p:nvPr/>
          </p:nvSpPr>
          <p:spPr>
            <a:xfrm>
              <a:off x="0" y="657449"/>
              <a:ext cx="216300"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sz="1000">
                  <a:latin typeface="Open Sans"/>
                  <a:ea typeface="Open Sans"/>
                  <a:cs typeface="Open Sans"/>
                  <a:sym typeface="Open Sans"/>
                </a:defRPr>
              </a:pPr>
              <a:r>
                <a:t>101010111000111</a:t>
              </a:r>
            </a:p>
            <a:p>
              <a:pPr algn="ctr">
                <a:defRPr sz="1000">
                  <a:latin typeface="Open Sans"/>
                  <a:ea typeface="Open Sans"/>
                  <a:cs typeface="Open Sans"/>
                  <a:sym typeface="Open Sans"/>
                </a:defRPr>
              </a:pPr>
              <a:r>
                <a:t>0</a:t>
              </a:r>
            </a:p>
          </p:txBody>
        </p:sp>
      </p:grpSp>
      <p:sp>
        <p:nvSpPr>
          <p:cNvPr id="227"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USTOM_4_1">
    <p:spTree>
      <p:nvGrpSpPr>
        <p:cNvPr id="1" name=""/>
        <p:cNvGrpSpPr/>
        <p:nvPr/>
      </p:nvGrpSpPr>
      <p:grpSpPr>
        <a:xfrm>
          <a:off x="0" y="0"/>
          <a:ext cx="0" cy="0"/>
          <a:chOff x="0" y="0"/>
          <a:chExt cx="0" cy="0"/>
        </a:xfrm>
      </p:grpSpPr>
      <p:sp>
        <p:nvSpPr>
          <p:cNvPr id="234" name="Текст заголовка"/>
          <p:cNvSpPr txBox="1"/>
          <p:nvPr>
            <p:ph type="title"/>
          </p:nvPr>
        </p:nvSpPr>
        <p:spPr>
          <a:xfrm>
            <a:off x="872975" y="3222150"/>
            <a:ext cx="4270501" cy="534901"/>
          </a:xfrm>
          <a:prstGeom prst="rect">
            <a:avLst/>
          </a:prstGeom>
        </p:spPr>
        <p:txBody>
          <a:bodyPr anchor="b"/>
          <a:lstStyle>
            <a:lvl1pPr algn="l"/>
          </a:lstStyle>
          <a:p>
            <a:pPr/>
            <a:r>
              <a:t>Текст заголовка</a:t>
            </a:r>
          </a:p>
        </p:txBody>
      </p:sp>
      <p:sp>
        <p:nvSpPr>
          <p:cNvPr id="235" name="Уровень текста 1…"/>
          <p:cNvSpPr txBox="1"/>
          <p:nvPr>
            <p:ph type="body" sz="quarter" idx="1"/>
          </p:nvPr>
        </p:nvSpPr>
        <p:spPr>
          <a:xfrm>
            <a:off x="872975" y="3699450"/>
            <a:ext cx="4270501" cy="914101"/>
          </a:xfrm>
          <a:prstGeom prst="rect">
            <a:avLst/>
          </a:prstGeom>
        </p:spPr>
        <p:txBody>
          <a:bodyPr>
            <a:normAutofit fontScale="100000" lnSpcReduction="0"/>
          </a:bodyPr>
          <a:lstStyle>
            <a:lvl1pPr marL="304800" indent="-152400">
              <a:buClrTx/>
              <a:buSzTx/>
              <a:buFontTx/>
              <a:buNone/>
            </a:lvl1pPr>
            <a:lvl2pPr marL="304800" indent="304800">
              <a:buClrTx/>
              <a:buSzTx/>
              <a:buFontTx/>
              <a:buNone/>
            </a:lvl2pPr>
            <a:lvl3pPr marL="304800" indent="762000">
              <a:buClrTx/>
              <a:buSzTx/>
              <a:buFontTx/>
              <a:buNone/>
            </a:lvl3pPr>
            <a:lvl4pPr marL="304800" indent="1219200">
              <a:buClrTx/>
              <a:buSzTx/>
              <a:buFontTx/>
              <a:buNone/>
            </a:lvl4pPr>
            <a:lvl5pPr marL="304800" indent="1676400">
              <a:buClrTx/>
              <a:buSzTx/>
              <a:buFontTx/>
              <a:buNone/>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36" name="Google Shape;196;p17"/>
          <p:cNvSpPr/>
          <p:nvPr>
            <p:ph type="pic" sz="quarter" idx="21"/>
          </p:nvPr>
        </p:nvSpPr>
        <p:spPr>
          <a:xfrm>
            <a:off x="2192365" y="1137725"/>
            <a:ext cx="3432601" cy="1875901"/>
          </a:xfrm>
          <a:prstGeom prst="rect">
            <a:avLst/>
          </a:prstGeom>
          <a:ln w="9525">
            <a:solidFill>
              <a:schemeClr val="accent2">
                <a:lumOff val="44000"/>
              </a:schemeClr>
            </a:solidFill>
            <a:round/>
          </a:ln>
        </p:spPr>
        <p:txBody>
          <a:bodyPr lIns="91439" tIns="45719" rIns="91439" bIns="45719"/>
          <a:lstStyle/>
          <a:p>
            <a:pPr/>
          </a:p>
        </p:txBody>
      </p:sp>
      <p:sp>
        <p:nvSpPr>
          <p:cNvPr id="237" name="Google Shape;197;p17"/>
          <p:cNvSpPr/>
          <p:nvPr>
            <p:ph type="pic" sz="quarter" idx="22"/>
          </p:nvPr>
        </p:nvSpPr>
        <p:spPr>
          <a:xfrm>
            <a:off x="5468425" y="924699"/>
            <a:ext cx="2440501" cy="3460801"/>
          </a:xfrm>
          <a:prstGeom prst="rect">
            <a:avLst/>
          </a:prstGeom>
          <a:ln w="9525">
            <a:solidFill>
              <a:schemeClr val="accent2">
                <a:lumOff val="44000"/>
              </a:schemeClr>
            </a:solidFill>
            <a:round/>
          </a:ln>
        </p:spPr>
        <p:txBody>
          <a:bodyPr lIns="91439" tIns="45719" rIns="91439" bIns="45719"/>
          <a:lstStyle/>
          <a:p>
            <a:pPr/>
          </a:p>
        </p:txBody>
      </p:sp>
      <p:sp>
        <p:nvSpPr>
          <p:cNvPr id="238"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_10">
    <p:spTree>
      <p:nvGrpSpPr>
        <p:cNvPr id="1" name=""/>
        <p:cNvGrpSpPr/>
        <p:nvPr/>
      </p:nvGrpSpPr>
      <p:grpSpPr>
        <a:xfrm>
          <a:off x="0" y="0"/>
          <a:ext cx="0" cy="0"/>
          <a:chOff x="0" y="0"/>
          <a:chExt cx="0" cy="0"/>
        </a:xfrm>
      </p:grpSpPr>
      <p:grpSp>
        <p:nvGrpSpPr>
          <p:cNvPr id="251" name="Google Shape;202;p18"/>
          <p:cNvGrpSpPr/>
          <p:nvPr/>
        </p:nvGrpSpPr>
        <p:grpSpPr>
          <a:xfrm>
            <a:off x="346800" y="255600"/>
            <a:ext cx="8450400" cy="4632300"/>
            <a:chOff x="0" y="0"/>
            <a:chExt cx="8450399" cy="4632299"/>
          </a:xfrm>
        </p:grpSpPr>
        <p:sp>
          <p:nvSpPr>
            <p:cNvPr id="245" name="Google Shape;203;p18"/>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46" name="Google Shape;204;p18"/>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250" name="Google Shape;205;p18"/>
            <p:cNvGrpSpPr/>
            <p:nvPr/>
          </p:nvGrpSpPr>
          <p:grpSpPr>
            <a:xfrm>
              <a:off x="7764349" y="177400"/>
              <a:ext cx="426201" cy="106501"/>
              <a:chOff x="0" y="0"/>
              <a:chExt cx="426199" cy="106500"/>
            </a:xfrm>
          </p:grpSpPr>
          <p:sp>
            <p:nvSpPr>
              <p:cNvPr id="247" name="Google Shape;206;p18"/>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48" name="Google Shape;207;p18"/>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49" name="Google Shape;208;p18"/>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252" name="Текст заголовка"/>
          <p:cNvSpPr txBox="1"/>
          <p:nvPr>
            <p:ph type="title"/>
          </p:nvPr>
        </p:nvSpPr>
        <p:spPr>
          <a:xfrm>
            <a:off x="5399075" y="883274"/>
            <a:ext cx="2656501" cy="914101"/>
          </a:xfrm>
          <a:prstGeom prst="rect">
            <a:avLst/>
          </a:prstGeom>
        </p:spPr>
        <p:txBody>
          <a:bodyPr/>
          <a:lstStyle>
            <a:lvl1pPr algn="l"/>
          </a:lstStyle>
          <a:p>
            <a:pPr/>
            <a:r>
              <a:t>Текст заголовка</a:t>
            </a:r>
          </a:p>
        </p:txBody>
      </p:sp>
      <p:sp>
        <p:nvSpPr>
          <p:cNvPr id="253" name="Уровень текста 1…"/>
          <p:cNvSpPr txBox="1"/>
          <p:nvPr>
            <p:ph type="body" sz="quarter" idx="1"/>
          </p:nvPr>
        </p:nvSpPr>
        <p:spPr>
          <a:xfrm>
            <a:off x="5399075" y="1819100"/>
            <a:ext cx="2656501" cy="914101"/>
          </a:xfrm>
          <a:prstGeom prst="rect">
            <a:avLst/>
          </a:prstGeom>
        </p:spPr>
        <p:txBody>
          <a:bodyPr>
            <a:normAutofit fontScale="100000" lnSpcReduction="0"/>
          </a:bodyPr>
          <a:lstStyle>
            <a:lvl1pPr marL="304800" indent="-152400">
              <a:buClrTx/>
              <a:buSzTx/>
              <a:buFontTx/>
              <a:buNone/>
            </a:lvl1pPr>
            <a:lvl2pPr marL="304800" indent="304800">
              <a:buClrTx/>
              <a:buSzTx/>
              <a:buFontTx/>
              <a:buNone/>
            </a:lvl2pPr>
            <a:lvl3pPr marL="304800" indent="762000">
              <a:buClrTx/>
              <a:buSzTx/>
              <a:buFontTx/>
              <a:buNone/>
            </a:lvl3pPr>
            <a:lvl4pPr marL="304800" indent="1219200">
              <a:buClrTx/>
              <a:buSzTx/>
              <a:buFontTx/>
              <a:buNone/>
            </a:lvl4pPr>
            <a:lvl5pPr marL="304800" indent="1676400">
              <a:buClrTx/>
              <a:buSzTx/>
              <a:buFontTx/>
              <a:buNone/>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54" name="Google Shape;211;p18"/>
          <p:cNvSpPr/>
          <p:nvPr>
            <p:ph type="pic" sz="quarter" idx="21"/>
          </p:nvPr>
        </p:nvSpPr>
        <p:spPr>
          <a:xfrm>
            <a:off x="1007425" y="1064873"/>
            <a:ext cx="2440501" cy="2909701"/>
          </a:xfrm>
          <a:prstGeom prst="rect">
            <a:avLst/>
          </a:prstGeom>
          <a:ln w="9525">
            <a:solidFill>
              <a:schemeClr val="accent2">
                <a:lumOff val="44000"/>
              </a:schemeClr>
            </a:solidFill>
            <a:round/>
          </a:ln>
        </p:spPr>
        <p:txBody>
          <a:bodyPr lIns="91439" tIns="45719" rIns="91439" bIns="45719"/>
          <a:lstStyle/>
          <a:p>
            <a:pPr/>
          </a:p>
        </p:txBody>
      </p:sp>
      <p:sp>
        <p:nvSpPr>
          <p:cNvPr id="255" name="Google Shape;212;p18"/>
          <p:cNvSpPr/>
          <p:nvPr>
            <p:ph type="pic" sz="quarter" idx="22"/>
          </p:nvPr>
        </p:nvSpPr>
        <p:spPr>
          <a:xfrm>
            <a:off x="3185398" y="3061624"/>
            <a:ext cx="3257401" cy="1437601"/>
          </a:xfrm>
          <a:prstGeom prst="rect">
            <a:avLst/>
          </a:prstGeom>
          <a:ln w="9525">
            <a:solidFill>
              <a:schemeClr val="accent2">
                <a:lumOff val="44000"/>
              </a:schemeClr>
            </a:solidFill>
            <a:round/>
          </a:ln>
        </p:spPr>
        <p:txBody>
          <a:bodyPr lIns="91439" tIns="45719" rIns="91439" bIns="45719"/>
          <a:lstStyle/>
          <a:p>
            <a:pPr/>
          </a:p>
        </p:txBody>
      </p:sp>
      <p:sp>
        <p:nvSpPr>
          <p:cNvPr id="256" name="Google Shape;213;p18"/>
          <p:cNvSpPr/>
          <p:nvPr>
            <p:ph type="pic" sz="quarter" idx="23"/>
          </p:nvPr>
        </p:nvSpPr>
        <p:spPr>
          <a:xfrm>
            <a:off x="3302420" y="905131"/>
            <a:ext cx="1817101" cy="1817101"/>
          </a:xfrm>
          <a:prstGeom prst="rect">
            <a:avLst/>
          </a:prstGeom>
          <a:ln w="9525">
            <a:solidFill>
              <a:schemeClr val="accent2">
                <a:lumOff val="44000"/>
              </a:schemeClr>
            </a:solidFill>
            <a:round/>
          </a:ln>
        </p:spPr>
        <p:txBody>
          <a:bodyPr lIns="91439" tIns="45719" rIns="91439" bIns="45719"/>
          <a:lstStyle/>
          <a:p>
            <a:pPr/>
          </a:p>
        </p:txBody>
      </p:sp>
      <p:grpSp>
        <p:nvGrpSpPr>
          <p:cNvPr id="259" name="Google Shape;214;p18"/>
          <p:cNvGrpSpPr/>
          <p:nvPr/>
        </p:nvGrpSpPr>
        <p:grpSpPr>
          <a:xfrm>
            <a:off x="496924" y="1007750"/>
            <a:ext cx="8150151" cy="3278701"/>
            <a:chOff x="0" y="0"/>
            <a:chExt cx="8150149" cy="3278700"/>
          </a:xfrm>
        </p:grpSpPr>
        <p:sp>
          <p:nvSpPr>
            <p:cNvPr id="257" name="Google Shape;215;p18"/>
            <p:cNvSpPr txBox="1"/>
            <p:nvPr/>
          </p:nvSpPr>
          <p:spPr>
            <a:xfrm>
              <a:off x="7933849" y="0"/>
              <a:ext cx="216301"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1100101010101110</a:t>
              </a:r>
            </a:p>
          </p:txBody>
        </p:sp>
        <p:sp>
          <p:nvSpPr>
            <p:cNvPr id="258" name="Google Shape;216;p18"/>
            <p:cNvSpPr txBox="1"/>
            <p:nvPr/>
          </p:nvSpPr>
          <p:spPr>
            <a:xfrm>
              <a:off x="0" y="657449"/>
              <a:ext cx="216300"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sz="1000">
                  <a:latin typeface="Open Sans"/>
                  <a:ea typeface="Open Sans"/>
                  <a:cs typeface="Open Sans"/>
                  <a:sym typeface="Open Sans"/>
                </a:defRPr>
              </a:pPr>
              <a:r>
                <a:t>101010111000111</a:t>
              </a:r>
            </a:p>
            <a:p>
              <a:pPr algn="ctr">
                <a:defRPr sz="1000">
                  <a:latin typeface="Open Sans"/>
                  <a:ea typeface="Open Sans"/>
                  <a:cs typeface="Open Sans"/>
                  <a:sym typeface="Open Sans"/>
                </a:defRPr>
              </a:pPr>
              <a:r>
                <a:t>0</a:t>
              </a:r>
            </a:p>
          </p:txBody>
        </p:sp>
      </p:grpSp>
      <p:sp>
        <p:nvSpPr>
          <p:cNvPr id="260"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_10_1">
    <p:spTree>
      <p:nvGrpSpPr>
        <p:cNvPr id="1" name=""/>
        <p:cNvGrpSpPr/>
        <p:nvPr/>
      </p:nvGrpSpPr>
      <p:grpSpPr>
        <a:xfrm>
          <a:off x="0" y="0"/>
          <a:ext cx="0" cy="0"/>
          <a:chOff x="0" y="0"/>
          <a:chExt cx="0" cy="0"/>
        </a:xfrm>
      </p:grpSpPr>
      <p:grpSp>
        <p:nvGrpSpPr>
          <p:cNvPr id="273" name="Google Shape;218;p19"/>
          <p:cNvGrpSpPr/>
          <p:nvPr/>
        </p:nvGrpSpPr>
        <p:grpSpPr>
          <a:xfrm>
            <a:off x="346800" y="255600"/>
            <a:ext cx="8450400" cy="4632300"/>
            <a:chOff x="0" y="0"/>
            <a:chExt cx="8450399" cy="4632299"/>
          </a:xfrm>
        </p:grpSpPr>
        <p:sp>
          <p:nvSpPr>
            <p:cNvPr id="267" name="Google Shape;219;p19"/>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68" name="Google Shape;220;p19"/>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272" name="Google Shape;221;p19"/>
            <p:cNvGrpSpPr/>
            <p:nvPr/>
          </p:nvGrpSpPr>
          <p:grpSpPr>
            <a:xfrm>
              <a:off x="7764349" y="177400"/>
              <a:ext cx="426201" cy="106501"/>
              <a:chOff x="0" y="0"/>
              <a:chExt cx="426199" cy="106500"/>
            </a:xfrm>
          </p:grpSpPr>
          <p:sp>
            <p:nvSpPr>
              <p:cNvPr id="269" name="Google Shape;222;p19"/>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70" name="Google Shape;223;p19"/>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71" name="Google Shape;224;p19"/>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274" name="Уровень текста 1…"/>
          <p:cNvSpPr txBox="1"/>
          <p:nvPr>
            <p:ph type="body" sz="half" idx="1"/>
          </p:nvPr>
        </p:nvSpPr>
        <p:spPr>
          <a:xfrm>
            <a:off x="713225" y="1398724"/>
            <a:ext cx="5804101" cy="2638801"/>
          </a:xfrm>
          <a:prstGeom prst="rect">
            <a:avLst/>
          </a:prstGeom>
        </p:spPr>
        <p:txBody>
          <a:bodyPr>
            <a:normAutofit fontScale="100000" lnSpcReduction="0"/>
          </a:body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75" name="Текст заголовка"/>
          <p:cNvSpPr txBox="1"/>
          <p:nvPr>
            <p:ph type="title"/>
          </p:nvPr>
        </p:nvSpPr>
        <p:spPr>
          <a:prstGeom prst="rect">
            <a:avLst/>
          </a:prstGeom>
        </p:spPr>
        <p:txBody>
          <a:bodyPr/>
          <a:lstStyle/>
          <a:p>
            <a:pPr/>
            <a:r>
              <a:t>Текст заголовка</a:t>
            </a:r>
          </a:p>
        </p:txBody>
      </p:sp>
      <p:grpSp>
        <p:nvGrpSpPr>
          <p:cNvPr id="278" name="Google Shape;227;p19"/>
          <p:cNvGrpSpPr/>
          <p:nvPr/>
        </p:nvGrpSpPr>
        <p:grpSpPr>
          <a:xfrm>
            <a:off x="496924" y="1436600"/>
            <a:ext cx="8150151" cy="3214948"/>
            <a:chOff x="0" y="0"/>
            <a:chExt cx="8150149" cy="3214947"/>
          </a:xfrm>
        </p:grpSpPr>
        <p:sp>
          <p:nvSpPr>
            <p:cNvPr id="276" name="Google Shape;228;p19"/>
            <p:cNvSpPr txBox="1"/>
            <p:nvPr/>
          </p:nvSpPr>
          <p:spPr>
            <a:xfrm>
              <a:off x="7933849" y="593696"/>
              <a:ext cx="216301"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1010010010110111</a:t>
              </a:r>
            </a:p>
          </p:txBody>
        </p:sp>
        <p:sp>
          <p:nvSpPr>
            <p:cNvPr id="277" name="Google Shape;229;p19"/>
            <p:cNvSpPr txBox="1"/>
            <p:nvPr/>
          </p:nvSpPr>
          <p:spPr>
            <a:xfrm>
              <a:off x="0" y="0"/>
              <a:ext cx="216300"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1001010100101010</a:t>
              </a:r>
            </a:p>
          </p:txBody>
        </p:sp>
      </p:grpSp>
      <p:sp>
        <p:nvSpPr>
          <p:cNvPr id="279"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_6">
    <p:spTree>
      <p:nvGrpSpPr>
        <p:cNvPr id="1" name=""/>
        <p:cNvGrpSpPr/>
        <p:nvPr/>
      </p:nvGrpSpPr>
      <p:grpSpPr>
        <a:xfrm>
          <a:off x="0" y="0"/>
          <a:ext cx="0" cy="0"/>
          <a:chOff x="0" y="0"/>
          <a:chExt cx="0" cy="0"/>
        </a:xfrm>
      </p:grpSpPr>
      <p:grpSp>
        <p:nvGrpSpPr>
          <p:cNvPr id="292" name="Google Shape;231;p20"/>
          <p:cNvGrpSpPr/>
          <p:nvPr/>
        </p:nvGrpSpPr>
        <p:grpSpPr>
          <a:xfrm>
            <a:off x="346800" y="255600"/>
            <a:ext cx="8450400" cy="4632300"/>
            <a:chOff x="0" y="0"/>
            <a:chExt cx="8450399" cy="4632299"/>
          </a:xfrm>
        </p:grpSpPr>
        <p:sp>
          <p:nvSpPr>
            <p:cNvPr id="286" name="Google Shape;232;p20"/>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87" name="Google Shape;233;p20"/>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291" name="Google Shape;234;p20"/>
            <p:cNvGrpSpPr/>
            <p:nvPr/>
          </p:nvGrpSpPr>
          <p:grpSpPr>
            <a:xfrm>
              <a:off x="7764349" y="177400"/>
              <a:ext cx="426201" cy="106501"/>
              <a:chOff x="0" y="0"/>
              <a:chExt cx="426199" cy="106500"/>
            </a:xfrm>
          </p:grpSpPr>
          <p:sp>
            <p:nvSpPr>
              <p:cNvPr id="288" name="Google Shape;235;p20"/>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89" name="Google Shape;236;p20"/>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290" name="Google Shape;237;p20"/>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293" name="Уровень текста 1…"/>
          <p:cNvSpPr txBox="1"/>
          <p:nvPr>
            <p:ph type="body" sz="quarter" idx="1"/>
          </p:nvPr>
        </p:nvSpPr>
        <p:spPr>
          <a:xfrm>
            <a:off x="851224" y="3081199"/>
            <a:ext cx="2348102" cy="1294201"/>
          </a:xfrm>
          <a:prstGeom prst="rect">
            <a:avLst/>
          </a:prstGeom>
        </p:spPr>
        <p:txBody>
          <a:bodyPr>
            <a:normAutofit fontScale="100000" lnSpcReduction="0"/>
          </a:bodyPr>
          <a:lstStyle>
            <a:lvl1pPr marL="304800" indent="-152400" algn="ctr">
              <a:buClrTx/>
              <a:buSzTx/>
              <a:buFontTx/>
              <a:buNone/>
            </a:lvl1pPr>
            <a:lvl2pPr marL="304800" indent="304800" algn="ctr">
              <a:buClrTx/>
              <a:buSzTx/>
              <a:buFontTx/>
              <a:buNone/>
            </a:lvl2pPr>
            <a:lvl3pPr marL="304800" indent="762000" algn="ctr">
              <a:buClrTx/>
              <a:buSzTx/>
              <a:buFontTx/>
              <a:buNone/>
            </a:lvl3pPr>
            <a:lvl4pPr marL="304800" indent="1219200" algn="ctr">
              <a:buClrTx/>
              <a:buSzTx/>
              <a:buFontTx/>
              <a:buNone/>
            </a:lvl4pPr>
            <a:lvl5pPr marL="304800" indent="1676400" algn="ctr">
              <a:buClrTx/>
              <a:buSzTx/>
              <a:buFontTx/>
              <a:buNone/>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94" name="Текст заголовка"/>
          <p:cNvSpPr txBox="1"/>
          <p:nvPr>
            <p:ph type="title"/>
          </p:nvPr>
        </p:nvSpPr>
        <p:spPr>
          <a:prstGeom prst="rect">
            <a:avLst/>
          </a:prstGeom>
        </p:spPr>
        <p:txBody>
          <a:bodyPr/>
          <a:lstStyle/>
          <a:p>
            <a:pPr/>
            <a:r>
              <a:t>Текст заголовка</a:t>
            </a:r>
          </a:p>
        </p:txBody>
      </p:sp>
      <p:grpSp>
        <p:nvGrpSpPr>
          <p:cNvPr id="297" name="Google Shape;245;p20"/>
          <p:cNvGrpSpPr/>
          <p:nvPr/>
        </p:nvGrpSpPr>
        <p:grpSpPr>
          <a:xfrm>
            <a:off x="496924" y="1436600"/>
            <a:ext cx="8150151" cy="3214948"/>
            <a:chOff x="0" y="0"/>
            <a:chExt cx="8150149" cy="3214947"/>
          </a:xfrm>
        </p:grpSpPr>
        <p:sp>
          <p:nvSpPr>
            <p:cNvPr id="295" name="Google Shape;246;p20"/>
            <p:cNvSpPr txBox="1"/>
            <p:nvPr/>
          </p:nvSpPr>
          <p:spPr>
            <a:xfrm>
              <a:off x="7933849" y="593696"/>
              <a:ext cx="216301"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1010010010110111</a:t>
              </a:r>
            </a:p>
          </p:txBody>
        </p:sp>
        <p:sp>
          <p:nvSpPr>
            <p:cNvPr id="296" name="Google Shape;247;p20"/>
            <p:cNvSpPr txBox="1"/>
            <p:nvPr/>
          </p:nvSpPr>
          <p:spPr>
            <a:xfrm>
              <a:off x="0" y="0"/>
              <a:ext cx="216300"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1001010100101010</a:t>
              </a:r>
            </a:p>
          </p:txBody>
        </p:sp>
      </p:grpSp>
      <p:sp>
        <p:nvSpPr>
          <p:cNvPr id="298"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_HEADER">
    <p:spTree>
      <p:nvGrpSpPr>
        <p:cNvPr id="1" name=""/>
        <p:cNvGrpSpPr/>
        <p:nvPr/>
      </p:nvGrpSpPr>
      <p:grpSpPr>
        <a:xfrm>
          <a:off x="0" y="0"/>
          <a:ext cx="0" cy="0"/>
          <a:chOff x="0" y="0"/>
          <a:chExt cx="0" cy="0"/>
        </a:xfrm>
      </p:grpSpPr>
      <p:grpSp>
        <p:nvGrpSpPr>
          <p:cNvPr id="36" name="Google Shape;22;p3"/>
          <p:cNvGrpSpPr/>
          <p:nvPr/>
        </p:nvGrpSpPr>
        <p:grpSpPr>
          <a:xfrm>
            <a:off x="346800" y="255600"/>
            <a:ext cx="8450400" cy="4632300"/>
            <a:chOff x="0" y="0"/>
            <a:chExt cx="8450399" cy="4632299"/>
          </a:xfrm>
        </p:grpSpPr>
        <p:sp>
          <p:nvSpPr>
            <p:cNvPr id="30" name="Google Shape;23;p3"/>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1" name="Google Shape;24;p3"/>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35" name="Google Shape;25;p3"/>
            <p:cNvGrpSpPr/>
            <p:nvPr/>
          </p:nvGrpSpPr>
          <p:grpSpPr>
            <a:xfrm>
              <a:off x="7764349" y="177400"/>
              <a:ext cx="426201" cy="106501"/>
              <a:chOff x="0" y="0"/>
              <a:chExt cx="426199" cy="106500"/>
            </a:xfrm>
          </p:grpSpPr>
          <p:sp>
            <p:nvSpPr>
              <p:cNvPr id="32" name="Google Shape;26;p3"/>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3" name="Google Shape;27;p3"/>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4" name="Google Shape;28;p3"/>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37" name="Текст заголовка"/>
          <p:cNvSpPr txBox="1"/>
          <p:nvPr>
            <p:ph type="title"/>
          </p:nvPr>
        </p:nvSpPr>
        <p:spPr>
          <a:xfrm>
            <a:off x="4867149" y="3453724"/>
            <a:ext cx="3258001" cy="841801"/>
          </a:xfrm>
          <a:prstGeom prst="rect">
            <a:avLst/>
          </a:prstGeom>
        </p:spPr>
        <p:txBody>
          <a:bodyPr/>
          <a:lstStyle>
            <a:lvl1pPr algn="l">
              <a:defRPr sz="5000"/>
            </a:lvl1pPr>
          </a:lstStyle>
          <a:p>
            <a:pPr/>
            <a:r>
              <a:t>Текст заголовка</a:t>
            </a:r>
          </a:p>
        </p:txBody>
      </p:sp>
      <p:sp>
        <p:nvSpPr>
          <p:cNvPr id="38" name="Google Shape;31;p3"/>
          <p:cNvSpPr/>
          <p:nvPr>
            <p:ph type="pic" sz="quarter" idx="21"/>
          </p:nvPr>
        </p:nvSpPr>
        <p:spPr>
          <a:xfrm>
            <a:off x="946249" y="1075925"/>
            <a:ext cx="2818202" cy="3295801"/>
          </a:xfrm>
          <a:prstGeom prst="rect">
            <a:avLst/>
          </a:prstGeom>
          <a:ln w="9525">
            <a:solidFill>
              <a:schemeClr val="accent2">
                <a:lumOff val="44000"/>
              </a:schemeClr>
            </a:solidFill>
            <a:round/>
          </a:ln>
        </p:spPr>
        <p:txBody>
          <a:bodyPr lIns="91439" tIns="45719" rIns="91439" bIns="45719"/>
          <a:lstStyle/>
          <a:p>
            <a:pPr/>
          </a:p>
        </p:txBody>
      </p:sp>
      <p:grpSp>
        <p:nvGrpSpPr>
          <p:cNvPr id="41" name="Google Shape;32;p3"/>
          <p:cNvGrpSpPr/>
          <p:nvPr/>
        </p:nvGrpSpPr>
        <p:grpSpPr>
          <a:xfrm>
            <a:off x="496924" y="1007750"/>
            <a:ext cx="8150151" cy="3278701"/>
            <a:chOff x="0" y="0"/>
            <a:chExt cx="8150149" cy="3278700"/>
          </a:xfrm>
        </p:grpSpPr>
        <p:sp>
          <p:nvSpPr>
            <p:cNvPr id="39" name="Google Shape;33;p3"/>
            <p:cNvSpPr txBox="1"/>
            <p:nvPr/>
          </p:nvSpPr>
          <p:spPr>
            <a:xfrm>
              <a:off x="7933849" y="0"/>
              <a:ext cx="216301"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1100101010101110</a:t>
              </a:r>
            </a:p>
          </p:txBody>
        </p:sp>
        <p:sp>
          <p:nvSpPr>
            <p:cNvPr id="40" name="Google Shape;34;p3"/>
            <p:cNvSpPr txBox="1"/>
            <p:nvPr/>
          </p:nvSpPr>
          <p:spPr>
            <a:xfrm>
              <a:off x="0" y="657449"/>
              <a:ext cx="216300"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sz="1000">
                  <a:latin typeface="Open Sans"/>
                  <a:ea typeface="Open Sans"/>
                  <a:cs typeface="Open Sans"/>
                  <a:sym typeface="Open Sans"/>
                </a:defRPr>
              </a:pPr>
              <a:r>
                <a:t>101010111000111</a:t>
              </a:r>
            </a:p>
            <a:p>
              <a:pPr algn="ctr">
                <a:defRPr sz="1000">
                  <a:latin typeface="Open Sans"/>
                  <a:ea typeface="Open Sans"/>
                  <a:cs typeface="Open Sans"/>
                  <a:sym typeface="Open Sans"/>
                </a:defRPr>
              </a:pPr>
              <a:r>
                <a:t>0</a:t>
              </a:r>
            </a:p>
          </p:txBody>
        </p:sp>
      </p:grpSp>
      <p:sp>
        <p:nvSpPr>
          <p:cNvPr id="42"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USTOM_5">
    <p:spTree>
      <p:nvGrpSpPr>
        <p:cNvPr id="1" name=""/>
        <p:cNvGrpSpPr/>
        <p:nvPr/>
      </p:nvGrpSpPr>
      <p:grpSpPr>
        <a:xfrm>
          <a:off x="0" y="0"/>
          <a:ext cx="0" cy="0"/>
          <a:chOff x="0" y="0"/>
          <a:chExt cx="0" cy="0"/>
        </a:xfrm>
      </p:grpSpPr>
      <p:sp>
        <p:nvSpPr>
          <p:cNvPr id="305" name="Уровень текста 1…"/>
          <p:cNvSpPr txBox="1"/>
          <p:nvPr>
            <p:ph type="body" sz="quarter" idx="1"/>
          </p:nvPr>
        </p:nvSpPr>
        <p:spPr>
          <a:xfrm>
            <a:off x="1206425" y="1854235"/>
            <a:ext cx="2811000" cy="1088401"/>
          </a:xfrm>
          <a:prstGeom prst="rect">
            <a:avLst/>
          </a:prstGeom>
        </p:spPr>
        <p:txBody>
          <a:bodyPr>
            <a:normAutofit fontScale="100000" lnSpcReduction="0"/>
          </a:bodyPr>
          <a:lstStyle>
            <a:lvl1pPr marL="304800" indent="-152400" algn="ctr">
              <a:buClrTx/>
              <a:buSzTx/>
              <a:buFontTx/>
              <a:buNone/>
            </a:lvl1pPr>
            <a:lvl2pPr marL="304800" indent="304800" algn="ctr">
              <a:buClrTx/>
              <a:buSzTx/>
              <a:buFontTx/>
              <a:buNone/>
            </a:lvl2pPr>
            <a:lvl3pPr marL="304800" indent="762000" algn="ctr">
              <a:buClrTx/>
              <a:buSzTx/>
              <a:buFontTx/>
              <a:buNone/>
            </a:lvl3pPr>
            <a:lvl4pPr marL="304800" indent="1219200" algn="ctr">
              <a:buClrTx/>
              <a:buSzTx/>
              <a:buFontTx/>
              <a:buNone/>
            </a:lvl4pPr>
            <a:lvl5pPr marL="304800" indent="1676400" algn="ctr">
              <a:buClrTx/>
              <a:buSzTx/>
              <a:buFontTx/>
              <a:buNone/>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06" name="Текст заголовка"/>
          <p:cNvSpPr txBox="1"/>
          <p:nvPr>
            <p:ph type="title"/>
          </p:nvPr>
        </p:nvSpPr>
        <p:spPr>
          <a:prstGeom prst="rect">
            <a:avLst/>
          </a:prstGeom>
        </p:spPr>
        <p:txBody>
          <a:bodyPr/>
          <a:lstStyle/>
          <a:p>
            <a:pPr/>
            <a:r>
              <a:t>Текст заголовка</a:t>
            </a:r>
          </a:p>
        </p:txBody>
      </p:sp>
      <p:sp>
        <p:nvSpPr>
          <p:cNvPr id="307"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_7">
    <p:spTree>
      <p:nvGrpSpPr>
        <p:cNvPr id="1" name=""/>
        <p:cNvGrpSpPr/>
        <p:nvPr/>
      </p:nvGrpSpPr>
      <p:grpSpPr>
        <a:xfrm>
          <a:off x="0" y="0"/>
          <a:ext cx="0" cy="0"/>
          <a:chOff x="0" y="0"/>
          <a:chExt cx="0" cy="0"/>
        </a:xfrm>
      </p:grpSpPr>
      <p:grpSp>
        <p:nvGrpSpPr>
          <p:cNvPr id="320" name="Google Shape;269;p22"/>
          <p:cNvGrpSpPr/>
          <p:nvPr/>
        </p:nvGrpSpPr>
        <p:grpSpPr>
          <a:xfrm>
            <a:off x="346800" y="255600"/>
            <a:ext cx="8450400" cy="4632300"/>
            <a:chOff x="0" y="0"/>
            <a:chExt cx="8450399" cy="4632299"/>
          </a:xfrm>
        </p:grpSpPr>
        <p:sp>
          <p:nvSpPr>
            <p:cNvPr id="314" name="Google Shape;270;p22"/>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15" name="Google Shape;271;p22"/>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319" name="Google Shape;272;p22"/>
            <p:cNvGrpSpPr/>
            <p:nvPr/>
          </p:nvGrpSpPr>
          <p:grpSpPr>
            <a:xfrm>
              <a:off x="7764349" y="177400"/>
              <a:ext cx="426201" cy="106501"/>
              <a:chOff x="0" y="0"/>
              <a:chExt cx="426199" cy="106500"/>
            </a:xfrm>
          </p:grpSpPr>
          <p:sp>
            <p:nvSpPr>
              <p:cNvPr id="316" name="Google Shape;273;p22"/>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17" name="Google Shape;274;p22"/>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18" name="Google Shape;275;p22"/>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321" name="Уровень текста 1…"/>
          <p:cNvSpPr txBox="1"/>
          <p:nvPr>
            <p:ph type="body" sz="quarter" idx="1"/>
          </p:nvPr>
        </p:nvSpPr>
        <p:spPr>
          <a:xfrm>
            <a:off x="712899" y="2014951"/>
            <a:ext cx="2535602" cy="1059301"/>
          </a:xfrm>
          <a:prstGeom prst="rect">
            <a:avLst/>
          </a:prstGeom>
        </p:spPr>
        <p:txBody>
          <a:bodyPr>
            <a:normAutofit fontScale="100000" lnSpcReduction="0"/>
          </a:bodyPr>
          <a:lstStyle>
            <a:lvl1pPr marL="304800" indent="-152400" algn="ctr">
              <a:buClrTx/>
              <a:buSzTx/>
              <a:buFontTx/>
              <a:buNone/>
            </a:lvl1pPr>
            <a:lvl2pPr marL="304800" indent="304800" algn="ctr">
              <a:buClrTx/>
              <a:buSzTx/>
              <a:buFontTx/>
              <a:buNone/>
            </a:lvl2pPr>
            <a:lvl3pPr marL="304800" indent="762000" algn="ctr">
              <a:buClrTx/>
              <a:buSzTx/>
              <a:buFontTx/>
              <a:buNone/>
            </a:lvl3pPr>
            <a:lvl4pPr marL="304800" indent="1219200" algn="ctr">
              <a:buClrTx/>
              <a:buSzTx/>
              <a:buFontTx/>
              <a:buNone/>
            </a:lvl4pPr>
            <a:lvl5pPr marL="304800" indent="1676400" algn="ctr">
              <a:buClrTx/>
              <a:buSzTx/>
              <a:buFontTx/>
              <a:buNone/>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22" name="Текст заголовка"/>
          <p:cNvSpPr txBox="1"/>
          <p:nvPr>
            <p:ph type="title"/>
          </p:nvPr>
        </p:nvSpPr>
        <p:spPr>
          <a:prstGeom prst="rect">
            <a:avLst/>
          </a:prstGeom>
        </p:spPr>
        <p:txBody>
          <a:bodyPr/>
          <a:lstStyle/>
          <a:p>
            <a:pPr/>
            <a:r>
              <a:t>Текст заголовка</a:t>
            </a:r>
          </a:p>
        </p:txBody>
      </p:sp>
      <p:grpSp>
        <p:nvGrpSpPr>
          <p:cNvPr id="325" name="Google Shape;289;p22"/>
          <p:cNvGrpSpPr/>
          <p:nvPr/>
        </p:nvGrpSpPr>
        <p:grpSpPr>
          <a:xfrm>
            <a:off x="496924" y="1436600"/>
            <a:ext cx="8150151" cy="3214948"/>
            <a:chOff x="0" y="0"/>
            <a:chExt cx="8150149" cy="3214947"/>
          </a:xfrm>
        </p:grpSpPr>
        <p:sp>
          <p:nvSpPr>
            <p:cNvPr id="323" name="Google Shape;290;p22"/>
            <p:cNvSpPr txBox="1"/>
            <p:nvPr/>
          </p:nvSpPr>
          <p:spPr>
            <a:xfrm>
              <a:off x="7933849" y="593696"/>
              <a:ext cx="216301"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1010010010110111</a:t>
              </a:r>
            </a:p>
          </p:txBody>
        </p:sp>
        <p:sp>
          <p:nvSpPr>
            <p:cNvPr id="324" name="Google Shape;291;p22"/>
            <p:cNvSpPr txBox="1"/>
            <p:nvPr/>
          </p:nvSpPr>
          <p:spPr>
            <a:xfrm>
              <a:off x="0" y="0"/>
              <a:ext cx="216300"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1001010100101010</a:t>
              </a:r>
            </a:p>
          </p:txBody>
        </p:sp>
      </p:grpSp>
      <p:sp>
        <p:nvSpPr>
          <p:cNvPr id="326"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_3_1">
    <p:spTree>
      <p:nvGrpSpPr>
        <p:cNvPr id="1" name=""/>
        <p:cNvGrpSpPr/>
        <p:nvPr/>
      </p:nvGrpSpPr>
      <p:grpSpPr>
        <a:xfrm>
          <a:off x="0" y="0"/>
          <a:ext cx="0" cy="0"/>
          <a:chOff x="0" y="0"/>
          <a:chExt cx="0" cy="0"/>
        </a:xfrm>
      </p:grpSpPr>
      <p:grpSp>
        <p:nvGrpSpPr>
          <p:cNvPr id="339" name="Google Shape;293;p23"/>
          <p:cNvGrpSpPr/>
          <p:nvPr/>
        </p:nvGrpSpPr>
        <p:grpSpPr>
          <a:xfrm>
            <a:off x="346800" y="255600"/>
            <a:ext cx="8450400" cy="4632300"/>
            <a:chOff x="0" y="0"/>
            <a:chExt cx="8450399" cy="4632299"/>
          </a:xfrm>
        </p:grpSpPr>
        <p:sp>
          <p:nvSpPr>
            <p:cNvPr id="333" name="Google Shape;294;p23"/>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34" name="Google Shape;295;p23"/>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338" name="Google Shape;296;p23"/>
            <p:cNvGrpSpPr/>
            <p:nvPr/>
          </p:nvGrpSpPr>
          <p:grpSpPr>
            <a:xfrm>
              <a:off x="7764349" y="177400"/>
              <a:ext cx="426201" cy="106501"/>
              <a:chOff x="0" y="0"/>
              <a:chExt cx="426199" cy="106500"/>
            </a:xfrm>
          </p:grpSpPr>
          <p:sp>
            <p:nvSpPr>
              <p:cNvPr id="335" name="Google Shape;297;p23"/>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36" name="Google Shape;298;p23"/>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37" name="Google Shape;299;p23"/>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340" name="Текст заголовка"/>
          <p:cNvSpPr txBox="1"/>
          <p:nvPr>
            <p:ph type="title"/>
          </p:nvPr>
        </p:nvSpPr>
        <p:spPr>
          <a:xfrm>
            <a:off x="2347938" y="752375"/>
            <a:ext cx="4448100" cy="1058701"/>
          </a:xfrm>
          <a:prstGeom prst="rect">
            <a:avLst/>
          </a:prstGeom>
        </p:spPr>
        <p:txBody>
          <a:bodyPr/>
          <a:lstStyle>
            <a:lvl1pPr>
              <a:defRPr sz="6000"/>
            </a:lvl1pPr>
          </a:lstStyle>
          <a:p>
            <a:pPr/>
            <a:r>
              <a:t>Текст заголовка</a:t>
            </a:r>
          </a:p>
        </p:txBody>
      </p:sp>
      <p:sp>
        <p:nvSpPr>
          <p:cNvPr id="341" name="Уровень текста 1…"/>
          <p:cNvSpPr txBox="1"/>
          <p:nvPr>
            <p:ph type="body" sz="quarter" idx="1"/>
          </p:nvPr>
        </p:nvSpPr>
        <p:spPr>
          <a:xfrm>
            <a:off x="1899649" y="2055875"/>
            <a:ext cx="3708901" cy="1468801"/>
          </a:xfrm>
          <a:prstGeom prst="rect">
            <a:avLst/>
          </a:prstGeom>
          <a:solidFill>
            <a:srgbClr val="292828"/>
          </a:solidFill>
          <a:ln w="9525">
            <a:solidFill>
              <a:schemeClr val="accent2">
                <a:lumOff val="44000"/>
              </a:schemeClr>
            </a:solidFill>
            <a:round/>
          </a:ln>
        </p:spPr>
        <p:txBody>
          <a:bodyPr anchor="ctr">
            <a:normAutofit fontScale="100000" lnSpcReduction="0"/>
          </a:bodyPr>
          <a:lstStyle>
            <a:lvl1pPr marL="304800" indent="-152400" algn="ctr">
              <a:buClrTx/>
              <a:buSzTx/>
              <a:buFontTx/>
              <a:buNone/>
              <a:defRPr sz="1600"/>
            </a:lvl1pPr>
            <a:lvl2pPr marL="304800" indent="304800" algn="ctr">
              <a:buClrTx/>
              <a:buSzTx/>
              <a:buFontTx/>
              <a:buNone/>
              <a:defRPr sz="1600"/>
            </a:lvl2pPr>
            <a:lvl3pPr marL="304800" indent="762000" algn="ctr">
              <a:buClrTx/>
              <a:buSzTx/>
              <a:buFontTx/>
              <a:buNone/>
              <a:defRPr sz="1600"/>
            </a:lvl3pPr>
            <a:lvl4pPr marL="304800" indent="1219200" algn="ctr">
              <a:buClrTx/>
              <a:buSzTx/>
              <a:buFontTx/>
              <a:buNone/>
              <a:defRPr sz="1600"/>
            </a:lvl4pPr>
            <a:lvl5pPr marL="304800" indent="1676400" algn="ctr">
              <a:buClrTx/>
              <a:buSzTx/>
              <a:buFontTx/>
              <a:buNone/>
              <a:defRPr sz="1600"/>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42" name="Google Shape;302;p23"/>
          <p:cNvSpPr txBox="1"/>
          <p:nvPr/>
        </p:nvSpPr>
        <p:spPr>
          <a:xfrm>
            <a:off x="2099099" y="3611950"/>
            <a:ext cx="4945802"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lgn="ctr">
              <a:spcBef>
                <a:spcPts val="300"/>
              </a:spcBef>
              <a:defRPr b="1" sz="1000">
                <a:latin typeface="Open Sans"/>
                <a:ea typeface="Open Sans"/>
                <a:cs typeface="Open Sans"/>
                <a:sym typeface="Open Sans"/>
              </a:defRPr>
            </a:pPr>
            <a:r>
              <a:t>CREDITS:</a:t>
            </a:r>
            <a:r>
              <a:rPr b="0"/>
              <a:t> This presentation template was created by </a:t>
            </a:r>
            <a:r>
              <a:rPr u="sng">
                <a:uFill>
                  <a:solidFill>
                    <a:schemeClr val="accent2">
                      <a:lumOff val="44000"/>
                    </a:schemeClr>
                  </a:solidFill>
                </a:uFill>
                <a:hlinkClick r:id="rId2" invalidUrl="" action="" tgtFrame="" tooltip="" history="1" highlightClick="0" endSnd="0"/>
              </a:rPr>
              <a:t>Slidesgo</a:t>
            </a:r>
            <a:r>
              <a:rPr b="0"/>
              <a:t>, and includes icons by </a:t>
            </a:r>
            <a:r>
              <a:rPr u="sng">
                <a:uFill>
                  <a:solidFill>
                    <a:schemeClr val="accent2">
                      <a:lumOff val="44000"/>
                    </a:schemeClr>
                  </a:solidFill>
                </a:uFill>
                <a:hlinkClick r:id="rId3" invalidUrl="" action="" tgtFrame="" tooltip="" history="1" highlightClick="0" endSnd="0"/>
              </a:rPr>
              <a:t>Flaticon</a:t>
            </a:r>
            <a:r>
              <a:rPr b="0"/>
              <a:t>, and infographics &amp; images by </a:t>
            </a:r>
            <a:r>
              <a:rPr u="sng">
                <a:uFill>
                  <a:solidFill>
                    <a:schemeClr val="accent2">
                      <a:lumOff val="44000"/>
                    </a:schemeClr>
                  </a:solidFill>
                </a:uFill>
                <a:hlinkClick r:id="rId4" invalidUrl="" action="" tgtFrame="" tooltip="" history="1" highlightClick="0" endSnd="0"/>
              </a:rPr>
              <a:t>Freepik</a:t>
            </a:r>
            <a:r>
              <a:rPr b="0" u="sng"/>
              <a:t> </a:t>
            </a:r>
          </a:p>
        </p:txBody>
      </p:sp>
      <p:grpSp>
        <p:nvGrpSpPr>
          <p:cNvPr id="345" name="Google Shape;303;p23"/>
          <p:cNvGrpSpPr/>
          <p:nvPr/>
        </p:nvGrpSpPr>
        <p:grpSpPr>
          <a:xfrm>
            <a:off x="496924" y="1436600"/>
            <a:ext cx="8150151" cy="3214948"/>
            <a:chOff x="0" y="0"/>
            <a:chExt cx="8150149" cy="3214947"/>
          </a:xfrm>
        </p:grpSpPr>
        <p:sp>
          <p:nvSpPr>
            <p:cNvPr id="343" name="Google Shape;304;p23"/>
            <p:cNvSpPr txBox="1"/>
            <p:nvPr/>
          </p:nvSpPr>
          <p:spPr>
            <a:xfrm>
              <a:off x="7933849" y="593696"/>
              <a:ext cx="216301"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1010010010110111</a:t>
              </a:r>
            </a:p>
          </p:txBody>
        </p:sp>
        <p:sp>
          <p:nvSpPr>
            <p:cNvPr id="344" name="Google Shape;305;p23"/>
            <p:cNvSpPr txBox="1"/>
            <p:nvPr/>
          </p:nvSpPr>
          <p:spPr>
            <a:xfrm>
              <a:off x="0" y="0"/>
              <a:ext cx="216300"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1001010100101010</a:t>
              </a:r>
            </a:p>
          </p:txBody>
        </p:sp>
      </p:grpSp>
      <p:sp>
        <p:nvSpPr>
          <p:cNvPr id="346"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_9">
    <p:spTree>
      <p:nvGrpSpPr>
        <p:cNvPr id="1" name=""/>
        <p:cNvGrpSpPr/>
        <p:nvPr/>
      </p:nvGrpSpPr>
      <p:grpSpPr>
        <a:xfrm>
          <a:off x="0" y="0"/>
          <a:ext cx="0" cy="0"/>
          <a:chOff x="0" y="0"/>
          <a:chExt cx="0" cy="0"/>
        </a:xfrm>
      </p:grpSpPr>
      <p:grpSp>
        <p:nvGrpSpPr>
          <p:cNvPr id="359" name="Google Shape;307;p24"/>
          <p:cNvGrpSpPr/>
          <p:nvPr/>
        </p:nvGrpSpPr>
        <p:grpSpPr>
          <a:xfrm>
            <a:off x="346800" y="255600"/>
            <a:ext cx="8450400" cy="4632300"/>
            <a:chOff x="0" y="0"/>
            <a:chExt cx="8450399" cy="4632299"/>
          </a:xfrm>
        </p:grpSpPr>
        <p:sp>
          <p:nvSpPr>
            <p:cNvPr id="353" name="Google Shape;308;p24"/>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54" name="Google Shape;309;p24"/>
            <p:cNvSpPr/>
            <p:nvPr/>
          </p:nvSpPr>
          <p:spPr>
            <a:xfrm>
              <a:off x="0" y="0"/>
              <a:ext cx="8450400" cy="426000"/>
            </a:xfrm>
            <a:prstGeom prst="rect">
              <a:avLst/>
            </a:prstGeom>
            <a:solidFill>
              <a:srgbClr val="F5B150"/>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358" name="Google Shape;310;p24"/>
            <p:cNvGrpSpPr/>
            <p:nvPr/>
          </p:nvGrpSpPr>
          <p:grpSpPr>
            <a:xfrm>
              <a:off x="7764349" y="177400"/>
              <a:ext cx="426201" cy="106501"/>
              <a:chOff x="0" y="0"/>
              <a:chExt cx="426199" cy="106500"/>
            </a:xfrm>
          </p:grpSpPr>
          <p:sp>
            <p:nvSpPr>
              <p:cNvPr id="355" name="Google Shape;311;p24"/>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56" name="Google Shape;312;p24"/>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57" name="Google Shape;313;p24"/>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grpSp>
        <p:nvGrpSpPr>
          <p:cNvPr id="362" name="Google Shape;314;p24"/>
          <p:cNvGrpSpPr/>
          <p:nvPr/>
        </p:nvGrpSpPr>
        <p:grpSpPr>
          <a:xfrm>
            <a:off x="496924" y="1007750"/>
            <a:ext cx="8150151" cy="3278701"/>
            <a:chOff x="0" y="0"/>
            <a:chExt cx="8150149" cy="3278700"/>
          </a:xfrm>
        </p:grpSpPr>
        <p:sp>
          <p:nvSpPr>
            <p:cNvPr id="360" name="Google Shape;315;p24"/>
            <p:cNvSpPr txBox="1"/>
            <p:nvPr/>
          </p:nvSpPr>
          <p:spPr>
            <a:xfrm>
              <a:off x="7933849" y="0"/>
              <a:ext cx="216301"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1100101010101110</a:t>
              </a:r>
            </a:p>
          </p:txBody>
        </p:sp>
        <p:sp>
          <p:nvSpPr>
            <p:cNvPr id="361" name="Google Shape;316;p24"/>
            <p:cNvSpPr txBox="1"/>
            <p:nvPr/>
          </p:nvSpPr>
          <p:spPr>
            <a:xfrm>
              <a:off x="0" y="657449"/>
              <a:ext cx="216300"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sz="1000">
                  <a:latin typeface="Open Sans"/>
                  <a:ea typeface="Open Sans"/>
                  <a:cs typeface="Open Sans"/>
                  <a:sym typeface="Open Sans"/>
                </a:defRPr>
              </a:pPr>
              <a:r>
                <a:t>101010111000111</a:t>
              </a:r>
            </a:p>
            <a:p>
              <a:pPr algn="ctr">
                <a:defRPr sz="1000">
                  <a:latin typeface="Open Sans"/>
                  <a:ea typeface="Open Sans"/>
                  <a:cs typeface="Open Sans"/>
                  <a:sym typeface="Open Sans"/>
                </a:defRPr>
              </a:pPr>
              <a:r>
                <a:t>0</a:t>
              </a:r>
            </a:p>
          </p:txBody>
        </p:sp>
      </p:grpSp>
      <p:sp>
        <p:nvSpPr>
          <p:cNvPr id="363"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_9_1">
    <p:spTree>
      <p:nvGrpSpPr>
        <p:cNvPr id="1" name=""/>
        <p:cNvGrpSpPr/>
        <p:nvPr/>
      </p:nvGrpSpPr>
      <p:grpSpPr>
        <a:xfrm>
          <a:off x="0" y="0"/>
          <a:ext cx="0" cy="0"/>
          <a:chOff x="0" y="0"/>
          <a:chExt cx="0" cy="0"/>
        </a:xfrm>
      </p:grpSpPr>
      <p:grpSp>
        <p:nvGrpSpPr>
          <p:cNvPr id="376" name="Google Shape;318;p25"/>
          <p:cNvGrpSpPr/>
          <p:nvPr/>
        </p:nvGrpSpPr>
        <p:grpSpPr>
          <a:xfrm>
            <a:off x="346800" y="255600"/>
            <a:ext cx="8450400" cy="4632300"/>
            <a:chOff x="0" y="0"/>
            <a:chExt cx="8450399" cy="4632299"/>
          </a:xfrm>
        </p:grpSpPr>
        <p:sp>
          <p:nvSpPr>
            <p:cNvPr id="370" name="Google Shape;319;p25"/>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71" name="Google Shape;320;p25"/>
            <p:cNvSpPr/>
            <p:nvPr/>
          </p:nvSpPr>
          <p:spPr>
            <a:xfrm>
              <a:off x="0" y="0"/>
              <a:ext cx="8450400" cy="426000"/>
            </a:xfrm>
            <a:prstGeom prst="rect">
              <a:avLst/>
            </a:prstGeom>
            <a:solidFill>
              <a:schemeClr val="accent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375" name="Google Shape;321;p25"/>
            <p:cNvGrpSpPr/>
            <p:nvPr/>
          </p:nvGrpSpPr>
          <p:grpSpPr>
            <a:xfrm>
              <a:off x="7764349" y="177400"/>
              <a:ext cx="426201" cy="106501"/>
              <a:chOff x="0" y="0"/>
              <a:chExt cx="426199" cy="106500"/>
            </a:xfrm>
          </p:grpSpPr>
          <p:sp>
            <p:nvSpPr>
              <p:cNvPr id="372" name="Google Shape;322;p25"/>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73" name="Google Shape;323;p25"/>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74" name="Google Shape;324;p25"/>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grpSp>
        <p:nvGrpSpPr>
          <p:cNvPr id="379" name="Google Shape;325;p25"/>
          <p:cNvGrpSpPr/>
          <p:nvPr/>
        </p:nvGrpSpPr>
        <p:grpSpPr>
          <a:xfrm>
            <a:off x="496924" y="1436600"/>
            <a:ext cx="8150151" cy="3214948"/>
            <a:chOff x="0" y="0"/>
            <a:chExt cx="8150149" cy="3214947"/>
          </a:xfrm>
        </p:grpSpPr>
        <p:sp>
          <p:nvSpPr>
            <p:cNvPr id="377" name="Google Shape;326;p25"/>
            <p:cNvSpPr txBox="1"/>
            <p:nvPr/>
          </p:nvSpPr>
          <p:spPr>
            <a:xfrm>
              <a:off x="7933849" y="593696"/>
              <a:ext cx="216301"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1010010010110111</a:t>
              </a:r>
            </a:p>
          </p:txBody>
        </p:sp>
        <p:sp>
          <p:nvSpPr>
            <p:cNvPr id="378" name="Google Shape;327;p25"/>
            <p:cNvSpPr txBox="1"/>
            <p:nvPr/>
          </p:nvSpPr>
          <p:spPr>
            <a:xfrm>
              <a:off x="0" y="0"/>
              <a:ext cx="216300"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1001010100101010</a:t>
              </a:r>
            </a:p>
          </p:txBody>
        </p:sp>
      </p:grpSp>
      <p:sp>
        <p:nvSpPr>
          <p:cNvPr id="380"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0E2A47"/>
        </a:solidFill>
      </p:bgPr>
    </p:bg>
    <p:spTree>
      <p:nvGrpSpPr>
        <p:cNvPr id="1" name=""/>
        <p:cNvGrpSpPr/>
        <p:nvPr/>
      </p:nvGrpSpPr>
      <p:grpSpPr>
        <a:xfrm>
          <a:off x="0" y="0"/>
          <a:ext cx="0" cy="0"/>
          <a:chOff x="0" y="0"/>
          <a:chExt cx="0" cy="0"/>
        </a:xfrm>
      </p:grpSpPr>
      <p:sp>
        <p:nvSpPr>
          <p:cNvPr id="387"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USTOM">
    <p:bg>
      <p:bgPr>
        <a:solidFill>
          <a:srgbClr val="0E2A47"/>
        </a:solidFill>
      </p:bgPr>
    </p:bg>
    <p:spTree>
      <p:nvGrpSpPr>
        <p:cNvPr id="1" name=""/>
        <p:cNvGrpSpPr/>
        <p:nvPr/>
      </p:nvGrpSpPr>
      <p:grpSpPr>
        <a:xfrm>
          <a:off x="0" y="0"/>
          <a:ext cx="0" cy="0"/>
          <a:chOff x="0" y="0"/>
          <a:chExt cx="0" cy="0"/>
        </a:xfrm>
      </p:grpSpPr>
      <p:sp>
        <p:nvSpPr>
          <p:cNvPr id="394" name="Текст заголовка"/>
          <p:cNvSpPr txBox="1"/>
          <p:nvPr>
            <p:ph type="title"/>
          </p:nvPr>
        </p:nvSpPr>
        <p:spPr>
          <a:xfrm>
            <a:off x="716700" y="511025"/>
            <a:ext cx="7710600" cy="482401"/>
          </a:xfrm>
          <a:prstGeom prst="rect">
            <a:avLst/>
          </a:prstGeom>
        </p:spPr>
        <p:txBody>
          <a:bodyPr/>
          <a:lstStyle>
            <a:lvl1pPr>
              <a:defRPr b="0" sz="2400">
                <a:latin typeface="+mn-lt"/>
                <a:ea typeface="+mn-ea"/>
                <a:cs typeface="+mn-cs"/>
                <a:sym typeface="Arial"/>
              </a:defRPr>
            </a:lvl1pPr>
          </a:lstStyle>
          <a:p>
            <a:pPr/>
            <a:r>
              <a:t>Текст заголовка</a:t>
            </a:r>
          </a:p>
        </p:txBody>
      </p:sp>
      <p:sp>
        <p:nvSpPr>
          <p:cNvPr id="395"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grpSp>
        <p:nvGrpSpPr>
          <p:cNvPr id="55" name="Google Shape;36;p4"/>
          <p:cNvGrpSpPr/>
          <p:nvPr/>
        </p:nvGrpSpPr>
        <p:grpSpPr>
          <a:xfrm>
            <a:off x="346800" y="255600"/>
            <a:ext cx="8450400" cy="4632300"/>
            <a:chOff x="0" y="0"/>
            <a:chExt cx="8450399" cy="4632299"/>
          </a:xfrm>
        </p:grpSpPr>
        <p:sp>
          <p:nvSpPr>
            <p:cNvPr id="49" name="Google Shape;37;p4"/>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50" name="Google Shape;38;p4"/>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54" name="Google Shape;39;p4"/>
            <p:cNvGrpSpPr/>
            <p:nvPr/>
          </p:nvGrpSpPr>
          <p:grpSpPr>
            <a:xfrm>
              <a:off x="7764349" y="177400"/>
              <a:ext cx="426201" cy="106501"/>
              <a:chOff x="0" y="0"/>
              <a:chExt cx="426199" cy="106500"/>
            </a:xfrm>
          </p:grpSpPr>
          <p:sp>
            <p:nvSpPr>
              <p:cNvPr id="51" name="Google Shape;40;p4"/>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52" name="Google Shape;41;p4"/>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53" name="Google Shape;42;p4"/>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56" name="Уровень текста 1…"/>
          <p:cNvSpPr txBox="1"/>
          <p:nvPr>
            <p:ph type="body" sz="quarter" idx="1"/>
          </p:nvPr>
        </p:nvSpPr>
        <p:spPr>
          <a:xfrm>
            <a:off x="719999" y="1400099"/>
            <a:ext cx="7704002" cy="399001"/>
          </a:xfrm>
          <a:prstGeom prst="rect">
            <a:avLst/>
          </a:prstGeom>
        </p:spPr>
        <p:txBody>
          <a:bodyPr>
            <a:normAutofit fontScale="100000" lnSpcReduction="0"/>
          </a:bodyPr>
          <a:lstStyle>
            <a:lvl1pPr algn="ctr"/>
            <a:lvl2pPr algn="ctr"/>
            <a:lvl3pPr algn="ctr"/>
            <a:lvl4pPr algn="ctr"/>
            <a:lvl5pPr algn="ct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57" name="Текст заголовка"/>
          <p:cNvSpPr txBox="1"/>
          <p:nvPr>
            <p:ph type="title"/>
          </p:nvPr>
        </p:nvSpPr>
        <p:spPr>
          <a:prstGeom prst="rect">
            <a:avLst/>
          </a:prstGeom>
        </p:spPr>
        <p:txBody>
          <a:bodyPr/>
          <a:lstStyle/>
          <a:p>
            <a:pPr/>
            <a:r>
              <a:t>Текст заголовка</a:t>
            </a:r>
          </a:p>
        </p:txBody>
      </p:sp>
      <p:grpSp>
        <p:nvGrpSpPr>
          <p:cNvPr id="60" name="Google Shape;45;p4"/>
          <p:cNvGrpSpPr/>
          <p:nvPr/>
        </p:nvGrpSpPr>
        <p:grpSpPr>
          <a:xfrm>
            <a:off x="496924" y="1436600"/>
            <a:ext cx="8150151" cy="3214948"/>
            <a:chOff x="0" y="0"/>
            <a:chExt cx="8150149" cy="3214947"/>
          </a:xfrm>
        </p:grpSpPr>
        <p:sp>
          <p:nvSpPr>
            <p:cNvPr id="58" name="Google Shape;46;p4"/>
            <p:cNvSpPr txBox="1"/>
            <p:nvPr/>
          </p:nvSpPr>
          <p:spPr>
            <a:xfrm>
              <a:off x="7933849" y="593696"/>
              <a:ext cx="216301"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1010010010110111</a:t>
              </a:r>
            </a:p>
          </p:txBody>
        </p:sp>
        <p:sp>
          <p:nvSpPr>
            <p:cNvPr id="59" name="Google Shape;47;p4"/>
            <p:cNvSpPr txBox="1"/>
            <p:nvPr/>
          </p:nvSpPr>
          <p:spPr>
            <a:xfrm>
              <a:off x="0" y="0"/>
              <a:ext cx="216300"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1001010100101010</a:t>
              </a:r>
            </a:p>
          </p:txBody>
        </p:sp>
      </p:grpSp>
      <p:sp>
        <p:nvSpPr>
          <p:cNvPr id="61"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TWO_COLUMNS">
    <p:spTree>
      <p:nvGrpSpPr>
        <p:cNvPr id="1" name=""/>
        <p:cNvGrpSpPr/>
        <p:nvPr/>
      </p:nvGrpSpPr>
      <p:grpSpPr>
        <a:xfrm>
          <a:off x="0" y="0"/>
          <a:ext cx="0" cy="0"/>
          <a:chOff x="0" y="0"/>
          <a:chExt cx="0" cy="0"/>
        </a:xfrm>
      </p:grpSpPr>
      <p:grpSp>
        <p:nvGrpSpPr>
          <p:cNvPr id="74" name="Google Shape;49;p5"/>
          <p:cNvGrpSpPr/>
          <p:nvPr/>
        </p:nvGrpSpPr>
        <p:grpSpPr>
          <a:xfrm>
            <a:off x="346800" y="255600"/>
            <a:ext cx="8450400" cy="4632300"/>
            <a:chOff x="0" y="0"/>
            <a:chExt cx="8450399" cy="4632299"/>
          </a:xfrm>
        </p:grpSpPr>
        <p:sp>
          <p:nvSpPr>
            <p:cNvPr id="68" name="Google Shape;50;p5"/>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69" name="Google Shape;51;p5"/>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73" name="Google Shape;52;p5"/>
            <p:cNvGrpSpPr/>
            <p:nvPr/>
          </p:nvGrpSpPr>
          <p:grpSpPr>
            <a:xfrm>
              <a:off x="7764349" y="177400"/>
              <a:ext cx="426201" cy="106501"/>
              <a:chOff x="0" y="0"/>
              <a:chExt cx="426199" cy="106500"/>
            </a:xfrm>
          </p:grpSpPr>
          <p:sp>
            <p:nvSpPr>
              <p:cNvPr id="70" name="Google Shape;53;p5"/>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1" name="Google Shape;54;p5"/>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2" name="Google Shape;55;p5"/>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75" name="Уровень текста 1…"/>
          <p:cNvSpPr txBox="1"/>
          <p:nvPr>
            <p:ph type="body" sz="quarter" idx="1"/>
          </p:nvPr>
        </p:nvSpPr>
        <p:spPr>
          <a:xfrm>
            <a:off x="5017187" y="2650350"/>
            <a:ext cx="2695801" cy="1755601"/>
          </a:xfrm>
          <a:prstGeom prst="rect">
            <a:avLst/>
          </a:prstGeom>
        </p:spPr>
        <p:txBody>
          <a:bodyPr>
            <a:normAutofit fontScale="100000" lnSpcReduction="0"/>
          </a:bodyPr>
          <a:lstStyle>
            <a:lvl1pPr marL="304800" indent="-152400" algn="ctr">
              <a:buClrTx/>
              <a:buSzTx/>
              <a:buFontTx/>
              <a:buNone/>
            </a:lvl1pPr>
            <a:lvl2pPr marL="304800" indent="304800" algn="ctr">
              <a:buClrTx/>
              <a:buSzTx/>
              <a:buFontTx/>
              <a:buNone/>
            </a:lvl2pPr>
            <a:lvl3pPr marL="304800" indent="762000" algn="ctr">
              <a:buClrTx/>
              <a:buSzTx/>
              <a:buFontTx/>
              <a:buNone/>
            </a:lvl3pPr>
            <a:lvl4pPr marL="304800" indent="1219200" algn="ctr">
              <a:buClrTx/>
              <a:buSzTx/>
              <a:buFontTx/>
              <a:buNone/>
            </a:lvl4pPr>
            <a:lvl5pPr marL="304800" indent="1676400" algn="ctr">
              <a:buClrTx/>
              <a:buSzTx/>
              <a:buFontTx/>
              <a:buNone/>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76" name="Текст заголовка"/>
          <p:cNvSpPr txBox="1"/>
          <p:nvPr>
            <p:ph type="title"/>
          </p:nvPr>
        </p:nvSpPr>
        <p:spPr>
          <a:prstGeom prst="rect">
            <a:avLst/>
          </a:prstGeom>
        </p:spPr>
        <p:txBody>
          <a:bodyPr/>
          <a:lstStyle/>
          <a:p>
            <a:pPr/>
            <a:r>
              <a:t>Текст заголовка</a:t>
            </a:r>
          </a:p>
        </p:txBody>
      </p:sp>
      <p:grpSp>
        <p:nvGrpSpPr>
          <p:cNvPr id="79" name="Google Shape;61;p5"/>
          <p:cNvGrpSpPr/>
          <p:nvPr/>
        </p:nvGrpSpPr>
        <p:grpSpPr>
          <a:xfrm>
            <a:off x="496924" y="1007750"/>
            <a:ext cx="8150151" cy="3278701"/>
            <a:chOff x="0" y="0"/>
            <a:chExt cx="8150149" cy="3278700"/>
          </a:xfrm>
        </p:grpSpPr>
        <p:sp>
          <p:nvSpPr>
            <p:cNvPr id="77" name="Google Shape;62;p5"/>
            <p:cNvSpPr txBox="1"/>
            <p:nvPr/>
          </p:nvSpPr>
          <p:spPr>
            <a:xfrm>
              <a:off x="7933849" y="0"/>
              <a:ext cx="216301"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1100101010101110</a:t>
              </a:r>
            </a:p>
          </p:txBody>
        </p:sp>
        <p:sp>
          <p:nvSpPr>
            <p:cNvPr id="78" name="Google Shape;63;p5"/>
            <p:cNvSpPr txBox="1"/>
            <p:nvPr/>
          </p:nvSpPr>
          <p:spPr>
            <a:xfrm>
              <a:off x="0" y="657449"/>
              <a:ext cx="216300"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p>
              <a:pPr algn="ctr">
                <a:defRPr sz="1000">
                  <a:latin typeface="Open Sans"/>
                  <a:ea typeface="Open Sans"/>
                  <a:cs typeface="Open Sans"/>
                  <a:sym typeface="Open Sans"/>
                </a:defRPr>
              </a:pPr>
              <a:r>
                <a:t>101010111000111</a:t>
              </a:r>
            </a:p>
            <a:p>
              <a:pPr algn="ctr">
                <a:defRPr sz="1000">
                  <a:latin typeface="Open Sans"/>
                  <a:ea typeface="Open Sans"/>
                  <a:cs typeface="Open Sans"/>
                  <a:sym typeface="Open Sans"/>
                </a:defRPr>
              </a:pPr>
              <a:r>
                <a:t>0</a:t>
              </a:r>
            </a:p>
          </p:txBody>
        </p:sp>
      </p:grpSp>
      <p:sp>
        <p:nvSpPr>
          <p:cNvPr id="80"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87" name="Текст заголовка"/>
          <p:cNvSpPr txBox="1"/>
          <p:nvPr>
            <p:ph type="title"/>
          </p:nvPr>
        </p:nvSpPr>
        <p:spPr>
          <a:prstGeom prst="rect">
            <a:avLst/>
          </a:prstGeom>
        </p:spPr>
        <p:txBody>
          <a:bodyPr/>
          <a:lstStyle/>
          <a:p>
            <a:pPr/>
            <a:r>
              <a:t>Текст заголовка</a:t>
            </a:r>
          </a:p>
        </p:txBody>
      </p:sp>
      <p:sp>
        <p:nvSpPr>
          <p:cNvPr id="88"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95" name="Текст заголовка"/>
          <p:cNvSpPr txBox="1"/>
          <p:nvPr>
            <p:ph type="title"/>
          </p:nvPr>
        </p:nvSpPr>
        <p:spPr>
          <a:xfrm>
            <a:off x="713225" y="885887"/>
            <a:ext cx="4294800" cy="1002001"/>
          </a:xfrm>
          <a:prstGeom prst="rect">
            <a:avLst/>
          </a:prstGeom>
        </p:spPr>
        <p:txBody>
          <a:bodyPr anchor="b"/>
          <a:lstStyle>
            <a:lvl1pPr algn="l"/>
          </a:lstStyle>
          <a:p>
            <a:pPr/>
            <a:r>
              <a:t>Текст заголовка</a:t>
            </a:r>
          </a:p>
        </p:txBody>
      </p:sp>
      <p:sp>
        <p:nvSpPr>
          <p:cNvPr id="96" name="Уровень текста 1…"/>
          <p:cNvSpPr txBox="1"/>
          <p:nvPr>
            <p:ph type="body" sz="half" idx="1"/>
          </p:nvPr>
        </p:nvSpPr>
        <p:spPr>
          <a:xfrm>
            <a:off x="713225" y="1887913"/>
            <a:ext cx="4294800" cy="2674500"/>
          </a:xfrm>
          <a:prstGeom prst="rect">
            <a:avLst/>
          </a:prstGeom>
        </p:spPr>
        <p:txBody>
          <a:bodyPr>
            <a:normAutofit fontScale="100000" lnSpcReduction="0"/>
          </a:body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97" name="Google Shape;86;p7"/>
          <p:cNvSpPr/>
          <p:nvPr>
            <p:ph type="pic" sz="quarter" idx="21"/>
          </p:nvPr>
        </p:nvSpPr>
        <p:spPr>
          <a:xfrm>
            <a:off x="5237824" y="1001375"/>
            <a:ext cx="2818201" cy="3295801"/>
          </a:xfrm>
          <a:prstGeom prst="rect">
            <a:avLst/>
          </a:prstGeom>
          <a:ln w="9525">
            <a:solidFill>
              <a:schemeClr val="accent2">
                <a:lumOff val="44000"/>
              </a:schemeClr>
            </a:solidFill>
            <a:round/>
          </a:ln>
        </p:spPr>
        <p:txBody>
          <a:bodyPr lIns="91439" tIns="45719" rIns="91439" bIns="45719"/>
          <a:lstStyle/>
          <a:p>
            <a:pPr/>
          </a:p>
        </p:txBody>
      </p:sp>
      <p:sp>
        <p:nvSpPr>
          <p:cNvPr id="98"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IN_POINT">
    <p:spTree>
      <p:nvGrpSpPr>
        <p:cNvPr id="1" name=""/>
        <p:cNvGrpSpPr/>
        <p:nvPr/>
      </p:nvGrpSpPr>
      <p:grpSpPr>
        <a:xfrm>
          <a:off x="0" y="0"/>
          <a:ext cx="0" cy="0"/>
          <a:chOff x="0" y="0"/>
          <a:chExt cx="0" cy="0"/>
        </a:xfrm>
      </p:grpSpPr>
      <p:grpSp>
        <p:nvGrpSpPr>
          <p:cNvPr id="111" name="Google Shape;91;p8"/>
          <p:cNvGrpSpPr/>
          <p:nvPr/>
        </p:nvGrpSpPr>
        <p:grpSpPr>
          <a:xfrm>
            <a:off x="346800" y="255600"/>
            <a:ext cx="8450400" cy="4632300"/>
            <a:chOff x="0" y="0"/>
            <a:chExt cx="8450399" cy="4632299"/>
          </a:xfrm>
        </p:grpSpPr>
        <p:sp>
          <p:nvSpPr>
            <p:cNvPr id="105" name="Google Shape;92;p8"/>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06" name="Google Shape;93;p8"/>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110" name="Google Shape;94;p8"/>
            <p:cNvGrpSpPr/>
            <p:nvPr/>
          </p:nvGrpSpPr>
          <p:grpSpPr>
            <a:xfrm>
              <a:off x="7764349" y="177400"/>
              <a:ext cx="426201" cy="106501"/>
              <a:chOff x="0" y="0"/>
              <a:chExt cx="426199" cy="106500"/>
            </a:xfrm>
          </p:grpSpPr>
          <p:sp>
            <p:nvSpPr>
              <p:cNvPr id="107" name="Google Shape;95;p8"/>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08" name="Google Shape;96;p8"/>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09" name="Google Shape;97;p8"/>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112" name="Текст заголовка"/>
          <p:cNvSpPr txBox="1"/>
          <p:nvPr>
            <p:ph type="title"/>
          </p:nvPr>
        </p:nvSpPr>
        <p:spPr>
          <a:xfrm>
            <a:off x="2317949" y="1307099"/>
            <a:ext cx="4508102" cy="2529302"/>
          </a:xfrm>
          <a:prstGeom prst="rect">
            <a:avLst/>
          </a:prstGeom>
        </p:spPr>
        <p:txBody>
          <a:bodyPr anchor="ctr"/>
          <a:lstStyle>
            <a:lvl1pPr>
              <a:lnSpc>
                <a:spcPct val="80000"/>
              </a:lnSpc>
              <a:defRPr sz="10000"/>
            </a:lvl1pPr>
          </a:lstStyle>
          <a:p>
            <a:pPr/>
            <a:r>
              <a:t>Текст заголовка</a:t>
            </a:r>
          </a:p>
        </p:txBody>
      </p:sp>
      <p:sp>
        <p:nvSpPr>
          <p:cNvPr id="113"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_TITLE_AND_DESCRIPTION">
    <p:spTree>
      <p:nvGrpSpPr>
        <p:cNvPr id="1" name=""/>
        <p:cNvGrpSpPr/>
        <p:nvPr/>
      </p:nvGrpSpPr>
      <p:grpSpPr>
        <a:xfrm>
          <a:off x="0" y="0"/>
          <a:ext cx="0" cy="0"/>
          <a:chOff x="0" y="0"/>
          <a:chExt cx="0" cy="0"/>
        </a:xfrm>
      </p:grpSpPr>
      <p:grpSp>
        <p:nvGrpSpPr>
          <p:cNvPr id="126" name="Google Shape;100;p9"/>
          <p:cNvGrpSpPr/>
          <p:nvPr/>
        </p:nvGrpSpPr>
        <p:grpSpPr>
          <a:xfrm>
            <a:off x="346800" y="255600"/>
            <a:ext cx="8450400" cy="4632300"/>
            <a:chOff x="0" y="0"/>
            <a:chExt cx="8450399" cy="4632299"/>
          </a:xfrm>
        </p:grpSpPr>
        <p:sp>
          <p:nvSpPr>
            <p:cNvPr id="120" name="Google Shape;101;p9"/>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21" name="Google Shape;102;p9"/>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125" name="Google Shape;103;p9"/>
            <p:cNvGrpSpPr/>
            <p:nvPr/>
          </p:nvGrpSpPr>
          <p:grpSpPr>
            <a:xfrm>
              <a:off x="7764349" y="177400"/>
              <a:ext cx="426201" cy="106501"/>
              <a:chOff x="0" y="0"/>
              <a:chExt cx="426199" cy="106500"/>
            </a:xfrm>
          </p:grpSpPr>
          <p:sp>
            <p:nvSpPr>
              <p:cNvPr id="122" name="Google Shape;104;p9"/>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23" name="Google Shape;105;p9"/>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124" name="Google Shape;106;p9"/>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127" name="Текст заголовка"/>
          <p:cNvSpPr txBox="1"/>
          <p:nvPr>
            <p:ph type="title"/>
          </p:nvPr>
        </p:nvSpPr>
        <p:spPr>
          <a:xfrm>
            <a:off x="2135550" y="1189099"/>
            <a:ext cx="4872900" cy="1964402"/>
          </a:xfrm>
          <a:prstGeom prst="rect">
            <a:avLst/>
          </a:prstGeom>
        </p:spPr>
        <p:txBody>
          <a:bodyPr anchor="ctr"/>
          <a:lstStyle>
            <a:lvl1pPr>
              <a:defRPr sz="4800"/>
            </a:lvl1pPr>
          </a:lstStyle>
          <a:p>
            <a:pPr/>
            <a:r>
              <a:t>Текст заголовка</a:t>
            </a:r>
          </a:p>
        </p:txBody>
      </p:sp>
      <p:sp>
        <p:nvSpPr>
          <p:cNvPr id="128" name="Уровень текста 1…"/>
          <p:cNvSpPr txBox="1"/>
          <p:nvPr>
            <p:ph type="body" sz="quarter" idx="1"/>
          </p:nvPr>
        </p:nvSpPr>
        <p:spPr>
          <a:xfrm>
            <a:off x="2135550" y="3153499"/>
            <a:ext cx="4872900" cy="671101"/>
          </a:xfrm>
          <a:prstGeom prst="rect">
            <a:avLst/>
          </a:prstGeom>
        </p:spPr>
        <p:txBody>
          <a:bodyPr>
            <a:normAutofit fontScale="100000" lnSpcReduction="0"/>
          </a:bodyPr>
          <a:lstStyle>
            <a:lvl1pPr marL="304800" indent="-152400" algn="ctr">
              <a:buClrTx/>
              <a:buSzTx/>
              <a:buFontTx/>
              <a:buNone/>
              <a:defRPr sz="1600"/>
            </a:lvl1pPr>
            <a:lvl2pPr marL="304800" indent="304800" algn="ctr">
              <a:buClrTx/>
              <a:buSzTx/>
              <a:buFontTx/>
              <a:buNone/>
              <a:defRPr sz="1600"/>
            </a:lvl2pPr>
            <a:lvl3pPr marL="304800" indent="762000" algn="ctr">
              <a:buClrTx/>
              <a:buSzTx/>
              <a:buFontTx/>
              <a:buNone/>
              <a:defRPr sz="1600"/>
            </a:lvl3pPr>
            <a:lvl4pPr marL="304800" indent="1219200" algn="ctr">
              <a:buClrTx/>
              <a:buSzTx/>
              <a:buFontTx/>
              <a:buNone/>
              <a:defRPr sz="1600"/>
            </a:lvl4pPr>
            <a:lvl5pPr marL="304800" indent="1676400" algn="ctr">
              <a:buClrTx/>
              <a:buSzTx/>
              <a:buFontTx/>
              <a:buNone/>
              <a:defRPr sz="1600"/>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29"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APTION_ONLY">
    <p:spTree>
      <p:nvGrpSpPr>
        <p:cNvPr id="1" name=""/>
        <p:cNvGrpSpPr/>
        <p:nvPr/>
      </p:nvGrpSpPr>
      <p:grpSpPr>
        <a:xfrm>
          <a:off x="0" y="0"/>
          <a:ext cx="0" cy="0"/>
          <a:chOff x="0" y="0"/>
          <a:chExt cx="0" cy="0"/>
        </a:xfrm>
      </p:grpSpPr>
      <p:sp>
        <p:nvSpPr>
          <p:cNvPr id="136" name="Google Shape;110;p10"/>
          <p:cNvSpPr/>
          <p:nvPr>
            <p:ph type="pic" idx="21"/>
          </p:nvPr>
        </p:nvSpPr>
        <p:spPr>
          <a:xfrm>
            <a:off x="0" y="-14876"/>
            <a:ext cx="9144000" cy="5158501"/>
          </a:xfrm>
          <a:prstGeom prst="rect">
            <a:avLst/>
          </a:prstGeom>
        </p:spPr>
        <p:txBody>
          <a:bodyPr lIns="91439" tIns="45719" rIns="91439" bIns="45719"/>
          <a:lstStyle/>
          <a:p>
            <a:pPr/>
          </a:p>
        </p:txBody>
      </p:sp>
      <p:sp>
        <p:nvSpPr>
          <p:cNvPr id="137" name="Текст заголовка"/>
          <p:cNvSpPr txBox="1"/>
          <p:nvPr>
            <p:ph type="title"/>
          </p:nvPr>
        </p:nvSpPr>
        <p:spPr>
          <a:xfrm>
            <a:off x="926199" y="681525"/>
            <a:ext cx="2705101" cy="1118100"/>
          </a:xfrm>
          <a:prstGeom prst="rect">
            <a:avLst/>
          </a:prstGeom>
          <a:solidFill>
            <a:srgbClr val="292828"/>
          </a:solidFill>
          <a:ln w="9525">
            <a:solidFill>
              <a:schemeClr val="accent2">
                <a:lumOff val="44000"/>
              </a:schemeClr>
            </a:solidFill>
            <a:round/>
          </a:ln>
        </p:spPr>
        <p:txBody>
          <a:bodyPr/>
          <a:lstStyle>
            <a:lvl1pPr algn="l">
              <a:defRPr sz="1800"/>
            </a:lvl1pPr>
          </a:lstStyle>
          <a:p>
            <a:pPr/>
            <a:r>
              <a:t>Текст заголовка</a:t>
            </a:r>
          </a:p>
        </p:txBody>
      </p:sp>
      <p:sp>
        <p:nvSpPr>
          <p:cNvPr id="138"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292828"/>
        </a:solidFill>
      </p:bgPr>
    </p:bg>
    <p:spTree>
      <p:nvGrpSpPr>
        <p:cNvPr id="1" name=""/>
        <p:cNvGrpSpPr/>
        <p:nvPr/>
      </p:nvGrpSpPr>
      <p:grpSpPr>
        <a:xfrm>
          <a:off x="0" y="0"/>
          <a:ext cx="0" cy="0"/>
          <a:chOff x="0" y="0"/>
          <a:chExt cx="0" cy="0"/>
        </a:xfrm>
      </p:grpSpPr>
      <p:grpSp>
        <p:nvGrpSpPr>
          <p:cNvPr id="8" name="Google Shape;65;p6"/>
          <p:cNvGrpSpPr/>
          <p:nvPr/>
        </p:nvGrpSpPr>
        <p:grpSpPr>
          <a:xfrm>
            <a:off x="346800" y="255600"/>
            <a:ext cx="8450400" cy="4632300"/>
            <a:chOff x="0" y="0"/>
            <a:chExt cx="8450399" cy="4632299"/>
          </a:xfrm>
        </p:grpSpPr>
        <p:sp>
          <p:nvSpPr>
            <p:cNvPr id="2" name="Google Shape;66;p6"/>
            <p:cNvSpPr/>
            <p:nvPr/>
          </p:nvSpPr>
          <p:spPr>
            <a:xfrm>
              <a:off x="0" y="0"/>
              <a:ext cx="8450400" cy="46323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3" name="Google Shape;67;p6"/>
            <p:cNvSpPr/>
            <p:nvPr/>
          </p:nvSpPr>
          <p:spPr>
            <a:xfrm>
              <a:off x="0" y="0"/>
              <a:ext cx="8450400" cy="426000"/>
            </a:xfrm>
            <a:prstGeom prst="rect">
              <a:avLst/>
            </a:prstGeom>
            <a:solidFill>
              <a:srgbClr val="A67FF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nvGrpSpPr>
            <p:cNvPr id="7" name="Google Shape;68;p6"/>
            <p:cNvGrpSpPr/>
            <p:nvPr/>
          </p:nvGrpSpPr>
          <p:grpSpPr>
            <a:xfrm>
              <a:off x="7764349" y="177400"/>
              <a:ext cx="426201" cy="106501"/>
              <a:chOff x="0" y="0"/>
              <a:chExt cx="426199" cy="106500"/>
            </a:xfrm>
          </p:grpSpPr>
          <p:sp>
            <p:nvSpPr>
              <p:cNvPr id="4" name="Google Shape;69;p6"/>
              <p:cNvSpPr/>
              <p:nvPr/>
            </p:nvSpPr>
            <p:spPr>
              <a:xfrm>
                <a:off x="-1"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5" name="Google Shape;70;p6"/>
              <p:cNvSpPr/>
              <p:nvPr/>
            </p:nvSpPr>
            <p:spPr>
              <a:xfrm>
                <a:off x="15984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6" name="Google Shape;71;p6"/>
              <p:cNvSpPr/>
              <p:nvPr/>
            </p:nvSpPr>
            <p:spPr>
              <a:xfrm>
                <a:off x="319699" y="-1"/>
                <a:ext cx="106501" cy="106502"/>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sp>
        <p:nvSpPr>
          <p:cNvPr id="9" name="Текст заголовка"/>
          <p:cNvSpPr txBox="1"/>
          <p:nvPr>
            <p:ph type="title"/>
          </p:nvPr>
        </p:nvSpPr>
        <p:spPr>
          <a:xfrm>
            <a:off x="719999" y="826024"/>
            <a:ext cx="7704002" cy="5727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a:r>
              <a:t>Текст заголовка</a:t>
            </a:r>
          </a:p>
        </p:txBody>
      </p:sp>
      <p:grpSp>
        <p:nvGrpSpPr>
          <p:cNvPr id="12" name="Google Shape;73;p6"/>
          <p:cNvGrpSpPr/>
          <p:nvPr/>
        </p:nvGrpSpPr>
        <p:grpSpPr>
          <a:xfrm>
            <a:off x="496924" y="855351"/>
            <a:ext cx="8150151" cy="3812100"/>
            <a:chOff x="0" y="0"/>
            <a:chExt cx="8150149" cy="3812099"/>
          </a:xfrm>
        </p:grpSpPr>
        <p:sp>
          <p:nvSpPr>
            <p:cNvPr id="10" name="Google Shape;74;p6"/>
            <p:cNvSpPr txBox="1"/>
            <p:nvPr/>
          </p:nvSpPr>
          <p:spPr>
            <a:xfrm>
              <a:off x="7933849" y="0"/>
              <a:ext cx="216301"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1010010101001010</a:t>
              </a:r>
            </a:p>
          </p:txBody>
        </p:sp>
        <p:sp>
          <p:nvSpPr>
            <p:cNvPr id="11" name="Google Shape;75;p6"/>
            <p:cNvSpPr txBox="1"/>
            <p:nvPr/>
          </p:nvSpPr>
          <p:spPr>
            <a:xfrm>
              <a:off x="0" y="1190849"/>
              <a:ext cx="216300"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1001010101010100</a:t>
              </a:r>
            </a:p>
          </p:txBody>
        </p:sp>
      </p:grpSp>
      <p:sp>
        <p:nvSpPr>
          <p:cNvPr id="13" name="Уровень текста 1…"/>
          <p:cNvSpPr txBox="1"/>
          <p:nvPr>
            <p:ph type="body" idx="1"/>
          </p:nvPr>
        </p:nvSpPr>
        <p:spPr>
          <a:xfrm>
            <a:off x="457200" y="1200150"/>
            <a:ext cx="8229600" cy="339447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4" name="Номер слайда"/>
          <p:cNvSpPr txBox="1"/>
          <p:nvPr>
            <p:ph type="sldNum" sz="quarter" idx="2"/>
          </p:nvPr>
        </p:nvSpPr>
        <p:spPr>
          <a:xfrm>
            <a:off x="4419600" y="4627562"/>
            <a:ext cx="2133600" cy="279401"/>
          </a:xfrm>
          <a:prstGeom prst="rect">
            <a:avLst/>
          </a:prstGeom>
          <a:ln w="12700">
            <a:miter lim="400000"/>
          </a:ln>
        </p:spPr>
        <p:txBody>
          <a:bodyPr wrap="none" lIns="45719" rIns="45719" anchor="ctr">
            <a:spAutoFit/>
          </a:bodyPr>
          <a:lstStyle>
            <a:lvl1pPr algn="r">
              <a:defRPr sz="1200">
                <a:solidFill>
                  <a:srgbClr val="000000"/>
                </a:solidFill>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1" baseline="0" cap="none" i="0" spc="0" strike="noStrike" sz="2800" u="none">
          <a:solidFill>
            <a:schemeClr val="accent2">
              <a:lumOff val="44000"/>
            </a:schemeClr>
          </a:solidFill>
          <a:uFillTx/>
          <a:latin typeface="Aldrich"/>
          <a:ea typeface="Aldrich"/>
          <a:cs typeface="Aldrich"/>
          <a:sym typeface="Aldrich"/>
        </a:defRPr>
      </a:lvl1pPr>
      <a:lvl2pPr marL="0" marR="0" indent="0" algn="ctr" defTabSz="914400" rtl="0" latinLnBrk="0">
        <a:lnSpc>
          <a:spcPct val="100000"/>
        </a:lnSpc>
        <a:spcBef>
          <a:spcPts val="0"/>
        </a:spcBef>
        <a:spcAft>
          <a:spcPts val="0"/>
        </a:spcAft>
        <a:buClrTx/>
        <a:buSzTx/>
        <a:buFontTx/>
        <a:buNone/>
        <a:tabLst/>
        <a:defRPr b="1" baseline="0" cap="none" i="0" spc="0" strike="noStrike" sz="2800" u="none">
          <a:solidFill>
            <a:schemeClr val="accent2">
              <a:lumOff val="44000"/>
            </a:schemeClr>
          </a:solidFill>
          <a:uFillTx/>
          <a:latin typeface="Aldrich"/>
          <a:ea typeface="Aldrich"/>
          <a:cs typeface="Aldrich"/>
          <a:sym typeface="Aldrich"/>
        </a:defRPr>
      </a:lvl2pPr>
      <a:lvl3pPr marL="0" marR="0" indent="0" algn="ctr" defTabSz="914400" rtl="0" latinLnBrk="0">
        <a:lnSpc>
          <a:spcPct val="100000"/>
        </a:lnSpc>
        <a:spcBef>
          <a:spcPts val="0"/>
        </a:spcBef>
        <a:spcAft>
          <a:spcPts val="0"/>
        </a:spcAft>
        <a:buClrTx/>
        <a:buSzTx/>
        <a:buFontTx/>
        <a:buNone/>
        <a:tabLst/>
        <a:defRPr b="1" baseline="0" cap="none" i="0" spc="0" strike="noStrike" sz="2800" u="none">
          <a:solidFill>
            <a:schemeClr val="accent2">
              <a:lumOff val="44000"/>
            </a:schemeClr>
          </a:solidFill>
          <a:uFillTx/>
          <a:latin typeface="Aldrich"/>
          <a:ea typeface="Aldrich"/>
          <a:cs typeface="Aldrich"/>
          <a:sym typeface="Aldrich"/>
        </a:defRPr>
      </a:lvl3pPr>
      <a:lvl4pPr marL="0" marR="0" indent="0" algn="ctr" defTabSz="914400" rtl="0" latinLnBrk="0">
        <a:lnSpc>
          <a:spcPct val="100000"/>
        </a:lnSpc>
        <a:spcBef>
          <a:spcPts val="0"/>
        </a:spcBef>
        <a:spcAft>
          <a:spcPts val="0"/>
        </a:spcAft>
        <a:buClrTx/>
        <a:buSzTx/>
        <a:buFontTx/>
        <a:buNone/>
        <a:tabLst/>
        <a:defRPr b="1" baseline="0" cap="none" i="0" spc="0" strike="noStrike" sz="2800" u="none">
          <a:solidFill>
            <a:schemeClr val="accent2">
              <a:lumOff val="44000"/>
            </a:schemeClr>
          </a:solidFill>
          <a:uFillTx/>
          <a:latin typeface="Aldrich"/>
          <a:ea typeface="Aldrich"/>
          <a:cs typeface="Aldrich"/>
          <a:sym typeface="Aldrich"/>
        </a:defRPr>
      </a:lvl4pPr>
      <a:lvl5pPr marL="0" marR="0" indent="0" algn="ctr" defTabSz="914400" rtl="0" latinLnBrk="0">
        <a:lnSpc>
          <a:spcPct val="100000"/>
        </a:lnSpc>
        <a:spcBef>
          <a:spcPts val="0"/>
        </a:spcBef>
        <a:spcAft>
          <a:spcPts val="0"/>
        </a:spcAft>
        <a:buClrTx/>
        <a:buSzTx/>
        <a:buFontTx/>
        <a:buNone/>
        <a:tabLst/>
        <a:defRPr b="1" baseline="0" cap="none" i="0" spc="0" strike="noStrike" sz="2800" u="none">
          <a:solidFill>
            <a:schemeClr val="accent2">
              <a:lumOff val="44000"/>
            </a:schemeClr>
          </a:solidFill>
          <a:uFillTx/>
          <a:latin typeface="Aldrich"/>
          <a:ea typeface="Aldrich"/>
          <a:cs typeface="Aldrich"/>
          <a:sym typeface="Aldrich"/>
        </a:defRPr>
      </a:lvl5pPr>
      <a:lvl6pPr marL="0" marR="0" indent="0" algn="ctr" defTabSz="914400" rtl="0" latinLnBrk="0">
        <a:lnSpc>
          <a:spcPct val="100000"/>
        </a:lnSpc>
        <a:spcBef>
          <a:spcPts val="0"/>
        </a:spcBef>
        <a:spcAft>
          <a:spcPts val="0"/>
        </a:spcAft>
        <a:buClrTx/>
        <a:buSzTx/>
        <a:buFontTx/>
        <a:buNone/>
        <a:tabLst/>
        <a:defRPr b="1" baseline="0" cap="none" i="0" spc="0" strike="noStrike" sz="2800" u="none">
          <a:solidFill>
            <a:schemeClr val="accent2">
              <a:lumOff val="44000"/>
            </a:schemeClr>
          </a:solidFill>
          <a:uFillTx/>
          <a:latin typeface="Aldrich"/>
          <a:ea typeface="Aldrich"/>
          <a:cs typeface="Aldrich"/>
          <a:sym typeface="Aldrich"/>
        </a:defRPr>
      </a:lvl6pPr>
      <a:lvl7pPr marL="0" marR="0" indent="0" algn="ctr" defTabSz="914400" rtl="0" latinLnBrk="0">
        <a:lnSpc>
          <a:spcPct val="100000"/>
        </a:lnSpc>
        <a:spcBef>
          <a:spcPts val="0"/>
        </a:spcBef>
        <a:spcAft>
          <a:spcPts val="0"/>
        </a:spcAft>
        <a:buClrTx/>
        <a:buSzTx/>
        <a:buFontTx/>
        <a:buNone/>
        <a:tabLst/>
        <a:defRPr b="1" baseline="0" cap="none" i="0" spc="0" strike="noStrike" sz="2800" u="none">
          <a:solidFill>
            <a:schemeClr val="accent2">
              <a:lumOff val="44000"/>
            </a:schemeClr>
          </a:solidFill>
          <a:uFillTx/>
          <a:latin typeface="Aldrich"/>
          <a:ea typeface="Aldrich"/>
          <a:cs typeface="Aldrich"/>
          <a:sym typeface="Aldrich"/>
        </a:defRPr>
      </a:lvl7pPr>
      <a:lvl8pPr marL="0" marR="0" indent="0" algn="ctr" defTabSz="914400" rtl="0" latinLnBrk="0">
        <a:lnSpc>
          <a:spcPct val="100000"/>
        </a:lnSpc>
        <a:spcBef>
          <a:spcPts val="0"/>
        </a:spcBef>
        <a:spcAft>
          <a:spcPts val="0"/>
        </a:spcAft>
        <a:buClrTx/>
        <a:buSzTx/>
        <a:buFontTx/>
        <a:buNone/>
        <a:tabLst/>
        <a:defRPr b="1" baseline="0" cap="none" i="0" spc="0" strike="noStrike" sz="2800" u="none">
          <a:solidFill>
            <a:schemeClr val="accent2">
              <a:lumOff val="44000"/>
            </a:schemeClr>
          </a:solidFill>
          <a:uFillTx/>
          <a:latin typeface="Aldrich"/>
          <a:ea typeface="Aldrich"/>
          <a:cs typeface="Aldrich"/>
          <a:sym typeface="Aldrich"/>
        </a:defRPr>
      </a:lvl8pPr>
      <a:lvl9pPr marL="0" marR="0" indent="0" algn="ctr" defTabSz="914400" rtl="0" latinLnBrk="0">
        <a:lnSpc>
          <a:spcPct val="100000"/>
        </a:lnSpc>
        <a:spcBef>
          <a:spcPts val="0"/>
        </a:spcBef>
        <a:spcAft>
          <a:spcPts val="0"/>
        </a:spcAft>
        <a:buClrTx/>
        <a:buSzTx/>
        <a:buFontTx/>
        <a:buNone/>
        <a:tabLst/>
        <a:defRPr b="1" baseline="0" cap="none" i="0" spc="0" strike="noStrike" sz="2800" u="none">
          <a:solidFill>
            <a:schemeClr val="accent2">
              <a:lumOff val="44000"/>
            </a:schemeClr>
          </a:solidFill>
          <a:uFillTx/>
          <a:latin typeface="Aldrich"/>
          <a:ea typeface="Aldrich"/>
          <a:cs typeface="Aldrich"/>
          <a:sym typeface="Aldrich"/>
        </a:defRPr>
      </a:lvl9pPr>
    </p:titleStyle>
    <p:bodyStyle>
      <a:lvl1pPr marL="457200" marR="0" indent="-304800" algn="l" defTabSz="914400" rtl="0" latinLnBrk="0">
        <a:lnSpc>
          <a:spcPct val="100000"/>
        </a:lnSpc>
        <a:spcBef>
          <a:spcPts val="0"/>
        </a:spcBef>
        <a:spcAft>
          <a:spcPts val="0"/>
        </a:spcAft>
        <a:buClr>
          <a:schemeClr val="accent2">
            <a:lumOff val="44000"/>
          </a:schemeClr>
        </a:buClr>
        <a:buSzPts val="1200"/>
        <a:buFont typeface="Helvetica"/>
        <a:buChar char="●"/>
        <a:tabLst/>
        <a:defRPr b="0" baseline="0" cap="none" i="0" spc="0" strike="noStrike" sz="1200" u="none">
          <a:solidFill>
            <a:schemeClr val="accent2">
              <a:lumOff val="44000"/>
            </a:schemeClr>
          </a:solidFill>
          <a:uFillTx/>
          <a:latin typeface="Open Sans"/>
          <a:ea typeface="Open Sans"/>
          <a:cs typeface="Open Sans"/>
          <a:sym typeface="Open Sans"/>
        </a:defRPr>
      </a:lvl1pPr>
      <a:lvl2pPr marL="914400" marR="0" indent="-304800" algn="l" defTabSz="914400" rtl="0" latinLnBrk="0">
        <a:lnSpc>
          <a:spcPct val="100000"/>
        </a:lnSpc>
        <a:spcBef>
          <a:spcPts val="0"/>
        </a:spcBef>
        <a:spcAft>
          <a:spcPts val="0"/>
        </a:spcAft>
        <a:buClr>
          <a:schemeClr val="accent2">
            <a:lumOff val="44000"/>
          </a:schemeClr>
        </a:buClr>
        <a:buSzPts val="1200"/>
        <a:buFont typeface="Helvetica"/>
        <a:buChar char="○"/>
        <a:tabLst/>
        <a:defRPr b="0" baseline="0" cap="none" i="0" spc="0" strike="noStrike" sz="1200" u="none">
          <a:solidFill>
            <a:schemeClr val="accent2">
              <a:lumOff val="44000"/>
            </a:schemeClr>
          </a:solidFill>
          <a:uFillTx/>
          <a:latin typeface="Open Sans"/>
          <a:ea typeface="Open Sans"/>
          <a:cs typeface="Open Sans"/>
          <a:sym typeface="Open Sans"/>
        </a:defRPr>
      </a:lvl2pPr>
      <a:lvl3pPr marL="1371600" marR="0" indent="-304800" algn="l" defTabSz="914400" rtl="0" latinLnBrk="0">
        <a:lnSpc>
          <a:spcPct val="100000"/>
        </a:lnSpc>
        <a:spcBef>
          <a:spcPts val="0"/>
        </a:spcBef>
        <a:spcAft>
          <a:spcPts val="0"/>
        </a:spcAft>
        <a:buClr>
          <a:schemeClr val="accent2">
            <a:lumOff val="44000"/>
          </a:schemeClr>
        </a:buClr>
        <a:buSzPts val="1200"/>
        <a:buFont typeface="Helvetica"/>
        <a:buChar char="■"/>
        <a:tabLst/>
        <a:defRPr b="0" baseline="0" cap="none" i="0" spc="0" strike="noStrike" sz="1200" u="none">
          <a:solidFill>
            <a:schemeClr val="accent2">
              <a:lumOff val="44000"/>
            </a:schemeClr>
          </a:solidFill>
          <a:uFillTx/>
          <a:latin typeface="Open Sans"/>
          <a:ea typeface="Open Sans"/>
          <a:cs typeface="Open Sans"/>
          <a:sym typeface="Open Sans"/>
        </a:defRPr>
      </a:lvl3pPr>
      <a:lvl4pPr marL="1828800" marR="0" indent="-304800" algn="l" defTabSz="914400" rtl="0" latinLnBrk="0">
        <a:lnSpc>
          <a:spcPct val="100000"/>
        </a:lnSpc>
        <a:spcBef>
          <a:spcPts val="0"/>
        </a:spcBef>
        <a:spcAft>
          <a:spcPts val="0"/>
        </a:spcAft>
        <a:buClr>
          <a:schemeClr val="accent2">
            <a:lumOff val="44000"/>
          </a:schemeClr>
        </a:buClr>
        <a:buSzPts val="1200"/>
        <a:buFont typeface="Helvetica"/>
        <a:buChar char="●"/>
        <a:tabLst/>
        <a:defRPr b="0" baseline="0" cap="none" i="0" spc="0" strike="noStrike" sz="1200" u="none">
          <a:solidFill>
            <a:schemeClr val="accent2">
              <a:lumOff val="44000"/>
            </a:schemeClr>
          </a:solidFill>
          <a:uFillTx/>
          <a:latin typeface="Open Sans"/>
          <a:ea typeface="Open Sans"/>
          <a:cs typeface="Open Sans"/>
          <a:sym typeface="Open Sans"/>
        </a:defRPr>
      </a:lvl4pPr>
      <a:lvl5pPr marL="2286000" marR="0" indent="-304800" algn="l" defTabSz="914400" rtl="0" latinLnBrk="0">
        <a:lnSpc>
          <a:spcPct val="100000"/>
        </a:lnSpc>
        <a:spcBef>
          <a:spcPts val="0"/>
        </a:spcBef>
        <a:spcAft>
          <a:spcPts val="0"/>
        </a:spcAft>
        <a:buClr>
          <a:schemeClr val="accent2">
            <a:lumOff val="44000"/>
          </a:schemeClr>
        </a:buClr>
        <a:buSzPts val="1200"/>
        <a:buFont typeface="Helvetica"/>
        <a:buChar char="○"/>
        <a:tabLst/>
        <a:defRPr b="0" baseline="0" cap="none" i="0" spc="0" strike="noStrike" sz="1200" u="none">
          <a:solidFill>
            <a:schemeClr val="accent2">
              <a:lumOff val="44000"/>
            </a:schemeClr>
          </a:solidFill>
          <a:uFillTx/>
          <a:latin typeface="Open Sans"/>
          <a:ea typeface="Open Sans"/>
          <a:cs typeface="Open Sans"/>
          <a:sym typeface="Open Sans"/>
        </a:defRPr>
      </a:lvl5pPr>
      <a:lvl6pPr marL="2743200" marR="0" indent="-304800" algn="l" defTabSz="914400" rtl="0" latinLnBrk="0">
        <a:lnSpc>
          <a:spcPct val="100000"/>
        </a:lnSpc>
        <a:spcBef>
          <a:spcPts val="0"/>
        </a:spcBef>
        <a:spcAft>
          <a:spcPts val="0"/>
        </a:spcAft>
        <a:buClr>
          <a:schemeClr val="accent2">
            <a:lumOff val="44000"/>
          </a:schemeClr>
        </a:buClr>
        <a:buSzPts val="1200"/>
        <a:buFont typeface="Helvetica"/>
        <a:buChar char="■"/>
        <a:tabLst/>
        <a:defRPr b="0" baseline="0" cap="none" i="0" spc="0" strike="noStrike" sz="1200" u="none">
          <a:solidFill>
            <a:schemeClr val="accent2">
              <a:lumOff val="44000"/>
            </a:schemeClr>
          </a:solidFill>
          <a:uFillTx/>
          <a:latin typeface="Open Sans"/>
          <a:ea typeface="Open Sans"/>
          <a:cs typeface="Open Sans"/>
          <a:sym typeface="Open Sans"/>
        </a:defRPr>
      </a:lvl6pPr>
      <a:lvl7pPr marL="3200400" marR="0" indent="-304800" algn="l" defTabSz="914400" rtl="0" latinLnBrk="0">
        <a:lnSpc>
          <a:spcPct val="100000"/>
        </a:lnSpc>
        <a:spcBef>
          <a:spcPts val="0"/>
        </a:spcBef>
        <a:spcAft>
          <a:spcPts val="0"/>
        </a:spcAft>
        <a:buClr>
          <a:schemeClr val="accent2">
            <a:lumOff val="44000"/>
          </a:schemeClr>
        </a:buClr>
        <a:buSzPts val="1200"/>
        <a:buFont typeface="Helvetica"/>
        <a:buChar char="●"/>
        <a:tabLst/>
        <a:defRPr b="0" baseline="0" cap="none" i="0" spc="0" strike="noStrike" sz="1200" u="none">
          <a:solidFill>
            <a:schemeClr val="accent2">
              <a:lumOff val="44000"/>
            </a:schemeClr>
          </a:solidFill>
          <a:uFillTx/>
          <a:latin typeface="Open Sans"/>
          <a:ea typeface="Open Sans"/>
          <a:cs typeface="Open Sans"/>
          <a:sym typeface="Open Sans"/>
        </a:defRPr>
      </a:lvl7pPr>
      <a:lvl8pPr marL="3657600" marR="0" indent="-304800" algn="l" defTabSz="914400" rtl="0" latinLnBrk="0">
        <a:lnSpc>
          <a:spcPct val="100000"/>
        </a:lnSpc>
        <a:spcBef>
          <a:spcPts val="0"/>
        </a:spcBef>
        <a:spcAft>
          <a:spcPts val="0"/>
        </a:spcAft>
        <a:buClr>
          <a:schemeClr val="accent2">
            <a:lumOff val="44000"/>
          </a:schemeClr>
        </a:buClr>
        <a:buSzPts val="1200"/>
        <a:buFont typeface="Helvetica"/>
        <a:buChar char="○"/>
        <a:tabLst/>
        <a:defRPr b="0" baseline="0" cap="none" i="0" spc="0" strike="noStrike" sz="1200" u="none">
          <a:solidFill>
            <a:schemeClr val="accent2">
              <a:lumOff val="44000"/>
            </a:schemeClr>
          </a:solidFill>
          <a:uFillTx/>
          <a:latin typeface="Open Sans"/>
          <a:ea typeface="Open Sans"/>
          <a:cs typeface="Open Sans"/>
          <a:sym typeface="Open Sans"/>
        </a:defRPr>
      </a:lvl8pPr>
      <a:lvl9pPr marL="4114800" marR="0" indent="-304800" algn="l" defTabSz="914400" rtl="0" latinLnBrk="0">
        <a:lnSpc>
          <a:spcPct val="100000"/>
        </a:lnSpc>
        <a:spcBef>
          <a:spcPts val="0"/>
        </a:spcBef>
        <a:spcAft>
          <a:spcPts val="0"/>
        </a:spcAft>
        <a:buClr>
          <a:schemeClr val="accent2">
            <a:lumOff val="44000"/>
          </a:schemeClr>
        </a:buClr>
        <a:buSzPts val="1200"/>
        <a:buFont typeface="Helvetica"/>
        <a:buChar char="■"/>
        <a:tabLst/>
        <a:defRPr b="0" baseline="0" cap="none" i="0" spc="0" strike="noStrike" sz="1200" u="none">
          <a:solidFill>
            <a:schemeClr val="accent2">
              <a:lumOff val="44000"/>
            </a:schemeClr>
          </a:solidFill>
          <a:uFillTx/>
          <a:latin typeface="Open Sans"/>
          <a:ea typeface="Open Sans"/>
          <a:cs typeface="Open Sans"/>
          <a:sym typeface="Open Sans"/>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3" Type="http://schemas.openxmlformats.org/officeDocument/2006/relationships/hyperlink" Target="https://docs.google.com/spreadsheets/d/1ROdXSFtA21uKYHUekj8XGIFISv6SyiwrCCTDMq-Qwsk/copy#gid=1848306791" TargetMode="External"/><Relationship Id="rId4" Type="http://schemas.openxmlformats.org/officeDocument/2006/relationships/image" Target="../media/image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9.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hyperlink" Target="https://www.freepik.com/free-photo/front-view-smiley-man-holding-coffee-cup_31124076.htm/?utm_source=slidesgo_template&amp;utm_medium=referral-link&amp;utm_campaign=sg_resources&amp;utm_content=freepik" TargetMode="External"/><Relationship Id="rId3" Type="http://schemas.openxmlformats.org/officeDocument/2006/relationships/hyperlink" Target="https://www.freepik.com/free-photo/composition-with-html-system-websites_75523907.htm/?utm_source=slidesgo_template&amp;utm_medium=referral-link&amp;utm_campaign=sg_resources&amp;utm_content=freepik" TargetMode="External"/><Relationship Id="rId4" Type="http://schemas.openxmlformats.org/officeDocument/2006/relationships/hyperlink" Target="https://www.freepik.com/free-photo/composition-with-html-system-websites_75523909.htm/?utm_source=slidesgo_template&amp;utm_medium=referral-link&amp;utm_campaign=sg_resources&amp;utm_content=freepik" TargetMode="External"/><Relationship Id="rId5" Type="http://schemas.openxmlformats.org/officeDocument/2006/relationships/hyperlink" Target="https://www.freepik.com/free-photo/html-system-website-concept_41740287.htm/?utm_source=slidesgo_template&amp;utm_medium=referral-link&amp;utm_campaign=sg_resources&amp;utm_content=freepik" TargetMode="External"/><Relationship Id="rId6" Type="http://schemas.openxmlformats.org/officeDocument/2006/relationships/hyperlink" Target="https://www.freepik.com/free-photo/html-system-websites-concept_40728387.htm/?utm_source=slidesgo_template&amp;utm_medium=referral-link&amp;utm_campaign=sg_resources&amp;utm_content=freepik" TargetMode="External"/><Relationship Id="rId7" Type="http://schemas.openxmlformats.org/officeDocument/2006/relationships/hyperlink" Target="https://www.freepik.com/free-photo/programming-background-with-person-working-with-codes-computer_38669451.htm/?utm_source=slidesgo_template&amp;utm_medium=referral-link&amp;utm_campaign=sg_resources&amp;utm_content=freepik" TargetMode="External"/><Relationship Id="rId8" Type="http://schemas.openxmlformats.org/officeDocument/2006/relationships/hyperlink" Target="https://www.freepik.com/free-photo/programming-background-with-person-working-with-codes-computer_38669430.htm/?utm_source=slidesgo_template&amp;utm_medium=referral-link&amp;utm_campaign=sg_resources&amp;utm_content=freepik" TargetMode="External"/><Relationship Id="rId9"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10" Type="http://schemas.openxmlformats.org/officeDocument/2006/relationships/hyperlink" Target="https://www.flaticon.com/packs/programming-38/?utm_source=slidesgo_template&amp;utm_medium=referral-link&amp;utm_campaign=sg_resources&amp;utm_content=flaticon"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hyperlink" Target="http://bit.ly/2PfT4lq" TargetMode="External"/><Relationship Id="rId3" Type="http://schemas.openxmlformats.org/officeDocument/2006/relationships/slide" Target="slide19.xm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hyperlink" Target="http://bit.ly/2PfT4lq" TargetMode="External"/><Relationship Id="rId3" Type="http://schemas.openxmlformats.org/officeDocument/2006/relationships/slide" Target="slide19.xm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hyperlink" Target="https://fonts.google.com/specimen/Aldrich" TargetMode="External"/><Relationship Id="rId3" Type="http://schemas.openxmlformats.org/officeDocument/2006/relationships/hyperlink" Target="https://fonts.google.com/specimen/Open+Sans"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hyperlink" Target="https://storyset.com/how-it-works?utm_source=slidesgo_template&amp;utm_medium=referral-link&amp;utm_campaign=slidesgo_final_slides&amp;utm_term=how%20it%20works&amp;utm_content=storyset" TargetMode="External"/><Relationship Id="rId3" Type="http://schemas.openxmlformats.org/officeDocument/2006/relationships/image" Target="../media/image2.png"/><Relationship Id="rId4" Type="http://schemas.openxmlformats.org/officeDocument/2006/relationships/hyperlink" Target="https://storyset.com/pana?utm_source=slidesgo_template&amp;utm_medium=referral-link&amp;utm_campaign=slidesgo_final_slides&amp;utm_term=pana&amp;utm_content=storyset" TargetMode="External"/><Relationship Id="rId5" Type="http://schemas.openxmlformats.org/officeDocument/2006/relationships/hyperlink" Target="https://storyset.com/amico?utm_source=slidesgo_template&amp;utm_medium=referral-link&amp;utm_campaign=slidesgo_final_slides&amp;utm_term=amico&amp;utm_content=storyset" TargetMode="External"/><Relationship Id="rId6" Type="http://schemas.openxmlformats.org/officeDocument/2006/relationships/hyperlink" Target="https://storyset.com/bro?utm_source=slidesgo_template&amp;utm_medium=referral-link&amp;utm_campaign=slidesgo_final_slides&amp;utm_term=bro&amp;utm_content=storyset" TargetMode="External"/><Relationship Id="rId7" Type="http://schemas.openxmlformats.org/officeDocument/2006/relationships/hyperlink" Target="https://storyset.com/rafiki?utm_source=slidesgo_template&amp;utm_medium=referral-link&amp;utm_campaign=slidesgo_final_slides&amp;utm_term=rafiki&amp;utm_content=storyset" TargetMode="External"/><Relationship Id="rId8" Type="http://schemas.openxmlformats.org/officeDocument/2006/relationships/image" Target="../media/image3.png"/><Relationship Id="rId9" Type="http://schemas.openxmlformats.org/officeDocument/2006/relationships/image" Target="../media/image4.png"/><Relationship Id="rId10" Type="http://schemas.openxmlformats.org/officeDocument/2006/relationships/image" Target="../media/image5.png"/><Relationship Id="rId11" Type="http://schemas.openxmlformats.org/officeDocument/2006/relationships/image" Target="../media/image6.png"/><Relationship Id="rId12"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hyperlink" Target="https://bit.ly/2ZjL1pd" TargetMode="External"/></Relationships>

</file>

<file path=ppt/slides/_rels/slide28.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hyperlink" Target="https://workspace.google.com/marketplace/app/icons_for_slides_docs/381578326502" TargetMode="External"/></Relationships>

</file>

<file path=ppt/slides/_rels/slide34.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25.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26.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40.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hyperlink" Target="http://bit.ly/2PfT4lq" TargetMode="External"/><Relationship Id="rId3" Type="http://schemas.openxmlformats.org/officeDocument/2006/relationships/image" Target="../media/image7.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4.jpeg"/><Relationship Id="rId3" Type="http://schemas.openxmlformats.org/officeDocument/2006/relationships/image" Target="../media/image5.jpeg"/><Relationship Id="rId4" Type="http://schemas.openxmlformats.org/officeDocument/2006/relationships/image" Target="../media/image6.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7.jpeg"/><Relationship Id="rId3"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406" name="Google Shape;338;p29"/>
          <p:cNvGrpSpPr/>
          <p:nvPr/>
        </p:nvGrpSpPr>
        <p:grpSpPr>
          <a:xfrm>
            <a:off x="6442850" y="1530899"/>
            <a:ext cx="1625701" cy="1625701"/>
            <a:chOff x="0" y="0"/>
            <a:chExt cx="1625699" cy="1625700"/>
          </a:xfrm>
        </p:grpSpPr>
        <p:sp>
          <p:nvSpPr>
            <p:cNvPr id="404" name="Google Shape;339;p29"/>
            <p:cNvSpPr/>
            <p:nvPr/>
          </p:nvSpPr>
          <p:spPr>
            <a:xfrm>
              <a:off x="0" y="0"/>
              <a:ext cx="1625700" cy="16257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405" name="Google Shape;340;p29"/>
            <p:cNvSpPr/>
            <p:nvPr/>
          </p:nvSpPr>
          <p:spPr>
            <a:xfrm>
              <a:off x="0" y="-1"/>
              <a:ext cx="1625700" cy="159601"/>
            </a:xfrm>
            <a:prstGeom prst="rect">
              <a:avLst/>
            </a:prstGeom>
            <a:solidFill>
              <a:srgbClr val="F5B150"/>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sp>
        <p:nvSpPr>
          <p:cNvPr id="407" name="Google Shape;341;p29"/>
          <p:cNvSpPr txBox="1"/>
          <p:nvPr>
            <p:ph type="ctrTitle"/>
          </p:nvPr>
        </p:nvSpPr>
        <p:spPr>
          <a:xfrm>
            <a:off x="1147175" y="1024949"/>
            <a:ext cx="3542101" cy="3093602"/>
          </a:xfrm>
          <a:prstGeom prst="rect">
            <a:avLst/>
          </a:prstGeom>
        </p:spPr>
        <p:txBody>
          <a:bodyPr/>
          <a:lstStyle/>
          <a:p>
            <a:pPr/>
            <a:r>
              <a:t>Project </a:t>
            </a:r>
            <a:br/>
            <a:r>
              <a:t>Moribus</a:t>
            </a:r>
          </a:p>
        </p:txBody>
      </p:sp>
      <p:sp>
        <p:nvSpPr>
          <p:cNvPr id="408" name="Google Shape;342;p29"/>
          <p:cNvSpPr/>
          <p:nvPr/>
        </p:nvSpPr>
        <p:spPr>
          <a:xfrm>
            <a:off x="6820225" y="2096648"/>
            <a:ext cx="880985" cy="474245"/>
          </a:xfrm>
          <a:custGeom>
            <a:avLst/>
            <a:gdLst/>
            <a:ahLst/>
            <a:cxnLst>
              <a:cxn ang="0">
                <a:pos x="wd2" y="hd2"/>
              </a:cxn>
              <a:cxn ang="5400000">
                <a:pos x="wd2" y="hd2"/>
              </a:cxn>
              <a:cxn ang="10800000">
                <a:pos x="wd2" y="hd2"/>
              </a:cxn>
              <a:cxn ang="16200000">
                <a:pos x="wd2" y="hd2"/>
              </a:cxn>
            </a:cxnLst>
            <a:rect l="0" t="0" r="r" b="b"/>
            <a:pathLst>
              <a:path w="21504" h="21171" fill="norm" stroke="1" extrusionOk="0">
                <a:moveTo>
                  <a:pt x="14527" y="251"/>
                </a:moveTo>
                <a:cubicBezTo>
                  <a:pt x="14141" y="-211"/>
                  <a:pt x="13610" y="-17"/>
                  <a:pt x="13358" y="688"/>
                </a:cubicBezTo>
                <a:lnTo>
                  <a:pt x="6755" y="18789"/>
                </a:lnTo>
                <a:cubicBezTo>
                  <a:pt x="6490" y="19494"/>
                  <a:pt x="6596" y="20441"/>
                  <a:pt x="6981" y="20903"/>
                </a:cubicBezTo>
                <a:cubicBezTo>
                  <a:pt x="7367" y="21389"/>
                  <a:pt x="7885" y="21195"/>
                  <a:pt x="8150" y="20490"/>
                </a:cubicBezTo>
                <a:lnTo>
                  <a:pt x="14753" y="2389"/>
                </a:lnTo>
                <a:cubicBezTo>
                  <a:pt x="15018" y="1684"/>
                  <a:pt x="14912" y="737"/>
                  <a:pt x="14527" y="251"/>
                </a:cubicBezTo>
                <a:moveTo>
                  <a:pt x="21355" y="9726"/>
                </a:moveTo>
                <a:lnTo>
                  <a:pt x="18060" y="688"/>
                </a:lnTo>
                <a:cubicBezTo>
                  <a:pt x="17795" y="-17"/>
                  <a:pt x="17277" y="-211"/>
                  <a:pt x="16891" y="251"/>
                </a:cubicBezTo>
                <a:cubicBezTo>
                  <a:pt x="16506" y="737"/>
                  <a:pt x="16400" y="1684"/>
                  <a:pt x="16665" y="2389"/>
                </a:cubicBezTo>
                <a:lnTo>
                  <a:pt x="19654" y="10577"/>
                </a:lnTo>
                <a:lnTo>
                  <a:pt x="16665" y="18789"/>
                </a:lnTo>
                <a:cubicBezTo>
                  <a:pt x="16400" y="19494"/>
                  <a:pt x="16506" y="20441"/>
                  <a:pt x="16891" y="20903"/>
                </a:cubicBezTo>
                <a:cubicBezTo>
                  <a:pt x="17277" y="21389"/>
                  <a:pt x="17795" y="21195"/>
                  <a:pt x="18060" y="20490"/>
                </a:cubicBezTo>
                <a:lnTo>
                  <a:pt x="21355" y="11427"/>
                </a:lnTo>
                <a:cubicBezTo>
                  <a:pt x="21554" y="10917"/>
                  <a:pt x="21554" y="10237"/>
                  <a:pt x="21355" y="9726"/>
                </a:cubicBezTo>
                <a:moveTo>
                  <a:pt x="4843" y="2389"/>
                </a:moveTo>
                <a:lnTo>
                  <a:pt x="1854" y="10577"/>
                </a:lnTo>
                <a:lnTo>
                  <a:pt x="4843" y="18789"/>
                </a:lnTo>
                <a:cubicBezTo>
                  <a:pt x="5108" y="19494"/>
                  <a:pt x="5002" y="20441"/>
                  <a:pt x="4617" y="20903"/>
                </a:cubicBezTo>
                <a:cubicBezTo>
                  <a:pt x="4231" y="21389"/>
                  <a:pt x="3713" y="21195"/>
                  <a:pt x="3448" y="20490"/>
                </a:cubicBezTo>
                <a:lnTo>
                  <a:pt x="140" y="11427"/>
                </a:lnTo>
                <a:cubicBezTo>
                  <a:pt x="-46" y="10917"/>
                  <a:pt x="-46" y="10237"/>
                  <a:pt x="140" y="9726"/>
                </a:cubicBezTo>
                <a:lnTo>
                  <a:pt x="3448" y="688"/>
                </a:lnTo>
                <a:cubicBezTo>
                  <a:pt x="3700" y="-17"/>
                  <a:pt x="4231" y="-211"/>
                  <a:pt x="4617" y="251"/>
                </a:cubicBezTo>
                <a:cubicBezTo>
                  <a:pt x="5002" y="737"/>
                  <a:pt x="5108" y="1684"/>
                  <a:pt x="4843" y="2389"/>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409" name="Google Shape;343;p29"/>
          <p:cNvSpPr txBox="1"/>
          <p:nvPr>
            <p:ph type="subTitle" sz="quarter" idx="1"/>
          </p:nvPr>
        </p:nvSpPr>
        <p:spPr>
          <a:prstGeom prst="rect">
            <a:avLst/>
          </a:prstGeom>
        </p:spPr>
        <p:txBody>
          <a:bodyPr/>
          <a:lstStyle/>
          <a:p>
            <a:pPr marL="0" indent="0"/>
            <a:r>
              <a:t>Серегин Константин</a:t>
            </a:r>
          </a:p>
          <a:p>
            <a:pPr marL="0" indent="0"/>
            <a:r>
              <a:t>Попков Макар</a:t>
            </a:r>
          </a:p>
        </p:txBody>
      </p:sp>
      <p:sp>
        <p:nvSpPr>
          <p:cNvPr id="410" name="Google Shape;344;p29"/>
          <p:cNvSpPr/>
          <p:nvPr/>
        </p:nvSpPr>
        <p:spPr>
          <a:xfrm>
            <a:off x="5318786" y="2914949"/>
            <a:ext cx="2497202" cy="159601"/>
          </a:xfrm>
          <a:prstGeom prst="rect">
            <a:avLst/>
          </a:prstGeom>
          <a:solidFill>
            <a:schemeClr val="accent1"/>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38" name="Google Shape;482;p39" descr="Google Shape;482;p39"/>
          <p:cNvPicPr>
            <a:picLocks noChangeAspect="1"/>
          </p:cNvPicPr>
          <p:nvPr>
            <p:ph type="pic" idx="21"/>
          </p:nvPr>
        </p:nvPicPr>
        <p:blipFill>
          <a:blip r:embed="rId2">
            <a:extLst/>
          </a:blip>
          <a:srcRect l="0" t="7676" r="0" b="7685"/>
          <a:stretch>
            <a:fillRect/>
          </a:stretch>
        </p:blipFill>
        <p:spPr>
          <a:xfrm>
            <a:off x="0" y="-14876"/>
            <a:ext cx="9144004" cy="5158501"/>
          </a:xfrm>
          <a:prstGeom prst="rect">
            <a:avLst/>
          </a:prstGeom>
        </p:spPr>
      </p:pic>
      <p:sp>
        <p:nvSpPr>
          <p:cNvPr id="539" name="Google Shape;483;p39"/>
          <p:cNvSpPr txBox="1"/>
          <p:nvPr>
            <p:ph type="title"/>
          </p:nvPr>
        </p:nvSpPr>
        <p:spPr>
          <a:prstGeom prst="rect">
            <a:avLst/>
          </a:prstGeom>
        </p:spPr>
        <p:txBody>
          <a:bodyPr/>
          <a:lstStyle/>
          <a:p>
            <a:pPr/>
            <a:r>
              <a:t>"Creativity is the key to unlocking your true potential"</a:t>
            </a:r>
          </a:p>
        </p:txBody>
      </p:sp>
      <p:grpSp>
        <p:nvGrpSpPr>
          <p:cNvPr id="542" name="Google Shape;484;p39"/>
          <p:cNvGrpSpPr/>
          <p:nvPr/>
        </p:nvGrpSpPr>
        <p:grpSpPr>
          <a:xfrm>
            <a:off x="496924" y="1436600"/>
            <a:ext cx="8150151" cy="3214948"/>
            <a:chOff x="0" y="0"/>
            <a:chExt cx="8150149" cy="3214947"/>
          </a:xfrm>
        </p:grpSpPr>
        <p:sp>
          <p:nvSpPr>
            <p:cNvPr id="540" name="Google Shape;485;p39"/>
            <p:cNvSpPr txBox="1"/>
            <p:nvPr/>
          </p:nvSpPr>
          <p:spPr>
            <a:xfrm>
              <a:off x="7933849" y="593696"/>
              <a:ext cx="216301"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1010010010110111</a:t>
              </a:r>
            </a:p>
          </p:txBody>
        </p:sp>
        <p:sp>
          <p:nvSpPr>
            <p:cNvPr id="541" name="Google Shape;486;p39"/>
            <p:cNvSpPr txBox="1"/>
            <p:nvPr/>
          </p:nvSpPr>
          <p:spPr>
            <a:xfrm>
              <a:off x="0" y="0"/>
              <a:ext cx="216300"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1001010100101010</a:t>
              </a:r>
            </a:p>
          </p:txBody>
        </p:sp>
      </p:gr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4" name="Google Shape;491;p40"/>
          <p:cNvSpPr txBox="1"/>
          <p:nvPr>
            <p:ph type="body" sz="quarter" idx="1"/>
          </p:nvPr>
        </p:nvSpPr>
        <p:spPr>
          <a:xfrm>
            <a:off x="5017175" y="2163424"/>
            <a:ext cx="2695801" cy="472201"/>
          </a:xfrm>
          <a:prstGeom prst="rect">
            <a:avLst/>
          </a:prstGeom>
        </p:spPr>
        <p:txBody>
          <a:bodyPr anchor="b"/>
          <a:lstStyle>
            <a:lvl1pPr marL="0" indent="0" defTabSz="859536">
              <a:defRPr b="1" sz="1879">
                <a:latin typeface="Aldrich"/>
                <a:ea typeface="Aldrich"/>
                <a:cs typeface="Aldrich"/>
                <a:sym typeface="Aldrich"/>
              </a:defRPr>
            </a:lvl1pPr>
          </a:lstStyle>
          <a:p>
            <a:pPr/>
            <a:r>
              <a:t>Project 2</a:t>
            </a:r>
          </a:p>
        </p:txBody>
      </p:sp>
      <p:sp>
        <p:nvSpPr>
          <p:cNvPr id="545" name="Google Shape;492;p40"/>
          <p:cNvSpPr txBox="1"/>
          <p:nvPr>
            <p:ph type="title"/>
          </p:nvPr>
        </p:nvSpPr>
        <p:spPr>
          <a:xfrm>
            <a:off x="719999" y="826024"/>
            <a:ext cx="7704002" cy="572701"/>
          </a:xfrm>
          <a:prstGeom prst="rect">
            <a:avLst/>
          </a:prstGeom>
        </p:spPr>
        <p:txBody>
          <a:bodyPr/>
          <a:lstStyle>
            <a:lvl1pPr defTabSz="822959">
              <a:defRPr sz="2520"/>
            </a:lvl1pPr>
          </a:lstStyle>
          <a:p>
            <a:pPr/>
            <a:r>
              <a:t>Previous projects</a:t>
            </a:r>
          </a:p>
        </p:txBody>
      </p:sp>
      <p:sp>
        <p:nvSpPr>
          <p:cNvPr id="546" name="Google Shape;493;p40"/>
          <p:cNvSpPr txBox="1"/>
          <p:nvPr/>
        </p:nvSpPr>
        <p:spPr>
          <a:xfrm>
            <a:off x="5017187" y="2650350"/>
            <a:ext cx="2695801" cy="17556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“In this showcase of past projects, delve into another example that underscores my versatility and commitment to excellence. From concept to completion, witness how I navigated complexities and contributed to the success of this [industry/field] initiative”</a:t>
            </a:r>
          </a:p>
        </p:txBody>
      </p:sp>
      <p:sp>
        <p:nvSpPr>
          <p:cNvPr id="547" name="Google Shape;494;p40"/>
          <p:cNvSpPr txBox="1"/>
          <p:nvPr/>
        </p:nvSpPr>
        <p:spPr>
          <a:xfrm>
            <a:off x="1431011" y="2650356"/>
            <a:ext cx="2695801" cy="17556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“Explore the details of one of my previous projects, a testament to my ability to meet challenges head-on and deliver results. This undertaking reflects my approach to [industry/field] and highlights the diverse skills applied to ensure successful outcomes”</a:t>
            </a:r>
          </a:p>
        </p:txBody>
      </p:sp>
      <p:sp>
        <p:nvSpPr>
          <p:cNvPr id="548" name="Google Shape;495;p40"/>
          <p:cNvSpPr txBox="1"/>
          <p:nvPr/>
        </p:nvSpPr>
        <p:spPr>
          <a:xfrm>
            <a:off x="1430999" y="2163424"/>
            <a:ext cx="2695801" cy="4722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859536">
              <a:defRPr b="1" sz="1879">
                <a:latin typeface="Aldrich"/>
                <a:ea typeface="Aldrich"/>
                <a:cs typeface="Aldrich"/>
                <a:sym typeface="Aldrich"/>
              </a:defRPr>
            </a:lvl1pPr>
          </a:lstStyle>
          <a:p>
            <a:pPr/>
            <a:r>
              <a:t>Project 1</a:t>
            </a:r>
          </a:p>
        </p:txBody>
      </p:sp>
      <p:sp>
        <p:nvSpPr>
          <p:cNvPr id="549" name="Google Shape;496;p40"/>
          <p:cNvSpPr/>
          <p:nvPr/>
        </p:nvSpPr>
        <p:spPr>
          <a:xfrm>
            <a:off x="2587738" y="1696485"/>
            <a:ext cx="382263" cy="382179"/>
          </a:xfrm>
          <a:custGeom>
            <a:avLst/>
            <a:gdLst/>
            <a:ahLst/>
            <a:cxnLst>
              <a:cxn ang="0">
                <a:pos x="wd2" y="hd2"/>
              </a:cxn>
              <a:cxn ang="5400000">
                <a:pos x="wd2" y="hd2"/>
              </a:cxn>
              <a:cxn ang="10800000">
                <a:pos x="wd2" y="hd2"/>
              </a:cxn>
              <a:cxn ang="16200000">
                <a:pos x="wd2" y="hd2"/>
              </a:cxn>
            </a:cxnLst>
            <a:rect l="0" t="0" r="r" b="b"/>
            <a:pathLst>
              <a:path w="21367" h="21494" fill="norm" stroke="1" extrusionOk="0">
                <a:moveTo>
                  <a:pt x="10685" y="19807"/>
                </a:moveTo>
                <a:cubicBezTo>
                  <a:pt x="8427" y="19807"/>
                  <a:pt x="6592" y="17960"/>
                  <a:pt x="6592" y="15702"/>
                </a:cubicBezTo>
                <a:lnTo>
                  <a:pt x="6592" y="9087"/>
                </a:lnTo>
                <a:cubicBezTo>
                  <a:pt x="6592" y="6815"/>
                  <a:pt x="8427" y="4982"/>
                  <a:pt x="10685" y="4982"/>
                </a:cubicBezTo>
                <a:cubicBezTo>
                  <a:pt x="12943" y="4982"/>
                  <a:pt x="14765" y="6815"/>
                  <a:pt x="14778" y="9087"/>
                </a:cubicBezTo>
                <a:lnTo>
                  <a:pt x="14778" y="15702"/>
                </a:lnTo>
                <a:cubicBezTo>
                  <a:pt x="14765" y="17974"/>
                  <a:pt x="12943" y="19807"/>
                  <a:pt x="10685" y="19807"/>
                </a:cubicBezTo>
                <a:moveTo>
                  <a:pt x="20996" y="13351"/>
                </a:moveTo>
                <a:lnTo>
                  <a:pt x="18528" y="11690"/>
                </a:lnTo>
                <a:cubicBezTo>
                  <a:pt x="18396" y="11597"/>
                  <a:pt x="18237" y="11557"/>
                  <a:pt x="18065" y="11557"/>
                </a:cubicBezTo>
                <a:lnTo>
                  <a:pt x="16441" y="11557"/>
                </a:lnTo>
                <a:lnTo>
                  <a:pt x="16441" y="9538"/>
                </a:lnTo>
                <a:lnTo>
                  <a:pt x="18528" y="8143"/>
                </a:lnTo>
                <a:cubicBezTo>
                  <a:pt x="18765" y="7984"/>
                  <a:pt x="18910" y="7718"/>
                  <a:pt x="18910" y="7439"/>
                </a:cubicBezTo>
                <a:lnTo>
                  <a:pt x="18910" y="4132"/>
                </a:lnTo>
                <a:cubicBezTo>
                  <a:pt x="18910" y="3667"/>
                  <a:pt x="18528" y="3295"/>
                  <a:pt x="18065" y="3295"/>
                </a:cubicBezTo>
                <a:cubicBezTo>
                  <a:pt x="17603" y="3295"/>
                  <a:pt x="17234" y="3667"/>
                  <a:pt x="17234" y="4132"/>
                </a:cubicBezTo>
                <a:lnTo>
                  <a:pt x="17234" y="6988"/>
                </a:lnTo>
                <a:lnTo>
                  <a:pt x="16257" y="7639"/>
                </a:lnTo>
                <a:cubicBezTo>
                  <a:pt x="15861" y="6071"/>
                  <a:pt x="14818" y="4756"/>
                  <a:pt x="13431" y="3999"/>
                </a:cubicBezTo>
                <a:lnTo>
                  <a:pt x="14725" y="1183"/>
                </a:lnTo>
                <a:cubicBezTo>
                  <a:pt x="14923" y="757"/>
                  <a:pt x="14738" y="266"/>
                  <a:pt x="14316" y="67"/>
                </a:cubicBezTo>
                <a:cubicBezTo>
                  <a:pt x="13893" y="-106"/>
                  <a:pt x="13405" y="67"/>
                  <a:pt x="13207" y="479"/>
                </a:cubicBezTo>
                <a:lnTo>
                  <a:pt x="11860" y="3414"/>
                </a:lnTo>
                <a:cubicBezTo>
                  <a:pt x="11081" y="3255"/>
                  <a:pt x="10276" y="3255"/>
                  <a:pt x="9510" y="3414"/>
                </a:cubicBezTo>
                <a:lnTo>
                  <a:pt x="8163" y="479"/>
                </a:lnTo>
                <a:cubicBezTo>
                  <a:pt x="7965" y="67"/>
                  <a:pt x="7477" y="-106"/>
                  <a:pt x="7054" y="67"/>
                </a:cubicBezTo>
                <a:cubicBezTo>
                  <a:pt x="6632" y="266"/>
                  <a:pt x="6447" y="757"/>
                  <a:pt x="6645" y="1183"/>
                </a:cubicBezTo>
                <a:lnTo>
                  <a:pt x="7939" y="3999"/>
                </a:lnTo>
                <a:cubicBezTo>
                  <a:pt x="6552" y="4756"/>
                  <a:pt x="5509" y="6071"/>
                  <a:pt x="5113" y="7639"/>
                </a:cubicBezTo>
                <a:lnTo>
                  <a:pt x="4136" y="6988"/>
                </a:lnTo>
                <a:lnTo>
                  <a:pt x="4136" y="4185"/>
                </a:lnTo>
                <a:cubicBezTo>
                  <a:pt x="4136" y="3720"/>
                  <a:pt x="3753" y="3348"/>
                  <a:pt x="3291" y="3348"/>
                </a:cubicBezTo>
                <a:cubicBezTo>
                  <a:pt x="2842" y="3348"/>
                  <a:pt x="2460" y="3720"/>
                  <a:pt x="2460" y="4185"/>
                </a:cubicBezTo>
                <a:lnTo>
                  <a:pt x="2460" y="7439"/>
                </a:lnTo>
                <a:cubicBezTo>
                  <a:pt x="2460" y="7718"/>
                  <a:pt x="2605" y="7984"/>
                  <a:pt x="2829" y="8143"/>
                </a:cubicBezTo>
                <a:lnTo>
                  <a:pt x="4929" y="9538"/>
                </a:lnTo>
                <a:lnTo>
                  <a:pt x="4929" y="11557"/>
                </a:lnTo>
                <a:cubicBezTo>
                  <a:pt x="3397" y="11597"/>
                  <a:pt x="3186" y="11464"/>
                  <a:pt x="2829" y="11690"/>
                </a:cubicBezTo>
                <a:lnTo>
                  <a:pt x="374" y="13351"/>
                </a:lnTo>
                <a:cubicBezTo>
                  <a:pt x="-9" y="13603"/>
                  <a:pt x="-115" y="14121"/>
                  <a:pt x="136" y="14507"/>
                </a:cubicBezTo>
                <a:cubicBezTo>
                  <a:pt x="400" y="14892"/>
                  <a:pt x="915" y="14998"/>
                  <a:pt x="1298" y="14746"/>
                </a:cubicBezTo>
                <a:lnTo>
                  <a:pt x="3555" y="13231"/>
                </a:lnTo>
                <a:lnTo>
                  <a:pt x="4929" y="13231"/>
                </a:lnTo>
                <a:lnTo>
                  <a:pt x="4929" y="15237"/>
                </a:lnTo>
                <a:lnTo>
                  <a:pt x="2842" y="16592"/>
                </a:lnTo>
                <a:cubicBezTo>
                  <a:pt x="2605" y="16752"/>
                  <a:pt x="2460" y="17017"/>
                  <a:pt x="2460" y="17296"/>
                </a:cubicBezTo>
                <a:lnTo>
                  <a:pt x="2460" y="20657"/>
                </a:lnTo>
                <a:cubicBezTo>
                  <a:pt x="2460" y="21109"/>
                  <a:pt x="2842" y="21494"/>
                  <a:pt x="3291" y="21494"/>
                </a:cubicBezTo>
                <a:cubicBezTo>
                  <a:pt x="3753" y="21494"/>
                  <a:pt x="4136" y="21109"/>
                  <a:pt x="4136" y="20657"/>
                </a:cubicBezTo>
                <a:lnTo>
                  <a:pt x="4136" y="17748"/>
                </a:lnTo>
                <a:lnTo>
                  <a:pt x="5100" y="17124"/>
                </a:lnTo>
                <a:cubicBezTo>
                  <a:pt x="5734" y="19634"/>
                  <a:pt x="7992" y="21494"/>
                  <a:pt x="10685" y="21494"/>
                </a:cubicBezTo>
                <a:cubicBezTo>
                  <a:pt x="13365" y="21494"/>
                  <a:pt x="15623" y="19634"/>
                  <a:pt x="16257" y="17150"/>
                </a:cubicBezTo>
                <a:lnTo>
                  <a:pt x="17234" y="17801"/>
                </a:lnTo>
                <a:lnTo>
                  <a:pt x="17234" y="20657"/>
                </a:lnTo>
                <a:cubicBezTo>
                  <a:pt x="17234" y="21109"/>
                  <a:pt x="17603" y="21494"/>
                  <a:pt x="18065" y="21494"/>
                </a:cubicBezTo>
                <a:cubicBezTo>
                  <a:pt x="18528" y="21494"/>
                  <a:pt x="18910" y="21109"/>
                  <a:pt x="18910" y="20657"/>
                </a:cubicBezTo>
                <a:lnTo>
                  <a:pt x="18910" y="17349"/>
                </a:lnTo>
                <a:cubicBezTo>
                  <a:pt x="18910" y="17070"/>
                  <a:pt x="18765" y="16805"/>
                  <a:pt x="18528" y="16645"/>
                </a:cubicBezTo>
                <a:lnTo>
                  <a:pt x="16441" y="15250"/>
                </a:lnTo>
                <a:lnTo>
                  <a:pt x="16441" y="13231"/>
                </a:lnTo>
                <a:lnTo>
                  <a:pt x="17815" y="13231"/>
                </a:lnTo>
                <a:lnTo>
                  <a:pt x="20072" y="14746"/>
                </a:lnTo>
                <a:cubicBezTo>
                  <a:pt x="20455" y="14998"/>
                  <a:pt x="20970" y="14892"/>
                  <a:pt x="21221" y="14507"/>
                </a:cubicBezTo>
                <a:cubicBezTo>
                  <a:pt x="21485" y="14121"/>
                  <a:pt x="21379" y="13603"/>
                  <a:pt x="20996" y="13351"/>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550" name="Google Shape;497;p40"/>
          <p:cNvSpPr/>
          <p:nvPr/>
        </p:nvSpPr>
        <p:spPr>
          <a:xfrm>
            <a:off x="6175005" y="1696901"/>
            <a:ext cx="380109" cy="381291"/>
          </a:xfrm>
          <a:custGeom>
            <a:avLst/>
            <a:gdLst/>
            <a:ahLst/>
            <a:cxnLst>
              <a:cxn ang="0">
                <a:pos x="wd2" y="hd2"/>
              </a:cxn>
              <a:cxn ang="5400000">
                <a:pos x="wd2" y="hd2"/>
              </a:cxn>
              <a:cxn ang="10800000">
                <a:pos x="wd2" y="hd2"/>
              </a:cxn>
              <a:cxn ang="16200000">
                <a:pos x="wd2" y="hd2"/>
              </a:cxn>
            </a:cxnLst>
            <a:rect l="0" t="0" r="r" b="b"/>
            <a:pathLst>
              <a:path w="19495" h="20992" fill="norm" stroke="1" extrusionOk="0">
                <a:moveTo>
                  <a:pt x="10511" y="15361"/>
                </a:moveTo>
                <a:lnTo>
                  <a:pt x="10511" y="16974"/>
                </a:lnTo>
                <a:cubicBezTo>
                  <a:pt x="10511" y="17429"/>
                  <a:pt x="10172" y="17793"/>
                  <a:pt x="9748" y="17793"/>
                </a:cubicBezTo>
                <a:cubicBezTo>
                  <a:pt x="9324" y="17793"/>
                  <a:pt x="8985" y="17429"/>
                  <a:pt x="8985" y="16974"/>
                </a:cubicBezTo>
                <a:lnTo>
                  <a:pt x="8985" y="15361"/>
                </a:lnTo>
                <a:cubicBezTo>
                  <a:pt x="8985" y="14906"/>
                  <a:pt x="9324" y="14542"/>
                  <a:pt x="9748" y="14542"/>
                </a:cubicBezTo>
                <a:cubicBezTo>
                  <a:pt x="10172" y="14542"/>
                  <a:pt x="10511" y="14906"/>
                  <a:pt x="10511" y="15361"/>
                </a:cubicBezTo>
                <a:moveTo>
                  <a:pt x="10511" y="5660"/>
                </a:moveTo>
                <a:lnTo>
                  <a:pt x="10511" y="12123"/>
                </a:lnTo>
                <a:cubicBezTo>
                  <a:pt x="10511" y="12578"/>
                  <a:pt x="10172" y="12942"/>
                  <a:pt x="9748" y="12942"/>
                </a:cubicBezTo>
                <a:cubicBezTo>
                  <a:pt x="9324" y="12942"/>
                  <a:pt x="8985" y="12578"/>
                  <a:pt x="8985" y="12123"/>
                </a:cubicBezTo>
                <a:lnTo>
                  <a:pt x="8985" y="5660"/>
                </a:lnTo>
                <a:cubicBezTo>
                  <a:pt x="8985" y="5205"/>
                  <a:pt x="9324" y="4841"/>
                  <a:pt x="9748" y="4841"/>
                </a:cubicBezTo>
                <a:cubicBezTo>
                  <a:pt x="10172" y="4841"/>
                  <a:pt x="10511" y="5205"/>
                  <a:pt x="10511" y="5660"/>
                </a:cubicBezTo>
                <a:moveTo>
                  <a:pt x="15115" y="19353"/>
                </a:moveTo>
                <a:lnTo>
                  <a:pt x="4381" y="19353"/>
                </a:lnTo>
                <a:cubicBezTo>
                  <a:pt x="2213" y="19353"/>
                  <a:pt x="844" y="16831"/>
                  <a:pt x="1898" y="14815"/>
                </a:cubicBezTo>
                <a:lnTo>
                  <a:pt x="8185" y="2630"/>
                </a:lnTo>
                <a:cubicBezTo>
                  <a:pt x="8864" y="1304"/>
                  <a:pt x="10632" y="1304"/>
                  <a:pt x="11311" y="2630"/>
                </a:cubicBezTo>
                <a:lnTo>
                  <a:pt x="17610" y="14815"/>
                </a:lnTo>
                <a:cubicBezTo>
                  <a:pt x="18652" y="16831"/>
                  <a:pt x="17295" y="19353"/>
                  <a:pt x="15115" y="19353"/>
                </a:cubicBezTo>
                <a:moveTo>
                  <a:pt x="18943" y="14022"/>
                </a:moveTo>
                <a:lnTo>
                  <a:pt x="12656" y="1824"/>
                </a:lnTo>
                <a:cubicBezTo>
                  <a:pt x="11396" y="-608"/>
                  <a:pt x="8113" y="-608"/>
                  <a:pt x="6841" y="1824"/>
                </a:cubicBezTo>
                <a:lnTo>
                  <a:pt x="553" y="14022"/>
                </a:lnTo>
                <a:cubicBezTo>
                  <a:pt x="-1058" y="17130"/>
                  <a:pt x="1038" y="20992"/>
                  <a:pt x="4381" y="20992"/>
                </a:cubicBezTo>
                <a:lnTo>
                  <a:pt x="15115" y="20992"/>
                </a:lnTo>
                <a:cubicBezTo>
                  <a:pt x="18483" y="20992"/>
                  <a:pt x="20542" y="17117"/>
                  <a:pt x="18943" y="14022"/>
                </a:cubicBezTo>
                <a:close/>
              </a:path>
            </a:pathLst>
          </a:custGeom>
          <a:solidFill>
            <a:schemeClr val="accent2">
              <a:lumOff val="44000"/>
            </a:schemeClr>
          </a:solidFill>
          <a:ln w="12700">
            <a:miter lim="400000"/>
          </a:ln>
        </p:spPr>
        <p:txBody>
          <a:bodyPr lIns="0" tIns="0" rIns="0" bIns="0" anchor="ctr"/>
          <a:lstStyle/>
          <a:p>
            <a:pPr algn="ctr">
              <a:defRPr sz="1800"/>
            </a:p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2" name="Google Shape;502;p41"/>
          <p:cNvSpPr txBox="1"/>
          <p:nvPr>
            <p:ph type="body" sz="quarter" idx="1"/>
          </p:nvPr>
        </p:nvSpPr>
        <p:spPr>
          <a:xfrm>
            <a:off x="1206423" y="3085532"/>
            <a:ext cx="2811002" cy="377101"/>
          </a:xfrm>
          <a:prstGeom prst="rect">
            <a:avLst/>
          </a:prstGeom>
        </p:spPr>
        <p:txBody>
          <a:bodyPr anchor="b"/>
          <a:lstStyle>
            <a:lvl1pPr marL="0" indent="0" defTabSz="557784">
              <a:defRPr b="1" sz="1220">
                <a:latin typeface="Aldrich"/>
                <a:ea typeface="Aldrich"/>
                <a:cs typeface="Aldrich"/>
                <a:sym typeface="Aldrich"/>
              </a:defRPr>
            </a:lvl1pPr>
          </a:lstStyle>
          <a:p>
            <a:pPr/>
            <a:r>
              <a:t>Employer 3</a:t>
            </a:r>
          </a:p>
        </p:txBody>
      </p:sp>
      <p:sp>
        <p:nvSpPr>
          <p:cNvPr id="553" name="Google Shape;503;p41"/>
          <p:cNvSpPr txBox="1"/>
          <p:nvPr>
            <p:ph type="title"/>
          </p:nvPr>
        </p:nvSpPr>
        <p:spPr>
          <a:xfrm>
            <a:off x="719999" y="826024"/>
            <a:ext cx="7704002" cy="572701"/>
          </a:xfrm>
          <a:prstGeom prst="rect">
            <a:avLst/>
          </a:prstGeom>
        </p:spPr>
        <p:txBody>
          <a:bodyPr/>
          <a:lstStyle>
            <a:lvl1pPr defTabSz="822959">
              <a:defRPr sz="2520"/>
            </a:lvl1pPr>
          </a:lstStyle>
          <a:p>
            <a:pPr/>
            <a:r>
              <a:t>What people say about me</a:t>
            </a:r>
          </a:p>
        </p:txBody>
      </p:sp>
      <p:sp>
        <p:nvSpPr>
          <p:cNvPr id="554" name="Google Shape;504;p41"/>
          <p:cNvSpPr txBox="1"/>
          <p:nvPr/>
        </p:nvSpPr>
        <p:spPr>
          <a:xfrm>
            <a:off x="1206424" y="1854235"/>
            <a:ext cx="2811002" cy="10884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“I have been impressed by the quality, attention to detail and creative approach brought to every project made”</a:t>
            </a:r>
          </a:p>
        </p:txBody>
      </p:sp>
      <p:sp>
        <p:nvSpPr>
          <p:cNvPr id="555" name="Google Shape;505;p41"/>
          <p:cNvSpPr txBox="1"/>
          <p:nvPr/>
        </p:nvSpPr>
        <p:spPr>
          <a:xfrm>
            <a:off x="5032976" y="1854227"/>
            <a:ext cx="2811002" cy="10884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"This person's dedication and attention to detail significantly contributed to project success. Their creativity and ability to meet tight deadlines set them apart"</a:t>
            </a:r>
          </a:p>
        </p:txBody>
      </p:sp>
      <p:sp>
        <p:nvSpPr>
          <p:cNvPr id="556" name="Google Shape;506;p41"/>
          <p:cNvSpPr txBox="1"/>
          <p:nvPr/>
        </p:nvSpPr>
        <p:spPr>
          <a:xfrm>
            <a:off x="1206424" y="3390012"/>
            <a:ext cx="2811002" cy="10884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“This person has a strong technical understanding in order to develop successful strategies. Highly recommended for any kind of project or task”</a:t>
            </a:r>
          </a:p>
        </p:txBody>
      </p:sp>
      <p:sp>
        <p:nvSpPr>
          <p:cNvPr id="557" name="Google Shape;507;p41"/>
          <p:cNvSpPr txBox="1"/>
          <p:nvPr/>
        </p:nvSpPr>
        <p:spPr>
          <a:xfrm>
            <a:off x="5032974" y="3390010"/>
            <a:ext cx="2811002" cy="10884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"Working with this person has been valuable. Their strong work ethic and leadership qualities are instrumental in project success, combining a keen understanding of the bigger picture”</a:t>
            </a:r>
          </a:p>
        </p:txBody>
      </p:sp>
      <p:sp>
        <p:nvSpPr>
          <p:cNvPr id="558" name="Google Shape;508;p41"/>
          <p:cNvSpPr txBox="1"/>
          <p:nvPr/>
        </p:nvSpPr>
        <p:spPr>
          <a:xfrm>
            <a:off x="1206423" y="1549678"/>
            <a:ext cx="2811002" cy="3771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557784">
              <a:defRPr b="1" sz="1220">
                <a:latin typeface="Aldrich"/>
                <a:ea typeface="Aldrich"/>
                <a:cs typeface="Aldrich"/>
                <a:sym typeface="Aldrich"/>
              </a:defRPr>
            </a:lvl1pPr>
          </a:lstStyle>
          <a:p>
            <a:pPr/>
            <a:r>
              <a:t>Employer 1</a:t>
            </a:r>
          </a:p>
        </p:txBody>
      </p:sp>
      <p:sp>
        <p:nvSpPr>
          <p:cNvPr id="559" name="Google Shape;509;p41"/>
          <p:cNvSpPr txBox="1"/>
          <p:nvPr/>
        </p:nvSpPr>
        <p:spPr>
          <a:xfrm>
            <a:off x="5032950" y="1549674"/>
            <a:ext cx="2811001" cy="3771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557784">
              <a:defRPr b="1" sz="1220">
                <a:latin typeface="Aldrich"/>
                <a:ea typeface="Aldrich"/>
                <a:cs typeface="Aldrich"/>
                <a:sym typeface="Aldrich"/>
              </a:defRPr>
            </a:lvl1pPr>
          </a:lstStyle>
          <a:p>
            <a:pPr/>
            <a:r>
              <a:t>Employer 2</a:t>
            </a:r>
          </a:p>
        </p:txBody>
      </p:sp>
      <p:sp>
        <p:nvSpPr>
          <p:cNvPr id="560" name="Google Shape;510;p41"/>
          <p:cNvSpPr txBox="1"/>
          <p:nvPr/>
        </p:nvSpPr>
        <p:spPr>
          <a:xfrm>
            <a:off x="5032950" y="3085525"/>
            <a:ext cx="2811001" cy="3771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557784">
              <a:defRPr b="1" sz="1220">
                <a:latin typeface="Aldrich"/>
                <a:ea typeface="Aldrich"/>
                <a:cs typeface="Aldrich"/>
                <a:sym typeface="Aldrich"/>
              </a:defRPr>
            </a:lvl1pPr>
          </a:lstStyle>
          <a:p>
            <a:pPr/>
            <a:r>
              <a:t>Employer 4</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2" name="Google Shape;515;p42"/>
          <p:cNvSpPr txBox="1"/>
          <p:nvPr>
            <p:ph type="title"/>
          </p:nvPr>
        </p:nvSpPr>
        <p:spPr>
          <a:xfrm>
            <a:off x="719999" y="826024"/>
            <a:ext cx="7704002" cy="572701"/>
          </a:xfrm>
          <a:prstGeom prst="rect">
            <a:avLst/>
          </a:prstGeom>
        </p:spPr>
        <p:txBody>
          <a:bodyPr/>
          <a:lstStyle>
            <a:lvl1pPr defTabSz="822959">
              <a:defRPr sz="2520"/>
            </a:lvl1pPr>
          </a:lstStyle>
          <a:p>
            <a:pPr/>
            <a:r>
              <a:t>My skills and qualifications</a:t>
            </a:r>
          </a:p>
        </p:txBody>
      </p:sp>
      <p:sp>
        <p:nvSpPr>
          <p:cNvPr id="563" name="Google Shape;516;p42"/>
          <p:cNvSpPr txBox="1"/>
          <p:nvPr>
            <p:ph type="body" sz="quarter" idx="1"/>
          </p:nvPr>
        </p:nvSpPr>
        <p:spPr>
          <a:xfrm>
            <a:off x="712899" y="2014951"/>
            <a:ext cx="2535602" cy="1059301"/>
          </a:xfrm>
          <a:prstGeom prst="rect">
            <a:avLst/>
          </a:prstGeom>
        </p:spPr>
        <p:txBody>
          <a:bodyPr/>
          <a:lstStyle>
            <a:lvl1pPr marL="0" indent="0"/>
          </a:lstStyle>
          <a:p>
            <a:pPr/>
            <a:r>
              <a:t>“I possess leadership abilities that have been sharpened through past roles where I was responsible for the teams”</a:t>
            </a:r>
          </a:p>
        </p:txBody>
      </p:sp>
      <p:sp>
        <p:nvSpPr>
          <p:cNvPr id="564" name="Google Shape;517;p42"/>
          <p:cNvSpPr txBox="1"/>
          <p:nvPr/>
        </p:nvSpPr>
        <p:spPr>
          <a:xfrm>
            <a:off x="3248549" y="2014960"/>
            <a:ext cx="2649002" cy="1059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“My problem-solving capabilities have enabled me to solve difficult issues in the past, using creative and innovative solutions”</a:t>
            </a:r>
          </a:p>
        </p:txBody>
      </p:sp>
      <p:sp>
        <p:nvSpPr>
          <p:cNvPr id="565" name="Google Shape;518;p42"/>
          <p:cNvSpPr txBox="1"/>
          <p:nvPr/>
        </p:nvSpPr>
        <p:spPr>
          <a:xfrm>
            <a:off x="712899" y="3539849"/>
            <a:ext cx="2535602" cy="1059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“My proactivity allows me to plan ahead and prioritize tasks according to objectives and different deadlines"</a:t>
            </a:r>
          </a:p>
        </p:txBody>
      </p:sp>
      <p:sp>
        <p:nvSpPr>
          <p:cNvPr id="566" name="Google Shape;519;p42"/>
          <p:cNvSpPr txBox="1"/>
          <p:nvPr/>
        </p:nvSpPr>
        <p:spPr>
          <a:xfrm>
            <a:off x="3248561" y="3539852"/>
            <a:ext cx="2649002" cy="1059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“I am knowledgeable in several technical areas that support my ambition in my field"</a:t>
            </a:r>
          </a:p>
        </p:txBody>
      </p:sp>
      <p:sp>
        <p:nvSpPr>
          <p:cNvPr id="567" name="Google Shape;520;p42"/>
          <p:cNvSpPr txBox="1"/>
          <p:nvPr/>
        </p:nvSpPr>
        <p:spPr>
          <a:xfrm>
            <a:off x="712899" y="1550750"/>
            <a:ext cx="2535602" cy="456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795527">
              <a:defRPr b="1" sz="1740">
                <a:latin typeface="Aldrich"/>
                <a:ea typeface="Aldrich"/>
                <a:cs typeface="Aldrich"/>
                <a:sym typeface="Aldrich"/>
              </a:defRPr>
            </a:lvl1pPr>
          </a:lstStyle>
          <a:p>
            <a:pPr/>
            <a:r>
              <a:t>Leadership</a:t>
            </a:r>
          </a:p>
        </p:txBody>
      </p:sp>
      <p:sp>
        <p:nvSpPr>
          <p:cNvPr id="568" name="Google Shape;521;p42"/>
          <p:cNvSpPr txBox="1"/>
          <p:nvPr/>
        </p:nvSpPr>
        <p:spPr>
          <a:xfrm>
            <a:off x="3248548" y="1550750"/>
            <a:ext cx="2646601" cy="456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795527">
              <a:defRPr b="1" sz="1740">
                <a:latin typeface="Aldrich"/>
                <a:ea typeface="Aldrich"/>
                <a:cs typeface="Aldrich"/>
                <a:sym typeface="Aldrich"/>
              </a:defRPr>
            </a:lvl1pPr>
          </a:lstStyle>
          <a:p>
            <a:pPr/>
            <a:r>
              <a:t>Problem-solving</a:t>
            </a:r>
          </a:p>
        </p:txBody>
      </p:sp>
      <p:sp>
        <p:nvSpPr>
          <p:cNvPr id="569" name="Google Shape;522;p42"/>
          <p:cNvSpPr txBox="1"/>
          <p:nvPr/>
        </p:nvSpPr>
        <p:spPr>
          <a:xfrm>
            <a:off x="5895102" y="1550750"/>
            <a:ext cx="2533201" cy="456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795527">
              <a:defRPr b="1" sz="1740">
                <a:latin typeface="Aldrich"/>
                <a:ea typeface="Aldrich"/>
                <a:cs typeface="Aldrich"/>
                <a:sym typeface="Aldrich"/>
              </a:defRPr>
            </a:lvl1pPr>
          </a:lstStyle>
          <a:p>
            <a:pPr/>
            <a:r>
              <a:t>Communications</a:t>
            </a:r>
          </a:p>
        </p:txBody>
      </p:sp>
      <p:sp>
        <p:nvSpPr>
          <p:cNvPr id="570" name="Google Shape;523;p42"/>
          <p:cNvSpPr txBox="1"/>
          <p:nvPr/>
        </p:nvSpPr>
        <p:spPr>
          <a:xfrm>
            <a:off x="5895106" y="2014957"/>
            <a:ext cx="2535601" cy="1059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“With excellent verbal and written skills, I can effectively convey complex messages to a variety of audiences"</a:t>
            </a:r>
          </a:p>
        </p:txBody>
      </p:sp>
      <p:sp>
        <p:nvSpPr>
          <p:cNvPr id="571" name="Google Shape;524;p42"/>
          <p:cNvSpPr txBox="1"/>
          <p:nvPr/>
        </p:nvSpPr>
        <p:spPr>
          <a:xfrm>
            <a:off x="5895125" y="3539849"/>
            <a:ext cx="2535601" cy="1059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“Teamwork is one of the essential part of my daily job, and I am sensitive towards different cultures"</a:t>
            </a:r>
          </a:p>
        </p:txBody>
      </p:sp>
      <p:sp>
        <p:nvSpPr>
          <p:cNvPr id="572" name="Google Shape;525;p42"/>
          <p:cNvSpPr txBox="1"/>
          <p:nvPr/>
        </p:nvSpPr>
        <p:spPr>
          <a:xfrm>
            <a:off x="712899" y="3078057"/>
            <a:ext cx="2535602" cy="456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795527">
              <a:defRPr b="1" sz="1740">
                <a:latin typeface="Aldrich"/>
                <a:ea typeface="Aldrich"/>
                <a:cs typeface="Aldrich"/>
                <a:sym typeface="Aldrich"/>
              </a:defRPr>
            </a:lvl1pPr>
          </a:lstStyle>
          <a:p>
            <a:pPr/>
            <a:r>
              <a:t>Organization</a:t>
            </a:r>
          </a:p>
        </p:txBody>
      </p:sp>
      <p:sp>
        <p:nvSpPr>
          <p:cNvPr id="573" name="Google Shape;526;p42"/>
          <p:cNvSpPr txBox="1"/>
          <p:nvPr/>
        </p:nvSpPr>
        <p:spPr>
          <a:xfrm>
            <a:off x="3248548" y="3078053"/>
            <a:ext cx="2646601" cy="456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795527">
              <a:defRPr b="1" sz="1740">
                <a:latin typeface="Aldrich"/>
                <a:ea typeface="Aldrich"/>
                <a:cs typeface="Aldrich"/>
                <a:sym typeface="Aldrich"/>
              </a:defRPr>
            </a:lvl1pPr>
          </a:lstStyle>
          <a:p>
            <a:pPr/>
            <a:r>
              <a:t>Technical skill</a:t>
            </a:r>
          </a:p>
        </p:txBody>
      </p:sp>
      <p:sp>
        <p:nvSpPr>
          <p:cNvPr id="574" name="Google Shape;527;p42"/>
          <p:cNvSpPr txBox="1"/>
          <p:nvPr/>
        </p:nvSpPr>
        <p:spPr>
          <a:xfrm>
            <a:off x="5895101" y="3078049"/>
            <a:ext cx="2535601" cy="4563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defTabSz="795527">
              <a:defRPr b="1" sz="1740">
                <a:latin typeface="Aldrich"/>
                <a:ea typeface="Aldrich"/>
                <a:cs typeface="Aldrich"/>
                <a:sym typeface="Aldrich"/>
              </a:defRPr>
            </a:lvl1pPr>
          </a:lstStyle>
          <a:p>
            <a:pPr/>
            <a:r>
              <a:t>Interpersonal skill</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78" name="Google Shape;532;p43"/>
          <p:cNvGrpSpPr/>
          <p:nvPr/>
        </p:nvGrpSpPr>
        <p:grpSpPr>
          <a:xfrm>
            <a:off x="4785088" y="1288400"/>
            <a:ext cx="1625701" cy="1625701"/>
            <a:chOff x="0" y="0"/>
            <a:chExt cx="1625699" cy="1625700"/>
          </a:xfrm>
        </p:grpSpPr>
        <p:sp>
          <p:nvSpPr>
            <p:cNvPr id="576" name="Google Shape;533;p43"/>
            <p:cNvSpPr/>
            <p:nvPr/>
          </p:nvSpPr>
          <p:spPr>
            <a:xfrm>
              <a:off x="0" y="0"/>
              <a:ext cx="1625700" cy="1625700"/>
            </a:xfrm>
            <a:prstGeom prst="rect">
              <a:avLst/>
            </a:prstGeom>
            <a:solidFill>
              <a:srgbClr val="292828"/>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577" name="Google Shape;534;p43"/>
            <p:cNvSpPr/>
            <p:nvPr/>
          </p:nvSpPr>
          <p:spPr>
            <a:xfrm>
              <a:off x="0" y="-1"/>
              <a:ext cx="1625700" cy="159601"/>
            </a:xfrm>
            <a:prstGeom prst="rect">
              <a:avLst/>
            </a:prstGeom>
            <a:solidFill>
              <a:srgbClr val="F5B150"/>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sp>
        <p:nvSpPr>
          <p:cNvPr id="579" name="Google Shape;535;p43"/>
          <p:cNvSpPr txBox="1"/>
          <p:nvPr>
            <p:ph type="title"/>
          </p:nvPr>
        </p:nvSpPr>
        <p:spPr>
          <a:xfrm>
            <a:off x="1226113" y="1953599"/>
            <a:ext cx="3731700" cy="1152301"/>
          </a:xfrm>
          <a:prstGeom prst="rect">
            <a:avLst/>
          </a:prstGeom>
        </p:spPr>
        <p:txBody>
          <a:bodyPr/>
          <a:lstStyle/>
          <a:p>
            <a:pPr/>
            <a:r>
              <a:t>200</a:t>
            </a:r>
          </a:p>
        </p:txBody>
      </p:sp>
      <p:sp>
        <p:nvSpPr>
          <p:cNvPr id="580" name="Google Shape;536;p43"/>
          <p:cNvSpPr/>
          <p:nvPr/>
        </p:nvSpPr>
        <p:spPr>
          <a:xfrm>
            <a:off x="5322018" y="1820235"/>
            <a:ext cx="551882" cy="6517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80" y="13964"/>
                </a:moveTo>
                <a:lnTo>
                  <a:pt x="13354" y="16447"/>
                </a:lnTo>
                <a:cubicBezTo>
                  <a:pt x="12913" y="16727"/>
                  <a:pt x="12282" y="16661"/>
                  <a:pt x="11967" y="16287"/>
                </a:cubicBezTo>
                <a:cubicBezTo>
                  <a:pt x="11636" y="15913"/>
                  <a:pt x="11714" y="15379"/>
                  <a:pt x="12156" y="15099"/>
                </a:cubicBezTo>
                <a:lnTo>
                  <a:pt x="15010" y="13283"/>
                </a:lnTo>
                <a:lnTo>
                  <a:pt x="12156" y="11467"/>
                </a:lnTo>
                <a:cubicBezTo>
                  <a:pt x="11714" y="11200"/>
                  <a:pt x="11636" y="10667"/>
                  <a:pt x="11967" y="10293"/>
                </a:cubicBezTo>
                <a:cubicBezTo>
                  <a:pt x="12298" y="9919"/>
                  <a:pt x="12913" y="9839"/>
                  <a:pt x="13354" y="10119"/>
                </a:cubicBezTo>
                <a:lnTo>
                  <a:pt x="17280" y="12616"/>
                </a:lnTo>
                <a:cubicBezTo>
                  <a:pt x="17800" y="12949"/>
                  <a:pt x="17800" y="13630"/>
                  <a:pt x="17280" y="13964"/>
                </a:cubicBezTo>
                <a:moveTo>
                  <a:pt x="9428" y="11467"/>
                </a:moveTo>
                <a:lnTo>
                  <a:pt x="6575" y="13283"/>
                </a:lnTo>
                <a:lnTo>
                  <a:pt x="9428" y="15099"/>
                </a:lnTo>
                <a:cubicBezTo>
                  <a:pt x="9870" y="15379"/>
                  <a:pt x="9964" y="15913"/>
                  <a:pt x="9633" y="16287"/>
                </a:cubicBezTo>
                <a:cubicBezTo>
                  <a:pt x="9302" y="16661"/>
                  <a:pt x="8672" y="16727"/>
                  <a:pt x="8246" y="16447"/>
                </a:cubicBezTo>
                <a:lnTo>
                  <a:pt x="4320" y="13964"/>
                </a:lnTo>
                <a:cubicBezTo>
                  <a:pt x="3784" y="13630"/>
                  <a:pt x="3784" y="12949"/>
                  <a:pt x="4320" y="12616"/>
                </a:cubicBezTo>
                <a:lnTo>
                  <a:pt x="8246" y="10119"/>
                </a:lnTo>
                <a:cubicBezTo>
                  <a:pt x="8687" y="9839"/>
                  <a:pt x="9302" y="9919"/>
                  <a:pt x="9633" y="10293"/>
                </a:cubicBezTo>
                <a:cubicBezTo>
                  <a:pt x="9964" y="10667"/>
                  <a:pt x="9870" y="11200"/>
                  <a:pt x="9428" y="11467"/>
                </a:cubicBezTo>
                <a:moveTo>
                  <a:pt x="1987" y="19918"/>
                </a:moveTo>
                <a:lnTo>
                  <a:pt x="1987" y="1682"/>
                </a:lnTo>
                <a:lnTo>
                  <a:pt x="13717" y="1682"/>
                </a:lnTo>
                <a:lnTo>
                  <a:pt x="13717" y="5821"/>
                </a:lnTo>
                <a:cubicBezTo>
                  <a:pt x="13717" y="6288"/>
                  <a:pt x="14174" y="6662"/>
                  <a:pt x="14726" y="6662"/>
                </a:cubicBezTo>
                <a:lnTo>
                  <a:pt x="19598" y="6662"/>
                </a:lnTo>
                <a:lnTo>
                  <a:pt x="19598" y="19918"/>
                </a:lnTo>
                <a:lnTo>
                  <a:pt x="1987" y="19918"/>
                </a:lnTo>
                <a:moveTo>
                  <a:pt x="15719" y="2884"/>
                </a:moveTo>
                <a:lnTo>
                  <a:pt x="18194" y="4979"/>
                </a:lnTo>
                <a:lnTo>
                  <a:pt x="15719" y="4979"/>
                </a:lnTo>
                <a:lnTo>
                  <a:pt x="15719" y="2884"/>
                </a:lnTo>
                <a:moveTo>
                  <a:pt x="21300" y="5220"/>
                </a:moveTo>
                <a:lnTo>
                  <a:pt x="15420" y="240"/>
                </a:lnTo>
                <a:cubicBezTo>
                  <a:pt x="15215" y="80"/>
                  <a:pt x="14962" y="0"/>
                  <a:pt x="14726" y="0"/>
                </a:cubicBezTo>
                <a:lnTo>
                  <a:pt x="993" y="0"/>
                </a:lnTo>
                <a:cubicBezTo>
                  <a:pt x="441" y="0"/>
                  <a:pt x="0" y="374"/>
                  <a:pt x="0" y="841"/>
                </a:cubicBezTo>
                <a:lnTo>
                  <a:pt x="0" y="20759"/>
                </a:lnTo>
                <a:cubicBezTo>
                  <a:pt x="0" y="21226"/>
                  <a:pt x="441" y="21600"/>
                  <a:pt x="993" y="21600"/>
                </a:cubicBezTo>
                <a:lnTo>
                  <a:pt x="20591" y="21600"/>
                </a:lnTo>
                <a:cubicBezTo>
                  <a:pt x="21143" y="21600"/>
                  <a:pt x="21600" y="21226"/>
                  <a:pt x="21600" y="20759"/>
                </a:cubicBezTo>
                <a:lnTo>
                  <a:pt x="21600" y="5821"/>
                </a:lnTo>
                <a:cubicBezTo>
                  <a:pt x="21600" y="5594"/>
                  <a:pt x="21490" y="5380"/>
                  <a:pt x="21300" y="522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581" name="Google Shape;537;p43"/>
          <p:cNvSpPr txBox="1"/>
          <p:nvPr>
            <p:ph type="body" sz="quarter" idx="1"/>
          </p:nvPr>
        </p:nvSpPr>
        <p:spPr>
          <a:xfrm>
            <a:off x="4404250" y="2898325"/>
            <a:ext cx="3513600" cy="1044001"/>
          </a:xfrm>
          <a:prstGeom prst="rect">
            <a:avLst/>
          </a:prstGeom>
        </p:spPr>
        <p:txBody>
          <a:bodyPr/>
          <a:lstStyle>
            <a:lvl1pPr marL="0" indent="0"/>
          </a:lstStyle>
          <a:p>
            <a:pPr/>
            <a:r>
              <a:t>The number of projects I have worked on so far</a:t>
            </a:r>
          </a:p>
        </p:txBody>
      </p:sp>
      <p:sp>
        <p:nvSpPr>
          <p:cNvPr id="582" name="Google Shape;538;p43"/>
          <p:cNvSpPr/>
          <p:nvPr/>
        </p:nvSpPr>
        <p:spPr>
          <a:xfrm>
            <a:off x="4404252" y="2738725"/>
            <a:ext cx="3513626" cy="159601"/>
          </a:xfrm>
          <a:prstGeom prst="rect">
            <a:avLst/>
          </a:prstGeom>
          <a:solidFill>
            <a:schemeClr val="accent1"/>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4" name="Google Shape;543;p44"/>
          <p:cNvSpPr txBox="1"/>
          <p:nvPr>
            <p:ph type="title"/>
          </p:nvPr>
        </p:nvSpPr>
        <p:spPr>
          <a:xfrm>
            <a:off x="719999" y="826024"/>
            <a:ext cx="7704002" cy="572701"/>
          </a:xfrm>
          <a:prstGeom prst="rect">
            <a:avLst/>
          </a:prstGeom>
        </p:spPr>
        <p:txBody>
          <a:bodyPr/>
          <a:lstStyle>
            <a:lvl1pPr defTabSz="822959">
              <a:defRPr sz="2520"/>
            </a:lvl1pPr>
          </a:lstStyle>
          <a:p>
            <a:pPr/>
            <a:r>
              <a:t>A chart of the areas I work in</a:t>
            </a:r>
          </a:p>
        </p:txBody>
      </p:sp>
      <p:sp>
        <p:nvSpPr>
          <p:cNvPr id="585" name="Google Shape;544;p44"/>
          <p:cNvSpPr/>
          <p:nvPr/>
        </p:nvSpPr>
        <p:spPr>
          <a:xfrm>
            <a:off x="5886755" y="1620566"/>
            <a:ext cx="183301" cy="183301"/>
          </a:xfrm>
          <a:prstGeom prst="rect">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586" name="Google Shape;545;p44"/>
          <p:cNvSpPr/>
          <p:nvPr/>
        </p:nvSpPr>
        <p:spPr>
          <a:xfrm>
            <a:off x="5886755" y="2375491"/>
            <a:ext cx="183301" cy="183301"/>
          </a:xfrm>
          <a:prstGeom prst="rect">
            <a:avLst/>
          </a:prstGeom>
          <a:solidFill>
            <a:srgbClr val="A67FF1"/>
          </a:solidFill>
          <a:ln>
            <a:solidFill>
              <a:schemeClr val="accent2">
                <a:lumOff val="44000"/>
              </a:schemeClr>
            </a:solidFill>
          </a:ln>
        </p:spPr>
        <p:txBody>
          <a:bodyPr lIns="0" tIns="0" rIns="0" bIns="0" anchor="ctr"/>
          <a:lstStyle/>
          <a:p>
            <a:pPr>
              <a:defRPr>
                <a:solidFill>
                  <a:srgbClr val="000000"/>
                </a:solidFill>
              </a:defRPr>
            </a:pPr>
          </a:p>
        </p:txBody>
      </p:sp>
      <p:sp>
        <p:nvSpPr>
          <p:cNvPr id="587" name="Google Shape;546;p44"/>
          <p:cNvSpPr/>
          <p:nvPr/>
        </p:nvSpPr>
        <p:spPr>
          <a:xfrm>
            <a:off x="5886755" y="3130416"/>
            <a:ext cx="183301" cy="183301"/>
          </a:xfrm>
          <a:prstGeom prst="rect">
            <a:avLst/>
          </a:prstGeom>
          <a:solidFill>
            <a:srgbClr val="F5B150"/>
          </a:solidFill>
          <a:ln>
            <a:solidFill>
              <a:schemeClr val="accent2">
                <a:lumOff val="44000"/>
              </a:schemeClr>
            </a:solidFill>
          </a:ln>
        </p:spPr>
        <p:txBody>
          <a:bodyPr lIns="0" tIns="0" rIns="0" bIns="0" anchor="ctr"/>
          <a:lstStyle/>
          <a:p>
            <a:pPr>
              <a:defRPr>
                <a:solidFill>
                  <a:srgbClr val="000000"/>
                </a:solidFill>
              </a:defRPr>
            </a:pPr>
          </a:p>
        </p:txBody>
      </p:sp>
      <p:sp>
        <p:nvSpPr>
          <p:cNvPr id="588" name="Google Shape;547;p44"/>
          <p:cNvSpPr/>
          <p:nvPr/>
        </p:nvSpPr>
        <p:spPr>
          <a:xfrm>
            <a:off x="5886755" y="3885341"/>
            <a:ext cx="183301" cy="183301"/>
          </a:xfrm>
          <a:prstGeom prst="rect">
            <a:avLst/>
          </a:prstGeom>
          <a:solidFill>
            <a:schemeClr val="accent1"/>
          </a:solidFill>
          <a:ln>
            <a:solidFill>
              <a:schemeClr val="accent2">
                <a:lumOff val="44000"/>
              </a:schemeClr>
            </a:solidFill>
          </a:ln>
        </p:spPr>
        <p:txBody>
          <a:bodyPr lIns="0" tIns="0" rIns="0" bIns="0" anchor="ctr"/>
          <a:lstStyle/>
          <a:p>
            <a:pPr>
              <a:defRPr>
                <a:solidFill>
                  <a:srgbClr val="000000"/>
                </a:solidFill>
              </a:defRPr>
            </a:pPr>
          </a:p>
        </p:txBody>
      </p:sp>
      <p:sp>
        <p:nvSpPr>
          <p:cNvPr id="589" name="Google Shape;548;p44"/>
          <p:cNvSpPr txBox="1"/>
          <p:nvPr/>
        </p:nvSpPr>
        <p:spPr>
          <a:xfrm>
            <a:off x="927192" y="4158950"/>
            <a:ext cx="4638600"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p>
            <a:pPr algn="ctr">
              <a:defRPr sz="1000">
                <a:latin typeface="Open Sans"/>
                <a:ea typeface="Open Sans"/>
                <a:cs typeface="Open Sans"/>
                <a:sym typeface="Open Sans"/>
              </a:defRPr>
            </a:pPr>
            <a:r>
              <a:t>Follow the link in the graph to modify its data and then paste the new one here. </a:t>
            </a:r>
            <a:r>
              <a:rPr b="1" u="sng">
                <a:uFill>
                  <a:solidFill>
                    <a:schemeClr val="accent2">
                      <a:lumOff val="44000"/>
                    </a:schemeClr>
                  </a:solidFill>
                </a:uFill>
                <a:hlinkClick r:id="rId2" invalidUrl="" action="" tgtFrame="" tooltip="" history="1" highlightClick="0" endSnd="0"/>
              </a:rPr>
              <a:t>For more info, click here</a:t>
            </a:r>
          </a:p>
        </p:txBody>
      </p:sp>
      <p:sp>
        <p:nvSpPr>
          <p:cNvPr id="590" name="Google Shape;549;p44"/>
          <p:cNvSpPr txBox="1"/>
          <p:nvPr/>
        </p:nvSpPr>
        <p:spPr>
          <a:xfrm>
            <a:off x="6164191" y="3710386"/>
            <a:ext cx="2052600"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defRPr b="1" sz="2000">
                <a:latin typeface="Aldrich"/>
                <a:ea typeface="Aldrich"/>
                <a:cs typeface="Aldrich"/>
                <a:sym typeface="Aldrich"/>
              </a:defRPr>
            </a:lvl1pPr>
          </a:lstStyle>
          <a:p>
            <a:pPr/>
            <a:r>
              <a:t>Area 4</a:t>
            </a:r>
          </a:p>
        </p:txBody>
      </p:sp>
      <p:sp>
        <p:nvSpPr>
          <p:cNvPr id="591" name="Google Shape;550;p44"/>
          <p:cNvSpPr txBox="1"/>
          <p:nvPr/>
        </p:nvSpPr>
        <p:spPr>
          <a:xfrm>
            <a:off x="6164191" y="4140200"/>
            <a:ext cx="2052600" cy="3606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sz="1200">
                <a:latin typeface="Open Sans"/>
                <a:ea typeface="Open Sans"/>
                <a:cs typeface="Open Sans"/>
                <a:sym typeface="Open Sans"/>
              </a:defRPr>
            </a:lvl1pPr>
          </a:lstStyle>
          <a:p>
            <a:pPr/>
            <a:r>
              <a:t>Describe the area here</a:t>
            </a:r>
          </a:p>
        </p:txBody>
      </p:sp>
      <p:sp>
        <p:nvSpPr>
          <p:cNvPr id="592" name="Google Shape;551;p44"/>
          <p:cNvSpPr txBox="1"/>
          <p:nvPr/>
        </p:nvSpPr>
        <p:spPr>
          <a:xfrm>
            <a:off x="6164207" y="2956050"/>
            <a:ext cx="2052600"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defRPr b="1" sz="2000">
                <a:latin typeface="Aldrich"/>
                <a:ea typeface="Aldrich"/>
                <a:cs typeface="Aldrich"/>
                <a:sym typeface="Aldrich"/>
              </a:defRPr>
            </a:lvl1pPr>
          </a:lstStyle>
          <a:p>
            <a:pPr/>
            <a:r>
              <a:t>Area 3</a:t>
            </a:r>
          </a:p>
        </p:txBody>
      </p:sp>
      <p:sp>
        <p:nvSpPr>
          <p:cNvPr id="593" name="Google Shape;552;p44"/>
          <p:cNvSpPr txBox="1"/>
          <p:nvPr/>
        </p:nvSpPr>
        <p:spPr>
          <a:xfrm>
            <a:off x="6164191" y="3385870"/>
            <a:ext cx="2052600"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sz="1200">
                <a:latin typeface="Open Sans"/>
                <a:ea typeface="Open Sans"/>
                <a:cs typeface="Open Sans"/>
                <a:sym typeface="Open Sans"/>
              </a:defRPr>
            </a:lvl1pPr>
          </a:lstStyle>
          <a:p>
            <a:pPr/>
            <a:r>
              <a:t>Describe the area here</a:t>
            </a:r>
          </a:p>
        </p:txBody>
      </p:sp>
      <p:sp>
        <p:nvSpPr>
          <p:cNvPr id="594" name="Google Shape;553;p44"/>
          <p:cNvSpPr txBox="1"/>
          <p:nvPr/>
        </p:nvSpPr>
        <p:spPr>
          <a:xfrm>
            <a:off x="6164191" y="2201729"/>
            <a:ext cx="2052600"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defRPr b="1" sz="2000">
                <a:latin typeface="Aldrich"/>
                <a:ea typeface="Aldrich"/>
                <a:cs typeface="Aldrich"/>
                <a:sym typeface="Aldrich"/>
              </a:defRPr>
            </a:lvl1pPr>
          </a:lstStyle>
          <a:p>
            <a:pPr/>
            <a:r>
              <a:t>Area 2</a:t>
            </a:r>
          </a:p>
        </p:txBody>
      </p:sp>
      <p:sp>
        <p:nvSpPr>
          <p:cNvPr id="595" name="Google Shape;554;p44"/>
          <p:cNvSpPr txBox="1"/>
          <p:nvPr/>
        </p:nvSpPr>
        <p:spPr>
          <a:xfrm>
            <a:off x="6164191" y="2631543"/>
            <a:ext cx="2052600"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sz="1200">
                <a:latin typeface="Open Sans"/>
                <a:ea typeface="Open Sans"/>
                <a:cs typeface="Open Sans"/>
                <a:sym typeface="Open Sans"/>
              </a:defRPr>
            </a:lvl1pPr>
          </a:lstStyle>
          <a:p>
            <a:pPr/>
            <a:r>
              <a:t>Describe the area here</a:t>
            </a:r>
          </a:p>
        </p:txBody>
      </p:sp>
      <p:sp>
        <p:nvSpPr>
          <p:cNvPr id="596" name="Google Shape;555;p44"/>
          <p:cNvSpPr txBox="1"/>
          <p:nvPr/>
        </p:nvSpPr>
        <p:spPr>
          <a:xfrm>
            <a:off x="6164191" y="1447400"/>
            <a:ext cx="2052600"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defRPr b="1" sz="2000">
                <a:latin typeface="Aldrich"/>
                <a:ea typeface="Aldrich"/>
                <a:cs typeface="Aldrich"/>
                <a:sym typeface="Aldrich"/>
              </a:defRPr>
            </a:lvl1pPr>
          </a:lstStyle>
          <a:p>
            <a:pPr/>
            <a:r>
              <a:t>Area 1</a:t>
            </a:r>
          </a:p>
        </p:txBody>
      </p:sp>
      <p:sp>
        <p:nvSpPr>
          <p:cNvPr id="597" name="Google Shape;556;p44"/>
          <p:cNvSpPr txBox="1"/>
          <p:nvPr/>
        </p:nvSpPr>
        <p:spPr>
          <a:xfrm>
            <a:off x="6164191" y="1877213"/>
            <a:ext cx="2052600"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sz="1200">
                <a:latin typeface="Open Sans"/>
                <a:ea typeface="Open Sans"/>
                <a:cs typeface="Open Sans"/>
                <a:sym typeface="Open Sans"/>
              </a:defRPr>
            </a:lvl1pPr>
          </a:lstStyle>
          <a:p>
            <a:pPr/>
            <a:r>
              <a:t>Describe the area here</a:t>
            </a:r>
          </a:p>
        </p:txBody>
      </p:sp>
      <p:pic>
        <p:nvPicPr>
          <p:cNvPr id="598" name="ChartGoogle Shape;557;p44" descr="ChartGoogle Shape;557;p44">
            <a:hlinkClick r:id="rId3" invalidUrl="" action="" tgtFrame="" tooltip="" history="1" highlightClick="0" endSnd="0"/>
          </p:cNvPr>
          <p:cNvPicPr>
            <a:picLocks noChangeAspect="1"/>
          </p:cNvPicPr>
          <p:nvPr/>
        </p:nvPicPr>
        <p:blipFill>
          <a:blip r:embed="rId4">
            <a:extLst/>
          </a:blip>
          <a:stretch>
            <a:fillRect/>
          </a:stretch>
        </p:blipFill>
        <p:spPr>
          <a:xfrm>
            <a:off x="1071796" y="1453675"/>
            <a:ext cx="4349407" cy="2689376"/>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0" name="Google Shape;562;p45"/>
          <p:cNvSpPr txBox="1"/>
          <p:nvPr>
            <p:ph type="title"/>
          </p:nvPr>
        </p:nvSpPr>
        <p:spPr>
          <a:xfrm>
            <a:off x="719999" y="826024"/>
            <a:ext cx="7704002" cy="572701"/>
          </a:xfrm>
          <a:prstGeom prst="rect">
            <a:avLst/>
          </a:prstGeom>
        </p:spPr>
        <p:txBody>
          <a:bodyPr/>
          <a:lstStyle>
            <a:lvl1pPr defTabSz="822959">
              <a:defRPr sz="2520"/>
            </a:lvl1pPr>
          </a:lstStyle>
          <a:p>
            <a:pPr/>
            <a:r>
              <a:t>Table</a:t>
            </a:r>
          </a:p>
        </p:txBody>
      </p:sp>
      <p:graphicFrame>
        <p:nvGraphicFramePr>
          <p:cNvPr id="601" name="Google Shape;563;p45"/>
          <p:cNvGraphicFramePr/>
          <p:nvPr/>
        </p:nvGraphicFramePr>
        <p:xfrm>
          <a:off x="754612" y="1466410"/>
          <a:ext cx="7634777" cy="298647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418275"/>
                <a:gridCol w="1554125"/>
                <a:gridCol w="1554125"/>
                <a:gridCol w="1554125"/>
                <a:gridCol w="1554125"/>
              </a:tblGrid>
              <a:tr h="421325">
                <a:tc>
                  <a:txBody>
                    <a:bodyPr/>
                    <a:lstStyle/>
                    <a:p>
                      <a:pPr algn="l">
                        <a:defRPr sz="1800"/>
                      </a:pPr>
                      <a:r>
                        <a:rPr b="1" sz="1400">
                          <a:solidFill>
                            <a:schemeClr val="accent2">
                              <a:lumOff val="44000"/>
                            </a:schemeClr>
                          </a:solidFill>
                          <a:latin typeface="Open Sans"/>
                          <a:ea typeface="Open Sans"/>
                          <a:cs typeface="Open Sans"/>
                          <a:sym typeface="Open Sans"/>
                        </a:rPr>
                        <a:t>Project title</a:t>
                      </a:r>
                    </a:p>
                  </a:txBody>
                  <a:tcPr marL="91425" marR="91425" marT="91425" marB="91425" anchor="b"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b="1" sz="1400">
                          <a:solidFill>
                            <a:schemeClr val="accent2">
                              <a:lumOff val="44000"/>
                            </a:schemeClr>
                          </a:solidFill>
                          <a:latin typeface="Open Sans"/>
                          <a:ea typeface="Open Sans"/>
                          <a:cs typeface="Open Sans"/>
                          <a:sym typeface="Open Sans"/>
                        </a:rPr>
                        <a:t>Skills</a:t>
                      </a:r>
                    </a:p>
                  </a:txBody>
                  <a:tcPr marL="91425" marR="91425" marT="91425" marB="91425" anchor="b"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b="1" sz="1400">
                          <a:solidFill>
                            <a:schemeClr val="accent2">
                              <a:lumOff val="44000"/>
                            </a:schemeClr>
                          </a:solidFill>
                          <a:latin typeface="Open Sans"/>
                          <a:ea typeface="Open Sans"/>
                          <a:cs typeface="Open Sans"/>
                          <a:sym typeface="Open Sans"/>
                        </a:rPr>
                        <a:t>Date</a:t>
                      </a:r>
                    </a:p>
                  </a:txBody>
                  <a:tcPr marL="91425" marR="91425" marT="91425" marB="91425" anchor="b"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b="1" sz="1400">
                          <a:solidFill>
                            <a:schemeClr val="accent2">
                              <a:lumOff val="44000"/>
                            </a:schemeClr>
                          </a:solidFill>
                          <a:latin typeface="Open Sans"/>
                          <a:ea typeface="Open Sans"/>
                          <a:cs typeface="Open Sans"/>
                          <a:sym typeface="Open Sans"/>
                        </a:rPr>
                        <a:t>Ref</a:t>
                      </a:r>
                    </a:p>
                  </a:txBody>
                  <a:tcPr marL="91425" marR="91425" marT="91425" marB="91425" anchor="b"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b="1" sz="1400">
                          <a:solidFill>
                            <a:schemeClr val="accent2">
                              <a:lumOff val="44000"/>
                            </a:schemeClr>
                          </a:solidFill>
                          <a:latin typeface="Open Sans"/>
                          <a:ea typeface="Open Sans"/>
                          <a:cs typeface="Open Sans"/>
                          <a:sym typeface="Open Sans"/>
                        </a:rPr>
                        <a:t>Category</a:t>
                      </a:r>
                    </a:p>
                  </a:txBody>
                  <a:tcPr marL="91425" marR="91425" marT="91425" marB="91425" anchor="b"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27525">
                <a:tc>
                  <a:txBody>
                    <a:bodyPr/>
                    <a:lstStyle/>
                    <a:p>
                      <a:pPr algn="l">
                        <a:defRPr sz="1800"/>
                      </a:pPr>
                      <a:r>
                        <a:rPr b="1" sz="1000">
                          <a:solidFill>
                            <a:schemeClr val="accent2">
                              <a:lumOff val="44000"/>
                            </a:schemeClr>
                          </a:solidFill>
                          <a:latin typeface="Open Sans"/>
                          <a:ea typeface="Open Sans"/>
                          <a:cs typeface="Open Sans"/>
                          <a:sym typeface="Open Sans"/>
                        </a:rPr>
                        <a:t>Project 1</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Describe the skills here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Jan 20XX</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[Link or reference]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Write the category</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27525">
                <a:tc>
                  <a:txBody>
                    <a:bodyPr/>
                    <a:lstStyle/>
                    <a:p>
                      <a:pPr algn="l">
                        <a:defRPr sz="1800"/>
                      </a:pPr>
                      <a:r>
                        <a:rPr b="1" sz="1000">
                          <a:solidFill>
                            <a:schemeClr val="accent2">
                              <a:lumOff val="44000"/>
                            </a:schemeClr>
                          </a:solidFill>
                          <a:latin typeface="Open Sans"/>
                          <a:ea typeface="Open Sans"/>
                          <a:cs typeface="Open Sans"/>
                          <a:sym typeface="Open Sans"/>
                        </a:rPr>
                        <a:t>Project 2</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Describe the skills here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Feb 20XX</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[Link or reference]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Write the category</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27525">
                <a:tc>
                  <a:txBody>
                    <a:bodyPr/>
                    <a:lstStyle/>
                    <a:p>
                      <a:pPr algn="l">
                        <a:defRPr sz="1800"/>
                      </a:pPr>
                      <a:r>
                        <a:rPr b="1" sz="1000">
                          <a:solidFill>
                            <a:schemeClr val="accent2">
                              <a:lumOff val="44000"/>
                            </a:schemeClr>
                          </a:solidFill>
                          <a:latin typeface="Open Sans"/>
                          <a:ea typeface="Open Sans"/>
                          <a:cs typeface="Open Sans"/>
                          <a:sym typeface="Open Sans"/>
                        </a:rPr>
                        <a:t>Project 3</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Describe the skills here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Mar 20XX</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[Link or reference]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Write the category</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27525">
                <a:tc>
                  <a:txBody>
                    <a:bodyPr/>
                    <a:lstStyle/>
                    <a:p>
                      <a:pPr algn="l">
                        <a:defRPr sz="1800"/>
                      </a:pPr>
                      <a:r>
                        <a:rPr b="1" sz="1000">
                          <a:solidFill>
                            <a:schemeClr val="accent2">
                              <a:lumOff val="44000"/>
                            </a:schemeClr>
                          </a:solidFill>
                          <a:latin typeface="Open Sans"/>
                          <a:ea typeface="Open Sans"/>
                          <a:cs typeface="Open Sans"/>
                          <a:sym typeface="Open Sans"/>
                        </a:rPr>
                        <a:t>Project 4</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Describe the skills here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Apr 20XX</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[Link or reference]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Write the category</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27525">
                <a:tc>
                  <a:txBody>
                    <a:bodyPr/>
                    <a:lstStyle/>
                    <a:p>
                      <a:pPr algn="l">
                        <a:defRPr sz="1800"/>
                      </a:pPr>
                      <a:r>
                        <a:rPr b="1" sz="1000">
                          <a:solidFill>
                            <a:schemeClr val="accent2">
                              <a:lumOff val="44000"/>
                            </a:schemeClr>
                          </a:solidFill>
                          <a:latin typeface="Open Sans"/>
                          <a:ea typeface="Open Sans"/>
                          <a:cs typeface="Open Sans"/>
                          <a:sym typeface="Open Sans"/>
                        </a:rPr>
                        <a:t>Project 5</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Describe the skills here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May 20XX</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[Link or reference]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Write the category</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27525">
                <a:tc>
                  <a:txBody>
                    <a:bodyPr/>
                    <a:lstStyle/>
                    <a:p>
                      <a:pPr algn="l">
                        <a:defRPr sz="1800"/>
                      </a:pPr>
                      <a:r>
                        <a:rPr b="1" sz="1000">
                          <a:solidFill>
                            <a:schemeClr val="accent2">
                              <a:lumOff val="44000"/>
                            </a:schemeClr>
                          </a:solidFill>
                          <a:latin typeface="Open Sans"/>
                          <a:ea typeface="Open Sans"/>
                          <a:cs typeface="Open Sans"/>
                          <a:sym typeface="Open Sans"/>
                        </a:rPr>
                        <a:t>Project 6</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Describe the skills here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Jun 20XX</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[Link or reference]</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l">
                        <a:defRPr sz="1800"/>
                      </a:pPr>
                      <a:r>
                        <a:rPr sz="1000">
                          <a:solidFill>
                            <a:schemeClr val="accent2">
                              <a:lumOff val="44000"/>
                            </a:schemeClr>
                          </a:solidFill>
                          <a:latin typeface="Open Sans"/>
                          <a:ea typeface="Open Sans"/>
                          <a:cs typeface="Open Sans"/>
                          <a:sym typeface="Open Sans"/>
                        </a:rPr>
                        <a:t>Write the category</a:t>
                      </a:r>
                    </a:p>
                  </a:txBody>
                  <a:tcPr marL="91425" marR="91425" marT="91425" marB="9142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bl>
          </a:graphicData>
        </a:graphic>
      </p:graphicFrame>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3" name="Google Shape;568;p46"/>
          <p:cNvSpPr txBox="1"/>
          <p:nvPr>
            <p:ph type="title"/>
          </p:nvPr>
        </p:nvSpPr>
        <p:spPr>
          <a:xfrm>
            <a:off x="719999" y="826024"/>
            <a:ext cx="7704002" cy="572701"/>
          </a:xfrm>
          <a:prstGeom prst="rect">
            <a:avLst/>
          </a:prstGeom>
        </p:spPr>
        <p:txBody>
          <a:bodyPr/>
          <a:lstStyle>
            <a:lvl1pPr defTabSz="822959">
              <a:defRPr sz="2520"/>
            </a:lvl1pPr>
          </a:lstStyle>
          <a:p>
            <a:pPr/>
            <a:r>
              <a:t>How did I achieve success? </a:t>
            </a:r>
          </a:p>
        </p:txBody>
      </p:sp>
      <p:sp>
        <p:nvSpPr>
          <p:cNvPr id="604" name="Google Shape;569;p46"/>
          <p:cNvSpPr/>
          <p:nvPr/>
        </p:nvSpPr>
        <p:spPr>
          <a:xfrm>
            <a:off x="1531124" y="1486446"/>
            <a:ext cx="176401" cy="176401"/>
          </a:xfrm>
          <a:prstGeom prst="rect">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605" name="Google Shape;570;p46"/>
          <p:cNvSpPr/>
          <p:nvPr/>
        </p:nvSpPr>
        <p:spPr>
          <a:xfrm>
            <a:off x="3495025" y="1486446"/>
            <a:ext cx="176401" cy="176401"/>
          </a:xfrm>
          <a:prstGeom prst="rect">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606" name="Google Shape;571;p46"/>
          <p:cNvSpPr/>
          <p:nvPr/>
        </p:nvSpPr>
        <p:spPr>
          <a:xfrm>
            <a:off x="5458924" y="1486446"/>
            <a:ext cx="176401" cy="176401"/>
          </a:xfrm>
          <a:prstGeom prst="rect">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607" name="Google Shape;572;p46"/>
          <p:cNvSpPr/>
          <p:nvPr/>
        </p:nvSpPr>
        <p:spPr>
          <a:xfrm>
            <a:off x="7422825" y="1486446"/>
            <a:ext cx="176401" cy="176401"/>
          </a:xfrm>
          <a:prstGeom prst="rect">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608" name="Google Shape;573;p46"/>
          <p:cNvSpPr txBox="1"/>
          <p:nvPr/>
        </p:nvSpPr>
        <p:spPr>
          <a:xfrm>
            <a:off x="713124" y="1996123"/>
            <a:ext cx="1812302"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ctr">
              <a:defRPr b="1" sz="2000">
                <a:latin typeface="Aldrich"/>
                <a:ea typeface="Aldrich"/>
                <a:cs typeface="Aldrich"/>
                <a:sym typeface="Aldrich"/>
              </a:defRPr>
            </a:lvl1pPr>
          </a:lstStyle>
          <a:p>
            <a:pPr/>
            <a:r>
              <a:t>Step 1</a:t>
            </a:r>
          </a:p>
        </p:txBody>
      </p:sp>
      <p:sp>
        <p:nvSpPr>
          <p:cNvPr id="609" name="Google Shape;574;p46"/>
          <p:cNvSpPr txBox="1"/>
          <p:nvPr/>
        </p:nvSpPr>
        <p:spPr>
          <a:xfrm>
            <a:off x="713174" y="2411472"/>
            <a:ext cx="1812302"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sz="1200">
                <a:latin typeface="Open Sans"/>
                <a:ea typeface="Open Sans"/>
                <a:cs typeface="Open Sans"/>
                <a:sym typeface="Open Sans"/>
              </a:defRPr>
            </a:lvl1pPr>
          </a:lstStyle>
          <a:p>
            <a:pPr/>
            <a:r>
              <a:t>Identifying objectives</a:t>
            </a:r>
          </a:p>
        </p:txBody>
      </p:sp>
      <p:sp>
        <p:nvSpPr>
          <p:cNvPr id="610" name="Google Shape;575;p46"/>
          <p:cNvSpPr txBox="1"/>
          <p:nvPr/>
        </p:nvSpPr>
        <p:spPr>
          <a:xfrm>
            <a:off x="2675763" y="1996123"/>
            <a:ext cx="1812302"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ctr">
              <a:defRPr b="1" sz="2000">
                <a:latin typeface="Aldrich"/>
                <a:ea typeface="Aldrich"/>
                <a:cs typeface="Aldrich"/>
                <a:sym typeface="Aldrich"/>
              </a:defRPr>
            </a:lvl1pPr>
          </a:lstStyle>
          <a:p>
            <a:pPr/>
            <a:r>
              <a:t>Step 2</a:t>
            </a:r>
          </a:p>
        </p:txBody>
      </p:sp>
      <p:sp>
        <p:nvSpPr>
          <p:cNvPr id="611" name="Google Shape;576;p46"/>
          <p:cNvSpPr txBox="1"/>
          <p:nvPr/>
        </p:nvSpPr>
        <p:spPr>
          <a:xfrm>
            <a:off x="2675771" y="2411477"/>
            <a:ext cx="1812301" cy="5384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sz="1200">
                <a:latin typeface="Open Sans"/>
                <a:ea typeface="Open Sans"/>
                <a:cs typeface="Open Sans"/>
                <a:sym typeface="Open Sans"/>
              </a:defRPr>
            </a:lvl1pPr>
          </a:lstStyle>
          <a:p>
            <a:pPr/>
            <a:r>
              <a:t>Research and preparation</a:t>
            </a:r>
          </a:p>
        </p:txBody>
      </p:sp>
      <p:sp>
        <p:nvSpPr>
          <p:cNvPr id="612" name="Google Shape;577;p46"/>
          <p:cNvSpPr txBox="1"/>
          <p:nvPr/>
        </p:nvSpPr>
        <p:spPr>
          <a:xfrm>
            <a:off x="4640924" y="1996123"/>
            <a:ext cx="1812301"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ctr">
              <a:defRPr b="1" sz="2000">
                <a:latin typeface="Aldrich"/>
                <a:ea typeface="Aldrich"/>
                <a:cs typeface="Aldrich"/>
                <a:sym typeface="Aldrich"/>
              </a:defRPr>
            </a:lvl1pPr>
          </a:lstStyle>
          <a:p>
            <a:pPr/>
            <a:r>
              <a:t>Step 3</a:t>
            </a:r>
          </a:p>
        </p:txBody>
      </p:sp>
      <p:sp>
        <p:nvSpPr>
          <p:cNvPr id="613" name="Google Shape;578;p46"/>
          <p:cNvSpPr txBox="1"/>
          <p:nvPr/>
        </p:nvSpPr>
        <p:spPr>
          <a:xfrm>
            <a:off x="4640974" y="2411472"/>
            <a:ext cx="18123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sz="1200">
                <a:latin typeface="Open Sans"/>
                <a:ea typeface="Open Sans"/>
                <a:cs typeface="Open Sans"/>
                <a:sym typeface="Open Sans"/>
              </a:defRPr>
            </a:lvl1pPr>
          </a:lstStyle>
          <a:p>
            <a:pPr/>
            <a:r>
              <a:t>Developing strategies</a:t>
            </a:r>
          </a:p>
        </p:txBody>
      </p:sp>
      <p:sp>
        <p:nvSpPr>
          <p:cNvPr id="614" name="Google Shape;579;p46"/>
          <p:cNvSpPr txBox="1"/>
          <p:nvPr/>
        </p:nvSpPr>
        <p:spPr>
          <a:xfrm>
            <a:off x="6604824" y="1996123"/>
            <a:ext cx="1812301"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ctr">
              <a:defRPr b="1" sz="2000">
                <a:latin typeface="Aldrich"/>
                <a:ea typeface="Aldrich"/>
                <a:cs typeface="Aldrich"/>
                <a:sym typeface="Aldrich"/>
              </a:defRPr>
            </a:lvl1pPr>
          </a:lstStyle>
          <a:p>
            <a:pPr/>
            <a:r>
              <a:t>Step 4</a:t>
            </a:r>
          </a:p>
        </p:txBody>
      </p:sp>
      <p:sp>
        <p:nvSpPr>
          <p:cNvPr id="615" name="Google Shape;580;p46"/>
          <p:cNvSpPr txBox="1"/>
          <p:nvPr/>
        </p:nvSpPr>
        <p:spPr>
          <a:xfrm>
            <a:off x="6604875" y="2411472"/>
            <a:ext cx="18123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sz="1200">
                <a:latin typeface="Open Sans"/>
                <a:ea typeface="Open Sans"/>
                <a:cs typeface="Open Sans"/>
                <a:sym typeface="Open Sans"/>
              </a:defRPr>
            </a:lvl1pPr>
          </a:lstStyle>
          <a:p>
            <a:pPr/>
            <a:r>
              <a:t>Plans of action</a:t>
            </a:r>
          </a:p>
        </p:txBody>
      </p:sp>
      <p:cxnSp>
        <p:nvCxnSpPr>
          <p:cNvPr id="616" name="Google Shape;581;p46"/>
          <p:cNvCxnSpPr>
            <a:stCxn id="604" idx="0"/>
            <a:endCxn id="605" idx="0"/>
          </p:cNvCxnSpPr>
          <p:nvPr/>
        </p:nvCxnSpPr>
        <p:spPr>
          <a:xfrm>
            <a:off x="1619324" y="1574646"/>
            <a:ext cx="1963902" cy="1"/>
          </a:xfrm>
          <a:prstGeom prst="straightConnector1">
            <a:avLst/>
          </a:prstGeom>
          <a:ln>
            <a:solidFill>
              <a:schemeClr val="accent2">
                <a:lumOff val="44000"/>
              </a:schemeClr>
            </a:solidFill>
          </a:ln>
        </p:spPr>
      </p:cxnSp>
      <p:cxnSp>
        <p:nvCxnSpPr>
          <p:cNvPr id="617" name="Google Shape;582;p46"/>
          <p:cNvCxnSpPr>
            <a:stCxn id="605" idx="0"/>
            <a:endCxn id="606" idx="0"/>
          </p:cNvCxnSpPr>
          <p:nvPr/>
        </p:nvCxnSpPr>
        <p:spPr>
          <a:xfrm>
            <a:off x="3583225" y="1574646"/>
            <a:ext cx="1963900" cy="1"/>
          </a:xfrm>
          <a:prstGeom prst="straightConnector1">
            <a:avLst/>
          </a:prstGeom>
          <a:ln>
            <a:solidFill>
              <a:schemeClr val="accent2">
                <a:lumOff val="44000"/>
              </a:schemeClr>
            </a:solidFill>
          </a:ln>
        </p:spPr>
      </p:cxnSp>
      <p:cxnSp>
        <p:nvCxnSpPr>
          <p:cNvPr id="618" name="Google Shape;583;p46"/>
          <p:cNvCxnSpPr>
            <a:stCxn id="606" idx="0"/>
            <a:endCxn id="607" idx="0"/>
          </p:cNvCxnSpPr>
          <p:nvPr/>
        </p:nvCxnSpPr>
        <p:spPr>
          <a:xfrm>
            <a:off x="5547124" y="1574646"/>
            <a:ext cx="1963902" cy="1"/>
          </a:xfrm>
          <a:prstGeom prst="straightConnector1">
            <a:avLst/>
          </a:prstGeom>
          <a:ln>
            <a:solidFill>
              <a:schemeClr val="accent2">
                <a:lumOff val="44000"/>
              </a:schemeClr>
            </a:solidFill>
          </a:ln>
        </p:spPr>
      </p:cxnSp>
      <p:cxnSp>
        <p:nvCxnSpPr>
          <p:cNvPr id="619" name="Google Shape;584;p46"/>
          <p:cNvCxnSpPr>
            <a:stCxn id="604" idx="0"/>
            <a:endCxn id="608" idx="0"/>
          </p:cNvCxnSpPr>
          <p:nvPr/>
        </p:nvCxnSpPr>
        <p:spPr>
          <a:xfrm flipH="1">
            <a:off x="1619274" y="1574646"/>
            <a:ext cx="51" cy="665303"/>
          </a:xfrm>
          <a:prstGeom prst="straightConnector1">
            <a:avLst/>
          </a:prstGeom>
          <a:ln>
            <a:solidFill>
              <a:schemeClr val="accent2">
                <a:lumOff val="44000"/>
              </a:schemeClr>
            </a:solidFill>
          </a:ln>
        </p:spPr>
      </p:cxnSp>
      <p:cxnSp>
        <p:nvCxnSpPr>
          <p:cNvPr id="620" name="Google Shape;585;p46"/>
          <p:cNvCxnSpPr>
            <a:stCxn id="605" idx="0"/>
            <a:endCxn id="610" idx="0"/>
          </p:cNvCxnSpPr>
          <p:nvPr/>
        </p:nvCxnSpPr>
        <p:spPr>
          <a:xfrm flipH="1">
            <a:off x="3581914" y="1574646"/>
            <a:ext cx="1312" cy="665303"/>
          </a:xfrm>
          <a:prstGeom prst="straightConnector1">
            <a:avLst/>
          </a:prstGeom>
          <a:ln>
            <a:solidFill>
              <a:schemeClr val="accent2">
                <a:lumOff val="44000"/>
              </a:schemeClr>
            </a:solidFill>
          </a:ln>
        </p:spPr>
      </p:cxnSp>
      <p:cxnSp>
        <p:nvCxnSpPr>
          <p:cNvPr id="621" name="Google Shape;586;p46"/>
          <p:cNvCxnSpPr>
            <a:stCxn id="606" idx="0"/>
            <a:endCxn id="612" idx="0"/>
          </p:cNvCxnSpPr>
          <p:nvPr/>
        </p:nvCxnSpPr>
        <p:spPr>
          <a:xfrm flipH="1">
            <a:off x="5547074" y="1574646"/>
            <a:ext cx="51" cy="665303"/>
          </a:xfrm>
          <a:prstGeom prst="straightConnector1">
            <a:avLst/>
          </a:prstGeom>
          <a:ln>
            <a:solidFill>
              <a:schemeClr val="accent2">
                <a:lumOff val="44000"/>
              </a:schemeClr>
            </a:solidFill>
          </a:ln>
        </p:spPr>
      </p:cxnSp>
      <p:cxnSp>
        <p:nvCxnSpPr>
          <p:cNvPr id="622" name="Google Shape;587;p46"/>
          <p:cNvCxnSpPr>
            <a:stCxn id="607" idx="0"/>
            <a:endCxn id="614" idx="0"/>
          </p:cNvCxnSpPr>
          <p:nvPr/>
        </p:nvCxnSpPr>
        <p:spPr>
          <a:xfrm flipH="1">
            <a:off x="7510974" y="1574646"/>
            <a:ext cx="52" cy="665303"/>
          </a:xfrm>
          <a:prstGeom prst="straightConnector1">
            <a:avLst/>
          </a:prstGeom>
          <a:ln>
            <a:solidFill>
              <a:schemeClr val="accent2">
                <a:lumOff val="44000"/>
              </a:schemeClr>
            </a:solidFill>
          </a:ln>
        </p:spPr>
      </p:cxnSp>
      <p:sp>
        <p:nvSpPr>
          <p:cNvPr id="623" name="Google Shape;588;p46"/>
          <p:cNvSpPr/>
          <p:nvPr/>
        </p:nvSpPr>
        <p:spPr>
          <a:xfrm>
            <a:off x="1531124" y="3168496"/>
            <a:ext cx="176401" cy="176401"/>
          </a:xfrm>
          <a:prstGeom prst="rect">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624" name="Google Shape;589;p46"/>
          <p:cNvSpPr/>
          <p:nvPr/>
        </p:nvSpPr>
        <p:spPr>
          <a:xfrm>
            <a:off x="3495025" y="3168496"/>
            <a:ext cx="176401" cy="176401"/>
          </a:xfrm>
          <a:prstGeom prst="rect">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625" name="Google Shape;590;p46"/>
          <p:cNvSpPr/>
          <p:nvPr/>
        </p:nvSpPr>
        <p:spPr>
          <a:xfrm>
            <a:off x="5458924" y="3168496"/>
            <a:ext cx="176401" cy="176401"/>
          </a:xfrm>
          <a:prstGeom prst="rect">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626" name="Google Shape;591;p46"/>
          <p:cNvSpPr/>
          <p:nvPr/>
        </p:nvSpPr>
        <p:spPr>
          <a:xfrm>
            <a:off x="7422825" y="3168496"/>
            <a:ext cx="176401" cy="176401"/>
          </a:xfrm>
          <a:prstGeom prst="rect">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627" name="Google Shape;592;p46"/>
          <p:cNvSpPr txBox="1"/>
          <p:nvPr/>
        </p:nvSpPr>
        <p:spPr>
          <a:xfrm>
            <a:off x="713124" y="3678224"/>
            <a:ext cx="1812302"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ctr">
              <a:defRPr b="1" sz="2000">
                <a:latin typeface="Aldrich"/>
                <a:ea typeface="Aldrich"/>
                <a:cs typeface="Aldrich"/>
                <a:sym typeface="Aldrich"/>
              </a:defRPr>
            </a:lvl1pPr>
          </a:lstStyle>
          <a:p>
            <a:pPr/>
            <a:r>
              <a:t>Step 5</a:t>
            </a:r>
          </a:p>
        </p:txBody>
      </p:sp>
      <p:sp>
        <p:nvSpPr>
          <p:cNvPr id="628" name="Google Shape;593;p46"/>
          <p:cNvSpPr txBox="1"/>
          <p:nvPr/>
        </p:nvSpPr>
        <p:spPr>
          <a:xfrm>
            <a:off x="713174" y="4093523"/>
            <a:ext cx="1812302" cy="3606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sz="1200">
                <a:latin typeface="Open Sans"/>
                <a:ea typeface="Open Sans"/>
                <a:cs typeface="Open Sans"/>
                <a:sym typeface="Open Sans"/>
              </a:defRPr>
            </a:lvl1pPr>
          </a:lstStyle>
          <a:p>
            <a:pPr/>
            <a:r>
              <a:t>Measuring progress</a:t>
            </a:r>
          </a:p>
        </p:txBody>
      </p:sp>
      <p:sp>
        <p:nvSpPr>
          <p:cNvPr id="629" name="Google Shape;594;p46"/>
          <p:cNvSpPr txBox="1"/>
          <p:nvPr/>
        </p:nvSpPr>
        <p:spPr>
          <a:xfrm>
            <a:off x="2675763" y="3678224"/>
            <a:ext cx="1812302"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ctr">
              <a:defRPr b="1" sz="2000">
                <a:latin typeface="Aldrich"/>
                <a:ea typeface="Aldrich"/>
                <a:cs typeface="Aldrich"/>
                <a:sym typeface="Aldrich"/>
              </a:defRPr>
            </a:lvl1pPr>
          </a:lstStyle>
          <a:p>
            <a:pPr/>
            <a:r>
              <a:t>Step 6</a:t>
            </a:r>
          </a:p>
        </p:txBody>
      </p:sp>
      <p:sp>
        <p:nvSpPr>
          <p:cNvPr id="630" name="Google Shape;595;p46"/>
          <p:cNvSpPr txBox="1"/>
          <p:nvPr/>
        </p:nvSpPr>
        <p:spPr>
          <a:xfrm>
            <a:off x="2675771" y="4093526"/>
            <a:ext cx="1812301" cy="5384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sz="1200">
                <a:latin typeface="Open Sans"/>
                <a:ea typeface="Open Sans"/>
                <a:cs typeface="Open Sans"/>
                <a:sym typeface="Open Sans"/>
              </a:defRPr>
            </a:lvl1pPr>
          </a:lstStyle>
          <a:p>
            <a:pPr/>
            <a:r>
              <a:t>Continuous improvement</a:t>
            </a:r>
          </a:p>
        </p:txBody>
      </p:sp>
      <p:sp>
        <p:nvSpPr>
          <p:cNvPr id="631" name="Google Shape;596;p46"/>
          <p:cNvSpPr txBox="1"/>
          <p:nvPr/>
        </p:nvSpPr>
        <p:spPr>
          <a:xfrm>
            <a:off x="4640924" y="3678224"/>
            <a:ext cx="1812301"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ctr">
              <a:defRPr b="1" sz="2000">
                <a:latin typeface="Aldrich"/>
                <a:ea typeface="Aldrich"/>
                <a:cs typeface="Aldrich"/>
                <a:sym typeface="Aldrich"/>
              </a:defRPr>
            </a:lvl1pPr>
          </a:lstStyle>
          <a:p>
            <a:pPr/>
            <a:r>
              <a:t>Step 7</a:t>
            </a:r>
          </a:p>
        </p:txBody>
      </p:sp>
      <p:sp>
        <p:nvSpPr>
          <p:cNvPr id="632" name="Google Shape;597;p46"/>
          <p:cNvSpPr txBox="1"/>
          <p:nvPr/>
        </p:nvSpPr>
        <p:spPr>
          <a:xfrm>
            <a:off x="4640974" y="4093523"/>
            <a:ext cx="1812301" cy="3606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sz="1200">
                <a:latin typeface="Open Sans"/>
                <a:ea typeface="Open Sans"/>
                <a:cs typeface="Open Sans"/>
                <a:sym typeface="Open Sans"/>
              </a:defRPr>
            </a:lvl1pPr>
          </a:lstStyle>
          <a:p>
            <a:pPr/>
            <a:r>
              <a:t>Analyzing outcomes</a:t>
            </a:r>
          </a:p>
        </p:txBody>
      </p:sp>
      <p:sp>
        <p:nvSpPr>
          <p:cNvPr id="633" name="Google Shape;598;p46"/>
          <p:cNvSpPr txBox="1"/>
          <p:nvPr/>
        </p:nvSpPr>
        <p:spPr>
          <a:xfrm>
            <a:off x="6604824" y="3678224"/>
            <a:ext cx="1812301"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ctr">
              <a:defRPr b="1" sz="2000">
                <a:latin typeface="Aldrich"/>
                <a:ea typeface="Aldrich"/>
                <a:cs typeface="Aldrich"/>
                <a:sym typeface="Aldrich"/>
              </a:defRPr>
            </a:lvl1pPr>
          </a:lstStyle>
          <a:p>
            <a:pPr/>
            <a:r>
              <a:t>Step 8</a:t>
            </a:r>
          </a:p>
        </p:txBody>
      </p:sp>
      <p:sp>
        <p:nvSpPr>
          <p:cNvPr id="634" name="Google Shape;599;p46"/>
          <p:cNvSpPr txBox="1"/>
          <p:nvPr/>
        </p:nvSpPr>
        <p:spPr>
          <a:xfrm>
            <a:off x="6604875" y="4093523"/>
            <a:ext cx="1812301" cy="3606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sz="1200">
                <a:latin typeface="Open Sans"/>
                <a:ea typeface="Open Sans"/>
                <a:cs typeface="Open Sans"/>
                <a:sym typeface="Open Sans"/>
              </a:defRPr>
            </a:lvl1pPr>
          </a:lstStyle>
          <a:p>
            <a:pPr/>
            <a:r>
              <a:t>Focusing on the future</a:t>
            </a:r>
          </a:p>
        </p:txBody>
      </p:sp>
      <p:cxnSp>
        <p:nvCxnSpPr>
          <p:cNvPr id="635" name="Google Shape;600;p46"/>
          <p:cNvCxnSpPr>
            <a:stCxn id="623" idx="0"/>
            <a:endCxn id="624" idx="0"/>
          </p:cNvCxnSpPr>
          <p:nvPr/>
        </p:nvCxnSpPr>
        <p:spPr>
          <a:xfrm>
            <a:off x="1619324" y="3256696"/>
            <a:ext cx="1963902" cy="1"/>
          </a:xfrm>
          <a:prstGeom prst="straightConnector1">
            <a:avLst/>
          </a:prstGeom>
          <a:ln>
            <a:solidFill>
              <a:schemeClr val="accent2">
                <a:lumOff val="44000"/>
              </a:schemeClr>
            </a:solidFill>
          </a:ln>
        </p:spPr>
      </p:cxnSp>
      <p:cxnSp>
        <p:nvCxnSpPr>
          <p:cNvPr id="636" name="Google Shape;601;p46"/>
          <p:cNvCxnSpPr>
            <a:stCxn id="624" idx="0"/>
            <a:endCxn id="625" idx="0"/>
          </p:cNvCxnSpPr>
          <p:nvPr/>
        </p:nvCxnSpPr>
        <p:spPr>
          <a:xfrm>
            <a:off x="3583225" y="3256696"/>
            <a:ext cx="1963900" cy="1"/>
          </a:xfrm>
          <a:prstGeom prst="straightConnector1">
            <a:avLst/>
          </a:prstGeom>
          <a:ln>
            <a:solidFill>
              <a:schemeClr val="accent2">
                <a:lumOff val="44000"/>
              </a:schemeClr>
            </a:solidFill>
          </a:ln>
        </p:spPr>
      </p:cxnSp>
      <p:cxnSp>
        <p:nvCxnSpPr>
          <p:cNvPr id="637" name="Google Shape;602;p46"/>
          <p:cNvCxnSpPr>
            <a:stCxn id="625" idx="0"/>
            <a:endCxn id="626" idx="0"/>
          </p:cNvCxnSpPr>
          <p:nvPr/>
        </p:nvCxnSpPr>
        <p:spPr>
          <a:xfrm>
            <a:off x="5547124" y="3256696"/>
            <a:ext cx="1963902" cy="1"/>
          </a:xfrm>
          <a:prstGeom prst="straightConnector1">
            <a:avLst/>
          </a:prstGeom>
          <a:ln>
            <a:solidFill>
              <a:schemeClr val="accent2">
                <a:lumOff val="44000"/>
              </a:schemeClr>
            </a:solidFill>
          </a:ln>
        </p:spPr>
      </p:cxnSp>
      <p:cxnSp>
        <p:nvCxnSpPr>
          <p:cNvPr id="638" name="Google Shape;603;p46"/>
          <p:cNvCxnSpPr>
            <a:stCxn id="623" idx="0"/>
            <a:endCxn id="627" idx="0"/>
          </p:cNvCxnSpPr>
          <p:nvPr/>
        </p:nvCxnSpPr>
        <p:spPr>
          <a:xfrm flipH="1">
            <a:off x="1619274" y="3256696"/>
            <a:ext cx="51" cy="665354"/>
          </a:xfrm>
          <a:prstGeom prst="straightConnector1">
            <a:avLst/>
          </a:prstGeom>
          <a:ln>
            <a:solidFill>
              <a:schemeClr val="accent2">
                <a:lumOff val="44000"/>
              </a:schemeClr>
            </a:solidFill>
          </a:ln>
        </p:spPr>
      </p:cxnSp>
      <p:cxnSp>
        <p:nvCxnSpPr>
          <p:cNvPr id="639" name="Google Shape;604;p46"/>
          <p:cNvCxnSpPr>
            <a:stCxn id="624" idx="0"/>
            <a:endCxn id="629" idx="0"/>
          </p:cNvCxnSpPr>
          <p:nvPr/>
        </p:nvCxnSpPr>
        <p:spPr>
          <a:xfrm flipH="1">
            <a:off x="3581914" y="3256696"/>
            <a:ext cx="1312" cy="665354"/>
          </a:xfrm>
          <a:prstGeom prst="straightConnector1">
            <a:avLst/>
          </a:prstGeom>
          <a:ln>
            <a:solidFill>
              <a:schemeClr val="accent2">
                <a:lumOff val="44000"/>
              </a:schemeClr>
            </a:solidFill>
          </a:ln>
        </p:spPr>
      </p:cxnSp>
      <p:cxnSp>
        <p:nvCxnSpPr>
          <p:cNvPr id="640" name="Google Shape;605;p46"/>
          <p:cNvCxnSpPr>
            <a:stCxn id="625" idx="0"/>
            <a:endCxn id="631" idx="0"/>
          </p:cNvCxnSpPr>
          <p:nvPr/>
        </p:nvCxnSpPr>
        <p:spPr>
          <a:xfrm flipH="1">
            <a:off x="5547074" y="3256696"/>
            <a:ext cx="51" cy="665354"/>
          </a:xfrm>
          <a:prstGeom prst="straightConnector1">
            <a:avLst/>
          </a:prstGeom>
          <a:ln>
            <a:solidFill>
              <a:schemeClr val="accent2">
                <a:lumOff val="44000"/>
              </a:schemeClr>
            </a:solidFill>
          </a:ln>
        </p:spPr>
      </p:cxnSp>
      <p:cxnSp>
        <p:nvCxnSpPr>
          <p:cNvPr id="641" name="Google Shape;606;p46"/>
          <p:cNvCxnSpPr>
            <a:stCxn id="626" idx="0"/>
            <a:endCxn id="633" idx="0"/>
          </p:cNvCxnSpPr>
          <p:nvPr/>
        </p:nvCxnSpPr>
        <p:spPr>
          <a:xfrm flipH="1">
            <a:off x="7510974" y="3256696"/>
            <a:ext cx="52" cy="665354"/>
          </a:xfrm>
          <a:prstGeom prst="straightConnector1">
            <a:avLst/>
          </a:prstGeom>
          <a:ln>
            <a:solidFill>
              <a:schemeClr val="accent2">
                <a:lumOff val="44000"/>
              </a:schemeClr>
            </a:solidFill>
          </a:ln>
        </p:spPr>
      </p:cxnSp>
      <p:cxnSp>
        <p:nvCxnSpPr>
          <p:cNvPr id="642" name="Google Shape;607;p46"/>
          <p:cNvCxnSpPr>
            <a:stCxn id="615" idx="0"/>
            <a:endCxn id="623" idx="0"/>
          </p:cNvCxnSpPr>
          <p:nvPr/>
        </p:nvCxnSpPr>
        <p:spPr>
          <a:xfrm flipH="1">
            <a:off x="1625600" y="2590800"/>
            <a:ext cx="5880100" cy="660400"/>
          </a:xfrm>
          <a:prstGeom prst="bentConnector3">
            <a:avLst>
              <a:gd name="adj1" fmla="val 50107"/>
            </a:avLst>
          </a:prstGeom>
          <a:ln>
            <a:solidFill>
              <a:schemeClr val="accent2">
                <a:lumOff val="44000"/>
              </a:schemeClr>
            </a:solidFill>
          </a:ln>
        </p:spPr>
      </p:cxn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4" name="Google Shape;612;p47"/>
          <p:cNvSpPr txBox="1"/>
          <p:nvPr>
            <p:ph type="title"/>
          </p:nvPr>
        </p:nvSpPr>
        <p:spPr>
          <a:xfrm>
            <a:off x="719999" y="826024"/>
            <a:ext cx="7704002" cy="572701"/>
          </a:xfrm>
          <a:prstGeom prst="rect">
            <a:avLst/>
          </a:prstGeom>
        </p:spPr>
        <p:txBody>
          <a:bodyPr/>
          <a:lstStyle>
            <a:lvl1pPr defTabSz="822959">
              <a:defRPr sz="2520"/>
            </a:lvl1pPr>
          </a:lstStyle>
          <a:p>
            <a:pPr/>
            <a:r>
              <a:t>Roadmap of my future projects</a:t>
            </a:r>
          </a:p>
        </p:txBody>
      </p:sp>
      <p:graphicFrame>
        <p:nvGraphicFramePr>
          <p:cNvPr id="645" name="Google Shape;613;p47"/>
          <p:cNvGraphicFramePr/>
          <p:nvPr/>
        </p:nvGraphicFramePr>
        <p:xfrm>
          <a:off x="853088" y="1529187"/>
          <a:ext cx="7437826" cy="3013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1340475"/>
                <a:gridCol w="1963649"/>
                <a:gridCol w="344475"/>
                <a:gridCol w="344475"/>
                <a:gridCol w="344475"/>
                <a:gridCol w="344475"/>
                <a:gridCol w="344475"/>
                <a:gridCol w="344475"/>
                <a:gridCol w="344475"/>
                <a:gridCol w="344475"/>
                <a:gridCol w="344475"/>
                <a:gridCol w="344475"/>
                <a:gridCol w="344475"/>
                <a:gridCol w="344475"/>
              </a:tblGrid>
              <a:tr h="423150">
                <a:tc>
                  <a:txBody>
                    <a:bodyPr/>
                    <a:lstStyle/>
                    <a:p>
                      <a:pPr algn="ctr">
                        <a:defRPr sz="1800"/>
                      </a:pPr>
                      <a:r>
                        <a:rPr b="1" sz="1600">
                          <a:solidFill>
                            <a:schemeClr val="accent2">
                              <a:lumOff val="44000"/>
                            </a:schemeClr>
                          </a:solidFill>
                          <a:latin typeface="Open Sans"/>
                          <a:ea typeface="Open Sans"/>
                          <a:cs typeface="Open Sans"/>
                          <a:sym typeface="Open Sans"/>
                        </a:rPr>
                        <a:t>Initiative</a:t>
                      </a:r>
                    </a:p>
                  </a:txBody>
                  <a:tcPr marL="68575" marR="68575" marT="68575" marB="68575"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600">
                          <a:solidFill>
                            <a:schemeClr val="accent2">
                              <a:lumOff val="44000"/>
                            </a:schemeClr>
                          </a:solidFill>
                          <a:latin typeface="Open Sans"/>
                          <a:ea typeface="Open Sans"/>
                          <a:cs typeface="Open Sans"/>
                          <a:sym typeface="Open Sans"/>
                        </a:rPr>
                        <a:t>Objective</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Jan</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Feb</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Mar</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Apr</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May</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Jun</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Jul</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Aug</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Sep</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Oct</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Nov</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b="1" sz="1200">
                          <a:solidFill>
                            <a:schemeClr val="accent2">
                              <a:lumOff val="44000"/>
                            </a:schemeClr>
                          </a:solidFill>
                          <a:latin typeface="Open Sans"/>
                          <a:ea typeface="Open Sans"/>
                          <a:cs typeface="Open Sans"/>
                          <a:sym typeface="Open Sans"/>
                        </a:rPr>
                        <a:t>Dec</a:t>
                      </a: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31725">
                <a:tc>
                  <a:txBody>
                    <a:bodyPr/>
                    <a:lstStyle/>
                    <a:p>
                      <a:pPr algn="ctr">
                        <a:defRPr sz="1800"/>
                      </a:pPr>
                      <a:r>
                        <a:rPr sz="1000">
                          <a:solidFill>
                            <a:schemeClr val="accent2">
                              <a:lumOff val="44000"/>
                            </a:schemeClr>
                          </a:solidFill>
                          <a:latin typeface="Open Sans"/>
                          <a:ea typeface="Open Sans"/>
                          <a:cs typeface="Open Sans"/>
                          <a:sym typeface="Open Sans"/>
                        </a:rPr>
                        <a:t>Briefly describe the initiative 1</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sz="1000">
                          <a:solidFill>
                            <a:schemeClr val="accent2">
                              <a:lumOff val="44000"/>
                            </a:schemeClr>
                          </a:solidFill>
                          <a:latin typeface="Open Sans"/>
                          <a:ea typeface="Open Sans"/>
                          <a:cs typeface="Open Sans"/>
                          <a:sym typeface="Open Sans"/>
                        </a:rPr>
                        <a:t>Describe the goal you want to achieve during the initiative</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31725">
                <a:tc>
                  <a:txBody>
                    <a:bodyPr/>
                    <a:lstStyle/>
                    <a:p>
                      <a:pPr algn="ctr">
                        <a:defRPr sz="1800"/>
                      </a:pPr>
                      <a:r>
                        <a:rPr sz="1000">
                          <a:solidFill>
                            <a:schemeClr val="accent2">
                              <a:lumOff val="44000"/>
                            </a:schemeClr>
                          </a:solidFill>
                          <a:latin typeface="Open Sans"/>
                          <a:ea typeface="Open Sans"/>
                          <a:cs typeface="Open Sans"/>
                          <a:sym typeface="Open Sans"/>
                        </a:rPr>
                        <a:t>Briefly describe the initiative 2</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sz="1000">
                          <a:solidFill>
                            <a:schemeClr val="accent2">
                              <a:lumOff val="44000"/>
                            </a:schemeClr>
                          </a:solidFill>
                          <a:latin typeface="Open Sans"/>
                          <a:ea typeface="Open Sans"/>
                          <a:cs typeface="Open Sans"/>
                          <a:sym typeface="Open Sans"/>
                        </a:rPr>
                        <a:t>Describe the goal you want to achieve during the initiative</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31725">
                <a:tc>
                  <a:txBody>
                    <a:bodyPr/>
                    <a:lstStyle/>
                    <a:p>
                      <a:pPr algn="ctr">
                        <a:defRPr sz="1800"/>
                      </a:pPr>
                      <a:r>
                        <a:rPr sz="1000">
                          <a:solidFill>
                            <a:schemeClr val="accent2">
                              <a:lumOff val="44000"/>
                            </a:schemeClr>
                          </a:solidFill>
                          <a:latin typeface="Open Sans"/>
                          <a:ea typeface="Open Sans"/>
                          <a:cs typeface="Open Sans"/>
                          <a:sym typeface="Open Sans"/>
                        </a:rPr>
                        <a:t>Briefly describe the initiative 3</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sz="1000">
                          <a:solidFill>
                            <a:schemeClr val="accent2">
                              <a:lumOff val="44000"/>
                            </a:schemeClr>
                          </a:solidFill>
                          <a:latin typeface="Open Sans"/>
                          <a:ea typeface="Open Sans"/>
                          <a:cs typeface="Open Sans"/>
                          <a:sym typeface="Open Sans"/>
                        </a:rPr>
                        <a:t>Describe the goal you want to achieve during the initiative</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31725">
                <a:tc>
                  <a:txBody>
                    <a:bodyPr/>
                    <a:lstStyle/>
                    <a:p>
                      <a:pPr algn="ctr">
                        <a:defRPr sz="1800"/>
                      </a:pPr>
                      <a:r>
                        <a:rPr sz="1000">
                          <a:solidFill>
                            <a:schemeClr val="accent2">
                              <a:lumOff val="44000"/>
                            </a:schemeClr>
                          </a:solidFill>
                          <a:latin typeface="Open Sans"/>
                          <a:ea typeface="Open Sans"/>
                          <a:cs typeface="Open Sans"/>
                          <a:sym typeface="Open Sans"/>
                        </a:rPr>
                        <a:t>Briefly describe the initiative 4</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sz="1000">
                          <a:solidFill>
                            <a:schemeClr val="accent2">
                              <a:lumOff val="44000"/>
                            </a:schemeClr>
                          </a:solidFill>
                          <a:latin typeface="Open Sans"/>
                          <a:ea typeface="Open Sans"/>
                          <a:cs typeface="Open Sans"/>
                          <a:sym typeface="Open Sans"/>
                        </a:rPr>
                        <a:t>Describe the goal you want to achieve during the initiative</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31725">
                <a:tc>
                  <a:txBody>
                    <a:bodyPr/>
                    <a:lstStyle/>
                    <a:p>
                      <a:pPr algn="ctr">
                        <a:defRPr sz="1800"/>
                      </a:pPr>
                      <a:r>
                        <a:rPr sz="1000">
                          <a:solidFill>
                            <a:schemeClr val="accent2">
                              <a:lumOff val="44000"/>
                            </a:schemeClr>
                          </a:solidFill>
                          <a:latin typeface="Open Sans"/>
                          <a:ea typeface="Open Sans"/>
                          <a:cs typeface="Open Sans"/>
                          <a:sym typeface="Open Sans"/>
                        </a:rPr>
                        <a:t>Briefly describe the initiative 5</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sz="1000">
                          <a:solidFill>
                            <a:schemeClr val="accent2">
                              <a:lumOff val="44000"/>
                            </a:schemeClr>
                          </a:solidFill>
                          <a:latin typeface="Open Sans"/>
                          <a:ea typeface="Open Sans"/>
                          <a:cs typeface="Open Sans"/>
                          <a:sym typeface="Open Sans"/>
                        </a:rPr>
                        <a:t>Describe the goal you want to achieve during the initiative</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r>
              <a:tr h="431725">
                <a:tc>
                  <a:txBody>
                    <a:bodyPr/>
                    <a:lstStyle/>
                    <a:p>
                      <a:pPr algn="ctr">
                        <a:defRPr sz="1800"/>
                      </a:pPr>
                      <a:r>
                        <a:rPr sz="1000">
                          <a:solidFill>
                            <a:schemeClr val="accent2">
                              <a:lumOff val="44000"/>
                            </a:schemeClr>
                          </a:solidFill>
                          <a:latin typeface="Open Sans"/>
                          <a:ea typeface="Open Sans"/>
                          <a:cs typeface="Open Sans"/>
                          <a:sym typeface="Open Sans"/>
                        </a:rPr>
                        <a:t>Briefly describe the initiative 6</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800"/>
                      </a:pPr>
                      <a:r>
                        <a:rPr sz="1000">
                          <a:solidFill>
                            <a:schemeClr val="accent2">
                              <a:lumOff val="44000"/>
                            </a:schemeClr>
                          </a:solidFill>
                          <a:latin typeface="Open Sans"/>
                          <a:ea typeface="Open Sans"/>
                          <a:cs typeface="Open Sans"/>
                          <a:sym typeface="Open Sans"/>
                        </a:rPr>
                        <a:t>Describe the goal you want to achieve during the initiative</a:t>
                      </a:r>
                    </a:p>
                  </a:txBody>
                  <a:tcPr marL="45700" marR="45700" marT="45700" marB="4570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c>
                  <a:txBody>
                    <a:bodyPr/>
                    <a:lstStyle/>
                    <a:p>
                      <a:pPr algn="ctr">
                        <a:defRPr sz="1400"/>
                      </a:pPr>
                    </a:p>
                  </a:txBody>
                  <a:tcPr marL="0" marR="0" marT="0" marB="0" anchor="ctr" anchorCtr="0" horzOverflow="overflow">
                    <a:lnL>
                      <a:solidFill>
                        <a:schemeClr val="accent2">
                          <a:lumOff val="44000"/>
                        </a:schemeClr>
                      </a:solidFill>
                    </a:lnL>
                    <a:lnR>
                      <a:solidFill>
                        <a:schemeClr val="accent2">
                          <a:lumOff val="44000"/>
                        </a:schemeClr>
                      </a:solidFill>
                    </a:lnR>
                    <a:lnT>
                      <a:solidFill>
                        <a:schemeClr val="accent2">
                          <a:lumOff val="44000"/>
                        </a:schemeClr>
                      </a:solidFill>
                    </a:lnT>
                    <a:lnB>
                      <a:solidFill>
                        <a:schemeClr val="accent2">
                          <a:lumOff val="44000"/>
                        </a:schemeClr>
                      </a:solidFill>
                    </a:lnB>
                    <a:solidFill>
                      <a:srgbClr val="F5B150"/>
                    </a:solidFill>
                  </a:tcPr>
                </a:tc>
              </a:tr>
            </a:tbl>
          </a:graphicData>
        </a:graphic>
      </p:graphicFrame>
      <p:grpSp>
        <p:nvGrpSpPr>
          <p:cNvPr id="648" name="Google Shape;614;p47"/>
          <p:cNvGrpSpPr/>
          <p:nvPr/>
        </p:nvGrpSpPr>
        <p:grpSpPr>
          <a:xfrm>
            <a:off x="496924" y="855351"/>
            <a:ext cx="8150151" cy="3812100"/>
            <a:chOff x="0" y="0"/>
            <a:chExt cx="8150149" cy="3812099"/>
          </a:xfrm>
        </p:grpSpPr>
        <p:sp>
          <p:nvSpPr>
            <p:cNvPr id="646" name="Google Shape;615;p47"/>
            <p:cNvSpPr txBox="1"/>
            <p:nvPr/>
          </p:nvSpPr>
          <p:spPr>
            <a:xfrm>
              <a:off x="7933849" y="0"/>
              <a:ext cx="216301" cy="26212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1010010101001010</a:t>
              </a:r>
            </a:p>
          </p:txBody>
        </p:sp>
        <p:sp>
          <p:nvSpPr>
            <p:cNvPr id="647" name="Google Shape;616;p47"/>
            <p:cNvSpPr txBox="1"/>
            <p:nvPr/>
          </p:nvSpPr>
          <p:spPr>
            <a:xfrm>
              <a:off x="0" y="1190849"/>
              <a:ext cx="216300" cy="2621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a:defRPr sz="1000">
                  <a:latin typeface="Open Sans"/>
                  <a:ea typeface="Open Sans"/>
                  <a:cs typeface="Open Sans"/>
                  <a:sym typeface="Open Sans"/>
                </a:defRPr>
              </a:lvl1pPr>
            </a:lstStyle>
            <a:p>
              <a:pPr/>
              <a:r>
                <a:t>1001010101010100</a:t>
              </a:r>
            </a:p>
          </p:txBody>
        </p:sp>
      </p:gr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0" name="Google Shape;621;p48"/>
          <p:cNvSpPr txBox="1"/>
          <p:nvPr>
            <p:ph type="body" sz="quarter" idx="1"/>
          </p:nvPr>
        </p:nvSpPr>
        <p:spPr>
          <a:prstGeom prst="rect">
            <a:avLst/>
          </a:prstGeom>
        </p:spPr>
        <p:txBody>
          <a:bodyPr/>
          <a:lstStyle/>
          <a:p>
            <a:pPr marL="0" indent="0">
              <a:defRPr b="1"/>
            </a:pPr>
            <a:r>
              <a:t>Do you have any questions?</a:t>
            </a:r>
          </a:p>
          <a:p>
            <a:pPr marL="0" indent="0"/>
            <a:r>
              <a:t>youremail@freepik.com</a:t>
            </a:r>
          </a:p>
          <a:p>
            <a:pPr marL="0" indent="0"/>
            <a:r>
              <a:t>+34 654 321 432</a:t>
            </a:r>
          </a:p>
          <a:p>
            <a:pPr marL="0" indent="0"/>
            <a:r>
              <a:t>yourwebsite.com</a:t>
            </a:r>
          </a:p>
        </p:txBody>
      </p:sp>
      <p:sp>
        <p:nvSpPr>
          <p:cNvPr id="651" name="Google Shape;622;p48"/>
          <p:cNvSpPr txBox="1"/>
          <p:nvPr>
            <p:ph type="title"/>
          </p:nvPr>
        </p:nvSpPr>
        <p:spPr>
          <a:prstGeom prst="rect">
            <a:avLst/>
          </a:prstGeom>
        </p:spPr>
        <p:txBody>
          <a:bodyPr/>
          <a:lstStyle>
            <a:lvl1pPr defTabSz="877823">
              <a:defRPr sz="5760"/>
            </a:lvl1pPr>
          </a:lstStyle>
          <a:p>
            <a:pPr/>
            <a:r>
              <a:t>Thanks!</a:t>
            </a:r>
          </a:p>
        </p:txBody>
      </p:sp>
      <p:sp>
        <p:nvSpPr>
          <p:cNvPr id="652" name="Google Shape;623;p48"/>
          <p:cNvSpPr txBox="1"/>
          <p:nvPr/>
        </p:nvSpPr>
        <p:spPr>
          <a:xfrm>
            <a:off x="2496149" y="4125850"/>
            <a:ext cx="4151702" cy="3352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sz="1000">
                <a:latin typeface="Open Sans"/>
                <a:ea typeface="Open Sans"/>
                <a:cs typeface="Open Sans"/>
                <a:sym typeface="Open Sans"/>
              </a:defRPr>
            </a:lvl1pPr>
          </a:lstStyle>
          <a:p>
            <a:pPr/>
            <a:r>
              <a:t>Please keep this slide for attribution</a:t>
            </a:r>
          </a:p>
        </p:txBody>
      </p:sp>
      <p:sp>
        <p:nvSpPr>
          <p:cNvPr id="653" name="Google Shape;624;p48"/>
          <p:cNvSpPr/>
          <p:nvPr/>
        </p:nvSpPr>
        <p:spPr>
          <a:xfrm>
            <a:off x="1899642" y="1898949"/>
            <a:ext cx="3708980" cy="159601"/>
          </a:xfrm>
          <a:prstGeom prst="rect">
            <a:avLst/>
          </a:prstGeom>
          <a:solidFill>
            <a:schemeClr val="accent1"/>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grpSp>
        <p:nvGrpSpPr>
          <p:cNvPr id="656" name="Google Shape;625;p48"/>
          <p:cNvGrpSpPr/>
          <p:nvPr/>
        </p:nvGrpSpPr>
        <p:grpSpPr>
          <a:xfrm>
            <a:off x="5451695" y="2394996"/>
            <a:ext cx="1792661" cy="914101"/>
            <a:chOff x="0" y="0"/>
            <a:chExt cx="1792660" cy="914100"/>
          </a:xfrm>
        </p:grpSpPr>
        <p:sp>
          <p:nvSpPr>
            <p:cNvPr id="654" name="Google Shape;626;p48"/>
            <p:cNvSpPr/>
            <p:nvPr/>
          </p:nvSpPr>
          <p:spPr>
            <a:xfrm>
              <a:off x="0" y="-1"/>
              <a:ext cx="1792659" cy="914102"/>
            </a:xfrm>
            <a:prstGeom prst="rect">
              <a:avLst/>
            </a:prstGeom>
            <a:solidFill>
              <a:srgbClr val="292828"/>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655" name="Google Shape;627;p48"/>
            <p:cNvSpPr/>
            <p:nvPr/>
          </p:nvSpPr>
          <p:spPr>
            <a:xfrm>
              <a:off x="2" y="0"/>
              <a:ext cx="1792659" cy="159601"/>
            </a:xfrm>
            <a:prstGeom prst="rect">
              <a:avLst/>
            </a:prstGeom>
            <a:solidFill>
              <a:srgbClr val="F5B150"/>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sp>
        <p:nvSpPr>
          <p:cNvPr id="657" name="Google Shape;628;p48"/>
          <p:cNvSpPr/>
          <p:nvPr/>
        </p:nvSpPr>
        <p:spPr>
          <a:xfrm>
            <a:off x="5623776" y="2701322"/>
            <a:ext cx="407364" cy="4073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84" y="3783"/>
                </a:moveTo>
                <a:cubicBezTo>
                  <a:pt x="16362" y="3783"/>
                  <a:pt x="16952" y="3851"/>
                  <a:pt x="17562" y="3987"/>
                </a:cubicBezTo>
                <a:cubicBezTo>
                  <a:pt x="17489" y="4490"/>
                  <a:pt x="17398" y="5085"/>
                  <a:pt x="17331" y="5534"/>
                </a:cubicBezTo>
                <a:cubicBezTo>
                  <a:pt x="17090" y="5485"/>
                  <a:pt x="16738" y="5442"/>
                  <a:pt x="16376" y="5442"/>
                </a:cubicBezTo>
                <a:cubicBezTo>
                  <a:pt x="16180" y="5442"/>
                  <a:pt x="15980" y="5455"/>
                  <a:pt x="15794" y="5486"/>
                </a:cubicBezTo>
                <a:cubicBezTo>
                  <a:pt x="14632" y="5683"/>
                  <a:pt x="13964" y="6404"/>
                  <a:pt x="13964" y="7466"/>
                </a:cubicBezTo>
                <a:lnTo>
                  <a:pt x="13964" y="9532"/>
                </a:lnTo>
                <a:cubicBezTo>
                  <a:pt x="13964" y="9883"/>
                  <a:pt x="14247" y="10166"/>
                  <a:pt x="14597" y="10166"/>
                </a:cubicBezTo>
                <a:lnTo>
                  <a:pt x="16951" y="10166"/>
                </a:lnTo>
                <a:lnTo>
                  <a:pt x="16634" y="11432"/>
                </a:lnTo>
                <a:lnTo>
                  <a:pt x="14597" y="11432"/>
                </a:lnTo>
                <a:cubicBezTo>
                  <a:pt x="14247" y="11432"/>
                  <a:pt x="13964" y="11715"/>
                  <a:pt x="13964" y="12064"/>
                </a:cubicBezTo>
                <a:lnTo>
                  <a:pt x="13964" y="20334"/>
                </a:lnTo>
                <a:lnTo>
                  <a:pt x="12065" y="20334"/>
                </a:lnTo>
                <a:lnTo>
                  <a:pt x="12065" y="12064"/>
                </a:lnTo>
                <a:cubicBezTo>
                  <a:pt x="12065" y="11715"/>
                  <a:pt x="11782" y="11432"/>
                  <a:pt x="11432" y="11432"/>
                </a:cubicBezTo>
                <a:lnTo>
                  <a:pt x="10168" y="11432"/>
                </a:lnTo>
                <a:lnTo>
                  <a:pt x="10168" y="10166"/>
                </a:lnTo>
                <a:lnTo>
                  <a:pt x="11432" y="10166"/>
                </a:lnTo>
                <a:cubicBezTo>
                  <a:pt x="11782" y="10166"/>
                  <a:pt x="12065" y="9883"/>
                  <a:pt x="12065" y="9535"/>
                </a:cubicBezTo>
                <a:cubicBezTo>
                  <a:pt x="12065" y="7799"/>
                  <a:pt x="12065" y="7005"/>
                  <a:pt x="12065" y="6640"/>
                </a:cubicBezTo>
                <a:cubicBezTo>
                  <a:pt x="12065" y="5966"/>
                  <a:pt x="12066" y="5234"/>
                  <a:pt x="12723" y="4673"/>
                </a:cubicBezTo>
                <a:cubicBezTo>
                  <a:pt x="13224" y="4245"/>
                  <a:pt x="13861" y="3985"/>
                  <a:pt x="14731" y="3859"/>
                </a:cubicBezTo>
                <a:cubicBezTo>
                  <a:pt x="15079" y="3808"/>
                  <a:pt x="15429" y="3783"/>
                  <a:pt x="15784" y="3783"/>
                </a:cubicBezTo>
                <a:close/>
                <a:moveTo>
                  <a:pt x="18395" y="1264"/>
                </a:moveTo>
                <a:cubicBezTo>
                  <a:pt x="19447" y="1264"/>
                  <a:pt x="20334" y="2134"/>
                  <a:pt x="20334" y="3163"/>
                </a:cubicBezTo>
                <a:lnTo>
                  <a:pt x="20334" y="18437"/>
                </a:lnTo>
                <a:cubicBezTo>
                  <a:pt x="20334" y="19482"/>
                  <a:pt x="19483" y="20334"/>
                  <a:pt x="18437" y="20334"/>
                </a:cubicBezTo>
                <a:lnTo>
                  <a:pt x="15230" y="20334"/>
                </a:lnTo>
                <a:lnTo>
                  <a:pt x="15230" y="12698"/>
                </a:lnTo>
                <a:lnTo>
                  <a:pt x="17129" y="12698"/>
                </a:lnTo>
                <a:cubicBezTo>
                  <a:pt x="17420" y="12698"/>
                  <a:pt x="17672" y="12501"/>
                  <a:pt x="17743" y="12220"/>
                </a:cubicBezTo>
                <a:lnTo>
                  <a:pt x="18375" y="9688"/>
                </a:lnTo>
                <a:cubicBezTo>
                  <a:pt x="18422" y="9498"/>
                  <a:pt x="18380" y="9298"/>
                  <a:pt x="18261" y="9144"/>
                </a:cubicBezTo>
                <a:cubicBezTo>
                  <a:pt x="18141" y="8990"/>
                  <a:pt x="17957" y="8901"/>
                  <a:pt x="17761" y="8901"/>
                </a:cubicBezTo>
                <a:lnTo>
                  <a:pt x="15230" y="8901"/>
                </a:lnTo>
                <a:lnTo>
                  <a:pt x="15230" y="7468"/>
                </a:lnTo>
                <a:cubicBezTo>
                  <a:pt x="15230" y="7175"/>
                  <a:pt x="15289" y="6856"/>
                  <a:pt x="16007" y="6733"/>
                </a:cubicBezTo>
                <a:cubicBezTo>
                  <a:pt x="16145" y="6710"/>
                  <a:pt x="16280" y="6700"/>
                  <a:pt x="16411" y="6700"/>
                </a:cubicBezTo>
                <a:cubicBezTo>
                  <a:pt x="16811" y="6700"/>
                  <a:pt x="17176" y="6791"/>
                  <a:pt x="17509" y="6874"/>
                </a:cubicBezTo>
                <a:cubicBezTo>
                  <a:pt x="17624" y="6903"/>
                  <a:pt x="17744" y="6940"/>
                  <a:pt x="17870" y="6940"/>
                </a:cubicBezTo>
                <a:cubicBezTo>
                  <a:pt x="17979" y="6940"/>
                  <a:pt x="18091" y="6913"/>
                  <a:pt x="18211" y="6832"/>
                </a:cubicBezTo>
                <a:cubicBezTo>
                  <a:pt x="18358" y="6733"/>
                  <a:pt x="18456" y="6576"/>
                  <a:pt x="18482" y="6402"/>
                </a:cubicBezTo>
                <a:cubicBezTo>
                  <a:pt x="18482" y="6402"/>
                  <a:pt x="18768" y="4492"/>
                  <a:pt x="18897" y="3608"/>
                </a:cubicBezTo>
                <a:cubicBezTo>
                  <a:pt x="18944" y="3295"/>
                  <a:pt x="18750" y="2992"/>
                  <a:pt x="18444" y="2907"/>
                </a:cubicBezTo>
                <a:cubicBezTo>
                  <a:pt x="17584" y="2661"/>
                  <a:pt x="16588" y="2532"/>
                  <a:pt x="15678" y="2532"/>
                </a:cubicBezTo>
                <a:cubicBezTo>
                  <a:pt x="15281" y="2532"/>
                  <a:pt x="14902" y="2556"/>
                  <a:pt x="14557" y="2606"/>
                </a:cubicBezTo>
                <a:cubicBezTo>
                  <a:pt x="13440" y="2769"/>
                  <a:pt x="12589" y="3121"/>
                  <a:pt x="11900" y="3711"/>
                </a:cubicBezTo>
                <a:cubicBezTo>
                  <a:pt x="10940" y="4532"/>
                  <a:pt x="10820" y="5586"/>
                  <a:pt x="10808" y="6305"/>
                </a:cubicBezTo>
                <a:cubicBezTo>
                  <a:pt x="10808" y="6320"/>
                  <a:pt x="10808" y="7597"/>
                  <a:pt x="10808" y="8901"/>
                </a:cubicBezTo>
                <a:lnTo>
                  <a:pt x="9535" y="8901"/>
                </a:lnTo>
                <a:cubicBezTo>
                  <a:pt x="9184" y="8901"/>
                  <a:pt x="8902" y="9184"/>
                  <a:pt x="8902" y="9532"/>
                </a:cubicBezTo>
                <a:lnTo>
                  <a:pt x="8902" y="12064"/>
                </a:lnTo>
                <a:cubicBezTo>
                  <a:pt x="8902" y="12415"/>
                  <a:pt x="9184" y="12698"/>
                  <a:pt x="9535" y="12698"/>
                </a:cubicBezTo>
                <a:lnTo>
                  <a:pt x="10799" y="12698"/>
                </a:lnTo>
                <a:lnTo>
                  <a:pt x="10799" y="20334"/>
                </a:lnTo>
                <a:lnTo>
                  <a:pt x="3163" y="20334"/>
                </a:lnTo>
                <a:cubicBezTo>
                  <a:pt x="2117" y="20334"/>
                  <a:pt x="1266" y="19482"/>
                  <a:pt x="1266" y="18435"/>
                </a:cubicBezTo>
                <a:lnTo>
                  <a:pt x="1266" y="3163"/>
                </a:lnTo>
                <a:cubicBezTo>
                  <a:pt x="1266" y="2117"/>
                  <a:pt x="2117" y="1264"/>
                  <a:pt x="3163" y="1264"/>
                </a:cubicBezTo>
                <a:close/>
                <a:moveTo>
                  <a:pt x="3163" y="0"/>
                </a:moveTo>
                <a:cubicBezTo>
                  <a:pt x="1419" y="0"/>
                  <a:pt x="0" y="1418"/>
                  <a:pt x="0" y="3163"/>
                </a:cubicBezTo>
                <a:lnTo>
                  <a:pt x="0" y="18437"/>
                </a:lnTo>
                <a:cubicBezTo>
                  <a:pt x="0" y="20181"/>
                  <a:pt x="1419" y="21600"/>
                  <a:pt x="3163" y="21600"/>
                </a:cubicBezTo>
                <a:lnTo>
                  <a:pt x="18435" y="21600"/>
                </a:lnTo>
                <a:cubicBezTo>
                  <a:pt x="20181" y="21600"/>
                  <a:pt x="21600" y="20181"/>
                  <a:pt x="21600" y="18437"/>
                </a:cubicBezTo>
                <a:lnTo>
                  <a:pt x="21600" y="3163"/>
                </a:lnTo>
                <a:cubicBezTo>
                  <a:pt x="21600" y="2318"/>
                  <a:pt x="21262" y="1522"/>
                  <a:pt x="20648" y="921"/>
                </a:cubicBezTo>
                <a:cubicBezTo>
                  <a:pt x="20039" y="326"/>
                  <a:pt x="19238" y="0"/>
                  <a:pt x="18393" y="0"/>
                </a:cubicBezTo>
                <a:close/>
              </a:path>
            </a:pathLst>
          </a:custGeom>
          <a:solidFill>
            <a:schemeClr val="accent2">
              <a:lumOff val="44000"/>
            </a:schemeClr>
          </a:solidFill>
          <a:ln w="12700">
            <a:miter lim="400000"/>
          </a:ln>
        </p:spPr>
        <p:txBody>
          <a:bodyPr lIns="0" tIns="0" rIns="0" bIns="0" anchor="ctr"/>
          <a:lstStyle/>
          <a:p>
            <a:pPr>
              <a:defRPr>
                <a:solidFill>
                  <a:srgbClr val="000000"/>
                </a:solidFill>
              </a:defRPr>
            </a:pPr>
          </a:p>
        </p:txBody>
      </p:sp>
      <p:grpSp>
        <p:nvGrpSpPr>
          <p:cNvPr id="662" name="Google Shape;629;p48"/>
          <p:cNvGrpSpPr/>
          <p:nvPr/>
        </p:nvGrpSpPr>
        <p:grpSpPr>
          <a:xfrm>
            <a:off x="6144317" y="2701260"/>
            <a:ext cx="407413" cy="407371"/>
            <a:chOff x="20" y="20"/>
            <a:chExt cx="407411" cy="407370"/>
          </a:xfrm>
        </p:grpSpPr>
        <p:sp>
          <p:nvSpPr>
            <p:cNvPr id="658" name="Google Shape;630;p48"/>
            <p:cNvSpPr/>
            <p:nvPr/>
          </p:nvSpPr>
          <p:spPr>
            <a:xfrm>
              <a:off x="120142" y="120142"/>
              <a:ext cx="167100" cy="1671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3086"/>
                  </a:moveTo>
                  <a:cubicBezTo>
                    <a:pt x="15054" y="3086"/>
                    <a:pt x="18519" y="6546"/>
                    <a:pt x="18519" y="10797"/>
                  </a:cubicBezTo>
                  <a:cubicBezTo>
                    <a:pt x="18519" y="15054"/>
                    <a:pt x="15054" y="18514"/>
                    <a:pt x="10803" y="18514"/>
                  </a:cubicBezTo>
                  <a:cubicBezTo>
                    <a:pt x="6552" y="18514"/>
                    <a:pt x="3086" y="15054"/>
                    <a:pt x="3086" y="10797"/>
                  </a:cubicBezTo>
                  <a:cubicBezTo>
                    <a:pt x="3086" y="6546"/>
                    <a:pt x="6552" y="3086"/>
                    <a:pt x="10803" y="3086"/>
                  </a:cubicBezTo>
                  <a:close/>
                  <a:moveTo>
                    <a:pt x="10803" y="0"/>
                  </a:moveTo>
                  <a:cubicBezTo>
                    <a:pt x="4849" y="0"/>
                    <a:pt x="0" y="4844"/>
                    <a:pt x="0" y="10797"/>
                  </a:cubicBezTo>
                  <a:cubicBezTo>
                    <a:pt x="0" y="16756"/>
                    <a:pt x="4849" y="21600"/>
                    <a:pt x="10803" y="21600"/>
                  </a:cubicBezTo>
                  <a:cubicBezTo>
                    <a:pt x="16756" y="21600"/>
                    <a:pt x="21600" y="16756"/>
                    <a:pt x="21600" y="10797"/>
                  </a:cubicBezTo>
                  <a:cubicBezTo>
                    <a:pt x="21600" y="4844"/>
                    <a:pt x="16756" y="0"/>
                    <a:pt x="10803"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9" name="Google Shape;631;p48"/>
            <p:cNvSpPr/>
            <p:nvPr/>
          </p:nvSpPr>
          <p:spPr>
            <a:xfrm>
              <a:off x="47767" y="47726"/>
              <a:ext cx="311895" cy="311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12" y="1653"/>
                  </a:moveTo>
                  <a:cubicBezTo>
                    <a:pt x="18786" y="1653"/>
                    <a:pt x="19947" y="2815"/>
                    <a:pt x="19947" y="4189"/>
                  </a:cubicBezTo>
                  <a:lnTo>
                    <a:pt x="19947" y="17414"/>
                  </a:lnTo>
                  <a:cubicBezTo>
                    <a:pt x="19947" y="18788"/>
                    <a:pt x="18786" y="19948"/>
                    <a:pt x="17412" y="19948"/>
                  </a:cubicBezTo>
                  <a:lnTo>
                    <a:pt x="4189" y="19948"/>
                  </a:lnTo>
                  <a:cubicBezTo>
                    <a:pt x="2813" y="19948"/>
                    <a:pt x="1653" y="18788"/>
                    <a:pt x="1653" y="17414"/>
                  </a:cubicBezTo>
                  <a:lnTo>
                    <a:pt x="1653" y="4189"/>
                  </a:lnTo>
                  <a:cubicBezTo>
                    <a:pt x="1653" y="2815"/>
                    <a:pt x="2813" y="1653"/>
                    <a:pt x="4189" y="1653"/>
                  </a:cubicBezTo>
                  <a:close/>
                  <a:moveTo>
                    <a:pt x="4189" y="0"/>
                  </a:moveTo>
                  <a:cubicBezTo>
                    <a:pt x="1906" y="0"/>
                    <a:pt x="0" y="1900"/>
                    <a:pt x="0" y="4189"/>
                  </a:cubicBezTo>
                  <a:lnTo>
                    <a:pt x="0" y="17414"/>
                  </a:lnTo>
                  <a:cubicBezTo>
                    <a:pt x="0" y="19698"/>
                    <a:pt x="1903" y="21600"/>
                    <a:pt x="4189" y="21600"/>
                  </a:cubicBezTo>
                  <a:lnTo>
                    <a:pt x="17412" y="21600"/>
                  </a:lnTo>
                  <a:cubicBezTo>
                    <a:pt x="19700" y="21600"/>
                    <a:pt x="21600" y="19697"/>
                    <a:pt x="21600" y="17414"/>
                  </a:cubicBezTo>
                  <a:lnTo>
                    <a:pt x="21600" y="4189"/>
                  </a:lnTo>
                  <a:cubicBezTo>
                    <a:pt x="21600" y="1899"/>
                    <a:pt x="19692" y="0"/>
                    <a:pt x="17412"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0" name="Google Shape;632;p48"/>
            <p:cNvSpPr/>
            <p:nvPr/>
          </p:nvSpPr>
          <p:spPr>
            <a:xfrm>
              <a:off x="20" y="20"/>
              <a:ext cx="407413" cy="407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35" y="1266"/>
                  </a:moveTo>
                  <a:cubicBezTo>
                    <a:pt x="19482" y="1266"/>
                    <a:pt x="20333" y="2117"/>
                    <a:pt x="20333" y="3163"/>
                  </a:cubicBezTo>
                  <a:lnTo>
                    <a:pt x="20333" y="18437"/>
                  </a:lnTo>
                  <a:cubicBezTo>
                    <a:pt x="20333" y="19482"/>
                    <a:pt x="19482" y="20334"/>
                    <a:pt x="18435" y="20334"/>
                  </a:cubicBezTo>
                  <a:lnTo>
                    <a:pt x="3164" y="20334"/>
                  </a:lnTo>
                  <a:cubicBezTo>
                    <a:pt x="2119" y="20334"/>
                    <a:pt x="1266" y="19482"/>
                    <a:pt x="1266" y="18437"/>
                  </a:cubicBezTo>
                  <a:lnTo>
                    <a:pt x="1266" y="3163"/>
                  </a:lnTo>
                  <a:cubicBezTo>
                    <a:pt x="1266" y="2117"/>
                    <a:pt x="2119" y="1266"/>
                    <a:pt x="3164" y="1266"/>
                  </a:cubicBezTo>
                  <a:close/>
                  <a:moveTo>
                    <a:pt x="3164" y="0"/>
                  </a:moveTo>
                  <a:cubicBezTo>
                    <a:pt x="1418" y="0"/>
                    <a:pt x="0" y="1418"/>
                    <a:pt x="0" y="3163"/>
                  </a:cubicBezTo>
                  <a:lnTo>
                    <a:pt x="0" y="18437"/>
                  </a:lnTo>
                  <a:cubicBezTo>
                    <a:pt x="0" y="20181"/>
                    <a:pt x="1418" y="21600"/>
                    <a:pt x="3164" y="21600"/>
                  </a:cubicBezTo>
                  <a:lnTo>
                    <a:pt x="18435" y="21600"/>
                  </a:lnTo>
                  <a:cubicBezTo>
                    <a:pt x="20179" y="21600"/>
                    <a:pt x="21600" y="20181"/>
                    <a:pt x="21600" y="18437"/>
                  </a:cubicBezTo>
                  <a:lnTo>
                    <a:pt x="21600" y="3163"/>
                  </a:lnTo>
                  <a:cubicBezTo>
                    <a:pt x="21600" y="1418"/>
                    <a:pt x="20179" y="0"/>
                    <a:pt x="18435"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1" name="Google Shape;633;p48"/>
            <p:cNvSpPr/>
            <p:nvPr/>
          </p:nvSpPr>
          <p:spPr>
            <a:xfrm>
              <a:off x="263403" y="96268"/>
              <a:ext cx="47709" cy="477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1" y="0"/>
                  </a:moveTo>
                  <a:cubicBezTo>
                    <a:pt x="4828" y="0"/>
                    <a:pt x="0" y="4851"/>
                    <a:pt x="0" y="10800"/>
                  </a:cubicBezTo>
                  <a:cubicBezTo>
                    <a:pt x="0" y="16758"/>
                    <a:pt x="4828" y="21600"/>
                    <a:pt x="10791" y="21600"/>
                  </a:cubicBezTo>
                  <a:cubicBezTo>
                    <a:pt x="16754" y="21600"/>
                    <a:pt x="21600" y="16758"/>
                    <a:pt x="21600" y="10800"/>
                  </a:cubicBezTo>
                  <a:cubicBezTo>
                    <a:pt x="21600" y="4851"/>
                    <a:pt x="16754" y="0"/>
                    <a:pt x="10791"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7" name="Google Shape;634;p48"/>
          <p:cNvGrpSpPr/>
          <p:nvPr/>
        </p:nvGrpSpPr>
        <p:grpSpPr>
          <a:xfrm>
            <a:off x="6664890" y="2701260"/>
            <a:ext cx="407372" cy="407371"/>
            <a:chOff x="0" y="20"/>
            <a:chExt cx="407370" cy="407370"/>
          </a:xfrm>
        </p:grpSpPr>
        <p:sp>
          <p:nvSpPr>
            <p:cNvPr id="663" name="Google Shape;635;p48"/>
            <p:cNvSpPr/>
            <p:nvPr/>
          </p:nvSpPr>
          <p:spPr>
            <a:xfrm>
              <a:off x="60448" y="144016"/>
              <a:ext cx="71644" cy="2148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96" y="2400"/>
                  </a:moveTo>
                  <a:lnTo>
                    <a:pt x="14396" y="19202"/>
                  </a:lnTo>
                  <a:lnTo>
                    <a:pt x="7198" y="19202"/>
                  </a:lnTo>
                  <a:lnTo>
                    <a:pt x="7198" y="2400"/>
                  </a:lnTo>
                  <a:close/>
                  <a:moveTo>
                    <a:pt x="3602" y="0"/>
                  </a:moveTo>
                  <a:cubicBezTo>
                    <a:pt x="1623" y="0"/>
                    <a:pt x="0" y="537"/>
                    <a:pt x="0" y="1201"/>
                  </a:cubicBezTo>
                  <a:lnTo>
                    <a:pt x="0" y="20399"/>
                  </a:lnTo>
                  <a:cubicBezTo>
                    <a:pt x="0" y="21063"/>
                    <a:pt x="1623" y="21600"/>
                    <a:pt x="3602" y="21600"/>
                  </a:cubicBezTo>
                  <a:lnTo>
                    <a:pt x="17998" y="21600"/>
                  </a:lnTo>
                  <a:cubicBezTo>
                    <a:pt x="19990" y="21600"/>
                    <a:pt x="21600" y="21063"/>
                    <a:pt x="21600" y="20399"/>
                  </a:cubicBezTo>
                  <a:lnTo>
                    <a:pt x="21600" y="1201"/>
                  </a:lnTo>
                  <a:cubicBezTo>
                    <a:pt x="21600" y="537"/>
                    <a:pt x="19990" y="0"/>
                    <a:pt x="17998"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4" name="Google Shape;636;p48"/>
            <p:cNvSpPr/>
            <p:nvPr/>
          </p:nvSpPr>
          <p:spPr>
            <a:xfrm>
              <a:off x="60448" y="48521"/>
              <a:ext cx="71644" cy="716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7200"/>
                  </a:moveTo>
                  <a:cubicBezTo>
                    <a:pt x="12792" y="7200"/>
                    <a:pt x="14396" y="8823"/>
                    <a:pt x="14396" y="10803"/>
                  </a:cubicBezTo>
                  <a:cubicBezTo>
                    <a:pt x="14396" y="12789"/>
                    <a:pt x="12792" y="14400"/>
                    <a:pt x="10800" y="14400"/>
                  </a:cubicBezTo>
                  <a:cubicBezTo>
                    <a:pt x="8821" y="14400"/>
                    <a:pt x="7198" y="12789"/>
                    <a:pt x="7198" y="10803"/>
                  </a:cubicBezTo>
                  <a:cubicBezTo>
                    <a:pt x="7198" y="8823"/>
                    <a:pt x="8821" y="7200"/>
                    <a:pt x="10800" y="7200"/>
                  </a:cubicBezTo>
                  <a:close/>
                  <a:moveTo>
                    <a:pt x="10800" y="0"/>
                  </a:moveTo>
                  <a:cubicBezTo>
                    <a:pt x="4850" y="0"/>
                    <a:pt x="0" y="4851"/>
                    <a:pt x="0" y="10803"/>
                  </a:cubicBezTo>
                  <a:cubicBezTo>
                    <a:pt x="0" y="16761"/>
                    <a:pt x="4850" y="21600"/>
                    <a:pt x="10800" y="21600"/>
                  </a:cubicBezTo>
                  <a:cubicBezTo>
                    <a:pt x="16756" y="21600"/>
                    <a:pt x="21600" y="16761"/>
                    <a:pt x="21600" y="10803"/>
                  </a:cubicBezTo>
                  <a:cubicBezTo>
                    <a:pt x="21600" y="4851"/>
                    <a:pt x="16756" y="0"/>
                    <a:pt x="10800"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5" name="Google Shape;637;p48"/>
            <p:cNvSpPr/>
            <p:nvPr/>
          </p:nvSpPr>
          <p:spPr>
            <a:xfrm>
              <a:off x="155963" y="143628"/>
              <a:ext cx="190974" cy="215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17" y="2400"/>
                  </a:moveTo>
                  <a:cubicBezTo>
                    <a:pt x="13188" y="2400"/>
                    <a:pt x="13564" y="2427"/>
                    <a:pt x="13935" y="2480"/>
                  </a:cubicBezTo>
                  <a:cubicBezTo>
                    <a:pt x="17113" y="2936"/>
                    <a:pt x="18897" y="5187"/>
                    <a:pt x="18897" y="7508"/>
                  </a:cubicBezTo>
                  <a:lnTo>
                    <a:pt x="18897" y="19206"/>
                  </a:lnTo>
                  <a:lnTo>
                    <a:pt x="16197" y="19206"/>
                  </a:lnTo>
                  <a:lnTo>
                    <a:pt x="16197" y="9621"/>
                  </a:lnTo>
                  <a:cubicBezTo>
                    <a:pt x="16197" y="6980"/>
                    <a:pt x="13776" y="4829"/>
                    <a:pt x="10797" y="4829"/>
                  </a:cubicBezTo>
                  <a:cubicBezTo>
                    <a:pt x="7820" y="4829"/>
                    <a:pt x="5396" y="6980"/>
                    <a:pt x="5396" y="9621"/>
                  </a:cubicBezTo>
                  <a:lnTo>
                    <a:pt x="5396" y="19206"/>
                  </a:lnTo>
                  <a:lnTo>
                    <a:pt x="2696" y="19206"/>
                  </a:lnTo>
                  <a:lnTo>
                    <a:pt x="2696" y="2435"/>
                  </a:lnTo>
                  <a:lnTo>
                    <a:pt x="5396" y="2435"/>
                  </a:lnTo>
                  <a:lnTo>
                    <a:pt x="5396" y="3634"/>
                  </a:lnTo>
                  <a:cubicBezTo>
                    <a:pt x="5396" y="4115"/>
                    <a:pt x="5726" y="4553"/>
                    <a:pt x="6233" y="4739"/>
                  </a:cubicBezTo>
                  <a:cubicBezTo>
                    <a:pt x="6399" y="4800"/>
                    <a:pt x="6574" y="4831"/>
                    <a:pt x="6750" y="4831"/>
                  </a:cubicBezTo>
                  <a:cubicBezTo>
                    <a:pt x="7100" y="4831"/>
                    <a:pt x="7444" y="4708"/>
                    <a:pt x="7702" y="4481"/>
                  </a:cubicBezTo>
                  <a:lnTo>
                    <a:pt x="8334" y="3921"/>
                  </a:lnTo>
                  <a:cubicBezTo>
                    <a:pt x="9420" y="2953"/>
                    <a:pt x="11096" y="2400"/>
                    <a:pt x="12817" y="2400"/>
                  </a:cubicBezTo>
                  <a:close/>
                  <a:moveTo>
                    <a:pt x="12803" y="0"/>
                  </a:moveTo>
                  <a:cubicBezTo>
                    <a:pt x="11119" y="0"/>
                    <a:pt x="9475" y="387"/>
                    <a:pt x="8089" y="1097"/>
                  </a:cubicBezTo>
                  <a:cubicBezTo>
                    <a:pt x="8011" y="503"/>
                    <a:pt x="7439" y="39"/>
                    <a:pt x="6747" y="39"/>
                  </a:cubicBezTo>
                  <a:lnTo>
                    <a:pt x="1349" y="39"/>
                  </a:lnTo>
                  <a:cubicBezTo>
                    <a:pt x="602" y="39"/>
                    <a:pt x="0" y="575"/>
                    <a:pt x="0" y="1238"/>
                  </a:cubicBezTo>
                  <a:lnTo>
                    <a:pt x="0" y="20401"/>
                  </a:lnTo>
                  <a:cubicBezTo>
                    <a:pt x="0" y="21064"/>
                    <a:pt x="602" y="21600"/>
                    <a:pt x="1349" y="21600"/>
                  </a:cubicBezTo>
                  <a:lnTo>
                    <a:pt x="6747" y="21600"/>
                  </a:lnTo>
                  <a:cubicBezTo>
                    <a:pt x="7492" y="21600"/>
                    <a:pt x="8096" y="21064"/>
                    <a:pt x="8096" y="20401"/>
                  </a:cubicBezTo>
                  <a:lnTo>
                    <a:pt x="8096" y="9621"/>
                  </a:lnTo>
                  <a:cubicBezTo>
                    <a:pt x="8096" y="8300"/>
                    <a:pt x="9309" y="7225"/>
                    <a:pt x="10797" y="7225"/>
                  </a:cubicBezTo>
                  <a:cubicBezTo>
                    <a:pt x="12286" y="7225"/>
                    <a:pt x="13497" y="8300"/>
                    <a:pt x="13497" y="9621"/>
                  </a:cubicBezTo>
                  <a:lnTo>
                    <a:pt x="13497" y="20401"/>
                  </a:lnTo>
                  <a:cubicBezTo>
                    <a:pt x="13497" y="21064"/>
                    <a:pt x="14101" y="21600"/>
                    <a:pt x="14848" y="21600"/>
                  </a:cubicBezTo>
                  <a:lnTo>
                    <a:pt x="20249" y="21600"/>
                  </a:lnTo>
                  <a:cubicBezTo>
                    <a:pt x="20991" y="21600"/>
                    <a:pt x="21600" y="21064"/>
                    <a:pt x="21600" y="20401"/>
                  </a:cubicBezTo>
                  <a:lnTo>
                    <a:pt x="21600" y="7508"/>
                  </a:lnTo>
                  <a:cubicBezTo>
                    <a:pt x="21600" y="3931"/>
                    <a:pt x="18748" y="745"/>
                    <a:pt x="14366" y="113"/>
                  </a:cubicBezTo>
                  <a:cubicBezTo>
                    <a:pt x="13845" y="37"/>
                    <a:pt x="13324" y="0"/>
                    <a:pt x="12803"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6" name="Google Shape;638;p48"/>
            <p:cNvSpPr/>
            <p:nvPr/>
          </p:nvSpPr>
          <p:spPr>
            <a:xfrm>
              <a:off x="-1" y="20"/>
              <a:ext cx="407372" cy="407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94" y="1264"/>
                  </a:moveTo>
                  <a:cubicBezTo>
                    <a:pt x="19447" y="1264"/>
                    <a:pt x="20334" y="2153"/>
                    <a:pt x="20334" y="3205"/>
                  </a:cubicBezTo>
                  <a:lnTo>
                    <a:pt x="20334" y="18393"/>
                  </a:lnTo>
                  <a:cubicBezTo>
                    <a:pt x="20334" y="19447"/>
                    <a:pt x="19447" y="20334"/>
                    <a:pt x="18394" y="20334"/>
                  </a:cubicBezTo>
                  <a:lnTo>
                    <a:pt x="3205" y="20334"/>
                  </a:lnTo>
                  <a:cubicBezTo>
                    <a:pt x="2153" y="20334"/>
                    <a:pt x="1265" y="19447"/>
                    <a:pt x="1265" y="18393"/>
                  </a:cubicBezTo>
                  <a:lnTo>
                    <a:pt x="1265" y="3205"/>
                  </a:lnTo>
                  <a:cubicBezTo>
                    <a:pt x="1265" y="2153"/>
                    <a:pt x="2153" y="1264"/>
                    <a:pt x="3205" y="1264"/>
                  </a:cubicBezTo>
                  <a:close/>
                  <a:moveTo>
                    <a:pt x="3205" y="0"/>
                  </a:moveTo>
                  <a:cubicBezTo>
                    <a:pt x="1456" y="0"/>
                    <a:pt x="0" y="1457"/>
                    <a:pt x="0" y="3205"/>
                  </a:cubicBezTo>
                  <a:lnTo>
                    <a:pt x="0" y="18393"/>
                  </a:lnTo>
                  <a:cubicBezTo>
                    <a:pt x="0" y="20144"/>
                    <a:pt x="1457" y="21600"/>
                    <a:pt x="3205" y="21600"/>
                  </a:cubicBezTo>
                  <a:lnTo>
                    <a:pt x="18396" y="21600"/>
                  </a:lnTo>
                  <a:cubicBezTo>
                    <a:pt x="20145" y="21600"/>
                    <a:pt x="21600" y="20143"/>
                    <a:pt x="21600" y="18393"/>
                  </a:cubicBezTo>
                  <a:lnTo>
                    <a:pt x="21600" y="3205"/>
                  </a:lnTo>
                  <a:cubicBezTo>
                    <a:pt x="21600" y="1455"/>
                    <a:pt x="20143" y="0"/>
                    <a:pt x="18396"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gr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Google Shape;387;p33"/>
          <p:cNvSpPr txBox="1"/>
          <p:nvPr>
            <p:ph type="title"/>
          </p:nvPr>
        </p:nvSpPr>
        <p:spPr>
          <a:xfrm>
            <a:off x="719999" y="826024"/>
            <a:ext cx="7704002" cy="572701"/>
          </a:xfrm>
          <a:prstGeom prst="rect">
            <a:avLst/>
          </a:prstGeom>
        </p:spPr>
        <p:txBody>
          <a:bodyPr/>
          <a:lstStyle>
            <a:lvl1pPr defTabSz="822959">
              <a:defRPr b="0" sz="2520"/>
            </a:lvl1pPr>
          </a:lstStyle>
          <a:p>
            <a:pPr/>
            <a:r>
              <a:t>Поставленные задачи</a:t>
            </a:r>
          </a:p>
        </p:txBody>
      </p:sp>
      <p:sp>
        <p:nvSpPr>
          <p:cNvPr id="413" name="Google Shape;388;p33"/>
          <p:cNvSpPr txBox="1"/>
          <p:nvPr>
            <p:ph type="body" sz="quarter" idx="1"/>
          </p:nvPr>
        </p:nvSpPr>
        <p:spPr>
          <a:xfrm>
            <a:off x="851224" y="2256425"/>
            <a:ext cx="2348102" cy="807901"/>
          </a:xfrm>
          <a:prstGeom prst="rect">
            <a:avLst/>
          </a:prstGeom>
        </p:spPr>
        <p:txBody>
          <a:bodyPr anchor="b"/>
          <a:lstStyle>
            <a:lvl1pPr marL="0" indent="0" defTabSz="768095">
              <a:defRPr sz="1512">
                <a:latin typeface="Aldrich"/>
                <a:ea typeface="Aldrich"/>
                <a:cs typeface="Aldrich"/>
                <a:sym typeface="Aldrich"/>
              </a:defRPr>
            </a:lvl1pPr>
          </a:lstStyle>
          <a:p>
            <a:pPr/>
            <a:r>
              <a:t>Применить полученные на занятии навыки</a:t>
            </a:r>
          </a:p>
        </p:txBody>
      </p:sp>
      <p:sp>
        <p:nvSpPr>
          <p:cNvPr id="414" name="Google Shape;389;p33"/>
          <p:cNvSpPr txBox="1"/>
          <p:nvPr/>
        </p:nvSpPr>
        <p:spPr>
          <a:xfrm>
            <a:off x="3397953" y="2256425"/>
            <a:ext cx="2348101" cy="8079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a:defRPr sz="1800">
                <a:latin typeface="Aldrich"/>
                <a:ea typeface="Aldrich"/>
                <a:cs typeface="Aldrich"/>
                <a:sym typeface="Aldrich"/>
              </a:defRPr>
            </a:lvl1pPr>
          </a:lstStyle>
          <a:p>
            <a:pPr/>
            <a:r>
              <a:t>Развить навыки проектирования</a:t>
            </a:r>
          </a:p>
        </p:txBody>
      </p:sp>
      <p:sp>
        <p:nvSpPr>
          <p:cNvPr id="415" name="Google Shape;390;p33"/>
          <p:cNvSpPr txBox="1"/>
          <p:nvPr/>
        </p:nvSpPr>
        <p:spPr>
          <a:xfrm>
            <a:off x="851224" y="3081199"/>
            <a:ext cx="2348102" cy="12942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algn="ctr">
              <a:defRPr sz="1200">
                <a:latin typeface="Open Sans"/>
                <a:ea typeface="Open Sans"/>
                <a:cs typeface="Open Sans"/>
                <a:sym typeface="Open Sans"/>
              </a:defRPr>
            </a:pPr>
            <a:r>
              <a:t>Use the work samples for a practical overview of demonstrated capabilities and expertise. Each example offers insights into </a:t>
            </a:r>
          </a:p>
          <a:p>
            <a:pPr algn="ctr">
              <a:defRPr sz="1200">
                <a:latin typeface="Open Sans"/>
                <a:ea typeface="Open Sans"/>
                <a:cs typeface="Open Sans"/>
                <a:sym typeface="Open Sans"/>
              </a:defRPr>
            </a:pPr>
            <a:r>
              <a:t>various projects</a:t>
            </a:r>
          </a:p>
        </p:txBody>
      </p:sp>
      <p:sp>
        <p:nvSpPr>
          <p:cNvPr id="416" name="Google Shape;391;p33"/>
          <p:cNvSpPr txBox="1"/>
          <p:nvPr/>
        </p:nvSpPr>
        <p:spPr>
          <a:xfrm>
            <a:off x="3397949" y="3081199"/>
            <a:ext cx="2348102" cy="12942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a:defRPr sz="1200">
                <a:latin typeface="Open Sans"/>
                <a:ea typeface="Open Sans"/>
                <a:cs typeface="Open Sans"/>
                <a:sym typeface="Open Sans"/>
              </a:defRPr>
            </a:lvl1pPr>
          </a:lstStyle>
          <a:p>
            <a:pPr/>
            <a:r>
              <a:t>Skills and qualifications are the credentials you have that show employers your experience and abilities in various areas that are related to your field</a:t>
            </a:r>
          </a:p>
        </p:txBody>
      </p:sp>
      <p:sp>
        <p:nvSpPr>
          <p:cNvPr id="417" name="Google Shape;392;p33"/>
          <p:cNvSpPr txBox="1"/>
          <p:nvPr/>
        </p:nvSpPr>
        <p:spPr>
          <a:xfrm>
            <a:off x="5944675" y="3081201"/>
            <a:ext cx="2348101" cy="12942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defTabSz="822959">
              <a:defRPr sz="1079">
                <a:latin typeface="Open Sans"/>
                <a:ea typeface="Open Sans"/>
                <a:cs typeface="Open Sans"/>
                <a:sym typeface="Open Sans"/>
              </a:defRPr>
            </a:lvl1pPr>
          </a:lstStyle>
          <a:p>
            <a:pPr/>
            <a:r>
              <a:t>Одной из важнейших задач является получение сертификата об окончании Яндекс Лицея, ведь без сданного проекта никто не даст нам сертификаты…</a:t>
            </a:r>
          </a:p>
        </p:txBody>
      </p:sp>
      <p:sp>
        <p:nvSpPr>
          <p:cNvPr id="418" name="Google Shape;393;p33"/>
          <p:cNvSpPr txBox="1"/>
          <p:nvPr/>
        </p:nvSpPr>
        <p:spPr>
          <a:xfrm>
            <a:off x="5944675" y="2256425"/>
            <a:ext cx="2348101" cy="8079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normAutofit fontScale="100000" lnSpcReduction="0"/>
          </a:bodyPr>
          <a:lstStyle>
            <a:lvl1pPr algn="ctr">
              <a:defRPr sz="1800">
                <a:latin typeface="Aldrich"/>
                <a:ea typeface="Aldrich"/>
                <a:cs typeface="Aldrich"/>
                <a:sym typeface="Aldrich"/>
              </a:defRPr>
            </a:lvl1pPr>
          </a:lstStyle>
          <a:p>
            <a:pPr/>
            <a:r>
              <a:t>Получить сертификат</a:t>
            </a:r>
          </a:p>
        </p:txBody>
      </p:sp>
      <p:sp>
        <p:nvSpPr>
          <p:cNvPr id="419" name="Google Shape;394;p33"/>
          <p:cNvSpPr/>
          <p:nvPr/>
        </p:nvSpPr>
        <p:spPr>
          <a:xfrm>
            <a:off x="1834187" y="1857133"/>
            <a:ext cx="382177" cy="382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21" y="4163"/>
                </a:moveTo>
                <a:cubicBezTo>
                  <a:pt x="6421" y="3589"/>
                  <a:pt x="6889" y="3109"/>
                  <a:pt x="7476" y="3109"/>
                </a:cubicBezTo>
                <a:cubicBezTo>
                  <a:pt x="8063" y="3109"/>
                  <a:pt x="8531" y="3589"/>
                  <a:pt x="8531" y="4163"/>
                </a:cubicBezTo>
                <a:cubicBezTo>
                  <a:pt x="8531" y="4750"/>
                  <a:pt x="8063" y="5217"/>
                  <a:pt x="7476" y="5217"/>
                </a:cubicBezTo>
                <a:cubicBezTo>
                  <a:pt x="6889" y="5217"/>
                  <a:pt x="6421" y="4750"/>
                  <a:pt x="6421" y="4163"/>
                </a:cubicBezTo>
                <a:moveTo>
                  <a:pt x="3097" y="4163"/>
                </a:moveTo>
                <a:cubicBezTo>
                  <a:pt x="3097" y="3589"/>
                  <a:pt x="3578" y="3109"/>
                  <a:pt x="4152" y="3109"/>
                </a:cubicBezTo>
                <a:cubicBezTo>
                  <a:pt x="4739" y="3109"/>
                  <a:pt x="5206" y="3589"/>
                  <a:pt x="5206" y="4163"/>
                </a:cubicBezTo>
                <a:cubicBezTo>
                  <a:pt x="5206" y="4750"/>
                  <a:pt x="4739" y="5217"/>
                  <a:pt x="4152" y="5217"/>
                </a:cubicBezTo>
                <a:cubicBezTo>
                  <a:pt x="3578" y="5217"/>
                  <a:pt x="3097" y="4750"/>
                  <a:pt x="3097" y="4163"/>
                </a:cubicBezTo>
                <a:moveTo>
                  <a:pt x="1682" y="8325"/>
                </a:moveTo>
                <a:lnTo>
                  <a:pt x="19905" y="8325"/>
                </a:lnTo>
                <a:lnTo>
                  <a:pt x="19905" y="19906"/>
                </a:lnTo>
                <a:lnTo>
                  <a:pt x="1682" y="19906"/>
                </a:lnTo>
                <a:lnTo>
                  <a:pt x="1682" y="8325"/>
                </a:lnTo>
                <a:moveTo>
                  <a:pt x="19905" y="6644"/>
                </a:moveTo>
                <a:lnTo>
                  <a:pt x="1682" y="6644"/>
                </a:lnTo>
                <a:lnTo>
                  <a:pt x="1682" y="1694"/>
                </a:lnTo>
                <a:lnTo>
                  <a:pt x="19905" y="1694"/>
                </a:lnTo>
                <a:lnTo>
                  <a:pt x="19905" y="6644"/>
                </a:lnTo>
                <a:moveTo>
                  <a:pt x="20759" y="0"/>
                </a:moveTo>
                <a:lnTo>
                  <a:pt x="841" y="0"/>
                </a:lnTo>
                <a:cubicBezTo>
                  <a:pt x="374" y="0"/>
                  <a:pt x="0" y="387"/>
                  <a:pt x="0" y="854"/>
                </a:cubicBezTo>
                <a:lnTo>
                  <a:pt x="0" y="20746"/>
                </a:lnTo>
                <a:cubicBezTo>
                  <a:pt x="0" y="21213"/>
                  <a:pt x="374" y="21600"/>
                  <a:pt x="841" y="21600"/>
                </a:cubicBezTo>
                <a:lnTo>
                  <a:pt x="20759" y="21600"/>
                </a:lnTo>
                <a:cubicBezTo>
                  <a:pt x="21213" y="21600"/>
                  <a:pt x="21600" y="21213"/>
                  <a:pt x="21600" y="20746"/>
                </a:cubicBezTo>
                <a:lnTo>
                  <a:pt x="21600" y="854"/>
                </a:lnTo>
                <a:cubicBezTo>
                  <a:pt x="21600" y="387"/>
                  <a:pt x="21213" y="0"/>
                  <a:pt x="2075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420" name="Google Shape;395;p33"/>
          <p:cNvSpPr/>
          <p:nvPr/>
        </p:nvSpPr>
        <p:spPr>
          <a:xfrm>
            <a:off x="6927519" y="1857385"/>
            <a:ext cx="382413"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22" y="8317"/>
                </a:moveTo>
                <a:cubicBezTo>
                  <a:pt x="3322" y="7850"/>
                  <a:pt x="3696" y="7476"/>
                  <a:pt x="4163" y="7476"/>
                </a:cubicBezTo>
                <a:lnTo>
                  <a:pt x="14115" y="7476"/>
                </a:lnTo>
                <a:cubicBezTo>
                  <a:pt x="14582" y="7476"/>
                  <a:pt x="14956" y="7850"/>
                  <a:pt x="14956" y="8317"/>
                </a:cubicBezTo>
                <a:cubicBezTo>
                  <a:pt x="14956" y="8784"/>
                  <a:pt x="14582" y="9158"/>
                  <a:pt x="14115" y="9158"/>
                </a:cubicBezTo>
                <a:lnTo>
                  <a:pt x="4163" y="9158"/>
                </a:lnTo>
                <a:cubicBezTo>
                  <a:pt x="3696" y="9158"/>
                  <a:pt x="3322" y="8784"/>
                  <a:pt x="3322" y="8317"/>
                </a:cubicBezTo>
                <a:moveTo>
                  <a:pt x="3322" y="4993"/>
                </a:moveTo>
                <a:cubicBezTo>
                  <a:pt x="3322" y="4526"/>
                  <a:pt x="3696" y="4152"/>
                  <a:pt x="4163" y="4152"/>
                </a:cubicBezTo>
                <a:lnTo>
                  <a:pt x="17437" y="4152"/>
                </a:lnTo>
                <a:cubicBezTo>
                  <a:pt x="17904" y="4152"/>
                  <a:pt x="18278" y="4526"/>
                  <a:pt x="18278" y="4993"/>
                </a:cubicBezTo>
                <a:cubicBezTo>
                  <a:pt x="18278" y="5460"/>
                  <a:pt x="17904" y="5834"/>
                  <a:pt x="17437" y="5834"/>
                </a:cubicBezTo>
                <a:lnTo>
                  <a:pt x="4163" y="5834"/>
                </a:lnTo>
                <a:cubicBezTo>
                  <a:pt x="3696" y="5834"/>
                  <a:pt x="3322" y="5460"/>
                  <a:pt x="3322" y="4993"/>
                </a:cubicBezTo>
                <a:moveTo>
                  <a:pt x="19092" y="14938"/>
                </a:moveTo>
                <a:lnTo>
                  <a:pt x="2508" y="14938"/>
                </a:lnTo>
                <a:cubicBezTo>
                  <a:pt x="2055" y="14938"/>
                  <a:pt x="1694" y="14578"/>
                  <a:pt x="1694" y="14124"/>
                </a:cubicBezTo>
                <a:lnTo>
                  <a:pt x="1694" y="13310"/>
                </a:lnTo>
                <a:lnTo>
                  <a:pt x="19906" y="13310"/>
                </a:lnTo>
                <a:lnTo>
                  <a:pt x="19906" y="14124"/>
                </a:lnTo>
                <a:cubicBezTo>
                  <a:pt x="19906" y="14578"/>
                  <a:pt x="19545" y="14938"/>
                  <a:pt x="19092" y="14938"/>
                </a:cubicBezTo>
                <a:moveTo>
                  <a:pt x="13782" y="19918"/>
                </a:moveTo>
                <a:lnTo>
                  <a:pt x="7818" y="19918"/>
                </a:lnTo>
                <a:lnTo>
                  <a:pt x="8926" y="16621"/>
                </a:lnTo>
                <a:lnTo>
                  <a:pt x="12674" y="16621"/>
                </a:lnTo>
                <a:lnTo>
                  <a:pt x="13782" y="19918"/>
                </a:lnTo>
                <a:moveTo>
                  <a:pt x="2508" y="1695"/>
                </a:moveTo>
                <a:lnTo>
                  <a:pt x="19092" y="1695"/>
                </a:lnTo>
                <a:cubicBezTo>
                  <a:pt x="19545" y="1695"/>
                  <a:pt x="19906" y="2056"/>
                  <a:pt x="19906" y="2510"/>
                </a:cubicBezTo>
                <a:lnTo>
                  <a:pt x="19906" y="11614"/>
                </a:lnTo>
                <a:lnTo>
                  <a:pt x="1694" y="11614"/>
                </a:lnTo>
                <a:lnTo>
                  <a:pt x="1694" y="2510"/>
                </a:lnTo>
                <a:cubicBezTo>
                  <a:pt x="1694" y="2056"/>
                  <a:pt x="2055" y="1695"/>
                  <a:pt x="2508" y="1695"/>
                </a:cubicBezTo>
                <a:moveTo>
                  <a:pt x="19092" y="0"/>
                </a:moveTo>
                <a:lnTo>
                  <a:pt x="2508" y="0"/>
                </a:lnTo>
                <a:cubicBezTo>
                  <a:pt x="1134" y="0"/>
                  <a:pt x="0" y="1121"/>
                  <a:pt x="0" y="2510"/>
                </a:cubicBezTo>
                <a:lnTo>
                  <a:pt x="0" y="14124"/>
                </a:lnTo>
                <a:cubicBezTo>
                  <a:pt x="0" y="15499"/>
                  <a:pt x="1134" y="16621"/>
                  <a:pt x="2508" y="16621"/>
                </a:cubicBezTo>
                <a:lnTo>
                  <a:pt x="7138" y="16621"/>
                </a:lnTo>
                <a:lnTo>
                  <a:pt x="6044" y="19918"/>
                </a:lnTo>
                <a:lnTo>
                  <a:pt x="4163" y="19918"/>
                </a:lnTo>
                <a:cubicBezTo>
                  <a:pt x="3696" y="19918"/>
                  <a:pt x="3322" y="20292"/>
                  <a:pt x="3322" y="20759"/>
                </a:cubicBezTo>
                <a:cubicBezTo>
                  <a:pt x="3322" y="21226"/>
                  <a:pt x="3696" y="21600"/>
                  <a:pt x="4163" y="21600"/>
                </a:cubicBezTo>
                <a:lnTo>
                  <a:pt x="17437" y="21600"/>
                </a:lnTo>
                <a:cubicBezTo>
                  <a:pt x="17904" y="21600"/>
                  <a:pt x="18278" y="21226"/>
                  <a:pt x="18278" y="20759"/>
                </a:cubicBezTo>
                <a:cubicBezTo>
                  <a:pt x="18278" y="20292"/>
                  <a:pt x="17904" y="19918"/>
                  <a:pt x="17437" y="19918"/>
                </a:cubicBezTo>
                <a:lnTo>
                  <a:pt x="15556" y="19918"/>
                </a:lnTo>
                <a:lnTo>
                  <a:pt x="14462" y="16621"/>
                </a:lnTo>
                <a:lnTo>
                  <a:pt x="19092" y="16621"/>
                </a:lnTo>
                <a:cubicBezTo>
                  <a:pt x="20479" y="16621"/>
                  <a:pt x="21600" y="15499"/>
                  <a:pt x="21600" y="14124"/>
                </a:cubicBezTo>
                <a:lnTo>
                  <a:pt x="21600" y="2510"/>
                </a:lnTo>
                <a:cubicBezTo>
                  <a:pt x="21600" y="1121"/>
                  <a:pt x="20479" y="0"/>
                  <a:pt x="19092"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421" name="Google Shape;396;p33"/>
          <p:cNvSpPr/>
          <p:nvPr/>
        </p:nvSpPr>
        <p:spPr>
          <a:xfrm>
            <a:off x="4380922" y="1857385"/>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35" y="14938"/>
                </a:moveTo>
                <a:cubicBezTo>
                  <a:pt x="16968" y="14938"/>
                  <a:pt x="16594" y="15312"/>
                  <a:pt x="16594" y="15779"/>
                </a:cubicBezTo>
                <a:lnTo>
                  <a:pt x="16594" y="19104"/>
                </a:lnTo>
                <a:cubicBezTo>
                  <a:pt x="16594" y="19544"/>
                  <a:pt x="16233" y="19918"/>
                  <a:pt x="15779" y="19918"/>
                </a:cubicBezTo>
                <a:lnTo>
                  <a:pt x="13216" y="19918"/>
                </a:lnTo>
                <a:cubicBezTo>
                  <a:pt x="12829" y="18022"/>
                  <a:pt x="11147" y="16594"/>
                  <a:pt x="9145" y="16594"/>
                </a:cubicBezTo>
                <a:cubicBezTo>
                  <a:pt x="7129" y="16594"/>
                  <a:pt x="5460" y="18022"/>
                  <a:pt x="5060" y="19918"/>
                </a:cubicBezTo>
                <a:lnTo>
                  <a:pt x="2496" y="19918"/>
                </a:lnTo>
                <a:cubicBezTo>
                  <a:pt x="2056" y="19918"/>
                  <a:pt x="1682" y="19544"/>
                  <a:pt x="1682" y="19104"/>
                </a:cubicBezTo>
                <a:lnTo>
                  <a:pt x="1682" y="16540"/>
                </a:lnTo>
                <a:cubicBezTo>
                  <a:pt x="3578" y="16140"/>
                  <a:pt x="5006" y="14471"/>
                  <a:pt x="5006" y="12455"/>
                </a:cubicBezTo>
                <a:cubicBezTo>
                  <a:pt x="5006" y="10453"/>
                  <a:pt x="3578" y="8771"/>
                  <a:pt x="1682" y="8384"/>
                </a:cubicBezTo>
                <a:lnTo>
                  <a:pt x="1682" y="5821"/>
                </a:lnTo>
                <a:cubicBezTo>
                  <a:pt x="1682" y="5367"/>
                  <a:pt x="2056" y="5006"/>
                  <a:pt x="2496" y="5006"/>
                </a:cubicBezTo>
                <a:lnTo>
                  <a:pt x="5821" y="5006"/>
                </a:lnTo>
                <a:cubicBezTo>
                  <a:pt x="6288" y="5006"/>
                  <a:pt x="6662" y="4632"/>
                  <a:pt x="6662" y="4165"/>
                </a:cubicBezTo>
                <a:cubicBezTo>
                  <a:pt x="6662" y="2790"/>
                  <a:pt x="7770" y="1682"/>
                  <a:pt x="9145" y="1682"/>
                </a:cubicBezTo>
                <a:cubicBezTo>
                  <a:pt x="10506" y="1682"/>
                  <a:pt x="11614" y="2790"/>
                  <a:pt x="11614" y="4165"/>
                </a:cubicBezTo>
                <a:cubicBezTo>
                  <a:pt x="11614" y="4632"/>
                  <a:pt x="11988" y="5006"/>
                  <a:pt x="12455" y="5006"/>
                </a:cubicBezTo>
                <a:lnTo>
                  <a:pt x="15779" y="5006"/>
                </a:lnTo>
                <a:cubicBezTo>
                  <a:pt x="16233" y="5006"/>
                  <a:pt x="16594" y="5367"/>
                  <a:pt x="16594" y="5821"/>
                </a:cubicBezTo>
                <a:lnTo>
                  <a:pt x="16594" y="9145"/>
                </a:lnTo>
                <a:cubicBezTo>
                  <a:pt x="16594" y="9612"/>
                  <a:pt x="16968" y="9986"/>
                  <a:pt x="17435" y="9986"/>
                </a:cubicBezTo>
                <a:cubicBezTo>
                  <a:pt x="18797" y="9986"/>
                  <a:pt x="19918" y="11094"/>
                  <a:pt x="19918" y="12455"/>
                </a:cubicBezTo>
                <a:cubicBezTo>
                  <a:pt x="19918" y="13830"/>
                  <a:pt x="18797" y="14938"/>
                  <a:pt x="17435" y="14938"/>
                </a:cubicBezTo>
                <a:moveTo>
                  <a:pt x="18276" y="8384"/>
                </a:moveTo>
                <a:lnTo>
                  <a:pt x="18276" y="5821"/>
                </a:lnTo>
                <a:cubicBezTo>
                  <a:pt x="18276" y="4445"/>
                  <a:pt x="17155" y="3311"/>
                  <a:pt x="15779" y="3311"/>
                </a:cubicBezTo>
                <a:lnTo>
                  <a:pt x="13216" y="3311"/>
                </a:lnTo>
                <a:cubicBezTo>
                  <a:pt x="12829" y="1428"/>
                  <a:pt x="11147" y="0"/>
                  <a:pt x="9145" y="0"/>
                </a:cubicBezTo>
                <a:cubicBezTo>
                  <a:pt x="7129" y="0"/>
                  <a:pt x="5460" y="1428"/>
                  <a:pt x="5060" y="3311"/>
                </a:cubicBezTo>
                <a:lnTo>
                  <a:pt x="2496" y="3311"/>
                </a:lnTo>
                <a:cubicBezTo>
                  <a:pt x="1121" y="3311"/>
                  <a:pt x="0" y="4445"/>
                  <a:pt x="0" y="5821"/>
                </a:cubicBezTo>
                <a:lnTo>
                  <a:pt x="0" y="9145"/>
                </a:lnTo>
                <a:cubicBezTo>
                  <a:pt x="0" y="9612"/>
                  <a:pt x="374" y="9986"/>
                  <a:pt x="841" y="9986"/>
                </a:cubicBezTo>
                <a:cubicBezTo>
                  <a:pt x="2203" y="9986"/>
                  <a:pt x="3311" y="11094"/>
                  <a:pt x="3311" y="12455"/>
                </a:cubicBezTo>
                <a:cubicBezTo>
                  <a:pt x="3311" y="13830"/>
                  <a:pt x="2203" y="14938"/>
                  <a:pt x="841" y="14938"/>
                </a:cubicBezTo>
                <a:cubicBezTo>
                  <a:pt x="374" y="14938"/>
                  <a:pt x="0" y="15312"/>
                  <a:pt x="0" y="15779"/>
                </a:cubicBezTo>
                <a:lnTo>
                  <a:pt x="0" y="19104"/>
                </a:lnTo>
                <a:cubicBezTo>
                  <a:pt x="0" y="20479"/>
                  <a:pt x="1121" y="21600"/>
                  <a:pt x="2496" y="21600"/>
                </a:cubicBezTo>
                <a:lnTo>
                  <a:pt x="5821" y="21600"/>
                </a:lnTo>
                <a:cubicBezTo>
                  <a:pt x="6288" y="21600"/>
                  <a:pt x="6662" y="21226"/>
                  <a:pt x="6662" y="20759"/>
                </a:cubicBezTo>
                <a:cubicBezTo>
                  <a:pt x="6662" y="19397"/>
                  <a:pt x="7770" y="18276"/>
                  <a:pt x="9145" y="18276"/>
                </a:cubicBezTo>
                <a:cubicBezTo>
                  <a:pt x="10506" y="18276"/>
                  <a:pt x="11614" y="19397"/>
                  <a:pt x="11614" y="20759"/>
                </a:cubicBezTo>
                <a:cubicBezTo>
                  <a:pt x="11614" y="21226"/>
                  <a:pt x="11988" y="21600"/>
                  <a:pt x="12455" y="21600"/>
                </a:cubicBezTo>
                <a:lnTo>
                  <a:pt x="15779" y="21600"/>
                </a:lnTo>
                <a:cubicBezTo>
                  <a:pt x="17155" y="21600"/>
                  <a:pt x="18276" y="20479"/>
                  <a:pt x="18276" y="19104"/>
                </a:cubicBezTo>
                <a:lnTo>
                  <a:pt x="18276" y="16540"/>
                </a:lnTo>
                <a:cubicBezTo>
                  <a:pt x="20172" y="16140"/>
                  <a:pt x="21600" y="14471"/>
                  <a:pt x="21600" y="12455"/>
                </a:cubicBezTo>
                <a:cubicBezTo>
                  <a:pt x="21600" y="10453"/>
                  <a:pt x="20172" y="8771"/>
                  <a:pt x="18276" y="8384"/>
                </a:cubicBezTo>
                <a:close/>
              </a:path>
            </a:pathLst>
          </a:custGeom>
          <a:solidFill>
            <a:schemeClr val="accent2">
              <a:lumOff val="44000"/>
            </a:schemeClr>
          </a:solidFill>
          <a:ln w="12700">
            <a:miter lim="400000"/>
          </a:ln>
        </p:spPr>
        <p:txBody>
          <a:bodyPr lIns="0" tIns="0" rIns="0" bIns="0" anchor="ctr"/>
          <a:lstStyle/>
          <a:p>
            <a:pPr algn="ctr">
              <a:defRPr sz="1800"/>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9" name="Google Shape;643;p49"/>
          <p:cNvSpPr txBox="1"/>
          <p:nvPr>
            <p:ph type="title"/>
          </p:nvPr>
        </p:nvSpPr>
        <p:spPr>
          <a:xfrm>
            <a:off x="719999" y="826024"/>
            <a:ext cx="7704002" cy="572701"/>
          </a:xfrm>
          <a:prstGeom prst="rect">
            <a:avLst/>
          </a:prstGeom>
        </p:spPr>
        <p:txBody>
          <a:bodyPr/>
          <a:lstStyle>
            <a:lvl1pPr defTabSz="822959">
              <a:defRPr sz="2520"/>
            </a:lvl1pPr>
          </a:lstStyle>
          <a:p>
            <a:pPr/>
            <a:r>
              <a:t>Icon pack</a:t>
            </a:r>
          </a:p>
        </p:txBody>
      </p:sp>
      <p:sp>
        <p:nvSpPr>
          <p:cNvPr id="670" name="Google Shape;644;p49"/>
          <p:cNvSpPr/>
          <p:nvPr/>
        </p:nvSpPr>
        <p:spPr>
          <a:xfrm>
            <a:off x="1214639" y="1543371"/>
            <a:ext cx="382177" cy="382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21" y="4163"/>
                </a:moveTo>
                <a:cubicBezTo>
                  <a:pt x="6421" y="3589"/>
                  <a:pt x="6889" y="3109"/>
                  <a:pt x="7476" y="3109"/>
                </a:cubicBezTo>
                <a:cubicBezTo>
                  <a:pt x="8063" y="3109"/>
                  <a:pt x="8531" y="3589"/>
                  <a:pt x="8531" y="4163"/>
                </a:cubicBezTo>
                <a:cubicBezTo>
                  <a:pt x="8531" y="4750"/>
                  <a:pt x="8063" y="5217"/>
                  <a:pt x="7476" y="5217"/>
                </a:cubicBezTo>
                <a:cubicBezTo>
                  <a:pt x="6889" y="5217"/>
                  <a:pt x="6421" y="4750"/>
                  <a:pt x="6421" y="4163"/>
                </a:cubicBezTo>
                <a:moveTo>
                  <a:pt x="3097" y="4163"/>
                </a:moveTo>
                <a:cubicBezTo>
                  <a:pt x="3097" y="3589"/>
                  <a:pt x="3578" y="3109"/>
                  <a:pt x="4152" y="3109"/>
                </a:cubicBezTo>
                <a:cubicBezTo>
                  <a:pt x="4739" y="3109"/>
                  <a:pt x="5206" y="3589"/>
                  <a:pt x="5206" y="4163"/>
                </a:cubicBezTo>
                <a:cubicBezTo>
                  <a:pt x="5206" y="4750"/>
                  <a:pt x="4739" y="5217"/>
                  <a:pt x="4152" y="5217"/>
                </a:cubicBezTo>
                <a:cubicBezTo>
                  <a:pt x="3578" y="5217"/>
                  <a:pt x="3097" y="4750"/>
                  <a:pt x="3097" y="4163"/>
                </a:cubicBezTo>
                <a:moveTo>
                  <a:pt x="1682" y="8325"/>
                </a:moveTo>
                <a:lnTo>
                  <a:pt x="19905" y="8325"/>
                </a:lnTo>
                <a:lnTo>
                  <a:pt x="19905" y="19906"/>
                </a:lnTo>
                <a:lnTo>
                  <a:pt x="1682" y="19906"/>
                </a:lnTo>
                <a:lnTo>
                  <a:pt x="1682" y="8325"/>
                </a:lnTo>
                <a:moveTo>
                  <a:pt x="19905" y="6644"/>
                </a:moveTo>
                <a:lnTo>
                  <a:pt x="1682" y="6644"/>
                </a:lnTo>
                <a:lnTo>
                  <a:pt x="1682" y="1694"/>
                </a:lnTo>
                <a:lnTo>
                  <a:pt x="19905" y="1694"/>
                </a:lnTo>
                <a:lnTo>
                  <a:pt x="19905" y="6644"/>
                </a:lnTo>
                <a:moveTo>
                  <a:pt x="20759" y="0"/>
                </a:moveTo>
                <a:lnTo>
                  <a:pt x="841" y="0"/>
                </a:lnTo>
                <a:cubicBezTo>
                  <a:pt x="374" y="0"/>
                  <a:pt x="0" y="387"/>
                  <a:pt x="0" y="854"/>
                </a:cubicBezTo>
                <a:lnTo>
                  <a:pt x="0" y="20746"/>
                </a:lnTo>
                <a:cubicBezTo>
                  <a:pt x="0" y="21213"/>
                  <a:pt x="374" y="21600"/>
                  <a:pt x="841" y="21600"/>
                </a:cubicBezTo>
                <a:lnTo>
                  <a:pt x="20759" y="21600"/>
                </a:lnTo>
                <a:cubicBezTo>
                  <a:pt x="21213" y="21600"/>
                  <a:pt x="21600" y="21213"/>
                  <a:pt x="21600" y="20746"/>
                </a:cubicBezTo>
                <a:lnTo>
                  <a:pt x="21600" y="854"/>
                </a:lnTo>
                <a:cubicBezTo>
                  <a:pt x="21600" y="387"/>
                  <a:pt x="21213" y="0"/>
                  <a:pt x="2075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71" name="Google Shape;645;p49"/>
          <p:cNvSpPr/>
          <p:nvPr/>
        </p:nvSpPr>
        <p:spPr>
          <a:xfrm>
            <a:off x="1902232" y="1543489"/>
            <a:ext cx="382413"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22" y="8317"/>
                </a:moveTo>
                <a:cubicBezTo>
                  <a:pt x="3322" y="7850"/>
                  <a:pt x="3696" y="7476"/>
                  <a:pt x="4163" y="7476"/>
                </a:cubicBezTo>
                <a:lnTo>
                  <a:pt x="14115" y="7476"/>
                </a:lnTo>
                <a:cubicBezTo>
                  <a:pt x="14582" y="7476"/>
                  <a:pt x="14956" y="7850"/>
                  <a:pt x="14956" y="8317"/>
                </a:cubicBezTo>
                <a:cubicBezTo>
                  <a:pt x="14956" y="8784"/>
                  <a:pt x="14582" y="9158"/>
                  <a:pt x="14115" y="9158"/>
                </a:cubicBezTo>
                <a:lnTo>
                  <a:pt x="4163" y="9158"/>
                </a:lnTo>
                <a:cubicBezTo>
                  <a:pt x="3696" y="9158"/>
                  <a:pt x="3322" y="8784"/>
                  <a:pt x="3322" y="8317"/>
                </a:cubicBezTo>
                <a:moveTo>
                  <a:pt x="3322" y="4993"/>
                </a:moveTo>
                <a:cubicBezTo>
                  <a:pt x="3322" y="4526"/>
                  <a:pt x="3696" y="4152"/>
                  <a:pt x="4163" y="4152"/>
                </a:cubicBezTo>
                <a:lnTo>
                  <a:pt x="17437" y="4152"/>
                </a:lnTo>
                <a:cubicBezTo>
                  <a:pt x="17904" y="4152"/>
                  <a:pt x="18278" y="4526"/>
                  <a:pt x="18278" y="4993"/>
                </a:cubicBezTo>
                <a:cubicBezTo>
                  <a:pt x="18278" y="5460"/>
                  <a:pt x="17904" y="5834"/>
                  <a:pt x="17437" y="5834"/>
                </a:cubicBezTo>
                <a:lnTo>
                  <a:pt x="4163" y="5834"/>
                </a:lnTo>
                <a:cubicBezTo>
                  <a:pt x="3696" y="5834"/>
                  <a:pt x="3322" y="5460"/>
                  <a:pt x="3322" y="4993"/>
                </a:cubicBezTo>
                <a:moveTo>
                  <a:pt x="19092" y="14938"/>
                </a:moveTo>
                <a:lnTo>
                  <a:pt x="2508" y="14938"/>
                </a:lnTo>
                <a:cubicBezTo>
                  <a:pt x="2055" y="14938"/>
                  <a:pt x="1694" y="14578"/>
                  <a:pt x="1694" y="14124"/>
                </a:cubicBezTo>
                <a:lnTo>
                  <a:pt x="1694" y="13310"/>
                </a:lnTo>
                <a:lnTo>
                  <a:pt x="19906" y="13310"/>
                </a:lnTo>
                <a:lnTo>
                  <a:pt x="19906" y="14124"/>
                </a:lnTo>
                <a:cubicBezTo>
                  <a:pt x="19906" y="14578"/>
                  <a:pt x="19545" y="14938"/>
                  <a:pt x="19092" y="14938"/>
                </a:cubicBezTo>
                <a:moveTo>
                  <a:pt x="13782" y="19918"/>
                </a:moveTo>
                <a:lnTo>
                  <a:pt x="7818" y="19918"/>
                </a:lnTo>
                <a:lnTo>
                  <a:pt x="8926" y="16621"/>
                </a:lnTo>
                <a:lnTo>
                  <a:pt x="12674" y="16621"/>
                </a:lnTo>
                <a:lnTo>
                  <a:pt x="13782" y="19918"/>
                </a:lnTo>
                <a:moveTo>
                  <a:pt x="2508" y="1695"/>
                </a:moveTo>
                <a:lnTo>
                  <a:pt x="19092" y="1695"/>
                </a:lnTo>
                <a:cubicBezTo>
                  <a:pt x="19545" y="1695"/>
                  <a:pt x="19906" y="2056"/>
                  <a:pt x="19906" y="2510"/>
                </a:cubicBezTo>
                <a:lnTo>
                  <a:pt x="19906" y="11614"/>
                </a:lnTo>
                <a:lnTo>
                  <a:pt x="1694" y="11614"/>
                </a:lnTo>
                <a:lnTo>
                  <a:pt x="1694" y="2510"/>
                </a:lnTo>
                <a:cubicBezTo>
                  <a:pt x="1694" y="2056"/>
                  <a:pt x="2055" y="1695"/>
                  <a:pt x="2508" y="1695"/>
                </a:cubicBezTo>
                <a:moveTo>
                  <a:pt x="19092" y="0"/>
                </a:moveTo>
                <a:lnTo>
                  <a:pt x="2508" y="0"/>
                </a:lnTo>
                <a:cubicBezTo>
                  <a:pt x="1134" y="0"/>
                  <a:pt x="0" y="1121"/>
                  <a:pt x="0" y="2510"/>
                </a:cubicBezTo>
                <a:lnTo>
                  <a:pt x="0" y="14124"/>
                </a:lnTo>
                <a:cubicBezTo>
                  <a:pt x="0" y="15499"/>
                  <a:pt x="1134" y="16621"/>
                  <a:pt x="2508" y="16621"/>
                </a:cubicBezTo>
                <a:lnTo>
                  <a:pt x="7138" y="16621"/>
                </a:lnTo>
                <a:lnTo>
                  <a:pt x="6044" y="19918"/>
                </a:lnTo>
                <a:lnTo>
                  <a:pt x="4163" y="19918"/>
                </a:lnTo>
                <a:cubicBezTo>
                  <a:pt x="3696" y="19918"/>
                  <a:pt x="3322" y="20292"/>
                  <a:pt x="3322" y="20759"/>
                </a:cubicBezTo>
                <a:cubicBezTo>
                  <a:pt x="3322" y="21226"/>
                  <a:pt x="3696" y="21600"/>
                  <a:pt x="4163" y="21600"/>
                </a:cubicBezTo>
                <a:lnTo>
                  <a:pt x="17437" y="21600"/>
                </a:lnTo>
                <a:cubicBezTo>
                  <a:pt x="17904" y="21600"/>
                  <a:pt x="18278" y="21226"/>
                  <a:pt x="18278" y="20759"/>
                </a:cubicBezTo>
                <a:cubicBezTo>
                  <a:pt x="18278" y="20292"/>
                  <a:pt x="17904" y="19918"/>
                  <a:pt x="17437" y="19918"/>
                </a:cubicBezTo>
                <a:lnTo>
                  <a:pt x="15556" y="19918"/>
                </a:lnTo>
                <a:lnTo>
                  <a:pt x="14462" y="16621"/>
                </a:lnTo>
                <a:lnTo>
                  <a:pt x="19092" y="16621"/>
                </a:lnTo>
                <a:cubicBezTo>
                  <a:pt x="20479" y="16621"/>
                  <a:pt x="21600" y="15499"/>
                  <a:pt x="21600" y="14124"/>
                </a:cubicBezTo>
                <a:lnTo>
                  <a:pt x="21600" y="2510"/>
                </a:lnTo>
                <a:cubicBezTo>
                  <a:pt x="21600" y="1121"/>
                  <a:pt x="20479" y="0"/>
                  <a:pt x="19092"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72" name="Google Shape;646;p49"/>
          <p:cNvSpPr/>
          <p:nvPr/>
        </p:nvSpPr>
        <p:spPr>
          <a:xfrm>
            <a:off x="2619469" y="1543489"/>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35" y="14938"/>
                </a:moveTo>
                <a:cubicBezTo>
                  <a:pt x="16968" y="14938"/>
                  <a:pt x="16594" y="15312"/>
                  <a:pt x="16594" y="15779"/>
                </a:cubicBezTo>
                <a:lnTo>
                  <a:pt x="16594" y="19104"/>
                </a:lnTo>
                <a:cubicBezTo>
                  <a:pt x="16594" y="19544"/>
                  <a:pt x="16233" y="19918"/>
                  <a:pt x="15779" y="19918"/>
                </a:cubicBezTo>
                <a:lnTo>
                  <a:pt x="13216" y="19918"/>
                </a:lnTo>
                <a:cubicBezTo>
                  <a:pt x="12829" y="18022"/>
                  <a:pt x="11147" y="16594"/>
                  <a:pt x="9145" y="16594"/>
                </a:cubicBezTo>
                <a:cubicBezTo>
                  <a:pt x="7129" y="16594"/>
                  <a:pt x="5460" y="18022"/>
                  <a:pt x="5060" y="19918"/>
                </a:cubicBezTo>
                <a:lnTo>
                  <a:pt x="2496" y="19918"/>
                </a:lnTo>
                <a:cubicBezTo>
                  <a:pt x="2056" y="19918"/>
                  <a:pt x="1682" y="19544"/>
                  <a:pt x="1682" y="19104"/>
                </a:cubicBezTo>
                <a:lnTo>
                  <a:pt x="1682" y="16540"/>
                </a:lnTo>
                <a:cubicBezTo>
                  <a:pt x="3578" y="16140"/>
                  <a:pt x="5006" y="14471"/>
                  <a:pt x="5006" y="12455"/>
                </a:cubicBezTo>
                <a:cubicBezTo>
                  <a:pt x="5006" y="10453"/>
                  <a:pt x="3578" y="8771"/>
                  <a:pt x="1682" y="8384"/>
                </a:cubicBezTo>
                <a:lnTo>
                  <a:pt x="1682" y="5821"/>
                </a:lnTo>
                <a:cubicBezTo>
                  <a:pt x="1682" y="5367"/>
                  <a:pt x="2056" y="5006"/>
                  <a:pt x="2496" y="5006"/>
                </a:cubicBezTo>
                <a:lnTo>
                  <a:pt x="5821" y="5006"/>
                </a:lnTo>
                <a:cubicBezTo>
                  <a:pt x="6288" y="5006"/>
                  <a:pt x="6662" y="4632"/>
                  <a:pt x="6662" y="4165"/>
                </a:cubicBezTo>
                <a:cubicBezTo>
                  <a:pt x="6662" y="2790"/>
                  <a:pt x="7770" y="1682"/>
                  <a:pt x="9145" y="1682"/>
                </a:cubicBezTo>
                <a:cubicBezTo>
                  <a:pt x="10506" y="1682"/>
                  <a:pt x="11614" y="2790"/>
                  <a:pt x="11614" y="4165"/>
                </a:cubicBezTo>
                <a:cubicBezTo>
                  <a:pt x="11614" y="4632"/>
                  <a:pt x="11988" y="5006"/>
                  <a:pt x="12455" y="5006"/>
                </a:cubicBezTo>
                <a:lnTo>
                  <a:pt x="15779" y="5006"/>
                </a:lnTo>
                <a:cubicBezTo>
                  <a:pt x="16233" y="5006"/>
                  <a:pt x="16594" y="5367"/>
                  <a:pt x="16594" y="5821"/>
                </a:cubicBezTo>
                <a:lnTo>
                  <a:pt x="16594" y="9145"/>
                </a:lnTo>
                <a:cubicBezTo>
                  <a:pt x="16594" y="9612"/>
                  <a:pt x="16968" y="9986"/>
                  <a:pt x="17435" y="9986"/>
                </a:cubicBezTo>
                <a:cubicBezTo>
                  <a:pt x="18797" y="9986"/>
                  <a:pt x="19918" y="11094"/>
                  <a:pt x="19918" y="12455"/>
                </a:cubicBezTo>
                <a:cubicBezTo>
                  <a:pt x="19918" y="13830"/>
                  <a:pt x="18797" y="14938"/>
                  <a:pt x="17435" y="14938"/>
                </a:cubicBezTo>
                <a:moveTo>
                  <a:pt x="18276" y="8384"/>
                </a:moveTo>
                <a:lnTo>
                  <a:pt x="18276" y="5821"/>
                </a:lnTo>
                <a:cubicBezTo>
                  <a:pt x="18276" y="4445"/>
                  <a:pt x="17155" y="3311"/>
                  <a:pt x="15779" y="3311"/>
                </a:cubicBezTo>
                <a:lnTo>
                  <a:pt x="13216" y="3311"/>
                </a:lnTo>
                <a:cubicBezTo>
                  <a:pt x="12829" y="1428"/>
                  <a:pt x="11147" y="0"/>
                  <a:pt x="9145" y="0"/>
                </a:cubicBezTo>
                <a:cubicBezTo>
                  <a:pt x="7129" y="0"/>
                  <a:pt x="5460" y="1428"/>
                  <a:pt x="5060" y="3311"/>
                </a:cubicBezTo>
                <a:lnTo>
                  <a:pt x="2496" y="3311"/>
                </a:lnTo>
                <a:cubicBezTo>
                  <a:pt x="1121" y="3311"/>
                  <a:pt x="0" y="4445"/>
                  <a:pt x="0" y="5821"/>
                </a:cubicBezTo>
                <a:lnTo>
                  <a:pt x="0" y="9145"/>
                </a:lnTo>
                <a:cubicBezTo>
                  <a:pt x="0" y="9612"/>
                  <a:pt x="374" y="9986"/>
                  <a:pt x="841" y="9986"/>
                </a:cubicBezTo>
                <a:cubicBezTo>
                  <a:pt x="2203" y="9986"/>
                  <a:pt x="3311" y="11094"/>
                  <a:pt x="3311" y="12455"/>
                </a:cubicBezTo>
                <a:cubicBezTo>
                  <a:pt x="3311" y="13830"/>
                  <a:pt x="2203" y="14938"/>
                  <a:pt x="841" y="14938"/>
                </a:cubicBezTo>
                <a:cubicBezTo>
                  <a:pt x="374" y="14938"/>
                  <a:pt x="0" y="15312"/>
                  <a:pt x="0" y="15779"/>
                </a:cubicBezTo>
                <a:lnTo>
                  <a:pt x="0" y="19104"/>
                </a:lnTo>
                <a:cubicBezTo>
                  <a:pt x="0" y="20479"/>
                  <a:pt x="1121" y="21600"/>
                  <a:pt x="2496" y="21600"/>
                </a:cubicBezTo>
                <a:lnTo>
                  <a:pt x="5821" y="21600"/>
                </a:lnTo>
                <a:cubicBezTo>
                  <a:pt x="6288" y="21600"/>
                  <a:pt x="6662" y="21226"/>
                  <a:pt x="6662" y="20759"/>
                </a:cubicBezTo>
                <a:cubicBezTo>
                  <a:pt x="6662" y="19397"/>
                  <a:pt x="7770" y="18276"/>
                  <a:pt x="9145" y="18276"/>
                </a:cubicBezTo>
                <a:cubicBezTo>
                  <a:pt x="10506" y="18276"/>
                  <a:pt x="11614" y="19397"/>
                  <a:pt x="11614" y="20759"/>
                </a:cubicBezTo>
                <a:cubicBezTo>
                  <a:pt x="11614" y="21226"/>
                  <a:pt x="11988" y="21600"/>
                  <a:pt x="12455" y="21600"/>
                </a:cubicBezTo>
                <a:lnTo>
                  <a:pt x="15779" y="21600"/>
                </a:lnTo>
                <a:cubicBezTo>
                  <a:pt x="17155" y="21600"/>
                  <a:pt x="18276" y="20479"/>
                  <a:pt x="18276" y="19104"/>
                </a:cubicBezTo>
                <a:lnTo>
                  <a:pt x="18276" y="16540"/>
                </a:lnTo>
                <a:cubicBezTo>
                  <a:pt x="20172" y="16140"/>
                  <a:pt x="21600" y="14471"/>
                  <a:pt x="21600" y="12455"/>
                </a:cubicBezTo>
                <a:cubicBezTo>
                  <a:pt x="21600" y="10453"/>
                  <a:pt x="20172" y="8771"/>
                  <a:pt x="18276" y="8384"/>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73" name="Google Shape;647;p49"/>
          <p:cNvSpPr/>
          <p:nvPr/>
        </p:nvSpPr>
        <p:spPr>
          <a:xfrm>
            <a:off x="3334234" y="1543487"/>
            <a:ext cx="382262" cy="382179"/>
          </a:xfrm>
          <a:custGeom>
            <a:avLst/>
            <a:gdLst/>
            <a:ahLst/>
            <a:cxnLst>
              <a:cxn ang="0">
                <a:pos x="wd2" y="hd2"/>
              </a:cxn>
              <a:cxn ang="5400000">
                <a:pos x="wd2" y="hd2"/>
              </a:cxn>
              <a:cxn ang="10800000">
                <a:pos x="wd2" y="hd2"/>
              </a:cxn>
              <a:cxn ang="16200000">
                <a:pos x="wd2" y="hd2"/>
              </a:cxn>
            </a:cxnLst>
            <a:rect l="0" t="0" r="r" b="b"/>
            <a:pathLst>
              <a:path w="21367" h="21494" fill="norm" stroke="1" extrusionOk="0">
                <a:moveTo>
                  <a:pt x="10685" y="19807"/>
                </a:moveTo>
                <a:cubicBezTo>
                  <a:pt x="8427" y="19807"/>
                  <a:pt x="6592" y="17960"/>
                  <a:pt x="6592" y="15702"/>
                </a:cubicBezTo>
                <a:lnTo>
                  <a:pt x="6592" y="9087"/>
                </a:lnTo>
                <a:cubicBezTo>
                  <a:pt x="6592" y="6815"/>
                  <a:pt x="8427" y="4982"/>
                  <a:pt x="10685" y="4982"/>
                </a:cubicBezTo>
                <a:cubicBezTo>
                  <a:pt x="12943" y="4982"/>
                  <a:pt x="14765" y="6815"/>
                  <a:pt x="14778" y="9087"/>
                </a:cubicBezTo>
                <a:lnTo>
                  <a:pt x="14778" y="15702"/>
                </a:lnTo>
                <a:cubicBezTo>
                  <a:pt x="14765" y="17974"/>
                  <a:pt x="12943" y="19807"/>
                  <a:pt x="10685" y="19807"/>
                </a:cubicBezTo>
                <a:moveTo>
                  <a:pt x="20996" y="13351"/>
                </a:moveTo>
                <a:lnTo>
                  <a:pt x="18528" y="11690"/>
                </a:lnTo>
                <a:cubicBezTo>
                  <a:pt x="18396" y="11597"/>
                  <a:pt x="18237" y="11557"/>
                  <a:pt x="18065" y="11557"/>
                </a:cubicBezTo>
                <a:lnTo>
                  <a:pt x="16441" y="11557"/>
                </a:lnTo>
                <a:lnTo>
                  <a:pt x="16441" y="9538"/>
                </a:lnTo>
                <a:lnTo>
                  <a:pt x="18528" y="8143"/>
                </a:lnTo>
                <a:cubicBezTo>
                  <a:pt x="18765" y="7984"/>
                  <a:pt x="18910" y="7718"/>
                  <a:pt x="18910" y="7439"/>
                </a:cubicBezTo>
                <a:lnTo>
                  <a:pt x="18910" y="4132"/>
                </a:lnTo>
                <a:cubicBezTo>
                  <a:pt x="18910" y="3667"/>
                  <a:pt x="18528" y="3295"/>
                  <a:pt x="18065" y="3295"/>
                </a:cubicBezTo>
                <a:cubicBezTo>
                  <a:pt x="17603" y="3295"/>
                  <a:pt x="17234" y="3667"/>
                  <a:pt x="17234" y="4132"/>
                </a:cubicBezTo>
                <a:lnTo>
                  <a:pt x="17234" y="6988"/>
                </a:lnTo>
                <a:lnTo>
                  <a:pt x="16257" y="7639"/>
                </a:lnTo>
                <a:cubicBezTo>
                  <a:pt x="15861" y="6071"/>
                  <a:pt x="14818" y="4756"/>
                  <a:pt x="13431" y="3999"/>
                </a:cubicBezTo>
                <a:lnTo>
                  <a:pt x="14725" y="1183"/>
                </a:lnTo>
                <a:cubicBezTo>
                  <a:pt x="14923" y="757"/>
                  <a:pt x="14738" y="266"/>
                  <a:pt x="14316" y="67"/>
                </a:cubicBezTo>
                <a:cubicBezTo>
                  <a:pt x="13893" y="-106"/>
                  <a:pt x="13405" y="67"/>
                  <a:pt x="13207" y="479"/>
                </a:cubicBezTo>
                <a:lnTo>
                  <a:pt x="11860" y="3414"/>
                </a:lnTo>
                <a:cubicBezTo>
                  <a:pt x="11081" y="3255"/>
                  <a:pt x="10276" y="3255"/>
                  <a:pt x="9510" y="3414"/>
                </a:cubicBezTo>
                <a:lnTo>
                  <a:pt x="8163" y="479"/>
                </a:lnTo>
                <a:cubicBezTo>
                  <a:pt x="7965" y="67"/>
                  <a:pt x="7477" y="-106"/>
                  <a:pt x="7054" y="67"/>
                </a:cubicBezTo>
                <a:cubicBezTo>
                  <a:pt x="6632" y="266"/>
                  <a:pt x="6447" y="757"/>
                  <a:pt x="6645" y="1183"/>
                </a:cubicBezTo>
                <a:lnTo>
                  <a:pt x="7939" y="3999"/>
                </a:lnTo>
                <a:cubicBezTo>
                  <a:pt x="6552" y="4756"/>
                  <a:pt x="5509" y="6071"/>
                  <a:pt x="5113" y="7639"/>
                </a:cubicBezTo>
                <a:lnTo>
                  <a:pt x="4136" y="6988"/>
                </a:lnTo>
                <a:lnTo>
                  <a:pt x="4136" y="4185"/>
                </a:lnTo>
                <a:cubicBezTo>
                  <a:pt x="4136" y="3720"/>
                  <a:pt x="3753" y="3348"/>
                  <a:pt x="3291" y="3348"/>
                </a:cubicBezTo>
                <a:cubicBezTo>
                  <a:pt x="2842" y="3348"/>
                  <a:pt x="2460" y="3720"/>
                  <a:pt x="2460" y="4185"/>
                </a:cubicBezTo>
                <a:lnTo>
                  <a:pt x="2460" y="7439"/>
                </a:lnTo>
                <a:cubicBezTo>
                  <a:pt x="2460" y="7718"/>
                  <a:pt x="2605" y="7984"/>
                  <a:pt x="2829" y="8143"/>
                </a:cubicBezTo>
                <a:lnTo>
                  <a:pt x="4929" y="9538"/>
                </a:lnTo>
                <a:lnTo>
                  <a:pt x="4929" y="11557"/>
                </a:lnTo>
                <a:cubicBezTo>
                  <a:pt x="3397" y="11597"/>
                  <a:pt x="3186" y="11464"/>
                  <a:pt x="2829" y="11690"/>
                </a:cubicBezTo>
                <a:lnTo>
                  <a:pt x="374" y="13351"/>
                </a:lnTo>
                <a:cubicBezTo>
                  <a:pt x="-9" y="13603"/>
                  <a:pt x="-115" y="14121"/>
                  <a:pt x="136" y="14507"/>
                </a:cubicBezTo>
                <a:cubicBezTo>
                  <a:pt x="400" y="14892"/>
                  <a:pt x="915" y="14998"/>
                  <a:pt x="1298" y="14746"/>
                </a:cubicBezTo>
                <a:lnTo>
                  <a:pt x="3555" y="13231"/>
                </a:lnTo>
                <a:lnTo>
                  <a:pt x="4929" y="13231"/>
                </a:lnTo>
                <a:lnTo>
                  <a:pt x="4929" y="15237"/>
                </a:lnTo>
                <a:lnTo>
                  <a:pt x="2842" y="16592"/>
                </a:lnTo>
                <a:cubicBezTo>
                  <a:pt x="2605" y="16752"/>
                  <a:pt x="2460" y="17017"/>
                  <a:pt x="2460" y="17296"/>
                </a:cubicBezTo>
                <a:lnTo>
                  <a:pt x="2460" y="20657"/>
                </a:lnTo>
                <a:cubicBezTo>
                  <a:pt x="2460" y="21109"/>
                  <a:pt x="2842" y="21494"/>
                  <a:pt x="3291" y="21494"/>
                </a:cubicBezTo>
                <a:cubicBezTo>
                  <a:pt x="3753" y="21494"/>
                  <a:pt x="4136" y="21109"/>
                  <a:pt x="4136" y="20657"/>
                </a:cubicBezTo>
                <a:lnTo>
                  <a:pt x="4136" y="17748"/>
                </a:lnTo>
                <a:lnTo>
                  <a:pt x="5100" y="17124"/>
                </a:lnTo>
                <a:cubicBezTo>
                  <a:pt x="5734" y="19634"/>
                  <a:pt x="7992" y="21494"/>
                  <a:pt x="10685" y="21494"/>
                </a:cubicBezTo>
                <a:cubicBezTo>
                  <a:pt x="13365" y="21494"/>
                  <a:pt x="15623" y="19634"/>
                  <a:pt x="16257" y="17150"/>
                </a:cubicBezTo>
                <a:lnTo>
                  <a:pt x="17234" y="17801"/>
                </a:lnTo>
                <a:lnTo>
                  <a:pt x="17234" y="20657"/>
                </a:lnTo>
                <a:cubicBezTo>
                  <a:pt x="17234" y="21109"/>
                  <a:pt x="17603" y="21494"/>
                  <a:pt x="18065" y="21494"/>
                </a:cubicBezTo>
                <a:cubicBezTo>
                  <a:pt x="18528" y="21494"/>
                  <a:pt x="18910" y="21109"/>
                  <a:pt x="18910" y="20657"/>
                </a:cubicBezTo>
                <a:lnTo>
                  <a:pt x="18910" y="17349"/>
                </a:lnTo>
                <a:cubicBezTo>
                  <a:pt x="18910" y="17070"/>
                  <a:pt x="18765" y="16805"/>
                  <a:pt x="18528" y="16645"/>
                </a:cubicBezTo>
                <a:lnTo>
                  <a:pt x="16441" y="15250"/>
                </a:lnTo>
                <a:lnTo>
                  <a:pt x="16441" y="13231"/>
                </a:lnTo>
                <a:lnTo>
                  <a:pt x="17815" y="13231"/>
                </a:lnTo>
                <a:lnTo>
                  <a:pt x="20072" y="14746"/>
                </a:lnTo>
                <a:cubicBezTo>
                  <a:pt x="20455" y="14998"/>
                  <a:pt x="20970" y="14892"/>
                  <a:pt x="21221" y="14507"/>
                </a:cubicBezTo>
                <a:cubicBezTo>
                  <a:pt x="21485" y="14121"/>
                  <a:pt x="21379" y="13603"/>
                  <a:pt x="20996" y="13351"/>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74" name="Google Shape;648;p49"/>
          <p:cNvSpPr/>
          <p:nvPr/>
        </p:nvSpPr>
        <p:spPr>
          <a:xfrm>
            <a:off x="4047132" y="1543901"/>
            <a:ext cx="380109" cy="381292"/>
          </a:xfrm>
          <a:custGeom>
            <a:avLst/>
            <a:gdLst/>
            <a:ahLst/>
            <a:cxnLst>
              <a:cxn ang="0">
                <a:pos x="wd2" y="hd2"/>
              </a:cxn>
              <a:cxn ang="5400000">
                <a:pos x="wd2" y="hd2"/>
              </a:cxn>
              <a:cxn ang="10800000">
                <a:pos x="wd2" y="hd2"/>
              </a:cxn>
              <a:cxn ang="16200000">
                <a:pos x="wd2" y="hd2"/>
              </a:cxn>
            </a:cxnLst>
            <a:rect l="0" t="0" r="r" b="b"/>
            <a:pathLst>
              <a:path w="19495" h="20992" fill="norm" stroke="1" extrusionOk="0">
                <a:moveTo>
                  <a:pt x="10511" y="15361"/>
                </a:moveTo>
                <a:lnTo>
                  <a:pt x="10511" y="16974"/>
                </a:lnTo>
                <a:cubicBezTo>
                  <a:pt x="10511" y="17429"/>
                  <a:pt x="10172" y="17793"/>
                  <a:pt x="9748" y="17793"/>
                </a:cubicBezTo>
                <a:cubicBezTo>
                  <a:pt x="9324" y="17793"/>
                  <a:pt x="8985" y="17429"/>
                  <a:pt x="8985" y="16974"/>
                </a:cubicBezTo>
                <a:lnTo>
                  <a:pt x="8985" y="15361"/>
                </a:lnTo>
                <a:cubicBezTo>
                  <a:pt x="8985" y="14906"/>
                  <a:pt x="9324" y="14542"/>
                  <a:pt x="9748" y="14542"/>
                </a:cubicBezTo>
                <a:cubicBezTo>
                  <a:pt x="10172" y="14542"/>
                  <a:pt x="10511" y="14906"/>
                  <a:pt x="10511" y="15361"/>
                </a:cubicBezTo>
                <a:moveTo>
                  <a:pt x="10511" y="5660"/>
                </a:moveTo>
                <a:lnTo>
                  <a:pt x="10511" y="12123"/>
                </a:lnTo>
                <a:cubicBezTo>
                  <a:pt x="10511" y="12578"/>
                  <a:pt x="10172" y="12942"/>
                  <a:pt x="9748" y="12942"/>
                </a:cubicBezTo>
                <a:cubicBezTo>
                  <a:pt x="9324" y="12942"/>
                  <a:pt x="8985" y="12578"/>
                  <a:pt x="8985" y="12123"/>
                </a:cubicBezTo>
                <a:lnTo>
                  <a:pt x="8985" y="5660"/>
                </a:lnTo>
                <a:cubicBezTo>
                  <a:pt x="8985" y="5205"/>
                  <a:pt x="9324" y="4841"/>
                  <a:pt x="9748" y="4841"/>
                </a:cubicBezTo>
                <a:cubicBezTo>
                  <a:pt x="10172" y="4841"/>
                  <a:pt x="10511" y="5205"/>
                  <a:pt x="10511" y="5660"/>
                </a:cubicBezTo>
                <a:moveTo>
                  <a:pt x="15115" y="19353"/>
                </a:moveTo>
                <a:lnTo>
                  <a:pt x="4381" y="19353"/>
                </a:lnTo>
                <a:cubicBezTo>
                  <a:pt x="2213" y="19353"/>
                  <a:pt x="844" y="16831"/>
                  <a:pt x="1898" y="14815"/>
                </a:cubicBezTo>
                <a:lnTo>
                  <a:pt x="8185" y="2630"/>
                </a:lnTo>
                <a:cubicBezTo>
                  <a:pt x="8864" y="1304"/>
                  <a:pt x="10632" y="1304"/>
                  <a:pt x="11311" y="2630"/>
                </a:cubicBezTo>
                <a:lnTo>
                  <a:pt x="17610" y="14815"/>
                </a:lnTo>
                <a:cubicBezTo>
                  <a:pt x="18652" y="16831"/>
                  <a:pt x="17295" y="19353"/>
                  <a:pt x="15115" y="19353"/>
                </a:cubicBezTo>
                <a:moveTo>
                  <a:pt x="18943" y="14022"/>
                </a:moveTo>
                <a:lnTo>
                  <a:pt x="12656" y="1824"/>
                </a:lnTo>
                <a:cubicBezTo>
                  <a:pt x="11396" y="-608"/>
                  <a:pt x="8113" y="-608"/>
                  <a:pt x="6841" y="1824"/>
                </a:cubicBezTo>
                <a:lnTo>
                  <a:pt x="553" y="14022"/>
                </a:lnTo>
                <a:cubicBezTo>
                  <a:pt x="-1058" y="17130"/>
                  <a:pt x="1038" y="20992"/>
                  <a:pt x="4381" y="20992"/>
                </a:cubicBezTo>
                <a:lnTo>
                  <a:pt x="15115" y="20992"/>
                </a:lnTo>
                <a:cubicBezTo>
                  <a:pt x="18483" y="20992"/>
                  <a:pt x="20542" y="17117"/>
                  <a:pt x="18943" y="14022"/>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75" name="Google Shape;649;p49"/>
          <p:cNvSpPr/>
          <p:nvPr/>
        </p:nvSpPr>
        <p:spPr>
          <a:xfrm>
            <a:off x="4740947" y="1543489"/>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82" y="9972"/>
                </a:moveTo>
                <a:cubicBezTo>
                  <a:pt x="1682" y="8143"/>
                  <a:pt x="3164" y="6662"/>
                  <a:pt x="4993" y="6662"/>
                </a:cubicBezTo>
                <a:lnTo>
                  <a:pt x="5821" y="6662"/>
                </a:lnTo>
                <a:cubicBezTo>
                  <a:pt x="6288" y="6662"/>
                  <a:pt x="6662" y="6288"/>
                  <a:pt x="6662" y="5821"/>
                </a:cubicBezTo>
                <a:cubicBezTo>
                  <a:pt x="6662" y="3538"/>
                  <a:pt x="8517" y="1682"/>
                  <a:pt x="10800" y="1682"/>
                </a:cubicBezTo>
                <a:cubicBezTo>
                  <a:pt x="13083" y="1682"/>
                  <a:pt x="14938" y="3538"/>
                  <a:pt x="14938" y="5821"/>
                </a:cubicBezTo>
                <a:cubicBezTo>
                  <a:pt x="14938" y="6288"/>
                  <a:pt x="15312" y="6662"/>
                  <a:pt x="15779" y="6662"/>
                </a:cubicBezTo>
                <a:lnTo>
                  <a:pt x="16607" y="6662"/>
                </a:lnTo>
                <a:cubicBezTo>
                  <a:pt x="18423" y="6662"/>
                  <a:pt x="19918" y="8143"/>
                  <a:pt x="19918" y="9972"/>
                </a:cubicBezTo>
                <a:cubicBezTo>
                  <a:pt x="19918" y="11788"/>
                  <a:pt x="18423" y="13270"/>
                  <a:pt x="16607" y="13270"/>
                </a:cubicBezTo>
                <a:lnTo>
                  <a:pt x="4993" y="13270"/>
                </a:lnTo>
                <a:cubicBezTo>
                  <a:pt x="3164" y="13270"/>
                  <a:pt x="1682" y="11788"/>
                  <a:pt x="1682" y="9972"/>
                </a:cubicBezTo>
                <a:moveTo>
                  <a:pt x="10800" y="19918"/>
                </a:moveTo>
                <a:cubicBezTo>
                  <a:pt x="10346" y="19918"/>
                  <a:pt x="9986" y="19544"/>
                  <a:pt x="9986" y="19104"/>
                </a:cubicBezTo>
                <a:cubicBezTo>
                  <a:pt x="9986" y="18650"/>
                  <a:pt x="10346" y="18289"/>
                  <a:pt x="10800" y="18289"/>
                </a:cubicBezTo>
                <a:cubicBezTo>
                  <a:pt x="11254" y="18289"/>
                  <a:pt x="11614" y="18650"/>
                  <a:pt x="11614" y="19104"/>
                </a:cubicBezTo>
                <a:cubicBezTo>
                  <a:pt x="11614" y="19544"/>
                  <a:pt x="11254" y="19918"/>
                  <a:pt x="10800" y="19918"/>
                </a:cubicBezTo>
                <a:moveTo>
                  <a:pt x="16607" y="14965"/>
                </a:moveTo>
                <a:cubicBezTo>
                  <a:pt x="19357" y="14965"/>
                  <a:pt x="21600" y="12722"/>
                  <a:pt x="21600" y="9972"/>
                </a:cubicBezTo>
                <a:cubicBezTo>
                  <a:pt x="21600" y="7222"/>
                  <a:pt x="19357" y="4979"/>
                  <a:pt x="16607" y="4979"/>
                </a:cubicBezTo>
                <a:lnTo>
                  <a:pt x="16554" y="4979"/>
                </a:lnTo>
                <a:cubicBezTo>
                  <a:pt x="16153" y="2163"/>
                  <a:pt x="13724" y="0"/>
                  <a:pt x="10800" y="0"/>
                </a:cubicBezTo>
                <a:cubicBezTo>
                  <a:pt x="7876" y="0"/>
                  <a:pt x="5447" y="2163"/>
                  <a:pt x="5033" y="4979"/>
                </a:cubicBezTo>
                <a:lnTo>
                  <a:pt x="4993" y="4979"/>
                </a:lnTo>
                <a:cubicBezTo>
                  <a:pt x="2229" y="4979"/>
                  <a:pt x="0" y="7222"/>
                  <a:pt x="0" y="9972"/>
                </a:cubicBezTo>
                <a:cubicBezTo>
                  <a:pt x="0" y="12722"/>
                  <a:pt x="2229" y="14965"/>
                  <a:pt x="4993" y="14965"/>
                </a:cubicBezTo>
                <a:lnTo>
                  <a:pt x="9959" y="14965"/>
                </a:lnTo>
                <a:lnTo>
                  <a:pt x="9959" y="16741"/>
                </a:lnTo>
                <a:cubicBezTo>
                  <a:pt x="9251" y="16994"/>
                  <a:pt x="8691" y="17555"/>
                  <a:pt x="8437" y="18249"/>
                </a:cubicBezTo>
                <a:lnTo>
                  <a:pt x="4165" y="18249"/>
                </a:lnTo>
                <a:cubicBezTo>
                  <a:pt x="3698" y="18249"/>
                  <a:pt x="3311" y="18636"/>
                  <a:pt x="3311" y="19104"/>
                </a:cubicBezTo>
                <a:cubicBezTo>
                  <a:pt x="3311" y="19571"/>
                  <a:pt x="3698" y="19945"/>
                  <a:pt x="4165" y="19945"/>
                </a:cubicBezTo>
                <a:lnTo>
                  <a:pt x="8437" y="19945"/>
                </a:lnTo>
                <a:cubicBezTo>
                  <a:pt x="8784" y="20906"/>
                  <a:pt x="9719" y="21600"/>
                  <a:pt x="10800" y="21600"/>
                </a:cubicBezTo>
                <a:cubicBezTo>
                  <a:pt x="11881" y="21600"/>
                  <a:pt x="12802" y="20906"/>
                  <a:pt x="13150" y="19945"/>
                </a:cubicBezTo>
                <a:lnTo>
                  <a:pt x="17435" y="19945"/>
                </a:lnTo>
                <a:cubicBezTo>
                  <a:pt x="17902" y="19945"/>
                  <a:pt x="18276" y="19571"/>
                  <a:pt x="18276" y="19104"/>
                </a:cubicBezTo>
                <a:cubicBezTo>
                  <a:pt x="18276" y="18636"/>
                  <a:pt x="17902" y="18249"/>
                  <a:pt x="17435" y="18249"/>
                </a:cubicBezTo>
                <a:lnTo>
                  <a:pt x="13150" y="18249"/>
                </a:lnTo>
                <a:cubicBezTo>
                  <a:pt x="12896" y="17555"/>
                  <a:pt x="12349" y="16994"/>
                  <a:pt x="11641" y="16741"/>
                </a:cubicBezTo>
                <a:lnTo>
                  <a:pt x="11641" y="14965"/>
                </a:lnTo>
                <a:lnTo>
                  <a:pt x="16607" y="14965"/>
                </a:lnTo>
                <a:close/>
              </a:path>
            </a:pathLst>
          </a:custGeom>
          <a:solidFill>
            <a:schemeClr val="accent2">
              <a:lumOff val="44000"/>
            </a:schemeClr>
          </a:solidFill>
          <a:ln w="12700">
            <a:miter lim="400000"/>
          </a:ln>
        </p:spPr>
        <p:txBody>
          <a:bodyPr lIns="0" tIns="0" rIns="0" bIns="0" anchor="ctr"/>
          <a:lstStyle/>
          <a:p>
            <a:pPr algn="ctr">
              <a:defRPr sz="1800"/>
            </a:pPr>
          </a:p>
        </p:txBody>
      </p:sp>
      <p:sp>
        <p:nvSpPr>
          <p:cNvPr id="676" name="Google Shape;650;p49"/>
          <p:cNvSpPr/>
          <p:nvPr/>
        </p:nvSpPr>
        <p:spPr>
          <a:xfrm>
            <a:off x="5440233" y="1543489"/>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76" y="10800"/>
                </a:moveTo>
                <a:cubicBezTo>
                  <a:pt x="18276" y="11267"/>
                  <a:pt x="17902" y="11641"/>
                  <a:pt x="17435" y="11641"/>
                </a:cubicBezTo>
                <a:lnTo>
                  <a:pt x="9145" y="11641"/>
                </a:lnTo>
                <a:cubicBezTo>
                  <a:pt x="8677" y="11641"/>
                  <a:pt x="8290" y="11267"/>
                  <a:pt x="8290" y="10800"/>
                </a:cubicBezTo>
                <a:cubicBezTo>
                  <a:pt x="8290" y="10333"/>
                  <a:pt x="8677" y="9959"/>
                  <a:pt x="9145" y="9959"/>
                </a:cubicBezTo>
                <a:lnTo>
                  <a:pt x="17435" y="9959"/>
                </a:lnTo>
                <a:cubicBezTo>
                  <a:pt x="17902" y="9959"/>
                  <a:pt x="18276" y="10333"/>
                  <a:pt x="18276" y="10800"/>
                </a:cubicBezTo>
                <a:moveTo>
                  <a:pt x="6662" y="10800"/>
                </a:moveTo>
                <a:cubicBezTo>
                  <a:pt x="6662" y="11267"/>
                  <a:pt x="6288" y="11641"/>
                  <a:pt x="5821" y="11641"/>
                </a:cubicBezTo>
                <a:lnTo>
                  <a:pt x="4165" y="11641"/>
                </a:lnTo>
                <a:cubicBezTo>
                  <a:pt x="3698" y="11641"/>
                  <a:pt x="3324" y="11267"/>
                  <a:pt x="3324" y="10800"/>
                </a:cubicBezTo>
                <a:cubicBezTo>
                  <a:pt x="3324" y="10333"/>
                  <a:pt x="3698" y="9959"/>
                  <a:pt x="4165" y="9959"/>
                </a:cubicBezTo>
                <a:lnTo>
                  <a:pt x="5821" y="9959"/>
                </a:lnTo>
                <a:cubicBezTo>
                  <a:pt x="6288" y="9959"/>
                  <a:pt x="6662" y="10333"/>
                  <a:pt x="6662" y="10800"/>
                </a:cubicBezTo>
                <a:moveTo>
                  <a:pt x="8290" y="4165"/>
                </a:moveTo>
                <a:cubicBezTo>
                  <a:pt x="8290" y="3698"/>
                  <a:pt x="8677" y="3324"/>
                  <a:pt x="9145" y="3324"/>
                </a:cubicBezTo>
                <a:lnTo>
                  <a:pt x="17435" y="3324"/>
                </a:lnTo>
                <a:cubicBezTo>
                  <a:pt x="17902" y="3324"/>
                  <a:pt x="18276" y="3698"/>
                  <a:pt x="18276" y="4165"/>
                </a:cubicBezTo>
                <a:cubicBezTo>
                  <a:pt x="18276" y="4632"/>
                  <a:pt x="17902" y="5006"/>
                  <a:pt x="17435" y="5006"/>
                </a:cubicBezTo>
                <a:lnTo>
                  <a:pt x="9145" y="5006"/>
                </a:lnTo>
                <a:cubicBezTo>
                  <a:pt x="8677" y="5006"/>
                  <a:pt x="8290" y="4632"/>
                  <a:pt x="8290" y="4165"/>
                </a:cubicBezTo>
                <a:moveTo>
                  <a:pt x="3324" y="4165"/>
                </a:moveTo>
                <a:cubicBezTo>
                  <a:pt x="3324" y="3698"/>
                  <a:pt x="3698" y="3324"/>
                  <a:pt x="4165" y="3324"/>
                </a:cubicBezTo>
                <a:lnTo>
                  <a:pt x="5821" y="3324"/>
                </a:lnTo>
                <a:cubicBezTo>
                  <a:pt x="6288" y="3324"/>
                  <a:pt x="6662" y="3698"/>
                  <a:pt x="6662" y="4165"/>
                </a:cubicBezTo>
                <a:cubicBezTo>
                  <a:pt x="6662" y="4632"/>
                  <a:pt x="6288" y="5006"/>
                  <a:pt x="5821" y="5006"/>
                </a:cubicBezTo>
                <a:lnTo>
                  <a:pt x="4165" y="5006"/>
                </a:lnTo>
                <a:cubicBezTo>
                  <a:pt x="3698" y="5006"/>
                  <a:pt x="3324" y="4632"/>
                  <a:pt x="3324" y="4165"/>
                </a:cubicBezTo>
                <a:moveTo>
                  <a:pt x="1682" y="13283"/>
                </a:moveTo>
                <a:lnTo>
                  <a:pt x="1682" y="8330"/>
                </a:lnTo>
                <a:lnTo>
                  <a:pt x="19918" y="8330"/>
                </a:lnTo>
                <a:lnTo>
                  <a:pt x="19918" y="13283"/>
                </a:lnTo>
                <a:lnTo>
                  <a:pt x="1682" y="13283"/>
                </a:lnTo>
                <a:moveTo>
                  <a:pt x="19918" y="6635"/>
                </a:moveTo>
                <a:lnTo>
                  <a:pt x="1682" y="6635"/>
                </a:lnTo>
                <a:lnTo>
                  <a:pt x="1682" y="1695"/>
                </a:lnTo>
                <a:lnTo>
                  <a:pt x="19918" y="1695"/>
                </a:lnTo>
                <a:lnTo>
                  <a:pt x="19918" y="6635"/>
                </a:lnTo>
                <a:moveTo>
                  <a:pt x="10800" y="19918"/>
                </a:moveTo>
                <a:cubicBezTo>
                  <a:pt x="10346" y="19918"/>
                  <a:pt x="9986" y="19557"/>
                  <a:pt x="9986" y="19104"/>
                </a:cubicBezTo>
                <a:cubicBezTo>
                  <a:pt x="9986" y="18650"/>
                  <a:pt x="10346" y="18289"/>
                  <a:pt x="10800" y="18289"/>
                </a:cubicBezTo>
                <a:cubicBezTo>
                  <a:pt x="11254" y="18289"/>
                  <a:pt x="11614" y="18650"/>
                  <a:pt x="11614" y="19104"/>
                </a:cubicBezTo>
                <a:cubicBezTo>
                  <a:pt x="11614" y="19557"/>
                  <a:pt x="11254" y="19918"/>
                  <a:pt x="10800" y="19918"/>
                </a:cubicBezTo>
                <a:moveTo>
                  <a:pt x="20759" y="0"/>
                </a:moveTo>
                <a:lnTo>
                  <a:pt x="841" y="0"/>
                </a:lnTo>
                <a:cubicBezTo>
                  <a:pt x="374" y="0"/>
                  <a:pt x="0" y="374"/>
                  <a:pt x="0" y="841"/>
                </a:cubicBezTo>
                <a:lnTo>
                  <a:pt x="0" y="14124"/>
                </a:lnTo>
                <a:cubicBezTo>
                  <a:pt x="0" y="14591"/>
                  <a:pt x="374" y="14965"/>
                  <a:pt x="841" y="14965"/>
                </a:cubicBezTo>
                <a:lnTo>
                  <a:pt x="9959" y="14965"/>
                </a:lnTo>
                <a:lnTo>
                  <a:pt x="9959" y="16741"/>
                </a:lnTo>
                <a:cubicBezTo>
                  <a:pt x="9251" y="16994"/>
                  <a:pt x="8691" y="17555"/>
                  <a:pt x="8437" y="18263"/>
                </a:cubicBezTo>
                <a:lnTo>
                  <a:pt x="4165" y="18263"/>
                </a:lnTo>
                <a:cubicBezTo>
                  <a:pt x="3698" y="18263"/>
                  <a:pt x="3324" y="18636"/>
                  <a:pt x="3324" y="19104"/>
                </a:cubicBezTo>
                <a:cubicBezTo>
                  <a:pt x="3324" y="19571"/>
                  <a:pt x="3698" y="19945"/>
                  <a:pt x="4165" y="19945"/>
                </a:cubicBezTo>
                <a:lnTo>
                  <a:pt x="8437" y="19945"/>
                </a:lnTo>
                <a:cubicBezTo>
                  <a:pt x="8784" y="20906"/>
                  <a:pt x="9719" y="21600"/>
                  <a:pt x="10800" y="21600"/>
                </a:cubicBezTo>
                <a:cubicBezTo>
                  <a:pt x="11881" y="21600"/>
                  <a:pt x="12816" y="20906"/>
                  <a:pt x="13163" y="19945"/>
                </a:cubicBezTo>
                <a:lnTo>
                  <a:pt x="17435" y="19945"/>
                </a:lnTo>
                <a:cubicBezTo>
                  <a:pt x="17902" y="19945"/>
                  <a:pt x="18276" y="19571"/>
                  <a:pt x="18276" y="19104"/>
                </a:cubicBezTo>
                <a:cubicBezTo>
                  <a:pt x="18276" y="18636"/>
                  <a:pt x="17902" y="18263"/>
                  <a:pt x="17435" y="18263"/>
                </a:cubicBezTo>
                <a:lnTo>
                  <a:pt x="13163" y="18263"/>
                </a:lnTo>
                <a:cubicBezTo>
                  <a:pt x="12909" y="17555"/>
                  <a:pt x="12349" y="16994"/>
                  <a:pt x="11641" y="16741"/>
                </a:cubicBezTo>
                <a:lnTo>
                  <a:pt x="11641" y="14965"/>
                </a:lnTo>
                <a:lnTo>
                  <a:pt x="20759" y="14965"/>
                </a:lnTo>
                <a:cubicBezTo>
                  <a:pt x="21226" y="14965"/>
                  <a:pt x="21600" y="14591"/>
                  <a:pt x="21600" y="14124"/>
                </a:cubicBezTo>
                <a:lnTo>
                  <a:pt x="21600" y="841"/>
                </a:lnTo>
                <a:cubicBezTo>
                  <a:pt x="21600" y="374"/>
                  <a:pt x="21226" y="0"/>
                  <a:pt x="2075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77" name="Google Shape;651;p49"/>
          <p:cNvSpPr/>
          <p:nvPr/>
        </p:nvSpPr>
        <p:spPr>
          <a:xfrm>
            <a:off x="6157235" y="1543489"/>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04" y="19905"/>
                </a:moveTo>
                <a:lnTo>
                  <a:pt x="16621" y="19905"/>
                </a:lnTo>
                <a:lnTo>
                  <a:pt x="16621" y="17448"/>
                </a:lnTo>
                <a:cubicBezTo>
                  <a:pt x="16621" y="17061"/>
                  <a:pt x="16367" y="16727"/>
                  <a:pt x="15993" y="16634"/>
                </a:cubicBezTo>
                <a:lnTo>
                  <a:pt x="13270" y="15900"/>
                </a:lnTo>
                <a:lnTo>
                  <a:pt x="12375" y="13737"/>
                </a:lnTo>
                <a:lnTo>
                  <a:pt x="13790" y="11294"/>
                </a:lnTo>
                <a:cubicBezTo>
                  <a:pt x="13977" y="10960"/>
                  <a:pt x="13924" y="10546"/>
                  <a:pt x="13657" y="10279"/>
                </a:cubicBezTo>
                <a:lnTo>
                  <a:pt x="11321" y="7943"/>
                </a:lnTo>
                <a:cubicBezTo>
                  <a:pt x="11054" y="7676"/>
                  <a:pt x="10626" y="7623"/>
                  <a:pt x="10306" y="7810"/>
                </a:cubicBezTo>
                <a:lnTo>
                  <a:pt x="7850" y="9225"/>
                </a:lnTo>
                <a:lnTo>
                  <a:pt x="5700" y="8330"/>
                </a:lnTo>
                <a:lnTo>
                  <a:pt x="4966" y="5594"/>
                </a:lnTo>
                <a:cubicBezTo>
                  <a:pt x="4873" y="5233"/>
                  <a:pt x="4539" y="4979"/>
                  <a:pt x="4152" y="4979"/>
                </a:cubicBezTo>
                <a:lnTo>
                  <a:pt x="1682" y="4979"/>
                </a:lnTo>
                <a:lnTo>
                  <a:pt x="1682" y="2496"/>
                </a:lnTo>
                <a:cubicBezTo>
                  <a:pt x="1682" y="2043"/>
                  <a:pt x="2056" y="1682"/>
                  <a:pt x="2496" y="1682"/>
                </a:cubicBezTo>
                <a:lnTo>
                  <a:pt x="10199" y="1682"/>
                </a:lnTo>
                <a:lnTo>
                  <a:pt x="9385" y="2603"/>
                </a:lnTo>
                <a:cubicBezTo>
                  <a:pt x="9145" y="2884"/>
                  <a:pt x="9105" y="3271"/>
                  <a:pt x="9291" y="3591"/>
                </a:cubicBezTo>
                <a:lnTo>
                  <a:pt x="10907" y="6381"/>
                </a:lnTo>
                <a:cubicBezTo>
                  <a:pt x="11080" y="6702"/>
                  <a:pt x="11454" y="6862"/>
                  <a:pt x="11801" y="6795"/>
                </a:cubicBezTo>
                <a:lnTo>
                  <a:pt x="13951" y="6355"/>
                </a:lnTo>
                <a:lnTo>
                  <a:pt x="16073" y="7583"/>
                </a:lnTo>
                <a:lnTo>
                  <a:pt x="16767" y="9652"/>
                </a:lnTo>
                <a:cubicBezTo>
                  <a:pt x="16888" y="9999"/>
                  <a:pt x="17208" y="10226"/>
                  <a:pt x="17568" y="10226"/>
                </a:cubicBezTo>
                <a:lnTo>
                  <a:pt x="19918" y="10226"/>
                </a:lnTo>
                <a:lnTo>
                  <a:pt x="19918" y="19090"/>
                </a:lnTo>
                <a:cubicBezTo>
                  <a:pt x="19918" y="19544"/>
                  <a:pt x="19544" y="19905"/>
                  <a:pt x="19104" y="19905"/>
                </a:cubicBezTo>
                <a:moveTo>
                  <a:pt x="8691" y="19905"/>
                </a:moveTo>
                <a:cubicBezTo>
                  <a:pt x="9225" y="15833"/>
                  <a:pt x="5740" y="12375"/>
                  <a:pt x="1682" y="12909"/>
                </a:cubicBezTo>
                <a:lnTo>
                  <a:pt x="1682" y="6662"/>
                </a:lnTo>
                <a:lnTo>
                  <a:pt x="3511" y="6662"/>
                </a:lnTo>
                <a:lnTo>
                  <a:pt x="4152" y="9051"/>
                </a:lnTo>
                <a:cubicBezTo>
                  <a:pt x="4178" y="9345"/>
                  <a:pt x="4379" y="9612"/>
                  <a:pt x="4659" y="9719"/>
                </a:cubicBezTo>
                <a:lnTo>
                  <a:pt x="7596" y="10947"/>
                </a:lnTo>
                <a:cubicBezTo>
                  <a:pt x="7890" y="11067"/>
                  <a:pt x="8210" y="11014"/>
                  <a:pt x="8437" y="10827"/>
                </a:cubicBezTo>
                <a:lnTo>
                  <a:pt x="10586" y="9599"/>
                </a:lnTo>
                <a:lnTo>
                  <a:pt x="12001" y="11014"/>
                </a:lnTo>
                <a:lnTo>
                  <a:pt x="10760" y="13163"/>
                </a:lnTo>
                <a:cubicBezTo>
                  <a:pt x="10586" y="13390"/>
                  <a:pt x="10533" y="13710"/>
                  <a:pt x="10653" y="13991"/>
                </a:cubicBezTo>
                <a:lnTo>
                  <a:pt x="11868" y="16941"/>
                </a:lnTo>
                <a:cubicBezTo>
                  <a:pt x="11988" y="17221"/>
                  <a:pt x="12255" y="17408"/>
                  <a:pt x="12535" y="17448"/>
                </a:cubicBezTo>
                <a:lnTo>
                  <a:pt x="14938" y="18089"/>
                </a:lnTo>
                <a:lnTo>
                  <a:pt x="14938" y="19905"/>
                </a:lnTo>
                <a:lnTo>
                  <a:pt x="8691" y="19905"/>
                </a:lnTo>
                <a:moveTo>
                  <a:pt x="1682" y="19090"/>
                </a:moveTo>
                <a:lnTo>
                  <a:pt x="1682" y="14605"/>
                </a:lnTo>
                <a:cubicBezTo>
                  <a:pt x="4806" y="14044"/>
                  <a:pt x="7556" y="16767"/>
                  <a:pt x="6982" y="19905"/>
                </a:cubicBezTo>
                <a:lnTo>
                  <a:pt x="2496" y="19905"/>
                </a:lnTo>
                <a:cubicBezTo>
                  <a:pt x="2056" y="19905"/>
                  <a:pt x="1682" y="19544"/>
                  <a:pt x="1682" y="19090"/>
                </a:cubicBezTo>
                <a:moveTo>
                  <a:pt x="19918" y="2496"/>
                </a:moveTo>
                <a:lnTo>
                  <a:pt x="19918" y="8544"/>
                </a:lnTo>
                <a:lnTo>
                  <a:pt x="18169" y="8544"/>
                </a:lnTo>
                <a:lnTo>
                  <a:pt x="17608" y="6848"/>
                </a:lnTo>
                <a:cubicBezTo>
                  <a:pt x="17555" y="6622"/>
                  <a:pt x="17422" y="6408"/>
                  <a:pt x="17208" y="6288"/>
                </a:cubicBezTo>
                <a:lnTo>
                  <a:pt x="14498" y="4726"/>
                </a:lnTo>
                <a:cubicBezTo>
                  <a:pt x="14284" y="4606"/>
                  <a:pt x="14031" y="4579"/>
                  <a:pt x="13817" y="4659"/>
                </a:cubicBezTo>
                <a:lnTo>
                  <a:pt x="12068" y="5020"/>
                </a:lnTo>
                <a:lnTo>
                  <a:pt x="11054" y="3271"/>
                </a:lnTo>
                <a:lnTo>
                  <a:pt x="12242" y="1936"/>
                </a:lnTo>
                <a:cubicBezTo>
                  <a:pt x="12322" y="1869"/>
                  <a:pt x="12389" y="1776"/>
                  <a:pt x="12429" y="1682"/>
                </a:cubicBezTo>
                <a:lnTo>
                  <a:pt x="19104" y="1682"/>
                </a:lnTo>
                <a:cubicBezTo>
                  <a:pt x="19544" y="1682"/>
                  <a:pt x="19918" y="2043"/>
                  <a:pt x="19918" y="2496"/>
                </a:cubicBezTo>
                <a:moveTo>
                  <a:pt x="19104" y="0"/>
                </a:moveTo>
                <a:lnTo>
                  <a:pt x="2496" y="0"/>
                </a:lnTo>
                <a:cubicBezTo>
                  <a:pt x="1121" y="0"/>
                  <a:pt x="0" y="1121"/>
                  <a:pt x="0" y="2496"/>
                </a:cubicBezTo>
                <a:lnTo>
                  <a:pt x="0" y="19090"/>
                </a:lnTo>
                <a:cubicBezTo>
                  <a:pt x="0" y="20479"/>
                  <a:pt x="1121" y="21600"/>
                  <a:pt x="2496" y="21600"/>
                </a:cubicBezTo>
                <a:lnTo>
                  <a:pt x="19104" y="21600"/>
                </a:lnTo>
                <a:cubicBezTo>
                  <a:pt x="20479" y="21600"/>
                  <a:pt x="21600" y="20479"/>
                  <a:pt x="21600" y="19090"/>
                </a:cubicBezTo>
                <a:lnTo>
                  <a:pt x="21600" y="2496"/>
                </a:lnTo>
                <a:cubicBezTo>
                  <a:pt x="21600" y="1121"/>
                  <a:pt x="20479" y="0"/>
                  <a:pt x="19104"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78" name="Google Shape;652;p49"/>
          <p:cNvSpPr/>
          <p:nvPr/>
        </p:nvSpPr>
        <p:spPr>
          <a:xfrm>
            <a:off x="6859958" y="1543548"/>
            <a:ext cx="382295" cy="382295"/>
          </a:xfrm>
          <a:custGeom>
            <a:avLst/>
            <a:gdLst/>
            <a:ahLst/>
            <a:cxnLst>
              <a:cxn ang="0">
                <a:pos x="wd2" y="hd2"/>
              </a:cxn>
              <a:cxn ang="5400000">
                <a:pos x="wd2" y="hd2"/>
              </a:cxn>
              <a:cxn ang="10800000">
                <a:pos x="wd2" y="hd2"/>
              </a:cxn>
              <a:cxn ang="16200000">
                <a:pos x="wd2" y="hd2"/>
              </a:cxn>
            </a:cxnLst>
            <a:rect l="0" t="0" r="r" b="b"/>
            <a:pathLst>
              <a:path w="21434" h="21434" fill="norm" stroke="1" extrusionOk="0">
                <a:moveTo>
                  <a:pt x="2831" y="14842"/>
                </a:moveTo>
                <a:lnTo>
                  <a:pt x="18948" y="14842"/>
                </a:lnTo>
                <a:cubicBezTo>
                  <a:pt x="19411" y="14842"/>
                  <a:pt x="19782" y="14472"/>
                  <a:pt x="19782" y="14008"/>
                </a:cubicBezTo>
                <a:cubicBezTo>
                  <a:pt x="19782" y="13544"/>
                  <a:pt x="19411" y="13174"/>
                  <a:pt x="18948" y="13174"/>
                </a:cubicBezTo>
                <a:lnTo>
                  <a:pt x="4512" y="13174"/>
                </a:lnTo>
                <a:lnTo>
                  <a:pt x="6367" y="11306"/>
                </a:lnTo>
                <a:cubicBezTo>
                  <a:pt x="6698" y="10975"/>
                  <a:pt x="6698" y="10446"/>
                  <a:pt x="6367" y="10128"/>
                </a:cubicBezTo>
                <a:cubicBezTo>
                  <a:pt x="6049" y="9797"/>
                  <a:pt x="5519" y="9797"/>
                  <a:pt x="5188" y="10128"/>
                </a:cubicBezTo>
                <a:cubicBezTo>
                  <a:pt x="4764" y="10538"/>
                  <a:pt x="831" y="14485"/>
                  <a:pt x="248" y="15067"/>
                </a:cubicBezTo>
                <a:cubicBezTo>
                  <a:pt x="-83" y="15385"/>
                  <a:pt x="-83" y="15915"/>
                  <a:pt x="248" y="16246"/>
                </a:cubicBezTo>
                <a:cubicBezTo>
                  <a:pt x="831" y="16829"/>
                  <a:pt x="4764" y="20775"/>
                  <a:pt x="5188" y="21186"/>
                </a:cubicBezTo>
                <a:cubicBezTo>
                  <a:pt x="5519" y="21517"/>
                  <a:pt x="6049" y="21517"/>
                  <a:pt x="6367" y="21186"/>
                </a:cubicBezTo>
                <a:cubicBezTo>
                  <a:pt x="6698" y="20855"/>
                  <a:pt x="6698" y="20325"/>
                  <a:pt x="6367" y="20007"/>
                </a:cubicBezTo>
                <a:lnTo>
                  <a:pt x="4512" y="18140"/>
                </a:lnTo>
                <a:lnTo>
                  <a:pt x="18948" y="18140"/>
                </a:lnTo>
                <a:cubicBezTo>
                  <a:pt x="19411" y="18140"/>
                  <a:pt x="19782" y="17769"/>
                  <a:pt x="19782" y="17306"/>
                </a:cubicBezTo>
                <a:cubicBezTo>
                  <a:pt x="19782" y="16842"/>
                  <a:pt x="19411" y="16458"/>
                  <a:pt x="18948" y="16458"/>
                </a:cubicBezTo>
                <a:lnTo>
                  <a:pt x="2831" y="16458"/>
                </a:lnTo>
                <a:lnTo>
                  <a:pt x="2023" y="15650"/>
                </a:lnTo>
                <a:lnTo>
                  <a:pt x="2831" y="14842"/>
                </a:lnTo>
                <a:moveTo>
                  <a:pt x="21186" y="6367"/>
                </a:moveTo>
                <a:cubicBezTo>
                  <a:pt x="20603" y="6949"/>
                  <a:pt x="16670" y="10896"/>
                  <a:pt x="16246" y="11306"/>
                </a:cubicBezTo>
                <a:cubicBezTo>
                  <a:pt x="16087" y="11465"/>
                  <a:pt x="15875" y="11558"/>
                  <a:pt x="15663" y="11558"/>
                </a:cubicBezTo>
                <a:cubicBezTo>
                  <a:pt x="14922" y="11558"/>
                  <a:pt x="14538" y="10657"/>
                  <a:pt x="15067" y="10128"/>
                </a:cubicBezTo>
                <a:lnTo>
                  <a:pt x="16935" y="8260"/>
                </a:lnTo>
                <a:lnTo>
                  <a:pt x="2486" y="8260"/>
                </a:lnTo>
                <a:cubicBezTo>
                  <a:pt x="2023" y="8260"/>
                  <a:pt x="1652" y="7890"/>
                  <a:pt x="1652" y="7426"/>
                </a:cubicBezTo>
                <a:cubicBezTo>
                  <a:pt x="1652" y="6962"/>
                  <a:pt x="2023" y="6578"/>
                  <a:pt x="2486" y="6578"/>
                </a:cubicBezTo>
                <a:lnTo>
                  <a:pt x="18603" y="6578"/>
                </a:lnTo>
                <a:lnTo>
                  <a:pt x="19411" y="5771"/>
                </a:lnTo>
                <a:lnTo>
                  <a:pt x="18603" y="4963"/>
                </a:lnTo>
                <a:lnTo>
                  <a:pt x="2486" y="4963"/>
                </a:lnTo>
                <a:cubicBezTo>
                  <a:pt x="2023" y="4963"/>
                  <a:pt x="1652" y="4592"/>
                  <a:pt x="1652" y="4128"/>
                </a:cubicBezTo>
                <a:cubicBezTo>
                  <a:pt x="1652" y="3665"/>
                  <a:pt x="2023" y="3294"/>
                  <a:pt x="2486" y="3294"/>
                </a:cubicBezTo>
                <a:lnTo>
                  <a:pt x="16935" y="3294"/>
                </a:lnTo>
                <a:lnTo>
                  <a:pt x="15067" y="1427"/>
                </a:lnTo>
                <a:cubicBezTo>
                  <a:pt x="14736" y="1096"/>
                  <a:pt x="14736" y="566"/>
                  <a:pt x="15067" y="248"/>
                </a:cubicBezTo>
                <a:cubicBezTo>
                  <a:pt x="15399" y="-83"/>
                  <a:pt x="15928" y="-83"/>
                  <a:pt x="16246" y="248"/>
                </a:cubicBezTo>
                <a:cubicBezTo>
                  <a:pt x="16670" y="659"/>
                  <a:pt x="20603" y="4605"/>
                  <a:pt x="21186" y="5188"/>
                </a:cubicBezTo>
                <a:cubicBezTo>
                  <a:pt x="21517" y="5506"/>
                  <a:pt x="21517" y="6035"/>
                  <a:pt x="21186" y="6367"/>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79" name="Google Shape;653;p49"/>
          <p:cNvSpPr/>
          <p:nvPr/>
        </p:nvSpPr>
        <p:spPr>
          <a:xfrm>
            <a:off x="7576591" y="1543489"/>
            <a:ext cx="323598"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98" y="13270"/>
                </a:moveTo>
                <a:lnTo>
                  <a:pt x="2002" y="13270"/>
                </a:lnTo>
                <a:lnTo>
                  <a:pt x="2002" y="1682"/>
                </a:lnTo>
                <a:lnTo>
                  <a:pt x="8435" y="1682"/>
                </a:lnTo>
                <a:lnTo>
                  <a:pt x="12061" y="4753"/>
                </a:lnTo>
                <a:cubicBezTo>
                  <a:pt x="12251" y="4913"/>
                  <a:pt x="12503" y="5006"/>
                  <a:pt x="12755" y="5006"/>
                </a:cubicBezTo>
                <a:lnTo>
                  <a:pt x="19598" y="5006"/>
                </a:lnTo>
                <a:lnTo>
                  <a:pt x="19598" y="13270"/>
                </a:lnTo>
                <a:moveTo>
                  <a:pt x="10800" y="19918"/>
                </a:moveTo>
                <a:cubicBezTo>
                  <a:pt x="10264" y="19918"/>
                  <a:pt x="9838" y="19544"/>
                  <a:pt x="9838" y="19090"/>
                </a:cubicBezTo>
                <a:cubicBezTo>
                  <a:pt x="9838" y="18650"/>
                  <a:pt x="10264" y="18276"/>
                  <a:pt x="10800" y="18276"/>
                </a:cubicBezTo>
                <a:cubicBezTo>
                  <a:pt x="11336" y="18276"/>
                  <a:pt x="11762" y="18650"/>
                  <a:pt x="11762" y="19090"/>
                </a:cubicBezTo>
                <a:cubicBezTo>
                  <a:pt x="11762" y="19544"/>
                  <a:pt x="11336" y="19918"/>
                  <a:pt x="10800" y="19918"/>
                </a:cubicBezTo>
                <a:moveTo>
                  <a:pt x="20607" y="3311"/>
                </a:moveTo>
                <a:lnTo>
                  <a:pt x="13181" y="3311"/>
                </a:lnTo>
                <a:lnTo>
                  <a:pt x="9539" y="240"/>
                </a:lnTo>
                <a:cubicBezTo>
                  <a:pt x="9365" y="80"/>
                  <a:pt x="9097" y="0"/>
                  <a:pt x="8845" y="0"/>
                </a:cubicBezTo>
                <a:lnTo>
                  <a:pt x="993" y="0"/>
                </a:lnTo>
                <a:cubicBezTo>
                  <a:pt x="457" y="0"/>
                  <a:pt x="0" y="374"/>
                  <a:pt x="0" y="841"/>
                </a:cubicBezTo>
                <a:lnTo>
                  <a:pt x="0" y="14124"/>
                </a:lnTo>
                <a:cubicBezTo>
                  <a:pt x="0" y="14578"/>
                  <a:pt x="457" y="14965"/>
                  <a:pt x="993" y="14965"/>
                </a:cubicBezTo>
                <a:lnTo>
                  <a:pt x="9807" y="14965"/>
                </a:lnTo>
                <a:lnTo>
                  <a:pt x="9807" y="16741"/>
                </a:lnTo>
                <a:cubicBezTo>
                  <a:pt x="8971" y="16994"/>
                  <a:pt x="8309" y="17555"/>
                  <a:pt x="8025" y="18249"/>
                </a:cubicBezTo>
                <a:lnTo>
                  <a:pt x="2964" y="18249"/>
                </a:lnTo>
                <a:cubicBezTo>
                  <a:pt x="2412" y="18249"/>
                  <a:pt x="1971" y="18636"/>
                  <a:pt x="1971" y="19090"/>
                </a:cubicBezTo>
                <a:cubicBezTo>
                  <a:pt x="1971" y="19557"/>
                  <a:pt x="2412" y="19945"/>
                  <a:pt x="2964" y="19945"/>
                </a:cubicBezTo>
                <a:lnTo>
                  <a:pt x="8009" y="19945"/>
                </a:lnTo>
                <a:cubicBezTo>
                  <a:pt x="8419" y="20906"/>
                  <a:pt x="9523" y="21600"/>
                  <a:pt x="10800" y="21600"/>
                </a:cubicBezTo>
                <a:cubicBezTo>
                  <a:pt x="12077" y="21600"/>
                  <a:pt x="13181" y="20906"/>
                  <a:pt x="13591" y="19945"/>
                </a:cubicBezTo>
                <a:lnTo>
                  <a:pt x="18636" y="19945"/>
                </a:lnTo>
                <a:cubicBezTo>
                  <a:pt x="19188" y="19945"/>
                  <a:pt x="19645" y="19557"/>
                  <a:pt x="19645" y="19090"/>
                </a:cubicBezTo>
                <a:cubicBezTo>
                  <a:pt x="19645" y="18636"/>
                  <a:pt x="19188" y="18249"/>
                  <a:pt x="18636" y="18249"/>
                </a:cubicBezTo>
                <a:lnTo>
                  <a:pt x="13591" y="18249"/>
                </a:lnTo>
                <a:cubicBezTo>
                  <a:pt x="13291" y="17555"/>
                  <a:pt x="12629" y="16994"/>
                  <a:pt x="11793" y="16741"/>
                </a:cubicBezTo>
                <a:lnTo>
                  <a:pt x="11793" y="14965"/>
                </a:lnTo>
                <a:lnTo>
                  <a:pt x="20607" y="14965"/>
                </a:lnTo>
                <a:cubicBezTo>
                  <a:pt x="21159" y="14965"/>
                  <a:pt x="21600" y="14578"/>
                  <a:pt x="21600" y="14124"/>
                </a:cubicBezTo>
                <a:lnTo>
                  <a:pt x="21600" y="4165"/>
                </a:lnTo>
                <a:cubicBezTo>
                  <a:pt x="21600" y="3698"/>
                  <a:pt x="21159" y="3311"/>
                  <a:pt x="20607" y="3311"/>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0" name="Google Shape;654;p49"/>
          <p:cNvSpPr/>
          <p:nvPr/>
        </p:nvSpPr>
        <p:spPr>
          <a:xfrm>
            <a:off x="1273336" y="2117343"/>
            <a:ext cx="264784" cy="381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287" y="15776"/>
                </a:moveTo>
                <a:cubicBezTo>
                  <a:pt x="9287" y="15188"/>
                  <a:pt x="9962" y="14721"/>
                  <a:pt x="10810" y="14721"/>
                </a:cubicBezTo>
                <a:cubicBezTo>
                  <a:pt x="11638" y="14721"/>
                  <a:pt x="12332" y="15188"/>
                  <a:pt x="12332" y="15776"/>
                </a:cubicBezTo>
                <a:cubicBezTo>
                  <a:pt x="12332" y="16364"/>
                  <a:pt x="11638" y="16831"/>
                  <a:pt x="10810" y="16831"/>
                </a:cubicBezTo>
                <a:cubicBezTo>
                  <a:pt x="9962" y="16831"/>
                  <a:pt x="9287" y="16364"/>
                  <a:pt x="9287" y="15776"/>
                </a:cubicBezTo>
                <a:moveTo>
                  <a:pt x="19172" y="19917"/>
                </a:moveTo>
                <a:lnTo>
                  <a:pt x="2447" y="19917"/>
                </a:lnTo>
                <a:lnTo>
                  <a:pt x="2447" y="11635"/>
                </a:lnTo>
                <a:lnTo>
                  <a:pt x="19172" y="11635"/>
                </a:lnTo>
                <a:lnTo>
                  <a:pt x="19172" y="19917"/>
                </a:lnTo>
                <a:moveTo>
                  <a:pt x="20386" y="9952"/>
                </a:moveTo>
                <a:lnTo>
                  <a:pt x="4836" y="9952"/>
                </a:lnTo>
                <a:lnTo>
                  <a:pt x="4836" y="5824"/>
                </a:lnTo>
                <a:cubicBezTo>
                  <a:pt x="4836" y="3540"/>
                  <a:pt x="7515" y="1683"/>
                  <a:pt x="10810" y="1683"/>
                </a:cubicBezTo>
                <a:cubicBezTo>
                  <a:pt x="14105" y="1683"/>
                  <a:pt x="16783" y="3540"/>
                  <a:pt x="16783" y="5824"/>
                </a:cubicBezTo>
                <a:lnTo>
                  <a:pt x="16783" y="7481"/>
                </a:lnTo>
                <a:cubicBezTo>
                  <a:pt x="16783" y="7948"/>
                  <a:pt x="17322" y="8322"/>
                  <a:pt x="17997" y="8322"/>
                </a:cubicBezTo>
                <a:cubicBezTo>
                  <a:pt x="18671" y="8322"/>
                  <a:pt x="19211" y="7948"/>
                  <a:pt x="19211" y="7481"/>
                </a:cubicBezTo>
                <a:lnTo>
                  <a:pt x="19211" y="5824"/>
                </a:lnTo>
                <a:cubicBezTo>
                  <a:pt x="19211" y="2618"/>
                  <a:pt x="15434" y="0"/>
                  <a:pt x="10810" y="0"/>
                </a:cubicBezTo>
                <a:cubicBezTo>
                  <a:pt x="6166" y="0"/>
                  <a:pt x="2409" y="2618"/>
                  <a:pt x="2409" y="5824"/>
                </a:cubicBezTo>
                <a:lnTo>
                  <a:pt x="2409" y="9952"/>
                </a:lnTo>
                <a:lnTo>
                  <a:pt x="1233" y="9952"/>
                </a:lnTo>
                <a:cubicBezTo>
                  <a:pt x="559" y="9952"/>
                  <a:pt x="0" y="10326"/>
                  <a:pt x="0" y="10793"/>
                </a:cubicBezTo>
                <a:lnTo>
                  <a:pt x="0" y="20758"/>
                </a:lnTo>
                <a:cubicBezTo>
                  <a:pt x="0" y="21226"/>
                  <a:pt x="559" y="21600"/>
                  <a:pt x="1233" y="21600"/>
                </a:cubicBezTo>
                <a:lnTo>
                  <a:pt x="20386" y="21600"/>
                </a:lnTo>
                <a:cubicBezTo>
                  <a:pt x="21060" y="21600"/>
                  <a:pt x="21600" y="21226"/>
                  <a:pt x="21600" y="20758"/>
                </a:cubicBezTo>
                <a:lnTo>
                  <a:pt x="21600" y="10793"/>
                </a:lnTo>
                <a:cubicBezTo>
                  <a:pt x="21600" y="10326"/>
                  <a:pt x="21060" y="9952"/>
                  <a:pt x="20386" y="9952"/>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1" name="Google Shape;655;p49"/>
          <p:cNvSpPr/>
          <p:nvPr/>
        </p:nvSpPr>
        <p:spPr>
          <a:xfrm>
            <a:off x="1902232" y="2205492"/>
            <a:ext cx="382355" cy="205820"/>
          </a:xfrm>
          <a:custGeom>
            <a:avLst/>
            <a:gdLst/>
            <a:ahLst/>
            <a:cxnLst>
              <a:cxn ang="0">
                <a:pos x="wd2" y="hd2"/>
              </a:cxn>
              <a:cxn ang="5400000">
                <a:pos x="wd2" y="hd2"/>
              </a:cxn>
              <a:cxn ang="10800000">
                <a:pos x="wd2" y="hd2"/>
              </a:cxn>
              <a:cxn ang="16200000">
                <a:pos x="wd2" y="hd2"/>
              </a:cxn>
            </a:cxnLst>
            <a:rect l="0" t="0" r="r" b="b"/>
            <a:pathLst>
              <a:path w="21504" h="21171" fill="norm" stroke="1" extrusionOk="0">
                <a:moveTo>
                  <a:pt x="14527" y="251"/>
                </a:moveTo>
                <a:cubicBezTo>
                  <a:pt x="14141" y="-211"/>
                  <a:pt x="13610" y="-17"/>
                  <a:pt x="13358" y="688"/>
                </a:cubicBezTo>
                <a:lnTo>
                  <a:pt x="6755" y="18789"/>
                </a:lnTo>
                <a:cubicBezTo>
                  <a:pt x="6490" y="19494"/>
                  <a:pt x="6596" y="20441"/>
                  <a:pt x="6981" y="20903"/>
                </a:cubicBezTo>
                <a:cubicBezTo>
                  <a:pt x="7367" y="21389"/>
                  <a:pt x="7885" y="21195"/>
                  <a:pt x="8150" y="20490"/>
                </a:cubicBezTo>
                <a:lnTo>
                  <a:pt x="14753" y="2389"/>
                </a:lnTo>
                <a:cubicBezTo>
                  <a:pt x="15018" y="1684"/>
                  <a:pt x="14912" y="737"/>
                  <a:pt x="14527" y="251"/>
                </a:cubicBezTo>
                <a:moveTo>
                  <a:pt x="21355" y="9726"/>
                </a:moveTo>
                <a:lnTo>
                  <a:pt x="18060" y="688"/>
                </a:lnTo>
                <a:cubicBezTo>
                  <a:pt x="17795" y="-17"/>
                  <a:pt x="17277" y="-211"/>
                  <a:pt x="16891" y="251"/>
                </a:cubicBezTo>
                <a:cubicBezTo>
                  <a:pt x="16506" y="737"/>
                  <a:pt x="16400" y="1684"/>
                  <a:pt x="16665" y="2389"/>
                </a:cubicBezTo>
                <a:lnTo>
                  <a:pt x="19654" y="10577"/>
                </a:lnTo>
                <a:lnTo>
                  <a:pt x="16665" y="18789"/>
                </a:lnTo>
                <a:cubicBezTo>
                  <a:pt x="16400" y="19494"/>
                  <a:pt x="16506" y="20441"/>
                  <a:pt x="16891" y="20903"/>
                </a:cubicBezTo>
                <a:cubicBezTo>
                  <a:pt x="17277" y="21389"/>
                  <a:pt x="17795" y="21195"/>
                  <a:pt x="18060" y="20490"/>
                </a:cubicBezTo>
                <a:lnTo>
                  <a:pt x="21355" y="11427"/>
                </a:lnTo>
                <a:cubicBezTo>
                  <a:pt x="21554" y="10917"/>
                  <a:pt x="21554" y="10237"/>
                  <a:pt x="21355" y="9726"/>
                </a:cubicBezTo>
                <a:moveTo>
                  <a:pt x="4843" y="2389"/>
                </a:moveTo>
                <a:lnTo>
                  <a:pt x="1854" y="10577"/>
                </a:lnTo>
                <a:lnTo>
                  <a:pt x="4843" y="18789"/>
                </a:lnTo>
                <a:cubicBezTo>
                  <a:pt x="5108" y="19494"/>
                  <a:pt x="5002" y="20441"/>
                  <a:pt x="4617" y="20903"/>
                </a:cubicBezTo>
                <a:cubicBezTo>
                  <a:pt x="4231" y="21389"/>
                  <a:pt x="3713" y="21195"/>
                  <a:pt x="3448" y="20490"/>
                </a:cubicBezTo>
                <a:lnTo>
                  <a:pt x="140" y="11427"/>
                </a:lnTo>
                <a:cubicBezTo>
                  <a:pt x="-46" y="10917"/>
                  <a:pt x="-46" y="10237"/>
                  <a:pt x="140" y="9726"/>
                </a:cubicBezTo>
                <a:lnTo>
                  <a:pt x="3448" y="688"/>
                </a:lnTo>
                <a:cubicBezTo>
                  <a:pt x="3700" y="-17"/>
                  <a:pt x="4231" y="-211"/>
                  <a:pt x="4617" y="251"/>
                </a:cubicBezTo>
                <a:cubicBezTo>
                  <a:pt x="5002" y="737"/>
                  <a:pt x="5108" y="1684"/>
                  <a:pt x="4843" y="2389"/>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2" name="Google Shape;656;p49"/>
          <p:cNvSpPr/>
          <p:nvPr/>
        </p:nvSpPr>
        <p:spPr>
          <a:xfrm>
            <a:off x="2619469" y="2117343"/>
            <a:ext cx="382177" cy="381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04" y="19917"/>
                </a:moveTo>
                <a:cubicBezTo>
                  <a:pt x="18650" y="19917"/>
                  <a:pt x="18289" y="19543"/>
                  <a:pt x="18289" y="19102"/>
                </a:cubicBezTo>
                <a:cubicBezTo>
                  <a:pt x="18289" y="18648"/>
                  <a:pt x="18650" y="18287"/>
                  <a:pt x="19104" y="18287"/>
                </a:cubicBezTo>
                <a:cubicBezTo>
                  <a:pt x="19544" y="18287"/>
                  <a:pt x="19918" y="18648"/>
                  <a:pt x="19918" y="19102"/>
                </a:cubicBezTo>
                <a:cubicBezTo>
                  <a:pt x="19918" y="19543"/>
                  <a:pt x="19544" y="19917"/>
                  <a:pt x="19104" y="19917"/>
                </a:cubicBezTo>
                <a:moveTo>
                  <a:pt x="10800" y="19917"/>
                </a:moveTo>
                <a:cubicBezTo>
                  <a:pt x="10346" y="19917"/>
                  <a:pt x="9986" y="19543"/>
                  <a:pt x="9986" y="19102"/>
                </a:cubicBezTo>
                <a:cubicBezTo>
                  <a:pt x="9986" y="18648"/>
                  <a:pt x="10346" y="18287"/>
                  <a:pt x="10800" y="18287"/>
                </a:cubicBezTo>
                <a:cubicBezTo>
                  <a:pt x="11254" y="18287"/>
                  <a:pt x="11614" y="18648"/>
                  <a:pt x="11614" y="19102"/>
                </a:cubicBezTo>
                <a:cubicBezTo>
                  <a:pt x="11614" y="19543"/>
                  <a:pt x="11254" y="19917"/>
                  <a:pt x="10800" y="19917"/>
                </a:cubicBezTo>
                <a:moveTo>
                  <a:pt x="2510" y="19917"/>
                </a:moveTo>
                <a:cubicBezTo>
                  <a:pt x="2056" y="19917"/>
                  <a:pt x="1682" y="19543"/>
                  <a:pt x="1682" y="19102"/>
                </a:cubicBezTo>
                <a:cubicBezTo>
                  <a:pt x="1682" y="18648"/>
                  <a:pt x="2056" y="18287"/>
                  <a:pt x="2510" y="18287"/>
                </a:cubicBezTo>
                <a:cubicBezTo>
                  <a:pt x="2950" y="18287"/>
                  <a:pt x="3324" y="18648"/>
                  <a:pt x="3324" y="19102"/>
                </a:cubicBezTo>
                <a:cubicBezTo>
                  <a:pt x="3324" y="19543"/>
                  <a:pt x="2950" y="19917"/>
                  <a:pt x="2510" y="19917"/>
                </a:cubicBezTo>
                <a:moveTo>
                  <a:pt x="9158" y="3340"/>
                </a:moveTo>
                <a:cubicBezTo>
                  <a:pt x="9158" y="2431"/>
                  <a:pt x="9892" y="1683"/>
                  <a:pt x="10800" y="1683"/>
                </a:cubicBezTo>
                <a:cubicBezTo>
                  <a:pt x="11708" y="1683"/>
                  <a:pt x="12442" y="2431"/>
                  <a:pt x="12442" y="3340"/>
                </a:cubicBezTo>
                <a:cubicBezTo>
                  <a:pt x="12442" y="4248"/>
                  <a:pt x="11708" y="4983"/>
                  <a:pt x="10800" y="4983"/>
                </a:cubicBezTo>
                <a:cubicBezTo>
                  <a:pt x="9892" y="4983"/>
                  <a:pt x="9158" y="4248"/>
                  <a:pt x="9158" y="3340"/>
                </a:cubicBezTo>
                <a:moveTo>
                  <a:pt x="19945" y="16738"/>
                </a:moveTo>
                <a:lnTo>
                  <a:pt x="19945" y="10793"/>
                </a:lnTo>
                <a:cubicBezTo>
                  <a:pt x="19945" y="10326"/>
                  <a:pt x="19571" y="9952"/>
                  <a:pt x="19104" y="9952"/>
                </a:cubicBezTo>
                <a:lnTo>
                  <a:pt x="11641" y="9952"/>
                </a:lnTo>
                <a:lnTo>
                  <a:pt x="11641" y="6559"/>
                </a:lnTo>
                <a:cubicBezTo>
                  <a:pt x="13083" y="6185"/>
                  <a:pt x="14137" y="4889"/>
                  <a:pt x="14137" y="3340"/>
                </a:cubicBezTo>
                <a:cubicBezTo>
                  <a:pt x="14137" y="1496"/>
                  <a:pt x="12642" y="0"/>
                  <a:pt x="10800" y="0"/>
                </a:cubicBezTo>
                <a:cubicBezTo>
                  <a:pt x="8958" y="0"/>
                  <a:pt x="7463" y="1496"/>
                  <a:pt x="7463" y="3340"/>
                </a:cubicBezTo>
                <a:cubicBezTo>
                  <a:pt x="7463" y="4889"/>
                  <a:pt x="8531" y="6185"/>
                  <a:pt x="9959" y="6559"/>
                </a:cubicBezTo>
                <a:lnTo>
                  <a:pt x="9959" y="9952"/>
                </a:lnTo>
                <a:lnTo>
                  <a:pt x="2510" y="9952"/>
                </a:lnTo>
                <a:cubicBezTo>
                  <a:pt x="2043" y="9952"/>
                  <a:pt x="1655" y="10326"/>
                  <a:pt x="1655" y="10793"/>
                </a:cubicBezTo>
                <a:lnTo>
                  <a:pt x="1655" y="16738"/>
                </a:lnTo>
                <a:cubicBezTo>
                  <a:pt x="694" y="17085"/>
                  <a:pt x="0" y="18007"/>
                  <a:pt x="0" y="19102"/>
                </a:cubicBezTo>
                <a:cubicBezTo>
                  <a:pt x="0" y="20478"/>
                  <a:pt x="1121" y="21600"/>
                  <a:pt x="2510" y="21600"/>
                </a:cubicBezTo>
                <a:cubicBezTo>
                  <a:pt x="3885" y="21600"/>
                  <a:pt x="5006" y="20478"/>
                  <a:pt x="5006" y="19102"/>
                </a:cubicBezTo>
                <a:cubicBezTo>
                  <a:pt x="5006" y="18007"/>
                  <a:pt x="4312" y="17085"/>
                  <a:pt x="3351" y="16738"/>
                </a:cubicBezTo>
                <a:lnTo>
                  <a:pt x="3351" y="11635"/>
                </a:lnTo>
                <a:lnTo>
                  <a:pt x="9959" y="11635"/>
                </a:lnTo>
                <a:lnTo>
                  <a:pt x="9959" y="16738"/>
                </a:lnTo>
                <a:cubicBezTo>
                  <a:pt x="8998" y="17085"/>
                  <a:pt x="8304" y="18007"/>
                  <a:pt x="8304" y="19102"/>
                </a:cubicBezTo>
                <a:cubicBezTo>
                  <a:pt x="8304" y="20478"/>
                  <a:pt x="9425" y="21600"/>
                  <a:pt x="10800" y="21600"/>
                </a:cubicBezTo>
                <a:cubicBezTo>
                  <a:pt x="12188" y="21600"/>
                  <a:pt x="13310" y="20478"/>
                  <a:pt x="13310" y="19102"/>
                </a:cubicBezTo>
                <a:cubicBezTo>
                  <a:pt x="13310" y="18007"/>
                  <a:pt x="12616" y="17085"/>
                  <a:pt x="11641" y="16738"/>
                </a:cubicBezTo>
                <a:lnTo>
                  <a:pt x="11641" y="11635"/>
                </a:lnTo>
                <a:lnTo>
                  <a:pt x="18263" y="11635"/>
                </a:lnTo>
                <a:lnTo>
                  <a:pt x="18263" y="16738"/>
                </a:lnTo>
                <a:cubicBezTo>
                  <a:pt x="17288" y="17085"/>
                  <a:pt x="16594" y="18007"/>
                  <a:pt x="16594" y="19102"/>
                </a:cubicBezTo>
                <a:cubicBezTo>
                  <a:pt x="16594" y="20478"/>
                  <a:pt x="17715" y="21600"/>
                  <a:pt x="19104" y="21600"/>
                </a:cubicBezTo>
                <a:cubicBezTo>
                  <a:pt x="20479" y="21600"/>
                  <a:pt x="21600" y="20478"/>
                  <a:pt x="21600" y="19102"/>
                </a:cubicBezTo>
                <a:cubicBezTo>
                  <a:pt x="21600" y="18007"/>
                  <a:pt x="20906" y="17085"/>
                  <a:pt x="19945" y="16738"/>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3" name="Google Shape;657;p49"/>
          <p:cNvSpPr/>
          <p:nvPr/>
        </p:nvSpPr>
        <p:spPr>
          <a:xfrm>
            <a:off x="3334187" y="2117698"/>
            <a:ext cx="382413" cy="381232"/>
          </a:xfrm>
          <a:custGeom>
            <a:avLst/>
            <a:gdLst/>
            <a:ahLst/>
            <a:cxnLst>
              <a:cxn ang="0">
                <a:pos x="wd2" y="hd2"/>
              </a:cxn>
              <a:cxn ang="5400000">
                <a:pos x="wd2" y="hd2"/>
              </a:cxn>
              <a:cxn ang="10800000">
                <a:pos x="wd2" y="hd2"/>
              </a:cxn>
              <a:cxn ang="16200000">
                <a:pos x="wd2" y="hd2"/>
              </a:cxn>
            </a:cxnLst>
            <a:rect l="0" t="0" r="r" b="b"/>
            <a:pathLst>
              <a:path w="21587" h="21600" fill="norm" stroke="1" extrusionOk="0">
                <a:moveTo>
                  <a:pt x="16574" y="19914"/>
                </a:moveTo>
                <a:lnTo>
                  <a:pt x="11667" y="19914"/>
                </a:lnTo>
                <a:lnTo>
                  <a:pt x="11667" y="7213"/>
                </a:lnTo>
                <a:lnTo>
                  <a:pt x="13734" y="8257"/>
                </a:lnTo>
                <a:cubicBezTo>
                  <a:pt x="14054" y="8418"/>
                  <a:pt x="14440" y="8351"/>
                  <a:pt x="14707" y="8097"/>
                </a:cubicBezTo>
                <a:lnTo>
                  <a:pt x="16574" y="6210"/>
                </a:lnTo>
                <a:lnTo>
                  <a:pt x="16574" y="19914"/>
                </a:lnTo>
                <a:moveTo>
                  <a:pt x="5027" y="7829"/>
                </a:moveTo>
                <a:lnTo>
                  <a:pt x="7640" y="5193"/>
                </a:lnTo>
                <a:lnTo>
                  <a:pt x="9987" y="6370"/>
                </a:lnTo>
                <a:lnTo>
                  <a:pt x="9987" y="19914"/>
                </a:lnTo>
                <a:lnTo>
                  <a:pt x="5027" y="19914"/>
                </a:lnTo>
                <a:lnTo>
                  <a:pt x="5027" y="7829"/>
                </a:lnTo>
                <a:moveTo>
                  <a:pt x="20734" y="5019"/>
                </a:moveTo>
                <a:cubicBezTo>
                  <a:pt x="21200" y="5019"/>
                  <a:pt x="21587" y="4630"/>
                  <a:pt x="21587" y="4162"/>
                </a:cubicBezTo>
                <a:lnTo>
                  <a:pt x="21587" y="843"/>
                </a:lnTo>
                <a:cubicBezTo>
                  <a:pt x="21587" y="375"/>
                  <a:pt x="21200" y="0"/>
                  <a:pt x="20734" y="0"/>
                </a:cubicBezTo>
                <a:lnTo>
                  <a:pt x="17427" y="0"/>
                </a:lnTo>
                <a:cubicBezTo>
                  <a:pt x="16960" y="0"/>
                  <a:pt x="16574" y="375"/>
                  <a:pt x="16574" y="843"/>
                </a:cubicBezTo>
                <a:cubicBezTo>
                  <a:pt x="16574" y="1312"/>
                  <a:pt x="16960" y="1686"/>
                  <a:pt x="17427" y="1686"/>
                </a:cubicBezTo>
                <a:lnTo>
                  <a:pt x="18707" y="1686"/>
                </a:lnTo>
                <a:lnTo>
                  <a:pt x="13947" y="6464"/>
                </a:lnTo>
                <a:lnTo>
                  <a:pt x="7854" y="3413"/>
                </a:lnTo>
                <a:cubicBezTo>
                  <a:pt x="7534" y="3252"/>
                  <a:pt x="7134" y="3319"/>
                  <a:pt x="6880" y="3573"/>
                </a:cubicBezTo>
                <a:lnTo>
                  <a:pt x="320" y="10144"/>
                </a:lnTo>
                <a:cubicBezTo>
                  <a:pt x="-13" y="10479"/>
                  <a:pt x="-13" y="11014"/>
                  <a:pt x="320" y="11349"/>
                </a:cubicBezTo>
                <a:cubicBezTo>
                  <a:pt x="640" y="11670"/>
                  <a:pt x="1174" y="11670"/>
                  <a:pt x="1507" y="11349"/>
                </a:cubicBezTo>
                <a:lnTo>
                  <a:pt x="3334" y="9502"/>
                </a:lnTo>
                <a:lnTo>
                  <a:pt x="3334" y="19914"/>
                </a:lnTo>
                <a:lnTo>
                  <a:pt x="840" y="19914"/>
                </a:lnTo>
                <a:cubicBezTo>
                  <a:pt x="387" y="19914"/>
                  <a:pt x="0" y="20288"/>
                  <a:pt x="0" y="20757"/>
                </a:cubicBezTo>
                <a:cubicBezTo>
                  <a:pt x="0" y="21225"/>
                  <a:pt x="387" y="21600"/>
                  <a:pt x="840" y="21600"/>
                </a:cubicBezTo>
                <a:lnTo>
                  <a:pt x="20734" y="21600"/>
                </a:lnTo>
                <a:cubicBezTo>
                  <a:pt x="21200" y="21600"/>
                  <a:pt x="21587" y="21225"/>
                  <a:pt x="21587" y="20757"/>
                </a:cubicBezTo>
                <a:cubicBezTo>
                  <a:pt x="21587" y="20288"/>
                  <a:pt x="21200" y="19914"/>
                  <a:pt x="20734" y="19914"/>
                </a:cubicBezTo>
                <a:lnTo>
                  <a:pt x="18267" y="19914"/>
                </a:lnTo>
                <a:lnTo>
                  <a:pt x="18267" y="4523"/>
                </a:lnTo>
                <a:lnTo>
                  <a:pt x="19894" y="2877"/>
                </a:lnTo>
                <a:lnTo>
                  <a:pt x="19894" y="4162"/>
                </a:lnTo>
                <a:cubicBezTo>
                  <a:pt x="19894" y="4630"/>
                  <a:pt x="20267" y="5019"/>
                  <a:pt x="20734" y="5019"/>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4" name="Google Shape;658;p49"/>
          <p:cNvSpPr/>
          <p:nvPr/>
        </p:nvSpPr>
        <p:spPr>
          <a:xfrm>
            <a:off x="4075524" y="2117343"/>
            <a:ext cx="323368" cy="381940"/>
          </a:xfrm>
          <a:custGeom>
            <a:avLst/>
            <a:gdLst/>
            <a:ahLst/>
            <a:cxnLst>
              <a:cxn ang="0">
                <a:pos x="wd2" y="hd2"/>
              </a:cxn>
              <a:cxn ang="5400000">
                <a:pos x="wd2" y="hd2"/>
              </a:cxn>
              <a:cxn ang="10800000">
                <a:pos x="wd2" y="hd2"/>
              </a:cxn>
              <a:cxn ang="16200000">
                <a:pos x="wd2" y="hd2"/>
              </a:cxn>
            </a:cxnLst>
            <a:rect l="0" t="0" r="r" b="b"/>
            <a:pathLst>
              <a:path w="21585" h="21560" fill="norm" stroke="1" extrusionOk="0">
                <a:moveTo>
                  <a:pt x="19598" y="6093"/>
                </a:moveTo>
                <a:cubicBezTo>
                  <a:pt x="19598" y="11587"/>
                  <a:pt x="16287" y="16733"/>
                  <a:pt x="10800" y="19720"/>
                </a:cubicBezTo>
                <a:cubicBezTo>
                  <a:pt x="5313" y="16733"/>
                  <a:pt x="1987" y="11600"/>
                  <a:pt x="1987" y="6093"/>
                </a:cubicBezTo>
                <a:lnTo>
                  <a:pt x="1987" y="4947"/>
                </a:lnTo>
                <a:cubicBezTo>
                  <a:pt x="3926" y="4613"/>
                  <a:pt x="5455" y="3320"/>
                  <a:pt x="5849" y="1680"/>
                </a:cubicBezTo>
                <a:lnTo>
                  <a:pt x="15735" y="1680"/>
                </a:lnTo>
                <a:cubicBezTo>
                  <a:pt x="16145" y="3320"/>
                  <a:pt x="17658" y="4613"/>
                  <a:pt x="19598" y="4947"/>
                </a:cubicBezTo>
                <a:lnTo>
                  <a:pt x="19598" y="6093"/>
                </a:lnTo>
                <a:moveTo>
                  <a:pt x="20591" y="3347"/>
                </a:moveTo>
                <a:cubicBezTo>
                  <a:pt x="18967" y="3347"/>
                  <a:pt x="17627" y="2213"/>
                  <a:pt x="17627" y="840"/>
                </a:cubicBezTo>
                <a:cubicBezTo>
                  <a:pt x="17627" y="373"/>
                  <a:pt x="17185" y="0"/>
                  <a:pt x="16634" y="0"/>
                </a:cubicBezTo>
                <a:lnTo>
                  <a:pt x="4951" y="0"/>
                </a:lnTo>
                <a:cubicBezTo>
                  <a:pt x="4399" y="0"/>
                  <a:pt x="3957" y="373"/>
                  <a:pt x="3957" y="840"/>
                </a:cubicBezTo>
                <a:cubicBezTo>
                  <a:pt x="3957" y="2213"/>
                  <a:pt x="2633" y="3347"/>
                  <a:pt x="993" y="3347"/>
                </a:cubicBezTo>
                <a:cubicBezTo>
                  <a:pt x="441" y="3347"/>
                  <a:pt x="0" y="3720"/>
                  <a:pt x="0" y="4187"/>
                </a:cubicBezTo>
                <a:lnTo>
                  <a:pt x="0" y="6093"/>
                </a:lnTo>
                <a:cubicBezTo>
                  <a:pt x="0" y="12360"/>
                  <a:pt x="3894" y="18200"/>
                  <a:pt x="10280" y="21440"/>
                </a:cubicBezTo>
                <a:cubicBezTo>
                  <a:pt x="10595" y="21600"/>
                  <a:pt x="10989" y="21600"/>
                  <a:pt x="11305" y="21440"/>
                </a:cubicBezTo>
                <a:cubicBezTo>
                  <a:pt x="17674" y="18200"/>
                  <a:pt x="21584" y="12373"/>
                  <a:pt x="21584" y="6093"/>
                </a:cubicBezTo>
                <a:lnTo>
                  <a:pt x="21584" y="4187"/>
                </a:lnTo>
                <a:cubicBezTo>
                  <a:pt x="21600" y="3720"/>
                  <a:pt x="21143" y="3347"/>
                  <a:pt x="20591" y="3347"/>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5" name="Google Shape;659;p49"/>
          <p:cNvSpPr/>
          <p:nvPr/>
        </p:nvSpPr>
        <p:spPr>
          <a:xfrm>
            <a:off x="4741066" y="2117343"/>
            <a:ext cx="381940" cy="381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22" y="19102"/>
                </a:moveTo>
                <a:cubicBezTo>
                  <a:pt x="11622" y="18648"/>
                  <a:pt x="11261" y="18287"/>
                  <a:pt x="10807" y="18287"/>
                </a:cubicBezTo>
                <a:cubicBezTo>
                  <a:pt x="10353" y="18287"/>
                  <a:pt x="9992" y="18648"/>
                  <a:pt x="9992" y="19102"/>
                </a:cubicBezTo>
                <a:cubicBezTo>
                  <a:pt x="9992" y="19543"/>
                  <a:pt x="10353" y="19917"/>
                  <a:pt x="10807" y="19917"/>
                </a:cubicBezTo>
                <a:cubicBezTo>
                  <a:pt x="11261" y="19917"/>
                  <a:pt x="11622" y="19543"/>
                  <a:pt x="11622" y="19102"/>
                </a:cubicBezTo>
                <a:moveTo>
                  <a:pt x="13318" y="19102"/>
                </a:moveTo>
                <a:cubicBezTo>
                  <a:pt x="13318" y="20478"/>
                  <a:pt x="12183" y="21600"/>
                  <a:pt x="10807" y="21600"/>
                </a:cubicBezTo>
                <a:cubicBezTo>
                  <a:pt x="9431" y="21600"/>
                  <a:pt x="8295" y="20478"/>
                  <a:pt x="8295" y="19102"/>
                </a:cubicBezTo>
                <a:cubicBezTo>
                  <a:pt x="8295" y="18007"/>
                  <a:pt x="8990" y="17085"/>
                  <a:pt x="9965" y="16738"/>
                </a:cubicBezTo>
                <a:lnTo>
                  <a:pt x="9965" y="9324"/>
                </a:lnTo>
                <a:cubicBezTo>
                  <a:pt x="9965" y="8856"/>
                  <a:pt x="10339" y="8496"/>
                  <a:pt x="10807" y="8496"/>
                </a:cubicBezTo>
                <a:cubicBezTo>
                  <a:pt x="11274" y="8496"/>
                  <a:pt x="11648" y="8856"/>
                  <a:pt x="11648" y="9324"/>
                </a:cubicBezTo>
                <a:lnTo>
                  <a:pt x="11648" y="16738"/>
                </a:lnTo>
                <a:cubicBezTo>
                  <a:pt x="12623" y="17085"/>
                  <a:pt x="13318" y="18007"/>
                  <a:pt x="13318" y="19102"/>
                </a:cubicBezTo>
                <a:moveTo>
                  <a:pt x="18541" y="18314"/>
                </a:moveTo>
                <a:cubicBezTo>
                  <a:pt x="18247" y="18755"/>
                  <a:pt x="17619" y="18808"/>
                  <a:pt x="17245" y="18434"/>
                </a:cubicBezTo>
                <a:lnTo>
                  <a:pt x="14894" y="16083"/>
                </a:lnTo>
                <a:cubicBezTo>
                  <a:pt x="14574" y="15763"/>
                  <a:pt x="14574" y="15228"/>
                  <a:pt x="14894" y="14894"/>
                </a:cubicBezTo>
                <a:cubicBezTo>
                  <a:pt x="15228" y="14560"/>
                  <a:pt x="15763" y="14560"/>
                  <a:pt x="16096" y="14894"/>
                </a:cubicBezTo>
                <a:lnTo>
                  <a:pt x="17806" y="16604"/>
                </a:lnTo>
                <a:cubicBezTo>
                  <a:pt x="19957" y="14026"/>
                  <a:pt x="20411" y="10606"/>
                  <a:pt x="19383" y="7734"/>
                </a:cubicBezTo>
                <a:lnTo>
                  <a:pt x="17178" y="8763"/>
                </a:lnTo>
                <a:cubicBezTo>
                  <a:pt x="16751" y="8950"/>
                  <a:pt x="16257" y="8776"/>
                  <a:pt x="16056" y="8362"/>
                </a:cubicBezTo>
                <a:cubicBezTo>
                  <a:pt x="15856" y="7935"/>
                  <a:pt x="16043" y="7427"/>
                  <a:pt x="16457" y="7240"/>
                </a:cubicBezTo>
                <a:lnTo>
                  <a:pt x="18675" y="6212"/>
                </a:lnTo>
                <a:cubicBezTo>
                  <a:pt x="17232" y="3767"/>
                  <a:pt x="14681" y="2004"/>
                  <a:pt x="11648" y="1723"/>
                </a:cubicBezTo>
                <a:lnTo>
                  <a:pt x="11648" y="4168"/>
                </a:lnTo>
                <a:cubicBezTo>
                  <a:pt x="11648" y="4635"/>
                  <a:pt x="11261" y="5009"/>
                  <a:pt x="10793" y="5009"/>
                </a:cubicBezTo>
                <a:cubicBezTo>
                  <a:pt x="10326" y="5009"/>
                  <a:pt x="9952" y="4635"/>
                  <a:pt x="9952" y="4168"/>
                </a:cubicBezTo>
                <a:lnTo>
                  <a:pt x="9952" y="1723"/>
                </a:lnTo>
                <a:cubicBezTo>
                  <a:pt x="6919" y="2004"/>
                  <a:pt x="4355" y="3767"/>
                  <a:pt x="2925" y="6212"/>
                </a:cubicBezTo>
                <a:lnTo>
                  <a:pt x="5129" y="7240"/>
                </a:lnTo>
                <a:cubicBezTo>
                  <a:pt x="5557" y="7427"/>
                  <a:pt x="5744" y="7935"/>
                  <a:pt x="5544" y="8362"/>
                </a:cubicBezTo>
                <a:cubicBezTo>
                  <a:pt x="5343" y="8776"/>
                  <a:pt x="4836" y="8950"/>
                  <a:pt x="4422" y="8763"/>
                </a:cubicBezTo>
                <a:lnTo>
                  <a:pt x="2217" y="7734"/>
                </a:lnTo>
                <a:cubicBezTo>
                  <a:pt x="1189" y="10620"/>
                  <a:pt x="1643" y="14026"/>
                  <a:pt x="3794" y="16604"/>
                </a:cubicBezTo>
                <a:lnTo>
                  <a:pt x="5504" y="14894"/>
                </a:lnTo>
                <a:cubicBezTo>
                  <a:pt x="5837" y="14560"/>
                  <a:pt x="6372" y="14560"/>
                  <a:pt x="6692" y="14894"/>
                </a:cubicBezTo>
                <a:cubicBezTo>
                  <a:pt x="7026" y="15228"/>
                  <a:pt x="7026" y="15763"/>
                  <a:pt x="6692" y="16083"/>
                </a:cubicBezTo>
                <a:lnTo>
                  <a:pt x="4355" y="18434"/>
                </a:lnTo>
                <a:cubicBezTo>
                  <a:pt x="3967" y="18808"/>
                  <a:pt x="3340" y="18755"/>
                  <a:pt x="3046" y="18314"/>
                </a:cubicBezTo>
                <a:cubicBezTo>
                  <a:pt x="1082" y="16283"/>
                  <a:pt x="0" y="13612"/>
                  <a:pt x="0" y="10780"/>
                </a:cubicBezTo>
                <a:cubicBezTo>
                  <a:pt x="0" y="4836"/>
                  <a:pt x="4836" y="0"/>
                  <a:pt x="10793" y="0"/>
                </a:cubicBezTo>
                <a:cubicBezTo>
                  <a:pt x="16764" y="0"/>
                  <a:pt x="21600" y="4836"/>
                  <a:pt x="21600" y="10780"/>
                </a:cubicBezTo>
                <a:cubicBezTo>
                  <a:pt x="21600" y="13612"/>
                  <a:pt x="20518" y="16283"/>
                  <a:pt x="18541" y="18314"/>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6" name="Google Shape;660;p49"/>
          <p:cNvSpPr/>
          <p:nvPr/>
        </p:nvSpPr>
        <p:spPr>
          <a:xfrm>
            <a:off x="5440233" y="2117343"/>
            <a:ext cx="382177" cy="381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65" y="17432"/>
                </a:moveTo>
                <a:cubicBezTo>
                  <a:pt x="14965" y="17900"/>
                  <a:pt x="14591" y="18287"/>
                  <a:pt x="14124" y="18287"/>
                </a:cubicBezTo>
                <a:lnTo>
                  <a:pt x="10800" y="18287"/>
                </a:lnTo>
                <a:cubicBezTo>
                  <a:pt x="10333" y="18287"/>
                  <a:pt x="9959" y="17900"/>
                  <a:pt x="9959" y="17432"/>
                </a:cubicBezTo>
                <a:cubicBezTo>
                  <a:pt x="9959" y="16965"/>
                  <a:pt x="10333" y="16591"/>
                  <a:pt x="10800" y="16591"/>
                </a:cubicBezTo>
                <a:lnTo>
                  <a:pt x="14124" y="16591"/>
                </a:lnTo>
                <a:cubicBezTo>
                  <a:pt x="14591" y="16591"/>
                  <a:pt x="14965" y="16978"/>
                  <a:pt x="14965" y="17432"/>
                </a:cubicBezTo>
                <a:moveTo>
                  <a:pt x="8077" y="13518"/>
                </a:moveTo>
                <a:cubicBezTo>
                  <a:pt x="8410" y="13852"/>
                  <a:pt x="8410" y="14387"/>
                  <a:pt x="8077" y="14707"/>
                </a:cubicBezTo>
                <a:lnTo>
                  <a:pt x="4753" y="18033"/>
                </a:lnTo>
                <a:cubicBezTo>
                  <a:pt x="4432" y="18367"/>
                  <a:pt x="3898" y="18367"/>
                  <a:pt x="3564" y="18033"/>
                </a:cubicBezTo>
                <a:cubicBezTo>
                  <a:pt x="3231" y="17699"/>
                  <a:pt x="3231" y="17165"/>
                  <a:pt x="3564" y="16845"/>
                </a:cubicBezTo>
                <a:lnTo>
                  <a:pt x="6288" y="14119"/>
                </a:lnTo>
                <a:lnTo>
                  <a:pt x="3564" y="11394"/>
                </a:lnTo>
                <a:cubicBezTo>
                  <a:pt x="3231" y="11060"/>
                  <a:pt x="3231" y="10526"/>
                  <a:pt x="3564" y="10192"/>
                </a:cubicBezTo>
                <a:cubicBezTo>
                  <a:pt x="3898" y="9872"/>
                  <a:pt x="4432" y="9872"/>
                  <a:pt x="4753" y="10192"/>
                </a:cubicBezTo>
                <a:lnTo>
                  <a:pt x="8077" y="13518"/>
                </a:lnTo>
                <a:moveTo>
                  <a:pt x="6421" y="4168"/>
                </a:moveTo>
                <a:cubicBezTo>
                  <a:pt x="6421" y="3580"/>
                  <a:pt x="6902" y="3112"/>
                  <a:pt x="7476" y="3112"/>
                </a:cubicBezTo>
                <a:cubicBezTo>
                  <a:pt x="8063" y="3112"/>
                  <a:pt x="8531" y="3580"/>
                  <a:pt x="8531" y="4168"/>
                </a:cubicBezTo>
                <a:cubicBezTo>
                  <a:pt x="8531" y="4742"/>
                  <a:pt x="8063" y="5223"/>
                  <a:pt x="7476" y="5223"/>
                </a:cubicBezTo>
                <a:cubicBezTo>
                  <a:pt x="6902" y="5223"/>
                  <a:pt x="6421" y="4742"/>
                  <a:pt x="6421" y="4168"/>
                </a:cubicBezTo>
                <a:moveTo>
                  <a:pt x="3111" y="4168"/>
                </a:moveTo>
                <a:cubicBezTo>
                  <a:pt x="3111" y="3580"/>
                  <a:pt x="3578" y="3112"/>
                  <a:pt x="4165" y="3112"/>
                </a:cubicBezTo>
                <a:cubicBezTo>
                  <a:pt x="4739" y="3112"/>
                  <a:pt x="5220" y="3580"/>
                  <a:pt x="5220" y="4168"/>
                </a:cubicBezTo>
                <a:cubicBezTo>
                  <a:pt x="5220" y="4742"/>
                  <a:pt x="4739" y="5223"/>
                  <a:pt x="4165" y="5223"/>
                </a:cubicBezTo>
                <a:cubicBezTo>
                  <a:pt x="3578" y="5223"/>
                  <a:pt x="3111" y="4742"/>
                  <a:pt x="3111" y="4168"/>
                </a:cubicBezTo>
                <a:moveTo>
                  <a:pt x="1682" y="8322"/>
                </a:moveTo>
                <a:lnTo>
                  <a:pt x="19918" y="8322"/>
                </a:lnTo>
                <a:lnTo>
                  <a:pt x="19918" y="19917"/>
                </a:lnTo>
                <a:lnTo>
                  <a:pt x="1682" y="19917"/>
                </a:lnTo>
                <a:lnTo>
                  <a:pt x="1682" y="8322"/>
                </a:lnTo>
                <a:moveTo>
                  <a:pt x="19918" y="6639"/>
                </a:moveTo>
                <a:lnTo>
                  <a:pt x="1682" y="6639"/>
                </a:lnTo>
                <a:lnTo>
                  <a:pt x="1682" y="1683"/>
                </a:lnTo>
                <a:lnTo>
                  <a:pt x="19918" y="1683"/>
                </a:lnTo>
                <a:lnTo>
                  <a:pt x="19918" y="6639"/>
                </a:lnTo>
                <a:moveTo>
                  <a:pt x="20759" y="0"/>
                </a:moveTo>
                <a:lnTo>
                  <a:pt x="841" y="0"/>
                </a:lnTo>
                <a:cubicBezTo>
                  <a:pt x="374" y="0"/>
                  <a:pt x="0" y="374"/>
                  <a:pt x="0" y="842"/>
                </a:cubicBezTo>
                <a:lnTo>
                  <a:pt x="0" y="20758"/>
                </a:lnTo>
                <a:cubicBezTo>
                  <a:pt x="0" y="21226"/>
                  <a:pt x="374" y="21600"/>
                  <a:pt x="841" y="21600"/>
                </a:cubicBezTo>
                <a:lnTo>
                  <a:pt x="20759" y="21600"/>
                </a:lnTo>
                <a:cubicBezTo>
                  <a:pt x="21226" y="21600"/>
                  <a:pt x="21600" y="21226"/>
                  <a:pt x="21600" y="20758"/>
                </a:cubicBezTo>
                <a:lnTo>
                  <a:pt x="21600" y="842"/>
                </a:lnTo>
                <a:cubicBezTo>
                  <a:pt x="21600" y="374"/>
                  <a:pt x="21226" y="0"/>
                  <a:pt x="2075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7" name="Google Shape;661;p49"/>
          <p:cNvSpPr/>
          <p:nvPr/>
        </p:nvSpPr>
        <p:spPr>
          <a:xfrm>
            <a:off x="6157235" y="2117225"/>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918" y="19905"/>
                </a:moveTo>
                <a:lnTo>
                  <a:pt x="16621" y="19905"/>
                </a:lnTo>
                <a:lnTo>
                  <a:pt x="16621" y="14111"/>
                </a:lnTo>
                <a:cubicBezTo>
                  <a:pt x="16621" y="13644"/>
                  <a:pt x="16247" y="13270"/>
                  <a:pt x="15779" y="13270"/>
                </a:cubicBezTo>
                <a:lnTo>
                  <a:pt x="5821" y="13270"/>
                </a:lnTo>
                <a:cubicBezTo>
                  <a:pt x="5353" y="13270"/>
                  <a:pt x="4979" y="13644"/>
                  <a:pt x="4979" y="14111"/>
                </a:cubicBezTo>
                <a:lnTo>
                  <a:pt x="4979" y="19905"/>
                </a:lnTo>
                <a:lnTo>
                  <a:pt x="1682" y="19905"/>
                </a:lnTo>
                <a:lnTo>
                  <a:pt x="1682" y="19090"/>
                </a:lnTo>
                <a:cubicBezTo>
                  <a:pt x="1682" y="15406"/>
                  <a:pt x="3871" y="12202"/>
                  <a:pt x="7075" y="10773"/>
                </a:cubicBezTo>
                <a:cubicBezTo>
                  <a:pt x="9238" y="12469"/>
                  <a:pt x="12322" y="12495"/>
                  <a:pt x="14525" y="10773"/>
                </a:cubicBezTo>
                <a:cubicBezTo>
                  <a:pt x="17729" y="12202"/>
                  <a:pt x="19918" y="15406"/>
                  <a:pt x="19918" y="19090"/>
                </a:cubicBezTo>
                <a:lnTo>
                  <a:pt x="19918" y="19905"/>
                </a:lnTo>
                <a:moveTo>
                  <a:pt x="6662" y="14952"/>
                </a:moveTo>
                <a:lnTo>
                  <a:pt x="14938" y="14952"/>
                </a:lnTo>
                <a:lnTo>
                  <a:pt x="14938" y="19905"/>
                </a:lnTo>
                <a:lnTo>
                  <a:pt x="6662" y="19905"/>
                </a:lnTo>
                <a:lnTo>
                  <a:pt x="6662" y="14952"/>
                </a:lnTo>
                <a:moveTo>
                  <a:pt x="10800" y="1695"/>
                </a:moveTo>
                <a:cubicBezTo>
                  <a:pt x="12175" y="1695"/>
                  <a:pt x="13403" y="2323"/>
                  <a:pt x="14191" y="3324"/>
                </a:cubicBezTo>
                <a:lnTo>
                  <a:pt x="7409" y="3324"/>
                </a:lnTo>
                <a:cubicBezTo>
                  <a:pt x="8210" y="2336"/>
                  <a:pt x="9425" y="1695"/>
                  <a:pt x="10800" y="1695"/>
                </a:cubicBezTo>
                <a:moveTo>
                  <a:pt x="11641" y="5006"/>
                </a:moveTo>
                <a:cubicBezTo>
                  <a:pt x="11654" y="5006"/>
                  <a:pt x="15633" y="5020"/>
                  <a:pt x="15646" y="5020"/>
                </a:cubicBezTo>
                <a:cubicBezTo>
                  <a:pt x="15713" y="5020"/>
                  <a:pt x="15766" y="5073"/>
                  <a:pt x="15766" y="5140"/>
                </a:cubicBezTo>
                <a:cubicBezTo>
                  <a:pt x="15766" y="6955"/>
                  <a:pt x="13550" y="7890"/>
                  <a:pt x="12255" y="6595"/>
                </a:cubicBezTo>
                <a:cubicBezTo>
                  <a:pt x="11548" y="5901"/>
                  <a:pt x="11654" y="5060"/>
                  <a:pt x="11641" y="5006"/>
                </a:cubicBezTo>
                <a:moveTo>
                  <a:pt x="7503" y="8851"/>
                </a:moveTo>
                <a:cubicBezTo>
                  <a:pt x="8784" y="8984"/>
                  <a:pt x="9999" y="8464"/>
                  <a:pt x="10800" y="7489"/>
                </a:cubicBezTo>
                <a:cubicBezTo>
                  <a:pt x="11601" y="8464"/>
                  <a:pt x="12816" y="8984"/>
                  <a:pt x="14097" y="8851"/>
                </a:cubicBezTo>
                <a:cubicBezTo>
                  <a:pt x="12349" y="10880"/>
                  <a:pt x="9238" y="10867"/>
                  <a:pt x="7503" y="8851"/>
                </a:cubicBezTo>
                <a:moveTo>
                  <a:pt x="9358" y="6595"/>
                </a:moveTo>
                <a:cubicBezTo>
                  <a:pt x="8050" y="7890"/>
                  <a:pt x="5834" y="6955"/>
                  <a:pt x="5834" y="5140"/>
                </a:cubicBezTo>
                <a:cubicBezTo>
                  <a:pt x="5834" y="5073"/>
                  <a:pt x="5887" y="5006"/>
                  <a:pt x="5954" y="5006"/>
                </a:cubicBezTo>
                <a:lnTo>
                  <a:pt x="9959" y="5006"/>
                </a:lnTo>
                <a:cubicBezTo>
                  <a:pt x="9946" y="5060"/>
                  <a:pt x="10052" y="5901"/>
                  <a:pt x="9358" y="6595"/>
                </a:cubicBezTo>
                <a:moveTo>
                  <a:pt x="15739" y="9478"/>
                </a:moveTo>
                <a:cubicBezTo>
                  <a:pt x="16180" y="8864"/>
                  <a:pt x="16487" y="8170"/>
                  <a:pt x="16674" y="7422"/>
                </a:cubicBezTo>
                <a:cubicBezTo>
                  <a:pt x="17181" y="6782"/>
                  <a:pt x="17448" y="5967"/>
                  <a:pt x="17448" y="5140"/>
                </a:cubicBezTo>
                <a:cubicBezTo>
                  <a:pt x="17448" y="4352"/>
                  <a:pt x="16941" y="3671"/>
                  <a:pt x="16233" y="3431"/>
                </a:cubicBezTo>
                <a:cubicBezTo>
                  <a:pt x="15259" y="1388"/>
                  <a:pt x="13190" y="0"/>
                  <a:pt x="10800" y="0"/>
                </a:cubicBezTo>
                <a:cubicBezTo>
                  <a:pt x="8424" y="0"/>
                  <a:pt x="6341" y="1388"/>
                  <a:pt x="5367" y="3431"/>
                </a:cubicBezTo>
                <a:cubicBezTo>
                  <a:pt x="4659" y="3671"/>
                  <a:pt x="4152" y="4352"/>
                  <a:pt x="4152" y="5140"/>
                </a:cubicBezTo>
                <a:cubicBezTo>
                  <a:pt x="4152" y="5967"/>
                  <a:pt x="4432" y="6782"/>
                  <a:pt x="4939" y="7422"/>
                </a:cubicBezTo>
                <a:cubicBezTo>
                  <a:pt x="5113" y="8170"/>
                  <a:pt x="5420" y="8864"/>
                  <a:pt x="5861" y="9478"/>
                </a:cubicBezTo>
                <a:cubicBezTo>
                  <a:pt x="2376" y="11267"/>
                  <a:pt x="0" y="14912"/>
                  <a:pt x="0" y="19090"/>
                </a:cubicBezTo>
                <a:lnTo>
                  <a:pt x="0" y="20746"/>
                </a:lnTo>
                <a:cubicBezTo>
                  <a:pt x="0" y="21213"/>
                  <a:pt x="374" y="21600"/>
                  <a:pt x="841" y="21600"/>
                </a:cubicBezTo>
                <a:lnTo>
                  <a:pt x="20759" y="21600"/>
                </a:lnTo>
                <a:cubicBezTo>
                  <a:pt x="21226" y="21600"/>
                  <a:pt x="21600" y="21213"/>
                  <a:pt x="21600" y="20746"/>
                </a:cubicBezTo>
                <a:lnTo>
                  <a:pt x="21600" y="19090"/>
                </a:lnTo>
                <a:cubicBezTo>
                  <a:pt x="21600" y="14912"/>
                  <a:pt x="19224" y="11281"/>
                  <a:pt x="15739" y="9478"/>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8" name="Google Shape;662;p49"/>
          <p:cNvSpPr/>
          <p:nvPr/>
        </p:nvSpPr>
        <p:spPr>
          <a:xfrm>
            <a:off x="6860017" y="2117225"/>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76" y="10787"/>
                </a:moveTo>
                <a:lnTo>
                  <a:pt x="18276" y="17435"/>
                </a:lnTo>
                <a:cubicBezTo>
                  <a:pt x="18276" y="17902"/>
                  <a:pt x="17902" y="18276"/>
                  <a:pt x="17435" y="18276"/>
                </a:cubicBezTo>
                <a:cubicBezTo>
                  <a:pt x="16968" y="18276"/>
                  <a:pt x="16594" y="17902"/>
                  <a:pt x="16594" y="17435"/>
                </a:cubicBezTo>
                <a:lnTo>
                  <a:pt x="16594" y="10787"/>
                </a:lnTo>
                <a:cubicBezTo>
                  <a:pt x="16594" y="10333"/>
                  <a:pt x="16968" y="9946"/>
                  <a:pt x="17435" y="9946"/>
                </a:cubicBezTo>
                <a:cubicBezTo>
                  <a:pt x="17902" y="9946"/>
                  <a:pt x="18276" y="10333"/>
                  <a:pt x="18276" y="10787"/>
                </a:cubicBezTo>
                <a:moveTo>
                  <a:pt x="13270" y="13270"/>
                </a:moveTo>
                <a:lnTo>
                  <a:pt x="11641" y="13270"/>
                </a:lnTo>
                <a:lnTo>
                  <a:pt x="11641" y="11641"/>
                </a:lnTo>
                <a:lnTo>
                  <a:pt x="13270" y="11641"/>
                </a:lnTo>
                <a:lnTo>
                  <a:pt x="13270" y="13270"/>
                </a:lnTo>
                <a:moveTo>
                  <a:pt x="14124" y="9946"/>
                </a:moveTo>
                <a:lnTo>
                  <a:pt x="10800" y="9946"/>
                </a:lnTo>
                <a:cubicBezTo>
                  <a:pt x="10333" y="9946"/>
                  <a:pt x="9959" y="10333"/>
                  <a:pt x="9959" y="10787"/>
                </a:cubicBezTo>
                <a:lnTo>
                  <a:pt x="9959" y="17435"/>
                </a:lnTo>
                <a:cubicBezTo>
                  <a:pt x="9959" y="17902"/>
                  <a:pt x="10333" y="18276"/>
                  <a:pt x="10800" y="18276"/>
                </a:cubicBezTo>
                <a:cubicBezTo>
                  <a:pt x="11267" y="18276"/>
                  <a:pt x="11641" y="17902"/>
                  <a:pt x="11641" y="17435"/>
                </a:cubicBezTo>
                <a:lnTo>
                  <a:pt x="11641" y="14952"/>
                </a:lnTo>
                <a:lnTo>
                  <a:pt x="14124" y="14952"/>
                </a:lnTo>
                <a:cubicBezTo>
                  <a:pt x="14578" y="14952"/>
                  <a:pt x="14965" y="14578"/>
                  <a:pt x="14965" y="14111"/>
                </a:cubicBezTo>
                <a:lnTo>
                  <a:pt x="14965" y="10787"/>
                </a:lnTo>
                <a:cubicBezTo>
                  <a:pt x="14965" y="10333"/>
                  <a:pt x="14578" y="9946"/>
                  <a:pt x="14124" y="9946"/>
                </a:cubicBezTo>
                <a:moveTo>
                  <a:pt x="5006" y="11641"/>
                </a:moveTo>
                <a:lnTo>
                  <a:pt x="6635" y="11641"/>
                </a:lnTo>
                <a:lnTo>
                  <a:pt x="6635" y="13270"/>
                </a:lnTo>
                <a:lnTo>
                  <a:pt x="5006" y="13270"/>
                </a:lnTo>
                <a:lnTo>
                  <a:pt x="5006" y="11641"/>
                </a:lnTo>
                <a:moveTo>
                  <a:pt x="7476" y="9946"/>
                </a:moveTo>
                <a:lnTo>
                  <a:pt x="4165" y="9946"/>
                </a:lnTo>
                <a:cubicBezTo>
                  <a:pt x="3698" y="9946"/>
                  <a:pt x="3311" y="10333"/>
                  <a:pt x="3311" y="10787"/>
                </a:cubicBezTo>
                <a:lnTo>
                  <a:pt x="3311" y="17435"/>
                </a:lnTo>
                <a:cubicBezTo>
                  <a:pt x="3311" y="17902"/>
                  <a:pt x="3698" y="18276"/>
                  <a:pt x="4165" y="18276"/>
                </a:cubicBezTo>
                <a:cubicBezTo>
                  <a:pt x="4632" y="18276"/>
                  <a:pt x="5006" y="17902"/>
                  <a:pt x="5006" y="17435"/>
                </a:cubicBezTo>
                <a:lnTo>
                  <a:pt x="5006" y="14952"/>
                </a:lnTo>
                <a:lnTo>
                  <a:pt x="6635" y="14952"/>
                </a:lnTo>
                <a:lnTo>
                  <a:pt x="6635" y="17435"/>
                </a:lnTo>
                <a:cubicBezTo>
                  <a:pt x="6635" y="17902"/>
                  <a:pt x="7009" y="18276"/>
                  <a:pt x="7476" y="18276"/>
                </a:cubicBezTo>
                <a:cubicBezTo>
                  <a:pt x="7943" y="18276"/>
                  <a:pt x="8330" y="17902"/>
                  <a:pt x="8330" y="17435"/>
                </a:cubicBezTo>
                <a:lnTo>
                  <a:pt x="8330" y="10787"/>
                </a:lnTo>
                <a:cubicBezTo>
                  <a:pt x="8330" y="10333"/>
                  <a:pt x="7943" y="9946"/>
                  <a:pt x="7476" y="9946"/>
                </a:cubicBezTo>
                <a:moveTo>
                  <a:pt x="6421" y="4165"/>
                </a:moveTo>
                <a:cubicBezTo>
                  <a:pt x="6421" y="3591"/>
                  <a:pt x="6902" y="3111"/>
                  <a:pt x="7476" y="3111"/>
                </a:cubicBezTo>
                <a:cubicBezTo>
                  <a:pt x="8063" y="3111"/>
                  <a:pt x="8531" y="3591"/>
                  <a:pt x="8531" y="4165"/>
                </a:cubicBezTo>
                <a:cubicBezTo>
                  <a:pt x="8531" y="4753"/>
                  <a:pt x="8063" y="5220"/>
                  <a:pt x="7476" y="5220"/>
                </a:cubicBezTo>
                <a:cubicBezTo>
                  <a:pt x="6902" y="5220"/>
                  <a:pt x="6421" y="4753"/>
                  <a:pt x="6421" y="4165"/>
                </a:cubicBezTo>
                <a:moveTo>
                  <a:pt x="3111" y="4165"/>
                </a:moveTo>
                <a:cubicBezTo>
                  <a:pt x="3111" y="3591"/>
                  <a:pt x="3578" y="3111"/>
                  <a:pt x="4165" y="3111"/>
                </a:cubicBezTo>
                <a:cubicBezTo>
                  <a:pt x="4739" y="3111"/>
                  <a:pt x="5220" y="3591"/>
                  <a:pt x="5220" y="4165"/>
                </a:cubicBezTo>
                <a:cubicBezTo>
                  <a:pt x="5220" y="4753"/>
                  <a:pt x="4739" y="5220"/>
                  <a:pt x="4165" y="5220"/>
                </a:cubicBezTo>
                <a:cubicBezTo>
                  <a:pt x="3578" y="5220"/>
                  <a:pt x="3111" y="4753"/>
                  <a:pt x="3111" y="4165"/>
                </a:cubicBezTo>
                <a:moveTo>
                  <a:pt x="1682" y="8317"/>
                </a:moveTo>
                <a:lnTo>
                  <a:pt x="19918" y="8317"/>
                </a:lnTo>
                <a:lnTo>
                  <a:pt x="19918" y="19905"/>
                </a:lnTo>
                <a:lnTo>
                  <a:pt x="1682" y="19905"/>
                </a:lnTo>
                <a:lnTo>
                  <a:pt x="1682" y="8317"/>
                </a:lnTo>
                <a:moveTo>
                  <a:pt x="19918" y="6648"/>
                </a:moveTo>
                <a:lnTo>
                  <a:pt x="1682" y="6648"/>
                </a:lnTo>
                <a:lnTo>
                  <a:pt x="1682" y="1695"/>
                </a:lnTo>
                <a:lnTo>
                  <a:pt x="19918" y="1695"/>
                </a:lnTo>
                <a:lnTo>
                  <a:pt x="19918" y="6648"/>
                </a:lnTo>
                <a:moveTo>
                  <a:pt x="20759" y="0"/>
                </a:moveTo>
                <a:lnTo>
                  <a:pt x="841" y="0"/>
                </a:lnTo>
                <a:cubicBezTo>
                  <a:pt x="374" y="0"/>
                  <a:pt x="0" y="387"/>
                  <a:pt x="0" y="854"/>
                </a:cubicBezTo>
                <a:lnTo>
                  <a:pt x="0" y="20746"/>
                </a:lnTo>
                <a:cubicBezTo>
                  <a:pt x="0" y="21213"/>
                  <a:pt x="374" y="21600"/>
                  <a:pt x="841" y="21600"/>
                </a:cubicBezTo>
                <a:lnTo>
                  <a:pt x="20759" y="21600"/>
                </a:lnTo>
                <a:cubicBezTo>
                  <a:pt x="21226" y="21600"/>
                  <a:pt x="21600" y="21213"/>
                  <a:pt x="21600" y="20746"/>
                </a:cubicBezTo>
                <a:lnTo>
                  <a:pt x="21600" y="854"/>
                </a:lnTo>
                <a:cubicBezTo>
                  <a:pt x="21600" y="387"/>
                  <a:pt x="21226" y="0"/>
                  <a:pt x="2075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89" name="Google Shape;663;p49"/>
          <p:cNvSpPr/>
          <p:nvPr/>
        </p:nvSpPr>
        <p:spPr>
          <a:xfrm>
            <a:off x="7547302" y="2146632"/>
            <a:ext cx="382177" cy="3233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10"/>
                </a:moveTo>
                <a:lnTo>
                  <a:pt x="21600" y="8836"/>
                </a:lnTo>
                <a:cubicBezTo>
                  <a:pt x="21600" y="9388"/>
                  <a:pt x="21226" y="9830"/>
                  <a:pt x="20759" y="9830"/>
                </a:cubicBezTo>
                <a:cubicBezTo>
                  <a:pt x="20292" y="9830"/>
                  <a:pt x="19918" y="9388"/>
                  <a:pt x="19918" y="8836"/>
                </a:cubicBezTo>
                <a:lnTo>
                  <a:pt x="19918" y="1010"/>
                </a:lnTo>
                <a:cubicBezTo>
                  <a:pt x="19918" y="458"/>
                  <a:pt x="20292" y="0"/>
                  <a:pt x="20759" y="0"/>
                </a:cubicBezTo>
                <a:cubicBezTo>
                  <a:pt x="21226" y="0"/>
                  <a:pt x="21600" y="458"/>
                  <a:pt x="21600" y="1010"/>
                </a:cubicBezTo>
                <a:moveTo>
                  <a:pt x="9959" y="8836"/>
                </a:moveTo>
                <a:lnTo>
                  <a:pt x="9959" y="1010"/>
                </a:lnTo>
                <a:cubicBezTo>
                  <a:pt x="9959" y="458"/>
                  <a:pt x="10333" y="0"/>
                  <a:pt x="10800" y="0"/>
                </a:cubicBezTo>
                <a:cubicBezTo>
                  <a:pt x="11267" y="0"/>
                  <a:pt x="11654" y="458"/>
                  <a:pt x="11654" y="1010"/>
                </a:cubicBezTo>
                <a:lnTo>
                  <a:pt x="11654" y="8836"/>
                </a:lnTo>
                <a:cubicBezTo>
                  <a:pt x="11654" y="9388"/>
                  <a:pt x="11267" y="9830"/>
                  <a:pt x="10800" y="9830"/>
                </a:cubicBezTo>
                <a:cubicBezTo>
                  <a:pt x="10333" y="9830"/>
                  <a:pt x="9959" y="9388"/>
                  <a:pt x="9959" y="8836"/>
                </a:cubicBezTo>
                <a:moveTo>
                  <a:pt x="16594" y="7842"/>
                </a:moveTo>
                <a:lnTo>
                  <a:pt x="14965" y="7842"/>
                </a:lnTo>
                <a:lnTo>
                  <a:pt x="14965" y="2004"/>
                </a:lnTo>
                <a:lnTo>
                  <a:pt x="16594" y="2004"/>
                </a:lnTo>
                <a:lnTo>
                  <a:pt x="16594" y="7842"/>
                </a:lnTo>
                <a:moveTo>
                  <a:pt x="17448" y="0"/>
                </a:moveTo>
                <a:lnTo>
                  <a:pt x="14124" y="0"/>
                </a:lnTo>
                <a:cubicBezTo>
                  <a:pt x="13657" y="0"/>
                  <a:pt x="13283" y="458"/>
                  <a:pt x="13283" y="1010"/>
                </a:cubicBezTo>
                <a:lnTo>
                  <a:pt x="13283" y="8836"/>
                </a:lnTo>
                <a:cubicBezTo>
                  <a:pt x="13283" y="9388"/>
                  <a:pt x="13657" y="9830"/>
                  <a:pt x="14124" y="9830"/>
                </a:cubicBezTo>
                <a:lnTo>
                  <a:pt x="17448" y="9830"/>
                </a:lnTo>
                <a:cubicBezTo>
                  <a:pt x="17915" y="9830"/>
                  <a:pt x="18289" y="9388"/>
                  <a:pt x="18289" y="8836"/>
                </a:cubicBezTo>
                <a:lnTo>
                  <a:pt x="18289" y="1010"/>
                </a:lnTo>
                <a:cubicBezTo>
                  <a:pt x="18289" y="458"/>
                  <a:pt x="17915" y="0"/>
                  <a:pt x="17448" y="0"/>
                </a:cubicBezTo>
                <a:moveTo>
                  <a:pt x="21600" y="12749"/>
                </a:moveTo>
                <a:lnTo>
                  <a:pt x="21600" y="20606"/>
                </a:lnTo>
                <a:cubicBezTo>
                  <a:pt x="21600" y="21158"/>
                  <a:pt x="21226" y="21600"/>
                  <a:pt x="20759" y="21600"/>
                </a:cubicBezTo>
                <a:cubicBezTo>
                  <a:pt x="20292" y="21600"/>
                  <a:pt x="19918" y="21158"/>
                  <a:pt x="19918" y="20606"/>
                </a:cubicBezTo>
                <a:lnTo>
                  <a:pt x="19918" y="12749"/>
                </a:lnTo>
                <a:cubicBezTo>
                  <a:pt x="19918" y="12212"/>
                  <a:pt x="20292" y="11755"/>
                  <a:pt x="20759" y="11755"/>
                </a:cubicBezTo>
                <a:cubicBezTo>
                  <a:pt x="21226" y="11755"/>
                  <a:pt x="21600" y="12212"/>
                  <a:pt x="21600" y="12749"/>
                </a:cubicBezTo>
                <a:moveTo>
                  <a:pt x="18289" y="12749"/>
                </a:moveTo>
                <a:lnTo>
                  <a:pt x="18289" y="20606"/>
                </a:lnTo>
                <a:cubicBezTo>
                  <a:pt x="18289" y="21158"/>
                  <a:pt x="17915" y="21600"/>
                  <a:pt x="17448" y="21600"/>
                </a:cubicBezTo>
                <a:cubicBezTo>
                  <a:pt x="16981" y="21600"/>
                  <a:pt x="16594" y="21158"/>
                  <a:pt x="16594" y="20606"/>
                </a:cubicBezTo>
                <a:lnTo>
                  <a:pt x="16594" y="12749"/>
                </a:lnTo>
                <a:cubicBezTo>
                  <a:pt x="16594" y="12212"/>
                  <a:pt x="16981" y="11755"/>
                  <a:pt x="17448" y="11755"/>
                </a:cubicBezTo>
                <a:cubicBezTo>
                  <a:pt x="17915" y="11755"/>
                  <a:pt x="18289" y="12212"/>
                  <a:pt x="18289" y="12749"/>
                </a:cubicBezTo>
                <a:moveTo>
                  <a:pt x="13283" y="19612"/>
                </a:moveTo>
                <a:lnTo>
                  <a:pt x="11654" y="19612"/>
                </a:lnTo>
                <a:lnTo>
                  <a:pt x="11654" y="13758"/>
                </a:lnTo>
                <a:lnTo>
                  <a:pt x="13283" y="13758"/>
                </a:lnTo>
                <a:lnTo>
                  <a:pt x="13283" y="19612"/>
                </a:lnTo>
                <a:moveTo>
                  <a:pt x="14124" y="11755"/>
                </a:moveTo>
                <a:lnTo>
                  <a:pt x="10800" y="11755"/>
                </a:lnTo>
                <a:cubicBezTo>
                  <a:pt x="10333" y="11755"/>
                  <a:pt x="9959" y="12212"/>
                  <a:pt x="9959" y="12749"/>
                </a:cubicBezTo>
                <a:lnTo>
                  <a:pt x="9959" y="20606"/>
                </a:lnTo>
                <a:cubicBezTo>
                  <a:pt x="9959" y="21158"/>
                  <a:pt x="10333" y="21600"/>
                  <a:pt x="10800" y="21600"/>
                </a:cubicBezTo>
                <a:lnTo>
                  <a:pt x="14124" y="21600"/>
                </a:lnTo>
                <a:cubicBezTo>
                  <a:pt x="14591" y="21600"/>
                  <a:pt x="14965" y="21158"/>
                  <a:pt x="14965" y="20606"/>
                </a:cubicBezTo>
                <a:lnTo>
                  <a:pt x="14965" y="12749"/>
                </a:lnTo>
                <a:cubicBezTo>
                  <a:pt x="14965" y="12212"/>
                  <a:pt x="14591" y="11755"/>
                  <a:pt x="14124" y="11755"/>
                </a:cubicBezTo>
                <a:moveTo>
                  <a:pt x="8330" y="12749"/>
                </a:moveTo>
                <a:lnTo>
                  <a:pt x="8330" y="20606"/>
                </a:lnTo>
                <a:cubicBezTo>
                  <a:pt x="8330" y="21158"/>
                  <a:pt x="7956" y="21600"/>
                  <a:pt x="7489" y="21600"/>
                </a:cubicBezTo>
                <a:cubicBezTo>
                  <a:pt x="7022" y="21600"/>
                  <a:pt x="6635" y="21158"/>
                  <a:pt x="6635" y="20606"/>
                </a:cubicBezTo>
                <a:lnTo>
                  <a:pt x="6635" y="12749"/>
                </a:lnTo>
                <a:cubicBezTo>
                  <a:pt x="6635" y="12212"/>
                  <a:pt x="7022" y="11755"/>
                  <a:pt x="7489" y="11755"/>
                </a:cubicBezTo>
                <a:cubicBezTo>
                  <a:pt x="7956" y="11755"/>
                  <a:pt x="8330" y="12212"/>
                  <a:pt x="8330" y="12749"/>
                </a:cubicBezTo>
                <a:moveTo>
                  <a:pt x="3324" y="19612"/>
                </a:moveTo>
                <a:lnTo>
                  <a:pt x="1695" y="19612"/>
                </a:lnTo>
                <a:lnTo>
                  <a:pt x="1695" y="13758"/>
                </a:lnTo>
                <a:lnTo>
                  <a:pt x="3324" y="13758"/>
                </a:lnTo>
                <a:lnTo>
                  <a:pt x="3324" y="19612"/>
                </a:lnTo>
                <a:moveTo>
                  <a:pt x="4165" y="11755"/>
                </a:moveTo>
                <a:lnTo>
                  <a:pt x="841" y="11755"/>
                </a:lnTo>
                <a:cubicBezTo>
                  <a:pt x="374" y="11755"/>
                  <a:pt x="0" y="12212"/>
                  <a:pt x="0" y="12749"/>
                </a:cubicBezTo>
                <a:lnTo>
                  <a:pt x="0" y="20606"/>
                </a:lnTo>
                <a:cubicBezTo>
                  <a:pt x="0" y="21158"/>
                  <a:pt x="374" y="21600"/>
                  <a:pt x="841" y="21600"/>
                </a:cubicBezTo>
                <a:lnTo>
                  <a:pt x="4165" y="21600"/>
                </a:lnTo>
                <a:cubicBezTo>
                  <a:pt x="4632" y="21600"/>
                  <a:pt x="5006" y="21158"/>
                  <a:pt x="5006" y="20606"/>
                </a:cubicBezTo>
                <a:lnTo>
                  <a:pt x="5006" y="12749"/>
                </a:lnTo>
                <a:cubicBezTo>
                  <a:pt x="5006" y="12212"/>
                  <a:pt x="4632" y="11755"/>
                  <a:pt x="4165" y="11755"/>
                </a:cubicBezTo>
                <a:moveTo>
                  <a:pt x="0" y="8836"/>
                </a:moveTo>
                <a:lnTo>
                  <a:pt x="0" y="1010"/>
                </a:lnTo>
                <a:cubicBezTo>
                  <a:pt x="0" y="458"/>
                  <a:pt x="374" y="0"/>
                  <a:pt x="841" y="0"/>
                </a:cubicBezTo>
                <a:cubicBezTo>
                  <a:pt x="1308" y="0"/>
                  <a:pt x="1695" y="458"/>
                  <a:pt x="1695" y="1010"/>
                </a:cubicBezTo>
                <a:lnTo>
                  <a:pt x="1695" y="8836"/>
                </a:lnTo>
                <a:cubicBezTo>
                  <a:pt x="1695" y="9388"/>
                  <a:pt x="1308" y="9830"/>
                  <a:pt x="841" y="9830"/>
                </a:cubicBezTo>
                <a:cubicBezTo>
                  <a:pt x="374" y="9830"/>
                  <a:pt x="0" y="9388"/>
                  <a:pt x="0" y="8836"/>
                </a:cubicBezTo>
                <a:moveTo>
                  <a:pt x="6635" y="7842"/>
                </a:moveTo>
                <a:lnTo>
                  <a:pt x="5006" y="7842"/>
                </a:lnTo>
                <a:lnTo>
                  <a:pt x="5006" y="2004"/>
                </a:lnTo>
                <a:lnTo>
                  <a:pt x="6635" y="2004"/>
                </a:lnTo>
                <a:lnTo>
                  <a:pt x="6635" y="7842"/>
                </a:lnTo>
                <a:moveTo>
                  <a:pt x="7489" y="0"/>
                </a:moveTo>
                <a:lnTo>
                  <a:pt x="4165" y="0"/>
                </a:lnTo>
                <a:cubicBezTo>
                  <a:pt x="3698" y="0"/>
                  <a:pt x="3324" y="458"/>
                  <a:pt x="3324" y="1010"/>
                </a:cubicBezTo>
                <a:lnTo>
                  <a:pt x="3324" y="8836"/>
                </a:lnTo>
                <a:cubicBezTo>
                  <a:pt x="3324" y="9388"/>
                  <a:pt x="3698" y="9830"/>
                  <a:pt x="4165" y="9830"/>
                </a:cubicBezTo>
                <a:lnTo>
                  <a:pt x="7489" y="9830"/>
                </a:lnTo>
                <a:cubicBezTo>
                  <a:pt x="7956" y="9830"/>
                  <a:pt x="8330" y="9388"/>
                  <a:pt x="8330" y="8836"/>
                </a:cubicBezTo>
                <a:lnTo>
                  <a:pt x="8330" y="1010"/>
                </a:lnTo>
                <a:cubicBezTo>
                  <a:pt x="8330" y="458"/>
                  <a:pt x="7956" y="0"/>
                  <a:pt x="748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90" name="Google Shape;664;p49"/>
          <p:cNvSpPr/>
          <p:nvPr/>
        </p:nvSpPr>
        <p:spPr>
          <a:xfrm>
            <a:off x="1214521" y="2741509"/>
            <a:ext cx="382413" cy="382353"/>
          </a:xfrm>
          <a:custGeom>
            <a:avLst/>
            <a:gdLst/>
            <a:ahLst/>
            <a:cxnLst>
              <a:cxn ang="0">
                <a:pos x="wd2" y="hd2"/>
              </a:cxn>
              <a:cxn ang="5400000">
                <a:pos x="wd2" y="hd2"/>
              </a:cxn>
              <a:cxn ang="10800000">
                <a:pos x="wd2" y="hd2"/>
              </a:cxn>
              <a:cxn ang="16200000">
                <a:pos x="wd2" y="hd2"/>
              </a:cxn>
            </a:cxnLst>
            <a:rect l="0" t="0" r="r" b="b"/>
            <a:pathLst>
              <a:path w="21520" h="21517" fill="norm" stroke="1" extrusionOk="0">
                <a:moveTo>
                  <a:pt x="9105" y="16522"/>
                </a:moveTo>
                <a:cubicBezTo>
                  <a:pt x="5011" y="16522"/>
                  <a:pt x="1688" y="13199"/>
                  <a:pt x="1688" y="9105"/>
                </a:cubicBezTo>
                <a:cubicBezTo>
                  <a:pt x="1688" y="5011"/>
                  <a:pt x="5011" y="1688"/>
                  <a:pt x="9105" y="1688"/>
                </a:cubicBezTo>
                <a:cubicBezTo>
                  <a:pt x="12003" y="1688"/>
                  <a:pt x="14515" y="3336"/>
                  <a:pt x="15751" y="5782"/>
                </a:cubicBezTo>
                <a:lnTo>
                  <a:pt x="6633" y="5782"/>
                </a:lnTo>
                <a:cubicBezTo>
                  <a:pt x="4799" y="5782"/>
                  <a:pt x="3310" y="7271"/>
                  <a:pt x="3310" y="9105"/>
                </a:cubicBezTo>
                <a:cubicBezTo>
                  <a:pt x="3310" y="10940"/>
                  <a:pt x="4799" y="12428"/>
                  <a:pt x="6633" y="12428"/>
                </a:cubicBezTo>
                <a:lnTo>
                  <a:pt x="15751" y="12428"/>
                </a:lnTo>
                <a:cubicBezTo>
                  <a:pt x="14515" y="14887"/>
                  <a:pt x="11990" y="16522"/>
                  <a:pt x="9105" y="16522"/>
                </a:cubicBezTo>
                <a:moveTo>
                  <a:pt x="19832" y="9105"/>
                </a:moveTo>
                <a:cubicBezTo>
                  <a:pt x="19832" y="10009"/>
                  <a:pt x="19101" y="10740"/>
                  <a:pt x="18197" y="10740"/>
                </a:cubicBezTo>
                <a:lnTo>
                  <a:pt x="6633" y="10740"/>
                </a:lnTo>
                <a:cubicBezTo>
                  <a:pt x="5729" y="10740"/>
                  <a:pt x="4985" y="10009"/>
                  <a:pt x="4985" y="9105"/>
                </a:cubicBezTo>
                <a:cubicBezTo>
                  <a:pt x="4985" y="8201"/>
                  <a:pt x="5729" y="7470"/>
                  <a:pt x="6633" y="7470"/>
                </a:cubicBezTo>
                <a:lnTo>
                  <a:pt x="18197" y="7470"/>
                </a:lnTo>
                <a:cubicBezTo>
                  <a:pt x="19101" y="7470"/>
                  <a:pt x="19832" y="8201"/>
                  <a:pt x="19832" y="9105"/>
                </a:cubicBezTo>
                <a:moveTo>
                  <a:pt x="16110" y="14914"/>
                </a:moveTo>
                <a:cubicBezTo>
                  <a:pt x="16735" y="14170"/>
                  <a:pt x="17227" y="13319"/>
                  <a:pt x="17586" y="12428"/>
                </a:cubicBezTo>
                <a:lnTo>
                  <a:pt x="18197" y="12428"/>
                </a:lnTo>
                <a:cubicBezTo>
                  <a:pt x="20032" y="12428"/>
                  <a:pt x="21520" y="10940"/>
                  <a:pt x="21520" y="9105"/>
                </a:cubicBezTo>
                <a:cubicBezTo>
                  <a:pt x="21520" y="7271"/>
                  <a:pt x="20032" y="5782"/>
                  <a:pt x="18197" y="5782"/>
                </a:cubicBezTo>
                <a:lnTo>
                  <a:pt x="17586" y="5782"/>
                </a:lnTo>
                <a:cubicBezTo>
                  <a:pt x="16256" y="2393"/>
                  <a:pt x="12947" y="0"/>
                  <a:pt x="9105" y="0"/>
                </a:cubicBezTo>
                <a:cubicBezTo>
                  <a:pt x="4081" y="0"/>
                  <a:pt x="0" y="4067"/>
                  <a:pt x="0" y="9105"/>
                </a:cubicBezTo>
                <a:cubicBezTo>
                  <a:pt x="0" y="14130"/>
                  <a:pt x="4081" y="18210"/>
                  <a:pt x="9105" y="18210"/>
                </a:cubicBezTo>
                <a:cubicBezTo>
                  <a:pt x="11285" y="18210"/>
                  <a:pt x="13319" y="17453"/>
                  <a:pt x="14927" y="16110"/>
                </a:cubicBezTo>
                <a:lnTo>
                  <a:pt x="20085" y="21268"/>
                </a:lnTo>
                <a:cubicBezTo>
                  <a:pt x="20404" y="21600"/>
                  <a:pt x="20935" y="21600"/>
                  <a:pt x="21268" y="21268"/>
                </a:cubicBezTo>
                <a:cubicBezTo>
                  <a:pt x="21600" y="20935"/>
                  <a:pt x="21600" y="20404"/>
                  <a:pt x="21268" y="20071"/>
                </a:cubicBezTo>
                <a:lnTo>
                  <a:pt x="16110" y="14914"/>
                </a:lnTo>
                <a:close/>
              </a:path>
            </a:pathLst>
          </a:custGeom>
          <a:solidFill>
            <a:schemeClr val="accent2">
              <a:lumOff val="44000"/>
            </a:schemeClr>
          </a:solidFill>
          <a:ln w="12700">
            <a:miter lim="400000"/>
          </a:ln>
        </p:spPr>
        <p:txBody>
          <a:bodyPr lIns="0" tIns="0" rIns="0" bIns="0" anchor="ctr"/>
          <a:lstStyle/>
          <a:p>
            <a:pPr algn="ctr">
              <a:defRPr sz="1800"/>
            </a:pPr>
          </a:p>
        </p:txBody>
      </p:sp>
      <p:sp>
        <p:nvSpPr>
          <p:cNvPr id="691" name="Google Shape;665;p49"/>
          <p:cNvSpPr/>
          <p:nvPr/>
        </p:nvSpPr>
        <p:spPr>
          <a:xfrm>
            <a:off x="1902350" y="2800324"/>
            <a:ext cx="382177" cy="2647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918" y="14374"/>
                </a:moveTo>
                <a:lnTo>
                  <a:pt x="8330" y="14374"/>
                </a:lnTo>
                <a:lnTo>
                  <a:pt x="8330" y="6012"/>
                </a:lnTo>
                <a:cubicBezTo>
                  <a:pt x="8330" y="5337"/>
                  <a:pt x="7943" y="4798"/>
                  <a:pt x="7476" y="4798"/>
                </a:cubicBezTo>
                <a:lnTo>
                  <a:pt x="5006" y="4798"/>
                </a:lnTo>
                <a:lnTo>
                  <a:pt x="5006" y="2447"/>
                </a:lnTo>
                <a:lnTo>
                  <a:pt x="19918" y="2447"/>
                </a:lnTo>
                <a:lnTo>
                  <a:pt x="19918" y="14374"/>
                </a:lnTo>
                <a:moveTo>
                  <a:pt x="6635" y="19172"/>
                </a:moveTo>
                <a:lnTo>
                  <a:pt x="1682" y="19172"/>
                </a:lnTo>
                <a:lnTo>
                  <a:pt x="1682" y="7226"/>
                </a:lnTo>
                <a:lnTo>
                  <a:pt x="6635" y="7226"/>
                </a:lnTo>
                <a:lnTo>
                  <a:pt x="6635" y="19172"/>
                </a:lnTo>
                <a:moveTo>
                  <a:pt x="20759" y="0"/>
                </a:moveTo>
                <a:lnTo>
                  <a:pt x="4165" y="0"/>
                </a:lnTo>
                <a:cubicBezTo>
                  <a:pt x="3698" y="0"/>
                  <a:pt x="3324" y="559"/>
                  <a:pt x="3324" y="1233"/>
                </a:cubicBezTo>
                <a:lnTo>
                  <a:pt x="3324" y="4798"/>
                </a:lnTo>
                <a:lnTo>
                  <a:pt x="841" y="4798"/>
                </a:lnTo>
                <a:cubicBezTo>
                  <a:pt x="374" y="4798"/>
                  <a:pt x="0" y="5337"/>
                  <a:pt x="0" y="6012"/>
                </a:cubicBezTo>
                <a:lnTo>
                  <a:pt x="0" y="20386"/>
                </a:lnTo>
                <a:cubicBezTo>
                  <a:pt x="0" y="21060"/>
                  <a:pt x="374" y="21600"/>
                  <a:pt x="841" y="21600"/>
                </a:cubicBezTo>
                <a:lnTo>
                  <a:pt x="7476" y="21600"/>
                </a:lnTo>
                <a:cubicBezTo>
                  <a:pt x="7943" y="21600"/>
                  <a:pt x="8330" y="21060"/>
                  <a:pt x="8330" y="20386"/>
                </a:cubicBezTo>
                <a:lnTo>
                  <a:pt x="8330" y="16821"/>
                </a:lnTo>
                <a:lnTo>
                  <a:pt x="11614" y="16821"/>
                </a:lnTo>
                <a:lnTo>
                  <a:pt x="11614" y="19172"/>
                </a:lnTo>
                <a:lnTo>
                  <a:pt x="9972" y="19172"/>
                </a:lnTo>
                <a:cubicBezTo>
                  <a:pt x="9505" y="19172"/>
                  <a:pt x="9131" y="19712"/>
                  <a:pt x="9131" y="20386"/>
                </a:cubicBezTo>
                <a:cubicBezTo>
                  <a:pt x="9131" y="21060"/>
                  <a:pt x="9505" y="21600"/>
                  <a:pt x="9972" y="21600"/>
                </a:cubicBezTo>
                <a:lnTo>
                  <a:pt x="14952" y="21600"/>
                </a:lnTo>
                <a:cubicBezTo>
                  <a:pt x="15419" y="21600"/>
                  <a:pt x="15793" y="21060"/>
                  <a:pt x="15793" y="20386"/>
                </a:cubicBezTo>
                <a:cubicBezTo>
                  <a:pt x="15793" y="19712"/>
                  <a:pt x="15419" y="19172"/>
                  <a:pt x="14952" y="19172"/>
                </a:cubicBezTo>
                <a:lnTo>
                  <a:pt x="13310" y="19172"/>
                </a:lnTo>
                <a:lnTo>
                  <a:pt x="13310" y="16821"/>
                </a:lnTo>
                <a:lnTo>
                  <a:pt x="20759" y="16821"/>
                </a:lnTo>
                <a:cubicBezTo>
                  <a:pt x="21226" y="16821"/>
                  <a:pt x="21600" y="16263"/>
                  <a:pt x="21600" y="15607"/>
                </a:cubicBezTo>
                <a:lnTo>
                  <a:pt x="21600" y="1233"/>
                </a:lnTo>
                <a:cubicBezTo>
                  <a:pt x="21600" y="559"/>
                  <a:pt x="21226" y="0"/>
                  <a:pt x="2075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92" name="Google Shape;666;p49"/>
          <p:cNvSpPr/>
          <p:nvPr/>
        </p:nvSpPr>
        <p:spPr>
          <a:xfrm>
            <a:off x="2619351" y="2741628"/>
            <a:ext cx="382413" cy="3821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608" y="11788"/>
                </a:moveTo>
                <a:lnTo>
                  <a:pt x="16023" y="9972"/>
                </a:lnTo>
                <a:lnTo>
                  <a:pt x="13608" y="8157"/>
                </a:lnTo>
                <a:cubicBezTo>
                  <a:pt x="13235" y="7876"/>
                  <a:pt x="13168" y="7356"/>
                  <a:pt x="13448" y="6982"/>
                </a:cubicBezTo>
                <a:cubicBezTo>
                  <a:pt x="13715" y="6608"/>
                  <a:pt x="14249" y="6528"/>
                  <a:pt x="14622" y="6808"/>
                </a:cubicBezTo>
                <a:lnTo>
                  <a:pt x="17944" y="9305"/>
                </a:lnTo>
                <a:cubicBezTo>
                  <a:pt x="18385" y="9639"/>
                  <a:pt x="18385" y="10306"/>
                  <a:pt x="17944" y="10653"/>
                </a:cubicBezTo>
                <a:lnTo>
                  <a:pt x="14622" y="13136"/>
                </a:lnTo>
                <a:cubicBezTo>
                  <a:pt x="14249" y="13417"/>
                  <a:pt x="13715" y="13336"/>
                  <a:pt x="13448" y="12976"/>
                </a:cubicBezTo>
                <a:cubicBezTo>
                  <a:pt x="13168" y="12602"/>
                  <a:pt x="13235" y="12068"/>
                  <a:pt x="13608" y="11788"/>
                </a:cubicBezTo>
                <a:moveTo>
                  <a:pt x="6978" y="9305"/>
                </a:moveTo>
                <a:lnTo>
                  <a:pt x="10300" y="6808"/>
                </a:lnTo>
                <a:cubicBezTo>
                  <a:pt x="10660" y="6528"/>
                  <a:pt x="11194" y="6608"/>
                  <a:pt x="11474" y="6982"/>
                </a:cubicBezTo>
                <a:cubicBezTo>
                  <a:pt x="11754" y="7356"/>
                  <a:pt x="11674" y="7876"/>
                  <a:pt x="11300" y="8157"/>
                </a:cubicBezTo>
                <a:lnTo>
                  <a:pt x="8885" y="9972"/>
                </a:lnTo>
                <a:lnTo>
                  <a:pt x="11300" y="11788"/>
                </a:lnTo>
                <a:cubicBezTo>
                  <a:pt x="11674" y="12068"/>
                  <a:pt x="11754" y="12602"/>
                  <a:pt x="11474" y="12976"/>
                </a:cubicBezTo>
                <a:cubicBezTo>
                  <a:pt x="11194" y="13350"/>
                  <a:pt x="10660" y="13417"/>
                  <a:pt x="10300" y="13136"/>
                </a:cubicBezTo>
                <a:lnTo>
                  <a:pt x="6978" y="10653"/>
                </a:lnTo>
                <a:cubicBezTo>
                  <a:pt x="6524" y="10306"/>
                  <a:pt x="6524" y="9639"/>
                  <a:pt x="6978" y="9305"/>
                </a:cubicBezTo>
                <a:moveTo>
                  <a:pt x="19906" y="17448"/>
                </a:moveTo>
                <a:cubicBezTo>
                  <a:pt x="19906" y="18810"/>
                  <a:pt x="18798" y="19918"/>
                  <a:pt x="17437" y="19918"/>
                </a:cubicBezTo>
                <a:cubicBezTo>
                  <a:pt x="16077" y="19918"/>
                  <a:pt x="14956" y="18810"/>
                  <a:pt x="14956" y="17448"/>
                </a:cubicBezTo>
                <a:cubicBezTo>
                  <a:pt x="14956" y="16981"/>
                  <a:pt x="14582" y="16594"/>
                  <a:pt x="14115" y="16594"/>
                </a:cubicBezTo>
                <a:lnTo>
                  <a:pt x="5003" y="16594"/>
                </a:lnTo>
                <a:lnTo>
                  <a:pt x="5003" y="1695"/>
                </a:lnTo>
                <a:lnTo>
                  <a:pt x="19906" y="1695"/>
                </a:lnTo>
                <a:lnTo>
                  <a:pt x="19906" y="17448"/>
                </a:lnTo>
                <a:moveTo>
                  <a:pt x="4163" y="19918"/>
                </a:moveTo>
                <a:cubicBezTo>
                  <a:pt x="3095" y="19918"/>
                  <a:pt x="2188" y="19237"/>
                  <a:pt x="1841" y="18289"/>
                </a:cubicBezTo>
                <a:lnTo>
                  <a:pt x="13355" y="18289"/>
                </a:lnTo>
                <a:cubicBezTo>
                  <a:pt x="13488" y="18890"/>
                  <a:pt x="13742" y="19437"/>
                  <a:pt x="14089" y="19918"/>
                </a:cubicBezTo>
                <a:lnTo>
                  <a:pt x="4163" y="19918"/>
                </a:lnTo>
                <a:moveTo>
                  <a:pt x="20746" y="0"/>
                </a:moveTo>
                <a:lnTo>
                  <a:pt x="4163" y="0"/>
                </a:lnTo>
                <a:cubicBezTo>
                  <a:pt x="3696" y="0"/>
                  <a:pt x="3322" y="374"/>
                  <a:pt x="3322" y="841"/>
                </a:cubicBezTo>
                <a:lnTo>
                  <a:pt x="3322" y="16594"/>
                </a:lnTo>
                <a:lnTo>
                  <a:pt x="854" y="16594"/>
                </a:lnTo>
                <a:cubicBezTo>
                  <a:pt x="387" y="16594"/>
                  <a:pt x="0" y="16981"/>
                  <a:pt x="0" y="17448"/>
                </a:cubicBezTo>
                <a:cubicBezTo>
                  <a:pt x="0" y="19731"/>
                  <a:pt x="1868" y="21600"/>
                  <a:pt x="4163" y="21600"/>
                </a:cubicBezTo>
                <a:lnTo>
                  <a:pt x="17437" y="21600"/>
                </a:lnTo>
                <a:cubicBezTo>
                  <a:pt x="19732" y="21600"/>
                  <a:pt x="21600" y="19731"/>
                  <a:pt x="21600" y="17448"/>
                </a:cubicBezTo>
                <a:lnTo>
                  <a:pt x="21600" y="841"/>
                </a:lnTo>
                <a:cubicBezTo>
                  <a:pt x="21600" y="374"/>
                  <a:pt x="21213" y="0"/>
                  <a:pt x="20746"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93" name="Google Shape;667;p49"/>
          <p:cNvSpPr/>
          <p:nvPr/>
        </p:nvSpPr>
        <p:spPr>
          <a:xfrm>
            <a:off x="3334306" y="2770916"/>
            <a:ext cx="382177" cy="3235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24" y="16681"/>
                </a:moveTo>
                <a:cubicBezTo>
                  <a:pt x="14124" y="17233"/>
                  <a:pt x="13750" y="17674"/>
                  <a:pt x="13283" y="17674"/>
                </a:cubicBezTo>
                <a:lnTo>
                  <a:pt x="8304" y="17674"/>
                </a:lnTo>
                <a:cubicBezTo>
                  <a:pt x="7836" y="17674"/>
                  <a:pt x="7463" y="17233"/>
                  <a:pt x="7463" y="16681"/>
                </a:cubicBezTo>
                <a:cubicBezTo>
                  <a:pt x="7463" y="16129"/>
                  <a:pt x="7836" y="15688"/>
                  <a:pt x="8304" y="15688"/>
                </a:cubicBezTo>
                <a:lnTo>
                  <a:pt x="13283" y="15688"/>
                </a:lnTo>
                <a:cubicBezTo>
                  <a:pt x="13750" y="15688"/>
                  <a:pt x="14124" y="16129"/>
                  <a:pt x="14124" y="16681"/>
                </a:cubicBezTo>
                <a:moveTo>
                  <a:pt x="14124" y="4919"/>
                </a:moveTo>
                <a:cubicBezTo>
                  <a:pt x="14124" y="5471"/>
                  <a:pt x="13750" y="5912"/>
                  <a:pt x="13283" y="5912"/>
                </a:cubicBezTo>
                <a:lnTo>
                  <a:pt x="8304" y="5912"/>
                </a:lnTo>
                <a:cubicBezTo>
                  <a:pt x="7836" y="5912"/>
                  <a:pt x="7463" y="5471"/>
                  <a:pt x="7463" y="4919"/>
                </a:cubicBezTo>
                <a:cubicBezTo>
                  <a:pt x="7463" y="4367"/>
                  <a:pt x="7836" y="3926"/>
                  <a:pt x="8304" y="3926"/>
                </a:cubicBezTo>
                <a:lnTo>
                  <a:pt x="13283" y="3926"/>
                </a:lnTo>
                <a:cubicBezTo>
                  <a:pt x="13750" y="3926"/>
                  <a:pt x="14124" y="4367"/>
                  <a:pt x="14124" y="4919"/>
                </a:cubicBezTo>
                <a:moveTo>
                  <a:pt x="12442" y="12739"/>
                </a:moveTo>
                <a:lnTo>
                  <a:pt x="9145" y="12739"/>
                </a:lnTo>
                <a:lnTo>
                  <a:pt x="9145" y="8861"/>
                </a:lnTo>
                <a:lnTo>
                  <a:pt x="12442" y="8861"/>
                </a:lnTo>
                <a:lnTo>
                  <a:pt x="12442" y="12739"/>
                </a:lnTo>
                <a:moveTo>
                  <a:pt x="13283" y="6858"/>
                </a:moveTo>
                <a:lnTo>
                  <a:pt x="8304" y="6858"/>
                </a:lnTo>
                <a:cubicBezTo>
                  <a:pt x="7836" y="6858"/>
                  <a:pt x="7463" y="7300"/>
                  <a:pt x="7463" y="7852"/>
                </a:cubicBezTo>
                <a:lnTo>
                  <a:pt x="7463" y="13733"/>
                </a:lnTo>
                <a:cubicBezTo>
                  <a:pt x="7463" y="14284"/>
                  <a:pt x="7836" y="14726"/>
                  <a:pt x="8304" y="14726"/>
                </a:cubicBezTo>
                <a:lnTo>
                  <a:pt x="13283" y="14726"/>
                </a:lnTo>
                <a:cubicBezTo>
                  <a:pt x="13750" y="14726"/>
                  <a:pt x="14124" y="14284"/>
                  <a:pt x="14124" y="13733"/>
                </a:cubicBezTo>
                <a:lnTo>
                  <a:pt x="14124" y="7852"/>
                </a:lnTo>
                <a:cubicBezTo>
                  <a:pt x="14124" y="7300"/>
                  <a:pt x="13750" y="6858"/>
                  <a:pt x="13283" y="6858"/>
                </a:cubicBezTo>
                <a:moveTo>
                  <a:pt x="19905" y="17643"/>
                </a:moveTo>
                <a:lnTo>
                  <a:pt x="16621" y="17643"/>
                </a:lnTo>
                <a:lnTo>
                  <a:pt x="16621" y="3957"/>
                </a:lnTo>
                <a:lnTo>
                  <a:pt x="19905" y="3957"/>
                </a:lnTo>
                <a:lnTo>
                  <a:pt x="19905" y="17643"/>
                </a:lnTo>
                <a:moveTo>
                  <a:pt x="14925" y="19598"/>
                </a:moveTo>
                <a:lnTo>
                  <a:pt x="6662" y="19598"/>
                </a:lnTo>
                <a:lnTo>
                  <a:pt x="6662" y="1987"/>
                </a:lnTo>
                <a:lnTo>
                  <a:pt x="14925" y="1987"/>
                </a:lnTo>
                <a:lnTo>
                  <a:pt x="14925" y="19598"/>
                </a:lnTo>
                <a:moveTo>
                  <a:pt x="4859" y="17643"/>
                </a:moveTo>
                <a:lnTo>
                  <a:pt x="1682" y="17643"/>
                </a:lnTo>
                <a:lnTo>
                  <a:pt x="1682" y="3957"/>
                </a:lnTo>
                <a:lnTo>
                  <a:pt x="4859" y="3957"/>
                </a:lnTo>
                <a:lnTo>
                  <a:pt x="4859" y="17643"/>
                </a:lnTo>
                <a:moveTo>
                  <a:pt x="20759" y="1955"/>
                </a:moveTo>
                <a:lnTo>
                  <a:pt x="16621" y="1955"/>
                </a:lnTo>
                <a:lnTo>
                  <a:pt x="16621" y="993"/>
                </a:lnTo>
                <a:cubicBezTo>
                  <a:pt x="16621" y="441"/>
                  <a:pt x="16247" y="0"/>
                  <a:pt x="15779" y="0"/>
                </a:cubicBezTo>
                <a:lnTo>
                  <a:pt x="5821" y="0"/>
                </a:lnTo>
                <a:cubicBezTo>
                  <a:pt x="5353" y="0"/>
                  <a:pt x="4966" y="441"/>
                  <a:pt x="4966" y="993"/>
                </a:cubicBezTo>
                <a:lnTo>
                  <a:pt x="4966" y="1955"/>
                </a:lnTo>
                <a:lnTo>
                  <a:pt x="841" y="1955"/>
                </a:lnTo>
                <a:cubicBezTo>
                  <a:pt x="374" y="1955"/>
                  <a:pt x="0" y="2412"/>
                  <a:pt x="0" y="2964"/>
                </a:cubicBezTo>
                <a:lnTo>
                  <a:pt x="0" y="18636"/>
                </a:lnTo>
                <a:cubicBezTo>
                  <a:pt x="0" y="19188"/>
                  <a:pt x="374" y="19629"/>
                  <a:pt x="841" y="19629"/>
                </a:cubicBezTo>
                <a:lnTo>
                  <a:pt x="4966" y="19629"/>
                </a:lnTo>
                <a:lnTo>
                  <a:pt x="4966" y="20591"/>
                </a:lnTo>
                <a:cubicBezTo>
                  <a:pt x="4966" y="21143"/>
                  <a:pt x="5353" y="21600"/>
                  <a:pt x="5821" y="21600"/>
                </a:cubicBezTo>
                <a:lnTo>
                  <a:pt x="15779" y="21600"/>
                </a:lnTo>
                <a:cubicBezTo>
                  <a:pt x="16247" y="21600"/>
                  <a:pt x="16621" y="21143"/>
                  <a:pt x="16621" y="20591"/>
                </a:cubicBezTo>
                <a:lnTo>
                  <a:pt x="16621" y="19629"/>
                </a:lnTo>
                <a:lnTo>
                  <a:pt x="20759" y="19629"/>
                </a:lnTo>
                <a:cubicBezTo>
                  <a:pt x="21213" y="19629"/>
                  <a:pt x="21600" y="19188"/>
                  <a:pt x="21600" y="18636"/>
                </a:cubicBezTo>
                <a:lnTo>
                  <a:pt x="21600" y="2964"/>
                </a:lnTo>
                <a:cubicBezTo>
                  <a:pt x="21600" y="2412"/>
                  <a:pt x="21213" y="1955"/>
                  <a:pt x="20759" y="1955"/>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94" name="Google Shape;668;p49"/>
          <p:cNvSpPr/>
          <p:nvPr/>
        </p:nvSpPr>
        <p:spPr>
          <a:xfrm>
            <a:off x="4046353" y="2800560"/>
            <a:ext cx="381586" cy="264311"/>
          </a:xfrm>
          <a:custGeom>
            <a:avLst/>
            <a:gdLst/>
            <a:ahLst/>
            <a:cxnLst>
              <a:cxn ang="0">
                <a:pos x="wd2" y="hd2"/>
              </a:cxn>
              <a:cxn ang="5400000">
                <a:pos x="wd2" y="hd2"/>
              </a:cxn>
              <a:cxn ang="10800000">
                <a:pos x="wd2" y="hd2"/>
              </a:cxn>
              <a:cxn ang="16200000">
                <a:pos x="wd2" y="hd2"/>
              </a:cxn>
            </a:cxnLst>
            <a:rect l="0" t="0" r="r" b="b"/>
            <a:pathLst>
              <a:path w="20895" h="19683" fill="norm" stroke="1" extrusionOk="0">
                <a:moveTo>
                  <a:pt x="8827" y="9841"/>
                </a:moveTo>
                <a:cubicBezTo>
                  <a:pt x="8827" y="8645"/>
                  <a:pt x="8116" y="7677"/>
                  <a:pt x="7237" y="7677"/>
                </a:cubicBezTo>
                <a:cubicBezTo>
                  <a:pt x="6357" y="7677"/>
                  <a:pt x="5646" y="8645"/>
                  <a:pt x="5646" y="9841"/>
                </a:cubicBezTo>
                <a:cubicBezTo>
                  <a:pt x="5646" y="11037"/>
                  <a:pt x="6357" y="12005"/>
                  <a:pt x="7237" y="12005"/>
                </a:cubicBezTo>
                <a:cubicBezTo>
                  <a:pt x="8116" y="12005"/>
                  <a:pt x="8827" y="11037"/>
                  <a:pt x="8827" y="9841"/>
                </a:cubicBezTo>
                <a:moveTo>
                  <a:pt x="20895" y="9841"/>
                </a:moveTo>
                <a:lnTo>
                  <a:pt x="20895" y="14203"/>
                </a:lnTo>
                <a:cubicBezTo>
                  <a:pt x="20895" y="14819"/>
                  <a:pt x="20533" y="15311"/>
                  <a:pt x="20080" y="15311"/>
                </a:cubicBezTo>
                <a:cubicBezTo>
                  <a:pt x="19627" y="15311"/>
                  <a:pt x="19265" y="14819"/>
                  <a:pt x="19265" y="14203"/>
                </a:cubicBezTo>
                <a:lnTo>
                  <a:pt x="19265" y="10949"/>
                </a:lnTo>
                <a:lnTo>
                  <a:pt x="17687" y="10949"/>
                </a:lnTo>
                <a:lnTo>
                  <a:pt x="17687" y="14203"/>
                </a:lnTo>
                <a:cubicBezTo>
                  <a:pt x="17687" y="14819"/>
                  <a:pt x="17325" y="15311"/>
                  <a:pt x="16872" y="15311"/>
                </a:cubicBezTo>
                <a:cubicBezTo>
                  <a:pt x="16420" y="15311"/>
                  <a:pt x="16058" y="14819"/>
                  <a:pt x="16058" y="14203"/>
                </a:cubicBezTo>
                <a:lnTo>
                  <a:pt x="16058" y="10949"/>
                </a:lnTo>
                <a:lnTo>
                  <a:pt x="10354" y="10949"/>
                </a:lnTo>
                <a:cubicBezTo>
                  <a:pt x="9992" y="12831"/>
                  <a:pt x="8737" y="14221"/>
                  <a:pt x="7237" y="14221"/>
                </a:cubicBezTo>
                <a:cubicBezTo>
                  <a:pt x="5465" y="14221"/>
                  <a:pt x="4016" y="12251"/>
                  <a:pt x="4016" y="9841"/>
                </a:cubicBezTo>
                <a:cubicBezTo>
                  <a:pt x="4016" y="7414"/>
                  <a:pt x="5465" y="5461"/>
                  <a:pt x="7237" y="5461"/>
                </a:cubicBezTo>
                <a:cubicBezTo>
                  <a:pt x="8737" y="5461"/>
                  <a:pt x="9992" y="6851"/>
                  <a:pt x="10354" y="8733"/>
                </a:cubicBezTo>
                <a:lnTo>
                  <a:pt x="20080" y="8733"/>
                </a:lnTo>
                <a:cubicBezTo>
                  <a:pt x="20533" y="8733"/>
                  <a:pt x="20895" y="9225"/>
                  <a:pt x="20895" y="9841"/>
                </a:cubicBezTo>
                <a:moveTo>
                  <a:pt x="12358" y="15223"/>
                </a:moveTo>
                <a:cubicBezTo>
                  <a:pt x="12669" y="15663"/>
                  <a:pt x="12669" y="16367"/>
                  <a:pt x="12358" y="16806"/>
                </a:cubicBezTo>
                <a:cubicBezTo>
                  <a:pt x="9539" y="20641"/>
                  <a:pt x="4947" y="20641"/>
                  <a:pt x="2115" y="16806"/>
                </a:cubicBezTo>
                <a:cubicBezTo>
                  <a:pt x="-705" y="12954"/>
                  <a:pt x="-705" y="6710"/>
                  <a:pt x="2115" y="2876"/>
                </a:cubicBezTo>
                <a:cubicBezTo>
                  <a:pt x="4947" y="-959"/>
                  <a:pt x="9539" y="-959"/>
                  <a:pt x="12358" y="2876"/>
                </a:cubicBezTo>
                <a:cubicBezTo>
                  <a:pt x="12669" y="3315"/>
                  <a:pt x="12669" y="4019"/>
                  <a:pt x="12358" y="4459"/>
                </a:cubicBezTo>
                <a:cubicBezTo>
                  <a:pt x="12035" y="4881"/>
                  <a:pt x="11518" y="4881"/>
                  <a:pt x="11194" y="4459"/>
                </a:cubicBezTo>
                <a:cubicBezTo>
                  <a:pt x="9021" y="1486"/>
                  <a:pt x="5465" y="1486"/>
                  <a:pt x="3279" y="4459"/>
                </a:cubicBezTo>
                <a:cubicBezTo>
                  <a:pt x="1093" y="7414"/>
                  <a:pt x="1093" y="12251"/>
                  <a:pt x="3279" y="15223"/>
                </a:cubicBezTo>
                <a:cubicBezTo>
                  <a:pt x="5465" y="18196"/>
                  <a:pt x="9021" y="18196"/>
                  <a:pt x="11194" y="15223"/>
                </a:cubicBezTo>
                <a:cubicBezTo>
                  <a:pt x="11518" y="14801"/>
                  <a:pt x="12035" y="14801"/>
                  <a:pt x="12358" y="15223"/>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95" name="Google Shape;669;p49"/>
          <p:cNvSpPr/>
          <p:nvPr/>
        </p:nvSpPr>
        <p:spPr>
          <a:xfrm>
            <a:off x="4740830" y="2741628"/>
            <a:ext cx="382413" cy="3821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92" y="19918"/>
                </a:moveTo>
                <a:cubicBezTo>
                  <a:pt x="18638" y="19918"/>
                  <a:pt x="18278" y="19544"/>
                  <a:pt x="18278" y="19090"/>
                </a:cubicBezTo>
                <a:cubicBezTo>
                  <a:pt x="18278" y="18650"/>
                  <a:pt x="18638" y="18276"/>
                  <a:pt x="19092" y="18276"/>
                </a:cubicBezTo>
                <a:cubicBezTo>
                  <a:pt x="19545" y="18276"/>
                  <a:pt x="19906" y="18650"/>
                  <a:pt x="19906" y="19090"/>
                </a:cubicBezTo>
                <a:cubicBezTo>
                  <a:pt x="19906" y="19544"/>
                  <a:pt x="19545" y="19918"/>
                  <a:pt x="19092" y="19918"/>
                </a:cubicBezTo>
                <a:moveTo>
                  <a:pt x="14115" y="13256"/>
                </a:moveTo>
                <a:cubicBezTo>
                  <a:pt x="13782" y="12816"/>
                  <a:pt x="13368" y="12455"/>
                  <a:pt x="12888" y="12175"/>
                </a:cubicBezTo>
                <a:cubicBezTo>
                  <a:pt x="13982" y="10533"/>
                  <a:pt x="12808" y="8290"/>
                  <a:pt x="10807" y="8290"/>
                </a:cubicBezTo>
                <a:cubicBezTo>
                  <a:pt x="8792" y="8290"/>
                  <a:pt x="7631" y="10533"/>
                  <a:pt x="8712" y="12175"/>
                </a:cubicBezTo>
                <a:cubicBezTo>
                  <a:pt x="8245" y="12455"/>
                  <a:pt x="7818" y="12816"/>
                  <a:pt x="7485" y="13256"/>
                </a:cubicBezTo>
                <a:cubicBezTo>
                  <a:pt x="5470" y="10560"/>
                  <a:pt x="7405" y="6662"/>
                  <a:pt x="10807" y="6662"/>
                </a:cubicBezTo>
                <a:cubicBezTo>
                  <a:pt x="14195" y="6662"/>
                  <a:pt x="16130" y="10560"/>
                  <a:pt x="14115" y="13256"/>
                </a:cubicBezTo>
                <a:moveTo>
                  <a:pt x="9979" y="10800"/>
                </a:moveTo>
                <a:cubicBezTo>
                  <a:pt x="9979" y="10346"/>
                  <a:pt x="10353" y="9986"/>
                  <a:pt x="10807" y="9986"/>
                </a:cubicBezTo>
                <a:cubicBezTo>
                  <a:pt x="11247" y="9986"/>
                  <a:pt x="11621" y="10346"/>
                  <a:pt x="11621" y="10800"/>
                </a:cubicBezTo>
                <a:cubicBezTo>
                  <a:pt x="11621" y="11254"/>
                  <a:pt x="11247" y="11614"/>
                  <a:pt x="10807" y="11614"/>
                </a:cubicBezTo>
                <a:cubicBezTo>
                  <a:pt x="10353" y="11614"/>
                  <a:pt x="9979" y="11254"/>
                  <a:pt x="9979" y="10800"/>
                </a:cubicBezTo>
                <a:moveTo>
                  <a:pt x="8752" y="14391"/>
                </a:moveTo>
                <a:cubicBezTo>
                  <a:pt x="9739" y="12936"/>
                  <a:pt x="11861" y="12936"/>
                  <a:pt x="12848" y="14391"/>
                </a:cubicBezTo>
                <a:cubicBezTo>
                  <a:pt x="11607" y="15099"/>
                  <a:pt x="10046" y="15125"/>
                  <a:pt x="8752" y="14391"/>
                </a:cubicBezTo>
                <a:moveTo>
                  <a:pt x="2508" y="1682"/>
                </a:moveTo>
                <a:cubicBezTo>
                  <a:pt x="2962" y="1682"/>
                  <a:pt x="3322" y="2056"/>
                  <a:pt x="3322" y="2496"/>
                </a:cubicBezTo>
                <a:cubicBezTo>
                  <a:pt x="3322" y="2950"/>
                  <a:pt x="2962" y="3311"/>
                  <a:pt x="2508" y="3311"/>
                </a:cubicBezTo>
                <a:cubicBezTo>
                  <a:pt x="2055" y="3311"/>
                  <a:pt x="1694" y="2950"/>
                  <a:pt x="1694" y="2496"/>
                </a:cubicBezTo>
                <a:cubicBezTo>
                  <a:pt x="1694" y="2056"/>
                  <a:pt x="2055" y="1682"/>
                  <a:pt x="2508" y="1682"/>
                </a:cubicBezTo>
                <a:moveTo>
                  <a:pt x="19932" y="16741"/>
                </a:moveTo>
                <a:lnTo>
                  <a:pt x="19932" y="14111"/>
                </a:lnTo>
                <a:cubicBezTo>
                  <a:pt x="19932" y="13897"/>
                  <a:pt x="19852" y="13684"/>
                  <a:pt x="19692" y="13523"/>
                </a:cubicBezTo>
                <a:lnTo>
                  <a:pt x="16610" y="10440"/>
                </a:lnTo>
                <a:cubicBezTo>
                  <a:pt x="16423" y="7396"/>
                  <a:pt x="13889" y="4979"/>
                  <a:pt x="10807" y="4979"/>
                </a:cubicBezTo>
                <a:cubicBezTo>
                  <a:pt x="8205" y="4979"/>
                  <a:pt x="6004" y="6688"/>
                  <a:pt x="5257" y="9038"/>
                </a:cubicBezTo>
                <a:lnTo>
                  <a:pt x="3349" y="7129"/>
                </a:lnTo>
                <a:lnTo>
                  <a:pt x="3349" y="4859"/>
                </a:lnTo>
                <a:cubicBezTo>
                  <a:pt x="4323" y="4512"/>
                  <a:pt x="5003" y="3578"/>
                  <a:pt x="5003" y="2496"/>
                </a:cubicBezTo>
                <a:cubicBezTo>
                  <a:pt x="5003" y="1121"/>
                  <a:pt x="3882" y="0"/>
                  <a:pt x="2508" y="0"/>
                </a:cubicBezTo>
                <a:cubicBezTo>
                  <a:pt x="1134" y="0"/>
                  <a:pt x="0" y="1121"/>
                  <a:pt x="0" y="2496"/>
                </a:cubicBezTo>
                <a:cubicBezTo>
                  <a:pt x="0" y="3578"/>
                  <a:pt x="694" y="4512"/>
                  <a:pt x="1668" y="4859"/>
                </a:cubicBezTo>
                <a:lnTo>
                  <a:pt x="1668" y="7476"/>
                </a:lnTo>
                <a:cubicBezTo>
                  <a:pt x="1668" y="7703"/>
                  <a:pt x="1748" y="7916"/>
                  <a:pt x="1908" y="8077"/>
                </a:cubicBezTo>
                <a:lnTo>
                  <a:pt x="4990" y="11160"/>
                </a:lnTo>
                <a:cubicBezTo>
                  <a:pt x="5177" y="14191"/>
                  <a:pt x="7711" y="16621"/>
                  <a:pt x="10807" y="16621"/>
                </a:cubicBezTo>
                <a:cubicBezTo>
                  <a:pt x="13395" y="16621"/>
                  <a:pt x="15596" y="14912"/>
                  <a:pt x="16343" y="12562"/>
                </a:cubicBezTo>
                <a:lnTo>
                  <a:pt x="18251" y="14471"/>
                </a:lnTo>
                <a:lnTo>
                  <a:pt x="18251" y="16741"/>
                </a:lnTo>
                <a:cubicBezTo>
                  <a:pt x="17291" y="17088"/>
                  <a:pt x="16597" y="18009"/>
                  <a:pt x="16597" y="19090"/>
                </a:cubicBezTo>
                <a:cubicBezTo>
                  <a:pt x="16597" y="20479"/>
                  <a:pt x="17718" y="21600"/>
                  <a:pt x="19092" y="21600"/>
                </a:cubicBezTo>
                <a:cubicBezTo>
                  <a:pt x="20479" y="21600"/>
                  <a:pt x="21600" y="20479"/>
                  <a:pt x="21600" y="19090"/>
                </a:cubicBezTo>
                <a:cubicBezTo>
                  <a:pt x="21600" y="18009"/>
                  <a:pt x="20906" y="17088"/>
                  <a:pt x="19932" y="16741"/>
                </a:cubicBezTo>
                <a:moveTo>
                  <a:pt x="2508" y="19918"/>
                </a:moveTo>
                <a:cubicBezTo>
                  <a:pt x="2055" y="19918"/>
                  <a:pt x="1694" y="19544"/>
                  <a:pt x="1694" y="19090"/>
                </a:cubicBezTo>
                <a:cubicBezTo>
                  <a:pt x="1694" y="18650"/>
                  <a:pt x="2055" y="18276"/>
                  <a:pt x="2508" y="18276"/>
                </a:cubicBezTo>
                <a:cubicBezTo>
                  <a:pt x="2962" y="18276"/>
                  <a:pt x="3322" y="18650"/>
                  <a:pt x="3322" y="19090"/>
                </a:cubicBezTo>
                <a:cubicBezTo>
                  <a:pt x="3322" y="19544"/>
                  <a:pt x="2962" y="19918"/>
                  <a:pt x="2508" y="19918"/>
                </a:cubicBezTo>
                <a:moveTo>
                  <a:pt x="2508" y="16594"/>
                </a:moveTo>
                <a:cubicBezTo>
                  <a:pt x="1134" y="16594"/>
                  <a:pt x="0" y="17715"/>
                  <a:pt x="0" y="19090"/>
                </a:cubicBezTo>
                <a:cubicBezTo>
                  <a:pt x="0" y="20479"/>
                  <a:pt x="1134" y="21600"/>
                  <a:pt x="2508" y="21600"/>
                </a:cubicBezTo>
                <a:cubicBezTo>
                  <a:pt x="3882" y="21600"/>
                  <a:pt x="5003" y="20479"/>
                  <a:pt x="5003" y="19090"/>
                </a:cubicBezTo>
                <a:cubicBezTo>
                  <a:pt x="5003" y="17715"/>
                  <a:pt x="3882" y="16594"/>
                  <a:pt x="2508" y="16594"/>
                </a:cubicBezTo>
                <a:moveTo>
                  <a:pt x="19092" y="1682"/>
                </a:moveTo>
                <a:cubicBezTo>
                  <a:pt x="19545" y="1682"/>
                  <a:pt x="19906" y="2056"/>
                  <a:pt x="19906" y="2496"/>
                </a:cubicBezTo>
                <a:cubicBezTo>
                  <a:pt x="19906" y="2950"/>
                  <a:pt x="19545" y="3311"/>
                  <a:pt x="19092" y="3311"/>
                </a:cubicBezTo>
                <a:cubicBezTo>
                  <a:pt x="18638" y="3311"/>
                  <a:pt x="18278" y="2950"/>
                  <a:pt x="18278" y="2496"/>
                </a:cubicBezTo>
                <a:cubicBezTo>
                  <a:pt x="18278" y="2056"/>
                  <a:pt x="18638" y="1682"/>
                  <a:pt x="19092" y="1682"/>
                </a:cubicBezTo>
                <a:moveTo>
                  <a:pt x="19092" y="5006"/>
                </a:moveTo>
                <a:cubicBezTo>
                  <a:pt x="20479" y="5006"/>
                  <a:pt x="21600" y="3885"/>
                  <a:pt x="21600" y="2496"/>
                </a:cubicBezTo>
                <a:cubicBezTo>
                  <a:pt x="21600" y="1121"/>
                  <a:pt x="20479" y="0"/>
                  <a:pt x="19092" y="0"/>
                </a:cubicBezTo>
                <a:cubicBezTo>
                  <a:pt x="17718" y="0"/>
                  <a:pt x="16597" y="1121"/>
                  <a:pt x="16597" y="2496"/>
                </a:cubicBezTo>
                <a:cubicBezTo>
                  <a:pt x="16597" y="3885"/>
                  <a:pt x="17718" y="5006"/>
                  <a:pt x="19092" y="5006"/>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96" name="Google Shape;670;p49"/>
          <p:cNvSpPr/>
          <p:nvPr/>
        </p:nvSpPr>
        <p:spPr>
          <a:xfrm>
            <a:off x="5457925" y="2741982"/>
            <a:ext cx="346811" cy="381439"/>
          </a:xfrm>
          <a:custGeom>
            <a:avLst/>
            <a:gdLst/>
            <a:ahLst/>
            <a:cxnLst>
              <a:cxn ang="0">
                <a:pos x="wd2" y="hd2"/>
              </a:cxn>
              <a:cxn ang="5400000">
                <a:pos x="wd2" y="hd2"/>
              </a:cxn>
              <a:cxn ang="10800000">
                <a:pos x="wd2" y="hd2"/>
              </a:cxn>
              <a:cxn ang="16200000">
                <a:pos x="wd2" y="hd2"/>
              </a:cxn>
            </a:cxnLst>
            <a:rect l="0" t="0" r="r" b="b"/>
            <a:pathLst>
              <a:path w="19541" h="20494" fill="norm" stroke="1" extrusionOk="0">
                <a:moveTo>
                  <a:pt x="12265" y="11422"/>
                </a:moveTo>
                <a:cubicBezTo>
                  <a:pt x="12265" y="11866"/>
                  <a:pt x="11893" y="12221"/>
                  <a:pt x="11427" y="12221"/>
                </a:cubicBezTo>
                <a:lnTo>
                  <a:pt x="8126" y="12221"/>
                </a:lnTo>
                <a:cubicBezTo>
                  <a:pt x="7661" y="12221"/>
                  <a:pt x="7288" y="11866"/>
                  <a:pt x="7288" y="11422"/>
                </a:cubicBezTo>
                <a:cubicBezTo>
                  <a:pt x="7288" y="10978"/>
                  <a:pt x="7661" y="10622"/>
                  <a:pt x="8126" y="10622"/>
                </a:cubicBezTo>
                <a:lnTo>
                  <a:pt x="11427" y="10622"/>
                </a:lnTo>
                <a:cubicBezTo>
                  <a:pt x="11893" y="10622"/>
                  <a:pt x="12265" y="10978"/>
                  <a:pt x="12265" y="11422"/>
                </a:cubicBezTo>
                <a:moveTo>
                  <a:pt x="7288" y="9074"/>
                </a:moveTo>
                <a:cubicBezTo>
                  <a:pt x="7288" y="8630"/>
                  <a:pt x="7661" y="8275"/>
                  <a:pt x="8126" y="8275"/>
                </a:cubicBezTo>
                <a:lnTo>
                  <a:pt x="11427" y="8275"/>
                </a:lnTo>
                <a:cubicBezTo>
                  <a:pt x="11893" y="8275"/>
                  <a:pt x="12265" y="8630"/>
                  <a:pt x="12265" y="9074"/>
                </a:cubicBezTo>
                <a:cubicBezTo>
                  <a:pt x="12265" y="9518"/>
                  <a:pt x="11893" y="9874"/>
                  <a:pt x="11427" y="9874"/>
                </a:cubicBezTo>
                <a:lnTo>
                  <a:pt x="8126" y="9874"/>
                </a:lnTo>
                <a:cubicBezTo>
                  <a:pt x="7661" y="9874"/>
                  <a:pt x="7288" y="9518"/>
                  <a:pt x="7288" y="9074"/>
                </a:cubicBezTo>
                <a:moveTo>
                  <a:pt x="17629" y="14569"/>
                </a:moveTo>
                <a:cubicBezTo>
                  <a:pt x="17589" y="14595"/>
                  <a:pt x="17123" y="15673"/>
                  <a:pt x="14714" y="15686"/>
                </a:cubicBezTo>
                <a:cubicBezTo>
                  <a:pt x="15380" y="13770"/>
                  <a:pt x="15619" y="11600"/>
                  <a:pt x="15553" y="9569"/>
                </a:cubicBezTo>
                <a:cubicBezTo>
                  <a:pt x="16790" y="10787"/>
                  <a:pt x="18507" y="13097"/>
                  <a:pt x="17629" y="14569"/>
                </a:cubicBezTo>
                <a:moveTo>
                  <a:pt x="9777" y="18884"/>
                </a:moveTo>
                <a:cubicBezTo>
                  <a:pt x="8912" y="18884"/>
                  <a:pt x="8020" y="18212"/>
                  <a:pt x="7288" y="17044"/>
                </a:cubicBezTo>
                <a:cubicBezTo>
                  <a:pt x="9391" y="16625"/>
                  <a:pt x="11480" y="15749"/>
                  <a:pt x="13277" y="14683"/>
                </a:cubicBezTo>
                <a:cubicBezTo>
                  <a:pt x="12784" y="16308"/>
                  <a:pt x="11547" y="18884"/>
                  <a:pt x="9777" y="18884"/>
                </a:cubicBezTo>
                <a:moveTo>
                  <a:pt x="1924" y="14569"/>
                </a:moveTo>
                <a:cubicBezTo>
                  <a:pt x="1485" y="13859"/>
                  <a:pt x="1658" y="12780"/>
                  <a:pt x="2364" y="11600"/>
                </a:cubicBezTo>
                <a:cubicBezTo>
                  <a:pt x="3774" y="13110"/>
                  <a:pt x="5638" y="14417"/>
                  <a:pt x="7488" y="15356"/>
                </a:cubicBezTo>
                <a:cubicBezTo>
                  <a:pt x="5771" y="15775"/>
                  <a:pt x="2816" y="16041"/>
                  <a:pt x="1924" y="14569"/>
                </a:cubicBezTo>
                <a:moveTo>
                  <a:pt x="1924" y="5927"/>
                </a:moveTo>
                <a:cubicBezTo>
                  <a:pt x="2350" y="5216"/>
                  <a:pt x="3415" y="4810"/>
                  <a:pt x="4839" y="4797"/>
                </a:cubicBezTo>
                <a:cubicBezTo>
                  <a:pt x="4174" y="6726"/>
                  <a:pt x="3921" y="8909"/>
                  <a:pt x="3987" y="10914"/>
                </a:cubicBezTo>
                <a:cubicBezTo>
                  <a:pt x="2736" y="9683"/>
                  <a:pt x="1033" y="7386"/>
                  <a:pt x="1924" y="5927"/>
                </a:cubicBezTo>
                <a:moveTo>
                  <a:pt x="9777" y="1599"/>
                </a:moveTo>
                <a:cubicBezTo>
                  <a:pt x="10642" y="1599"/>
                  <a:pt x="11520" y="2272"/>
                  <a:pt x="12252" y="3452"/>
                </a:cubicBezTo>
                <a:cubicBezTo>
                  <a:pt x="10163" y="3858"/>
                  <a:pt x="8073" y="4734"/>
                  <a:pt x="6276" y="5812"/>
                </a:cubicBezTo>
                <a:cubicBezTo>
                  <a:pt x="6756" y="4175"/>
                  <a:pt x="8007" y="1599"/>
                  <a:pt x="9777" y="1599"/>
                </a:cubicBezTo>
                <a:moveTo>
                  <a:pt x="9777" y="14620"/>
                </a:moveTo>
                <a:cubicBezTo>
                  <a:pt x="8379" y="14062"/>
                  <a:pt x="6995" y="13300"/>
                  <a:pt x="5797" y="12437"/>
                </a:cubicBezTo>
                <a:cubicBezTo>
                  <a:pt x="5611" y="11041"/>
                  <a:pt x="5611" y="9518"/>
                  <a:pt x="5797" y="8059"/>
                </a:cubicBezTo>
                <a:cubicBezTo>
                  <a:pt x="6995" y="7196"/>
                  <a:pt x="8379" y="6434"/>
                  <a:pt x="9777" y="5876"/>
                </a:cubicBezTo>
                <a:cubicBezTo>
                  <a:pt x="11174" y="6434"/>
                  <a:pt x="12545" y="7196"/>
                  <a:pt x="13743" y="8059"/>
                </a:cubicBezTo>
                <a:cubicBezTo>
                  <a:pt x="13929" y="9455"/>
                  <a:pt x="13942" y="10978"/>
                  <a:pt x="13743" y="12437"/>
                </a:cubicBezTo>
                <a:cubicBezTo>
                  <a:pt x="12545" y="13300"/>
                  <a:pt x="11174" y="14062"/>
                  <a:pt x="9777" y="14620"/>
                </a:cubicBezTo>
                <a:moveTo>
                  <a:pt x="17629" y="5927"/>
                </a:moveTo>
                <a:cubicBezTo>
                  <a:pt x="18055" y="6637"/>
                  <a:pt x="17882" y="7703"/>
                  <a:pt x="17190" y="8896"/>
                </a:cubicBezTo>
                <a:cubicBezTo>
                  <a:pt x="15766" y="7386"/>
                  <a:pt x="13929" y="6092"/>
                  <a:pt x="12052" y="5140"/>
                </a:cubicBezTo>
                <a:cubicBezTo>
                  <a:pt x="13769" y="4721"/>
                  <a:pt x="16737" y="4455"/>
                  <a:pt x="17629" y="5927"/>
                </a:cubicBezTo>
                <a:moveTo>
                  <a:pt x="18281" y="10242"/>
                </a:moveTo>
                <a:cubicBezTo>
                  <a:pt x="21076" y="6219"/>
                  <a:pt x="19026" y="2919"/>
                  <a:pt x="14035" y="3211"/>
                </a:cubicBezTo>
                <a:cubicBezTo>
                  <a:pt x="13157" y="1548"/>
                  <a:pt x="11720" y="0"/>
                  <a:pt x="9777" y="0"/>
                </a:cubicBezTo>
                <a:cubicBezTo>
                  <a:pt x="7834" y="0"/>
                  <a:pt x="6396" y="1548"/>
                  <a:pt x="5518" y="3211"/>
                </a:cubicBezTo>
                <a:cubicBezTo>
                  <a:pt x="3561" y="3097"/>
                  <a:pt x="1445" y="3515"/>
                  <a:pt x="474" y="5127"/>
                </a:cubicBezTo>
                <a:cubicBezTo>
                  <a:pt x="-511" y="6726"/>
                  <a:pt x="181" y="8693"/>
                  <a:pt x="1259" y="10242"/>
                </a:cubicBezTo>
                <a:cubicBezTo>
                  <a:pt x="181" y="11803"/>
                  <a:pt x="-511" y="13757"/>
                  <a:pt x="474" y="15369"/>
                </a:cubicBezTo>
                <a:cubicBezTo>
                  <a:pt x="1445" y="16968"/>
                  <a:pt x="3561" y="17387"/>
                  <a:pt x="5518" y="17272"/>
                </a:cubicBezTo>
                <a:cubicBezTo>
                  <a:pt x="7780" y="21600"/>
                  <a:pt x="11800" y="21537"/>
                  <a:pt x="14035" y="17272"/>
                </a:cubicBezTo>
                <a:cubicBezTo>
                  <a:pt x="19000" y="17564"/>
                  <a:pt x="21089" y="14290"/>
                  <a:pt x="18281" y="10242"/>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97" name="Google Shape;671;p49"/>
          <p:cNvSpPr/>
          <p:nvPr/>
        </p:nvSpPr>
        <p:spPr>
          <a:xfrm>
            <a:off x="6157235" y="2741509"/>
            <a:ext cx="382177" cy="382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918" y="11621"/>
                </a:moveTo>
                <a:lnTo>
                  <a:pt x="16621" y="11621"/>
                </a:lnTo>
                <a:lnTo>
                  <a:pt x="16621" y="5830"/>
                </a:lnTo>
                <a:cubicBezTo>
                  <a:pt x="16621" y="5363"/>
                  <a:pt x="16247" y="4976"/>
                  <a:pt x="15779" y="4976"/>
                </a:cubicBezTo>
                <a:lnTo>
                  <a:pt x="9986" y="4976"/>
                </a:lnTo>
                <a:lnTo>
                  <a:pt x="9986" y="1694"/>
                </a:lnTo>
                <a:lnTo>
                  <a:pt x="19918" y="1694"/>
                </a:lnTo>
                <a:lnTo>
                  <a:pt x="19918" y="11621"/>
                </a:lnTo>
                <a:moveTo>
                  <a:pt x="14938" y="19906"/>
                </a:moveTo>
                <a:lnTo>
                  <a:pt x="1695" y="19906"/>
                </a:lnTo>
                <a:lnTo>
                  <a:pt x="1695" y="6671"/>
                </a:lnTo>
                <a:lnTo>
                  <a:pt x="14938" y="6671"/>
                </a:lnTo>
                <a:lnTo>
                  <a:pt x="14938" y="19906"/>
                </a:lnTo>
                <a:moveTo>
                  <a:pt x="20759" y="0"/>
                </a:moveTo>
                <a:lnTo>
                  <a:pt x="9145" y="0"/>
                </a:lnTo>
                <a:cubicBezTo>
                  <a:pt x="8677" y="0"/>
                  <a:pt x="8304" y="387"/>
                  <a:pt x="8304" y="854"/>
                </a:cubicBezTo>
                <a:lnTo>
                  <a:pt x="8304" y="4976"/>
                </a:lnTo>
                <a:lnTo>
                  <a:pt x="841" y="4976"/>
                </a:lnTo>
                <a:cubicBezTo>
                  <a:pt x="374" y="4976"/>
                  <a:pt x="0" y="5363"/>
                  <a:pt x="0" y="5830"/>
                </a:cubicBezTo>
                <a:lnTo>
                  <a:pt x="0" y="20746"/>
                </a:lnTo>
                <a:cubicBezTo>
                  <a:pt x="0" y="21213"/>
                  <a:pt x="374" y="21600"/>
                  <a:pt x="841" y="21600"/>
                </a:cubicBezTo>
                <a:lnTo>
                  <a:pt x="15779" y="21600"/>
                </a:lnTo>
                <a:cubicBezTo>
                  <a:pt x="16247" y="21600"/>
                  <a:pt x="16621" y="21213"/>
                  <a:pt x="16621" y="20746"/>
                </a:cubicBezTo>
                <a:lnTo>
                  <a:pt x="16621" y="13302"/>
                </a:lnTo>
                <a:lnTo>
                  <a:pt x="20759" y="13302"/>
                </a:lnTo>
                <a:cubicBezTo>
                  <a:pt x="21226" y="13302"/>
                  <a:pt x="21600" y="12928"/>
                  <a:pt x="21600" y="12461"/>
                </a:cubicBezTo>
                <a:lnTo>
                  <a:pt x="21600" y="854"/>
                </a:lnTo>
                <a:cubicBezTo>
                  <a:pt x="21600" y="387"/>
                  <a:pt x="21226" y="0"/>
                  <a:pt x="2075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98" name="Google Shape;672;p49"/>
          <p:cNvSpPr/>
          <p:nvPr/>
        </p:nvSpPr>
        <p:spPr>
          <a:xfrm>
            <a:off x="6889306" y="2741628"/>
            <a:ext cx="323598" cy="3821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80" y="13964"/>
                </a:moveTo>
                <a:lnTo>
                  <a:pt x="13354" y="16447"/>
                </a:lnTo>
                <a:cubicBezTo>
                  <a:pt x="12913" y="16727"/>
                  <a:pt x="12282" y="16661"/>
                  <a:pt x="11967" y="16287"/>
                </a:cubicBezTo>
                <a:cubicBezTo>
                  <a:pt x="11636" y="15913"/>
                  <a:pt x="11714" y="15379"/>
                  <a:pt x="12156" y="15099"/>
                </a:cubicBezTo>
                <a:lnTo>
                  <a:pt x="15010" y="13283"/>
                </a:lnTo>
                <a:lnTo>
                  <a:pt x="12156" y="11467"/>
                </a:lnTo>
                <a:cubicBezTo>
                  <a:pt x="11714" y="11200"/>
                  <a:pt x="11636" y="10667"/>
                  <a:pt x="11967" y="10293"/>
                </a:cubicBezTo>
                <a:cubicBezTo>
                  <a:pt x="12298" y="9919"/>
                  <a:pt x="12913" y="9839"/>
                  <a:pt x="13354" y="10119"/>
                </a:cubicBezTo>
                <a:lnTo>
                  <a:pt x="17280" y="12616"/>
                </a:lnTo>
                <a:cubicBezTo>
                  <a:pt x="17800" y="12949"/>
                  <a:pt x="17800" y="13630"/>
                  <a:pt x="17280" y="13964"/>
                </a:cubicBezTo>
                <a:moveTo>
                  <a:pt x="9428" y="11467"/>
                </a:moveTo>
                <a:lnTo>
                  <a:pt x="6575" y="13283"/>
                </a:lnTo>
                <a:lnTo>
                  <a:pt x="9428" y="15099"/>
                </a:lnTo>
                <a:cubicBezTo>
                  <a:pt x="9870" y="15379"/>
                  <a:pt x="9964" y="15913"/>
                  <a:pt x="9633" y="16287"/>
                </a:cubicBezTo>
                <a:cubicBezTo>
                  <a:pt x="9302" y="16661"/>
                  <a:pt x="8672" y="16727"/>
                  <a:pt x="8246" y="16447"/>
                </a:cubicBezTo>
                <a:lnTo>
                  <a:pt x="4320" y="13964"/>
                </a:lnTo>
                <a:cubicBezTo>
                  <a:pt x="3784" y="13630"/>
                  <a:pt x="3784" y="12949"/>
                  <a:pt x="4320" y="12616"/>
                </a:cubicBezTo>
                <a:lnTo>
                  <a:pt x="8246" y="10119"/>
                </a:lnTo>
                <a:cubicBezTo>
                  <a:pt x="8687" y="9839"/>
                  <a:pt x="9302" y="9919"/>
                  <a:pt x="9633" y="10293"/>
                </a:cubicBezTo>
                <a:cubicBezTo>
                  <a:pt x="9964" y="10667"/>
                  <a:pt x="9870" y="11200"/>
                  <a:pt x="9428" y="11467"/>
                </a:cubicBezTo>
                <a:moveTo>
                  <a:pt x="1987" y="19918"/>
                </a:moveTo>
                <a:lnTo>
                  <a:pt x="1987" y="1682"/>
                </a:lnTo>
                <a:lnTo>
                  <a:pt x="13717" y="1682"/>
                </a:lnTo>
                <a:lnTo>
                  <a:pt x="13717" y="5821"/>
                </a:lnTo>
                <a:cubicBezTo>
                  <a:pt x="13717" y="6288"/>
                  <a:pt x="14174" y="6662"/>
                  <a:pt x="14726" y="6662"/>
                </a:cubicBezTo>
                <a:lnTo>
                  <a:pt x="19598" y="6662"/>
                </a:lnTo>
                <a:lnTo>
                  <a:pt x="19598" y="19918"/>
                </a:lnTo>
                <a:lnTo>
                  <a:pt x="1987" y="19918"/>
                </a:lnTo>
                <a:moveTo>
                  <a:pt x="15719" y="2884"/>
                </a:moveTo>
                <a:lnTo>
                  <a:pt x="18194" y="4979"/>
                </a:lnTo>
                <a:lnTo>
                  <a:pt x="15719" y="4979"/>
                </a:lnTo>
                <a:lnTo>
                  <a:pt x="15719" y="2884"/>
                </a:lnTo>
                <a:moveTo>
                  <a:pt x="21300" y="5220"/>
                </a:moveTo>
                <a:lnTo>
                  <a:pt x="15420" y="240"/>
                </a:lnTo>
                <a:cubicBezTo>
                  <a:pt x="15215" y="80"/>
                  <a:pt x="14962" y="0"/>
                  <a:pt x="14726" y="0"/>
                </a:cubicBezTo>
                <a:lnTo>
                  <a:pt x="993" y="0"/>
                </a:lnTo>
                <a:cubicBezTo>
                  <a:pt x="441" y="0"/>
                  <a:pt x="0" y="374"/>
                  <a:pt x="0" y="841"/>
                </a:cubicBezTo>
                <a:lnTo>
                  <a:pt x="0" y="20759"/>
                </a:lnTo>
                <a:cubicBezTo>
                  <a:pt x="0" y="21226"/>
                  <a:pt x="441" y="21600"/>
                  <a:pt x="993" y="21600"/>
                </a:cubicBezTo>
                <a:lnTo>
                  <a:pt x="20591" y="21600"/>
                </a:lnTo>
                <a:cubicBezTo>
                  <a:pt x="21143" y="21600"/>
                  <a:pt x="21600" y="21226"/>
                  <a:pt x="21600" y="20759"/>
                </a:cubicBezTo>
                <a:lnTo>
                  <a:pt x="21600" y="5821"/>
                </a:lnTo>
                <a:cubicBezTo>
                  <a:pt x="21600" y="5594"/>
                  <a:pt x="21490" y="5380"/>
                  <a:pt x="21300" y="522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699" name="Google Shape;673;p49"/>
          <p:cNvSpPr/>
          <p:nvPr/>
        </p:nvSpPr>
        <p:spPr>
          <a:xfrm>
            <a:off x="7576591" y="2741628"/>
            <a:ext cx="323598" cy="3821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682"/>
                </a:moveTo>
                <a:cubicBezTo>
                  <a:pt x="11336" y="1682"/>
                  <a:pt x="11762" y="2056"/>
                  <a:pt x="11762" y="2496"/>
                </a:cubicBezTo>
                <a:cubicBezTo>
                  <a:pt x="11762" y="2950"/>
                  <a:pt x="11336" y="3311"/>
                  <a:pt x="10800" y="3311"/>
                </a:cubicBezTo>
                <a:cubicBezTo>
                  <a:pt x="10280" y="3311"/>
                  <a:pt x="9838" y="2950"/>
                  <a:pt x="9838" y="2496"/>
                </a:cubicBezTo>
                <a:cubicBezTo>
                  <a:pt x="9838" y="2056"/>
                  <a:pt x="10280" y="1682"/>
                  <a:pt x="10800" y="1682"/>
                </a:cubicBezTo>
                <a:moveTo>
                  <a:pt x="21600" y="10800"/>
                </a:moveTo>
                <a:cubicBezTo>
                  <a:pt x="21600" y="10333"/>
                  <a:pt x="21159" y="9959"/>
                  <a:pt x="20607" y="9959"/>
                </a:cubicBezTo>
                <a:cubicBezTo>
                  <a:pt x="20055" y="9959"/>
                  <a:pt x="19613" y="10333"/>
                  <a:pt x="19613" y="10800"/>
                </a:cubicBezTo>
                <a:cubicBezTo>
                  <a:pt x="19613" y="14618"/>
                  <a:pt x="16192" y="17782"/>
                  <a:pt x="11793" y="18209"/>
                </a:cubicBezTo>
                <a:lnTo>
                  <a:pt x="11793" y="8330"/>
                </a:lnTo>
                <a:lnTo>
                  <a:pt x="14726" y="8330"/>
                </a:lnTo>
                <a:cubicBezTo>
                  <a:pt x="15278" y="8330"/>
                  <a:pt x="15719" y="7943"/>
                  <a:pt x="15719" y="7476"/>
                </a:cubicBezTo>
                <a:cubicBezTo>
                  <a:pt x="15719" y="7009"/>
                  <a:pt x="15278" y="6635"/>
                  <a:pt x="14726" y="6635"/>
                </a:cubicBezTo>
                <a:lnTo>
                  <a:pt x="11793" y="6635"/>
                </a:lnTo>
                <a:lnTo>
                  <a:pt x="11793" y="4859"/>
                </a:lnTo>
                <a:cubicBezTo>
                  <a:pt x="12944" y="4512"/>
                  <a:pt x="13764" y="3591"/>
                  <a:pt x="13764" y="2496"/>
                </a:cubicBezTo>
                <a:cubicBezTo>
                  <a:pt x="13764" y="1121"/>
                  <a:pt x="12440" y="0"/>
                  <a:pt x="10800" y="0"/>
                </a:cubicBezTo>
                <a:cubicBezTo>
                  <a:pt x="9176" y="0"/>
                  <a:pt x="7852" y="1121"/>
                  <a:pt x="7852" y="2496"/>
                </a:cubicBezTo>
                <a:cubicBezTo>
                  <a:pt x="7852" y="3591"/>
                  <a:pt x="8672" y="4512"/>
                  <a:pt x="9807" y="4859"/>
                </a:cubicBezTo>
                <a:lnTo>
                  <a:pt x="9807" y="6635"/>
                </a:lnTo>
                <a:lnTo>
                  <a:pt x="6890" y="6635"/>
                </a:lnTo>
                <a:cubicBezTo>
                  <a:pt x="6338" y="6635"/>
                  <a:pt x="5881" y="7009"/>
                  <a:pt x="5881" y="7476"/>
                </a:cubicBezTo>
                <a:cubicBezTo>
                  <a:pt x="5881" y="7943"/>
                  <a:pt x="6338" y="8330"/>
                  <a:pt x="6890" y="8330"/>
                </a:cubicBezTo>
                <a:lnTo>
                  <a:pt x="9807" y="8330"/>
                </a:lnTo>
                <a:lnTo>
                  <a:pt x="9807" y="18209"/>
                </a:lnTo>
                <a:cubicBezTo>
                  <a:pt x="5424" y="17782"/>
                  <a:pt x="2002" y="14618"/>
                  <a:pt x="2002" y="10800"/>
                </a:cubicBezTo>
                <a:cubicBezTo>
                  <a:pt x="2002" y="10333"/>
                  <a:pt x="1561" y="9959"/>
                  <a:pt x="1009" y="9959"/>
                </a:cubicBezTo>
                <a:cubicBezTo>
                  <a:pt x="457" y="9959"/>
                  <a:pt x="0" y="10333"/>
                  <a:pt x="0" y="10800"/>
                </a:cubicBezTo>
                <a:cubicBezTo>
                  <a:pt x="0" y="15606"/>
                  <a:pt x="4352" y="19477"/>
                  <a:pt x="9807" y="19905"/>
                </a:cubicBezTo>
                <a:lnTo>
                  <a:pt x="9807" y="20759"/>
                </a:lnTo>
                <a:cubicBezTo>
                  <a:pt x="9807" y="21226"/>
                  <a:pt x="10248" y="21600"/>
                  <a:pt x="10800" y="21600"/>
                </a:cubicBezTo>
                <a:cubicBezTo>
                  <a:pt x="11352" y="21600"/>
                  <a:pt x="11793" y="21226"/>
                  <a:pt x="11793" y="20759"/>
                </a:cubicBezTo>
                <a:lnTo>
                  <a:pt x="11793" y="19905"/>
                </a:lnTo>
                <a:cubicBezTo>
                  <a:pt x="17248" y="19477"/>
                  <a:pt x="21600" y="15606"/>
                  <a:pt x="21600" y="1080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00" name="Google Shape;674;p49"/>
          <p:cNvSpPr/>
          <p:nvPr/>
        </p:nvSpPr>
        <p:spPr>
          <a:xfrm>
            <a:off x="1251251" y="3433466"/>
            <a:ext cx="308954" cy="3819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88" y="7173"/>
                </a:moveTo>
                <a:lnTo>
                  <a:pt x="17488" y="14440"/>
                </a:lnTo>
                <a:lnTo>
                  <a:pt x="21022" y="15869"/>
                </a:lnTo>
                <a:cubicBezTo>
                  <a:pt x="21369" y="16003"/>
                  <a:pt x="21600" y="16297"/>
                  <a:pt x="21600" y="16617"/>
                </a:cubicBezTo>
                <a:lnTo>
                  <a:pt x="21600" y="20758"/>
                </a:lnTo>
                <a:cubicBezTo>
                  <a:pt x="21600" y="21226"/>
                  <a:pt x="21121" y="21600"/>
                  <a:pt x="20543" y="21600"/>
                </a:cubicBezTo>
                <a:cubicBezTo>
                  <a:pt x="19982" y="21600"/>
                  <a:pt x="19503" y="21226"/>
                  <a:pt x="19503" y="20758"/>
                </a:cubicBezTo>
                <a:lnTo>
                  <a:pt x="19503" y="17138"/>
                </a:lnTo>
                <a:lnTo>
                  <a:pt x="16448" y="15909"/>
                </a:lnTo>
                <a:lnTo>
                  <a:pt x="13376" y="17138"/>
                </a:lnTo>
                <a:lnTo>
                  <a:pt x="13376" y="20758"/>
                </a:lnTo>
                <a:cubicBezTo>
                  <a:pt x="13376" y="21226"/>
                  <a:pt x="12914" y="21600"/>
                  <a:pt x="12336" y="21600"/>
                </a:cubicBezTo>
                <a:cubicBezTo>
                  <a:pt x="11758" y="21600"/>
                  <a:pt x="11295" y="21226"/>
                  <a:pt x="11295" y="20758"/>
                </a:cubicBezTo>
                <a:lnTo>
                  <a:pt x="11295" y="16617"/>
                </a:lnTo>
                <a:cubicBezTo>
                  <a:pt x="11295" y="16297"/>
                  <a:pt x="11510" y="16003"/>
                  <a:pt x="11873" y="15869"/>
                </a:cubicBezTo>
                <a:lnTo>
                  <a:pt x="15407" y="14440"/>
                </a:lnTo>
                <a:lnTo>
                  <a:pt x="15407" y="7173"/>
                </a:lnTo>
                <a:lnTo>
                  <a:pt x="11873" y="5757"/>
                </a:lnTo>
                <a:cubicBezTo>
                  <a:pt x="11510" y="5610"/>
                  <a:pt x="11295" y="5317"/>
                  <a:pt x="11295" y="4996"/>
                </a:cubicBezTo>
                <a:lnTo>
                  <a:pt x="11295" y="842"/>
                </a:lnTo>
                <a:cubicBezTo>
                  <a:pt x="11295" y="374"/>
                  <a:pt x="11758" y="0"/>
                  <a:pt x="12336" y="0"/>
                </a:cubicBezTo>
                <a:cubicBezTo>
                  <a:pt x="12914" y="0"/>
                  <a:pt x="13376" y="374"/>
                  <a:pt x="13376" y="842"/>
                </a:cubicBezTo>
                <a:lnTo>
                  <a:pt x="13376" y="4475"/>
                </a:lnTo>
                <a:lnTo>
                  <a:pt x="16448" y="5717"/>
                </a:lnTo>
                <a:lnTo>
                  <a:pt x="19503" y="4475"/>
                </a:lnTo>
                <a:lnTo>
                  <a:pt x="19503" y="842"/>
                </a:lnTo>
                <a:cubicBezTo>
                  <a:pt x="19503" y="374"/>
                  <a:pt x="19982" y="0"/>
                  <a:pt x="20543" y="0"/>
                </a:cubicBezTo>
                <a:cubicBezTo>
                  <a:pt x="21121" y="0"/>
                  <a:pt x="21600" y="374"/>
                  <a:pt x="21600" y="842"/>
                </a:cubicBezTo>
                <a:lnTo>
                  <a:pt x="21600" y="4996"/>
                </a:lnTo>
                <a:cubicBezTo>
                  <a:pt x="21600" y="5317"/>
                  <a:pt x="21369" y="5610"/>
                  <a:pt x="21022" y="5757"/>
                </a:cubicBezTo>
                <a:lnTo>
                  <a:pt x="17488" y="7173"/>
                </a:lnTo>
                <a:moveTo>
                  <a:pt x="6160" y="19917"/>
                </a:moveTo>
                <a:lnTo>
                  <a:pt x="2097" y="19917"/>
                </a:lnTo>
                <a:lnTo>
                  <a:pt x="2097" y="11648"/>
                </a:lnTo>
                <a:lnTo>
                  <a:pt x="6160" y="11648"/>
                </a:lnTo>
                <a:lnTo>
                  <a:pt x="6160" y="19917"/>
                </a:lnTo>
                <a:moveTo>
                  <a:pt x="3121" y="1683"/>
                </a:moveTo>
                <a:lnTo>
                  <a:pt x="5136" y="1683"/>
                </a:lnTo>
                <a:lnTo>
                  <a:pt x="5136" y="2511"/>
                </a:lnTo>
                <a:cubicBezTo>
                  <a:pt x="5136" y="2952"/>
                  <a:pt x="4690" y="3326"/>
                  <a:pt x="4128" y="3326"/>
                </a:cubicBezTo>
                <a:cubicBezTo>
                  <a:pt x="3567" y="3326"/>
                  <a:pt x="3121" y="2952"/>
                  <a:pt x="3121" y="2511"/>
                </a:cubicBezTo>
                <a:lnTo>
                  <a:pt x="3121" y="1683"/>
                </a:lnTo>
                <a:moveTo>
                  <a:pt x="7200" y="9965"/>
                </a:moveTo>
                <a:lnTo>
                  <a:pt x="5169" y="9965"/>
                </a:lnTo>
                <a:lnTo>
                  <a:pt x="5169" y="4862"/>
                </a:lnTo>
                <a:cubicBezTo>
                  <a:pt x="6358" y="4515"/>
                  <a:pt x="7217" y="3593"/>
                  <a:pt x="7217" y="2511"/>
                </a:cubicBezTo>
                <a:lnTo>
                  <a:pt x="7217" y="842"/>
                </a:lnTo>
                <a:cubicBezTo>
                  <a:pt x="7217" y="374"/>
                  <a:pt x="6754" y="0"/>
                  <a:pt x="6176" y="0"/>
                </a:cubicBezTo>
                <a:lnTo>
                  <a:pt x="2081" y="0"/>
                </a:lnTo>
                <a:cubicBezTo>
                  <a:pt x="1503" y="0"/>
                  <a:pt x="1024" y="374"/>
                  <a:pt x="1024" y="842"/>
                </a:cubicBezTo>
                <a:lnTo>
                  <a:pt x="1024" y="2511"/>
                </a:lnTo>
                <a:cubicBezTo>
                  <a:pt x="1024" y="3593"/>
                  <a:pt x="1883" y="4515"/>
                  <a:pt x="3088" y="4862"/>
                </a:cubicBezTo>
                <a:lnTo>
                  <a:pt x="3088" y="9965"/>
                </a:lnTo>
                <a:lnTo>
                  <a:pt x="1040" y="9965"/>
                </a:lnTo>
                <a:cubicBezTo>
                  <a:pt x="462" y="9965"/>
                  <a:pt x="0" y="10339"/>
                  <a:pt x="0" y="10807"/>
                </a:cubicBezTo>
                <a:lnTo>
                  <a:pt x="0" y="20758"/>
                </a:lnTo>
                <a:cubicBezTo>
                  <a:pt x="0" y="21226"/>
                  <a:pt x="462" y="21600"/>
                  <a:pt x="1040" y="21600"/>
                </a:cubicBezTo>
                <a:lnTo>
                  <a:pt x="7200" y="21600"/>
                </a:lnTo>
                <a:cubicBezTo>
                  <a:pt x="7778" y="21600"/>
                  <a:pt x="8257" y="21226"/>
                  <a:pt x="8257" y="20758"/>
                </a:cubicBezTo>
                <a:lnTo>
                  <a:pt x="8257" y="10807"/>
                </a:lnTo>
                <a:cubicBezTo>
                  <a:pt x="8257" y="10339"/>
                  <a:pt x="7778" y="9965"/>
                  <a:pt x="7200" y="9965"/>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01" name="Google Shape;675;p49"/>
          <p:cNvSpPr/>
          <p:nvPr/>
        </p:nvSpPr>
        <p:spPr>
          <a:xfrm>
            <a:off x="1902173" y="3433466"/>
            <a:ext cx="382354" cy="381939"/>
          </a:xfrm>
          <a:custGeom>
            <a:avLst/>
            <a:gdLst/>
            <a:ahLst/>
            <a:cxnLst>
              <a:cxn ang="0">
                <a:pos x="wd2" y="hd2"/>
              </a:cxn>
              <a:cxn ang="5400000">
                <a:pos x="wd2" y="hd2"/>
              </a:cxn>
              <a:cxn ang="10800000">
                <a:pos x="wd2" y="hd2"/>
              </a:cxn>
              <a:cxn ang="16200000">
                <a:pos x="wd2" y="hd2"/>
              </a:cxn>
            </a:cxnLst>
            <a:rect l="0" t="0" r="r" b="b"/>
            <a:pathLst>
              <a:path w="21320" h="21600" fill="norm" stroke="1" extrusionOk="0">
                <a:moveTo>
                  <a:pt x="20905" y="10072"/>
                </a:moveTo>
                <a:cubicBezTo>
                  <a:pt x="19140" y="9043"/>
                  <a:pt x="18047" y="7120"/>
                  <a:pt x="18047" y="5049"/>
                </a:cubicBezTo>
                <a:lnTo>
                  <a:pt x="18047" y="4168"/>
                </a:lnTo>
                <a:cubicBezTo>
                  <a:pt x="18047" y="1870"/>
                  <a:pt x="16203" y="0"/>
                  <a:pt x="13938" y="0"/>
                </a:cubicBezTo>
                <a:cubicBezTo>
                  <a:pt x="13477" y="0"/>
                  <a:pt x="13095" y="374"/>
                  <a:pt x="13095" y="842"/>
                </a:cubicBezTo>
                <a:cubicBezTo>
                  <a:pt x="13095" y="1309"/>
                  <a:pt x="13477" y="1683"/>
                  <a:pt x="13938" y="1683"/>
                </a:cubicBezTo>
                <a:cubicBezTo>
                  <a:pt x="15281" y="1683"/>
                  <a:pt x="16374" y="2805"/>
                  <a:pt x="16374" y="4168"/>
                </a:cubicBezTo>
                <a:lnTo>
                  <a:pt x="16374" y="5049"/>
                </a:lnTo>
                <a:cubicBezTo>
                  <a:pt x="16374" y="7294"/>
                  <a:pt x="17375" y="9404"/>
                  <a:pt x="19035" y="10807"/>
                </a:cubicBezTo>
                <a:cubicBezTo>
                  <a:pt x="17375" y="12223"/>
                  <a:pt x="16374" y="14320"/>
                  <a:pt x="16374" y="16564"/>
                </a:cubicBezTo>
                <a:lnTo>
                  <a:pt x="16374" y="17446"/>
                </a:lnTo>
                <a:cubicBezTo>
                  <a:pt x="16374" y="18808"/>
                  <a:pt x="15281" y="19917"/>
                  <a:pt x="13938" y="19917"/>
                </a:cubicBezTo>
                <a:cubicBezTo>
                  <a:pt x="13477" y="19917"/>
                  <a:pt x="13095" y="20291"/>
                  <a:pt x="13095" y="20758"/>
                </a:cubicBezTo>
                <a:cubicBezTo>
                  <a:pt x="13095" y="21226"/>
                  <a:pt x="13477" y="21600"/>
                  <a:pt x="13938" y="21600"/>
                </a:cubicBezTo>
                <a:cubicBezTo>
                  <a:pt x="16203" y="21600"/>
                  <a:pt x="18047" y="19730"/>
                  <a:pt x="18047" y="17446"/>
                </a:cubicBezTo>
                <a:lnTo>
                  <a:pt x="18047" y="16564"/>
                </a:lnTo>
                <a:cubicBezTo>
                  <a:pt x="18047" y="14494"/>
                  <a:pt x="19140" y="12570"/>
                  <a:pt x="20905" y="11541"/>
                </a:cubicBezTo>
                <a:cubicBezTo>
                  <a:pt x="21458" y="11221"/>
                  <a:pt x="21458" y="10406"/>
                  <a:pt x="20905" y="10072"/>
                </a:cubicBezTo>
                <a:moveTo>
                  <a:pt x="2281" y="10807"/>
                </a:moveTo>
                <a:cubicBezTo>
                  <a:pt x="3941" y="12223"/>
                  <a:pt x="4942" y="14320"/>
                  <a:pt x="4942" y="16564"/>
                </a:cubicBezTo>
                <a:lnTo>
                  <a:pt x="4942" y="17446"/>
                </a:lnTo>
                <a:cubicBezTo>
                  <a:pt x="4942" y="18808"/>
                  <a:pt x="6035" y="19917"/>
                  <a:pt x="7378" y="19917"/>
                </a:cubicBezTo>
                <a:cubicBezTo>
                  <a:pt x="7839" y="19917"/>
                  <a:pt x="8221" y="20291"/>
                  <a:pt x="8221" y="20758"/>
                </a:cubicBezTo>
                <a:cubicBezTo>
                  <a:pt x="8221" y="21226"/>
                  <a:pt x="7839" y="21600"/>
                  <a:pt x="7378" y="21600"/>
                </a:cubicBezTo>
                <a:cubicBezTo>
                  <a:pt x="5113" y="21600"/>
                  <a:pt x="3282" y="19730"/>
                  <a:pt x="3282" y="17446"/>
                </a:cubicBezTo>
                <a:lnTo>
                  <a:pt x="3282" y="16564"/>
                </a:lnTo>
                <a:cubicBezTo>
                  <a:pt x="3282" y="14494"/>
                  <a:pt x="2176" y="12570"/>
                  <a:pt x="424" y="11541"/>
                </a:cubicBezTo>
                <a:cubicBezTo>
                  <a:pt x="-142" y="11221"/>
                  <a:pt x="-142" y="10406"/>
                  <a:pt x="424" y="10072"/>
                </a:cubicBezTo>
                <a:cubicBezTo>
                  <a:pt x="2176" y="9043"/>
                  <a:pt x="3282" y="7120"/>
                  <a:pt x="3282" y="5049"/>
                </a:cubicBezTo>
                <a:lnTo>
                  <a:pt x="3282" y="4168"/>
                </a:lnTo>
                <a:cubicBezTo>
                  <a:pt x="3282" y="1870"/>
                  <a:pt x="5113" y="0"/>
                  <a:pt x="7378" y="0"/>
                </a:cubicBezTo>
                <a:cubicBezTo>
                  <a:pt x="7839" y="0"/>
                  <a:pt x="8221" y="374"/>
                  <a:pt x="8221" y="842"/>
                </a:cubicBezTo>
                <a:cubicBezTo>
                  <a:pt x="8221" y="1309"/>
                  <a:pt x="7839" y="1683"/>
                  <a:pt x="7378" y="1683"/>
                </a:cubicBezTo>
                <a:cubicBezTo>
                  <a:pt x="6035" y="1683"/>
                  <a:pt x="4942" y="2805"/>
                  <a:pt x="4942" y="4168"/>
                </a:cubicBezTo>
                <a:lnTo>
                  <a:pt x="4942" y="5049"/>
                </a:lnTo>
                <a:cubicBezTo>
                  <a:pt x="4942" y="7294"/>
                  <a:pt x="3941" y="9404"/>
                  <a:pt x="2281" y="10807"/>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02" name="Google Shape;676;p49"/>
          <p:cNvSpPr/>
          <p:nvPr/>
        </p:nvSpPr>
        <p:spPr>
          <a:xfrm>
            <a:off x="2619351" y="3433466"/>
            <a:ext cx="382413" cy="3819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31" y="4168"/>
                </a:moveTo>
                <a:cubicBezTo>
                  <a:pt x="6431" y="3580"/>
                  <a:pt x="6898" y="3099"/>
                  <a:pt x="7485" y="3099"/>
                </a:cubicBezTo>
                <a:cubicBezTo>
                  <a:pt x="8058" y="3099"/>
                  <a:pt x="8539" y="3580"/>
                  <a:pt x="8539" y="4168"/>
                </a:cubicBezTo>
                <a:cubicBezTo>
                  <a:pt x="8539" y="4742"/>
                  <a:pt x="8058" y="5223"/>
                  <a:pt x="7485" y="5223"/>
                </a:cubicBezTo>
                <a:cubicBezTo>
                  <a:pt x="6898" y="5223"/>
                  <a:pt x="6431" y="4742"/>
                  <a:pt x="6431" y="4168"/>
                </a:cubicBezTo>
                <a:moveTo>
                  <a:pt x="3109" y="4168"/>
                </a:moveTo>
                <a:cubicBezTo>
                  <a:pt x="3109" y="3580"/>
                  <a:pt x="3589" y="3099"/>
                  <a:pt x="4163" y="3099"/>
                </a:cubicBezTo>
                <a:cubicBezTo>
                  <a:pt x="4750" y="3099"/>
                  <a:pt x="5217" y="3580"/>
                  <a:pt x="5217" y="4168"/>
                </a:cubicBezTo>
                <a:cubicBezTo>
                  <a:pt x="5217" y="4742"/>
                  <a:pt x="4750" y="5223"/>
                  <a:pt x="4163" y="5223"/>
                </a:cubicBezTo>
                <a:cubicBezTo>
                  <a:pt x="3589" y="5223"/>
                  <a:pt x="3109" y="4742"/>
                  <a:pt x="3109" y="4168"/>
                </a:cubicBezTo>
                <a:moveTo>
                  <a:pt x="19906" y="6639"/>
                </a:moveTo>
                <a:lnTo>
                  <a:pt x="1694" y="6639"/>
                </a:lnTo>
                <a:lnTo>
                  <a:pt x="1694" y="1683"/>
                </a:lnTo>
                <a:lnTo>
                  <a:pt x="19906" y="1683"/>
                </a:lnTo>
                <a:lnTo>
                  <a:pt x="19906" y="6639"/>
                </a:lnTo>
                <a:moveTo>
                  <a:pt x="16450" y="13612"/>
                </a:moveTo>
                <a:cubicBezTo>
                  <a:pt x="16117" y="13184"/>
                  <a:pt x="15476" y="13171"/>
                  <a:pt x="15129" y="13585"/>
                </a:cubicBezTo>
                <a:lnTo>
                  <a:pt x="12474" y="16778"/>
                </a:lnTo>
                <a:lnTo>
                  <a:pt x="8178" y="10339"/>
                </a:lnTo>
                <a:cubicBezTo>
                  <a:pt x="7845" y="9832"/>
                  <a:pt x="7111" y="9832"/>
                  <a:pt x="6778" y="10339"/>
                </a:cubicBezTo>
                <a:lnTo>
                  <a:pt x="1694" y="17967"/>
                </a:lnTo>
                <a:lnTo>
                  <a:pt x="1694" y="8322"/>
                </a:lnTo>
                <a:lnTo>
                  <a:pt x="19906" y="8322"/>
                </a:lnTo>
                <a:lnTo>
                  <a:pt x="19906" y="18220"/>
                </a:lnTo>
                <a:lnTo>
                  <a:pt x="16450" y="13612"/>
                </a:lnTo>
                <a:moveTo>
                  <a:pt x="12541" y="19904"/>
                </a:moveTo>
                <a:lnTo>
                  <a:pt x="2428" y="19904"/>
                </a:lnTo>
                <a:lnTo>
                  <a:pt x="7485" y="12329"/>
                </a:lnTo>
                <a:cubicBezTo>
                  <a:pt x="7698" y="12663"/>
                  <a:pt x="12261" y="19476"/>
                  <a:pt x="12541" y="19904"/>
                </a:cubicBezTo>
                <a:moveTo>
                  <a:pt x="14569" y="19904"/>
                </a:moveTo>
                <a:lnTo>
                  <a:pt x="13448" y="18234"/>
                </a:lnTo>
                <a:lnTo>
                  <a:pt x="15743" y="15482"/>
                </a:lnTo>
                <a:lnTo>
                  <a:pt x="19065" y="19904"/>
                </a:lnTo>
                <a:lnTo>
                  <a:pt x="14569" y="19904"/>
                </a:lnTo>
                <a:moveTo>
                  <a:pt x="20746" y="0"/>
                </a:moveTo>
                <a:lnTo>
                  <a:pt x="854" y="0"/>
                </a:lnTo>
                <a:cubicBezTo>
                  <a:pt x="387" y="0"/>
                  <a:pt x="0" y="374"/>
                  <a:pt x="0" y="842"/>
                </a:cubicBezTo>
                <a:cubicBezTo>
                  <a:pt x="0" y="1082"/>
                  <a:pt x="0" y="20465"/>
                  <a:pt x="0" y="20758"/>
                </a:cubicBezTo>
                <a:cubicBezTo>
                  <a:pt x="0" y="21226"/>
                  <a:pt x="387" y="21600"/>
                  <a:pt x="854" y="21600"/>
                </a:cubicBezTo>
                <a:lnTo>
                  <a:pt x="20746" y="21600"/>
                </a:lnTo>
                <a:cubicBezTo>
                  <a:pt x="21213" y="21600"/>
                  <a:pt x="21600" y="21226"/>
                  <a:pt x="21600" y="20758"/>
                </a:cubicBezTo>
                <a:lnTo>
                  <a:pt x="21600" y="842"/>
                </a:lnTo>
                <a:cubicBezTo>
                  <a:pt x="21600" y="374"/>
                  <a:pt x="21213" y="0"/>
                  <a:pt x="20746"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03" name="Google Shape;677;p49"/>
          <p:cNvSpPr/>
          <p:nvPr/>
        </p:nvSpPr>
        <p:spPr>
          <a:xfrm>
            <a:off x="3334703" y="3433819"/>
            <a:ext cx="381378" cy="381232"/>
          </a:xfrm>
          <a:custGeom>
            <a:avLst/>
            <a:gdLst/>
            <a:ahLst/>
            <a:cxnLst>
              <a:cxn ang="0">
                <a:pos x="wd2" y="hd2"/>
              </a:cxn>
              <a:cxn ang="5400000">
                <a:pos x="wd2" y="hd2"/>
              </a:cxn>
              <a:cxn ang="10800000">
                <a:pos x="wd2" y="hd2"/>
              </a:cxn>
              <a:cxn ang="16200000">
                <a:pos x="wd2" y="hd2"/>
              </a:cxn>
            </a:cxnLst>
            <a:rect l="0" t="0" r="r" b="b"/>
            <a:pathLst>
              <a:path w="20407" h="21600" fill="norm" stroke="1" extrusionOk="0">
                <a:moveTo>
                  <a:pt x="14255" y="18843"/>
                </a:moveTo>
                <a:cubicBezTo>
                  <a:pt x="15000" y="17585"/>
                  <a:pt x="15468" y="15966"/>
                  <a:pt x="15632" y="14106"/>
                </a:cubicBezTo>
                <a:cubicBezTo>
                  <a:pt x="16707" y="13731"/>
                  <a:pt x="17794" y="13196"/>
                  <a:pt x="18678" y="12446"/>
                </a:cubicBezTo>
                <a:cubicBezTo>
                  <a:pt x="18186" y="15297"/>
                  <a:pt x="16467" y="17612"/>
                  <a:pt x="14255" y="18843"/>
                </a:cubicBezTo>
                <a:moveTo>
                  <a:pt x="1730" y="12446"/>
                </a:moveTo>
                <a:cubicBezTo>
                  <a:pt x="2614" y="13196"/>
                  <a:pt x="3701" y="13731"/>
                  <a:pt x="4776" y="14106"/>
                </a:cubicBezTo>
                <a:cubicBezTo>
                  <a:pt x="4953" y="16073"/>
                  <a:pt x="5458" y="17665"/>
                  <a:pt x="6153" y="18843"/>
                </a:cubicBezTo>
                <a:cubicBezTo>
                  <a:pt x="3916" y="17599"/>
                  <a:pt x="2210" y="15270"/>
                  <a:pt x="1730" y="12446"/>
                </a:cubicBezTo>
                <a:moveTo>
                  <a:pt x="6848" y="2409"/>
                </a:moveTo>
                <a:cubicBezTo>
                  <a:pt x="5319" y="5032"/>
                  <a:pt x="4725" y="9141"/>
                  <a:pt x="4700" y="12286"/>
                </a:cubicBezTo>
                <a:cubicBezTo>
                  <a:pt x="3537" y="11804"/>
                  <a:pt x="2008" y="10894"/>
                  <a:pt x="1666" y="9636"/>
                </a:cubicBezTo>
                <a:cubicBezTo>
                  <a:pt x="2058" y="6290"/>
                  <a:pt x="4156" y="3600"/>
                  <a:pt x="6848" y="2409"/>
                </a:cubicBezTo>
                <a:moveTo>
                  <a:pt x="6305" y="12807"/>
                </a:moveTo>
                <a:cubicBezTo>
                  <a:pt x="6254" y="10318"/>
                  <a:pt x="6621" y="7254"/>
                  <a:pt x="7480" y="4898"/>
                </a:cubicBezTo>
                <a:cubicBezTo>
                  <a:pt x="7910" y="3694"/>
                  <a:pt x="8845" y="1686"/>
                  <a:pt x="10198" y="1686"/>
                </a:cubicBezTo>
                <a:cubicBezTo>
                  <a:pt x="11563" y="1686"/>
                  <a:pt x="12498" y="3694"/>
                  <a:pt x="12928" y="4898"/>
                </a:cubicBezTo>
                <a:cubicBezTo>
                  <a:pt x="13787" y="7254"/>
                  <a:pt x="14154" y="10318"/>
                  <a:pt x="14103" y="12807"/>
                </a:cubicBezTo>
                <a:cubicBezTo>
                  <a:pt x="11651" y="13436"/>
                  <a:pt x="8757" y="13436"/>
                  <a:pt x="6305" y="12807"/>
                </a:cubicBezTo>
                <a:moveTo>
                  <a:pt x="7657" y="18187"/>
                </a:moveTo>
                <a:cubicBezTo>
                  <a:pt x="7202" y="17491"/>
                  <a:pt x="6671" y="16341"/>
                  <a:pt x="6431" y="14574"/>
                </a:cubicBezTo>
                <a:cubicBezTo>
                  <a:pt x="8845" y="15109"/>
                  <a:pt x="11563" y="15109"/>
                  <a:pt x="13977" y="14574"/>
                </a:cubicBezTo>
                <a:cubicBezTo>
                  <a:pt x="13737" y="16341"/>
                  <a:pt x="13206" y="17491"/>
                  <a:pt x="12751" y="18187"/>
                </a:cubicBezTo>
                <a:cubicBezTo>
                  <a:pt x="11297" y="20476"/>
                  <a:pt x="9123" y="20489"/>
                  <a:pt x="7657" y="18187"/>
                </a:cubicBezTo>
                <a:moveTo>
                  <a:pt x="18742" y="9636"/>
                </a:moveTo>
                <a:cubicBezTo>
                  <a:pt x="18400" y="10894"/>
                  <a:pt x="16871" y="11804"/>
                  <a:pt x="15708" y="12286"/>
                </a:cubicBezTo>
                <a:cubicBezTo>
                  <a:pt x="15683" y="9154"/>
                  <a:pt x="15089" y="5032"/>
                  <a:pt x="13560" y="2409"/>
                </a:cubicBezTo>
                <a:cubicBezTo>
                  <a:pt x="16239" y="3600"/>
                  <a:pt x="18350" y="6290"/>
                  <a:pt x="18742" y="9636"/>
                </a:cubicBezTo>
                <a:moveTo>
                  <a:pt x="20347" y="9636"/>
                </a:moveTo>
                <a:cubicBezTo>
                  <a:pt x="20347" y="9622"/>
                  <a:pt x="20347" y="9622"/>
                  <a:pt x="20347" y="9622"/>
                </a:cubicBezTo>
                <a:cubicBezTo>
                  <a:pt x="19791" y="4242"/>
                  <a:pt x="15493" y="0"/>
                  <a:pt x="10198" y="0"/>
                </a:cubicBezTo>
                <a:cubicBezTo>
                  <a:pt x="4915" y="0"/>
                  <a:pt x="617" y="4242"/>
                  <a:pt x="61" y="9622"/>
                </a:cubicBezTo>
                <a:lnTo>
                  <a:pt x="61" y="9636"/>
                </a:lnTo>
                <a:cubicBezTo>
                  <a:pt x="-596" y="16073"/>
                  <a:pt x="4156" y="21600"/>
                  <a:pt x="10198" y="21600"/>
                </a:cubicBezTo>
                <a:cubicBezTo>
                  <a:pt x="16239" y="21600"/>
                  <a:pt x="21004" y="16086"/>
                  <a:pt x="20347" y="9636"/>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04" name="Google Shape;678;p49"/>
          <p:cNvSpPr/>
          <p:nvPr/>
        </p:nvSpPr>
        <p:spPr>
          <a:xfrm>
            <a:off x="4046199" y="3433398"/>
            <a:ext cx="382012" cy="382051"/>
          </a:xfrm>
          <a:custGeom>
            <a:avLst/>
            <a:gdLst/>
            <a:ahLst/>
            <a:cxnLst>
              <a:cxn ang="0">
                <a:pos x="wd2" y="hd2"/>
              </a:cxn>
              <a:cxn ang="5400000">
                <a:pos x="wd2" y="hd2"/>
              </a:cxn>
              <a:cxn ang="10800000">
                <a:pos x="wd2" y="hd2"/>
              </a:cxn>
              <a:cxn ang="16200000">
                <a:pos x="wd2" y="hd2"/>
              </a:cxn>
            </a:cxnLst>
            <a:rect l="0" t="0" r="r" b="b"/>
            <a:pathLst>
              <a:path w="20906" h="19739" fill="norm" stroke="1" extrusionOk="0">
                <a:moveTo>
                  <a:pt x="11403" y="12616"/>
                </a:moveTo>
                <a:cubicBezTo>
                  <a:pt x="11675" y="12957"/>
                  <a:pt x="12192" y="13018"/>
                  <a:pt x="12554" y="12762"/>
                </a:cubicBezTo>
                <a:lnTo>
                  <a:pt x="15759" y="10492"/>
                </a:lnTo>
                <a:cubicBezTo>
                  <a:pt x="16199" y="10187"/>
                  <a:pt x="16199" y="9565"/>
                  <a:pt x="15759" y="9260"/>
                </a:cubicBezTo>
                <a:lnTo>
                  <a:pt x="12554" y="6978"/>
                </a:lnTo>
                <a:cubicBezTo>
                  <a:pt x="12192" y="6722"/>
                  <a:pt x="11675" y="6795"/>
                  <a:pt x="11403" y="7136"/>
                </a:cubicBezTo>
                <a:cubicBezTo>
                  <a:pt x="11132" y="7478"/>
                  <a:pt x="11209" y="7966"/>
                  <a:pt x="11571" y="8223"/>
                </a:cubicBezTo>
                <a:lnTo>
                  <a:pt x="13911" y="9870"/>
                </a:lnTo>
                <a:lnTo>
                  <a:pt x="11571" y="11530"/>
                </a:lnTo>
                <a:cubicBezTo>
                  <a:pt x="11209" y="11786"/>
                  <a:pt x="11132" y="12274"/>
                  <a:pt x="11403" y="12616"/>
                </a:cubicBezTo>
                <a:moveTo>
                  <a:pt x="9503" y="7136"/>
                </a:moveTo>
                <a:cubicBezTo>
                  <a:pt x="9231" y="6795"/>
                  <a:pt x="8714" y="6722"/>
                  <a:pt x="8352" y="6978"/>
                </a:cubicBezTo>
                <a:lnTo>
                  <a:pt x="5147" y="9260"/>
                </a:lnTo>
                <a:cubicBezTo>
                  <a:pt x="4707" y="9565"/>
                  <a:pt x="4707" y="10187"/>
                  <a:pt x="5147" y="10492"/>
                </a:cubicBezTo>
                <a:lnTo>
                  <a:pt x="8352" y="12762"/>
                </a:lnTo>
                <a:cubicBezTo>
                  <a:pt x="8714" y="13018"/>
                  <a:pt x="9231" y="12957"/>
                  <a:pt x="9503" y="12616"/>
                </a:cubicBezTo>
                <a:cubicBezTo>
                  <a:pt x="9774" y="12274"/>
                  <a:pt x="9697" y="11786"/>
                  <a:pt x="9335" y="11530"/>
                </a:cubicBezTo>
                <a:lnTo>
                  <a:pt x="6995" y="9870"/>
                </a:lnTo>
                <a:lnTo>
                  <a:pt x="9335" y="8223"/>
                </a:lnTo>
                <a:cubicBezTo>
                  <a:pt x="9697" y="7966"/>
                  <a:pt x="9774" y="7478"/>
                  <a:pt x="9503" y="7136"/>
                </a:cubicBezTo>
                <a:moveTo>
                  <a:pt x="20801" y="8479"/>
                </a:moveTo>
                <a:cubicBezTo>
                  <a:pt x="20736" y="8064"/>
                  <a:pt x="20322" y="7759"/>
                  <a:pt x="19883" y="7820"/>
                </a:cubicBezTo>
                <a:cubicBezTo>
                  <a:pt x="19430" y="7881"/>
                  <a:pt x="19120" y="8271"/>
                  <a:pt x="19185" y="8698"/>
                </a:cubicBezTo>
                <a:cubicBezTo>
                  <a:pt x="19573" y="11212"/>
                  <a:pt x="18719" y="13848"/>
                  <a:pt x="16690" y="15764"/>
                </a:cubicBezTo>
                <a:cubicBezTo>
                  <a:pt x="13497" y="18766"/>
                  <a:pt x="8469" y="18986"/>
                  <a:pt x="5017" y="16435"/>
                </a:cubicBezTo>
                <a:lnTo>
                  <a:pt x="5677" y="16435"/>
                </a:lnTo>
                <a:cubicBezTo>
                  <a:pt x="6129" y="16435"/>
                  <a:pt x="6504" y="16094"/>
                  <a:pt x="6504" y="15667"/>
                </a:cubicBezTo>
                <a:cubicBezTo>
                  <a:pt x="6504" y="15239"/>
                  <a:pt x="6129" y="14898"/>
                  <a:pt x="5677" y="14898"/>
                </a:cubicBezTo>
                <a:lnTo>
                  <a:pt x="2949" y="14898"/>
                </a:lnTo>
                <a:cubicBezTo>
                  <a:pt x="2497" y="14898"/>
                  <a:pt x="2135" y="15239"/>
                  <a:pt x="2135" y="15667"/>
                </a:cubicBezTo>
                <a:lnTo>
                  <a:pt x="2135" y="18229"/>
                </a:lnTo>
                <a:cubicBezTo>
                  <a:pt x="2135" y="18656"/>
                  <a:pt x="2497" y="18998"/>
                  <a:pt x="2949" y="18998"/>
                </a:cubicBezTo>
                <a:cubicBezTo>
                  <a:pt x="3402" y="18998"/>
                  <a:pt x="3777" y="18656"/>
                  <a:pt x="3777" y="18229"/>
                </a:cubicBezTo>
                <a:lnTo>
                  <a:pt x="3777" y="17461"/>
                </a:lnTo>
                <a:cubicBezTo>
                  <a:pt x="7848" y="20670"/>
                  <a:pt x="13963" y="20511"/>
                  <a:pt x="17853" y="16838"/>
                </a:cubicBezTo>
                <a:cubicBezTo>
                  <a:pt x="20245" y="14593"/>
                  <a:pt x="21253" y="11469"/>
                  <a:pt x="20801" y="8479"/>
                </a:cubicBezTo>
                <a:moveTo>
                  <a:pt x="1721" y="11054"/>
                </a:moveTo>
                <a:cubicBezTo>
                  <a:pt x="1786" y="11481"/>
                  <a:pt x="1476" y="11871"/>
                  <a:pt x="1023" y="11920"/>
                </a:cubicBezTo>
                <a:cubicBezTo>
                  <a:pt x="571" y="11981"/>
                  <a:pt x="157" y="11688"/>
                  <a:pt x="105" y="11273"/>
                </a:cubicBezTo>
                <a:cubicBezTo>
                  <a:pt x="-347" y="8284"/>
                  <a:pt x="661" y="5159"/>
                  <a:pt x="3053" y="2890"/>
                </a:cubicBezTo>
                <a:cubicBezTo>
                  <a:pt x="6943" y="-771"/>
                  <a:pt x="13058" y="-930"/>
                  <a:pt x="17129" y="2279"/>
                </a:cubicBezTo>
                <a:lnTo>
                  <a:pt x="17129" y="1511"/>
                </a:lnTo>
                <a:cubicBezTo>
                  <a:pt x="17129" y="1084"/>
                  <a:pt x="17504" y="742"/>
                  <a:pt x="17957" y="742"/>
                </a:cubicBezTo>
                <a:cubicBezTo>
                  <a:pt x="18396" y="742"/>
                  <a:pt x="18771" y="1084"/>
                  <a:pt x="18771" y="1511"/>
                </a:cubicBezTo>
                <a:lnTo>
                  <a:pt x="18771" y="4086"/>
                </a:lnTo>
                <a:cubicBezTo>
                  <a:pt x="18771" y="4513"/>
                  <a:pt x="18396" y="4854"/>
                  <a:pt x="17957" y="4854"/>
                </a:cubicBezTo>
                <a:lnTo>
                  <a:pt x="15229" y="4854"/>
                </a:lnTo>
                <a:cubicBezTo>
                  <a:pt x="14777" y="4854"/>
                  <a:pt x="14402" y="4513"/>
                  <a:pt x="14402" y="4086"/>
                </a:cubicBezTo>
                <a:cubicBezTo>
                  <a:pt x="14402" y="3658"/>
                  <a:pt x="14777" y="3317"/>
                  <a:pt x="15229" y="3317"/>
                </a:cubicBezTo>
                <a:lnTo>
                  <a:pt x="15889" y="3317"/>
                </a:lnTo>
                <a:cubicBezTo>
                  <a:pt x="12437" y="754"/>
                  <a:pt x="7409" y="962"/>
                  <a:pt x="4216" y="3988"/>
                </a:cubicBezTo>
                <a:cubicBezTo>
                  <a:pt x="2187" y="5904"/>
                  <a:pt x="1333" y="8540"/>
                  <a:pt x="1721" y="11054"/>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05" name="Google Shape;679;p49"/>
          <p:cNvSpPr/>
          <p:nvPr/>
        </p:nvSpPr>
        <p:spPr>
          <a:xfrm>
            <a:off x="4740830" y="3433466"/>
            <a:ext cx="382413" cy="3819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56" y="13291"/>
                </a:moveTo>
                <a:cubicBezTo>
                  <a:pt x="14956" y="13759"/>
                  <a:pt x="14582" y="14133"/>
                  <a:pt x="14115" y="14133"/>
                </a:cubicBezTo>
                <a:lnTo>
                  <a:pt x="9139" y="14133"/>
                </a:lnTo>
                <a:cubicBezTo>
                  <a:pt x="8672" y="14133"/>
                  <a:pt x="8298" y="13759"/>
                  <a:pt x="8298" y="13291"/>
                </a:cubicBezTo>
                <a:cubicBezTo>
                  <a:pt x="8298" y="12824"/>
                  <a:pt x="8672" y="12450"/>
                  <a:pt x="9139" y="12450"/>
                </a:cubicBezTo>
                <a:lnTo>
                  <a:pt x="14115" y="12450"/>
                </a:lnTo>
                <a:cubicBezTo>
                  <a:pt x="14582" y="12450"/>
                  <a:pt x="14956" y="12824"/>
                  <a:pt x="14956" y="13291"/>
                </a:cubicBezTo>
                <a:moveTo>
                  <a:pt x="6671" y="13291"/>
                </a:moveTo>
                <a:cubicBezTo>
                  <a:pt x="6671" y="13759"/>
                  <a:pt x="6284" y="14133"/>
                  <a:pt x="5817" y="14133"/>
                </a:cubicBezTo>
                <a:lnTo>
                  <a:pt x="4163" y="14133"/>
                </a:lnTo>
                <a:cubicBezTo>
                  <a:pt x="3696" y="14133"/>
                  <a:pt x="3322" y="13759"/>
                  <a:pt x="3322" y="13291"/>
                </a:cubicBezTo>
                <a:cubicBezTo>
                  <a:pt x="3322" y="12824"/>
                  <a:pt x="3696" y="12450"/>
                  <a:pt x="4163" y="12450"/>
                </a:cubicBezTo>
                <a:lnTo>
                  <a:pt x="5817" y="12450"/>
                </a:lnTo>
                <a:cubicBezTo>
                  <a:pt x="6284" y="12450"/>
                  <a:pt x="6671" y="12824"/>
                  <a:pt x="6671" y="13291"/>
                </a:cubicBezTo>
                <a:moveTo>
                  <a:pt x="9139" y="7521"/>
                </a:moveTo>
                <a:lnTo>
                  <a:pt x="17437" y="7521"/>
                </a:lnTo>
                <a:cubicBezTo>
                  <a:pt x="17904" y="7521"/>
                  <a:pt x="18278" y="7908"/>
                  <a:pt x="18278" y="8362"/>
                </a:cubicBezTo>
                <a:cubicBezTo>
                  <a:pt x="18278" y="8830"/>
                  <a:pt x="17904" y="9217"/>
                  <a:pt x="17437" y="9217"/>
                </a:cubicBezTo>
                <a:lnTo>
                  <a:pt x="9139" y="9217"/>
                </a:lnTo>
                <a:cubicBezTo>
                  <a:pt x="8672" y="9217"/>
                  <a:pt x="8298" y="8830"/>
                  <a:pt x="8298" y="8362"/>
                </a:cubicBezTo>
                <a:cubicBezTo>
                  <a:pt x="8298" y="7908"/>
                  <a:pt x="8672" y="7521"/>
                  <a:pt x="9139" y="7521"/>
                </a:cubicBezTo>
                <a:moveTo>
                  <a:pt x="6671" y="8362"/>
                </a:moveTo>
                <a:cubicBezTo>
                  <a:pt x="6671" y="8830"/>
                  <a:pt x="6284" y="9217"/>
                  <a:pt x="5817" y="9217"/>
                </a:cubicBezTo>
                <a:lnTo>
                  <a:pt x="4163" y="9217"/>
                </a:lnTo>
                <a:cubicBezTo>
                  <a:pt x="3696" y="9217"/>
                  <a:pt x="3322" y="8830"/>
                  <a:pt x="3322" y="8362"/>
                </a:cubicBezTo>
                <a:cubicBezTo>
                  <a:pt x="3322" y="7908"/>
                  <a:pt x="3696" y="7521"/>
                  <a:pt x="4163" y="7521"/>
                </a:cubicBezTo>
                <a:lnTo>
                  <a:pt x="5817" y="7521"/>
                </a:lnTo>
                <a:cubicBezTo>
                  <a:pt x="6284" y="7521"/>
                  <a:pt x="6671" y="7908"/>
                  <a:pt x="6671" y="8362"/>
                </a:cubicBezTo>
                <a:moveTo>
                  <a:pt x="19906" y="16604"/>
                </a:moveTo>
                <a:lnTo>
                  <a:pt x="1694" y="16604"/>
                </a:lnTo>
                <a:lnTo>
                  <a:pt x="1694" y="5009"/>
                </a:lnTo>
                <a:lnTo>
                  <a:pt x="19906" y="5009"/>
                </a:lnTo>
                <a:lnTo>
                  <a:pt x="19906" y="16604"/>
                </a:lnTo>
                <a:moveTo>
                  <a:pt x="13275" y="19102"/>
                </a:moveTo>
                <a:cubicBezTo>
                  <a:pt x="13275" y="19543"/>
                  <a:pt x="12901" y="19917"/>
                  <a:pt x="12461" y="19917"/>
                </a:cubicBezTo>
                <a:lnTo>
                  <a:pt x="2508" y="19917"/>
                </a:lnTo>
                <a:cubicBezTo>
                  <a:pt x="2055" y="19917"/>
                  <a:pt x="1694" y="19543"/>
                  <a:pt x="1694" y="19102"/>
                </a:cubicBezTo>
                <a:lnTo>
                  <a:pt x="1694" y="18287"/>
                </a:lnTo>
                <a:lnTo>
                  <a:pt x="13275" y="18287"/>
                </a:lnTo>
                <a:lnTo>
                  <a:pt x="13275" y="19102"/>
                </a:lnTo>
                <a:moveTo>
                  <a:pt x="1694" y="2511"/>
                </a:moveTo>
                <a:cubicBezTo>
                  <a:pt x="1694" y="2057"/>
                  <a:pt x="2055" y="1683"/>
                  <a:pt x="2508" y="1683"/>
                </a:cubicBezTo>
                <a:lnTo>
                  <a:pt x="12461" y="1683"/>
                </a:lnTo>
                <a:cubicBezTo>
                  <a:pt x="12901" y="1683"/>
                  <a:pt x="13275" y="2057"/>
                  <a:pt x="13275" y="2511"/>
                </a:cubicBezTo>
                <a:lnTo>
                  <a:pt x="13275" y="3326"/>
                </a:lnTo>
                <a:lnTo>
                  <a:pt x="1694" y="3326"/>
                </a:lnTo>
                <a:lnTo>
                  <a:pt x="1694" y="2511"/>
                </a:lnTo>
                <a:moveTo>
                  <a:pt x="20746" y="3326"/>
                </a:moveTo>
                <a:lnTo>
                  <a:pt x="14956" y="3326"/>
                </a:lnTo>
                <a:lnTo>
                  <a:pt x="14956" y="2511"/>
                </a:lnTo>
                <a:cubicBezTo>
                  <a:pt x="14956" y="1122"/>
                  <a:pt x="13835" y="0"/>
                  <a:pt x="12461" y="0"/>
                </a:cubicBezTo>
                <a:lnTo>
                  <a:pt x="2508" y="0"/>
                </a:lnTo>
                <a:cubicBezTo>
                  <a:pt x="1121" y="0"/>
                  <a:pt x="0" y="1122"/>
                  <a:pt x="0" y="2511"/>
                </a:cubicBezTo>
                <a:lnTo>
                  <a:pt x="0" y="19102"/>
                </a:lnTo>
                <a:cubicBezTo>
                  <a:pt x="0" y="20478"/>
                  <a:pt x="1121" y="21600"/>
                  <a:pt x="2508" y="21600"/>
                </a:cubicBezTo>
                <a:lnTo>
                  <a:pt x="12461" y="21600"/>
                </a:lnTo>
                <a:cubicBezTo>
                  <a:pt x="13835" y="21600"/>
                  <a:pt x="14956" y="20478"/>
                  <a:pt x="14956" y="19102"/>
                </a:cubicBezTo>
                <a:lnTo>
                  <a:pt x="14956" y="18287"/>
                </a:lnTo>
                <a:lnTo>
                  <a:pt x="20746" y="18287"/>
                </a:lnTo>
                <a:cubicBezTo>
                  <a:pt x="21213" y="18287"/>
                  <a:pt x="21600" y="17900"/>
                  <a:pt x="21600" y="17432"/>
                </a:cubicBezTo>
                <a:lnTo>
                  <a:pt x="21600" y="4168"/>
                </a:lnTo>
                <a:cubicBezTo>
                  <a:pt x="21600" y="3700"/>
                  <a:pt x="21213" y="3326"/>
                  <a:pt x="20746" y="3326"/>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06" name="Google Shape;680;p49"/>
          <p:cNvSpPr/>
          <p:nvPr/>
        </p:nvSpPr>
        <p:spPr>
          <a:xfrm>
            <a:off x="5440233" y="3433348"/>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59" y="9959"/>
                </a:moveTo>
                <a:cubicBezTo>
                  <a:pt x="9959" y="9492"/>
                  <a:pt x="10333" y="9118"/>
                  <a:pt x="10800" y="9118"/>
                </a:cubicBezTo>
                <a:lnTo>
                  <a:pt x="14124" y="9118"/>
                </a:lnTo>
                <a:cubicBezTo>
                  <a:pt x="14591" y="9118"/>
                  <a:pt x="14965" y="9492"/>
                  <a:pt x="14965" y="9959"/>
                </a:cubicBezTo>
                <a:cubicBezTo>
                  <a:pt x="14965" y="10426"/>
                  <a:pt x="14591" y="10800"/>
                  <a:pt x="14124" y="10800"/>
                </a:cubicBezTo>
                <a:lnTo>
                  <a:pt x="10800" y="10800"/>
                </a:lnTo>
                <a:cubicBezTo>
                  <a:pt x="10333" y="10800"/>
                  <a:pt x="9959" y="10426"/>
                  <a:pt x="9959" y="9959"/>
                </a:cubicBezTo>
                <a:moveTo>
                  <a:pt x="6635" y="9959"/>
                </a:moveTo>
                <a:cubicBezTo>
                  <a:pt x="6635" y="9492"/>
                  <a:pt x="7022" y="9118"/>
                  <a:pt x="7476" y="9118"/>
                </a:cubicBezTo>
                <a:lnTo>
                  <a:pt x="8317" y="9118"/>
                </a:lnTo>
                <a:cubicBezTo>
                  <a:pt x="8784" y="9118"/>
                  <a:pt x="9158" y="9492"/>
                  <a:pt x="9158" y="9959"/>
                </a:cubicBezTo>
                <a:cubicBezTo>
                  <a:pt x="9158" y="10426"/>
                  <a:pt x="8784" y="10800"/>
                  <a:pt x="8317" y="10800"/>
                </a:cubicBezTo>
                <a:lnTo>
                  <a:pt x="7476" y="10800"/>
                </a:lnTo>
                <a:cubicBezTo>
                  <a:pt x="7022" y="10800"/>
                  <a:pt x="6635" y="10426"/>
                  <a:pt x="6635" y="9959"/>
                </a:cubicBezTo>
                <a:moveTo>
                  <a:pt x="9959" y="5834"/>
                </a:moveTo>
                <a:cubicBezTo>
                  <a:pt x="9959" y="5367"/>
                  <a:pt x="10333" y="4979"/>
                  <a:pt x="10800" y="4979"/>
                </a:cubicBezTo>
                <a:lnTo>
                  <a:pt x="14124" y="4979"/>
                </a:lnTo>
                <a:cubicBezTo>
                  <a:pt x="14591" y="4979"/>
                  <a:pt x="14965" y="5367"/>
                  <a:pt x="14965" y="5834"/>
                </a:cubicBezTo>
                <a:cubicBezTo>
                  <a:pt x="14965" y="6288"/>
                  <a:pt x="14591" y="6675"/>
                  <a:pt x="14124" y="6675"/>
                </a:cubicBezTo>
                <a:lnTo>
                  <a:pt x="10800" y="6675"/>
                </a:lnTo>
                <a:cubicBezTo>
                  <a:pt x="10333" y="6675"/>
                  <a:pt x="9959" y="6288"/>
                  <a:pt x="9959" y="5834"/>
                </a:cubicBezTo>
                <a:moveTo>
                  <a:pt x="6635" y="5834"/>
                </a:moveTo>
                <a:cubicBezTo>
                  <a:pt x="6635" y="5367"/>
                  <a:pt x="7022" y="4979"/>
                  <a:pt x="7476" y="4979"/>
                </a:cubicBezTo>
                <a:lnTo>
                  <a:pt x="8317" y="4979"/>
                </a:lnTo>
                <a:cubicBezTo>
                  <a:pt x="8784" y="4979"/>
                  <a:pt x="9158" y="5367"/>
                  <a:pt x="9158" y="5834"/>
                </a:cubicBezTo>
                <a:cubicBezTo>
                  <a:pt x="9158" y="6288"/>
                  <a:pt x="8784" y="6675"/>
                  <a:pt x="8317" y="6675"/>
                </a:cubicBezTo>
                <a:lnTo>
                  <a:pt x="7476" y="6675"/>
                </a:lnTo>
                <a:cubicBezTo>
                  <a:pt x="7022" y="6675"/>
                  <a:pt x="6635" y="6288"/>
                  <a:pt x="6635" y="5834"/>
                </a:cubicBezTo>
                <a:moveTo>
                  <a:pt x="19104" y="16607"/>
                </a:moveTo>
                <a:lnTo>
                  <a:pt x="2496" y="16607"/>
                </a:lnTo>
                <a:cubicBezTo>
                  <a:pt x="2056" y="16607"/>
                  <a:pt x="1682" y="16233"/>
                  <a:pt x="1682" y="15779"/>
                </a:cubicBezTo>
                <a:lnTo>
                  <a:pt x="1682" y="14965"/>
                </a:lnTo>
                <a:lnTo>
                  <a:pt x="19918" y="14965"/>
                </a:lnTo>
                <a:lnTo>
                  <a:pt x="19918" y="15779"/>
                </a:lnTo>
                <a:cubicBezTo>
                  <a:pt x="19918" y="16233"/>
                  <a:pt x="19544" y="16607"/>
                  <a:pt x="19104" y="16607"/>
                </a:cubicBezTo>
                <a:moveTo>
                  <a:pt x="13590" y="19905"/>
                </a:moveTo>
                <a:lnTo>
                  <a:pt x="8023" y="19905"/>
                </a:lnTo>
                <a:lnTo>
                  <a:pt x="8838" y="18276"/>
                </a:lnTo>
                <a:lnTo>
                  <a:pt x="12776" y="18276"/>
                </a:lnTo>
                <a:lnTo>
                  <a:pt x="13590" y="19905"/>
                </a:lnTo>
                <a:moveTo>
                  <a:pt x="2496" y="5006"/>
                </a:moveTo>
                <a:lnTo>
                  <a:pt x="3324" y="5006"/>
                </a:lnTo>
                <a:lnTo>
                  <a:pt x="3324" y="13283"/>
                </a:lnTo>
                <a:lnTo>
                  <a:pt x="1682" y="13283"/>
                </a:lnTo>
                <a:lnTo>
                  <a:pt x="1682" y="5834"/>
                </a:lnTo>
                <a:cubicBezTo>
                  <a:pt x="1682" y="5380"/>
                  <a:pt x="2056" y="5006"/>
                  <a:pt x="2496" y="5006"/>
                </a:cubicBezTo>
                <a:moveTo>
                  <a:pt x="5006" y="1695"/>
                </a:moveTo>
                <a:lnTo>
                  <a:pt x="16594" y="1695"/>
                </a:lnTo>
                <a:lnTo>
                  <a:pt x="16594" y="13283"/>
                </a:lnTo>
                <a:lnTo>
                  <a:pt x="5006" y="13283"/>
                </a:lnTo>
                <a:lnTo>
                  <a:pt x="5006" y="1695"/>
                </a:lnTo>
                <a:moveTo>
                  <a:pt x="19104" y="5006"/>
                </a:moveTo>
                <a:cubicBezTo>
                  <a:pt x="19544" y="5006"/>
                  <a:pt x="19918" y="5380"/>
                  <a:pt x="19918" y="5834"/>
                </a:cubicBezTo>
                <a:lnTo>
                  <a:pt x="19918" y="13283"/>
                </a:lnTo>
                <a:lnTo>
                  <a:pt x="18289" y="13283"/>
                </a:lnTo>
                <a:lnTo>
                  <a:pt x="18289" y="5006"/>
                </a:lnTo>
                <a:lnTo>
                  <a:pt x="19104" y="5006"/>
                </a:lnTo>
                <a:moveTo>
                  <a:pt x="19104" y="3324"/>
                </a:moveTo>
                <a:lnTo>
                  <a:pt x="18289" y="3324"/>
                </a:lnTo>
                <a:lnTo>
                  <a:pt x="18289" y="854"/>
                </a:lnTo>
                <a:cubicBezTo>
                  <a:pt x="18289" y="387"/>
                  <a:pt x="17902" y="0"/>
                  <a:pt x="17435" y="0"/>
                </a:cubicBezTo>
                <a:lnTo>
                  <a:pt x="4165" y="0"/>
                </a:lnTo>
                <a:cubicBezTo>
                  <a:pt x="3698" y="0"/>
                  <a:pt x="3324" y="387"/>
                  <a:pt x="3324" y="854"/>
                </a:cubicBezTo>
                <a:lnTo>
                  <a:pt x="3324" y="3324"/>
                </a:lnTo>
                <a:lnTo>
                  <a:pt x="2496" y="3324"/>
                </a:lnTo>
                <a:cubicBezTo>
                  <a:pt x="1121" y="3324"/>
                  <a:pt x="0" y="4445"/>
                  <a:pt x="0" y="5834"/>
                </a:cubicBezTo>
                <a:lnTo>
                  <a:pt x="0" y="15779"/>
                </a:lnTo>
                <a:cubicBezTo>
                  <a:pt x="0" y="17155"/>
                  <a:pt x="1121" y="18276"/>
                  <a:pt x="2496" y="18276"/>
                </a:cubicBezTo>
                <a:lnTo>
                  <a:pt x="6942" y="18276"/>
                </a:lnTo>
                <a:lnTo>
                  <a:pt x="6128" y="19905"/>
                </a:lnTo>
                <a:lnTo>
                  <a:pt x="4165" y="19905"/>
                </a:lnTo>
                <a:cubicBezTo>
                  <a:pt x="3698" y="19905"/>
                  <a:pt x="3324" y="20278"/>
                  <a:pt x="3324" y="20746"/>
                </a:cubicBezTo>
                <a:cubicBezTo>
                  <a:pt x="3324" y="21213"/>
                  <a:pt x="3698" y="21600"/>
                  <a:pt x="4165" y="21600"/>
                </a:cubicBezTo>
                <a:lnTo>
                  <a:pt x="17435" y="21600"/>
                </a:lnTo>
                <a:cubicBezTo>
                  <a:pt x="17902" y="21600"/>
                  <a:pt x="18289" y="21213"/>
                  <a:pt x="18289" y="20746"/>
                </a:cubicBezTo>
                <a:cubicBezTo>
                  <a:pt x="18289" y="20278"/>
                  <a:pt x="17902" y="19905"/>
                  <a:pt x="17435" y="19905"/>
                </a:cubicBezTo>
                <a:lnTo>
                  <a:pt x="15472" y="19905"/>
                </a:lnTo>
                <a:lnTo>
                  <a:pt x="14658" y="18276"/>
                </a:lnTo>
                <a:lnTo>
                  <a:pt x="19104" y="18276"/>
                </a:lnTo>
                <a:cubicBezTo>
                  <a:pt x="20479" y="18276"/>
                  <a:pt x="21600" y="17155"/>
                  <a:pt x="21600" y="15779"/>
                </a:cubicBezTo>
                <a:lnTo>
                  <a:pt x="21600" y="5834"/>
                </a:lnTo>
                <a:cubicBezTo>
                  <a:pt x="21600" y="4445"/>
                  <a:pt x="20479" y="3324"/>
                  <a:pt x="19104" y="3324"/>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07" name="Google Shape;681;p49"/>
          <p:cNvSpPr/>
          <p:nvPr/>
        </p:nvSpPr>
        <p:spPr>
          <a:xfrm>
            <a:off x="6157235" y="3433466"/>
            <a:ext cx="382177" cy="3819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96" y="7481"/>
                </a:moveTo>
                <a:cubicBezTo>
                  <a:pt x="13296" y="7948"/>
                  <a:pt x="12923" y="8335"/>
                  <a:pt x="12455" y="8335"/>
                </a:cubicBezTo>
                <a:lnTo>
                  <a:pt x="9145" y="8335"/>
                </a:lnTo>
                <a:cubicBezTo>
                  <a:pt x="8677" y="8335"/>
                  <a:pt x="8290" y="7948"/>
                  <a:pt x="8290" y="7481"/>
                </a:cubicBezTo>
                <a:cubicBezTo>
                  <a:pt x="8290" y="7026"/>
                  <a:pt x="8677" y="6639"/>
                  <a:pt x="9145" y="6639"/>
                </a:cubicBezTo>
                <a:lnTo>
                  <a:pt x="12455" y="6639"/>
                </a:lnTo>
                <a:cubicBezTo>
                  <a:pt x="12923" y="6639"/>
                  <a:pt x="13296" y="7026"/>
                  <a:pt x="13296" y="7481"/>
                </a:cubicBezTo>
                <a:moveTo>
                  <a:pt x="14965" y="4168"/>
                </a:moveTo>
                <a:cubicBezTo>
                  <a:pt x="14965" y="4635"/>
                  <a:pt x="14578" y="5009"/>
                  <a:pt x="14124" y="5009"/>
                </a:cubicBezTo>
                <a:lnTo>
                  <a:pt x="7476" y="5009"/>
                </a:lnTo>
                <a:cubicBezTo>
                  <a:pt x="7009" y="5009"/>
                  <a:pt x="6635" y="4635"/>
                  <a:pt x="6635" y="4168"/>
                </a:cubicBezTo>
                <a:cubicBezTo>
                  <a:pt x="6635" y="3700"/>
                  <a:pt x="7009" y="3326"/>
                  <a:pt x="7476" y="3326"/>
                </a:cubicBezTo>
                <a:lnTo>
                  <a:pt x="14124" y="3326"/>
                </a:lnTo>
                <a:cubicBezTo>
                  <a:pt x="14578" y="3326"/>
                  <a:pt x="14965" y="3700"/>
                  <a:pt x="14965" y="4168"/>
                </a:cubicBezTo>
                <a:moveTo>
                  <a:pt x="5006" y="5971"/>
                </a:moveTo>
                <a:cubicBezTo>
                  <a:pt x="5006" y="3607"/>
                  <a:pt x="6929" y="1683"/>
                  <a:pt x="9291" y="1683"/>
                </a:cubicBezTo>
                <a:lnTo>
                  <a:pt x="12309" y="1683"/>
                </a:lnTo>
                <a:cubicBezTo>
                  <a:pt x="14671" y="1683"/>
                  <a:pt x="16594" y="3607"/>
                  <a:pt x="16594" y="5971"/>
                </a:cubicBezTo>
                <a:lnTo>
                  <a:pt x="16594" y="9965"/>
                </a:lnTo>
                <a:lnTo>
                  <a:pt x="5006" y="9965"/>
                </a:lnTo>
                <a:lnTo>
                  <a:pt x="5006" y="5971"/>
                </a:lnTo>
                <a:moveTo>
                  <a:pt x="19851" y="19917"/>
                </a:moveTo>
                <a:lnTo>
                  <a:pt x="1749" y="19917"/>
                </a:lnTo>
                <a:cubicBezTo>
                  <a:pt x="2149" y="17112"/>
                  <a:pt x="4566" y="14974"/>
                  <a:pt x="7476" y="14974"/>
                </a:cubicBezTo>
                <a:lnTo>
                  <a:pt x="14124" y="14974"/>
                </a:lnTo>
                <a:cubicBezTo>
                  <a:pt x="17021" y="14974"/>
                  <a:pt x="19437" y="17112"/>
                  <a:pt x="19851" y="19917"/>
                </a:cubicBezTo>
                <a:moveTo>
                  <a:pt x="17435" y="11648"/>
                </a:moveTo>
                <a:cubicBezTo>
                  <a:pt x="17902" y="11648"/>
                  <a:pt x="18276" y="11274"/>
                  <a:pt x="18276" y="10807"/>
                </a:cubicBezTo>
                <a:lnTo>
                  <a:pt x="18276" y="6732"/>
                </a:lnTo>
                <a:cubicBezTo>
                  <a:pt x="20172" y="6345"/>
                  <a:pt x="21600" y="4662"/>
                  <a:pt x="21600" y="2658"/>
                </a:cubicBezTo>
                <a:lnTo>
                  <a:pt x="21600" y="842"/>
                </a:lnTo>
                <a:cubicBezTo>
                  <a:pt x="21600" y="374"/>
                  <a:pt x="21226" y="0"/>
                  <a:pt x="20759" y="0"/>
                </a:cubicBezTo>
                <a:cubicBezTo>
                  <a:pt x="20292" y="0"/>
                  <a:pt x="19918" y="374"/>
                  <a:pt x="19918" y="842"/>
                </a:cubicBezTo>
                <a:lnTo>
                  <a:pt x="19918" y="2658"/>
                </a:lnTo>
                <a:cubicBezTo>
                  <a:pt x="19918" y="3754"/>
                  <a:pt x="19197" y="4689"/>
                  <a:pt x="18196" y="5009"/>
                </a:cubicBezTo>
                <a:cubicBezTo>
                  <a:pt x="17742" y="2177"/>
                  <a:pt x="15272" y="0"/>
                  <a:pt x="12309" y="0"/>
                </a:cubicBezTo>
                <a:lnTo>
                  <a:pt x="9291" y="0"/>
                </a:lnTo>
                <a:cubicBezTo>
                  <a:pt x="6328" y="0"/>
                  <a:pt x="3858" y="2177"/>
                  <a:pt x="3391" y="5009"/>
                </a:cubicBezTo>
                <a:cubicBezTo>
                  <a:pt x="2403" y="4689"/>
                  <a:pt x="1682" y="3754"/>
                  <a:pt x="1682" y="2658"/>
                </a:cubicBezTo>
                <a:lnTo>
                  <a:pt x="1682" y="842"/>
                </a:lnTo>
                <a:cubicBezTo>
                  <a:pt x="1682" y="374"/>
                  <a:pt x="1308" y="0"/>
                  <a:pt x="841" y="0"/>
                </a:cubicBezTo>
                <a:cubicBezTo>
                  <a:pt x="374" y="0"/>
                  <a:pt x="0" y="374"/>
                  <a:pt x="0" y="842"/>
                </a:cubicBezTo>
                <a:lnTo>
                  <a:pt x="0" y="2658"/>
                </a:lnTo>
                <a:cubicBezTo>
                  <a:pt x="0" y="4662"/>
                  <a:pt x="1428" y="6345"/>
                  <a:pt x="3311" y="6732"/>
                </a:cubicBezTo>
                <a:lnTo>
                  <a:pt x="3311" y="10807"/>
                </a:lnTo>
                <a:cubicBezTo>
                  <a:pt x="3311" y="11274"/>
                  <a:pt x="3698" y="11648"/>
                  <a:pt x="4165" y="11648"/>
                </a:cubicBezTo>
                <a:lnTo>
                  <a:pt x="9959" y="11648"/>
                </a:lnTo>
                <a:lnTo>
                  <a:pt x="9959" y="13291"/>
                </a:lnTo>
                <a:lnTo>
                  <a:pt x="7476" y="13291"/>
                </a:lnTo>
                <a:cubicBezTo>
                  <a:pt x="3351" y="13291"/>
                  <a:pt x="0" y="16631"/>
                  <a:pt x="0" y="20758"/>
                </a:cubicBezTo>
                <a:cubicBezTo>
                  <a:pt x="0" y="21226"/>
                  <a:pt x="374" y="21600"/>
                  <a:pt x="841" y="21600"/>
                </a:cubicBezTo>
                <a:lnTo>
                  <a:pt x="20759" y="21600"/>
                </a:lnTo>
                <a:cubicBezTo>
                  <a:pt x="21226" y="21600"/>
                  <a:pt x="21600" y="21226"/>
                  <a:pt x="21600" y="20758"/>
                </a:cubicBezTo>
                <a:cubicBezTo>
                  <a:pt x="21600" y="16631"/>
                  <a:pt x="18249" y="13291"/>
                  <a:pt x="14124" y="13291"/>
                </a:cubicBezTo>
                <a:lnTo>
                  <a:pt x="11641" y="13291"/>
                </a:lnTo>
                <a:lnTo>
                  <a:pt x="11641" y="11648"/>
                </a:lnTo>
                <a:lnTo>
                  <a:pt x="17435" y="11648"/>
                </a:lnTo>
                <a:close/>
              </a:path>
            </a:pathLst>
          </a:custGeom>
          <a:solidFill>
            <a:schemeClr val="accent2">
              <a:lumOff val="44000"/>
            </a:schemeClr>
          </a:solidFill>
          <a:ln w="12700">
            <a:miter lim="400000"/>
          </a:ln>
        </p:spPr>
        <p:txBody>
          <a:bodyPr lIns="0" tIns="0" rIns="0" bIns="0" anchor="ctr"/>
          <a:lstStyle/>
          <a:p>
            <a:pPr algn="ctr">
              <a:defRPr sz="1800"/>
            </a:pPr>
          </a:p>
        </p:txBody>
      </p:sp>
      <p:sp>
        <p:nvSpPr>
          <p:cNvPr id="708" name="Google Shape;682;p49"/>
          <p:cNvSpPr/>
          <p:nvPr/>
        </p:nvSpPr>
        <p:spPr>
          <a:xfrm>
            <a:off x="6860017" y="3433466"/>
            <a:ext cx="382177" cy="3819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65" y="14133"/>
                </a:moveTo>
                <a:lnTo>
                  <a:pt x="14965" y="15736"/>
                </a:lnTo>
                <a:cubicBezTo>
                  <a:pt x="14965" y="16203"/>
                  <a:pt x="14591" y="16591"/>
                  <a:pt x="14124" y="16591"/>
                </a:cubicBezTo>
                <a:cubicBezTo>
                  <a:pt x="13657" y="16591"/>
                  <a:pt x="13270" y="16203"/>
                  <a:pt x="13270" y="15736"/>
                </a:cubicBezTo>
                <a:lnTo>
                  <a:pt x="13270" y="14133"/>
                </a:lnTo>
                <a:cubicBezTo>
                  <a:pt x="13270" y="13665"/>
                  <a:pt x="13657" y="13291"/>
                  <a:pt x="14124" y="13291"/>
                </a:cubicBezTo>
                <a:cubicBezTo>
                  <a:pt x="14591" y="13291"/>
                  <a:pt x="14965" y="13665"/>
                  <a:pt x="14965" y="14133"/>
                </a:cubicBezTo>
                <a:moveTo>
                  <a:pt x="6421" y="4168"/>
                </a:moveTo>
                <a:cubicBezTo>
                  <a:pt x="6421" y="3580"/>
                  <a:pt x="6902" y="3112"/>
                  <a:pt x="7476" y="3112"/>
                </a:cubicBezTo>
                <a:cubicBezTo>
                  <a:pt x="8063" y="3112"/>
                  <a:pt x="8531" y="3580"/>
                  <a:pt x="8531" y="4168"/>
                </a:cubicBezTo>
                <a:cubicBezTo>
                  <a:pt x="8531" y="4742"/>
                  <a:pt x="8063" y="5223"/>
                  <a:pt x="7476" y="5223"/>
                </a:cubicBezTo>
                <a:cubicBezTo>
                  <a:pt x="6902" y="5223"/>
                  <a:pt x="6421" y="4742"/>
                  <a:pt x="6421" y="4168"/>
                </a:cubicBezTo>
                <a:moveTo>
                  <a:pt x="3111" y="4168"/>
                </a:moveTo>
                <a:cubicBezTo>
                  <a:pt x="3111" y="3580"/>
                  <a:pt x="3578" y="3112"/>
                  <a:pt x="4165" y="3112"/>
                </a:cubicBezTo>
                <a:cubicBezTo>
                  <a:pt x="4739" y="3112"/>
                  <a:pt x="5220" y="3580"/>
                  <a:pt x="5220" y="4168"/>
                </a:cubicBezTo>
                <a:cubicBezTo>
                  <a:pt x="5220" y="4742"/>
                  <a:pt x="4739" y="5223"/>
                  <a:pt x="4165" y="5223"/>
                </a:cubicBezTo>
                <a:cubicBezTo>
                  <a:pt x="3578" y="5223"/>
                  <a:pt x="3111" y="4742"/>
                  <a:pt x="3111" y="4168"/>
                </a:cubicBezTo>
                <a:moveTo>
                  <a:pt x="14124" y="19917"/>
                </a:moveTo>
                <a:cubicBezTo>
                  <a:pt x="11815" y="19917"/>
                  <a:pt x="9946" y="18047"/>
                  <a:pt x="9946" y="15736"/>
                </a:cubicBezTo>
                <a:cubicBezTo>
                  <a:pt x="9946" y="13452"/>
                  <a:pt x="11815" y="11581"/>
                  <a:pt x="14124" y="11581"/>
                </a:cubicBezTo>
                <a:cubicBezTo>
                  <a:pt x="16420" y="11581"/>
                  <a:pt x="18289" y="13452"/>
                  <a:pt x="18289" y="15736"/>
                </a:cubicBezTo>
                <a:cubicBezTo>
                  <a:pt x="18289" y="18047"/>
                  <a:pt x="16420" y="19917"/>
                  <a:pt x="14124" y="19917"/>
                </a:cubicBezTo>
                <a:moveTo>
                  <a:pt x="1682" y="8335"/>
                </a:moveTo>
                <a:lnTo>
                  <a:pt x="19918" y="8335"/>
                </a:lnTo>
                <a:lnTo>
                  <a:pt x="19918" y="14881"/>
                </a:lnTo>
                <a:cubicBezTo>
                  <a:pt x="19491" y="12062"/>
                  <a:pt x="17048" y="9885"/>
                  <a:pt x="14124" y="9885"/>
                </a:cubicBezTo>
                <a:cubicBezTo>
                  <a:pt x="11174" y="9885"/>
                  <a:pt x="8731" y="12076"/>
                  <a:pt x="8317" y="14908"/>
                </a:cubicBezTo>
                <a:lnTo>
                  <a:pt x="1682" y="14908"/>
                </a:lnTo>
                <a:lnTo>
                  <a:pt x="1682" y="8335"/>
                </a:lnTo>
                <a:moveTo>
                  <a:pt x="19918" y="6639"/>
                </a:moveTo>
                <a:lnTo>
                  <a:pt x="1682" y="6639"/>
                </a:lnTo>
                <a:lnTo>
                  <a:pt x="1682" y="1683"/>
                </a:lnTo>
                <a:lnTo>
                  <a:pt x="19918" y="1683"/>
                </a:lnTo>
                <a:lnTo>
                  <a:pt x="19918" y="6639"/>
                </a:lnTo>
                <a:moveTo>
                  <a:pt x="20759" y="0"/>
                </a:moveTo>
                <a:lnTo>
                  <a:pt x="841" y="0"/>
                </a:lnTo>
                <a:cubicBezTo>
                  <a:pt x="374" y="0"/>
                  <a:pt x="0" y="374"/>
                  <a:pt x="0" y="842"/>
                </a:cubicBezTo>
                <a:lnTo>
                  <a:pt x="0" y="15736"/>
                </a:lnTo>
                <a:cubicBezTo>
                  <a:pt x="0" y="16203"/>
                  <a:pt x="374" y="16591"/>
                  <a:pt x="841" y="16591"/>
                </a:cubicBezTo>
                <a:lnTo>
                  <a:pt x="8317" y="16591"/>
                </a:lnTo>
                <a:cubicBezTo>
                  <a:pt x="8731" y="19423"/>
                  <a:pt x="11174" y="21600"/>
                  <a:pt x="14124" y="21600"/>
                </a:cubicBezTo>
                <a:cubicBezTo>
                  <a:pt x="17061" y="21600"/>
                  <a:pt x="19504" y="19423"/>
                  <a:pt x="19918" y="16591"/>
                </a:cubicBezTo>
                <a:lnTo>
                  <a:pt x="20759" y="16591"/>
                </a:lnTo>
                <a:cubicBezTo>
                  <a:pt x="21226" y="16591"/>
                  <a:pt x="21600" y="16203"/>
                  <a:pt x="21600" y="15736"/>
                </a:cubicBezTo>
                <a:lnTo>
                  <a:pt x="21600" y="842"/>
                </a:lnTo>
                <a:cubicBezTo>
                  <a:pt x="21600" y="374"/>
                  <a:pt x="21226" y="0"/>
                  <a:pt x="2075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09" name="Google Shape;683;p49"/>
          <p:cNvSpPr/>
          <p:nvPr/>
        </p:nvSpPr>
        <p:spPr>
          <a:xfrm>
            <a:off x="7547302" y="3433348"/>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36" y="10213"/>
                </a:moveTo>
                <a:cubicBezTo>
                  <a:pt x="18369" y="10546"/>
                  <a:pt x="18369" y="11080"/>
                  <a:pt x="18036" y="11414"/>
                </a:cubicBezTo>
                <a:lnTo>
                  <a:pt x="15553" y="13897"/>
                </a:lnTo>
                <a:cubicBezTo>
                  <a:pt x="15219" y="14231"/>
                  <a:pt x="14685" y="14231"/>
                  <a:pt x="14351" y="13897"/>
                </a:cubicBezTo>
                <a:lnTo>
                  <a:pt x="13296" y="12829"/>
                </a:lnTo>
                <a:lnTo>
                  <a:pt x="11401" y="14725"/>
                </a:lnTo>
                <a:cubicBezTo>
                  <a:pt x="11067" y="15045"/>
                  <a:pt x="10533" y="15045"/>
                  <a:pt x="10213" y="14725"/>
                </a:cubicBezTo>
                <a:cubicBezTo>
                  <a:pt x="9879" y="14391"/>
                  <a:pt x="9879" y="13857"/>
                  <a:pt x="10213" y="13537"/>
                </a:cubicBezTo>
                <a:lnTo>
                  <a:pt x="12696" y="11040"/>
                </a:lnTo>
                <a:cubicBezTo>
                  <a:pt x="13029" y="10720"/>
                  <a:pt x="13563" y="10720"/>
                  <a:pt x="13884" y="11040"/>
                </a:cubicBezTo>
                <a:lnTo>
                  <a:pt x="14952" y="12108"/>
                </a:lnTo>
                <a:lnTo>
                  <a:pt x="16847" y="10213"/>
                </a:lnTo>
                <a:cubicBezTo>
                  <a:pt x="17168" y="9879"/>
                  <a:pt x="17702" y="9879"/>
                  <a:pt x="18036" y="10213"/>
                </a:cubicBezTo>
                <a:moveTo>
                  <a:pt x="5220" y="12469"/>
                </a:moveTo>
                <a:cubicBezTo>
                  <a:pt x="5220" y="13056"/>
                  <a:pt x="4753" y="13523"/>
                  <a:pt x="4165" y="13523"/>
                </a:cubicBezTo>
                <a:cubicBezTo>
                  <a:pt x="3578" y="13523"/>
                  <a:pt x="3111" y="13056"/>
                  <a:pt x="3111" y="12469"/>
                </a:cubicBezTo>
                <a:cubicBezTo>
                  <a:pt x="3111" y="11881"/>
                  <a:pt x="3578" y="11414"/>
                  <a:pt x="4165" y="11414"/>
                </a:cubicBezTo>
                <a:cubicBezTo>
                  <a:pt x="4753" y="11414"/>
                  <a:pt x="5220" y="11881"/>
                  <a:pt x="5220" y="12469"/>
                </a:cubicBezTo>
                <a:moveTo>
                  <a:pt x="3111" y="9358"/>
                </a:moveTo>
                <a:cubicBezTo>
                  <a:pt x="3111" y="8771"/>
                  <a:pt x="3578" y="8304"/>
                  <a:pt x="4165" y="8304"/>
                </a:cubicBezTo>
                <a:cubicBezTo>
                  <a:pt x="4753" y="8304"/>
                  <a:pt x="5220" y="8771"/>
                  <a:pt x="5220" y="9358"/>
                </a:cubicBezTo>
                <a:cubicBezTo>
                  <a:pt x="5220" y="9932"/>
                  <a:pt x="4753" y="10413"/>
                  <a:pt x="4165" y="10413"/>
                </a:cubicBezTo>
                <a:cubicBezTo>
                  <a:pt x="3578" y="10413"/>
                  <a:pt x="3111" y="9932"/>
                  <a:pt x="3111" y="9358"/>
                </a:cubicBezTo>
                <a:moveTo>
                  <a:pt x="8330" y="6675"/>
                </a:moveTo>
                <a:lnTo>
                  <a:pt x="19918" y="6675"/>
                </a:lnTo>
                <a:lnTo>
                  <a:pt x="19918" y="19905"/>
                </a:lnTo>
                <a:lnTo>
                  <a:pt x="8330" y="19905"/>
                </a:lnTo>
                <a:lnTo>
                  <a:pt x="8330" y="6675"/>
                </a:lnTo>
                <a:moveTo>
                  <a:pt x="1695" y="6675"/>
                </a:moveTo>
                <a:lnTo>
                  <a:pt x="6635" y="6675"/>
                </a:lnTo>
                <a:lnTo>
                  <a:pt x="6635" y="19905"/>
                </a:lnTo>
                <a:lnTo>
                  <a:pt x="1695" y="19905"/>
                </a:lnTo>
                <a:lnTo>
                  <a:pt x="1695" y="6675"/>
                </a:lnTo>
                <a:moveTo>
                  <a:pt x="19918" y="4979"/>
                </a:moveTo>
                <a:lnTo>
                  <a:pt x="1695" y="4979"/>
                </a:lnTo>
                <a:lnTo>
                  <a:pt x="1695" y="1695"/>
                </a:lnTo>
                <a:lnTo>
                  <a:pt x="19918" y="1695"/>
                </a:lnTo>
                <a:lnTo>
                  <a:pt x="19918" y="4979"/>
                </a:lnTo>
                <a:moveTo>
                  <a:pt x="20759" y="0"/>
                </a:moveTo>
                <a:lnTo>
                  <a:pt x="841" y="0"/>
                </a:lnTo>
                <a:cubicBezTo>
                  <a:pt x="374" y="0"/>
                  <a:pt x="0" y="387"/>
                  <a:pt x="0" y="854"/>
                </a:cubicBezTo>
                <a:lnTo>
                  <a:pt x="0" y="20759"/>
                </a:lnTo>
                <a:cubicBezTo>
                  <a:pt x="0" y="21213"/>
                  <a:pt x="374" y="21600"/>
                  <a:pt x="841" y="21600"/>
                </a:cubicBezTo>
                <a:lnTo>
                  <a:pt x="20759" y="21600"/>
                </a:lnTo>
                <a:cubicBezTo>
                  <a:pt x="21226" y="21600"/>
                  <a:pt x="21600" y="21213"/>
                  <a:pt x="21600" y="20759"/>
                </a:cubicBezTo>
                <a:lnTo>
                  <a:pt x="21600" y="854"/>
                </a:lnTo>
                <a:cubicBezTo>
                  <a:pt x="21600" y="387"/>
                  <a:pt x="21226" y="0"/>
                  <a:pt x="20759"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10" name="Google Shape;684;p49"/>
          <p:cNvSpPr/>
          <p:nvPr/>
        </p:nvSpPr>
        <p:spPr>
          <a:xfrm>
            <a:off x="1214639" y="4069086"/>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04" y="19918"/>
                </a:moveTo>
                <a:cubicBezTo>
                  <a:pt x="18650" y="19918"/>
                  <a:pt x="18289" y="19544"/>
                  <a:pt x="18289" y="19104"/>
                </a:cubicBezTo>
                <a:cubicBezTo>
                  <a:pt x="18289" y="18650"/>
                  <a:pt x="18650" y="18276"/>
                  <a:pt x="19104" y="18276"/>
                </a:cubicBezTo>
                <a:cubicBezTo>
                  <a:pt x="19544" y="18276"/>
                  <a:pt x="19918" y="18650"/>
                  <a:pt x="19918" y="19104"/>
                </a:cubicBezTo>
                <a:cubicBezTo>
                  <a:pt x="19918" y="19544"/>
                  <a:pt x="19544" y="19918"/>
                  <a:pt x="19104" y="19918"/>
                </a:cubicBezTo>
                <a:moveTo>
                  <a:pt x="10800" y="19918"/>
                </a:moveTo>
                <a:cubicBezTo>
                  <a:pt x="10346" y="19918"/>
                  <a:pt x="9986" y="19544"/>
                  <a:pt x="9986" y="19104"/>
                </a:cubicBezTo>
                <a:cubicBezTo>
                  <a:pt x="9986" y="18650"/>
                  <a:pt x="10346" y="18276"/>
                  <a:pt x="10800" y="18276"/>
                </a:cubicBezTo>
                <a:cubicBezTo>
                  <a:pt x="11254" y="18276"/>
                  <a:pt x="11614" y="18650"/>
                  <a:pt x="11614" y="19104"/>
                </a:cubicBezTo>
                <a:cubicBezTo>
                  <a:pt x="11614" y="19544"/>
                  <a:pt x="11254" y="19918"/>
                  <a:pt x="10800" y="19918"/>
                </a:cubicBezTo>
                <a:moveTo>
                  <a:pt x="2510" y="19918"/>
                </a:moveTo>
                <a:cubicBezTo>
                  <a:pt x="2056" y="19918"/>
                  <a:pt x="1682" y="19544"/>
                  <a:pt x="1682" y="19104"/>
                </a:cubicBezTo>
                <a:cubicBezTo>
                  <a:pt x="1682" y="18650"/>
                  <a:pt x="2056" y="18276"/>
                  <a:pt x="2510" y="18276"/>
                </a:cubicBezTo>
                <a:cubicBezTo>
                  <a:pt x="2950" y="18276"/>
                  <a:pt x="3324" y="18650"/>
                  <a:pt x="3324" y="19104"/>
                </a:cubicBezTo>
                <a:cubicBezTo>
                  <a:pt x="3324" y="19544"/>
                  <a:pt x="2950" y="19918"/>
                  <a:pt x="2510" y="19918"/>
                </a:cubicBezTo>
                <a:moveTo>
                  <a:pt x="9158" y="11628"/>
                </a:moveTo>
                <a:cubicBezTo>
                  <a:pt x="9158" y="10720"/>
                  <a:pt x="9892" y="9986"/>
                  <a:pt x="10800" y="9986"/>
                </a:cubicBezTo>
                <a:cubicBezTo>
                  <a:pt x="11708" y="9986"/>
                  <a:pt x="12442" y="10720"/>
                  <a:pt x="12442" y="11628"/>
                </a:cubicBezTo>
                <a:cubicBezTo>
                  <a:pt x="12442" y="12535"/>
                  <a:pt x="11708" y="13270"/>
                  <a:pt x="10800" y="13270"/>
                </a:cubicBezTo>
                <a:cubicBezTo>
                  <a:pt x="9892" y="13270"/>
                  <a:pt x="9158" y="12535"/>
                  <a:pt x="9158" y="11628"/>
                </a:cubicBezTo>
                <a:moveTo>
                  <a:pt x="2510" y="1682"/>
                </a:moveTo>
                <a:cubicBezTo>
                  <a:pt x="2950" y="1682"/>
                  <a:pt x="3324" y="2056"/>
                  <a:pt x="3324" y="2496"/>
                </a:cubicBezTo>
                <a:cubicBezTo>
                  <a:pt x="3324" y="2950"/>
                  <a:pt x="2950" y="3311"/>
                  <a:pt x="2510" y="3311"/>
                </a:cubicBezTo>
                <a:cubicBezTo>
                  <a:pt x="2056" y="3311"/>
                  <a:pt x="1682" y="2950"/>
                  <a:pt x="1682" y="2496"/>
                </a:cubicBezTo>
                <a:cubicBezTo>
                  <a:pt x="1682" y="2056"/>
                  <a:pt x="2056" y="1682"/>
                  <a:pt x="2510" y="1682"/>
                </a:cubicBezTo>
                <a:moveTo>
                  <a:pt x="10800" y="1682"/>
                </a:moveTo>
                <a:cubicBezTo>
                  <a:pt x="11254" y="1682"/>
                  <a:pt x="11614" y="2056"/>
                  <a:pt x="11614" y="2496"/>
                </a:cubicBezTo>
                <a:cubicBezTo>
                  <a:pt x="11614" y="2950"/>
                  <a:pt x="11254" y="3311"/>
                  <a:pt x="10800" y="3311"/>
                </a:cubicBezTo>
                <a:cubicBezTo>
                  <a:pt x="10346" y="3311"/>
                  <a:pt x="9986" y="2950"/>
                  <a:pt x="9986" y="2496"/>
                </a:cubicBezTo>
                <a:cubicBezTo>
                  <a:pt x="9986" y="2056"/>
                  <a:pt x="10346" y="1682"/>
                  <a:pt x="10800" y="1682"/>
                </a:cubicBezTo>
                <a:moveTo>
                  <a:pt x="19104" y="1682"/>
                </a:moveTo>
                <a:cubicBezTo>
                  <a:pt x="19544" y="1682"/>
                  <a:pt x="19918" y="2056"/>
                  <a:pt x="19918" y="2496"/>
                </a:cubicBezTo>
                <a:cubicBezTo>
                  <a:pt x="19918" y="2950"/>
                  <a:pt x="19544" y="3311"/>
                  <a:pt x="19104" y="3311"/>
                </a:cubicBezTo>
                <a:cubicBezTo>
                  <a:pt x="18650" y="3311"/>
                  <a:pt x="18289" y="2950"/>
                  <a:pt x="18289" y="2496"/>
                </a:cubicBezTo>
                <a:cubicBezTo>
                  <a:pt x="18289" y="2056"/>
                  <a:pt x="18650" y="1682"/>
                  <a:pt x="19104" y="1682"/>
                </a:cubicBezTo>
                <a:moveTo>
                  <a:pt x="19104" y="16594"/>
                </a:moveTo>
                <a:cubicBezTo>
                  <a:pt x="18022" y="16594"/>
                  <a:pt x="17088" y="17288"/>
                  <a:pt x="16741" y="18249"/>
                </a:cubicBezTo>
                <a:lnTo>
                  <a:pt x="13163" y="18249"/>
                </a:lnTo>
                <a:cubicBezTo>
                  <a:pt x="12909" y="17555"/>
                  <a:pt x="12349" y="16994"/>
                  <a:pt x="11641" y="16741"/>
                </a:cubicBezTo>
                <a:lnTo>
                  <a:pt x="11641" y="14858"/>
                </a:lnTo>
                <a:cubicBezTo>
                  <a:pt x="13083" y="14485"/>
                  <a:pt x="14137" y="13176"/>
                  <a:pt x="14137" y="11628"/>
                </a:cubicBezTo>
                <a:cubicBezTo>
                  <a:pt x="14137" y="10079"/>
                  <a:pt x="13083" y="8784"/>
                  <a:pt x="11641" y="8410"/>
                </a:cubicBezTo>
                <a:lnTo>
                  <a:pt x="11641" y="7489"/>
                </a:lnTo>
                <a:lnTo>
                  <a:pt x="19104" y="7489"/>
                </a:lnTo>
                <a:cubicBezTo>
                  <a:pt x="19571" y="7489"/>
                  <a:pt x="19945" y="7102"/>
                  <a:pt x="19945" y="6648"/>
                </a:cubicBezTo>
                <a:lnTo>
                  <a:pt x="19945" y="4859"/>
                </a:lnTo>
                <a:cubicBezTo>
                  <a:pt x="20906" y="4512"/>
                  <a:pt x="21600" y="3591"/>
                  <a:pt x="21600" y="2496"/>
                </a:cubicBezTo>
                <a:cubicBezTo>
                  <a:pt x="21600" y="1121"/>
                  <a:pt x="20479" y="0"/>
                  <a:pt x="19104" y="0"/>
                </a:cubicBezTo>
                <a:cubicBezTo>
                  <a:pt x="17715" y="0"/>
                  <a:pt x="16594" y="1121"/>
                  <a:pt x="16594" y="2496"/>
                </a:cubicBezTo>
                <a:cubicBezTo>
                  <a:pt x="16594" y="3591"/>
                  <a:pt x="17288" y="4512"/>
                  <a:pt x="18263" y="4859"/>
                </a:cubicBezTo>
                <a:lnTo>
                  <a:pt x="18263" y="5794"/>
                </a:lnTo>
                <a:lnTo>
                  <a:pt x="11641" y="5794"/>
                </a:lnTo>
                <a:lnTo>
                  <a:pt x="11641" y="4859"/>
                </a:lnTo>
                <a:cubicBezTo>
                  <a:pt x="12616" y="4512"/>
                  <a:pt x="13310" y="3591"/>
                  <a:pt x="13310" y="2496"/>
                </a:cubicBezTo>
                <a:cubicBezTo>
                  <a:pt x="13310" y="1121"/>
                  <a:pt x="12188" y="0"/>
                  <a:pt x="10800" y="0"/>
                </a:cubicBezTo>
                <a:cubicBezTo>
                  <a:pt x="9425" y="0"/>
                  <a:pt x="8304" y="1121"/>
                  <a:pt x="8304" y="2496"/>
                </a:cubicBezTo>
                <a:cubicBezTo>
                  <a:pt x="8304" y="3591"/>
                  <a:pt x="8998" y="4512"/>
                  <a:pt x="9959" y="4859"/>
                </a:cubicBezTo>
                <a:lnTo>
                  <a:pt x="9959" y="5794"/>
                </a:lnTo>
                <a:lnTo>
                  <a:pt x="3351" y="5794"/>
                </a:lnTo>
                <a:lnTo>
                  <a:pt x="3351" y="4859"/>
                </a:lnTo>
                <a:cubicBezTo>
                  <a:pt x="4312" y="4512"/>
                  <a:pt x="5006" y="3591"/>
                  <a:pt x="5006" y="2496"/>
                </a:cubicBezTo>
                <a:cubicBezTo>
                  <a:pt x="5006" y="1121"/>
                  <a:pt x="3885" y="0"/>
                  <a:pt x="2510" y="0"/>
                </a:cubicBezTo>
                <a:cubicBezTo>
                  <a:pt x="1121" y="0"/>
                  <a:pt x="0" y="1121"/>
                  <a:pt x="0" y="2496"/>
                </a:cubicBezTo>
                <a:cubicBezTo>
                  <a:pt x="0" y="3591"/>
                  <a:pt x="694" y="4512"/>
                  <a:pt x="1655" y="4859"/>
                </a:cubicBezTo>
                <a:lnTo>
                  <a:pt x="1655" y="6648"/>
                </a:lnTo>
                <a:cubicBezTo>
                  <a:pt x="1655" y="7102"/>
                  <a:pt x="2043" y="7489"/>
                  <a:pt x="2510" y="7489"/>
                </a:cubicBezTo>
                <a:lnTo>
                  <a:pt x="9959" y="7489"/>
                </a:lnTo>
                <a:lnTo>
                  <a:pt x="9959" y="8410"/>
                </a:lnTo>
                <a:cubicBezTo>
                  <a:pt x="8531" y="8784"/>
                  <a:pt x="7463" y="10079"/>
                  <a:pt x="7463" y="11628"/>
                </a:cubicBezTo>
                <a:cubicBezTo>
                  <a:pt x="7463" y="13176"/>
                  <a:pt x="8531" y="14485"/>
                  <a:pt x="9959" y="14858"/>
                </a:cubicBezTo>
                <a:lnTo>
                  <a:pt x="9959" y="16741"/>
                </a:lnTo>
                <a:cubicBezTo>
                  <a:pt x="9251" y="16994"/>
                  <a:pt x="8704" y="17555"/>
                  <a:pt x="8450" y="18249"/>
                </a:cubicBezTo>
                <a:lnTo>
                  <a:pt x="4859" y="18249"/>
                </a:lnTo>
                <a:cubicBezTo>
                  <a:pt x="4512" y="17288"/>
                  <a:pt x="3591" y="16594"/>
                  <a:pt x="2510" y="16594"/>
                </a:cubicBezTo>
                <a:cubicBezTo>
                  <a:pt x="1121" y="16594"/>
                  <a:pt x="0" y="17715"/>
                  <a:pt x="0" y="19104"/>
                </a:cubicBezTo>
                <a:cubicBezTo>
                  <a:pt x="0" y="20479"/>
                  <a:pt x="1121" y="21600"/>
                  <a:pt x="2510" y="21600"/>
                </a:cubicBezTo>
                <a:cubicBezTo>
                  <a:pt x="3591" y="21600"/>
                  <a:pt x="4512" y="20906"/>
                  <a:pt x="4859" y="19945"/>
                </a:cubicBezTo>
                <a:lnTo>
                  <a:pt x="8450" y="19945"/>
                </a:lnTo>
                <a:cubicBezTo>
                  <a:pt x="8798" y="20906"/>
                  <a:pt x="9719" y="21600"/>
                  <a:pt x="10800" y="21600"/>
                </a:cubicBezTo>
                <a:cubicBezTo>
                  <a:pt x="11881" y="21600"/>
                  <a:pt x="12816" y="20906"/>
                  <a:pt x="13163" y="19945"/>
                </a:cubicBezTo>
                <a:lnTo>
                  <a:pt x="16741" y="19945"/>
                </a:lnTo>
                <a:cubicBezTo>
                  <a:pt x="17088" y="20906"/>
                  <a:pt x="18022" y="21600"/>
                  <a:pt x="19104" y="21600"/>
                </a:cubicBezTo>
                <a:cubicBezTo>
                  <a:pt x="20479" y="21600"/>
                  <a:pt x="21600" y="20479"/>
                  <a:pt x="21600" y="19104"/>
                </a:cubicBezTo>
                <a:cubicBezTo>
                  <a:pt x="21600" y="17715"/>
                  <a:pt x="20479" y="16594"/>
                  <a:pt x="19104" y="16594"/>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11" name="Google Shape;685;p49"/>
          <p:cNvSpPr/>
          <p:nvPr/>
        </p:nvSpPr>
        <p:spPr>
          <a:xfrm>
            <a:off x="1902350" y="4069086"/>
            <a:ext cx="382177"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181" y="16140"/>
                </a:moveTo>
                <a:lnTo>
                  <a:pt x="14872" y="13977"/>
                </a:lnTo>
                <a:lnTo>
                  <a:pt x="16354" y="19918"/>
                </a:lnTo>
                <a:lnTo>
                  <a:pt x="5246" y="19918"/>
                </a:lnTo>
                <a:lnTo>
                  <a:pt x="6181" y="16140"/>
                </a:lnTo>
                <a:moveTo>
                  <a:pt x="9799" y="1682"/>
                </a:moveTo>
                <a:lnTo>
                  <a:pt x="11801" y="1682"/>
                </a:lnTo>
                <a:lnTo>
                  <a:pt x="12896" y="6088"/>
                </a:lnTo>
                <a:lnTo>
                  <a:pt x="8424" y="7209"/>
                </a:lnTo>
                <a:lnTo>
                  <a:pt x="9799" y="1682"/>
                </a:lnTo>
                <a:moveTo>
                  <a:pt x="7956" y="9065"/>
                </a:moveTo>
                <a:lnTo>
                  <a:pt x="13310" y="7730"/>
                </a:lnTo>
                <a:lnTo>
                  <a:pt x="14458" y="12335"/>
                </a:lnTo>
                <a:lnTo>
                  <a:pt x="6648" y="14284"/>
                </a:lnTo>
                <a:lnTo>
                  <a:pt x="7956" y="9065"/>
                </a:lnTo>
                <a:moveTo>
                  <a:pt x="20759" y="19918"/>
                </a:moveTo>
                <a:lnTo>
                  <a:pt x="18089" y="19918"/>
                </a:lnTo>
                <a:lnTo>
                  <a:pt x="13270" y="641"/>
                </a:lnTo>
                <a:cubicBezTo>
                  <a:pt x="13176" y="267"/>
                  <a:pt x="12843" y="0"/>
                  <a:pt x="12455" y="0"/>
                </a:cubicBezTo>
                <a:lnTo>
                  <a:pt x="9145" y="0"/>
                </a:lnTo>
                <a:cubicBezTo>
                  <a:pt x="8757" y="0"/>
                  <a:pt x="8410" y="267"/>
                  <a:pt x="8317" y="641"/>
                </a:cubicBezTo>
                <a:cubicBezTo>
                  <a:pt x="7730" y="2977"/>
                  <a:pt x="3965" y="18036"/>
                  <a:pt x="3498" y="19918"/>
                </a:cubicBezTo>
                <a:lnTo>
                  <a:pt x="841" y="19918"/>
                </a:lnTo>
                <a:cubicBezTo>
                  <a:pt x="374" y="19918"/>
                  <a:pt x="0" y="20292"/>
                  <a:pt x="0" y="20759"/>
                </a:cubicBezTo>
                <a:cubicBezTo>
                  <a:pt x="0" y="21226"/>
                  <a:pt x="374" y="21600"/>
                  <a:pt x="841" y="21600"/>
                </a:cubicBezTo>
                <a:lnTo>
                  <a:pt x="20759" y="21600"/>
                </a:lnTo>
                <a:cubicBezTo>
                  <a:pt x="21226" y="21600"/>
                  <a:pt x="21600" y="21226"/>
                  <a:pt x="21600" y="20759"/>
                </a:cubicBezTo>
                <a:cubicBezTo>
                  <a:pt x="21600" y="20292"/>
                  <a:pt x="21226" y="19918"/>
                  <a:pt x="20759" y="19918"/>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12" name="Google Shape;686;p49"/>
          <p:cNvSpPr/>
          <p:nvPr/>
        </p:nvSpPr>
        <p:spPr>
          <a:xfrm>
            <a:off x="2619824" y="4069086"/>
            <a:ext cx="381468"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915" y="14898"/>
                </a:moveTo>
                <a:lnTo>
                  <a:pt x="18283" y="14898"/>
                </a:lnTo>
                <a:lnTo>
                  <a:pt x="18283" y="9198"/>
                </a:lnTo>
                <a:cubicBezTo>
                  <a:pt x="18283" y="8731"/>
                  <a:pt x="17909" y="8357"/>
                  <a:pt x="17440" y="8357"/>
                </a:cubicBezTo>
                <a:lnTo>
                  <a:pt x="11141" y="8357"/>
                </a:lnTo>
                <a:lnTo>
                  <a:pt x="8078" y="5287"/>
                </a:lnTo>
                <a:cubicBezTo>
                  <a:pt x="7918" y="5126"/>
                  <a:pt x="7704" y="5046"/>
                  <a:pt x="7476" y="5046"/>
                </a:cubicBezTo>
                <a:lnTo>
                  <a:pt x="5002" y="5046"/>
                </a:lnTo>
                <a:lnTo>
                  <a:pt x="5002" y="1682"/>
                </a:lnTo>
                <a:lnTo>
                  <a:pt x="10446" y="1682"/>
                </a:lnTo>
                <a:lnTo>
                  <a:pt x="13522" y="4739"/>
                </a:lnTo>
                <a:cubicBezTo>
                  <a:pt x="13682" y="4899"/>
                  <a:pt x="13896" y="4993"/>
                  <a:pt x="14110" y="4993"/>
                </a:cubicBezTo>
                <a:lnTo>
                  <a:pt x="19915" y="4993"/>
                </a:lnTo>
                <a:lnTo>
                  <a:pt x="19915" y="14898"/>
                </a:lnTo>
                <a:moveTo>
                  <a:pt x="16598" y="19918"/>
                </a:moveTo>
                <a:lnTo>
                  <a:pt x="1685" y="19918"/>
                </a:lnTo>
                <a:lnTo>
                  <a:pt x="1685" y="6728"/>
                </a:lnTo>
                <a:lnTo>
                  <a:pt x="7129" y="6728"/>
                </a:lnTo>
                <a:lnTo>
                  <a:pt x="10205" y="9799"/>
                </a:lnTo>
                <a:cubicBezTo>
                  <a:pt x="10352" y="9946"/>
                  <a:pt x="10579" y="10039"/>
                  <a:pt x="10793" y="10039"/>
                </a:cubicBezTo>
                <a:lnTo>
                  <a:pt x="16598" y="10039"/>
                </a:lnTo>
                <a:lnTo>
                  <a:pt x="16598" y="19918"/>
                </a:lnTo>
                <a:moveTo>
                  <a:pt x="20757" y="3311"/>
                </a:moveTo>
                <a:lnTo>
                  <a:pt x="14471" y="3311"/>
                </a:lnTo>
                <a:lnTo>
                  <a:pt x="11395" y="240"/>
                </a:lnTo>
                <a:cubicBezTo>
                  <a:pt x="11235" y="80"/>
                  <a:pt x="11021" y="0"/>
                  <a:pt x="10793" y="0"/>
                </a:cubicBezTo>
                <a:lnTo>
                  <a:pt x="4160" y="0"/>
                </a:lnTo>
                <a:cubicBezTo>
                  <a:pt x="3691" y="0"/>
                  <a:pt x="3317" y="374"/>
                  <a:pt x="3317" y="841"/>
                </a:cubicBezTo>
                <a:lnTo>
                  <a:pt x="3317" y="5046"/>
                </a:lnTo>
                <a:lnTo>
                  <a:pt x="843" y="5046"/>
                </a:lnTo>
                <a:cubicBezTo>
                  <a:pt x="374" y="5046"/>
                  <a:pt x="0" y="5420"/>
                  <a:pt x="0" y="5887"/>
                </a:cubicBezTo>
                <a:lnTo>
                  <a:pt x="0" y="20759"/>
                </a:lnTo>
                <a:cubicBezTo>
                  <a:pt x="0" y="21226"/>
                  <a:pt x="374" y="21600"/>
                  <a:pt x="843" y="21600"/>
                </a:cubicBezTo>
                <a:lnTo>
                  <a:pt x="17440" y="21600"/>
                </a:lnTo>
                <a:cubicBezTo>
                  <a:pt x="17909" y="21600"/>
                  <a:pt x="18283" y="21226"/>
                  <a:pt x="18283" y="20759"/>
                </a:cubicBezTo>
                <a:lnTo>
                  <a:pt x="18283" y="16594"/>
                </a:lnTo>
                <a:lnTo>
                  <a:pt x="20757" y="16594"/>
                </a:lnTo>
                <a:cubicBezTo>
                  <a:pt x="21226" y="16594"/>
                  <a:pt x="21600" y="16207"/>
                  <a:pt x="21600" y="15753"/>
                </a:cubicBezTo>
                <a:lnTo>
                  <a:pt x="21600" y="4152"/>
                </a:lnTo>
                <a:cubicBezTo>
                  <a:pt x="21600" y="3685"/>
                  <a:pt x="21226" y="3311"/>
                  <a:pt x="20757" y="3311"/>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13" name="Google Shape;687;p49"/>
          <p:cNvSpPr/>
          <p:nvPr/>
        </p:nvSpPr>
        <p:spPr>
          <a:xfrm>
            <a:off x="3334187" y="4069324"/>
            <a:ext cx="382413" cy="3817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92" y="19916"/>
                </a:moveTo>
                <a:cubicBezTo>
                  <a:pt x="18652" y="19916"/>
                  <a:pt x="18278" y="19542"/>
                  <a:pt x="18278" y="19100"/>
                </a:cubicBezTo>
                <a:cubicBezTo>
                  <a:pt x="18278" y="18646"/>
                  <a:pt x="18652" y="18285"/>
                  <a:pt x="19092" y="18285"/>
                </a:cubicBezTo>
                <a:cubicBezTo>
                  <a:pt x="19545" y="18285"/>
                  <a:pt x="19906" y="18646"/>
                  <a:pt x="19906" y="19100"/>
                </a:cubicBezTo>
                <a:cubicBezTo>
                  <a:pt x="19906" y="19542"/>
                  <a:pt x="19545" y="19916"/>
                  <a:pt x="19092" y="19916"/>
                </a:cubicBezTo>
                <a:moveTo>
                  <a:pt x="10780" y="19916"/>
                </a:moveTo>
                <a:cubicBezTo>
                  <a:pt x="10326" y="19916"/>
                  <a:pt x="9966" y="19542"/>
                  <a:pt x="9966" y="19100"/>
                </a:cubicBezTo>
                <a:cubicBezTo>
                  <a:pt x="9966" y="18646"/>
                  <a:pt x="10326" y="18285"/>
                  <a:pt x="10780" y="18285"/>
                </a:cubicBezTo>
                <a:cubicBezTo>
                  <a:pt x="11234" y="18285"/>
                  <a:pt x="11594" y="18646"/>
                  <a:pt x="11594" y="19100"/>
                </a:cubicBezTo>
                <a:cubicBezTo>
                  <a:pt x="11594" y="19542"/>
                  <a:pt x="11234" y="19916"/>
                  <a:pt x="10780" y="19916"/>
                </a:cubicBezTo>
                <a:moveTo>
                  <a:pt x="2508" y="19916"/>
                </a:moveTo>
                <a:cubicBezTo>
                  <a:pt x="2055" y="19916"/>
                  <a:pt x="1694" y="19542"/>
                  <a:pt x="1694" y="19100"/>
                </a:cubicBezTo>
                <a:cubicBezTo>
                  <a:pt x="1694" y="18646"/>
                  <a:pt x="2055" y="18285"/>
                  <a:pt x="2508" y="18285"/>
                </a:cubicBezTo>
                <a:cubicBezTo>
                  <a:pt x="2948" y="18285"/>
                  <a:pt x="3322" y="18646"/>
                  <a:pt x="3322" y="19100"/>
                </a:cubicBezTo>
                <a:cubicBezTo>
                  <a:pt x="3322" y="19542"/>
                  <a:pt x="2948" y="19916"/>
                  <a:pt x="2508" y="19916"/>
                </a:cubicBezTo>
                <a:moveTo>
                  <a:pt x="5817" y="9958"/>
                </a:moveTo>
                <a:lnTo>
                  <a:pt x="4163" y="9958"/>
                </a:lnTo>
                <a:cubicBezTo>
                  <a:pt x="3709" y="9958"/>
                  <a:pt x="3349" y="9597"/>
                  <a:pt x="3349" y="9143"/>
                </a:cubicBezTo>
                <a:cubicBezTo>
                  <a:pt x="3349" y="8688"/>
                  <a:pt x="3709" y="8327"/>
                  <a:pt x="4163" y="8327"/>
                </a:cubicBezTo>
                <a:lnTo>
                  <a:pt x="5817" y="8327"/>
                </a:lnTo>
                <a:cubicBezTo>
                  <a:pt x="6257" y="8327"/>
                  <a:pt x="6631" y="8688"/>
                  <a:pt x="6631" y="9143"/>
                </a:cubicBezTo>
                <a:cubicBezTo>
                  <a:pt x="6631" y="9597"/>
                  <a:pt x="6257" y="9958"/>
                  <a:pt x="5817" y="9958"/>
                </a:cubicBezTo>
                <a:moveTo>
                  <a:pt x="8312" y="2513"/>
                </a:moveTo>
                <a:cubicBezTo>
                  <a:pt x="8312" y="2058"/>
                  <a:pt x="8672" y="1698"/>
                  <a:pt x="9126" y="1698"/>
                </a:cubicBezTo>
                <a:lnTo>
                  <a:pt x="12434" y="1698"/>
                </a:lnTo>
                <a:cubicBezTo>
                  <a:pt x="12888" y="1698"/>
                  <a:pt x="13248" y="2058"/>
                  <a:pt x="13248" y="2513"/>
                </a:cubicBezTo>
                <a:cubicBezTo>
                  <a:pt x="13248" y="2954"/>
                  <a:pt x="12888" y="3328"/>
                  <a:pt x="12434" y="3328"/>
                </a:cubicBezTo>
                <a:lnTo>
                  <a:pt x="9126" y="3328"/>
                </a:lnTo>
                <a:cubicBezTo>
                  <a:pt x="8672" y="3328"/>
                  <a:pt x="8312" y="2954"/>
                  <a:pt x="8312" y="2513"/>
                </a:cubicBezTo>
                <a:moveTo>
                  <a:pt x="15743" y="8327"/>
                </a:moveTo>
                <a:lnTo>
                  <a:pt x="17411" y="8327"/>
                </a:lnTo>
                <a:cubicBezTo>
                  <a:pt x="17851" y="8327"/>
                  <a:pt x="18211" y="8688"/>
                  <a:pt x="18211" y="9143"/>
                </a:cubicBezTo>
                <a:cubicBezTo>
                  <a:pt x="18211" y="9597"/>
                  <a:pt x="17851" y="9958"/>
                  <a:pt x="17411" y="9958"/>
                </a:cubicBezTo>
                <a:lnTo>
                  <a:pt x="15743" y="9958"/>
                </a:lnTo>
                <a:cubicBezTo>
                  <a:pt x="15303" y="9958"/>
                  <a:pt x="14929" y="9597"/>
                  <a:pt x="14929" y="9143"/>
                </a:cubicBezTo>
                <a:cubicBezTo>
                  <a:pt x="14929" y="8688"/>
                  <a:pt x="15303" y="8327"/>
                  <a:pt x="15743" y="8327"/>
                </a:cubicBezTo>
                <a:moveTo>
                  <a:pt x="19932" y="16735"/>
                </a:moveTo>
                <a:lnTo>
                  <a:pt x="19932" y="16601"/>
                </a:lnTo>
                <a:cubicBezTo>
                  <a:pt x="19932" y="14770"/>
                  <a:pt x="18451" y="13273"/>
                  <a:pt x="16610" y="13273"/>
                </a:cubicBezTo>
                <a:lnTo>
                  <a:pt x="11621" y="13273"/>
                </a:lnTo>
                <a:lnTo>
                  <a:pt x="11621" y="9985"/>
                </a:lnTo>
                <a:lnTo>
                  <a:pt x="13395" y="9985"/>
                </a:lnTo>
                <a:cubicBezTo>
                  <a:pt x="13742" y="10947"/>
                  <a:pt x="14662" y="11642"/>
                  <a:pt x="15743" y="11642"/>
                </a:cubicBezTo>
                <a:lnTo>
                  <a:pt x="17411" y="11642"/>
                </a:lnTo>
                <a:cubicBezTo>
                  <a:pt x="18785" y="11642"/>
                  <a:pt x="19906" y="10519"/>
                  <a:pt x="19906" y="9143"/>
                </a:cubicBezTo>
                <a:cubicBezTo>
                  <a:pt x="19906" y="7766"/>
                  <a:pt x="18785" y="6643"/>
                  <a:pt x="17411" y="6643"/>
                </a:cubicBezTo>
                <a:lnTo>
                  <a:pt x="15743" y="6643"/>
                </a:lnTo>
                <a:cubicBezTo>
                  <a:pt x="14662" y="6643"/>
                  <a:pt x="13742" y="7338"/>
                  <a:pt x="13395" y="8300"/>
                </a:cubicBezTo>
                <a:lnTo>
                  <a:pt x="11621" y="8300"/>
                </a:lnTo>
                <a:lnTo>
                  <a:pt x="11621" y="5012"/>
                </a:lnTo>
                <a:lnTo>
                  <a:pt x="12434" y="5012"/>
                </a:lnTo>
                <a:cubicBezTo>
                  <a:pt x="13809" y="5012"/>
                  <a:pt x="14929" y="3890"/>
                  <a:pt x="14929" y="2513"/>
                </a:cubicBezTo>
                <a:cubicBezTo>
                  <a:pt x="14929" y="1123"/>
                  <a:pt x="13809" y="0"/>
                  <a:pt x="12434" y="0"/>
                </a:cubicBezTo>
                <a:lnTo>
                  <a:pt x="9126" y="0"/>
                </a:lnTo>
                <a:cubicBezTo>
                  <a:pt x="7751" y="0"/>
                  <a:pt x="6631" y="1123"/>
                  <a:pt x="6631" y="2513"/>
                </a:cubicBezTo>
                <a:cubicBezTo>
                  <a:pt x="6631" y="3890"/>
                  <a:pt x="7751" y="5012"/>
                  <a:pt x="9126" y="5012"/>
                </a:cubicBezTo>
                <a:lnTo>
                  <a:pt x="9939" y="5012"/>
                </a:lnTo>
                <a:lnTo>
                  <a:pt x="9939" y="8300"/>
                </a:lnTo>
                <a:lnTo>
                  <a:pt x="8165" y="8300"/>
                </a:lnTo>
                <a:cubicBezTo>
                  <a:pt x="7818" y="7338"/>
                  <a:pt x="6898" y="6643"/>
                  <a:pt x="5817" y="6643"/>
                </a:cubicBezTo>
                <a:lnTo>
                  <a:pt x="4163" y="6643"/>
                </a:lnTo>
                <a:cubicBezTo>
                  <a:pt x="2775" y="6643"/>
                  <a:pt x="1654" y="7766"/>
                  <a:pt x="1654" y="9143"/>
                </a:cubicBezTo>
                <a:cubicBezTo>
                  <a:pt x="1654" y="10519"/>
                  <a:pt x="2775" y="11642"/>
                  <a:pt x="4163" y="11642"/>
                </a:cubicBezTo>
                <a:lnTo>
                  <a:pt x="5817" y="11642"/>
                </a:lnTo>
                <a:cubicBezTo>
                  <a:pt x="6898" y="11642"/>
                  <a:pt x="7818" y="10947"/>
                  <a:pt x="8165" y="9985"/>
                </a:cubicBezTo>
                <a:lnTo>
                  <a:pt x="9939" y="9985"/>
                </a:lnTo>
                <a:lnTo>
                  <a:pt x="9939" y="13273"/>
                </a:lnTo>
                <a:lnTo>
                  <a:pt x="4990" y="13273"/>
                </a:lnTo>
                <a:cubicBezTo>
                  <a:pt x="3149" y="13273"/>
                  <a:pt x="1654" y="14770"/>
                  <a:pt x="1654" y="16601"/>
                </a:cubicBezTo>
                <a:lnTo>
                  <a:pt x="1654" y="16735"/>
                </a:lnTo>
                <a:cubicBezTo>
                  <a:pt x="694" y="17082"/>
                  <a:pt x="0" y="18018"/>
                  <a:pt x="0" y="19100"/>
                </a:cubicBezTo>
                <a:cubicBezTo>
                  <a:pt x="0" y="20477"/>
                  <a:pt x="1121" y="21600"/>
                  <a:pt x="2508" y="21600"/>
                </a:cubicBezTo>
                <a:cubicBezTo>
                  <a:pt x="3882" y="21600"/>
                  <a:pt x="5003" y="20477"/>
                  <a:pt x="5003" y="19100"/>
                </a:cubicBezTo>
                <a:cubicBezTo>
                  <a:pt x="5003" y="18018"/>
                  <a:pt x="4309" y="17082"/>
                  <a:pt x="3349" y="16735"/>
                </a:cubicBezTo>
                <a:lnTo>
                  <a:pt x="3349" y="16601"/>
                </a:lnTo>
                <a:cubicBezTo>
                  <a:pt x="3349" y="15705"/>
                  <a:pt x="4083" y="14957"/>
                  <a:pt x="4990" y="14957"/>
                </a:cubicBezTo>
                <a:lnTo>
                  <a:pt x="9939" y="14957"/>
                </a:lnTo>
                <a:lnTo>
                  <a:pt x="9939" y="16735"/>
                </a:lnTo>
                <a:cubicBezTo>
                  <a:pt x="8979" y="17082"/>
                  <a:pt x="8285" y="18018"/>
                  <a:pt x="8285" y="19100"/>
                </a:cubicBezTo>
                <a:cubicBezTo>
                  <a:pt x="8285" y="20477"/>
                  <a:pt x="9406" y="21600"/>
                  <a:pt x="10780" y="21600"/>
                </a:cubicBezTo>
                <a:cubicBezTo>
                  <a:pt x="12154" y="21600"/>
                  <a:pt x="13275" y="20477"/>
                  <a:pt x="13275" y="19100"/>
                </a:cubicBezTo>
                <a:cubicBezTo>
                  <a:pt x="13275" y="18018"/>
                  <a:pt x="12581" y="17082"/>
                  <a:pt x="11621" y="16735"/>
                </a:cubicBezTo>
                <a:lnTo>
                  <a:pt x="11621" y="14957"/>
                </a:lnTo>
                <a:lnTo>
                  <a:pt x="16610" y="14957"/>
                </a:lnTo>
                <a:cubicBezTo>
                  <a:pt x="17517" y="14957"/>
                  <a:pt x="18251" y="15705"/>
                  <a:pt x="18251" y="16601"/>
                </a:cubicBezTo>
                <a:lnTo>
                  <a:pt x="18251" y="16735"/>
                </a:lnTo>
                <a:cubicBezTo>
                  <a:pt x="17291" y="17082"/>
                  <a:pt x="16597" y="18018"/>
                  <a:pt x="16597" y="19100"/>
                </a:cubicBezTo>
                <a:cubicBezTo>
                  <a:pt x="16597" y="20477"/>
                  <a:pt x="17718" y="21600"/>
                  <a:pt x="19092" y="21600"/>
                </a:cubicBezTo>
                <a:cubicBezTo>
                  <a:pt x="20479" y="21600"/>
                  <a:pt x="21600" y="20477"/>
                  <a:pt x="21600" y="19100"/>
                </a:cubicBezTo>
                <a:cubicBezTo>
                  <a:pt x="21600" y="18018"/>
                  <a:pt x="20906" y="17082"/>
                  <a:pt x="19932" y="16735"/>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14" name="Google Shape;688;p49"/>
          <p:cNvSpPr/>
          <p:nvPr/>
        </p:nvSpPr>
        <p:spPr>
          <a:xfrm>
            <a:off x="4045999" y="4069086"/>
            <a:ext cx="382295" cy="382177"/>
          </a:xfrm>
          <a:custGeom>
            <a:avLst/>
            <a:gdLst/>
            <a:ahLst/>
            <a:cxnLst>
              <a:cxn ang="0">
                <a:pos x="wd2" y="hd2"/>
              </a:cxn>
              <a:cxn ang="5400000">
                <a:pos x="wd2" y="hd2"/>
              </a:cxn>
              <a:cxn ang="10800000">
                <a:pos x="wd2" y="hd2"/>
              </a:cxn>
              <a:cxn ang="16200000">
                <a:pos x="wd2" y="hd2"/>
              </a:cxn>
            </a:cxnLst>
            <a:rect l="0" t="0" r="r" b="b"/>
            <a:pathLst>
              <a:path w="21200" h="21600" fill="norm" stroke="1" extrusionOk="0">
                <a:moveTo>
                  <a:pt x="18823" y="12549"/>
                </a:moveTo>
                <a:cubicBezTo>
                  <a:pt x="17880" y="13510"/>
                  <a:pt x="16347" y="13510"/>
                  <a:pt x="15391" y="12549"/>
                </a:cubicBezTo>
                <a:cubicBezTo>
                  <a:pt x="14448" y="11588"/>
                  <a:pt x="14448" y="10012"/>
                  <a:pt x="15391" y="9051"/>
                </a:cubicBezTo>
                <a:cubicBezTo>
                  <a:pt x="16347" y="8077"/>
                  <a:pt x="17880" y="8077"/>
                  <a:pt x="18823" y="9051"/>
                </a:cubicBezTo>
                <a:cubicBezTo>
                  <a:pt x="19779" y="10012"/>
                  <a:pt x="19779" y="11588"/>
                  <a:pt x="18823" y="12549"/>
                </a:cubicBezTo>
                <a:moveTo>
                  <a:pt x="5711" y="9959"/>
                </a:moveTo>
                <a:cubicBezTo>
                  <a:pt x="3471" y="9959"/>
                  <a:pt x="1650" y="8103"/>
                  <a:pt x="1650" y="5821"/>
                </a:cubicBezTo>
                <a:cubicBezTo>
                  <a:pt x="1650" y="3538"/>
                  <a:pt x="3471" y="1682"/>
                  <a:pt x="5711" y="1682"/>
                </a:cubicBezTo>
                <a:cubicBezTo>
                  <a:pt x="7951" y="1682"/>
                  <a:pt x="9772" y="3538"/>
                  <a:pt x="9772" y="5821"/>
                </a:cubicBezTo>
                <a:cubicBezTo>
                  <a:pt x="9772" y="8103"/>
                  <a:pt x="7951" y="9959"/>
                  <a:pt x="5711" y="9959"/>
                </a:cubicBezTo>
                <a:moveTo>
                  <a:pt x="9772" y="17435"/>
                </a:moveTo>
                <a:cubicBezTo>
                  <a:pt x="9772" y="18797"/>
                  <a:pt x="8685" y="19918"/>
                  <a:pt x="7335" y="19918"/>
                </a:cubicBezTo>
                <a:cubicBezTo>
                  <a:pt x="5999" y="19918"/>
                  <a:pt x="4912" y="18797"/>
                  <a:pt x="4912" y="17435"/>
                </a:cubicBezTo>
                <a:cubicBezTo>
                  <a:pt x="4912" y="16073"/>
                  <a:pt x="5999" y="14965"/>
                  <a:pt x="7335" y="14965"/>
                </a:cubicBezTo>
                <a:lnTo>
                  <a:pt x="7348" y="14965"/>
                </a:lnTo>
                <a:cubicBezTo>
                  <a:pt x="8685" y="14965"/>
                  <a:pt x="9772" y="16073"/>
                  <a:pt x="9772" y="17435"/>
                </a:cubicBezTo>
                <a:moveTo>
                  <a:pt x="20002" y="7850"/>
                </a:moveTo>
                <a:cubicBezTo>
                  <a:pt x="18535" y="6355"/>
                  <a:pt x="16282" y="6274"/>
                  <a:pt x="14723" y="7422"/>
                </a:cubicBezTo>
                <a:lnTo>
                  <a:pt x="11409" y="5340"/>
                </a:lnTo>
                <a:cubicBezTo>
                  <a:pt x="11160" y="2350"/>
                  <a:pt x="8698" y="0"/>
                  <a:pt x="5711" y="0"/>
                </a:cubicBezTo>
                <a:cubicBezTo>
                  <a:pt x="2567" y="0"/>
                  <a:pt x="0" y="2603"/>
                  <a:pt x="0" y="5821"/>
                </a:cubicBezTo>
                <a:cubicBezTo>
                  <a:pt x="0" y="8851"/>
                  <a:pt x="2279" y="11347"/>
                  <a:pt x="5187" y="11614"/>
                </a:cubicBezTo>
                <a:lnTo>
                  <a:pt x="6091" y="13470"/>
                </a:lnTo>
                <a:cubicBezTo>
                  <a:pt x="4454" y="14004"/>
                  <a:pt x="3262" y="15579"/>
                  <a:pt x="3262" y="17435"/>
                </a:cubicBezTo>
                <a:cubicBezTo>
                  <a:pt x="3262" y="19731"/>
                  <a:pt x="5082" y="21600"/>
                  <a:pt x="7335" y="21600"/>
                </a:cubicBezTo>
                <a:cubicBezTo>
                  <a:pt x="9588" y="21600"/>
                  <a:pt x="11422" y="19731"/>
                  <a:pt x="11422" y="17435"/>
                </a:cubicBezTo>
                <a:cubicBezTo>
                  <a:pt x="11422" y="15326"/>
                  <a:pt x="9877" y="13577"/>
                  <a:pt x="7872" y="13310"/>
                </a:cubicBezTo>
                <a:lnTo>
                  <a:pt x="6982" y="11494"/>
                </a:lnTo>
                <a:cubicBezTo>
                  <a:pt x="9078" y="11014"/>
                  <a:pt x="10741" y="9345"/>
                  <a:pt x="11252" y="7222"/>
                </a:cubicBezTo>
                <a:lnTo>
                  <a:pt x="13584" y="8691"/>
                </a:lnTo>
                <a:cubicBezTo>
                  <a:pt x="12680" y="10253"/>
                  <a:pt x="12850" y="12349"/>
                  <a:pt x="14225" y="13737"/>
                </a:cubicBezTo>
                <a:cubicBezTo>
                  <a:pt x="15823" y="15366"/>
                  <a:pt x="18404" y="15366"/>
                  <a:pt x="20002" y="13737"/>
                </a:cubicBezTo>
                <a:cubicBezTo>
                  <a:pt x="21600" y="12122"/>
                  <a:pt x="21600" y="9478"/>
                  <a:pt x="20002" y="785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15" name="Google Shape;689;p49"/>
          <p:cNvSpPr/>
          <p:nvPr/>
        </p:nvSpPr>
        <p:spPr>
          <a:xfrm>
            <a:off x="4768866" y="4068968"/>
            <a:ext cx="326340" cy="382295"/>
          </a:xfrm>
          <a:custGeom>
            <a:avLst/>
            <a:gdLst/>
            <a:ahLst/>
            <a:cxnLst>
              <a:cxn ang="0">
                <a:pos x="wd2" y="hd2"/>
              </a:cxn>
              <a:cxn ang="5400000">
                <a:pos x="wd2" y="hd2"/>
              </a:cxn>
              <a:cxn ang="10800000">
                <a:pos x="wd2" y="hd2"/>
              </a:cxn>
              <a:cxn ang="16200000">
                <a:pos x="wd2" y="hd2"/>
              </a:cxn>
            </a:cxnLst>
            <a:rect l="0" t="0" r="r" b="b"/>
            <a:pathLst>
              <a:path w="21347" h="21540" fill="norm" stroke="1" extrusionOk="0">
                <a:moveTo>
                  <a:pt x="10673" y="8298"/>
                </a:moveTo>
                <a:cubicBezTo>
                  <a:pt x="11198" y="8298"/>
                  <a:pt x="11615" y="8657"/>
                  <a:pt x="11615" y="9110"/>
                </a:cubicBezTo>
                <a:cubicBezTo>
                  <a:pt x="11615" y="9562"/>
                  <a:pt x="11198" y="9922"/>
                  <a:pt x="10673" y="9922"/>
                </a:cubicBezTo>
                <a:cubicBezTo>
                  <a:pt x="10148" y="9922"/>
                  <a:pt x="9731" y="9562"/>
                  <a:pt x="9731" y="9110"/>
                </a:cubicBezTo>
                <a:cubicBezTo>
                  <a:pt x="9731" y="8657"/>
                  <a:pt x="10148" y="8298"/>
                  <a:pt x="10673" y="8298"/>
                </a:cubicBezTo>
                <a:moveTo>
                  <a:pt x="7768" y="9110"/>
                </a:moveTo>
                <a:cubicBezTo>
                  <a:pt x="7768" y="10494"/>
                  <a:pt x="9082" y="11612"/>
                  <a:pt x="10673" y="11612"/>
                </a:cubicBezTo>
                <a:cubicBezTo>
                  <a:pt x="12264" y="11612"/>
                  <a:pt x="13562" y="10494"/>
                  <a:pt x="13562" y="9110"/>
                </a:cubicBezTo>
                <a:cubicBezTo>
                  <a:pt x="13562" y="7739"/>
                  <a:pt x="12264" y="6621"/>
                  <a:pt x="10673" y="6621"/>
                </a:cubicBezTo>
                <a:cubicBezTo>
                  <a:pt x="9082" y="6621"/>
                  <a:pt x="7768" y="7739"/>
                  <a:pt x="7768" y="9110"/>
                </a:cubicBezTo>
                <a:moveTo>
                  <a:pt x="17348" y="13235"/>
                </a:moveTo>
                <a:lnTo>
                  <a:pt x="3937" y="13235"/>
                </a:lnTo>
                <a:lnTo>
                  <a:pt x="3937" y="6541"/>
                </a:lnTo>
                <a:lnTo>
                  <a:pt x="10642" y="1923"/>
                </a:lnTo>
                <a:lnTo>
                  <a:pt x="17348" y="6554"/>
                </a:lnTo>
                <a:lnTo>
                  <a:pt x="17348" y="13235"/>
                </a:lnTo>
                <a:moveTo>
                  <a:pt x="10658" y="19850"/>
                </a:moveTo>
                <a:cubicBezTo>
                  <a:pt x="10132" y="19850"/>
                  <a:pt x="9700" y="19490"/>
                  <a:pt x="9700" y="19038"/>
                </a:cubicBezTo>
                <a:cubicBezTo>
                  <a:pt x="9700" y="18585"/>
                  <a:pt x="10132" y="18226"/>
                  <a:pt x="10658" y="18226"/>
                </a:cubicBezTo>
                <a:cubicBezTo>
                  <a:pt x="11167" y="18226"/>
                  <a:pt x="11600" y="18585"/>
                  <a:pt x="11600" y="19038"/>
                </a:cubicBezTo>
                <a:cubicBezTo>
                  <a:pt x="11600" y="19490"/>
                  <a:pt x="11167" y="19850"/>
                  <a:pt x="10658" y="19850"/>
                </a:cubicBezTo>
                <a:moveTo>
                  <a:pt x="20979" y="6900"/>
                </a:moveTo>
                <a:lnTo>
                  <a:pt x="11260" y="180"/>
                </a:lnTo>
                <a:cubicBezTo>
                  <a:pt x="10905" y="-60"/>
                  <a:pt x="10395" y="-60"/>
                  <a:pt x="10040" y="180"/>
                </a:cubicBezTo>
                <a:lnTo>
                  <a:pt x="367" y="6861"/>
                </a:lnTo>
                <a:cubicBezTo>
                  <a:pt x="-50" y="7153"/>
                  <a:pt x="-127" y="7686"/>
                  <a:pt x="213" y="8045"/>
                </a:cubicBezTo>
                <a:cubicBezTo>
                  <a:pt x="553" y="8404"/>
                  <a:pt x="1171" y="8471"/>
                  <a:pt x="1588" y="8178"/>
                </a:cubicBezTo>
                <a:lnTo>
                  <a:pt x="1990" y="7899"/>
                </a:lnTo>
                <a:lnTo>
                  <a:pt x="1990" y="14074"/>
                </a:lnTo>
                <a:cubicBezTo>
                  <a:pt x="1990" y="14540"/>
                  <a:pt x="2422" y="14912"/>
                  <a:pt x="2963" y="14912"/>
                </a:cubicBezTo>
                <a:lnTo>
                  <a:pt x="9669" y="14912"/>
                </a:lnTo>
                <a:lnTo>
                  <a:pt x="9669" y="16696"/>
                </a:lnTo>
                <a:cubicBezTo>
                  <a:pt x="8865" y="16935"/>
                  <a:pt x="8216" y="17494"/>
                  <a:pt x="7923" y="18200"/>
                </a:cubicBezTo>
                <a:lnTo>
                  <a:pt x="2963" y="18200"/>
                </a:lnTo>
                <a:cubicBezTo>
                  <a:pt x="2422" y="18200"/>
                  <a:pt x="1990" y="18572"/>
                  <a:pt x="1990" y="19038"/>
                </a:cubicBezTo>
                <a:cubicBezTo>
                  <a:pt x="1990" y="19504"/>
                  <a:pt x="2422" y="19876"/>
                  <a:pt x="2963" y="19876"/>
                </a:cubicBezTo>
                <a:lnTo>
                  <a:pt x="7923" y="19876"/>
                </a:lnTo>
                <a:cubicBezTo>
                  <a:pt x="8325" y="20848"/>
                  <a:pt x="9391" y="21540"/>
                  <a:pt x="10658" y="21540"/>
                </a:cubicBezTo>
                <a:cubicBezTo>
                  <a:pt x="11909" y="21540"/>
                  <a:pt x="12975" y="20848"/>
                  <a:pt x="13377" y="19876"/>
                </a:cubicBezTo>
                <a:lnTo>
                  <a:pt x="18337" y="19876"/>
                </a:lnTo>
                <a:cubicBezTo>
                  <a:pt x="18877" y="19876"/>
                  <a:pt x="19310" y="19504"/>
                  <a:pt x="19310" y="19038"/>
                </a:cubicBezTo>
                <a:cubicBezTo>
                  <a:pt x="19310" y="18572"/>
                  <a:pt x="18877" y="18200"/>
                  <a:pt x="18337" y="18200"/>
                </a:cubicBezTo>
                <a:lnTo>
                  <a:pt x="13377" y="18200"/>
                </a:lnTo>
                <a:cubicBezTo>
                  <a:pt x="13083" y="17494"/>
                  <a:pt x="12434" y="16935"/>
                  <a:pt x="11631" y="16696"/>
                </a:cubicBezTo>
                <a:lnTo>
                  <a:pt x="11631" y="14912"/>
                </a:lnTo>
                <a:lnTo>
                  <a:pt x="18337" y="14912"/>
                </a:lnTo>
                <a:cubicBezTo>
                  <a:pt x="18877" y="14912"/>
                  <a:pt x="19310" y="14540"/>
                  <a:pt x="19310" y="14074"/>
                </a:cubicBezTo>
                <a:lnTo>
                  <a:pt x="19310" y="7899"/>
                </a:lnTo>
                <a:lnTo>
                  <a:pt x="19758" y="8218"/>
                </a:lnTo>
                <a:cubicBezTo>
                  <a:pt x="20175" y="8497"/>
                  <a:pt x="20793" y="8444"/>
                  <a:pt x="21133" y="8085"/>
                </a:cubicBezTo>
                <a:cubicBezTo>
                  <a:pt x="21473" y="7726"/>
                  <a:pt x="21396" y="7193"/>
                  <a:pt x="20979" y="690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16" name="Google Shape;690;p49"/>
          <p:cNvSpPr/>
          <p:nvPr/>
        </p:nvSpPr>
        <p:spPr>
          <a:xfrm>
            <a:off x="5440558" y="4069441"/>
            <a:ext cx="381568" cy="381421"/>
          </a:xfrm>
          <a:custGeom>
            <a:avLst/>
            <a:gdLst/>
            <a:ahLst/>
            <a:cxnLst>
              <a:cxn ang="0">
                <a:pos x="wd2" y="hd2"/>
              </a:cxn>
              <a:cxn ang="5400000">
                <a:pos x="wd2" y="hd2"/>
              </a:cxn>
              <a:cxn ang="10800000">
                <a:pos x="wd2" y="hd2"/>
              </a:cxn>
              <a:cxn ang="16200000">
                <a:pos x="wd2" y="hd2"/>
              </a:cxn>
            </a:cxnLst>
            <a:rect l="0" t="0" r="r" b="b"/>
            <a:pathLst>
              <a:path w="19714" h="19717" fill="norm" stroke="1" extrusionOk="0">
                <a:moveTo>
                  <a:pt x="14859" y="10476"/>
                </a:moveTo>
                <a:lnTo>
                  <a:pt x="11832" y="12747"/>
                </a:lnTo>
                <a:cubicBezTo>
                  <a:pt x="11491" y="13004"/>
                  <a:pt x="11003" y="12930"/>
                  <a:pt x="10758" y="12588"/>
                </a:cubicBezTo>
                <a:cubicBezTo>
                  <a:pt x="10502" y="12259"/>
                  <a:pt x="10563" y="11770"/>
                  <a:pt x="10905" y="11514"/>
                </a:cubicBezTo>
                <a:lnTo>
                  <a:pt x="13114" y="9853"/>
                </a:lnTo>
                <a:lnTo>
                  <a:pt x="10905" y="8205"/>
                </a:lnTo>
                <a:cubicBezTo>
                  <a:pt x="10563" y="7949"/>
                  <a:pt x="10502" y="7460"/>
                  <a:pt x="10758" y="7130"/>
                </a:cubicBezTo>
                <a:cubicBezTo>
                  <a:pt x="11003" y="6789"/>
                  <a:pt x="11491" y="6715"/>
                  <a:pt x="11832" y="6972"/>
                </a:cubicBezTo>
                <a:lnTo>
                  <a:pt x="14859" y="9243"/>
                </a:lnTo>
                <a:cubicBezTo>
                  <a:pt x="15274" y="9548"/>
                  <a:pt x="15274" y="10171"/>
                  <a:pt x="14859" y="10476"/>
                </a:cubicBezTo>
                <a:moveTo>
                  <a:pt x="8806" y="8205"/>
                </a:moveTo>
                <a:lnTo>
                  <a:pt x="6597" y="9853"/>
                </a:lnTo>
                <a:lnTo>
                  <a:pt x="8806" y="11514"/>
                </a:lnTo>
                <a:cubicBezTo>
                  <a:pt x="9148" y="11770"/>
                  <a:pt x="9209" y="12259"/>
                  <a:pt x="8952" y="12588"/>
                </a:cubicBezTo>
                <a:cubicBezTo>
                  <a:pt x="8696" y="12930"/>
                  <a:pt x="8220" y="13004"/>
                  <a:pt x="7878" y="12747"/>
                </a:cubicBezTo>
                <a:lnTo>
                  <a:pt x="4852" y="10476"/>
                </a:lnTo>
                <a:cubicBezTo>
                  <a:pt x="4437" y="10171"/>
                  <a:pt x="4437" y="9548"/>
                  <a:pt x="4852" y="9243"/>
                </a:cubicBezTo>
                <a:lnTo>
                  <a:pt x="7878" y="6972"/>
                </a:lnTo>
                <a:cubicBezTo>
                  <a:pt x="8220" y="6715"/>
                  <a:pt x="8696" y="6789"/>
                  <a:pt x="8952" y="7130"/>
                </a:cubicBezTo>
                <a:cubicBezTo>
                  <a:pt x="9209" y="7460"/>
                  <a:pt x="9148" y="7949"/>
                  <a:pt x="8806" y="8205"/>
                </a:cubicBezTo>
                <a:moveTo>
                  <a:pt x="3973" y="15739"/>
                </a:moveTo>
                <a:cubicBezTo>
                  <a:pt x="727" y="12491"/>
                  <a:pt x="727" y="7228"/>
                  <a:pt x="3973" y="3980"/>
                </a:cubicBezTo>
                <a:cubicBezTo>
                  <a:pt x="7232" y="732"/>
                  <a:pt x="12479" y="720"/>
                  <a:pt x="15737" y="3980"/>
                </a:cubicBezTo>
                <a:cubicBezTo>
                  <a:pt x="18984" y="7228"/>
                  <a:pt x="18984" y="12491"/>
                  <a:pt x="15737" y="15739"/>
                </a:cubicBezTo>
                <a:cubicBezTo>
                  <a:pt x="12479" y="18987"/>
                  <a:pt x="7232" y="18987"/>
                  <a:pt x="3973" y="15739"/>
                </a:cubicBezTo>
                <a:moveTo>
                  <a:pt x="17348" y="16264"/>
                </a:moveTo>
                <a:cubicBezTo>
                  <a:pt x="20631" y="12430"/>
                  <a:pt x="20533" y="6593"/>
                  <a:pt x="16824" y="2893"/>
                </a:cubicBezTo>
                <a:cubicBezTo>
                  <a:pt x="12967" y="-965"/>
                  <a:pt x="6744" y="-965"/>
                  <a:pt x="2887" y="2893"/>
                </a:cubicBezTo>
                <a:cubicBezTo>
                  <a:pt x="-957" y="6740"/>
                  <a:pt x="-969" y="12979"/>
                  <a:pt x="2887" y="16825"/>
                </a:cubicBezTo>
                <a:cubicBezTo>
                  <a:pt x="6597" y="20537"/>
                  <a:pt x="12430" y="20635"/>
                  <a:pt x="16262" y="17350"/>
                </a:cubicBezTo>
                <a:lnTo>
                  <a:pt x="18398" y="19487"/>
                </a:lnTo>
                <a:cubicBezTo>
                  <a:pt x="18691" y="19792"/>
                  <a:pt x="19179" y="19792"/>
                  <a:pt x="19484" y="19487"/>
                </a:cubicBezTo>
                <a:cubicBezTo>
                  <a:pt x="19789" y="19194"/>
                  <a:pt x="19789" y="18706"/>
                  <a:pt x="19484" y="18401"/>
                </a:cubicBezTo>
                <a:lnTo>
                  <a:pt x="17348" y="16264"/>
                </a:lnTo>
                <a:close/>
              </a:path>
            </a:pathLst>
          </a:custGeom>
          <a:solidFill>
            <a:schemeClr val="accent2">
              <a:lumOff val="44000"/>
            </a:schemeClr>
          </a:solidFill>
          <a:ln w="12700">
            <a:miter lim="400000"/>
          </a:ln>
        </p:spPr>
        <p:txBody>
          <a:bodyPr lIns="0" tIns="0" rIns="0" bIns="0" anchor="ctr"/>
          <a:lstStyle/>
          <a:p>
            <a:pPr algn="ctr">
              <a:defRPr sz="1800"/>
            </a:pPr>
          </a:p>
        </p:txBody>
      </p:sp>
      <p:sp>
        <p:nvSpPr>
          <p:cNvPr id="717" name="Google Shape;691;p49"/>
          <p:cNvSpPr/>
          <p:nvPr/>
        </p:nvSpPr>
        <p:spPr>
          <a:xfrm>
            <a:off x="6157588" y="4069441"/>
            <a:ext cx="381468" cy="381550"/>
          </a:xfrm>
          <a:custGeom>
            <a:avLst/>
            <a:gdLst/>
            <a:ahLst/>
            <a:cxnLst>
              <a:cxn ang="0">
                <a:pos x="wd2" y="hd2"/>
              </a:cxn>
              <a:cxn ang="5400000">
                <a:pos x="wd2" y="hd2"/>
              </a:cxn>
              <a:cxn ang="10800000">
                <a:pos x="wd2" y="hd2"/>
              </a:cxn>
              <a:cxn ang="16200000">
                <a:pos x="wd2" y="hd2"/>
              </a:cxn>
            </a:cxnLst>
            <a:rect l="0" t="0" r="r" b="b"/>
            <a:pathLst>
              <a:path w="21600" h="21327" fill="norm" stroke="1" extrusionOk="0">
                <a:moveTo>
                  <a:pt x="21600" y="10668"/>
                </a:moveTo>
                <a:cubicBezTo>
                  <a:pt x="21600" y="13837"/>
                  <a:pt x="18992" y="16411"/>
                  <a:pt x="15769" y="16411"/>
                </a:cubicBezTo>
                <a:lnTo>
                  <a:pt x="13294" y="16411"/>
                </a:lnTo>
                <a:lnTo>
                  <a:pt x="13294" y="17217"/>
                </a:lnTo>
                <a:cubicBezTo>
                  <a:pt x="13294" y="17679"/>
                  <a:pt x="12920" y="18048"/>
                  <a:pt x="12452" y="18048"/>
                </a:cubicBezTo>
                <a:cubicBezTo>
                  <a:pt x="11984" y="18048"/>
                  <a:pt x="11609" y="17679"/>
                  <a:pt x="11609" y="17217"/>
                </a:cubicBezTo>
                <a:lnTo>
                  <a:pt x="11609" y="10668"/>
                </a:lnTo>
                <a:cubicBezTo>
                  <a:pt x="11609" y="9929"/>
                  <a:pt x="12519" y="9559"/>
                  <a:pt x="13054" y="10074"/>
                </a:cubicBezTo>
                <a:lnTo>
                  <a:pt x="14712" y="11711"/>
                </a:lnTo>
                <a:cubicBezTo>
                  <a:pt x="15046" y="12041"/>
                  <a:pt x="15046" y="12569"/>
                  <a:pt x="14712" y="12899"/>
                </a:cubicBezTo>
                <a:cubicBezTo>
                  <a:pt x="14378" y="13216"/>
                  <a:pt x="13843" y="13216"/>
                  <a:pt x="13522" y="12899"/>
                </a:cubicBezTo>
                <a:lnTo>
                  <a:pt x="13294" y="12675"/>
                </a:lnTo>
                <a:lnTo>
                  <a:pt x="13294" y="14748"/>
                </a:lnTo>
                <a:lnTo>
                  <a:pt x="15769" y="14748"/>
                </a:lnTo>
                <a:cubicBezTo>
                  <a:pt x="18056" y="14748"/>
                  <a:pt x="19915" y="12912"/>
                  <a:pt x="19915" y="10668"/>
                </a:cubicBezTo>
                <a:cubicBezTo>
                  <a:pt x="19915" y="8410"/>
                  <a:pt x="18056" y="6588"/>
                  <a:pt x="15769" y="6588"/>
                </a:cubicBezTo>
                <a:cubicBezTo>
                  <a:pt x="15314" y="6588"/>
                  <a:pt x="14926" y="6205"/>
                  <a:pt x="14926" y="5756"/>
                </a:cubicBezTo>
                <a:cubicBezTo>
                  <a:pt x="14926" y="3499"/>
                  <a:pt x="13080" y="1664"/>
                  <a:pt x="10793" y="1664"/>
                </a:cubicBezTo>
                <a:cubicBezTo>
                  <a:pt x="8520" y="1664"/>
                  <a:pt x="6661" y="3499"/>
                  <a:pt x="6661" y="5756"/>
                </a:cubicBezTo>
                <a:cubicBezTo>
                  <a:pt x="6661" y="6205"/>
                  <a:pt x="6286" y="6588"/>
                  <a:pt x="5818" y="6588"/>
                </a:cubicBezTo>
                <a:cubicBezTo>
                  <a:pt x="3544" y="6588"/>
                  <a:pt x="1685" y="8410"/>
                  <a:pt x="1685" y="10668"/>
                </a:cubicBezTo>
                <a:cubicBezTo>
                  <a:pt x="1685" y="12912"/>
                  <a:pt x="3544" y="14748"/>
                  <a:pt x="5818" y="14748"/>
                </a:cubicBezTo>
                <a:lnTo>
                  <a:pt x="8292" y="14748"/>
                </a:lnTo>
                <a:lnTo>
                  <a:pt x="8292" y="13942"/>
                </a:lnTo>
                <a:cubicBezTo>
                  <a:pt x="8292" y="13480"/>
                  <a:pt x="8667" y="13111"/>
                  <a:pt x="9135" y="13111"/>
                </a:cubicBezTo>
                <a:cubicBezTo>
                  <a:pt x="9603" y="13111"/>
                  <a:pt x="9977" y="13480"/>
                  <a:pt x="9977" y="13942"/>
                </a:cubicBezTo>
                <a:lnTo>
                  <a:pt x="9977" y="20491"/>
                </a:lnTo>
                <a:cubicBezTo>
                  <a:pt x="9977" y="21244"/>
                  <a:pt x="9068" y="21600"/>
                  <a:pt x="8546" y="21085"/>
                </a:cubicBezTo>
                <a:lnTo>
                  <a:pt x="6875" y="19448"/>
                </a:lnTo>
                <a:cubicBezTo>
                  <a:pt x="6554" y="19118"/>
                  <a:pt x="6554" y="18590"/>
                  <a:pt x="6875" y="18273"/>
                </a:cubicBezTo>
                <a:cubicBezTo>
                  <a:pt x="7209" y="17943"/>
                  <a:pt x="7744" y="17943"/>
                  <a:pt x="8078" y="18273"/>
                </a:cubicBezTo>
                <a:lnTo>
                  <a:pt x="8292" y="18484"/>
                </a:lnTo>
                <a:lnTo>
                  <a:pt x="8292" y="16411"/>
                </a:lnTo>
                <a:lnTo>
                  <a:pt x="5818" y="16411"/>
                </a:lnTo>
                <a:cubicBezTo>
                  <a:pt x="2608" y="16411"/>
                  <a:pt x="0" y="13837"/>
                  <a:pt x="0" y="10668"/>
                </a:cubicBezTo>
                <a:cubicBezTo>
                  <a:pt x="0" y="7763"/>
                  <a:pt x="2193" y="5347"/>
                  <a:pt x="5029" y="4978"/>
                </a:cubicBezTo>
                <a:cubicBezTo>
                  <a:pt x="5417" y="2165"/>
                  <a:pt x="7851" y="0"/>
                  <a:pt x="10793" y="0"/>
                </a:cubicBezTo>
                <a:cubicBezTo>
                  <a:pt x="13736" y="0"/>
                  <a:pt x="16183" y="2165"/>
                  <a:pt x="16571" y="4978"/>
                </a:cubicBezTo>
                <a:cubicBezTo>
                  <a:pt x="19407" y="5347"/>
                  <a:pt x="21600" y="7763"/>
                  <a:pt x="21600" y="10668"/>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18" name="Google Shape;692;p49"/>
          <p:cNvSpPr/>
          <p:nvPr/>
        </p:nvSpPr>
        <p:spPr>
          <a:xfrm>
            <a:off x="6860371" y="4069441"/>
            <a:ext cx="381468" cy="381550"/>
          </a:xfrm>
          <a:custGeom>
            <a:avLst/>
            <a:gdLst/>
            <a:ahLst/>
            <a:cxnLst>
              <a:cxn ang="0">
                <a:pos x="wd2" y="hd2"/>
              </a:cxn>
              <a:cxn ang="5400000">
                <a:pos x="wd2" y="hd2"/>
              </a:cxn>
              <a:cxn ang="10800000">
                <a:pos x="wd2" y="hd2"/>
              </a:cxn>
              <a:cxn ang="16200000">
                <a:pos x="wd2" y="hd2"/>
              </a:cxn>
            </a:cxnLst>
            <a:rect l="0" t="0" r="r" b="b"/>
            <a:pathLst>
              <a:path w="21600" h="21327" fill="norm" stroke="1" extrusionOk="0">
                <a:moveTo>
                  <a:pt x="3317" y="10668"/>
                </a:moveTo>
                <a:cubicBezTo>
                  <a:pt x="3317" y="10206"/>
                  <a:pt x="3691" y="9836"/>
                  <a:pt x="4160" y="9836"/>
                </a:cubicBezTo>
                <a:lnTo>
                  <a:pt x="9135" y="9836"/>
                </a:lnTo>
                <a:cubicBezTo>
                  <a:pt x="9603" y="9836"/>
                  <a:pt x="9977" y="10206"/>
                  <a:pt x="9977" y="10668"/>
                </a:cubicBezTo>
                <a:cubicBezTo>
                  <a:pt x="9977" y="11130"/>
                  <a:pt x="9603" y="11500"/>
                  <a:pt x="9135" y="11500"/>
                </a:cubicBezTo>
                <a:lnTo>
                  <a:pt x="4160" y="11500"/>
                </a:lnTo>
                <a:cubicBezTo>
                  <a:pt x="3691" y="11500"/>
                  <a:pt x="3317" y="11130"/>
                  <a:pt x="3317" y="10668"/>
                </a:cubicBezTo>
                <a:moveTo>
                  <a:pt x="3317" y="7394"/>
                </a:moveTo>
                <a:cubicBezTo>
                  <a:pt x="3317" y="6932"/>
                  <a:pt x="3691" y="6562"/>
                  <a:pt x="4160" y="6562"/>
                </a:cubicBezTo>
                <a:lnTo>
                  <a:pt x="17440" y="6562"/>
                </a:lnTo>
                <a:cubicBezTo>
                  <a:pt x="17909" y="6562"/>
                  <a:pt x="18283" y="6932"/>
                  <a:pt x="18283" y="7394"/>
                </a:cubicBezTo>
                <a:cubicBezTo>
                  <a:pt x="18283" y="7856"/>
                  <a:pt x="17909" y="8225"/>
                  <a:pt x="17440" y="8225"/>
                </a:cubicBezTo>
                <a:lnTo>
                  <a:pt x="4160" y="8225"/>
                </a:lnTo>
                <a:cubicBezTo>
                  <a:pt x="3691" y="8225"/>
                  <a:pt x="3317" y="7856"/>
                  <a:pt x="3317" y="7394"/>
                </a:cubicBezTo>
                <a:moveTo>
                  <a:pt x="3317" y="4119"/>
                </a:moveTo>
                <a:cubicBezTo>
                  <a:pt x="3317" y="3657"/>
                  <a:pt x="3691" y="3288"/>
                  <a:pt x="4160" y="3288"/>
                </a:cubicBezTo>
                <a:lnTo>
                  <a:pt x="17440" y="3288"/>
                </a:lnTo>
                <a:cubicBezTo>
                  <a:pt x="17909" y="3288"/>
                  <a:pt x="18283" y="3657"/>
                  <a:pt x="18283" y="4119"/>
                </a:cubicBezTo>
                <a:cubicBezTo>
                  <a:pt x="18283" y="4581"/>
                  <a:pt x="17909" y="4951"/>
                  <a:pt x="17440" y="4951"/>
                </a:cubicBezTo>
                <a:lnTo>
                  <a:pt x="4160" y="4951"/>
                </a:lnTo>
                <a:cubicBezTo>
                  <a:pt x="3691" y="4951"/>
                  <a:pt x="3317" y="4581"/>
                  <a:pt x="3317" y="4119"/>
                </a:cubicBezTo>
                <a:moveTo>
                  <a:pt x="19915" y="14748"/>
                </a:moveTo>
                <a:lnTo>
                  <a:pt x="18296" y="14748"/>
                </a:lnTo>
                <a:lnTo>
                  <a:pt x="18296" y="10668"/>
                </a:lnTo>
                <a:cubicBezTo>
                  <a:pt x="18296" y="10206"/>
                  <a:pt x="17922" y="9836"/>
                  <a:pt x="17454" y="9836"/>
                </a:cubicBezTo>
                <a:lnTo>
                  <a:pt x="12452" y="9836"/>
                </a:lnTo>
                <a:cubicBezTo>
                  <a:pt x="11997" y="9836"/>
                  <a:pt x="11609" y="10206"/>
                  <a:pt x="11609" y="10668"/>
                </a:cubicBezTo>
                <a:lnTo>
                  <a:pt x="11609" y="14748"/>
                </a:lnTo>
                <a:lnTo>
                  <a:pt x="1685" y="14748"/>
                </a:lnTo>
                <a:lnTo>
                  <a:pt x="1685" y="1677"/>
                </a:lnTo>
                <a:lnTo>
                  <a:pt x="19915" y="1677"/>
                </a:lnTo>
                <a:lnTo>
                  <a:pt x="19915" y="14748"/>
                </a:lnTo>
                <a:moveTo>
                  <a:pt x="16611" y="18458"/>
                </a:moveTo>
                <a:lnTo>
                  <a:pt x="15568" y="17428"/>
                </a:lnTo>
                <a:cubicBezTo>
                  <a:pt x="15234" y="17098"/>
                  <a:pt x="14699" y="17098"/>
                  <a:pt x="14378" y="17428"/>
                </a:cubicBezTo>
                <a:lnTo>
                  <a:pt x="13308" y="18484"/>
                </a:lnTo>
                <a:lnTo>
                  <a:pt x="13308" y="11500"/>
                </a:lnTo>
                <a:lnTo>
                  <a:pt x="16611" y="11500"/>
                </a:lnTo>
                <a:lnTo>
                  <a:pt x="16611" y="18458"/>
                </a:lnTo>
                <a:moveTo>
                  <a:pt x="20757" y="0"/>
                </a:moveTo>
                <a:lnTo>
                  <a:pt x="843" y="0"/>
                </a:lnTo>
                <a:cubicBezTo>
                  <a:pt x="374" y="0"/>
                  <a:pt x="0" y="383"/>
                  <a:pt x="0" y="845"/>
                </a:cubicBezTo>
                <a:lnTo>
                  <a:pt x="0" y="15579"/>
                </a:lnTo>
                <a:cubicBezTo>
                  <a:pt x="0" y="16042"/>
                  <a:pt x="374" y="16411"/>
                  <a:pt x="843" y="16411"/>
                </a:cubicBezTo>
                <a:lnTo>
                  <a:pt x="11609" y="16411"/>
                </a:lnTo>
                <a:lnTo>
                  <a:pt x="11609" y="20491"/>
                </a:lnTo>
                <a:cubicBezTo>
                  <a:pt x="11609" y="21244"/>
                  <a:pt x="12532" y="21600"/>
                  <a:pt x="13054" y="21085"/>
                </a:cubicBezTo>
                <a:lnTo>
                  <a:pt x="14966" y="19197"/>
                </a:lnTo>
                <a:lnTo>
                  <a:pt x="16865" y="21059"/>
                </a:lnTo>
                <a:cubicBezTo>
                  <a:pt x="17387" y="21587"/>
                  <a:pt x="18296" y="21217"/>
                  <a:pt x="18296" y="20478"/>
                </a:cubicBezTo>
                <a:lnTo>
                  <a:pt x="18296" y="16411"/>
                </a:lnTo>
                <a:lnTo>
                  <a:pt x="20757" y="16411"/>
                </a:lnTo>
                <a:cubicBezTo>
                  <a:pt x="21226" y="16411"/>
                  <a:pt x="21600" y="16042"/>
                  <a:pt x="21600" y="15579"/>
                </a:cubicBezTo>
                <a:lnTo>
                  <a:pt x="21600" y="845"/>
                </a:lnTo>
                <a:cubicBezTo>
                  <a:pt x="21600" y="383"/>
                  <a:pt x="21226" y="0"/>
                  <a:pt x="20757"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719" name="Google Shape;693;p49"/>
          <p:cNvSpPr/>
          <p:nvPr/>
        </p:nvSpPr>
        <p:spPr>
          <a:xfrm>
            <a:off x="7605999" y="4069086"/>
            <a:ext cx="264784" cy="382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004" y="14124"/>
                </a:moveTo>
                <a:cubicBezTo>
                  <a:pt x="12004" y="14591"/>
                  <a:pt x="11465" y="14965"/>
                  <a:pt x="10790" y="14965"/>
                </a:cubicBezTo>
                <a:lnTo>
                  <a:pt x="6012" y="14965"/>
                </a:lnTo>
                <a:cubicBezTo>
                  <a:pt x="5337" y="14965"/>
                  <a:pt x="4779" y="14591"/>
                  <a:pt x="4779" y="14124"/>
                </a:cubicBezTo>
                <a:cubicBezTo>
                  <a:pt x="4779" y="13657"/>
                  <a:pt x="5337" y="13283"/>
                  <a:pt x="6012" y="13283"/>
                </a:cubicBezTo>
                <a:lnTo>
                  <a:pt x="10790" y="13283"/>
                </a:lnTo>
                <a:cubicBezTo>
                  <a:pt x="11465" y="13283"/>
                  <a:pt x="12004" y="13657"/>
                  <a:pt x="12004" y="14124"/>
                </a:cubicBezTo>
                <a:moveTo>
                  <a:pt x="16802" y="10800"/>
                </a:moveTo>
                <a:cubicBezTo>
                  <a:pt x="16802" y="11267"/>
                  <a:pt x="16263" y="11641"/>
                  <a:pt x="15588" y="11641"/>
                </a:cubicBezTo>
                <a:lnTo>
                  <a:pt x="6012" y="11641"/>
                </a:lnTo>
                <a:cubicBezTo>
                  <a:pt x="5337" y="11641"/>
                  <a:pt x="4779" y="11267"/>
                  <a:pt x="4779" y="10800"/>
                </a:cubicBezTo>
                <a:cubicBezTo>
                  <a:pt x="4779" y="10333"/>
                  <a:pt x="5337" y="9959"/>
                  <a:pt x="6012" y="9959"/>
                </a:cubicBezTo>
                <a:lnTo>
                  <a:pt x="15588" y="9959"/>
                </a:lnTo>
                <a:cubicBezTo>
                  <a:pt x="16263" y="9959"/>
                  <a:pt x="16802" y="10333"/>
                  <a:pt x="16802" y="10800"/>
                </a:cubicBezTo>
                <a:moveTo>
                  <a:pt x="4779" y="7476"/>
                </a:moveTo>
                <a:cubicBezTo>
                  <a:pt x="4779" y="7022"/>
                  <a:pt x="5337" y="6635"/>
                  <a:pt x="6012" y="6635"/>
                </a:cubicBezTo>
                <a:lnTo>
                  <a:pt x="15588" y="6635"/>
                </a:lnTo>
                <a:cubicBezTo>
                  <a:pt x="16263" y="6635"/>
                  <a:pt x="16802" y="7022"/>
                  <a:pt x="16802" y="7476"/>
                </a:cubicBezTo>
                <a:cubicBezTo>
                  <a:pt x="16802" y="7943"/>
                  <a:pt x="16263" y="8330"/>
                  <a:pt x="15588" y="8330"/>
                </a:cubicBezTo>
                <a:lnTo>
                  <a:pt x="6012" y="8330"/>
                </a:lnTo>
                <a:cubicBezTo>
                  <a:pt x="5337" y="8330"/>
                  <a:pt x="4779" y="7943"/>
                  <a:pt x="4779" y="7476"/>
                </a:cubicBezTo>
                <a:moveTo>
                  <a:pt x="17978" y="19918"/>
                </a:moveTo>
                <a:lnTo>
                  <a:pt x="3603" y="19918"/>
                </a:lnTo>
                <a:cubicBezTo>
                  <a:pt x="2967" y="19918"/>
                  <a:pt x="2428" y="19544"/>
                  <a:pt x="2428" y="19104"/>
                </a:cubicBezTo>
                <a:lnTo>
                  <a:pt x="2428" y="18289"/>
                </a:lnTo>
                <a:lnTo>
                  <a:pt x="19153" y="18289"/>
                </a:lnTo>
                <a:lnTo>
                  <a:pt x="19153" y="19104"/>
                </a:lnTo>
                <a:cubicBezTo>
                  <a:pt x="19153" y="19544"/>
                  <a:pt x="18633" y="19918"/>
                  <a:pt x="17978" y="19918"/>
                </a:cubicBezTo>
                <a:moveTo>
                  <a:pt x="3603" y="1682"/>
                </a:moveTo>
                <a:lnTo>
                  <a:pt x="17978" y="1682"/>
                </a:lnTo>
                <a:cubicBezTo>
                  <a:pt x="18633" y="1682"/>
                  <a:pt x="19153" y="2056"/>
                  <a:pt x="19153" y="2510"/>
                </a:cubicBezTo>
                <a:lnTo>
                  <a:pt x="19153" y="3324"/>
                </a:lnTo>
                <a:lnTo>
                  <a:pt x="2428" y="3324"/>
                </a:lnTo>
                <a:lnTo>
                  <a:pt x="2428" y="2510"/>
                </a:lnTo>
                <a:cubicBezTo>
                  <a:pt x="2428" y="2056"/>
                  <a:pt x="2967" y="1682"/>
                  <a:pt x="3603" y="1682"/>
                </a:cubicBezTo>
                <a:moveTo>
                  <a:pt x="2428" y="5006"/>
                </a:moveTo>
                <a:lnTo>
                  <a:pt x="19153" y="5006"/>
                </a:lnTo>
                <a:lnTo>
                  <a:pt x="19153" y="16594"/>
                </a:lnTo>
                <a:lnTo>
                  <a:pt x="2428" y="16594"/>
                </a:lnTo>
                <a:lnTo>
                  <a:pt x="2428" y="5006"/>
                </a:lnTo>
                <a:moveTo>
                  <a:pt x="17978" y="0"/>
                </a:moveTo>
                <a:lnTo>
                  <a:pt x="3603" y="0"/>
                </a:lnTo>
                <a:cubicBezTo>
                  <a:pt x="1619" y="0"/>
                  <a:pt x="0" y="1121"/>
                  <a:pt x="0" y="2510"/>
                </a:cubicBezTo>
                <a:lnTo>
                  <a:pt x="0" y="19104"/>
                </a:lnTo>
                <a:cubicBezTo>
                  <a:pt x="0" y="20479"/>
                  <a:pt x="1619" y="21600"/>
                  <a:pt x="3603" y="21600"/>
                </a:cubicBezTo>
                <a:lnTo>
                  <a:pt x="17978" y="21600"/>
                </a:lnTo>
                <a:cubicBezTo>
                  <a:pt x="19981" y="21600"/>
                  <a:pt x="21600" y="20479"/>
                  <a:pt x="21600" y="19104"/>
                </a:cubicBezTo>
                <a:lnTo>
                  <a:pt x="21600" y="2510"/>
                </a:lnTo>
                <a:cubicBezTo>
                  <a:pt x="21600" y="1121"/>
                  <a:pt x="19981" y="0"/>
                  <a:pt x="17978" y="0"/>
                </a:cubicBezTo>
                <a:close/>
              </a:path>
            </a:pathLst>
          </a:custGeom>
          <a:solidFill>
            <a:schemeClr val="accent2">
              <a:lumOff val="44000"/>
            </a:schemeClr>
          </a:solidFill>
          <a:ln w="12700">
            <a:miter lim="400000"/>
          </a:ln>
        </p:spPr>
        <p:txBody>
          <a:bodyPr lIns="0" tIns="0" rIns="0" bIns="0" anchor="ctr"/>
          <a:lstStyle/>
          <a:p>
            <a:pPr algn="ctr">
              <a:defRPr sz="1800"/>
            </a:pP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21" name="Google Shape;698;p50"/>
          <p:cNvSpPr txBox="1"/>
          <p:nvPr>
            <p:ph type="title"/>
          </p:nvPr>
        </p:nvSpPr>
        <p:spPr>
          <a:xfrm>
            <a:off x="719999" y="826024"/>
            <a:ext cx="7704002" cy="572701"/>
          </a:xfrm>
          <a:prstGeom prst="rect">
            <a:avLst/>
          </a:prstGeom>
        </p:spPr>
        <p:txBody>
          <a:bodyPr/>
          <a:lstStyle>
            <a:lvl1pPr defTabSz="822959">
              <a:defRPr sz="2520"/>
            </a:lvl1pPr>
          </a:lstStyle>
          <a:p>
            <a:pPr/>
            <a:r>
              <a:t>Alternative resources</a:t>
            </a:r>
          </a:p>
        </p:txBody>
      </p:sp>
      <p:sp>
        <p:nvSpPr>
          <p:cNvPr id="722" name="Google Shape;699;p50"/>
          <p:cNvSpPr txBox="1"/>
          <p:nvPr/>
        </p:nvSpPr>
        <p:spPr>
          <a:xfrm>
            <a:off x="713225" y="1576924"/>
            <a:ext cx="7717500"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defRPr sz="1200">
                <a:latin typeface="Open Sans"/>
                <a:ea typeface="Open Sans"/>
                <a:cs typeface="Open Sans"/>
                <a:sym typeface="Open Sans"/>
              </a:defRPr>
            </a:lvl1pPr>
          </a:lstStyle>
          <a:p>
            <a:pPr/>
            <a:r>
              <a:t>Here’s an assortment of alternative resources whose style fits that of this template:</a:t>
            </a:r>
          </a:p>
        </p:txBody>
      </p:sp>
      <p:grpSp>
        <p:nvGrpSpPr>
          <p:cNvPr id="727" name="Google Shape;700;p50"/>
          <p:cNvGrpSpPr/>
          <p:nvPr/>
        </p:nvGrpSpPr>
        <p:grpSpPr>
          <a:xfrm>
            <a:off x="2089551" y="2077647"/>
            <a:ext cx="2227698" cy="1163386"/>
            <a:chOff x="0" y="0"/>
            <a:chExt cx="2227696" cy="1163384"/>
          </a:xfrm>
        </p:grpSpPr>
        <p:grpSp>
          <p:nvGrpSpPr>
            <p:cNvPr id="725" name="Google Shape;701;p50"/>
            <p:cNvGrpSpPr/>
            <p:nvPr/>
          </p:nvGrpSpPr>
          <p:grpSpPr>
            <a:xfrm>
              <a:off x="0" y="0"/>
              <a:ext cx="2227697" cy="1163385"/>
              <a:chOff x="0" y="0"/>
              <a:chExt cx="2227696" cy="1163384"/>
            </a:xfrm>
          </p:grpSpPr>
          <p:sp>
            <p:nvSpPr>
              <p:cNvPr id="723" name="Google Shape;702;p50"/>
              <p:cNvSpPr/>
              <p:nvPr/>
            </p:nvSpPr>
            <p:spPr>
              <a:xfrm>
                <a:off x="0" y="0"/>
                <a:ext cx="2227697" cy="1163385"/>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24" name="Google Shape;703;p50"/>
              <p:cNvSpPr/>
              <p:nvPr/>
            </p:nvSpPr>
            <p:spPr>
              <a:xfrm>
                <a:off x="0" y="0"/>
                <a:ext cx="2227697" cy="218700"/>
              </a:xfrm>
              <a:prstGeom prst="rect">
                <a:avLst/>
              </a:prstGeom>
              <a:solidFill>
                <a:srgbClr val="F5B150"/>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sp>
          <p:nvSpPr>
            <p:cNvPr id="726" name="Google Shape;704;p50"/>
            <p:cNvSpPr/>
            <p:nvPr/>
          </p:nvSpPr>
          <p:spPr>
            <a:xfrm>
              <a:off x="2039775" y="58389"/>
              <a:ext cx="104662" cy="1046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775"/>
                  </a:moveTo>
                  <a:lnTo>
                    <a:pt x="2775" y="0"/>
                  </a:lnTo>
                  <a:lnTo>
                    <a:pt x="10800" y="8026"/>
                  </a:lnTo>
                  <a:lnTo>
                    <a:pt x="18825" y="0"/>
                  </a:lnTo>
                  <a:lnTo>
                    <a:pt x="21600" y="2775"/>
                  </a:lnTo>
                  <a:lnTo>
                    <a:pt x="13574" y="10800"/>
                  </a:lnTo>
                  <a:lnTo>
                    <a:pt x="21600" y="18825"/>
                  </a:lnTo>
                  <a:lnTo>
                    <a:pt x="18825" y="21600"/>
                  </a:lnTo>
                  <a:lnTo>
                    <a:pt x="10800" y="13574"/>
                  </a:lnTo>
                  <a:lnTo>
                    <a:pt x="2775" y="21600"/>
                  </a:lnTo>
                  <a:lnTo>
                    <a:pt x="0" y="18825"/>
                  </a:lnTo>
                  <a:lnTo>
                    <a:pt x="8026" y="10800"/>
                  </a:lnTo>
                  <a:close/>
                </a:path>
              </a:pathLst>
            </a:custGeom>
            <a:solidFill>
              <a:schemeClr val="accent2">
                <a:lumOff val="44000"/>
              </a:schemeClr>
            </a:solidFill>
            <a:ln w="12700" cap="flat">
              <a:noFill/>
              <a:miter lim="400000"/>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nvGrpSpPr>
          <p:cNvPr id="733" name="Google Shape;705;p50"/>
          <p:cNvGrpSpPr/>
          <p:nvPr/>
        </p:nvGrpSpPr>
        <p:grpSpPr>
          <a:xfrm>
            <a:off x="4826760" y="2077647"/>
            <a:ext cx="2227698" cy="1163386"/>
            <a:chOff x="0" y="0"/>
            <a:chExt cx="2227696" cy="1163384"/>
          </a:xfrm>
        </p:grpSpPr>
        <p:grpSp>
          <p:nvGrpSpPr>
            <p:cNvPr id="730" name="Google Shape;706;p50"/>
            <p:cNvGrpSpPr/>
            <p:nvPr/>
          </p:nvGrpSpPr>
          <p:grpSpPr>
            <a:xfrm>
              <a:off x="0" y="0"/>
              <a:ext cx="2227697" cy="1163385"/>
              <a:chOff x="0" y="0"/>
              <a:chExt cx="2227696" cy="1163384"/>
            </a:xfrm>
          </p:grpSpPr>
          <p:sp>
            <p:nvSpPr>
              <p:cNvPr id="728" name="Google Shape;707;p50"/>
              <p:cNvSpPr/>
              <p:nvPr/>
            </p:nvSpPr>
            <p:spPr>
              <a:xfrm>
                <a:off x="0" y="0"/>
                <a:ext cx="2227697" cy="1163385"/>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29" name="Google Shape;708;p50"/>
              <p:cNvSpPr/>
              <p:nvPr/>
            </p:nvSpPr>
            <p:spPr>
              <a:xfrm>
                <a:off x="0" y="0"/>
                <a:ext cx="2227697" cy="218700"/>
              </a:xfrm>
              <a:prstGeom prst="rect">
                <a:avLst/>
              </a:prstGeom>
              <a:solidFill>
                <a:schemeClr val="accent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sp>
          <p:nvSpPr>
            <p:cNvPr id="731" name="Google Shape;709;p50"/>
            <p:cNvSpPr/>
            <p:nvPr/>
          </p:nvSpPr>
          <p:spPr>
            <a:xfrm>
              <a:off x="91604" y="74544"/>
              <a:ext cx="68241" cy="68241"/>
            </a:xfrm>
            <a:prstGeom prst="ellipse">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32" name="Google Shape;710;p50"/>
            <p:cNvSpPr/>
            <p:nvPr/>
          </p:nvSpPr>
          <p:spPr>
            <a:xfrm>
              <a:off x="231991" y="74544"/>
              <a:ext cx="68241" cy="68241"/>
            </a:xfrm>
            <a:prstGeom prst="ellipse">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nvGrpSpPr>
          <p:cNvPr id="739" name="Google Shape;711;p50"/>
          <p:cNvGrpSpPr/>
          <p:nvPr/>
        </p:nvGrpSpPr>
        <p:grpSpPr>
          <a:xfrm>
            <a:off x="2089543" y="3440612"/>
            <a:ext cx="2227698" cy="1163386"/>
            <a:chOff x="0" y="0"/>
            <a:chExt cx="2227696" cy="1163384"/>
          </a:xfrm>
        </p:grpSpPr>
        <p:sp>
          <p:nvSpPr>
            <p:cNvPr id="734" name="Google Shape;712;p50"/>
            <p:cNvSpPr/>
            <p:nvPr/>
          </p:nvSpPr>
          <p:spPr>
            <a:xfrm>
              <a:off x="0" y="0"/>
              <a:ext cx="2227697" cy="1163385"/>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35" name="Google Shape;713;p50"/>
            <p:cNvSpPr/>
            <p:nvPr/>
          </p:nvSpPr>
          <p:spPr>
            <a:xfrm>
              <a:off x="0" y="0"/>
              <a:ext cx="2227697" cy="218700"/>
            </a:xfrm>
            <a:prstGeom prst="rect">
              <a:avLst/>
            </a:prstGeom>
            <a:solidFill>
              <a:srgbClr val="F5B150"/>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36" name="Google Shape;714;p50"/>
            <p:cNvSpPr/>
            <p:nvPr/>
          </p:nvSpPr>
          <p:spPr>
            <a:xfrm>
              <a:off x="91604" y="74544"/>
              <a:ext cx="68241" cy="68241"/>
            </a:xfrm>
            <a:prstGeom prst="ellipse">
              <a:avLst/>
            </a:prstGeom>
            <a:solidFill>
              <a:schemeClr val="accent2">
                <a:lumOff val="44000"/>
              </a:schemeClr>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37" name="Google Shape;715;p50"/>
            <p:cNvSpPr/>
            <p:nvPr/>
          </p:nvSpPr>
          <p:spPr>
            <a:xfrm>
              <a:off x="926185" y="127437"/>
              <a:ext cx="580460" cy="912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6" y="0"/>
                  </a:moveTo>
                  <a:lnTo>
                    <a:pt x="21034" y="0"/>
                  </a:lnTo>
                  <a:cubicBezTo>
                    <a:pt x="21347" y="0"/>
                    <a:pt x="21600" y="1612"/>
                    <a:pt x="21600" y="3600"/>
                  </a:cubicBezTo>
                  <a:lnTo>
                    <a:pt x="21600" y="21600"/>
                  </a:lnTo>
                  <a:lnTo>
                    <a:pt x="0" y="21600"/>
                  </a:lnTo>
                  <a:lnTo>
                    <a:pt x="0" y="3600"/>
                  </a:lnTo>
                  <a:cubicBezTo>
                    <a:pt x="0" y="1612"/>
                    <a:pt x="253" y="0"/>
                    <a:pt x="566"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38" name="Google Shape;716;p50"/>
            <p:cNvSpPr/>
            <p:nvPr/>
          </p:nvSpPr>
          <p:spPr>
            <a:xfrm>
              <a:off x="1548439" y="127437"/>
              <a:ext cx="580460" cy="912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6" y="0"/>
                  </a:moveTo>
                  <a:lnTo>
                    <a:pt x="21034" y="0"/>
                  </a:lnTo>
                  <a:cubicBezTo>
                    <a:pt x="21347" y="0"/>
                    <a:pt x="21600" y="1612"/>
                    <a:pt x="21600" y="3600"/>
                  </a:cubicBezTo>
                  <a:lnTo>
                    <a:pt x="21600" y="21600"/>
                  </a:lnTo>
                  <a:lnTo>
                    <a:pt x="0" y="21600"/>
                  </a:lnTo>
                  <a:lnTo>
                    <a:pt x="0" y="3600"/>
                  </a:lnTo>
                  <a:cubicBezTo>
                    <a:pt x="0" y="1612"/>
                    <a:pt x="253" y="0"/>
                    <a:pt x="566"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grpSp>
        <p:nvGrpSpPr>
          <p:cNvPr id="742" name="Google Shape;717;p50"/>
          <p:cNvGrpSpPr/>
          <p:nvPr/>
        </p:nvGrpSpPr>
        <p:grpSpPr>
          <a:xfrm>
            <a:off x="4826760" y="3440612"/>
            <a:ext cx="2227698" cy="1163386"/>
            <a:chOff x="0" y="0"/>
            <a:chExt cx="2227696" cy="1163384"/>
          </a:xfrm>
        </p:grpSpPr>
        <p:sp>
          <p:nvSpPr>
            <p:cNvPr id="740" name="Google Shape;718;p50"/>
            <p:cNvSpPr/>
            <p:nvPr/>
          </p:nvSpPr>
          <p:spPr>
            <a:xfrm>
              <a:off x="0" y="0"/>
              <a:ext cx="2227697" cy="1163385"/>
            </a:xfrm>
            <a:prstGeom prst="rect">
              <a:avLst/>
            </a:prstGeom>
            <a:solidFill>
              <a:schemeClr val="accent1"/>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741" name="Google Shape;719;p50"/>
            <p:cNvSpPr/>
            <p:nvPr/>
          </p:nvSpPr>
          <p:spPr>
            <a:xfrm>
              <a:off x="92089" y="197436"/>
              <a:ext cx="2043529" cy="854247"/>
            </a:xfrm>
            <a:prstGeom prst="rect">
              <a:avLst/>
            </a:prstGeom>
            <a:solidFill>
              <a:srgbClr val="292828"/>
            </a:solidFill>
            <a:ln w="9525" cap="flat">
              <a:solidFill>
                <a:srgbClr val="292828"/>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sp>
        <p:nvSpPr>
          <p:cNvPr id="743" name="Google Shape;720;p50"/>
          <p:cNvSpPr/>
          <p:nvPr/>
        </p:nvSpPr>
        <p:spPr>
          <a:xfrm>
            <a:off x="5601149" y="3515600"/>
            <a:ext cx="678901" cy="51901"/>
          </a:xfrm>
          <a:prstGeom prst="roundRect">
            <a:avLst>
              <a:gd name="adj" fmla="val 50000"/>
            </a:avLst>
          </a:prstGeom>
          <a:solidFill>
            <a:schemeClr val="accent2">
              <a:lumOff val="44000"/>
            </a:schemeClr>
          </a:solidFill>
          <a:ln w="12700">
            <a:miter lim="400000"/>
          </a:ln>
        </p:spPr>
        <p:txBody>
          <a:bodyPr lIns="0" tIns="0" rIns="0" bIns="0" anchor="ctr"/>
          <a:lstStyle/>
          <a:p>
            <a:pPr algn="ctr">
              <a:defRPr>
                <a:solidFill>
                  <a:srgbClr val="000000"/>
                </a:solidFill>
                <a:latin typeface="Open Sans"/>
                <a:ea typeface="Open Sans"/>
                <a:cs typeface="Open Sans"/>
                <a:sym typeface="Open Sans"/>
              </a:defRPr>
            </a:pP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5" name="Google Shape;725;p51"/>
          <p:cNvSpPr txBox="1"/>
          <p:nvPr>
            <p:ph type="title"/>
          </p:nvPr>
        </p:nvSpPr>
        <p:spPr>
          <a:xfrm>
            <a:off x="719999" y="826024"/>
            <a:ext cx="7704002" cy="572701"/>
          </a:xfrm>
          <a:prstGeom prst="rect">
            <a:avLst/>
          </a:prstGeom>
        </p:spPr>
        <p:txBody>
          <a:bodyPr/>
          <a:lstStyle>
            <a:lvl1pPr defTabSz="822959">
              <a:defRPr sz="2520"/>
            </a:lvl1pPr>
          </a:lstStyle>
          <a:p>
            <a:pPr/>
            <a:r>
              <a:t>Resources</a:t>
            </a:r>
          </a:p>
        </p:txBody>
      </p:sp>
      <p:sp>
        <p:nvSpPr>
          <p:cNvPr id="746" name="Google Shape;726;p51"/>
          <p:cNvSpPr txBox="1"/>
          <p:nvPr/>
        </p:nvSpPr>
        <p:spPr>
          <a:xfrm>
            <a:off x="713225" y="1576924"/>
            <a:ext cx="7717500" cy="28244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defRPr sz="1200">
                <a:latin typeface="Open Sans"/>
                <a:ea typeface="Open Sans"/>
                <a:cs typeface="Open Sans"/>
                <a:sym typeface="Open Sans"/>
              </a:defRPr>
            </a:pPr>
            <a:r>
              <a:t>Did you like the resources used in this template? Get them on these websites:</a:t>
            </a:r>
          </a:p>
          <a:p>
            <a:pPr>
              <a:spcBef>
                <a:spcPts val="1000"/>
              </a:spcBef>
              <a:defRPr b="1" sz="1200">
                <a:latin typeface="Open Sans"/>
                <a:ea typeface="Open Sans"/>
                <a:cs typeface="Open Sans"/>
                <a:sym typeface="Open Sans"/>
              </a:defRPr>
            </a:pPr>
            <a:r>
              <a:t>Photos</a:t>
            </a:r>
          </a:p>
          <a:p>
            <a:pPr marL="457200" indent="-304800">
              <a:spcBef>
                <a:spcPts val="1000"/>
              </a:spcBef>
              <a:buClr>
                <a:schemeClr val="accent2">
                  <a:lumOff val="44000"/>
                </a:schemeClr>
              </a:buClr>
              <a:buSzPts val="1200"/>
              <a:buFont typeface="Helvetica"/>
              <a:buChar char="●"/>
              <a:defRPr sz="1200" u="sng">
                <a:latin typeface="Open Sans"/>
                <a:ea typeface="Open Sans"/>
                <a:cs typeface="Open Sans"/>
                <a:sym typeface="Open Sans"/>
              </a:defRPr>
            </a:pPr>
            <a:r>
              <a:rPr>
                <a:uFill>
                  <a:solidFill>
                    <a:schemeClr val="accent2">
                      <a:lumOff val="44000"/>
                    </a:schemeClr>
                  </a:solidFill>
                </a:uFill>
                <a:hlinkClick r:id="rId2" invalidUrl="" action="" tgtFrame="" tooltip="" history="1" highlightClick="0" endSnd="0"/>
              </a:rPr>
              <a:t>Front view smiley man holding coffee cup</a:t>
            </a:r>
          </a:p>
          <a:p>
            <a:pPr marL="457200" indent="-304800">
              <a:buClr>
                <a:schemeClr val="accent2">
                  <a:lumOff val="44000"/>
                </a:schemeClr>
              </a:buClr>
              <a:buSzPts val="1200"/>
              <a:buFont typeface="Helvetica"/>
              <a:buChar char="●"/>
              <a:defRPr sz="1200" u="sng">
                <a:latin typeface="Open Sans"/>
                <a:ea typeface="Open Sans"/>
                <a:cs typeface="Open Sans"/>
                <a:sym typeface="Open Sans"/>
              </a:defRPr>
            </a:pPr>
            <a:r>
              <a:rPr>
                <a:uFill>
                  <a:solidFill>
                    <a:schemeClr val="accent2">
                      <a:lumOff val="44000"/>
                    </a:schemeClr>
                  </a:solidFill>
                </a:uFill>
                <a:hlinkClick r:id="rId3" invalidUrl="" action="" tgtFrame="" tooltip="" history="1" highlightClick="0" endSnd="0"/>
              </a:rPr>
              <a:t>Composition with html system for websites</a:t>
            </a:r>
          </a:p>
          <a:p>
            <a:pPr marL="457200" indent="-304800">
              <a:buClr>
                <a:schemeClr val="accent2">
                  <a:lumOff val="44000"/>
                </a:schemeClr>
              </a:buClr>
              <a:buSzPts val="1200"/>
              <a:buFont typeface="Helvetica"/>
              <a:buChar char="●"/>
              <a:defRPr sz="1200" u="sng">
                <a:latin typeface="Open Sans"/>
                <a:ea typeface="Open Sans"/>
                <a:cs typeface="Open Sans"/>
                <a:sym typeface="Open Sans"/>
              </a:defRPr>
            </a:pPr>
            <a:r>
              <a:rPr>
                <a:uFill>
                  <a:solidFill>
                    <a:schemeClr val="accent2">
                      <a:lumOff val="44000"/>
                    </a:schemeClr>
                  </a:solidFill>
                </a:uFill>
                <a:hlinkClick r:id="rId4" invalidUrl="" action="" tgtFrame="" tooltip="" history="1" highlightClick="0" endSnd="0"/>
              </a:rPr>
              <a:t>Composition with html system for websites I</a:t>
            </a:r>
          </a:p>
          <a:p>
            <a:pPr marL="457200" indent="-304800">
              <a:buClr>
                <a:schemeClr val="accent2">
                  <a:lumOff val="44000"/>
                </a:schemeClr>
              </a:buClr>
              <a:buSzPts val="1200"/>
              <a:buFont typeface="Helvetica"/>
              <a:buChar char="●"/>
              <a:defRPr sz="1200" u="sng">
                <a:latin typeface="Open Sans"/>
                <a:ea typeface="Open Sans"/>
                <a:cs typeface="Open Sans"/>
                <a:sym typeface="Open Sans"/>
              </a:defRPr>
            </a:pPr>
            <a:r>
              <a:rPr>
                <a:uFill>
                  <a:solidFill>
                    <a:schemeClr val="accent2">
                      <a:lumOff val="44000"/>
                    </a:schemeClr>
                  </a:solidFill>
                </a:uFill>
                <a:hlinkClick r:id="rId5" invalidUrl="" action="" tgtFrame="" tooltip="" history="1" highlightClick="0" endSnd="0"/>
              </a:rPr>
              <a:t>Html system for website concept</a:t>
            </a:r>
          </a:p>
          <a:p>
            <a:pPr marL="457200" indent="-304800">
              <a:buClr>
                <a:schemeClr val="accent2">
                  <a:lumOff val="44000"/>
                </a:schemeClr>
              </a:buClr>
              <a:buSzPts val="1200"/>
              <a:buFont typeface="Helvetica"/>
              <a:buChar char="●"/>
              <a:defRPr sz="1200" u="sng">
                <a:latin typeface="Open Sans"/>
                <a:ea typeface="Open Sans"/>
                <a:cs typeface="Open Sans"/>
                <a:sym typeface="Open Sans"/>
              </a:defRPr>
            </a:pPr>
            <a:r>
              <a:rPr>
                <a:uFill>
                  <a:solidFill>
                    <a:schemeClr val="accent2">
                      <a:lumOff val="44000"/>
                    </a:schemeClr>
                  </a:solidFill>
                </a:uFill>
                <a:hlinkClick r:id="rId6" invalidUrl="" action="" tgtFrame="" tooltip="" history="1" highlightClick="0" endSnd="0"/>
              </a:rPr>
              <a:t>Html system for websites concept</a:t>
            </a:r>
          </a:p>
          <a:p>
            <a:pPr marL="457200" indent="-304800">
              <a:buClr>
                <a:schemeClr val="accent2">
                  <a:lumOff val="44000"/>
                </a:schemeClr>
              </a:buClr>
              <a:buSzPts val="1200"/>
              <a:buFont typeface="Helvetica"/>
              <a:buChar char="●"/>
              <a:defRPr sz="1200" u="sng">
                <a:latin typeface="Open Sans"/>
                <a:ea typeface="Open Sans"/>
                <a:cs typeface="Open Sans"/>
                <a:sym typeface="Open Sans"/>
              </a:defRPr>
            </a:pPr>
            <a:r>
              <a:rPr>
                <a:uFill>
                  <a:solidFill>
                    <a:schemeClr val="accent2">
                      <a:lumOff val="44000"/>
                    </a:schemeClr>
                  </a:solidFill>
                </a:uFill>
                <a:hlinkClick r:id="rId7" invalidUrl="" action="" tgtFrame="" tooltip="" history="1" highlightClick="0" endSnd="0"/>
              </a:rPr>
              <a:t>Programming background with person working with codes on computer</a:t>
            </a:r>
          </a:p>
          <a:p>
            <a:pPr marL="457200" indent="-304800">
              <a:buClr>
                <a:schemeClr val="accent2">
                  <a:lumOff val="44000"/>
                </a:schemeClr>
              </a:buClr>
              <a:buSzPts val="1200"/>
              <a:buFont typeface="Helvetica"/>
              <a:buChar char="●"/>
              <a:defRPr sz="1200" u="sng">
                <a:latin typeface="Open Sans"/>
                <a:ea typeface="Open Sans"/>
                <a:cs typeface="Open Sans"/>
                <a:sym typeface="Open Sans"/>
              </a:defRPr>
            </a:pPr>
            <a:r>
              <a:rPr>
                <a:uFill>
                  <a:solidFill>
                    <a:schemeClr val="accent2">
                      <a:lumOff val="44000"/>
                    </a:schemeClr>
                  </a:solidFill>
                </a:uFill>
                <a:hlinkClick r:id="rId8" invalidUrl="" action="" tgtFrame="" tooltip="" history="1" highlightClick="0" endSnd="0"/>
              </a:rPr>
              <a:t>Programming background with person working with codes on computer</a:t>
            </a:r>
          </a:p>
          <a:p>
            <a:pPr marL="457200" indent="-304800">
              <a:buClr>
                <a:schemeClr val="accent2">
                  <a:lumOff val="44000"/>
                </a:schemeClr>
              </a:buClr>
              <a:buSzPts val="1200"/>
              <a:buFont typeface="Helvetica"/>
              <a:buChar char="●"/>
              <a:defRPr sz="1200" u="sng">
                <a:latin typeface="Open Sans"/>
                <a:ea typeface="Open Sans"/>
                <a:cs typeface="Open Sans"/>
                <a:sym typeface="Open Sans"/>
              </a:defRPr>
            </a:pPr>
            <a:r>
              <a:rPr>
                <a:uFill>
                  <a:solidFill>
                    <a:schemeClr val="accent2">
                      <a:lumOff val="44000"/>
                    </a:schemeClr>
                  </a:solidFill>
                </a:uFill>
                <a:hlinkClick r:id="rId9" invalidUrl="" action="" tgtFrame="" tooltip="" history="1" highlightClick="0" endSnd="0"/>
              </a:rPr>
              <a:t>Html and css collage concept with person</a:t>
            </a:r>
          </a:p>
          <a:p>
            <a:pPr>
              <a:spcBef>
                <a:spcPts val="1000"/>
              </a:spcBef>
              <a:defRPr b="1" sz="1200">
                <a:latin typeface="Open Sans"/>
                <a:ea typeface="Open Sans"/>
                <a:cs typeface="Open Sans"/>
                <a:sym typeface="Open Sans"/>
              </a:defRPr>
            </a:pPr>
            <a:r>
              <a:t>Icons</a:t>
            </a:r>
          </a:p>
          <a:p>
            <a:pPr marL="457200" indent="-304800">
              <a:spcBef>
                <a:spcPts val="1000"/>
              </a:spcBef>
              <a:buClr>
                <a:schemeClr val="accent2">
                  <a:lumOff val="44000"/>
                </a:schemeClr>
              </a:buClr>
              <a:buSzPts val="1200"/>
              <a:buFont typeface="Helvetica"/>
              <a:buChar char="●"/>
              <a:defRPr sz="1200" u="sng">
                <a:latin typeface="Open Sans"/>
                <a:ea typeface="Open Sans"/>
                <a:cs typeface="Open Sans"/>
                <a:sym typeface="Open Sans"/>
              </a:defRPr>
            </a:pPr>
            <a:r>
              <a:rPr>
                <a:uFill>
                  <a:solidFill>
                    <a:schemeClr val="accent2">
                      <a:lumOff val="44000"/>
                    </a:schemeClr>
                  </a:solidFill>
                </a:uFill>
                <a:hlinkClick r:id="rId10" invalidUrl="" action="" tgtFrame="" tooltip="" history="1" highlightClick="0" endSnd="0"/>
              </a:rPr>
              <a:t>Icon Pack: Programming | Lineal</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8" name="Google Shape;731;p52"/>
          <p:cNvSpPr txBox="1"/>
          <p:nvPr>
            <p:ph type="title"/>
          </p:nvPr>
        </p:nvSpPr>
        <p:spPr>
          <a:xfrm>
            <a:off x="716700" y="511025"/>
            <a:ext cx="7710600" cy="482401"/>
          </a:xfrm>
          <a:prstGeom prst="rect">
            <a:avLst/>
          </a:prstGeom>
        </p:spPr>
        <p:txBody>
          <a:bodyPr/>
          <a:lstStyle>
            <a:lvl1pPr defTabSz="804672">
              <a:defRPr sz="2112"/>
            </a:lvl1pPr>
          </a:lstStyle>
          <a:p>
            <a:pPr/>
            <a:r>
              <a:t>Instructions for use</a:t>
            </a:r>
          </a:p>
        </p:txBody>
      </p:sp>
      <p:sp>
        <p:nvSpPr>
          <p:cNvPr id="749" name="Google Shape;732;p52"/>
          <p:cNvSpPr txBox="1"/>
          <p:nvPr/>
        </p:nvSpPr>
        <p:spPr>
          <a:xfrm>
            <a:off x="716775" y="1187999"/>
            <a:ext cx="7710600" cy="302308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defRPr sz="1100"/>
            </a:pPr>
            <a:r>
              <a:t>If you have a free account, in order to use this template, you must credit </a:t>
            </a:r>
            <a:r>
              <a:rPr b="1" u="sng">
                <a:uFill>
                  <a:solidFill>
                    <a:schemeClr val="accent2">
                      <a:lumOff val="44000"/>
                    </a:schemeClr>
                  </a:solidFill>
                </a:uFill>
                <a:hlinkClick r:id="rId2" invalidUrl="" action="" tgtFrame="" tooltip="" history="1" highlightClick="0" endSnd="0"/>
              </a:rPr>
              <a:t>Slidesgo</a:t>
            </a:r>
            <a:r>
              <a:rPr b="1">
                <a:solidFill>
                  <a:srgbClr val="869FB2"/>
                </a:solidFill>
              </a:rPr>
              <a:t> </a:t>
            </a:r>
            <a:r>
              <a:t>by keeping the </a:t>
            </a:r>
            <a:r>
              <a:rPr b="1" u="sng">
                <a:uFill>
                  <a:solidFill>
                    <a:schemeClr val="accent2">
                      <a:lumOff val="44000"/>
                    </a:schemeClr>
                  </a:solidFill>
                </a:uFill>
                <a:hlinkClick r:id="rId3" invalidUrl="" action="ppaction://hlinksldjump" tgtFrame="" tooltip="" history="1" highlightClick="0" endSnd="0"/>
              </a:rPr>
              <a:t>Thanks</a:t>
            </a:r>
            <a:r>
              <a:rPr b="1">
                <a:solidFill>
                  <a:srgbClr val="869FB2"/>
                </a:solidFill>
              </a:rPr>
              <a:t> </a:t>
            </a:r>
            <a:r>
              <a:t>slide. Please refer to the next slide to read the instructions for premium users.</a:t>
            </a:r>
          </a:p>
          <a:p>
            <a:pPr>
              <a:spcBef>
                <a:spcPts val="1000"/>
              </a:spcBef>
              <a:defRPr b="1" sz="1100">
                <a:solidFill>
                  <a:srgbClr val="869FB2"/>
                </a:solidFill>
              </a:defRPr>
            </a:pPr>
            <a:r>
              <a:t>As a Free user, you are allowed to:</a:t>
            </a:r>
          </a:p>
          <a:p>
            <a:pPr marL="457200" indent="-298450">
              <a:buClr>
                <a:schemeClr val="accent2">
                  <a:lumOff val="44000"/>
                </a:schemeClr>
              </a:buClr>
              <a:buSzPts val="1100"/>
              <a:buFont typeface="Arial"/>
              <a:buChar char="●"/>
              <a:defRPr sz="1100"/>
            </a:pPr>
            <a:r>
              <a:t>Modify this template.</a:t>
            </a:r>
          </a:p>
          <a:p>
            <a:pPr marL="457200" indent="-298450">
              <a:buClr>
                <a:schemeClr val="accent2">
                  <a:lumOff val="44000"/>
                </a:schemeClr>
              </a:buClr>
              <a:buSzPts val="1100"/>
              <a:buFont typeface="Arial"/>
              <a:buChar char="●"/>
              <a:defRPr sz="1100"/>
            </a:pPr>
            <a:r>
              <a:t>Use it for both personal and commercial projects.</a:t>
            </a:r>
          </a:p>
          <a:p>
            <a:pPr>
              <a:spcBef>
                <a:spcPts val="1000"/>
              </a:spcBef>
              <a:defRPr b="1" sz="1100">
                <a:solidFill>
                  <a:srgbClr val="869FB2"/>
                </a:solidFill>
              </a:defRPr>
            </a:pPr>
            <a:r>
              <a:t>You are not allowed to:</a:t>
            </a:r>
          </a:p>
          <a:p>
            <a:pPr marL="457200" indent="-298450">
              <a:buClr>
                <a:schemeClr val="accent2">
                  <a:lumOff val="44000"/>
                </a:schemeClr>
              </a:buClr>
              <a:buSzPts val="1100"/>
              <a:buFont typeface="Arial"/>
              <a:buChar char="●"/>
              <a:defRPr sz="1100"/>
            </a:pPr>
            <a:r>
              <a:t>Sublicense, sell or rent any of Slidesgo Content (or a modified version of Slidesgo Content).</a:t>
            </a:r>
          </a:p>
          <a:p>
            <a:pPr marL="457200" indent="-298450">
              <a:buClr>
                <a:schemeClr val="accent2">
                  <a:lumOff val="44000"/>
                </a:schemeClr>
              </a:buClr>
              <a:buSzPts val="1100"/>
              <a:buFont typeface="Arial"/>
              <a:buChar char="●"/>
              <a:defRPr sz="1100"/>
            </a:pPr>
            <a:r>
              <a:t>Distribute Slidesgo Content unless it has been expressly authorized by Slidesgo.</a:t>
            </a:r>
          </a:p>
          <a:p>
            <a:pPr marL="457200" indent="-298450">
              <a:buClr>
                <a:schemeClr val="accent2">
                  <a:lumOff val="44000"/>
                </a:schemeClr>
              </a:buClr>
              <a:buSzPts val="1100"/>
              <a:buFont typeface="Arial"/>
              <a:buChar char="●"/>
              <a:defRPr sz="1100"/>
            </a:pPr>
            <a:r>
              <a:t>Include Slidesgo Content in an online or offline database or file.</a:t>
            </a:r>
          </a:p>
          <a:p>
            <a:pPr marL="457200" indent="-298450">
              <a:buClr>
                <a:schemeClr val="accent2">
                  <a:lumOff val="44000"/>
                </a:schemeClr>
              </a:buClr>
              <a:buSzPts val="1100"/>
              <a:buFont typeface="Arial"/>
              <a:buChar char="●"/>
              <a:defRPr sz="1100"/>
            </a:pPr>
            <a:r>
              <a:t>Offer Slidesgo templates (or modified versions of Slidesgo templates) for download.</a:t>
            </a:r>
          </a:p>
          <a:p>
            <a:pPr marL="457200" indent="-298450">
              <a:buClr>
                <a:schemeClr val="accent2">
                  <a:lumOff val="44000"/>
                </a:schemeClr>
              </a:buClr>
              <a:buSzPts val="1100"/>
              <a:buFont typeface="Arial"/>
              <a:buChar char="●"/>
              <a:defRPr sz="1100"/>
            </a:pPr>
            <a:r>
              <a:t>Acquire the copyright of Slidesgo Content.</a:t>
            </a:r>
          </a:p>
          <a:p>
            <a:pPr>
              <a:defRPr>
                <a:solidFill>
                  <a:srgbClr val="000000"/>
                </a:solidFill>
              </a:defRPr>
            </a:pPr>
            <a:endParaRPr sz="1100"/>
          </a:p>
          <a:p>
            <a:pPr>
              <a:defRPr>
                <a:solidFill>
                  <a:srgbClr val="000000"/>
                </a:solidFill>
              </a:defRPr>
            </a:pPr>
            <a:endParaRPr sz="1100"/>
          </a:p>
          <a:p>
            <a:pPr>
              <a:defRPr>
                <a:solidFill>
                  <a:srgbClr val="000000"/>
                </a:solidFill>
              </a:defRPr>
            </a:pPr>
            <a:endParaRPr sz="1100"/>
          </a:p>
          <a:p>
            <a:pPr>
              <a:defRPr>
                <a:solidFill>
                  <a:srgbClr val="000000"/>
                </a:solidFill>
              </a:defRPr>
            </a:pPr>
            <a:endParaRPr sz="1100"/>
          </a:p>
          <a:p>
            <a:pPr algn="ctr">
              <a:defRPr sz="1100"/>
            </a:pPr>
            <a:r>
              <a:t>For more information about editing slides, please read our FAQs or visit our blog:</a:t>
            </a:r>
          </a:p>
          <a:p>
            <a:pPr algn="ctr">
              <a:defRPr b="1" sz="1100" u="sng">
                <a:solidFill>
                  <a:srgbClr val="869FB2"/>
                </a:solidFill>
              </a:defRPr>
            </a:pPr>
            <a:r>
              <a:rPr>
                <a:solidFill>
                  <a:schemeClr val="accent2">
                    <a:lumOff val="44000"/>
                  </a:schemeClr>
                </a:solidFill>
                <a:uFill>
                  <a:solidFill>
                    <a:schemeClr val="accent2">
                      <a:lumOff val="44000"/>
                    </a:schemeClr>
                  </a:solidFill>
                </a:uFill>
                <a:hlinkClick r:id="rId4" invalidUrl="" action="" tgtFrame="" tooltip="" history="1" highlightClick="0" endSnd="0"/>
              </a:rPr>
              <a:t>https://slidesgo.com/faqs</a:t>
            </a:r>
            <a:r>
              <a:rPr b="0" u="none">
                <a:solidFill>
                  <a:schemeClr val="accent2">
                    <a:lumOff val="44000"/>
                  </a:schemeClr>
                </a:solidFill>
              </a:rPr>
              <a:t> and </a:t>
            </a:r>
            <a:r>
              <a:rPr>
                <a:solidFill>
                  <a:schemeClr val="accent2">
                    <a:lumOff val="44000"/>
                  </a:schemeClr>
                </a:solidFill>
                <a:uFill>
                  <a:solidFill>
                    <a:schemeClr val="accent2">
                      <a:lumOff val="44000"/>
                    </a:schemeClr>
                  </a:solidFill>
                </a:uFill>
                <a:hlinkClick r:id="rId5" invalidUrl="" action="" tgtFrame="" tooltip="" history="1" highlightClick="0" endSnd="0"/>
              </a:rPr>
              <a:t>https://slidesgo.com/slidesgo-school</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1" name="Google Shape;737;p53"/>
          <p:cNvSpPr txBox="1"/>
          <p:nvPr/>
        </p:nvSpPr>
        <p:spPr>
          <a:xfrm>
            <a:off x="716775" y="1187999"/>
            <a:ext cx="7710600" cy="317548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defRPr sz="1100"/>
            </a:pPr>
            <a:r>
              <a:t>As a Premium user, you can use this template without attributing </a:t>
            </a:r>
            <a:r>
              <a:rPr b="1" u="sng">
                <a:uFill>
                  <a:solidFill>
                    <a:schemeClr val="accent2">
                      <a:lumOff val="44000"/>
                    </a:schemeClr>
                  </a:solidFill>
                </a:uFill>
                <a:hlinkClick r:id="rId2" invalidUrl="" action="" tgtFrame="" tooltip="" history="1" highlightClick="0" endSnd="0"/>
              </a:rPr>
              <a:t>Slidesgo</a:t>
            </a:r>
            <a:r>
              <a:rPr b="1">
                <a:solidFill>
                  <a:srgbClr val="869FB2"/>
                </a:solidFill>
              </a:rPr>
              <a:t> </a:t>
            </a:r>
            <a:r>
              <a:t>or keeping the "</a:t>
            </a:r>
            <a:r>
              <a:rPr b="1" u="sng">
                <a:uFill>
                  <a:solidFill>
                    <a:schemeClr val="accent2">
                      <a:lumOff val="44000"/>
                    </a:schemeClr>
                  </a:solidFill>
                </a:uFill>
                <a:hlinkClick r:id="rId3" invalidUrl="" action="ppaction://hlinksldjump" tgtFrame="" tooltip="" history="1" highlightClick="0" endSnd="0"/>
              </a:rPr>
              <a:t>Thanks</a:t>
            </a:r>
            <a:r>
              <a:t>" slide.</a:t>
            </a:r>
          </a:p>
          <a:p>
            <a:pPr>
              <a:spcBef>
                <a:spcPts val="1000"/>
              </a:spcBef>
              <a:defRPr b="1" sz="1100">
                <a:solidFill>
                  <a:srgbClr val="869FB2"/>
                </a:solidFill>
              </a:defRPr>
            </a:pPr>
            <a:r>
              <a:t>You are allowed to:</a:t>
            </a:r>
          </a:p>
          <a:p>
            <a:pPr marL="457200" indent="-298450">
              <a:buClr>
                <a:schemeClr val="accent2">
                  <a:lumOff val="44000"/>
                </a:schemeClr>
              </a:buClr>
              <a:buSzPts val="1100"/>
              <a:buFont typeface="Arial"/>
              <a:buChar char="●"/>
              <a:defRPr sz="1100"/>
            </a:pPr>
            <a:r>
              <a:t>Modify this template.</a:t>
            </a:r>
          </a:p>
          <a:p>
            <a:pPr marL="457200" indent="-298450">
              <a:buClr>
                <a:schemeClr val="accent2">
                  <a:lumOff val="44000"/>
                </a:schemeClr>
              </a:buClr>
              <a:buSzPts val="1100"/>
              <a:buFont typeface="Arial"/>
              <a:buChar char="●"/>
              <a:defRPr sz="1100"/>
            </a:pPr>
            <a:r>
              <a:t>Use it for both personal and commercial purposes.</a:t>
            </a:r>
          </a:p>
          <a:p>
            <a:pPr marL="457200" indent="-298450">
              <a:buClr>
                <a:schemeClr val="accent2">
                  <a:lumOff val="44000"/>
                </a:schemeClr>
              </a:buClr>
              <a:buSzPts val="1100"/>
              <a:buFont typeface="Arial"/>
              <a:buChar char="●"/>
              <a:defRPr sz="1100"/>
            </a:pPr>
            <a:r>
              <a:t>Hide or delete the “Thanks” slide and the mention to Slidesgo in the credits.</a:t>
            </a:r>
          </a:p>
          <a:p>
            <a:pPr marL="457200" indent="-298450">
              <a:buClr>
                <a:schemeClr val="accent2">
                  <a:lumOff val="44000"/>
                </a:schemeClr>
              </a:buClr>
              <a:buSzPts val="1100"/>
              <a:buFont typeface="Arial"/>
              <a:buChar char="●"/>
              <a:defRPr sz="1100"/>
            </a:pPr>
            <a:r>
              <a:t>Share this template in an editable format with people who are not part of your team.</a:t>
            </a:r>
          </a:p>
          <a:p>
            <a:pPr>
              <a:spcBef>
                <a:spcPts val="1000"/>
              </a:spcBef>
              <a:defRPr b="1" sz="1100">
                <a:solidFill>
                  <a:srgbClr val="869FB2"/>
                </a:solidFill>
              </a:defRPr>
            </a:pPr>
            <a:r>
              <a:t>You are not allowed to:</a:t>
            </a:r>
          </a:p>
          <a:p>
            <a:pPr marL="457200" indent="-298450">
              <a:buClr>
                <a:schemeClr val="accent2">
                  <a:lumOff val="44000"/>
                </a:schemeClr>
              </a:buClr>
              <a:buSzPts val="1100"/>
              <a:buFont typeface="Arial"/>
              <a:buChar char="●"/>
              <a:defRPr sz="1100"/>
            </a:pPr>
            <a:r>
              <a:t>Sublicense, sell or rent this Slidesgo Template (or a modified version of this Slidesgo Template).</a:t>
            </a:r>
          </a:p>
          <a:p>
            <a:pPr marL="457200" indent="-298450">
              <a:buClr>
                <a:schemeClr val="accent2">
                  <a:lumOff val="44000"/>
                </a:schemeClr>
              </a:buClr>
              <a:buSzPts val="1100"/>
              <a:buFont typeface="Arial"/>
              <a:buChar char="●"/>
              <a:defRPr sz="1100"/>
            </a:pPr>
            <a:r>
              <a:t>Distribute this Slidesgo Template (or a modified version of this Slidesgo Template) or include it in a database or in any other product or service that offers downloadable images, icons or presentations that may be subject to distribution or resale.</a:t>
            </a:r>
          </a:p>
          <a:p>
            <a:pPr marL="457200" indent="-298450">
              <a:buClr>
                <a:schemeClr val="accent2">
                  <a:lumOff val="44000"/>
                </a:schemeClr>
              </a:buClr>
              <a:buSzPts val="1100"/>
              <a:buFont typeface="Arial"/>
              <a:buChar char="●"/>
              <a:defRPr sz="1100"/>
            </a:pPr>
            <a:r>
              <a:t>Use any of the elements that are part of this Slidesgo Template in an isolated and separated way from this Template.</a:t>
            </a:r>
          </a:p>
          <a:p>
            <a:pPr marL="457200" indent="-298450">
              <a:buClr>
                <a:schemeClr val="accent2">
                  <a:lumOff val="44000"/>
                </a:schemeClr>
              </a:buClr>
              <a:buSzPts val="1100"/>
              <a:buFont typeface="Arial"/>
              <a:buChar char="●"/>
              <a:defRPr sz="1100"/>
            </a:pPr>
            <a:r>
              <a:t>Register any of the elements that are part of this template as a trademark or logo, or register it as a work in an intellectual property registry or similar.</a:t>
            </a:r>
          </a:p>
          <a:p>
            <a:pPr>
              <a:defRPr>
                <a:solidFill>
                  <a:srgbClr val="000000"/>
                </a:solidFill>
              </a:defRPr>
            </a:pPr>
            <a:endParaRPr sz="1100"/>
          </a:p>
          <a:p>
            <a:pPr algn="ctr">
              <a:defRPr sz="1100"/>
            </a:pPr>
            <a:r>
              <a:t>For more information about editing slides, please read our FAQs or visit our blog:</a:t>
            </a:r>
          </a:p>
          <a:p>
            <a:pPr algn="ctr">
              <a:defRPr b="1" sz="1100" u="sng">
                <a:solidFill>
                  <a:srgbClr val="869FB2"/>
                </a:solidFill>
              </a:defRPr>
            </a:pPr>
            <a:r>
              <a:rPr>
                <a:solidFill>
                  <a:schemeClr val="accent2">
                    <a:lumOff val="44000"/>
                  </a:schemeClr>
                </a:solidFill>
                <a:uFill>
                  <a:solidFill>
                    <a:schemeClr val="accent2">
                      <a:lumOff val="44000"/>
                    </a:schemeClr>
                  </a:solidFill>
                </a:uFill>
                <a:hlinkClick r:id="rId4" invalidUrl="" action="" tgtFrame="" tooltip="" history="1" highlightClick="0" endSnd="0"/>
              </a:rPr>
              <a:t>https://slidesgo.com/faqs</a:t>
            </a:r>
            <a:r>
              <a:rPr b="0" u="none">
                <a:solidFill>
                  <a:schemeClr val="accent2">
                    <a:lumOff val="44000"/>
                  </a:schemeClr>
                </a:solidFill>
              </a:rPr>
              <a:t> and </a:t>
            </a:r>
            <a:r>
              <a:rPr>
                <a:solidFill>
                  <a:schemeClr val="accent2">
                    <a:lumOff val="44000"/>
                  </a:schemeClr>
                </a:solidFill>
                <a:uFill>
                  <a:solidFill>
                    <a:schemeClr val="accent2">
                      <a:lumOff val="44000"/>
                    </a:schemeClr>
                  </a:solidFill>
                </a:uFill>
                <a:hlinkClick r:id="rId5" invalidUrl="" action="" tgtFrame="" tooltip="" history="1" highlightClick="0" endSnd="0"/>
              </a:rPr>
              <a:t>https://slidesgo.com/slidesgo-school</a:t>
            </a:r>
          </a:p>
        </p:txBody>
      </p:sp>
      <p:sp>
        <p:nvSpPr>
          <p:cNvPr id="752" name="Google Shape;738;p53"/>
          <p:cNvSpPr txBox="1"/>
          <p:nvPr>
            <p:ph type="title"/>
          </p:nvPr>
        </p:nvSpPr>
        <p:spPr>
          <a:xfrm>
            <a:off x="716700" y="511025"/>
            <a:ext cx="7710600" cy="482401"/>
          </a:xfrm>
          <a:prstGeom prst="rect">
            <a:avLst/>
          </a:prstGeom>
        </p:spPr>
        <p:txBody>
          <a:bodyPr/>
          <a:lstStyle>
            <a:lvl1pPr defTabSz="804672">
              <a:defRPr sz="2112"/>
            </a:lvl1pPr>
          </a:lstStyle>
          <a:p>
            <a:pPr/>
            <a:r>
              <a:t>Instructions for use (premium users)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4" name="Google Shape;743;p54"/>
          <p:cNvSpPr txBox="1"/>
          <p:nvPr>
            <p:ph type="body" sz="half" idx="4294967295"/>
          </p:nvPr>
        </p:nvSpPr>
        <p:spPr>
          <a:xfrm>
            <a:off x="716775" y="1187999"/>
            <a:ext cx="7710600" cy="1466401"/>
          </a:xfrm>
          <a:prstGeom prst="rect">
            <a:avLst/>
          </a:prstGeom>
        </p:spPr>
        <p:txBody>
          <a:bodyPr>
            <a:normAutofit fontScale="100000" lnSpcReduction="0"/>
          </a:bodyPr>
          <a:lstStyle/>
          <a:p>
            <a:pPr marL="0" indent="0" algn="ctr">
              <a:buSzTx/>
              <a:buNone/>
              <a:defRPr sz="1100">
                <a:latin typeface="+mn-lt"/>
                <a:ea typeface="+mn-ea"/>
                <a:cs typeface="+mn-cs"/>
                <a:sym typeface="Arial"/>
              </a:defRPr>
            </a:pPr>
            <a:r>
              <a:t>This presentation has been made using the following fonts:</a:t>
            </a:r>
          </a:p>
          <a:p>
            <a:pPr marL="0" indent="0" algn="ctr">
              <a:spcBef>
                <a:spcPts val="1000"/>
              </a:spcBef>
              <a:buSzTx/>
              <a:buNone/>
              <a:defRPr b="1" sz="1100">
                <a:latin typeface="+mn-lt"/>
                <a:ea typeface="+mn-ea"/>
                <a:cs typeface="+mn-cs"/>
                <a:sym typeface="Arial"/>
              </a:defRPr>
            </a:pPr>
            <a:r>
              <a:t>Aldrich</a:t>
            </a:r>
          </a:p>
          <a:p>
            <a:pPr marL="0" indent="0" algn="ctr">
              <a:buSzTx/>
              <a:buNone/>
              <a:defRPr sz="1100">
                <a:latin typeface="+mn-lt"/>
                <a:ea typeface="+mn-ea"/>
                <a:cs typeface="+mn-cs"/>
                <a:sym typeface="Arial"/>
              </a:defRPr>
            </a:pPr>
            <a:r>
              <a:t>(</a:t>
            </a:r>
            <a:r>
              <a:rPr u="sng">
                <a:uFill>
                  <a:solidFill>
                    <a:schemeClr val="accent2">
                      <a:lumOff val="44000"/>
                    </a:schemeClr>
                  </a:solidFill>
                </a:uFill>
                <a:hlinkClick r:id="rId2" invalidUrl="" action="" tgtFrame="" tooltip="" history="1" highlightClick="0" endSnd="0"/>
              </a:rPr>
              <a:t>https://fonts.google.com/specimen/Aldrich</a:t>
            </a:r>
            <a:r>
              <a:t>)</a:t>
            </a:r>
          </a:p>
          <a:p>
            <a:pPr marL="0" indent="0" algn="ctr">
              <a:buSzTx/>
              <a:buNone/>
              <a:defRPr sz="1100">
                <a:solidFill>
                  <a:srgbClr val="435D74"/>
                </a:solidFill>
                <a:latin typeface="Proxima Nova"/>
                <a:ea typeface="Proxima Nova"/>
                <a:cs typeface="Proxima Nova"/>
                <a:sym typeface="Proxima Nova"/>
              </a:defRPr>
            </a:pPr>
            <a:endParaRPr>
              <a:latin typeface="+mn-lt"/>
              <a:ea typeface="+mn-ea"/>
              <a:cs typeface="+mn-cs"/>
              <a:sym typeface="Arial"/>
            </a:endParaRPr>
          </a:p>
          <a:p>
            <a:pPr marL="0" indent="0" algn="ctr">
              <a:buSzTx/>
              <a:buNone/>
              <a:defRPr b="1" sz="1100">
                <a:latin typeface="+mn-lt"/>
                <a:ea typeface="+mn-ea"/>
                <a:cs typeface="+mn-cs"/>
                <a:sym typeface="Arial"/>
              </a:defRPr>
            </a:pPr>
            <a:r>
              <a:t>Open Sans</a:t>
            </a:r>
          </a:p>
          <a:p>
            <a:pPr marL="0" indent="0" algn="ctr">
              <a:buSzTx/>
              <a:buNone/>
              <a:defRPr sz="1100">
                <a:latin typeface="+mn-lt"/>
                <a:ea typeface="+mn-ea"/>
                <a:cs typeface="+mn-cs"/>
                <a:sym typeface="Arial"/>
              </a:defRPr>
            </a:pPr>
            <a:r>
              <a:t>(</a:t>
            </a:r>
            <a:r>
              <a:rPr u="sng">
                <a:uFill>
                  <a:solidFill>
                    <a:schemeClr val="accent2">
                      <a:lumOff val="44000"/>
                    </a:schemeClr>
                  </a:solidFill>
                </a:uFill>
                <a:hlinkClick r:id="rId3" invalidUrl="" action="" tgtFrame="" tooltip="" history="1" highlightClick="0" endSnd="0"/>
              </a:rPr>
              <a:t>https://fonts.google.com/specimen/Open+Sans</a:t>
            </a:r>
            <a:r>
              <a:t>)</a:t>
            </a:r>
          </a:p>
        </p:txBody>
      </p:sp>
      <p:sp>
        <p:nvSpPr>
          <p:cNvPr id="755" name="Google Shape;744;p54"/>
          <p:cNvSpPr/>
          <p:nvPr/>
        </p:nvSpPr>
        <p:spPr>
          <a:xfrm>
            <a:off x="3114475" y="2988224"/>
            <a:ext cx="791401" cy="754201"/>
          </a:xfrm>
          <a:prstGeom prst="roundRect">
            <a:avLst>
              <a:gd name="adj" fmla="val 16667"/>
            </a:avLst>
          </a:prstGeom>
          <a:solidFill>
            <a:schemeClr val="accent2">
              <a:lumOff val="44000"/>
            </a:schemeClr>
          </a:solidFill>
          <a:ln>
            <a:solidFill>
              <a:schemeClr val="accent2">
                <a:lumOff val="44000"/>
              </a:schemeClr>
            </a:solidFill>
          </a:ln>
        </p:spPr>
        <p:txBody>
          <a:bodyPr lIns="0" tIns="0" rIns="0" bIns="0" anchor="ctr"/>
          <a:lstStyle/>
          <a:p>
            <a:pPr>
              <a:defRPr>
                <a:solidFill>
                  <a:srgbClr val="000000"/>
                </a:solidFill>
              </a:defRPr>
            </a:pPr>
          </a:p>
        </p:txBody>
      </p:sp>
      <p:sp>
        <p:nvSpPr>
          <p:cNvPr id="756" name="Google Shape;745;p54"/>
          <p:cNvSpPr/>
          <p:nvPr/>
        </p:nvSpPr>
        <p:spPr>
          <a:xfrm>
            <a:off x="4176295" y="2988224"/>
            <a:ext cx="791401" cy="754201"/>
          </a:xfrm>
          <a:prstGeom prst="roundRect">
            <a:avLst>
              <a:gd name="adj" fmla="val 16667"/>
            </a:avLst>
          </a:prstGeom>
          <a:solidFill>
            <a:srgbClr val="292828"/>
          </a:solidFill>
          <a:ln>
            <a:solidFill>
              <a:schemeClr val="accent2">
                <a:lumOff val="44000"/>
              </a:schemeClr>
            </a:solidFill>
          </a:ln>
        </p:spPr>
        <p:txBody>
          <a:bodyPr lIns="0" tIns="0" rIns="0" bIns="0" anchor="ctr"/>
          <a:lstStyle/>
          <a:p>
            <a:pPr>
              <a:defRPr>
                <a:solidFill>
                  <a:srgbClr val="000000"/>
                </a:solidFill>
              </a:defRPr>
            </a:pPr>
          </a:p>
        </p:txBody>
      </p:sp>
      <p:sp>
        <p:nvSpPr>
          <p:cNvPr id="757" name="Google Shape;746;p54"/>
          <p:cNvSpPr/>
          <p:nvPr/>
        </p:nvSpPr>
        <p:spPr>
          <a:xfrm>
            <a:off x="5238113" y="2988224"/>
            <a:ext cx="791401" cy="754201"/>
          </a:xfrm>
          <a:prstGeom prst="roundRect">
            <a:avLst>
              <a:gd name="adj" fmla="val 16667"/>
            </a:avLst>
          </a:prstGeom>
          <a:solidFill>
            <a:srgbClr val="A67FF1"/>
          </a:solidFill>
          <a:ln>
            <a:solidFill>
              <a:schemeClr val="accent2">
                <a:lumOff val="44000"/>
              </a:schemeClr>
            </a:solidFill>
          </a:ln>
        </p:spPr>
        <p:txBody>
          <a:bodyPr lIns="0" tIns="0" rIns="0" bIns="0" anchor="ctr"/>
          <a:lstStyle/>
          <a:p>
            <a:pPr>
              <a:defRPr>
                <a:solidFill>
                  <a:srgbClr val="000000"/>
                </a:solidFill>
              </a:defRPr>
            </a:pPr>
          </a:p>
        </p:txBody>
      </p:sp>
      <p:sp>
        <p:nvSpPr>
          <p:cNvPr id="758" name="Google Shape;747;p54"/>
          <p:cNvSpPr txBox="1"/>
          <p:nvPr/>
        </p:nvSpPr>
        <p:spPr>
          <a:xfrm>
            <a:off x="3114475" y="3206126"/>
            <a:ext cx="791401" cy="318397"/>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defRPr sz="1000">
                <a:solidFill>
                  <a:srgbClr val="0E2A47"/>
                </a:solidFill>
              </a:defRPr>
            </a:lvl1pPr>
          </a:lstStyle>
          <a:p>
            <a:pPr/>
            <a:r>
              <a:t>#ffffff</a:t>
            </a:r>
          </a:p>
        </p:txBody>
      </p:sp>
      <p:sp>
        <p:nvSpPr>
          <p:cNvPr id="759" name="Google Shape;748;p54"/>
          <p:cNvSpPr txBox="1"/>
          <p:nvPr/>
        </p:nvSpPr>
        <p:spPr>
          <a:xfrm>
            <a:off x="4176300" y="3206126"/>
            <a:ext cx="791401" cy="318397"/>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defRPr sz="1000"/>
            </a:lvl1pPr>
          </a:lstStyle>
          <a:p>
            <a:pPr/>
            <a:r>
              <a:t>#292828</a:t>
            </a:r>
          </a:p>
        </p:txBody>
      </p:sp>
      <p:sp>
        <p:nvSpPr>
          <p:cNvPr id="760" name="Google Shape;749;p54"/>
          <p:cNvSpPr txBox="1"/>
          <p:nvPr/>
        </p:nvSpPr>
        <p:spPr>
          <a:xfrm>
            <a:off x="5238124" y="3206126"/>
            <a:ext cx="791401" cy="318397"/>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defRPr sz="1000"/>
            </a:lvl1pPr>
          </a:lstStyle>
          <a:p>
            <a:pPr/>
            <a:r>
              <a:t>#a67ff1</a:t>
            </a:r>
          </a:p>
        </p:txBody>
      </p:sp>
      <p:sp>
        <p:nvSpPr>
          <p:cNvPr id="761" name="Google Shape;750;p54"/>
          <p:cNvSpPr/>
          <p:nvPr/>
        </p:nvSpPr>
        <p:spPr>
          <a:xfrm>
            <a:off x="3645387" y="3919325"/>
            <a:ext cx="791401" cy="754201"/>
          </a:xfrm>
          <a:prstGeom prst="roundRect">
            <a:avLst>
              <a:gd name="adj" fmla="val 16667"/>
            </a:avLst>
          </a:prstGeom>
          <a:solidFill>
            <a:srgbClr val="F5B150"/>
          </a:solidFill>
          <a:ln>
            <a:solidFill>
              <a:schemeClr val="accent2">
                <a:lumOff val="44000"/>
              </a:schemeClr>
            </a:solidFill>
          </a:ln>
        </p:spPr>
        <p:txBody>
          <a:bodyPr lIns="0" tIns="0" rIns="0" bIns="0" anchor="ctr"/>
          <a:lstStyle/>
          <a:p>
            <a:pPr>
              <a:defRPr>
                <a:solidFill>
                  <a:srgbClr val="000000"/>
                </a:solidFill>
              </a:defRPr>
            </a:pPr>
          </a:p>
        </p:txBody>
      </p:sp>
      <p:sp>
        <p:nvSpPr>
          <p:cNvPr id="762" name="Google Shape;751;p54"/>
          <p:cNvSpPr/>
          <p:nvPr/>
        </p:nvSpPr>
        <p:spPr>
          <a:xfrm>
            <a:off x="4707206" y="3919325"/>
            <a:ext cx="791401" cy="754201"/>
          </a:xfrm>
          <a:prstGeom prst="roundRect">
            <a:avLst>
              <a:gd name="adj" fmla="val 16667"/>
            </a:avLst>
          </a:prstGeom>
          <a:solidFill>
            <a:schemeClr val="accent1"/>
          </a:solidFill>
          <a:ln>
            <a:solidFill>
              <a:schemeClr val="accent2">
                <a:lumOff val="44000"/>
              </a:schemeClr>
            </a:solidFill>
          </a:ln>
        </p:spPr>
        <p:txBody>
          <a:bodyPr lIns="0" tIns="0" rIns="0" bIns="0" anchor="ctr"/>
          <a:lstStyle/>
          <a:p>
            <a:pPr>
              <a:defRPr>
                <a:solidFill>
                  <a:srgbClr val="000000"/>
                </a:solidFill>
              </a:defRPr>
            </a:pPr>
          </a:p>
        </p:txBody>
      </p:sp>
      <p:sp>
        <p:nvSpPr>
          <p:cNvPr id="763" name="Google Shape;752;p54"/>
          <p:cNvSpPr txBox="1"/>
          <p:nvPr/>
        </p:nvSpPr>
        <p:spPr>
          <a:xfrm>
            <a:off x="3645387" y="4137226"/>
            <a:ext cx="791401" cy="318396"/>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defRPr sz="1000">
                <a:solidFill>
                  <a:srgbClr val="0E2A47"/>
                </a:solidFill>
              </a:defRPr>
            </a:lvl1pPr>
          </a:lstStyle>
          <a:p>
            <a:pPr/>
            <a:r>
              <a:t>#f5b150</a:t>
            </a:r>
          </a:p>
        </p:txBody>
      </p:sp>
      <p:sp>
        <p:nvSpPr>
          <p:cNvPr id="764" name="Google Shape;753;p54"/>
          <p:cNvSpPr txBox="1"/>
          <p:nvPr/>
        </p:nvSpPr>
        <p:spPr>
          <a:xfrm>
            <a:off x="4707213" y="4137226"/>
            <a:ext cx="791401" cy="318396"/>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defRPr sz="1000">
                <a:solidFill>
                  <a:srgbClr val="0E2A47"/>
                </a:solidFill>
              </a:defRPr>
            </a:lvl1pPr>
          </a:lstStyle>
          <a:p>
            <a:pPr/>
            <a:r>
              <a:t>#c0e67a</a:t>
            </a:r>
          </a:p>
        </p:txBody>
      </p:sp>
      <p:sp>
        <p:nvSpPr>
          <p:cNvPr id="765" name="Google Shape;754;p54"/>
          <p:cNvSpPr txBox="1"/>
          <p:nvPr>
            <p:ph type="title"/>
          </p:nvPr>
        </p:nvSpPr>
        <p:spPr>
          <a:xfrm>
            <a:off x="716700" y="511025"/>
            <a:ext cx="7710600" cy="482401"/>
          </a:xfrm>
          <a:prstGeom prst="rect">
            <a:avLst/>
          </a:prstGeom>
        </p:spPr>
        <p:txBody>
          <a:bodyPr/>
          <a:lstStyle>
            <a:lvl1pPr defTabSz="804672">
              <a:defRPr sz="2112"/>
            </a:lvl1pPr>
          </a:lstStyle>
          <a:p>
            <a:pPr/>
            <a:r>
              <a:t>Fonts &amp; colors used</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7" name="Google Shape;759;p55"/>
          <p:cNvSpPr txBox="1"/>
          <p:nvPr/>
        </p:nvSpPr>
        <p:spPr>
          <a:xfrm>
            <a:off x="716700" y="1187999"/>
            <a:ext cx="7710600" cy="63548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lgn="ctr">
              <a:defRPr sz="1100"/>
            </a:pPr>
            <a:r>
              <a:t>Create your Story with our illustrated concepts. Choose the style you like the most, edit its colors, pick the background and layers you want to show and bring them to life with the animator panel! It will boost your presentation. Check out </a:t>
            </a:r>
            <a:r>
              <a:rPr b="1">
                <a:solidFill>
                  <a:srgbClr val="869FB2"/>
                </a:solidFill>
              </a:rPr>
              <a:t>h</a:t>
            </a:r>
            <a:r>
              <a:rPr b="1" u="sng">
                <a:uFill>
                  <a:solidFill>
                    <a:schemeClr val="accent2">
                      <a:lumOff val="44000"/>
                    </a:schemeClr>
                  </a:solidFill>
                </a:uFill>
                <a:hlinkClick r:id="rId2" invalidUrl="" action="" tgtFrame="" tooltip="" history="1" highlightClick="0" endSnd="0"/>
              </a:rPr>
              <a:t>ow it works</a:t>
            </a:r>
            <a:r>
              <a:rPr u="sng">
                <a:uFill>
                  <a:solidFill>
                    <a:schemeClr val="accent2">
                      <a:lumOff val="44000"/>
                    </a:schemeClr>
                  </a:solidFill>
                </a:uFill>
                <a:hlinkClick r:id="rId2" invalidUrl="" action="" tgtFrame="" tooltip="" history="1" highlightClick="0" endSnd="0"/>
              </a:rPr>
              <a:t>.</a:t>
            </a:r>
          </a:p>
        </p:txBody>
      </p:sp>
      <p:sp>
        <p:nvSpPr>
          <p:cNvPr id="768" name="Google Shape;760;p55"/>
          <p:cNvSpPr txBox="1"/>
          <p:nvPr>
            <p:ph type="title"/>
          </p:nvPr>
        </p:nvSpPr>
        <p:spPr>
          <a:xfrm>
            <a:off x="716700" y="511025"/>
            <a:ext cx="7710600" cy="482401"/>
          </a:xfrm>
          <a:prstGeom prst="rect">
            <a:avLst/>
          </a:prstGeom>
        </p:spPr>
        <p:txBody>
          <a:bodyPr/>
          <a:lstStyle>
            <a:lvl1pPr defTabSz="804672">
              <a:defRPr sz="2112"/>
            </a:lvl1pPr>
          </a:lstStyle>
          <a:p>
            <a:pPr/>
            <a:r>
              <a:t>Storyset</a:t>
            </a:r>
          </a:p>
        </p:txBody>
      </p:sp>
      <p:pic>
        <p:nvPicPr>
          <p:cNvPr id="769" name="Google Shape;761;p55" descr="Google Shape;761;p55"/>
          <p:cNvPicPr>
            <a:picLocks noChangeAspect="1"/>
          </p:cNvPicPr>
          <p:nvPr/>
        </p:nvPicPr>
        <p:blipFill>
          <a:blip r:embed="rId3">
            <a:extLst/>
          </a:blip>
          <a:srcRect l="0" t="16547" r="0" b="16539"/>
          <a:stretch>
            <a:fillRect/>
          </a:stretch>
        </p:blipFill>
        <p:spPr>
          <a:xfrm>
            <a:off x="723399" y="2607124"/>
            <a:ext cx="1522616" cy="1018802"/>
          </a:xfrm>
          <a:prstGeom prst="rect">
            <a:avLst/>
          </a:prstGeom>
          <a:ln w="12700">
            <a:miter lim="400000"/>
          </a:ln>
        </p:spPr>
      </p:pic>
      <p:sp>
        <p:nvSpPr>
          <p:cNvPr id="770" name="Google Shape;762;p55">
            <a:hlinkClick r:id="rId4" invalidUrl="" action="" tgtFrame="" tooltip="" history="1" highlightClick="0" endSnd="0"/>
          </p:cNvPr>
          <p:cNvSpPr txBox="1"/>
          <p:nvPr/>
        </p:nvSpPr>
        <p:spPr>
          <a:xfrm>
            <a:off x="881857" y="3904366"/>
            <a:ext cx="1205701" cy="380234"/>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lnSpc>
                <a:spcPct val="115000"/>
              </a:lnSpc>
              <a:defRPr b="1" u="sng">
                <a:uFill>
                  <a:solidFill>
                    <a:schemeClr val="accent2">
                      <a:lumOff val="44000"/>
                    </a:schemeClr>
                  </a:solidFill>
                </a:uFill>
                <a:hlinkClick r:id="rId4" invalidUrl="" action="" tgtFrame="" tooltip="" history="1" highlightClick="0" endSnd="0"/>
              </a:defRPr>
            </a:lvl1pPr>
          </a:lstStyle>
          <a:p>
            <a:pPr>
              <a:defRPr u="none">
                <a:solidFill>
                  <a:srgbClr val="869FB2"/>
                </a:solidFill>
                <a:uFillTx/>
              </a:defRPr>
            </a:pPr>
            <a:r>
              <a:rPr u="sng">
                <a:solidFill>
                  <a:schemeClr val="accent2">
                    <a:lumOff val="44000"/>
                  </a:schemeClr>
                </a:solidFill>
                <a:uFill>
                  <a:solidFill>
                    <a:schemeClr val="accent2">
                      <a:lumOff val="44000"/>
                    </a:schemeClr>
                  </a:solidFill>
                </a:uFill>
                <a:hlinkClick r:id="rId4" invalidUrl="" action="" tgtFrame="" tooltip="" history="1" highlightClick="0" endSnd="0"/>
              </a:rPr>
              <a:t>Pana</a:t>
            </a:r>
          </a:p>
        </p:txBody>
      </p:sp>
      <p:sp>
        <p:nvSpPr>
          <p:cNvPr id="771" name="Google Shape;763;p55">
            <a:hlinkClick r:id="rId5" invalidUrl="" action="" tgtFrame="" tooltip="" history="1" highlightClick="0" endSnd="0"/>
          </p:cNvPr>
          <p:cNvSpPr txBox="1"/>
          <p:nvPr/>
        </p:nvSpPr>
        <p:spPr>
          <a:xfrm>
            <a:off x="2402971" y="3904366"/>
            <a:ext cx="1205701" cy="380234"/>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lnSpc>
                <a:spcPct val="115000"/>
              </a:lnSpc>
              <a:defRPr b="1" u="sng">
                <a:uFill>
                  <a:solidFill>
                    <a:schemeClr val="accent2">
                      <a:lumOff val="44000"/>
                    </a:schemeClr>
                  </a:solidFill>
                </a:uFill>
                <a:hlinkClick r:id="rId5" invalidUrl="" action="" tgtFrame="" tooltip="" history="1" highlightClick="0" endSnd="0"/>
              </a:defRPr>
            </a:lvl1pPr>
          </a:lstStyle>
          <a:p>
            <a:pPr>
              <a:defRPr u="none">
                <a:solidFill>
                  <a:srgbClr val="869FB2"/>
                </a:solidFill>
                <a:uFillTx/>
              </a:defRPr>
            </a:pPr>
            <a:r>
              <a:rPr u="sng">
                <a:solidFill>
                  <a:schemeClr val="accent2">
                    <a:lumOff val="44000"/>
                  </a:schemeClr>
                </a:solidFill>
                <a:uFill>
                  <a:solidFill>
                    <a:schemeClr val="accent2">
                      <a:lumOff val="44000"/>
                    </a:schemeClr>
                  </a:solidFill>
                </a:uFill>
                <a:hlinkClick r:id="rId5" invalidUrl="" action="" tgtFrame="" tooltip="" history="1" highlightClick="0" endSnd="0"/>
              </a:rPr>
              <a:t>Amico</a:t>
            </a:r>
          </a:p>
        </p:txBody>
      </p:sp>
      <p:sp>
        <p:nvSpPr>
          <p:cNvPr id="772" name="Google Shape;764;p55">
            <a:hlinkClick r:id="rId6" invalidUrl="" action="" tgtFrame="" tooltip="" history="1" highlightClick="0" endSnd="0"/>
          </p:cNvPr>
          <p:cNvSpPr txBox="1"/>
          <p:nvPr/>
        </p:nvSpPr>
        <p:spPr>
          <a:xfrm>
            <a:off x="3924086" y="3904366"/>
            <a:ext cx="1205701" cy="380234"/>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lnSpc>
                <a:spcPct val="115000"/>
              </a:lnSpc>
              <a:defRPr b="1" u="sng">
                <a:uFill>
                  <a:solidFill>
                    <a:schemeClr val="accent2">
                      <a:lumOff val="44000"/>
                    </a:schemeClr>
                  </a:solidFill>
                </a:uFill>
                <a:hlinkClick r:id="rId6" invalidUrl="" action="" tgtFrame="" tooltip="" history="1" highlightClick="0" endSnd="0"/>
              </a:defRPr>
            </a:lvl1pPr>
          </a:lstStyle>
          <a:p>
            <a:pPr>
              <a:defRPr u="none">
                <a:solidFill>
                  <a:srgbClr val="869FB2"/>
                </a:solidFill>
                <a:uFillTx/>
              </a:defRPr>
            </a:pPr>
            <a:r>
              <a:rPr u="sng">
                <a:solidFill>
                  <a:schemeClr val="accent2">
                    <a:lumOff val="44000"/>
                  </a:schemeClr>
                </a:solidFill>
                <a:uFill>
                  <a:solidFill>
                    <a:schemeClr val="accent2">
                      <a:lumOff val="44000"/>
                    </a:schemeClr>
                  </a:solidFill>
                </a:uFill>
                <a:hlinkClick r:id="rId6" invalidUrl="" action="" tgtFrame="" tooltip="" history="1" highlightClick="0" endSnd="0"/>
              </a:rPr>
              <a:t>Bro</a:t>
            </a:r>
          </a:p>
        </p:txBody>
      </p:sp>
      <p:sp>
        <p:nvSpPr>
          <p:cNvPr id="773" name="Google Shape;765;p55">
            <a:hlinkClick r:id="rId7" invalidUrl="" action="" tgtFrame="" tooltip="" history="1" highlightClick="0" endSnd="0"/>
          </p:cNvPr>
          <p:cNvSpPr txBox="1"/>
          <p:nvPr/>
        </p:nvSpPr>
        <p:spPr>
          <a:xfrm>
            <a:off x="5445202" y="3904366"/>
            <a:ext cx="1205701" cy="380234"/>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lnSpc>
                <a:spcPct val="115000"/>
              </a:lnSpc>
              <a:defRPr b="1" u="sng">
                <a:uFill>
                  <a:solidFill>
                    <a:schemeClr val="accent2">
                      <a:lumOff val="44000"/>
                    </a:schemeClr>
                  </a:solidFill>
                </a:uFill>
                <a:hlinkClick r:id="rId7" invalidUrl="" action="" tgtFrame="" tooltip="" history="1" highlightClick="0" endSnd="0"/>
              </a:defRPr>
            </a:lvl1pPr>
          </a:lstStyle>
          <a:p>
            <a:pPr>
              <a:defRPr u="none">
                <a:solidFill>
                  <a:srgbClr val="869FB2"/>
                </a:solidFill>
                <a:uFillTx/>
              </a:defRPr>
            </a:pPr>
            <a:r>
              <a:rPr u="sng">
                <a:solidFill>
                  <a:schemeClr val="accent2">
                    <a:lumOff val="44000"/>
                  </a:schemeClr>
                </a:solidFill>
                <a:uFill>
                  <a:solidFill>
                    <a:schemeClr val="accent2">
                      <a:lumOff val="44000"/>
                    </a:schemeClr>
                  </a:solidFill>
                </a:uFill>
                <a:hlinkClick r:id="rId7" invalidUrl="" action="" tgtFrame="" tooltip="" history="1" highlightClick="0" endSnd="0"/>
              </a:rPr>
              <a:t>Rafiki</a:t>
            </a:r>
          </a:p>
        </p:txBody>
      </p:sp>
      <p:pic>
        <p:nvPicPr>
          <p:cNvPr id="774" name="Google Shape;766;p55" descr="Google Shape;766;p55"/>
          <p:cNvPicPr>
            <a:picLocks noChangeAspect="1"/>
          </p:cNvPicPr>
          <p:nvPr/>
        </p:nvPicPr>
        <p:blipFill>
          <a:blip r:embed="rId8">
            <a:extLst/>
          </a:blip>
          <a:stretch>
            <a:fillRect/>
          </a:stretch>
        </p:blipFill>
        <p:spPr>
          <a:xfrm>
            <a:off x="2376354" y="2481308"/>
            <a:ext cx="1270421" cy="1270435"/>
          </a:xfrm>
          <a:prstGeom prst="rect">
            <a:avLst/>
          </a:prstGeom>
          <a:ln w="12700">
            <a:miter lim="400000"/>
          </a:ln>
        </p:spPr>
      </p:pic>
      <p:pic>
        <p:nvPicPr>
          <p:cNvPr id="775" name="Google Shape;767;p55" descr="Google Shape;767;p55"/>
          <p:cNvPicPr>
            <a:picLocks noChangeAspect="1"/>
          </p:cNvPicPr>
          <p:nvPr/>
        </p:nvPicPr>
        <p:blipFill>
          <a:blip r:embed="rId9">
            <a:extLst/>
          </a:blip>
          <a:srcRect l="0" t="6377" r="0" b="6376"/>
          <a:stretch>
            <a:fillRect/>
          </a:stretch>
        </p:blipFill>
        <p:spPr>
          <a:xfrm>
            <a:off x="3816029" y="2517799"/>
            <a:ext cx="1372496" cy="1197451"/>
          </a:xfrm>
          <a:prstGeom prst="rect">
            <a:avLst/>
          </a:prstGeom>
          <a:ln w="12700">
            <a:miter lim="400000"/>
          </a:ln>
        </p:spPr>
      </p:pic>
      <p:pic>
        <p:nvPicPr>
          <p:cNvPr id="776" name="Google Shape;768;p55" descr="Google Shape;768;p55"/>
          <p:cNvPicPr>
            <a:picLocks noChangeAspect="1"/>
          </p:cNvPicPr>
          <p:nvPr/>
        </p:nvPicPr>
        <p:blipFill>
          <a:blip r:embed="rId10">
            <a:extLst/>
          </a:blip>
          <a:srcRect l="0" t="9256" r="0" b="9256"/>
          <a:stretch>
            <a:fillRect/>
          </a:stretch>
        </p:blipFill>
        <p:spPr>
          <a:xfrm>
            <a:off x="5306750" y="2557329"/>
            <a:ext cx="1372476" cy="1118391"/>
          </a:xfrm>
          <a:prstGeom prst="rect">
            <a:avLst/>
          </a:prstGeom>
          <a:ln w="12700">
            <a:miter lim="400000"/>
          </a:ln>
        </p:spPr>
      </p:pic>
      <p:pic>
        <p:nvPicPr>
          <p:cNvPr id="777" name="Google Shape;769;p55" descr="Google Shape;769;p55"/>
          <p:cNvPicPr>
            <a:picLocks noChangeAspect="1"/>
          </p:cNvPicPr>
          <p:nvPr/>
        </p:nvPicPr>
        <p:blipFill>
          <a:blip r:embed="rId11">
            <a:extLst/>
          </a:blip>
          <a:srcRect l="0" t="14837" r="0" b="14844"/>
          <a:stretch>
            <a:fillRect/>
          </a:stretch>
        </p:blipFill>
        <p:spPr>
          <a:xfrm>
            <a:off x="6717734" y="2517794"/>
            <a:ext cx="1702866" cy="1197462"/>
          </a:xfrm>
          <a:prstGeom prst="rect">
            <a:avLst/>
          </a:prstGeom>
          <a:ln w="12700">
            <a:miter lim="400000"/>
          </a:ln>
        </p:spPr>
      </p:pic>
      <p:sp>
        <p:nvSpPr>
          <p:cNvPr id="778" name="Google Shape;770;p55">
            <a:hlinkClick r:id="rId12" invalidUrl="" action="" tgtFrame="" tooltip="" history="1" highlightClick="0" endSnd="0"/>
          </p:cNvPr>
          <p:cNvSpPr txBox="1"/>
          <p:nvPr/>
        </p:nvSpPr>
        <p:spPr>
          <a:xfrm>
            <a:off x="6966316" y="3904366"/>
            <a:ext cx="1205701" cy="380234"/>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ctr">
              <a:lnSpc>
                <a:spcPct val="115000"/>
              </a:lnSpc>
              <a:defRPr b="1" u="sng">
                <a:uFill>
                  <a:solidFill>
                    <a:schemeClr val="accent2">
                      <a:lumOff val="44000"/>
                    </a:schemeClr>
                  </a:solidFill>
                </a:uFill>
                <a:hlinkClick r:id="rId12" invalidUrl="" action="" tgtFrame="" tooltip="" history="1" highlightClick="0" endSnd="0"/>
              </a:defRPr>
            </a:lvl1pPr>
          </a:lstStyle>
          <a:p>
            <a:pPr>
              <a:defRPr u="none">
                <a:solidFill>
                  <a:srgbClr val="869FB2"/>
                </a:solidFill>
                <a:uFillTx/>
              </a:defRPr>
            </a:pPr>
            <a:r>
              <a:rPr u="sng">
                <a:solidFill>
                  <a:schemeClr val="accent2">
                    <a:lumOff val="44000"/>
                  </a:schemeClr>
                </a:solidFill>
                <a:uFill>
                  <a:solidFill>
                    <a:schemeClr val="accent2">
                      <a:lumOff val="44000"/>
                    </a:schemeClr>
                  </a:solidFill>
                </a:uFill>
                <a:hlinkClick r:id="rId12" invalidUrl="" action="" tgtFrame="" tooltip="" history="1" highlightClick="0" endSnd="0"/>
              </a:rPr>
              <a:t>Cuate</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0" name="Google Shape;775;p56"/>
          <p:cNvSpPr txBox="1"/>
          <p:nvPr/>
        </p:nvSpPr>
        <p:spPr>
          <a:xfrm>
            <a:off x="716700" y="1187999"/>
            <a:ext cx="7710600" cy="63548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lgn="ctr">
              <a:defRPr sz="1100"/>
            </a:pPr>
            <a:r>
              <a:t>You can easily </a:t>
            </a:r>
            <a:r>
              <a:rPr b="1">
                <a:solidFill>
                  <a:srgbClr val="869FB2"/>
                </a:solidFill>
              </a:rPr>
              <a:t>resize </a:t>
            </a:r>
            <a:r>
              <a:t>these resources without losing quality. To </a:t>
            </a:r>
            <a:r>
              <a:rPr b="1">
                <a:solidFill>
                  <a:srgbClr val="869FB2"/>
                </a:solidFill>
              </a:rPr>
              <a:t>change the color</a:t>
            </a:r>
            <a:r>
              <a:t>, just ungroup the resource and click on the object you want to change. Then, click on the paint bucket and select the color you want. Group the resource again when you’re done. You can also look for more </a:t>
            </a:r>
            <a:r>
              <a:rPr b="1" u="sng">
                <a:uFill>
                  <a:solidFill>
                    <a:schemeClr val="accent2">
                      <a:lumOff val="44000"/>
                    </a:schemeClr>
                  </a:solidFill>
                </a:uFill>
                <a:hlinkClick r:id="rId2" invalidUrl="" action="" tgtFrame="" tooltip="" history="1" highlightClick="0" endSnd="0"/>
              </a:rPr>
              <a:t>infographics</a:t>
            </a:r>
            <a:r>
              <a:rPr b="1">
                <a:solidFill>
                  <a:srgbClr val="869FB2"/>
                </a:solidFill>
              </a:rPr>
              <a:t> </a:t>
            </a:r>
            <a:r>
              <a:t>on Slidesgo.</a:t>
            </a:r>
          </a:p>
        </p:txBody>
      </p:sp>
      <p:grpSp>
        <p:nvGrpSpPr>
          <p:cNvPr id="783" name="Google Shape;776;p56"/>
          <p:cNvGrpSpPr/>
          <p:nvPr/>
        </p:nvGrpSpPr>
        <p:grpSpPr>
          <a:xfrm>
            <a:off x="5117837" y="3085933"/>
            <a:ext cx="473900" cy="551094"/>
            <a:chOff x="0" y="0"/>
            <a:chExt cx="473898" cy="551093"/>
          </a:xfrm>
        </p:grpSpPr>
        <p:sp>
          <p:nvSpPr>
            <p:cNvPr id="781" name="Google Shape;777;p56"/>
            <p:cNvSpPr/>
            <p:nvPr/>
          </p:nvSpPr>
          <p:spPr>
            <a:xfrm>
              <a:off x="0" y="0"/>
              <a:ext cx="288417" cy="262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07" y="0"/>
                  </a:moveTo>
                  <a:lnTo>
                    <a:pt x="15507" y="3044"/>
                  </a:lnTo>
                  <a:cubicBezTo>
                    <a:pt x="7160" y="4688"/>
                    <a:pt x="741" y="12322"/>
                    <a:pt x="0" y="21600"/>
                  </a:cubicBezTo>
                  <a:lnTo>
                    <a:pt x="7057" y="21600"/>
                  </a:lnTo>
                  <a:cubicBezTo>
                    <a:pt x="7798" y="16554"/>
                    <a:pt x="11119" y="12436"/>
                    <a:pt x="15507" y="11036"/>
                  </a:cubicBezTo>
                  <a:lnTo>
                    <a:pt x="15507" y="13738"/>
                  </a:lnTo>
                  <a:lnTo>
                    <a:pt x="21600" y="7032"/>
                  </a:lnTo>
                  <a:lnTo>
                    <a:pt x="15507" y="0"/>
                  </a:ln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782" name="Google Shape;778;p56"/>
            <p:cNvSpPr/>
            <p:nvPr/>
          </p:nvSpPr>
          <p:spPr>
            <a:xfrm>
              <a:off x="185481" y="286829"/>
              <a:ext cx="288418" cy="264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40" y="0"/>
                  </a:moveTo>
                  <a:cubicBezTo>
                    <a:pt x="13802" y="5032"/>
                    <a:pt x="10481" y="9222"/>
                    <a:pt x="5989" y="10630"/>
                  </a:cubicBezTo>
                  <a:lnTo>
                    <a:pt x="5989" y="7944"/>
                  </a:lnTo>
                  <a:lnTo>
                    <a:pt x="0" y="14594"/>
                  </a:lnTo>
                  <a:lnTo>
                    <a:pt x="5989" y="21600"/>
                  </a:lnTo>
                  <a:lnTo>
                    <a:pt x="5989" y="18445"/>
                  </a:lnTo>
                  <a:cubicBezTo>
                    <a:pt x="14336" y="16811"/>
                    <a:pt x="20755" y="9336"/>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788" name="Google Shape;779;p56"/>
          <p:cNvGrpSpPr/>
          <p:nvPr/>
        </p:nvGrpSpPr>
        <p:grpSpPr>
          <a:xfrm>
            <a:off x="5731493" y="2314339"/>
            <a:ext cx="555259" cy="556835"/>
            <a:chOff x="0" y="0"/>
            <a:chExt cx="555257" cy="556833"/>
          </a:xfrm>
        </p:grpSpPr>
        <p:sp>
          <p:nvSpPr>
            <p:cNvPr id="784" name="Google Shape;780;p56"/>
            <p:cNvSpPr/>
            <p:nvPr/>
          </p:nvSpPr>
          <p:spPr>
            <a:xfrm>
              <a:off x="336915" y="44340"/>
              <a:ext cx="218343" cy="2741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7642"/>
                  </a:lnTo>
                  <a:cubicBezTo>
                    <a:pt x="4230" y="9108"/>
                    <a:pt x="7344" y="11915"/>
                    <a:pt x="8617" y="15409"/>
                  </a:cubicBezTo>
                  <a:lnTo>
                    <a:pt x="5366" y="15409"/>
                  </a:lnTo>
                  <a:lnTo>
                    <a:pt x="13277" y="21600"/>
                  </a:lnTo>
                  <a:lnTo>
                    <a:pt x="21600" y="15409"/>
                  </a:lnTo>
                  <a:lnTo>
                    <a:pt x="17938" y="15409"/>
                  </a:lnTo>
                  <a:cubicBezTo>
                    <a:pt x="16234" y="7985"/>
                    <a:pt x="9184" y="1903"/>
                    <a:pt x="0" y="0"/>
                  </a:cubicBez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785" name="Google Shape;781;p56"/>
            <p:cNvSpPr/>
            <p:nvPr/>
          </p:nvSpPr>
          <p:spPr>
            <a:xfrm>
              <a:off x="0" y="238529"/>
              <a:ext cx="218342" cy="2741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23" y="0"/>
                  </a:moveTo>
                  <a:lnTo>
                    <a:pt x="0" y="6176"/>
                  </a:lnTo>
                  <a:lnTo>
                    <a:pt x="3662" y="6176"/>
                  </a:lnTo>
                  <a:cubicBezTo>
                    <a:pt x="5366" y="13599"/>
                    <a:pt x="12279" y="19682"/>
                    <a:pt x="21463" y="21600"/>
                  </a:cubicBezTo>
                  <a:lnTo>
                    <a:pt x="21600" y="13943"/>
                  </a:lnTo>
                  <a:cubicBezTo>
                    <a:pt x="17370" y="12477"/>
                    <a:pt x="14256" y="9669"/>
                    <a:pt x="12984" y="6176"/>
                  </a:cubicBezTo>
                  <a:lnTo>
                    <a:pt x="16234" y="6176"/>
                  </a:lnTo>
                  <a:lnTo>
                    <a:pt x="8323" y="0"/>
                  </a:ln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786" name="Google Shape;782;p56"/>
            <p:cNvSpPr/>
            <p:nvPr/>
          </p:nvSpPr>
          <p:spPr>
            <a:xfrm>
              <a:off x="236949" y="339879"/>
              <a:ext cx="274165" cy="2169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943" y="0"/>
                  </a:moveTo>
                  <a:cubicBezTo>
                    <a:pt x="12492" y="4119"/>
                    <a:pt x="9669" y="7253"/>
                    <a:pt x="6191" y="8534"/>
                  </a:cubicBezTo>
                  <a:lnTo>
                    <a:pt x="6191" y="5400"/>
                  </a:lnTo>
                  <a:lnTo>
                    <a:pt x="0" y="13224"/>
                  </a:lnTo>
                  <a:lnTo>
                    <a:pt x="6191" y="21600"/>
                  </a:lnTo>
                  <a:lnTo>
                    <a:pt x="6191" y="17915"/>
                  </a:lnTo>
                  <a:cubicBezTo>
                    <a:pt x="13615" y="16200"/>
                    <a:pt x="19682" y="9243"/>
                    <a:pt x="21600" y="0"/>
                  </a:cubicBezTo>
                  <a:close/>
                </a:path>
              </a:pathLst>
            </a:cu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787" name="Google Shape;783;p56"/>
            <p:cNvSpPr/>
            <p:nvPr/>
          </p:nvSpPr>
          <p:spPr>
            <a:xfrm>
              <a:off x="42757" y="0"/>
              <a:ext cx="274166" cy="2213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09" y="0"/>
                  </a:moveTo>
                  <a:lnTo>
                    <a:pt x="15409" y="3632"/>
                  </a:lnTo>
                  <a:cubicBezTo>
                    <a:pt x="7876" y="5294"/>
                    <a:pt x="1918" y="12268"/>
                    <a:pt x="0" y="21600"/>
                  </a:cubicBezTo>
                  <a:lnTo>
                    <a:pt x="7657" y="21600"/>
                  </a:lnTo>
                  <a:cubicBezTo>
                    <a:pt x="9108" y="17292"/>
                    <a:pt x="11931" y="14084"/>
                    <a:pt x="15518" y="12829"/>
                  </a:cubicBezTo>
                  <a:lnTo>
                    <a:pt x="15518" y="16036"/>
                  </a:lnTo>
                  <a:lnTo>
                    <a:pt x="21600" y="8230"/>
                  </a:lnTo>
                  <a:lnTo>
                    <a:pt x="15409"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791" name="Google Shape;784;p56"/>
          <p:cNvGrpSpPr/>
          <p:nvPr/>
        </p:nvGrpSpPr>
        <p:grpSpPr>
          <a:xfrm>
            <a:off x="6439825" y="2318845"/>
            <a:ext cx="500413" cy="533674"/>
            <a:chOff x="0" y="0"/>
            <a:chExt cx="500412" cy="533673"/>
          </a:xfrm>
        </p:grpSpPr>
        <p:sp>
          <p:nvSpPr>
            <p:cNvPr id="789" name="Google Shape;785;p56"/>
            <p:cNvSpPr/>
            <p:nvPr/>
          </p:nvSpPr>
          <p:spPr>
            <a:xfrm>
              <a:off x="-1" y="0"/>
              <a:ext cx="500414" cy="533674"/>
            </a:xfrm>
            <a:custGeom>
              <a:avLst/>
              <a:gdLst/>
              <a:ahLst/>
              <a:cxnLst>
                <a:cxn ang="0">
                  <a:pos x="wd2" y="hd2"/>
                </a:cxn>
                <a:cxn ang="5400000">
                  <a:pos x="wd2" y="hd2"/>
                </a:cxn>
                <a:cxn ang="10800000">
                  <a:pos x="wd2" y="hd2"/>
                </a:cxn>
                <a:cxn ang="16200000">
                  <a:pos x="wd2" y="hd2"/>
                </a:cxn>
              </a:cxnLst>
              <a:rect l="0" t="0" r="r" b="b"/>
              <a:pathLst>
                <a:path w="18554" h="21600" fill="norm" stroke="1" extrusionOk="0">
                  <a:moveTo>
                    <a:pt x="9079" y="0"/>
                  </a:moveTo>
                  <a:lnTo>
                    <a:pt x="9079" y="1386"/>
                  </a:lnTo>
                  <a:cubicBezTo>
                    <a:pt x="873" y="1562"/>
                    <a:pt x="-3046" y="12426"/>
                    <a:pt x="2782" y="18668"/>
                  </a:cubicBezTo>
                  <a:cubicBezTo>
                    <a:pt x="4668" y="20695"/>
                    <a:pt x="6980" y="21600"/>
                    <a:pt x="9240" y="21600"/>
                  </a:cubicBezTo>
                  <a:cubicBezTo>
                    <a:pt x="14004" y="21600"/>
                    <a:pt x="18554" y="17578"/>
                    <a:pt x="18554" y="11497"/>
                  </a:cubicBezTo>
                  <a:lnTo>
                    <a:pt x="15325" y="11497"/>
                  </a:lnTo>
                  <a:cubicBezTo>
                    <a:pt x="15325" y="15447"/>
                    <a:pt x="12315" y="18099"/>
                    <a:pt x="9196" y="18099"/>
                  </a:cubicBezTo>
                  <a:cubicBezTo>
                    <a:pt x="7743" y="18099"/>
                    <a:pt x="6268" y="17522"/>
                    <a:pt x="5057" y="16240"/>
                  </a:cubicBezTo>
                  <a:cubicBezTo>
                    <a:pt x="1189" y="12138"/>
                    <a:pt x="3728" y="5031"/>
                    <a:pt x="9079" y="4911"/>
                  </a:cubicBezTo>
                  <a:lnTo>
                    <a:pt x="9079" y="6129"/>
                  </a:lnTo>
                  <a:lnTo>
                    <a:pt x="11780" y="3125"/>
                  </a:lnTo>
                  <a:lnTo>
                    <a:pt x="9079" y="0"/>
                  </a:ln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790" name="Google Shape;786;p56"/>
            <p:cNvSpPr/>
            <p:nvPr/>
          </p:nvSpPr>
          <p:spPr>
            <a:xfrm>
              <a:off x="132022" y="171424"/>
              <a:ext cx="235564" cy="256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6" y="0"/>
                  </a:moveTo>
                  <a:cubicBezTo>
                    <a:pt x="4973" y="0"/>
                    <a:pt x="272" y="4077"/>
                    <a:pt x="0" y="9469"/>
                  </a:cubicBezTo>
                  <a:lnTo>
                    <a:pt x="8114" y="9469"/>
                  </a:lnTo>
                  <a:cubicBezTo>
                    <a:pt x="8114" y="7954"/>
                    <a:pt x="9421" y="6906"/>
                    <a:pt x="10836" y="6906"/>
                  </a:cubicBezTo>
                  <a:cubicBezTo>
                    <a:pt x="11326" y="6906"/>
                    <a:pt x="11835" y="7039"/>
                    <a:pt x="12307" y="7322"/>
                  </a:cubicBezTo>
                  <a:cubicBezTo>
                    <a:pt x="14140" y="8404"/>
                    <a:pt x="13886" y="10916"/>
                    <a:pt x="11907" y="11749"/>
                  </a:cubicBezTo>
                  <a:lnTo>
                    <a:pt x="11907" y="8870"/>
                  </a:lnTo>
                  <a:lnTo>
                    <a:pt x="5246" y="14994"/>
                  </a:lnTo>
                  <a:lnTo>
                    <a:pt x="11907" y="21600"/>
                  </a:lnTo>
                  <a:lnTo>
                    <a:pt x="11907" y="19204"/>
                  </a:lnTo>
                  <a:cubicBezTo>
                    <a:pt x="17407" y="18721"/>
                    <a:pt x="21600" y="14511"/>
                    <a:pt x="21600" y="9469"/>
                  </a:cubicBezTo>
                  <a:cubicBezTo>
                    <a:pt x="21346" y="4077"/>
                    <a:pt x="16627" y="0"/>
                    <a:pt x="1074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795" name="Google Shape;787;p56"/>
          <p:cNvGrpSpPr/>
          <p:nvPr/>
        </p:nvGrpSpPr>
        <p:grpSpPr>
          <a:xfrm>
            <a:off x="5765548" y="3078907"/>
            <a:ext cx="535555" cy="565148"/>
            <a:chOff x="0" y="0"/>
            <a:chExt cx="535553" cy="565147"/>
          </a:xfrm>
        </p:grpSpPr>
        <p:sp>
          <p:nvSpPr>
            <p:cNvPr id="792" name="Google Shape;788;p56"/>
            <p:cNvSpPr/>
            <p:nvPr/>
          </p:nvSpPr>
          <p:spPr>
            <a:xfrm>
              <a:off x="-1" y="0"/>
              <a:ext cx="292865" cy="412528"/>
            </a:xfrm>
            <a:custGeom>
              <a:avLst/>
              <a:gdLst/>
              <a:ahLst/>
              <a:cxnLst>
                <a:cxn ang="0">
                  <a:pos x="wd2" y="hd2"/>
                </a:cxn>
                <a:cxn ang="5400000">
                  <a:pos x="wd2" y="hd2"/>
                </a:cxn>
                <a:cxn ang="10800000">
                  <a:pos x="wd2" y="hd2"/>
                </a:cxn>
                <a:cxn ang="16200000">
                  <a:pos x="wd2" y="hd2"/>
                </a:cxn>
              </a:cxnLst>
              <a:rect l="0" t="0" r="r" b="b"/>
              <a:pathLst>
                <a:path w="18536" h="21600" fill="norm" stroke="1" extrusionOk="0">
                  <a:moveTo>
                    <a:pt x="13562" y="0"/>
                  </a:moveTo>
                  <a:lnTo>
                    <a:pt x="13562" y="1866"/>
                  </a:lnTo>
                  <a:cubicBezTo>
                    <a:pt x="2812" y="3731"/>
                    <a:pt x="-3064" y="13453"/>
                    <a:pt x="1634" y="21600"/>
                  </a:cubicBezTo>
                  <a:lnTo>
                    <a:pt x="6608" y="18833"/>
                  </a:lnTo>
                  <a:cubicBezTo>
                    <a:pt x="6070" y="17786"/>
                    <a:pt x="5794" y="16666"/>
                    <a:pt x="5794" y="15547"/>
                  </a:cubicBezTo>
                  <a:cubicBezTo>
                    <a:pt x="5882" y="11505"/>
                    <a:pt x="8951" y="7991"/>
                    <a:pt x="13562" y="6799"/>
                  </a:cubicBezTo>
                  <a:lnTo>
                    <a:pt x="13562" y="8520"/>
                  </a:lnTo>
                  <a:lnTo>
                    <a:pt x="18536" y="4405"/>
                  </a:lnTo>
                  <a:lnTo>
                    <a:pt x="13562" y="0"/>
                  </a:ln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793" name="Google Shape;789;p56"/>
            <p:cNvSpPr/>
            <p:nvPr/>
          </p:nvSpPr>
          <p:spPr>
            <a:xfrm>
              <a:off x="317013" y="34245"/>
              <a:ext cx="218541" cy="4054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5020"/>
                  </a:lnTo>
                  <a:cubicBezTo>
                    <a:pt x="7337" y="6233"/>
                    <a:pt x="12424" y="9882"/>
                    <a:pt x="12424" y="13996"/>
                  </a:cubicBezTo>
                  <a:cubicBezTo>
                    <a:pt x="12424" y="15061"/>
                    <a:pt x="12150" y="16126"/>
                    <a:pt x="11446" y="17118"/>
                  </a:cubicBezTo>
                  <a:lnTo>
                    <a:pt x="7904" y="15746"/>
                  </a:lnTo>
                  <a:lnTo>
                    <a:pt x="10037" y="21600"/>
                  </a:lnTo>
                  <a:lnTo>
                    <a:pt x="21307" y="20693"/>
                  </a:lnTo>
                  <a:lnTo>
                    <a:pt x="19193" y="19849"/>
                  </a:lnTo>
                  <a:cubicBezTo>
                    <a:pt x="20759" y="18025"/>
                    <a:pt x="21600" y="16052"/>
                    <a:pt x="21600" y="13996"/>
                  </a:cubicBezTo>
                  <a:cubicBezTo>
                    <a:pt x="21600" y="7151"/>
                    <a:pt x="12424" y="1287"/>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794" name="Google Shape;790;p56"/>
            <p:cNvSpPr/>
            <p:nvPr/>
          </p:nvSpPr>
          <p:spPr>
            <a:xfrm>
              <a:off x="61456" y="404015"/>
              <a:ext cx="389770" cy="1611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6" y="0"/>
                  </a:moveTo>
                  <a:lnTo>
                    <a:pt x="0" y="14727"/>
                  </a:lnTo>
                  <a:lnTo>
                    <a:pt x="1503" y="12233"/>
                  </a:lnTo>
                  <a:cubicBezTo>
                    <a:pt x="4322" y="18495"/>
                    <a:pt x="7898" y="21600"/>
                    <a:pt x="11464" y="21600"/>
                  </a:cubicBezTo>
                  <a:cubicBezTo>
                    <a:pt x="15117" y="21600"/>
                    <a:pt x="18759" y="18336"/>
                    <a:pt x="21600" y="11861"/>
                  </a:cubicBezTo>
                  <a:lnTo>
                    <a:pt x="21600" y="11676"/>
                  </a:lnTo>
                  <a:lnTo>
                    <a:pt x="17256" y="4591"/>
                  </a:lnTo>
                  <a:cubicBezTo>
                    <a:pt x="15556" y="7722"/>
                    <a:pt x="13515" y="9314"/>
                    <a:pt x="11475" y="9314"/>
                  </a:cubicBezTo>
                  <a:cubicBezTo>
                    <a:pt x="9522" y="9314"/>
                    <a:pt x="7558" y="7855"/>
                    <a:pt x="5858" y="4962"/>
                  </a:cubicBezTo>
                  <a:lnTo>
                    <a:pt x="7438" y="2494"/>
                  </a:lnTo>
                  <a:lnTo>
                    <a:pt x="1196" y="0"/>
                  </a:ln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grpSp>
        <p:nvGrpSpPr>
          <p:cNvPr id="798" name="Google Shape;791;p56"/>
          <p:cNvGrpSpPr/>
          <p:nvPr/>
        </p:nvGrpSpPr>
        <p:grpSpPr>
          <a:xfrm>
            <a:off x="6436391" y="3108896"/>
            <a:ext cx="505233" cy="504773"/>
            <a:chOff x="0" y="0"/>
            <a:chExt cx="505232" cy="504772"/>
          </a:xfrm>
        </p:grpSpPr>
        <p:sp>
          <p:nvSpPr>
            <p:cNvPr id="796" name="Google Shape;792;p56"/>
            <p:cNvSpPr/>
            <p:nvPr/>
          </p:nvSpPr>
          <p:spPr>
            <a:xfrm>
              <a:off x="-1" y="0"/>
              <a:ext cx="505234" cy="504773"/>
            </a:xfrm>
            <a:custGeom>
              <a:avLst/>
              <a:gdLst/>
              <a:ahLst/>
              <a:cxnLst>
                <a:cxn ang="0">
                  <a:pos x="wd2" y="hd2"/>
                </a:cxn>
                <a:cxn ang="5400000">
                  <a:pos x="wd2" y="hd2"/>
                </a:cxn>
                <a:cxn ang="10800000">
                  <a:pos x="wd2" y="hd2"/>
                </a:cxn>
                <a:cxn ang="16200000">
                  <a:pos x="wd2" y="hd2"/>
                </a:cxn>
              </a:cxnLst>
              <a:rect l="0" t="0" r="r" b="b"/>
              <a:pathLst>
                <a:path w="18506" h="21600" fill="norm" stroke="1" extrusionOk="0">
                  <a:moveTo>
                    <a:pt x="9254" y="3761"/>
                  </a:moveTo>
                  <a:cubicBezTo>
                    <a:pt x="12597" y="3761"/>
                    <a:pt x="15316" y="6937"/>
                    <a:pt x="15316" y="10851"/>
                  </a:cubicBezTo>
                  <a:cubicBezTo>
                    <a:pt x="15316" y="15112"/>
                    <a:pt x="12321" y="17941"/>
                    <a:pt x="9196" y="17941"/>
                  </a:cubicBezTo>
                  <a:cubicBezTo>
                    <a:pt x="7710" y="17941"/>
                    <a:pt x="6194" y="17297"/>
                    <a:pt x="4962" y="15857"/>
                  </a:cubicBezTo>
                  <a:cubicBezTo>
                    <a:pt x="1148" y="11401"/>
                    <a:pt x="3867" y="3761"/>
                    <a:pt x="9254" y="3761"/>
                  </a:cubicBezTo>
                  <a:close/>
                  <a:moveTo>
                    <a:pt x="9211" y="0"/>
                  </a:moveTo>
                  <a:cubicBezTo>
                    <a:pt x="6934" y="0"/>
                    <a:pt x="4614" y="1000"/>
                    <a:pt x="2714" y="3210"/>
                  </a:cubicBezTo>
                  <a:cubicBezTo>
                    <a:pt x="-3094" y="9995"/>
                    <a:pt x="1039" y="21600"/>
                    <a:pt x="9254" y="21600"/>
                  </a:cubicBezTo>
                  <a:cubicBezTo>
                    <a:pt x="14373" y="21600"/>
                    <a:pt x="18506" y="16772"/>
                    <a:pt x="18506" y="10851"/>
                  </a:cubicBezTo>
                  <a:cubicBezTo>
                    <a:pt x="18506" y="4320"/>
                    <a:pt x="13967" y="0"/>
                    <a:pt x="9211" y="0"/>
                  </a:cubicBezTo>
                  <a:close/>
                </a:path>
              </a:pathLst>
            </a:cu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797" name="Google Shape;793;p56"/>
            <p:cNvSpPr/>
            <p:nvPr/>
          </p:nvSpPr>
          <p:spPr>
            <a:xfrm>
              <a:off x="25593" y="791"/>
              <a:ext cx="472513" cy="5039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79" y="0"/>
                  </a:moveTo>
                  <a:cubicBezTo>
                    <a:pt x="6913" y="0"/>
                    <a:pt x="3583" y="1468"/>
                    <a:pt x="1430" y="4038"/>
                  </a:cubicBezTo>
                  <a:lnTo>
                    <a:pt x="0" y="3003"/>
                  </a:lnTo>
                  <a:lnTo>
                    <a:pt x="1041" y="8204"/>
                  </a:lnTo>
                  <a:lnTo>
                    <a:pt x="6325" y="7712"/>
                  </a:lnTo>
                  <a:lnTo>
                    <a:pt x="4497" y="6363"/>
                  </a:lnTo>
                  <a:cubicBezTo>
                    <a:pt x="6045" y="4590"/>
                    <a:pt x="8226" y="3741"/>
                    <a:pt x="10388" y="3741"/>
                  </a:cubicBezTo>
                  <a:cubicBezTo>
                    <a:pt x="13148" y="3741"/>
                    <a:pt x="15872" y="5133"/>
                    <a:pt x="17229" y="7771"/>
                  </a:cubicBezTo>
                  <a:cubicBezTo>
                    <a:pt x="19582" y="12488"/>
                    <a:pt x="15990" y="17867"/>
                    <a:pt x="10379" y="17867"/>
                  </a:cubicBezTo>
                  <a:lnTo>
                    <a:pt x="10379" y="21600"/>
                  </a:lnTo>
                  <a:cubicBezTo>
                    <a:pt x="16641" y="21481"/>
                    <a:pt x="21600" y="16645"/>
                    <a:pt x="21600" y="10834"/>
                  </a:cubicBezTo>
                  <a:cubicBezTo>
                    <a:pt x="21600" y="4955"/>
                    <a:pt x="16641" y="187"/>
                    <a:pt x="10379" y="0"/>
                  </a:cubicBez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grpSp>
      <p:grpSp>
        <p:nvGrpSpPr>
          <p:cNvPr id="803" name="Google Shape;794;p56"/>
          <p:cNvGrpSpPr/>
          <p:nvPr/>
        </p:nvGrpSpPr>
        <p:grpSpPr>
          <a:xfrm>
            <a:off x="5758479" y="3826198"/>
            <a:ext cx="532628" cy="566732"/>
            <a:chOff x="0" y="0"/>
            <a:chExt cx="532626" cy="566731"/>
          </a:xfrm>
        </p:grpSpPr>
        <p:sp>
          <p:nvSpPr>
            <p:cNvPr id="799" name="Google Shape;795;p56"/>
            <p:cNvSpPr/>
            <p:nvPr/>
          </p:nvSpPr>
          <p:spPr>
            <a:xfrm>
              <a:off x="-1" y="0"/>
              <a:ext cx="332696" cy="445388"/>
            </a:xfrm>
            <a:custGeom>
              <a:avLst/>
              <a:gdLst/>
              <a:ahLst/>
              <a:cxnLst>
                <a:cxn ang="0">
                  <a:pos x="wd2" y="hd2"/>
                </a:cxn>
                <a:cxn ang="5400000">
                  <a:pos x="wd2" y="hd2"/>
                </a:cxn>
                <a:cxn ang="10800000">
                  <a:pos x="wd2" y="hd2"/>
                </a:cxn>
                <a:cxn ang="16200000">
                  <a:pos x="wd2" y="hd2"/>
                </a:cxn>
              </a:cxnLst>
              <a:rect l="0" t="0" r="r" b="b"/>
              <a:pathLst>
                <a:path w="19740" h="21600" fill="norm" stroke="1" extrusionOk="0">
                  <a:moveTo>
                    <a:pt x="15253" y="0"/>
                  </a:moveTo>
                  <a:lnTo>
                    <a:pt x="15253" y="1517"/>
                  </a:lnTo>
                  <a:cubicBezTo>
                    <a:pt x="5258" y="1795"/>
                    <a:pt x="-1860" y="9485"/>
                    <a:pt x="430" y="17443"/>
                  </a:cubicBezTo>
                  <a:cubicBezTo>
                    <a:pt x="348" y="17443"/>
                    <a:pt x="348" y="17510"/>
                    <a:pt x="348" y="17587"/>
                  </a:cubicBezTo>
                  <a:lnTo>
                    <a:pt x="430" y="17933"/>
                  </a:lnTo>
                  <a:cubicBezTo>
                    <a:pt x="430" y="18000"/>
                    <a:pt x="513" y="18067"/>
                    <a:pt x="513" y="18211"/>
                  </a:cubicBezTo>
                  <a:cubicBezTo>
                    <a:pt x="513" y="18278"/>
                    <a:pt x="595" y="18346"/>
                    <a:pt x="595" y="18413"/>
                  </a:cubicBezTo>
                  <a:cubicBezTo>
                    <a:pt x="595" y="18557"/>
                    <a:pt x="677" y="18691"/>
                    <a:pt x="771" y="18758"/>
                  </a:cubicBezTo>
                  <a:lnTo>
                    <a:pt x="853" y="18970"/>
                  </a:lnTo>
                  <a:cubicBezTo>
                    <a:pt x="1018" y="19315"/>
                    <a:pt x="1194" y="19728"/>
                    <a:pt x="1358" y="20074"/>
                  </a:cubicBezTo>
                  <a:lnTo>
                    <a:pt x="1440" y="20150"/>
                  </a:lnTo>
                  <a:cubicBezTo>
                    <a:pt x="1534" y="20285"/>
                    <a:pt x="1617" y="20419"/>
                    <a:pt x="1699" y="20563"/>
                  </a:cubicBezTo>
                  <a:lnTo>
                    <a:pt x="1863" y="20698"/>
                  </a:lnTo>
                  <a:cubicBezTo>
                    <a:pt x="1863" y="20842"/>
                    <a:pt x="1957" y="20976"/>
                    <a:pt x="2040" y="21120"/>
                  </a:cubicBezTo>
                  <a:lnTo>
                    <a:pt x="2204" y="21254"/>
                  </a:lnTo>
                  <a:cubicBezTo>
                    <a:pt x="2286" y="21389"/>
                    <a:pt x="2380" y="21466"/>
                    <a:pt x="2462" y="21600"/>
                  </a:cubicBezTo>
                  <a:lnTo>
                    <a:pt x="6867" y="18902"/>
                  </a:lnTo>
                  <a:lnTo>
                    <a:pt x="6609" y="18557"/>
                  </a:lnTo>
                  <a:lnTo>
                    <a:pt x="6362" y="18211"/>
                  </a:lnTo>
                  <a:lnTo>
                    <a:pt x="6268" y="18067"/>
                  </a:lnTo>
                  <a:cubicBezTo>
                    <a:pt x="6186" y="17866"/>
                    <a:pt x="6103" y="17722"/>
                    <a:pt x="6021" y="17510"/>
                  </a:cubicBezTo>
                  <a:cubicBezTo>
                    <a:pt x="6021" y="17443"/>
                    <a:pt x="5939" y="17376"/>
                    <a:pt x="5939" y="17309"/>
                  </a:cubicBezTo>
                  <a:cubicBezTo>
                    <a:pt x="5939" y="17242"/>
                    <a:pt x="5845" y="17098"/>
                    <a:pt x="5763" y="17030"/>
                  </a:cubicBezTo>
                  <a:lnTo>
                    <a:pt x="5681" y="16618"/>
                  </a:lnTo>
                  <a:lnTo>
                    <a:pt x="5598" y="16339"/>
                  </a:lnTo>
                  <a:lnTo>
                    <a:pt x="5516" y="15994"/>
                  </a:lnTo>
                  <a:lnTo>
                    <a:pt x="5516" y="15782"/>
                  </a:lnTo>
                  <a:cubicBezTo>
                    <a:pt x="5516" y="15715"/>
                    <a:pt x="5422" y="15437"/>
                    <a:pt x="5422" y="15226"/>
                  </a:cubicBezTo>
                  <a:lnTo>
                    <a:pt x="5422" y="14467"/>
                  </a:lnTo>
                  <a:cubicBezTo>
                    <a:pt x="5422" y="9965"/>
                    <a:pt x="9745" y="6230"/>
                    <a:pt x="15253" y="6019"/>
                  </a:cubicBezTo>
                  <a:lnTo>
                    <a:pt x="15253" y="7757"/>
                  </a:lnTo>
                  <a:lnTo>
                    <a:pt x="19740" y="4013"/>
                  </a:lnTo>
                  <a:lnTo>
                    <a:pt x="15253" y="0"/>
                  </a:ln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800" name="Google Shape;796;p56"/>
            <p:cNvSpPr/>
            <p:nvPr/>
          </p:nvSpPr>
          <p:spPr>
            <a:xfrm>
              <a:off x="378421" y="94224"/>
              <a:ext cx="154206" cy="1884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402" y="0"/>
                  </a:moveTo>
                  <a:lnTo>
                    <a:pt x="0" y="8009"/>
                  </a:lnTo>
                  <a:cubicBezTo>
                    <a:pt x="4991" y="11458"/>
                    <a:pt x="7986" y="16359"/>
                    <a:pt x="8596" y="21600"/>
                  </a:cubicBezTo>
                  <a:lnTo>
                    <a:pt x="21600" y="21600"/>
                  </a:lnTo>
                  <a:cubicBezTo>
                    <a:pt x="20796" y="13250"/>
                    <a:pt x="16193" y="5400"/>
                    <a:pt x="8402" y="0"/>
                  </a:cubicBez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801" name="Google Shape;797;p56"/>
            <p:cNvSpPr/>
            <p:nvPr/>
          </p:nvSpPr>
          <p:spPr>
            <a:xfrm>
              <a:off x="281424" y="316918"/>
              <a:ext cx="249817" cy="2498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693" y="0"/>
                  </a:moveTo>
                  <a:cubicBezTo>
                    <a:pt x="12957" y="7154"/>
                    <a:pt x="7274" y="12837"/>
                    <a:pt x="0" y="13573"/>
                  </a:cubicBezTo>
                  <a:lnTo>
                    <a:pt x="0" y="21600"/>
                  </a:lnTo>
                  <a:cubicBezTo>
                    <a:pt x="11604" y="20744"/>
                    <a:pt x="20847" y="11604"/>
                    <a:pt x="21600" y="0"/>
                  </a:cubicBez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02" name="Google Shape;798;p56"/>
            <p:cNvSpPr/>
            <p:nvPr/>
          </p:nvSpPr>
          <p:spPr>
            <a:xfrm>
              <a:off x="61499" y="415497"/>
              <a:ext cx="187066" cy="1498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71" y="0"/>
                  </a:moveTo>
                  <a:lnTo>
                    <a:pt x="0" y="8018"/>
                  </a:lnTo>
                  <a:cubicBezTo>
                    <a:pt x="5440" y="16036"/>
                    <a:pt x="13189" y="20972"/>
                    <a:pt x="21600" y="21600"/>
                  </a:cubicBezTo>
                  <a:lnTo>
                    <a:pt x="21600" y="8218"/>
                  </a:lnTo>
                  <a:cubicBezTo>
                    <a:pt x="16480" y="7590"/>
                    <a:pt x="11863" y="4708"/>
                    <a:pt x="857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808" name="Google Shape;799;p56"/>
          <p:cNvGrpSpPr/>
          <p:nvPr/>
        </p:nvGrpSpPr>
        <p:grpSpPr>
          <a:xfrm>
            <a:off x="5040636" y="3829658"/>
            <a:ext cx="628302" cy="588111"/>
            <a:chOff x="0" y="0"/>
            <a:chExt cx="628300" cy="588109"/>
          </a:xfrm>
        </p:grpSpPr>
        <p:sp>
          <p:nvSpPr>
            <p:cNvPr id="804" name="Google Shape;800;p56"/>
            <p:cNvSpPr/>
            <p:nvPr/>
          </p:nvSpPr>
          <p:spPr>
            <a:xfrm>
              <a:off x="59979" y="0"/>
              <a:ext cx="214186" cy="2112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84" y="0"/>
                  </a:moveTo>
                  <a:lnTo>
                    <a:pt x="11379" y="4514"/>
                  </a:lnTo>
                  <a:cubicBezTo>
                    <a:pt x="5909" y="8178"/>
                    <a:pt x="1877" y="13584"/>
                    <a:pt x="0" y="20001"/>
                  </a:cubicBezTo>
                  <a:lnTo>
                    <a:pt x="3753" y="16357"/>
                  </a:lnTo>
                  <a:lnTo>
                    <a:pt x="9223" y="21600"/>
                  </a:lnTo>
                  <a:cubicBezTo>
                    <a:pt x="10521" y="17956"/>
                    <a:pt x="12956" y="14899"/>
                    <a:pt x="16130" y="12693"/>
                  </a:cubicBezTo>
                  <a:lnTo>
                    <a:pt x="18426" y="16640"/>
                  </a:lnTo>
                  <a:lnTo>
                    <a:pt x="21600" y="3786"/>
                  </a:lnTo>
                  <a:lnTo>
                    <a:pt x="8784" y="0"/>
                  </a:lnTo>
                  <a:close/>
                </a:path>
              </a:pathLst>
            </a:cu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805" name="Google Shape;801;p56"/>
            <p:cNvSpPr/>
            <p:nvPr/>
          </p:nvSpPr>
          <p:spPr>
            <a:xfrm>
              <a:off x="0" y="188448"/>
              <a:ext cx="255557" cy="3369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215" y="0"/>
                  </a:moveTo>
                  <a:lnTo>
                    <a:pt x="0" y="5762"/>
                  </a:lnTo>
                  <a:lnTo>
                    <a:pt x="3982" y="5762"/>
                  </a:lnTo>
                  <a:cubicBezTo>
                    <a:pt x="4233" y="12996"/>
                    <a:pt x="10624" y="19404"/>
                    <a:pt x="19793" y="21600"/>
                  </a:cubicBezTo>
                  <a:lnTo>
                    <a:pt x="17133" y="19404"/>
                  </a:lnTo>
                  <a:lnTo>
                    <a:pt x="21600" y="15927"/>
                  </a:lnTo>
                  <a:cubicBezTo>
                    <a:pt x="15928" y="14366"/>
                    <a:pt x="12063" y="10343"/>
                    <a:pt x="11829" y="5762"/>
                  </a:cubicBezTo>
                  <a:lnTo>
                    <a:pt x="15811" y="5762"/>
                  </a:lnTo>
                  <a:lnTo>
                    <a:pt x="8215" y="0"/>
                  </a:ln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06" name="Google Shape;802;p56"/>
            <p:cNvSpPr/>
            <p:nvPr/>
          </p:nvSpPr>
          <p:spPr>
            <a:xfrm>
              <a:off x="231406" y="334139"/>
              <a:ext cx="339687" cy="2539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97" y="0"/>
                  </a:moveTo>
                  <a:cubicBezTo>
                    <a:pt x="14161" y="5573"/>
                    <a:pt x="10158" y="9344"/>
                    <a:pt x="5627" y="9579"/>
                  </a:cubicBezTo>
                  <a:lnTo>
                    <a:pt x="5627" y="5707"/>
                  </a:lnTo>
                  <a:lnTo>
                    <a:pt x="0" y="13351"/>
                  </a:lnTo>
                  <a:lnTo>
                    <a:pt x="5627" y="21600"/>
                  </a:lnTo>
                  <a:lnTo>
                    <a:pt x="5627" y="17357"/>
                  </a:lnTo>
                  <a:cubicBezTo>
                    <a:pt x="13066" y="17240"/>
                    <a:pt x="19510" y="10674"/>
                    <a:pt x="21600" y="1212"/>
                  </a:cubicBezTo>
                  <a:lnTo>
                    <a:pt x="19057" y="4360"/>
                  </a:lnTo>
                  <a:lnTo>
                    <a:pt x="15797"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807" name="Google Shape;803;p56"/>
            <p:cNvSpPr/>
            <p:nvPr/>
          </p:nvSpPr>
          <p:spPr>
            <a:xfrm>
              <a:off x="315536" y="4156"/>
              <a:ext cx="312765" cy="3513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 y="0"/>
                  </a:moveTo>
                  <a:cubicBezTo>
                    <a:pt x="123" y="0"/>
                    <a:pt x="68" y="0"/>
                    <a:pt x="0" y="0"/>
                  </a:cubicBezTo>
                  <a:lnTo>
                    <a:pt x="0" y="5622"/>
                  </a:lnTo>
                  <a:cubicBezTo>
                    <a:pt x="6507" y="5622"/>
                    <a:pt x="11935" y="10271"/>
                    <a:pt x="12030" y="16160"/>
                  </a:cubicBezTo>
                  <a:lnTo>
                    <a:pt x="8681" y="16160"/>
                  </a:lnTo>
                  <a:lnTo>
                    <a:pt x="14888" y="21600"/>
                  </a:lnTo>
                  <a:lnTo>
                    <a:pt x="21600" y="16160"/>
                  </a:lnTo>
                  <a:lnTo>
                    <a:pt x="18442" y="16160"/>
                  </a:lnTo>
                  <a:cubicBezTo>
                    <a:pt x="18251" y="7168"/>
                    <a:pt x="10157" y="0"/>
                    <a:pt x="178" y="0"/>
                  </a:cubicBez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grpSp>
      <p:grpSp>
        <p:nvGrpSpPr>
          <p:cNvPr id="814" name="Google Shape;804;p56"/>
          <p:cNvGrpSpPr/>
          <p:nvPr/>
        </p:nvGrpSpPr>
        <p:grpSpPr>
          <a:xfrm>
            <a:off x="6386367" y="3814224"/>
            <a:ext cx="556644" cy="562378"/>
            <a:chOff x="0" y="0"/>
            <a:chExt cx="556642" cy="562376"/>
          </a:xfrm>
        </p:grpSpPr>
        <p:sp>
          <p:nvSpPr>
            <p:cNvPr id="809" name="Google Shape;805;p56"/>
            <p:cNvSpPr/>
            <p:nvPr/>
          </p:nvSpPr>
          <p:spPr>
            <a:xfrm>
              <a:off x="72648" y="0"/>
              <a:ext cx="244274" cy="1898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51" y="0"/>
                  </a:moveTo>
                  <a:lnTo>
                    <a:pt x="14651" y="4527"/>
                  </a:lnTo>
                  <a:cubicBezTo>
                    <a:pt x="8472" y="6329"/>
                    <a:pt x="3168" y="11194"/>
                    <a:pt x="0" y="18176"/>
                  </a:cubicBezTo>
                  <a:lnTo>
                    <a:pt x="7964" y="21600"/>
                  </a:lnTo>
                  <a:cubicBezTo>
                    <a:pt x="9732" y="18830"/>
                    <a:pt x="12008" y="16555"/>
                    <a:pt x="14651" y="15429"/>
                  </a:cubicBezTo>
                  <a:lnTo>
                    <a:pt x="14651" y="18514"/>
                  </a:lnTo>
                  <a:lnTo>
                    <a:pt x="21600" y="9572"/>
                  </a:lnTo>
                  <a:lnTo>
                    <a:pt x="14651" y="0"/>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810" name="Google Shape;806;p56"/>
            <p:cNvSpPr/>
            <p:nvPr/>
          </p:nvSpPr>
          <p:spPr>
            <a:xfrm>
              <a:off x="0" y="208441"/>
              <a:ext cx="155591" cy="256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55" y="0"/>
                  </a:moveTo>
                  <a:lnTo>
                    <a:pt x="0" y="4077"/>
                  </a:lnTo>
                  <a:lnTo>
                    <a:pt x="4947" y="5026"/>
                  </a:lnTo>
                  <a:cubicBezTo>
                    <a:pt x="4947" y="5758"/>
                    <a:pt x="4754" y="6473"/>
                    <a:pt x="4754" y="7189"/>
                  </a:cubicBezTo>
                  <a:cubicBezTo>
                    <a:pt x="4754" y="12481"/>
                    <a:pt x="7915" y="17639"/>
                    <a:pt x="13658" y="21600"/>
                  </a:cubicBezTo>
                  <a:lnTo>
                    <a:pt x="21600" y="15110"/>
                  </a:lnTo>
                  <a:cubicBezTo>
                    <a:pt x="19017" y="12830"/>
                    <a:pt x="17835" y="10201"/>
                    <a:pt x="17615" y="7555"/>
                  </a:cubicBezTo>
                  <a:lnTo>
                    <a:pt x="21600" y="8271"/>
                  </a:lnTo>
                  <a:lnTo>
                    <a:pt x="14455" y="0"/>
                  </a:ln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811" name="Google Shape;807;p56"/>
            <p:cNvSpPr/>
            <p:nvPr/>
          </p:nvSpPr>
          <p:spPr>
            <a:xfrm>
              <a:off x="156976" y="431135"/>
              <a:ext cx="242690" cy="1312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778" y="0"/>
                  </a:moveTo>
                  <a:lnTo>
                    <a:pt x="0" y="2802"/>
                  </a:lnTo>
                  <a:lnTo>
                    <a:pt x="1145" y="21600"/>
                  </a:lnTo>
                  <a:lnTo>
                    <a:pt x="3171" y="16681"/>
                  </a:lnTo>
                  <a:cubicBezTo>
                    <a:pt x="6096" y="19026"/>
                    <a:pt x="9250" y="20199"/>
                    <a:pt x="12386" y="20199"/>
                  </a:cubicBezTo>
                  <a:cubicBezTo>
                    <a:pt x="15539" y="20199"/>
                    <a:pt x="18675" y="19026"/>
                    <a:pt x="21600" y="16681"/>
                  </a:cubicBezTo>
                  <a:lnTo>
                    <a:pt x="16649" y="3975"/>
                  </a:lnTo>
                  <a:cubicBezTo>
                    <a:pt x="15240" y="4822"/>
                    <a:pt x="13813" y="5213"/>
                    <a:pt x="12386" y="5213"/>
                  </a:cubicBezTo>
                  <a:cubicBezTo>
                    <a:pt x="10959" y="5213"/>
                    <a:pt x="9531" y="4822"/>
                    <a:pt x="8122" y="3975"/>
                  </a:cubicBezTo>
                  <a:lnTo>
                    <a:pt x="977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812" name="Google Shape;808;p56"/>
            <p:cNvSpPr/>
            <p:nvPr/>
          </p:nvSpPr>
          <p:spPr>
            <a:xfrm>
              <a:off x="401051" y="268222"/>
              <a:ext cx="155592" cy="219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08" y="0"/>
                  </a:moveTo>
                  <a:lnTo>
                    <a:pt x="8739" y="2819"/>
                  </a:lnTo>
                  <a:cubicBezTo>
                    <a:pt x="8739" y="5891"/>
                    <a:pt x="7530" y="8846"/>
                    <a:pt x="5166" y="11510"/>
                  </a:cubicBezTo>
                  <a:lnTo>
                    <a:pt x="2198" y="8710"/>
                  </a:lnTo>
                  <a:lnTo>
                    <a:pt x="0" y="19500"/>
                  </a:lnTo>
                  <a:lnTo>
                    <a:pt x="15664" y="21600"/>
                  </a:lnTo>
                  <a:lnTo>
                    <a:pt x="12889" y="19073"/>
                  </a:lnTo>
                  <a:cubicBezTo>
                    <a:pt x="18440" y="14445"/>
                    <a:pt x="21600" y="8554"/>
                    <a:pt x="21600" y="2527"/>
                  </a:cubicBezTo>
                  <a:cubicBezTo>
                    <a:pt x="21600" y="1691"/>
                    <a:pt x="21600" y="855"/>
                    <a:pt x="21408" y="0"/>
                  </a:cubicBez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13" name="Google Shape;809;p56"/>
            <p:cNvSpPr/>
            <p:nvPr/>
          </p:nvSpPr>
          <p:spPr>
            <a:xfrm>
              <a:off x="352553" y="39787"/>
              <a:ext cx="196963" cy="2084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9764"/>
                  </a:lnTo>
                  <a:cubicBezTo>
                    <a:pt x="3126" y="10954"/>
                    <a:pt x="6100" y="12882"/>
                    <a:pt x="8141" y="15405"/>
                  </a:cubicBezTo>
                  <a:lnTo>
                    <a:pt x="4537" y="16431"/>
                  </a:lnTo>
                  <a:lnTo>
                    <a:pt x="15500" y="21600"/>
                  </a:lnTo>
                  <a:lnTo>
                    <a:pt x="21600" y="11262"/>
                  </a:lnTo>
                  <a:lnTo>
                    <a:pt x="18170" y="12287"/>
                  </a:lnTo>
                  <a:cubicBezTo>
                    <a:pt x="14089" y="6072"/>
                    <a:pt x="7511" y="1497"/>
                    <a:pt x="0" y="0"/>
                  </a:cubicBezTo>
                  <a:close/>
                </a:path>
              </a:pathLst>
            </a:cu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grpSp>
      <p:grpSp>
        <p:nvGrpSpPr>
          <p:cNvPr id="819" name="Google Shape;810;p56"/>
          <p:cNvGrpSpPr/>
          <p:nvPr/>
        </p:nvGrpSpPr>
        <p:grpSpPr>
          <a:xfrm>
            <a:off x="4423778" y="2340962"/>
            <a:ext cx="517907" cy="517908"/>
            <a:chOff x="0" y="0"/>
            <a:chExt cx="517906" cy="517906"/>
          </a:xfrm>
        </p:grpSpPr>
        <p:sp>
          <p:nvSpPr>
            <p:cNvPr id="815" name="Google Shape;811;p56"/>
            <p:cNvSpPr/>
            <p:nvPr/>
          </p:nvSpPr>
          <p:spPr>
            <a:xfrm>
              <a:off x="273343" y="334"/>
              <a:ext cx="244564" cy="296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 y="0"/>
                  </a:moveTo>
                  <a:lnTo>
                    <a:pt x="3530" y="5236"/>
                  </a:lnTo>
                  <a:lnTo>
                    <a:pt x="0" y="10637"/>
                  </a:lnTo>
                  <a:cubicBezTo>
                    <a:pt x="4913" y="11148"/>
                    <a:pt x="8640" y="14571"/>
                    <a:pt x="8726" y="18690"/>
                  </a:cubicBezTo>
                  <a:lnTo>
                    <a:pt x="15221" y="21600"/>
                  </a:lnTo>
                  <a:lnTo>
                    <a:pt x="21600" y="18690"/>
                  </a:lnTo>
                  <a:cubicBezTo>
                    <a:pt x="21516" y="8728"/>
                    <a:pt x="12087" y="558"/>
                    <a:pt x="57" y="0"/>
                  </a:cubicBezTo>
                  <a:close/>
                </a:path>
              </a:pathLst>
            </a:custGeom>
            <a:noFill/>
            <a:ln w="9525" cap="flat">
              <a:solidFill>
                <a:srgbClr val="F8FAFB"/>
              </a:solidFill>
              <a:prstDash val="solid"/>
              <a:round/>
            </a:ln>
            <a:effectLst/>
          </p:spPr>
          <p:txBody>
            <a:bodyPr wrap="square" lIns="0" tIns="0" rIns="0" bIns="0" numCol="1" anchor="ctr">
              <a:noAutofit/>
            </a:bodyPr>
            <a:lstStyle/>
            <a:p>
              <a:pPr>
                <a:defRPr>
                  <a:solidFill>
                    <a:srgbClr val="000000"/>
                  </a:solidFill>
                </a:defRPr>
              </a:pPr>
            </a:p>
          </p:txBody>
        </p:sp>
        <p:sp>
          <p:nvSpPr>
            <p:cNvPr id="816" name="Google Shape;812;p56"/>
            <p:cNvSpPr/>
            <p:nvPr/>
          </p:nvSpPr>
          <p:spPr>
            <a:xfrm>
              <a:off x="640" y="-1"/>
              <a:ext cx="296680" cy="2448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90" y="0"/>
                  </a:moveTo>
                  <a:cubicBezTo>
                    <a:pt x="8728" y="86"/>
                    <a:pt x="560" y="9503"/>
                    <a:pt x="0" y="21543"/>
                  </a:cubicBezTo>
                  <a:lnTo>
                    <a:pt x="5238" y="18047"/>
                  </a:lnTo>
                  <a:lnTo>
                    <a:pt x="10637" y="21600"/>
                  </a:lnTo>
                  <a:cubicBezTo>
                    <a:pt x="11150" y="16664"/>
                    <a:pt x="14571" y="12942"/>
                    <a:pt x="18690" y="12859"/>
                  </a:cubicBezTo>
                  <a:lnTo>
                    <a:pt x="21600" y="6373"/>
                  </a:lnTo>
                  <a:lnTo>
                    <a:pt x="18690" y="0"/>
                  </a:lnTo>
                  <a:close/>
                </a:path>
              </a:pathLst>
            </a:cu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817" name="Google Shape;813;p56"/>
            <p:cNvSpPr/>
            <p:nvPr/>
          </p:nvSpPr>
          <p:spPr>
            <a:xfrm>
              <a:off x="221226" y="273035"/>
              <a:ext cx="296373" cy="2448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52" y="0"/>
                  </a:moveTo>
                  <a:cubicBezTo>
                    <a:pt x="10439" y="4907"/>
                    <a:pt x="7014" y="8629"/>
                    <a:pt x="2913" y="8742"/>
                  </a:cubicBezTo>
                  <a:lnTo>
                    <a:pt x="0" y="15199"/>
                  </a:lnTo>
                  <a:lnTo>
                    <a:pt x="2891" y="21600"/>
                  </a:lnTo>
                  <a:cubicBezTo>
                    <a:pt x="12838" y="21516"/>
                    <a:pt x="21040" y="12069"/>
                    <a:pt x="21600" y="57"/>
                  </a:cubicBezTo>
                  <a:lnTo>
                    <a:pt x="16358" y="3526"/>
                  </a:lnTo>
                  <a:lnTo>
                    <a:pt x="10952" y="0"/>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818" name="Google Shape;814;p56"/>
            <p:cNvSpPr/>
            <p:nvPr/>
          </p:nvSpPr>
          <p:spPr>
            <a:xfrm>
              <a:off x="-1" y="220919"/>
              <a:ext cx="245205" cy="2963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394" y="0"/>
                  </a:moveTo>
                  <a:lnTo>
                    <a:pt x="0" y="2913"/>
                  </a:lnTo>
                  <a:cubicBezTo>
                    <a:pt x="113" y="12862"/>
                    <a:pt x="9520" y="21042"/>
                    <a:pt x="21517" y="21600"/>
                  </a:cubicBezTo>
                  <a:lnTo>
                    <a:pt x="18052" y="16358"/>
                  </a:lnTo>
                  <a:lnTo>
                    <a:pt x="21600" y="10951"/>
                  </a:lnTo>
                  <a:cubicBezTo>
                    <a:pt x="16673" y="10440"/>
                    <a:pt x="12956" y="7015"/>
                    <a:pt x="12870" y="2913"/>
                  </a:cubicBezTo>
                  <a:lnTo>
                    <a:pt x="6394" y="0"/>
                  </a:ln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grpSp>
        <p:nvGrpSpPr>
          <p:cNvPr id="823" name="Google Shape;815;p56"/>
          <p:cNvGrpSpPr/>
          <p:nvPr/>
        </p:nvGrpSpPr>
        <p:grpSpPr>
          <a:xfrm>
            <a:off x="3748107" y="2341060"/>
            <a:ext cx="518338" cy="517741"/>
            <a:chOff x="0" y="0"/>
            <a:chExt cx="518337" cy="517740"/>
          </a:xfrm>
        </p:grpSpPr>
        <p:sp>
          <p:nvSpPr>
            <p:cNvPr id="820" name="Google Shape;816;p56"/>
            <p:cNvSpPr/>
            <p:nvPr/>
          </p:nvSpPr>
          <p:spPr>
            <a:xfrm>
              <a:off x="0" y="0"/>
              <a:ext cx="297293" cy="373085"/>
            </a:xfrm>
            <a:custGeom>
              <a:avLst/>
              <a:gdLst/>
              <a:ahLst/>
              <a:cxnLst>
                <a:cxn ang="0">
                  <a:pos x="wd2" y="hd2"/>
                </a:cxn>
                <a:cxn ang="5400000">
                  <a:pos x="wd2" y="hd2"/>
                </a:cxn>
                <a:cxn ang="10800000">
                  <a:pos x="wd2" y="hd2"/>
                </a:cxn>
                <a:cxn ang="16200000">
                  <a:pos x="wd2" y="hd2"/>
                </a:cxn>
              </a:cxnLst>
              <a:rect l="0" t="0" r="r" b="b"/>
              <a:pathLst>
                <a:path w="18111" h="21600" fill="norm" stroke="1" extrusionOk="0">
                  <a:moveTo>
                    <a:pt x="15676" y="0"/>
                  </a:moveTo>
                  <a:cubicBezTo>
                    <a:pt x="4049" y="74"/>
                    <a:pt x="-3489" y="11679"/>
                    <a:pt x="1634" y="21600"/>
                  </a:cubicBezTo>
                  <a:lnTo>
                    <a:pt x="4184" y="17602"/>
                  </a:lnTo>
                  <a:lnTo>
                    <a:pt x="9404" y="17473"/>
                  </a:lnTo>
                  <a:cubicBezTo>
                    <a:pt x="7594" y="13216"/>
                    <a:pt x="10826" y="8533"/>
                    <a:pt x="15676" y="8441"/>
                  </a:cubicBezTo>
                  <a:lnTo>
                    <a:pt x="18111" y="4203"/>
                  </a:lnTo>
                  <a:lnTo>
                    <a:pt x="15676" y="0"/>
                  </a:lnTo>
                  <a:close/>
                </a:path>
              </a:pathLst>
            </a:cu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821" name="Google Shape;817;p56"/>
            <p:cNvSpPr/>
            <p:nvPr/>
          </p:nvSpPr>
          <p:spPr>
            <a:xfrm>
              <a:off x="273316" y="334"/>
              <a:ext cx="245022" cy="387459"/>
            </a:xfrm>
            <a:custGeom>
              <a:avLst/>
              <a:gdLst/>
              <a:ahLst/>
              <a:cxnLst>
                <a:cxn ang="0">
                  <a:pos x="wd2" y="hd2"/>
                </a:cxn>
                <a:cxn ang="5400000">
                  <a:pos x="wd2" y="hd2"/>
                </a:cxn>
                <a:cxn ang="10800000">
                  <a:pos x="wd2" y="hd2"/>
                </a:cxn>
                <a:cxn ang="16200000">
                  <a:pos x="wd2" y="hd2"/>
                </a:cxn>
              </a:cxnLst>
              <a:rect l="0" t="0" r="r" b="b"/>
              <a:pathLst>
                <a:path w="20641" h="21600" fill="norm" stroke="1" extrusionOk="0">
                  <a:moveTo>
                    <a:pt x="54" y="0"/>
                  </a:moveTo>
                  <a:lnTo>
                    <a:pt x="3393" y="4009"/>
                  </a:lnTo>
                  <a:lnTo>
                    <a:pt x="0" y="8145"/>
                  </a:lnTo>
                  <a:cubicBezTo>
                    <a:pt x="6786" y="8697"/>
                    <a:pt x="10529" y="13687"/>
                    <a:pt x="7056" y="17591"/>
                  </a:cubicBezTo>
                  <a:lnTo>
                    <a:pt x="10691" y="21511"/>
                  </a:lnTo>
                  <a:lnTo>
                    <a:pt x="17747" y="21600"/>
                  </a:lnTo>
                  <a:cubicBezTo>
                    <a:pt x="21518" y="17269"/>
                    <a:pt x="21600" y="11941"/>
                    <a:pt x="18017" y="7539"/>
                  </a:cubicBezTo>
                  <a:cubicBezTo>
                    <a:pt x="14408" y="3137"/>
                    <a:pt x="7593" y="284"/>
                    <a:pt x="54" y="0"/>
                  </a:cubicBezTo>
                  <a:close/>
                </a:path>
              </a:pathLst>
            </a:custGeom>
            <a:noFill/>
            <a:ln w="9525" cap="flat">
              <a:solidFill>
                <a:srgbClr val="F8FAFB"/>
              </a:solidFill>
              <a:prstDash val="solid"/>
              <a:round/>
            </a:ln>
            <a:effectLst/>
          </p:spPr>
          <p:txBody>
            <a:bodyPr wrap="square" lIns="0" tIns="0" rIns="0" bIns="0" numCol="1" anchor="ctr">
              <a:noAutofit/>
            </a:bodyPr>
            <a:lstStyle/>
            <a:p>
              <a:pPr>
                <a:defRPr>
                  <a:solidFill>
                    <a:srgbClr val="000000"/>
                  </a:solidFill>
                </a:defRPr>
              </a:pPr>
            </a:p>
          </p:txBody>
        </p:sp>
        <p:sp>
          <p:nvSpPr>
            <p:cNvPr id="822" name="Google Shape;818;p56"/>
            <p:cNvSpPr/>
            <p:nvPr/>
          </p:nvSpPr>
          <p:spPr>
            <a:xfrm>
              <a:off x="34486" y="315877"/>
              <a:ext cx="440548" cy="2018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224" y="0"/>
                  </a:moveTo>
                  <a:lnTo>
                    <a:pt x="2069" y="238"/>
                  </a:lnTo>
                  <a:lnTo>
                    <a:pt x="0" y="7696"/>
                  </a:lnTo>
                  <a:cubicBezTo>
                    <a:pt x="2195" y="16009"/>
                    <a:pt x="6207" y="21278"/>
                    <a:pt x="10612" y="21585"/>
                  </a:cubicBezTo>
                  <a:cubicBezTo>
                    <a:pt x="10748" y="21594"/>
                    <a:pt x="10885" y="21600"/>
                    <a:pt x="11021" y="21600"/>
                  </a:cubicBezTo>
                  <a:cubicBezTo>
                    <a:pt x="15273" y="21600"/>
                    <a:pt x="19246" y="16959"/>
                    <a:pt x="21600" y="9201"/>
                  </a:cubicBezTo>
                  <a:lnTo>
                    <a:pt x="17525" y="8995"/>
                  </a:lnTo>
                  <a:lnTo>
                    <a:pt x="15378" y="1401"/>
                  </a:lnTo>
                  <a:cubicBezTo>
                    <a:pt x="14254" y="4486"/>
                    <a:pt x="12636" y="5991"/>
                    <a:pt x="11024" y="5991"/>
                  </a:cubicBezTo>
                  <a:cubicBezTo>
                    <a:pt x="9149" y="5991"/>
                    <a:pt x="7285" y="3955"/>
                    <a:pt x="622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830" name="Google Shape;819;p56"/>
          <p:cNvGrpSpPr/>
          <p:nvPr/>
        </p:nvGrpSpPr>
        <p:grpSpPr>
          <a:xfrm>
            <a:off x="3725277" y="3102427"/>
            <a:ext cx="518068" cy="517909"/>
            <a:chOff x="0" y="0"/>
            <a:chExt cx="518067" cy="517907"/>
          </a:xfrm>
        </p:grpSpPr>
        <p:sp>
          <p:nvSpPr>
            <p:cNvPr id="824" name="Google Shape;820;p56"/>
            <p:cNvSpPr/>
            <p:nvPr/>
          </p:nvSpPr>
          <p:spPr>
            <a:xfrm>
              <a:off x="273122" y="306"/>
              <a:ext cx="209384" cy="201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6" y="0"/>
                  </a:moveTo>
                  <a:lnTo>
                    <a:pt x="4155" y="7716"/>
                  </a:lnTo>
                  <a:lnTo>
                    <a:pt x="0" y="15703"/>
                  </a:lnTo>
                  <a:cubicBezTo>
                    <a:pt x="3595" y="16184"/>
                    <a:pt x="6793" y="18344"/>
                    <a:pt x="8606" y="21600"/>
                  </a:cubicBezTo>
                  <a:lnTo>
                    <a:pt x="17117" y="21361"/>
                  </a:lnTo>
                  <a:lnTo>
                    <a:pt x="21600" y="13681"/>
                  </a:lnTo>
                  <a:cubicBezTo>
                    <a:pt x="17083" y="5658"/>
                    <a:pt x="9003" y="550"/>
                    <a:pt x="66"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25" name="Google Shape;821;p56"/>
            <p:cNvSpPr/>
            <p:nvPr/>
          </p:nvSpPr>
          <p:spPr>
            <a:xfrm>
              <a:off x="356883" y="142590"/>
              <a:ext cx="161185" cy="245205"/>
            </a:xfrm>
            <a:custGeom>
              <a:avLst/>
              <a:gdLst/>
              <a:ahLst/>
              <a:cxnLst>
                <a:cxn ang="0">
                  <a:pos x="wd2" y="hd2"/>
                </a:cxn>
                <a:cxn ang="5400000">
                  <a:pos x="wd2" y="hd2"/>
                </a:cxn>
                <a:cxn ang="10800000">
                  <a:pos x="wd2" y="hd2"/>
                </a:cxn>
                <a:cxn ang="16200000">
                  <a:pos x="wd2" y="hd2"/>
                </a:cxn>
              </a:cxnLst>
              <a:rect l="0" t="0" r="r" b="b"/>
              <a:pathLst>
                <a:path w="20166" h="21600" fill="norm" stroke="1" extrusionOk="0">
                  <a:moveTo>
                    <a:pt x="16718" y="0"/>
                  </a:moveTo>
                  <a:lnTo>
                    <a:pt x="11319" y="6252"/>
                  </a:lnTo>
                  <a:lnTo>
                    <a:pt x="840" y="6448"/>
                  </a:lnTo>
                  <a:cubicBezTo>
                    <a:pt x="2520" y="9322"/>
                    <a:pt x="2241" y="12588"/>
                    <a:pt x="0" y="15262"/>
                  </a:cubicBezTo>
                  <a:lnTo>
                    <a:pt x="5398" y="21458"/>
                  </a:lnTo>
                  <a:lnTo>
                    <a:pt x="15878" y="21600"/>
                  </a:lnTo>
                  <a:cubicBezTo>
                    <a:pt x="21279" y="14953"/>
                    <a:pt x="21600" y="6843"/>
                    <a:pt x="16718" y="0"/>
                  </a:cubicBez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826" name="Google Shape;822;p56"/>
            <p:cNvSpPr/>
            <p:nvPr/>
          </p:nvSpPr>
          <p:spPr>
            <a:xfrm>
              <a:off x="43261" y="0"/>
              <a:ext cx="253840" cy="1908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25" y="0"/>
                  </a:moveTo>
                  <a:cubicBezTo>
                    <a:pt x="10882" y="73"/>
                    <a:pt x="4053" y="4993"/>
                    <a:pt x="0" y="13098"/>
                  </a:cubicBezTo>
                  <a:lnTo>
                    <a:pt x="6881" y="13316"/>
                  </a:lnTo>
                  <a:lnTo>
                    <a:pt x="10690" y="21600"/>
                  </a:lnTo>
                  <a:cubicBezTo>
                    <a:pt x="12458" y="18451"/>
                    <a:pt x="15234" y="16572"/>
                    <a:pt x="18199" y="16499"/>
                  </a:cubicBezTo>
                  <a:lnTo>
                    <a:pt x="21600" y="8212"/>
                  </a:lnTo>
                  <a:lnTo>
                    <a:pt x="18225" y="0"/>
                  </a:lnTo>
                  <a:close/>
                </a:path>
              </a:pathLst>
            </a:custGeom>
            <a:noFill/>
            <a:ln w="9525" cap="flat">
              <a:solidFill>
                <a:srgbClr val="F8FAFB"/>
              </a:solidFill>
              <a:prstDash val="solid"/>
              <a:round/>
            </a:ln>
            <a:effectLst/>
          </p:spPr>
          <p:txBody>
            <a:bodyPr wrap="square" lIns="0" tIns="0" rIns="0" bIns="0" numCol="1" anchor="ctr">
              <a:noAutofit/>
            </a:bodyPr>
            <a:lstStyle/>
            <a:p>
              <a:pPr>
                <a:defRPr>
                  <a:solidFill>
                    <a:srgbClr val="000000"/>
                  </a:solidFill>
                </a:defRPr>
              </a:pPr>
            </a:p>
          </p:txBody>
        </p:sp>
        <p:sp>
          <p:nvSpPr>
            <p:cNvPr id="827" name="Google Shape;823;p56"/>
            <p:cNvSpPr/>
            <p:nvPr/>
          </p:nvSpPr>
          <p:spPr>
            <a:xfrm>
              <a:off x="-1" y="130445"/>
              <a:ext cx="159946" cy="243284"/>
            </a:xfrm>
            <a:custGeom>
              <a:avLst/>
              <a:gdLst/>
              <a:ahLst/>
              <a:cxnLst>
                <a:cxn ang="0">
                  <a:pos x="wd2" y="hd2"/>
                </a:cxn>
                <a:cxn ang="5400000">
                  <a:pos x="wd2" y="hd2"/>
                </a:cxn>
                <a:cxn ang="10800000">
                  <a:pos x="wd2" y="hd2"/>
                </a:cxn>
                <a:cxn ang="16200000">
                  <a:pos x="wd2" y="hd2"/>
                </a:cxn>
              </a:cxnLst>
              <a:rect l="0" t="0" r="r" b="b"/>
              <a:pathLst>
                <a:path w="20161" h="21600" fill="norm" stroke="1" extrusionOk="0">
                  <a:moveTo>
                    <a:pt x="4323" y="0"/>
                  </a:moveTo>
                  <a:cubicBezTo>
                    <a:pt x="-1077" y="6640"/>
                    <a:pt x="-1439" y="14730"/>
                    <a:pt x="3357" y="21600"/>
                  </a:cubicBezTo>
                  <a:lnTo>
                    <a:pt x="8634" y="15440"/>
                  </a:lnTo>
                  <a:lnTo>
                    <a:pt x="19476" y="15242"/>
                  </a:lnTo>
                  <a:cubicBezTo>
                    <a:pt x="17823" y="12403"/>
                    <a:pt x="18065" y="9225"/>
                    <a:pt x="20161" y="6526"/>
                  </a:cubicBezTo>
                  <a:lnTo>
                    <a:pt x="14599" y="141"/>
                  </a:lnTo>
                  <a:lnTo>
                    <a:pt x="4323" y="0"/>
                  </a:lnTo>
                  <a:close/>
                </a:path>
              </a:pathLst>
            </a:cu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828" name="Google Shape;824;p56"/>
            <p:cNvSpPr/>
            <p:nvPr/>
          </p:nvSpPr>
          <p:spPr>
            <a:xfrm>
              <a:off x="34627" y="316184"/>
              <a:ext cx="208103" cy="2014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140" y="0"/>
                  </a:moveTo>
                  <a:lnTo>
                    <a:pt x="4380" y="239"/>
                  </a:lnTo>
                  <a:lnTo>
                    <a:pt x="0" y="7713"/>
                  </a:lnTo>
                  <a:cubicBezTo>
                    <a:pt x="4478" y="15769"/>
                    <a:pt x="12542" y="20982"/>
                    <a:pt x="21502" y="21600"/>
                  </a:cubicBezTo>
                  <a:lnTo>
                    <a:pt x="17419" y="13884"/>
                  </a:lnTo>
                  <a:lnTo>
                    <a:pt x="21600" y="5864"/>
                  </a:lnTo>
                  <a:cubicBezTo>
                    <a:pt x="18084" y="5347"/>
                    <a:pt x="14965" y="3187"/>
                    <a:pt x="13140" y="0"/>
                  </a:cubicBez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29" name="Google Shape;825;p56"/>
            <p:cNvSpPr/>
            <p:nvPr/>
          </p:nvSpPr>
          <p:spPr>
            <a:xfrm>
              <a:off x="218443" y="328968"/>
              <a:ext cx="256403" cy="1889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9" y="0"/>
                  </a:moveTo>
                  <a:cubicBezTo>
                    <a:pt x="9105" y="3108"/>
                    <a:pt x="6329" y="4933"/>
                    <a:pt x="3393" y="4933"/>
                  </a:cubicBezTo>
                  <a:lnTo>
                    <a:pt x="3367" y="4933"/>
                  </a:lnTo>
                  <a:lnTo>
                    <a:pt x="0" y="13340"/>
                  </a:lnTo>
                  <a:lnTo>
                    <a:pt x="3367" y="21600"/>
                  </a:lnTo>
                  <a:lnTo>
                    <a:pt x="3393" y="21600"/>
                  </a:lnTo>
                  <a:cubicBezTo>
                    <a:pt x="3421" y="21600"/>
                    <a:pt x="3447" y="21600"/>
                    <a:pt x="3475" y="21600"/>
                  </a:cubicBezTo>
                  <a:cubicBezTo>
                    <a:pt x="10768" y="21600"/>
                    <a:pt x="17576" y="16635"/>
                    <a:pt x="21600" y="8369"/>
                  </a:cubicBezTo>
                  <a:lnTo>
                    <a:pt x="14598" y="8149"/>
                  </a:lnTo>
                  <a:lnTo>
                    <a:pt x="10909"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838" name="Google Shape;826;p56"/>
          <p:cNvGrpSpPr/>
          <p:nvPr/>
        </p:nvGrpSpPr>
        <p:grpSpPr>
          <a:xfrm>
            <a:off x="4423048" y="3102385"/>
            <a:ext cx="518155" cy="517993"/>
            <a:chOff x="0" y="0"/>
            <a:chExt cx="518154" cy="517991"/>
          </a:xfrm>
        </p:grpSpPr>
        <p:sp>
          <p:nvSpPr>
            <p:cNvPr id="831" name="Google Shape;827;p56"/>
            <p:cNvSpPr/>
            <p:nvPr/>
          </p:nvSpPr>
          <p:spPr>
            <a:xfrm>
              <a:off x="355754" y="109332"/>
              <a:ext cx="162401" cy="228575"/>
            </a:xfrm>
            <a:custGeom>
              <a:avLst/>
              <a:gdLst/>
              <a:ahLst/>
              <a:cxnLst>
                <a:cxn ang="0">
                  <a:pos x="wd2" y="hd2"/>
                </a:cxn>
                <a:cxn ang="5400000">
                  <a:pos x="wd2" y="hd2"/>
                </a:cxn>
                <a:cxn ang="10800000">
                  <a:pos x="wd2" y="hd2"/>
                </a:cxn>
                <a:cxn ang="16200000">
                  <a:pos x="wd2" y="hd2"/>
                </a:cxn>
              </a:cxnLst>
              <a:rect l="0" t="0" r="r" b="b"/>
              <a:pathLst>
                <a:path w="20394" h="21600" fill="norm" stroke="1" extrusionOk="0">
                  <a:moveTo>
                    <a:pt x="14415" y="0"/>
                  </a:moveTo>
                  <a:lnTo>
                    <a:pt x="10399" y="7191"/>
                  </a:lnTo>
                  <a:lnTo>
                    <a:pt x="0" y="8581"/>
                  </a:lnTo>
                  <a:cubicBezTo>
                    <a:pt x="1368" y="10242"/>
                    <a:pt x="2050" y="12174"/>
                    <a:pt x="2050" y="14140"/>
                  </a:cubicBezTo>
                  <a:cubicBezTo>
                    <a:pt x="2050" y="14893"/>
                    <a:pt x="1969" y="15649"/>
                    <a:pt x="1728" y="16404"/>
                  </a:cubicBezTo>
                  <a:lnTo>
                    <a:pt x="9595" y="21600"/>
                  </a:lnTo>
                  <a:lnTo>
                    <a:pt x="19634" y="19457"/>
                  </a:lnTo>
                  <a:cubicBezTo>
                    <a:pt x="21600" y="12719"/>
                    <a:pt x="19715" y="5649"/>
                    <a:pt x="14415" y="0"/>
                  </a:cubicBez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32" name="Google Shape;828;p56"/>
            <p:cNvSpPr/>
            <p:nvPr/>
          </p:nvSpPr>
          <p:spPr>
            <a:xfrm>
              <a:off x="6646" y="263427"/>
              <a:ext cx="190554" cy="2218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94" y="0"/>
                  </a:moveTo>
                  <a:lnTo>
                    <a:pt x="0" y="5323"/>
                  </a:lnTo>
                  <a:cubicBezTo>
                    <a:pt x="1885" y="12233"/>
                    <a:pt x="7104" y="18145"/>
                    <a:pt x="14316" y="21600"/>
                  </a:cubicBezTo>
                  <a:lnTo>
                    <a:pt x="13807" y="13633"/>
                  </a:lnTo>
                  <a:lnTo>
                    <a:pt x="21600" y="8808"/>
                  </a:lnTo>
                  <a:cubicBezTo>
                    <a:pt x="18881" y="7284"/>
                    <a:pt x="16924" y="4919"/>
                    <a:pt x="16128" y="2180"/>
                  </a:cubicBezTo>
                  <a:lnTo>
                    <a:pt x="6994" y="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833" name="Google Shape;829;p56"/>
            <p:cNvSpPr/>
            <p:nvPr/>
          </p:nvSpPr>
          <p:spPr>
            <a:xfrm>
              <a:off x="273276" y="307"/>
              <a:ext cx="187016" cy="1867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 y="0"/>
                  </a:moveTo>
                  <a:lnTo>
                    <a:pt x="4617" y="8324"/>
                  </a:lnTo>
                  <a:lnTo>
                    <a:pt x="0" y="16940"/>
                  </a:lnTo>
                  <a:cubicBezTo>
                    <a:pt x="3288" y="17346"/>
                    <a:pt x="6315" y="19012"/>
                    <a:pt x="8458" y="21600"/>
                  </a:cubicBezTo>
                  <a:lnTo>
                    <a:pt x="17910" y="19937"/>
                  </a:lnTo>
                  <a:lnTo>
                    <a:pt x="21600" y="11059"/>
                  </a:lnTo>
                  <a:cubicBezTo>
                    <a:pt x="16285" y="4515"/>
                    <a:pt x="8458" y="483"/>
                    <a:pt x="3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834" name="Google Shape;830;p56"/>
            <p:cNvSpPr/>
            <p:nvPr/>
          </p:nvSpPr>
          <p:spPr>
            <a:xfrm>
              <a:off x="143164" y="361587"/>
              <a:ext cx="213868" cy="1564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845" y="0"/>
                  </a:moveTo>
                  <a:lnTo>
                    <a:pt x="0" y="6755"/>
                  </a:lnTo>
                  <a:lnTo>
                    <a:pt x="419" y="18146"/>
                  </a:lnTo>
                  <a:cubicBezTo>
                    <a:pt x="3981" y="20450"/>
                    <a:pt x="7824" y="21600"/>
                    <a:pt x="11669" y="21600"/>
                  </a:cubicBezTo>
                  <a:cubicBezTo>
                    <a:pt x="15042" y="21600"/>
                    <a:pt x="18415" y="20715"/>
                    <a:pt x="21600" y="18938"/>
                  </a:cubicBezTo>
                  <a:lnTo>
                    <a:pt x="14854" y="12318"/>
                  </a:lnTo>
                  <a:lnTo>
                    <a:pt x="15239" y="662"/>
                  </a:lnTo>
                  <a:cubicBezTo>
                    <a:pt x="14111" y="1193"/>
                    <a:pt x="12916" y="1454"/>
                    <a:pt x="11689" y="1454"/>
                  </a:cubicBezTo>
                  <a:cubicBezTo>
                    <a:pt x="10009" y="1454"/>
                    <a:pt x="8364" y="969"/>
                    <a:pt x="6845" y="0"/>
                  </a:cubicBezTo>
                  <a:close/>
                </a:path>
              </a:pathLst>
            </a:custGeom>
            <a:noFill/>
            <a:ln w="9525" cap="flat">
              <a:solidFill>
                <a:srgbClr val="F8FAFB"/>
              </a:solidFill>
              <a:prstDash val="solid"/>
              <a:round/>
            </a:ln>
            <a:effectLst/>
          </p:spPr>
          <p:txBody>
            <a:bodyPr wrap="square" lIns="0" tIns="0" rIns="0" bIns="0" numCol="1" anchor="ctr">
              <a:noAutofit/>
            </a:bodyPr>
            <a:lstStyle/>
            <a:p>
              <a:pPr>
                <a:defRPr>
                  <a:solidFill>
                    <a:srgbClr val="000000"/>
                  </a:solidFill>
                </a:defRPr>
              </a:pPr>
            </a:p>
          </p:txBody>
        </p:sp>
        <p:sp>
          <p:nvSpPr>
            <p:cNvPr id="835" name="Google Shape;831;p56"/>
            <p:cNvSpPr/>
            <p:nvPr/>
          </p:nvSpPr>
          <p:spPr>
            <a:xfrm>
              <a:off x="305253" y="298274"/>
              <a:ext cx="202699" cy="193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05" y="0"/>
                  </a:moveTo>
                  <a:cubicBezTo>
                    <a:pt x="5313" y="2999"/>
                    <a:pt x="3203" y="5500"/>
                    <a:pt x="442" y="6927"/>
                  </a:cubicBezTo>
                  <a:lnTo>
                    <a:pt x="0" y="16244"/>
                  </a:lnTo>
                  <a:lnTo>
                    <a:pt x="7189" y="21600"/>
                  </a:lnTo>
                  <a:cubicBezTo>
                    <a:pt x="14173" y="17995"/>
                    <a:pt x="19418" y="11497"/>
                    <a:pt x="21600" y="3643"/>
                  </a:cubicBezTo>
                  <a:lnTo>
                    <a:pt x="13149" y="6178"/>
                  </a:lnTo>
                  <a:lnTo>
                    <a:pt x="6405" y="0"/>
                  </a:lnTo>
                  <a:close/>
                </a:path>
              </a:pathLst>
            </a:cu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836" name="Google Shape;832;p56"/>
            <p:cNvSpPr/>
            <p:nvPr/>
          </p:nvSpPr>
          <p:spPr>
            <a:xfrm>
              <a:off x="0" y="98775"/>
              <a:ext cx="169374" cy="203005"/>
            </a:xfrm>
            <a:custGeom>
              <a:avLst/>
              <a:gdLst/>
              <a:ahLst/>
              <a:cxnLst>
                <a:cxn ang="0">
                  <a:pos x="wd2" y="hd2"/>
                </a:cxn>
                <a:cxn ang="5400000">
                  <a:pos x="wd2" y="hd2"/>
                </a:cxn>
                <a:cxn ang="10800000">
                  <a:pos x="wd2" y="hd2"/>
                </a:cxn>
                <a:cxn ang="16200000">
                  <a:pos x="wd2" y="hd2"/>
                </a:cxn>
              </a:cxnLst>
              <a:rect l="0" t="0" r="r" b="b"/>
              <a:pathLst>
                <a:path w="20583" h="21600" fill="norm" stroke="1" extrusionOk="0">
                  <a:moveTo>
                    <a:pt x="6752" y="0"/>
                  </a:moveTo>
                  <a:cubicBezTo>
                    <a:pt x="1275" y="6091"/>
                    <a:pt x="-1017" y="13948"/>
                    <a:pt x="418" y="21600"/>
                  </a:cubicBezTo>
                  <a:lnTo>
                    <a:pt x="7842" y="15818"/>
                  </a:lnTo>
                  <a:lnTo>
                    <a:pt x="17787" y="18233"/>
                  </a:lnTo>
                  <a:cubicBezTo>
                    <a:pt x="17746" y="17860"/>
                    <a:pt x="17709" y="17451"/>
                    <a:pt x="17709" y="17045"/>
                  </a:cubicBezTo>
                  <a:cubicBezTo>
                    <a:pt x="17709" y="14389"/>
                    <a:pt x="18718" y="11805"/>
                    <a:pt x="20583" y="9695"/>
                  </a:cubicBezTo>
                  <a:lnTo>
                    <a:pt x="16619" y="1497"/>
                  </a:lnTo>
                  <a:lnTo>
                    <a:pt x="6752"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37" name="Google Shape;833;p56"/>
            <p:cNvSpPr/>
            <p:nvPr/>
          </p:nvSpPr>
          <p:spPr>
            <a:xfrm>
              <a:off x="66117" y="0"/>
              <a:ext cx="230831" cy="178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88" y="0"/>
                  </a:moveTo>
                  <a:cubicBezTo>
                    <a:pt x="11038" y="37"/>
                    <a:pt x="4577" y="3838"/>
                    <a:pt x="0" y="10430"/>
                  </a:cubicBezTo>
                  <a:lnTo>
                    <a:pt x="7569" y="12136"/>
                  </a:lnTo>
                  <a:lnTo>
                    <a:pt x="10650" y="21600"/>
                  </a:lnTo>
                  <a:cubicBezTo>
                    <a:pt x="12563" y="19157"/>
                    <a:pt x="15167" y="17762"/>
                    <a:pt x="17860" y="17684"/>
                  </a:cubicBezTo>
                  <a:lnTo>
                    <a:pt x="21600" y="8802"/>
                  </a:lnTo>
                  <a:lnTo>
                    <a:pt x="17888" y="0"/>
                  </a:ln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grpSp>
      <p:grpSp>
        <p:nvGrpSpPr>
          <p:cNvPr id="843" name="Google Shape;834;p56"/>
          <p:cNvGrpSpPr/>
          <p:nvPr/>
        </p:nvGrpSpPr>
        <p:grpSpPr>
          <a:xfrm>
            <a:off x="1951749" y="3445786"/>
            <a:ext cx="965230" cy="134614"/>
            <a:chOff x="61" y="0"/>
            <a:chExt cx="965228" cy="134612"/>
          </a:xfrm>
        </p:grpSpPr>
        <p:sp>
          <p:nvSpPr>
            <p:cNvPr id="839" name="Google Shape;835;p56"/>
            <p:cNvSpPr/>
            <p:nvPr/>
          </p:nvSpPr>
          <p:spPr>
            <a:xfrm>
              <a:off x="234858" y="-1"/>
              <a:ext cx="730433" cy="1343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7" y="0"/>
                  </a:moveTo>
                  <a:lnTo>
                    <a:pt x="0" y="21600"/>
                  </a:lnTo>
                  <a:lnTo>
                    <a:pt x="20816" y="21600"/>
                  </a:lnTo>
                  <a:lnTo>
                    <a:pt x="21600" y="10809"/>
                  </a:lnTo>
                  <a:lnTo>
                    <a:pt x="20816" y="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840" name="Google Shape;836;p56"/>
            <p:cNvSpPr/>
            <p:nvPr/>
          </p:nvSpPr>
          <p:spPr>
            <a:xfrm>
              <a:off x="61" y="175"/>
              <a:ext cx="169530" cy="1344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383" y="19"/>
                  </a:lnTo>
                  <a:cubicBezTo>
                    <a:pt x="613" y="19"/>
                    <a:pt x="0" y="740"/>
                    <a:pt x="0" y="1649"/>
                  </a:cubicBezTo>
                  <a:lnTo>
                    <a:pt x="0" y="19960"/>
                  </a:lnTo>
                  <a:cubicBezTo>
                    <a:pt x="0" y="20860"/>
                    <a:pt x="613" y="21600"/>
                    <a:pt x="1383" y="21600"/>
                  </a:cubicBezTo>
                  <a:lnTo>
                    <a:pt x="11955" y="21600"/>
                  </a:lnTo>
                  <a:lnTo>
                    <a:pt x="21600" y="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841" name="Google Shape;837;p56"/>
            <p:cNvSpPr/>
            <p:nvPr/>
          </p:nvSpPr>
          <p:spPr>
            <a:xfrm>
              <a:off x="116102" y="292"/>
              <a:ext cx="109196" cy="1343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74" y="0"/>
                  </a:moveTo>
                  <a:lnTo>
                    <a:pt x="0" y="21600"/>
                  </a:lnTo>
                  <a:lnTo>
                    <a:pt x="6614" y="21600"/>
                  </a:lnTo>
                  <a:lnTo>
                    <a:pt x="21600" y="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842" name="Google Shape;838;p56"/>
            <p:cNvSpPr/>
            <p:nvPr/>
          </p:nvSpPr>
          <p:spPr>
            <a:xfrm>
              <a:off x="171748" y="292"/>
              <a:ext cx="109133" cy="1343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94" y="0"/>
                  </a:moveTo>
                  <a:lnTo>
                    <a:pt x="0" y="21600"/>
                  </a:lnTo>
                  <a:lnTo>
                    <a:pt x="6630" y="21600"/>
                  </a:lnTo>
                  <a:lnTo>
                    <a:pt x="21600" y="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847" name="Google Shape;839;p56"/>
          <p:cNvGrpSpPr/>
          <p:nvPr/>
        </p:nvGrpSpPr>
        <p:grpSpPr>
          <a:xfrm>
            <a:off x="1951755" y="3041076"/>
            <a:ext cx="960091" cy="289106"/>
            <a:chOff x="67" y="0"/>
            <a:chExt cx="960090" cy="289104"/>
          </a:xfrm>
        </p:grpSpPr>
        <p:sp>
          <p:nvSpPr>
            <p:cNvPr id="844" name="Google Shape;840;p56"/>
            <p:cNvSpPr/>
            <p:nvPr/>
          </p:nvSpPr>
          <p:spPr>
            <a:xfrm>
              <a:off x="67" y="0"/>
              <a:ext cx="174835" cy="289105"/>
            </a:xfrm>
            <a:custGeom>
              <a:avLst/>
              <a:gdLst/>
              <a:ahLst/>
              <a:cxnLst>
                <a:cxn ang="0">
                  <a:pos x="wd2" y="hd2"/>
                </a:cxn>
                <a:cxn ang="5400000">
                  <a:pos x="wd2" y="hd2"/>
                </a:cxn>
                <a:cxn ang="10800000">
                  <a:pos x="wd2" y="hd2"/>
                </a:cxn>
                <a:cxn ang="16200000">
                  <a:pos x="wd2" y="hd2"/>
                </a:cxn>
              </a:cxnLst>
              <a:rect l="0" t="0" r="r" b="b"/>
              <a:pathLst>
                <a:path w="21308" h="21600" fill="norm" stroke="1" extrusionOk="0">
                  <a:moveTo>
                    <a:pt x="3689" y="0"/>
                  </a:moveTo>
                  <a:cubicBezTo>
                    <a:pt x="2925" y="0"/>
                    <a:pt x="2161" y="176"/>
                    <a:pt x="1577" y="534"/>
                  </a:cubicBezTo>
                  <a:lnTo>
                    <a:pt x="0" y="1501"/>
                  </a:lnTo>
                  <a:lnTo>
                    <a:pt x="13064" y="9500"/>
                  </a:lnTo>
                  <a:cubicBezTo>
                    <a:pt x="14222" y="10221"/>
                    <a:pt x="14222" y="11374"/>
                    <a:pt x="13064" y="12095"/>
                  </a:cubicBezTo>
                  <a:lnTo>
                    <a:pt x="0" y="20104"/>
                  </a:lnTo>
                  <a:lnTo>
                    <a:pt x="1577" y="21071"/>
                  </a:lnTo>
                  <a:cubicBezTo>
                    <a:pt x="2161" y="21424"/>
                    <a:pt x="2925" y="21600"/>
                    <a:pt x="3689" y="21600"/>
                  </a:cubicBezTo>
                  <a:cubicBezTo>
                    <a:pt x="4453" y="21600"/>
                    <a:pt x="5217" y="21424"/>
                    <a:pt x="5801" y="21071"/>
                  </a:cubicBezTo>
                  <a:lnTo>
                    <a:pt x="20433" y="12095"/>
                  </a:lnTo>
                  <a:cubicBezTo>
                    <a:pt x="21600" y="11384"/>
                    <a:pt x="21600" y="10221"/>
                    <a:pt x="20433" y="9510"/>
                  </a:cubicBezTo>
                  <a:lnTo>
                    <a:pt x="5801" y="534"/>
                  </a:lnTo>
                  <a:cubicBezTo>
                    <a:pt x="5217" y="176"/>
                    <a:pt x="4453" y="0"/>
                    <a:pt x="3689"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45" name="Google Shape;841;p56"/>
            <p:cNvSpPr/>
            <p:nvPr/>
          </p:nvSpPr>
          <p:spPr>
            <a:xfrm>
              <a:off x="21100" y="97828"/>
              <a:ext cx="50948" cy="93448"/>
            </a:xfrm>
            <a:custGeom>
              <a:avLst/>
              <a:gdLst/>
              <a:ahLst/>
              <a:cxnLst>
                <a:cxn ang="0">
                  <a:pos x="wd2" y="hd2"/>
                </a:cxn>
                <a:cxn ang="5400000">
                  <a:pos x="wd2" y="hd2"/>
                </a:cxn>
                <a:cxn ang="10800000">
                  <a:pos x="wd2" y="hd2"/>
                </a:cxn>
                <a:cxn ang="16200000">
                  <a:pos x="wd2" y="hd2"/>
                </a:cxn>
              </a:cxnLst>
              <a:rect l="0" t="0" r="r" b="b"/>
              <a:pathLst>
                <a:path w="20431" h="21600" fill="norm" stroke="1" extrusionOk="0">
                  <a:moveTo>
                    <a:pt x="4731" y="0"/>
                  </a:moveTo>
                  <a:cubicBezTo>
                    <a:pt x="2325" y="0"/>
                    <a:pt x="0" y="1075"/>
                    <a:pt x="0" y="2696"/>
                  </a:cubicBezTo>
                  <a:lnTo>
                    <a:pt x="0" y="18919"/>
                  </a:lnTo>
                  <a:cubicBezTo>
                    <a:pt x="0" y="20540"/>
                    <a:pt x="2325" y="21600"/>
                    <a:pt x="4731" y="21600"/>
                  </a:cubicBezTo>
                  <a:cubicBezTo>
                    <a:pt x="5866" y="21600"/>
                    <a:pt x="7056" y="21366"/>
                    <a:pt x="8002" y="20805"/>
                  </a:cubicBezTo>
                  <a:lnTo>
                    <a:pt x="16923" y="15678"/>
                  </a:lnTo>
                  <a:cubicBezTo>
                    <a:pt x="21600" y="12997"/>
                    <a:pt x="21600" y="8634"/>
                    <a:pt x="16923" y="5938"/>
                  </a:cubicBezTo>
                  <a:lnTo>
                    <a:pt x="8002" y="795"/>
                  </a:lnTo>
                  <a:cubicBezTo>
                    <a:pt x="7056" y="249"/>
                    <a:pt x="5866" y="0"/>
                    <a:pt x="4731"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46" name="Google Shape;842;p56"/>
            <p:cNvSpPr/>
            <p:nvPr/>
          </p:nvSpPr>
          <p:spPr>
            <a:xfrm>
              <a:off x="67007" y="26564"/>
              <a:ext cx="893151" cy="2359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436" y="9223"/>
                  </a:lnTo>
                  <a:cubicBezTo>
                    <a:pt x="2664" y="10093"/>
                    <a:pt x="2664" y="11519"/>
                    <a:pt x="2436" y="12390"/>
                  </a:cubicBezTo>
                  <a:lnTo>
                    <a:pt x="2" y="21600"/>
                  </a:lnTo>
                  <a:lnTo>
                    <a:pt x="18791" y="21600"/>
                  </a:lnTo>
                  <a:lnTo>
                    <a:pt x="21600" y="10803"/>
                  </a:lnTo>
                  <a:lnTo>
                    <a:pt x="18791" y="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grpSp>
        <p:nvGrpSpPr>
          <p:cNvPr id="851" name="Google Shape;843;p56"/>
          <p:cNvGrpSpPr/>
          <p:nvPr/>
        </p:nvGrpSpPr>
        <p:grpSpPr>
          <a:xfrm>
            <a:off x="960231" y="3295446"/>
            <a:ext cx="810761" cy="252537"/>
            <a:chOff x="0" y="0"/>
            <a:chExt cx="810759" cy="252535"/>
          </a:xfrm>
        </p:grpSpPr>
        <p:sp>
          <p:nvSpPr>
            <p:cNvPr id="848" name="Google Shape;844;p56"/>
            <p:cNvSpPr/>
            <p:nvPr/>
          </p:nvSpPr>
          <p:spPr>
            <a:xfrm>
              <a:off x="0" y="0"/>
              <a:ext cx="126312" cy="126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9679" y="0"/>
                    <a:pt x="0" y="9663"/>
                    <a:pt x="0" y="21600"/>
                  </a:cubicBezTo>
                  <a:lnTo>
                    <a:pt x="3039" y="21600"/>
                  </a:lnTo>
                  <a:cubicBezTo>
                    <a:pt x="3039" y="11335"/>
                    <a:pt x="11351" y="3039"/>
                    <a:pt x="21600" y="3039"/>
                  </a:cubicBezTo>
                  <a:lnTo>
                    <a:pt x="21600" y="0"/>
                  </a:lnTo>
                  <a:close/>
                </a:path>
              </a:pathLst>
            </a:custGeom>
            <a:noFill/>
            <a:ln w="9525" cap="flat">
              <a:solidFill>
                <a:srgbClr val="7994A9"/>
              </a:solidFill>
              <a:prstDash val="solid"/>
              <a:round/>
            </a:ln>
            <a:effectLst/>
          </p:spPr>
          <p:txBody>
            <a:bodyPr wrap="square" lIns="0" tIns="0" rIns="0" bIns="0" numCol="1" anchor="ctr">
              <a:noAutofit/>
            </a:bodyPr>
            <a:lstStyle/>
            <a:p>
              <a:pPr>
                <a:defRPr>
                  <a:solidFill>
                    <a:srgbClr val="000000"/>
                  </a:solidFill>
                </a:defRPr>
              </a:pPr>
            </a:p>
          </p:txBody>
        </p:sp>
        <p:sp>
          <p:nvSpPr>
            <p:cNvPr id="849" name="Google Shape;845;p56"/>
            <p:cNvSpPr/>
            <p:nvPr/>
          </p:nvSpPr>
          <p:spPr>
            <a:xfrm>
              <a:off x="46867" y="46853"/>
              <a:ext cx="158936" cy="158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0"/>
                  </a:moveTo>
                  <a:cubicBezTo>
                    <a:pt x="4830" y="0"/>
                    <a:pt x="0" y="4833"/>
                    <a:pt x="0" y="10803"/>
                  </a:cubicBezTo>
                  <a:cubicBezTo>
                    <a:pt x="0" y="16767"/>
                    <a:pt x="4830" y="21600"/>
                    <a:pt x="10797" y="21600"/>
                  </a:cubicBezTo>
                  <a:cubicBezTo>
                    <a:pt x="16757" y="21600"/>
                    <a:pt x="21600" y="16767"/>
                    <a:pt x="21600" y="10803"/>
                  </a:cubicBezTo>
                  <a:cubicBezTo>
                    <a:pt x="21600" y="4833"/>
                    <a:pt x="16757" y="0"/>
                    <a:pt x="10797"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850" name="Google Shape;846;p56"/>
            <p:cNvSpPr/>
            <p:nvPr/>
          </p:nvSpPr>
          <p:spPr>
            <a:xfrm>
              <a:off x="126365" y="45297"/>
              <a:ext cx="684395" cy="207239"/>
            </a:xfrm>
            <a:custGeom>
              <a:avLst/>
              <a:gdLst/>
              <a:ahLst/>
              <a:cxnLst>
                <a:cxn ang="0">
                  <a:pos x="wd2" y="hd2"/>
                </a:cxn>
                <a:cxn ang="5400000">
                  <a:pos x="wd2" y="hd2"/>
                </a:cxn>
                <a:cxn ang="10800000">
                  <a:pos x="wd2" y="hd2"/>
                </a:cxn>
                <a:cxn ang="16200000">
                  <a:pos x="wd2" y="hd2"/>
                </a:cxn>
              </a:cxnLst>
              <a:rect l="0" t="0" r="r" b="b"/>
              <a:pathLst>
                <a:path w="21579" h="21600" fill="norm" stroke="1" extrusionOk="0">
                  <a:moveTo>
                    <a:pt x="6043" y="0"/>
                  </a:moveTo>
                  <a:cubicBezTo>
                    <a:pt x="4372" y="0"/>
                    <a:pt x="3021" y="4470"/>
                    <a:pt x="3021" y="9983"/>
                  </a:cubicBezTo>
                  <a:cubicBezTo>
                    <a:pt x="3021" y="15500"/>
                    <a:pt x="1668" y="19966"/>
                    <a:pt x="0" y="19966"/>
                  </a:cubicBezTo>
                  <a:lnTo>
                    <a:pt x="0" y="21600"/>
                  </a:lnTo>
                  <a:cubicBezTo>
                    <a:pt x="631" y="21600"/>
                    <a:pt x="1253" y="21038"/>
                    <a:pt x="1796" y="19966"/>
                  </a:cubicBezTo>
                  <a:lnTo>
                    <a:pt x="18558" y="19966"/>
                  </a:lnTo>
                  <a:cubicBezTo>
                    <a:pt x="20242" y="19966"/>
                    <a:pt x="21600" y="15417"/>
                    <a:pt x="21579" y="9849"/>
                  </a:cubicBezTo>
                  <a:cubicBezTo>
                    <a:pt x="21558" y="4345"/>
                    <a:pt x="20146" y="0"/>
                    <a:pt x="18481" y="0"/>
                  </a:cubicBezTo>
                  <a:close/>
                </a:path>
              </a:pathLst>
            </a:custGeom>
            <a:noFill/>
            <a:ln w="9525" cap="flat">
              <a:solidFill>
                <a:srgbClr val="7994A9"/>
              </a:solidFill>
              <a:prstDash val="solid"/>
              <a:round/>
            </a:ln>
            <a:effectLst/>
          </p:spPr>
          <p:txBody>
            <a:bodyPr wrap="square" lIns="0" tIns="0" rIns="0" bIns="0" numCol="1" anchor="ctr">
              <a:noAutofit/>
            </a:bodyPr>
            <a:lstStyle/>
            <a:p>
              <a:pPr>
                <a:defRPr>
                  <a:solidFill>
                    <a:srgbClr val="000000"/>
                  </a:solidFill>
                </a:defRPr>
              </a:pPr>
            </a:p>
          </p:txBody>
        </p:sp>
      </p:grpSp>
      <p:grpSp>
        <p:nvGrpSpPr>
          <p:cNvPr id="854" name="Google Shape;847;p56"/>
          <p:cNvGrpSpPr/>
          <p:nvPr/>
        </p:nvGrpSpPr>
        <p:grpSpPr>
          <a:xfrm>
            <a:off x="1951746" y="2709308"/>
            <a:ext cx="965044" cy="216172"/>
            <a:chOff x="58" y="0"/>
            <a:chExt cx="965043" cy="216171"/>
          </a:xfrm>
        </p:grpSpPr>
        <p:sp>
          <p:nvSpPr>
            <p:cNvPr id="852" name="Google Shape;848;p56"/>
            <p:cNvSpPr/>
            <p:nvPr/>
          </p:nvSpPr>
          <p:spPr>
            <a:xfrm>
              <a:off x="58" y="0"/>
              <a:ext cx="279210" cy="2161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15248" y="21600"/>
                  </a:lnTo>
                  <a:lnTo>
                    <a:pt x="21600" y="10797"/>
                  </a:lnTo>
                  <a:lnTo>
                    <a:pt x="15248" y="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853" name="Google Shape;849;p56"/>
            <p:cNvSpPr/>
            <p:nvPr/>
          </p:nvSpPr>
          <p:spPr>
            <a:xfrm>
              <a:off x="197159" y="0"/>
              <a:ext cx="767943" cy="2161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309" y="10797"/>
                  </a:lnTo>
                  <a:lnTo>
                    <a:pt x="0" y="21600"/>
                  </a:lnTo>
                  <a:lnTo>
                    <a:pt x="21600" y="21600"/>
                  </a:lnTo>
                  <a:lnTo>
                    <a:pt x="21600" y="0"/>
                  </a:ln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grpSp>
      <p:sp>
        <p:nvSpPr>
          <p:cNvPr id="855" name="Google Shape;850;p56"/>
          <p:cNvSpPr/>
          <p:nvPr/>
        </p:nvSpPr>
        <p:spPr>
          <a:xfrm>
            <a:off x="966018" y="3014089"/>
            <a:ext cx="802990" cy="192938"/>
          </a:xfrm>
          <a:custGeom>
            <a:avLst/>
            <a:gdLst/>
            <a:ahLst/>
            <a:cxnLst>
              <a:cxn ang="0">
                <a:pos x="wd2" y="hd2"/>
              </a:cxn>
              <a:cxn ang="5400000">
                <a:pos x="wd2" y="hd2"/>
              </a:cxn>
              <a:cxn ang="10800000">
                <a:pos x="wd2" y="hd2"/>
              </a:cxn>
              <a:cxn ang="16200000">
                <a:pos x="wd2" y="hd2"/>
              </a:cxn>
            </a:cxnLst>
            <a:rect l="0" t="0" r="r" b="b"/>
            <a:pathLst>
              <a:path w="21398" h="21600" fill="norm" stroke="1" extrusionOk="0">
                <a:moveTo>
                  <a:pt x="2572" y="5616"/>
                </a:moveTo>
                <a:cubicBezTo>
                  <a:pt x="3270" y="5616"/>
                  <a:pt x="3839" y="7939"/>
                  <a:pt x="3839" y="10803"/>
                </a:cubicBezTo>
                <a:cubicBezTo>
                  <a:pt x="3836" y="13742"/>
                  <a:pt x="3270" y="16125"/>
                  <a:pt x="2572" y="16125"/>
                </a:cubicBezTo>
                <a:cubicBezTo>
                  <a:pt x="1872" y="16125"/>
                  <a:pt x="1305" y="13742"/>
                  <a:pt x="1305" y="10803"/>
                </a:cubicBezTo>
                <a:cubicBezTo>
                  <a:pt x="1305" y="7939"/>
                  <a:pt x="1872" y="5616"/>
                  <a:pt x="2572" y="5616"/>
                </a:cubicBezTo>
                <a:close/>
                <a:moveTo>
                  <a:pt x="2573" y="0"/>
                </a:moveTo>
                <a:cubicBezTo>
                  <a:pt x="1903" y="0"/>
                  <a:pt x="1244" y="1103"/>
                  <a:pt x="753" y="3167"/>
                </a:cubicBezTo>
                <a:cubicBezTo>
                  <a:pt x="18" y="6254"/>
                  <a:pt x="-202" y="10899"/>
                  <a:pt x="195" y="14931"/>
                </a:cubicBezTo>
                <a:cubicBezTo>
                  <a:pt x="595" y="18969"/>
                  <a:pt x="1530" y="21600"/>
                  <a:pt x="2572" y="21600"/>
                </a:cubicBezTo>
                <a:cubicBezTo>
                  <a:pt x="3990" y="21600"/>
                  <a:pt x="5140" y="16763"/>
                  <a:pt x="5140" y="10803"/>
                </a:cubicBezTo>
                <a:lnTo>
                  <a:pt x="5140" y="16464"/>
                </a:lnTo>
                <a:cubicBezTo>
                  <a:pt x="5140" y="19298"/>
                  <a:pt x="5688" y="21600"/>
                  <a:pt x="6363" y="21600"/>
                </a:cubicBezTo>
                <a:lnTo>
                  <a:pt x="20995" y="21600"/>
                </a:lnTo>
                <a:cubicBezTo>
                  <a:pt x="21217" y="21600"/>
                  <a:pt x="21398" y="20841"/>
                  <a:pt x="21398" y="19915"/>
                </a:cubicBezTo>
                <a:lnTo>
                  <a:pt x="21398" y="1685"/>
                </a:lnTo>
                <a:cubicBezTo>
                  <a:pt x="21397" y="754"/>
                  <a:pt x="21217" y="0"/>
                  <a:pt x="20997" y="0"/>
                </a:cubicBezTo>
                <a:lnTo>
                  <a:pt x="6363" y="0"/>
                </a:lnTo>
                <a:cubicBezTo>
                  <a:pt x="5688" y="0"/>
                  <a:pt x="5142" y="2292"/>
                  <a:pt x="5142" y="5131"/>
                </a:cubicBezTo>
                <a:lnTo>
                  <a:pt x="5142" y="10792"/>
                </a:lnTo>
                <a:cubicBezTo>
                  <a:pt x="5140" y="6426"/>
                  <a:pt x="4513" y="2489"/>
                  <a:pt x="3553" y="820"/>
                </a:cubicBezTo>
                <a:cubicBezTo>
                  <a:pt x="3236" y="268"/>
                  <a:pt x="2903" y="0"/>
                  <a:pt x="2573" y="0"/>
                </a:cubicBezTo>
                <a:close/>
              </a:path>
            </a:pathLst>
          </a:custGeom>
          <a:ln>
            <a:solidFill>
              <a:srgbClr val="445D73"/>
            </a:solidFill>
          </a:ln>
        </p:spPr>
        <p:txBody>
          <a:bodyPr lIns="0" tIns="0" rIns="0" bIns="0" anchor="ctr"/>
          <a:lstStyle/>
          <a:p>
            <a:pPr>
              <a:defRPr>
                <a:solidFill>
                  <a:srgbClr val="000000"/>
                </a:solidFill>
              </a:defRPr>
            </a:pPr>
          </a:p>
        </p:txBody>
      </p:sp>
      <p:grpSp>
        <p:nvGrpSpPr>
          <p:cNvPr id="860" name="Google Shape;851;p56"/>
          <p:cNvGrpSpPr/>
          <p:nvPr/>
        </p:nvGrpSpPr>
        <p:grpSpPr>
          <a:xfrm>
            <a:off x="959254" y="2334686"/>
            <a:ext cx="1959042" cy="208785"/>
            <a:chOff x="0" y="0"/>
            <a:chExt cx="1959041" cy="208783"/>
          </a:xfrm>
        </p:grpSpPr>
        <p:sp>
          <p:nvSpPr>
            <p:cNvPr id="856" name="Google Shape;852;p56"/>
            <p:cNvSpPr/>
            <p:nvPr/>
          </p:nvSpPr>
          <p:spPr>
            <a:xfrm>
              <a:off x="0" y="5"/>
              <a:ext cx="1436184" cy="2087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0030" y="0"/>
                  </a:lnTo>
                  <a:lnTo>
                    <a:pt x="21600" y="10800"/>
                  </a:lnTo>
                  <a:lnTo>
                    <a:pt x="20030" y="21600"/>
                  </a:lnTo>
                  <a:lnTo>
                    <a:pt x="0" y="2160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857" name="Google Shape;853;p56"/>
            <p:cNvSpPr/>
            <p:nvPr/>
          </p:nvSpPr>
          <p:spPr>
            <a:xfrm>
              <a:off x="1345496" y="-1"/>
              <a:ext cx="264519" cy="208780"/>
            </a:xfrm>
            <a:prstGeom prst="chevron">
              <a:avLst>
                <a:gd name="adj" fmla="val 50000"/>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858" name="Google Shape;854;p56"/>
            <p:cNvSpPr/>
            <p:nvPr/>
          </p:nvSpPr>
          <p:spPr>
            <a:xfrm>
              <a:off x="1520009" y="-1"/>
              <a:ext cx="264519" cy="208780"/>
            </a:xfrm>
            <a:prstGeom prst="chevron">
              <a:avLst>
                <a:gd name="adj" fmla="val 50000"/>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859" name="Google Shape;855;p56"/>
            <p:cNvSpPr/>
            <p:nvPr/>
          </p:nvSpPr>
          <p:spPr>
            <a:xfrm>
              <a:off x="1694523" y="-1"/>
              <a:ext cx="264519" cy="208780"/>
            </a:xfrm>
            <a:prstGeom prst="chevron">
              <a:avLst>
                <a:gd name="adj" fmla="val 50000"/>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863" name="Google Shape;856;p56"/>
          <p:cNvGrpSpPr/>
          <p:nvPr/>
        </p:nvGrpSpPr>
        <p:grpSpPr>
          <a:xfrm>
            <a:off x="1951797" y="3950655"/>
            <a:ext cx="946388" cy="153094"/>
            <a:chOff x="0" y="0"/>
            <a:chExt cx="946387" cy="153092"/>
          </a:xfrm>
        </p:grpSpPr>
        <p:sp>
          <p:nvSpPr>
            <p:cNvPr id="861" name="Google Shape;857;p56"/>
            <p:cNvSpPr/>
            <p:nvPr/>
          </p:nvSpPr>
          <p:spPr>
            <a:xfrm>
              <a:off x="-1" y="0"/>
              <a:ext cx="946389" cy="153093"/>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1783" y="0"/>
                  </a:moveTo>
                  <a:cubicBezTo>
                    <a:pt x="797" y="0"/>
                    <a:pt x="-1" y="4832"/>
                    <a:pt x="0" y="10796"/>
                  </a:cubicBezTo>
                  <a:cubicBezTo>
                    <a:pt x="-1" y="16768"/>
                    <a:pt x="797" y="21592"/>
                    <a:pt x="1783" y="21600"/>
                  </a:cubicBezTo>
                  <a:lnTo>
                    <a:pt x="19816" y="21600"/>
                  </a:lnTo>
                  <a:cubicBezTo>
                    <a:pt x="20801" y="21592"/>
                    <a:pt x="21599" y="16768"/>
                    <a:pt x="21599" y="10796"/>
                  </a:cubicBezTo>
                  <a:cubicBezTo>
                    <a:pt x="21599" y="4832"/>
                    <a:pt x="20801" y="0"/>
                    <a:pt x="19816"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862" name="Google Shape;858;p56"/>
            <p:cNvSpPr/>
            <p:nvPr/>
          </p:nvSpPr>
          <p:spPr>
            <a:xfrm>
              <a:off x="23879" y="19800"/>
              <a:ext cx="107772" cy="113556"/>
            </a:xfrm>
            <a:custGeom>
              <a:avLst/>
              <a:gdLst/>
              <a:ahLst/>
              <a:cxnLst>
                <a:cxn ang="0">
                  <a:pos x="wd2" y="hd2"/>
                </a:cxn>
                <a:cxn ang="5400000">
                  <a:pos x="wd2" y="hd2"/>
                </a:cxn>
                <a:cxn ang="10800000">
                  <a:pos x="wd2" y="hd2"/>
                </a:cxn>
                <a:cxn ang="16200000">
                  <a:pos x="wd2" y="hd2"/>
                </a:cxn>
              </a:cxnLst>
              <a:rect l="0" t="0" r="r" b="b"/>
              <a:pathLst>
                <a:path w="20782" h="21600" fill="norm" stroke="1" extrusionOk="0">
                  <a:moveTo>
                    <a:pt x="10392" y="0"/>
                  </a:moveTo>
                  <a:cubicBezTo>
                    <a:pt x="6190" y="0"/>
                    <a:pt x="2410" y="2630"/>
                    <a:pt x="796" y="6669"/>
                  </a:cubicBezTo>
                  <a:cubicBezTo>
                    <a:pt x="-818" y="10699"/>
                    <a:pt x="66" y="15344"/>
                    <a:pt x="3043" y="18438"/>
                  </a:cubicBezTo>
                  <a:cubicBezTo>
                    <a:pt x="5030" y="20504"/>
                    <a:pt x="7682" y="21600"/>
                    <a:pt x="10384" y="21600"/>
                  </a:cubicBezTo>
                  <a:cubicBezTo>
                    <a:pt x="11730" y="21600"/>
                    <a:pt x="13076" y="21330"/>
                    <a:pt x="14366" y="20774"/>
                  </a:cubicBezTo>
                  <a:cubicBezTo>
                    <a:pt x="18251" y="19113"/>
                    <a:pt x="20782" y="15167"/>
                    <a:pt x="20782" y="10800"/>
                  </a:cubicBezTo>
                  <a:cubicBezTo>
                    <a:pt x="20782" y="4831"/>
                    <a:pt x="16134" y="0"/>
                    <a:pt x="1039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866" name="Google Shape;859;p56"/>
          <p:cNvGrpSpPr/>
          <p:nvPr/>
        </p:nvGrpSpPr>
        <p:grpSpPr>
          <a:xfrm>
            <a:off x="1951749" y="3695990"/>
            <a:ext cx="962135" cy="139074"/>
            <a:chOff x="61" y="53"/>
            <a:chExt cx="962134" cy="139073"/>
          </a:xfrm>
        </p:grpSpPr>
        <p:sp>
          <p:nvSpPr>
            <p:cNvPr id="864" name="Google Shape;860;p56"/>
            <p:cNvSpPr/>
            <p:nvPr/>
          </p:nvSpPr>
          <p:spPr>
            <a:xfrm>
              <a:off x="61" y="53"/>
              <a:ext cx="962135" cy="1390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5" y="0"/>
                  </a:moveTo>
                  <a:cubicBezTo>
                    <a:pt x="122" y="0"/>
                    <a:pt x="0" y="740"/>
                    <a:pt x="0" y="1662"/>
                  </a:cubicBezTo>
                  <a:lnTo>
                    <a:pt x="0" y="19938"/>
                  </a:lnTo>
                  <a:cubicBezTo>
                    <a:pt x="0" y="20852"/>
                    <a:pt x="122" y="21600"/>
                    <a:pt x="275" y="21600"/>
                  </a:cubicBezTo>
                  <a:lnTo>
                    <a:pt x="21328" y="21600"/>
                  </a:lnTo>
                  <a:cubicBezTo>
                    <a:pt x="21478" y="21600"/>
                    <a:pt x="21600" y="20852"/>
                    <a:pt x="21600" y="19938"/>
                  </a:cubicBezTo>
                  <a:lnTo>
                    <a:pt x="21600" y="1662"/>
                  </a:lnTo>
                  <a:cubicBezTo>
                    <a:pt x="21600" y="740"/>
                    <a:pt x="21478" y="0"/>
                    <a:pt x="21328"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865" name="Google Shape;861;p56"/>
            <p:cNvSpPr/>
            <p:nvPr/>
          </p:nvSpPr>
          <p:spPr>
            <a:xfrm>
              <a:off x="61" y="53"/>
              <a:ext cx="227478" cy="1390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1" y="0"/>
                  </a:moveTo>
                  <a:cubicBezTo>
                    <a:pt x="517" y="0"/>
                    <a:pt x="0" y="740"/>
                    <a:pt x="0" y="1662"/>
                  </a:cubicBezTo>
                  <a:lnTo>
                    <a:pt x="0" y="19938"/>
                  </a:lnTo>
                  <a:cubicBezTo>
                    <a:pt x="0" y="20852"/>
                    <a:pt x="517" y="21600"/>
                    <a:pt x="1161" y="21600"/>
                  </a:cubicBezTo>
                  <a:lnTo>
                    <a:pt x="21600" y="21600"/>
                  </a:lnTo>
                  <a:lnTo>
                    <a:pt x="16978" y="14062"/>
                  </a:lnTo>
                  <a:lnTo>
                    <a:pt x="16978" y="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sp>
        <p:nvSpPr>
          <p:cNvPr id="867" name="Google Shape;862;p56"/>
          <p:cNvSpPr/>
          <p:nvPr/>
        </p:nvSpPr>
        <p:spPr>
          <a:xfrm>
            <a:off x="1951688" y="4219340"/>
            <a:ext cx="960301" cy="153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879" y="0"/>
                </a:lnTo>
                <a:lnTo>
                  <a:pt x="21600" y="10800"/>
                </a:lnTo>
                <a:lnTo>
                  <a:pt x="19879" y="21600"/>
                </a:lnTo>
                <a:lnTo>
                  <a:pt x="0" y="21600"/>
                </a:lnTo>
                <a:close/>
              </a:path>
            </a:pathLst>
          </a:custGeom>
          <a:ln>
            <a:solidFill>
              <a:srgbClr val="667E92"/>
            </a:solidFill>
          </a:ln>
        </p:spPr>
        <p:txBody>
          <a:bodyPr lIns="0" tIns="0" rIns="0" bIns="0" anchor="ctr"/>
          <a:lstStyle/>
          <a:p>
            <a:pPr>
              <a:defRPr>
                <a:solidFill>
                  <a:srgbClr val="000000"/>
                </a:solidFill>
              </a:defRPr>
            </a:pPr>
          </a:p>
        </p:txBody>
      </p:sp>
      <p:grpSp>
        <p:nvGrpSpPr>
          <p:cNvPr id="870" name="Google Shape;863;p56"/>
          <p:cNvGrpSpPr/>
          <p:nvPr/>
        </p:nvGrpSpPr>
        <p:grpSpPr>
          <a:xfrm>
            <a:off x="951934" y="3621602"/>
            <a:ext cx="823737" cy="458989"/>
            <a:chOff x="101" y="0"/>
            <a:chExt cx="823736" cy="458988"/>
          </a:xfrm>
        </p:grpSpPr>
        <p:sp>
          <p:nvSpPr>
            <p:cNvPr id="868" name="Google Shape;864;p56"/>
            <p:cNvSpPr/>
            <p:nvPr/>
          </p:nvSpPr>
          <p:spPr>
            <a:xfrm>
              <a:off x="101" y="0"/>
              <a:ext cx="823738" cy="458989"/>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566" y="0"/>
                  </a:moveTo>
                  <a:cubicBezTo>
                    <a:pt x="254" y="0"/>
                    <a:pt x="0" y="455"/>
                    <a:pt x="0" y="1020"/>
                  </a:cubicBezTo>
                  <a:lnTo>
                    <a:pt x="0" y="16443"/>
                  </a:lnTo>
                  <a:cubicBezTo>
                    <a:pt x="-1" y="17005"/>
                    <a:pt x="254" y="17463"/>
                    <a:pt x="566" y="17463"/>
                  </a:cubicBezTo>
                  <a:lnTo>
                    <a:pt x="17038" y="17463"/>
                  </a:lnTo>
                  <a:lnTo>
                    <a:pt x="18369" y="21600"/>
                  </a:lnTo>
                  <a:lnTo>
                    <a:pt x="19700" y="17463"/>
                  </a:lnTo>
                  <a:lnTo>
                    <a:pt x="21028" y="17463"/>
                  </a:lnTo>
                  <a:cubicBezTo>
                    <a:pt x="21343" y="17463"/>
                    <a:pt x="21599" y="17008"/>
                    <a:pt x="21599" y="16443"/>
                  </a:cubicBezTo>
                  <a:lnTo>
                    <a:pt x="21599" y="1020"/>
                  </a:lnTo>
                  <a:cubicBezTo>
                    <a:pt x="21596" y="455"/>
                    <a:pt x="21343" y="0"/>
                    <a:pt x="21028" y="0"/>
                  </a:cubicBezTo>
                  <a:close/>
                </a:path>
              </a:pathLst>
            </a:custGeom>
            <a:noFill/>
            <a:ln w="9525" cap="flat">
              <a:solidFill>
                <a:srgbClr val="B3C3CE"/>
              </a:solidFill>
              <a:prstDash val="solid"/>
              <a:round/>
            </a:ln>
            <a:effectLst/>
          </p:spPr>
          <p:txBody>
            <a:bodyPr wrap="square" lIns="0" tIns="0" rIns="0" bIns="0" numCol="1" anchor="ctr">
              <a:noAutofit/>
            </a:bodyPr>
            <a:lstStyle/>
            <a:p>
              <a:pPr>
                <a:defRPr>
                  <a:solidFill>
                    <a:srgbClr val="000000"/>
                  </a:solidFill>
                </a:defRPr>
              </a:pPr>
            </a:p>
          </p:txBody>
        </p:sp>
        <p:sp>
          <p:nvSpPr>
            <p:cNvPr id="869" name="Google Shape;865;p56"/>
            <p:cNvSpPr/>
            <p:nvPr/>
          </p:nvSpPr>
          <p:spPr>
            <a:xfrm>
              <a:off x="101" y="-1"/>
              <a:ext cx="206302" cy="371082"/>
            </a:xfrm>
            <a:custGeom>
              <a:avLst/>
              <a:gdLst/>
              <a:ahLst/>
              <a:cxnLst>
                <a:cxn ang="0">
                  <a:pos x="wd2" y="hd2"/>
                </a:cxn>
                <a:cxn ang="5400000">
                  <a:pos x="wd2" y="hd2"/>
                </a:cxn>
                <a:cxn ang="10800000">
                  <a:pos x="wd2" y="hd2"/>
                </a:cxn>
                <a:cxn ang="16200000">
                  <a:pos x="wd2" y="hd2"/>
                </a:cxn>
              </a:cxnLst>
              <a:rect l="0" t="0" r="r" b="b"/>
              <a:pathLst>
                <a:path w="21595" h="21600" fill="norm" stroke="1" extrusionOk="0">
                  <a:moveTo>
                    <a:pt x="2258" y="0"/>
                  </a:moveTo>
                  <a:cubicBezTo>
                    <a:pt x="1013" y="0"/>
                    <a:pt x="0" y="563"/>
                    <a:pt x="0" y="1262"/>
                  </a:cubicBezTo>
                  <a:lnTo>
                    <a:pt x="0" y="20338"/>
                  </a:lnTo>
                  <a:cubicBezTo>
                    <a:pt x="-5" y="21034"/>
                    <a:pt x="1013" y="21600"/>
                    <a:pt x="2258" y="21600"/>
                  </a:cubicBezTo>
                  <a:lnTo>
                    <a:pt x="21595" y="21600"/>
                  </a:lnTo>
                  <a:lnTo>
                    <a:pt x="21595" y="0"/>
                  </a:ln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grpSp>
      <p:grpSp>
        <p:nvGrpSpPr>
          <p:cNvPr id="873" name="Google Shape;866;p56"/>
          <p:cNvGrpSpPr/>
          <p:nvPr/>
        </p:nvGrpSpPr>
        <p:grpSpPr>
          <a:xfrm>
            <a:off x="3056803" y="2339172"/>
            <a:ext cx="521515" cy="521515"/>
            <a:chOff x="0" y="0"/>
            <a:chExt cx="521514" cy="521514"/>
          </a:xfrm>
        </p:grpSpPr>
        <p:sp>
          <p:nvSpPr>
            <p:cNvPr id="871" name="Google Shape;867;p56"/>
            <p:cNvSpPr/>
            <p:nvPr/>
          </p:nvSpPr>
          <p:spPr>
            <a:xfrm>
              <a:off x="-1" y="-1"/>
              <a:ext cx="521516" cy="521516"/>
            </a:xfrm>
            <a:prstGeom prst="ellipse">
              <a:avLst/>
            </a:pr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872" name="Google Shape;868;p56"/>
            <p:cNvSpPr/>
            <p:nvPr/>
          </p:nvSpPr>
          <p:spPr>
            <a:xfrm>
              <a:off x="-1" y="-1"/>
              <a:ext cx="521516" cy="5215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00"/>
                  </a:moveTo>
                  <a:cubicBezTo>
                    <a:pt x="21600" y="16765"/>
                    <a:pt x="16765" y="21600"/>
                    <a:pt x="10800" y="21600"/>
                  </a:cubicBezTo>
                  <a:cubicBezTo>
                    <a:pt x="4835" y="21600"/>
                    <a:pt x="0" y="16765"/>
                    <a:pt x="0" y="10800"/>
                  </a:cubicBezTo>
                  <a:cubicBezTo>
                    <a:pt x="0" y="4835"/>
                    <a:pt x="4835" y="0"/>
                    <a:pt x="10800" y="0"/>
                  </a:cubicBezTo>
                  <a:lnTo>
                    <a:pt x="10800" y="10800"/>
                  </a:ln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76" name="Google Shape;869;p56"/>
          <p:cNvGrpSpPr/>
          <p:nvPr/>
        </p:nvGrpSpPr>
        <p:grpSpPr>
          <a:xfrm>
            <a:off x="3051040" y="3094861"/>
            <a:ext cx="533038" cy="533038"/>
            <a:chOff x="-3" y="-3"/>
            <a:chExt cx="533037" cy="533037"/>
          </a:xfrm>
        </p:grpSpPr>
        <p:sp>
          <p:nvSpPr>
            <p:cNvPr id="874" name="Google Shape;870;p56"/>
            <p:cNvSpPr/>
            <p:nvPr/>
          </p:nvSpPr>
          <p:spPr>
            <a:xfrm>
              <a:off x="0" y="0"/>
              <a:ext cx="533034" cy="533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875" name="Google Shape;871;p56"/>
            <p:cNvSpPr/>
            <p:nvPr/>
          </p:nvSpPr>
          <p:spPr>
            <a:xfrm>
              <a:off x="-4" y="-4"/>
              <a:ext cx="533038" cy="464885"/>
            </a:xfrm>
            <a:custGeom>
              <a:avLst/>
              <a:gdLst/>
              <a:ahLst/>
              <a:cxnLst>
                <a:cxn ang="0">
                  <a:pos x="wd2" y="hd2"/>
                </a:cxn>
                <a:cxn ang="5400000">
                  <a:pos x="wd2" y="hd2"/>
                </a:cxn>
                <a:cxn ang="10800000">
                  <a:pos x="wd2" y="hd2"/>
                </a:cxn>
                <a:cxn ang="16200000">
                  <a:pos x="wd2" y="hd2"/>
                </a:cxn>
              </a:cxnLst>
              <a:rect l="0" t="0" r="r" b="b"/>
              <a:pathLst>
                <a:path w="20444" h="20284" fill="norm" stroke="1" extrusionOk="0">
                  <a:moveTo>
                    <a:pt x="3395" y="20284"/>
                  </a:moveTo>
                  <a:lnTo>
                    <a:pt x="3395" y="20284"/>
                  </a:lnTo>
                  <a:cubicBezTo>
                    <a:pt x="-806" y="15995"/>
                    <a:pt x="-1156" y="8642"/>
                    <a:pt x="2614" y="3862"/>
                  </a:cubicBezTo>
                  <a:cubicBezTo>
                    <a:pt x="6385" y="-918"/>
                    <a:pt x="12847" y="-1316"/>
                    <a:pt x="17049" y="2973"/>
                  </a:cubicBezTo>
                  <a:cubicBezTo>
                    <a:pt x="19210" y="5179"/>
                    <a:pt x="20444" y="8326"/>
                    <a:pt x="20444" y="11629"/>
                  </a:cubicBezTo>
                  <a:lnTo>
                    <a:pt x="15333" y="11629"/>
                  </a:lnTo>
                  <a:cubicBezTo>
                    <a:pt x="15333" y="8417"/>
                    <a:pt x="13045" y="5814"/>
                    <a:pt x="10222" y="5814"/>
                  </a:cubicBezTo>
                  <a:cubicBezTo>
                    <a:pt x="7400" y="5814"/>
                    <a:pt x="5111" y="8417"/>
                    <a:pt x="5111" y="11629"/>
                  </a:cubicBezTo>
                  <a:cubicBezTo>
                    <a:pt x="5111" y="13280"/>
                    <a:pt x="5729" y="14854"/>
                    <a:pt x="6809" y="15956"/>
                  </a:cubicBezTo>
                  <a:close/>
                </a:path>
              </a:pathLst>
            </a:custGeom>
            <a:solidFill>
              <a:srgbClr val="667E92"/>
            </a:solid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grpSp>
      <p:grpSp>
        <p:nvGrpSpPr>
          <p:cNvPr id="885" name="Google Shape;872;p56"/>
          <p:cNvGrpSpPr/>
          <p:nvPr/>
        </p:nvGrpSpPr>
        <p:grpSpPr>
          <a:xfrm>
            <a:off x="2976524" y="3796875"/>
            <a:ext cx="669942" cy="657742"/>
            <a:chOff x="0" y="0"/>
            <a:chExt cx="669941" cy="657740"/>
          </a:xfrm>
        </p:grpSpPr>
        <p:sp>
          <p:nvSpPr>
            <p:cNvPr id="877" name="Google Shape;873;p56"/>
            <p:cNvSpPr/>
            <p:nvPr/>
          </p:nvSpPr>
          <p:spPr>
            <a:xfrm>
              <a:off x="86369" y="62392"/>
              <a:ext cx="508571" cy="508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019" y="10800"/>
                  </a:moveTo>
                  <a:cubicBezTo>
                    <a:pt x="1019" y="16202"/>
                    <a:pt x="5398" y="20581"/>
                    <a:pt x="10800" y="20581"/>
                  </a:cubicBezTo>
                  <a:cubicBezTo>
                    <a:pt x="16202" y="20581"/>
                    <a:pt x="20581" y="16202"/>
                    <a:pt x="20581" y="10800"/>
                  </a:cubicBezTo>
                  <a:cubicBezTo>
                    <a:pt x="20581" y="5398"/>
                    <a:pt x="16202" y="1019"/>
                    <a:pt x="10800" y="1019"/>
                  </a:cubicBezTo>
                  <a:cubicBezTo>
                    <a:pt x="5398" y="1019"/>
                    <a:pt x="1019" y="5398"/>
                    <a:pt x="1019" y="1080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878" name="Google Shape;874;p56"/>
            <p:cNvSpPr/>
            <p:nvPr/>
          </p:nvSpPr>
          <p:spPr>
            <a:xfrm>
              <a:off x="134405" y="110433"/>
              <a:ext cx="412349" cy="4123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256" y="10800"/>
                  </a:moveTo>
                  <a:cubicBezTo>
                    <a:pt x="1256" y="16071"/>
                    <a:pt x="5529" y="20344"/>
                    <a:pt x="10800" y="20344"/>
                  </a:cubicBezTo>
                  <a:cubicBezTo>
                    <a:pt x="16071" y="20344"/>
                    <a:pt x="20344" y="16071"/>
                    <a:pt x="20344" y="10800"/>
                  </a:cubicBezTo>
                  <a:cubicBezTo>
                    <a:pt x="20344" y="5529"/>
                    <a:pt x="16071" y="1256"/>
                    <a:pt x="10800" y="1256"/>
                  </a:cubicBezTo>
                  <a:cubicBezTo>
                    <a:pt x="5529" y="1256"/>
                    <a:pt x="1256" y="5529"/>
                    <a:pt x="1256" y="1080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879" name="Google Shape;875;p56"/>
            <p:cNvSpPr/>
            <p:nvPr/>
          </p:nvSpPr>
          <p:spPr>
            <a:xfrm>
              <a:off x="183854" y="159898"/>
              <a:ext cx="313573" cy="3133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651" y="10800"/>
                  </a:moveTo>
                  <a:cubicBezTo>
                    <a:pt x="1651" y="15852"/>
                    <a:pt x="5747" y="19948"/>
                    <a:pt x="10800" y="19948"/>
                  </a:cubicBezTo>
                  <a:cubicBezTo>
                    <a:pt x="15853" y="19948"/>
                    <a:pt x="19949" y="15852"/>
                    <a:pt x="19949" y="10800"/>
                  </a:cubicBezTo>
                  <a:cubicBezTo>
                    <a:pt x="19949" y="5748"/>
                    <a:pt x="15853" y="1652"/>
                    <a:pt x="10800" y="1652"/>
                  </a:cubicBezTo>
                  <a:cubicBezTo>
                    <a:pt x="5747" y="1652"/>
                    <a:pt x="1651" y="5748"/>
                    <a:pt x="1651" y="1080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880" name="Google Shape;876;p56"/>
            <p:cNvSpPr/>
            <p:nvPr/>
          </p:nvSpPr>
          <p:spPr>
            <a:xfrm>
              <a:off x="237509" y="213564"/>
              <a:ext cx="206281" cy="2062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199" y="10800"/>
                  </a:moveTo>
                  <a:cubicBezTo>
                    <a:pt x="2199" y="15550"/>
                    <a:pt x="6050" y="19401"/>
                    <a:pt x="10800" y="19401"/>
                  </a:cubicBezTo>
                  <a:cubicBezTo>
                    <a:pt x="15550" y="19401"/>
                    <a:pt x="19401" y="15550"/>
                    <a:pt x="19401" y="10800"/>
                  </a:cubicBezTo>
                  <a:cubicBezTo>
                    <a:pt x="19401" y="6050"/>
                    <a:pt x="15550" y="2199"/>
                    <a:pt x="10800" y="2199"/>
                  </a:cubicBezTo>
                  <a:cubicBezTo>
                    <a:pt x="6050" y="2199"/>
                    <a:pt x="2199" y="6050"/>
                    <a:pt x="2199" y="1080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881" name="Google Shape;877;p56"/>
            <p:cNvSpPr/>
            <p:nvPr/>
          </p:nvSpPr>
          <p:spPr>
            <a:xfrm rot="17790042">
              <a:off x="94276" y="74580"/>
              <a:ext cx="481389" cy="508580"/>
            </a:xfrm>
            <a:custGeom>
              <a:avLst/>
              <a:gdLst/>
              <a:ahLst/>
              <a:cxnLst>
                <a:cxn ang="0">
                  <a:pos x="wd2" y="hd2"/>
                </a:cxn>
                <a:cxn ang="5400000">
                  <a:pos x="wd2" y="hd2"/>
                </a:cxn>
                <a:cxn ang="10800000">
                  <a:pos x="wd2" y="hd2"/>
                </a:cxn>
                <a:cxn ang="16200000">
                  <a:pos x="wd2" y="hd2"/>
                </a:cxn>
              </a:cxnLst>
              <a:rect l="0" t="0" r="r" b="b"/>
              <a:pathLst>
                <a:path w="21214" h="21021" fill="norm" stroke="1" extrusionOk="0">
                  <a:moveTo>
                    <a:pt x="11641" y="21013"/>
                  </a:moveTo>
                  <a:lnTo>
                    <a:pt x="11641" y="21013"/>
                  </a:lnTo>
                  <a:cubicBezTo>
                    <a:pt x="5457" y="21238"/>
                    <a:pt x="249" y="16719"/>
                    <a:pt x="8" y="10918"/>
                  </a:cubicBezTo>
                  <a:cubicBezTo>
                    <a:pt x="-232" y="5118"/>
                    <a:pt x="4586" y="233"/>
                    <a:pt x="10771" y="8"/>
                  </a:cubicBezTo>
                  <a:cubicBezTo>
                    <a:pt x="15157" y="-152"/>
                    <a:pt x="19239" y="2105"/>
                    <a:pt x="21214" y="5782"/>
                  </a:cubicBezTo>
                  <a:lnTo>
                    <a:pt x="20275" y="6225"/>
                  </a:lnTo>
                  <a:lnTo>
                    <a:pt x="20275" y="6225"/>
                  </a:lnTo>
                  <a:cubicBezTo>
                    <a:pt x="17752" y="1528"/>
                    <a:pt x="11646" y="-362"/>
                    <a:pt x="6637" y="2004"/>
                  </a:cubicBezTo>
                  <a:cubicBezTo>
                    <a:pt x="1629" y="4371"/>
                    <a:pt x="-386" y="10098"/>
                    <a:pt x="2137" y="14795"/>
                  </a:cubicBezTo>
                  <a:cubicBezTo>
                    <a:pt x="3927" y="18127"/>
                    <a:pt x="7626" y="20172"/>
                    <a:pt x="11600" y="20027"/>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82" name="Google Shape;878;p56"/>
            <p:cNvSpPr/>
            <p:nvPr/>
          </p:nvSpPr>
          <p:spPr>
            <a:xfrm rot="17693941">
              <a:off x="140003" y="119043"/>
              <a:ext cx="393296" cy="412610"/>
            </a:xfrm>
            <a:custGeom>
              <a:avLst/>
              <a:gdLst/>
              <a:ahLst/>
              <a:cxnLst>
                <a:cxn ang="0">
                  <a:pos x="wd2" y="hd2"/>
                </a:cxn>
                <a:cxn ang="5400000">
                  <a:pos x="wd2" y="hd2"/>
                </a:cxn>
                <a:cxn ang="10800000">
                  <a:pos x="wd2" y="hd2"/>
                </a:cxn>
                <a:cxn ang="16200000">
                  <a:pos x="wd2" y="hd2"/>
                </a:cxn>
              </a:cxnLst>
              <a:rect l="0" t="0" r="r" b="b"/>
              <a:pathLst>
                <a:path w="20260" h="19181" fill="norm" stroke="1" extrusionOk="0">
                  <a:moveTo>
                    <a:pt x="17253" y="17088"/>
                  </a:moveTo>
                  <a:cubicBezTo>
                    <a:pt x="12665" y="20390"/>
                    <a:pt x="5978" y="19710"/>
                    <a:pt x="2319" y="15569"/>
                  </a:cubicBezTo>
                  <a:cubicBezTo>
                    <a:pt x="-1340" y="11428"/>
                    <a:pt x="-587" y="5394"/>
                    <a:pt x="4002" y="2092"/>
                  </a:cubicBezTo>
                  <a:cubicBezTo>
                    <a:pt x="8591" y="-1210"/>
                    <a:pt x="15277" y="-530"/>
                    <a:pt x="18936" y="3611"/>
                  </a:cubicBezTo>
                  <a:cubicBezTo>
                    <a:pt x="19460" y="4204"/>
                    <a:pt x="19905" y="4851"/>
                    <a:pt x="20260" y="5539"/>
                  </a:cubicBezTo>
                  <a:lnTo>
                    <a:pt x="19188" y="5990"/>
                  </a:lnTo>
                  <a:lnTo>
                    <a:pt x="19188" y="5990"/>
                  </a:lnTo>
                  <a:cubicBezTo>
                    <a:pt x="16985" y="1724"/>
                    <a:pt x="11366" y="-123"/>
                    <a:pt x="6639" y="1865"/>
                  </a:cubicBezTo>
                  <a:cubicBezTo>
                    <a:pt x="1911" y="3853"/>
                    <a:pt x="-136" y="8924"/>
                    <a:pt x="2067" y="13190"/>
                  </a:cubicBezTo>
                  <a:cubicBezTo>
                    <a:pt x="4271" y="17456"/>
                    <a:pt x="9889" y="19303"/>
                    <a:pt x="14617" y="17315"/>
                  </a:cubicBezTo>
                  <a:cubicBezTo>
                    <a:pt x="15294" y="17030"/>
                    <a:pt x="15932" y="16674"/>
                    <a:pt x="16516" y="16253"/>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83" name="Google Shape;879;p56"/>
            <p:cNvSpPr/>
            <p:nvPr/>
          </p:nvSpPr>
          <p:spPr>
            <a:xfrm rot="17377661">
              <a:off x="152474" y="188679"/>
              <a:ext cx="304500" cy="239822"/>
            </a:xfrm>
            <a:custGeom>
              <a:avLst/>
              <a:gdLst/>
              <a:ahLst/>
              <a:cxnLst>
                <a:cxn ang="0">
                  <a:pos x="wd2" y="hd2"/>
                </a:cxn>
                <a:cxn ang="5400000">
                  <a:pos x="wd2" y="hd2"/>
                </a:cxn>
                <a:cxn ang="10800000">
                  <a:pos x="wd2" y="hd2"/>
                </a:cxn>
                <a:cxn ang="16200000">
                  <a:pos x="wd2" y="hd2"/>
                </a:cxn>
              </a:cxnLst>
              <a:rect l="0" t="0" r="r" b="b"/>
              <a:pathLst>
                <a:path w="20141" h="19780" fill="norm" stroke="1" extrusionOk="0">
                  <a:moveTo>
                    <a:pt x="1571" y="19780"/>
                  </a:moveTo>
                  <a:lnTo>
                    <a:pt x="1571" y="19780"/>
                  </a:lnTo>
                  <a:cubicBezTo>
                    <a:pt x="-1459" y="13716"/>
                    <a:pt x="27" y="5737"/>
                    <a:pt x="4890" y="1958"/>
                  </a:cubicBezTo>
                  <a:cubicBezTo>
                    <a:pt x="9753" y="-1820"/>
                    <a:pt x="16152" y="33"/>
                    <a:pt x="19182" y="6097"/>
                  </a:cubicBezTo>
                  <a:cubicBezTo>
                    <a:pt x="19571" y="6876"/>
                    <a:pt x="19892" y="7703"/>
                    <a:pt x="20141" y="8567"/>
                  </a:cubicBezTo>
                  <a:lnTo>
                    <a:pt x="18640" y="9239"/>
                  </a:lnTo>
                  <a:lnTo>
                    <a:pt x="18640" y="9239"/>
                  </a:lnTo>
                  <a:cubicBezTo>
                    <a:pt x="17001" y="3548"/>
                    <a:pt x="11973" y="592"/>
                    <a:pt x="7409" y="2635"/>
                  </a:cubicBezTo>
                  <a:cubicBezTo>
                    <a:pt x="2846" y="4678"/>
                    <a:pt x="475" y="10948"/>
                    <a:pt x="2113" y="16638"/>
                  </a:cubicBezTo>
                  <a:cubicBezTo>
                    <a:pt x="2324" y="17369"/>
                    <a:pt x="2596" y="18069"/>
                    <a:pt x="2925" y="18728"/>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84" name="Google Shape;880;p56"/>
            <p:cNvSpPr/>
            <p:nvPr/>
          </p:nvSpPr>
          <p:spPr>
            <a:xfrm rot="17061119">
              <a:off x="236328" y="217029"/>
              <a:ext cx="202636" cy="201003"/>
            </a:xfrm>
            <a:custGeom>
              <a:avLst/>
              <a:gdLst/>
              <a:ahLst/>
              <a:cxnLst>
                <a:cxn ang="0">
                  <a:pos x="wd2" y="hd2"/>
                </a:cxn>
                <a:cxn ang="5400000">
                  <a:pos x="wd2" y="hd2"/>
                </a:cxn>
                <a:cxn ang="10800000">
                  <a:pos x="wd2" y="hd2"/>
                </a:cxn>
                <a:cxn ang="16200000">
                  <a:pos x="wd2" y="hd2"/>
                </a:cxn>
              </a:cxnLst>
              <a:rect l="0" t="0" r="r" b="b"/>
              <a:pathLst>
                <a:path w="20337" h="20328" fill="norm" stroke="1" extrusionOk="0">
                  <a:moveTo>
                    <a:pt x="7120" y="20328"/>
                  </a:moveTo>
                  <a:cubicBezTo>
                    <a:pt x="1693" y="18533"/>
                    <a:pt x="-1263" y="12644"/>
                    <a:pt x="518" y="7175"/>
                  </a:cubicBezTo>
                  <a:cubicBezTo>
                    <a:pt x="2300" y="1706"/>
                    <a:pt x="8144" y="-1272"/>
                    <a:pt x="13571" y="523"/>
                  </a:cubicBezTo>
                  <a:cubicBezTo>
                    <a:pt x="16889" y="1621"/>
                    <a:pt x="19434" y="4331"/>
                    <a:pt x="20337" y="7730"/>
                  </a:cubicBezTo>
                  <a:lnTo>
                    <a:pt x="18308" y="8277"/>
                  </a:lnTo>
                  <a:lnTo>
                    <a:pt x="18308" y="8277"/>
                  </a:lnTo>
                  <a:cubicBezTo>
                    <a:pt x="17130" y="3847"/>
                    <a:pt x="12611" y="1217"/>
                    <a:pt x="8214" y="2403"/>
                  </a:cubicBezTo>
                  <a:cubicBezTo>
                    <a:pt x="3817" y="3589"/>
                    <a:pt x="1207" y="8143"/>
                    <a:pt x="2384" y="12574"/>
                  </a:cubicBezTo>
                  <a:cubicBezTo>
                    <a:pt x="3104" y="15282"/>
                    <a:pt x="5131" y="17442"/>
                    <a:pt x="7775" y="18317"/>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907" name="Google Shape;881;p56"/>
          <p:cNvGrpSpPr/>
          <p:nvPr/>
        </p:nvGrpSpPr>
        <p:grpSpPr>
          <a:xfrm>
            <a:off x="4440025" y="3869233"/>
            <a:ext cx="505652" cy="503943"/>
            <a:chOff x="0" y="0"/>
            <a:chExt cx="505650" cy="503941"/>
          </a:xfrm>
        </p:grpSpPr>
        <p:sp>
          <p:nvSpPr>
            <p:cNvPr id="886" name="Google Shape;882;p56"/>
            <p:cNvSpPr/>
            <p:nvPr/>
          </p:nvSpPr>
          <p:spPr>
            <a:xfrm>
              <a:off x="4177" y="177310"/>
              <a:ext cx="90862" cy="449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50" y="0"/>
                  </a:moveTo>
                  <a:lnTo>
                    <a:pt x="779" y="6912"/>
                  </a:lnTo>
                  <a:cubicBezTo>
                    <a:pt x="443" y="9350"/>
                    <a:pt x="107" y="11571"/>
                    <a:pt x="0" y="14040"/>
                  </a:cubicBezTo>
                  <a:lnTo>
                    <a:pt x="20500" y="21600"/>
                  </a:lnTo>
                  <a:cubicBezTo>
                    <a:pt x="20607" y="20057"/>
                    <a:pt x="20821" y="18483"/>
                    <a:pt x="21050" y="16941"/>
                  </a:cubicBezTo>
                  <a:lnTo>
                    <a:pt x="21600" y="12250"/>
                  </a:lnTo>
                  <a:lnTo>
                    <a:pt x="1650" y="0"/>
                  </a:ln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87" name="Google Shape;883;p56"/>
            <p:cNvSpPr/>
            <p:nvPr/>
          </p:nvSpPr>
          <p:spPr>
            <a:xfrm>
              <a:off x="28273" y="109262"/>
              <a:ext cx="88100" cy="66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60" y="0"/>
                  </a:moveTo>
                  <a:cubicBezTo>
                    <a:pt x="2505" y="2848"/>
                    <a:pt x="1134" y="5551"/>
                    <a:pt x="0" y="8399"/>
                  </a:cubicBezTo>
                  <a:lnTo>
                    <a:pt x="19205" y="21600"/>
                  </a:lnTo>
                  <a:cubicBezTo>
                    <a:pt x="19883" y="19646"/>
                    <a:pt x="20796" y="18003"/>
                    <a:pt x="21600" y="16049"/>
                  </a:cubicBezTo>
                  <a:lnTo>
                    <a:pt x="3860" y="0"/>
                  </a:ln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88" name="Google Shape;884;p56"/>
            <p:cNvSpPr/>
            <p:nvPr/>
          </p:nvSpPr>
          <p:spPr>
            <a:xfrm>
              <a:off x="72805" y="54181"/>
              <a:ext cx="77368" cy="819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207" y="0"/>
                  </a:moveTo>
                  <a:cubicBezTo>
                    <a:pt x="4001" y="1590"/>
                    <a:pt x="2063" y="3535"/>
                    <a:pt x="0" y="5362"/>
                  </a:cubicBezTo>
                  <a:lnTo>
                    <a:pt x="17456" y="21600"/>
                  </a:lnTo>
                  <a:cubicBezTo>
                    <a:pt x="18748" y="20365"/>
                    <a:pt x="20183" y="19147"/>
                    <a:pt x="21600" y="18048"/>
                  </a:cubicBezTo>
                  <a:lnTo>
                    <a:pt x="6207" y="0"/>
                  </a:ln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89" name="Google Shape;885;p56"/>
            <p:cNvSpPr/>
            <p:nvPr/>
          </p:nvSpPr>
          <p:spPr>
            <a:xfrm>
              <a:off x="133014" y="16691"/>
              <a:ext cx="59826" cy="898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884" y="0"/>
                  </a:moveTo>
                  <a:cubicBezTo>
                    <a:pt x="8213" y="324"/>
                    <a:pt x="6543" y="880"/>
                    <a:pt x="4849" y="1436"/>
                  </a:cubicBezTo>
                  <a:lnTo>
                    <a:pt x="0" y="2995"/>
                  </a:lnTo>
                  <a:lnTo>
                    <a:pt x="15057" y="21600"/>
                  </a:lnTo>
                  <a:lnTo>
                    <a:pt x="18236" y="20596"/>
                  </a:lnTo>
                  <a:cubicBezTo>
                    <a:pt x="19257" y="20149"/>
                    <a:pt x="20417" y="19824"/>
                    <a:pt x="21600" y="19593"/>
                  </a:cubicBezTo>
                  <a:lnTo>
                    <a:pt x="9884" y="0"/>
                  </a:ln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90" name="Google Shape;886;p56"/>
            <p:cNvSpPr/>
            <p:nvPr/>
          </p:nvSpPr>
          <p:spPr>
            <a:xfrm>
              <a:off x="203956" y="0"/>
              <a:ext cx="36629" cy="898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773" y="0"/>
                  </a:moveTo>
                  <a:cubicBezTo>
                    <a:pt x="14741" y="0"/>
                    <a:pt x="11747" y="108"/>
                    <a:pt x="9019" y="340"/>
                  </a:cubicBezTo>
                  <a:lnTo>
                    <a:pt x="0" y="895"/>
                  </a:lnTo>
                  <a:lnTo>
                    <a:pt x="10118" y="21600"/>
                  </a:lnTo>
                  <a:lnTo>
                    <a:pt x="15840" y="21276"/>
                  </a:lnTo>
                  <a:cubicBezTo>
                    <a:pt x="17773" y="21152"/>
                    <a:pt x="19667" y="21044"/>
                    <a:pt x="21600" y="21044"/>
                  </a:cubicBezTo>
                  <a:lnTo>
                    <a:pt x="17773"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91" name="Google Shape;887;p56"/>
            <p:cNvSpPr/>
            <p:nvPr/>
          </p:nvSpPr>
          <p:spPr>
            <a:xfrm>
              <a:off x="270207" y="448"/>
              <a:ext cx="38941" cy="907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33" y="0"/>
                  </a:moveTo>
                  <a:lnTo>
                    <a:pt x="0" y="20714"/>
                  </a:lnTo>
                  <a:cubicBezTo>
                    <a:pt x="3600" y="21050"/>
                    <a:pt x="7200" y="21157"/>
                    <a:pt x="10800" y="21600"/>
                  </a:cubicBezTo>
                  <a:lnTo>
                    <a:pt x="21600" y="1222"/>
                  </a:lnTo>
                  <a:cubicBezTo>
                    <a:pt x="16182" y="550"/>
                    <a:pt x="10550" y="336"/>
                    <a:pt x="5133"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92" name="Google Shape;888;p56"/>
            <p:cNvSpPr/>
            <p:nvPr/>
          </p:nvSpPr>
          <p:spPr>
            <a:xfrm>
              <a:off x="317951" y="19451"/>
              <a:ext cx="61625" cy="898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185" y="0"/>
                  </a:moveTo>
                  <a:lnTo>
                    <a:pt x="0" y="19377"/>
                  </a:lnTo>
                  <a:lnTo>
                    <a:pt x="3086" y="20380"/>
                  </a:lnTo>
                  <a:cubicBezTo>
                    <a:pt x="4054" y="20720"/>
                    <a:pt x="5203" y="21152"/>
                    <a:pt x="6171" y="21600"/>
                  </a:cubicBezTo>
                  <a:lnTo>
                    <a:pt x="21600" y="3227"/>
                  </a:lnTo>
                  <a:cubicBezTo>
                    <a:pt x="20136" y="2671"/>
                    <a:pt x="18514" y="2007"/>
                    <a:pt x="16893" y="1559"/>
                  </a:cubicBezTo>
                  <a:lnTo>
                    <a:pt x="12185"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93" name="Google Shape;889;p56"/>
            <p:cNvSpPr/>
            <p:nvPr/>
          </p:nvSpPr>
          <p:spPr>
            <a:xfrm>
              <a:off x="359654" y="58803"/>
              <a:ext cx="78783" cy="81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27" y="0"/>
                  </a:moveTo>
                  <a:lnTo>
                    <a:pt x="0" y="17903"/>
                  </a:lnTo>
                  <a:cubicBezTo>
                    <a:pt x="1392" y="19016"/>
                    <a:pt x="2678" y="20248"/>
                    <a:pt x="3946" y="21600"/>
                  </a:cubicBezTo>
                  <a:lnTo>
                    <a:pt x="21600" y="5682"/>
                  </a:lnTo>
                  <a:cubicBezTo>
                    <a:pt x="19697" y="3577"/>
                    <a:pt x="17671" y="1729"/>
                    <a:pt x="15627"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94" name="Google Shape;890;p56"/>
            <p:cNvSpPr/>
            <p:nvPr/>
          </p:nvSpPr>
          <p:spPr>
            <a:xfrm>
              <a:off x="411575" y="184756"/>
              <a:ext cx="91312" cy="425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65" y="0"/>
                  </a:moveTo>
                  <a:lnTo>
                    <a:pt x="0" y="11729"/>
                  </a:lnTo>
                  <a:lnTo>
                    <a:pt x="654" y="16452"/>
                  </a:lnTo>
                  <a:cubicBezTo>
                    <a:pt x="760" y="18081"/>
                    <a:pt x="882" y="19971"/>
                    <a:pt x="988" y="21600"/>
                  </a:cubicBezTo>
                  <a:lnTo>
                    <a:pt x="21600" y="15019"/>
                  </a:lnTo>
                  <a:cubicBezTo>
                    <a:pt x="21372" y="12445"/>
                    <a:pt x="21266" y="9871"/>
                    <a:pt x="20931" y="7526"/>
                  </a:cubicBezTo>
                  <a:lnTo>
                    <a:pt x="20065"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95" name="Google Shape;891;p56"/>
            <p:cNvSpPr/>
            <p:nvPr/>
          </p:nvSpPr>
          <p:spPr>
            <a:xfrm>
              <a:off x="415752" y="256528"/>
              <a:ext cx="89899" cy="328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48" y="0"/>
                  </a:moveTo>
                  <a:cubicBezTo>
                    <a:pt x="448" y="4556"/>
                    <a:pt x="216" y="8817"/>
                    <a:pt x="0" y="13078"/>
                  </a:cubicBezTo>
                  <a:lnTo>
                    <a:pt x="20936" y="21600"/>
                  </a:lnTo>
                  <a:cubicBezTo>
                    <a:pt x="21260" y="14892"/>
                    <a:pt x="21492" y="8522"/>
                    <a:pt x="21600" y="1814"/>
                  </a:cubicBezTo>
                  <a:lnTo>
                    <a:pt x="448"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96" name="Google Shape;892;p56"/>
            <p:cNvSpPr/>
            <p:nvPr/>
          </p:nvSpPr>
          <p:spPr>
            <a:xfrm>
              <a:off x="401358" y="305125"/>
              <a:ext cx="90863" cy="560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79" y="0"/>
                  </a:moveTo>
                  <a:lnTo>
                    <a:pt x="993" y="3563"/>
                  </a:lnTo>
                  <a:cubicBezTo>
                    <a:pt x="779" y="4825"/>
                    <a:pt x="336" y="5889"/>
                    <a:pt x="0" y="6953"/>
                  </a:cubicBezTo>
                  <a:lnTo>
                    <a:pt x="18850" y="21600"/>
                  </a:lnTo>
                  <a:cubicBezTo>
                    <a:pt x="19400" y="19819"/>
                    <a:pt x="19950" y="18210"/>
                    <a:pt x="20393" y="16429"/>
                  </a:cubicBezTo>
                  <a:lnTo>
                    <a:pt x="21600" y="10887"/>
                  </a:lnTo>
                  <a:lnTo>
                    <a:pt x="1879"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97" name="Google Shape;893;p56"/>
            <p:cNvSpPr/>
            <p:nvPr/>
          </p:nvSpPr>
          <p:spPr>
            <a:xfrm>
              <a:off x="374048" y="348650"/>
              <a:ext cx="83409" cy="749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28" y="0"/>
                  </a:moveTo>
                  <a:lnTo>
                    <a:pt x="1681" y="2275"/>
                  </a:lnTo>
                  <a:lnTo>
                    <a:pt x="0" y="4401"/>
                  </a:lnTo>
                  <a:lnTo>
                    <a:pt x="16674" y="21600"/>
                  </a:lnTo>
                  <a:lnTo>
                    <a:pt x="19204" y="18271"/>
                  </a:lnTo>
                  <a:lnTo>
                    <a:pt x="21600" y="14813"/>
                  </a:lnTo>
                  <a:lnTo>
                    <a:pt x="3228"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98" name="Google Shape;894;p56"/>
            <p:cNvSpPr/>
            <p:nvPr/>
          </p:nvSpPr>
          <p:spPr>
            <a:xfrm>
              <a:off x="335557" y="383380"/>
              <a:ext cx="69079" cy="870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63" y="0"/>
                  </a:moveTo>
                  <a:cubicBezTo>
                    <a:pt x="4199" y="573"/>
                    <a:pt x="3476" y="1035"/>
                    <a:pt x="2612" y="1497"/>
                  </a:cubicBezTo>
                  <a:lnTo>
                    <a:pt x="0" y="2756"/>
                  </a:lnTo>
                  <a:lnTo>
                    <a:pt x="13764" y="21600"/>
                  </a:lnTo>
                  <a:lnTo>
                    <a:pt x="17682" y="19641"/>
                  </a:lnTo>
                  <a:cubicBezTo>
                    <a:pt x="19129" y="18956"/>
                    <a:pt x="20294" y="18159"/>
                    <a:pt x="21600" y="17458"/>
                  </a:cubicBezTo>
                  <a:lnTo>
                    <a:pt x="5063"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899" name="Google Shape;895;p56"/>
            <p:cNvSpPr/>
            <p:nvPr/>
          </p:nvSpPr>
          <p:spPr>
            <a:xfrm>
              <a:off x="289677" y="406555"/>
              <a:ext cx="48645" cy="911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446" y="0"/>
                  </a:moveTo>
                  <a:cubicBezTo>
                    <a:pt x="5564" y="548"/>
                    <a:pt x="2882" y="1095"/>
                    <a:pt x="0" y="1415"/>
                  </a:cubicBezTo>
                  <a:lnTo>
                    <a:pt x="8646" y="21600"/>
                  </a:lnTo>
                  <a:cubicBezTo>
                    <a:pt x="12954" y="21174"/>
                    <a:pt x="17291" y="20398"/>
                    <a:pt x="21600" y="19638"/>
                  </a:cubicBezTo>
                  <a:lnTo>
                    <a:pt x="8446"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900" name="Google Shape;896;p56"/>
            <p:cNvSpPr/>
            <p:nvPr/>
          </p:nvSpPr>
          <p:spPr>
            <a:xfrm>
              <a:off x="234094" y="415800"/>
              <a:ext cx="30074" cy="881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662" y="0"/>
                  </a:moveTo>
                  <a:lnTo>
                    <a:pt x="0" y="21443"/>
                  </a:lnTo>
                  <a:cubicBezTo>
                    <a:pt x="5169" y="21521"/>
                    <a:pt x="10154" y="21600"/>
                    <a:pt x="15231" y="21600"/>
                  </a:cubicBezTo>
                  <a:cubicBezTo>
                    <a:pt x="17354" y="21600"/>
                    <a:pt x="19477" y="21584"/>
                    <a:pt x="21600" y="21553"/>
                  </a:cubicBezTo>
                  <a:lnTo>
                    <a:pt x="18969" y="0"/>
                  </a:lnTo>
                  <a:cubicBezTo>
                    <a:pt x="16615" y="47"/>
                    <a:pt x="14215" y="79"/>
                    <a:pt x="11815" y="79"/>
                  </a:cubicBezTo>
                  <a:cubicBezTo>
                    <a:pt x="9369" y="79"/>
                    <a:pt x="6969" y="47"/>
                    <a:pt x="4662" y="0"/>
                  </a:cubicBez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901" name="Google Shape;897;p56"/>
            <p:cNvSpPr/>
            <p:nvPr/>
          </p:nvSpPr>
          <p:spPr>
            <a:xfrm>
              <a:off x="160389" y="405143"/>
              <a:ext cx="50957" cy="907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755" y="0"/>
                  </a:moveTo>
                  <a:lnTo>
                    <a:pt x="0" y="19385"/>
                  </a:lnTo>
                  <a:cubicBezTo>
                    <a:pt x="3922" y="20271"/>
                    <a:pt x="8035" y="21050"/>
                    <a:pt x="12176" y="21600"/>
                  </a:cubicBezTo>
                  <a:lnTo>
                    <a:pt x="21600" y="1436"/>
                  </a:lnTo>
                  <a:cubicBezTo>
                    <a:pt x="18849" y="993"/>
                    <a:pt x="16289" y="550"/>
                    <a:pt x="13755" y="0"/>
                  </a:cubicBez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902" name="Google Shape;898;p56"/>
            <p:cNvSpPr/>
            <p:nvPr/>
          </p:nvSpPr>
          <p:spPr>
            <a:xfrm>
              <a:off x="95038" y="380620"/>
              <a:ext cx="71392" cy="860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681" y="0"/>
                  </a:moveTo>
                  <a:lnTo>
                    <a:pt x="0" y="17187"/>
                  </a:lnTo>
                  <a:cubicBezTo>
                    <a:pt x="2372" y="18813"/>
                    <a:pt x="4899" y="20215"/>
                    <a:pt x="7563" y="21600"/>
                  </a:cubicBezTo>
                  <a:lnTo>
                    <a:pt x="21600" y="2787"/>
                  </a:lnTo>
                  <a:cubicBezTo>
                    <a:pt x="19772" y="1965"/>
                    <a:pt x="18217" y="1047"/>
                    <a:pt x="16681" y="0"/>
                  </a:cubicBez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903" name="Google Shape;899;p56"/>
            <p:cNvSpPr/>
            <p:nvPr/>
          </p:nvSpPr>
          <p:spPr>
            <a:xfrm>
              <a:off x="44017" y="344477"/>
              <a:ext cx="84822" cy="736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25" y="0"/>
                  </a:moveTo>
                  <a:lnTo>
                    <a:pt x="0" y="14538"/>
                  </a:lnTo>
                  <a:lnTo>
                    <a:pt x="2242" y="18060"/>
                  </a:lnTo>
                  <a:lnTo>
                    <a:pt x="3436" y="19830"/>
                  </a:lnTo>
                  <a:lnTo>
                    <a:pt x="4729" y="21600"/>
                  </a:lnTo>
                  <a:lnTo>
                    <a:pt x="21600" y="4614"/>
                  </a:lnTo>
                  <a:lnTo>
                    <a:pt x="20667" y="3540"/>
                  </a:lnTo>
                  <a:lnTo>
                    <a:pt x="19947" y="2316"/>
                  </a:lnTo>
                  <a:lnTo>
                    <a:pt x="18425" y="0"/>
                  </a:ln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904" name="Google Shape;900;p56"/>
            <p:cNvSpPr/>
            <p:nvPr/>
          </p:nvSpPr>
          <p:spPr>
            <a:xfrm>
              <a:off x="11116" y="300502"/>
              <a:ext cx="90863" cy="541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950" y="0"/>
                  </a:moveTo>
                  <a:lnTo>
                    <a:pt x="0" y="10339"/>
                  </a:lnTo>
                  <a:cubicBezTo>
                    <a:pt x="779" y="14025"/>
                    <a:pt x="1543" y="17915"/>
                    <a:pt x="2536" y="21600"/>
                  </a:cubicBezTo>
                  <a:lnTo>
                    <a:pt x="21600" y="7191"/>
                  </a:lnTo>
                  <a:cubicBezTo>
                    <a:pt x="20943" y="4991"/>
                    <a:pt x="20500" y="2406"/>
                    <a:pt x="19950" y="0"/>
                  </a:cubicBez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905" name="Google Shape;901;p56"/>
            <p:cNvSpPr/>
            <p:nvPr/>
          </p:nvSpPr>
          <p:spPr>
            <a:xfrm>
              <a:off x="0" y="251906"/>
              <a:ext cx="88999" cy="300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9" y="6969"/>
                    <a:pt x="109" y="14308"/>
                    <a:pt x="452" y="21600"/>
                  </a:cubicBezTo>
                  <a:lnTo>
                    <a:pt x="21600" y="13985"/>
                  </a:lnTo>
                  <a:cubicBezTo>
                    <a:pt x="21382" y="9323"/>
                    <a:pt x="21491" y="4662"/>
                    <a:pt x="21257" y="0"/>
                  </a:cubicBezTo>
                  <a:close/>
                </a:path>
              </a:pathLst>
            </a:custGeom>
            <a:solidFill>
              <a:srgbClr val="5F7D95"/>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906" name="Google Shape;902;p56"/>
            <p:cNvSpPr/>
            <p:nvPr/>
          </p:nvSpPr>
          <p:spPr>
            <a:xfrm>
              <a:off x="392105" y="115746"/>
              <a:ext cx="88549" cy="643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89" y="0"/>
                  </a:moveTo>
                  <a:lnTo>
                    <a:pt x="0" y="15850"/>
                  </a:lnTo>
                  <a:lnTo>
                    <a:pt x="1238" y="18650"/>
                  </a:lnTo>
                  <a:cubicBezTo>
                    <a:pt x="1583" y="19576"/>
                    <a:pt x="2038" y="20652"/>
                    <a:pt x="2257" y="21600"/>
                  </a:cubicBezTo>
                  <a:lnTo>
                    <a:pt x="21600" y="8851"/>
                  </a:lnTo>
                  <a:cubicBezTo>
                    <a:pt x="21020" y="7300"/>
                    <a:pt x="20581" y="5750"/>
                    <a:pt x="20017" y="4350"/>
                  </a:cubicBezTo>
                  <a:lnTo>
                    <a:pt x="18089"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grpSp>
        <p:nvGrpSpPr>
          <p:cNvPr id="912" name="Google Shape;903;p56"/>
          <p:cNvGrpSpPr/>
          <p:nvPr/>
        </p:nvGrpSpPr>
        <p:grpSpPr>
          <a:xfrm>
            <a:off x="5052628" y="2298888"/>
            <a:ext cx="567745" cy="602084"/>
            <a:chOff x="0" y="26"/>
            <a:chExt cx="567743" cy="602083"/>
          </a:xfrm>
        </p:grpSpPr>
        <p:sp>
          <p:nvSpPr>
            <p:cNvPr id="908" name="Google Shape;904;p56"/>
            <p:cNvSpPr/>
            <p:nvPr/>
          </p:nvSpPr>
          <p:spPr>
            <a:xfrm>
              <a:off x="281132" y="26"/>
              <a:ext cx="286612" cy="3032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 y="0"/>
                  </a:moveTo>
                  <a:lnTo>
                    <a:pt x="0" y="21600"/>
                  </a:lnTo>
                  <a:lnTo>
                    <a:pt x="21600" y="21600"/>
                  </a:lnTo>
                  <a:cubicBezTo>
                    <a:pt x="20584" y="10493"/>
                    <a:pt x="11561" y="1547"/>
                    <a:pt x="4"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909" name="Google Shape;905;p56"/>
            <p:cNvSpPr/>
            <p:nvPr/>
          </p:nvSpPr>
          <p:spPr>
            <a:xfrm>
              <a:off x="-1" y="332305"/>
              <a:ext cx="243795" cy="2459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83" y="11397"/>
                    <a:pt x="10130" y="20442"/>
                    <a:pt x="21600" y="21600"/>
                  </a:cubicBezTo>
                  <a:lnTo>
                    <a:pt x="21600" y="0"/>
                  </a:ln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910" name="Google Shape;906;p56"/>
            <p:cNvSpPr/>
            <p:nvPr/>
          </p:nvSpPr>
          <p:spPr>
            <a:xfrm>
              <a:off x="281132" y="332305"/>
              <a:ext cx="256884" cy="2698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cubicBezTo>
                    <a:pt x="11493" y="20051"/>
                    <a:pt x="20510" y="11127"/>
                    <a:pt x="21600"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911" name="Google Shape;907;p56"/>
            <p:cNvSpPr/>
            <p:nvPr/>
          </p:nvSpPr>
          <p:spPr>
            <a:xfrm>
              <a:off x="26915" y="82878"/>
              <a:ext cx="216879" cy="2203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0115" y="1135"/>
                    <a:pt x="1000" y="10214"/>
                    <a:pt x="0" y="21600"/>
                  </a:cubicBezTo>
                  <a:lnTo>
                    <a:pt x="21600" y="21600"/>
                  </a:lnTo>
                  <a:lnTo>
                    <a:pt x="21600" y="0"/>
                  </a:ln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nvGrpSpPr>
          <p:cNvPr id="923" name="Google Shape;908;p56"/>
          <p:cNvGrpSpPr/>
          <p:nvPr/>
        </p:nvGrpSpPr>
        <p:grpSpPr>
          <a:xfrm>
            <a:off x="3727755" y="3855595"/>
            <a:ext cx="507909" cy="507939"/>
            <a:chOff x="0" y="0"/>
            <a:chExt cx="507908" cy="507938"/>
          </a:xfrm>
        </p:grpSpPr>
        <p:sp>
          <p:nvSpPr>
            <p:cNvPr id="913" name="Google Shape;909;p56"/>
            <p:cNvSpPr/>
            <p:nvPr/>
          </p:nvSpPr>
          <p:spPr>
            <a:xfrm>
              <a:off x="175033" y="0"/>
              <a:ext cx="157078" cy="1407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3" y="0"/>
                  </a:moveTo>
                  <a:cubicBezTo>
                    <a:pt x="7169" y="0"/>
                    <a:pt x="3519" y="636"/>
                    <a:pt x="0" y="1917"/>
                  </a:cubicBezTo>
                  <a:lnTo>
                    <a:pt x="5729" y="21600"/>
                  </a:lnTo>
                  <a:cubicBezTo>
                    <a:pt x="7384" y="20984"/>
                    <a:pt x="9119" y="20693"/>
                    <a:pt x="10853" y="20693"/>
                  </a:cubicBezTo>
                  <a:cubicBezTo>
                    <a:pt x="12561" y="20693"/>
                    <a:pt x="14244" y="20984"/>
                    <a:pt x="15871" y="21572"/>
                  </a:cubicBezTo>
                  <a:lnTo>
                    <a:pt x="21600" y="1889"/>
                  </a:lnTo>
                  <a:cubicBezTo>
                    <a:pt x="18090" y="631"/>
                    <a:pt x="14454" y="0"/>
                    <a:pt x="10823"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914" name="Google Shape;910;p56"/>
            <p:cNvSpPr/>
            <p:nvPr/>
          </p:nvSpPr>
          <p:spPr>
            <a:xfrm>
              <a:off x="290445" y="12304"/>
              <a:ext cx="168749" cy="1714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09" y="0"/>
                  </a:moveTo>
                  <a:lnTo>
                    <a:pt x="0" y="16158"/>
                  </a:lnTo>
                  <a:cubicBezTo>
                    <a:pt x="3058" y="17121"/>
                    <a:pt x="5724" y="19047"/>
                    <a:pt x="7632" y="21600"/>
                  </a:cubicBezTo>
                  <a:lnTo>
                    <a:pt x="21600" y="11607"/>
                  </a:lnTo>
                  <a:cubicBezTo>
                    <a:pt x="17540" y="6139"/>
                    <a:pt x="11839" y="2071"/>
                    <a:pt x="530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15" name="Google Shape;911;p56"/>
            <p:cNvSpPr/>
            <p:nvPr/>
          </p:nvSpPr>
          <p:spPr>
            <a:xfrm>
              <a:off x="350065" y="254015"/>
              <a:ext cx="157844" cy="1494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137" y="0"/>
                  </a:moveTo>
                  <a:cubicBezTo>
                    <a:pt x="3137" y="3646"/>
                    <a:pt x="2039" y="7210"/>
                    <a:pt x="0" y="10136"/>
                  </a:cubicBezTo>
                  <a:lnTo>
                    <a:pt x="14933" y="21600"/>
                  </a:lnTo>
                  <a:cubicBezTo>
                    <a:pt x="19274" y="15329"/>
                    <a:pt x="21600" y="7761"/>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16" name="Google Shape;912;p56"/>
            <p:cNvSpPr/>
            <p:nvPr/>
          </p:nvSpPr>
          <p:spPr>
            <a:xfrm>
              <a:off x="48350" y="12486"/>
              <a:ext cx="168349" cy="1716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55" y="0"/>
                  </a:moveTo>
                  <a:cubicBezTo>
                    <a:pt x="9733" y="2094"/>
                    <a:pt x="4020" y="6157"/>
                    <a:pt x="0" y="11618"/>
                  </a:cubicBezTo>
                  <a:lnTo>
                    <a:pt x="13999" y="21600"/>
                  </a:lnTo>
                  <a:cubicBezTo>
                    <a:pt x="15888" y="19050"/>
                    <a:pt x="18534" y="17126"/>
                    <a:pt x="21600" y="16139"/>
                  </a:cubicBezTo>
                  <a:lnTo>
                    <a:pt x="16255"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17" name="Google Shape;913;p56"/>
            <p:cNvSpPr/>
            <p:nvPr/>
          </p:nvSpPr>
          <p:spPr>
            <a:xfrm>
              <a:off x="350065" y="104406"/>
              <a:ext cx="157662" cy="149618"/>
            </a:xfrm>
            <a:custGeom>
              <a:avLst/>
              <a:gdLst/>
              <a:ahLst/>
              <a:cxnLst>
                <a:cxn ang="0">
                  <a:pos x="wd2" y="hd2"/>
                </a:cxn>
                <a:cxn ang="5400000">
                  <a:pos x="wd2" y="hd2"/>
                </a:cxn>
                <a:cxn ang="10800000">
                  <a:pos x="wd2" y="hd2"/>
                </a:cxn>
                <a:cxn ang="16200000">
                  <a:pos x="wd2" y="hd2"/>
                </a:cxn>
              </a:cxnLst>
              <a:rect l="0" t="0" r="r" b="b"/>
              <a:pathLst>
                <a:path w="21575" h="21600" fill="norm" stroke="1" extrusionOk="0">
                  <a:moveTo>
                    <a:pt x="14933" y="0"/>
                  </a:moveTo>
                  <a:lnTo>
                    <a:pt x="0" y="11449"/>
                  </a:lnTo>
                  <a:cubicBezTo>
                    <a:pt x="2039" y="14401"/>
                    <a:pt x="3137" y="17958"/>
                    <a:pt x="3137" y="21600"/>
                  </a:cubicBezTo>
                  <a:lnTo>
                    <a:pt x="21575" y="21600"/>
                  </a:lnTo>
                  <a:cubicBezTo>
                    <a:pt x="21600" y="13821"/>
                    <a:pt x="19274" y="6262"/>
                    <a:pt x="14933"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918" name="Google Shape;914;p56"/>
            <p:cNvSpPr/>
            <p:nvPr/>
          </p:nvSpPr>
          <p:spPr>
            <a:xfrm>
              <a:off x="290445" y="324141"/>
              <a:ext cx="168749" cy="1716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632" y="0"/>
                  </a:moveTo>
                  <a:cubicBezTo>
                    <a:pt x="5724" y="2576"/>
                    <a:pt x="3058" y="4474"/>
                    <a:pt x="0" y="5436"/>
                  </a:cubicBezTo>
                  <a:lnTo>
                    <a:pt x="5332" y="21600"/>
                  </a:lnTo>
                  <a:cubicBezTo>
                    <a:pt x="11865" y="19509"/>
                    <a:pt x="17563" y="15443"/>
                    <a:pt x="21600" y="9984"/>
                  </a:cubicBezTo>
                  <a:lnTo>
                    <a:pt x="7632" y="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919" name="Google Shape;915;p56"/>
            <p:cNvSpPr/>
            <p:nvPr/>
          </p:nvSpPr>
          <p:spPr>
            <a:xfrm>
              <a:off x="0" y="104789"/>
              <a:ext cx="157461" cy="149235"/>
            </a:xfrm>
            <a:custGeom>
              <a:avLst/>
              <a:gdLst/>
              <a:ahLst/>
              <a:cxnLst>
                <a:cxn ang="0">
                  <a:pos x="wd2" y="hd2"/>
                </a:cxn>
                <a:cxn ang="5400000">
                  <a:pos x="wd2" y="hd2"/>
                </a:cxn>
                <a:cxn ang="10800000">
                  <a:pos x="wd2" y="hd2"/>
                </a:cxn>
                <a:cxn ang="16200000">
                  <a:pos x="wd2" y="hd2"/>
                </a:cxn>
              </a:cxnLst>
              <a:rect l="0" t="0" r="r" b="b"/>
              <a:pathLst>
                <a:path w="21573" h="21600" fill="norm" stroke="1" extrusionOk="0">
                  <a:moveTo>
                    <a:pt x="6625" y="0"/>
                  </a:moveTo>
                  <a:cubicBezTo>
                    <a:pt x="2304" y="6278"/>
                    <a:pt x="-27" y="13828"/>
                    <a:pt x="0" y="21600"/>
                  </a:cubicBezTo>
                  <a:lnTo>
                    <a:pt x="18457" y="21600"/>
                  </a:lnTo>
                  <a:cubicBezTo>
                    <a:pt x="18457" y="17949"/>
                    <a:pt x="19531" y="14409"/>
                    <a:pt x="21573" y="11478"/>
                  </a:cubicBezTo>
                  <a:lnTo>
                    <a:pt x="6625" y="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920" name="Google Shape;916;p56"/>
            <p:cNvSpPr/>
            <p:nvPr/>
          </p:nvSpPr>
          <p:spPr>
            <a:xfrm>
              <a:off x="175033" y="367146"/>
              <a:ext cx="157078" cy="1407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29" y="0"/>
                  </a:moveTo>
                  <a:lnTo>
                    <a:pt x="0" y="19671"/>
                  </a:lnTo>
                  <a:cubicBezTo>
                    <a:pt x="3528" y="20954"/>
                    <a:pt x="7189" y="21600"/>
                    <a:pt x="10853" y="21600"/>
                  </a:cubicBezTo>
                  <a:cubicBezTo>
                    <a:pt x="14475" y="21600"/>
                    <a:pt x="18099" y="20969"/>
                    <a:pt x="21600" y="19702"/>
                  </a:cubicBezTo>
                  <a:lnTo>
                    <a:pt x="15871" y="28"/>
                  </a:lnTo>
                  <a:cubicBezTo>
                    <a:pt x="14244" y="616"/>
                    <a:pt x="12536" y="909"/>
                    <a:pt x="10853" y="909"/>
                  </a:cubicBezTo>
                  <a:cubicBezTo>
                    <a:pt x="9119" y="909"/>
                    <a:pt x="7384" y="616"/>
                    <a:pt x="572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21" name="Google Shape;917;p56"/>
            <p:cNvSpPr/>
            <p:nvPr/>
          </p:nvSpPr>
          <p:spPr>
            <a:xfrm>
              <a:off x="48350" y="323774"/>
              <a:ext cx="168349" cy="1715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999" y="0"/>
                  </a:moveTo>
                  <a:lnTo>
                    <a:pt x="0" y="9983"/>
                  </a:lnTo>
                  <a:cubicBezTo>
                    <a:pt x="4020" y="15442"/>
                    <a:pt x="9733" y="19508"/>
                    <a:pt x="16255" y="21600"/>
                  </a:cubicBezTo>
                  <a:lnTo>
                    <a:pt x="21600" y="5460"/>
                  </a:lnTo>
                  <a:cubicBezTo>
                    <a:pt x="18534" y="4473"/>
                    <a:pt x="15888" y="2574"/>
                    <a:pt x="13999"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922" name="Google Shape;918;p56"/>
            <p:cNvSpPr/>
            <p:nvPr/>
          </p:nvSpPr>
          <p:spPr>
            <a:xfrm>
              <a:off x="0" y="254015"/>
              <a:ext cx="157461" cy="149069"/>
            </a:xfrm>
            <a:custGeom>
              <a:avLst/>
              <a:gdLst/>
              <a:ahLst/>
              <a:cxnLst>
                <a:cxn ang="0">
                  <a:pos x="wd2" y="hd2"/>
                </a:cxn>
                <a:cxn ang="5400000">
                  <a:pos x="wd2" y="hd2"/>
                </a:cxn>
                <a:cxn ang="10800000">
                  <a:pos x="wd2" y="hd2"/>
                </a:cxn>
                <a:cxn ang="16200000">
                  <a:pos x="wd2" y="hd2"/>
                </a:cxn>
              </a:cxnLst>
              <a:rect l="0" t="0" r="r" b="b"/>
              <a:pathLst>
                <a:path w="21573" h="21600" fill="norm" stroke="1" extrusionOk="0">
                  <a:moveTo>
                    <a:pt x="0" y="0"/>
                  </a:moveTo>
                  <a:cubicBezTo>
                    <a:pt x="-27" y="7754"/>
                    <a:pt x="2304" y="15313"/>
                    <a:pt x="6625" y="21600"/>
                  </a:cubicBezTo>
                  <a:lnTo>
                    <a:pt x="21573" y="10109"/>
                  </a:lnTo>
                  <a:cubicBezTo>
                    <a:pt x="19531" y="7173"/>
                    <a:pt x="18457" y="3629"/>
                    <a:pt x="1845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926" name="Google Shape;921;p56"/>
          <p:cNvGrpSpPr/>
          <p:nvPr/>
        </p:nvGrpSpPr>
        <p:grpSpPr>
          <a:xfrm>
            <a:off x="959087" y="4169123"/>
            <a:ext cx="809222" cy="200843"/>
            <a:chOff x="0" y="0"/>
            <a:chExt cx="809221" cy="200842"/>
          </a:xfrm>
        </p:grpSpPr>
        <p:sp>
          <p:nvSpPr>
            <p:cNvPr id="924" name="Google Shape;922;p56"/>
            <p:cNvSpPr/>
            <p:nvPr/>
          </p:nvSpPr>
          <p:spPr>
            <a:xfrm>
              <a:off x="0" y="47510"/>
              <a:ext cx="809222" cy="1533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907"/>
                  </a:moveTo>
                  <a:lnTo>
                    <a:pt x="0" y="21600"/>
                  </a:lnTo>
                  <a:lnTo>
                    <a:pt x="21600" y="21600"/>
                  </a:lnTo>
                  <a:lnTo>
                    <a:pt x="21600" y="0"/>
                  </a:lnTo>
                  <a:lnTo>
                    <a:pt x="5977" y="0"/>
                  </a:lnTo>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925" name="Google Shape;923;p56"/>
            <p:cNvSpPr/>
            <p:nvPr/>
          </p:nvSpPr>
          <p:spPr>
            <a:xfrm>
              <a:off x="0" y="-1"/>
              <a:ext cx="277899" cy="1533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15612" y="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930" name="Google Shape;924;p56"/>
          <p:cNvGrpSpPr/>
          <p:nvPr/>
        </p:nvGrpSpPr>
        <p:grpSpPr>
          <a:xfrm>
            <a:off x="967553" y="2656010"/>
            <a:ext cx="792416" cy="269929"/>
            <a:chOff x="6" y="6"/>
            <a:chExt cx="792414" cy="269928"/>
          </a:xfrm>
        </p:grpSpPr>
        <p:sp>
          <p:nvSpPr>
            <p:cNvPr id="927" name="Google Shape;925;p56"/>
            <p:cNvSpPr/>
            <p:nvPr/>
          </p:nvSpPr>
          <p:spPr>
            <a:xfrm>
              <a:off x="6" y="50662"/>
              <a:ext cx="792416" cy="2192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97" y="0"/>
                  </a:moveTo>
                  <a:cubicBezTo>
                    <a:pt x="5668" y="5214"/>
                    <a:pt x="4596" y="10279"/>
                    <a:pt x="3092" y="10279"/>
                  </a:cubicBezTo>
                  <a:cubicBezTo>
                    <a:pt x="1608" y="10279"/>
                    <a:pt x="515" y="5214"/>
                    <a:pt x="907" y="0"/>
                  </a:cubicBezTo>
                  <a:lnTo>
                    <a:pt x="433" y="0"/>
                  </a:lnTo>
                  <a:cubicBezTo>
                    <a:pt x="206" y="0"/>
                    <a:pt x="0" y="671"/>
                    <a:pt x="0" y="1565"/>
                  </a:cubicBezTo>
                  <a:lnTo>
                    <a:pt x="0" y="21600"/>
                  </a:lnTo>
                  <a:lnTo>
                    <a:pt x="21167" y="21600"/>
                  </a:lnTo>
                  <a:cubicBezTo>
                    <a:pt x="21414" y="21600"/>
                    <a:pt x="21600" y="20855"/>
                    <a:pt x="21600" y="20036"/>
                  </a:cubicBezTo>
                  <a:lnTo>
                    <a:pt x="21600" y="0"/>
                  </a:ln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928" name="Google Shape;926;p56"/>
            <p:cNvSpPr/>
            <p:nvPr/>
          </p:nvSpPr>
          <p:spPr>
            <a:xfrm>
              <a:off x="6" y="209445"/>
              <a:ext cx="60490" cy="604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929" name="Google Shape;927;p56"/>
            <p:cNvSpPr/>
            <p:nvPr/>
          </p:nvSpPr>
          <p:spPr>
            <a:xfrm>
              <a:off x="42691" y="6"/>
              <a:ext cx="141809" cy="141832"/>
            </a:xfrm>
            <a:custGeom>
              <a:avLst/>
              <a:gdLst/>
              <a:ahLst/>
              <a:cxnLst>
                <a:cxn ang="0">
                  <a:pos x="wd2" y="hd2"/>
                </a:cxn>
                <a:cxn ang="5400000">
                  <a:pos x="wd2" y="hd2"/>
                </a:cxn>
                <a:cxn ang="10800000">
                  <a:pos x="wd2" y="hd2"/>
                </a:cxn>
                <a:cxn ang="16200000">
                  <a:pos x="wd2" y="hd2"/>
                </a:cxn>
              </a:cxnLst>
              <a:rect l="0" t="0" r="r" b="b"/>
              <a:pathLst>
                <a:path w="18498" h="18501" fill="norm" stroke="1" extrusionOk="0">
                  <a:moveTo>
                    <a:pt x="9326" y="0"/>
                  </a:moveTo>
                  <a:cubicBezTo>
                    <a:pt x="1041" y="0"/>
                    <a:pt x="-3102" y="9962"/>
                    <a:pt x="2717" y="15781"/>
                  </a:cubicBezTo>
                  <a:cubicBezTo>
                    <a:pt x="8537" y="21600"/>
                    <a:pt x="18498" y="17458"/>
                    <a:pt x="18498" y="9272"/>
                  </a:cubicBezTo>
                  <a:cubicBezTo>
                    <a:pt x="18498" y="4142"/>
                    <a:pt x="14355" y="0"/>
                    <a:pt x="9326" y="0"/>
                  </a:cubicBezTo>
                  <a:close/>
                </a:path>
              </a:pathLst>
            </a:custGeom>
            <a:noFill/>
            <a:ln w="9525" cap="flat">
              <a:solidFill>
                <a:srgbClr val="A5B7C5"/>
              </a:solidFill>
              <a:prstDash val="solid"/>
              <a:miter lim="123486"/>
            </a:ln>
            <a:effectLst/>
          </p:spPr>
          <p:txBody>
            <a:bodyPr wrap="square" lIns="0" tIns="0" rIns="0" bIns="0" numCol="1" anchor="ctr">
              <a:noAutofit/>
            </a:bodyPr>
            <a:lstStyle/>
            <a:p>
              <a:pPr>
                <a:defRPr>
                  <a:solidFill>
                    <a:srgbClr val="000000"/>
                  </a:solidFill>
                </a:defRPr>
              </a:pPr>
            </a:p>
          </p:txBody>
        </p:sp>
      </p:grpSp>
      <p:sp>
        <p:nvSpPr>
          <p:cNvPr id="931" name="Google Shape;928;p56"/>
          <p:cNvSpPr/>
          <p:nvPr/>
        </p:nvSpPr>
        <p:spPr>
          <a:xfrm>
            <a:off x="7401300" y="2350672"/>
            <a:ext cx="185350" cy="940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73" y="0"/>
                </a:moveTo>
                <a:lnTo>
                  <a:pt x="15207" y="7065"/>
                </a:lnTo>
                <a:lnTo>
                  <a:pt x="0" y="7065"/>
                </a:lnTo>
                <a:lnTo>
                  <a:pt x="0" y="14633"/>
                </a:lnTo>
                <a:lnTo>
                  <a:pt x="15207" y="14633"/>
                </a:lnTo>
                <a:lnTo>
                  <a:pt x="11673" y="21600"/>
                </a:lnTo>
                <a:lnTo>
                  <a:pt x="16122" y="21600"/>
                </a:lnTo>
                <a:lnTo>
                  <a:pt x="21600" y="10800"/>
                </a:lnTo>
                <a:lnTo>
                  <a:pt x="16122" y="0"/>
                </a:lnTo>
                <a:close/>
              </a:path>
            </a:pathLst>
          </a:custGeom>
          <a:ln>
            <a:solidFill>
              <a:srgbClr val="869FB2"/>
            </a:solidFill>
          </a:ln>
        </p:spPr>
        <p:txBody>
          <a:bodyPr lIns="0" tIns="0" rIns="0" bIns="0" anchor="ctr"/>
          <a:lstStyle/>
          <a:p>
            <a:pPr>
              <a:defRPr>
                <a:solidFill>
                  <a:srgbClr val="000000"/>
                </a:solidFill>
              </a:defRPr>
            </a:pPr>
          </a:p>
        </p:txBody>
      </p:sp>
      <p:sp>
        <p:nvSpPr>
          <p:cNvPr id="932" name="Google Shape;929;p56"/>
          <p:cNvSpPr/>
          <p:nvPr/>
        </p:nvSpPr>
        <p:spPr>
          <a:xfrm>
            <a:off x="7100815" y="2333135"/>
            <a:ext cx="171711" cy="1290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81" y="0"/>
                </a:moveTo>
                <a:lnTo>
                  <a:pt x="10716" y="3668"/>
                </a:lnTo>
                <a:lnTo>
                  <a:pt x="14140" y="8222"/>
                </a:lnTo>
                <a:lnTo>
                  <a:pt x="0" y="8222"/>
                </a:lnTo>
                <a:lnTo>
                  <a:pt x="0" y="13449"/>
                </a:lnTo>
                <a:lnTo>
                  <a:pt x="14140" y="13449"/>
                </a:lnTo>
                <a:lnTo>
                  <a:pt x="10716" y="18003"/>
                </a:lnTo>
                <a:lnTo>
                  <a:pt x="13481" y="21600"/>
                </a:lnTo>
                <a:lnTo>
                  <a:pt x="21600" y="10800"/>
                </a:lnTo>
                <a:lnTo>
                  <a:pt x="13481" y="0"/>
                </a:lnTo>
                <a:close/>
              </a:path>
            </a:pathLst>
          </a:custGeom>
          <a:ln>
            <a:solidFill>
              <a:srgbClr val="869FB2"/>
            </a:solidFill>
          </a:ln>
        </p:spPr>
        <p:txBody>
          <a:bodyPr lIns="0" tIns="0" rIns="0" bIns="0" anchor="ctr"/>
          <a:lstStyle/>
          <a:p>
            <a:pPr>
              <a:defRPr>
                <a:solidFill>
                  <a:srgbClr val="000000"/>
                </a:solidFill>
              </a:defRPr>
            </a:pPr>
          </a:p>
        </p:txBody>
      </p:sp>
      <p:sp>
        <p:nvSpPr>
          <p:cNvPr id="933" name="Google Shape;930;p56"/>
          <p:cNvSpPr/>
          <p:nvPr/>
        </p:nvSpPr>
        <p:spPr>
          <a:xfrm>
            <a:off x="7723104" y="2339528"/>
            <a:ext cx="166535" cy="116778"/>
          </a:xfrm>
          <a:custGeom>
            <a:avLst/>
            <a:gdLst/>
            <a:ahLst/>
            <a:cxnLst>
              <a:cxn ang="0">
                <a:pos x="wd2" y="hd2"/>
              </a:cxn>
              <a:cxn ang="5400000">
                <a:pos x="wd2" y="hd2"/>
              </a:cxn>
              <a:cxn ang="10800000">
                <a:pos x="wd2" y="hd2"/>
              </a:cxn>
              <a:cxn ang="16200000">
                <a:pos x="wd2" y="hd2"/>
              </a:cxn>
            </a:cxnLst>
            <a:rect l="0" t="0" r="r" b="b"/>
            <a:pathLst>
              <a:path w="21443" h="21600" fill="norm" stroke="1" extrusionOk="0">
                <a:moveTo>
                  <a:pt x="13768" y="0"/>
                </a:moveTo>
                <a:cubicBezTo>
                  <a:pt x="13266" y="0"/>
                  <a:pt x="12772" y="282"/>
                  <a:pt x="12380" y="845"/>
                </a:cubicBezTo>
                <a:cubicBezTo>
                  <a:pt x="11588" y="1982"/>
                  <a:pt x="11588" y="3773"/>
                  <a:pt x="12380" y="4910"/>
                </a:cubicBezTo>
                <a:lnTo>
                  <a:pt x="13854" y="7016"/>
                </a:lnTo>
                <a:cubicBezTo>
                  <a:pt x="14081" y="7343"/>
                  <a:pt x="13909" y="7906"/>
                  <a:pt x="13626" y="7906"/>
                </a:cubicBezTo>
                <a:lnTo>
                  <a:pt x="1976" y="7906"/>
                </a:lnTo>
                <a:cubicBezTo>
                  <a:pt x="902" y="7906"/>
                  <a:pt x="0" y="9212"/>
                  <a:pt x="0" y="10834"/>
                </a:cubicBezTo>
                <a:cubicBezTo>
                  <a:pt x="0" y="12377"/>
                  <a:pt x="902" y="13683"/>
                  <a:pt x="1976" y="13683"/>
                </a:cubicBezTo>
                <a:lnTo>
                  <a:pt x="13626" y="13683"/>
                </a:lnTo>
                <a:cubicBezTo>
                  <a:pt x="13909" y="13683"/>
                  <a:pt x="14081" y="14246"/>
                  <a:pt x="13854" y="14573"/>
                </a:cubicBezTo>
                <a:lnTo>
                  <a:pt x="12380" y="16679"/>
                </a:lnTo>
                <a:cubicBezTo>
                  <a:pt x="11588" y="17816"/>
                  <a:pt x="11588" y="19607"/>
                  <a:pt x="12380" y="20744"/>
                </a:cubicBezTo>
                <a:cubicBezTo>
                  <a:pt x="12780" y="21307"/>
                  <a:pt x="13289" y="21600"/>
                  <a:pt x="13791" y="21600"/>
                </a:cubicBezTo>
                <a:cubicBezTo>
                  <a:pt x="14301" y="21600"/>
                  <a:pt x="14810" y="21307"/>
                  <a:pt x="15210" y="20744"/>
                </a:cubicBezTo>
                <a:lnTo>
                  <a:pt x="20973" y="12455"/>
                </a:lnTo>
                <a:cubicBezTo>
                  <a:pt x="21600" y="11566"/>
                  <a:pt x="21600" y="10102"/>
                  <a:pt x="20973" y="9133"/>
                </a:cubicBezTo>
                <a:lnTo>
                  <a:pt x="15210" y="923"/>
                </a:lnTo>
                <a:cubicBezTo>
                  <a:pt x="14802" y="304"/>
                  <a:pt x="14285" y="0"/>
                  <a:pt x="13768" y="0"/>
                </a:cubicBezTo>
                <a:close/>
              </a:path>
            </a:pathLst>
          </a:custGeom>
          <a:ln>
            <a:solidFill>
              <a:srgbClr val="869FB2"/>
            </a:solidFill>
          </a:ln>
        </p:spPr>
        <p:txBody>
          <a:bodyPr lIns="0" tIns="0" rIns="0" bIns="0" anchor="ctr"/>
          <a:lstStyle/>
          <a:p>
            <a:pPr>
              <a:defRPr>
                <a:solidFill>
                  <a:srgbClr val="000000"/>
                </a:solidFill>
              </a:defRPr>
            </a:pPr>
          </a:p>
        </p:txBody>
      </p:sp>
      <p:sp>
        <p:nvSpPr>
          <p:cNvPr id="934" name="Google Shape;931;p56"/>
          <p:cNvSpPr/>
          <p:nvPr/>
        </p:nvSpPr>
        <p:spPr>
          <a:xfrm>
            <a:off x="8017747" y="2333135"/>
            <a:ext cx="163856" cy="1290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84" y="0"/>
                </a:moveTo>
                <a:lnTo>
                  <a:pt x="13084" y="8222"/>
                </a:lnTo>
                <a:lnTo>
                  <a:pt x="0" y="8222"/>
                </a:lnTo>
                <a:lnTo>
                  <a:pt x="0" y="13449"/>
                </a:lnTo>
                <a:lnTo>
                  <a:pt x="13084" y="13449"/>
                </a:lnTo>
                <a:lnTo>
                  <a:pt x="13084" y="21600"/>
                </a:lnTo>
                <a:lnTo>
                  <a:pt x="21600" y="10800"/>
                </a:lnTo>
                <a:lnTo>
                  <a:pt x="13084" y="0"/>
                </a:lnTo>
                <a:close/>
              </a:path>
            </a:pathLst>
          </a:custGeom>
          <a:ln>
            <a:solidFill>
              <a:srgbClr val="869FB2"/>
            </a:solidFill>
          </a:ln>
        </p:spPr>
        <p:txBody>
          <a:bodyPr lIns="0" tIns="0" rIns="0" bIns="0" anchor="ctr"/>
          <a:lstStyle/>
          <a:p>
            <a:pPr>
              <a:defRPr>
                <a:solidFill>
                  <a:srgbClr val="000000"/>
                </a:solidFill>
              </a:defRPr>
            </a:pPr>
          </a:p>
        </p:txBody>
      </p:sp>
      <p:grpSp>
        <p:nvGrpSpPr>
          <p:cNvPr id="937" name="Google Shape;932;p56"/>
          <p:cNvGrpSpPr/>
          <p:nvPr/>
        </p:nvGrpSpPr>
        <p:grpSpPr>
          <a:xfrm>
            <a:off x="7103402" y="2550622"/>
            <a:ext cx="166474" cy="141377"/>
            <a:chOff x="0" y="60"/>
            <a:chExt cx="166472" cy="141375"/>
          </a:xfrm>
        </p:grpSpPr>
        <p:sp>
          <p:nvSpPr>
            <p:cNvPr id="935" name="Google Shape;933;p56"/>
            <p:cNvSpPr/>
            <p:nvPr/>
          </p:nvSpPr>
          <p:spPr>
            <a:xfrm>
              <a:off x="0" y="60"/>
              <a:ext cx="91822" cy="1413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956" y="0"/>
                  </a:moveTo>
                  <a:lnTo>
                    <a:pt x="0" y="3284"/>
                  </a:lnTo>
                  <a:lnTo>
                    <a:pt x="11674" y="10800"/>
                  </a:lnTo>
                  <a:lnTo>
                    <a:pt x="0" y="18381"/>
                  </a:lnTo>
                  <a:lnTo>
                    <a:pt x="4956" y="21600"/>
                  </a:lnTo>
                  <a:lnTo>
                    <a:pt x="21600" y="10800"/>
                  </a:lnTo>
                  <a:lnTo>
                    <a:pt x="4956"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36" name="Google Shape;934;p56"/>
            <p:cNvSpPr/>
            <p:nvPr/>
          </p:nvSpPr>
          <p:spPr>
            <a:xfrm>
              <a:off x="74651" y="60"/>
              <a:ext cx="91823" cy="1413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956" y="0"/>
                  </a:moveTo>
                  <a:lnTo>
                    <a:pt x="0" y="3284"/>
                  </a:lnTo>
                  <a:lnTo>
                    <a:pt x="11573" y="10800"/>
                  </a:lnTo>
                  <a:lnTo>
                    <a:pt x="0" y="18381"/>
                  </a:lnTo>
                  <a:lnTo>
                    <a:pt x="4956" y="21600"/>
                  </a:lnTo>
                  <a:lnTo>
                    <a:pt x="21600" y="10800"/>
                  </a:lnTo>
                  <a:lnTo>
                    <a:pt x="4956"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940" name="Google Shape;935;p56"/>
          <p:cNvGrpSpPr/>
          <p:nvPr/>
        </p:nvGrpSpPr>
        <p:grpSpPr>
          <a:xfrm>
            <a:off x="7412746" y="2576285"/>
            <a:ext cx="162516" cy="90050"/>
            <a:chOff x="0" y="0"/>
            <a:chExt cx="162514" cy="90048"/>
          </a:xfrm>
        </p:grpSpPr>
        <p:sp>
          <p:nvSpPr>
            <p:cNvPr id="938" name="Google Shape;936;p56"/>
            <p:cNvSpPr/>
            <p:nvPr/>
          </p:nvSpPr>
          <p:spPr>
            <a:xfrm>
              <a:off x="0" y="-1"/>
              <a:ext cx="87804" cy="900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130" y="10749"/>
                  </a:lnTo>
                  <a:lnTo>
                    <a:pt x="0" y="21600"/>
                  </a:lnTo>
                  <a:lnTo>
                    <a:pt x="10485" y="21600"/>
                  </a:lnTo>
                  <a:lnTo>
                    <a:pt x="21600" y="10749"/>
                  </a:lnTo>
                  <a:lnTo>
                    <a:pt x="10485"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39" name="Google Shape;937;p56"/>
            <p:cNvSpPr/>
            <p:nvPr/>
          </p:nvSpPr>
          <p:spPr>
            <a:xfrm>
              <a:off x="74650" y="-1"/>
              <a:ext cx="87866" cy="900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122" y="10749"/>
                  </a:lnTo>
                  <a:lnTo>
                    <a:pt x="0" y="21600"/>
                  </a:lnTo>
                  <a:lnTo>
                    <a:pt x="10478" y="21600"/>
                  </a:lnTo>
                  <a:lnTo>
                    <a:pt x="21600" y="10749"/>
                  </a:lnTo>
                  <a:lnTo>
                    <a:pt x="1047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943" name="Google Shape;938;p56"/>
          <p:cNvGrpSpPr/>
          <p:nvPr/>
        </p:nvGrpSpPr>
        <p:grpSpPr>
          <a:xfrm>
            <a:off x="7739668" y="2576285"/>
            <a:ext cx="139436" cy="90050"/>
            <a:chOff x="0" y="0"/>
            <a:chExt cx="139435" cy="90048"/>
          </a:xfrm>
        </p:grpSpPr>
        <p:sp>
          <p:nvSpPr>
            <p:cNvPr id="941" name="Google Shape;939;p56"/>
            <p:cNvSpPr/>
            <p:nvPr/>
          </p:nvSpPr>
          <p:spPr>
            <a:xfrm>
              <a:off x="-1" y="0"/>
              <a:ext cx="64786" cy="90049"/>
            </a:xfrm>
            <a:custGeom>
              <a:avLst/>
              <a:gdLst/>
              <a:ahLst/>
              <a:cxnLst>
                <a:cxn ang="0">
                  <a:pos x="wd2" y="hd2"/>
                </a:cxn>
                <a:cxn ang="5400000">
                  <a:pos x="wd2" y="hd2"/>
                </a:cxn>
                <a:cxn ang="10800000">
                  <a:pos x="wd2" y="hd2"/>
                </a:cxn>
                <a:cxn ang="16200000">
                  <a:pos x="wd2" y="hd2"/>
                </a:cxn>
              </a:cxnLst>
              <a:rect l="0" t="0" r="r" b="b"/>
              <a:pathLst>
                <a:path w="19915" h="21600" fill="norm" stroke="1" extrusionOk="0">
                  <a:moveTo>
                    <a:pt x="4612" y="0"/>
                  </a:moveTo>
                  <a:cubicBezTo>
                    <a:pt x="570" y="0"/>
                    <a:pt x="-1583" y="3797"/>
                    <a:pt x="1374" y="6119"/>
                  </a:cubicBezTo>
                  <a:lnTo>
                    <a:pt x="6503" y="10223"/>
                  </a:lnTo>
                  <a:cubicBezTo>
                    <a:pt x="6915" y="10544"/>
                    <a:pt x="6915" y="11070"/>
                    <a:pt x="6503" y="11377"/>
                  </a:cubicBezTo>
                  <a:lnTo>
                    <a:pt x="1374" y="15378"/>
                  </a:lnTo>
                  <a:cubicBezTo>
                    <a:pt x="-1583" y="17701"/>
                    <a:pt x="570" y="21600"/>
                    <a:pt x="4612" y="21600"/>
                  </a:cubicBezTo>
                  <a:cubicBezTo>
                    <a:pt x="5829" y="21600"/>
                    <a:pt x="7046" y="21176"/>
                    <a:pt x="7869" y="20548"/>
                  </a:cubicBezTo>
                  <a:lnTo>
                    <a:pt x="19605" y="11377"/>
                  </a:lnTo>
                  <a:cubicBezTo>
                    <a:pt x="20017" y="11070"/>
                    <a:pt x="20017" y="10544"/>
                    <a:pt x="19605" y="10223"/>
                  </a:cubicBezTo>
                  <a:lnTo>
                    <a:pt x="7869" y="1066"/>
                  </a:lnTo>
                  <a:cubicBezTo>
                    <a:pt x="7046" y="321"/>
                    <a:pt x="5829" y="0"/>
                    <a:pt x="461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42" name="Google Shape;940;p56"/>
            <p:cNvSpPr/>
            <p:nvPr/>
          </p:nvSpPr>
          <p:spPr>
            <a:xfrm>
              <a:off x="74653" y="0"/>
              <a:ext cx="64783" cy="90049"/>
            </a:xfrm>
            <a:custGeom>
              <a:avLst/>
              <a:gdLst/>
              <a:ahLst/>
              <a:cxnLst>
                <a:cxn ang="0">
                  <a:pos x="wd2" y="hd2"/>
                </a:cxn>
                <a:cxn ang="5400000">
                  <a:pos x="wd2" y="hd2"/>
                </a:cxn>
                <a:cxn ang="10800000">
                  <a:pos x="wd2" y="hd2"/>
                </a:cxn>
                <a:cxn ang="16200000">
                  <a:pos x="wd2" y="hd2"/>
                </a:cxn>
              </a:cxnLst>
              <a:rect l="0" t="0" r="r" b="b"/>
              <a:pathLst>
                <a:path w="19914" h="21600" fill="norm" stroke="1" extrusionOk="0">
                  <a:moveTo>
                    <a:pt x="4631" y="0"/>
                  </a:moveTo>
                  <a:cubicBezTo>
                    <a:pt x="570" y="0"/>
                    <a:pt x="-1583" y="3797"/>
                    <a:pt x="1374" y="6119"/>
                  </a:cubicBezTo>
                  <a:lnTo>
                    <a:pt x="6522" y="10223"/>
                  </a:lnTo>
                  <a:cubicBezTo>
                    <a:pt x="6915" y="10544"/>
                    <a:pt x="6915" y="11070"/>
                    <a:pt x="6522" y="11377"/>
                  </a:cubicBezTo>
                  <a:lnTo>
                    <a:pt x="1374" y="15378"/>
                  </a:lnTo>
                  <a:cubicBezTo>
                    <a:pt x="-1583" y="17701"/>
                    <a:pt x="570" y="21600"/>
                    <a:pt x="4631" y="21600"/>
                  </a:cubicBezTo>
                  <a:cubicBezTo>
                    <a:pt x="5829" y="21600"/>
                    <a:pt x="7046" y="21176"/>
                    <a:pt x="7869" y="20548"/>
                  </a:cubicBezTo>
                  <a:lnTo>
                    <a:pt x="19605" y="11377"/>
                  </a:lnTo>
                  <a:cubicBezTo>
                    <a:pt x="20017" y="11070"/>
                    <a:pt x="20017" y="10544"/>
                    <a:pt x="19605" y="10223"/>
                  </a:cubicBezTo>
                  <a:lnTo>
                    <a:pt x="7869" y="1066"/>
                  </a:lnTo>
                  <a:cubicBezTo>
                    <a:pt x="7046" y="321"/>
                    <a:pt x="5829" y="0"/>
                    <a:pt x="463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946" name="Google Shape;941;p56"/>
          <p:cNvGrpSpPr/>
          <p:nvPr/>
        </p:nvGrpSpPr>
        <p:grpSpPr>
          <a:xfrm>
            <a:off x="8028951" y="2558537"/>
            <a:ext cx="141448" cy="125547"/>
            <a:chOff x="0" y="60"/>
            <a:chExt cx="141446" cy="125545"/>
          </a:xfrm>
        </p:grpSpPr>
        <p:sp>
          <p:nvSpPr>
            <p:cNvPr id="944" name="Google Shape;942;p56"/>
            <p:cNvSpPr/>
            <p:nvPr/>
          </p:nvSpPr>
          <p:spPr>
            <a:xfrm>
              <a:off x="-1" y="60"/>
              <a:ext cx="62840" cy="1255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10800"/>
                  </a:ln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45" name="Google Shape;943;p56"/>
            <p:cNvSpPr/>
            <p:nvPr/>
          </p:nvSpPr>
          <p:spPr>
            <a:xfrm>
              <a:off x="78608" y="60"/>
              <a:ext cx="62839" cy="1255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10800"/>
                  </a:ln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949" name="Google Shape;944;p56"/>
          <p:cNvGrpSpPr/>
          <p:nvPr/>
        </p:nvGrpSpPr>
        <p:grpSpPr>
          <a:xfrm>
            <a:off x="7443465" y="2980884"/>
            <a:ext cx="101017" cy="107586"/>
            <a:chOff x="0" y="0"/>
            <a:chExt cx="101016" cy="107584"/>
          </a:xfrm>
        </p:grpSpPr>
        <p:sp>
          <p:nvSpPr>
            <p:cNvPr id="947" name="Google Shape;945;p56"/>
            <p:cNvSpPr/>
            <p:nvPr/>
          </p:nvSpPr>
          <p:spPr>
            <a:xfrm>
              <a:off x="33854" y="0"/>
              <a:ext cx="67163" cy="1075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30" y="0"/>
                  </a:moveTo>
                  <a:lnTo>
                    <a:pt x="0" y="2738"/>
                  </a:lnTo>
                  <a:lnTo>
                    <a:pt x="12846" y="10757"/>
                  </a:lnTo>
                  <a:lnTo>
                    <a:pt x="0" y="18874"/>
                  </a:lnTo>
                  <a:lnTo>
                    <a:pt x="4230" y="21600"/>
                  </a:lnTo>
                  <a:lnTo>
                    <a:pt x="21600" y="10757"/>
                  </a:lnTo>
                  <a:lnTo>
                    <a:pt x="4230"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48" name="Google Shape;946;p56"/>
            <p:cNvSpPr/>
            <p:nvPr/>
          </p:nvSpPr>
          <p:spPr>
            <a:xfrm>
              <a:off x="-1" y="19361"/>
              <a:ext cx="48348" cy="68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094" y="0"/>
                  </a:moveTo>
                  <a:lnTo>
                    <a:pt x="0" y="4255"/>
                  </a:lnTo>
                  <a:lnTo>
                    <a:pt x="9413" y="10724"/>
                  </a:lnTo>
                  <a:lnTo>
                    <a:pt x="0" y="17326"/>
                  </a:lnTo>
                  <a:lnTo>
                    <a:pt x="6094" y="21600"/>
                  </a:lnTo>
                  <a:lnTo>
                    <a:pt x="21600" y="10724"/>
                  </a:lnTo>
                  <a:lnTo>
                    <a:pt x="6094"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952" name="Google Shape;947;p56"/>
          <p:cNvGrpSpPr/>
          <p:nvPr/>
        </p:nvGrpSpPr>
        <p:grpSpPr>
          <a:xfrm>
            <a:off x="7735964" y="2981098"/>
            <a:ext cx="120746" cy="107158"/>
            <a:chOff x="60" y="0"/>
            <a:chExt cx="120745" cy="107157"/>
          </a:xfrm>
        </p:grpSpPr>
        <p:sp>
          <p:nvSpPr>
            <p:cNvPr id="950" name="Google Shape;948;p56"/>
            <p:cNvSpPr/>
            <p:nvPr/>
          </p:nvSpPr>
          <p:spPr>
            <a:xfrm>
              <a:off x="49260" y="-1"/>
              <a:ext cx="71547" cy="1071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3383" y="10800"/>
                  </a:lnTo>
                  <a:lnTo>
                    <a:pt x="0" y="21600"/>
                  </a:lnTo>
                  <a:lnTo>
                    <a:pt x="21600" y="10800"/>
                  </a:lnTo>
                  <a:lnTo>
                    <a:pt x="0"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51" name="Google Shape;949;p56"/>
            <p:cNvSpPr/>
            <p:nvPr/>
          </p:nvSpPr>
          <p:spPr>
            <a:xfrm>
              <a:off x="60" y="-1"/>
              <a:ext cx="71547" cy="1071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3511" y="10800"/>
                  </a:lnTo>
                  <a:lnTo>
                    <a:pt x="0" y="21600"/>
                  </a:lnTo>
                  <a:lnTo>
                    <a:pt x="21600" y="10800"/>
                  </a:lnTo>
                  <a:lnTo>
                    <a:pt x="0"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955" name="Google Shape;950;p56"/>
          <p:cNvGrpSpPr/>
          <p:nvPr/>
        </p:nvGrpSpPr>
        <p:grpSpPr>
          <a:xfrm>
            <a:off x="8064837" y="2984172"/>
            <a:ext cx="69332" cy="101071"/>
            <a:chOff x="0" y="0"/>
            <a:chExt cx="69331" cy="101069"/>
          </a:xfrm>
        </p:grpSpPr>
        <p:sp>
          <p:nvSpPr>
            <p:cNvPr id="953" name="Google Shape;951;p56"/>
            <p:cNvSpPr/>
            <p:nvPr/>
          </p:nvSpPr>
          <p:spPr>
            <a:xfrm>
              <a:off x="39" y="0"/>
              <a:ext cx="69293" cy="101070"/>
            </a:xfrm>
            <a:custGeom>
              <a:avLst/>
              <a:gdLst/>
              <a:ahLst/>
              <a:cxnLst>
                <a:cxn ang="0">
                  <a:pos x="wd2" y="hd2"/>
                </a:cxn>
                <a:cxn ang="5400000">
                  <a:pos x="wd2" y="hd2"/>
                </a:cxn>
                <a:cxn ang="10800000">
                  <a:pos x="wd2" y="hd2"/>
                </a:cxn>
                <a:cxn ang="16200000">
                  <a:pos x="wd2" y="hd2"/>
                </a:cxn>
              </a:cxnLst>
              <a:rect l="0" t="0" r="r" b="b"/>
              <a:pathLst>
                <a:path w="21431" h="21600" fill="norm" stroke="1" extrusionOk="0">
                  <a:moveTo>
                    <a:pt x="979" y="0"/>
                  </a:moveTo>
                  <a:cubicBezTo>
                    <a:pt x="508" y="0"/>
                    <a:pt x="0" y="299"/>
                    <a:pt x="0" y="716"/>
                  </a:cubicBezTo>
                  <a:lnTo>
                    <a:pt x="0" y="2589"/>
                  </a:lnTo>
                  <a:cubicBezTo>
                    <a:pt x="0" y="3149"/>
                    <a:pt x="414" y="3617"/>
                    <a:pt x="960" y="3995"/>
                  </a:cubicBezTo>
                  <a:lnTo>
                    <a:pt x="13182" y="10280"/>
                  </a:lnTo>
                  <a:cubicBezTo>
                    <a:pt x="13728" y="10566"/>
                    <a:pt x="13728" y="11034"/>
                    <a:pt x="13182" y="11320"/>
                  </a:cubicBezTo>
                  <a:lnTo>
                    <a:pt x="960" y="17605"/>
                  </a:lnTo>
                  <a:cubicBezTo>
                    <a:pt x="414" y="17983"/>
                    <a:pt x="0" y="18451"/>
                    <a:pt x="0" y="19011"/>
                  </a:cubicBezTo>
                  <a:lnTo>
                    <a:pt x="0" y="20975"/>
                  </a:lnTo>
                  <a:cubicBezTo>
                    <a:pt x="0" y="21314"/>
                    <a:pt x="490" y="21600"/>
                    <a:pt x="960" y="21600"/>
                  </a:cubicBezTo>
                  <a:cubicBezTo>
                    <a:pt x="1149" y="21600"/>
                    <a:pt x="1337" y="21561"/>
                    <a:pt x="1507" y="21444"/>
                  </a:cubicBezTo>
                  <a:lnTo>
                    <a:pt x="20922" y="11412"/>
                  </a:lnTo>
                  <a:cubicBezTo>
                    <a:pt x="21600" y="11125"/>
                    <a:pt x="21600" y="10475"/>
                    <a:pt x="20922" y="10188"/>
                  </a:cubicBezTo>
                  <a:lnTo>
                    <a:pt x="1507" y="143"/>
                  </a:lnTo>
                  <a:cubicBezTo>
                    <a:pt x="1356" y="39"/>
                    <a:pt x="1168" y="0"/>
                    <a:pt x="97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54" name="Google Shape;952;p56"/>
            <p:cNvSpPr/>
            <p:nvPr/>
          </p:nvSpPr>
          <p:spPr>
            <a:xfrm>
              <a:off x="-1" y="36409"/>
              <a:ext cx="20728" cy="28251"/>
            </a:xfrm>
            <a:custGeom>
              <a:avLst/>
              <a:gdLst/>
              <a:ahLst/>
              <a:cxnLst>
                <a:cxn ang="0">
                  <a:pos x="wd2" y="hd2"/>
                </a:cxn>
                <a:cxn ang="5400000">
                  <a:pos x="wd2" y="hd2"/>
                </a:cxn>
                <a:cxn ang="10800000">
                  <a:pos x="wd2" y="hd2"/>
                </a:cxn>
                <a:cxn ang="16200000">
                  <a:pos x="wd2" y="hd2"/>
                </a:cxn>
              </a:cxnLst>
              <a:rect l="0" t="0" r="r" b="b"/>
              <a:pathLst>
                <a:path w="20888" h="21600" fill="norm" stroke="1" extrusionOk="0">
                  <a:moveTo>
                    <a:pt x="2985" y="0"/>
                  </a:moveTo>
                  <a:cubicBezTo>
                    <a:pt x="1267" y="0"/>
                    <a:pt x="-267" y="1117"/>
                    <a:pt x="40" y="2560"/>
                  </a:cubicBezTo>
                  <a:lnTo>
                    <a:pt x="40" y="19366"/>
                  </a:lnTo>
                  <a:cubicBezTo>
                    <a:pt x="40" y="20576"/>
                    <a:pt x="1635" y="21600"/>
                    <a:pt x="3169" y="21600"/>
                  </a:cubicBezTo>
                  <a:cubicBezTo>
                    <a:pt x="3783" y="21600"/>
                    <a:pt x="4397" y="21414"/>
                    <a:pt x="4949" y="21041"/>
                  </a:cubicBezTo>
                  <a:lnTo>
                    <a:pt x="19553" y="12988"/>
                  </a:lnTo>
                  <a:cubicBezTo>
                    <a:pt x="21333" y="11964"/>
                    <a:pt x="21333" y="9636"/>
                    <a:pt x="19553" y="8612"/>
                  </a:cubicBezTo>
                  <a:lnTo>
                    <a:pt x="4949" y="559"/>
                  </a:lnTo>
                  <a:cubicBezTo>
                    <a:pt x="4335" y="186"/>
                    <a:pt x="3599" y="0"/>
                    <a:pt x="29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959" name="Google Shape;953;p56"/>
          <p:cNvGrpSpPr/>
          <p:nvPr/>
        </p:nvGrpSpPr>
        <p:grpSpPr>
          <a:xfrm>
            <a:off x="7096186" y="2999758"/>
            <a:ext cx="180905" cy="69837"/>
            <a:chOff x="60" y="0"/>
            <a:chExt cx="180904" cy="69835"/>
          </a:xfrm>
        </p:grpSpPr>
        <p:sp>
          <p:nvSpPr>
            <p:cNvPr id="956" name="Google Shape;954;p56"/>
            <p:cNvSpPr/>
            <p:nvPr/>
          </p:nvSpPr>
          <p:spPr>
            <a:xfrm>
              <a:off x="60" y="-1"/>
              <a:ext cx="92615" cy="698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194" y="10734"/>
                  </a:lnTo>
                  <a:lnTo>
                    <a:pt x="0" y="21600"/>
                  </a:lnTo>
                  <a:lnTo>
                    <a:pt x="13406" y="21600"/>
                  </a:lnTo>
                  <a:lnTo>
                    <a:pt x="21600" y="10734"/>
                  </a:lnTo>
                  <a:lnTo>
                    <a:pt x="13406"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57" name="Google Shape;955;p56"/>
            <p:cNvSpPr/>
            <p:nvPr/>
          </p:nvSpPr>
          <p:spPr>
            <a:xfrm>
              <a:off x="78182" y="-1"/>
              <a:ext cx="59734" cy="698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2550" y="10734"/>
                  </a:lnTo>
                  <a:lnTo>
                    <a:pt x="0" y="21600"/>
                  </a:lnTo>
                  <a:lnTo>
                    <a:pt x="9050" y="21600"/>
                  </a:lnTo>
                  <a:lnTo>
                    <a:pt x="21600" y="10734"/>
                  </a:lnTo>
                  <a:lnTo>
                    <a:pt x="905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58" name="Google Shape;956;p56"/>
            <p:cNvSpPr/>
            <p:nvPr/>
          </p:nvSpPr>
          <p:spPr>
            <a:xfrm>
              <a:off x="120805" y="-1"/>
              <a:ext cx="60161" cy="698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2615" y="10734"/>
                  </a:lnTo>
                  <a:lnTo>
                    <a:pt x="0" y="21600"/>
                  </a:lnTo>
                  <a:lnTo>
                    <a:pt x="8985" y="21600"/>
                  </a:lnTo>
                  <a:lnTo>
                    <a:pt x="21600" y="10734"/>
                  </a:lnTo>
                  <a:lnTo>
                    <a:pt x="8985"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963" name="Google Shape;957;p56"/>
          <p:cNvGrpSpPr/>
          <p:nvPr/>
        </p:nvGrpSpPr>
        <p:grpSpPr>
          <a:xfrm>
            <a:off x="8016042" y="2790324"/>
            <a:ext cx="167328" cy="89137"/>
            <a:chOff x="60" y="0"/>
            <a:chExt cx="167326" cy="89136"/>
          </a:xfrm>
        </p:grpSpPr>
        <p:sp>
          <p:nvSpPr>
            <p:cNvPr id="960" name="Google Shape;958;p56"/>
            <p:cNvSpPr/>
            <p:nvPr/>
          </p:nvSpPr>
          <p:spPr>
            <a:xfrm>
              <a:off x="68988" y="0"/>
              <a:ext cx="98399" cy="891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56" y="0"/>
                  </a:moveTo>
                  <a:lnTo>
                    <a:pt x="9250" y="2774"/>
                  </a:lnTo>
                  <a:lnTo>
                    <a:pt x="14756" y="8838"/>
                  </a:lnTo>
                  <a:lnTo>
                    <a:pt x="0" y="8838"/>
                  </a:lnTo>
                  <a:lnTo>
                    <a:pt x="0" y="12777"/>
                  </a:lnTo>
                  <a:lnTo>
                    <a:pt x="14756" y="12777"/>
                  </a:lnTo>
                  <a:lnTo>
                    <a:pt x="9250" y="18723"/>
                  </a:lnTo>
                  <a:lnTo>
                    <a:pt x="11856" y="21600"/>
                  </a:lnTo>
                  <a:lnTo>
                    <a:pt x="21600" y="10756"/>
                  </a:lnTo>
                  <a:lnTo>
                    <a:pt x="11856"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61" name="Google Shape;959;p56"/>
            <p:cNvSpPr/>
            <p:nvPr/>
          </p:nvSpPr>
          <p:spPr>
            <a:xfrm>
              <a:off x="29044" y="36470"/>
              <a:ext cx="25879" cy="16257"/>
            </a:xfrm>
            <a:prstGeom prst="rect">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62" name="Google Shape;960;p56"/>
            <p:cNvSpPr/>
            <p:nvPr/>
          </p:nvSpPr>
          <p:spPr>
            <a:xfrm>
              <a:off x="60" y="36470"/>
              <a:ext cx="13580" cy="16257"/>
            </a:xfrm>
            <a:prstGeom prst="rect">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967" name="Google Shape;961;p56"/>
          <p:cNvGrpSpPr/>
          <p:nvPr/>
        </p:nvGrpSpPr>
        <p:grpSpPr>
          <a:xfrm>
            <a:off x="7715642" y="2793824"/>
            <a:ext cx="163105" cy="82197"/>
            <a:chOff x="0" y="0"/>
            <a:chExt cx="163103" cy="82195"/>
          </a:xfrm>
        </p:grpSpPr>
        <p:sp>
          <p:nvSpPr>
            <p:cNvPr id="964" name="Google Shape;962;p56"/>
            <p:cNvSpPr/>
            <p:nvPr/>
          </p:nvSpPr>
          <p:spPr>
            <a:xfrm>
              <a:off x="68384" y="0"/>
              <a:ext cx="94720" cy="82196"/>
            </a:xfrm>
            <a:custGeom>
              <a:avLst/>
              <a:gdLst/>
              <a:ahLst/>
              <a:cxnLst>
                <a:cxn ang="0">
                  <a:pos x="wd2" y="hd2"/>
                </a:cxn>
                <a:cxn ang="5400000">
                  <a:pos x="wd2" y="hd2"/>
                </a:cxn>
                <a:cxn ang="10800000">
                  <a:pos x="wd2" y="hd2"/>
                </a:cxn>
                <a:cxn ang="16200000">
                  <a:pos x="wd2" y="hd2"/>
                </a:cxn>
              </a:cxnLst>
              <a:rect l="0" t="0" r="r" b="b"/>
              <a:pathLst>
                <a:path w="21266" h="21600" fill="norm" stroke="1" extrusionOk="0">
                  <a:moveTo>
                    <a:pt x="12081" y="0"/>
                  </a:moveTo>
                  <a:cubicBezTo>
                    <a:pt x="11643" y="0"/>
                    <a:pt x="11219" y="176"/>
                    <a:pt x="10850" y="496"/>
                  </a:cubicBezTo>
                  <a:cubicBezTo>
                    <a:pt x="10057" y="1408"/>
                    <a:pt x="10057" y="2800"/>
                    <a:pt x="10850" y="3600"/>
                  </a:cubicBezTo>
                  <a:lnTo>
                    <a:pt x="14104" y="7536"/>
                  </a:lnTo>
                  <a:cubicBezTo>
                    <a:pt x="14501" y="7872"/>
                    <a:pt x="14200" y="8688"/>
                    <a:pt x="13708" y="8688"/>
                  </a:cubicBezTo>
                  <a:lnTo>
                    <a:pt x="1978" y="8688"/>
                  </a:lnTo>
                  <a:cubicBezTo>
                    <a:pt x="1910" y="8672"/>
                    <a:pt x="1855" y="8672"/>
                    <a:pt x="1800" y="8672"/>
                  </a:cubicBezTo>
                  <a:cubicBezTo>
                    <a:pt x="802" y="8672"/>
                    <a:pt x="91" y="9552"/>
                    <a:pt x="9" y="10640"/>
                  </a:cubicBezTo>
                  <a:cubicBezTo>
                    <a:pt x="-100" y="11920"/>
                    <a:pt x="789" y="12960"/>
                    <a:pt x="1882" y="12960"/>
                  </a:cubicBezTo>
                  <a:lnTo>
                    <a:pt x="13708" y="12960"/>
                  </a:lnTo>
                  <a:cubicBezTo>
                    <a:pt x="14200" y="12960"/>
                    <a:pt x="14501" y="13648"/>
                    <a:pt x="14104" y="14112"/>
                  </a:cubicBezTo>
                  <a:lnTo>
                    <a:pt x="10946" y="17792"/>
                  </a:lnTo>
                  <a:cubicBezTo>
                    <a:pt x="10263" y="18608"/>
                    <a:pt x="10167" y="20000"/>
                    <a:pt x="10755" y="20912"/>
                  </a:cubicBezTo>
                  <a:cubicBezTo>
                    <a:pt x="11151" y="21376"/>
                    <a:pt x="11643" y="21600"/>
                    <a:pt x="12135" y="21600"/>
                  </a:cubicBezTo>
                  <a:cubicBezTo>
                    <a:pt x="12628" y="21600"/>
                    <a:pt x="13120" y="21376"/>
                    <a:pt x="13516" y="20912"/>
                  </a:cubicBezTo>
                  <a:lnTo>
                    <a:pt x="20707" y="12368"/>
                  </a:lnTo>
                  <a:cubicBezTo>
                    <a:pt x="21500" y="11456"/>
                    <a:pt x="21404" y="10064"/>
                    <a:pt x="20707" y="9152"/>
                  </a:cubicBezTo>
                  <a:lnTo>
                    <a:pt x="13516" y="720"/>
                  </a:lnTo>
                  <a:cubicBezTo>
                    <a:pt x="13092" y="224"/>
                    <a:pt x="12587" y="0"/>
                    <a:pt x="120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65" name="Google Shape;963;p56"/>
            <p:cNvSpPr/>
            <p:nvPr/>
          </p:nvSpPr>
          <p:spPr>
            <a:xfrm>
              <a:off x="28542" y="33060"/>
              <a:ext cx="25696" cy="16258"/>
            </a:xfrm>
            <a:custGeom>
              <a:avLst/>
              <a:gdLst/>
              <a:ahLst/>
              <a:cxnLst>
                <a:cxn ang="0">
                  <a:pos x="wd2" y="hd2"/>
                </a:cxn>
                <a:cxn ang="5400000">
                  <a:pos x="wd2" y="hd2"/>
                </a:cxn>
                <a:cxn ang="10800000">
                  <a:pos x="wd2" y="hd2"/>
                </a:cxn>
                <a:cxn ang="16200000">
                  <a:pos x="wd2" y="hd2"/>
                </a:cxn>
              </a:cxnLst>
              <a:rect l="0" t="0" r="r" b="b"/>
              <a:pathLst>
                <a:path w="17803" h="21600" fill="norm" stroke="1" extrusionOk="0">
                  <a:moveTo>
                    <a:pt x="5696" y="0"/>
                  </a:moveTo>
                  <a:cubicBezTo>
                    <a:pt x="-1898" y="0"/>
                    <a:pt x="-1898" y="21600"/>
                    <a:pt x="5696" y="21600"/>
                  </a:cubicBezTo>
                  <a:lnTo>
                    <a:pt x="12108" y="21600"/>
                  </a:lnTo>
                  <a:cubicBezTo>
                    <a:pt x="19702" y="21600"/>
                    <a:pt x="19702" y="0"/>
                    <a:pt x="121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66" name="Google Shape;964;p56"/>
            <p:cNvSpPr/>
            <p:nvPr/>
          </p:nvSpPr>
          <p:spPr>
            <a:xfrm>
              <a:off x="-1" y="33060"/>
              <a:ext cx="17020" cy="16258"/>
            </a:xfrm>
            <a:custGeom>
              <a:avLst/>
              <a:gdLst/>
              <a:ahLst/>
              <a:cxnLst>
                <a:cxn ang="0">
                  <a:pos x="wd2" y="hd2"/>
                </a:cxn>
                <a:cxn ang="5400000">
                  <a:pos x="wd2" y="hd2"/>
                </a:cxn>
                <a:cxn ang="10800000">
                  <a:pos x="wd2" y="hd2"/>
                </a:cxn>
                <a:cxn ang="16200000">
                  <a:pos x="wd2" y="hd2"/>
                </a:cxn>
              </a:cxnLst>
              <a:rect l="0" t="0" r="r" b="b"/>
              <a:pathLst>
                <a:path w="16405" h="21600" fill="norm" stroke="1" extrusionOk="0">
                  <a:moveTo>
                    <a:pt x="7968" y="0"/>
                  </a:moveTo>
                  <a:cubicBezTo>
                    <a:pt x="-2656" y="0"/>
                    <a:pt x="-2656" y="21600"/>
                    <a:pt x="7968" y="21600"/>
                  </a:cubicBezTo>
                  <a:lnTo>
                    <a:pt x="8790" y="21600"/>
                  </a:lnTo>
                  <a:cubicBezTo>
                    <a:pt x="18944" y="21600"/>
                    <a:pt x="18944" y="0"/>
                    <a:pt x="87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971" name="Google Shape;965;p56"/>
          <p:cNvGrpSpPr/>
          <p:nvPr/>
        </p:nvGrpSpPr>
        <p:grpSpPr>
          <a:xfrm>
            <a:off x="7124044" y="3197742"/>
            <a:ext cx="125191" cy="127799"/>
            <a:chOff x="0" y="60"/>
            <a:chExt cx="125189" cy="127798"/>
          </a:xfrm>
        </p:grpSpPr>
        <p:sp>
          <p:nvSpPr>
            <p:cNvPr id="968" name="Google Shape;966;p56"/>
            <p:cNvSpPr/>
            <p:nvPr/>
          </p:nvSpPr>
          <p:spPr>
            <a:xfrm>
              <a:off x="0" y="60"/>
              <a:ext cx="67649" cy="1277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6001" y="10764"/>
                  </a:lnTo>
                  <a:lnTo>
                    <a:pt x="0" y="21600"/>
                  </a:lnTo>
                  <a:lnTo>
                    <a:pt x="5619" y="21600"/>
                  </a:lnTo>
                  <a:lnTo>
                    <a:pt x="21600" y="10764"/>
                  </a:lnTo>
                  <a:lnTo>
                    <a:pt x="5619"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69" name="Google Shape;967;p56"/>
            <p:cNvSpPr/>
            <p:nvPr/>
          </p:nvSpPr>
          <p:spPr>
            <a:xfrm>
              <a:off x="28557" y="60"/>
              <a:ext cx="68076" cy="1277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5881" y="10764"/>
                  </a:lnTo>
                  <a:lnTo>
                    <a:pt x="0" y="21600"/>
                  </a:lnTo>
                  <a:lnTo>
                    <a:pt x="5719" y="21600"/>
                  </a:lnTo>
                  <a:lnTo>
                    <a:pt x="21600" y="10764"/>
                  </a:lnTo>
                  <a:lnTo>
                    <a:pt x="5719"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70" name="Google Shape;968;p56"/>
            <p:cNvSpPr/>
            <p:nvPr/>
          </p:nvSpPr>
          <p:spPr>
            <a:xfrm>
              <a:off x="57541" y="60"/>
              <a:ext cx="67649" cy="1277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5981" y="10764"/>
                  </a:lnTo>
                  <a:lnTo>
                    <a:pt x="0" y="21600"/>
                  </a:lnTo>
                  <a:lnTo>
                    <a:pt x="5619" y="21600"/>
                  </a:lnTo>
                  <a:lnTo>
                    <a:pt x="21600" y="10764"/>
                  </a:lnTo>
                  <a:lnTo>
                    <a:pt x="5619"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974" name="Google Shape;969;p56"/>
          <p:cNvGrpSpPr/>
          <p:nvPr/>
        </p:nvGrpSpPr>
        <p:grpSpPr>
          <a:xfrm>
            <a:off x="7421302" y="3204714"/>
            <a:ext cx="145406" cy="113734"/>
            <a:chOff x="0" y="0"/>
            <a:chExt cx="145405" cy="113733"/>
          </a:xfrm>
        </p:grpSpPr>
        <p:sp>
          <p:nvSpPr>
            <p:cNvPr id="972" name="Google Shape;970;p56"/>
            <p:cNvSpPr/>
            <p:nvPr/>
          </p:nvSpPr>
          <p:spPr>
            <a:xfrm>
              <a:off x="0" y="-1"/>
              <a:ext cx="86099" cy="1137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3672" y="10765"/>
                  </a:lnTo>
                  <a:lnTo>
                    <a:pt x="0" y="21600"/>
                  </a:lnTo>
                  <a:lnTo>
                    <a:pt x="7943" y="21600"/>
                  </a:lnTo>
                  <a:lnTo>
                    <a:pt x="21600" y="10765"/>
                  </a:lnTo>
                  <a:lnTo>
                    <a:pt x="7943"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73" name="Google Shape;971;p56"/>
            <p:cNvSpPr/>
            <p:nvPr/>
          </p:nvSpPr>
          <p:spPr>
            <a:xfrm>
              <a:off x="58880" y="-1"/>
              <a:ext cx="86526" cy="1137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3589" y="10765"/>
                  </a:lnTo>
                  <a:lnTo>
                    <a:pt x="0" y="21600"/>
                  </a:lnTo>
                  <a:lnTo>
                    <a:pt x="7995" y="21600"/>
                  </a:lnTo>
                  <a:lnTo>
                    <a:pt x="21600" y="10765"/>
                  </a:lnTo>
                  <a:lnTo>
                    <a:pt x="7995"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975" name="Google Shape;972;p56"/>
          <p:cNvSpPr/>
          <p:nvPr/>
        </p:nvSpPr>
        <p:spPr>
          <a:xfrm>
            <a:off x="7753318" y="3196220"/>
            <a:ext cx="84181" cy="130782"/>
          </a:xfrm>
          <a:custGeom>
            <a:avLst/>
            <a:gdLst/>
            <a:ahLst/>
            <a:cxnLst>
              <a:cxn ang="0">
                <a:pos x="wd2" y="hd2"/>
              </a:cxn>
              <a:cxn ang="5400000">
                <a:pos x="wd2" y="hd2"/>
              </a:cxn>
              <a:cxn ang="10800000">
                <a:pos x="wd2" y="hd2"/>
              </a:cxn>
              <a:cxn ang="16200000">
                <a:pos x="wd2" y="hd2"/>
              </a:cxn>
            </a:cxnLst>
            <a:rect l="0" t="0" r="r" b="b"/>
            <a:pathLst>
              <a:path w="21134" h="21600" fill="norm" stroke="1" extrusionOk="0">
                <a:moveTo>
                  <a:pt x="4693" y="0"/>
                </a:moveTo>
                <a:cubicBezTo>
                  <a:pt x="2308" y="0"/>
                  <a:pt x="0" y="1237"/>
                  <a:pt x="0" y="3097"/>
                </a:cubicBezTo>
                <a:lnTo>
                  <a:pt x="107" y="18543"/>
                </a:lnTo>
                <a:cubicBezTo>
                  <a:pt x="107" y="20373"/>
                  <a:pt x="2400" y="21600"/>
                  <a:pt x="4815" y="21600"/>
                </a:cubicBezTo>
                <a:cubicBezTo>
                  <a:pt x="5946" y="21600"/>
                  <a:pt x="7093" y="21328"/>
                  <a:pt x="8041" y="20725"/>
                </a:cubicBezTo>
                <a:lnTo>
                  <a:pt x="19735" y="13032"/>
                </a:lnTo>
                <a:cubicBezTo>
                  <a:pt x="21600" y="11876"/>
                  <a:pt x="21600" y="9915"/>
                  <a:pt x="19735" y="8688"/>
                </a:cubicBezTo>
                <a:lnTo>
                  <a:pt x="7934" y="925"/>
                </a:lnTo>
                <a:cubicBezTo>
                  <a:pt x="7001" y="292"/>
                  <a:pt x="5839" y="0"/>
                  <a:pt x="4693" y="0"/>
                </a:cubicBezTo>
                <a:close/>
              </a:path>
            </a:pathLst>
          </a:custGeom>
          <a:ln>
            <a:solidFill>
              <a:srgbClr val="869FB2"/>
            </a:solidFill>
          </a:ln>
        </p:spPr>
        <p:txBody>
          <a:bodyPr lIns="0" tIns="0" rIns="0" bIns="0" anchor="ctr"/>
          <a:lstStyle/>
          <a:p>
            <a:pPr>
              <a:defRPr>
                <a:solidFill>
                  <a:srgbClr val="000000"/>
                </a:solidFill>
              </a:defRPr>
            </a:pPr>
          </a:p>
        </p:txBody>
      </p:sp>
      <p:sp>
        <p:nvSpPr>
          <p:cNvPr id="976" name="Google Shape;973;p56"/>
          <p:cNvSpPr/>
          <p:nvPr/>
        </p:nvSpPr>
        <p:spPr>
          <a:xfrm>
            <a:off x="8025694" y="4203366"/>
            <a:ext cx="147963" cy="1629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111" y="0"/>
                </a:moveTo>
                <a:lnTo>
                  <a:pt x="10702" y="6054"/>
                </a:lnTo>
                <a:lnTo>
                  <a:pt x="0" y="6054"/>
                </a:lnTo>
                <a:lnTo>
                  <a:pt x="0" y="15546"/>
                </a:lnTo>
                <a:lnTo>
                  <a:pt x="10702" y="15546"/>
                </a:lnTo>
                <a:lnTo>
                  <a:pt x="7111" y="21600"/>
                </a:lnTo>
                <a:lnTo>
                  <a:pt x="21600" y="10768"/>
                </a:lnTo>
                <a:lnTo>
                  <a:pt x="7111" y="0"/>
                </a:lnTo>
                <a:close/>
              </a:path>
            </a:pathLst>
          </a:custGeom>
          <a:ln>
            <a:solidFill>
              <a:srgbClr val="869FB2"/>
            </a:solidFill>
          </a:ln>
        </p:spPr>
        <p:txBody>
          <a:bodyPr lIns="0" tIns="0" rIns="0" bIns="0" anchor="ctr"/>
          <a:lstStyle/>
          <a:p>
            <a:pPr>
              <a:defRPr>
                <a:solidFill>
                  <a:srgbClr val="000000"/>
                </a:solidFill>
              </a:defRPr>
            </a:pPr>
          </a:p>
        </p:txBody>
      </p:sp>
      <p:sp>
        <p:nvSpPr>
          <p:cNvPr id="977" name="Google Shape;974;p56"/>
          <p:cNvSpPr/>
          <p:nvPr/>
        </p:nvSpPr>
        <p:spPr>
          <a:xfrm>
            <a:off x="7127150" y="3431526"/>
            <a:ext cx="118980" cy="1633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689" y="10804"/>
                </a:lnTo>
                <a:lnTo>
                  <a:pt x="0" y="21600"/>
                </a:lnTo>
                <a:lnTo>
                  <a:pt x="21600" y="10804"/>
                </a:lnTo>
                <a:lnTo>
                  <a:pt x="0" y="0"/>
                </a:lnTo>
                <a:close/>
              </a:path>
            </a:pathLst>
          </a:custGeom>
          <a:ln>
            <a:solidFill>
              <a:srgbClr val="869FB2"/>
            </a:solidFill>
          </a:ln>
        </p:spPr>
        <p:txBody>
          <a:bodyPr lIns="0" tIns="0" rIns="0" bIns="0" anchor="ctr"/>
          <a:lstStyle/>
          <a:p>
            <a:pPr>
              <a:defRPr>
                <a:solidFill>
                  <a:srgbClr val="000000"/>
                </a:solidFill>
              </a:defRPr>
            </a:pPr>
          </a:p>
        </p:txBody>
      </p:sp>
      <p:sp>
        <p:nvSpPr>
          <p:cNvPr id="978" name="Google Shape;975;p56"/>
          <p:cNvSpPr/>
          <p:nvPr/>
        </p:nvSpPr>
        <p:spPr>
          <a:xfrm>
            <a:off x="7095060" y="4219135"/>
            <a:ext cx="183158" cy="1313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235" y="10765"/>
                </a:lnTo>
                <a:lnTo>
                  <a:pt x="0" y="21600"/>
                </a:lnTo>
                <a:lnTo>
                  <a:pt x="21600" y="10765"/>
                </a:lnTo>
                <a:lnTo>
                  <a:pt x="0" y="0"/>
                </a:lnTo>
                <a:close/>
              </a:path>
            </a:pathLst>
          </a:custGeom>
          <a:ln>
            <a:solidFill>
              <a:srgbClr val="869FB2"/>
            </a:solidFill>
          </a:ln>
        </p:spPr>
        <p:txBody>
          <a:bodyPr lIns="0" tIns="0" rIns="0" bIns="0" anchor="ctr"/>
          <a:lstStyle/>
          <a:p>
            <a:pPr>
              <a:defRPr>
                <a:solidFill>
                  <a:srgbClr val="000000"/>
                </a:solidFill>
              </a:defRPr>
            </a:pPr>
          </a:p>
        </p:txBody>
      </p:sp>
      <p:sp>
        <p:nvSpPr>
          <p:cNvPr id="979" name="Google Shape;976;p56"/>
          <p:cNvSpPr/>
          <p:nvPr/>
        </p:nvSpPr>
        <p:spPr>
          <a:xfrm>
            <a:off x="7112444" y="3700840"/>
            <a:ext cx="148452" cy="1123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989" y="0"/>
                </a:moveTo>
                <a:lnTo>
                  <a:pt x="12138" y="2364"/>
                </a:lnTo>
                <a:lnTo>
                  <a:pt x="16993" y="9115"/>
                </a:lnTo>
                <a:lnTo>
                  <a:pt x="0" y="9115"/>
                </a:lnTo>
                <a:lnTo>
                  <a:pt x="0" y="12485"/>
                </a:lnTo>
                <a:lnTo>
                  <a:pt x="16993" y="12485"/>
                </a:lnTo>
                <a:lnTo>
                  <a:pt x="12138" y="19236"/>
                </a:lnTo>
                <a:lnTo>
                  <a:pt x="13989" y="21600"/>
                </a:lnTo>
                <a:lnTo>
                  <a:pt x="21600" y="10800"/>
                </a:lnTo>
                <a:lnTo>
                  <a:pt x="13989" y="0"/>
                </a:ln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980" name="Google Shape;977;p56"/>
          <p:cNvSpPr/>
          <p:nvPr/>
        </p:nvSpPr>
        <p:spPr>
          <a:xfrm>
            <a:off x="7754943" y="3682757"/>
            <a:ext cx="91599" cy="148561"/>
          </a:xfrm>
          <a:custGeom>
            <a:avLst/>
            <a:gdLst/>
            <a:ahLst/>
            <a:cxnLst>
              <a:cxn ang="0">
                <a:pos x="wd2" y="hd2"/>
              </a:cxn>
              <a:cxn ang="5400000">
                <a:pos x="wd2" y="hd2"/>
              </a:cxn>
              <a:cxn ang="10800000">
                <a:pos x="wd2" y="hd2"/>
              </a:cxn>
              <a:cxn ang="16200000">
                <a:pos x="wd2" y="hd2"/>
              </a:cxn>
            </a:cxnLst>
            <a:rect l="0" t="0" r="r" b="b"/>
            <a:pathLst>
              <a:path w="19717" h="21600" fill="norm" stroke="1" extrusionOk="0">
                <a:moveTo>
                  <a:pt x="4670" y="0"/>
                </a:moveTo>
                <a:cubicBezTo>
                  <a:pt x="1223" y="0"/>
                  <a:pt x="-1883" y="2966"/>
                  <a:pt x="1381" y="5214"/>
                </a:cubicBezTo>
                <a:lnTo>
                  <a:pt x="9127" y="10897"/>
                </a:lnTo>
                <a:lnTo>
                  <a:pt x="1381" y="16581"/>
                </a:lnTo>
                <a:cubicBezTo>
                  <a:pt x="-1424" y="18811"/>
                  <a:pt x="1512" y="21600"/>
                  <a:pt x="4867" y="21600"/>
                </a:cubicBezTo>
                <a:cubicBezTo>
                  <a:pt x="5916" y="21600"/>
                  <a:pt x="7017" y="21326"/>
                  <a:pt x="7986" y="20670"/>
                </a:cubicBezTo>
                <a:lnTo>
                  <a:pt x="18485" y="12942"/>
                </a:lnTo>
                <a:cubicBezTo>
                  <a:pt x="19245" y="12429"/>
                  <a:pt x="19612" y="11730"/>
                  <a:pt x="19717" y="11021"/>
                </a:cubicBezTo>
                <a:cubicBezTo>
                  <a:pt x="19717" y="10959"/>
                  <a:pt x="19717" y="10959"/>
                  <a:pt x="19717" y="10897"/>
                </a:cubicBezTo>
                <a:cubicBezTo>
                  <a:pt x="19717" y="10835"/>
                  <a:pt x="19717" y="10835"/>
                  <a:pt x="19717" y="10773"/>
                </a:cubicBezTo>
                <a:cubicBezTo>
                  <a:pt x="19612" y="10065"/>
                  <a:pt x="19245" y="9366"/>
                  <a:pt x="18485" y="8852"/>
                </a:cubicBezTo>
                <a:lnTo>
                  <a:pt x="7986" y="1133"/>
                </a:lnTo>
                <a:cubicBezTo>
                  <a:pt x="7003" y="328"/>
                  <a:pt x="5811" y="0"/>
                  <a:pt x="4670" y="0"/>
                </a:cubicBezTo>
                <a:close/>
              </a:path>
            </a:pathLst>
          </a:custGeom>
          <a:ln>
            <a:solidFill>
              <a:srgbClr val="869FB2"/>
            </a:solidFill>
          </a:ln>
        </p:spPr>
        <p:txBody>
          <a:bodyPr lIns="0" tIns="0" rIns="0" bIns="0" anchor="ctr"/>
          <a:lstStyle/>
          <a:p>
            <a:pPr>
              <a:defRPr>
                <a:solidFill>
                  <a:srgbClr val="000000"/>
                </a:solidFill>
              </a:defRPr>
            </a:pPr>
          </a:p>
        </p:txBody>
      </p:sp>
      <p:grpSp>
        <p:nvGrpSpPr>
          <p:cNvPr id="983" name="Google Shape;978;p56"/>
          <p:cNvGrpSpPr/>
          <p:nvPr/>
        </p:nvGrpSpPr>
        <p:grpSpPr>
          <a:xfrm>
            <a:off x="7441287" y="3459868"/>
            <a:ext cx="109042" cy="106732"/>
            <a:chOff x="0" y="0"/>
            <a:chExt cx="109041" cy="106731"/>
          </a:xfrm>
        </p:grpSpPr>
        <p:sp>
          <p:nvSpPr>
            <p:cNvPr id="981" name="Google Shape;979;p56"/>
            <p:cNvSpPr/>
            <p:nvPr/>
          </p:nvSpPr>
          <p:spPr>
            <a:xfrm>
              <a:off x="41711" y="0"/>
              <a:ext cx="67331" cy="106732"/>
            </a:xfrm>
            <a:custGeom>
              <a:avLst/>
              <a:gdLst/>
              <a:ahLst/>
              <a:cxnLst>
                <a:cxn ang="0">
                  <a:pos x="wd2" y="hd2"/>
                </a:cxn>
                <a:cxn ang="5400000">
                  <a:pos x="wd2" y="hd2"/>
                </a:cxn>
                <a:cxn ang="10800000">
                  <a:pos x="wd2" y="hd2"/>
                </a:cxn>
                <a:cxn ang="16200000">
                  <a:pos x="wd2" y="hd2"/>
                </a:cxn>
              </a:cxnLst>
              <a:rect l="0" t="0" r="r" b="b"/>
              <a:pathLst>
                <a:path w="20502" h="21600" fill="norm" stroke="1" extrusionOk="0">
                  <a:moveTo>
                    <a:pt x="3741" y="0"/>
                  </a:moveTo>
                  <a:cubicBezTo>
                    <a:pt x="1665" y="0"/>
                    <a:pt x="-208" y="1824"/>
                    <a:pt x="1924" y="3031"/>
                  </a:cubicBezTo>
                  <a:lnTo>
                    <a:pt x="13160" y="10498"/>
                  </a:lnTo>
                  <a:lnTo>
                    <a:pt x="849" y="18680"/>
                  </a:lnTo>
                  <a:cubicBezTo>
                    <a:pt x="-1098" y="19900"/>
                    <a:pt x="645" y="21600"/>
                    <a:pt x="2666" y="21600"/>
                  </a:cubicBezTo>
                  <a:cubicBezTo>
                    <a:pt x="3259" y="21600"/>
                    <a:pt x="3908" y="21452"/>
                    <a:pt x="4464" y="21070"/>
                  </a:cubicBezTo>
                  <a:lnTo>
                    <a:pt x="20502" y="10498"/>
                  </a:lnTo>
                  <a:lnTo>
                    <a:pt x="5669" y="628"/>
                  </a:lnTo>
                  <a:cubicBezTo>
                    <a:pt x="5076" y="185"/>
                    <a:pt x="4390" y="0"/>
                    <a:pt x="37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82" name="Google Shape;980;p56"/>
            <p:cNvSpPr/>
            <p:nvPr/>
          </p:nvSpPr>
          <p:spPr>
            <a:xfrm>
              <a:off x="0" y="0"/>
              <a:ext cx="67332" cy="106732"/>
            </a:xfrm>
            <a:custGeom>
              <a:avLst/>
              <a:gdLst/>
              <a:ahLst/>
              <a:cxnLst>
                <a:cxn ang="0">
                  <a:pos x="wd2" y="hd2"/>
                </a:cxn>
                <a:cxn ang="5400000">
                  <a:pos x="wd2" y="hd2"/>
                </a:cxn>
                <a:cxn ang="10800000">
                  <a:pos x="wd2" y="hd2"/>
                </a:cxn>
                <a:cxn ang="16200000">
                  <a:pos x="wd2" y="hd2"/>
                </a:cxn>
              </a:cxnLst>
              <a:rect l="0" t="0" r="r" b="b"/>
              <a:pathLst>
                <a:path w="20502" h="21600" fill="norm" stroke="1" extrusionOk="0">
                  <a:moveTo>
                    <a:pt x="3723" y="0"/>
                  </a:moveTo>
                  <a:cubicBezTo>
                    <a:pt x="1665" y="0"/>
                    <a:pt x="-190" y="1824"/>
                    <a:pt x="2054" y="3031"/>
                  </a:cubicBezTo>
                  <a:lnTo>
                    <a:pt x="13141" y="10498"/>
                  </a:lnTo>
                  <a:lnTo>
                    <a:pt x="849" y="18680"/>
                  </a:lnTo>
                  <a:cubicBezTo>
                    <a:pt x="-1098" y="19900"/>
                    <a:pt x="645" y="21600"/>
                    <a:pt x="2647" y="21600"/>
                  </a:cubicBezTo>
                  <a:cubicBezTo>
                    <a:pt x="3259" y="21600"/>
                    <a:pt x="3889" y="21452"/>
                    <a:pt x="4464" y="21070"/>
                  </a:cubicBezTo>
                  <a:lnTo>
                    <a:pt x="20502" y="10498"/>
                  </a:lnTo>
                  <a:lnTo>
                    <a:pt x="5651" y="628"/>
                  </a:lnTo>
                  <a:cubicBezTo>
                    <a:pt x="5076" y="185"/>
                    <a:pt x="4390" y="0"/>
                    <a:pt x="37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986" name="Google Shape;981;p56"/>
          <p:cNvGrpSpPr/>
          <p:nvPr/>
        </p:nvGrpSpPr>
        <p:grpSpPr>
          <a:xfrm>
            <a:off x="7737243" y="3948834"/>
            <a:ext cx="118127" cy="146247"/>
            <a:chOff x="0" y="0"/>
            <a:chExt cx="118126" cy="146246"/>
          </a:xfrm>
        </p:grpSpPr>
        <p:sp>
          <p:nvSpPr>
            <p:cNvPr id="984" name="Google Shape;982;p56"/>
            <p:cNvSpPr/>
            <p:nvPr/>
          </p:nvSpPr>
          <p:spPr>
            <a:xfrm>
              <a:off x="32515" y="0"/>
              <a:ext cx="85612" cy="1462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2" y="0"/>
                  </a:moveTo>
                  <a:lnTo>
                    <a:pt x="1444" y="63"/>
                  </a:lnTo>
                  <a:lnTo>
                    <a:pt x="17068" y="10377"/>
                  </a:lnTo>
                  <a:lnTo>
                    <a:pt x="0" y="21600"/>
                  </a:lnTo>
                  <a:lnTo>
                    <a:pt x="4547" y="21600"/>
                  </a:lnTo>
                  <a:lnTo>
                    <a:pt x="21600" y="10377"/>
                  </a:lnTo>
                  <a:lnTo>
                    <a:pt x="5869"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85" name="Google Shape;983;p56"/>
            <p:cNvSpPr/>
            <p:nvPr/>
          </p:nvSpPr>
          <p:spPr>
            <a:xfrm>
              <a:off x="0" y="0"/>
              <a:ext cx="85672" cy="1462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58" y="0"/>
                  </a:moveTo>
                  <a:lnTo>
                    <a:pt x="1443" y="63"/>
                  </a:lnTo>
                  <a:lnTo>
                    <a:pt x="17056" y="10377"/>
                  </a:lnTo>
                  <a:lnTo>
                    <a:pt x="0" y="21600"/>
                  </a:lnTo>
                  <a:lnTo>
                    <a:pt x="4544" y="21600"/>
                  </a:lnTo>
                  <a:lnTo>
                    <a:pt x="21600" y="10377"/>
                  </a:lnTo>
                  <a:lnTo>
                    <a:pt x="5987"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989" name="Google Shape;984;p56"/>
          <p:cNvGrpSpPr/>
          <p:nvPr/>
        </p:nvGrpSpPr>
        <p:grpSpPr>
          <a:xfrm>
            <a:off x="7431806" y="4212956"/>
            <a:ext cx="129027" cy="143689"/>
            <a:chOff x="0" y="0"/>
            <a:chExt cx="129025" cy="143688"/>
          </a:xfrm>
        </p:grpSpPr>
        <p:sp>
          <p:nvSpPr>
            <p:cNvPr id="987" name="Google Shape;985;p56"/>
            <p:cNvSpPr/>
            <p:nvPr/>
          </p:nvSpPr>
          <p:spPr>
            <a:xfrm>
              <a:off x="43649" y="0"/>
              <a:ext cx="85377" cy="143689"/>
            </a:xfrm>
            <a:custGeom>
              <a:avLst/>
              <a:gdLst/>
              <a:ahLst/>
              <a:cxnLst>
                <a:cxn ang="0">
                  <a:pos x="wd2" y="hd2"/>
                </a:cxn>
                <a:cxn ang="5400000">
                  <a:pos x="wd2" y="hd2"/>
                </a:cxn>
                <a:cxn ang="10800000">
                  <a:pos x="wd2" y="hd2"/>
                </a:cxn>
                <a:cxn ang="16200000">
                  <a:pos x="wd2" y="hd2"/>
                </a:cxn>
              </a:cxnLst>
              <a:rect l="0" t="0" r="r" b="b"/>
              <a:pathLst>
                <a:path w="20070" h="21600" fill="norm" stroke="1" extrusionOk="0">
                  <a:moveTo>
                    <a:pt x="3144" y="0"/>
                  </a:moveTo>
                  <a:cubicBezTo>
                    <a:pt x="796" y="0"/>
                    <a:pt x="-1208" y="1913"/>
                    <a:pt x="868" y="3386"/>
                  </a:cubicBezTo>
                  <a:lnTo>
                    <a:pt x="12534" y="10782"/>
                  </a:lnTo>
                  <a:lnTo>
                    <a:pt x="868" y="18241"/>
                  </a:lnTo>
                  <a:cubicBezTo>
                    <a:pt x="-1222" y="19678"/>
                    <a:pt x="825" y="21600"/>
                    <a:pt x="3187" y="21600"/>
                  </a:cubicBezTo>
                  <a:cubicBezTo>
                    <a:pt x="3860" y="21600"/>
                    <a:pt x="4561" y="21444"/>
                    <a:pt x="5205" y="21078"/>
                  </a:cubicBezTo>
                  <a:lnTo>
                    <a:pt x="19147" y="12237"/>
                  </a:lnTo>
                  <a:cubicBezTo>
                    <a:pt x="20378" y="11377"/>
                    <a:pt x="20378" y="10123"/>
                    <a:pt x="19147" y="9262"/>
                  </a:cubicBezTo>
                  <a:lnTo>
                    <a:pt x="19147" y="9326"/>
                  </a:lnTo>
                  <a:lnTo>
                    <a:pt x="5205" y="549"/>
                  </a:lnTo>
                  <a:cubicBezTo>
                    <a:pt x="4547" y="165"/>
                    <a:pt x="3831" y="0"/>
                    <a:pt x="314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988" name="Google Shape;986;p56"/>
            <p:cNvSpPr/>
            <p:nvPr/>
          </p:nvSpPr>
          <p:spPr>
            <a:xfrm>
              <a:off x="0" y="27946"/>
              <a:ext cx="57449" cy="87310"/>
            </a:xfrm>
            <a:custGeom>
              <a:avLst/>
              <a:gdLst/>
              <a:ahLst/>
              <a:cxnLst>
                <a:cxn ang="0">
                  <a:pos x="wd2" y="hd2"/>
                </a:cxn>
                <a:cxn ang="5400000">
                  <a:pos x="wd2" y="hd2"/>
                </a:cxn>
                <a:cxn ang="10800000">
                  <a:pos x="wd2" y="hd2"/>
                </a:cxn>
                <a:cxn ang="16200000">
                  <a:pos x="wd2" y="hd2"/>
                </a:cxn>
              </a:cxnLst>
              <a:rect l="0" t="0" r="r" b="b"/>
              <a:pathLst>
                <a:path w="19577" h="21600" fill="norm" stroke="1" extrusionOk="0">
                  <a:moveTo>
                    <a:pt x="4721" y="0"/>
                  </a:moveTo>
                  <a:cubicBezTo>
                    <a:pt x="1110" y="0"/>
                    <a:pt x="-2023" y="3510"/>
                    <a:pt x="1629" y="5829"/>
                  </a:cubicBezTo>
                  <a:lnTo>
                    <a:pt x="8663" y="10830"/>
                  </a:lnTo>
                  <a:lnTo>
                    <a:pt x="1629" y="15936"/>
                  </a:lnTo>
                  <a:cubicBezTo>
                    <a:pt x="-1608" y="18286"/>
                    <a:pt x="1380" y="21600"/>
                    <a:pt x="4928" y="21600"/>
                  </a:cubicBezTo>
                  <a:cubicBezTo>
                    <a:pt x="5965" y="21600"/>
                    <a:pt x="7065" y="21299"/>
                    <a:pt x="8061" y="20606"/>
                  </a:cubicBezTo>
                  <a:lnTo>
                    <a:pt x="18228" y="13331"/>
                  </a:lnTo>
                  <a:cubicBezTo>
                    <a:pt x="19121" y="12683"/>
                    <a:pt x="19577" y="11809"/>
                    <a:pt x="19577" y="10830"/>
                  </a:cubicBezTo>
                  <a:cubicBezTo>
                    <a:pt x="19577" y="9956"/>
                    <a:pt x="18975" y="9098"/>
                    <a:pt x="18228" y="8435"/>
                  </a:cubicBezTo>
                  <a:lnTo>
                    <a:pt x="8061" y="1160"/>
                  </a:lnTo>
                  <a:cubicBezTo>
                    <a:pt x="7024" y="331"/>
                    <a:pt x="5841" y="0"/>
                    <a:pt x="472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990" name="Google Shape;987;p56"/>
          <p:cNvSpPr/>
          <p:nvPr/>
        </p:nvSpPr>
        <p:spPr>
          <a:xfrm>
            <a:off x="7441122" y="3955683"/>
            <a:ext cx="105828" cy="1326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9408" y="21600"/>
                </a:lnTo>
                <a:lnTo>
                  <a:pt x="21600" y="10800"/>
                </a:lnTo>
                <a:lnTo>
                  <a:pt x="9408" y="0"/>
                </a:lnTo>
                <a:close/>
              </a:path>
            </a:pathLst>
          </a:custGeom>
          <a:ln>
            <a:solidFill>
              <a:srgbClr val="869FB2"/>
            </a:solidFill>
          </a:ln>
        </p:spPr>
        <p:txBody>
          <a:bodyPr lIns="0" tIns="0" rIns="0" bIns="0" anchor="ctr"/>
          <a:lstStyle/>
          <a:p>
            <a:pPr>
              <a:defRPr>
                <a:solidFill>
                  <a:srgbClr val="000000"/>
                </a:solidFill>
              </a:defRPr>
            </a:pPr>
          </a:p>
        </p:txBody>
      </p:sp>
      <p:sp>
        <p:nvSpPr>
          <p:cNvPr id="991" name="Google Shape;988;p56"/>
          <p:cNvSpPr/>
          <p:nvPr/>
        </p:nvSpPr>
        <p:spPr>
          <a:xfrm>
            <a:off x="8019726" y="3195337"/>
            <a:ext cx="159837" cy="1326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7299" y="10800"/>
                </a:lnTo>
                <a:lnTo>
                  <a:pt x="0" y="21600"/>
                </a:lnTo>
                <a:lnTo>
                  <a:pt x="13528" y="21600"/>
                </a:lnTo>
                <a:lnTo>
                  <a:pt x="21600" y="10800"/>
                </a:lnTo>
                <a:lnTo>
                  <a:pt x="13528" y="0"/>
                </a:lnTo>
                <a:close/>
              </a:path>
            </a:pathLst>
          </a:custGeom>
          <a:ln>
            <a:solidFill>
              <a:srgbClr val="869FB2"/>
            </a:solidFill>
          </a:ln>
        </p:spPr>
        <p:txBody>
          <a:bodyPr lIns="0" tIns="0" rIns="0" bIns="0" anchor="ctr"/>
          <a:lstStyle/>
          <a:p>
            <a:pPr>
              <a:defRPr>
                <a:solidFill>
                  <a:srgbClr val="000000"/>
                </a:solidFill>
              </a:defRPr>
            </a:pPr>
          </a:p>
        </p:txBody>
      </p:sp>
      <p:sp>
        <p:nvSpPr>
          <p:cNvPr id="992" name="Google Shape;989;p56"/>
          <p:cNvSpPr/>
          <p:nvPr/>
        </p:nvSpPr>
        <p:spPr>
          <a:xfrm>
            <a:off x="7119052" y="3955683"/>
            <a:ext cx="135238" cy="1326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629" y="0"/>
                </a:moveTo>
                <a:lnTo>
                  <a:pt x="8694" y="5078"/>
                </a:lnTo>
                <a:lnTo>
                  <a:pt x="0" y="5078"/>
                </a:lnTo>
                <a:lnTo>
                  <a:pt x="0" y="16443"/>
                </a:lnTo>
                <a:lnTo>
                  <a:pt x="8694" y="16443"/>
                </a:lnTo>
                <a:lnTo>
                  <a:pt x="4629" y="21600"/>
                </a:lnTo>
                <a:lnTo>
                  <a:pt x="11991" y="21600"/>
                </a:lnTo>
                <a:lnTo>
                  <a:pt x="21600" y="10800"/>
                </a:lnTo>
                <a:lnTo>
                  <a:pt x="11991" y="0"/>
                </a:lnTo>
                <a:close/>
              </a:path>
            </a:pathLst>
          </a:custGeom>
          <a:ln>
            <a:solidFill>
              <a:srgbClr val="869FB2"/>
            </a:solidFill>
          </a:ln>
        </p:spPr>
        <p:txBody>
          <a:bodyPr lIns="0" tIns="0" rIns="0" bIns="0" anchor="ctr"/>
          <a:lstStyle/>
          <a:p>
            <a:pPr>
              <a:defRPr>
                <a:solidFill>
                  <a:srgbClr val="000000"/>
                </a:solidFill>
              </a:defRPr>
            </a:pPr>
          </a:p>
        </p:txBody>
      </p:sp>
      <p:grpSp>
        <p:nvGrpSpPr>
          <p:cNvPr id="1002" name="Google Shape;990;p56"/>
          <p:cNvGrpSpPr/>
          <p:nvPr/>
        </p:nvGrpSpPr>
        <p:grpSpPr>
          <a:xfrm>
            <a:off x="8054444" y="3676639"/>
            <a:ext cx="94889" cy="160737"/>
            <a:chOff x="0" y="0"/>
            <a:chExt cx="94887" cy="160736"/>
          </a:xfrm>
        </p:grpSpPr>
        <p:sp>
          <p:nvSpPr>
            <p:cNvPr id="993" name="Google Shape;991;p56"/>
            <p:cNvSpPr/>
            <p:nvPr/>
          </p:nvSpPr>
          <p:spPr>
            <a:xfrm>
              <a:off x="-1" y="0"/>
              <a:ext cx="25495" cy="25633"/>
            </a:xfrm>
            <a:custGeom>
              <a:avLst/>
              <a:gdLst/>
              <a:ahLst/>
              <a:cxnLst>
                <a:cxn ang="0">
                  <a:pos x="wd2" y="hd2"/>
                </a:cxn>
                <a:cxn ang="5400000">
                  <a:pos x="wd2" y="hd2"/>
                </a:cxn>
                <a:cxn ang="10800000">
                  <a:pos x="wd2" y="hd2"/>
                </a:cxn>
                <a:cxn ang="16200000">
                  <a:pos x="wd2" y="hd2"/>
                </a:cxn>
              </a:cxnLst>
              <a:rect l="0" t="0" r="r" b="b"/>
              <a:pathLst>
                <a:path w="18196" h="21600" fill="norm" stroke="1" extrusionOk="0">
                  <a:moveTo>
                    <a:pt x="9098" y="0"/>
                  </a:moveTo>
                  <a:cubicBezTo>
                    <a:pt x="928" y="0"/>
                    <a:pt x="-3114" y="11493"/>
                    <a:pt x="2840" y="18522"/>
                  </a:cubicBezTo>
                  <a:cubicBezTo>
                    <a:pt x="4622" y="20625"/>
                    <a:pt x="6839" y="21600"/>
                    <a:pt x="9055" y="21600"/>
                  </a:cubicBezTo>
                  <a:cubicBezTo>
                    <a:pt x="13705" y="21600"/>
                    <a:pt x="18182" y="17290"/>
                    <a:pt x="18182" y="10723"/>
                  </a:cubicBezTo>
                  <a:cubicBezTo>
                    <a:pt x="18486" y="4823"/>
                    <a:pt x="14096" y="0"/>
                    <a:pt x="90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94" name="Google Shape;992;p56"/>
            <p:cNvSpPr/>
            <p:nvPr/>
          </p:nvSpPr>
          <p:spPr>
            <a:xfrm>
              <a:off x="-1" y="33852"/>
              <a:ext cx="25495" cy="25572"/>
            </a:xfrm>
            <a:custGeom>
              <a:avLst/>
              <a:gdLst/>
              <a:ahLst/>
              <a:cxnLst>
                <a:cxn ang="0">
                  <a:pos x="wd2" y="hd2"/>
                </a:cxn>
                <a:cxn ang="5400000">
                  <a:pos x="wd2" y="hd2"/>
                </a:cxn>
                <a:cxn ang="10800000">
                  <a:pos x="wd2" y="hd2"/>
                </a:cxn>
                <a:cxn ang="16200000">
                  <a:pos x="wd2" y="hd2"/>
                </a:cxn>
              </a:cxnLst>
              <a:rect l="0" t="0" r="r" b="b"/>
              <a:pathLst>
                <a:path w="18196" h="21600" fill="norm" stroke="1" extrusionOk="0">
                  <a:moveTo>
                    <a:pt x="9098" y="0"/>
                  </a:moveTo>
                  <a:cubicBezTo>
                    <a:pt x="928" y="0"/>
                    <a:pt x="-3114" y="11469"/>
                    <a:pt x="2840" y="18514"/>
                  </a:cubicBezTo>
                  <a:cubicBezTo>
                    <a:pt x="4622" y="20674"/>
                    <a:pt x="6839" y="21600"/>
                    <a:pt x="9055" y="21600"/>
                  </a:cubicBezTo>
                  <a:cubicBezTo>
                    <a:pt x="13705" y="21600"/>
                    <a:pt x="18182" y="17280"/>
                    <a:pt x="18182" y="10749"/>
                  </a:cubicBezTo>
                  <a:cubicBezTo>
                    <a:pt x="18486" y="4783"/>
                    <a:pt x="14096" y="0"/>
                    <a:pt x="90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95" name="Google Shape;993;p56"/>
            <p:cNvSpPr/>
            <p:nvPr/>
          </p:nvSpPr>
          <p:spPr>
            <a:xfrm>
              <a:off x="-1" y="67643"/>
              <a:ext cx="25495" cy="25633"/>
            </a:xfrm>
            <a:custGeom>
              <a:avLst/>
              <a:gdLst/>
              <a:ahLst/>
              <a:cxnLst>
                <a:cxn ang="0">
                  <a:pos x="wd2" y="hd2"/>
                </a:cxn>
                <a:cxn ang="5400000">
                  <a:pos x="wd2" y="hd2"/>
                </a:cxn>
                <a:cxn ang="10800000">
                  <a:pos x="wd2" y="hd2"/>
                </a:cxn>
                <a:cxn ang="16200000">
                  <a:pos x="wd2" y="hd2"/>
                </a:cxn>
              </a:cxnLst>
              <a:rect l="0" t="0" r="r" b="b"/>
              <a:pathLst>
                <a:path w="18196" h="21600" fill="norm" stroke="1" extrusionOk="0">
                  <a:moveTo>
                    <a:pt x="9098" y="0"/>
                  </a:moveTo>
                  <a:cubicBezTo>
                    <a:pt x="928" y="0"/>
                    <a:pt x="-3114" y="11441"/>
                    <a:pt x="2840" y="18470"/>
                  </a:cubicBezTo>
                  <a:cubicBezTo>
                    <a:pt x="4622" y="20625"/>
                    <a:pt x="6839" y="21600"/>
                    <a:pt x="9055" y="21600"/>
                  </a:cubicBezTo>
                  <a:cubicBezTo>
                    <a:pt x="13705" y="21600"/>
                    <a:pt x="18182" y="17290"/>
                    <a:pt x="18182" y="10723"/>
                  </a:cubicBezTo>
                  <a:cubicBezTo>
                    <a:pt x="18486" y="4823"/>
                    <a:pt x="14096" y="0"/>
                    <a:pt x="90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96" name="Google Shape;994;p56"/>
            <p:cNvSpPr/>
            <p:nvPr/>
          </p:nvSpPr>
          <p:spPr>
            <a:xfrm>
              <a:off x="0" y="101434"/>
              <a:ext cx="25496" cy="25512"/>
            </a:xfrm>
            <a:custGeom>
              <a:avLst/>
              <a:gdLst/>
              <a:ahLst/>
              <a:cxnLst>
                <a:cxn ang="0">
                  <a:pos x="wd2" y="hd2"/>
                </a:cxn>
                <a:cxn ang="5400000">
                  <a:pos x="wd2" y="hd2"/>
                </a:cxn>
                <a:cxn ang="10800000">
                  <a:pos x="wd2" y="hd2"/>
                </a:cxn>
                <a:cxn ang="16200000">
                  <a:pos x="wd2" y="hd2"/>
                </a:cxn>
              </a:cxnLst>
              <a:rect l="0" t="0" r="r" b="b"/>
              <a:pathLst>
                <a:path w="18197" h="21600" fill="norm" stroke="1" extrusionOk="0">
                  <a:moveTo>
                    <a:pt x="9620" y="0"/>
                  </a:moveTo>
                  <a:cubicBezTo>
                    <a:pt x="9446" y="0"/>
                    <a:pt x="9272" y="0"/>
                    <a:pt x="9098" y="0"/>
                  </a:cubicBezTo>
                  <a:cubicBezTo>
                    <a:pt x="928" y="0"/>
                    <a:pt x="-3114" y="11547"/>
                    <a:pt x="2840" y="18249"/>
                  </a:cubicBezTo>
                  <a:cubicBezTo>
                    <a:pt x="4665" y="20569"/>
                    <a:pt x="6969" y="21600"/>
                    <a:pt x="9229" y="21600"/>
                  </a:cubicBezTo>
                  <a:cubicBezTo>
                    <a:pt x="13792" y="21600"/>
                    <a:pt x="18182" y="17270"/>
                    <a:pt x="18182" y="10774"/>
                  </a:cubicBezTo>
                  <a:cubicBezTo>
                    <a:pt x="18486" y="5052"/>
                    <a:pt x="14401" y="0"/>
                    <a:pt x="96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97" name="Google Shape;995;p56"/>
            <p:cNvSpPr/>
            <p:nvPr/>
          </p:nvSpPr>
          <p:spPr>
            <a:xfrm>
              <a:off x="-1" y="134799"/>
              <a:ext cx="25495" cy="25938"/>
            </a:xfrm>
            <a:custGeom>
              <a:avLst/>
              <a:gdLst/>
              <a:ahLst/>
              <a:cxnLst>
                <a:cxn ang="0">
                  <a:pos x="wd2" y="hd2"/>
                </a:cxn>
                <a:cxn ang="5400000">
                  <a:pos x="wd2" y="hd2"/>
                </a:cxn>
                <a:cxn ang="10800000">
                  <a:pos x="wd2" y="hd2"/>
                </a:cxn>
                <a:cxn ang="16200000">
                  <a:pos x="wd2" y="hd2"/>
                </a:cxn>
              </a:cxnLst>
              <a:rect l="0" t="0" r="r" b="b"/>
              <a:pathLst>
                <a:path w="18196" h="21600" fill="norm" stroke="1" extrusionOk="0">
                  <a:moveTo>
                    <a:pt x="9098" y="0"/>
                  </a:moveTo>
                  <a:cubicBezTo>
                    <a:pt x="928" y="0"/>
                    <a:pt x="-3114" y="11713"/>
                    <a:pt x="2840" y="18304"/>
                  </a:cubicBezTo>
                  <a:cubicBezTo>
                    <a:pt x="4665" y="20586"/>
                    <a:pt x="6969" y="21600"/>
                    <a:pt x="9229" y="21600"/>
                  </a:cubicBezTo>
                  <a:cubicBezTo>
                    <a:pt x="13792" y="21600"/>
                    <a:pt x="18182" y="17392"/>
                    <a:pt x="18182" y="11003"/>
                  </a:cubicBezTo>
                  <a:cubicBezTo>
                    <a:pt x="18486" y="4766"/>
                    <a:pt x="14096" y="0"/>
                    <a:pt x="90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98" name="Google Shape;996;p56"/>
            <p:cNvSpPr/>
            <p:nvPr/>
          </p:nvSpPr>
          <p:spPr>
            <a:xfrm>
              <a:off x="34530" y="33852"/>
              <a:ext cx="25651" cy="25572"/>
            </a:xfrm>
            <a:custGeom>
              <a:avLst/>
              <a:gdLst/>
              <a:ahLst/>
              <a:cxnLst>
                <a:cxn ang="0">
                  <a:pos x="wd2" y="hd2"/>
                </a:cxn>
                <a:cxn ang="5400000">
                  <a:pos x="wd2" y="hd2"/>
                </a:cxn>
                <a:cxn ang="10800000">
                  <a:pos x="wd2" y="hd2"/>
                </a:cxn>
                <a:cxn ang="16200000">
                  <a:pos x="wd2" y="hd2"/>
                </a:cxn>
              </a:cxnLst>
              <a:rect l="0" t="0" r="r" b="b"/>
              <a:pathLst>
                <a:path w="18531" h="21600" fill="norm" stroke="1" extrusionOk="0">
                  <a:moveTo>
                    <a:pt x="9337" y="0"/>
                  </a:moveTo>
                  <a:cubicBezTo>
                    <a:pt x="1066" y="0"/>
                    <a:pt x="-3069" y="11469"/>
                    <a:pt x="2650" y="18514"/>
                  </a:cubicBezTo>
                  <a:cubicBezTo>
                    <a:pt x="4586" y="20674"/>
                    <a:pt x="6917" y="21600"/>
                    <a:pt x="9161" y="21600"/>
                  </a:cubicBezTo>
                  <a:cubicBezTo>
                    <a:pt x="13956" y="21600"/>
                    <a:pt x="18531" y="17280"/>
                    <a:pt x="18531" y="10749"/>
                  </a:cubicBezTo>
                  <a:cubicBezTo>
                    <a:pt x="18531" y="4783"/>
                    <a:pt x="14396" y="0"/>
                    <a:pt x="93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999" name="Google Shape;997;p56"/>
            <p:cNvSpPr/>
            <p:nvPr/>
          </p:nvSpPr>
          <p:spPr>
            <a:xfrm>
              <a:off x="34530" y="67643"/>
              <a:ext cx="25651" cy="25633"/>
            </a:xfrm>
            <a:custGeom>
              <a:avLst/>
              <a:gdLst/>
              <a:ahLst/>
              <a:cxnLst>
                <a:cxn ang="0">
                  <a:pos x="wd2" y="hd2"/>
                </a:cxn>
                <a:cxn ang="5400000">
                  <a:pos x="wd2" y="hd2"/>
                </a:cxn>
                <a:cxn ang="10800000">
                  <a:pos x="wd2" y="hd2"/>
                </a:cxn>
                <a:cxn ang="16200000">
                  <a:pos x="wd2" y="hd2"/>
                </a:cxn>
              </a:cxnLst>
              <a:rect l="0" t="0" r="r" b="b"/>
              <a:pathLst>
                <a:path w="18531" h="21600" fill="norm" stroke="1" extrusionOk="0">
                  <a:moveTo>
                    <a:pt x="9337" y="0"/>
                  </a:moveTo>
                  <a:cubicBezTo>
                    <a:pt x="1066" y="0"/>
                    <a:pt x="-3069" y="11441"/>
                    <a:pt x="2650" y="18470"/>
                  </a:cubicBezTo>
                  <a:cubicBezTo>
                    <a:pt x="4586" y="20625"/>
                    <a:pt x="6917" y="21600"/>
                    <a:pt x="9161" y="21600"/>
                  </a:cubicBezTo>
                  <a:cubicBezTo>
                    <a:pt x="13956" y="21600"/>
                    <a:pt x="18531" y="17290"/>
                    <a:pt x="18531" y="10723"/>
                  </a:cubicBezTo>
                  <a:cubicBezTo>
                    <a:pt x="18531" y="4823"/>
                    <a:pt x="14396" y="0"/>
                    <a:pt x="93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00" name="Google Shape;998;p56"/>
            <p:cNvSpPr/>
            <p:nvPr/>
          </p:nvSpPr>
          <p:spPr>
            <a:xfrm>
              <a:off x="34527" y="101434"/>
              <a:ext cx="25654" cy="25512"/>
            </a:xfrm>
            <a:custGeom>
              <a:avLst/>
              <a:gdLst/>
              <a:ahLst/>
              <a:cxnLst>
                <a:cxn ang="0">
                  <a:pos x="wd2" y="hd2"/>
                </a:cxn>
                <a:cxn ang="5400000">
                  <a:pos x="wd2" y="hd2"/>
                </a:cxn>
                <a:cxn ang="10800000">
                  <a:pos x="wd2" y="hd2"/>
                </a:cxn>
                <a:cxn ang="16200000">
                  <a:pos x="wd2" y="hd2"/>
                </a:cxn>
              </a:cxnLst>
              <a:rect l="0" t="0" r="r" b="b"/>
              <a:pathLst>
                <a:path w="18609" h="21600" fill="norm" stroke="1" extrusionOk="0">
                  <a:moveTo>
                    <a:pt x="9863" y="0"/>
                  </a:moveTo>
                  <a:cubicBezTo>
                    <a:pt x="9686" y="0"/>
                    <a:pt x="9554" y="0"/>
                    <a:pt x="9377" y="0"/>
                  </a:cubicBezTo>
                  <a:cubicBezTo>
                    <a:pt x="9245" y="0"/>
                    <a:pt x="9112" y="0"/>
                    <a:pt x="8980" y="0"/>
                  </a:cubicBezTo>
                  <a:cubicBezTo>
                    <a:pt x="940" y="0"/>
                    <a:pt x="-2991" y="11651"/>
                    <a:pt x="2663" y="18249"/>
                  </a:cubicBezTo>
                  <a:cubicBezTo>
                    <a:pt x="4651" y="20569"/>
                    <a:pt x="7080" y="21600"/>
                    <a:pt x="9421" y="21600"/>
                  </a:cubicBezTo>
                  <a:cubicBezTo>
                    <a:pt x="14148" y="21600"/>
                    <a:pt x="18609" y="17270"/>
                    <a:pt x="18609" y="10774"/>
                  </a:cubicBezTo>
                  <a:cubicBezTo>
                    <a:pt x="18609" y="5052"/>
                    <a:pt x="14722" y="0"/>
                    <a:pt x="98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01" name="Google Shape;999;p56"/>
            <p:cNvSpPr/>
            <p:nvPr/>
          </p:nvSpPr>
          <p:spPr>
            <a:xfrm>
              <a:off x="69046" y="67643"/>
              <a:ext cx="25842" cy="25633"/>
            </a:xfrm>
            <a:custGeom>
              <a:avLst/>
              <a:gdLst/>
              <a:ahLst/>
              <a:cxnLst>
                <a:cxn ang="0">
                  <a:pos x="wd2" y="hd2"/>
                </a:cxn>
                <a:cxn ang="5400000">
                  <a:pos x="wd2" y="hd2"/>
                </a:cxn>
                <a:cxn ang="10800000">
                  <a:pos x="wd2" y="hd2"/>
                </a:cxn>
                <a:cxn ang="16200000">
                  <a:pos x="wd2" y="hd2"/>
                </a:cxn>
              </a:cxnLst>
              <a:rect l="0" t="0" r="r" b="b"/>
              <a:pathLst>
                <a:path w="18407" h="21600" fill="norm" stroke="1" extrusionOk="0">
                  <a:moveTo>
                    <a:pt x="9299" y="0"/>
                  </a:moveTo>
                  <a:cubicBezTo>
                    <a:pt x="1188" y="0"/>
                    <a:pt x="-3193" y="11441"/>
                    <a:pt x="2749" y="18470"/>
                  </a:cubicBezTo>
                  <a:cubicBezTo>
                    <a:pt x="4571" y="20625"/>
                    <a:pt x="6783" y="21600"/>
                    <a:pt x="9038" y="21600"/>
                  </a:cubicBezTo>
                  <a:cubicBezTo>
                    <a:pt x="13766" y="21600"/>
                    <a:pt x="18407" y="17290"/>
                    <a:pt x="18407" y="10723"/>
                  </a:cubicBezTo>
                  <a:cubicBezTo>
                    <a:pt x="18407" y="4823"/>
                    <a:pt x="14330" y="0"/>
                    <a:pt x="92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1005" name="Google Shape;1000;p56"/>
          <p:cNvGrpSpPr/>
          <p:nvPr/>
        </p:nvGrpSpPr>
        <p:grpSpPr>
          <a:xfrm>
            <a:off x="8007245" y="3941831"/>
            <a:ext cx="184863" cy="160251"/>
            <a:chOff x="60" y="60"/>
            <a:chExt cx="184862" cy="160249"/>
          </a:xfrm>
        </p:grpSpPr>
        <p:sp>
          <p:nvSpPr>
            <p:cNvPr id="1003" name="Google Shape;1001;p56"/>
            <p:cNvSpPr/>
            <p:nvPr/>
          </p:nvSpPr>
          <p:spPr>
            <a:xfrm>
              <a:off x="53644" y="60"/>
              <a:ext cx="131280" cy="1602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666" y="10833"/>
                  </a:lnTo>
                  <a:lnTo>
                    <a:pt x="0" y="21600"/>
                  </a:lnTo>
                  <a:lnTo>
                    <a:pt x="12934" y="21600"/>
                  </a:lnTo>
                  <a:lnTo>
                    <a:pt x="21600" y="10833"/>
                  </a:lnTo>
                  <a:lnTo>
                    <a:pt x="12934"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1004" name="Google Shape;1002;p56"/>
            <p:cNvSpPr/>
            <p:nvPr/>
          </p:nvSpPr>
          <p:spPr>
            <a:xfrm>
              <a:off x="60" y="60"/>
              <a:ext cx="82995" cy="1602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3708" y="10833"/>
                  </a:lnTo>
                  <a:lnTo>
                    <a:pt x="0" y="21600"/>
                  </a:lnTo>
                  <a:lnTo>
                    <a:pt x="7876" y="21600"/>
                  </a:lnTo>
                  <a:lnTo>
                    <a:pt x="21600" y="10833"/>
                  </a:lnTo>
                  <a:lnTo>
                    <a:pt x="7876"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1026" name="Google Shape;1003;p56"/>
          <p:cNvGrpSpPr/>
          <p:nvPr/>
        </p:nvGrpSpPr>
        <p:grpSpPr>
          <a:xfrm>
            <a:off x="7429542" y="3708222"/>
            <a:ext cx="170115" cy="97630"/>
            <a:chOff x="0" y="0"/>
            <a:chExt cx="170113" cy="97629"/>
          </a:xfrm>
        </p:grpSpPr>
        <p:sp>
          <p:nvSpPr>
            <p:cNvPr id="1006" name="Google Shape;1004;p56"/>
            <p:cNvSpPr/>
            <p:nvPr/>
          </p:nvSpPr>
          <p:spPr>
            <a:xfrm>
              <a:off x="0" y="0"/>
              <a:ext cx="17181" cy="17157"/>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46" y="0"/>
                  </a:moveTo>
                  <a:cubicBezTo>
                    <a:pt x="929" y="0"/>
                    <a:pt x="-3077" y="11540"/>
                    <a:pt x="2754" y="18404"/>
                  </a:cubicBezTo>
                  <a:cubicBezTo>
                    <a:pt x="4681" y="20594"/>
                    <a:pt x="7013" y="21600"/>
                    <a:pt x="9295" y="21600"/>
                  </a:cubicBezTo>
                  <a:cubicBezTo>
                    <a:pt x="14010" y="21600"/>
                    <a:pt x="18523" y="17339"/>
                    <a:pt x="18523" y="10711"/>
                  </a:cubicBezTo>
                  <a:cubicBezTo>
                    <a:pt x="18523" y="4734"/>
                    <a:pt x="14467" y="0"/>
                    <a:pt x="93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07" name="Google Shape;1005;p56"/>
            <p:cNvSpPr/>
            <p:nvPr/>
          </p:nvSpPr>
          <p:spPr>
            <a:xfrm>
              <a:off x="38327" y="0"/>
              <a:ext cx="17181" cy="17157"/>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46" y="0"/>
                  </a:moveTo>
                  <a:cubicBezTo>
                    <a:pt x="929" y="0"/>
                    <a:pt x="-3077" y="11540"/>
                    <a:pt x="2754" y="18404"/>
                  </a:cubicBezTo>
                  <a:cubicBezTo>
                    <a:pt x="4681" y="20594"/>
                    <a:pt x="7013" y="21600"/>
                    <a:pt x="9295" y="21600"/>
                  </a:cubicBezTo>
                  <a:cubicBezTo>
                    <a:pt x="14010" y="21600"/>
                    <a:pt x="18523" y="17339"/>
                    <a:pt x="18523" y="10711"/>
                  </a:cubicBezTo>
                  <a:cubicBezTo>
                    <a:pt x="18523" y="4734"/>
                    <a:pt x="14112" y="0"/>
                    <a:pt x="93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08" name="Google Shape;1006;p56"/>
            <p:cNvSpPr/>
            <p:nvPr/>
          </p:nvSpPr>
          <p:spPr>
            <a:xfrm>
              <a:off x="76643" y="0"/>
              <a:ext cx="16816" cy="17157"/>
            </a:xfrm>
            <a:custGeom>
              <a:avLst/>
              <a:gdLst/>
              <a:ahLst/>
              <a:cxnLst>
                <a:cxn ang="0">
                  <a:pos x="wd2" y="hd2"/>
                </a:cxn>
                <a:cxn ang="5400000">
                  <a:pos x="wd2" y="hd2"/>
                </a:cxn>
                <a:cxn ang="10800000">
                  <a:pos x="wd2" y="hd2"/>
                </a:cxn>
                <a:cxn ang="16200000">
                  <a:pos x="wd2" y="hd2"/>
                </a:cxn>
              </a:cxnLst>
              <a:rect l="0" t="0" r="r" b="b"/>
              <a:pathLst>
                <a:path w="18477" h="21600" fill="norm" stroke="1" extrusionOk="0">
                  <a:moveTo>
                    <a:pt x="9176" y="0"/>
                  </a:moveTo>
                  <a:cubicBezTo>
                    <a:pt x="959" y="0"/>
                    <a:pt x="-3123" y="11540"/>
                    <a:pt x="2820" y="18404"/>
                  </a:cubicBezTo>
                  <a:cubicBezTo>
                    <a:pt x="4680" y="20594"/>
                    <a:pt x="6954" y="21600"/>
                    <a:pt x="9227" y="21600"/>
                  </a:cubicBezTo>
                  <a:cubicBezTo>
                    <a:pt x="13930" y="21600"/>
                    <a:pt x="18477" y="17339"/>
                    <a:pt x="18477" y="10711"/>
                  </a:cubicBezTo>
                  <a:cubicBezTo>
                    <a:pt x="18477" y="4734"/>
                    <a:pt x="14395" y="0"/>
                    <a:pt x="91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09" name="Google Shape;1007;p56"/>
            <p:cNvSpPr/>
            <p:nvPr/>
          </p:nvSpPr>
          <p:spPr>
            <a:xfrm>
              <a:off x="114970" y="0"/>
              <a:ext cx="16817" cy="17157"/>
            </a:xfrm>
            <a:custGeom>
              <a:avLst/>
              <a:gdLst/>
              <a:ahLst/>
              <a:cxnLst>
                <a:cxn ang="0">
                  <a:pos x="wd2" y="hd2"/>
                </a:cxn>
                <a:cxn ang="5400000">
                  <a:pos x="wd2" y="hd2"/>
                </a:cxn>
                <a:cxn ang="10800000">
                  <a:pos x="wd2" y="hd2"/>
                </a:cxn>
                <a:cxn ang="16200000">
                  <a:pos x="wd2" y="hd2"/>
                </a:cxn>
              </a:cxnLst>
              <a:rect l="0" t="0" r="r" b="b"/>
              <a:pathLst>
                <a:path w="18477" h="21600" fill="norm" stroke="1" extrusionOk="0">
                  <a:moveTo>
                    <a:pt x="9176" y="0"/>
                  </a:moveTo>
                  <a:cubicBezTo>
                    <a:pt x="959" y="0"/>
                    <a:pt x="-3123" y="11540"/>
                    <a:pt x="2820" y="18404"/>
                  </a:cubicBezTo>
                  <a:cubicBezTo>
                    <a:pt x="4680" y="20594"/>
                    <a:pt x="6954" y="21600"/>
                    <a:pt x="9227" y="21600"/>
                  </a:cubicBezTo>
                  <a:cubicBezTo>
                    <a:pt x="13930" y="21600"/>
                    <a:pt x="18477" y="17339"/>
                    <a:pt x="18477" y="10711"/>
                  </a:cubicBezTo>
                  <a:cubicBezTo>
                    <a:pt x="18477" y="4734"/>
                    <a:pt x="14395" y="0"/>
                    <a:pt x="91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0" name="Google Shape;1008;p56"/>
            <p:cNvSpPr/>
            <p:nvPr/>
          </p:nvSpPr>
          <p:spPr>
            <a:xfrm>
              <a:off x="19202" y="20353"/>
              <a:ext cx="16602" cy="16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86" y="0"/>
                  </a:moveTo>
                  <a:cubicBezTo>
                    <a:pt x="4834" y="0"/>
                    <a:pt x="0" y="5206"/>
                    <a:pt x="0" y="10830"/>
                  </a:cubicBezTo>
                  <a:cubicBezTo>
                    <a:pt x="0" y="16813"/>
                    <a:pt x="4834" y="21600"/>
                    <a:pt x="10586" y="21600"/>
                  </a:cubicBezTo>
                  <a:cubicBezTo>
                    <a:pt x="16766" y="21600"/>
                    <a:pt x="21600" y="16813"/>
                    <a:pt x="21600" y="10830"/>
                  </a:cubicBezTo>
                  <a:cubicBezTo>
                    <a:pt x="21600" y="5206"/>
                    <a:pt x="16766" y="0"/>
                    <a:pt x="105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1" name="Google Shape;1009;p56"/>
            <p:cNvSpPr/>
            <p:nvPr/>
          </p:nvSpPr>
          <p:spPr>
            <a:xfrm>
              <a:off x="57314" y="20353"/>
              <a:ext cx="16817" cy="17157"/>
            </a:xfrm>
            <a:custGeom>
              <a:avLst/>
              <a:gdLst/>
              <a:ahLst/>
              <a:cxnLst>
                <a:cxn ang="0">
                  <a:pos x="wd2" y="hd2"/>
                </a:cxn>
                <a:cxn ang="5400000">
                  <a:pos x="wd2" y="hd2"/>
                </a:cxn>
                <a:cxn ang="10800000">
                  <a:pos x="wd2" y="hd2"/>
                </a:cxn>
                <a:cxn ang="16200000">
                  <a:pos x="wd2" y="hd2"/>
                </a:cxn>
              </a:cxnLst>
              <a:rect l="0" t="0" r="r" b="b"/>
              <a:pathLst>
                <a:path w="18477" h="21600" fill="norm" stroke="1" extrusionOk="0">
                  <a:moveTo>
                    <a:pt x="9176" y="0"/>
                  </a:moveTo>
                  <a:cubicBezTo>
                    <a:pt x="959" y="0"/>
                    <a:pt x="-3123" y="11540"/>
                    <a:pt x="2820" y="18345"/>
                  </a:cubicBezTo>
                  <a:cubicBezTo>
                    <a:pt x="4680" y="20594"/>
                    <a:pt x="6954" y="21600"/>
                    <a:pt x="9227" y="21600"/>
                  </a:cubicBezTo>
                  <a:cubicBezTo>
                    <a:pt x="13930" y="21600"/>
                    <a:pt x="18477" y="17280"/>
                    <a:pt x="18477" y="10711"/>
                  </a:cubicBezTo>
                  <a:cubicBezTo>
                    <a:pt x="18477" y="5148"/>
                    <a:pt x="14395" y="0"/>
                    <a:pt x="91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2" name="Google Shape;1010;p56"/>
            <p:cNvSpPr/>
            <p:nvPr/>
          </p:nvSpPr>
          <p:spPr>
            <a:xfrm>
              <a:off x="95528" y="20353"/>
              <a:ext cx="16930" cy="16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740" y="0"/>
                    <a:pt x="0" y="5206"/>
                    <a:pt x="0" y="10830"/>
                  </a:cubicBezTo>
                  <a:cubicBezTo>
                    <a:pt x="0" y="16813"/>
                    <a:pt x="4740" y="21600"/>
                    <a:pt x="10800" y="21600"/>
                  </a:cubicBezTo>
                  <a:cubicBezTo>
                    <a:pt x="16860" y="21600"/>
                    <a:pt x="21600" y="16813"/>
                    <a:pt x="21600" y="10830"/>
                  </a:cubicBezTo>
                  <a:cubicBezTo>
                    <a:pt x="21600" y="5206"/>
                    <a:pt x="1686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3" name="Google Shape;1011;p56"/>
            <p:cNvSpPr/>
            <p:nvPr/>
          </p:nvSpPr>
          <p:spPr>
            <a:xfrm>
              <a:off x="133855" y="20353"/>
              <a:ext cx="16931" cy="16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740" y="0"/>
                    <a:pt x="0" y="5206"/>
                    <a:pt x="0" y="10830"/>
                  </a:cubicBezTo>
                  <a:cubicBezTo>
                    <a:pt x="0" y="16813"/>
                    <a:pt x="4740" y="21600"/>
                    <a:pt x="10800" y="21600"/>
                  </a:cubicBezTo>
                  <a:cubicBezTo>
                    <a:pt x="16860" y="21600"/>
                    <a:pt x="21600" y="16813"/>
                    <a:pt x="21600" y="10830"/>
                  </a:cubicBezTo>
                  <a:cubicBezTo>
                    <a:pt x="21600" y="5206"/>
                    <a:pt x="1686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4" name="Google Shape;1012;p56"/>
            <p:cNvSpPr/>
            <p:nvPr/>
          </p:nvSpPr>
          <p:spPr>
            <a:xfrm>
              <a:off x="38327" y="40377"/>
              <a:ext cx="17181" cy="16922"/>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46" y="0"/>
                  </a:moveTo>
                  <a:cubicBezTo>
                    <a:pt x="929" y="0"/>
                    <a:pt x="-3077" y="11640"/>
                    <a:pt x="2754" y="18600"/>
                  </a:cubicBezTo>
                  <a:cubicBezTo>
                    <a:pt x="4630" y="20640"/>
                    <a:pt x="6912" y="21600"/>
                    <a:pt x="9143" y="21600"/>
                  </a:cubicBezTo>
                  <a:cubicBezTo>
                    <a:pt x="13909" y="21600"/>
                    <a:pt x="18523" y="17280"/>
                    <a:pt x="18523" y="10800"/>
                  </a:cubicBezTo>
                  <a:cubicBezTo>
                    <a:pt x="18523" y="4740"/>
                    <a:pt x="14112" y="0"/>
                    <a:pt x="93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5" name="Google Shape;1013;p56"/>
            <p:cNvSpPr/>
            <p:nvPr/>
          </p:nvSpPr>
          <p:spPr>
            <a:xfrm>
              <a:off x="76643" y="40377"/>
              <a:ext cx="16816" cy="16922"/>
            </a:xfrm>
            <a:custGeom>
              <a:avLst/>
              <a:gdLst/>
              <a:ahLst/>
              <a:cxnLst>
                <a:cxn ang="0">
                  <a:pos x="wd2" y="hd2"/>
                </a:cxn>
                <a:cxn ang="5400000">
                  <a:pos x="wd2" y="hd2"/>
                </a:cxn>
                <a:cxn ang="10800000">
                  <a:pos x="wd2" y="hd2"/>
                </a:cxn>
                <a:cxn ang="16200000">
                  <a:pos x="wd2" y="hd2"/>
                </a:cxn>
              </a:cxnLst>
              <a:rect l="0" t="0" r="r" b="b"/>
              <a:pathLst>
                <a:path w="18477" h="21600" fill="norm" stroke="1" extrusionOk="0">
                  <a:moveTo>
                    <a:pt x="9176" y="0"/>
                  </a:moveTo>
                  <a:cubicBezTo>
                    <a:pt x="959" y="0"/>
                    <a:pt x="-3123" y="11640"/>
                    <a:pt x="2820" y="18600"/>
                  </a:cubicBezTo>
                  <a:cubicBezTo>
                    <a:pt x="4628" y="20640"/>
                    <a:pt x="6850" y="21600"/>
                    <a:pt x="9072" y="21600"/>
                  </a:cubicBezTo>
                  <a:cubicBezTo>
                    <a:pt x="13826" y="21600"/>
                    <a:pt x="18477" y="17280"/>
                    <a:pt x="18477" y="10800"/>
                  </a:cubicBezTo>
                  <a:cubicBezTo>
                    <a:pt x="18477" y="4740"/>
                    <a:pt x="14395" y="0"/>
                    <a:pt x="91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6" name="Google Shape;1014;p56"/>
            <p:cNvSpPr/>
            <p:nvPr/>
          </p:nvSpPr>
          <p:spPr>
            <a:xfrm>
              <a:off x="114970" y="40377"/>
              <a:ext cx="16817" cy="16922"/>
            </a:xfrm>
            <a:custGeom>
              <a:avLst/>
              <a:gdLst/>
              <a:ahLst/>
              <a:cxnLst>
                <a:cxn ang="0">
                  <a:pos x="wd2" y="hd2"/>
                </a:cxn>
                <a:cxn ang="5400000">
                  <a:pos x="wd2" y="hd2"/>
                </a:cxn>
                <a:cxn ang="10800000">
                  <a:pos x="wd2" y="hd2"/>
                </a:cxn>
                <a:cxn ang="16200000">
                  <a:pos x="wd2" y="hd2"/>
                </a:cxn>
              </a:cxnLst>
              <a:rect l="0" t="0" r="r" b="b"/>
              <a:pathLst>
                <a:path w="18477" h="21600" fill="norm" stroke="1" extrusionOk="0">
                  <a:moveTo>
                    <a:pt x="9176" y="0"/>
                  </a:moveTo>
                  <a:cubicBezTo>
                    <a:pt x="959" y="0"/>
                    <a:pt x="-3123" y="11640"/>
                    <a:pt x="2820" y="18600"/>
                  </a:cubicBezTo>
                  <a:cubicBezTo>
                    <a:pt x="4628" y="20640"/>
                    <a:pt x="6850" y="21600"/>
                    <a:pt x="9072" y="21600"/>
                  </a:cubicBezTo>
                  <a:cubicBezTo>
                    <a:pt x="13826" y="21600"/>
                    <a:pt x="18477" y="17280"/>
                    <a:pt x="18477" y="10800"/>
                  </a:cubicBezTo>
                  <a:cubicBezTo>
                    <a:pt x="18477" y="4740"/>
                    <a:pt x="14395" y="0"/>
                    <a:pt x="91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7" name="Google Shape;1015;p56"/>
            <p:cNvSpPr/>
            <p:nvPr/>
          </p:nvSpPr>
          <p:spPr>
            <a:xfrm>
              <a:off x="153195" y="40377"/>
              <a:ext cx="16919" cy="16922"/>
            </a:xfrm>
            <a:custGeom>
              <a:avLst/>
              <a:gdLst/>
              <a:ahLst/>
              <a:cxnLst>
                <a:cxn ang="0">
                  <a:pos x="wd2" y="hd2"/>
                </a:cxn>
                <a:cxn ang="5400000">
                  <a:pos x="wd2" y="hd2"/>
                </a:cxn>
                <a:cxn ang="10800000">
                  <a:pos x="wd2" y="hd2"/>
                </a:cxn>
                <a:cxn ang="16200000">
                  <a:pos x="wd2" y="hd2"/>
                </a:cxn>
              </a:cxnLst>
              <a:rect l="0" t="0" r="r" b="b"/>
              <a:pathLst>
                <a:path w="18590" h="21600" fill="norm" stroke="1" extrusionOk="0">
                  <a:moveTo>
                    <a:pt x="9289" y="0"/>
                  </a:moveTo>
                  <a:cubicBezTo>
                    <a:pt x="1072" y="0"/>
                    <a:pt x="-3010" y="11640"/>
                    <a:pt x="2571" y="18600"/>
                  </a:cubicBezTo>
                  <a:cubicBezTo>
                    <a:pt x="4483" y="20640"/>
                    <a:pt x="6808" y="21600"/>
                    <a:pt x="9030" y="21600"/>
                  </a:cubicBezTo>
                  <a:cubicBezTo>
                    <a:pt x="13939" y="21600"/>
                    <a:pt x="18590" y="17280"/>
                    <a:pt x="18590" y="10800"/>
                  </a:cubicBezTo>
                  <a:cubicBezTo>
                    <a:pt x="18590" y="4740"/>
                    <a:pt x="14508"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8" name="Google Shape;1016;p56"/>
            <p:cNvSpPr/>
            <p:nvPr/>
          </p:nvSpPr>
          <p:spPr>
            <a:xfrm>
              <a:off x="19202" y="60683"/>
              <a:ext cx="16602" cy="16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86" y="0"/>
                  </a:moveTo>
                  <a:cubicBezTo>
                    <a:pt x="4834" y="0"/>
                    <a:pt x="0" y="4787"/>
                    <a:pt x="0" y="10830"/>
                  </a:cubicBezTo>
                  <a:cubicBezTo>
                    <a:pt x="0" y="16873"/>
                    <a:pt x="4834" y="21600"/>
                    <a:pt x="10586" y="21600"/>
                  </a:cubicBezTo>
                  <a:cubicBezTo>
                    <a:pt x="16766" y="21600"/>
                    <a:pt x="21600" y="16873"/>
                    <a:pt x="21600" y="10830"/>
                  </a:cubicBezTo>
                  <a:cubicBezTo>
                    <a:pt x="21600" y="4787"/>
                    <a:pt x="16766" y="0"/>
                    <a:pt x="105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19" name="Google Shape;1017;p56"/>
            <p:cNvSpPr/>
            <p:nvPr/>
          </p:nvSpPr>
          <p:spPr>
            <a:xfrm>
              <a:off x="57314" y="60683"/>
              <a:ext cx="16817" cy="17157"/>
            </a:xfrm>
            <a:custGeom>
              <a:avLst/>
              <a:gdLst/>
              <a:ahLst/>
              <a:cxnLst>
                <a:cxn ang="0">
                  <a:pos x="wd2" y="hd2"/>
                </a:cxn>
                <a:cxn ang="5400000">
                  <a:pos x="wd2" y="hd2"/>
                </a:cxn>
                <a:cxn ang="10800000">
                  <a:pos x="wd2" y="hd2"/>
                </a:cxn>
                <a:cxn ang="16200000">
                  <a:pos x="wd2" y="hd2"/>
                </a:cxn>
              </a:cxnLst>
              <a:rect l="0" t="0" r="r" b="b"/>
              <a:pathLst>
                <a:path w="18477" h="21600" fill="norm" stroke="1" extrusionOk="0">
                  <a:moveTo>
                    <a:pt x="9176" y="0"/>
                  </a:moveTo>
                  <a:cubicBezTo>
                    <a:pt x="959" y="0"/>
                    <a:pt x="-3123" y="11540"/>
                    <a:pt x="2820" y="18404"/>
                  </a:cubicBezTo>
                  <a:cubicBezTo>
                    <a:pt x="4680" y="20594"/>
                    <a:pt x="6954" y="21600"/>
                    <a:pt x="9227" y="21600"/>
                  </a:cubicBezTo>
                  <a:cubicBezTo>
                    <a:pt x="13930" y="21600"/>
                    <a:pt x="18477" y="17339"/>
                    <a:pt x="18477" y="10711"/>
                  </a:cubicBezTo>
                  <a:cubicBezTo>
                    <a:pt x="18477" y="4734"/>
                    <a:pt x="14395" y="0"/>
                    <a:pt x="91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20" name="Google Shape;1018;p56"/>
            <p:cNvSpPr/>
            <p:nvPr/>
          </p:nvSpPr>
          <p:spPr>
            <a:xfrm>
              <a:off x="95528" y="60683"/>
              <a:ext cx="16930" cy="16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740" y="0"/>
                    <a:pt x="0" y="4787"/>
                    <a:pt x="0" y="10830"/>
                  </a:cubicBezTo>
                  <a:cubicBezTo>
                    <a:pt x="0" y="16873"/>
                    <a:pt x="4740" y="21600"/>
                    <a:pt x="10800" y="21600"/>
                  </a:cubicBezTo>
                  <a:cubicBezTo>
                    <a:pt x="16860" y="21600"/>
                    <a:pt x="21600" y="16873"/>
                    <a:pt x="21600" y="10830"/>
                  </a:cubicBezTo>
                  <a:cubicBezTo>
                    <a:pt x="21600" y="4787"/>
                    <a:pt x="1686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21" name="Google Shape;1019;p56"/>
            <p:cNvSpPr/>
            <p:nvPr/>
          </p:nvSpPr>
          <p:spPr>
            <a:xfrm>
              <a:off x="133855" y="60683"/>
              <a:ext cx="16931" cy="16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740" y="0"/>
                    <a:pt x="0" y="4787"/>
                    <a:pt x="0" y="10830"/>
                  </a:cubicBezTo>
                  <a:cubicBezTo>
                    <a:pt x="0" y="16873"/>
                    <a:pt x="4740" y="21600"/>
                    <a:pt x="10800" y="21600"/>
                  </a:cubicBezTo>
                  <a:cubicBezTo>
                    <a:pt x="16860" y="21600"/>
                    <a:pt x="21600" y="16873"/>
                    <a:pt x="21600" y="10830"/>
                  </a:cubicBezTo>
                  <a:cubicBezTo>
                    <a:pt x="21600" y="4787"/>
                    <a:pt x="1686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22" name="Google Shape;1020;p56"/>
            <p:cNvSpPr/>
            <p:nvPr/>
          </p:nvSpPr>
          <p:spPr>
            <a:xfrm>
              <a:off x="0" y="80707"/>
              <a:ext cx="17181" cy="16923"/>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46" y="0"/>
                  </a:moveTo>
                  <a:cubicBezTo>
                    <a:pt x="929" y="0"/>
                    <a:pt x="-3077" y="11700"/>
                    <a:pt x="2754" y="18600"/>
                  </a:cubicBezTo>
                  <a:cubicBezTo>
                    <a:pt x="4630" y="20640"/>
                    <a:pt x="6912" y="21600"/>
                    <a:pt x="9143" y="21600"/>
                  </a:cubicBezTo>
                  <a:cubicBezTo>
                    <a:pt x="13909" y="21600"/>
                    <a:pt x="18523" y="17340"/>
                    <a:pt x="18523" y="10800"/>
                  </a:cubicBezTo>
                  <a:cubicBezTo>
                    <a:pt x="18523" y="4740"/>
                    <a:pt x="14467" y="0"/>
                    <a:pt x="93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23" name="Google Shape;1021;p56"/>
            <p:cNvSpPr/>
            <p:nvPr/>
          </p:nvSpPr>
          <p:spPr>
            <a:xfrm>
              <a:off x="38327" y="80707"/>
              <a:ext cx="17181" cy="16923"/>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46" y="0"/>
                  </a:moveTo>
                  <a:cubicBezTo>
                    <a:pt x="929" y="0"/>
                    <a:pt x="-3077" y="11700"/>
                    <a:pt x="2754" y="18600"/>
                  </a:cubicBezTo>
                  <a:cubicBezTo>
                    <a:pt x="4630" y="20640"/>
                    <a:pt x="6912" y="21600"/>
                    <a:pt x="9143" y="21600"/>
                  </a:cubicBezTo>
                  <a:cubicBezTo>
                    <a:pt x="13909" y="21600"/>
                    <a:pt x="18523" y="17340"/>
                    <a:pt x="18523" y="10800"/>
                  </a:cubicBezTo>
                  <a:cubicBezTo>
                    <a:pt x="18523" y="4740"/>
                    <a:pt x="14112" y="0"/>
                    <a:pt x="93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24" name="Google Shape;1022;p56"/>
            <p:cNvSpPr/>
            <p:nvPr/>
          </p:nvSpPr>
          <p:spPr>
            <a:xfrm>
              <a:off x="76643" y="80707"/>
              <a:ext cx="16816" cy="16923"/>
            </a:xfrm>
            <a:custGeom>
              <a:avLst/>
              <a:gdLst/>
              <a:ahLst/>
              <a:cxnLst>
                <a:cxn ang="0">
                  <a:pos x="wd2" y="hd2"/>
                </a:cxn>
                <a:cxn ang="5400000">
                  <a:pos x="wd2" y="hd2"/>
                </a:cxn>
                <a:cxn ang="10800000">
                  <a:pos x="wd2" y="hd2"/>
                </a:cxn>
                <a:cxn ang="16200000">
                  <a:pos x="wd2" y="hd2"/>
                </a:cxn>
              </a:cxnLst>
              <a:rect l="0" t="0" r="r" b="b"/>
              <a:pathLst>
                <a:path w="18477" h="21600" fill="norm" stroke="1" extrusionOk="0">
                  <a:moveTo>
                    <a:pt x="9176" y="0"/>
                  </a:moveTo>
                  <a:cubicBezTo>
                    <a:pt x="959" y="0"/>
                    <a:pt x="-3123" y="11700"/>
                    <a:pt x="2820" y="18600"/>
                  </a:cubicBezTo>
                  <a:cubicBezTo>
                    <a:pt x="4628" y="20640"/>
                    <a:pt x="6850" y="21600"/>
                    <a:pt x="9072" y="21600"/>
                  </a:cubicBezTo>
                  <a:cubicBezTo>
                    <a:pt x="13826" y="21600"/>
                    <a:pt x="18477" y="17340"/>
                    <a:pt x="18477" y="10800"/>
                  </a:cubicBezTo>
                  <a:cubicBezTo>
                    <a:pt x="18477" y="4740"/>
                    <a:pt x="14395" y="0"/>
                    <a:pt x="91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25" name="Google Shape;1023;p56"/>
            <p:cNvSpPr/>
            <p:nvPr/>
          </p:nvSpPr>
          <p:spPr>
            <a:xfrm>
              <a:off x="114970" y="80707"/>
              <a:ext cx="16817" cy="16923"/>
            </a:xfrm>
            <a:custGeom>
              <a:avLst/>
              <a:gdLst/>
              <a:ahLst/>
              <a:cxnLst>
                <a:cxn ang="0">
                  <a:pos x="wd2" y="hd2"/>
                </a:cxn>
                <a:cxn ang="5400000">
                  <a:pos x="wd2" y="hd2"/>
                </a:cxn>
                <a:cxn ang="10800000">
                  <a:pos x="wd2" y="hd2"/>
                </a:cxn>
                <a:cxn ang="16200000">
                  <a:pos x="wd2" y="hd2"/>
                </a:cxn>
              </a:cxnLst>
              <a:rect l="0" t="0" r="r" b="b"/>
              <a:pathLst>
                <a:path w="18477" h="21600" fill="norm" stroke="1" extrusionOk="0">
                  <a:moveTo>
                    <a:pt x="9176" y="0"/>
                  </a:moveTo>
                  <a:cubicBezTo>
                    <a:pt x="959" y="0"/>
                    <a:pt x="-3123" y="11700"/>
                    <a:pt x="2820" y="18600"/>
                  </a:cubicBezTo>
                  <a:cubicBezTo>
                    <a:pt x="4628" y="20640"/>
                    <a:pt x="6850" y="21600"/>
                    <a:pt x="9072" y="21600"/>
                  </a:cubicBezTo>
                  <a:cubicBezTo>
                    <a:pt x="13826" y="21600"/>
                    <a:pt x="18477" y="17340"/>
                    <a:pt x="18477" y="10800"/>
                  </a:cubicBezTo>
                  <a:cubicBezTo>
                    <a:pt x="18477" y="4740"/>
                    <a:pt x="14395" y="0"/>
                    <a:pt x="91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1105" name="Google Shape;1024;p56"/>
          <p:cNvGrpSpPr/>
          <p:nvPr/>
        </p:nvGrpSpPr>
        <p:grpSpPr>
          <a:xfrm>
            <a:off x="7694179" y="4195733"/>
            <a:ext cx="212806" cy="178055"/>
            <a:chOff x="0" y="0"/>
            <a:chExt cx="212804" cy="178054"/>
          </a:xfrm>
        </p:grpSpPr>
        <p:sp>
          <p:nvSpPr>
            <p:cNvPr id="1027" name="Google Shape;1025;p56"/>
            <p:cNvSpPr/>
            <p:nvPr/>
          </p:nvSpPr>
          <p:spPr>
            <a:xfrm>
              <a:off x="200104" y="82609"/>
              <a:ext cx="12701" cy="12701"/>
            </a:xfrm>
            <a:custGeom>
              <a:avLst/>
              <a:gdLst/>
              <a:ahLst/>
              <a:cxnLst>
                <a:cxn ang="0">
                  <a:pos x="wd2" y="hd2"/>
                </a:cxn>
                <a:cxn ang="5400000">
                  <a:pos x="wd2" y="hd2"/>
                </a:cxn>
                <a:cxn ang="10800000">
                  <a:pos x="wd2" y="hd2"/>
                </a:cxn>
                <a:cxn ang="16200000">
                  <a:pos x="wd2" y="hd2"/>
                </a:cxn>
              </a:cxnLst>
              <a:rect l="0" t="0" r="r" b="b"/>
              <a:pathLst>
                <a:path w="17710" h="21600" fill="norm" stroke="1" extrusionOk="0">
                  <a:moveTo>
                    <a:pt x="8850" y="0"/>
                  </a:moveTo>
                  <a:cubicBezTo>
                    <a:pt x="1463" y="0"/>
                    <a:pt x="-3306" y="11363"/>
                    <a:pt x="2772" y="18675"/>
                  </a:cubicBezTo>
                  <a:cubicBezTo>
                    <a:pt x="4455" y="20700"/>
                    <a:pt x="6606" y="21600"/>
                    <a:pt x="8756" y="21600"/>
                  </a:cubicBezTo>
                  <a:cubicBezTo>
                    <a:pt x="13432" y="21600"/>
                    <a:pt x="18107" y="17212"/>
                    <a:pt x="17639" y="10575"/>
                  </a:cubicBezTo>
                  <a:cubicBezTo>
                    <a:pt x="18294" y="4950"/>
                    <a:pt x="14273" y="0"/>
                    <a:pt x="88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28" name="Google Shape;1026;p56"/>
            <p:cNvSpPr/>
            <p:nvPr/>
          </p:nvSpPr>
          <p:spPr>
            <a:xfrm>
              <a:off x="182065" y="66233"/>
              <a:ext cx="12701" cy="12701"/>
            </a:xfrm>
            <a:custGeom>
              <a:avLst/>
              <a:gdLst/>
              <a:ahLst/>
              <a:cxnLst>
                <a:cxn ang="0">
                  <a:pos x="wd2" y="hd2"/>
                </a:cxn>
                <a:cxn ang="5400000">
                  <a:pos x="wd2" y="hd2"/>
                </a:cxn>
                <a:cxn ang="10800000">
                  <a:pos x="wd2" y="hd2"/>
                </a:cxn>
                <a:cxn ang="16200000">
                  <a:pos x="wd2" y="hd2"/>
                </a:cxn>
              </a:cxnLst>
              <a:rect l="0" t="0" r="r" b="b"/>
              <a:pathLst>
                <a:path w="18711" h="21600" fill="norm" stroke="1" extrusionOk="0">
                  <a:moveTo>
                    <a:pt x="8972" y="0"/>
                  </a:moveTo>
                  <a:cubicBezTo>
                    <a:pt x="679" y="0"/>
                    <a:pt x="-2889" y="11543"/>
                    <a:pt x="2704" y="18171"/>
                  </a:cubicBezTo>
                  <a:cubicBezTo>
                    <a:pt x="4729" y="20571"/>
                    <a:pt x="7043" y="21600"/>
                    <a:pt x="9261" y="21600"/>
                  </a:cubicBezTo>
                  <a:cubicBezTo>
                    <a:pt x="14179" y="21600"/>
                    <a:pt x="18711" y="16686"/>
                    <a:pt x="18711" y="9943"/>
                  </a:cubicBezTo>
                  <a:cubicBezTo>
                    <a:pt x="18036" y="4114"/>
                    <a:pt x="14565" y="0"/>
                    <a:pt x="89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29" name="Google Shape;1027;p56"/>
            <p:cNvSpPr/>
            <p:nvPr/>
          </p:nvSpPr>
          <p:spPr>
            <a:xfrm>
              <a:off x="182105" y="82609"/>
              <a:ext cx="12701" cy="12701"/>
            </a:xfrm>
            <a:custGeom>
              <a:avLst/>
              <a:gdLst/>
              <a:ahLst/>
              <a:cxnLst>
                <a:cxn ang="0">
                  <a:pos x="wd2" y="hd2"/>
                </a:cxn>
                <a:cxn ang="5400000">
                  <a:pos x="wd2" y="hd2"/>
                </a:cxn>
                <a:cxn ang="10800000">
                  <a:pos x="wd2" y="hd2"/>
                </a:cxn>
                <a:cxn ang="16200000">
                  <a:pos x="wd2" y="hd2"/>
                </a:cxn>
              </a:cxnLst>
              <a:rect l="0" t="0" r="r" b="b"/>
              <a:pathLst>
                <a:path w="18567" h="21600" fill="norm" stroke="1" extrusionOk="0">
                  <a:moveTo>
                    <a:pt x="8828" y="0"/>
                  </a:moveTo>
                  <a:cubicBezTo>
                    <a:pt x="1210" y="0"/>
                    <a:pt x="-3033" y="11363"/>
                    <a:pt x="2560" y="18675"/>
                  </a:cubicBezTo>
                  <a:cubicBezTo>
                    <a:pt x="4296" y="20700"/>
                    <a:pt x="6513" y="21600"/>
                    <a:pt x="8828" y="21600"/>
                  </a:cubicBezTo>
                  <a:cubicBezTo>
                    <a:pt x="13649" y="21600"/>
                    <a:pt x="18567" y="17212"/>
                    <a:pt x="18567" y="10575"/>
                  </a:cubicBezTo>
                  <a:cubicBezTo>
                    <a:pt x="18567" y="4950"/>
                    <a:pt x="14421" y="0"/>
                    <a:pt x="88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0" name="Google Shape;1028;p56"/>
            <p:cNvSpPr/>
            <p:nvPr/>
          </p:nvSpPr>
          <p:spPr>
            <a:xfrm>
              <a:off x="182065" y="99255"/>
              <a:ext cx="12701" cy="12701"/>
            </a:xfrm>
            <a:custGeom>
              <a:avLst/>
              <a:gdLst/>
              <a:ahLst/>
              <a:cxnLst>
                <a:cxn ang="0">
                  <a:pos x="wd2" y="hd2"/>
                </a:cxn>
                <a:cxn ang="5400000">
                  <a:pos x="wd2" y="hd2"/>
                </a:cxn>
                <a:cxn ang="10800000">
                  <a:pos x="wd2" y="hd2"/>
                </a:cxn>
                <a:cxn ang="16200000">
                  <a:pos x="wd2" y="hd2"/>
                </a:cxn>
              </a:cxnLst>
              <a:rect l="0" t="0" r="r" b="b"/>
              <a:pathLst>
                <a:path w="18711" h="21600" fill="norm" stroke="1" extrusionOk="0">
                  <a:moveTo>
                    <a:pt x="8972" y="0"/>
                  </a:moveTo>
                  <a:cubicBezTo>
                    <a:pt x="679" y="0"/>
                    <a:pt x="-2889" y="11422"/>
                    <a:pt x="2704" y="18773"/>
                  </a:cubicBezTo>
                  <a:cubicBezTo>
                    <a:pt x="4536" y="20695"/>
                    <a:pt x="6754" y="21600"/>
                    <a:pt x="8875" y="21600"/>
                  </a:cubicBezTo>
                  <a:cubicBezTo>
                    <a:pt x="13890" y="21600"/>
                    <a:pt x="18711" y="16737"/>
                    <a:pt x="18711" y="9839"/>
                  </a:cubicBezTo>
                  <a:cubicBezTo>
                    <a:pt x="18036" y="4184"/>
                    <a:pt x="14565" y="0"/>
                    <a:pt x="89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1" name="Google Shape;1029;p56"/>
            <p:cNvSpPr/>
            <p:nvPr/>
          </p:nvSpPr>
          <p:spPr>
            <a:xfrm>
              <a:off x="163860" y="49560"/>
              <a:ext cx="12701" cy="12701"/>
            </a:xfrm>
            <a:custGeom>
              <a:avLst/>
              <a:gdLst/>
              <a:ahLst/>
              <a:cxnLst>
                <a:cxn ang="0">
                  <a:pos x="wd2" y="hd2"/>
                </a:cxn>
                <a:cxn ang="5400000">
                  <a:pos x="wd2" y="hd2"/>
                </a:cxn>
                <a:cxn ang="10800000">
                  <a:pos x="wd2" y="hd2"/>
                </a:cxn>
                <a:cxn ang="16200000">
                  <a:pos x="wd2" y="hd2"/>
                </a:cxn>
              </a:cxnLst>
              <a:rect l="0" t="0" r="r" b="b"/>
              <a:pathLst>
                <a:path w="18712" h="21600" fill="norm" stroke="1" extrusionOk="0">
                  <a:moveTo>
                    <a:pt x="8788" y="0"/>
                  </a:moveTo>
                  <a:cubicBezTo>
                    <a:pt x="907" y="0"/>
                    <a:pt x="-2888" y="11771"/>
                    <a:pt x="2561" y="18171"/>
                  </a:cubicBezTo>
                  <a:cubicBezTo>
                    <a:pt x="4604" y="20571"/>
                    <a:pt x="6939" y="21600"/>
                    <a:pt x="9274" y="21600"/>
                  </a:cubicBezTo>
                  <a:cubicBezTo>
                    <a:pt x="14139" y="21600"/>
                    <a:pt x="18712" y="16914"/>
                    <a:pt x="18712" y="10743"/>
                  </a:cubicBezTo>
                  <a:cubicBezTo>
                    <a:pt x="18712" y="4114"/>
                    <a:pt x="14528" y="0"/>
                    <a:pt x="9566" y="0"/>
                  </a:cubicBezTo>
                  <a:cubicBezTo>
                    <a:pt x="9371" y="0"/>
                    <a:pt x="9080" y="0"/>
                    <a:pt x="87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2" name="Google Shape;1030;p56"/>
            <p:cNvSpPr/>
            <p:nvPr/>
          </p:nvSpPr>
          <p:spPr>
            <a:xfrm>
              <a:off x="163860" y="66233"/>
              <a:ext cx="12701" cy="12701"/>
            </a:xfrm>
            <a:custGeom>
              <a:avLst/>
              <a:gdLst/>
              <a:ahLst/>
              <a:cxnLst>
                <a:cxn ang="0">
                  <a:pos x="wd2" y="hd2"/>
                </a:cxn>
                <a:cxn ang="5400000">
                  <a:pos x="wd2" y="hd2"/>
                </a:cxn>
                <a:cxn ang="10800000">
                  <a:pos x="wd2" y="hd2"/>
                </a:cxn>
                <a:cxn ang="16200000">
                  <a:pos x="wd2" y="hd2"/>
                </a:cxn>
              </a:cxnLst>
              <a:rect l="0" t="0" r="r" b="b"/>
              <a:pathLst>
                <a:path w="18545" h="21600" fill="norm" stroke="1" extrusionOk="0">
                  <a:moveTo>
                    <a:pt x="9481" y="0"/>
                  </a:moveTo>
                  <a:cubicBezTo>
                    <a:pt x="1188" y="0"/>
                    <a:pt x="-3055" y="11543"/>
                    <a:pt x="2538" y="18171"/>
                  </a:cubicBezTo>
                  <a:cubicBezTo>
                    <a:pt x="4563" y="20571"/>
                    <a:pt x="6877" y="21600"/>
                    <a:pt x="9095" y="21600"/>
                  </a:cubicBezTo>
                  <a:cubicBezTo>
                    <a:pt x="14013" y="21600"/>
                    <a:pt x="18545" y="16686"/>
                    <a:pt x="18545" y="9943"/>
                  </a:cubicBezTo>
                  <a:cubicBezTo>
                    <a:pt x="17870" y="4114"/>
                    <a:pt x="14399" y="0"/>
                    <a:pt x="94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3" name="Google Shape;1031;p56"/>
            <p:cNvSpPr/>
            <p:nvPr/>
          </p:nvSpPr>
          <p:spPr>
            <a:xfrm>
              <a:off x="163860" y="82609"/>
              <a:ext cx="12701" cy="12701"/>
            </a:xfrm>
            <a:custGeom>
              <a:avLst/>
              <a:gdLst/>
              <a:ahLst/>
              <a:cxnLst>
                <a:cxn ang="0">
                  <a:pos x="wd2" y="hd2"/>
                </a:cxn>
                <a:cxn ang="5400000">
                  <a:pos x="wd2" y="hd2"/>
                </a:cxn>
                <a:cxn ang="10800000">
                  <a:pos x="wd2" y="hd2"/>
                </a:cxn>
                <a:cxn ang="16200000">
                  <a:pos x="wd2" y="hd2"/>
                </a:cxn>
              </a:cxnLst>
              <a:rect l="0" t="0" r="r" b="b"/>
              <a:pathLst>
                <a:path w="18545" h="21600" fill="norm" stroke="1" extrusionOk="0">
                  <a:moveTo>
                    <a:pt x="9481" y="0"/>
                  </a:moveTo>
                  <a:cubicBezTo>
                    <a:pt x="1188" y="0"/>
                    <a:pt x="-3055" y="11363"/>
                    <a:pt x="2538" y="18675"/>
                  </a:cubicBezTo>
                  <a:cubicBezTo>
                    <a:pt x="4563" y="20700"/>
                    <a:pt x="6781" y="21600"/>
                    <a:pt x="9095" y="21600"/>
                  </a:cubicBezTo>
                  <a:cubicBezTo>
                    <a:pt x="14013" y="21600"/>
                    <a:pt x="18545" y="17212"/>
                    <a:pt x="18545" y="10575"/>
                  </a:cubicBezTo>
                  <a:cubicBezTo>
                    <a:pt x="18545" y="4950"/>
                    <a:pt x="14399" y="0"/>
                    <a:pt x="94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4" name="Google Shape;1032;p56"/>
            <p:cNvSpPr/>
            <p:nvPr/>
          </p:nvSpPr>
          <p:spPr>
            <a:xfrm>
              <a:off x="163860" y="99255"/>
              <a:ext cx="12701" cy="12701"/>
            </a:xfrm>
            <a:custGeom>
              <a:avLst/>
              <a:gdLst/>
              <a:ahLst/>
              <a:cxnLst>
                <a:cxn ang="0">
                  <a:pos x="wd2" y="hd2"/>
                </a:cxn>
                <a:cxn ang="5400000">
                  <a:pos x="wd2" y="hd2"/>
                </a:cxn>
                <a:cxn ang="10800000">
                  <a:pos x="wd2" y="hd2"/>
                </a:cxn>
                <a:cxn ang="16200000">
                  <a:pos x="wd2" y="hd2"/>
                </a:cxn>
              </a:cxnLst>
              <a:rect l="0" t="0" r="r" b="b"/>
              <a:pathLst>
                <a:path w="18545" h="21600" fill="norm" stroke="1" extrusionOk="0">
                  <a:moveTo>
                    <a:pt x="9481" y="0"/>
                  </a:moveTo>
                  <a:cubicBezTo>
                    <a:pt x="1188" y="0"/>
                    <a:pt x="-3055" y="11422"/>
                    <a:pt x="2538" y="18773"/>
                  </a:cubicBezTo>
                  <a:cubicBezTo>
                    <a:pt x="4370" y="20695"/>
                    <a:pt x="6588" y="21600"/>
                    <a:pt x="8709" y="21600"/>
                  </a:cubicBezTo>
                  <a:cubicBezTo>
                    <a:pt x="13724" y="21600"/>
                    <a:pt x="18545" y="16737"/>
                    <a:pt x="18545" y="9839"/>
                  </a:cubicBezTo>
                  <a:cubicBezTo>
                    <a:pt x="17870" y="4184"/>
                    <a:pt x="14399" y="0"/>
                    <a:pt x="94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5" name="Google Shape;1033;p56"/>
            <p:cNvSpPr/>
            <p:nvPr/>
          </p:nvSpPr>
          <p:spPr>
            <a:xfrm>
              <a:off x="163860" y="115874"/>
              <a:ext cx="12701" cy="12701"/>
            </a:xfrm>
            <a:custGeom>
              <a:avLst/>
              <a:gdLst/>
              <a:ahLst/>
              <a:cxnLst>
                <a:cxn ang="0">
                  <a:pos x="wd2" y="hd2"/>
                </a:cxn>
                <a:cxn ang="5400000">
                  <a:pos x="wd2" y="hd2"/>
                </a:cxn>
                <a:cxn ang="10800000">
                  <a:pos x="wd2" y="hd2"/>
                </a:cxn>
                <a:cxn ang="16200000">
                  <a:pos x="wd2" y="hd2"/>
                </a:cxn>
              </a:cxnLst>
              <a:rect l="0" t="0" r="r" b="b"/>
              <a:pathLst>
                <a:path w="18712" h="21600" fill="norm" stroke="1" extrusionOk="0">
                  <a:moveTo>
                    <a:pt x="10636" y="0"/>
                  </a:moveTo>
                  <a:cubicBezTo>
                    <a:pt x="10344" y="0"/>
                    <a:pt x="9955" y="0"/>
                    <a:pt x="9566" y="114"/>
                  </a:cubicBezTo>
                  <a:cubicBezTo>
                    <a:pt x="9371" y="0"/>
                    <a:pt x="9080" y="0"/>
                    <a:pt x="8788" y="0"/>
                  </a:cubicBezTo>
                  <a:cubicBezTo>
                    <a:pt x="907" y="0"/>
                    <a:pt x="-2888" y="11771"/>
                    <a:pt x="2561" y="18171"/>
                  </a:cubicBezTo>
                  <a:cubicBezTo>
                    <a:pt x="4604" y="20571"/>
                    <a:pt x="6939" y="21600"/>
                    <a:pt x="9177" y="21600"/>
                  </a:cubicBezTo>
                  <a:cubicBezTo>
                    <a:pt x="14139" y="21600"/>
                    <a:pt x="18712" y="16686"/>
                    <a:pt x="18712" y="9943"/>
                  </a:cubicBezTo>
                  <a:cubicBezTo>
                    <a:pt x="18031" y="4571"/>
                    <a:pt x="15015" y="0"/>
                    <a:pt x="106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6" name="Google Shape;1034;p56"/>
            <p:cNvSpPr/>
            <p:nvPr/>
          </p:nvSpPr>
          <p:spPr>
            <a:xfrm>
              <a:off x="145689" y="33049"/>
              <a:ext cx="12701" cy="12701"/>
            </a:xfrm>
            <a:custGeom>
              <a:avLst/>
              <a:gdLst/>
              <a:ahLst/>
              <a:cxnLst>
                <a:cxn ang="0">
                  <a:pos x="wd2" y="hd2"/>
                </a:cxn>
                <a:cxn ang="5400000">
                  <a:pos x="wd2" y="hd2"/>
                </a:cxn>
                <a:cxn ang="10800000">
                  <a:pos x="wd2" y="hd2"/>
                </a:cxn>
                <a:cxn ang="16200000">
                  <a:pos x="wd2" y="hd2"/>
                </a:cxn>
              </a:cxnLst>
              <a:rect l="0" t="0" r="r" b="b"/>
              <a:pathLst>
                <a:path w="18005" h="21600" fill="norm" stroke="1" extrusionOk="0">
                  <a:moveTo>
                    <a:pt x="9067" y="0"/>
                  </a:moveTo>
                  <a:cubicBezTo>
                    <a:pt x="920" y="0"/>
                    <a:pt x="-3154" y="11963"/>
                    <a:pt x="2909" y="18388"/>
                  </a:cubicBezTo>
                  <a:cubicBezTo>
                    <a:pt x="4709" y="20714"/>
                    <a:pt x="6888" y="21600"/>
                    <a:pt x="9067" y="21600"/>
                  </a:cubicBezTo>
                  <a:cubicBezTo>
                    <a:pt x="13804" y="21600"/>
                    <a:pt x="18446" y="16948"/>
                    <a:pt x="17972" y="10412"/>
                  </a:cubicBezTo>
                  <a:cubicBezTo>
                    <a:pt x="17972" y="4763"/>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7" name="Google Shape;1035;p56"/>
            <p:cNvSpPr/>
            <p:nvPr/>
          </p:nvSpPr>
          <p:spPr>
            <a:xfrm>
              <a:off x="145609" y="49560"/>
              <a:ext cx="12701" cy="12701"/>
            </a:xfrm>
            <a:custGeom>
              <a:avLst/>
              <a:gdLst/>
              <a:ahLst/>
              <a:cxnLst>
                <a:cxn ang="0">
                  <a:pos x="wd2" y="hd2"/>
                </a:cxn>
                <a:cxn ang="5400000">
                  <a:pos x="wd2" y="hd2"/>
                </a:cxn>
                <a:cxn ang="10800000">
                  <a:pos x="wd2" y="hd2"/>
                </a:cxn>
                <a:cxn ang="16200000">
                  <a:pos x="wd2" y="hd2"/>
                </a:cxn>
              </a:cxnLst>
              <a:rect l="0" t="0" r="r" b="b"/>
              <a:pathLst>
                <a:path w="18712" h="21600" fill="norm" stroke="1" extrusionOk="0">
                  <a:moveTo>
                    <a:pt x="8788" y="0"/>
                  </a:moveTo>
                  <a:cubicBezTo>
                    <a:pt x="907" y="0"/>
                    <a:pt x="-2888" y="11771"/>
                    <a:pt x="2561" y="18171"/>
                  </a:cubicBezTo>
                  <a:cubicBezTo>
                    <a:pt x="4604" y="20571"/>
                    <a:pt x="6939" y="21600"/>
                    <a:pt x="9274" y="21600"/>
                  </a:cubicBezTo>
                  <a:cubicBezTo>
                    <a:pt x="14139" y="21600"/>
                    <a:pt x="18712" y="16914"/>
                    <a:pt x="18712" y="10743"/>
                  </a:cubicBezTo>
                  <a:cubicBezTo>
                    <a:pt x="18712" y="4114"/>
                    <a:pt x="14528" y="0"/>
                    <a:pt x="9566" y="0"/>
                  </a:cubicBezTo>
                  <a:cubicBezTo>
                    <a:pt x="9371" y="0"/>
                    <a:pt x="9080" y="0"/>
                    <a:pt x="87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8" name="Google Shape;1036;p56"/>
            <p:cNvSpPr/>
            <p:nvPr/>
          </p:nvSpPr>
          <p:spPr>
            <a:xfrm>
              <a:off x="145689" y="66233"/>
              <a:ext cx="12701" cy="12701"/>
            </a:xfrm>
            <a:custGeom>
              <a:avLst/>
              <a:gdLst/>
              <a:ahLst/>
              <a:cxnLst>
                <a:cxn ang="0">
                  <a:pos x="wd2" y="hd2"/>
                </a:cxn>
                <a:cxn ang="5400000">
                  <a:pos x="wd2" y="hd2"/>
                </a:cxn>
                <a:cxn ang="10800000">
                  <a:pos x="wd2" y="hd2"/>
                </a:cxn>
                <a:cxn ang="16200000">
                  <a:pos x="wd2" y="hd2"/>
                </a:cxn>
              </a:cxnLst>
              <a:rect l="0" t="0" r="r" b="b"/>
              <a:pathLst>
                <a:path w="18005" h="21600" fill="norm" stroke="1" extrusionOk="0">
                  <a:moveTo>
                    <a:pt x="9067" y="0"/>
                  </a:moveTo>
                  <a:cubicBezTo>
                    <a:pt x="920" y="0"/>
                    <a:pt x="-3154" y="11543"/>
                    <a:pt x="2909" y="18171"/>
                  </a:cubicBezTo>
                  <a:cubicBezTo>
                    <a:pt x="4709" y="20571"/>
                    <a:pt x="6888" y="21600"/>
                    <a:pt x="9067" y="21600"/>
                  </a:cubicBezTo>
                  <a:cubicBezTo>
                    <a:pt x="13804" y="21600"/>
                    <a:pt x="18446" y="16686"/>
                    <a:pt x="17972" y="9943"/>
                  </a:cubicBezTo>
                  <a:cubicBezTo>
                    <a:pt x="17972" y="411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39" name="Google Shape;1037;p56"/>
            <p:cNvSpPr/>
            <p:nvPr/>
          </p:nvSpPr>
          <p:spPr>
            <a:xfrm>
              <a:off x="145621" y="82609"/>
              <a:ext cx="12701" cy="12701"/>
            </a:xfrm>
            <a:custGeom>
              <a:avLst/>
              <a:gdLst/>
              <a:ahLst/>
              <a:cxnLst>
                <a:cxn ang="0">
                  <a:pos x="wd2" y="hd2"/>
                </a:cxn>
                <a:cxn ang="5400000">
                  <a:pos x="wd2" y="hd2"/>
                </a:cxn>
                <a:cxn ang="10800000">
                  <a:pos x="wd2" y="hd2"/>
                </a:cxn>
                <a:cxn ang="16200000">
                  <a:pos x="wd2" y="hd2"/>
                </a:cxn>
              </a:cxnLst>
              <a:rect l="0" t="0" r="r" b="b"/>
              <a:pathLst>
                <a:path w="18586" h="21600" fill="norm" stroke="1" extrusionOk="0">
                  <a:moveTo>
                    <a:pt x="9481" y="0"/>
                  </a:moveTo>
                  <a:cubicBezTo>
                    <a:pt x="1151" y="0"/>
                    <a:pt x="-3014" y="11363"/>
                    <a:pt x="2507" y="18675"/>
                  </a:cubicBezTo>
                  <a:cubicBezTo>
                    <a:pt x="4541" y="20700"/>
                    <a:pt x="6866" y="21600"/>
                    <a:pt x="9094" y="21600"/>
                  </a:cubicBezTo>
                  <a:cubicBezTo>
                    <a:pt x="14034" y="21600"/>
                    <a:pt x="18586" y="17212"/>
                    <a:pt x="18586" y="10575"/>
                  </a:cubicBezTo>
                  <a:cubicBezTo>
                    <a:pt x="18586" y="4950"/>
                    <a:pt x="14421" y="0"/>
                    <a:pt x="94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0" name="Google Shape;1038;p56"/>
            <p:cNvSpPr/>
            <p:nvPr/>
          </p:nvSpPr>
          <p:spPr>
            <a:xfrm>
              <a:off x="145688" y="99255"/>
              <a:ext cx="12701" cy="12701"/>
            </a:xfrm>
            <a:custGeom>
              <a:avLst/>
              <a:gdLst/>
              <a:ahLst/>
              <a:cxnLst>
                <a:cxn ang="0">
                  <a:pos x="wd2" y="hd2"/>
                </a:cxn>
                <a:cxn ang="5400000">
                  <a:pos x="wd2" y="hd2"/>
                </a:cxn>
                <a:cxn ang="10800000">
                  <a:pos x="wd2" y="hd2"/>
                </a:cxn>
                <a:cxn ang="16200000">
                  <a:pos x="wd2" y="hd2"/>
                </a:cxn>
              </a:cxnLst>
              <a:rect l="0" t="0" r="r" b="b"/>
              <a:pathLst>
                <a:path w="18004" h="21600" fill="norm" stroke="1" extrusionOk="0">
                  <a:moveTo>
                    <a:pt x="9067" y="0"/>
                  </a:moveTo>
                  <a:cubicBezTo>
                    <a:pt x="920" y="0"/>
                    <a:pt x="-3154" y="11422"/>
                    <a:pt x="2909" y="18773"/>
                  </a:cubicBezTo>
                  <a:cubicBezTo>
                    <a:pt x="4520" y="20695"/>
                    <a:pt x="6604" y="21600"/>
                    <a:pt x="8688" y="21600"/>
                  </a:cubicBezTo>
                  <a:cubicBezTo>
                    <a:pt x="13520" y="21600"/>
                    <a:pt x="18446" y="16737"/>
                    <a:pt x="17972" y="9839"/>
                  </a:cubicBezTo>
                  <a:cubicBezTo>
                    <a:pt x="17972" y="418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1" name="Google Shape;1039;p56"/>
            <p:cNvSpPr/>
            <p:nvPr/>
          </p:nvSpPr>
          <p:spPr>
            <a:xfrm>
              <a:off x="145686" y="115874"/>
              <a:ext cx="12701" cy="12701"/>
            </a:xfrm>
            <a:custGeom>
              <a:avLst/>
              <a:gdLst/>
              <a:ahLst/>
              <a:cxnLst>
                <a:cxn ang="0">
                  <a:pos x="wd2" y="hd2"/>
                </a:cxn>
                <a:cxn ang="5400000">
                  <a:pos x="wd2" y="hd2"/>
                </a:cxn>
                <a:cxn ang="10800000">
                  <a:pos x="wd2" y="hd2"/>
                </a:cxn>
                <a:cxn ang="16200000">
                  <a:pos x="wd2" y="hd2"/>
                </a:cxn>
              </a:cxnLst>
              <a:rect l="0" t="0" r="r" b="b"/>
              <a:pathLst>
                <a:path w="18174" h="21600" fill="norm" stroke="1" extrusionOk="0">
                  <a:moveTo>
                    <a:pt x="10207" y="0"/>
                  </a:moveTo>
                  <a:cubicBezTo>
                    <a:pt x="9921" y="0"/>
                    <a:pt x="9538" y="0"/>
                    <a:pt x="9156" y="114"/>
                  </a:cubicBezTo>
                  <a:cubicBezTo>
                    <a:pt x="8965" y="0"/>
                    <a:pt x="8678" y="0"/>
                    <a:pt x="8391" y="0"/>
                  </a:cubicBezTo>
                  <a:cubicBezTo>
                    <a:pt x="650" y="0"/>
                    <a:pt x="-2982" y="11771"/>
                    <a:pt x="2944" y="18171"/>
                  </a:cubicBezTo>
                  <a:cubicBezTo>
                    <a:pt x="4760" y="20571"/>
                    <a:pt x="6958" y="21600"/>
                    <a:pt x="9156" y="21600"/>
                  </a:cubicBezTo>
                  <a:cubicBezTo>
                    <a:pt x="13935" y="21600"/>
                    <a:pt x="18618" y="16686"/>
                    <a:pt x="18140" y="9943"/>
                  </a:cubicBezTo>
                  <a:cubicBezTo>
                    <a:pt x="18140" y="4571"/>
                    <a:pt x="14604" y="0"/>
                    <a:pt x="102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2" name="Google Shape;1040;p56"/>
            <p:cNvSpPr/>
            <p:nvPr/>
          </p:nvSpPr>
          <p:spPr>
            <a:xfrm>
              <a:off x="145621" y="132304"/>
              <a:ext cx="12701" cy="12701"/>
            </a:xfrm>
            <a:custGeom>
              <a:avLst/>
              <a:gdLst/>
              <a:ahLst/>
              <a:cxnLst>
                <a:cxn ang="0">
                  <a:pos x="wd2" y="hd2"/>
                </a:cxn>
                <a:cxn ang="5400000">
                  <a:pos x="wd2" y="hd2"/>
                </a:cxn>
                <a:cxn ang="10800000">
                  <a:pos x="wd2" y="hd2"/>
                </a:cxn>
                <a:cxn ang="16200000">
                  <a:pos x="wd2" y="hd2"/>
                </a:cxn>
              </a:cxnLst>
              <a:rect l="0" t="0" r="r" b="b"/>
              <a:pathLst>
                <a:path w="18586" h="21600" fill="norm" stroke="1" extrusionOk="0">
                  <a:moveTo>
                    <a:pt x="9481" y="0"/>
                  </a:moveTo>
                  <a:cubicBezTo>
                    <a:pt x="1151" y="0"/>
                    <a:pt x="-3014" y="11250"/>
                    <a:pt x="2507" y="18562"/>
                  </a:cubicBezTo>
                  <a:cubicBezTo>
                    <a:pt x="4541" y="20700"/>
                    <a:pt x="6866" y="21600"/>
                    <a:pt x="9094" y="21600"/>
                  </a:cubicBezTo>
                  <a:cubicBezTo>
                    <a:pt x="14034" y="21600"/>
                    <a:pt x="18586" y="17212"/>
                    <a:pt x="18586" y="10462"/>
                  </a:cubicBezTo>
                  <a:cubicBezTo>
                    <a:pt x="18586" y="4837"/>
                    <a:pt x="14421" y="0"/>
                    <a:pt x="94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3" name="Google Shape;1041;p56"/>
            <p:cNvSpPr/>
            <p:nvPr/>
          </p:nvSpPr>
          <p:spPr>
            <a:xfrm>
              <a:off x="127437" y="16645"/>
              <a:ext cx="12701" cy="12701"/>
            </a:xfrm>
            <a:custGeom>
              <a:avLst/>
              <a:gdLst/>
              <a:ahLst/>
              <a:cxnLst>
                <a:cxn ang="0">
                  <a:pos x="wd2" y="hd2"/>
                </a:cxn>
                <a:cxn ang="5400000">
                  <a:pos x="wd2" y="hd2"/>
                </a:cxn>
                <a:cxn ang="10800000">
                  <a:pos x="wd2" y="hd2"/>
                </a:cxn>
                <a:cxn ang="16200000">
                  <a:pos x="wd2" y="hd2"/>
                </a:cxn>
              </a:cxnLst>
              <a:rect l="0" t="0" r="r" b="b"/>
              <a:pathLst>
                <a:path w="18004" h="21600" fill="norm" stroke="1" extrusionOk="0">
                  <a:moveTo>
                    <a:pt x="9067" y="0"/>
                  </a:moveTo>
                  <a:cubicBezTo>
                    <a:pt x="920" y="0"/>
                    <a:pt x="-3154" y="11422"/>
                    <a:pt x="2909" y="18773"/>
                  </a:cubicBezTo>
                  <a:cubicBezTo>
                    <a:pt x="4614" y="20695"/>
                    <a:pt x="6604" y="21600"/>
                    <a:pt x="8688" y="21600"/>
                  </a:cubicBezTo>
                  <a:cubicBezTo>
                    <a:pt x="13520" y="21600"/>
                    <a:pt x="18446" y="16737"/>
                    <a:pt x="17972" y="9839"/>
                  </a:cubicBezTo>
                  <a:cubicBezTo>
                    <a:pt x="17972" y="4071"/>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4" name="Google Shape;1042;p56"/>
            <p:cNvSpPr/>
            <p:nvPr/>
          </p:nvSpPr>
          <p:spPr>
            <a:xfrm>
              <a:off x="127438" y="33049"/>
              <a:ext cx="12701" cy="12701"/>
            </a:xfrm>
            <a:custGeom>
              <a:avLst/>
              <a:gdLst/>
              <a:ahLst/>
              <a:cxnLst>
                <a:cxn ang="0">
                  <a:pos x="wd2" y="hd2"/>
                </a:cxn>
                <a:cxn ang="5400000">
                  <a:pos x="wd2" y="hd2"/>
                </a:cxn>
                <a:cxn ang="10800000">
                  <a:pos x="wd2" y="hd2"/>
                </a:cxn>
                <a:cxn ang="16200000">
                  <a:pos x="wd2" y="hd2"/>
                </a:cxn>
              </a:cxnLst>
              <a:rect l="0" t="0" r="r" b="b"/>
              <a:pathLst>
                <a:path w="18005" h="21600" fill="norm" stroke="1" extrusionOk="0">
                  <a:moveTo>
                    <a:pt x="9067" y="0"/>
                  </a:moveTo>
                  <a:cubicBezTo>
                    <a:pt x="920" y="0"/>
                    <a:pt x="-3154" y="11963"/>
                    <a:pt x="2909" y="18388"/>
                  </a:cubicBezTo>
                  <a:cubicBezTo>
                    <a:pt x="4709" y="20714"/>
                    <a:pt x="6888" y="21600"/>
                    <a:pt x="9067" y="21600"/>
                  </a:cubicBezTo>
                  <a:cubicBezTo>
                    <a:pt x="13804" y="21600"/>
                    <a:pt x="18446" y="16948"/>
                    <a:pt x="17972" y="10412"/>
                  </a:cubicBezTo>
                  <a:cubicBezTo>
                    <a:pt x="17972" y="4763"/>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5" name="Google Shape;1043;p56"/>
            <p:cNvSpPr/>
            <p:nvPr/>
          </p:nvSpPr>
          <p:spPr>
            <a:xfrm>
              <a:off x="127358" y="49560"/>
              <a:ext cx="12701" cy="12701"/>
            </a:xfrm>
            <a:custGeom>
              <a:avLst/>
              <a:gdLst/>
              <a:ahLst/>
              <a:cxnLst>
                <a:cxn ang="0">
                  <a:pos x="wd2" y="hd2"/>
                </a:cxn>
                <a:cxn ang="5400000">
                  <a:pos x="wd2" y="hd2"/>
                </a:cxn>
                <a:cxn ang="10800000">
                  <a:pos x="wd2" y="hd2"/>
                </a:cxn>
                <a:cxn ang="16200000">
                  <a:pos x="wd2" y="hd2"/>
                </a:cxn>
              </a:cxnLst>
              <a:rect l="0" t="0" r="r" b="b"/>
              <a:pathLst>
                <a:path w="18712" h="21600" fill="norm" stroke="1" extrusionOk="0">
                  <a:moveTo>
                    <a:pt x="8788" y="0"/>
                  </a:moveTo>
                  <a:cubicBezTo>
                    <a:pt x="907" y="0"/>
                    <a:pt x="-2888" y="11771"/>
                    <a:pt x="2561" y="18171"/>
                  </a:cubicBezTo>
                  <a:cubicBezTo>
                    <a:pt x="4604" y="20571"/>
                    <a:pt x="6939" y="21600"/>
                    <a:pt x="9274" y="21600"/>
                  </a:cubicBezTo>
                  <a:cubicBezTo>
                    <a:pt x="14139" y="21600"/>
                    <a:pt x="18712" y="16914"/>
                    <a:pt x="18712" y="10743"/>
                  </a:cubicBezTo>
                  <a:cubicBezTo>
                    <a:pt x="18712" y="4114"/>
                    <a:pt x="14528" y="0"/>
                    <a:pt x="9566" y="0"/>
                  </a:cubicBezTo>
                  <a:cubicBezTo>
                    <a:pt x="9371" y="0"/>
                    <a:pt x="9080" y="0"/>
                    <a:pt x="87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6" name="Google Shape;1044;p56"/>
            <p:cNvSpPr/>
            <p:nvPr/>
          </p:nvSpPr>
          <p:spPr>
            <a:xfrm>
              <a:off x="127438" y="66233"/>
              <a:ext cx="12701" cy="12701"/>
            </a:xfrm>
            <a:custGeom>
              <a:avLst/>
              <a:gdLst/>
              <a:ahLst/>
              <a:cxnLst>
                <a:cxn ang="0">
                  <a:pos x="wd2" y="hd2"/>
                </a:cxn>
                <a:cxn ang="5400000">
                  <a:pos x="wd2" y="hd2"/>
                </a:cxn>
                <a:cxn ang="10800000">
                  <a:pos x="wd2" y="hd2"/>
                </a:cxn>
                <a:cxn ang="16200000">
                  <a:pos x="wd2" y="hd2"/>
                </a:cxn>
              </a:cxnLst>
              <a:rect l="0" t="0" r="r" b="b"/>
              <a:pathLst>
                <a:path w="18005" h="21600" fill="norm" stroke="1" extrusionOk="0">
                  <a:moveTo>
                    <a:pt x="9067" y="0"/>
                  </a:moveTo>
                  <a:cubicBezTo>
                    <a:pt x="920" y="0"/>
                    <a:pt x="-3154" y="11543"/>
                    <a:pt x="2909" y="18171"/>
                  </a:cubicBezTo>
                  <a:cubicBezTo>
                    <a:pt x="4709" y="20571"/>
                    <a:pt x="6888" y="21600"/>
                    <a:pt x="9067" y="21600"/>
                  </a:cubicBezTo>
                  <a:cubicBezTo>
                    <a:pt x="13804" y="21600"/>
                    <a:pt x="18446" y="16686"/>
                    <a:pt x="17972" y="9943"/>
                  </a:cubicBezTo>
                  <a:cubicBezTo>
                    <a:pt x="17972" y="411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7" name="Google Shape;1045;p56"/>
            <p:cNvSpPr/>
            <p:nvPr/>
          </p:nvSpPr>
          <p:spPr>
            <a:xfrm>
              <a:off x="127370" y="82609"/>
              <a:ext cx="12701" cy="12701"/>
            </a:xfrm>
            <a:custGeom>
              <a:avLst/>
              <a:gdLst/>
              <a:ahLst/>
              <a:cxnLst>
                <a:cxn ang="0">
                  <a:pos x="wd2" y="hd2"/>
                </a:cxn>
                <a:cxn ang="5400000">
                  <a:pos x="wd2" y="hd2"/>
                </a:cxn>
                <a:cxn ang="10800000">
                  <a:pos x="wd2" y="hd2"/>
                </a:cxn>
                <a:cxn ang="16200000">
                  <a:pos x="wd2" y="hd2"/>
                </a:cxn>
              </a:cxnLst>
              <a:rect l="0" t="0" r="r" b="b"/>
              <a:pathLst>
                <a:path w="18586" h="21600" fill="norm" stroke="1" extrusionOk="0">
                  <a:moveTo>
                    <a:pt x="9481" y="0"/>
                  </a:moveTo>
                  <a:cubicBezTo>
                    <a:pt x="1151" y="0"/>
                    <a:pt x="-3014" y="11363"/>
                    <a:pt x="2507" y="18675"/>
                  </a:cubicBezTo>
                  <a:cubicBezTo>
                    <a:pt x="4541" y="20700"/>
                    <a:pt x="6866" y="21600"/>
                    <a:pt x="9094" y="21600"/>
                  </a:cubicBezTo>
                  <a:cubicBezTo>
                    <a:pt x="14034" y="21600"/>
                    <a:pt x="18586" y="17212"/>
                    <a:pt x="18586" y="10575"/>
                  </a:cubicBezTo>
                  <a:cubicBezTo>
                    <a:pt x="18586" y="4950"/>
                    <a:pt x="14421" y="0"/>
                    <a:pt x="94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8" name="Google Shape;1046;p56"/>
            <p:cNvSpPr/>
            <p:nvPr/>
          </p:nvSpPr>
          <p:spPr>
            <a:xfrm>
              <a:off x="127437" y="99255"/>
              <a:ext cx="12701" cy="12701"/>
            </a:xfrm>
            <a:custGeom>
              <a:avLst/>
              <a:gdLst/>
              <a:ahLst/>
              <a:cxnLst>
                <a:cxn ang="0">
                  <a:pos x="wd2" y="hd2"/>
                </a:cxn>
                <a:cxn ang="5400000">
                  <a:pos x="wd2" y="hd2"/>
                </a:cxn>
                <a:cxn ang="10800000">
                  <a:pos x="wd2" y="hd2"/>
                </a:cxn>
                <a:cxn ang="16200000">
                  <a:pos x="wd2" y="hd2"/>
                </a:cxn>
              </a:cxnLst>
              <a:rect l="0" t="0" r="r" b="b"/>
              <a:pathLst>
                <a:path w="18004" h="21600" fill="norm" stroke="1" extrusionOk="0">
                  <a:moveTo>
                    <a:pt x="9067" y="0"/>
                  </a:moveTo>
                  <a:cubicBezTo>
                    <a:pt x="920" y="0"/>
                    <a:pt x="-3154" y="11422"/>
                    <a:pt x="2909" y="18773"/>
                  </a:cubicBezTo>
                  <a:cubicBezTo>
                    <a:pt x="4614" y="20695"/>
                    <a:pt x="6604" y="21600"/>
                    <a:pt x="8688" y="21600"/>
                  </a:cubicBezTo>
                  <a:cubicBezTo>
                    <a:pt x="13520" y="21600"/>
                    <a:pt x="18446" y="16737"/>
                    <a:pt x="17972" y="9839"/>
                  </a:cubicBezTo>
                  <a:cubicBezTo>
                    <a:pt x="17972" y="418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49" name="Google Shape;1047;p56"/>
            <p:cNvSpPr/>
            <p:nvPr/>
          </p:nvSpPr>
          <p:spPr>
            <a:xfrm>
              <a:off x="127435" y="115874"/>
              <a:ext cx="12701" cy="12701"/>
            </a:xfrm>
            <a:custGeom>
              <a:avLst/>
              <a:gdLst/>
              <a:ahLst/>
              <a:cxnLst>
                <a:cxn ang="0">
                  <a:pos x="wd2" y="hd2"/>
                </a:cxn>
                <a:cxn ang="5400000">
                  <a:pos x="wd2" y="hd2"/>
                </a:cxn>
                <a:cxn ang="10800000">
                  <a:pos x="wd2" y="hd2"/>
                </a:cxn>
                <a:cxn ang="16200000">
                  <a:pos x="wd2" y="hd2"/>
                </a:cxn>
              </a:cxnLst>
              <a:rect l="0" t="0" r="r" b="b"/>
              <a:pathLst>
                <a:path w="18174" h="21600" fill="norm" stroke="1" extrusionOk="0">
                  <a:moveTo>
                    <a:pt x="10207" y="0"/>
                  </a:moveTo>
                  <a:cubicBezTo>
                    <a:pt x="9921" y="0"/>
                    <a:pt x="9538" y="0"/>
                    <a:pt x="9156" y="114"/>
                  </a:cubicBezTo>
                  <a:cubicBezTo>
                    <a:pt x="8965" y="0"/>
                    <a:pt x="8678" y="0"/>
                    <a:pt x="8391" y="0"/>
                  </a:cubicBezTo>
                  <a:cubicBezTo>
                    <a:pt x="650" y="0"/>
                    <a:pt x="-2982" y="11771"/>
                    <a:pt x="2944" y="18171"/>
                  </a:cubicBezTo>
                  <a:cubicBezTo>
                    <a:pt x="4760" y="20571"/>
                    <a:pt x="6958" y="21600"/>
                    <a:pt x="9156" y="21600"/>
                  </a:cubicBezTo>
                  <a:cubicBezTo>
                    <a:pt x="13935" y="21600"/>
                    <a:pt x="18618" y="16686"/>
                    <a:pt x="18140" y="9943"/>
                  </a:cubicBezTo>
                  <a:cubicBezTo>
                    <a:pt x="18140" y="4571"/>
                    <a:pt x="14604" y="0"/>
                    <a:pt x="102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0" name="Google Shape;1048;p56"/>
            <p:cNvSpPr/>
            <p:nvPr/>
          </p:nvSpPr>
          <p:spPr>
            <a:xfrm>
              <a:off x="127370" y="132304"/>
              <a:ext cx="12701" cy="12701"/>
            </a:xfrm>
            <a:custGeom>
              <a:avLst/>
              <a:gdLst/>
              <a:ahLst/>
              <a:cxnLst>
                <a:cxn ang="0">
                  <a:pos x="wd2" y="hd2"/>
                </a:cxn>
                <a:cxn ang="5400000">
                  <a:pos x="wd2" y="hd2"/>
                </a:cxn>
                <a:cxn ang="10800000">
                  <a:pos x="wd2" y="hd2"/>
                </a:cxn>
                <a:cxn ang="16200000">
                  <a:pos x="wd2" y="hd2"/>
                </a:cxn>
              </a:cxnLst>
              <a:rect l="0" t="0" r="r" b="b"/>
              <a:pathLst>
                <a:path w="18586" h="21600" fill="norm" stroke="1" extrusionOk="0">
                  <a:moveTo>
                    <a:pt x="9481" y="0"/>
                  </a:moveTo>
                  <a:cubicBezTo>
                    <a:pt x="1151" y="0"/>
                    <a:pt x="-3014" y="11250"/>
                    <a:pt x="2507" y="18562"/>
                  </a:cubicBezTo>
                  <a:cubicBezTo>
                    <a:pt x="4541" y="20700"/>
                    <a:pt x="6866" y="21600"/>
                    <a:pt x="9094" y="21600"/>
                  </a:cubicBezTo>
                  <a:cubicBezTo>
                    <a:pt x="14034" y="21600"/>
                    <a:pt x="18586" y="17212"/>
                    <a:pt x="18586" y="10462"/>
                  </a:cubicBezTo>
                  <a:cubicBezTo>
                    <a:pt x="18586" y="4837"/>
                    <a:pt x="14421" y="0"/>
                    <a:pt x="94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1" name="Google Shape;1049;p56"/>
            <p:cNvSpPr/>
            <p:nvPr/>
          </p:nvSpPr>
          <p:spPr>
            <a:xfrm>
              <a:off x="127437" y="148923"/>
              <a:ext cx="12701" cy="12701"/>
            </a:xfrm>
            <a:custGeom>
              <a:avLst/>
              <a:gdLst/>
              <a:ahLst/>
              <a:cxnLst>
                <a:cxn ang="0">
                  <a:pos x="wd2" y="hd2"/>
                </a:cxn>
                <a:cxn ang="5400000">
                  <a:pos x="wd2" y="hd2"/>
                </a:cxn>
                <a:cxn ang="10800000">
                  <a:pos x="wd2" y="hd2"/>
                </a:cxn>
                <a:cxn ang="16200000">
                  <a:pos x="wd2" y="hd2"/>
                </a:cxn>
              </a:cxnLst>
              <a:rect l="0" t="0" r="r" b="b"/>
              <a:pathLst>
                <a:path w="18004" h="21600" fill="norm" stroke="1" extrusionOk="0">
                  <a:moveTo>
                    <a:pt x="9067" y="0"/>
                  </a:moveTo>
                  <a:cubicBezTo>
                    <a:pt x="920" y="0"/>
                    <a:pt x="-3154" y="11482"/>
                    <a:pt x="2909" y="18872"/>
                  </a:cubicBezTo>
                  <a:cubicBezTo>
                    <a:pt x="4614" y="20804"/>
                    <a:pt x="6604" y="21600"/>
                    <a:pt x="8688" y="21600"/>
                  </a:cubicBezTo>
                  <a:cubicBezTo>
                    <a:pt x="13520" y="21600"/>
                    <a:pt x="18446" y="16712"/>
                    <a:pt x="17972" y="9777"/>
                  </a:cubicBezTo>
                  <a:cubicBezTo>
                    <a:pt x="17972" y="4093"/>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2" name="Google Shape;1050;p56"/>
            <p:cNvSpPr/>
            <p:nvPr/>
          </p:nvSpPr>
          <p:spPr>
            <a:xfrm>
              <a:off x="109177" y="0"/>
              <a:ext cx="12701" cy="12700"/>
            </a:xfrm>
            <a:custGeom>
              <a:avLst/>
              <a:gdLst/>
              <a:ahLst/>
              <a:cxnLst>
                <a:cxn ang="0">
                  <a:pos x="wd2" y="hd2"/>
                </a:cxn>
                <a:cxn ang="5400000">
                  <a:pos x="wd2" y="hd2"/>
                </a:cxn>
                <a:cxn ang="10800000">
                  <a:pos x="wd2" y="hd2"/>
                </a:cxn>
                <a:cxn ang="16200000">
                  <a:pos x="wd2" y="hd2"/>
                </a:cxn>
              </a:cxnLst>
              <a:rect l="0" t="0" r="r" b="b"/>
              <a:pathLst>
                <a:path w="18375" h="21600" fill="norm" stroke="1" extrusionOk="0">
                  <a:moveTo>
                    <a:pt x="9270" y="0"/>
                  </a:moveTo>
                  <a:cubicBezTo>
                    <a:pt x="940" y="0"/>
                    <a:pt x="-3225" y="11363"/>
                    <a:pt x="2974" y="18675"/>
                  </a:cubicBezTo>
                  <a:cubicBezTo>
                    <a:pt x="4814" y="20700"/>
                    <a:pt x="6945" y="21600"/>
                    <a:pt x="9076" y="21600"/>
                  </a:cubicBezTo>
                  <a:cubicBezTo>
                    <a:pt x="13823" y="21600"/>
                    <a:pt x="18375" y="17212"/>
                    <a:pt x="18375" y="10575"/>
                  </a:cubicBezTo>
                  <a:cubicBezTo>
                    <a:pt x="18375" y="4837"/>
                    <a:pt x="14210" y="0"/>
                    <a:pt x="92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3" name="Google Shape;1051;p56"/>
            <p:cNvSpPr/>
            <p:nvPr/>
          </p:nvSpPr>
          <p:spPr>
            <a:xfrm>
              <a:off x="109186" y="16645"/>
              <a:ext cx="12701" cy="12701"/>
            </a:xfrm>
            <a:custGeom>
              <a:avLst/>
              <a:gdLst/>
              <a:ahLst/>
              <a:cxnLst>
                <a:cxn ang="0">
                  <a:pos x="wd2" y="hd2"/>
                </a:cxn>
                <a:cxn ang="5400000">
                  <a:pos x="wd2" y="hd2"/>
                </a:cxn>
                <a:cxn ang="10800000">
                  <a:pos x="wd2" y="hd2"/>
                </a:cxn>
                <a:cxn ang="16200000">
                  <a:pos x="wd2" y="hd2"/>
                </a:cxn>
              </a:cxnLst>
              <a:rect l="0" t="0" r="r" b="b"/>
              <a:pathLst>
                <a:path w="18004" h="21600" fill="norm" stroke="1" extrusionOk="0">
                  <a:moveTo>
                    <a:pt x="9067" y="0"/>
                  </a:moveTo>
                  <a:cubicBezTo>
                    <a:pt x="920" y="0"/>
                    <a:pt x="-3154" y="11422"/>
                    <a:pt x="2909" y="18773"/>
                  </a:cubicBezTo>
                  <a:cubicBezTo>
                    <a:pt x="4614" y="20695"/>
                    <a:pt x="6604" y="21600"/>
                    <a:pt x="8688" y="21600"/>
                  </a:cubicBezTo>
                  <a:cubicBezTo>
                    <a:pt x="13520" y="21600"/>
                    <a:pt x="18446" y="16737"/>
                    <a:pt x="17972" y="9839"/>
                  </a:cubicBezTo>
                  <a:cubicBezTo>
                    <a:pt x="17972" y="4071"/>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4" name="Google Shape;1052;p56"/>
            <p:cNvSpPr/>
            <p:nvPr/>
          </p:nvSpPr>
          <p:spPr>
            <a:xfrm>
              <a:off x="109187" y="33049"/>
              <a:ext cx="12701" cy="12701"/>
            </a:xfrm>
            <a:custGeom>
              <a:avLst/>
              <a:gdLst/>
              <a:ahLst/>
              <a:cxnLst>
                <a:cxn ang="0">
                  <a:pos x="wd2" y="hd2"/>
                </a:cxn>
                <a:cxn ang="5400000">
                  <a:pos x="wd2" y="hd2"/>
                </a:cxn>
                <a:cxn ang="10800000">
                  <a:pos x="wd2" y="hd2"/>
                </a:cxn>
                <a:cxn ang="16200000">
                  <a:pos x="wd2" y="hd2"/>
                </a:cxn>
              </a:cxnLst>
              <a:rect l="0" t="0" r="r" b="b"/>
              <a:pathLst>
                <a:path w="18005" h="21600" fill="norm" stroke="1" extrusionOk="0">
                  <a:moveTo>
                    <a:pt x="9067" y="0"/>
                  </a:moveTo>
                  <a:cubicBezTo>
                    <a:pt x="920" y="0"/>
                    <a:pt x="-3154" y="11963"/>
                    <a:pt x="2909" y="18388"/>
                  </a:cubicBezTo>
                  <a:cubicBezTo>
                    <a:pt x="4709" y="20714"/>
                    <a:pt x="6888" y="21600"/>
                    <a:pt x="9067" y="21600"/>
                  </a:cubicBezTo>
                  <a:cubicBezTo>
                    <a:pt x="13804" y="21600"/>
                    <a:pt x="18446" y="16948"/>
                    <a:pt x="17972" y="10412"/>
                  </a:cubicBezTo>
                  <a:cubicBezTo>
                    <a:pt x="17972" y="4763"/>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5" name="Google Shape;1053;p56"/>
            <p:cNvSpPr/>
            <p:nvPr/>
          </p:nvSpPr>
          <p:spPr>
            <a:xfrm>
              <a:off x="109175" y="49560"/>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8582" y="0"/>
                  </a:moveTo>
                  <a:cubicBezTo>
                    <a:pt x="665" y="0"/>
                    <a:pt x="-3049" y="11771"/>
                    <a:pt x="3011" y="18171"/>
                  </a:cubicBezTo>
                  <a:cubicBezTo>
                    <a:pt x="4868" y="20571"/>
                    <a:pt x="7116" y="21600"/>
                    <a:pt x="9266" y="21600"/>
                  </a:cubicBezTo>
                  <a:cubicBezTo>
                    <a:pt x="13957" y="21600"/>
                    <a:pt x="18551" y="16914"/>
                    <a:pt x="18551" y="10743"/>
                  </a:cubicBezTo>
                  <a:cubicBezTo>
                    <a:pt x="18551" y="4114"/>
                    <a:pt x="14348" y="0"/>
                    <a:pt x="9364" y="0"/>
                  </a:cubicBezTo>
                  <a:cubicBezTo>
                    <a:pt x="9168" y="0"/>
                    <a:pt x="8875" y="0"/>
                    <a:pt x="85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6" name="Google Shape;1054;p56"/>
            <p:cNvSpPr/>
            <p:nvPr/>
          </p:nvSpPr>
          <p:spPr>
            <a:xfrm>
              <a:off x="109187" y="66233"/>
              <a:ext cx="12701" cy="12701"/>
            </a:xfrm>
            <a:custGeom>
              <a:avLst/>
              <a:gdLst/>
              <a:ahLst/>
              <a:cxnLst>
                <a:cxn ang="0">
                  <a:pos x="wd2" y="hd2"/>
                </a:cxn>
                <a:cxn ang="5400000">
                  <a:pos x="wd2" y="hd2"/>
                </a:cxn>
                <a:cxn ang="10800000">
                  <a:pos x="wd2" y="hd2"/>
                </a:cxn>
                <a:cxn ang="16200000">
                  <a:pos x="wd2" y="hd2"/>
                </a:cxn>
              </a:cxnLst>
              <a:rect l="0" t="0" r="r" b="b"/>
              <a:pathLst>
                <a:path w="18005" h="21600" fill="norm" stroke="1" extrusionOk="0">
                  <a:moveTo>
                    <a:pt x="9067" y="0"/>
                  </a:moveTo>
                  <a:cubicBezTo>
                    <a:pt x="920" y="0"/>
                    <a:pt x="-3154" y="11543"/>
                    <a:pt x="2909" y="18171"/>
                  </a:cubicBezTo>
                  <a:cubicBezTo>
                    <a:pt x="4709" y="20571"/>
                    <a:pt x="6888" y="21600"/>
                    <a:pt x="9067" y="21600"/>
                  </a:cubicBezTo>
                  <a:cubicBezTo>
                    <a:pt x="13804" y="21600"/>
                    <a:pt x="18446" y="16686"/>
                    <a:pt x="17972" y="9943"/>
                  </a:cubicBezTo>
                  <a:cubicBezTo>
                    <a:pt x="17972" y="411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7" name="Google Shape;1055;p56"/>
            <p:cNvSpPr/>
            <p:nvPr/>
          </p:nvSpPr>
          <p:spPr>
            <a:xfrm>
              <a:off x="109177" y="82609"/>
              <a:ext cx="12701" cy="12701"/>
            </a:xfrm>
            <a:custGeom>
              <a:avLst/>
              <a:gdLst/>
              <a:ahLst/>
              <a:cxnLst>
                <a:cxn ang="0">
                  <a:pos x="wd2" y="hd2"/>
                </a:cxn>
                <a:cxn ang="5400000">
                  <a:pos x="wd2" y="hd2"/>
                </a:cxn>
                <a:cxn ang="10800000">
                  <a:pos x="wd2" y="hd2"/>
                </a:cxn>
                <a:cxn ang="16200000">
                  <a:pos x="wd2" y="hd2"/>
                </a:cxn>
              </a:cxnLst>
              <a:rect l="0" t="0" r="r" b="b"/>
              <a:pathLst>
                <a:path w="18375" h="21600" fill="norm" stroke="1" extrusionOk="0">
                  <a:moveTo>
                    <a:pt x="9270" y="0"/>
                  </a:moveTo>
                  <a:cubicBezTo>
                    <a:pt x="940" y="0"/>
                    <a:pt x="-3225" y="11363"/>
                    <a:pt x="2974" y="18675"/>
                  </a:cubicBezTo>
                  <a:cubicBezTo>
                    <a:pt x="4814" y="20700"/>
                    <a:pt x="6945" y="21600"/>
                    <a:pt x="9076" y="21600"/>
                  </a:cubicBezTo>
                  <a:cubicBezTo>
                    <a:pt x="13823" y="21600"/>
                    <a:pt x="18375" y="17212"/>
                    <a:pt x="18375" y="10575"/>
                  </a:cubicBezTo>
                  <a:cubicBezTo>
                    <a:pt x="18375" y="4950"/>
                    <a:pt x="14210" y="0"/>
                    <a:pt x="92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8" name="Google Shape;1056;p56"/>
            <p:cNvSpPr/>
            <p:nvPr/>
          </p:nvSpPr>
          <p:spPr>
            <a:xfrm>
              <a:off x="109186" y="99255"/>
              <a:ext cx="12701" cy="12701"/>
            </a:xfrm>
            <a:custGeom>
              <a:avLst/>
              <a:gdLst/>
              <a:ahLst/>
              <a:cxnLst>
                <a:cxn ang="0">
                  <a:pos x="wd2" y="hd2"/>
                </a:cxn>
                <a:cxn ang="5400000">
                  <a:pos x="wd2" y="hd2"/>
                </a:cxn>
                <a:cxn ang="10800000">
                  <a:pos x="wd2" y="hd2"/>
                </a:cxn>
                <a:cxn ang="16200000">
                  <a:pos x="wd2" y="hd2"/>
                </a:cxn>
              </a:cxnLst>
              <a:rect l="0" t="0" r="r" b="b"/>
              <a:pathLst>
                <a:path w="18004" h="21600" fill="norm" stroke="1" extrusionOk="0">
                  <a:moveTo>
                    <a:pt x="9067" y="0"/>
                  </a:moveTo>
                  <a:cubicBezTo>
                    <a:pt x="920" y="0"/>
                    <a:pt x="-3154" y="11422"/>
                    <a:pt x="2909" y="18773"/>
                  </a:cubicBezTo>
                  <a:cubicBezTo>
                    <a:pt x="4614" y="20695"/>
                    <a:pt x="6604" y="21600"/>
                    <a:pt x="8688" y="21600"/>
                  </a:cubicBezTo>
                  <a:cubicBezTo>
                    <a:pt x="13520" y="21600"/>
                    <a:pt x="18446" y="16737"/>
                    <a:pt x="17972" y="9839"/>
                  </a:cubicBezTo>
                  <a:cubicBezTo>
                    <a:pt x="17972" y="418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59" name="Google Shape;1057;p56"/>
            <p:cNvSpPr/>
            <p:nvPr/>
          </p:nvSpPr>
          <p:spPr>
            <a:xfrm>
              <a:off x="109184" y="115874"/>
              <a:ext cx="12701" cy="12701"/>
            </a:xfrm>
            <a:custGeom>
              <a:avLst/>
              <a:gdLst/>
              <a:ahLst/>
              <a:cxnLst>
                <a:cxn ang="0">
                  <a:pos x="wd2" y="hd2"/>
                </a:cxn>
                <a:cxn ang="5400000">
                  <a:pos x="wd2" y="hd2"/>
                </a:cxn>
                <a:cxn ang="10800000">
                  <a:pos x="wd2" y="hd2"/>
                </a:cxn>
                <a:cxn ang="16200000">
                  <a:pos x="wd2" y="hd2"/>
                </a:cxn>
              </a:cxnLst>
              <a:rect l="0" t="0" r="r" b="b"/>
              <a:pathLst>
                <a:path w="18174" h="21600" fill="norm" stroke="1" extrusionOk="0">
                  <a:moveTo>
                    <a:pt x="10207" y="0"/>
                  </a:moveTo>
                  <a:cubicBezTo>
                    <a:pt x="9921" y="0"/>
                    <a:pt x="9538" y="0"/>
                    <a:pt x="9156" y="114"/>
                  </a:cubicBezTo>
                  <a:cubicBezTo>
                    <a:pt x="8965" y="0"/>
                    <a:pt x="8678" y="0"/>
                    <a:pt x="8391" y="0"/>
                  </a:cubicBezTo>
                  <a:cubicBezTo>
                    <a:pt x="650" y="0"/>
                    <a:pt x="-2982" y="11771"/>
                    <a:pt x="2944" y="18171"/>
                  </a:cubicBezTo>
                  <a:cubicBezTo>
                    <a:pt x="4760" y="20571"/>
                    <a:pt x="6958" y="21600"/>
                    <a:pt x="9156" y="21600"/>
                  </a:cubicBezTo>
                  <a:cubicBezTo>
                    <a:pt x="13935" y="21600"/>
                    <a:pt x="18618" y="16686"/>
                    <a:pt x="18140" y="9943"/>
                  </a:cubicBezTo>
                  <a:cubicBezTo>
                    <a:pt x="18140" y="4571"/>
                    <a:pt x="14604" y="0"/>
                    <a:pt x="102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0" name="Google Shape;1058;p56"/>
            <p:cNvSpPr/>
            <p:nvPr/>
          </p:nvSpPr>
          <p:spPr>
            <a:xfrm>
              <a:off x="109177" y="132304"/>
              <a:ext cx="12701" cy="12701"/>
            </a:xfrm>
            <a:custGeom>
              <a:avLst/>
              <a:gdLst/>
              <a:ahLst/>
              <a:cxnLst>
                <a:cxn ang="0">
                  <a:pos x="wd2" y="hd2"/>
                </a:cxn>
                <a:cxn ang="5400000">
                  <a:pos x="wd2" y="hd2"/>
                </a:cxn>
                <a:cxn ang="10800000">
                  <a:pos x="wd2" y="hd2"/>
                </a:cxn>
                <a:cxn ang="16200000">
                  <a:pos x="wd2" y="hd2"/>
                </a:cxn>
              </a:cxnLst>
              <a:rect l="0" t="0" r="r" b="b"/>
              <a:pathLst>
                <a:path w="18375" h="21600" fill="norm" stroke="1" extrusionOk="0">
                  <a:moveTo>
                    <a:pt x="9270" y="0"/>
                  </a:moveTo>
                  <a:cubicBezTo>
                    <a:pt x="940" y="0"/>
                    <a:pt x="-3225" y="11250"/>
                    <a:pt x="2974" y="18562"/>
                  </a:cubicBezTo>
                  <a:cubicBezTo>
                    <a:pt x="4814" y="20700"/>
                    <a:pt x="6945" y="21600"/>
                    <a:pt x="9076" y="21600"/>
                  </a:cubicBezTo>
                  <a:cubicBezTo>
                    <a:pt x="13823" y="21600"/>
                    <a:pt x="18375" y="17212"/>
                    <a:pt x="18375" y="10462"/>
                  </a:cubicBezTo>
                  <a:cubicBezTo>
                    <a:pt x="18375" y="4837"/>
                    <a:pt x="14210" y="0"/>
                    <a:pt x="92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1" name="Google Shape;1059;p56"/>
            <p:cNvSpPr/>
            <p:nvPr/>
          </p:nvSpPr>
          <p:spPr>
            <a:xfrm>
              <a:off x="109186" y="148923"/>
              <a:ext cx="12701" cy="12701"/>
            </a:xfrm>
            <a:custGeom>
              <a:avLst/>
              <a:gdLst/>
              <a:ahLst/>
              <a:cxnLst>
                <a:cxn ang="0">
                  <a:pos x="wd2" y="hd2"/>
                </a:cxn>
                <a:cxn ang="5400000">
                  <a:pos x="wd2" y="hd2"/>
                </a:cxn>
                <a:cxn ang="10800000">
                  <a:pos x="wd2" y="hd2"/>
                </a:cxn>
                <a:cxn ang="16200000">
                  <a:pos x="wd2" y="hd2"/>
                </a:cxn>
              </a:cxnLst>
              <a:rect l="0" t="0" r="r" b="b"/>
              <a:pathLst>
                <a:path w="18004" h="21600" fill="norm" stroke="1" extrusionOk="0">
                  <a:moveTo>
                    <a:pt x="9067" y="0"/>
                  </a:moveTo>
                  <a:cubicBezTo>
                    <a:pt x="920" y="0"/>
                    <a:pt x="-3154" y="11482"/>
                    <a:pt x="2909" y="18872"/>
                  </a:cubicBezTo>
                  <a:cubicBezTo>
                    <a:pt x="4614" y="20804"/>
                    <a:pt x="6604" y="21600"/>
                    <a:pt x="8688" y="21600"/>
                  </a:cubicBezTo>
                  <a:cubicBezTo>
                    <a:pt x="13520" y="21600"/>
                    <a:pt x="18446" y="16712"/>
                    <a:pt x="17972" y="9777"/>
                  </a:cubicBezTo>
                  <a:cubicBezTo>
                    <a:pt x="17972" y="4093"/>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2" name="Google Shape;1060;p56"/>
            <p:cNvSpPr/>
            <p:nvPr/>
          </p:nvSpPr>
          <p:spPr>
            <a:xfrm>
              <a:off x="109187" y="165354"/>
              <a:ext cx="12701" cy="12701"/>
            </a:xfrm>
            <a:custGeom>
              <a:avLst/>
              <a:gdLst/>
              <a:ahLst/>
              <a:cxnLst>
                <a:cxn ang="0">
                  <a:pos x="wd2" y="hd2"/>
                </a:cxn>
                <a:cxn ang="5400000">
                  <a:pos x="wd2" y="hd2"/>
                </a:cxn>
                <a:cxn ang="10800000">
                  <a:pos x="wd2" y="hd2"/>
                </a:cxn>
                <a:cxn ang="16200000">
                  <a:pos x="wd2" y="hd2"/>
                </a:cxn>
              </a:cxnLst>
              <a:rect l="0" t="0" r="r" b="b"/>
              <a:pathLst>
                <a:path w="18005" h="21600" fill="norm" stroke="1" extrusionOk="0">
                  <a:moveTo>
                    <a:pt x="9067" y="0"/>
                  </a:moveTo>
                  <a:cubicBezTo>
                    <a:pt x="920" y="0"/>
                    <a:pt x="-3154" y="11963"/>
                    <a:pt x="2909" y="18277"/>
                  </a:cubicBezTo>
                  <a:cubicBezTo>
                    <a:pt x="4709" y="20603"/>
                    <a:pt x="6888" y="21600"/>
                    <a:pt x="9067" y="21600"/>
                  </a:cubicBezTo>
                  <a:cubicBezTo>
                    <a:pt x="13804" y="21600"/>
                    <a:pt x="18446" y="16948"/>
                    <a:pt x="17972" y="10302"/>
                  </a:cubicBezTo>
                  <a:cubicBezTo>
                    <a:pt x="17972" y="4763"/>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3" name="Google Shape;1061;p56"/>
            <p:cNvSpPr/>
            <p:nvPr/>
          </p:nvSpPr>
          <p:spPr>
            <a:xfrm>
              <a:off x="90937" y="33049"/>
              <a:ext cx="12701" cy="12701"/>
            </a:xfrm>
            <a:custGeom>
              <a:avLst/>
              <a:gdLst/>
              <a:ahLst/>
              <a:cxnLst>
                <a:cxn ang="0">
                  <a:pos x="wd2" y="hd2"/>
                </a:cxn>
                <a:cxn ang="5400000">
                  <a:pos x="wd2" y="hd2"/>
                </a:cxn>
                <a:cxn ang="10800000">
                  <a:pos x="wd2" y="hd2"/>
                </a:cxn>
                <a:cxn ang="16200000">
                  <a:pos x="wd2" y="hd2"/>
                </a:cxn>
              </a:cxnLst>
              <a:rect l="0" t="0" r="r" b="b"/>
              <a:pathLst>
                <a:path w="18007" h="21600" fill="norm" stroke="1" extrusionOk="0">
                  <a:moveTo>
                    <a:pt x="9067" y="0"/>
                  </a:moveTo>
                  <a:cubicBezTo>
                    <a:pt x="920" y="0"/>
                    <a:pt x="-3154" y="11963"/>
                    <a:pt x="2909" y="18388"/>
                  </a:cubicBezTo>
                  <a:cubicBezTo>
                    <a:pt x="4899" y="20714"/>
                    <a:pt x="7172" y="21600"/>
                    <a:pt x="9351" y="21600"/>
                  </a:cubicBezTo>
                  <a:cubicBezTo>
                    <a:pt x="14088" y="21600"/>
                    <a:pt x="18446" y="16948"/>
                    <a:pt x="17972" y="10412"/>
                  </a:cubicBezTo>
                  <a:cubicBezTo>
                    <a:pt x="17972" y="4763"/>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4" name="Google Shape;1062;p56"/>
            <p:cNvSpPr/>
            <p:nvPr/>
          </p:nvSpPr>
          <p:spPr>
            <a:xfrm>
              <a:off x="90924" y="49560"/>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8582" y="0"/>
                  </a:moveTo>
                  <a:cubicBezTo>
                    <a:pt x="665" y="0"/>
                    <a:pt x="-3049" y="11771"/>
                    <a:pt x="3011" y="18171"/>
                  </a:cubicBezTo>
                  <a:cubicBezTo>
                    <a:pt x="4868" y="20571"/>
                    <a:pt x="7116" y="21600"/>
                    <a:pt x="9266" y="21600"/>
                  </a:cubicBezTo>
                  <a:cubicBezTo>
                    <a:pt x="13957" y="21600"/>
                    <a:pt x="18551" y="16914"/>
                    <a:pt x="18551" y="10743"/>
                  </a:cubicBezTo>
                  <a:cubicBezTo>
                    <a:pt x="18551" y="4114"/>
                    <a:pt x="14348" y="0"/>
                    <a:pt x="9364" y="0"/>
                  </a:cubicBezTo>
                  <a:cubicBezTo>
                    <a:pt x="9168" y="0"/>
                    <a:pt x="8875" y="0"/>
                    <a:pt x="85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5" name="Google Shape;1063;p56"/>
            <p:cNvSpPr/>
            <p:nvPr/>
          </p:nvSpPr>
          <p:spPr>
            <a:xfrm>
              <a:off x="90937" y="66233"/>
              <a:ext cx="12701" cy="12701"/>
            </a:xfrm>
            <a:custGeom>
              <a:avLst/>
              <a:gdLst/>
              <a:ahLst/>
              <a:cxnLst>
                <a:cxn ang="0">
                  <a:pos x="wd2" y="hd2"/>
                </a:cxn>
                <a:cxn ang="5400000">
                  <a:pos x="wd2" y="hd2"/>
                </a:cxn>
                <a:cxn ang="10800000">
                  <a:pos x="wd2" y="hd2"/>
                </a:cxn>
                <a:cxn ang="16200000">
                  <a:pos x="wd2" y="hd2"/>
                </a:cxn>
              </a:cxnLst>
              <a:rect l="0" t="0" r="r" b="b"/>
              <a:pathLst>
                <a:path w="18007" h="21600" fill="norm" stroke="1" extrusionOk="0">
                  <a:moveTo>
                    <a:pt x="9067" y="0"/>
                  </a:moveTo>
                  <a:cubicBezTo>
                    <a:pt x="920" y="0"/>
                    <a:pt x="-3154" y="11543"/>
                    <a:pt x="2909" y="18171"/>
                  </a:cubicBezTo>
                  <a:cubicBezTo>
                    <a:pt x="4899" y="20571"/>
                    <a:pt x="7172" y="21600"/>
                    <a:pt x="9351" y="21600"/>
                  </a:cubicBezTo>
                  <a:cubicBezTo>
                    <a:pt x="14088" y="21600"/>
                    <a:pt x="18446" y="16686"/>
                    <a:pt x="17972" y="9943"/>
                  </a:cubicBezTo>
                  <a:cubicBezTo>
                    <a:pt x="17972" y="411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6" name="Google Shape;1064;p56"/>
            <p:cNvSpPr/>
            <p:nvPr/>
          </p:nvSpPr>
          <p:spPr>
            <a:xfrm>
              <a:off x="90927" y="82609"/>
              <a:ext cx="12701" cy="12701"/>
            </a:xfrm>
            <a:custGeom>
              <a:avLst/>
              <a:gdLst/>
              <a:ahLst/>
              <a:cxnLst>
                <a:cxn ang="0">
                  <a:pos x="wd2" y="hd2"/>
                </a:cxn>
                <a:cxn ang="5400000">
                  <a:pos x="wd2" y="hd2"/>
                </a:cxn>
                <a:cxn ang="10800000">
                  <a:pos x="wd2" y="hd2"/>
                </a:cxn>
                <a:cxn ang="16200000">
                  <a:pos x="wd2" y="hd2"/>
                </a:cxn>
              </a:cxnLst>
              <a:rect l="0" t="0" r="r" b="b"/>
              <a:pathLst>
                <a:path w="18375" h="21600" fill="norm" stroke="1" extrusionOk="0">
                  <a:moveTo>
                    <a:pt x="9270" y="0"/>
                  </a:moveTo>
                  <a:cubicBezTo>
                    <a:pt x="940" y="0"/>
                    <a:pt x="-3225" y="11363"/>
                    <a:pt x="2974" y="18675"/>
                  </a:cubicBezTo>
                  <a:cubicBezTo>
                    <a:pt x="4814" y="20700"/>
                    <a:pt x="6945" y="21600"/>
                    <a:pt x="9076" y="21600"/>
                  </a:cubicBezTo>
                  <a:cubicBezTo>
                    <a:pt x="13823" y="21600"/>
                    <a:pt x="18375" y="17212"/>
                    <a:pt x="18375" y="10575"/>
                  </a:cubicBezTo>
                  <a:cubicBezTo>
                    <a:pt x="18375" y="4950"/>
                    <a:pt x="14210" y="0"/>
                    <a:pt x="92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7" name="Google Shape;1065;p56"/>
            <p:cNvSpPr/>
            <p:nvPr/>
          </p:nvSpPr>
          <p:spPr>
            <a:xfrm>
              <a:off x="90936" y="99255"/>
              <a:ext cx="12701" cy="12701"/>
            </a:xfrm>
            <a:custGeom>
              <a:avLst/>
              <a:gdLst/>
              <a:ahLst/>
              <a:cxnLst>
                <a:cxn ang="0">
                  <a:pos x="wd2" y="hd2"/>
                </a:cxn>
                <a:cxn ang="5400000">
                  <a:pos x="wd2" y="hd2"/>
                </a:cxn>
                <a:cxn ang="10800000">
                  <a:pos x="wd2" y="hd2"/>
                </a:cxn>
                <a:cxn ang="16200000">
                  <a:pos x="wd2" y="hd2"/>
                </a:cxn>
              </a:cxnLst>
              <a:rect l="0" t="0" r="r" b="b"/>
              <a:pathLst>
                <a:path w="18006" h="21600" fill="norm" stroke="1" extrusionOk="0">
                  <a:moveTo>
                    <a:pt x="9067" y="0"/>
                  </a:moveTo>
                  <a:cubicBezTo>
                    <a:pt x="920" y="0"/>
                    <a:pt x="-3154" y="11422"/>
                    <a:pt x="2909" y="18773"/>
                  </a:cubicBezTo>
                  <a:cubicBezTo>
                    <a:pt x="4804" y="20695"/>
                    <a:pt x="6888" y="21600"/>
                    <a:pt x="8972" y="21600"/>
                  </a:cubicBezTo>
                  <a:cubicBezTo>
                    <a:pt x="13899" y="21600"/>
                    <a:pt x="18446" y="16737"/>
                    <a:pt x="17972" y="9839"/>
                  </a:cubicBezTo>
                  <a:cubicBezTo>
                    <a:pt x="17972" y="418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8" name="Google Shape;1066;p56"/>
            <p:cNvSpPr/>
            <p:nvPr/>
          </p:nvSpPr>
          <p:spPr>
            <a:xfrm>
              <a:off x="90934" y="115874"/>
              <a:ext cx="12701" cy="12701"/>
            </a:xfrm>
            <a:custGeom>
              <a:avLst/>
              <a:gdLst/>
              <a:ahLst/>
              <a:cxnLst>
                <a:cxn ang="0">
                  <a:pos x="wd2" y="hd2"/>
                </a:cxn>
                <a:cxn ang="5400000">
                  <a:pos x="wd2" y="hd2"/>
                </a:cxn>
                <a:cxn ang="10800000">
                  <a:pos x="wd2" y="hd2"/>
                </a:cxn>
                <a:cxn ang="16200000">
                  <a:pos x="wd2" y="hd2"/>
                </a:cxn>
              </a:cxnLst>
              <a:rect l="0" t="0" r="r" b="b"/>
              <a:pathLst>
                <a:path w="18176" h="21600" fill="norm" stroke="1" extrusionOk="0">
                  <a:moveTo>
                    <a:pt x="10207" y="0"/>
                  </a:moveTo>
                  <a:cubicBezTo>
                    <a:pt x="9921" y="0"/>
                    <a:pt x="9538" y="0"/>
                    <a:pt x="9156" y="114"/>
                  </a:cubicBezTo>
                  <a:cubicBezTo>
                    <a:pt x="8965" y="0"/>
                    <a:pt x="8678" y="0"/>
                    <a:pt x="8391" y="0"/>
                  </a:cubicBezTo>
                  <a:cubicBezTo>
                    <a:pt x="650" y="0"/>
                    <a:pt x="-2982" y="11771"/>
                    <a:pt x="2944" y="18171"/>
                  </a:cubicBezTo>
                  <a:cubicBezTo>
                    <a:pt x="4951" y="20571"/>
                    <a:pt x="7245" y="21600"/>
                    <a:pt x="9443" y="21600"/>
                  </a:cubicBezTo>
                  <a:cubicBezTo>
                    <a:pt x="14222" y="21600"/>
                    <a:pt x="18618" y="16686"/>
                    <a:pt x="18140" y="9943"/>
                  </a:cubicBezTo>
                  <a:cubicBezTo>
                    <a:pt x="18140" y="4571"/>
                    <a:pt x="14604" y="0"/>
                    <a:pt x="102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69" name="Google Shape;1067;p56"/>
            <p:cNvSpPr/>
            <p:nvPr/>
          </p:nvSpPr>
          <p:spPr>
            <a:xfrm>
              <a:off x="90927" y="132304"/>
              <a:ext cx="12701" cy="12701"/>
            </a:xfrm>
            <a:custGeom>
              <a:avLst/>
              <a:gdLst/>
              <a:ahLst/>
              <a:cxnLst>
                <a:cxn ang="0">
                  <a:pos x="wd2" y="hd2"/>
                </a:cxn>
                <a:cxn ang="5400000">
                  <a:pos x="wd2" y="hd2"/>
                </a:cxn>
                <a:cxn ang="10800000">
                  <a:pos x="wd2" y="hd2"/>
                </a:cxn>
                <a:cxn ang="16200000">
                  <a:pos x="wd2" y="hd2"/>
                </a:cxn>
              </a:cxnLst>
              <a:rect l="0" t="0" r="r" b="b"/>
              <a:pathLst>
                <a:path w="18375" h="21600" fill="norm" stroke="1" extrusionOk="0">
                  <a:moveTo>
                    <a:pt x="9270" y="0"/>
                  </a:moveTo>
                  <a:cubicBezTo>
                    <a:pt x="940" y="0"/>
                    <a:pt x="-3225" y="11250"/>
                    <a:pt x="2974" y="18562"/>
                  </a:cubicBezTo>
                  <a:cubicBezTo>
                    <a:pt x="4814" y="20700"/>
                    <a:pt x="6945" y="21600"/>
                    <a:pt x="9076" y="21600"/>
                  </a:cubicBezTo>
                  <a:cubicBezTo>
                    <a:pt x="13823" y="21600"/>
                    <a:pt x="18375" y="17212"/>
                    <a:pt x="18375" y="10462"/>
                  </a:cubicBezTo>
                  <a:cubicBezTo>
                    <a:pt x="18375" y="4837"/>
                    <a:pt x="14210" y="0"/>
                    <a:pt x="92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0" name="Google Shape;1068;p56"/>
            <p:cNvSpPr/>
            <p:nvPr/>
          </p:nvSpPr>
          <p:spPr>
            <a:xfrm>
              <a:off x="72686" y="33049"/>
              <a:ext cx="12701" cy="12701"/>
            </a:xfrm>
            <a:custGeom>
              <a:avLst/>
              <a:gdLst/>
              <a:ahLst/>
              <a:cxnLst>
                <a:cxn ang="0">
                  <a:pos x="wd2" y="hd2"/>
                </a:cxn>
                <a:cxn ang="5400000">
                  <a:pos x="wd2" y="hd2"/>
                </a:cxn>
                <a:cxn ang="10800000">
                  <a:pos x="wd2" y="hd2"/>
                </a:cxn>
                <a:cxn ang="16200000">
                  <a:pos x="wd2" y="hd2"/>
                </a:cxn>
              </a:cxnLst>
              <a:rect l="0" t="0" r="r" b="b"/>
              <a:pathLst>
                <a:path w="18007" h="21600" fill="norm" stroke="1" extrusionOk="0">
                  <a:moveTo>
                    <a:pt x="9067" y="0"/>
                  </a:moveTo>
                  <a:cubicBezTo>
                    <a:pt x="920" y="0"/>
                    <a:pt x="-3154" y="11963"/>
                    <a:pt x="2909" y="18388"/>
                  </a:cubicBezTo>
                  <a:cubicBezTo>
                    <a:pt x="4899" y="20714"/>
                    <a:pt x="7172" y="21600"/>
                    <a:pt x="9351" y="21600"/>
                  </a:cubicBezTo>
                  <a:cubicBezTo>
                    <a:pt x="14088" y="21600"/>
                    <a:pt x="18446" y="16948"/>
                    <a:pt x="17972" y="10412"/>
                  </a:cubicBezTo>
                  <a:cubicBezTo>
                    <a:pt x="17972" y="4763"/>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1" name="Google Shape;1069;p56"/>
            <p:cNvSpPr/>
            <p:nvPr/>
          </p:nvSpPr>
          <p:spPr>
            <a:xfrm>
              <a:off x="72673" y="49560"/>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8582" y="0"/>
                  </a:moveTo>
                  <a:cubicBezTo>
                    <a:pt x="665" y="0"/>
                    <a:pt x="-3049" y="11771"/>
                    <a:pt x="3011" y="18171"/>
                  </a:cubicBezTo>
                  <a:cubicBezTo>
                    <a:pt x="4868" y="20571"/>
                    <a:pt x="7116" y="21600"/>
                    <a:pt x="9266" y="21600"/>
                  </a:cubicBezTo>
                  <a:cubicBezTo>
                    <a:pt x="13957" y="21600"/>
                    <a:pt x="18551" y="16914"/>
                    <a:pt x="18551" y="10743"/>
                  </a:cubicBezTo>
                  <a:cubicBezTo>
                    <a:pt x="18551" y="4114"/>
                    <a:pt x="14348" y="0"/>
                    <a:pt x="9364" y="0"/>
                  </a:cubicBezTo>
                  <a:cubicBezTo>
                    <a:pt x="9168" y="0"/>
                    <a:pt x="8875" y="0"/>
                    <a:pt x="85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2" name="Google Shape;1070;p56"/>
            <p:cNvSpPr/>
            <p:nvPr/>
          </p:nvSpPr>
          <p:spPr>
            <a:xfrm>
              <a:off x="72686" y="66233"/>
              <a:ext cx="12701" cy="12701"/>
            </a:xfrm>
            <a:custGeom>
              <a:avLst/>
              <a:gdLst/>
              <a:ahLst/>
              <a:cxnLst>
                <a:cxn ang="0">
                  <a:pos x="wd2" y="hd2"/>
                </a:cxn>
                <a:cxn ang="5400000">
                  <a:pos x="wd2" y="hd2"/>
                </a:cxn>
                <a:cxn ang="10800000">
                  <a:pos x="wd2" y="hd2"/>
                </a:cxn>
                <a:cxn ang="16200000">
                  <a:pos x="wd2" y="hd2"/>
                </a:cxn>
              </a:cxnLst>
              <a:rect l="0" t="0" r="r" b="b"/>
              <a:pathLst>
                <a:path w="18007" h="21600" fill="norm" stroke="1" extrusionOk="0">
                  <a:moveTo>
                    <a:pt x="9067" y="0"/>
                  </a:moveTo>
                  <a:cubicBezTo>
                    <a:pt x="920" y="0"/>
                    <a:pt x="-3154" y="11543"/>
                    <a:pt x="2909" y="18171"/>
                  </a:cubicBezTo>
                  <a:cubicBezTo>
                    <a:pt x="4899" y="20571"/>
                    <a:pt x="7172" y="21600"/>
                    <a:pt x="9351" y="21600"/>
                  </a:cubicBezTo>
                  <a:cubicBezTo>
                    <a:pt x="14088" y="21600"/>
                    <a:pt x="18446" y="16686"/>
                    <a:pt x="17972" y="9943"/>
                  </a:cubicBezTo>
                  <a:cubicBezTo>
                    <a:pt x="17972" y="411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3" name="Google Shape;1071;p56"/>
            <p:cNvSpPr/>
            <p:nvPr/>
          </p:nvSpPr>
          <p:spPr>
            <a:xfrm>
              <a:off x="72676" y="82609"/>
              <a:ext cx="12701" cy="12701"/>
            </a:xfrm>
            <a:custGeom>
              <a:avLst/>
              <a:gdLst/>
              <a:ahLst/>
              <a:cxnLst>
                <a:cxn ang="0">
                  <a:pos x="wd2" y="hd2"/>
                </a:cxn>
                <a:cxn ang="5400000">
                  <a:pos x="wd2" y="hd2"/>
                </a:cxn>
                <a:cxn ang="10800000">
                  <a:pos x="wd2" y="hd2"/>
                </a:cxn>
                <a:cxn ang="16200000">
                  <a:pos x="wd2" y="hd2"/>
                </a:cxn>
              </a:cxnLst>
              <a:rect l="0" t="0" r="r" b="b"/>
              <a:pathLst>
                <a:path w="18375" h="21600" fill="norm" stroke="1" extrusionOk="0">
                  <a:moveTo>
                    <a:pt x="9270" y="0"/>
                  </a:moveTo>
                  <a:cubicBezTo>
                    <a:pt x="940" y="0"/>
                    <a:pt x="-3225" y="11363"/>
                    <a:pt x="2974" y="18675"/>
                  </a:cubicBezTo>
                  <a:cubicBezTo>
                    <a:pt x="4814" y="20700"/>
                    <a:pt x="6945" y="21600"/>
                    <a:pt x="9076" y="21600"/>
                  </a:cubicBezTo>
                  <a:cubicBezTo>
                    <a:pt x="13823" y="21600"/>
                    <a:pt x="18375" y="17212"/>
                    <a:pt x="18375" y="10575"/>
                  </a:cubicBezTo>
                  <a:cubicBezTo>
                    <a:pt x="18375" y="4950"/>
                    <a:pt x="14210" y="0"/>
                    <a:pt x="92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4" name="Google Shape;1072;p56"/>
            <p:cNvSpPr/>
            <p:nvPr/>
          </p:nvSpPr>
          <p:spPr>
            <a:xfrm>
              <a:off x="72685" y="99255"/>
              <a:ext cx="12701" cy="12701"/>
            </a:xfrm>
            <a:custGeom>
              <a:avLst/>
              <a:gdLst/>
              <a:ahLst/>
              <a:cxnLst>
                <a:cxn ang="0">
                  <a:pos x="wd2" y="hd2"/>
                </a:cxn>
                <a:cxn ang="5400000">
                  <a:pos x="wd2" y="hd2"/>
                </a:cxn>
                <a:cxn ang="10800000">
                  <a:pos x="wd2" y="hd2"/>
                </a:cxn>
                <a:cxn ang="16200000">
                  <a:pos x="wd2" y="hd2"/>
                </a:cxn>
              </a:cxnLst>
              <a:rect l="0" t="0" r="r" b="b"/>
              <a:pathLst>
                <a:path w="18006" h="21600" fill="norm" stroke="1" extrusionOk="0">
                  <a:moveTo>
                    <a:pt x="9067" y="0"/>
                  </a:moveTo>
                  <a:cubicBezTo>
                    <a:pt x="920" y="0"/>
                    <a:pt x="-3154" y="11422"/>
                    <a:pt x="2909" y="18773"/>
                  </a:cubicBezTo>
                  <a:cubicBezTo>
                    <a:pt x="4804" y="20695"/>
                    <a:pt x="6888" y="21600"/>
                    <a:pt x="8972" y="21600"/>
                  </a:cubicBezTo>
                  <a:cubicBezTo>
                    <a:pt x="13899" y="21600"/>
                    <a:pt x="18446" y="16737"/>
                    <a:pt x="17972" y="9839"/>
                  </a:cubicBezTo>
                  <a:cubicBezTo>
                    <a:pt x="17972" y="4184"/>
                    <a:pt x="13899" y="0"/>
                    <a:pt x="90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5" name="Google Shape;1073;p56"/>
            <p:cNvSpPr/>
            <p:nvPr/>
          </p:nvSpPr>
          <p:spPr>
            <a:xfrm>
              <a:off x="72683" y="115874"/>
              <a:ext cx="12701" cy="12701"/>
            </a:xfrm>
            <a:custGeom>
              <a:avLst/>
              <a:gdLst/>
              <a:ahLst/>
              <a:cxnLst>
                <a:cxn ang="0">
                  <a:pos x="wd2" y="hd2"/>
                </a:cxn>
                <a:cxn ang="5400000">
                  <a:pos x="wd2" y="hd2"/>
                </a:cxn>
                <a:cxn ang="10800000">
                  <a:pos x="wd2" y="hd2"/>
                </a:cxn>
                <a:cxn ang="16200000">
                  <a:pos x="wd2" y="hd2"/>
                </a:cxn>
              </a:cxnLst>
              <a:rect l="0" t="0" r="r" b="b"/>
              <a:pathLst>
                <a:path w="18176" h="21600" fill="norm" stroke="1" extrusionOk="0">
                  <a:moveTo>
                    <a:pt x="10207" y="0"/>
                  </a:moveTo>
                  <a:cubicBezTo>
                    <a:pt x="9921" y="0"/>
                    <a:pt x="9538" y="0"/>
                    <a:pt x="9156" y="114"/>
                  </a:cubicBezTo>
                  <a:cubicBezTo>
                    <a:pt x="8965" y="0"/>
                    <a:pt x="8678" y="0"/>
                    <a:pt x="8391" y="0"/>
                  </a:cubicBezTo>
                  <a:cubicBezTo>
                    <a:pt x="650" y="0"/>
                    <a:pt x="-2982" y="11771"/>
                    <a:pt x="2944" y="18171"/>
                  </a:cubicBezTo>
                  <a:cubicBezTo>
                    <a:pt x="4951" y="20571"/>
                    <a:pt x="7245" y="21600"/>
                    <a:pt x="9443" y="21600"/>
                  </a:cubicBezTo>
                  <a:cubicBezTo>
                    <a:pt x="14222" y="21600"/>
                    <a:pt x="18618" y="16686"/>
                    <a:pt x="18140" y="9943"/>
                  </a:cubicBezTo>
                  <a:cubicBezTo>
                    <a:pt x="18140" y="4571"/>
                    <a:pt x="14604" y="0"/>
                    <a:pt x="102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6" name="Google Shape;1074;p56"/>
            <p:cNvSpPr/>
            <p:nvPr/>
          </p:nvSpPr>
          <p:spPr>
            <a:xfrm>
              <a:off x="72676" y="132304"/>
              <a:ext cx="12701" cy="12701"/>
            </a:xfrm>
            <a:custGeom>
              <a:avLst/>
              <a:gdLst/>
              <a:ahLst/>
              <a:cxnLst>
                <a:cxn ang="0">
                  <a:pos x="wd2" y="hd2"/>
                </a:cxn>
                <a:cxn ang="5400000">
                  <a:pos x="wd2" y="hd2"/>
                </a:cxn>
                <a:cxn ang="10800000">
                  <a:pos x="wd2" y="hd2"/>
                </a:cxn>
                <a:cxn ang="16200000">
                  <a:pos x="wd2" y="hd2"/>
                </a:cxn>
              </a:cxnLst>
              <a:rect l="0" t="0" r="r" b="b"/>
              <a:pathLst>
                <a:path w="18375" h="21600" fill="norm" stroke="1" extrusionOk="0">
                  <a:moveTo>
                    <a:pt x="9270" y="0"/>
                  </a:moveTo>
                  <a:cubicBezTo>
                    <a:pt x="940" y="0"/>
                    <a:pt x="-3225" y="11250"/>
                    <a:pt x="2974" y="18562"/>
                  </a:cubicBezTo>
                  <a:cubicBezTo>
                    <a:pt x="4814" y="20700"/>
                    <a:pt x="6945" y="21600"/>
                    <a:pt x="9076" y="21600"/>
                  </a:cubicBezTo>
                  <a:cubicBezTo>
                    <a:pt x="13823" y="21600"/>
                    <a:pt x="18375" y="17212"/>
                    <a:pt x="18375" y="10462"/>
                  </a:cubicBezTo>
                  <a:cubicBezTo>
                    <a:pt x="18375" y="4837"/>
                    <a:pt x="14210" y="0"/>
                    <a:pt x="92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7" name="Google Shape;1075;p56"/>
            <p:cNvSpPr/>
            <p:nvPr/>
          </p:nvSpPr>
          <p:spPr>
            <a:xfrm>
              <a:off x="54443" y="33049"/>
              <a:ext cx="12701" cy="12701"/>
            </a:xfrm>
            <a:custGeom>
              <a:avLst/>
              <a:gdLst/>
              <a:ahLst/>
              <a:cxnLst>
                <a:cxn ang="0">
                  <a:pos x="wd2" y="hd2"/>
                </a:cxn>
                <a:cxn ang="5400000">
                  <a:pos x="wd2" y="hd2"/>
                </a:cxn>
                <a:cxn ang="10800000">
                  <a:pos x="wd2" y="hd2"/>
                </a:cxn>
                <a:cxn ang="16200000">
                  <a:pos x="wd2" y="hd2"/>
                </a:cxn>
              </a:cxnLst>
              <a:rect l="0" t="0" r="r" b="b"/>
              <a:pathLst>
                <a:path w="17979" h="21600" fill="norm" stroke="1" extrusionOk="0">
                  <a:moveTo>
                    <a:pt x="9039" y="0"/>
                  </a:moveTo>
                  <a:cubicBezTo>
                    <a:pt x="892" y="0"/>
                    <a:pt x="-3182" y="11963"/>
                    <a:pt x="2976" y="18388"/>
                  </a:cubicBezTo>
                  <a:cubicBezTo>
                    <a:pt x="4871" y="20714"/>
                    <a:pt x="7144" y="21600"/>
                    <a:pt x="9323" y="21600"/>
                  </a:cubicBezTo>
                  <a:cubicBezTo>
                    <a:pt x="14060" y="21600"/>
                    <a:pt x="18418" y="16948"/>
                    <a:pt x="17944" y="10412"/>
                  </a:cubicBezTo>
                  <a:cubicBezTo>
                    <a:pt x="17944" y="4763"/>
                    <a:pt x="13871" y="0"/>
                    <a:pt x="90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8" name="Google Shape;1076;p56"/>
            <p:cNvSpPr/>
            <p:nvPr/>
          </p:nvSpPr>
          <p:spPr>
            <a:xfrm>
              <a:off x="54483" y="49560"/>
              <a:ext cx="12701" cy="12701"/>
            </a:xfrm>
            <a:custGeom>
              <a:avLst/>
              <a:gdLst/>
              <a:ahLst/>
              <a:cxnLst>
                <a:cxn ang="0">
                  <a:pos x="wd2" y="hd2"/>
                </a:cxn>
                <a:cxn ang="5400000">
                  <a:pos x="wd2" y="hd2"/>
                </a:cxn>
                <a:cxn ang="10800000">
                  <a:pos x="wd2" y="hd2"/>
                </a:cxn>
                <a:cxn ang="16200000">
                  <a:pos x="wd2" y="hd2"/>
                </a:cxn>
              </a:cxnLst>
              <a:rect l="0" t="0" r="r" b="b"/>
              <a:pathLst>
                <a:path w="17992" h="21600" fill="norm" stroke="1" extrusionOk="0">
                  <a:moveTo>
                    <a:pt x="8304" y="0"/>
                  </a:moveTo>
                  <a:cubicBezTo>
                    <a:pt x="1136" y="0"/>
                    <a:pt x="-3165" y="11771"/>
                    <a:pt x="2856" y="18171"/>
                  </a:cubicBezTo>
                  <a:cubicBezTo>
                    <a:pt x="4577" y="20571"/>
                    <a:pt x="6870" y="21600"/>
                    <a:pt x="9069" y="21600"/>
                  </a:cubicBezTo>
                  <a:cubicBezTo>
                    <a:pt x="13847" y="21600"/>
                    <a:pt x="18435" y="16914"/>
                    <a:pt x="17957" y="10743"/>
                  </a:cubicBezTo>
                  <a:cubicBezTo>
                    <a:pt x="17957" y="4114"/>
                    <a:pt x="14516" y="0"/>
                    <a:pt x="8973" y="0"/>
                  </a:cubicBezTo>
                  <a:cubicBezTo>
                    <a:pt x="8782" y="0"/>
                    <a:pt x="8495" y="0"/>
                    <a:pt x="83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79" name="Google Shape;1077;p56"/>
            <p:cNvSpPr/>
            <p:nvPr/>
          </p:nvSpPr>
          <p:spPr>
            <a:xfrm>
              <a:off x="54443" y="66233"/>
              <a:ext cx="12701" cy="12701"/>
            </a:xfrm>
            <a:custGeom>
              <a:avLst/>
              <a:gdLst/>
              <a:ahLst/>
              <a:cxnLst>
                <a:cxn ang="0">
                  <a:pos x="wd2" y="hd2"/>
                </a:cxn>
                <a:cxn ang="5400000">
                  <a:pos x="wd2" y="hd2"/>
                </a:cxn>
                <a:cxn ang="10800000">
                  <a:pos x="wd2" y="hd2"/>
                </a:cxn>
                <a:cxn ang="16200000">
                  <a:pos x="wd2" y="hd2"/>
                </a:cxn>
              </a:cxnLst>
              <a:rect l="0" t="0" r="r" b="b"/>
              <a:pathLst>
                <a:path w="17979" h="21600" fill="norm" stroke="1" extrusionOk="0">
                  <a:moveTo>
                    <a:pt x="9039" y="0"/>
                  </a:moveTo>
                  <a:cubicBezTo>
                    <a:pt x="892" y="0"/>
                    <a:pt x="-3182" y="11543"/>
                    <a:pt x="2976" y="18171"/>
                  </a:cubicBezTo>
                  <a:cubicBezTo>
                    <a:pt x="4871" y="20571"/>
                    <a:pt x="7144" y="21600"/>
                    <a:pt x="9323" y="21600"/>
                  </a:cubicBezTo>
                  <a:cubicBezTo>
                    <a:pt x="14060" y="21600"/>
                    <a:pt x="18418" y="16686"/>
                    <a:pt x="17944" y="9943"/>
                  </a:cubicBezTo>
                  <a:cubicBezTo>
                    <a:pt x="17944" y="4114"/>
                    <a:pt x="13871" y="0"/>
                    <a:pt x="90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0" name="Google Shape;1078;p56"/>
            <p:cNvSpPr/>
            <p:nvPr/>
          </p:nvSpPr>
          <p:spPr>
            <a:xfrm>
              <a:off x="54494" y="82609"/>
              <a:ext cx="12701" cy="12701"/>
            </a:xfrm>
            <a:custGeom>
              <a:avLst/>
              <a:gdLst/>
              <a:ahLst/>
              <a:cxnLst>
                <a:cxn ang="0">
                  <a:pos x="wd2" y="hd2"/>
                </a:cxn>
                <a:cxn ang="5400000">
                  <a:pos x="wd2" y="hd2"/>
                </a:cxn>
                <a:cxn ang="10800000">
                  <a:pos x="wd2" y="hd2"/>
                </a:cxn>
                <a:cxn ang="16200000">
                  <a:pos x="wd2" y="hd2"/>
                </a:cxn>
              </a:cxnLst>
              <a:rect l="0" t="0" r="r" b="b"/>
              <a:pathLst>
                <a:path w="17716" h="21600" fill="norm" stroke="1" extrusionOk="0">
                  <a:moveTo>
                    <a:pt x="8818" y="0"/>
                  </a:moveTo>
                  <a:cubicBezTo>
                    <a:pt x="1399" y="0"/>
                    <a:pt x="-3297" y="11363"/>
                    <a:pt x="2807" y="18675"/>
                  </a:cubicBezTo>
                  <a:cubicBezTo>
                    <a:pt x="4498" y="20700"/>
                    <a:pt x="6658" y="21600"/>
                    <a:pt x="8818" y="21600"/>
                  </a:cubicBezTo>
                  <a:cubicBezTo>
                    <a:pt x="13513" y="21600"/>
                    <a:pt x="18115" y="17212"/>
                    <a:pt x="17646" y="10575"/>
                  </a:cubicBezTo>
                  <a:cubicBezTo>
                    <a:pt x="18303" y="4950"/>
                    <a:pt x="14265" y="0"/>
                    <a:pt x="8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1" name="Google Shape;1079;p56"/>
            <p:cNvSpPr/>
            <p:nvPr/>
          </p:nvSpPr>
          <p:spPr>
            <a:xfrm>
              <a:off x="54442" y="99255"/>
              <a:ext cx="12701" cy="12701"/>
            </a:xfrm>
            <a:custGeom>
              <a:avLst/>
              <a:gdLst/>
              <a:ahLst/>
              <a:cxnLst>
                <a:cxn ang="0">
                  <a:pos x="wd2" y="hd2"/>
                </a:cxn>
                <a:cxn ang="5400000">
                  <a:pos x="wd2" y="hd2"/>
                </a:cxn>
                <a:cxn ang="10800000">
                  <a:pos x="wd2" y="hd2"/>
                </a:cxn>
                <a:cxn ang="16200000">
                  <a:pos x="wd2" y="hd2"/>
                </a:cxn>
              </a:cxnLst>
              <a:rect l="0" t="0" r="r" b="b"/>
              <a:pathLst>
                <a:path w="17978" h="21600" fill="norm" stroke="1" extrusionOk="0">
                  <a:moveTo>
                    <a:pt x="9039" y="0"/>
                  </a:moveTo>
                  <a:cubicBezTo>
                    <a:pt x="892" y="0"/>
                    <a:pt x="-3182" y="11422"/>
                    <a:pt x="2976" y="18773"/>
                  </a:cubicBezTo>
                  <a:cubicBezTo>
                    <a:pt x="4776" y="20695"/>
                    <a:pt x="6860" y="21600"/>
                    <a:pt x="8944" y="21600"/>
                  </a:cubicBezTo>
                  <a:cubicBezTo>
                    <a:pt x="13871" y="21600"/>
                    <a:pt x="18418" y="16737"/>
                    <a:pt x="17944" y="9839"/>
                  </a:cubicBezTo>
                  <a:cubicBezTo>
                    <a:pt x="17944" y="4184"/>
                    <a:pt x="13871" y="0"/>
                    <a:pt x="90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2" name="Google Shape;1080;p56"/>
            <p:cNvSpPr/>
            <p:nvPr/>
          </p:nvSpPr>
          <p:spPr>
            <a:xfrm>
              <a:off x="54440" y="115874"/>
              <a:ext cx="12701" cy="12701"/>
            </a:xfrm>
            <a:custGeom>
              <a:avLst/>
              <a:gdLst/>
              <a:ahLst/>
              <a:cxnLst>
                <a:cxn ang="0">
                  <a:pos x="wd2" y="hd2"/>
                </a:cxn>
                <a:cxn ang="5400000">
                  <a:pos x="wd2" y="hd2"/>
                </a:cxn>
                <a:cxn ang="10800000">
                  <a:pos x="wd2" y="hd2"/>
                </a:cxn>
                <a:cxn ang="16200000">
                  <a:pos x="wd2" y="hd2"/>
                </a:cxn>
              </a:cxnLst>
              <a:rect l="0" t="0" r="r" b="b"/>
              <a:pathLst>
                <a:path w="18149" h="21600" fill="norm" stroke="1" extrusionOk="0">
                  <a:moveTo>
                    <a:pt x="10181" y="0"/>
                  </a:moveTo>
                  <a:cubicBezTo>
                    <a:pt x="9895" y="0"/>
                    <a:pt x="9512" y="0"/>
                    <a:pt x="9130" y="114"/>
                  </a:cubicBezTo>
                  <a:cubicBezTo>
                    <a:pt x="8939" y="0"/>
                    <a:pt x="8652" y="0"/>
                    <a:pt x="8365" y="0"/>
                  </a:cubicBezTo>
                  <a:cubicBezTo>
                    <a:pt x="624" y="0"/>
                    <a:pt x="-3008" y="11771"/>
                    <a:pt x="3013" y="18171"/>
                  </a:cubicBezTo>
                  <a:cubicBezTo>
                    <a:pt x="4925" y="20571"/>
                    <a:pt x="7219" y="21600"/>
                    <a:pt x="9417" y="21600"/>
                  </a:cubicBezTo>
                  <a:cubicBezTo>
                    <a:pt x="14196" y="21600"/>
                    <a:pt x="18592" y="16686"/>
                    <a:pt x="18114" y="9943"/>
                  </a:cubicBezTo>
                  <a:cubicBezTo>
                    <a:pt x="18114" y="4571"/>
                    <a:pt x="14578" y="0"/>
                    <a:pt x="101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3" name="Google Shape;1081;p56"/>
            <p:cNvSpPr/>
            <p:nvPr/>
          </p:nvSpPr>
          <p:spPr>
            <a:xfrm>
              <a:off x="54494" y="132304"/>
              <a:ext cx="12701" cy="12701"/>
            </a:xfrm>
            <a:custGeom>
              <a:avLst/>
              <a:gdLst/>
              <a:ahLst/>
              <a:cxnLst>
                <a:cxn ang="0">
                  <a:pos x="wd2" y="hd2"/>
                </a:cxn>
                <a:cxn ang="5400000">
                  <a:pos x="wd2" y="hd2"/>
                </a:cxn>
                <a:cxn ang="10800000">
                  <a:pos x="wd2" y="hd2"/>
                </a:cxn>
                <a:cxn ang="16200000">
                  <a:pos x="wd2" y="hd2"/>
                </a:cxn>
              </a:cxnLst>
              <a:rect l="0" t="0" r="r" b="b"/>
              <a:pathLst>
                <a:path w="17716" h="21600" fill="norm" stroke="1" extrusionOk="0">
                  <a:moveTo>
                    <a:pt x="8818" y="0"/>
                  </a:moveTo>
                  <a:cubicBezTo>
                    <a:pt x="1399" y="0"/>
                    <a:pt x="-3297" y="11250"/>
                    <a:pt x="2807" y="18562"/>
                  </a:cubicBezTo>
                  <a:cubicBezTo>
                    <a:pt x="4498" y="20700"/>
                    <a:pt x="6658" y="21600"/>
                    <a:pt x="8818" y="21600"/>
                  </a:cubicBezTo>
                  <a:cubicBezTo>
                    <a:pt x="13513" y="21600"/>
                    <a:pt x="18115" y="17212"/>
                    <a:pt x="17646" y="10462"/>
                  </a:cubicBezTo>
                  <a:cubicBezTo>
                    <a:pt x="18303" y="4837"/>
                    <a:pt x="14265" y="0"/>
                    <a:pt x="8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4" name="Google Shape;1082;p56"/>
            <p:cNvSpPr/>
            <p:nvPr/>
          </p:nvSpPr>
          <p:spPr>
            <a:xfrm>
              <a:off x="36454" y="33049"/>
              <a:ext cx="12701" cy="12701"/>
            </a:xfrm>
            <a:custGeom>
              <a:avLst/>
              <a:gdLst/>
              <a:ahLst/>
              <a:cxnLst>
                <a:cxn ang="0">
                  <a:pos x="wd2" y="hd2"/>
                </a:cxn>
                <a:cxn ang="5400000">
                  <a:pos x="wd2" y="hd2"/>
                </a:cxn>
                <a:cxn ang="10800000">
                  <a:pos x="wd2" y="hd2"/>
                </a:cxn>
                <a:cxn ang="16200000">
                  <a:pos x="wd2" y="hd2"/>
                </a:cxn>
              </a:cxnLst>
              <a:rect l="0" t="0" r="r" b="b"/>
              <a:pathLst>
                <a:path w="18723" h="21600" fill="norm" stroke="1" extrusionOk="0">
                  <a:moveTo>
                    <a:pt x="8940" y="0"/>
                  </a:moveTo>
                  <a:cubicBezTo>
                    <a:pt x="610" y="0"/>
                    <a:pt x="-2877" y="11963"/>
                    <a:pt x="2741" y="18388"/>
                  </a:cubicBezTo>
                  <a:cubicBezTo>
                    <a:pt x="4678" y="20714"/>
                    <a:pt x="7003" y="21600"/>
                    <a:pt x="9231" y="21600"/>
                  </a:cubicBezTo>
                  <a:cubicBezTo>
                    <a:pt x="14171" y="21600"/>
                    <a:pt x="18723" y="16948"/>
                    <a:pt x="18723" y="10412"/>
                  </a:cubicBezTo>
                  <a:cubicBezTo>
                    <a:pt x="18045" y="4763"/>
                    <a:pt x="14558" y="0"/>
                    <a:pt x="89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5" name="Google Shape;1083;p56"/>
            <p:cNvSpPr/>
            <p:nvPr/>
          </p:nvSpPr>
          <p:spPr>
            <a:xfrm>
              <a:off x="36495" y="49560"/>
              <a:ext cx="12701" cy="12701"/>
            </a:xfrm>
            <a:custGeom>
              <a:avLst/>
              <a:gdLst/>
              <a:ahLst/>
              <a:cxnLst>
                <a:cxn ang="0">
                  <a:pos x="wd2" y="hd2"/>
                </a:cxn>
                <a:cxn ang="5400000">
                  <a:pos x="wd2" y="hd2"/>
                </a:cxn>
                <a:cxn ang="10800000">
                  <a:pos x="wd2" y="hd2"/>
                </a:cxn>
                <a:cxn ang="16200000">
                  <a:pos x="wd2" y="hd2"/>
                </a:cxn>
              </a:cxnLst>
              <a:rect l="0" t="0" r="r" b="b"/>
              <a:pathLst>
                <a:path w="18744" h="21600" fill="norm" stroke="1" extrusionOk="0">
                  <a:moveTo>
                    <a:pt x="8188" y="0"/>
                  </a:moveTo>
                  <a:cubicBezTo>
                    <a:pt x="858" y="0"/>
                    <a:pt x="-2856" y="11771"/>
                    <a:pt x="2617" y="18171"/>
                  </a:cubicBezTo>
                  <a:cubicBezTo>
                    <a:pt x="4377" y="20571"/>
                    <a:pt x="6722" y="21600"/>
                    <a:pt x="8970" y="21600"/>
                  </a:cubicBezTo>
                  <a:cubicBezTo>
                    <a:pt x="13857" y="21600"/>
                    <a:pt x="18744" y="16914"/>
                    <a:pt x="18744" y="10743"/>
                  </a:cubicBezTo>
                  <a:cubicBezTo>
                    <a:pt x="18744" y="4114"/>
                    <a:pt x="14541" y="0"/>
                    <a:pt x="8873" y="0"/>
                  </a:cubicBezTo>
                  <a:cubicBezTo>
                    <a:pt x="8677" y="0"/>
                    <a:pt x="8384" y="0"/>
                    <a:pt x="81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6" name="Google Shape;1084;p56"/>
            <p:cNvSpPr/>
            <p:nvPr/>
          </p:nvSpPr>
          <p:spPr>
            <a:xfrm>
              <a:off x="36454" y="66233"/>
              <a:ext cx="12701" cy="12701"/>
            </a:xfrm>
            <a:custGeom>
              <a:avLst/>
              <a:gdLst/>
              <a:ahLst/>
              <a:cxnLst>
                <a:cxn ang="0">
                  <a:pos x="wd2" y="hd2"/>
                </a:cxn>
                <a:cxn ang="5400000">
                  <a:pos x="wd2" y="hd2"/>
                </a:cxn>
                <a:cxn ang="10800000">
                  <a:pos x="wd2" y="hd2"/>
                </a:cxn>
                <a:cxn ang="16200000">
                  <a:pos x="wd2" y="hd2"/>
                </a:cxn>
              </a:cxnLst>
              <a:rect l="0" t="0" r="r" b="b"/>
              <a:pathLst>
                <a:path w="18723" h="21600" fill="norm" stroke="1" extrusionOk="0">
                  <a:moveTo>
                    <a:pt x="8940" y="0"/>
                  </a:moveTo>
                  <a:cubicBezTo>
                    <a:pt x="610" y="0"/>
                    <a:pt x="-2877" y="11543"/>
                    <a:pt x="2741" y="18171"/>
                  </a:cubicBezTo>
                  <a:cubicBezTo>
                    <a:pt x="4678" y="20571"/>
                    <a:pt x="7003" y="21600"/>
                    <a:pt x="9231" y="21600"/>
                  </a:cubicBezTo>
                  <a:cubicBezTo>
                    <a:pt x="14171" y="21600"/>
                    <a:pt x="18723" y="16686"/>
                    <a:pt x="18723" y="9943"/>
                  </a:cubicBezTo>
                  <a:cubicBezTo>
                    <a:pt x="18045" y="4114"/>
                    <a:pt x="14558" y="0"/>
                    <a:pt x="89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7" name="Google Shape;1085;p56"/>
            <p:cNvSpPr/>
            <p:nvPr/>
          </p:nvSpPr>
          <p:spPr>
            <a:xfrm>
              <a:off x="36495" y="82609"/>
              <a:ext cx="12701" cy="12701"/>
            </a:xfrm>
            <a:custGeom>
              <a:avLst/>
              <a:gdLst/>
              <a:ahLst/>
              <a:cxnLst>
                <a:cxn ang="0">
                  <a:pos x="wd2" y="hd2"/>
                </a:cxn>
                <a:cxn ang="5400000">
                  <a:pos x="wd2" y="hd2"/>
                </a:cxn>
                <a:cxn ang="10800000">
                  <a:pos x="wd2" y="hd2"/>
                </a:cxn>
                <a:cxn ang="16200000">
                  <a:pos x="wd2" y="hd2"/>
                </a:cxn>
              </a:cxnLst>
              <a:rect l="0" t="0" r="r" b="b"/>
              <a:pathLst>
                <a:path w="18576" h="21600" fill="norm" stroke="1" extrusionOk="0">
                  <a:moveTo>
                    <a:pt x="8793" y="0"/>
                  </a:moveTo>
                  <a:cubicBezTo>
                    <a:pt x="1141" y="0"/>
                    <a:pt x="-3024" y="11363"/>
                    <a:pt x="2594" y="18675"/>
                  </a:cubicBezTo>
                  <a:cubicBezTo>
                    <a:pt x="4337" y="20700"/>
                    <a:pt x="6565" y="21600"/>
                    <a:pt x="8793" y="21600"/>
                  </a:cubicBezTo>
                  <a:cubicBezTo>
                    <a:pt x="13636" y="21600"/>
                    <a:pt x="18576" y="17212"/>
                    <a:pt x="18576" y="10575"/>
                  </a:cubicBezTo>
                  <a:cubicBezTo>
                    <a:pt x="18576" y="4950"/>
                    <a:pt x="14411" y="0"/>
                    <a:pt x="87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8" name="Google Shape;1086;p56"/>
            <p:cNvSpPr/>
            <p:nvPr/>
          </p:nvSpPr>
          <p:spPr>
            <a:xfrm>
              <a:off x="36454" y="99255"/>
              <a:ext cx="12701" cy="12701"/>
            </a:xfrm>
            <a:custGeom>
              <a:avLst/>
              <a:gdLst/>
              <a:ahLst/>
              <a:cxnLst>
                <a:cxn ang="0">
                  <a:pos x="wd2" y="hd2"/>
                </a:cxn>
                <a:cxn ang="5400000">
                  <a:pos x="wd2" y="hd2"/>
                </a:cxn>
                <a:cxn ang="10800000">
                  <a:pos x="wd2" y="hd2"/>
                </a:cxn>
                <a:cxn ang="16200000">
                  <a:pos x="wd2" y="hd2"/>
                </a:cxn>
              </a:cxnLst>
              <a:rect l="0" t="0" r="r" b="b"/>
              <a:pathLst>
                <a:path w="18723" h="21600" fill="norm" stroke="1" extrusionOk="0">
                  <a:moveTo>
                    <a:pt x="8940" y="0"/>
                  </a:moveTo>
                  <a:cubicBezTo>
                    <a:pt x="610" y="0"/>
                    <a:pt x="-2877" y="11422"/>
                    <a:pt x="2741" y="18773"/>
                  </a:cubicBezTo>
                  <a:cubicBezTo>
                    <a:pt x="4581" y="20695"/>
                    <a:pt x="6712" y="21600"/>
                    <a:pt x="8843" y="21600"/>
                  </a:cubicBezTo>
                  <a:cubicBezTo>
                    <a:pt x="13880" y="21600"/>
                    <a:pt x="18723" y="16737"/>
                    <a:pt x="18723" y="9839"/>
                  </a:cubicBezTo>
                  <a:cubicBezTo>
                    <a:pt x="18045" y="4184"/>
                    <a:pt x="14558" y="0"/>
                    <a:pt x="89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89" name="Google Shape;1087;p56"/>
            <p:cNvSpPr/>
            <p:nvPr/>
          </p:nvSpPr>
          <p:spPr>
            <a:xfrm>
              <a:off x="36457" y="115874"/>
              <a:ext cx="12701" cy="12701"/>
            </a:xfrm>
            <a:custGeom>
              <a:avLst/>
              <a:gdLst/>
              <a:ahLst/>
              <a:cxnLst>
                <a:cxn ang="0">
                  <a:pos x="wd2" y="hd2"/>
                </a:cxn>
                <a:cxn ang="5400000">
                  <a:pos x="wd2" y="hd2"/>
                </a:cxn>
                <a:cxn ang="10800000">
                  <a:pos x="wd2" y="hd2"/>
                </a:cxn>
                <a:cxn ang="16200000">
                  <a:pos x="wd2" y="hd2"/>
                </a:cxn>
              </a:cxnLst>
              <a:rect l="0" t="0" r="r" b="b"/>
              <a:pathLst>
                <a:path w="18881" h="21600" fill="norm" stroke="1" extrusionOk="0">
                  <a:moveTo>
                    <a:pt x="10280" y="0"/>
                  </a:moveTo>
                  <a:cubicBezTo>
                    <a:pt x="9889" y="0"/>
                    <a:pt x="9498" y="0"/>
                    <a:pt x="9010" y="114"/>
                  </a:cubicBezTo>
                  <a:cubicBezTo>
                    <a:pt x="8814" y="0"/>
                    <a:pt x="8521" y="0"/>
                    <a:pt x="8228" y="0"/>
                  </a:cubicBezTo>
                  <a:cubicBezTo>
                    <a:pt x="409" y="0"/>
                    <a:pt x="-2719" y="11771"/>
                    <a:pt x="2754" y="18171"/>
                  </a:cubicBezTo>
                  <a:cubicBezTo>
                    <a:pt x="4709" y="20571"/>
                    <a:pt x="7055" y="21600"/>
                    <a:pt x="9303" y="21600"/>
                  </a:cubicBezTo>
                  <a:cubicBezTo>
                    <a:pt x="14287" y="21600"/>
                    <a:pt x="18881" y="16686"/>
                    <a:pt x="18881" y="9943"/>
                  </a:cubicBezTo>
                  <a:cubicBezTo>
                    <a:pt x="18295" y="4571"/>
                    <a:pt x="15167" y="0"/>
                    <a:pt x="102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0" name="Google Shape;1088;p56"/>
            <p:cNvSpPr/>
            <p:nvPr/>
          </p:nvSpPr>
          <p:spPr>
            <a:xfrm>
              <a:off x="36495" y="132304"/>
              <a:ext cx="12701" cy="12701"/>
            </a:xfrm>
            <a:custGeom>
              <a:avLst/>
              <a:gdLst/>
              <a:ahLst/>
              <a:cxnLst>
                <a:cxn ang="0">
                  <a:pos x="wd2" y="hd2"/>
                </a:cxn>
                <a:cxn ang="5400000">
                  <a:pos x="wd2" y="hd2"/>
                </a:cxn>
                <a:cxn ang="10800000">
                  <a:pos x="wd2" y="hd2"/>
                </a:cxn>
                <a:cxn ang="16200000">
                  <a:pos x="wd2" y="hd2"/>
                </a:cxn>
              </a:cxnLst>
              <a:rect l="0" t="0" r="r" b="b"/>
              <a:pathLst>
                <a:path w="18576" h="21600" fill="norm" stroke="1" extrusionOk="0">
                  <a:moveTo>
                    <a:pt x="8793" y="0"/>
                  </a:moveTo>
                  <a:cubicBezTo>
                    <a:pt x="1141" y="0"/>
                    <a:pt x="-3024" y="11250"/>
                    <a:pt x="2594" y="18562"/>
                  </a:cubicBezTo>
                  <a:cubicBezTo>
                    <a:pt x="4337" y="20700"/>
                    <a:pt x="6565" y="21600"/>
                    <a:pt x="8793" y="21600"/>
                  </a:cubicBezTo>
                  <a:cubicBezTo>
                    <a:pt x="13636" y="21600"/>
                    <a:pt x="18576" y="17212"/>
                    <a:pt x="18576" y="10462"/>
                  </a:cubicBezTo>
                  <a:cubicBezTo>
                    <a:pt x="18576" y="4837"/>
                    <a:pt x="14411" y="0"/>
                    <a:pt x="87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1" name="Google Shape;1089;p56"/>
            <p:cNvSpPr/>
            <p:nvPr/>
          </p:nvSpPr>
          <p:spPr>
            <a:xfrm>
              <a:off x="18251" y="33049"/>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9543" y="0"/>
                  </a:moveTo>
                  <a:cubicBezTo>
                    <a:pt x="1116" y="0"/>
                    <a:pt x="-3049" y="11963"/>
                    <a:pt x="2569" y="18388"/>
                  </a:cubicBezTo>
                  <a:cubicBezTo>
                    <a:pt x="4506" y="20714"/>
                    <a:pt x="6831" y="21600"/>
                    <a:pt x="9059" y="21600"/>
                  </a:cubicBezTo>
                  <a:cubicBezTo>
                    <a:pt x="13999" y="21600"/>
                    <a:pt x="18551" y="16948"/>
                    <a:pt x="18551" y="10412"/>
                  </a:cubicBezTo>
                  <a:cubicBezTo>
                    <a:pt x="17873" y="4763"/>
                    <a:pt x="14386" y="0"/>
                    <a:pt x="95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2" name="Google Shape;1090;p56"/>
            <p:cNvSpPr/>
            <p:nvPr/>
          </p:nvSpPr>
          <p:spPr>
            <a:xfrm>
              <a:off x="18250" y="49560"/>
              <a:ext cx="12701" cy="12701"/>
            </a:xfrm>
            <a:custGeom>
              <a:avLst/>
              <a:gdLst/>
              <a:ahLst/>
              <a:cxnLst>
                <a:cxn ang="0">
                  <a:pos x="wd2" y="hd2"/>
                </a:cxn>
                <a:cxn ang="5400000">
                  <a:pos x="wd2" y="hd2"/>
                </a:cxn>
                <a:cxn ang="10800000">
                  <a:pos x="wd2" y="hd2"/>
                </a:cxn>
                <a:cxn ang="16200000">
                  <a:pos x="wd2" y="hd2"/>
                </a:cxn>
              </a:cxnLst>
              <a:rect l="0" t="0" r="r" b="b"/>
              <a:pathLst>
                <a:path w="18723" h="21600" fill="norm" stroke="1" extrusionOk="0">
                  <a:moveTo>
                    <a:pt x="8754" y="0"/>
                  </a:moveTo>
                  <a:cubicBezTo>
                    <a:pt x="837" y="0"/>
                    <a:pt x="-2877" y="11771"/>
                    <a:pt x="2596" y="18171"/>
                  </a:cubicBezTo>
                  <a:cubicBezTo>
                    <a:pt x="4551" y="20571"/>
                    <a:pt x="6994" y="21600"/>
                    <a:pt x="9242" y="21600"/>
                  </a:cubicBezTo>
                  <a:cubicBezTo>
                    <a:pt x="14227" y="21600"/>
                    <a:pt x="18723" y="16914"/>
                    <a:pt x="18723" y="10743"/>
                  </a:cubicBezTo>
                  <a:cubicBezTo>
                    <a:pt x="18723" y="4114"/>
                    <a:pt x="14520" y="0"/>
                    <a:pt x="9633" y="0"/>
                  </a:cubicBezTo>
                  <a:cubicBezTo>
                    <a:pt x="9340" y="0"/>
                    <a:pt x="9047" y="0"/>
                    <a:pt x="87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3" name="Google Shape;1091;p56"/>
            <p:cNvSpPr/>
            <p:nvPr/>
          </p:nvSpPr>
          <p:spPr>
            <a:xfrm>
              <a:off x="18251" y="66233"/>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9543" y="0"/>
                  </a:moveTo>
                  <a:cubicBezTo>
                    <a:pt x="1116" y="0"/>
                    <a:pt x="-3049" y="11543"/>
                    <a:pt x="2569" y="18171"/>
                  </a:cubicBezTo>
                  <a:cubicBezTo>
                    <a:pt x="4506" y="20571"/>
                    <a:pt x="6831" y="21600"/>
                    <a:pt x="9059" y="21600"/>
                  </a:cubicBezTo>
                  <a:cubicBezTo>
                    <a:pt x="13999" y="21600"/>
                    <a:pt x="18551" y="16686"/>
                    <a:pt x="18551" y="9943"/>
                  </a:cubicBezTo>
                  <a:cubicBezTo>
                    <a:pt x="17873" y="4114"/>
                    <a:pt x="14386" y="0"/>
                    <a:pt x="95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4" name="Google Shape;1092;p56"/>
            <p:cNvSpPr/>
            <p:nvPr/>
          </p:nvSpPr>
          <p:spPr>
            <a:xfrm>
              <a:off x="18251" y="82609"/>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9543" y="0"/>
                  </a:moveTo>
                  <a:cubicBezTo>
                    <a:pt x="1116" y="0"/>
                    <a:pt x="-3049" y="11363"/>
                    <a:pt x="2569" y="18675"/>
                  </a:cubicBezTo>
                  <a:cubicBezTo>
                    <a:pt x="4506" y="20700"/>
                    <a:pt x="6831" y="21600"/>
                    <a:pt x="9059" y="21600"/>
                  </a:cubicBezTo>
                  <a:cubicBezTo>
                    <a:pt x="13999" y="21600"/>
                    <a:pt x="18551" y="17212"/>
                    <a:pt x="18551" y="10575"/>
                  </a:cubicBezTo>
                  <a:cubicBezTo>
                    <a:pt x="18551" y="4950"/>
                    <a:pt x="14386" y="0"/>
                    <a:pt x="95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5" name="Google Shape;1093;p56"/>
            <p:cNvSpPr/>
            <p:nvPr/>
          </p:nvSpPr>
          <p:spPr>
            <a:xfrm>
              <a:off x="18251" y="99255"/>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9543" y="0"/>
                  </a:moveTo>
                  <a:cubicBezTo>
                    <a:pt x="1116" y="0"/>
                    <a:pt x="-3049" y="11422"/>
                    <a:pt x="2569" y="18773"/>
                  </a:cubicBezTo>
                  <a:cubicBezTo>
                    <a:pt x="4409" y="20695"/>
                    <a:pt x="6540" y="21600"/>
                    <a:pt x="8671" y="21600"/>
                  </a:cubicBezTo>
                  <a:cubicBezTo>
                    <a:pt x="13708" y="21600"/>
                    <a:pt x="18551" y="16737"/>
                    <a:pt x="18551" y="9839"/>
                  </a:cubicBezTo>
                  <a:cubicBezTo>
                    <a:pt x="17873" y="4184"/>
                    <a:pt x="14386" y="0"/>
                    <a:pt x="95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6" name="Google Shape;1094;p56"/>
            <p:cNvSpPr/>
            <p:nvPr/>
          </p:nvSpPr>
          <p:spPr>
            <a:xfrm>
              <a:off x="18250" y="115874"/>
              <a:ext cx="12701" cy="12701"/>
            </a:xfrm>
            <a:custGeom>
              <a:avLst/>
              <a:gdLst/>
              <a:ahLst/>
              <a:cxnLst>
                <a:cxn ang="0">
                  <a:pos x="wd2" y="hd2"/>
                </a:cxn>
                <a:cxn ang="5400000">
                  <a:pos x="wd2" y="hd2"/>
                </a:cxn>
                <a:cxn ang="10800000">
                  <a:pos x="wd2" y="hd2"/>
                </a:cxn>
                <a:cxn ang="16200000">
                  <a:pos x="wd2" y="hd2"/>
                </a:cxn>
              </a:cxnLst>
              <a:rect l="0" t="0" r="r" b="b"/>
              <a:pathLst>
                <a:path w="18723" h="21600" fill="norm" stroke="1" extrusionOk="0">
                  <a:moveTo>
                    <a:pt x="10709" y="0"/>
                  </a:moveTo>
                  <a:cubicBezTo>
                    <a:pt x="10318" y="0"/>
                    <a:pt x="9927" y="0"/>
                    <a:pt x="9633" y="114"/>
                  </a:cubicBezTo>
                  <a:cubicBezTo>
                    <a:pt x="9340" y="0"/>
                    <a:pt x="9047" y="0"/>
                    <a:pt x="8754" y="0"/>
                  </a:cubicBezTo>
                  <a:cubicBezTo>
                    <a:pt x="837" y="0"/>
                    <a:pt x="-2877" y="11771"/>
                    <a:pt x="2596" y="18171"/>
                  </a:cubicBezTo>
                  <a:cubicBezTo>
                    <a:pt x="4551" y="20571"/>
                    <a:pt x="6897" y="21600"/>
                    <a:pt x="9145" y="21600"/>
                  </a:cubicBezTo>
                  <a:cubicBezTo>
                    <a:pt x="14129" y="21600"/>
                    <a:pt x="18723" y="16686"/>
                    <a:pt x="18723" y="9943"/>
                  </a:cubicBezTo>
                  <a:cubicBezTo>
                    <a:pt x="18137" y="4571"/>
                    <a:pt x="15009" y="0"/>
                    <a:pt x="107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7" name="Google Shape;1095;p56"/>
            <p:cNvSpPr/>
            <p:nvPr/>
          </p:nvSpPr>
          <p:spPr>
            <a:xfrm>
              <a:off x="18251" y="132304"/>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9543" y="0"/>
                  </a:moveTo>
                  <a:cubicBezTo>
                    <a:pt x="1116" y="0"/>
                    <a:pt x="-3049" y="11250"/>
                    <a:pt x="2569" y="18562"/>
                  </a:cubicBezTo>
                  <a:cubicBezTo>
                    <a:pt x="4506" y="20700"/>
                    <a:pt x="6831" y="21600"/>
                    <a:pt x="9059" y="21600"/>
                  </a:cubicBezTo>
                  <a:cubicBezTo>
                    <a:pt x="13999" y="21600"/>
                    <a:pt x="18551" y="17212"/>
                    <a:pt x="18551" y="10462"/>
                  </a:cubicBezTo>
                  <a:cubicBezTo>
                    <a:pt x="18551" y="4837"/>
                    <a:pt x="14386" y="0"/>
                    <a:pt x="95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8" name="Google Shape;1096;p56"/>
            <p:cNvSpPr/>
            <p:nvPr/>
          </p:nvSpPr>
          <p:spPr>
            <a:xfrm>
              <a:off x="67" y="33049"/>
              <a:ext cx="12701" cy="12701"/>
            </a:xfrm>
            <a:custGeom>
              <a:avLst/>
              <a:gdLst/>
              <a:ahLst/>
              <a:cxnLst>
                <a:cxn ang="0">
                  <a:pos x="wd2" y="hd2"/>
                </a:cxn>
                <a:cxn ang="5400000">
                  <a:pos x="wd2" y="hd2"/>
                </a:cxn>
                <a:cxn ang="10800000">
                  <a:pos x="wd2" y="hd2"/>
                </a:cxn>
                <a:cxn ang="16200000">
                  <a:pos x="wd2" y="hd2"/>
                </a:cxn>
              </a:cxnLst>
              <a:rect l="0" t="0" r="r" b="b"/>
              <a:pathLst>
                <a:path w="17974" h="21600" fill="norm" stroke="1" extrusionOk="0">
                  <a:moveTo>
                    <a:pt x="9130" y="0"/>
                  </a:moveTo>
                  <a:cubicBezTo>
                    <a:pt x="888" y="0"/>
                    <a:pt x="-3186" y="11963"/>
                    <a:pt x="2972" y="18388"/>
                  </a:cubicBezTo>
                  <a:cubicBezTo>
                    <a:pt x="4677" y="20714"/>
                    <a:pt x="6856" y="21600"/>
                    <a:pt x="9035" y="21600"/>
                  </a:cubicBezTo>
                  <a:cubicBezTo>
                    <a:pt x="13772" y="21600"/>
                    <a:pt x="18414" y="16948"/>
                    <a:pt x="17940" y="10412"/>
                  </a:cubicBezTo>
                  <a:cubicBezTo>
                    <a:pt x="17940" y="4763"/>
                    <a:pt x="13867" y="0"/>
                    <a:pt x="913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099" name="Google Shape;1097;p56"/>
            <p:cNvSpPr/>
            <p:nvPr/>
          </p:nvSpPr>
          <p:spPr>
            <a:xfrm>
              <a:off x="-1" y="49560"/>
              <a:ext cx="12701" cy="12701"/>
            </a:xfrm>
            <a:custGeom>
              <a:avLst/>
              <a:gdLst/>
              <a:ahLst/>
              <a:cxnLst>
                <a:cxn ang="0">
                  <a:pos x="wd2" y="hd2"/>
                </a:cxn>
                <a:cxn ang="5400000">
                  <a:pos x="wd2" y="hd2"/>
                </a:cxn>
                <a:cxn ang="10800000">
                  <a:pos x="wd2" y="hd2"/>
                </a:cxn>
                <a:cxn ang="16200000">
                  <a:pos x="wd2" y="hd2"/>
                </a:cxn>
              </a:cxnLst>
              <a:rect l="0" t="0" r="r" b="b"/>
              <a:pathLst>
                <a:path w="18720" h="21600" fill="norm" stroke="1" extrusionOk="0">
                  <a:moveTo>
                    <a:pt x="8849" y="0"/>
                  </a:moveTo>
                  <a:cubicBezTo>
                    <a:pt x="834" y="0"/>
                    <a:pt x="-2880" y="11771"/>
                    <a:pt x="2593" y="18171"/>
                  </a:cubicBezTo>
                  <a:cubicBezTo>
                    <a:pt x="4548" y="20571"/>
                    <a:pt x="6991" y="21600"/>
                    <a:pt x="9239" y="21600"/>
                  </a:cubicBezTo>
                  <a:cubicBezTo>
                    <a:pt x="14224" y="21600"/>
                    <a:pt x="18720" y="16914"/>
                    <a:pt x="18720" y="10743"/>
                  </a:cubicBezTo>
                  <a:cubicBezTo>
                    <a:pt x="18720" y="4114"/>
                    <a:pt x="14517" y="0"/>
                    <a:pt x="9630" y="0"/>
                  </a:cubicBezTo>
                  <a:cubicBezTo>
                    <a:pt x="9337" y="0"/>
                    <a:pt x="9044" y="0"/>
                    <a:pt x="88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00" name="Google Shape;1098;p56"/>
            <p:cNvSpPr/>
            <p:nvPr/>
          </p:nvSpPr>
          <p:spPr>
            <a:xfrm>
              <a:off x="67" y="66233"/>
              <a:ext cx="12701" cy="12701"/>
            </a:xfrm>
            <a:custGeom>
              <a:avLst/>
              <a:gdLst/>
              <a:ahLst/>
              <a:cxnLst>
                <a:cxn ang="0">
                  <a:pos x="wd2" y="hd2"/>
                </a:cxn>
                <a:cxn ang="5400000">
                  <a:pos x="wd2" y="hd2"/>
                </a:cxn>
                <a:cxn ang="10800000">
                  <a:pos x="wd2" y="hd2"/>
                </a:cxn>
                <a:cxn ang="16200000">
                  <a:pos x="wd2" y="hd2"/>
                </a:cxn>
              </a:cxnLst>
              <a:rect l="0" t="0" r="r" b="b"/>
              <a:pathLst>
                <a:path w="17974" h="21600" fill="norm" stroke="1" extrusionOk="0">
                  <a:moveTo>
                    <a:pt x="9130" y="0"/>
                  </a:moveTo>
                  <a:cubicBezTo>
                    <a:pt x="888" y="0"/>
                    <a:pt x="-3186" y="11543"/>
                    <a:pt x="2972" y="18171"/>
                  </a:cubicBezTo>
                  <a:cubicBezTo>
                    <a:pt x="4677" y="20571"/>
                    <a:pt x="6856" y="21600"/>
                    <a:pt x="9035" y="21600"/>
                  </a:cubicBezTo>
                  <a:cubicBezTo>
                    <a:pt x="13772" y="21600"/>
                    <a:pt x="18414" y="16686"/>
                    <a:pt x="17940" y="9943"/>
                  </a:cubicBezTo>
                  <a:cubicBezTo>
                    <a:pt x="17940" y="4114"/>
                    <a:pt x="13867" y="0"/>
                    <a:pt x="913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01" name="Google Shape;1099;p56"/>
            <p:cNvSpPr/>
            <p:nvPr/>
          </p:nvSpPr>
          <p:spPr>
            <a:xfrm>
              <a:off x="0" y="82609"/>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9543" y="0"/>
                  </a:moveTo>
                  <a:cubicBezTo>
                    <a:pt x="1116" y="0"/>
                    <a:pt x="-3049" y="11363"/>
                    <a:pt x="2569" y="18675"/>
                  </a:cubicBezTo>
                  <a:cubicBezTo>
                    <a:pt x="4506" y="20700"/>
                    <a:pt x="6831" y="21600"/>
                    <a:pt x="9059" y="21600"/>
                  </a:cubicBezTo>
                  <a:cubicBezTo>
                    <a:pt x="13999" y="21600"/>
                    <a:pt x="18551" y="17212"/>
                    <a:pt x="18551" y="10575"/>
                  </a:cubicBezTo>
                  <a:cubicBezTo>
                    <a:pt x="18551" y="4950"/>
                    <a:pt x="14386" y="0"/>
                    <a:pt x="95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02" name="Google Shape;1100;p56"/>
            <p:cNvSpPr/>
            <p:nvPr/>
          </p:nvSpPr>
          <p:spPr>
            <a:xfrm>
              <a:off x="70" y="99255"/>
              <a:ext cx="12701" cy="12701"/>
            </a:xfrm>
            <a:custGeom>
              <a:avLst/>
              <a:gdLst/>
              <a:ahLst/>
              <a:cxnLst>
                <a:cxn ang="0">
                  <a:pos x="wd2" y="hd2"/>
                </a:cxn>
                <a:cxn ang="5400000">
                  <a:pos x="wd2" y="hd2"/>
                </a:cxn>
                <a:cxn ang="10800000">
                  <a:pos x="wd2" y="hd2"/>
                </a:cxn>
                <a:cxn ang="16200000">
                  <a:pos x="wd2" y="hd2"/>
                </a:cxn>
              </a:cxnLst>
              <a:rect l="0" t="0" r="r" b="b"/>
              <a:pathLst>
                <a:path w="17906" h="21600" fill="norm" stroke="1" extrusionOk="0">
                  <a:moveTo>
                    <a:pt x="9090" y="0"/>
                  </a:moveTo>
                  <a:cubicBezTo>
                    <a:pt x="884" y="0"/>
                    <a:pt x="-3172" y="11422"/>
                    <a:pt x="2959" y="18773"/>
                  </a:cubicBezTo>
                  <a:cubicBezTo>
                    <a:pt x="4562" y="20695"/>
                    <a:pt x="6543" y="21600"/>
                    <a:pt x="8618" y="21600"/>
                  </a:cubicBezTo>
                  <a:cubicBezTo>
                    <a:pt x="13429" y="21600"/>
                    <a:pt x="18428" y="16737"/>
                    <a:pt x="17862" y="9839"/>
                  </a:cubicBezTo>
                  <a:cubicBezTo>
                    <a:pt x="17862" y="4184"/>
                    <a:pt x="13806" y="0"/>
                    <a:pt x="90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03" name="Google Shape;1101;p56"/>
            <p:cNvSpPr/>
            <p:nvPr/>
          </p:nvSpPr>
          <p:spPr>
            <a:xfrm>
              <a:off x="64" y="115874"/>
              <a:ext cx="12701" cy="12701"/>
            </a:xfrm>
            <a:custGeom>
              <a:avLst/>
              <a:gdLst/>
              <a:ahLst/>
              <a:cxnLst>
                <a:cxn ang="0">
                  <a:pos x="wd2" y="hd2"/>
                </a:cxn>
                <a:cxn ang="5400000">
                  <a:pos x="wd2" y="hd2"/>
                </a:cxn>
                <a:cxn ang="10800000">
                  <a:pos x="wd2" y="hd2"/>
                </a:cxn>
                <a:cxn ang="16200000">
                  <a:pos x="wd2" y="hd2"/>
                </a:cxn>
              </a:cxnLst>
              <a:rect l="0" t="0" r="r" b="b"/>
              <a:pathLst>
                <a:path w="18143" h="21600" fill="norm" stroke="1" extrusionOk="0">
                  <a:moveTo>
                    <a:pt x="10273" y="0"/>
                  </a:moveTo>
                  <a:cubicBezTo>
                    <a:pt x="9891" y="0"/>
                    <a:pt x="9508" y="0"/>
                    <a:pt x="9222" y="114"/>
                  </a:cubicBezTo>
                  <a:cubicBezTo>
                    <a:pt x="8935" y="0"/>
                    <a:pt x="8648" y="0"/>
                    <a:pt x="8457" y="0"/>
                  </a:cubicBezTo>
                  <a:cubicBezTo>
                    <a:pt x="620" y="0"/>
                    <a:pt x="-3012" y="11771"/>
                    <a:pt x="3009" y="18171"/>
                  </a:cubicBezTo>
                  <a:cubicBezTo>
                    <a:pt x="4730" y="20571"/>
                    <a:pt x="6928" y="21600"/>
                    <a:pt x="9126" y="21600"/>
                  </a:cubicBezTo>
                  <a:cubicBezTo>
                    <a:pt x="13905" y="21600"/>
                    <a:pt x="18588" y="16686"/>
                    <a:pt x="18110" y="9943"/>
                  </a:cubicBezTo>
                  <a:cubicBezTo>
                    <a:pt x="18110" y="4571"/>
                    <a:pt x="14574" y="0"/>
                    <a:pt x="102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04" name="Google Shape;1102;p56"/>
            <p:cNvSpPr/>
            <p:nvPr/>
          </p:nvSpPr>
          <p:spPr>
            <a:xfrm>
              <a:off x="0" y="132304"/>
              <a:ext cx="12701" cy="12701"/>
            </a:xfrm>
            <a:custGeom>
              <a:avLst/>
              <a:gdLst/>
              <a:ahLst/>
              <a:cxnLst>
                <a:cxn ang="0">
                  <a:pos x="wd2" y="hd2"/>
                </a:cxn>
                <a:cxn ang="5400000">
                  <a:pos x="wd2" y="hd2"/>
                </a:cxn>
                <a:cxn ang="10800000">
                  <a:pos x="wd2" y="hd2"/>
                </a:cxn>
                <a:cxn ang="16200000">
                  <a:pos x="wd2" y="hd2"/>
                </a:cxn>
              </a:cxnLst>
              <a:rect l="0" t="0" r="r" b="b"/>
              <a:pathLst>
                <a:path w="18551" h="21600" fill="norm" stroke="1" extrusionOk="0">
                  <a:moveTo>
                    <a:pt x="9543" y="0"/>
                  </a:moveTo>
                  <a:cubicBezTo>
                    <a:pt x="1116" y="0"/>
                    <a:pt x="-3049" y="11250"/>
                    <a:pt x="2569" y="18562"/>
                  </a:cubicBezTo>
                  <a:cubicBezTo>
                    <a:pt x="4506" y="20700"/>
                    <a:pt x="6831" y="21600"/>
                    <a:pt x="9059" y="21600"/>
                  </a:cubicBezTo>
                  <a:cubicBezTo>
                    <a:pt x="13999" y="21600"/>
                    <a:pt x="18551" y="17212"/>
                    <a:pt x="18551" y="10462"/>
                  </a:cubicBezTo>
                  <a:cubicBezTo>
                    <a:pt x="18551" y="4837"/>
                    <a:pt x="14386" y="0"/>
                    <a:pt x="95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1106" name="Google Shape;1103;p56"/>
          <p:cNvSpPr/>
          <p:nvPr/>
        </p:nvSpPr>
        <p:spPr>
          <a:xfrm>
            <a:off x="7709168" y="3426066"/>
            <a:ext cx="174338" cy="1743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263" y="5037"/>
                </a:moveTo>
                <a:cubicBezTo>
                  <a:pt x="8343" y="5037"/>
                  <a:pt x="8425" y="5062"/>
                  <a:pt x="8496" y="5098"/>
                </a:cubicBezTo>
                <a:lnTo>
                  <a:pt x="16416" y="10512"/>
                </a:lnTo>
                <a:cubicBezTo>
                  <a:pt x="16502" y="10570"/>
                  <a:pt x="16560" y="10685"/>
                  <a:pt x="16560" y="10800"/>
                </a:cubicBezTo>
                <a:cubicBezTo>
                  <a:pt x="16560" y="10915"/>
                  <a:pt x="16502" y="11030"/>
                  <a:pt x="16416" y="11088"/>
                </a:cubicBezTo>
                <a:lnTo>
                  <a:pt x="8496" y="16502"/>
                </a:lnTo>
                <a:cubicBezTo>
                  <a:pt x="8410" y="16531"/>
                  <a:pt x="8352" y="16560"/>
                  <a:pt x="8294" y="16560"/>
                </a:cubicBezTo>
                <a:cubicBezTo>
                  <a:pt x="8237" y="16560"/>
                  <a:pt x="8150" y="16560"/>
                  <a:pt x="8122" y="16531"/>
                </a:cubicBezTo>
                <a:cubicBezTo>
                  <a:pt x="8006" y="16445"/>
                  <a:pt x="7920" y="16330"/>
                  <a:pt x="7920" y="16214"/>
                </a:cubicBezTo>
                <a:lnTo>
                  <a:pt x="7920" y="5414"/>
                </a:lnTo>
                <a:cubicBezTo>
                  <a:pt x="7920" y="5270"/>
                  <a:pt x="8006" y="5155"/>
                  <a:pt x="8122" y="5069"/>
                </a:cubicBezTo>
                <a:cubicBezTo>
                  <a:pt x="8166" y="5047"/>
                  <a:pt x="8214" y="5037"/>
                  <a:pt x="8263" y="5037"/>
                </a:cubicBezTo>
                <a:close/>
                <a:moveTo>
                  <a:pt x="10800" y="0"/>
                </a:moveTo>
                <a:cubicBezTo>
                  <a:pt x="4838" y="0"/>
                  <a:pt x="0" y="4838"/>
                  <a:pt x="0" y="10800"/>
                </a:cubicBezTo>
                <a:cubicBezTo>
                  <a:pt x="0" y="16762"/>
                  <a:pt x="4838" y="21600"/>
                  <a:pt x="10800" y="21600"/>
                </a:cubicBezTo>
                <a:cubicBezTo>
                  <a:pt x="16762" y="21600"/>
                  <a:pt x="21600" y="16762"/>
                  <a:pt x="21600" y="10800"/>
                </a:cubicBezTo>
                <a:cubicBezTo>
                  <a:pt x="21600" y="4838"/>
                  <a:pt x="16762" y="0"/>
                  <a:pt x="10800" y="0"/>
                </a:cubicBezTo>
                <a:close/>
              </a:path>
            </a:pathLst>
          </a:custGeom>
          <a:ln>
            <a:solidFill>
              <a:srgbClr val="869FB2"/>
            </a:solidFill>
          </a:ln>
        </p:spPr>
        <p:txBody>
          <a:bodyPr lIns="0" tIns="0" rIns="0" bIns="0" anchor="ctr"/>
          <a:lstStyle/>
          <a:p>
            <a:pPr>
              <a:defRPr>
                <a:solidFill>
                  <a:srgbClr val="000000"/>
                </a:solidFill>
              </a:defRPr>
            </a:pPr>
          </a:p>
        </p:txBody>
      </p:sp>
      <p:sp>
        <p:nvSpPr>
          <p:cNvPr id="1107" name="Google Shape;1104;p56"/>
          <p:cNvSpPr/>
          <p:nvPr/>
        </p:nvSpPr>
        <p:spPr>
          <a:xfrm>
            <a:off x="8025425" y="3454884"/>
            <a:ext cx="148501" cy="116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400"/>
                </a:moveTo>
                <a:lnTo>
                  <a:pt x="530" y="5400"/>
                </a:lnTo>
                <a:lnTo>
                  <a:pt x="530" y="16200"/>
                </a:lnTo>
                <a:lnTo>
                  <a:pt x="0" y="16200"/>
                </a:lnTo>
                <a:close/>
                <a:moveTo>
                  <a:pt x="1061" y="5400"/>
                </a:moveTo>
                <a:lnTo>
                  <a:pt x="2122" y="5400"/>
                </a:lnTo>
                <a:lnTo>
                  <a:pt x="2122" y="16200"/>
                </a:lnTo>
                <a:lnTo>
                  <a:pt x="1061" y="16200"/>
                </a:lnTo>
                <a:close/>
                <a:moveTo>
                  <a:pt x="2652" y="5400"/>
                </a:moveTo>
                <a:lnTo>
                  <a:pt x="13113" y="5400"/>
                </a:lnTo>
                <a:lnTo>
                  <a:pt x="13113" y="0"/>
                </a:lnTo>
                <a:lnTo>
                  <a:pt x="21600" y="10800"/>
                </a:lnTo>
                <a:lnTo>
                  <a:pt x="13113" y="21600"/>
                </a:lnTo>
                <a:lnTo>
                  <a:pt x="13113" y="16200"/>
                </a:lnTo>
                <a:lnTo>
                  <a:pt x="2652" y="16200"/>
                </a:ln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1108" name="Google Shape;1105;p56"/>
          <p:cNvSpPr/>
          <p:nvPr/>
        </p:nvSpPr>
        <p:spPr>
          <a:xfrm>
            <a:off x="7127539" y="2775822"/>
            <a:ext cx="118201" cy="1170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818"/>
                </a:moveTo>
                <a:cubicBezTo>
                  <a:pt x="0" y="9927"/>
                  <a:pt x="6663" y="12642"/>
                  <a:pt x="16200" y="13419"/>
                </a:cubicBezTo>
                <a:lnTo>
                  <a:pt x="16200" y="10692"/>
                </a:lnTo>
                <a:lnTo>
                  <a:pt x="21600" y="16362"/>
                </a:lnTo>
                <a:lnTo>
                  <a:pt x="16200" y="21600"/>
                </a:lnTo>
                <a:lnTo>
                  <a:pt x="16200" y="18873"/>
                </a:lnTo>
                <a:cubicBezTo>
                  <a:pt x="6663" y="18096"/>
                  <a:pt x="0" y="15381"/>
                  <a:pt x="0" y="12272"/>
                </a:cubicBezTo>
                <a:lnTo>
                  <a:pt x="0" y="6818"/>
                </a:lnTo>
                <a:cubicBezTo>
                  <a:pt x="0" y="3052"/>
                  <a:pt x="9671" y="0"/>
                  <a:pt x="21600" y="0"/>
                </a:cubicBezTo>
                <a:lnTo>
                  <a:pt x="21600" y="5454"/>
                </a:lnTo>
                <a:cubicBezTo>
                  <a:pt x="13011" y="5454"/>
                  <a:pt x="5239" y="7060"/>
                  <a:pt x="1803" y="9545"/>
                </a:cubicBezTo>
              </a:path>
            </a:pathLst>
          </a:custGeom>
          <a:ln>
            <a:solidFill>
              <a:srgbClr val="869FB2"/>
            </a:solidFill>
          </a:ln>
        </p:spPr>
        <p:txBody>
          <a:bodyPr lIns="0" tIns="0" rIns="0" bIns="0" anchor="ctr"/>
          <a:lstStyle/>
          <a:p>
            <a:pPr>
              <a:defRPr>
                <a:solidFill>
                  <a:srgbClr val="000000"/>
                </a:solidFill>
              </a:defRPr>
            </a:pPr>
          </a:p>
        </p:txBody>
      </p:sp>
      <p:sp>
        <p:nvSpPr>
          <p:cNvPr id="1109" name="Google Shape;1106;p56"/>
          <p:cNvSpPr/>
          <p:nvPr/>
        </p:nvSpPr>
        <p:spPr>
          <a:xfrm flipH="1">
            <a:off x="7434905" y="2775822"/>
            <a:ext cx="118201" cy="1170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6818"/>
                </a:moveTo>
                <a:cubicBezTo>
                  <a:pt x="0" y="9927"/>
                  <a:pt x="6663" y="12642"/>
                  <a:pt x="16200" y="13419"/>
                </a:cubicBezTo>
                <a:lnTo>
                  <a:pt x="16200" y="10692"/>
                </a:lnTo>
                <a:lnTo>
                  <a:pt x="21600" y="16362"/>
                </a:lnTo>
                <a:lnTo>
                  <a:pt x="16200" y="21600"/>
                </a:lnTo>
                <a:lnTo>
                  <a:pt x="16200" y="18873"/>
                </a:lnTo>
                <a:cubicBezTo>
                  <a:pt x="6663" y="18096"/>
                  <a:pt x="0" y="15381"/>
                  <a:pt x="0" y="12272"/>
                </a:cubicBezTo>
                <a:lnTo>
                  <a:pt x="0" y="6818"/>
                </a:lnTo>
                <a:cubicBezTo>
                  <a:pt x="0" y="3052"/>
                  <a:pt x="9671" y="0"/>
                  <a:pt x="21600" y="0"/>
                </a:cubicBezTo>
                <a:lnTo>
                  <a:pt x="21600" y="5454"/>
                </a:lnTo>
                <a:cubicBezTo>
                  <a:pt x="13011" y="5454"/>
                  <a:pt x="5239" y="7060"/>
                  <a:pt x="1803" y="9545"/>
                </a:cubicBezTo>
              </a:path>
            </a:pathLst>
          </a:custGeom>
          <a:ln>
            <a:solidFill>
              <a:srgbClr val="869FB2"/>
            </a:solidFill>
          </a:ln>
        </p:spPr>
        <p:txBody>
          <a:bodyPr lIns="0" tIns="0" rIns="0" bIns="0" anchor="ctr"/>
          <a:lstStyle/>
          <a:p>
            <a:pPr>
              <a:defRPr>
                <a:solidFill>
                  <a:srgbClr val="000000"/>
                </a:solidFill>
              </a:defRPr>
            </a:pPr>
          </a:p>
        </p:txBody>
      </p:sp>
      <p:sp>
        <p:nvSpPr>
          <p:cNvPr id="1110" name="Google Shape;1107;p56"/>
          <p:cNvSpPr txBox="1"/>
          <p:nvPr>
            <p:ph type="title"/>
          </p:nvPr>
        </p:nvSpPr>
        <p:spPr>
          <a:xfrm>
            <a:off x="716700" y="511025"/>
            <a:ext cx="7710600" cy="482401"/>
          </a:xfrm>
          <a:prstGeom prst="rect">
            <a:avLst/>
          </a:prstGeom>
        </p:spPr>
        <p:txBody>
          <a:bodyPr/>
          <a:lstStyle>
            <a:lvl1pPr defTabSz="804672">
              <a:defRPr sz="2112"/>
            </a:lvl1pPr>
          </a:lstStyle>
          <a:p>
            <a:pPr/>
            <a:r>
              <a:t>Use our editable graphic resources...</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684" name="Google Shape;1112;p57"/>
          <p:cNvGrpSpPr/>
          <p:nvPr/>
        </p:nvGrpSpPr>
        <p:grpSpPr>
          <a:xfrm>
            <a:off x="752795" y="2869969"/>
            <a:ext cx="2619583" cy="1333532"/>
            <a:chOff x="0" y="0"/>
            <a:chExt cx="2619581" cy="1333530"/>
          </a:xfrm>
        </p:grpSpPr>
        <p:sp>
          <p:nvSpPr>
            <p:cNvPr id="1112" name="Google Shape;1113;p57"/>
            <p:cNvSpPr/>
            <p:nvPr/>
          </p:nvSpPr>
          <p:spPr>
            <a:xfrm>
              <a:off x="2208615" y="1006405"/>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085"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13" name="Google Shape;1114;p57"/>
            <p:cNvSpPr/>
            <p:nvPr/>
          </p:nvSpPr>
          <p:spPr>
            <a:xfrm>
              <a:off x="2208615" y="1034453"/>
              <a:ext cx="19549"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1"/>
                    <a:pt x="0" y="10810"/>
                  </a:cubicBezTo>
                  <a:cubicBezTo>
                    <a:pt x="0" y="17286"/>
                    <a:pt x="4549" y="21600"/>
                    <a:pt x="9289" y="21600"/>
                  </a:cubicBezTo>
                  <a:cubicBezTo>
                    <a:pt x="11555" y="21600"/>
                    <a:pt x="13865" y="20615"/>
                    <a:pt x="15740" y="18403"/>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14" name="Google Shape;1115;p57"/>
            <p:cNvSpPr/>
            <p:nvPr/>
          </p:nvSpPr>
          <p:spPr>
            <a:xfrm>
              <a:off x="2208615" y="1062345"/>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2"/>
                    <a:pt x="0" y="10765"/>
                  </a:cubicBezTo>
                  <a:cubicBezTo>
                    <a:pt x="0" y="17274"/>
                    <a:pt x="4558" y="21600"/>
                    <a:pt x="9298" y="21600"/>
                  </a:cubicBezTo>
                  <a:cubicBezTo>
                    <a:pt x="11564" y="21600"/>
                    <a:pt x="13865" y="20609"/>
                    <a:pt x="15740"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15" name="Google Shape;1116;p57"/>
            <p:cNvSpPr/>
            <p:nvPr/>
          </p:nvSpPr>
          <p:spPr>
            <a:xfrm>
              <a:off x="2236590" y="1034453"/>
              <a:ext cx="19526" cy="19525"/>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781"/>
                    <a:pt x="0" y="10810"/>
                  </a:cubicBezTo>
                  <a:cubicBezTo>
                    <a:pt x="0" y="17286"/>
                    <a:pt x="4551" y="21600"/>
                    <a:pt x="9293" y="21600"/>
                  </a:cubicBezTo>
                  <a:cubicBezTo>
                    <a:pt x="11560" y="21600"/>
                    <a:pt x="13870" y="20615"/>
                    <a:pt x="15738" y="18403"/>
                  </a:cubicBezTo>
                  <a:cubicBezTo>
                    <a:pt x="21600" y="11632"/>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16" name="Google Shape;1117;p57"/>
            <p:cNvSpPr/>
            <p:nvPr/>
          </p:nvSpPr>
          <p:spPr>
            <a:xfrm>
              <a:off x="2236590" y="1062345"/>
              <a:ext cx="19526" cy="19608"/>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81"/>
                    <a:pt x="0" y="4852"/>
                    <a:pt x="0" y="10765"/>
                  </a:cubicBezTo>
                  <a:cubicBezTo>
                    <a:pt x="0" y="17274"/>
                    <a:pt x="4560" y="21600"/>
                    <a:pt x="9302" y="21600"/>
                  </a:cubicBezTo>
                  <a:cubicBezTo>
                    <a:pt x="11569" y="21600"/>
                    <a:pt x="13870" y="20609"/>
                    <a:pt x="15738" y="18406"/>
                  </a:cubicBezTo>
                  <a:cubicBezTo>
                    <a:pt x="21600" y="11583"/>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17" name="Google Shape;1118;p57"/>
            <p:cNvSpPr/>
            <p:nvPr/>
          </p:nvSpPr>
          <p:spPr>
            <a:xfrm>
              <a:off x="2264482" y="1034453"/>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86"/>
                    <a:pt x="4535" y="21600"/>
                    <a:pt x="9286" y="21600"/>
                  </a:cubicBezTo>
                  <a:cubicBezTo>
                    <a:pt x="11553" y="21600"/>
                    <a:pt x="13872" y="20615"/>
                    <a:pt x="15759" y="18403"/>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18" name="Google Shape;1119;p57"/>
            <p:cNvSpPr/>
            <p:nvPr/>
          </p:nvSpPr>
          <p:spPr>
            <a:xfrm>
              <a:off x="2264482" y="106234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52"/>
                    <a:pt x="0" y="10765"/>
                  </a:cubicBezTo>
                  <a:cubicBezTo>
                    <a:pt x="0" y="17274"/>
                    <a:pt x="4543" y="21600"/>
                    <a:pt x="9294" y="21600"/>
                  </a:cubicBezTo>
                  <a:cubicBezTo>
                    <a:pt x="11562" y="21600"/>
                    <a:pt x="13872" y="20609"/>
                    <a:pt x="15759" y="18406"/>
                  </a:cubicBezTo>
                  <a:cubicBezTo>
                    <a:pt x="21600" y="1167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19" name="Google Shape;1120;p57"/>
            <p:cNvSpPr/>
            <p:nvPr/>
          </p:nvSpPr>
          <p:spPr>
            <a:xfrm>
              <a:off x="2264482" y="1118285"/>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43" y="21600"/>
                    <a:pt x="9294" y="21600"/>
                  </a:cubicBezTo>
                  <a:cubicBezTo>
                    <a:pt x="11562" y="21600"/>
                    <a:pt x="13872" y="20628"/>
                    <a:pt x="15759" y="18441"/>
                  </a:cubicBezTo>
                  <a:cubicBezTo>
                    <a:pt x="21600" y="1161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0" name="Google Shape;1121;p57"/>
            <p:cNvSpPr/>
            <p:nvPr/>
          </p:nvSpPr>
          <p:spPr>
            <a:xfrm>
              <a:off x="2292456" y="1034453"/>
              <a:ext cx="19600" cy="19525"/>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781"/>
                    <a:pt x="0" y="10810"/>
                  </a:cubicBezTo>
                  <a:cubicBezTo>
                    <a:pt x="0" y="17286"/>
                    <a:pt x="4536" y="21600"/>
                    <a:pt x="9281" y="21600"/>
                  </a:cubicBezTo>
                  <a:cubicBezTo>
                    <a:pt x="11549" y="21600"/>
                    <a:pt x="13869" y="20615"/>
                    <a:pt x="15765" y="18403"/>
                  </a:cubicBezTo>
                  <a:cubicBezTo>
                    <a:pt x="21600" y="11632"/>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1" name="Google Shape;1122;p57"/>
            <p:cNvSpPr/>
            <p:nvPr/>
          </p:nvSpPr>
          <p:spPr>
            <a:xfrm>
              <a:off x="2292456" y="1062345"/>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2"/>
                    <a:pt x="0" y="10765"/>
                  </a:cubicBezTo>
                  <a:cubicBezTo>
                    <a:pt x="0" y="17274"/>
                    <a:pt x="4545" y="21600"/>
                    <a:pt x="9289" y="21600"/>
                  </a:cubicBezTo>
                  <a:cubicBezTo>
                    <a:pt x="11558" y="21600"/>
                    <a:pt x="13869" y="20609"/>
                    <a:pt x="15765"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2" name="Google Shape;1123;p57"/>
            <p:cNvSpPr/>
            <p:nvPr/>
          </p:nvSpPr>
          <p:spPr>
            <a:xfrm>
              <a:off x="2292456" y="1146259"/>
              <a:ext cx="19600" cy="19544"/>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776"/>
                    <a:pt x="0" y="10800"/>
                  </a:cubicBezTo>
                  <a:cubicBezTo>
                    <a:pt x="0" y="17310"/>
                    <a:pt x="4519" y="21600"/>
                    <a:pt x="9255" y="21600"/>
                  </a:cubicBezTo>
                  <a:cubicBezTo>
                    <a:pt x="11532" y="21600"/>
                    <a:pt x="13860" y="20606"/>
                    <a:pt x="15765" y="18385"/>
                  </a:cubicBezTo>
                  <a:cubicBezTo>
                    <a:pt x="21600" y="11621"/>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3" name="Google Shape;1124;p57"/>
            <p:cNvSpPr/>
            <p:nvPr/>
          </p:nvSpPr>
          <p:spPr>
            <a:xfrm>
              <a:off x="2292456" y="1118285"/>
              <a:ext cx="19600" cy="19571"/>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61"/>
                    <a:pt x="0" y="10785"/>
                  </a:cubicBezTo>
                  <a:cubicBezTo>
                    <a:pt x="0" y="17306"/>
                    <a:pt x="4545" y="21600"/>
                    <a:pt x="9298" y="21600"/>
                  </a:cubicBezTo>
                  <a:cubicBezTo>
                    <a:pt x="11558" y="21600"/>
                    <a:pt x="13878" y="20628"/>
                    <a:pt x="15765" y="18441"/>
                  </a:cubicBezTo>
                  <a:cubicBezTo>
                    <a:pt x="21600" y="1161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4" name="Google Shape;1125;p57"/>
            <p:cNvSpPr/>
            <p:nvPr/>
          </p:nvSpPr>
          <p:spPr>
            <a:xfrm>
              <a:off x="2292456" y="1090319"/>
              <a:ext cx="19600" cy="19572"/>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1"/>
                    <a:pt x="0" y="10785"/>
                  </a:cubicBezTo>
                  <a:cubicBezTo>
                    <a:pt x="0" y="17306"/>
                    <a:pt x="4545" y="21600"/>
                    <a:pt x="9298" y="21600"/>
                  </a:cubicBezTo>
                  <a:cubicBezTo>
                    <a:pt x="11558" y="21600"/>
                    <a:pt x="13878" y="2061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5" name="Google Shape;1126;p57"/>
            <p:cNvSpPr/>
            <p:nvPr/>
          </p:nvSpPr>
          <p:spPr>
            <a:xfrm>
              <a:off x="2348919" y="1034453"/>
              <a:ext cx="19600" cy="19525"/>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781"/>
                    <a:pt x="0" y="10810"/>
                  </a:cubicBezTo>
                  <a:cubicBezTo>
                    <a:pt x="0" y="17286"/>
                    <a:pt x="4536" y="21600"/>
                    <a:pt x="9281" y="21600"/>
                  </a:cubicBezTo>
                  <a:cubicBezTo>
                    <a:pt x="11549" y="21600"/>
                    <a:pt x="13869" y="20615"/>
                    <a:pt x="15765" y="18403"/>
                  </a:cubicBezTo>
                  <a:cubicBezTo>
                    <a:pt x="21600" y="11632"/>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6" name="Google Shape;1127;p57"/>
            <p:cNvSpPr/>
            <p:nvPr/>
          </p:nvSpPr>
          <p:spPr>
            <a:xfrm>
              <a:off x="2348919" y="1062345"/>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2"/>
                    <a:pt x="0" y="10765"/>
                  </a:cubicBezTo>
                  <a:cubicBezTo>
                    <a:pt x="0" y="17274"/>
                    <a:pt x="4545" y="21600"/>
                    <a:pt x="9289" y="21600"/>
                  </a:cubicBezTo>
                  <a:cubicBezTo>
                    <a:pt x="11558" y="21600"/>
                    <a:pt x="13869" y="20609"/>
                    <a:pt x="15765"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7" name="Google Shape;1128;p57"/>
            <p:cNvSpPr/>
            <p:nvPr/>
          </p:nvSpPr>
          <p:spPr>
            <a:xfrm>
              <a:off x="2348919" y="1146259"/>
              <a:ext cx="19600" cy="19544"/>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776"/>
                    <a:pt x="0" y="10800"/>
                  </a:cubicBezTo>
                  <a:cubicBezTo>
                    <a:pt x="0" y="17310"/>
                    <a:pt x="4545" y="21600"/>
                    <a:pt x="9281" y="21600"/>
                  </a:cubicBezTo>
                  <a:cubicBezTo>
                    <a:pt x="11566" y="21600"/>
                    <a:pt x="13886" y="20606"/>
                    <a:pt x="15765" y="18385"/>
                  </a:cubicBezTo>
                  <a:cubicBezTo>
                    <a:pt x="21600" y="11621"/>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8" name="Google Shape;1129;p57"/>
            <p:cNvSpPr/>
            <p:nvPr/>
          </p:nvSpPr>
          <p:spPr>
            <a:xfrm>
              <a:off x="2348919" y="1118285"/>
              <a:ext cx="19600" cy="19571"/>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861"/>
                    <a:pt x="0" y="10785"/>
                  </a:cubicBezTo>
                  <a:cubicBezTo>
                    <a:pt x="0" y="17306"/>
                    <a:pt x="4545" y="21600"/>
                    <a:pt x="9289" y="21600"/>
                  </a:cubicBezTo>
                  <a:cubicBezTo>
                    <a:pt x="11558" y="21600"/>
                    <a:pt x="13878" y="20628"/>
                    <a:pt x="15765" y="18441"/>
                  </a:cubicBezTo>
                  <a:cubicBezTo>
                    <a:pt x="21600" y="1161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29" name="Google Shape;1130;p57"/>
            <p:cNvSpPr/>
            <p:nvPr/>
          </p:nvSpPr>
          <p:spPr>
            <a:xfrm>
              <a:off x="2348919" y="1090319"/>
              <a:ext cx="19600" cy="19572"/>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1"/>
                    <a:pt x="0" y="10785"/>
                  </a:cubicBezTo>
                  <a:cubicBezTo>
                    <a:pt x="0" y="17306"/>
                    <a:pt x="4580" y="21600"/>
                    <a:pt x="9324" y="21600"/>
                  </a:cubicBezTo>
                  <a:cubicBezTo>
                    <a:pt x="11592" y="21600"/>
                    <a:pt x="13895" y="2061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0" name="Google Shape;1131;p57"/>
            <p:cNvSpPr/>
            <p:nvPr/>
          </p:nvSpPr>
          <p:spPr>
            <a:xfrm>
              <a:off x="2377187" y="1062345"/>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1" name="Google Shape;1132;p57"/>
            <p:cNvSpPr/>
            <p:nvPr/>
          </p:nvSpPr>
          <p:spPr>
            <a:xfrm>
              <a:off x="2377187" y="1118285"/>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28"/>
                    <a:pt x="15816" y="18441"/>
                  </a:cubicBezTo>
                  <a:cubicBezTo>
                    <a:pt x="21600" y="1161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2" name="Google Shape;1133;p57"/>
            <p:cNvSpPr/>
            <p:nvPr/>
          </p:nvSpPr>
          <p:spPr>
            <a:xfrm>
              <a:off x="2377187" y="1090319"/>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3" name="Google Shape;1134;p57"/>
            <p:cNvSpPr/>
            <p:nvPr/>
          </p:nvSpPr>
          <p:spPr>
            <a:xfrm>
              <a:off x="2264482" y="1090319"/>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5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4" name="Google Shape;1135;p57"/>
            <p:cNvSpPr/>
            <p:nvPr/>
          </p:nvSpPr>
          <p:spPr>
            <a:xfrm>
              <a:off x="2236590" y="1090319"/>
              <a:ext cx="19526" cy="19572"/>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51"/>
                    <a:pt x="0" y="10785"/>
                  </a:cubicBezTo>
                  <a:cubicBezTo>
                    <a:pt x="0" y="17306"/>
                    <a:pt x="4560" y="21600"/>
                    <a:pt x="9302" y="21600"/>
                  </a:cubicBezTo>
                  <a:cubicBezTo>
                    <a:pt x="11569" y="21600"/>
                    <a:pt x="13870" y="20618"/>
                    <a:pt x="15738"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5" name="Google Shape;1136;p57"/>
            <p:cNvSpPr/>
            <p:nvPr/>
          </p:nvSpPr>
          <p:spPr>
            <a:xfrm>
              <a:off x="2208615" y="1090319"/>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1"/>
                    <a:pt x="0" y="10785"/>
                  </a:cubicBezTo>
                  <a:cubicBezTo>
                    <a:pt x="0" y="17306"/>
                    <a:pt x="4558" y="21600"/>
                    <a:pt x="9298"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6" name="Google Shape;1137;p57"/>
            <p:cNvSpPr/>
            <p:nvPr/>
          </p:nvSpPr>
          <p:spPr>
            <a:xfrm>
              <a:off x="2096809" y="1062345"/>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52"/>
                    <a:pt x="0" y="10765"/>
                  </a:cubicBezTo>
                  <a:cubicBezTo>
                    <a:pt x="0" y="17274"/>
                    <a:pt x="4558" y="21600"/>
                    <a:pt x="9298" y="21600"/>
                  </a:cubicBezTo>
                  <a:cubicBezTo>
                    <a:pt x="11564" y="21600"/>
                    <a:pt x="13865"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7" name="Google Shape;1138;p57"/>
            <p:cNvSpPr/>
            <p:nvPr/>
          </p:nvSpPr>
          <p:spPr>
            <a:xfrm>
              <a:off x="2096809" y="1090319"/>
              <a:ext cx="19571"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89" y="0"/>
                    <a:pt x="0" y="485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8" name="Google Shape;1139;p57"/>
            <p:cNvSpPr/>
            <p:nvPr/>
          </p:nvSpPr>
          <p:spPr>
            <a:xfrm>
              <a:off x="2124700" y="1034453"/>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781"/>
                    <a:pt x="0" y="10810"/>
                  </a:cubicBezTo>
                  <a:cubicBezTo>
                    <a:pt x="0" y="17286"/>
                    <a:pt x="4578" y="21600"/>
                    <a:pt x="9320" y="21600"/>
                  </a:cubicBezTo>
                  <a:cubicBezTo>
                    <a:pt x="11587" y="21600"/>
                    <a:pt x="13898" y="20615"/>
                    <a:pt x="15759" y="18403"/>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39" name="Google Shape;1140;p57"/>
            <p:cNvSpPr/>
            <p:nvPr/>
          </p:nvSpPr>
          <p:spPr>
            <a:xfrm>
              <a:off x="2124700" y="106234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52"/>
                    <a:pt x="0" y="10765"/>
                  </a:cubicBezTo>
                  <a:cubicBezTo>
                    <a:pt x="0" y="17274"/>
                    <a:pt x="4578" y="21600"/>
                    <a:pt x="9329" y="21600"/>
                  </a:cubicBezTo>
                  <a:cubicBezTo>
                    <a:pt x="11596" y="21600"/>
                    <a:pt x="13898" y="20609"/>
                    <a:pt x="15759" y="18406"/>
                  </a:cubicBezTo>
                  <a:cubicBezTo>
                    <a:pt x="21600" y="1167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0" name="Google Shape;1141;p57"/>
            <p:cNvSpPr/>
            <p:nvPr/>
          </p:nvSpPr>
          <p:spPr>
            <a:xfrm>
              <a:off x="2124700" y="1090319"/>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51"/>
                    <a:pt x="0" y="10785"/>
                  </a:cubicBezTo>
                  <a:cubicBezTo>
                    <a:pt x="0" y="17306"/>
                    <a:pt x="4578" y="21600"/>
                    <a:pt x="9329" y="21600"/>
                  </a:cubicBezTo>
                  <a:cubicBezTo>
                    <a:pt x="11596"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1" name="Google Shape;1142;p57"/>
            <p:cNvSpPr/>
            <p:nvPr/>
          </p:nvSpPr>
          <p:spPr>
            <a:xfrm>
              <a:off x="2152675" y="1006405"/>
              <a:ext cx="19627" cy="19626"/>
            </a:xfrm>
            <a:custGeom>
              <a:avLst/>
              <a:gdLst/>
              <a:ahLst/>
              <a:cxnLst>
                <a:cxn ang="0">
                  <a:pos x="wd2" y="hd2"/>
                </a:cxn>
                <a:cxn ang="5400000">
                  <a:pos x="wd2" y="hd2"/>
                </a:cxn>
                <a:cxn ang="10800000">
                  <a:pos x="wd2" y="hd2"/>
                </a:cxn>
                <a:cxn ang="16200000">
                  <a:pos x="wd2" y="hd2"/>
                </a:cxn>
              </a:cxnLst>
              <a:rect l="0" t="0" r="r" b="b"/>
              <a:pathLst>
                <a:path w="18512" h="21600" fill="norm" stroke="1" extrusionOk="0">
                  <a:moveTo>
                    <a:pt x="9216" y="0"/>
                  </a:moveTo>
                  <a:cubicBezTo>
                    <a:pt x="4154" y="0"/>
                    <a:pt x="0" y="4847"/>
                    <a:pt x="0" y="10835"/>
                  </a:cubicBezTo>
                  <a:cubicBezTo>
                    <a:pt x="43" y="17318"/>
                    <a:pt x="4578" y="21600"/>
                    <a:pt x="9320" y="21600"/>
                  </a:cubicBezTo>
                  <a:cubicBezTo>
                    <a:pt x="11605" y="21600"/>
                    <a:pt x="13933" y="20600"/>
                    <a:pt x="15828" y="18389"/>
                  </a:cubicBezTo>
                  <a:cubicBezTo>
                    <a:pt x="21600" y="1157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2" name="Google Shape;1143;p57"/>
            <p:cNvSpPr/>
            <p:nvPr/>
          </p:nvSpPr>
          <p:spPr>
            <a:xfrm>
              <a:off x="2152675" y="1034453"/>
              <a:ext cx="19605"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7"/>
                    <a:pt x="0" y="10800"/>
                  </a:cubicBezTo>
                  <a:cubicBezTo>
                    <a:pt x="43" y="17310"/>
                    <a:pt x="4578" y="21600"/>
                    <a:pt x="9294" y="21600"/>
                  </a:cubicBezTo>
                  <a:cubicBezTo>
                    <a:pt x="11570" y="21600"/>
                    <a:pt x="13881" y="20606"/>
                    <a:pt x="15759" y="1838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3" name="Google Shape;1144;p57"/>
            <p:cNvSpPr/>
            <p:nvPr/>
          </p:nvSpPr>
          <p:spPr>
            <a:xfrm>
              <a:off x="2152675" y="1062345"/>
              <a:ext cx="19605" cy="19626"/>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7"/>
                    <a:pt x="0" y="10835"/>
                  </a:cubicBezTo>
                  <a:cubicBezTo>
                    <a:pt x="43" y="17318"/>
                    <a:pt x="4578" y="21600"/>
                    <a:pt x="9294" y="21600"/>
                  </a:cubicBezTo>
                  <a:cubicBezTo>
                    <a:pt x="11570" y="21600"/>
                    <a:pt x="13881" y="20610"/>
                    <a:pt x="15759" y="18389"/>
                  </a:cubicBezTo>
                  <a:cubicBezTo>
                    <a:pt x="21600" y="1157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4" name="Google Shape;1145;p57"/>
            <p:cNvSpPr/>
            <p:nvPr/>
          </p:nvSpPr>
          <p:spPr>
            <a:xfrm>
              <a:off x="2152675" y="1090319"/>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1"/>
                    <a:pt x="0" y="10785"/>
                  </a:cubicBezTo>
                  <a:cubicBezTo>
                    <a:pt x="0" y="17306"/>
                    <a:pt x="4578" y="21600"/>
                    <a:pt x="9329" y="21600"/>
                  </a:cubicBezTo>
                  <a:cubicBezTo>
                    <a:pt x="11587" y="21600"/>
                    <a:pt x="13898"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5" name="Google Shape;1146;p57"/>
            <p:cNvSpPr/>
            <p:nvPr/>
          </p:nvSpPr>
          <p:spPr>
            <a:xfrm>
              <a:off x="2180640" y="978440"/>
              <a:ext cx="19574" cy="1959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770"/>
                  </a:cubicBezTo>
                  <a:cubicBezTo>
                    <a:pt x="0" y="17272"/>
                    <a:pt x="4567" y="21600"/>
                    <a:pt x="9324" y="21600"/>
                  </a:cubicBezTo>
                  <a:cubicBezTo>
                    <a:pt x="11599" y="21600"/>
                    <a:pt x="13917" y="20619"/>
                    <a:pt x="15809" y="18415"/>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6" name="Google Shape;1147;p57"/>
            <p:cNvSpPr/>
            <p:nvPr/>
          </p:nvSpPr>
          <p:spPr>
            <a:xfrm>
              <a:off x="2180640" y="100640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2"/>
                    <a:pt x="0" y="10765"/>
                  </a:cubicBezTo>
                  <a:cubicBezTo>
                    <a:pt x="0" y="17274"/>
                    <a:pt x="4578" y="21600"/>
                    <a:pt x="9329" y="21600"/>
                  </a:cubicBezTo>
                  <a:cubicBezTo>
                    <a:pt x="11596" y="21600"/>
                    <a:pt x="13898" y="20609"/>
                    <a:pt x="15759" y="18406"/>
                  </a:cubicBezTo>
                  <a:cubicBezTo>
                    <a:pt x="21600" y="11583"/>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7" name="Google Shape;1148;p57"/>
            <p:cNvSpPr/>
            <p:nvPr/>
          </p:nvSpPr>
          <p:spPr>
            <a:xfrm>
              <a:off x="2180640" y="1090319"/>
              <a:ext cx="19574"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8" name="Google Shape;1149;p57"/>
            <p:cNvSpPr/>
            <p:nvPr/>
          </p:nvSpPr>
          <p:spPr>
            <a:xfrm>
              <a:off x="2180640" y="1062345"/>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49" name="Google Shape;1150;p57"/>
            <p:cNvSpPr/>
            <p:nvPr/>
          </p:nvSpPr>
          <p:spPr>
            <a:xfrm>
              <a:off x="2180640" y="1034453"/>
              <a:ext cx="19574" cy="19525"/>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1"/>
                    <a:pt x="0" y="10810"/>
                  </a:cubicBezTo>
                  <a:cubicBezTo>
                    <a:pt x="0" y="17286"/>
                    <a:pt x="4558" y="21600"/>
                    <a:pt x="9315" y="21600"/>
                  </a:cubicBezTo>
                  <a:cubicBezTo>
                    <a:pt x="11590" y="21600"/>
                    <a:pt x="13917" y="20615"/>
                    <a:pt x="15809" y="18403"/>
                  </a:cubicBezTo>
                  <a:cubicBezTo>
                    <a:pt x="21600" y="11632"/>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0" name="Google Shape;1151;p57"/>
            <p:cNvSpPr/>
            <p:nvPr/>
          </p:nvSpPr>
          <p:spPr>
            <a:xfrm>
              <a:off x="2544108" y="1006405"/>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1" name="Google Shape;1152;p57"/>
            <p:cNvSpPr/>
            <p:nvPr/>
          </p:nvSpPr>
          <p:spPr>
            <a:xfrm>
              <a:off x="2432302" y="1034453"/>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86"/>
                    <a:pt x="4558" y="21600"/>
                    <a:pt x="9315" y="21600"/>
                  </a:cubicBezTo>
                  <a:cubicBezTo>
                    <a:pt x="11590" y="21600"/>
                    <a:pt x="13917" y="20615"/>
                    <a:pt x="15809" y="18403"/>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2" name="Google Shape;1153;p57"/>
            <p:cNvSpPr/>
            <p:nvPr/>
          </p:nvSpPr>
          <p:spPr>
            <a:xfrm>
              <a:off x="2432302" y="1006405"/>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3" name="Google Shape;1154;p57"/>
            <p:cNvSpPr/>
            <p:nvPr/>
          </p:nvSpPr>
          <p:spPr>
            <a:xfrm>
              <a:off x="2460276" y="978440"/>
              <a:ext cx="19545" cy="1959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44"/>
                    <a:pt x="0" y="10770"/>
                  </a:cubicBezTo>
                  <a:cubicBezTo>
                    <a:pt x="0" y="17272"/>
                    <a:pt x="4560" y="21600"/>
                    <a:pt x="9302" y="21600"/>
                  </a:cubicBezTo>
                  <a:cubicBezTo>
                    <a:pt x="11569" y="21600"/>
                    <a:pt x="13870" y="20619"/>
                    <a:pt x="1574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4" name="Google Shape;1155;p57"/>
            <p:cNvSpPr/>
            <p:nvPr/>
          </p:nvSpPr>
          <p:spPr>
            <a:xfrm>
              <a:off x="2404263" y="950465"/>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81"/>
                    <a:pt x="69" y="4852"/>
                    <a:pt x="0" y="10845"/>
                  </a:cubicBezTo>
                  <a:cubicBezTo>
                    <a:pt x="0" y="17294"/>
                    <a:pt x="4571" y="21600"/>
                    <a:pt x="9315" y="21600"/>
                  </a:cubicBezTo>
                  <a:cubicBezTo>
                    <a:pt x="11583" y="21600"/>
                    <a:pt x="13895" y="20609"/>
                    <a:pt x="15765" y="18406"/>
                  </a:cubicBezTo>
                  <a:cubicBezTo>
                    <a:pt x="21600" y="11664"/>
                    <a:pt x="17453" y="81"/>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5" name="Google Shape;1156;p57"/>
            <p:cNvSpPr/>
            <p:nvPr/>
          </p:nvSpPr>
          <p:spPr>
            <a:xfrm>
              <a:off x="2348396" y="894598"/>
              <a:ext cx="19543" cy="1957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780"/>
                    <a:pt x="0" y="10785"/>
                  </a:cubicBezTo>
                  <a:cubicBezTo>
                    <a:pt x="0" y="17306"/>
                    <a:pt x="4560" y="21600"/>
                    <a:pt x="9302" y="21600"/>
                  </a:cubicBezTo>
                  <a:cubicBezTo>
                    <a:pt x="11569" y="21600"/>
                    <a:pt x="13870" y="20628"/>
                    <a:pt x="15738"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6" name="Google Shape;1157;p57"/>
            <p:cNvSpPr/>
            <p:nvPr/>
          </p:nvSpPr>
          <p:spPr>
            <a:xfrm>
              <a:off x="2208615" y="866633"/>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1"/>
                    <a:pt x="0" y="10785"/>
                  </a:cubicBezTo>
                  <a:cubicBezTo>
                    <a:pt x="0" y="17296"/>
                    <a:pt x="4558" y="21600"/>
                    <a:pt x="9298"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7" name="Google Shape;1158;p57"/>
            <p:cNvSpPr/>
            <p:nvPr/>
          </p:nvSpPr>
          <p:spPr>
            <a:xfrm>
              <a:off x="2292456" y="922573"/>
              <a:ext cx="19600" cy="19525"/>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781"/>
                    <a:pt x="0" y="10810"/>
                  </a:cubicBezTo>
                  <a:cubicBezTo>
                    <a:pt x="0" y="17286"/>
                    <a:pt x="4536" y="21600"/>
                    <a:pt x="9281" y="21600"/>
                  </a:cubicBezTo>
                  <a:cubicBezTo>
                    <a:pt x="11549" y="21600"/>
                    <a:pt x="13869" y="20615"/>
                    <a:pt x="15765" y="18403"/>
                  </a:cubicBezTo>
                  <a:cubicBezTo>
                    <a:pt x="21600" y="11632"/>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8" name="Google Shape;1159;p57"/>
            <p:cNvSpPr/>
            <p:nvPr/>
          </p:nvSpPr>
          <p:spPr>
            <a:xfrm>
              <a:off x="2292456" y="894598"/>
              <a:ext cx="19600" cy="19572"/>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61"/>
                    <a:pt x="0" y="10785"/>
                  </a:cubicBezTo>
                  <a:cubicBezTo>
                    <a:pt x="0" y="17306"/>
                    <a:pt x="4545" y="21600"/>
                    <a:pt x="9298" y="21600"/>
                  </a:cubicBezTo>
                  <a:cubicBezTo>
                    <a:pt x="11558" y="21600"/>
                    <a:pt x="13878" y="2062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59" name="Google Shape;1160;p57"/>
            <p:cNvSpPr/>
            <p:nvPr/>
          </p:nvSpPr>
          <p:spPr>
            <a:xfrm>
              <a:off x="2264482" y="922573"/>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86"/>
                    <a:pt x="4535" y="21600"/>
                    <a:pt x="9286" y="21600"/>
                  </a:cubicBezTo>
                  <a:cubicBezTo>
                    <a:pt x="11553" y="21600"/>
                    <a:pt x="13872" y="20615"/>
                    <a:pt x="15759" y="18403"/>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0" name="Google Shape;1161;p57"/>
            <p:cNvSpPr/>
            <p:nvPr/>
          </p:nvSpPr>
          <p:spPr>
            <a:xfrm>
              <a:off x="2264482" y="894598"/>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780"/>
                    <a:pt x="0" y="10785"/>
                  </a:cubicBezTo>
                  <a:cubicBezTo>
                    <a:pt x="0" y="17306"/>
                    <a:pt x="4543" y="21600"/>
                    <a:pt x="9294" y="21600"/>
                  </a:cubicBezTo>
                  <a:cubicBezTo>
                    <a:pt x="11562" y="21600"/>
                    <a:pt x="13872" y="2062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1" name="Google Shape;1162;p57"/>
            <p:cNvSpPr/>
            <p:nvPr/>
          </p:nvSpPr>
          <p:spPr>
            <a:xfrm>
              <a:off x="2236590" y="894598"/>
              <a:ext cx="19526" cy="19572"/>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61"/>
                    <a:pt x="0" y="10785"/>
                  </a:cubicBezTo>
                  <a:cubicBezTo>
                    <a:pt x="0" y="17306"/>
                    <a:pt x="4560" y="21600"/>
                    <a:pt x="9302" y="21600"/>
                  </a:cubicBezTo>
                  <a:cubicBezTo>
                    <a:pt x="11569" y="21600"/>
                    <a:pt x="13870" y="20628"/>
                    <a:pt x="15738"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2" name="Google Shape;1163;p57"/>
            <p:cNvSpPr/>
            <p:nvPr/>
          </p:nvSpPr>
          <p:spPr>
            <a:xfrm>
              <a:off x="2236590" y="866633"/>
              <a:ext cx="19526" cy="19571"/>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51"/>
                    <a:pt x="0" y="10785"/>
                  </a:cubicBezTo>
                  <a:cubicBezTo>
                    <a:pt x="0" y="17296"/>
                    <a:pt x="4560" y="21600"/>
                    <a:pt x="9302" y="21600"/>
                  </a:cubicBezTo>
                  <a:cubicBezTo>
                    <a:pt x="11569" y="21600"/>
                    <a:pt x="13870" y="20618"/>
                    <a:pt x="15738"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3" name="Google Shape;1164;p57"/>
            <p:cNvSpPr/>
            <p:nvPr/>
          </p:nvSpPr>
          <p:spPr>
            <a:xfrm>
              <a:off x="2516143" y="1174151"/>
              <a:ext cx="19600" cy="19608"/>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81"/>
                    <a:pt x="0" y="4852"/>
                    <a:pt x="0" y="10845"/>
                  </a:cubicBezTo>
                  <a:cubicBezTo>
                    <a:pt x="0" y="17294"/>
                    <a:pt x="4536" y="21600"/>
                    <a:pt x="9281" y="21600"/>
                  </a:cubicBezTo>
                  <a:cubicBezTo>
                    <a:pt x="11558" y="21600"/>
                    <a:pt x="13869" y="20620"/>
                    <a:pt x="15765" y="18406"/>
                  </a:cubicBezTo>
                  <a:cubicBezTo>
                    <a:pt x="21600" y="11674"/>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4" name="Google Shape;1165;p57"/>
            <p:cNvSpPr/>
            <p:nvPr/>
          </p:nvSpPr>
          <p:spPr>
            <a:xfrm>
              <a:off x="2488168" y="1230091"/>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96" y="21600"/>
                    <a:pt x="13898" y="20628"/>
                    <a:pt x="15759" y="18441"/>
                  </a:cubicBezTo>
                  <a:cubicBezTo>
                    <a:pt x="21600" y="1161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5" name="Google Shape;1166;p57"/>
            <p:cNvSpPr/>
            <p:nvPr/>
          </p:nvSpPr>
          <p:spPr>
            <a:xfrm>
              <a:off x="2488168" y="1202126"/>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70"/>
                  </a:cubicBezTo>
                  <a:cubicBezTo>
                    <a:pt x="0" y="17272"/>
                    <a:pt x="4578" y="21600"/>
                    <a:pt x="9329" y="21600"/>
                  </a:cubicBezTo>
                  <a:cubicBezTo>
                    <a:pt x="11587" y="21600"/>
                    <a:pt x="13898"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6" name="Google Shape;1167;p57"/>
            <p:cNvSpPr/>
            <p:nvPr/>
          </p:nvSpPr>
          <p:spPr>
            <a:xfrm>
              <a:off x="2460276" y="1230091"/>
              <a:ext cx="19545" cy="1957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61"/>
                    <a:pt x="0" y="10785"/>
                  </a:cubicBezTo>
                  <a:cubicBezTo>
                    <a:pt x="0" y="17306"/>
                    <a:pt x="4560" y="21600"/>
                    <a:pt x="9302" y="21600"/>
                  </a:cubicBezTo>
                  <a:cubicBezTo>
                    <a:pt x="11569" y="21600"/>
                    <a:pt x="13870" y="20628"/>
                    <a:pt x="15746" y="18441"/>
                  </a:cubicBezTo>
                  <a:cubicBezTo>
                    <a:pt x="21600" y="1161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7" name="Google Shape;1168;p57"/>
            <p:cNvSpPr/>
            <p:nvPr/>
          </p:nvSpPr>
          <p:spPr>
            <a:xfrm>
              <a:off x="2292456" y="1230091"/>
              <a:ext cx="19600" cy="19572"/>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61"/>
                    <a:pt x="0" y="10785"/>
                  </a:cubicBezTo>
                  <a:cubicBezTo>
                    <a:pt x="0" y="17306"/>
                    <a:pt x="4545" y="21600"/>
                    <a:pt x="9298" y="21600"/>
                  </a:cubicBezTo>
                  <a:cubicBezTo>
                    <a:pt x="11558" y="21600"/>
                    <a:pt x="13878" y="20628"/>
                    <a:pt x="15765" y="18441"/>
                  </a:cubicBezTo>
                  <a:cubicBezTo>
                    <a:pt x="21600" y="1161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8" name="Google Shape;1169;p57"/>
            <p:cNvSpPr/>
            <p:nvPr/>
          </p:nvSpPr>
          <p:spPr>
            <a:xfrm>
              <a:off x="2320422" y="1174151"/>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49" y="21600"/>
                    <a:pt x="9315" y="21600"/>
                  </a:cubicBezTo>
                  <a:cubicBezTo>
                    <a:pt x="11590" y="21600"/>
                    <a:pt x="13917" y="20620"/>
                    <a:pt x="15809"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69" name="Google Shape;1170;p57"/>
            <p:cNvSpPr/>
            <p:nvPr/>
          </p:nvSpPr>
          <p:spPr>
            <a:xfrm>
              <a:off x="2320422" y="1146259"/>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10"/>
                    <a:pt x="4532"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0" name="Google Shape;1171;p57"/>
            <p:cNvSpPr/>
            <p:nvPr/>
          </p:nvSpPr>
          <p:spPr>
            <a:xfrm>
              <a:off x="2320422" y="1118285"/>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28"/>
                    <a:pt x="15809" y="18441"/>
                  </a:cubicBezTo>
                  <a:cubicBezTo>
                    <a:pt x="21600" y="1161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1" name="Google Shape;1172;p57"/>
            <p:cNvSpPr/>
            <p:nvPr/>
          </p:nvSpPr>
          <p:spPr>
            <a:xfrm>
              <a:off x="2320422" y="1090319"/>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2" name="Google Shape;1173;p57"/>
            <p:cNvSpPr/>
            <p:nvPr/>
          </p:nvSpPr>
          <p:spPr>
            <a:xfrm>
              <a:off x="2320422" y="106234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3" name="Google Shape;1174;p57"/>
            <p:cNvSpPr/>
            <p:nvPr/>
          </p:nvSpPr>
          <p:spPr>
            <a:xfrm>
              <a:off x="2320422" y="1034453"/>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86"/>
                    <a:pt x="4549" y="21600"/>
                    <a:pt x="9315" y="21600"/>
                  </a:cubicBezTo>
                  <a:cubicBezTo>
                    <a:pt x="11590" y="21600"/>
                    <a:pt x="13917" y="20615"/>
                    <a:pt x="15809" y="18403"/>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4" name="Google Shape;1175;p57"/>
            <p:cNvSpPr/>
            <p:nvPr/>
          </p:nvSpPr>
          <p:spPr>
            <a:xfrm>
              <a:off x="2320422" y="1006405"/>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78" y="21600"/>
                    <a:pt x="9320" y="21600"/>
                  </a:cubicBezTo>
                  <a:cubicBezTo>
                    <a:pt x="11587" y="21600"/>
                    <a:pt x="13898"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5" name="Google Shape;1176;p57"/>
            <p:cNvSpPr/>
            <p:nvPr/>
          </p:nvSpPr>
          <p:spPr>
            <a:xfrm>
              <a:off x="2292456" y="1174151"/>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0" y="4852"/>
                    <a:pt x="0" y="10845"/>
                  </a:cubicBezTo>
                  <a:cubicBezTo>
                    <a:pt x="0" y="17294"/>
                    <a:pt x="4536" y="21600"/>
                    <a:pt x="9281" y="21600"/>
                  </a:cubicBezTo>
                  <a:cubicBezTo>
                    <a:pt x="11549" y="21600"/>
                    <a:pt x="13869" y="20620"/>
                    <a:pt x="15765" y="18406"/>
                  </a:cubicBezTo>
                  <a:cubicBezTo>
                    <a:pt x="21600" y="11674"/>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6" name="Google Shape;1177;p57"/>
            <p:cNvSpPr/>
            <p:nvPr/>
          </p:nvSpPr>
          <p:spPr>
            <a:xfrm>
              <a:off x="2292456" y="1006405"/>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2"/>
                    <a:pt x="0" y="10765"/>
                  </a:cubicBezTo>
                  <a:cubicBezTo>
                    <a:pt x="0" y="17274"/>
                    <a:pt x="4571" y="21600"/>
                    <a:pt x="9324" y="21600"/>
                  </a:cubicBezTo>
                  <a:cubicBezTo>
                    <a:pt x="11592" y="21600"/>
                    <a:pt x="13895" y="20609"/>
                    <a:pt x="15765"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7" name="Google Shape;1178;p57"/>
            <p:cNvSpPr/>
            <p:nvPr/>
          </p:nvSpPr>
          <p:spPr>
            <a:xfrm>
              <a:off x="2292456" y="978440"/>
              <a:ext cx="19600" cy="1959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44"/>
                    <a:pt x="0" y="10770"/>
                  </a:cubicBezTo>
                  <a:cubicBezTo>
                    <a:pt x="0" y="17272"/>
                    <a:pt x="4545" y="21600"/>
                    <a:pt x="9289" y="21600"/>
                  </a:cubicBezTo>
                  <a:cubicBezTo>
                    <a:pt x="11558" y="21600"/>
                    <a:pt x="13869" y="20619"/>
                    <a:pt x="15765" y="18415"/>
                  </a:cubicBezTo>
                  <a:cubicBezTo>
                    <a:pt x="21600" y="11589"/>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8" name="Google Shape;1179;p57"/>
            <p:cNvSpPr/>
            <p:nvPr/>
          </p:nvSpPr>
          <p:spPr>
            <a:xfrm>
              <a:off x="2264482" y="1174151"/>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35" y="21600"/>
                    <a:pt x="9286" y="21600"/>
                  </a:cubicBezTo>
                  <a:cubicBezTo>
                    <a:pt x="11553" y="21600"/>
                    <a:pt x="13872" y="20620"/>
                    <a:pt x="15759" y="18406"/>
                  </a:cubicBezTo>
                  <a:cubicBezTo>
                    <a:pt x="21600" y="1167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79" name="Google Shape;1180;p57"/>
            <p:cNvSpPr/>
            <p:nvPr/>
          </p:nvSpPr>
          <p:spPr>
            <a:xfrm>
              <a:off x="2264482" y="1146259"/>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776"/>
                    <a:pt x="0" y="10800"/>
                  </a:cubicBezTo>
                  <a:cubicBezTo>
                    <a:pt x="0" y="17310"/>
                    <a:pt x="4552" y="21600"/>
                    <a:pt x="9286" y="21600"/>
                  </a:cubicBezTo>
                  <a:cubicBezTo>
                    <a:pt x="11562" y="21600"/>
                    <a:pt x="13881" y="20606"/>
                    <a:pt x="15759" y="1838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0" name="Google Shape;1181;p57"/>
            <p:cNvSpPr/>
            <p:nvPr/>
          </p:nvSpPr>
          <p:spPr>
            <a:xfrm>
              <a:off x="2264482" y="1006405"/>
              <a:ext cx="19645" cy="19608"/>
            </a:xfrm>
            <a:custGeom>
              <a:avLst/>
              <a:gdLst/>
              <a:ahLst/>
              <a:cxnLst>
                <a:cxn ang="0">
                  <a:pos x="wd2" y="hd2"/>
                </a:cxn>
                <a:cxn ang="5400000">
                  <a:pos x="wd2" y="hd2"/>
                </a:cxn>
                <a:cxn ang="10800000">
                  <a:pos x="wd2" y="hd2"/>
                </a:cxn>
                <a:cxn ang="16200000">
                  <a:pos x="wd2" y="hd2"/>
                </a:cxn>
              </a:cxnLst>
              <a:rect l="0" t="0" r="r" b="b"/>
              <a:pathLst>
                <a:path w="18529" h="21600" fill="norm" stroke="1" extrusionOk="0">
                  <a:moveTo>
                    <a:pt x="9286" y="0"/>
                  </a:moveTo>
                  <a:cubicBezTo>
                    <a:pt x="4154" y="0"/>
                    <a:pt x="0" y="4852"/>
                    <a:pt x="0" y="10765"/>
                  </a:cubicBezTo>
                  <a:cubicBezTo>
                    <a:pt x="0" y="17274"/>
                    <a:pt x="4578" y="21600"/>
                    <a:pt x="9346" y="21600"/>
                  </a:cubicBezTo>
                  <a:cubicBezTo>
                    <a:pt x="11622" y="21600"/>
                    <a:pt x="13941" y="20609"/>
                    <a:pt x="15828" y="18406"/>
                  </a:cubicBezTo>
                  <a:cubicBezTo>
                    <a:pt x="21600" y="11583"/>
                    <a:pt x="17515"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1" name="Google Shape;1182;p57"/>
            <p:cNvSpPr/>
            <p:nvPr/>
          </p:nvSpPr>
          <p:spPr>
            <a:xfrm>
              <a:off x="2264482" y="978440"/>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70"/>
                  </a:cubicBezTo>
                  <a:cubicBezTo>
                    <a:pt x="0" y="17272"/>
                    <a:pt x="4543" y="21600"/>
                    <a:pt x="9294" y="21600"/>
                  </a:cubicBezTo>
                  <a:cubicBezTo>
                    <a:pt x="11562" y="21600"/>
                    <a:pt x="13872"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2" name="Google Shape;1183;p57"/>
            <p:cNvSpPr/>
            <p:nvPr/>
          </p:nvSpPr>
          <p:spPr>
            <a:xfrm>
              <a:off x="2236590" y="1146259"/>
              <a:ext cx="19526" cy="19544"/>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776"/>
                    <a:pt x="0" y="10800"/>
                  </a:cubicBezTo>
                  <a:cubicBezTo>
                    <a:pt x="0" y="17310"/>
                    <a:pt x="4534" y="21600"/>
                    <a:pt x="9258" y="21600"/>
                  </a:cubicBezTo>
                  <a:cubicBezTo>
                    <a:pt x="11534" y="21600"/>
                    <a:pt x="13862" y="20606"/>
                    <a:pt x="15738" y="18385"/>
                  </a:cubicBezTo>
                  <a:cubicBezTo>
                    <a:pt x="21600" y="1162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3" name="Google Shape;1184;p57"/>
            <p:cNvSpPr/>
            <p:nvPr/>
          </p:nvSpPr>
          <p:spPr>
            <a:xfrm>
              <a:off x="2236590" y="1118285"/>
              <a:ext cx="19526" cy="19571"/>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61"/>
                    <a:pt x="0" y="10785"/>
                  </a:cubicBezTo>
                  <a:cubicBezTo>
                    <a:pt x="0" y="17306"/>
                    <a:pt x="4560" y="21600"/>
                    <a:pt x="9302" y="21600"/>
                  </a:cubicBezTo>
                  <a:cubicBezTo>
                    <a:pt x="11569" y="21600"/>
                    <a:pt x="13870" y="20628"/>
                    <a:pt x="15738" y="18441"/>
                  </a:cubicBezTo>
                  <a:cubicBezTo>
                    <a:pt x="21600" y="1161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4" name="Google Shape;1185;p57"/>
            <p:cNvSpPr/>
            <p:nvPr/>
          </p:nvSpPr>
          <p:spPr>
            <a:xfrm>
              <a:off x="2236590" y="1006405"/>
              <a:ext cx="19600" cy="19608"/>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078" y="0"/>
                    <a:pt x="0" y="4852"/>
                    <a:pt x="0" y="10765"/>
                  </a:cubicBezTo>
                  <a:cubicBezTo>
                    <a:pt x="0" y="17274"/>
                    <a:pt x="4545" y="21600"/>
                    <a:pt x="9289" y="21600"/>
                  </a:cubicBezTo>
                  <a:cubicBezTo>
                    <a:pt x="11558" y="21600"/>
                    <a:pt x="13878" y="20609"/>
                    <a:pt x="15765" y="18406"/>
                  </a:cubicBezTo>
                  <a:cubicBezTo>
                    <a:pt x="21600" y="11583"/>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5" name="Google Shape;1186;p57"/>
            <p:cNvSpPr/>
            <p:nvPr/>
          </p:nvSpPr>
          <p:spPr>
            <a:xfrm>
              <a:off x="2236590" y="978440"/>
              <a:ext cx="19526" cy="19598"/>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44"/>
                    <a:pt x="0" y="10770"/>
                  </a:cubicBezTo>
                  <a:cubicBezTo>
                    <a:pt x="0" y="17272"/>
                    <a:pt x="4560" y="21600"/>
                    <a:pt x="9302" y="21600"/>
                  </a:cubicBezTo>
                  <a:cubicBezTo>
                    <a:pt x="11569" y="21600"/>
                    <a:pt x="13870" y="20619"/>
                    <a:pt x="15738" y="18415"/>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6" name="Google Shape;1187;p57"/>
            <p:cNvSpPr/>
            <p:nvPr/>
          </p:nvSpPr>
          <p:spPr>
            <a:xfrm>
              <a:off x="2208615" y="1118285"/>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58" y="21600"/>
                    <a:pt x="9298" y="21600"/>
                  </a:cubicBezTo>
                  <a:cubicBezTo>
                    <a:pt x="11564" y="21600"/>
                    <a:pt x="13873" y="20628"/>
                    <a:pt x="15740" y="18441"/>
                  </a:cubicBezTo>
                  <a:cubicBezTo>
                    <a:pt x="21600" y="1161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7" name="Google Shape;1188;p57"/>
            <p:cNvSpPr/>
            <p:nvPr/>
          </p:nvSpPr>
          <p:spPr>
            <a:xfrm>
              <a:off x="2208615" y="978440"/>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44"/>
                    <a:pt x="0" y="10770"/>
                  </a:cubicBezTo>
                  <a:cubicBezTo>
                    <a:pt x="0" y="17272"/>
                    <a:pt x="4558" y="21600"/>
                    <a:pt x="9298" y="21600"/>
                  </a:cubicBezTo>
                  <a:cubicBezTo>
                    <a:pt x="11564" y="21600"/>
                    <a:pt x="13865"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8" name="Google Shape;1189;p57"/>
            <p:cNvSpPr/>
            <p:nvPr/>
          </p:nvSpPr>
          <p:spPr>
            <a:xfrm>
              <a:off x="2208615" y="950465"/>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81"/>
                    <a:pt x="0" y="4852"/>
                    <a:pt x="0" y="10845"/>
                  </a:cubicBezTo>
                  <a:cubicBezTo>
                    <a:pt x="0" y="17294"/>
                    <a:pt x="4549" y="21600"/>
                    <a:pt x="9289" y="21600"/>
                  </a:cubicBezTo>
                  <a:cubicBezTo>
                    <a:pt x="11555"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89" name="Google Shape;1190;p57"/>
            <p:cNvSpPr/>
            <p:nvPr/>
          </p:nvSpPr>
          <p:spPr>
            <a:xfrm>
              <a:off x="2180640" y="1118285"/>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28"/>
                    <a:pt x="15809" y="18441"/>
                  </a:cubicBezTo>
                  <a:cubicBezTo>
                    <a:pt x="21600" y="1161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0" name="Google Shape;1191;p57"/>
            <p:cNvSpPr/>
            <p:nvPr/>
          </p:nvSpPr>
          <p:spPr>
            <a:xfrm>
              <a:off x="2180640" y="950465"/>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1" name="Google Shape;1192;p57"/>
            <p:cNvSpPr/>
            <p:nvPr/>
          </p:nvSpPr>
          <p:spPr>
            <a:xfrm>
              <a:off x="2152675" y="1118285"/>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43" y="21600"/>
                    <a:pt x="9294" y="21600"/>
                  </a:cubicBezTo>
                  <a:cubicBezTo>
                    <a:pt x="11562" y="21600"/>
                    <a:pt x="13872" y="20628"/>
                    <a:pt x="15759" y="18441"/>
                  </a:cubicBezTo>
                  <a:cubicBezTo>
                    <a:pt x="21600" y="1161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2" name="Google Shape;1193;p57"/>
            <p:cNvSpPr/>
            <p:nvPr/>
          </p:nvSpPr>
          <p:spPr>
            <a:xfrm>
              <a:off x="2152675" y="978440"/>
              <a:ext cx="19605"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3" name="Google Shape;1194;p57"/>
            <p:cNvSpPr/>
            <p:nvPr/>
          </p:nvSpPr>
          <p:spPr>
            <a:xfrm>
              <a:off x="2124700" y="1118285"/>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61"/>
                    <a:pt x="0" y="10785"/>
                  </a:cubicBezTo>
                  <a:cubicBezTo>
                    <a:pt x="0" y="17306"/>
                    <a:pt x="4578" y="21600"/>
                    <a:pt x="9329" y="21600"/>
                  </a:cubicBezTo>
                  <a:cubicBezTo>
                    <a:pt x="11596" y="21600"/>
                    <a:pt x="13898" y="20628"/>
                    <a:pt x="15759" y="18441"/>
                  </a:cubicBezTo>
                  <a:cubicBezTo>
                    <a:pt x="21600" y="1161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4" name="Google Shape;1195;p57"/>
            <p:cNvSpPr/>
            <p:nvPr/>
          </p:nvSpPr>
          <p:spPr>
            <a:xfrm>
              <a:off x="2124700" y="1006405"/>
              <a:ext cx="19651" cy="19608"/>
            </a:xfrm>
            <a:custGeom>
              <a:avLst/>
              <a:gdLst/>
              <a:ahLst/>
              <a:cxnLst>
                <a:cxn ang="0">
                  <a:pos x="wd2" y="hd2"/>
                </a:cxn>
                <a:cxn ang="5400000">
                  <a:pos x="wd2" y="hd2"/>
                </a:cxn>
                <a:cxn ang="10800000">
                  <a:pos x="wd2" y="hd2"/>
                </a:cxn>
                <a:cxn ang="16200000">
                  <a:pos x="wd2" y="hd2"/>
                </a:cxn>
              </a:cxnLst>
              <a:rect l="0" t="0" r="r" b="b"/>
              <a:pathLst>
                <a:path w="18533" h="21600" fill="norm" stroke="1" extrusionOk="0">
                  <a:moveTo>
                    <a:pt x="9286" y="0"/>
                  </a:moveTo>
                  <a:cubicBezTo>
                    <a:pt x="4154" y="0"/>
                    <a:pt x="78" y="4852"/>
                    <a:pt x="0" y="10765"/>
                  </a:cubicBezTo>
                  <a:cubicBezTo>
                    <a:pt x="0" y="17274"/>
                    <a:pt x="4578" y="21600"/>
                    <a:pt x="9346" y="21600"/>
                  </a:cubicBezTo>
                  <a:cubicBezTo>
                    <a:pt x="11622" y="21600"/>
                    <a:pt x="13941" y="20609"/>
                    <a:pt x="15837" y="18406"/>
                  </a:cubicBezTo>
                  <a:cubicBezTo>
                    <a:pt x="21600" y="11583"/>
                    <a:pt x="17524"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5" name="Google Shape;1196;p57"/>
            <p:cNvSpPr/>
            <p:nvPr/>
          </p:nvSpPr>
          <p:spPr>
            <a:xfrm>
              <a:off x="2124700" y="978440"/>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44"/>
                    <a:pt x="0" y="10770"/>
                  </a:cubicBezTo>
                  <a:cubicBezTo>
                    <a:pt x="0" y="17272"/>
                    <a:pt x="4578" y="21600"/>
                    <a:pt x="9329" y="21600"/>
                  </a:cubicBezTo>
                  <a:cubicBezTo>
                    <a:pt x="11596" y="21600"/>
                    <a:pt x="13898"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6" name="Google Shape;1197;p57"/>
            <p:cNvSpPr/>
            <p:nvPr/>
          </p:nvSpPr>
          <p:spPr>
            <a:xfrm>
              <a:off x="2096809" y="1118285"/>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28"/>
                    <a:pt x="15740" y="18441"/>
                  </a:cubicBezTo>
                  <a:cubicBezTo>
                    <a:pt x="21600" y="1161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7" name="Google Shape;1198;p57"/>
            <p:cNvSpPr/>
            <p:nvPr/>
          </p:nvSpPr>
          <p:spPr>
            <a:xfrm>
              <a:off x="2096809" y="1034453"/>
              <a:ext cx="19549"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781"/>
                    <a:pt x="0" y="10810"/>
                  </a:cubicBezTo>
                  <a:cubicBezTo>
                    <a:pt x="0" y="17286"/>
                    <a:pt x="4549" y="21600"/>
                    <a:pt x="9289" y="21600"/>
                  </a:cubicBezTo>
                  <a:cubicBezTo>
                    <a:pt x="11555" y="21600"/>
                    <a:pt x="13865" y="20615"/>
                    <a:pt x="15740" y="18403"/>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8" name="Google Shape;1199;p57"/>
            <p:cNvSpPr/>
            <p:nvPr/>
          </p:nvSpPr>
          <p:spPr>
            <a:xfrm>
              <a:off x="2096809" y="1006405"/>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076"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199" name="Google Shape;1200;p57"/>
            <p:cNvSpPr/>
            <p:nvPr/>
          </p:nvSpPr>
          <p:spPr>
            <a:xfrm>
              <a:off x="2068834" y="1118285"/>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28"/>
                    <a:pt x="15809" y="18441"/>
                  </a:cubicBezTo>
                  <a:cubicBezTo>
                    <a:pt x="21600" y="1161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0" name="Google Shape;1201;p57"/>
            <p:cNvSpPr/>
            <p:nvPr/>
          </p:nvSpPr>
          <p:spPr>
            <a:xfrm>
              <a:off x="2068834" y="1090319"/>
              <a:ext cx="19574"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1" name="Google Shape;1202;p57"/>
            <p:cNvSpPr/>
            <p:nvPr/>
          </p:nvSpPr>
          <p:spPr>
            <a:xfrm>
              <a:off x="2068834" y="1062345"/>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67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2" name="Google Shape;1203;p57"/>
            <p:cNvSpPr/>
            <p:nvPr/>
          </p:nvSpPr>
          <p:spPr>
            <a:xfrm>
              <a:off x="2068834" y="1034453"/>
              <a:ext cx="19574" cy="19525"/>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1"/>
                    <a:pt x="0" y="10810"/>
                  </a:cubicBezTo>
                  <a:cubicBezTo>
                    <a:pt x="0" y="17286"/>
                    <a:pt x="4558" y="21600"/>
                    <a:pt x="9315" y="21600"/>
                  </a:cubicBezTo>
                  <a:cubicBezTo>
                    <a:pt x="11590" y="21600"/>
                    <a:pt x="13917" y="20615"/>
                    <a:pt x="15809" y="18403"/>
                  </a:cubicBezTo>
                  <a:cubicBezTo>
                    <a:pt x="21600" y="11632"/>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3" name="Google Shape;1204;p57"/>
            <p:cNvSpPr/>
            <p:nvPr/>
          </p:nvSpPr>
          <p:spPr>
            <a:xfrm>
              <a:off x="1565594" y="1034453"/>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86"/>
                    <a:pt x="4558" y="21600"/>
                    <a:pt x="9315" y="21600"/>
                  </a:cubicBezTo>
                  <a:cubicBezTo>
                    <a:pt x="11590" y="21600"/>
                    <a:pt x="13917" y="20615"/>
                    <a:pt x="15809" y="18403"/>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4" name="Google Shape;1205;p57"/>
            <p:cNvSpPr/>
            <p:nvPr/>
          </p:nvSpPr>
          <p:spPr>
            <a:xfrm>
              <a:off x="1565594" y="1006405"/>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78" y="21600"/>
                    <a:pt x="9320" y="21600"/>
                  </a:cubicBezTo>
                  <a:cubicBezTo>
                    <a:pt x="11587" y="21600"/>
                    <a:pt x="13898"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5" name="Google Shape;1206;p57"/>
            <p:cNvSpPr/>
            <p:nvPr/>
          </p:nvSpPr>
          <p:spPr>
            <a:xfrm>
              <a:off x="1565594" y="978440"/>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6" name="Google Shape;1207;p57"/>
            <p:cNvSpPr/>
            <p:nvPr/>
          </p:nvSpPr>
          <p:spPr>
            <a:xfrm>
              <a:off x="1537629" y="1062345"/>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69" y="4852"/>
                    <a:pt x="0" y="10765"/>
                  </a:cubicBezTo>
                  <a:cubicBezTo>
                    <a:pt x="0" y="17274"/>
                    <a:pt x="4545" y="21600"/>
                    <a:pt x="9289" y="21600"/>
                  </a:cubicBezTo>
                  <a:cubicBezTo>
                    <a:pt x="11558" y="21600"/>
                    <a:pt x="13869" y="20609"/>
                    <a:pt x="15765"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7" name="Google Shape;1208;p57"/>
            <p:cNvSpPr/>
            <p:nvPr/>
          </p:nvSpPr>
          <p:spPr>
            <a:xfrm>
              <a:off x="1537629" y="1034453"/>
              <a:ext cx="19601" cy="19525"/>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05" y="0"/>
                  </a:moveTo>
                  <a:cubicBezTo>
                    <a:pt x="9279" y="0"/>
                    <a:pt x="9253" y="0"/>
                    <a:pt x="9219" y="0"/>
                  </a:cubicBezTo>
                  <a:cubicBezTo>
                    <a:pt x="4150" y="0"/>
                    <a:pt x="69" y="4781"/>
                    <a:pt x="0" y="10810"/>
                  </a:cubicBezTo>
                  <a:cubicBezTo>
                    <a:pt x="0" y="17286"/>
                    <a:pt x="4540" y="21600"/>
                    <a:pt x="9288" y="21600"/>
                  </a:cubicBezTo>
                  <a:cubicBezTo>
                    <a:pt x="11558" y="21600"/>
                    <a:pt x="13880" y="20615"/>
                    <a:pt x="15778" y="18403"/>
                  </a:cubicBezTo>
                  <a:cubicBezTo>
                    <a:pt x="21600" y="11653"/>
                    <a:pt x="17493" y="0"/>
                    <a:pt x="93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8" name="Google Shape;1209;p57"/>
            <p:cNvSpPr/>
            <p:nvPr/>
          </p:nvSpPr>
          <p:spPr>
            <a:xfrm>
              <a:off x="1537629" y="1006405"/>
              <a:ext cx="19623" cy="19608"/>
            </a:xfrm>
            <a:custGeom>
              <a:avLst/>
              <a:gdLst/>
              <a:ahLst/>
              <a:cxnLst>
                <a:cxn ang="0">
                  <a:pos x="wd2" y="hd2"/>
                </a:cxn>
                <a:cxn ang="5400000">
                  <a:pos x="wd2" y="hd2"/>
                </a:cxn>
                <a:cxn ang="10800000">
                  <a:pos x="wd2" y="hd2"/>
                </a:cxn>
                <a:cxn ang="16200000">
                  <a:pos x="wd2" y="hd2"/>
                </a:cxn>
              </a:cxnLst>
              <a:rect l="0" t="0" r="r" b="b"/>
              <a:pathLst>
                <a:path w="18515" h="21600" fill="norm" stroke="1" extrusionOk="0">
                  <a:moveTo>
                    <a:pt x="9211" y="0"/>
                  </a:moveTo>
                  <a:cubicBezTo>
                    <a:pt x="4147" y="0"/>
                    <a:pt x="0" y="4852"/>
                    <a:pt x="0" y="10765"/>
                  </a:cubicBezTo>
                  <a:cubicBezTo>
                    <a:pt x="0" y="17274"/>
                    <a:pt x="4571" y="21600"/>
                    <a:pt x="9341" y="21600"/>
                  </a:cubicBezTo>
                  <a:cubicBezTo>
                    <a:pt x="11618" y="21600"/>
                    <a:pt x="13947" y="20609"/>
                    <a:pt x="15834"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09" name="Google Shape;1210;p57"/>
            <p:cNvSpPr/>
            <p:nvPr/>
          </p:nvSpPr>
          <p:spPr>
            <a:xfrm>
              <a:off x="1509654" y="782792"/>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0"/>
                    <a:pt x="0" y="10785"/>
                  </a:cubicBezTo>
                  <a:cubicBezTo>
                    <a:pt x="0" y="17306"/>
                    <a:pt x="4578" y="21600"/>
                    <a:pt x="9329" y="21600"/>
                  </a:cubicBezTo>
                  <a:cubicBezTo>
                    <a:pt x="11587" y="21600"/>
                    <a:pt x="13898" y="2062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0" name="Google Shape;1211;p57"/>
            <p:cNvSpPr/>
            <p:nvPr/>
          </p:nvSpPr>
          <p:spPr>
            <a:xfrm>
              <a:off x="1509654" y="810693"/>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44"/>
                    <a:pt x="0" y="10851"/>
                  </a:cubicBezTo>
                  <a:cubicBezTo>
                    <a:pt x="0" y="17302"/>
                    <a:pt x="4569" y="21600"/>
                    <a:pt x="9312" y="21600"/>
                  </a:cubicBezTo>
                  <a:cubicBezTo>
                    <a:pt x="11579" y="21600"/>
                    <a:pt x="13889" y="20619"/>
                    <a:pt x="15759" y="18415"/>
                  </a:cubicBezTo>
                  <a:cubicBezTo>
                    <a:pt x="21600" y="11670"/>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1" name="Google Shape;1212;p57"/>
            <p:cNvSpPr/>
            <p:nvPr/>
          </p:nvSpPr>
          <p:spPr>
            <a:xfrm>
              <a:off x="1369956" y="643020"/>
              <a:ext cx="19542"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1"/>
                    <a:pt x="0" y="10785"/>
                  </a:cubicBezTo>
                  <a:cubicBezTo>
                    <a:pt x="0" y="17296"/>
                    <a:pt x="4560" y="21600"/>
                    <a:pt x="9302" y="21600"/>
                  </a:cubicBezTo>
                  <a:cubicBezTo>
                    <a:pt x="11569" y="21600"/>
                    <a:pt x="13870" y="2061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2" name="Google Shape;1213;p57"/>
            <p:cNvSpPr/>
            <p:nvPr/>
          </p:nvSpPr>
          <p:spPr>
            <a:xfrm>
              <a:off x="1369956" y="670985"/>
              <a:ext cx="19542" cy="19553"/>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784"/>
                    <a:pt x="0" y="10795"/>
                  </a:cubicBezTo>
                  <a:cubicBezTo>
                    <a:pt x="0" y="17302"/>
                    <a:pt x="4534" y="21600"/>
                    <a:pt x="9258" y="21600"/>
                  </a:cubicBezTo>
                  <a:cubicBezTo>
                    <a:pt x="11534" y="21600"/>
                    <a:pt x="13862" y="20597"/>
                    <a:pt x="15738" y="18377"/>
                  </a:cubicBezTo>
                  <a:cubicBezTo>
                    <a:pt x="21600" y="11616"/>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3" name="Google Shape;1214;p57"/>
            <p:cNvSpPr/>
            <p:nvPr/>
          </p:nvSpPr>
          <p:spPr>
            <a:xfrm>
              <a:off x="1369956" y="698887"/>
              <a:ext cx="19542" cy="1959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44"/>
                    <a:pt x="0" y="10770"/>
                  </a:cubicBezTo>
                  <a:cubicBezTo>
                    <a:pt x="0" y="17272"/>
                    <a:pt x="4560" y="21600"/>
                    <a:pt x="9302" y="21600"/>
                  </a:cubicBezTo>
                  <a:cubicBezTo>
                    <a:pt x="11560" y="21600"/>
                    <a:pt x="13870" y="20619"/>
                    <a:pt x="15738" y="18415"/>
                  </a:cubicBezTo>
                  <a:cubicBezTo>
                    <a:pt x="21600" y="11670"/>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4" name="Google Shape;1215;p57"/>
            <p:cNvSpPr/>
            <p:nvPr/>
          </p:nvSpPr>
          <p:spPr>
            <a:xfrm>
              <a:off x="1369956" y="726852"/>
              <a:ext cx="19542"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2"/>
                    <a:pt x="0" y="10765"/>
                  </a:cubicBezTo>
                  <a:cubicBezTo>
                    <a:pt x="0" y="17274"/>
                    <a:pt x="4560" y="21600"/>
                    <a:pt x="9302" y="21600"/>
                  </a:cubicBezTo>
                  <a:cubicBezTo>
                    <a:pt x="11560" y="21600"/>
                    <a:pt x="13870" y="20609"/>
                    <a:pt x="15738" y="18406"/>
                  </a:cubicBezTo>
                  <a:cubicBezTo>
                    <a:pt x="21600" y="11583"/>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5" name="Google Shape;1216;p57"/>
            <p:cNvSpPr/>
            <p:nvPr/>
          </p:nvSpPr>
          <p:spPr>
            <a:xfrm>
              <a:off x="1369956" y="754827"/>
              <a:ext cx="19542"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1"/>
                    <a:pt x="0" y="10785"/>
                  </a:cubicBezTo>
                  <a:cubicBezTo>
                    <a:pt x="0" y="17296"/>
                    <a:pt x="4560" y="21600"/>
                    <a:pt x="9302" y="21600"/>
                  </a:cubicBezTo>
                  <a:cubicBezTo>
                    <a:pt x="11569" y="21600"/>
                    <a:pt x="13870" y="2061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6" name="Google Shape;1217;p57"/>
            <p:cNvSpPr/>
            <p:nvPr/>
          </p:nvSpPr>
          <p:spPr>
            <a:xfrm>
              <a:off x="1369956" y="782792"/>
              <a:ext cx="19542"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780"/>
                    <a:pt x="0" y="10785"/>
                  </a:cubicBezTo>
                  <a:cubicBezTo>
                    <a:pt x="0" y="17306"/>
                    <a:pt x="4560" y="21600"/>
                    <a:pt x="9302" y="21600"/>
                  </a:cubicBezTo>
                  <a:cubicBezTo>
                    <a:pt x="11569" y="21600"/>
                    <a:pt x="13870" y="2062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7" name="Google Shape;1218;p57"/>
            <p:cNvSpPr/>
            <p:nvPr/>
          </p:nvSpPr>
          <p:spPr>
            <a:xfrm>
              <a:off x="1369956" y="810693"/>
              <a:ext cx="19542" cy="19599"/>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81"/>
                    <a:pt x="0" y="4844"/>
                    <a:pt x="0" y="10851"/>
                  </a:cubicBezTo>
                  <a:cubicBezTo>
                    <a:pt x="0" y="17302"/>
                    <a:pt x="4551" y="21600"/>
                    <a:pt x="9293" y="21600"/>
                  </a:cubicBezTo>
                  <a:cubicBezTo>
                    <a:pt x="11560" y="21600"/>
                    <a:pt x="13870" y="20619"/>
                    <a:pt x="15738" y="18415"/>
                  </a:cubicBezTo>
                  <a:cubicBezTo>
                    <a:pt x="21600" y="11670"/>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8" name="Google Shape;1219;p57"/>
            <p:cNvSpPr/>
            <p:nvPr/>
          </p:nvSpPr>
          <p:spPr>
            <a:xfrm>
              <a:off x="1369956" y="838658"/>
              <a:ext cx="19542"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2"/>
                    <a:pt x="0" y="10765"/>
                  </a:cubicBezTo>
                  <a:cubicBezTo>
                    <a:pt x="0" y="17274"/>
                    <a:pt x="4560" y="21600"/>
                    <a:pt x="9302" y="21600"/>
                  </a:cubicBezTo>
                  <a:cubicBezTo>
                    <a:pt x="11560" y="21600"/>
                    <a:pt x="13870" y="20609"/>
                    <a:pt x="15738" y="18406"/>
                  </a:cubicBezTo>
                  <a:cubicBezTo>
                    <a:pt x="21600" y="11664"/>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19" name="Google Shape;1220;p57"/>
            <p:cNvSpPr/>
            <p:nvPr/>
          </p:nvSpPr>
          <p:spPr>
            <a:xfrm>
              <a:off x="1369956" y="866633"/>
              <a:ext cx="19542"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1"/>
                    <a:pt x="0" y="10785"/>
                  </a:cubicBezTo>
                  <a:cubicBezTo>
                    <a:pt x="0" y="17296"/>
                    <a:pt x="4560" y="21600"/>
                    <a:pt x="9302" y="21600"/>
                  </a:cubicBezTo>
                  <a:cubicBezTo>
                    <a:pt x="11569" y="21600"/>
                    <a:pt x="13870" y="2061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0" name="Google Shape;1221;p57"/>
            <p:cNvSpPr/>
            <p:nvPr/>
          </p:nvSpPr>
          <p:spPr>
            <a:xfrm>
              <a:off x="1369956" y="894598"/>
              <a:ext cx="19542" cy="1957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780"/>
                    <a:pt x="0" y="10785"/>
                  </a:cubicBezTo>
                  <a:cubicBezTo>
                    <a:pt x="0" y="17306"/>
                    <a:pt x="4560" y="21600"/>
                    <a:pt x="9302" y="21600"/>
                  </a:cubicBezTo>
                  <a:cubicBezTo>
                    <a:pt x="11569" y="21600"/>
                    <a:pt x="13870" y="2062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1" name="Google Shape;1222;p57"/>
            <p:cNvSpPr/>
            <p:nvPr/>
          </p:nvSpPr>
          <p:spPr>
            <a:xfrm>
              <a:off x="1369956" y="922573"/>
              <a:ext cx="19542" cy="19525"/>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781"/>
                    <a:pt x="0" y="10810"/>
                  </a:cubicBezTo>
                  <a:cubicBezTo>
                    <a:pt x="0" y="17286"/>
                    <a:pt x="4551" y="21600"/>
                    <a:pt x="9293" y="21600"/>
                  </a:cubicBezTo>
                  <a:cubicBezTo>
                    <a:pt x="11560" y="21600"/>
                    <a:pt x="13870" y="20615"/>
                    <a:pt x="15738" y="18403"/>
                  </a:cubicBezTo>
                  <a:cubicBezTo>
                    <a:pt x="21600" y="11632"/>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2" name="Google Shape;1223;p57"/>
            <p:cNvSpPr/>
            <p:nvPr/>
          </p:nvSpPr>
          <p:spPr>
            <a:xfrm>
              <a:off x="1369956" y="950465"/>
              <a:ext cx="19542"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81"/>
                    <a:pt x="0" y="4852"/>
                    <a:pt x="0" y="10845"/>
                  </a:cubicBezTo>
                  <a:cubicBezTo>
                    <a:pt x="0" y="17294"/>
                    <a:pt x="4551" y="21600"/>
                    <a:pt x="9293" y="21600"/>
                  </a:cubicBezTo>
                  <a:cubicBezTo>
                    <a:pt x="11560" y="21600"/>
                    <a:pt x="13870" y="20609"/>
                    <a:pt x="15738" y="18406"/>
                  </a:cubicBezTo>
                  <a:cubicBezTo>
                    <a:pt x="21600" y="11664"/>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3" name="Google Shape;1224;p57"/>
            <p:cNvSpPr/>
            <p:nvPr/>
          </p:nvSpPr>
          <p:spPr>
            <a:xfrm>
              <a:off x="1369956" y="978440"/>
              <a:ext cx="19542" cy="1959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44"/>
                    <a:pt x="0" y="10770"/>
                  </a:cubicBezTo>
                  <a:cubicBezTo>
                    <a:pt x="0" y="17272"/>
                    <a:pt x="4560" y="21600"/>
                    <a:pt x="9302" y="21600"/>
                  </a:cubicBezTo>
                  <a:cubicBezTo>
                    <a:pt x="11560" y="21600"/>
                    <a:pt x="13870" y="20619"/>
                    <a:pt x="15738" y="18415"/>
                  </a:cubicBezTo>
                  <a:cubicBezTo>
                    <a:pt x="21600" y="11589"/>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4" name="Google Shape;1225;p57"/>
            <p:cNvSpPr/>
            <p:nvPr/>
          </p:nvSpPr>
          <p:spPr>
            <a:xfrm>
              <a:off x="1369956" y="1006405"/>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078" y="0"/>
                    <a:pt x="0" y="4852"/>
                    <a:pt x="0" y="10765"/>
                  </a:cubicBezTo>
                  <a:cubicBezTo>
                    <a:pt x="0" y="17274"/>
                    <a:pt x="4545" y="21600"/>
                    <a:pt x="9289" y="21600"/>
                  </a:cubicBezTo>
                  <a:cubicBezTo>
                    <a:pt x="11558" y="21600"/>
                    <a:pt x="13869" y="20609"/>
                    <a:pt x="15765"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5" name="Google Shape;1226;p57"/>
            <p:cNvSpPr/>
            <p:nvPr/>
          </p:nvSpPr>
          <p:spPr>
            <a:xfrm>
              <a:off x="1369956" y="1034453"/>
              <a:ext cx="19542" cy="19525"/>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781"/>
                    <a:pt x="0" y="10810"/>
                  </a:cubicBezTo>
                  <a:cubicBezTo>
                    <a:pt x="0" y="17286"/>
                    <a:pt x="4551" y="21600"/>
                    <a:pt x="9293" y="21600"/>
                  </a:cubicBezTo>
                  <a:cubicBezTo>
                    <a:pt x="11560" y="21600"/>
                    <a:pt x="13870" y="20615"/>
                    <a:pt x="15738" y="18403"/>
                  </a:cubicBezTo>
                  <a:cubicBezTo>
                    <a:pt x="21600" y="11632"/>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6" name="Google Shape;1227;p57"/>
            <p:cNvSpPr/>
            <p:nvPr/>
          </p:nvSpPr>
          <p:spPr>
            <a:xfrm>
              <a:off x="1369956" y="1090319"/>
              <a:ext cx="19542" cy="1957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1"/>
                    <a:pt x="0" y="10785"/>
                  </a:cubicBezTo>
                  <a:cubicBezTo>
                    <a:pt x="0" y="17306"/>
                    <a:pt x="4560" y="21600"/>
                    <a:pt x="9302" y="21600"/>
                  </a:cubicBezTo>
                  <a:cubicBezTo>
                    <a:pt x="11569" y="21600"/>
                    <a:pt x="13870" y="2061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7" name="Google Shape;1228;p57"/>
            <p:cNvSpPr/>
            <p:nvPr/>
          </p:nvSpPr>
          <p:spPr>
            <a:xfrm>
              <a:off x="1397848" y="643020"/>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29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8" name="Google Shape;1229;p57"/>
            <p:cNvSpPr/>
            <p:nvPr/>
          </p:nvSpPr>
          <p:spPr>
            <a:xfrm>
              <a:off x="1397848" y="670985"/>
              <a:ext cx="19607" cy="19553"/>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4"/>
                    <a:pt x="0" y="10795"/>
                  </a:cubicBezTo>
                  <a:cubicBezTo>
                    <a:pt x="0" y="17302"/>
                    <a:pt x="4552" y="21600"/>
                    <a:pt x="9286" y="21600"/>
                  </a:cubicBezTo>
                  <a:cubicBezTo>
                    <a:pt x="11562" y="21600"/>
                    <a:pt x="13881" y="20597"/>
                    <a:pt x="15759" y="18377"/>
                  </a:cubicBezTo>
                  <a:cubicBezTo>
                    <a:pt x="21600" y="11616"/>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29" name="Google Shape;1230;p57"/>
            <p:cNvSpPr/>
            <p:nvPr/>
          </p:nvSpPr>
          <p:spPr>
            <a:xfrm>
              <a:off x="1397848" y="698887"/>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44"/>
                    <a:pt x="0" y="10770"/>
                  </a:cubicBezTo>
                  <a:cubicBezTo>
                    <a:pt x="0" y="17272"/>
                    <a:pt x="4578" y="21600"/>
                    <a:pt x="9320" y="21600"/>
                  </a:cubicBezTo>
                  <a:cubicBezTo>
                    <a:pt x="11587" y="21600"/>
                    <a:pt x="13898"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0" name="Google Shape;1231;p57"/>
            <p:cNvSpPr/>
            <p:nvPr/>
          </p:nvSpPr>
          <p:spPr>
            <a:xfrm>
              <a:off x="1397848" y="726852"/>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78" y="21600"/>
                    <a:pt x="9320" y="21600"/>
                  </a:cubicBezTo>
                  <a:cubicBezTo>
                    <a:pt x="11587" y="21600"/>
                    <a:pt x="13898"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1" name="Google Shape;1232;p57"/>
            <p:cNvSpPr/>
            <p:nvPr/>
          </p:nvSpPr>
          <p:spPr>
            <a:xfrm>
              <a:off x="1397848" y="754827"/>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29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2" name="Google Shape;1233;p57"/>
            <p:cNvSpPr/>
            <p:nvPr/>
          </p:nvSpPr>
          <p:spPr>
            <a:xfrm>
              <a:off x="1397848" y="782792"/>
              <a:ext cx="19607" cy="19553"/>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4"/>
                    <a:pt x="0" y="10795"/>
                  </a:cubicBezTo>
                  <a:cubicBezTo>
                    <a:pt x="0" y="17302"/>
                    <a:pt x="4552" y="21600"/>
                    <a:pt x="9286" y="21600"/>
                  </a:cubicBezTo>
                  <a:cubicBezTo>
                    <a:pt x="11562" y="21600"/>
                    <a:pt x="13881" y="20597"/>
                    <a:pt x="15759" y="18377"/>
                  </a:cubicBezTo>
                  <a:cubicBezTo>
                    <a:pt x="21600" y="11616"/>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3" name="Google Shape;1234;p57"/>
            <p:cNvSpPr/>
            <p:nvPr/>
          </p:nvSpPr>
          <p:spPr>
            <a:xfrm>
              <a:off x="1397848" y="810693"/>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44"/>
                    <a:pt x="0" y="10851"/>
                  </a:cubicBezTo>
                  <a:cubicBezTo>
                    <a:pt x="0" y="17302"/>
                    <a:pt x="4569" y="21600"/>
                    <a:pt x="9312" y="21600"/>
                  </a:cubicBezTo>
                  <a:cubicBezTo>
                    <a:pt x="11579" y="21600"/>
                    <a:pt x="13889" y="20619"/>
                    <a:pt x="15759" y="18415"/>
                  </a:cubicBezTo>
                  <a:cubicBezTo>
                    <a:pt x="21600" y="11670"/>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4" name="Google Shape;1235;p57"/>
            <p:cNvSpPr/>
            <p:nvPr/>
          </p:nvSpPr>
          <p:spPr>
            <a:xfrm>
              <a:off x="1397848" y="838658"/>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765"/>
                  </a:cubicBezTo>
                  <a:cubicBezTo>
                    <a:pt x="0" y="17274"/>
                    <a:pt x="4543" y="21600"/>
                    <a:pt x="9294" y="21600"/>
                  </a:cubicBezTo>
                  <a:cubicBezTo>
                    <a:pt x="11562" y="21600"/>
                    <a:pt x="13872"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5" name="Google Shape;1236;p57"/>
            <p:cNvSpPr/>
            <p:nvPr/>
          </p:nvSpPr>
          <p:spPr>
            <a:xfrm>
              <a:off x="1397848" y="866633"/>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29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6" name="Google Shape;1237;p57"/>
            <p:cNvSpPr/>
            <p:nvPr/>
          </p:nvSpPr>
          <p:spPr>
            <a:xfrm>
              <a:off x="1397848" y="894598"/>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2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7" name="Google Shape;1238;p57"/>
            <p:cNvSpPr/>
            <p:nvPr/>
          </p:nvSpPr>
          <p:spPr>
            <a:xfrm>
              <a:off x="1397848" y="922573"/>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86"/>
                    <a:pt x="4569" y="21600"/>
                    <a:pt x="9312" y="21600"/>
                  </a:cubicBezTo>
                  <a:cubicBezTo>
                    <a:pt x="11579" y="21600"/>
                    <a:pt x="13889" y="20615"/>
                    <a:pt x="15759" y="18403"/>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8" name="Google Shape;1239;p57"/>
            <p:cNvSpPr/>
            <p:nvPr/>
          </p:nvSpPr>
          <p:spPr>
            <a:xfrm>
              <a:off x="1397848" y="95046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69" y="21600"/>
                    <a:pt x="9312" y="21600"/>
                  </a:cubicBezTo>
                  <a:cubicBezTo>
                    <a:pt x="11579" y="21600"/>
                    <a:pt x="13889"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39" name="Google Shape;1240;p57"/>
            <p:cNvSpPr/>
            <p:nvPr/>
          </p:nvSpPr>
          <p:spPr>
            <a:xfrm>
              <a:off x="1397848" y="978440"/>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70"/>
                  </a:cubicBezTo>
                  <a:cubicBezTo>
                    <a:pt x="0" y="17272"/>
                    <a:pt x="4578" y="21600"/>
                    <a:pt x="9320" y="21600"/>
                  </a:cubicBezTo>
                  <a:cubicBezTo>
                    <a:pt x="11587" y="21600"/>
                    <a:pt x="13898"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0" name="Google Shape;1241;p57"/>
            <p:cNvSpPr/>
            <p:nvPr/>
          </p:nvSpPr>
          <p:spPr>
            <a:xfrm>
              <a:off x="1425813" y="643020"/>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1"/>
                    <a:pt x="0" y="10785"/>
                  </a:cubicBezTo>
                  <a:cubicBezTo>
                    <a:pt x="0" y="17296"/>
                    <a:pt x="4552" y="21600"/>
                    <a:pt x="9294" y="21600"/>
                  </a:cubicBezTo>
                  <a:cubicBezTo>
                    <a:pt x="11562" y="21600"/>
                    <a:pt x="13881" y="2061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1" name="Google Shape;1242;p57"/>
            <p:cNvSpPr/>
            <p:nvPr/>
          </p:nvSpPr>
          <p:spPr>
            <a:xfrm>
              <a:off x="1425813" y="670985"/>
              <a:ext cx="19607" cy="19553"/>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784"/>
                    <a:pt x="0" y="10795"/>
                  </a:cubicBezTo>
                  <a:cubicBezTo>
                    <a:pt x="0" y="17302"/>
                    <a:pt x="4526" y="21600"/>
                    <a:pt x="9260" y="21600"/>
                  </a:cubicBezTo>
                  <a:cubicBezTo>
                    <a:pt x="11536" y="21600"/>
                    <a:pt x="13863" y="20597"/>
                    <a:pt x="15759" y="18377"/>
                  </a:cubicBezTo>
                  <a:cubicBezTo>
                    <a:pt x="21600" y="11616"/>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2" name="Google Shape;1243;p57"/>
            <p:cNvSpPr/>
            <p:nvPr/>
          </p:nvSpPr>
          <p:spPr>
            <a:xfrm>
              <a:off x="1425813" y="698887"/>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44"/>
                    <a:pt x="0" y="10770"/>
                  </a:cubicBezTo>
                  <a:cubicBezTo>
                    <a:pt x="0" y="17272"/>
                    <a:pt x="4552" y="21600"/>
                    <a:pt x="9294" y="21600"/>
                  </a:cubicBezTo>
                  <a:cubicBezTo>
                    <a:pt x="11562" y="21600"/>
                    <a:pt x="13872" y="20619"/>
                    <a:pt x="15759" y="18415"/>
                  </a:cubicBezTo>
                  <a:cubicBezTo>
                    <a:pt x="21600" y="11670"/>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3" name="Google Shape;1244;p57"/>
            <p:cNvSpPr/>
            <p:nvPr/>
          </p:nvSpPr>
          <p:spPr>
            <a:xfrm>
              <a:off x="1425813" y="726852"/>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2"/>
                    <a:pt x="0" y="10765"/>
                  </a:cubicBezTo>
                  <a:cubicBezTo>
                    <a:pt x="0" y="17274"/>
                    <a:pt x="4552" y="21600"/>
                    <a:pt x="9294" y="21600"/>
                  </a:cubicBezTo>
                  <a:cubicBezTo>
                    <a:pt x="11562" y="21600"/>
                    <a:pt x="13872" y="20609"/>
                    <a:pt x="15759" y="18406"/>
                  </a:cubicBezTo>
                  <a:cubicBezTo>
                    <a:pt x="21600" y="11583"/>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4" name="Google Shape;1245;p57"/>
            <p:cNvSpPr/>
            <p:nvPr/>
          </p:nvSpPr>
          <p:spPr>
            <a:xfrm>
              <a:off x="1425813" y="754827"/>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1"/>
                    <a:pt x="0" y="10785"/>
                  </a:cubicBezTo>
                  <a:cubicBezTo>
                    <a:pt x="0" y="17296"/>
                    <a:pt x="4552" y="21600"/>
                    <a:pt x="9294" y="21600"/>
                  </a:cubicBezTo>
                  <a:cubicBezTo>
                    <a:pt x="11562" y="21600"/>
                    <a:pt x="13881" y="2061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5" name="Google Shape;1246;p57"/>
            <p:cNvSpPr/>
            <p:nvPr/>
          </p:nvSpPr>
          <p:spPr>
            <a:xfrm>
              <a:off x="1425813" y="782792"/>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780"/>
                    <a:pt x="0" y="10785"/>
                  </a:cubicBezTo>
                  <a:cubicBezTo>
                    <a:pt x="0" y="17306"/>
                    <a:pt x="4552" y="21600"/>
                    <a:pt x="9294" y="21600"/>
                  </a:cubicBezTo>
                  <a:cubicBezTo>
                    <a:pt x="11562" y="21600"/>
                    <a:pt x="13881" y="2062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6" name="Google Shape;1247;p57"/>
            <p:cNvSpPr/>
            <p:nvPr/>
          </p:nvSpPr>
          <p:spPr>
            <a:xfrm>
              <a:off x="1425813" y="810693"/>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81"/>
                    <a:pt x="0" y="4844"/>
                    <a:pt x="0" y="10851"/>
                  </a:cubicBezTo>
                  <a:cubicBezTo>
                    <a:pt x="0" y="17302"/>
                    <a:pt x="4543" y="21600"/>
                    <a:pt x="9286" y="21600"/>
                  </a:cubicBezTo>
                  <a:cubicBezTo>
                    <a:pt x="11553" y="21600"/>
                    <a:pt x="13872" y="20619"/>
                    <a:pt x="15759" y="18415"/>
                  </a:cubicBezTo>
                  <a:cubicBezTo>
                    <a:pt x="21600" y="11670"/>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7" name="Google Shape;1248;p57"/>
            <p:cNvSpPr/>
            <p:nvPr/>
          </p:nvSpPr>
          <p:spPr>
            <a:xfrm>
              <a:off x="1425813" y="838658"/>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2"/>
                    <a:pt x="0" y="10765"/>
                  </a:cubicBezTo>
                  <a:cubicBezTo>
                    <a:pt x="0" y="17274"/>
                    <a:pt x="4552" y="21600"/>
                    <a:pt x="9294" y="21600"/>
                  </a:cubicBezTo>
                  <a:cubicBezTo>
                    <a:pt x="11562" y="21600"/>
                    <a:pt x="13872" y="20609"/>
                    <a:pt x="15759" y="18406"/>
                  </a:cubicBezTo>
                  <a:cubicBezTo>
                    <a:pt x="21600" y="11664"/>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8" name="Google Shape;1249;p57"/>
            <p:cNvSpPr/>
            <p:nvPr/>
          </p:nvSpPr>
          <p:spPr>
            <a:xfrm>
              <a:off x="1425813" y="866633"/>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1"/>
                    <a:pt x="0" y="10785"/>
                  </a:cubicBezTo>
                  <a:cubicBezTo>
                    <a:pt x="0" y="17296"/>
                    <a:pt x="4552" y="21600"/>
                    <a:pt x="9294" y="21600"/>
                  </a:cubicBezTo>
                  <a:cubicBezTo>
                    <a:pt x="11562" y="21600"/>
                    <a:pt x="13881" y="2061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49" name="Google Shape;1250;p57"/>
            <p:cNvSpPr/>
            <p:nvPr/>
          </p:nvSpPr>
          <p:spPr>
            <a:xfrm>
              <a:off x="1425813" y="894598"/>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780"/>
                    <a:pt x="0" y="10785"/>
                  </a:cubicBezTo>
                  <a:cubicBezTo>
                    <a:pt x="0" y="17306"/>
                    <a:pt x="4552" y="21600"/>
                    <a:pt x="9294" y="21600"/>
                  </a:cubicBezTo>
                  <a:cubicBezTo>
                    <a:pt x="11562" y="21600"/>
                    <a:pt x="13881" y="2062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0" name="Google Shape;1251;p57"/>
            <p:cNvSpPr/>
            <p:nvPr/>
          </p:nvSpPr>
          <p:spPr>
            <a:xfrm>
              <a:off x="1425813" y="922573"/>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781"/>
                    <a:pt x="0" y="10810"/>
                  </a:cubicBezTo>
                  <a:cubicBezTo>
                    <a:pt x="0" y="17286"/>
                    <a:pt x="4543" y="21600"/>
                    <a:pt x="9286" y="21600"/>
                  </a:cubicBezTo>
                  <a:cubicBezTo>
                    <a:pt x="11553" y="21600"/>
                    <a:pt x="13872" y="20615"/>
                    <a:pt x="15759" y="18403"/>
                  </a:cubicBezTo>
                  <a:cubicBezTo>
                    <a:pt x="21600" y="11632"/>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1" name="Google Shape;1252;p57"/>
            <p:cNvSpPr/>
            <p:nvPr/>
          </p:nvSpPr>
          <p:spPr>
            <a:xfrm>
              <a:off x="1425813" y="95046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81"/>
                    <a:pt x="0" y="4852"/>
                    <a:pt x="0" y="10845"/>
                  </a:cubicBezTo>
                  <a:cubicBezTo>
                    <a:pt x="0" y="17294"/>
                    <a:pt x="4543" y="21600"/>
                    <a:pt x="9286" y="21600"/>
                  </a:cubicBezTo>
                  <a:cubicBezTo>
                    <a:pt x="11553" y="21600"/>
                    <a:pt x="13872" y="20609"/>
                    <a:pt x="15759" y="18406"/>
                  </a:cubicBezTo>
                  <a:cubicBezTo>
                    <a:pt x="21600" y="11664"/>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2" name="Google Shape;1253;p57"/>
            <p:cNvSpPr/>
            <p:nvPr/>
          </p:nvSpPr>
          <p:spPr>
            <a:xfrm>
              <a:off x="1453788" y="726852"/>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3" name="Google Shape;1254;p57"/>
            <p:cNvSpPr/>
            <p:nvPr/>
          </p:nvSpPr>
          <p:spPr>
            <a:xfrm>
              <a:off x="1453788" y="754827"/>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4" name="Google Shape;1255;p57"/>
            <p:cNvSpPr/>
            <p:nvPr/>
          </p:nvSpPr>
          <p:spPr>
            <a:xfrm>
              <a:off x="1453788" y="782792"/>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32"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5" name="Google Shape;1256;p57"/>
            <p:cNvSpPr/>
            <p:nvPr/>
          </p:nvSpPr>
          <p:spPr>
            <a:xfrm>
              <a:off x="1453788" y="810693"/>
              <a:ext cx="19572"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851"/>
                  </a:cubicBezTo>
                  <a:cubicBezTo>
                    <a:pt x="0" y="17302"/>
                    <a:pt x="4549" y="21600"/>
                    <a:pt x="9315" y="21600"/>
                  </a:cubicBezTo>
                  <a:cubicBezTo>
                    <a:pt x="11590" y="21600"/>
                    <a:pt x="13917" y="20619"/>
                    <a:pt x="15809"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6" name="Google Shape;1257;p57"/>
            <p:cNvSpPr/>
            <p:nvPr/>
          </p:nvSpPr>
          <p:spPr>
            <a:xfrm>
              <a:off x="1481762" y="726852"/>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091" y="0"/>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7" name="Google Shape;1258;p57"/>
            <p:cNvSpPr/>
            <p:nvPr/>
          </p:nvSpPr>
          <p:spPr>
            <a:xfrm>
              <a:off x="1481762" y="754827"/>
              <a:ext cx="19543"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51"/>
                    <a:pt x="0" y="10785"/>
                  </a:cubicBezTo>
                  <a:cubicBezTo>
                    <a:pt x="0" y="17296"/>
                    <a:pt x="4560" y="21600"/>
                    <a:pt x="9302" y="21600"/>
                  </a:cubicBezTo>
                  <a:cubicBezTo>
                    <a:pt x="11569" y="21600"/>
                    <a:pt x="13870" y="20618"/>
                    <a:pt x="15738"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8" name="Google Shape;1259;p57"/>
            <p:cNvSpPr/>
            <p:nvPr/>
          </p:nvSpPr>
          <p:spPr>
            <a:xfrm>
              <a:off x="1481762" y="782792"/>
              <a:ext cx="19543" cy="19553"/>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784"/>
                    <a:pt x="0" y="10795"/>
                  </a:cubicBezTo>
                  <a:cubicBezTo>
                    <a:pt x="0" y="17302"/>
                    <a:pt x="4534" y="21600"/>
                    <a:pt x="9258" y="21600"/>
                  </a:cubicBezTo>
                  <a:cubicBezTo>
                    <a:pt x="11534" y="21600"/>
                    <a:pt x="13862" y="20597"/>
                    <a:pt x="15738" y="18377"/>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59" name="Google Shape;1260;p57"/>
            <p:cNvSpPr/>
            <p:nvPr/>
          </p:nvSpPr>
          <p:spPr>
            <a:xfrm>
              <a:off x="1481762" y="810693"/>
              <a:ext cx="19568" cy="19599"/>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091" y="81"/>
                    <a:pt x="0" y="4844"/>
                    <a:pt x="0" y="10851"/>
                  </a:cubicBezTo>
                  <a:cubicBezTo>
                    <a:pt x="0" y="17302"/>
                    <a:pt x="4551" y="21600"/>
                    <a:pt x="9310" y="21600"/>
                  </a:cubicBezTo>
                  <a:cubicBezTo>
                    <a:pt x="11595" y="21600"/>
                    <a:pt x="13914" y="20619"/>
                    <a:pt x="15816" y="18415"/>
                  </a:cubicBezTo>
                  <a:cubicBezTo>
                    <a:pt x="21600" y="11670"/>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0" name="Google Shape;1261;p57"/>
            <p:cNvSpPr/>
            <p:nvPr/>
          </p:nvSpPr>
          <p:spPr>
            <a:xfrm>
              <a:off x="1481762" y="838658"/>
              <a:ext cx="19543" cy="19608"/>
            </a:xfrm>
            <a:custGeom>
              <a:avLst/>
              <a:gdLst/>
              <a:ahLst/>
              <a:cxnLst>
                <a:cxn ang="0">
                  <a:pos x="wd2" y="hd2"/>
                </a:cxn>
                <a:cxn ang="5400000">
                  <a:pos x="wd2" y="hd2"/>
                </a:cxn>
                <a:cxn ang="10800000">
                  <a:pos x="wd2" y="hd2"/>
                </a:cxn>
                <a:cxn ang="16200000">
                  <a:pos x="wd2" y="hd2"/>
                </a:cxn>
              </a:cxnLst>
              <a:rect l="0" t="0" r="r" b="b"/>
              <a:pathLst>
                <a:path w="18454" h="21600" fill="norm" stroke="1" extrusionOk="0">
                  <a:moveTo>
                    <a:pt x="9227" y="0"/>
                  </a:moveTo>
                  <a:cubicBezTo>
                    <a:pt x="4150" y="81"/>
                    <a:pt x="0" y="4852"/>
                    <a:pt x="0" y="10765"/>
                  </a:cubicBezTo>
                  <a:cubicBezTo>
                    <a:pt x="-52" y="17274"/>
                    <a:pt x="4514" y="21600"/>
                    <a:pt x="9262" y="21600"/>
                  </a:cubicBezTo>
                  <a:cubicBezTo>
                    <a:pt x="11532" y="21600"/>
                    <a:pt x="13837" y="20609"/>
                    <a:pt x="15700" y="18406"/>
                  </a:cubicBezTo>
                  <a:cubicBezTo>
                    <a:pt x="21548" y="11664"/>
                    <a:pt x="17467" y="0"/>
                    <a:pt x="92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1" name="Google Shape;1262;p57"/>
            <p:cNvSpPr/>
            <p:nvPr/>
          </p:nvSpPr>
          <p:spPr>
            <a:xfrm>
              <a:off x="1453788" y="838658"/>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2" name="Google Shape;1263;p57"/>
            <p:cNvSpPr/>
            <p:nvPr/>
          </p:nvSpPr>
          <p:spPr>
            <a:xfrm>
              <a:off x="1453788" y="866633"/>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3" name="Google Shape;1264;p57"/>
            <p:cNvSpPr/>
            <p:nvPr/>
          </p:nvSpPr>
          <p:spPr>
            <a:xfrm>
              <a:off x="1453788" y="894598"/>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2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4" name="Google Shape;1265;p57"/>
            <p:cNvSpPr/>
            <p:nvPr/>
          </p:nvSpPr>
          <p:spPr>
            <a:xfrm>
              <a:off x="1453788" y="922573"/>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86"/>
                    <a:pt x="4549" y="21600"/>
                    <a:pt x="9315" y="21600"/>
                  </a:cubicBezTo>
                  <a:cubicBezTo>
                    <a:pt x="11590" y="21600"/>
                    <a:pt x="13917" y="20615"/>
                    <a:pt x="15809" y="18403"/>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5" name="Google Shape;1266;p57"/>
            <p:cNvSpPr/>
            <p:nvPr/>
          </p:nvSpPr>
          <p:spPr>
            <a:xfrm>
              <a:off x="1453788" y="95046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49"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6" name="Google Shape;1267;p57"/>
            <p:cNvSpPr/>
            <p:nvPr/>
          </p:nvSpPr>
          <p:spPr>
            <a:xfrm>
              <a:off x="1453788" y="978440"/>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7" name="Google Shape;1268;p57"/>
            <p:cNvSpPr/>
            <p:nvPr/>
          </p:nvSpPr>
          <p:spPr>
            <a:xfrm>
              <a:off x="1425813" y="978440"/>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44"/>
                    <a:pt x="0" y="10770"/>
                  </a:cubicBezTo>
                  <a:cubicBezTo>
                    <a:pt x="0" y="17272"/>
                    <a:pt x="4552" y="21600"/>
                    <a:pt x="9294" y="21600"/>
                  </a:cubicBezTo>
                  <a:cubicBezTo>
                    <a:pt x="11562" y="21600"/>
                    <a:pt x="13872" y="20619"/>
                    <a:pt x="15759" y="18415"/>
                  </a:cubicBezTo>
                  <a:cubicBezTo>
                    <a:pt x="21600" y="11589"/>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8" name="Google Shape;1269;p57"/>
            <p:cNvSpPr/>
            <p:nvPr/>
          </p:nvSpPr>
          <p:spPr>
            <a:xfrm>
              <a:off x="1425813" y="100640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2"/>
                    <a:pt x="0" y="10765"/>
                  </a:cubicBezTo>
                  <a:cubicBezTo>
                    <a:pt x="0" y="17274"/>
                    <a:pt x="4578" y="21600"/>
                    <a:pt x="9329" y="21600"/>
                  </a:cubicBezTo>
                  <a:cubicBezTo>
                    <a:pt x="11596" y="21600"/>
                    <a:pt x="13898" y="20609"/>
                    <a:pt x="15759" y="18406"/>
                  </a:cubicBezTo>
                  <a:cubicBezTo>
                    <a:pt x="21600" y="11583"/>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69" name="Google Shape;1270;p57"/>
            <p:cNvSpPr/>
            <p:nvPr/>
          </p:nvSpPr>
          <p:spPr>
            <a:xfrm>
              <a:off x="1397848" y="1006405"/>
              <a:ext cx="19645" cy="19608"/>
            </a:xfrm>
            <a:custGeom>
              <a:avLst/>
              <a:gdLst/>
              <a:ahLst/>
              <a:cxnLst>
                <a:cxn ang="0">
                  <a:pos x="wd2" y="hd2"/>
                </a:cxn>
                <a:cxn ang="5400000">
                  <a:pos x="wd2" y="hd2"/>
                </a:cxn>
                <a:cxn ang="10800000">
                  <a:pos x="wd2" y="hd2"/>
                </a:cxn>
                <a:cxn ang="16200000">
                  <a:pos x="wd2" y="hd2"/>
                </a:cxn>
              </a:cxnLst>
              <a:rect l="0" t="0" r="r" b="b"/>
              <a:pathLst>
                <a:path w="18529" h="21600" fill="norm" stroke="1" extrusionOk="0">
                  <a:moveTo>
                    <a:pt x="9286" y="0"/>
                  </a:moveTo>
                  <a:cubicBezTo>
                    <a:pt x="4154" y="0"/>
                    <a:pt x="69" y="4852"/>
                    <a:pt x="0" y="10765"/>
                  </a:cubicBezTo>
                  <a:cubicBezTo>
                    <a:pt x="0" y="17274"/>
                    <a:pt x="4578" y="21600"/>
                    <a:pt x="9346" y="21600"/>
                  </a:cubicBezTo>
                  <a:cubicBezTo>
                    <a:pt x="11622" y="21600"/>
                    <a:pt x="13941" y="20609"/>
                    <a:pt x="15828" y="18406"/>
                  </a:cubicBezTo>
                  <a:cubicBezTo>
                    <a:pt x="21600" y="11583"/>
                    <a:pt x="17515"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0" name="Google Shape;1271;p57"/>
            <p:cNvSpPr/>
            <p:nvPr/>
          </p:nvSpPr>
          <p:spPr>
            <a:xfrm>
              <a:off x="1397848" y="1034453"/>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86"/>
                    <a:pt x="4569" y="21600"/>
                    <a:pt x="9312" y="21600"/>
                  </a:cubicBezTo>
                  <a:cubicBezTo>
                    <a:pt x="11579" y="21600"/>
                    <a:pt x="13889" y="20615"/>
                    <a:pt x="15759" y="18403"/>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1" name="Google Shape;1272;p57"/>
            <p:cNvSpPr/>
            <p:nvPr/>
          </p:nvSpPr>
          <p:spPr>
            <a:xfrm>
              <a:off x="1397848" y="1090319"/>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2" name="Google Shape;1273;p57"/>
            <p:cNvSpPr/>
            <p:nvPr/>
          </p:nvSpPr>
          <p:spPr>
            <a:xfrm>
              <a:off x="1397848" y="106234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765"/>
                  </a:cubicBezTo>
                  <a:cubicBezTo>
                    <a:pt x="0" y="17274"/>
                    <a:pt x="4578" y="21600"/>
                    <a:pt x="9320" y="21600"/>
                  </a:cubicBezTo>
                  <a:cubicBezTo>
                    <a:pt x="11587" y="21600"/>
                    <a:pt x="13898"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3" name="Google Shape;1274;p57"/>
            <p:cNvSpPr/>
            <p:nvPr/>
          </p:nvSpPr>
          <p:spPr>
            <a:xfrm>
              <a:off x="1369956" y="1062345"/>
              <a:ext cx="19542"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2"/>
                    <a:pt x="0" y="10765"/>
                  </a:cubicBezTo>
                  <a:cubicBezTo>
                    <a:pt x="0" y="17274"/>
                    <a:pt x="4560" y="21600"/>
                    <a:pt x="9302" y="21600"/>
                  </a:cubicBezTo>
                  <a:cubicBezTo>
                    <a:pt x="11560" y="21600"/>
                    <a:pt x="13870" y="20609"/>
                    <a:pt x="15738" y="18406"/>
                  </a:cubicBezTo>
                  <a:cubicBezTo>
                    <a:pt x="21600" y="11674"/>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4" name="Google Shape;1275;p57"/>
            <p:cNvSpPr/>
            <p:nvPr/>
          </p:nvSpPr>
          <p:spPr>
            <a:xfrm>
              <a:off x="1230101" y="587080"/>
              <a:ext cx="19568" cy="19599"/>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44"/>
                    <a:pt x="0" y="10851"/>
                  </a:cubicBezTo>
                  <a:cubicBezTo>
                    <a:pt x="0" y="17302"/>
                    <a:pt x="4551" y="21600"/>
                    <a:pt x="9310" y="21600"/>
                  </a:cubicBezTo>
                  <a:cubicBezTo>
                    <a:pt x="11595" y="21600"/>
                    <a:pt x="13914"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5" name="Google Shape;1276;p57"/>
            <p:cNvSpPr/>
            <p:nvPr/>
          </p:nvSpPr>
          <p:spPr>
            <a:xfrm>
              <a:off x="1230101" y="615045"/>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6" name="Google Shape;1277;p57"/>
            <p:cNvSpPr/>
            <p:nvPr/>
          </p:nvSpPr>
          <p:spPr>
            <a:xfrm>
              <a:off x="1230101" y="643020"/>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1"/>
                    <a:pt x="0" y="10785"/>
                  </a:cubicBezTo>
                  <a:cubicBezTo>
                    <a:pt x="0" y="1729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7" name="Google Shape;1278;p57"/>
            <p:cNvSpPr/>
            <p:nvPr/>
          </p:nvSpPr>
          <p:spPr>
            <a:xfrm>
              <a:off x="1230101" y="670985"/>
              <a:ext cx="19568" cy="19553"/>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4"/>
                    <a:pt x="0" y="10795"/>
                  </a:cubicBezTo>
                  <a:cubicBezTo>
                    <a:pt x="0" y="17302"/>
                    <a:pt x="4534" y="21600"/>
                    <a:pt x="9284" y="21600"/>
                  </a:cubicBezTo>
                  <a:cubicBezTo>
                    <a:pt x="11569" y="21600"/>
                    <a:pt x="13905" y="20597"/>
                    <a:pt x="15816" y="18377"/>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8" name="Google Shape;1279;p57"/>
            <p:cNvSpPr/>
            <p:nvPr/>
          </p:nvSpPr>
          <p:spPr>
            <a:xfrm>
              <a:off x="1230101" y="698887"/>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44"/>
                    <a:pt x="0" y="10770"/>
                  </a:cubicBezTo>
                  <a:cubicBezTo>
                    <a:pt x="0" y="17272"/>
                    <a:pt x="4560" y="21600"/>
                    <a:pt x="9328" y="21600"/>
                  </a:cubicBezTo>
                  <a:cubicBezTo>
                    <a:pt x="11603" y="21600"/>
                    <a:pt x="13922"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79" name="Google Shape;1280;p57"/>
            <p:cNvSpPr/>
            <p:nvPr/>
          </p:nvSpPr>
          <p:spPr>
            <a:xfrm>
              <a:off x="1230101" y="726852"/>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28" y="21600"/>
                  </a:cubicBezTo>
                  <a:cubicBezTo>
                    <a:pt x="11603"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0" name="Google Shape;1281;p57"/>
            <p:cNvSpPr/>
            <p:nvPr/>
          </p:nvSpPr>
          <p:spPr>
            <a:xfrm>
              <a:off x="1230101" y="754827"/>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1"/>
                    <a:pt x="0" y="10785"/>
                  </a:cubicBezTo>
                  <a:cubicBezTo>
                    <a:pt x="0" y="1729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1" name="Google Shape;1282;p57"/>
            <p:cNvSpPr/>
            <p:nvPr/>
          </p:nvSpPr>
          <p:spPr>
            <a:xfrm>
              <a:off x="1118295" y="670985"/>
              <a:ext cx="19567" cy="19553"/>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4"/>
                    <a:pt x="0" y="10795"/>
                  </a:cubicBezTo>
                  <a:cubicBezTo>
                    <a:pt x="0" y="17302"/>
                    <a:pt x="4534" y="21600"/>
                    <a:pt x="9284" y="21600"/>
                  </a:cubicBezTo>
                  <a:cubicBezTo>
                    <a:pt x="11569" y="21600"/>
                    <a:pt x="13905" y="20597"/>
                    <a:pt x="15816" y="18377"/>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2" name="Google Shape;1283;p57"/>
            <p:cNvSpPr/>
            <p:nvPr/>
          </p:nvSpPr>
          <p:spPr>
            <a:xfrm>
              <a:off x="1118295" y="698887"/>
              <a:ext cx="19567"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44"/>
                    <a:pt x="0" y="10770"/>
                  </a:cubicBezTo>
                  <a:cubicBezTo>
                    <a:pt x="0" y="17272"/>
                    <a:pt x="4560" y="21600"/>
                    <a:pt x="9328" y="21600"/>
                  </a:cubicBezTo>
                  <a:cubicBezTo>
                    <a:pt x="11595" y="21600"/>
                    <a:pt x="13922"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3" name="Google Shape;1284;p57"/>
            <p:cNvSpPr/>
            <p:nvPr/>
          </p:nvSpPr>
          <p:spPr>
            <a:xfrm>
              <a:off x="1118295" y="726852"/>
              <a:ext cx="19567"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28"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4" name="Google Shape;1285;p57"/>
            <p:cNvSpPr/>
            <p:nvPr/>
          </p:nvSpPr>
          <p:spPr>
            <a:xfrm>
              <a:off x="1146260" y="643020"/>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1"/>
                    <a:pt x="0" y="10785"/>
                  </a:cubicBezTo>
                  <a:cubicBezTo>
                    <a:pt x="0" y="17296"/>
                    <a:pt x="4567"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5" name="Google Shape;1286;p57"/>
            <p:cNvSpPr/>
            <p:nvPr/>
          </p:nvSpPr>
          <p:spPr>
            <a:xfrm>
              <a:off x="1146260"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784"/>
                    <a:pt x="0" y="10795"/>
                  </a:cubicBezTo>
                  <a:cubicBezTo>
                    <a:pt x="0" y="17302"/>
                    <a:pt x="4541"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6" name="Google Shape;1287;p57"/>
            <p:cNvSpPr/>
            <p:nvPr/>
          </p:nvSpPr>
          <p:spPr>
            <a:xfrm>
              <a:off x="1146260" y="698887"/>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81"/>
                    <a:pt x="0" y="4844"/>
                    <a:pt x="0" y="10770"/>
                  </a:cubicBezTo>
                  <a:cubicBezTo>
                    <a:pt x="0" y="17272"/>
                    <a:pt x="4558" y="21600"/>
                    <a:pt x="9307" y="21600"/>
                  </a:cubicBezTo>
                  <a:cubicBezTo>
                    <a:pt x="11564" y="21600"/>
                    <a:pt x="13873"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7" name="Google Shape;1288;p57"/>
            <p:cNvSpPr/>
            <p:nvPr/>
          </p:nvSpPr>
          <p:spPr>
            <a:xfrm>
              <a:off x="1146260" y="726852"/>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8" name="Google Shape;1289;p57"/>
            <p:cNvSpPr/>
            <p:nvPr/>
          </p:nvSpPr>
          <p:spPr>
            <a:xfrm>
              <a:off x="1146260" y="754827"/>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1"/>
                    <a:pt x="0" y="10785"/>
                  </a:cubicBezTo>
                  <a:cubicBezTo>
                    <a:pt x="0" y="17296"/>
                    <a:pt x="4567"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89" name="Google Shape;1290;p57"/>
            <p:cNvSpPr/>
            <p:nvPr/>
          </p:nvSpPr>
          <p:spPr>
            <a:xfrm>
              <a:off x="1174161" y="587080"/>
              <a:ext cx="19603" cy="19599"/>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81"/>
                    <a:pt x="69" y="4844"/>
                    <a:pt x="0" y="10851"/>
                  </a:cubicBezTo>
                  <a:cubicBezTo>
                    <a:pt x="0" y="17302"/>
                    <a:pt x="4571" y="21600"/>
                    <a:pt x="9315" y="21600"/>
                  </a:cubicBezTo>
                  <a:cubicBezTo>
                    <a:pt x="11583" y="21600"/>
                    <a:pt x="13895" y="20619"/>
                    <a:pt x="15765" y="18415"/>
                  </a:cubicBezTo>
                  <a:cubicBezTo>
                    <a:pt x="21600" y="11589"/>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0" name="Google Shape;1291;p57"/>
            <p:cNvSpPr/>
            <p:nvPr/>
          </p:nvSpPr>
          <p:spPr>
            <a:xfrm>
              <a:off x="1174161" y="615045"/>
              <a:ext cx="19603" cy="1957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80" y="21600"/>
                    <a:pt x="9324" y="21600"/>
                  </a:cubicBezTo>
                  <a:cubicBezTo>
                    <a:pt x="11592" y="21600"/>
                    <a:pt x="13895"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1" name="Google Shape;1292;p57"/>
            <p:cNvSpPr/>
            <p:nvPr/>
          </p:nvSpPr>
          <p:spPr>
            <a:xfrm>
              <a:off x="1174161" y="643020"/>
              <a:ext cx="19603" cy="19571"/>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1"/>
                    <a:pt x="0" y="10785"/>
                  </a:cubicBezTo>
                  <a:cubicBezTo>
                    <a:pt x="0" y="17296"/>
                    <a:pt x="4580" y="21600"/>
                    <a:pt x="9324" y="21600"/>
                  </a:cubicBezTo>
                  <a:cubicBezTo>
                    <a:pt x="11592" y="21600"/>
                    <a:pt x="13895"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2" name="Google Shape;1293;p57"/>
            <p:cNvSpPr/>
            <p:nvPr/>
          </p:nvSpPr>
          <p:spPr>
            <a:xfrm>
              <a:off x="1174161" y="670985"/>
              <a:ext cx="19603" cy="19553"/>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784"/>
                    <a:pt x="0" y="10795"/>
                  </a:cubicBezTo>
                  <a:cubicBezTo>
                    <a:pt x="0" y="17302"/>
                    <a:pt x="4554" y="21600"/>
                    <a:pt x="9281" y="21600"/>
                  </a:cubicBezTo>
                  <a:cubicBezTo>
                    <a:pt x="11566" y="21600"/>
                    <a:pt x="13886" y="20597"/>
                    <a:pt x="15765" y="18377"/>
                  </a:cubicBezTo>
                  <a:cubicBezTo>
                    <a:pt x="21600" y="11616"/>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3" name="Google Shape;1294;p57"/>
            <p:cNvSpPr/>
            <p:nvPr/>
          </p:nvSpPr>
          <p:spPr>
            <a:xfrm>
              <a:off x="1174161" y="698887"/>
              <a:ext cx="19603" cy="1959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81"/>
                    <a:pt x="69" y="4844"/>
                    <a:pt x="0" y="10770"/>
                  </a:cubicBezTo>
                  <a:cubicBezTo>
                    <a:pt x="0" y="17272"/>
                    <a:pt x="4580" y="21600"/>
                    <a:pt x="9324" y="21600"/>
                  </a:cubicBezTo>
                  <a:cubicBezTo>
                    <a:pt x="11592" y="21600"/>
                    <a:pt x="13895" y="20619"/>
                    <a:pt x="15765" y="18415"/>
                  </a:cubicBezTo>
                  <a:cubicBezTo>
                    <a:pt x="21600" y="11589"/>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4" name="Google Shape;1295;p57"/>
            <p:cNvSpPr/>
            <p:nvPr/>
          </p:nvSpPr>
          <p:spPr>
            <a:xfrm>
              <a:off x="1174161" y="726852"/>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2"/>
                    <a:pt x="0" y="10765"/>
                  </a:cubicBezTo>
                  <a:cubicBezTo>
                    <a:pt x="0" y="17274"/>
                    <a:pt x="4580" y="21600"/>
                    <a:pt x="9324" y="21600"/>
                  </a:cubicBezTo>
                  <a:cubicBezTo>
                    <a:pt x="11592" y="21600"/>
                    <a:pt x="13895" y="20609"/>
                    <a:pt x="15765" y="18406"/>
                  </a:cubicBezTo>
                  <a:cubicBezTo>
                    <a:pt x="21600" y="11583"/>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5" name="Google Shape;1296;p57"/>
            <p:cNvSpPr/>
            <p:nvPr/>
          </p:nvSpPr>
          <p:spPr>
            <a:xfrm>
              <a:off x="1174161" y="754827"/>
              <a:ext cx="19603" cy="19571"/>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1"/>
                    <a:pt x="0" y="10785"/>
                  </a:cubicBezTo>
                  <a:cubicBezTo>
                    <a:pt x="0" y="17296"/>
                    <a:pt x="4580" y="21600"/>
                    <a:pt x="9324" y="21600"/>
                  </a:cubicBezTo>
                  <a:cubicBezTo>
                    <a:pt x="11592" y="21600"/>
                    <a:pt x="13895"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6" name="Google Shape;1297;p57"/>
            <p:cNvSpPr/>
            <p:nvPr/>
          </p:nvSpPr>
          <p:spPr>
            <a:xfrm>
              <a:off x="1202127" y="587080"/>
              <a:ext cx="19604" cy="19599"/>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44"/>
                    <a:pt x="0" y="10851"/>
                  </a:cubicBezTo>
                  <a:cubicBezTo>
                    <a:pt x="0" y="17302"/>
                    <a:pt x="4543" y="21600"/>
                    <a:pt x="9286" y="21600"/>
                  </a:cubicBezTo>
                  <a:cubicBezTo>
                    <a:pt x="11553"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7" name="Google Shape;1298;p57"/>
            <p:cNvSpPr/>
            <p:nvPr/>
          </p:nvSpPr>
          <p:spPr>
            <a:xfrm>
              <a:off x="1202127" y="615045"/>
              <a:ext cx="19604"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8" name="Google Shape;1299;p57"/>
            <p:cNvSpPr/>
            <p:nvPr/>
          </p:nvSpPr>
          <p:spPr>
            <a:xfrm>
              <a:off x="1202127" y="643020"/>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1"/>
                    <a:pt x="0" y="10785"/>
                  </a:cubicBezTo>
                  <a:cubicBezTo>
                    <a:pt x="0" y="1729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299" name="Google Shape;1300;p57"/>
            <p:cNvSpPr/>
            <p:nvPr/>
          </p:nvSpPr>
          <p:spPr>
            <a:xfrm>
              <a:off x="1202127" y="670985"/>
              <a:ext cx="19604" cy="19553"/>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84"/>
                    <a:pt x="0" y="10795"/>
                  </a:cubicBezTo>
                  <a:cubicBezTo>
                    <a:pt x="0" y="17302"/>
                    <a:pt x="4517" y="21600"/>
                    <a:pt x="9251" y="21600"/>
                  </a:cubicBezTo>
                  <a:cubicBezTo>
                    <a:pt x="11536" y="21600"/>
                    <a:pt x="13863" y="20597"/>
                    <a:pt x="15759" y="18377"/>
                  </a:cubicBezTo>
                  <a:cubicBezTo>
                    <a:pt x="21600" y="11616"/>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0" name="Google Shape;1301;p57"/>
            <p:cNvSpPr/>
            <p:nvPr/>
          </p:nvSpPr>
          <p:spPr>
            <a:xfrm>
              <a:off x="1202127" y="698887"/>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1" name="Google Shape;1302;p57"/>
            <p:cNvSpPr/>
            <p:nvPr/>
          </p:nvSpPr>
          <p:spPr>
            <a:xfrm>
              <a:off x="1202127" y="726852"/>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2" name="Google Shape;1303;p57"/>
            <p:cNvSpPr/>
            <p:nvPr/>
          </p:nvSpPr>
          <p:spPr>
            <a:xfrm>
              <a:off x="1202127" y="754827"/>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1"/>
                    <a:pt x="0" y="10785"/>
                  </a:cubicBezTo>
                  <a:cubicBezTo>
                    <a:pt x="0" y="1729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3" name="Google Shape;1304;p57"/>
            <p:cNvSpPr/>
            <p:nvPr/>
          </p:nvSpPr>
          <p:spPr>
            <a:xfrm>
              <a:off x="1202127" y="782792"/>
              <a:ext cx="19604" cy="19553"/>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84"/>
                    <a:pt x="0" y="10795"/>
                  </a:cubicBezTo>
                  <a:cubicBezTo>
                    <a:pt x="0" y="17302"/>
                    <a:pt x="4517" y="21600"/>
                    <a:pt x="9251" y="21600"/>
                  </a:cubicBezTo>
                  <a:cubicBezTo>
                    <a:pt x="11536" y="21600"/>
                    <a:pt x="13863" y="20597"/>
                    <a:pt x="15759" y="18377"/>
                  </a:cubicBezTo>
                  <a:cubicBezTo>
                    <a:pt x="21600" y="11616"/>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4" name="Google Shape;1305;p57"/>
            <p:cNvSpPr/>
            <p:nvPr/>
          </p:nvSpPr>
          <p:spPr>
            <a:xfrm>
              <a:off x="1230101" y="782792"/>
              <a:ext cx="19568" cy="19553"/>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4"/>
                    <a:pt x="0" y="10795"/>
                  </a:cubicBezTo>
                  <a:cubicBezTo>
                    <a:pt x="0" y="17302"/>
                    <a:pt x="4534" y="21600"/>
                    <a:pt x="9284" y="21600"/>
                  </a:cubicBezTo>
                  <a:cubicBezTo>
                    <a:pt x="11569" y="21600"/>
                    <a:pt x="13905" y="20597"/>
                    <a:pt x="15816" y="18377"/>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5" name="Google Shape;1306;p57"/>
            <p:cNvSpPr/>
            <p:nvPr/>
          </p:nvSpPr>
          <p:spPr>
            <a:xfrm>
              <a:off x="1258067" y="587080"/>
              <a:ext cx="19571"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851"/>
                  </a:cubicBezTo>
                  <a:cubicBezTo>
                    <a:pt x="0" y="17302"/>
                    <a:pt x="4558" y="21600"/>
                    <a:pt x="9315" y="21600"/>
                  </a:cubicBezTo>
                  <a:cubicBezTo>
                    <a:pt x="11590"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6" name="Google Shape;1307;p57"/>
            <p:cNvSpPr/>
            <p:nvPr/>
          </p:nvSpPr>
          <p:spPr>
            <a:xfrm>
              <a:off x="1258067" y="615045"/>
              <a:ext cx="19571"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7" name="Google Shape;1308;p57"/>
            <p:cNvSpPr/>
            <p:nvPr/>
          </p:nvSpPr>
          <p:spPr>
            <a:xfrm>
              <a:off x="1258067" y="643020"/>
              <a:ext cx="19571"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8" name="Google Shape;1309;p57"/>
            <p:cNvSpPr/>
            <p:nvPr/>
          </p:nvSpPr>
          <p:spPr>
            <a:xfrm>
              <a:off x="1258067" y="698887"/>
              <a:ext cx="19571"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770"/>
                  </a:cubicBezTo>
                  <a:cubicBezTo>
                    <a:pt x="0" y="17272"/>
                    <a:pt x="4567"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09" name="Google Shape;1310;p57"/>
            <p:cNvSpPr/>
            <p:nvPr/>
          </p:nvSpPr>
          <p:spPr>
            <a:xfrm>
              <a:off x="1258067" y="726852"/>
              <a:ext cx="19571"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0" name="Google Shape;1311;p57"/>
            <p:cNvSpPr/>
            <p:nvPr/>
          </p:nvSpPr>
          <p:spPr>
            <a:xfrm>
              <a:off x="1258067" y="754827"/>
              <a:ext cx="19571"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1" name="Google Shape;1312;p57"/>
            <p:cNvSpPr/>
            <p:nvPr/>
          </p:nvSpPr>
          <p:spPr>
            <a:xfrm>
              <a:off x="1258067" y="782792"/>
              <a:ext cx="19571"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41"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2" name="Google Shape;1313;p57"/>
            <p:cNvSpPr/>
            <p:nvPr/>
          </p:nvSpPr>
          <p:spPr>
            <a:xfrm>
              <a:off x="1286041" y="587080"/>
              <a:ext cx="19549" cy="19599"/>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44"/>
                    <a:pt x="0" y="10851"/>
                  </a:cubicBezTo>
                  <a:cubicBezTo>
                    <a:pt x="0" y="17302"/>
                    <a:pt x="4549" y="21600"/>
                    <a:pt x="9289" y="21600"/>
                  </a:cubicBezTo>
                  <a:cubicBezTo>
                    <a:pt x="11555" y="21600"/>
                    <a:pt x="13865" y="20619"/>
                    <a:pt x="15740" y="18415"/>
                  </a:cubicBezTo>
                  <a:cubicBezTo>
                    <a:pt x="21600" y="11670"/>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3" name="Google Shape;1314;p57"/>
            <p:cNvSpPr/>
            <p:nvPr/>
          </p:nvSpPr>
          <p:spPr>
            <a:xfrm>
              <a:off x="1286041" y="615045"/>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58" y="21600"/>
                    <a:pt x="9298" y="21600"/>
                  </a:cubicBezTo>
                  <a:cubicBezTo>
                    <a:pt x="11564" y="21600"/>
                    <a:pt x="13865" y="20618"/>
                    <a:pt x="15740" y="18441"/>
                  </a:cubicBezTo>
                  <a:cubicBezTo>
                    <a:pt x="21600" y="1169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4" name="Google Shape;1315;p57"/>
            <p:cNvSpPr/>
            <p:nvPr/>
          </p:nvSpPr>
          <p:spPr>
            <a:xfrm>
              <a:off x="1286041" y="643020"/>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70"/>
                    <a:pt x="0" y="10785"/>
                  </a:cubicBezTo>
                  <a:cubicBezTo>
                    <a:pt x="0" y="1729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5" name="Google Shape;1316;p57"/>
            <p:cNvSpPr/>
            <p:nvPr/>
          </p:nvSpPr>
          <p:spPr>
            <a:xfrm>
              <a:off x="1286041" y="698887"/>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44"/>
                    <a:pt x="0" y="10770"/>
                  </a:cubicBezTo>
                  <a:cubicBezTo>
                    <a:pt x="0" y="17272"/>
                    <a:pt x="4558" y="21600"/>
                    <a:pt x="9298" y="21600"/>
                  </a:cubicBezTo>
                  <a:cubicBezTo>
                    <a:pt x="11564" y="21600"/>
                    <a:pt x="13865" y="20619"/>
                    <a:pt x="15740" y="18415"/>
                  </a:cubicBezTo>
                  <a:cubicBezTo>
                    <a:pt x="21600" y="11670"/>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6" name="Google Shape;1317;p57"/>
            <p:cNvSpPr/>
            <p:nvPr/>
          </p:nvSpPr>
          <p:spPr>
            <a:xfrm>
              <a:off x="1286041" y="726852"/>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58" y="21600"/>
                    <a:pt x="9298" y="21600"/>
                  </a:cubicBezTo>
                  <a:cubicBezTo>
                    <a:pt x="11564" y="21600"/>
                    <a:pt x="13865" y="20618"/>
                    <a:pt x="15740" y="18441"/>
                  </a:cubicBezTo>
                  <a:cubicBezTo>
                    <a:pt x="21600" y="1169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7" name="Google Shape;1318;p57"/>
            <p:cNvSpPr/>
            <p:nvPr/>
          </p:nvSpPr>
          <p:spPr>
            <a:xfrm>
              <a:off x="1286041" y="754827"/>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1"/>
                    <a:pt x="0" y="10785"/>
                  </a:cubicBezTo>
                  <a:cubicBezTo>
                    <a:pt x="0" y="1729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8" name="Google Shape;1319;p57"/>
            <p:cNvSpPr/>
            <p:nvPr/>
          </p:nvSpPr>
          <p:spPr>
            <a:xfrm>
              <a:off x="1286041" y="782792"/>
              <a:ext cx="19549" cy="19553"/>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4"/>
                    <a:pt x="0" y="10795"/>
                  </a:cubicBezTo>
                  <a:cubicBezTo>
                    <a:pt x="0" y="17282"/>
                    <a:pt x="4575" y="21600"/>
                    <a:pt x="9333" y="21600"/>
                  </a:cubicBezTo>
                  <a:cubicBezTo>
                    <a:pt x="11581" y="21600"/>
                    <a:pt x="13873" y="20637"/>
                    <a:pt x="15740" y="18458"/>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19" name="Google Shape;1320;p57"/>
            <p:cNvSpPr/>
            <p:nvPr/>
          </p:nvSpPr>
          <p:spPr>
            <a:xfrm>
              <a:off x="1286041" y="810693"/>
              <a:ext cx="19549" cy="19599"/>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81"/>
                    <a:pt x="0" y="4844"/>
                    <a:pt x="0" y="10851"/>
                  </a:cubicBezTo>
                  <a:cubicBezTo>
                    <a:pt x="0" y="17302"/>
                    <a:pt x="4549" y="21600"/>
                    <a:pt x="9289" y="21600"/>
                  </a:cubicBezTo>
                  <a:cubicBezTo>
                    <a:pt x="11555" y="21600"/>
                    <a:pt x="13865" y="20619"/>
                    <a:pt x="15740" y="18415"/>
                  </a:cubicBezTo>
                  <a:cubicBezTo>
                    <a:pt x="21600" y="11670"/>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0" name="Google Shape;1321;p57"/>
            <p:cNvSpPr/>
            <p:nvPr/>
          </p:nvSpPr>
          <p:spPr>
            <a:xfrm>
              <a:off x="1314007" y="615045"/>
              <a:ext cx="19573"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1" name="Google Shape;1322;p57"/>
            <p:cNvSpPr/>
            <p:nvPr/>
          </p:nvSpPr>
          <p:spPr>
            <a:xfrm>
              <a:off x="1314007" y="643020"/>
              <a:ext cx="19573"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1"/>
                    <a:pt x="0" y="10785"/>
                  </a:cubicBezTo>
                  <a:cubicBezTo>
                    <a:pt x="0" y="1729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2" name="Google Shape;1323;p57"/>
            <p:cNvSpPr/>
            <p:nvPr/>
          </p:nvSpPr>
          <p:spPr>
            <a:xfrm>
              <a:off x="1314007" y="698887"/>
              <a:ext cx="19573" cy="1959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770"/>
                  </a:cubicBezTo>
                  <a:cubicBezTo>
                    <a:pt x="0" y="17272"/>
                    <a:pt x="4567" y="21600"/>
                    <a:pt x="9324" y="21600"/>
                  </a:cubicBezTo>
                  <a:cubicBezTo>
                    <a:pt x="11599" y="21600"/>
                    <a:pt x="13917" y="20619"/>
                    <a:pt x="15809" y="18415"/>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3" name="Google Shape;1324;p57"/>
            <p:cNvSpPr/>
            <p:nvPr/>
          </p:nvSpPr>
          <p:spPr>
            <a:xfrm>
              <a:off x="1314007" y="726852"/>
              <a:ext cx="19573"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4" name="Google Shape;1325;p57"/>
            <p:cNvSpPr/>
            <p:nvPr/>
          </p:nvSpPr>
          <p:spPr>
            <a:xfrm>
              <a:off x="1314007" y="754827"/>
              <a:ext cx="19573"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1"/>
                    <a:pt x="0" y="10785"/>
                  </a:cubicBezTo>
                  <a:cubicBezTo>
                    <a:pt x="0" y="1729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5" name="Google Shape;1326;p57"/>
            <p:cNvSpPr/>
            <p:nvPr/>
          </p:nvSpPr>
          <p:spPr>
            <a:xfrm>
              <a:off x="1314007" y="782792"/>
              <a:ext cx="19573" cy="19553"/>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4"/>
                    <a:pt x="0" y="10795"/>
                  </a:cubicBezTo>
                  <a:cubicBezTo>
                    <a:pt x="0" y="17302"/>
                    <a:pt x="4541" y="21600"/>
                    <a:pt x="9289" y="21600"/>
                  </a:cubicBezTo>
                  <a:cubicBezTo>
                    <a:pt x="11573" y="21600"/>
                    <a:pt x="13908" y="20597"/>
                    <a:pt x="15809" y="18377"/>
                  </a:cubicBezTo>
                  <a:cubicBezTo>
                    <a:pt x="21600" y="11616"/>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6" name="Google Shape;1327;p57"/>
            <p:cNvSpPr/>
            <p:nvPr/>
          </p:nvSpPr>
          <p:spPr>
            <a:xfrm>
              <a:off x="1314007" y="810693"/>
              <a:ext cx="19573" cy="19599"/>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44"/>
                    <a:pt x="0" y="10851"/>
                  </a:cubicBezTo>
                  <a:cubicBezTo>
                    <a:pt x="0" y="17302"/>
                    <a:pt x="4558" y="21600"/>
                    <a:pt x="9315" y="21600"/>
                  </a:cubicBezTo>
                  <a:cubicBezTo>
                    <a:pt x="11590" y="21600"/>
                    <a:pt x="13917" y="20619"/>
                    <a:pt x="15809" y="18415"/>
                  </a:cubicBezTo>
                  <a:cubicBezTo>
                    <a:pt x="21600" y="11670"/>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7" name="Google Shape;1328;p57"/>
            <p:cNvSpPr/>
            <p:nvPr/>
          </p:nvSpPr>
          <p:spPr>
            <a:xfrm>
              <a:off x="1314007" y="838658"/>
              <a:ext cx="19573"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8" name="Google Shape;1329;p57"/>
            <p:cNvSpPr/>
            <p:nvPr/>
          </p:nvSpPr>
          <p:spPr>
            <a:xfrm>
              <a:off x="1314007" y="866633"/>
              <a:ext cx="19573"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1"/>
                    <a:pt x="0" y="10785"/>
                  </a:cubicBezTo>
                  <a:cubicBezTo>
                    <a:pt x="0" y="1729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29" name="Google Shape;1330;p57"/>
            <p:cNvSpPr/>
            <p:nvPr/>
          </p:nvSpPr>
          <p:spPr>
            <a:xfrm>
              <a:off x="1314007" y="1006405"/>
              <a:ext cx="19606"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2"/>
                    <a:pt x="0" y="10765"/>
                  </a:cubicBezTo>
                  <a:cubicBezTo>
                    <a:pt x="0" y="17274"/>
                    <a:pt x="4578" y="21600"/>
                    <a:pt x="9329" y="21600"/>
                  </a:cubicBezTo>
                  <a:cubicBezTo>
                    <a:pt x="11596" y="21600"/>
                    <a:pt x="13898" y="20609"/>
                    <a:pt x="15759" y="18406"/>
                  </a:cubicBezTo>
                  <a:cubicBezTo>
                    <a:pt x="21600" y="11583"/>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0" name="Google Shape;1331;p57"/>
            <p:cNvSpPr/>
            <p:nvPr/>
          </p:nvSpPr>
          <p:spPr>
            <a:xfrm>
              <a:off x="1341981" y="643020"/>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1" name="Google Shape;1332;p57"/>
            <p:cNvSpPr/>
            <p:nvPr/>
          </p:nvSpPr>
          <p:spPr>
            <a:xfrm>
              <a:off x="1341981" y="106234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2" name="Google Shape;1333;p57"/>
            <p:cNvSpPr/>
            <p:nvPr/>
          </p:nvSpPr>
          <p:spPr>
            <a:xfrm>
              <a:off x="1341981" y="1034453"/>
              <a:ext cx="19569" cy="19525"/>
            </a:xfrm>
            <a:custGeom>
              <a:avLst/>
              <a:gdLst/>
              <a:ahLst/>
              <a:cxnLst>
                <a:cxn ang="0">
                  <a:pos x="wd2" y="hd2"/>
                </a:cxn>
                <a:cxn ang="5400000">
                  <a:pos x="wd2" y="hd2"/>
                </a:cxn>
                <a:cxn ang="10800000">
                  <a:pos x="wd2" y="hd2"/>
                </a:cxn>
                <a:cxn ang="16200000">
                  <a:pos x="wd2" y="hd2"/>
                </a:cxn>
              </a:cxnLst>
              <a:rect l="0" t="0" r="r" b="b"/>
              <a:pathLst>
                <a:path w="18538" h="21600" fill="norm" stroke="1" extrusionOk="0">
                  <a:moveTo>
                    <a:pt x="9344" y="0"/>
                  </a:moveTo>
                  <a:cubicBezTo>
                    <a:pt x="9318" y="0"/>
                    <a:pt x="9283" y="0"/>
                    <a:pt x="9257" y="0"/>
                  </a:cubicBezTo>
                  <a:cubicBezTo>
                    <a:pt x="4172" y="0"/>
                    <a:pt x="0" y="4781"/>
                    <a:pt x="0" y="10810"/>
                  </a:cubicBezTo>
                  <a:cubicBezTo>
                    <a:pt x="0" y="17286"/>
                    <a:pt x="4555" y="21600"/>
                    <a:pt x="9327" y="21600"/>
                  </a:cubicBezTo>
                  <a:cubicBezTo>
                    <a:pt x="11604" y="21600"/>
                    <a:pt x="13934" y="20615"/>
                    <a:pt x="15828" y="18403"/>
                  </a:cubicBezTo>
                  <a:cubicBezTo>
                    <a:pt x="21600" y="11653"/>
                    <a:pt x="17549" y="0"/>
                    <a:pt x="93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3" name="Google Shape;1334;p57"/>
            <p:cNvSpPr/>
            <p:nvPr/>
          </p:nvSpPr>
          <p:spPr>
            <a:xfrm>
              <a:off x="1341981" y="1006405"/>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4" name="Google Shape;1335;p57"/>
            <p:cNvSpPr/>
            <p:nvPr/>
          </p:nvSpPr>
          <p:spPr>
            <a:xfrm>
              <a:off x="1341981" y="978440"/>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5" name="Google Shape;1336;p57"/>
            <p:cNvSpPr/>
            <p:nvPr/>
          </p:nvSpPr>
          <p:spPr>
            <a:xfrm>
              <a:off x="1341981" y="95046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49"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6" name="Google Shape;1337;p57"/>
            <p:cNvSpPr/>
            <p:nvPr/>
          </p:nvSpPr>
          <p:spPr>
            <a:xfrm>
              <a:off x="1341981" y="922573"/>
              <a:ext cx="19569" cy="19525"/>
            </a:xfrm>
            <a:custGeom>
              <a:avLst/>
              <a:gdLst/>
              <a:ahLst/>
              <a:cxnLst>
                <a:cxn ang="0">
                  <a:pos x="wd2" y="hd2"/>
                </a:cxn>
                <a:cxn ang="5400000">
                  <a:pos x="wd2" y="hd2"/>
                </a:cxn>
                <a:cxn ang="10800000">
                  <a:pos x="wd2" y="hd2"/>
                </a:cxn>
                <a:cxn ang="16200000">
                  <a:pos x="wd2" y="hd2"/>
                </a:cxn>
              </a:cxnLst>
              <a:rect l="0" t="0" r="r" b="b"/>
              <a:pathLst>
                <a:path w="18538" h="21600" fill="norm" stroke="1" extrusionOk="0">
                  <a:moveTo>
                    <a:pt x="9344" y="0"/>
                  </a:moveTo>
                  <a:cubicBezTo>
                    <a:pt x="9318" y="0"/>
                    <a:pt x="9283" y="0"/>
                    <a:pt x="9257" y="0"/>
                  </a:cubicBezTo>
                  <a:cubicBezTo>
                    <a:pt x="4172" y="0"/>
                    <a:pt x="0" y="4781"/>
                    <a:pt x="0" y="10810"/>
                  </a:cubicBezTo>
                  <a:cubicBezTo>
                    <a:pt x="0" y="17286"/>
                    <a:pt x="4555" y="21600"/>
                    <a:pt x="9327" y="21600"/>
                  </a:cubicBezTo>
                  <a:cubicBezTo>
                    <a:pt x="11604" y="21600"/>
                    <a:pt x="13934" y="20615"/>
                    <a:pt x="15828" y="18403"/>
                  </a:cubicBezTo>
                  <a:cubicBezTo>
                    <a:pt x="21600" y="11653"/>
                    <a:pt x="17549" y="0"/>
                    <a:pt x="93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7" name="Google Shape;1338;p57"/>
            <p:cNvSpPr/>
            <p:nvPr/>
          </p:nvSpPr>
          <p:spPr>
            <a:xfrm>
              <a:off x="1341981" y="894598"/>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89" y="0"/>
                    <a:pt x="0" y="4861"/>
                    <a:pt x="0" y="10785"/>
                  </a:cubicBezTo>
                  <a:cubicBezTo>
                    <a:pt x="0" y="17306"/>
                    <a:pt x="4558" y="21600"/>
                    <a:pt x="9324" y="21600"/>
                  </a:cubicBezTo>
                  <a:cubicBezTo>
                    <a:pt x="11599" y="21600"/>
                    <a:pt x="13917" y="2062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8" name="Google Shape;1339;p57"/>
            <p:cNvSpPr/>
            <p:nvPr/>
          </p:nvSpPr>
          <p:spPr>
            <a:xfrm>
              <a:off x="1341981" y="866633"/>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39" name="Google Shape;1340;p57"/>
            <p:cNvSpPr/>
            <p:nvPr/>
          </p:nvSpPr>
          <p:spPr>
            <a:xfrm>
              <a:off x="1341981" y="838658"/>
              <a:ext cx="19549" cy="19608"/>
            </a:xfrm>
            <a:custGeom>
              <a:avLst/>
              <a:gdLst/>
              <a:ahLst/>
              <a:cxnLst>
                <a:cxn ang="0">
                  <a:pos x="wd2" y="hd2"/>
                </a:cxn>
                <a:cxn ang="5400000">
                  <a:pos x="wd2" y="hd2"/>
                </a:cxn>
                <a:cxn ang="10800000">
                  <a:pos x="wd2" y="hd2"/>
                </a:cxn>
                <a:cxn ang="16200000">
                  <a:pos x="wd2" y="hd2"/>
                </a:cxn>
              </a:cxnLst>
              <a:rect l="0" t="0" r="r" b="b"/>
              <a:pathLst>
                <a:path w="18453" h="21600" fill="norm" stroke="1" extrusionOk="0">
                  <a:moveTo>
                    <a:pt x="9224" y="0"/>
                  </a:moveTo>
                  <a:cubicBezTo>
                    <a:pt x="4157" y="81"/>
                    <a:pt x="0" y="4852"/>
                    <a:pt x="0" y="10765"/>
                  </a:cubicBezTo>
                  <a:cubicBezTo>
                    <a:pt x="-52" y="17274"/>
                    <a:pt x="4521" y="21600"/>
                    <a:pt x="9267" y="21600"/>
                  </a:cubicBezTo>
                  <a:cubicBezTo>
                    <a:pt x="11527" y="21600"/>
                    <a:pt x="13831" y="20609"/>
                    <a:pt x="15702" y="18406"/>
                  </a:cubicBezTo>
                  <a:cubicBezTo>
                    <a:pt x="21548" y="11664"/>
                    <a:pt x="17460" y="0"/>
                    <a:pt x="92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0" name="Google Shape;1341;p57"/>
            <p:cNvSpPr/>
            <p:nvPr/>
          </p:nvSpPr>
          <p:spPr>
            <a:xfrm>
              <a:off x="1341981" y="810693"/>
              <a:ext cx="19572"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851"/>
                  </a:cubicBezTo>
                  <a:cubicBezTo>
                    <a:pt x="0" y="17302"/>
                    <a:pt x="4549" y="21600"/>
                    <a:pt x="9315" y="21600"/>
                  </a:cubicBezTo>
                  <a:cubicBezTo>
                    <a:pt x="11590" y="21600"/>
                    <a:pt x="13917" y="20619"/>
                    <a:pt x="15809"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1" name="Google Shape;1342;p57"/>
            <p:cNvSpPr/>
            <p:nvPr/>
          </p:nvSpPr>
          <p:spPr>
            <a:xfrm>
              <a:off x="1341981" y="782792"/>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32"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2" name="Google Shape;1343;p57"/>
            <p:cNvSpPr/>
            <p:nvPr/>
          </p:nvSpPr>
          <p:spPr>
            <a:xfrm>
              <a:off x="1341981" y="754827"/>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3" name="Google Shape;1344;p57"/>
            <p:cNvSpPr/>
            <p:nvPr/>
          </p:nvSpPr>
          <p:spPr>
            <a:xfrm>
              <a:off x="1341981" y="726852"/>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4" name="Google Shape;1345;p57"/>
            <p:cNvSpPr/>
            <p:nvPr/>
          </p:nvSpPr>
          <p:spPr>
            <a:xfrm>
              <a:off x="1341981" y="698887"/>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5" name="Google Shape;1346;p57"/>
            <p:cNvSpPr/>
            <p:nvPr/>
          </p:nvSpPr>
          <p:spPr>
            <a:xfrm>
              <a:off x="1341981"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32"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6" name="Google Shape;1347;p57"/>
            <p:cNvSpPr/>
            <p:nvPr/>
          </p:nvSpPr>
          <p:spPr>
            <a:xfrm>
              <a:off x="1314007" y="670985"/>
              <a:ext cx="19573" cy="19553"/>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4"/>
                    <a:pt x="0" y="10795"/>
                  </a:cubicBezTo>
                  <a:cubicBezTo>
                    <a:pt x="0" y="17302"/>
                    <a:pt x="4541" y="21600"/>
                    <a:pt x="9289" y="21600"/>
                  </a:cubicBezTo>
                  <a:cubicBezTo>
                    <a:pt x="11573" y="21600"/>
                    <a:pt x="13908" y="20597"/>
                    <a:pt x="15809" y="18377"/>
                  </a:cubicBezTo>
                  <a:cubicBezTo>
                    <a:pt x="21600" y="11616"/>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7" name="Google Shape;1348;p57"/>
            <p:cNvSpPr/>
            <p:nvPr/>
          </p:nvSpPr>
          <p:spPr>
            <a:xfrm>
              <a:off x="1286041" y="670985"/>
              <a:ext cx="19549" cy="1953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9"/>
                    <a:pt x="0" y="10805"/>
                  </a:cubicBezTo>
                  <a:cubicBezTo>
                    <a:pt x="0" y="17278"/>
                    <a:pt x="4549" y="21600"/>
                    <a:pt x="9289" y="21600"/>
                  </a:cubicBezTo>
                  <a:cubicBezTo>
                    <a:pt x="11555" y="21600"/>
                    <a:pt x="13865" y="20606"/>
                    <a:pt x="15740" y="18394"/>
                  </a:cubicBezTo>
                  <a:cubicBezTo>
                    <a:pt x="21600" y="11627"/>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8" name="Google Shape;1349;p57"/>
            <p:cNvSpPr/>
            <p:nvPr/>
          </p:nvSpPr>
          <p:spPr>
            <a:xfrm>
              <a:off x="1258067" y="670985"/>
              <a:ext cx="19571"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41"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49" name="Google Shape;1350;p57"/>
            <p:cNvSpPr/>
            <p:nvPr/>
          </p:nvSpPr>
          <p:spPr>
            <a:xfrm>
              <a:off x="1565594" y="810693"/>
              <a:ext cx="19572"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851"/>
                  </a:cubicBezTo>
                  <a:cubicBezTo>
                    <a:pt x="0" y="17302"/>
                    <a:pt x="4558" y="21600"/>
                    <a:pt x="9315" y="21600"/>
                  </a:cubicBezTo>
                  <a:cubicBezTo>
                    <a:pt x="11590" y="21600"/>
                    <a:pt x="13917" y="20619"/>
                    <a:pt x="15809"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0" name="Google Shape;1351;p57"/>
            <p:cNvSpPr/>
            <p:nvPr/>
          </p:nvSpPr>
          <p:spPr>
            <a:xfrm>
              <a:off x="1565594" y="782792"/>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0"/>
                    <a:pt x="0" y="10785"/>
                  </a:cubicBezTo>
                  <a:cubicBezTo>
                    <a:pt x="0" y="17306"/>
                    <a:pt x="4558" y="21600"/>
                    <a:pt x="9324" y="21600"/>
                  </a:cubicBezTo>
                  <a:cubicBezTo>
                    <a:pt x="11599" y="21600"/>
                    <a:pt x="13917" y="2062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1" name="Google Shape;1352;p57"/>
            <p:cNvSpPr/>
            <p:nvPr/>
          </p:nvSpPr>
          <p:spPr>
            <a:xfrm>
              <a:off x="1565594" y="754827"/>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2" name="Google Shape;1353;p57"/>
            <p:cNvSpPr/>
            <p:nvPr/>
          </p:nvSpPr>
          <p:spPr>
            <a:xfrm>
              <a:off x="1537629" y="838658"/>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69" y="4852"/>
                    <a:pt x="0" y="10765"/>
                  </a:cubicBezTo>
                  <a:cubicBezTo>
                    <a:pt x="0" y="17274"/>
                    <a:pt x="4545" y="21600"/>
                    <a:pt x="9289" y="21600"/>
                  </a:cubicBezTo>
                  <a:cubicBezTo>
                    <a:pt x="11558" y="21600"/>
                    <a:pt x="13869" y="20609"/>
                    <a:pt x="15765" y="18406"/>
                  </a:cubicBezTo>
                  <a:cubicBezTo>
                    <a:pt x="21600" y="11664"/>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3" name="Google Shape;1354;p57"/>
            <p:cNvSpPr/>
            <p:nvPr/>
          </p:nvSpPr>
          <p:spPr>
            <a:xfrm>
              <a:off x="1537629" y="810693"/>
              <a:ext cx="19600" cy="19599"/>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0" y="4844"/>
                    <a:pt x="0" y="10851"/>
                  </a:cubicBezTo>
                  <a:cubicBezTo>
                    <a:pt x="0" y="17302"/>
                    <a:pt x="4571" y="21600"/>
                    <a:pt x="9315" y="21600"/>
                  </a:cubicBezTo>
                  <a:cubicBezTo>
                    <a:pt x="11583" y="21600"/>
                    <a:pt x="13895" y="20619"/>
                    <a:pt x="15765" y="18415"/>
                  </a:cubicBezTo>
                  <a:cubicBezTo>
                    <a:pt x="21600" y="11670"/>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4" name="Google Shape;1355;p57"/>
            <p:cNvSpPr/>
            <p:nvPr/>
          </p:nvSpPr>
          <p:spPr>
            <a:xfrm>
              <a:off x="1537629" y="782792"/>
              <a:ext cx="19600" cy="19553"/>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784"/>
                    <a:pt x="0" y="10795"/>
                  </a:cubicBezTo>
                  <a:cubicBezTo>
                    <a:pt x="0" y="17302"/>
                    <a:pt x="4519" y="21600"/>
                    <a:pt x="9255" y="21600"/>
                  </a:cubicBezTo>
                  <a:cubicBezTo>
                    <a:pt x="11532" y="21600"/>
                    <a:pt x="13860" y="20597"/>
                    <a:pt x="15765" y="18377"/>
                  </a:cubicBezTo>
                  <a:cubicBezTo>
                    <a:pt x="21600" y="11616"/>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5" name="Google Shape;1356;p57"/>
            <p:cNvSpPr/>
            <p:nvPr/>
          </p:nvSpPr>
          <p:spPr>
            <a:xfrm>
              <a:off x="1537629" y="754827"/>
              <a:ext cx="19600" cy="19571"/>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1"/>
                    <a:pt x="0" y="10785"/>
                  </a:cubicBezTo>
                  <a:cubicBezTo>
                    <a:pt x="0" y="17296"/>
                    <a:pt x="4545" y="21600"/>
                    <a:pt x="9298" y="21600"/>
                  </a:cubicBezTo>
                  <a:cubicBezTo>
                    <a:pt x="11558" y="21600"/>
                    <a:pt x="13878" y="2061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6" name="Google Shape;1357;p57"/>
            <p:cNvSpPr/>
            <p:nvPr/>
          </p:nvSpPr>
          <p:spPr>
            <a:xfrm>
              <a:off x="1537629" y="726852"/>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2"/>
                    <a:pt x="0" y="10765"/>
                  </a:cubicBezTo>
                  <a:cubicBezTo>
                    <a:pt x="0" y="17274"/>
                    <a:pt x="4571" y="21600"/>
                    <a:pt x="9324" y="21600"/>
                  </a:cubicBezTo>
                  <a:cubicBezTo>
                    <a:pt x="11592" y="21600"/>
                    <a:pt x="13895" y="20609"/>
                    <a:pt x="15765"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7" name="Google Shape;1358;p57"/>
            <p:cNvSpPr/>
            <p:nvPr/>
          </p:nvSpPr>
          <p:spPr>
            <a:xfrm>
              <a:off x="1509654" y="866633"/>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29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8" name="Google Shape;1359;p57"/>
            <p:cNvSpPr/>
            <p:nvPr/>
          </p:nvSpPr>
          <p:spPr>
            <a:xfrm>
              <a:off x="1509654" y="838658"/>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78" y="21600"/>
                    <a:pt x="9320" y="21600"/>
                  </a:cubicBezTo>
                  <a:cubicBezTo>
                    <a:pt x="11587" y="21600"/>
                    <a:pt x="13898"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59" name="Google Shape;1360;p57"/>
            <p:cNvSpPr/>
            <p:nvPr/>
          </p:nvSpPr>
          <p:spPr>
            <a:xfrm>
              <a:off x="1509654" y="754827"/>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29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0" name="Google Shape;1361;p57"/>
            <p:cNvSpPr/>
            <p:nvPr/>
          </p:nvSpPr>
          <p:spPr>
            <a:xfrm>
              <a:off x="1509654" y="726852"/>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78" y="21600"/>
                    <a:pt x="9320" y="21600"/>
                  </a:cubicBezTo>
                  <a:cubicBezTo>
                    <a:pt x="11587" y="21600"/>
                    <a:pt x="13898"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1" name="Google Shape;1362;p57"/>
            <p:cNvSpPr/>
            <p:nvPr/>
          </p:nvSpPr>
          <p:spPr>
            <a:xfrm>
              <a:off x="1509654" y="698887"/>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70"/>
                  </a:cubicBezTo>
                  <a:cubicBezTo>
                    <a:pt x="0" y="17272"/>
                    <a:pt x="4578" y="21600"/>
                    <a:pt x="9320" y="21600"/>
                  </a:cubicBezTo>
                  <a:cubicBezTo>
                    <a:pt x="11587" y="21600"/>
                    <a:pt x="13898" y="20619"/>
                    <a:pt x="15759" y="18415"/>
                  </a:cubicBezTo>
                  <a:cubicBezTo>
                    <a:pt x="21600" y="11670"/>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2" name="Google Shape;1363;p57"/>
            <p:cNvSpPr/>
            <p:nvPr/>
          </p:nvSpPr>
          <p:spPr>
            <a:xfrm>
              <a:off x="1481762" y="1006405"/>
              <a:ext cx="19601" cy="19608"/>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078" y="0"/>
                    <a:pt x="0" y="4852"/>
                    <a:pt x="0" y="10765"/>
                  </a:cubicBezTo>
                  <a:cubicBezTo>
                    <a:pt x="0" y="17274"/>
                    <a:pt x="4545" y="21600"/>
                    <a:pt x="9289" y="21600"/>
                  </a:cubicBezTo>
                  <a:cubicBezTo>
                    <a:pt x="11558" y="21600"/>
                    <a:pt x="13878" y="20609"/>
                    <a:pt x="15765" y="18406"/>
                  </a:cubicBezTo>
                  <a:cubicBezTo>
                    <a:pt x="21600" y="11583"/>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3" name="Google Shape;1364;p57"/>
            <p:cNvSpPr/>
            <p:nvPr/>
          </p:nvSpPr>
          <p:spPr>
            <a:xfrm>
              <a:off x="1481762" y="978440"/>
              <a:ext cx="19543" cy="1959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44"/>
                    <a:pt x="0" y="10770"/>
                  </a:cubicBezTo>
                  <a:cubicBezTo>
                    <a:pt x="0" y="17272"/>
                    <a:pt x="4560" y="21600"/>
                    <a:pt x="9302" y="21600"/>
                  </a:cubicBezTo>
                  <a:cubicBezTo>
                    <a:pt x="11569" y="21600"/>
                    <a:pt x="13870" y="20619"/>
                    <a:pt x="15738"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4" name="Google Shape;1365;p57"/>
            <p:cNvSpPr/>
            <p:nvPr/>
          </p:nvSpPr>
          <p:spPr>
            <a:xfrm>
              <a:off x="1481762" y="950465"/>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091"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5" name="Google Shape;1366;p57"/>
            <p:cNvSpPr/>
            <p:nvPr/>
          </p:nvSpPr>
          <p:spPr>
            <a:xfrm>
              <a:off x="1481762" y="922573"/>
              <a:ext cx="19543" cy="19525"/>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781"/>
                    <a:pt x="0" y="10810"/>
                  </a:cubicBezTo>
                  <a:cubicBezTo>
                    <a:pt x="0" y="17286"/>
                    <a:pt x="4551" y="21600"/>
                    <a:pt x="9293" y="21600"/>
                  </a:cubicBezTo>
                  <a:cubicBezTo>
                    <a:pt x="11560" y="21600"/>
                    <a:pt x="13870" y="20615"/>
                    <a:pt x="15738" y="18403"/>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6" name="Google Shape;1367;p57"/>
            <p:cNvSpPr/>
            <p:nvPr/>
          </p:nvSpPr>
          <p:spPr>
            <a:xfrm>
              <a:off x="1481762" y="894598"/>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091" y="0"/>
                    <a:pt x="0" y="4861"/>
                    <a:pt x="0" y="10785"/>
                  </a:cubicBezTo>
                  <a:cubicBezTo>
                    <a:pt x="0" y="17306"/>
                    <a:pt x="4560" y="21600"/>
                    <a:pt x="9328" y="21600"/>
                  </a:cubicBezTo>
                  <a:cubicBezTo>
                    <a:pt x="11595" y="21600"/>
                    <a:pt x="13922" y="2062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7" name="Google Shape;1368;p57"/>
            <p:cNvSpPr/>
            <p:nvPr/>
          </p:nvSpPr>
          <p:spPr>
            <a:xfrm>
              <a:off x="1481762" y="866633"/>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091" y="0"/>
                    <a:pt x="0" y="4851"/>
                    <a:pt x="0" y="10785"/>
                  </a:cubicBezTo>
                  <a:cubicBezTo>
                    <a:pt x="0" y="1729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8" name="Google Shape;1369;p57"/>
            <p:cNvSpPr/>
            <p:nvPr/>
          </p:nvSpPr>
          <p:spPr>
            <a:xfrm>
              <a:off x="1481762" y="698887"/>
              <a:ext cx="19543" cy="1959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81"/>
                    <a:pt x="0" y="4844"/>
                    <a:pt x="0" y="10770"/>
                  </a:cubicBezTo>
                  <a:cubicBezTo>
                    <a:pt x="0" y="17272"/>
                    <a:pt x="4560" y="21600"/>
                    <a:pt x="9302" y="21600"/>
                  </a:cubicBezTo>
                  <a:cubicBezTo>
                    <a:pt x="11569" y="21600"/>
                    <a:pt x="13870" y="20619"/>
                    <a:pt x="15738"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69" name="Google Shape;1370;p57"/>
            <p:cNvSpPr/>
            <p:nvPr/>
          </p:nvSpPr>
          <p:spPr>
            <a:xfrm>
              <a:off x="1481762" y="670985"/>
              <a:ext cx="19568" cy="19553"/>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091" y="0"/>
                    <a:pt x="0" y="4784"/>
                    <a:pt x="0" y="10795"/>
                  </a:cubicBezTo>
                  <a:cubicBezTo>
                    <a:pt x="0" y="17302"/>
                    <a:pt x="4534" y="21600"/>
                    <a:pt x="9284" y="21600"/>
                  </a:cubicBezTo>
                  <a:cubicBezTo>
                    <a:pt x="11569" y="21600"/>
                    <a:pt x="13905" y="20597"/>
                    <a:pt x="15816" y="18377"/>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0" name="Google Shape;1371;p57"/>
            <p:cNvSpPr/>
            <p:nvPr/>
          </p:nvSpPr>
          <p:spPr>
            <a:xfrm>
              <a:off x="1453788" y="1034453"/>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86"/>
                    <a:pt x="4549" y="21600"/>
                    <a:pt x="9315" y="21600"/>
                  </a:cubicBezTo>
                  <a:cubicBezTo>
                    <a:pt x="11590" y="21600"/>
                    <a:pt x="13917" y="20615"/>
                    <a:pt x="15809" y="18403"/>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1" name="Google Shape;1372;p57"/>
            <p:cNvSpPr/>
            <p:nvPr/>
          </p:nvSpPr>
          <p:spPr>
            <a:xfrm>
              <a:off x="1453788" y="1006405"/>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78" y="21600"/>
                    <a:pt x="9320" y="21600"/>
                  </a:cubicBezTo>
                  <a:cubicBezTo>
                    <a:pt x="11587" y="21600"/>
                    <a:pt x="13898"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2" name="Google Shape;1373;p57"/>
            <p:cNvSpPr/>
            <p:nvPr/>
          </p:nvSpPr>
          <p:spPr>
            <a:xfrm>
              <a:off x="1453788"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32"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3" name="Google Shape;1374;p57"/>
            <p:cNvSpPr/>
            <p:nvPr/>
          </p:nvSpPr>
          <p:spPr>
            <a:xfrm>
              <a:off x="1453788" y="643020"/>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4" name="Google Shape;1375;p57"/>
            <p:cNvSpPr/>
            <p:nvPr/>
          </p:nvSpPr>
          <p:spPr>
            <a:xfrm>
              <a:off x="1425813" y="1118285"/>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61"/>
                    <a:pt x="0" y="10785"/>
                  </a:cubicBezTo>
                  <a:cubicBezTo>
                    <a:pt x="0" y="17306"/>
                    <a:pt x="4552" y="21600"/>
                    <a:pt x="9294" y="21600"/>
                  </a:cubicBezTo>
                  <a:cubicBezTo>
                    <a:pt x="11562" y="21600"/>
                    <a:pt x="13881" y="20628"/>
                    <a:pt x="15759" y="18441"/>
                  </a:cubicBezTo>
                  <a:cubicBezTo>
                    <a:pt x="21600" y="1161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5" name="Google Shape;1376;p57"/>
            <p:cNvSpPr/>
            <p:nvPr/>
          </p:nvSpPr>
          <p:spPr>
            <a:xfrm>
              <a:off x="1425813" y="1090319"/>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1"/>
                    <a:pt x="0" y="10785"/>
                  </a:cubicBezTo>
                  <a:cubicBezTo>
                    <a:pt x="0" y="17306"/>
                    <a:pt x="4552" y="21600"/>
                    <a:pt x="9294" y="21600"/>
                  </a:cubicBezTo>
                  <a:cubicBezTo>
                    <a:pt x="11562" y="21600"/>
                    <a:pt x="13881" y="2061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6" name="Google Shape;1377;p57"/>
            <p:cNvSpPr/>
            <p:nvPr/>
          </p:nvSpPr>
          <p:spPr>
            <a:xfrm>
              <a:off x="1425813" y="106234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2"/>
                    <a:pt x="0" y="10765"/>
                  </a:cubicBezTo>
                  <a:cubicBezTo>
                    <a:pt x="0" y="17274"/>
                    <a:pt x="4552" y="21600"/>
                    <a:pt x="9294" y="21600"/>
                  </a:cubicBezTo>
                  <a:cubicBezTo>
                    <a:pt x="11562" y="21600"/>
                    <a:pt x="13872" y="20609"/>
                    <a:pt x="15759" y="18406"/>
                  </a:cubicBezTo>
                  <a:cubicBezTo>
                    <a:pt x="21600" y="11674"/>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7" name="Google Shape;1378;p57"/>
            <p:cNvSpPr/>
            <p:nvPr/>
          </p:nvSpPr>
          <p:spPr>
            <a:xfrm>
              <a:off x="1425813" y="1034453"/>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781"/>
                    <a:pt x="0" y="10810"/>
                  </a:cubicBezTo>
                  <a:cubicBezTo>
                    <a:pt x="0" y="17286"/>
                    <a:pt x="4543" y="21600"/>
                    <a:pt x="9286" y="21600"/>
                  </a:cubicBezTo>
                  <a:cubicBezTo>
                    <a:pt x="11553" y="21600"/>
                    <a:pt x="13872" y="20615"/>
                    <a:pt x="15759" y="18403"/>
                  </a:cubicBezTo>
                  <a:cubicBezTo>
                    <a:pt x="21600" y="11632"/>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8" name="Google Shape;1379;p57"/>
            <p:cNvSpPr/>
            <p:nvPr/>
          </p:nvSpPr>
          <p:spPr>
            <a:xfrm>
              <a:off x="1425813" y="615045"/>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61"/>
                    <a:pt x="0" y="10785"/>
                  </a:cubicBezTo>
                  <a:cubicBezTo>
                    <a:pt x="0" y="17306"/>
                    <a:pt x="4552" y="21600"/>
                    <a:pt x="9294" y="21600"/>
                  </a:cubicBezTo>
                  <a:cubicBezTo>
                    <a:pt x="11562" y="21600"/>
                    <a:pt x="13881" y="2061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79" name="Google Shape;1380;p57"/>
            <p:cNvSpPr/>
            <p:nvPr/>
          </p:nvSpPr>
          <p:spPr>
            <a:xfrm>
              <a:off x="1397848" y="1118285"/>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28"/>
                    <a:pt x="15759" y="18441"/>
                  </a:cubicBezTo>
                  <a:cubicBezTo>
                    <a:pt x="21600" y="1161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0" name="Google Shape;1381;p57"/>
            <p:cNvSpPr/>
            <p:nvPr/>
          </p:nvSpPr>
          <p:spPr>
            <a:xfrm>
              <a:off x="1397848" y="615045"/>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1" name="Google Shape;1382;p57"/>
            <p:cNvSpPr/>
            <p:nvPr/>
          </p:nvSpPr>
          <p:spPr>
            <a:xfrm>
              <a:off x="1397848" y="587080"/>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44"/>
                    <a:pt x="0" y="10851"/>
                  </a:cubicBezTo>
                  <a:cubicBezTo>
                    <a:pt x="0" y="17302"/>
                    <a:pt x="4569" y="21600"/>
                    <a:pt x="9312" y="21600"/>
                  </a:cubicBezTo>
                  <a:cubicBezTo>
                    <a:pt x="11579" y="21600"/>
                    <a:pt x="13889"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2" name="Google Shape;1383;p57"/>
            <p:cNvSpPr/>
            <p:nvPr/>
          </p:nvSpPr>
          <p:spPr>
            <a:xfrm>
              <a:off x="1369956" y="1118285"/>
              <a:ext cx="19542"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61"/>
                    <a:pt x="0" y="10785"/>
                  </a:cubicBezTo>
                  <a:cubicBezTo>
                    <a:pt x="0" y="17306"/>
                    <a:pt x="4560" y="21600"/>
                    <a:pt x="9302" y="21600"/>
                  </a:cubicBezTo>
                  <a:cubicBezTo>
                    <a:pt x="11569" y="21600"/>
                    <a:pt x="13870" y="20628"/>
                    <a:pt x="15738" y="18441"/>
                  </a:cubicBezTo>
                  <a:cubicBezTo>
                    <a:pt x="21600" y="1161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3" name="Google Shape;1384;p57"/>
            <p:cNvSpPr/>
            <p:nvPr/>
          </p:nvSpPr>
          <p:spPr>
            <a:xfrm>
              <a:off x="1369956" y="615045"/>
              <a:ext cx="19542" cy="1957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61"/>
                    <a:pt x="0" y="10785"/>
                  </a:cubicBezTo>
                  <a:cubicBezTo>
                    <a:pt x="0" y="17306"/>
                    <a:pt x="4560" y="21600"/>
                    <a:pt x="9302" y="21600"/>
                  </a:cubicBezTo>
                  <a:cubicBezTo>
                    <a:pt x="11569" y="21600"/>
                    <a:pt x="13870" y="2061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4" name="Google Shape;1385;p57"/>
            <p:cNvSpPr/>
            <p:nvPr/>
          </p:nvSpPr>
          <p:spPr>
            <a:xfrm>
              <a:off x="1369956" y="587080"/>
              <a:ext cx="19542" cy="19599"/>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44"/>
                    <a:pt x="0" y="10851"/>
                  </a:cubicBezTo>
                  <a:cubicBezTo>
                    <a:pt x="0" y="17302"/>
                    <a:pt x="4551" y="21600"/>
                    <a:pt x="9293" y="21600"/>
                  </a:cubicBezTo>
                  <a:cubicBezTo>
                    <a:pt x="11560" y="21600"/>
                    <a:pt x="13870" y="20619"/>
                    <a:pt x="15738" y="18415"/>
                  </a:cubicBezTo>
                  <a:cubicBezTo>
                    <a:pt x="21600" y="11670"/>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5" name="Google Shape;1386;p57"/>
            <p:cNvSpPr/>
            <p:nvPr/>
          </p:nvSpPr>
          <p:spPr>
            <a:xfrm>
              <a:off x="1341981" y="1118285"/>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28"/>
                    <a:pt x="15809" y="18441"/>
                  </a:cubicBezTo>
                  <a:cubicBezTo>
                    <a:pt x="21600" y="1161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6" name="Google Shape;1387;p57"/>
            <p:cNvSpPr/>
            <p:nvPr/>
          </p:nvSpPr>
          <p:spPr>
            <a:xfrm>
              <a:off x="1341981" y="1090319"/>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7" name="Google Shape;1388;p57"/>
            <p:cNvSpPr/>
            <p:nvPr/>
          </p:nvSpPr>
          <p:spPr>
            <a:xfrm>
              <a:off x="1341981" y="615045"/>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8" name="Google Shape;1389;p57"/>
            <p:cNvSpPr/>
            <p:nvPr/>
          </p:nvSpPr>
          <p:spPr>
            <a:xfrm>
              <a:off x="1341981" y="587080"/>
              <a:ext cx="19572"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851"/>
                  </a:cubicBezTo>
                  <a:cubicBezTo>
                    <a:pt x="0" y="17302"/>
                    <a:pt x="4549" y="21600"/>
                    <a:pt x="9315" y="21600"/>
                  </a:cubicBezTo>
                  <a:cubicBezTo>
                    <a:pt x="11590"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89" name="Google Shape;1390;p57"/>
            <p:cNvSpPr/>
            <p:nvPr/>
          </p:nvSpPr>
          <p:spPr>
            <a:xfrm>
              <a:off x="1314007" y="1090319"/>
              <a:ext cx="19573"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0" name="Google Shape;1391;p57"/>
            <p:cNvSpPr/>
            <p:nvPr/>
          </p:nvSpPr>
          <p:spPr>
            <a:xfrm>
              <a:off x="1314007" y="1062345"/>
              <a:ext cx="19573"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1" name="Google Shape;1392;p57"/>
            <p:cNvSpPr/>
            <p:nvPr/>
          </p:nvSpPr>
          <p:spPr>
            <a:xfrm>
              <a:off x="1314007" y="1034453"/>
              <a:ext cx="19573" cy="19525"/>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1"/>
                    <a:pt x="0" y="10810"/>
                  </a:cubicBezTo>
                  <a:cubicBezTo>
                    <a:pt x="0" y="17286"/>
                    <a:pt x="4558" y="21600"/>
                    <a:pt x="9315" y="21600"/>
                  </a:cubicBezTo>
                  <a:cubicBezTo>
                    <a:pt x="11590" y="21600"/>
                    <a:pt x="13917" y="20615"/>
                    <a:pt x="15809" y="18403"/>
                  </a:cubicBezTo>
                  <a:cubicBezTo>
                    <a:pt x="21600" y="11632"/>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2" name="Google Shape;1393;p57"/>
            <p:cNvSpPr/>
            <p:nvPr/>
          </p:nvSpPr>
          <p:spPr>
            <a:xfrm>
              <a:off x="1314007" y="978440"/>
              <a:ext cx="19573" cy="1959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770"/>
                  </a:cubicBezTo>
                  <a:cubicBezTo>
                    <a:pt x="0" y="17272"/>
                    <a:pt x="4567" y="21600"/>
                    <a:pt x="9324" y="21600"/>
                  </a:cubicBezTo>
                  <a:cubicBezTo>
                    <a:pt x="11599" y="21600"/>
                    <a:pt x="13917" y="20619"/>
                    <a:pt x="15809" y="18415"/>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3" name="Google Shape;1394;p57"/>
            <p:cNvSpPr/>
            <p:nvPr/>
          </p:nvSpPr>
          <p:spPr>
            <a:xfrm>
              <a:off x="1314007" y="950465"/>
              <a:ext cx="19573"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4" name="Google Shape;1395;p57"/>
            <p:cNvSpPr/>
            <p:nvPr/>
          </p:nvSpPr>
          <p:spPr>
            <a:xfrm>
              <a:off x="1314007" y="922573"/>
              <a:ext cx="19573" cy="19525"/>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1"/>
                    <a:pt x="0" y="10810"/>
                  </a:cubicBezTo>
                  <a:cubicBezTo>
                    <a:pt x="0" y="17286"/>
                    <a:pt x="4558" y="21600"/>
                    <a:pt x="9315" y="21600"/>
                  </a:cubicBezTo>
                  <a:cubicBezTo>
                    <a:pt x="11590" y="21600"/>
                    <a:pt x="13917" y="20615"/>
                    <a:pt x="15809" y="18403"/>
                  </a:cubicBezTo>
                  <a:cubicBezTo>
                    <a:pt x="21600" y="11632"/>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5" name="Google Shape;1396;p57"/>
            <p:cNvSpPr/>
            <p:nvPr/>
          </p:nvSpPr>
          <p:spPr>
            <a:xfrm>
              <a:off x="1314007" y="894598"/>
              <a:ext cx="19573"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2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6" name="Google Shape;1397;p57"/>
            <p:cNvSpPr/>
            <p:nvPr/>
          </p:nvSpPr>
          <p:spPr>
            <a:xfrm>
              <a:off x="1314007" y="587080"/>
              <a:ext cx="19573" cy="19599"/>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44"/>
                    <a:pt x="0" y="10851"/>
                  </a:cubicBezTo>
                  <a:cubicBezTo>
                    <a:pt x="0" y="17302"/>
                    <a:pt x="4558" y="21600"/>
                    <a:pt x="9315" y="21600"/>
                  </a:cubicBezTo>
                  <a:cubicBezTo>
                    <a:pt x="11590" y="21600"/>
                    <a:pt x="13917" y="20619"/>
                    <a:pt x="15809" y="18415"/>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7" name="Google Shape;1398;p57"/>
            <p:cNvSpPr/>
            <p:nvPr/>
          </p:nvSpPr>
          <p:spPr>
            <a:xfrm>
              <a:off x="1286041" y="100640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8" name="Google Shape;1399;p57"/>
            <p:cNvSpPr/>
            <p:nvPr/>
          </p:nvSpPr>
          <p:spPr>
            <a:xfrm>
              <a:off x="1286041" y="978440"/>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44"/>
                    <a:pt x="0" y="10770"/>
                  </a:cubicBezTo>
                  <a:cubicBezTo>
                    <a:pt x="0" y="17272"/>
                    <a:pt x="4558" y="21600"/>
                    <a:pt x="9298" y="21600"/>
                  </a:cubicBezTo>
                  <a:cubicBezTo>
                    <a:pt x="11564" y="21600"/>
                    <a:pt x="13865" y="20619"/>
                    <a:pt x="15740"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399" name="Google Shape;1400;p57"/>
            <p:cNvSpPr/>
            <p:nvPr/>
          </p:nvSpPr>
          <p:spPr>
            <a:xfrm>
              <a:off x="1286041" y="894598"/>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58" y="21600"/>
                    <a:pt x="9298" y="21600"/>
                  </a:cubicBezTo>
                  <a:cubicBezTo>
                    <a:pt x="11564" y="21600"/>
                    <a:pt x="13865" y="2062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0" name="Google Shape;1401;p57"/>
            <p:cNvSpPr/>
            <p:nvPr/>
          </p:nvSpPr>
          <p:spPr>
            <a:xfrm>
              <a:off x="1286041" y="866633"/>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1"/>
                    <a:pt x="0" y="10785"/>
                  </a:cubicBezTo>
                  <a:cubicBezTo>
                    <a:pt x="0" y="1729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1" name="Google Shape;1402;p57"/>
            <p:cNvSpPr/>
            <p:nvPr/>
          </p:nvSpPr>
          <p:spPr>
            <a:xfrm>
              <a:off x="1286041" y="838658"/>
              <a:ext cx="19549" cy="19608"/>
            </a:xfrm>
            <a:custGeom>
              <a:avLst/>
              <a:gdLst/>
              <a:ahLst/>
              <a:cxnLst>
                <a:cxn ang="0">
                  <a:pos x="wd2" y="hd2"/>
                </a:cxn>
                <a:cxn ang="5400000">
                  <a:pos x="wd2" y="hd2"/>
                </a:cxn>
                <a:cxn ang="10800000">
                  <a:pos x="wd2" y="hd2"/>
                </a:cxn>
                <a:cxn ang="16200000">
                  <a:pos x="wd2" y="hd2"/>
                </a:cxn>
              </a:cxnLst>
              <a:rect l="0" t="0" r="r" b="b"/>
              <a:pathLst>
                <a:path w="18453" h="21600" fill="norm" stroke="1" extrusionOk="0">
                  <a:moveTo>
                    <a:pt x="9224" y="0"/>
                  </a:moveTo>
                  <a:cubicBezTo>
                    <a:pt x="4157" y="0"/>
                    <a:pt x="0" y="4852"/>
                    <a:pt x="0" y="10765"/>
                  </a:cubicBezTo>
                  <a:cubicBezTo>
                    <a:pt x="-52" y="17274"/>
                    <a:pt x="4486" y="21600"/>
                    <a:pt x="9232" y="21600"/>
                  </a:cubicBezTo>
                  <a:cubicBezTo>
                    <a:pt x="11493" y="21600"/>
                    <a:pt x="13814" y="20609"/>
                    <a:pt x="15702" y="18406"/>
                  </a:cubicBezTo>
                  <a:cubicBezTo>
                    <a:pt x="21548" y="11664"/>
                    <a:pt x="17460" y="0"/>
                    <a:pt x="92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2" name="Google Shape;1403;p57"/>
            <p:cNvSpPr/>
            <p:nvPr/>
          </p:nvSpPr>
          <p:spPr>
            <a:xfrm>
              <a:off x="1286041" y="559105"/>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81"/>
                    <a:pt x="0" y="4852"/>
                    <a:pt x="0" y="10845"/>
                  </a:cubicBezTo>
                  <a:cubicBezTo>
                    <a:pt x="0" y="17294"/>
                    <a:pt x="4549" y="21600"/>
                    <a:pt x="9289" y="21600"/>
                  </a:cubicBezTo>
                  <a:cubicBezTo>
                    <a:pt x="11555" y="21600"/>
                    <a:pt x="13865" y="20609"/>
                    <a:pt x="15740" y="18406"/>
                  </a:cubicBezTo>
                  <a:cubicBezTo>
                    <a:pt x="21600" y="11664"/>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3" name="Google Shape;1404;p57"/>
            <p:cNvSpPr/>
            <p:nvPr/>
          </p:nvSpPr>
          <p:spPr>
            <a:xfrm>
              <a:off x="1258066" y="838658"/>
              <a:ext cx="19550" cy="19608"/>
            </a:xfrm>
            <a:custGeom>
              <a:avLst/>
              <a:gdLst/>
              <a:ahLst/>
              <a:cxnLst>
                <a:cxn ang="0">
                  <a:pos x="wd2" y="hd2"/>
                </a:cxn>
                <a:cxn ang="5400000">
                  <a:pos x="wd2" y="hd2"/>
                </a:cxn>
                <a:cxn ang="10800000">
                  <a:pos x="wd2" y="hd2"/>
                </a:cxn>
                <a:cxn ang="16200000">
                  <a:pos x="wd2" y="hd2"/>
                </a:cxn>
              </a:cxnLst>
              <a:rect l="0" t="0" r="r" b="b"/>
              <a:pathLst>
                <a:path w="18460" h="21600" fill="norm" stroke="1" extrusionOk="0">
                  <a:moveTo>
                    <a:pt x="9228" y="0"/>
                  </a:moveTo>
                  <a:cubicBezTo>
                    <a:pt x="4159" y="0"/>
                    <a:pt x="0" y="4852"/>
                    <a:pt x="0" y="10765"/>
                  </a:cubicBezTo>
                  <a:cubicBezTo>
                    <a:pt x="-43" y="17274"/>
                    <a:pt x="4488" y="21600"/>
                    <a:pt x="9236" y="21600"/>
                  </a:cubicBezTo>
                  <a:cubicBezTo>
                    <a:pt x="11506" y="21600"/>
                    <a:pt x="13820" y="20609"/>
                    <a:pt x="15709" y="18406"/>
                  </a:cubicBezTo>
                  <a:cubicBezTo>
                    <a:pt x="21557" y="11664"/>
                    <a:pt x="17467"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4" name="Google Shape;1405;p57"/>
            <p:cNvSpPr/>
            <p:nvPr/>
          </p:nvSpPr>
          <p:spPr>
            <a:xfrm>
              <a:off x="1258067" y="810693"/>
              <a:ext cx="19571"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851"/>
                  </a:cubicBezTo>
                  <a:cubicBezTo>
                    <a:pt x="0" y="17302"/>
                    <a:pt x="4558" y="21600"/>
                    <a:pt x="9315" y="21600"/>
                  </a:cubicBezTo>
                  <a:cubicBezTo>
                    <a:pt x="11590" y="21600"/>
                    <a:pt x="13917" y="20619"/>
                    <a:pt x="15809"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5" name="Google Shape;1406;p57"/>
            <p:cNvSpPr/>
            <p:nvPr/>
          </p:nvSpPr>
          <p:spPr>
            <a:xfrm>
              <a:off x="1258067" y="559105"/>
              <a:ext cx="19571"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6" name="Google Shape;1407;p57"/>
            <p:cNvSpPr/>
            <p:nvPr/>
          </p:nvSpPr>
          <p:spPr>
            <a:xfrm>
              <a:off x="1230101" y="810693"/>
              <a:ext cx="19568" cy="19599"/>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44"/>
                    <a:pt x="0" y="10851"/>
                  </a:cubicBezTo>
                  <a:cubicBezTo>
                    <a:pt x="0" y="17302"/>
                    <a:pt x="4551" y="21600"/>
                    <a:pt x="9310" y="21600"/>
                  </a:cubicBezTo>
                  <a:cubicBezTo>
                    <a:pt x="11595" y="21600"/>
                    <a:pt x="13914" y="20619"/>
                    <a:pt x="15816" y="18415"/>
                  </a:cubicBezTo>
                  <a:cubicBezTo>
                    <a:pt x="21600" y="11670"/>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7" name="Google Shape;1408;p57"/>
            <p:cNvSpPr/>
            <p:nvPr/>
          </p:nvSpPr>
          <p:spPr>
            <a:xfrm>
              <a:off x="1230101" y="559105"/>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8" name="Google Shape;1409;p57"/>
            <p:cNvSpPr/>
            <p:nvPr/>
          </p:nvSpPr>
          <p:spPr>
            <a:xfrm>
              <a:off x="1230101" y="531213"/>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7"/>
                    <a:pt x="0" y="10800"/>
                  </a:cubicBezTo>
                  <a:cubicBezTo>
                    <a:pt x="0" y="17310"/>
                    <a:pt x="4534" y="21600"/>
                    <a:pt x="9284" y="21600"/>
                  </a:cubicBezTo>
                  <a:cubicBezTo>
                    <a:pt x="11569" y="21600"/>
                    <a:pt x="13905" y="20606"/>
                    <a:pt x="15816" y="1838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09" name="Google Shape;1410;p57"/>
            <p:cNvSpPr/>
            <p:nvPr/>
          </p:nvSpPr>
          <p:spPr>
            <a:xfrm>
              <a:off x="1202127" y="810693"/>
              <a:ext cx="19604" cy="19599"/>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44"/>
                    <a:pt x="0" y="10851"/>
                  </a:cubicBezTo>
                  <a:cubicBezTo>
                    <a:pt x="0" y="17302"/>
                    <a:pt x="4543" y="21600"/>
                    <a:pt x="9286" y="21600"/>
                  </a:cubicBezTo>
                  <a:cubicBezTo>
                    <a:pt x="11553" y="21600"/>
                    <a:pt x="13872" y="20619"/>
                    <a:pt x="15759" y="18415"/>
                  </a:cubicBezTo>
                  <a:cubicBezTo>
                    <a:pt x="21600" y="11670"/>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0" name="Google Shape;1411;p57"/>
            <p:cNvSpPr/>
            <p:nvPr/>
          </p:nvSpPr>
          <p:spPr>
            <a:xfrm>
              <a:off x="1202127" y="559105"/>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1" name="Google Shape;1412;p57"/>
            <p:cNvSpPr/>
            <p:nvPr/>
          </p:nvSpPr>
          <p:spPr>
            <a:xfrm>
              <a:off x="1202127" y="531213"/>
              <a:ext cx="19604"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7"/>
                    <a:pt x="0" y="10800"/>
                  </a:cubicBezTo>
                  <a:cubicBezTo>
                    <a:pt x="0" y="17310"/>
                    <a:pt x="4517" y="21600"/>
                    <a:pt x="9251" y="21600"/>
                  </a:cubicBezTo>
                  <a:cubicBezTo>
                    <a:pt x="11536" y="21600"/>
                    <a:pt x="13863" y="20606"/>
                    <a:pt x="15759" y="1838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2" name="Google Shape;1413;p57"/>
            <p:cNvSpPr/>
            <p:nvPr/>
          </p:nvSpPr>
          <p:spPr>
            <a:xfrm>
              <a:off x="1174161" y="810693"/>
              <a:ext cx="19603" cy="19599"/>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81"/>
                    <a:pt x="69" y="4844"/>
                    <a:pt x="0" y="10851"/>
                  </a:cubicBezTo>
                  <a:cubicBezTo>
                    <a:pt x="0" y="17302"/>
                    <a:pt x="4571" y="21600"/>
                    <a:pt x="9315" y="21600"/>
                  </a:cubicBezTo>
                  <a:cubicBezTo>
                    <a:pt x="11583" y="21600"/>
                    <a:pt x="13895" y="20619"/>
                    <a:pt x="15765" y="18415"/>
                  </a:cubicBezTo>
                  <a:cubicBezTo>
                    <a:pt x="21600" y="11670"/>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3" name="Google Shape;1414;p57"/>
            <p:cNvSpPr/>
            <p:nvPr/>
          </p:nvSpPr>
          <p:spPr>
            <a:xfrm>
              <a:off x="1174161" y="782792"/>
              <a:ext cx="19603" cy="19553"/>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784"/>
                    <a:pt x="0" y="10795"/>
                  </a:cubicBezTo>
                  <a:cubicBezTo>
                    <a:pt x="0" y="17302"/>
                    <a:pt x="4554" y="21600"/>
                    <a:pt x="9281" y="21600"/>
                  </a:cubicBezTo>
                  <a:cubicBezTo>
                    <a:pt x="11566" y="21600"/>
                    <a:pt x="13886" y="20597"/>
                    <a:pt x="15765" y="18377"/>
                  </a:cubicBezTo>
                  <a:cubicBezTo>
                    <a:pt x="21600" y="11616"/>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4" name="Google Shape;1415;p57"/>
            <p:cNvSpPr/>
            <p:nvPr/>
          </p:nvSpPr>
          <p:spPr>
            <a:xfrm>
              <a:off x="1174161" y="559105"/>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81"/>
                    <a:pt x="69" y="4852"/>
                    <a:pt x="0" y="10845"/>
                  </a:cubicBezTo>
                  <a:cubicBezTo>
                    <a:pt x="0" y="17294"/>
                    <a:pt x="4571" y="21600"/>
                    <a:pt x="9315" y="21600"/>
                  </a:cubicBezTo>
                  <a:cubicBezTo>
                    <a:pt x="11583" y="21600"/>
                    <a:pt x="13895" y="20609"/>
                    <a:pt x="15765" y="18406"/>
                  </a:cubicBezTo>
                  <a:cubicBezTo>
                    <a:pt x="21600" y="11664"/>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5" name="Google Shape;1416;p57"/>
            <p:cNvSpPr/>
            <p:nvPr/>
          </p:nvSpPr>
          <p:spPr>
            <a:xfrm>
              <a:off x="1174161" y="531213"/>
              <a:ext cx="19603" cy="19544"/>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7"/>
                    <a:pt x="0" y="10800"/>
                  </a:cubicBezTo>
                  <a:cubicBezTo>
                    <a:pt x="0" y="17310"/>
                    <a:pt x="4554" y="21600"/>
                    <a:pt x="9281" y="21600"/>
                  </a:cubicBezTo>
                  <a:cubicBezTo>
                    <a:pt x="11566" y="21600"/>
                    <a:pt x="13886" y="20606"/>
                    <a:pt x="15765" y="18385"/>
                  </a:cubicBezTo>
                  <a:cubicBezTo>
                    <a:pt x="21600" y="1162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6" name="Google Shape;1417;p57"/>
            <p:cNvSpPr/>
            <p:nvPr/>
          </p:nvSpPr>
          <p:spPr>
            <a:xfrm>
              <a:off x="1146260" y="782792"/>
              <a:ext cx="19549" cy="19553"/>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84"/>
                    <a:pt x="0" y="10795"/>
                  </a:cubicBezTo>
                  <a:cubicBezTo>
                    <a:pt x="0" y="17302"/>
                    <a:pt x="4541" y="21600"/>
                    <a:pt x="9263" y="21600"/>
                  </a:cubicBezTo>
                  <a:cubicBezTo>
                    <a:pt x="11538" y="21600"/>
                    <a:pt x="13865" y="20597"/>
                    <a:pt x="15740"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7" name="Google Shape;1418;p57"/>
            <p:cNvSpPr/>
            <p:nvPr/>
          </p:nvSpPr>
          <p:spPr>
            <a:xfrm>
              <a:off x="1146260" y="615045"/>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67"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8" name="Google Shape;1419;p57"/>
            <p:cNvSpPr/>
            <p:nvPr/>
          </p:nvSpPr>
          <p:spPr>
            <a:xfrm>
              <a:off x="1146260" y="587080"/>
              <a:ext cx="19572"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81"/>
                    <a:pt x="0" y="4844"/>
                    <a:pt x="0" y="10851"/>
                  </a:cubicBezTo>
                  <a:cubicBezTo>
                    <a:pt x="0" y="17302"/>
                    <a:pt x="4558" y="21600"/>
                    <a:pt x="9315" y="21600"/>
                  </a:cubicBezTo>
                  <a:cubicBezTo>
                    <a:pt x="11590"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19" name="Google Shape;1420;p57"/>
            <p:cNvSpPr/>
            <p:nvPr/>
          </p:nvSpPr>
          <p:spPr>
            <a:xfrm>
              <a:off x="1146260" y="559105"/>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81"/>
                    <a:pt x="0" y="4852"/>
                    <a:pt x="0" y="10845"/>
                  </a:cubicBezTo>
                  <a:cubicBezTo>
                    <a:pt x="0" y="17294"/>
                    <a:pt x="4558" y="21600"/>
                    <a:pt x="9289" y="21600"/>
                  </a:cubicBezTo>
                  <a:cubicBezTo>
                    <a:pt x="11564"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0" name="Google Shape;1421;p57"/>
            <p:cNvSpPr/>
            <p:nvPr/>
          </p:nvSpPr>
          <p:spPr>
            <a:xfrm>
              <a:off x="1118295" y="782792"/>
              <a:ext cx="19567" cy="19553"/>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4"/>
                    <a:pt x="0" y="10795"/>
                  </a:cubicBezTo>
                  <a:cubicBezTo>
                    <a:pt x="0" y="17302"/>
                    <a:pt x="4534" y="21600"/>
                    <a:pt x="9284" y="21600"/>
                  </a:cubicBezTo>
                  <a:cubicBezTo>
                    <a:pt x="11569" y="21600"/>
                    <a:pt x="13905" y="20597"/>
                    <a:pt x="15816" y="18377"/>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1" name="Google Shape;1422;p57"/>
            <p:cNvSpPr/>
            <p:nvPr/>
          </p:nvSpPr>
          <p:spPr>
            <a:xfrm>
              <a:off x="1118295" y="754827"/>
              <a:ext cx="19567"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1"/>
                    <a:pt x="0" y="10785"/>
                  </a:cubicBezTo>
                  <a:cubicBezTo>
                    <a:pt x="0" y="1729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2" name="Google Shape;1423;p57"/>
            <p:cNvSpPr/>
            <p:nvPr/>
          </p:nvSpPr>
          <p:spPr>
            <a:xfrm>
              <a:off x="1118295" y="643020"/>
              <a:ext cx="19567"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1"/>
                    <a:pt x="0" y="10785"/>
                  </a:cubicBezTo>
                  <a:cubicBezTo>
                    <a:pt x="0" y="1729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3" name="Google Shape;1424;p57"/>
            <p:cNvSpPr/>
            <p:nvPr/>
          </p:nvSpPr>
          <p:spPr>
            <a:xfrm>
              <a:off x="1118295" y="615045"/>
              <a:ext cx="19567"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4" name="Google Shape;1425;p57"/>
            <p:cNvSpPr/>
            <p:nvPr/>
          </p:nvSpPr>
          <p:spPr>
            <a:xfrm>
              <a:off x="1090320" y="754827"/>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5" name="Google Shape;1426;p57"/>
            <p:cNvSpPr/>
            <p:nvPr/>
          </p:nvSpPr>
          <p:spPr>
            <a:xfrm>
              <a:off x="1090320" y="726852"/>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6" name="Google Shape;1427;p57"/>
            <p:cNvSpPr/>
            <p:nvPr/>
          </p:nvSpPr>
          <p:spPr>
            <a:xfrm>
              <a:off x="1090320" y="698887"/>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7" name="Google Shape;1428;p57"/>
            <p:cNvSpPr/>
            <p:nvPr/>
          </p:nvSpPr>
          <p:spPr>
            <a:xfrm>
              <a:off x="1090320"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32"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8" name="Google Shape;1429;p57"/>
            <p:cNvSpPr/>
            <p:nvPr/>
          </p:nvSpPr>
          <p:spPr>
            <a:xfrm>
              <a:off x="1090320" y="643020"/>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29" name="Google Shape;1430;p57"/>
            <p:cNvSpPr/>
            <p:nvPr/>
          </p:nvSpPr>
          <p:spPr>
            <a:xfrm>
              <a:off x="1453788" y="698887"/>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0" name="Google Shape;1431;p57"/>
            <p:cNvSpPr/>
            <p:nvPr/>
          </p:nvSpPr>
          <p:spPr>
            <a:xfrm>
              <a:off x="1062355" y="27974"/>
              <a:ext cx="19600" cy="19562"/>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853"/>
                    <a:pt x="0" y="10780"/>
                  </a:cubicBezTo>
                  <a:cubicBezTo>
                    <a:pt x="0" y="17304"/>
                    <a:pt x="4545" y="21600"/>
                    <a:pt x="9298" y="21600"/>
                  </a:cubicBezTo>
                  <a:cubicBezTo>
                    <a:pt x="11566" y="21600"/>
                    <a:pt x="13878" y="20627"/>
                    <a:pt x="15765" y="18449"/>
                  </a:cubicBezTo>
                  <a:cubicBezTo>
                    <a:pt x="21600" y="11611"/>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1" name="Google Shape;1432;p57"/>
            <p:cNvSpPr/>
            <p:nvPr/>
          </p:nvSpPr>
          <p:spPr>
            <a:xfrm>
              <a:off x="1034453" y="2797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2" name="Google Shape;1433;p57"/>
            <p:cNvSpPr/>
            <p:nvPr/>
          </p:nvSpPr>
          <p:spPr>
            <a:xfrm>
              <a:off x="1509654" y="223613"/>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78" y="21600"/>
                    <a:pt x="9320" y="21600"/>
                  </a:cubicBezTo>
                  <a:cubicBezTo>
                    <a:pt x="11587" y="21600"/>
                    <a:pt x="13898"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3" name="Google Shape;1434;p57"/>
            <p:cNvSpPr/>
            <p:nvPr/>
          </p:nvSpPr>
          <p:spPr>
            <a:xfrm>
              <a:off x="1509654" y="25158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80"/>
                  </a:cubicBezTo>
                  <a:cubicBezTo>
                    <a:pt x="0" y="17304"/>
                    <a:pt x="4578" y="21600"/>
                    <a:pt x="9329" y="21600"/>
                  </a:cubicBezTo>
                  <a:cubicBezTo>
                    <a:pt x="11587"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4" name="Google Shape;1435;p57"/>
            <p:cNvSpPr/>
            <p:nvPr/>
          </p:nvSpPr>
          <p:spPr>
            <a:xfrm>
              <a:off x="1509654" y="279552"/>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5" name="Google Shape;1436;p57"/>
            <p:cNvSpPr/>
            <p:nvPr/>
          </p:nvSpPr>
          <p:spPr>
            <a:xfrm>
              <a:off x="1509654" y="30752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72"/>
                    <a:pt x="0" y="10790"/>
                  </a:cubicBezTo>
                  <a:cubicBezTo>
                    <a:pt x="0" y="17304"/>
                    <a:pt x="4578" y="21600"/>
                    <a:pt x="9329" y="21600"/>
                  </a:cubicBezTo>
                  <a:cubicBezTo>
                    <a:pt x="11587"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6" name="Google Shape;1437;p57"/>
            <p:cNvSpPr/>
            <p:nvPr/>
          </p:nvSpPr>
          <p:spPr>
            <a:xfrm>
              <a:off x="1509654" y="335419"/>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69" y="21600"/>
                    <a:pt x="9312" y="21600"/>
                  </a:cubicBezTo>
                  <a:cubicBezTo>
                    <a:pt x="11579" y="21600"/>
                    <a:pt x="13889"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7" name="Google Shape;1438;p57"/>
            <p:cNvSpPr/>
            <p:nvPr/>
          </p:nvSpPr>
          <p:spPr>
            <a:xfrm>
              <a:off x="1509654" y="36339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60"/>
                  </a:cubicBezTo>
                  <a:cubicBezTo>
                    <a:pt x="0" y="17272"/>
                    <a:pt x="4578" y="21600"/>
                    <a:pt x="9320" y="21600"/>
                  </a:cubicBezTo>
                  <a:cubicBezTo>
                    <a:pt x="11587" y="21600"/>
                    <a:pt x="13898" y="20619"/>
                    <a:pt x="15759" y="18404"/>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8" name="Google Shape;1439;p57"/>
            <p:cNvSpPr/>
            <p:nvPr/>
          </p:nvSpPr>
          <p:spPr>
            <a:xfrm>
              <a:off x="1509654" y="39135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39" name="Google Shape;1440;p57"/>
            <p:cNvSpPr/>
            <p:nvPr/>
          </p:nvSpPr>
          <p:spPr>
            <a:xfrm>
              <a:off x="1369956" y="307527"/>
              <a:ext cx="19542" cy="1956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772"/>
                    <a:pt x="0" y="10790"/>
                  </a:cubicBezTo>
                  <a:cubicBezTo>
                    <a:pt x="0" y="17304"/>
                    <a:pt x="4560" y="21600"/>
                    <a:pt x="9302" y="21600"/>
                  </a:cubicBezTo>
                  <a:cubicBezTo>
                    <a:pt x="11569" y="21600"/>
                    <a:pt x="13870" y="20627"/>
                    <a:pt x="15738" y="18449"/>
                  </a:cubicBezTo>
                  <a:cubicBezTo>
                    <a:pt x="21600" y="11611"/>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0" name="Google Shape;1441;p57"/>
            <p:cNvSpPr/>
            <p:nvPr/>
          </p:nvSpPr>
          <p:spPr>
            <a:xfrm>
              <a:off x="1369956" y="335419"/>
              <a:ext cx="19542"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81"/>
                    <a:pt x="0" y="4852"/>
                    <a:pt x="0" y="10845"/>
                  </a:cubicBezTo>
                  <a:cubicBezTo>
                    <a:pt x="0" y="17294"/>
                    <a:pt x="4551" y="21600"/>
                    <a:pt x="9293" y="21600"/>
                  </a:cubicBezTo>
                  <a:cubicBezTo>
                    <a:pt x="11560" y="21600"/>
                    <a:pt x="13870" y="20609"/>
                    <a:pt x="15738" y="18406"/>
                  </a:cubicBezTo>
                  <a:cubicBezTo>
                    <a:pt x="21600" y="11664"/>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1" name="Google Shape;1442;p57"/>
            <p:cNvSpPr/>
            <p:nvPr/>
          </p:nvSpPr>
          <p:spPr>
            <a:xfrm>
              <a:off x="1258067" y="335419"/>
              <a:ext cx="19571"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2" name="Google Shape;1443;p57"/>
            <p:cNvSpPr/>
            <p:nvPr/>
          </p:nvSpPr>
          <p:spPr>
            <a:xfrm>
              <a:off x="1286041" y="36339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44"/>
                    <a:pt x="0" y="10760"/>
                  </a:cubicBezTo>
                  <a:cubicBezTo>
                    <a:pt x="0" y="17272"/>
                    <a:pt x="4558" y="21600"/>
                    <a:pt x="9298" y="21600"/>
                  </a:cubicBezTo>
                  <a:cubicBezTo>
                    <a:pt x="11564" y="21600"/>
                    <a:pt x="13865" y="20619"/>
                    <a:pt x="15740" y="18404"/>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3" name="Google Shape;1444;p57"/>
            <p:cNvSpPr/>
            <p:nvPr/>
          </p:nvSpPr>
          <p:spPr>
            <a:xfrm>
              <a:off x="1286041" y="335419"/>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81"/>
                    <a:pt x="0" y="4852"/>
                    <a:pt x="0" y="10845"/>
                  </a:cubicBezTo>
                  <a:cubicBezTo>
                    <a:pt x="0" y="17294"/>
                    <a:pt x="4549" y="21600"/>
                    <a:pt x="9289" y="21600"/>
                  </a:cubicBezTo>
                  <a:cubicBezTo>
                    <a:pt x="11555" y="21600"/>
                    <a:pt x="13865" y="20609"/>
                    <a:pt x="15740" y="18406"/>
                  </a:cubicBezTo>
                  <a:cubicBezTo>
                    <a:pt x="21600" y="11664"/>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4" name="Google Shape;1445;p57"/>
            <p:cNvSpPr/>
            <p:nvPr/>
          </p:nvSpPr>
          <p:spPr>
            <a:xfrm>
              <a:off x="1314007" y="335419"/>
              <a:ext cx="19573"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5" name="Google Shape;1446;p57"/>
            <p:cNvSpPr/>
            <p:nvPr/>
          </p:nvSpPr>
          <p:spPr>
            <a:xfrm>
              <a:off x="1341981" y="335419"/>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49"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6" name="Google Shape;1447;p57"/>
            <p:cNvSpPr/>
            <p:nvPr/>
          </p:nvSpPr>
          <p:spPr>
            <a:xfrm>
              <a:off x="1341981" y="36339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60"/>
                  </a:cubicBezTo>
                  <a:cubicBezTo>
                    <a:pt x="0" y="17272"/>
                    <a:pt x="4558" y="21600"/>
                    <a:pt x="9324" y="21600"/>
                  </a:cubicBezTo>
                  <a:cubicBezTo>
                    <a:pt x="11599" y="21600"/>
                    <a:pt x="13917" y="20619"/>
                    <a:pt x="15809"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7" name="Google Shape;1448;p57"/>
            <p:cNvSpPr/>
            <p:nvPr/>
          </p:nvSpPr>
          <p:spPr>
            <a:xfrm>
              <a:off x="1369956" y="363394"/>
              <a:ext cx="19542" cy="1959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44"/>
                    <a:pt x="0" y="10760"/>
                  </a:cubicBezTo>
                  <a:cubicBezTo>
                    <a:pt x="0" y="17272"/>
                    <a:pt x="4560" y="21600"/>
                    <a:pt x="9302" y="21600"/>
                  </a:cubicBezTo>
                  <a:cubicBezTo>
                    <a:pt x="11560" y="21600"/>
                    <a:pt x="13870" y="20619"/>
                    <a:pt x="15738" y="18404"/>
                  </a:cubicBezTo>
                  <a:cubicBezTo>
                    <a:pt x="21600" y="11589"/>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8" name="Google Shape;1449;p57"/>
            <p:cNvSpPr/>
            <p:nvPr/>
          </p:nvSpPr>
          <p:spPr>
            <a:xfrm>
              <a:off x="1369956" y="391359"/>
              <a:ext cx="19542"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61"/>
                    <a:pt x="0" y="10785"/>
                  </a:cubicBezTo>
                  <a:cubicBezTo>
                    <a:pt x="0" y="17306"/>
                    <a:pt x="4560" y="21600"/>
                    <a:pt x="9302" y="21600"/>
                  </a:cubicBezTo>
                  <a:cubicBezTo>
                    <a:pt x="11569" y="21600"/>
                    <a:pt x="13870" y="2061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49" name="Google Shape;1450;p57"/>
            <p:cNvSpPr/>
            <p:nvPr/>
          </p:nvSpPr>
          <p:spPr>
            <a:xfrm>
              <a:off x="1397848" y="307527"/>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76"/>
                    <a:pt x="0" y="10800"/>
                  </a:cubicBezTo>
                  <a:cubicBezTo>
                    <a:pt x="0" y="17300"/>
                    <a:pt x="4552" y="21600"/>
                    <a:pt x="9286" y="21600"/>
                  </a:cubicBezTo>
                  <a:cubicBezTo>
                    <a:pt x="11562" y="21600"/>
                    <a:pt x="13881" y="20606"/>
                    <a:pt x="15759" y="1837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0" name="Google Shape;1451;p57"/>
            <p:cNvSpPr/>
            <p:nvPr/>
          </p:nvSpPr>
          <p:spPr>
            <a:xfrm>
              <a:off x="1397848" y="335419"/>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69" y="21600"/>
                    <a:pt x="9312" y="21600"/>
                  </a:cubicBezTo>
                  <a:cubicBezTo>
                    <a:pt x="11579" y="21600"/>
                    <a:pt x="13889"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1" name="Google Shape;1452;p57"/>
            <p:cNvSpPr/>
            <p:nvPr/>
          </p:nvSpPr>
          <p:spPr>
            <a:xfrm>
              <a:off x="1397848" y="36339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60"/>
                  </a:cubicBezTo>
                  <a:cubicBezTo>
                    <a:pt x="0" y="17272"/>
                    <a:pt x="4578" y="21600"/>
                    <a:pt x="9320" y="21600"/>
                  </a:cubicBezTo>
                  <a:cubicBezTo>
                    <a:pt x="11587" y="21600"/>
                    <a:pt x="13898" y="20619"/>
                    <a:pt x="15759" y="18404"/>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2" name="Google Shape;1453;p57"/>
            <p:cNvSpPr/>
            <p:nvPr/>
          </p:nvSpPr>
          <p:spPr>
            <a:xfrm>
              <a:off x="1397848" y="39135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3" name="Google Shape;1454;p57"/>
            <p:cNvSpPr/>
            <p:nvPr/>
          </p:nvSpPr>
          <p:spPr>
            <a:xfrm>
              <a:off x="1425813" y="25158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3"/>
                    <a:pt x="0" y="10780"/>
                  </a:cubicBezTo>
                  <a:cubicBezTo>
                    <a:pt x="0" y="17304"/>
                    <a:pt x="4552" y="21600"/>
                    <a:pt x="9294" y="21600"/>
                  </a:cubicBezTo>
                  <a:cubicBezTo>
                    <a:pt x="11562" y="21600"/>
                    <a:pt x="13881" y="20627"/>
                    <a:pt x="15759" y="18449"/>
                  </a:cubicBezTo>
                  <a:cubicBezTo>
                    <a:pt x="21600" y="11611"/>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4" name="Google Shape;1455;p57"/>
            <p:cNvSpPr/>
            <p:nvPr/>
          </p:nvSpPr>
          <p:spPr>
            <a:xfrm>
              <a:off x="1425813" y="279552"/>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61"/>
                    <a:pt x="0" y="10785"/>
                  </a:cubicBezTo>
                  <a:cubicBezTo>
                    <a:pt x="0" y="17306"/>
                    <a:pt x="4552" y="21600"/>
                    <a:pt x="9294" y="21600"/>
                  </a:cubicBezTo>
                  <a:cubicBezTo>
                    <a:pt x="11562" y="21600"/>
                    <a:pt x="13881" y="2061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5" name="Google Shape;1456;p57"/>
            <p:cNvSpPr/>
            <p:nvPr/>
          </p:nvSpPr>
          <p:spPr>
            <a:xfrm>
              <a:off x="1425813" y="30752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772"/>
                    <a:pt x="0" y="10790"/>
                  </a:cubicBezTo>
                  <a:cubicBezTo>
                    <a:pt x="0" y="17304"/>
                    <a:pt x="4552" y="21600"/>
                    <a:pt x="9294" y="21600"/>
                  </a:cubicBezTo>
                  <a:cubicBezTo>
                    <a:pt x="11562" y="21600"/>
                    <a:pt x="13881" y="20627"/>
                    <a:pt x="15759" y="18449"/>
                  </a:cubicBezTo>
                  <a:cubicBezTo>
                    <a:pt x="21600" y="11611"/>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6" name="Google Shape;1457;p57"/>
            <p:cNvSpPr/>
            <p:nvPr/>
          </p:nvSpPr>
          <p:spPr>
            <a:xfrm>
              <a:off x="1425813" y="335419"/>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81"/>
                    <a:pt x="0" y="4852"/>
                    <a:pt x="0" y="10845"/>
                  </a:cubicBezTo>
                  <a:cubicBezTo>
                    <a:pt x="0" y="17294"/>
                    <a:pt x="4543" y="21600"/>
                    <a:pt x="9286" y="21600"/>
                  </a:cubicBezTo>
                  <a:cubicBezTo>
                    <a:pt x="11553" y="21600"/>
                    <a:pt x="13872" y="20609"/>
                    <a:pt x="15759" y="18406"/>
                  </a:cubicBezTo>
                  <a:cubicBezTo>
                    <a:pt x="21600" y="11664"/>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7" name="Google Shape;1458;p57"/>
            <p:cNvSpPr/>
            <p:nvPr/>
          </p:nvSpPr>
          <p:spPr>
            <a:xfrm>
              <a:off x="1425813" y="36339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44"/>
                    <a:pt x="0" y="10760"/>
                  </a:cubicBezTo>
                  <a:cubicBezTo>
                    <a:pt x="0" y="17272"/>
                    <a:pt x="4552" y="21600"/>
                    <a:pt x="9294" y="21600"/>
                  </a:cubicBezTo>
                  <a:cubicBezTo>
                    <a:pt x="11562" y="21600"/>
                    <a:pt x="13872" y="20619"/>
                    <a:pt x="15759" y="18404"/>
                  </a:cubicBezTo>
                  <a:cubicBezTo>
                    <a:pt x="21600" y="11589"/>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8" name="Google Shape;1459;p57"/>
            <p:cNvSpPr/>
            <p:nvPr/>
          </p:nvSpPr>
          <p:spPr>
            <a:xfrm>
              <a:off x="1425813" y="39135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61"/>
                    <a:pt x="0" y="10785"/>
                  </a:cubicBezTo>
                  <a:cubicBezTo>
                    <a:pt x="0" y="17306"/>
                    <a:pt x="4552" y="21600"/>
                    <a:pt x="9294" y="21600"/>
                  </a:cubicBezTo>
                  <a:cubicBezTo>
                    <a:pt x="11562" y="21600"/>
                    <a:pt x="13881" y="2061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59" name="Google Shape;1460;p57"/>
            <p:cNvSpPr/>
            <p:nvPr/>
          </p:nvSpPr>
          <p:spPr>
            <a:xfrm>
              <a:off x="1453788" y="25158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0" name="Google Shape;1461;p57"/>
            <p:cNvSpPr/>
            <p:nvPr/>
          </p:nvSpPr>
          <p:spPr>
            <a:xfrm>
              <a:off x="1453788" y="279552"/>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1" name="Google Shape;1462;p57"/>
            <p:cNvSpPr/>
            <p:nvPr/>
          </p:nvSpPr>
          <p:spPr>
            <a:xfrm>
              <a:off x="1453788" y="307527"/>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00"/>
                    <a:pt x="4532" y="21600"/>
                    <a:pt x="9281" y="21600"/>
                  </a:cubicBezTo>
                  <a:cubicBezTo>
                    <a:pt x="11573" y="21600"/>
                    <a:pt x="13908" y="20606"/>
                    <a:pt x="15809"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2" name="Google Shape;1463;p57"/>
            <p:cNvSpPr/>
            <p:nvPr/>
          </p:nvSpPr>
          <p:spPr>
            <a:xfrm>
              <a:off x="1453788" y="335419"/>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49"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3" name="Google Shape;1464;p57"/>
            <p:cNvSpPr/>
            <p:nvPr/>
          </p:nvSpPr>
          <p:spPr>
            <a:xfrm>
              <a:off x="1453788" y="36339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60"/>
                  </a:cubicBezTo>
                  <a:cubicBezTo>
                    <a:pt x="0" y="17272"/>
                    <a:pt x="4558" y="21600"/>
                    <a:pt x="9324" y="21600"/>
                  </a:cubicBezTo>
                  <a:cubicBezTo>
                    <a:pt x="11599" y="21600"/>
                    <a:pt x="13917" y="20619"/>
                    <a:pt x="15809"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4" name="Google Shape;1465;p57"/>
            <p:cNvSpPr/>
            <p:nvPr/>
          </p:nvSpPr>
          <p:spPr>
            <a:xfrm>
              <a:off x="1453788" y="39135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5" name="Google Shape;1466;p57"/>
            <p:cNvSpPr/>
            <p:nvPr/>
          </p:nvSpPr>
          <p:spPr>
            <a:xfrm>
              <a:off x="1453788" y="41933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9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6" name="Google Shape;1467;p57"/>
            <p:cNvSpPr/>
            <p:nvPr/>
          </p:nvSpPr>
          <p:spPr>
            <a:xfrm>
              <a:off x="1481762" y="223613"/>
              <a:ext cx="19543"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81"/>
                    <a:pt x="0" y="4852"/>
                    <a:pt x="0" y="10765"/>
                  </a:cubicBezTo>
                  <a:cubicBezTo>
                    <a:pt x="0" y="17274"/>
                    <a:pt x="4560" y="21600"/>
                    <a:pt x="9302" y="21600"/>
                  </a:cubicBezTo>
                  <a:cubicBezTo>
                    <a:pt x="11569" y="21600"/>
                    <a:pt x="13870" y="20609"/>
                    <a:pt x="15738"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7" name="Google Shape;1468;p57"/>
            <p:cNvSpPr/>
            <p:nvPr/>
          </p:nvSpPr>
          <p:spPr>
            <a:xfrm>
              <a:off x="1481762" y="251587"/>
              <a:ext cx="19543" cy="1956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53"/>
                    <a:pt x="0" y="10780"/>
                  </a:cubicBezTo>
                  <a:cubicBezTo>
                    <a:pt x="0" y="17304"/>
                    <a:pt x="4560" y="21600"/>
                    <a:pt x="9302" y="21600"/>
                  </a:cubicBezTo>
                  <a:cubicBezTo>
                    <a:pt x="11569" y="21600"/>
                    <a:pt x="13870" y="20627"/>
                    <a:pt x="15738"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8" name="Google Shape;1469;p57"/>
            <p:cNvSpPr/>
            <p:nvPr/>
          </p:nvSpPr>
          <p:spPr>
            <a:xfrm>
              <a:off x="1481762" y="279552"/>
              <a:ext cx="19543" cy="1957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61"/>
                    <a:pt x="0" y="10785"/>
                  </a:cubicBezTo>
                  <a:cubicBezTo>
                    <a:pt x="0" y="17306"/>
                    <a:pt x="4560" y="21600"/>
                    <a:pt x="9302" y="21600"/>
                  </a:cubicBezTo>
                  <a:cubicBezTo>
                    <a:pt x="11569" y="21600"/>
                    <a:pt x="13870" y="20618"/>
                    <a:pt x="15738"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69" name="Google Shape;1470;p57"/>
            <p:cNvSpPr/>
            <p:nvPr/>
          </p:nvSpPr>
          <p:spPr>
            <a:xfrm>
              <a:off x="1481762" y="307527"/>
              <a:ext cx="19543" cy="19544"/>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776"/>
                    <a:pt x="0" y="10800"/>
                  </a:cubicBezTo>
                  <a:cubicBezTo>
                    <a:pt x="0" y="17300"/>
                    <a:pt x="4534" y="21600"/>
                    <a:pt x="9258" y="21600"/>
                  </a:cubicBezTo>
                  <a:cubicBezTo>
                    <a:pt x="11534" y="21600"/>
                    <a:pt x="13862" y="20606"/>
                    <a:pt x="15738" y="1837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0" name="Google Shape;1471;p57"/>
            <p:cNvSpPr/>
            <p:nvPr/>
          </p:nvSpPr>
          <p:spPr>
            <a:xfrm>
              <a:off x="1481762" y="335419"/>
              <a:ext cx="19543"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81"/>
                    <a:pt x="0" y="4852"/>
                    <a:pt x="0" y="10845"/>
                  </a:cubicBezTo>
                  <a:cubicBezTo>
                    <a:pt x="0" y="17294"/>
                    <a:pt x="4551" y="21600"/>
                    <a:pt x="9293" y="21600"/>
                  </a:cubicBezTo>
                  <a:cubicBezTo>
                    <a:pt x="11560" y="21600"/>
                    <a:pt x="13870" y="20609"/>
                    <a:pt x="15738"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1" name="Google Shape;1472;p57"/>
            <p:cNvSpPr/>
            <p:nvPr/>
          </p:nvSpPr>
          <p:spPr>
            <a:xfrm>
              <a:off x="1481762" y="363394"/>
              <a:ext cx="19543" cy="1959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44"/>
                    <a:pt x="0" y="10760"/>
                  </a:cubicBezTo>
                  <a:cubicBezTo>
                    <a:pt x="0" y="17272"/>
                    <a:pt x="4560" y="21600"/>
                    <a:pt x="9302" y="21600"/>
                  </a:cubicBezTo>
                  <a:cubicBezTo>
                    <a:pt x="11569" y="21600"/>
                    <a:pt x="13870" y="20619"/>
                    <a:pt x="15738" y="18404"/>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2" name="Google Shape;1473;p57"/>
            <p:cNvSpPr/>
            <p:nvPr/>
          </p:nvSpPr>
          <p:spPr>
            <a:xfrm>
              <a:off x="1481762" y="391359"/>
              <a:ext cx="19543"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61"/>
                    <a:pt x="0" y="10785"/>
                  </a:cubicBezTo>
                  <a:cubicBezTo>
                    <a:pt x="0" y="17306"/>
                    <a:pt x="4560" y="21600"/>
                    <a:pt x="9302" y="21600"/>
                  </a:cubicBezTo>
                  <a:cubicBezTo>
                    <a:pt x="11569" y="21600"/>
                    <a:pt x="13870" y="20618"/>
                    <a:pt x="15738"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3" name="Google Shape;1474;p57"/>
            <p:cNvSpPr/>
            <p:nvPr/>
          </p:nvSpPr>
          <p:spPr>
            <a:xfrm>
              <a:off x="1481762" y="419334"/>
              <a:ext cx="19543" cy="1956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53"/>
                    <a:pt x="0" y="10790"/>
                  </a:cubicBezTo>
                  <a:cubicBezTo>
                    <a:pt x="0" y="17304"/>
                    <a:pt x="4560" y="21600"/>
                    <a:pt x="9302" y="21600"/>
                  </a:cubicBezTo>
                  <a:cubicBezTo>
                    <a:pt x="11569" y="21600"/>
                    <a:pt x="13870" y="20627"/>
                    <a:pt x="15738"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4" name="Google Shape;1475;p57"/>
            <p:cNvSpPr/>
            <p:nvPr/>
          </p:nvSpPr>
          <p:spPr>
            <a:xfrm>
              <a:off x="1509654" y="419334"/>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90"/>
                  </a:cubicBezTo>
                  <a:cubicBezTo>
                    <a:pt x="0" y="17304"/>
                    <a:pt x="4578" y="21600"/>
                    <a:pt x="9329" y="21600"/>
                  </a:cubicBezTo>
                  <a:cubicBezTo>
                    <a:pt x="11587"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5" name="Google Shape;1476;p57"/>
            <p:cNvSpPr/>
            <p:nvPr/>
          </p:nvSpPr>
          <p:spPr>
            <a:xfrm>
              <a:off x="1537629" y="223613"/>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69" y="4852"/>
                    <a:pt x="0" y="10765"/>
                  </a:cubicBezTo>
                  <a:cubicBezTo>
                    <a:pt x="0" y="17274"/>
                    <a:pt x="4545" y="21600"/>
                    <a:pt x="9289" y="21600"/>
                  </a:cubicBezTo>
                  <a:cubicBezTo>
                    <a:pt x="11558" y="21600"/>
                    <a:pt x="13869" y="20609"/>
                    <a:pt x="15765"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6" name="Google Shape;1477;p57"/>
            <p:cNvSpPr/>
            <p:nvPr/>
          </p:nvSpPr>
          <p:spPr>
            <a:xfrm>
              <a:off x="1537629" y="251587"/>
              <a:ext cx="19600" cy="19562"/>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853"/>
                    <a:pt x="0" y="10780"/>
                  </a:cubicBezTo>
                  <a:cubicBezTo>
                    <a:pt x="0" y="17304"/>
                    <a:pt x="4545" y="21600"/>
                    <a:pt x="9298" y="21600"/>
                  </a:cubicBezTo>
                  <a:cubicBezTo>
                    <a:pt x="11558" y="21600"/>
                    <a:pt x="13878" y="20627"/>
                    <a:pt x="15765" y="18449"/>
                  </a:cubicBezTo>
                  <a:cubicBezTo>
                    <a:pt x="21600" y="11611"/>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7" name="Google Shape;1478;p57"/>
            <p:cNvSpPr/>
            <p:nvPr/>
          </p:nvSpPr>
          <p:spPr>
            <a:xfrm>
              <a:off x="1537629" y="279552"/>
              <a:ext cx="19600" cy="19572"/>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861"/>
                    <a:pt x="0" y="10785"/>
                  </a:cubicBezTo>
                  <a:cubicBezTo>
                    <a:pt x="0" y="17306"/>
                    <a:pt x="4545" y="21600"/>
                    <a:pt x="9298" y="21600"/>
                  </a:cubicBezTo>
                  <a:cubicBezTo>
                    <a:pt x="11558" y="21600"/>
                    <a:pt x="13878" y="2061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8" name="Google Shape;1479;p57"/>
            <p:cNvSpPr/>
            <p:nvPr/>
          </p:nvSpPr>
          <p:spPr>
            <a:xfrm>
              <a:off x="1537629" y="307527"/>
              <a:ext cx="19600" cy="19544"/>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776"/>
                    <a:pt x="0" y="10800"/>
                  </a:cubicBezTo>
                  <a:cubicBezTo>
                    <a:pt x="0" y="17300"/>
                    <a:pt x="4519" y="21600"/>
                    <a:pt x="9255" y="21600"/>
                  </a:cubicBezTo>
                  <a:cubicBezTo>
                    <a:pt x="11532" y="21600"/>
                    <a:pt x="13860" y="20606"/>
                    <a:pt x="15765" y="18375"/>
                  </a:cubicBezTo>
                  <a:cubicBezTo>
                    <a:pt x="21600" y="11621"/>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79" name="Google Shape;1480;p57"/>
            <p:cNvSpPr/>
            <p:nvPr/>
          </p:nvSpPr>
          <p:spPr>
            <a:xfrm>
              <a:off x="1537629" y="335419"/>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69" y="4852"/>
                    <a:pt x="0" y="10845"/>
                  </a:cubicBezTo>
                  <a:cubicBezTo>
                    <a:pt x="0" y="17294"/>
                    <a:pt x="4536" y="21600"/>
                    <a:pt x="9281" y="21600"/>
                  </a:cubicBezTo>
                  <a:cubicBezTo>
                    <a:pt x="11549" y="21600"/>
                    <a:pt x="13869" y="20609"/>
                    <a:pt x="15765" y="18406"/>
                  </a:cubicBezTo>
                  <a:cubicBezTo>
                    <a:pt x="21600" y="11664"/>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0" name="Google Shape;1481;p57"/>
            <p:cNvSpPr/>
            <p:nvPr/>
          </p:nvSpPr>
          <p:spPr>
            <a:xfrm>
              <a:off x="1537629" y="363394"/>
              <a:ext cx="19600" cy="1959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844"/>
                    <a:pt x="0" y="10760"/>
                  </a:cubicBezTo>
                  <a:cubicBezTo>
                    <a:pt x="0" y="17272"/>
                    <a:pt x="4545" y="21600"/>
                    <a:pt x="9289" y="21600"/>
                  </a:cubicBezTo>
                  <a:cubicBezTo>
                    <a:pt x="11558" y="21600"/>
                    <a:pt x="13869" y="20619"/>
                    <a:pt x="15765" y="18404"/>
                  </a:cubicBezTo>
                  <a:cubicBezTo>
                    <a:pt x="21600" y="11589"/>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1" name="Google Shape;1482;p57"/>
            <p:cNvSpPr/>
            <p:nvPr/>
          </p:nvSpPr>
          <p:spPr>
            <a:xfrm>
              <a:off x="1537629" y="391359"/>
              <a:ext cx="19600" cy="19571"/>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861"/>
                    <a:pt x="0" y="10785"/>
                  </a:cubicBezTo>
                  <a:cubicBezTo>
                    <a:pt x="0" y="17306"/>
                    <a:pt x="4545" y="21600"/>
                    <a:pt x="9298" y="21600"/>
                  </a:cubicBezTo>
                  <a:cubicBezTo>
                    <a:pt x="11558" y="21600"/>
                    <a:pt x="13878" y="2061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2" name="Google Shape;1483;p57"/>
            <p:cNvSpPr/>
            <p:nvPr/>
          </p:nvSpPr>
          <p:spPr>
            <a:xfrm>
              <a:off x="1537629" y="419334"/>
              <a:ext cx="19600" cy="19562"/>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853"/>
                    <a:pt x="0" y="10790"/>
                  </a:cubicBezTo>
                  <a:cubicBezTo>
                    <a:pt x="0" y="17304"/>
                    <a:pt x="4545" y="21600"/>
                    <a:pt x="9298" y="21600"/>
                  </a:cubicBezTo>
                  <a:cubicBezTo>
                    <a:pt x="11558" y="21600"/>
                    <a:pt x="13878" y="20627"/>
                    <a:pt x="15765" y="18449"/>
                  </a:cubicBezTo>
                  <a:cubicBezTo>
                    <a:pt x="21600" y="11611"/>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3" name="Google Shape;1484;p57"/>
            <p:cNvSpPr/>
            <p:nvPr/>
          </p:nvSpPr>
          <p:spPr>
            <a:xfrm>
              <a:off x="1537629" y="195721"/>
              <a:ext cx="19601" cy="19525"/>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05" y="0"/>
                  </a:moveTo>
                  <a:cubicBezTo>
                    <a:pt x="9279" y="0"/>
                    <a:pt x="9253" y="0"/>
                    <a:pt x="9219" y="0"/>
                  </a:cubicBezTo>
                  <a:cubicBezTo>
                    <a:pt x="4150" y="0"/>
                    <a:pt x="69" y="4781"/>
                    <a:pt x="0" y="10810"/>
                  </a:cubicBezTo>
                  <a:cubicBezTo>
                    <a:pt x="0" y="17276"/>
                    <a:pt x="4540" y="21600"/>
                    <a:pt x="9288" y="21600"/>
                  </a:cubicBezTo>
                  <a:cubicBezTo>
                    <a:pt x="11558" y="21600"/>
                    <a:pt x="13880" y="20615"/>
                    <a:pt x="15778" y="18392"/>
                  </a:cubicBezTo>
                  <a:cubicBezTo>
                    <a:pt x="21600" y="11653"/>
                    <a:pt x="17493" y="0"/>
                    <a:pt x="93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4" name="Google Shape;1485;p57"/>
            <p:cNvSpPr/>
            <p:nvPr/>
          </p:nvSpPr>
          <p:spPr>
            <a:xfrm>
              <a:off x="1509654" y="195721"/>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76"/>
                    <a:pt x="4569" y="21600"/>
                    <a:pt x="9312" y="21600"/>
                  </a:cubicBezTo>
                  <a:cubicBezTo>
                    <a:pt x="11579" y="21600"/>
                    <a:pt x="13889" y="20615"/>
                    <a:pt x="15759" y="18392"/>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5" name="Google Shape;1486;p57"/>
            <p:cNvSpPr/>
            <p:nvPr/>
          </p:nvSpPr>
          <p:spPr>
            <a:xfrm>
              <a:off x="1481762" y="195721"/>
              <a:ext cx="19543" cy="19525"/>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781"/>
                    <a:pt x="0" y="10810"/>
                  </a:cubicBezTo>
                  <a:cubicBezTo>
                    <a:pt x="0" y="17276"/>
                    <a:pt x="4551" y="21600"/>
                    <a:pt x="9293" y="21600"/>
                  </a:cubicBezTo>
                  <a:cubicBezTo>
                    <a:pt x="11560" y="21600"/>
                    <a:pt x="13870" y="20615"/>
                    <a:pt x="15738"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6" name="Google Shape;1487;p57"/>
            <p:cNvSpPr/>
            <p:nvPr/>
          </p:nvSpPr>
          <p:spPr>
            <a:xfrm>
              <a:off x="1481762" y="139781"/>
              <a:ext cx="19543" cy="1956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53"/>
                    <a:pt x="0" y="10780"/>
                  </a:cubicBezTo>
                  <a:cubicBezTo>
                    <a:pt x="0" y="17304"/>
                    <a:pt x="4560" y="21600"/>
                    <a:pt x="9302" y="21600"/>
                  </a:cubicBezTo>
                  <a:cubicBezTo>
                    <a:pt x="11569" y="21600"/>
                    <a:pt x="13870" y="20627"/>
                    <a:pt x="15738"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7" name="Google Shape;1488;p57"/>
            <p:cNvSpPr/>
            <p:nvPr/>
          </p:nvSpPr>
          <p:spPr>
            <a:xfrm>
              <a:off x="1453788"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8" name="Google Shape;1489;p57"/>
            <p:cNvSpPr/>
            <p:nvPr/>
          </p:nvSpPr>
          <p:spPr>
            <a:xfrm>
              <a:off x="1453788"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49"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89" name="Google Shape;1490;p57"/>
            <p:cNvSpPr/>
            <p:nvPr/>
          </p:nvSpPr>
          <p:spPr>
            <a:xfrm>
              <a:off x="1453788"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0" name="Google Shape;1491;p57"/>
            <p:cNvSpPr/>
            <p:nvPr/>
          </p:nvSpPr>
          <p:spPr>
            <a:xfrm>
              <a:off x="1453788"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1" name="Google Shape;1492;p57"/>
            <p:cNvSpPr/>
            <p:nvPr/>
          </p:nvSpPr>
          <p:spPr>
            <a:xfrm>
              <a:off x="1425813" y="419334"/>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3"/>
                    <a:pt x="0" y="10790"/>
                  </a:cubicBezTo>
                  <a:cubicBezTo>
                    <a:pt x="0" y="17304"/>
                    <a:pt x="4552" y="21600"/>
                    <a:pt x="9294" y="21600"/>
                  </a:cubicBezTo>
                  <a:cubicBezTo>
                    <a:pt x="11562" y="21600"/>
                    <a:pt x="13881" y="20627"/>
                    <a:pt x="15759" y="18449"/>
                  </a:cubicBezTo>
                  <a:cubicBezTo>
                    <a:pt x="21600" y="11611"/>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2" name="Google Shape;1493;p57"/>
            <p:cNvSpPr/>
            <p:nvPr/>
          </p:nvSpPr>
          <p:spPr>
            <a:xfrm>
              <a:off x="1425813" y="223613"/>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2"/>
                    <a:pt x="0" y="10765"/>
                  </a:cubicBezTo>
                  <a:cubicBezTo>
                    <a:pt x="0" y="17274"/>
                    <a:pt x="4552" y="21600"/>
                    <a:pt x="9294" y="21600"/>
                  </a:cubicBezTo>
                  <a:cubicBezTo>
                    <a:pt x="11562" y="21600"/>
                    <a:pt x="13872" y="20609"/>
                    <a:pt x="15759" y="18406"/>
                  </a:cubicBezTo>
                  <a:cubicBezTo>
                    <a:pt x="21600" y="11664"/>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3" name="Google Shape;1494;p57"/>
            <p:cNvSpPr/>
            <p:nvPr/>
          </p:nvSpPr>
          <p:spPr>
            <a:xfrm>
              <a:off x="1425813" y="195721"/>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781"/>
                    <a:pt x="0" y="10810"/>
                  </a:cubicBezTo>
                  <a:cubicBezTo>
                    <a:pt x="0" y="17276"/>
                    <a:pt x="4543" y="21600"/>
                    <a:pt x="9286" y="21600"/>
                  </a:cubicBezTo>
                  <a:cubicBezTo>
                    <a:pt x="11553" y="21600"/>
                    <a:pt x="13872" y="20615"/>
                    <a:pt x="15759" y="18392"/>
                  </a:cubicBezTo>
                  <a:cubicBezTo>
                    <a:pt x="21600" y="11632"/>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4" name="Google Shape;1495;p57"/>
            <p:cNvSpPr/>
            <p:nvPr/>
          </p:nvSpPr>
          <p:spPr>
            <a:xfrm>
              <a:off x="1425813" y="167746"/>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61"/>
                    <a:pt x="0" y="10785"/>
                  </a:cubicBezTo>
                  <a:cubicBezTo>
                    <a:pt x="0" y="17306"/>
                    <a:pt x="4552" y="21600"/>
                    <a:pt x="9294" y="21600"/>
                  </a:cubicBezTo>
                  <a:cubicBezTo>
                    <a:pt x="11562" y="21600"/>
                    <a:pt x="13881" y="20618"/>
                    <a:pt x="15759" y="18441"/>
                  </a:cubicBezTo>
                  <a:cubicBezTo>
                    <a:pt x="21600" y="11605"/>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5" name="Google Shape;1496;p57"/>
            <p:cNvSpPr/>
            <p:nvPr/>
          </p:nvSpPr>
          <p:spPr>
            <a:xfrm>
              <a:off x="1425813" y="139781"/>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3"/>
                    <a:pt x="0" y="10780"/>
                  </a:cubicBezTo>
                  <a:cubicBezTo>
                    <a:pt x="0" y="17304"/>
                    <a:pt x="4552" y="21600"/>
                    <a:pt x="9294" y="21600"/>
                  </a:cubicBezTo>
                  <a:cubicBezTo>
                    <a:pt x="11562" y="21600"/>
                    <a:pt x="13881" y="20627"/>
                    <a:pt x="15759" y="18449"/>
                  </a:cubicBezTo>
                  <a:cubicBezTo>
                    <a:pt x="21600" y="11611"/>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6" name="Google Shape;1497;p57"/>
            <p:cNvSpPr/>
            <p:nvPr/>
          </p:nvSpPr>
          <p:spPr>
            <a:xfrm>
              <a:off x="1425813" y="111806"/>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52"/>
                    <a:pt x="0" y="10765"/>
                  </a:cubicBezTo>
                  <a:cubicBezTo>
                    <a:pt x="0" y="17274"/>
                    <a:pt x="4552" y="21600"/>
                    <a:pt x="9294" y="21600"/>
                  </a:cubicBezTo>
                  <a:cubicBezTo>
                    <a:pt x="11562" y="21600"/>
                    <a:pt x="13872" y="20609"/>
                    <a:pt x="15759" y="18406"/>
                  </a:cubicBezTo>
                  <a:cubicBezTo>
                    <a:pt x="21600" y="11583"/>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7" name="Google Shape;1498;p57"/>
            <p:cNvSpPr/>
            <p:nvPr/>
          </p:nvSpPr>
          <p:spPr>
            <a:xfrm>
              <a:off x="1397848" y="419334"/>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90"/>
                  </a:cubicBezTo>
                  <a:cubicBezTo>
                    <a:pt x="0" y="17304"/>
                    <a:pt x="4578" y="21600"/>
                    <a:pt x="9329" y="21600"/>
                  </a:cubicBezTo>
                  <a:cubicBezTo>
                    <a:pt x="11587"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8" name="Google Shape;1499;p57"/>
            <p:cNvSpPr/>
            <p:nvPr/>
          </p:nvSpPr>
          <p:spPr>
            <a:xfrm>
              <a:off x="1397848" y="279552"/>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499" name="Google Shape;1500;p57"/>
            <p:cNvSpPr/>
            <p:nvPr/>
          </p:nvSpPr>
          <p:spPr>
            <a:xfrm>
              <a:off x="1397848" y="25158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80"/>
                  </a:cubicBezTo>
                  <a:cubicBezTo>
                    <a:pt x="0" y="17304"/>
                    <a:pt x="4578" y="21600"/>
                    <a:pt x="9329" y="21600"/>
                  </a:cubicBezTo>
                  <a:cubicBezTo>
                    <a:pt x="11587"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0" name="Google Shape;1501;p57"/>
            <p:cNvSpPr/>
            <p:nvPr/>
          </p:nvSpPr>
          <p:spPr>
            <a:xfrm>
              <a:off x="1397848" y="223613"/>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765"/>
                  </a:cubicBezTo>
                  <a:cubicBezTo>
                    <a:pt x="0" y="17274"/>
                    <a:pt x="4578" y="21600"/>
                    <a:pt x="9320" y="21600"/>
                  </a:cubicBezTo>
                  <a:cubicBezTo>
                    <a:pt x="11587" y="21600"/>
                    <a:pt x="13898"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1" name="Google Shape;1502;p57"/>
            <p:cNvSpPr/>
            <p:nvPr/>
          </p:nvSpPr>
          <p:spPr>
            <a:xfrm>
              <a:off x="1397848" y="195721"/>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76"/>
                    <a:pt x="4569" y="21600"/>
                    <a:pt x="9312" y="21600"/>
                  </a:cubicBezTo>
                  <a:cubicBezTo>
                    <a:pt x="11579" y="21600"/>
                    <a:pt x="13889" y="20615"/>
                    <a:pt x="15759" y="18392"/>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2" name="Google Shape;1503;p57"/>
            <p:cNvSpPr/>
            <p:nvPr/>
          </p:nvSpPr>
          <p:spPr>
            <a:xfrm>
              <a:off x="1397848" y="167746"/>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3" name="Google Shape;1504;p57"/>
            <p:cNvSpPr/>
            <p:nvPr/>
          </p:nvSpPr>
          <p:spPr>
            <a:xfrm>
              <a:off x="1397848" y="139781"/>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80"/>
                  </a:cubicBezTo>
                  <a:cubicBezTo>
                    <a:pt x="0" y="17304"/>
                    <a:pt x="4578" y="21600"/>
                    <a:pt x="9329" y="21600"/>
                  </a:cubicBezTo>
                  <a:cubicBezTo>
                    <a:pt x="11587"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4" name="Google Shape;1505;p57"/>
            <p:cNvSpPr/>
            <p:nvPr/>
          </p:nvSpPr>
          <p:spPr>
            <a:xfrm>
              <a:off x="1397848" y="111806"/>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78" y="21600"/>
                    <a:pt x="9320" y="21600"/>
                  </a:cubicBezTo>
                  <a:cubicBezTo>
                    <a:pt x="11587" y="21600"/>
                    <a:pt x="13898"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5" name="Google Shape;1506;p57"/>
            <p:cNvSpPr/>
            <p:nvPr/>
          </p:nvSpPr>
          <p:spPr>
            <a:xfrm>
              <a:off x="1369956" y="447299"/>
              <a:ext cx="19601"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05" y="0"/>
                  </a:moveTo>
                  <a:cubicBezTo>
                    <a:pt x="9279" y="0"/>
                    <a:pt x="9253" y="0"/>
                    <a:pt x="9219" y="0"/>
                  </a:cubicBezTo>
                  <a:cubicBezTo>
                    <a:pt x="4081" y="0"/>
                    <a:pt x="0" y="4852"/>
                    <a:pt x="0" y="10765"/>
                  </a:cubicBezTo>
                  <a:cubicBezTo>
                    <a:pt x="0" y="17274"/>
                    <a:pt x="4549" y="21600"/>
                    <a:pt x="9297" y="21600"/>
                  </a:cubicBezTo>
                  <a:cubicBezTo>
                    <a:pt x="11567" y="21600"/>
                    <a:pt x="13880" y="20609"/>
                    <a:pt x="15778" y="18406"/>
                  </a:cubicBezTo>
                  <a:cubicBezTo>
                    <a:pt x="21600" y="11614"/>
                    <a:pt x="17493" y="0"/>
                    <a:pt x="93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6" name="Google Shape;1507;p57"/>
            <p:cNvSpPr/>
            <p:nvPr/>
          </p:nvSpPr>
          <p:spPr>
            <a:xfrm>
              <a:off x="1369956" y="419334"/>
              <a:ext cx="19542" cy="1956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3"/>
                    <a:pt x="0" y="10790"/>
                  </a:cubicBezTo>
                  <a:cubicBezTo>
                    <a:pt x="0" y="17304"/>
                    <a:pt x="4560" y="21600"/>
                    <a:pt x="9302" y="21600"/>
                  </a:cubicBezTo>
                  <a:cubicBezTo>
                    <a:pt x="11569" y="21600"/>
                    <a:pt x="13870" y="20627"/>
                    <a:pt x="15738" y="18449"/>
                  </a:cubicBezTo>
                  <a:cubicBezTo>
                    <a:pt x="21600" y="11611"/>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7" name="Google Shape;1508;p57"/>
            <p:cNvSpPr/>
            <p:nvPr/>
          </p:nvSpPr>
          <p:spPr>
            <a:xfrm>
              <a:off x="1369956" y="279552"/>
              <a:ext cx="19542" cy="1957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61"/>
                    <a:pt x="0" y="10785"/>
                  </a:cubicBezTo>
                  <a:cubicBezTo>
                    <a:pt x="0" y="17306"/>
                    <a:pt x="4560" y="21600"/>
                    <a:pt x="9302" y="21600"/>
                  </a:cubicBezTo>
                  <a:cubicBezTo>
                    <a:pt x="11569" y="21600"/>
                    <a:pt x="13870" y="2061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8" name="Google Shape;1509;p57"/>
            <p:cNvSpPr/>
            <p:nvPr/>
          </p:nvSpPr>
          <p:spPr>
            <a:xfrm>
              <a:off x="1369956" y="223613"/>
              <a:ext cx="19542"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2"/>
                    <a:pt x="0" y="10765"/>
                  </a:cubicBezTo>
                  <a:cubicBezTo>
                    <a:pt x="0" y="17274"/>
                    <a:pt x="4560" y="21600"/>
                    <a:pt x="9302" y="21600"/>
                  </a:cubicBezTo>
                  <a:cubicBezTo>
                    <a:pt x="11560" y="21600"/>
                    <a:pt x="13870" y="20609"/>
                    <a:pt x="15738" y="18406"/>
                  </a:cubicBezTo>
                  <a:cubicBezTo>
                    <a:pt x="21600" y="11664"/>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09" name="Google Shape;1510;p57"/>
            <p:cNvSpPr/>
            <p:nvPr/>
          </p:nvSpPr>
          <p:spPr>
            <a:xfrm>
              <a:off x="1369956" y="195721"/>
              <a:ext cx="19542" cy="19525"/>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781"/>
                    <a:pt x="0" y="10810"/>
                  </a:cubicBezTo>
                  <a:cubicBezTo>
                    <a:pt x="0" y="17276"/>
                    <a:pt x="4551" y="21600"/>
                    <a:pt x="9293" y="21600"/>
                  </a:cubicBezTo>
                  <a:cubicBezTo>
                    <a:pt x="11560" y="21600"/>
                    <a:pt x="13870" y="20615"/>
                    <a:pt x="15738" y="18392"/>
                  </a:cubicBezTo>
                  <a:cubicBezTo>
                    <a:pt x="21600" y="11632"/>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0" name="Google Shape;1511;p57"/>
            <p:cNvSpPr/>
            <p:nvPr/>
          </p:nvSpPr>
          <p:spPr>
            <a:xfrm>
              <a:off x="1369956" y="167746"/>
              <a:ext cx="19542"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61"/>
                    <a:pt x="0" y="10785"/>
                  </a:cubicBezTo>
                  <a:cubicBezTo>
                    <a:pt x="0" y="17306"/>
                    <a:pt x="4560" y="21600"/>
                    <a:pt x="9302" y="21600"/>
                  </a:cubicBezTo>
                  <a:cubicBezTo>
                    <a:pt x="11569" y="21600"/>
                    <a:pt x="13870" y="20618"/>
                    <a:pt x="15738"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1" name="Google Shape;1512;p57"/>
            <p:cNvSpPr/>
            <p:nvPr/>
          </p:nvSpPr>
          <p:spPr>
            <a:xfrm>
              <a:off x="1369956" y="139781"/>
              <a:ext cx="19542" cy="1956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3"/>
                    <a:pt x="0" y="10780"/>
                  </a:cubicBezTo>
                  <a:cubicBezTo>
                    <a:pt x="0" y="17304"/>
                    <a:pt x="4560" y="21600"/>
                    <a:pt x="9302" y="21600"/>
                  </a:cubicBezTo>
                  <a:cubicBezTo>
                    <a:pt x="11569" y="21600"/>
                    <a:pt x="13870" y="20627"/>
                    <a:pt x="15738" y="18449"/>
                  </a:cubicBezTo>
                  <a:cubicBezTo>
                    <a:pt x="21600" y="11611"/>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2" name="Google Shape;1513;p57"/>
            <p:cNvSpPr/>
            <p:nvPr/>
          </p:nvSpPr>
          <p:spPr>
            <a:xfrm>
              <a:off x="1369956" y="111806"/>
              <a:ext cx="19542"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2"/>
                    <a:pt x="0" y="10765"/>
                  </a:cubicBezTo>
                  <a:cubicBezTo>
                    <a:pt x="0" y="17274"/>
                    <a:pt x="4560" y="21600"/>
                    <a:pt x="9302" y="21600"/>
                  </a:cubicBezTo>
                  <a:cubicBezTo>
                    <a:pt x="11560" y="21600"/>
                    <a:pt x="13870" y="20609"/>
                    <a:pt x="15738" y="18406"/>
                  </a:cubicBezTo>
                  <a:cubicBezTo>
                    <a:pt x="21600" y="11583"/>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3" name="Google Shape;1514;p57"/>
            <p:cNvSpPr/>
            <p:nvPr/>
          </p:nvSpPr>
          <p:spPr>
            <a:xfrm>
              <a:off x="1369956" y="27974"/>
              <a:ext cx="19542" cy="1956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41" y="0"/>
                  </a:moveTo>
                  <a:cubicBezTo>
                    <a:pt x="4091" y="0"/>
                    <a:pt x="0" y="4853"/>
                    <a:pt x="0" y="10780"/>
                  </a:cubicBezTo>
                  <a:cubicBezTo>
                    <a:pt x="0" y="17304"/>
                    <a:pt x="4560" y="21600"/>
                    <a:pt x="9302" y="21600"/>
                  </a:cubicBezTo>
                  <a:cubicBezTo>
                    <a:pt x="11569" y="21600"/>
                    <a:pt x="13870" y="20627"/>
                    <a:pt x="15738" y="18449"/>
                  </a:cubicBezTo>
                  <a:cubicBezTo>
                    <a:pt x="21600" y="11611"/>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4" name="Google Shape;1515;p57"/>
            <p:cNvSpPr/>
            <p:nvPr/>
          </p:nvSpPr>
          <p:spPr>
            <a:xfrm>
              <a:off x="1341981" y="39135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5" name="Google Shape;1516;p57"/>
            <p:cNvSpPr/>
            <p:nvPr/>
          </p:nvSpPr>
          <p:spPr>
            <a:xfrm>
              <a:off x="1341981" y="307527"/>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00"/>
                    <a:pt x="4532" y="21600"/>
                    <a:pt x="9281" y="21600"/>
                  </a:cubicBezTo>
                  <a:cubicBezTo>
                    <a:pt x="11573" y="21600"/>
                    <a:pt x="13908" y="20606"/>
                    <a:pt x="15809"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6" name="Google Shape;1517;p57"/>
            <p:cNvSpPr/>
            <p:nvPr/>
          </p:nvSpPr>
          <p:spPr>
            <a:xfrm>
              <a:off x="1341981" y="279552"/>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7" name="Google Shape;1518;p57"/>
            <p:cNvSpPr/>
            <p:nvPr/>
          </p:nvSpPr>
          <p:spPr>
            <a:xfrm>
              <a:off x="1341981" y="25158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8" name="Google Shape;1519;p57"/>
            <p:cNvSpPr/>
            <p:nvPr/>
          </p:nvSpPr>
          <p:spPr>
            <a:xfrm>
              <a:off x="1341981"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19" name="Google Shape;1520;p57"/>
            <p:cNvSpPr/>
            <p:nvPr/>
          </p:nvSpPr>
          <p:spPr>
            <a:xfrm>
              <a:off x="1341981" y="195721"/>
              <a:ext cx="19569" cy="19525"/>
            </a:xfrm>
            <a:custGeom>
              <a:avLst/>
              <a:gdLst/>
              <a:ahLst/>
              <a:cxnLst>
                <a:cxn ang="0">
                  <a:pos x="wd2" y="hd2"/>
                </a:cxn>
                <a:cxn ang="5400000">
                  <a:pos x="wd2" y="hd2"/>
                </a:cxn>
                <a:cxn ang="10800000">
                  <a:pos x="wd2" y="hd2"/>
                </a:cxn>
                <a:cxn ang="16200000">
                  <a:pos x="wd2" y="hd2"/>
                </a:cxn>
              </a:cxnLst>
              <a:rect l="0" t="0" r="r" b="b"/>
              <a:pathLst>
                <a:path w="18538" h="21600" fill="norm" stroke="1" extrusionOk="0">
                  <a:moveTo>
                    <a:pt x="9344" y="0"/>
                  </a:moveTo>
                  <a:cubicBezTo>
                    <a:pt x="9318" y="0"/>
                    <a:pt x="9283" y="0"/>
                    <a:pt x="9257" y="0"/>
                  </a:cubicBezTo>
                  <a:cubicBezTo>
                    <a:pt x="4172" y="0"/>
                    <a:pt x="0" y="4781"/>
                    <a:pt x="0" y="10810"/>
                  </a:cubicBezTo>
                  <a:cubicBezTo>
                    <a:pt x="0" y="17276"/>
                    <a:pt x="4555" y="21600"/>
                    <a:pt x="9327" y="21600"/>
                  </a:cubicBezTo>
                  <a:cubicBezTo>
                    <a:pt x="11604" y="21600"/>
                    <a:pt x="13934" y="20615"/>
                    <a:pt x="15828" y="18392"/>
                  </a:cubicBezTo>
                  <a:cubicBezTo>
                    <a:pt x="21600" y="11653"/>
                    <a:pt x="17549" y="0"/>
                    <a:pt x="93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0" name="Google Shape;1521;p57"/>
            <p:cNvSpPr/>
            <p:nvPr/>
          </p:nvSpPr>
          <p:spPr>
            <a:xfrm>
              <a:off x="1341981"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1" name="Google Shape;1522;p57"/>
            <p:cNvSpPr/>
            <p:nvPr/>
          </p:nvSpPr>
          <p:spPr>
            <a:xfrm>
              <a:off x="1341981"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2" name="Google Shape;1523;p57"/>
            <p:cNvSpPr/>
            <p:nvPr/>
          </p:nvSpPr>
          <p:spPr>
            <a:xfrm>
              <a:off x="1341981" y="111806"/>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3" name="Google Shape;1524;p57"/>
            <p:cNvSpPr/>
            <p:nvPr/>
          </p:nvSpPr>
          <p:spPr>
            <a:xfrm>
              <a:off x="1341981" y="2797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4" name="Google Shape;1525;p57"/>
            <p:cNvSpPr/>
            <p:nvPr/>
          </p:nvSpPr>
          <p:spPr>
            <a:xfrm>
              <a:off x="1314007" y="447299"/>
              <a:ext cx="19632" cy="19608"/>
            </a:xfrm>
            <a:custGeom>
              <a:avLst/>
              <a:gdLst/>
              <a:ahLst/>
              <a:cxnLst>
                <a:cxn ang="0">
                  <a:pos x="wd2" y="hd2"/>
                </a:cxn>
                <a:cxn ang="5400000">
                  <a:pos x="wd2" y="hd2"/>
                </a:cxn>
                <a:cxn ang="10800000">
                  <a:pos x="wd2" y="hd2"/>
                </a:cxn>
                <a:cxn ang="16200000">
                  <a:pos x="wd2" y="hd2"/>
                </a:cxn>
              </a:cxnLst>
              <a:rect l="0" t="0" r="r" b="b"/>
              <a:pathLst>
                <a:path w="18532" h="21600" fill="norm" stroke="1" extrusionOk="0">
                  <a:moveTo>
                    <a:pt x="9310" y="0"/>
                  </a:moveTo>
                  <a:cubicBezTo>
                    <a:pt x="9284" y="0"/>
                    <a:pt x="9258" y="0"/>
                    <a:pt x="9224" y="0"/>
                  </a:cubicBezTo>
                  <a:cubicBezTo>
                    <a:pt x="4157" y="0"/>
                    <a:pt x="0" y="4852"/>
                    <a:pt x="0" y="10765"/>
                  </a:cubicBezTo>
                  <a:cubicBezTo>
                    <a:pt x="0" y="17274"/>
                    <a:pt x="4582" y="21600"/>
                    <a:pt x="9354" y="21600"/>
                  </a:cubicBezTo>
                  <a:cubicBezTo>
                    <a:pt x="11631" y="21600"/>
                    <a:pt x="13961" y="20609"/>
                    <a:pt x="15849"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5" name="Google Shape;1526;p57"/>
            <p:cNvSpPr/>
            <p:nvPr/>
          </p:nvSpPr>
          <p:spPr>
            <a:xfrm>
              <a:off x="1314007" y="419334"/>
              <a:ext cx="19573"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9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6" name="Google Shape;1527;p57"/>
            <p:cNvSpPr/>
            <p:nvPr/>
          </p:nvSpPr>
          <p:spPr>
            <a:xfrm>
              <a:off x="1314007" y="363394"/>
              <a:ext cx="19573" cy="1959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760"/>
                  </a:cubicBezTo>
                  <a:cubicBezTo>
                    <a:pt x="0" y="17272"/>
                    <a:pt x="4567" y="21600"/>
                    <a:pt x="9324" y="21600"/>
                  </a:cubicBezTo>
                  <a:cubicBezTo>
                    <a:pt x="11599" y="21600"/>
                    <a:pt x="13917" y="20619"/>
                    <a:pt x="15809" y="18404"/>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7" name="Google Shape;1528;p57"/>
            <p:cNvSpPr/>
            <p:nvPr/>
          </p:nvSpPr>
          <p:spPr>
            <a:xfrm>
              <a:off x="1314007" y="307527"/>
              <a:ext cx="19573" cy="19544"/>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76"/>
                    <a:pt x="0" y="10800"/>
                  </a:cubicBezTo>
                  <a:cubicBezTo>
                    <a:pt x="0" y="17300"/>
                    <a:pt x="4541" y="21600"/>
                    <a:pt x="9289" y="21600"/>
                  </a:cubicBezTo>
                  <a:cubicBezTo>
                    <a:pt x="11573" y="21600"/>
                    <a:pt x="13908" y="20606"/>
                    <a:pt x="15809" y="18375"/>
                  </a:cubicBezTo>
                  <a:cubicBezTo>
                    <a:pt x="21600" y="1162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8" name="Google Shape;1529;p57"/>
            <p:cNvSpPr/>
            <p:nvPr/>
          </p:nvSpPr>
          <p:spPr>
            <a:xfrm>
              <a:off x="1314007" y="251587"/>
              <a:ext cx="19573"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29" name="Google Shape;1530;p57"/>
            <p:cNvSpPr/>
            <p:nvPr/>
          </p:nvSpPr>
          <p:spPr>
            <a:xfrm>
              <a:off x="1314007" y="223613"/>
              <a:ext cx="19573"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0" name="Google Shape;1531;p57"/>
            <p:cNvSpPr/>
            <p:nvPr/>
          </p:nvSpPr>
          <p:spPr>
            <a:xfrm>
              <a:off x="1314007" y="195721"/>
              <a:ext cx="19573" cy="19525"/>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1" name="Google Shape;1532;p57"/>
            <p:cNvSpPr/>
            <p:nvPr/>
          </p:nvSpPr>
          <p:spPr>
            <a:xfrm>
              <a:off x="1314007" y="167746"/>
              <a:ext cx="19573"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2" name="Google Shape;1533;p57"/>
            <p:cNvSpPr/>
            <p:nvPr/>
          </p:nvSpPr>
          <p:spPr>
            <a:xfrm>
              <a:off x="1314007" y="139781"/>
              <a:ext cx="19573"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3" name="Google Shape;1534;p57"/>
            <p:cNvSpPr/>
            <p:nvPr/>
          </p:nvSpPr>
          <p:spPr>
            <a:xfrm>
              <a:off x="1314007" y="55939"/>
              <a:ext cx="19573"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4" name="Google Shape;1535;p57"/>
            <p:cNvSpPr/>
            <p:nvPr/>
          </p:nvSpPr>
          <p:spPr>
            <a:xfrm>
              <a:off x="1314007" y="27974"/>
              <a:ext cx="19573"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5" name="Google Shape;1536;p57"/>
            <p:cNvSpPr/>
            <p:nvPr/>
          </p:nvSpPr>
          <p:spPr>
            <a:xfrm>
              <a:off x="1286041" y="419334"/>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72"/>
                    <a:pt x="0" y="1079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6" name="Google Shape;1537;p57"/>
            <p:cNvSpPr/>
            <p:nvPr/>
          </p:nvSpPr>
          <p:spPr>
            <a:xfrm>
              <a:off x="1286041" y="391359"/>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58" y="21600"/>
                    <a:pt x="9298" y="21600"/>
                  </a:cubicBezTo>
                  <a:cubicBezTo>
                    <a:pt x="11564" y="21600"/>
                    <a:pt x="13865" y="20618"/>
                    <a:pt x="15740" y="18441"/>
                  </a:cubicBezTo>
                  <a:cubicBezTo>
                    <a:pt x="21600" y="1168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7" name="Google Shape;1538;p57"/>
            <p:cNvSpPr/>
            <p:nvPr/>
          </p:nvSpPr>
          <p:spPr>
            <a:xfrm>
              <a:off x="1286041" y="307527"/>
              <a:ext cx="19549" cy="19553"/>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74"/>
                    <a:pt x="0" y="10795"/>
                  </a:cubicBezTo>
                  <a:cubicBezTo>
                    <a:pt x="0" y="17272"/>
                    <a:pt x="4575" y="21600"/>
                    <a:pt x="9333" y="21600"/>
                  </a:cubicBezTo>
                  <a:cubicBezTo>
                    <a:pt x="11581" y="21600"/>
                    <a:pt x="13873" y="20627"/>
                    <a:pt x="15740" y="18458"/>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8" name="Google Shape;1539;p57"/>
            <p:cNvSpPr/>
            <p:nvPr/>
          </p:nvSpPr>
          <p:spPr>
            <a:xfrm>
              <a:off x="1286041" y="279552"/>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0"/>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39" name="Google Shape;1540;p57"/>
            <p:cNvSpPr/>
            <p:nvPr/>
          </p:nvSpPr>
          <p:spPr>
            <a:xfrm>
              <a:off x="1286041" y="251587"/>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3"/>
                    <a:pt x="0" y="10780"/>
                  </a:cubicBezTo>
                  <a:cubicBezTo>
                    <a:pt x="0" y="17304"/>
                    <a:pt x="4558" y="21600"/>
                    <a:pt x="9298" y="21600"/>
                  </a:cubicBezTo>
                  <a:cubicBezTo>
                    <a:pt x="11564" y="21600"/>
                    <a:pt x="13865" y="20627"/>
                    <a:pt x="15740" y="18449"/>
                  </a:cubicBezTo>
                  <a:cubicBezTo>
                    <a:pt x="21600" y="1169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0" name="Google Shape;1541;p57"/>
            <p:cNvSpPr/>
            <p:nvPr/>
          </p:nvSpPr>
          <p:spPr>
            <a:xfrm>
              <a:off x="1286041" y="223613"/>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2"/>
                    <a:pt x="0" y="10765"/>
                  </a:cubicBezTo>
                  <a:cubicBezTo>
                    <a:pt x="0" y="17274"/>
                    <a:pt x="4558" y="21600"/>
                    <a:pt x="9298" y="21600"/>
                  </a:cubicBezTo>
                  <a:cubicBezTo>
                    <a:pt x="11564" y="21600"/>
                    <a:pt x="13865" y="20609"/>
                    <a:pt x="15740" y="18406"/>
                  </a:cubicBezTo>
                  <a:cubicBezTo>
                    <a:pt x="21600" y="11664"/>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1" name="Google Shape;1542;p57"/>
            <p:cNvSpPr/>
            <p:nvPr/>
          </p:nvSpPr>
          <p:spPr>
            <a:xfrm>
              <a:off x="1286041" y="195721"/>
              <a:ext cx="19549"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1"/>
                    <a:pt x="0" y="10810"/>
                  </a:cubicBezTo>
                  <a:cubicBezTo>
                    <a:pt x="0" y="17276"/>
                    <a:pt x="4549" y="21600"/>
                    <a:pt x="9289" y="21600"/>
                  </a:cubicBezTo>
                  <a:cubicBezTo>
                    <a:pt x="11555" y="21600"/>
                    <a:pt x="13865" y="20615"/>
                    <a:pt x="15740"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2" name="Google Shape;1543;p57"/>
            <p:cNvSpPr/>
            <p:nvPr/>
          </p:nvSpPr>
          <p:spPr>
            <a:xfrm>
              <a:off x="1286041" y="167746"/>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0"/>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3" name="Google Shape;1544;p57"/>
            <p:cNvSpPr/>
            <p:nvPr/>
          </p:nvSpPr>
          <p:spPr>
            <a:xfrm>
              <a:off x="1286041" y="27974"/>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3"/>
                    <a:pt x="0" y="10780"/>
                  </a:cubicBezTo>
                  <a:cubicBezTo>
                    <a:pt x="0" y="17304"/>
                    <a:pt x="4558" y="21600"/>
                    <a:pt x="9298" y="21600"/>
                  </a:cubicBezTo>
                  <a:cubicBezTo>
                    <a:pt x="11564" y="21600"/>
                    <a:pt x="13865" y="20627"/>
                    <a:pt x="15740" y="18449"/>
                  </a:cubicBezTo>
                  <a:cubicBezTo>
                    <a:pt x="21600" y="1169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4" name="Google Shape;1545;p57"/>
            <p:cNvSpPr/>
            <p:nvPr/>
          </p:nvSpPr>
          <p:spPr>
            <a:xfrm>
              <a:off x="1258067" y="391359"/>
              <a:ext cx="19571"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5" name="Google Shape;1546;p57"/>
            <p:cNvSpPr/>
            <p:nvPr/>
          </p:nvSpPr>
          <p:spPr>
            <a:xfrm>
              <a:off x="1258067" y="363394"/>
              <a:ext cx="19571"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60"/>
                  </a:cubicBezTo>
                  <a:cubicBezTo>
                    <a:pt x="0" y="17272"/>
                    <a:pt x="4567" y="21600"/>
                    <a:pt x="9324" y="21600"/>
                  </a:cubicBezTo>
                  <a:cubicBezTo>
                    <a:pt x="11599" y="21600"/>
                    <a:pt x="13917" y="20619"/>
                    <a:pt x="15809"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6" name="Google Shape;1547;p57"/>
            <p:cNvSpPr/>
            <p:nvPr/>
          </p:nvSpPr>
          <p:spPr>
            <a:xfrm>
              <a:off x="1258067" y="307527"/>
              <a:ext cx="19571"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00"/>
                    <a:pt x="4541" y="21600"/>
                    <a:pt x="9281" y="21600"/>
                  </a:cubicBezTo>
                  <a:cubicBezTo>
                    <a:pt x="11573" y="21600"/>
                    <a:pt x="13908" y="20606"/>
                    <a:pt x="15809"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7" name="Google Shape;1548;p57"/>
            <p:cNvSpPr/>
            <p:nvPr/>
          </p:nvSpPr>
          <p:spPr>
            <a:xfrm>
              <a:off x="1258067" y="223613"/>
              <a:ext cx="19571"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8" name="Google Shape;1549;p57"/>
            <p:cNvSpPr/>
            <p:nvPr/>
          </p:nvSpPr>
          <p:spPr>
            <a:xfrm>
              <a:off x="1258067" y="195721"/>
              <a:ext cx="19574" cy="19525"/>
            </a:xfrm>
            <a:custGeom>
              <a:avLst/>
              <a:gdLst/>
              <a:ahLst/>
              <a:cxnLst>
                <a:cxn ang="0">
                  <a:pos x="wd2" y="hd2"/>
                </a:cxn>
                <a:cxn ang="5400000">
                  <a:pos x="wd2" y="hd2"/>
                </a:cxn>
                <a:cxn ang="10800000">
                  <a:pos x="wd2" y="hd2"/>
                </a:cxn>
                <a:cxn ang="16200000">
                  <a:pos x="wd2" y="hd2"/>
                </a:cxn>
              </a:cxnLst>
              <a:rect l="0" t="0" r="r" b="b"/>
              <a:pathLst>
                <a:path w="18536" h="21600" fill="norm" stroke="1" extrusionOk="0">
                  <a:moveTo>
                    <a:pt x="9340" y="0"/>
                  </a:moveTo>
                  <a:cubicBezTo>
                    <a:pt x="9314" y="0"/>
                    <a:pt x="9288" y="0"/>
                    <a:pt x="9253" y="0"/>
                  </a:cubicBezTo>
                  <a:cubicBezTo>
                    <a:pt x="4171" y="0"/>
                    <a:pt x="0" y="4781"/>
                    <a:pt x="0" y="10810"/>
                  </a:cubicBezTo>
                  <a:cubicBezTo>
                    <a:pt x="0" y="17276"/>
                    <a:pt x="4562" y="21600"/>
                    <a:pt x="9323" y="21600"/>
                  </a:cubicBezTo>
                  <a:cubicBezTo>
                    <a:pt x="11599" y="21600"/>
                    <a:pt x="13928" y="20615"/>
                    <a:pt x="15822" y="18392"/>
                  </a:cubicBezTo>
                  <a:cubicBezTo>
                    <a:pt x="21600" y="11653"/>
                    <a:pt x="17551" y="0"/>
                    <a:pt x="93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49" name="Google Shape;1550;p57"/>
            <p:cNvSpPr/>
            <p:nvPr/>
          </p:nvSpPr>
          <p:spPr>
            <a:xfrm>
              <a:off x="1230101" y="419334"/>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9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0" name="Google Shape;1551;p57"/>
            <p:cNvSpPr/>
            <p:nvPr/>
          </p:nvSpPr>
          <p:spPr>
            <a:xfrm>
              <a:off x="1230101" y="391359"/>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1" name="Google Shape;1552;p57"/>
            <p:cNvSpPr/>
            <p:nvPr/>
          </p:nvSpPr>
          <p:spPr>
            <a:xfrm>
              <a:off x="1230101" y="363394"/>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60"/>
                  </a:cubicBezTo>
                  <a:cubicBezTo>
                    <a:pt x="0" y="17272"/>
                    <a:pt x="4560" y="21600"/>
                    <a:pt x="9328" y="21600"/>
                  </a:cubicBezTo>
                  <a:cubicBezTo>
                    <a:pt x="11603" y="21600"/>
                    <a:pt x="13922" y="20619"/>
                    <a:pt x="15816" y="18404"/>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2" name="Google Shape;1553;p57"/>
            <p:cNvSpPr/>
            <p:nvPr/>
          </p:nvSpPr>
          <p:spPr>
            <a:xfrm>
              <a:off x="1230101" y="335419"/>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3" name="Google Shape;1554;p57"/>
            <p:cNvSpPr/>
            <p:nvPr/>
          </p:nvSpPr>
          <p:spPr>
            <a:xfrm>
              <a:off x="1230101" y="223613"/>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765"/>
                  </a:cubicBezTo>
                  <a:cubicBezTo>
                    <a:pt x="0" y="17274"/>
                    <a:pt x="4560" y="21600"/>
                    <a:pt x="9328" y="21600"/>
                  </a:cubicBezTo>
                  <a:cubicBezTo>
                    <a:pt x="11603"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4" name="Google Shape;1555;p57"/>
            <p:cNvSpPr/>
            <p:nvPr/>
          </p:nvSpPr>
          <p:spPr>
            <a:xfrm>
              <a:off x="1202127" y="447299"/>
              <a:ext cx="19678" cy="19608"/>
            </a:xfrm>
            <a:custGeom>
              <a:avLst/>
              <a:gdLst/>
              <a:ahLst/>
              <a:cxnLst>
                <a:cxn ang="0">
                  <a:pos x="wd2" y="hd2"/>
                </a:cxn>
                <a:cxn ang="5400000">
                  <a:pos x="wd2" y="hd2"/>
                </a:cxn>
                <a:cxn ang="10800000">
                  <a:pos x="wd2" y="hd2"/>
                </a:cxn>
                <a:cxn ang="16200000">
                  <a:pos x="wd2" y="hd2"/>
                </a:cxn>
              </a:cxnLst>
              <a:rect l="0" t="0" r="r" b="b"/>
              <a:pathLst>
                <a:path w="18515" h="21600" fill="norm" stroke="1" extrusionOk="0">
                  <a:moveTo>
                    <a:pt x="9281" y="0"/>
                  </a:moveTo>
                  <a:cubicBezTo>
                    <a:pt x="9255" y="0"/>
                    <a:pt x="9229" y="0"/>
                    <a:pt x="9194" y="0"/>
                  </a:cubicBezTo>
                  <a:cubicBezTo>
                    <a:pt x="4144" y="0"/>
                    <a:pt x="0" y="4852"/>
                    <a:pt x="0" y="10765"/>
                  </a:cubicBezTo>
                  <a:cubicBezTo>
                    <a:pt x="0" y="17274"/>
                    <a:pt x="4567" y="21600"/>
                    <a:pt x="9324" y="21600"/>
                  </a:cubicBezTo>
                  <a:cubicBezTo>
                    <a:pt x="11594" y="21600"/>
                    <a:pt x="13908" y="20609"/>
                    <a:pt x="15790" y="18406"/>
                  </a:cubicBezTo>
                  <a:cubicBezTo>
                    <a:pt x="21600" y="11614"/>
                    <a:pt x="17508" y="0"/>
                    <a:pt x="92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5" name="Google Shape;1556;p57"/>
            <p:cNvSpPr/>
            <p:nvPr/>
          </p:nvSpPr>
          <p:spPr>
            <a:xfrm>
              <a:off x="1202127" y="419334"/>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90"/>
                  </a:cubicBezTo>
                  <a:cubicBezTo>
                    <a:pt x="0" y="17304"/>
                    <a:pt x="4552"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6" name="Google Shape;1557;p57"/>
            <p:cNvSpPr/>
            <p:nvPr/>
          </p:nvSpPr>
          <p:spPr>
            <a:xfrm>
              <a:off x="1202127" y="391359"/>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7" name="Google Shape;1558;p57"/>
            <p:cNvSpPr/>
            <p:nvPr/>
          </p:nvSpPr>
          <p:spPr>
            <a:xfrm>
              <a:off x="1202127" y="363394"/>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60"/>
                  </a:cubicBezTo>
                  <a:cubicBezTo>
                    <a:pt x="0" y="17272"/>
                    <a:pt x="4543" y="21600"/>
                    <a:pt x="9294" y="21600"/>
                  </a:cubicBezTo>
                  <a:cubicBezTo>
                    <a:pt x="11562" y="21600"/>
                    <a:pt x="13872" y="20619"/>
                    <a:pt x="15759" y="18404"/>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8" name="Google Shape;1559;p57"/>
            <p:cNvSpPr/>
            <p:nvPr/>
          </p:nvSpPr>
          <p:spPr>
            <a:xfrm>
              <a:off x="1202127" y="335419"/>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59" name="Google Shape;1560;p57"/>
            <p:cNvSpPr/>
            <p:nvPr/>
          </p:nvSpPr>
          <p:spPr>
            <a:xfrm>
              <a:off x="1202127" y="307527"/>
              <a:ext cx="19604"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76"/>
                    <a:pt x="0" y="10800"/>
                  </a:cubicBezTo>
                  <a:cubicBezTo>
                    <a:pt x="0" y="17300"/>
                    <a:pt x="4517" y="21600"/>
                    <a:pt x="9251" y="21600"/>
                  </a:cubicBezTo>
                  <a:cubicBezTo>
                    <a:pt x="11536" y="21600"/>
                    <a:pt x="13863" y="20606"/>
                    <a:pt x="15759" y="1837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0" name="Google Shape;1561;p57"/>
            <p:cNvSpPr/>
            <p:nvPr/>
          </p:nvSpPr>
          <p:spPr>
            <a:xfrm>
              <a:off x="1202127" y="279552"/>
              <a:ext cx="19604"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1" name="Google Shape;1562;p57"/>
            <p:cNvSpPr/>
            <p:nvPr/>
          </p:nvSpPr>
          <p:spPr>
            <a:xfrm>
              <a:off x="1174161" y="475274"/>
              <a:ext cx="19603" cy="1959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44"/>
                    <a:pt x="0" y="10770"/>
                  </a:cubicBezTo>
                  <a:cubicBezTo>
                    <a:pt x="0" y="17272"/>
                    <a:pt x="4580" y="21600"/>
                    <a:pt x="9324" y="21600"/>
                  </a:cubicBezTo>
                  <a:cubicBezTo>
                    <a:pt x="11592" y="21600"/>
                    <a:pt x="13895" y="20619"/>
                    <a:pt x="15765" y="18415"/>
                  </a:cubicBezTo>
                  <a:cubicBezTo>
                    <a:pt x="21600" y="11589"/>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2" name="Google Shape;1563;p57"/>
            <p:cNvSpPr/>
            <p:nvPr/>
          </p:nvSpPr>
          <p:spPr>
            <a:xfrm>
              <a:off x="1174161" y="447299"/>
              <a:ext cx="19675"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353" y="0"/>
                  </a:moveTo>
                  <a:cubicBezTo>
                    <a:pt x="9319" y="0"/>
                    <a:pt x="9293" y="0"/>
                    <a:pt x="9267" y="0"/>
                  </a:cubicBezTo>
                  <a:cubicBezTo>
                    <a:pt x="4137" y="0"/>
                    <a:pt x="69" y="4852"/>
                    <a:pt x="0" y="10765"/>
                  </a:cubicBezTo>
                  <a:cubicBezTo>
                    <a:pt x="0" y="17274"/>
                    <a:pt x="4569" y="21600"/>
                    <a:pt x="9327" y="21600"/>
                  </a:cubicBezTo>
                  <a:cubicBezTo>
                    <a:pt x="11599" y="21600"/>
                    <a:pt x="13913" y="20609"/>
                    <a:pt x="15796" y="18406"/>
                  </a:cubicBezTo>
                  <a:cubicBezTo>
                    <a:pt x="21600" y="11614"/>
                    <a:pt x="17506" y="0"/>
                    <a:pt x="93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3" name="Google Shape;1564;p57"/>
            <p:cNvSpPr/>
            <p:nvPr/>
          </p:nvSpPr>
          <p:spPr>
            <a:xfrm>
              <a:off x="1174161" y="419334"/>
              <a:ext cx="19603" cy="1956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3"/>
                    <a:pt x="0" y="10790"/>
                  </a:cubicBezTo>
                  <a:cubicBezTo>
                    <a:pt x="0" y="17304"/>
                    <a:pt x="4580" y="21600"/>
                    <a:pt x="9324" y="21600"/>
                  </a:cubicBezTo>
                  <a:cubicBezTo>
                    <a:pt x="11592" y="21600"/>
                    <a:pt x="13895" y="20627"/>
                    <a:pt x="15765" y="18449"/>
                  </a:cubicBezTo>
                  <a:cubicBezTo>
                    <a:pt x="21600" y="1161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4" name="Google Shape;1565;p57"/>
            <p:cNvSpPr/>
            <p:nvPr/>
          </p:nvSpPr>
          <p:spPr>
            <a:xfrm>
              <a:off x="1174161" y="363394"/>
              <a:ext cx="19603" cy="1959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44"/>
                    <a:pt x="0" y="10760"/>
                  </a:cubicBezTo>
                  <a:cubicBezTo>
                    <a:pt x="0" y="17272"/>
                    <a:pt x="4580" y="21600"/>
                    <a:pt x="9324" y="21600"/>
                  </a:cubicBezTo>
                  <a:cubicBezTo>
                    <a:pt x="11592" y="21600"/>
                    <a:pt x="13895" y="20619"/>
                    <a:pt x="15765" y="18404"/>
                  </a:cubicBezTo>
                  <a:cubicBezTo>
                    <a:pt x="21600" y="11589"/>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5" name="Google Shape;1566;p57"/>
            <p:cNvSpPr/>
            <p:nvPr/>
          </p:nvSpPr>
          <p:spPr>
            <a:xfrm>
              <a:off x="1174161" y="307527"/>
              <a:ext cx="19603" cy="19544"/>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776"/>
                    <a:pt x="0" y="10800"/>
                  </a:cubicBezTo>
                  <a:cubicBezTo>
                    <a:pt x="0" y="17300"/>
                    <a:pt x="4554" y="21600"/>
                    <a:pt x="9281" y="21600"/>
                  </a:cubicBezTo>
                  <a:cubicBezTo>
                    <a:pt x="11566" y="21600"/>
                    <a:pt x="13886" y="20606"/>
                    <a:pt x="15765" y="18375"/>
                  </a:cubicBezTo>
                  <a:cubicBezTo>
                    <a:pt x="21600" y="1162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6" name="Google Shape;1567;p57"/>
            <p:cNvSpPr/>
            <p:nvPr/>
          </p:nvSpPr>
          <p:spPr>
            <a:xfrm>
              <a:off x="1174161" y="279552"/>
              <a:ext cx="19603" cy="1957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80" y="21600"/>
                    <a:pt x="9324" y="21600"/>
                  </a:cubicBezTo>
                  <a:cubicBezTo>
                    <a:pt x="11592" y="21600"/>
                    <a:pt x="13895"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7" name="Google Shape;1568;p57"/>
            <p:cNvSpPr/>
            <p:nvPr/>
          </p:nvSpPr>
          <p:spPr>
            <a:xfrm>
              <a:off x="1174161" y="251587"/>
              <a:ext cx="19603" cy="1956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3"/>
                    <a:pt x="0" y="10780"/>
                  </a:cubicBezTo>
                  <a:cubicBezTo>
                    <a:pt x="0" y="17304"/>
                    <a:pt x="4580" y="21600"/>
                    <a:pt x="9324" y="21600"/>
                  </a:cubicBezTo>
                  <a:cubicBezTo>
                    <a:pt x="11592" y="21600"/>
                    <a:pt x="13895" y="20627"/>
                    <a:pt x="15765" y="18449"/>
                  </a:cubicBezTo>
                  <a:cubicBezTo>
                    <a:pt x="21600" y="1161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8" name="Google Shape;1569;p57"/>
            <p:cNvSpPr/>
            <p:nvPr/>
          </p:nvSpPr>
          <p:spPr>
            <a:xfrm>
              <a:off x="1146260" y="47527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770"/>
                  </a:cubicBezTo>
                  <a:cubicBezTo>
                    <a:pt x="0" y="17272"/>
                    <a:pt x="4558" y="21600"/>
                    <a:pt x="9307" y="21600"/>
                  </a:cubicBezTo>
                  <a:cubicBezTo>
                    <a:pt x="11564" y="21600"/>
                    <a:pt x="13873"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69" name="Google Shape;1570;p57"/>
            <p:cNvSpPr/>
            <p:nvPr/>
          </p:nvSpPr>
          <p:spPr>
            <a:xfrm>
              <a:off x="1146260" y="447299"/>
              <a:ext cx="19607"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310" y="0"/>
                  </a:moveTo>
                  <a:cubicBezTo>
                    <a:pt x="9284" y="0"/>
                    <a:pt x="9258" y="0"/>
                    <a:pt x="9224" y="0"/>
                  </a:cubicBezTo>
                  <a:cubicBezTo>
                    <a:pt x="4088" y="0"/>
                    <a:pt x="0" y="4852"/>
                    <a:pt x="0" y="10765"/>
                  </a:cubicBezTo>
                  <a:cubicBezTo>
                    <a:pt x="0" y="17274"/>
                    <a:pt x="4547" y="21600"/>
                    <a:pt x="9302" y="21600"/>
                  </a:cubicBezTo>
                  <a:cubicBezTo>
                    <a:pt x="11571" y="21600"/>
                    <a:pt x="13883" y="20609"/>
                    <a:pt x="15771"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0" name="Google Shape;1571;p57"/>
            <p:cNvSpPr/>
            <p:nvPr/>
          </p:nvSpPr>
          <p:spPr>
            <a:xfrm>
              <a:off x="1146260" y="419334"/>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3"/>
                    <a:pt x="0" y="10790"/>
                  </a:cubicBezTo>
                  <a:cubicBezTo>
                    <a:pt x="0" y="17304"/>
                    <a:pt x="4567" y="21600"/>
                    <a:pt x="9307" y="21600"/>
                  </a:cubicBezTo>
                  <a:cubicBezTo>
                    <a:pt x="11564"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1" name="Google Shape;1572;p57"/>
            <p:cNvSpPr/>
            <p:nvPr/>
          </p:nvSpPr>
          <p:spPr>
            <a:xfrm>
              <a:off x="1146260" y="279552"/>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67"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2" name="Google Shape;1573;p57"/>
            <p:cNvSpPr/>
            <p:nvPr/>
          </p:nvSpPr>
          <p:spPr>
            <a:xfrm>
              <a:off x="1118295" y="307527"/>
              <a:ext cx="19567"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76"/>
                    <a:pt x="0" y="10800"/>
                  </a:cubicBezTo>
                  <a:cubicBezTo>
                    <a:pt x="0" y="17300"/>
                    <a:pt x="4534" y="21600"/>
                    <a:pt x="9284" y="21600"/>
                  </a:cubicBezTo>
                  <a:cubicBezTo>
                    <a:pt x="11569" y="21600"/>
                    <a:pt x="13905" y="20606"/>
                    <a:pt x="15816" y="1837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3" name="Google Shape;1574;p57"/>
            <p:cNvSpPr/>
            <p:nvPr/>
          </p:nvSpPr>
          <p:spPr>
            <a:xfrm>
              <a:off x="1062355" y="223613"/>
              <a:ext cx="19600" cy="19608"/>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852"/>
                    <a:pt x="0" y="10765"/>
                  </a:cubicBezTo>
                  <a:cubicBezTo>
                    <a:pt x="0" y="17274"/>
                    <a:pt x="4545" y="21600"/>
                    <a:pt x="9289" y="21600"/>
                  </a:cubicBezTo>
                  <a:cubicBezTo>
                    <a:pt x="11558" y="21600"/>
                    <a:pt x="13878" y="20609"/>
                    <a:pt x="15765" y="18406"/>
                  </a:cubicBezTo>
                  <a:cubicBezTo>
                    <a:pt x="21600" y="11583"/>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4" name="Google Shape;1575;p57"/>
            <p:cNvSpPr/>
            <p:nvPr/>
          </p:nvSpPr>
          <p:spPr>
            <a:xfrm>
              <a:off x="1034453" y="25158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5" name="Google Shape;1576;p57"/>
            <p:cNvSpPr/>
            <p:nvPr/>
          </p:nvSpPr>
          <p:spPr>
            <a:xfrm>
              <a:off x="1034453"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6" name="Google Shape;1577;p57"/>
            <p:cNvSpPr/>
            <p:nvPr/>
          </p:nvSpPr>
          <p:spPr>
            <a:xfrm>
              <a:off x="1006488" y="251587"/>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7" name="Google Shape;1578;p57"/>
            <p:cNvSpPr/>
            <p:nvPr/>
          </p:nvSpPr>
          <p:spPr>
            <a:xfrm>
              <a:off x="1006488" y="223613"/>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765"/>
                  </a:cubicBezTo>
                  <a:cubicBezTo>
                    <a:pt x="0" y="17274"/>
                    <a:pt x="4560" y="21600"/>
                    <a:pt x="9328"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8" name="Google Shape;1579;p57"/>
            <p:cNvSpPr/>
            <p:nvPr/>
          </p:nvSpPr>
          <p:spPr>
            <a:xfrm>
              <a:off x="1006488" y="111806"/>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28"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79" name="Google Shape;1580;p57"/>
            <p:cNvSpPr/>
            <p:nvPr/>
          </p:nvSpPr>
          <p:spPr>
            <a:xfrm>
              <a:off x="1006488" y="83831"/>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91"/>
                    <a:pt x="0" y="4852"/>
                    <a:pt x="0" y="10856"/>
                  </a:cubicBezTo>
                  <a:cubicBezTo>
                    <a:pt x="0" y="17294"/>
                    <a:pt x="4551" y="21600"/>
                    <a:pt x="9310" y="21600"/>
                  </a:cubicBezTo>
                  <a:cubicBezTo>
                    <a:pt x="11595" y="21600"/>
                    <a:pt x="13914" y="20620"/>
                    <a:pt x="15816" y="18406"/>
                  </a:cubicBezTo>
                  <a:cubicBezTo>
                    <a:pt x="21600" y="1167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0" name="Google Shape;1581;p57"/>
            <p:cNvSpPr/>
            <p:nvPr/>
          </p:nvSpPr>
          <p:spPr>
            <a:xfrm>
              <a:off x="1006488" y="55939"/>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1" name="Google Shape;1582;p57"/>
            <p:cNvSpPr/>
            <p:nvPr/>
          </p:nvSpPr>
          <p:spPr>
            <a:xfrm>
              <a:off x="1006488" y="27974"/>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2" name="Google Shape;1583;p57"/>
            <p:cNvSpPr/>
            <p:nvPr/>
          </p:nvSpPr>
          <p:spPr>
            <a:xfrm>
              <a:off x="978513"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3" name="Google Shape;1584;p57"/>
            <p:cNvSpPr/>
            <p:nvPr/>
          </p:nvSpPr>
          <p:spPr>
            <a:xfrm>
              <a:off x="978513"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4" name="Google Shape;1585;p57"/>
            <p:cNvSpPr/>
            <p:nvPr/>
          </p:nvSpPr>
          <p:spPr>
            <a:xfrm>
              <a:off x="978513" y="111806"/>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5" name="Google Shape;1586;p57"/>
            <p:cNvSpPr/>
            <p:nvPr/>
          </p:nvSpPr>
          <p:spPr>
            <a:xfrm>
              <a:off x="978513" y="83831"/>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91"/>
                    <a:pt x="0" y="4852"/>
                    <a:pt x="0" y="10856"/>
                  </a:cubicBezTo>
                  <a:cubicBezTo>
                    <a:pt x="0" y="17294"/>
                    <a:pt x="4558" y="21600"/>
                    <a:pt x="9315" y="21600"/>
                  </a:cubicBezTo>
                  <a:cubicBezTo>
                    <a:pt x="11590" y="21600"/>
                    <a:pt x="13917" y="20620"/>
                    <a:pt x="15809"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6" name="Google Shape;1587;p57"/>
            <p:cNvSpPr/>
            <p:nvPr/>
          </p:nvSpPr>
          <p:spPr>
            <a:xfrm>
              <a:off x="978513" y="55939"/>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7" name="Google Shape;1588;p57"/>
            <p:cNvSpPr/>
            <p:nvPr/>
          </p:nvSpPr>
          <p:spPr>
            <a:xfrm>
              <a:off x="978513" y="2797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8" name="Google Shape;1589;p57"/>
            <p:cNvSpPr/>
            <p:nvPr/>
          </p:nvSpPr>
          <p:spPr>
            <a:xfrm>
              <a:off x="978513" y="0"/>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89" name="Google Shape;1590;p57"/>
            <p:cNvSpPr/>
            <p:nvPr/>
          </p:nvSpPr>
          <p:spPr>
            <a:xfrm>
              <a:off x="950548" y="195721"/>
              <a:ext cx="19569" cy="19525"/>
            </a:xfrm>
            <a:custGeom>
              <a:avLst/>
              <a:gdLst/>
              <a:ahLst/>
              <a:cxnLst>
                <a:cxn ang="0">
                  <a:pos x="wd2" y="hd2"/>
                </a:cxn>
                <a:cxn ang="5400000">
                  <a:pos x="wd2" y="hd2"/>
                </a:cxn>
                <a:cxn ang="10800000">
                  <a:pos x="wd2" y="hd2"/>
                </a:cxn>
                <a:cxn ang="16200000">
                  <a:pos x="wd2" y="hd2"/>
                </a:cxn>
              </a:cxnLst>
              <a:rect l="0" t="0" r="r" b="b"/>
              <a:pathLst>
                <a:path w="18538" h="21600" fill="norm" stroke="1" extrusionOk="0">
                  <a:moveTo>
                    <a:pt x="9344" y="0"/>
                  </a:moveTo>
                  <a:cubicBezTo>
                    <a:pt x="9309" y="0"/>
                    <a:pt x="9283" y="0"/>
                    <a:pt x="9257" y="0"/>
                  </a:cubicBezTo>
                  <a:cubicBezTo>
                    <a:pt x="4164" y="0"/>
                    <a:pt x="0" y="4781"/>
                    <a:pt x="0" y="10810"/>
                  </a:cubicBezTo>
                  <a:cubicBezTo>
                    <a:pt x="0" y="17276"/>
                    <a:pt x="4555" y="21600"/>
                    <a:pt x="9318" y="21600"/>
                  </a:cubicBezTo>
                  <a:cubicBezTo>
                    <a:pt x="11604" y="21600"/>
                    <a:pt x="13925" y="20615"/>
                    <a:pt x="15828" y="18392"/>
                  </a:cubicBezTo>
                  <a:cubicBezTo>
                    <a:pt x="21600" y="11653"/>
                    <a:pt x="17549" y="0"/>
                    <a:pt x="93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0" name="Google Shape;1591;p57"/>
            <p:cNvSpPr/>
            <p:nvPr/>
          </p:nvSpPr>
          <p:spPr>
            <a:xfrm>
              <a:off x="950548" y="167746"/>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1" name="Google Shape;1592;p57"/>
            <p:cNvSpPr/>
            <p:nvPr/>
          </p:nvSpPr>
          <p:spPr>
            <a:xfrm>
              <a:off x="950548" y="139781"/>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2" name="Google Shape;1593;p57"/>
            <p:cNvSpPr/>
            <p:nvPr/>
          </p:nvSpPr>
          <p:spPr>
            <a:xfrm>
              <a:off x="950548" y="111806"/>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3" name="Google Shape;1594;p57"/>
            <p:cNvSpPr/>
            <p:nvPr/>
          </p:nvSpPr>
          <p:spPr>
            <a:xfrm>
              <a:off x="950548" y="83831"/>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91"/>
                    <a:pt x="0" y="4852"/>
                    <a:pt x="0" y="10856"/>
                  </a:cubicBezTo>
                  <a:cubicBezTo>
                    <a:pt x="0" y="17294"/>
                    <a:pt x="4551" y="21600"/>
                    <a:pt x="9310" y="21600"/>
                  </a:cubicBezTo>
                  <a:cubicBezTo>
                    <a:pt x="11595" y="21600"/>
                    <a:pt x="13914" y="20620"/>
                    <a:pt x="15816" y="18406"/>
                  </a:cubicBezTo>
                  <a:cubicBezTo>
                    <a:pt x="21600" y="1167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4" name="Google Shape;1595;p57"/>
            <p:cNvSpPr/>
            <p:nvPr/>
          </p:nvSpPr>
          <p:spPr>
            <a:xfrm>
              <a:off x="950548" y="55939"/>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5" name="Google Shape;1596;p57"/>
            <p:cNvSpPr/>
            <p:nvPr/>
          </p:nvSpPr>
          <p:spPr>
            <a:xfrm>
              <a:off x="950548" y="27974"/>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6" name="Google Shape;1597;p57"/>
            <p:cNvSpPr/>
            <p:nvPr/>
          </p:nvSpPr>
          <p:spPr>
            <a:xfrm>
              <a:off x="950548" y="0"/>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7" name="Google Shape;1598;p57"/>
            <p:cNvSpPr/>
            <p:nvPr/>
          </p:nvSpPr>
          <p:spPr>
            <a:xfrm>
              <a:off x="922573"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8" name="Google Shape;1599;p57"/>
            <p:cNvSpPr/>
            <p:nvPr/>
          </p:nvSpPr>
          <p:spPr>
            <a:xfrm>
              <a:off x="922573"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599" name="Google Shape;1600;p57"/>
            <p:cNvSpPr/>
            <p:nvPr/>
          </p:nvSpPr>
          <p:spPr>
            <a:xfrm>
              <a:off x="922573"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0" name="Google Shape;1601;p57"/>
            <p:cNvSpPr/>
            <p:nvPr/>
          </p:nvSpPr>
          <p:spPr>
            <a:xfrm>
              <a:off x="922573" y="111806"/>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1" name="Google Shape;1602;p57"/>
            <p:cNvSpPr/>
            <p:nvPr/>
          </p:nvSpPr>
          <p:spPr>
            <a:xfrm>
              <a:off x="922573" y="83831"/>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91"/>
                    <a:pt x="0" y="4852"/>
                    <a:pt x="0" y="10856"/>
                  </a:cubicBezTo>
                  <a:cubicBezTo>
                    <a:pt x="0" y="17294"/>
                    <a:pt x="4558" y="21600"/>
                    <a:pt x="9315" y="21600"/>
                  </a:cubicBezTo>
                  <a:cubicBezTo>
                    <a:pt x="11590" y="21600"/>
                    <a:pt x="13917" y="20620"/>
                    <a:pt x="15809"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2" name="Google Shape;1603;p57"/>
            <p:cNvSpPr/>
            <p:nvPr/>
          </p:nvSpPr>
          <p:spPr>
            <a:xfrm>
              <a:off x="922573" y="55939"/>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3" name="Google Shape;1604;p57"/>
            <p:cNvSpPr/>
            <p:nvPr/>
          </p:nvSpPr>
          <p:spPr>
            <a:xfrm>
              <a:off x="922573" y="2797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4" name="Google Shape;1605;p57"/>
            <p:cNvSpPr/>
            <p:nvPr/>
          </p:nvSpPr>
          <p:spPr>
            <a:xfrm>
              <a:off x="922573" y="0"/>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5" name="Google Shape;1606;p57"/>
            <p:cNvSpPr/>
            <p:nvPr/>
          </p:nvSpPr>
          <p:spPr>
            <a:xfrm>
              <a:off x="894681" y="195721"/>
              <a:ext cx="19546" cy="19525"/>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781"/>
                    <a:pt x="0" y="10810"/>
                  </a:cubicBezTo>
                  <a:cubicBezTo>
                    <a:pt x="0" y="17276"/>
                    <a:pt x="4551" y="21600"/>
                    <a:pt x="9293" y="21600"/>
                  </a:cubicBezTo>
                  <a:cubicBezTo>
                    <a:pt x="11560" y="21600"/>
                    <a:pt x="13870" y="20615"/>
                    <a:pt x="15746"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6" name="Google Shape;1607;p57"/>
            <p:cNvSpPr/>
            <p:nvPr/>
          </p:nvSpPr>
          <p:spPr>
            <a:xfrm>
              <a:off x="894681" y="167746"/>
              <a:ext cx="19546"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7" name="Google Shape;1608;p57"/>
            <p:cNvSpPr/>
            <p:nvPr/>
          </p:nvSpPr>
          <p:spPr>
            <a:xfrm>
              <a:off x="894681" y="139781"/>
              <a:ext cx="19546" cy="1956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53"/>
                    <a:pt x="0" y="10780"/>
                  </a:cubicBezTo>
                  <a:cubicBezTo>
                    <a:pt x="0" y="17304"/>
                    <a:pt x="4560" y="21600"/>
                    <a:pt x="9302" y="21600"/>
                  </a:cubicBezTo>
                  <a:cubicBezTo>
                    <a:pt x="11569" y="21600"/>
                    <a:pt x="13870" y="20627"/>
                    <a:pt x="1574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8" name="Google Shape;1609;p57"/>
            <p:cNvSpPr/>
            <p:nvPr/>
          </p:nvSpPr>
          <p:spPr>
            <a:xfrm>
              <a:off x="894681" y="111806"/>
              <a:ext cx="19546" cy="1960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52"/>
                    <a:pt x="0" y="10765"/>
                  </a:cubicBezTo>
                  <a:cubicBezTo>
                    <a:pt x="0" y="17274"/>
                    <a:pt x="4560" y="21600"/>
                    <a:pt x="9302" y="21600"/>
                  </a:cubicBezTo>
                  <a:cubicBezTo>
                    <a:pt x="11569" y="21600"/>
                    <a:pt x="13870" y="20609"/>
                    <a:pt x="1574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09" name="Google Shape;1610;p57"/>
            <p:cNvSpPr/>
            <p:nvPr/>
          </p:nvSpPr>
          <p:spPr>
            <a:xfrm>
              <a:off x="894681" y="83831"/>
              <a:ext cx="19546" cy="1960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91"/>
                    <a:pt x="0" y="4852"/>
                    <a:pt x="0" y="10856"/>
                  </a:cubicBezTo>
                  <a:cubicBezTo>
                    <a:pt x="0" y="17294"/>
                    <a:pt x="4551" y="21600"/>
                    <a:pt x="9293" y="21600"/>
                  </a:cubicBezTo>
                  <a:cubicBezTo>
                    <a:pt x="11560" y="21600"/>
                    <a:pt x="13870" y="20620"/>
                    <a:pt x="15746" y="18406"/>
                  </a:cubicBezTo>
                  <a:cubicBezTo>
                    <a:pt x="21600" y="1167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0" name="Google Shape;1611;p57"/>
            <p:cNvSpPr/>
            <p:nvPr/>
          </p:nvSpPr>
          <p:spPr>
            <a:xfrm>
              <a:off x="894681" y="55939"/>
              <a:ext cx="19546" cy="1957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1" name="Google Shape;1612;p57"/>
            <p:cNvSpPr/>
            <p:nvPr/>
          </p:nvSpPr>
          <p:spPr>
            <a:xfrm>
              <a:off x="894681" y="27974"/>
              <a:ext cx="19546" cy="1956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53"/>
                    <a:pt x="0" y="10780"/>
                  </a:cubicBezTo>
                  <a:cubicBezTo>
                    <a:pt x="0" y="17304"/>
                    <a:pt x="4560" y="21600"/>
                    <a:pt x="9302" y="21600"/>
                  </a:cubicBezTo>
                  <a:cubicBezTo>
                    <a:pt x="11569" y="21600"/>
                    <a:pt x="13870" y="20627"/>
                    <a:pt x="1574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2" name="Google Shape;1613;p57"/>
            <p:cNvSpPr/>
            <p:nvPr/>
          </p:nvSpPr>
          <p:spPr>
            <a:xfrm>
              <a:off x="894681" y="0"/>
              <a:ext cx="19546"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3" name="Google Shape;1614;p57"/>
            <p:cNvSpPr/>
            <p:nvPr/>
          </p:nvSpPr>
          <p:spPr>
            <a:xfrm>
              <a:off x="866707"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4" name="Google Shape;1615;p57"/>
            <p:cNvSpPr/>
            <p:nvPr/>
          </p:nvSpPr>
          <p:spPr>
            <a:xfrm>
              <a:off x="866707"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5" name="Google Shape;1616;p57"/>
            <p:cNvSpPr/>
            <p:nvPr/>
          </p:nvSpPr>
          <p:spPr>
            <a:xfrm>
              <a:off x="866707"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6" name="Google Shape;1617;p57"/>
            <p:cNvSpPr/>
            <p:nvPr/>
          </p:nvSpPr>
          <p:spPr>
            <a:xfrm>
              <a:off x="866707"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7" name="Google Shape;1618;p57"/>
            <p:cNvSpPr/>
            <p:nvPr/>
          </p:nvSpPr>
          <p:spPr>
            <a:xfrm>
              <a:off x="866707" y="111806"/>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8" name="Google Shape;1619;p57"/>
            <p:cNvSpPr/>
            <p:nvPr/>
          </p:nvSpPr>
          <p:spPr>
            <a:xfrm>
              <a:off x="866707" y="83831"/>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91"/>
                    <a:pt x="0" y="4852"/>
                    <a:pt x="0" y="10856"/>
                  </a:cubicBezTo>
                  <a:cubicBezTo>
                    <a:pt x="0" y="17294"/>
                    <a:pt x="4558" y="21600"/>
                    <a:pt x="9315" y="21600"/>
                  </a:cubicBezTo>
                  <a:cubicBezTo>
                    <a:pt x="11590" y="21600"/>
                    <a:pt x="13917" y="20620"/>
                    <a:pt x="15809"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19" name="Google Shape;1620;p57"/>
            <p:cNvSpPr/>
            <p:nvPr/>
          </p:nvSpPr>
          <p:spPr>
            <a:xfrm>
              <a:off x="866707" y="55939"/>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0" name="Google Shape;1621;p57"/>
            <p:cNvSpPr/>
            <p:nvPr/>
          </p:nvSpPr>
          <p:spPr>
            <a:xfrm>
              <a:off x="866707" y="2797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1" name="Google Shape;1622;p57"/>
            <p:cNvSpPr/>
            <p:nvPr/>
          </p:nvSpPr>
          <p:spPr>
            <a:xfrm>
              <a:off x="866707" y="0"/>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2" name="Google Shape;1623;p57"/>
            <p:cNvSpPr/>
            <p:nvPr/>
          </p:nvSpPr>
          <p:spPr>
            <a:xfrm>
              <a:off x="838741" y="251587"/>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3" name="Google Shape;1624;p57"/>
            <p:cNvSpPr/>
            <p:nvPr/>
          </p:nvSpPr>
          <p:spPr>
            <a:xfrm>
              <a:off x="838741" y="223613"/>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4" name="Google Shape;1625;p57"/>
            <p:cNvSpPr/>
            <p:nvPr/>
          </p:nvSpPr>
          <p:spPr>
            <a:xfrm>
              <a:off x="838741" y="195721"/>
              <a:ext cx="19568" cy="19525"/>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1"/>
                    <a:pt x="0" y="10810"/>
                  </a:cubicBezTo>
                  <a:cubicBezTo>
                    <a:pt x="0" y="17276"/>
                    <a:pt x="4551" y="21600"/>
                    <a:pt x="9310" y="21600"/>
                  </a:cubicBezTo>
                  <a:cubicBezTo>
                    <a:pt x="11595" y="21600"/>
                    <a:pt x="13914" y="20615"/>
                    <a:pt x="15816"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5" name="Google Shape;1626;p57"/>
            <p:cNvSpPr/>
            <p:nvPr/>
          </p:nvSpPr>
          <p:spPr>
            <a:xfrm>
              <a:off x="838741" y="167746"/>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6" name="Google Shape;1627;p57"/>
            <p:cNvSpPr/>
            <p:nvPr/>
          </p:nvSpPr>
          <p:spPr>
            <a:xfrm>
              <a:off x="838741" y="139781"/>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7" name="Google Shape;1628;p57"/>
            <p:cNvSpPr/>
            <p:nvPr/>
          </p:nvSpPr>
          <p:spPr>
            <a:xfrm>
              <a:off x="838741" y="111806"/>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8" name="Google Shape;1629;p57"/>
            <p:cNvSpPr/>
            <p:nvPr/>
          </p:nvSpPr>
          <p:spPr>
            <a:xfrm>
              <a:off x="838741" y="83831"/>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91"/>
                    <a:pt x="0" y="4852"/>
                    <a:pt x="0" y="10856"/>
                  </a:cubicBezTo>
                  <a:cubicBezTo>
                    <a:pt x="0" y="17294"/>
                    <a:pt x="4551" y="21600"/>
                    <a:pt x="9310" y="21600"/>
                  </a:cubicBezTo>
                  <a:cubicBezTo>
                    <a:pt x="11595" y="21600"/>
                    <a:pt x="13914" y="20620"/>
                    <a:pt x="15816" y="18406"/>
                  </a:cubicBezTo>
                  <a:cubicBezTo>
                    <a:pt x="21600" y="1167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29" name="Google Shape;1630;p57"/>
            <p:cNvSpPr/>
            <p:nvPr/>
          </p:nvSpPr>
          <p:spPr>
            <a:xfrm>
              <a:off x="838741" y="55939"/>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0" name="Google Shape;1631;p57"/>
            <p:cNvSpPr/>
            <p:nvPr/>
          </p:nvSpPr>
          <p:spPr>
            <a:xfrm>
              <a:off x="838741" y="27974"/>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1" name="Google Shape;1632;p57"/>
            <p:cNvSpPr/>
            <p:nvPr/>
          </p:nvSpPr>
          <p:spPr>
            <a:xfrm>
              <a:off x="838741" y="0"/>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2" name="Google Shape;1633;p57"/>
            <p:cNvSpPr/>
            <p:nvPr/>
          </p:nvSpPr>
          <p:spPr>
            <a:xfrm>
              <a:off x="810767" y="251587"/>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3" name="Google Shape;1634;p57"/>
            <p:cNvSpPr/>
            <p:nvPr/>
          </p:nvSpPr>
          <p:spPr>
            <a:xfrm>
              <a:off x="810767" y="223613"/>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4" name="Google Shape;1635;p57"/>
            <p:cNvSpPr/>
            <p:nvPr/>
          </p:nvSpPr>
          <p:spPr>
            <a:xfrm>
              <a:off x="810767" y="195721"/>
              <a:ext cx="19604" cy="19525"/>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781"/>
                    <a:pt x="0" y="10810"/>
                  </a:cubicBezTo>
                  <a:cubicBezTo>
                    <a:pt x="0" y="17276"/>
                    <a:pt x="4543" y="21600"/>
                    <a:pt x="9286" y="21600"/>
                  </a:cubicBezTo>
                  <a:cubicBezTo>
                    <a:pt x="11553" y="21600"/>
                    <a:pt x="13872" y="20615"/>
                    <a:pt x="15759" y="18392"/>
                  </a:cubicBezTo>
                  <a:cubicBezTo>
                    <a:pt x="21600" y="11632"/>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5" name="Google Shape;1636;p57"/>
            <p:cNvSpPr/>
            <p:nvPr/>
          </p:nvSpPr>
          <p:spPr>
            <a:xfrm>
              <a:off x="810767" y="167746"/>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6" name="Google Shape;1637;p57"/>
            <p:cNvSpPr/>
            <p:nvPr/>
          </p:nvSpPr>
          <p:spPr>
            <a:xfrm>
              <a:off x="810767" y="139781"/>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7" name="Google Shape;1638;p57"/>
            <p:cNvSpPr/>
            <p:nvPr/>
          </p:nvSpPr>
          <p:spPr>
            <a:xfrm>
              <a:off x="810767" y="111806"/>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8" name="Google Shape;1639;p57"/>
            <p:cNvSpPr/>
            <p:nvPr/>
          </p:nvSpPr>
          <p:spPr>
            <a:xfrm>
              <a:off x="810767" y="83831"/>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91"/>
                    <a:pt x="69" y="4852"/>
                    <a:pt x="0" y="10856"/>
                  </a:cubicBezTo>
                  <a:cubicBezTo>
                    <a:pt x="0" y="17294"/>
                    <a:pt x="4543" y="21600"/>
                    <a:pt x="9286" y="21600"/>
                  </a:cubicBezTo>
                  <a:cubicBezTo>
                    <a:pt x="11553" y="21600"/>
                    <a:pt x="13872" y="20620"/>
                    <a:pt x="15759" y="18406"/>
                  </a:cubicBezTo>
                  <a:cubicBezTo>
                    <a:pt x="21600" y="1167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39" name="Google Shape;1640;p57"/>
            <p:cNvSpPr/>
            <p:nvPr/>
          </p:nvSpPr>
          <p:spPr>
            <a:xfrm>
              <a:off x="810767" y="55939"/>
              <a:ext cx="19604"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0" name="Google Shape;1641;p57"/>
            <p:cNvSpPr/>
            <p:nvPr/>
          </p:nvSpPr>
          <p:spPr>
            <a:xfrm>
              <a:off x="810767" y="27974"/>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1" name="Google Shape;1642;p57"/>
            <p:cNvSpPr/>
            <p:nvPr/>
          </p:nvSpPr>
          <p:spPr>
            <a:xfrm>
              <a:off x="810767" y="0"/>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2" name="Google Shape;1643;p57"/>
            <p:cNvSpPr/>
            <p:nvPr/>
          </p:nvSpPr>
          <p:spPr>
            <a:xfrm>
              <a:off x="782875" y="223613"/>
              <a:ext cx="19529"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2"/>
                    <a:pt x="0" y="10765"/>
                  </a:cubicBezTo>
                  <a:cubicBezTo>
                    <a:pt x="0" y="17274"/>
                    <a:pt x="4560" y="21600"/>
                    <a:pt x="9302" y="21600"/>
                  </a:cubicBezTo>
                  <a:cubicBezTo>
                    <a:pt x="11569" y="21600"/>
                    <a:pt x="13870" y="20609"/>
                    <a:pt x="15746" y="18406"/>
                  </a:cubicBezTo>
                  <a:cubicBezTo>
                    <a:pt x="21600" y="11583"/>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3" name="Google Shape;1644;p57"/>
            <p:cNvSpPr/>
            <p:nvPr/>
          </p:nvSpPr>
          <p:spPr>
            <a:xfrm>
              <a:off x="782875" y="195721"/>
              <a:ext cx="19529" cy="19525"/>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781"/>
                    <a:pt x="0" y="10810"/>
                  </a:cubicBezTo>
                  <a:cubicBezTo>
                    <a:pt x="0" y="17276"/>
                    <a:pt x="4551" y="21600"/>
                    <a:pt x="9293" y="21600"/>
                  </a:cubicBezTo>
                  <a:cubicBezTo>
                    <a:pt x="11560" y="21600"/>
                    <a:pt x="13870" y="20615"/>
                    <a:pt x="15746" y="18392"/>
                  </a:cubicBezTo>
                  <a:cubicBezTo>
                    <a:pt x="21600" y="11632"/>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4" name="Google Shape;1645;p57"/>
            <p:cNvSpPr/>
            <p:nvPr/>
          </p:nvSpPr>
          <p:spPr>
            <a:xfrm>
              <a:off x="782875" y="167746"/>
              <a:ext cx="19529"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5" name="Google Shape;1646;p57"/>
            <p:cNvSpPr/>
            <p:nvPr/>
          </p:nvSpPr>
          <p:spPr>
            <a:xfrm>
              <a:off x="782875" y="139781"/>
              <a:ext cx="19529" cy="1956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3"/>
                    <a:pt x="0" y="10780"/>
                  </a:cubicBezTo>
                  <a:cubicBezTo>
                    <a:pt x="0" y="17304"/>
                    <a:pt x="4560" y="21600"/>
                    <a:pt x="9302" y="21600"/>
                  </a:cubicBezTo>
                  <a:cubicBezTo>
                    <a:pt x="11569" y="21600"/>
                    <a:pt x="13870" y="20627"/>
                    <a:pt x="15746" y="18449"/>
                  </a:cubicBezTo>
                  <a:cubicBezTo>
                    <a:pt x="21600" y="1161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6" name="Google Shape;1647;p57"/>
            <p:cNvSpPr/>
            <p:nvPr/>
          </p:nvSpPr>
          <p:spPr>
            <a:xfrm>
              <a:off x="782875" y="111806"/>
              <a:ext cx="19529"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2"/>
                    <a:pt x="0" y="10765"/>
                  </a:cubicBezTo>
                  <a:cubicBezTo>
                    <a:pt x="0" y="17274"/>
                    <a:pt x="4560" y="21600"/>
                    <a:pt x="9302" y="21600"/>
                  </a:cubicBezTo>
                  <a:cubicBezTo>
                    <a:pt x="11569" y="21600"/>
                    <a:pt x="13870" y="20609"/>
                    <a:pt x="15746" y="18406"/>
                  </a:cubicBezTo>
                  <a:cubicBezTo>
                    <a:pt x="21600" y="11583"/>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7" name="Google Shape;1648;p57"/>
            <p:cNvSpPr/>
            <p:nvPr/>
          </p:nvSpPr>
          <p:spPr>
            <a:xfrm>
              <a:off x="782875" y="83831"/>
              <a:ext cx="19529"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91"/>
                    <a:pt x="0" y="4852"/>
                    <a:pt x="0" y="10856"/>
                  </a:cubicBezTo>
                  <a:cubicBezTo>
                    <a:pt x="0" y="17294"/>
                    <a:pt x="4551" y="21600"/>
                    <a:pt x="9293" y="21600"/>
                  </a:cubicBezTo>
                  <a:cubicBezTo>
                    <a:pt x="11560" y="21600"/>
                    <a:pt x="13870" y="20620"/>
                    <a:pt x="15746" y="18406"/>
                  </a:cubicBezTo>
                  <a:cubicBezTo>
                    <a:pt x="21600" y="11674"/>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8" name="Google Shape;1649;p57"/>
            <p:cNvSpPr/>
            <p:nvPr/>
          </p:nvSpPr>
          <p:spPr>
            <a:xfrm>
              <a:off x="782875" y="55939"/>
              <a:ext cx="19529" cy="1957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49" name="Google Shape;1650;p57"/>
            <p:cNvSpPr/>
            <p:nvPr/>
          </p:nvSpPr>
          <p:spPr>
            <a:xfrm>
              <a:off x="782875" y="27974"/>
              <a:ext cx="19529" cy="1956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3"/>
                    <a:pt x="0" y="10780"/>
                  </a:cubicBezTo>
                  <a:cubicBezTo>
                    <a:pt x="0" y="17304"/>
                    <a:pt x="4560" y="21600"/>
                    <a:pt x="9302" y="21600"/>
                  </a:cubicBezTo>
                  <a:cubicBezTo>
                    <a:pt x="11569" y="21600"/>
                    <a:pt x="13870" y="20627"/>
                    <a:pt x="15746" y="18449"/>
                  </a:cubicBezTo>
                  <a:cubicBezTo>
                    <a:pt x="21600" y="1161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0" name="Google Shape;1651;p57"/>
            <p:cNvSpPr/>
            <p:nvPr/>
          </p:nvSpPr>
          <p:spPr>
            <a:xfrm>
              <a:off x="782875" y="0"/>
              <a:ext cx="19529"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1" name="Google Shape;1652;p57"/>
            <p:cNvSpPr/>
            <p:nvPr/>
          </p:nvSpPr>
          <p:spPr>
            <a:xfrm>
              <a:off x="754900" y="111806"/>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2"/>
                    <a:pt x="0" y="10765"/>
                  </a:cubicBezTo>
                  <a:cubicBezTo>
                    <a:pt x="0" y="17274"/>
                    <a:pt x="4558" y="21600"/>
                    <a:pt x="9298" y="21600"/>
                  </a:cubicBezTo>
                  <a:cubicBezTo>
                    <a:pt x="11564" y="21600"/>
                    <a:pt x="13873"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2" name="Google Shape;1653;p57"/>
            <p:cNvSpPr/>
            <p:nvPr/>
          </p:nvSpPr>
          <p:spPr>
            <a:xfrm>
              <a:off x="754900" y="83831"/>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91"/>
                    <a:pt x="0" y="4852"/>
                    <a:pt x="0" y="10856"/>
                  </a:cubicBezTo>
                  <a:cubicBezTo>
                    <a:pt x="0" y="17294"/>
                    <a:pt x="4558" y="21600"/>
                    <a:pt x="9289" y="21600"/>
                  </a:cubicBezTo>
                  <a:cubicBezTo>
                    <a:pt x="11555" y="21600"/>
                    <a:pt x="13865" y="20620"/>
                    <a:pt x="15740"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3" name="Google Shape;1654;p57"/>
            <p:cNvSpPr/>
            <p:nvPr/>
          </p:nvSpPr>
          <p:spPr>
            <a:xfrm>
              <a:off x="754900" y="55939"/>
              <a:ext cx="19550"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4" name="Google Shape;1655;p57"/>
            <p:cNvSpPr/>
            <p:nvPr/>
          </p:nvSpPr>
          <p:spPr>
            <a:xfrm>
              <a:off x="754900" y="27974"/>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3"/>
                    <a:pt x="0" y="10780"/>
                  </a:cubicBezTo>
                  <a:cubicBezTo>
                    <a:pt x="0" y="17304"/>
                    <a:pt x="4558" y="21600"/>
                    <a:pt x="9307" y="21600"/>
                  </a:cubicBezTo>
                  <a:cubicBezTo>
                    <a:pt x="11564"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5" name="Google Shape;1656;p57"/>
            <p:cNvSpPr/>
            <p:nvPr/>
          </p:nvSpPr>
          <p:spPr>
            <a:xfrm>
              <a:off x="726852" y="83831"/>
              <a:ext cx="19577" cy="19608"/>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91"/>
                    <a:pt x="0" y="4852"/>
                    <a:pt x="0" y="10856"/>
                  </a:cubicBezTo>
                  <a:cubicBezTo>
                    <a:pt x="0" y="17294"/>
                    <a:pt x="4558" y="21600"/>
                    <a:pt x="9315" y="21600"/>
                  </a:cubicBezTo>
                  <a:cubicBezTo>
                    <a:pt x="11590" y="21600"/>
                    <a:pt x="13917" y="20620"/>
                    <a:pt x="15809" y="18406"/>
                  </a:cubicBezTo>
                  <a:cubicBezTo>
                    <a:pt x="21600" y="11674"/>
                    <a:pt x="17511" y="91"/>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6" name="Google Shape;1657;p57"/>
            <p:cNvSpPr/>
            <p:nvPr/>
          </p:nvSpPr>
          <p:spPr>
            <a:xfrm>
              <a:off x="726852" y="55939"/>
              <a:ext cx="19577" cy="19572"/>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861"/>
                    <a:pt x="0" y="10785"/>
                  </a:cubicBezTo>
                  <a:cubicBezTo>
                    <a:pt x="0" y="17306"/>
                    <a:pt x="4567" y="21600"/>
                    <a:pt x="9324" y="21600"/>
                  </a:cubicBezTo>
                  <a:cubicBezTo>
                    <a:pt x="11599" y="21600"/>
                    <a:pt x="13917" y="20618"/>
                    <a:pt x="15809" y="18441"/>
                  </a:cubicBezTo>
                  <a:cubicBezTo>
                    <a:pt x="21600" y="11686"/>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7" name="Google Shape;1658;p57"/>
            <p:cNvSpPr/>
            <p:nvPr/>
          </p:nvSpPr>
          <p:spPr>
            <a:xfrm>
              <a:off x="726852" y="27974"/>
              <a:ext cx="19577" cy="19562"/>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853"/>
                    <a:pt x="0" y="10780"/>
                  </a:cubicBezTo>
                  <a:cubicBezTo>
                    <a:pt x="0" y="17304"/>
                    <a:pt x="4567" y="21600"/>
                    <a:pt x="9324" y="21600"/>
                  </a:cubicBezTo>
                  <a:cubicBezTo>
                    <a:pt x="11599" y="21600"/>
                    <a:pt x="13917" y="20627"/>
                    <a:pt x="15809" y="18449"/>
                  </a:cubicBezTo>
                  <a:cubicBezTo>
                    <a:pt x="21600" y="11692"/>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8" name="Google Shape;1659;p57"/>
            <p:cNvSpPr/>
            <p:nvPr/>
          </p:nvSpPr>
          <p:spPr>
            <a:xfrm>
              <a:off x="698887" y="83831"/>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91"/>
                    <a:pt x="69" y="4852"/>
                    <a:pt x="0" y="10856"/>
                  </a:cubicBezTo>
                  <a:cubicBezTo>
                    <a:pt x="0" y="17294"/>
                    <a:pt x="4569" y="21600"/>
                    <a:pt x="9312" y="21600"/>
                  </a:cubicBezTo>
                  <a:cubicBezTo>
                    <a:pt x="11579" y="21600"/>
                    <a:pt x="13889" y="20620"/>
                    <a:pt x="15759" y="18406"/>
                  </a:cubicBezTo>
                  <a:cubicBezTo>
                    <a:pt x="21600" y="1167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59" name="Google Shape;1660;p57"/>
            <p:cNvSpPr/>
            <p:nvPr/>
          </p:nvSpPr>
          <p:spPr>
            <a:xfrm>
              <a:off x="698887" y="55939"/>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0" name="Google Shape;1661;p57"/>
            <p:cNvSpPr/>
            <p:nvPr/>
          </p:nvSpPr>
          <p:spPr>
            <a:xfrm>
              <a:off x="922573" y="95046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1" name="Google Shape;1662;p57"/>
            <p:cNvSpPr/>
            <p:nvPr/>
          </p:nvSpPr>
          <p:spPr>
            <a:xfrm>
              <a:off x="922573" y="922573"/>
              <a:ext cx="19604" cy="19544"/>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314" y="0"/>
                  </a:moveTo>
                  <a:cubicBezTo>
                    <a:pt x="9288" y="0"/>
                    <a:pt x="9253" y="0"/>
                    <a:pt x="9227" y="0"/>
                  </a:cubicBezTo>
                  <a:cubicBezTo>
                    <a:pt x="4159" y="0"/>
                    <a:pt x="0" y="4857"/>
                    <a:pt x="0" y="10800"/>
                  </a:cubicBezTo>
                  <a:cubicBezTo>
                    <a:pt x="52" y="17310"/>
                    <a:pt x="4592" y="21600"/>
                    <a:pt x="9314" y="21600"/>
                  </a:cubicBezTo>
                  <a:cubicBezTo>
                    <a:pt x="11584" y="21600"/>
                    <a:pt x="13897" y="20606"/>
                    <a:pt x="15778" y="18385"/>
                  </a:cubicBezTo>
                  <a:cubicBezTo>
                    <a:pt x="21600" y="11561"/>
                    <a:pt x="17502"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2" name="Google Shape;1663;p57"/>
            <p:cNvSpPr/>
            <p:nvPr/>
          </p:nvSpPr>
          <p:spPr>
            <a:xfrm>
              <a:off x="922573" y="894598"/>
              <a:ext cx="19604" cy="19553"/>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314" y="0"/>
                  </a:moveTo>
                  <a:cubicBezTo>
                    <a:pt x="9288" y="0"/>
                    <a:pt x="9253" y="0"/>
                    <a:pt x="9227" y="0"/>
                  </a:cubicBezTo>
                  <a:cubicBezTo>
                    <a:pt x="4159" y="0"/>
                    <a:pt x="0" y="4865"/>
                    <a:pt x="0" y="10795"/>
                  </a:cubicBezTo>
                  <a:cubicBezTo>
                    <a:pt x="0" y="17302"/>
                    <a:pt x="4557" y="21600"/>
                    <a:pt x="9297" y="21600"/>
                  </a:cubicBezTo>
                  <a:cubicBezTo>
                    <a:pt x="11575" y="21600"/>
                    <a:pt x="13897" y="20597"/>
                    <a:pt x="15778" y="18377"/>
                  </a:cubicBezTo>
                  <a:cubicBezTo>
                    <a:pt x="21600" y="11646"/>
                    <a:pt x="17502"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3" name="Google Shape;1664;p57"/>
            <p:cNvSpPr/>
            <p:nvPr/>
          </p:nvSpPr>
          <p:spPr>
            <a:xfrm>
              <a:off x="894681" y="1034453"/>
              <a:ext cx="19530" cy="19544"/>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7"/>
                    <a:pt x="0" y="10800"/>
                  </a:cubicBezTo>
                  <a:cubicBezTo>
                    <a:pt x="0" y="17310"/>
                    <a:pt x="4534" y="21600"/>
                    <a:pt x="9258" y="21600"/>
                  </a:cubicBezTo>
                  <a:cubicBezTo>
                    <a:pt x="11543" y="21600"/>
                    <a:pt x="13862" y="20606"/>
                    <a:pt x="15746" y="18385"/>
                  </a:cubicBezTo>
                  <a:cubicBezTo>
                    <a:pt x="21600" y="1162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4" name="Google Shape;1665;p57"/>
            <p:cNvSpPr/>
            <p:nvPr/>
          </p:nvSpPr>
          <p:spPr>
            <a:xfrm>
              <a:off x="894681" y="1006405"/>
              <a:ext cx="19568" cy="19626"/>
            </a:xfrm>
            <a:custGeom>
              <a:avLst/>
              <a:gdLst/>
              <a:ahLst/>
              <a:cxnLst>
                <a:cxn ang="0">
                  <a:pos x="wd2" y="hd2"/>
                </a:cxn>
                <a:cxn ang="5400000">
                  <a:pos x="wd2" y="hd2"/>
                </a:cxn>
                <a:cxn ang="10800000">
                  <a:pos x="wd2" y="hd2"/>
                </a:cxn>
                <a:cxn ang="16200000">
                  <a:pos x="wd2" y="hd2"/>
                </a:cxn>
              </a:cxnLst>
              <a:rect l="0" t="0" r="r" b="b"/>
              <a:pathLst>
                <a:path w="18464" h="21600" fill="norm" stroke="1" extrusionOk="0">
                  <a:moveTo>
                    <a:pt x="9221" y="0"/>
                  </a:moveTo>
                  <a:cubicBezTo>
                    <a:pt x="4079" y="0"/>
                    <a:pt x="-68" y="4847"/>
                    <a:pt x="1" y="10835"/>
                  </a:cubicBezTo>
                  <a:cubicBezTo>
                    <a:pt x="1" y="17318"/>
                    <a:pt x="4555" y="21600"/>
                    <a:pt x="9282" y="21600"/>
                  </a:cubicBezTo>
                  <a:cubicBezTo>
                    <a:pt x="11567" y="21600"/>
                    <a:pt x="13888" y="20600"/>
                    <a:pt x="15766" y="18389"/>
                  </a:cubicBezTo>
                  <a:cubicBezTo>
                    <a:pt x="21532" y="11573"/>
                    <a:pt x="17454" y="0"/>
                    <a:pt x="922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5" name="Google Shape;1666;p57"/>
            <p:cNvSpPr/>
            <p:nvPr/>
          </p:nvSpPr>
          <p:spPr>
            <a:xfrm>
              <a:off x="894681" y="978440"/>
              <a:ext cx="19546" cy="1959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44"/>
                    <a:pt x="0" y="10770"/>
                  </a:cubicBezTo>
                  <a:cubicBezTo>
                    <a:pt x="0" y="17272"/>
                    <a:pt x="4560" y="21600"/>
                    <a:pt x="9302" y="21600"/>
                  </a:cubicBezTo>
                  <a:cubicBezTo>
                    <a:pt x="11569" y="21600"/>
                    <a:pt x="13870" y="20619"/>
                    <a:pt x="1574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6" name="Google Shape;1667;p57"/>
            <p:cNvSpPr/>
            <p:nvPr/>
          </p:nvSpPr>
          <p:spPr>
            <a:xfrm>
              <a:off x="894681" y="950465"/>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091"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7" name="Google Shape;1668;p57"/>
            <p:cNvSpPr/>
            <p:nvPr/>
          </p:nvSpPr>
          <p:spPr>
            <a:xfrm>
              <a:off x="894681" y="922573"/>
              <a:ext cx="19530" cy="19544"/>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7"/>
                    <a:pt x="0" y="10800"/>
                  </a:cubicBezTo>
                  <a:cubicBezTo>
                    <a:pt x="0" y="17310"/>
                    <a:pt x="4534" y="21600"/>
                    <a:pt x="9258" y="21600"/>
                  </a:cubicBezTo>
                  <a:cubicBezTo>
                    <a:pt x="11543" y="21600"/>
                    <a:pt x="13862" y="20606"/>
                    <a:pt x="15746" y="18385"/>
                  </a:cubicBezTo>
                  <a:cubicBezTo>
                    <a:pt x="21600" y="1162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8" name="Google Shape;1669;p57"/>
            <p:cNvSpPr/>
            <p:nvPr/>
          </p:nvSpPr>
          <p:spPr>
            <a:xfrm>
              <a:off x="894681" y="894598"/>
              <a:ext cx="19546" cy="1957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61"/>
                    <a:pt x="0" y="10785"/>
                  </a:cubicBezTo>
                  <a:cubicBezTo>
                    <a:pt x="0" y="17306"/>
                    <a:pt x="4560" y="21600"/>
                    <a:pt x="9302" y="21600"/>
                  </a:cubicBezTo>
                  <a:cubicBezTo>
                    <a:pt x="11569" y="21600"/>
                    <a:pt x="13870" y="20628"/>
                    <a:pt x="1574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69" name="Google Shape;1670;p57"/>
            <p:cNvSpPr/>
            <p:nvPr/>
          </p:nvSpPr>
          <p:spPr>
            <a:xfrm>
              <a:off x="866707" y="103445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857"/>
                    <a:pt x="0" y="10800"/>
                  </a:cubicBezTo>
                  <a:cubicBezTo>
                    <a:pt x="0" y="17310"/>
                    <a:pt x="4532"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0" name="Google Shape;1671;p57"/>
            <p:cNvSpPr/>
            <p:nvPr/>
          </p:nvSpPr>
          <p:spPr>
            <a:xfrm>
              <a:off x="866707" y="1006405"/>
              <a:ext cx="19604" cy="19626"/>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085" y="0"/>
                    <a:pt x="0" y="4847"/>
                    <a:pt x="0" y="10835"/>
                  </a:cubicBezTo>
                  <a:cubicBezTo>
                    <a:pt x="0" y="17318"/>
                    <a:pt x="4552" y="21600"/>
                    <a:pt x="9286" y="21600"/>
                  </a:cubicBezTo>
                  <a:cubicBezTo>
                    <a:pt x="11562" y="21600"/>
                    <a:pt x="13881" y="20600"/>
                    <a:pt x="15759" y="18389"/>
                  </a:cubicBezTo>
                  <a:cubicBezTo>
                    <a:pt x="21600" y="1157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1" name="Google Shape;1672;p57"/>
            <p:cNvSpPr/>
            <p:nvPr/>
          </p:nvSpPr>
          <p:spPr>
            <a:xfrm>
              <a:off x="866707" y="978440"/>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2" name="Google Shape;1673;p57"/>
            <p:cNvSpPr/>
            <p:nvPr/>
          </p:nvSpPr>
          <p:spPr>
            <a:xfrm>
              <a:off x="866707" y="95046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3" name="Google Shape;1674;p57"/>
            <p:cNvSpPr/>
            <p:nvPr/>
          </p:nvSpPr>
          <p:spPr>
            <a:xfrm>
              <a:off x="866707" y="92257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857"/>
                    <a:pt x="0" y="10800"/>
                  </a:cubicBezTo>
                  <a:cubicBezTo>
                    <a:pt x="0" y="17310"/>
                    <a:pt x="4532"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4" name="Google Shape;1675;p57"/>
            <p:cNvSpPr/>
            <p:nvPr/>
          </p:nvSpPr>
          <p:spPr>
            <a:xfrm>
              <a:off x="866707" y="894598"/>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861"/>
                    <a:pt x="0" y="10785"/>
                  </a:cubicBezTo>
                  <a:cubicBezTo>
                    <a:pt x="0" y="17306"/>
                    <a:pt x="4558" y="21600"/>
                    <a:pt x="9324" y="21600"/>
                  </a:cubicBezTo>
                  <a:cubicBezTo>
                    <a:pt x="11599" y="21600"/>
                    <a:pt x="13917" y="2062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5" name="Google Shape;1676;p57"/>
            <p:cNvSpPr/>
            <p:nvPr/>
          </p:nvSpPr>
          <p:spPr>
            <a:xfrm>
              <a:off x="838741" y="1062345"/>
              <a:ext cx="19568" cy="19626"/>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7"/>
                    <a:pt x="0" y="10835"/>
                  </a:cubicBezTo>
                  <a:cubicBezTo>
                    <a:pt x="43" y="17318"/>
                    <a:pt x="4594" y="21600"/>
                    <a:pt x="9328" y="21600"/>
                  </a:cubicBezTo>
                  <a:cubicBezTo>
                    <a:pt x="11612" y="21600"/>
                    <a:pt x="13931" y="20610"/>
                    <a:pt x="15816" y="18389"/>
                  </a:cubicBezTo>
                  <a:cubicBezTo>
                    <a:pt x="21600" y="1157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6" name="Google Shape;1677;p57"/>
            <p:cNvSpPr/>
            <p:nvPr/>
          </p:nvSpPr>
          <p:spPr>
            <a:xfrm>
              <a:off x="838741" y="1034453"/>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7"/>
                    <a:pt x="0" y="10800"/>
                  </a:cubicBezTo>
                  <a:cubicBezTo>
                    <a:pt x="0" y="17310"/>
                    <a:pt x="4568" y="21600"/>
                    <a:pt x="9310" y="21600"/>
                  </a:cubicBezTo>
                  <a:cubicBezTo>
                    <a:pt x="11603" y="21600"/>
                    <a:pt x="13931" y="20606"/>
                    <a:pt x="15816" y="1838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7" name="Google Shape;1678;p57"/>
            <p:cNvSpPr/>
            <p:nvPr/>
          </p:nvSpPr>
          <p:spPr>
            <a:xfrm>
              <a:off x="838741" y="1006405"/>
              <a:ext cx="19624" cy="19626"/>
            </a:xfrm>
            <a:custGeom>
              <a:avLst/>
              <a:gdLst/>
              <a:ahLst/>
              <a:cxnLst>
                <a:cxn ang="0">
                  <a:pos x="wd2" y="hd2"/>
                </a:cxn>
                <a:cxn ang="5400000">
                  <a:pos x="wd2" y="hd2"/>
                </a:cxn>
                <a:cxn ang="10800000">
                  <a:pos x="wd2" y="hd2"/>
                </a:cxn>
                <a:cxn ang="16200000">
                  <a:pos x="wd2" y="hd2"/>
                </a:cxn>
              </a:cxnLst>
              <a:rect l="0" t="0" r="r" b="b"/>
              <a:pathLst>
                <a:path w="18515" h="21600" fill="norm" stroke="1" extrusionOk="0">
                  <a:moveTo>
                    <a:pt x="9220" y="0"/>
                  </a:moveTo>
                  <a:cubicBezTo>
                    <a:pt x="4147" y="0"/>
                    <a:pt x="0" y="4847"/>
                    <a:pt x="0" y="10835"/>
                  </a:cubicBezTo>
                  <a:cubicBezTo>
                    <a:pt x="43" y="17318"/>
                    <a:pt x="4580" y="21600"/>
                    <a:pt x="9324" y="21600"/>
                  </a:cubicBezTo>
                  <a:cubicBezTo>
                    <a:pt x="11601" y="21600"/>
                    <a:pt x="13930" y="20600"/>
                    <a:pt x="15834" y="18389"/>
                  </a:cubicBezTo>
                  <a:cubicBezTo>
                    <a:pt x="21600" y="11573"/>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8" name="Google Shape;1679;p57"/>
            <p:cNvSpPr/>
            <p:nvPr/>
          </p:nvSpPr>
          <p:spPr>
            <a:xfrm>
              <a:off x="838741" y="978440"/>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70"/>
                  </a:cubicBezTo>
                  <a:cubicBezTo>
                    <a:pt x="0" y="17272"/>
                    <a:pt x="4560" y="21600"/>
                    <a:pt x="9319" y="21600"/>
                  </a:cubicBezTo>
                  <a:cubicBezTo>
                    <a:pt x="11595" y="21600"/>
                    <a:pt x="13922"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79" name="Google Shape;1680;p57"/>
            <p:cNvSpPr/>
            <p:nvPr/>
          </p:nvSpPr>
          <p:spPr>
            <a:xfrm>
              <a:off x="838741" y="950465"/>
              <a:ext cx="19568" cy="19626"/>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928"/>
                    <a:pt x="0" y="10835"/>
                  </a:cubicBezTo>
                  <a:cubicBezTo>
                    <a:pt x="0" y="17318"/>
                    <a:pt x="4568" y="21600"/>
                    <a:pt x="9310" y="21600"/>
                  </a:cubicBezTo>
                  <a:cubicBezTo>
                    <a:pt x="11603" y="21600"/>
                    <a:pt x="13931" y="20600"/>
                    <a:pt x="15816" y="18389"/>
                  </a:cubicBezTo>
                  <a:cubicBezTo>
                    <a:pt x="21600" y="1157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0" name="Google Shape;1681;p57"/>
            <p:cNvSpPr/>
            <p:nvPr/>
          </p:nvSpPr>
          <p:spPr>
            <a:xfrm>
              <a:off x="838741" y="922573"/>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7"/>
                    <a:pt x="0" y="10800"/>
                  </a:cubicBezTo>
                  <a:cubicBezTo>
                    <a:pt x="0" y="17310"/>
                    <a:pt x="4568" y="21600"/>
                    <a:pt x="9310" y="21600"/>
                  </a:cubicBezTo>
                  <a:cubicBezTo>
                    <a:pt x="11603" y="21600"/>
                    <a:pt x="13931" y="20606"/>
                    <a:pt x="15816" y="1838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1" name="Google Shape;1682;p57"/>
            <p:cNvSpPr/>
            <p:nvPr/>
          </p:nvSpPr>
          <p:spPr>
            <a:xfrm>
              <a:off x="838741" y="894598"/>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2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2" name="Google Shape;1683;p57"/>
            <p:cNvSpPr/>
            <p:nvPr/>
          </p:nvSpPr>
          <p:spPr>
            <a:xfrm>
              <a:off x="838741" y="866633"/>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1"/>
                    <a:pt x="0" y="10785"/>
                  </a:cubicBezTo>
                  <a:cubicBezTo>
                    <a:pt x="0" y="1729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3" name="Google Shape;1684;p57"/>
            <p:cNvSpPr/>
            <p:nvPr/>
          </p:nvSpPr>
          <p:spPr>
            <a:xfrm>
              <a:off x="810767" y="1118285"/>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43" y="21600"/>
                    <a:pt x="9294" y="21600"/>
                  </a:cubicBezTo>
                  <a:cubicBezTo>
                    <a:pt x="11562" y="21600"/>
                    <a:pt x="13872" y="20628"/>
                    <a:pt x="15759" y="18441"/>
                  </a:cubicBezTo>
                  <a:cubicBezTo>
                    <a:pt x="21600" y="1161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4" name="Google Shape;1685;p57"/>
            <p:cNvSpPr/>
            <p:nvPr/>
          </p:nvSpPr>
          <p:spPr>
            <a:xfrm>
              <a:off x="810767" y="1090319"/>
              <a:ext cx="19604"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1"/>
                    <a:pt x="0" y="10785"/>
                  </a:cubicBezTo>
                  <a:cubicBezTo>
                    <a:pt x="0" y="17306"/>
                    <a:pt x="4578" y="21600"/>
                    <a:pt x="9329" y="21600"/>
                  </a:cubicBezTo>
                  <a:cubicBezTo>
                    <a:pt x="11587" y="21600"/>
                    <a:pt x="13898"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5" name="Google Shape;1686;p57"/>
            <p:cNvSpPr/>
            <p:nvPr/>
          </p:nvSpPr>
          <p:spPr>
            <a:xfrm>
              <a:off x="810767" y="1062345"/>
              <a:ext cx="19572" cy="19626"/>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7"/>
                    <a:pt x="0" y="10835"/>
                  </a:cubicBezTo>
                  <a:cubicBezTo>
                    <a:pt x="52" y="17318"/>
                    <a:pt x="4601" y="21600"/>
                    <a:pt x="9333" y="21600"/>
                  </a:cubicBezTo>
                  <a:cubicBezTo>
                    <a:pt x="11607" y="21600"/>
                    <a:pt x="13925" y="20610"/>
                    <a:pt x="15809" y="18389"/>
                  </a:cubicBezTo>
                  <a:cubicBezTo>
                    <a:pt x="21600" y="1157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6" name="Google Shape;1687;p57"/>
            <p:cNvSpPr/>
            <p:nvPr/>
          </p:nvSpPr>
          <p:spPr>
            <a:xfrm>
              <a:off x="810767" y="103445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7"/>
                    <a:pt x="0" y="10800"/>
                  </a:cubicBezTo>
                  <a:cubicBezTo>
                    <a:pt x="0" y="17310"/>
                    <a:pt x="4567" y="21600"/>
                    <a:pt x="9315" y="21600"/>
                  </a:cubicBezTo>
                  <a:cubicBezTo>
                    <a:pt x="11599" y="21600"/>
                    <a:pt x="13925"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7" name="Google Shape;1688;p57"/>
            <p:cNvSpPr/>
            <p:nvPr/>
          </p:nvSpPr>
          <p:spPr>
            <a:xfrm>
              <a:off x="810767" y="1006405"/>
              <a:ext cx="19627" cy="19626"/>
            </a:xfrm>
            <a:custGeom>
              <a:avLst/>
              <a:gdLst/>
              <a:ahLst/>
              <a:cxnLst>
                <a:cxn ang="0">
                  <a:pos x="wd2" y="hd2"/>
                </a:cxn>
                <a:cxn ang="5400000">
                  <a:pos x="wd2" y="hd2"/>
                </a:cxn>
                <a:cxn ang="10800000">
                  <a:pos x="wd2" y="hd2"/>
                </a:cxn>
                <a:cxn ang="16200000">
                  <a:pos x="wd2" y="hd2"/>
                </a:cxn>
              </a:cxnLst>
              <a:rect l="0" t="0" r="r" b="b"/>
              <a:pathLst>
                <a:path w="18512" h="21600" fill="norm" stroke="1" extrusionOk="0">
                  <a:moveTo>
                    <a:pt x="9216" y="0"/>
                  </a:moveTo>
                  <a:cubicBezTo>
                    <a:pt x="4154" y="0"/>
                    <a:pt x="0" y="4847"/>
                    <a:pt x="0" y="10835"/>
                  </a:cubicBezTo>
                  <a:cubicBezTo>
                    <a:pt x="52" y="17318"/>
                    <a:pt x="4587" y="21600"/>
                    <a:pt x="9320" y="21600"/>
                  </a:cubicBezTo>
                  <a:cubicBezTo>
                    <a:pt x="11605" y="21600"/>
                    <a:pt x="13933" y="20600"/>
                    <a:pt x="15828" y="18389"/>
                  </a:cubicBezTo>
                  <a:cubicBezTo>
                    <a:pt x="21600" y="1157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8" name="Google Shape;1689;p57"/>
            <p:cNvSpPr/>
            <p:nvPr/>
          </p:nvSpPr>
          <p:spPr>
            <a:xfrm>
              <a:off x="810767" y="978440"/>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89" name="Google Shape;1690;p57"/>
            <p:cNvSpPr/>
            <p:nvPr/>
          </p:nvSpPr>
          <p:spPr>
            <a:xfrm>
              <a:off x="810767" y="950465"/>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845"/>
                  </a:cubicBezTo>
                  <a:cubicBezTo>
                    <a:pt x="0" y="17294"/>
                    <a:pt x="4569" y="21600"/>
                    <a:pt x="9312" y="21600"/>
                  </a:cubicBezTo>
                  <a:cubicBezTo>
                    <a:pt x="11587" y="21600"/>
                    <a:pt x="13889"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0" name="Google Shape;1691;p57"/>
            <p:cNvSpPr/>
            <p:nvPr/>
          </p:nvSpPr>
          <p:spPr>
            <a:xfrm>
              <a:off x="810767" y="92257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7"/>
                    <a:pt x="0" y="10800"/>
                  </a:cubicBezTo>
                  <a:cubicBezTo>
                    <a:pt x="0" y="17310"/>
                    <a:pt x="4567" y="21600"/>
                    <a:pt x="9315" y="21600"/>
                  </a:cubicBezTo>
                  <a:cubicBezTo>
                    <a:pt x="11599" y="21600"/>
                    <a:pt x="13925"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1" name="Google Shape;1692;p57"/>
            <p:cNvSpPr/>
            <p:nvPr/>
          </p:nvSpPr>
          <p:spPr>
            <a:xfrm>
              <a:off x="810767" y="894598"/>
              <a:ext cx="19604"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2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2" name="Google Shape;1693;p57"/>
            <p:cNvSpPr/>
            <p:nvPr/>
          </p:nvSpPr>
          <p:spPr>
            <a:xfrm>
              <a:off x="810767" y="866633"/>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1"/>
                    <a:pt x="0" y="10785"/>
                  </a:cubicBezTo>
                  <a:cubicBezTo>
                    <a:pt x="0" y="1729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3" name="Google Shape;1694;p57"/>
            <p:cNvSpPr/>
            <p:nvPr/>
          </p:nvSpPr>
          <p:spPr>
            <a:xfrm>
              <a:off x="810767" y="838658"/>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2"/>
                    <a:pt x="0" y="10765"/>
                  </a:cubicBezTo>
                  <a:cubicBezTo>
                    <a:pt x="0" y="17274"/>
                    <a:pt x="4543" y="21600"/>
                    <a:pt x="9294" y="21600"/>
                  </a:cubicBezTo>
                  <a:cubicBezTo>
                    <a:pt x="11562"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4" name="Google Shape;1695;p57"/>
            <p:cNvSpPr/>
            <p:nvPr/>
          </p:nvSpPr>
          <p:spPr>
            <a:xfrm>
              <a:off x="782875" y="1174151"/>
              <a:ext cx="19529"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52"/>
                    <a:pt x="0" y="10845"/>
                  </a:cubicBezTo>
                  <a:cubicBezTo>
                    <a:pt x="0" y="17294"/>
                    <a:pt x="4551" y="21600"/>
                    <a:pt x="9293" y="21600"/>
                  </a:cubicBezTo>
                  <a:cubicBezTo>
                    <a:pt x="11560" y="21600"/>
                    <a:pt x="13870" y="20620"/>
                    <a:pt x="15746" y="18406"/>
                  </a:cubicBezTo>
                  <a:cubicBezTo>
                    <a:pt x="21600" y="11674"/>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5" name="Google Shape;1696;p57"/>
            <p:cNvSpPr/>
            <p:nvPr/>
          </p:nvSpPr>
          <p:spPr>
            <a:xfrm>
              <a:off x="782875" y="1146259"/>
              <a:ext cx="19529" cy="19544"/>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776"/>
                    <a:pt x="0" y="10800"/>
                  </a:cubicBezTo>
                  <a:cubicBezTo>
                    <a:pt x="0" y="17310"/>
                    <a:pt x="4534" y="21600"/>
                    <a:pt x="9258" y="21600"/>
                  </a:cubicBezTo>
                  <a:cubicBezTo>
                    <a:pt x="11534" y="21600"/>
                    <a:pt x="13862" y="20606"/>
                    <a:pt x="15746" y="18385"/>
                  </a:cubicBezTo>
                  <a:cubicBezTo>
                    <a:pt x="21600" y="1162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6" name="Google Shape;1697;p57"/>
            <p:cNvSpPr/>
            <p:nvPr/>
          </p:nvSpPr>
          <p:spPr>
            <a:xfrm>
              <a:off x="782875" y="1118285"/>
              <a:ext cx="19529"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28"/>
                    <a:pt x="15746" y="18441"/>
                  </a:cubicBezTo>
                  <a:cubicBezTo>
                    <a:pt x="21600" y="1161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7" name="Google Shape;1698;p57"/>
            <p:cNvSpPr/>
            <p:nvPr/>
          </p:nvSpPr>
          <p:spPr>
            <a:xfrm>
              <a:off x="782875" y="1090319"/>
              <a:ext cx="19529" cy="1957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8" name="Google Shape;1699;p57"/>
            <p:cNvSpPr/>
            <p:nvPr/>
          </p:nvSpPr>
          <p:spPr>
            <a:xfrm>
              <a:off x="782801" y="1062345"/>
              <a:ext cx="19603" cy="19626"/>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0" y="4847"/>
                    <a:pt x="0" y="10835"/>
                  </a:cubicBezTo>
                  <a:cubicBezTo>
                    <a:pt x="43" y="17318"/>
                    <a:pt x="4580" y="21600"/>
                    <a:pt x="9298" y="21600"/>
                  </a:cubicBezTo>
                  <a:cubicBezTo>
                    <a:pt x="11566" y="21600"/>
                    <a:pt x="13886" y="20610"/>
                    <a:pt x="15765" y="18389"/>
                  </a:cubicBezTo>
                  <a:cubicBezTo>
                    <a:pt x="21600" y="11573"/>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699" name="Google Shape;1700;p57"/>
            <p:cNvSpPr/>
            <p:nvPr/>
          </p:nvSpPr>
          <p:spPr>
            <a:xfrm>
              <a:off x="782801" y="1034453"/>
              <a:ext cx="19603" cy="19544"/>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0" y="4857"/>
                    <a:pt x="0" y="10800"/>
                  </a:cubicBezTo>
                  <a:cubicBezTo>
                    <a:pt x="43" y="17310"/>
                    <a:pt x="4580" y="21600"/>
                    <a:pt x="9298" y="21600"/>
                  </a:cubicBezTo>
                  <a:cubicBezTo>
                    <a:pt x="11566" y="21600"/>
                    <a:pt x="13886" y="20606"/>
                    <a:pt x="15765" y="18385"/>
                  </a:cubicBezTo>
                  <a:cubicBezTo>
                    <a:pt x="21600" y="1162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0" name="Google Shape;1701;p57"/>
            <p:cNvSpPr/>
            <p:nvPr/>
          </p:nvSpPr>
          <p:spPr>
            <a:xfrm>
              <a:off x="782801" y="1006405"/>
              <a:ext cx="19642" cy="19626"/>
            </a:xfrm>
            <a:custGeom>
              <a:avLst/>
              <a:gdLst/>
              <a:ahLst/>
              <a:cxnLst>
                <a:cxn ang="0">
                  <a:pos x="wd2" y="hd2"/>
                </a:cxn>
                <a:cxn ang="5400000">
                  <a:pos x="wd2" y="hd2"/>
                </a:cxn>
                <a:cxn ang="10800000">
                  <a:pos x="wd2" y="hd2"/>
                </a:cxn>
                <a:cxn ang="16200000">
                  <a:pos x="wd2" y="hd2"/>
                </a:cxn>
              </a:cxnLst>
              <a:rect l="0" t="0" r="r" b="b"/>
              <a:pathLst>
                <a:path w="18532" h="21600" fill="norm" stroke="1" extrusionOk="0">
                  <a:moveTo>
                    <a:pt x="9289" y="0"/>
                  </a:moveTo>
                  <a:cubicBezTo>
                    <a:pt x="4147" y="0"/>
                    <a:pt x="0" y="4847"/>
                    <a:pt x="0" y="10835"/>
                  </a:cubicBezTo>
                  <a:cubicBezTo>
                    <a:pt x="43" y="17318"/>
                    <a:pt x="4580" y="21600"/>
                    <a:pt x="9324" y="21600"/>
                  </a:cubicBezTo>
                  <a:cubicBezTo>
                    <a:pt x="11601" y="21600"/>
                    <a:pt x="13930" y="20600"/>
                    <a:pt x="15834" y="18389"/>
                  </a:cubicBezTo>
                  <a:cubicBezTo>
                    <a:pt x="21600" y="11573"/>
                    <a:pt x="17522"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1" name="Google Shape;1702;p57"/>
            <p:cNvSpPr/>
            <p:nvPr/>
          </p:nvSpPr>
          <p:spPr>
            <a:xfrm>
              <a:off x="782875" y="978440"/>
              <a:ext cx="19529" cy="1959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44"/>
                    <a:pt x="0" y="10770"/>
                  </a:cubicBezTo>
                  <a:cubicBezTo>
                    <a:pt x="0" y="17272"/>
                    <a:pt x="4560" y="21600"/>
                    <a:pt x="9302" y="21600"/>
                  </a:cubicBezTo>
                  <a:cubicBezTo>
                    <a:pt x="11569" y="21600"/>
                    <a:pt x="13870" y="20619"/>
                    <a:pt x="15746" y="18415"/>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2" name="Google Shape;1703;p57"/>
            <p:cNvSpPr/>
            <p:nvPr/>
          </p:nvSpPr>
          <p:spPr>
            <a:xfrm>
              <a:off x="782875" y="950465"/>
              <a:ext cx="19529"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52"/>
                    <a:pt x="0" y="10845"/>
                  </a:cubicBezTo>
                  <a:cubicBezTo>
                    <a:pt x="0" y="17294"/>
                    <a:pt x="4551" y="21600"/>
                    <a:pt x="9293" y="21600"/>
                  </a:cubicBezTo>
                  <a:cubicBezTo>
                    <a:pt x="11560" y="21600"/>
                    <a:pt x="13870" y="20609"/>
                    <a:pt x="15746" y="18406"/>
                  </a:cubicBezTo>
                  <a:cubicBezTo>
                    <a:pt x="21600" y="11664"/>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3" name="Google Shape;1704;p57"/>
            <p:cNvSpPr/>
            <p:nvPr/>
          </p:nvSpPr>
          <p:spPr>
            <a:xfrm>
              <a:off x="782801" y="922573"/>
              <a:ext cx="19603" cy="19544"/>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0" y="4857"/>
                    <a:pt x="0" y="10800"/>
                  </a:cubicBezTo>
                  <a:cubicBezTo>
                    <a:pt x="43" y="17310"/>
                    <a:pt x="4580" y="21600"/>
                    <a:pt x="9298" y="21600"/>
                  </a:cubicBezTo>
                  <a:cubicBezTo>
                    <a:pt x="11566" y="21600"/>
                    <a:pt x="13886" y="20606"/>
                    <a:pt x="15765" y="18385"/>
                  </a:cubicBezTo>
                  <a:cubicBezTo>
                    <a:pt x="21600" y="1162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4" name="Google Shape;1705;p57"/>
            <p:cNvSpPr/>
            <p:nvPr/>
          </p:nvSpPr>
          <p:spPr>
            <a:xfrm>
              <a:off x="782801" y="894598"/>
              <a:ext cx="19603" cy="1957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80" y="21600"/>
                    <a:pt x="9324" y="21600"/>
                  </a:cubicBezTo>
                  <a:cubicBezTo>
                    <a:pt x="11592" y="21600"/>
                    <a:pt x="13895" y="2062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5" name="Google Shape;1706;p57"/>
            <p:cNvSpPr/>
            <p:nvPr/>
          </p:nvSpPr>
          <p:spPr>
            <a:xfrm>
              <a:off x="782801" y="866633"/>
              <a:ext cx="19603" cy="19571"/>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1"/>
                    <a:pt x="0" y="10785"/>
                  </a:cubicBezTo>
                  <a:cubicBezTo>
                    <a:pt x="0" y="17296"/>
                    <a:pt x="4545" y="21600"/>
                    <a:pt x="9298" y="21600"/>
                  </a:cubicBezTo>
                  <a:cubicBezTo>
                    <a:pt x="11558" y="21600"/>
                    <a:pt x="13878"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6" name="Google Shape;1707;p57"/>
            <p:cNvSpPr/>
            <p:nvPr/>
          </p:nvSpPr>
          <p:spPr>
            <a:xfrm>
              <a:off x="782801" y="838658"/>
              <a:ext cx="19619" cy="19608"/>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289" y="0"/>
                  </a:moveTo>
                  <a:cubicBezTo>
                    <a:pt x="4147" y="0"/>
                    <a:pt x="69" y="4852"/>
                    <a:pt x="0" y="10765"/>
                  </a:cubicBezTo>
                  <a:cubicBezTo>
                    <a:pt x="0" y="17274"/>
                    <a:pt x="4545" y="21600"/>
                    <a:pt x="9289" y="21600"/>
                  </a:cubicBezTo>
                  <a:cubicBezTo>
                    <a:pt x="11558" y="21600"/>
                    <a:pt x="13869" y="20609"/>
                    <a:pt x="15765" y="18406"/>
                  </a:cubicBezTo>
                  <a:cubicBezTo>
                    <a:pt x="21600" y="11664"/>
                    <a:pt x="17522"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7" name="Google Shape;1708;p57"/>
            <p:cNvSpPr/>
            <p:nvPr/>
          </p:nvSpPr>
          <p:spPr>
            <a:xfrm>
              <a:off x="782801" y="810693"/>
              <a:ext cx="19619" cy="19599"/>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289" y="0"/>
                  </a:moveTo>
                  <a:cubicBezTo>
                    <a:pt x="4147" y="81"/>
                    <a:pt x="69" y="4844"/>
                    <a:pt x="0" y="10770"/>
                  </a:cubicBezTo>
                  <a:cubicBezTo>
                    <a:pt x="0" y="17272"/>
                    <a:pt x="4545" y="21600"/>
                    <a:pt x="9289" y="21600"/>
                  </a:cubicBezTo>
                  <a:cubicBezTo>
                    <a:pt x="11558" y="21600"/>
                    <a:pt x="13869" y="20619"/>
                    <a:pt x="15765" y="18415"/>
                  </a:cubicBezTo>
                  <a:cubicBezTo>
                    <a:pt x="21600" y="11670"/>
                    <a:pt x="17522"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8" name="Google Shape;1709;p57"/>
            <p:cNvSpPr/>
            <p:nvPr/>
          </p:nvSpPr>
          <p:spPr>
            <a:xfrm>
              <a:off x="754900" y="1202126"/>
              <a:ext cx="19550" cy="19599"/>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770"/>
                  </a:cubicBezTo>
                  <a:cubicBezTo>
                    <a:pt x="0" y="17272"/>
                    <a:pt x="4558" y="21600"/>
                    <a:pt x="9298" y="21600"/>
                  </a:cubicBezTo>
                  <a:cubicBezTo>
                    <a:pt x="11564" y="21600"/>
                    <a:pt x="13873"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09" name="Google Shape;1710;p57"/>
            <p:cNvSpPr/>
            <p:nvPr/>
          </p:nvSpPr>
          <p:spPr>
            <a:xfrm>
              <a:off x="754900" y="1174151"/>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81"/>
                    <a:pt x="0" y="4852"/>
                    <a:pt x="0" y="10845"/>
                  </a:cubicBezTo>
                  <a:cubicBezTo>
                    <a:pt x="0" y="17294"/>
                    <a:pt x="4558" y="21600"/>
                    <a:pt x="9289" y="21600"/>
                  </a:cubicBezTo>
                  <a:cubicBezTo>
                    <a:pt x="11555" y="21600"/>
                    <a:pt x="13865" y="20620"/>
                    <a:pt x="15740"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0" name="Google Shape;1711;p57"/>
            <p:cNvSpPr/>
            <p:nvPr/>
          </p:nvSpPr>
          <p:spPr>
            <a:xfrm>
              <a:off x="754900" y="1146259"/>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776"/>
                    <a:pt x="0" y="10800"/>
                  </a:cubicBezTo>
                  <a:cubicBezTo>
                    <a:pt x="0" y="17310"/>
                    <a:pt x="4532"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1" name="Google Shape;1712;p57"/>
            <p:cNvSpPr/>
            <p:nvPr/>
          </p:nvSpPr>
          <p:spPr>
            <a:xfrm>
              <a:off x="754900" y="1118285"/>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58" y="21600"/>
                    <a:pt x="9307" y="21600"/>
                  </a:cubicBezTo>
                  <a:cubicBezTo>
                    <a:pt x="11564" y="21600"/>
                    <a:pt x="13873" y="20628"/>
                    <a:pt x="15740" y="18441"/>
                  </a:cubicBezTo>
                  <a:cubicBezTo>
                    <a:pt x="21600" y="1161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2" name="Google Shape;1713;p57"/>
            <p:cNvSpPr/>
            <p:nvPr/>
          </p:nvSpPr>
          <p:spPr>
            <a:xfrm>
              <a:off x="754900" y="1090319"/>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85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3" name="Google Shape;1714;p57"/>
            <p:cNvSpPr/>
            <p:nvPr/>
          </p:nvSpPr>
          <p:spPr>
            <a:xfrm>
              <a:off x="754899" y="1062345"/>
              <a:ext cx="19558" cy="19626"/>
            </a:xfrm>
            <a:custGeom>
              <a:avLst/>
              <a:gdLst/>
              <a:ahLst/>
              <a:cxnLst>
                <a:cxn ang="0">
                  <a:pos x="wd2" y="hd2"/>
                </a:cxn>
                <a:cxn ang="5400000">
                  <a:pos x="wd2" y="hd2"/>
                </a:cxn>
                <a:cxn ang="10800000">
                  <a:pos x="wd2" y="hd2"/>
                </a:cxn>
                <a:cxn ang="16200000">
                  <a:pos x="wd2" y="hd2"/>
                </a:cxn>
              </a:cxnLst>
              <a:rect l="0" t="0" r="r" b="b"/>
              <a:pathLst>
                <a:path w="18446" h="21600" fill="norm" stroke="1" extrusionOk="0">
                  <a:moveTo>
                    <a:pt x="9218" y="0"/>
                  </a:moveTo>
                  <a:cubicBezTo>
                    <a:pt x="4086" y="0"/>
                    <a:pt x="-68" y="4847"/>
                    <a:pt x="1" y="10835"/>
                  </a:cubicBezTo>
                  <a:cubicBezTo>
                    <a:pt x="1" y="17318"/>
                    <a:pt x="4519" y="21600"/>
                    <a:pt x="9252" y="21600"/>
                  </a:cubicBezTo>
                  <a:cubicBezTo>
                    <a:pt x="11537" y="21600"/>
                    <a:pt x="13865" y="20610"/>
                    <a:pt x="15760" y="18389"/>
                  </a:cubicBezTo>
                  <a:cubicBezTo>
                    <a:pt x="21532" y="11573"/>
                    <a:pt x="17378" y="0"/>
                    <a:pt x="92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4" name="Google Shape;1715;p57"/>
            <p:cNvSpPr/>
            <p:nvPr/>
          </p:nvSpPr>
          <p:spPr>
            <a:xfrm>
              <a:off x="754900" y="1034453"/>
              <a:ext cx="19557" cy="19544"/>
            </a:xfrm>
            <a:custGeom>
              <a:avLst/>
              <a:gdLst/>
              <a:ahLst/>
              <a:cxnLst>
                <a:cxn ang="0">
                  <a:pos x="wd2" y="hd2"/>
                </a:cxn>
                <a:cxn ang="5400000">
                  <a:pos x="wd2" y="hd2"/>
                </a:cxn>
                <a:cxn ang="10800000">
                  <a:pos x="wd2" y="hd2"/>
                </a:cxn>
                <a:cxn ang="16200000">
                  <a:pos x="wd2" y="hd2"/>
                </a:cxn>
              </a:cxnLst>
              <a:rect l="0" t="0" r="r" b="b"/>
              <a:pathLst>
                <a:path w="18504" h="21600" fill="norm" stroke="1" extrusionOk="0">
                  <a:moveTo>
                    <a:pt x="9246" y="0"/>
                  </a:moveTo>
                  <a:cubicBezTo>
                    <a:pt x="4098" y="0"/>
                    <a:pt x="0" y="4857"/>
                    <a:pt x="0" y="10800"/>
                  </a:cubicBezTo>
                  <a:cubicBezTo>
                    <a:pt x="0" y="17310"/>
                    <a:pt x="4532" y="21600"/>
                    <a:pt x="9281" y="21600"/>
                  </a:cubicBezTo>
                  <a:cubicBezTo>
                    <a:pt x="11573" y="21600"/>
                    <a:pt x="13908" y="20606"/>
                    <a:pt x="15809" y="18385"/>
                  </a:cubicBezTo>
                  <a:cubicBezTo>
                    <a:pt x="21600" y="1162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5" name="Google Shape;1716;p57"/>
            <p:cNvSpPr/>
            <p:nvPr/>
          </p:nvSpPr>
          <p:spPr>
            <a:xfrm>
              <a:off x="754899" y="1006405"/>
              <a:ext cx="19606" cy="19626"/>
            </a:xfrm>
            <a:custGeom>
              <a:avLst/>
              <a:gdLst/>
              <a:ahLst/>
              <a:cxnLst>
                <a:cxn ang="0">
                  <a:pos x="wd2" y="hd2"/>
                </a:cxn>
                <a:cxn ang="5400000">
                  <a:pos x="wd2" y="hd2"/>
                </a:cxn>
                <a:cxn ang="10800000">
                  <a:pos x="wd2" y="hd2"/>
                </a:cxn>
                <a:cxn ang="16200000">
                  <a:pos x="wd2" y="hd2"/>
                </a:cxn>
              </a:cxnLst>
              <a:rect l="0" t="0" r="r" b="b"/>
              <a:pathLst>
                <a:path w="18432" h="21600" fill="norm" stroke="1" extrusionOk="0">
                  <a:moveTo>
                    <a:pt x="9188" y="0"/>
                  </a:moveTo>
                  <a:cubicBezTo>
                    <a:pt x="4073" y="0"/>
                    <a:pt x="-68" y="4847"/>
                    <a:pt x="1" y="10835"/>
                  </a:cubicBezTo>
                  <a:cubicBezTo>
                    <a:pt x="1" y="17318"/>
                    <a:pt x="4538" y="21600"/>
                    <a:pt x="9257" y="21600"/>
                  </a:cubicBezTo>
                  <a:cubicBezTo>
                    <a:pt x="11526" y="21600"/>
                    <a:pt x="13837" y="20600"/>
                    <a:pt x="15709" y="18389"/>
                  </a:cubicBezTo>
                  <a:cubicBezTo>
                    <a:pt x="21532" y="11573"/>
                    <a:pt x="17391" y="0"/>
                    <a:pt x="91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6" name="Google Shape;1717;p57"/>
            <p:cNvSpPr/>
            <p:nvPr/>
          </p:nvSpPr>
          <p:spPr>
            <a:xfrm>
              <a:off x="754900" y="978440"/>
              <a:ext cx="19550"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770"/>
                  </a:cubicBezTo>
                  <a:cubicBezTo>
                    <a:pt x="0" y="17272"/>
                    <a:pt x="4558" y="21600"/>
                    <a:pt x="9298" y="21600"/>
                  </a:cubicBezTo>
                  <a:cubicBezTo>
                    <a:pt x="11564" y="21600"/>
                    <a:pt x="13873"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7" name="Google Shape;1718;p57"/>
            <p:cNvSpPr/>
            <p:nvPr/>
          </p:nvSpPr>
          <p:spPr>
            <a:xfrm>
              <a:off x="754900" y="95046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8" name="Google Shape;1719;p57"/>
            <p:cNvSpPr/>
            <p:nvPr/>
          </p:nvSpPr>
          <p:spPr>
            <a:xfrm>
              <a:off x="754900" y="922573"/>
              <a:ext cx="19557" cy="19544"/>
            </a:xfrm>
            <a:custGeom>
              <a:avLst/>
              <a:gdLst/>
              <a:ahLst/>
              <a:cxnLst>
                <a:cxn ang="0">
                  <a:pos x="wd2" y="hd2"/>
                </a:cxn>
                <a:cxn ang="5400000">
                  <a:pos x="wd2" y="hd2"/>
                </a:cxn>
                <a:cxn ang="10800000">
                  <a:pos x="wd2" y="hd2"/>
                </a:cxn>
                <a:cxn ang="16200000">
                  <a:pos x="wd2" y="hd2"/>
                </a:cxn>
              </a:cxnLst>
              <a:rect l="0" t="0" r="r" b="b"/>
              <a:pathLst>
                <a:path w="18504" h="21600" fill="norm" stroke="1" extrusionOk="0">
                  <a:moveTo>
                    <a:pt x="9246" y="0"/>
                  </a:moveTo>
                  <a:cubicBezTo>
                    <a:pt x="4098" y="0"/>
                    <a:pt x="0" y="4857"/>
                    <a:pt x="0" y="10800"/>
                  </a:cubicBezTo>
                  <a:cubicBezTo>
                    <a:pt x="0" y="17310"/>
                    <a:pt x="4532" y="21600"/>
                    <a:pt x="9281" y="21600"/>
                  </a:cubicBezTo>
                  <a:cubicBezTo>
                    <a:pt x="11573" y="21600"/>
                    <a:pt x="13908" y="20606"/>
                    <a:pt x="15809" y="18385"/>
                  </a:cubicBezTo>
                  <a:cubicBezTo>
                    <a:pt x="21600" y="1162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19" name="Google Shape;1720;p57"/>
            <p:cNvSpPr/>
            <p:nvPr/>
          </p:nvSpPr>
          <p:spPr>
            <a:xfrm>
              <a:off x="754900" y="894598"/>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861"/>
                    <a:pt x="0" y="10785"/>
                  </a:cubicBezTo>
                  <a:cubicBezTo>
                    <a:pt x="0" y="17306"/>
                    <a:pt x="4558" y="21600"/>
                    <a:pt x="9324" y="21600"/>
                  </a:cubicBezTo>
                  <a:cubicBezTo>
                    <a:pt x="11599" y="21600"/>
                    <a:pt x="13917" y="2062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0" name="Google Shape;1721;p57"/>
            <p:cNvSpPr/>
            <p:nvPr/>
          </p:nvSpPr>
          <p:spPr>
            <a:xfrm>
              <a:off x="754900" y="866633"/>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1"/>
                    <a:pt x="0" y="10785"/>
                  </a:cubicBezTo>
                  <a:cubicBezTo>
                    <a:pt x="0" y="1729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1" name="Google Shape;1722;p57"/>
            <p:cNvSpPr/>
            <p:nvPr/>
          </p:nvSpPr>
          <p:spPr>
            <a:xfrm>
              <a:off x="754900" y="838658"/>
              <a:ext cx="19550" cy="19608"/>
            </a:xfrm>
            <a:custGeom>
              <a:avLst/>
              <a:gdLst/>
              <a:ahLst/>
              <a:cxnLst>
                <a:cxn ang="0">
                  <a:pos x="wd2" y="hd2"/>
                </a:cxn>
                <a:cxn ang="5400000">
                  <a:pos x="wd2" y="hd2"/>
                </a:cxn>
                <a:cxn ang="10800000">
                  <a:pos x="wd2" y="hd2"/>
                </a:cxn>
                <a:cxn ang="16200000">
                  <a:pos x="wd2" y="hd2"/>
                </a:cxn>
              </a:cxnLst>
              <a:rect l="0" t="0" r="r" b="b"/>
              <a:pathLst>
                <a:path w="18460" h="21600" fill="norm" stroke="1" extrusionOk="0">
                  <a:moveTo>
                    <a:pt x="9228" y="0"/>
                  </a:moveTo>
                  <a:cubicBezTo>
                    <a:pt x="4159" y="81"/>
                    <a:pt x="0" y="4852"/>
                    <a:pt x="0" y="10765"/>
                  </a:cubicBezTo>
                  <a:cubicBezTo>
                    <a:pt x="-43" y="17274"/>
                    <a:pt x="4523" y="21600"/>
                    <a:pt x="9271" y="21600"/>
                  </a:cubicBezTo>
                  <a:cubicBezTo>
                    <a:pt x="11532" y="21600"/>
                    <a:pt x="13846" y="20609"/>
                    <a:pt x="15709" y="18406"/>
                  </a:cubicBezTo>
                  <a:cubicBezTo>
                    <a:pt x="21557" y="11664"/>
                    <a:pt x="17467"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2" name="Google Shape;1723;p57"/>
            <p:cNvSpPr/>
            <p:nvPr/>
          </p:nvSpPr>
          <p:spPr>
            <a:xfrm>
              <a:off x="754900" y="810693"/>
              <a:ext cx="19550" cy="19599"/>
            </a:xfrm>
            <a:custGeom>
              <a:avLst/>
              <a:gdLst/>
              <a:ahLst/>
              <a:cxnLst>
                <a:cxn ang="0">
                  <a:pos x="wd2" y="hd2"/>
                </a:cxn>
                <a:cxn ang="5400000">
                  <a:pos x="wd2" y="hd2"/>
                </a:cxn>
                <a:cxn ang="10800000">
                  <a:pos x="wd2" y="hd2"/>
                </a:cxn>
                <a:cxn ang="16200000">
                  <a:pos x="wd2" y="hd2"/>
                </a:cxn>
              </a:cxnLst>
              <a:rect l="0" t="0" r="r" b="b"/>
              <a:pathLst>
                <a:path w="18460" h="21600" fill="norm" stroke="1" extrusionOk="0">
                  <a:moveTo>
                    <a:pt x="9228" y="0"/>
                  </a:moveTo>
                  <a:cubicBezTo>
                    <a:pt x="4159" y="81"/>
                    <a:pt x="0" y="4844"/>
                    <a:pt x="0" y="10770"/>
                  </a:cubicBezTo>
                  <a:cubicBezTo>
                    <a:pt x="-43" y="17272"/>
                    <a:pt x="4488" y="21600"/>
                    <a:pt x="9236" y="21600"/>
                  </a:cubicBezTo>
                  <a:cubicBezTo>
                    <a:pt x="11506" y="21600"/>
                    <a:pt x="13820" y="20619"/>
                    <a:pt x="15709" y="18415"/>
                  </a:cubicBezTo>
                  <a:cubicBezTo>
                    <a:pt x="21557" y="11670"/>
                    <a:pt x="17467"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3" name="Google Shape;1724;p57"/>
            <p:cNvSpPr/>
            <p:nvPr/>
          </p:nvSpPr>
          <p:spPr>
            <a:xfrm>
              <a:off x="754900" y="782792"/>
              <a:ext cx="19550" cy="19553"/>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84"/>
                    <a:pt x="0" y="10795"/>
                  </a:cubicBezTo>
                  <a:cubicBezTo>
                    <a:pt x="0" y="17302"/>
                    <a:pt x="4532" y="21600"/>
                    <a:pt x="9263" y="21600"/>
                  </a:cubicBezTo>
                  <a:cubicBezTo>
                    <a:pt x="11538" y="21600"/>
                    <a:pt x="13856" y="20597"/>
                    <a:pt x="15740"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4" name="Google Shape;1725;p57"/>
            <p:cNvSpPr/>
            <p:nvPr/>
          </p:nvSpPr>
          <p:spPr>
            <a:xfrm>
              <a:off x="754900" y="363394"/>
              <a:ext cx="19550"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760"/>
                  </a:cubicBezTo>
                  <a:cubicBezTo>
                    <a:pt x="0" y="17272"/>
                    <a:pt x="4558" y="21600"/>
                    <a:pt x="9298" y="21600"/>
                  </a:cubicBezTo>
                  <a:cubicBezTo>
                    <a:pt x="11564" y="21600"/>
                    <a:pt x="13873" y="20619"/>
                    <a:pt x="15740"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5" name="Google Shape;1726;p57"/>
            <p:cNvSpPr/>
            <p:nvPr/>
          </p:nvSpPr>
          <p:spPr>
            <a:xfrm>
              <a:off x="726852" y="1230091"/>
              <a:ext cx="19577" cy="19572"/>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861"/>
                    <a:pt x="0" y="10785"/>
                  </a:cubicBezTo>
                  <a:cubicBezTo>
                    <a:pt x="0" y="17306"/>
                    <a:pt x="4567" y="21600"/>
                    <a:pt x="9324" y="21600"/>
                  </a:cubicBezTo>
                  <a:cubicBezTo>
                    <a:pt x="11599" y="21600"/>
                    <a:pt x="13917" y="20628"/>
                    <a:pt x="15809" y="18441"/>
                  </a:cubicBezTo>
                  <a:cubicBezTo>
                    <a:pt x="21600" y="11615"/>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6" name="Google Shape;1727;p57"/>
            <p:cNvSpPr/>
            <p:nvPr/>
          </p:nvSpPr>
          <p:spPr>
            <a:xfrm>
              <a:off x="726852" y="1202126"/>
              <a:ext cx="19577" cy="19599"/>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844"/>
                    <a:pt x="0" y="10770"/>
                  </a:cubicBezTo>
                  <a:cubicBezTo>
                    <a:pt x="0" y="17272"/>
                    <a:pt x="4567" y="21600"/>
                    <a:pt x="9324" y="21600"/>
                  </a:cubicBezTo>
                  <a:cubicBezTo>
                    <a:pt x="11599" y="21600"/>
                    <a:pt x="13917" y="20619"/>
                    <a:pt x="15809" y="18415"/>
                  </a:cubicBezTo>
                  <a:cubicBezTo>
                    <a:pt x="21600" y="11670"/>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7" name="Google Shape;1728;p57"/>
            <p:cNvSpPr/>
            <p:nvPr/>
          </p:nvSpPr>
          <p:spPr>
            <a:xfrm>
              <a:off x="726852" y="1174151"/>
              <a:ext cx="19577" cy="19608"/>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81"/>
                    <a:pt x="0" y="4852"/>
                    <a:pt x="0" y="10845"/>
                  </a:cubicBezTo>
                  <a:cubicBezTo>
                    <a:pt x="0" y="17294"/>
                    <a:pt x="4558" y="21600"/>
                    <a:pt x="9315" y="21600"/>
                  </a:cubicBezTo>
                  <a:cubicBezTo>
                    <a:pt x="11590" y="21600"/>
                    <a:pt x="13917" y="20620"/>
                    <a:pt x="15809" y="18406"/>
                  </a:cubicBezTo>
                  <a:cubicBezTo>
                    <a:pt x="21600" y="11674"/>
                    <a:pt x="17511" y="81"/>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8" name="Google Shape;1729;p57"/>
            <p:cNvSpPr/>
            <p:nvPr/>
          </p:nvSpPr>
          <p:spPr>
            <a:xfrm>
              <a:off x="726852" y="1146259"/>
              <a:ext cx="19577" cy="19526"/>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781"/>
                    <a:pt x="0" y="10810"/>
                  </a:cubicBezTo>
                  <a:cubicBezTo>
                    <a:pt x="0" y="17286"/>
                    <a:pt x="4558" y="21600"/>
                    <a:pt x="9315" y="21600"/>
                  </a:cubicBezTo>
                  <a:cubicBezTo>
                    <a:pt x="11590" y="21600"/>
                    <a:pt x="13917" y="20615"/>
                    <a:pt x="15809" y="18403"/>
                  </a:cubicBezTo>
                  <a:cubicBezTo>
                    <a:pt x="21600" y="11632"/>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29" name="Google Shape;1730;p57"/>
            <p:cNvSpPr/>
            <p:nvPr/>
          </p:nvSpPr>
          <p:spPr>
            <a:xfrm>
              <a:off x="726852" y="1118285"/>
              <a:ext cx="19577" cy="19571"/>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780"/>
                    <a:pt x="0" y="10785"/>
                  </a:cubicBezTo>
                  <a:cubicBezTo>
                    <a:pt x="0" y="17306"/>
                    <a:pt x="4567" y="21600"/>
                    <a:pt x="9324" y="21600"/>
                  </a:cubicBezTo>
                  <a:cubicBezTo>
                    <a:pt x="11599" y="21600"/>
                    <a:pt x="13917" y="20628"/>
                    <a:pt x="15809" y="18441"/>
                  </a:cubicBezTo>
                  <a:cubicBezTo>
                    <a:pt x="21600" y="11615"/>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0" name="Google Shape;1731;p57"/>
            <p:cNvSpPr/>
            <p:nvPr/>
          </p:nvSpPr>
          <p:spPr>
            <a:xfrm>
              <a:off x="726852" y="1090319"/>
              <a:ext cx="19577" cy="19572"/>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851"/>
                    <a:pt x="0" y="10785"/>
                  </a:cubicBezTo>
                  <a:cubicBezTo>
                    <a:pt x="0" y="17306"/>
                    <a:pt x="4567" y="21600"/>
                    <a:pt x="9324" y="21600"/>
                  </a:cubicBezTo>
                  <a:cubicBezTo>
                    <a:pt x="11599" y="21600"/>
                    <a:pt x="13917" y="20618"/>
                    <a:pt x="15809" y="18441"/>
                  </a:cubicBezTo>
                  <a:cubicBezTo>
                    <a:pt x="21600" y="11605"/>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1" name="Google Shape;1732;p57"/>
            <p:cNvSpPr/>
            <p:nvPr/>
          </p:nvSpPr>
          <p:spPr>
            <a:xfrm>
              <a:off x="726852" y="1062345"/>
              <a:ext cx="19577" cy="19626"/>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847"/>
                    <a:pt x="0" y="10835"/>
                  </a:cubicBezTo>
                  <a:cubicBezTo>
                    <a:pt x="52" y="17318"/>
                    <a:pt x="4601" y="21600"/>
                    <a:pt x="9333" y="21600"/>
                  </a:cubicBezTo>
                  <a:cubicBezTo>
                    <a:pt x="11607" y="21600"/>
                    <a:pt x="13934" y="20610"/>
                    <a:pt x="15809" y="18389"/>
                  </a:cubicBezTo>
                  <a:cubicBezTo>
                    <a:pt x="21600" y="11573"/>
                    <a:pt x="17511" y="81"/>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2" name="Google Shape;1733;p57"/>
            <p:cNvSpPr/>
            <p:nvPr/>
          </p:nvSpPr>
          <p:spPr>
            <a:xfrm>
              <a:off x="726852" y="1034453"/>
              <a:ext cx="19577" cy="19544"/>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776"/>
                    <a:pt x="0" y="10800"/>
                  </a:cubicBezTo>
                  <a:cubicBezTo>
                    <a:pt x="0" y="17310"/>
                    <a:pt x="4541" y="21600"/>
                    <a:pt x="9289" y="21600"/>
                  </a:cubicBezTo>
                  <a:cubicBezTo>
                    <a:pt x="11573" y="21600"/>
                    <a:pt x="13908" y="20606"/>
                    <a:pt x="15809" y="18385"/>
                  </a:cubicBezTo>
                  <a:cubicBezTo>
                    <a:pt x="21600" y="11621"/>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3" name="Google Shape;1734;p57"/>
            <p:cNvSpPr/>
            <p:nvPr/>
          </p:nvSpPr>
          <p:spPr>
            <a:xfrm>
              <a:off x="726852" y="1006405"/>
              <a:ext cx="19635" cy="19626"/>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94" y="0"/>
                  </a:moveTo>
                  <a:cubicBezTo>
                    <a:pt x="4154" y="0"/>
                    <a:pt x="0" y="4847"/>
                    <a:pt x="0" y="10835"/>
                  </a:cubicBezTo>
                  <a:cubicBezTo>
                    <a:pt x="52" y="17318"/>
                    <a:pt x="4587" y="21600"/>
                    <a:pt x="9320" y="21600"/>
                  </a:cubicBezTo>
                  <a:cubicBezTo>
                    <a:pt x="11605" y="21600"/>
                    <a:pt x="13933" y="20600"/>
                    <a:pt x="15837" y="18389"/>
                  </a:cubicBezTo>
                  <a:cubicBezTo>
                    <a:pt x="21600" y="11573"/>
                    <a:pt x="17455" y="0"/>
                    <a:pt x="92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4" name="Google Shape;1735;p57"/>
            <p:cNvSpPr/>
            <p:nvPr/>
          </p:nvSpPr>
          <p:spPr>
            <a:xfrm>
              <a:off x="726852" y="978440"/>
              <a:ext cx="19577" cy="19598"/>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844"/>
                    <a:pt x="0" y="10770"/>
                  </a:cubicBezTo>
                  <a:cubicBezTo>
                    <a:pt x="0" y="17272"/>
                    <a:pt x="4567" y="21600"/>
                    <a:pt x="9324" y="21600"/>
                  </a:cubicBezTo>
                  <a:cubicBezTo>
                    <a:pt x="11599" y="21600"/>
                    <a:pt x="13917" y="20619"/>
                    <a:pt x="15809" y="18415"/>
                  </a:cubicBezTo>
                  <a:cubicBezTo>
                    <a:pt x="21600" y="11670"/>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5" name="Google Shape;1736;p57"/>
            <p:cNvSpPr/>
            <p:nvPr/>
          </p:nvSpPr>
          <p:spPr>
            <a:xfrm>
              <a:off x="726852" y="950465"/>
              <a:ext cx="19577" cy="19608"/>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81"/>
                    <a:pt x="0" y="4852"/>
                    <a:pt x="0" y="10845"/>
                  </a:cubicBezTo>
                  <a:cubicBezTo>
                    <a:pt x="0" y="17294"/>
                    <a:pt x="4558" y="21600"/>
                    <a:pt x="9315" y="21600"/>
                  </a:cubicBezTo>
                  <a:cubicBezTo>
                    <a:pt x="11590" y="21600"/>
                    <a:pt x="13917" y="20609"/>
                    <a:pt x="15809" y="18406"/>
                  </a:cubicBezTo>
                  <a:cubicBezTo>
                    <a:pt x="21600" y="11664"/>
                    <a:pt x="17511" y="81"/>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6" name="Google Shape;1737;p57"/>
            <p:cNvSpPr/>
            <p:nvPr/>
          </p:nvSpPr>
          <p:spPr>
            <a:xfrm>
              <a:off x="726852" y="922573"/>
              <a:ext cx="19577" cy="19544"/>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776"/>
                    <a:pt x="0" y="10800"/>
                  </a:cubicBezTo>
                  <a:cubicBezTo>
                    <a:pt x="0" y="17310"/>
                    <a:pt x="4541" y="21600"/>
                    <a:pt x="9289" y="21600"/>
                  </a:cubicBezTo>
                  <a:cubicBezTo>
                    <a:pt x="11573" y="21600"/>
                    <a:pt x="13908" y="20606"/>
                    <a:pt x="15809" y="18385"/>
                  </a:cubicBezTo>
                  <a:cubicBezTo>
                    <a:pt x="21600" y="11621"/>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7" name="Google Shape;1738;p57"/>
            <p:cNvSpPr/>
            <p:nvPr/>
          </p:nvSpPr>
          <p:spPr>
            <a:xfrm>
              <a:off x="726852" y="894598"/>
              <a:ext cx="19577" cy="19572"/>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861"/>
                    <a:pt x="0" y="10785"/>
                  </a:cubicBezTo>
                  <a:cubicBezTo>
                    <a:pt x="0" y="17306"/>
                    <a:pt x="4567" y="21600"/>
                    <a:pt x="9324" y="21600"/>
                  </a:cubicBezTo>
                  <a:cubicBezTo>
                    <a:pt x="11599" y="21600"/>
                    <a:pt x="13917" y="20628"/>
                    <a:pt x="15809" y="18441"/>
                  </a:cubicBezTo>
                  <a:cubicBezTo>
                    <a:pt x="21600" y="11605"/>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8" name="Google Shape;1739;p57"/>
            <p:cNvSpPr/>
            <p:nvPr/>
          </p:nvSpPr>
          <p:spPr>
            <a:xfrm>
              <a:off x="726852" y="866633"/>
              <a:ext cx="19610" cy="19571"/>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94" y="0"/>
                  </a:moveTo>
                  <a:cubicBezTo>
                    <a:pt x="4154" y="0"/>
                    <a:pt x="78" y="4851"/>
                    <a:pt x="0" y="10785"/>
                  </a:cubicBezTo>
                  <a:cubicBezTo>
                    <a:pt x="0" y="17296"/>
                    <a:pt x="4552" y="21600"/>
                    <a:pt x="9294" y="21600"/>
                  </a:cubicBezTo>
                  <a:cubicBezTo>
                    <a:pt x="11562" y="21600"/>
                    <a:pt x="13872" y="20618"/>
                    <a:pt x="15759" y="18441"/>
                  </a:cubicBezTo>
                  <a:cubicBezTo>
                    <a:pt x="21600" y="11686"/>
                    <a:pt x="17455" y="0"/>
                    <a:pt x="92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39" name="Google Shape;1740;p57"/>
            <p:cNvSpPr/>
            <p:nvPr/>
          </p:nvSpPr>
          <p:spPr>
            <a:xfrm>
              <a:off x="726852" y="838658"/>
              <a:ext cx="19610" cy="19608"/>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94" y="0"/>
                  </a:moveTo>
                  <a:cubicBezTo>
                    <a:pt x="4154" y="0"/>
                    <a:pt x="78" y="4852"/>
                    <a:pt x="0" y="10765"/>
                  </a:cubicBezTo>
                  <a:cubicBezTo>
                    <a:pt x="0" y="17274"/>
                    <a:pt x="4552" y="21600"/>
                    <a:pt x="9294" y="21600"/>
                  </a:cubicBezTo>
                  <a:cubicBezTo>
                    <a:pt x="11562" y="21600"/>
                    <a:pt x="13872" y="20609"/>
                    <a:pt x="15759" y="18406"/>
                  </a:cubicBezTo>
                  <a:cubicBezTo>
                    <a:pt x="21600" y="11664"/>
                    <a:pt x="17455" y="81"/>
                    <a:pt x="92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0" name="Google Shape;1741;p57"/>
            <p:cNvSpPr/>
            <p:nvPr/>
          </p:nvSpPr>
          <p:spPr>
            <a:xfrm>
              <a:off x="726852" y="810693"/>
              <a:ext cx="19610" cy="19626"/>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94" y="0"/>
                  </a:moveTo>
                  <a:cubicBezTo>
                    <a:pt x="4154" y="81"/>
                    <a:pt x="78" y="4837"/>
                    <a:pt x="0" y="10755"/>
                  </a:cubicBezTo>
                  <a:cubicBezTo>
                    <a:pt x="0" y="17268"/>
                    <a:pt x="4578" y="21600"/>
                    <a:pt x="9337" y="21600"/>
                  </a:cubicBezTo>
                  <a:cubicBezTo>
                    <a:pt x="11587" y="21600"/>
                    <a:pt x="13889" y="20631"/>
                    <a:pt x="15759" y="18470"/>
                  </a:cubicBezTo>
                  <a:cubicBezTo>
                    <a:pt x="21600" y="11653"/>
                    <a:pt x="17455" y="81"/>
                    <a:pt x="92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1" name="Google Shape;1742;p57"/>
            <p:cNvSpPr/>
            <p:nvPr/>
          </p:nvSpPr>
          <p:spPr>
            <a:xfrm>
              <a:off x="726852" y="782792"/>
              <a:ext cx="19577" cy="19553"/>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784"/>
                    <a:pt x="0" y="10795"/>
                  </a:cubicBezTo>
                  <a:cubicBezTo>
                    <a:pt x="0" y="17282"/>
                    <a:pt x="4584" y="21600"/>
                    <a:pt x="9359" y="21600"/>
                  </a:cubicBezTo>
                  <a:cubicBezTo>
                    <a:pt x="11625" y="21600"/>
                    <a:pt x="13925" y="20637"/>
                    <a:pt x="15809" y="18458"/>
                  </a:cubicBezTo>
                  <a:cubicBezTo>
                    <a:pt x="21600" y="11616"/>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2" name="Google Shape;1743;p57"/>
            <p:cNvSpPr/>
            <p:nvPr/>
          </p:nvSpPr>
          <p:spPr>
            <a:xfrm>
              <a:off x="726852" y="419334"/>
              <a:ext cx="19577" cy="19562"/>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772"/>
                    <a:pt x="0" y="10790"/>
                  </a:cubicBezTo>
                  <a:cubicBezTo>
                    <a:pt x="0" y="17304"/>
                    <a:pt x="4567" y="21600"/>
                    <a:pt x="9324" y="21600"/>
                  </a:cubicBezTo>
                  <a:cubicBezTo>
                    <a:pt x="11599" y="21600"/>
                    <a:pt x="13917" y="20627"/>
                    <a:pt x="15809" y="18449"/>
                  </a:cubicBezTo>
                  <a:cubicBezTo>
                    <a:pt x="21600" y="11611"/>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3" name="Google Shape;1744;p57"/>
            <p:cNvSpPr/>
            <p:nvPr/>
          </p:nvSpPr>
          <p:spPr>
            <a:xfrm>
              <a:off x="726852" y="363394"/>
              <a:ext cx="19577" cy="19598"/>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0"/>
                    <a:pt x="0" y="4844"/>
                    <a:pt x="0" y="10760"/>
                  </a:cubicBezTo>
                  <a:cubicBezTo>
                    <a:pt x="0" y="17272"/>
                    <a:pt x="4567" y="21600"/>
                    <a:pt x="9324" y="21600"/>
                  </a:cubicBezTo>
                  <a:cubicBezTo>
                    <a:pt x="11599" y="21600"/>
                    <a:pt x="13917" y="20619"/>
                    <a:pt x="15809" y="18404"/>
                  </a:cubicBezTo>
                  <a:cubicBezTo>
                    <a:pt x="21600" y="11670"/>
                    <a:pt x="17511" y="0"/>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4" name="Google Shape;1745;p57"/>
            <p:cNvSpPr/>
            <p:nvPr/>
          </p:nvSpPr>
          <p:spPr>
            <a:xfrm>
              <a:off x="726852" y="335419"/>
              <a:ext cx="19577" cy="19608"/>
            </a:xfrm>
            <a:custGeom>
              <a:avLst/>
              <a:gdLst/>
              <a:ahLst/>
              <a:cxnLst>
                <a:cxn ang="0">
                  <a:pos x="wd2" y="hd2"/>
                </a:cxn>
                <a:cxn ang="5400000">
                  <a:pos x="wd2" y="hd2"/>
                </a:cxn>
                <a:cxn ang="10800000">
                  <a:pos x="wd2" y="hd2"/>
                </a:cxn>
                <a:cxn ang="16200000">
                  <a:pos x="wd2" y="hd2"/>
                </a:cxn>
              </a:cxnLst>
              <a:rect l="0" t="0" r="r" b="b"/>
              <a:pathLst>
                <a:path w="18523" h="21600" fill="norm" stroke="1" extrusionOk="0">
                  <a:moveTo>
                    <a:pt x="9324" y="0"/>
                  </a:moveTo>
                  <a:cubicBezTo>
                    <a:pt x="4167" y="81"/>
                    <a:pt x="0" y="4852"/>
                    <a:pt x="0" y="10845"/>
                  </a:cubicBezTo>
                  <a:cubicBezTo>
                    <a:pt x="0" y="17294"/>
                    <a:pt x="4558" y="21600"/>
                    <a:pt x="9315" y="21600"/>
                  </a:cubicBezTo>
                  <a:cubicBezTo>
                    <a:pt x="11590" y="21600"/>
                    <a:pt x="13917" y="20609"/>
                    <a:pt x="15809" y="18406"/>
                  </a:cubicBezTo>
                  <a:cubicBezTo>
                    <a:pt x="21600" y="11664"/>
                    <a:pt x="17511" y="81"/>
                    <a:pt x="9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5" name="Google Shape;1746;p57"/>
            <p:cNvSpPr/>
            <p:nvPr/>
          </p:nvSpPr>
          <p:spPr>
            <a:xfrm>
              <a:off x="698887" y="1313933"/>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44"/>
                    <a:pt x="0" y="10770"/>
                  </a:cubicBezTo>
                  <a:cubicBezTo>
                    <a:pt x="0" y="17272"/>
                    <a:pt x="4578" y="21600"/>
                    <a:pt x="9320" y="21600"/>
                  </a:cubicBezTo>
                  <a:cubicBezTo>
                    <a:pt x="11587" y="21600"/>
                    <a:pt x="13889"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6" name="Google Shape;1747;p57"/>
            <p:cNvSpPr/>
            <p:nvPr/>
          </p:nvSpPr>
          <p:spPr>
            <a:xfrm>
              <a:off x="698887" y="1230091"/>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28"/>
                    <a:pt x="15759" y="18441"/>
                  </a:cubicBezTo>
                  <a:cubicBezTo>
                    <a:pt x="21600" y="1161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7" name="Google Shape;1748;p57"/>
            <p:cNvSpPr/>
            <p:nvPr/>
          </p:nvSpPr>
          <p:spPr>
            <a:xfrm>
              <a:off x="698887" y="1202126"/>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70"/>
                  </a:cubicBezTo>
                  <a:cubicBezTo>
                    <a:pt x="0" y="17272"/>
                    <a:pt x="4578" y="21600"/>
                    <a:pt x="9320" y="21600"/>
                  </a:cubicBezTo>
                  <a:cubicBezTo>
                    <a:pt x="11587" y="21600"/>
                    <a:pt x="13889"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8" name="Google Shape;1749;p57"/>
            <p:cNvSpPr/>
            <p:nvPr/>
          </p:nvSpPr>
          <p:spPr>
            <a:xfrm>
              <a:off x="698887" y="1174151"/>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69" y="21600"/>
                    <a:pt x="9312" y="21600"/>
                  </a:cubicBezTo>
                  <a:cubicBezTo>
                    <a:pt x="11579" y="21600"/>
                    <a:pt x="13889" y="20620"/>
                    <a:pt x="15759" y="18406"/>
                  </a:cubicBezTo>
                  <a:cubicBezTo>
                    <a:pt x="21600" y="1167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49" name="Google Shape;1750;p57"/>
            <p:cNvSpPr/>
            <p:nvPr/>
          </p:nvSpPr>
          <p:spPr>
            <a:xfrm>
              <a:off x="698887" y="1146259"/>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76"/>
                    <a:pt x="0" y="10800"/>
                  </a:cubicBezTo>
                  <a:cubicBezTo>
                    <a:pt x="0" y="17310"/>
                    <a:pt x="4552" y="21600"/>
                    <a:pt x="9286" y="21600"/>
                  </a:cubicBezTo>
                  <a:cubicBezTo>
                    <a:pt x="11562" y="21600"/>
                    <a:pt x="13881" y="20606"/>
                    <a:pt x="15759" y="1838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0" name="Google Shape;1751;p57"/>
            <p:cNvSpPr/>
            <p:nvPr/>
          </p:nvSpPr>
          <p:spPr>
            <a:xfrm>
              <a:off x="698887" y="1118285"/>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28"/>
                    <a:pt x="15759" y="18441"/>
                  </a:cubicBezTo>
                  <a:cubicBezTo>
                    <a:pt x="21600" y="1161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1" name="Google Shape;1752;p57"/>
            <p:cNvSpPr/>
            <p:nvPr/>
          </p:nvSpPr>
          <p:spPr>
            <a:xfrm>
              <a:off x="698887" y="1090319"/>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2" name="Google Shape;1753;p57"/>
            <p:cNvSpPr/>
            <p:nvPr/>
          </p:nvSpPr>
          <p:spPr>
            <a:xfrm>
              <a:off x="698887" y="1062345"/>
              <a:ext cx="19607" cy="19626"/>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47"/>
                    <a:pt x="0" y="10835"/>
                  </a:cubicBezTo>
                  <a:cubicBezTo>
                    <a:pt x="43" y="17318"/>
                    <a:pt x="4578" y="21600"/>
                    <a:pt x="9294" y="21600"/>
                  </a:cubicBezTo>
                  <a:cubicBezTo>
                    <a:pt x="11570" y="21600"/>
                    <a:pt x="13881" y="20610"/>
                    <a:pt x="15759" y="18389"/>
                  </a:cubicBezTo>
                  <a:cubicBezTo>
                    <a:pt x="21600" y="1157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3" name="Google Shape;1754;p57"/>
            <p:cNvSpPr/>
            <p:nvPr/>
          </p:nvSpPr>
          <p:spPr>
            <a:xfrm>
              <a:off x="698887" y="1034453"/>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57"/>
                    <a:pt x="0" y="10800"/>
                  </a:cubicBezTo>
                  <a:cubicBezTo>
                    <a:pt x="43" y="17310"/>
                    <a:pt x="4578" y="21600"/>
                    <a:pt x="9294" y="21600"/>
                  </a:cubicBezTo>
                  <a:cubicBezTo>
                    <a:pt x="11570" y="21600"/>
                    <a:pt x="13881" y="20606"/>
                    <a:pt x="15759" y="1838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4" name="Google Shape;1755;p57"/>
            <p:cNvSpPr/>
            <p:nvPr/>
          </p:nvSpPr>
          <p:spPr>
            <a:xfrm>
              <a:off x="698887" y="1006405"/>
              <a:ext cx="19630" cy="19626"/>
            </a:xfrm>
            <a:custGeom>
              <a:avLst/>
              <a:gdLst/>
              <a:ahLst/>
              <a:cxnLst>
                <a:cxn ang="0">
                  <a:pos x="wd2" y="hd2"/>
                </a:cxn>
                <a:cxn ang="5400000">
                  <a:pos x="wd2" y="hd2"/>
                </a:cxn>
                <a:cxn ang="10800000">
                  <a:pos x="wd2" y="hd2"/>
                </a:cxn>
                <a:cxn ang="16200000">
                  <a:pos x="wd2" y="hd2"/>
                </a:cxn>
              </a:cxnLst>
              <a:rect l="0" t="0" r="r" b="b"/>
              <a:pathLst>
                <a:path w="18514" h="21600" fill="norm" stroke="1" extrusionOk="0">
                  <a:moveTo>
                    <a:pt x="9286" y="0"/>
                  </a:moveTo>
                  <a:cubicBezTo>
                    <a:pt x="4154" y="0"/>
                    <a:pt x="0" y="4847"/>
                    <a:pt x="0" y="10835"/>
                  </a:cubicBezTo>
                  <a:cubicBezTo>
                    <a:pt x="43" y="17318"/>
                    <a:pt x="4578" y="21600"/>
                    <a:pt x="9320" y="21600"/>
                  </a:cubicBezTo>
                  <a:cubicBezTo>
                    <a:pt x="11605" y="21600"/>
                    <a:pt x="13933" y="20600"/>
                    <a:pt x="15828" y="18389"/>
                  </a:cubicBezTo>
                  <a:cubicBezTo>
                    <a:pt x="21600" y="1157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5" name="Google Shape;1756;p57"/>
            <p:cNvSpPr/>
            <p:nvPr/>
          </p:nvSpPr>
          <p:spPr>
            <a:xfrm>
              <a:off x="698887" y="978440"/>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70"/>
                  </a:cubicBezTo>
                  <a:cubicBezTo>
                    <a:pt x="0" y="17272"/>
                    <a:pt x="4578" y="21600"/>
                    <a:pt x="9320" y="21600"/>
                  </a:cubicBezTo>
                  <a:cubicBezTo>
                    <a:pt x="11587" y="21600"/>
                    <a:pt x="13889"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6" name="Google Shape;1757;p57"/>
            <p:cNvSpPr/>
            <p:nvPr/>
          </p:nvSpPr>
          <p:spPr>
            <a:xfrm>
              <a:off x="698887" y="95046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69" y="21600"/>
                    <a:pt x="9312" y="21600"/>
                  </a:cubicBezTo>
                  <a:cubicBezTo>
                    <a:pt x="11579" y="21600"/>
                    <a:pt x="13889"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7" name="Google Shape;1758;p57"/>
            <p:cNvSpPr/>
            <p:nvPr/>
          </p:nvSpPr>
          <p:spPr>
            <a:xfrm>
              <a:off x="698887" y="922573"/>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57"/>
                    <a:pt x="0" y="10800"/>
                  </a:cubicBezTo>
                  <a:cubicBezTo>
                    <a:pt x="43" y="17310"/>
                    <a:pt x="4578" y="21600"/>
                    <a:pt x="9294" y="21600"/>
                  </a:cubicBezTo>
                  <a:cubicBezTo>
                    <a:pt x="11570" y="21600"/>
                    <a:pt x="13881" y="20606"/>
                    <a:pt x="15759" y="1838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8" name="Google Shape;1759;p57"/>
            <p:cNvSpPr/>
            <p:nvPr/>
          </p:nvSpPr>
          <p:spPr>
            <a:xfrm>
              <a:off x="698887" y="894598"/>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61"/>
                    <a:pt x="0" y="10785"/>
                  </a:cubicBezTo>
                  <a:cubicBezTo>
                    <a:pt x="0" y="17306"/>
                    <a:pt x="4578" y="21600"/>
                    <a:pt x="9329" y="21600"/>
                  </a:cubicBezTo>
                  <a:cubicBezTo>
                    <a:pt x="11587" y="21600"/>
                    <a:pt x="13898" y="2062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59" name="Google Shape;1760;p57"/>
            <p:cNvSpPr/>
            <p:nvPr/>
          </p:nvSpPr>
          <p:spPr>
            <a:xfrm>
              <a:off x="698887" y="866633"/>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29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0" name="Google Shape;1761;p57"/>
            <p:cNvSpPr/>
            <p:nvPr/>
          </p:nvSpPr>
          <p:spPr>
            <a:xfrm>
              <a:off x="698887" y="838658"/>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43" y="21600"/>
                    <a:pt x="9294" y="21600"/>
                  </a:cubicBezTo>
                  <a:cubicBezTo>
                    <a:pt x="11562" y="21600"/>
                    <a:pt x="13872"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1" name="Google Shape;1762;p57"/>
            <p:cNvSpPr/>
            <p:nvPr/>
          </p:nvSpPr>
          <p:spPr>
            <a:xfrm>
              <a:off x="698887" y="810693"/>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44"/>
                    <a:pt x="0" y="10770"/>
                  </a:cubicBezTo>
                  <a:cubicBezTo>
                    <a:pt x="0" y="17272"/>
                    <a:pt x="4543" y="21600"/>
                    <a:pt x="9294" y="21600"/>
                  </a:cubicBezTo>
                  <a:cubicBezTo>
                    <a:pt x="11562" y="21600"/>
                    <a:pt x="13872" y="20619"/>
                    <a:pt x="15759" y="18415"/>
                  </a:cubicBezTo>
                  <a:cubicBezTo>
                    <a:pt x="21600" y="11670"/>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2" name="Google Shape;1763;p57"/>
            <p:cNvSpPr/>
            <p:nvPr/>
          </p:nvSpPr>
          <p:spPr>
            <a:xfrm>
              <a:off x="698887" y="782792"/>
              <a:ext cx="19607" cy="19553"/>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4"/>
                    <a:pt x="0" y="10795"/>
                  </a:cubicBezTo>
                  <a:cubicBezTo>
                    <a:pt x="0" y="17302"/>
                    <a:pt x="4552" y="21600"/>
                    <a:pt x="9286" y="21600"/>
                  </a:cubicBezTo>
                  <a:cubicBezTo>
                    <a:pt x="11562" y="21600"/>
                    <a:pt x="13881" y="20597"/>
                    <a:pt x="15759" y="18377"/>
                  </a:cubicBezTo>
                  <a:cubicBezTo>
                    <a:pt x="21600" y="11616"/>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3" name="Google Shape;1764;p57"/>
            <p:cNvSpPr/>
            <p:nvPr/>
          </p:nvSpPr>
          <p:spPr>
            <a:xfrm>
              <a:off x="698887" y="419334"/>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90"/>
                  </a:cubicBezTo>
                  <a:cubicBezTo>
                    <a:pt x="0" y="17304"/>
                    <a:pt x="4578" y="21600"/>
                    <a:pt x="9329" y="21600"/>
                  </a:cubicBezTo>
                  <a:cubicBezTo>
                    <a:pt x="11587"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4" name="Google Shape;1765;p57"/>
            <p:cNvSpPr/>
            <p:nvPr/>
          </p:nvSpPr>
          <p:spPr>
            <a:xfrm>
              <a:off x="698887" y="36339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60"/>
                  </a:cubicBezTo>
                  <a:cubicBezTo>
                    <a:pt x="0" y="17272"/>
                    <a:pt x="4578" y="21600"/>
                    <a:pt x="9320" y="21600"/>
                  </a:cubicBezTo>
                  <a:cubicBezTo>
                    <a:pt x="11587" y="21600"/>
                    <a:pt x="13889" y="20619"/>
                    <a:pt x="15759" y="18404"/>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5" name="Google Shape;1766;p57"/>
            <p:cNvSpPr/>
            <p:nvPr/>
          </p:nvSpPr>
          <p:spPr>
            <a:xfrm>
              <a:off x="698887" y="335419"/>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69" y="21600"/>
                    <a:pt x="9312" y="21600"/>
                  </a:cubicBezTo>
                  <a:cubicBezTo>
                    <a:pt x="11579" y="21600"/>
                    <a:pt x="13889"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6" name="Google Shape;1767;p57"/>
            <p:cNvSpPr/>
            <p:nvPr/>
          </p:nvSpPr>
          <p:spPr>
            <a:xfrm>
              <a:off x="698887" y="307527"/>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76"/>
                    <a:pt x="0" y="10800"/>
                  </a:cubicBezTo>
                  <a:cubicBezTo>
                    <a:pt x="0" y="17300"/>
                    <a:pt x="4552" y="21600"/>
                    <a:pt x="9286" y="21600"/>
                  </a:cubicBezTo>
                  <a:cubicBezTo>
                    <a:pt x="11562" y="21600"/>
                    <a:pt x="13881" y="20606"/>
                    <a:pt x="15759" y="1837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7" name="Google Shape;1768;p57"/>
            <p:cNvSpPr/>
            <p:nvPr/>
          </p:nvSpPr>
          <p:spPr>
            <a:xfrm>
              <a:off x="698887" y="279552"/>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8" name="Google Shape;1769;p57"/>
            <p:cNvSpPr/>
            <p:nvPr/>
          </p:nvSpPr>
          <p:spPr>
            <a:xfrm>
              <a:off x="698887" y="195721"/>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76"/>
                    <a:pt x="4569" y="21600"/>
                    <a:pt x="9312" y="21600"/>
                  </a:cubicBezTo>
                  <a:cubicBezTo>
                    <a:pt x="11579" y="21600"/>
                    <a:pt x="13889" y="20615"/>
                    <a:pt x="15759" y="18392"/>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69" name="Google Shape;1770;p57"/>
            <p:cNvSpPr/>
            <p:nvPr/>
          </p:nvSpPr>
          <p:spPr>
            <a:xfrm>
              <a:off x="698887" y="167746"/>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0" name="Google Shape;1771;p57"/>
            <p:cNvSpPr/>
            <p:nvPr/>
          </p:nvSpPr>
          <p:spPr>
            <a:xfrm>
              <a:off x="698887" y="0"/>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1" name="Google Shape;1772;p57"/>
            <p:cNvSpPr/>
            <p:nvPr/>
          </p:nvSpPr>
          <p:spPr>
            <a:xfrm>
              <a:off x="670986" y="1313933"/>
              <a:ext cx="19533" cy="1959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44"/>
                    <a:pt x="0" y="10770"/>
                  </a:cubicBezTo>
                  <a:cubicBezTo>
                    <a:pt x="0" y="17272"/>
                    <a:pt x="4567" y="21600"/>
                    <a:pt x="9307" y="21600"/>
                  </a:cubicBezTo>
                  <a:cubicBezTo>
                    <a:pt x="11564" y="21600"/>
                    <a:pt x="13873" y="20619"/>
                    <a:pt x="15740" y="18415"/>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2" name="Google Shape;1773;p57"/>
            <p:cNvSpPr/>
            <p:nvPr/>
          </p:nvSpPr>
          <p:spPr>
            <a:xfrm>
              <a:off x="670986" y="1286031"/>
              <a:ext cx="19533" cy="19553"/>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84"/>
                    <a:pt x="0" y="10795"/>
                  </a:cubicBezTo>
                  <a:cubicBezTo>
                    <a:pt x="0" y="17302"/>
                    <a:pt x="4541" y="21600"/>
                    <a:pt x="9263" y="21600"/>
                  </a:cubicBezTo>
                  <a:cubicBezTo>
                    <a:pt x="11538" y="21600"/>
                    <a:pt x="13865" y="20607"/>
                    <a:pt x="15740" y="18377"/>
                  </a:cubicBezTo>
                  <a:cubicBezTo>
                    <a:pt x="21600" y="11626"/>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3" name="Google Shape;1774;p57"/>
            <p:cNvSpPr/>
            <p:nvPr/>
          </p:nvSpPr>
          <p:spPr>
            <a:xfrm>
              <a:off x="670986" y="1258066"/>
              <a:ext cx="19533" cy="19544"/>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76"/>
                    <a:pt x="0" y="10800"/>
                  </a:cubicBezTo>
                  <a:cubicBezTo>
                    <a:pt x="0" y="17310"/>
                    <a:pt x="4541" y="21600"/>
                    <a:pt x="9263" y="21600"/>
                  </a:cubicBezTo>
                  <a:cubicBezTo>
                    <a:pt x="11538" y="21600"/>
                    <a:pt x="13865" y="20606"/>
                    <a:pt x="15740" y="18385"/>
                  </a:cubicBezTo>
                  <a:cubicBezTo>
                    <a:pt x="21600" y="1162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4" name="Google Shape;1775;p57"/>
            <p:cNvSpPr/>
            <p:nvPr/>
          </p:nvSpPr>
          <p:spPr>
            <a:xfrm>
              <a:off x="670986" y="1230091"/>
              <a:ext cx="19533" cy="1957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28"/>
                    <a:pt x="15740" y="18441"/>
                  </a:cubicBezTo>
                  <a:cubicBezTo>
                    <a:pt x="21600" y="1161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5" name="Google Shape;1776;p57"/>
            <p:cNvSpPr/>
            <p:nvPr/>
          </p:nvSpPr>
          <p:spPr>
            <a:xfrm>
              <a:off x="670986" y="1202126"/>
              <a:ext cx="19533" cy="19599"/>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44"/>
                    <a:pt x="0" y="10770"/>
                  </a:cubicBezTo>
                  <a:cubicBezTo>
                    <a:pt x="0" y="17272"/>
                    <a:pt x="4567" y="21600"/>
                    <a:pt x="9307" y="21600"/>
                  </a:cubicBezTo>
                  <a:cubicBezTo>
                    <a:pt x="11564" y="21600"/>
                    <a:pt x="13873" y="20619"/>
                    <a:pt x="15740" y="18415"/>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6" name="Google Shape;1777;p57"/>
            <p:cNvSpPr/>
            <p:nvPr/>
          </p:nvSpPr>
          <p:spPr>
            <a:xfrm>
              <a:off x="670986" y="1174151"/>
              <a:ext cx="19533"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52"/>
                    <a:pt x="0" y="10845"/>
                  </a:cubicBezTo>
                  <a:cubicBezTo>
                    <a:pt x="0" y="17294"/>
                    <a:pt x="4558" y="21600"/>
                    <a:pt x="9298" y="21600"/>
                  </a:cubicBezTo>
                  <a:cubicBezTo>
                    <a:pt x="11564" y="21600"/>
                    <a:pt x="13873" y="20620"/>
                    <a:pt x="15740" y="18406"/>
                  </a:cubicBezTo>
                  <a:cubicBezTo>
                    <a:pt x="21600" y="11674"/>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7" name="Google Shape;1778;p57"/>
            <p:cNvSpPr/>
            <p:nvPr/>
          </p:nvSpPr>
          <p:spPr>
            <a:xfrm>
              <a:off x="670986" y="1146259"/>
              <a:ext cx="19533" cy="19544"/>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76"/>
                    <a:pt x="0" y="10800"/>
                  </a:cubicBezTo>
                  <a:cubicBezTo>
                    <a:pt x="0" y="17310"/>
                    <a:pt x="4541" y="21600"/>
                    <a:pt x="9263" y="21600"/>
                  </a:cubicBezTo>
                  <a:cubicBezTo>
                    <a:pt x="11538" y="21600"/>
                    <a:pt x="13865" y="20606"/>
                    <a:pt x="15740" y="18385"/>
                  </a:cubicBezTo>
                  <a:cubicBezTo>
                    <a:pt x="21600" y="1162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8" name="Google Shape;1779;p57"/>
            <p:cNvSpPr/>
            <p:nvPr/>
          </p:nvSpPr>
          <p:spPr>
            <a:xfrm>
              <a:off x="670986" y="978440"/>
              <a:ext cx="19533" cy="1959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44"/>
                    <a:pt x="0" y="10770"/>
                  </a:cubicBezTo>
                  <a:cubicBezTo>
                    <a:pt x="0" y="17272"/>
                    <a:pt x="4567" y="21600"/>
                    <a:pt x="9307" y="21600"/>
                  </a:cubicBezTo>
                  <a:cubicBezTo>
                    <a:pt x="11564" y="21600"/>
                    <a:pt x="13873" y="20619"/>
                    <a:pt x="15740" y="18415"/>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79" name="Google Shape;1780;p57"/>
            <p:cNvSpPr/>
            <p:nvPr/>
          </p:nvSpPr>
          <p:spPr>
            <a:xfrm>
              <a:off x="670986" y="950465"/>
              <a:ext cx="19533"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52"/>
                    <a:pt x="0" y="10845"/>
                  </a:cubicBezTo>
                  <a:cubicBezTo>
                    <a:pt x="0" y="17294"/>
                    <a:pt x="4558" y="21600"/>
                    <a:pt x="9298" y="21600"/>
                  </a:cubicBezTo>
                  <a:cubicBezTo>
                    <a:pt x="11564" y="21600"/>
                    <a:pt x="13873" y="20609"/>
                    <a:pt x="15740" y="18406"/>
                  </a:cubicBezTo>
                  <a:cubicBezTo>
                    <a:pt x="21600" y="11664"/>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0" name="Google Shape;1781;p57"/>
            <p:cNvSpPr/>
            <p:nvPr/>
          </p:nvSpPr>
          <p:spPr>
            <a:xfrm>
              <a:off x="670986" y="922573"/>
              <a:ext cx="19533" cy="19544"/>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7"/>
                    <a:pt x="0" y="10800"/>
                  </a:cubicBezTo>
                  <a:cubicBezTo>
                    <a:pt x="0" y="17310"/>
                    <a:pt x="4541" y="21600"/>
                    <a:pt x="9263" y="21600"/>
                  </a:cubicBezTo>
                  <a:cubicBezTo>
                    <a:pt x="11538" y="21600"/>
                    <a:pt x="13865" y="20606"/>
                    <a:pt x="15740" y="18385"/>
                  </a:cubicBezTo>
                  <a:cubicBezTo>
                    <a:pt x="21600" y="1162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1" name="Google Shape;1782;p57"/>
            <p:cNvSpPr/>
            <p:nvPr/>
          </p:nvSpPr>
          <p:spPr>
            <a:xfrm>
              <a:off x="670986" y="894598"/>
              <a:ext cx="19533" cy="1957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2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2" name="Google Shape;1783;p57"/>
            <p:cNvSpPr/>
            <p:nvPr/>
          </p:nvSpPr>
          <p:spPr>
            <a:xfrm>
              <a:off x="670985" y="866633"/>
              <a:ext cx="19534" cy="19571"/>
            </a:xfrm>
            <a:custGeom>
              <a:avLst/>
              <a:gdLst/>
              <a:ahLst/>
              <a:cxnLst>
                <a:cxn ang="0">
                  <a:pos x="wd2" y="hd2"/>
                </a:cxn>
                <a:cxn ang="5400000">
                  <a:pos x="wd2" y="hd2"/>
                </a:cxn>
                <a:cxn ang="10800000">
                  <a:pos x="wd2" y="hd2"/>
                </a:cxn>
                <a:cxn ang="16200000">
                  <a:pos x="wd2" y="hd2"/>
                </a:cxn>
              </a:cxnLst>
              <a:rect l="0" t="0" r="r" b="b"/>
              <a:pathLst>
                <a:path w="18446" h="21600" fill="norm" stroke="1" extrusionOk="0">
                  <a:moveTo>
                    <a:pt x="9228" y="0"/>
                  </a:moveTo>
                  <a:cubicBezTo>
                    <a:pt x="4090" y="0"/>
                    <a:pt x="0" y="4851"/>
                    <a:pt x="0" y="10785"/>
                  </a:cubicBezTo>
                  <a:cubicBezTo>
                    <a:pt x="-43" y="17296"/>
                    <a:pt x="4523" y="21600"/>
                    <a:pt x="9271" y="21600"/>
                  </a:cubicBezTo>
                  <a:cubicBezTo>
                    <a:pt x="11541" y="21600"/>
                    <a:pt x="13846" y="20618"/>
                    <a:pt x="15709" y="18441"/>
                  </a:cubicBezTo>
                  <a:cubicBezTo>
                    <a:pt x="21557" y="11605"/>
                    <a:pt x="17398"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3" name="Google Shape;1784;p57"/>
            <p:cNvSpPr/>
            <p:nvPr/>
          </p:nvSpPr>
          <p:spPr>
            <a:xfrm>
              <a:off x="670985" y="838658"/>
              <a:ext cx="19552" cy="19608"/>
            </a:xfrm>
            <a:custGeom>
              <a:avLst/>
              <a:gdLst/>
              <a:ahLst/>
              <a:cxnLst>
                <a:cxn ang="0">
                  <a:pos x="wd2" y="hd2"/>
                </a:cxn>
                <a:cxn ang="5400000">
                  <a:pos x="wd2" y="hd2"/>
                </a:cxn>
                <a:cxn ang="10800000">
                  <a:pos x="wd2" y="hd2"/>
                </a:cxn>
                <a:cxn ang="16200000">
                  <a:pos x="wd2" y="hd2"/>
                </a:cxn>
              </a:cxnLst>
              <a:rect l="0" t="0" r="r" b="b"/>
              <a:pathLst>
                <a:path w="18462" h="21600" fill="norm" stroke="1" extrusionOk="0">
                  <a:moveTo>
                    <a:pt x="9228" y="0"/>
                  </a:moveTo>
                  <a:cubicBezTo>
                    <a:pt x="4090" y="81"/>
                    <a:pt x="0" y="4852"/>
                    <a:pt x="0" y="10765"/>
                  </a:cubicBezTo>
                  <a:cubicBezTo>
                    <a:pt x="-43" y="17274"/>
                    <a:pt x="4488" y="21600"/>
                    <a:pt x="9236" y="21600"/>
                  </a:cubicBezTo>
                  <a:cubicBezTo>
                    <a:pt x="11506" y="21600"/>
                    <a:pt x="13820" y="20609"/>
                    <a:pt x="15709" y="18406"/>
                  </a:cubicBezTo>
                  <a:cubicBezTo>
                    <a:pt x="21557" y="11664"/>
                    <a:pt x="17476"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4" name="Google Shape;1785;p57"/>
            <p:cNvSpPr/>
            <p:nvPr/>
          </p:nvSpPr>
          <p:spPr>
            <a:xfrm>
              <a:off x="670985" y="810693"/>
              <a:ext cx="19552" cy="19599"/>
            </a:xfrm>
            <a:custGeom>
              <a:avLst/>
              <a:gdLst/>
              <a:ahLst/>
              <a:cxnLst>
                <a:cxn ang="0">
                  <a:pos x="wd2" y="hd2"/>
                </a:cxn>
                <a:cxn ang="5400000">
                  <a:pos x="wd2" y="hd2"/>
                </a:cxn>
                <a:cxn ang="10800000">
                  <a:pos x="wd2" y="hd2"/>
                </a:cxn>
                <a:cxn ang="16200000">
                  <a:pos x="wd2" y="hd2"/>
                </a:cxn>
              </a:cxnLst>
              <a:rect l="0" t="0" r="r" b="b"/>
              <a:pathLst>
                <a:path w="18462" h="21600" fill="norm" stroke="1" extrusionOk="0">
                  <a:moveTo>
                    <a:pt x="9228" y="0"/>
                  </a:moveTo>
                  <a:cubicBezTo>
                    <a:pt x="4159" y="81"/>
                    <a:pt x="0" y="4844"/>
                    <a:pt x="0" y="10770"/>
                  </a:cubicBezTo>
                  <a:cubicBezTo>
                    <a:pt x="-43" y="17272"/>
                    <a:pt x="4488" y="21600"/>
                    <a:pt x="9236" y="21600"/>
                  </a:cubicBezTo>
                  <a:cubicBezTo>
                    <a:pt x="11506" y="21600"/>
                    <a:pt x="13820" y="20619"/>
                    <a:pt x="15709" y="18415"/>
                  </a:cubicBezTo>
                  <a:cubicBezTo>
                    <a:pt x="21557" y="11670"/>
                    <a:pt x="17476"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5" name="Google Shape;1786;p57"/>
            <p:cNvSpPr/>
            <p:nvPr/>
          </p:nvSpPr>
          <p:spPr>
            <a:xfrm>
              <a:off x="670986" y="782792"/>
              <a:ext cx="19533" cy="19553"/>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84"/>
                    <a:pt x="0" y="10795"/>
                  </a:cubicBezTo>
                  <a:cubicBezTo>
                    <a:pt x="0" y="17302"/>
                    <a:pt x="4541" y="21600"/>
                    <a:pt x="9263" y="21600"/>
                  </a:cubicBezTo>
                  <a:cubicBezTo>
                    <a:pt x="11538" y="21600"/>
                    <a:pt x="13865" y="20597"/>
                    <a:pt x="15740" y="18377"/>
                  </a:cubicBezTo>
                  <a:cubicBezTo>
                    <a:pt x="21600" y="11616"/>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6" name="Google Shape;1787;p57"/>
            <p:cNvSpPr/>
            <p:nvPr/>
          </p:nvSpPr>
          <p:spPr>
            <a:xfrm>
              <a:off x="670986" y="754827"/>
              <a:ext cx="19533"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1"/>
                    <a:pt x="0" y="10785"/>
                  </a:cubicBezTo>
                  <a:cubicBezTo>
                    <a:pt x="0" y="1729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7" name="Google Shape;1788;p57"/>
            <p:cNvSpPr/>
            <p:nvPr/>
          </p:nvSpPr>
          <p:spPr>
            <a:xfrm>
              <a:off x="670986" y="698887"/>
              <a:ext cx="19533" cy="1959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44"/>
                    <a:pt x="0" y="10770"/>
                  </a:cubicBezTo>
                  <a:cubicBezTo>
                    <a:pt x="0" y="17272"/>
                    <a:pt x="4567" y="21600"/>
                    <a:pt x="9307" y="21600"/>
                  </a:cubicBezTo>
                  <a:cubicBezTo>
                    <a:pt x="11564" y="21600"/>
                    <a:pt x="13873" y="20619"/>
                    <a:pt x="15740" y="18415"/>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8" name="Google Shape;1789;p57"/>
            <p:cNvSpPr/>
            <p:nvPr/>
          </p:nvSpPr>
          <p:spPr>
            <a:xfrm>
              <a:off x="670986" y="447299"/>
              <a:ext cx="19607"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310" y="0"/>
                  </a:moveTo>
                  <a:cubicBezTo>
                    <a:pt x="9284" y="0"/>
                    <a:pt x="9258" y="0"/>
                    <a:pt x="9224" y="0"/>
                  </a:cubicBezTo>
                  <a:cubicBezTo>
                    <a:pt x="4088" y="0"/>
                    <a:pt x="0" y="4852"/>
                    <a:pt x="0" y="10765"/>
                  </a:cubicBezTo>
                  <a:cubicBezTo>
                    <a:pt x="0" y="17274"/>
                    <a:pt x="4556" y="21600"/>
                    <a:pt x="9302" y="21600"/>
                  </a:cubicBezTo>
                  <a:cubicBezTo>
                    <a:pt x="11571" y="21600"/>
                    <a:pt x="13883" y="20609"/>
                    <a:pt x="15771"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89" name="Google Shape;1790;p57"/>
            <p:cNvSpPr/>
            <p:nvPr/>
          </p:nvSpPr>
          <p:spPr>
            <a:xfrm>
              <a:off x="670986" y="419334"/>
              <a:ext cx="19533"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90"/>
                  </a:cubicBezTo>
                  <a:cubicBezTo>
                    <a:pt x="0" y="17304"/>
                    <a:pt x="4567" y="21600"/>
                    <a:pt x="9307" y="21600"/>
                  </a:cubicBezTo>
                  <a:cubicBezTo>
                    <a:pt x="11573"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0" name="Google Shape;1791;p57"/>
            <p:cNvSpPr/>
            <p:nvPr/>
          </p:nvSpPr>
          <p:spPr>
            <a:xfrm>
              <a:off x="670986" y="391359"/>
              <a:ext cx="19533"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1" name="Google Shape;1792;p57"/>
            <p:cNvSpPr/>
            <p:nvPr/>
          </p:nvSpPr>
          <p:spPr>
            <a:xfrm>
              <a:off x="670986" y="363394"/>
              <a:ext cx="19533" cy="1959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44"/>
                    <a:pt x="0" y="10760"/>
                  </a:cubicBezTo>
                  <a:cubicBezTo>
                    <a:pt x="0" y="17272"/>
                    <a:pt x="4567" y="21600"/>
                    <a:pt x="9307" y="21600"/>
                  </a:cubicBezTo>
                  <a:cubicBezTo>
                    <a:pt x="11564" y="21600"/>
                    <a:pt x="13873" y="20619"/>
                    <a:pt x="15740" y="18404"/>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2" name="Google Shape;1793;p57"/>
            <p:cNvSpPr/>
            <p:nvPr/>
          </p:nvSpPr>
          <p:spPr>
            <a:xfrm>
              <a:off x="670986" y="307527"/>
              <a:ext cx="19533" cy="19544"/>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76"/>
                    <a:pt x="0" y="10800"/>
                  </a:cubicBezTo>
                  <a:cubicBezTo>
                    <a:pt x="0" y="17300"/>
                    <a:pt x="4541" y="21600"/>
                    <a:pt x="9263" y="21600"/>
                  </a:cubicBezTo>
                  <a:cubicBezTo>
                    <a:pt x="11538" y="21600"/>
                    <a:pt x="13865" y="20606"/>
                    <a:pt x="15740" y="18375"/>
                  </a:cubicBezTo>
                  <a:cubicBezTo>
                    <a:pt x="21600" y="1162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3" name="Google Shape;1794;p57"/>
            <p:cNvSpPr/>
            <p:nvPr/>
          </p:nvSpPr>
          <p:spPr>
            <a:xfrm>
              <a:off x="670986" y="223613"/>
              <a:ext cx="19533"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52"/>
                    <a:pt x="0" y="10765"/>
                  </a:cubicBezTo>
                  <a:cubicBezTo>
                    <a:pt x="0" y="17274"/>
                    <a:pt x="4567" y="21600"/>
                    <a:pt x="9307" y="21600"/>
                  </a:cubicBezTo>
                  <a:cubicBezTo>
                    <a:pt x="11564" y="21600"/>
                    <a:pt x="13873" y="20609"/>
                    <a:pt x="15740" y="18406"/>
                  </a:cubicBezTo>
                  <a:cubicBezTo>
                    <a:pt x="21600" y="11583"/>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4" name="Google Shape;1795;p57"/>
            <p:cNvSpPr/>
            <p:nvPr/>
          </p:nvSpPr>
          <p:spPr>
            <a:xfrm>
              <a:off x="670986" y="195721"/>
              <a:ext cx="19533" cy="19525"/>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81"/>
                    <a:pt x="0" y="10810"/>
                  </a:cubicBezTo>
                  <a:cubicBezTo>
                    <a:pt x="0" y="17276"/>
                    <a:pt x="4558" y="21600"/>
                    <a:pt x="9298" y="21600"/>
                  </a:cubicBezTo>
                  <a:cubicBezTo>
                    <a:pt x="11564" y="21600"/>
                    <a:pt x="13873" y="20615"/>
                    <a:pt x="15740" y="18392"/>
                  </a:cubicBezTo>
                  <a:cubicBezTo>
                    <a:pt x="21600" y="11632"/>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5" name="Google Shape;1796;p57"/>
            <p:cNvSpPr/>
            <p:nvPr/>
          </p:nvSpPr>
          <p:spPr>
            <a:xfrm>
              <a:off x="670986" y="167746"/>
              <a:ext cx="19533"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6" name="Google Shape;1797;p57"/>
            <p:cNvSpPr/>
            <p:nvPr/>
          </p:nvSpPr>
          <p:spPr>
            <a:xfrm>
              <a:off x="670986" y="139781"/>
              <a:ext cx="19533"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80"/>
                  </a:cubicBezTo>
                  <a:cubicBezTo>
                    <a:pt x="0" y="17304"/>
                    <a:pt x="4567" y="21600"/>
                    <a:pt x="9307" y="21600"/>
                  </a:cubicBezTo>
                  <a:cubicBezTo>
                    <a:pt x="11573"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7" name="Google Shape;1798;p57"/>
            <p:cNvSpPr/>
            <p:nvPr/>
          </p:nvSpPr>
          <p:spPr>
            <a:xfrm>
              <a:off x="670986" y="27974"/>
              <a:ext cx="19533"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80"/>
                  </a:cubicBezTo>
                  <a:cubicBezTo>
                    <a:pt x="0" y="17304"/>
                    <a:pt x="4567" y="21600"/>
                    <a:pt x="9307" y="21600"/>
                  </a:cubicBezTo>
                  <a:cubicBezTo>
                    <a:pt x="11573"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8" name="Google Shape;1799;p57"/>
            <p:cNvSpPr/>
            <p:nvPr/>
          </p:nvSpPr>
          <p:spPr>
            <a:xfrm>
              <a:off x="670986" y="0"/>
              <a:ext cx="19533"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799" name="Google Shape;1800;p57"/>
            <p:cNvSpPr/>
            <p:nvPr/>
          </p:nvSpPr>
          <p:spPr>
            <a:xfrm>
              <a:off x="643020" y="1286031"/>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32" y="21600"/>
                    <a:pt x="9281" y="21600"/>
                  </a:cubicBezTo>
                  <a:cubicBezTo>
                    <a:pt x="11564" y="21600"/>
                    <a:pt x="13908" y="20607"/>
                    <a:pt x="15809" y="18377"/>
                  </a:cubicBezTo>
                  <a:cubicBezTo>
                    <a:pt x="21600" y="1162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0" name="Google Shape;1801;p57"/>
            <p:cNvSpPr/>
            <p:nvPr/>
          </p:nvSpPr>
          <p:spPr>
            <a:xfrm>
              <a:off x="643020" y="1258066"/>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10"/>
                    <a:pt x="4532" y="21600"/>
                    <a:pt x="9281" y="21600"/>
                  </a:cubicBezTo>
                  <a:cubicBezTo>
                    <a:pt x="11564"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1" name="Google Shape;1802;p57"/>
            <p:cNvSpPr/>
            <p:nvPr/>
          </p:nvSpPr>
          <p:spPr>
            <a:xfrm>
              <a:off x="643020" y="1230091"/>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28"/>
                    <a:pt x="15809" y="18441"/>
                  </a:cubicBezTo>
                  <a:cubicBezTo>
                    <a:pt x="21600" y="1161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2" name="Google Shape;1803;p57"/>
            <p:cNvSpPr/>
            <p:nvPr/>
          </p:nvSpPr>
          <p:spPr>
            <a:xfrm>
              <a:off x="643020" y="95046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49"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3" name="Google Shape;1804;p57"/>
            <p:cNvSpPr/>
            <p:nvPr/>
          </p:nvSpPr>
          <p:spPr>
            <a:xfrm>
              <a:off x="643020" y="92257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89" y="0"/>
                    <a:pt x="0" y="4857"/>
                    <a:pt x="0" y="10800"/>
                  </a:cubicBezTo>
                  <a:cubicBezTo>
                    <a:pt x="0" y="17310"/>
                    <a:pt x="4532" y="21600"/>
                    <a:pt x="9281" y="21600"/>
                  </a:cubicBezTo>
                  <a:cubicBezTo>
                    <a:pt x="11564"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4" name="Google Shape;1805;p57"/>
            <p:cNvSpPr/>
            <p:nvPr/>
          </p:nvSpPr>
          <p:spPr>
            <a:xfrm>
              <a:off x="643020" y="894598"/>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89" y="0"/>
                    <a:pt x="0" y="4861"/>
                    <a:pt x="0" y="10785"/>
                  </a:cubicBezTo>
                  <a:cubicBezTo>
                    <a:pt x="0" y="17306"/>
                    <a:pt x="4558" y="21600"/>
                    <a:pt x="9324" y="21600"/>
                  </a:cubicBezTo>
                  <a:cubicBezTo>
                    <a:pt x="11599" y="21600"/>
                    <a:pt x="13917" y="2062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5" name="Google Shape;1806;p57"/>
            <p:cNvSpPr/>
            <p:nvPr/>
          </p:nvSpPr>
          <p:spPr>
            <a:xfrm>
              <a:off x="643020" y="866633"/>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6" name="Google Shape;1807;p57"/>
            <p:cNvSpPr/>
            <p:nvPr/>
          </p:nvSpPr>
          <p:spPr>
            <a:xfrm>
              <a:off x="643020" y="838658"/>
              <a:ext cx="19550" cy="19608"/>
            </a:xfrm>
            <a:custGeom>
              <a:avLst/>
              <a:gdLst/>
              <a:ahLst/>
              <a:cxnLst>
                <a:cxn ang="0">
                  <a:pos x="wd2" y="hd2"/>
                </a:cxn>
                <a:cxn ang="5400000">
                  <a:pos x="wd2" y="hd2"/>
                </a:cxn>
                <a:cxn ang="10800000">
                  <a:pos x="wd2" y="hd2"/>
                </a:cxn>
                <a:cxn ang="16200000">
                  <a:pos x="wd2" y="hd2"/>
                </a:cxn>
              </a:cxnLst>
              <a:rect l="0" t="0" r="r" b="b"/>
              <a:pathLst>
                <a:path w="18453" h="21600" fill="norm" stroke="1" extrusionOk="0">
                  <a:moveTo>
                    <a:pt x="9224" y="0"/>
                  </a:moveTo>
                  <a:cubicBezTo>
                    <a:pt x="4157" y="81"/>
                    <a:pt x="0" y="4852"/>
                    <a:pt x="0" y="10765"/>
                  </a:cubicBezTo>
                  <a:cubicBezTo>
                    <a:pt x="-52" y="17274"/>
                    <a:pt x="4521" y="21600"/>
                    <a:pt x="9258" y="21600"/>
                  </a:cubicBezTo>
                  <a:cubicBezTo>
                    <a:pt x="11527" y="21600"/>
                    <a:pt x="13831" y="20609"/>
                    <a:pt x="15702" y="18406"/>
                  </a:cubicBezTo>
                  <a:cubicBezTo>
                    <a:pt x="21548" y="11664"/>
                    <a:pt x="17460" y="0"/>
                    <a:pt x="92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7" name="Google Shape;1808;p57"/>
            <p:cNvSpPr/>
            <p:nvPr/>
          </p:nvSpPr>
          <p:spPr>
            <a:xfrm>
              <a:off x="643020" y="810693"/>
              <a:ext cx="19550" cy="19599"/>
            </a:xfrm>
            <a:custGeom>
              <a:avLst/>
              <a:gdLst/>
              <a:ahLst/>
              <a:cxnLst>
                <a:cxn ang="0">
                  <a:pos x="wd2" y="hd2"/>
                </a:cxn>
                <a:cxn ang="5400000">
                  <a:pos x="wd2" y="hd2"/>
                </a:cxn>
                <a:cxn ang="10800000">
                  <a:pos x="wd2" y="hd2"/>
                </a:cxn>
                <a:cxn ang="16200000">
                  <a:pos x="wd2" y="hd2"/>
                </a:cxn>
              </a:cxnLst>
              <a:rect l="0" t="0" r="r" b="b"/>
              <a:pathLst>
                <a:path w="18453" h="21600" fill="norm" stroke="1" extrusionOk="0">
                  <a:moveTo>
                    <a:pt x="9224" y="0"/>
                  </a:moveTo>
                  <a:cubicBezTo>
                    <a:pt x="4157" y="81"/>
                    <a:pt x="0" y="4844"/>
                    <a:pt x="0" y="10770"/>
                  </a:cubicBezTo>
                  <a:cubicBezTo>
                    <a:pt x="-52" y="17272"/>
                    <a:pt x="4521" y="21600"/>
                    <a:pt x="9258" y="21600"/>
                  </a:cubicBezTo>
                  <a:cubicBezTo>
                    <a:pt x="11527" y="21600"/>
                    <a:pt x="13831" y="20619"/>
                    <a:pt x="15702" y="18415"/>
                  </a:cubicBezTo>
                  <a:cubicBezTo>
                    <a:pt x="21548" y="11670"/>
                    <a:pt x="17460" y="0"/>
                    <a:pt x="92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8" name="Google Shape;1809;p57"/>
            <p:cNvSpPr/>
            <p:nvPr/>
          </p:nvSpPr>
          <p:spPr>
            <a:xfrm>
              <a:off x="643020" y="782792"/>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32" y="21600"/>
                    <a:pt x="9281" y="21600"/>
                  </a:cubicBezTo>
                  <a:cubicBezTo>
                    <a:pt x="11564"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09" name="Google Shape;1810;p57"/>
            <p:cNvSpPr/>
            <p:nvPr/>
          </p:nvSpPr>
          <p:spPr>
            <a:xfrm>
              <a:off x="643020" y="698887"/>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0" name="Google Shape;1811;p57"/>
            <p:cNvSpPr/>
            <p:nvPr/>
          </p:nvSpPr>
          <p:spPr>
            <a:xfrm>
              <a:off x="643020"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32" y="21600"/>
                    <a:pt x="9281" y="21600"/>
                  </a:cubicBezTo>
                  <a:cubicBezTo>
                    <a:pt x="11564"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1" name="Google Shape;1812;p57"/>
            <p:cNvSpPr/>
            <p:nvPr/>
          </p:nvSpPr>
          <p:spPr>
            <a:xfrm>
              <a:off x="643020" y="47527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2" name="Google Shape;1813;p57"/>
            <p:cNvSpPr/>
            <p:nvPr/>
          </p:nvSpPr>
          <p:spPr>
            <a:xfrm>
              <a:off x="643020" y="447299"/>
              <a:ext cx="19602"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14" y="0"/>
                  </a:moveTo>
                  <a:cubicBezTo>
                    <a:pt x="9288" y="0"/>
                    <a:pt x="9253" y="0"/>
                    <a:pt x="9227" y="0"/>
                  </a:cubicBezTo>
                  <a:cubicBezTo>
                    <a:pt x="4081" y="0"/>
                    <a:pt x="0" y="4852"/>
                    <a:pt x="0" y="10765"/>
                  </a:cubicBezTo>
                  <a:cubicBezTo>
                    <a:pt x="0" y="17274"/>
                    <a:pt x="4583" y="21600"/>
                    <a:pt x="9331" y="21600"/>
                  </a:cubicBezTo>
                  <a:cubicBezTo>
                    <a:pt x="11601" y="21600"/>
                    <a:pt x="13915" y="20609"/>
                    <a:pt x="15778"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3" name="Google Shape;1814;p57"/>
            <p:cNvSpPr/>
            <p:nvPr/>
          </p:nvSpPr>
          <p:spPr>
            <a:xfrm>
              <a:off x="643020" y="41933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9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4" name="Google Shape;1815;p57"/>
            <p:cNvSpPr/>
            <p:nvPr/>
          </p:nvSpPr>
          <p:spPr>
            <a:xfrm>
              <a:off x="643020" y="39135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5" name="Google Shape;1816;p57"/>
            <p:cNvSpPr/>
            <p:nvPr/>
          </p:nvSpPr>
          <p:spPr>
            <a:xfrm>
              <a:off x="643020" y="36339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60"/>
                  </a:cubicBezTo>
                  <a:cubicBezTo>
                    <a:pt x="0" y="17272"/>
                    <a:pt x="4558" y="21600"/>
                    <a:pt x="9324" y="21600"/>
                  </a:cubicBezTo>
                  <a:cubicBezTo>
                    <a:pt x="11599" y="21600"/>
                    <a:pt x="13917" y="20619"/>
                    <a:pt x="15809"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6" name="Google Shape;1817;p57"/>
            <p:cNvSpPr/>
            <p:nvPr/>
          </p:nvSpPr>
          <p:spPr>
            <a:xfrm>
              <a:off x="643020" y="335419"/>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49"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7" name="Google Shape;1818;p57"/>
            <p:cNvSpPr/>
            <p:nvPr/>
          </p:nvSpPr>
          <p:spPr>
            <a:xfrm>
              <a:off x="643020" y="307527"/>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00"/>
                    <a:pt x="4532" y="21600"/>
                    <a:pt x="9281" y="21600"/>
                  </a:cubicBezTo>
                  <a:cubicBezTo>
                    <a:pt x="11564" y="21600"/>
                    <a:pt x="13908" y="20606"/>
                    <a:pt x="15809"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8" name="Google Shape;1819;p57"/>
            <p:cNvSpPr/>
            <p:nvPr/>
          </p:nvSpPr>
          <p:spPr>
            <a:xfrm>
              <a:off x="643020" y="279552"/>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19" name="Google Shape;1820;p57"/>
            <p:cNvSpPr/>
            <p:nvPr/>
          </p:nvSpPr>
          <p:spPr>
            <a:xfrm>
              <a:off x="643020"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0" name="Google Shape;1821;p57"/>
            <p:cNvSpPr/>
            <p:nvPr/>
          </p:nvSpPr>
          <p:spPr>
            <a:xfrm>
              <a:off x="643020"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49"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1" name="Google Shape;1822;p57"/>
            <p:cNvSpPr/>
            <p:nvPr/>
          </p:nvSpPr>
          <p:spPr>
            <a:xfrm>
              <a:off x="643020"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2" name="Google Shape;1823;p57"/>
            <p:cNvSpPr/>
            <p:nvPr/>
          </p:nvSpPr>
          <p:spPr>
            <a:xfrm>
              <a:off x="643020"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3" name="Google Shape;1824;p57"/>
            <p:cNvSpPr/>
            <p:nvPr/>
          </p:nvSpPr>
          <p:spPr>
            <a:xfrm>
              <a:off x="643020" y="2797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4" name="Google Shape;1825;p57"/>
            <p:cNvSpPr/>
            <p:nvPr/>
          </p:nvSpPr>
          <p:spPr>
            <a:xfrm>
              <a:off x="643020" y="0"/>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5" name="Google Shape;1826;p57"/>
            <p:cNvSpPr/>
            <p:nvPr/>
          </p:nvSpPr>
          <p:spPr>
            <a:xfrm>
              <a:off x="615046" y="922573"/>
              <a:ext cx="19574" cy="19544"/>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7"/>
                    <a:pt x="0" y="10800"/>
                  </a:cubicBezTo>
                  <a:cubicBezTo>
                    <a:pt x="0" y="17310"/>
                    <a:pt x="4567" y="21600"/>
                    <a:pt x="9315" y="21600"/>
                  </a:cubicBezTo>
                  <a:cubicBezTo>
                    <a:pt x="11607" y="21600"/>
                    <a:pt x="13934" y="20606"/>
                    <a:pt x="15809" y="18385"/>
                  </a:cubicBezTo>
                  <a:cubicBezTo>
                    <a:pt x="21600" y="1162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6" name="Google Shape;1827;p57"/>
            <p:cNvSpPr/>
            <p:nvPr/>
          </p:nvSpPr>
          <p:spPr>
            <a:xfrm>
              <a:off x="615046" y="894598"/>
              <a:ext cx="19574"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2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7" name="Google Shape;1828;p57"/>
            <p:cNvSpPr/>
            <p:nvPr/>
          </p:nvSpPr>
          <p:spPr>
            <a:xfrm>
              <a:off x="615046" y="866633"/>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1"/>
                    <a:pt x="0" y="10785"/>
                  </a:cubicBezTo>
                  <a:cubicBezTo>
                    <a:pt x="0" y="1729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8" name="Google Shape;1829;p57"/>
            <p:cNvSpPr/>
            <p:nvPr/>
          </p:nvSpPr>
          <p:spPr>
            <a:xfrm>
              <a:off x="615046" y="838658"/>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52"/>
                    <a:pt x="0" y="10765"/>
                  </a:cubicBezTo>
                  <a:cubicBezTo>
                    <a:pt x="0" y="17274"/>
                    <a:pt x="4567" y="21600"/>
                    <a:pt x="9324" y="21600"/>
                  </a:cubicBezTo>
                  <a:cubicBezTo>
                    <a:pt x="11599"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29" name="Google Shape;1830;p57"/>
            <p:cNvSpPr/>
            <p:nvPr/>
          </p:nvSpPr>
          <p:spPr>
            <a:xfrm>
              <a:off x="615046" y="810693"/>
              <a:ext cx="19606"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81"/>
                    <a:pt x="78" y="4844"/>
                    <a:pt x="0" y="10770"/>
                  </a:cubicBezTo>
                  <a:cubicBezTo>
                    <a:pt x="0" y="17272"/>
                    <a:pt x="4552" y="21600"/>
                    <a:pt x="9294" y="21600"/>
                  </a:cubicBezTo>
                  <a:cubicBezTo>
                    <a:pt x="11562" y="21600"/>
                    <a:pt x="13872" y="20619"/>
                    <a:pt x="15759" y="18415"/>
                  </a:cubicBezTo>
                  <a:cubicBezTo>
                    <a:pt x="21600" y="11670"/>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0" name="Google Shape;1831;p57"/>
            <p:cNvSpPr/>
            <p:nvPr/>
          </p:nvSpPr>
          <p:spPr>
            <a:xfrm>
              <a:off x="615046" y="782792"/>
              <a:ext cx="19574" cy="19553"/>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4"/>
                    <a:pt x="0" y="10795"/>
                  </a:cubicBezTo>
                  <a:cubicBezTo>
                    <a:pt x="0" y="17302"/>
                    <a:pt x="4541" y="21600"/>
                    <a:pt x="9289" y="21600"/>
                  </a:cubicBezTo>
                  <a:cubicBezTo>
                    <a:pt x="11573" y="21600"/>
                    <a:pt x="13908" y="20597"/>
                    <a:pt x="15809" y="18377"/>
                  </a:cubicBezTo>
                  <a:cubicBezTo>
                    <a:pt x="21600" y="11616"/>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1" name="Google Shape;1832;p57"/>
            <p:cNvSpPr/>
            <p:nvPr/>
          </p:nvSpPr>
          <p:spPr>
            <a:xfrm>
              <a:off x="615046" y="670985"/>
              <a:ext cx="19574" cy="19553"/>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4"/>
                    <a:pt x="0" y="10795"/>
                  </a:cubicBezTo>
                  <a:cubicBezTo>
                    <a:pt x="0" y="17302"/>
                    <a:pt x="4541" y="21600"/>
                    <a:pt x="9289" y="21600"/>
                  </a:cubicBezTo>
                  <a:cubicBezTo>
                    <a:pt x="11573" y="21600"/>
                    <a:pt x="13908" y="20597"/>
                    <a:pt x="15809" y="18377"/>
                  </a:cubicBezTo>
                  <a:cubicBezTo>
                    <a:pt x="21600" y="11616"/>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2" name="Google Shape;1833;p57"/>
            <p:cNvSpPr/>
            <p:nvPr/>
          </p:nvSpPr>
          <p:spPr>
            <a:xfrm>
              <a:off x="615046" y="615045"/>
              <a:ext cx="19574"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3" name="Google Shape;1834;p57"/>
            <p:cNvSpPr/>
            <p:nvPr/>
          </p:nvSpPr>
          <p:spPr>
            <a:xfrm>
              <a:off x="615046" y="503239"/>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4" name="Google Shape;1835;p57"/>
            <p:cNvSpPr/>
            <p:nvPr/>
          </p:nvSpPr>
          <p:spPr>
            <a:xfrm>
              <a:off x="615046" y="475274"/>
              <a:ext cx="19574" cy="1959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770"/>
                  </a:cubicBezTo>
                  <a:cubicBezTo>
                    <a:pt x="0" y="17272"/>
                    <a:pt x="4567" y="21600"/>
                    <a:pt x="9324" y="21600"/>
                  </a:cubicBezTo>
                  <a:cubicBezTo>
                    <a:pt x="11599" y="21600"/>
                    <a:pt x="13917" y="20619"/>
                    <a:pt x="15809" y="18415"/>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5" name="Google Shape;1836;p57"/>
            <p:cNvSpPr/>
            <p:nvPr/>
          </p:nvSpPr>
          <p:spPr>
            <a:xfrm>
              <a:off x="615046" y="447299"/>
              <a:ext cx="19633" cy="19608"/>
            </a:xfrm>
            <a:custGeom>
              <a:avLst/>
              <a:gdLst/>
              <a:ahLst/>
              <a:cxnLst>
                <a:cxn ang="0">
                  <a:pos x="wd2" y="hd2"/>
                </a:cxn>
                <a:cxn ang="5400000">
                  <a:pos x="wd2" y="hd2"/>
                </a:cxn>
                <a:cxn ang="10800000">
                  <a:pos x="wd2" y="hd2"/>
                </a:cxn>
                <a:cxn ang="16200000">
                  <a:pos x="wd2" y="hd2"/>
                </a:cxn>
              </a:cxnLst>
              <a:rect l="0" t="0" r="r" b="b"/>
              <a:pathLst>
                <a:path w="18532" h="21600" fill="norm" stroke="1" extrusionOk="0">
                  <a:moveTo>
                    <a:pt x="9310" y="0"/>
                  </a:moveTo>
                  <a:cubicBezTo>
                    <a:pt x="9284" y="0"/>
                    <a:pt x="9258" y="0"/>
                    <a:pt x="9224" y="0"/>
                  </a:cubicBezTo>
                  <a:cubicBezTo>
                    <a:pt x="4157" y="0"/>
                    <a:pt x="0" y="4852"/>
                    <a:pt x="0" y="10765"/>
                  </a:cubicBezTo>
                  <a:cubicBezTo>
                    <a:pt x="0" y="17274"/>
                    <a:pt x="4582" y="21600"/>
                    <a:pt x="9354" y="21600"/>
                  </a:cubicBezTo>
                  <a:cubicBezTo>
                    <a:pt x="11631" y="21600"/>
                    <a:pt x="13953" y="20609"/>
                    <a:pt x="15849"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6" name="Google Shape;1837;p57"/>
            <p:cNvSpPr/>
            <p:nvPr/>
          </p:nvSpPr>
          <p:spPr>
            <a:xfrm>
              <a:off x="615046" y="419334"/>
              <a:ext cx="19574"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9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7" name="Google Shape;1838;p57"/>
            <p:cNvSpPr/>
            <p:nvPr/>
          </p:nvSpPr>
          <p:spPr>
            <a:xfrm>
              <a:off x="615046" y="391359"/>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8" name="Google Shape;1839;p57"/>
            <p:cNvSpPr/>
            <p:nvPr/>
          </p:nvSpPr>
          <p:spPr>
            <a:xfrm>
              <a:off x="615046" y="363394"/>
              <a:ext cx="19574" cy="1959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760"/>
                  </a:cubicBezTo>
                  <a:cubicBezTo>
                    <a:pt x="0" y="17272"/>
                    <a:pt x="4567" y="21600"/>
                    <a:pt x="9324" y="21600"/>
                  </a:cubicBezTo>
                  <a:cubicBezTo>
                    <a:pt x="11599" y="21600"/>
                    <a:pt x="13917" y="20619"/>
                    <a:pt x="15809" y="18404"/>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39" name="Google Shape;1840;p57"/>
            <p:cNvSpPr/>
            <p:nvPr/>
          </p:nvSpPr>
          <p:spPr>
            <a:xfrm>
              <a:off x="615046" y="223613"/>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0" name="Google Shape;1841;p57"/>
            <p:cNvSpPr/>
            <p:nvPr/>
          </p:nvSpPr>
          <p:spPr>
            <a:xfrm>
              <a:off x="615046" y="139781"/>
              <a:ext cx="19574"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1" name="Google Shape;1842;p57"/>
            <p:cNvSpPr/>
            <p:nvPr/>
          </p:nvSpPr>
          <p:spPr>
            <a:xfrm>
              <a:off x="615046" y="55939"/>
              <a:ext cx="19574"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2" name="Google Shape;1843;p57"/>
            <p:cNvSpPr/>
            <p:nvPr/>
          </p:nvSpPr>
          <p:spPr>
            <a:xfrm>
              <a:off x="615046" y="27974"/>
              <a:ext cx="19574"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3" name="Google Shape;1844;p57"/>
            <p:cNvSpPr/>
            <p:nvPr/>
          </p:nvSpPr>
          <p:spPr>
            <a:xfrm>
              <a:off x="587080" y="782792"/>
              <a:ext cx="19605" cy="19553"/>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784"/>
                    <a:pt x="0" y="10795"/>
                  </a:cubicBezTo>
                  <a:cubicBezTo>
                    <a:pt x="0" y="17302"/>
                    <a:pt x="4517" y="21600"/>
                    <a:pt x="9251" y="21600"/>
                  </a:cubicBezTo>
                  <a:cubicBezTo>
                    <a:pt x="11527" y="21600"/>
                    <a:pt x="13863" y="20597"/>
                    <a:pt x="15759" y="18377"/>
                  </a:cubicBezTo>
                  <a:cubicBezTo>
                    <a:pt x="21600" y="11616"/>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4" name="Google Shape;1845;p57"/>
            <p:cNvSpPr/>
            <p:nvPr/>
          </p:nvSpPr>
          <p:spPr>
            <a:xfrm>
              <a:off x="587080" y="670985"/>
              <a:ext cx="19605" cy="19553"/>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84"/>
                    <a:pt x="0" y="10795"/>
                  </a:cubicBezTo>
                  <a:cubicBezTo>
                    <a:pt x="0" y="17302"/>
                    <a:pt x="4552" y="21600"/>
                    <a:pt x="9286" y="21600"/>
                  </a:cubicBezTo>
                  <a:cubicBezTo>
                    <a:pt x="11562" y="21600"/>
                    <a:pt x="13881" y="20597"/>
                    <a:pt x="15759" y="18377"/>
                  </a:cubicBezTo>
                  <a:cubicBezTo>
                    <a:pt x="21600" y="11616"/>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5" name="Google Shape;1846;p57"/>
            <p:cNvSpPr/>
            <p:nvPr/>
          </p:nvSpPr>
          <p:spPr>
            <a:xfrm>
              <a:off x="587080" y="615045"/>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6" name="Google Shape;1847;p57"/>
            <p:cNvSpPr/>
            <p:nvPr/>
          </p:nvSpPr>
          <p:spPr>
            <a:xfrm>
              <a:off x="587080" y="587080"/>
              <a:ext cx="19605" cy="19599"/>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44"/>
                    <a:pt x="0" y="10851"/>
                  </a:cubicBezTo>
                  <a:cubicBezTo>
                    <a:pt x="0" y="17302"/>
                    <a:pt x="4569" y="21600"/>
                    <a:pt x="9312" y="21600"/>
                  </a:cubicBezTo>
                  <a:cubicBezTo>
                    <a:pt x="11579" y="21600"/>
                    <a:pt x="13889"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7" name="Google Shape;1848;p57"/>
            <p:cNvSpPr/>
            <p:nvPr/>
          </p:nvSpPr>
          <p:spPr>
            <a:xfrm>
              <a:off x="587080" y="559105"/>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845"/>
                  </a:cubicBezTo>
                  <a:cubicBezTo>
                    <a:pt x="0" y="17294"/>
                    <a:pt x="4535"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8" name="Google Shape;1849;p57"/>
            <p:cNvSpPr/>
            <p:nvPr/>
          </p:nvSpPr>
          <p:spPr>
            <a:xfrm>
              <a:off x="587080" y="531213"/>
              <a:ext cx="19605"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7"/>
                    <a:pt x="0" y="10800"/>
                  </a:cubicBezTo>
                  <a:cubicBezTo>
                    <a:pt x="0" y="17310"/>
                    <a:pt x="4552" y="21600"/>
                    <a:pt x="9286" y="21600"/>
                  </a:cubicBezTo>
                  <a:cubicBezTo>
                    <a:pt x="11562" y="21600"/>
                    <a:pt x="13881" y="20606"/>
                    <a:pt x="15759" y="1838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49" name="Google Shape;1850;p57"/>
            <p:cNvSpPr/>
            <p:nvPr/>
          </p:nvSpPr>
          <p:spPr>
            <a:xfrm>
              <a:off x="587080" y="503239"/>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0" name="Google Shape;1851;p57"/>
            <p:cNvSpPr/>
            <p:nvPr/>
          </p:nvSpPr>
          <p:spPr>
            <a:xfrm>
              <a:off x="587080" y="475274"/>
              <a:ext cx="19605"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1" name="Google Shape;1852;p57"/>
            <p:cNvSpPr/>
            <p:nvPr/>
          </p:nvSpPr>
          <p:spPr>
            <a:xfrm>
              <a:off x="587080" y="447299"/>
              <a:ext cx="19673" cy="19608"/>
            </a:xfrm>
            <a:custGeom>
              <a:avLst/>
              <a:gdLst/>
              <a:ahLst/>
              <a:cxnLst>
                <a:cxn ang="0">
                  <a:pos x="wd2" y="hd2"/>
                </a:cxn>
                <a:cxn ang="5400000">
                  <a:pos x="wd2" y="hd2"/>
                </a:cxn>
                <a:cxn ang="10800000">
                  <a:pos x="wd2" y="hd2"/>
                </a:cxn>
                <a:cxn ang="16200000">
                  <a:pos x="wd2" y="hd2"/>
                </a:cxn>
              </a:cxnLst>
              <a:rect l="0" t="0" r="r" b="b"/>
              <a:pathLst>
                <a:path w="18517" h="21600" fill="norm" stroke="1" extrusionOk="0">
                  <a:moveTo>
                    <a:pt x="9284" y="0"/>
                  </a:moveTo>
                  <a:cubicBezTo>
                    <a:pt x="9258" y="0"/>
                    <a:pt x="9224" y="0"/>
                    <a:pt x="9198" y="0"/>
                  </a:cubicBezTo>
                  <a:cubicBezTo>
                    <a:pt x="4146" y="0"/>
                    <a:pt x="0" y="4852"/>
                    <a:pt x="0" y="10765"/>
                  </a:cubicBezTo>
                  <a:cubicBezTo>
                    <a:pt x="0" y="17274"/>
                    <a:pt x="4569" y="21600"/>
                    <a:pt x="9327" y="21600"/>
                  </a:cubicBezTo>
                  <a:cubicBezTo>
                    <a:pt x="11599" y="21600"/>
                    <a:pt x="13913" y="20609"/>
                    <a:pt x="15796" y="18406"/>
                  </a:cubicBezTo>
                  <a:cubicBezTo>
                    <a:pt x="21600" y="11614"/>
                    <a:pt x="17506" y="0"/>
                    <a:pt x="92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2" name="Google Shape;1853;p57"/>
            <p:cNvSpPr/>
            <p:nvPr/>
          </p:nvSpPr>
          <p:spPr>
            <a:xfrm>
              <a:off x="587080" y="419334"/>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3"/>
                    <a:pt x="0" y="1079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3" name="Google Shape;1854;p57"/>
            <p:cNvSpPr/>
            <p:nvPr/>
          </p:nvSpPr>
          <p:spPr>
            <a:xfrm>
              <a:off x="587080" y="391359"/>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4" name="Google Shape;1855;p57"/>
            <p:cNvSpPr/>
            <p:nvPr/>
          </p:nvSpPr>
          <p:spPr>
            <a:xfrm>
              <a:off x="587080" y="363394"/>
              <a:ext cx="19605"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44"/>
                    <a:pt x="0" y="10760"/>
                  </a:cubicBezTo>
                  <a:cubicBezTo>
                    <a:pt x="0" y="17272"/>
                    <a:pt x="4543" y="21600"/>
                    <a:pt x="9294" y="21600"/>
                  </a:cubicBezTo>
                  <a:cubicBezTo>
                    <a:pt x="11562" y="21600"/>
                    <a:pt x="13872" y="20619"/>
                    <a:pt x="15759" y="18404"/>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5" name="Google Shape;1856;p57"/>
            <p:cNvSpPr/>
            <p:nvPr/>
          </p:nvSpPr>
          <p:spPr>
            <a:xfrm>
              <a:off x="587080" y="335419"/>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845"/>
                  </a:cubicBezTo>
                  <a:cubicBezTo>
                    <a:pt x="0" y="17294"/>
                    <a:pt x="4535"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6" name="Google Shape;1857;p57"/>
            <p:cNvSpPr/>
            <p:nvPr/>
          </p:nvSpPr>
          <p:spPr>
            <a:xfrm>
              <a:off x="587080" y="223613"/>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7" name="Google Shape;1858;p57"/>
            <p:cNvSpPr/>
            <p:nvPr/>
          </p:nvSpPr>
          <p:spPr>
            <a:xfrm>
              <a:off x="587080" y="195721"/>
              <a:ext cx="19605" cy="19525"/>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781"/>
                    <a:pt x="0" y="10810"/>
                  </a:cubicBezTo>
                  <a:cubicBezTo>
                    <a:pt x="0" y="17276"/>
                    <a:pt x="4535" y="21600"/>
                    <a:pt x="9286" y="21600"/>
                  </a:cubicBezTo>
                  <a:cubicBezTo>
                    <a:pt x="11553" y="21600"/>
                    <a:pt x="13872" y="20615"/>
                    <a:pt x="15759" y="18392"/>
                  </a:cubicBezTo>
                  <a:cubicBezTo>
                    <a:pt x="21600" y="11632"/>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8" name="Google Shape;1859;p57"/>
            <p:cNvSpPr/>
            <p:nvPr/>
          </p:nvSpPr>
          <p:spPr>
            <a:xfrm>
              <a:off x="587080" y="139781"/>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59" name="Google Shape;1860;p57"/>
            <p:cNvSpPr/>
            <p:nvPr/>
          </p:nvSpPr>
          <p:spPr>
            <a:xfrm>
              <a:off x="587080" y="55939"/>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0" name="Google Shape;1861;p57"/>
            <p:cNvSpPr/>
            <p:nvPr/>
          </p:nvSpPr>
          <p:spPr>
            <a:xfrm>
              <a:off x="587080" y="27974"/>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1" name="Google Shape;1862;p57"/>
            <p:cNvSpPr/>
            <p:nvPr/>
          </p:nvSpPr>
          <p:spPr>
            <a:xfrm>
              <a:off x="559179" y="782792"/>
              <a:ext cx="19534" cy="19553"/>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84"/>
                    <a:pt x="0" y="10795"/>
                  </a:cubicBezTo>
                  <a:cubicBezTo>
                    <a:pt x="0" y="17302"/>
                    <a:pt x="4541" y="21600"/>
                    <a:pt x="9263" y="21600"/>
                  </a:cubicBezTo>
                  <a:cubicBezTo>
                    <a:pt x="11538" y="21600"/>
                    <a:pt x="13865" y="20597"/>
                    <a:pt x="15740" y="18377"/>
                  </a:cubicBezTo>
                  <a:cubicBezTo>
                    <a:pt x="21600" y="11616"/>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2" name="Google Shape;1863;p57"/>
            <p:cNvSpPr/>
            <p:nvPr/>
          </p:nvSpPr>
          <p:spPr>
            <a:xfrm>
              <a:off x="559179" y="754827"/>
              <a:ext cx="19534"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1"/>
                    <a:pt x="0" y="10785"/>
                  </a:cubicBezTo>
                  <a:cubicBezTo>
                    <a:pt x="0" y="1729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3" name="Google Shape;1864;p57"/>
            <p:cNvSpPr/>
            <p:nvPr/>
          </p:nvSpPr>
          <p:spPr>
            <a:xfrm>
              <a:off x="559179" y="726852"/>
              <a:ext cx="19534"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2"/>
                    <a:pt x="0" y="10765"/>
                  </a:cubicBezTo>
                  <a:cubicBezTo>
                    <a:pt x="0" y="17274"/>
                    <a:pt x="4567" y="21600"/>
                    <a:pt x="9307" y="21600"/>
                  </a:cubicBezTo>
                  <a:cubicBezTo>
                    <a:pt x="11564" y="21600"/>
                    <a:pt x="13873" y="20609"/>
                    <a:pt x="15740" y="18406"/>
                  </a:cubicBezTo>
                  <a:cubicBezTo>
                    <a:pt x="21600" y="11583"/>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4" name="Google Shape;1865;p57"/>
            <p:cNvSpPr/>
            <p:nvPr/>
          </p:nvSpPr>
          <p:spPr>
            <a:xfrm>
              <a:off x="559179" y="559105"/>
              <a:ext cx="19534"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52"/>
                    <a:pt x="0" y="10845"/>
                  </a:cubicBezTo>
                  <a:cubicBezTo>
                    <a:pt x="0" y="17294"/>
                    <a:pt x="4558" y="21600"/>
                    <a:pt x="9298" y="21600"/>
                  </a:cubicBezTo>
                  <a:cubicBezTo>
                    <a:pt x="11564" y="21600"/>
                    <a:pt x="13873" y="20609"/>
                    <a:pt x="15740" y="18406"/>
                  </a:cubicBezTo>
                  <a:cubicBezTo>
                    <a:pt x="21600" y="11664"/>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5" name="Google Shape;1866;p57"/>
            <p:cNvSpPr/>
            <p:nvPr/>
          </p:nvSpPr>
          <p:spPr>
            <a:xfrm>
              <a:off x="559179" y="531213"/>
              <a:ext cx="19534" cy="19544"/>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7"/>
                    <a:pt x="0" y="10800"/>
                  </a:cubicBezTo>
                  <a:cubicBezTo>
                    <a:pt x="0" y="17310"/>
                    <a:pt x="4541" y="21600"/>
                    <a:pt x="9263" y="21600"/>
                  </a:cubicBezTo>
                  <a:cubicBezTo>
                    <a:pt x="11538" y="21600"/>
                    <a:pt x="13865" y="20606"/>
                    <a:pt x="15740" y="18385"/>
                  </a:cubicBezTo>
                  <a:cubicBezTo>
                    <a:pt x="21600" y="1162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6" name="Google Shape;1867;p57"/>
            <p:cNvSpPr/>
            <p:nvPr/>
          </p:nvSpPr>
          <p:spPr>
            <a:xfrm>
              <a:off x="559179" y="503239"/>
              <a:ext cx="19534"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7" name="Google Shape;1868;p57"/>
            <p:cNvSpPr/>
            <p:nvPr/>
          </p:nvSpPr>
          <p:spPr>
            <a:xfrm>
              <a:off x="559179" y="475274"/>
              <a:ext cx="19534" cy="1959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44"/>
                    <a:pt x="0" y="10770"/>
                  </a:cubicBezTo>
                  <a:cubicBezTo>
                    <a:pt x="0" y="17272"/>
                    <a:pt x="4567" y="21600"/>
                    <a:pt x="9307" y="21600"/>
                  </a:cubicBezTo>
                  <a:cubicBezTo>
                    <a:pt x="11564" y="21600"/>
                    <a:pt x="13873" y="20619"/>
                    <a:pt x="15740" y="18415"/>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8" name="Google Shape;1869;p57"/>
            <p:cNvSpPr/>
            <p:nvPr/>
          </p:nvSpPr>
          <p:spPr>
            <a:xfrm>
              <a:off x="559179" y="447299"/>
              <a:ext cx="19607"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310" y="0"/>
                  </a:moveTo>
                  <a:cubicBezTo>
                    <a:pt x="9284" y="0"/>
                    <a:pt x="9258" y="0"/>
                    <a:pt x="9224" y="0"/>
                  </a:cubicBezTo>
                  <a:cubicBezTo>
                    <a:pt x="4088" y="0"/>
                    <a:pt x="0" y="4852"/>
                    <a:pt x="0" y="10765"/>
                  </a:cubicBezTo>
                  <a:cubicBezTo>
                    <a:pt x="0" y="17274"/>
                    <a:pt x="4556" y="21600"/>
                    <a:pt x="9302" y="21600"/>
                  </a:cubicBezTo>
                  <a:cubicBezTo>
                    <a:pt x="11571" y="21600"/>
                    <a:pt x="13883" y="20609"/>
                    <a:pt x="15771"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69" name="Google Shape;1870;p57"/>
            <p:cNvSpPr/>
            <p:nvPr/>
          </p:nvSpPr>
          <p:spPr>
            <a:xfrm>
              <a:off x="559179" y="419334"/>
              <a:ext cx="19534"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90"/>
                  </a:cubicBezTo>
                  <a:cubicBezTo>
                    <a:pt x="0" y="17304"/>
                    <a:pt x="4567" y="21600"/>
                    <a:pt x="9307" y="21600"/>
                  </a:cubicBezTo>
                  <a:cubicBezTo>
                    <a:pt x="11573"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0" name="Google Shape;1871;p57"/>
            <p:cNvSpPr/>
            <p:nvPr/>
          </p:nvSpPr>
          <p:spPr>
            <a:xfrm>
              <a:off x="559179" y="391359"/>
              <a:ext cx="19534"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1" name="Google Shape;1872;p57"/>
            <p:cNvSpPr/>
            <p:nvPr/>
          </p:nvSpPr>
          <p:spPr>
            <a:xfrm>
              <a:off x="559179" y="363394"/>
              <a:ext cx="19534" cy="1959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44"/>
                    <a:pt x="0" y="10760"/>
                  </a:cubicBezTo>
                  <a:cubicBezTo>
                    <a:pt x="0" y="17272"/>
                    <a:pt x="4567" y="21600"/>
                    <a:pt x="9307" y="21600"/>
                  </a:cubicBezTo>
                  <a:cubicBezTo>
                    <a:pt x="11564" y="21600"/>
                    <a:pt x="13873" y="20619"/>
                    <a:pt x="15740" y="18404"/>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2" name="Google Shape;1873;p57"/>
            <p:cNvSpPr/>
            <p:nvPr/>
          </p:nvSpPr>
          <p:spPr>
            <a:xfrm>
              <a:off x="559179" y="335419"/>
              <a:ext cx="19534"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52"/>
                    <a:pt x="0" y="10845"/>
                  </a:cubicBezTo>
                  <a:cubicBezTo>
                    <a:pt x="0" y="17294"/>
                    <a:pt x="4558" y="21600"/>
                    <a:pt x="9298" y="21600"/>
                  </a:cubicBezTo>
                  <a:cubicBezTo>
                    <a:pt x="11564" y="21600"/>
                    <a:pt x="13873" y="20609"/>
                    <a:pt x="15740" y="18406"/>
                  </a:cubicBezTo>
                  <a:cubicBezTo>
                    <a:pt x="21600" y="11664"/>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3" name="Google Shape;1874;p57"/>
            <p:cNvSpPr/>
            <p:nvPr/>
          </p:nvSpPr>
          <p:spPr>
            <a:xfrm>
              <a:off x="559179" y="223613"/>
              <a:ext cx="19534"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2"/>
                    <a:pt x="0" y="10765"/>
                  </a:cubicBezTo>
                  <a:cubicBezTo>
                    <a:pt x="0" y="17274"/>
                    <a:pt x="4567" y="21600"/>
                    <a:pt x="9307" y="21600"/>
                  </a:cubicBezTo>
                  <a:cubicBezTo>
                    <a:pt x="11564" y="21600"/>
                    <a:pt x="13873" y="20609"/>
                    <a:pt x="15740" y="18406"/>
                  </a:cubicBezTo>
                  <a:cubicBezTo>
                    <a:pt x="21600" y="11583"/>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4" name="Google Shape;1875;p57"/>
            <p:cNvSpPr/>
            <p:nvPr/>
          </p:nvSpPr>
          <p:spPr>
            <a:xfrm>
              <a:off x="559179" y="139781"/>
              <a:ext cx="19534"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80"/>
                  </a:cubicBezTo>
                  <a:cubicBezTo>
                    <a:pt x="0" y="17304"/>
                    <a:pt x="4567" y="21600"/>
                    <a:pt x="9307" y="21600"/>
                  </a:cubicBezTo>
                  <a:cubicBezTo>
                    <a:pt x="11573"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5" name="Google Shape;1876;p57"/>
            <p:cNvSpPr/>
            <p:nvPr/>
          </p:nvSpPr>
          <p:spPr>
            <a:xfrm>
              <a:off x="559179" y="55939"/>
              <a:ext cx="19534" cy="1957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6" name="Google Shape;1877;p57"/>
            <p:cNvSpPr/>
            <p:nvPr/>
          </p:nvSpPr>
          <p:spPr>
            <a:xfrm>
              <a:off x="559179" y="27974"/>
              <a:ext cx="19534"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80"/>
                  </a:cubicBezTo>
                  <a:cubicBezTo>
                    <a:pt x="0" y="17304"/>
                    <a:pt x="4567" y="21600"/>
                    <a:pt x="9307" y="21600"/>
                  </a:cubicBezTo>
                  <a:cubicBezTo>
                    <a:pt x="11573"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7" name="Google Shape;1878;p57"/>
            <p:cNvSpPr/>
            <p:nvPr/>
          </p:nvSpPr>
          <p:spPr>
            <a:xfrm>
              <a:off x="531214" y="726852"/>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89"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8" name="Google Shape;1879;p57"/>
            <p:cNvSpPr/>
            <p:nvPr/>
          </p:nvSpPr>
          <p:spPr>
            <a:xfrm>
              <a:off x="531214" y="698887"/>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44"/>
                    <a:pt x="0" y="10770"/>
                  </a:cubicBezTo>
                  <a:cubicBezTo>
                    <a:pt x="0" y="17272"/>
                    <a:pt x="4558" y="21600"/>
                    <a:pt x="9298" y="21600"/>
                  </a:cubicBezTo>
                  <a:cubicBezTo>
                    <a:pt x="11564" y="21600"/>
                    <a:pt x="13865"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79" name="Google Shape;1880;p57"/>
            <p:cNvSpPr/>
            <p:nvPr/>
          </p:nvSpPr>
          <p:spPr>
            <a:xfrm>
              <a:off x="531214"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89" y="0"/>
                    <a:pt x="0" y="4784"/>
                    <a:pt x="0" y="10795"/>
                  </a:cubicBezTo>
                  <a:cubicBezTo>
                    <a:pt x="0" y="17302"/>
                    <a:pt x="4532" y="21600"/>
                    <a:pt x="9281" y="21600"/>
                  </a:cubicBezTo>
                  <a:cubicBezTo>
                    <a:pt x="11564"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0" name="Google Shape;1881;p57"/>
            <p:cNvSpPr/>
            <p:nvPr/>
          </p:nvSpPr>
          <p:spPr>
            <a:xfrm>
              <a:off x="531214" y="559105"/>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52"/>
                    <a:pt x="0" y="10845"/>
                  </a:cubicBezTo>
                  <a:cubicBezTo>
                    <a:pt x="0" y="17294"/>
                    <a:pt x="4549" y="21600"/>
                    <a:pt x="9289" y="21600"/>
                  </a:cubicBezTo>
                  <a:cubicBezTo>
                    <a:pt x="11555"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1" name="Google Shape;1882;p57"/>
            <p:cNvSpPr/>
            <p:nvPr/>
          </p:nvSpPr>
          <p:spPr>
            <a:xfrm>
              <a:off x="531214" y="53121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89" y="0"/>
                    <a:pt x="0" y="4857"/>
                    <a:pt x="0" y="10800"/>
                  </a:cubicBezTo>
                  <a:cubicBezTo>
                    <a:pt x="0" y="17310"/>
                    <a:pt x="4532" y="21600"/>
                    <a:pt x="9281" y="21600"/>
                  </a:cubicBezTo>
                  <a:cubicBezTo>
                    <a:pt x="11564"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2" name="Google Shape;1883;p57"/>
            <p:cNvSpPr/>
            <p:nvPr/>
          </p:nvSpPr>
          <p:spPr>
            <a:xfrm>
              <a:off x="531214" y="503239"/>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3" name="Google Shape;1884;p57"/>
            <p:cNvSpPr/>
            <p:nvPr/>
          </p:nvSpPr>
          <p:spPr>
            <a:xfrm>
              <a:off x="531214" y="47527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44"/>
                    <a:pt x="0" y="10770"/>
                  </a:cubicBezTo>
                  <a:cubicBezTo>
                    <a:pt x="0" y="17272"/>
                    <a:pt x="4558" y="21600"/>
                    <a:pt x="9298" y="21600"/>
                  </a:cubicBezTo>
                  <a:cubicBezTo>
                    <a:pt x="11564" y="21600"/>
                    <a:pt x="13865"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4" name="Google Shape;1885;p57"/>
            <p:cNvSpPr/>
            <p:nvPr/>
          </p:nvSpPr>
          <p:spPr>
            <a:xfrm>
              <a:off x="531214" y="447299"/>
              <a:ext cx="19601"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14" y="0"/>
                  </a:moveTo>
                  <a:cubicBezTo>
                    <a:pt x="9288" y="0"/>
                    <a:pt x="9253" y="0"/>
                    <a:pt x="9227" y="0"/>
                  </a:cubicBezTo>
                  <a:cubicBezTo>
                    <a:pt x="4081" y="0"/>
                    <a:pt x="0" y="4852"/>
                    <a:pt x="0" y="10765"/>
                  </a:cubicBezTo>
                  <a:cubicBezTo>
                    <a:pt x="0" y="17274"/>
                    <a:pt x="4549" y="21600"/>
                    <a:pt x="9305" y="21600"/>
                  </a:cubicBezTo>
                  <a:cubicBezTo>
                    <a:pt x="11575" y="21600"/>
                    <a:pt x="13889" y="20609"/>
                    <a:pt x="15778"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5" name="Google Shape;1886;p57"/>
            <p:cNvSpPr/>
            <p:nvPr/>
          </p:nvSpPr>
          <p:spPr>
            <a:xfrm>
              <a:off x="531214" y="419334"/>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3"/>
                    <a:pt x="0" y="1079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6" name="Google Shape;1887;p57"/>
            <p:cNvSpPr/>
            <p:nvPr/>
          </p:nvSpPr>
          <p:spPr>
            <a:xfrm>
              <a:off x="531214" y="391359"/>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7" name="Google Shape;1888;p57"/>
            <p:cNvSpPr/>
            <p:nvPr/>
          </p:nvSpPr>
          <p:spPr>
            <a:xfrm>
              <a:off x="531214" y="36339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44"/>
                    <a:pt x="0" y="10760"/>
                  </a:cubicBezTo>
                  <a:cubicBezTo>
                    <a:pt x="0" y="17272"/>
                    <a:pt x="4558" y="21600"/>
                    <a:pt x="9298" y="21600"/>
                  </a:cubicBezTo>
                  <a:cubicBezTo>
                    <a:pt x="11564" y="21600"/>
                    <a:pt x="13865" y="20619"/>
                    <a:pt x="15740"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8" name="Google Shape;1889;p57"/>
            <p:cNvSpPr/>
            <p:nvPr/>
          </p:nvSpPr>
          <p:spPr>
            <a:xfrm>
              <a:off x="531214" y="335419"/>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52"/>
                    <a:pt x="0" y="10845"/>
                  </a:cubicBezTo>
                  <a:cubicBezTo>
                    <a:pt x="0" y="17294"/>
                    <a:pt x="4549" y="21600"/>
                    <a:pt x="9289" y="21600"/>
                  </a:cubicBezTo>
                  <a:cubicBezTo>
                    <a:pt x="11555"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89" name="Google Shape;1890;p57"/>
            <p:cNvSpPr/>
            <p:nvPr/>
          </p:nvSpPr>
          <p:spPr>
            <a:xfrm>
              <a:off x="531214" y="307527"/>
              <a:ext cx="19549" cy="19544"/>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776"/>
                    <a:pt x="0" y="10800"/>
                  </a:cubicBezTo>
                  <a:cubicBezTo>
                    <a:pt x="0" y="17300"/>
                    <a:pt x="4532" y="21600"/>
                    <a:pt x="9263" y="21600"/>
                  </a:cubicBezTo>
                  <a:cubicBezTo>
                    <a:pt x="11538" y="21600"/>
                    <a:pt x="13856" y="20606"/>
                    <a:pt x="15740"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0" name="Google Shape;1891;p57"/>
            <p:cNvSpPr/>
            <p:nvPr/>
          </p:nvSpPr>
          <p:spPr>
            <a:xfrm>
              <a:off x="531214" y="223613"/>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52"/>
                    <a:pt x="0" y="10765"/>
                  </a:cubicBezTo>
                  <a:cubicBezTo>
                    <a:pt x="0" y="17274"/>
                    <a:pt x="4558" y="21600"/>
                    <a:pt x="9298" y="21600"/>
                  </a:cubicBezTo>
                  <a:cubicBezTo>
                    <a:pt x="11564" y="21600"/>
                    <a:pt x="13865"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1" name="Google Shape;1892;p57"/>
            <p:cNvSpPr/>
            <p:nvPr/>
          </p:nvSpPr>
          <p:spPr>
            <a:xfrm>
              <a:off x="531214" y="111806"/>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2"/>
                    <a:pt x="0" y="10765"/>
                  </a:cubicBezTo>
                  <a:cubicBezTo>
                    <a:pt x="0" y="17274"/>
                    <a:pt x="4558" y="21600"/>
                    <a:pt x="9298" y="21600"/>
                  </a:cubicBezTo>
                  <a:cubicBezTo>
                    <a:pt x="11564" y="21600"/>
                    <a:pt x="13865"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2" name="Google Shape;1893;p57"/>
            <p:cNvSpPr/>
            <p:nvPr/>
          </p:nvSpPr>
          <p:spPr>
            <a:xfrm>
              <a:off x="531214" y="27974"/>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3"/>
                    <a:pt x="0" y="1078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3" name="Google Shape;1894;p57"/>
            <p:cNvSpPr/>
            <p:nvPr/>
          </p:nvSpPr>
          <p:spPr>
            <a:xfrm>
              <a:off x="503239" y="698887"/>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770"/>
                  </a:cubicBezTo>
                  <a:cubicBezTo>
                    <a:pt x="0" y="17272"/>
                    <a:pt x="4567"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4" name="Google Shape;1895;p57"/>
            <p:cNvSpPr/>
            <p:nvPr/>
          </p:nvSpPr>
          <p:spPr>
            <a:xfrm>
              <a:off x="503239"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41"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5" name="Google Shape;1896;p57"/>
            <p:cNvSpPr/>
            <p:nvPr/>
          </p:nvSpPr>
          <p:spPr>
            <a:xfrm>
              <a:off x="503239" y="55910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6" name="Google Shape;1897;p57"/>
            <p:cNvSpPr/>
            <p:nvPr/>
          </p:nvSpPr>
          <p:spPr>
            <a:xfrm>
              <a:off x="503239" y="53121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7"/>
                    <a:pt x="0" y="10800"/>
                  </a:cubicBezTo>
                  <a:cubicBezTo>
                    <a:pt x="0" y="17310"/>
                    <a:pt x="4541"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7" name="Google Shape;1898;p57"/>
            <p:cNvSpPr/>
            <p:nvPr/>
          </p:nvSpPr>
          <p:spPr>
            <a:xfrm>
              <a:off x="503239" y="50323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8" name="Google Shape;1899;p57"/>
            <p:cNvSpPr/>
            <p:nvPr/>
          </p:nvSpPr>
          <p:spPr>
            <a:xfrm>
              <a:off x="503239" y="47527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67"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899" name="Google Shape;1900;p57"/>
            <p:cNvSpPr/>
            <p:nvPr/>
          </p:nvSpPr>
          <p:spPr>
            <a:xfrm>
              <a:off x="503239" y="447299"/>
              <a:ext cx="19607"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310" y="0"/>
                  </a:moveTo>
                  <a:cubicBezTo>
                    <a:pt x="9284" y="0"/>
                    <a:pt x="9258" y="0"/>
                    <a:pt x="9224" y="0"/>
                  </a:cubicBezTo>
                  <a:cubicBezTo>
                    <a:pt x="4157" y="0"/>
                    <a:pt x="0" y="4852"/>
                    <a:pt x="0" y="10765"/>
                  </a:cubicBezTo>
                  <a:cubicBezTo>
                    <a:pt x="0" y="17274"/>
                    <a:pt x="4582" y="21600"/>
                    <a:pt x="9336" y="21600"/>
                  </a:cubicBezTo>
                  <a:cubicBezTo>
                    <a:pt x="11605" y="21600"/>
                    <a:pt x="13909" y="20609"/>
                    <a:pt x="15771"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0" name="Google Shape;1901;p57"/>
            <p:cNvSpPr/>
            <p:nvPr/>
          </p:nvSpPr>
          <p:spPr>
            <a:xfrm>
              <a:off x="503239" y="41933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9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1" name="Google Shape;1902;p57"/>
            <p:cNvSpPr/>
            <p:nvPr/>
          </p:nvSpPr>
          <p:spPr>
            <a:xfrm>
              <a:off x="503239" y="39135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2" name="Google Shape;1903;p57"/>
            <p:cNvSpPr/>
            <p:nvPr/>
          </p:nvSpPr>
          <p:spPr>
            <a:xfrm>
              <a:off x="503239" y="36339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60"/>
                  </a:cubicBezTo>
                  <a:cubicBezTo>
                    <a:pt x="0" y="17272"/>
                    <a:pt x="4567" y="21600"/>
                    <a:pt x="9324" y="21600"/>
                  </a:cubicBezTo>
                  <a:cubicBezTo>
                    <a:pt x="11599" y="21600"/>
                    <a:pt x="13917" y="20619"/>
                    <a:pt x="15809"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3" name="Google Shape;1904;p57"/>
            <p:cNvSpPr/>
            <p:nvPr/>
          </p:nvSpPr>
          <p:spPr>
            <a:xfrm>
              <a:off x="503239" y="335419"/>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4" name="Google Shape;1905;p57"/>
            <p:cNvSpPr/>
            <p:nvPr/>
          </p:nvSpPr>
          <p:spPr>
            <a:xfrm>
              <a:off x="503239" y="307527"/>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00"/>
                    <a:pt x="4541" y="21600"/>
                    <a:pt x="9281" y="21600"/>
                  </a:cubicBezTo>
                  <a:cubicBezTo>
                    <a:pt x="11573" y="21600"/>
                    <a:pt x="13908" y="20606"/>
                    <a:pt x="15809"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5" name="Google Shape;1906;p57"/>
            <p:cNvSpPr/>
            <p:nvPr/>
          </p:nvSpPr>
          <p:spPr>
            <a:xfrm>
              <a:off x="503239" y="25158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6" name="Google Shape;1907;p57"/>
            <p:cNvSpPr/>
            <p:nvPr/>
          </p:nvSpPr>
          <p:spPr>
            <a:xfrm>
              <a:off x="503239"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765"/>
                  </a:cubicBezTo>
                  <a:cubicBezTo>
                    <a:pt x="0" y="17274"/>
                    <a:pt x="4567"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7" name="Google Shape;1908;p57"/>
            <p:cNvSpPr/>
            <p:nvPr/>
          </p:nvSpPr>
          <p:spPr>
            <a:xfrm>
              <a:off x="503239"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8" name="Google Shape;1909;p57"/>
            <p:cNvSpPr/>
            <p:nvPr/>
          </p:nvSpPr>
          <p:spPr>
            <a:xfrm>
              <a:off x="503239"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09" name="Google Shape;1910;p57"/>
            <p:cNvSpPr/>
            <p:nvPr/>
          </p:nvSpPr>
          <p:spPr>
            <a:xfrm>
              <a:off x="503239" y="83831"/>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91"/>
                    <a:pt x="0" y="4852"/>
                    <a:pt x="0" y="10856"/>
                  </a:cubicBezTo>
                  <a:cubicBezTo>
                    <a:pt x="0" y="17294"/>
                    <a:pt x="4558" y="21600"/>
                    <a:pt x="9315" y="21600"/>
                  </a:cubicBezTo>
                  <a:cubicBezTo>
                    <a:pt x="11590" y="21600"/>
                    <a:pt x="13917" y="20620"/>
                    <a:pt x="15809"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0" name="Google Shape;1911;p57"/>
            <p:cNvSpPr/>
            <p:nvPr/>
          </p:nvSpPr>
          <p:spPr>
            <a:xfrm>
              <a:off x="503239" y="2797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1" name="Google Shape;1912;p57"/>
            <p:cNvSpPr/>
            <p:nvPr/>
          </p:nvSpPr>
          <p:spPr>
            <a:xfrm>
              <a:off x="475274" y="698887"/>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81"/>
                    <a:pt x="0"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2" name="Google Shape;1913;p57"/>
            <p:cNvSpPr/>
            <p:nvPr/>
          </p:nvSpPr>
          <p:spPr>
            <a:xfrm>
              <a:off x="475274" y="670985"/>
              <a:ext cx="19604" cy="19553"/>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784"/>
                    <a:pt x="0" y="10795"/>
                  </a:cubicBezTo>
                  <a:cubicBezTo>
                    <a:pt x="0" y="17302"/>
                    <a:pt x="4517" y="21600"/>
                    <a:pt x="9251" y="21600"/>
                  </a:cubicBezTo>
                  <a:cubicBezTo>
                    <a:pt x="11527" y="21600"/>
                    <a:pt x="13855" y="20597"/>
                    <a:pt x="15759" y="18377"/>
                  </a:cubicBezTo>
                  <a:cubicBezTo>
                    <a:pt x="21600" y="11616"/>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3" name="Google Shape;1914;p57"/>
            <p:cNvSpPr/>
            <p:nvPr/>
          </p:nvSpPr>
          <p:spPr>
            <a:xfrm>
              <a:off x="475274" y="559105"/>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81"/>
                    <a:pt x="0" y="4852"/>
                    <a:pt x="0" y="10845"/>
                  </a:cubicBezTo>
                  <a:cubicBezTo>
                    <a:pt x="0" y="17294"/>
                    <a:pt x="4535" y="21600"/>
                    <a:pt x="9277" y="21600"/>
                  </a:cubicBezTo>
                  <a:cubicBezTo>
                    <a:pt x="11553" y="21600"/>
                    <a:pt x="13863"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4" name="Google Shape;1915;p57"/>
            <p:cNvSpPr/>
            <p:nvPr/>
          </p:nvSpPr>
          <p:spPr>
            <a:xfrm>
              <a:off x="475274" y="531213"/>
              <a:ext cx="19604"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57"/>
                    <a:pt x="0" y="10800"/>
                  </a:cubicBezTo>
                  <a:cubicBezTo>
                    <a:pt x="0" y="17310"/>
                    <a:pt x="4517" y="21600"/>
                    <a:pt x="9251" y="21600"/>
                  </a:cubicBezTo>
                  <a:cubicBezTo>
                    <a:pt x="11527" y="21600"/>
                    <a:pt x="13855" y="20606"/>
                    <a:pt x="15759" y="1838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5" name="Google Shape;1916;p57"/>
            <p:cNvSpPr/>
            <p:nvPr/>
          </p:nvSpPr>
          <p:spPr>
            <a:xfrm>
              <a:off x="475274" y="503239"/>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6" name="Google Shape;1917;p57"/>
            <p:cNvSpPr/>
            <p:nvPr/>
          </p:nvSpPr>
          <p:spPr>
            <a:xfrm>
              <a:off x="475274" y="475274"/>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7" name="Google Shape;1918;p57"/>
            <p:cNvSpPr/>
            <p:nvPr/>
          </p:nvSpPr>
          <p:spPr>
            <a:xfrm>
              <a:off x="475274" y="447299"/>
              <a:ext cx="19672" cy="19608"/>
            </a:xfrm>
            <a:custGeom>
              <a:avLst/>
              <a:gdLst/>
              <a:ahLst/>
              <a:cxnLst>
                <a:cxn ang="0">
                  <a:pos x="wd2" y="hd2"/>
                </a:cxn>
                <a:cxn ang="5400000">
                  <a:pos x="wd2" y="hd2"/>
                </a:cxn>
                <a:cxn ang="10800000">
                  <a:pos x="wd2" y="hd2"/>
                </a:cxn>
                <a:cxn ang="16200000">
                  <a:pos x="wd2" y="hd2"/>
                </a:cxn>
              </a:cxnLst>
              <a:rect l="0" t="0" r="r" b="b"/>
              <a:pathLst>
                <a:path w="18517" h="21600" fill="norm" stroke="1" extrusionOk="0">
                  <a:moveTo>
                    <a:pt x="9284" y="0"/>
                  </a:moveTo>
                  <a:cubicBezTo>
                    <a:pt x="9258" y="0"/>
                    <a:pt x="9224" y="0"/>
                    <a:pt x="9198" y="0"/>
                  </a:cubicBezTo>
                  <a:cubicBezTo>
                    <a:pt x="4137" y="0"/>
                    <a:pt x="0" y="4852"/>
                    <a:pt x="0" y="10765"/>
                  </a:cubicBezTo>
                  <a:cubicBezTo>
                    <a:pt x="0" y="17274"/>
                    <a:pt x="4569" y="21600"/>
                    <a:pt x="9327" y="21600"/>
                  </a:cubicBezTo>
                  <a:cubicBezTo>
                    <a:pt x="11599" y="21600"/>
                    <a:pt x="13913" y="20609"/>
                    <a:pt x="15796" y="18406"/>
                  </a:cubicBezTo>
                  <a:cubicBezTo>
                    <a:pt x="21600" y="11614"/>
                    <a:pt x="17506" y="0"/>
                    <a:pt x="92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8" name="Google Shape;1919;p57"/>
            <p:cNvSpPr/>
            <p:nvPr/>
          </p:nvSpPr>
          <p:spPr>
            <a:xfrm>
              <a:off x="475274" y="419334"/>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53"/>
                    <a:pt x="0" y="1079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19" name="Google Shape;1920;p57"/>
            <p:cNvSpPr/>
            <p:nvPr/>
          </p:nvSpPr>
          <p:spPr>
            <a:xfrm>
              <a:off x="475274" y="391359"/>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0" name="Google Shape;1921;p57"/>
            <p:cNvSpPr/>
            <p:nvPr/>
          </p:nvSpPr>
          <p:spPr>
            <a:xfrm>
              <a:off x="475274" y="363394"/>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44"/>
                    <a:pt x="0" y="10760"/>
                  </a:cubicBezTo>
                  <a:cubicBezTo>
                    <a:pt x="0" y="17272"/>
                    <a:pt x="4543" y="21600"/>
                    <a:pt x="9294" y="21600"/>
                  </a:cubicBezTo>
                  <a:cubicBezTo>
                    <a:pt x="11562" y="21600"/>
                    <a:pt x="13872" y="20619"/>
                    <a:pt x="15759" y="18404"/>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1" name="Google Shape;1922;p57"/>
            <p:cNvSpPr/>
            <p:nvPr/>
          </p:nvSpPr>
          <p:spPr>
            <a:xfrm>
              <a:off x="475274" y="335419"/>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81"/>
                    <a:pt x="0" y="4852"/>
                    <a:pt x="0" y="10845"/>
                  </a:cubicBezTo>
                  <a:cubicBezTo>
                    <a:pt x="0" y="17294"/>
                    <a:pt x="4535" y="21600"/>
                    <a:pt x="9277" y="21600"/>
                  </a:cubicBezTo>
                  <a:cubicBezTo>
                    <a:pt x="11553" y="21600"/>
                    <a:pt x="13863"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2" name="Google Shape;1923;p57"/>
            <p:cNvSpPr/>
            <p:nvPr/>
          </p:nvSpPr>
          <p:spPr>
            <a:xfrm>
              <a:off x="475274" y="307527"/>
              <a:ext cx="19604"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776"/>
                    <a:pt x="0" y="10800"/>
                  </a:cubicBezTo>
                  <a:cubicBezTo>
                    <a:pt x="0" y="17300"/>
                    <a:pt x="4517" y="21600"/>
                    <a:pt x="9251" y="21600"/>
                  </a:cubicBezTo>
                  <a:cubicBezTo>
                    <a:pt x="11527" y="21600"/>
                    <a:pt x="13855" y="20606"/>
                    <a:pt x="15759" y="1837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3" name="Google Shape;1924;p57"/>
            <p:cNvSpPr/>
            <p:nvPr/>
          </p:nvSpPr>
          <p:spPr>
            <a:xfrm>
              <a:off x="475274" y="279552"/>
              <a:ext cx="19604"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4" name="Google Shape;1925;p57"/>
            <p:cNvSpPr/>
            <p:nvPr/>
          </p:nvSpPr>
          <p:spPr>
            <a:xfrm>
              <a:off x="475274" y="251587"/>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5" name="Google Shape;1926;p57"/>
            <p:cNvSpPr/>
            <p:nvPr/>
          </p:nvSpPr>
          <p:spPr>
            <a:xfrm>
              <a:off x="475274" y="223613"/>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6" name="Google Shape;1927;p57"/>
            <p:cNvSpPr/>
            <p:nvPr/>
          </p:nvSpPr>
          <p:spPr>
            <a:xfrm>
              <a:off x="475274" y="111806"/>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45"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7" name="Google Shape;1928;p57"/>
            <p:cNvSpPr/>
            <p:nvPr/>
          </p:nvSpPr>
          <p:spPr>
            <a:xfrm>
              <a:off x="447299" y="670985"/>
              <a:ext cx="19605" cy="19553"/>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84"/>
                    <a:pt x="0" y="10795"/>
                  </a:cubicBezTo>
                  <a:cubicBezTo>
                    <a:pt x="0" y="17302"/>
                    <a:pt x="4552" y="21600"/>
                    <a:pt x="9286" y="21600"/>
                  </a:cubicBezTo>
                  <a:cubicBezTo>
                    <a:pt x="11562" y="21600"/>
                    <a:pt x="13889" y="20597"/>
                    <a:pt x="15759" y="18377"/>
                  </a:cubicBezTo>
                  <a:cubicBezTo>
                    <a:pt x="21600" y="11616"/>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8" name="Google Shape;1929;p57"/>
            <p:cNvSpPr/>
            <p:nvPr/>
          </p:nvSpPr>
          <p:spPr>
            <a:xfrm>
              <a:off x="447299" y="643020"/>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1"/>
                    <a:pt x="0" y="10785"/>
                  </a:cubicBezTo>
                  <a:cubicBezTo>
                    <a:pt x="0" y="1729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29" name="Google Shape;1930;p57"/>
            <p:cNvSpPr/>
            <p:nvPr/>
          </p:nvSpPr>
          <p:spPr>
            <a:xfrm>
              <a:off x="447299" y="615045"/>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0" name="Google Shape;1931;p57"/>
            <p:cNvSpPr/>
            <p:nvPr/>
          </p:nvSpPr>
          <p:spPr>
            <a:xfrm>
              <a:off x="447299" y="587080"/>
              <a:ext cx="19605" cy="19599"/>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44"/>
                    <a:pt x="0" y="10851"/>
                  </a:cubicBezTo>
                  <a:cubicBezTo>
                    <a:pt x="0" y="17302"/>
                    <a:pt x="4569" y="21600"/>
                    <a:pt x="9320" y="21600"/>
                  </a:cubicBezTo>
                  <a:cubicBezTo>
                    <a:pt x="11587" y="21600"/>
                    <a:pt x="13898"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1" name="Google Shape;1932;p57"/>
            <p:cNvSpPr/>
            <p:nvPr/>
          </p:nvSpPr>
          <p:spPr>
            <a:xfrm>
              <a:off x="447299" y="559105"/>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2" name="Google Shape;1933;p57"/>
            <p:cNvSpPr/>
            <p:nvPr/>
          </p:nvSpPr>
          <p:spPr>
            <a:xfrm>
              <a:off x="447299" y="531213"/>
              <a:ext cx="19605"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7"/>
                    <a:pt x="0" y="10800"/>
                  </a:cubicBezTo>
                  <a:cubicBezTo>
                    <a:pt x="0" y="17310"/>
                    <a:pt x="4552" y="21600"/>
                    <a:pt x="9286" y="21600"/>
                  </a:cubicBezTo>
                  <a:cubicBezTo>
                    <a:pt x="11562" y="21600"/>
                    <a:pt x="13889" y="20606"/>
                    <a:pt x="15759" y="1838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3" name="Google Shape;1934;p57"/>
            <p:cNvSpPr/>
            <p:nvPr/>
          </p:nvSpPr>
          <p:spPr>
            <a:xfrm>
              <a:off x="447299" y="503239"/>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4" name="Google Shape;1935;p57"/>
            <p:cNvSpPr/>
            <p:nvPr/>
          </p:nvSpPr>
          <p:spPr>
            <a:xfrm>
              <a:off x="447299" y="475274"/>
              <a:ext cx="19605"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5" name="Google Shape;1936;p57"/>
            <p:cNvSpPr/>
            <p:nvPr/>
          </p:nvSpPr>
          <p:spPr>
            <a:xfrm>
              <a:off x="447299" y="447299"/>
              <a:ext cx="19678" cy="19608"/>
            </a:xfrm>
            <a:custGeom>
              <a:avLst/>
              <a:gdLst/>
              <a:ahLst/>
              <a:cxnLst>
                <a:cxn ang="0">
                  <a:pos x="wd2" y="hd2"/>
                </a:cxn>
                <a:cxn ang="5400000">
                  <a:pos x="wd2" y="hd2"/>
                </a:cxn>
                <a:cxn ang="10800000">
                  <a:pos x="wd2" y="hd2"/>
                </a:cxn>
                <a:cxn ang="16200000">
                  <a:pos x="wd2" y="hd2"/>
                </a:cxn>
              </a:cxnLst>
              <a:rect l="0" t="0" r="r" b="b"/>
              <a:pathLst>
                <a:path w="18515" h="21600" fill="norm" stroke="1" extrusionOk="0">
                  <a:moveTo>
                    <a:pt x="9281" y="0"/>
                  </a:moveTo>
                  <a:cubicBezTo>
                    <a:pt x="9255" y="0"/>
                    <a:pt x="9229" y="0"/>
                    <a:pt x="9194" y="0"/>
                  </a:cubicBezTo>
                  <a:cubicBezTo>
                    <a:pt x="4144" y="0"/>
                    <a:pt x="0" y="4852"/>
                    <a:pt x="0" y="10765"/>
                  </a:cubicBezTo>
                  <a:cubicBezTo>
                    <a:pt x="0" y="17274"/>
                    <a:pt x="4567" y="21600"/>
                    <a:pt x="9324" y="21600"/>
                  </a:cubicBezTo>
                  <a:cubicBezTo>
                    <a:pt x="11594" y="21600"/>
                    <a:pt x="13908" y="20609"/>
                    <a:pt x="15790" y="18406"/>
                  </a:cubicBezTo>
                  <a:cubicBezTo>
                    <a:pt x="21600" y="11614"/>
                    <a:pt x="17508" y="0"/>
                    <a:pt x="92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6" name="Google Shape;1937;p57"/>
            <p:cNvSpPr/>
            <p:nvPr/>
          </p:nvSpPr>
          <p:spPr>
            <a:xfrm>
              <a:off x="447299" y="419334"/>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3"/>
                    <a:pt x="0" y="10790"/>
                  </a:cubicBezTo>
                  <a:cubicBezTo>
                    <a:pt x="0" y="17304"/>
                    <a:pt x="4552"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7" name="Google Shape;1938;p57"/>
            <p:cNvSpPr/>
            <p:nvPr/>
          </p:nvSpPr>
          <p:spPr>
            <a:xfrm>
              <a:off x="447299" y="391359"/>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8" name="Google Shape;1939;p57"/>
            <p:cNvSpPr/>
            <p:nvPr/>
          </p:nvSpPr>
          <p:spPr>
            <a:xfrm>
              <a:off x="447299" y="363394"/>
              <a:ext cx="19605"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44"/>
                    <a:pt x="0" y="10760"/>
                  </a:cubicBezTo>
                  <a:cubicBezTo>
                    <a:pt x="0" y="17272"/>
                    <a:pt x="4543" y="21600"/>
                    <a:pt x="9294" y="21600"/>
                  </a:cubicBezTo>
                  <a:cubicBezTo>
                    <a:pt x="11562" y="21600"/>
                    <a:pt x="13872" y="20619"/>
                    <a:pt x="15759" y="18404"/>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39" name="Google Shape;1940;p57"/>
            <p:cNvSpPr/>
            <p:nvPr/>
          </p:nvSpPr>
          <p:spPr>
            <a:xfrm>
              <a:off x="447299" y="335419"/>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0" name="Google Shape;1941;p57"/>
            <p:cNvSpPr/>
            <p:nvPr/>
          </p:nvSpPr>
          <p:spPr>
            <a:xfrm>
              <a:off x="447299" y="307527"/>
              <a:ext cx="19605"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76"/>
                    <a:pt x="0" y="10800"/>
                  </a:cubicBezTo>
                  <a:cubicBezTo>
                    <a:pt x="0" y="17300"/>
                    <a:pt x="4517" y="21600"/>
                    <a:pt x="9251" y="21600"/>
                  </a:cubicBezTo>
                  <a:cubicBezTo>
                    <a:pt x="11536" y="21600"/>
                    <a:pt x="13863" y="20606"/>
                    <a:pt x="15759" y="1837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1" name="Google Shape;1942;p57"/>
            <p:cNvSpPr/>
            <p:nvPr/>
          </p:nvSpPr>
          <p:spPr>
            <a:xfrm>
              <a:off x="447299" y="279552"/>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2" name="Google Shape;1943;p57"/>
            <p:cNvSpPr/>
            <p:nvPr/>
          </p:nvSpPr>
          <p:spPr>
            <a:xfrm>
              <a:off x="447299" y="251587"/>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52"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3" name="Google Shape;1944;p57"/>
            <p:cNvSpPr/>
            <p:nvPr/>
          </p:nvSpPr>
          <p:spPr>
            <a:xfrm>
              <a:off x="447299" y="223613"/>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4" name="Google Shape;1945;p57"/>
            <p:cNvSpPr/>
            <p:nvPr/>
          </p:nvSpPr>
          <p:spPr>
            <a:xfrm>
              <a:off x="447299" y="195721"/>
              <a:ext cx="19605" cy="19525"/>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781"/>
                    <a:pt x="0" y="10810"/>
                  </a:cubicBezTo>
                  <a:cubicBezTo>
                    <a:pt x="0" y="17276"/>
                    <a:pt x="4543" y="21600"/>
                    <a:pt x="9286" y="21600"/>
                  </a:cubicBezTo>
                  <a:cubicBezTo>
                    <a:pt x="11553" y="21600"/>
                    <a:pt x="13872" y="20615"/>
                    <a:pt x="15759" y="18392"/>
                  </a:cubicBezTo>
                  <a:cubicBezTo>
                    <a:pt x="21600" y="11632"/>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5" name="Google Shape;1946;p57"/>
            <p:cNvSpPr/>
            <p:nvPr/>
          </p:nvSpPr>
          <p:spPr>
            <a:xfrm>
              <a:off x="447299" y="83831"/>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91"/>
                    <a:pt x="69" y="4852"/>
                    <a:pt x="0" y="10856"/>
                  </a:cubicBezTo>
                  <a:cubicBezTo>
                    <a:pt x="0" y="17294"/>
                    <a:pt x="4543" y="21600"/>
                    <a:pt x="9286" y="21600"/>
                  </a:cubicBezTo>
                  <a:cubicBezTo>
                    <a:pt x="11553" y="21600"/>
                    <a:pt x="13872" y="20620"/>
                    <a:pt x="15759" y="18406"/>
                  </a:cubicBezTo>
                  <a:cubicBezTo>
                    <a:pt x="21600" y="1167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6" name="Google Shape;1947;p57"/>
            <p:cNvSpPr/>
            <p:nvPr/>
          </p:nvSpPr>
          <p:spPr>
            <a:xfrm>
              <a:off x="419407" y="643020"/>
              <a:ext cx="19530"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1"/>
                    <a:pt x="0" y="10785"/>
                  </a:cubicBezTo>
                  <a:cubicBezTo>
                    <a:pt x="0" y="1729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7" name="Google Shape;1948;p57"/>
            <p:cNvSpPr/>
            <p:nvPr/>
          </p:nvSpPr>
          <p:spPr>
            <a:xfrm>
              <a:off x="419407" y="615045"/>
              <a:ext cx="19530" cy="1957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8" name="Google Shape;1949;p57"/>
            <p:cNvSpPr/>
            <p:nvPr/>
          </p:nvSpPr>
          <p:spPr>
            <a:xfrm>
              <a:off x="419407" y="587080"/>
              <a:ext cx="19530" cy="19599"/>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44"/>
                    <a:pt x="0" y="10851"/>
                  </a:cubicBezTo>
                  <a:cubicBezTo>
                    <a:pt x="0" y="17302"/>
                    <a:pt x="4551" y="21600"/>
                    <a:pt x="9293" y="21600"/>
                  </a:cubicBezTo>
                  <a:cubicBezTo>
                    <a:pt x="11560" y="21600"/>
                    <a:pt x="13870" y="20619"/>
                    <a:pt x="15746" y="18415"/>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49" name="Google Shape;1950;p57"/>
            <p:cNvSpPr/>
            <p:nvPr/>
          </p:nvSpPr>
          <p:spPr>
            <a:xfrm>
              <a:off x="419407" y="559105"/>
              <a:ext cx="19530"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52"/>
                    <a:pt x="0" y="10845"/>
                  </a:cubicBezTo>
                  <a:cubicBezTo>
                    <a:pt x="0" y="17294"/>
                    <a:pt x="4551" y="21600"/>
                    <a:pt x="9293" y="21600"/>
                  </a:cubicBezTo>
                  <a:cubicBezTo>
                    <a:pt x="11560" y="21600"/>
                    <a:pt x="13870" y="20609"/>
                    <a:pt x="15746" y="18406"/>
                  </a:cubicBezTo>
                  <a:cubicBezTo>
                    <a:pt x="21600" y="11664"/>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0" name="Google Shape;1951;p57"/>
            <p:cNvSpPr/>
            <p:nvPr/>
          </p:nvSpPr>
          <p:spPr>
            <a:xfrm>
              <a:off x="419407" y="531213"/>
              <a:ext cx="19530" cy="19544"/>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7"/>
                    <a:pt x="0" y="10800"/>
                  </a:cubicBezTo>
                  <a:cubicBezTo>
                    <a:pt x="0" y="17310"/>
                    <a:pt x="4534" y="21600"/>
                    <a:pt x="9258" y="21600"/>
                  </a:cubicBezTo>
                  <a:cubicBezTo>
                    <a:pt x="11543" y="21600"/>
                    <a:pt x="13862" y="20606"/>
                    <a:pt x="15746" y="18385"/>
                  </a:cubicBezTo>
                  <a:cubicBezTo>
                    <a:pt x="21600" y="1162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1" name="Google Shape;1952;p57"/>
            <p:cNvSpPr/>
            <p:nvPr/>
          </p:nvSpPr>
          <p:spPr>
            <a:xfrm>
              <a:off x="419407" y="503239"/>
              <a:ext cx="19530"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2" name="Google Shape;1953;p57"/>
            <p:cNvSpPr/>
            <p:nvPr/>
          </p:nvSpPr>
          <p:spPr>
            <a:xfrm>
              <a:off x="419407" y="475274"/>
              <a:ext cx="19530" cy="1959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44"/>
                    <a:pt x="0" y="10770"/>
                  </a:cubicBezTo>
                  <a:cubicBezTo>
                    <a:pt x="0" y="17272"/>
                    <a:pt x="4560" y="21600"/>
                    <a:pt x="9302" y="21600"/>
                  </a:cubicBezTo>
                  <a:cubicBezTo>
                    <a:pt x="11569" y="21600"/>
                    <a:pt x="13870" y="20619"/>
                    <a:pt x="15746" y="18415"/>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3" name="Google Shape;1954;p57"/>
            <p:cNvSpPr/>
            <p:nvPr/>
          </p:nvSpPr>
          <p:spPr>
            <a:xfrm>
              <a:off x="419407" y="447299"/>
              <a:ext cx="19601"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14" y="0"/>
                  </a:moveTo>
                  <a:cubicBezTo>
                    <a:pt x="9279" y="0"/>
                    <a:pt x="9253" y="0"/>
                    <a:pt x="9227" y="0"/>
                  </a:cubicBezTo>
                  <a:cubicBezTo>
                    <a:pt x="4081" y="0"/>
                    <a:pt x="0" y="4852"/>
                    <a:pt x="0" y="10765"/>
                  </a:cubicBezTo>
                  <a:cubicBezTo>
                    <a:pt x="0" y="17274"/>
                    <a:pt x="4549" y="21600"/>
                    <a:pt x="9305" y="21600"/>
                  </a:cubicBezTo>
                  <a:cubicBezTo>
                    <a:pt x="11575" y="21600"/>
                    <a:pt x="13889" y="20609"/>
                    <a:pt x="15778"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4" name="Google Shape;1955;p57"/>
            <p:cNvSpPr/>
            <p:nvPr/>
          </p:nvSpPr>
          <p:spPr>
            <a:xfrm>
              <a:off x="419407" y="419334"/>
              <a:ext cx="19530" cy="1956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3"/>
                    <a:pt x="0" y="10790"/>
                  </a:cubicBezTo>
                  <a:cubicBezTo>
                    <a:pt x="0" y="17304"/>
                    <a:pt x="4560" y="21600"/>
                    <a:pt x="9302" y="21600"/>
                  </a:cubicBezTo>
                  <a:cubicBezTo>
                    <a:pt x="11569" y="21600"/>
                    <a:pt x="13870" y="20627"/>
                    <a:pt x="15746" y="18449"/>
                  </a:cubicBezTo>
                  <a:cubicBezTo>
                    <a:pt x="21600" y="1161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5" name="Google Shape;1956;p57"/>
            <p:cNvSpPr/>
            <p:nvPr/>
          </p:nvSpPr>
          <p:spPr>
            <a:xfrm>
              <a:off x="419407" y="391359"/>
              <a:ext cx="19530"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6" name="Google Shape;1957;p57"/>
            <p:cNvSpPr/>
            <p:nvPr/>
          </p:nvSpPr>
          <p:spPr>
            <a:xfrm>
              <a:off x="419407" y="363394"/>
              <a:ext cx="19530" cy="1959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44"/>
                    <a:pt x="0" y="10760"/>
                  </a:cubicBezTo>
                  <a:cubicBezTo>
                    <a:pt x="0" y="17272"/>
                    <a:pt x="4560" y="21600"/>
                    <a:pt x="9302" y="21600"/>
                  </a:cubicBezTo>
                  <a:cubicBezTo>
                    <a:pt x="11569" y="21600"/>
                    <a:pt x="13870" y="20619"/>
                    <a:pt x="15746" y="18404"/>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7" name="Google Shape;1958;p57"/>
            <p:cNvSpPr/>
            <p:nvPr/>
          </p:nvSpPr>
          <p:spPr>
            <a:xfrm>
              <a:off x="419407" y="335419"/>
              <a:ext cx="19530"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52"/>
                    <a:pt x="0" y="10845"/>
                  </a:cubicBezTo>
                  <a:cubicBezTo>
                    <a:pt x="0" y="17294"/>
                    <a:pt x="4551" y="21600"/>
                    <a:pt x="9293" y="21600"/>
                  </a:cubicBezTo>
                  <a:cubicBezTo>
                    <a:pt x="11560" y="21600"/>
                    <a:pt x="13870" y="20609"/>
                    <a:pt x="15746" y="18406"/>
                  </a:cubicBezTo>
                  <a:cubicBezTo>
                    <a:pt x="21600" y="11664"/>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8" name="Google Shape;1959;p57"/>
            <p:cNvSpPr/>
            <p:nvPr/>
          </p:nvSpPr>
          <p:spPr>
            <a:xfrm>
              <a:off x="419407" y="307527"/>
              <a:ext cx="19530" cy="19544"/>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776"/>
                    <a:pt x="0" y="10800"/>
                  </a:cubicBezTo>
                  <a:cubicBezTo>
                    <a:pt x="0" y="17300"/>
                    <a:pt x="4534" y="21600"/>
                    <a:pt x="9258" y="21600"/>
                  </a:cubicBezTo>
                  <a:cubicBezTo>
                    <a:pt x="11543" y="21600"/>
                    <a:pt x="13862" y="20606"/>
                    <a:pt x="15746" y="18375"/>
                  </a:cubicBezTo>
                  <a:cubicBezTo>
                    <a:pt x="21600" y="1162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59" name="Google Shape;1960;p57"/>
            <p:cNvSpPr/>
            <p:nvPr/>
          </p:nvSpPr>
          <p:spPr>
            <a:xfrm>
              <a:off x="419407" y="279552"/>
              <a:ext cx="19530" cy="1957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0" name="Google Shape;1961;p57"/>
            <p:cNvSpPr/>
            <p:nvPr/>
          </p:nvSpPr>
          <p:spPr>
            <a:xfrm>
              <a:off x="419407" y="251587"/>
              <a:ext cx="19530" cy="1956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3"/>
                    <a:pt x="0" y="10780"/>
                  </a:cubicBezTo>
                  <a:cubicBezTo>
                    <a:pt x="0" y="17304"/>
                    <a:pt x="4560" y="21600"/>
                    <a:pt x="9302" y="21600"/>
                  </a:cubicBezTo>
                  <a:cubicBezTo>
                    <a:pt x="11569" y="21600"/>
                    <a:pt x="13870" y="20627"/>
                    <a:pt x="15746" y="18449"/>
                  </a:cubicBezTo>
                  <a:cubicBezTo>
                    <a:pt x="21600" y="1161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1" name="Google Shape;1962;p57"/>
            <p:cNvSpPr/>
            <p:nvPr/>
          </p:nvSpPr>
          <p:spPr>
            <a:xfrm>
              <a:off x="419407" y="223613"/>
              <a:ext cx="19530"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2"/>
                    <a:pt x="0" y="10765"/>
                  </a:cubicBezTo>
                  <a:cubicBezTo>
                    <a:pt x="0" y="17274"/>
                    <a:pt x="4560" y="21600"/>
                    <a:pt x="9302" y="21600"/>
                  </a:cubicBezTo>
                  <a:cubicBezTo>
                    <a:pt x="11569" y="21600"/>
                    <a:pt x="13870" y="20609"/>
                    <a:pt x="15746" y="18406"/>
                  </a:cubicBezTo>
                  <a:cubicBezTo>
                    <a:pt x="21600" y="11583"/>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2" name="Google Shape;1963;p57"/>
            <p:cNvSpPr/>
            <p:nvPr/>
          </p:nvSpPr>
          <p:spPr>
            <a:xfrm>
              <a:off x="419407" y="195721"/>
              <a:ext cx="19530" cy="19525"/>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781"/>
                    <a:pt x="0" y="10810"/>
                  </a:cubicBezTo>
                  <a:cubicBezTo>
                    <a:pt x="0" y="17276"/>
                    <a:pt x="4551" y="21600"/>
                    <a:pt x="9293" y="21600"/>
                  </a:cubicBezTo>
                  <a:cubicBezTo>
                    <a:pt x="11560" y="21600"/>
                    <a:pt x="13870" y="20615"/>
                    <a:pt x="15746" y="18392"/>
                  </a:cubicBezTo>
                  <a:cubicBezTo>
                    <a:pt x="21600" y="11632"/>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3" name="Google Shape;1964;p57"/>
            <p:cNvSpPr/>
            <p:nvPr/>
          </p:nvSpPr>
          <p:spPr>
            <a:xfrm>
              <a:off x="419407" y="167746"/>
              <a:ext cx="19530"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4" name="Google Shape;1965;p57"/>
            <p:cNvSpPr/>
            <p:nvPr/>
          </p:nvSpPr>
          <p:spPr>
            <a:xfrm>
              <a:off x="391433" y="55910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5" name="Google Shape;1966;p57"/>
            <p:cNvSpPr/>
            <p:nvPr/>
          </p:nvSpPr>
          <p:spPr>
            <a:xfrm>
              <a:off x="391433" y="53121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7"/>
                    <a:pt x="0" y="10800"/>
                  </a:cubicBezTo>
                  <a:cubicBezTo>
                    <a:pt x="0" y="17310"/>
                    <a:pt x="4541"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6" name="Google Shape;1967;p57"/>
            <p:cNvSpPr/>
            <p:nvPr/>
          </p:nvSpPr>
          <p:spPr>
            <a:xfrm>
              <a:off x="391433" y="50323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7" name="Google Shape;1968;p57"/>
            <p:cNvSpPr/>
            <p:nvPr/>
          </p:nvSpPr>
          <p:spPr>
            <a:xfrm>
              <a:off x="391433" y="47527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8" name="Google Shape;1969;p57"/>
            <p:cNvSpPr/>
            <p:nvPr/>
          </p:nvSpPr>
          <p:spPr>
            <a:xfrm>
              <a:off x="391433" y="447299"/>
              <a:ext cx="19607"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310" y="0"/>
                  </a:moveTo>
                  <a:cubicBezTo>
                    <a:pt x="9284" y="0"/>
                    <a:pt x="9258" y="0"/>
                    <a:pt x="9224" y="0"/>
                  </a:cubicBezTo>
                  <a:cubicBezTo>
                    <a:pt x="4088" y="0"/>
                    <a:pt x="0" y="4852"/>
                    <a:pt x="0" y="10765"/>
                  </a:cubicBezTo>
                  <a:cubicBezTo>
                    <a:pt x="0" y="17274"/>
                    <a:pt x="4582" y="21600"/>
                    <a:pt x="9336" y="21600"/>
                  </a:cubicBezTo>
                  <a:cubicBezTo>
                    <a:pt x="11605" y="21600"/>
                    <a:pt x="13909" y="20609"/>
                    <a:pt x="15771"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69" name="Google Shape;1970;p57"/>
            <p:cNvSpPr/>
            <p:nvPr/>
          </p:nvSpPr>
          <p:spPr>
            <a:xfrm>
              <a:off x="391433" y="41933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9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0" name="Google Shape;1971;p57"/>
            <p:cNvSpPr/>
            <p:nvPr/>
          </p:nvSpPr>
          <p:spPr>
            <a:xfrm>
              <a:off x="391433" y="39135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1" name="Google Shape;1972;p57"/>
            <p:cNvSpPr/>
            <p:nvPr/>
          </p:nvSpPr>
          <p:spPr>
            <a:xfrm>
              <a:off x="391433" y="36339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60"/>
                  </a:cubicBezTo>
                  <a:cubicBezTo>
                    <a:pt x="0" y="17272"/>
                    <a:pt x="4558" y="21600"/>
                    <a:pt x="9324" y="21600"/>
                  </a:cubicBezTo>
                  <a:cubicBezTo>
                    <a:pt x="11599" y="21600"/>
                    <a:pt x="13917" y="20619"/>
                    <a:pt x="15809"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2" name="Google Shape;1973;p57"/>
            <p:cNvSpPr/>
            <p:nvPr/>
          </p:nvSpPr>
          <p:spPr>
            <a:xfrm>
              <a:off x="391433" y="335419"/>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3" name="Google Shape;1974;p57"/>
            <p:cNvSpPr/>
            <p:nvPr/>
          </p:nvSpPr>
          <p:spPr>
            <a:xfrm>
              <a:off x="391433" y="307527"/>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00"/>
                    <a:pt x="4541" y="21600"/>
                    <a:pt x="9281" y="21600"/>
                  </a:cubicBezTo>
                  <a:cubicBezTo>
                    <a:pt x="11573" y="21600"/>
                    <a:pt x="13908" y="20606"/>
                    <a:pt x="15809"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4" name="Google Shape;1975;p57"/>
            <p:cNvSpPr/>
            <p:nvPr/>
          </p:nvSpPr>
          <p:spPr>
            <a:xfrm>
              <a:off x="391433" y="279552"/>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5" name="Google Shape;1976;p57"/>
            <p:cNvSpPr/>
            <p:nvPr/>
          </p:nvSpPr>
          <p:spPr>
            <a:xfrm>
              <a:off x="391433" y="25158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6" name="Google Shape;1977;p57"/>
            <p:cNvSpPr/>
            <p:nvPr/>
          </p:nvSpPr>
          <p:spPr>
            <a:xfrm>
              <a:off x="391433"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7" name="Google Shape;1978;p57"/>
            <p:cNvSpPr/>
            <p:nvPr/>
          </p:nvSpPr>
          <p:spPr>
            <a:xfrm>
              <a:off x="391433"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8" name="Google Shape;1979;p57"/>
            <p:cNvSpPr/>
            <p:nvPr/>
          </p:nvSpPr>
          <p:spPr>
            <a:xfrm>
              <a:off x="391433"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79" name="Google Shape;1980;p57"/>
            <p:cNvSpPr/>
            <p:nvPr/>
          </p:nvSpPr>
          <p:spPr>
            <a:xfrm>
              <a:off x="391433"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0" name="Google Shape;1981;p57"/>
            <p:cNvSpPr/>
            <p:nvPr/>
          </p:nvSpPr>
          <p:spPr>
            <a:xfrm>
              <a:off x="391433" y="55939"/>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1" name="Google Shape;1982;p57"/>
            <p:cNvSpPr/>
            <p:nvPr/>
          </p:nvSpPr>
          <p:spPr>
            <a:xfrm>
              <a:off x="363467" y="615045"/>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2" name="Google Shape;1983;p57"/>
            <p:cNvSpPr/>
            <p:nvPr/>
          </p:nvSpPr>
          <p:spPr>
            <a:xfrm>
              <a:off x="363467" y="587080"/>
              <a:ext cx="19568" cy="19599"/>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44"/>
                    <a:pt x="0" y="10851"/>
                  </a:cubicBezTo>
                  <a:cubicBezTo>
                    <a:pt x="0" y="17302"/>
                    <a:pt x="4551" y="21600"/>
                    <a:pt x="9310" y="21600"/>
                  </a:cubicBezTo>
                  <a:cubicBezTo>
                    <a:pt x="11595" y="21600"/>
                    <a:pt x="13914"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3" name="Google Shape;1984;p57"/>
            <p:cNvSpPr/>
            <p:nvPr/>
          </p:nvSpPr>
          <p:spPr>
            <a:xfrm>
              <a:off x="363467" y="559105"/>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4" name="Google Shape;1985;p57"/>
            <p:cNvSpPr/>
            <p:nvPr/>
          </p:nvSpPr>
          <p:spPr>
            <a:xfrm>
              <a:off x="363467" y="531213"/>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7"/>
                    <a:pt x="0" y="10800"/>
                  </a:cubicBezTo>
                  <a:cubicBezTo>
                    <a:pt x="0" y="17310"/>
                    <a:pt x="4534" y="21600"/>
                    <a:pt x="9284" y="21600"/>
                  </a:cubicBezTo>
                  <a:cubicBezTo>
                    <a:pt x="11569" y="21600"/>
                    <a:pt x="13905" y="20606"/>
                    <a:pt x="15816" y="1838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5" name="Google Shape;1986;p57"/>
            <p:cNvSpPr/>
            <p:nvPr/>
          </p:nvSpPr>
          <p:spPr>
            <a:xfrm>
              <a:off x="363467" y="503239"/>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6" name="Google Shape;1987;p57"/>
            <p:cNvSpPr/>
            <p:nvPr/>
          </p:nvSpPr>
          <p:spPr>
            <a:xfrm>
              <a:off x="363467" y="475274"/>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70"/>
                  </a:cubicBezTo>
                  <a:cubicBezTo>
                    <a:pt x="0" y="17272"/>
                    <a:pt x="4560" y="21600"/>
                    <a:pt x="9328" y="21600"/>
                  </a:cubicBezTo>
                  <a:cubicBezTo>
                    <a:pt x="11595" y="21600"/>
                    <a:pt x="13922"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7" name="Google Shape;1988;p57"/>
            <p:cNvSpPr/>
            <p:nvPr/>
          </p:nvSpPr>
          <p:spPr>
            <a:xfrm>
              <a:off x="363467" y="447299"/>
              <a:ext cx="19624" cy="19608"/>
            </a:xfrm>
            <a:custGeom>
              <a:avLst/>
              <a:gdLst/>
              <a:ahLst/>
              <a:cxnLst>
                <a:cxn ang="0">
                  <a:pos x="wd2" y="hd2"/>
                </a:cxn>
                <a:cxn ang="5400000">
                  <a:pos x="wd2" y="hd2"/>
                </a:cxn>
                <a:cxn ang="10800000">
                  <a:pos x="wd2" y="hd2"/>
                </a:cxn>
                <a:cxn ang="16200000">
                  <a:pos x="wd2" y="hd2"/>
                </a:cxn>
              </a:cxnLst>
              <a:rect l="0" t="0" r="r" b="b"/>
              <a:pathLst>
                <a:path w="18531" h="21600" fill="norm" stroke="1" extrusionOk="0">
                  <a:moveTo>
                    <a:pt x="9314" y="0"/>
                  </a:moveTo>
                  <a:cubicBezTo>
                    <a:pt x="9279" y="0"/>
                    <a:pt x="9253" y="0"/>
                    <a:pt x="9227" y="0"/>
                  </a:cubicBezTo>
                  <a:cubicBezTo>
                    <a:pt x="4150" y="0"/>
                    <a:pt x="0" y="4852"/>
                    <a:pt x="0" y="10765"/>
                  </a:cubicBezTo>
                  <a:cubicBezTo>
                    <a:pt x="0" y="17274"/>
                    <a:pt x="4583" y="21600"/>
                    <a:pt x="9357" y="21600"/>
                  </a:cubicBezTo>
                  <a:cubicBezTo>
                    <a:pt x="11636" y="21600"/>
                    <a:pt x="13958" y="20609"/>
                    <a:pt x="15847"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8" name="Google Shape;1989;p57"/>
            <p:cNvSpPr/>
            <p:nvPr/>
          </p:nvSpPr>
          <p:spPr>
            <a:xfrm>
              <a:off x="363467" y="419334"/>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9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89" name="Google Shape;1990;p57"/>
            <p:cNvSpPr/>
            <p:nvPr/>
          </p:nvSpPr>
          <p:spPr>
            <a:xfrm>
              <a:off x="363467" y="391359"/>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0" name="Google Shape;1991;p57"/>
            <p:cNvSpPr/>
            <p:nvPr/>
          </p:nvSpPr>
          <p:spPr>
            <a:xfrm>
              <a:off x="363467" y="363394"/>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60"/>
                  </a:cubicBezTo>
                  <a:cubicBezTo>
                    <a:pt x="0" y="17272"/>
                    <a:pt x="4560" y="21600"/>
                    <a:pt x="9328" y="21600"/>
                  </a:cubicBezTo>
                  <a:cubicBezTo>
                    <a:pt x="11595" y="21600"/>
                    <a:pt x="13922" y="20619"/>
                    <a:pt x="15816" y="18404"/>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1" name="Google Shape;1992;p57"/>
            <p:cNvSpPr/>
            <p:nvPr/>
          </p:nvSpPr>
          <p:spPr>
            <a:xfrm>
              <a:off x="363467" y="335419"/>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2" name="Google Shape;1993;p57"/>
            <p:cNvSpPr/>
            <p:nvPr/>
          </p:nvSpPr>
          <p:spPr>
            <a:xfrm>
              <a:off x="363467" y="307527"/>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76"/>
                    <a:pt x="0" y="10800"/>
                  </a:cubicBezTo>
                  <a:cubicBezTo>
                    <a:pt x="0" y="17300"/>
                    <a:pt x="4534" y="21600"/>
                    <a:pt x="9284" y="21600"/>
                  </a:cubicBezTo>
                  <a:cubicBezTo>
                    <a:pt x="11569" y="21600"/>
                    <a:pt x="13905" y="20606"/>
                    <a:pt x="15816" y="1837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3" name="Google Shape;1994;p57"/>
            <p:cNvSpPr/>
            <p:nvPr/>
          </p:nvSpPr>
          <p:spPr>
            <a:xfrm>
              <a:off x="363467" y="279552"/>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4" name="Google Shape;1995;p57"/>
            <p:cNvSpPr/>
            <p:nvPr/>
          </p:nvSpPr>
          <p:spPr>
            <a:xfrm>
              <a:off x="363467" y="251587"/>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5" name="Google Shape;1996;p57"/>
            <p:cNvSpPr/>
            <p:nvPr/>
          </p:nvSpPr>
          <p:spPr>
            <a:xfrm>
              <a:off x="363467" y="223613"/>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765"/>
                  </a:cubicBezTo>
                  <a:cubicBezTo>
                    <a:pt x="0" y="17274"/>
                    <a:pt x="4560" y="21600"/>
                    <a:pt x="9328"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6" name="Google Shape;1997;p57"/>
            <p:cNvSpPr/>
            <p:nvPr/>
          </p:nvSpPr>
          <p:spPr>
            <a:xfrm>
              <a:off x="363467" y="195721"/>
              <a:ext cx="19568" cy="19525"/>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1"/>
                    <a:pt x="0" y="10810"/>
                  </a:cubicBezTo>
                  <a:cubicBezTo>
                    <a:pt x="0" y="17276"/>
                    <a:pt x="4551" y="21600"/>
                    <a:pt x="9310" y="21600"/>
                  </a:cubicBezTo>
                  <a:cubicBezTo>
                    <a:pt x="11595" y="21600"/>
                    <a:pt x="13914" y="20615"/>
                    <a:pt x="15816"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7" name="Google Shape;1998;p57"/>
            <p:cNvSpPr/>
            <p:nvPr/>
          </p:nvSpPr>
          <p:spPr>
            <a:xfrm>
              <a:off x="363467" y="167746"/>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8" name="Google Shape;1999;p57"/>
            <p:cNvSpPr/>
            <p:nvPr/>
          </p:nvSpPr>
          <p:spPr>
            <a:xfrm>
              <a:off x="363467" y="83831"/>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91"/>
                    <a:pt x="0" y="4852"/>
                    <a:pt x="0" y="10856"/>
                  </a:cubicBezTo>
                  <a:cubicBezTo>
                    <a:pt x="0" y="17294"/>
                    <a:pt x="4551" y="21600"/>
                    <a:pt x="9310" y="21600"/>
                  </a:cubicBezTo>
                  <a:cubicBezTo>
                    <a:pt x="11595" y="21600"/>
                    <a:pt x="13914" y="20620"/>
                    <a:pt x="15816" y="18406"/>
                  </a:cubicBezTo>
                  <a:cubicBezTo>
                    <a:pt x="21600" y="1167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1999" name="Google Shape;2000;p57"/>
            <p:cNvSpPr/>
            <p:nvPr/>
          </p:nvSpPr>
          <p:spPr>
            <a:xfrm>
              <a:off x="335493" y="559105"/>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0" name="Google Shape;2001;p57"/>
            <p:cNvSpPr/>
            <p:nvPr/>
          </p:nvSpPr>
          <p:spPr>
            <a:xfrm>
              <a:off x="335493" y="531213"/>
              <a:ext cx="19604"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7"/>
                    <a:pt x="0" y="10800"/>
                  </a:cubicBezTo>
                  <a:cubicBezTo>
                    <a:pt x="0" y="17310"/>
                    <a:pt x="4552" y="21600"/>
                    <a:pt x="9286" y="21600"/>
                  </a:cubicBezTo>
                  <a:cubicBezTo>
                    <a:pt x="11562" y="21600"/>
                    <a:pt x="13889" y="20606"/>
                    <a:pt x="15759" y="1838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1" name="Google Shape;2002;p57"/>
            <p:cNvSpPr/>
            <p:nvPr/>
          </p:nvSpPr>
          <p:spPr>
            <a:xfrm>
              <a:off x="335493" y="503239"/>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2" name="Google Shape;2003;p57"/>
            <p:cNvSpPr/>
            <p:nvPr/>
          </p:nvSpPr>
          <p:spPr>
            <a:xfrm>
              <a:off x="335493" y="475274"/>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3" name="Google Shape;2004;p57"/>
            <p:cNvSpPr/>
            <p:nvPr/>
          </p:nvSpPr>
          <p:spPr>
            <a:xfrm>
              <a:off x="335493" y="447299"/>
              <a:ext cx="19678" cy="19608"/>
            </a:xfrm>
            <a:custGeom>
              <a:avLst/>
              <a:gdLst/>
              <a:ahLst/>
              <a:cxnLst>
                <a:cxn ang="0">
                  <a:pos x="wd2" y="hd2"/>
                </a:cxn>
                <a:cxn ang="5400000">
                  <a:pos x="wd2" y="hd2"/>
                </a:cxn>
                <a:cxn ang="10800000">
                  <a:pos x="wd2" y="hd2"/>
                </a:cxn>
                <a:cxn ang="16200000">
                  <a:pos x="wd2" y="hd2"/>
                </a:cxn>
              </a:cxnLst>
              <a:rect l="0" t="0" r="r" b="b"/>
              <a:pathLst>
                <a:path w="18515" h="21600" fill="norm" stroke="1" extrusionOk="0">
                  <a:moveTo>
                    <a:pt x="9281" y="0"/>
                  </a:moveTo>
                  <a:cubicBezTo>
                    <a:pt x="9255" y="0"/>
                    <a:pt x="9229" y="0"/>
                    <a:pt x="9194" y="0"/>
                  </a:cubicBezTo>
                  <a:cubicBezTo>
                    <a:pt x="4144" y="0"/>
                    <a:pt x="0" y="4852"/>
                    <a:pt x="0" y="10765"/>
                  </a:cubicBezTo>
                  <a:cubicBezTo>
                    <a:pt x="0" y="17274"/>
                    <a:pt x="4567" y="21600"/>
                    <a:pt x="9324" y="21600"/>
                  </a:cubicBezTo>
                  <a:cubicBezTo>
                    <a:pt x="11594" y="21600"/>
                    <a:pt x="13908" y="20609"/>
                    <a:pt x="15790" y="18406"/>
                  </a:cubicBezTo>
                  <a:cubicBezTo>
                    <a:pt x="21600" y="11614"/>
                    <a:pt x="17508" y="0"/>
                    <a:pt x="92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4" name="Google Shape;2005;p57"/>
            <p:cNvSpPr/>
            <p:nvPr/>
          </p:nvSpPr>
          <p:spPr>
            <a:xfrm>
              <a:off x="335493" y="419334"/>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90"/>
                  </a:cubicBezTo>
                  <a:cubicBezTo>
                    <a:pt x="0" y="17304"/>
                    <a:pt x="4552"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5" name="Google Shape;2006;p57"/>
            <p:cNvSpPr/>
            <p:nvPr/>
          </p:nvSpPr>
          <p:spPr>
            <a:xfrm>
              <a:off x="335493" y="391359"/>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6" name="Google Shape;2007;p57"/>
            <p:cNvSpPr/>
            <p:nvPr/>
          </p:nvSpPr>
          <p:spPr>
            <a:xfrm>
              <a:off x="335493" y="363394"/>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60"/>
                  </a:cubicBezTo>
                  <a:cubicBezTo>
                    <a:pt x="0" y="17272"/>
                    <a:pt x="4543" y="21600"/>
                    <a:pt x="9294" y="21600"/>
                  </a:cubicBezTo>
                  <a:cubicBezTo>
                    <a:pt x="11562" y="21600"/>
                    <a:pt x="13872" y="20619"/>
                    <a:pt x="15759" y="18404"/>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7" name="Google Shape;2008;p57"/>
            <p:cNvSpPr/>
            <p:nvPr/>
          </p:nvSpPr>
          <p:spPr>
            <a:xfrm>
              <a:off x="335493" y="335419"/>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8" name="Google Shape;2009;p57"/>
            <p:cNvSpPr/>
            <p:nvPr/>
          </p:nvSpPr>
          <p:spPr>
            <a:xfrm>
              <a:off x="335493" y="307527"/>
              <a:ext cx="19604"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76"/>
                    <a:pt x="0" y="10800"/>
                  </a:cubicBezTo>
                  <a:cubicBezTo>
                    <a:pt x="0" y="17300"/>
                    <a:pt x="4517" y="21600"/>
                    <a:pt x="9251" y="21600"/>
                  </a:cubicBezTo>
                  <a:cubicBezTo>
                    <a:pt x="11536" y="21600"/>
                    <a:pt x="13863" y="20606"/>
                    <a:pt x="15759" y="1837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09" name="Google Shape;2010;p57"/>
            <p:cNvSpPr/>
            <p:nvPr/>
          </p:nvSpPr>
          <p:spPr>
            <a:xfrm>
              <a:off x="335493" y="279552"/>
              <a:ext cx="19604"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0" name="Google Shape;2011;p57"/>
            <p:cNvSpPr/>
            <p:nvPr/>
          </p:nvSpPr>
          <p:spPr>
            <a:xfrm>
              <a:off x="335493" y="251587"/>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52"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1" name="Google Shape;2012;p57"/>
            <p:cNvSpPr/>
            <p:nvPr/>
          </p:nvSpPr>
          <p:spPr>
            <a:xfrm>
              <a:off x="335493" y="223613"/>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2" name="Google Shape;2013;p57"/>
            <p:cNvSpPr/>
            <p:nvPr/>
          </p:nvSpPr>
          <p:spPr>
            <a:xfrm>
              <a:off x="335493" y="195721"/>
              <a:ext cx="19604" cy="19525"/>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81"/>
                    <a:pt x="0" y="10810"/>
                  </a:cubicBezTo>
                  <a:cubicBezTo>
                    <a:pt x="0" y="17276"/>
                    <a:pt x="4543" y="21600"/>
                    <a:pt x="9286" y="21600"/>
                  </a:cubicBezTo>
                  <a:cubicBezTo>
                    <a:pt x="11553" y="21600"/>
                    <a:pt x="13872" y="20615"/>
                    <a:pt x="15759" y="18392"/>
                  </a:cubicBezTo>
                  <a:cubicBezTo>
                    <a:pt x="21600" y="11632"/>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3" name="Google Shape;2014;p57"/>
            <p:cNvSpPr/>
            <p:nvPr/>
          </p:nvSpPr>
          <p:spPr>
            <a:xfrm>
              <a:off x="335493" y="111806"/>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4" name="Google Shape;2015;p57"/>
            <p:cNvSpPr/>
            <p:nvPr/>
          </p:nvSpPr>
          <p:spPr>
            <a:xfrm>
              <a:off x="307527" y="503239"/>
              <a:ext cx="19603" cy="19571"/>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80" y="21600"/>
                    <a:pt x="9324" y="21600"/>
                  </a:cubicBezTo>
                  <a:cubicBezTo>
                    <a:pt x="11592" y="21600"/>
                    <a:pt x="13895"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5" name="Google Shape;2016;p57"/>
            <p:cNvSpPr/>
            <p:nvPr/>
          </p:nvSpPr>
          <p:spPr>
            <a:xfrm>
              <a:off x="307527" y="475274"/>
              <a:ext cx="19603" cy="1959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44"/>
                    <a:pt x="0" y="10770"/>
                  </a:cubicBezTo>
                  <a:cubicBezTo>
                    <a:pt x="0" y="17272"/>
                    <a:pt x="4580" y="21600"/>
                    <a:pt x="9324" y="21600"/>
                  </a:cubicBezTo>
                  <a:cubicBezTo>
                    <a:pt x="11592" y="21600"/>
                    <a:pt x="13895" y="20619"/>
                    <a:pt x="15765" y="18415"/>
                  </a:cubicBezTo>
                  <a:cubicBezTo>
                    <a:pt x="21600" y="11589"/>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6" name="Google Shape;2017;p57"/>
            <p:cNvSpPr/>
            <p:nvPr/>
          </p:nvSpPr>
          <p:spPr>
            <a:xfrm>
              <a:off x="307527" y="447299"/>
              <a:ext cx="19675"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353" y="0"/>
                  </a:moveTo>
                  <a:cubicBezTo>
                    <a:pt x="9319" y="0"/>
                    <a:pt x="9293" y="0"/>
                    <a:pt x="9267" y="0"/>
                  </a:cubicBezTo>
                  <a:cubicBezTo>
                    <a:pt x="4137" y="0"/>
                    <a:pt x="69" y="4852"/>
                    <a:pt x="0" y="10765"/>
                  </a:cubicBezTo>
                  <a:cubicBezTo>
                    <a:pt x="0" y="17274"/>
                    <a:pt x="4569" y="21600"/>
                    <a:pt x="9327" y="21600"/>
                  </a:cubicBezTo>
                  <a:cubicBezTo>
                    <a:pt x="11599" y="21600"/>
                    <a:pt x="13913" y="20609"/>
                    <a:pt x="15796" y="18406"/>
                  </a:cubicBezTo>
                  <a:cubicBezTo>
                    <a:pt x="21600" y="11614"/>
                    <a:pt x="17506" y="0"/>
                    <a:pt x="93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7" name="Google Shape;2018;p57"/>
            <p:cNvSpPr/>
            <p:nvPr/>
          </p:nvSpPr>
          <p:spPr>
            <a:xfrm>
              <a:off x="307527" y="419334"/>
              <a:ext cx="19603" cy="1956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3"/>
                    <a:pt x="0" y="10790"/>
                  </a:cubicBezTo>
                  <a:cubicBezTo>
                    <a:pt x="0" y="17304"/>
                    <a:pt x="4580" y="21600"/>
                    <a:pt x="9324" y="21600"/>
                  </a:cubicBezTo>
                  <a:cubicBezTo>
                    <a:pt x="11592" y="21600"/>
                    <a:pt x="13895" y="20627"/>
                    <a:pt x="15765" y="18449"/>
                  </a:cubicBezTo>
                  <a:cubicBezTo>
                    <a:pt x="21600" y="1161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8" name="Google Shape;2019;p57"/>
            <p:cNvSpPr/>
            <p:nvPr/>
          </p:nvSpPr>
          <p:spPr>
            <a:xfrm>
              <a:off x="307527" y="391359"/>
              <a:ext cx="19603" cy="19571"/>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80" y="21600"/>
                    <a:pt x="9324" y="21600"/>
                  </a:cubicBezTo>
                  <a:cubicBezTo>
                    <a:pt x="11592" y="21600"/>
                    <a:pt x="13895"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19" name="Google Shape;2020;p57"/>
            <p:cNvSpPr/>
            <p:nvPr/>
          </p:nvSpPr>
          <p:spPr>
            <a:xfrm>
              <a:off x="307527" y="363394"/>
              <a:ext cx="19603" cy="1959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44"/>
                    <a:pt x="0" y="10760"/>
                  </a:cubicBezTo>
                  <a:cubicBezTo>
                    <a:pt x="0" y="17272"/>
                    <a:pt x="4580" y="21600"/>
                    <a:pt x="9324" y="21600"/>
                  </a:cubicBezTo>
                  <a:cubicBezTo>
                    <a:pt x="11592" y="21600"/>
                    <a:pt x="13895" y="20619"/>
                    <a:pt x="15765" y="18404"/>
                  </a:cubicBezTo>
                  <a:cubicBezTo>
                    <a:pt x="21600" y="11589"/>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0" name="Google Shape;2021;p57"/>
            <p:cNvSpPr/>
            <p:nvPr/>
          </p:nvSpPr>
          <p:spPr>
            <a:xfrm>
              <a:off x="307527" y="335419"/>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81"/>
                    <a:pt x="69" y="4852"/>
                    <a:pt x="0" y="10845"/>
                  </a:cubicBezTo>
                  <a:cubicBezTo>
                    <a:pt x="0" y="17294"/>
                    <a:pt x="4571" y="21600"/>
                    <a:pt x="9315" y="21600"/>
                  </a:cubicBezTo>
                  <a:cubicBezTo>
                    <a:pt x="11583" y="21600"/>
                    <a:pt x="13895" y="20609"/>
                    <a:pt x="15765" y="18406"/>
                  </a:cubicBezTo>
                  <a:cubicBezTo>
                    <a:pt x="21600" y="11664"/>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1" name="Google Shape;2022;p57"/>
            <p:cNvSpPr/>
            <p:nvPr/>
          </p:nvSpPr>
          <p:spPr>
            <a:xfrm>
              <a:off x="307527" y="307527"/>
              <a:ext cx="19603" cy="19544"/>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776"/>
                    <a:pt x="0" y="10800"/>
                  </a:cubicBezTo>
                  <a:cubicBezTo>
                    <a:pt x="0" y="17300"/>
                    <a:pt x="4554" y="21600"/>
                    <a:pt x="9281" y="21600"/>
                  </a:cubicBezTo>
                  <a:cubicBezTo>
                    <a:pt x="11566" y="21600"/>
                    <a:pt x="13886" y="20606"/>
                    <a:pt x="15765" y="18375"/>
                  </a:cubicBezTo>
                  <a:cubicBezTo>
                    <a:pt x="21600" y="1162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2" name="Google Shape;2023;p57"/>
            <p:cNvSpPr/>
            <p:nvPr/>
          </p:nvSpPr>
          <p:spPr>
            <a:xfrm>
              <a:off x="307527" y="279552"/>
              <a:ext cx="19603" cy="1957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80" y="21600"/>
                    <a:pt x="9324" y="21600"/>
                  </a:cubicBezTo>
                  <a:cubicBezTo>
                    <a:pt x="11592" y="21600"/>
                    <a:pt x="13895"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3" name="Google Shape;2024;p57"/>
            <p:cNvSpPr/>
            <p:nvPr/>
          </p:nvSpPr>
          <p:spPr>
            <a:xfrm>
              <a:off x="307527" y="251587"/>
              <a:ext cx="19603" cy="1956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3"/>
                    <a:pt x="0" y="10780"/>
                  </a:cubicBezTo>
                  <a:cubicBezTo>
                    <a:pt x="0" y="17304"/>
                    <a:pt x="4580" y="21600"/>
                    <a:pt x="9324" y="21600"/>
                  </a:cubicBezTo>
                  <a:cubicBezTo>
                    <a:pt x="11592" y="21600"/>
                    <a:pt x="13895" y="20627"/>
                    <a:pt x="15765" y="18449"/>
                  </a:cubicBezTo>
                  <a:cubicBezTo>
                    <a:pt x="21600" y="1161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4" name="Google Shape;2025;p57"/>
            <p:cNvSpPr/>
            <p:nvPr/>
          </p:nvSpPr>
          <p:spPr>
            <a:xfrm>
              <a:off x="307527" y="223613"/>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81"/>
                    <a:pt x="69" y="4852"/>
                    <a:pt x="0" y="10765"/>
                  </a:cubicBezTo>
                  <a:cubicBezTo>
                    <a:pt x="0" y="17274"/>
                    <a:pt x="4580" y="21600"/>
                    <a:pt x="9324" y="21600"/>
                  </a:cubicBezTo>
                  <a:cubicBezTo>
                    <a:pt x="11592" y="21600"/>
                    <a:pt x="13895" y="20609"/>
                    <a:pt x="15765" y="18406"/>
                  </a:cubicBezTo>
                  <a:cubicBezTo>
                    <a:pt x="21600" y="11583"/>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5" name="Google Shape;2026;p57"/>
            <p:cNvSpPr/>
            <p:nvPr/>
          </p:nvSpPr>
          <p:spPr>
            <a:xfrm>
              <a:off x="307527" y="195721"/>
              <a:ext cx="19603" cy="19525"/>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781"/>
                    <a:pt x="0" y="10810"/>
                  </a:cubicBezTo>
                  <a:cubicBezTo>
                    <a:pt x="0" y="17276"/>
                    <a:pt x="4571" y="21600"/>
                    <a:pt x="9315" y="21600"/>
                  </a:cubicBezTo>
                  <a:cubicBezTo>
                    <a:pt x="11583" y="21600"/>
                    <a:pt x="13895" y="20615"/>
                    <a:pt x="15765" y="18392"/>
                  </a:cubicBezTo>
                  <a:cubicBezTo>
                    <a:pt x="21600" y="11632"/>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6" name="Google Shape;2027;p57"/>
            <p:cNvSpPr/>
            <p:nvPr/>
          </p:nvSpPr>
          <p:spPr>
            <a:xfrm>
              <a:off x="307527" y="139781"/>
              <a:ext cx="19603" cy="1956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3"/>
                    <a:pt x="0" y="10780"/>
                  </a:cubicBezTo>
                  <a:cubicBezTo>
                    <a:pt x="0" y="17304"/>
                    <a:pt x="4580" y="21600"/>
                    <a:pt x="9324" y="21600"/>
                  </a:cubicBezTo>
                  <a:cubicBezTo>
                    <a:pt x="11592" y="21600"/>
                    <a:pt x="13895" y="20627"/>
                    <a:pt x="15765" y="18449"/>
                  </a:cubicBezTo>
                  <a:cubicBezTo>
                    <a:pt x="21600" y="1161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7" name="Google Shape;2028;p57"/>
            <p:cNvSpPr/>
            <p:nvPr/>
          </p:nvSpPr>
          <p:spPr>
            <a:xfrm>
              <a:off x="307527" y="111806"/>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2"/>
                    <a:pt x="0" y="10765"/>
                  </a:cubicBezTo>
                  <a:cubicBezTo>
                    <a:pt x="0" y="17274"/>
                    <a:pt x="4580" y="21600"/>
                    <a:pt x="9324" y="21600"/>
                  </a:cubicBezTo>
                  <a:cubicBezTo>
                    <a:pt x="11592" y="21600"/>
                    <a:pt x="13895" y="20609"/>
                    <a:pt x="15765" y="18406"/>
                  </a:cubicBezTo>
                  <a:cubicBezTo>
                    <a:pt x="21600" y="11583"/>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8" name="Google Shape;2029;p57"/>
            <p:cNvSpPr/>
            <p:nvPr/>
          </p:nvSpPr>
          <p:spPr>
            <a:xfrm>
              <a:off x="307527" y="83831"/>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91"/>
                    <a:pt x="69" y="4852"/>
                    <a:pt x="0" y="10856"/>
                  </a:cubicBezTo>
                  <a:cubicBezTo>
                    <a:pt x="0" y="17294"/>
                    <a:pt x="4571" y="21600"/>
                    <a:pt x="9315" y="21600"/>
                  </a:cubicBezTo>
                  <a:cubicBezTo>
                    <a:pt x="11583" y="21600"/>
                    <a:pt x="13895" y="20620"/>
                    <a:pt x="15765" y="18406"/>
                  </a:cubicBezTo>
                  <a:cubicBezTo>
                    <a:pt x="21600" y="11674"/>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29" name="Google Shape;2030;p57"/>
            <p:cNvSpPr/>
            <p:nvPr/>
          </p:nvSpPr>
          <p:spPr>
            <a:xfrm>
              <a:off x="279626" y="391359"/>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67"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0" name="Google Shape;2031;p57"/>
            <p:cNvSpPr/>
            <p:nvPr/>
          </p:nvSpPr>
          <p:spPr>
            <a:xfrm>
              <a:off x="279626" y="36339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760"/>
                  </a:cubicBezTo>
                  <a:cubicBezTo>
                    <a:pt x="0" y="17272"/>
                    <a:pt x="4558" y="21600"/>
                    <a:pt x="9307" y="21600"/>
                  </a:cubicBezTo>
                  <a:cubicBezTo>
                    <a:pt x="11564" y="21600"/>
                    <a:pt x="13873" y="20619"/>
                    <a:pt x="15740"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1" name="Google Shape;2032;p57"/>
            <p:cNvSpPr/>
            <p:nvPr/>
          </p:nvSpPr>
          <p:spPr>
            <a:xfrm>
              <a:off x="279626" y="335419"/>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81"/>
                    <a:pt x="0" y="4852"/>
                    <a:pt x="0" y="10845"/>
                  </a:cubicBezTo>
                  <a:cubicBezTo>
                    <a:pt x="0" y="17294"/>
                    <a:pt x="4558" y="21600"/>
                    <a:pt x="9289" y="21600"/>
                  </a:cubicBezTo>
                  <a:cubicBezTo>
                    <a:pt x="11564"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2" name="Google Shape;2033;p57"/>
            <p:cNvSpPr/>
            <p:nvPr/>
          </p:nvSpPr>
          <p:spPr>
            <a:xfrm>
              <a:off x="279626" y="307527"/>
              <a:ext cx="19549" cy="19544"/>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76"/>
                    <a:pt x="0" y="10800"/>
                  </a:cubicBezTo>
                  <a:cubicBezTo>
                    <a:pt x="0" y="17300"/>
                    <a:pt x="4532" y="21600"/>
                    <a:pt x="9263" y="21600"/>
                  </a:cubicBezTo>
                  <a:cubicBezTo>
                    <a:pt x="11538" y="21600"/>
                    <a:pt x="13856" y="20606"/>
                    <a:pt x="15740"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3" name="Google Shape;2034;p57"/>
            <p:cNvSpPr/>
            <p:nvPr/>
          </p:nvSpPr>
          <p:spPr>
            <a:xfrm>
              <a:off x="279626" y="279552"/>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67"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4" name="Google Shape;2035;p57"/>
            <p:cNvSpPr/>
            <p:nvPr/>
          </p:nvSpPr>
          <p:spPr>
            <a:xfrm>
              <a:off x="279626" y="251587"/>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3"/>
                    <a:pt x="0" y="10780"/>
                  </a:cubicBezTo>
                  <a:cubicBezTo>
                    <a:pt x="0" y="17304"/>
                    <a:pt x="4567" y="21600"/>
                    <a:pt x="9307" y="21600"/>
                  </a:cubicBezTo>
                  <a:cubicBezTo>
                    <a:pt x="11564"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5" name="Google Shape;2036;p57"/>
            <p:cNvSpPr/>
            <p:nvPr/>
          </p:nvSpPr>
          <p:spPr>
            <a:xfrm>
              <a:off x="279626" y="223613"/>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2"/>
                    <a:pt x="0" y="10765"/>
                  </a:cubicBezTo>
                  <a:cubicBezTo>
                    <a:pt x="0" y="17274"/>
                    <a:pt x="4558" y="21600"/>
                    <a:pt x="9307" y="21600"/>
                  </a:cubicBezTo>
                  <a:cubicBezTo>
                    <a:pt x="11564" y="21600"/>
                    <a:pt x="13873"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6" name="Google Shape;2037;p57"/>
            <p:cNvSpPr/>
            <p:nvPr/>
          </p:nvSpPr>
          <p:spPr>
            <a:xfrm>
              <a:off x="279626" y="195721"/>
              <a:ext cx="19549"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81"/>
                    <a:pt x="0" y="10810"/>
                  </a:cubicBezTo>
                  <a:cubicBezTo>
                    <a:pt x="0" y="17276"/>
                    <a:pt x="4558" y="21600"/>
                    <a:pt x="9289" y="21600"/>
                  </a:cubicBezTo>
                  <a:cubicBezTo>
                    <a:pt x="11564" y="21600"/>
                    <a:pt x="13865" y="20615"/>
                    <a:pt x="15740"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7" name="Google Shape;2038;p57"/>
            <p:cNvSpPr/>
            <p:nvPr/>
          </p:nvSpPr>
          <p:spPr>
            <a:xfrm>
              <a:off x="279626" y="111806"/>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2"/>
                    <a:pt x="0" y="10765"/>
                  </a:cubicBezTo>
                  <a:cubicBezTo>
                    <a:pt x="0" y="17274"/>
                    <a:pt x="4558" y="21600"/>
                    <a:pt x="9307" y="21600"/>
                  </a:cubicBezTo>
                  <a:cubicBezTo>
                    <a:pt x="11564" y="21600"/>
                    <a:pt x="13873"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8" name="Google Shape;2039;p57"/>
            <p:cNvSpPr/>
            <p:nvPr/>
          </p:nvSpPr>
          <p:spPr>
            <a:xfrm>
              <a:off x="251661" y="363394"/>
              <a:ext cx="19567"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60"/>
                  </a:cubicBezTo>
                  <a:cubicBezTo>
                    <a:pt x="0" y="17272"/>
                    <a:pt x="4560" y="21600"/>
                    <a:pt x="9328" y="21600"/>
                  </a:cubicBezTo>
                  <a:cubicBezTo>
                    <a:pt x="11595" y="21600"/>
                    <a:pt x="13922" y="20619"/>
                    <a:pt x="15816" y="18404"/>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39" name="Google Shape;2040;p57"/>
            <p:cNvSpPr/>
            <p:nvPr/>
          </p:nvSpPr>
          <p:spPr>
            <a:xfrm>
              <a:off x="251661" y="335419"/>
              <a:ext cx="19567"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0" name="Google Shape;2041;p57"/>
            <p:cNvSpPr/>
            <p:nvPr/>
          </p:nvSpPr>
          <p:spPr>
            <a:xfrm>
              <a:off x="251661" y="307527"/>
              <a:ext cx="19567"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72"/>
                    <a:pt x="0" y="1079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1" name="Google Shape;2042;p57"/>
            <p:cNvSpPr/>
            <p:nvPr/>
          </p:nvSpPr>
          <p:spPr>
            <a:xfrm>
              <a:off x="251661" y="279552"/>
              <a:ext cx="19567"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2" name="Google Shape;2043;p57"/>
            <p:cNvSpPr/>
            <p:nvPr/>
          </p:nvSpPr>
          <p:spPr>
            <a:xfrm>
              <a:off x="251661" y="251587"/>
              <a:ext cx="19567"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3" name="Google Shape;2044;p57"/>
            <p:cNvSpPr/>
            <p:nvPr/>
          </p:nvSpPr>
          <p:spPr>
            <a:xfrm>
              <a:off x="251661" y="223613"/>
              <a:ext cx="19567"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765"/>
                  </a:cubicBezTo>
                  <a:cubicBezTo>
                    <a:pt x="0" y="17274"/>
                    <a:pt x="4560" y="21600"/>
                    <a:pt x="9328"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4" name="Google Shape;2045;p57"/>
            <p:cNvSpPr/>
            <p:nvPr/>
          </p:nvSpPr>
          <p:spPr>
            <a:xfrm>
              <a:off x="251661" y="195721"/>
              <a:ext cx="19567" cy="19525"/>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1"/>
                    <a:pt x="0" y="10810"/>
                  </a:cubicBezTo>
                  <a:cubicBezTo>
                    <a:pt x="0" y="17276"/>
                    <a:pt x="4551" y="21600"/>
                    <a:pt x="9310" y="21600"/>
                  </a:cubicBezTo>
                  <a:cubicBezTo>
                    <a:pt x="11595" y="21600"/>
                    <a:pt x="13914" y="20615"/>
                    <a:pt x="15816"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5" name="Google Shape;2046;p57"/>
            <p:cNvSpPr/>
            <p:nvPr/>
          </p:nvSpPr>
          <p:spPr>
            <a:xfrm>
              <a:off x="223686" y="335419"/>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6" name="Google Shape;2047;p57"/>
            <p:cNvSpPr/>
            <p:nvPr/>
          </p:nvSpPr>
          <p:spPr>
            <a:xfrm>
              <a:off x="223686" y="307527"/>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00"/>
                    <a:pt x="4532" y="21600"/>
                    <a:pt x="9281" y="21600"/>
                  </a:cubicBezTo>
                  <a:cubicBezTo>
                    <a:pt x="11573" y="21600"/>
                    <a:pt x="13908" y="20606"/>
                    <a:pt x="15809"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7" name="Google Shape;2048;p57"/>
            <p:cNvSpPr/>
            <p:nvPr/>
          </p:nvSpPr>
          <p:spPr>
            <a:xfrm>
              <a:off x="223686" y="279552"/>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8" name="Google Shape;2049;p57"/>
            <p:cNvSpPr/>
            <p:nvPr/>
          </p:nvSpPr>
          <p:spPr>
            <a:xfrm>
              <a:off x="223686" y="25158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49" name="Google Shape;2050;p57"/>
            <p:cNvSpPr/>
            <p:nvPr/>
          </p:nvSpPr>
          <p:spPr>
            <a:xfrm>
              <a:off x="223686"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0" name="Google Shape;2051;p57"/>
            <p:cNvSpPr/>
            <p:nvPr/>
          </p:nvSpPr>
          <p:spPr>
            <a:xfrm>
              <a:off x="223686"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1" name="Google Shape;2052;p57"/>
            <p:cNvSpPr/>
            <p:nvPr/>
          </p:nvSpPr>
          <p:spPr>
            <a:xfrm>
              <a:off x="195721" y="279552"/>
              <a:ext cx="19600" cy="19572"/>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861"/>
                    <a:pt x="0" y="10785"/>
                  </a:cubicBezTo>
                  <a:cubicBezTo>
                    <a:pt x="0" y="17306"/>
                    <a:pt x="4545" y="21600"/>
                    <a:pt x="9298" y="21600"/>
                  </a:cubicBezTo>
                  <a:cubicBezTo>
                    <a:pt x="11566" y="21600"/>
                    <a:pt x="13878" y="20618"/>
                    <a:pt x="15765" y="18441"/>
                  </a:cubicBezTo>
                  <a:cubicBezTo>
                    <a:pt x="21600" y="11605"/>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2" name="Google Shape;2053;p57"/>
            <p:cNvSpPr/>
            <p:nvPr/>
          </p:nvSpPr>
          <p:spPr>
            <a:xfrm>
              <a:off x="195721" y="251587"/>
              <a:ext cx="19600" cy="19562"/>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853"/>
                    <a:pt x="0" y="10780"/>
                  </a:cubicBezTo>
                  <a:cubicBezTo>
                    <a:pt x="0" y="17304"/>
                    <a:pt x="4545" y="21600"/>
                    <a:pt x="9298" y="21600"/>
                  </a:cubicBezTo>
                  <a:cubicBezTo>
                    <a:pt x="11566" y="21600"/>
                    <a:pt x="13878" y="20627"/>
                    <a:pt x="15765" y="18449"/>
                  </a:cubicBezTo>
                  <a:cubicBezTo>
                    <a:pt x="21600" y="11611"/>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3" name="Google Shape;2054;p57"/>
            <p:cNvSpPr/>
            <p:nvPr/>
          </p:nvSpPr>
          <p:spPr>
            <a:xfrm>
              <a:off x="195721" y="223613"/>
              <a:ext cx="19600" cy="19608"/>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852"/>
                    <a:pt x="0" y="10765"/>
                  </a:cubicBezTo>
                  <a:cubicBezTo>
                    <a:pt x="0" y="17274"/>
                    <a:pt x="4545" y="21600"/>
                    <a:pt x="9289" y="21600"/>
                  </a:cubicBezTo>
                  <a:cubicBezTo>
                    <a:pt x="11558" y="21600"/>
                    <a:pt x="13878" y="20609"/>
                    <a:pt x="15765" y="18406"/>
                  </a:cubicBezTo>
                  <a:cubicBezTo>
                    <a:pt x="21600" y="11583"/>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4" name="Google Shape;2055;p57"/>
            <p:cNvSpPr/>
            <p:nvPr/>
          </p:nvSpPr>
          <p:spPr>
            <a:xfrm>
              <a:off x="195721" y="195721"/>
              <a:ext cx="19600" cy="19525"/>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781"/>
                    <a:pt x="0" y="10810"/>
                  </a:cubicBezTo>
                  <a:cubicBezTo>
                    <a:pt x="0" y="17276"/>
                    <a:pt x="4536" y="21600"/>
                    <a:pt x="9281" y="21600"/>
                  </a:cubicBezTo>
                  <a:cubicBezTo>
                    <a:pt x="11558" y="21600"/>
                    <a:pt x="13869" y="20615"/>
                    <a:pt x="15765" y="18392"/>
                  </a:cubicBezTo>
                  <a:cubicBezTo>
                    <a:pt x="21600" y="11632"/>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5" name="Google Shape;2056;p57"/>
            <p:cNvSpPr/>
            <p:nvPr/>
          </p:nvSpPr>
          <p:spPr>
            <a:xfrm>
              <a:off x="167746" y="279552"/>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0"/>
                    <a:pt x="0" y="10785"/>
                  </a:cubicBezTo>
                  <a:cubicBezTo>
                    <a:pt x="0" y="1730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6" name="Google Shape;2057;p57"/>
            <p:cNvSpPr/>
            <p:nvPr/>
          </p:nvSpPr>
          <p:spPr>
            <a:xfrm>
              <a:off x="167746" y="251587"/>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3"/>
                    <a:pt x="0" y="10780"/>
                  </a:cubicBezTo>
                  <a:cubicBezTo>
                    <a:pt x="0" y="17304"/>
                    <a:pt x="4558" y="21600"/>
                    <a:pt x="9307" y="21600"/>
                  </a:cubicBezTo>
                  <a:cubicBezTo>
                    <a:pt x="11564" y="21600"/>
                    <a:pt x="13873" y="20627"/>
                    <a:pt x="15740" y="18449"/>
                  </a:cubicBezTo>
                  <a:cubicBezTo>
                    <a:pt x="21600" y="1169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7" name="Google Shape;2058;p57"/>
            <p:cNvSpPr/>
            <p:nvPr/>
          </p:nvSpPr>
          <p:spPr>
            <a:xfrm>
              <a:off x="167746" y="223613"/>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2"/>
                    <a:pt x="0" y="10765"/>
                  </a:cubicBezTo>
                  <a:cubicBezTo>
                    <a:pt x="0" y="17274"/>
                    <a:pt x="4558" y="21600"/>
                    <a:pt x="9298" y="21600"/>
                  </a:cubicBezTo>
                  <a:cubicBezTo>
                    <a:pt x="11564" y="21600"/>
                    <a:pt x="13873" y="20609"/>
                    <a:pt x="15740" y="18406"/>
                  </a:cubicBezTo>
                  <a:cubicBezTo>
                    <a:pt x="21600" y="11664"/>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8" name="Google Shape;2059;p57"/>
            <p:cNvSpPr/>
            <p:nvPr/>
          </p:nvSpPr>
          <p:spPr>
            <a:xfrm>
              <a:off x="167746" y="195721"/>
              <a:ext cx="19549"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1"/>
                    <a:pt x="0" y="10810"/>
                  </a:cubicBezTo>
                  <a:cubicBezTo>
                    <a:pt x="0" y="17276"/>
                    <a:pt x="4558" y="21600"/>
                    <a:pt x="9289" y="21600"/>
                  </a:cubicBezTo>
                  <a:cubicBezTo>
                    <a:pt x="11555" y="21600"/>
                    <a:pt x="13865" y="20615"/>
                    <a:pt x="15740"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59" name="Google Shape;2060;p57"/>
            <p:cNvSpPr/>
            <p:nvPr/>
          </p:nvSpPr>
          <p:spPr>
            <a:xfrm>
              <a:off x="139781" y="279552"/>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0" name="Google Shape;2061;p57"/>
            <p:cNvSpPr/>
            <p:nvPr/>
          </p:nvSpPr>
          <p:spPr>
            <a:xfrm>
              <a:off x="139781" y="251587"/>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1" name="Google Shape;2062;p57"/>
            <p:cNvSpPr/>
            <p:nvPr/>
          </p:nvSpPr>
          <p:spPr>
            <a:xfrm>
              <a:off x="139781" y="223613"/>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2" name="Google Shape;2063;p57"/>
            <p:cNvSpPr/>
            <p:nvPr/>
          </p:nvSpPr>
          <p:spPr>
            <a:xfrm>
              <a:off x="139781" y="195721"/>
              <a:ext cx="19568" cy="19525"/>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1"/>
                    <a:pt x="0" y="10810"/>
                  </a:cubicBezTo>
                  <a:cubicBezTo>
                    <a:pt x="0" y="17276"/>
                    <a:pt x="4551" y="21600"/>
                    <a:pt x="9310" y="21600"/>
                  </a:cubicBezTo>
                  <a:cubicBezTo>
                    <a:pt x="11595" y="21600"/>
                    <a:pt x="13914" y="20615"/>
                    <a:pt x="15816"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3" name="Google Shape;2064;p57"/>
            <p:cNvSpPr/>
            <p:nvPr/>
          </p:nvSpPr>
          <p:spPr>
            <a:xfrm>
              <a:off x="111806" y="279552"/>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4" name="Google Shape;2065;p57"/>
            <p:cNvSpPr/>
            <p:nvPr/>
          </p:nvSpPr>
          <p:spPr>
            <a:xfrm>
              <a:off x="111806" y="251587"/>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5" name="Google Shape;2066;p57"/>
            <p:cNvSpPr/>
            <p:nvPr/>
          </p:nvSpPr>
          <p:spPr>
            <a:xfrm>
              <a:off x="111806" y="223613"/>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6" name="Google Shape;2067;p57"/>
            <p:cNvSpPr/>
            <p:nvPr/>
          </p:nvSpPr>
          <p:spPr>
            <a:xfrm>
              <a:off x="111806" y="195721"/>
              <a:ext cx="19605" cy="19525"/>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81"/>
                    <a:pt x="0" y="10810"/>
                  </a:cubicBezTo>
                  <a:cubicBezTo>
                    <a:pt x="0" y="17276"/>
                    <a:pt x="4535" y="21600"/>
                    <a:pt x="9286" y="21600"/>
                  </a:cubicBezTo>
                  <a:cubicBezTo>
                    <a:pt x="11553" y="21600"/>
                    <a:pt x="13872" y="20615"/>
                    <a:pt x="15759" y="18392"/>
                  </a:cubicBezTo>
                  <a:cubicBezTo>
                    <a:pt x="21600" y="11632"/>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7" name="Google Shape;2068;p57"/>
            <p:cNvSpPr/>
            <p:nvPr/>
          </p:nvSpPr>
          <p:spPr>
            <a:xfrm>
              <a:off x="83831" y="279552"/>
              <a:ext cx="19610" cy="19572"/>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94" y="0"/>
                  </a:moveTo>
                  <a:cubicBezTo>
                    <a:pt x="4154" y="0"/>
                    <a:pt x="78" y="4861"/>
                    <a:pt x="0" y="10785"/>
                  </a:cubicBezTo>
                  <a:cubicBezTo>
                    <a:pt x="0" y="17306"/>
                    <a:pt x="4587" y="21600"/>
                    <a:pt x="9329" y="21600"/>
                  </a:cubicBezTo>
                  <a:cubicBezTo>
                    <a:pt x="11596" y="21600"/>
                    <a:pt x="13898" y="20618"/>
                    <a:pt x="15759" y="18441"/>
                  </a:cubicBezTo>
                  <a:cubicBezTo>
                    <a:pt x="21600" y="11605"/>
                    <a:pt x="17455" y="0"/>
                    <a:pt x="92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8" name="Google Shape;2069;p57"/>
            <p:cNvSpPr/>
            <p:nvPr/>
          </p:nvSpPr>
          <p:spPr>
            <a:xfrm>
              <a:off x="83831" y="251587"/>
              <a:ext cx="19610" cy="19562"/>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94" y="0"/>
                  </a:moveTo>
                  <a:cubicBezTo>
                    <a:pt x="4154" y="0"/>
                    <a:pt x="78" y="4853"/>
                    <a:pt x="0" y="10780"/>
                  </a:cubicBezTo>
                  <a:cubicBezTo>
                    <a:pt x="0" y="17304"/>
                    <a:pt x="4587" y="21600"/>
                    <a:pt x="9329" y="21600"/>
                  </a:cubicBezTo>
                  <a:cubicBezTo>
                    <a:pt x="11596" y="21600"/>
                    <a:pt x="13898" y="20627"/>
                    <a:pt x="15759" y="18449"/>
                  </a:cubicBezTo>
                  <a:cubicBezTo>
                    <a:pt x="21600" y="11611"/>
                    <a:pt x="17455" y="0"/>
                    <a:pt x="92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69" name="Google Shape;2070;p57"/>
            <p:cNvSpPr/>
            <p:nvPr/>
          </p:nvSpPr>
          <p:spPr>
            <a:xfrm>
              <a:off x="83831" y="223613"/>
              <a:ext cx="19610" cy="19608"/>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94" y="0"/>
                  </a:moveTo>
                  <a:cubicBezTo>
                    <a:pt x="4154" y="81"/>
                    <a:pt x="78" y="4852"/>
                    <a:pt x="0" y="10765"/>
                  </a:cubicBezTo>
                  <a:cubicBezTo>
                    <a:pt x="0" y="17274"/>
                    <a:pt x="4578" y="21600"/>
                    <a:pt x="9329" y="21600"/>
                  </a:cubicBezTo>
                  <a:cubicBezTo>
                    <a:pt x="11596" y="21600"/>
                    <a:pt x="13898" y="20609"/>
                    <a:pt x="15759" y="18406"/>
                  </a:cubicBezTo>
                  <a:cubicBezTo>
                    <a:pt x="21600" y="11583"/>
                    <a:pt x="17455" y="0"/>
                    <a:pt x="92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0" name="Google Shape;2071;p57"/>
            <p:cNvSpPr/>
            <p:nvPr/>
          </p:nvSpPr>
          <p:spPr>
            <a:xfrm>
              <a:off x="83831" y="195721"/>
              <a:ext cx="19610" cy="19525"/>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94" y="0"/>
                  </a:moveTo>
                  <a:cubicBezTo>
                    <a:pt x="4154" y="0"/>
                    <a:pt x="78" y="4781"/>
                    <a:pt x="0" y="10810"/>
                  </a:cubicBezTo>
                  <a:cubicBezTo>
                    <a:pt x="0" y="17276"/>
                    <a:pt x="4578" y="21600"/>
                    <a:pt x="9320" y="21600"/>
                  </a:cubicBezTo>
                  <a:cubicBezTo>
                    <a:pt x="11587" y="21600"/>
                    <a:pt x="13898" y="20615"/>
                    <a:pt x="15759" y="18392"/>
                  </a:cubicBezTo>
                  <a:cubicBezTo>
                    <a:pt x="21600" y="11632"/>
                    <a:pt x="17455" y="0"/>
                    <a:pt x="92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1" name="Google Shape;2072;p57"/>
            <p:cNvSpPr/>
            <p:nvPr/>
          </p:nvSpPr>
          <p:spPr>
            <a:xfrm>
              <a:off x="55939" y="307527"/>
              <a:ext cx="19604" cy="19544"/>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314" y="0"/>
                  </a:moveTo>
                  <a:cubicBezTo>
                    <a:pt x="9288" y="0"/>
                    <a:pt x="9253" y="0"/>
                    <a:pt x="9227" y="0"/>
                  </a:cubicBezTo>
                  <a:cubicBezTo>
                    <a:pt x="4159" y="0"/>
                    <a:pt x="0" y="4857"/>
                    <a:pt x="0" y="10800"/>
                  </a:cubicBezTo>
                  <a:cubicBezTo>
                    <a:pt x="0" y="17300"/>
                    <a:pt x="4523" y="21600"/>
                    <a:pt x="9262" y="21600"/>
                  </a:cubicBezTo>
                  <a:cubicBezTo>
                    <a:pt x="11549" y="21600"/>
                    <a:pt x="13880" y="20606"/>
                    <a:pt x="15778" y="18375"/>
                  </a:cubicBezTo>
                  <a:cubicBezTo>
                    <a:pt x="21600" y="11642"/>
                    <a:pt x="17502"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2" name="Google Shape;2073;p57"/>
            <p:cNvSpPr/>
            <p:nvPr/>
          </p:nvSpPr>
          <p:spPr>
            <a:xfrm>
              <a:off x="55939" y="279552"/>
              <a:ext cx="19604" cy="19544"/>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314" y="0"/>
                  </a:moveTo>
                  <a:cubicBezTo>
                    <a:pt x="9288" y="0"/>
                    <a:pt x="9253" y="0"/>
                    <a:pt x="9227" y="0"/>
                  </a:cubicBezTo>
                  <a:cubicBezTo>
                    <a:pt x="4159" y="0"/>
                    <a:pt x="0" y="4868"/>
                    <a:pt x="0" y="10800"/>
                  </a:cubicBezTo>
                  <a:cubicBezTo>
                    <a:pt x="0" y="17310"/>
                    <a:pt x="4557" y="21600"/>
                    <a:pt x="9297" y="21600"/>
                  </a:cubicBezTo>
                  <a:cubicBezTo>
                    <a:pt x="11575" y="21600"/>
                    <a:pt x="13897" y="20606"/>
                    <a:pt x="15778" y="18385"/>
                  </a:cubicBezTo>
                  <a:cubicBezTo>
                    <a:pt x="21600" y="11652"/>
                    <a:pt x="17502"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3" name="Google Shape;2074;p57"/>
            <p:cNvSpPr/>
            <p:nvPr/>
          </p:nvSpPr>
          <p:spPr>
            <a:xfrm>
              <a:off x="55939" y="251587"/>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78" y="21600"/>
                    <a:pt x="9329" y="21600"/>
                  </a:cubicBezTo>
                  <a:cubicBezTo>
                    <a:pt x="11587" y="21600"/>
                    <a:pt x="13898"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4" name="Google Shape;2075;p57"/>
            <p:cNvSpPr/>
            <p:nvPr/>
          </p:nvSpPr>
          <p:spPr>
            <a:xfrm>
              <a:off x="55939" y="223613"/>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5" name="Google Shape;2076;p57"/>
            <p:cNvSpPr/>
            <p:nvPr/>
          </p:nvSpPr>
          <p:spPr>
            <a:xfrm>
              <a:off x="55939" y="195721"/>
              <a:ext cx="19604" cy="19543"/>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314" y="0"/>
                  </a:moveTo>
                  <a:cubicBezTo>
                    <a:pt x="9288" y="0"/>
                    <a:pt x="9253" y="0"/>
                    <a:pt x="9227" y="0"/>
                  </a:cubicBezTo>
                  <a:cubicBezTo>
                    <a:pt x="4159" y="0"/>
                    <a:pt x="0" y="4776"/>
                    <a:pt x="0" y="10800"/>
                  </a:cubicBezTo>
                  <a:cubicBezTo>
                    <a:pt x="0" y="17310"/>
                    <a:pt x="4523" y="21600"/>
                    <a:pt x="9262" y="21600"/>
                  </a:cubicBezTo>
                  <a:cubicBezTo>
                    <a:pt x="11549" y="21600"/>
                    <a:pt x="13880" y="20606"/>
                    <a:pt x="15778" y="18375"/>
                  </a:cubicBezTo>
                  <a:cubicBezTo>
                    <a:pt x="21600" y="11561"/>
                    <a:pt x="17502"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6" name="Google Shape;2077;p57"/>
            <p:cNvSpPr/>
            <p:nvPr/>
          </p:nvSpPr>
          <p:spPr>
            <a:xfrm>
              <a:off x="27974" y="335419"/>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41" y="0"/>
                  </a:moveTo>
                  <a:cubicBezTo>
                    <a:pt x="4160" y="81"/>
                    <a:pt x="0" y="4852"/>
                    <a:pt x="0" y="10845"/>
                  </a:cubicBezTo>
                  <a:cubicBezTo>
                    <a:pt x="0" y="17294"/>
                    <a:pt x="4551" y="21600"/>
                    <a:pt x="9310" y="21600"/>
                  </a:cubicBezTo>
                  <a:cubicBezTo>
                    <a:pt x="11586" y="21600"/>
                    <a:pt x="13914" y="20609"/>
                    <a:pt x="15816" y="18406"/>
                  </a:cubicBezTo>
                  <a:cubicBezTo>
                    <a:pt x="21600" y="11583"/>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7" name="Google Shape;2078;p57"/>
            <p:cNvSpPr/>
            <p:nvPr/>
          </p:nvSpPr>
          <p:spPr>
            <a:xfrm>
              <a:off x="27974" y="307527"/>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41" y="0"/>
                  </a:moveTo>
                  <a:cubicBezTo>
                    <a:pt x="4160" y="0"/>
                    <a:pt x="0" y="4776"/>
                    <a:pt x="0" y="10800"/>
                  </a:cubicBezTo>
                  <a:cubicBezTo>
                    <a:pt x="0" y="17300"/>
                    <a:pt x="4534" y="21600"/>
                    <a:pt x="9284" y="21600"/>
                  </a:cubicBezTo>
                  <a:cubicBezTo>
                    <a:pt x="11569" y="21600"/>
                    <a:pt x="13905" y="20606"/>
                    <a:pt x="15816" y="18375"/>
                  </a:cubicBezTo>
                  <a:cubicBezTo>
                    <a:pt x="21600" y="11621"/>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8" name="Google Shape;2079;p57"/>
            <p:cNvSpPr/>
            <p:nvPr/>
          </p:nvSpPr>
          <p:spPr>
            <a:xfrm>
              <a:off x="27974" y="279552"/>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41" y="0"/>
                  </a:moveTo>
                  <a:cubicBezTo>
                    <a:pt x="4160" y="0"/>
                    <a:pt x="0" y="4861"/>
                    <a:pt x="0" y="10785"/>
                  </a:cubicBezTo>
                  <a:cubicBezTo>
                    <a:pt x="0" y="17306"/>
                    <a:pt x="4560" y="21600"/>
                    <a:pt x="9328" y="21600"/>
                  </a:cubicBezTo>
                  <a:cubicBezTo>
                    <a:pt x="11595" y="21600"/>
                    <a:pt x="13922" y="20618"/>
                    <a:pt x="15816" y="18441"/>
                  </a:cubicBezTo>
                  <a:cubicBezTo>
                    <a:pt x="21600" y="11605"/>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79" name="Google Shape;2080;p57"/>
            <p:cNvSpPr/>
            <p:nvPr/>
          </p:nvSpPr>
          <p:spPr>
            <a:xfrm>
              <a:off x="27974" y="251587"/>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41" y="0"/>
                  </a:moveTo>
                  <a:cubicBezTo>
                    <a:pt x="4160" y="0"/>
                    <a:pt x="0" y="4853"/>
                    <a:pt x="0" y="10780"/>
                  </a:cubicBezTo>
                  <a:cubicBezTo>
                    <a:pt x="0" y="17304"/>
                    <a:pt x="4560" y="21600"/>
                    <a:pt x="9328" y="21600"/>
                  </a:cubicBezTo>
                  <a:cubicBezTo>
                    <a:pt x="11595" y="21600"/>
                    <a:pt x="13922" y="20627"/>
                    <a:pt x="15816" y="18449"/>
                  </a:cubicBezTo>
                  <a:cubicBezTo>
                    <a:pt x="21600" y="11611"/>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0" name="Google Shape;2081;p57"/>
            <p:cNvSpPr/>
            <p:nvPr/>
          </p:nvSpPr>
          <p:spPr>
            <a:xfrm>
              <a:off x="27974" y="223613"/>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41" y="0"/>
                  </a:moveTo>
                  <a:cubicBezTo>
                    <a:pt x="4160" y="81"/>
                    <a:pt x="0" y="4852"/>
                    <a:pt x="0" y="10765"/>
                  </a:cubicBezTo>
                  <a:cubicBezTo>
                    <a:pt x="0" y="17274"/>
                    <a:pt x="4560" y="21600"/>
                    <a:pt x="9319" y="21600"/>
                  </a:cubicBezTo>
                  <a:cubicBezTo>
                    <a:pt x="11595" y="21600"/>
                    <a:pt x="13922" y="20609"/>
                    <a:pt x="15816" y="18406"/>
                  </a:cubicBezTo>
                  <a:cubicBezTo>
                    <a:pt x="21600" y="11583"/>
                    <a:pt x="17509" y="0"/>
                    <a:pt x="9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1" name="Google Shape;2082;p57"/>
            <p:cNvSpPr/>
            <p:nvPr/>
          </p:nvSpPr>
          <p:spPr>
            <a:xfrm>
              <a:off x="27974" y="195721"/>
              <a:ext cx="19568" cy="19525"/>
            </a:xfrm>
            <a:custGeom>
              <a:avLst/>
              <a:gdLst/>
              <a:ahLst/>
              <a:cxnLst>
                <a:cxn ang="0">
                  <a:pos x="wd2" y="hd2"/>
                </a:cxn>
                <a:cxn ang="5400000">
                  <a:pos x="wd2" y="hd2"/>
                </a:cxn>
                <a:cxn ang="10800000">
                  <a:pos x="wd2" y="hd2"/>
                </a:cxn>
                <a:cxn ang="16200000">
                  <a:pos x="wd2" y="hd2"/>
                </a:cxn>
              </a:cxnLst>
              <a:rect l="0" t="0" r="r" b="b"/>
              <a:pathLst>
                <a:path w="18538" h="21600" fill="norm" stroke="1" extrusionOk="0">
                  <a:moveTo>
                    <a:pt x="9335" y="0"/>
                  </a:moveTo>
                  <a:cubicBezTo>
                    <a:pt x="9309" y="0"/>
                    <a:pt x="9283" y="0"/>
                    <a:pt x="9248" y="0"/>
                  </a:cubicBezTo>
                  <a:cubicBezTo>
                    <a:pt x="4164" y="0"/>
                    <a:pt x="0" y="4781"/>
                    <a:pt x="0" y="10810"/>
                  </a:cubicBezTo>
                  <a:cubicBezTo>
                    <a:pt x="0" y="17276"/>
                    <a:pt x="4555" y="21600"/>
                    <a:pt x="9318" y="21600"/>
                  </a:cubicBezTo>
                  <a:cubicBezTo>
                    <a:pt x="11595" y="21600"/>
                    <a:pt x="13925" y="20615"/>
                    <a:pt x="15828" y="18392"/>
                  </a:cubicBezTo>
                  <a:cubicBezTo>
                    <a:pt x="21600" y="11653"/>
                    <a:pt x="17549" y="0"/>
                    <a:pt x="93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2" name="Google Shape;2083;p57"/>
            <p:cNvSpPr/>
            <p:nvPr/>
          </p:nvSpPr>
          <p:spPr>
            <a:xfrm>
              <a:off x="0" y="335419"/>
              <a:ext cx="19571"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49"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3" name="Google Shape;2084;p57"/>
            <p:cNvSpPr/>
            <p:nvPr/>
          </p:nvSpPr>
          <p:spPr>
            <a:xfrm>
              <a:off x="0" y="279552"/>
              <a:ext cx="19571"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4" name="Google Shape;2085;p57"/>
            <p:cNvSpPr/>
            <p:nvPr/>
          </p:nvSpPr>
          <p:spPr>
            <a:xfrm>
              <a:off x="0" y="251587"/>
              <a:ext cx="19571"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5" name="Google Shape;2086;p57"/>
            <p:cNvSpPr/>
            <p:nvPr/>
          </p:nvSpPr>
          <p:spPr>
            <a:xfrm>
              <a:off x="0" y="223613"/>
              <a:ext cx="19571"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6" name="Google Shape;2087;p57"/>
            <p:cNvSpPr/>
            <p:nvPr/>
          </p:nvSpPr>
          <p:spPr>
            <a:xfrm>
              <a:off x="1537629" y="587080"/>
              <a:ext cx="19600" cy="19599"/>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0" y="4844"/>
                    <a:pt x="0" y="10851"/>
                  </a:cubicBezTo>
                  <a:cubicBezTo>
                    <a:pt x="0" y="17302"/>
                    <a:pt x="4571" y="21600"/>
                    <a:pt x="9315" y="21600"/>
                  </a:cubicBezTo>
                  <a:cubicBezTo>
                    <a:pt x="11583" y="21600"/>
                    <a:pt x="13895" y="20619"/>
                    <a:pt x="15765" y="18415"/>
                  </a:cubicBezTo>
                  <a:cubicBezTo>
                    <a:pt x="21600" y="11589"/>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7" name="Google Shape;2088;p57"/>
            <p:cNvSpPr/>
            <p:nvPr/>
          </p:nvSpPr>
          <p:spPr>
            <a:xfrm>
              <a:off x="1537629" y="615045"/>
              <a:ext cx="19600" cy="19572"/>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61"/>
                    <a:pt x="0" y="10785"/>
                  </a:cubicBezTo>
                  <a:cubicBezTo>
                    <a:pt x="0" y="17306"/>
                    <a:pt x="4545" y="21600"/>
                    <a:pt x="9298" y="21600"/>
                  </a:cubicBezTo>
                  <a:cubicBezTo>
                    <a:pt x="11558" y="21600"/>
                    <a:pt x="13878" y="2061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8" name="Google Shape;2089;p57"/>
            <p:cNvSpPr/>
            <p:nvPr/>
          </p:nvSpPr>
          <p:spPr>
            <a:xfrm>
              <a:off x="1565594" y="615045"/>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89" name="Google Shape;2090;p57"/>
            <p:cNvSpPr/>
            <p:nvPr/>
          </p:nvSpPr>
          <p:spPr>
            <a:xfrm>
              <a:off x="1565594"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32"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0" name="Google Shape;2091;p57"/>
            <p:cNvSpPr/>
            <p:nvPr/>
          </p:nvSpPr>
          <p:spPr>
            <a:xfrm>
              <a:off x="1593569" y="643020"/>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1"/>
                    <a:pt x="0" y="10785"/>
                  </a:cubicBezTo>
                  <a:cubicBezTo>
                    <a:pt x="0" y="1729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1" name="Google Shape;2092;p57"/>
            <p:cNvSpPr/>
            <p:nvPr/>
          </p:nvSpPr>
          <p:spPr>
            <a:xfrm>
              <a:off x="1565594" y="643020"/>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1"/>
                    <a:pt x="0" y="10785"/>
                  </a:cubicBezTo>
                  <a:cubicBezTo>
                    <a:pt x="0" y="1729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2" name="Google Shape;2093;p57"/>
            <p:cNvSpPr/>
            <p:nvPr/>
          </p:nvSpPr>
          <p:spPr>
            <a:xfrm>
              <a:off x="1789207" y="167746"/>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3" name="Google Shape;2094;p57"/>
            <p:cNvSpPr/>
            <p:nvPr/>
          </p:nvSpPr>
          <p:spPr>
            <a:xfrm>
              <a:off x="1789207" y="195721"/>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76"/>
                    <a:pt x="4543" y="21600"/>
                    <a:pt x="9286" y="21600"/>
                  </a:cubicBezTo>
                  <a:cubicBezTo>
                    <a:pt x="11553" y="21600"/>
                    <a:pt x="13872" y="20615"/>
                    <a:pt x="15759" y="18392"/>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4" name="Google Shape;2095;p57"/>
            <p:cNvSpPr/>
            <p:nvPr/>
          </p:nvSpPr>
          <p:spPr>
            <a:xfrm>
              <a:off x="1789207" y="223613"/>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43" y="21600"/>
                    <a:pt x="9294" y="21600"/>
                  </a:cubicBezTo>
                  <a:cubicBezTo>
                    <a:pt x="11562" y="21600"/>
                    <a:pt x="13872"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5" name="Google Shape;2096;p57"/>
            <p:cNvSpPr/>
            <p:nvPr/>
          </p:nvSpPr>
          <p:spPr>
            <a:xfrm>
              <a:off x="1789207" y="25158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80"/>
                  </a:cubicBezTo>
                  <a:cubicBezTo>
                    <a:pt x="0" y="17304"/>
                    <a:pt x="4543" y="21600"/>
                    <a:pt x="9294" y="21600"/>
                  </a:cubicBezTo>
                  <a:cubicBezTo>
                    <a:pt x="11562" y="21600"/>
                    <a:pt x="13872"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6" name="Google Shape;2097;p57"/>
            <p:cNvSpPr/>
            <p:nvPr/>
          </p:nvSpPr>
          <p:spPr>
            <a:xfrm>
              <a:off x="1789207" y="279552"/>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7" name="Google Shape;2098;p57"/>
            <p:cNvSpPr/>
            <p:nvPr/>
          </p:nvSpPr>
          <p:spPr>
            <a:xfrm>
              <a:off x="1789207" y="30752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72"/>
                    <a:pt x="0" y="10790"/>
                  </a:cubicBezTo>
                  <a:cubicBezTo>
                    <a:pt x="0" y="17304"/>
                    <a:pt x="4543" y="21600"/>
                    <a:pt x="9294" y="21600"/>
                  </a:cubicBezTo>
                  <a:cubicBezTo>
                    <a:pt x="11562" y="21600"/>
                    <a:pt x="13872"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8" name="Google Shape;2099;p57"/>
            <p:cNvSpPr/>
            <p:nvPr/>
          </p:nvSpPr>
          <p:spPr>
            <a:xfrm>
              <a:off x="1789207" y="335419"/>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43" y="21600"/>
                    <a:pt x="9286" y="21600"/>
                  </a:cubicBezTo>
                  <a:cubicBezTo>
                    <a:pt x="11553" y="21600"/>
                    <a:pt x="13872"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099" name="Google Shape;2100;p57"/>
            <p:cNvSpPr/>
            <p:nvPr/>
          </p:nvSpPr>
          <p:spPr>
            <a:xfrm>
              <a:off x="1789207" y="36339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60"/>
                  </a:cubicBezTo>
                  <a:cubicBezTo>
                    <a:pt x="0" y="17272"/>
                    <a:pt x="4543" y="21600"/>
                    <a:pt x="9294" y="21600"/>
                  </a:cubicBezTo>
                  <a:cubicBezTo>
                    <a:pt x="11562" y="21600"/>
                    <a:pt x="13872" y="20619"/>
                    <a:pt x="15759" y="18404"/>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0" name="Google Shape;2101;p57"/>
            <p:cNvSpPr/>
            <p:nvPr/>
          </p:nvSpPr>
          <p:spPr>
            <a:xfrm>
              <a:off x="1789207" y="39135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1" name="Google Shape;2102;p57"/>
            <p:cNvSpPr/>
            <p:nvPr/>
          </p:nvSpPr>
          <p:spPr>
            <a:xfrm>
              <a:off x="1789207" y="419334"/>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90"/>
                  </a:cubicBezTo>
                  <a:cubicBezTo>
                    <a:pt x="0" y="17304"/>
                    <a:pt x="4543" y="21600"/>
                    <a:pt x="9294" y="21600"/>
                  </a:cubicBezTo>
                  <a:cubicBezTo>
                    <a:pt x="11562" y="21600"/>
                    <a:pt x="13872"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2" name="Google Shape;2103;p57"/>
            <p:cNvSpPr/>
            <p:nvPr/>
          </p:nvSpPr>
          <p:spPr>
            <a:xfrm>
              <a:off x="1789207" y="447299"/>
              <a:ext cx="19681" cy="19608"/>
            </a:xfrm>
            <a:custGeom>
              <a:avLst/>
              <a:gdLst/>
              <a:ahLst/>
              <a:cxnLst>
                <a:cxn ang="0">
                  <a:pos x="wd2" y="hd2"/>
                </a:cxn>
                <a:cxn ang="5400000">
                  <a:pos x="wd2" y="hd2"/>
                </a:cxn>
                <a:cxn ang="10800000">
                  <a:pos x="wd2" y="hd2"/>
                </a:cxn>
                <a:cxn ang="16200000">
                  <a:pos x="wd2" y="hd2"/>
                </a:cxn>
              </a:cxnLst>
              <a:rect l="0" t="0" r="r" b="b"/>
              <a:pathLst>
                <a:path w="18517" h="21600" fill="norm" stroke="1" extrusionOk="0">
                  <a:moveTo>
                    <a:pt x="9350" y="0"/>
                  </a:moveTo>
                  <a:cubicBezTo>
                    <a:pt x="9324" y="0"/>
                    <a:pt x="9298" y="0"/>
                    <a:pt x="9263" y="0"/>
                  </a:cubicBezTo>
                  <a:cubicBezTo>
                    <a:pt x="4144" y="0"/>
                    <a:pt x="0" y="4852"/>
                    <a:pt x="0" y="10765"/>
                  </a:cubicBezTo>
                  <a:cubicBezTo>
                    <a:pt x="0" y="17274"/>
                    <a:pt x="4567" y="21600"/>
                    <a:pt x="9324" y="21600"/>
                  </a:cubicBezTo>
                  <a:cubicBezTo>
                    <a:pt x="11594" y="21600"/>
                    <a:pt x="13908" y="20609"/>
                    <a:pt x="15790" y="18406"/>
                  </a:cubicBezTo>
                  <a:cubicBezTo>
                    <a:pt x="21600" y="11614"/>
                    <a:pt x="17508" y="0"/>
                    <a:pt x="93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3" name="Google Shape;2104;p57"/>
            <p:cNvSpPr/>
            <p:nvPr/>
          </p:nvSpPr>
          <p:spPr>
            <a:xfrm>
              <a:off x="1789207" y="47527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44"/>
                    <a:pt x="0" y="10770"/>
                  </a:cubicBezTo>
                  <a:cubicBezTo>
                    <a:pt x="0" y="17272"/>
                    <a:pt x="4543" y="21600"/>
                    <a:pt x="9294" y="21600"/>
                  </a:cubicBezTo>
                  <a:cubicBezTo>
                    <a:pt x="11562" y="21600"/>
                    <a:pt x="13872"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4" name="Google Shape;2105;p57"/>
            <p:cNvSpPr/>
            <p:nvPr/>
          </p:nvSpPr>
          <p:spPr>
            <a:xfrm>
              <a:off x="1789207" y="50323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5" name="Google Shape;2106;p57"/>
            <p:cNvSpPr/>
            <p:nvPr/>
          </p:nvSpPr>
          <p:spPr>
            <a:xfrm>
              <a:off x="1789207" y="531213"/>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776"/>
                    <a:pt x="0" y="10800"/>
                  </a:cubicBezTo>
                  <a:cubicBezTo>
                    <a:pt x="0" y="17310"/>
                    <a:pt x="4552" y="21600"/>
                    <a:pt x="9286" y="21600"/>
                  </a:cubicBezTo>
                  <a:cubicBezTo>
                    <a:pt x="11562" y="21600"/>
                    <a:pt x="13881" y="20606"/>
                    <a:pt x="15759" y="1838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6" name="Google Shape;2107;p57"/>
            <p:cNvSpPr/>
            <p:nvPr/>
          </p:nvSpPr>
          <p:spPr>
            <a:xfrm>
              <a:off x="1649435" y="167746"/>
              <a:ext cx="19603" cy="19571"/>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45" y="21600"/>
                    <a:pt x="9298" y="21600"/>
                  </a:cubicBezTo>
                  <a:cubicBezTo>
                    <a:pt x="11558" y="21600"/>
                    <a:pt x="13878"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7" name="Google Shape;2108;p57"/>
            <p:cNvSpPr/>
            <p:nvPr/>
          </p:nvSpPr>
          <p:spPr>
            <a:xfrm>
              <a:off x="1649435" y="195721"/>
              <a:ext cx="19603" cy="19525"/>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781"/>
                    <a:pt x="0" y="10810"/>
                  </a:cubicBezTo>
                  <a:cubicBezTo>
                    <a:pt x="0" y="17276"/>
                    <a:pt x="4536" y="21600"/>
                    <a:pt x="9281" y="21600"/>
                  </a:cubicBezTo>
                  <a:cubicBezTo>
                    <a:pt x="11549" y="21600"/>
                    <a:pt x="13869" y="20615"/>
                    <a:pt x="15765" y="18392"/>
                  </a:cubicBezTo>
                  <a:cubicBezTo>
                    <a:pt x="21600" y="11632"/>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8" name="Google Shape;2109;p57"/>
            <p:cNvSpPr/>
            <p:nvPr/>
          </p:nvSpPr>
          <p:spPr>
            <a:xfrm>
              <a:off x="1649435" y="223613"/>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2"/>
                    <a:pt x="0" y="10765"/>
                  </a:cubicBezTo>
                  <a:cubicBezTo>
                    <a:pt x="0" y="17274"/>
                    <a:pt x="4545" y="21600"/>
                    <a:pt x="9289" y="21600"/>
                  </a:cubicBezTo>
                  <a:cubicBezTo>
                    <a:pt x="11558" y="21600"/>
                    <a:pt x="13878" y="20609"/>
                    <a:pt x="15765" y="18406"/>
                  </a:cubicBezTo>
                  <a:cubicBezTo>
                    <a:pt x="21600" y="11664"/>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09" name="Google Shape;2110;p57"/>
            <p:cNvSpPr/>
            <p:nvPr/>
          </p:nvSpPr>
          <p:spPr>
            <a:xfrm>
              <a:off x="1649435" y="251587"/>
              <a:ext cx="19603" cy="1956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3"/>
                    <a:pt x="0" y="10780"/>
                  </a:cubicBezTo>
                  <a:cubicBezTo>
                    <a:pt x="0" y="17304"/>
                    <a:pt x="4545" y="21600"/>
                    <a:pt x="9298" y="21600"/>
                  </a:cubicBezTo>
                  <a:cubicBezTo>
                    <a:pt x="11558" y="21600"/>
                    <a:pt x="13878" y="20627"/>
                    <a:pt x="15765" y="18449"/>
                  </a:cubicBezTo>
                  <a:cubicBezTo>
                    <a:pt x="21600" y="1161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0" name="Google Shape;2111;p57"/>
            <p:cNvSpPr/>
            <p:nvPr/>
          </p:nvSpPr>
          <p:spPr>
            <a:xfrm>
              <a:off x="1649435" y="279552"/>
              <a:ext cx="19603" cy="1957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45" y="21600"/>
                    <a:pt x="9298" y="21600"/>
                  </a:cubicBezTo>
                  <a:cubicBezTo>
                    <a:pt x="11558" y="21600"/>
                    <a:pt x="13878"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1" name="Google Shape;2112;p57"/>
            <p:cNvSpPr/>
            <p:nvPr/>
          </p:nvSpPr>
          <p:spPr>
            <a:xfrm>
              <a:off x="1649435" y="307527"/>
              <a:ext cx="19603" cy="1956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772"/>
                    <a:pt x="0" y="10790"/>
                  </a:cubicBezTo>
                  <a:cubicBezTo>
                    <a:pt x="0" y="17304"/>
                    <a:pt x="4545" y="21600"/>
                    <a:pt x="9298" y="21600"/>
                  </a:cubicBezTo>
                  <a:cubicBezTo>
                    <a:pt x="11558" y="21600"/>
                    <a:pt x="13878" y="20627"/>
                    <a:pt x="15765" y="18449"/>
                  </a:cubicBezTo>
                  <a:cubicBezTo>
                    <a:pt x="21600" y="1161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2" name="Google Shape;2113;p57"/>
            <p:cNvSpPr/>
            <p:nvPr/>
          </p:nvSpPr>
          <p:spPr>
            <a:xfrm>
              <a:off x="1649435" y="335419"/>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81"/>
                    <a:pt x="69" y="4852"/>
                    <a:pt x="0" y="10845"/>
                  </a:cubicBezTo>
                  <a:cubicBezTo>
                    <a:pt x="0" y="17294"/>
                    <a:pt x="4536" y="21600"/>
                    <a:pt x="9281" y="21600"/>
                  </a:cubicBezTo>
                  <a:cubicBezTo>
                    <a:pt x="11549" y="21600"/>
                    <a:pt x="13869" y="20609"/>
                    <a:pt x="15765" y="18406"/>
                  </a:cubicBezTo>
                  <a:cubicBezTo>
                    <a:pt x="21600" y="11664"/>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3" name="Google Shape;2114;p57"/>
            <p:cNvSpPr/>
            <p:nvPr/>
          </p:nvSpPr>
          <p:spPr>
            <a:xfrm>
              <a:off x="1649435" y="363394"/>
              <a:ext cx="19603" cy="1959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44"/>
                    <a:pt x="0" y="10760"/>
                  </a:cubicBezTo>
                  <a:cubicBezTo>
                    <a:pt x="0" y="17272"/>
                    <a:pt x="4545" y="21600"/>
                    <a:pt x="9289" y="21600"/>
                  </a:cubicBezTo>
                  <a:cubicBezTo>
                    <a:pt x="11558" y="21600"/>
                    <a:pt x="13878" y="20619"/>
                    <a:pt x="15765" y="18404"/>
                  </a:cubicBezTo>
                  <a:cubicBezTo>
                    <a:pt x="21600" y="11589"/>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4" name="Google Shape;2115;p57"/>
            <p:cNvSpPr/>
            <p:nvPr/>
          </p:nvSpPr>
          <p:spPr>
            <a:xfrm>
              <a:off x="1649435" y="391359"/>
              <a:ext cx="19603" cy="19571"/>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45" y="21600"/>
                    <a:pt x="9298" y="21600"/>
                  </a:cubicBezTo>
                  <a:cubicBezTo>
                    <a:pt x="11558" y="21600"/>
                    <a:pt x="13878"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5" name="Google Shape;2116;p57"/>
            <p:cNvSpPr/>
            <p:nvPr/>
          </p:nvSpPr>
          <p:spPr>
            <a:xfrm>
              <a:off x="1649435" y="419334"/>
              <a:ext cx="19603" cy="1956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3"/>
                    <a:pt x="0" y="10790"/>
                  </a:cubicBezTo>
                  <a:cubicBezTo>
                    <a:pt x="0" y="17304"/>
                    <a:pt x="4545" y="21600"/>
                    <a:pt x="9298" y="21600"/>
                  </a:cubicBezTo>
                  <a:cubicBezTo>
                    <a:pt x="11558" y="21600"/>
                    <a:pt x="13878" y="20627"/>
                    <a:pt x="15765" y="18449"/>
                  </a:cubicBezTo>
                  <a:cubicBezTo>
                    <a:pt x="21600" y="1161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6" name="Google Shape;2117;p57"/>
            <p:cNvSpPr/>
            <p:nvPr/>
          </p:nvSpPr>
          <p:spPr>
            <a:xfrm>
              <a:off x="1649435" y="447299"/>
              <a:ext cx="19675"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353" y="0"/>
                  </a:moveTo>
                  <a:cubicBezTo>
                    <a:pt x="9319" y="0"/>
                    <a:pt x="9293" y="0"/>
                    <a:pt x="9267" y="0"/>
                  </a:cubicBezTo>
                  <a:cubicBezTo>
                    <a:pt x="4137" y="0"/>
                    <a:pt x="0" y="4852"/>
                    <a:pt x="0" y="10765"/>
                  </a:cubicBezTo>
                  <a:cubicBezTo>
                    <a:pt x="0" y="17274"/>
                    <a:pt x="4560" y="21600"/>
                    <a:pt x="9319" y="21600"/>
                  </a:cubicBezTo>
                  <a:cubicBezTo>
                    <a:pt x="11599" y="21600"/>
                    <a:pt x="13913" y="20609"/>
                    <a:pt x="15796" y="18406"/>
                  </a:cubicBezTo>
                  <a:cubicBezTo>
                    <a:pt x="21600" y="11614"/>
                    <a:pt x="17506" y="0"/>
                    <a:pt x="93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7" name="Google Shape;2118;p57"/>
            <p:cNvSpPr/>
            <p:nvPr/>
          </p:nvSpPr>
          <p:spPr>
            <a:xfrm>
              <a:off x="1649435" y="475274"/>
              <a:ext cx="19603" cy="1959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0" y="4844"/>
                    <a:pt x="0" y="10770"/>
                  </a:cubicBezTo>
                  <a:cubicBezTo>
                    <a:pt x="0" y="17272"/>
                    <a:pt x="4545" y="21600"/>
                    <a:pt x="9289" y="21600"/>
                  </a:cubicBezTo>
                  <a:cubicBezTo>
                    <a:pt x="11558" y="21600"/>
                    <a:pt x="13878" y="20619"/>
                    <a:pt x="15765" y="18415"/>
                  </a:cubicBezTo>
                  <a:cubicBezTo>
                    <a:pt x="21600" y="11589"/>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8" name="Google Shape;2119;p57"/>
            <p:cNvSpPr/>
            <p:nvPr/>
          </p:nvSpPr>
          <p:spPr>
            <a:xfrm>
              <a:off x="1509654" y="447299"/>
              <a:ext cx="19677" cy="19608"/>
            </a:xfrm>
            <a:custGeom>
              <a:avLst/>
              <a:gdLst/>
              <a:ahLst/>
              <a:cxnLst>
                <a:cxn ang="0">
                  <a:pos x="wd2" y="hd2"/>
                </a:cxn>
                <a:cxn ang="5400000">
                  <a:pos x="wd2" y="hd2"/>
                </a:cxn>
                <a:cxn ang="10800000">
                  <a:pos x="wd2" y="hd2"/>
                </a:cxn>
                <a:cxn ang="16200000">
                  <a:pos x="wd2" y="hd2"/>
                </a:cxn>
              </a:cxnLst>
              <a:rect l="0" t="0" r="r" b="b"/>
              <a:pathLst>
                <a:path w="18521" h="21600" fill="norm" stroke="1" extrusionOk="0">
                  <a:moveTo>
                    <a:pt x="9353" y="0"/>
                  </a:moveTo>
                  <a:cubicBezTo>
                    <a:pt x="9327" y="0"/>
                    <a:pt x="9293" y="0"/>
                    <a:pt x="9267" y="0"/>
                  </a:cubicBezTo>
                  <a:cubicBezTo>
                    <a:pt x="4146" y="0"/>
                    <a:pt x="69" y="4852"/>
                    <a:pt x="0" y="10765"/>
                  </a:cubicBezTo>
                  <a:cubicBezTo>
                    <a:pt x="0" y="17274"/>
                    <a:pt x="4569" y="21600"/>
                    <a:pt x="9327" y="21600"/>
                  </a:cubicBezTo>
                  <a:cubicBezTo>
                    <a:pt x="11599" y="21600"/>
                    <a:pt x="13913" y="20609"/>
                    <a:pt x="15796" y="18406"/>
                  </a:cubicBezTo>
                  <a:cubicBezTo>
                    <a:pt x="21600" y="11614"/>
                    <a:pt x="17515" y="0"/>
                    <a:pt x="93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19" name="Google Shape;2120;p57"/>
            <p:cNvSpPr/>
            <p:nvPr/>
          </p:nvSpPr>
          <p:spPr>
            <a:xfrm>
              <a:off x="1509654" y="531213"/>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76"/>
                    <a:pt x="0" y="10800"/>
                  </a:cubicBezTo>
                  <a:cubicBezTo>
                    <a:pt x="0" y="17310"/>
                    <a:pt x="4552" y="21600"/>
                    <a:pt x="9286" y="21600"/>
                  </a:cubicBezTo>
                  <a:cubicBezTo>
                    <a:pt x="11562" y="21600"/>
                    <a:pt x="13881" y="20606"/>
                    <a:pt x="15759" y="1838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0" name="Google Shape;2121;p57"/>
            <p:cNvSpPr/>
            <p:nvPr/>
          </p:nvSpPr>
          <p:spPr>
            <a:xfrm>
              <a:off x="1509654" y="50323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1" name="Google Shape;2122;p57"/>
            <p:cNvSpPr/>
            <p:nvPr/>
          </p:nvSpPr>
          <p:spPr>
            <a:xfrm>
              <a:off x="1509654" y="47527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70"/>
                  </a:cubicBezTo>
                  <a:cubicBezTo>
                    <a:pt x="0" y="17272"/>
                    <a:pt x="4578" y="21600"/>
                    <a:pt x="9320" y="21600"/>
                  </a:cubicBezTo>
                  <a:cubicBezTo>
                    <a:pt x="11587" y="21600"/>
                    <a:pt x="13898"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2" name="Google Shape;2123;p57"/>
            <p:cNvSpPr/>
            <p:nvPr/>
          </p:nvSpPr>
          <p:spPr>
            <a:xfrm>
              <a:off x="1537629" y="447299"/>
              <a:ext cx="19672" cy="19608"/>
            </a:xfrm>
            <a:custGeom>
              <a:avLst/>
              <a:gdLst/>
              <a:ahLst/>
              <a:cxnLst>
                <a:cxn ang="0">
                  <a:pos x="wd2" y="hd2"/>
                </a:cxn>
                <a:cxn ang="5400000">
                  <a:pos x="wd2" y="hd2"/>
                </a:cxn>
                <a:cxn ang="10800000">
                  <a:pos x="wd2" y="hd2"/>
                </a:cxn>
                <a:cxn ang="16200000">
                  <a:pos x="wd2" y="hd2"/>
                </a:cxn>
              </a:cxnLst>
              <a:rect l="0" t="0" r="r" b="b"/>
              <a:pathLst>
                <a:path w="18517" h="21600" fill="norm" stroke="1" extrusionOk="0">
                  <a:moveTo>
                    <a:pt x="9284" y="0"/>
                  </a:moveTo>
                  <a:cubicBezTo>
                    <a:pt x="9250" y="0"/>
                    <a:pt x="9224" y="0"/>
                    <a:pt x="9189" y="0"/>
                  </a:cubicBezTo>
                  <a:cubicBezTo>
                    <a:pt x="4137" y="0"/>
                    <a:pt x="0" y="4852"/>
                    <a:pt x="0" y="10765"/>
                  </a:cubicBezTo>
                  <a:cubicBezTo>
                    <a:pt x="0" y="17274"/>
                    <a:pt x="4560" y="21600"/>
                    <a:pt x="9319" y="21600"/>
                  </a:cubicBezTo>
                  <a:cubicBezTo>
                    <a:pt x="11590" y="21600"/>
                    <a:pt x="13913" y="20609"/>
                    <a:pt x="15796" y="18406"/>
                  </a:cubicBezTo>
                  <a:cubicBezTo>
                    <a:pt x="21600" y="11614"/>
                    <a:pt x="17506" y="0"/>
                    <a:pt x="92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3" name="Google Shape;2124;p57"/>
            <p:cNvSpPr/>
            <p:nvPr/>
          </p:nvSpPr>
          <p:spPr>
            <a:xfrm>
              <a:off x="1537629" y="475274"/>
              <a:ext cx="19600" cy="1959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44"/>
                    <a:pt x="0" y="10770"/>
                  </a:cubicBezTo>
                  <a:cubicBezTo>
                    <a:pt x="0" y="17272"/>
                    <a:pt x="4545" y="21600"/>
                    <a:pt x="9289" y="21600"/>
                  </a:cubicBezTo>
                  <a:cubicBezTo>
                    <a:pt x="11558" y="21600"/>
                    <a:pt x="13869" y="20619"/>
                    <a:pt x="15765" y="18415"/>
                  </a:cubicBezTo>
                  <a:cubicBezTo>
                    <a:pt x="21600" y="11589"/>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4" name="Google Shape;2125;p57"/>
            <p:cNvSpPr/>
            <p:nvPr/>
          </p:nvSpPr>
          <p:spPr>
            <a:xfrm>
              <a:off x="1565594"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5" name="Google Shape;2126;p57"/>
            <p:cNvSpPr/>
            <p:nvPr/>
          </p:nvSpPr>
          <p:spPr>
            <a:xfrm>
              <a:off x="1565594"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6" name="Google Shape;2127;p57"/>
            <p:cNvSpPr/>
            <p:nvPr/>
          </p:nvSpPr>
          <p:spPr>
            <a:xfrm>
              <a:off x="1565594" y="25158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7" name="Google Shape;2128;p57"/>
            <p:cNvSpPr/>
            <p:nvPr/>
          </p:nvSpPr>
          <p:spPr>
            <a:xfrm>
              <a:off x="1565594" y="279552"/>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8" name="Google Shape;2129;p57"/>
            <p:cNvSpPr/>
            <p:nvPr/>
          </p:nvSpPr>
          <p:spPr>
            <a:xfrm>
              <a:off x="1565594" y="30752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2"/>
                    <a:pt x="0" y="1079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29" name="Google Shape;2130;p57"/>
            <p:cNvSpPr/>
            <p:nvPr/>
          </p:nvSpPr>
          <p:spPr>
            <a:xfrm>
              <a:off x="1565594" y="335419"/>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0" name="Google Shape;2131;p57"/>
            <p:cNvSpPr/>
            <p:nvPr/>
          </p:nvSpPr>
          <p:spPr>
            <a:xfrm>
              <a:off x="1565594" y="36339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60"/>
                  </a:cubicBezTo>
                  <a:cubicBezTo>
                    <a:pt x="0" y="17272"/>
                    <a:pt x="4558" y="21600"/>
                    <a:pt x="9324" y="21600"/>
                  </a:cubicBezTo>
                  <a:cubicBezTo>
                    <a:pt x="11599" y="21600"/>
                    <a:pt x="13917" y="20619"/>
                    <a:pt x="15809"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1" name="Google Shape;2132;p57"/>
            <p:cNvSpPr/>
            <p:nvPr/>
          </p:nvSpPr>
          <p:spPr>
            <a:xfrm>
              <a:off x="1565594" y="39135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2" name="Google Shape;2133;p57"/>
            <p:cNvSpPr/>
            <p:nvPr/>
          </p:nvSpPr>
          <p:spPr>
            <a:xfrm>
              <a:off x="1565594" y="41933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9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3" name="Google Shape;2134;p57"/>
            <p:cNvSpPr/>
            <p:nvPr/>
          </p:nvSpPr>
          <p:spPr>
            <a:xfrm>
              <a:off x="1565594" y="447299"/>
              <a:ext cx="19626" cy="19608"/>
            </a:xfrm>
            <a:custGeom>
              <a:avLst/>
              <a:gdLst/>
              <a:ahLst/>
              <a:cxnLst>
                <a:cxn ang="0">
                  <a:pos x="wd2" y="hd2"/>
                </a:cxn>
                <a:cxn ang="5400000">
                  <a:pos x="wd2" y="hd2"/>
                </a:cxn>
                <a:cxn ang="10800000">
                  <a:pos x="wd2" y="hd2"/>
                </a:cxn>
                <a:cxn ang="16200000">
                  <a:pos x="wd2" y="hd2"/>
                </a:cxn>
              </a:cxnLst>
              <a:rect l="0" t="0" r="r" b="b"/>
              <a:pathLst>
                <a:path w="18533" h="21600" fill="norm" stroke="1" extrusionOk="0">
                  <a:moveTo>
                    <a:pt x="9314" y="0"/>
                  </a:moveTo>
                  <a:cubicBezTo>
                    <a:pt x="9288" y="0"/>
                    <a:pt x="9253" y="0"/>
                    <a:pt x="9227" y="0"/>
                  </a:cubicBezTo>
                  <a:cubicBezTo>
                    <a:pt x="4159" y="0"/>
                    <a:pt x="0" y="4852"/>
                    <a:pt x="0" y="10765"/>
                  </a:cubicBezTo>
                  <a:cubicBezTo>
                    <a:pt x="0" y="17274"/>
                    <a:pt x="4583" y="21600"/>
                    <a:pt x="9357" y="21600"/>
                  </a:cubicBezTo>
                  <a:cubicBezTo>
                    <a:pt x="11636" y="21600"/>
                    <a:pt x="13958" y="20609"/>
                    <a:pt x="15847" y="18406"/>
                  </a:cubicBezTo>
                  <a:cubicBezTo>
                    <a:pt x="21600" y="11614"/>
                    <a:pt x="17502"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4" name="Google Shape;2135;p57"/>
            <p:cNvSpPr/>
            <p:nvPr/>
          </p:nvSpPr>
          <p:spPr>
            <a:xfrm>
              <a:off x="1565594" y="47527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5" name="Google Shape;2136;p57"/>
            <p:cNvSpPr/>
            <p:nvPr/>
          </p:nvSpPr>
          <p:spPr>
            <a:xfrm>
              <a:off x="1565594" y="50323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6" name="Google Shape;2137;p57"/>
            <p:cNvSpPr/>
            <p:nvPr/>
          </p:nvSpPr>
          <p:spPr>
            <a:xfrm>
              <a:off x="1593569" y="195721"/>
              <a:ext cx="19568" cy="19525"/>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1"/>
                    <a:pt x="0" y="10810"/>
                  </a:cubicBezTo>
                  <a:cubicBezTo>
                    <a:pt x="0" y="17276"/>
                    <a:pt x="4551" y="21600"/>
                    <a:pt x="9310" y="21600"/>
                  </a:cubicBezTo>
                  <a:cubicBezTo>
                    <a:pt x="11595" y="21600"/>
                    <a:pt x="13914" y="20615"/>
                    <a:pt x="15816"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7" name="Google Shape;2138;p57"/>
            <p:cNvSpPr/>
            <p:nvPr/>
          </p:nvSpPr>
          <p:spPr>
            <a:xfrm>
              <a:off x="1593569" y="223613"/>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8" name="Google Shape;2139;p57"/>
            <p:cNvSpPr/>
            <p:nvPr/>
          </p:nvSpPr>
          <p:spPr>
            <a:xfrm>
              <a:off x="1593569" y="251587"/>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39" name="Google Shape;2140;p57"/>
            <p:cNvSpPr/>
            <p:nvPr/>
          </p:nvSpPr>
          <p:spPr>
            <a:xfrm>
              <a:off x="1593569" y="279552"/>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0" name="Google Shape;2141;p57"/>
            <p:cNvSpPr/>
            <p:nvPr/>
          </p:nvSpPr>
          <p:spPr>
            <a:xfrm>
              <a:off x="1593569" y="307527"/>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76"/>
                    <a:pt x="0" y="10800"/>
                  </a:cubicBezTo>
                  <a:cubicBezTo>
                    <a:pt x="0" y="17300"/>
                    <a:pt x="4534" y="21600"/>
                    <a:pt x="9284" y="21600"/>
                  </a:cubicBezTo>
                  <a:cubicBezTo>
                    <a:pt x="11569" y="21600"/>
                    <a:pt x="13905" y="20606"/>
                    <a:pt x="15816" y="1837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1" name="Google Shape;2142;p57"/>
            <p:cNvSpPr/>
            <p:nvPr/>
          </p:nvSpPr>
          <p:spPr>
            <a:xfrm>
              <a:off x="1593569" y="335419"/>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2" name="Google Shape;2143;p57"/>
            <p:cNvSpPr/>
            <p:nvPr/>
          </p:nvSpPr>
          <p:spPr>
            <a:xfrm>
              <a:off x="1593569" y="363394"/>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60"/>
                  </a:cubicBezTo>
                  <a:cubicBezTo>
                    <a:pt x="0" y="17272"/>
                    <a:pt x="4560" y="21600"/>
                    <a:pt x="9319" y="21600"/>
                  </a:cubicBezTo>
                  <a:cubicBezTo>
                    <a:pt x="11595" y="21600"/>
                    <a:pt x="13922" y="20619"/>
                    <a:pt x="15816" y="18404"/>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3" name="Google Shape;2144;p57"/>
            <p:cNvSpPr/>
            <p:nvPr/>
          </p:nvSpPr>
          <p:spPr>
            <a:xfrm>
              <a:off x="1593569" y="391359"/>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4" name="Google Shape;2145;p57"/>
            <p:cNvSpPr/>
            <p:nvPr/>
          </p:nvSpPr>
          <p:spPr>
            <a:xfrm>
              <a:off x="1593569" y="419334"/>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9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5" name="Google Shape;2146;p57"/>
            <p:cNvSpPr/>
            <p:nvPr/>
          </p:nvSpPr>
          <p:spPr>
            <a:xfrm>
              <a:off x="1593569" y="447299"/>
              <a:ext cx="19601"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14" y="0"/>
                  </a:moveTo>
                  <a:cubicBezTo>
                    <a:pt x="9279" y="0"/>
                    <a:pt x="9253" y="0"/>
                    <a:pt x="9227" y="0"/>
                  </a:cubicBezTo>
                  <a:cubicBezTo>
                    <a:pt x="4150" y="0"/>
                    <a:pt x="0" y="4852"/>
                    <a:pt x="0" y="10765"/>
                  </a:cubicBezTo>
                  <a:cubicBezTo>
                    <a:pt x="0" y="17274"/>
                    <a:pt x="4575" y="21600"/>
                    <a:pt x="9331" y="21600"/>
                  </a:cubicBezTo>
                  <a:cubicBezTo>
                    <a:pt x="11601" y="21600"/>
                    <a:pt x="13906" y="20609"/>
                    <a:pt x="15778"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6" name="Google Shape;2147;p57"/>
            <p:cNvSpPr/>
            <p:nvPr/>
          </p:nvSpPr>
          <p:spPr>
            <a:xfrm>
              <a:off x="1593569" y="475274"/>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70"/>
                  </a:cubicBezTo>
                  <a:cubicBezTo>
                    <a:pt x="0" y="17272"/>
                    <a:pt x="4560" y="21600"/>
                    <a:pt x="9319" y="21600"/>
                  </a:cubicBezTo>
                  <a:cubicBezTo>
                    <a:pt x="11595" y="21600"/>
                    <a:pt x="13922"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7" name="Google Shape;2148;p57"/>
            <p:cNvSpPr/>
            <p:nvPr/>
          </p:nvSpPr>
          <p:spPr>
            <a:xfrm>
              <a:off x="1593569" y="503239"/>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8" name="Google Shape;2149;p57"/>
            <p:cNvSpPr/>
            <p:nvPr/>
          </p:nvSpPr>
          <p:spPr>
            <a:xfrm>
              <a:off x="1621534" y="195721"/>
              <a:ext cx="19550"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81"/>
                    <a:pt x="0" y="10810"/>
                  </a:cubicBezTo>
                  <a:cubicBezTo>
                    <a:pt x="0" y="17276"/>
                    <a:pt x="4558" y="21600"/>
                    <a:pt x="9289" y="21600"/>
                  </a:cubicBezTo>
                  <a:cubicBezTo>
                    <a:pt x="11555" y="21600"/>
                    <a:pt x="13865" y="20615"/>
                    <a:pt x="15740"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49" name="Google Shape;2150;p57"/>
            <p:cNvSpPr/>
            <p:nvPr/>
          </p:nvSpPr>
          <p:spPr>
            <a:xfrm>
              <a:off x="1621534" y="223613"/>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81"/>
                    <a:pt x="0" y="4852"/>
                    <a:pt x="0" y="10765"/>
                  </a:cubicBezTo>
                  <a:cubicBezTo>
                    <a:pt x="0" y="17274"/>
                    <a:pt x="4558" y="21600"/>
                    <a:pt x="9298" y="21600"/>
                  </a:cubicBezTo>
                  <a:cubicBezTo>
                    <a:pt x="11564" y="21600"/>
                    <a:pt x="13873"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0" name="Google Shape;2151;p57"/>
            <p:cNvSpPr/>
            <p:nvPr/>
          </p:nvSpPr>
          <p:spPr>
            <a:xfrm>
              <a:off x="1621534" y="251587"/>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3"/>
                    <a:pt x="0" y="10780"/>
                  </a:cubicBezTo>
                  <a:cubicBezTo>
                    <a:pt x="0" y="17304"/>
                    <a:pt x="4558" y="21600"/>
                    <a:pt x="9307" y="21600"/>
                  </a:cubicBezTo>
                  <a:cubicBezTo>
                    <a:pt x="11564"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1" name="Google Shape;2152;p57"/>
            <p:cNvSpPr/>
            <p:nvPr/>
          </p:nvSpPr>
          <p:spPr>
            <a:xfrm>
              <a:off x="1621534" y="279552"/>
              <a:ext cx="19550"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2" name="Google Shape;2153;p57"/>
            <p:cNvSpPr/>
            <p:nvPr/>
          </p:nvSpPr>
          <p:spPr>
            <a:xfrm>
              <a:off x="1621534" y="307527"/>
              <a:ext cx="19550" cy="19544"/>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76"/>
                    <a:pt x="0" y="10800"/>
                  </a:cubicBezTo>
                  <a:cubicBezTo>
                    <a:pt x="0" y="17300"/>
                    <a:pt x="4532" y="21600"/>
                    <a:pt x="9263" y="21600"/>
                  </a:cubicBezTo>
                  <a:cubicBezTo>
                    <a:pt x="11538" y="21600"/>
                    <a:pt x="13856" y="20606"/>
                    <a:pt x="15740"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3" name="Google Shape;2154;p57"/>
            <p:cNvSpPr/>
            <p:nvPr/>
          </p:nvSpPr>
          <p:spPr>
            <a:xfrm>
              <a:off x="1621534" y="335419"/>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81"/>
                    <a:pt x="0" y="4852"/>
                    <a:pt x="0" y="10845"/>
                  </a:cubicBezTo>
                  <a:cubicBezTo>
                    <a:pt x="0" y="17294"/>
                    <a:pt x="4558" y="21600"/>
                    <a:pt x="9289" y="21600"/>
                  </a:cubicBezTo>
                  <a:cubicBezTo>
                    <a:pt x="11555"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4" name="Google Shape;2155;p57"/>
            <p:cNvSpPr/>
            <p:nvPr/>
          </p:nvSpPr>
          <p:spPr>
            <a:xfrm>
              <a:off x="1621534" y="363394"/>
              <a:ext cx="19550"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760"/>
                  </a:cubicBezTo>
                  <a:cubicBezTo>
                    <a:pt x="0" y="17272"/>
                    <a:pt x="4558" y="21600"/>
                    <a:pt x="9298" y="21600"/>
                  </a:cubicBezTo>
                  <a:cubicBezTo>
                    <a:pt x="11564" y="21600"/>
                    <a:pt x="13873" y="20619"/>
                    <a:pt x="15740"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5" name="Google Shape;2156;p57"/>
            <p:cNvSpPr/>
            <p:nvPr/>
          </p:nvSpPr>
          <p:spPr>
            <a:xfrm>
              <a:off x="1621534" y="391359"/>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6" name="Google Shape;2157;p57"/>
            <p:cNvSpPr/>
            <p:nvPr/>
          </p:nvSpPr>
          <p:spPr>
            <a:xfrm>
              <a:off x="1621534" y="419334"/>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3"/>
                    <a:pt x="0" y="10790"/>
                  </a:cubicBezTo>
                  <a:cubicBezTo>
                    <a:pt x="0" y="17304"/>
                    <a:pt x="4558" y="21600"/>
                    <a:pt x="9307" y="21600"/>
                  </a:cubicBezTo>
                  <a:cubicBezTo>
                    <a:pt x="11564"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7" name="Google Shape;2158;p57"/>
            <p:cNvSpPr/>
            <p:nvPr/>
          </p:nvSpPr>
          <p:spPr>
            <a:xfrm>
              <a:off x="1621534" y="447299"/>
              <a:ext cx="19608"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310" y="0"/>
                  </a:moveTo>
                  <a:cubicBezTo>
                    <a:pt x="9284" y="0"/>
                    <a:pt x="9250" y="0"/>
                    <a:pt x="9224" y="0"/>
                  </a:cubicBezTo>
                  <a:cubicBezTo>
                    <a:pt x="4088" y="0"/>
                    <a:pt x="0" y="4852"/>
                    <a:pt x="0" y="10765"/>
                  </a:cubicBezTo>
                  <a:cubicBezTo>
                    <a:pt x="0" y="17274"/>
                    <a:pt x="4547" y="21600"/>
                    <a:pt x="9302" y="21600"/>
                  </a:cubicBezTo>
                  <a:cubicBezTo>
                    <a:pt x="11571" y="21600"/>
                    <a:pt x="13883" y="20609"/>
                    <a:pt x="15771"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8" name="Google Shape;2159;p57"/>
            <p:cNvSpPr/>
            <p:nvPr/>
          </p:nvSpPr>
          <p:spPr>
            <a:xfrm>
              <a:off x="1621534" y="475274"/>
              <a:ext cx="19550"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770"/>
                  </a:cubicBezTo>
                  <a:cubicBezTo>
                    <a:pt x="0" y="17272"/>
                    <a:pt x="4558" y="21600"/>
                    <a:pt x="9298" y="21600"/>
                  </a:cubicBezTo>
                  <a:cubicBezTo>
                    <a:pt x="11564" y="21600"/>
                    <a:pt x="13873"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59" name="Google Shape;2160;p57"/>
            <p:cNvSpPr/>
            <p:nvPr/>
          </p:nvSpPr>
          <p:spPr>
            <a:xfrm>
              <a:off x="1621534" y="503239"/>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0" name="Google Shape;2161;p57"/>
            <p:cNvSpPr/>
            <p:nvPr/>
          </p:nvSpPr>
          <p:spPr>
            <a:xfrm>
              <a:off x="1649435" y="503239"/>
              <a:ext cx="19603" cy="19571"/>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45" y="21600"/>
                    <a:pt x="9298" y="21600"/>
                  </a:cubicBezTo>
                  <a:cubicBezTo>
                    <a:pt x="11558" y="21600"/>
                    <a:pt x="13878"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1" name="Google Shape;2162;p57"/>
            <p:cNvSpPr/>
            <p:nvPr/>
          </p:nvSpPr>
          <p:spPr>
            <a:xfrm>
              <a:off x="1649435" y="531213"/>
              <a:ext cx="19603" cy="19544"/>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0" y="4776"/>
                    <a:pt x="0" y="10800"/>
                  </a:cubicBezTo>
                  <a:cubicBezTo>
                    <a:pt x="0" y="17310"/>
                    <a:pt x="4545" y="21600"/>
                    <a:pt x="9281" y="21600"/>
                  </a:cubicBezTo>
                  <a:cubicBezTo>
                    <a:pt x="11566" y="21600"/>
                    <a:pt x="13886" y="20606"/>
                    <a:pt x="15765" y="18385"/>
                  </a:cubicBezTo>
                  <a:cubicBezTo>
                    <a:pt x="21600" y="1162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2" name="Google Shape;2163;p57"/>
            <p:cNvSpPr/>
            <p:nvPr/>
          </p:nvSpPr>
          <p:spPr>
            <a:xfrm>
              <a:off x="1677401" y="167746"/>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3" name="Google Shape;2164;p57"/>
            <p:cNvSpPr/>
            <p:nvPr/>
          </p:nvSpPr>
          <p:spPr>
            <a:xfrm>
              <a:off x="1677401" y="195721"/>
              <a:ext cx="19604" cy="19525"/>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81"/>
                    <a:pt x="0" y="10810"/>
                  </a:cubicBezTo>
                  <a:cubicBezTo>
                    <a:pt x="0" y="17276"/>
                    <a:pt x="4543" y="21600"/>
                    <a:pt x="9286" y="21600"/>
                  </a:cubicBezTo>
                  <a:cubicBezTo>
                    <a:pt x="11553" y="21600"/>
                    <a:pt x="13872" y="20615"/>
                    <a:pt x="15759" y="18392"/>
                  </a:cubicBezTo>
                  <a:cubicBezTo>
                    <a:pt x="21600" y="11632"/>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4" name="Google Shape;2165;p57"/>
            <p:cNvSpPr/>
            <p:nvPr/>
          </p:nvSpPr>
          <p:spPr>
            <a:xfrm>
              <a:off x="1677401" y="223613"/>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5" name="Google Shape;2166;p57"/>
            <p:cNvSpPr/>
            <p:nvPr/>
          </p:nvSpPr>
          <p:spPr>
            <a:xfrm>
              <a:off x="1677401" y="251587"/>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6" name="Google Shape;2167;p57"/>
            <p:cNvSpPr/>
            <p:nvPr/>
          </p:nvSpPr>
          <p:spPr>
            <a:xfrm>
              <a:off x="1677401" y="279552"/>
              <a:ext cx="19604"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7" name="Google Shape;2168;p57"/>
            <p:cNvSpPr/>
            <p:nvPr/>
          </p:nvSpPr>
          <p:spPr>
            <a:xfrm>
              <a:off x="1677401" y="307527"/>
              <a:ext cx="19604"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76"/>
                    <a:pt x="0" y="10800"/>
                  </a:cubicBezTo>
                  <a:cubicBezTo>
                    <a:pt x="0" y="17300"/>
                    <a:pt x="4517" y="21600"/>
                    <a:pt x="9251" y="21600"/>
                  </a:cubicBezTo>
                  <a:cubicBezTo>
                    <a:pt x="11536" y="21600"/>
                    <a:pt x="13863" y="20606"/>
                    <a:pt x="15759" y="1837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8" name="Google Shape;2169;p57"/>
            <p:cNvSpPr/>
            <p:nvPr/>
          </p:nvSpPr>
          <p:spPr>
            <a:xfrm>
              <a:off x="1677401" y="335419"/>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69" name="Google Shape;2170;p57"/>
            <p:cNvSpPr/>
            <p:nvPr/>
          </p:nvSpPr>
          <p:spPr>
            <a:xfrm>
              <a:off x="1677401" y="363394"/>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60"/>
                  </a:cubicBezTo>
                  <a:cubicBezTo>
                    <a:pt x="0" y="17272"/>
                    <a:pt x="4543" y="21600"/>
                    <a:pt x="9294" y="21600"/>
                  </a:cubicBezTo>
                  <a:cubicBezTo>
                    <a:pt x="11562" y="21600"/>
                    <a:pt x="13872" y="20619"/>
                    <a:pt x="15759" y="18404"/>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0" name="Google Shape;2171;p57"/>
            <p:cNvSpPr/>
            <p:nvPr/>
          </p:nvSpPr>
          <p:spPr>
            <a:xfrm>
              <a:off x="1677401" y="391359"/>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1" name="Google Shape;2172;p57"/>
            <p:cNvSpPr/>
            <p:nvPr/>
          </p:nvSpPr>
          <p:spPr>
            <a:xfrm>
              <a:off x="1677401" y="419334"/>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9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2" name="Google Shape;2173;p57"/>
            <p:cNvSpPr/>
            <p:nvPr/>
          </p:nvSpPr>
          <p:spPr>
            <a:xfrm>
              <a:off x="1677401" y="447299"/>
              <a:ext cx="19678" cy="19608"/>
            </a:xfrm>
            <a:custGeom>
              <a:avLst/>
              <a:gdLst/>
              <a:ahLst/>
              <a:cxnLst>
                <a:cxn ang="0">
                  <a:pos x="wd2" y="hd2"/>
                </a:cxn>
                <a:cxn ang="5400000">
                  <a:pos x="wd2" y="hd2"/>
                </a:cxn>
                <a:cxn ang="10800000">
                  <a:pos x="wd2" y="hd2"/>
                </a:cxn>
                <a:cxn ang="16200000">
                  <a:pos x="wd2" y="hd2"/>
                </a:cxn>
              </a:cxnLst>
              <a:rect l="0" t="0" r="r" b="b"/>
              <a:pathLst>
                <a:path w="18515" h="21600" fill="norm" stroke="1" extrusionOk="0">
                  <a:moveTo>
                    <a:pt x="9281" y="0"/>
                  </a:moveTo>
                  <a:cubicBezTo>
                    <a:pt x="9255" y="0"/>
                    <a:pt x="9220" y="0"/>
                    <a:pt x="9194" y="0"/>
                  </a:cubicBezTo>
                  <a:cubicBezTo>
                    <a:pt x="4144" y="0"/>
                    <a:pt x="0" y="4852"/>
                    <a:pt x="0" y="10765"/>
                  </a:cubicBezTo>
                  <a:cubicBezTo>
                    <a:pt x="0" y="17274"/>
                    <a:pt x="4567" y="21600"/>
                    <a:pt x="9324" y="21600"/>
                  </a:cubicBezTo>
                  <a:cubicBezTo>
                    <a:pt x="11594" y="21600"/>
                    <a:pt x="13908" y="20609"/>
                    <a:pt x="15790" y="18406"/>
                  </a:cubicBezTo>
                  <a:cubicBezTo>
                    <a:pt x="21600" y="11614"/>
                    <a:pt x="17508" y="0"/>
                    <a:pt x="92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3" name="Google Shape;2174;p57"/>
            <p:cNvSpPr/>
            <p:nvPr/>
          </p:nvSpPr>
          <p:spPr>
            <a:xfrm>
              <a:off x="1677401" y="475274"/>
              <a:ext cx="19604"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4" name="Google Shape;2175;p57"/>
            <p:cNvSpPr/>
            <p:nvPr/>
          </p:nvSpPr>
          <p:spPr>
            <a:xfrm>
              <a:off x="1677401" y="503239"/>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5" name="Google Shape;2176;p57"/>
            <p:cNvSpPr/>
            <p:nvPr/>
          </p:nvSpPr>
          <p:spPr>
            <a:xfrm>
              <a:off x="1677401" y="531213"/>
              <a:ext cx="19604"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7"/>
                    <a:pt x="0" y="10800"/>
                  </a:cubicBezTo>
                  <a:cubicBezTo>
                    <a:pt x="0" y="17310"/>
                    <a:pt x="4517" y="21600"/>
                    <a:pt x="9251" y="21600"/>
                  </a:cubicBezTo>
                  <a:cubicBezTo>
                    <a:pt x="11536" y="21600"/>
                    <a:pt x="13863" y="20606"/>
                    <a:pt x="15759" y="1838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6" name="Google Shape;2177;p57"/>
            <p:cNvSpPr/>
            <p:nvPr/>
          </p:nvSpPr>
          <p:spPr>
            <a:xfrm>
              <a:off x="1705375" y="167746"/>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7" name="Google Shape;2178;p57"/>
            <p:cNvSpPr/>
            <p:nvPr/>
          </p:nvSpPr>
          <p:spPr>
            <a:xfrm>
              <a:off x="1705375" y="195721"/>
              <a:ext cx="19568" cy="19525"/>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1"/>
                    <a:pt x="0" y="10810"/>
                  </a:cubicBezTo>
                  <a:cubicBezTo>
                    <a:pt x="0" y="17276"/>
                    <a:pt x="4551" y="21600"/>
                    <a:pt x="9310" y="21600"/>
                  </a:cubicBezTo>
                  <a:cubicBezTo>
                    <a:pt x="11595" y="21600"/>
                    <a:pt x="13914" y="20615"/>
                    <a:pt x="15816"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8" name="Google Shape;2179;p57"/>
            <p:cNvSpPr/>
            <p:nvPr/>
          </p:nvSpPr>
          <p:spPr>
            <a:xfrm>
              <a:off x="1705375" y="223613"/>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19" y="21600"/>
                  </a:cubicBezTo>
                  <a:cubicBezTo>
                    <a:pt x="11595" y="21600"/>
                    <a:pt x="13922"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79" name="Google Shape;2180;p57"/>
            <p:cNvSpPr/>
            <p:nvPr/>
          </p:nvSpPr>
          <p:spPr>
            <a:xfrm>
              <a:off x="1705375" y="251587"/>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0" name="Google Shape;2181;p57"/>
            <p:cNvSpPr/>
            <p:nvPr/>
          </p:nvSpPr>
          <p:spPr>
            <a:xfrm>
              <a:off x="1705375" y="279552"/>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1" name="Google Shape;2182;p57"/>
            <p:cNvSpPr/>
            <p:nvPr/>
          </p:nvSpPr>
          <p:spPr>
            <a:xfrm>
              <a:off x="1705375" y="307527"/>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72"/>
                    <a:pt x="0" y="1079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2" name="Google Shape;2183;p57"/>
            <p:cNvSpPr/>
            <p:nvPr/>
          </p:nvSpPr>
          <p:spPr>
            <a:xfrm>
              <a:off x="1705375" y="335419"/>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3" name="Google Shape;2184;p57"/>
            <p:cNvSpPr/>
            <p:nvPr/>
          </p:nvSpPr>
          <p:spPr>
            <a:xfrm>
              <a:off x="1705375" y="363394"/>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60"/>
                  </a:cubicBezTo>
                  <a:cubicBezTo>
                    <a:pt x="0" y="17272"/>
                    <a:pt x="4560" y="21600"/>
                    <a:pt x="9319" y="21600"/>
                  </a:cubicBezTo>
                  <a:cubicBezTo>
                    <a:pt x="11595" y="21600"/>
                    <a:pt x="13922" y="20619"/>
                    <a:pt x="15816" y="18404"/>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4" name="Google Shape;2185;p57"/>
            <p:cNvSpPr/>
            <p:nvPr/>
          </p:nvSpPr>
          <p:spPr>
            <a:xfrm>
              <a:off x="1705375" y="391359"/>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5" name="Google Shape;2186;p57"/>
            <p:cNvSpPr/>
            <p:nvPr/>
          </p:nvSpPr>
          <p:spPr>
            <a:xfrm>
              <a:off x="1705375" y="419334"/>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9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6" name="Google Shape;2187;p57"/>
            <p:cNvSpPr/>
            <p:nvPr/>
          </p:nvSpPr>
          <p:spPr>
            <a:xfrm>
              <a:off x="1705375" y="447299"/>
              <a:ext cx="19602"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14" y="0"/>
                  </a:moveTo>
                  <a:cubicBezTo>
                    <a:pt x="9279" y="0"/>
                    <a:pt x="9253" y="0"/>
                    <a:pt x="9227" y="0"/>
                  </a:cubicBezTo>
                  <a:cubicBezTo>
                    <a:pt x="4150" y="0"/>
                    <a:pt x="0" y="4852"/>
                    <a:pt x="0" y="10765"/>
                  </a:cubicBezTo>
                  <a:cubicBezTo>
                    <a:pt x="0" y="17274"/>
                    <a:pt x="4583" y="21600"/>
                    <a:pt x="9331" y="21600"/>
                  </a:cubicBezTo>
                  <a:cubicBezTo>
                    <a:pt x="11601" y="21600"/>
                    <a:pt x="13906" y="20609"/>
                    <a:pt x="15778"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7" name="Google Shape;2188;p57"/>
            <p:cNvSpPr/>
            <p:nvPr/>
          </p:nvSpPr>
          <p:spPr>
            <a:xfrm>
              <a:off x="1705375" y="475274"/>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70"/>
                  </a:cubicBezTo>
                  <a:cubicBezTo>
                    <a:pt x="0" y="17272"/>
                    <a:pt x="4560" y="21600"/>
                    <a:pt x="9319" y="21600"/>
                  </a:cubicBezTo>
                  <a:cubicBezTo>
                    <a:pt x="11595" y="21600"/>
                    <a:pt x="13922"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8" name="Google Shape;2189;p57"/>
            <p:cNvSpPr/>
            <p:nvPr/>
          </p:nvSpPr>
          <p:spPr>
            <a:xfrm>
              <a:off x="1705375" y="503239"/>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89" name="Google Shape;2190;p57"/>
            <p:cNvSpPr/>
            <p:nvPr/>
          </p:nvSpPr>
          <p:spPr>
            <a:xfrm>
              <a:off x="1705375" y="531213"/>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76"/>
                    <a:pt x="0" y="10800"/>
                  </a:cubicBezTo>
                  <a:cubicBezTo>
                    <a:pt x="0" y="17310"/>
                    <a:pt x="4534" y="21600"/>
                    <a:pt x="9284" y="21600"/>
                  </a:cubicBezTo>
                  <a:cubicBezTo>
                    <a:pt x="11569" y="21600"/>
                    <a:pt x="13905" y="20606"/>
                    <a:pt x="15816" y="1838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0" name="Google Shape;2191;p57"/>
            <p:cNvSpPr/>
            <p:nvPr/>
          </p:nvSpPr>
          <p:spPr>
            <a:xfrm>
              <a:off x="1705375" y="559105"/>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845"/>
                  </a:cubicBezTo>
                  <a:cubicBezTo>
                    <a:pt x="0" y="17294"/>
                    <a:pt x="4551" y="21600"/>
                    <a:pt x="9310" y="21600"/>
                  </a:cubicBezTo>
                  <a:cubicBezTo>
                    <a:pt x="11595" y="21600"/>
                    <a:pt x="13914"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1" name="Google Shape;2192;p57"/>
            <p:cNvSpPr/>
            <p:nvPr/>
          </p:nvSpPr>
          <p:spPr>
            <a:xfrm>
              <a:off x="1733341"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2" name="Google Shape;2193;p57"/>
            <p:cNvSpPr/>
            <p:nvPr/>
          </p:nvSpPr>
          <p:spPr>
            <a:xfrm>
              <a:off x="1733341"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3" name="Google Shape;2194;p57"/>
            <p:cNvSpPr/>
            <p:nvPr/>
          </p:nvSpPr>
          <p:spPr>
            <a:xfrm>
              <a:off x="1733341" y="25158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4" name="Google Shape;2195;p57"/>
            <p:cNvSpPr/>
            <p:nvPr/>
          </p:nvSpPr>
          <p:spPr>
            <a:xfrm>
              <a:off x="1733341" y="279552"/>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5" name="Google Shape;2196;p57"/>
            <p:cNvSpPr/>
            <p:nvPr/>
          </p:nvSpPr>
          <p:spPr>
            <a:xfrm>
              <a:off x="1733341" y="307527"/>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00"/>
                    <a:pt x="4532" y="21600"/>
                    <a:pt x="9281" y="21600"/>
                  </a:cubicBezTo>
                  <a:cubicBezTo>
                    <a:pt x="11573" y="21600"/>
                    <a:pt x="13908" y="20606"/>
                    <a:pt x="15809"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6" name="Google Shape;2197;p57"/>
            <p:cNvSpPr/>
            <p:nvPr/>
          </p:nvSpPr>
          <p:spPr>
            <a:xfrm>
              <a:off x="1733341" y="335419"/>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7" name="Google Shape;2198;p57"/>
            <p:cNvSpPr/>
            <p:nvPr/>
          </p:nvSpPr>
          <p:spPr>
            <a:xfrm>
              <a:off x="1733341" y="36339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60"/>
                  </a:cubicBezTo>
                  <a:cubicBezTo>
                    <a:pt x="0" y="17272"/>
                    <a:pt x="4558" y="21600"/>
                    <a:pt x="9324" y="21600"/>
                  </a:cubicBezTo>
                  <a:cubicBezTo>
                    <a:pt x="11599" y="21600"/>
                    <a:pt x="13917" y="20619"/>
                    <a:pt x="15809"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8" name="Google Shape;2199;p57"/>
            <p:cNvSpPr/>
            <p:nvPr/>
          </p:nvSpPr>
          <p:spPr>
            <a:xfrm>
              <a:off x="1733341" y="39135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199" name="Google Shape;2200;p57"/>
            <p:cNvSpPr/>
            <p:nvPr/>
          </p:nvSpPr>
          <p:spPr>
            <a:xfrm>
              <a:off x="1733341" y="41933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9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0" name="Google Shape;2201;p57"/>
            <p:cNvSpPr/>
            <p:nvPr/>
          </p:nvSpPr>
          <p:spPr>
            <a:xfrm>
              <a:off x="1733341" y="447299"/>
              <a:ext cx="19607"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310" y="0"/>
                  </a:moveTo>
                  <a:cubicBezTo>
                    <a:pt x="9284" y="0"/>
                    <a:pt x="9250" y="0"/>
                    <a:pt x="9224" y="0"/>
                  </a:cubicBezTo>
                  <a:cubicBezTo>
                    <a:pt x="4088" y="0"/>
                    <a:pt x="0" y="4852"/>
                    <a:pt x="0" y="10765"/>
                  </a:cubicBezTo>
                  <a:cubicBezTo>
                    <a:pt x="0" y="17274"/>
                    <a:pt x="4582" y="21600"/>
                    <a:pt x="9336" y="21600"/>
                  </a:cubicBezTo>
                  <a:cubicBezTo>
                    <a:pt x="11597" y="21600"/>
                    <a:pt x="13909" y="20609"/>
                    <a:pt x="15771"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1" name="Google Shape;2202;p57"/>
            <p:cNvSpPr/>
            <p:nvPr/>
          </p:nvSpPr>
          <p:spPr>
            <a:xfrm>
              <a:off x="1733341" y="47527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2" name="Google Shape;2203;p57"/>
            <p:cNvSpPr/>
            <p:nvPr/>
          </p:nvSpPr>
          <p:spPr>
            <a:xfrm>
              <a:off x="1733341" y="503239"/>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3" name="Google Shape;2204;p57"/>
            <p:cNvSpPr/>
            <p:nvPr/>
          </p:nvSpPr>
          <p:spPr>
            <a:xfrm>
              <a:off x="1733341" y="53121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776"/>
                    <a:pt x="0" y="10800"/>
                  </a:cubicBezTo>
                  <a:cubicBezTo>
                    <a:pt x="0" y="17310"/>
                    <a:pt x="4532"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4" name="Google Shape;2205;p57"/>
            <p:cNvSpPr/>
            <p:nvPr/>
          </p:nvSpPr>
          <p:spPr>
            <a:xfrm>
              <a:off x="1733341" y="55910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5" name="Google Shape;2206;p57"/>
            <p:cNvSpPr/>
            <p:nvPr/>
          </p:nvSpPr>
          <p:spPr>
            <a:xfrm>
              <a:off x="1761315" y="195721"/>
              <a:ext cx="19530" cy="19525"/>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781"/>
                    <a:pt x="0" y="10810"/>
                  </a:cubicBezTo>
                  <a:cubicBezTo>
                    <a:pt x="0" y="17276"/>
                    <a:pt x="4551" y="21600"/>
                    <a:pt x="9293" y="21600"/>
                  </a:cubicBezTo>
                  <a:cubicBezTo>
                    <a:pt x="11560" y="21600"/>
                    <a:pt x="13870" y="20615"/>
                    <a:pt x="15746" y="18392"/>
                  </a:cubicBezTo>
                  <a:cubicBezTo>
                    <a:pt x="21600" y="11632"/>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6" name="Google Shape;2207;p57"/>
            <p:cNvSpPr/>
            <p:nvPr/>
          </p:nvSpPr>
          <p:spPr>
            <a:xfrm>
              <a:off x="1761315" y="223613"/>
              <a:ext cx="19530"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52"/>
                    <a:pt x="0" y="10765"/>
                  </a:cubicBezTo>
                  <a:cubicBezTo>
                    <a:pt x="0" y="17274"/>
                    <a:pt x="4560" y="21600"/>
                    <a:pt x="9302" y="21600"/>
                  </a:cubicBezTo>
                  <a:cubicBezTo>
                    <a:pt x="11569" y="21600"/>
                    <a:pt x="13870" y="20609"/>
                    <a:pt x="15746" y="18406"/>
                  </a:cubicBezTo>
                  <a:cubicBezTo>
                    <a:pt x="21600" y="11583"/>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7" name="Google Shape;2208;p57"/>
            <p:cNvSpPr/>
            <p:nvPr/>
          </p:nvSpPr>
          <p:spPr>
            <a:xfrm>
              <a:off x="1761315" y="251587"/>
              <a:ext cx="19530" cy="1956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3"/>
                    <a:pt x="0" y="10780"/>
                  </a:cubicBezTo>
                  <a:cubicBezTo>
                    <a:pt x="0" y="17304"/>
                    <a:pt x="4560" y="21600"/>
                    <a:pt x="9302" y="21600"/>
                  </a:cubicBezTo>
                  <a:cubicBezTo>
                    <a:pt x="11569" y="21600"/>
                    <a:pt x="13870" y="20627"/>
                    <a:pt x="15746" y="18449"/>
                  </a:cubicBezTo>
                  <a:cubicBezTo>
                    <a:pt x="21600" y="1161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8" name="Google Shape;2209;p57"/>
            <p:cNvSpPr/>
            <p:nvPr/>
          </p:nvSpPr>
          <p:spPr>
            <a:xfrm>
              <a:off x="1761315" y="279552"/>
              <a:ext cx="19530" cy="1957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09" name="Google Shape;2210;p57"/>
            <p:cNvSpPr/>
            <p:nvPr/>
          </p:nvSpPr>
          <p:spPr>
            <a:xfrm>
              <a:off x="1761315" y="307527"/>
              <a:ext cx="19530" cy="19544"/>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776"/>
                    <a:pt x="0" y="10800"/>
                  </a:cubicBezTo>
                  <a:cubicBezTo>
                    <a:pt x="0" y="17300"/>
                    <a:pt x="4534" y="21600"/>
                    <a:pt x="9258" y="21600"/>
                  </a:cubicBezTo>
                  <a:cubicBezTo>
                    <a:pt x="11543" y="21600"/>
                    <a:pt x="13862" y="20606"/>
                    <a:pt x="15746" y="18375"/>
                  </a:cubicBezTo>
                  <a:cubicBezTo>
                    <a:pt x="21600" y="1162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0" name="Google Shape;2211;p57"/>
            <p:cNvSpPr/>
            <p:nvPr/>
          </p:nvSpPr>
          <p:spPr>
            <a:xfrm>
              <a:off x="1761315" y="335419"/>
              <a:ext cx="19530"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52"/>
                    <a:pt x="0" y="10845"/>
                  </a:cubicBezTo>
                  <a:cubicBezTo>
                    <a:pt x="0" y="17294"/>
                    <a:pt x="4551" y="21600"/>
                    <a:pt x="9293" y="21600"/>
                  </a:cubicBezTo>
                  <a:cubicBezTo>
                    <a:pt x="11560" y="21600"/>
                    <a:pt x="13870" y="20609"/>
                    <a:pt x="15746" y="18406"/>
                  </a:cubicBezTo>
                  <a:cubicBezTo>
                    <a:pt x="21600" y="11664"/>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1" name="Google Shape;2212;p57"/>
            <p:cNvSpPr/>
            <p:nvPr/>
          </p:nvSpPr>
          <p:spPr>
            <a:xfrm>
              <a:off x="1761315" y="363394"/>
              <a:ext cx="19530" cy="1959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44"/>
                    <a:pt x="0" y="10760"/>
                  </a:cubicBezTo>
                  <a:cubicBezTo>
                    <a:pt x="0" y="17272"/>
                    <a:pt x="4560" y="21600"/>
                    <a:pt x="9302" y="21600"/>
                  </a:cubicBezTo>
                  <a:cubicBezTo>
                    <a:pt x="11569" y="21600"/>
                    <a:pt x="13870" y="20619"/>
                    <a:pt x="15746" y="18404"/>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2" name="Google Shape;2213;p57"/>
            <p:cNvSpPr/>
            <p:nvPr/>
          </p:nvSpPr>
          <p:spPr>
            <a:xfrm>
              <a:off x="1761315" y="391359"/>
              <a:ext cx="19530"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3" name="Google Shape;2214;p57"/>
            <p:cNvSpPr/>
            <p:nvPr/>
          </p:nvSpPr>
          <p:spPr>
            <a:xfrm>
              <a:off x="1761315" y="419334"/>
              <a:ext cx="19530" cy="1956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3"/>
                    <a:pt x="0" y="10790"/>
                  </a:cubicBezTo>
                  <a:cubicBezTo>
                    <a:pt x="0" y="17304"/>
                    <a:pt x="4560" y="21600"/>
                    <a:pt x="9302" y="21600"/>
                  </a:cubicBezTo>
                  <a:cubicBezTo>
                    <a:pt x="11569" y="21600"/>
                    <a:pt x="13870" y="20627"/>
                    <a:pt x="15746" y="18449"/>
                  </a:cubicBezTo>
                  <a:cubicBezTo>
                    <a:pt x="21600" y="1161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4" name="Google Shape;2215;p57"/>
            <p:cNvSpPr/>
            <p:nvPr/>
          </p:nvSpPr>
          <p:spPr>
            <a:xfrm>
              <a:off x="1761315" y="447299"/>
              <a:ext cx="19602"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14" y="0"/>
                  </a:moveTo>
                  <a:cubicBezTo>
                    <a:pt x="9279" y="0"/>
                    <a:pt x="9253" y="0"/>
                    <a:pt x="9227" y="0"/>
                  </a:cubicBezTo>
                  <a:cubicBezTo>
                    <a:pt x="4081" y="0"/>
                    <a:pt x="0" y="4852"/>
                    <a:pt x="0" y="10765"/>
                  </a:cubicBezTo>
                  <a:cubicBezTo>
                    <a:pt x="0" y="17274"/>
                    <a:pt x="4549" y="21600"/>
                    <a:pt x="9305" y="21600"/>
                  </a:cubicBezTo>
                  <a:cubicBezTo>
                    <a:pt x="11567" y="21600"/>
                    <a:pt x="13889" y="20609"/>
                    <a:pt x="15778"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5" name="Google Shape;2216;p57"/>
            <p:cNvSpPr/>
            <p:nvPr/>
          </p:nvSpPr>
          <p:spPr>
            <a:xfrm>
              <a:off x="1761315" y="475274"/>
              <a:ext cx="19530" cy="1959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44"/>
                    <a:pt x="0" y="10770"/>
                  </a:cubicBezTo>
                  <a:cubicBezTo>
                    <a:pt x="0" y="17272"/>
                    <a:pt x="4560" y="21600"/>
                    <a:pt x="9302" y="21600"/>
                  </a:cubicBezTo>
                  <a:cubicBezTo>
                    <a:pt x="11569" y="21600"/>
                    <a:pt x="13870" y="20619"/>
                    <a:pt x="15746" y="18415"/>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6" name="Google Shape;2217;p57"/>
            <p:cNvSpPr/>
            <p:nvPr/>
          </p:nvSpPr>
          <p:spPr>
            <a:xfrm>
              <a:off x="1761315" y="503239"/>
              <a:ext cx="19530"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7" name="Google Shape;2218;p57"/>
            <p:cNvSpPr/>
            <p:nvPr/>
          </p:nvSpPr>
          <p:spPr>
            <a:xfrm>
              <a:off x="1761315" y="531213"/>
              <a:ext cx="19530" cy="19544"/>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7"/>
                    <a:pt x="0" y="10800"/>
                  </a:cubicBezTo>
                  <a:cubicBezTo>
                    <a:pt x="0" y="17310"/>
                    <a:pt x="4534" y="21600"/>
                    <a:pt x="9258" y="21600"/>
                  </a:cubicBezTo>
                  <a:cubicBezTo>
                    <a:pt x="11543" y="21600"/>
                    <a:pt x="13862" y="20606"/>
                    <a:pt x="15746" y="18385"/>
                  </a:cubicBezTo>
                  <a:cubicBezTo>
                    <a:pt x="21600" y="1162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8" name="Google Shape;2219;p57"/>
            <p:cNvSpPr/>
            <p:nvPr/>
          </p:nvSpPr>
          <p:spPr>
            <a:xfrm>
              <a:off x="1761315" y="559105"/>
              <a:ext cx="19530"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52"/>
                    <a:pt x="0" y="10845"/>
                  </a:cubicBezTo>
                  <a:cubicBezTo>
                    <a:pt x="0" y="17294"/>
                    <a:pt x="4551" y="21600"/>
                    <a:pt x="9293" y="21600"/>
                  </a:cubicBezTo>
                  <a:cubicBezTo>
                    <a:pt x="11560" y="21600"/>
                    <a:pt x="13870" y="20609"/>
                    <a:pt x="15746" y="18406"/>
                  </a:cubicBezTo>
                  <a:cubicBezTo>
                    <a:pt x="21600" y="11664"/>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19" name="Google Shape;2220;p57"/>
            <p:cNvSpPr/>
            <p:nvPr/>
          </p:nvSpPr>
          <p:spPr>
            <a:xfrm>
              <a:off x="1789207" y="55910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43" y="21600"/>
                    <a:pt x="9286" y="21600"/>
                  </a:cubicBezTo>
                  <a:cubicBezTo>
                    <a:pt x="11553" y="21600"/>
                    <a:pt x="13872"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0" name="Google Shape;2221;p57"/>
            <p:cNvSpPr/>
            <p:nvPr/>
          </p:nvSpPr>
          <p:spPr>
            <a:xfrm>
              <a:off x="1789207" y="587080"/>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44"/>
                    <a:pt x="0" y="10851"/>
                  </a:cubicBezTo>
                  <a:cubicBezTo>
                    <a:pt x="0" y="17302"/>
                    <a:pt x="4569" y="21600"/>
                    <a:pt x="9312" y="21600"/>
                  </a:cubicBezTo>
                  <a:cubicBezTo>
                    <a:pt x="11587" y="21600"/>
                    <a:pt x="13889" y="20619"/>
                    <a:pt x="15759" y="18415"/>
                  </a:cubicBezTo>
                  <a:cubicBezTo>
                    <a:pt x="21600" y="11670"/>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1" name="Google Shape;2222;p57"/>
            <p:cNvSpPr/>
            <p:nvPr/>
          </p:nvSpPr>
          <p:spPr>
            <a:xfrm>
              <a:off x="1817182" y="139781"/>
              <a:ext cx="19545" cy="1956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53"/>
                    <a:pt x="0" y="10780"/>
                  </a:cubicBezTo>
                  <a:cubicBezTo>
                    <a:pt x="0" y="17304"/>
                    <a:pt x="4560" y="21600"/>
                    <a:pt x="9302" y="21600"/>
                  </a:cubicBezTo>
                  <a:cubicBezTo>
                    <a:pt x="11569" y="21600"/>
                    <a:pt x="13870" y="20627"/>
                    <a:pt x="15746" y="18449"/>
                  </a:cubicBezTo>
                  <a:cubicBezTo>
                    <a:pt x="21600" y="1169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2" name="Google Shape;2223;p57"/>
            <p:cNvSpPr/>
            <p:nvPr/>
          </p:nvSpPr>
          <p:spPr>
            <a:xfrm>
              <a:off x="1817182" y="167746"/>
              <a:ext cx="19545"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780"/>
                    <a:pt x="0" y="10785"/>
                  </a:cubicBezTo>
                  <a:cubicBezTo>
                    <a:pt x="0" y="17306"/>
                    <a:pt x="4525" y="21600"/>
                    <a:pt x="9276" y="21600"/>
                  </a:cubicBezTo>
                  <a:cubicBezTo>
                    <a:pt x="11534" y="21600"/>
                    <a:pt x="13853" y="20618"/>
                    <a:pt x="15746" y="18441"/>
                  </a:cubicBezTo>
                  <a:cubicBezTo>
                    <a:pt x="21600" y="1168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3" name="Google Shape;2224;p57"/>
            <p:cNvSpPr/>
            <p:nvPr/>
          </p:nvSpPr>
          <p:spPr>
            <a:xfrm>
              <a:off x="1817182" y="195711"/>
              <a:ext cx="19545" cy="1956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119" y="0"/>
                  </a:moveTo>
                  <a:cubicBezTo>
                    <a:pt x="4091" y="0"/>
                    <a:pt x="0" y="4833"/>
                    <a:pt x="0" y="10800"/>
                  </a:cubicBezTo>
                  <a:cubicBezTo>
                    <a:pt x="0" y="17274"/>
                    <a:pt x="4542" y="21600"/>
                    <a:pt x="9302" y="21600"/>
                  </a:cubicBezTo>
                  <a:cubicBezTo>
                    <a:pt x="11560" y="21600"/>
                    <a:pt x="13862" y="20627"/>
                    <a:pt x="15746" y="18459"/>
                  </a:cubicBezTo>
                  <a:cubicBezTo>
                    <a:pt x="21600" y="11621"/>
                    <a:pt x="17509" y="10"/>
                    <a:pt x="9250" y="10"/>
                  </a:cubicBezTo>
                  <a:cubicBezTo>
                    <a:pt x="9206" y="10"/>
                    <a:pt x="9163" y="0"/>
                    <a:pt x="91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4" name="Google Shape;2225;p57"/>
            <p:cNvSpPr/>
            <p:nvPr/>
          </p:nvSpPr>
          <p:spPr>
            <a:xfrm>
              <a:off x="1817182" y="223613"/>
              <a:ext cx="19545" cy="1960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52"/>
                    <a:pt x="0" y="10765"/>
                  </a:cubicBezTo>
                  <a:cubicBezTo>
                    <a:pt x="0" y="17274"/>
                    <a:pt x="4525" y="21600"/>
                    <a:pt x="9267" y="21600"/>
                  </a:cubicBezTo>
                  <a:cubicBezTo>
                    <a:pt x="11534" y="21600"/>
                    <a:pt x="13853" y="20609"/>
                    <a:pt x="15746" y="18406"/>
                  </a:cubicBezTo>
                  <a:cubicBezTo>
                    <a:pt x="21600" y="11664"/>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5" name="Google Shape;2226;p57"/>
            <p:cNvSpPr/>
            <p:nvPr/>
          </p:nvSpPr>
          <p:spPr>
            <a:xfrm>
              <a:off x="1817182" y="251587"/>
              <a:ext cx="19545" cy="1956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53"/>
                    <a:pt x="0" y="10780"/>
                  </a:cubicBezTo>
                  <a:cubicBezTo>
                    <a:pt x="0" y="17304"/>
                    <a:pt x="4560" y="21600"/>
                    <a:pt x="9302" y="21600"/>
                  </a:cubicBezTo>
                  <a:cubicBezTo>
                    <a:pt x="11569" y="21600"/>
                    <a:pt x="13870" y="20627"/>
                    <a:pt x="15746" y="18449"/>
                  </a:cubicBezTo>
                  <a:cubicBezTo>
                    <a:pt x="21600" y="11692"/>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6" name="Google Shape;2227;p57"/>
            <p:cNvSpPr/>
            <p:nvPr/>
          </p:nvSpPr>
          <p:spPr>
            <a:xfrm>
              <a:off x="1817182" y="279552"/>
              <a:ext cx="19545" cy="1957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780"/>
                    <a:pt x="0" y="10785"/>
                  </a:cubicBezTo>
                  <a:cubicBezTo>
                    <a:pt x="0" y="17306"/>
                    <a:pt x="4560" y="21600"/>
                    <a:pt x="9302" y="21600"/>
                  </a:cubicBezTo>
                  <a:cubicBezTo>
                    <a:pt x="11569" y="21600"/>
                    <a:pt x="13870" y="20618"/>
                    <a:pt x="1574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7" name="Google Shape;2228;p57"/>
            <p:cNvSpPr/>
            <p:nvPr/>
          </p:nvSpPr>
          <p:spPr>
            <a:xfrm>
              <a:off x="1817182" y="307527"/>
              <a:ext cx="19545" cy="19553"/>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774"/>
                    <a:pt x="0" y="10795"/>
                  </a:cubicBezTo>
                  <a:cubicBezTo>
                    <a:pt x="0" y="17272"/>
                    <a:pt x="4542" y="21600"/>
                    <a:pt x="9302" y="21600"/>
                  </a:cubicBezTo>
                  <a:cubicBezTo>
                    <a:pt x="11560" y="21600"/>
                    <a:pt x="13862" y="20627"/>
                    <a:pt x="15746" y="18458"/>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8" name="Google Shape;2229;p57"/>
            <p:cNvSpPr/>
            <p:nvPr/>
          </p:nvSpPr>
          <p:spPr>
            <a:xfrm>
              <a:off x="1817182" y="335419"/>
              <a:ext cx="19545" cy="1960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52"/>
                    <a:pt x="0" y="10845"/>
                  </a:cubicBezTo>
                  <a:cubicBezTo>
                    <a:pt x="0" y="17294"/>
                    <a:pt x="4551" y="21600"/>
                    <a:pt x="9293" y="21600"/>
                  </a:cubicBezTo>
                  <a:cubicBezTo>
                    <a:pt x="11560" y="21600"/>
                    <a:pt x="13870" y="20609"/>
                    <a:pt x="15746" y="18406"/>
                  </a:cubicBezTo>
                  <a:cubicBezTo>
                    <a:pt x="21600" y="11664"/>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29" name="Google Shape;2230;p57"/>
            <p:cNvSpPr/>
            <p:nvPr/>
          </p:nvSpPr>
          <p:spPr>
            <a:xfrm>
              <a:off x="1817182" y="363394"/>
              <a:ext cx="19545" cy="1956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53"/>
                    <a:pt x="0" y="10780"/>
                  </a:cubicBezTo>
                  <a:cubicBezTo>
                    <a:pt x="0" y="17304"/>
                    <a:pt x="4560" y="21600"/>
                    <a:pt x="9302" y="21600"/>
                  </a:cubicBezTo>
                  <a:cubicBezTo>
                    <a:pt x="11569" y="21600"/>
                    <a:pt x="13870" y="20627"/>
                    <a:pt x="15746" y="18439"/>
                  </a:cubicBezTo>
                  <a:cubicBezTo>
                    <a:pt x="21600" y="11692"/>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0" name="Google Shape;2231;p57"/>
            <p:cNvSpPr/>
            <p:nvPr/>
          </p:nvSpPr>
          <p:spPr>
            <a:xfrm>
              <a:off x="1817182" y="391359"/>
              <a:ext cx="19545"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61"/>
                    <a:pt x="0" y="10785"/>
                  </a:cubicBezTo>
                  <a:cubicBezTo>
                    <a:pt x="0" y="17306"/>
                    <a:pt x="4525" y="21600"/>
                    <a:pt x="9276" y="21600"/>
                  </a:cubicBezTo>
                  <a:cubicBezTo>
                    <a:pt x="11534" y="21600"/>
                    <a:pt x="13853" y="20618"/>
                    <a:pt x="15746" y="18441"/>
                  </a:cubicBezTo>
                  <a:cubicBezTo>
                    <a:pt x="21600" y="11686"/>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1" name="Google Shape;2232;p57"/>
            <p:cNvSpPr/>
            <p:nvPr/>
          </p:nvSpPr>
          <p:spPr>
            <a:xfrm>
              <a:off x="1817182" y="419334"/>
              <a:ext cx="19545" cy="1956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772"/>
                    <a:pt x="0" y="10790"/>
                  </a:cubicBezTo>
                  <a:cubicBezTo>
                    <a:pt x="0" y="17304"/>
                    <a:pt x="4525" y="21600"/>
                    <a:pt x="9276" y="21600"/>
                  </a:cubicBezTo>
                  <a:cubicBezTo>
                    <a:pt x="11534" y="21600"/>
                    <a:pt x="13853" y="20627"/>
                    <a:pt x="15746" y="18449"/>
                  </a:cubicBezTo>
                  <a:cubicBezTo>
                    <a:pt x="21600" y="1169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2" name="Google Shape;2233;p57"/>
            <p:cNvSpPr/>
            <p:nvPr/>
          </p:nvSpPr>
          <p:spPr>
            <a:xfrm>
              <a:off x="1817182" y="447299"/>
              <a:ext cx="19600" cy="19608"/>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771"/>
                    <a:pt x="0" y="10765"/>
                  </a:cubicBezTo>
                  <a:cubicBezTo>
                    <a:pt x="0" y="17274"/>
                    <a:pt x="4545" y="21600"/>
                    <a:pt x="9289" y="21600"/>
                  </a:cubicBezTo>
                  <a:cubicBezTo>
                    <a:pt x="11558" y="21600"/>
                    <a:pt x="13878" y="20609"/>
                    <a:pt x="15765" y="18406"/>
                  </a:cubicBezTo>
                  <a:cubicBezTo>
                    <a:pt x="21600" y="11583"/>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3" name="Google Shape;2234;p57"/>
            <p:cNvSpPr/>
            <p:nvPr/>
          </p:nvSpPr>
          <p:spPr>
            <a:xfrm>
              <a:off x="1817182" y="475274"/>
              <a:ext cx="19545"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51"/>
                    <a:pt x="0" y="10785"/>
                  </a:cubicBezTo>
                  <a:cubicBezTo>
                    <a:pt x="0" y="17296"/>
                    <a:pt x="4525" y="21600"/>
                    <a:pt x="9276" y="21600"/>
                  </a:cubicBezTo>
                  <a:cubicBezTo>
                    <a:pt x="11534" y="21600"/>
                    <a:pt x="13853" y="20618"/>
                    <a:pt x="15746" y="18441"/>
                  </a:cubicBezTo>
                  <a:cubicBezTo>
                    <a:pt x="21600" y="11686"/>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4" name="Google Shape;2235;p57"/>
            <p:cNvSpPr/>
            <p:nvPr/>
          </p:nvSpPr>
          <p:spPr>
            <a:xfrm>
              <a:off x="1817182" y="503239"/>
              <a:ext cx="19545"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780"/>
                    <a:pt x="0" y="10785"/>
                  </a:cubicBezTo>
                  <a:cubicBezTo>
                    <a:pt x="0" y="17306"/>
                    <a:pt x="4560" y="21600"/>
                    <a:pt x="9302" y="21600"/>
                  </a:cubicBezTo>
                  <a:cubicBezTo>
                    <a:pt x="11569" y="21600"/>
                    <a:pt x="13870" y="20618"/>
                    <a:pt x="1574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5" name="Google Shape;2236;p57"/>
            <p:cNvSpPr/>
            <p:nvPr/>
          </p:nvSpPr>
          <p:spPr>
            <a:xfrm>
              <a:off x="1817182" y="531213"/>
              <a:ext cx="19600" cy="19544"/>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857"/>
                    <a:pt x="0" y="10800"/>
                  </a:cubicBezTo>
                  <a:cubicBezTo>
                    <a:pt x="0" y="17310"/>
                    <a:pt x="4519" y="21600"/>
                    <a:pt x="9255" y="21600"/>
                  </a:cubicBezTo>
                  <a:cubicBezTo>
                    <a:pt x="11532" y="21600"/>
                    <a:pt x="13860" y="20606"/>
                    <a:pt x="15765" y="18385"/>
                  </a:cubicBezTo>
                  <a:cubicBezTo>
                    <a:pt x="21600" y="11621"/>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6" name="Google Shape;2237;p57"/>
            <p:cNvSpPr/>
            <p:nvPr/>
          </p:nvSpPr>
          <p:spPr>
            <a:xfrm>
              <a:off x="1817182" y="559105"/>
              <a:ext cx="19545" cy="1960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52"/>
                    <a:pt x="0" y="10845"/>
                  </a:cubicBezTo>
                  <a:cubicBezTo>
                    <a:pt x="0" y="17294"/>
                    <a:pt x="4516" y="21600"/>
                    <a:pt x="9258" y="21600"/>
                  </a:cubicBezTo>
                  <a:cubicBezTo>
                    <a:pt x="11525" y="21600"/>
                    <a:pt x="13844" y="20609"/>
                    <a:pt x="15746" y="18406"/>
                  </a:cubicBezTo>
                  <a:cubicBezTo>
                    <a:pt x="21600" y="11664"/>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7" name="Google Shape;2238;p57"/>
            <p:cNvSpPr/>
            <p:nvPr/>
          </p:nvSpPr>
          <p:spPr>
            <a:xfrm>
              <a:off x="1817182" y="615045"/>
              <a:ext cx="19545" cy="1957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61"/>
                    <a:pt x="0" y="10785"/>
                  </a:cubicBezTo>
                  <a:cubicBezTo>
                    <a:pt x="0" y="17306"/>
                    <a:pt x="4525" y="21600"/>
                    <a:pt x="9276" y="21600"/>
                  </a:cubicBezTo>
                  <a:cubicBezTo>
                    <a:pt x="11534" y="21600"/>
                    <a:pt x="13853" y="20618"/>
                    <a:pt x="15746" y="18441"/>
                  </a:cubicBezTo>
                  <a:cubicBezTo>
                    <a:pt x="21600" y="11696"/>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8" name="Google Shape;2239;p57"/>
            <p:cNvSpPr/>
            <p:nvPr/>
          </p:nvSpPr>
          <p:spPr>
            <a:xfrm>
              <a:off x="1817182" y="587080"/>
              <a:ext cx="19600" cy="19599"/>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81"/>
                    <a:pt x="0" y="4844"/>
                    <a:pt x="0" y="10851"/>
                  </a:cubicBezTo>
                  <a:cubicBezTo>
                    <a:pt x="0" y="17302"/>
                    <a:pt x="4536" y="21600"/>
                    <a:pt x="9281" y="21600"/>
                  </a:cubicBezTo>
                  <a:cubicBezTo>
                    <a:pt x="11558" y="21600"/>
                    <a:pt x="13869" y="20619"/>
                    <a:pt x="15765" y="18415"/>
                  </a:cubicBezTo>
                  <a:cubicBezTo>
                    <a:pt x="21600" y="11589"/>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39" name="Google Shape;2240;p57"/>
            <p:cNvSpPr/>
            <p:nvPr/>
          </p:nvSpPr>
          <p:spPr>
            <a:xfrm>
              <a:off x="1845147" y="111806"/>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32" y="21600"/>
                    <a:pt x="9272" y="21600"/>
                  </a:cubicBezTo>
                  <a:cubicBezTo>
                    <a:pt x="11538" y="21600"/>
                    <a:pt x="13847" y="20618"/>
                    <a:pt x="15740" y="18441"/>
                  </a:cubicBezTo>
                  <a:cubicBezTo>
                    <a:pt x="21600" y="11686"/>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0" name="Google Shape;2241;p57"/>
            <p:cNvSpPr/>
            <p:nvPr/>
          </p:nvSpPr>
          <p:spPr>
            <a:xfrm>
              <a:off x="1845147" y="139781"/>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3"/>
                    <a:pt x="0" y="10780"/>
                  </a:cubicBezTo>
                  <a:cubicBezTo>
                    <a:pt x="0" y="17304"/>
                    <a:pt x="4532" y="21600"/>
                    <a:pt x="9272" y="21600"/>
                  </a:cubicBezTo>
                  <a:cubicBezTo>
                    <a:pt x="11538" y="21600"/>
                    <a:pt x="13847" y="20627"/>
                    <a:pt x="15740" y="18449"/>
                  </a:cubicBezTo>
                  <a:cubicBezTo>
                    <a:pt x="21600" y="11692"/>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1" name="Google Shape;2242;p57"/>
            <p:cNvSpPr/>
            <p:nvPr/>
          </p:nvSpPr>
          <p:spPr>
            <a:xfrm>
              <a:off x="1845147" y="167746"/>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0"/>
                    <a:pt x="0" y="10785"/>
                  </a:cubicBezTo>
                  <a:cubicBezTo>
                    <a:pt x="0" y="17306"/>
                    <a:pt x="4532" y="21600"/>
                    <a:pt x="9272" y="21600"/>
                  </a:cubicBezTo>
                  <a:cubicBezTo>
                    <a:pt x="11538" y="21600"/>
                    <a:pt x="13847" y="20618"/>
                    <a:pt x="15740" y="18441"/>
                  </a:cubicBezTo>
                  <a:cubicBezTo>
                    <a:pt x="21600" y="1168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2" name="Google Shape;2243;p57"/>
            <p:cNvSpPr/>
            <p:nvPr/>
          </p:nvSpPr>
          <p:spPr>
            <a:xfrm>
              <a:off x="1845147" y="195711"/>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124" y="0"/>
                  </a:moveTo>
                  <a:cubicBezTo>
                    <a:pt x="4098" y="0"/>
                    <a:pt x="0" y="4833"/>
                    <a:pt x="0" y="10800"/>
                  </a:cubicBezTo>
                  <a:cubicBezTo>
                    <a:pt x="0" y="17274"/>
                    <a:pt x="4549" y="21600"/>
                    <a:pt x="9307" y="21600"/>
                  </a:cubicBezTo>
                  <a:cubicBezTo>
                    <a:pt x="11555" y="21600"/>
                    <a:pt x="13856" y="20627"/>
                    <a:pt x="15740" y="18459"/>
                  </a:cubicBezTo>
                  <a:cubicBezTo>
                    <a:pt x="21600" y="11621"/>
                    <a:pt x="17502" y="10"/>
                    <a:pt x="9246" y="10"/>
                  </a:cubicBezTo>
                  <a:cubicBezTo>
                    <a:pt x="9203" y="10"/>
                    <a:pt x="9159" y="0"/>
                    <a:pt x="91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3" name="Google Shape;2244;p57"/>
            <p:cNvSpPr/>
            <p:nvPr/>
          </p:nvSpPr>
          <p:spPr>
            <a:xfrm>
              <a:off x="1845147" y="223613"/>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2"/>
                    <a:pt x="0" y="10765"/>
                  </a:cubicBezTo>
                  <a:cubicBezTo>
                    <a:pt x="0" y="17274"/>
                    <a:pt x="4532" y="21600"/>
                    <a:pt x="9272" y="21600"/>
                  </a:cubicBezTo>
                  <a:cubicBezTo>
                    <a:pt x="11538" y="21600"/>
                    <a:pt x="13847" y="20609"/>
                    <a:pt x="15740" y="18406"/>
                  </a:cubicBezTo>
                  <a:cubicBezTo>
                    <a:pt x="21600" y="11664"/>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4" name="Google Shape;2245;p57"/>
            <p:cNvSpPr/>
            <p:nvPr/>
          </p:nvSpPr>
          <p:spPr>
            <a:xfrm>
              <a:off x="1845147" y="251587"/>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3"/>
                    <a:pt x="0" y="10780"/>
                  </a:cubicBezTo>
                  <a:cubicBezTo>
                    <a:pt x="0" y="17304"/>
                    <a:pt x="4532" y="21600"/>
                    <a:pt x="9272" y="21600"/>
                  </a:cubicBezTo>
                  <a:cubicBezTo>
                    <a:pt x="11538" y="21600"/>
                    <a:pt x="13847" y="20627"/>
                    <a:pt x="15740" y="18449"/>
                  </a:cubicBezTo>
                  <a:cubicBezTo>
                    <a:pt x="21600" y="11692"/>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5" name="Google Shape;2246;p57"/>
            <p:cNvSpPr/>
            <p:nvPr/>
          </p:nvSpPr>
          <p:spPr>
            <a:xfrm>
              <a:off x="1845147" y="279552"/>
              <a:ext cx="19550"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0"/>
                    <a:pt x="0" y="10785"/>
                  </a:cubicBezTo>
                  <a:cubicBezTo>
                    <a:pt x="0" y="17306"/>
                    <a:pt x="4532" y="21600"/>
                    <a:pt x="9272" y="21600"/>
                  </a:cubicBezTo>
                  <a:cubicBezTo>
                    <a:pt x="11538" y="21600"/>
                    <a:pt x="13847" y="20618"/>
                    <a:pt x="15740" y="18441"/>
                  </a:cubicBezTo>
                  <a:cubicBezTo>
                    <a:pt x="21600" y="1168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6" name="Google Shape;2247;p57"/>
            <p:cNvSpPr/>
            <p:nvPr/>
          </p:nvSpPr>
          <p:spPr>
            <a:xfrm>
              <a:off x="1845147" y="307527"/>
              <a:ext cx="19550" cy="19553"/>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74"/>
                    <a:pt x="0" y="10795"/>
                  </a:cubicBezTo>
                  <a:cubicBezTo>
                    <a:pt x="0" y="17272"/>
                    <a:pt x="4549" y="21600"/>
                    <a:pt x="9307" y="21600"/>
                  </a:cubicBezTo>
                  <a:cubicBezTo>
                    <a:pt x="11555" y="21600"/>
                    <a:pt x="13856" y="20627"/>
                    <a:pt x="15740" y="18458"/>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7" name="Google Shape;2248;p57"/>
            <p:cNvSpPr/>
            <p:nvPr/>
          </p:nvSpPr>
          <p:spPr>
            <a:xfrm>
              <a:off x="1845147" y="335419"/>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2"/>
                    <a:pt x="0" y="10845"/>
                  </a:cubicBezTo>
                  <a:cubicBezTo>
                    <a:pt x="0" y="17294"/>
                    <a:pt x="4523" y="21600"/>
                    <a:pt x="9263" y="21600"/>
                  </a:cubicBezTo>
                  <a:cubicBezTo>
                    <a:pt x="11529" y="21600"/>
                    <a:pt x="13847" y="20609"/>
                    <a:pt x="15740" y="18406"/>
                  </a:cubicBezTo>
                  <a:cubicBezTo>
                    <a:pt x="21600" y="11664"/>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8" name="Google Shape;2249;p57"/>
            <p:cNvSpPr/>
            <p:nvPr/>
          </p:nvSpPr>
          <p:spPr>
            <a:xfrm>
              <a:off x="1845147" y="363394"/>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3"/>
                    <a:pt x="0" y="10780"/>
                  </a:cubicBezTo>
                  <a:cubicBezTo>
                    <a:pt x="0" y="17304"/>
                    <a:pt x="4532" y="21600"/>
                    <a:pt x="9272" y="21600"/>
                  </a:cubicBezTo>
                  <a:cubicBezTo>
                    <a:pt x="11538" y="21600"/>
                    <a:pt x="13847" y="20627"/>
                    <a:pt x="15740" y="18439"/>
                  </a:cubicBezTo>
                  <a:cubicBezTo>
                    <a:pt x="21600" y="11692"/>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49" name="Google Shape;2250;p57"/>
            <p:cNvSpPr/>
            <p:nvPr/>
          </p:nvSpPr>
          <p:spPr>
            <a:xfrm>
              <a:off x="1845147" y="391359"/>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32" y="21600"/>
                    <a:pt x="9272" y="21600"/>
                  </a:cubicBezTo>
                  <a:cubicBezTo>
                    <a:pt x="11538" y="21600"/>
                    <a:pt x="13847" y="20618"/>
                    <a:pt x="15740" y="18441"/>
                  </a:cubicBezTo>
                  <a:cubicBezTo>
                    <a:pt x="21600" y="11686"/>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0" name="Google Shape;2251;p57"/>
            <p:cNvSpPr/>
            <p:nvPr/>
          </p:nvSpPr>
          <p:spPr>
            <a:xfrm>
              <a:off x="1845147" y="419334"/>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72"/>
                    <a:pt x="0" y="10790"/>
                  </a:cubicBezTo>
                  <a:cubicBezTo>
                    <a:pt x="0" y="17304"/>
                    <a:pt x="4532" y="21600"/>
                    <a:pt x="9272" y="21600"/>
                  </a:cubicBezTo>
                  <a:cubicBezTo>
                    <a:pt x="11538" y="21600"/>
                    <a:pt x="13847" y="20627"/>
                    <a:pt x="15740" y="18449"/>
                  </a:cubicBezTo>
                  <a:cubicBezTo>
                    <a:pt x="21600" y="1169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1" name="Google Shape;2252;p57"/>
            <p:cNvSpPr/>
            <p:nvPr/>
          </p:nvSpPr>
          <p:spPr>
            <a:xfrm>
              <a:off x="1845147" y="447299"/>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71"/>
                    <a:pt x="0" y="10765"/>
                  </a:cubicBezTo>
                  <a:cubicBezTo>
                    <a:pt x="0" y="17274"/>
                    <a:pt x="4543" y="21600"/>
                    <a:pt x="9294" y="21600"/>
                  </a:cubicBezTo>
                  <a:cubicBezTo>
                    <a:pt x="11562"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2" name="Google Shape;2253;p57"/>
            <p:cNvSpPr/>
            <p:nvPr/>
          </p:nvSpPr>
          <p:spPr>
            <a:xfrm>
              <a:off x="1845147" y="475274"/>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1"/>
                    <a:pt x="0" y="10785"/>
                  </a:cubicBezTo>
                  <a:cubicBezTo>
                    <a:pt x="0" y="17296"/>
                    <a:pt x="4532" y="21600"/>
                    <a:pt x="9272" y="21600"/>
                  </a:cubicBezTo>
                  <a:cubicBezTo>
                    <a:pt x="11538" y="21600"/>
                    <a:pt x="13847" y="20618"/>
                    <a:pt x="15740" y="18441"/>
                  </a:cubicBezTo>
                  <a:cubicBezTo>
                    <a:pt x="21600" y="11686"/>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3" name="Google Shape;2254;p57"/>
            <p:cNvSpPr/>
            <p:nvPr/>
          </p:nvSpPr>
          <p:spPr>
            <a:xfrm>
              <a:off x="1845147" y="503239"/>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0"/>
                    <a:pt x="0" y="10785"/>
                  </a:cubicBezTo>
                  <a:cubicBezTo>
                    <a:pt x="0" y="17306"/>
                    <a:pt x="4532" y="21600"/>
                    <a:pt x="9272" y="21600"/>
                  </a:cubicBezTo>
                  <a:cubicBezTo>
                    <a:pt x="11538" y="21600"/>
                    <a:pt x="13847" y="20618"/>
                    <a:pt x="15740" y="18441"/>
                  </a:cubicBezTo>
                  <a:cubicBezTo>
                    <a:pt x="21600" y="1169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4" name="Google Shape;2255;p57"/>
            <p:cNvSpPr/>
            <p:nvPr/>
          </p:nvSpPr>
          <p:spPr>
            <a:xfrm>
              <a:off x="1845147" y="531213"/>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0"/>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5" name="Google Shape;2256;p57"/>
            <p:cNvSpPr/>
            <p:nvPr/>
          </p:nvSpPr>
          <p:spPr>
            <a:xfrm>
              <a:off x="1845147" y="559105"/>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2"/>
                    <a:pt x="0" y="10845"/>
                  </a:cubicBezTo>
                  <a:cubicBezTo>
                    <a:pt x="0" y="17294"/>
                    <a:pt x="4523" y="21600"/>
                    <a:pt x="9263" y="21600"/>
                  </a:cubicBezTo>
                  <a:cubicBezTo>
                    <a:pt x="11529" y="21600"/>
                    <a:pt x="13847" y="20609"/>
                    <a:pt x="15740" y="18406"/>
                  </a:cubicBezTo>
                  <a:cubicBezTo>
                    <a:pt x="21600" y="11664"/>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6" name="Google Shape;2257;p57"/>
            <p:cNvSpPr/>
            <p:nvPr/>
          </p:nvSpPr>
          <p:spPr>
            <a:xfrm>
              <a:off x="1845147" y="587080"/>
              <a:ext cx="19572"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851"/>
                  </a:cubicBezTo>
                  <a:cubicBezTo>
                    <a:pt x="0" y="17302"/>
                    <a:pt x="4558" y="21600"/>
                    <a:pt x="9315" y="21600"/>
                  </a:cubicBezTo>
                  <a:cubicBezTo>
                    <a:pt x="11590" y="21600"/>
                    <a:pt x="13917" y="20619"/>
                    <a:pt x="15809"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7" name="Google Shape;2258;p57"/>
            <p:cNvSpPr/>
            <p:nvPr/>
          </p:nvSpPr>
          <p:spPr>
            <a:xfrm>
              <a:off x="1873122" y="111806"/>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52"/>
                    <a:pt x="0" y="10765"/>
                  </a:cubicBezTo>
                  <a:cubicBezTo>
                    <a:pt x="0" y="17274"/>
                    <a:pt x="4578" y="21600"/>
                    <a:pt x="9320" y="21600"/>
                  </a:cubicBezTo>
                  <a:cubicBezTo>
                    <a:pt x="11587" y="21600"/>
                    <a:pt x="13889"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8" name="Google Shape;2259;p57"/>
            <p:cNvSpPr/>
            <p:nvPr/>
          </p:nvSpPr>
          <p:spPr>
            <a:xfrm>
              <a:off x="1873122" y="139781"/>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53"/>
                    <a:pt x="0" y="10780"/>
                  </a:cubicBezTo>
                  <a:cubicBezTo>
                    <a:pt x="0" y="17304"/>
                    <a:pt x="4578" y="21600"/>
                    <a:pt x="9320" y="21600"/>
                  </a:cubicBezTo>
                  <a:cubicBezTo>
                    <a:pt x="11587" y="21600"/>
                    <a:pt x="13889"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59" name="Google Shape;2260;p57"/>
            <p:cNvSpPr/>
            <p:nvPr/>
          </p:nvSpPr>
          <p:spPr>
            <a:xfrm>
              <a:off x="1873122" y="167746"/>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61"/>
                    <a:pt x="0" y="10785"/>
                  </a:cubicBezTo>
                  <a:cubicBezTo>
                    <a:pt x="0" y="17306"/>
                    <a:pt x="4578" y="21600"/>
                    <a:pt x="9320" y="21600"/>
                  </a:cubicBezTo>
                  <a:cubicBezTo>
                    <a:pt x="11587" y="21600"/>
                    <a:pt x="13889"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0" name="Google Shape;2261;p57"/>
            <p:cNvSpPr/>
            <p:nvPr/>
          </p:nvSpPr>
          <p:spPr>
            <a:xfrm>
              <a:off x="1873122" y="195721"/>
              <a:ext cx="19604" cy="19525"/>
            </a:xfrm>
            <a:custGeom>
              <a:avLst/>
              <a:gdLst/>
              <a:ahLst/>
              <a:cxnLst>
                <a:cxn ang="0">
                  <a:pos x="wd2" y="hd2"/>
                </a:cxn>
                <a:cxn ang="5400000">
                  <a:pos x="wd2" y="hd2"/>
                </a:cxn>
                <a:cxn ang="10800000">
                  <a:pos x="wd2" y="hd2"/>
                </a:cxn>
                <a:cxn ang="16200000">
                  <a:pos x="wd2" y="hd2"/>
                </a:cxn>
              </a:cxnLst>
              <a:rect l="0" t="0" r="r" b="b"/>
              <a:pathLst>
                <a:path w="18512" h="21600" fill="norm" stroke="1" extrusionOk="0">
                  <a:moveTo>
                    <a:pt x="9383" y="0"/>
                  </a:moveTo>
                  <a:cubicBezTo>
                    <a:pt x="9349" y="0"/>
                    <a:pt x="9323" y="0"/>
                    <a:pt x="9297" y="0"/>
                  </a:cubicBezTo>
                  <a:cubicBezTo>
                    <a:pt x="4150" y="0"/>
                    <a:pt x="69" y="4781"/>
                    <a:pt x="0" y="10810"/>
                  </a:cubicBezTo>
                  <a:cubicBezTo>
                    <a:pt x="0" y="17276"/>
                    <a:pt x="4575" y="21600"/>
                    <a:pt x="9323" y="21600"/>
                  </a:cubicBezTo>
                  <a:cubicBezTo>
                    <a:pt x="11593" y="21600"/>
                    <a:pt x="13906" y="20615"/>
                    <a:pt x="15778" y="18392"/>
                  </a:cubicBezTo>
                  <a:cubicBezTo>
                    <a:pt x="21600" y="11653"/>
                    <a:pt x="17493" y="0"/>
                    <a:pt x="93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1" name="Google Shape;2262;p57"/>
            <p:cNvSpPr/>
            <p:nvPr/>
          </p:nvSpPr>
          <p:spPr>
            <a:xfrm>
              <a:off x="1873122" y="223613"/>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81"/>
                    <a:pt x="69" y="4852"/>
                    <a:pt x="0" y="10765"/>
                  </a:cubicBezTo>
                  <a:cubicBezTo>
                    <a:pt x="0" y="17274"/>
                    <a:pt x="4578" y="21600"/>
                    <a:pt x="9320" y="21600"/>
                  </a:cubicBezTo>
                  <a:cubicBezTo>
                    <a:pt x="11587" y="21600"/>
                    <a:pt x="13889"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2" name="Google Shape;2263;p57"/>
            <p:cNvSpPr/>
            <p:nvPr/>
          </p:nvSpPr>
          <p:spPr>
            <a:xfrm>
              <a:off x="1873122" y="25158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53"/>
                    <a:pt x="0" y="10780"/>
                  </a:cubicBezTo>
                  <a:cubicBezTo>
                    <a:pt x="0" y="17304"/>
                    <a:pt x="4578" y="21600"/>
                    <a:pt x="9320" y="21600"/>
                  </a:cubicBezTo>
                  <a:cubicBezTo>
                    <a:pt x="11587" y="21600"/>
                    <a:pt x="13889"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3" name="Google Shape;2264;p57"/>
            <p:cNvSpPr/>
            <p:nvPr/>
          </p:nvSpPr>
          <p:spPr>
            <a:xfrm>
              <a:off x="1873122" y="279552"/>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61"/>
                    <a:pt x="0" y="10785"/>
                  </a:cubicBezTo>
                  <a:cubicBezTo>
                    <a:pt x="0" y="17306"/>
                    <a:pt x="4578" y="21600"/>
                    <a:pt x="9320" y="21600"/>
                  </a:cubicBezTo>
                  <a:cubicBezTo>
                    <a:pt x="11587" y="21600"/>
                    <a:pt x="13889"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4" name="Google Shape;2265;p57"/>
            <p:cNvSpPr/>
            <p:nvPr/>
          </p:nvSpPr>
          <p:spPr>
            <a:xfrm>
              <a:off x="1873122" y="307527"/>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776"/>
                    <a:pt x="0" y="10800"/>
                  </a:cubicBezTo>
                  <a:cubicBezTo>
                    <a:pt x="0" y="17300"/>
                    <a:pt x="4552" y="21600"/>
                    <a:pt x="9286" y="21600"/>
                  </a:cubicBezTo>
                  <a:cubicBezTo>
                    <a:pt x="11562" y="21600"/>
                    <a:pt x="13881" y="20606"/>
                    <a:pt x="15759" y="1837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5" name="Google Shape;2266;p57"/>
            <p:cNvSpPr/>
            <p:nvPr/>
          </p:nvSpPr>
          <p:spPr>
            <a:xfrm>
              <a:off x="1873122" y="335419"/>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81"/>
                    <a:pt x="69" y="4852"/>
                    <a:pt x="0" y="10845"/>
                  </a:cubicBezTo>
                  <a:cubicBezTo>
                    <a:pt x="0" y="17294"/>
                    <a:pt x="4569" y="21600"/>
                    <a:pt x="9312" y="21600"/>
                  </a:cubicBezTo>
                  <a:cubicBezTo>
                    <a:pt x="11579" y="21600"/>
                    <a:pt x="13889"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6" name="Google Shape;2267;p57"/>
            <p:cNvSpPr/>
            <p:nvPr/>
          </p:nvSpPr>
          <p:spPr>
            <a:xfrm>
              <a:off x="1873122" y="36339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44"/>
                    <a:pt x="0" y="10760"/>
                  </a:cubicBezTo>
                  <a:cubicBezTo>
                    <a:pt x="0" y="17272"/>
                    <a:pt x="4578" y="21600"/>
                    <a:pt x="9320" y="21600"/>
                  </a:cubicBezTo>
                  <a:cubicBezTo>
                    <a:pt x="11587" y="21600"/>
                    <a:pt x="13889" y="20619"/>
                    <a:pt x="15759" y="18404"/>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7" name="Google Shape;2268;p57"/>
            <p:cNvSpPr/>
            <p:nvPr/>
          </p:nvSpPr>
          <p:spPr>
            <a:xfrm>
              <a:off x="1873122" y="39135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61"/>
                    <a:pt x="0" y="10785"/>
                  </a:cubicBezTo>
                  <a:cubicBezTo>
                    <a:pt x="0" y="17306"/>
                    <a:pt x="4578" y="21600"/>
                    <a:pt x="9320" y="21600"/>
                  </a:cubicBezTo>
                  <a:cubicBezTo>
                    <a:pt x="11587" y="21600"/>
                    <a:pt x="13889"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8" name="Google Shape;2269;p57"/>
            <p:cNvSpPr/>
            <p:nvPr/>
          </p:nvSpPr>
          <p:spPr>
            <a:xfrm>
              <a:off x="1873122" y="419334"/>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53"/>
                    <a:pt x="0" y="10790"/>
                  </a:cubicBezTo>
                  <a:cubicBezTo>
                    <a:pt x="0" y="17304"/>
                    <a:pt x="4578" y="21600"/>
                    <a:pt x="9320" y="21600"/>
                  </a:cubicBezTo>
                  <a:cubicBezTo>
                    <a:pt x="11587" y="21600"/>
                    <a:pt x="13889"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69" name="Google Shape;2270;p57"/>
            <p:cNvSpPr/>
            <p:nvPr/>
          </p:nvSpPr>
          <p:spPr>
            <a:xfrm>
              <a:off x="1873122" y="447299"/>
              <a:ext cx="19675"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353" y="0"/>
                  </a:moveTo>
                  <a:cubicBezTo>
                    <a:pt x="9327" y="0"/>
                    <a:pt x="9293" y="0"/>
                    <a:pt x="9267" y="0"/>
                  </a:cubicBezTo>
                  <a:cubicBezTo>
                    <a:pt x="4137" y="0"/>
                    <a:pt x="69" y="4852"/>
                    <a:pt x="0" y="10765"/>
                  </a:cubicBezTo>
                  <a:cubicBezTo>
                    <a:pt x="0" y="17274"/>
                    <a:pt x="4569" y="21600"/>
                    <a:pt x="9327" y="21600"/>
                  </a:cubicBezTo>
                  <a:cubicBezTo>
                    <a:pt x="11599" y="21600"/>
                    <a:pt x="13913" y="20609"/>
                    <a:pt x="15796" y="18406"/>
                  </a:cubicBezTo>
                  <a:cubicBezTo>
                    <a:pt x="21600" y="11614"/>
                    <a:pt x="17506" y="0"/>
                    <a:pt x="93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0" name="Google Shape;2271;p57"/>
            <p:cNvSpPr/>
            <p:nvPr/>
          </p:nvSpPr>
          <p:spPr>
            <a:xfrm>
              <a:off x="1873122" y="47527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44"/>
                    <a:pt x="0" y="10770"/>
                  </a:cubicBezTo>
                  <a:cubicBezTo>
                    <a:pt x="0" y="17272"/>
                    <a:pt x="4578" y="21600"/>
                    <a:pt x="9320" y="21600"/>
                  </a:cubicBezTo>
                  <a:cubicBezTo>
                    <a:pt x="11587" y="21600"/>
                    <a:pt x="13889"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1" name="Google Shape;2272;p57"/>
            <p:cNvSpPr/>
            <p:nvPr/>
          </p:nvSpPr>
          <p:spPr>
            <a:xfrm>
              <a:off x="1873122" y="531213"/>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57"/>
                    <a:pt x="0" y="10800"/>
                  </a:cubicBezTo>
                  <a:cubicBezTo>
                    <a:pt x="0" y="17310"/>
                    <a:pt x="4552" y="21600"/>
                    <a:pt x="9286" y="21600"/>
                  </a:cubicBezTo>
                  <a:cubicBezTo>
                    <a:pt x="11562" y="21600"/>
                    <a:pt x="13881" y="20606"/>
                    <a:pt x="15759" y="1838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2" name="Google Shape;2273;p57"/>
            <p:cNvSpPr/>
            <p:nvPr/>
          </p:nvSpPr>
          <p:spPr>
            <a:xfrm>
              <a:off x="1873122" y="55910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81"/>
                    <a:pt x="69" y="4852"/>
                    <a:pt x="0" y="10845"/>
                  </a:cubicBezTo>
                  <a:cubicBezTo>
                    <a:pt x="0" y="17294"/>
                    <a:pt x="4569" y="21600"/>
                    <a:pt x="9312" y="21600"/>
                  </a:cubicBezTo>
                  <a:cubicBezTo>
                    <a:pt x="11579" y="21600"/>
                    <a:pt x="13889"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3" name="Google Shape;2274;p57"/>
            <p:cNvSpPr/>
            <p:nvPr/>
          </p:nvSpPr>
          <p:spPr>
            <a:xfrm>
              <a:off x="1873122" y="587080"/>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81"/>
                    <a:pt x="69" y="4844"/>
                    <a:pt x="0" y="10851"/>
                  </a:cubicBezTo>
                  <a:cubicBezTo>
                    <a:pt x="0" y="17302"/>
                    <a:pt x="4569" y="21600"/>
                    <a:pt x="9312" y="21600"/>
                  </a:cubicBezTo>
                  <a:cubicBezTo>
                    <a:pt x="11579" y="21600"/>
                    <a:pt x="13889"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4" name="Google Shape;2275;p57"/>
            <p:cNvSpPr/>
            <p:nvPr/>
          </p:nvSpPr>
          <p:spPr>
            <a:xfrm>
              <a:off x="1901087" y="111806"/>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5" name="Google Shape;2276;p57"/>
            <p:cNvSpPr/>
            <p:nvPr/>
          </p:nvSpPr>
          <p:spPr>
            <a:xfrm>
              <a:off x="1901087" y="139781"/>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52"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6" name="Google Shape;2277;p57"/>
            <p:cNvSpPr/>
            <p:nvPr/>
          </p:nvSpPr>
          <p:spPr>
            <a:xfrm>
              <a:off x="1901087" y="167746"/>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7" name="Google Shape;2278;p57"/>
            <p:cNvSpPr/>
            <p:nvPr/>
          </p:nvSpPr>
          <p:spPr>
            <a:xfrm>
              <a:off x="1901087" y="195721"/>
              <a:ext cx="19605" cy="19525"/>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81"/>
                    <a:pt x="0" y="10810"/>
                  </a:cubicBezTo>
                  <a:cubicBezTo>
                    <a:pt x="0" y="17276"/>
                    <a:pt x="4543" y="21600"/>
                    <a:pt x="9286" y="21600"/>
                  </a:cubicBezTo>
                  <a:cubicBezTo>
                    <a:pt x="11553" y="21600"/>
                    <a:pt x="13872" y="20615"/>
                    <a:pt x="15759" y="18392"/>
                  </a:cubicBezTo>
                  <a:cubicBezTo>
                    <a:pt x="21600" y="11632"/>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8" name="Google Shape;2279;p57"/>
            <p:cNvSpPr/>
            <p:nvPr/>
          </p:nvSpPr>
          <p:spPr>
            <a:xfrm>
              <a:off x="1901087" y="223613"/>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79" name="Google Shape;2280;p57"/>
            <p:cNvSpPr/>
            <p:nvPr/>
          </p:nvSpPr>
          <p:spPr>
            <a:xfrm>
              <a:off x="1901087" y="251587"/>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52"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0" name="Google Shape;2281;p57"/>
            <p:cNvSpPr/>
            <p:nvPr/>
          </p:nvSpPr>
          <p:spPr>
            <a:xfrm>
              <a:off x="1901087" y="279552"/>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1" name="Google Shape;2282;p57"/>
            <p:cNvSpPr/>
            <p:nvPr/>
          </p:nvSpPr>
          <p:spPr>
            <a:xfrm>
              <a:off x="1901087" y="307527"/>
              <a:ext cx="19605"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76"/>
                    <a:pt x="0" y="10800"/>
                  </a:cubicBezTo>
                  <a:cubicBezTo>
                    <a:pt x="0" y="17300"/>
                    <a:pt x="4517" y="21600"/>
                    <a:pt x="9251" y="21600"/>
                  </a:cubicBezTo>
                  <a:cubicBezTo>
                    <a:pt x="11536" y="21600"/>
                    <a:pt x="13863" y="20606"/>
                    <a:pt x="15759" y="1837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2" name="Google Shape;2283;p57"/>
            <p:cNvSpPr/>
            <p:nvPr/>
          </p:nvSpPr>
          <p:spPr>
            <a:xfrm>
              <a:off x="1901087" y="335419"/>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3" name="Google Shape;2284;p57"/>
            <p:cNvSpPr/>
            <p:nvPr/>
          </p:nvSpPr>
          <p:spPr>
            <a:xfrm>
              <a:off x="1901087" y="363394"/>
              <a:ext cx="19605"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60"/>
                  </a:cubicBezTo>
                  <a:cubicBezTo>
                    <a:pt x="0" y="17272"/>
                    <a:pt x="4543" y="21600"/>
                    <a:pt x="9294" y="21600"/>
                  </a:cubicBezTo>
                  <a:cubicBezTo>
                    <a:pt x="11562" y="21600"/>
                    <a:pt x="13872" y="20619"/>
                    <a:pt x="15759" y="18404"/>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4" name="Google Shape;2285;p57"/>
            <p:cNvSpPr/>
            <p:nvPr/>
          </p:nvSpPr>
          <p:spPr>
            <a:xfrm>
              <a:off x="1901087" y="391359"/>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5" name="Google Shape;2286;p57"/>
            <p:cNvSpPr/>
            <p:nvPr/>
          </p:nvSpPr>
          <p:spPr>
            <a:xfrm>
              <a:off x="1901087" y="419334"/>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90"/>
                  </a:cubicBezTo>
                  <a:cubicBezTo>
                    <a:pt x="0" y="17304"/>
                    <a:pt x="4552"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6" name="Google Shape;2287;p57"/>
            <p:cNvSpPr/>
            <p:nvPr/>
          </p:nvSpPr>
          <p:spPr>
            <a:xfrm>
              <a:off x="1901087" y="447299"/>
              <a:ext cx="19679" cy="19608"/>
            </a:xfrm>
            <a:custGeom>
              <a:avLst/>
              <a:gdLst/>
              <a:ahLst/>
              <a:cxnLst>
                <a:cxn ang="0">
                  <a:pos x="wd2" y="hd2"/>
                </a:cxn>
                <a:cxn ang="5400000">
                  <a:pos x="wd2" y="hd2"/>
                </a:cxn>
                <a:cxn ang="10800000">
                  <a:pos x="wd2" y="hd2"/>
                </a:cxn>
                <a:cxn ang="16200000">
                  <a:pos x="wd2" y="hd2"/>
                </a:cxn>
              </a:cxnLst>
              <a:rect l="0" t="0" r="r" b="b"/>
              <a:pathLst>
                <a:path w="18515" h="21600" fill="norm" stroke="1" extrusionOk="0">
                  <a:moveTo>
                    <a:pt x="9281" y="0"/>
                  </a:moveTo>
                  <a:cubicBezTo>
                    <a:pt x="9255" y="0"/>
                    <a:pt x="9229" y="0"/>
                    <a:pt x="9194" y="0"/>
                  </a:cubicBezTo>
                  <a:cubicBezTo>
                    <a:pt x="4144" y="0"/>
                    <a:pt x="0" y="4852"/>
                    <a:pt x="0" y="10765"/>
                  </a:cubicBezTo>
                  <a:cubicBezTo>
                    <a:pt x="0" y="17274"/>
                    <a:pt x="4567" y="21600"/>
                    <a:pt x="9324" y="21600"/>
                  </a:cubicBezTo>
                  <a:cubicBezTo>
                    <a:pt x="11594" y="21600"/>
                    <a:pt x="13908" y="20609"/>
                    <a:pt x="15790" y="18406"/>
                  </a:cubicBezTo>
                  <a:cubicBezTo>
                    <a:pt x="21600" y="11614"/>
                    <a:pt x="17508" y="0"/>
                    <a:pt x="92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7" name="Google Shape;2288;p57"/>
            <p:cNvSpPr/>
            <p:nvPr/>
          </p:nvSpPr>
          <p:spPr>
            <a:xfrm>
              <a:off x="1901087" y="475274"/>
              <a:ext cx="19605"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8" name="Google Shape;2289;p57"/>
            <p:cNvSpPr/>
            <p:nvPr/>
          </p:nvSpPr>
          <p:spPr>
            <a:xfrm>
              <a:off x="1901087" y="531213"/>
              <a:ext cx="19605"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76"/>
                    <a:pt x="0" y="10800"/>
                  </a:cubicBezTo>
                  <a:cubicBezTo>
                    <a:pt x="0" y="17310"/>
                    <a:pt x="4552" y="21600"/>
                    <a:pt x="9286" y="21600"/>
                  </a:cubicBezTo>
                  <a:cubicBezTo>
                    <a:pt x="11562" y="21600"/>
                    <a:pt x="13889" y="20606"/>
                    <a:pt x="15759" y="1838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89" name="Google Shape;2290;p57"/>
            <p:cNvSpPr/>
            <p:nvPr/>
          </p:nvSpPr>
          <p:spPr>
            <a:xfrm>
              <a:off x="1901087" y="559105"/>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0" name="Google Shape;2291;p57"/>
            <p:cNvSpPr/>
            <p:nvPr/>
          </p:nvSpPr>
          <p:spPr>
            <a:xfrm>
              <a:off x="1901087" y="587080"/>
              <a:ext cx="19605" cy="19599"/>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44"/>
                    <a:pt x="0" y="10851"/>
                  </a:cubicBezTo>
                  <a:cubicBezTo>
                    <a:pt x="0" y="17302"/>
                    <a:pt x="4569" y="21600"/>
                    <a:pt x="9320" y="21600"/>
                  </a:cubicBezTo>
                  <a:cubicBezTo>
                    <a:pt x="11587" y="21600"/>
                    <a:pt x="13898"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1" name="Google Shape;2292;p57"/>
            <p:cNvSpPr/>
            <p:nvPr/>
          </p:nvSpPr>
          <p:spPr>
            <a:xfrm>
              <a:off x="1901087" y="615045"/>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2" name="Google Shape;2293;p57"/>
            <p:cNvSpPr/>
            <p:nvPr/>
          </p:nvSpPr>
          <p:spPr>
            <a:xfrm>
              <a:off x="1929062" y="83831"/>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91"/>
                    <a:pt x="0" y="4852"/>
                    <a:pt x="0" y="10856"/>
                  </a:cubicBezTo>
                  <a:cubicBezTo>
                    <a:pt x="0" y="17294"/>
                    <a:pt x="4551" y="21600"/>
                    <a:pt x="9319" y="21600"/>
                  </a:cubicBezTo>
                  <a:cubicBezTo>
                    <a:pt x="11595" y="21600"/>
                    <a:pt x="13922" y="20620"/>
                    <a:pt x="15816" y="18406"/>
                  </a:cubicBezTo>
                  <a:cubicBezTo>
                    <a:pt x="21600" y="1167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3" name="Google Shape;2294;p57"/>
            <p:cNvSpPr/>
            <p:nvPr/>
          </p:nvSpPr>
          <p:spPr>
            <a:xfrm>
              <a:off x="1929062" y="111806"/>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28" y="21600"/>
                  </a:cubicBezTo>
                  <a:cubicBezTo>
                    <a:pt x="11603"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4" name="Google Shape;2295;p57"/>
            <p:cNvSpPr/>
            <p:nvPr/>
          </p:nvSpPr>
          <p:spPr>
            <a:xfrm>
              <a:off x="1929062" y="139781"/>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5" name="Google Shape;2296;p57"/>
            <p:cNvSpPr/>
            <p:nvPr/>
          </p:nvSpPr>
          <p:spPr>
            <a:xfrm>
              <a:off x="1929062" y="167746"/>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6" name="Google Shape;2297;p57"/>
            <p:cNvSpPr/>
            <p:nvPr/>
          </p:nvSpPr>
          <p:spPr>
            <a:xfrm>
              <a:off x="1929062" y="195721"/>
              <a:ext cx="19568" cy="19525"/>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1"/>
                    <a:pt x="0" y="10810"/>
                  </a:cubicBezTo>
                  <a:cubicBezTo>
                    <a:pt x="0" y="17276"/>
                    <a:pt x="4551" y="21600"/>
                    <a:pt x="9319" y="21600"/>
                  </a:cubicBezTo>
                  <a:cubicBezTo>
                    <a:pt x="11595" y="21600"/>
                    <a:pt x="13922" y="20615"/>
                    <a:pt x="15816"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7" name="Google Shape;2298;p57"/>
            <p:cNvSpPr/>
            <p:nvPr/>
          </p:nvSpPr>
          <p:spPr>
            <a:xfrm>
              <a:off x="2236590" y="139781"/>
              <a:ext cx="19526" cy="19562"/>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53"/>
                    <a:pt x="0" y="10780"/>
                  </a:cubicBezTo>
                  <a:cubicBezTo>
                    <a:pt x="0" y="17304"/>
                    <a:pt x="4560" y="21600"/>
                    <a:pt x="9302" y="21600"/>
                  </a:cubicBezTo>
                  <a:cubicBezTo>
                    <a:pt x="11569" y="21600"/>
                    <a:pt x="13870" y="20627"/>
                    <a:pt x="15738" y="18449"/>
                  </a:cubicBezTo>
                  <a:cubicBezTo>
                    <a:pt x="21600" y="1161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8" name="Google Shape;2299;p57"/>
            <p:cNvSpPr/>
            <p:nvPr/>
          </p:nvSpPr>
          <p:spPr>
            <a:xfrm>
              <a:off x="2236590" y="167746"/>
              <a:ext cx="19526" cy="19571"/>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61"/>
                    <a:pt x="0" y="10785"/>
                  </a:cubicBezTo>
                  <a:cubicBezTo>
                    <a:pt x="0" y="17306"/>
                    <a:pt x="4560" y="21600"/>
                    <a:pt x="9302" y="21600"/>
                  </a:cubicBezTo>
                  <a:cubicBezTo>
                    <a:pt x="11569" y="21600"/>
                    <a:pt x="13870" y="20618"/>
                    <a:pt x="15738"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299" name="Google Shape;2300;p57"/>
            <p:cNvSpPr/>
            <p:nvPr/>
          </p:nvSpPr>
          <p:spPr>
            <a:xfrm>
              <a:off x="2264482" y="139781"/>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80"/>
                  </a:cubicBezTo>
                  <a:cubicBezTo>
                    <a:pt x="0" y="17304"/>
                    <a:pt x="4543" y="21600"/>
                    <a:pt x="9294" y="21600"/>
                  </a:cubicBezTo>
                  <a:cubicBezTo>
                    <a:pt x="11562" y="21600"/>
                    <a:pt x="13872"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0" name="Google Shape;2301;p57"/>
            <p:cNvSpPr/>
            <p:nvPr/>
          </p:nvSpPr>
          <p:spPr>
            <a:xfrm>
              <a:off x="2264482" y="167746"/>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1" name="Google Shape;2302;p57"/>
            <p:cNvSpPr/>
            <p:nvPr/>
          </p:nvSpPr>
          <p:spPr>
            <a:xfrm>
              <a:off x="2292456" y="111806"/>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2"/>
                    <a:pt x="0" y="10765"/>
                  </a:cubicBezTo>
                  <a:cubicBezTo>
                    <a:pt x="0" y="17274"/>
                    <a:pt x="4545" y="21600"/>
                    <a:pt x="9289" y="21600"/>
                  </a:cubicBezTo>
                  <a:cubicBezTo>
                    <a:pt x="11558" y="21600"/>
                    <a:pt x="13869" y="20609"/>
                    <a:pt x="15765"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2" name="Google Shape;2303;p57"/>
            <p:cNvSpPr/>
            <p:nvPr/>
          </p:nvSpPr>
          <p:spPr>
            <a:xfrm>
              <a:off x="2292456" y="139781"/>
              <a:ext cx="19600" cy="19562"/>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3"/>
                    <a:pt x="0" y="10780"/>
                  </a:cubicBezTo>
                  <a:cubicBezTo>
                    <a:pt x="0" y="17304"/>
                    <a:pt x="4545" y="21600"/>
                    <a:pt x="9298" y="21600"/>
                  </a:cubicBezTo>
                  <a:cubicBezTo>
                    <a:pt x="11558" y="21600"/>
                    <a:pt x="13878" y="20627"/>
                    <a:pt x="15765" y="18449"/>
                  </a:cubicBezTo>
                  <a:cubicBezTo>
                    <a:pt x="21600" y="11611"/>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3" name="Google Shape;2304;p57"/>
            <p:cNvSpPr/>
            <p:nvPr/>
          </p:nvSpPr>
          <p:spPr>
            <a:xfrm>
              <a:off x="2292456" y="167746"/>
              <a:ext cx="19600" cy="19571"/>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61"/>
                    <a:pt x="0" y="10785"/>
                  </a:cubicBezTo>
                  <a:cubicBezTo>
                    <a:pt x="0" y="17306"/>
                    <a:pt x="4545" y="21600"/>
                    <a:pt x="9298" y="21600"/>
                  </a:cubicBezTo>
                  <a:cubicBezTo>
                    <a:pt x="11558" y="21600"/>
                    <a:pt x="13878" y="2061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4" name="Google Shape;2305;p57"/>
            <p:cNvSpPr/>
            <p:nvPr/>
          </p:nvSpPr>
          <p:spPr>
            <a:xfrm>
              <a:off x="2320422"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5" name="Google Shape;2306;p57"/>
            <p:cNvSpPr/>
            <p:nvPr/>
          </p:nvSpPr>
          <p:spPr>
            <a:xfrm>
              <a:off x="2320422"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6" name="Google Shape;2307;p57"/>
            <p:cNvSpPr/>
            <p:nvPr/>
          </p:nvSpPr>
          <p:spPr>
            <a:xfrm>
              <a:off x="2348396" y="139781"/>
              <a:ext cx="19543" cy="19562"/>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160" y="0"/>
                    <a:pt x="0" y="4853"/>
                    <a:pt x="0" y="10780"/>
                  </a:cubicBezTo>
                  <a:cubicBezTo>
                    <a:pt x="0" y="17304"/>
                    <a:pt x="4560" y="21600"/>
                    <a:pt x="9302" y="21600"/>
                  </a:cubicBezTo>
                  <a:cubicBezTo>
                    <a:pt x="11569" y="21600"/>
                    <a:pt x="13870" y="20627"/>
                    <a:pt x="15738"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7" name="Google Shape;2308;p57"/>
            <p:cNvSpPr/>
            <p:nvPr/>
          </p:nvSpPr>
          <p:spPr>
            <a:xfrm>
              <a:off x="2516143" y="167746"/>
              <a:ext cx="19600" cy="19571"/>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861"/>
                    <a:pt x="0" y="10785"/>
                  </a:cubicBezTo>
                  <a:cubicBezTo>
                    <a:pt x="0" y="17306"/>
                    <a:pt x="4545" y="21600"/>
                    <a:pt x="9298" y="21600"/>
                  </a:cubicBezTo>
                  <a:cubicBezTo>
                    <a:pt x="11566" y="21600"/>
                    <a:pt x="13878" y="20618"/>
                    <a:pt x="15765" y="18441"/>
                  </a:cubicBezTo>
                  <a:cubicBezTo>
                    <a:pt x="21600" y="11605"/>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8" name="Google Shape;2309;p57"/>
            <p:cNvSpPr/>
            <p:nvPr/>
          </p:nvSpPr>
          <p:spPr>
            <a:xfrm>
              <a:off x="2376362" y="139781"/>
              <a:ext cx="19533"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80"/>
                  </a:cubicBezTo>
                  <a:cubicBezTo>
                    <a:pt x="0" y="17304"/>
                    <a:pt x="4558" y="21600"/>
                    <a:pt x="9307" y="21600"/>
                  </a:cubicBezTo>
                  <a:cubicBezTo>
                    <a:pt x="11564"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09" name="Google Shape;2310;p57"/>
            <p:cNvSpPr/>
            <p:nvPr/>
          </p:nvSpPr>
          <p:spPr>
            <a:xfrm>
              <a:off x="2404263" y="139781"/>
              <a:ext cx="19618" cy="19562"/>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289" y="0"/>
                  </a:moveTo>
                  <a:cubicBezTo>
                    <a:pt x="4147" y="0"/>
                    <a:pt x="69" y="4853"/>
                    <a:pt x="0" y="10780"/>
                  </a:cubicBezTo>
                  <a:cubicBezTo>
                    <a:pt x="0" y="17304"/>
                    <a:pt x="4545" y="21600"/>
                    <a:pt x="9298" y="21600"/>
                  </a:cubicBezTo>
                  <a:cubicBezTo>
                    <a:pt x="11558" y="21600"/>
                    <a:pt x="13878" y="20627"/>
                    <a:pt x="15765" y="18449"/>
                  </a:cubicBezTo>
                  <a:cubicBezTo>
                    <a:pt x="21600" y="11611"/>
                    <a:pt x="17522"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0" name="Google Shape;2311;p57"/>
            <p:cNvSpPr/>
            <p:nvPr/>
          </p:nvSpPr>
          <p:spPr>
            <a:xfrm>
              <a:off x="2432302"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1" name="Google Shape;2312;p57"/>
            <p:cNvSpPr/>
            <p:nvPr/>
          </p:nvSpPr>
          <p:spPr>
            <a:xfrm>
              <a:off x="2488168" y="167746"/>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96"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2" name="Google Shape;2313;p57"/>
            <p:cNvSpPr/>
            <p:nvPr/>
          </p:nvSpPr>
          <p:spPr>
            <a:xfrm>
              <a:off x="2460276" y="167746"/>
              <a:ext cx="19545"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3" name="Google Shape;2314;p57"/>
            <p:cNvSpPr/>
            <p:nvPr/>
          </p:nvSpPr>
          <p:spPr>
            <a:xfrm>
              <a:off x="2432302"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4" name="Google Shape;2315;p57"/>
            <p:cNvSpPr/>
            <p:nvPr/>
          </p:nvSpPr>
          <p:spPr>
            <a:xfrm>
              <a:off x="2404263" y="167746"/>
              <a:ext cx="19618" cy="19571"/>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289" y="0"/>
                  </a:moveTo>
                  <a:cubicBezTo>
                    <a:pt x="4147" y="0"/>
                    <a:pt x="69" y="4861"/>
                    <a:pt x="0" y="10785"/>
                  </a:cubicBezTo>
                  <a:cubicBezTo>
                    <a:pt x="0" y="17306"/>
                    <a:pt x="4545" y="21600"/>
                    <a:pt x="9298" y="21600"/>
                  </a:cubicBezTo>
                  <a:cubicBezTo>
                    <a:pt x="11558" y="21600"/>
                    <a:pt x="13878" y="20618"/>
                    <a:pt x="15765" y="18441"/>
                  </a:cubicBezTo>
                  <a:cubicBezTo>
                    <a:pt x="21600" y="11605"/>
                    <a:pt x="17522"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5" name="Google Shape;2316;p57"/>
            <p:cNvSpPr/>
            <p:nvPr/>
          </p:nvSpPr>
          <p:spPr>
            <a:xfrm>
              <a:off x="2376362" y="167746"/>
              <a:ext cx="19533"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58" y="21600"/>
                    <a:pt x="9307" y="21600"/>
                  </a:cubicBezTo>
                  <a:cubicBezTo>
                    <a:pt x="11564"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6" name="Google Shape;2317;p57"/>
            <p:cNvSpPr/>
            <p:nvPr/>
          </p:nvSpPr>
          <p:spPr>
            <a:xfrm>
              <a:off x="2348396" y="167746"/>
              <a:ext cx="19543"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160" y="0"/>
                    <a:pt x="0" y="4861"/>
                    <a:pt x="0" y="10785"/>
                  </a:cubicBezTo>
                  <a:cubicBezTo>
                    <a:pt x="0" y="17306"/>
                    <a:pt x="4560" y="21600"/>
                    <a:pt x="9302" y="21600"/>
                  </a:cubicBezTo>
                  <a:cubicBezTo>
                    <a:pt x="11569" y="21600"/>
                    <a:pt x="13870" y="20618"/>
                    <a:pt x="15738"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7" name="Google Shape;2318;p57"/>
            <p:cNvSpPr/>
            <p:nvPr/>
          </p:nvSpPr>
          <p:spPr>
            <a:xfrm>
              <a:off x="2348396" y="195721"/>
              <a:ext cx="19543" cy="19525"/>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160" y="0"/>
                    <a:pt x="0" y="4781"/>
                    <a:pt x="0" y="10810"/>
                  </a:cubicBezTo>
                  <a:cubicBezTo>
                    <a:pt x="0" y="17276"/>
                    <a:pt x="4551" y="21600"/>
                    <a:pt x="9293" y="21600"/>
                  </a:cubicBezTo>
                  <a:cubicBezTo>
                    <a:pt x="11560" y="21600"/>
                    <a:pt x="13870" y="20615"/>
                    <a:pt x="15738"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8" name="Google Shape;2319;p57"/>
            <p:cNvSpPr/>
            <p:nvPr/>
          </p:nvSpPr>
          <p:spPr>
            <a:xfrm>
              <a:off x="2320422"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49"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19" name="Google Shape;2320;p57"/>
            <p:cNvSpPr/>
            <p:nvPr/>
          </p:nvSpPr>
          <p:spPr>
            <a:xfrm>
              <a:off x="2292456" y="195721"/>
              <a:ext cx="19600" cy="19525"/>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781"/>
                    <a:pt x="0" y="10810"/>
                  </a:cubicBezTo>
                  <a:cubicBezTo>
                    <a:pt x="0" y="17276"/>
                    <a:pt x="4536" y="21600"/>
                    <a:pt x="9281" y="21600"/>
                  </a:cubicBezTo>
                  <a:cubicBezTo>
                    <a:pt x="11549" y="21600"/>
                    <a:pt x="13869" y="20615"/>
                    <a:pt x="15765" y="18392"/>
                  </a:cubicBezTo>
                  <a:cubicBezTo>
                    <a:pt x="21600" y="11632"/>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0" name="Google Shape;2321;p57"/>
            <p:cNvSpPr/>
            <p:nvPr/>
          </p:nvSpPr>
          <p:spPr>
            <a:xfrm>
              <a:off x="2264482" y="195721"/>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76"/>
                    <a:pt x="4535" y="21600"/>
                    <a:pt x="9286" y="21600"/>
                  </a:cubicBezTo>
                  <a:cubicBezTo>
                    <a:pt x="11553" y="21600"/>
                    <a:pt x="13872" y="20615"/>
                    <a:pt x="15759" y="18392"/>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1" name="Google Shape;2322;p57"/>
            <p:cNvSpPr/>
            <p:nvPr/>
          </p:nvSpPr>
          <p:spPr>
            <a:xfrm>
              <a:off x="2236590" y="195721"/>
              <a:ext cx="19526" cy="19525"/>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781"/>
                    <a:pt x="0" y="10810"/>
                  </a:cubicBezTo>
                  <a:cubicBezTo>
                    <a:pt x="0" y="17276"/>
                    <a:pt x="4551" y="21600"/>
                    <a:pt x="9293" y="21600"/>
                  </a:cubicBezTo>
                  <a:cubicBezTo>
                    <a:pt x="11560" y="21600"/>
                    <a:pt x="13870" y="20615"/>
                    <a:pt x="15738" y="18392"/>
                  </a:cubicBezTo>
                  <a:cubicBezTo>
                    <a:pt x="21600" y="11632"/>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2" name="Google Shape;2323;p57"/>
            <p:cNvSpPr/>
            <p:nvPr/>
          </p:nvSpPr>
          <p:spPr>
            <a:xfrm>
              <a:off x="2068834" y="419334"/>
              <a:ext cx="19574"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9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3" name="Google Shape;2324;p57"/>
            <p:cNvSpPr/>
            <p:nvPr/>
          </p:nvSpPr>
          <p:spPr>
            <a:xfrm>
              <a:off x="2068834" y="503239"/>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4" name="Google Shape;2325;p57"/>
            <p:cNvSpPr/>
            <p:nvPr/>
          </p:nvSpPr>
          <p:spPr>
            <a:xfrm>
              <a:off x="2096809" y="139781"/>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3"/>
                    <a:pt x="0" y="1078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5" name="Google Shape;2326;p57"/>
            <p:cNvSpPr/>
            <p:nvPr/>
          </p:nvSpPr>
          <p:spPr>
            <a:xfrm>
              <a:off x="2096809" y="167746"/>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6" name="Google Shape;2327;p57"/>
            <p:cNvSpPr/>
            <p:nvPr/>
          </p:nvSpPr>
          <p:spPr>
            <a:xfrm>
              <a:off x="2096809" y="195721"/>
              <a:ext cx="19549"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781"/>
                    <a:pt x="0" y="10810"/>
                  </a:cubicBezTo>
                  <a:cubicBezTo>
                    <a:pt x="0" y="17276"/>
                    <a:pt x="4549" y="21600"/>
                    <a:pt x="9289" y="21600"/>
                  </a:cubicBezTo>
                  <a:cubicBezTo>
                    <a:pt x="11555" y="21600"/>
                    <a:pt x="13865" y="20615"/>
                    <a:pt x="15740"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7" name="Google Shape;2328;p57"/>
            <p:cNvSpPr/>
            <p:nvPr/>
          </p:nvSpPr>
          <p:spPr>
            <a:xfrm>
              <a:off x="2096809" y="223613"/>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52"/>
                    <a:pt x="0" y="10765"/>
                  </a:cubicBezTo>
                  <a:cubicBezTo>
                    <a:pt x="0" y="17274"/>
                    <a:pt x="4558" y="21600"/>
                    <a:pt x="9298" y="21600"/>
                  </a:cubicBezTo>
                  <a:cubicBezTo>
                    <a:pt x="11564" y="21600"/>
                    <a:pt x="13865"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8" name="Google Shape;2329;p57"/>
            <p:cNvSpPr/>
            <p:nvPr/>
          </p:nvSpPr>
          <p:spPr>
            <a:xfrm>
              <a:off x="2096809" y="251587"/>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3"/>
                    <a:pt x="0" y="1078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29" name="Google Shape;2330;p57"/>
            <p:cNvSpPr/>
            <p:nvPr/>
          </p:nvSpPr>
          <p:spPr>
            <a:xfrm>
              <a:off x="2096809" y="279552"/>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0" name="Google Shape;2331;p57"/>
            <p:cNvSpPr/>
            <p:nvPr/>
          </p:nvSpPr>
          <p:spPr>
            <a:xfrm>
              <a:off x="2096809" y="307527"/>
              <a:ext cx="19549" cy="19544"/>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776"/>
                    <a:pt x="0" y="10800"/>
                  </a:cubicBezTo>
                  <a:cubicBezTo>
                    <a:pt x="0" y="17300"/>
                    <a:pt x="4532" y="21600"/>
                    <a:pt x="9263" y="21600"/>
                  </a:cubicBezTo>
                  <a:cubicBezTo>
                    <a:pt x="11538" y="21600"/>
                    <a:pt x="13856" y="20606"/>
                    <a:pt x="15740" y="1837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1" name="Google Shape;2332;p57"/>
            <p:cNvSpPr/>
            <p:nvPr/>
          </p:nvSpPr>
          <p:spPr>
            <a:xfrm>
              <a:off x="2096809" y="335419"/>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52"/>
                    <a:pt x="0" y="10845"/>
                  </a:cubicBezTo>
                  <a:cubicBezTo>
                    <a:pt x="0" y="17294"/>
                    <a:pt x="4549" y="21600"/>
                    <a:pt x="9289" y="21600"/>
                  </a:cubicBezTo>
                  <a:cubicBezTo>
                    <a:pt x="11555"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2" name="Google Shape;2333;p57"/>
            <p:cNvSpPr/>
            <p:nvPr/>
          </p:nvSpPr>
          <p:spPr>
            <a:xfrm>
              <a:off x="2096809" y="36339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44"/>
                    <a:pt x="0" y="10760"/>
                  </a:cubicBezTo>
                  <a:cubicBezTo>
                    <a:pt x="0" y="17272"/>
                    <a:pt x="4558" y="21600"/>
                    <a:pt x="9298" y="21600"/>
                  </a:cubicBezTo>
                  <a:cubicBezTo>
                    <a:pt x="11564" y="21600"/>
                    <a:pt x="13865" y="20619"/>
                    <a:pt x="15740"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3" name="Google Shape;2334;p57"/>
            <p:cNvSpPr/>
            <p:nvPr/>
          </p:nvSpPr>
          <p:spPr>
            <a:xfrm>
              <a:off x="2124700" y="139781"/>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53"/>
                    <a:pt x="0" y="10780"/>
                  </a:cubicBezTo>
                  <a:cubicBezTo>
                    <a:pt x="0" y="17304"/>
                    <a:pt x="4578" y="21600"/>
                    <a:pt x="9329" y="21600"/>
                  </a:cubicBezTo>
                  <a:cubicBezTo>
                    <a:pt x="11596"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4" name="Google Shape;2335;p57"/>
            <p:cNvSpPr/>
            <p:nvPr/>
          </p:nvSpPr>
          <p:spPr>
            <a:xfrm>
              <a:off x="2124700" y="167746"/>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61"/>
                    <a:pt x="0" y="10785"/>
                  </a:cubicBezTo>
                  <a:cubicBezTo>
                    <a:pt x="0" y="17306"/>
                    <a:pt x="4578" y="21600"/>
                    <a:pt x="9329" y="21600"/>
                  </a:cubicBezTo>
                  <a:cubicBezTo>
                    <a:pt x="11596"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5" name="Google Shape;2336;p57"/>
            <p:cNvSpPr/>
            <p:nvPr/>
          </p:nvSpPr>
          <p:spPr>
            <a:xfrm>
              <a:off x="2124700" y="195721"/>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781"/>
                    <a:pt x="0" y="10810"/>
                  </a:cubicBezTo>
                  <a:cubicBezTo>
                    <a:pt x="0" y="17276"/>
                    <a:pt x="4578" y="21600"/>
                    <a:pt x="9320" y="21600"/>
                  </a:cubicBezTo>
                  <a:cubicBezTo>
                    <a:pt x="11587" y="21600"/>
                    <a:pt x="13898" y="20615"/>
                    <a:pt x="15759" y="18392"/>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6" name="Google Shape;2337;p57"/>
            <p:cNvSpPr/>
            <p:nvPr/>
          </p:nvSpPr>
          <p:spPr>
            <a:xfrm>
              <a:off x="2124700" y="223613"/>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52"/>
                    <a:pt x="0" y="10765"/>
                  </a:cubicBezTo>
                  <a:cubicBezTo>
                    <a:pt x="0" y="17274"/>
                    <a:pt x="4578" y="21600"/>
                    <a:pt x="9329" y="21600"/>
                  </a:cubicBezTo>
                  <a:cubicBezTo>
                    <a:pt x="11596" y="21600"/>
                    <a:pt x="13898"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7" name="Google Shape;2338;p57"/>
            <p:cNvSpPr/>
            <p:nvPr/>
          </p:nvSpPr>
          <p:spPr>
            <a:xfrm>
              <a:off x="2124700" y="25158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53"/>
                    <a:pt x="0" y="10780"/>
                  </a:cubicBezTo>
                  <a:cubicBezTo>
                    <a:pt x="0" y="17304"/>
                    <a:pt x="4578" y="21600"/>
                    <a:pt x="9329" y="21600"/>
                  </a:cubicBezTo>
                  <a:cubicBezTo>
                    <a:pt x="11596"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8" name="Google Shape;2339;p57"/>
            <p:cNvSpPr/>
            <p:nvPr/>
          </p:nvSpPr>
          <p:spPr>
            <a:xfrm>
              <a:off x="2124700" y="279552"/>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61"/>
                    <a:pt x="0" y="10785"/>
                  </a:cubicBezTo>
                  <a:cubicBezTo>
                    <a:pt x="0" y="17306"/>
                    <a:pt x="4578" y="21600"/>
                    <a:pt x="9329" y="21600"/>
                  </a:cubicBezTo>
                  <a:cubicBezTo>
                    <a:pt x="11596"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39" name="Google Shape;2340;p57"/>
            <p:cNvSpPr/>
            <p:nvPr/>
          </p:nvSpPr>
          <p:spPr>
            <a:xfrm>
              <a:off x="2124700" y="307527"/>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772"/>
                    <a:pt x="0" y="10790"/>
                  </a:cubicBezTo>
                  <a:cubicBezTo>
                    <a:pt x="0" y="17304"/>
                    <a:pt x="4578" y="21600"/>
                    <a:pt x="9329" y="21600"/>
                  </a:cubicBezTo>
                  <a:cubicBezTo>
                    <a:pt x="11596"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0" name="Google Shape;2341;p57"/>
            <p:cNvSpPr/>
            <p:nvPr/>
          </p:nvSpPr>
          <p:spPr>
            <a:xfrm>
              <a:off x="2124700" y="335419"/>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78" y="4852"/>
                    <a:pt x="0" y="10845"/>
                  </a:cubicBezTo>
                  <a:cubicBezTo>
                    <a:pt x="0" y="17294"/>
                    <a:pt x="4578" y="21600"/>
                    <a:pt x="9320" y="21600"/>
                  </a:cubicBezTo>
                  <a:cubicBezTo>
                    <a:pt x="11587" y="21600"/>
                    <a:pt x="13898"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1" name="Google Shape;2342;p57"/>
            <p:cNvSpPr/>
            <p:nvPr/>
          </p:nvSpPr>
          <p:spPr>
            <a:xfrm>
              <a:off x="2152675" y="139781"/>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2" name="Google Shape;2343;p57"/>
            <p:cNvSpPr/>
            <p:nvPr/>
          </p:nvSpPr>
          <p:spPr>
            <a:xfrm>
              <a:off x="2152675" y="167746"/>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3" name="Google Shape;2344;p57"/>
            <p:cNvSpPr/>
            <p:nvPr/>
          </p:nvSpPr>
          <p:spPr>
            <a:xfrm>
              <a:off x="2152675" y="195721"/>
              <a:ext cx="19605" cy="19525"/>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781"/>
                    <a:pt x="0" y="10810"/>
                  </a:cubicBezTo>
                  <a:cubicBezTo>
                    <a:pt x="0" y="17276"/>
                    <a:pt x="4535" y="21600"/>
                    <a:pt x="9286" y="21600"/>
                  </a:cubicBezTo>
                  <a:cubicBezTo>
                    <a:pt x="11553" y="21600"/>
                    <a:pt x="13872" y="20615"/>
                    <a:pt x="15759" y="18392"/>
                  </a:cubicBezTo>
                  <a:cubicBezTo>
                    <a:pt x="21600" y="11632"/>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4" name="Google Shape;2345;p57"/>
            <p:cNvSpPr/>
            <p:nvPr/>
          </p:nvSpPr>
          <p:spPr>
            <a:xfrm>
              <a:off x="2152675" y="223613"/>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5" name="Google Shape;2346;p57"/>
            <p:cNvSpPr/>
            <p:nvPr/>
          </p:nvSpPr>
          <p:spPr>
            <a:xfrm>
              <a:off x="2152675" y="251587"/>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6" name="Google Shape;2347;p57"/>
            <p:cNvSpPr/>
            <p:nvPr/>
          </p:nvSpPr>
          <p:spPr>
            <a:xfrm>
              <a:off x="2152675" y="279552"/>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7" name="Google Shape;2348;p57"/>
            <p:cNvSpPr/>
            <p:nvPr/>
          </p:nvSpPr>
          <p:spPr>
            <a:xfrm>
              <a:off x="2152675" y="307527"/>
              <a:ext cx="19605"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776"/>
                    <a:pt x="0" y="10800"/>
                  </a:cubicBezTo>
                  <a:cubicBezTo>
                    <a:pt x="0" y="17300"/>
                    <a:pt x="4517" y="21600"/>
                    <a:pt x="9251" y="21600"/>
                  </a:cubicBezTo>
                  <a:cubicBezTo>
                    <a:pt x="11527" y="21600"/>
                    <a:pt x="13863" y="20606"/>
                    <a:pt x="15759" y="1837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8" name="Google Shape;2349;p57"/>
            <p:cNvSpPr/>
            <p:nvPr/>
          </p:nvSpPr>
          <p:spPr>
            <a:xfrm>
              <a:off x="2152675" y="335419"/>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69" y="4852"/>
                    <a:pt x="0" y="10845"/>
                  </a:cubicBezTo>
                  <a:cubicBezTo>
                    <a:pt x="0" y="17294"/>
                    <a:pt x="4535"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49" name="Google Shape;2350;p57"/>
            <p:cNvSpPr/>
            <p:nvPr/>
          </p:nvSpPr>
          <p:spPr>
            <a:xfrm>
              <a:off x="2180640" y="139781"/>
              <a:ext cx="19574"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0" name="Google Shape;2351;p57"/>
            <p:cNvSpPr/>
            <p:nvPr/>
          </p:nvSpPr>
          <p:spPr>
            <a:xfrm>
              <a:off x="2180640" y="167746"/>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1" name="Google Shape;2352;p57"/>
            <p:cNvSpPr/>
            <p:nvPr/>
          </p:nvSpPr>
          <p:spPr>
            <a:xfrm>
              <a:off x="2180640" y="195721"/>
              <a:ext cx="19574" cy="19525"/>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2" name="Google Shape;2353;p57"/>
            <p:cNvSpPr/>
            <p:nvPr/>
          </p:nvSpPr>
          <p:spPr>
            <a:xfrm>
              <a:off x="2208615" y="139781"/>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3"/>
                    <a:pt x="0" y="10780"/>
                  </a:cubicBezTo>
                  <a:cubicBezTo>
                    <a:pt x="0" y="17304"/>
                    <a:pt x="4558" y="21600"/>
                    <a:pt x="9298" y="21600"/>
                  </a:cubicBezTo>
                  <a:cubicBezTo>
                    <a:pt x="11564"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3" name="Google Shape;2354;p57"/>
            <p:cNvSpPr/>
            <p:nvPr/>
          </p:nvSpPr>
          <p:spPr>
            <a:xfrm>
              <a:off x="2208615" y="167746"/>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58" y="21600"/>
                    <a:pt x="9298"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4" name="Google Shape;2355;p57"/>
            <p:cNvSpPr/>
            <p:nvPr/>
          </p:nvSpPr>
          <p:spPr>
            <a:xfrm>
              <a:off x="2208615" y="195721"/>
              <a:ext cx="19549"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81"/>
                    <a:pt x="0" y="10810"/>
                  </a:cubicBezTo>
                  <a:cubicBezTo>
                    <a:pt x="0" y="17276"/>
                    <a:pt x="4549" y="21600"/>
                    <a:pt x="9289" y="21600"/>
                  </a:cubicBezTo>
                  <a:cubicBezTo>
                    <a:pt x="11555" y="21600"/>
                    <a:pt x="13865" y="20615"/>
                    <a:pt x="15740"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5" name="Google Shape;2356;p57"/>
            <p:cNvSpPr/>
            <p:nvPr/>
          </p:nvSpPr>
          <p:spPr>
            <a:xfrm>
              <a:off x="2208615" y="223613"/>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2"/>
                    <a:pt x="0" y="10765"/>
                  </a:cubicBezTo>
                  <a:cubicBezTo>
                    <a:pt x="0" y="17274"/>
                    <a:pt x="4558" y="21600"/>
                    <a:pt x="9298" y="21600"/>
                  </a:cubicBezTo>
                  <a:cubicBezTo>
                    <a:pt x="11564"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6" name="Google Shape;2357;p57"/>
            <p:cNvSpPr/>
            <p:nvPr/>
          </p:nvSpPr>
          <p:spPr>
            <a:xfrm>
              <a:off x="2180640" y="223613"/>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7" name="Google Shape;2358;p57"/>
            <p:cNvSpPr/>
            <p:nvPr/>
          </p:nvSpPr>
          <p:spPr>
            <a:xfrm>
              <a:off x="2180640" y="251587"/>
              <a:ext cx="19574"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8" name="Google Shape;2359;p57"/>
            <p:cNvSpPr/>
            <p:nvPr/>
          </p:nvSpPr>
          <p:spPr>
            <a:xfrm>
              <a:off x="2180640" y="279552"/>
              <a:ext cx="19574"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59" name="Google Shape;2360;p57"/>
            <p:cNvSpPr/>
            <p:nvPr/>
          </p:nvSpPr>
          <p:spPr>
            <a:xfrm>
              <a:off x="2180640" y="307527"/>
              <a:ext cx="19574" cy="19544"/>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76"/>
                    <a:pt x="0" y="10800"/>
                  </a:cubicBezTo>
                  <a:cubicBezTo>
                    <a:pt x="0" y="17300"/>
                    <a:pt x="4541" y="21600"/>
                    <a:pt x="9289" y="21600"/>
                  </a:cubicBezTo>
                  <a:cubicBezTo>
                    <a:pt x="11573" y="21600"/>
                    <a:pt x="13908" y="20606"/>
                    <a:pt x="15809" y="18375"/>
                  </a:cubicBezTo>
                  <a:cubicBezTo>
                    <a:pt x="21600" y="1162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0" name="Google Shape;2361;p57"/>
            <p:cNvSpPr/>
            <p:nvPr/>
          </p:nvSpPr>
          <p:spPr>
            <a:xfrm>
              <a:off x="2180640" y="335419"/>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1" name="Google Shape;2362;p57"/>
            <p:cNvSpPr/>
            <p:nvPr/>
          </p:nvSpPr>
          <p:spPr>
            <a:xfrm>
              <a:off x="2180640" y="363394"/>
              <a:ext cx="19574" cy="1959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760"/>
                  </a:cubicBezTo>
                  <a:cubicBezTo>
                    <a:pt x="0" y="17272"/>
                    <a:pt x="4567" y="21600"/>
                    <a:pt x="9324" y="21600"/>
                  </a:cubicBezTo>
                  <a:cubicBezTo>
                    <a:pt x="11599" y="21600"/>
                    <a:pt x="13917" y="20619"/>
                    <a:pt x="15809" y="18404"/>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2" name="Google Shape;2363;p57"/>
            <p:cNvSpPr/>
            <p:nvPr/>
          </p:nvSpPr>
          <p:spPr>
            <a:xfrm>
              <a:off x="2152675" y="363394"/>
              <a:ext cx="19605"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44"/>
                    <a:pt x="0" y="10760"/>
                  </a:cubicBezTo>
                  <a:cubicBezTo>
                    <a:pt x="0" y="17272"/>
                    <a:pt x="4543" y="21600"/>
                    <a:pt x="9294" y="21600"/>
                  </a:cubicBezTo>
                  <a:cubicBezTo>
                    <a:pt x="11562" y="21600"/>
                    <a:pt x="13872" y="20619"/>
                    <a:pt x="15759" y="18404"/>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3" name="Google Shape;2364;p57"/>
            <p:cNvSpPr/>
            <p:nvPr/>
          </p:nvSpPr>
          <p:spPr>
            <a:xfrm>
              <a:off x="2124700" y="36339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44"/>
                    <a:pt x="0" y="10760"/>
                  </a:cubicBezTo>
                  <a:cubicBezTo>
                    <a:pt x="0" y="17272"/>
                    <a:pt x="4578" y="21600"/>
                    <a:pt x="9329" y="21600"/>
                  </a:cubicBezTo>
                  <a:cubicBezTo>
                    <a:pt x="11596" y="21600"/>
                    <a:pt x="13898" y="20619"/>
                    <a:pt x="15759" y="18404"/>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4" name="Google Shape;2365;p57"/>
            <p:cNvSpPr/>
            <p:nvPr/>
          </p:nvSpPr>
          <p:spPr>
            <a:xfrm>
              <a:off x="2124700" y="39135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61"/>
                    <a:pt x="0" y="10785"/>
                  </a:cubicBezTo>
                  <a:cubicBezTo>
                    <a:pt x="0" y="17306"/>
                    <a:pt x="4578" y="21600"/>
                    <a:pt x="9329" y="21600"/>
                  </a:cubicBezTo>
                  <a:cubicBezTo>
                    <a:pt x="11596"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5" name="Google Shape;2366;p57"/>
            <p:cNvSpPr/>
            <p:nvPr/>
          </p:nvSpPr>
          <p:spPr>
            <a:xfrm>
              <a:off x="2096809" y="391359"/>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6" name="Google Shape;2367;p57"/>
            <p:cNvSpPr/>
            <p:nvPr/>
          </p:nvSpPr>
          <p:spPr>
            <a:xfrm>
              <a:off x="1929062" y="223613"/>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28" y="21600"/>
                  </a:cubicBezTo>
                  <a:cubicBezTo>
                    <a:pt x="11603" y="21600"/>
                    <a:pt x="13922"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7" name="Google Shape;2368;p57"/>
            <p:cNvSpPr/>
            <p:nvPr/>
          </p:nvSpPr>
          <p:spPr>
            <a:xfrm>
              <a:off x="1929062" y="251587"/>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8" name="Google Shape;2369;p57"/>
            <p:cNvSpPr/>
            <p:nvPr/>
          </p:nvSpPr>
          <p:spPr>
            <a:xfrm>
              <a:off x="1929062" y="279552"/>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69" name="Google Shape;2370;p57"/>
            <p:cNvSpPr/>
            <p:nvPr/>
          </p:nvSpPr>
          <p:spPr>
            <a:xfrm>
              <a:off x="1929062" y="307527"/>
              <a:ext cx="19545" cy="19553"/>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774"/>
                    <a:pt x="0" y="10795"/>
                  </a:cubicBezTo>
                  <a:cubicBezTo>
                    <a:pt x="0" y="17272"/>
                    <a:pt x="4551" y="21600"/>
                    <a:pt x="9302" y="21600"/>
                  </a:cubicBezTo>
                  <a:cubicBezTo>
                    <a:pt x="11560" y="21600"/>
                    <a:pt x="13862" y="20627"/>
                    <a:pt x="15746" y="18458"/>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0" name="Google Shape;2371;p57"/>
            <p:cNvSpPr/>
            <p:nvPr/>
          </p:nvSpPr>
          <p:spPr>
            <a:xfrm>
              <a:off x="1929062" y="335419"/>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52"/>
                    <a:pt x="0" y="10845"/>
                  </a:cubicBezTo>
                  <a:cubicBezTo>
                    <a:pt x="0" y="17294"/>
                    <a:pt x="4551" y="21600"/>
                    <a:pt x="9319" y="21600"/>
                  </a:cubicBezTo>
                  <a:cubicBezTo>
                    <a:pt x="11595" y="21600"/>
                    <a:pt x="13922" y="20609"/>
                    <a:pt x="1581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1" name="Google Shape;2372;p57"/>
            <p:cNvSpPr/>
            <p:nvPr/>
          </p:nvSpPr>
          <p:spPr>
            <a:xfrm>
              <a:off x="1929062" y="363394"/>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60"/>
                  </a:cubicBezTo>
                  <a:cubicBezTo>
                    <a:pt x="0" y="17272"/>
                    <a:pt x="4560" y="21600"/>
                    <a:pt x="9328" y="21600"/>
                  </a:cubicBezTo>
                  <a:cubicBezTo>
                    <a:pt x="11603" y="21600"/>
                    <a:pt x="13922" y="20619"/>
                    <a:pt x="15816" y="18404"/>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2" name="Google Shape;2373;p57"/>
            <p:cNvSpPr/>
            <p:nvPr/>
          </p:nvSpPr>
          <p:spPr>
            <a:xfrm>
              <a:off x="1929062" y="391359"/>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3" name="Google Shape;2374;p57"/>
            <p:cNvSpPr/>
            <p:nvPr/>
          </p:nvSpPr>
          <p:spPr>
            <a:xfrm>
              <a:off x="1929062" y="419334"/>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90"/>
                  </a:cubicBezTo>
                  <a:cubicBezTo>
                    <a:pt x="0" y="17304"/>
                    <a:pt x="4560" y="21600"/>
                    <a:pt x="9328" y="21600"/>
                  </a:cubicBezTo>
                  <a:cubicBezTo>
                    <a:pt x="11603"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4" name="Google Shape;2375;p57"/>
            <p:cNvSpPr/>
            <p:nvPr/>
          </p:nvSpPr>
          <p:spPr>
            <a:xfrm>
              <a:off x="1929062" y="447299"/>
              <a:ext cx="19601"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14" y="0"/>
                  </a:moveTo>
                  <a:cubicBezTo>
                    <a:pt x="9279" y="0"/>
                    <a:pt x="9253" y="0"/>
                    <a:pt x="9227" y="0"/>
                  </a:cubicBezTo>
                  <a:cubicBezTo>
                    <a:pt x="4150" y="0"/>
                    <a:pt x="0" y="4852"/>
                    <a:pt x="0" y="10765"/>
                  </a:cubicBezTo>
                  <a:cubicBezTo>
                    <a:pt x="0" y="17274"/>
                    <a:pt x="4583" y="21600"/>
                    <a:pt x="9331" y="21600"/>
                  </a:cubicBezTo>
                  <a:cubicBezTo>
                    <a:pt x="11601" y="21600"/>
                    <a:pt x="13906" y="20609"/>
                    <a:pt x="15778"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5" name="Google Shape;2376;p57"/>
            <p:cNvSpPr/>
            <p:nvPr/>
          </p:nvSpPr>
          <p:spPr>
            <a:xfrm>
              <a:off x="1929062" y="475274"/>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70"/>
                  </a:cubicBezTo>
                  <a:cubicBezTo>
                    <a:pt x="0" y="17272"/>
                    <a:pt x="4560" y="21600"/>
                    <a:pt x="9328" y="21600"/>
                  </a:cubicBezTo>
                  <a:cubicBezTo>
                    <a:pt x="11603" y="21600"/>
                    <a:pt x="13922"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6" name="Google Shape;2377;p57"/>
            <p:cNvSpPr/>
            <p:nvPr/>
          </p:nvSpPr>
          <p:spPr>
            <a:xfrm>
              <a:off x="1929062" y="531213"/>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76"/>
                    <a:pt x="0" y="10800"/>
                  </a:cubicBezTo>
                  <a:cubicBezTo>
                    <a:pt x="0" y="17310"/>
                    <a:pt x="4534" y="21600"/>
                    <a:pt x="9284" y="21600"/>
                  </a:cubicBezTo>
                  <a:cubicBezTo>
                    <a:pt x="11569" y="21600"/>
                    <a:pt x="13914" y="20606"/>
                    <a:pt x="15816" y="1838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7" name="Google Shape;2378;p57"/>
            <p:cNvSpPr/>
            <p:nvPr/>
          </p:nvSpPr>
          <p:spPr>
            <a:xfrm>
              <a:off x="1929062" y="559105"/>
              <a:ext cx="19545" cy="1960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52"/>
                    <a:pt x="0" y="10845"/>
                  </a:cubicBezTo>
                  <a:cubicBezTo>
                    <a:pt x="0" y="17294"/>
                    <a:pt x="4525" y="21600"/>
                    <a:pt x="9258" y="21600"/>
                  </a:cubicBezTo>
                  <a:cubicBezTo>
                    <a:pt x="11534" y="21600"/>
                    <a:pt x="13844" y="20609"/>
                    <a:pt x="15746" y="18406"/>
                  </a:cubicBezTo>
                  <a:cubicBezTo>
                    <a:pt x="21600" y="11664"/>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8" name="Google Shape;2379;p57"/>
            <p:cNvSpPr/>
            <p:nvPr/>
          </p:nvSpPr>
          <p:spPr>
            <a:xfrm>
              <a:off x="1929062" y="587080"/>
              <a:ext cx="19568" cy="19599"/>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851"/>
                  </a:cubicBezTo>
                  <a:cubicBezTo>
                    <a:pt x="0" y="17302"/>
                    <a:pt x="4551" y="21600"/>
                    <a:pt x="9319" y="21600"/>
                  </a:cubicBezTo>
                  <a:cubicBezTo>
                    <a:pt x="11595" y="21600"/>
                    <a:pt x="13922" y="20619"/>
                    <a:pt x="15816" y="18415"/>
                  </a:cubicBezTo>
                  <a:cubicBezTo>
                    <a:pt x="21600" y="11670"/>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79" name="Google Shape;2380;p57"/>
            <p:cNvSpPr/>
            <p:nvPr/>
          </p:nvSpPr>
          <p:spPr>
            <a:xfrm>
              <a:off x="1929062" y="615045"/>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0" name="Google Shape;2381;p57"/>
            <p:cNvSpPr/>
            <p:nvPr/>
          </p:nvSpPr>
          <p:spPr>
            <a:xfrm>
              <a:off x="1929062" y="643020"/>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1"/>
                    <a:pt x="0" y="10785"/>
                  </a:cubicBezTo>
                  <a:cubicBezTo>
                    <a:pt x="0" y="1729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1" name="Google Shape;2382;p57"/>
            <p:cNvSpPr/>
            <p:nvPr/>
          </p:nvSpPr>
          <p:spPr>
            <a:xfrm>
              <a:off x="1957027" y="83831"/>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91"/>
                    <a:pt x="0" y="4852"/>
                    <a:pt x="0" y="10856"/>
                  </a:cubicBezTo>
                  <a:cubicBezTo>
                    <a:pt x="0" y="17294"/>
                    <a:pt x="4558" y="21600"/>
                    <a:pt x="9298" y="21600"/>
                  </a:cubicBezTo>
                  <a:cubicBezTo>
                    <a:pt x="11564" y="21600"/>
                    <a:pt x="13873" y="20620"/>
                    <a:pt x="15740" y="18406"/>
                  </a:cubicBezTo>
                  <a:cubicBezTo>
                    <a:pt x="21600" y="11674"/>
                    <a:pt x="17502" y="9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2" name="Google Shape;2383;p57"/>
            <p:cNvSpPr/>
            <p:nvPr/>
          </p:nvSpPr>
          <p:spPr>
            <a:xfrm>
              <a:off x="1957027" y="111806"/>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2"/>
                    <a:pt x="0" y="10765"/>
                  </a:cubicBezTo>
                  <a:cubicBezTo>
                    <a:pt x="0" y="17274"/>
                    <a:pt x="4567" y="21600"/>
                    <a:pt x="9307" y="21600"/>
                  </a:cubicBezTo>
                  <a:cubicBezTo>
                    <a:pt x="11564" y="21600"/>
                    <a:pt x="13873"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3" name="Google Shape;2384;p57"/>
            <p:cNvSpPr/>
            <p:nvPr/>
          </p:nvSpPr>
          <p:spPr>
            <a:xfrm>
              <a:off x="1957027" y="139781"/>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3"/>
                    <a:pt x="0" y="10780"/>
                  </a:cubicBezTo>
                  <a:cubicBezTo>
                    <a:pt x="0" y="17304"/>
                    <a:pt x="4567" y="21600"/>
                    <a:pt x="9307" y="21600"/>
                  </a:cubicBezTo>
                  <a:cubicBezTo>
                    <a:pt x="11573"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4" name="Google Shape;2385;p57"/>
            <p:cNvSpPr/>
            <p:nvPr/>
          </p:nvSpPr>
          <p:spPr>
            <a:xfrm>
              <a:off x="1957027" y="167746"/>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80"/>
                    <a:pt x="0" y="10785"/>
                  </a:cubicBezTo>
                  <a:cubicBezTo>
                    <a:pt x="0" y="17306"/>
                    <a:pt x="4567" y="21600"/>
                    <a:pt x="9307" y="21600"/>
                  </a:cubicBezTo>
                  <a:cubicBezTo>
                    <a:pt x="11573"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5" name="Google Shape;2386;p57"/>
            <p:cNvSpPr/>
            <p:nvPr/>
          </p:nvSpPr>
          <p:spPr>
            <a:xfrm>
              <a:off x="1957027" y="195721"/>
              <a:ext cx="19550"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81"/>
                    <a:pt x="0" y="10810"/>
                  </a:cubicBezTo>
                  <a:cubicBezTo>
                    <a:pt x="0" y="17276"/>
                    <a:pt x="4558" y="21600"/>
                    <a:pt x="9298" y="21600"/>
                  </a:cubicBezTo>
                  <a:cubicBezTo>
                    <a:pt x="11564" y="21600"/>
                    <a:pt x="13873" y="20615"/>
                    <a:pt x="15740"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6" name="Google Shape;2387;p57"/>
            <p:cNvSpPr/>
            <p:nvPr/>
          </p:nvSpPr>
          <p:spPr>
            <a:xfrm>
              <a:off x="1957027" y="223613"/>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2"/>
                    <a:pt x="0" y="10765"/>
                  </a:cubicBezTo>
                  <a:cubicBezTo>
                    <a:pt x="0" y="17274"/>
                    <a:pt x="4567" y="21600"/>
                    <a:pt x="9307" y="21600"/>
                  </a:cubicBezTo>
                  <a:cubicBezTo>
                    <a:pt x="11564" y="21600"/>
                    <a:pt x="13873"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7" name="Google Shape;2388;p57"/>
            <p:cNvSpPr/>
            <p:nvPr/>
          </p:nvSpPr>
          <p:spPr>
            <a:xfrm>
              <a:off x="1957027" y="251587"/>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3"/>
                    <a:pt x="0" y="10780"/>
                  </a:cubicBezTo>
                  <a:cubicBezTo>
                    <a:pt x="0" y="17304"/>
                    <a:pt x="4567" y="21600"/>
                    <a:pt x="9307" y="21600"/>
                  </a:cubicBezTo>
                  <a:cubicBezTo>
                    <a:pt x="11573"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8" name="Google Shape;2389;p57"/>
            <p:cNvSpPr/>
            <p:nvPr/>
          </p:nvSpPr>
          <p:spPr>
            <a:xfrm>
              <a:off x="1957027" y="279552"/>
              <a:ext cx="19550"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89" name="Google Shape;2390;p57"/>
            <p:cNvSpPr/>
            <p:nvPr/>
          </p:nvSpPr>
          <p:spPr>
            <a:xfrm>
              <a:off x="1957027" y="307527"/>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72"/>
                    <a:pt x="0" y="10790"/>
                  </a:cubicBezTo>
                  <a:cubicBezTo>
                    <a:pt x="0" y="17304"/>
                    <a:pt x="4567" y="21600"/>
                    <a:pt x="9307" y="21600"/>
                  </a:cubicBezTo>
                  <a:cubicBezTo>
                    <a:pt x="11573"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0" name="Google Shape;2391;p57"/>
            <p:cNvSpPr/>
            <p:nvPr/>
          </p:nvSpPr>
          <p:spPr>
            <a:xfrm>
              <a:off x="1957027" y="335419"/>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81"/>
                    <a:pt x="0" y="4852"/>
                    <a:pt x="0" y="10845"/>
                  </a:cubicBezTo>
                  <a:cubicBezTo>
                    <a:pt x="0" y="17294"/>
                    <a:pt x="4558" y="21600"/>
                    <a:pt x="9298" y="21600"/>
                  </a:cubicBezTo>
                  <a:cubicBezTo>
                    <a:pt x="11564" y="21600"/>
                    <a:pt x="13873" y="20609"/>
                    <a:pt x="15740" y="18406"/>
                  </a:cubicBezTo>
                  <a:cubicBezTo>
                    <a:pt x="21600" y="11664"/>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1" name="Google Shape;2392;p57"/>
            <p:cNvSpPr/>
            <p:nvPr/>
          </p:nvSpPr>
          <p:spPr>
            <a:xfrm>
              <a:off x="1957027" y="363394"/>
              <a:ext cx="19550"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760"/>
                  </a:cubicBezTo>
                  <a:cubicBezTo>
                    <a:pt x="0" y="17272"/>
                    <a:pt x="4567" y="21600"/>
                    <a:pt x="9307" y="21600"/>
                  </a:cubicBezTo>
                  <a:cubicBezTo>
                    <a:pt x="11564" y="21600"/>
                    <a:pt x="13873" y="20619"/>
                    <a:pt x="15740" y="18404"/>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2" name="Google Shape;2393;p57"/>
            <p:cNvSpPr/>
            <p:nvPr/>
          </p:nvSpPr>
          <p:spPr>
            <a:xfrm>
              <a:off x="1957027" y="391359"/>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3" name="Google Shape;2394;p57"/>
            <p:cNvSpPr/>
            <p:nvPr/>
          </p:nvSpPr>
          <p:spPr>
            <a:xfrm>
              <a:off x="1957027" y="419334"/>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72"/>
                    <a:pt x="0" y="10790"/>
                  </a:cubicBezTo>
                  <a:cubicBezTo>
                    <a:pt x="0" y="17304"/>
                    <a:pt x="4567" y="21600"/>
                    <a:pt x="9307" y="21600"/>
                  </a:cubicBezTo>
                  <a:cubicBezTo>
                    <a:pt x="11573"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4" name="Google Shape;2395;p57"/>
            <p:cNvSpPr/>
            <p:nvPr/>
          </p:nvSpPr>
          <p:spPr>
            <a:xfrm>
              <a:off x="1957027" y="447299"/>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085" y="0"/>
                    <a:pt x="0" y="4852"/>
                    <a:pt x="0" y="10765"/>
                  </a:cubicBezTo>
                  <a:cubicBezTo>
                    <a:pt x="0" y="17274"/>
                    <a:pt x="4552"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5" name="Google Shape;2396;p57"/>
            <p:cNvSpPr/>
            <p:nvPr/>
          </p:nvSpPr>
          <p:spPr>
            <a:xfrm>
              <a:off x="1957027" y="475274"/>
              <a:ext cx="19550"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770"/>
                  </a:cubicBezTo>
                  <a:cubicBezTo>
                    <a:pt x="0" y="17272"/>
                    <a:pt x="4567" y="21600"/>
                    <a:pt x="9307" y="21600"/>
                  </a:cubicBezTo>
                  <a:cubicBezTo>
                    <a:pt x="11564" y="21600"/>
                    <a:pt x="13873" y="20619"/>
                    <a:pt x="15740"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6" name="Google Shape;2397;p57"/>
            <p:cNvSpPr/>
            <p:nvPr/>
          </p:nvSpPr>
          <p:spPr>
            <a:xfrm>
              <a:off x="1957027" y="53121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7"/>
                    <a:pt x="0" y="10800"/>
                  </a:cubicBezTo>
                  <a:cubicBezTo>
                    <a:pt x="0" y="17310"/>
                    <a:pt x="4541" y="21600"/>
                    <a:pt x="9289"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7" name="Google Shape;2398;p57"/>
            <p:cNvSpPr/>
            <p:nvPr/>
          </p:nvSpPr>
          <p:spPr>
            <a:xfrm>
              <a:off x="1957027" y="559105"/>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81"/>
                    <a:pt x="0" y="4852"/>
                    <a:pt x="0" y="10845"/>
                  </a:cubicBezTo>
                  <a:cubicBezTo>
                    <a:pt x="0" y="17294"/>
                    <a:pt x="4558" y="21600"/>
                    <a:pt x="9298" y="21600"/>
                  </a:cubicBezTo>
                  <a:cubicBezTo>
                    <a:pt x="11564" y="21600"/>
                    <a:pt x="13873" y="20609"/>
                    <a:pt x="15740" y="18406"/>
                  </a:cubicBezTo>
                  <a:cubicBezTo>
                    <a:pt x="21600" y="11664"/>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8" name="Google Shape;2399;p57"/>
            <p:cNvSpPr/>
            <p:nvPr/>
          </p:nvSpPr>
          <p:spPr>
            <a:xfrm>
              <a:off x="1957027" y="587080"/>
              <a:ext cx="19572"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851"/>
                  </a:cubicBezTo>
                  <a:cubicBezTo>
                    <a:pt x="0" y="17302"/>
                    <a:pt x="4558" y="21600"/>
                    <a:pt x="9315" y="21600"/>
                  </a:cubicBezTo>
                  <a:cubicBezTo>
                    <a:pt x="11590"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399" name="Google Shape;2400;p57"/>
            <p:cNvSpPr/>
            <p:nvPr/>
          </p:nvSpPr>
          <p:spPr>
            <a:xfrm>
              <a:off x="1957027"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4"/>
                    <a:pt x="0" y="10795"/>
                  </a:cubicBezTo>
                  <a:cubicBezTo>
                    <a:pt x="0" y="17302"/>
                    <a:pt x="4541" y="21600"/>
                    <a:pt x="9289"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0" name="Google Shape;2401;p57"/>
            <p:cNvSpPr/>
            <p:nvPr/>
          </p:nvSpPr>
          <p:spPr>
            <a:xfrm>
              <a:off x="1957027" y="643020"/>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70"/>
                    <a:pt x="0" y="10785"/>
                  </a:cubicBezTo>
                  <a:cubicBezTo>
                    <a:pt x="0" y="17296"/>
                    <a:pt x="4567" y="21600"/>
                    <a:pt x="9307" y="21600"/>
                  </a:cubicBezTo>
                  <a:cubicBezTo>
                    <a:pt x="11573"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1" name="Google Shape;2402;p57"/>
            <p:cNvSpPr/>
            <p:nvPr/>
          </p:nvSpPr>
          <p:spPr>
            <a:xfrm>
              <a:off x="1957027" y="615045"/>
              <a:ext cx="19550"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2" name="Google Shape;2403;p57"/>
            <p:cNvSpPr/>
            <p:nvPr/>
          </p:nvSpPr>
          <p:spPr>
            <a:xfrm>
              <a:off x="1985002" y="139781"/>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3"/>
                    <a:pt x="0" y="1078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3" name="Google Shape;2404;p57"/>
            <p:cNvSpPr/>
            <p:nvPr/>
          </p:nvSpPr>
          <p:spPr>
            <a:xfrm>
              <a:off x="1985002" y="167746"/>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4" name="Google Shape;2405;p57"/>
            <p:cNvSpPr/>
            <p:nvPr/>
          </p:nvSpPr>
          <p:spPr>
            <a:xfrm>
              <a:off x="1985002" y="195721"/>
              <a:ext cx="19549"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781"/>
                    <a:pt x="0" y="10810"/>
                  </a:cubicBezTo>
                  <a:cubicBezTo>
                    <a:pt x="0" y="17276"/>
                    <a:pt x="4549" y="21600"/>
                    <a:pt x="9289" y="21600"/>
                  </a:cubicBezTo>
                  <a:cubicBezTo>
                    <a:pt x="11555" y="21600"/>
                    <a:pt x="13865" y="20615"/>
                    <a:pt x="15740"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5" name="Google Shape;2406;p57"/>
            <p:cNvSpPr/>
            <p:nvPr/>
          </p:nvSpPr>
          <p:spPr>
            <a:xfrm>
              <a:off x="1985002" y="223613"/>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2"/>
                    <a:pt x="0" y="10765"/>
                  </a:cubicBezTo>
                  <a:cubicBezTo>
                    <a:pt x="0" y="17274"/>
                    <a:pt x="4558" y="21600"/>
                    <a:pt x="9298" y="21600"/>
                  </a:cubicBezTo>
                  <a:cubicBezTo>
                    <a:pt x="11564"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6" name="Google Shape;2407;p57"/>
            <p:cNvSpPr/>
            <p:nvPr/>
          </p:nvSpPr>
          <p:spPr>
            <a:xfrm>
              <a:off x="1985002" y="251587"/>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3"/>
                    <a:pt x="0" y="1078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7" name="Google Shape;2408;p57"/>
            <p:cNvSpPr/>
            <p:nvPr/>
          </p:nvSpPr>
          <p:spPr>
            <a:xfrm>
              <a:off x="1985002" y="279552"/>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8" name="Google Shape;2409;p57"/>
            <p:cNvSpPr/>
            <p:nvPr/>
          </p:nvSpPr>
          <p:spPr>
            <a:xfrm>
              <a:off x="1985002" y="307527"/>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772"/>
                    <a:pt x="0" y="1079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09" name="Google Shape;2410;p57"/>
            <p:cNvSpPr/>
            <p:nvPr/>
          </p:nvSpPr>
          <p:spPr>
            <a:xfrm>
              <a:off x="1985002" y="335419"/>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52"/>
                    <a:pt x="0" y="10845"/>
                  </a:cubicBezTo>
                  <a:cubicBezTo>
                    <a:pt x="0" y="17294"/>
                    <a:pt x="4549" y="21600"/>
                    <a:pt x="9289" y="21600"/>
                  </a:cubicBezTo>
                  <a:cubicBezTo>
                    <a:pt x="11555"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0" name="Google Shape;2411;p57"/>
            <p:cNvSpPr/>
            <p:nvPr/>
          </p:nvSpPr>
          <p:spPr>
            <a:xfrm>
              <a:off x="1985002" y="36339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44"/>
                    <a:pt x="0" y="10760"/>
                  </a:cubicBezTo>
                  <a:cubicBezTo>
                    <a:pt x="0" y="17272"/>
                    <a:pt x="4558" y="21600"/>
                    <a:pt x="9298" y="21600"/>
                  </a:cubicBezTo>
                  <a:cubicBezTo>
                    <a:pt x="11564" y="21600"/>
                    <a:pt x="13865" y="20619"/>
                    <a:pt x="15740"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1" name="Google Shape;2412;p57"/>
            <p:cNvSpPr/>
            <p:nvPr/>
          </p:nvSpPr>
          <p:spPr>
            <a:xfrm>
              <a:off x="1985002" y="391359"/>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2" name="Google Shape;2413;p57"/>
            <p:cNvSpPr/>
            <p:nvPr/>
          </p:nvSpPr>
          <p:spPr>
            <a:xfrm>
              <a:off x="1985002" y="419334"/>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3"/>
                    <a:pt x="0" y="1079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3" name="Google Shape;2414;p57"/>
            <p:cNvSpPr/>
            <p:nvPr/>
          </p:nvSpPr>
          <p:spPr>
            <a:xfrm>
              <a:off x="1985002" y="447299"/>
              <a:ext cx="19601"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14" y="0"/>
                  </a:moveTo>
                  <a:cubicBezTo>
                    <a:pt x="9288" y="0"/>
                    <a:pt x="9253" y="0"/>
                    <a:pt x="9227" y="0"/>
                  </a:cubicBezTo>
                  <a:cubicBezTo>
                    <a:pt x="4081" y="0"/>
                    <a:pt x="0" y="4852"/>
                    <a:pt x="0" y="10765"/>
                  </a:cubicBezTo>
                  <a:cubicBezTo>
                    <a:pt x="0" y="17274"/>
                    <a:pt x="4549" y="21600"/>
                    <a:pt x="9305" y="21600"/>
                  </a:cubicBezTo>
                  <a:cubicBezTo>
                    <a:pt x="11575" y="21600"/>
                    <a:pt x="13889" y="20609"/>
                    <a:pt x="15778"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4" name="Google Shape;2415;p57"/>
            <p:cNvSpPr/>
            <p:nvPr/>
          </p:nvSpPr>
          <p:spPr>
            <a:xfrm>
              <a:off x="1985002" y="47527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44"/>
                    <a:pt x="0" y="10770"/>
                  </a:cubicBezTo>
                  <a:cubicBezTo>
                    <a:pt x="0" y="17272"/>
                    <a:pt x="4558" y="21600"/>
                    <a:pt x="9298" y="21600"/>
                  </a:cubicBezTo>
                  <a:cubicBezTo>
                    <a:pt x="11564" y="21600"/>
                    <a:pt x="13865"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5" name="Google Shape;2416;p57"/>
            <p:cNvSpPr/>
            <p:nvPr/>
          </p:nvSpPr>
          <p:spPr>
            <a:xfrm>
              <a:off x="1985002" y="531213"/>
              <a:ext cx="19549" cy="19544"/>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776"/>
                    <a:pt x="0" y="10800"/>
                  </a:cubicBezTo>
                  <a:cubicBezTo>
                    <a:pt x="0" y="17310"/>
                    <a:pt x="4532" y="21600"/>
                    <a:pt x="9263" y="21600"/>
                  </a:cubicBezTo>
                  <a:cubicBezTo>
                    <a:pt x="11538" y="21600"/>
                    <a:pt x="13856" y="20606"/>
                    <a:pt x="15740"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6" name="Google Shape;2417;p57"/>
            <p:cNvSpPr/>
            <p:nvPr/>
          </p:nvSpPr>
          <p:spPr>
            <a:xfrm>
              <a:off x="1985002" y="559105"/>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52"/>
                    <a:pt x="0" y="10845"/>
                  </a:cubicBezTo>
                  <a:cubicBezTo>
                    <a:pt x="0" y="17294"/>
                    <a:pt x="4549" y="21600"/>
                    <a:pt x="9289" y="21600"/>
                  </a:cubicBezTo>
                  <a:cubicBezTo>
                    <a:pt x="11555"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7" name="Google Shape;2418;p57"/>
            <p:cNvSpPr/>
            <p:nvPr/>
          </p:nvSpPr>
          <p:spPr>
            <a:xfrm>
              <a:off x="1985002" y="615045"/>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8" name="Google Shape;2419;p57"/>
            <p:cNvSpPr/>
            <p:nvPr/>
          </p:nvSpPr>
          <p:spPr>
            <a:xfrm>
              <a:off x="1985002" y="587080"/>
              <a:ext cx="19549" cy="19599"/>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44"/>
                    <a:pt x="0" y="10851"/>
                  </a:cubicBezTo>
                  <a:cubicBezTo>
                    <a:pt x="0" y="17302"/>
                    <a:pt x="4549" y="21600"/>
                    <a:pt x="9289" y="21600"/>
                  </a:cubicBezTo>
                  <a:cubicBezTo>
                    <a:pt x="11555" y="21600"/>
                    <a:pt x="13865" y="20619"/>
                    <a:pt x="15740"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19" name="Google Shape;2420;p57"/>
            <p:cNvSpPr/>
            <p:nvPr/>
          </p:nvSpPr>
          <p:spPr>
            <a:xfrm>
              <a:off x="2012967" y="139781"/>
              <a:ext cx="19534"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80"/>
                  </a:cubicBezTo>
                  <a:cubicBezTo>
                    <a:pt x="0" y="17304"/>
                    <a:pt x="4567" y="21600"/>
                    <a:pt x="9307" y="21600"/>
                  </a:cubicBezTo>
                  <a:cubicBezTo>
                    <a:pt x="11573"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0" name="Google Shape;2421;p57"/>
            <p:cNvSpPr/>
            <p:nvPr/>
          </p:nvSpPr>
          <p:spPr>
            <a:xfrm>
              <a:off x="2012967" y="167746"/>
              <a:ext cx="19534"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1" name="Google Shape;2422;p57"/>
            <p:cNvSpPr/>
            <p:nvPr/>
          </p:nvSpPr>
          <p:spPr>
            <a:xfrm>
              <a:off x="2012967" y="195721"/>
              <a:ext cx="19537" cy="19525"/>
            </a:xfrm>
            <a:custGeom>
              <a:avLst/>
              <a:gdLst/>
              <a:ahLst/>
              <a:cxnLst>
                <a:cxn ang="0">
                  <a:pos x="wd2" y="hd2"/>
                </a:cxn>
                <a:cxn ang="5400000">
                  <a:pos x="wd2" y="hd2"/>
                </a:cxn>
                <a:cxn ang="10800000">
                  <a:pos x="wd2" y="hd2"/>
                </a:cxn>
                <a:cxn ang="16200000">
                  <a:pos x="wd2" y="hd2"/>
                </a:cxn>
              </a:cxnLst>
              <a:rect l="0" t="0" r="r" b="b"/>
              <a:pathLst>
                <a:path w="18500" h="21600" fill="norm" stroke="1" extrusionOk="0">
                  <a:moveTo>
                    <a:pt x="9340" y="0"/>
                  </a:moveTo>
                  <a:cubicBezTo>
                    <a:pt x="9314" y="0"/>
                    <a:pt x="9288" y="0"/>
                    <a:pt x="9253" y="0"/>
                  </a:cubicBezTo>
                  <a:cubicBezTo>
                    <a:pt x="4101" y="0"/>
                    <a:pt x="0" y="4781"/>
                    <a:pt x="0" y="10810"/>
                  </a:cubicBezTo>
                  <a:cubicBezTo>
                    <a:pt x="0" y="17276"/>
                    <a:pt x="4562" y="21600"/>
                    <a:pt x="9306" y="21600"/>
                  </a:cubicBezTo>
                  <a:cubicBezTo>
                    <a:pt x="11573" y="21600"/>
                    <a:pt x="13884" y="20615"/>
                    <a:pt x="15753" y="18392"/>
                  </a:cubicBezTo>
                  <a:cubicBezTo>
                    <a:pt x="21600" y="11653"/>
                    <a:pt x="17482" y="0"/>
                    <a:pt x="93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2" name="Google Shape;2423;p57"/>
            <p:cNvSpPr/>
            <p:nvPr/>
          </p:nvSpPr>
          <p:spPr>
            <a:xfrm>
              <a:off x="2012967" y="223613"/>
              <a:ext cx="19534"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52"/>
                    <a:pt x="0" y="10765"/>
                  </a:cubicBezTo>
                  <a:cubicBezTo>
                    <a:pt x="0" y="17274"/>
                    <a:pt x="4567" y="21600"/>
                    <a:pt x="9307" y="21600"/>
                  </a:cubicBezTo>
                  <a:cubicBezTo>
                    <a:pt x="11564" y="21600"/>
                    <a:pt x="13873" y="20609"/>
                    <a:pt x="15740" y="18406"/>
                  </a:cubicBezTo>
                  <a:cubicBezTo>
                    <a:pt x="21600" y="11583"/>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3" name="Google Shape;2424;p57"/>
            <p:cNvSpPr/>
            <p:nvPr/>
          </p:nvSpPr>
          <p:spPr>
            <a:xfrm>
              <a:off x="2012967" y="251587"/>
              <a:ext cx="19534"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80"/>
                  </a:cubicBezTo>
                  <a:cubicBezTo>
                    <a:pt x="0" y="17304"/>
                    <a:pt x="4567" y="21600"/>
                    <a:pt x="9307" y="21600"/>
                  </a:cubicBezTo>
                  <a:cubicBezTo>
                    <a:pt x="11573"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4" name="Google Shape;2425;p57"/>
            <p:cNvSpPr/>
            <p:nvPr/>
          </p:nvSpPr>
          <p:spPr>
            <a:xfrm>
              <a:off x="2012967" y="279552"/>
              <a:ext cx="19534" cy="1957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5" name="Google Shape;2426;p57"/>
            <p:cNvSpPr/>
            <p:nvPr/>
          </p:nvSpPr>
          <p:spPr>
            <a:xfrm>
              <a:off x="2012967" y="307527"/>
              <a:ext cx="19534" cy="19544"/>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76"/>
                    <a:pt x="0" y="10800"/>
                  </a:cubicBezTo>
                  <a:cubicBezTo>
                    <a:pt x="0" y="17300"/>
                    <a:pt x="4541" y="21600"/>
                    <a:pt x="9263" y="21600"/>
                  </a:cubicBezTo>
                  <a:cubicBezTo>
                    <a:pt x="11538" y="21600"/>
                    <a:pt x="13865" y="20606"/>
                    <a:pt x="15740" y="18375"/>
                  </a:cubicBezTo>
                  <a:cubicBezTo>
                    <a:pt x="21600" y="1162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6" name="Google Shape;2427;p57"/>
            <p:cNvSpPr/>
            <p:nvPr/>
          </p:nvSpPr>
          <p:spPr>
            <a:xfrm>
              <a:off x="2012967" y="335419"/>
              <a:ext cx="19534"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52"/>
                    <a:pt x="0" y="10845"/>
                  </a:cubicBezTo>
                  <a:cubicBezTo>
                    <a:pt x="0" y="17294"/>
                    <a:pt x="4558" y="21600"/>
                    <a:pt x="9298" y="21600"/>
                  </a:cubicBezTo>
                  <a:cubicBezTo>
                    <a:pt x="11564" y="21600"/>
                    <a:pt x="13873" y="20609"/>
                    <a:pt x="15740" y="18406"/>
                  </a:cubicBezTo>
                  <a:cubicBezTo>
                    <a:pt x="21600" y="11583"/>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7" name="Google Shape;2428;p57"/>
            <p:cNvSpPr/>
            <p:nvPr/>
          </p:nvSpPr>
          <p:spPr>
            <a:xfrm>
              <a:off x="2012967" y="363394"/>
              <a:ext cx="19534" cy="1959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44"/>
                    <a:pt x="0" y="10760"/>
                  </a:cubicBezTo>
                  <a:cubicBezTo>
                    <a:pt x="0" y="17272"/>
                    <a:pt x="4567" y="21600"/>
                    <a:pt x="9307" y="21600"/>
                  </a:cubicBezTo>
                  <a:cubicBezTo>
                    <a:pt x="11564" y="21600"/>
                    <a:pt x="13873" y="20619"/>
                    <a:pt x="15740" y="18404"/>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8" name="Google Shape;2429;p57"/>
            <p:cNvSpPr/>
            <p:nvPr/>
          </p:nvSpPr>
          <p:spPr>
            <a:xfrm>
              <a:off x="2012967" y="391359"/>
              <a:ext cx="19534"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29" name="Google Shape;2430;p57"/>
            <p:cNvSpPr/>
            <p:nvPr/>
          </p:nvSpPr>
          <p:spPr>
            <a:xfrm>
              <a:off x="2012967" y="419334"/>
              <a:ext cx="19534" cy="1956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3"/>
                    <a:pt x="0" y="10790"/>
                  </a:cubicBezTo>
                  <a:cubicBezTo>
                    <a:pt x="0" y="17304"/>
                    <a:pt x="4567" y="21600"/>
                    <a:pt x="9307" y="21600"/>
                  </a:cubicBezTo>
                  <a:cubicBezTo>
                    <a:pt x="11573" y="21600"/>
                    <a:pt x="13873" y="20627"/>
                    <a:pt x="15740" y="18449"/>
                  </a:cubicBezTo>
                  <a:cubicBezTo>
                    <a:pt x="21600" y="1161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0" name="Google Shape;2431;p57"/>
            <p:cNvSpPr/>
            <p:nvPr/>
          </p:nvSpPr>
          <p:spPr>
            <a:xfrm>
              <a:off x="2012967" y="447299"/>
              <a:ext cx="19608"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310" y="0"/>
                  </a:moveTo>
                  <a:cubicBezTo>
                    <a:pt x="9284" y="0"/>
                    <a:pt x="9258" y="0"/>
                    <a:pt x="9224" y="0"/>
                  </a:cubicBezTo>
                  <a:cubicBezTo>
                    <a:pt x="4088" y="0"/>
                    <a:pt x="0" y="4852"/>
                    <a:pt x="0" y="10765"/>
                  </a:cubicBezTo>
                  <a:cubicBezTo>
                    <a:pt x="0" y="17274"/>
                    <a:pt x="4556" y="21600"/>
                    <a:pt x="9302" y="21600"/>
                  </a:cubicBezTo>
                  <a:cubicBezTo>
                    <a:pt x="11571" y="21600"/>
                    <a:pt x="13883" y="20609"/>
                    <a:pt x="15771"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1" name="Google Shape;2432;p57"/>
            <p:cNvSpPr/>
            <p:nvPr/>
          </p:nvSpPr>
          <p:spPr>
            <a:xfrm>
              <a:off x="2012967" y="475274"/>
              <a:ext cx="19534" cy="1959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44"/>
                    <a:pt x="0" y="10770"/>
                  </a:cubicBezTo>
                  <a:cubicBezTo>
                    <a:pt x="0" y="17272"/>
                    <a:pt x="4567" y="21600"/>
                    <a:pt x="9307" y="21600"/>
                  </a:cubicBezTo>
                  <a:cubicBezTo>
                    <a:pt x="11564" y="21600"/>
                    <a:pt x="13873" y="20619"/>
                    <a:pt x="15740" y="18415"/>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2" name="Google Shape;2433;p57"/>
            <p:cNvSpPr/>
            <p:nvPr/>
          </p:nvSpPr>
          <p:spPr>
            <a:xfrm>
              <a:off x="2012894" y="531213"/>
              <a:ext cx="19607" cy="19544"/>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7"/>
                    <a:pt x="0" y="10800"/>
                  </a:cubicBezTo>
                  <a:cubicBezTo>
                    <a:pt x="0" y="17310"/>
                    <a:pt x="4552" y="21600"/>
                    <a:pt x="9286" y="21600"/>
                  </a:cubicBezTo>
                  <a:cubicBezTo>
                    <a:pt x="11562" y="21600"/>
                    <a:pt x="13889" y="20606"/>
                    <a:pt x="15759" y="18385"/>
                  </a:cubicBezTo>
                  <a:cubicBezTo>
                    <a:pt x="21600" y="1162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3" name="Google Shape;2434;p57"/>
            <p:cNvSpPr/>
            <p:nvPr/>
          </p:nvSpPr>
          <p:spPr>
            <a:xfrm>
              <a:off x="2012967" y="559105"/>
              <a:ext cx="19534"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52"/>
                    <a:pt x="0" y="10845"/>
                  </a:cubicBezTo>
                  <a:cubicBezTo>
                    <a:pt x="0" y="17294"/>
                    <a:pt x="4558" y="21600"/>
                    <a:pt x="9298" y="21600"/>
                  </a:cubicBezTo>
                  <a:cubicBezTo>
                    <a:pt x="11564" y="21600"/>
                    <a:pt x="13873" y="20609"/>
                    <a:pt x="15740" y="18406"/>
                  </a:cubicBezTo>
                  <a:cubicBezTo>
                    <a:pt x="21600" y="11664"/>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4" name="Google Shape;2435;p57"/>
            <p:cNvSpPr/>
            <p:nvPr/>
          </p:nvSpPr>
          <p:spPr>
            <a:xfrm>
              <a:off x="2012894" y="587080"/>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44"/>
                    <a:pt x="0" y="10851"/>
                  </a:cubicBezTo>
                  <a:cubicBezTo>
                    <a:pt x="0" y="17302"/>
                    <a:pt x="4578" y="21600"/>
                    <a:pt x="9320" y="21600"/>
                  </a:cubicBezTo>
                  <a:cubicBezTo>
                    <a:pt x="11587" y="21600"/>
                    <a:pt x="13898"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5" name="Google Shape;2436;p57"/>
            <p:cNvSpPr/>
            <p:nvPr/>
          </p:nvSpPr>
          <p:spPr>
            <a:xfrm>
              <a:off x="2040942" y="139781"/>
              <a:ext cx="19554" cy="19562"/>
            </a:xfrm>
            <a:custGeom>
              <a:avLst/>
              <a:gdLst/>
              <a:ahLst/>
              <a:cxnLst>
                <a:cxn ang="0">
                  <a:pos x="wd2" y="hd2"/>
                </a:cxn>
                <a:cxn ang="5400000">
                  <a:pos x="wd2" y="hd2"/>
                </a:cxn>
                <a:cxn ang="10800000">
                  <a:pos x="wd2" y="hd2"/>
                </a:cxn>
                <a:cxn ang="16200000">
                  <a:pos x="wd2" y="hd2"/>
                </a:cxn>
              </a:cxnLst>
              <a:rect l="0" t="0" r="r" b="b"/>
              <a:pathLst>
                <a:path w="18502" h="21600" fill="norm" stroke="1" extrusionOk="0">
                  <a:moveTo>
                    <a:pt x="9177" y="0"/>
                  </a:moveTo>
                  <a:cubicBezTo>
                    <a:pt x="4098" y="0"/>
                    <a:pt x="0" y="4853"/>
                    <a:pt x="0" y="10780"/>
                  </a:cubicBezTo>
                  <a:cubicBezTo>
                    <a:pt x="0" y="17304"/>
                    <a:pt x="4558" y="21600"/>
                    <a:pt x="9324" y="21600"/>
                  </a:cubicBezTo>
                  <a:cubicBezTo>
                    <a:pt x="11599" y="21600"/>
                    <a:pt x="13917" y="20627"/>
                    <a:pt x="15809" y="18449"/>
                  </a:cubicBezTo>
                  <a:cubicBezTo>
                    <a:pt x="21600" y="11611"/>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6" name="Google Shape;2437;p57"/>
            <p:cNvSpPr/>
            <p:nvPr/>
          </p:nvSpPr>
          <p:spPr>
            <a:xfrm>
              <a:off x="2040942" y="167746"/>
              <a:ext cx="19528" cy="19544"/>
            </a:xfrm>
            <a:custGeom>
              <a:avLst/>
              <a:gdLst/>
              <a:ahLst/>
              <a:cxnLst>
                <a:cxn ang="0">
                  <a:pos x="wd2" y="hd2"/>
                </a:cxn>
                <a:cxn ang="5400000">
                  <a:pos x="wd2" y="hd2"/>
                </a:cxn>
                <a:cxn ang="10800000">
                  <a:pos x="wd2" y="hd2"/>
                </a:cxn>
                <a:cxn ang="16200000">
                  <a:pos x="wd2" y="hd2"/>
                </a:cxn>
              </a:cxnLst>
              <a:rect l="0" t="0" r="r" b="b"/>
              <a:pathLst>
                <a:path w="18499" h="21600" fill="norm" stroke="1" extrusionOk="0">
                  <a:moveTo>
                    <a:pt x="9275" y="0"/>
                  </a:moveTo>
                  <a:cubicBezTo>
                    <a:pt x="9248" y="0"/>
                    <a:pt x="9214" y="0"/>
                    <a:pt x="9188" y="0"/>
                  </a:cubicBezTo>
                  <a:cubicBezTo>
                    <a:pt x="4103" y="0"/>
                    <a:pt x="0" y="4868"/>
                    <a:pt x="0" y="10800"/>
                  </a:cubicBezTo>
                  <a:cubicBezTo>
                    <a:pt x="0" y="17310"/>
                    <a:pt x="4537" y="21600"/>
                    <a:pt x="9275" y="21600"/>
                  </a:cubicBezTo>
                  <a:cubicBezTo>
                    <a:pt x="11552" y="21600"/>
                    <a:pt x="13873" y="20606"/>
                    <a:pt x="15759" y="18385"/>
                  </a:cubicBezTo>
                  <a:cubicBezTo>
                    <a:pt x="21600" y="11652"/>
                    <a:pt x="17480" y="0"/>
                    <a:pt x="92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7" name="Google Shape;2438;p57"/>
            <p:cNvSpPr/>
            <p:nvPr/>
          </p:nvSpPr>
          <p:spPr>
            <a:xfrm>
              <a:off x="2040942" y="195721"/>
              <a:ext cx="19528" cy="19543"/>
            </a:xfrm>
            <a:custGeom>
              <a:avLst/>
              <a:gdLst/>
              <a:ahLst/>
              <a:cxnLst>
                <a:cxn ang="0">
                  <a:pos x="wd2" y="hd2"/>
                </a:cxn>
                <a:cxn ang="5400000">
                  <a:pos x="wd2" y="hd2"/>
                </a:cxn>
                <a:cxn ang="10800000">
                  <a:pos x="wd2" y="hd2"/>
                </a:cxn>
                <a:cxn ang="16200000">
                  <a:pos x="wd2" y="hd2"/>
                </a:cxn>
              </a:cxnLst>
              <a:rect l="0" t="0" r="r" b="b"/>
              <a:pathLst>
                <a:path w="18499" h="21600" fill="norm" stroke="1" extrusionOk="0">
                  <a:moveTo>
                    <a:pt x="9275" y="0"/>
                  </a:moveTo>
                  <a:cubicBezTo>
                    <a:pt x="9248" y="0"/>
                    <a:pt x="9214" y="0"/>
                    <a:pt x="9188" y="0"/>
                  </a:cubicBezTo>
                  <a:cubicBezTo>
                    <a:pt x="4103" y="0"/>
                    <a:pt x="0" y="4776"/>
                    <a:pt x="0" y="10800"/>
                  </a:cubicBezTo>
                  <a:cubicBezTo>
                    <a:pt x="0" y="17310"/>
                    <a:pt x="4537" y="21600"/>
                    <a:pt x="9275" y="21600"/>
                  </a:cubicBezTo>
                  <a:cubicBezTo>
                    <a:pt x="11552" y="21600"/>
                    <a:pt x="13873" y="20606"/>
                    <a:pt x="15759" y="18375"/>
                  </a:cubicBezTo>
                  <a:cubicBezTo>
                    <a:pt x="21600" y="11561"/>
                    <a:pt x="17480" y="0"/>
                    <a:pt x="92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8" name="Google Shape;2439;p57"/>
            <p:cNvSpPr/>
            <p:nvPr/>
          </p:nvSpPr>
          <p:spPr>
            <a:xfrm>
              <a:off x="2040942" y="223613"/>
              <a:ext cx="19531" cy="19608"/>
            </a:xfrm>
            <a:custGeom>
              <a:avLst/>
              <a:gdLst/>
              <a:ahLst/>
              <a:cxnLst>
                <a:cxn ang="0">
                  <a:pos x="wd2" y="hd2"/>
                </a:cxn>
                <a:cxn ang="5400000">
                  <a:pos x="wd2" y="hd2"/>
                </a:cxn>
                <a:cxn ang="10800000">
                  <a:pos x="wd2" y="hd2"/>
                </a:cxn>
                <a:cxn ang="16200000">
                  <a:pos x="wd2" y="hd2"/>
                </a:cxn>
              </a:cxnLst>
              <a:rect l="0" t="0" r="r" b="b"/>
              <a:pathLst>
                <a:path w="18480" h="21600" fill="norm" stroke="1" extrusionOk="0">
                  <a:moveTo>
                    <a:pt x="9177" y="0"/>
                  </a:moveTo>
                  <a:cubicBezTo>
                    <a:pt x="4098" y="81"/>
                    <a:pt x="0" y="4852"/>
                    <a:pt x="0" y="10765"/>
                  </a:cubicBezTo>
                  <a:cubicBezTo>
                    <a:pt x="0" y="17274"/>
                    <a:pt x="4558" y="21600"/>
                    <a:pt x="9298" y="21600"/>
                  </a:cubicBezTo>
                  <a:cubicBezTo>
                    <a:pt x="11564" y="21600"/>
                    <a:pt x="13865" y="20609"/>
                    <a:pt x="15740" y="18406"/>
                  </a:cubicBezTo>
                  <a:cubicBezTo>
                    <a:pt x="21600" y="11583"/>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39" name="Google Shape;2440;p57"/>
            <p:cNvSpPr/>
            <p:nvPr/>
          </p:nvSpPr>
          <p:spPr>
            <a:xfrm>
              <a:off x="2040942" y="251587"/>
              <a:ext cx="19554" cy="19562"/>
            </a:xfrm>
            <a:custGeom>
              <a:avLst/>
              <a:gdLst/>
              <a:ahLst/>
              <a:cxnLst>
                <a:cxn ang="0">
                  <a:pos x="wd2" y="hd2"/>
                </a:cxn>
                <a:cxn ang="5400000">
                  <a:pos x="wd2" y="hd2"/>
                </a:cxn>
                <a:cxn ang="10800000">
                  <a:pos x="wd2" y="hd2"/>
                </a:cxn>
                <a:cxn ang="16200000">
                  <a:pos x="wd2" y="hd2"/>
                </a:cxn>
              </a:cxnLst>
              <a:rect l="0" t="0" r="r" b="b"/>
              <a:pathLst>
                <a:path w="18502" h="21600" fill="norm" stroke="1" extrusionOk="0">
                  <a:moveTo>
                    <a:pt x="9177" y="0"/>
                  </a:moveTo>
                  <a:cubicBezTo>
                    <a:pt x="4098" y="0"/>
                    <a:pt x="0" y="4853"/>
                    <a:pt x="0" y="10780"/>
                  </a:cubicBezTo>
                  <a:cubicBezTo>
                    <a:pt x="0" y="17304"/>
                    <a:pt x="4558" y="21600"/>
                    <a:pt x="9324" y="21600"/>
                  </a:cubicBezTo>
                  <a:cubicBezTo>
                    <a:pt x="11599" y="21600"/>
                    <a:pt x="13917" y="20627"/>
                    <a:pt x="15809" y="18449"/>
                  </a:cubicBezTo>
                  <a:cubicBezTo>
                    <a:pt x="21600" y="11611"/>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0" name="Google Shape;2441;p57"/>
            <p:cNvSpPr/>
            <p:nvPr/>
          </p:nvSpPr>
          <p:spPr>
            <a:xfrm>
              <a:off x="2040942" y="279552"/>
              <a:ext cx="19551" cy="19544"/>
            </a:xfrm>
            <a:custGeom>
              <a:avLst/>
              <a:gdLst/>
              <a:ahLst/>
              <a:cxnLst>
                <a:cxn ang="0">
                  <a:pos x="wd2" y="hd2"/>
                </a:cxn>
                <a:cxn ang="5400000">
                  <a:pos x="wd2" y="hd2"/>
                </a:cxn>
                <a:cxn ang="10800000">
                  <a:pos x="wd2" y="hd2"/>
                </a:cxn>
                <a:cxn ang="16200000">
                  <a:pos x="wd2" y="hd2"/>
                </a:cxn>
              </a:cxnLst>
              <a:rect l="0" t="0" r="r" b="b"/>
              <a:pathLst>
                <a:path w="18521" h="21600" fill="norm" stroke="1" extrusionOk="0">
                  <a:moveTo>
                    <a:pt x="9275" y="0"/>
                  </a:moveTo>
                  <a:cubicBezTo>
                    <a:pt x="9248" y="0"/>
                    <a:pt x="9214" y="0"/>
                    <a:pt x="9188" y="0"/>
                  </a:cubicBezTo>
                  <a:cubicBezTo>
                    <a:pt x="4103" y="0"/>
                    <a:pt x="0" y="4868"/>
                    <a:pt x="0" y="10800"/>
                  </a:cubicBezTo>
                  <a:cubicBezTo>
                    <a:pt x="0" y="17310"/>
                    <a:pt x="4537" y="21600"/>
                    <a:pt x="9292" y="21600"/>
                  </a:cubicBezTo>
                  <a:cubicBezTo>
                    <a:pt x="11587" y="21600"/>
                    <a:pt x="13925" y="20606"/>
                    <a:pt x="15828" y="18385"/>
                  </a:cubicBezTo>
                  <a:cubicBezTo>
                    <a:pt x="21600" y="11652"/>
                    <a:pt x="17480" y="0"/>
                    <a:pt x="92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1" name="Google Shape;2442;p57"/>
            <p:cNvSpPr/>
            <p:nvPr/>
          </p:nvSpPr>
          <p:spPr>
            <a:xfrm>
              <a:off x="2040942" y="307527"/>
              <a:ext cx="19528" cy="19544"/>
            </a:xfrm>
            <a:custGeom>
              <a:avLst/>
              <a:gdLst/>
              <a:ahLst/>
              <a:cxnLst>
                <a:cxn ang="0">
                  <a:pos x="wd2" y="hd2"/>
                </a:cxn>
                <a:cxn ang="5400000">
                  <a:pos x="wd2" y="hd2"/>
                </a:cxn>
                <a:cxn ang="10800000">
                  <a:pos x="wd2" y="hd2"/>
                </a:cxn>
                <a:cxn ang="16200000">
                  <a:pos x="wd2" y="hd2"/>
                </a:cxn>
              </a:cxnLst>
              <a:rect l="0" t="0" r="r" b="b"/>
              <a:pathLst>
                <a:path w="18499" h="21600" fill="norm" stroke="1" extrusionOk="0">
                  <a:moveTo>
                    <a:pt x="9275" y="0"/>
                  </a:moveTo>
                  <a:cubicBezTo>
                    <a:pt x="9248" y="0"/>
                    <a:pt x="9214" y="0"/>
                    <a:pt x="9188" y="0"/>
                  </a:cubicBezTo>
                  <a:cubicBezTo>
                    <a:pt x="4103" y="0"/>
                    <a:pt x="0" y="4857"/>
                    <a:pt x="0" y="10800"/>
                  </a:cubicBezTo>
                  <a:cubicBezTo>
                    <a:pt x="0" y="17300"/>
                    <a:pt x="4537" y="21600"/>
                    <a:pt x="9275" y="21600"/>
                  </a:cubicBezTo>
                  <a:cubicBezTo>
                    <a:pt x="11552" y="21600"/>
                    <a:pt x="13873" y="20606"/>
                    <a:pt x="15759" y="18375"/>
                  </a:cubicBezTo>
                  <a:cubicBezTo>
                    <a:pt x="21600" y="11642"/>
                    <a:pt x="17480" y="0"/>
                    <a:pt x="92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2" name="Google Shape;2443;p57"/>
            <p:cNvSpPr/>
            <p:nvPr/>
          </p:nvSpPr>
          <p:spPr>
            <a:xfrm>
              <a:off x="2040942" y="335419"/>
              <a:ext cx="19554" cy="19617"/>
            </a:xfrm>
            <a:custGeom>
              <a:avLst/>
              <a:gdLst/>
              <a:ahLst/>
              <a:cxnLst>
                <a:cxn ang="0">
                  <a:pos x="wd2" y="hd2"/>
                </a:cxn>
                <a:cxn ang="5400000">
                  <a:pos x="wd2" y="hd2"/>
                </a:cxn>
                <a:cxn ang="10800000">
                  <a:pos x="wd2" y="hd2"/>
                </a:cxn>
                <a:cxn ang="16200000">
                  <a:pos x="wd2" y="hd2"/>
                </a:cxn>
              </a:cxnLst>
              <a:rect l="0" t="0" r="r" b="b"/>
              <a:pathLst>
                <a:path w="18502" h="21600" fill="norm" stroke="1" extrusionOk="0">
                  <a:moveTo>
                    <a:pt x="9177" y="0"/>
                  </a:moveTo>
                  <a:cubicBezTo>
                    <a:pt x="4098" y="81"/>
                    <a:pt x="0" y="4849"/>
                    <a:pt x="0" y="10840"/>
                  </a:cubicBezTo>
                  <a:cubicBezTo>
                    <a:pt x="0" y="17326"/>
                    <a:pt x="4532" y="21600"/>
                    <a:pt x="9281" y="21600"/>
                  </a:cubicBezTo>
                  <a:cubicBezTo>
                    <a:pt x="11573" y="21600"/>
                    <a:pt x="13908" y="20610"/>
                    <a:pt x="15809" y="18397"/>
                  </a:cubicBezTo>
                  <a:cubicBezTo>
                    <a:pt x="21600" y="11578"/>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3" name="Google Shape;2444;p57"/>
            <p:cNvSpPr/>
            <p:nvPr/>
          </p:nvSpPr>
          <p:spPr>
            <a:xfrm>
              <a:off x="2040942" y="363394"/>
              <a:ext cx="19554" cy="19598"/>
            </a:xfrm>
            <a:custGeom>
              <a:avLst/>
              <a:gdLst/>
              <a:ahLst/>
              <a:cxnLst>
                <a:cxn ang="0">
                  <a:pos x="wd2" y="hd2"/>
                </a:cxn>
                <a:cxn ang="5400000">
                  <a:pos x="wd2" y="hd2"/>
                </a:cxn>
                <a:cxn ang="10800000">
                  <a:pos x="wd2" y="hd2"/>
                </a:cxn>
                <a:cxn ang="16200000">
                  <a:pos x="wd2" y="hd2"/>
                </a:cxn>
              </a:cxnLst>
              <a:rect l="0" t="0" r="r" b="b"/>
              <a:pathLst>
                <a:path w="18502" h="21600" fill="norm" stroke="1" extrusionOk="0">
                  <a:moveTo>
                    <a:pt x="9177" y="0"/>
                  </a:moveTo>
                  <a:cubicBezTo>
                    <a:pt x="4098" y="81"/>
                    <a:pt x="0" y="4844"/>
                    <a:pt x="0" y="10760"/>
                  </a:cubicBezTo>
                  <a:cubicBezTo>
                    <a:pt x="0" y="17272"/>
                    <a:pt x="4558" y="21600"/>
                    <a:pt x="9324" y="21600"/>
                  </a:cubicBezTo>
                  <a:cubicBezTo>
                    <a:pt x="11599" y="21600"/>
                    <a:pt x="13917" y="20619"/>
                    <a:pt x="15809" y="18404"/>
                  </a:cubicBezTo>
                  <a:cubicBezTo>
                    <a:pt x="21600" y="11589"/>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4" name="Google Shape;2445;p57"/>
            <p:cNvSpPr/>
            <p:nvPr/>
          </p:nvSpPr>
          <p:spPr>
            <a:xfrm>
              <a:off x="2068834" y="139781"/>
              <a:ext cx="19574"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5" name="Google Shape;2446;p57"/>
            <p:cNvSpPr/>
            <p:nvPr/>
          </p:nvSpPr>
          <p:spPr>
            <a:xfrm>
              <a:off x="2068834" y="167746"/>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6" name="Google Shape;2447;p57"/>
            <p:cNvSpPr/>
            <p:nvPr/>
          </p:nvSpPr>
          <p:spPr>
            <a:xfrm>
              <a:off x="2068834" y="195721"/>
              <a:ext cx="19574" cy="19525"/>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7" name="Google Shape;2448;p57"/>
            <p:cNvSpPr/>
            <p:nvPr/>
          </p:nvSpPr>
          <p:spPr>
            <a:xfrm>
              <a:off x="2068834" y="223613"/>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8" name="Google Shape;2449;p57"/>
            <p:cNvSpPr/>
            <p:nvPr/>
          </p:nvSpPr>
          <p:spPr>
            <a:xfrm>
              <a:off x="2068834" y="251587"/>
              <a:ext cx="19574"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49" name="Google Shape;2450;p57"/>
            <p:cNvSpPr/>
            <p:nvPr/>
          </p:nvSpPr>
          <p:spPr>
            <a:xfrm>
              <a:off x="2068834" y="279552"/>
              <a:ext cx="19574"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0" name="Google Shape;2451;p57"/>
            <p:cNvSpPr/>
            <p:nvPr/>
          </p:nvSpPr>
          <p:spPr>
            <a:xfrm>
              <a:off x="2068834" y="307527"/>
              <a:ext cx="19574" cy="1956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72"/>
                    <a:pt x="0" y="10790"/>
                  </a:cubicBezTo>
                  <a:cubicBezTo>
                    <a:pt x="0" y="17304"/>
                    <a:pt x="4567" y="21600"/>
                    <a:pt x="9324" y="21600"/>
                  </a:cubicBezTo>
                  <a:cubicBezTo>
                    <a:pt x="11599" y="21600"/>
                    <a:pt x="13917" y="20627"/>
                    <a:pt x="15809" y="18449"/>
                  </a:cubicBezTo>
                  <a:cubicBezTo>
                    <a:pt x="21600" y="1161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1" name="Google Shape;2452;p57"/>
            <p:cNvSpPr/>
            <p:nvPr/>
          </p:nvSpPr>
          <p:spPr>
            <a:xfrm>
              <a:off x="2068834" y="335419"/>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2" name="Google Shape;2453;p57"/>
            <p:cNvSpPr/>
            <p:nvPr/>
          </p:nvSpPr>
          <p:spPr>
            <a:xfrm>
              <a:off x="2068834" y="363394"/>
              <a:ext cx="19574" cy="1959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760"/>
                  </a:cubicBezTo>
                  <a:cubicBezTo>
                    <a:pt x="0" y="17272"/>
                    <a:pt x="4567" y="21600"/>
                    <a:pt x="9324" y="21600"/>
                  </a:cubicBezTo>
                  <a:cubicBezTo>
                    <a:pt x="11599" y="21600"/>
                    <a:pt x="13917" y="20619"/>
                    <a:pt x="15809" y="18404"/>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3" name="Google Shape;2454;p57"/>
            <p:cNvSpPr/>
            <p:nvPr/>
          </p:nvSpPr>
          <p:spPr>
            <a:xfrm>
              <a:off x="2068834" y="391359"/>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4" name="Google Shape;2455;p57"/>
            <p:cNvSpPr/>
            <p:nvPr/>
          </p:nvSpPr>
          <p:spPr>
            <a:xfrm>
              <a:off x="2040942" y="391359"/>
              <a:ext cx="19531" cy="19571"/>
            </a:xfrm>
            <a:custGeom>
              <a:avLst/>
              <a:gdLst/>
              <a:ahLst/>
              <a:cxnLst>
                <a:cxn ang="0">
                  <a:pos x="wd2" y="hd2"/>
                </a:cxn>
                <a:cxn ang="5400000">
                  <a:pos x="wd2" y="hd2"/>
                </a:cxn>
                <a:cxn ang="10800000">
                  <a:pos x="wd2" y="hd2"/>
                </a:cxn>
                <a:cxn ang="16200000">
                  <a:pos x="wd2" y="hd2"/>
                </a:cxn>
              </a:cxnLst>
              <a:rect l="0" t="0" r="r" b="b"/>
              <a:pathLst>
                <a:path w="18480" h="21600" fill="norm" stroke="1" extrusionOk="0">
                  <a:moveTo>
                    <a:pt x="9177" y="0"/>
                  </a:moveTo>
                  <a:cubicBezTo>
                    <a:pt x="4098" y="0"/>
                    <a:pt x="0" y="4861"/>
                    <a:pt x="0" y="10785"/>
                  </a:cubicBezTo>
                  <a:cubicBezTo>
                    <a:pt x="0" y="17306"/>
                    <a:pt x="4558" y="21600"/>
                    <a:pt x="9298" y="21600"/>
                  </a:cubicBezTo>
                  <a:cubicBezTo>
                    <a:pt x="11564" y="21600"/>
                    <a:pt x="13873" y="20618"/>
                    <a:pt x="15740" y="18441"/>
                  </a:cubicBezTo>
                  <a:cubicBezTo>
                    <a:pt x="21600" y="11605"/>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5" name="Google Shape;2456;p57"/>
            <p:cNvSpPr/>
            <p:nvPr/>
          </p:nvSpPr>
          <p:spPr>
            <a:xfrm>
              <a:off x="2040942" y="419334"/>
              <a:ext cx="19528" cy="19543"/>
            </a:xfrm>
            <a:custGeom>
              <a:avLst/>
              <a:gdLst/>
              <a:ahLst/>
              <a:cxnLst>
                <a:cxn ang="0">
                  <a:pos x="wd2" y="hd2"/>
                </a:cxn>
                <a:cxn ang="5400000">
                  <a:pos x="wd2" y="hd2"/>
                </a:cxn>
                <a:cxn ang="10800000">
                  <a:pos x="wd2" y="hd2"/>
                </a:cxn>
                <a:cxn ang="16200000">
                  <a:pos x="wd2" y="hd2"/>
                </a:cxn>
              </a:cxnLst>
              <a:rect l="0" t="0" r="r" b="b"/>
              <a:pathLst>
                <a:path w="18499" h="21600" fill="norm" stroke="1" extrusionOk="0">
                  <a:moveTo>
                    <a:pt x="9275" y="0"/>
                  </a:moveTo>
                  <a:cubicBezTo>
                    <a:pt x="9248" y="0"/>
                    <a:pt x="9214" y="0"/>
                    <a:pt x="9188" y="0"/>
                  </a:cubicBezTo>
                  <a:cubicBezTo>
                    <a:pt x="4103" y="0"/>
                    <a:pt x="0" y="4857"/>
                    <a:pt x="0" y="10800"/>
                  </a:cubicBezTo>
                  <a:cubicBezTo>
                    <a:pt x="0" y="17300"/>
                    <a:pt x="4537" y="21600"/>
                    <a:pt x="9275" y="21600"/>
                  </a:cubicBezTo>
                  <a:cubicBezTo>
                    <a:pt x="11552" y="21600"/>
                    <a:pt x="13873" y="20606"/>
                    <a:pt x="15759" y="18375"/>
                  </a:cubicBezTo>
                  <a:cubicBezTo>
                    <a:pt x="21600" y="11642"/>
                    <a:pt x="17480" y="0"/>
                    <a:pt x="92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6" name="Google Shape;2457;p57"/>
            <p:cNvSpPr/>
            <p:nvPr/>
          </p:nvSpPr>
          <p:spPr>
            <a:xfrm>
              <a:off x="2040942" y="447299"/>
              <a:ext cx="19599"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245" y="0"/>
                  </a:moveTo>
                  <a:cubicBezTo>
                    <a:pt x="9219" y="0"/>
                    <a:pt x="9184" y="0"/>
                    <a:pt x="9158" y="0"/>
                  </a:cubicBezTo>
                  <a:cubicBezTo>
                    <a:pt x="4090" y="0"/>
                    <a:pt x="0" y="4852"/>
                    <a:pt x="0" y="10765"/>
                  </a:cubicBezTo>
                  <a:cubicBezTo>
                    <a:pt x="0" y="17274"/>
                    <a:pt x="4583" y="21600"/>
                    <a:pt x="9331" y="21600"/>
                  </a:cubicBezTo>
                  <a:cubicBezTo>
                    <a:pt x="11601" y="21600"/>
                    <a:pt x="13915" y="20609"/>
                    <a:pt x="15778" y="18406"/>
                  </a:cubicBezTo>
                  <a:cubicBezTo>
                    <a:pt x="21600" y="11614"/>
                    <a:pt x="17493" y="0"/>
                    <a:pt x="92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7" name="Google Shape;2458;p57"/>
            <p:cNvSpPr/>
            <p:nvPr/>
          </p:nvSpPr>
          <p:spPr>
            <a:xfrm>
              <a:off x="2040942" y="475274"/>
              <a:ext cx="19531" cy="19598"/>
            </a:xfrm>
            <a:custGeom>
              <a:avLst/>
              <a:gdLst/>
              <a:ahLst/>
              <a:cxnLst>
                <a:cxn ang="0">
                  <a:pos x="wd2" y="hd2"/>
                </a:cxn>
                <a:cxn ang="5400000">
                  <a:pos x="wd2" y="hd2"/>
                </a:cxn>
                <a:cxn ang="10800000">
                  <a:pos x="wd2" y="hd2"/>
                </a:cxn>
                <a:cxn ang="16200000">
                  <a:pos x="wd2" y="hd2"/>
                </a:cxn>
              </a:cxnLst>
              <a:rect l="0" t="0" r="r" b="b"/>
              <a:pathLst>
                <a:path w="18480" h="21600" fill="norm" stroke="1" extrusionOk="0">
                  <a:moveTo>
                    <a:pt x="9177" y="0"/>
                  </a:moveTo>
                  <a:cubicBezTo>
                    <a:pt x="4098" y="81"/>
                    <a:pt x="0" y="4844"/>
                    <a:pt x="0" y="10770"/>
                  </a:cubicBezTo>
                  <a:cubicBezTo>
                    <a:pt x="0" y="17272"/>
                    <a:pt x="4558" y="21600"/>
                    <a:pt x="9298" y="21600"/>
                  </a:cubicBezTo>
                  <a:cubicBezTo>
                    <a:pt x="11564" y="21600"/>
                    <a:pt x="13865" y="20619"/>
                    <a:pt x="15740" y="18415"/>
                  </a:cubicBezTo>
                  <a:cubicBezTo>
                    <a:pt x="21600" y="11589"/>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8" name="Google Shape;2459;p57"/>
            <p:cNvSpPr/>
            <p:nvPr/>
          </p:nvSpPr>
          <p:spPr>
            <a:xfrm>
              <a:off x="2040869" y="587080"/>
              <a:ext cx="19604" cy="19599"/>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44"/>
                    <a:pt x="0" y="10851"/>
                  </a:cubicBezTo>
                  <a:cubicBezTo>
                    <a:pt x="0" y="17302"/>
                    <a:pt x="4535" y="21600"/>
                    <a:pt x="9286" y="21600"/>
                  </a:cubicBezTo>
                  <a:cubicBezTo>
                    <a:pt x="11553"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59" name="Google Shape;2460;p57"/>
            <p:cNvSpPr/>
            <p:nvPr/>
          </p:nvSpPr>
          <p:spPr>
            <a:xfrm>
              <a:off x="2040942" y="559105"/>
              <a:ext cx="19531" cy="19608"/>
            </a:xfrm>
            <a:custGeom>
              <a:avLst/>
              <a:gdLst/>
              <a:ahLst/>
              <a:cxnLst>
                <a:cxn ang="0">
                  <a:pos x="wd2" y="hd2"/>
                </a:cxn>
                <a:cxn ang="5400000">
                  <a:pos x="wd2" y="hd2"/>
                </a:cxn>
                <a:cxn ang="10800000">
                  <a:pos x="wd2" y="hd2"/>
                </a:cxn>
                <a:cxn ang="16200000">
                  <a:pos x="wd2" y="hd2"/>
                </a:cxn>
              </a:cxnLst>
              <a:rect l="0" t="0" r="r" b="b"/>
              <a:pathLst>
                <a:path w="18480" h="21600" fill="norm" stroke="1" extrusionOk="0">
                  <a:moveTo>
                    <a:pt x="9177" y="0"/>
                  </a:moveTo>
                  <a:cubicBezTo>
                    <a:pt x="4098" y="81"/>
                    <a:pt x="0" y="4852"/>
                    <a:pt x="0" y="10845"/>
                  </a:cubicBezTo>
                  <a:cubicBezTo>
                    <a:pt x="0" y="17294"/>
                    <a:pt x="4549" y="21600"/>
                    <a:pt x="9289" y="21600"/>
                  </a:cubicBezTo>
                  <a:cubicBezTo>
                    <a:pt x="11555" y="21600"/>
                    <a:pt x="13865" y="20609"/>
                    <a:pt x="15740" y="18406"/>
                  </a:cubicBezTo>
                  <a:cubicBezTo>
                    <a:pt x="21600" y="11583"/>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0" name="Google Shape;2461;p57"/>
            <p:cNvSpPr/>
            <p:nvPr/>
          </p:nvSpPr>
          <p:spPr>
            <a:xfrm>
              <a:off x="2040869" y="531213"/>
              <a:ext cx="19604" cy="19544"/>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76"/>
                    <a:pt x="0" y="10800"/>
                  </a:cubicBezTo>
                  <a:cubicBezTo>
                    <a:pt x="0" y="17310"/>
                    <a:pt x="4517" y="21600"/>
                    <a:pt x="9251" y="21600"/>
                  </a:cubicBezTo>
                  <a:cubicBezTo>
                    <a:pt x="11527" y="21600"/>
                    <a:pt x="13863" y="20606"/>
                    <a:pt x="15759" y="18385"/>
                  </a:cubicBezTo>
                  <a:cubicBezTo>
                    <a:pt x="21600" y="1162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1" name="Google Shape;2462;p57"/>
            <p:cNvSpPr/>
            <p:nvPr/>
          </p:nvSpPr>
          <p:spPr>
            <a:xfrm>
              <a:off x="2040942" y="503239"/>
              <a:ext cx="19551" cy="19553"/>
            </a:xfrm>
            <a:custGeom>
              <a:avLst/>
              <a:gdLst/>
              <a:ahLst/>
              <a:cxnLst>
                <a:cxn ang="0">
                  <a:pos x="wd2" y="hd2"/>
                </a:cxn>
                <a:cxn ang="5400000">
                  <a:pos x="wd2" y="hd2"/>
                </a:cxn>
                <a:cxn ang="10800000">
                  <a:pos x="wd2" y="hd2"/>
                </a:cxn>
                <a:cxn ang="16200000">
                  <a:pos x="wd2" y="hd2"/>
                </a:cxn>
              </a:cxnLst>
              <a:rect l="0" t="0" r="r" b="b"/>
              <a:pathLst>
                <a:path w="18521" h="21600" fill="norm" stroke="1" extrusionOk="0">
                  <a:moveTo>
                    <a:pt x="9275" y="0"/>
                  </a:moveTo>
                  <a:cubicBezTo>
                    <a:pt x="9248" y="0"/>
                    <a:pt x="9214" y="0"/>
                    <a:pt x="9188" y="0"/>
                  </a:cubicBezTo>
                  <a:cubicBezTo>
                    <a:pt x="4103" y="0"/>
                    <a:pt x="0" y="4865"/>
                    <a:pt x="0" y="10795"/>
                  </a:cubicBezTo>
                  <a:cubicBezTo>
                    <a:pt x="0" y="17302"/>
                    <a:pt x="4537" y="21600"/>
                    <a:pt x="9292" y="21600"/>
                  </a:cubicBezTo>
                  <a:cubicBezTo>
                    <a:pt x="11587" y="21600"/>
                    <a:pt x="13925" y="20597"/>
                    <a:pt x="15828" y="18377"/>
                  </a:cubicBezTo>
                  <a:cubicBezTo>
                    <a:pt x="21600" y="11646"/>
                    <a:pt x="17480" y="0"/>
                    <a:pt x="92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2" name="Google Shape;2463;p57"/>
            <p:cNvSpPr/>
            <p:nvPr/>
          </p:nvSpPr>
          <p:spPr>
            <a:xfrm>
              <a:off x="2012967" y="503239"/>
              <a:ext cx="19534"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3" name="Google Shape;2464;p57"/>
            <p:cNvSpPr/>
            <p:nvPr/>
          </p:nvSpPr>
          <p:spPr>
            <a:xfrm>
              <a:off x="1985002" y="503239"/>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4" name="Google Shape;2465;p57"/>
            <p:cNvSpPr/>
            <p:nvPr/>
          </p:nvSpPr>
          <p:spPr>
            <a:xfrm>
              <a:off x="1957027" y="503239"/>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5" name="Google Shape;2466;p57"/>
            <p:cNvSpPr/>
            <p:nvPr/>
          </p:nvSpPr>
          <p:spPr>
            <a:xfrm>
              <a:off x="1929062" y="503239"/>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6" name="Google Shape;2467;p57"/>
            <p:cNvSpPr/>
            <p:nvPr/>
          </p:nvSpPr>
          <p:spPr>
            <a:xfrm>
              <a:off x="1901087" y="503239"/>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7" name="Google Shape;2468;p57"/>
            <p:cNvSpPr/>
            <p:nvPr/>
          </p:nvSpPr>
          <p:spPr>
            <a:xfrm>
              <a:off x="1873122" y="50323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61"/>
                    <a:pt x="0" y="10785"/>
                  </a:cubicBezTo>
                  <a:cubicBezTo>
                    <a:pt x="0" y="17306"/>
                    <a:pt x="4578" y="21600"/>
                    <a:pt x="9320" y="21600"/>
                  </a:cubicBezTo>
                  <a:cubicBezTo>
                    <a:pt x="11587" y="21600"/>
                    <a:pt x="13889"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8" name="Google Shape;2469;p57"/>
            <p:cNvSpPr/>
            <p:nvPr/>
          </p:nvSpPr>
          <p:spPr>
            <a:xfrm>
              <a:off x="2124700" y="866633"/>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51"/>
                    <a:pt x="0" y="10785"/>
                  </a:cubicBezTo>
                  <a:cubicBezTo>
                    <a:pt x="0" y="17296"/>
                    <a:pt x="4578" y="21600"/>
                    <a:pt x="9329" y="21600"/>
                  </a:cubicBezTo>
                  <a:cubicBezTo>
                    <a:pt x="11596"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69" name="Google Shape;2470;p57"/>
            <p:cNvSpPr/>
            <p:nvPr/>
          </p:nvSpPr>
          <p:spPr>
            <a:xfrm>
              <a:off x="2124700" y="838658"/>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52"/>
                    <a:pt x="0" y="10765"/>
                  </a:cubicBezTo>
                  <a:cubicBezTo>
                    <a:pt x="0" y="17274"/>
                    <a:pt x="4578" y="21600"/>
                    <a:pt x="9329" y="21600"/>
                  </a:cubicBezTo>
                  <a:cubicBezTo>
                    <a:pt x="11596" y="21600"/>
                    <a:pt x="13898"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0" name="Google Shape;2471;p57"/>
            <p:cNvSpPr/>
            <p:nvPr/>
          </p:nvSpPr>
          <p:spPr>
            <a:xfrm>
              <a:off x="2152675" y="782792"/>
              <a:ext cx="19605" cy="19553"/>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784"/>
                    <a:pt x="0" y="10795"/>
                  </a:cubicBezTo>
                  <a:cubicBezTo>
                    <a:pt x="0" y="17302"/>
                    <a:pt x="4517" y="21600"/>
                    <a:pt x="9251" y="21600"/>
                  </a:cubicBezTo>
                  <a:cubicBezTo>
                    <a:pt x="11527" y="21600"/>
                    <a:pt x="13863" y="20597"/>
                    <a:pt x="15759" y="18377"/>
                  </a:cubicBezTo>
                  <a:cubicBezTo>
                    <a:pt x="21600" y="11616"/>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1" name="Google Shape;2472;p57"/>
            <p:cNvSpPr/>
            <p:nvPr/>
          </p:nvSpPr>
          <p:spPr>
            <a:xfrm>
              <a:off x="2152675" y="754827"/>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1"/>
                    <a:pt x="0" y="10785"/>
                  </a:cubicBezTo>
                  <a:cubicBezTo>
                    <a:pt x="0" y="1729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2" name="Google Shape;2473;p57"/>
            <p:cNvSpPr/>
            <p:nvPr/>
          </p:nvSpPr>
          <p:spPr>
            <a:xfrm>
              <a:off x="2096809" y="754827"/>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1"/>
                    <a:pt x="0" y="10785"/>
                  </a:cubicBezTo>
                  <a:cubicBezTo>
                    <a:pt x="0" y="1729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3" name="Google Shape;2474;p57"/>
            <p:cNvSpPr/>
            <p:nvPr/>
          </p:nvSpPr>
          <p:spPr>
            <a:xfrm>
              <a:off x="2096809" y="698887"/>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81"/>
                    <a:pt x="0" y="4844"/>
                    <a:pt x="0" y="10770"/>
                  </a:cubicBezTo>
                  <a:cubicBezTo>
                    <a:pt x="0" y="17272"/>
                    <a:pt x="4558" y="21600"/>
                    <a:pt x="9298" y="21600"/>
                  </a:cubicBezTo>
                  <a:cubicBezTo>
                    <a:pt x="11564" y="21600"/>
                    <a:pt x="13865"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4" name="Google Shape;2475;p57"/>
            <p:cNvSpPr/>
            <p:nvPr/>
          </p:nvSpPr>
          <p:spPr>
            <a:xfrm>
              <a:off x="2068834" y="866633"/>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1"/>
                    <a:pt x="0" y="10785"/>
                  </a:cubicBezTo>
                  <a:cubicBezTo>
                    <a:pt x="0" y="1729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5" name="Google Shape;2476;p57"/>
            <p:cNvSpPr/>
            <p:nvPr/>
          </p:nvSpPr>
          <p:spPr>
            <a:xfrm>
              <a:off x="2068834" y="838658"/>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6" name="Google Shape;2477;p57"/>
            <p:cNvSpPr/>
            <p:nvPr/>
          </p:nvSpPr>
          <p:spPr>
            <a:xfrm>
              <a:off x="2068834" y="810693"/>
              <a:ext cx="19574" cy="19599"/>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44"/>
                    <a:pt x="0" y="10851"/>
                  </a:cubicBezTo>
                  <a:cubicBezTo>
                    <a:pt x="0" y="17302"/>
                    <a:pt x="4558" y="21600"/>
                    <a:pt x="9315" y="21600"/>
                  </a:cubicBezTo>
                  <a:cubicBezTo>
                    <a:pt x="11590" y="21600"/>
                    <a:pt x="13917" y="20619"/>
                    <a:pt x="15809" y="18415"/>
                  </a:cubicBezTo>
                  <a:cubicBezTo>
                    <a:pt x="21600" y="11670"/>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7" name="Google Shape;2478;p57"/>
            <p:cNvSpPr/>
            <p:nvPr/>
          </p:nvSpPr>
          <p:spPr>
            <a:xfrm>
              <a:off x="2040942" y="866633"/>
              <a:ext cx="19531" cy="19599"/>
            </a:xfrm>
            <a:custGeom>
              <a:avLst/>
              <a:gdLst/>
              <a:ahLst/>
              <a:cxnLst>
                <a:cxn ang="0">
                  <a:pos x="wd2" y="hd2"/>
                </a:cxn>
                <a:cxn ang="5400000">
                  <a:pos x="wd2" y="hd2"/>
                </a:cxn>
                <a:cxn ang="10800000">
                  <a:pos x="wd2" y="hd2"/>
                </a:cxn>
                <a:cxn ang="16200000">
                  <a:pos x="wd2" y="hd2"/>
                </a:cxn>
              </a:cxnLst>
              <a:rect l="0" t="0" r="r" b="b"/>
              <a:pathLst>
                <a:path w="18443" h="21600" fill="norm" stroke="1" extrusionOk="0">
                  <a:moveTo>
                    <a:pt x="9158" y="0"/>
                  </a:moveTo>
                  <a:cubicBezTo>
                    <a:pt x="4090" y="0"/>
                    <a:pt x="0" y="4844"/>
                    <a:pt x="0" y="10770"/>
                  </a:cubicBezTo>
                  <a:cubicBezTo>
                    <a:pt x="-43" y="17272"/>
                    <a:pt x="4523" y="21600"/>
                    <a:pt x="9271" y="21600"/>
                  </a:cubicBezTo>
                  <a:cubicBezTo>
                    <a:pt x="11532" y="21600"/>
                    <a:pt x="13837" y="20619"/>
                    <a:pt x="15709" y="18415"/>
                  </a:cubicBezTo>
                  <a:cubicBezTo>
                    <a:pt x="21557" y="11589"/>
                    <a:pt x="17398" y="0"/>
                    <a:pt x="91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8" name="Google Shape;2479;p57"/>
            <p:cNvSpPr/>
            <p:nvPr/>
          </p:nvSpPr>
          <p:spPr>
            <a:xfrm>
              <a:off x="2040942" y="838658"/>
              <a:ext cx="19531" cy="19608"/>
            </a:xfrm>
            <a:custGeom>
              <a:avLst/>
              <a:gdLst/>
              <a:ahLst/>
              <a:cxnLst>
                <a:cxn ang="0">
                  <a:pos x="wd2" y="hd2"/>
                </a:cxn>
                <a:cxn ang="5400000">
                  <a:pos x="wd2" y="hd2"/>
                </a:cxn>
                <a:cxn ang="10800000">
                  <a:pos x="wd2" y="hd2"/>
                </a:cxn>
                <a:cxn ang="16200000">
                  <a:pos x="wd2" y="hd2"/>
                </a:cxn>
              </a:cxnLst>
              <a:rect l="0" t="0" r="r" b="b"/>
              <a:pathLst>
                <a:path w="18443" h="21600" fill="norm" stroke="1" extrusionOk="0">
                  <a:moveTo>
                    <a:pt x="9158" y="0"/>
                  </a:moveTo>
                  <a:cubicBezTo>
                    <a:pt x="4090" y="81"/>
                    <a:pt x="0" y="4852"/>
                    <a:pt x="0" y="10765"/>
                  </a:cubicBezTo>
                  <a:cubicBezTo>
                    <a:pt x="-43" y="17274"/>
                    <a:pt x="4523" y="21600"/>
                    <a:pt x="9271" y="21600"/>
                  </a:cubicBezTo>
                  <a:cubicBezTo>
                    <a:pt x="11532" y="21600"/>
                    <a:pt x="13837" y="20609"/>
                    <a:pt x="15709" y="18406"/>
                  </a:cubicBezTo>
                  <a:cubicBezTo>
                    <a:pt x="21557" y="11583"/>
                    <a:pt x="17398" y="0"/>
                    <a:pt x="91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79" name="Google Shape;2480;p57"/>
            <p:cNvSpPr/>
            <p:nvPr/>
          </p:nvSpPr>
          <p:spPr>
            <a:xfrm>
              <a:off x="2124700" y="922573"/>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781"/>
                    <a:pt x="0" y="10810"/>
                  </a:cubicBezTo>
                  <a:cubicBezTo>
                    <a:pt x="0" y="17286"/>
                    <a:pt x="4578" y="21600"/>
                    <a:pt x="9320" y="21600"/>
                  </a:cubicBezTo>
                  <a:cubicBezTo>
                    <a:pt x="11587" y="21600"/>
                    <a:pt x="13898" y="20615"/>
                    <a:pt x="15759" y="18403"/>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0" name="Google Shape;2481;p57"/>
            <p:cNvSpPr/>
            <p:nvPr/>
          </p:nvSpPr>
          <p:spPr>
            <a:xfrm>
              <a:off x="2096809" y="922573"/>
              <a:ext cx="19549" cy="19525"/>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781"/>
                    <a:pt x="0" y="10810"/>
                  </a:cubicBezTo>
                  <a:cubicBezTo>
                    <a:pt x="0" y="17286"/>
                    <a:pt x="4549" y="21600"/>
                    <a:pt x="9289" y="21600"/>
                  </a:cubicBezTo>
                  <a:cubicBezTo>
                    <a:pt x="11555" y="21600"/>
                    <a:pt x="13865" y="20615"/>
                    <a:pt x="15740" y="18403"/>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1" name="Google Shape;2482;p57"/>
            <p:cNvSpPr/>
            <p:nvPr/>
          </p:nvSpPr>
          <p:spPr>
            <a:xfrm>
              <a:off x="2068834" y="922573"/>
              <a:ext cx="19574" cy="19525"/>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81"/>
                    <a:pt x="0" y="10810"/>
                  </a:cubicBezTo>
                  <a:cubicBezTo>
                    <a:pt x="0" y="17286"/>
                    <a:pt x="4558" y="21600"/>
                    <a:pt x="9315" y="21600"/>
                  </a:cubicBezTo>
                  <a:cubicBezTo>
                    <a:pt x="11590" y="21600"/>
                    <a:pt x="13917" y="20615"/>
                    <a:pt x="15809" y="18403"/>
                  </a:cubicBezTo>
                  <a:cubicBezTo>
                    <a:pt x="21600" y="11632"/>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2" name="Google Shape;2483;p57"/>
            <p:cNvSpPr/>
            <p:nvPr/>
          </p:nvSpPr>
          <p:spPr>
            <a:xfrm>
              <a:off x="2040941" y="922573"/>
              <a:ext cx="19552" cy="19544"/>
            </a:xfrm>
            <a:custGeom>
              <a:avLst/>
              <a:gdLst/>
              <a:ahLst/>
              <a:cxnLst>
                <a:cxn ang="0">
                  <a:pos x="wd2" y="hd2"/>
                </a:cxn>
                <a:cxn ang="5400000">
                  <a:pos x="wd2" y="hd2"/>
                </a:cxn>
                <a:cxn ang="10800000">
                  <a:pos x="wd2" y="hd2"/>
                </a:cxn>
                <a:cxn ang="16200000">
                  <a:pos x="wd2" y="hd2"/>
                </a:cxn>
              </a:cxnLst>
              <a:rect l="0" t="0" r="r" b="b"/>
              <a:pathLst>
                <a:path w="18462" h="21600" fill="norm" stroke="1" extrusionOk="0">
                  <a:moveTo>
                    <a:pt x="9246" y="0"/>
                  </a:moveTo>
                  <a:cubicBezTo>
                    <a:pt x="9220" y="0"/>
                    <a:pt x="9185" y="0"/>
                    <a:pt x="9159" y="0"/>
                  </a:cubicBezTo>
                  <a:cubicBezTo>
                    <a:pt x="4091" y="0"/>
                    <a:pt x="-68" y="4857"/>
                    <a:pt x="1" y="10800"/>
                  </a:cubicBezTo>
                  <a:cubicBezTo>
                    <a:pt x="1" y="17310"/>
                    <a:pt x="4524" y="21600"/>
                    <a:pt x="9263" y="21600"/>
                  </a:cubicBezTo>
                  <a:cubicBezTo>
                    <a:pt x="11551" y="21600"/>
                    <a:pt x="13881" y="20606"/>
                    <a:pt x="15779" y="18385"/>
                  </a:cubicBezTo>
                  <a:cubicBezTo>
                    <a:pt x="21532" y="11561"/>
                    <a:pt x="17425"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3" name="Google Shape;2484;p57"/>
            <p:cNvSpPr/>
            <p:nvPr/>
          </p:nvSpPr>
          <p:spPr>
            <a:xfrm>
              <a:off x="2012967" y="922573"/>
              <a:ext cx="19559" cy="19544"/>
            </a:xfrm>
            <a:custGeom>
              <a:avLst/>
              <a:gdLst/>
              <a:ahLst/>
              <a:cxnLst>
                <a:cxn ang="0">
                  <a:pos x="wd2" y="hd2"/>
                </a:cxn>
                <a:cxn ang="5400000">
                  <a:pos x="wd2" y="hd2"/>
                </a:cxn>
                <a:cxn ang="10800000">
                  <a:pos x="wd2" y="hd2"/>
                </a:cxn>
                <a:cxn ang="16200000">
                  <a:pos x="wd2" y="hd2"/>
                </a:cxn>
              </a:cxnLst>
              <a:rect l="0" t="0" r="r" b="b"/>
              <a:pathLst>
                <a:path w="18521" h="21600" fill="norm" stroke="1" extrusionOk="0">
                  <a:moveTo>
                    <a:pt x="9340" y="0"/>
                  </a:moveTo>
                  <a:cubicBezTo>
                    <a:pt x="9314" y="0"/>
                    <a:pt x="9288" y="0"/>
                    <a:pt x="9253" y="0"/>
                  </a:cubicBezTo>
                  <a:cubicBezTo>
                    <a:pt x="4101" y="0"/>
                    <a:pt x="0" y="4857"/>
                    <a:pt x="0" y="10800"/>
                  </a:cubicBezTo>
                  <a:cubicBezTo>
                    <a:pt x="0" y="17310"/>
                    <a:pt x="4544" y="21600"/>
                    <a:pt x="9297" y="21600"/>
                  </a:cubicBezTo>
                  <a:cubicBezTo>
                    <a:pt x="11582" y="21600"/>
                    <a:pt x="13919" y="20606"/>
                    <a:pt x="15822" y="18385"/>
                  </a:cubicBezTo>
                  <a:cubicBezTo>
                    <a:pt x="21600" y="11561"/>
                    <a:pt x="17482" y="0"/>
                    <a:pt x="93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4" name="Google Shape;2485;p57"/>
            <p:cNvSpPr/>
            <p:nvPr/>
          </p:nvSpPr>
          <p:spPr>
            <a:xfrm>
              <a:off x="2012967" y="894598"/>
              <a:ext cx="19534" cy="1957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2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5" name="Google Shape;2486;p57"/>
            <p:cNvSpPr/>
            <p:nvPr/>
          </p:nvSpPr>
          <p:spPr>
            <a:xfrm>
              <a:off x="1985002" y="894598"/>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2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6" name="Google Shape;2487;p57"/>
            <p:cNvSpPr/>
            <p:nvPr/>
          </p:nvSpPr>
          <p:spPr>
            <a:xfrm>
              <a:off x="1985001" y="866633"/>
              <a:ext cx="19550" cy="19571"/>
            </a:xfrm>
            <a:custGeom>
              <a:avLst/>
              <a:gdLst/>
              <a:ahLst/>
              <a:cxnLst>
                <a:cxn ang="0">
                  <a:pos x="wd2" y="hd2"/>
                </a:cxn>
                <a:cxn ang="5400000">
                  <a:pos x="wd2" y="hd2"/>
                </a:cxn>
                <a:cxn ang="10800000">
                  <a:pos x="wd2" y="hd2"/>
                </a:cxn>
                <a:cxn ang="16200000">
                  <a:pos x="wd2" y="hd2"/>
                </a:cxn>
              </a:cxnLst>
              <a:rect l="0" t="0" r="r" b="b"/>
              <a:pathLst>
                <a:path w="18453" h="21600" fill="norm" stroke="1" extrusionOk="0">
                  <a:moveTo>
                    <a:pt x="9224" y="0"/>
                  </a:moveTo>
                  <a:cubicBezTo>
                    <a:pt x="4079" y="0"/>
                    <a:pt x="0" y="4851"/>
                    <a:pt x="0" y="10785"/>
                  </a:cubicBezTo>
                  <a:cubicBezTo>
                    <a:pt x="-52" y="17296"/>
                    <a:pt x="4521" y="21600"/>
                    <a:pt x="9267" y="21600"/>
                  </a:cubicBezTo>
                  <a:cubicBezTo>
                    <a:pt x="11527" y="21600"/>
                    <a:pt x="13831" y="20618"/>
                    <a:pt x="15702" y="18441"/>
                  </a:cubicBezTo>
                  <a:cubicBezTo>
                    <a:pt x="21548" y="11605"/>
                    <a:pt x="17460" y="0"/>
                    <a:pt x="92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7" name="Google Shape;2488;p57"/>
            <p:cNvSpPr/>
            <p:nvPr/>
          </p:nvSpPr>
          <p:spPr>
            <a:xfrm>
              <a:off x="1957027" y="866633"/>
              <a:ext cx="19550" cy="19571"/>
            </a:xfrm>
            <a:custGeom>
              <a:avLst/>
              <a:gdLst/>
              <a:ahLst/>
              <a:cxnLst>
                <a:cxn ang="0">
                  <a:pos x="wd2" y="hd2"/>
                </a:cxn>
                <a:cxn ang="5400000">
                  <a:pos x="wd2" y="hd2"/>
                </a:cxn>
                <a:cxn ang="10800000">
                  <a:pos x="wd2" y="hd2"/>
                </a:cxn>
                <a:cxn ang="16200000">
                  <a:pos x="wd2" y="hd2"/>
                </a:cxn>
              </a:cxnLst>
              <a:rect l="0" t="0" r="r" b="b"/>
              <a:pathLst>
                <a:path w="18460" h="21600" fill="norm" stroke="1" extrusionOk="0">
                  <a:moveTo>
                    <a:pt x="9228" y="0"/>
                  </a:moveTo>
                  <a:cubicBezTo>
                    <a:pt x="4159" y="0"/>
                    <a:pt x="0" y="4851"/>
                    <a:pt x="0" y="10785"/>
                  </a:cubicBezTo>
                  <a:cubicBezTo>
                    <a:pt x="-43" y="17296"/>
                    <a:pt x="4523" y="21600"/>
                    <a:pt x="9271" y="21600"/>
                  </a:cubicBezTo>
                  <a:cubicBezTo>
                    <a:pt x="11541" y="21600"/>
                    <a:pt x="13846" y="20618"/>
                    <a:pt x="15709" y="18441"/>
                  </a:cubicBezTo>
                  <a:cubicBezTo>
                    <a:pt x="21557" y="11686"/>
                    <a:pt x="17467"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8" name="Google Shape;2489;p57"/>
            <p:cNvSpPr/>
            <p:nvPr/>
          </p:nvSpPr>
          <p:spPr>
            <a:xfrm>
              <a:off x="1957027" y="838658"/>
              <a:ext cx="19550" cy="19608"/>
            </a:xfrm>
            <a:custGeom>
              <a:avLst/>
              <a:gdLst/>
              <a:ahLst/>
              <a:cxnLst>
                <a:cxn ang="0">
                  <a:pos x="wd2" y="hd2"/>
                </a:cxn>
                <a:cxn ang="5400000">
                  <a:pos x="wd2" y="hd2"/>
                </a:cxn>
                <a:cxn ang="10800000">
                  <a:pos x="wd2" y="hd2"/>
                </a:cxn>
                <a:cxn ang="16200000">
                  <a:pos x="wd2" y="hd2"/>
                </a:cxn>
              </a:cxnLst>
              <a:rect l="0" t="0" r="r" b="b"/>
              <a:pathLst>
                <a:path w="18460" h="21600" fill="norm" stroke="1" extrusionOk="0">
                  <a:moveTo>
                    <a:pt x="9228" y="0"/>
                  </a:moveTo>
                  <a:cubicBezTo>
                    <a:pt x="4159" y="0"/>
                    <a:pt x="0" y="4852"/>
                    <a:pt x="0" y="10765"/>
                  </a:cubicBezTo>
                  <a:cubicBezTo>
                    <a:pt x="-43" y="17274"/>
                    <a:pt x="4488" y="21600"/>
                    <a:pt x="9236" y="21600"/>
                  </a:cubicBezTo>
                  <a:cubicBezTo>
                    <a:pt x="11506" y="21600"/>
                    <a:pt x="13820" y="20609"/>
                    <a:pt x="15709" y="18406"/>
                  </a:cubicBezTo>
                  <a:cubicBezTo>
                    <a:pt x="21557" y="11664"/>
                    <a:pt x="17467"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89" name="Google Shape;2490;p57"/>
            <p:cNvSpPr/>
            <p:nvPr/>
          </p:nvSpPr>
          <p:spPr>
            <a:xfrm>
              <a:off x="1929061" y="838658"/>
              <a:ext cx="19546" cy="19608"/>
            </a:xfrm>
            <a:custGeom>
              <a:avLst/>
              <a:gdLst/>
              <a:ahLst/>
              <a:cxnLst>
                <a:cxn ang="0">
                  <a:pos x="wd2" y="hd2"/>
                </a:cxn>
                <a:cxn ang="5400000">
                  <a:pos x="wd2" y="hd2"/>
                </a:cxn>
                <a:cxn ang="10800000">
                  <a:pos x="wd2" y="hd2"/>
                </a:cxn>
                <a:cxn ang="16200000">
                  <a:pos x="wd2" y="hd2"/>
                </a:cxn>
              </a:cxnLst>
              <a:rect l="0" t="0" r="r" b="b"/>
              <a:pathLst>
                <a:path w="18457" h="21600" fill="norm" stroke="1" extrusionOk="0">
                  <a:moveTo>
                    <a:pt x="9227" y="0"/>
                  </a:moveTo>
                  <a:cubicBezTo>
                    <a:pt x="4150" y="0"/>
                    <a:pt x="0" y="4852"/>
                    <a:pt x="0" y="10765"/>
                  </a:cubicBezTo>
                  <a:cubicBezTo>
                    <a:pt x="-52" y="17274"/>
                    <a:pt x="4488" y="21600"/>
                    <a:pt x="9236" y="21600"/>
                  </a:cubicBezTo>
                  <a:cubicBezTo>
                    <a:pt x="11497" y="21600"/>
                    <a:pt x="13819" y="20609"/>
                    <a:pt x="15708" y="18406"/>
                  </a:cubicBezTo>
                  <a:cubicBezTo>
                    <a:pt x="21548" y="11664"/>
                    <a:pt x="17467" y="81"/>
                    <a:pt x="92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0" name="Google Shape;2491;p57"/>
            <p:cNvSpPr/>
            <p:nvPr/>
          </p:nvSpPr>
          <p:spPr>
            <a:xfrm>
              <a:off x="1929061" y="810693"/>
              <a:ext cx="19546" cy="19626"/>
            </a:xfrm>
            <a:custGeom>
              <a:avLst/>
              <a:gdLst/>
              <a:ahLst/>
              <a:cxnLst>
                <a:cxn ang="0">
                  <a:pos x="wd2" y="hd2"/>
                </a:cxn>
                <a:cxn ang="5400000">
                  <a:pos x="wd2" y="hd2"/>
                </a:cxn>
                <a:cxn ang="10800000">
                  <a:pos x="wd2" y="hd2"/>
                </a:cxn>
                <a:cxn ang="16200000">
                  <a:pos x="wd2" y="hd2"/>
                </a:cxn>
              </a:cxnLst>
              <a:rect l="0" t="0" r="r" b="b"/>
              <a:pathLst>
                <a:path w="18457" h="21600" fill="norm" stroke="1" extrusionOk="0">
                  <a:moveTo>
                    <a:pt x="9227" y="0"/>
                  </a:moveTo>
                  <a:cubicBezTo>
                    <a:pt x="4150" y="0"/>
                    <a:pt x="0" y="4837"/>
                    <a:pt x="0" y="10755"/>
                  </a:cubicBezTo>
                  <a:cubicBezTo>
                    <a:pt x="-52" y="17268"/>
                    <a:pt x="4514" y="21600"/>
                    <a:pt x="9279" y="21600"/>
                  </a:cubicBezTo>
                  <a:cubicBezTo>
                    <a:pt x="11532" y="21600"/>
                    <a:pt x="13828" y="20631"/>
                    <a:pt x="15708" y="18470"/>
                  </a:cubicBezTo>
                  <a:cubicBezTo>
                    <a:pt x="21548" y="11653"/>
                    <a:pt x="17467" y="81"/>
                    <a:pt x="92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1" name="Google Shape;2492;p57"/>
            <p:cNvSpPr/>
            <p:nvPr/>
          </p:nvSpPr>
          <p:spPr>
            <a:xfrm>
              <a:off x="1985001" y="810693"/>
              <a:ext cx="19550" cy="19599"/>
            </a:xfrm>
            <a:custGeom>
              <a:avLst/>
              <a:gdLst/>
              <a:ahLst/>
              <a:cxnLst>
                <a:cxn ang="0">
                  <a:pos x="wd2" y="hd2"/>
                </a:cxn>
                <a:cxn ang="5400000">
                  <a:pos x="wd2" y="hd2"/>
                </a:cxn>
                <a:cxn ang="10800000">
                  <a:pos x="wd2" y="hd2"/>
                </a:cxn>
                <a:cxn ang="16200000">
                  <a:pos x="wd2" y="hd2"/>
                </a:cxn>
              </a:cxnLst>
              <a:rect l="0" t="0" r="r" b="b"/>
              <a:pathLst>
                <a:path w="18453" h="21600" fill="norm" stroke="1" extrusionOk="0">
                  <a:moveTo>
                    <a:pt x="9224" y="0"/>
                  </a:moveTo>
                  <a:cubicBezTo>
                    <a:pt x="4157" y="81"/>
                    <a:pt x="0" y="4844"/>
                    <a:pt x="0" y="10770"/>
                  </a:cubicBezTo>
                  <a:cubicBezTo>
                    <a:pt x="-52" y="17272"/>
                    <a:pt x="4486" y="21600"/>
                    <a:pt x="9232" y="21600"/>
                  </a:cubicBezTo>
                  <a:cubicBezTo>
                    <a:pt x="11493" y="21600"/>
                    <a:pt x="13814" y="20619"/>
                    <a:pt x="15702" y="18415"/>
                  </a:cubicBezTo>
                  <a:cubicBezTo>
                    <a:pt x="21548" y="11670"/>
                    <a:pt x="17460" y="0"/>
                    <a:pt x="92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2" name="Google Shape;2493;p57"/>
            <p:cNvSpPr/>
            <p:nvPr/>
          </p:nvSpPr>
          <p:spPr>
            <a:xfrm>
              <a:off x="1957027" y="782792"/>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80"/>
                    <a:pt x="0" y="10785"/>
                  </a:cubicBezTo>
                  <a:cubicBezTo>
                    <a:pt x="0" y="17306"/>
                    <a:pt x="4567" y="21600"/>
                    <a:pt x="9307" y="21600"/>
                  </a:cubicBezTo>
                  <a:cubicBezTo>
                    <a:pt x="11573" y="21600"/>
                    <a:pt x="13873" y="2062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3" name="Google Shape;2494;p57"/>
            <p:cNvSpPr/>
            <p:nvPr/>
          </p:nvSpPr>
          <p:spPr>
            <a:xfrm>
              <a:off x="1929062" y="754827"/>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1"/>
                    <a:pt x="0" y="10785"/>
                  </a:cubicBezTo>
                  <a:cubicBezTo>
                    <a:pt x="0" y="17296"/>
                    <a:pt x="4560" y="21600"/>
                    <a:pt x="9328" y="21600"/>
                  </a:cubicBezTo>
                  <a:cubicBezTo>
                    <a:pt x="11603"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4" name="Google Shape;2495;p57"/>
            <p:cNvSpPr/>
            <p:nvPr/>
          </p:nvSpPr>
          <p:spPr>
            <a:xfrm>
              <a:off x="2599975" y="167746"/>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96"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5" name="Google Shape;2496;p57"/>
            <p:cNvSpPr/>
            <p:nvPr/>
          </p:nvSpPr>
          <p:spPr>
            <a:xfrm>
              <a:off x="2572083" y="167746"/>
              <a:ext cx="19545"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6" name="Google Shape;2497;p57"/>
            <p:cNvSpPr/>
            <p:nvPr/>
          </p:nvSpPr>
          <p:spPr>
            <a:xfrm>
              <a:off x="2572083" y="139781"/>
              <a:ext cx="19545" cy="1956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53"/>
                    <a:pt x="0" y="10780"/>
                  </a:cubicBezTo>
                  <a:cubicBezTo>
                    <a:pt x="0" y="17304"/>
                    <a:pt x="4560" y="21600"/>
                    <a:pt x="9302" y="21600"/>
                  </a:cubicBezTo>
                  <a:cubicBezTo>
                    <a:pt x="11569" y="21600"/>
                    <a:pt x="13870" y="20627"/>
                    <a:pt x="1574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7" name="Google Shape;2498;p57"/>
            <p:cNvSpPr/>
            <p:nvPr/>
          </p:nvSpPr>
          <p:spPr>
            <a:xfrm>
              <a:off x="2544108"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8" name="Google Shape;2499;p57"/>
            <p:cNvSpPr/>
            <p:nvPr/>
          </p:nvSpPr>
          <p:spPr>
            <a:xfrm>
              <a:off x="2544108"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499" name="Google Shape;2500;p57"/>
            <p:cNvSpPr/>
            <p:nvPr/>
          </p:nvSpPr>
          <p:spPr>
            <a:xfrm>
              <a:off x="2516143" y="195721"/>
              <a:ext cx="19600" cy="19525"/>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781"/>
                    <a:pt x="0" y="10810"/>
                  </a:cubicBezTo>
                  <a:cubicBezTo>
                    <a:pt x="0" y="17276"/>
                    <a:pt x="4536" y="21600"/>
                    <a:pt x="9281" y="21600"/>
                  </a:cubicBezTo>
                  <a:cubicBezTo>
                    <a:pt x="11558" y="21600"/>
                    <a:pt x="13869" y="20615"/>
                    <a:pt x="15765" y="18392"/>
                  </a:cubicBezTo>
                  <a:cubicBezTo>
                    <a:pt x="21600" y="11632"/>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0" name="Google Shape;2501;p57"/>
            <p:cNvSpPr/>
            <p:nvPr/>
          </p:nvSpPr>
          <p:spPr>
            <a:xfrm>
              <a:off x="2516143" y="139781"/>
              <a:ext cx="19600" cy="19562"/>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853"/>
                    <a:pt x="0" y="10780"/>
                  </a:cubicBezTo>
                  <a:cubicBezTo>
                    <a:pt x="0" y="17304"/>
                    <a:pt x="4545" y="21600"/>
                    <a:pt x="9298" y="21600"/>
                  </a:cubicBezTo>
                  <a:cubicBezTo>
                    <a:pt x="11566" y="21600"/>
                    <a:pt x="13878" y="20627"/>
                    <a:pt x="15765" y="18449"/>
                  </a:cubicBezTo>
                  <a:cubicBezTo>
                    <a:pt x="21600" y="11611"/>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1" name="Google Shape;2502;p57"/>
            <p:cNvSpPr/>
            <p:nvPr/>
          </p:nvSpPr>
          <p:spPr>
            <a:xfrm>
              <a:off x="2488168" y="195721"/>
              <a:ext cx="19607" cy="19525"/>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781"/>
                    <a:pt x="0" y="10810"/>
                  </a:cubicBezTo>
                  <a:cubicBezTo>
                    <a:pt x="0" y="17276"/>
                    <a:pt x="4569" y="21600"/>
                    <a:pt x="9312" y="21600"/>
                  </a:cubicBezTo>
                  <a:cubicBezTo>
                    <a:pt x="11587" y="21600"/>
                    <a:pt x="13889" y="20615"/>
                    <a:pt x="15759" y="18392"/>
                  </a:cubicBezTo>
                  <a:cubicBezTo>
                    <a:pt x="21600" y="11632"/>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2" name="Google Shape;2503;p57"/>
            <p:cNvSpPr/>
            <p:nvPr/>
          </p:nvSpPr>
          <p:spPr>
            <a:xfrm>
              <a:off x="2488168" y="139781"/>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80"/>
                  </a:cubicBezTo>
                  <a:cubicBezTo>
                    <a:pt x="0" y="17304"/>
                    <a:pt x="4578" y="21600"/>
                    <a:pt x="9329" y="21600"/>
                  </a:cubicBezTo>
                  <a:cubicBezTo>
                    <a:pt x="11596"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3" name="Google Shape;2504;p57"/>
            <p:cNvSpPr/>
            <p:nvPr/>
          </p:nvSpPr>
          <p:spPr>
            <a:xfrm>
              <a:off x="2460276" y="223613"/>
              <a:ext cx="19545" cy="1960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52"/>
                    <a:pt x="0" y="10765"/>
                  </a:cubicBezTo>
                  <a:cubicBezTo>
                    <a:pt x="0" y="17274"/>
                    <a:pt x="4560" y="21600"/>
                    <a:pt x="9302" y="21600"/>
                  </a:cubicBezTo>
                  <a:cubicBezTo>
                    <a:pt x="11569" y="21600"/>
                    <a:pt x="13870" y="20609"/>
                    <a:pt x="15746"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4" name="Google Shape;2505;p57"/>
            <p:cNvSpPr/>
            <p:nvPr/>
          </p:nvSpPr>
          <p:spPr>
            <a:xfrm>
              <a:off x="2460276" y="195721"/>
              <a:ext cx="19545" cy="19525"/>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781"/>
                    <a:pt x="0" y="10810"/>
                  </a:cubicBezTo>
                  <a:cubicBezTo>
                    <a:pt x="0" y="17276"/>
                    <a:pt x="4551" y="21600"/>
                    <a:pt x="9293" y="21600"/>
                  </a:cubicBezTo>
                  <a:cubicBezTo>
                    <a:pt x="11560" y="21600"/>
                    <a:pt x="13870" y="20615"/>
                    <a:pt x="15746" y="18392"/>
                  </a:cubicBezTo>
                  <a:cubicBezTo>
                    <a:pt x="21600" y="11632"/>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5" name="Google Shape;2506;p57"/>
            <p:cNvSpPr/>
            <p:nvPr/>
          </p:nvSpPr>
          <p:spPr>
            <a:xfrm>
              <a:off x="2460276" y="139781"/>
              <a:ext cx="19545" cy="19562"/>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53"/>
                    <a:pt x="0" y="10780"/>
                  </a:cubicBezTo>
                  <a:cubicBezTo>
                    <a:pt x="0" y="17304"/>
                    <a:pt x="4560" y="21600"/>
                    <a:pt x="9302" y="21600"/>
                  </a:cubicBezTo>
                  <a:cubicBezTo>
                    <a:pt x="11569" y="21600"/>
                    <a:pt x="13870" y="20627"/>
                    <a:pt x="1574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6" name="Google Shape;2507;p57"/>
            <p:cNvSpPr/>
            <p:nvPr/>
          </p:nvSpPr>
          <p:spPr>
            <a:xfrm>
              <a:off x="2460276" y="111806"/>
              <a:ext cx="19545" cy="19608"/>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091" y="0"/>
                    <a:pt x="0" y="4852"/>
                    <a:pt x="0" y="10765"/>
                  </a:cubicBezTo>
                  <a:cubicBezTo>
                    <a:pt x="0" y="17274"/>
                    <a:pt x="4560" y="21600"/>
                    <a:pt x="9302" y="21600"/>
                  </a:cubicBezTo>
                  <a:cubicBezTo>
                    <a:pt x="11569" y="21600"/>
                    <a:pt x="13870" y="20609"/>
                    <a:pt x="1574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7" name="Google Shape;2508;p57"/>
            <p:cNvSpPr/>
            <p:nvPr/>
          </p:nvSpPr>
          <p:spPr>
            <a:xfrm>
              <a:off x="2432302" y="251587"/>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67"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8" name="Google Shape;2509;p57"/>
            <p:cNvSpPr/>
            <p:nvPr/>
          </p:nvSpPr>
          <p:spPr>
            <a:xfrm>
              <a:off x="2432302"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09" name="Google Shape;2510;p57"/>
            <p:cNvSpPr/>
            <p:nvPr/>
          </p:nvSpPr>
          <p:spPr>
            <a:xfrm>
              <a:off x="2432302" y="195721"/>
              <a:ext cx="19572" cy="19525"/>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81"/>
                    <a:pt x="0" y="10810"/>
                  </a:cubicBezTo>
                  <a:cubicBezTo>
                    <a:pt x="0" y="17276"/>
                    <a:pt x="4558" y="21600"/>
                    <a:pt x="9315" y="21600"/>
                  </a:cubicBezTo>
                  <a:cubicBezTo>
                    <a:pt x="11590" y="21600"/>
                    <a:pt x="13917" y="20615"/>
                    <a:pt x="15809" y="18392"/>
                  </a:cubicBezTo>
                  <a:cubicBezTo>
                    <a:pt x="21600" y="11632"/>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0" name="Google Shape;2511;p57"/>
            <p:cNvSpPr/>
            <p:nvPr/>
          </p:nvSpPr>
          <p:spPr>
            <a:xfrm>
              <a:off x="2432302" y="111806"/>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1" name="Google Shape;2512;p57"/>
            <p:cNvSpPr/>
            <p:nvPr/>
          </p:nvSpPr>
          <p:spPr>
            <a:xfrm>
              <a:off x="2404263" y="279552"/>
              <a:ext cx="19618" cy="19572"/>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289" y="0"/>
                  </a:moveTo>
                  <a:cubicBezTo>
                    <a:pt x="4147" y="0"/>
                    <a:pt x="69" y="4861"/>
                    <a:pt x="0" y="10785"/>
                  </a:cubicBezTo>
                  <a:cubicBezTo>
                    <a:pt x="0" y="17306"/>
                    <a:pt x="4545" y="21600"/>
                    <a:pt x="9298" y="21600"/>
                  </a:cubicBezTo>
                  <a:cubicBezTo>
                    <a:pt x="11558" y="21600"/>
                    <a:pt x="13878" y="20618"/>
                    <a:pt x="15765" y="18441"/>
                  </a:cubicBezTo>
                  <a:cubicBezTo>
                    <a:pt x="21600" y="11605"/>
                    <a:pt x="17522"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2" name="Google Shape;2513;p57"/>
            <p:cNvSpPr/>
            <p:nvPr/>
          </p:nvSpPr>
          <p:spPr>
            <a:xfrm>
              <a:off x="2404263" y="251587"/>
              <a:ext cx="19618" cy="19562"/>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289" y="0"/>
                  </a:moveTo>
                  <a:cubicBezTo>
                    <a:pt x="4147" y="0"/>
                    <a:pt x="69" y="4853"/>
                    <a:pt x="0" y="10780"/>
                  </a:cubicBezTo>
                  <a:cubicBezTo>
                    <a:pt x="0" y="17304"/>
                    <a:pt x="4545" y="21600"/>
                    <a:pt x="9298" y="21600"/>
                  </a:cubicBezTo>
                  <a:cubicBezTo>
                    <a:pt x="11558" y="21600"/>
                    <a:pt x="13878" y="20627"/>
                    <a:pt x="15765" y="18449"/>
                  </a:cubicBezTo>
                  <a:cubicBezTo>
                    <a:pt x="21600" y="11611"/>
                    <a:pt x="17522"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3" name="Google Shape;2514;p57"/>
            <p:cNvSpPr/>
            <p:nvPr/>
          </p:nvSpPr>
          <p:spPr>
            <a:xfrm>
              <a:off x="2404263" y="195721"/>
              <a:ext cx="19618" cy="19525"/>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289" y="0"/>
                  </a:moveTo>
                  <a:cubicBezTo>
                    <a:pt x="4147" y="0"/>
                    <a:pt x="69" y="4781"/>
                    <a:pt x="0" y="10810"/>
                  </a:cubicBezTo>
                  <a:cubicBezTo>
                    <a:pt x="0" y="17276"/>
                    <a:pt x="4536" y="21600"/>
                    <a:pt x="9281" y="21600"/>
                  </a:cubicBezTo>
                  <a:cubicBezTo>
                    <a:pt x="11549" y="21600"/>
                    <a:pt x="13869" y="20615"/>
                    <a:pt x="15765" y="18392"/>
                  </a:cubicBezTo>
                  <a:cubicBezTo>
                    <a:pt x="21600" y="11632"/>
                    <a:pt x="17522"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4" name="Google Shape;2515;p57"/>
            <p:cNvSpPr/>
            <p:nvPr/>
          </p:nvSpPr>
          <p:spPr>
            <a:xfrm>
              <a:off x="2404263" y="111806"/>
              <a:ext cx="19618" cy="19608"/>
            </a:xfrm>
            <a:custGeom>
              <a:avLst/>
              <a:gdLst/>
              <a:ahLst/>
              <a:cxnLst>
                <a:cxn ang="0">
                  <a:pos x="wd2" y="hd2"/>
                </a:cxn>
                <a:cxn ang="5400000">
                  <a:pos x="wd2" y="hd2"/>
                </a:cxn>
                <a:cxn ang="10800000">
                  <a:pos x="wd2" y="hd2"/>
                </a:cxn>
                <a:cxn ang="16200000">
                  <a:pos x="wd2" y="hd2"/>
                </a:cxn>
              </a:cxnLst>
              <a:rect l="0" t="0" r="r" b="b"/>
              <a:pathLst>
                <a:path w="18511" h="21600" fill="norm" stroke="1" extrusionOk="0">
                  <a:moveTo>
                    <a:pt x="9289" y="0"/>
                  </a:moveTo>
                  <a:cubicBezTo>
                    <a:pt x="4147" y="0"/>
                    <a:pt x="69" y="4852"/>
                    <a:pt x="0" y="10765"/>
                  </a:cubicBezTo>
                  <a:cubicBezTo>
                    <a:pt x="0" y="17274"/>
                    <a:pt x="4545" y="21600"/>
                    <a:pt x="9289" y="21600"/>
                  </a:cubicBezTo>
                  <a:cubicBezTo>
                    <a:pt x="11558" y="21600"/>
                    <a:pt x="13878" y="20609"/>
                    <a:pt x="15765" y="18406"/>
                  </a:cubicBezTo>
                  <a:cubicBezTo>
                    <a:pt x="21600" y="11664"/>
                    <a:pt x="17522"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5" name="Google Shape;2516;p57"/>
            <p:cNvSpPr/>
            <p:nvPr/>
          </p:nvSpPr>
          <p:spPr>
            <a:xfrm>
              <a:off x="2376362" y="307527"/>
              <a:ext cx="19533" cy="19544"/>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76"/>
                    <a:pt x="0" y="10800"/>
                  </a:cubicBezTo>
                  <a:cubicBezTo>
                    <a:pt x="0" y="17300"/>
                    <a:pt x="4532" y="21600"/>
                    <a:pt x="9263" y="21600"/>
                  </a:cubicBezTo>
                  <a:cubicBezTo>
                    <a:pt x="11538" y="21600"/>
                    <a:pt x="13856" y="20606"/>
                    <a:pt x="15740" y="18375"/>
                  </a:cubicBezTo>
                  <a:cubicBezTo>
                    <a:pt x="21600" y="11621"/>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6" name="Google Shape;2517;p57"/>
            <p:cNvSpPr/>
            <p:nvPr/>
          </p:nvSpPr>
          <p:spPr>
            <a:xfrm>
              <a:off x="2376362" y="279552"/>
              <a:ext cx="19533" cy="1957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58" y="21600"/>
                    <a:pt x="9307" y="21600"/>
                  </a:cubicBezTo>
                  <a:cubicBezTo>
                    <a:pt x="11564"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7" name="Google Shape;2518;p57"/>
            <p:cNvSpPr/>
            <p:nvPr/>
          </p:nvSpPr>
          <p:spPr>
            <a:xfrm>
              <a:off x="2376362" y="223613"/>
              <a:ext cx="19533"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52"/>
                    <a:pt x="0" y="10765"/>
                  </a:cubicBezTo>
                  <a:cubicBezTo>
                    <a:pt x="0" y="17274"/>
                    <a:pt x="4558" y="21600"/>
                    <a:pt x="9298" y="21600"/>
                  </a:cubicBezTo>
                  <a:cubicBezTo>
                    <a:pt x="11564" y="21600"/>
                    <a:pt x="13873" y="20609"/>
                    <a:pt x="15740" y="18406"/>
                  </a:cubicBezTo>
                  <a:cubicBezTo>
                    <a:pt x="21600" y="11583"/>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8" name="Google Shape;2519;p57"/>
            <p:cNvSpPr/>
            <p:nvPr/>
          </p:nvSpPr>
          <p:spPr>
            <a:xfrm>
              <a:off x="2376362" y="195721"/>
              <a:ext cx="19533" cy="19525"/>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781"/>
                    <a:pt x="0" y="10810"/>
                  </a:cubicBezTo>
                  <a:cubicBezTo>
                    <a:pt x="0" y="17276"/>
                    <a:pt x="4558" y="21600"/>
                    <a:pt x="9289" y="21600"/>
                  </a:cubicBezTo>
                  <a:cubicBezTo>
                    <a:pt x="11555" y="21600"/>
                    <a:pt x="13865" y="20615"/>
                    <a:pt x="15740" y="18392"/>
                  </a:cubicBezTo>
                  <a:cubicBezTo>
                    <a:pt x="21600" y="11632"/>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19" name="Google Shape;2520;p57"/>
            <p:cNvSpPr/>
            <p:nvPr/>
          </p:nvSpPr>
          <p:spPr>
            <a:xfrm>
              <a:off x="2376362" y="111806"/>
              <a:ext cx="19533"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2"/>
                    <a:pt x="0" y="10765"/>
                  </a:cubicBezTo>
                  <a:cubicBezTo>
                    <a:pt x="0" y="17274"/>
                    <a:pt x="4558" y="21600"/>
                    <a:pt x="9298" y="21600"/>
                  </a:cubicBezTo>
                  <a:cubicBezTo>
                    <a:pt x="11564" y="21600"/>
                    <a:pt x="13873" y="20609"/>
                    <a:pt x="15740" y="18406"/>
                  </a:cubicBezTo>
                  <a:cubicBezTo>
                    <a:pt x="21600" y="11583"/>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0" name="Google Shape;2521;p57"/>
            <p:cNvSpPr/>
            <p:nvPr/>
          </p:nvSpPr>
          <p:spPr>
            <a:xfrm>
              <a:off x="2348396" y="223613"/>
              <a:ext cx="19543"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160" y="0"/>
                    <a:pt x="0" y="4852"/>
                    <a:pt x="0" y="10765"/>
                  </a:cubicBezTo>
                  <a:cubicBezTo>
                    <a:pt x="0" y="17274"/>
                    <a:pt x="4560" y="21600"/>
                    <a:pt x="9302" y="21600"/>
                  </a:cubicBezTo>
                  <a:cubicBezTo>
                    <a:pt x="11569" y="21600"/>
                    <a:pt x="13870" y="20609"/>
                    <a:pt x="15738"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1" name="Google Shape;2522;p57"/>
            <p:cNvSpPr/>
            <p:nvPr/>
          </p:nvSpPr>
          <p:spPr>
            <a:xfrm>
              <a:off x="2348396" y="111806"/>
              <a:ext cx="19543"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160" y="0"/>
                    <a:pt x="0" y="4852"/>
                    <a:pt x="0" y="10765"/>
                  </a:cubicBezTo>
                  <a:cubicBezTo>
                    <a:pt x="0" y="17274"/>
                    <a:pt x="4560" y="21600"/>
                    <a:pt x="9302" y="21600"/>
                  </a:cubicBezTo>
                  <a:cubicBezTo>
                    <a:pt x="11569" y="21600"/>
                    <a:pt x="13870" y="20609"/>
                    <a:pt x="15738"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2" name="Google Shape;2523;p57"/>
            <p:cNvSpPr/>
            <p:nvPr/>
          </p:nvSpPr>
          <p:spPr>
            <a:xfrm>
              <a:off x="2320422" y="223613"/>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3" name="Google Shape;2524;p57"/>
            <p:cNvSpPr/>
            <p:nvPr/>
          </p:nvSpPr>
          <p:spPr>
            <a:xfrm>
              <a:off x="2320422" y="111806"/>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4" name="Google Shape;2525;p57"/>
            <p:cNvSpPr/>
            <p:nvPr/>
          </p:nvSpPr>
          <p:spPr>
            <a:xfrm>
              <a:off x="2320422" y="83831"/>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91"/>
                    <a:pt x="0" y="4852"/>
                    <a:pt x="0" y="10856"/>
                  </a:cubicBezTo>
                  <a:cubicBezTo>
                    <a:pt x="0" y="17294"/>
                    <a:pt x="4549" y="21600"/>
                    <a:pt x="9315" y="21600"/>
                  </a:cubicBezTo>
                  <a:cubicBezTo>
                    <a:pt x="11590" y="21600"/>
                    <a:pt x="13917" y="20620"/>
                    <a:pt x="15809"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5" name="Google Shape;2526;p57"/>
            <p:cNvSpPr/>
            <p:nvPr/>
          </p:nvSpPr>
          <p:spPr>
            <a:xfrm>
              <a:off x="2292456" y="223613"/>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0" y="4852"/>
                    <a:pt x="0" y="10765"/>
                  </a:cubicBezTo>
                  <a:cubicBezTo>
                    <a:pt x="0" y="17274"/>
                    <a:pt x="4545" y="21600"/>
                    <a:pt x="9289" y="21600"/>
                  </a:cubicBezTo>
                  <a:cubicBezTo>
                    <a:pt x="11558" y="21600"/>
                    <a:pt x="13869" y="20609"/>
                    <a:pt x="15765" y="18406"/>
                  </a:cubicBezTo>
                  <a:cubicBezTo>
                    <a:pt x="21600" y="11583"/>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6" name="Google Shape;2527;p57"/>
            <p:cNvSpPr/>
            <p:nvPr/>
          </p:nvSpPr>
          <p:spPr>
            <a:xfrm>
              <a:off x="2292456" y="83831"/>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91"/>
                    <a:pt x="0" y="4852"/>
                    <a:pt x="0" y="10856"/>
                  </a:cubicBezTo>
                  <a:cubicBezTo>
                    <a:pt x="0" y="17294"/>
                    <a:pt x="4536" y="21600"/>
                    <a:pt x="9281" y="21600"/>
                  </a:cubicBezTo>
                  <a:cubicBezTo>
                    <a:pt x="11549" y="21600"/>
                    <a:pt x="13869" y="20620"/>
                    <a:pt x="15765" y="18406"/>
                  </a:cubicBezTo>
                  <a:cubicBezTo>
                    <a:pt x="21600" y="11674"/>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7" name="Google Shape;2528;p57"/>
            <p:cNvSpPr/>
            <p:nvPr/>
          </p:nvSpPr>
          <p:spPr>
            <a:xfrm>
              <a:off x="2264482" y="47527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44"/>
                    <a:pt x="0" y="10770"/>
                  </a:cubicBezTo>
                  <a:cubicBezTo>
                    <a:pt x="0" y="17272"/>
                    <a:pt x="4543" y="21600"/>
                    <a:pt x="9294" y="21600"/>
                  </a:cubicBezTo>
                  <a:cubicBezTo>
                    <a:pt x="11562" y="21600"/>
                    <a:pt x="13872" y="20619"/>
                    <a:pt x="15759" y="18415"/>
                  </a:cubicBezTo>
                  <a:cubicBezTo>
                    <a:pt x="21600" y="11589"/>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8" name="Google Shape;2529;p57"/>
            <p:cNvSpPr/>
            <p:nvPr/>
          </p:nvSpPr>
          <p:spPr>
            <a:xfrm>
              <a:off x="2264482" y="447299"/>
              <a:ext cx="19676" cy="19608"/>
            </a:xfrm>
            <a:custGeom>
              <a:avLst/>
              <a:gdLst/>
              <a:ahLst/>
              <a:cxnLst>
                <a:cxn ang="0">
                  <a:pos x="wd2" y="hd2"/>
                </a:cxn>
                <a:cxn ang="5400000">
                  <a:pos x="wd2" y="hd2"/>
                </a:cxn>
                <a:cxn ang="10800000">
                  <a:pos x="wd2" y="hd2"/>
                </a:cxn>
                <a:cxn ang="16200000">
                  <a:pos x="wd2" y="hd2"/>
                </a:cxn>
              </a:cxnLst>
              <a:rect l="0" t="0" r="r" b="b"/>
              <a:pathLst>
                <a:path w="18521" h="21600" fill="norm" stroke="1" extrusionOk="0">
                  <a:moveTo>
                    <a:pt x="9353" y="0"/>
                  </a:moveTo>
                  <a:cubicBezTo>
                    <a:pt x="9327" y="0"/>
                    <a:pt x="9293" y="0"/>
                    <a:pt x="9267" y="0"/>
                  </a:cubicBezTo>
                  <a:cubicBezTo>
                    <a:pt x="4146" y="0"/>
                    <a:pt x="0" y="4852"/>
                    <a:pt x="0" y="10765"/>
                  </a:cubicBezTo>
                  <a:cubicBezTo>
                    <a:pt x="0" y="17274"/>
                    <a:pt x="4569" y="21600"/>
                    <a:pt x="9327" y="21600"/>
                  </a:cubicBezTo>
                  <a:cubicBezTo>
                    <a:pt x="11599" y="21600"/>
                    <a:pt x="13913" y="20609"/>
                    <a:pt x="15796" y="18406"/>
                  </a:cubicBezTo>
                  <a:cubicBezTo>
                    <a:pt x="21600" y="11614"/>
                    <a:pt x="17515" y="0"/>
                    <a:pt x="93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29" name="Google Shape;2530;p57"/>
            <p:cNvSpPr/>
            <p:nvPr/>
          </p:nvSpPr>
          <p:spPr>
            <a:xfrm>
              <a:off x="2264482" y="391359"/>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0" name="Google Shape;2531;p57"/>
            <p:cNvSpPr/>
            <p:nvPr/>
          </p:nvSpPr>
          <p:spPr>
            <a:xfrm>
              <a:off x="2264482" y="279552"/>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1" name="Google Shape;2532;p57"/>
            <p:cNvSpPr/>
            <p:nvPr/>
          </p:nvSpPr>
          <p:spPr>
            <a:xfrm>
              <a:off x="2264482" y="223613"/>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43" y="21600"/>
                    <a:pt x="9294" y="21600"/>
                  </a:cubicBezTo>
                  <a:cubicBezTo>
                    <a:pt x="11562" y="21600"/>
                    <a:pt x="13872"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2" name="Google Shape;2533;p57"/>
            <p:cNvSpPr/>
            <p:nvPr/>
          </p:nvSpPr>
          <p:spPr>
            <a:xfrm>
              <a:off x="2264482" y="111806"/>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43" y="21600"/>
                    <a:pt x="9294" y="21600"/>
                  </a:cubicBezTo>
                  <a:cubicBezTo>
                    <a:pt x="11562" y="21600"/>
                    <a:pt x="13872"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3" name="Google Shape;2534;p57"/>
            <p:cNvSpPr/>
            <p:nvPr/>
          </p:nvSpPr>
          <p:spPr>
            <a:xfrm>
              <a:off x="2264482" y="83831"/>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91"/>
                    <a:pt x="69" y="4852"/>
                    <a:pt x="0" y="10856"/>
                  </a:cubicBezTo>
                  <a:cubicBezTo>
                    <a:pt x="0" y="17294"/>
                    <a:pt x="4535" y="21600"/>
                    <a:pt x="9286" y="21600"/>
                  </a:cubicBezTo>
                  <a:cubicBezTo>
                    <a:pt x="11553" y="21600"/>
                    <a:pt x="13872" y="20620"/>
                    <a:pt x="15759" y="18406"/>
                  </a:cubicBezTo>
                  <a:cubicBezTo>
                    <a:pt x="21600" y="1167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4" name="Google Shape;2535;p57"/>
            <p:cNvSpPr/>
            <p:nvPr/>
          </p:nvSpPr>
          <p:spPr>
            <a:xfrm>
              <a:off x="2236590" y="503239"/>
              <a:ext cx="19526" cy="19571"/>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61"/>
                    <a:pt x="0" y="10785"/>
                  </a:cubicBezTo>
                  <a:cubicBezTo>
                    <a:pt x="0" y="17306"/>
                    <a:pt x="4560" y="21600"/>
                    <a:pt x="9302" y="21600"/>
                  </a:cubicBezTo>
                  <a:cubicBezTo>
                    <a:pt x="11569" y="21600"/>
                    <a:pt x="13870" y="20618"/>
                    <a:pt x="15738"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5" name="Google Shape;2536;p57"/>
            <p:cNvSpPr/>
            <p:nvPr/>
          </p:nvSpPr>
          <p:spPr>
            <a:xfrm>
              <a:off x="2236590" y="475274"/>
              <a:ext cx="19526" cy="19598"/>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44"/>
                    <a:pt x="0" y="10770"/>
                  </a:cubicBezTo>
                  <a:cubicBezTo>
                    <a:pt x="0" y="17272"/>
                    <a:pt x="4560" y="21600"/>
                    <a:pt x="9302" y="21600"/>
                  </a:cubicBezTo>
                  <a:cubicBezTo>
                    <a:pt x="11569" y="21600"/>
                    <a:pt x="13870" y="20619"/>
                    <a:pt x="15738" y="18415"/>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6" name="Google Shape;2537;p57"/>
            <p:cNvSpPr/>
            <p:nvPr/>
          </p:nvSpPr>
          <p:spPr>
            <a:xfrm>
              <a:off x="2236590" y="335419"/>
              <a:ext cx="19526" cy="19608"/>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81"/>
                    <a:pt x="0" y="4852"/>
                    <a:pt x="0" y="10845"/>
                  </a:cubicBezTo>
                  <a:cubicBezTo>
                    <a:pt x="0" y="17294"/>
                    <a:pt x="4551" y="21600"/>
                    <a:pt x="9293" y="21600"/>
                  </a:cubicBezTo>
                  <a:cubicBezTo>
                    <a:pt x="11560" y="21600"/>
                    <a:pt x="13870" y="20609"/>
                    <a:pt x="15738" y="18406"/>
                  </a:cubicBezTo>
                  <a:cubicBezTo>
                    <a:pt x="21600" y="11664"/>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7" name="Google Shape;2538;p57"/>
            <p:cNvSpPr/>
            <p:nvPr/>
          </p:nvSpPr>
          <p:spPr>
            <a:xfrm>
              <a:off x="2236590" y="307527"/>
              <a:ext cx="19526" cy="19544"/>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776"/>
                    <a:pt x="0" y="10800"/>
                  </a:cubicBezTo>
                  <a:cubicBezTo>
                    <a:pt x="0" y="17300"/>
                    <a:pt x="4534" y="21600"/>
                    <a:pt x="9258" y="21600"/>
                  </a:cubicBezTo>
                  <a:cubicBezTo>
                    <a:pt x="11534" y="21600"/>
                    <a:pt x="13862" y="20606"/>
                    <a:pt x="15738" y="18375"/>
                  </a:cubicBezTo>
                  <a:cubicBezTo>
                    <a:pt x="21600" y="1162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8" name="Google Shape;2539;p57"/>
            <p:cNvSpPr/>
            <p:nvPr/>
          </p:nvSpPr>
          <p:spPr>
            <a:xfrm>
              <a:off x="2236590" y="251587"/>
              <a:ext cx="19526" cy="19562"/>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53"/>
                    <a:pt x="0" y="10780"/>
                  </a:cubicBezTo>
                  <a:cubicBezTo>
                    <a:pt x="0" y="17304"/>
                    <a:pt x="4560" y="21600"/>
                    <a:pt x="9302" y="21600"/>
                  </a:cubicBezTo>
                  <a:cubicBezTo>
                    <a:pt x="11569" y="21600"/>
                    <a:pt x="13870" y="20627"/>
                    <a:pt x="15738" y="18449"/>
                  </a:cubicBezTo>
                  <a:cubicBezTo>
                    <a:pt x="21600" y="11611"/>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39" name="Google Shape;2540;p57"/>
            <p:cNvSpPr/>
            <p:nvPr/>
          </p:nvSpPr>
          <p:spPr>
            <a:xfrm>
              <a:off x="2236590" y="223613"/>
              <a:ext cx="19526" cy="19608"/>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81"/>
                    <a:pt x="0" y="4852"/>
                    <a:pt x="0" y="10765"/>
                  </a:cubicBezTo>
                  <a:cubicBezTo>
                    <a:pt x="0" y="17274"/>
                    <a:pt x="4560" y="21600"/>
                    <a:pt x="9302" y="21600"/>
                  </a:cubicBezTo>
                  <a:cubicBezTo>
                    <a:pt x="11569" y="21600"/>
                    <a:pt x="13870" y="20609"/>
                    <a:pt x="15738" y="18406"/>
                  </a:cubicBezTo>
                  <a:cubicBezTo>
                    <a:pt x="21600" y="11583"/>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0" name="Google Shape;2541;p57"/>
            <p:cNvSpPr/>
            <p:nvPr/>
          </p:nvSpPr>
          <p:spPr>
            <a:xfrm>
              <a:off x="2236590" y="111806"/>
              <a:ext cx="19526" cy="19608"/>
            </a:xfrm>
            <a:custGeom>
              <a:avLst/>
              <a:gdLst/>
              <a:ahLst/>
              <a:cxnLst>
                <a:cxn ang="0">
                  <a:pos x="wd2" y="hd2"/>
                </a:cxn>
                <a:cxn ang="5400000">
                  <a:pos x="wd2" y="hd2"/>
                </a:cxn>
                <a:cxn ang="10800000">
                  <a:pos x="wd2" y="hd2"/>
                </a:cxn>
                <a:cxn ang="16200000">
                  <a:pos x="wd2" y="hd2"/>
                </a:cxn>
              </a:cxnLst>
              <a:rect l="0" t="0" r="r" b="b"/>
              <a:pathLst>
                <a:path w="18483" h="21600" fill="norm" stroke="1" extrusionOk="0">
                  <a:moveTo>
                    <a:pt x="9250" y="0"/>
                  </a:moveTo>
                  <a:cubicBezTo>
                    <a:pt x="4091" y="0"/>
                    <a:pt x="0" y="4852"/>
                    <a:pt x="0" y="10765"/>
                  </a:cubicBezTo>
                  <a:cubicBezTo>
                    <a:pt x="0" y="17274"/>
                    <a:pt x="4560" y="21600"/>
                    <a:pt x="9302" y="21600"/>
                  </a:cubicBezTo>
                  <a:cubicBezTo>
                    <a:pt x="11569" y="21600"/>
                    <a:pt x="13870" y="20609"/>
                    <a:pt x="15738" y="18406"/>
                  </a:cubicBezTo>
                  <a:cubicBezTo>
                    <a:pt x="21600" y="11583"/>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1" name="Google Shape;2542;p57"/>
            <p:cNvSpPr/>
            <p:nvPr/>
          </p:nvSpPr>
          <p:spPr>
            <a:xfrm>
              <a:off x="2208615" y="531213"/>
              <a:ext cx="19549" cy="19544"/>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776"/>
                    <a:pt x="0" y="10800"/>
                  </a:cubicBezTo>
                  <a:cubicBezTo>
                    <a:pt x="0" y="17310"/>
                    <a:pt x="4532" y="21600"/>
                    <a:pt x="9263" y="21600"/>
                  </a:cubicBezTo>
                  <a:cubicBezTo>
                    <a:pt x="11538" y="21600"/>
                    <a:pt x="13856" y="20606"/>
                    <a:pt x="15740"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2" name="Google Shape;2543;p57"/>
            <p:cNvSpPr/>
            <p:nvPr/>
          </p:nvSpPr>
          <p:spPr>
            <a:xfrm>
              <a:off x="2208615" y="503239"/>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58" y="21600"/>
                    <a:pt x="9298"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3" name="Google Shape;2544;p57"/>
            <p:cNvSpPr/>
            <p:nvPr/>
          </p:nvSpPr>
          <p:spPr>
            <a:xfrm>
              <a:off x="2208615" y="36339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44"/>
                    <a:pt x="0" y="10760"/>
                  </a:cubicBezTo>
                  <a:cubicBezTo>
                    <a:pt x="0" y="17272"/>
                    <a:pt x="4558" y="21600"/>
                    <a:pt x="9298" y="21600"/>
                  </a:cubicBezTo>
                  <a:cubicBezTo>
                    <a:pt x="11564" y="21600"/>
                    <a:pt x="13865" y="20619"/>
                    <a:pt x="15740" y="18404"/>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4" name="Google Shape;2545;p57"/>
            <p:cNvSpPr/>
            <p:nvPr/>
          </p:nvSpPr>
          <p:spPr>
            <a:xfrm>
              <a:off x="2208615" y="335419"/>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81"/>
                    <a:pt x="0" y="4852"/>
                    <a:pt x="0" y="10845"/>
                  </a:cubicBezTo>
                  <a:cubicBezTo>
                    <a:pt x="0" y="17294"/>
                    <a:pt x="4549" y="21600"/>
                    <a:pt x="9289" y="21600"/>
                  </a:cubicBezTo>
                  <a:cubicBezTo>
                    <a:pt x="11555" y="21600"/>
                    <a:pt x="13865" y="20609"/>
                    <a:pt x="15740"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5" name="Google Shape;2546;p57"/>
            <p:cNvSpPr/>
            <p:nvPr/>
          </p:nvSpPr>
          <p:spPr>
            <a:xfrm>
              <a:off x="2208615" y="307527"/>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72"/>
                    <a:pt x="0" y="10790"/>
                  </a:cubicBezTo>
                  <a:cubicBezTo>
                    <a:pt x="0" y="17304"/>
                    <a:pt x="4558" y="21600"/>
                    <a:pt x="9298" y="21600"/>
                  </a:cubicBezTo>
                  <a:cubicBezTo>
                    <a:pt x="11564"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6" name="Google Shape;2547;p57"/>
            <p:cNvSpPr/>
            <p:nvPr/>
          </p:nvSpPr>
          <p:spPr>
            <a:xfrm>
              <a:off x="2208615" y="279552"/>
              <a:ext cx="19549"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58" y="21600"/>
                    <a:pt x="9298"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7" name="Google Shape;2548;p57"/>
            <p:cNvSpPr/>
            <p:nvPr/>
          </p:nvSpPr>
          <p:spPr>
            <a:xfrm>
              <a:off x="2208615" y="251587"/>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3"/>
                    <a:pt x="0" y="10780"/>
                  </a:cubicBezTo>
                  <a:cubicBezTo>
                    <a:pt x="0" y="17304"/>
                    <a:pt x="4558" y="21600"/>
                    <a:pt x="9298" y="21600"/>
                  </a:cubicBezTo>
                  <a:cubicBezTo>
                    <a:pt x="11564"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8" name="Google Shape;2549;p57"/>
            <p:cNvSpPr/>
            <p:nvPr/>
          </p:nvSpPr>
          <p:spPr>
            <a:xfrm>
              <a:off x="2208615" y="111806"/>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2"/>
                    <a:pt x="0" y="10765"/>
                  </a:cubicBezTo>
                  <a:cubicBezTo>
                    <a:pt x="0" y="17274"/>
                    <a:pt x="4558" y="21600"/>
                    <a:pt x="9298" y="21600"/>
                  </a:cubicBezTo>
                  <a:cubicBezTo>
                    <a:pt x="11564" y="21600"/>
                    <a:pt x="13865"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49" name="Google Shape;2550;p57"/>
            <p:cNvSpPr/>
            <p:nvPr/>
          </p:nvSpPr>
          <p:spPr>
            <a:xfrm>
              <a:off x="2180640" y="531213"/>
              <a:ext cx="19574" cy="19544"/>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76"/>
                    <a:pt x="0" y="10800"/>
                  </a:cubicBezTo>
                  <a:cubicBezTo>
                    <a:pt x="0" y="17310"/>
                    <a:pt x="4541" y="21600"/>
                    <a:pt x="9289" y="21600"/>
                  </a:cubicBezTo>
                  <a:cubicBezTo>
                    <a:pt x="11573" y="21600"/>
                    <a:pt x="13908" y="20606"/>
                    <a:pt x="15809" y="18385"/>
                  </a:cubicBezTo>
                  <a:cubicBezTo>
                    <a:pt x="21600" y="1162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0" name="Google Shape;2551;p57"/>
            <p:cNvSpPr/>
            <p:nvPr/>
          </p:nvSpPr>
          <p:spPr>
            <a:xfrm>
              <a:off x="2180640" y="503239"/>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1" name="Google Shape;2552;p57"/>
            <p:cNvSpPr/>
            <p:nvPr/>
          </p:nvSpPr>
          <p:spPr>
            <a:xfrm>
              <a:off x="2180640" y="391359"/>
              <a:ext cx="19574" cy="19571"/>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2" name="Google Shape;2553;p57"/>
            <p:cNvSpPr/>
            <p:nvPr/>
          </p:nvSpPr>
          <p:spPr>
            <a:xfrm>
              <a:off x="2180640" y="111806"/>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3" name="Google Shape;2554;p57"/>
            <p:cNvSpPr/>
            <p:nvPr/>
          </p:nvSpPr>
          <p:spPr>
            <a:xfrm>
              <a:off x="2152675" y="475274"/>
              <a:ext cx="19605" cy="1959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44"/>
                    <a:pt x="0" y="10770"/>
                  </a:cubicBezTo>
                  <a:cubicBezTo>
                    <a:pt x="0" y="17272"/>
                    <a:pt x="4543" y="21600"/>
                    <a:pt x="9294" y="21600"/>
                  </a:cubicBezTo>
                  <a:cubicBezTo>
                    <a:pt x="11562"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4" name="Google Shape;2555;p57"/>
            <p:cNvSpPr/>
            <p:nvPr/>
          </p:nvSpPr>
          <p:spPr>
            <a:xfrm>
              <a:off x="2152675" y="447299"/>
              <a:ext cx="19674"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84" y="0"/>
                  </a:moveTo>
                  <a:cubicBezTo>
                    <a:pt x="9258" y="0"/>
                    <a:pt x="9224" y="0"/>
                    <a:pt x="9198" y="0"/>
                  </a:cubicBezTo>
                  <a:cubicBezTo>
                    <a:pt x="4146" y="0"/>
                    <a:pt x="0" y="4852"/>
                    <a:pt x="0" y="10765"/>
                  </a:cubicBezTo>
                  <a:cubicBezTo>
                    <a:pt x="0" y="17274"/>
                    <a:pt x="4569" y="21600"/>
                    <a:pt x="9327" y="21600"/>
                  </a:cubicBezTo>
                  <a:cubicBezTo>
                    <a:pt x="11599" y="21600"/>
                    <a:pt x="13913" y="20609"/>
                    <a:pt x="15796" y="18406"/>
                  </a:cubicBezTo>
                  <a:cubicBezTo>
                    <a:pt x="21600" y="11614"/>
                    <a:pt x="17515" y="0"/>
                    <a:pt x="92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5" name="Google Shape;2556;p57"/>
            <p:cNvSpPr/>
            <p:nvPr/>
          </p:nvSpPr>
          <p:spPr>
            <a:xfrm>
              <a:off x="2152675" y="419334"/>
              <a:ext cx="19605"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3"/>
                    <a:pt x="0" y="1079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6" name="Google Shape;2557;p57"/>
            <p:cNvSpPr/>
            <p:nvPr/>
          </p:nvSpPr>
          <p:spPr>
            <a:xfrm>
              <a:off x="2152675" y="391359"/>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7" name="Google Shape;2558;p57"/>
            <p:cNvSpPr/>
            <p:nvPr/>
          </p:nvSpPr>
          <p:spPr>
            <a:xfrm>
              <a:off x="2152675" y="111806"/>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69"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8" name="Google Shape;2559;p57"/>
            <p:cNvSpPr/>
            <p:nvPr/>
          </p:nvSpPr>
          <p:spPr>
            <a:xfrm>
              <a:off x="2124700" y="419334"/>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53"/>
                    <a:pt x="0" y="10790"/>
                  </a:cubicBezTo>
                  <a:cubicBezTo>
                    <a:pt x="0" y="17304"/>
                    <a:pt x="4578" y="21600"/>
                    <a:pt x="9329" y="21600"/>
                  </a:cubicBezTo>
                  <a:cubicBezTo>
                    <a:pt x="11596" y="21600"/>
                    <a:pt x="13898"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59" name="Google Shape;2560;p57"/>
            <p:cNvSpPr/>
            <p:nvPr/>
          </p:nvSpPr>
          <p:spPr>
            <a:xfrm>
              <a:off x="2124700" y="111806"/>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78" y="4852"/>
                    <a:pt x="0" y="10765"/>
                  </a:cubicBezTo>
                  <a:cubicBezTo>
                    <a:pt x="0" y="17274"/>
                    <a:pt x="4578" y="21600"/>
                    <a:pt x="9329" y="21600"/>
                  </a:cubicBezTo>
                  <a:cubicBezTo>
                    <a:pt x="11596" y="21600"/>
                    <a:pt x="13898"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0" name="Google Shape;2561;p57"/>
            <p:cNvSpPr/>
            <p:nvPr/>
          </p:nvSpPr>
          <p:spPr>
            <a:xfrm>
              <a:off x="2096809" y="531213"/>
              <a:ext cx="19571"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89" y="0"/>
                    <a:pt x="0" y="4857"/>
                    <a:pt x="0" y="10800"/>
                  </a:cubicBezTo>
                  <a:cubicBezTo>
                    <a:pt x="0" y="17310"/>
                    <a:pt x="4532" y="21600"/>
                    <a:pt x="9281" y="21600"/>
                  </a:cubicBezTo>
                  <a:cubicBezTo>
                    <a:pt x="11564"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1" name="Google Shape;2562;p57"/>
            <p:cNvSpPr/>
            <p:nvPr/>
          </p:nvSpPr>
          <p:spPr>
            <a:xfrm>
              <a:off x="2096809" y="503239"/>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61"/>
                    <a:pt x="0" y="10785"/>
                  </a:cubicBezTo>
                  <a:cubicBezTo>
                    <a:pt x="0" y="1730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2" name="Google Shape;2563;p57"/>
            <p:cNvSpPr/>
            <p:nvPr/>
          </p:nvSpPr>
          <p:spPr>
            <a:xfrm>
              <a:off x="2096809" y="475274"/>
              <a:ext cx="19549"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44"/>
                    <a:pt x="0" y="10770"/>
                  </a:cubicBezTo>
                  <a:cubicBezTo>
                    <a:pt x="0" y="17272"/>
                    <a:pt x="4558" y="21600"/>
                    <a:pt x="9298" y="21600"/>
                  </a:cubicBezTo>
                  <a:cubicBezTo>
                    <a:pt x="11564" y="21600"/>
                    <a:pt x="13865" y="20619"/>
                    <a:pt x="15740"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3" name="Google Shape;2564;p57"/>
            <p:cNvSpPr/>
            <p:nvPr/>
          </p:nvSpPr>
          <p:spPr>
            <a:xfrm>
              <a:off x="2096809" y="419334"/>
              <a:ext cx="19549"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3"/>
                    <a:pt x="0" y="10790"/>
                  </a:cubicBezTo>
                  <a:cubicBezTo>
                    <a:pt x="0" y="17304"/>
                    <a:pt x="4558" y="21600"/>
                    <a:pt x="9298" y="21600"/>
                  </a:cubicBezTo>
                  <a:cubicBezTo>
                    <a:pt x="11564" y="21600"/>
                    <a:pt x="13865"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4" name="Google Shape;2565;p57"/>
            <p:cNvSpPr/>
            <p:nvPr/>
          </p:nvSpPr>
          <p:spPr>
            <a:xfrm>
              <a:off x="2096809" y="111806"/>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2"/>
                    <a:pt x="0" y="10765"/>
                  </a:cubicBezTo>
                  <a:cubicBezTo>
                    <a:pt x="0" y="17274"/>
                    <a:pt x="4558" y="21600"/>
                    <a:pt x="9298" y="21600"/>
                  </a:cubicBezTo>
                  <a:cubicBezTo>
                    <a:pt x="11564" y="21600"/>
                    <a:pt x="13865"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5" name="Google Shape;2566;p57"/>
            <p:cNvSpPr/>
            <p:nvPr/>
          </p:nvSpPr>
          <p:spPr>
            <a:xfrm>
              <a:off x="2068834" y="615045"/>
              <a:ext cx="19574" cy="19572"/>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61"/>
                    <a:pt x="0" y="10785"/>
                  </a:cubicBezTo>
                  <a:cubicBezTo>
                    <a:pt x="0" y="17306"/>
                    <a:pt x="4567" y="21600"/>
                    <a:pt x="9324" y="21600"/>
                  </a:cubicBezTo>
                  <a:cubicBezTo>
                    <a:pt x="11599" y="21600"/>
                    <a:pt x="13917" y="20618"/>
                    <a:pt x="15809" y="18441"/>
                  </a:cubicBezTo>
                  <a:cubicBezTo>
                    <a:pt x="21600" y="11605"/>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6" name="Google Shape;2567;p57"/>
            <p:cNvSpPr/>
            <p:nvPr/>
          </p:nvSpPr>
          <p:spPr>
            <a:xfrm>
              <a:off x="2068834" y="587080"/>
              <a:ext cx="19574" cy="19599"/>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851"/>
                  </a:cubicBezTo>
                  <a:cubicBezTo>
                    <a:pt x="0" y="17302"/>
                    <a:pt x="4558" y="21600"/>
                    <a:pt x="9315" y="21600"/>
                  </a:cubicBezTo>
                  <a:cubicBezTo>
                    <a:pt x="11590" y="21600"/>
                    <a:pt x="13917" y="20619"/>
                    <a:pt x="15809" y="18415"/>
                  </a:cubicBezTo>
                  <a:cubicBezTo>
                    <a:pt x="21600" y="11670"/>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7" name="Google Shape;2568;p57"/>
            <p:cNvSpPr/>
            <p:nvPr/>
          </p:nvSpPr>
          <p:spPr>
            <a:xfrm>
              <a:off x="2068834" y="559105"/>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8" name="Google Shape;2569;p57"/>
            <p:cNvSpPr/>
            <p:nvPr/>
          </p:nvSpPr>
          <p:spPr>
            <a:xfrm>
              <a:off x="2068834" y="531213"/>
              <a:ext cx="19574" cy="19544"/>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776"/>
                    <a:pt x="0" y="10800"/>
                  </a:cubicBezTo>
                  <a:cubicBezTo>
                    <a:pt x="0" y="17310"/>
                    <a:pt x="4541" y="21600"/>
                    <a:pt x="9289" y="21600"/>
                  </a:cubicBezTo>
                  <a:cubicBezTo>
                    <a:pt x="11573" y="21600"/>
                    <a:pt x="13908" y="20606"/>
                    <a:pt x="15809" y="18385"/>
                  </a:cubicBezTo>
                  <a:cubicBezTo>
                    <a:pt x="21600" y="11621"/>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69" name="Google Shape;2570;p57"/>
            <p:cNvSpPr/>
            <p:nvPr/>
          </p:nvSpPr>
          <p:spPr>
            <a:xfrm>
              <a:off x="2068834" y="475274"/>
              <a:ext cx="19574" cy="1959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44"/>
                    <a:pt x="0" y="10770"/>
                  </a:cubicBezTo>
                  <a:cubicBezTo>
                    <a:pt x="0" y="17272"/>
                    <a:pt x="4567" y="21600"/>
                    <a:pt x="9324" y="21600"/>
                  </a:cubicBezTo>
                  <a:cubicBezTo>
                    <a:pt x="11599" y="21600"/>
                    <a:pt x="13917" y="20619"/>
                    <a:pt x="15809" y="18415"/>
                  </a:cubicBezTo>
                  <a:cubicBezTo>
                    <a:pt x="21600" y="11589"/>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0" name="Google Shape;2571;p57"/>
            <p:cNvSpPr/>
            <p:nvPr/>
          </p:nvSpPr>
          <p:spPr>
            <a:xfrm>
              <a:off x="2068834" y="447299"/>
              <a:ext cx="19607" cy="19608"/>
            </a:xfrm>
            <a:custGeom>
              <a:avLst/>
              <a:gdLst/>
              <a:ahLst/>
              <a:cxnLst>
                <a:cxn ang="0">
                  <a:pos x="wd2" y="hd2"/>
                </a:cxn>
                <a:cxn ang="5400000">
                  <a:pos x="wd2" y="hd2"/>
                </a:cxn>
                <a:cxn ang="10800000">
                  <a:pos x="wd2" y="hd2"/>
                </a:cxn>
                <a:cxn ang="16200000">
                  <a:pos x="wd2" y="hd2"/>
                </a:cxn>
              </a:cxnLst>
              <a:rect l="0" t="0" r="r" b="b"/>
              <a:pathLst>
                <a:path w="18507" h="21600" fill="norm" stroke="1" extrusionOk="0">
                  <a:moveTo>
                    <a:pt x="9310" y="0"/>
                  </a:moveTo>
                  <a:cubicBezTo>
                    <a:pt x="9284" y="0"/>
                    <a:pt x="9258" y="0"/>
                    <a:pt x="9224" y="0"/>
                  </a:cubicBezTo>
                  <a:cubicBezTo>
                    <a:pt x="4157" y="0"/>
                    <a:pt x="0" y="4852"/>
                    <a:pt x="0" y="10765"/>
                  </a:cubicBezTo>
                  <a:cubicBezTo>
                    <a:pt x="0" y="17274"/>
                    <a:pt x="4582" y="21600"/>
                    <a:pt x="9336" y="21600"/>
                  </a:cubicBezTo>
                  <a:cubicBezTo>
                    <a:pt x="11605" y="21600"/>
                    <a:pt x="13909" y="20609"/>
                    <a:pt x="15771" y="18406"/>
                  </a:cubicBezTo>
                  <a:cubicBezTo>
                    <a:pt x="21600" y="11614"/>
                    <a:pt x="17495" y="0"/>
                    <a:pt x="9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1" name="Google Shape;2572;p57"/>
            <p:cNvSpPr/>
            <p:nvPr/>
          </p:nvSpPr>
          <p:spPr>
            <a:xfrm>
              <a:off x="2068834" y="111806"/>
              <a:ext cx="19574" cy="19608"/>
            </a:xfrm>
            <a:custGeom>
              <a:avLst/>
              <a:gdLst/>
              <a:ahLst/>
              <a:cxnLst>
                <a:cxn ang="0">
                  <a:pos x="wd2" y="hd2"/>
                </a:cxn>
                <a:cxn ang="5400000">
                  <a:pos x="wd2" y="hd2"/>
                </a:cxn>
                <a:cxn ang="10800000">
                  <a:pos x="wd2" y="hd2"/>
                </a:cxn>
                <a:cxn ang="16200000">
                  <a:pos x="wd2" y="hd2"/>
                </a:cxn>
              </a:cxnLst>
              <a:rect l="0" t="0" r="r" b="b"/>
              <a:pathLst>
                <a:path w="18520" h="21600" fill="norm" stroke="1" extrusionOk="0">
                  <a:moveTo>
                    <a:pt x="9246" y="0"/>
                  </a:moveTo>
                  <a:cubicBezTo>
                    <a:pt x="4167" y="0"/>
                    <a:pt x="0" y="4852"/>
                    <a:pt x="0" y="10765"/>
                  </a:cubicBezTo>
                  <a:cubicBezTo>
                    <a:pt x="0" y="17274"/>
                    <a:pt x="4567" y="21600"/>
                    <a:pt x="9324" y="21600"/>
                  </a:cubicBezTo>
                  <a:cubicBezTo>
                    <a:pt x="11599" y="21600"/>
                    <a:pt x="13917" y="20609"/>
                    <a:pt x="15809" y="18406"/>
                  </a:cubicBezTo>
                  <a:cubicBezTo>
                    <a:pt x="21600" y="11583"/>
                    <a:pt x="17511"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2" name="Google Shape;2573;p57"/>
            <p:cNvSpPr/>
            <p:nvPr/>
          </p:nvSpPr>
          <p:spPr>
            <a:xfrm>
              <a:off x="2040942" y="615045"/>
              <a:ext cx="19531" cy="19572"/>
            </a:xfrm>
            <a:custGeom>
              <a:avLst/>
              <a:gdLst/>
              <a:ahLst/>
              <a:cxnLst>
                <a:cxn ang="0">
                  <a:pos x="wd2" y="hd2"/>
                </a:cxn>
                <a:cxn ang="5400000">
                  <a:pos x="wd2" y="hd2"/>
                </a:cxn>
                <a:cxn ang="10800000">
                  <a:pos x="wd2" y="hd2"/>
                </a:cxn>
                <a:cxn ang="16200000">
                  <a:pos x="wd2" y="hd2"/>
                </a:cxn>
              </a:cxnLst>
              <a:rect l="0" t="0" r="r" b="b"/>
              <a:pathLst>
                <a:path w="18480" h="21600" fill="norm" stroke="1" extrusionOk="0">
                  <a:moveTo>
                    <a:pt x="9177" y="0"/>
                  </a:moveTo>
                  <a:cubicBezTo>
                    <a:pt x="4098" y="0"/>
                    <a:pt x="0" y="4861"/>
                    <a:pt x="0" y="10785"/>
                  </a:cubicBezTo>
                  <a:cubicBezTo>
                    <a:pt x="0" y="17306"/>
                    <a:pt x="4558" y="21600"/>
                    <a:pt x="9298" y="21600"/>
                  </a:cubicBezTo>
                  <a:cubicBezTo>
                    <a:pt x="11564" y="21600"/>
                    <a:pt x="13873" y="20618"/>
                    <a:pt x="15740" y="18441"/>
                  </a:cubicBezTo>
                  <a:cubicBezTo>
                    <a:pt x="21600" y="11605"/>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3" name="Google Shape;2574;p57"/>
            <p:cNvSpPr/>
            <p:nvPr/>
          </p:nvSpPr>
          <p:spPr>
            <a:xfrm>
              <a:off x="2040942" y="111806"/>
              <a:ext cx="19531" cy="19608"/>
            </a:xfrm>
            <a:custGeom>
              <a:avLst/>
              <a:gdLst/>
              <a:ahLst/>
              <a:cxnLst>
                <a:cxn ang="0">
                  <a:pos x="wd2" y="hd2"/>
                </a:cxn>
                <a:cxn ang="5400000">
                  <a:pos x="wd2" y="hd2"/>
                </a:cxn>
                <a:cxn ang="10800000">
                  <a:pos x="wd2" y="hd2"/>
                </a:cxn>
                <a:cxn ang="16200000">
                  <a:pos x="wd2" y="hd2"/>
                </a:cxn>
              </a:cxnLst>
              <a:rect l="0" t="0" r="r" b="b"/>
              <a:pathLst>
                <a:path w="18480" h="21600" fill="norm" stroke="1" extrusionOk="0">
                  <a:moveTo>
                    <a:pt x="9177" y="0"/>
                  </a:moveTo>
                  <a:cubicBezTo>
                    <a:pt x="4098" y="81"/>
                    <a:pt x="0" y="4852"/>
                    <a:pt x="0" y="10765"/>
                  </a:cubicBezTo>
                  <a:cubicBezTo>
                    <a:pt x="0" y="17274"/>
                    <a:pt x="4558" y="21600"/>
                    <a:pt x="9298" y="21600"/>
                  </a:cubicBezTo>
                  <a:cubicBezTo>
                    <a:pt x="11564" y="21600"/>
                    <a:pt x="13865" y="20609"/>
                    <a:pt x="15740" y="18406"/>
                  </a:cubicBezTo>
                  <a:cubicBezTo>
                    <a:pt x="21600" y="11583"/>
                    <a:pt x="17433" y="0"/>
                    <a:pt x="9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4" name="Google Shape;2575;p57"/>
            <p:cNvSpPr/>
            <p:nvPr/>
          </p:nvSpPr>
          <p:spPr>
            <a:xfrm>
              <a:off x="2040942" y="55939"/>
              <a:ext cx="19531" cy="19608"/>
            </a:xfrm>
            <a:custGeom>
              <a:avLst/>
              <a:gdLst/>
              <a:ahLst/>
              <a:cxnLst>
                <a:cxn ang="0">
                  <a:pos x="wd2" y="hd2"/>
                </a:cxn>
                <a:cxn ang="5400000">
                  <a:pos x="wd2" y="hd2"/>
                </a:cxn>
                <a:cxn ang="10800000">
                  <a:pos x="wd2" y="hd2"/>
                </a:cxn>
                <a:cxn ang="16200000">
                  <a:pos x="wd2" y="hd2"/>
                </a:cxn>
              </a:cxnLst>
              <a:rect l="0" t="0" r="r" b="b"/>
              <a:pathLst>
                <a:path w="18443" h="21600" fill="norm" stroke="1" extrusionOk="0">
                  <a:moveTo>
                    <a:pt x="9158" y="0"/>
                  </a:moveTo>
                  <a:cubicBezTo>
                    <a:pt x="4090" y="0"/>
                    <a:pt x="0" y="4852"/>
                    <a:pt x="0" y="10765"/>
                  </a:cubicBezTo>
                  <a:cubicBezTo>
                    <a:pt x="-43" y="17274"/>
                    <a:pt x="4523" y="21600"/>
                    <a:pt x="9271" y="21600"/>
                  </a:cubicBezTo>
                  <a:cubicBezTo>
                    <a:pt x="11532" y="21600"/>
                    <a:pt x="13837" y="20609"/>
                    <a:pt x="15709" y="18406"/>
                  </a:cubicBezTo>
                  <a:cubicBezTo>
                    <a:pt x="21557" y="11583"/>
                    <a:pt x="17398" y="0"/>
                    <a:pt x="91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5" name="Google Shape;2576;p57"/>
            <p:cNvSpPr/>
            <p:nvPr/>
          </p:nvSpPr>
          <p:spPr>
            <a:xfrm>
              <a:off x="2012967" y="754827"/>
              <a:ext cx="19534" cy="19571"/>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1"/>
                    <a:pt x="0" y="10785"/>
                  </a:cubicBezTo>
                  <a:cubicBezTo>
                    <a:pt x="0" y="1729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6" name="Google Shape;2577;p57"/>
            <p:cNvSpPr/>
            <p:nvPr/>
          </p:nvSpPr>
          <p:spPr>
            <a:xfrm>
              <a:off x="2012967" y="726852"/>
              <a:ext cx="19534"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2"/>
                    <a:pt x="0" y="10765"/>
                  </a:cubicBezTo>
                  <a:cubicBezTo>
                    <a:pt x="0" y="17274"/>
                    <a:pt x="4567" y="21600"/>
                    <a:pt x="9307" y="21600"/>
                  </a:cubicBezTo>
                  <a:cubicBezTo>
                    <a:pt x="11564" y="21600"/>
                    <a:pt x="13873" y="20609"/>
                    <a:pt x="15740" y="18406"/>
                  </a:cubicBezTo>
                  <a:cubicBezTo>
                    <a:pt x="21600" y="11583"/>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7" name="Google Shape;2578;p57"/>
            <p:cNvSpPr/>
            <p:nvPr/>
          </p:nvSpPr>
          <p:spPr>
            <a:xfrm>
              <a:off x="2012967" y="698887"/>
              <a:ext cx="19534" cy="1959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81"/>
                    <a:pt x="0" y="4844"/>
                    <a:pt x="0" y="10851"/>
                  </a:cubicBezTo>
                  <a:cubicBezTo>
                    <a:pt x="0" y="17302"/>
                    <a:pt x="4558" y="21600"/>
                    <a:pt x="9298" y="21600"/>
                  </a:cubicBezTo>
                  <a:cubicBezTo>
                    <a:pt x="11564" y="21600"/>
                    <a:pt x="13873" y="20619"/>
                    <a:pt x="15740" y="18415"/>
                  </a:cubicBezTo>
                  <a:cubicBezTo>
                    <a:pt x="21600" y="11589"/>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8" name="Google Shape;2579;p57"/>
            <p:cNvSpPr/>
            <p:nvPr/>
          </p:nvSpPr>
          <p:spPr>
            <a:xfrm>
              <a:off x="2012967" y="615045"/>
              <a:ext cx="19534" cy="19572"/>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61"/>
                    <a:pt x="0" y="10785"/>
                  </a:cubicBezTo>
                  <a:cubicBezTo>
                    <a:pt x="0" y="17306"/>
                    <a:pt x="4567" y="21600"/>
                    <a:pt x="9307" y="21600"/>
                  </a:cubicBezTo>
                  <a:cubicBezTo>
                    <a:pt x="11573" y="21600"/>
                    <a:pt x="13873" y="20618"/>
                    <a:pt x="15740" y="18441"/>
                  </a:cubicBezTo>
                  <a:cubicBezTo>
                    <a:pt x="21600" y="11605"/>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79" name="Google Shape;2580;p57"/>
            <p:cNvSpPr/>
            <p:nvPr/>
          </p:nvSpPr>
          <p:spPr>
            <a:xfrm>
              <a:off x="2012967" y="111806"/>
              <a:ext cx="19534" cy="19608"/>
            </a:xfrm>
            <a:custGeom>
              <a:avLst/>
              <a:gdLst/>
              <a:ahLst/>
              <a:cxnLst>
                <a:cxn ang="0">
                  <a:pos x="wd2" y="hd2"/>
                </a:cxn>
                <a:cxn ang="5400000">
                  <a:pos x="wd2" y="hd2"/>
                </a:cxn>
                <a:cxn ang="10800000">
                  <a:pos x="wd2" y="hd2"/>
                </a:cxn>
                <a:cxn ang="16200000">
                  <a:pos x="wd2" y="hd2"/>
                </a:cxn>
              </a:cxnLst>
              <a:rect l="0" t="0" r="r" b="b"/>
              <a:pathLst>
                <a:path w="18482" h="21600" fill="norm" stroke="1" extrusionOk="0">
                  <a:moveTo>
                    <a:pt x="9246" y="0"/>
                  </a:moveTo>
                  <a:cubicBezTo>
                    <a:pt x="4098" y="0"/>
                    <a:pt x="0" y="4852"/>
                    <a:pt x="0" y="10765"/>
                  </a:cubicBezTo>
                  <a:cubicBezTo>
                    <a:pt x="0" y="17274"/>
                    <a:pt x="4567" y="21600"/>
                    <a:pt x="9307" y="21600"/>
                  </a:cubicBezTo>
                  <a:cubicBezTo>
                    <a:pt x="11564" y="21600"/>
                    <a:pt x="13873" y="20609"/>
                    <a:pt x="15740" y="18406"/>
                  </a:cubicBezTo>
                  <a:cubicBezTo>
                    <a:pt x="21600" y="11583"/>
                    <a:pt x="17433"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0" name="Google Shape;2581;p57"/>
            <p:cNvSpPr/>
            <p:nvPr/>
          </p:nvSpPr>
          <p:spPr>
            <a:xfrm>
              <a:off x="2012967" y="55939"/>
              <a:ext cx="19534" cy="19608"/>
            </a:xfrm>
            <a:custGeom>
              <a:avLst/>
              <a:gdLst/>
              <a:ahLst/>
              <a:cxnLst>
                <a:cxn ang="0">
                  <a:pos x="wd2" y="hd2"/>
                </a:cxn>
                <a:cxn ang="5400000">
                  <a:pos x="wd2" y="hd2"/>
                </a:cxn>
                <a:cxn ang="10800000">
                  <a:pos x="wd2" y="hd2"/>
                </a:cxn>
                <a:cxn ang="16200000">
                  <a:pos x="wd2" y="hd2"/>
                </a:cxn>
              </a:cxnLst>
              <a:rect l="0" t="0" r="r" b="b"/>
              <a:pathLst>
                <a:path w="18446" h="21600" fill="norm" stroke="1" extrusionOk="0">
                  <a:moveTo>
                    <a:pt x="9228" y="0"/>
                  </a:moveTo>
                  <a:cubicBezTo>
                    <a:pt x="4090" y="0"/>
                    <a:pt x="0" y="4852"/>
                    <a:pt x="0" y="10765"/>
                  </a:cubicBezTo>
                  <a:cubicBezTo>
                    <a:pt x="-43" y="17274"/>
                    <a:pt x="4488" y="21600"/>
                    <a:pt x="9236" y="21600"/>
                  </a:cubicBezTo>
                  <a:cubicBezTo>
                    <a:pt x="11506" y="21600"/>
                    <a:pt x="13820" y="20609"/>
                    <a:pt x="15709" y="18406"/>
                  </a:cubicBezTo>
                  <a:cubicBezTo>
                    <a:pt x="21557" y="11583"/>
                    <a:pt x="17398"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1" name="Google Shape;2582;p57"/>
            <p:cNvSpPr/>
            <p:nvPr/>
          </p:nvSpPr>
          <p:spPr>
            <a:xfrm>
              <a:off x="1985002" y="726852"/>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2"/>
                    <a:pt x="0" y="10765"/>
                  </a:cubicBezTo>
                  <a:cubicBezTo>
                    <a:pt x="0" y="17274"/>
                    <a:pt x="4558" y="21600"/>
                    <a:pt x="9298" y="21600"/>
                  </a:cubicBezTo>
                  <a:cubicBezTo>
                    <a:pt x="11564" y="21600"/>
                    <a:pt x="13865"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2" name="Google Shape;2583;p57"/>
            <p:cNvSpPr/>
            <p:nvPr/>
          </p:nvSpPr>
          <p:spPr>
            <a:xfrm>
              <a:off x="1985002" y="670985"/>
              <a:ext cx="19549" cy="19553"/>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784"/>
                    <a:pt x="0" y="10795"/>
                  </a:cubicBezTo>
                  <a:cubicBezTo>
                    <a:pt x="0" y="17302"/>
                    <a:pt x="4532" y="21600"/>
                    <a:pt x="9263" y="21600"/>
                  </a:cubicBezTo>
                  <a:cubicBezTo>
                    <a:pt x="11538" y="21600"/>
                    <a:pt x="13856" y="20597"/>
                    <a:pt x="15740"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3" name="Google Shape;2584;p57"/>
            <p:cNvSpPr/>
            <p:nvPr/>
          </p:nvSpPr>
          <p:spPr>
            <a:xfrm>
              <a:off x="1985002" y="643020"/>
              <a:ext cx="19549"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1"/>
                    <a:pt x="0" y="10785"/>
                  </a:cubicBezTo>
                  <a:cubicBezTo>
                    <a:pt x="0" y="17296"/>
                    <a:pt x="4558" y="21600"/>
                    <a:pt x="9298" y="21600"/>
                  </a:cubicBezTo>
                  <a:cubicBezTo>
                    <a:pt x="11564" y="21600"/>
                    <a:pt x="13865"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4" name="Google Shape;2585;p57"/>
            <p:cNvSpPr/>
            <p:nvPr/>
          </p:nvSpPr>
          <p:spPr>
            <a:xfrm>
              <a:off x="1985002" y="111806"/>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0"/>
                    <a:pt x="0" y="4852"/>
                    <a:pt x="0" y="10765"/>
                  </a:cubicBezTo>
                  <a:cubicBezTo>
                    <a:pt x="0" y="17274"/>
                    <a:pt x="4558" y="21600"/>
                    <a:pt x="9298" y="21600"/>
                  </a:cubicBezTo>
                  <a:cubicBezTo>
                    <a:pt x="11564" y="21600"/>
                    <a:pt x="13865" y="20609"/>
                    <a:pt x="15740"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5" name="Google Shape;2586;p57"/>
            <p:cNvSpPr/>
            <p:nvPr/>
          </p:nvSpPr>
          <p:spPr>
            <a:xfrm>
              <a:off x="1985002" y="83831"/>
              <a:ext cx="19549"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89" y="91"/>
                    <a:pt x="0" y="4852"/>
                    <a:pt x="0" y="10856"/>
                  </a:cubicBezTo>
                  <a:cubicBezTo>
                    <a:pt x="0" y="17294"/>
                    <a:pt x="4549" y="21600"/>
                    <a:pt x="9289" y="21600"/>
                  </a:cubicBezTo>
                  <a:cubicBezTo>
                    <a:pt x="11555" y="21600"/>
                    <a:pt x="13865" y="20620"/>
                    <a:pt x="15740"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6" name="Google Shape;2587;p57"/>
            <p:cNvSpPr/>
            <p:nvPr/>
          </p:nvSpPr>
          <p:spPr>
            <a:xfrm>
              <a:off x="1985001" y="55939"/>
              <a:ext cx="19550" cy="19608"/>
            </a:xfrm>
            <a:custGeom>
              <a:avLst/>
              <a:gdLst/>
              <a:ahLst/>
              <a:cxnLst>
                <a:cxn ang="0">
                  <a:pos x="wd2" y="hd2"/>
                </a:cxn>
                <a:cxn ang="5400000">
                  <a:pos x="wd2" y="hd2"/>
                </a:cxn>
                <a:cxn ang="10800000">
                  <a:pos x="wd2" y="hd2"/>
                </a:cxn>
                <a:cxn ang="16200000">
                  <a:pos x="wd2" y="hd2"/>
                </a:cxn>
              </a:cxnLst>
              <a:rect l="0" t="0" r="r" b="b"/>
              <a:pathLst>
                <a:path w="18453" h="21600" fill="norm" stroke="1" extrusionOk="0">
                  <a:moveTo>
                    <a:pt x="9224" y="0"/>
                  </a:moveTo>
                  <a:cubicBezTo>
                    <a:pt x="4157" y="0"/>
                    <a:pt x="0" y="4852"/>
                    <a:pt x="0" y="10765"/>
                  </a:cubicBezTo>
                  <a:cubicBezTo>
                    <a:pt x="-52" y="17274"/>
                    <a:pt x="4486" y="21600"/>
                    <a:pt x="9232" y="21600"/>
                  </a:cubicBezTo>
                  <a:cubicBezTo>
                    <a:pt x="11493" y="21600"/>
                    <a:pt x="13814" y="20609"/>
                    <a:pt x="15702" y="18406"/>
                  </a:cubicBezTo>
                  <a:cubicBezTo>
                    <a:pt x="21548" y="11664"/>
                    <a:pt x="17460" y="0"/>
                    <a:pt x="92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7" name="Google Shape;2588;p57"/>
            <p:cNvSpPr/>
            <p:nvPr/>
          </p:nvSpPr>
          <p:spPr>
            <a:xfrm>
              <a:off x="1957027" y="726852"/>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2"/>
                    <a:pt x="0" y="10765"/>
                  </a:cubicBezTo>
                  <a:cubicBezTo>
                    <a:pt x="0" y="17274"/>
                    <a:pt x="4567" y="21600"/>
                    <a:pt x="9307" y="21600"/>
                  </a:cubicBezTo>
                  <a:cubicBezTo>
                    <a:pt x="11564" y="21600"/>
                    <a:pt x="13873" y="20609"/>
                    <a:pt x="15740"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8" name="Google Shape;2589;p57"/>
            <p:cNvSpPr/>
            <p:nvPr/>
          </p:nvSpPr>
          <p:spPr>
            <a:xfrm>
              <a:off x="1957027" y="698887"/>
              <a:ext cx="19550" cy="1959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44"/>
                    <a:pt x="0" y="10851"/>
                  </a:cubicBezTo>
                  <a:cubicBezTo>
                    <a:pt x="0" y="17302"/>
                    <a:pt x="4558" y="21600"/>
                    <a:pt x="9298" y="21600"/>
                  </a:cubicBezTo>
                  <a:cubicBezTo>
                    <a:pt x="11564" y="21600"/>
                    <a:pt x="13873" y="20619"/>
                    <a:pt x="15740"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89" name="Google Shape;2590;p57"/>
            <p:cNvSpPr/>
            <p:nvPr/>
          </p:nvSpPr>
          <p:spPr>
            <a:xfrm>
              <a:off x="1957027" y="55939"/>
              <a:ext cx="19550" cy="19572"/>
            </a:xfrm>
            <a:custGeom>
              <a:avLst/>
              <a:gdLst/>
              <a:ahLst/>
              <a:cxnLst>
                <a:cxn ang="0">
                  <a:pos x="wd2" y="hd2"/>
                </a:cxn>
                <a:cxn ang="5400000">
                  <a:pos x="wd2" y="hd2"/>
                </a:cxn>
                <a:cxn ang="10800000">
                  <a:pos x="wd2" y="hd2"/>
                </a:cxn>
                <a:cxn ang="16200000">
                  <a:pos x="wd2" y="hd2"/>
                </a:cxn>
              </a:cxnLst>
              <a:rect l="0" t="0" r="r" b="b"/>
              <a:pathLst>
                <a:path w="18460" h="21600" fill="norm" stroke="1" extrusionOk="0">
                  <a:moveTo>
                    <a:pt x="9228" y="0"/>
                  </a:moveTo>
                  <a:cubicBezTo>
                    <a:pt x="4159" y="0"/>
                    <a:pt x="0" y="4780"/>
                    <a:pt x="0" y="10785"/>
                  </a:cubicBezTo>
                  <a:cubicBezTo>
                    <a:pt x="-43" y="17306"/>
                    <a:pt x="4488" y="21600"/>
                    <a:pt x="9245" y="21600"/>
                  </a:cubicBezTo>
                  <a:cubicBezTo>
                    <a:pt x="11506" y="21600"/>
                    <a:pt x="13820" y="20618"/>
                    <a:pt x="15709" y="18441"/>
                  </a:cubicBezTo>
                  <a:cubicBezTo>
                    <a:pt x="21557" y="11686"/>
                    <a:pt x="17467" y="0"/>
                    <a:pt x="92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0" name="Google Shape;2591;p57"/>
            <p:cNvSpPr/>
            <p:nvPr/>
          </p:nvSpPr>
          <p:spPr>
            <a:xfrm>
              <a:off x="1929062" y="698887"/>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70"/>
                  </a:cubicBezTo>
                  <a:cubicBezTo>
                    <a:pt x="0" y="17272"/>
                    <a:pt x="4560" y="21600"/>
                    <a:pt x="9328" y="21600"/>
                  </a:cubicBezTo>
                  <a:cubicBezTo>
                    <a:pt x="11603" y="21600"/>
                    <a:pt x="13922" y="20619"/>
                    <a:pt x="15816" y="18415"/>
                  </a:cubicBezTo>
                  <a:cubicBezTo>
                    <a:pt x="21600" y="11670"/>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1" name="Google Shape;2592;p57"/>
            <p:cNvSpPr/>
            <p:nvPr/>
          </p:nvSpPr>
          <p:spPr>
            <a:xfrm>
              <a:off x="1929062" y="670985"/>
              <a:ext cx="19568" cy="19553"/>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4"/>
                    <a:pt x="0" y="10795"/>
                  </a:cubicBezTo>
                  <a:cubicBezTo>
                    <a:pt x="0" y="17302"/>
                    <a:pt x="4534" y="21600"/>
                    <a:pt x="9284" y="21600"/>
                  </a:cubicBezTo>
                  <a:cubicBezTo>
                    <a:pt x="11569" y="21600"/>
                    <a:pt x="13914" y="20597"/>
                    <a:pt x="15816" y="18377"/>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2" name="Google Shape;2593;p57"/>
            <p:cNvSpPr/>
            <p:nvPr/>
          </p:nvSpPr>
          <p:spPr>
            <a:xfrm>
              <a:off x="1929061" y="55939"/>
              <a:ext cx="19546" cy="19572"/>
            </a:xfrm>
            <a:custGeom>
              <a:avLst/>
              <a:gdLst/>
              <a:ahLst/>
              <a:cxnLst>
                <a:cxn ang="0">
                  <a:pos x="wd2" y="hd2"/>
                </a:cxn>
                <a:cxn ang="5400000">
                  <a:pos x="wd2" y="hd2"/>
                </a:cxn>
                <a:cxn ang="10800000">
                  <a:pos x="wd2" y="hd2"/>
                </a:cxn>
                <a:cxn ang="16200000">
                  <a:pos x="wd2" y="hd2"/>
                </a:cxn>
              </a:cxnLst>
              <a:rect l="0" t="0" r="r" b="b"/>
              <a:pathLst>
                <a:path w="18457" h="21600" fill="norm" stroke="1" extrusionOk="0">
                  <a:moveTo>
                    <a:pt x="9227" y="0"/>
                  </a:moveTo>
                  <a:cubicBezTo>
                    <a:pt x="4150" y="0"/>
                    <a:pt x="0" y="4780"/>
                    <a:pt x="0" y="10785"/>
                  </a:cubicBezTo>
                  <a:cubicBezTo>
                    <a:pt x="-52" y="17306"/>
                    <a:pt x="4488" y="21600"/>
                    <a:pt x="9236" y="21600"/>
                  </a:cubicBezTo>
                  <a:cubicBezTo>
                    <a:pt x="11506" y="21600"/>
                    <a:pt x="13819" y="20618"/>
                    <a:pt x="15708" y="18441"/>
                  </a:cubicBezTo>
                  <a:cubicBezTo>
                    <a:pt x="21548" y="11686"/>
                    <a:pt x="17467" y="0"/>
                    <a:pt x="92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3" name="Google Shape;2594;p57"/>
            <p:cNvSpPr/>
            <p:nvPr/>
          </p:nvSpPr>
          <p:spPr>
            <a:xfrm>
              <a:off x="1901087" y="670985"/>
              <a:ext cx="19605" cy="19553"/>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784"/>
                    <a:pt x="0" y="10795"/>
                  </a:cubicBezTo>
                  <a:cubicBezTo>
                    <a:pt x="0" y="17302"/>
                    <a:pt x="4552" y="21600"/>
                    <a:pt x="9286" y="21600"/>
                  </a:cubicBezTo>
                  <a:cubicBezTo>
                    <a:pt x="11562" y="21600"/>
                    <a:pt x="13889" y="20597"/>
                    <a:pt x="15759" y="18377"/>
                  </a:cubicBezTo>
                  <a:cubicBezTo>
                    <a:pt x="21600" y="11616"/>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4" name="Google Shape;2595;p57"/>
            <p:cNvSpPr/>
            <p:nvPr/>
          </p:nvSpPr>
          <p:spPr>
            <a:xfrm>
              <a:off x="1901087" y="643020"/>
              <a:ext cx="19605"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1"/>
                    <a:pt x="0" y="10785"/>
                  </a:cubicBezTo>
                  <a:cubicBezTo>
                    <a:pt x="0" y="1729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5" name="Google Shape;2596;p57"/>
            <p:cNvSpPr/>
            <p:nvPr/>
          </p:nvSpPr>
          <p:spPr>
            <a:xfrm>
              <a:off x="1901087" y="83831"/>
              <a:ext cx="19605"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91"/>
                    <a:pt x="0" y="4852"/>
                    <a:pt x="0" y="10856"/>
                  </a:cubicBezTo>
                  <a:cubicBezTo>
                    <a:pt x="0" y="17294"/>
                    <a:pt x="4543" y="21600"/>
                    <a:pt x="9286" y="21600"/>
                  </a:cubicBezTo>
                  <a:cubicBezTo>
                    <a:pt x="11553" y="21600"/>
                    <a:pt x="13872" y="20620"/>
                    <a:pt x="15759" y="18406"/>
                  </a:cubicBezTo>
                  <a:cubicBezTo>
                    <a:pt x="21600" y="1167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6" name="Google Shape;2597;p57"/>
            <p:cNvSpPr/>
            <p:nvPr/>
          </p:nvSpPr>
          <p:spPr>
            <a:xfrm>
              <a:off x="1901087" y="55939"/>
              <a:ext cx="19605"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52"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7" name="Google Shape;2598;p57"/>
            <p:cNvSpPr/>
            <p:nvPr/>
          </p:nvSpPr>
          <p:spPr>
            <a:xfrm>
              <a:off x="1873122" y="615045"/>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0"/>
                    <a:pt x="69" y="4861"/>
                    <a:pt x="0" y="10785"/>
                  </a:cubicBezTo>
                  <a:cubicBezTo>
                    <a:pt x="0" y="17306"/>
                    <a:pt x="4578" y="21600"/>
                    <a:pt x="9320" y="21600"/>
                  </a:cubicBezTo>
                  <a:cubicBezTo>
                    <a:pt x="11587" y="21600"/>
                    <a:pt x="13889"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8" name="Google Shape;2599;p57"/>
            <p:cNvSpPr/>
            <p:nvPr/>
          </p:nvSpPr>
          <p:spPr>
            <a:xfrm>
              <a:off x="1873122" y="83831"/>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45" y="91"/>
                    <a:pt x="69" y="4852"/>
                    <a:pt x="0" y="10856"/>
                  </a:cubicBezTo>
                  <a:cubicBezTo>
                    <a:pt x="0" y="17294"/>
                    <a:pt x="4569" y="21600"/>
                    <a:pt x="9312" y="21600"/>
                  </a:cubicBezTo>
                  <a:cubicBezTo>
                    <a:pt x="11579" y="21600"/>
                    <a:pt x="13889" y="20620"/>
                    <a:pt x="15759" y="18406"/>
                  </a:cubicBezTo>
                  <a:cubicBezTo>
                    <a:pt x="21600" y="1167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599" name="Google Shape;2600;p57"/>
            <p:cNvSpPr/>
            <p:nvPr/>
          </p:nvSpPr>
          <p:spPr>
            <a:xfrm>
              <a:off x="1845147" y="643020"/>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770"/>
                    <a:pt x="0" y="10785"/>
                  </a:cubicBezTo>
                  <a:cubicBezTo>
                    <a:pt x="0" y="17296"/>
                    <a:pt x="4532" y="21600"/>
                    <a:pt x="9272" y="21600"/>
                  </a:cubicBezTo>
                  <a:cubicBezTo>
                    <a:pt x="11538" y="21600"/>
                    <a:pt x="13847" y="20618"/>
                    <a:pt x="15740" y="18441"/>
                  </a:cubicBezTo>
                  <a:cubicBezTo>
                    <a:pt x="21600" y="1168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0" name="Google Shape;2601;p57"/>
            <p:cNvSpPr/>
            <p:nvPr/>
          </p:nvSpPr>
          <p:spPr>
            <a:xfrm>
              <a:off x="1845147" y="615045"/>
              <a:ext cx="19550"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61"/>
                    <a:pt x="0" y="10785"/>
                  </a:cubicBezTo>
                  <a:cubicBezTo>
                    <a:pt x="0" y="17306"/>
                    <a:pt x="4532" y="21600"/>
                    <a:pt x="9272" y="21600"/>
                  </a:cubicBezTo>
                  <a:cubicBezTo>
                    <a:pt x="11538" y="21600"/>
                    <a:pt x="13847" y="20618"/>
                    <a:pt x="15740" y="18441"/>
                  </a:cubicBezTo>
                  <a:cubicBezTo>
                    <a:pt x="21600" y="11696"/>
                    <a:pt x="17502" y="8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1" name="Google Shape;2602;p57"/>
            <p:cNvSpPr/>
            <p:nvPr/>
          </p:nvSpPr>
          <p:spPr>
            <a:xfrm>
              <a:off x="1845147" y="83831"/>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167" y="0"/>
                    <a:pt x="0" y="4852"/>
                    <a:pt x="0" y="10856"/>
                  </a:cubicBezTo>
                  <a:cubicBezTo>
                    <a:pt x="0" y="17294"/>
                    <a:pt x="4523" y="21600"/>
                    <a:pt x="9263" y="21600"/>
                  </a:cubicBezTo>
                  <a:cubicBezTo>
                    <a:pt x="11529" y="21600"/>
                    <a:pt x="13847" y="20620"/>
                    <a:pt x="15740" y="18406"/>
                  </a:cubicBezTo>
                  <a:cubicBezTo>
                    <a:pt x="21600" y="11674"/>
                    <a:pt x="17502" y="91"/>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2" name="Google Shape;2603;p57"/>
            <p:cNvSpPr/>
            <p:nvPr/>
          </p:nvSpPr>
          <p:spPr>
            <a:xfrm>
              <a:off x="1817182" y="670985"/>
              <a:ext cx="19600" cy="19553"/>
            </a:xfrm>
            <a:custGeom>
              <a:avLst/>
              <a:gdLst/>
              <a:ahLst/>
              <a:cxnLst>
                <a:cxn ang="0">
                  <a:pos x="wd2" y="hd2"/>
                </a:cxn>
                <a:cxn ang="5400000">
                  <a:pos x="wd2" y="hd2"/>
                </a:cxn>
                <a:cxn ang="10800000">
                  <a:pos x="wd2" y="hd2"/>
                </a:cxn>
                <a:cxn ang="16200000">
                  <a:pos x="wd2" y="hd2"/>
                </a:cxn>
              </a:cxnLst>
              <a:rect l="0" t="0" r="r" b="b"/>
              <a:pathLst>
                <a:path w="18494" h="21600" fill="norm" stroke="1" extrusionOk="0">
                  <a:moveTo>
                    <a:pt x="9220" y="0"/>
                  </a:moveTo>
                  <a:cubicBezTo>
                    <a:pt x="4147" y="0"/>
                    <a:pt x="0" y="4784"/>
                    <a:pt x="0" y="10795"/>
                  </a:cubicBezTo>
                  <a:cubicBezTo>
                    <a:pt x="0" y="17302"/>
                    <a:pt x="4519" y="21600"/>
                    <a:pt x="9255" y="21600"/>
                  </a:cubicBezTo>
                  <a:cubicBezTo>
                    <a:pt x="11532" y="21600"/>
                    <a:pt x="13860" y="20597"/>
                    <a:pt x="15765" y="18377"/>
                  </a:cubicBezTo>
                  <a:cubicBezTo>
                    <a:pt x="21600" y="11616"/>
                    <a:pt x="17453" y="0"/>
                    <a:pt x="92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3" name="Google Shape;2604;p57"/>
            <p:cNvSpPr/>
            <p:nvPr/>
          </p:nvSpPr>
          <p:spPr>
            <a:xfrm>
              <a:off x="1817182" y="643020"/>
              <a:ext cx="19545"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770"/>
                    <a:pt x="0" y="10785"/>
                  </a:cubicBezTo>
                  <a:cubicBezTo>
                    <a:pt x="0" y="17296"/>
                    <a:pt x="4525" y="21600"/>
                    <a:pt x="9276" y="21600"/>
                  </a:cubicBezTo>
                  <a:cubicBezTo>
                    <a:pt x="11534" y="21600"/>
                    <a:pt x="13853" y="20618"/>
                    <a:pt x="15746" y="18441"/>
                  </a:cubicBezTo>
                  <a:cubicBezTo>
                    <a:pt x="21600" y="1168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4" name="Google Shape;2605;p57"/>
            <p:cNvSpPr/>
            <p:nvPr/>
          </p:nvSpPr>
          <p:spPr>
            <a:xfrm>
              <a:off x="1817182" y="111806"/>
              <a:ext cx="19545" cy="19571"/>
            </a:xfrm>
            <a:custGeom>
              <a:avLst/>
              <a:gdLst/>
              <a:ahLst/>
              <a:cxnLst>
                <a:cxn ang="0">
                  <a:pos x="wd2" y="hd2"/>
                </a:cxn>
                <a:cxn ang="5400000">
                  <a:pos x="wd2" y="hd2"/>
                </a:cxn>
                <a:cxn ang="10800000">
                  <a:pos x="wd2" y="hd2"/>
                </a:cxn>
                <a:cxn ang="16200000">
                  <a:pos x="wd2" y="hd2"/>
                </a:cxn>
              </a:cxnLst>
              <a:rect l="0" t="0" r="r" b="b"/>
              <a:pathLst>
                <a:path w="18501" h="21600" fill="norm" stroke="1" extrusionOk="0">
                  <a:moveTo>
                    <a:pt x="9250" y="0"/>
                  </a:moveTo>
                  <a:cubicBezTo>
                    <a:pt x="4160" y="0"/>
                    <a:pt x="0" y="4861"/>
                    <a:pt x="0" y="10785"/>
                  </a:cubicBezTo>
                  <a:cubicBezTo>
                    <a:pt x="0" y="17306"/>
                    <a:pt x="4525" y="21600"/>
                    <a:pt x="9276" y="21600"/>
                  </a:cubicBezTo>
                  <a:cubicBezTo>
                    <a:pt x="11534" y="21600"/>
                    <a:pt x="13853" y="20618"/>
                    <a:pt x="15746" y="18441"/>
                  </a:cubicBezTo>
                  <a:cubicBezTo>
                    <a:pt x="21600" y="11686"/>
                    <a:pt x="17509" y="81"/>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5" name="Google Shape;2606;p57"/>
            <p:cNvSpPr/>
            <p:nvPr/>
          </p:nvSpPr>
          <p:spPr>
            <a:xfrm>
              <a:off x="1789207" y="754827"/>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51"/>
                    <a:pt x="0" y="10785"/>
                  </a:cubicBezTo>
                  <a:cubicBezTo>
                    <a:pt x="0" y="1729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6" name="Google Shape;2607;p57"/>
            <p:cNvSpPr/>
            <p:nvPr/>
          </p:nvSpPr>
          <p:spPr>
            <a:xfrm>
              <a:off x="1789207" y="726852"/>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52"/>
                    <a:pt x="0" y="10765"/>
                  </a:cubicBezTo>
                  <a:cubicBezTo>
                    <a:pt x="0" y="17274"/>
                    <a:pt x="4578" y="21600"/>
                    <a:pt x="9329" y="21600"/>
                  </a:cubicBezTo>
                  <a:cubicBezTo>
                    <a:pt x="11587" y="21600"/>
                    <a:pt x="13898"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7" name="Google Shape;2608;p57"/>
            <p:cNvSpPr/>
            <p:nvPr/>
          </p:nvSpPr>
          <p:spPr>
            <a:xfrm>
              <a:off x="1789207" y="698887"/>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770"/>
                  </a:cubicBezTo>
                  <a:cubicBezTo>
                    <a:pt x="0" y="17272"/>
                    <a:pt x="4543" y="21600"/>
                    <a:pt x="9294" y="21600"/>
                  </a:cubicBezTo>
                  <a:cubicBezTo>
                    <a:pt x="11562" y="21600"/>
                    <a:pt x="13872" y="20619"/>
                    <a:pt x="15759" y="18415"/>
                  </a:cubicBezTo>
                  <a:cubicBezTo>
                    <a:pt x="21600" y="11670"/>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8" name="Google Shape;2609;p57"/>
            <p:cNvSpPr/>
            <p:nvPr/>
          </p:nvSpPr>
          <p:spPr>
            <a:xfrm>
              <a:off x="1789207" y="670985"/>
              <a:ext cx="19607" cy="19553"/>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784"/>
                    <a:pt x="0" y="10795"/>
                  </a:cubicBezTo>
                  <a:cubicBezTo>
                    <a:pt x="0" y="17302"/>
                    <a:pt x="4552" y="21600"/>
                    <a:pt x="9286" y="21600"/>
                  </a:cubicBezTo>
                  <a:cubicBezTo>
                    <a:pt x="11562" y="21600"/>
                    <a:pt x="13881" y="20597"/>
                    <a:pt x="15759" y="18377"/>
                  </a:cubicBezTo>
                  <a:cubicBezTo>
                    <a:pt x="21600" y="11616"/>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09" name="Google Shape;2610;p57"/>
            <p:cNvSpPr/>
            <p:nvPr/>
          </p:nvSpPr>
          <p:spPr>
            <a:xfrm>
              <a:off x="1789207" y="643020"/>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29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0" name="Google Shape;2611;p57"/>
            <p:cNvSpPr/>
            <p:nvPr/>
          </p:nvSpPr>
          <p:spPr>
            <a:xfrm>
              <a:off x="1789207" y="615045"/>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0" y="4861"/>
                    <a:pt x="0" y="10785"/>
                  </a:cubicBezTo>
                  <a:cubicBezTo>
                    <a:pt x="0" y="17306"/>
                    <a:pt x="4543" y="21600"/>
                    <a:pt x="9294" y="21600"/>
                  </a:cubicBezTo>
                  <a:cubicBezTo>
                    <a:pt x="11562" y="21600"/>
                    <a:pt x="13872"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1" name="Google Shape;2612;p57"/>
            <p:cNvSpPr/>
            <p:nvPr/>
          </p:nvSpPr>
          <p:spPr>
            <a:xfrm>
              <a:off x="1789207" y="139781"/>
              <a:ext cx="19607" cy="1956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3"/>
                    <a:pt x="0" y="10780"/>
                  </a:cubicBezTo>
                  <a:cubicBezTo>
                    <a:pt x="0" y="17304"/>
                    <a:pt x="4543" y="21600"/>
                    <a:pt x="9294" y="21600"/>
                  </a:cubicBezTo>
                  <a:cubicBezTo>
                    <a:pt x="11562" y="21600"/>
                    <a:pt x="13872" y="20627"/>
                    <a:pt x="15759" y="18449"/>
                  </a:cubicBezTo>
                  <a:cubicBezTo>
                    <a:pt x="21600" y="11611"/>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2" name="Google Shape;2613;p57"/>
            <p:cNvSpPr/>
            <p:nvPr/>
          </p:nvSpPr>
          <p:spPr>
            <a:xfrm>
              <a:off x="1789207" y="111806"/>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2"/>
                    <a:pt x="0" y="10765"/>
                  </a:cubicBezTo>
                  <a:cubicBezTo>
                    <a:pt x="0" y="17274"/>
                    <a:pt x="4543" y="21600"/>
                    <a:pt x="9294" y="21600"/>
                  </a:cubicBezTo>
                  <a:cubicBezTo>
                    <a:pt x="11562" y="21600"/>
                    <a:pt x="13872" y="20609"/>
                    <a:pt x="15759" y="18406"/>
                  </a:cubicBezTo>
                  <a:cubicBezTo>
                    <a:pt x="21600" y="11583"/>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3" name="Google Shape;2614;p57"/>
            <p:cNvSpPr/>
            <p:nvPr/>
          </p:nvSpPr>
          <p:spPr>
            <a:xfrm>
              <a:off x="1761315" y="726852"/>
              <a:ext cx="19530" cy="1960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2"/>
                    <a:pt x="0" y="10765"/>
                  </a:cubicBezTo>
                  <a:cubicBezTo>
                    <a:pt x="0" y="17274"/>
                    <a:pt x="4560" y="21600"/>
                    <a:pt x="9302" y="21600"/>
                  </a:cubicBezTo>
                  <a:cubicBezTo>
                    <a:pt x="11569" y="21600"/>
                    <a:pt x="13870" y="20609"/>
                    <a:pt x="15746" y="18406"/>
                  </a:cubicBezTo>
                  <a:cubicBezTo>
                    <a:pt x="21600" y="11583"/>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4" name="Google Shape;2615;p57"/>
            <p:cNvSpPr/>
            <p:nvPr/>
          </p:nvSpPr>
          <p:spPr>
            <a:xfrm>
              <a:off x="1761315" y="698887"/>
              <a:ext cx="19530" cy="19598"/>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44"/>
                    <a:pt x="0" y="10770"/>
                  </a:cubicBezTo>
                  <a:cubicBezTo>
                    <a:pt x="0" y="17272"/>
                    <a:pt x="4560" y="21600"/>
                    <a:pt x="9302" y="21600"/>
                  </a:cubicBezTo>
                  <a:cubicBezTo>
                    <a:pt x="11569" y="21600"/>
                    <a:pt x="13870" y="20619"/>
                    <a:pt x="15746" y="18415"/>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5" name="Google Shape;2616;p57"/>
            <p:cNvSpPr/>
            <p:nvPr/>
          </p:nvSpPr>
          <p:spPr>
            <a:xfrm>
              <a:off x="1761315" y="670985"/>
              <a:ext cx="19530" cy="19553"/>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784"/>
                    <a:pt x="0" y="10795"/>
                  </a:cubicBezTo>
                  <a:cubicBezTo>
                    <a:pt x="0" y="17302"/>
                    <a:pt x="4534" y="21600"/>
                    <a:pt x="9258" y="21600"/>
                  </a:cubicBezTo>
                  <a:cubicBezTo>
                    <a:pt x="11543" y="21600"/>
                    <a:pt x="13862" y="20597"/>
                    <a:pt x="15746" y="18377"/>
                  </a:cubicBezTo>
                  <a:cubicBezTo>
                    <a:pt x="21600" y="11616"/>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6" name="Google Shape;2617;p57"/>
            <p:cNvSpPr/>
            <p:nvPr/>
          </p:nvSpPr>
          <p:spPr>
            <a:xfrm>
              <a:off x="1761315" y="643020"/>
              <a:ext cx="19530"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51"/>
                    <a:pt x="0" y="10785"/>
                  </a:cubicBezTo>
                  <a:cubicBezTo>
                    <a:pt x="0" y="1729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7" name="Google Shape;2618;p57"/>
            <p:cNvSpPr/>
            <p:nvPr/>
          </p:nvSpPr>
          <p:spPr>
            <a:xfrm>
              <a:off x="1761315" y="615045"/>
              <a:ext cx="19530" cy="19572"/>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8" name="Google Shape;2619;p57"/>
            <p:cNvSpPr/>
            <p:nvPr/>
          </p:nvSpPr>
          <p:spPr>
            <a:xfrm>
              <a:off x="1761315" y="587080"/>
              <a:ext cx="19530" cy="19599"/>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81"/>
                    <a:pt x="0" y="4844"/>
                    <a:pt x="0" y="10851"/>
                  </a:cubicBezTo>
                  <a:cubicBezTo>
                    <a:pt x="0" y="17302"/>
                    <a:pt x="4551" y="21600"/>
                    <a:pt x="9293" y="21600"/>
                  </a:cubicBezTo>
                  <a:cubicBezTo>
                    <a:pt x="11560" y="21600"/>
                    <a:pt x="13870" y="20619"/>
                    <a:pt x="15746" y="18415"/>
                  </a:cubicBezTo>
                  <a:cubicBezTo>
                    <a:pt x="21600" y="11589"/>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19" name="Google Shape;2620;p57"/>
            <p:cNvSpPr/>
            <p:nvPr/>
          </p:nvSpPr>
          <p:spPr>
            <a:xfrm>
              <a:off x="1761315" y="167746"/>
              <a:ext cx="19530" cy="19571"/>
            </a:xfrm>
            <a:custGeom>
              <a:avLst/>
              <a:gdLst/>
              <a:ahLst/>
              <a:cxnLst>
                <a:cxn ang="0">
                  <a:pos x="wd2" y="hd2"/>
                </a:cxn>
                <a:cxn ang="5400000">
                  <a:pos x="wd2" y="hd2"/>
                </a:cxn>
                <a:cxn ang="10800000">
                  <a:pos x="wd2" y="hd2"/>
                </a:cxn>
                <a:cxn ang="16200000">
                  <a:pos x="wd2" y="hd2"/>
                </a:cxn>
              </a:cxnLst>
              <a:rect l="0" t="0" r="r" b="b"/>
              <a:pathLst>
                <a:path w="18486" h="21600" fill="norm" stroke="1" extrusionOk="0">
                  <a:moveTo>
                    <a:pt x="9250" y="0"/>
                  </a:moveTo>
                  <a:cubicBezTo>
                    <a:pt x="4091" y="0"/>
                    <a:pt x="0" y="4861"/>
                    <a:pt x="0" y="10785"/>
                  </a:cubicBezTo>
                  <a:cubicBezTo>
                    <a:pt x="0" y="17306"/>
                    <a:pt x="4560" y="21600"/>
                    <a:pt x="9302" y="21600"/>
                  </a:cubicBezTo>
                  <a:cubicBezTo>
                    <a:pt x="11569" y="21600"/>
                    <a:pt x="13870" y="20618"/>
                    <a:pt x="15746" y="18441"/>
                  </a:cubicBezTo>
                  <a:cubicBezTo>
                    <a:pt x="21600" y="11605"/>
                    <a:pt x="17440"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0" name="Google Shape;2621;p57"/>
            <p:cNvSpPr/>
            <p:nvPr/>
          </p:nvSpPr>
          <p:spPr>
            <a:xfrm>
              <a:off x="1733341" y="615045"/>
              <a:ext cx="19572" cy="1957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1" name="Google Shape;2622;p57"/>
            <p:cNvSpPr/>
            <p:nvPr/>
          </p:nvSpPr>
          <p:spPr>
            <a:xfrm>
              <a:off x="1733341" y="587080"/>
              <a:ext cx="19572"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44"/>
                    <a:pt x="0" y="10851"/>
                  </a:cubicBezTo>
                  <a:cubicBezTo>
                    <a:pt x="0" y="17302"/>
                    <a:pt x="4558" y="21600"/>
                    <a:pt x="9315" y="21600"/>
                  </a:cubicBezTo>
                  <a:cubicBezTo>
                    <a:pt x="11590"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2" name="Google Shape;2623;p57"/>
            <p:cNvSpPr/>
            <p:nvPr/>
          </p:nvSpPr>
          <p:spPr>
            <a:xfrm>
              <a:off x="1733341"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3" name="Google Shape;2624;p57"/>
            <p:cNvSpPr/>
            <p:nvPr/>
          </p:nvSpPr>
          <p:spPr>
            <a:xfrm>
              <a:off x="1733341" y="139781"/>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4" name="Google Shape;2625;p57"/>
            <p:cNvSpPr/>
            <p:nvPr/>
          </p:nvSpPr>
          <p:spPr>
            <a:xfrm>
              <a:off x="1733341" y="111806"/>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2"/>
                    <a:pt x="0" y="10765"/>
                  </a:cubicBezTo>
                  <a:cubicBezTo>
                    <a:pt x="0" y="17274"/>
                    <a:pt x="4558" y="21600"/>
                    <a:pt x="9324" y="21600"/>
                  </a:cubicBezTo>
                  <a:cubicBezTo>
                    <a:pt x="11599" y="21600"/>
                    <a:pt x="13917" y="20609"/>
                    <a:pt x="15809" y="18406"/>
                  </a:cubicBezTo>
                  <a:cubicBezTo>
                    <a:pt x="21600" y="11583"/>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5" name="Google Shape;2626;p57"/>
            <p:cNvSpPr/>
            <p:nvPr/>
          </p:nvSpPr>
          <p:spPr>
            <a:xfrm>
              <a:off x="1733341" y="83831"/>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91"/>
                    <a:pt x="0" y="4852"/>
                    <a:pt x="0" y="10856"/>
                  </a:cubicBezTo>
                  <a:cubicBezTo>
                    <a:pt x="0" y="17294"/>
                    <a:pt x="4558" y="21600"/>
                    <a:pt x="9315" y="21600"/>
                  </a:cubicBezTo>
                  <a:cubicBezTo>
                    <a:pt x="11590" y="21600"/>
                    <a:pt x="13917" y="20620"/>
                    <a:pt x="15809"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6" name="Google Shape;2627;p57"/>
            <p:cNvSpPr/>
            <p:nvPr/>
          </p:nvSpPr>
          <p:spPr>
            <a:xfrm>
              <a:off x="1705375" y="587080"/>
              <a:ext cx="19568" cy="19599"/>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851"/>
                  </a:cubicBezTo>
                  <a:cubicBezTo>
                    <a:pt x="0" y="17302"/>
                    <a:pt x="4551" y="21600"/>
                    <a:pt x="9310" y="21600"/>
                  </a:cubicBezTo>
                  <a:cubicBezTo>
                    <a:pt x="11595" y="21600"/>
                    <a:pt x="13914" y="20619"/>
                    <a:pt x="15816" y="18415"/>
                  </a:cubicBezTo>
                  <a:cubicBezTo>
                    <a:pt x="21600" y="11670"/>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7" name="Google Shape;2628;p57"/>
            <p:cNvSpPr/>
            <p:nvPr/>
          </p:nvSpPr>
          <p:spPr>
            <a:xfrm>
              <a:off x="1705375" y="139781"/>
              <a:ext cx="19568" cy="1956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3"/>
                    <a:pt x="0" y="10780"/>
                  </a:cubicBezTo>
                  <a:cubicBezTo>
                    <a:pt x="0" y="17304"/>
                    <a:pt x="4560" y="21600"/>
                    <a:pt x="9328" y="21600"/>
                  </a:cubicBezTo>
                  <a:cubicBezTo>
                    <a:pt x="11595" y="21600"/>
                    <a:pt x="13922" y="20627"/>
                    <a:pt x="15816" y="18449"/>
                  </a:cubicBezTo>
                  <a:cubicBezTo>
                    <a:pt x="21600" y="1161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8" name="Google Shape;2629;p57"/>
            <p:cNvSpPr/>
            <p:nvPr/>
          </p:nvSpPr>
          <p:spPr>
            <a:xfrm>
              <a:off x="1705375" y="111806"/>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29" name="Google Shape;2630;p57"/>
            <p:cNvSpPr/>
            <p:nvPr/>
          </p:nvSpPr>
          <p:spPr>
            <a:xfrm>
              <a:off x="1705375" y="55939"/>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0" name="Google Shape;2631;p57"/>
            <p:cNvSpPr/>
            <p:nvPr/>
          </p:nvSpPr>
          <p:spPr>
            <a:xfrm>
              <a:off x="1677401" y="587080"/>
              <a:ext cx="19604" cy="19599"/>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44"/>
                    <a:pt x="0" y="10851"/>
                  </a:cubicBezTo>
                  <a:cubicBezTo>
                    <a:pt x="0" y="17302"/>
                    <a:pt x="4543" y="21600"/>
                    <a:pt x="9286" y="21600"/>
                  </a:cubicBezTo>
                  <a:cubicBezTo>
                    <a:pt x="11553" y="21600"/>
                    <a:pt x="13872" y="20619"/>
                    <a:pt x="15759" y="18415"/>
                  </a:cubicBezTo>
                  <a:cubicBezTo>
                    <a:pt x="21600" y="11589"/>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1" name="Google Shape;2632;p57"/>
            <p:cNvSpPr/>
            <p:nvPr/>
          </p:nvSpPr>
          <p:spPr>
            <a:xfrm>
              <a:off x="1677401" y="559105"/>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81"/>
                    <a:pt x="0" y="4852"/>
                    <a:pt x="0" y="10845"/>
                  </a:cubicBezTo>
                  <a:cubicBezTo>
                    <a:pt x="0" y="17294"/>
                    <a:pt x="4543" y="21600"/>
                    <a:pt x="9286" y="21600"/>
                  </a:cubicBezTo>
                  <a:cubicBezTo>
                    <a:pt x="11553" y="21600"/>
                    <a:pt x="13872" y="20609"/>
                    <a:pt x="15759" y="18406"/>
                  </a:cubicBezTo>
                  <a:cubicBezTo>
                    <a:pt x="21600" y="11664"/>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2" name="Google Shape;2633;p57"/>
            <p:cNvSpPr/>
            <p:nvPr/>
          </p:nvSpPr>
          <p:spPr>
            <a:xfrm>
              <a:off x="1677401" y="139781"/>
              <a:ext cx="19604" cy="1956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3"/>
                    <a:pt x="0" y="10780"/>
                  </a:cubicBezTo>
                  <a:cubicBezTo>
                    <a:pt x="0" y="17304"/>
                    <a:pt x="4543" y="21600"/>
                    <a:pt x="9294" y="21600"/>
                  </a:cubicBezTo>
                  <a:cubicBezTo>
                    <a:pt x="11562" y="21600"/>
                    <a:pt x="13872" y="20627"/>
                    <a:pt x="15759" y="18449"/>
                  </a:cubicBezTo>
                  <a:cubicBezTo>
                    <a:pt x="21600" y="11611"/>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3" name="Google Shape;2634;p57"/>
            <p:cNvSpPr/>
            <p:nvPr/>
          </p:nvSpPr>
          <p:spPr>
            <a:xfrm>
              <a:off x="1677401" y="111806"/>
              <a:ext cx="19604" cy="19608"/>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52"/>
                    <a:pt x="0" y="10765"/>
                  </a:cubicBezTo>
                  <a:cubicBezTo>
                    <a:pt x="0" y="17274"/>
                    <a:pt x="4543" y="21600"/>
                    <a:pt x="9294" y="21600"/>
                  </a:cubicBezTo>
                  <a:cubicBezTo>
                    <a:pt x="11562" y="21600"/>
                    <a:pt x="13872" y="20609"/>
                    <a:pt x="15759" y="18406"/>
                  </a:cubicBezTo>
                  <a:cubicBezTo>
                    <a:pt x="21600" y="11583"/>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4" name="Google Shape;2635;p57"/>
            <p:cNvSpPr/>
            <p:nvPr/>
          </p:nvSpPr>
          <p:spPr>
            <a:xfrm>
              <a:off x="1677401" y="55939"/>
              <a:ext cx="19604" cy="19572"/>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5" name="Google Shape;2636;p57"/>
            <p:cNvSpPr/>
            <p:nvPr/>
          </p:nvSpPr>
          <p:spPr>
            <a:xfrm>
              <a:off x="1677401" y="0"/>
              <a:ext cx="19604" cy="19571"/>
            </a:xfrm>
            <a:custGeom>
              <a:avLst/>
              <a:gdLst/>
              <a:ahLst/>
              <a:cxnLst>
                <a:cxn ang="0">
                  <a:pos x="wd2" y="hd2"/>
                </a:cxn>
                <a:cxn ang="5400000">
                  <a:pos x="wd2" y="hd2"/>
                </a:cxn>
                <a:cxn ang="10800000">
                  <a:pos x="wd2" y="hd2"/>
                </a:cxn>
                <a:cxn ang="16200000">
                  <a:pos x="wd2" y="hd2"/>
                </a:cxn>
              </a:cxnLst>
              <a:rect l="0" t="0" r="r" b="b"/>
              <a:pathLst>
                <a:path w="18490" h="21600" fill="norm" stroke="1" extrusionOk="0">
                  <a:moveTo>
                    <a:pt x="9216" y="0"/>
                  </a:moveTo>
                  <a:cubicBezTo>
                    <a:pt x="4154" y="0"/>
                    <a:pt x="0" y="4861"/>
                    <a:pt x="0" y="10785"/>
                  </a:cubicBezTo>
                  <a:cubicBezTo>
                    <a:pt x="0" y="17306"/>
                    <a:pt x="4543" y="21600"/>
                    <a:pt x="9294" y="21600"/>
                  </a:cubicBezTo>
                  <a:cubicBezTo>
                    <a:pt x="11562" y="21600"/>
                    <a:pt x="13872" y="20618"/>
                    <a:pt x="15759" y="18441"/>
                  </a:cubicBezTo>
                  <a:cubicBezTo>
                    <a:pt x="21600" y="11605"/>
                    <a:pt x="17446"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6" name="Google Shape;2637;p57"/>
            <p:cNvSpPr/>
            <p:nvPr/>
          </p:nvSpPr>
          <p:spPr>
            <a:xfrm>
              <a:off x="1649435" y="643020"/>
              <a:ext cx="19603" cy="19571"/>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1"/>
                    <a:pt x="0" y="10785"/>
                  </a:cubicBezTo>
                  <a:cubicBezTo>
                    <a:pt x="0" y="17296"/>
                    <a:pt x="4545" y="21600"/>
                    <a:pt x="9298" y="21600"/>
                  </a:cubicBezTo>
                  <a:cubicBezTo>
                    <a:pt x="11558" y="21600"/>
                    <a:pt x="13878"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7" name="Google Shape;2638;p57"/>
            <p:cNvSpPr/>
            <p:nvPr/>
          </p:nvSpPr>
          <p:spPr>
            <a:xfrm>
              <a:off x="1649435" y="615045"/>
              <a:ext cx="19603" cy="1957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0" y="4861"/>
                    <a:pt x="0" y="10785"/>
                  </a:cubicBezTo>
                  <a:cubicBezTo>
                    <a:pt x="0" y="17306"/>
                    <a:pt x="4545" y="21600"/>
                    <a:pt x="9298" y="21600"/>
                  </a:cubicBezTo>
                  <a:cubicBezTo>
                    <a:pt x="11558" y="21600"/>
                    <a:pt x="13878"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8" name="Google Shape;2639;p57"/>
            <p:cNvSpPr/>
            <p:nvPr/>
          </p:nvSpPr>
          <p:spPr>
            <a:xfrm>
              <a:off x="1649435" y="559105"/>
              <a:ext cx="19603" cy="19608"/>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81"/>
                    <a:pt x="69" y="4852"/>
                    <a:pt x="0" y="10845"/>
                  </a:cubicBezTo>
                  <a:cubicBezTo>
                    <a:pt x="0" y="17294"/>
                    <a:pt x="4536" y="21600"/>
                    <a:pt x="9281" y="21600"/>
                  </a:cubicBezTo>
                  <a:cubicBezTo>
                    <a:pt x="11549" y="21600"/>
                    <a:pt x="13869" y="20609"/>
                    <a:pt x="15765" y="18406"/>
                  </a:cubicBezTo>
                  <a:cubicBezTo>
                    <a:pt x="21600" y="11664"/>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39" name="Google Shape;2640;p57"/>
            <p:cNvSpPr/>
            <p:nvPr/>
          </p:nvSpPr>
          <p:spPr>
            <a:xfrm>
              <a:off x="1649435" y="139781"/>
              <a:ext cx="19603" cy="1956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53"/>
                    <a:pt x="0" y="10780"/>
                  </a:cubicBezTo>
                  <a:cubicBezTo>
                    <a:pt x="0" y="17304"/>
                    <a:pt x="4545" y="21600"/>
                    <a:pt x="9298" y="21600"/>
                  </a:cubicBezTo>
                  <a:cubicBezTo>
                    <a:pt x="11558" y="21600"/>
                    <a:pt x="13878" y="20627"/>
                    <a:pt x="15765" y="18449"/>
                  </a:cubicBezTo>
                  <a:cubicBezTo>
                    <a:pt x="21600" y="11611"/>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0" name="Google Shape;2641;p57"/>
            <p:cNvSpPr/>
            <p:nvPr/>
          </p:nvSpPr>
          <p:spPr>
            <a:xfrm>
              <a:off x="1649435" y="55939"/>
              <a:ext cx="19603" cy="19572"/>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89" y="0"/>
                  </a:moveTo>
                  <a:cubicBezTo>
                    <a:pt x="4147" y="0"/>
                    <a:pt x="69" y="4861"/>
                    <a:pt x="0" y="10785"/>
                  </a:cubicBezTo>
                  <a:cubicBezTo>
                    <a:pt x="0" y="17306"/>
                    <a:pt x="4545" y="21600"/>
                    <a:pt x="9298" y="21600"/>
                  </a:cubicBezTo>
                  <a:cubicBezTo>
                    <a:pt x="11558" y="21600"/>
                    <a:pt x="13878" y="20618"/>
                    <a:pt x="15765" y="18441"/>
                  </a:cubicBezTo>
                  <a:cubicBezTo>
                    <a:pt x="21600" y="11605"/>
                    <a:pt x="17453" y="0"/>
                    <a:pt x="9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1" name="Google Shape;2642;p57"/>
            <p:cNvSpPr/>
            <p:nvPr/>
          </p:nvSpPr>
          <p:spPr>
            <a:xfrm>
              <a:off x="1621534" y="670985"/>
              <a:ext cx="19572" cy="19553"/>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784"/>
                    <a:pt x="0" y="10795"/>
                  </a:cubicBezTo>
                  <a:cubicBezTo>
                    <a:pt x="0" y="17302"/>
                    <a:pt x="4532" y="21600"/>
                    <a:pt x="9281" y="21600"/>
                  </a:cubicBezTo>
                  <a:cubicBezTo>
                    <a:pt x="11573" y="21600"/>
                    <a:pt x="13908" y="20597"/>
                    <a:pt x="15809" y="18377"/>
                  </a:cubicBezTo>
                  <a:cubicBezTo>
                    <a:pt x="21600" y="11616"/>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2" name="Google Shape;2643;p57"/>
            <p:cNvSpPr/>
            <p:nvPr/>
          </p:nvSpPr>
          <p:spPr>
            <a:xfrm>
              <a:off x="1621534" y="643020"/>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1"/>
                    <a:pt x="0" y="10785"/>
                  </a:cubicBezTo>
                  <a:cubicBezTo>
                    <a:pt x="0" y="1729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3" name="Google Shape;2644;p57"/>
            <p:cNvSpPr/>
            <p:nvPr/>
          </p:nvSpPr>
          <p:spPr>
            <a:xfrm>
              <a:off x="1621534" y="615045"/>
              <a:ext cx="19550" cy="1957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4" name="Google Shape;2645;p57"/>
            <p:cNvSpPr/>
            <p:nvPr/>
          </p:nvSpPr>
          <p:spPr>
            <a:xfrm>
              <a:off x="1621534" y="53121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098" y="0"/>
                    <a:pt x="0" y="4857"/>
                    <a:pt x="0" y="10800"/>
                  </a:cubicBezTo>
                  <a:cubicBezTo>
                    <a:pt x="0" y="17310"/>
                    <a:pt x="4532"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5" name="Google Shape;2646;p57"/>
            <p:cNvSpPr/>
            <p:nvPr/>
          </p:nvSpPr>
          <p:spPr>
            <a:xfrm>
              <a:off x="1621534" y="167746"/>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6" name="Google Shape;2647;p57"/>
            <p:cNvSpPr/>
            <p:nvPr/>
          </p:nvSpPr>
          <p:spPr>
            <a:xfrm>
              <a:off x="1621534" y="139781"/>
              <a:ext cx="19550" cy="19562"/>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53"/>
                    <a:pt x="0" y="10780"/>
                  </a:cubicBezTo>
                  <a:cubicBezTo>
                    <a:pt x="0" y="17304"/>
                    <a:pt x="4558" y="21600"/>
                    <a:pt x="9307" y="21600"/>
                  </a:cubicBezTo>
                  <a:cubicBezTo>
                    <a:pt x="11564" y="21600"/>
                    <a:pt x="13873" y="20627"/>
                    <a:pt x="15740"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7" name="Google Shape;2648;p57"/>
            <p:cNvSpPr/>
            <p:nvPr/>
          </p:nvSpPr>
          <p:spPr>
            <a:xfrm>
              <a:off x="1621534" y="83831"/>
              <a:ext cx="19550" cy="19608"/>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91"/>
                    <a:pt x="0" y="4852"/>
                    <a:pt x="0" y="10856"/>
                  </a:cubicBezTo>
                  <a:cubicBezTo>
                    <a:pt x="0" y="17294"/>
                    <a:pt x="4558" y="21600"/>
                    <a:pt x="9289" y="21600"/>
                  </a:cubicBezTo>
                  <a:cubicBezTo>
                    <a:pt x="11555" y="21600"/>
                    <a:pt x="13865" y="20620"/>
                    <a:pt x="15740" y="18406"/>
                  </a:cubicBezTo>
                  <a:cubicBezTo>
                    <a:pt x="21600" y="1167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8" name="Google Shape;2649;p57"/>
            <p:cNvSpPr/>
            <p:nvPr/>
          </p:nvSpPr>
          <p:spPr>
            <a:xfrm>
              <a:off x="1621534" y="0"/>
              <a:ext cx="19550" cy="19571"/>
            </a:xfrm>
            <a:custGeom>
              <a:avLst/>
              <a:gdLst/>
              <a:ahLst/>
              <a:cxnLst>
                <a:cxn ang="0">
                  <a:pos x="wd2" y="hd2"/>
                </a:cxn>
                <a:cxn ang="5400000">
                  <a:pos x="wd2" y="hd2"/>
                </a:cxn>
                <a:cxn ang="10800000">
                  <a:pos x="wd2" y="hd2"/>
                </a:cxn>
                <a:cxn ang="16200000">
                  <a:pos x="wd2" y="hd2"/>
                </a:cxn>
              </a:cxnLst>
              <a:rect l="0" t="0" r="r" b="b"/>
              <a:pathLst>
                <a:path w="18497" h="21600" fill="norm" stroke="1" extrusionOk="0">
                  <a:moveTo>
                    <a:pt x="9246" y="0"/>
                  </a:moveTo>
                  <a:cubicBezTo>
                    <a:pt x="4098" y="0"/>
                    <a:pt x="0" y="4861"/>
                    <a:pt x="0" y="10785"/>
                  </a:cubicBezTo>
                  <a:cubicBezTo>
                    <a:pt x="0" y="17306"/>
                    <a:pt x="4558" y="21600"/>
                    <a:pt x="9307" y="21600"/>
                  </a:cubicBezTo>
                  <a:cubicBezTo>
                    <a:pt x="11564" y="21600"/>
                    <a:pt x="13873" y="20618"/>
                    <a:pt x="15740"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49" name="Google Shape;2650;p57"/>
            <p:cNvSpPr/>
            <p:nvPr/>
          </p:nvSpPr>
          <p:spPr>
            <a:xfrm>
              <a:off x="1593569" y="698887"/>
              <a:ext cx="19568" cy="1959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44"/>
                    <a:pt x="0" y="10770"/>
                  </a:cubicBezTo>
                  <a:cubicBezTo>
                    <a:pt x="0" y="17272"/>
                    <a:pt x="4560" y="21600"/>
                    <a:pt x="9319" y="21600"/>
                  </a:cubicBezTo>
                  <a:cubicBezTo>
                    <a:pt x="11595" y="21600"/>
                    <a:pt x="13922"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0" name="Google Shape;2651;p57"/>
            <p:cNvSpPr/>
            <p:nvPr/>
          </p:nvSpPr>
          <p:spPr>
            <a:xfrm>
              <a:off x="1593569" y="670985"/>
              <a:ext cx="19568" cy="19553"/>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84"/>
                    <a:pt x="0" y="10795"/>
                  </a:cubicBezTo>
                  <a:cubicBezTo>
                    <a:pt x="0" y="17302"/>
                    <a:pt x="4534" y="21600"/>
                    <a:pt x="9284" y="21600"/>
                  </a:cubicBezTo>
                  <a:cubicBezTo>
                    <a:pt x="11569" y="21600"/>
                    <a:pt x="13905" y="20597"/>
                    <a:pt x="15816" y="18377"/>
                  </a:cubicBezTo>
                  <a:cubicBezTo>
                    <a:pt x="21600" y="11616"/>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1" name="Google Shape;2652;p57"/>
            <p:cNvSpPr/>
            <p:nvPr/>
          </p:nvSpPr>
          <p:spPr>
            <a:xfrm>
              <a:off x="1593569" y="615045"/>
              <a:ext cx="19568" cy="19572"/>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2" name="Google Shape;2653;p57"/>
            <p:cNvSpPr/>
            <p:nvPr/>
          </p:nvSpPr>
          <p:spPr>
            <a:xfrm>
              <a:off x="1593569" y="587080"/>
              <a:ext cx="19568" cy="19599"/>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81"/>
                    <a:pt x="0" y="4844"/>
                    <a:pt x="0" y="10851"/>
                  </a:cubicBezTo>
                  <a:cubicBezTo>
                    <a:pt x="0" y="17302"/>
                    <a:pt x="4551" y="21600"/>
                    <a:pt x="9310" y="21600"/>
                  </a:cubicBezTo>
                  <a:cubicBezTo>
                    <a:pt x="11595" y="21600"/>
                    <a:pt x="13914"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3" name="Google Shape;2654;p57"/>
            <p:cNvSpPr/>
            <p:nvPr/>
          </p:nvSpPr>
          <p:spPr>
            <a:xfrm>
              <a:off x="1593569" y="531213"/>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776"/>
                    <a:pt x="0" y="10800"/>
                  </a:cubicBezTo>
                  <a:cubicBezTo>
                    <a:pt x="0" y="17310"/>
                    <a:pt x="4534" y="21600"/>
                    <a:pt x="9284" y="21600"/>
                  </a:cubicBezTo>
                  <a:cubicBezTo>
                    <a:pt x="11569" y="21600"/>
                    <a:pt x="13905" y="20606"/>
                    <a:pt x="15816" y="1838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4" name="Google Shape;2655;p57"/>
            <p:cNvSpPr/>
            <p:nvPr/>
          </p:nvSpPr>
          <p:spPr>
            <a:xfrm>
              <a:off x="1593569" y="167746"/>
              <a:ext cx="19568" cy="19571"/>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61"/>
                    <a:pt x="0" y="10785"/>
                  </a:cubicBezTo>
                  <a:cubicBezTo>
                    <a:pt x="0" y="17306"/>
                    <a:pt x="4560" y="21600"/>
                    <a:pt x="9328" y="21600"/>
                  </a:cubicBezTo>
                  <a:cubicBezTo>
                    <a:pt x="11595" y="21600"/>
                    <a:pt x="13922" y="20618"/>
                    <a:pt x="15816"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5" name="Google Shape;2656;p57"/>
            <p:cNvSpPr/>
            <p:nvPr/>
          </p:nvSpPr>
          <p:spPr>
            <a:xfrm>
              <a:off x="1593569" y="111806"/>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0"/>
                    <a:pt x="0" y="4852"/>
                    <a:pt x="0" y="10765"/>
                  </a:cubicBezTo>
                  <a:cubicBezTo>
                    <a:pt x="0" y="17274"/>
                    <a:pt x="4560" y="21600"/>
                    <a:pt x="9319" y="21600"/>
                  </a:cubicBezTo>
                  <a:cubicBezTo>
                    <a:pt x="11595" y="21600"/>
                    <a:pt x="13922" y="20609"/>
                    <a:pt x="15816" y="18406"/>
                  </a:cubicBezTo>
                  <a:cubicBezTo>
                    <a:pt x="21600" y="11583"/>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6" name="Google Shape;2657;p57"/>
            <p:cNvSpPr/>
            <p:nvPr/>
          </p:nvSpPr>
          <p:spPr>
            <a:xfrm>
              <a:off x="1593569" y="83831"/>
              <a:ext cx="19568" cy="19608"/>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160" y="91"/>
                    <a:pt x="0" y="4852"/>
                    <a:pt x="0" y="10856"/>
                  </a:cubicBezTo>
                  <a:cubicBezTo>
                    <a:pt x="0" y="17294"/>
                    <a:pt x="4551" y="21600"/>
                    <a:pt x="9310" y="21600"/>
                  </a:cubicBezTo>
                  <a:cubicBezTo>
                    <a:pt x="11595" y="21600"/>
                    <a:pt x="13914" y="20620"/>
                    <a:pt x="15816" y="18406"/>
                  </a:cubicBezTo>
                  <a:cubicBezTo>
                    <a:pt x="21600" y="1167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7" name="Google Shape;2658;p57"/>
            <p:cNvSpPr/>
            <p:nvPr/>
          </p:nvSpPr>
          <p:spPr>
            <a:xfrm>
              <a:off x="1565594" y="698887"/>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8" name="Google Shape;2659;p57"/>
            <p:cNvSpPr/>
            <p:nvPr/>
          </p:nvSpPr>
          <p:spPr>
            <a:xfrm>
              <a:off x="1565594" y="587080"/>
              <a:ext cx="19572" cy="19599"/>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851"/>
                  </a:cubicBezTo>
                  <a:cubicBezTo>
                    <a:pt x="0" y="17302"/>
                    <a:pt x="4558" y="21600"/>
                    <a:pt x="9315" y="21600"/>
                  </a:cubicBezTo>
                  <a:cubicBezTo>
                    <a:pt x="11590" y="21600"/>
                    <a:pt x="13917" y="20619"/>
                    <a:pt x="15809" y="18415"/>
                  </a:cubicBezTo>
                  <a:cubicBezTo>
                    <a:pt x="21600" y="11670"/>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59" name="Google Shape;2660;p57"/>
            <p:cNvSpPr/>
            <p:nvPr/>
          </p:nvSpPr>
          <p:spPr>
            <a:xfrm>
              <a:off x="1565594" y="559105"/>
              <a:ext cx="19572" cy="1960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81"/>
                    <a:pt x="0" y="4852"/>
                    <a:pt x="0" y="10845"/>
                  </a:cubicBezTo>
                  <a:cubicBezTo>
                    <a:pt x="0" y="17294"/>
                    <a:pt x="4558" y="21600"/>
                    <a:pt x="9315" y="21600"/>
                  </a:cubicBezTo>
                  <a:cubicBezTo>
                    <a:pt x="11590" y="21600"/>
                    <a:pt x="13917" y="20609"/>
                    <a:pt x="15809" y="18406"/>
                  </a:cubicBezTo>
                  <a:cubicBezTo>
                    <a:pt x="21600" y="11664"/>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0" name="Google Shape;2661;p57"/>
            <p:cNvSpPr/>
            <p:nvPr/>
          </p:nvSpPr>
          <p:spPr>
            <a:xfrm>
              <a:off x="1565594" y="53121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10"/>
                    <a:pt x="4532"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1" name="Google Shape;2662;p57"/>
            <p:cNvSpPr/>
            <p:nvPr/>
          </p:nvSpPr>
          <p:spPr>
            <a:xfrm>
              <a:off x="1565594" y="167746"/>
              <a:ext cx="19572" cy="19571"/>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61"/>
                    <a:pt x="0" y="10785"/>
                  </a:cubicBezTo>
                  <a:cubicBezTo>
                    <a:pt x="0" y="17306"/>
                    <a:pt x="4558" y="21600"/>
                    <a:pt x="9324" y="21600"/>
                  </a:cubicBezTo>
                  <a:cubicBezTo>
                    <a:pt x="11599" y="21600"/>
                    <a:pt x="13917" y="20618"/>
                    <a:pt x="15809" y="18441"/>
                  </a:cubicBezTo>
                  <a:cubicBezTo>
                    <a:pt x="21600" y="11605"/>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2" name="Google Shape;2663;p57"/>
            <p:cNvSpPr/>
            <p:nvPr/>
          </p:nvSpPr>
          <p:spPr>
            <a:xfrm>
              <a:off x="1565594" y="27974"/>
              <a:ext cx="19572" cy="19562"/>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53"/>
                    <a:pt x="0" y="10780"/>
                  </a:cubicBezTo>
                  <a:cubicBezTo>
                    <a:pt x="0" y="17304"/>
                    <a:pt x="4558" y="21600"/>
                    <a:pt x="9324" y="21600"/>
                  </a:cubicBezTo>
                  <a:cubicBezTo>
                    <a:pt x="11599" y="21600"/>
                    <a:pt x="13917" y="20627"/>
                    <a:pt x="15809" y="18449"/>
                  </a:cubicBezTo>
                  <a:cubicBezTo>
                    <a:pt x="21600" y="1161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3" name="Google Shape;2664;p57"/>
            <p:cNvSpPr/>
            <p:nvPr/>
          </p:nvSpPr>
          <p:spPr>
            <a:xfrm>
              <a:off x="1537629" y="698887"/>
              <a:ext cx="19600" cy="1959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69" y="4844"/>
                    <a:pt x="0" y="10770"/>
                  </a:cubicBezTo>
                  <a:cubicBezTo>
                    <a:pt x="0" y="17272"/>
                    <a:pt x="4545" y="21600"/>
                    <a:pt x="9289" y="21600"/>
                  </a:cubicBezTo>
                  <a:cubicBezTo>
                    <a:pt x="11558" y="21600"/>
                    <a:pt x="13869" y="20619"/>
                    <a:pt x="15765" y="18415"/>
                  </a:cubicBezTo>
                  <a:cubicBezTo>
                    <a:pt x="21600" y="11589"/>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4" name="Google Shape;2665;p57"/>
            <p:cNvSpPr/>
            <p:nvPr/>
          </p:nvSpPr>
          <p:spPr>
            <a:xfrm>
              <a:off x="1537629" y="670985"/>
              <a:ext cx="19600" cy="19553"/>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784"/>
                    <a:pt x="0" y="10795"/>
                  </a:cubicBezTo>
                  <a:cubicBezTo>
                    <a:pt x="0" y="17302"/>
                    <a:pt x="4545" y="21600"/>
                    <a:pt x="9281" y="21600"/>
                  </a:cubicBezTo>
                  <a:cubicBezTo>
                    <a:pt x="11566" y="21600"/>
                    <a:pt x="13886" y="20597"/>
                    <a:pt x="15765" y="18377"/>
                  </a:cubicBezTo>
                  <a:cubicBezTo>
                    <a:pt x="21600" y="11616"/>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5" name="Google Shape;2666;p57"/>
            <p:cNvSpPr/>
            <p:nvPr/>
          </p:nvSpPr>
          <p:spPr>
            <a:xfrm>
              <a:off x="1537629" y="643020"/>
              <a:ext cx="19600" cy="19571"/>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851"/>
                    <a:pt x="0" y="10785"/>
                  </a:cubicBezTo>
                  <a:cubicBezTo>
                    <a:pt x="0" y="17296"/>
                    <a:pt x="4545" y="21600"/>
                    <a:pt x="9298" y="21600"/>
                  </a:cubicBezTo>
                  <a:cubicBezTo>
                    <a:pt x="11558" y="21600"/>
                    <a:pt x="13878" y="2061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6" name="Google Shape;2667;p57"/>
            <p:cNvSpPr/>
            <p:nvPr/>
          </p:nvSpPr>
          <p:spPr>
            <a:xfrm>
              <a:off x="1537629" y="559105"/>
              <a:ext cx="19600" cy="19608"/>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81"/>
                    <a:pt x="69" y="4852"/>
                    <a:pt x="0" y="10845"/>
                  </a:cubicBezTo>
                  <a:cubicBezTo>
                    <a:pt x="0" y="17294"/>
                    <a:pt x="4536" y="21600"/>
                    <a:pt x="9281" y="21600"/>
                  </a:cubicBezTo>
                  <a:cubicBezTo>
                    <a:pt x="11549" y="21600"/>
                    <a:pt x="13869" y="20609"/>
                    <a:pt x="15765" y="18406"/>
                  </a:cubicBezTo>
                  <a:cubicBezTo>
                    <a:pt x="21600" y="11664"/>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7" name="Google Shape;2668;p57"/>
            <p:cNvSpPr/>
            <p:nvPr/>
          </p:nvSpPr>
          <p:spPr>
            <a:xfrm>
              <a:off x="1537629" y="531213"/>
              <a:ext cx="19600" cy="19544"/>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0" y="4857"/>
                    <a:pt x="0" y="10800"/>
                  </a:cubicBezTo>
                  <a:cubicBezTo>
                    <a:pt x="0" y="17310"/>
                    <a:pt x="4545" y="21600"/>
                    <a:pt x="9281" y="21600"/>
                  </a:cubicBezTo>
                  <a:cubicBezTo>
                    <a:pt x="11566" y="21600"/>
                    <a:pt x="13886" y="20606"/>
                    <a:pt x="15765" y="18385"/>
                  </a:cubicBezTo>
                  <a:cubicBezTo>
                    <a:pt x="21600" y="11621"/>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8" name="Google Shape;2669;p57"/>
            <p:cNvSpPr/>
            <p:nvPr/>
          </p:nvSpPr>
          <p:spPr>
            <a:xfrm>
              <a:off x="1537629" y="503239"/>
              <a:ext cx="19600" cy="19571"/>
            </a:xfrm>
            <a:custGeom>
              <a:avLst/>
              <a:gdLst/>
              <a:ahLst/>
              <a:cxnLst>
                <a:cxn ang="0">
                  <a:pos x="wd2" y="hd2"/>
                </a:cxn>
                <a:cxn ang="5400000">
                  <a:pos x="wd2" y="hd2"/>
                </a:cxn>
                <a:cxn ang="10800000">
                  <a:pos x="wd2" y="hd2"/>
                </a:cxn>
                <a:cxn ang="16200000">
                  <a:pos x="wd2" y="hd2"/>
                </a:cxn>
              </a:cxnLst>
              <a:rect l="0" t="0" r="r" b="b"/>
              <a:pathLst>
                <a:path w="18493" h="21600" fill="norm" stroke="1" extrusionOk="0">
                  <a:moveTo>
                    <a:pt x="9211" y="0"/>
                  </a:moveTo>
                  <a:cubicBezTo>
                    <a:pt x="4147" y="0"/>
                    <a:pt x="69" y="4861"/>
                    <a:pt x="0" y="10785"/>
                  </a:cubicBezTo>
                  <a:cubicBezTo>
                    <a:pt x="0" y="17306"/>
                    <a:pt x="4545" y="21600"/>
                    <a:pt x="9298" y="21600"/>
                  </a:cubicBezTo>
                  <a:cubicBezTo>
                    <a:pt x="11558" y="21600"/>
                    <a:pt x="13878" y="20618"/>
                    <a:pt x="15765" y="18441"/>
                  </a:cubicBezTo>
                  <a:cubicBezTo>
                    <a:pt x="21600" y="11605"/>
                    <a:pt x="17453"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69" name="Google Shape;2670;p57"/>
            <p:cNvSpPr/>
            <p:nvPr/>
          </p:nvSpPr>
          <p:spPr>
            <a:xfrm>
              <a:off x="1509654" y="643020"/>
              <a:ext cx="19607" cy="19571"/>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51"/>
                    <a:pt x="0" y="10785"/>
                  </a:cubicBezTo>
                  <a:cubicBezTo>
                    <a:pt x="0" y="1729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0" name="Google Shape;2671;p57"/>
            <p:cNvSpPr/>
            <p:nvPr/>
          </p:nvSpPr>
          <p:spPr>
            <a:xfrm>
              <a:off x="1509654" y="615045"/>
              <a:ext cx="19607" cy="19572"/>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61"/>
                    <a:pt x="0" y="10785"/>
                  </a:cubicBezTo>
                  <a:cubicBezTo>
                    <a:pt x="0" y="17306"/>
                    <a:pt x="4578" y="21600"/>
                    <a:pt x="9329" y="21600"/>
                  </a:cubicBezTo>
                  <a:cubicBezTo>
                    <a:pt x="11587" y="21600"/>
                    <a:pt x="13898" y="20618"/>
                    <a:pt x="15759" y="18441"/>
                  </a:cubicBezTo>
                  <a:cubicBezTo>
                    <a:pt x="21600" y="11605"/>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1" name="Google Shape;2672;p57"/>
            <p:cNvSpPr/>
            <p:nvPr/>
          </p:nvSpPr>
          <p:spPr>
            <a:xfrm>
              <a:off x="1509654" y="587080"/>
              <a:ext cx="19607" cy="19599"/>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0"/>
                    <a:pt x="69" y="4844"/>
                    <a:pt x="0" y="10851"/>
                  </a:cubicBezTo>
                  <a:cubicBezTo>
                    <a:pt x="0" y="17302"/>
                    <a:pt x="4569" y="21600"/>
                    <a:pt x="9312" y="21600"/>
                  </a:cubicBezTo>
                  <a:cubicBezTo>
                    <a:pt x="11579" y="21600"/>
                    <a:pt x="13889" y="20619"/>
                    <a:pt x="15759" y="18415"/>
                  </a:cubicBezTo>
                  <a:cubicBezTo>
                    <a:pt x="21600" y="11670"/>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2" name="Google Shape;2673;p57"/>
            <p:cNvSpPr/>
            <p:nvPr/>
          </p:nvSpPr>
          <p:spPr>
            <a:xfrm>
              <a:off x="1509654" y="559105"/>
              <a:ext cx="19607" cy="1960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86" y="0"/>
                  </a:moveTo>
                  <a:cubicBezTo>
                    <a:pt x="4154" y="81"/>
                    <a:pt x="69" y="4852"/>
                    <a:pt x="0" y="10845"/>
                  </a:cubicBezTo>
                  <a:cubicBezTo>
                    <a:pt x="0" y="17294"/>
                    <a:pt x="4569" y="21600"/>
                    <a:pt x="9312" y="21600"/>
                  </a:cubicBezTo>
                  <a:cubicBezTo>
                    <a:pt x="11579" y="21600"/>
                    <a:pt x="13889" y="20609"/>
                    <a:pt x="15759" y="18406"/>
                  </a:cubicBezTo>
                  <a:cubicBezTo>
                    <a:pt x="21600" y="11664"/>
                    <a:pt x="17446" y="0"/>
                    <a:pt x="9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3" name="Google Shape;2674;p57"/>
            <p:cNvSpPr/>
            <p:nvPr/>
          </p:nvSpPr>
          <p:spPr>
            <a:xfrm>
              <a:off x="1481762" y="587080"/>
              <a:ext cx="19568" cy="19599"/>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091" y="81"/>
                    <a:pt x="0" y="4844"/>
                    <a:pt x="0" y="10851"/>
                  </a:cubicBezTo>
                  <a:cubicBezTo>
                    <a:pt x="0" y="17302"/>
                    <a:pt x="4551" y="21600"/>
                    <a:pt x="9310" y="21600"/>
                  </a:cubicBezTo>
                  <a:cubicBezTo>
                    <a:pt x="11595" y="21600"/>
                    <a:pt x="13914" y="20619"/>
                    <a:pt x="15816"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4" name="Google Shape;2675;p57"/>
            <p:cNvSpPr/>
            <p:nvPr/>
          </p:nvSpPr>
          <p:spPr>
            <a:xfrm>
              <a:off x="1481762" y="559105"/>
              <a:ext cx="19543" cy="1960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81"/>
                    <a:pt x="0" y="4852"/>
                    <a:pt x="0" y="10845"/>
                  </a:cubicBezTo>
                  <a:cubicBezTo>
                    <a:pt x="0" y="17294"/>
                    <a:pt x="4551" y="21600"/>
                    <a:pt x="9293" y="21600"/>
                  </a:cubicBezTo>
                  <a:cubicBezTo>
                    <a:pt x="11560" y="21600"/>
                    <a:pt x="13870" y="20609"/>
                    <a:pt x="15738" y="18406"/>
                  </a:cubicBezTo>
                  <a:cubicBezTo>
                    <a:pt x="21600" y="11664"/>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5" name="Google Shape;2676;p57"/>
            <p:cNvSpPr/>
            <p:nvPr/>
          </p:nvSpPr>
          <p:spPr>
            <a:xfrm>
              <a:off x="1481762" y="531213"/>
              <a:ext cx="19568" cy="19544"/>
            </a:xfrm>
            <a:custGeom>
              <a:avLst/>
              <a:gdLst/>
              <a:ahLst/>
              <a:cxnLst>
                <a:cxn ang="0">
                  <a:pos x="wd2" y="hd2"/>
                </a:cxn>
                <a:cxn ang="5400000">
                  <a:pos x="wd2" y="hd2"/>
                </a:cxn>
                <a:cxn ang="10800000">
                  <a:pos x="wd2" y="hd2"/>
                </a:cxn>
                <a:cxn ang="16200000">
                  <a:pos x="wd2" y="hd2"/>
                </a:cxn>
              </a:cxnLst>
              <a:rect l="0" t="0" r="r" b="b"/>
              <a:pathLst>
                <a:path w="18522" h="21600" fill="norm" stroke="1" extrusionOk="0">
                  <a:moveTo>
                    <a:pt x="9250" y="0"/>
                  </a:moveTo>
                  <a:cubicBezTo>
                    <a:pt x="4091" y="0"/>
                    <a:pt x="0" y="4857"/>
                    <a:pt x="0" y="10800"/>
                  </a:cubicBezTo>
                  <a:cubicBezTo>
                    <a:pt x="0" y="17310"/>
                    <a:pt x="4534" y="21600"/>
                    <a:pt x="9284" y="21600"/>
                  </a:cubicBezTo>
                  <a:cubicBezTo>
                    <a:pt x="11569" y="21600"/>
                    <a:pt x="13905" y="20606"/>
                    <a:pt x="15816" y="18385"/>
                  </a:cubicBezTo>
                  <a:cubicBezTo>
                    <a:pt x="21600" y="11621"/>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6" name="Google Shape;2677;p57"/>
            <p:cNvSpPr/>
            <p:nvPr/>
          </p:nvSpPr>
          <p:spPr>
            <a:xfrm>
              <a:off x="1481762" y="503239"/>
              <a:ext cx="19543" cy="19571"/>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61"/>
                    <a:pt x="0" y="10785"/>
                  </a:cubicBezTo>
                  <a:cubicBezTo>
                    <a:pt x="0" y="17306"/>
                    <a:pt x="4560" y="21600"/>
                    <a:pt x="9302" y="21600"/>
                  </a:cubicBezTo>
                  <a:cubicBezTo>
                    <a:pt x="11569" y="21600"/>
                    <a:pt x="13870" y="20618"/>
                    <a:pt x="15738" y="18441"/>
                  </a:cubicBezTo>
                  <a:cubicBezTo>
                    <a:pt x="21600" y="11605"/>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7" name="Google Shape;2678;p57"/>
            <p:cNvSpPr/>
            <p:nvPr/>
          </p:nvSpPr>
          <p:spPr>
            <a:xfrm>
              <a:off x="1481762" y="475274"/>
              <a:ext cx="19543" cy="19598"/>
            </a:xfrm>
            <a:custGeom>
              <a:avLst/>
              <a:gdLst/>
              <a:ahLst/>
              <a:cxnLst>
                <a:cxn ang="0">
                  <a:pos x="wd2" y="hd2"/>
                </a:cxn>
                <a:cxn ang="5400000">
                  <a:pos x="wd2" y="hd2"/>
                </a:cxn>
                <a:cxn ang="10800000">
                  <a:pos x="wd2" y="hd2"/>
                </a:cxn>
                <a:cxn ang="16200000">
                  <a:pos x="wd2" y="hd2"/>
                </a:cxn>
              </a:cxnLst>
              <a:rect l="0" t="0" r="r" b="b"/>
              <a:pathLst>
                <a:path w="18498" h="21600" fill="norm" stroke="1" extrusionOk="0">
                  <a:moveTo>
                    <a:pt x="9250" y="0"/>
                  </a:moveTo>
                  <a:cubicBezTo>
                    <a:pt x="4091" y="0"/>
                    <a:pt x="0" y="4844"/>
                    <a:pt x="0" y="10770"/>
                  </a:cubicBezTo>
                  <a:cubicBezTo>
                    <a:pt x="0" y="17272"/>
                    <a:pt x="4560" y="21600"/>
                    <a:pt x="9302" y="21600"/>
                  </a:cubicBezTo>
                  <a:cubicBezTo>
                    <a:pt x="11569" y="21600"/>
                    <a:pt x="13870" y="20619"/>
                    <a:pt x="15738" y="18415"/>
                  </a:cubicBezTo>
                  <a:cubicBezTo>
                    <a:pt x="21600" y="11589"/>
                    <a:pt x="17509" y="0"/>
                    <a:pt x="9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8" name="Google Shape;2679;p57"/>
            <p:cNvSpPr/>
            <p:nvPr/>
          </p:nvSpPr>
          <p:spPr>
            <a:xfrm>
              <a:off x="1481762" y="447299"/>
              <a:ext cx="19602" cy="19608"/>
            </a:xfrm>
            <a:custGeom>
              <a:avLst/>
              <a:gdLst/>
              <a:ahLst/>
              <a:cxnLst>
                <a:cxn ang="0">
                  <a:pos x="wd2" y="hd2"/>
                </a:cxn>
                <a:cxn ang="5400000">
                  <a:pos x="wd2" y="hd2"/>
                </a:cxn>
                <a:cxn ang="10800000">
                  <a:pos x="wd2" y="hd2"/>
                </a:cxn>
                <a:cxn ang="16200000">
                  <a:pos x="wd2" y="hd2"/>
                </a:cxn>
              </a:cxnLst>
              <a:rect l="0" t="0" r="r" b="b"/>
              <a:pathLst>
                <a:path w="18509" h="21600" fill="norm" stroke="1" extrusionOk="0">
                  <a:moveTo>
                    <a:pt x="9314" y="0"/>
                  </a:moveTo>
                  <a:cubicBezTo>
                    <a:pt x="9279" y="0"/>
                    <a:pt x="9253" y="0"/>
                    <a:pt x="9227" y="0"/>
                  </a:cubicBezTo>
                  <a:cubicBezTo>
                    <a:pt x="4081" y="0"/>
                    <a:pt x="0" y="4852"/>
                    <a:pt x="0" y="10765"/>
                  </a:cubicBezTo>
                  <a:cubicBezTo>
                    <a:pt x="0" y="17274"/>
                    <a:pt x="4549" y="21600"/>
                    <a:pt x="9297" y="21600"/>
                  </a:cubicBezTo>
                  <a:cubicBezTo>
                    <a:pt x="11567" y="21600"/>
                    <a:pt x="13889" y="20609"/>
                    <a:pt x="15778"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79" name="Google Shape;2680;p57"/>
            <p:cNvSpPr/>
            <p:nvPr/>
          </p:nvSpPr>
          <p:spPr>
            <a:xfrm>
              <a:off x="1453788" y="531213"/>
              <a:ext cx="19572" cy="19544"/>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776"/>
                    <a:pt x="0" y="10800"/>
                  </a:cubicBezTo>
                  <a:cubicBezTo>
                    <a:pt x="0" y="17310"/>
                    <a:pt x="4532" y="21600"/>
                    <a:pt x="9281" y="21600"/>
                  </a:cubicBezTo>
                  <a:cubicBezTo>
                    <a:pt x="11573" y="21600"/>
                    <a:pt x="13908" y="20606"/>
                    <a:pt x="15809" y="18385"/>
                  </a:cubicBezTo>
                  <a:cubicBezTo>
                    <a:pt x="21600" y="11621"/>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80" name="Google Shape;2681;p57"/>
            <p:cNvSpPr/>
            <p:nvPr/>
          </p:nvSpPr>
          <p:spPr>
            <a:xfrm>
              <a:off x="1453788" y="475274"/>
              <a:ext cx="19572" cy="19598"/>
            </a:xfrm>
            <a:custGeom>
              <a:avLst/>
              <a:gdLst/>
              <a:ahLst/>
              <a:cxnLst>
                <a:cxn ang="0">
                  <a:pos x="wd2" y="hd2"/>
                </a:cxn>
                <a:cxn ang="5400000">
                  <a:pos x="wd2" y="hd2"/>
                </a:cxn>
                <a:cxn ang="10800000">
                  <a:pos x="wd2" y="hd2"/>
                </a:cxn>
                <a:cxn ang="16200000">
                  <a:pos x="wd2" y="hd2"/>
                </a:cxn>
              </a:cxnLst>
              <a:rect l="0" t="0" r="r" b="b"/>
              <a:pathLst>
                <a:path w="18519" h="21600" fill="norm" stroke="1" extrusionOk="0">
                  <a:moveTo>
                    <a:pt x="9246" y="0"/>
                  </a:moveTo>
                  <a:cubicBezTo>
                    <a:pt x="4167" y="0"/>
                    <a:pt x="0" y="4844"/>
                    <a:pt x="0" y="10770"/>
                  </a:cubicBezTo>
                  <a:cubicBezTo>
                    <a:pt x="0" y="17272"/>
                    <a:pt x="4558" y="21600"/>
                    <a:pt x="9324" y="21600"/>
                  </a:cubicBezTo>
                  <a:cubicBezTo>
                    <a:pt x="11599" y="21600"/>
                    <a:pt x="13917" y="20619"/>
                    <a:pt x="15809" y="18415"/>
                  </a:cubicBezTo>
                  <a:cubicBezTo>
                    <a:pt x="21600" y="11589"/>
                    <a:pt x="17502" y="0"/>
                    <a:pt x="92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81" name="Google Shape;2682;p57"/>
            <p:cNvSpPr/>
            <p:nvPr/>
          </p:nvSpPr>
          <p:spPr>
            <a:xfrm>
              <a:off x="1453788" y="447299"/>
              <a:ext cx="19624" cy="19608"/>
            </a:xfrm>
            <a:custGeom>
              <a:avLst/>
              <a:gdLst/>
              <a:ahLst/>
              <a:cxnLst>
                <a:cxn ang="0">
                  <a:pos x="wd2" y="hd2"/>
                </a:cxn>
                <a:cxn ang="5400000">
                  <a:pos x="wd2" y="hd2"/>
                </a:cxn>
                <a:cxn ang="10800000">
                  <a:pos x="wd2" y="hd2"/>
                </a:cxn>
                <a:cxn ang="16200000">
                  <a:pos x="wd2" y="hd2"/>
                </a:cxn>
              </a:cxnLst>
              <a:rect l="0" t="0" r="r" b="b"/>
              <a:pathLst>
                <a:path w="18531" h="21600" fill="norm" stroke="1" extrusionOk="0">
                  <a:moveTo>
                    <a:pt x="9314" y="0"/>
                  </a:moveTo>
                  <a:cubicBezTo>
                    <a:pt x="9288" y="0"/>
                    <a:pt x="9253" y="0"/>
                    <a:pt x="9227" y="0"/>
                  </a:cubicBezTo>
                  <a:cubicBezTo>
                    <a:pt x="4159" y="0"/>
                    <a:pt x="0" y="4852"/>
                    <a:pt x="0" y="10765"/>
                  </a:cubicBezTo>
                  <a:cubicBezTo>
                    <a:pt x="0" y="17274"/>
                    <a:pt x="4583" y="21600"/>
                    <a:pt x="9357" y="21600"/>
                  </a:cubicBezTo>
                  <a:cubicBezTo>
                    <a:pt x="11636" y="21600"/>
                    <a:pt x="13958" y="20609"/>
                    <a:pt x="15847" y="18406"/>
                  </a:cubicBezTo>
                  <a:cubicBezTo>
                    <a:pt x="21600" y="11614"/>
                    <a:pt x="17493" y="0"/>
                    <a:pt x="9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82" name="Google Shape;2683;p57"/>
            <p:cNvSpPr/>
            <p:nvPr/>
          </p:nvSpPr>
          <p:spPr>
            <a:xfrm>
              <a:off x="1425813" y="475274"/>
              <a:ext cx="19607" cy="19598"/>
            </a:xfrm>
            <a:custGeom>
              <a:avLst/>
              <a:gdLst/>
              <a:ahLst/>
              <a:cxnLst>
                <a:cxn ang="0">
                  <a:pos x="wd2" y="hd2"/>
                </a:cxn>
                <a:cxn ang="5400000">
                  <a:pos x="wd2" y="hd2"/>
                </a:cxn>
                <a:cxn ang="10800000">
                  <a:pos x="wd2" y="hd2"/>
                </a:cxn>
                <a:cxn ang="16200000">
                  <a:pos x="wd2" y="hd2"/>
                </a:cxn>
              </a:cxnLst>
              <a:rect l="0" t="0" r="r" b="b"/>
              <a:pathLst>
                <a:path w="18492" h="21600" fill="norm" stroke="1" extrusionOk="0">
                  <a:moveTo>
                    <a:pt x="9216" y="0"/>
                  </a:moveTo>
                  <a:cubicBezTo>
                    <a:pt x="4154" y="0"/>
                    <a:pt x="0" y="4844"/>
                    <a:pt x="0" y="10770"/>
                  </a:cubicBezTo>
                  <a:cubicBezTo>
                    <a:pt x="0" y="17272"/>
                    <a:pt x="4552" y="21600"/>
                    <a:pt x="9294" y="21600"/>
                  </a:cubicBezTo>
                  <a:cubicBezTo>
                    <a:pt x="11562" y="21600"/>
                    <a:pt x="13872" y="20619"/>
                    <a:pt x="15759" y="18415"/>
                  </a:cubicBezTo>
                  <a:cubicBezTo>
                    <a:pt x="21600" y="11589"/>
                    <a:pt x="17455" y="0"/>
                    <a:pt x="92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2683" name="Google Shape;2684;p57"/>
            <p:cNvSpPr/>
            <p:nvPr/>
          </p:nvSpPr>
          <p:spPr>
            <a:xfrm>
              <a:off x="1425813" y="447299"/>
              <a:ext cx="19649" cy="19608"/>
            </a:xfrm>
            <a:custGeom>
              <a:avLst/>
              <a:gdLst/>
              <a:ahLst/>
              <a:cxnLst>
                <a:cxn ang="0">
                  <a:pos x="wd2" y="hd2"/>
                </a:cxn>
                <a:cxn ang="5400000">
                  <a:pos x="wd2" y="hd2"/>
                </a:cxn>
                <a:cxn ang="10800000">
                  <a:pos x="wd2" y="hd2"/>
                </a:cxn>
                <a:cxn ang="16200000">
                  <a:pos x="wd2" y="hd2"/>
                </a:cxn>
              </a:cxnLst>
              <a:rect l="0" t="0" r="r" b="b"/>
              <a:pathLst>
                <a:path w="18547" h="21600" fill="norm" stroke="1" extrusionOk="0">
                  <a:moveTo>
                    <a:pt x="9319" y="0"/>
                  </a:moveTo>
                  <a:cubicBezTo>
                    <a:pt x="9284" y="0"/>
                    <a:pt x="9258" y="0"/>
                    <a:pt x="9224" y="0"/>
                  </a:cubicBezTo>
                  <a:cubicBezTo>
                    <a:pt x="4157" y="0"/>
                    <a:pt x="0" y="4852"/>
                    <a:pt x="0" y="10765"/>
                  </a:cubicBezTo>
                  <a:cubicBezTo>
                    <a:pt x="0" y="17274"/>
                    <a:pt x="4582" y="21600"/>
                    <a:pt x="9354" y="21600"/>
                  </a:cubicBezTo>
                  <a:cubicBezTo>
                    <a:pt x="11631" y="21600"/>
                    <a:pt x="13961" y="20609"/>
                    <a:pt x="15849" y="18406"/>
                  </a:cubicBezTo>
                  <a:cubicBezTo>
                    <a:pt x="21600" y="11614"/>
                    <a:pt x="17564" y="0"/>
                    <a:pt x="93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2701" name="Google Shape;2685;p57"/>
          <p:cNvGrpSpPr/>
          <p:nvPr/>
        </p:nvGrpSpPr>
        <p:grpSpPr>
          <a:xfrm>
            <a:off x="6697505" y="3584501"/>
            <a:ext cx="528160" cy="516487"/>
            <a:chOff x="0" y="0"/>
            <a:chExt cx="528159" cy="516485"/>
          </a:xfrm>
        </p:grpSpPr>
        <p:grpSp>
          <p:nvGrpSpPr>
            <p:cNvPr id="2699" name="Google Shape;2686;p57"/>
            <p:cNvGrpSpPr/>
            <p:nvPr/>
          </p:nvGrpSpPr>
          <p:grpSpPr>
            <a:xfrm>
              <a:off x="2555" y="2566"/>
              <a:ext cx="465577" cy="464315"/>
              <a:chOff x="0" y="0"/>
              <a:chExt cx="465576" cy="464314"/>
            </a:xfrm>
          </p:grpSpPr>
          <p:grpSp>
            <p:nvGrpSpPr>
              <p:cNvPr id="2694" name="Google Shape;2687;p57"/>
              <p:cNvGrpSpPr/>
              <p:nvPr/>
            </p:nvGrpSpPr>
            <p:grpSpPr>
              <a:xfrm>
                <a:off x="-1" y="0"/>
                <a:ext cx="465578" cy="464315"/>
                <a:chOff x="0" y="0"/>
                <a:chExt cx="465576" cy="464314"/>
              </a:xfrm>
            </p:grpSpPr>
            <p:sp>
              <p:nvSpPr>
                <p:cNvPr id="2685" name="Google Shape;2688;p57"/>
                <p:cNvSpPr/>
                <p:nvPr/>
              </p:nvSpPr>
              <p:spPr>
                <a:xfrm>
                  <a:off x="-1" y="0"/>
                  <a:ext cx="385125" cy="464315"/>
                </a:xfrm>
                <a:custGeom>
                  <a:avLst/>
                  <a:gdLst/>
                  <a:ahLst/>
                  <a:cxnLst>
                    <a:cxn ang="0">
                      <a:pos x="wd2" y="hd2"/>
                    </a:cxn>
                    <a:cxn ang="5400000">
                      <a:pos x="wd2" y="hd2"/>
                    </a:cxn>
                    <a:cxn ang="10800000">
                      <a:pos x="wd2" y="hd2"/>
                    </a:cxn>
                    <a:cxn ang="16200000">
                      <a:pos x="wd2" y="hd2"/>
                    </a:cxn>
                  </a:cxnLst>
                  <a:rect l="0" t="0" r="r" b="b"/>
                  <a:pathLst>
                    <a:path w="21534" h="21600" fill="norm" stroke="1" extrusionOk="0">
                      <a:moveTo>
                        <a:pt x="14728" y="0"/>
                      </a:moveTo>
                      <a:cubicBezTo>
                        <a:pt x="13953" y="0"/>
                        <a:pt x="13176" y="50"/>
                        <a:pt x="12405" y="152"/>
                      </a:cubicBezTo>
                      <a:cubicBezTo>
                        <a:pt x="6499" y="923"/>
                        <a:pt x="1960" y="4470"/>
                        <a:pt x="501" y="8898"/>
                      </a:cubicBezTo>
                      <a:lnTo>
                        <a:pt x="1250" y="8717"/>
                      </a:lnTo>
                      <a:cubicBezTo>
                        <a:pt x="1468" y="9088"/>
                        <a:pt x="1205" y="9383"/>
                        <a:pt x="1062" y="9717"/>
                      </a:cubicBezTo>
                      <a:cubicBezTo>
                        <a:pt x="930" y="10031"/>
                        <a:pt x="621" y="9983"/>
                        <a:pt x="380" y="10007"/>
                      </a:cubicBezTo>
                      <a:cubicBezTo>
                        <a:pt x="323" y="10012"/>
                        <a:pt x="260" y="10021"/>
                        <a:pt x="197" y="10026"/>
                      </a:cubicBezTo>
                      <a:cubicBezTo>
                        <a:pt x="-54" y="11269"/>
                        <a:pt x="-66" y="12535"/>
                        <a:pt x="169" y="13778"/>
                      </a:cubicBezTo>
                      <a:cubicBezTo>
                        <a:pt x="787" y="17063"/>
                        <a:pt x="3007" y="19815"/>
                        <a:pt x="6081" y="21600"/>
                      </a:cubicBezTo>
                      <a:cubicBezTo>
                        <a:pt x="6029" y="21524"/>
                        <a:pt x="5978" y="21452"/>
                        <a:pt x="5921" y="21381"/>
                      </a:cubicBezTo>
                      <a:cubicBezTo>
                        <a:pt x="5772" y="21200"/>
                        <a:pt x="5440" y="20910"/>
                        <a:pt x="5480" y="20867"/>
                      </a:cubicBezTo>
                      <a:cubicBezTo>
                        <a:pt x="5766" y="20581"/>
                        <a:pt x="5125" y="20562"/>
                        <a:pt x="5297" y="20348"/>
                      </a:cubicBezTo>
                      <a:cubicBezTo>
                        <a:pt x="4839" y="20091"/>
                        <a:pt x="4713" y="19762"/>
                        <a:pt x="4862" y="19305"/>
                      </a:cubicBezTo>
                      <a:cubicBezTo>
                        <a:pt x="4919" y="19129"/>
                        <a:pt x="4805" y="18924"/>
                        <a:pt x="4587" y="18743"/>
                      </a:cubicBezTo>
                      <a:cubicBezTo>
                        <a:pt x="4278" y="18486"/>
                        <a:pt x="4066" y="18139"/>
                        <a:pt x="3837" y="17815"/>
                      </a:cubicBezTo>
                      <a:cubicBezTo>
                        <a:pt x="3734" y="17672"/>
                        <a:pt x="3591" y="17482"/>
                        <a:pt x="3632" y="17339"/>
                      </a:cubicBezTo>
                      <a:cubicBezTo>
                        <a:pt x="3763" y="16834"/>
                        <a:pt x="3860" y="16296"/>
                        <a:pt x="4158" y="15858"/>
                      </a:cubicBezTo>
                      <a:cubicBezTo>
                        <a:pt x="4559" y="15272"/>
                        <a:pt x="4541" y="14735"/>
                        <a:pt x="4238" y="13944"/>
                      </a:cubicBezTo>
                      <a:cubicBezTo>
                        <a:pt x="4066" y="14387"/>
                        <a:pt x="3769" y="14282"/>
                        <a:pt x="3511" y="14316"/>
                      </a:cubicBezTo>
                      <a:cubicBezTo>
                        <a:pt x="3422" y="14329"/>
                        <a:pt x="3357" y="14339"/>
                        <a:pt x="3304" y="14339"/>
                      </a:cubicBezTo>
                      <a:cubicBezTo>
                        <a:pt x="3159" y="14339"/>
                        <a:pt x="3103" y="14261"/>
                        <a:pt x="2893" y="13944"/>
                      </a:cubicBezTo>
                      <a:cubicBezTo>
                        <a:pt x="2470" y="13621"/>
                        <a:pt x="2069" y="13278"/>
                        <a:pt x="1691" y="12916"/>
                      </a:cubicBezTo>
                      <a:cubicBezTo>
                        <a:pt x="1634" y="12840"/>
                        <a:pt x="1594" y="12759"/>
                        <a:pt x="1582" y="12668"/>
                      </a:cubicBezTo>
                      <a:cubicBezTo>
                        <a:pt x="1502" y="12278"/>
                        <a:pt x="1434" y="11888"/>
                        <a:pt x="1474" y="11483"/>
                      </a:cubicBezTo>
                      <a:lnTo>
                        <a:pt x="3048" y="13887"/>
                      </a:lnTo>
                      <a:cubicBezTo>
                        <a:pt x="3780" y="13616"/>
                        <a:pt x="4347" y="13202"/>
                        <a:pt x="4982" y="12878"/>
                      </a:cubicBezTo>
                      <a:cubicBezTo>
                        <a:pt x="5429" y="12654"/>
                        <a:pt x="5606" y="12330"/>
                        <a:pt x="5755" y="11969"/>
                      </a:cubicBezTo>
                      <a:cubicBezTo>
                        <a:pt x="5806" y="11835"/>
                        <a:pt x="5846" y="11697"/>
                        <a:pt x="5881" y="11559"/>
                      </a:cubicBezTo>
                      <a:lnTo>
                        <a:pt x="4965" y="10878"/>
                      </a:lnTo>
                      <a:lnTo>
                        <a:pt x="4845" y="11202"/>
                      </a:lnTo>
                      <a:cubicBezTo>
                        <a:pt x="4450" y="11026"/>
                        <a:pt x="4061" y="10869"/>
                        <a:pt x="3689" y="10688"/>
                      </a:cubicBezTo>
                      <a:cubicBezTo>
                        <a:pt x="3351" y="10521"/>
                        <a:pt x="3299" y="10302"/>
                        <a:pt x="3603" y="9950"/>
                      </a:cubicBezTo>
                      <a:cubicBezTo>
                        <a:pt x="3949" y="10408"/>
                        <a:pt x="4347" y="10686"/>
                        <a:pt x="4884" y="10686"/>
                      </a:cubicBezTo>
                      <a:cubicBezTo>
                        <a:pt x="4995" y="10686"/>
                        <a:pt x="5111" y="10674"/>
                        <a:pt x="5234" y="10650"/>
                      </a:cubicBezTo>
                      <a:cubicBezTo>
                        <a:pt x="5236" y="10649"/>
                        <a:pt x="5238" y="10649"/>
                        <a:pt x="5240" y="10649"/>
                      </a:cubicBezTo>
                      <a:cubicBezTo>
                        <a:pt x="5286" y="10649"/>
                        <a:pt x="5351" y="10741"/>
                        <a:pt x="5417" y="10750"/>
                      </a:cubicBezTo>
                      <a:cubicBezTo>
                        <a:pt x="5679" y="10802"/>
                        <a:pt x="5935" y="10865"/>
                        <a:pt x="6201" y="10865"/>
                      </a:cubicBezTo>
                      <a:cubicBezTo>
                        <a:pt x="6324" y="10865"/>
                        <a:pt x="6450" y="10851"/>
                        <a:pt x="6579" y="10817"/>
                      </a:cubicBezTo>
                      <a:cubicBezTo>
                        <a:pt x="6756" y="10774"/>
                        <a:pt x="6939" y="10745"/>
                        <a:pt x="7128" y="10735"/>
                      </a:cubicBezTo>
                      <a:cubicBezTo>
                        <a:pt x="7676" y="11132"/>
                        <a:pt x="8044" y="11522"/>
                        <a:pt x="8648" y="11522"/>
                      </a:cubicBezTo>
                      <a:cubicBezTo>
                        <a:pt x="8725" y="11522"/>
                        <a:pt x="8806" y="11515"/>
                        <a:pt x="8891" y="11502"/>
                      </a:cubicBezTo>
                      <a:cubicBezTo>
                        <a:pt x="8965" y="11873"/>
                        <a:pt x="8925" y="12226"/>
                        <a:pt x="9097" y="12473"/>
                      </a:cubicBezTo>
                      <a:cubicBezTo>
                        <a:pt x="9486" y="13045"/>
                        <a:pt x="9984" y="13559"/>
                        <a:pt x="10482" y="14149"/>
                      </a:cubicBezTo>
                      <a:lnTo>
                        <a:pt x="11095" y="13530"/>
                      </a:lnTo>
                      <a:lnTo>
                        <a:pt x="10934" y="12664"/>
                      </a:lnTo>
                      <a:cubicBezTo>
                        <a:pt x="11215" y="12368"/>
                        <a:pt x="11633" y="12121"/>
                        <a:pt x="11638" y="11873"/>
                      </a:cubicBezTo>
                      <a:cubicBezTo>
                        <a:pt x="11644" y="11459"/>
                        <a:pt x="12354" y="11526"/>
                        <a:pt x="12256" y="11107"/>
                      </a:cubicBezTo>
                      <a:cubicBezTo>
                        <a:pt x="12251" y="11083"/>
                        <a:pt x="12709" y="10997"/>
                        <a:pt x="12937" y="10921"/>
                      </a:cubicBezTo>
                      <a:cubicBezTo>
                        <a:pt x="13046" y="10883"/>
                        <a:pt x="13126" y="10793"/>
                        <a:pt x="13281" y="10678"/>
                      </a:cubicBezTo>
                      <a:lnTo>
                        <a:pt x="14380" y="12068"/>
                      </a:lnTo>
                      <a:lnTo>
                        <a:pt x="14975" y="11783"/>
                      </a:lnTo>
                      <a:cubicBezTo>
                        <a:pt x="15273" y="12102"/>
                        <a:pt x="15015" y="12530"/>
                        <a:pt x="15439" y="12740"/>
                      </a:cubicBezTo>
                      <a:cubicBezTo>
                        <a:pt x="15101" y="13449"/>
                        <a:pt x="15656" y="13821"/>
                        <a:pt x="16206" y="14216"/>
                      </a:cubicBezTo>
                      <a:cubicBezTo>
                        <a:pt x="16309" y="14287"/>
                        <a:pt x="16269" y="14492"/>
                        <a:pt x="16303" y="14673"/>
                      </a:cubicBezTo>
                      <a:cubicBezTo>
                        <a:pt x="15916" y="14564"/>
                        <a:pt x="15655" y="14250"/>
                        <a:pt x="15261" y="14250"/>
                      </a:cubicBezTo>
                      <a:cubicBezTo>
                        <a:pt x="15118" y="14250"/>
                        <a:pt x="14959" y="14291"/>
                        <a:pt x="14769" y="14397"/>
                      </a:cubicBezTo>
                      <a:cubicBezTo>
                        <a:pt x="14814" y="14392"/>
                        <a:pt x="14856" y="14390"/>
                        <a:pt x="14896" y="14390"/>
                      </a:cubicBezTo>
                      <a:cubicBezTo>
                        <a:pt x="15385" y="14390"/>
                        <a:pt x="15518" y="14722"/>
                        <a:pt x="15725" y="14920"/>
                      </a:cubicBezTo>
                      <a:cubicBezTo>
                        <a:pt x="15948" y="15130"/>
                        <a:pt x="16423" y="15277"/>
                        <a:pt x="16314" y="15754"/>
                      </a:cubicBezTo>
                      <a:cubicBezTo>
                        <a:pt x="16360" y="15738"/>
                        <a:pt x="16405" y="15731"/>
                        <a:pt x="16448" y="15731"/>
                      </a:cubicBezTo>
                      <a:cubicBezTo>
                        <a:pt x="16745" y="15731"/>
                        <a:pt x="16972" y="16058"/>
                        <a:pt x="17297" y="16058"/>
                      </a:cubicBezTo>
                      <a:cubicBezTo>
                        <a:pt x="17396" y="16058"/>
                        <a:pt x="17504" y="16028"/>
                        <a:pt x="17625" y="15949"/>
                      </a:cubicBezTo>
                      <a:lnTo>
                        <a:pt x="17814" y="15301"/>
                      </a:lnTo>
                      <a:cubicBezTo>
                        <a:pt x="17722" y="15282"/>
                        <a:pt x="17631" y="15268"/>
                        <a:pt x="17539" y="15254"/>
                      </a:cubicBezTo>
                      <a:cubicBezTo>
                        <a:pt x="17047" y="15230"/>
                        <a:pt x="16509" y="14977"/>
                        <a:pt x="16640" y="14830"/>
                      </a:cubicBezTo>
                      <a:lnTo>
                        <a:pt x="16961" y="14716"/>
                      </a:lnTo>
                      <a:lnTo>
                        <a:pt x="16841" y="14087"/>
                      </a:lnTo>
                      <a:cubicBezTo>
                        <a:pt x="15696" y="13387"/>
                        <a:pt x="15559" y="13125"/>
                        <a:pt x="15988" y="12421"/>
                      </a:cubicBezTo>
                      <a:cubicBezTo>
                        <a:pt x="16211" y="12573"/>
                        <a:pt x="16452" y="12702"/>
                        <a:pt x="16635" y="12873"/>
                      </a:cubicBezTo>
                      <a:cubicBezTo>
                        <a:pt x="16812" y="13030"/>
                        <a:pt x="16932" y="13235"/>
                        <a:pt x="17058" y="13397"/>
                      </a:cubicBezTo>
                      <a:lnTo>
                        <a:pt x="17940" y="12597"/>
                      </a:lnTo>
                      <a:lnTo>
                        <a:pt x="17739" y="11526"/>
                      </a:lnTo>
                      <a:lnTo>
                        <a:pt x="16967" y="11121"/>
                      </a:lnTo>
                      <a:lnTo>
                        <a:pt x="17218" y="10264"/>
                      </a:lnTo>
                      <a:lnTo>
                        <a:pt x="17711" y="10526"/>
                      </a:lnTo>
                      <a:cubicBezTo>
                        <a:pt x="17711" y="10745"/>
                        <a:pt x="17711" y="10878"/>
                        <a:pt x="17711" y="11012"/>
                      </a:cubicBezTo>
                      <a:lnTo>
                        <a:pt x="18094" y="11007"/>
                      </a:lnTo>
                      <a:lnTo>
                        <a:pt x="18008" y="10321"/>
                      </a:lnTo>
                      <a:cubicBezTo>
                        <a:pt x="19216" y="9931"/>
                        <a:pt x="19531" y="9626"/>
                        <a:pt x="20109" y="8298"/>
                      </a:cubicBezTo>
                      <a:lnTo>
                        <a:pt x="19084" y="6817"/>
                      </a:lnTo>
                      <a:lnTo>
                        <a:pt x="19531" y="6603"/>
                      </a:lnTo>
                      <a:cubicBezTo>
                        <a:pt x="19488" y="6461"/>
                        <a:pt x="19396" y="6420"/>
                        <a:pt x="19287" y="6420"/>
                      </a:cubicBezTo>
                      <a:cubicBezTo>
                        <a:pt x="19138" y="6420"/>
                        <a:pt x="18957" y="6497"/>
                        <a:pt x="18825" y="6497"/>
                      </a:cubicBezTo>
                      <a:cubicBezTo>
                        <a:pt x="18748" y="6497"/>
                        <a:pt x="18687" y="6470"/>
                        <a:pt x="18661" y="6384"/>
                      </a:cubicBezTo>
                      <a:lnTo>
                        <a:pt x="19067" y="5727"/>
                      </a:lnTo>
                      <a:lnTo>
                        <a:pt x="19308" y="6089"/>
                      </a:lnTo>
                      <a:lnTo>
                        <a:pt x="19702" y="5865"/>
                      </a:lnTo>
                      <a:lnTo>
                        <a:pt x="20418" y="6379"/>
                      </a:lnTo>
                      <a:lnTo>
                        <a:pt x="20635" y="7255"/>
                      </a:lnTo>
                      <a:cubicBezTo>
                        <a:pt x="20887" y="6974"/>
                        <a:pt x="21093" y="6836"/>
                        <a:pt x="21150" y="6660"/>
                      </a:cubicBezTo>
                      <a:cubicBezTo>
                        <a:pt x="21288" y="6270"/>
                        <a:pt x="20693" y="6232"/>
                        <a:pt x="20607" y="6041"/>
                      </a:cubicBezTo>
                      <a:lnTo>
                        <a:pt x="20721" y="5003"/>
                      </a:lnTo>
                      <a:cubicBezTo>
                        <a:pt x="21391" y="4818"/>
                        <a:pt x="21397" y="4803"/>
                        <a:pt x="21419" y="4375"/>
                      </a:cubicBezTo>
                      <a:cubicBezTo>
                        <a:pt x="21448" y="3818"/>
                        <a:pt x="21494" y="3266"/>
                        <a:pt x="21534" y="2699"/>
                      </a:cubicBezTo>
                      <a:cubicBezTo>
                        <a:pt x="21207" y="2413"/>
                        <a:pt x="20777" y="2384"/>
                        <a:pt x="20331" y="2384"/>
                      </a:cubicBezTo>
                      <a:cubicBezTo>
                        <a:pt x="20215" y="2384"/>
                        <a:pt x="20099" y="2386"/>
                        <a:pt x="19982" y="2386"/>
                      </a:cubicBezTo>
                      <a:cubicBezTo>
                        <a:pt x="19942" y="2386"/>
                        <a:pt x="19902" y="2385"/>
                        <a:pt x="19863" y="2385"/>
                      </a:cubicBezTo>
                      <a:cubicBezTo>
                        <a:pt x="19926" y="2147"/>
                        <a:pt x="20000" y="1975"/>
                        <a:pt x="20017" y="1809"/>
                      </a:cubicBezTo>
                      <a:cubicBezTo>
                        <a:pt x="20029" y="1637"/>
                        <a:pt x="19989" y="1466"/>
                        <a:pt x="19972" y="1261"/>
                      </a:cubicBezTo>
                      <a:lnTo>
                        <a:pt x="20939" y="1137"/>
                      </a:lnTo>
                      <a:cubicBezTo>
                        <a:pt x="18982" y="383"/>
                        <a:pt x="16862" y="0"/>
                        <a:pt x="14728"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86" name="Google Shape;2689;p57"/>
                <p:cNvSpPr/>
                <p:nvPr/>
              </p:nvSpPr>
              <p:spPr>
                <a:xfrm>
                  <a:off x="340948" y="344366"/>
                  <a:ext cx="112825" cy="102138"/>
                </a:xfrm>
                <a:custGeom>
                  <a:avLst/>
                  <a:gdLst/>
                  <a:ahLst/>
                  <a:cxnLst>
                    <a:cxn ang="0">
                      <a:pos x="wd2" y="hd2"/>
                    </a:cxn>
                    <a:cxn ang="5400000">
                      <a:pos x="wd2" y="hd2"/>
                    </a:cxn>
                    <a:cxn ang="10800000">
                      <a:pos x="wd2" y="hd2"/>
                    </a:cxn>
                    <a:cxn ang="16200000">
                      <a:pos x="wd2" y="hd2"/>
                    </a:cxn>
                  </a:cxnLst>
                  <a:rect l="0" t="0" r="r" b="b"/>
                  <a:pathLst>
                    <a:path w="20721" h="21600" fill="norm" stroke="1" extrusionOk="0">
                      <a:moveTo>
                        <a:pt x="18433" y="0"/>
                      </a:moveTo>
                      <a:cubicBezTo>
                        <a:pt x="17907" y="1624"/>
                        <a:pt x="17455" y="3290"/>
                        <a:pt x="17098" y="4978"/>
                      </a:cubicBezTo>
                      <a:cubicBezTo>
                        <a:pt x="17067" y="5122"/>
                        <a:pt x="16894" y="5206"/>
                        <a:pt x="16879" y="5206"/>
                      </a:cubicBezTo>
                      <a:cubicBezTo>
                        <a:pt x="16876" y="5206"/>
                        <a:pt x="16879" y="5202"/>
                        <a:pt x="16892" y="5195"/>
                      </a:cubicBezTo>
                      <a:lnTo>
                        <a:pt x="14561" y="3701"/>
                      </a:lnTo>
                      <a:lnTo>
                        <a:pt x="15068" y="1753"/>
                      </a:lnTo>
                      <a:lnTo>
                        <a:pt x="13189" y="411"/>
                      </a:lnTo>
                      <a:cubicBezTo>
                        <a:pt x="13131" y="2576"/>
                        <a:pt x="10857" y="2403"/>
                        <a:pt x="10970" y="4458"/>
                      </a:cubicBezTo>
                      <a:cubicBezTo>
                        <a:pt x="10970" y="4524"/>
                        <a:pt x="10669" y="4632"/>
                        <a:pt x="10500" y="4653"/>
                      </a:cubicBezTo>
                      <a:cubicBezTo>
                        <a:pt x="8601" y="4913"/>
                        <a:pt x="8883" y="5389"/>
                        <a:pt x="7530" y="6471"/>
                      </a:cubicBezTo>
                      <a:cubicBezTo>
                        <a:pt x="5950" y="7748"/>
                        <a:pt x="5612" y="10649"/>
                        <a:pt x="3017" y="10691"/>
                      </a:cubicBezTo>
                      <a:cubicBezTo>
                        <a:pt x="2116" y="10713"/>
                        <a:pt x="1044" y="12099"/>
                        <a:pt x="424" y="13137"/>
                      </a:cubicBezTo>
                      <a:cubicBezTo>
                        <a:pt x="10" y="13852"/>
                        <a:pt x="-178" y="15497"/>
                        <a:pt x="217" y="15973"/>
                      </a:cubicBezTo>
                      <a:cubicBezTo>
                        <a:pt x="1608" y="17617"/>
                        <a:pt x="611" y="19285"/>
                        <a:pt x="424" y="21600"/>
                      </a:cubicBezTo>
                      <a:cubicBezTo>
                        <a:pt x="3356" y="20150"/>
                        <a:pt x="6007" y="19112"/>
                        <a:pt x="8375" y="17337"/>
                      </a:cubicBezTo>
                      <a:lnTo>
                        <a:pt x="11007" y="19436"/>
                      </a:lnTo>
                      <a:lnTo>
                        <a:pt x="10274" y="21146"/>
                      </a:lnTo>
                      <a:cubicBezTo>
                        <a:pt x="12493" y="21102"/>
                        <a:pt x="14222" y="20734"/>
                        <a:pt x="15406" y="18916"/>
                      </a:cubicBezTo>
                      <a:cubicBezTo>
                        <a:pt x="16873" y="16644"/>
                        <a:pt x="18452" y="14436"/>
                        <a:pt x="19711" y="12034"/>
                      </a:cubicBezTo>
                      <a:cubicBezTo>
                        <a:pt x="20577" y="10346"/>
                        <a:pt x="21422" y="8398"/>
                        <a:pt x="19805" y="6471"/>
                      </a:cubicBezTo>
                      <a:cubicBezTo>
                        <a:pt x="19523" y="6147"/>
                        <a:pt x="19242" y="5282"/>
                        <a:pt x="19392" y="5000"/>
                      </a:cubicBezTo>
                      <a:cubicBezTo>
                        <a:pt x="20727" y="2814"/>
                        <a:pt x="18227" y="1819"/>
                        <a:pt x="18433"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87" name="Google Shape;2690;p57"/>
                <p:cNvSpPr/>
                <p:nvPr/>
              </p:nvSpPr>
              <p:spPr>
                <a:xfrm>
                  <a:off x="324221" y="283372"/>
                  <a:ext cx="39714" cy="51069"/>
                </a:xfrm>
                <a:custGeom>
                  <a:avLst/>
                  <a:gdLst/>
                  <a:ahLst/>
                  <a:cxnLst>
                    <a:cxn ang="0">
                      <a:pos x="wd2" y="hd2"/>
                    </a:cxn>
                    <a:cxn ang="5400000">
                      <a:pos x="wd2" y="hd2"/>
                    </a:cxn>
                    <a:cxn ang="10800000">
                      <a:pos x="wd2" y="hd2"/>
                    </a:cxn>
                    <a:cxn ang="16200000">
                      <a:pos x="wd2" y="hd2"/>
                    </a:cxn>
                  </a:cxnLst>
                  <a:rect l="0" t="0" r="r" b="b"/>
                  <a:pathLst>
                    <a:path w="20899" h="21600" fill="norm" stroke="1" extrusionOk="0">
                      <a:moveTo>
                        <a:pt x="16266" y="0"/>
                      </a:moveTo>
                      <a:cubicBezTo>
                        <a:pt x="14111" y="2381"/>
                        <a:pt x="12119" y="4328"/>
                        <a:pt x="10501" y="6450"/>
                      </a:cubicBezTo>
                      <a:cubicBezTo>
                        <a:pt x="8831" y="8570"/>
                        <a:pt x="4414" y="8875"/>
                        <a:pt x="5546" y="12639"/>
                      </a:cubicBezTo>
                      <a:cubicBezTo>
                        <a:pt x="4107" y="11717"/>
                        <a:pt x="3145" y="11368"/>
                        <a:pt x="2471" y="11368"/>
                      </a:cubicBezTo>
                      <a:cubicBezTo>
                        <a:pt x="774" y="11368"/>
                        <a:pt x="923" y="13591"/>
                        <a:pt x="0" y="14457"/>
                      </a:cubicBezTo>
                      <a:cubicBezTo>
                        <a:pt x="3446" y="18094"/>
                        <a:pt x="4363" y="18485"/>
                        <a:pt x="16427" y="21600"/>
                      </a:cubicBezTo>
                      <a:cubicBezTo>
                        <a:pt x="16967" y="19263"/>
                        <a:pt x="17074" y="17660"/>
                        <a:pt x="17666" y="16189"/>
                      </a:cubicBezTo>
                      <a:cubicBezTo>
                        <a:pt x="18312" y="14674"/>
                        <a:pt x="19229" y="13247"/>
                        <a:pt x="20361" y="11905"/>
                      </a:cubicBezTo>
                      <a:cubicBezTo>
                        <a:pt x="21600" y="10476"/>
                        <a:pt x="17289" y="10173"/>
                        <a:pt x="19605" y="8182"/>
                      </a:cubicBezTo>
                      <a:cubicBezTo>
                        <a:pt x="20789" y="7143"/>
                        <a:pt x="20146" y="4113"/>
                        <a:pt x="20574" y="3376"/>
                      </a:cubicBezTo>
                      <a:cubicBezTo>
                        <a:pt x="20738" y="2986"/>
                        <a:pt x="20844" y="2554"/>
                        <a:pt x="20899" y="2122"/>
                      </a:cubicBezTo>
                      <a:lnTo>
                        <a:pt x="16266"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88" name="Google Shape;2691;p57"/>
                <p:cNvSpPr/>
                <p:nvPr/>
              </p:nvSpPr>
              <p:spPr>
                <a:xfrm>
                  <a:off x="408049" y="301794"/>
                  <a:ext cx="57528" cy="360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76" y="5952"/>
                      </a:lnTo>
                      <a:lnTo>
                        <a:pt x="3613" y="6809"/>
                      </a:lnTo>
                      <a:lnTo>
                        <a:pt x="1884" y="10983"/>
                      </a:lnTo>
                      <a:cubicBezTo>
                        <a:pt x="2816" y="10572"/>
                        <a:pt x="3691" y="10375"/>
                        <a:pt x="4503" y="10375"/>
                      </a:cubicBezTo>
                      <a:cubicBezTo>
                        <a:pt x="6977" y="10375"/>
                        <a:pt x="8894" y="12214"/>
                        <a:pt x="10224" y="15586"/>
                      </a:cubicBezTo>
                      <a:cubicBezTo>
                        <a:pt x="11521" y="18851"/>
                        <a:pt x="12039" y="20286"/>
                        <a:pt x="12877" y="20286"/>
                      </a:cubicBezTo>
                      <a:cubicBezTo>
                        <a:pt x="13505" y="20286"/>
                        <a:pt x="14311" y="19484"/>
                        <a:pt x="15758" y="18041"/>
                      </a:cubicBezTo>
                      <a:cubicBezTo>
                        <a:pt x="16144" y="17671"/>
                        <a:pt x="16566" y="17488"/>
                        <a:pt x="17027" y="17364"/>
                      </a:cubicBezTo>
                      <a:lnTo>
                        <a:pt x="20716" y="21600"/>
                      </a:lnTo>
                      <a:lnTo>
                        <a:pt x="21600" y="19636"/>
                      </a:lnTo>
                      <a:cubicBezTo>
                        <a:pt x="20755" y="16627"/>
                        <a:pt x="20062" y="13439"/>
                        <a:pt x="19103" y="10492"/>
                      </a:cubicBezTo>
                      <a:cubicBezTo>
                        <a:pt x="17656" y="6294"/>
                        <a:pt x="15314" y="4126"/>
                        <a:pt x="12687" y="4126"/>
                      </a:cubicBezTo>
                      <a:cubicBezTo>
                        <a:pt x="11129" y="4126"/>
                        <a:pt x="9472" y="4890"/>
                        <a:pt x="7841" y="6443"/>
                      </a:cubicBezTo>
                      <a:cubicBezTo>
                        <a:pt x="7226" y="6996"/>
                        <a:pt x="6611" y="7487"/>
                        <a:pt x="5727" y="8282"/>
                      </a:cubicBezTo>
                      <a:lnTo>
                        <a:pt x="4267" y="1594"/>
                      </a:lnTo>
                      <a:lnTo>
                        <a:pt x="0"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89" name="Google Shape;2692;p57"/>
                <p:cNvSpPr/>
                <p:nvPr/>
              </p:nvSpPr>
              <p:spPr>
                <a:xfrm>
                  <a:off x="380825" y="89747"/>
                  <a:ext cx="38485" cy="70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146" y="347"/>
                        <a:pt x="18725" y="456"/>
                        <a:pt x="17342" y="456"/>
                      </a:cubicBezTo>
                      <a:cubicBezTo>
                        <a:pt x="15118" y="456"/>
                        <a:pt x="12990" y="174"/>
                        <a:pt x="10973" y="155"/>
                      </a:cubicBezTo>
                      <a:lnTo>
                        <a:pt x="9995" y="4899"/>
                      </a:lnTo>
                      <a:lnTo>
                        <a:pt x="15568" y="9083"/>
                      </a:lnTo>
                      <a:lnTo>
                        <a:pt x="0" y="18947"/>
                      </a:lnTo>
                      <a:lnTo>
                        <a:pt x="3503" y="21600"/>
                      </a:lnTo>
                      <a:lnTo>
                        <a:pt x="20680" y="13671"/>
                      </a:lnTo>
                      <a:cubicBezTo>
                        <a:pt x="14418" y="11425"/>
                        <a:pt x="19991" y="6523"/>
                        <a:pt x="14188" y="4400"/>
                      </a:cubicBezTo>
                      <a:lnTo>
                        <a:pt x="21600"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90" name="Google Shape;2693;p57"/>
                <p:cNvSpPr/>
                <p:nvPr/>
              </p:nvSpPr>
              <p:spPr>
                <a:xfrm>
                  <a:off x="313981" y="343000"/>
                  <a:ext cx="4207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694" y="0"/>
                      </a:moveTo>
                      <a:cubicBezTo>
                        <a:pt x="8734" y="0"/>
                        <a:pt x="4727" y="5141"/>
                        <a:pt x="0" y="7144"/>
                      </a:cubicBezTo>
                      <a:cubicBezTo>
                        <a:pt x="2331" y="13630"/>
                        <a:pt x="3856" y="21600"/>
                        <a:pt x="5148" y="21600"/>
                      </a:cubicBezTo>
                      <a:cubicBezTo>
                        <a:pt x="5835" y="21600"/>
                        <a:pt x="6454" y="19331"/>
                        <a:pt x="7096" y="13363"/>
                      </a:cubicBezTo>
                      <a:cubicBezTo>
                        <a:pt x="8020" y="18560"/>
                        <a:pt x="9051" y="20059"/>
                        <a:pt x="10120" y="20059"/>
                      </a:cubicBezTo>
                      <a:cubicBezTo>
                        <a:pt x="11302" y="20059"/>
                        <a:pt x="12531" y="18238"/>
                        <a:pt x="13716" y="17594"/>
                      </a:cubicBezTo>
                      <a:cubicBezTo>
                        <a:pt x="15976" y="16095"/>
                        <a:pt x="18235" y="14358"/>
                        <a:pt x="21600" y="11626"/>
                      </a:cubicBezTo>
                      <a:cubicBezTo>
                        <a:pt x="18481" y="2774"/>
                        <a:pt x="15602" y="0"/>
                        <a:pt x="12694"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91" name="Google Shape;2694;p57"/>
                <p:cNvSpPr/>
                <p:nvPr/>
              </p:nvSpPr>
              <p:spPr>
                <a:xfrm>
                  <a:off x="366604" y="313768"/>
                  <a:ext cx="13195" cy="21700"/>
                </a:xfrm>
                <a:custGeom>
                  <a:avLst/>
                  <a:gdLst/>
                  <a:ahLst/>
                  <a:cxnLst>
                    <a:cxn ang="0">
                      <a:pos x="wd2" y="hd2"/>
                    </a:cxn>
                    <a:cxn ang="5400000">
                      <a:pos x="wd2" y="hd2"/>
                    </a:cxn>
                    <a:cxn ang="10800000">
                      <a:pos x="wd2" y="hd2"/>
                    </a:cxn>
                    <a:cxn ang="16200000">
                      <a:pos x="wd2" y="hd2"/>
                    </a:cxn>
                  </a:cxnLst>
                  <a:rect l="0" t="0" r="r" b="b"/>
                  <a:pathLst>
                    <a:path w="18441" h="21600" fill="norm" stroke="1" extrusionOk="0">
                      <a:moveTo>
                        <a:pt x="18296" y="0"/>
                      </a:moveTo>
                      <a:cubicBezTo>
                        <a:pt x="-3014" y="3870"/>
                        <a:pt x="-3159" y="4381"/>
                        <a:pt x="4992" y="21600"/>
                      </a:cubicBezTo>
                      <a:lnTo>
                        <a:pt x="8854" y="12327"/>
                      </a:lnTo>
                      <a:lnTo>
                        <a:pt x="14579" y="19562"/>
                      </a:lnTo>
                      <a:lnTo>
                        <a:pt x="18441" y="19355"/>
                      </a:lnTo>
                      <a:cubicBezTo>
                        <a:pt x="17586" y="16300"/>
                        <a:pt x="16869" y="13246"/>
                        <a:pt x="16587" y="10088"/>
                      </a:cubicBezTo>
                      <a:cubicBezTo>
                        <a:pt x="16869" y="6723"/>
                        <a:pt x="17441" y="3359"/>
                        <a:pt x="18296"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92" name="Google Shape;2695;p57"/>
                <p:cNvSpPr/>
                <p:nvPr/>
              </p:nvSpPr>
              <p:spPr>
                <a:xfrm>
                  <a:off x="374168" y="266893"/>
                  <a:ext cx="19044" cy="181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0006"/>
                      </a:lnTo>
                      <a:lnTo>
                        <a:pt x="3599" y="17330"/>
                      </a:lnTo>
                      <a:lnTo>
                        <a:pt x="7551" y="12330"/>
                      </a:lnTo>
                      <a:lnTo>
                        <a:pt x="18348" y="21600"/>
                      </a:lnTo>
                      <a:lnTo>
                        <a:pt x="21600"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93" name="Google Shape;2696;p57"/>
                <p:cNvSpPr/>
                <p:nvPr/>
              </p:nvSpPr>
              <p:spPr>
                <a:xfrm>
                  <a:off x="361647" y="226472"/>
                  <a:ext cx="12701" cy="24561"/>
                </a:xfrm>
                <a:custGeom>
                  <a:avLst/>
                  <a:gdLst/>
                  <a:ahLst/>
                  <a:cxnLst>
                    <a:cxn ang="0">
                      <a:pos x="wd2" y="hd2"/>
                    </a:cxn>
                    <a:cxn ang="5400000">
                      <a:pos x="wd2" y="hd2"/>
                    </a:cxn>
                    <a:cxn ang="10800000">
                      <a:pos x="wd2" y="hd2"/>
                    </a:cxn>
                    <a:cxn ang="16200000">
                      <a:pos x="wd2" y="hd2"/>
                    </a:cxn>
                  </a:cxnLst>
                  <a:rect l="0" t="0" r="r" b="b"/>
                  <a:pathLst>
                    <a:path w="17058" h="21600" fill="norm" stroke="1" extrusionOk="0">
                      <a:moveTo>
                        <a:pt x="1773" y="0"/>
                      </a:moveTo>
                      <a:cubicBezTo>
                        <a:pt x="-1404" y="13321"/>
                        <a:pt x="-1404" y="13321"/>
                        <a:pt x="11100" y="21600"/>
                      </a:cubicBezTo>
                      <a:cubicBezTo>
                        <a:pt x="20196" y="6392"/>
                        <a:pt x="20196" y="6392"/>
                        <a:pt x="1773"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grpSp>
          <p:sp>
            <p:nvSpPr>
              <p:cNvPr id="2695" name="Google Shape;2697;p57"/>
              <p:cNvSpPr/>
              <p:nvPr/>
            </p:nvSpPr>
            <p:spPr>
              <a:xfrm>
                <a:off x="47589" y="29242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1600"/>
                    </a:lnTo>
                    <a:lnTo>
                      <a:pt x="21600" y="4369"/>
                    </a:lnTo>
                    <a:lnTo>
                      <a:pt x="21600"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96" name="Google Shape;2698;p57"/>
              <p:cNvSpPr/>
              <p:nvPr/>
            </p:nvSpPr>
            <p:spPr>
              <a:xfrm>
                <a:off x="400786" y="38367"/>
                <a:ext cx="16416" cy="16376"/>
              </a:xfrm>
              <a:custGeom>
                <a:avLst/>
                <a:gdLst/>
                <a:ahLst/>
                <a:cxnLst>
                  <a:cxn ang="0">
                    <a:pos x="wd2" y="hd2"/>
                  </a:cxn>
                  <a:cxn ang="5400000">
                    <a:pos x="wd2" y="hd2"/>
                  </a:cxn>
                  <a:cxn ang="10800000">
                    <a:pos x="wd2" y="hd2"/>
                  </a:cxn>
                  <a:cxn ang="16200000">
                    <a:pos x="wd2" y="hd2"/>
                  </a:cxn>
                </a:cxnLst>
                <a:rect l="0" t="0" r="r" b="b"/>
                <a:pathLst>
                  <a:path w="21385" h="21600" fill="norm" stroke="1" extrusionOk="0">
                    <a:moveTo>
                      <a:pt x="0" y="0"/>
                    </a:moveTo>
                    <a:cubicBezTo>
                      <a:pt x="6268" y="7829"/>
                      <a:pt x="13062" y="14988"/>
                      <a:pt x="20533" y="21600"/>
                    </a:cubicBezTo>
                    <a:cubicBezTo>
                      <a:pt x="21337" y="19173"/>
                      <a:pt x="21600" y="16746"/>
                      <a:pt x="21202" y="14311"/>
                    </a:cubicBezTo>
                    <a:cubicBezTo>
                      <a:pt x="14265" y="9320"/>
                      <a:pt x="7200" y="4595"/>
                      <a:pt x="0"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97" name="Google Shape;2699;p57"/>
              <p:cNvSpPr/>
              <p:nvPr/>
            </p:nvSpPr>
            <p:spPr>
              <a:xfrm>
                <a:off x="46155" y="29303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73" y="6097"/>
                      <a:pt x="7146" y="12368"/>
                      <a:pt x="0" y="21600"/>
                    </a:cubicBezTo>
                    <a:cubicBezTo>
                      <a:pt x="8608" y="15503"/>
                      <a:pt x="14373" y="6097"/>
                      <a:pt x="21600"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698" name="Google Shape;2700;p57"/>
              <p:cNvSpPr/>
              <p:nvPr/>
            </p:nvSpPr>
            <p:spPr>
              <a:xfrm>
                <a:off x="101483" y="399426"/>
                <a:ext cx="30911" cy="467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365" y="0"/>
                    </a:moveTo>
                    <a:lnTo>
                      <a:pt x="0" y="7847"/>
                    </a:lnTo>
                    <a:cubicBezTo>
                      <a:pt x="1786" y="10021"/>
                      <a:pt x="4148" y="12621"/>
                      <a:pt x="6152" y="15410"/>
                    </a:cubicBezTo>
                    <a:cubicBezTo>
                      <a:pt x="9300" y="19520"/>
                      <a:pt x="14021" y="21552"/>
                      <a:pt x="21600" y="21600"/>
                    </a:cubicBezTo>
                    <a:cubicBezTo>
                      <a:pt x="18810" y="17818"/>
                      <a:pt x="16093" y="14983"/>
                      <a:pt x="15307" y="11201"/>
                    </a:cubicBezTo>
                    <a:cubicBezTo>
                      <a:pt x="14594" y="7373"/>
                      <a:pt x="10373" y="3972"/>
                      <a:pt x="7365"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grpSp>
        <p:sp>
          <p:nvSpPr>
            <p:cNvPr id="2700" name="Google Shape;2701;p57"/>
            <p:cNvSpPr/>
            <p:nvPr/>
          </p:nvSpPr>
          <p:spPr>
            <a:xfrm>
              <a:off x="-1" y="0"/>
              <a:ext cx="528161" cy="516486"/>
            </a:xfrm>
            <a:custGeom>
              <a:avLst/>
              <a:gdLst/>
              <a:ahLst/>
              <a:cxnLst>
                <a:cxn ang="0">
                  <a:pos x="wd2" y="hd2"/>
                </a:cxn>
                <a:cxn ang="5400000">
                  <a:pos x="wd2" y="hd2"/>
                </a:cxn>
                <a:cxn ang="10800000">
                  <a:pos x="wd2" y="hd2"/>
                </a:cxn>
                <a:cxn ang="16200000">
                  <a:pos x="wd2" y="hd2"/>
                </a:cxn>
              </a:cxnLst>
              <a:rect l="0" t="0" r="r" b="b"/>
              <a:pathLst>
                <a:path w="20349" h="21600" fill="norm" stroke="1" extrusionOk="0">
                  <a:moveTo>
                    <a:pt x="10257" y="107"/>
                  </a:moveTo>
                  <a:cubicBezTo>
                    <a:pt x="15120" y="107"/>
                    <a:pt x="19377" y="3852"/>
                    <a:pt x="20134" y="9112"/>
                  </a:cubicBezTo>
                  <a:cubicBezTo>
                    <a:pt x="20974" y="14941"/>
                    <a:pt x="17199" y="20423"/>
                    <a:pt x="11697" y="21356"/>
                  </a:cubicBezTo>
                  <a:cubicBezTo>
                    <a:pt x="11164" y="21446"/>
                    <a:pt x="10628" y="21493"/>
                    <a:pt x="10091" y="21493"/>
                  </a:cubicBezTo>
                  <a:cubicBezTo>
                    <a:pt x="5228" y="21493"/>
                    <a:pt x="975" y="17748"/>
                    <a:pt x="214" y="12493"/>
                  </a:cubicBezTo>
                  <a:cubicBezTo>
                    <a:pt x="-626" y="6659"/>
                    <a:pt x="3153" y="1177"/>
                    <a:pt x="8652" y="244"/>
                  </a:cubicBezTo>
                  <a:cubicBezTo>
                    <a:pt x="9184" y="154"/>
                    <a:pt x="9720" y="107"/>
                    <a:pt x="10257" y="107"/>
                  </a:cubicBezTo>
                  <a:close/>
                  <a:moveTo>
                    <a:pt x="10257" y="0"/>
                  </a:moveTo>
                  <a:cubicBezTo>
                    <a:pt x="9717" y="0"/>
                    <a:pt x="9172" y="47"/>
                    <a:pt x="8636" y="137"/>
                  </a:cubicBezTo>
                  <a:cubicBezTo>
                    <a:pt x="7295" y="364"/>
                    <a:pt x="6005" y="873"/>
                    <a:pt x="4845" y="1639"/>
                  </a:cubicBezTo>
                  <a:cubicBezTo>
                    <a:pt x="3729" y="2375"/>
                    <a:pt x="2754" y="3334"/>
                    <a:pt x="1977" y="4468"/>
                  </a:cubicBezTo>
                  <a:cubicBezTo>
                    <a:pt x="1200" y="5589"/>
                    <a:pt x="632" y="6865"/>
                    <a:pt x="309" y="8221"/>
                  </a:cubicBezTo>
                  <a:cubicBezTo>
                    <a:pt x="-330" y="10913"/>
                    <a:pt x="29" y="13764"/>
                    <a:pt x="1311" y="16169"/>
                  </a:cubicBezTo>
                  <a:cubicBezTo>
                    <a:pt x="1895" y="17265"/>
                    <a:pt x="2652" y="18240"/>
                    <a:pt x="3551" y="19045"/>
                  </a:cubicBezTo>
                  <a:cubicBezTo>
                    <a:pt x="5389" y="20697"/>
                    <a:pt x="7705" y="21600"/>
                    <a:pt x="10091" y="21600"/>
                  </a:cubicBezTo>
                  <a:cubicBezTo>
                    <a:pt x="10632" y="21600"/>
                    <a:pt x="11176" y="21553"/>
                    <a:pt x="11712" y="21463"/>
                  </a:cubicBezTo>
                  <a:cubicBezTo>
                    <a:pt x="13053" y="21236"/>
                    <a:pt x="14343" y="20727"/>
                    <a:pt x="15507" y="19961"/>
                  </a:cubicBezTo>
                  <a:cubicBezTo>
                    <a:pt x="16619" y="19225"/>
                    <a:pt x="17594" y="18266"/>
                    <a:pt x="18371" y="17132"/>
                  </a:cubicBezTo>
                  <a:cubicBezTo>
                    <a:pt x="19148" y="16011"/>
                    <a:pt x="19716" y="14735"/>
                    <a:pt x="20039" y="13379"/>
                  </a:cubicBezTo>
                  <a:cubicBezTo>
                    <a:pt x="20678" y="10691"/>
                    <a:pt x="20319" y="7836"/>
                    <a:pt x="19037" y="5431"/>
                  </a:cubicBezTo>
                  <a:cubicBezTo>
                    <a:pt x="18453" y="4335"/>
                    <a:pt x="17696" y="3364"/>
                    <a:pt x="16797" y="2555"/>
                  </a:cubicBezTo>
                  <a:cubicBezTo>
                    <a:pt x="14959" y="903"/>
                    <a:pt x="12643" y="0"/>
                    <a:pt x="10257"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2704" name="Google Shape;2702;p57"/>
          <p:cNvGrpSpPr/>
          <p:nvPr/>
        </p:nvGrpSpPr>
        <p:grpSpPr>
          <a:xfrm>
            <a:off x="7679985" y="3065086"/>
            <a:ext cx="104216" cy="320333"/>
            <a:chOff x="7" y="7"/>
            <a:chExt cx="104215" cy="320332"/>
          </a:xfrm>
        </p:grpSpPr>
        <p:sp>
          <p:nvSpPr>
            <p:cNvPr id="2702" name="Google Shape;2703;p57"/>
            <p:cNvSpPr/>
            <p:nvPr/>
          </p:nvSpPr>
          <p:spPr>
            <a:xfrm>
              <a:off x="7" y="39"/>
              <a:ext cx="104217" cy="3203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39" y="0"/>
                  </a:moveTo>
                  <a:lnTo>
                    <a:pt x="4168" y="717"/>
                  </a:lnTo>
                  <a:lnTo>
                    <a:pt x="16769" y="777"/>
                  </a:lnTo>
                  <a:lnTo>
                    <a:pt x="16741" y="57"/>
                  </a:lnTo>
                  <a:lnTo>
                    <a:pt x="4139" y="0"/>
                  </a:lnTo>
                  <a:close/>
                  <a:moveTo>
                    <a:pt x="5085" y="985"/>
                  </a:moveTo>
                  <a:lnTo>
                    <a:pt x="909" y="8128"/>
                  </a:lnTo>
                  <a:lnTo>
                    <a:pt x="20654" y="8222"/>
                  </a:lnTo>
                  <a:lnTo>
                    <a:pt x="15533" y="996"/>
                  </a:lnTo>
                  <a:lnTo>
                    <a:pt x="5085" y="985"/>
                  </a:lnTo>
                  <a:close/>
                  <a:moveTo>
                    <a:pt x="0" y="8355"/>
                  </a:moveTo>
                  <a:lnTo>
                    <a:pt x="36" y="9072"/>
                  </a:lnTo>
                  <a:lnTo>
                    <a:pt x="21600" y="9174"/>
                  </a:lnTo>
                  <a:lnTo>
                    <a:pt x="21571" y="8457"/>
                  </a:lnTo>
                  <a:lnTo>
                    <a:pt x="0" y="8355"/>
                  </a:lnTo>
                  <a:close/>
                  <a:moveTo>
                    <a:pt x="7624" y="9335"/>
                  </a:moveTo>
                  <a:cubicBezTo>
                    <a:pt x="7668" y="11375"/>
                    <a:pt x="9865" y="17489"/>
                    <a:pt x="11298" y="21600"/>
                  </a:cubicBezTo>
                  <a:cubicBezTo>
                    <a:pt x="11298" y="21600"/>
                    <a:pt x="14426" y="11330"/>
                    <a:pt x="14012" y="9366"/>
                  </a:cubicBezTo>
                  <a:lnTo>
                    <a:pt x="7624" y="9335"/>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2703" name="Google Shape;2704;p57"/>
            <p:cNvSpPr/>
            <p:nvPr/>
          </p:nvSpPr>
          <p:spPr>
            <a:xfrm>
              <a:off x="7" y="7"/>
              <a:ext cx="104217" cy="3203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39" y="0"/>
                  </a:moveTo>
                  <a:lnTo>
                    <a:pt x="4139" y="2"/>
                  </a:lnTo>
                  <a:lnTo>
                    <a:pt x="4168" y="719"/>
                  </a:lnTo>
                  <a:lnTo>
                    <a:pt x="16769" y="779"/>
                  </a:lnTo>
                  <a:lnTo>
                    <a:pt x="16741" y="59"/>
                  </a:lnTo>
                  <a:lnTo>
                    <a:pt x="4139" y="0"/>
                  </a:lnTo>
                  <a:close/>
                  <a:moveTo>
                    <a:pt x="5085" y="987"/>
                  </a:moveTo>
                  <a:lnTo>
                    <a:pt x="909" y="8129"/>
                  </a:lnTo>
                  <a:lnTo>
                    <a:pt x="20654" y="8224"/>
                  </a:lnTo>
                  <a:lnTo>
                    <a:pt x="15533" y="999"/>
                  </a:lnTo>
                  <a:lnTo>
                    <a:pt x="5085" y="987"/>
                  </a:lnTo>
                  <a:close/>
                  <a:moveTo>
                    <a:pt x="0" y="8356"/>
                  </a:moveTo>
                  <a:lnTo>
                    <a:pt x="36" y="9073"/>
                  </a:lnTo>
                  <a:lnTo>
                    <a:pt x="21600" y="9175"/>
                  </a:lnTo>
                  <a:lnTo>
                    <a:pt x="21571" y="8458"/>
                  </a:lnTo>
                  <a:lnTo>
                    <a:pt x="0" y="8356"/>
                  </a:lnTo>
                  <a:close/>
                  <a:moveTo>
                    <a:pt x="7624" y="9336"/>
                  </a:moveTo>
                  <a:cubicBezTo>
                    <a:pt x="7668" y="11376"/>
                    <a:pt x="9865" y="17489"/>
                    <a:pt x="11298" y="21600"/>
                  </a:cubicBezTo>
                  <a:cubicBezTo>
                    <a:pt x="11298" y="21600"/>
                    <a:pt x="14426" y="11331"/>
                    <a:pt x="14012" y="9367"/>
                  </a:cubicBezTo>
                  <a:lnTo>
                    <a:pt x="7624" y="9336"/>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grpSp>
      <p:grpSp>
        <p:nvGrpSpPr>
          <p:cNvPr id="2707" name="Google Shape;2705;p57"/>
          <p:cNvGrpSpPr/>
          <p:nvPr/>
        </p:nvGrpSpPr>
        <p:grpSpPr>
          <a:xfrm>
            <a:off x="7379473" y="3059179"/>
            <a:ext cx="189482" cy="332133"/>
            <a:chOff x="7" y="0"/>
            <a:chExt cx="189481" cy="332132"/>
          </a:xfrm>
        </p:grpSpPr>
        <p:sp>
          <p:nvSpPr>
            <p:cNvPr id="2705" name="Google Shape;2706;p57"/>
            <p:cNvSpPr/>
            <p:nvPr/>
          </p:nvSpPr>
          <p:spPr>
            <a:xfrm>
              <a:off x="7" y="-1"/>
              <a:ext cx="189483" cy="3321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6" y="0"/>
                  </a:moveTo>
                  <a:cubicBezTo>
                    <a:pt x="10797" y="0"/>
                    <a:pt x="10797" y="0"/>
                    <a:pt x="10798" y="0"/>
                  </a:cubicBezTo>
                  <a:cubicBezTo>
                    <a:pt x="10799" y="0"/>
                    <a:pt x="10800" y="0"/>
                    <a:pt x="10800" y="0"/>
                  </a:cubicBezTo>
                  <a:close/>
                  <a:moveTo>
                    <a:pt x="10798" y="0"/>
                  </a:moveTo>
                  <a:cubicBezTo>
                    <a:pt x="4837" y="1"/>
                    <a:pt x="0" y="2555"/>
                    <a:pt x="0" y="5706"/>
                  </a:cubicBezTo>
                  <a:cubicBezTo>
                    <a:pt x="0" y="7578"/>
                    <a:pt x="1704" y="9238"/>
                    <a:pt x="4342" y="10278"/>
                  </a:cubicBezTo>
                  <a:lnTo>
                    <a:pt x="10860" y="21600"/>
                  </a:lnTo>
                  <a:lnTo>
                    <a:pt x="17062" y="10352"/>
                  </a:lnTo>
                  <a:cubicBezTo>
                    <a:pt x="19807" y="9315"/>
                    <a:pt x="21600" y="7624"/>
                    <a:pt x="21600" y="5706"/>
                  </a:cubicBezTo>
                  <a:cubicBezTo>
                    <a:pt x="21600" y="2557"/>
                    <a:pt x="16763" y="1"/>
                    <a:pt x="10798" y="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sp>
          <p:nvSpPr>
            <p:cNvPr id="2706" name="Google Shape;2707;p57"/>
            <p:cNvSpPr/>
            <p:nvPr/>
          </p:nvSpPr>
          <p:spPr>
            <a:xfrm>
              <a:off x="23388" y="21371"/>
              <a:ext cx="142761" cy="132178"/>
            </a:xfrm>
            <a:prstGeom prst="ellipse">
              <a:avLst/>
            </a:pr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grpSp>
      <p:grpSp>
        <p:nvGrpSpPr>
          <p:cNvPr id="2710" name="Google Shape;2708;p57"/>
          <p:cNvGrpSpPr/>
          <p:nvPr/>
        </p:nvGrpSpPr>
        <p:grpSpPr>
          <a:xfrm>
            <a:off x="8102855" y="3470318"/>
            <a:ext cx="309422" cy="266994"/>
            <a:chOff x="0" y="7"/>
            <a:chExt cx="309421" cy="266992"/>
          </a:xfrm>
        </p:grpSpPr>
        <p:sp>
          <p:nvSpPr>
            <p:cNvPr id="2708" name="Google Shape;2709;p57"/>
            <p:cNvSpPr/>
            <p:nvPr/>
          </p:nvSpPr>
          <p:spPr>
            <a:xfrm>
              <a:off x="-1" y="7"/>
              <a:ext cx="309423" cy="266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14" y="0"/>
                  </a:moveTo>
                  <a:lnTo>
                    <a:pt x="2986" y="0"/>
                  </a:lnTo>
                  <a:cubicBezTo>
                    <a:pt x="1342" y="0"/>
                    <a:pt x="0" y="1558"/>
                    <a:pt x="0" y="3460"/>
                  </a:cubicBezTo>
                  <a:lnTo>
                    <a:pt x="0" y="10380"/>
                  </a:lnTo>
                  <a:cubicBezTo>
                    <a:pt x="0" y="12283"/>
                    <a:pt x="1342" y="13838"/>
                    <a:pt x="2986" y="13838"/>
                  </a:cubicBezTo>
                  <a:lnTo>
                    <a:pt x="9309" y="13838"/>
                  </a:lnTo>
                  <a:cubicBezTo>
                    <a:pt x="9508" y="13838"/>
                    <a:pt x="9716" y="14082"/>
                    <a:pt x="9749" y="14310"/>
                  </a:cubicBezTo>
                  <a:lnTo>
                    <a:pt x="10800" y="21600"/>
                  </a:lnTo>
                  <a:lnTo>
                    <a:pt x="11852" y="14307"/>
                  </a:lnTo>
                  <a:cubicBezTo>
                    <a:pt x="11884" y="14071"/>
                    <a:pt x="12114" y="13838"/>
                    <a:pt x="12321" y="13838"/>
                  </a:cubicBezTo>
                  <a:lnTo>
                    <a:pt x="18614" y="13838"/>
                  </a:lnTo>
                  <a:cubicBezTo>
                    <a:pt x="20256" y="13838"/>
                    <a:pt x="21600" y="12283"/>
                    <a:pt x="21600" y="10380"/>
                  </a:cubicBezTo>
                  <a:lnTo>
                    <a:pt x="21600" y="3460"/>
                  </a:lnTo>
                  <a:cubicBezTo>
                    <a:pt x="21600" y="1558"/>
                    <a:pt x="20256" y="0"/>
                    <a:pt x="18614" y="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sp>
          <p:nvSpPr>
            <p:cNvPr id="2709" name="Google Shape;2710;p57"/>
            <p:cNvSpPr/>
            <p:nvPr/>
          </p:nvSpPr>
          <p:spPr>
            <a:xfrm>
              <a:off x="17128" y="17135"/>
              <a:ext cx="275167" cy="1368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7" y="0"/>
                  </a:moveTo>
                  <a:lnTo>
                    <a:pt x="19521" y="0"/>
                  </a:lnTo>
                  <a:cubicBezTo>
                    <a:pt x="20669" y="10"/>
                    <a:pt x="21595" y="1873"/>
                    <a:pt x="21600" y="4177"/>
                  </a:cubicBezTo>
                  <a:lnTo>
                    <a:pt x="21600" y="17427"/>
                  </a:lnTo>
                  <a:cubicBezTo>
                    <a:pt x="21595" y="19731"/>
                    <a:pt x="20669" y="21594"/>
                    <a:pt x="19521" y="21600"/>
                  </a:cubicBezTo>
                  <a:lnTo>
                    <a:pt x="2077" y="21600"/>
                  </a:lnTo>
                  <a:cubicBezTo>
                    <a:pt x="929" y="21594"/>
                    <a:pt x="3" y="19731"/>
                    <a:pt x="0" y="17427"/>
                  </a:cubicBezTo>
                  <a:lnTo>
                    <a:pt x="0" y="4177"/>
                  </a:lnTo>
                  <a:cubicBezTo>
                    <a:pt x="3" y="1873"/>
                    <a:pt x="929" y="10"/>
                    <a:pt x="2077" y="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grpSp>
      <p:grpSp>
        <p:nvGrpSpPr>
          <p:cNvPr id="2713" name="Google Shape;2711;p57"/>
          <p:cNvGrpSpPr/>
          <p:nvPr/>
        </p:nvGrpSpPr>
        <p:grpSpPr>
          <a:xfrm>
            <a:off x="7641880" y="3821395"/>
            <a:ext cx="180431" cy="281574"/>
            <a:chOff x="7" y="35"/>
            <a:chExt cx="180429" cy="281572"/>
          </a:xfrm>
        </p:grpSpPr>
        <p:sp>
          <p:nvSpPr>
            <p:cNvPr id="2711" name="Google Shape;2712;p57"/>
            <p:cNvSpPr/>
            <p:nvPr/>
          </p:nvSpPr>
          <p:spPr>
            <a:xfrm>
              <a:off x="7" y="35"/>
              <a:ext cx="180430" cy="281574"/>
            </a:xfrm>
            <a:custGeom>
              <a:avLst/>
              <a:gdLst/>
              <a:ahLst/>
              <a:cxnLst>
                <a:cxn ang="0">
                  <a:pos x="wd2" y="hd2"/>
                </a:cxn>
                <a:cxn ang="5400000">
                  <a:pos x="wd2" y="hd2"/>
                </a:cxn>
                <a:cxn ang="10800000">
                  <a:pos x="wd2" y="hd2"/>
                </a:cxn>
                <a:cxn ang="16200000">
                  <a:pos x="wd2" y="hd2"/>
                </a:cxn>
              </a:cxnLst>
              <a:rect l="0" t="0" r="r" b="b"/>
              <a:pathLst>
                <a:path w="21600" h="21597" fill="norm" stroke="1" extrusionOk="0">
                  <a:moveTo>
                    <a:pt x="16556" y="7"/>
                  </a:moveTo>
                  <a:lnTo>
                    <a:pt x="5399" y="0"/>
                  </a:lnTo>
                  <a:cubicBezTo>
                    <a:pt x="2431" y="-3"/>
                    <a:pt x="0" y="1557"/>
                    <a:pt x="0" y="3459"/>
                  </a:cubicBezTo>
                  <a:lnTo>
                    <a:pt x="0" y="10377"/>
                  </a:lnTo>
                  <a:cubicBezTo>
                    <a:pt x="0" y="15830"/>
                    <a:pt x="5350" y="12454"/>
                    <a:pt x="10801" y="21597"/>
                  </a:cubicBezTo>
                  <a:cubicBezTo>
                    <a:pt x="16250" y="12454"/>
                    <a:pt x="21600" y="15830"/>
                    <a:pt x="21600" y="10377"/>
                  </a:cubicBezTo>
                  <a:lnTo>
                    <a:pt x="21600" y="3459"/>
                  </a:lnTo>
                  <a:cubicBezTo>
                    <a:pt x="21600" y="1557"/>
                    <a:pt x="19529" y="7"/>
                    <a:pt x="16556" y="7"/>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2712" name="Google Shape;2713;p57"/>
            <p:cNvSpPr/>
            <p:nvPr/>
          </p:nvSpPr>
          <p:spPr>
            <a:xfrm>
              <a:off x="18098" y="18091"/>
              <a:ext cx="144278" cy="1443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2" y="0"/>
                  </a:moveTo>
                  <a:lnTo>
                    <a:pt x="17613" y="0"/>
                  </a:lnTo>
                  <a:cubicBezTo>
                    <a:pt x="19810" y="5"/>
                    <a:pt x="21596" y="1790"/>
                    <a:pt x="21600" y="3986"/>
                  </a:cubicBezTo>
                  <a:lnTo>
                    <a:pt x="21600" y="17614"/>
                  </a:lnTo>
                  <a:cubicBezTo>
                    <a:pt x="21596" y="19810"/>
                    <a:pt x="19810" y="21596"/>
                    <a:pt x="17613" y="21600"/>
                  </a:cubicBezTo>
                  <a:lnTo>
                    <a:pt x="3982" y="21600"/>
                  </a:lnTo>
                  <a:cubicBezTo>
                    <a:pt x="1785" y="21596"/>
                    <a:pt x="4" y="19810"/>
                    <a:pt x="0" y="17614"/>
                  </a:cubicBezTo>
                  <a:lnTo>
                    <a:pt x="0" y="3986"/>
                  </a:lnTo>
                  <a:cubicBezTo>
                    <a:pt x="4" y="1790"/>
                    <a:pt x="1785" y="5"/>
                    <a:pt x="3982"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2716" name="Google Shape;2714;p57"/>
          <p:cNvGrpSpPr/>
          <p:nvPr/>
        </p:nvGrpSpPr>
        <p:grpSpPr>
          <a:xfrm>
            <a:off x="7887793" y="3464590"/>
            <a:ext cx="162897" cy="278704"/>
            <a:chOff x="0" y="6"/>
            <a:chExt cx="162896" cy="278703"/>
          </a:xfrm>
        </p:grpSpPr>
        <p:sp>
          <p:nvSpPr>
            <p:cNvPr id="2714" name="Google Shape;2715;p57"/>
            <p:cNvSpPr/>
            <p:nvPr/>
          </p:nvSpPr>
          <p:spPr>
            <a:xfrm>
              <a:off x="0" y="6"/>
              <a:ext cx="162897" cy="2787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6" y="0"/>
                    <a:pt x="0" y="2743"/>
                    <a:pt x="0" y="6124"/>
                  </a:cubicBezTo>
                  <a:cubicBezTo>
                    <a:pt x="0" y="9044"/>
                    <a:pt x="3600" y="11485"/>
                    <a:pt x="8416" y="12100"/>
                  </a:cubicBezTo>
                  <a:cubicBezTo>
                    <a:pt x="9032" y="12180"/>
                    <a:pt x="8992" y="12437"/>
                    <a:pt x="9063" y="12803"/>
                  </a:cubicBezTo>
                  <a:lnTo>
                    <a:pt x="10800" y="21600"/>
                  </a:lnTo>
                  <a:lnTo>
                    <a:pt x="12514" y="12927"/>
                  </a:lnTo>
                  <a:cubicBezTo>
                    <a:pt x="12581" y="12576"/>
                    <a:pt x="12557" y="12178"/>
                    <a:pt x="13145" y="12104"/>
                  </a:cubicBezTo>
                  <a:cubicBezTo>
                    <a:pt x="17985" y="11499"/>
                    <a:pt x="21600" y="9051"/>
                    <a:pt x="21600" y="6124"/>
                  </a:cubicBezTo>
                  <a:cubicBezTo>
                    <a:pt x="21600" y="2743"/>
                    <a:pt x="16764" y="0"/>
                    <a:pt x="10800" y="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sp>
          <p:nvSpPr>
            <p:cNvPr id="2715" name="Google Shape;2716;p57"/>
            <p:cNvSpPr/>
            <p:nvPr/>
          </p:nvSpPr>
          <p:spPr>
            <a:xfrm>
              <a:off x="14613" y="14168"/>
              <a:ext cx="133703" cy="1297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21600"/>
                  </a:moveTo>
                  <a:cubicBezTo>
                    <a:pt x="16746" y="21600"/>
                    <a:pt x="21600" y="16751"/>
                    <a:pt x="21600" y="10803"/>
                  </a:cubicBezTo>
                  <a:cubicBezTo>
                    <a:pt x="21600" y="4850"/>
                    <a:pt x="16746" y="0"/>
                    <a:pt x="10797" y="0"/>
                  </a:cubicBezTo>
                  <a:cubicBezTo>
                    <a:pt x="4849" y="0"/>
                    <a:pt x="0" y="4850"/>
                    <a:pt x="0" y="10803"/>
                  </a:cubicBezTo>
                  <a:cubicBezTo>
                    <a:pt x="0" y="16751"/>
                    <a:pt x="4849" y="21600"/>
                    <a:pt x="10797" y="2160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grpSp>
      <p:sp>
        <p:nvSpPr>
          <p:cNvPr id="2717" name="Google Shape;2717;p57"/>
          <p:cNvSpPr/>
          <p:nvPr/>
        </p:nvSpPr>
        <p:spPr>
          <a:xfrm>
            <a:off x="7859931" y="3076940"/>
            <a:ext cx="222442" cy="296568"/>
          </a:xfrm>
          <a:custGeom>
            <a:avLst/>
            <a:gdLst/>
            <a:ahLst/>
            <a:cxnLst>
              <a:cxn ang="0">
                <a:pos x="wd2" y="hd2"/>
              </a:cxn>
              <a:cxn ang="5400000">
                <a:pos x="wd2" y="hd2"/>
              </a:cxn>
              <a:cxn ang="10800000">
                <a:pos x="wd2" y="hd2"/>
              </a:cxn>
              <a:cxn ang="16200000">
                <a:pos x="wd2" y="hd2"/>
              </a:cxn>
            </a:cxnLst>
            <a:rect l="0" t="0" r="r" b="b"/>
            <a:pathLst>
              <a:path w="20815" h="21600" fill="norm" stroke="1" extrusionOk="0">
                <a:moveTo>
                  <a:pt x="6563" y="0"/>
                </a:moveTo>
                <a:cubicBezTo>
                  <a:pt x="5114" y="0"/>
                  <a:pt x="3850" y="973"/>
                  <a:pt x="3843" y="2112"/>
                </a:cubicBezTo>
                <a:cubicBezTo>
                  <a:pt x="3843" y="2405"/>
                  <a:pt x="3925" y="2699"/>
                  <a:pt x="4043" y="2897"/>
                </a:cubicBezTo>
                <a:cubicBezTo>
                  <a:pt x="4726" y="4402"/>
                  <a:pt x="4874" y="5565"/>
                  <a:pt x="4500" y="6623"/>
                </a:cubicBezTo>
                <a:lnTo>
                  <a:pt x="4392" y="6864"/>
                </a:lnTo>
                <a:cubicBezTo>
                  <a:pt x="3928" y="7950"/>
                  <a:pt x="3137" y="9307"/>
                  <a:pt x="795" y="11127"/>
                </a:cubicBezTo>
                <a:cubicBezTo>
                  <a:pt x="-571" y="12191"/>
                  <a:pt x="-111" y="13995"/>
                  <a:pt x="1676" y="14576"/>
                </a:cubicBezTo>
                <a:cubicBezTo>
                  <a:pt x="1996" y="14681"/>
                  <a:pt x="2346" y="14737"/>
                  <a:pt x="2696" y="14737"/>
                </a:cubicBezTo>
                <a:cubicBezTo>
                  <a:pt x="2704" y="14737"/>
                  <a:pt x="2712" y="14737"/>
                  <a:pt x="2720" y="14737"/>
                </a:cubicBezTo>
                <a:lnTo>
                  <a:pt x="8936" y="14737"/>
                </a:lnTo>
                <a:lnTo>
                  <a:pt x="10412" y="21600"/>
                </a:lnTo>
                <a:lnTo>
                  <a:pt x="11879" y="14740"/>
                </a:lnTo>
                <a:lnTo>
                  <a:pt x="18083" y="14740"/>
                </a:lnTo>
                <a:cubicBezTo>
                  <a:pt x="18091" y="14740"/>
                  <a:pt x="18099" y="14740"/>
                  <a:pt x="18107" y="14740"/>
                </a:cubicBezTo>
                <a:cubicBezTo>
                  <a:pt x="18460" y="14740"/>
                  <a:pt x="18813" y="14683"/>
                  <a:pt x="19137" y="14579"/>
                </a:cubicBezTo>
                <a:cubicBezTo>
                  <a:pt x="19807" y="14366"/>
                  <a:pt x="20337" y="13952"/>
                  <a:pt x="20608" y="13433"/>
                </a:cubicBezTo>
                <a:cubicBezTo>
                  <a:pt x="21029" y="12643"/>
                  <a:pt x="20796" y="11733"/>
                  <a:pt x="20021" y="11127"/>
                </a:cubicBezTo>
                <a:cubicBezTo>
                  <a:pt x="17683" y="9305"/>
                  <a:pt x="16891" y="7950"/>
                  <a:pt x="16425" y="6864"/>
                </a:cubicBezTo>
                <a:cubicBezTo>
                  <a:pt x="15948" y="5751"/>
                  <a:pt x="16060" y="4533"/>
                  <a:pt x="16753" y="2999"/>
                </a:cubicBezTo>
                <a:cubicBezTo>
                  <a:pt x="16914" y="2722"/>
                  <a:pt x="16996" y="2426"/>
                  <a:pt x="16996" y="2124"/>
                </a:cubicBezTo>
                <a:cubicBezTo>
                  <a:pt x="16987" y="961"/>
                  <a:pt x="15764" y="16"/>
                  <a:pt x="14283" y="16"/>
                </a:cubicBezTo>
                <a:cubicBezTo>
                  <a:pt x="14281" y="16"/>
                  <a:pt x="14279" y="16"/>
                  <a:pt x="14277" y="16"/>
                </a:cubicBezTo>
                <a:lnTo>
                  <a:pt x="6569" y="0"/>
                </a:lnTo>
                <a:cubicBezTo>
                  <a:pt x="6567" y="0"/>
                  <a:pt x="6565" y="0"/>
                  <a:pt x="6563" y="0"/>
                </a:cubicBezTo>
                <a:close/>
              </a:path>
            </a:pathLst>
          </a:custGeom>
          <a:ln>
            <a:solidFill>
              <a:srgbClr val="D7DFE5"/>
            </a:solidFill>
          </a:ln>
        </p:spPr>
        <p:txBody>
          <a:bodyPr lIns="0" tIns="0" rIns="0" bIns="0" anchor="ctr"/>
          <a:lstStyle/>
          <a:p>
            <a:pPr>
              <a:defRPr>
                <a:solidFill>
                  <a:srgbClr val="000000"/>
                </a:solidFill>
              </a:defRPr>
            </a:pPr>
          </a:p>
        </p:txBody>
      </p:sp>
      <p:grpSp>
        <p:nvGrpSpPr>
          <p:cNvPr id="2721" name="Google Shape;2718;p57"/>
          <p:cNvGrpSpPr/>
          <p:nvPr/>
        </p:nvGrpSpPr>
        <p:grpSpPr>
          <a:xfrm>
            <a:off x="7377446" y="3465724"/>
            <a:ext cx="193535" cy="275991"/>
            <a:chOff x="7" y="0"/>
            <a:chExt cx="193534" cy="275990"/>
          </a:xfrm>
        </p:grpSpPr>
        <p:sp>
          <p:nvSpPr>
            <p:cNvPr id="2718" name="Google Shape;2719;p57"/>
            <p:cNvSpPr/>
            <p:nvPr/>
          </p:nvSpPr>
          <p:spPr>
            <a:xfrm>
              <a:off x="26000" y="4"/>
              <a:ext cx="12701" cy="265913"/>
            </a:xfrm>
            <a:prstGeom prst="rect">
              <a:avLst/>
            </a:pr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2719" name="Google Shape;2720;p57"/>
            <p:cNvSpPr/>
            <p:nvPr/>
          </p:nvSpPr>
          <p:spPr>
            <a:xfrm>
              <a:off x="28639" y="-1"/>
              <a:ext cx="164904" cy="740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441" y="21600"/>
                  </a:lnTo>
                  <a:lnTo>
                    <a:pt x="21600" y="21600"/>
                  </a:lnTo>
                  <a:lnTo>
                    <a:pt x="18073" y="10313"/>
                  </a:lnTo>
                  <a:lnTo>
                    <a:pt x="21600" y="0"/>
                  </a:ln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2720" name="Google Shape;2721;p57"/>
            <p:cNvSpPr/>
            <p:nvPr/>
          </p:nvSpPr>
          <p:spPr>
            <a:xfrm>
              <a:off x="7" y="262542"/>
              <a:ext cx="65631" cy="134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5" y="0"/>
                  </a:moveTo>
                  <a:cubicBezTo>
                    <a:pt x="4838" y="0"/>
                    <a:pt x="0" y="4797"/>
                    <a:pt x="0" y="10825"/>
                  </a:cubicBezTo>
                  <a:cubicBezTo>
                    <a:pt x="0" y="16803"/>
                    <a:pt x="4838" y="21600"/>
                    <a:pt x="10805" y="21600"/>
                  </a:cubicBezTo>
                  <a:cubicBezTo>
                    <a:pt x="16765" y="21600"/>
                    <a:pt x="21600" y="16803"/>
                    <a:pt x="21600" y="10825"/>
                  </a:cubicBezTo>
                  <a:cubicBezTo>
                    <a:pt x="21600" y="4797"/>
                    <a:pt x="16765" y="0"/>
                    <a:pt x="10805"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nvGrpSpPr>
          <p:cNvPr id="2725" name="Google Shape;2722;p57"/>
          <p:cNvGrpSpPr/>
          <p:nvPr/>
        </p:nvGrpSpPr>
        <p:grpSpPr>
          <a:xfrm>
            <a:off x="7649932" y="3465724"/>
            <a:ext cx="178493" cy="275991"/>
            <a:chOff x="0" y="0"/>
            <a:chExt cx="178491" cy="275990"/>
          </a:xfrm>
        </p:grpSpPr>
        <p:sp>
          <p:nvSpPr>
            <p:cNvPr id="2722" name="Google Shape;2723;p57"/>
            <p:cNvSpPr/>
            <p:nvPr/>
          </p:nvSpPr>
          <p:spPr>
            <a:xfrm>
              <a:off x="26685" y="4"/>
              <a:ext cx="12701" cy="265913"/>
            </a:xfrm>
            <a:prstGeom prst="rect">
              <a:avLst/>
            </a:pr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2723" name="Google Shape;2724;p57"/>
            <p:cNvSpPr/>
            <p:nvPr/>
          </p:nvSpPr>
          <p:spPr>
            <a:xfrm>
              <a:off x="0" y="262542"/>
              <a:ext cx="65638" cy="134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4" y="0"/>
                  </a:moveTo>
                  <a:cubicBezTo>
                    <a:pt x="4824" y="0"/>
                    <a:pt x="0" y="4797"/>
                    <a:pt x="0" y="10825"/>
                  </a:cubicBezTo>
                  <a:cubicBezTo>
                    <a:pt x="0" y="16803"/>
                    <a:pt x="4824" y="21600"/>
                    <a:pt x="10794" y="21600"/>
                  </a:cubicBezTo>
                  <a:cubicBezTo>
                    <a:pt x="16763" y="21600"/>
                    <a:pt x="21600" y="16803"/>
                    <a:pt x="21600" y="10825"/>
                  </a:cubicBezTo>
                  <a:cubicBezTo>
                    <a:pt x="21600" y="4797"/>
                    <a:pt x="16763" y="0"/>
                    <a:pt x="10794"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2724" name="Google Shape;2725;p57"/>
            <p:cNvSpPr/>
            <p:nvPr/>
          </p:nvSpPr>
          <p:spPr>
            <a:xfrm>
              <a:off x="31689" y="-1"/>
              <a:ext cx="146803" cy="858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3" y="0"/>
                  </a:moveTo>
                  <a:lnTo>
                    <a:pt x="0" y="21600"/>
                  </a:lnTo>
                  <a:lnTo>
                    <a:pt x="21600" y="8579"/>
                  </a:lnTo>
                  <a:lnTo>
                    <a:pt x="813" y="0"/>
                  </a:ln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sp>
        <p:nvSpPr>
          <p:cNvPr id="2726" name="Google Shape;2726;p57"/>
          <p:cNvSpPr/>
          <p:nvPr/>
        </p:nvSpPr>
        <p:spPr>
          <a:xfrm>
            <a:off x="8146370" y="3055686"/>
            <a:ext cx="214563" cy="288616"/>
          </a:xfrm>
          <a:custGeom>
            <a:avLst/>
            <a:gdLst/>
            <a:ahLst/>
            <a:cxnLst>
              <a:cxn ang="0">
                <a:pos x="wd2" y="hd2"/>
              </a:cxn>
              <a:cxn ang="5400000">
                <a:pos x="wd2" y="hd2"/>
              </a:cxn>
              <a:cxn ang="10800000">
                <a:pos x="wd2" y="hd2"/>
              </a:cxn>
              <a:cxn ang="16200000">
                <a:pos x="wd2" y="hd2"/>
              </a:cxn>
            </a:cxnLst>
            <a:rect l="0" t="0" r="r" b="b"/>
            <a:pathLst>
              <a:path w="20839" h="21600" fill="norm" stroke="1" extrusionOk="0">
                <a:moveTo>
                  <a:pt x="10493" y="1421"/>
                </a:moveTo>
                <a:cubicBezTo>
                  <a:pt x="12530" y="1421"/>
                  <a:pt x="14597" y="1996"/>
                  <a:pt x="16296" y="3281"/>
                </a:cubicBezTo>
                <a:cubicBezTo>
                  <a:pt x="21600" y="7368"/>
                  <a:pt x="17903" y="14303"/>
                  <a:pt x="10423" y="14303"/>
                </a:cubicBezTo>
                <a:cubicBezTo>
                  <a:pt x="5873" y="14303"/>
                  <a:pt x="2091" y="11454"/>
                  <a:pt x="2091" y="7954"/>
                </a:cubicBezTo>
                <a:cubicBezTo>
                  <a:pt x="2022" y="4027"/>
                  <a:pt x="6165" y="1421"/>
                  <a:pt x="10493" y="1421"/>
                </a:cubicBezTo>
                <a:close/>
                <a:moveTo>
                  <a:pt x="10423" y="0"/>
                </a:moveTo>
                <a:cubicBezTo>
                  <a:pt x="4643" y="0"/>
                  <a:pt x="0" y="3571"/>
                  <a:pt x="0" y="8025"/>
                </a:cubicBezTo>
                <a:cubicBezTo>
                  <a:pt x="0" y="14155"/>
                  <a:pt x="9094" y="20795"/>
                  <a:pt x="10231" y="21600"/>
                </a:cubicBezTo>
                <a:lnTo>
                  <a:pt x="10516" y="21600"/>
                </a:lnTo>
                <a:cubicBezTo>
                  <a:pt x="11745" y="20795"/>
                  <a:pt x="20839" y="14522"/>
                  <a:pt x="20839" y="8025"/>
                </a:cubicBezTo>
                <a:cubicBezTo>
                  <a:pt x="20839" y="3571"/>
                  <a:pt x="16104" y="0"/>
                  <a:pt x="10423" y="0"/>
                </a:cubicBezTo>
                <a:close/>
              </a:path>
            </a:pathLst>
          </a:custGeom>
          <a:ln>
            <a:solidFill>
              <a:srgbClr val="E3E9ED"/>
            </a:solidFill>
          </a:ln>
        </p:spPr>
        <p:txBody>
          <a:bodyPr lIns="0" tIns="0" rIns="0" bIns="0" anchor="ctr"/>
          <a:lstStyle/>
          <a:p>
            <a:pPr>
              <a:defRPr>
                <a:solidFill>
                  <a:srgbClr val="000000"/>
                </a:solidFill>
              </a:defRPr>
            </a:pPr>
          </a:p>
        </p:txBody>
      </p:sp>
      <p:grpSp>
        <p:nvGrpSpPr>
          <p:cNvPr id="2729" name="Google Shape;2727;p57"/>
          <p:cNvGrpSpPr/>
          <p:nvPr/>
        </p:nvGrpSpPr>
        <p:grpSpPr>
          <a:xfrm>
            <a:off x="7875462" y="3868384"/>
            <a:ext cx="187559" cy="187559"/>
            <a:chOff x="0" y="0"/>
            <a:chExt cx="187558" cy="187558"/>
          </a:xfrm>
        </p:grpSpPr>
        <p:sp>
          <p:nvSpPr>
            <p:cNvPr id="2727" name="Google Shape;2728;p57"/>
            <p:cNvSpPr/>
            <p:nvPr/>
          </p:nvSpPr>
          <p:spPr>
            <a:xfrm>
              <a:off x="-1" y="-1"/>
              <a:ext cx="187559" cy="187559"/>
            </a:xfrm>
            <a:prstGeom prst="ellipse">
              <a:avLst/>
            </a:prstGeom>
            <a:noFill/>
            <a:ln w="19050"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2728" name="Google Shape;2729;p57"/>
            <p:cNvSpPr/>
            <p:nvPr/>
          </p:nvSpPr>
          <p:spPr>
            <a:xfrm>
              <a:off x="59903" y="59903"/>
              <a:ext cx="67751" cy="67751"/>
            </a:xfrm>
            <a:prstGeom prst="ellipse">
              <a:avLst/>
            </a:prstGeom>
            <a:noFill/>
            <a:ln w="19050"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grpSp>
      <p:sp>
        <p:nvSpPr>
          <p:cNvPr id="2730" name="Google Shape;2730;p57"/>
          <p:cNvSpPr/>
          <p:nvPr/>
        </p:nvSpPr>
        <p:spPr>
          <a:xfrm>
            <a:off x="8161501" y="3864304"/>
            <a:ext cx="192599" cy="195716"/>
          </a:xfrm>
          <a:custGeom>
            <a:avLst/>
            <a:gdLst/>
            <a:ahLst/>
            <a:cxnLst>
              <a:cxn ang="0">
                <a:pos x="wd2" y="hd2"/>
              </a:cxn>
              <a:cxn ang="5400000">
                <a:pos x="wd2" y="hd2"/>
              </a:cxn>
              <a:cxn ang="10800000">
                <a:pos x="wd2" y="hd2"/>
              </a:cxn>
              <a:cxn ang="16200000">
                <a:pos x="wd2" y="hd2"/>
              </a:cxn>
            </a:cxnLst>
            <a:rect l="0" t="0" r="r" b="b"/>
            <a:pathLst>
              <a:path w="21479" h="21600" fill="norm" stroke="1" extrusionOk="0">
                <a:moveTo>
                  <a:pt x="1202" y="0"/>
                </a:moveTo>
                <a:cubicBezTo>
                  <a:pt x="902" y="0"/>
                  <a:pt x="601" y="109"/>
                  <a:pt x="370" y="337"/>
                </a:cubicBezTo>
                <a:cubicBezTo>
                  <a:pt x="28" y="638"/>
                  <a:pt x="-86" y="1128"/>
                  <a:pt x="66" y="1542"/>
                </a:cubicBezTo>
                <a:lnTo>
                  <a:pt x="7177" y="20847"/>
                </a:lnTo>
                <a:cubicBezTo>
                  <a:pt x="7367" y="21299"/>
                  <a:pt x="7786" y="21600"/>
                  <a:pt x="8242" y="21600"/>
                </a:cubicBezTo>
                <a:cubicBezTo>
                  <a:pt x="8736" y="21600"/>
                  <a:pt x="9193" y="21337"/>
                  <a:pt x="9383" y="20923"/>
                </a:cubicBezTo>
                <a:lnTo>
                  <a:pt x="12615" y="13659"/>
                </a:lnTo>
                <a:cubicBezTo>
                  <a:pt x="12729" y="13358"/>
                  <a:pt x="12996" y="13133"/>
                  <a:pt x="13262" y="13020"/>
                </a:cubicBezTo>
                <a:lnTo>
                  <a:pt x="20753" y="10160"/>
                </a:lnTo>
                <a:cubicBezTo>
                  <a:pt x="21210" y="9971"/>
                  <a:pt x="21476" y="9557"/>
                  <a:pt x="21476" y="9106"/>
                </a:cubicBezTo>
                <a:cubicBezTo>
                  <a:pt x="21514" y="8617"/>
                  <a:pt x="21210" y="8203"/>
                  <a:pt x="20791" y="8015"/>
                </a:cubicBezTo>
                <a:lnTo>
                  <a:pt x="1625" y="74"/>
                </a:lnTo>
                <a:cubicBezTo>
                  <a:pt x="1489" y="25"/>
                  <a:pt x="1346" y="0"/>
                  <a:pt x="1202" y="0"/>
                </a:cubicBezTo>
                <a:close/>
              </a:path>
            </a:pathLst>
          </a:custGeom>
          <a:ln>
            <a:solidFill>
              <a:srgbClr val="E3E9ED"/>
            </a:solidFill>
          </a:ln>
        </p:spPr>
        <p:txBody>
          <a:bodyPr lIns="0" tIns="0" rIns="0" bIns="0" anchor="ctr"/>
          <a:lstStyle/>
          <a:p>
            <a:pPr>
              <a:defRPr>
                <a:solidFill>
                  <a:srgbClr val="000000"/>
                </a:solidFill>
              </a:defRPr>
            </a:pPr>
          </a:p>
        </p:txBody>
      </p:sp>
      <p:sp>
        <p:nvSpPr>
          <p:cNvPr id="2731" name="Google Shape;2731;p57"/>
          <p:cNvSpPr/>
          <p:nvPr/>
        </p:nvSpPr>
        <p:spPr>
          <a:xfrm flipH="1">
            <a:off x="7384915" y="3830761"/>
            <a:ext cx="178590" cy="2628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2" y="2896"/>
                </a:moveTo>
                <a:cubicBezTo>
                  <a:pt x="14159" y="2896"/>
                  <a:pt x="16904" y="4762"/>
                  <a:pt x="16904" y="7118"/>
                </a:cubicBezTo>
                <a:cubicBezTo>
                  <a:pt x="16904" y="9425"/>
                  <a:pt x="14159" y="11291"/>
                  <a:pt x="10692" y="11291"/>
                </a:cubicBezTo>
                <a:cubicBezTo>
                  <a:pt x="7296" y="11291"/>
                  <a:pt x="4551" y="9425"/>
                  <a:pt x="4551" y="7118"/>
                </a:cubicBezTo>
                <a:cubicBezTo>
                  <a:pt x="4551" y="4762"/>
                  <a:pt x="7296" y="2896"/>
                  <a:pt x="10692" y="2896"/>
                </a:cubicBezTo>
                <a:close/>
                <a:moveTo>
                  <a:pt x="10764" y="0"/>
                </a:moveTo>
                <a:cubicBezTo>
                  <a:pt x="4840" y="0"/>
                  <a:pt x="0" y="3289"/>
                  <a:pt x="0" y="7315"/>
                </a:cubicBezTo>
                <a:cubicBezTo>
                  <a:pt x="0" y="9376"/>
                  <a:pt x="2962" y="13058"/>
                  <a:pt x="2962" y="13058"/>
                </a:cubicBezTo>
                <a:lnTo>
                  <a:pt x="10403" y="21600"/>
                </a:lnTo>
                <a:lnTo>
                  <a:pt x="18132" y="13156"/>
                </a:lnTo>
                <a:cubicBezTo>
                  <a:pt x="18132" y="13156"/>
                  <a:pt x="21600" y="9622"/>
                  <a:pt x="21600" y="7315"/>
                </a:cubicBezTo>
                <a:cubicBezTo>
                  <a:pt x="21600" y="3289"/>
                  <a:pt x="16760" y="0"/>
                  <a:pt x="10764" y="0"/>
                </a:cubicBezTo>
                <a:close/>
              </a:path>
            </a:pathLst>
          </a:custGeom>
          <a:ln>
            <a:solidFill>
              <a:srgbClr val="E3E9ED"/>
            </a:solidFill>
          </a:ln>
        </p:spPr>
        <p:txBody>
          <a:bodyPr lIns="0" tIns="0" rIns="0" bIns="0" anchor="ctr"/>
          <a:lstStyle/>
          <a:p>
            <a:pPr>
              <a:defRPr>
                <a:solidFill>
                  <a:srgbClr val="000000"/>
                </a:solidFill>
              </a:defRPr>
            </a:pPr>
          </a:p>
        </p:txBody>
      </p:sp>
      <p:grpSp>
        <p:nvGrpSpPr>
          <p:cNvPr id="2742" name="Google Shape;2732;p57"/>
          <p:cNvGrpSpPr/>
          <p:nvPr/>
        </p:nvGrpSpPr>
        <p:grpSpPr>
          <a:xfrm>
            <a:off x="6060233" y="2940910"/>
            <a:ext cx="527165" cy="517726"/>
            <a:chOff x="0" y="0"/>
            <a:chExt cx="527164" cy="517725"/>
          </a:xfrm>
        </p:grpSpPr>
        <p:sp>
          <p:nvSpPr>
            <p:cNvPr id="2732" name="Google Shape;2733;p57"/>
            <p:cNvSpPr/>
            <p:nvPr/>
          </p:nvSpPr>
          <p:spPr>
            <a:xfrm>
              <a:off x="130099" y="33677"/>
              <a:ext cx="394419" cy="449901"/>
            </a:xfrm>
            <a:custGeom>
              <a:avLst/>
              <a:gdLst/>
              <a:ahLst/>
              <a:cxnLst>
                <a:cxn ang="0">
                  <a:pos x="wd2" y="hd2"/>
                </a:cxn>
                <a:cxn ang="5400000">
                  <a:pos x="wd2" y="hd2"/>
                </a:cxn>
                <a:cxn ang="10800000">
                  <a:pos x="wd2" y="hd2"/>
                </a:cxn>
                <a:cxn ang="16200000">
                  <a:pos x="wd2" y="hd2"/>
                </a:cxn>
              </a:cxnLst>
              <a:rect l="0" t="0" r="r" b="b"/>
              <a:pathLst>
                <a:path w="20767" h="21600" fill="norm" stroke="1" extrusionOk="0">
                  <a:moveTo>
                    <a:pt x="10970" y="977"/>
                  </a:moveTo>
                  <a:lnTo>
                    <a:pt x="11191" y="1282"/>
                  </a:lnTo>
                  <a:cubicBezTo>
                    <a:pt x="11104" y="1336"/>
                    <a:pt x="11018" y="1395"/>
                    <a:pt x="10921" y="1444"/>
                  </a:cubicBezTo>
                  <a:cubicBezTo>
                    <a:pt x="10646" y="1592"/>
                    <a:pt x="10522" y="1788"/>
                    <a:pt x="10673" y="2073"/>
                  </a:cubicBezTo>
                  <a:cubicBezTo>
                    <a:pt x="10781" y="2273"/>
                    <a:pt x="10932" y="2370"/>
                    <a:pt x="11130" y="2370"/>
                  </a:cubicBezTo>
                  <a:cubicBezTo>
                    <a:pt x="11200" y="2370"/>
                    <a:pt x="11276" y="2358"/>
                    <a:pt x="11358" y="2333"/>
                  </a:cubicBezTo>
                  <a:cubicBezTo>
                    <a:pt x="11477" y="2299"/>
                    <a:pt x="11601" y="2270"/>
                    <a:pt x="11773" y="2230"/>
                  </a:cubicBezTo>
                  <a:cubicBezTo>
                    <a:pt x="11670" y="2513"/>
                    <a:pt x="11517" y="2583"/>
                    <a:pt x="11354" y="2583"/>
                  </a:cubicBezTo>
                  <a:cubicBezTo>
                    <a:pt x="11190" y="2583"/>
                    <a:pt x="11015" y="2512"/>
                    <a:pt x="10870" y="2512"/>
                  </a:cubicBezTo>
                  <a:cubicBezTo>
                    <a:pt x="10843" y="2512"/>
                    <a:pt x="10817" y="2514"/>
                    <a:pt x="10792" y="2520"/>
                  </a:cubicBezTo>
                  <a:lnTo>
                    <a:pt x="10075" y="3316"/>
                  </a:lnTo>
                  <a:lnTo>
                    <a:pt x="8684" y="3056"/>
                  </a:lnTo>
                  <a:lnTo>
                    <a:pt x="9671" y="2835"/>
                  </a:lnTo>
                  <a:cubicBezTo>
                    <a:pt x="9972" y="2260"/>
                    <a:pt x="10064" y="1955"/>
                    <a:pt x="9999" y="1724"/>
                  </a:cubicBezTo>
                  <a:lnTo>
                    <a:pt x="10970" y="977"/>
                  </a:lnTo>
                  <a:close/>
                  <a:moveTo>
                    <a:pt x="11832" y="10032"/>
                  </a:moveTo>
                  <a:cubicBezTo>
                    <a:pt x="12274" y="10072"/>
                    <a:pt x="12323" y="10440"/>
                    <a:pt x="12533" y="10657"/>
                  </a:cubicBezTo>
                  <a:cubicBezTo>
                    <a:pt x="12237" y="11084"/>
                    <a:pt x="12819" y="11374"/>
                    <a:pt x="12749" y="11816"/>
                  </a:cubicBezTo>
                  <a:cubicBezTo>
                    <a:pt x="12695" y="12145"/>
                    <a:pt x="13013" y="12533"/>
                    <a:pt x="13137" y="12917"/>
                  </a:cubicBezTo>
                  <a:cubicBezTo>
                    <a:pt x="13234" y="13192"/>
                    <a:pt x="13218" y="13496"/>
                    <a:pt x="13078" y="13761"/>
                  </a:cubicBezTo>
                  <a:lnTo>
                    <a:pt x="12296" y="12671"/>
                  </a:lnTo>
                  <a:cubicBezTo>
                    <a:pt x="12592" y="11831"/>
                    <a:pt x="11897" y="11000"/>
                    <a:pt x="11832" y="10032"/>
                  </a:cubicBezTo>
                  <a:close/>
                  <a:moveTo>
                    <a:pt x="11068" y="0"/>
                  </a:moveTo>
                  <a:cubicBezTo>
                    <a:pt x="10898" y="0"/>
                    <a:pt x="10729" y="24"/>
                    <a:pt x="10560" y="78"/>
                  </a:cubicBezTo>
                  <a:cubicBezTo>
                    <a:pt x="10226" y="182"/>
                    <a:pt x="9827" y="241"/>
                    <a:pt x="9687" y="555"/>
                  </a:cubicBezTo>
                  <a:cubicBezTo>
                    <a:pt x="9498" y="987"/>
                    <a:pt x="9056" y="982"/>
                    <a:pt x="8706" y="1105"/>
                  </a:cubicBezTo>
                  <a:cubicBezTo>
                    <a:pt x="8000" y="1336"/>
                    <a:pt x="7903" y="1513"/>
                    <a:pt x="8205" y="2127"/>
                  </a:cubicBezTo>
                  <a:lnTo>
                    <a:pt x="9051" y="2142"/>
                  </a:lnTo>
                  <a:lnTo>
                    <a:pt x="8824" y="2859"/>
                  </a:lnTo>
                  <a:lnTo>
                    <a:pt x="8636" y="2142"/>
                  </a:lnTo>
                  <a:lnTo>
                    <a:pt x="8091" y="3085"/>
                  </a:lnTo>
                  <a:cubicBezTo>
                    <a:pt x="7822" y="3149"/>
                    <a:pt x="7514" y="3154"/>
                    <a:pt x="7326" y="3287"/>
                  </a:cubicBezTo>
                  <a:cubicBezTo>
                    <a:pt x="6975" y="3537"/>
                    <a:pt x="6480" y="3463"/>
                    <a:pt x="6183" y="3788"/>
                  </a:cubicBezTo>
                  <a:lnTo>
                    <a:pt x="5983" y="3572"/>
                  </a:lnTo>
                  <a:lnTo>
                    <a:pt x="5714" y="3906"/>
                  </a:lnTo>
                  <a:cubicBezTo>
                    <a:pt x="5627" y="3868"/>
                    <a:pt x="5626" y="3725"/>
                    <a:pt x="5517" y="3725"/>
                  </a:cubicBezTo>
                  <a:cubicBezTo>
                    <a:pt x="5483" y="3725"/>
                    <a:pt x="5440" y="3738"/>
                    <a:pt x="5380" y="3773"/>
                  </a:cubicBezTo>
                  <a:lnTo>
                    <a:pt x="5639" y="4760"/>
                  </a:lnTo>
                  <a:cubicBezTo>
                    <a:pt x="5460" y="4906"/>
                    <a:pt x="5282" y="5001"/>
                    <a:pt x="5111" y="5001"/>
                  </a:cubicBezTo>
                  <a:cubicBezTo>
                    <a:pt x="4993" y="5001"/>
                    <a:pt x="4879" y="4955"/>
                    <a:pt x="4771" y="4849"/>
                  </a:cubicBezTo>
                  <a:cubicBezTo>
                    <a:pt x="4517" y="4603"/>
                    <a:pt x="4232" y="4638"/>
                    <a:pt x="3984" y="4608"/>
                  </a:cubicBezTo>
                  <a:lnTo>
                    <a:pt x="3401" y="5920"/>
                  </a:lnTo>
                  <a:cubicBezTo>
                    <a:pt x="3622" y="6262"/>
                    <a:pt x="3874" y="6365"/>
                    <a:pt x="4141" y="6365"/>
                  </a:cubicBezTo>
                  <a:cubicBezTo>
                    <a:pt x="4507" y="6365"/>
                    <a:pt x="4900" y="6172"/>
                    <a:pt x="5277" y="6141"/>
                  </a:cubicBezTo>
                  <a:lnTo>
                    <a:pt x="5428" y="5709"/>
                  </a:lnTo>
                  <a:cubicBezTo>
                    <a:pt x="6064" y="5704"/>
                    <a:pt x="6064" y="5704"/>
                    <a:pt x="6560" y="5227"/>
                  </a:cubicBezTo>
                  <a:lnTo>
                    <a:pt x="6862" y="5478"/>
                  </a:lnTo>
                  <a:lnTo>
                    <a:pt x="7488" y="5311"/>
                  </a:lnTo>
                  <a:lnTo>
                    <a:pt x="8738" y="6864"/>
                  </a:lnTo>
                  <a:lnTo>
                    <a:pt x="7574" y="6637"/>
                  </a:lnTo>
                  <a:lnTo>
                    <a:pt x="8064" y="7129"/>
                  </a:lnTo>
                  <a:cubicBezTo>
                    <a:pt x="8560" y="7090"/>
                    <a:pt x="8964" y="6903"/>
                    <a:pt x="9169" y="6426"/>
                  </a:cubicBezTo>
                  <a:cubicBezTo>
                    <a:pt x="9035" y="6298"/>
                    <a:pt x="8921" y="6180"/>
                    <a:pt x="8797" y="6077"/>
                  </a:cubicBezTo>
                  <a:cubicBezTo>
                    <a:pt x="8512" y="5856"/>
                    <a:pt x="8253" y="5635"/>
                    <a:pt x="8355" y="5095"/>
                  </a:cubicBezTo>
                  <a:cubicBezTo>
                    <a:pt x="8609" y="5449"/>
                    <a:pt x="8722" y="5788"/>
                    <a:pt x="8954" y="5881"/>
                  </a:cubicBezTo>
                  <a:cubicBezTo>
                    <a:pt x="9320" y="6028"/>
                    <a:pt x="9353" y="6269"/>
                    <a:pt x="9396" y="6539"/>
                  </a:cubicBezTo>
                  <a:cubicBezTo>
                    <a:pt x="9423" y="6716"/>
                    <a:pt x="9380" y="6913"/>
                    <a:pt x="9444" y="7075"/>
                  </a:cubicBezTo>
                  <a:cubicBezTo>
                    <a:pt x="9504" y="7222"/>
                    <a:pt x="9671" y="7330"/>
                    <a:pt x="9779" y="7463"/>
                  </a:cubicBezTo>
                  <a:cubicBezTo>
                    <a:pt x="9805" y="7497"/>
                    <a:pt x="9822" y="7541"/>
                    <a:pt x="9822" y="7586"/>
                  </a:cubicBezTo>
                  <a:lnTo>
                    <a:pt x="10442" y="7261"/>
                  </a:lnTo>
                  <a:cubicBezTo>
                    <a:pt x="10287" y="7011"/>
                    <a:pt x="10229" y="6820"/>
                    <a:pt x="10593" y="6820"/>
                  </a:cubicBezTo>
                  <a:cubicBezTo>
                    <a:pt x="10622" y="6820"/>
                    <a:pt x="10654" y="6821"/>
                    <a:pt x="10689" y="6824"/>
                  </a:cubicBezTo>
                  <a:cubicBezTo>
                    <a:pt x="10760" y="7050"/>
                    <a:pt x="10851" y="7252"/>
                    <a:pt x="10862" y="7453"/>
                  </a:cubicBezTo>
                  <a:cubicBezTo>
                    <a:pt x="10894" y="7861"/>
                    <a:pt x="11245" y="8033"/>
                    <a:pt x="11552" y="8092"/>
                  </a:cubicBezTo>
                  <a:cubicBezTo>
                    <a:pt x="11583" y="8098"/>
                    <a:pt x="11614" y="8100"/>
                    <a:pt x="11645" y="8100"/>
                  </a:cubicBezTo>
                  <a:cubicBezTo>
                    <a:pt x="11689" y="8100"/>
                    <a:pt x="11734" y="8096"/>
                    <a:pt x="11779" y="8096"/>
                  </a:cubicBezTo>
                  <a:cubicBezTo>
                    <a:pt x="11871" y="8096"/>
                    <a:pt x="11965" y="8112"/>
                    <a:pt x="12064" y="8205"/>
                  </a:cubicBezTo>
                  <a:cubicBezTo>
                    <a:pt x="12095" y="8233"/>
                    <a:pt x="12148" y="8243"/>
                    <a:pt x="12214" y="8243"/>
                  </a:cubicBezTo>
                  <a:cubicBezTo>
                    <a:pt x="12341" y="8243"/>
                    <a:pt x="12515" y="8206"/>
                    <a:pt x="12668" y="8200"/>
                  </a:cubicBezTo>
                  <a:cubicBezTo>
                    <a:pt x="12511" y="8632"/>
                    <a:pt x="12641" y="9089"/>
                    <a:pt x="12048" y="9281"/>
                  </a:cubicBezTo>
                  <a:cubicBezTo>
                    <a:pt x="11353" y="9050"/>
                    <a:pt x="10442" y="9192"/>
                    <a:pt x="9870" y="8475"/>
                  </a:cubicBezTo>
                  <a:cubicBezTo>
                    <a:pt x="9795" y="8377"/>
                    <a:pt x="9536" y="8392"/>
                    <a:pt x="9363" y="8367"/>
                  </a:cubicBezTo>
                  <a:cubicBezTo>
                    <a:pt x="9299" y="8367"/>
                    <a:pt x="9234" y="8382"/>
                    <a:pt x="9169" y="8396"/>
                  </a:cubicBezTo>
                  <a:lnTo>
                    <a:pt x="8964" y="8902"/>
                  </a:lnTo>
                  <a:cubicBezTo>
                    <a:pt x="8469" y="8652"/>
                    <a:pt x="8107" y="8298"/>
                    <a:pt x="7708" y="8102"/>
                  </a:cubicBezTo>
                  <a:cubicBezTo>
                    <a:pt x="7266" y="7890"/>
                    <a:pt x="7229" y="7595"/>
                    <a:pt x="7229" y="7325"/>
                  </a:cubicBezTo>
                  <a:cubicBezTo>
                    <a:pt x="7233" y="6852"/>
                    <a:pt x="7263" y="6743"/>
                    <a:pt x="7004" y="6743"/>
                  </a:cubicBezTo>
                  <a:cubicBezTo>
                    <a:pt x="6927" y="6743"/>
                    <a:pt x="6825" y="6753"/>
                    <a:pt x="6690" y="6765"/>
                  </a:cubicBezTo>
                  <a:cubicBezTo>
                    <a:pt x="6596" y="6772"/>
                    <a:pt x="6494" y="6800"/>
                    <a:pt x="6402" y="6800"/>
                  </a:cubicBezTo>
                  <a:cubicBezTo>
                    <a:pt x="6367" y="6800"/>
                    <a:pt x="6333" y="6796"/>
                    <a:pt x="6302" y="6785"/>
                  </a:cubicBezTo>
                  <a:cubicBezTo>
                    <a:pt x="6124" y="6726"/>
                    <a:pt x="5978" y="6554"/>
                    <a:pt x="5800" y="6520"/>
                  </a:cubicBezTo>
                  <a:cubicBezTo>
                    <a:pt x="5778" y="6515"/>
                    <a:pt x="5755" y="6514"/>
                    <a:pt x="5732" y="6514"/>
                  </a:cubicBezTo>
                  <a:cubicBezTo>
                    <a:pt x="5586" y="6514"/>
                    <a:pt x="5423" y="6587"/>
                    <a:pt x="5275" y="6587"/>
                  </a:cubicBezTo>
                  <a:cubicBezTo>
                    <a:pt x="5257" y="6587"/>
                    <a:pt x="5240" y="6586"/>
                    <a:pt x="5223" y="6583"/>
                  </a:cubicBezTo>
                  <a:cubicBezTo>
                    <a:pt x="5172" y="6576"/>
                    <a:pt x="5121" y="6574"/>
                    <a:pt x="5069" y="6574"/>
                  </a:cubicBezTo>
                  <a:cubicBezTo>
                    <a:pt x="4826" y="6574"/>
                    <a:pt x="4580" y="6637"/>
                    <a:pt x="4338" y="6637"/>
                  </a:cubicBezTo>
                  <a:cubicBezTo>
                    <a:pt x="4195" y="6637"/>
                    <a:pt x="4053" y="6615"/>
                    <a:pt x="3914" y="6544"/>
                  </a:cubicBezTo>
                  <a:cubicBezTo>
                    <a:pt x="3855" y="6615"/>
                    <a:pt x="3764" y="6628"/>
                    <a:pt x="3666" y="6628"/>
                  </a:cubicBezTo>
                  <a:cubicBezTo>
                    <a:pt x="3609" y="6628"/>
                    <a:pt x="3549" y="6624"/>
                    <a:pt x="3492" y="6624"/>
                  </a:cubicBezTo>
                  <a:cubicBezTo>
                    <a:pt x="3343" y="6624"/>
                    <a:pt x="3212" y="6654"/>
                    <a:pt x="3186" y="6873"/>
                  </a:cubicBezTo>
                  <a:cubicBezTo>
                    <a:pt x="2717" y="6957"/>
                    <a:pt x="2711" y="7458"/>
                    <a:pt x="2307" y="7654"/>
                  </a:cubicBezTo>
                  <a:cubicBezTo>
                    <a:pt x="2016" y="7797"/>
                    <a:pt x="1601" y="7881"/>
                    <a:pt x="1434" y="8131"/>
                  </a:cubicBezTo>
                  <a:cubicBezTo>
                    <a:pt x="1213" y="8460"/>
                    <a:pt x="830" y="8549"/>
                    <a:pt x="577" y="8799"/>
                  </a:cubicBezTo>
                  <a:cubicBezTo>
                    <a:pt x="431" y="8947"/>
                    <a:pt x="334" y="9143"/>
                    <a:pt x="210" y="9330"/>
                  </a:cubicBezTo>
                  <a:lnTo>
                    <a:pt x="625" y="9561"/>
                  </a:lnTo>
                  <a:lnTo>
                    <a:pt x="0" y="11167"/>
                  </a:lnTo>
                  <a:cubicBezTo>
                    <a:pt x="173" y="11585"/>
                    <a:pt x="555" y="11757"/>
                    <a:pt x="480" y="12140"/>
                  </a:cubicBezTo>
                  <a:cubicBezTo>
                    <a:pt x="464" y="12209"/>
                    <a:pt x="1380" y="13197"/>
                    <a:pt x="1434" y="13202"/>
                  </a:cubicBezTo>
                  <a:cubicBezTo>
                    <a:pt x="1946" y="13242"/>
                    <a:pt x="2422" y="13454"/>
                    <a:pt x="2946" y="13454"/>
                  </a:cubicBezTo>
                  <a:cubicBezTo>
                    <a:pt x="3056" y="13454"/>
                    <a:pt x="3168" y="13445"/>
                    <a:pt x="3283" y="13423"/>
                  </a:cubicBezTo>
                  <a:cubicBezTo>
                    <a:pt x="3338" y="13412"/>
                    <a:pt x="3401" y="13407"/>
                    <a:pt x="3467" y="13407"/>
                  </a:cubicBezTo>
                  <a:cubicBezTo>
                    <a:pt x="3753" y="13407"/>
                    <a:pt x="4106" y="13498"/>
                    <a:pt x="4215" y="13653"/>
                  </a:cubicBezTo>
                  <a:cubicBezTo>
                    <a:pt x="4464" y="14007"/>
                    <a:pt x="4835" y="14017"/>
                    <a:pt x="5207" y="14135"/>
                  </a:cubicBezTo>
                  <a:lnTo>
                    <a:pt x="4884" y="15545"/>
                  </a:lnTo>
                  <a:cubicBezTo>
                    <a:pt x="5310" y="15933"/>
                    <a:pt x="5126" y="16449"/>
                    <a:pt x="5321" y="16862"/>
                  </a:cubicBezTo>
                  <a:cubicBezTo>
                    <a:pt x="5450" y="17142"/>
                    <a:pt x="5337" y="17289"/>
                    <a:pt x="5197" y="17525"/>
                  </a:cubicBezTo>
                  <a:cubicBezTo>
                    <a:pt x="5008" y="17835"/>
                    <a:pt x="4533" y="18149"/>
                    <a:pt x="4717" y="18483"/>
                  </a:cubicBezTo>
                  <a:cubicBezTo>
                    <a:pt x="4970" y="18955"/>
                    <a:pt x="4927" y="19456"/>
                    <a:pt x="4927" y="19903"/>
                  </a:cubicBezTo>
                  <a:cubicBezTo>
                    <a:pt x="4927" y="20434"/>
                    <a:pt x="5385" y="20886"/>
                    <a:pt x="5073" y="21421"/>
                  </a:cubicBezTo>
                  <a:cubicBezTo>
                    <a:pt x="5337" y="21470"/>
                    <a:pt x="5509" y="21490"/>
                    <a:pt x="5676" y="21539"/>
                  </a:cubicBezTo>
                  <a:cubicBezTo>
                    <a:pt x="5821" y="21582"/>
                    <a:pt x="5959" y="21600"/>
                    <a:pt x="6093" y="21600"/>
                  </a:cubicBezTo>
                  <a:cubicBezTo>
                    <a:pt x="6666" y="21600"/>
                    <a:pt x="7153" y="21265"/>
                    <a:pt x="7681" y="21102"/>
                  </a:cubicBezTo>
                  <a:cubicBezTo>
                    <a:pt x="7746" y="20606"/>
                    <a:pt x="8258" y="20576"/>
                    <a:pt x="8609" y="20399"/>
                  </a:cubicBezTo>
                  <a:cubicBezTo>
                    <a:pt x="8954" y="20222"/>
                    <a:pt x="8830" y="19888"/>
                    <a:pt x="8943" y="19726"/>
                  </a:cubicBezTo>
                  <a:cubicBezTo>
                    <a:pt x="9223" y="19608"/>
                    <a:pt x="9433" y="19520"/>
                    <a:pt x="9649" y="19431"/>
                  </a:cubicBezTo>
                  <a:cubicBezTo>
                    <a:pt x="9935" y="19314"/>
                    <a:pt x="10339" y="19382"/>
                    <a:pt x="10436" y="18960"/>
                  </a:cubicBezTo>
                  <a:cubicBezTo>
                    <a:pt x="10501" y="18665"/>
                    <a:pt x="10813" y="18464"/>
                    <a:pt x="10840" y="18125"/>
                  </a:cubicBezTo>
                  <a:cubicBezTo>
                    <a:pt x="10873" y="17776"/>
                    <a:pt x="10991" y="17437"/>
                    <a:pt x="11067" y="17108"/>
                  </a:cubicBezTo>
                  <a:cubicBezTo>
                    <a:pt x="11622" y="16773"/>
                    <a:pt x="12112" y="16331"/>
                    <a:pt x="12695" y="16164"/>
                  </a:cubicBezTo>
                  <a:cubicBezTo>
                    <a:pt x="13670" y="15884"/>
                    <a:pt x="14231" y="15314"/>
                    <a:pt x="14630" y="14518"/>
                  </a:cubicBezTo>
                  <a:cubicBezTo>
                    <a:pt x="14536" y="14483"/>
                    <a:pt x="14441" y="14470"/>
                    <a:pt x="14346" y="14470"/>
                  </a:cubicBezTo>
                  <a:cubicBezTo>
                    <a:pt x="14123" y="14470"/>
                    <a:pt x="13899" y="14538"/>
                    <a:pt x="13686" y="14538"/>
                  </a:cubicBezTo>
                  <a:cubicBezTo>
                    <a:pt x="13525" y="14538"/>
                    <a:pt x="13371" y="14499"/>
                    <a:pt x="13228" y="14361"/>
                  </a:cubicBezTo>
                  <a:cubicBezTo>
                    <a:pt x="13622" y="13875"/>
                    <a:pt x="13644" y="13855"/>
                    <a:pt x="14064" y="13806"/>
                  </a:cubicBezTo>
                  <a:cubicBezTo>
                    <a:pt x="15083" y="13693"/>
                    <a:pt x="16048" y="13457"/>
                    <a:pt x="16829" y="12799"/>
                  </a:cubicBezTo>
                  <a:cubicBezTo>
                    <a:pt x="16856" y="12671"/>
                    <a:pt x="16921" y="12538"/>
                    <a:pt x="16905" y="12415"/>
                  </a:cubicBezTo>
                  <a:cubicBezTo>
                    <a:pt x="16867" y="12189"/>
                    <a:pt x="16818" y="11963"/>
                    <a:pt x="16759" y="11737"/>
                  </a:cubicBezTo>
                  <a:lnTo>
                    <a:pt x="16474" y="11875"/>
                  </a:lnTo>
                  <a:lnTo>
                    <a:pt x="16371" y="11423"/>
                  </a:lnTo>
                  <a:lnTo>
                    <a:pt x="16107" y="11811"/>
                  </a:lnTo>
                  <a:cubicBezTo>
                    <a:pt x="15730" y="11300"/>
                    <a:pt x="14986" y="11010"/>
                    <a:pt x="15110" y="10219"/>
                  </a:cubicBezTo>
                  <a:cubicBezTo>
                    <a:pt x="15718" y="10423"/>
                    <a:pt x="15710" y="11309"/>
                    <a:pt x="16474" y="11309"/>
                  </a:cubicBezTo>
                  <a:cubicBezTo>
                    <a:pt x="16501" y="11309"/>
                    <a:pt x="16530" y="11307"/>
                    <a:pt x="16560" y="11305"/>
                  </a:cubicBezTo>
                  <a:cubicBezTo>
                    <a:pt x="16991" y="11801"/>
                    <a:pt x="17611" y="11944"/>
                    <a:pt x="18177" y="12008"/>
                  </a:cubicBezTo>
                  <a:lnTo>
                    <a:pt x="18560" y="13093"/>
                  </a:lnTo>
                  <a:lnTo>
                    <a:pt x="18910" y="12926"/>
                  </a:lnTo>
                  <a:lnTo>
                    <a:pt x="18597" y="15786"/>
                  </a:lnTo>
                  <a:cubicBezTo>
                    <a:pt x="18727" y="15889"/>
                    <a:pt x="18867" y="15953"/>
                    <a:pt x="18899" y="16046"/>
                  </a:cubicBezTo>
                  <a:cubicBezTo>
                    <a:pt x="18942" y="16174"/>
                    <a:pt x="18905" y="16321"/>
                    <a:pt x="18905" y="16488"/>
                  </a:cubicBezTo>
                  <a:cubicBezTo>
                    <a:pt x="19460" y="16149"/>
                    <a:pt x="18770" y="15653"/>
                    <a:pt x="19260" y="15275"/>
                  </a:cubicBezTo>
                  <a:cubicBezTo>
                    <a:pt x="19546" y="15049"/>
                    <a:pt x="19411" y="14538"/>
                    <a:pt x="19875" y="14238"/>
                  </a:cubicBezTo>
                  <a:cubicBezTo>
                    <a:pt x="20123" y="14076"/>
                    <a:pt x="20242" y="13727"/>
                    <a:pt x="20479" y="13477"/>
                  </a:cubicBezTo>
                  <a:cubicBezTo>
                    <a:pt x="21600" y="8686"/>
                    <a:pt x="19384" y="3753"/>
                    <a:pt x="15024" y="904"/>
                  </a:cubicBezTo>
                  <a:lnTo>
                    <a:pt x="14533" y="1169"/>
                  </a:lnTo>
                  <a:lnTo>
                    <a:pt x="14366" y="948"/>
                  </a:lnTo>
                  <a:lnTo>
                    <a:pt x="13692" y="1513"/>
                  </a:lnTo>
                  <a:lnTo>
                    <a:pt x="13611" y="820"/>
                  </a:lnTo>
                  <a:cubicBezTo>
                    <a:pt x="13514" y="1213"/>
                    <a:pt x="13493" y="1538"/>
                    <a:pt x="13180" y="1715"/>
                  </a:cubicBezTo>
                  <a:lnTo>
                    <a:pt x="12485" y="1341"/>
                  </a:lnTo>
                  <a:lnTo>
                    <a:pt x="12533" y="1302"/>
                  </a:lnTo>
                  <a:lnTo>
                    <a:pt x="13196" y="1253"/>
                  </a:lnTo>
                  <a:cubicBezTo>
                    <a:pt x="13158" y="1100"/>
                    <a:pt x="13164" y="1017"/>
                    <a:pt x="13126" y="987"/>
                  </a:cubicBezTo>
                  <a:cubicBezTo>
                    <a:pt x="12716" y="693"/>
                    <a:pt x="12199" y="535"/>
                    <a:pt x="11827" y="182"/>
                  </a:cubicBezTo>
                  <a:cubicBezTo>
                    <a:pt x="11784" y="137"/>
                    <a:pt x="11724" y="108"/>
                    <a:pt x="11660" y="88"/>
                  </a:cubicBezTo>
                  <a:cubicBezTo>
                    <a:pt x="11462" y="33"/>
                    <a:pt x="11265" y="0"/>
                    <a:pt x="11068"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33" name="Google Shape;2734;p57"/>
            <p:cNvSpPr/>
            <p:nvPr/>
          </p:nvSpPr>
          <p:spPr>
            <a:xfrm>
              <a:off x="2659" y="247259"/>
              <a:ext cx="60714" cy="151151"/>
            </a:xfrm>
            <a:custGeom>
              <a:avLst/>
              <a:gdLst/>
              <a:ahLst/>
              <a:cxnLst>
                <a:cxn ang="0">
                  <a:pos x="wd2" y="hd2"/>
                </a:cxn>
                <a:cxn ang="5400000">
                  <a:pos x="wd2" y="hd2"/>
                </a:cxn>
                <a:cxn ang="10800000">
                  <a:pos x="wd2" y="hd2"/>
                </a:cxn>
                <a:cxn ang="16200000">
                  <a:pos x="wd2" y="hd2"/>
                </a:cxn>
              </a:cxnLst>
              <a:rect l="0" t="0" r="r" b="b"/>
              <a:pathLst>
                <a:path w="21103" h="21600" fill="norm" stroke="1" extrusionOk="0">
                  <a:moveTo>
                    <a:pt x="36" y="0"/>
                  </a:moveTo>
                  <a:cubicBezTo>
                    <a:pt x="-497" y="7677"/>
                    <a:pt x="4876" y="15238"/>
                    <a:pt x="15375" y="21600"/>
                  </a:cubicBezTo>
                  <a:lnTo>
                    <a:pt x="17581" y="21424"/>
                  </a:lnTo>
                  <a:cubicBezTo>
                    <a:pt x="19466" y="19844"/>
                    <a:pt x="18791" y="18192"/>
                    <a:pt x="18506" y="16539"/>
                  </a:cubicBezTo>
                  <a:cubicBezTo>
                    <a:pt x="18399" y="15999"/>
                    <a:pt x="17794" y="15121"/>
                    <a:pt x="18327" y="14990"/>
                  </a:cubicBezTo>
                  <a:cubicBezTo>
                    <a:pt x="21069" y="14288"/>
                    <a:pt x="20108" y="13088"/>
                    <a:pt x="21103" y="12225"/>
                  </a:cubicBezTo>
                  <a:cubicBezTo>
                    <a:pt x="19111" y="11056"/>
                    <a:pt x="17333" y="10003"/>
                    <a:pt x="14200" y="9198"/>
                  </a:cubicBezTo>
                  <a:cubicBezTo>
                    <a:pt x="10072" y="8160"/>
                    <a:pt x="5909" y="6771"/>
                    <a:pt x="6015" y="4314"/>
                  </a:cubicBezTo>
                  <a:cubicBezTo>
                    <a:pt x="6051" y="3831"/>
                    <a:pt x="5518" y="3056"/>
                    <a:pt x="4699" y="2895"/>
                  </a:cubicBezTo>
                  <a:cubicBezTo>
                    <a:pt x="2100" y="2384"/>
                    <a:pt x="464" y="1287"/>
                    <a:pt x="321" y="497"/>
                  </a:cubicBezTo>
                  <a:cubicBezTo>
                    <a:pt x="251" y="321"/>
                    <a:pt x="179" y="161"/>
                    <a:pt x="36"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34" name="Google Shape;2735;p57"/>
            <p:cNvSpPr/>
            <p:nvPr/>
          </p:nvSpPr>
          <p:spPr>
            <a:xfrm>
              <a:off x="158984" y="2618"/>
              <a:ext cx="116285" cy="35864"/>
            </a:xfrm>
            <a:custGeom>
              <a:avLst/>
              <a:gdLst/>
              <a:ahLst/>
              <a:cxnLst>
                <a:cxn ang="0">
                  <a:pos x="wd2" y="hd2"/>
                </a:cxn>
                <a:cxn ang="5400000">
                  <a:pos x="wd2" y="hd2"/>
                </a:cxn>
                <a:cxn ang="10800000">
                  <a:pos x="wd2" y="hd2"/>
                </a:cxn>
                <a:cxn ang="16200000">
                  <a:pos x="wd2" y="hd2"/>
                </a:cxn>
              </a:cxnLst>
              <a:rect l="0" t="0" r="r" b="b"/>
              <a:pathLst>
                <a:path w="21446" h="21600" fill="norm" stroke="1" extrusionOk="0">
                  <a:moveTo>
                    <a:pt x="18605" y="0"/>
                  </a:moveTo>
                  <a:cubicBezTo>
                    <a:pt x="12814" y="0"/>
                    <a:pt x="7055" y="3390"/>
                    <a:pt x="1602" y="10011"/>
                  </a:cubicBezTo>
                  <a:cubicBezTo>
                    <a:pt x="1129" y="11616"/>
                    <a:pt x="658" y="13280"/>
                    <a:pt x="166" y="14819"/>
                  </a:cubicBezTo>
                  <a:cubicBezTo>
                    <a:pt x="-154" y="15868"/>
                    <a:pt x="91" y="18765"/>
                    <a:pt x="73" y="21600"/>
                  </a:cubicBezTo>
                  <a:cubicBezTo>
                    <a:pt x="1337" y="19012"/>
                    <a:pt x="2187" y="16792"/>
                    <a:pt x="3187" y="15312"/>
                  </a:cubicBezTo>
                  <a:cubicBezTo>
                    <a:pt x="5724" y="11627"/>
                    <a:pt x="8361" y="9143"/>
                    <a:pt x="11132" y="9143"/>
                  </a:cubicBezTo>
                  <a:cubicBezTo>
                    <a:pt x="11744" y="9143"/>
                    <a:pt x="12362" y="9261"/>
                    <a:pt x="12987" y="9518"/>
                  </a:cubicBezTo>
                  <a:cubicBezTo>
                    <a:pt x="13238" y="8205"/>
                    <a:pt x="13547" y="7840"/>
                    <a:pt x="13877" y="7840"/>
                  </a:cubicBezTo>
                  <a:cubicBezTo>
                    <a:pt x="14286" y="7840"/>
                    <a:pt x="14728" y="8403"/>
                    <a:pt x="15130" y="8403"/>
                  </a:cubicBezTo>
                  <a:cubicBezTo>
                    <a:pt x="15328" y="8403"/>
                    <a:pt x="15517" y="8264"/>
                    <a:pt x="15687" y="7854"/>
                  </a:cubicBezTo>
                  <a:cubicBezTo>
                    <a:pt x="17405" y="3724"/>
                    <a:pt x="19502" y="2494"/>
                    <a:pt x="21446" y="274"/>
                  </a:cubicBezTo>
                  <a:cubicBezTo>
                    <a:pt x="20499" y="90"/>
                    <a:pt x="19552" y="0"/>
                    <a:pt x="18605"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35" name="Google Shape;2736;p57"/>
            <p:cNvSpPr/>
            <p:nvPr/>
          </p:nvSpPr>
          <p:spPr>
            <a:xfrm>
              <a:off x="92025" y="46263"/>
              <a:ext cx="22729" cy="170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104" y="6721"/>
                    <a:pt x="6904" y="13836"/>
                    <a:pt x="0" y="21600"/>
                  </a:cubicBezTo>
                  <a:cubicBezTo>
                    <a:pt x="9048" y="20689"/>
                    <a:pt x="16248" y="15258"/>
                    <a:pt x="20043" y="4133"/>
                  </a:cubicBezTo>
                  <a:cubicBezTo>
                    <a:pt x="20525" y="2712"/>
                    <a:pt x="21013" y="1422"/>
                    <a:pt x="21600"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36" name="Google Shape;2737;p57"/>
            <p:cNvSpPr/>
            <p:nvPr/>
          </p:nvSpPr>
          <p:spPr>
            <a:xfrm>
              <a:off x="64129" y="7741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90" y="6834"/>
                    <a:pt x="7179" y="14232"/>
                    <a:pt x="0" y="21600"/>
                  </a:cubicBezTo>
                  <a:cubicBezTo>
                    <a:pt x="8834" y="15806"/>
                    <a:pt x="16606" y="8438"/>
                    <a:pt x="21600"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37" name="Google Shape;2738;p57"/>
            <p:cNvSpPr/>
            <p:nvPr/>
          </p:nvSpPr>
          <p:spPr>
            <a:xfrm>
              <a:off x="319873" y="429834"/>
              <a:ext cx="44207" cy="42571"/>
            </a:xfrm>
            <a:custGeom>
              <a:avLst/>
              <a:gdLst/>
              <a:ahLst/>
              <a:cxnLst>
                <a:cxn ang="0">
                  <a:pos x="wd2" y="hd2"/>
                </a:cxn>
                <a:cxn ang="5400000">
                  <a:pos x="wd2" y="hd2"/>
                </a:cxn>
                <a:cxn ang="10800000">
                  <a:pos x="wd2" y="hd2"/>
                </a:cxn>
                <a:cxn ang="16200000">
                  <a:pos x="wd2" y="hd2"/>
                </a:cxn>
              </a:cxnLst>
              <a:rect l="0" t="0" r="r" b="b"/>
              <a:pathLst>
                <a:path w="21148" h="21600" fill="norm" stroke="1" extrusionOk="0">
                  <a:moveTo>
                    <a:pt x="21111" y="0"/>
                  </a:moveTo>
                  <a:cubicBezTo>
                    <a:pt x="17909" y="1217"/>
                    <a:pt x="15811" y="4513"/>
                    <a:pt x="12535" y="4513"/>
                  </a:cubicBezTo>
                  <a:cubicBezTo>
                    <a:pt x="11900" y="4513"/>
                    <a:pt x="11221" y="4390"/>
                    <a:pt x="10481" y="4103"/>
                  </a:cubicBezTo>
                  <a:cubicBezTo>
                    <a:pt x="10396" y="4085"/>
                    <a:pt x="10310" y="4079"/>
                    <a:pt x="10224" y="4079"/>
                  </a:cubicBezTo>
                  <a:cubicBezTo>
                    <a:pt x="9725" y="4079"/>
                    <a:pt x="9242" y="4334"/>
                    <a:pt x="8866" y="4776"/>
                  </a:cubicBezTo>
                  <a:cubicBezTo>
                    <a:pt x="6956" y="10436"/>
                    <a:pt x="392" y="13137"/>
                    <a:pt x="0" y="20614"/>
                  </a:cubicBezTo>
                  <a:lnTo>
                    <a:pt x="4508" y="21600"/>
                  </a:lnTo>
                  <a:cubicBezTo>
                    <a:pt x="7348" y="18589"/>
                    <a:pt x="10089" y="15525"/>
                    <a:pt x="13371" y="12929"/>
                  </a:cubicBezTo>
                  <a:cubicBezTo>
                    <a:pt x="17145" y="9918"/>
                    <a:pt x="21600" y="6491"/>
                    <a:pt x="21111"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38" name="Google Shape;2739;p57"/>
            <p:cNvSpPr/>
            <p:nvPr/>
          </p:nvSpPr>
          <p:spPr>
            <a:xfrm>
              <a:off x="236761" y="67851"/>
              <a:ext cx="23751" cy="38176"/>
            </a:xfrm>
            <a:custGeom>
              <a:avLst/>
              <a:gdLst/>
              <a:ahLst/>
              <a:cxnLst>
                <a:cxn ang="0">
                  <a:pos x="wd2" y="hd2"/>
                </a:cxn>
                <a:cxn ang="5400000">
                  <a:pos x="wd2" y="hd2"/>
                </a:cxn>
                <a:cxn ang="10800000">
                  <a:pos x="wd2" y="hd2"/>
                </a:cxn>
                <a:cxn ang="16200000">
                  <a:pos x="wd2" y="hd2"/>
                </a:cxn>
              </a:cxnLst>
              <a:rect l="0" t="0" r="r" b="b"/>
              <a:pathLst>
                <a:path w="18023" h="21317" fill="norm" stroke="1" extrusionOk="0">
                  <a:moveTo>
                    <a:pt x="5592" y="0"/>
                  </a:moveTo>
                  <a:cubicBezTo>
                    <a:pt x="-3577" y="4573"/>
                    <a:pt x="9787" y="7945"/>
                    <a:pt x="5128" y="14344"/>
                  </a:cubicBezTo>
                  <a:lnTo>
                    <a:pt x="0" y="15317"/>
                  </a:lnTo>
                  <a:cubicBezTo>
                    <a:pt x="1866" y="21600"/>
                    <a:pt x="8780" y="20057"/>
                    <a:pt x="13285" y="21317"/>
                  </a:cubicBezTo>
                  <a:lnTo>
                    <a:pt x="18023" y="17487"/>
                  </a:lnTo>
                  <a:cubicBezTo>
                    <a:pt x="16937" y="12860"/>
                    <a:pt x="8543" y="9259"/>
                    <a:pt x="14840" y="3887"/>
                  </a:cubicBezTo>
                  <a:cubicBezTo>
                    <a:pt x="13425" y="3153"/>
                    <a:pt x="13263" y="712"/>
                    <a:pt x="11310" y="712"/>
                  </a:cubicBezTo>
                  <a:cubicBezTo>
                    <a:pt x="10684" y="712"/>
                    <a:pt x="9874" y="963"/>
                    <a:pt x="8780" y="1601"/>
                  </a:cubicBezTo>
                  <a:cubicBezTo>
                    <a:pt x="8749" y="1617"/>
                    <a:pt x="8714" y="1626"/>
                    <a:pt x="8666" y="1626"/>
                  </a:cubicBezTo>
                  <a:cubicBezTo>
                    <a:pt x="8101" y="1626"/>
                    <a:pt x="6314" y="370"/>
                    <a:pt x="5592"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39" name="Google Shape;2740;p57"/>
            <p:cNvSpPr/>
            <p:nvPr/>
          </p:nvSpPr>
          <p:spPr>
            <a:xfrm>
              <a:off x="220890" y="26926"/>
              <a:ext cx="23909" cy="12701"/>
            </a:xfrm>
            <a:custGeom>
              <a:avLst/>
              <a:gdLst/>
              <a:ahLst/>
              <a:cxnLst>
                <a:cxn ang="0">
                  <a:pos x="wd2" y="hd2"/>
                </a:cxn>
                <a:cxn ang="5400000">
                  <a:pos x="wd2" y="hd2"/>
                </a:cxn>
                <a:cxn ang="10800000">
                  <a:pos x="wd2" y="hd2"/>
                </a:cxn>
                <a:cxn ang="16200000">
                  <a:pos x="wd2" y="hd2"/>
                </a:cxn>
              </a:cxnLst>
              <a:rect l="0" t="0" r="r" b="b"/>
              <a:pathLst>
                <a:path w="19858" h="19980" fill="norm" stroke="1" extrusionOk="0">
                  <a:moveTo>
                    <a:pt x="7697" y="0"/>
                  </a:moveTo>
                  <a:cubicBezTo>
                    <a:pt x="5229" y="0"/>
                    <a:pt x="2674" y="1557"/>
                    <a:pt x="0" y="6581"/>
                  </a:cubicBezTo>
                  <a:cubicBezTo>
                    <a:pt x="2061" y="14154"/>
                    <a:pt x="4658" y="19980"/>
                    <a:pt x="8047" y="19980"/>
                  </a:cubicBezTo>
                  <a:cubicBezTo>
                    <a:pt x="9135" y="19980"/>
                    <a:pt x="10309" y="19379"/>
                    <a:pt x="11569" y="18041"/>
                  </a:cubicBezTo>
                  <a:cubicBezTo>
                    <a:pt x="14287" y="15137"/>
                    <a:pt x="21600" y="21600"/>
                    <a:pt x="19477" y="4151"/>
                  </a:cubicBezTo>
                  <a:cubicBezTo>
                    <a:pt x="19391" y="4160"/>
                    <a:pt x="19304" y="4160"/>
                    <a:pt x="19218" y="4160"/>
                  </a:cubicBezTo>
                  <a:cubicBezTo>
                    <a:pt x="15523" y="4160"/>
                    <a:pt x="11727" y="0"/>
                    <a:pt x="7697"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40" name="Google Shape;2741;p57"/>
            <p:cNvSpPr/>
            <p:nvPr/>
          </p:nvSpPr>
          <p:spPr>
            <a:xfrm>
              <a:off x="220481" y="81556"/>
              <a:ext cx="21605" cy="16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760" y="0"/>
                  </a:moveTo>
                  <a:cubicBezTo>
                    <a:pt x="5683" y="0"/>
                    <a:pt x="4442" y="1033"/>
                    <a:pt x="3277" y="3137"/>
                  </a:cubicBezTo>
                  <a:cubicBezTo>
                    <a:pt x="1229" y="6904"/>
                    <a:pt x="1437" y="12497"/>
                    <a:pt x="0" y="21600"/>
                  </a:cubicBezTo>
                  <a:lnTo>
                    <a:pt x="21600" y="5087"/>
                  </a:lnTo>
                  <a:cubicBezTo>
                    <a:pt x="14510" y="1715"/>
                    <a:pt x="10442" y="0"/>
                    <a:pt x="7760"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41" name="Google Shape;2742;p57"/>
            <p:cNvSpPr/>
            <p:nvPr/>
          </p:nvSpPr>
          <p:spPr>
            <a:xfrm>
              <a:off x="0" y="0"/>
              <a:ext cx="527165" cy="517726"/>
            </a:xfrm>
            <a:custGeom>
              <a:avLst/>
              <a:gdLst/>
              <a:ahLst/>
              <a:cxnLst>
                <a:cxn ang="0">
                  <a:pos x="wd2" y="hd2"/>
                </a:cxn>
                <a:cxn ang="5400000">
                  <a:pos x="wd2" y="hd2"/>
                </a:cxn>
                <a:cxn ang="10800000">
                  <a:pos x="wd2" y="hd2"/>
                </a:cxn>
                <a:cxn ang="16200000">
                  <a:pos x="wd2" y="hd2"/>
                </a:cxn>
              </a:cxnLst>
              <a:rect l="0" t="0" r="r" b="b"/>
              <a:pathLst>
                <a:path w="19370" h="21600" fill="norm" stroke="1" extrusionOk="0">
                  <a:moveTo>
                    <a:pt x="9544" y="107"/>
                  </a:moveTo>
                  <a:cubicBezTo>
                    <a:pt x="10673" y="111"/>
                    <a:pt x="11794" y="333"/>
                    <a:pt x="12854" y="764"/>
                  </a:cubicBezTo>
                  <a:cubicBezTo>
                    <a:pt x="17850" y="2797"/>
                    <a:pt x="20487" y="8936"/>
                    <a:pt x="18734" y="14482"/>
                  </a:cubicBezTo>
                  <a:cubicBezTo>
                    <a:pt x="17368" y="18807"/>
                    <a:pt x="13735" y="21493"/>
                    <a:pt x="9826" y="21493"/>
                  </a:cubicBezTo>
                  <a:cubicBezTo>
                    <a:pt x="8698" y="21493"/>
                    <a:pt x="7580" y="21267"/>
                    <a:pt x="6520" y="20835"/>
                  </a:cubicBezTo>
                  <a:cubicBezTo>
                    <a:pt x="1520" y="18803"/>
                    <a:pt x="-1113" y="12664"/>
                    <a:pt x="636" y="7122"/>
                  </a:cubicBezTo>
                  <a:cubicBezTo>
                    <a:pt x="2002" y="2792"/>
                    <a:pt x="5639" y="107"/>
                    <a:pt x="9544" y="107"/>
                  </a:cubicBezTo>
                  <a:close/>
                  <a:moveTo>
                    <a:pt x="9544" y="0"/>
                  </a:moveTo>
                  <a:cubicBezTo>
                    <a:pt x="8570" y="0"/>
                    <a:pt x="7599" y="167"/>
                    <a:pt x="6670" y="491"/>
                  </a:cubicBezTo>
                  <a:cubicBezTo>
                    <a:pt x="5748" y="811"/>
                    <a:pt x="4879" y="1290"/>
                    <a:pt x="4082" y="1900"/>
                  </a:cubicBezTo>
                  <a:cubicBezTo>
                    <a:pt x="1355" y="4005"/>
                    <a:pt x="-191" y="7587"/>
                    <a:pt x="19" y="11323"/>
                  </a:cubicBezTo>
                  <a:cubicBezTo>
                    <a:pt x="98" y="12719"/>
                    <a:pt x="418" y="14085"/>
                    <a:pt x="960" y="15341"/>
                  </a:cubicBezTo>
                  <a:cubicBezTo>
                    <a:pt x="1505" y="16608"/>
                    <a:pt x="2258" y="17749"/>
                    <a:pt x="3179" y="18692"/>
                  </a:cubicBezTo>
                  <a:cubicBezTo>
                    <a:pt x="5020" y="20590"/>
                    <a:pt x="7394" y="21600"/>
                    <a:pt x="9813" y="21600"/>
                  </a:cubicBezTo>
                  <a:cubicBezTo>
                    <a:pt x="10780" y="21600"/>
                    <a:pt x="11754" y="21439"/>
                    <a:pt x="12704" y="21109"/>
                  </a:cubicBezTo>
                  <a:cubicBezTo>
                    <a:pt x="13622" y="20784"/>
                    <a:pt x="14495" y="20310"/>
                    <a:pt x="15288" y="19695"/>
                  </a:cubicBezTo>
                  <a:cubicBezTo>
                    <a:pt x="18015" y="17595"/>
                    <a:pt x="19562" y="14013"/>
                    <a:pt x="19351" y="10277"/>
                  </a:cubicBezTo>
                  <a:cubicBezTo>
                    <a:pt x="19272" y="8881"/>
                    <a:pt x="18952" y="7514"/>
                    <a:pt x="18410" y="6259"/>
                  </a:cubicBezTo>
                  <a:cubicBezTo>
                    <a:pt x="17869" y="4991"/>
                    <a:pt x="17116" y="3851"/>
                    <a:pt x="16191" y="2908"/>
                  </a:cubicBezTo>
                  <a:cubicBezTo>
                    <a:pt x="14370" y="1042"/>
                    <a:pt x="12001" y="9"/>
                    <a:pt x="9548"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2755" name="Google Shape;2743;p57"/>
          <p:cNvGrpSpPr/>
          <p:nvPr/>
        </p:nvGrpSpPr>
        <p:grpSpPr>
          <a:xfrm>
            <a:off x="6059402" y="3584569"/>
            <a:ext cx="528241" cy="516388"/>
            <a:chOff x="0" y="0"/>
            <a:chExt cx="528239" cy="516386"/>
          </a:xfrm>
        </p:grpSpPr>
        <p:grpSp>
          <p:nvGrpSpPr>
            <p:cNvPr id="2753" name="Google Shape;2744;p57"/>
            <p:cNvGrpSpPr/>
            <p:nvPr/>
          </p:nvGrpSpPr>
          <p:grpSpPr>
            <a:xfrm>
              <a:off x="5913" y="2763"/>
              <a:ext cx="519641" cy="510481"/>
              <a:chOff x="0" y="0"/>
              <a:chExt cx="519639" cy="510480"/>
            </a:xfrm>
          </p:grpSpPr>
          <p:sp>
            <p:nvSpPr>
              <p:cNvPr id="2743" name="Google Shape;2745;p57"/>
              <p:cNvSpPr/>
              <p:nvPr/>
            </p:nvSpPr>
            <p:spPr>
              <a:xfrm>
                <a:off x="184045" y="0"/>
                <a:ext cx="80045" cy="642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08" y="0"/>
                    </a:moveTo>
                    <a:cubicBezTo>
                      <a:pt x="14943" y="138"/>
                      <a:pt x="12650" y="413"/>
                      <a:pt x="10357" y="826"/>
                    </a:cubicBezTo>
                    <a:cubicBezTo>
                      <a:pt x="6850" y="1446"/>
                      <a:pt x="3369" y="2375"/>
                      <a:pt x="0" y="3611"/>
                    </a:cubicBezTo>
                    <a:lnTo>
                      <a:pt x="83" y="4472"/>
                    </a:lnTo>
                    <a:lnTo>
                      <a:pt x="3369" y="4644"/>
                    </a:lnTo>
                    <a:lnTo>
                      <a:pt x="2706" y="7981"/>
                    </a:lnTo>
                    <a:lnTo>
                      <a:pt x="4971" y="8531"/>
                    </a:lnTo>
                    <a:lnTo>
                      <a:pt x="2844" y="9975"/>
                    </a:lnTo>
                    <a:cubicBezTo>
                      <a:pt x="4502" y="11660"/>
                      <a:pt x="1877" y="14377"/>
                      <a:pt x="3949" y="16269"/>
                    </a:cubicBezTo>
                    <a:cubicBezTo>
                      <a:pt x="4806" y="17025"/>
                      <a:pt x="4806" y="19262"/>
                      <a:pt x="5137" y="20569"/>
                    </a:cubicBezTo>
                    <a:lnTo>
                      <a:pt x="9860" y="21600"/>
                    </a:lnTo>
                    <a:cubicBezTo>
                      <a:pt x="10247" y="20569"/>
                      <a:pt x="10634" y="19503"/>
                      <a:pt x="11048" y="18402"/>
                    </a:cubicBezTo>
                    <a:cubicBezTo>
                      <a:pt x="11939" y="15982"/>
                      <a:pt x="11906" y="12515"/>
                      <a:pt x="14993" y="12515"/>
                    </a:cubicBezTo>
                    <a:cubicBezTo>
                      <a:pt x="15066" y="12515"/>
                      <a:pt x="15143" y="12516"/>
                      <a:pt x="15219" y="12520"/>
                    </a:cubicBezTo>
                    <a:cubicBezTo>
                      <a:pt x="16158" y="10113"/>
                      <a:pt x="17761" y="9287"/>
                      <a:pt x="19805" y="9082"/>
                    </a:cubicBezTo>
                    <a:cubicBezTo>
                      <a:pt x="20412" y="9012"/>
                      <a:pt x="20937" y="7636"/>
                      <a:pt x="21600" y="6674"/>
                    </a:cubicBezTo>
                    <a:cubicBezTo>
                      <a:pt x="20495" y="4610"/>
                      <a:pt x="19749" y="1962"/>
                      <a:pt x="18258" y="758"/>
                    </a:cubicBezTo>
                    <a:cubicBezTo>
                      <a:pt x="17926" y="483"/>
                      <a:pt x="17566" y="242"/>
                      <a:pt x="17208"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44" name="Google Shape;2746;p57"/>
              <p:cNvSpPr/>
              <p:nvPr/>
            </p:nvSpPr>
            <p:spPr>
              <a:xfrm>
                <a:off x="332468" y="54961"/>
                <a:ext cx="38439" cy="36736"/>
              </a:xfrm>
              <a:custGeom>
                <a:avLst/>
                <a:gdLst/>
                <a:ahLst/>
                <a:cxnLst>
                  <a:cxn ang="0">
                    <a:pos x="wd2" y="hd2"/>
                  </a:cxn>
                  <a:cxn ang="5400000">
                    <a:pos x="wd2" y="hd2"/>
                  </a:cxn>
                  <a:cxn ang="10800000">
                    <a:pos x="wd2" y="hd2"/>
                  </a:cxn>
                  <a:cxn ang="16200000">
                    <a:pos x="wd2" y="hd2"/>
                  </a:cxn>
                </a:cxnLst>
                <a:rect l="0" t="0" r="r" b="b"/>
                <a:pathLst>
                  <a:path w="21237" h="21600" fill="norm" stroke="1" extrusionOk="0">
                    <a:moveTo>
                      <a:pt x="2770" y="0"/>
                    </a:moveTo>
                    <a:lnTo>
                      <a:pt x="0" y="3910"/>
                    </a:lnTo>
                    <a:lnTo>
                      <a:pt x="4806" y="9147"/>
                    </a:lnTo>
                    <a:lnTo>
                      <a:pt x="7238" y="11131"/>
                    </a:lnTo>
                    <a:cubicBezTo>
                      <a:pt x="11366" y="13298"/>
                      <a:pt x="10518" y="19073"/>
                      <a:pt x="14135" y="21600"/>
                    </a:cubicBezTo>
                    <a:cubicBezTo>
                      <a:pt x="15551" y="18110"/>
                      <a:pt x="18604" y="18833"/>
                      <a:pt x="21205" y="18232"/>
                    </a:cubicBezTo>
                    <a:cubicBezTo>
                      <a:pt x="21600" y="13959"/>
                      <a:pt x="18266" y="12033"/>
                      <a:pt x="15720" y="11070"/>
                    </a:cubicBezTo>
                    <a:cubicBezTo>
                      <a:pt x="11987" y="9747"/>
                      <a:pt x="9329" y="8000"/>
                      <a:pt x="7407" y="4331"/>
                    </a:cubicBezTo>
                    <a:cubicBezTo>
                      <a:pt x="6445" y="2527"/>
                      <a:pt x="4354" y="1441"/>
                      <a:pt x="2770"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45" name="Google Shape;2747;p57"/>
              <p:cNvSpPr/>
              <p:nvPr/>
            </p:nvSpPr>
            <p:spPr>
              <a:xfrm>
                <a:off x="268692" y="30194"/>
                <a:ext cx="25084" cy="133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0"/>
                    </a:moveTo>
                    <a:cubicBezTo>
                      <a:pt x="13314" y="3316"/>
                      <a:pt x="6438" y="1330"/>
                      <a:pt x="0" y="8477"/>
                    </a:cubicBezTo>
                    <a:cubicBezTo>
                      <a:pt x="3617" y="15455"/>
                      <a:pt x="3617" y="15118"/>
                      <a:pt x="7670" y="16448"/>
                    </a:cubicBezTo>
                    <a:cubicBezTo>
                      <a:pt x="10666" y="17947"/>
                      <a:pt x="13577" y="19605"/>
                      <a:pt x="16483" y="21600"/>
                    </a:cubicBezTo>
                    <a:lnTo>
                      <a:pt x="21600" y="5976"/>
                    </a:lnTo>
                    <a:lnTo>
                      <a:pt x="19658"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46" name="Google Shape;2748;p57"/>
              <p:cNvSpPr/>
              <p:nvPr/>
            </p:nvSpPr>
            <p:spPr>
              <a:xfrm>
                <a:off x="329087" y="70517"/>
                <a:ext cx="18017" cy="165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83" y="0"/>
                    </a:moveTo>
                    <a:lnTo>
                      <a:pt x="0" y="7734"/>
                    </a:lnTo>
                    <a:cubicBezTo>
                      <a:pt x="3437" y="10928"/>
                      <a:pt x="5402" y="12130"/>
                      <a:pt x="6501" y="14002"/>
                    </a:cubicBezTo>
                    <a:cubicBezTo>
                      <a:pt x="7733" y="15866"/>
                      <a:pt x="7975" y="18398"/>
                      <a:pt x="8839" y="21600"/>
                    </a:cubicBezTo>
                    <a:lnTo>
                      <a:pt x="21600" y="18534"/>
                    </a:lnTo>
                    <a:lnTo>
                      <a:pt x="19760" y="4397"/>
                    </a:lnTo>
                    <a:lnTo>
                      <a:pt x="14483"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47" name="Google Shape;2749;p57"/>
              <p:cNvSpPr/>
              <p:nvPr/>
            </p:nvSpPr>
            <p:spPr>
              <a:xfrm>
                <a:off x="332986" y="10134"/>
                <a:ext cx="186654" cy="438020"/>
              </a:xfrm>
              <a:custGeom>
                <a:avLst/>
                <a:gdLst/>
                <a:ahLst/>
                <a:cxnLst>
                  <a:cxn ang="0">
                    <a:pos x="wd2" y="hd2"/>
                  </a:cxn>
                  <a:cxn ang="5400000">
                    <a:pos x="wd2" y="hd2"/>
                  </a:cxn>
                  <a:cxn ang="10800000">
                    <a:pos x="wd2" y="hd2"/>
                  </a:cxn>
                  <a:cxn ang="16200000">
                    <a:pos x="wd2" y="hd2"/>
                  </a:cxn>
                </a:cxnLst>
                <a:rect l="0" t="0" r="r" b="b"/>
                <a:pathLst>
                  <a:path w="20282" h="21600" fill="norm" stroke="1" extrusionOk="0">
                    <a:moveTo>
                      <a:pt x="5327" y="1766"/>
                    </a:moveTo>
                    <a:cubicBezTo>
                      <a:pt x="6095" y="1812"/>
                      <a:pt x="6095" y="1812"/>
                      <a:pt x="7585" y="2660"/>
                    </a:cubicBezTo>
                    <a:lnTo>
                      <a:pt x="6639" y="2962"/>
                    </a:lnTo>
                    <a:cubicBezTo>
                      <a:pt x="6461" y="2857"/>
                      <a:pt x="5583" y="2866"/>
                      <a:pt x="6250" y="2559"/>
                    </a:cubicBezTo>
                    <a:lnTo>
                      <a:pt x="5327" y="1766"/>
                    </a:lnTo>
                    <a:close/>
                    <a:moveTo>
                      <a:pt x="8086" y="5001"/>
                    </a:moveTo>
                    <a:cubicBezTo>
                      <a:pt x="8697" y="5213"/>
                      <a:pt x="9176" y="5471"/>
                      <a:pt x="9787" y="5567"/>
                    </a:cubicBezTo>
                    <a:cubicBezTo>
                      <a:pt x="10466" y="5673"/>
                      <a:pt x="10788" y="5905"/>
                      <a:pt x="11256" y="6117"/>
                    </a:cubicBezTo>
                    <a:lnTo>
                      <a:pt x="10377" y="6319"/>
                    </a:lnTo>
                    <a:lnTo>
                      <a:pt x="11756" y="6667"/>
                    </a:lnTo>
                    <a:lnTo>
                      <a:pt x="11589" y="5506"/>
                    </a:lnTo>
                    <a:cubicBezTo>
                      <a:pt x="12012" y="5763"/>
                      <a:pt x="12256" y="5935"/>
                      <a:pt x="12546" y="6081"/>
                    </a:cubicBezTo>
                    <a:cubicBezTo>
                      <a:pt x="12835" y="6233"/>
                      <a:pt x="13157" y="6354"/>
                      <a:pt x="13636" y="6556"/>
                    </a:cubicBezTo>
                    <a:lnTo>
                      <a:pt x="13947" y="6071"/>
                    </a:lnTo>
                    <a:lnTo>
                      <a:pt x="15627" y="6753"/>
                    </a:lnTo>
                    <a:lnTo>
                      <a:pt x="16338" y="6460"/>
                    </a:lnTo>
                    <a:lnTo>
                      <a:pt x="17339" y="7469"/>
                    </a:lnTo>
                    <a:cubicBezTo>
                      <a:pt x="16954" y="7565"/>
                      <a:pt x="16602" y="7600"/>
                      <a:pt x="16269" y="7600"/>
                    </a:cubicBezTo>
                    <a:cubicBezTo>
                      <a:pt x="15440" y="7600"/>
                      <a:pt x="14728" y="7383"/>
                      <a:pt x="13902" y="7343"/>
                    </a:cubicBezTo>
                    <a:cubicBezTo>
                      <a:pt x="13902" y="7545"/>
                      <a:pt x="13892" y="7717"/>
                      <a:pt x="13892" y="7903"/>
                    </a:cubicBezTo>
                    <a:cubicBezTo>
                      <a:pt x="13824" y="7903"/>
                      <a:pt x="13748" y="7912"/>
                      <a:pt x="13685" y="7912"/>
                    </a:cubicBezTo>
                    <a:cubicBezTo>
                      <a:pt x="13653" y="7912"/>
                      <a:pt x="13624" y="7910"/>
                      <a:pt x="13602" y="7903"/>
                    </a:cubicBezTo>
                    <a:cubicBezTo>
                      <a:pt x="13035" y="7761"/>
                      <a:pt x="12640" y="7482"/>
                      <a:pt x="11910" y="7482"/>
                    </a:cubicBezTo>
                    <a:cubicBezTo>
                      <a:pt x="11810" y="7482"/>
                      <a:pt x="11703" y="7488"/>
                      <a:pt x="11589" y="7500"/>
                    </a:cubicBezTo>
                    <a:cubicBezTo>
                      <a:pt x="11578" y="7501"/>
                      <a:pt x="11565" y="7501"/>
                      <a:pt x="11553" y="7501"/>
                    </a:cubicBezTo>
                    <a:cubicBezTo>
                      <a:pt x="11333" y="7501"/>
                      <a:pt x="10944" y="7300"/>
                      <a:pt x="10755" y="7166"/>
                    </a:cubicBezTo>
                    <a:cubicBezTo>
                      <a:pt x="10443" y="6944"/>
                      <a:pt x="10232" y="6692"/>
                      <a:pt x="10043" y="6520"/>
                    </a:cubicBezTo>
                    <a:cubicBezTo>
                      <a:pt x="9898" y="6474"/>
                      <a:pt x="9772" y="6457"/>
                      <a:pt x="9660" y="6457"/>
                    </a:cubicBezTo>
                    <a:cubicBezTo>
                      <a:pt x="9262" y="6457"/>
                      <a:pt x="9018" y="6678"/>
                      <a:pt x="8633" y="6678"/>
                    </a:cubicBezTo>
                    <a:cubicBezTo>
                      <a:pt x="8538" y="6678"/>
                      <a:pt x="8435" y="6664"/>
                      <a:pt x="8319" y="6631"/>
                    </a:cubicBezTo>
                    <a:cubicBezTo>
                      <a:pt x="8187" y="6593"/>
                      <a:pt x="8071" y="6578"/>
                      <a:pt x="7967" y="6578"/>
                    </a:cubicBezTo>
                    <a:cubicBezTo>
                      <a:pt x="7505" y="6578"/>
                      <a:pt x="7280" y="6893"/>
                      <a:pt x="6862" y="6980"/>
                    </a:cubicBezTo>
                    <a:cubicBezTo>
                      <a:pt x="6250" y="7106"/>
                      <a:pt x="5727" y="7086"/>
                      <a:pt x="5027" y="7146"/>
                    </a:cubicBezTo>
                    <a:cubicBezTo>
                      <a:pt x="5249" y="6667"/>
                      <a:pt x="6061" y="6616"/>
                      <a:pt x="6606" y="6424"/>
                    </a:cubicBezTo>
                    <a:cubicBezTo>
                      <a:pt x="5638" y="6102"/>
                      <a:pt x="6784" y="5854"/>
                      <a:pt x="6750" y="5612"/>
                    </a:cubicBezTo>
                    <a:cubicBezTo>
                      <a:pt x="6662" y="5067"/>
                      <a:pt x="8052" y="5425"/>
                      <a:pt x="8086" y="5001"/>
                    </a:cubicBezTo>
                    <a:close/>
                    <a:moveTo>
                      <a:pt x="66" y="0"/>
                    </a:moveTo>
                    <a:cubicBezTo>
                      <a:pt x="22" y="212"/>
                      <a:pt x="-212" y="409"/>
                      <a:pt x="589" y="500"/>
                    </a:cubicBezTo>
                    <a:cubicBezTo>
                      <a:pt x="1134" y="555"/>
                      <a:pt x="1457" y="833"/>
                      <a:pt x="1579" y="1100"/>
                    </a:cubicBezTo>
                    <a:cubicBezTo>
                      <a:pt x="1690" y="1352"/>
                      <a:pt x="1746" y="1605"/>
                      <a:pt x="1823" y="1857"/>
                    </a:cubicBezTo>
                    <a:lnTo>
                      <a:pt x="2013" y="1746"/>
                    </a:lnTo>
                    <a:lnTo>
                      <a:pt x="3181" y="2316"/>
                    </a:lnTo>
                    <a:lnTo>
                      <a:pt x="3959" y="1963"/>
                    </a:lnTo>
                    <a:lnTo>
                      <a:pt x="5049" y="2988"/>
                    </a:lnTo>
                    <a:lnTo>
                      <a:pt x="3959" y="4103"/>
                    </a:lnTo>
                    <a:lnTo>
                      <a:pt x="3514" y="3992"/>
                    </a:lnTo>
                    <a:cubicBezTo>
                      <a:pt x="3347" y="4078"/>
                      <a:pt x="3202" y="4169"/>
                      <a:pt x="3080" y="4259"/>
                    </a:cubicBezTo>
                    <a:cubicBezTo>
                      <a:pt x="3024" y="4310"/>
                      <a:pt x="3058" y="4380"/>
                      <a:pt x="3047" y="4441"/>
                    </a:cubicBezTo>
                    <a:cubicBezTo>
                      <a:pt x="4393" y="4719"/>
                      <a:pt x="4615" y="4840"/>
                      <a:pt x="4904" y="5405"/>
                    </a:cubicBezTo>
                    <a:lnTo>
                      <a:pt x="2591" y="5355"/>
                    </a:lnTo>
                    <a:cubicBezTo>
                      <a:pt x="2769" y="6187"/>
                      <a:pt x="2958" y="6429"/>
                      <a:pt x="3670" y="6858"/>
                    </a:cubicBezTo>
                    <a:lnTo>
                      <a:pt x="4649" y="6843"/>
                    </a:lnTo>
                    <a:cubicBezTo>
                      <a:pt x="4849" y="7247"/>
                      <a:pt x="4749" y="7605"/>
                      <a:pt x="4126" y="7787"/>
                    </a:cubicBezTo>
                    <a:cubicBezTo>
                      <a:pt x="3247" y="8054"/>
                      <a:pt x="4192" y="8448"/>
                      <a:pt x="3525" y="8776"/>
                    </a:cubicBezTo>
                    <a:cubicBezTo>
                      <a:pt x="2446" y="9306"/>
                      <a:pt x="2201" y="10068"/>
                      <a:pt x="1445" y="10754"/>
                    </a:cubicBezTo>
                    <a:lnTo>
                      <a:pt x="2591" y="10916"/>
                    </a:lnTo>
                    <a:cubicBezTo>
                      <a:pt x="2546" y="11138"/>
                      <a:pt x="2569" y="11380"/>
                      <a:pt x="2458" y="11613"/>
                    </a:cubicBezTo>
                    <a:cubicBezTo>
                      <a:pt x="2257" y="12036"/>
                      <a:pt x="2502" y="12395"/>
                      <a:pt x="3080" y="12723"/>
                    </a:cubicBezTo>
                    <a:cubicBezTo>
                      <a:pt x="3448" y="12930"/>
                      <a:pt x="3781" y="13152"/>
                      <a:pt x="4192" y="13348"/>
                    </a:cubicBezTo>
                    <a:cubicBezTo>
                      <a:pt x="4671" y="13576"/>
                      <a:pt x="5561" y="13561"/>
                      <a:pt x="5850" y="13914"/>
                    </a:cubicBezTo>
                    <a:cubicBezTo>
                      <a:pt x="5883" y="13944"/>
                      <a:pt x="5939" y="13964"/>
                      <a:pt x="6006" y="13974"/>
                    </a:cubicBezTo>
                    <a:cubicBezTo>
                      <a:pt x="6176" y="13997"/>
                      <a:pt x="6356" y="14036"/>
                      <a:pt x="6520" y="14036"/>
                    </a:cubicBezTo>
                    <a:cubicBezTo>
                      <a:pt x="6538" y="14036"/>
                      <a:pt x="6555" y="14036"/>
                      <a:pt x="6573" y="14035"/>
                    </a:cubicBezTo>
                    <a:cubicBezTo>
                      <a:pt x="7040" y="14010"/>
                      <a:pt x="7485" y="14010"/>
                      <a:pt x="7885" y="13808"/>
                    </a:cubicBezTo>
                    <a:cubicBezTo>
                      <a:pt x="7911" y="13794"/>
                      <a:pt x="7958" y="13789"/>
                      <a:pt x="8019" y="13789"/>
                    </a:cubicBezTo>
                    <a:cubicBezTo>
                      <a:pt x="8267" y="13789"/>
                      <a:pt x="8746" y="13877"/>
                      <a:pt x="8984" y="13877"/>
                    </a:cubicBezTo>
                    <a:cubicBezTo>
                      <a:pt x="9043" y="13877"/>
                      <a:pt x="9087" y="13872"/>
                      <a:pt x="9109" y="13858"/>
                    </a:cubicBezTo>
                    <a:cubicBezTo>
                      <a:pt x="9643" y="13550"/>
                      <a:pt x="10377" y="13636"/>
                      <a:pt x="11022" y="13565"/>
                    </a:cubicBezTo>
                    <a:cubicBezTo>
                      <a:pt x="11039" y="13563"/>
                      <a:pt x="11056" y="13562"/>
                      <a:pt x="11074" y="13562"/>
                    </a:cubicBezTo>
                    <a:cubicBezTo>
                      <a:pt x="11175" y="13562"/>
                      <a:pt x="11295" y="13594"/>
                      <a:pt x="11456" y="13611"/>
                    </a:cubicBezTo>
                    <a:cubicBezTo>
                      <a:pt x="11416" y="13856"/>
                      <a:pt x="11602" y="13905"/>
                      <a:pt x="11861" y="13905"/>
                    </a:cubicBezTo>
                    <a:cubicBezTo>
                      <a:pt x="12037" y="13905"/>
                      <a:pt x="12246" y="13883"/>
                      <a:pt x="12441" y="13883"/>
                    </a:cubicBezTo>
                    <a:cubicBezTo>
                      <a:pt x="12611" y="13883"/>
                      <a:pt x="12772" y="13900"/>
                      <a:pt x="12890" y="13964"/>
                    </a:cubicBezTo>
                    <a:cubicBezTo>
                      <a:pt x="12846" y="14095"/>
                      <a:pt x="12890" y="14287"/>
                      <a:pt x="12724" y="14439"/>
                    </a:cubicBezTo>
                    <a:cubicBezTo>
                      <a:pt x="12468" y="14661"/>
                      <a:pt x="13046" y="14958"/>
                      <a:pt x="12368" y="15125"/>
                    </a:cubicBezTo>
                    <a:cubicBezTo>
                      <a:pt x="13435" y="15675"/>
                      <a:pt x="12924" y="16397"/>
                      <a:pt x="13324" y="16902"/>
                    </a:cubicBezTo>
                    <a:cubicBezTo>
                      <a:pt x="12790" y="17553"/>
                      <a:pt x="12067" y="18012"/>
                      <a:pt x="12089" y="18708"/>
                    </a:cubicBezTo>
                    <a:cubicBezTo>
                      <a:pt x="12123" y="19511"/>
                      <a:pt x="11355" y="20318"/>
                      <a:pt x="10699" y="21095"/>
                    </a:cubicBezTo>
                    <a:cubicBezTo>
                      <a:pt x="10599" y="21211"/>
                      <a:pt x="10543" y="21332"/>
                      <a:pt x="10388" y="21600"/>
                    </a:cubicBezTo>
                    <a:cubicBezTo>
                      <a:pt x="17451" y="18880"/>
                      <a:pt x="21388" y="14681"/>
                      <a:pt x="20009" y="10280"/>
                    </a:cubicBezTo>
                    <a:cubicBezTo>
                      <a:pt x="18441" y="5254"/>
                      <a:pt x="10365" y="1352"/>
                      <a:pt x="66"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48" name="Google Shape;2750;p57"/>
              <p:cNvSpPr/>
              <p:nvPr/>
            </p:nvSpPr>
            <p:spPr>
              <a:xfrm>
                <a:off x="107480" y="293858"/>
                <a:ext cx="184107" cy="216623"/>
              </a:xfrm>
              <a:custGeom>
                <a:avLst/>
                <a:gdLst/>
                <a:ahLst/>
                <a:cxnLst>
                  <a:cxn ang="0">
                    <a:pos x="wd2" y="hd2"/>
                  </a:cxn>
                  <a:cxn ang="5400000">
                    <a:pos x="wd2" y="hd2"/>
                  </a:cxn>
                  <a:cxn ang="10800000">
                    <a:pos x="wd2" y="hd2"/>
                  </a:cxn>
                  <a:cxn ang="16200000">
                    <a:pos x="wd2" y="hd2"/>
                  </a:cxn>
                </a:cxnLst>
                <a:rect l="0" t="0" r="r" b="b"/>
                <a:pathLst>
                  <a:path w="21358" h="21600" fill="norm" stroke="1" extrusionOk="0">
                    <a:moveTo>
                      <a:pt x="2259" y="0"/>
                    </a:moveTo>
                    <a:cubicBezTo>
                      <a:pt x="2247" y="0"/>
                      <a:pt x="2238" y="2"/>
                      <a:pt x="2232" y="6"/>
                    </a:cubicBezTo>
                    <a:cubicBezTo>
                      <a:pt x="605" y="1507"/>
                      <a:pt x="605" y="1507"/>
                      <a:pt x="831" y="3680"/>
                    </a:cubicBezTo>
                    <a:cubicBezTo>
                      <a:pt x="843" y="3792"/>
                      <a:pt x="748" y="3905"/>
                      <a:pt x="712" y="4027"/>
                    </a:cubicBezTo>
                    <a:cubicBezTo>
                      <a:pt x="463" y="4833"/>
                      <a:pt x="226" y="5640"/>
                      <a:pt x="0" y="6415"/>
                    </a:cubicBezTo>
                    <a:lnTo>
                      <a:pt x="748" y="8058"/>
                    </a:lnTo>
                    <a:cubicBezTo>
                      <a:pt x="1436" y="8711"/>
                      <a:pt x="2078" y="9364"/>
                      <a:pt x="2802" y="9966"/>
                    </a:cubicBezTo>
                    <a:cubicBezTo>
                      <a:pt x="3527" y="10589"/>
                      <a:pt x="3799" y="11746"/>
                      <a:pt x="5080" y="11746"/>
                    </a:cubicBezTo>
                    <a:cubicBezTo>
                      <a:pt x="5205" y="11746"/>
                      <a:pt x="5340" y="11735"/>
                      <a:pt x="5486" y="11711"/>
                    </a:cubicBezTo>
                    <a:cubicBezTo>
                      <a:pt x="6199" y="12212"/>
                      <a:pt x="7184" y="12395"/>
                      <a:pt x="7481" y="13354"/>
                    </a:cubicBezTo>
                    <a:cubicBezTo>
                      <a:pt x="7754" y="14211"/>
                      <a:pt x="8478" y="14966"/>
                      <a:pt x="8716" y="15824"/>
                    </a:cubicBezTo>
                    <a:cubicBezTo>
                      <a:pt x="8941" y="16599"/>
                      <a:pt x="9677" y="17059"/>
                      <a:pt x="9927" y="17702"/>
                    </a:cubicBezTo>
                    <a:cubicBezTo>
                      <a:pt x="10224" y="18477"/>
                      <a:pt x="10687" y="19120"/>
                      <a:pt x="11091" y="19824"/>
                    </a:cubicBezTo>
                    <a:cubicBezTo>
                      <a:pt x="11423" y="20375"/>
                      <a:pt x="12195" y="20151"/>
                      <a:pt x="12397" y="20814"/>
                    </a:cubicBezTo>
                    <a:cubicBezTo>
                      <a:pt x="12468" y="21028"/>
                      <a:pt x="12611" y="21222"/>
                      <a:pt x="12813" y="21385"/>
                    </a:cubicBezTo>
                    <a:cubicBezTo>
                      <a:pt x="13584" y="21477"/>
                      <a:pt x="14368" y="21549"/>
                      <a:pt x="15164" y="21600"/>
                    </a:cubicBezTo>
                    <a:cubicBezTo>
                      <a:pt x="15097" y="21370"/>
                      <a:pt x="15051" y="21158"/>
                      <a:pt x="14594" y="21158"/>
                    </a:cubicBezTo>
                    <a:cubicBezTo>
                      <a:pt x="14564" y="21158"/>
                      <a:pt x="14533" y="21159"/>
                      <a:pt x="14499" y="21161"/>
                    </a:cubicBezTo>
                    <a:cubicBezTo>
                      <a:pt x="14485" y="21162"/>
                      <a:pt x="14473" y="21162"/>
                      <a:pt x="14460" y="21162"/>
                    </a:cubicBezTo>
                    <a:cubicBezTo>
                      <a:pt x="13870" y="21162"/>
                      <a:pt x="15015" y="20443"/>
                      <a:pt x="14131" y="20273"/>
                    </a:cubicBezTo>
                    <a:cubicBezTo>
                      <a:pt x="13644" y="20171"/>
                      <a:pt x="14796" y="19385"/>
                      <a:pt x="13870" y="19120"/>
                    </a:cubicBezTo>
                    <a:lnTo>
                      <a:pt x="14000" y="18967"/>
                    </a:lnTo>
                    <a:lnTo>
                      <a:pt x="15247" y="18630"/>
                    </a:lnTo>
                    <a:lnTo>
                      <a:pt x="14629" y="17263"/>
                    </a:lnTo>
                    <a:lnTo>
                      <a:pt x="15520" y="17161"/>
                    </a:lnTo>
                    <a:cubicBezTo>
                      <a:pt x="15793" y="16702"/>
                      <a:pt x="16066" y="16283"/>
                      <a:pt x="16316" y="15844"/>
                    </a:cubicBezTo>
                    <a:cubicBezTo>
                      <a:pt x="16494" y="15517"/>
                      <a:pt x="16850" y="15130"/>
                      <a:pt x="16755" y="14854"/>
                    </a:cubicBezTo>
                    <a:cubicBezTo>
                      <a:pt x="16363" y="13640"/>
                      <a:pt x="17455" y="13211"/>
                      <a:pt x="18299" y="12956"/>
                    </a:cubicBezTo>
                    <a:cubicBezTo>
                      <a:pt x="19142" y="12691"/>
                      <a:pt x="19462" y="12354"/>
                      <a:pt x="19569" y="11681"/>
                    </a:cubicBezTo>
                    <a:cubicBezTo>
                      <a:pt x="19688" y="10966"/>
                      <a:pt x="19949" y="10272"/>
                      <a:pt x="20009" y="9558"/>
                    </a:cubicBezTo>
                    <a:cubicBezTo>
                      <a:pt x="20068" y="8895"/>
                      <a:pt x="20080" y="8303"/>
                      <a:pt x="20804" y="7864"/>
                    </a:cubicBezTo>
                    <a:cubicBezTo>
                      <a:pt x="21042" y="7731"/>
                      <a:pt x="21101" y="7354"/>
                      <a:pt x="21184" y="7079"/>
                    </a:cubicBezTo>
                    <a:cubicBezTo>
                      <a:pt x="21600" y="5834"/>
                      <a:pt x="21327" y="5528"/>
                      <a:pt x="19735" y="5252"/>
                    </a:cubicBezTo>
                    <a:cubicBezTo>
                      <a:pt x="19474" y="5211"/>
                      <a:pt x="19284" y="4885"/>
                      <a:pt x="18916" y="4558"/>
                    </a:cubicBezTo>
                    <a:lnTo>
                      <a:pt x="16660" y="5048"/>
                    </a:lnTo>
                    <a:cubicBezTo>
                      <a:pt x="16411" y="4415"/>
                      <a:pt x="15603" y="4415"/>
                      <a:pt x="14867" y="4293"/>
                    </a:cubicBezTo>
                    <a:lnTo>
                      <a:pt x="14487" y="4691"/>
                    </a:lnTo>
                    <a:lnTo>
                      <a:pt x="12088" y="2068"/>
                    </a:lnTo>
                    <a:cubicBezTo>
                      <a:pt x="11269" y="2028"/>
                      <a:pt x="10644" y="1940"/>
                      <a:pt x="10083" y="1940"/>
                    </a:cubicBezTo>
                    <a:cubicBezTo>
                      <a:pt x="9920" y="1940"/>
                      <a:pt x="9762" y="1947"/>
                      <a:pt x="9606" y="1966"/>
                    </a:cubicBezTo>
                    <a:cubicBezTo>
                      <a:pt x="9566" y="1970"/>
                      <a:pt x="9528" y="1972"/>
                      <a:pt x="9491" y="1972"/>
                    </a:cubicBezTo>
                    <a:cubicBezTo>
                      <a:pt x="8761" y="1972"/>
                      <a:pt x="8723" y="1139"/>
                      <a:pt x="7920" y="1129"/>
                    </a:cubicBezTo>
                    <a:cubicBezTo>
                      <a:pt x="7433" y="1129"/>
                      <a:pt x="6626" y="843"/>
                      <a:pt x="6412" y="251"/>
                    </a:cubicBezTo>
                    <a:cubicBezTo>
                      <a:pt x="5806" y="456"/>
                      <a:pt x="5296" y="782"/>
                      <a:pt x="4773" y="782"/>
                    </a:cubicBezTo>
                    <a:cubicBezTo>
                      <a:pt x="4764" y="782"/>
                      <a:pt x="4754" y="782"/>
                      <a:pt x="4745" y="782"/>
                    </a:cubicBezTo>
                    <a:cubicBezTo>
                      <a:pt x="4208" y="782"/>
                      <a:pt x="3660" y="504"/>
                      <a:pt x="3147" y="354"/>
                    </a:cubicBezTo>
                    <a:lnTo>
                      <a:pt x="2790" y="680"/>
                    </a:lnTo>
                    <a:lnTo>
                      <a:pt x="2399" y="27"/>
                    </a:lnTo>
                    <a:cubicBezTo>
                      <a:pt x="2353" y="19"/>
                      <a:pt x="2294" y="0"/>
                      <a:pt x="2259"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49" name="Google Shape;2751;p57"/>
              <p:cNvSpPr/>
              <p:nvPr/>
            </p:nvSpPr>
            <p:spPr>
              <a:xfrm>
                <a:off x="74413" y="252139"/>
                <a:ext cx="33986" cy="139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612" y="0"/>
                    </a:moveTo>
                    <a:cubicBezTo>
                      <a:pt x="5331" y="0"/>
                      <a:pt x="2900" y="2046"/>
                      <a:pt x="0" y="5279"/>
                    </a:cubicBezTo>
                    <a:cubicBezTo>
                      <a:pt x="2068" y="8540"/>
                      <a:pt x="4081" y="12631"/>
                      <a:pt x="4598" y="12631"/>
                    </a:cubicBezTo>
                    <a:cubicBezTo>
                      <a:pt x="4635" y="12631"/>
                      <a:pt x="4664" y="12604"/>
                      <a:pt x="4686" y="12569"/>
                    </a:cubicBezTo>
                    <a:cubicBezTo>
                      <a:pt x="5889" y="9889"/>
                      <a:pt x="6871" y="8495"/>
                      <a:pt x="7946" y="8495"/>
                    </a:cubicBezTo>
                    <a:cubicBezTo>
                      <a:pt x="8906" y="8495"/>
                      <a:pt x="9937" y="9612"/>
                      <a:pt x="11256" y="11934"/>
                    </a:cubicBezTo>
                    <a:cubicBezTo>
                      <a:pt x="13988" y="16687"/>
                      <a:pt x="17501" y="17955"/>
                      <a:pt x="21406" y="21600"/>
                    </a:cubicBezTo>
                    <a:lnTo>
                      <a:pt x="21600" y="9558"/>
                    </a:lnTo>
                    <a:cubicBezTo>
                      <a:pt x="18480" y="7968"/>
                      <a:pt x="15290" y="8602"/>
                      <a:pt x="13405" y="5119"/>
                    </a:cubicBezTo>
                    <a:cubicBezTo>
                      <a:pt x="11443" y="1519"/>
                      <a:pt x="9585" y="0"/>
                      <a:pt x="7612"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50" name="Google Shape;2752;p57"/>
              <p:cNvSpPr/>
              <p:nvPr/>
            </p:nvSpPr>
            <p:spPr>
              <a:xfrm>
                <a:off x="115770" y="261988"/>
                <a:ext cx="35722"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744" y="2046"/>
                      <a:pt x="13845" y="4542"/>
                      <a:pt x="11166" y="4542"/>
                    </a:cubicBezTo>
                    <a:cubicBezTo>
                      <a:pt x="10908" y="4542"/>
                      <a:pt x="10653" y="4521"/>
                      <a:pt x="10399" y="4469"/>
                    </a:cubicBezTo>
                    <a:cubicBezTo>
                      <a:pt x="8553" y="4144"/>
                      <a:pt x="6778" y="776"/>
                      <a:pt x="4716" y="776"/>
                    </a:cubicBezTo>
                    <a:cubicBezTo>
                      <a:pt x="3314" y="776"/>
                      <a:pt x="1779" y="2329"/>
                      <a:pt x="0" y="7448"/>
                    </a:cubicBezTo>
                    <a:lnTo>
                      <a:pt x="5135" y="21600"/>
                    </a:lnTo>
                    <a:cubicBezTo>
                      <a:pt x="8480" y="4291"/>
                      <a:pt x="15597" y="16009"/>
                      <a:pt x="21600"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51" name="Google Shape;2753;p57"/>
              <p:cNvSpPr/>
              <p:nvPr/>
            </p:nvSpPr>
            <p:spPr>
              <a:xfrm>
                <a:off x="167667" y="114108"/>
                <a:ext cx="1975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286" y="0"/>
                    </a:moveTo>
                    <a:lnTo>
                      <a:pt x="0" y="18536"/>
                    </a:lnTo>
                    <a:lnTo>
                      <a:pt x="21266" y="21600"/>
                    </a:lnTo>
                    <a:cubicBezTo>
                      <a:pt x="21486" y="19439"/>
                      <a:pt x="21600" y="17278"/>
                      <a:pt x="21600" y="15300"/>
                    </a:cubicBezTo>
                    <a:cubicBezTo>
                      <a:pt x="21379" y="11881"/>
                      <a:pt x="20818" y="8817"/>
                      <a:pt x="20483" y="5935"/>
                    </a:cubicBezTo>
                    <a:lnTo>
                      <a:pt x="9286"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52" name="Google Shape;2754;p57"/>
              <p:cNvSpPr/>
              <p:nvPr/>
            </p:nvSpPr>
            <p:spPr>
              <a:xfrm>
                <a:off x="0" y="17707"/>
                <a:ext cx="181588" cy="3030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445" y="0"/>
                    </a:moveTo>
                    <a:cubicBezTo>
                      <a:pt x="9144" y="2378"/>
                      <a:pt x="1753" y="7805"/>
                      <a:pt x="0" y="14145"/>
                    </a:cubicBezTo>
                    <a:cubicBezTo>
                      <a:pt x="353" y="15195"/>
                      <a:pt x="524" y="16268"/>
                      <a:pt x="791" y="17332"/>
                    </a:cubicBezTo>
                    <a:cubicBezTo>
                      <a:pt x="804" y="17376"/>
                      <a:pt x="986" y="17413"/>
                      <a:pt x="1157" y="17471"/>
                    </a:cubicBezTo>
                    <a:cubicBezTo>
                      <a:pt x="1157" y="17092"/>
                      <a:pt x="1169" y="16734"/>
                      <a:pt x="1169" y="16377"/>
                    </a:cubicBezTo>
                    <a:lnTo>
                      <a:pt x="1449" y="16370"/>
                    </a:lnTo>
                    <a:lnTo>
                      <a:pt x="2679" y="18711"/>
                    </a:lnTo>
                    <a:cubicBezTo>
                      <a:pt x="3080" y="18894"/>
                      <a:pt x="3629" y="19156"/>
                      <a:pt x="4200" y="19382"/>
                    </a:cubicBezTo>
                    <a:cubicBezTo>
                      <a:pt x="4493" y="19514"/>
                      <a:pt x="4834" y="19601"/>
                      <a:pt x="5187" y="19645"/>
                    </a:cubicBezTo>
                    <a:cubicBezTo>
                      <a:pt x="6733" y="19762"/>
                      <a:pt x="8572" y="20097"/>
                      <a:pt x="9302" y="20754"/>
                    </a:cubicBezTo>
                    <a:cubicBezTo>
                      <a:pt x="9960" y="21366"/>
                      <a:pt x="10848" y="21461"/>
                      <a:pt x="11494" y="21600"/>
                    </a:cubicBezTo>
                    <a:lnTo>
                      <a:pt x="12919" y="21235"/>
                    </a:lnTo>
                    <a:cubicBezTo>
                      <a:pt x="12845" y="21163"/>
                      <a:pt x="12785" y="21031"/>
                      <a:pt x="12711" y="21024"/>
                    </a:cubicBezTo>
                    <a:cubicBezTo>
                      <a:pt x="10544" y="20951"/>
                      <a:pt x="10544" y="20958"/>
                      <a:pt x="10227" y="19740"/>
                    </a:cubicBezTo>
                    <a:cubicBezTo>
                      <a:pt x="10203" y="19608"/>
                      <a:pt x="10155" y="19477"/>
                      <a:pt x="10070" y="19222"/>
                    </a:cubicBezTo>
                    <a:lnTo>
                      <a:pt x="8109" y="18974"/>
                    </a:lnTo>
                    <a:lnTo>
                      <a:pt x="8255" y="17457"/>
                    </a:lnTo>
                    <a:cubicBezTo>
                      <a:pt x="8240" y="17456"/>
                      <a:pt x="8226" y="17456"/>
                      <a:pt x="8211" y="17456"/>
                    </a:cubicBezTo>
                    <a:cubicBezTo>
                      <a:pt x="6697" y="17456"/>
                      <a:pt x="7380" y="18588"/>
                      <a:pt x="6283" y="18719"/>
                    </a:cubicBezTo>
                    <a:cubicBezTo>
                      <a:pt x="5199" y="18310"/>
                      <a:pt x="5199" y="18310"/>
                      <a:pt x="4688" y="16048"/>
                    </a:cubicBezTo>
                    <a:cubicBezTo>
                      <a:pt x="5126" y="14867"/>
                      <a:pt x="7415" y="15261"/>
                      <a:pt x="7939" y="14334"/>
                    </a:cubicBezTo>
                    <a:lnTo>
                      <a:pt x="9521" y="14670"/>
                    </a:lnTo>
                    <a:cubicBezTo>
                      <a:pt x="9558" y="15217"/>
                      <a:pt x="9752" y="15735"/>
                      <a:pt x="10739" y="16071"/>
                    </a:cubicBezTo>
                    <a:lnTo>
                      <a:pt x="10203" y="13795"/>
                    </a:lnTo>
                    <a:cubicBezTo>
                      <a:pt x="10301" y="13692"/>
                      <a:pt x="10422" y="13605"/>
                      <a:pt x="10544" y="13518"/>
                    </a:cubicBezTo>
                    <a:cubicBezTo>
                      <a:pt x="11482" y="12985"/>
                      <a:pt x="12845" y="12606"/>
                      <a:pt x="12541" y="11606"/>
                    </a:cubicBezTo>
                    <a:cubicBezTo>
                      <a:pt x="13186" y="11161"/>
                      <a:pt x="13381" y="10512"/>
                      <a:pt x="14343" y="10206"/>
                    </a:cubicBezTo>
                    <a:cubicBezTo>
                      <a:pt x="14526" y="10140"/>
                      <a:pt x="14891" y="10089"/>
                      <a:pt x="14891" y="10038"/>
                    </a:cubicBezTo>
                    <a:cubicBezTo>
                      <a:pt x="14891" y="9294"/>
                      <a:pt x="15987" y="9199"/>
                      <a:pt x="16705" y="8820"/>
                    </a:cubicBezTo>
                    <a:cubicBezTo>
                      <a:pt x="16947" y="9032"/>
                      <a:pt x="17156" y="9106"/>
                      <a:pt x="17347" y="9106"/>
                    </a:cubicBezTo>
                    <a:cubicBezTo>
                      <a:pt x="17789" y="9106"/>
                      <a:pt x="18137" y="8709"/>
                      <a:pt x="18583" y="8709"/>
                    </a:cubicBezTo>
                    <a:cubicBezTo>
                      <a:pt x="18594" y="8709"/>
                      <a:pt x="18605" y="8709"/>
                      <a:pt x="18617" y="8710"/>
                    </a:cubicBezTo>
                    <a:cubicBezTo>
                      <a:pt x="18653" y="8710"/>
                      <a:pt x="18690" y="8579"/>
                      <a:pt x="18702" y="8564"/>
                    </a:cubicBezTo>
                    <a:lnTo>
                      <a:pt x="17326" y="8185"/>
                    </a:lnTo>
                    <a:lnTo>
                      <a:pt x="17728" y="7543"/>
                    </a:lnTo>
                    <a:lnTo>
                      <a:pt x="16657" y="7339"/>
                    </a:lnTo>
                    <a:cubicBezTo>
                      <a:pt x="17265" y="7200"/>
                      <a:pt x="17874" y="7288"/>
                      <a:pt x="18410" y="7207"/>
                    </a:cubicBezTo>
                    <a:cubicBezTo>
                      <a:pt x="18946" y="7127"/>
                      <a:pt x="19396" y="6886"/>
                      <a:pt x="19883" y="6711"/>
                    </a:cubicBezTo>
                    <a:cubicBezTo>
                      <a:pt x="20431" y="6514"/>
                      <a:pt x="20979" y="6310"/>
                      <a:pt x="21600" y="6077"/>
                    </a:cubicBezTo>
                    <a:cubicBezTo>
                      <a:pt x="20906" y="5230"/>
                      <a:pt x="19055" y="4953"/>
                      <a:pt x="19006" y="3932"/>
                    </a:cubicBezTo>
                    <a:lnTo>
                      <a:pt x="17253" y="4866"/>
                    </a:lnTo>
                    <a:cubicBezTo>
                      <a:pt x="17679" y="3523"/>
                      <a:pt x="16194" y="3662"/>
                      <a:pt x="15281" y="3480"/>
                    </a:cubicBezTo>
                    <a:cubicBezTo>
                      <a:pt x="15049" y="3640"/>
                      <a:pt x="14793" y="3713"/>
                      <a:pt x="14428" y="3830"/>
                    </a:cubicBezTo>
                    <a:lnTo>
                      <a:pt x="14976" y="4165"/>
                    </a:lnTo>
                    <a:lnTo>
                      <a:pt x="13966" y="4603"/>
                    </a:lnTo>
                    <a:cubicBezTo>
                      <a:pt x="14940" y="5033"/>
                      <a:pt x="14380" y="5602"/>
                      <a:pt x="14197" y="5646"/>
                    </a:cubicBezTo>
                    <a:cubicBezTo>
                      <a:pt x="12870" y="5938"/>
                      <a:pt x="13186" y="6740"/>
                      <a:pt x="12626" y="7244"/>
                    </a:cubicBezTo>
                    <a:lnTo>
                      <a:pt x="11981" y="6952"/>
                    </a:lnTo>
                    <a:cubicBezTo>
                      <a:pt x="11701" y="6784"/>
                      <a:pt x="12273" y="6726"/>
                      <a:pt x="12249" y="6587"/>
                    </a:cubicBezTo>
                    <a:cubicBezTo>
                      <a:pt x="12237" y="6405"/>
                      <a:pt x="12176" y="6222"/>
                      <a:pt x="12127" y="6018"/>
                    </a:cubicBezTo>
                    <a:lnTo>
                      <a:pt x="10142" y="5675"/>
                    </a:lnTo>
                    <a:cubicBezTo>
                      <a:pt x="9875" y="4340"/>
                      <a:pt x="12164" y="4122"/>
                      <a:pt x="13089" y="3312"/>
                    </a:cubicBezTo>
                    <a:cubicBezTo>
                      <a:pt x="13364" y="3474"/>
                      <a:pt x="13652" y="3517"/>
                      <a:pt x="13945" y="3517"/>
                    </a:cubicBezTo>
                    <a:cubicBezTo>
                      <a:pt x="14278" y="3517"/>
                      <a:pt x="14619" y="3461"/>
                      <a:pt x="14960" y="3461"/>
                    </a:cubicBezTo>
                    <a:cubicBezTo>
                      <a:pt x="15063" y="3461"/>
                      <a:pt x="15166" y="3467"/>
                      <a:pt x="15268" y="3480"/>
                    </a:cubicBezTo>
                    <a:cubicBezTo>
                      <a:pt x="15183" y="3166"/>
                      <a:pt x="15134" y="2940"/>
                      <a:pt x="15073" y="2670"/>
                    </a:cubicBezTo>
                    <a:cubicBezTo>
                      <a:pt x="15918" y="2664"/>
                      <a:pt x="16171" y="1866"/>
                      <a:pt x="17122" y="1866"/>
                    </a:cubicBezTo>
                    <a:cubicBezTo>
                      <a:pt x="17336" y="1866"/>
                      <a:pt x="17586" y="1907"/>
                      <a:pt x="17886" y="2006"/>
                    </a:cubicBezTo>
                    <a:cubicBezTo>
                      <a:pt x="17411" y="2451"/>
                      <a:pt x="16657" y="2604"/>
                      <a:pt x="16097" y="2882"/>
                    </a:cubicBezTo>
                    <a:lnTo>
                      <a:pt x="18008" y="3443"/>
                    </a:lnTo>
                    <a:lnTo>
                      <a:pt x="19274" y="2962"/>
                    </a:lnTo>
                    <a:lnTo>
                      <a:pt x="19323" y="2188"/>
                    </a:lnTo>
                    <a:cubicBezTo>
                      <a:pt x="19441" y="2213"/>
                      <a:pt x="19561" y="2225"/>
                      <a:pt x="19687" y="2225"/>
                    </a:cubicBezTo>
                    <a:cubicBezTo>
                      <a:pt x="20055" y="2225"/>
                      <a:pt x="20485" y="2117"/>
                      <a:pt x="21137" y="1867"/>
                    </a:cubicBezTo>
                    <a:lnTo>
                      <a:pt x="19919" y="1488"/>
                    </a:lnTo>
                    <a:lnTo>
                      <a:pt x="20285" y="1123"/>
                    </a:lnTo>
                    <a:lnTo>
                      <a:pt x="19372" y="708"/>
                    </a:lnTo>
                    <a:cubicBezTo>
                      <a:pt x="19457" y="489"/>
                      <a:pt x="19688" y="241"/>
                      <a:pt x="19567" y="95"/>
                    </a:cubicBezTo>
                    <a:cubicBezTo>
                      <a:pt x="19542" y="66"/>
                      <a:pt x="19493" y="29"/>
                      <a:pt x="19445"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grpSp>
        <p:sp>
          <p:nvSpPr>
            <p:cNvPr id="2754" name="Google Shape;2755;p57"/>
            <p:cNvSpPr/>
            <p:nvPr/>
          </p:nvSpPr>
          <p:spPr>
            <a:xfrm>
              <a:off x="-1" y="0"/>
              <a:ext cx="528241" cy="516387"/>
            </a:xfrm>
            <a:custGeom>
              <a:avLst/>
              <a:gdLst/>
              <a:ahLst/>
              <a:cxnLst>
                <a:cxn ang="0">
                  <a:pos x="wd2" y="hd2"/>
                </a:cxn>
                <a:cxn ang="5400000">
                  <a:pos x="wd2" y="hd2"/>
                </a:cxn>
                <a:cxn ang="10800000">
                  <a:pos x="wd2" y="hd2"/>
                </a:cxn>
                <a:cxn ang="16200000">
                  <a:pos x="wd2" y="hd2"/>
                </a:cxn>
              </a:cxnLst>
              <a:rect l="0" t="0" r="r" b="b"/>
              <a:pathLst>
                <a:path w="20460" h="21600" fill="norm" stroke="1" extrusionOk="0">
                  <a:moveTo>
                    <a:pt x="10309" y="107"/>
                  </a:moveTo>
                  <a:cubicBezTo>
                    <a:pt x="15258" y="107"/>
                    <a:pt x="19565" y="3942"/>
                    <a:pt x="20263" y="9268"/>
                  </a:cubicBezTo>
                  <a:cubicBezTo>
                    <a:pt x="21032" y="15111"/>
                    <a:pt x="17158" y="20534"/>
                    <a:pt x="11618" y="21382"/>
                  </a:cubicBezTo>
                  <a:cubicBezTo>
                    <a:pt x="11130" y="21454"/>
                    <a:pt x="10642" y="21493"/>
                    <a:pt x="10151" y="21493"/>
                  </a:cubicBezTo>
                  <a:cubicBezTo>
                    <a:pt x="5202" y="21493"/>
                    <a:pt x="895" y="17658"/>
                    <a:pt x="197" y="12332"/>
                  </a:cubicBezTo>
                  <a:cubicBezTo>
                    <a:pt x="-568" y="6489"/>
                    <a:pt x="3302" y="1066"/>
                    <a:pt x="8846" y="218"/>
                  </a:cubicBezTo>
                  <a:cubicBezTo>
                    <a:pt x="9330" y="141"/>
                    <a:pt x="9817" y="107"/>
                    <a:pt x="10309" y="107"/>
                  </a:cubicBezTo>
                  <a:close/>
                  <a:moveTo>
                    <a:pt x="10326" y="0"/>
                  </a:moveTo>
                  <a:cubicBezTo>
                    <a:pt x="10321" y="0"/>
                    <a:pt x="10315" y="0"/>
                    <a:pt x="10309" y="0"/>
                  </a:cubicBezTo>
                  <a:cubicBezTo>
                    <a:pt x="9814" y="0"/>
                    <a:pt x="9322" y="39"/>
                    <a:pt x="8830" y="111"/>
                  </a:cubicBezTo>
                  <a:cubicBezTo>
                    <a:pt x="7478" y="317"/>
                    <a:pt x="6173" y="805"/>
                    <a:pt x="4996" y="1554"/>
                  </a:cubicBezTo>
                  <a:cubicBezTo>
                    <a:pt x="3865" y="2269"/>
                    <a:pt x="2874" y="3215"/>
                    <a:pt x="2077" y="4336"/>
                  </a:cubicBezTo>
                  <a:cubicBezTo>
                    <a:pt x="1280" y="5445"/>
                    <a:pt x="693" y="6712"/>
                    <a:pt x="348" y="8069"/>
                  </a:cubicBezTo>
                  <a:cubicBezTo>
                    <a:pt x="-5" y="9460"/>
                    <a:pt x="-92" y="10916"/>
                    <a:pt x="98" y="12350"/>
                  </a:cubicBezTo>
                  <a:cubicBezTo>
                    <a:pt x="439" y="14939"/>
                    <a:pt x="1657" y="17306"/>
                    <a:pt x="3516" y="18993"/>
                  </a:cubicBezTo>
                  <a:cubicBezTo>
                    <a:pt x="5368" y="20676"/>
                    <a:pt x="7713" y="21600"/>
                    <a:pt x="10134" y="21600"/>
                  </a:cubicBezTo>
                  <a:cubicBezTo>
                    <a:pt x="10139" y="21600"/>
                    <a:pt x="10145" y="21600"/>
                    <a:pt x="10151" y="21600"/>
                  </a:cubicBezTo>
                  <a:cubicBezTo>
                    <a:pt x="10646" y="21600"/>
                    <a:pt x="11142" y="21561"/>
                    <a:pt x="11630" y="21489"/>
                  </a:cubicBezTo>
                  <a:cubicBezTo>
                    <a:pt x="12986" y="21283"/>
                    <a:pt x="14287" y="20795"/>
                    <a:pt x="15464" y="20046"/>
                  </a:cubicBezTo>
                  <a:cubicBezTo>
                    <a:pt x="16595" y="19327"/>
                    <a:pt x="17586" y="18385"/>
                    <a:pt x="18383" y="17264"/>
                  </a:cubicBezTo>
                  <a:cubicBezTo>
                    <a:pt x="19180" y="16155"/>
                    <a:pt x="19767" y="14888"/>
                    <a:pt x="20112" y="13535"/>
                  </a:cubicBezTo>
                  <a:cubicBezTo>
                    <a:pt x="20465" y="12140"/>
                    <a:pt x="20552" y="10684"/>
                    <a:pt x="20362" y="9255"/>
                  </a:cubicBezTo>
                  <a:cubicBezTo>
                    <a:pt x="20021" y="6661"/>
                    <a:pt x="18803" y="4294"/>
                    <a:pt x="16943" y="2611"/>
                  </a:cubicBezTo>
                  <a:cubicBezTo>
                    <a:pt x="15092" y="924"/>
                    <a:pt x="12747" y="0"/>
                    <a:pt x="10326"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2768" name="Google Shape;2756;p57"/>
          <p:cNvGrpSpPr/>
          <p:nvPr/>
        </p:nvGrpSpPr>
        <p:grpSpPr>
          <a:xfrm>
            <a:off x="6700339" y="2943986"/>
            <a:ext cx="522678" cy="511861"/>
            <a:chOff x="0" y="0"/>
            <a:chExt cx="522677" cy="511859"/>
          </a:xfrm>
        </p:grpSpPr>
        <p:grpSp>
          <p:nvGrpSpPr>
            <p:cNvPr id="2766" name="Google Shape;2757;p57"/>
            <p:cNvGrpSpPr/>
            <p:nvPr/>
          </p:nvGrpSpPr>
          <p:grpSpPr>
            <a:xfrm>
              <a:off x="41053" y="22"/>
              <a:ext cx="481601" cy="506702"/>
              <a:chOff x="5" y="5"/>
              <a:chExt cx="481599" cy="506700"/>
            </a:xfrm>
          </p:grpSpPr>
          <p:grpSp>
            <p:nvGrpSpPr>
              <p:cNvPr id="2761" name="Google Shape;2758;p57"/>
              <p:cNvGrpSpPr/>
              <p:nvPr/>
            </p:nvGrpSpPr>
            <p:grpSpPr>
              <a:xfrm>
                <a:off x="5" y="11789"/>
                <a:ext cx="481601" cy="494918"/>
                <a:chOff x="5" y="0"/>
                <a:chExt cx="481599" cy="494917"/>
              </a:xfrm>
            </p:grpSpPr>
            <p:sp>
              <p:nvSpPr>
                <p:cNvPr id="2756" name="Google Shape;2759;p57"/>
                <p:cNvSpPr/>
                <p:nvPr/>
              </p:nvSpPr>
              <p:spPr>
                <a:xfrm>
                  <a:off x="5" y="-1"/>
                  <a:ext cx="238701" cy="3156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30" y="1541"/>
                      </a:moveTo>
                      <a:lnTo>
                        <a:pt x="11838" y="2598"/>
                      </a:lnTo>
                      <a:lnTo>
                        <a:pt x="11532" y="2801"/>
                      </a:lnTo>
                      <a:lnTo>
                        <a:pt x="9892" y="1737"/>
                      </a:lnTo>
                      <a:lnTo>
                        <a:pt x="10930" y="1541"/>
                      </a:lnTo>
                      <a:close/>
                      <a:moveTo>
                        <a:pt x="13088" y="0"/>
                      </a:moveTo>
                      <a:cubicBezTo>
                        <a:pt x="12754" y="77"/>
                        <a:pt x="12430" y="161"/>
                        <a:pt x="12106" y="245"/>
                      </a:cubicBezTo>
                      <a:lnTo>
                        <a:pt x="12264" y="413"/>
                      </a:lnTo>
                      <a:lnTo>
                        <a:pt x="11412" y="448"/>
                      </a:lnTo>
                      <a:cubicBezTo>
                        <a:pt x="10920" y="589"/>
                        <a:pt x="10430" y="750"/>
                        <a:pt x="9957" y="911"/>
                      </a:cubicBezTo>
                      <a:lnTo>
                        <a:pt x="9244" y="1772"/>
                      </a:lnTo>
                      <a:lnTo>
                        <a:pt x="10096" y="2675"/>
                      </a:lnTo>
                      <a:lnTo>
                        <a:pt x="8716" y="2402"/>
                      </a:lnTo>
                      <a:lnTo>
                        <a:pt x="8883" y="1793"/>
                      </a:lnTo>
                      <a:lnTo>
                        <a:pt x="8077" y="1660"/>
                      </a:lnTo>
                      <a:cubicBezTo>
                        <a:pt x="7373" y="1961"/>
                        <a:pt x="6687" y="2297"/>
                        <a:pt x="6030" y="2655"/>
                      </a:cubicBezTo>
                      <a:lnTo>
                        <a:pt x="6567" y="2731"/>
                      </a:lnTo>
                      <a:lnTo>
                        <a:pt x="6178" y="3194"/>
                      </a:lnTo>
                      <a:cubicBezTo>
                        <a:pt x="5946" y="3145"/>
                        <a:pt x="5659" y="3068"/>
                        <a:pt x="5409" y="3005"/>
                      </a:cubicBezTo>
                      <a:cubicBezTo>
                        <a:pt x="3288" y="4244"/>
                        <a:pt x="1463" y="5750"/>
                        <a:pt x="0" y="7459"/>
                      </a:cubicBezTo>
                      <a:cubicBezTo>
                        <a:pt x="185" y="7711"/>
                        <a:pt x="259" y="8012"/>
                        <a:pt x="194" y="8299"/>
                      </a:cubicBezTo>
                      <a:cubicBezTo>
                        <a:pt x="148" y="8642"/>
                        <a:pt x="454" y="9000"/>
                        <a:pt x="510" y="9364"/>
                      </a:cubicBezTo>
                      <a:cubicBezTo>
                        <a:pt x="574" y="9742"/>
                        <a:pt x="435" y="10148"/>
                        <a:pt x="547" y="10513"/>
                      </a:cubicBezTo>
                      <a:cubicBezTo>
                        <a:pt x="824" y="11416"/>
                        <a:pt x="861" y="11409"/>
                        <a:pt x="685" y="12116"/>
                      </a:cubicBezTo>
                      <a:cubicBezTo>
                        <a:pt x="657" y="12236"/>
                        <a:pt x="648" y="12369"/>
                        <a:pt x="620" y="12495"/>
                      </a:cubicBezTo>
                      <a:cubicBezTo>
                        <a:pt x="472" y="13398"/>
                        <a:pt x="444" y="14246"/>
                        <a:pt x="1241" y="15072"/>
                      </a:cubicBezTo>
                      <a:cubicBezTo>
                        <a:pt x="1667" y="15513"/>
                        <a:pt x="2343" y="15576"/>
                        <a:pt x="2723" y="15976"/>
                      </a:cubicBezTo>
                      <a:cubicBezTo>
                        <a:pt x="2806" y="16242"/>
                        <a:pt x="2964" y="16508"/>
                        <a:pt x="2964" y="16774"/>
                      </a:cubicBezTo>
                      <a:cubicBezTo>
                        <a:pt x="2964" y="17040"/>
                        <a:pt x="3816" y="17110"/>
                        <a:pt x="3344" y="17425"/>
                      </a:cubicBezTo>
                      <a:lnTo>
                        <a:pt x="4400" y="17811"/>
                      </a:lnTo>
                      <a:lnTo>
                        <a:pt x="4316" y="17040"/>
                      </a:lnTo>
                      <a:cubicBezTo>
                        <a:pt x="4631" y="17215"/>
                        <a:pt x="4853" y="17299"/>
                        <a:pt x="5011" y="17425"/>
                      </a:cubicBezTo>
                      <a:cubicBezTo>
                        <a:pt x="5400" y="17727"/>
                        <a:pt x="5715" y="18098"/>
                        <a:pt x="6141" y="18364"/>
                      </a:cubicBezTo>
                      <a:cubicBezTo>
                        <a:pt x="6604" y="18651"/>
                        <a:pt x="7169" y="18840"/>
                        <a:pt x="6919" y="19407"/>
                      </a:cubicBezTo>
                      <a:cubicBezTo>
                        <a:pt x="7904" y="19830"/>
                        <a:pt x="8909" y="20239"/>
                        <a:pt x="10043" y="20239"/>
                      </a:cubicBezTo>
                      <a:cubicBezTo>
                        <a:pt x="10242" y="20239"/>
                        <a:pt x="10445" y="20226"/>
                        <a:pt x="10652" y="20199"/>
                      </a:cubicBezTo>
                      <a:cubicBezTo>
                        <a:pt x="10997" y="20151"/>
                        <a:pt x="11321" y="20078"/>
                        <a:pt x="11640" y="20078"/>
                      </a:cubicBezTo>
                      <a:cubicBezTo>
                        <a:pt x="11931" y="20078"/>
                        <a:pt x="12218" y="20138"/>
                        <a:pt x="12514" y="20332"/>
                      </a:cubicBezTo>
                      <a:cubicBezTo>
                        <a:pt x="12828" y="20542"/>
                        <a:pt x="13338" y="20612"/>
                        <a:pt x="13783" y="20689"/>
                      </a:cubicBezTo>
                      <a:cubicBezTo>
                        <a:pt x="13787" y="20690"/>
                        <a:pt x="13792" y="20691"/>
                        <a:pt x="13797" y="20691"/>
                      </a:cubicBezTo>
                      <a:cubicBezTo>
                        <a:pt x="13892" y="20691"/>
                        <a:pt x="14048" y="20509"/>
                        <a:pt x="14162" y="20416"/>
                      </a:cubicBezTo>
                      <a:cubicBezTo>
                        <a:pt x="15432" y="21266"/>
                        <a:pt x="15949" y="21600"/>
                        <a:pt x="16689" y="21600"/>
                      </a:cubicBezTo>
                      <a:cubicBezTo>
                        <a:pt x="17168" y="21600"/>
                        <a:pt x="17741" y="21460"/>
                        <a:pt x="18673" y="21228"/>
                      </a:cubicBezTo>
                      <a:cubicBezTo>
                        <a:pt x="18664" y="21186"/>
                        <a:pt x="18655" y="21144"/>
                        <a:pt x="18636" y="21102"/>
                      </a:cubicBezTo>
                      <a:cubicBezTo>
                        <a:pt x="18284" y="21109"/>
                        <a:pt x="17950" y="21137"/>
                        <a:pt x="17608" y="21144"/>
                      </a:cubicBezTo>
                      <a:cubicBezTo>
                        <a:pt x="17534" y="21146"/>
                        <a:pt x="17464" y="21147"/>
                        <a:pt x="17398" y="21147"/>
                      </a:cubicBezTo>
                      <a:cubicBezTo>
                        <a:pt x="16423" y="21147"/>
                        <a:pt x="16224" y="20939"/>
                        <a:pt x="16024" y="20080"/>
                      </a:cubicBezTo>
                      <a:cubicBezTo>
                        <a:pt x="15968" y="19807"/>
                        <a:pt x="15663" y="19568"/>
                        <a:pt x="15478" y="19330"/>
                      </a:cubicBezTo>
                      <a:lnTo>
                        <a:pt x="13588" y="19589"/>
                      </a:lnTo>
                      <a:lnTo>
                        <a:pt x="13773" y="17923"/>
                      </a:lnTo>
                      <a:lnTo>
                        <a:pt x="12615" y="18140"/>
                      </a:lnTo>
                      <a:cubicBezTo>
                        <a:pt x="12430" y="18525"/>
                        <a:pt x="12532" y="18980"/>
                        <a:pt x="11773" y="19169"/>
                      </a:cubicBezTo>
                      <a:cubicBezTo>
                        <a:pt x="11619" y="19207"/>
                        <a:pt x="11480" y="19223"/>
                        <a:pt x="11351" y="19223"/>
                      </a:cubicBezTo>
                      <a:cubicBezTo>
                        <a:pt x="10809" y="19223"/>
                        <a:pt x="10448" y="18937"/>
                        <a:pt x="10022" y="18756"/>
                      </a:cubicBezTo>
                      <a:lnTo>
                        <a:pt x="9318" y="16627"/>
                      </a:lnTo>
                      <a:cubicBezTo>
                        <a:pt x="10158" y="15832"/>
                        <a:pt x="10312" y="15686"/>
                        <a:pt x="11167" y="15686"/>
                      </a:cubicBezTo>
                      <a:cubicBezTo>
                        <a:pt x="11359" y="15686"/>
                        <a:pt x="11587" y="15693"/>
                        <a:pt x="11865" y="15702"/>
                      </a:cubicBezTo>
                      <a:lnTo>
                        <a:pt x="11949" y="15093"/>
                      </a:lnTo>
                      <a:lnTo>
                        <a:pt x="14116" y="15044"/>
                      </a:lnTo>
                      <a:lnTo>
                        <a:pt x="15829" y="16494"/>
                      </a:lnTo>
                      <a:cubicBezTo>
                        <a:pt x="16015" y="15611"/>
                        <a:pt x="15172" y="15114"/>
                        <a:pt x="14894" y="14358"/>
                      </a:cubicBezTo>
                      <a:cubicBezTo>
                        <a:pt x="15329" y="13959"/>
                        <a:pt x="15829" y="13531"/>
                        <a:pt x="16302" y="13090"/>
                      </a:cubicBezTo>
                      <a:cubicBezTo>
                        <a:pt x="16728" y="12684"/>
                        <a:pt x="16691" y="12586"/>
                        <a:pt x="15997" y="11983"/>
                      </a:cubicBezTo>
                      <a:cubicBezTo>
                        <a:pt x="16237" y="11809"/>
                        <a:pt x="16645" y="11640"/>
                        <a:pt x="16682" y="11444"/>
                      </a:cubicBezTo>
                      <a:cubicBezTo>
                        <a:pt x="16784" y="10807"/>
                        <a:pt x="17441" y="10562"/>
                        <a:pt x="17979" y="10226"/>
                      </a:cubicBezTo>
                      <a:lnTo>
                        <a:pt x="17876" y="9581"/>
                      </a:lnTo>
                      <a:lnTo>
                        <a:pt x="19099" y="9077"/>
                      </a:lnTo>
                      <a:lnTo>
                        <a:pt x="19377" y="9511"/>
                      </a:lnTo>
                      <a:lnTo>
                        <a:pt x="21109" y="8230"/>
                      </a:lnTo>
                      <a:lnTo>
                        <a:pt x="20906" y="8047"/>
                      </a:lnTo>
                      <a:lnTo>
                        <a:pt x="19933" y="8565"/>
                      </a:lnTo>
                      <a:lnTo>
                        <a:pt x="19007" y="8110"/>
                      </a:lnTo>
                      <a:cubicBezTo>
                        <a:pt x="19479" y="7669"/>
                        <a:pt x="19998" y="7354"/>
                        <a:pt x="20229" y="6941"/>
                      </a:cubicBezTo>
                      <a:cubicBezTo>
                        <a:pt x="20507" y="6464"/>
                        <a:pt x="21239" y="6423"/>
                        <a:pt x="21600" y="6037"/>
                      </a:cubicBezTo>
                      <a:cubicBezTo>
                        <a:pt x="21045" y="5596"/>
                        <a:pt x="20507" y="5393"/>
                        <a:pt x="19831" y="5337"/>
                      </a:cubicBezTo>
                      <a:cubicBezTo>
                        <a:pt x="19331" y="5316"/>
                        <a:pt x="18877" y="5120"/>
                        <a:pt x="18608" y="4797"/>
                      </a:cubicBezTo>
                      <a:cubicBezTo>
                        <a:pt x="18405" y="4587"/>
                        <a:pt x="18173" y="4405"/>
                        <a:pt x="17895" y="4251"/>
                      </a:cubicBezTo>
                      <a:cubicBezTo>
                        <a:pt x="17784" y="4181"/>
                        <a:pt x="17580" y="4195"/>
                        <a:pt x="17395" y="4167"/>
                      </a:cubicBezTo>
                      <a:lnTo>
                        <a:pt x="17108" y="4938"/>
                      </a:lnTo>
                      <a:cubicBezTo>
                        <a:pt x="16194" y="4742"/>
                        <a:pt x="15649" y="3844"/>
                        <a:pt x="14739" y="3844"/>
                      </a:cubicBezTo>
                      <a:cubicBezTo>
                        <a:pt x="14478" y="3844"/>
                        <a:pt x="14186" y="3918"/>
                        <a:pt x="13847" y="4104"/>
                      </a:cubicBezTo>
                      <a:cubicBezTo>
                        <a:pt x="13986" y="4623"/>
                        <a:pt x="13542" y="5246"/>
                        <a:pt x="14273" y="5715"/>
                      </a:cubicBezTo>
                      <a:cubicBezTo>
                        <a:pt x="14375" y="5778"/>
                        <a:pt x="14412" y="6037"/>
                        <a:pt x="14347" y="6086"/>
                      </a:cubicBezTo>
                      <a:cubicBezTo>
                        <a:pt x="13653" y="6548"/>
                        <a:pt x="14144" y="7172"/>
                        <a:pt x="14060" y="7676"/>
                      </a:cubicBezTo>
                      <a:cubicBezTo>
                        <a:pt x="13967" y="7686"/>
                        <a:pt x="13882" y="7690"/>
                        <a:pt x="13804" y="7690"/>
                      </a:cubicBezTo>
                      <a:cubicBezTo>
                        <a:pt x="12807" y="7690"/>
                        <a:pt x="12947" y="6949"/>
                        <a:pt x="12689" y="6604"/>
                      </a:cubicBezTo>
                      <a:cubicBezTo>
                        <a:pt x="12287" y="6614"/>
                        <a:pt x="11944" y="6643"/>
                        <a:pt x="11626" y="6643"/>
                      </a:cubicBezTo>
                      <a:cubicBezTo>
                        <a:pt x="11476" y="6643"/>
                        <a:pt x="11332" y="6636"/>
                        <a:pt x="11189" y="6619"/>
                      </a:cubicBezTo>
                      <a:cubicBezTo>
                        <a:pt x="10744" y="6563"/>
                        <a:pt x="10318" y="6408"/>
                        <a:pt x="9901" y="6268"/>
                      </a:cubicBezTo>
                      <a:cubicBezTo>
                        <a:pt x="9448" y="6121"/>
                        <a:pt x="9346" y="5820"/>
                        <a:pt x="9457" y="5498"/>
                      </a:cubicBezTo>
                      <a:cubicBezTo>
                        <a:pt x="9651" y="4959"/>
                        <a:pt x="10346" y="4657"/>
                        <a:pt x="10606" y="4118"/>
                      </a:cubicBezTo>
                      <a:cubicBezTo>
                        <a:pt x="10659" y="4010"/>
                        <a:pt x="10776" y="3974"/>
                        <a:pt x="10923" y="3974"/>
                      </a:cubicBezTo>
                      <a:cubicBezTo>
                        <a:pt x="11205" y="3974"/>
                        <a:pt x="11601" y="4104"/>
                        <a:pt x="11893" y="4104"/>
                      </a:cubicBezTo>
                      <a:cubicBezTo>
                        <a:pt x="12226" y="4104"/>
                        <a:pt x="12569" y="3992"/>
                        <a:pt x="13283" y="3859"/>
                      </a:cubicBezTo>
                      <a:lnTo>
                        <a:pt x="11967" y="3488"/>
                      </a:lnTo>
                      <a:cubicBezTo>
                        <a:pt x="12189" y="3159"/>
                        <a:pt x="12402" y="2935"/>
                        <a:pt x="12514" y="2683"/>
                      </a:cubicBezTo>
                      <a:cubicBezTo>
                        <a:pt x="12783" y="2105"/>
                        <a:pt x="12950" y="1861"/>
                        <a:pt x="13294" y="1861"/>
                      </a:cubicBezTo>
                      <a:cubicBezTo>
                        <a:pt x="13504" y="1861"/>
                        <a:pt x="13782" y="1953"/>
                        <a:pt x="14190" y="2115"/>
                      </a:cubicBezTo>
                      <a:cubicBezTo>
                        <a:pt x="14347" y="2178"/>
                        <a:pt x="14505" y="2255"/>
                        <a:pt x="14709" y="2346"/>
                      </a:cubicBezTo>
                      <a:lnTo>
                        <a:pt x="13578" y="3432"/>
                      </a:lnTo>
                      <a:cubicBezTo>
                        <a:pt x="13966" y="3395"/>
                        <a:pt x="14231" y="3369"/>
                        <a:pt x="14458" y="3369"/>
                      </a:cubicBezTo>
                      <a:cubicBezTo>
                        <a:pt x="14951" y="3369"/>
                        <a:pt x="15259" y="3491"/>
                        <a:pt x="16237" y="3880"/>
                      </a:cubicBezTo>
                      <a:lnTo>
                        <a:pt x="17145" y="3278"/>
                      </a:lnTo>
                      <a:lnTo>
                        <a:pt x="16645" y="2900"/>
                      </a:lnTo>
                      <a:lnTo>
                        <a:pt x="17154" y="2108"/>
                      </a:lnTo>
                      <a:lnTo>
                        <a:pt x="13171" y="791"/>
                      </a:lnTo>
                      <a:lnTo>
                        <a:pt x="11263" y="1079"/>
                      </a:lnTo>
                      <a:lnTo>
                        <a:pt x="11198" y="875"/>
                      </a:lnTo>
                      <a:lnTo>
                        <a:pt x="12810" y="567"/>
                      </a:lnTo>
                      <a:lnTo>
                        <a:pt x="13088"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57" name="Google Shape;2760;p57"/>
                <p:cNvSpPr/>
                <p:nvPr/>
              </p:nvSpPr>
              <p:spPr>
                <a:xfrm>
                  <a:off x="200936" y="282252"/>
                  <a:ext cx="190490" cy="2126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347" y="0"/>
                      </a:moveTo>
                      <a:cubicBezTo>
                        <a:pt x="6959" y="296"/>
                        <a:pt x="6814" y="635"/>
                        <a:pt x="6336" y="635"/>
                      </a:cubicBezTo>
                      <a:cubicBezTo>
                        <a:pt x="6243" y="635"/>
                        <a:pt x="6136" y="622"/>
                        <a:pt x="6012" y="593"/>
                      </a:cubicBezTo>
                      <a:cubicBezTo>
                        <a:pt x="5587" y="495"/>
                        <a:pt x="5105" y="337"/>
                        <a:pt x="4637" y="337"/>
                      </a:cubicBezTo>
                      <a:cubicBezTo>
                        <a:pt x="4210" y="337"/>
                        <a:pt x="3796" y="468"/>
                        <a:pt x="3447" y="894"/>
                      </a:cubicBezTo>
                      <a:lnTo>
                        <a:pt x="3029" y="135"/>
                      </a:lnTo>
                      <a:cubicBezTo>
                        <a:pt x="2577" y="603"/>
                        <a:pt x="2472" y="1268"/>
                        <a:pt x="1694" y="1362"/>
                      </a:cubicBezTo>
                      <a:cubicBezTo>
                        <a:pt x="790" y="1466"/>
                        <a:pt x="1660" y="2724"/>
                        <a:pt x="627" y="2838"/>
                      </a:cubicBezTo>
                      <a:lnTo>
                        <a:pt x="1312" y="5250"/>
                      </a:lnTo>
                      <a:lnTo>
                        <a:pt x="0" y="7141"/>
                      </a:lnTo>
                      <a:cubicBezTo>
                        <a:pt x="778" y="7578"/>
                        <a:pt x="93" y="8378"/>
                        <a:pt x="418" y="8877"/>
                      </a:cubicBezTo>
                      <a:cubicBezTo>
                        <a:pt x="1230" y="9366"/>
                        <a:pt x="2008" y="9782"/>
                        <a:pt x="2704" y="10270"/>
                      </a:cubicBezTo>
                      <a:cubicBezTo>
                        <a:pt x="3308" y="10707"/>
                        <a:pt x="3749" y="11341"/>
                        <a:pt x="4399" y="11705"/>
                      </a:cubicBezTo>
                      <a:cubicBezTo>
                        <a:pt x="5107" y="12100"/>
                        <a:pt x="5966" y="12287"/>
                        <a:pt x="6570" y="12516"/>
                      </a:cubicBezTo>
                      <a:cubicBezTo>
                        <a:pt x="7359" y="14740"/>
                        <a:pt x="7579" y="16777"/>
                        <a:pt x="7115" y="18835"/>
                      </a:cubicBezTo>
                      <a:cubicBezTo>
                        <a:pt x="7255" y="19043"/>
                        <a:pt x="7603" y="19314"/>
                        <a:pt x="7591" y="19563"/>
                      </a:cubicBezTo>
                      <a:cubicBezTo>
                        <a:pt x="7556" y="20155"/>
                        <a:pt x="7591" y="20748"/>
                        <a:pt x="7707" y="21340"/>
                      </a:cubicBezTo>
                      <a:cubicBezTo>
                        <a:pt x="7718" y="21434"/>
                        <a:pt x="7742" y="21517"/>
                        <a:pt x="7765" y="21600"/>
                      </a:cubicBezTo>
                      <a:cubicBezTo>
                        <a:pt x="8264" y="21507"/>
                        <a:pt x="8751" y="21413"/>
                        <a:pt x="9239" y="21299"/>
                      </a:cubicBezTo>
                      <a:lnTo>
                        <a:pt x="9529" y="21226"/>
                      </a:lnTo>
                      <a:cubicBezTo>
                        <a:pt x="9924" y="20000"/>
                        <a:pt x="10353" y="18773"/>
                        <a:pt x="11642" y="18035"/>
                      </a:cubicBezTo>
                      <a:cubicBezTo>
                        <a:pt x="12129" y="17765"/>
                        <a:pt x="12396" y="17484"/>
                        <a:pt x="12582" y="17058"/>
                      </a:cubicBezTo>
                      <a:cubicBezTo>
                        <a:pt x="12675" y="16850"/>
                        <a:pt x="12732" y="16538"/>
                        <a:pt x="12907" y="16476"/>
                      </a:cubicBezTo>
                      <a:cubicBezTo>
                        <a:pt x="14543" y="15852"/>
                        <a:pt x="15263" y="14605"/>
                        <a:pt x="15704" y="13202"/>
                      </a:cubicBezTo>
                      <a:cubicBezTo>
                        <a:pt x="15925" y="12505"/>
                        <a:pt x="16505" y="11964"/>
                        <a:pt x="17271" y="11746"/>
                      </a:cubicBezTo>
                      <a:cubicBezTo>
                        <a:pt x="18675" y="11393"/>
                        <a:pt x="19012" y="10489"/>
                        <a:pt x="19372" y="9459"/>
                      </a:cubicBezTo>
                      <a:cubicBezTo>
                        <a:pt x="19918" y="7910"/>
                        <a:pt x="20277" y="6289"/>
                        <a:pt x="21484" y="4989"/>
                      </a:cubicBezTo>
                      <a:cubicBezTo>
                        <a:pt x="21542" y="4938"/>
                        <a:pt x="21577" y="4886"/>
                        <a:pt x="21600" y="4813"/>
                      </a:cubicBezTo>
                      <a:cubicBezTo>
                        <a:pt x="21600" y="4501"/>
                        <a:pt x="21600" y="4179"/>
                        <a:pt x="21600" y="3763"/>
                      </a:cubicBezTo>
                      <a:cubicBezTo>
                        <a:pt x="21520" y="3778"/>
                        <a:pt x="21441" y="3785"/>
                        <a:pt x="21365" y="3785"/>
                      </a:cubicBezTo>
                      <a:cubicBezTo>
                        <a:pt x="20677" y="3785"/>
                        <a:pt x="20172" y="3229"/>
                        <a:pt x="19516" y="3229"/>
                      </a:cubicBezTo>
                      <a:cubicBezTo>
                        <a:pt x="19393" y="3229"/>
                        <a:pt x="19264" y="3249"/>
                        <a:pt x="19128" y="3295"/>
                      </a:cubicBezTo>
                      <a:cubicBezTo>
                        <a:pt x="18815" y="3404"/>
                        <a:pt x="18508" y="3445"/>
                        <a:pt x="18206" y="3445"/>
                      </a:cubicBezTo>
                      <a:cubicBezTo>
                        <a:pt x="17668" y="3445"/>
                        <a:pt x="17140" y="3315"/>
                        <a:pt x="16598" y="3202"/>
                      </a:cubicBezTo>
                      <a:cubicBezTo>
                        <a:pt x="16564" y="3195"/>
                        <a:pt x="16530" y="3192"/>
                        <a:pt x="16494" y="3192"/>
                      </a:cubicBezTo>
                      <a:cubicBezTo>
                        <a:pt x="16201" y="3192"/>
                        <a:pt x="15850" y="3405"/>
                        <a:pt x="15425" y="3534"/>
                      </a:cubicBezTo>
                      <a:lnTo>
                        <a:pt x="13499" y="1237"/>
                      </a:lnTo>
                      <a:lnTo>
                        <a:pt x="10771" y="1289"/>
                      </a:lnTo>
                      <a:lnTo>
                        <a:pt x="7347"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58" name="Google Shape;2761;p57"/>
                <p:cNvSpPr/>
                <p:nvPr/>
              </p:nvSpPr>
              <p:spPr>
                <a:xfrm>
                  <a:off x="423979" y="100601"/>
                  <a:ext cx="57627" cy="152387"/>
                </a:xfrm>
                <a:custGeom>
                  <a:avLst/>
                  <a:gdLst/>
                  <a:ahLst/>
                  <a:cxnLst>
                    <a:cxn ang="0">
                      <a:pos x="wd2" y="hd2"/>
                    </a:cxn>
                    <a:cxn ang="5400000">
                      <a:pos x="wd2" y="hd2"/>
                    </a:cxn>
                    <a:cxn ang="10800000">
                      <a:pos x="wd2" y="hd2"/>
                    </a:cxn>
                    <a:cxn ang="16200000">
                      <a:pos x="wd2" y="hd2"/>
                    </a:cxn>
                  </a:cxnLst>
                  <a:rect l="0" t="0" r="r" b="b"/>
                  <a:pathLst>
                    <a:path w="21448" h="21600" fill="norm" stroke="1" extrusionOk="0">
                      <a:moveTo>
                        <a:pt x="5257" y="0"/>
                      </a:moveTo>
                      <a:lnTo>
                        <a:pt x="4685" y="15"/>
                      </a:lnTo>
                      <a:cubicBezTo>
                        <a:pt x="4305" y="420"/>
                        <a:pt x="4228" y="1204"/>
                        <a:pt x="3163" y="1523"/>
                      </a:cubicBezTo>
                      <a:cubicBezTo>
                        <a:pt x="76" y="2480"/>
                        <a:pt x="305" y="3597"/>
                        <a:pt x="1104" y="4845"/>
                      </a:cubicBezTo>
                      <a:cubicBezTo>
                        <a:pt x="1448" y="5367"/>
                        <a:pt x="2019" y="5976"/>
                        <a:pt x="1639" y="6455"/>
                      </a:cubicBezTo>
                      <a:cubicBezTo>
                        <a:pt x="-152" y="8602"/>
                        <a:pt x="1561" y="10793"/>
                        <a:pt x="0" y="13012"/>
                      </a:cubicBezTo>
                      <a:lnTo>
                        <a:pt x="3466" y="12954"/>
                      </a:lnTo>
                      <a:cubicBezTo>
                        <a:pt x="3734" y="14042"/>
                        <a:pt x="5639" y="14912"/>
                        <a:pt x="4076" y="16015"/>
                      </a:cubicBezTo>
                      <a:cubicBezTo>
                        <a:pt x="3582" y="16392"/>
                        <a:pt x="4192" y="17408"/>
                        <a:pt x="5029" y="17582"/>
                      </a:cubicBezTo>
                      <a:cubicBezTo>
                        <a:pt x="9714" y="18510"/>
                        <a:pt x="9791" y="20918"/>
                        <a:pt x="14629" y="21600"/>
                      </a:cubicBezTo>
                      <a:lnTo>
                        <a:pt x="21448" y="19685"/>
                      </a:lnTo>
                      <a:cubicBezTo>
                        <a:pt x="21259" y="12664"/>
                        <a:pt x="15657" y="5802"/>
                        <a:pt x="5257"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59" name="Google Shape;2762;p57"/>
                <p:cNvSpPr/>
                <p:nvPr/>
              </p:nvSpPr>
              <p:spPr>
                <a:xfrm>
                  <a:off x="158252" y="246873"/>
                  <a:ext cx="47496"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931" y="0"/>
                      </a:moveTo>
                      <a:cubicBezTo>
                        <a:pt x="5914" y="0"/>
                        <a:pt x="3148" y="6979"/>
                        <a:pt x="0" y="9797"/>
                      </a:cubicBezTo>
                      <a:cubicBezTo>
                        <a:pt x="971" y="18249"/>
                        <a:pt x="1768" y="21056"/>
                        <a:pt x="2471" y="21056"/>
                      </a:cubicBezTo>
                      <a:cubicBezTo>
                        <a:pt x="3720" y="21056"/>
                        <a:pt x="4670" y="12177"/>
                        <a:pt x="5772" y="10362"/>
                      </a:cubicBezTo>
                      <a:cubicBezTo>
                        <a:pt x="5942" y="10309"/>
                        <a:pt x="6110" y="10277"/>
                        <a:pt x="6278" y="10277"/>
                      </a:cubicBezTo>
                      <a:cubicBezTo>
                        <a:pt x="9749" y="10277"/>
                        <a:pt x="13052" y="21600"/>
                        <a:pt x="16673" y="21600"/>
                      </a:cubicBezTo>
                      <a:cubicBezTo>
                        <a:pt x="18242" y="21600"/>
                        <a:pt x="19871" y="19476"/>
                        <a:pt x="21600" y="13393"/>
                      </a:cubicBezTo>
                      <a:cubicBezTo>
                        <a:pt x="20808" y="9978"/>
                        <a:pt x="20157" y="4685"/>
                        <a:pt x="19412" y="4493"/>
                      </a:cubicBezTo>
                      <a:cubicBezTo>
                        <a:pt x="19344" y="4482"/>
                        <a:pt x="19276" y="4472"/>
                        <a:pt x="19207" y="4472"/>
                      </a:cubicBezTo>
                      <a:cubicBezTo>
                        <a:pt x="17741" y="4472"/>
                        <a:pt x="15975" y="7236"/>
                        <a:pt x="14666" y="7236"/>
                      </a:cubicBezTo>
                      <a:cubicBezTo>
                        <a:pt x="14212" y="7236"/>
                        <a:pt x="13813" y="6905"/>
                        <a:pt x="13501" y="6008"/>
                      </a:cubicBezTo>
                      <a:cubicBezTo>
                        <a:pt x="11874" y="1590"/>
                        <a:pt x="10374" y="0"/>
                        <a:pt x="8931"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60" name="Google Shape;2763;p57"/>
                <p:cNvSpPr/>
                <p:nvPr/>
              </p:nvSpPr>
              <p:spPr>
                <a:xfrm>
                  <a:off x="213426" y="250835"/>
                  <a:ext cx="38076" cy="142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703" y="2023"/>
                        <a:pt x="7373" y="3423"/>
                        <a:pt x="1103" y="5288"/>
                      </a:cubicBezTo>
                      <a:cubicBezTo>
                        <a:pt x="753" y="5437"/>
                        <a:pt x="520" y="8545"/>
                        <a:pt x="0" y="12118"/>
                      </a:cubicBezTo>
                      <a:lnTo>
                        <a:pt x="4703" y="21600"/>
                      </a:lnTo>
                      <a:cubicBezTo>
                        <a:pt x="8417" y="5437"/>
                        <a:pt x="15909" y="13055"/>
                        <a:pt x="21600"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grpSp>
          <p:sp>
            <p:nvSpPr>
              <p:cNvPr id="2762" name="Google Shape;2764;p57"/>
              <p:cNvSpPr/>
              <p:nvPr/>
            </p:nvSpPr>
            <p:spPr>
              <a:xfrm>
                <a:off x="155281" y="5"/>
                <a:ext cx="102364" cy="569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34" y="0"/>
                    </a:moveTo>
                    <a:cubicBezTo>
                      <a:pt x="9701" y="0"/>
                      <a:pt x="5082" y="1035"/>
                      <a:pt x="583" y="3073"/>
                    </a:cubicBezTo>
                    <a:lnTo>
                      <a:pt x="0" y="3347"/>
                    </a:lnTo>
                    <a:cubicBezTo>
                      <a:pt x="324" y="3826"/>
                      <a:pt x="694" y="4126"/>
                      <a:pt x="1163" y="4126"/>
                    </a:cubicBezTo>
                    <a:cubicBezTo>
                      <a:pt x="1413" y="4126"/>
                      <a:pt x="1693" y="4041"/>
                      <a:pt x="2010" y="3850"/>
                    </a:cubicBezTo>
                    <a:cubicBezTo>
                      <a:pt x="2470" y="3566"/>
                      <a:pt x="2912" y="3421"/>
                      <a:pt x="3334" y="3421"/>
                    </a:cubicBezTo>
                    <a:cubicBezTo>
                      <a:pt x="4358" y="3421"/>
                      <a:pt x="5279" y="4266"/>
                      <a:pt x="6135" y="6026"/>
                    </a:cubicBezTo>
                    <a:cubicBezTo>
                      <a:pt x="6998" y="7852"/>
                      <a:pt x="8770" y="7501"/>
                      <a:pt x="9698" y="9677"/>
                    </a:cubicBezTo>
                    <a:cubicBezTo>
                      <a:pt x="9759" y="9817"/>
                      <a:pt x="9891" y="9857"/>
                      <a:pt x="10051" y="9857"/>
                    </a:cubicBezTo>
                    <a:cubicBezTo>
                      <a:pt x="10261" y="9857"/>
                      <a:pt x="10520" y="9789"/>
                      <a:pt x="10738" y="9789"/>
                    </a:cubicBezTo>
                    <a:cubicBezTo>
                      <a:pt x="10766" y="9789"/>
                      <a:pt x="10795" y="9791"/>
                      <a:pt x="10822" y="9793"/>
                    </a:cubicBezTo>
                    <a:lnTo>
                      <a:pt x="10022" y="13249"/>
                    </a:lnTo>
                    <a:cubicBezTo>
                      <a:pt x="11534" y="14298"/>
                      <a:pt x="13414" y="14532"/>
                      <a:pt x="14127" y="16239"/>
                    </a:cubicBezTo>
                    <a:cubicBezTo>
                      <a:pt x="15941" y="20746"/>
                      <a:pt x="18339" y="21329"/>
                      <a:pt x="21600" y="21600"/>
                    </a:cubicBezTo>
                    <a:cubicBezTo>
                      <a:pt x="20822" y="19658"/>
                      <a:pt x="19807" y="18220"/>
                      <a:pt x="19893" y="17132"/>
                    </a:cubicBezTo>
                    <a:cubicBezTo>
                      <a:pt x="20088" y="15075"/>
                      <a:pt x="20563" y="13405"/>
                      <a:pt x="19029" y="12512"/>
                    </a:cubicBezTo>
                    <a:lnTo>
                      <a:pt x="20520" y="10299"/>
                    </a:lnTo>
                    <a:lnTo>
                      <a:pt x="20066" y="7035"/>
                    </a:lnTo>
                    <a:cubicBezTo>
                      <a:pt x="20434" y="6724"/>
                      <a:pt x="20844" y="6569"/>
                      <a:pt x="21103" y="6065"/>
                    </a:cubicBezTo>
                    <a:cubicBezTo>
                      <a:pt x="21341" y="5599"/>
                      <a:pt x="21363" y="4862"/>
                      <a:pt x="21600" y="3695"/>
                    </a:cubicBezTo>
                    <a:cubicBezTo>
                      <a:pt x="20607" y="3152"/>
                      <a:pt x="19742" y="2802"/>
                      <a:pt x="18965" y="1442"/>
                    </a:cubicBezTo>
                    <a:cubicBezTo>
                      <a:pt x="18727" y="1016"/>
                      <a:pt x="18468" y="589"/>
                      <a:pt x="18187" y="239"/>
                    </a:cubicBezTo>
                    <a:cubicBezTo>
                      <a:pt x="16902" y="79"/>
                      <a:pt x="15618" y="0"/>
                      <a:pt x="14334"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63" name="Google Shape;2765;p57"/>
              <p:cNvSpPr/>
              <p:nvPr/>
            </p:nvSpPr>
            <p:spPr>
              <a:xfrm>
                <a:off x="356933" y="45830"/>
                <a:ext cx="72822" cy="76897"/>
              </a:xfrm>
              <a:custGeom>
                <a:avLst/>
                <a:gdLst/>
                <a:ahLst/>
                <a:cxnLst>
                  <a:cxn ang="0">
                    <a:pos x="wd2" y="hd2"/>
                  </a:cxn>
                  <a:cxn ang="5400000">
                    <a:pos x="wd2" y="hd2"/>
                  </a:cxn>
                  <a:cxn ang="10800000">
                    <a:pos x="wd2" y="hd2"/>
                  </a:cxn>
                  <a:cxn ang="16200000">
                    <a:pos x="wd2" y="hd2"/>
                  </a:cxn>
                </a:cxnLst>
                <a:rect l="0" t="0" r="r" b="b"/>
                <a:pathLst>
                  <a:path w="20035" h="21600" fill="norm" stroke="1" extrusionOk="0">
                    <a:moveTo>
                      <a:pt x="3089" y="0"/>
                    </a:moveTo>
                    <a:cubicBezTo>
                      <a:pt x="2095" y="0"/>
                      <a:pt x="1075" y="424"/>
                      <a:pt x="0" y="1363"/>
                    </a:cubicBezTo>
                    <a:lnTo>
                      <a:pt x="2252" y="4266"/>
                    </a:lnTo>
                    <a:lnTo>
                      <a:pt x="9293" y="4582"/>
                    </a:lnTo>
                    <a:lnTo>
                      <a:pt x="8477" y="8462"/>
                    </a:lnTo>
                    <a:lnTo>
                      <a:pt x="13969" y="11510"/>
                    </a:lnTo>
                    <a:lnTo>
                      <a:pt x="11828" y="14097"/>
                    </a:lnTo>
                    <a:lnTo>
                      <a:pt x="15686" y="20939"/>
                    </a:lnTo>
                    <a:lnTo>
                      <a:pt x="19657" y="21600"/>
                    </a:lnTo>
                    <a:cubicBezTo>
                      <a:pt x="18868" y="19617"/>
                      <a:pt x="21600" y="17517"/>
                      <a:pt x="18559" y="16023"/>
                    </a:cubicBezTo>
                    <a:cubicBezTo>
                      <a:pt x="18418" y="14873"/>
                      <a:pt x="17826" y="13666"/>
                      <a:pt x="17742" y="12516"/>
                    </a:cubicBezTo>
                    <a:cubicBezTo>
                      <a:pt x="13828" y="7859"/>
                      <a:pt x="9350" y="3720"/>
                      <a:pt x="4393" y="241"/>
                    </a:cubicBezTo>
                    <a:cubicBezTo>
                      <a:pt x="3962" y="83"/>
                      <a:pt x="3528" y="0"/>
                      <a:pt x="3089"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64" name="Google Shape;2766;p57"/>
              <p:cNvSpPr/>
              <p:nvPr/>
            </p:nvSpPr>
            <p:spPr>
              <a:xfrm>
                <a:off x="234102" y="108191"/>
                <a:ext cx="21086" cy="147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37" y="0"/>
                    </a:moveTo>
                    <a:cubicBezTo>
                      <a:pt x="2618" y="3601"/>
                      <a:pt x="2198" y="7203"/>
                      <a:pt x="1779" y="10804"/>
                    </a:cubicBezTo>
                    <a:cubicBezTo>
                      <a:pt x="1359" y="14253"/>
                      <a:pt x="626" y="17551"/>
                      <a:pt x="0" y="21600"/>
                    </a:cubicBezTo>
                    <a:lnTo>
                      <a:pt x="21600" y="20856"/>
                    </a:lnTo>
                    <a:lnTo>
                      <a:pt x="19608" y="9299"/>
                    </a:lnTo>
                    <a:lnTo>
                      <a:pt x="2937" y="0"/>
                    </a:ln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sp>
            <p:nvSpPr>
              <p:cNvPr id="2765" name="Google Shape;2767;p57"/>
              <p:cNvSpPr/>
              <p:nvPr/>
            </p:nvSpPr>
            <p:spPr>
              <a:xfrm>
                <a:off x="276168" y="15760"/>
                <a:ext cx="24265"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8" y="0"/>
                    </a:moveTo>
                    <a:cubicBezTo>
                      <a:pt x="10194" y="0"/>
                      <a:pt x="6953" y="2549"/>
                      <a:pt x="0" y="8019"/>
                    </a:cubicBezTo>
                    <a:cubicBezTo>
                      <a:pt x="6183" y="16979"/>
                      <a:pt x="9372" y="21600"/>
                      <a:pt x="12017" y="21600"/>
                    </a:cubicBezTo>
                    <a:cubicBezTo>
                      <a:pt x="14837" y="21600"/>
                      <a:pt x="17045" y="16378"/>
                      <a:pt x="21600" y="5607"/>
                    </a:cubicBezTo>
                    <a:cubicBezTo>
                      <a:pt x="17599" y="1948"/>
                      <a:pt x="15468" y="0"/>
                      <a:pt x="13008"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grpSp>
        <p:sp>
          <p:nvSpPr>
            <p:cNvPr id="2767" name="Google Shape;2768;p57"/>
            <p:cNvSpPr/>
            <p:nvPr/>
          </p:nvSpPr>
          <p:spPr>
            <a:xfrm>
              <a:off x="-1" y="0"/>
              <a:ext cx="522679" cy="511860"/>
            </a:xfrm>
            <a:custGeom>
              <a:avLst/>
              <a:gdLst/>
              <a:ahLst/>
              <a:cxnLst>
                <a:cxn ang="0">
                  <a:pos x="wd2" y="hd2"/>
                </a:cxn>
                <a:cxn ang="5400000">
                  <a:pos x="wd2" y="hd2"/>
                </a:cxn>
                <a:cxn ang="10800000">
                  <a:pos x="wd2" y="hd2"/>
                </a:cxn>
                <a:cxn ang="16200000">
                  <a:pos x="wd2" y="hd2"/>
                </a:cxn>
              </a:cxnLst>
              <a:rect l="0" t="0" r="r" b="b"/>
              <a:pathLst>
                <a:path w="19591" h="21600" fill="norm" stroke="1" extrusionOk="0">
                  <a:moveTo>
                    <a:pt x="9913" y="0"/>
                  </a:moveTo>
                  <a:cubicBezTo>
                    <a:pt x="9105" y="0"/>
                    <a:pt x="8284" y="111"/>
                    <a:pt x="7464" y="343"/>
                  </a:cubicBezTo>
                  <a:cubicBezTo>
                    <a:pt x="2211" y="1828"/>
                    <a:pt x="-1005" y="7714"/>
                    <a:pt x="284" y="13488"/>
                  </a:cubicBezTo>
                  <a:cubicBezTo>
                    <a:pt x="1372" y="18363"/>
                    <a:pt x="5318" y="21600"/>
                    <a:pt x="9680" y="21600"/>
                  </a:cubicBezTo>
                  <a:cubicBezTo>
                    <a:pt x="10487" y="21600"/>
                    <a:pt x="11309" y="21489"/>
                    <a:pt x="12130" y="21257"/>
                  </a:cubicBezTo>
                  <a:cubicBezTo>
                    <a:pt x="17383" y="19771"/>
                    <a:pt x="20595" y="13885"/>
                    <a:pt x="19306" y="8112"/>
                  </a:cubicBezTo>
                  <a:cubicBezTo>
                    <a:pt x="18221" y="3239"/>
                    <a:pt x="14275" y="0"/>
                    <a:pt x="9913"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2819" name="Google Shape;2769;p57"/>
          <p:cNvGrpSpPr/>
          <p:nvPr/>
        </p:nvGrpSpPr>
        <p:grpSpPr>
          <a:xfrm>
            <a:off x="5939858" y="1033351"/>
            <a:ext cx="2433693" cy="1297717"/>
            <a:chOff x="0" y="0"/>
            <a:chExt cx="2433692" cy="1297716"/>
          </a:xfrm>
        </p:grpSpPr>
        <p:sp>
          <p:nvSpPr>
            <p:cNvPr id="2769" name="Google Shape;2771;p57"/>
            <p:cNvSpPr/>
            <p:nvPr/>
          </p:nvSpPr>
          <p:spPr>
            <a:xfrm>
              <a:off x="916153" y="43310"/>
              <a:ext cx="1396966" cy="1061163"/>
            </a:xfrm>
            <a:custGeom>
              <a:avLst/>
              <a:gdLst/>
              <a:ahLst/>
              <a:cxnLst>
                <a:cxn ang="0">
                  <a:pos x="wd2" y="hd2"/>
                </a:cxn>
                <a:cxn ang="5400000">
                  <a:pos x="wd2" y="hd2"/>
                </a:cxn>
                <a:cxn ang="10800000">
                  <a:pos x="wd2" y="hd2"/>
                </a:cxn>
                <a:cxn ang="16200000">
                  <a:pos x="wd2" y="hd2"/>
                </a:cxn>
              </a:cxnLst>
              <a:rect l="0" t="0" r="r" b="b"/>
              <a:pathLst>
                <a:path w="21466" h="21600" fill="norm" stroke="1" extrusionOk="0">
                  <a:moveTo>
                    <a:pt x="6430" y="1922"/>
                  </a:moveTo>
                  <a:cubicBezTo>
                    <a:pt x="6458" y="1922"/>
                    <a:pt x="6474" y="1934"/>
                    <a:pt x="6476" y="1972"/>
                  </a:cubicBezTo>
                  <a:cubicBezTo>
                    <a:pt x="6476" y="2010"/>
                    <a:pt x="6469" y="2032"/>
                    <a:pt x="6451" y="2032"/>
                  </a:cubicBezTo>
                  <a:cubicBezTo>
                    <a:pt x="6445" y="2032"/>
                    <a:pt x="6437" y="2029"/>
                    <a:pt x="6429" y="2023"/>
                  </a:cubicBezTo>
                  <a:cubicBezTo>
                    <a:pt x="6401" y="2008"/>
                    <a:pt x="6376" y="1987"/>
                    <a:pt x="6352" y="1966"/>
                  </a:cubicBezTo>
                  <a:lnTo>
                    <a:pt x="6406" y="1924"/>
                  </a:lnTo>
                  <a:cubicBezTo>
                    <a:pt x="6414" y="1923"/>
                    <a:pt x="6422" y="1922"/>
                    <a:pt x="6430" y="1922"/>
                  </a:cubicBezTo>
                  <a:close/>
                  <a:moveTo>
                    <a:pt x="6097" y="1924"/>
                  </a:moveTo>
                  <a:cubicBezTo>
                    <a:pt x="6101" y="1924"/>
                    <a:pt x="6106" y="1925"/>
                    <a:pt x="6111" y="1927"/>
                  </a:cubicBezTo>
                  <a:cubicBezTo>
                    <a:pt x="6148" y="1942"/>
                    <a:pt x="6213" y="1939"/>
                    <a:pt x="6200" y="2029"/>
                  </a:cubicBezTo>
                  <a:cubicBezTo>
                    <a:pt x="6195" y="2065"/>
                    <a:pt x="6216" y="2132"/>
                    <a:pt x="6163" y="2144"/>
                  </a:cubicBezTo>
                  <a:cubicBezTo>
                    <a:pt x="6114" y="2123"/>
                    <a:pt x="6077" y="2065"/>
                    <a:pt x="6073" y="1996"/>
                  </a:cubicBezTo>
                  <a:cubicBezTo>
                    <a:pt x="6071" y="1963"/>
                    <a:pt x="6071" y="1924"/>
                    <a:pt x="6097" y="1924"/>
                  </a:cubicBezTo>
                  <a:close/>
                  <a:moveTo>
                    <a:pt x="4940" y="2002"/>
                  </a:moveTo>
                  <a:cubicBezTo>
                    <a:pt x="4956" y="2002"/>
                    <a:pt x="4974" y="2032"/>
                    <a:pt x="5003" y="2062"/>
                  </a:cubicBezTo>
                  <a:cubicBezTo>
                    <a:pt x="4967" y="2104"/>
                    <a:pt x="4931" y="2147"/>
                    <a:pt x="4890" y="2186"/>
                  </a:cubicBezTo>
                  <a:cubicBezTo>
                    <a:pt x="4598" y="2426"/>
                    <a:pt x="4593" y="2762"/>
                    <a:pt x="4879" y="2999"/>
                  </a:cubicBezTo>
                  <a:cubicBezTo>
                    <a:pt x="4920" y="3032"/>
                    <a:pt x="4949" y="3062"/>
                    <a:pt x="4940" y="3140"/>
                  </a:cubicBezTo>
                  <a:cubicBezTo>
                    <a:pt x="4933" y="3218"/>
                    <a:pt x="4913" y="3230"/>
                    <a:pt x="4861" y="3254"/>
                  </a:cubicBezTo>
                  <a:cubicBezTo>
                    <a:pt x="4731" y="3320"/>
                    <a:pt x="4697" y="3470"/>
                    <a:pt x="4706" y="3638"/>
                  </a:cubicBezTo>
                  <a:cubicBezTo>
                    <a:pt x="4713" y="3765"/>
                    <a:pt x="4694" y="3846"/>
                    <a:pt x="4633" y="3846"/>
                  </a:cubicBezTo>
                  <a:cubicBezTo>
                    <a:pt x="4608" y="3846"/>
                    <a:pt x="4575" y="3831"/>
                    <a:pt x="4534" y="3800"/>
                  </a:cubicBezTo>
                  <a:cubicBezTo>
                    <a:pt x="4514" y="3786"/>
                    <a:pt x="4492" y="3778"/>
                    <a:pt x="4470" y="3778"/>
                  </a:cubicBezTo>
                  <a:cubicBezTo>
                    <a:pt x="4448" y="3778"/>
                    <a:pt x="4425" y="3786"/>
                    <a:pt x="4405" y="3803"/>
                  </a:cubicBezTo>
                  <a:cubicBezTo>
                    <a:pt x="4281" y="3885"/>
                    <a:pt x="4145" y="3927"/>
                    <a:pt x="4007" y="3927"/>
                  </a:cubicBezTo>
                  <a:cubicBezTo>
                    <a:pt x="3968" y="3927"/>
                    <a:pt x="3929" y="3924"/>
                    <a:pt x="3891" y="3917"/>
                  </a:cubicBezTo>
                  <a:cubicBezTo>
                    <a:pt x="3859" y="3911"/>
                    <a:pt x="3839" y="3926"/>
                    <a:pt x="3848" y="3866"/>
                  </a:cubicBezTo>
                  <a:lnTo>
                    <a:pt x="3848" y="3869"/>
                  </a:lnTo>
                  <a:cubicBezTo>
                    <a:pt x="3857" y="3818"/>
                    <a:pt x="3868" y="3800"/>
                    <a:pt x="3918" y="3791"/>
                  </a:cubicBezTo>
                  <a:cubicBezTo>
                    <a:pt x="4068" y="3764"/>
                    <a:pt x="4242" y="3728"/>
                    <a:pt x="4310" y="3536"/>
                  </a:cubicBezTo>
                  <a:cubicBezTo>
                    <a:pt x="4371" y="3359"/>
                    <a:pt x="4378" y="3158"/>
                    <a:pt x="4516" y="3032"/>
                  </a:cubicBezTo>
                  <a:cubicBezTo>
                    <a:pt x="4557" y="2990"/>
                    <a:pt x="4523" y="2924"/>
                    <a:pt x="4482" y="2882"/>
                  </a:cubicBezTo>
                  <a:cubicBezTo>
                    <a:pt x="4292" y="2681"/>
                    <a:pt x="4383" y="2531"/>
                    <a:pt x="4539" y="2405"/>
                  </a:cubicBezTo>
                  <a:cubicBezTo>
                    <a:pt x="4639" y="2324"/>
                    <a:pt x="4752" y="2273"/>
                    <a:pt x="4790" y="2095"/>
                  </a:cubicBezTo>
                  <a:cubicBezTo>
                    <a:pt x="4808" y="2011"/>
                    <a:pt x="4881" y="2005"/>
                    <a:pt x="4940" y="2002"/>
                  </a:cubicBezTo>
                  <a:close/>
                  <a:moveTo>
                    <a:pt x="6073" y="5569"/>
                  </a:moveTo>
                  <a:cubicBezTo>
                    <a:pt x="6131" y="5569"/>
                    <a:pt x="6194" y="5639"/>
                    <a:pt x="6216" y="5745"/>
                  </a:cubicBezTo>
                  <a:cubicBezTo>
                    <a:pt x="6238" y="5862"/>
                    <a:pt x="6282" y="5944"/>
                    <a:pt x="6351" y="5944"/>
                  </a:cubicBezTo>
                  <a:cubicBezTo>
                    <a:pt x="6372" y="5944"/>
                    <a:pt x="6396" y="5936"/>
                    <a:pt x="6422" y="5919"/>
                  </a:cubicBezTo>
                  <a:cubicBezTo>
                    <a:pt x="6506" y="5864"/>
                    <a:pt x="6584" y="5840"/>
                    <a:pt x="6659" y="5840"/>
                  </a:cubicBezTo>
                  <a:cubicBezTo>
                    <a:pt x="6819" y="5840"/>
                    <a:pt x="6960" y="5950"/>
                    <a:pt x="7099" y="6093"/>
                  </a:cubicBezTo>
                  <a:cubicBezTo>
                    <a:pt x="7124" y="6117"/>
                    <a:pt x="7149" y="6147"/>
                    <a:pt x="7169" y="6180"/>
                  </a:cubicBezTo>
                  <a:cubicBezTo>
                    <a:pt x="7219" y="6261"/>
                    <a:pt x="7369" y="6264"/>
                    <a:pt x="7321" y="6412"/>
                  </a:cubicBezTo>
                  <a:lnTo>
                    <a:pt x="7321" y="6415"/>
                  </a:lnTo>
                  <a:cubicBezTo>
                    <a:pt x="7299" y="6487"/>
                    <a:pt x="7247" y="6498"/>
                    <a:pt x="7190" y="6498"/>
                  </a:cubicBezTo>
                  <a:cubicBezTo>
                    <a:pt x="7164" y="6498"/>
                    <a:pt x="7137" y="6496"/>
                    <a:pt x="7112" y="6496"/>
                  </a:cubicBezTo>
                  <a:cubicBezTo>
                    <a:pt x="7098" y="6496"/>
                    <a:pt x="7085" y="6496"/>
                    <a:pt x="7072" y="6499"/>
                  </a:cubicBezTo>
                  <a:cubicBezTo>
                    <a:pt x="7053" y="6501"/>
                    <a:pt x="7035" y="6502"/>
                    <a:pt x="7016" y="6502"/>
                  </a:cubicBezTo>
                  <a:cubicBezTo>
                    <a:pt x="6924" y="6502"/>
                    <a:pt x="6834" y="6471"/>
                    <a:pt x="6752" y="6412"/>
                  </a:cubicBezTo>
                  <a:cubicBezTo>
                    <a:pt x="6667" y="6346"/>
                    <a:pt x="6582" y="6325"/>
                    <a:pt x="6496" y="6325"/>
                  </a:cubicBezTo>
                  <a:cubicBezTo>
                    <a:pt x="6344" y="6325"/>
                    <a:pt x="6192" y="6392"/>
                    <a:pt x="6040" y="6392"/>
                  </a:cubicBezTo>
                  <a:cubicBezTo>
                    <a:pt x="6008" y="6392"/>
                    <a:pt x="5976" y="6389"/>
                    <a:pt x="5944" y="6382"/>
                  </a:cubicBezTo>
                  <a:cubicBezTo>
                    <a:pt x="5821" y="6354"/>
                    <a:pt x="5778" y="6271"/>
                    <a:pt x="5794" y="6120"/>
                  </a:cubicBezTo>
                  <a:cubicBezTo>
                    <a:pt x="5817" y="5919"/>
                    <a:pt x="5907" y="5751"/>
                    <a:pt x="6003" y="5613"/>
                  </a:cubicBezTo>
                  <a:cubicBezTo>
                    <a:pt x="6023" y="5583"/>
                    <a:pt x="6048" y="5569"/>
                    <a:pt x="6073" y="5569"/>
                  </a:cubicBezTo>
                  <a:close/>
                  <a:moveTo>
                    <a:pt x="8401" y="5448"/>
                  </a:moveTo>
                  <a:cubicBezTo>
                    <a:pt x="8441" y="5448"/>
                    <a:pt x="8483" y="5460"/>
                    <a:pt x="8529" y="5487"/>
                  </a:cubicBezTo>
                  <a:cubicBezTo>
                    <a:pt x="8574" y="5517"/>
                    <a:pt x="8581" y="5601"/>
                    <a:pt x="8543" y="5643"/>
                  </a:cubicBezTo>
                  <a:cubicBezTo>
                    <a:pt x="8336" y="5916"/>
                    <a:pt x="8352" y="6093"/>
                    <a:pt x="8577" y="6354"/>
                  </a:cubicBezTo>
                  <a:cubicBezTo>
                    <a:pt x="8753" y="6568"/>
                    <a:pt x="8821" y="6868"/>
                    <a:pt x="8880" y="7162"/>
                  </a:cubicBezTo>
                  <a:cubicBezTo>
                    <a:pt x="8900" y="7260"/>
                    <a:pt x="8860" y="7293"/>
                    <a:pt x="8778" y="7293"/>
                  </a:cubicBezTo>
                  <a:cubicBezTo>
                    <a:pt x="8768" y="7293"/>
                    <a:pt x="8756" y="7292"/>
                    <a:pt x="8744" y="7291"/>
                  </a:cubicBezTo>
                  <a:cubicBezTo>
                    <a:pt x="8658" y="7132"/>
                    <a:pt x="8364" y="7264"/>
                    <a:pt x="8400" y="6799"/>
                  </a:cubicBezTo>
                  <a:lnTo>
                    <a:pt x="8400" y="6805"/>
                  </a:lnTo>
                  <a:cubicBezTo>
                    <a:pt x="8418" y="6580"/>
                    <a:pt x="8212" y="6304"/>
                    <a:pt x="8076" y="6087"/>
                  </a:cubicBezTo>
                  <a:cubicBezTo>
                    <a:pt x="7972" y="5922"/>
                    <a:pt x="7985" y="5781"/>
                    <a:pt x="8076" y="5676"/>
                  </a:cubicBezTo>
                  <a:cubicBezTo>
                    <a:pt x="8169" y="5567"/>
                    <a:pt x="8273" y="5448"/>
                    <a:pt x="8401" y="5448"/>
                  </a:cubicBezTo>
                  <a:close/>
                  <a:moveTo>
                    <a:pt x="3963" y="5812"/>
                  </a:moveTo>
                  <a:cubicBezTo>
                    <a:pt x="3985" y="5812"/>
                    <a:pt x="4007" y="5842"/>
                    <a:pt x="4013" y="5856"/>
                  </a:cubicBezTo>
                  <a:cubicBezTo>
                    <a:pt x="4122" y="6099"/>
                    <a:pt x="4339" y="6123"/>
                    <a:pt x="4489" y="6292"/>
                  </a:cubicBezTo>
                  <a:cubicBezTo>
                    <a:pt x="4684" y="6511"/>
                    <a:pt x="4693" y="6835"/>
                    <a:pt x="4813" y="7090"/>
                  </a:cubicBezTo>
                  <a:cubicBezTo>
                    <a:pt x="4851" y="7171"/>
                    <a:pt x="4863" y="7291"/>
                    <a:pt x="4915" y="7342"/>
                  </a:cubicBezTo>
                  <a:cubicBezTo>
                    <a:pt x="4972" y="7398"/>
                    <a:pt x="5060" y="7506"/>
                    <a:pt x="5123" y="7506"/>
                  </a:cubicBezTo>
                  <a:cubicBezTo>
                    <a:pt x="5145" y="7506"/>
                    <a:pt x="5164" y="7493"/>
                    <a:pt x="5178" y="7459"/>
                  </a:cubicBezTo>
                  <a:cubicBezTo>
                    <a:pt x="5225" y="7342"/>
                    <a:pt x="5343" y="7171"/>
                    <a:pt x="5253" y="6979"/>
                  </a:cubicBezTo>
                  <a:cubicBezTo>
                    <a:pt x="5221" y="6913"/>
                    <a:pt x="5130" y="6811"/>
                    <a:pt x="5219" y="6757"/>
                  </a:cubicBezTo>
                  <a:cubicBezTo>
                    <a:pt x="5259" y="6733"/>
                    <a:pt x="5316" y="6652"/>
                    <a:pt x="5370" y="6652"/>
                  </a:cubicBezTo>
                  <a:cubicBezTo>
                    <a:pt x="5410" y="6652"/>
                    <a:pt x="5449" y="6696"/>
                    <a:pt x="5479" y="6841"/>
                  </a:cubicBezTo>
                  <a:cubicBezTo>
                    <a:pt x="5546" y="7155"/>
                    <a:pt x="5673" y="7525"/>
                    <a:pt x="5973" y="7525"/>
                  </a:cubicBezTo>
                  <a:cubicBezTo>
                    <a:pt x="5988" y="7525"/>
                    <a:pt x="6003" y="7524"/>
                    <a:pt x="6018" y="7522"/>
                  </a:cubicBezTo>
                  <a:cubicBezTo>
                    <a:pt x="6029" y="7521"/>
                    <a:pt x="6039" y="7520"/>
                    <a:pt x="6049" y="7520"/>
                  </a:cubicBezTo>
                  <a:cubicBezTo>
                    <a:pt x="6176" y="7520"/>
                    <a:pt x="6299" y="7607"/>
                    <a:pt x="6425" y="7607"/>
                  </a:cubicBezTo>
                  <a:cubicBezTo>
                    <a:pt x="6487" y="7607"/>
                    <a:pt x="6549" y="7587"/>
                    <a:pt x="6612" y="7525"/>
                  </a:cubicBezTo>
                  <a:cubicBezTo>
                    <a:pt x="6638" y="7501"/>
                    <a:pt x="6655" y="7491"/>
                    <a:pt x="6668" y="7491"/>
                  </a:cubicBezTo>
                  <a:cubicBezTo>
                    <a:pt x="6708" y="7491"/>
                    <a:pt x="6690" y="7596"/>
                    <a:pt x="6694" y="7651"/>
                  </a:cubicBezTo>
                  <a:cubicBezTo>
                    <a:pt x="6734" y="7900"/>
                    <a:pt x="6603" y="8098"/>
                    <a:pt x="6574" y="8326"/>
                  </a:cubicBezTo>
                  <a:cubicBezTo>
                    <a:pt x="6569" y="8361"/>
                    <a:pt x="6524" y="8414"/>
                    <a:pt x="6499" y="8414"/>
                  </a:cubicBezTo>
                  <a:cubicBezTo>
                    <a:pt x="6498" y="8414"/>
                    <a:pt x="6497" y="8414"/>
                    <a:pt x="6497" y="8414"/>
                  </a:cubicBezTo>
                  <a:cubicBezTo>
                    <a:pt x="6430" y="8404"/>
                    <a:pt x="6363" y="8401"/>
                    <a:pt x="6295" y="8401"/>
                  </a:cubicBezTo>
                  <a:cubicBezTo>
                    <a:pt x="6169" y="8401"/>
                    <a:pt x="6042" y="8412"/>
                    <a:pt x="5916" y="8412"/>
                  </a:cubicBezTo>
                  <a:cubicBezTo>
                    <a:pt x="5677" y="8412"/>
                    <a:pt x="5441" y="8374"/>
                    <a:pt x="5225" y="8155"/>
                  </a:cubicBezTo>
                  <a:cubicBezTo>
                    <a:pt x="5186" y="8115"/>
                    <a:pt x="5139" y="8097"/>
                    <a:pt x="5091" y="8097"/>
                  </a:cubicBezTo>
                  <a:cubicBezTo>
                    <a:pt x="4952" y="8097"/>
                    <a:pt x="4803" y="8246"/>
                    <a:pt x="4788" y="8438"/>
                  </a:cubicBezTo>
                  <a:cubicBezTo>
                    <a:pt x="4784" y="8501"/>
                    <a:pt x="4761" y="8584"/>
                    <a:pt x="4726" y="8584"/>
                  </a:cubicBezTo>
                  <a:cubicBezTo>
                    <a:pt x="4718" y="8584"/>
                    <a:pt x="4709" y="8580"/>
                    <a:pt x="4700" y="8570"/>
                  </a:cubicBezTo>
                  <a:cubicBezTo>
                    <a:pt x="4575" y="8438"/>
                    <a:pt x="4401" y="8471"/>
                    <a:pt x="4283" y="8293"/>
                  </a:cubicBezTo>
                  <a:cubicBezTo>
                    <a:pt x="4176" y="8131"/>
                    <a:pt x="3988" y="8125"/>
                    <a:pt x="3827" y="8080"/>
                  </a:cubicBezTo>
                  <a:cubicBezTo>
                    <a:pt x="3728" y="8053"/>
                    <a:pt x="3583" y="8062"/>
                    <a:pt x="3682" y="7807"/>
                  </a:cubicBezTo>
                  <a:cubicBezTo>
                    <a:pt x="3737" y="7669"/>
                    <a:pt x="3744" y="7468"/>
                    <a:pt x="3676" y="7339"/>
                  </a:cubicBezTo>
                  <a:cubicBezTo>
                    <a:pt x="3638" y="7269"/>
                    <a:pt x="3588" y="7246"/>
                    <a:pt x="3531" y="7246"/>
                  </a:cubicBezTo>
                  <a:cubicBezTo>
                    <a:pt x="3481" y="7246"/>
                    <a:pt x="3425" y="7264"/>
                    <a:pt x="3367" y="7282"/>
                  </a:cubicBezTo>
                  <a:cubicBezTo>
                    <a:pt x="3280" y="7310"/>
                    <a:pt x="3191" y="7317"/>
                    <a:pt x="3101" y="7317"/>
                  </a:cubicBezTo>
                  <a:cubicBezTo>
                    <a:pt x="3027" y="7317"/>
                    <a:pt x="2953" y="7312"/>
                    <a:pt x="2878" y="7312"/>
                  </a:cubicBezTo>
                  <a:cubicBezTo>
                    <a:pt x="2783" y="7312"/>
                    <a:pt x="2688" y="7319"/>
                    <a:pt x="2593" y="7351"/>
                  </a:cubicBezTo>
                  <a:cubicBezTo>
                    <a:pt x="2466" y="7396"/>
                    <a:pt x="2339" y="7444"/>
                    <a:pt x="2239" y="7534"/>
                  </a:cubicBezTo>
                  <a:cubicBezTo>
                    <a:pt x="2177" y="7590"/>
                    <a:pt x="2115" y="7607"/>
                    <a:pt x="2054" y="7607"/>
                  </a:cubicBezTo>
                  <a:cubicBezTo>
                    <a:pt x="1974" y="7607"/>
                    <a:pt x="1895" y="7579"/>
                    <a:pt x="1815" y="7579"/>
                  </a:cubicBezTo>
                  <a:cubicBezTo>
                    <a:pt x="1811" y="7579"/>
                    <a:pt x="1806" y="7579"/>
                    <a:pt x="1802" y="7579"/>
                  </a:cubicBezTo>
                  <a:cubicBezTo>
                    <a:pt x="1788" y="7576"/>
                    <a:pt x="1775" y="7567"/>
                    <a:pt x="1763" y="7549"/>
                  </a:cubicBezTo>
                  <a:cubicBezTo>
                    <a:pt x="1778" y="7497"/>
                    <a:pt x="1813" y="7488"/>
                    <a:pt x="1846" y="7488"/>
                  </a:cubicBezTo>
                  <a:cubicBezTo>
                    <a:pt x="1853" y="7488"/>
                    <a:pt x="1861" y="7489"/>
                    <a:pt x="1868" y="7489"/>
                  </a:cubicBezTo>
                  <a:cubicBezTo>
                    <a:pt x="1882" y="7490"/>
                    <a:pt x="1897" y="7491"/>
                    <a:pt x="1911" y="7491"/>
                  </a:cubicBezTo>
                  <a:cubicBezTo>
                    <a:pt x="2129" y="7491"/>
                    <a:pt x="2293" y="7323"/>
                    <a:pt x="2348" y="7081"/>
                  </a:cubicBezTo>
                  <a:cubicBezTo>
                    <a:pt x="2425" y="6760"/>
                    <a:pt x="2665" y="6649"/>
                    <a:pt x="2753" y="6442"/>
                  </a:cubicBezTo>
                  <a:cubicBezTo>
                    <a:pt x="2844" y="6229"/>
                    <a:pt x="2922" y="6172"/>
                    <a:pt x="3028" y="6172"/>
                  </a:cubicBezTo>
                  <a:cubicBezTo>
                    <a:pt x="3070" y="6172"/>
                    <a:pt x="3117" y="6181"/>
                    <a:pt x="3170" y="6192"/>
                  </a:cubicBezTo>
                  <a:cubicBezTo>
                    <a:pt x="3173" y="6193"/>
                    <a:pt x="3176" y="6193"/>
                    <a:pt x="3179" y="6193"/>
                  </a:cubicBezTo>
                  <a:cubicBezTo>
                    <a:pt x="3223" y="6193"/>
                    <a:pt x="3282" y="6129"/>
                    <a:pt x="3327" y="6084"/>
                  </a:cubicBezTo>
                  <a:cubicBezTo>
                    <a:pt x="3381" y="6032"/>
                    <a:pt x="3422" y="6004"/>
                    <a:pt x="3457" y="6004"/>
                  </a:cubicBezTo>
                  <a:cubicBezTo>
                    <a:pt x="3510" y="6004"/>
                    <a:pt x="3546" y="6067"/>
                    <a:pt x="3587" y="6204"/>
                  </a:cubicBezTo>
                  <a:cubicBezTo>
                    <a:pt x="3651" y="6421"/>
                    <a:pt x="3836" y="6526"/>
                    <a:pt x="3995" y="6628"/>
                  </a:cubicBezTo>
                  <a:cubicBezTo>
                    <a:pt x="4095" y="6691"/>
                    <a:pt x="4228" y="6748"/>
                    <a:pt x="4222" y="6898"/>
                  </a:cubicBezTo>
                  <a:cubicBezTo>
                    <a:pt x="4210" y="7078"/>
                    <a:pt x="4065" y="7042"/>
                    <a:pt x="3963" y="7054"/>
                  </a:cubicBezTo>
                  <a:cubicBezTo>
                    <a:pt x="3911" y="7060"/>
                    <a:pt x="3843" y="7051"/>
                    <a:pt x="3827" y="7144"/>
                  </a:cubicBezTo>
                  <a:cubicBezTo>
                    <a:pt x="3812" y="7237"/>
                    <a:pt x="3875" y="7264"/>
                    <a:pt x="3920" y="7300"/>
                  </a:cubicBezTo>
                  <a:cubicBezTo>
                    <a:pt x="3988" y="7353"/>
                    <a:pt x="4064" y="7457"/>
                    <a:pt x="4134" y="7457"/>
                  </a:cubicBezTo>
                  <a:cubicBezTo>
                    <a:pt x="4155" y="7457"/>
                    <a:pt x="4177" y="7447"/>
                    <a:pt x="4197" y="7423"/>
                  </a:cubicBezTo>
                  <a:cubicBezTo>
                    <a:pt x="4310" y="7288"/>
                    <a:pt x="4380" y="7084"/>
                    <a:pt x="4462" y="6904"/>
                  </a:cubicBezTo>
                  <a:cubicBezTo>
                    <a:pt x="4472" y="6880"/>
                    <a:pt x="4433" y="6830"/>
                    <a:pt x="4474" y="6830"/>
                  </a:cubicBezTo>
                  <a:cubicBezTo>
                    <a:pt x="4480" y="6830"/>
                    <a:pt x="4489" y="6832"/>
                    <a:pt x="4500" y="6835"/>
                  </a:cubicBezTo>
                  <a:cubicBezTo>
                    <a:pt x="4511" y="6838"/>
                    <a:pt x="4521" y="6839"/>
                    <a:pt x="4530" y="6839"/>
                  </a:cubicBezTo>
                  <a:cubicBezTo>
                    <a:pt x="4600" y="6839"/>
                    <a:pt x="4599" y="6741"/>
                    <a:pt x="4571" y="6688"/>
                  </a:cubicBezTo>
                  <a:cubicBezTo>
                    <a:pt x="4500" y="6562"/>
                    <a:pt x="4466" y="6367"/>
                    <a:pt x="4337" y="6334"/>
                  </a:cubicBezTo>
                  <a:cubicBezTo>
                    <a:pt x="4165" y="6288"/>
                    <a:pt x="4079" y="6114"/>
                    <a:pt x="3966" y="5976"/>
                  </a:cubicBezTo>
                  <a:cubicBezTo>
                    <a:pt x="3932" y="5934"/>
                    <a:pt x="3907" y="5889"/>
                    <a:pt x="3934" y="5835"/>
                  </a:cubicBezTo>
                  <a:cubicBezTo>
                    <a:pt x="3942" y="5818"/>
                    <a:pt x="3953" y="5812"/>
                    <a:pt x="3963" y="5812"/>
                  </a:cubicBezTo>
                  <a:close/>
                  <a:moveTo>
                    <a:pt x="8568" y="8792"/>
                  </a:moveTo>
                  <a:cubicBezTo>
                    <a:pt x="8608" y="8792"/>
                    <a:pt x="8640" y="8836"/>
                    <a:pt x="8665" y="8894"/>
                  </a:cubicBezTo>
                  <a:cubicBezTo>
                    <a:pt x="8800" y="9191"/>
                    <a:pt x="8953" y="9448"/>
                    <a:pt x="9207" y="9448"/>
                  </a:cubicBezTo>
                  <a:cubicBezTo>
                    <a:pt x="9268" y="9448"/>
                    <a:pt x="9334" y="9433"/>
                    <a:pt x="9408" y="9401"/>
                  </a:cubicBezTo>
                  <a:cubicBezTo>
                    <a:pt x="9411" y="9399"/>
                    <a:pt x="9415" y="9398"/>
                    <a:pt x="9419" y="9398"/>
                  </a:cubicBezTo>
                  <a:cubicBezTo>
                    <a:pt x="9441" y="9398"/>
                    <a:pt x="9469" y="9424"/>
                    <a:pt x="9492" y="9434"/>
                  </a:cubicBezTo>
                  <a:cubicBezTo>
                    <a:pt x="9467" y="9449"/>
                    <a:pt x="9444" y="9470"/>
                    <a:pt x="9424" y="9494"/>
                  </a:cubicBezTo>
                  <a:lnTo>
                    <a:pt x="9424" y="9497"/>
                  </a:lnTo>
                  <a:cubicBezTo>
                    <a:pt x="9334" y="9667"/>
                    <a:pt x="9249" y="9844"/>
                    <a:pt x="9069" y="9844"/>
                  </a:cubicBezTo>
                  <a:cubicBezTo>
                    <a:pt x="9058" y="9844"/>
                    <a:pt x="9046" y="9844"/>
                    <a:pt x="9034" y="9842"/>
                  </a:cubicBezTo>
                  <a:cubicBezTo>
                    <a:pt x="9009" y="9830"/>
                    <a:pt x="8964" y="9821"/>
                    <a:pt x="8964" y="9803"/>
                  </a:cubicBezTo>
                  <a:cubicBezTo>
                    <a:pt x="8939" y="9416"/>
                    <a:pt x="8624" y="9302"/>
                    <a:pt x="8529" y="8984"/>
                  </a:cubicBezTo>
                  <a:cubicBezTo>
                    <a:pt x="8511" y="8924"/>
                    <a:pt x="8452" y="8846"/>
                    <a:pt x="8536" y="8801"/>
                  </a:cubicBezTo>
                  <a:cubicBezTo>
                    <a:pt x="8547" y="8795"/>
                    <a:pt x="8558" y="8792"/>
                    <a:pt x="8568" y="8792"/>
                  </a:cubicBezTo>
                  <a:close/>
                  <a:moveTo>
                    <a:pt x="6558" y="9152"/>
                  </a:moveTo>
                  <a:cubicBezTo>
                    <a:pt x="6626" y="9185"/>
                    <a:pt x="6737" y="9194"/>
                    <a:pt x="6755" y="9251"/>
                  </a:cubicBezTo>
                  <a:cubicBezTo>
                    <a:pt x="6893" y="9698"/>
                    <a:pt x="7244" y="9980"/>
                    <a:pt x="7294" y="10494"/>
                  </a:cubicBezTo>
                  <a:cubicBezTo>
                    <a:pt x="7312" y="10671"/>
                    <a:pt x="7453" y="10734"/>
                    <a:pt x="7523" y="10869"/>
                  </a:cubicBezTo>
                  <a:cubicBezTo>
                    <a:pt x="7711" y="11229"/>
                    <a:pt x="7818" y="11628"/>
                    <a:pt x="7904" y="12042"/>
                  </a:cubicBezTo>
                  <a:cubicBezTo>
                    <a:pt x="7611" y="11748"/>
                    <a:pt x="7360" y="11403"/>
                    <a:pt x="7192" y="10965"/>
                  </a:cubicBezTo>
                  <a:cubicBezTo>
                    <a:pt x="7174" y="10920"/>
                    <a:pt x="7149" y="10875"/>
                    <a:pt x="7149" y="10830"/>
                  </a:cubicBezTo>
                  <a:cubicBezTo>
                    <a:pt x="7147" y="10232"/>
                    <a:pt x="6773" y="9854"/>
                    <a:pt x="6648" y="9326"/>
                  </a:cubicBezTo>
                  <a:cubicBezTo>
                    <a:pt x="6635" y="9263"/>
                    <a:pt x="6589" y="9212"/>
                    <a:pt x="6558" y="9152"/>
                  </a:cubicBezTo>
                  <a:close/>
                  <a:moveTo>
                    <a:pt x="11472" y="0"/>
                  </a:moveTo>
                  <a:cubicBezTo>
                    <a:pt x="11346" y="0"/>
                    <a:pt x="11179" y="175"/>
                    <a:pt x="11010" y="196"/>
                  </a:cubicBezTo>
                  <a:cubicBezTo>
                    <a:pt x="10921" y="204"/>
                    <a:pt x="10834" y="262"/>
                    <a:pt x="10747" y="262"/>
                  </a:cubicBezTo>
                  <a:cubicBezTo>
                    <a:pt x="10741" y="262"/>
                    <a:pt x="10735" y="262"/>
                    <a:pt x="10729" y="262"/>
                  </a:cubicBezTo>
                  <a:cubicBezTo>
                    <a:pt x="10725" y="261"/>
                    <a:pt x="10721" y="261"/>
                    <a:pt x="10717" y="261"/>
                  </a:cubicBezTo>
                  <a:cubicBezTo>
                    <a:pt x="10475" y="261"/>
                    <a:pt x="10327" y="586"/>
                    <a:pt x="10091" y="586"/>
                  </a:cubicBezTo>
                  <a:cubicBezTo>
                    <a:pt x="10077" y="586"/>
                    <a:pt x="10063" y="585"/>
                    <a:pt x="10049" y="583"/>
                  </a:cubicBezTo>
                  <a:cubicBezTo>
                    <a:pt x="10036" y="581"/>
                    <a:pt x="10023" y="579"/>
                    <a:pt x="10011" y="579"/>
                  </a:cubicBezTo>
                  <a:cubicBezTo>
                    <a:pt x="9958" y="579"/>
                    <a:pt x="9919" y="606"/>
                    <a:pt x="9895" y="709"/>
                  </a:cubicBezTo>
                  <a:cubicBezTo>
                    <a:pt x="9881" y="774"/>
                    <a:pt x="9788" y="865"/>
                    <a:pt x="9739" y="865"/>
                  </a:cubicBezTo>
                  <a:cubicBezTo>
                    <a:pt x="9734" y="865"/>
                    <a:pt x="9729" y="864"/>
                    <a:pt x="9725" y="862"/>
                  </a:cubicBezTo>
                  <a:cubicBezTo>
                    <a:pt x="9627" y="819"/>
                    <a:pt x="9556" y="797"/>
                    <a:pt x="9510" y="797"/>
                  </a:cubicBezTo>
                  <a:cubicBezTo>
                    <a:pt x="9402" y="797"/>
                    <a:pt x="9431" y="915"/>
                    <a:pt x="9578" y="1150"/>
                  </a:cubicBezTo>
                  <a:cubicBezTo>
                    <a:pt x="9585" y="1162"/>
                    <a:pt x="9574" y="1195"/>
                    <a:pt x="9571" y="1216"/>
                  </a:cubicBezTo>
                  <a:cubicBezTo>
                    <a:pt x="9562" y="1210"/>
                    <a:pt x="9546" y="1207"/>
                    <a:pt x="9540" y="1195"/>
                  </a:cubicBezTo>
                  <a:cubicBezTo>
                    <a:pt x="9492" y="1108"/>
                    <a:pt x="9419" y="1027"/>
                    <a:pt x="9406" y="928"/>
                  </a:cubicBezTo>
                  <a:cubicBezTo>
                    <a:pt x="9385" y="787"/>
                    <a:pt x="9372" y="667"/>
                    <a:pt x="9247" y="634"/>
                  </a:cubicBezTo>
                  <a:cubicBezTo>
                    <a:pt x="9225" y="628"/>
                    <a:pt x="9204" y="625"/>
                    <a:pt x="9185" y="625"/>
                  </a:cubicBezTo>
                  <a:cubicBezTo>
                    <a:pt x="9031" y="625"/>
                    <a:pt x="8970" y="803"/>
                    <a:pt x="8894" y="958"/>
                  </a:cubicBezTo>
                  <a:cubicBezTo>
                    <a:pt x="8835" y="1078"/>
                    <a:pt x="8898" y="1135"/>
                    <a:pt x="8948" y="1204"/>
                  </a:cubicBezTo>
                  <a:cubicBezTo>
                    <a:pt x="8957" y="1216"/>
                    <a:pt x="8964" y="1231"/>
                    <a:pt x="8971" y="1246"/>
                  </a:cubicBezTo>
                  <a:cubicBezTo>
                    <a:pt x="8960" y="1248"/>
                    <a:pt x="8948" y="1250"/>
                    <a:pt x="8937" y="1250"/>
                  </a:cubicBezTo>
                  <a:cubicBezTo>
                    <a:pt x="8932" y="1250"/>
                    <a:pt x="8928" y="1250"/>
                    <a:pt x="8923" y="1249"/>
                  </a:cubicBezTo>
                  <a:cubicBezTo>
                    <a:pt x="8771" y="1220"/>
                    <a:pt x="8618" y="1162"/>
                    <a:pt x="8464" y="1162"/>
                  </a:cubicBezTo>
                  <a:cubicBezTo>
                    <a:pt x="8460" y="1162"/>
                    <a:pt x="8456" y="1162"/>
                    <a:pt x="8452" y="1162"/>
                  </a:cubicBezTo>
                  <a:cubicBezTo>
                    <a:pt x="8405" y="1162"/>
                    <a:pt x="8316" y="1076"/>
                    <a:pt x="8254" y="1076"/>
                  </a:cubicBezTo>
                  <a:cubicBezTo>
                    <a:pt x="8206" y="1076"/>
                    <a:pt x="8174" y="1127"/>
                    <a:pt x="8189" y="1309"/>
                  </a:cubicBezTo>
                  <a:cubicBezTo>
                    <a:pt x="8189" y="1321"/>
                    <a:pt x="8135" y="1339"/>
                    <a:pt x="8103" y="1354"/>
                  </a:cubicBezTo>
                  <a:cubicBezTo>
                    <a:pt x="8050" y="1381"/>
                    <a:pt x="7996" y="1390"/>
                    <a:pt x="7940" y="1390"/>
                  </a:cubicBezTo>
                  <a:cubicBezTo>
                    <a:pt x="7846" y="1390"/>
                    <a:pt x="7750" y="1365"/>
                    <a:pt x="7655" y="1365"/>
                  </a:cubicBezTo>
                  <a:cubicBezTo>
                    <a:pt x="7580" y="1365"/>
                    <a:pt x="7506" y="1381"/>
                    <a:pt x="7435" y="1438"/>
                  </a:cubicBezTo>
                  <a:cubicBezTo>
                    <a:pt x="7376" y="1495"/>
                    <a:pt x="7319" y="1552"/>
                    <a:pt x="7258" y="1609"/>
                  </a:cubicBezTo>
                  <a:cubicBezTo>
                    <a:pt x="7236" y="1629"/>
                    <a:pt x="7203" y="1654"/>
                    <a:pt x="7178" y="1654"/>
                  </a:cubicBezTo>
                  <a:cubicBezTo>
                    <a:pt x="7161" y="1654"/>
                    <a:pt x="7148" y="1643"/>
                    <a:pt x="7145" y="1612"/>
                  </a:cubicBezTo>
                  <a:cubicBezTo>
                    <a:pt x="7124" y="1434"/>
                    <a:pt x="7044" y="1390"/>
                    <a:pt x="6957" y="1390"/>
                  </a:cubicBezTo>
                  <a:cubicBezTo>
                    <a:pt x="6927" y="1390"/>
                    <a:pt x="6896" y="1395"/>
                    <a:pt x="6866" y="1402"/>
                  </a:cubicBezTo>
                  <a:cubicBezTo>
                    <a:pt x="6741" y="1435"/>
                    <a:pt x="6809" y="1603"/>
                    <a:pt x="6793" y="1711"/>
                  </a:cubicBezTo>
                  <a:cubicBezTo>
                    <a:pt x="6775" y="1843"/>
                    <a:pt x="6669" y="1753"/>
                    <a:pt x="6623" y="1831"/>
                  </a:cubicBezTo>
                  <a:cubicBezTo>
                    <a:pt x="6617" y="1842"/>
                    <a:pt x="6612" y="1847"/>
                    <a:pt x="6608" y="1847"/>
                  </a:cubicBezTo>
                  <a:cubicBezTo>
                    <a:pt x="6598" y="1847"/>
                    <a:pt x="6596" y="1818"/>
                    <a:pt x="6601" y="1792"/>
                  </a:cubicBezTo>
                  <a:cubicBezTo>
                    <a:pt x="6628" y="1561"/>
                    <a:pt x="6521" y="1483"/>
                    <a:pt x="6376" y="1417"/>
                  </a:cubicBezTo>
                  <a:cubicBezTo>
                    <a:pt x="6086" y="1285"/>
                    <a:pt x="5776" y="1246"/>
                    <a:pt x="5495" y="1054"/>
                  </a:cubicBezTo>
                  <a:cubicBezTo>
                    <a:pt x="5400" y="989"/>
                    <a:pt x="5293" y="961"/>
                    <a:pt x="5186" y="961"/>
                  </a:cubicBezTo>
                  <a:cubicBezTo>
                    <a:pt x="5098" y="961"/>
                    <a:pt x="5011" y="980"/>
                    <a:pt x="4929" y="1012"/>
                  </a:cubicBezTo>
                  <a:cubicBezTo>
                    <a:pt x="4661" y="1117"/>
                    <a:pt x="4373" y="1129"/>
                    <a:pt x="4131" y="1327"/>
                  </a:cubicBezTo>
                  <a:cubicBezTo>
                    <a:pt x="4036" y="1402"/>
                    <a:pt x="3766" y="1267"/>
                    <a:pt x="3900" y="1642"/>
                  </a:cubicBezTo>
                  <a:cubicBezTo>
                    <a:pt x="3907" y="1663"/>
                    <a:pt x="3868" y="1711"/>
                    <a:pt x="3852" y="1750"/>
                  </a:cubicBezTo>
                  <a:cubicBezTo>
                    <a:pt x="3694" y="2156"/>
                    <a:pt x="3376" y="2297"/>
                    <a:pt x="3114" y="2528"/>
                  </a:cubicBezTo>
                  <a:cubicBezTo>
                    <a:pt x="2892" y="2720"/>
                    <a:pt x="3016" y="2972"/>
                    <a:pt x="3086" y="3167"/>
                  </a:cubicBezTo>
                  <a:cubicBezTo>
                    <a:pt x="3127" y="3279"/>
                    <a:pt x="3211" y="3342"/>
                    <a:pt x="3297" y="3342"/>
                  </a:cubicBezTo>
                  <a:cubicBezTo>
                    <a:pt x="3347" y="3342"/>
                    <a:pt x="3397" y="3320"/>
                    <a:pt x="3440" y="3275"/>
                  </a:cubicBezTo>
                  <a:cubicBezTo>
                    <a:pt x="3507" y="3208"/>
                    <a:pt x="3557" y="3179"/>
                    <a:pt x="3595" y="3179"/>
                  </a:cubicBezTo>
                  <a:cubicBezTo>
                    <a:pt x="3677" y="3179"/>
                    <a:pt x="3706" y="3307"/>
                    <a:pt x="3732" y="3464"/>
                  </a:cubicBezTo>
                  <a:cubicBezTo>
                    <a:pt x="3737" y="3512"/>
                    <a:pt x="3739" y="3560"/>
                    <a:pt x="3737" y="3608"/>
                  </a:cubicBezTo>
                  <a:cubicBezTo>
                    <a:pt x="3710" y="3569"/>
                    <a:pt x="3666" y="3542"/>
                    <a:pt x="3653" y="3494"/>
                  </a:cubicBezTo>
                  <a:cubicBezTo>
                    <a:pt x="3624" y="3382"/>
                    <a:pt x="3588" y="3340"/>
                    <a:pt x="3546" y="3340"/>
                  </a:cubicBezTo>
                  <a:cubicBezTo>
                    <a:pt x="3505" y="3340"/>
                    <a:pt x="3458" y="3380"/>
                    <a:pt x="3406" y="3434"/>
                  </a:cubicBezTo>
                  <a:cubicBezTo>
                    <a:pt x="3299" y="3539"/>
                    <a:pt x="3340" y="3692"/>
                    <a:pt x="3363" y="3803"/>
                  </a:cubicBezTo>
                  <a:cubicBezTo>
                    <a:pt x="3406" y="4010"/>
                    <a:pt x="3320" y="4067"/>
                    <a:pt x="3207" y="4103"/>
                  </a:cubicBezTo>
                  <a:cubicBezTo>
                    <a:pt x="3071" y="4142"/>
                    <a:pt x="2962" y="4215"/>
                    <a:pt x="2894" y="4389"/>
                  </a:cubicBezTo>
                  <a:cubicBezTo>
                    <a:pt x="2857" y="4479"/>
                    <a:pt x="2780" y="4523"/>
                    <a:pt x="2711" y="4523"/>
                  </a:cubicBezTo>
                  <a:cubicBezTo>
                    <a:pt x="2691" y="4523"/>
                    <a:pt x="2671" y="4519"/>
                    <a:pt x="2654" y="4512"/>
                  </a:cubicBezTo>
                  <a:cubicBezTo>
                    <a:pt x="2574" y="4479"/>
                    <a:pt x="2685" y="4410"/>
                    <a:pt x="2683" y="4341"/>
                  </a:cubicBezTo>
                  <a:cubicBezTo>
                    <a:pt x="2681" y="4262"/>
                    <a:pt x="2656" y="4191"/>
                    <a:pt x="2613" y="4139"/>
                  </a:cubicBezTo>
                  <a:cubicBezTo>
                    <a:pt x="2491" y="3959"/>
                    <a:pt x="2343" y="3770"/>
                    <a:pt x="2325" y="3530"/>
                  </a:cubicBezTo>
                  <a:cubicBezTo>
                    <a:pt x="2310" y="3335"/>
                    <a:pt x="2209" y="3112"/>
                    <a:pt x="2061" y="3112"/>
                  </a:cubicBezTo>
                  <a:cubicBezTo>
                    <a:pt x="2056" y="3112"/>
                    <a:pt x="2051" y="3113"/>
                    <a:pt x="2046" y="3113"/>
                  </a:cubicBezTo>
                  <a:cubicBezTo>
                    <a:pt x="1917" y="3122"/>
                    <a:pt x="1781" y="3194"/>
                    <a:pt x="1763" y="3338"/>
                  </a:cubicBezTo>
                  <a:cubicBezTo>
                    <a:pt x="1729" y="3548"/>
                    <a:pt x="1790" y="3770"/>
                    <a:pt x="1920" y="3902"/>
                  </a:cubicBezTo>
                  <a:cubicBezTo>
                    <a:pt x="2028" y="4013"/>
                    <a:pt x="2028" y="4022"/>
                    <a:pt x="1981" y="4079"/>
                  </a:cubicBezTo>
                  <a:cubicBezTo>
                    <a:pt x="1831" y="4259"/>
                    <a:pt x="1892" y="4536"/>
                    <a:pt x="1811" y="4755"/>
                  </a:cubicBezTo>
                  <a:cubicBezTo>
                    <a:pt x="1791" y="4808"/>
                    <a:pt x="1828" y="4832"/>
                    <a:pt x="1872" y="4832"/>
                  </a:cubicBezTo>
                  <a:cubicBezTo>
                    <a:pt x="1895" y="4832"/>
                    <a:pt x="1919" y="4826"/>
                    <a:pt x="1940" y="4815"/>
                  </a:cubicBezTo>
                  <a:cubicBezTo>
                    <a:pt x="2102" y="4732"/>
                    <a:pt x="2267" y="4675"/>
                    <a:pt x="2440" y="4675"/>
                  </a:cubicBezTo>
                  <a:cubicBezTo>
                    <a:pt x="2456" y="4675"/>
                    <a:pt x="2472" y="4676"/>
                    <a:pt x="2488" y="4677"/>
                  </a:cubicBezTo>
                  <a:lnTo>
                    <a:pt x="2543" y="4677"/>
                  </a:lnTo>
                  <a:cubicBezTo>
                    <a:pt x="2538" y="4689"/>
                    <a:pt x="2536" y="4713"/>
                    <a:pt x="2527" y="4716"/>
                  </a:cubicBezTo>
                  <a:cubicBezTo>
                    <a:pt x="2379" y="4791"/>
                    <a:pt x="2232" y="4887"/>
                    <a:pt x="2080" y="4935"/>
                  </a:cubicBezTo>
                  <a:cubicBezTo>
                    <a:pt x="1994" y="4962"/>
                    <a:pt x="1892" y="4938"/>
                    <a:pt x="1865" y="5073"/>
                  </a:cubicBezTo>
                  <a:cubicBezTo>
                    <a:pt x="1838" y="5211"/>
                    <a:pt x="1938" y="5244"/>
                    <a:pt x="2010" y="5298"/>
                  </a:cubicBezTo>
                  <a:cubicBezTo>
                    <a:pt x="2187" y="5439"/>
                    <a:pt x="2214" y="5643"/>
                    <a:pt x="2148" y="5889"/>
                  </a:cubicBezTo>
                  <a:cubicBezTo>
                    <a:pt x="2122" y="5992"/>
                    <a:pt x="2080" y="6020"/>
                    <a:pt x="2034" y="6020"/>
                  </a:cubicBezTo>
                  <a:cubicBezTo>
                    <a:pt x="1986" y="6020"/>
                    <a:pt x="1932" y="5990"/>
                    <a:pt x="1883" y="5985"/>
                  </a:cubicBezTo>
                  <a:cubicBezTo>
                    <a:pt x="1761" y="5974"/>
                    <a:pt x="1640" y="5940"/>
                    <a:pt x="1516" y="5940"/>
                  </a:cubicBezTo>
                  <a:cubicBezTo>
                    <a:pt x="1511" y="5940"/>
                    <a:pt x="1505" y="5940"/>
                    <a:pt x="1500" y="5940"/>
                  </a:cubicBezTo>
                  <a:cubicBezTo>
                    <a:pt x="1373" y="5943"/>
                    <a:pt x="1226" y="5982"/>
                    <a:pt x="1247" y="6210"/>
                  </a:cubicBezTo>
                  <a:cubicBezTo>
                    <a:pt x="1265" y="6438"/>
                    <a:pt x="1226" y="6634"/>
                    <a:pt x="1195" y="6850"/>
                  </a:cubicBezTo>
                  <a:cubicBezTo>
                    <a:pt x="1167" y="7021"/>
                    <a:pt x="1077" y="7318"/>
                    <a:pt x="1319" y="7375"/>
                  </a:cubicBezTo>
                  <a:cubicBezTo>
                    <a:pt x="1550" y="7426"/>
                    <a:pt x="1598" y="7498"/>
                    <a:pt x="1475" y="7762"/>
                  </a:cubicBezTo>
                  <a:cubicBezTo>
                    <a:pt x="1430" y="7867"/>
                    <a:pt x="1364" y="7957"/>
                    <a:pt x="1287" y="8020"/>
                  </a:cubicBezTo>
                  <a:cubicBezTo>
                    <a:pt x="1131" y="8140"/>
                    <a:pt x="1009" y="8293"/>
                    <a:pt x="1027" y="8570"/>
                  </a:cubicBezTo>
                  <a:cubicBezTo>
                    <a:pt x="1034" y="8678"/>
                    <a:pt x="1004" y="8807"/>
                    <a:pt x="925" y="8852"/>
                  </a:cubicBezTo>
                  <a:cubicBezTo>
                    <a:pt x="614" y="9035"/>
                    <a:pt x="431" y="9377"/>
                    <a:pt x="286" y="9755"/>
                  </a:cubicBezTo>
                  <a:cubicBezTo>
                    <a:pt x="170" y="10061"/>
                    <a:pt x="-47" y="10328"/>
                    <a:pt x="105" y="10749"/>
                  </a:cubicBezTo>
                  <a:cubicBezTo>
                    <a:pt x="191" y="10983"/>
                    <a:pt x="143" y="11253"/>
                    <a:pt x="46" y="11499"/>
                  </a:cubicBezTo>
                  <a:cubicBezTo>
                    <a:pt x="-63" y="11772"/>
                    <a:pt x="34" y="12240"/>
                    <a:pt x="216" y="12450"/>
                  </a:cubicBezTo>
                  <a:cubicBezTo>
                    <a:pt x="254" y="12495"/>
                    <a:pt x="286" y="12546"/>
                    <a:pt x="306" y="12607"/>
                  </a:cubicBezTo>
                  <a:cubicBezTo>
                    <a:pt x="465" y="13033"/>
                    <a:pt x="653" y="13426"/>
                    <a:pt x="970" y="13678"/>
                  </a:cubicBezTo>
                  <a:cubicBezTo>
                    <a:pt x="1045" y="13738"/>
                    <a:pt x="1124" y="13849"/>
                    <a:pt x="1201" y="13849"/>
                  </a:cubicBezTo>
                  <a:cubicBezTo>
                    <a:pt x="1217" y="13849"/>
                    <a:pt x="1233" y="13845"/>
                    <a:pt x="1249" y="13834"/>
                  </a:cubicBezTo>
                  <a:cubicBezTo>
                    <a:pt x="1618" y="13591"/>
                    <a:pt x="2053" y="13867"/>
                    <a:pt x="2413" y="13525"/>
                  </a:cubicBezTo>
                  <a:cubicBezTo>
                    <a:pt x="2471" y="13471"/>
                    <a:pt x="2551" y="13434"/>
                    <a:pt x="2632" y="13434"/>
                  </a:cubicBezTo>
                  <a:cubicBezTo>
                    <a:pt x="2731" y="13434"/>
                    <a:pt x="2832" y="13488"/>
                    <a:pt x="2894" y="13630"/>
                  </a:cubicBezTo>
                  <a:cubicBezTo>
                    <a:pt x="2957" y="13775"/>
                    <a:pt x="3023" y="13833"/>
                    <a:pt x="3121" y="13833"/>
                  </a:cubicBezTo>
                  <a:cubicBezTo>
                    <a:pt x="3142" y="13833"/>
                    <a:pt x="3166" y="13830"/>
                    <a:pt x="3191" y="13825"/>
                  </a:cubicBezTo>
                  <a:cubicBezTo>
                    <a:pt x="3214" y="13820"/>
                    <a:pt x="3236" y="13818"/>
                    <a:pt x="3256" y="13818"/>
                  </a:cubicBezTo>
                  <a:cubicBezTo>
                    <a:pt x="3440" y="13818"/>
                    <a:pt x="3512" y="14005"/>
                    <a:pt x="3472" y="14275"/>
                  </a:cubicBezTo>
                  <a:cubicBezTo>
                    <a:pt x="3435" y="14521"/>
                    <a:pt x="3313" y="14800"/>
                    <a:pt x="3417" y="15020"/>
                  </a:cubicBezTo>
                  <a:cubicBezTo>
                    <a:pt x="3537" y="15278"/>
                    <a:pt x="3676" y="15527"/>
                    <a:pt x="3766" y="15800"/>
                  </a:cubicBezTo>
                  <a:cubicBezTo>
                    <a:pt x="3925" y="16277"/>
                    <a:pt x="4040" y="16784"/>
                    <a:pt x="3841" y="17304"/>
                  </a:cubicBezTo>
                  <a:cubicBezTo>
                    <a:pt x="3714" y="17631"/>
                    <a:pt x="3689" y="17976"/>
                    <a:pt x="3809" y="18300"/>
                  </a:cubicBezTo>
                  <a:cubicBezTo>
                    <a:pt x="3936" y="18639"/>
                    <a:pt x="4031" y="18978"/>
                    <a:pt x="4065" y="19360"/>
                  </a:cubicBezTo>
                  <a:cubicBezTo>
                    <a:pt x="4095" y="19705"/>
                    <a:pt x="4092" y="20077"/>
                    <a:pt x="4312" y="20350"/>
                  </a:cubicBezTo>
                  <a:cubicBezTo>
                    <a:pt x="4437" y="20509"/>
                    <a:pt x="4471" y="20743"/>
                    <a:pt x="4528" y="20953"/>
                  </a:cubicBezTo>
                  <a:cubicBezTo>
                    <a:pt x="4577" y="21140"/>
                    <a:pt x="4466" y="21374"/>
                    <a:pt x="4636" y="21536"/>
                  </a:cubicBezTo>
                  <a:cubicBezTo>
                    <a:pt x="4684" y="21583"/>
                    <a:pt x="4729" y="21600"/>
                    <a:pt x="4772" y="21600"/>
                  </a:cubicBezTo>
                  <a:cubicBezTo>
                    <a:pt x="4884" y="21600"/>
                    <a:pt x="4987" y="21488"/>
                    <a:pt x="5099" y="21488"/>
                  </a:cubicBezTo>
                  <a:cubicBezTo>
                    <a:pt x="5101" y="21488"/>
                    <a:pt x="5103" y="21488"/>
                    <a:pt x="5105" y="21488"/>
                  </a:cubicBezTo>
                  <a:cubicBezTo>
                    <a:pt x="5119" y="21488"/>
                    <a:pt x="5133" y="21488"/>
                    <a:pt x="5146" y="21488"/>
                  </a:cubicBezTo>
                  <a:cubicBezTo>
                    <a:pt x="5829" y="21488"/>
                    <a:pt x="6183" y="20903"/>
                    <a:pt x="6460" y="20164"/>
                  </a:cubicBezTo>
                  <a:cubicBezTo>
                    <a:pt x="6517" y="20014"/>
                    <a:pt x="6456" y="19792"/>
                    <a:pt x="6601" y="19714"/>
                  </a:cubicBezTo>
                  <a:cubicBezTo>
                    <a:pt x="6854" y="19576"/>
                    <a:pt x="6911" y="19309"/>
                    <a:pt x="6845" y="19018"/>
                  </a:cubicBezTo>
                  <a:cubicBezTo>
                    <a:pt x="6748" y="18588"/>
                    <a:pt x="6925" y="18429"/>
                    <a:pt x="7172" y="18285"/>
                  </a:cubicBezTo>
                  <a:cubicBezTo>
                    <a:pt x="7512" y="18081"/>
                    <a:pt x="7731" y="17085"/>
                    <a:pt x="7537" y="16685"/>
                  </a:cubicBezTo>
                  <a:cubicBezTo>
                    <a:pt x="7380" y="16367"/>
                    <a:pt x="7423" y="16016"/>
                    <a:pt x="7468" y="15686"/>
                  </a:cubicBezTo>
                  <a:cubicBezTo>
                    <a:pt x="7530" y="15218"/>
                    <a:pt x="7795" y="14906"/>
                    <a:pt x="8046" y="14617"/>
                  </a:cubicBezTo>
                  <a:cubicBezTo>
                    <a:pt x="8538" y="14053"/>
                    <a:pt x="8860" y="13372"/>
                    <a:pt x="8998" y="12534"/>
                  </a:cubicBezTo>
                  <a:cubicBezTo>
                    <a:pt x="9019" y="12411"/>
                    <a:pt x="9019" y="12271"/>
                    <a:pt x="8901" y="12271"/>
                  </a:cubicBezTo>
                  <a:cubicBezTo>
                    <a:pt x="8893" y="12271"/>
                    <a:pt x="8885" y="12272"/>
                    <a:pt x="8876" y="12273"/>
                  </a:cubicBezTo>
                  <a:cubicBezTo>
                    <a:pt x="8742" y="12294"/>
                    <a:pt x="8610" y="12357"/>
                    <a:pt x="8479" y="12411"/>
                  </a:cubicBezTo>
                  <a:cubicBezTo>
                    <a:pt x="8323" y="12475"/>
                    <a:pt x="8223" y="12515"/>
                    <a:pt x="8153" y="12515"/>
                  </a:cubicBezTo>
                  <a:cubicBezTo>
                    <a:pt x="8030" y="12515"/>
                    <a:pt x="7996" y="12391"/>
                    <a:pt x="7905" y="12047"/>
                  </a:cubicBezTo>
                  <a:cubicBezTo>
                    <a:pt x="7958" y="12113"/>
                    <a:pt x="7996" y="12231"/>
                    <a:pt x="8076" y="12231"/>
                  </a:cubicBezTo>
                  <a:cubicBezTo>
                    <a:pt x="8089" y="12231"/>
                    <a:pt x="8105" y="12227"/>
                    <a:pt x="8121" y="12219"/>
                  </a:cubicBezTo>
                  <a:cubicBezTo>
                    <a:pt x="8318" y="12117"/>
                    <a:pt x="8506" y="11976"/>
                    <a:pt x="8708" y="11889"/>
                  </a:cubicBezTo>
                  <a:cubicBezTo>
                    <a:pt x="8939" y="11787"/>
                    <a:pt x="9080" y="11499"/>
                    <a:pt x="9297" y="11400"/>
                  </a:cubicBezTo>
                  <a:cubicBezTo>
                    <a:pt x="9601" y="11262"/>
                    <a:pt x="9995" y="10719"/>
                    <a:pt x="10013" y="10313"/>
                  </a:cubicBezTo>
                  <a:cubicBezTo>
                    <a:pt x="10011" y="10259"/>
                    <a:pt x="9995" y="10208"/>
                    <a:pt x="9968" y="10169"/>
                  </a:cubicBezTo>
                  <a:cubicBezTo>
                    <a:pt x="9891" y="10040"/>
                    <a:pt x="9807" y="9926"/>
                    <a:pt x="9678" y="9881"/>
                  </a:cubicBezTo>
                  <a:cubicBezTo>
                    <a:pt x="9603" y="9854"/>
                    <a:pt x="9558" y="9752"/>
                    <a:pt x="9576" y="9653"/>
                  </a:cubicBezTo>
                  <a:cubicBezTo>
                    <a:pt x="9580" y="9636"/>
                    <a:pt x="9586" y="9629"/>
                    <a:pt x="9594" y="9629"/>
                  </a:cubicBezTo>
                  <a:cubicBezTo>
                    <a:pt x="9618" y="9629"/>
                    <a:pt x="9657" y="9687"/>
                    <a:pt x="9691" y="9689"/>
                  </a:cubicBezTo>
                  <a:cubicBezTo>
                    <a:pt x="9818" y="9701"/>
                    <a:pt x="9945" y="9740"/>
                    <a:pt x="10072" y="9740"/>
                  </a:cubicBezTo>
                  <a:cubicBezTo>
                    <a:pt x="10077" y="9740"/>
                    <a:pt x="10081" y="9740"/>
                    <a:pt x="10086" y="9740"/>
                  </a:cubicBezTo>
                  <a:cubicBezTo>
                    <a:pt x="10128" y="9739"/>
                    <a:pt x="10170" y="9739"/>
                    <a:pt x="10212" y="9739"/>
                  </a:cubicBezTo>
                  <a:cubicBezTo>
                    <a:pt x="10606" y="9739"/>
                    <a:pt x="10969" y="9801"/>
                    <a:pt x="11184" y="10376"/>
                  </a:cubicBezTo>
                  <a:cubicBezTo>
                    <a:pt x="11230" y="10501"/>
                    <a:pt x="11343" y="10646"/>
                    <a:pt x="11476" y="10646"/>
                  </a:cubicBezTo>
                  <a:cubicBezTo>
                    <a:pt x="11494" y="10646"/>
                    <a:pt x="11513" y="10643"/>
                    <a:pt x="11531" y="10638"/>
                  </a:cubicBezTo>
                  <a:cubicBezTo>
                    <a:pt x="11551" y="10631"/>
                    <a:pt x="11567" y="10628"/>
                    <a:pt x="11580" y="10628"/>
                  </a:cubicBezTo>
                  <a:cubicBezTo>
                    <a:pt x="11630" y="10628"/>
                    <a:pt x="11630" y="10673"/>
                    <a:pt x="11635" y="10740"/>
                  </a:cubicBezTo>
                  <a:cubicBezTo>
                    <a:pt x="11715" y="11559"/>
                    <a:pt x="11998" y="12276"/>
                    <a:pt x="12279" y="12997"/>
                  </a:cubicBezTo>
                  <a:cubicBezTo>
                    <a:pt x="12324" y="13110"/>
                    <a:pt x="12376" y="13184"/>
                    <a:pt x="12431" y="13184"/>
                  </a:cubicBezTo>
                  <a:cubicBezTo>
                    <a:pt x="12478" y="13184"/>
                    <a:pt x="12527" y="13128"/>
                    <a:pt x="12573" y="12994"/>
                  </a:cubicBezTo>
                  <a:cubicBezTo>
                    <a:pt x="12605" y="12904"/>
                    <a:pt x="12660" y="12826"/>
                    <a:pt x="12705" y="12745"/>
                  </a:cubicBezTo>
                  <a:lnTo>
                    <a:pt x="12725" y="12718"/>
                  </a:lnTo>
                  <a:cubicBezTo>
                    <a:pt x="12814" y="12438"/>
                    <a:pt x="12793" y="12156"/>
                    <a:pt x="12764" y="11865"/>
                  </a:cubicBezTo>
                  <a:cubicBezTo>
                    <a:pt x="12755" y="11781"/>
                    <a:pt x="12732" y="11673"/>
                    <a:pt x="12811" y="11649"/>
                  </a:cubicBezTo>
                  <a:cubicBezTo>
                    <a:pt x="13020" y="11583"/>
                    <a:pt x="13083" y="11334"/>
                    <a:pt x="13199" y="11148"/>
                  </a:cubicBezTo>
                  <a:cubicBezTo>
                    <a:pt x="13326" y="10947"/>
                    <a:pt x="13459" y="10704"/>
                    <a:pt x="13604" y="10577"/>
                  </a:cubicBezTo>
                  <a:cubicBezTo>
                    <a:pt x="13681" y="10510"/>
                    <a:pt x="13801" y="10411"/>
                    <a:pt x="13925" y="10411"/>
                  </a:cubicBezTo>
                  <a:cubicBezTo>
                    <a:pt x="14023" y="10411"/>
                    <a:pt x="14123" y="10471"/>
                    <a:pt x="14207" y="10656"/>
                  </a:cubicBezTo>
                  <a:cubicBezTo>
                    <a:pt x="14307" y="10878"/>
                    <a:pt x="14486" y="11040"/>
                    <a:pt x="14493" y="11334"/>
                  </a:cubicBezTo>
                  <a:cubicBezTo>
                    <a:pt x="14495" y="11424"/>
                    <a:pt x="14463" y="11538"/>
                    <a:pt x="14561" y="11583"/>
                  </a:cubicBezTo>
                  <a:cubicBezTo>
                    <a:pt x="14598" y="11600"/>
                    <a:pt x="14636" y="11612"/>
                    <a:pt x="14673" y="11612"/>
                  </a:cubicBezTo>
                  <a:cubicBezTo>
                    <a:pt x="14722" y="11612"/>
                    <a:pt x="14769" y="11589"/>
                    <a:pt x="14810" y="11520"/>
                  </a:cubicBezTo>
                  <a:cubicBezTo>
                    <a:pt x="14823" y="11498"/>
                    <a:pt x="14844" y="11468"/>
                    <a:pt x="14865" y="11468"/>
                  </a:cubicBezTo>
                  <a:cubicBezTo>
                    <a:pt x="14878" y="11468"/>
                    <a:pt x="14892" y="11482"/>
                    <a:pt x="14903" y="11520"/>
                  </a:cubicBezTo>
                  <a:cubicBezTo>
                    <a:pt x="14955" y="11718"/>
                    <a:pt x="14989" y="11925"/>
                    <a:pt x="15052" y="12117"/>
                  </a:cubicBezTo>
                  <a:cubicBezTo>
                    <a:pt x="15181" y="12510"/>
                    <a:pt x="15007" y="12970"/>
                    <a:pt x="15258" y="13351"/>
                  </a:cubicBezTo>
                  <a:cubicBezTo>
                    <a:pt x="15440" y="13627"/>
                    <a:pt x="15456" y="14053"/>
                    <a:pt x="15657" y="14335"/>
                  </a:cubicBezTo>
                  <a:cubicBezTo>
                    <a:pt x="15723" y="14380"/>
                    <a:pt x="15786" y="14425"/>
                    <a:pt x="15852" y="14467"/>
                  </a:cubicBezTo>
                  <a:cubicBezTo>
                    <a:pt x="15872" y="14479"/>
                    <a:pt x="15893" y="14485"/>
                    <a:pt x="15912" y="14485"/>
                  </a:cubicBezTo>
                  <a:cubicBezTo>
                    <a:pt x="15957" y="14485"/>
                    <a:pt x="15991" y="14453"/>
                    <a:pt x="15977" y="14386"/>
                  </a:cubicBezTo>
                  <a:cubicBezTo>
                    <a:pt x="15909" y="14053"/>
                    <a:pt x="15931" y="13684"/>
                    <a:pt x="15666" y="13435"/>
                  </a:cubicBezTo>
                  <a:cubicBezTo>
                    <a:pt x="15462" y="13243"/>
                    <a:pt x="15308" y="12943"/>
                    <a:pt x="15338" y="12570"/>
                  </a:cubicBezTo>
                  <a:cubicBezTo>
                    <a:pt x="15346" y="12474"/>
                    <a:pt x="15265" y="12233"/>
                    <a:pt x="15368" y="12233"/>
                  </a:cubicBezTo>
                  <a:cubicBezTo>
                    <a:pt x="15402" y="12233"/>
                    <a:pt x="15457" y="12260"/>
                    <a:pt x="15542" y="12327"/>
                  </a:cubicBezTo>
                  <a:cubicBezTo>
                    <a:pt x="15696" y="12453"/>
                    <a:pt x="15852" y="12619"/>
                    <a:pt x="15900" y="12784"/>
                  </a:cubicBezTo>
                  <a:cubicBezTo>
                    <a:pt x="15945" y="12948"/>
                    <a:pt x="15989" y="13003"/>
                    <a:pt x="16034" y="13003"/>
                  </a:cubicBezTo>
                  <a:cubicBezTo>
                    <a:pt x="16097" y="13003"/>
                    <a:pt x="16160" y="12897"/>
                    <a:pt x="16228" y="12835"/>
                  </a:cubicBezTo>
                  <a:cubicBezTo>
                    <a:pt x="16264" y="12802"/>
                    <a:pt x="16289" y="12741"/>
                    <a:pt x="16328" y="12715"/>
                  </a:cubicBezTo>
                  <a:cubicBezTo>
                    <a:pt x="16554" y="12555"/>
                    <a:pt x="16616" y="12324"/>
                    <a:pt x="16554" y="11991"/>
                  </a:cubicBezTo>
                  <a:cubicBezTo>
                    <a:pt x="16496" y="11664"/>
                    <a:pt x="16364" y="11415"/>
                    <a:pt x="16181" y="11208"/>
                  </a:cubicBezTo>
                  <a:cubicBezTo>
                    <a:pt x="16011" y="11013"/>
                    <a:pt x="15970" y="10848"/>
                    <a:pt x="16135" y="10605"/>
                  </a:cubicBezTo>
                  <a:cubicBezTo>
                    <a:pt x="16189" y="10528"/>
                    <a:pt x="16238" y="10488"/>
                    <a:pt x="16287" y="10488"/>
                  </a:cubicBezTo>
                  <a:cubicBezTo>
                    <a:pt x="16318" y="10488"/>
                    <a:pt x="16347" y="10503"/>
                    <a:pt x="16378" y="10535"/>
                  </a:cubicBezTo>
                  <a:cubicBezTo>
                    <a:pt x="16457" y="10619"/>
                    <a:pt x="16432" y="10725"/>
                    <a:pt x="16342" y="10809"/>
                  </a:cubicBezTo>
                  <a:cubicBezTo>
                    <a:pt x="16276" y="10869"/>
                    <a:pt x="16253" y="10980"/>
                    <a:pt x="16332" y="11055"/>
                  </a:cubicBezTo>
                  <a:cubicBezTo>
                    <a:pt x="16384" y="11107"/>
                    <a:pt x="16438" y="11145"/>
                    <a:pt x="16492" y="11145"/>
                  </a:cubicBezTo>
                  <a:cubicBezTo>
                    <a:pt x="16540" y="11145"/>
                    <a:pt x="16588" y="11115"/>
                    <a:pt x="16632" y="11037"/>
                  </a:cubicBezTo>
                  <a:cubicBezTo>
                    <a:pt x="16679" y="10950"/>
                    <a:pt x="16752" y="10839"/>
                    <a:pt x="16650" y="10758"/>
                  </a:cubicBezTo>
                  <a:cubicBezTo>
                    <a:pt x="16509" y="10650"/>
                    <a:pt x="16593" y="10602"/>
                    <a:pt x="16666" y="10541"/>
                  </a:cubicBezTo>
                  <a:cubicBezTo>
                    <a:pt x="16989" y="10283"/>
                    <a:pt x="17434" y="10265"/>
                    <a:pt x="17597" y="9689"/>
                  </a:cubicBezTo>
                  <a:cubicBezTo>
                    <a:pt x="17676" y="9404"/>
                    <a:pt x="17780" y="9134"/>
                    <a:pt x="17749" y="8810"/>
                  </a:cubicBezTo>
                  <a:cubicBezTo>
                    <a:pt x="17705" y="8386"/>
                    <a:pt x="17497" y="8098"/>
                    <a:pt x="17309" y="7801"/>
                  </a:cubicBezTo>
                  <a:cubicBezTo>
                    <a:pt x="17214" y="7651"/>
                    <a:pt x="17225" y="7576"/>
                    <a:pt x="17345" y="7498"/>
                  </a:cubicBezTo>
                  <a:cubicBezTo>
                    <a:pt x="17391" y="7471"/>
                    <a:pt x="17427" y="7432"/>
                    <a:pt x="17422" y="7360"/>
                  </a:cubicBezTo>
                  <a:cubicBezTo>
                    <a:pt x="17420" y="7291"/>
                    <a:pt x="17382" y="7231"/>
                    <a:pt x="17332" y="7216"/>
                  </a:cubicBezTo>
                  <a:cubicBezTo>
                    <a:pt x="17273" y="7201"/>
                    <a:pt x="17206" y="7172"/>
                    <a:pt x="17151" y="7172"/>
                  </a:cubicBezTo>
                  <a:cubicBezTo>
                    <a:pt x="17129" y="7172"/>
                    <a:pt x="17108" y="7177"/>
                    <a:pt x="17091" y="7189"/>
                  </a:cubicBezTo>
                  <a:cubicBezTo>
                    <a:pt x="17069" y="7205"/>
                    <a:pt x="17049" y="7212"/>
                    <a:pt x="17032" y="7212"/>
                  </a:cubicBezTo>
                  <a:cubicBezTo>
                    <a:pt x="16949" y="7212"/>
                    <a:pt x="16915" y="7060"/>
                    <a:pt x="16842" y="7060"/>
                  </a:cubicBezTo>
                  <a:cubicBezTo>
                    <a:pt x="16833" y="7060"/>
                    <a:pt x="16825" y="7061"/>
                    <a:pt x="16815" y="7066"/>
                  </a:cubicBezTo>
                  <a:cubicBezTo>
                    <a:pt x="16854" y="7021"/>
                    <a:pt x="16894" y="6976"/>
                    <a:pt x="16931" y="6928"/>
                  </a:cubicBezTo>
                  <a:cubicBezTo>
                    <a:pt x="16942" y="6910"/>
                    <a:pt x="16951" y="6886"/>
                    <a:pt x="16956" y="6862"/>
                  </a:cubicBezTo>
                  <a:cubicBezTo>
                    <a:pt x="16968" y="6813"/>
                    <a:pt x="16989" y="6767"/>
                    <a:pt x="17028" y="6767"/>
                  </a:cubicBezTo>
                  <a:cubicBezTo>
                    <a:pt x="17032" y="6767"/>
                    <a:pt x="17037" y="6767"/>
                    <a:pt x="17042" y="6769"/>
                  </a:cubicBezTo>
                  <a:cubicBezTo>
                    <a:pt x="17089" y="6778"/>
                    <a:pt x="17076" y="6844"/>
                    <a:pt x="17080" y="6889"/>
                  </a:cubicBezTo>
                  <a:cubicBezTo>
                    <a:pt x="17098" y="7011"/>
                    <a:pt x="17132" y="7065"/>
                    <a:pt x="17181" y="7065"/>
                  </a:cubicBezTo>
                  <a:cubicBezTo>
                    <a:pt x="17215" y="7065"/>
                    <a:pt x="17256" y="7039"/>
                    <a:pt x="17302" y="6991"/>
                  </a:cubicBezTo>
                  <a:cubicBezTo>
                    <a:pt x="17351" y="6941"/>
                    <a:pt x="17401" y="6917"/>
                    <a:pt x="17447" y="6917"/>
                  </a:cubicBezTo>
                  <a:cubicBezTo>
                    <a:pt x="17531" y="6917"/>
                    <a:pt x="17602" y="6995"/>
                    <a:pt x="17629" y="7138"/>
                  </a:cubicBezTo>
                  <a:cubicBezTo>
                    <a:pt x="17638" y="7192"/>
                    <a:pt x="17669" y="7279"/>
                    <a:pt x="17694" y="7282"/>
                  </a:cubicBezTo>
                  <a:cubicBezTo>
                    <a:pt x="17878" y="7306"/>
                    <a:pt x="17916" y="7513"/>
                    <a:pt x="17957" y="7675"/>
                  </a:cubicBezTo>
                  <a:cubicBezTo>
                    <a:pt x="17999" y="7846"/>
                    <a:pt x="18057" y="7901"/>
                    <a:pt x="18123" y="7901"/>
                  </a:cubicBezTo>
                  <a:cubicBezTo>
                    <a:pt x="18191" y="7901"/>
                    <a:pt x="18267" y="7844"/>
                    <a:pt x="18340" y="7795"/>
                  </a:cubicBezTo>
                  <a:cubicBezTo>
                    <a:pt x="18530" y="7672"/>
                    <a:pt x="18369" y="7531"/>
                    <a:pt x="18335" y="7408"/>
                  </a:cubicBezTo>
                  <a:cubicBezTo>
                    <a:pt x="18317" y="7327"/>
                    <a:pt x="18258" y="7255"/>
                    <a:pt x="18204" y="7204"/>
                  </a:cubicBezTo>
                  <a:cubicBezTo>
                    <a:pt x="17993" y="7009"/>
                    <a:pt x="17984" y="6760"/>
                    <a:pt x="18070" y="6469"/>
                  </a:cubicBezTo>
                  <a:cubicBezTo>
                    <a:pt x="18100" y="6364"/>
                    <a:pt x="18129" y="6280"/>
                    <a:pt x="18190" y="6280"/>
                  </a:cubicBezTo>
                  <a:cubicBezTo>
                    <a:pt x="18216" y="6280"/>
                    <a:pt x="18249" y="6296"/>
                    <a:pt x="18290" y="6334"/>
                  </a:cubicBezTo>
                  <a:cubicBezTo>
                    <a:pt x="18308" y="6351"/>
                    <a:pt x="18328" y="6359"/>
                    <a:pt x="18347" y="6359"/>
                  </a:cubicBezTo>
                  <a:cubicBezTo>
                    <a:pt x="18379" y="6359"/>
                    <a:pt x="18411" y="6335"/>
                    <a:pt x="18435" y="6292"/>
                  </a:cubicBezTo>
                  <a:cubicBezTo>
                    <a:pt x="18630" y="5949"/>
                    <a:pt x="18666" y="5175"/>
                    <a:pt x="18508" y="4812"/>
                  </a:cubicBezTo>
                  <a:cubicBezTo>
                    <a:pt x="18487" y="4767"/>
                    <a:pt x="18437" y="4722"/>
                    <a:pt x="18476" y="4656"/>
                  </a:cubicBezTo>
                  <a:cubicBezTo>
                    <a:pt x="18505" y="4689"/>
                    <a:pt x="18544" y="4716"/>
                    <a:pt x="18564" y="4758"/>
                  </a:cubicBezTo>
                  <a:cubicBezTo>
                    <a:pt x="18684" y="5004"/>
                    <a:pt x="18800" y="5250"/>
                    <a:pt x="18913" y="5499"/>
                  </a:cubicBezTo>
                  <a:cubicBezTo>
                    <a:pt x="18946" y="5568"/>
                    <a:pt x="18982" y="5637"/>
                    <a:pt x="19042" y="5637"/>
                  </a:cubicBezTo>
                  <a:cubicBezTo>
                    <a:pt x="19052" y="5637"/>
                    <a:pt x="19063" y="5636"/>
                    <a:pt x="19074" y="5631"/>
                  </a:cubicBezTo>
                  <a:cubicBezTo>
                    <a:pt x="19122" y="5613"/>
                    <a:pt x="19187" y="5565"/>
                    <a:pt x="19201" y="5514"/>
                  </a:cubicBezTo>
                  <a:cubicBezTo>
                    <a:pt x="19226" y="5418"/>
                    <a:pt x="19144" y="5379"/>
                    <a:pt x="19099" y="5322"/>
                  </a:cubicBezTo>
                  <a:cubicBezTo>
                    <a:pt x="19054" y="5262"/>
                    <a:pt x="18934" y="5199"/>
                    <a:pt x="19015" y="5097"/>
                  </a:cubicBezTo>
                  <a:cubicBezTo>
                    <a:pt x="19108" y="4980"/>
                    <a:pt x="19040" y="4926"/>
                    <a:pt x="18997" y="4860"/>
                  </a:cubicBezTo>
                  <a:cubicBezTo>
                    <a:pt x="18938" y="4770"/>
                    <a:pt x="18863" y="4698"/>
                    <a:pt x="18804" y="4605"/>
                  </a:cubicBezTo>
                  <a:cubicBezTo>
                    <a:pt x="18614" y="4308"/>
                    <a:pt x="18333" y="4170"/>
                    <a:pt x="18152" y="4073"/>
                  </a:cubicBezTo>
                  <a:cubicBezTo>
                    <a:pt x="17930" y="3956"/>
                    <a:pt x="17683" y="4058"/>
                    <a:pt x="17479" y="3881"/>
                  </a:cubicBezTo>
                  <a:cubicBezTo>
                    <a:pt x="17456" y="3860"/>
                    <a:pt x="17391" y="3845"/>
                    <a:pt x="17425" y="3809"/>
                  </a:cubicBezTo>
                  <a:cubicBezTo>
                    <a:pt x="17560" y="3674"/>
                    <a:pt x="17531" y="3446"/>
                    <a:pt x="17613" y="3284"/>
                  </a:cubicBezTo>
                  <a:cubicBezTo>
                    <a:pt x="17661" y="3188"/>
                    <a:pt x="17968" y="3125"/>
                    <a:pt x="18213" y="3125"/>
                  </a:cubicBezTo>
                  <a:cubicBezTo>
                    <a:pt x="18335" y="3125"/>
                    <a:pt x="18441" y="3141"/>
                    <a:pt x="18492" y="3176"/>
                  </a:cubicBezTo>
                  <a:cubicBezTo>
                    <a:pt x="18543" y="3211"/>
                    <a:pt x="18597" y="3225"/>
                    <a:pt x="18650" y="3225"/>
                  </a:cubicBezTo>
                  <a:cubicBezTo>
                    <a:pt x="18727" y="3225"/>
                    <a:pt x="18803" y="3197"/>
                    <a:pt x="18875" y="3170"/>
                  </a:cubicBezTo>
                  <a:cubicBezTo>
                    <a:pt x="18972" y="3131"/>
                    <a:pt x="18857" y="3008"/>
                    <a:pt x="18875" y="2936"/>
                  </a:cubicBezTo>
                  <a:cubicBezTo>
                    <a:pt x="18895" y="2861"/>
                    <a:pt x="18847" y="2738"/>
                    <a:pt x="18922" y="2714"/>
                  </a:cubicBezTo>
                  <a:cubicBezTo>
                    <a:pt x="18934" y="2710"/>
                    <a:pt x="18946" y="2707"/>
                    <a:pt x="18958" y="2707"/>
                  </a:cubicBezTo>
                  <a:cubicBezTo>
                    <a:pt x="19014" y="2707"/>
                    <a:pt x="19069" y="2751"/>
                    <a:pt x="19119" y="2810"/>
                  </a:cubicBezTo>
                  <a:cubicBezTo>
                    <a:pt x="19172" y="2871"/>
                    <a:pt x="19233" y="2952"/>
                    <a:pt x="19291" y="2952"/>
                  </a:cubicBezTo>
                  <a:cubicBezTo>
                    <a:pt x="19333" y="2952"/>
                    <a:pt x="19374" y="2911"/>
                    <a:pt x="19409" y="2792"/>
                  </a:cubicBezTo>
                  <a:cubicBezTo>
                    <a:pt x="19418" y="2761"/>
                    <a:pt x="19432" y="2744"/>
                    <a:pt x="19450" y="2744"/>
                  </a:cubicBezTo>
                  <a:cubicBezTo>
                    <a:pt x="19460" y="2744"/>
                    <a:pt x="19472" y="2750"/>
                    <a:pt x="19484" y="2762"/>
                  </a:cubicBezTo>
                  <a:cubicBezTo>
                    <a:pt x="19518" y="2798"/>
                    <a:pt x="19518" y="2837"/>
                    <a:pt x="19498" y="2891"/>
                  </a:cubicBezTo>
                  <a:cubicBezTo>
                    <a:pt x="19439" y="3056"/>
                    <a:pt x="19337" y="3221"/>
                    <a:pt x="19337" y="3386"/>
                  </a:cubicBezTo>
                  <a:cubicBezTo>
                    <a:pt x="19332" y="3668"/>
                    <a:pt x="19434" y="3938"/>
                    <a:pt x="19607" y="4103"/>
                  </a:cubicBezTo>
                  <a:cubicBezTo>
                    <a:pt x="19765" y="4266"/>
                    <a:pt x="19949" y="4389"/>
                    <a:pt x="20073" y="4605"/>
                  </a:cubicBezTo>
                  <a:cubicBezTo>
                    <a:pt x="20107" y="4663"/>
                    <a:pt x="20143" y="4748"/>
                    <a:pt x="20204" y="4748"/>
                  </a:cubicBezTo>
                  <a:cubicBezTo>
                    <a:pt x="20218" y="4748"/>
                    <a:pt x="20233" y="4744"/>
                    <a:pt x="20250" y="4734"/>
                  </a:cubicBezTo>
                  <a:cubicBezTo>
                    <a:pt x="20341" y="4677"/>
                    <a:pt x="20348" y="4563"/>
                    <a:pt x="20338" y="4449"/>
                  </a:cubicBezTo>
                  <a:cubicBezTo>
                    <a:pt x="20318" y="4172"/>
                    <a:pt x="20372" y="3896"/>
                    <a:pt x="20225" y="3620"/>
                  </a:cubicBezTo>
                  <a:cubicBezTo>
                    <a:pt x="20137" y="3452"/>
                    <a:pt x="20098" y="3269"/>
                    <a:pt x="19919" y="3254"/>
                  </a:cubicBezTo>
                  <a:cubicBezTo>
                    <a:pt x="19872" y="3251"/>
                    <a:pt x="19858" y="3209"/>
                    <a:pt x="19851" y="3161"/>
                  </a:cubicBezTo>
                  <a:cubicBezTo>
                    <a:pt x="19842" y="3114"/>
                    <a:pt x="19855" y="3053"/>
                    <a:pt x="19896" y="3053"/>
                  </a:cubicBezTo>
                  <a:cubicBezTo>
                    <a:pt x="19897" y="3053"/>
                    <a:pt x="19898" y="3053"/>
                    <a:pt x="19899" y="3053"/>
                  </a:cubicBezTo>
                  <a:cubicBezTo>
                    <a:pt x="19903" y="3053"/>
                    <a:pt x="19908" y="3053"/>
                    <a:pt x="19912" y="3053"/>
                  </a:cubicBezTo>
                  <a:cubicBezTo>
                    <a:pt x="19997" y="3053"/>
                    <a:pt x="20079" y="2996"/>
                    <a:pt x="20165" y="2996"/>
                  </a:cubicBezTo>
                  <a:cubicBezTo>
                    <a:pt x="20201" y="2996"/>
                    <a:pt x="20239" y="3007"/>
                    <a:pt x="20277" y="3038"/>
                  </a:cubicBezTo>
                  <a:cubicBezTo>
                    <a:pt x="20311" y="3065"/>
                    <a:pt x="20342" y="3078"/>
                    <a:pt x="20369" y="3078"/>
                  </a:cubicBezTo>
                  <a:cubicBezTo>
                    <a:pt x="20423" y="3078"/>
                    <a:pt x="20465" y="3027"/>
                    <a:pt x="20490" y="2927"/>
                  </a:cubicBezTo>
                  <a:cubicBezTo>
                    <a:pt x="20531" y="2765"/>
                    <a:pt x="20647" y="2693"/>
                    <a:pt x="20739" y="2612"/>
                  </a:cubicBezTo>
                  <a:cubicBezTo>
                    <a:pt x="20754" y="2600"/>
                    <a:pt x="20772" y="2597"/>
                    <a:pt x="20792" y="2597"/>
                  </a:cubicBezTo>
                  <a:cubicBezTo>
                    <a:pt x="20809" y="2597"/>
                    <a:pt x="20827" y="2599"/>
                    <a:pt x="20844" y="2599"/>
                  </a:cubicBezTo>
                  <a:cubicBezTo>
                    <a:pt x="20888" y="2599"/>
                    <a:pt x="20928" y="2586"/>
                    <a:pt x="20939" y="2498"/>
                  </a:cubicBezTo>
                  <a:cubicBezTo>
                    <a:pt x="20955" y="2345"/>
                    <a:pt x="20846" y="2312"/>
                    <a:pt x="20769" y="2252"/>
                  </a:cubicBezTo>
                  <a:cubicBezTo>
                    <a:pt x="20739" y="2228"/>
                    <a:pt x="20696" y="2180"/>
                    <a:pt x="20699" y="2153"/>
                  </a:cubicBezTo>
                  <a:cubicBezTo>
                    <a:pt x="20706" y="2111"/>
                    <a:pt x="20729" y="2101"/>
                    <a:pt x="20754" y="2101"/>
                  </a:cubicBezTo>
                  <a:cubicBezTo>
                    <a:pt x="20771" y="2101"/>
                    <a:pt x="20789" y="2105"/>
                    <a:pt x="20803" y="2107"/>
                  </a:cubicBezTo>
                  <a:cubicBezTo>
                    <a:pt x="20975" y="2137"/>
                    <a:pt x="21131" y="2257"/>
                    <a:pt x="21310" y="2257"/>
                  </a:cubicBezTo>
                  <a:cubicBezTo>
                    <a:pt x="21383" y="2257"/>
                    <a:pt x="21412" y="2243"/>
                    <a:pt x="21440" y="2132"/>
                  </a:cubicBezTo>
                  <a:cubicBezTo>
                    <a:pt x="21537" y="1768"/>
                    <a:pt x="21349" y="1738"/>
                    <a:pt x="21177" y="1723"/>
                  </a:cubicBezTo>
                  <a:cubicBezTo>
                    <a:pt x="20943" y="1705"/>
                    <a:pt x="20710" y="1657"/>
                    <a:pt x="20484" y="1576"/>
                  </a:cubicBezTo>
                  <a:cubicBezTo>
                    <a:pt x="20038" y="1419"/>
                    <a:pt x="19602" y="1193"/>
                    <a:pt x="19136" y="1193"/>
                  </a:cubicBezTo>
                  <a:cubicBezTo>
                    <a:pt x="18981" y="1193"/>
                    <a:pt x="18822" y="1218"/>
                    <a:pt x="18659" y="1279"/>
                  </a:cubicBezTo>
                  <a:cubicBezTo>
                    <a:pt x="18613" y="1297"/>
                    <a:pt x="18561" y="1304"/>
                    <a:pt x="18506" y="1304"/>
                  </a:cubicBezTo>
                  <a:cubicBezTo>
                    <a:pt x="18355" y="1304"/>
                    <a:pt x="18181" y="1252"/>
                    <a:pt x="18025" y="1228"/>
                  </a:cubicBezTo>
                  <a:cubicBezTo>
                    <a:pt x="17737" y="1183"/>
                    <a:pt x="17475" y="968"/>
                    <a:pt x="17180" y="968"/>
                  </a:cubicBezTo>
                  <a:cubicBezTo>
                    <a:pt x="17143" y="968"/>
                    <a:pt x="17106" y="972"/>
                    <a:pt x="17069" y="979"/>
                  </a:cubicBezTo>
                  <a:cubicBezTo>
                    <a:pt x="17007" y="990"/>
                    <a:pt x="16944" y="999"/>
                    <a:pt x="16881" y="999"/>
                  </a:cubicBezTo>
                  <a:cubicBezTo>
                    <a:pt x="16788" y="999"/>
                    <a:pt x="16696" y="980"/>
                    <a:pt x="16611" y="919"/>
                  </a:cubicBezTo>
                  <a:cubicBezTo>
                    <a:pt x="16271" y="670"/>
                    <a:pt x="15848" y="835"/>
                    <a:pt x="15514" y="538"/>
                  </a:cubicBezTo>
                  <a:cubicBezTo>
                    <a:pt x="15490" y="515"/>
                    <a:pt x="15459" y="502"/>
                    <a:pt x="15427" y="502"/>
                  </a:cubicBezTo>
                  <a:cubicBezTo>
                    <a:pt x="15380" y="502"/>
                    <a:pt x="15332" y="530"/>
                    <a:pt x="15304" y="589"/>
                  </a:cubicBezTo>
                  <a:cubicBezTo>
                    <a:pt x="15243" y="715"/>
                    <a:pt x="15356" y="718"/>
                    <a:pt x="15399" y="775"/>
                  </a:cubicBezTo>
                  <a:cubicBezTo>
                    <a:pt x="15422" y="811"/>
                    <a:pt x="15428" y="859"/>
                    <a:pt x="15417" y="901"/>
                  </a:cubicBezTo>
                  <a:cubicBezTo>
                    <a:pt x="15403" y="937"/>
                    <a:pt x="15178" y="957"/>
                    <a:pt x="14981" y="957"/>
                  </a:cubicBezTo>
                  <a:cubicBezTo>
                    <a:pt x="14837" y="957"/>
                    <a:pt x="14709" y="946"/>
                    <a:pt x="14687" y="925"/>
                  </a:cubicBezTo>
                  <a:cubicBezTo>
                    <a:pt x="14522" y="766"/>
                    <a:pt x="14336" y="646"/>
                    <a:pt x="14139" y="571"/>
                  </a:cubicBezTo>
                  <a:cubicBezTo>
                    <a:pt x="14111" y="560"/>
                    <a:pt x="14084" y="555"/>
                    <a:pt x="14058" y="555"/>
                  </a:cubicBezTo>
                  <a:cubicBezTo>
                    <a:pt x="13932" y="555"/>
                    <a:pt x="13826" y="661"/>
                    <a:pt x="13715" y="661"/>
                  </a:cubicBezTo>
                  <a:cubicBezTo>
                    <a:pt x="13704" y="661"/>
                    <a:pt x="13693" y="660"/>
                    <a:pt x="13681" y="658"/>
                  </a:cubicBezTo>
                  <a:cubicBezTo>
                    <a:pt x="13321" y="589"/>
                    <a:pt x="12952" y="679"/>
                    <a:pt x="12623" y="271"/>
                  </a:cubicBezTo>
                  <a:cubicBezTo>
                    <a:pt x="12431" y="32"/>
                    <a:pt x="12166" y="9"/>
                    <a:pt x="11897" y="9"/>
                  </a:cubicBezTo>
                  <a:cubicBezTo>
                    <a:pt x="11831" y="9"/>
                    <a:pt x="11765" y="10"/>
                    <a:pt x="11699" y="10"/>
                  </a:cubicBezTo>
                  <a:cubicBezTo>
                    <a:pt x="11626" y="10"/>
                    <a:pt x="11553" y="8"/>
                    <a:pt x="11484" y="1"/>
                  </a:cubicBezTo>
                  <a:cubicBezTo>
                    <a:pt x="11480" y="0"/>
                    <a:pt x="11476" y="0"/>
                    <a:pt x="1147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0" name="Google Shape;2772;p57"/>
            <p:cNvSpPr/>
            <p:nvPr/>
          </p:nvSpPr>
          <p:spPr>
            <a:xfrm>
              <a:off x="1944176" y="878446"/>
              <a:ext cx="365579" cy="277759"/>
            </a:xfrm>
            <a:custGeom>
              <a:avLst/>
              <a:gdLst/>
              <a:ahLst/>
              <a:cxnLst>
                <a:cxn ang="0">
                  <a:pos x="wd2" y="hd2"/>
                </a:cxn>
                <a:cxn ang="5400000">
                  <a:pos x="wd2" y="hd2"/>
                </a:cxn>
                <a:cxn ang="10800000">
                  <a:pos x="wd2" y="hd2"/>
                </a:cxn>
                <a:cxn ang="16200000">
                  <a:pos x="wd2" y="hd2"/>
                </a:cxn>
              </a:cxnLst>
              <a:rect l="0" t="0" r="r" b="b"/>
              <a:pathLst>
                <a:path w="20862" h="21600" fill="norm" stroke="1" extrusionOk="0">
                  <a:moveTo>
                    <a:pt x="13368" y="0"/>
                  </a:moveTo>
                  <a:cubicBezTo>
                    <a:pt x="13125" y="0"/>
                    <a:pt x="13055" y="247"/>
                    <a:pt x="13070" y="533"/>
                  </a:cubicBezTo>
                  <a:cubicBezTo>
                    <a:pt x="13120" y="1404"/>
                    <a:pt x="13238" y="2310"/>
                    <a:pt x="13246" y="3170"/>
                  </a:cubicBezTo>
                  <a:cubicBezTo>
                    <a:pt x="13255" y="3755"/>
                    <a:pt x="13524" y="4706"/>
                    <a:pt x="13070" y="4821"/>
                  </a:cubicBezTo>
                  <a:cubicBezTo>
                    <a:pt x="13015" y="4834"/>
                    <a:pt x="12959" y="4840"/>
                    <a:pt x="12903" y="4840"/>
                  </a:cubicBezTo>
                  <a:cubicBezTo>
                    <a:pt x="11997" y="4840"/>
                    <a:pt x="10926" y="3263"/>
                    <a:pt x="11084" y="2172"/>
                  </a:cubicBezTo>
                  <a:cubicBezTo>
                    <a:pt x="11181" y="1502"/>
                    <a:pt x="10976" y="873"/>
                    <a:pt x="10343" y="873"/>
                  </a:cubicBezTo>
                  <a:cubicBezTo>
                    <a:pt x="10316" y="873"/>
                    <a:pt x="10288" y="874"/>
                    <a:pt x="10260" y="877"/>
                  </a:cubicBezTo>
                  <a:cubicBezTo>
                    <a:pt x="10236" y="879"/>
                    <a:pt x="10212" y="880"/>
                    <a:pt x="10189" y="880"/>
                  </a:cubicBezTo>
                  <a:cubicBezTo>
                    <a:pt x="9731" y="880"/>
                    <a:pt x="9191" y="498"/>
                    <a:pt x="8716" y="498"/>
                  </a:cubicBezTo>
                  <a:cubicBezTo>
                    <a:pt x="8431" y="498"/>
                    <a:pt x="8170" y="635"/>
                    <a:pt x="7962" y="1072"/>
                  </a:cubicBezTo>
                  <a:cubicBezTo>
                    <a:pt x="7718" y="1576"/>
                    <a:pt x="7062" y="1874"/>
                    <a:pt x="7012" y="2677"/>
                  </a:cubicBezTo>
                  <a:cubicBezTo>
                    <a:pt x="6997" y="2939"/>
                    <a:pt x="6989" y="3062"/>
                    <a:pt x="6920" y="3062"/>
                  </a:cubicBezTo>
                  <a:cubicBezTo>
                    <a:pt x="6865" y="3062"/>
                    <a:pt x="6772" y="2985"/>
                    <a:pt x="6607" y="2837"/>
                  </a:cubicBezTo>
                  <a:cubicBezTo>
                    <a:pt x="6297" y="2550"/>
                    <a:pt x="6000" y="2396"/>
                    <a:pt x="5753" y="2396"/>
                  </a:cubicBezTo>
                  <a:cubicBezTo>
                    <a:pt x="5478" y="2396"/>
                    <a:pt x="5266" y="2587"/>
                    <a:pt x="5169" y="2998"/>
                  </a:cubicBezTo>
                  <a:cubicBezTo>
                    <a:pt x="4866" y="4202"/>
                    <a:pt x="3856" y="4787"/>
                    <a:pt x="3814" y="6231"/>
                  </a:cubicBezTo>
                  <a:cubicBezTo>
                    <a:pt x="3806" y="6736"/>
                    <a:pt x="3478" y="7045"/>
                    <a:pt x="3065" y="7218"/>
                  </a:cubicBezTo>
                  <a:cubicBezTo>
                    <a:pt x="2375" y="7505"/>
                    <a:pt x="1735" y="7871"/>
                    <a:pt x="1079" y="8215"/>
                  </a:cubicBezTo>
                  <a:cubicBezTo>
                    <a:pt x="103" y="8731"/>
                    <a:pt x="-385" y="11220"/>
                    <a:pt x="364" y="12618"/>
                  </a:cubicBezTo>
                  <a:cubicBezTo>
                    <a:pt x="995" y="13800"/>
                    <a:pt x="1138" y="14992"/>
                    <a:pt x="1559" y="16173"/>
                  </a:cubicBezTo>
                  <a:cubicBezTo>
                    <a:pt x="1803" y="16827"/>
                    <a:pt x="1769" y="17434"/>
                    <a:pt x="1441" y="17882"/>
                  </a:cubicBezTo>
                  <a:cubicBezTo>
                    <a:pt x="1248" y="18146"/>
                    <a:pt x="1324" y="18444"/>
                    <a:pt x="1635" y="18776"/>
                  </a:cubicBezTo>
                  <a:cubicBezTo>
                    <a:pt x="2059" y="19217"/>
                    <a:pt x="2451" y="19442"/>
                    <a:pt x="2804" y="19442"/>
                  </a:cubicBezTo>
                  <a:cubicBezTo>
                    <a:pt x="3067" y="19442"/>
                    <a:pt x="3309" y="19317"/>
                    <a:pt x="3528" y="19063"/>
                  </a:cubicBezTo>
                  <a:cubicBezTo>
                    <a:pt x="3871" y="18641"/>
                    <a:pt x="4310" y="18410"/>
                    <a:pt x="4764" y="18410"/>
                  </a:cubicBezTo>
                  <a:cubicBezTo>
                    <a:pt x="4879" y="18410"/>
                    <a:pt x="4995" y="18425"/>
                    <a:pt x="5110" y="18455"/>
                  </a:cubicBezTo>
                  <a:cubicBezTo>
                    <a:pt x="5175" y="18469"/>
                    <a:pt x="5239" y="18476"/>
                    <a:pt x="5300" y="18476"/>
                  </a:cubicBezTo>
                  <a:cubicBezTo>
                    <a:pt x="5489" y="18476"/>
                    <a:pt x="5654" y="18408"/>
                    <a:pt x="5774" y="18260"/>
                  </a:cubicBezTo>
                  <a:cubicBezTo>
                    <a:pt x="6700" y="17114"/>
                    <a:pt x="8072" y="16815"/>
                    <a:pt x="9376" y="16448"/>
                  </a:cubicBezTo>
                  <a:cubicBezTo>
                    <a:pt x="9473" y="16419"/>
                    <a:pt x="9579" y="16403"/>
                    <a:pt x="9690" y="16403"/>
                  </a:cubicBezTo>
                  <a:cubicBezTo>
                    <a:pt x="10143" y="16403"/>
                    <a:pt x="10674" y="16687"/>
                    <a:pt x="10991" y="17572"/>
                  </a:cubicBezTo>
                  <a:cubicBezTo>
                    <a:pt x="11139" y="17984"/>
                    <a:pt x="11230" y="18710"/>
                    <a:pt x="11828" y="18710"/>
                  </a:cubicBezTo>
                  <a:cubicBezTo>
                    <a:pt x="11846" y="18710"/>
                    <a:pt x="11865" y="18709"/>
                    <a:pt x="11884" y="18708"/>
                  </a:cubicBezTo>
                  <a:cubicBezTo>
                    <a:pt x="11956" y="18700"/>
                    <a:pt x="12009" y="18593"/>
                    <a:pt x="12076" y="18593"/>
                  </a:cubicBezTo>
                  <a:cubicBezTo>
                    <a:pt x="12111" y="18593"/>
                    <a:pt x="12149" y="18621"/>
                    <a:pt x="12195" y="18708"/>
                  </a:cubicBezTo>
                  <a:cubicBezTo>
                    <a:pt x="12237" y="18776"/>
                    <a:pt x="12161" y="18971"/>
                    <a:pt x="12086" y="19051"/>
                  </a:cubicBezTo>
                  <a:cubicBezTo>
                    <a:pt x="11942" y="19201"/>
                    <a:pt x="11740" y="19327"/>
                    <a:pt x="11925" y="19670"/>
                  </a:cubicBezTo>
                  <a:cubicBezTo>
                    <a:pt x="12035" y="19820"/>
                    <a:pt x="12178" y="19923"/>
                    <a:pt x="12330" y="19957"/>
                  </a:cubicBezTo>
                  <a:cubicBezTo>
                    <a:pt x="12358" y="19962"/>
                    <a:pt x="12386" y="19965"/>
                    <a:pt x="12412" y="19965"/>
                  </a:cubicBezTo>
                  <a:cubicBezTo>
                    <a:pt x="12620" y="19965"/>
                    <a:pt x="12764" y="19810"/>
                    <a:pt x="12809" y="19556"/>
                  </a:cubicBezTo>
                  <a:cubicBezTo>
                    <a:pt x="12817" y="19464"/>
                    <a:pt x="12809" y="19373"/>
                    <a:pt x="12776" y="19292"/>
                  </a:cubicBezTo>
                  <a:cubicBezTo>
                    <a:pt x="12750" y="19177"/>
                    <a:pt x="12757" y="19141"/>
                    <a:pt x="12781" y="19141"/>
                  </a:cubicBezTo>
                  <a:cubicBezTo>
                    <a:pt x="12813" y="19141"/>
                    <a:pt x="12871" y="19203"/>
                    <a:pt x="12918" y="19235"/>
                  </a:cubicBezTo>
                  <a:cubicBezTo>
                    <a:pt x="13163" y="19418"/>
                    <a:pt x="13474" y="19556"/>
                    <a:pt x="13331" y="19980"/>
                  </a:cubicBezTo>
                  <a:cubicBezTo>
                    <a:pt x="13222" y="20301"/>
                    <a:pt x="13305" y="20588"/>
                    <a:pt x="13642" y="20875"/>
                  </a:cubicBezTo>
                  <a:cubicBezTo>
                    <a:pt x="14319" y="21443"/>
                    <a:pt x="15015" y="21600"/>
                    <a:pt x="15633" y="21600"/>
                  </a:cubicBezTo>
                  <a:cubicBezTo>
                    <a:pt x="15937" y="21600"/>
                    <a:pt x="16222" y="21562"/>
                    <a:pt x="16478" y="21517"/>
                  </a:cubicBezTo>
                  <a:cubicBezTo>
                    <a:pt x="17471" y="21322"/>
                    <a:pt x="18750" y="21116"/>
                    <a:pt x="18750" y="19338"/>
                  </a:cubicBezTo>
                  <a:cubicBezTo>
                    <a:pt x="18750" y="19201"/>
                    <a:pt x="18868" y="19108"/>
                    <a:pt x="18892" y="18960"/>
                  </a:cubicBezTo>
                  <a:cubicBezTo>
                    <a:pt x="19103" y="17894"/>
                    <a:pt x="19970" y="17492"/>
                    <a:pt x="20306" y="16586"/>
                  </a:cubicBezTo>
                  <a:cubicBezTo>
                    <a:pt x="21148" y="14304"/>
                    <a:pt x="21215" y="11758"/>
                    <a:pt x="19204" y="9064"/>
                  </a:cubicBezTo>
                  <a:cubicBezTo>
                    <a:pt x="18581" y="8226"/>
                    <a:pt x="18135" y="7080"/>
                    <a:pt x="17294" y="6541"/>
                  </a:cubicBezTo>
                  <a:cubicBezTo>
                    <a:pt x="16410" y="5979"/>
                    <a:pt x="16209" y="5119"/>
                    <a:pt x="15931" y="4294"/>
                  </a:cubicBezTo>
                  <a:cubicBezTo>
                    <a:pt x="15872" y="3720"/>
                    <a:pt x="15687" y="3158"/>
                    <a:pt x="15300" y="2883"/>
                  </a:cubicBezTo>
                  <a:cubicBezTo>
                    <a:pt x="14542" y="2298"/>
                    <a:pt x="14357" y="1393"/>
                    <a:pt x="13937" y="624"/>
                  </a:cubicBezTo>
                  <a:cubicBezTo>
                    <a:pt x="13794" y="360"/>
                    <a:pt x="13709" y="51"/>
                    <a:pt x="13432" y="5"/>
                  </a:cubicBezTo>
                  <a:cubicBezTo>
                    <a:pt x="13409" y="1"/>
                    <a:pt x="13388" y="0"/>
                    <a:pt x="1336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1" name="Google Shape;2773;p57"/>
            <p:cNvSpPr/>
            <p:nvPr/>
          </p:nvSpPr>
          <p:spPr>
            <a:xfrm>
              <a:off x="2120430" y="781397"/>
              <a:ext cx="190883" cy="106410"/>
            </a:xfrm>
            <a:custGeom>
              <a:avLst/>
              <a:gdLst/>
              <a:ahLst/>
              <a:cxnLst>
                <a:cxn ang="0">
                  <a:pos x="wd2" y="hd2"/>
                </a:cxn>
                <a:cxn ang="5400000">
                  <a:pos x="wd2" y="hd2"/>
                </a:cxn>
                <a:cxn ang="10800000">
                  <a:pos x="wd2" y="hd2"/>
                </a:cxn>
                <a:cxn ang="16200000">
                  <a:pos x="wd2" y="hd2"/>
                </a:cxn>
              </a:cxnLst>
              <a:rect l="0" t="0" r="r" b="b"/>
              <a:pathLst>
                <a:path w="21135" h="21600" fill="norm" stroke="1" extrusionOk="0">
                  <a:moveTo>
                    <a:pt x="2605" y="0"/>
                  </a:moveTo>
                  <a:cubicBezTo>
                    <a:pt x="2482" y="0"/>
                    <a:pt x="2343" y="24"/>
                    <a:pt x="2187" y="78"/>
                  </a:cubicBezTo>
                  <a:cubicBezTo>
                    <a:pt x="1437" y="348"/>
                    <a:pt x="489" y="48"/>
                    <a:pt x="97" y="1604"/>
                  </a:cubicBezTo>
                  <a:cubicBezTo>
                    <a:pt x="-294" y="3161"/>
                    <a:pt x="587" y="3222"/>
                    <a:pt x="1028" y="3790"/>
                  </a:cubicBezTo>
                  <a:cubicBezTo>
                    <a:pt x="1126" y="3909"/>
                    <a:pt x="996" y="4448"/>
                    <a:pt x="1061" y="4747"/>
                  </a:cubicBezTo>
                  <a:cubicBezTo>
                    <a:pt x="1365" y="6273"/>
                    <a:pt x="1560" y="8461"/>
                    <a:pt x="2598" y="8461"/>
                  </a:cubicBezTo>
                  <a:cubicBezTo>
                    <a:pt x="2619" y="8461"/>
                    <a:pt x="2639" y="8461"/>
                    <a:pt x="2661" y="8459"/>
                  </a:cubicBezTo>
                  <a:cubicBezTo>
                    <a:pt x="2735" y="8451"/>
                    <a:pt x="2808" y="8447"/>
                    <a:pt x="2879" y="8447"/>
                  </a:cubicBezTo>
                  <a:cubicBezTo>
                    <a:pt x="4144" y="8447"/>
                    <a:pt x="5119" y="9646"/>
                    <a:pt x="6139" y="10524"/>
                  </a:cubicBezTo>
                  <a:cubicBezTo>
                    <a:pt x="6628" y="10943"/>
                    <a:pt x="7281" y="12680"/>
                    <a:pt x="6514" y="14206"/>
                  </a:cubicBezTo>
                  <a:cubicBezTo>
                    <a:pt x="6236" y="14774"/>
                    <a:pt x="6269" y="15432"/>
                    <a:pt x="6433" y="16092"/>
                  </a:cubicBezTo>
                  <a:cubicBezTo>
                    <a:pt x="6577" y="16648"/>
                    <a:pt x="6882" y="16989"/>
                    <a:pt x="7201" y="16989"/>
                  </a:cubicBezTo>
                  <a:cubicBezTo>
                    <a:pt x="7276" y="16989"/>
                    <a:pt x="7353" y="16970"/>
                    <a:pt x="7428" y="16929"/>
                  </a:cubicBezTo>
                  <a:cubicBezTo>
                    <a:pt x="7523" y="16894"/>
                    <a:pt x="7611" y="16877"/>
                    <a:pt x="7695" y="16877"/>
                  </a:cubicBezTo>
                  <a:cubicBezTo>
                    <a:pt x="8029" y="16877"/>
                    <a:pt x="8290" y="17145"/>
                    <a:pt x="8604" y="17528"/>
                  </a:cubicBezTo>
                  <a:cubicBezTo>
                    <a:pt x="9227" y="18304"/>
                    <a:pt x="10031" y="18682"/>
                    <a:pt x="10747" y="18682"/>
                  </a:cubicBezTo>
                  <a:cubicBezTo>
                    <a:pt x="11550" y="18682"/>
                    <a:pt x="12242" y="18207"/>
                    <a:pt x="12440" y="17289"/>
                  </a:cubicBezTo>
                  <a:cubicBezTo>
                    <a:pt x="12599" y="16562"/>
                    <a:pt x="12511" y="15611"/>
                    <a:pt x="13149" y="15611"/>
                  </a:cubicBezTo>
                  <a:cubicBezTo>
                    <a:pt x="13168" y="15611"/>
                    <a:pt x="13188" y="15611"/>
                    <a:pt x="13208" y="15612"/>
                  </a:cubicBezTo>
                  <a:cubicBezTo>
                    <a:pt x="13910" y="15673"/>
                    <a:pt x="14236" y="16480"/>
                    <a:pt x="14302" y="17557"/>
                  </a:cubicBezTo>
                  <a:cubicBezTo>
                    <a:pt x="14481" y="19892"/>
                    <a:pt x="15314" y="20701"/>
                    <a:pt x="16424" y="20762"/>
                  </a:cubicBezTo>
                  <a:cubicBezTo>
                    <a:pt x="16922" y="20762"/>
                    <a:pt x="17533" y="21600"/>
                    <a:pt x="18001" y="21600"/>
                  </a:cubicBezTo>
                  <a:cubicBezTo>
                    <a:pt x="18224" y="21600"/>
                    <a:pt x="18415" y="21409"/>
                    <a:pt x="18547" y="20850"/>
                  </a:cubicBezTo>
                  <a:cubicBezTo>
                    <a:pt x="18873" y="19414"/>
                    <a:pt x="17927" y="18008"/>
                    <a:pt x="17274" y="16899"/>
                  </a:cubicBezTo>
                  <a:cubicBezTo>
                    <a:pt x="16866" y="16212"/>
                    <a:pt x="16163" y="15283"/>
                    <a:pt x="16474" y="14326"/>
                  </a:cubicBezTo>
                  <a:cubicBezTo>
                    <a:pt x="16696" y="13653"/>
                    <a:pt x="16950" y="12464"/>
                    <a:pt x="17596" y="12464"/>
                  </a:cubicBezTo>
                  <a:cubicBezTo>
                    <a:pt x="17757" y="12464"/>
                    <a:pt x="17941" y="12536"/>
                    <a:pt x="18155" y="12710"/>
                  </a:cubicBezTo>
                  <a:cubicBezTo>
                    <a:pt x="18347" y="12865"/>
                    <a:pt x="18539" y="12933"/>
                    <a:pt x="18728" y="12933"/>
                  </a:cubicBezTo>
                  <a:cubicBezTo>
                    <a:pt x="19407" y="12933"/>
                    <a:pt x="20059" y="12070"/>
                    <a:pt x="20620" y="11391"/>
                  </a:cubicBezTo>
                  <a:cubicBezTo>
                    <a:pt x="21241" y="10643"/>
                    <a:pt x="21306" y="9088"/>
                    <a:pt x="20784" y="8040"/>
                  </a:cubicBezTo>
                  <a:cubicBezTo>
                    <a:pt x="20598" y="7662"/>
                    <a:pt x="20441" y="7515"/>
                    <a:pt x="20300" y="7515"/>
                  </a:cubicBezTo>
                  <a:cubicBezTo>
                    <a:pt x="19984" y="7515"/>
                    <a:pt x="19759" y="8267"/>
                    <a:pt x="19510" y="8849"/>
                  </a:cubicBezTo>
                  <a:cubicBezTo>
                    <a:pt x="19314" y="9237"/>
                    <a:pt x="19053" y="9476"/>
                    <a:pt x="18759" y="9536"/>
                  </a:cubicBezTo>
                  <a:cubicBezTo>
                    <a:pt x="18706" y="9545"/>
                    <a:pt x="18648" y="9549"/>
                    <a:pt x="18587" y="9549"/>
                  </a:cubicBezTo>
                  <a:cubicBezTo>
                    <a:pt x="17314" y="9549"/>
                    <a:pt x="14394" y="7824"/>
                    <a:pt x="13257" y="6454"/>
                  </a:cubicBezTo>
                  <a:cubicBezTo>
                    <a:pt x="12931" y="6034"/>
                    <a:pt x="12588" y="5705"/>
                    <a:pt x="12212" y="5435"/>
                  </a:cubicBezTo>
                  <a:cubicBezTo>
                    <a:pt x="10971" y="4657"/>
                    <a:pt x="9600" y="4268"/>
                    <a:pt x="8489" y="3071"/>
                  </a:cubicBezTo>
                  <a:cubicBezTo>
                    <a:pt x="7991" y="2524"/>
                    <a:pt x="7547" y="2288"/>
                    <a:pt x="7147" y="2288"/>
                  </a:cubicBezTo>
                  <a:cubicBezTo>
                    <a:pt x="6406" y="2288"/>
                    <a:pt x="5807" y="3093"/>
                    <a:pt x="5256" y="4238"/>
                  </a:cubicBezTo>
                  <a:cubicBezTo>
                    <a:pt x="4898" y="4997"/>
                    <a:pt x="4656" y="5302"/>
                    <a:pt x="4476" y="5302"/>
                  </a:cubicBezTo>
                  <a:cubicBezTo>
                    <a:pt x="4182" y="5302"/>
                    <a:pt x="4064" y="4477"/>
                    <a:pt x="3902" y="3490"/>
                  </a:cubicBezTo>
                  <a:cubicBezTo>
                    <a:pt x="3666" y="2061"/>
                    <a:pt x="3735" y="0"/>
                    <a:pt x="260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2" name="Google Shape;2774;p57"/>
            <p:cNvSpPr/>
            <p:nvPr/>
          </p:nvSpPr>
          <p:spPr>
            <a:xfrm>
              <a:off x="1932708" y="709895"/>
              <a:ext cx="93166" cy="108688"/>
            </a:xfrm>
            <a:custGeom>
              <a:avLst/>
              <a:gdLst/>
              <a:ahLst/>
              <a:cxnLst>
                <a:cxn ang="0">
                  <a:pos x="wd2" y="hd2"/>
                </a:cxn>
                <a:cxn ang="5400000">
                  <a:pos x="wd2" y="hd2"/>
                </a:cxn>
                <a:cxn ang="10800000">
                  <a:pos x="wd2" y="hd2"/>
                </a:cxn>
                <a:cxn ang="16200000">
                  <a:pos x="wd2" y="hd2"/>
                </a:cxn>
              </a:cxnLst>
              <a:rect l="0" t="0" r="r" b="b"/>
              <a:pathLst>
                <a:path w="20901" h="21600" fill="norm" stroke="1" extrusionOk="0">
                  <a:moveTo>
                    <a:pt x="15529" y="0"/>
                  </a:moveTo>
                  <a:cubicBezTo>
                    <a:pt x="14539" y="0"/>
                    <a:pt x="13890" y="1075"/>
                    <a:pt x="13534" y="1891"/>
                  </a:cubicBezTo>
                  <a:cubicBezTo>
                    <a:pt x="12342" y="4439"/>
                    <a:pt x="9629" y="5701"/>
                    <a:pt x="7612" y="7546"/>
                  </a:cubicBezTo>
                  <a:cubicBezTo>
                    <a:pt x="6722" y="8336"/>
                    <a:pt x="5173" y="9681"/>
                    <a:pt x="4057" y="9681"/>
                  </a:cubicBezTo>
                  <a:cubicBezTo>
                    <a:pt x="3971" y="9681"/>
                    <a:pt x="3888" y="9672"/>
                    <a:pt x="3808" y="9657"/>
                  </a:cubicBezTo>
                  <a:cubicBezTo>
                    <a:pt x="3286" y="9549"/>
                    <a:pt x="2843" y="9499"/>
                    <a:pt x="2466" y="9499"/>
                  </a:cubicBezTo>
                  <a:cubicBezTo>
                    <a:pt x="190" y="9499"/>
                    <a:pt x="315" y="11292"/>
                    <a:pt x="3" y="12675"/>
                  </a:cubicBezTo>
                  <a:cubicBezTo>
                    <a:pt x="-95" y="15957"/>
                    <a:pt x="3014" y="19531"/>
                    <a:pt x="6157" y="20557"/>
                  </a:cubicBezTo>
                  <a:cubicBezTo>
                    <a:pt x="6867" y="20793"/>
                    <a:pt x="7596" y="20818"/>
                    <a:pt x="8305" y="20818"/>
                  </a:cubicBezTo>
                  <a:cubicBezTo>
                    <a:pt x="8494" y="20818"/>
                    <a:pt x="8682" y="20817"/>
                    <a:pt x="8867" y="20817"/>
                  </a:cubicBezTo>
                  <a:cubicBezTo>
                    <a:pt x="9539" y="20817"/>
                    <a:pt x="10181" y="20840"/>
                    <a:pt x="10755" y="21056"/>
                  </a:cubicBezTo>
                  <a:cubicBezTo>
                    <a:pt x="11687" y="21417"/>
                    <a:pt x="12458" y="21600"/>
                    <a:pt x="13102" y="21600"/>
                  </a:cubicBezTo>
                  <a:cubicBezTo>
                    <a:pt x="14600" y="21600"/>
                    <a:pt x="15395" y="20600"/>
                    <a:pt x="15883" y="18507"/>
                  </a:cubicBezTo>
                  <a:cubicBezTo>
                    <a:pt x="16312" y="16572"/>
                    <a:pt x="17271" y="13964"/>
                    <a:pt x="18925" y="13203"/>
                  </a:cubicBezTo>
                  <a:cubicBezTo>
                    <a:pt x="21472" y="12029"/>
                    <a:pt x="20150" y="11356"/>
                    <a:pt x="19487" y="10213"/>
                  </a:cubicBezTo>
                  <a:cubicBezTo>
                    <a:pt x="18628" y="8689"/>
                    <a:pt x="16742" y="7254"/>
                    <a:pt x="19156" y="5408"/>
                  </a:cubicBezTo>
                  <a:cubicBezTo>
                    <a:pt x="19819" y="4909"/>
                    <a:pt x="21505" y="4439"/>
                    <a:pt x="20678" y="3298"/>
                  </a:cubicBezTo>
                  <a:cubicBezTo>
                    <a:pt x="19554" y="1803"/>
                    <a:pt x="17901" y="485"/>
                    <a:pt x="15883" y="44"/>
                  </a:cubicBezTo>
                  <a:cubicBezTo>
                    <a:pt x="15760" y="15"/>
                    <a:pt x="15642" y="0"/>
                    <a:pt x="1552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3" name="Google Shape;2775;p57"/>
            <p:cNvSpPr/>
            <p:nvPr/>
          </p:nvSpPr>
          <p:spPr>
            <a:xfrm>
              <a:off x="1813070" y="722182"/>
              <a:ext cx="181823" cy="146990"/>
            </a:xfrm>
            <a:custGeom>
              <a:avLst/>
              <a:gdLst/>
              <a:ahLst/>
              <a:cxnLst>
                <a:cxn ang="0">
                  <a:pos x="wd2" y="hd2"/>
                </a:cxn>
                <a:cxn ang="5400000">
                  <a:pos x="wd2" y="hd2"/>
                </a:cxn>
                <a:cxn ang="10800000">
                  <a:pos x="wd2" y="hd2"/>
                </a:cxn>
                <a:cxn ang="16200000">
                  <a:pos x="wd2" y="hd2"/>
                </a:cxn>
              </a:cxnLst>
              <a:rect l="0" t="0" r="r" b="b"/>
              <a:pathLst>
                <a:path w="21239" h="21600" fill="norm" stroke="1" extrusionOk="0">
                  <a:moveTo>
                    <a:pt x="7259" y="5746"/>
                  </a:moveTo>
                  <a:cubicBezTo>
                    <a:pt x="7261" y="5750"/>
                    <a:pt x="7263" y="5754"/>
                    <a:pt x="7266" y="5758"/>
                  </a:cubicBezTo>
                  <a:cubicBezTo>
                    <a:pt x="7269" y="5761"/>
                    <a:pt x="7273" y="5764"/>
                    <a:pt x="7276" y="5768"/>
                  </a:cubicBezTo>
                  <a:lnTo>
                    <a:pt x="7259" y="5746"/>
                  </a:lnTo>
                  <a:close/>
                  <a:moveTo>
                    <a:pt x="1006" y="0"/>
                  </a:moveTo>
                  <a:cubicBezTo>
                    <a:pt x="707" y="0"/>
                    <a:pt x="444" y="105"/>
                    <a:pt x="214" y="394"/>
                  </a:cubicBezTo>
                  <a:cubicBezTo>
                    <a:pt x="-199" y="893"/>
                    <a:pt x="59" y="1413"/>
                    <a:pt x="369" y="1759"/>
                  </a:cubicBezTo>
                  <a:cubicBezTo>
                    <a:pt x="1627" y="3211"/>
                    <a:pt x="2729" y="4857"/>
                    <a:pt x="3659" y="6657"/>
                  </a:cubicBezTo>
                  <a:cubicBezTo>
                    <a:pt x="5675" y="10362"/>
                    <a:pt x="6725" y="15064"/>
                    <a:pt x="10428" y="16992"/>
                  </a:cubicBezTo>
                  <a:cubicBezTo>
                    <a:pt x="10480" y="17036"/>
                    <a:pt x="10498" y="17123"/>
                    <a:pt x="10498" y="17209"/>
                  </a:cubicBezTo>
                  <a:cubicBezTo>
                    <a:pt x="9774" y="19462"/>
                    <a:pt x="11341" y="19310"/>
                    <a:pt x="12237" y="19635"/>
                  </a:cubicBezTo>
                  <a:cubicBezTo>
                    <a:pt x="14683" y="20480"/>
                    <a:pt x="17163" y="21066"/>
                    <a:pt x="19696" y="21369"/>
                  </a:cubicBezTo>
                  <a:cubicBezTo>
                    <a:pt x="20010" y="21414"/>
                    <a:pt x="20350" y="21600"/>
                    <a:pt x="20636" y="21600"/>
                  </a:cubicBezTo>
                  <a:cubicBezTo>
                    <a:pt x="20898" y="21600"/>
                    <a:pt x="21112" y="21442"/>
                    <a:pt x="21212" y="20870"/>
                  </a:cubicBezTo>
                  <a:cubicBezTo>
                    <a:pt x="21401" y="19831"/>
                    <a:pt x="20574" y="19593"/>
                    <a:pt x="20039" y="19159"/>
                  </a:cubicBezTo>
                  <a:cubicBezTo>
                    <a:pt x="17870" y="17469"/>
                    <a:pt x="15251" y="17989"/>
                    <a:pt x="12961" y="16862"/>
                  </a:cubicBezTo>
                  <a:cubicBezTo>
                    <a:pt x="12860" y="16814"/>
                    <a:pt x="12743" y="16802"/>
                    <a:pt x="12621" y="16802"/>
                  </a:cubicBezTo>
                  <a:cubicBezTo>
                    <a:pt x="12484" y="16802"/>
                    <a:pt x="12341" y="16817"/>
                    <a:pt x="12207" y="16817"/>
                  </a:cubicBezTo>
                  <a:cubicBezTo>
                    <a:pt x="11922" y="16817"/>
                    <a:pt x="11680" y="16745"/>
                    <a:pt x="11634" y="16299"/>
                  </a:cubicBezTo>
                  <a:cubicBezTo>
                    <a:pt x="11530" y="15323"/>
                    <a:pt x="11376" y="14153"/>
                    <a:pt x="12168" y="13374"/>
                  </a:cubicBezTo>
                  <a:cubicBezTo>
                    <a:pt x="12736" y="12788"/>
                    <a:pt x="12564" y="12333"/>
                    <a:pt x="12237" y="11597"/>
                  </a:cubicBezTo>
                  <a:cubicBezTo>
                    <a:pt x="11669" y="10275"/>
                    <a:pt x="10118" y="10730"/>
                    <a:pt x="9843" y="9841"/>
                  </a:cubicBezTo>
                  <a:cubicBezTo>
                    <a:pt x="9311" y="8048"/>
                    <a:pt x="8127" y="7096"/>
                    <a:pt x="7266" y="5758"/>
                  </a:cubicBezTo>
                  <a:cubicBezTo>
                    <a:pt x="6770" y="5240"/>
                    <a:pt x="6291" y="4681"/>
                    <a:pt x="5760" y="4187"/>
                  </a:cubicBezTo>
                  <a:cubicBezTo>
                    <a:pt x="4348" y="2865"/>
                    <a:pt x="3470" y="655"/>
                    <a:pt x="1557" y="90"/>
                  </a:cubicBezTo>
                  <a:cubicBezTo>
                    <a:pt x="1362" y="35"/>
                    <a:pt x="1178" y="0"/>
                    <a:pt x="100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4" name="Google Shape;2776;p57"/>
            <p:cNvSpPr/>
            <p:nvPr/>
          </p:nvSpPr>
          <p:spPr>
            <a:xfrm>
              <a:off x="1422499" y="881014"/>
              <a:ext cx="68900" cy="134951"/>
            </a:xfrm>
            <a:custGeom>
              <a:avLst/>
              <a:gdLst/>
              <a:ahLst/>
              <a:cxnLst>
                <a:cxn ang="0">
                  <a:pos x="wd2" y="hd2"/>
                </a:cxn>
                <a:cxn ang="5400000">
                  <a:pos x="wd2" y="hd2"/>
                </a:cxn>
                <a:cxn ang="10800000">
                  <a:pos x="wd2" y="hd2"/>
                </a:cxn>
                <a:cxn ang="16200000">
                  <a:pos x="wd2" y="hd2"/>
                </a:cxn>
              </a:cxnLst>
              <a:rect l="0" t="0" r="r" b="b"/>
              <a:pathLst>
                <a:path w="19188" h="21600" fill="norm" stroke="1" extrusionOk="0">
                  <a:moveTo>
                    <a:pt x="16558" y="0"/>
                  </a:moveTo>
                  <a:cubicBezTo>
                    <a:pt x="15449" y="0"/>
                    <a:pt x="14997" y="496"/>
                    <a:pt x="14462" y="1039"/>
                  </a:cubicBezTo>
                  <a:cubicBezTo>
                    <a:pt x="12616" y="3021"/>
                    <a:pt x="11095" y="5192"/>
                    <a:pt x="6538" y="5736"/>
                  </a:cubicBezTo>
                  <a:cubicBezTo>
                    <a:pt x="4732" y="5924"/>
                    <a:pt x="3786" y="6680"/>
                    <a:pt x="3458" y="7836"/>
                  </a:cubicBezTo>
                  <a:cubicBezTo>
                    <a:pt x="2679" y="10362"/>
                    <a:pt x="3130" y="12935"/>
                    <a:pt x="626" y="15412"/>
                  </a:cubicBezTo>
                  <a:cubicBezTo>
                    <a:pt x="-1551" y="17631"/>
                    <a:pt x="2391" y="21596"/>
                    <a:pt x="5758" y="21596"/>
                  </a:cubicBezTo>
                  <a:cubicBezTo>
                    <a:pt x="5872" y="21599"/>
                    <a:pt x="5984" y="21600"/>
                    <a:pt x="6096" y="21600"/>
                  </a:cubicBezTo>
                  <a:cubicBezTo>
                    <a:pt x="9472" y="21600"/>
                    <a:pt x="10991" y="20223"/>
                    <a:pt x="11506" y="18669"/>
                  </a:cubicBezTo>
                  <a:cubicBezTo>
                    <a:pt x="12820" y="15153"/>
                    <a:pt x="15161" y="11849"/>
                    <a:pt x="17461" y="8544"/>
                  </a:cubicBezTo>
                  <a:cubicBezTo>
                    <a:pt x="19227" y="5972"/>
                    <a:pt x="20049" y="3612"/>
                    <a:pt x="17913" y="1063"/>
                  </a:cubicBezTo>
                  <a:cubicBezTo>
                    <a:pt x="17585" y="638"/>
                    <a:pt x="17708" y="25"/>
                    <a:pt x="1655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5" name="Google Shape;2777;p57"/>
            <p:cNvSpPr/>
            <p:nvPr/>
          </p:nvSpPr>
          <p:spPr>
            <a:xfrm>
              <a:off x="2123291" y="322400"/>
              <a:ext cx="81636" cy="142741"/>
            </a:xfrm>
            <a:custGeom>
              <a:avLst/>
              <a:gdLst/>
              <a:ahLst/>
              <a:cxnLst>
                <a:cxn ang="0">
                  <a:pos x="wd2" y="hd2"/>
                </a:cxn>
                <a:cxn ang="5400000">
                  <a:pos x="wd2" y="hd2"/>
                </a:cxn>
                <a:cxn ang="10800000">
                  <a:pos x="wd2" y="hd2"/>
                </a:cxn>
                <a:cxn ang="16200000">
                  <a:pos x="wd2" y="hd2"/>
                </a:cxn>
              </a:cxnLst>
              <a:rect l="0" t="0" r="r" b="b"/>
              <a:pathLst>
                <a:path w="19319" h="21600" fill="norm" stroke="1" extrusionOk="0">
                  <a:moveTo>
                    <a:pt x="8294" y="0"/>
                  </a:moveTo>
                  <a:cubicBezTo>
                    <a:pt x="7805" y="0"/>
                    <a:pt x="7476" y="77"/>
                    <a:pt x="7593" y="278"/>
                  </a:cubicBezTo>
                  <a:cubicBezTo>
                    <a:pt x="8607" y="2107"/>
                    <a:pt x="6442" y="4473"/>
                    <a:pt x="9374" y="5812"/>
                  </a:cubicBezTo>
                  <a:cubicBezTo>
                    <a:pt x="11817" y="6927"/>
                    <a:pt x="11536" y="8555"/>
                    <a:pt x="12340" y="9872"/>
                  </a:cubicBezTo>
                  <a:cubicBezTo>
                    <a:pt x="12120" y="10595"/>
                    <a:pt x="12183" y="11699"/>
                    <a:pt x="11357" y="11699"/>
                  </a:cubicBezTo>
                  <a:cubicBezTo>
                    <a:pt x="11264" y="11699"/>
                    <a:pt x="11163" y="11686"/>
                    <a:pt x="11048" y="11657"/>
                  </a:cubicBezTo>
                  <a:cubicBezTo>
                    <a:pt x="10535" y="11526"/>
                    <a:pt x="10127" y="11469"/>
                    <a:pt x="9804" y="11469"/>
                  </a:cubicBezTo>
                  <a:cubicBezTo>
                    <a:pt x="8742" y="11469"/>
                    <a:pt x="8572" y="12084"/>
                    <a:pt x="8467" y="12750"/>
                  </a:cubicBezTo>
                  <a:cubicBezTo>
                    <a:pt x="8326" y="13599"/>
                    <a:pt x="7698" y="13888"/>
                    <a:pt x="6547" y="14067"/>
                  </a:cubicBezTo>
                  <a:cubicBezTo>
                    <a:pt x="-153" y="15071"/>
                    <a:pt x="-1619" y="17080"/>
                    <a:pt x="1731" y="20694"/>
                  </a:cubicBezTo>
                  <a:cubicBezTo>
                    <a:pt x="2084" y="21063"/>
                    <a:pt x="2288" y="21600"/>
                    <a:pt x="3128" y="21600"/>
                  </a:cubicBezTo>
                  <a:cubicBezTo>
                    <a:pt x="3205" y="21600"/>
                    <a:pt x="3286" y="21596"/>
                    <a:pt x="3371" y="21587"/>
                  </a:cubicBezTo>
                  <a:cubicBezTo>
                    <a:pt x="4453" y="21475"/>
                    <a:pt x="4837" y="20962"/>
                    <a:pt x="5047" y="20337"/>
                  </a:cubicBezTo>
                  <a:cubicBezTo>
                    <a:pt x="5257" y="19690"/>
                    <a:pt x="5047" y="19087"/>
                    <a:pt x="6476" y="18775"/>
                  </a:cubicBezTo>
                  <a:cubicBezTo>
                    <a:pt x="9792" y="18017"/>
                    <a:pt x="13002" y="17034"/>
                    <a:pt x="16284" y="16209"/>
                  </a:cubicBezTo>
                  <a:cubicBezTo>
                    <a:pt x="17156" y="16008"/>
                    <a:pt x="17853" y="15830"/>
                    <a:pt x="18168" y="15272"/>
                  </a:cubicBezTo>
                  <a:cubicBezTo>
                    <a:pt x="19179" y="13308"/>
                    <a:pt x="16284" y="7418"/>
                    <a:pt x="13735" y="6079"/>
                  </a:cubicBezTo>
                  <a:cubicBezTo>
                    <a:pt x="13317" y="5855"/>
                    <a:pt x="12130" y="5901"/>
                    <a:pt x="12548" y="5343"/>
                  </a:cubicBezTo>
                  <a:cubicBezTo>
                    <a:pt x="12681" y="5174"/>
                    <a:pt x="12851" y="5116"/>
                    <a:pt x="13045" y="5116"/>
                  </a:cubicBezTo>
                  <a:cubicBezTo>
                    <a:pt x="13461" y="5116"/>
                    <a:pt x="13980" y="5387"/>
                    <a:pt x="14434" y="5387"/>
                  </a:cubicBezTo>
                  <a:cubicBezTo>
                    <a:pt x="14493" y="5388"/>
                    <a:pt x="14553" y="5389"/>
                    <a:pt x="14614" y="5389"/>
                  </a:cubicBezTo>
                  <a:cubicBezTo>
                    <a:pt x="16570" y="5389"/>
                    <a:pt x="18398" y="4691"/>
                    <a:pt x="19109" y="3802"/>
                  </a:cubicBezTo>
                  <a:cubicBezTo>
                    <a:pt x="19981" y="2732"/>
                    <a:pt x="17958" y="2151"/>
                    <a:pt x="16528" y="2040"/>
                  </a:cubicBezTo>
                  <a:cubicBezTo>
                    <a:pt x="14153" y="1862"/>
                    <a:pt x="12374" y="1014"/>
                    <a:pt x="10420" y="322"/>
                  </a:cubicBezTo>
                  <a:cubicBezTo>
                    <a:pt x="9899" y="142"/>
                    <a:pt x="8952" y="0"/>
                    <a:pt x="829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6" name="Google Shape;2778;p57"/>
            <p:cNvSpPr/>
            <p:nvPr/>
          </p:nvSpPr>
          <p:spPr>
            <a:xfrm>
              <a:off x="2276963" y="1116554"/>
              <a:ext cx="156730" cy="121009"/>
            </a:xfrm>
            <a:custGeom>
              <a:avLst/>
              <a:gdLst/>
              <a:ahLst/>
              <a:cxnLst>
                <a:cxn ang="0">
                  <a:pos x="wd2" y="hd2"/>
                </a:cxn>
                <a:cxn ang="5400000">
                  <a:pos x="wd2" y="hd2"/>
                </a:cxn>
                <a:cxn ang="10800000">
                  <a:pos x="wd2" y="hd2"/>
                </a:cxn>
                <a:cxn ang="16200000">
                  <a:pos x="wd2" y="hd2"/>
                </a:cxn>
              </a:cxnLst>
              <a:rect l="0" t="0" r="r" b="b"/>
              <a:pathLst>
                <a:path w="21159" h="21600" fill="norm" stroke="1" extrusionOk="0">
                  <a:moveTo>
                    <a:pt x="17736" y="0"/>
                  </a:moveTo>
                  <a:cubicBezTo>
                    <a:pt x="17646" y="0"/>
                    <a:pt x="17550" y="14"/>
                    <a:pt x="17447" y="43"/>
                  </a:cubicBezTo>
                  <a:cubicBezTo>
                    <a:pt x="16612" y="280"/>
                    <a:pt x="16691" y="1176"/>
                    <a:pt x="16850" y="1965"/>
                  </a:cubicBezTo>
                  <a:cubicBezTo>
                    <a:pt x="17308" y="4333"/>
                    <a:pt x="16831" y="6150"/>
                    <a:pt x="15199" y="7387"/>
                  </a:cubicBezTo>
                  <a:cubicBezTo>
                    <a:pt x="14680" y="7781"/>
                    <a:pt x="14461" y="8334"/>
                    <a:pt x="14740" y="9125"/>
                  </a:cubicBezTo>
                  <a:cubicBezTo>
                    <a:pt x="15038" y="10019"/>
                    <a:pt x="14461" y="10361"/>
                    <a:pt x="14103" y="10809"/>
                  </a:cubicBezTo>
                  <a:cubicBezTo>
                    <a:pt x="13986" y="10952"/>
                    <a:pt x="13862" y="11016"/>
                    <a:pt x="13744" y="11016"/>
                  </a:cubicBezTo>
                  <a:cubicBezTo>
                    <a:pt x="13560" y="11016"/>
                    <a:pt x="13388" y="10864"/>
                    <a:pt x="13267" y="10625"/>
                  </a:cubicBezTo>
                  <a:cubicBezTo>
                    <a:pt x="12973" y="10067"/>
                    <a:pt x="12688" y="9865"/>
                    <a:pt x="12406" y="9865"/>
                  </a:cubicBezTo>
                  <a:cubicBezTo>
                    <a:pt x="12022" y="9865"/>
                    <a:pt x="11639" y="10244"/>
                    <a:pt x="11237" y="10625"/>
                  </a:cubicBezTo>
                  <a:cubicBezTo>
                    <a:pt x="9824" y="12018"/>
                    <a:pt x="8688" y="13994"/>
                    <a:pt x="6956" y="14678"/>
                  </a:cubicBezTo>
                  <a:cubicBezTo>
                    <a:pt x="4647" y="15599"/>
                    <a:pt x="2796" y="17625"/>
                    <a:pt x="625" y="18863"/>
                  </a:cubicBezTo>
                  <a:cubicBezTo>
                    <a:pt x="-31" y="19232"/>
                    <a:pt x="-310" y="20126"/>
                    <a:pt x="487" y="20679"/>
                  </a:cubicBezTo>
                  <a:cubicBezTo>
                    <a:pt x="1144" y="21152"/>
                    <a:pt x="1920" y="21311"/>
                    <a:pt x="2697" y="21600"/>
                  </a:cubicBezTo>
                  <a:cubicBezTo>
                    <a:pt x="4089" y="21100"/>
                    <a:pt x="5384" y="20179"/>
                    <a:pt x="6478" y="18941"/>
                  </a:cubicBezTo>
                  <a:cubicBezTo>
                    <a:pt x="8709" y="16362"/>
                    <a:pt x="11375" y="14388"/>
                    <a:pt x="13925" y="12940"/>
                  </a:cubicBezTo>
                  <a:cubicBezTo>
                    <a:pt x="16273" y="11598"/>
                    <a:pt x="17945" y="9202"/>
                    <a:pt x="20214" y="7940"/>
                  </a:cubicBezTo>
                  <a:cubicBezTo>
                    <a:pt x="20772" y="7597"/>
                    <a:pt x="21290" y="6781"/>
                    <a:pt x="21130" y="5861"/>
                  </a:cubicBezTo>
                  <a:cubicBezTo>
                    <a:pt x="21046" y="5389"/>
                    <a:pt x="20888" y="5242"/>
                    <a:pt x="20700" y="5242"/>
                  </a:cubicBezTo>
                  <a:cubicBezTo>
                    <a:pt x="20447" y="5242"/>
                    <a:pt x="20139" y="5506"/>
                    <a:pt x="19877" y="5597"/>
                  </a:cubicBezTo>
                  <a:cubicBezTo>
                    <a:pt x="19834" y="5608"/>
                    <a:pt x="19792" y="5614"/>
                    <a:pt x="19753" y="5614"/>
                  </a:cubicBezTo>
                  <a:cubicBezTo>
                    <a:pt x="19511" y="5614"/>
                    <a:pt x="19331" y="5413"/>
                    <a:pt x="19399" y="5096"/>
                  </a:cubicBezTo>
                  <a:cubicBezTo>
                    <a:pt x="19716" y="3703"/>
                    <a:pt x="18841" y="2728"/>
                    <a:pt x="18761" y="1465"/>
                  </a:cubicBezTo>
                  <a:cubicBezTo>
                    <a:pt x="18727" y="702"/>
                    <a:pt x="18385" y="0"/>
                    <a:pt x="1773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7" name="Google Shape;2779;p57"/>
            <p:cNvSpPr/>
            <p:nvPr/>
          </p:nvSpPr>
          <p:spPr>
            <a:xfrm>
              <a:off x="2076544" y="582121"/>
              <a:ext cx="70686" cy="131538"/>
            </a:xfrm>
            <a:custGeom>
              <a:avLst/>
              <a:gdLst/>
              <a:ahLst/>
              <a:cxnLst>
                <a:cxn ang="0">
                  <a:pos x="wd2" y="hd2"/>
                </a:cxn>
                <a:cxn ang="5400000">
                  <a:pos x="wd2" y="hd2"/>
                </a:cxn>
                <a:cxn ang="10800000">
                  <a:pos x="wd2" y="hd2"/>
                </a:cxn>
                <a:cxn ang="16200000">
                  <a:pos x="wd2" y="hd2"/>
                </a:cxn>
              </a:cxnLst>
              <a:rect l="0" t="0" r="r" b="b"/>
              <a:pathLst>
                <a:path w="19210" h="21600" fill="norm" stroke="1" extrusionOk="0">
                  <a:moveTo>
                    <a:pt x="14599" y="13927"/>
                  </a:moveTo>
                  <a:cubicBezTo>
                    <a:pt x="14207" y="14743"/>
                    <a:pt x="13992" y="15645"/>
                    <a:pt x="12287" y="15837"/>
                  </a:cubicBezTo>
                  <a:cubicBezTo>
                    <a:pt x="12276" y="15839"/>
                    <a:pt x="12262" y="15839"/>
                    <a:pt x="12246" y="15839"/>
                  </a:cubicBezTo>
                  <a:cubicBezTo>
                    <a:pt x="11956" y="15839"/>
                    <a:pt x="11446" y="15616"/>
                    <a:pt x="11446" y="15547"/>
                  </a:cubicBezTo>
                  <a:cubicBezTo>
                    <a:pt x="11606" y="14388"/>
                    <a:pt x="13201" y="14216"/>
                    <a:pt x="14599" y="13927"/>
                  </a:cubicBezTo>
                  <a:close/>
                  <a:moveTo>
                    <a:pt x="4021" y="0"/>
                  </a:moveTo>
                  <a:cubicBezTo>
                    <a:pt x="3334" y="0"/>
                    <a:pt x="2544" y="129"/>
                    <a:pt x="1873" y="129"/>
                  </a:cubicBezTo>
                  <a:cubicBezTo>
                    <a:pt x="1790" y="129"/>
                    <a:pt x="1709" y="128"/>
                    <a:pt x="1628" y="122"/>
                  </a:cubicBezTo>
                  <a:cubicBezTo>
                    <a:pt x="1611" y="122"/>
                    <a:pt x="1595" y="122"/>
                    <a:pt x="1579" y="122"/>
                  </a:cubicBezTo>
                  <a:cubicBezTo>
                    <a:pt x="635" y="122"/>
                    <a:pt x="-248" y="785"/>
                    <a:pt x="65" y="1236"/>
                  </a:cubicBezTo>
                  <a:cubicBezTo>
                    <a:pt x="1468" y="3197"/>
                    <a:pt x="-1417" y="5571"/>
                    <a:pt x="1709" y="7387"/>
                  </a:cubicBezTo>
                  <a:cubicBezTo>
                    <a:pt x="2149" y="7629"/>
                    <a:pt x="1790" y="8355"/>
                    <a:pt x="2149" y="8743"/>
                  </a:cubicBezTo>
                  <a:cubicBezTo>
                    <a:pt x="2875" y="9439"/>
                    <a:pt x="3084" y="11052"/>
                    <a:pt x="4382" y="11052"/>
                  </a:cubicBezTo>
                  <a:cubicBezTo>
                    <a:pt x="4665" y="11052"/>
                    <a:pt x="4997" y="10978"/>
                    <a:pt x="5396" y="10801"/>
                  </a:cubicBezTo>
                  <a:cubicBezTo>
                    <a:pt x="6340" y="10382"/>
                    <a:pt x="7079" y="10235"/>
                    <a:pt x="7745" y="10235"/>
                  </a:cubicBezTo>
                  <a:cubicBezTo>
                    <a:pt x="8658" y="10235"/>
                    <a:pt x="9431" y="10514"/>
                    <a:pt x="10404" y="10752"/>
                  </a:cubicBezTo>
                  <a:cubicBezTo>
                    <a:pt x="11047" y="10922"/>
                    <a:pt x="11687" y="10995"/>
                    <a:pt x="11726" y="11454"/>
                  </a:cubicBezTo>
                  <a:cubicBezTo>
                    <a:pt x="11726" y="11624"/>
                    <a:pt x="11446" y="11770"/>
                    <a:pt x="11286" y="11914"/>
                  </a:cubicBezTo>
                  <a:cubicBezTo>
                    <a:pt x="10845" y="11746"/>
                    <a:pt x="10404" y="11576"/>
                    <a:pt x="9964" y="11358"/>
                  </a:cubicBezTo>
                  <a:cubicBezTo>
                    <a:pt x="9412" y="11024"/>
                    <a:pt x="8668" y="10843"/>
                    <a:pt x="7905" y="10843"/>
                  </a:cubicBezTo>
                  <a:cubicBezTo>
                    <a:pt x="7615" y="10843"/>
                    <a:pt x="7325" y="10869"/>
                    <a:pt x="7037" y="10922"/>
                  </a:cubicBezTo>
                  <a:cubicBezTo>
                    <a:pt x="5676" y="11139"/>
                    <a:pt x="6198" y="11866"/>
                    <a:pt x="6117" y="12399"/>
                  </a:cubicBezTo>
                  <a:cubicBezTo>
                    <a:pt x="5957" y="14021"/>
                    <a:pt x="9484" y="15789"/>
                    <a:pt x="9203" y="15983"/>
                  </a:cubicBezTo>
                  <a:cubicBezTo>
                    <a:pt x="5637" y="18452"/>
                    <a:pt x="8440" y="18501"/>
                    <a:pt x="11566" y="19276"/>
                  </a:cubicBezTo>
                  <a:cubicBezTo>
                    <a:pt x="12529" y="19542"/>
                    <a:pt x="13491" y="21358"/>
                    <a:pt x="15694" y="21576"/>
                  </a:cubicBezTo>
                  <a:cubicBezTo>
                    <a:pt x="15868" y="21592"/>
                    <a:pt x="16028" y="21600"/>
                    <a:pt x="16174" y="21600"/>
                  </a:cubicBezTo>
                  <a:cubicBezTo>
                    <a:pt x="18205" y="21600"/>
                    <a:pt x="17866" y="20122"/>
                    <a:pt x="18539" y="19445"/>
                  </a:cubicBezTo>
                  <a:cubicBezTo>
                    <a:pt x="20183" y="17775"/>
                    <a:pt x="18418" y="16152"/>
                    <a:pt x="17377" y="14603"/>
                  </a:cubicBezTo>
                  <a:cubicBezTo>
                    <a:pt x="17057" y="14091"/>
                    <a:pt x="16459" y="13747"/>
                    <a:pt x="15633" y="13747"/>
                  </a:cubicBezTo>
                  <a:cubicBezTo>
                    <a:pt x="15330" y="13747"/>
                    <a:pt x="14996" y="13793"/>
                    <a:pt x="14634" y="13894"/>
                  </a:cubicBezTo>
                  <a:cubicBezTo>
                    <a:pt x="15487" y="12710"/>
                    <a:pt x="17398" y="11086"/>
                    <a:pt x="15054" y="10413"/>
                  </a:cubicBezTo>
                  <a:cubicBezTo>
                    <a:pt x="12007" y="9566"/>
                    <a:pt x="11406" y="7072"/>
                    <a:pt x="7520" y="6902"/>
                  </a:cubicBezTo>
                  <a:cubicBezTo>
                    <a:pt x="6316" y="6854"/>
                    <a:pt x="5275" y="5837"/>
                    <a:pt x="6277" y="4796"/>
                  </a:cubicBezTo>
                  <a:cubicBezTo>
                    <a:pt x="7800" y="3246"/>
                    <a:pt x="6358" y="1817"/>
                    <a:pt x="5435" y="486"/>
                  </a:cubicBezTo>
                  <a:cubicBezTo>
                    <a:pt x="5152" y="101"/>
                    <a:pt x="4628" y="0"/>
                    <a:pt x="402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8" name="Google Shape;2780;p57"/>
            <p:cNvSpPr/>
            <p:nvPr/>
          </p:nvSpPr>
          <p:spPr>
            <a:xfrm>
              <a:off x="2017475" y="760860"/>
              <a:ext cx="59641" cy="77621"/>
            </a:xfrm>
            <a:custGeom>
              <a:avLst/>
              <a:gdLst/>
              <a:ahLst/>
              <a:cxnLst>
                <a:cxn ang="0">
                  <a:pos x="wd2" y="hd2"/>
                </a:cxn>
                <a:cxn ang="5400000">
                  <a:pos x="wd2" y="hd2"/>
                </a:cxn>
                <a:cxn ang="10800000">
                  <a:pos x="wd2" y="hd2"/>
                </a:cxn>
                <a:cxn ang="16200000">
                  <a:pos x="wd2" y="hd2"/>
                </a:cxn>
              </a:cxnLst>
              <a:rect l="0" t="0" r="r" b="b"/>
              <a:pathLst>
                <a:path w="20367" h="21600" fill="norm" stroke="1" extrusionOk="0">
                  <a:moveTo>
                    <a:pt x="18163" y="0"/>
                  </a:moveTo>
                  <a:cubicBezTo>
                    <a:pt x="17767" y="0"/>
                    <a:pt x="17400" y="109"/>
                    <a:pt x="17132" y="366"/>
                  </a:cubicBezTo>
                  <a:cubicBezTo>
                    <a:pt x="16275" y="1147"/>
                    <a:pt x="15351" y="1406"/>
                    <a:pt x="14416" y="1406"/>
                  </a:cubicBezTo>
                  <a:cubicBezTo>
                    <a:pt x="13536" y="1406"/>
                    <a:pt x="12647" y="1178"/>
                    <a:pt x="11794" y="940"/>
                  </a:cubicBezTo>
                  <a:cubicBezTo>
                    <a:pt x="10552" y="575"/>
                    <a:pt x="9483" y="411"/>
                    <a:pt x="8556" y="411"/>
                  </a:cubicBezTo>
                  <a:cubicBezTo>
                    <a:pt x="4789" y="411"/>
                    <a:pt x="3349" y="3129"/>
                    <a:pt x="1974" y="6192"/>
                  </a:cubicBezTo>
                  <a:cubicBezTo>
                    <a:pt x="63" y="10336"/>
                    <a:pt x="-995" y="14398"/>
                    <a:pt x="1321" y="17476"/>
                  </a:cubicBezTo>
                  <a:cubicBezTo>
                    <a:pt x="1470" y="19855"/>
                    <a:pt x="1219" y="21332"/>
                    <a:pt x="3285" y="21579"/>
                  </a:cubicBezTo>
                  <a:cubicBezTo>
                    <a:pt x="3428" y="21593"/>
                    <a:pt x="3571" y="21600"/>
                    <a:pt x="3705" y="21600"/>
                  </a:cubicBezTo>
                  <a:cubicBezTo>
                    <a:pt x="5171" y="21600"/>
                    <a:pt x="6097" y="20805"/>
                    <a:pt x="6558" y="19527"/>
                  </a:cubicBezTo>
                  <a:cubicBezTo>
                    <a:pt x="6677" y="19173"/>
                    <a:pt x="6514" y="18385"/>
                    <a:pt x="7003" y="18385"/>
                  </a:cubicBezTo>
                  <a:cubicBezTo>
                    <a:pt x="7137" y="18385"/>
                    <a:pt x="7318" y="18444"/>
                    <a:pt x="7563" y="18585"/>
                  </a:cubicBezTo>
                  <a:cubicBezTo>
                    <a:pt x="8248" y="18983"/>
                    <a:pt x="8851" y="19142"/>
                    <a:pt x="9396" y="19142"/>
                  </a:cubicBezTo>
                  <a:cubicBezTo>
                    <a:pt x="10695" y="19142"/>
                    <a:pt x="11648" y="18228"/>
                    <a:pt x="12499" y="17476"/>
                  </a:cubicBezTo>
                  <a:cubicBezTo>
                    <a:pt x="13909" y="16246"/>
                    <a:pt x="12298" y="15096"/>
                    <a:pt x="11744" y="13864"/>
                  </a:cubicBezTo>
                  <a:cubicBezTo>
                    <a:pt x="11191" y="12634"/>
                    <a:pt x="9174" y="11278"/>
                    <a:pt x="11945" y="10089"/>
                  </a:cubicBezTo>
                  <a:cubicBezTo>
                    <a:pt x="13405" y="9474"/>
                    <a:pt x="15873" y="9146"/>
                    <a:pt x="14815" y="7259"/>
                  </a:cubicBezTo>
                  <a:cubicBezTo>
                    <a:pt x="14369" y="6442"/>
                    <a:pt x="13658" y="6211"/>
                    <a:pt x="12848" y="6211"/>
                  </a:cubicBezTo>
                  <a:cubicBezTo>
                    <a:pt x="11823" y="6211"/>
                    <a:pt x="10640" y="6579"/>
                    <a:pt x="9629" y="6601"/>
                  </a:cubicBezTo>
                  <a:cubicBezTo>
                    <a:pt x="8874" y="6684"/>
                    <a:pt x="8119" y="6767"/>
                    <a:pt x="7414" y="6931"/>
                  </a:cubicBezTo>
                  <a:cubicBezTo>
                    <a:pt x="7414" y="6520"/>
                    <a:pt x="7161" y="5905"/>
                    <a:pt x="7414" y="5782"/>
                  </a:cubicBezTo>
                  <a:cubicBezTo>
                    <a:pt x="8067" y="5371"/>
                    <a:pt x="8924" y="4837"/>
                    <a:pt x="9678" y="4837"/>
                  </a:cubicBezTo>
                  <a:cubicBezTo>
                    <a:pt x="11593" y="4879"/>
                    <a:pt x="13557" y="5371"/>
                    <a:pt x="15418" y="5371"/>
                  </a:cubicBezTo>
                  <a:cubicBezTo>
                    <a:pt x="17886" y="5371"/>
                    <a:pt x="18994" y="3687"/>
                    <a:pt x="20104" y="2211"/>
                  </a:cubicBezTo>
                  <a:cubicBezTo>
                    <a:pt x="20605" y="1636"/>
                    <a:pt x="20354" y="817"/>
                    <a:pt x="19649" y="446"/>
                  </a:cubicBezTo>
                  <a:cubicBezTo>
                    <a:pt x="19201" y="173"/>
                    <a:pt x="18659" y="0"/>
                    <a:pt x="1816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79" name="Google Shape;2781;p57"/>
            <p:cNvSpPr/>
            <p:nvPr/>
          </p:nvSpPr>
          <p:spPr>
            <a:xfrm>
              <a:off x="1397561" y="44368"/>
              <a:ext cx="84264" cy="55625"/>
            </a:xfrm>
            <a:custGeom>
              <a:avLst/>
              <a:gdLst/>
              <a:ahLst/>
              <a:cxnLst>
                <a:cxn ang="0">
                  <a:pos x="wd2" y="hd2"/>
                </a:cxn>
                <a:cxn ang="5400000">
                  <a:pos x="wd2" y="hd2"/>
                </a:cxn>
                <a:cxn ang="10800000">
                  <a:pos x="wd2" y="hd2"/>
                </a:cxn>
                <a:cxn ang="16200000">
                  <a:pos x="wd2" y="hd2"/>
                </a:cxn>
              </a:cxnLst>
              <a:rect l="0" t="0" r="r" b="b"/>
              <a:pathLst>
                <a:path w="20505" h="21600" fill="norm" stroke="1" extrusionOk="0">
                  <a:moveTo>
                    <a:pt x="17630" y="0"/>
                  </a:moveTo>
                  <a:cubicBezTo>
                    <a:pt x="12750" y="2575"/>
                    <a:pt x="6866" y="971"/>
                    <a:pt x="2668" y="8532"/>
                  </a:cubicBezTo>
                  <a:cubicBezTo>
                    <a:pt x="47" y="13227"/>
                    <a:pt x="-993" y="17922"/>
                    <a:pt x="1160" y="19466"/>
                  </a:cubicBezTo>
                  <a:cubicBezTo>
                    <a:pt x="3276" y="20785"/>
                    <a:pt x="5537" y="21530"/>
                    <a:pt x="7833" y="21587"/>
                  </a:cubicBezTo>
                  <a:cubicBezTo>
                    <a:pt x="7939" y="21593"/>
                    <a:pt x="8047" y="21600"/>
                    <a:pt x="8153" y="21600"/>
                  </a:cubicBezTo>
                  <a:cubicBezTo>
                    <a:pt x="8799" y="21600"/>
                    <a:pt x="9411" y="21385"/>
                    <a:pt x="9627" y="20155"/>
                  </a:cubicBezTo>
                  <a:cubicBezTo>
                    <a:pt x="9879" y="18724"/>
                    <a:pt x="9162" y="18151"/>
                    <a:pt x="8479" y="17634"/>
                  </a:cubicBezTo>
                  <a:cubicBezTo>
                    <a:pt x="5429" y="15232"/>
                    <a:pt x="6542" y="12998"/>
                    <a:pt x="8552" y="10593"/>
                  </a:cubicBezTo>
                  <a:cubicBezTo>
                    <a:pt x="11421" y="7101"/>
                    <a:pt x="15047" y="7041"/>
                    <a:pt x="18240" y="4924"/>
                  </a:cubicBezTo>
                  <a:cubicBezTo>
                    <a:pt x="19137" y="4407"/>
                    <a:pt x="20607" y="5152"/>
                    <a:pt x="20499" y="2634"/>
                  </a:cubicBezTo>
                  <a:cubicBezTo>
                    <a:pt x="20393" y="113"/>
                    <a:pt x="18994" y="229"/>
                    <a:pt x="1763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0" name="Google Shape;2782;p57"/>
            <p:cNvSpPr/>
            <p:nvPr/>
          </p:nvSpPr>
          <p:spPr>
            <a:xfrm>
              <a:off x="1150439" y="23208"/>
              <a:ext cx="82205" cy="30291"/>
            </a:xfrm>
            <a:custGeom>
              <a:avLst/>
              <a:gdLst/>
              <a:ahLst/>
              <a:cxnLst>
                <a:cxn ang="0">
                  <a:pos x="wd2" y="hd2"/>
                </a:cxn>
                <a:cxn ang="5400000">
                  <a:pos x="wd2" y="hd2"/>
                </a:cxn>
                <a:cxn ang="10800000">
                  <a:pos x="wd2" y="hd2"/>
                </a:cxn>
                <a:cxn ang="16200000">
                  <a:pos x="wd2" y="hd2"/>
                </a:cxn>
              </a:cxnLst>
              <a:rect l="0" t="0" r="r" b="b"/>
              <a:pathLst>
                <a:path w="21125" h="21600" fill="norm" stroke="1" extrusionOk="0">
                  <a:moveTo>
                    <a:pt x="8362" y="0"/>
                  </a:moveTo>
                  <a:cubicBezTo>
                    <a:pt x="6290" y="0"/>
                    <a:pt x="4200" y="681"/>
                    <a:pt x="2132" y="785"/>
                  </a:cubicBezTo>
                  <a:cubicBezTo>
                    <a:pt x="1297" y="785"/>
                    <a:pt x="389" y="1314"/>
                    <a:pt x="84" y="3943"/>
                  </a:cubicBezTo>
                  <a:cubicBezTo>
                    <a:pt x="-181" y="6358"/>
                    <a:pt x="198" y="8883"/>
                    <a:pt x="994" y="10039"/>
                  </a:cubicBezTo>
                  <a:cubicBezTo>
                    <a:pt x="3080" y="13721"/>
                    <a:pt x="5277" y="16982"/>
                    <a:pt x="7436" y="20347"/>
                  </a:cubicBezTo>
                  <a:cubicBezTo>
                    <a:pt x="7965" y="21119"/>
                    <a:pt x="8456" y="21600"/>
                    <a:pt x="8916" y="21600"/>
                  </a:cubicBezTo>
                  <a:cubicBezTo>
                    <a:pt x="9576" y="21600"/>
                    <a:pt x="10175" y="20614"/>
                    <a:pt x="10734" y="18138"/>
                  </a:cubicBezTo>
                  <a:cubicBezTo>
                    <a:pt x="11227" y="16118"/>
                    <a:pt x="11903" y="12796"/>
                    <a:pt x="12824" y="12796"/>
                  </a:cubicBezTo>
                  <a:cubicBezTo>
                    <a:pt x="13102" y="12796"/>
                    <a:pt x="13403" y="13094"/>
                    <a:pt x="13727" y="13824"/>
                  </a:cubicBezTo>
                  <a:cubicBezTo>
                    <a:pt x="15128" y="17085"/>
                    <a:pt x="16643" y="17189"/>
                    <a:pt x="18161" y="17609"/>
                  </a:cubicBezTo>
                  <a:cubicBezTo>
                    <a:pt x="18650" y="17761"/>
                    <a:pt x="19266" y="18272"/>
                    <a:pt x="19812" y="18272"/>
                  </a:cubicBezTo>
                  <a:cubicBezTo>
                    <a:pt x="20408" y="18272"/>
                    <a:pt x="20919" y="17663"/>
                    <a:pt x="21077" y="15296"/>
                  </a:cubicBezTo>
                  <a:cubicBezTo>
                    <a:pt x="21419" y="10879"/>
                    <a:pt x="19864" y="10143"/>
                    <a:pt x="18766" y="8987"/>
                  </a:cubicBezTo>
                  <a:lnTo>
                    <a:pt x="14258" y="2994"/>
                  </a:lnTo>
                  <a:cubicBezTo>
                    <a:pt x="12326" y="627"/>
                    <a:pt x="10350" y="0"/>
                    <a:pt x="836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1" name="Google Shape;2783;p57"/>
            <p:cNvSpPr/>
            <p:nvPr/>
          </p:nvSpPr>
          <p:spPr>
            <a:xfrm>
              <a:off x="999119" y="226469"/>
              <a:ext cx="37564" cy="39524"/>
            </a:xfrm>
            <a:custGeom>
              <a:avLst/>
              <a:gdLst/>
              <a:ahLst/>
              <a:cxnLst>
                <a:cxn ang="0">
                  <a:pos x="wd2" y="hd2"/>
                </a:cxn>
                <a:cxn ang="5400000">
                  <a:pos x="wd2" y="hd2"/>
                </a:cxn>
                <a:cxn ang="10800000">
                  <a:pos x="wd2" y="hd2"/>
                </a:cxn>
                <a:cxn ang="16200000">
                  <a:pos x="wd2" y="hd2"/>
                </a:cxn>
              </a:cxnLst>
              <a:rect l="0" t="0" r="r" b="b"/>
              <a:pathLst>
                <a:path w="20533" h="21600" fill="norm" stroke="1" extrusionOk="0">
                  <a:moveTo>
                    <a:pt x="13222" y="0"/>
                  </a:moveTo>
                  <a:cubicBezTo>
                    <a:pt x="13152" y="0"/>
                    <a:pt x="13082" y="0"/>
                    <a:pt x="13013" y="0"/>
                  </a:cubicBezTo>
                  <a:cubicBezTo>
                    <a:pt x="7453" y="163"/>
                    <a:pt x="-607" y="11285"/>
                    <a:pt x="37" y="17730"/>
                  </a:cubicBezTo>
                  <a:cubicBezTo>
                    <a:pt x="37" y="19823"/>
                    <a:pt x="1730" y="21516"/>
                    <a:pt x="3824" y="21600"/>
                  </a:cubicBezTo>
                  <a:cubicBezTo>
                    <a:pt x="13176" y="21358"/>
                    <a:pt x="20993" y="14106"/>
                    <a:pt x="20513" y="6044"/>
                  </a:cubicBezTo>
                  <a:cubicBezTo>
                    <a:pt x="20275" y="2243"/>
                    <a:pt x="17154" y="0"/>
                    <a:pt x="1322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2" name="Google Shape;2784;p57"/>
            <p:cNvSpPr/>
            <p:nvPr/>
          </p:nvSpPr>
          <p:spPr>
            <a:xfrm>
              <a:off x="1996530" y="856364"/>
              <a:ext cx="71246" cy="28107"/>
            </a:xfrm>
            <a:custGeom>
              <a:avLst/>
              <a:gdLst/>
              <a:ahLst/>
              <a:cxnLst>
                <a:cxn ang="0">
                  <a:pos x="wd2" y="hd2"/>
                </a:cxn>
                <a:cxn ang="5400000">
                  <a:pos x="wd2" y="hd2"/>
                </a:cxn>
                <a:cxn ang="10800000">
                  <a:pos x="wd2" y="hd2"/>
                </a:cxn>
                <a:cxn ang="16200000">
                  <a:pos x="wd2" y="hd2"/>
                </a:cxn>
              </a:cxnLst>
              <a:rect l="0" t="0" r="r" b="b"/>
              <a:pathLst>
                <a:path w="20940" h="21600" fill="norm" stroke="1" extrusionOk="0">
                  <a:moveTo>
                    <a:pt x="20685" y="5462"/>
                  </a:moveTo>
                  <a:cubicBezTo>
                    <a:pt x="20675" y="5469"/>
                    <a:pt x="20665" y="5475"/>
                    <a:pt x="20657" y="5482"/>
                  </a:cubicBezTo>
                  <a:cubicBezTo>
                    <a:pt x="20652" y="5515"/>
                    <a:pt x="20645" y="5541"/>
                    <a:pt x="20640" y="5574"/>
                  </a:cubicBezTo>
                  <a:lnTo>
                    <a:pt x="20685" y="5462"/>
                  </a:lnTo>
                  <a:close/>
                  <a:moveTo>
                    <a:pt x="15742" y="0"/>
                  </a:moveTo>
                  <a:cubicBezTo>
                    <a:pt x="13197" y="0"/>
                    <a:pt x="10684" y="669"/>
                    <a:pt x="8376" y="3646"/>
                  </a:cubicBezTo>
                  <a:cubicBezTo>
                    <a:pt x="7785" y="4472"/>
                    <a:pt x="7504" y="4951"/>
                    <a:pt x="7273" y="4951"/>
                  </a:cubicBezTo>
                  <a:cubicBezTo>
                    <a:pt x="7032" y="4951"/>
                    <a:pt x="6849" y="4420"/>
                    <a:pt x="6425" y="3193"/>
                  </a:cubicBezTo>
                  <a:cubicBezTo>
                    <a:pt x="5708" y="1043"/>
                    <a:pt x="5001" y="262"/>
                    <a:pt x="4309" y="262"/>
                  </a:cubicBezTo>
                  <a:cubicBezTo>
                    <a:pt x="3032" y="262"/>
                    <a:pt x="1798" y="2898"/>
                    <a:pt x="617" y="4439"/>
                  </a:cubicBezTo>
                  <a:cubicBezTo>
                    <a:pt x="-411" y="5672"/>
                    <a:pt x="0" y="10564"/>
                    <a:pt x="723" y="10564"/>
                  </a:cubicBezTo>
                  <a:cubicBezTo>
                    <a:pt x="730" y="10564"/>
                    <a:pt x="740" y="10564"/>
                    <a:pt x="748" y="10564"/>
                  </a:cubicBezTo>
                  <a:cubicBezTo>
                    <a:pt x="888" y="10531"/>
                    <a:pt x="1023" y="10518"/>
                    <a:pt x="1156" y="10518"/>
                  </a:cubicBezTo>
                  <a:cubicBezTo>
                    <a:pt x="4341" y="10518"/>
                    <a:pt x="5879" y="18046"/>
                    <a:pt x="8376" y="20872"/>
                  </a:cubicBezTo>
                  <a:cubicBezTo>
                    <a:pt x="8780" y="21364"/>
                    <a:pt x="9164" y="21600"/>
                    <a:pt x="9507" y="21600"/>
                  </a:cubicBezTo>
                  <a:cubicBezTo>
                    <a:pt x="10596" y="21600"/>
                    <a:pt x="11293" y="19233"/>
                    <a:pt x="11062" y="15095"/>
                  </a:cubicBezTo>
                  <a:cubicBezTo>
                    <a:pt x="10932" y="12485"/>
                    <a:pt x="10977" y="11692"/>
                    <a:pt x="12060" y="11128"/>
                  </a:cubicBezTo>
                  <a:cubicBezTo>
                    <a:pt x="14955" y="9548"/>
                    <a:pt x="17806" y="7403"/>
                    <a:pt x="20657" y="5482"/>
                  </a:cubicBezTo>
                  <a:cubicBezTo>
                    <a:pt x="20993" y="3436"/>
                    <a:pt x="21189" y="361"/>
                    <a:pt x="20294" y="361"/>
                  </a:cubicBezTo>
                  <a:cubicBezTo>
                    <a:pt x="18789" y="236"/>
                    <a:pt x="17259" y="0"/>
                    <a:pt x="1574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3" name="Google Shape;2785;p57"/>
            <p:cNvSpPr/>
            <p:nvPr/>
          </p:nvSpPr>
          <p:spPr>
            <a:xfrm>
              <a:off x="1874232" y="52773"/>
              <a:ext cx="87616" cy="18696"/>
            </a:xfrm>
            <a:custGeom>
              <a:avLst/>
              <a:gdLst/>
              <a:ahLst/>
              <a:cxnLst>
                <a:cxn ang="0">
                  <a:pos x="wd2" y="hd2"/>
                </a:cxn>
                <a:cxn ang="5400000">
                  <a:pos x="wd2" y="hd2"/>
                </a:cxn>
                <a:cxn ang="10800000">
                  <a:pos x="wd2" y="hd2"/>
                </a:cxn>
                <a:cxn ang="16200000">
                  <a:pos x="wd2" y="hd2"/>
                </a:cxn>
              </a:cxnLst>
              <a:rect l="0" t="0" r="r" b="b"/>
              <a:pathLst>
                <a:path w="21154" h="21600" fill="norm" stroke="1" extrusionOk="0">
                  <a:moveTo>
                    <a:pt x="5364" y="0"/>
                  </a:moveTo>
                  <a:cubicBezTo>
                    <a:pt x="4509" y="1193"/>
                    <a:pt x="3940" y="2041"/>
                    <a:pt x="3370" y="2553"/>
                  </a:cubicBezTo>
                  <a:cubicBezTo>
                    <a:pt x="3201" y="2711"/>
                    <a:pt x="3011" y="2760"/>
                    <a:pt x="2811" y="2760"/>
                  </a:cubicBezTo>
                  <a:cubicBezTo>
                    <a:pt x="2403" y="2760"/>
                    <a:pt x="1950" y="2543"/>
                    <a:pt x="1530" y="2543"/>
                  </a:cubicBezTo>
                  <a:cubicBezTo>
                    <a:pt x="615" y="2543"/>
                    <a:pt x="-145" y="3608"/>
                    <a:pt x="24" y="10391"/>
                  </a:cubicBezTo>
                  <a:cubicBezTo>
                    <a:pt x="183" y="16464"/>
                    <a:pt x="1149" y="17568"/>
                    <a:pt x="2216" y="17568"/>
                  </a:cubicBezTo>
                  <a:cubicBezTo>
                    <a:pt x="2826" y="17568"/>
                    <a:pt x="3466" y="17203"/>
                    <a:pt x="4010" y="17203"/>
                  </a:cubicBezTo>
                  <a:cubicBezTo>
                    <a:pt x="6396" y="17036"/>
                    <a:pt x="8781" y="16010"/>
                    <a:pt x="11159" y="16010"/>
                  </a:cubicBezTo>
                  <a:cubicBezTo>
                    <a:pt x="13534" y="16010"/>
                    <a:pt x="15901" y="17036"/>
                    <a:pt x="18252" y="20949"/>
                  </a:cubicBezTo>
                  <a:cubicBezTo>
                    <a:pt x="18526" y="21393"/>
                    <a:pt x="18808" y="21600"/>
                    <a:pt x="19086" y="21600"/>
                  </a:cubicBezTo>
                  <a:cubicBezTo>
                    <a:pt x="20001" y="21600"/>
                    <a:pt x="20853" y="19264"/>
                    <a:pt x="21101" y="14817"/>
                  </a:cubicBezTo>
                  <a:cubicBezTo>
                    <a:pt x="21455" y="8005"/>
                    <a:pt x="19961" y="7325"/>
                    <a:pt x="18999" y="5964"/>
                  </a:cubicBezTo>
                  <a:cubicBezTo>
                    <a:pt x="17870" y="4190"/>
                    <a:pt x="16723" y="3638"/>
                    <a:pt x="15571" y="3638"/>
                  </a:cubicBezTo>
                  <a:cubicBezTo>
                    <a:pt x="13686" y="3638"/>
                    <a:pt x="11791" y="5107"/>
                    <a:pt x="9947" y="5107"/>
                  </a:cubicBezTo>
                  <a:cubicBezTo>
                    <a:pt x="8367" y="5107"/>
                    <a:pt x="6824" y="4022"/>
                    <a:pt x="536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4" name="Google Shape;2786;p57"/>
            <p:cNvSpPr/>
            <p:nvPr/>
          </p:nvSpPr>
          <p:spPr>
            <a:xfrm>
              <a:off x="2138392" y="1174848"/>
              <a:ext cx="39509" cy="33226"/>
            </a:xfrm>
            <a:custGeom>
              <a:avLst/>
              <a:gdLst/>
              <a:ahLst/>
              <a:cxnLst>
                <a:cxn ang="0">
                  <a:pos x="wd2" y="hd2"/>
                </a:cxn>
                <a:cxn ang="5400000">
                  <a:pos x="wd2" y="hd2"/>
                </a:cxn>
                <a:cxn ang="10800000">
                  <a:pos x="wd2" y="hd2"/>
                </a:cxn>
                <a:cxn ang="16200000">
                  <a:pos x="wd2" y="hd2"/>
                </a:cxn>
              </a:cxnLst>
              <a:rect l="0" t="0" r="r" b="b"/>
              <a:pathLst>
                <a:path w="19888" h="21600" fill="norm" stroke="1" extrusionOk="0">
                  <a:moveTo>
                    <a:pt x="16645" y="0"/>
                  </a:moveTo>
                  <a:cubicBezTo>
                    <a:pt x="14476" y="0"/>
                    <a:pt x="11813" y="2724"/>
                    <a:pt x="9699" y="2724"/>
                  </a:cubicBezTo>
                  <a:cubicBezTo>
                    <a:pt x="8793" y="2724"/>
                    <a:pt x="7986" y="2224"/>
                    <a:pt x="7363" y="799"/>
                  </a:cubicBezTo>
                  <a:cubicBezTo>
                    <a:pt x="-802" y="2235"/>
                    <a:pt x="1646" y="10955"/>
                    <a:pt x="164" y="16419"/>
                  </a:cubicBezTo>
                  <a:cubicBezTo>
                    <a:pt x="-639" y="19331"/>
                    <a:pt x="1629" y="21600"/>
                    <a:pt x="4232" y="21600"/>
                  </a:cubicBezTo>
                  <a:cubicBezTo>
                    <a:pt x="4288" y="21600"/>
                    <a:pt x="4339" y="21600"/>
                    <a:pt x="4395" y="21600"/>
                  </a:cubicBezTo>
                  <a:cubicBezTo>
                    <a:pt x="9068" y="21500"/>
                    <a:pt x="20798" y="9042"/>
                    <a:pt x="19832" y="4343"/>
                  </a:cubicBezTo>
                  <a:cubicBezTo>
                    <a:pt x="19119" y="1026"/>
                    <a:pt x="17976" y="0"/>
                    <a:pt x="1664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5" name="Google Shape;2787;p57"/>
            <p:cNvSpPr/>
            <p:nvPr/>
          </p:nvSpPr>
          <p:spPr>
            <a:xfrm>
              <a:off x="1740980" y="667949"/>
              <a:ext cx="25615" cy="43696"/>
            </a:xfrm>
            <a:custGeom>
              <a:avLst/>
              <a:gdLst/>
              <a:ahLst/>
              <a:cxnLst>
                <a:cxn ang="0">
                  <a:pos x="wd2" y="hd2"/>
                </a:cxn>
                <a:cxn ang="5400000">
                  <a:pos x="wd2" y="hd2"/>
                </a:cxn>
                <a:cxn ang="10800000">
                  <a:pos x="wd2" y="hd2"/>
                </a:cxn>
                <a:cxn ang="16200000">
                  <a:pos x="wd2" y="hd2"/>
                </a:cxn>
              </a:cxnLst>
              <a:rect l="0" t="0" r="r" b="b"/>
              <a:pathLst>
                <a:path w="19745" h="21600" fill="norm" stroke="1" extrusionOk="0">
                  <a:moveTo>
                    <a:pt x="2543" y="0"/>
                  </a:moveTo>
                  <a:lnTo>
                    <a:pt x="1628" y="582"/>
                  </a:lnTo>
                  <a:cubicBezTo>
                    <a:pt x="-187" y="6120"/>
                    <a:pt x="-871" y="11663"/>
                    <a:pt x="1628" y="17129"/>
                  </a:cubicBezTo>
                  <a:cubicBezTo>
                    <a:pt x="2641" y="19651"/>
                    <a:pt x="4365" y="21600"/>
                    <a:pt x="8469" y="21600"/>
                  </a:cubicBezTo>
                  <a:cubicBezTo>
                    <a:pt x="8995" y="21600"/>
                    <a:pt x="9554" y="21566"/>
                    <a:pt x="10153" y="21503"/>
                  </a:cubicBezTo>
                  <a:cubicBezTo>
                    <a:pt x="15382" y="20993"/>
                    <a:pt x="20729" y="18588"/>
                    <a:pt x="19591" y="15746"/>
                  </a:cubicBezTo>
                  <a:cubicBezTo>
                    <a:pt x="17204" y="9330"/>
                    <a:pt x="12994" y="3134"/>
                    <a:pt x="254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6" name="Google Shape;2788;p57"/>
            <p:cNvSpPr/>
            <p:nvPr/>
          </p:nvSpPr>
          <p:spPr>
            <a:xfrm>
              <a:off x="1581536" y="16493"/>
              <a:ext cx="53385" cy="22569"/>
            </a:xfrm>
            <a:custGeom>
              <a:avLst/>
              <a:gdLst/>
              <a:ahLst/>
              <a:cxnLst>
                <a:cxn ang="0">
                  <a:pos x="wd2" y="hd2"/>
                </a:cxn>
                <a:cxn ang="5400000">
                  <a:pos x="wd2" y="hd2"/>
                </a:cxn>
                <a:cxn ang="10800000">
                  <a:pos x="wd2" y="hd2"/>
                </a:cxn>
                <a:cxn ang="16200000">
                  <a:pos x="wd2" y="hd2"/>
                </a:cxn>
              </a:cxnLst>
              <a:rect l="0" t="0" r="r" b="b"/>
              <a:pathLst>
                <a:path w="21024" h="21600" fill="norm" stroke="1" extrusionOk="0">
                  <a:moveTo>
                    <a:pt x="3240" y="0"/>
                  </a:moveTo>
                  <a:cubicBezTo>
                    <a:pt x="1725" y="0"/>
                    <a:pt x="549" y="2915"/>
                    <a:pt x="95" y="6639"/>
                  </a:cubicBezTo>
                  <a:cubicBezTo>
                    <a:pt x="-251" y="9040"/>
                    <a:pt x="387" y="11580"/>
                    <a:pt x="1433" y="11996"/>
                  </a:cubicBezTo>
                  <a:cubicBezTo>
                    <a:pt x="6369" y="15385"/>
                    <a:pt x="11305" y="18636"/>
                    <a:pt x="15660" y="21600"/>
                  </a:cubicBezTo>
                  <a:cubicBezTo>
                    <a:pt x="17982" y="21314"/>
                    <a:pt x="19665" y="21314"/>
                    <a:pt x="20711" y="17362"/>
                  </a:cubicBezTo>
                  <a:cubicBezTo>
                    <a:pt x="21349" y="15108"/>
                    <a:pt x="20942" y="11996"/>
                    <a:pt x="20129" y="11580"/>
                  </a:cubicBezTo>
                  <a:cubicBezTo>
                    <a:pt x="14440" y="8330"/>
                    <a:pt x="9329" y="286"/>
                    <a:pt x="3348" y="8"/>
                  </a:cubicBezTo>
                  <a:cubicBezTo>
                    <a:pt x="3311" y="0"/>
                    <a:pt x="3277" y="0"/>
                    <a:pt x="324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7" name="Google Shape;2789;p57"/>
            <p:cNvSpPr/>
            <p:nvPr/>
          </p:nvSpPr>
          <p:spPr>
            <a:xfrm>
              <a:off x="1203700" y="16800"/>
              <a:ext cx="38570" cy="19011"/>
            </a:xfrm>
            <a:custGeom>
              <a:avLst/>
              <a:gdLst/>
              <a:ahLst/>
              <a:cxnLst>
                <a:cxn ang="0">
                  <a:pos x="wd2" y="hd2"/>
                </a:cxn>
                <a:cxn ang="5400000">
                  <a:pos x="wd2" y="hd2"/>
                </a:cxn>
                <a:cxn ang="10800000">
                  <a:pos x="wd2" y="hd2"/>
                </a:cxn>
                <a:cxn ang="16200000">
                  <a:pos x="wd2" y="hd2"/>
                </a:cxn>
              </a:cxnLst>
              <a:rect l="0" t="0" r="r" b="b"/>
              <a:pathLst>
                <a:path w="20695" h="21600" fill="norm" stroke="1" extrusionOk="0">
                  <a:moveTo>
                    <a:pt x="3343" y="0"/>
                  </a:moveTo>
                  <a:cubicBezTo>
                    <a:pt x="1786" y="0"/>
                    <a:pt x="221" y="1561"/>
                    <a:pt x="5" y="6689"/>
                  </a:cubicBezTo>
                  <a:cubicBezTo>
                    <a:pt x="-77" y="8367"/>
                    <a:pt x="793" y="10209"/>
                    <a:pt x="1191" y="12051"/>
                  </a:cubicBezTo>
                  <a:lnTo>
                    <a:pt x="10604" y="21600"/>
                  </a:lnTo>
                  <a:cubicBezTo>
                    <a:pt x="11080" y="21522"/>
                    <a:pt x="11556" y="21522"/>
                    <a:pt x="12028" y="21522"/>
                  </a:cubicBezTo>
                  <a:cubicBezTo>
                    <a:pt x="12504" y="21522"/>
                    <a:pt x="12980" y="21522"/>
                    <a:pt x="13452" y="21435"/>
                  </a:cubicBezTo>
                  <a:cubicBezTo>
                    <a:pt x="16620" y="20766"/>
                    <a:pt x="21523" y="20262"/>
                    <a:pt x="20575" y="12225"/>
                  </a:cubicBezTo>
                  <a:cubicBezTo>
                    <a:pt x="19403" y="2986"/>
                    <a:pt x="16322" y="1813"/>
                    <a:pt x="12934" y="1813"/>
                  </a:cubicBezTo>
                  <a:cubicBezTo>
                    <a:pt x="11776" y="1813"/>
                    <a:pt x="10581" y="1949"/>
                    <a:pt x="9418" y="1949"/>
                  </a:cubicBezTo>
                  <a:cubicBezTo>
                    <a:pt x="7990" y="1949"/>
                    <a:pt x="6607" y="1745"/>
                    <a:pt x="5385" y="824"/>
                  </a:cubicBezTo>
                  <a:cubicBezTo>
                    <a:pt x="4803" y="349"/>
                    <a:pt x="4075" y="0"/>
                    <a:pt x="334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8" name="Google Shape;2790;p57"/>
            <p:cNvSpPr/>
            <p:nvPr/>
          </p:nvSpPr>
          <p:spPr>
            <a:xfrm>
              <a:off x="2052164" y="858011"/>
              <a:ext cx="40999" cy="26144"/>
            </a:xfrm>
            <a:custGeom>
              <a:avLst/>
              <a:gdLst/>
              <a:ahLst/>
              <a:cxnLst>
                <a:cxn ang="0">
                  <a:pos x="wd2" y="hd2"/>
                </a:cxn>
                <a:cxn ang="5400000">
                  <a:pos x="wd2" y="hd2"/>
                </a:cxn>
                <a:cxn ang="10800000">
                  <a:pos x="wd2" y="hd2"/>
                </a:cxn>
                <a:cxn ang="16200000">
                  <a:pos x="wd2" y="hd2"/>
                </a:cxn>
              </a:cxnLst>
              <a:rect l="0" t="0" r="r" b="b"/>
              <a:pathLst>
                <a:path w="20290" h="21600" fill="norm" stroke="1" extrusionOk="0">
                  <a:moveTo>
                    <a:pt x="16791" y="0"/>
                  </a:moveTo>
                  <a:cubicBezTo>
                    <a:pt x="16406" y="0"/>
                    <a:pt x="16013" y="85"/>
                    <a:pt x="15617" y="247"/>
                  </a:cubicBezTo>
                  <a:cubicBezTo>
                    <a:pt x="12770" y="1466"/>
                    <a:pt x="9996" y="2926"/>
                    <a:pt x="7221" y="4512"/>
                  </a:cubicBezTo>
                  <a:lnTo>
                    <a:pt x="7297" y="4512"/>
                  </a:lnTo>
                  <a:cubicBezTo>
                    <a:pt x="6128" y="5971"/>
                    <a:pt x="4962" y="7310"/>
                    <a:pt x="3721" y="8410"/>
                  </a:cubicBezTo>
                  <a:cubicBezTo>
                    <a:pt x="946" y="10603"/>
                    <a:pt x="-878" y="14748"/>
                    <a:pt x="435" y="18886"/>
                  </a:cubicBezTo>
                  <a:cubicBezTo>
                    <a:pt x="1065" y="20888"/>
                    <a:pt x="1867" y="21600"/>
                    <a:pt x="2737" y="21600"/>
                  </a:cubicBezTo>
                  <a:cubicBezTo>
                    <a:pt x="4097" y="21600"/>
                    <a:pt x="5613" y="19859"/>
                    <a:pt x="6858" y="18519"/>
                  </a:cubicBezTo>
                  <a:cubicBezTo>
                    <a:pt x="9924" y="14748"/>
                    <a:pt x="13353" y="11942"/>
                    <a:pt x="17002" y="10116"/>
                  </a:cubicBezTo>
                  <a:cubicBezTo>
                    <a:pt x="18678" y="9383"/>
                    <a:pt x="20722" y="7804"/>
                    <a:pt x="20211" y="4265"/>
                  </a:cubicBezTo>
                  <a:cubicBezTo>
                    <a:pt x="19742" y="1424"/>
                    <a:pt x="18374" y="0"/>
                    <a:pt x="1679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89" name="Google Shape;2791;p57"/>
            <p:cNvSpPr/>
            <p:nvPr/>
          </p:nvSpPr>
          <p:spPr>
            <a:xfrm>
              <a:off x="2065462" y="517095"/>
              <a:ext cx="18990" cy="32032"/>
            </a:xfrm>
            <a:custGeom>
              <a:avLst/>
              <a:gdLst/>
              <a:ahLst/>
              <a:cxnLst>
                <a:cxn ang="0">
                  <a:pos x="wd2" y="hd2"/>
                </a:cxn>
                <a:cxn ang="5400000">
                  <a:pos x="wd2" y="hd2"/>
                </a:cxn>
                <a:cxn ang="10800000">
                  <a:pos x="wd2" y="hd2"/>
                </a:cxn>
                <a:cxn ang="16200000">
                  <a:pos x="wd2" y="hd2"/>
                </a:cxn>
              </a:cxnLst>
              <a:rect l="0" t="0" r="r" b="b"/>
              <a:pathLst>
                <a:path w="17738" h="21600" fill="norm" stroke="1" extrusionOk="0">
                  <a:moveTo>
                    <a:pt x="11513" y="0"/>
                  </a:moveTo>
                  <a:cubicBezTo>
                    <a:pt x="11385" y="0"/>
                    <a:pt x="11258" y="0"/>
                    <a:pt x="11130" y="6"/>
                  </a:cubicBezTo>
                  <a:cubicBezTo>
                    <a:pt x="793" y="305"/>
                    <a:pt x="1207" y="7664"/>
                    <a:pt x="107" y="13032"/>
                  </a:cubicBezTo>
                  <a:cubicBezTo>
                    <a:pt x="-690" y="17641"/>
                    <a:pt x="3008" y="21600"/>
                    <a:pt x="9209" y="21600"/>
                  </a:cubicBezTo>
                  <a:cubicBezTo>
                    <a:pt x="9433" y="21600"/>
                    <a:pt x="9656" y="21594"/>
                    <a:pt x="9887" y="21583"/>
                  </a:cubicBezTo>
                  <a:cubicBezTo>
                    <a:pt x="20910" y="21186"/>
                    <a:pt x="14980" y="13827"/>
                    <a:pt x="17738" y="10443"/>
                  </a:cubicBezTo>
                  <a:cubicBezTo>
                    <a:pt x="17060" y="6042"/>
                    <a:pt x="19451" y="0"/>
                    <a:pt x="1151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0" name="Google Shape;2792;p57"/>
            <p:cNvSpPr/>
            <p:nvPr/>
          </p:nvSpPr>
          <p:spPr>
            <a:xfrm>
              <a:off x="2062795" y="652616"/>
              <a:ext cx="25198" cy="33184"/>
            </a:xfrm>
            <a:custGeom>
              <a:avLst/>
              <a:gdLst/>
              <a:ahLst/>
              <a:cxnLst>
                <a:cxn ang="0">
                  <a:pos x="wd2" y="hd2"/>
                </a:cxn>
                <a:cxn ang="5400000">
                  <a:pos x="wd2" y="hd2"/>
                </a:cxn>
                <a:cxn ang="10800000">
                  <a:pos x="wd2" y="hd2"/>
                </a:cxn>
                <a:cxn ang="16200000">
                  <a:pos x="wd2" y="hd2"/>
                </a:cxn>
              </a:cxnLst>
              <a:rect l="0" t="0" r="r" b="b"/>
              <a:pathLst>
                <a:path w="21093" h="21600" fill="norm" stroke="1" extrusionOk="0">
                  <a:moveTo>
                    <a:pt x="16650" y="0"/>
                  </a:moveTo>
                  <a:cubicBezTo>
                    <a:pt x="15043" y="0"/>
                    <a:pt x="13564" y="572"/>
                    <a:pt x="12700" y="1533"/>
                  </a:cubicBezTo>
                  <a:cubicBezTo>
                    <a:pt x="10229" y="6621"/>
                    <a:pt x="5786" y="10458"/>
                    <a:pt x="1464" y="14491"/>
                  </a:cubicBezTo>
                  <a:cubicBezTo>
                    <a:pt x="-264" y="15929"/>
                    <a:pt x="-507" y="18234"/>
                    <a:pt x="972" y="19867"/>
                  </a:cubicBezTo>
                  <a:cubicBezTo>
                    <a:pt x="1814" y="20911"/>
                    <a:pt x="3107" y="21600"/>
                    <a:pt x="4357" y="21600"/>
                  </a:cubicBezTo>
                  <a:cubicBezTo>
                    <a:pt x="4943" y="21600"/>
                    <a:pt x="5522" y="21450"/>
                    <a:pt x="6029" y="21111"/>
                  </a:cubicBezTo>
                  <a:cubicBezTo>
                    <a:pt x="12450" y="17368"/>
                    <a:pt x="18993" y="13435"/>
                    <a:pt x="21093" y="8059"/>
                  </a:cubicBezTo>
                  <a:cubicBezTo>
                    <a:pt x="20722" y="4127"/>
                    <a:pt x="20350" y="1244"/>
                    <a:pt x="1665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1" name="Google Shape;2793;p57"/>
            <p:cNvSpPr/>
            <p:nvPr/>
          </p:nvSpPr>
          <p:spPr>
            <a:xfrm>
              <a:off x="1334316" y="16501"/>
              <a:ext cx="36676" cy="15257"/>
            </a:xfrm>
            <a:custGeom>
              <a:avLst/>
              <a:gdLst/>
              <a:ahLst/>
              <a:cxnLst>
                <a:cxn ang="0">
                  <a:pos x="wd2" y="hd2"/>
                </a:cxn>
                <a:cxn ang="5400000">
                  <a:pos x="wd2" y="hd2"/>
                </a:cxn>
                <a:cxn ang="10800000">
                  <a:pos x="wd2" y="hd2"/>
                </a:cxn>
                <a:cxn ang="16200000">
                  <a:pos x="wd2" y="hd2"/>
                </a:cxn>
              </a:cxnLst>
              <a:rect l="0" t="0" r="r" b="b"/>
              <a:pathLst>
                <a:path w="20826" h="20413" fill="norm" stroke="1" extrusionOk="0">
                  <a:moveTo>
                    <a:pt x="7138" y="0"/>
                  </a:moveTo>
                  <a:cubicBezTo>
                    <a:pt x="4376" y="1576"/>
                    <a:pt x="355" y="-1187"/>
                    <a:pt x="20" y="7295"/>
                  </a:cubicBezTo>
                  <a:cubicBezTo>
                    <a:pt x="-314" y="14990"/>
                    <a:pt x="3620" y="14990"/>
                    <a:pt x="6135" y="16566"/>
                  </a:cubicBezTo>
                  <a:cubicBezTo>
                    <a:pt x="8228" y="17947"/>
                    <a:pt x="10404" y="18940"/>
                    <a:pt x="12497" y="19523"/>
                  </a:cubicBezTo>
                  <a:cubicBezTo>
                    <a:pt x="13723" y="19888"/>
                    <a:pt x="15084" y="20413"/>
                    <a:pt x="16349" y="20413"/>
                  </a:cubicBezTo>
                  <a:cubicBezTo>
                    <a:pt x="18529" y="20413"/>
                    <a:pt x="20414" y="18849"/>
                    <a:pt x="20787" y="12227"/>
                  </a:cubicBezTo>
                  <a:cubicBezTo>
                    <a:pt x="21286" y="2752"/>
                    <a:pt x="16935" y="3551"/>
                    <a:pt x="14004" y="2558"/>
                  </a:cubicBezTo>
                  <a:lnTo>
                    <a:pt x="713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2" name="Google Shape;2794;p57"/>
            <p:cNvSpPr/>
            <p:nvPr/>
          </p:nvSpPr>
          <p:spPr>
            <a:xfrm>
              <a:off x="2381492" y="974112"/>
              <a:ext cx="24857" cy="27314"/>
            </a:xfrm>
            <a:custGeom>
              <a:avLst/>
              <a:gdLst/>
              <a:ahLst/>
              <a:cxnLst>
                <a:cxn ang="0">
                  <a:pos x="wd2" y="hd2"/>
                </a:cxn>
                <a:cxn ang="5400000">
                  <a:pos x="wd2" y="hd2"/>
                </a:cxn>
                <a:cxn ang="10800000">
                  <a:pos x="wd2" y="hd2"/>
                </a:cxn>
                <a:cxn ang="16200000">
                  <a:pos x="wd2" y="hd2"/>
                </a:cxn>
              </a:cxnLst>
              <a:rect l="0" t="0" r="r" b="b"/>
              <a:pathLst>
                <a:path w="21237" h="21600" fill="norm" stroke="1" extrusionOk="0">
                  <a:moveTo>
                    <a:pt x="3814" y="0"/>
                  </a:moveTo>
                  <a:cubicBezTo>
                    <a:pt x="1336" y="0"/>
                    <a:pt x="-363" y="2240"/>
                    <a:pt x="67" y="4744"/>
                  </a:cubicBezTo>
                  <a:cubicBezTo>
                    <a:pt x="1707" y="13253"/>
                    <a:pt x="7627" y="18732"/>
                    <a:pt x="16324" y="21418"/>
                  </a:cubicBezTo>
                  <a:cubicBezTo>
                    <a:pt x="16717" y="21539"/>
                    <a:pt x="17096" y="21600"/>
                    <a:pt x="17461" y="21600"/>
                  </a:cubicBezTo>
                  <a:cubicBezTo>
                    <a:pt x="19531" y="21600"/>
                    <a:pt x="21018" y="19657"/>
                    <a:pt x="21237" y="16283"/>
                  </a:cubicBezTo>
                  <a:cubicBezTo>
                    <a:pt x="16703" y="10918"/>
                    <a:pt x="13925" y="2875"/>
                    <a:pt x="5112" y="196"/>
                  </a:cubicBezTo>
                  <a:cubicBezTo>
                    <a:pt x="4660" y="61"/>
                    <a:pt x="4230" y="0"/>
                    <a:pt x="381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3" name="Google Shape;2795;p57"/>
            <p:cNvSpPr/>
            <p:nvPr/>
          </p:nvSpPr>
          <p:spPr>
            <a:xfrm>
              <a:off x="2152103" y="740322"/>
              <a:ext cx="16379" cy="27228"/>
            </a:xfrm>
            <a:custGeom>
              <a:avLst/>
              <a:gdLst/>
              <a:ahLst/>
              <a:cxnLst>
                <a:cxn ang="0">
                  <a:pos x="wd2" y="hd2"/>
                </a:cxn>
                <a:cxn ang="5400000">
                  <a:pos x="wd2" y="hd2"/>
                </a:cxn>
                <a:cxn ang="10800000">
                  <a:pos x="wd2" y="hd2"/>
                </a:cxn>
                <a:cxn ang="16200000">
                  <a:pos x="wd2" y="hd2"/>
                </a:cxn>
              </a:cxnLst>
              <a:rect l="0" t="0" r="r" b="b"/>
              <a:pathLst>
                <a:path w="15693" h="21600" fill="norm" stroke="1" extrusionOk="0">
                  <a:moveTo>
                    <a:pt x="10344" y="0"/>
                  </a:moveTo>
                  <a:cubicBezTo>
                    <a:pt x="10164" y="0"/>
                    <a:pt x="9976" y="7"/>
                    <a:pt x="9780" y="20"/>
                  </a:cubicBezTo>
                  <a:cubicBezTo>
                    <a:pt x="2005" y="724"/>
                    <a:pt x="174" y="6451"/>
                    <a:pt x="27" y="11717"/>
                  </a:cubicBezTo>
                  <a:cubicBezTo>
                    <a:pt x="-235" y="15928"/>
                    <a:pt x="1392" y="21600"/>
                    <a:pt x="7197" y="21600"/>
                  </a:cubicBezTo>
                  <a:cubicBezTo>
                    <a:pt x="7524" y="21600"/>
                    <a:pt x="7867" y="21580"/>
                    <a:pt x="8227" y="21546"/>
                  </a:cubicBezTo>
                  <a:cubicBezTo>
                    <a:pt x="21365" y="20023"/>
                    <a:pt x="13165" y="11954"/>
                    <a:pt x="13165" y="7507"/>
                  </a:cubicBezTo>
                  <a:cubicBezTo>
                    <a:pt x="13982" y="3696"/>
                    <a:pt x="14408" y="0"/>
                    <a:pt x="1034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4" name="Google Shape;2796;p57"/>
            <p:cNvSpPr/>
            <p:nvPr/>
          </p:nvSpPr>
          <p:spPr>
            <a:xfrm>
              <a:off x="1379869" y="13344"/>
              <a:ext cx="28948" cy="14805"/>
            </a:xfrm>
            <a:custGeom>
              <a:avLst/>
              <a:gdLst/>
              <a:ahLst/>
              <a:cxnLst>
                <a:cxn ang="0">
                  <a:pos x="wd2" y="hd2"/>
                </a:cxn>
                <a:cxn ang="5400000">
                  <a:pos x="wd2" y="hd2"/>
                </a:cxn>
                <a:cxn ang="10800000">
                  <a:pos x="wd2" y="hd2"/>
                </a:cxn>
                <a:cxn ang="16200000">
                  <a:pos x="wd2" y="hd2"/>
                </a:cxn>
              </a:cxnLst>
              <a:rect l="0" t="0" r="r" b="b"/>
              <a:pathLst>
                <a:path w="21015" h="18701" fill="norm" stroke="1" extrusionOk="0">
                  <a:moveTo>
                    <a:pt x="15098" y="0"/>
                  </a:moveTo>
                  <a:cubicBezTo>
                    <a:pt x="14404" y="0"/>
                    <a:pt x="13716" y="151"/>
                    <a:pt x="13091" y="442"/>
                  </a:cubicBezTo>
                  <a:cubicBezTo>
                    <a:pt x="8383" y="2867"/>
                    <a:pt x="677" y="-485"/>
                    <a:pt x="33" y="11436"/>
                  </a:cubicBezTo>
                  <a:cubicBezTo>
                    <a:pt x="-500" y="18884"/>
                    <a:pt x="5602" y="18323"/>
                    <a:pt x="9665" y="18701"/>
                  </a:cubicBezTo>
                  <a:cubicBezTo>
                    <a:pt x="13735" y="16275"/>
                    <a:pt x="20691" y="21115"/>
                    <a:pt x="21013" y="8267"/>
                  </a:cubicBezTo>
                  <a:cubicBezTo>
                    <a:pt x="21100" y="2565"/>
                    <a:pt x="17990" y="0"/>
                    <a:pt x="1509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5" name="Google Shape;2797;p57"/>
            <p:cNvSpPr/>
            <p:nvPr/>
          </p:nvSpPr>
          <p:spPr>
            <a:xfrm>
              <a:off x="2170269" y="88012"/>
              <a:ext cx="27429" cy="13235"/>
            </a:xfrm>
            <a:custGeom>
              <a:avLst/>
              <a:gdLst/>
              <a:ahLst/>
              <a:cxnLst>
                <a:cxn ang="0">
                  <a:pos x="wd2" y="hd2"/>
                </a:cxn>
                <a:cxn ang="5400000">
                  <a:pos x="wd2" y="hd2"/>
                </a:cxn>
                <a:cxn ang="10800000">
                  <a:pos x="wd2" y="hd2"/>
                </a:cxn>
                <a:cxn ang="16200000">
                  <a:pos x="wd2" y="hd2"/>
                </a:cxn>
              </a:cxnLst>
              <a:rect l="0" t="0" r="r" b="b"/>
              <a:pathLst>
                <a:path w="21417" h="20037" fill="norm" stroke="1" extrusionOk="0">
                  <a:moveTo>
                    <a:pt x="9675" y="0"/>
                  </a:moveTo>
                  <a:cubicBezTo>
                    <a:pt x="9009" y="543"/>
                    <a:pt x="8176" y="672"/>
                    <a:pt x="7277" y="672"/>
                  </a:cubicBezTo>
                  <a:cubicBezTo>
                    <a:pt x="6484" y="672"/>
                    <a:pt x="5644" y="569"/>
                    <a:pt x="4825" y="569"/>
                  </a:cubicBezTo>
                  <a:cubicBezTo>
                    <a:pt x="2380" y="569"/>
                    <a:pt x="135" y="1460"/>
                    <a:pt x="1" y="8488"/>
                  </a:cubicBezTo>
                  <a:cubicBezTo>
                    <a:pt x="-92" y="19016"/>
                    <a:pt x="4092" y="19882"/>
                    <a:pt x="8116" y="19882"/>
                  </a:cubicBezTo>
                  <a:cubicBezTo>
                    <a:pt x="8916" y="19882"/>
                    <a:pt x="9715" y="19856"/>
                    <a:pt x="10468" y="19856"/>
                  </a:cubicBezTo>
                  <a:cubicBezTo>
                    <a:pt x="10748" y="19856"/>
                    <a:pt x="11021" y="19856"/>
                    <a:pt x="11288" y="19869"/>
                  </a:cubicBezTo>
                  <a:cubicBezTo>
                    <a:pt x="12074" y="19959"/>
                    <a:pt x="12927" y="20037"/>
                    <a:pt x="13799" y="20037"/>
                  </a:cubicBezTo>
                  <a:cubicBezTo>
                    <a:pt x="17524" y="20037"/>
                    <a:pt x="21508" y="18629"/>
                    <a:pt x="21415" y="10490"/>
                  </a:cubicBezTo>
                  <a:cubicBezTo>
                    <a:pt x="21188" y="-1563"/>
                    <a:pt x="14626" y="1111"/>
                    <a:pt x="967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6" name="Google Shape;2798;p57"/>
            <p:cNvSpPr/>
            <p:nvPr/>
          </p:nvSpPr>
          <p:spPr>
            <a:xfrm>
              <a:off x="1640023" y="29146"/>
              <a:ext cx="25959" cy="16025"/>
            </a:xfrm>
            <a:custGeom>
              <a:avLst/>
              <a:gdLst/>
              <a:ahLst/>
              <a:cxnLst>
                <a:cxn ang="0">
                  <a:pos x="wd2" y="hd2"/>
                </a:cxn>
                <a:cxn ang="5400000">
                  <a:pos x="wd2" y="hd2"/>
                </a:cxn>
                <a:cxn ang="10800000">
                  <a:pos x="wd2" y="hd2"/>
                </a:cxn>
                <a:cxn ang="16200000">
                  <a:pos x="wd2" y="hd2"/>
                </a:cxn>
              </a:cxnLst>
              <a:rect l="0" t="0" r="r" b="b"/>
              <a:pathLst>
                <a:path w="20151" h="21600" fill="norm" stroke="1" extrusionOk="0">
                  <a:moveTo>
                    <a:pt x="10224" y="0"/>
                  </a:moveTo>
                  <a:cubicBezTo>
                    <a:pt x="4779" y="0"/>
                    <a:pt x="1308" y="5291"/>
                    <a:pt x="116" y="14354"/>
                  </a:cubicBezTo>
                  <a:cubicBezTo>
                    <a:pt x="-540" y="18575"/>
                    <a:pt x="1705" y="21600"/>
                    <a:pt x="3732" y="21600"/>
                  </a:cubicBezTo>
                  <a:cubicBezTo>
                    <a:pt x="4189" y="21600"/>
                    <a:pt x="4633" y="21439"/>
                    <a:pt x="5037" y="21117"/>
                  </a:cubicBezTo>
                  <a:cubicBezTo>
                    <a:pt x="10190" y="16942"/>
                    <a:pt x="18199" y="20116"/>
                    <a:pt x="20033" y="9190"/>
                  </a:cubicBezTo>
                  <a:cubicBezTo>
                    <a:pt x="21060" y="2622"/>
                    <a:pt x="15112" y="242"/>
                    <a:pt x="11105" y="46"/>
                  </a:cubicBezTo>
                  <a:cubicBezTo>
                    <a:pt x="10806" y="12"/>
                    <a:pt x="10508" y="0"/>
                    <a:pt x="1022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7" name="Google Shape;2799;p57"/>
            <p:cNvSpPr/>
            <p:nvPr/>
          </p:nvSpPr>
          <p:spPr>
            <a:xfrm>
              <a:off x="2097365" y="803838"/>
              <a:ext cx="25532" cy="13038"/>
            </a:xfrm>
            <a:custGeom>
              <a:avLst/>
              <a:gdLst/>
              <a:ahLst/>
              <a:cxnLst>
                <a:cxn ang="0">
                  <a:pos x="wd2" y="hd2"/>
                </a:cxn>
                <a:cxn ang="5400000">
                  <a:pos x="wd2" y="hd2"/>
                </a:cxn>
                <a:cxn ang="10800000">
                  <a:pos x="wd2" y="hd2"/>
                </a:cxn>
                <a:cxn ang="16200000">
                  <a:pos x="wd2" y="hd2"/>
                </a:cxn>
              </a:cxnLst>
              <a:rect l="0" t="0" r="r" b="b"/>
              <a:pathLst>
                <a:path w="20775" h="20538" fill="norm" stroke="1" extrusionOk="0">
                  <a:moveTo>
                    <a:pt x="5454" y="0"/>
                  </a:moveTo>
                  <a:cubicBezTo>
                    <a:pt x="2045" y="0"/>
                    <a:pt x="-392" y="5188"/>
                    <a:pt x="52" y="10780"/>
                  </a:cubicBezTo>
                  <a:cubicBezTo>
                    <a:pt x="719" y="19691"/>
                    <a:pt x="3781" y="20135"/>
                    <a:pt x="6919" y="20135"/>
                  </a:cubicBezTo>
                  <a:cubicBezTo>
                    <a:pt x="7259" y="20135"/>
                    <a:pt x="7600" y="20121"/>
                    <a:pt x="7940" y="20121"/>
                  </a:cubicBezTo>
                  <a:cubicBezTo>
                    <a:pt x="8953" y="20121"/>
                    <a:pt x="9953" y="20175"/>
                    <a:pt x="10849" y="20538"/>
                  </a:cubicBezTo>
                  <a:cubicBezTo>
                    <a:pt x="11724" y="19745"/>
                    <a:pt x="12814" y="19557"/>
                    <a:pt x="13939" y="19557"/>
                  </a:cubicBezTo>
                  <a:cubicBezTo>
                    <a:pt x="14959" y="19557"/>
                    <a:pt x="16008" y="19718"/>
                    <a:pt x="16973" y="19718"/>
                  </a:cubicBezTo>
                  <a:cubicBezTo>
                    <a:pt x="19354" y="19718"/>
                    <a:pt x="21208" y="18791"/>
                    <a:pt x="20687" y="12406"/>
                  </a:cubicBezTo>
                  <a:cubicBezTo>
                    <a:pt x="19611" y="-1062"/>
                    <a:pt x="11689" y="1492"/>
                    <a:pt x="6287" y="94"/>
                  </a:cubicBezTo>
                  <a:cubicBezTo>
                    <a:pt x="6010" y="27"/>
                    <a:pt x="5725" y="0"/>
                    <a:pt x="545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8" name="Google Shape;2800;p57"/>
            <p:cNvSpPr/>
            <p:nvPr/>
          </p:nvSpPr>
          <p:spPr>
            <a:xfrm>
              <a:off x="1416011" y="17293"/>
              <a:ext cx="20539" cy="12701"/>
            </a:xfrm>
            <a:custGeom>
              <a:avLst/>
              <a:gdLst/>
              <a:ahLst/>
              <a:cxnLst>
                <a:cxn ang="0">
                  <a:pos x="wd2" y="hd2"/>
                </a:cxn>
                <a:cxn ang="5400000">
                  <a:pos x="wd2" y="hd2"/>
                </a:cxn>
                <a:cxn ang="10800000">
                  <a:pos x="wd2" y="hd2"/>
                </a:cxn>
                <a:cxn ang="16200000">
                  <a:pos x="wd2" y="hd2"/>
                </a:cxn>
              </a:cxnLst>
              <a:rect l="0" t="0" r="r" b="b"/>
              <a:pathLst>
                <a:path w="20956" h="19508" fill="norm" stroke="1" extrusionOk="0">
                  <a:moveTo>
                    <a:pt x="15345" y="0"/>
                  </a:moveTo>
                  <a:cubicBezTo>
                    <a:pt x="14492" y="0"/>
                    <a:pt x="13621" y="177"/>
                    <a:pt x="12820" y="489"/>
                  </a:cubicBezTo>
                  <a:cubicBezTo>
                    <a:pt x="8154" y="2133"/>
                    <a:pt x="631" y="-2092"/>
                    <a:pt x="31" y="10352"/>
                  </a:cubicBezTo>
                  <a:cubicBezTo>
                    <a:pt x="-422" y="18095"/>
                    <a:pt x="4245" y="19277"/>
                    <a:pt x="8754" y="19508"/>
                  </a:cubicBezTo>
                  <a:cubicBezTo>
                    <a:pt x="13273" y="17158"/>
                    <a:pt x="20342" y="19033"/>
                    <a:pt x="20943" y="7771"/>
                  </a:cubicBezTo>
                  <a:cubicBezTo>
                    <a:pt x="21178" y="2119"/>
                    <a:pt x="18322" y="0"/>
                    <a:pt x="1534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799" name="Google Shape;2801;p57"/>
            <p:cNvSpPr/>
            <p:nvPr/>
          </p:nvSpPr>
          <p:spPr>
            <a:xfrm>
              <a:off x="636008" y="18856"/>
              <a:ext cx="177537" cy="324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46" y="0"/>
                  </a:moveTo>
                  <a:lnTo>
                    <a:pt x="21527" y="97"/>
                  </a:lnTo>
                  <a:lnTo>
                    <a:pt x="21564" y="97"/>
                  </a:lnTo>
                  <a:lnTo>
                    <a:pt x="21600" y="0"/>
                  </a:lnTo>
                  <a:close/>
                  <a:moveTo>
                    <a:pt x="0" y="21503"/>
                  </a:moveTo>
                  <a:lnTo>
                    <a:pt x="0" y="21600"/>
                  </a:lnTo>
                  <a:lnTo>
                    <a:pt x="18" y="21600"/>
                  </a:lnTo>
                  <a:lnTo>
                    <a:pt x="18" y="21503"/>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0" name="Google Shape;2802;p57"/>
            <p:cNvSpPr/>
            <p:nvPr/>
          </p:nvSpPr>
          <p:spPr>
            <a:xfrm>
              <a:off x="-1" y="0"/>
              <a:ext cx="1101546" cy="1297717"/>
            </a:xfrm>
            <a:custGeom>
              <a:avLst/>
              <a:gdLst/>
              <a:ahLst/>
              <a:cxnLst>
                <a:cxn ang="0">
                  <a:pos x="wd2" y="hd2"/>
                </a:cxn>
                <a:cxn ang="5400000">
                  <a:pos x="wd2" y="hd2"/>
                </a:cxn>
                <a:cxn ang="10800000">
                  <a:pos x="wd2" y="hd2"/>
                </a:cxn>
                <a:cxn ang="16200000">
                  <a:pos x="wd2" y="hd2"/>
                </a:cxn>
              </a:cxnLst>
              <a:rect l="0" t="0" r="r" b="b"/>
              <a:pathLst>
                <a:path w="21567" h="21600" fill="norm" stroke="1" extrusionOk="0">
                  <a:moveTo>
                    <a:pt x="16224" y="233"/>
                  </a:moveTo>
                  <a:cubicBezTo>
                    <a:pt x="16237" y="233"/>
                    <a:pt x="16250" y="234"/>
                    <a:pt x="16263" y="235"/>
                  </a:cubicBezTo>
                  <a:cubicBezTo>
                    <a:pt x="16272" y="238"/>
                    <a:pt x="16280" y="240"/>
                    <a:pt x="16286" y="243"/>
                  </a:cubicBezTo>
                  <a:lnTo>
                    <a:pt x="15945" y="308"/>
                  </a:lnTo>
                  <a:cubicBezTo>
                    <a:pt x="16034" y="272"/>
                    <a:pt x="16122" y="233"/>
                    <a:pt x="16224" y="233"/>
                  </a:cubicBezTo>
                  <a:close/>
                  <a:moveTo>
                    <a:pt x="15924" y="314"/>
                  </a:moveTo>
                  <a:lnTo>
                    <a:pt x="15920" y="316"/>
                  </a:lnTo>
                  <a:lnTo>
                    <a:pt x="15917" y="316"/>
                  </a:lnTo>
                  <a:lnTo>
                    <a:pt x="15922" y="314"/>
                  </a:lnTo>
                  <a:close/>
                  <a:moveTo>
                    <a:pt x="11394" y="1271"/>
                  </a:moveTo>
                  <a:cubicBezTo>
                    <a:pt x="11427" y="1271"/>
                    <a:pt x="11462" y="1285"/>
                    <a:pt x="11500" y="1323"/>
                  </a:cubicBezTo>
                  <a:cubicBezTo>
                    <a:pt x="11536" y="1318"/>
                    <a:pt x="11572" y="1316"/>
                    <a:pt x="11607" y="1316"/>
                  </a:cubicBezTo>
                  <a:cubicBezTo>
                    <a:pt x="11628" y="1316"/>
                    <a:pt x="11649" y="1317"/>
                    <a:pt x="11670" y="1318"/>
                  </a:cubicBezTo>
                  <a:cubicBezTo>
                    <a:pt x="11679" y="1319"/>
                    <a:pt x="11688" y="1319"/>
                    <a:pt x="11698" y="1319"/>
                  </a:cubicBezTo>
                  <a:cubicBezTo>
                    <a:pt x="11756" y="1319"/>
                    <a:pt x="11830" y="1303"/>
                    <a:pt x="11889" y="1303"/>
                  </a:cubicBezTo>
                  <a:cubicBezTo>
                    <a:pt x="11976" y="1303"/>
                    <a:pt x="12031" y="1339"/>
                    <a:pt x="11950" y="1514"/>
                  </a:cubicBezTo>
                  <a:cubicBezTo>
                    <a:pt x="11933" y="1553"/>
                    <a:pt x="11973" y="1600"/>
                    <a:pt x="12028" y="1617"/>
                  </a:cubicBezTo>
                  <a:cubicBezTo>
                    <a:pt x="12074" y="1624"/>
                    <a:pt x="12123" y="1632"/>
                    <a:pt x="12169" y="1634"/>
                  </a:cubicBezTo>
                  <a:cubicBezTo>
                    <a:pt x="12112" y="1693"/>
                    <a:pt x="12063" y="1762"/>
                    <a:pt x="11990" y="1806"/>
                  </a:cubicBezTo>
                  <a:cubicBezTo>
                    <a:pt x="11974" y="1816"/>
                    <a:pt x="11959" y="1820"/>
                    <a:pt x="11945" y="1820"/>
                  </a:cubicBezTo>
                  <a:cubicBezTo>
                    <a:pt x="11894" y="1820"/>
                    <a:pt x="11851" y="1771"/>
                    <a:pt x="11806" y="1762"/>
                  </a:cubicBezTo>
                  <a:cubicBezTo>
                    <a:pt x="11523" y="1696"/>
                    <a:pt x="11557" y="1490"/>
                    <a:pt x="11500" y="1323"/>
                  </a:cubicBezTo>
                  <a:lnTo>
                    <a:pt x="11223" y="1352"/>
                  </a:lnTo>
                  <a:cubicBezTo>
                    <a:pt x="11279" y="1320"/>
                    <a:pt x="11333" y="1271"/>
                    <a:pt x="11394" y="1271"/>
                  </a:cubicBezTo>
                  <a:close/>
                  <a:moveTo>
                    <a:pt x="8586" y="1771"/>
                  </a:moveTo>
                  <a:cubicBezTo>
                    <a:pt x="8594" y="1771"/>
                    <a:pt x="8603" y="1771"/>
                    <a:pt x="8613" y="1772"/>
                  </a:cubicBezTo>
                  <a:cubicBezTo>
                    <a:pt x="8644" y="1796"/>
                    <a:pt x="8688" y="1831"/>
                    <a:pt x="8734" y="1863"/>
                  </a:cubicBezTo>
                  <a:cubicBezTo>
                    <a:pt x="8705" y="1885"/>
                    <a:pt x="8670" y="1899"/>
                    <a:pt x="8636" y="1912"/>
                  </a:cubicBezTo>
                  <a:cubicBezTo>
                    <a:pt x="8629" y="1913"/>
                    <a:pt x="8622" y="1913"/>
                    <a:pt x="8616" y="1913"/>
                  </a:cubicBezTo>
                  <a:cubicBezTo>
                    <a:pt x="8545" y="1913"/>
                    <a:pt x="8568" y="1847"/>
                    <a:pt x="8549" y="1811"/>
                  </a:cubicBezTo>
                  <a:cubicBezTo>
                    <a:pt x="8532" y="1782"/>
                    <a:pt x="8544" y="1771"/>
                    <a:pt x="8586" y="1771"/>
                  </a:cubicBezTo>
                  <a:close/>
                  <a:moveTo>
                    <a:pt x="9243" y="1782"/>
                  </a:moveTo>
                  <a:cubicBezTo>
                    <a:pt x="9251" y="1782"/>
                    <a:pt x="9258" y="1783"/>
                    <a:pt x="9265" y="1784"/>
                  </a:cubicBezTo>
                  <a:lnTo>
                    <a:pt x="9092" y="1958"/>
                  </a:lnTo>
                  <a:lnTo>
                    <a:pt x="8988" y="1872"/>
                  </a:lnTo>
                  <a:cubicBezTo>
                    <a:pt x="9066" y="1843"/>
                    <a:pt x="9141" y="1811"/>
                    <a:pt x="9219" y="1784"/>
                  </a:cubicBezTo>
                  <a:cubicBezTo>
                    <a:pt x="9228" y="1783"/>
                    <a:pt x="9236" y="1782"/>
                    <a:pt x="9243" y="1782"/>
                  </a:cubicBezTo>
                  <a:close/>
                  <a:moveTo>
                    <a:pt x="19514" y="0"/>
                  </a:moveTo>
                  <a:cubicBezTo>
                    <a:pt x="18741" y="0"/>
                    <a:pt x="17968" y="106"/>
                    <a:pt x="17196" y="147"/>
                  </a:cubicBezTo>
                  <a:cubicBezTo>
                    <a:pt x="16999" y="157"/>
                    <a:pt x="16803" y="140"/>
                    <a:pt x="16604" y="179"/>
                  </a:cubicBezTo>
                  <a:cubicBezTo>
                    <a:pt x="16602" y="179"/>
                    <a:pt x="16600" y="179"/>
                    <a:pt x="16599" y="179"/>
                  </a:cubicBezTo>
                  <a:cubicBezTo>
                    <a:pt x="16546" y="179"/>
                    <a:pt x="16411" y="44"/>
                    <a:pt x="16263" y="34"/>
                  </a:cubicBezTo>
                  <a:cubicBezTo>
                    <a:pt x="16105" y="24"/>
                    <a:pt x="15946" y="20"/>
                    <a:pt x="15788" y="20"/>
                  </a:cubicBezTo>
                  <a:cubicBezTo>
                    <a:pt x="15267" y="20"/>
                    <a:pt x="14748" y="65"/>
                    <a:pt x="14225" y="103"/>
                  </a:cubicBezTo>
                  <a:cubicBezTo>
                    <a:pt x="13904" y="124"/>
                    <a:pt x="13598" y="232"/>
                    <a:pt x="13269" y="232"/>
                  </a:cubicBezTo>
                  <a:cubicBezTo>
                    <a:pt x="13222" y="232"/>
                    <a:pt x="13175" y="230"/>
                    <a:pt x="13128" y="226"/>
                  </a:cubicBezTo>
                  <a:cubicBezTo>
                    <a:pt x="13101" y="223"/>
                    <a:pt x="13072" y="221"/>
                    <a:pt x="13043" y="221"/>
                  </a:cubicBezTo>
                  <a:cubicBezTo>
                    <a:pt x="12896" y="221"/>
                    <a:pt x="12735" y="261"/>
                    <a:pt x="12663" y="380"/>
                  </a:cubicBezTo>
                  <a:cubicBezTo>
                    <a:pt x="12594" y="496"/>
                    <a:pt x="12727" y="591"/>
                    <a:pt x="12831" y="675"/>
                  </a:cubicBezTo>
                  <a:cubicBezTo>
                    <a:pt x="12874" y="709"/>
                    <a:pt x="12877" y="783"/>
                    <a:pt x="12900" y="837"/>
                  </a:cubicBezTo>
                  <a:cubicBezTo>
                    <a:pt x="12896" y="836"/>
                    <a:pt x="12892" y="836"/>
                    <a:pt x="12888" y="836"/>
                  </a:cubicBezTo>
                  <a:cubicBezTo>
                    <a:pt x="12864" y="836"/>
                    <a:pt x="12836" y="840"/>
                    <a:pt x="12812" y="840"/>
                  </a:cubicBezTo>
                  <a:cubicBezTo>
                    <a:pt x="12792" y="840"/>
                    <a:pt x="12775" y="837"/>
                    <a:pt x="12764" y="829"/>
                  </a:cubicBezTo>
                  <a:cubicBezTo>
                    <a:pt x="12718" y="793"/>
                    <a:pt x="12677" y="780"/>
                    <a:pt x="12637" y="780"/>
                  </a:cubicBezTo>
                  <a:cubicBezTo>
                    <a:pt x="12573" y="780"/>
                    <a:pt x="12516" y="814"/>
                    <a:pt x="12455" y="849"/>
                  </a:cubicBezTo>
                  <a:lnTo>
                    <a:pt x="12455" y="851"/>
                  </a:lnTo>
                  <a:lnTo>
                    <a:pt x="12452" y="851"/>
                  </a:lnTo>
                  <a:cubicBezTo>
                    <a:pt x="12406" y="903"/>
                    <a:pt x="12288" y="920"/>
                    <a:pt x="12320" y="1004"/>
                  </a:cubicBezTo>
                  <a:cubicBezTo>
                    <a:pt x="12354" y="1087"/>
                    <a:pt x="12464" y="1089"/>
                    <a:pt x="12559" y="1097"/>
                  </a:cubicBezTo>
                  <a:lnTo>
                    <a:pt x="12608" y="1097"/>
                  </a:lnTo>
                  <a:lnTo>
                    <a:pt x="12862" y="1134"/>
                  </a:lnTo>
                  <a:cubicBezTo>
                    <a:pt x="12822" y="1146"/>
                    <a:pt x="12781" y="1153"/>
                    <a:pt x="12738" y="1153"/>
                  </a:cubicBezTo>
                  <a:cubicBezTo>
                    <a:pt x="12701" y="1151"/>
                    <a:pt x="12666" y="1126"/>
                    <a:pt x="12626" y="1116"/>
                  </a:cubicBezTo>
                  <a:cubicBezTo>
                    <a:pt x="12603" y="1111"/>
                    <a:pt x="12581" y="1109"/>
                    <a:pt x="12560" y="1109"/>
                  </a:cubicBezTo>
                  <a:cubicBezTo>
                    <a:pt x="12467" y="1109"/>
                    <a:pt x="12382" y="1153"/>
                    <a:pt x="12291" y="1161"/>
                  </a:cubicBezTo>
                  <a:cubicBezTo>
                    <a:pt x="12290" y="1161"/>
                    <a:pt x="12288" y="1161"/>
                    <a:pt x="12287" y="1161"/>
                  </a:cubicBezTo>
                  <a:cubicBezTo>
                    <a:pt x="12245" y="1161"/>
                    <a:pt x="12155" y="1081"/>
                    <a:pt x="12161" y="1050"/>
                  </a:cubicBezTo>
                  <a:cubicBezTo>
                    <a:pt x="12187" y="920"/>
                    <a:pt x="12305" y="866"/>
                    <a:pt x="12449" y="851"/>
                  </a:cubicBezTo>
                  <a:lnTo>
                    <a:pt x="12449" y="849"/>
                  </a:lnTo>
                  <a:cubicBezTo>
                    <a:pt x="12458" y="788"/>
                    <a:pt x="12475" y="726"/>
                    <a:pt x="12496" y="665"/>
                  </a:cubicBezTo>
                  <a:cubicBezTo>
                    <a:pt x="12516" y="621"/>
                    <a:pt x="12577" y="579"/>
                    <a:pt x="12525" y="532"/>
                  </a:cubicBezTo>
                  <a:cubicBezTo>
                    <a:pt x="12476" y="492"/>
                    <a:pt x="12417" y="482"/>
                    <a:pt x="12357" y="482"/>
                  </a:cubicBezTo>
                  <a:cubicBezTo>
                    <a:pt x="12313" y="482"/>
                    <a:pt x="12268" y="488"/>
                    <a:pt x="12224" y="491"/>
                  </a:cubicBezTo>
                  <a:cubicBezTo>
                    <a:pt x="12161" y="498"/>
                    <a:pt x="12129" y="532"/>
                    <a:pt x="12120" y="594"/>
                  </a:cubicBezTo>
                  <a:cubicBezTo>
                    <a:pt x="12103" y="746"/>
                    <a:pt x="12025" y="866"/>
                    <a:pt x="11829" y="900"/>
                  </a:cubicBezTo>
                  <a:cubicBezTo>
                    <a:pt x="11811" y="913"/>
                    <a:pt x="11797" y="925"/>
                    <a:pt x="11780" y="940"/>
                  </a:cubicBezTo>
                  <a:cubicBezTo>
                    <a:pt x="11800" y="974"/>
                    <a:pt x="11823" y="1006"/>
                    <a:pt x="11852" y="1035"/>
                  </a:cubicBezTo>
                  <a:cubicBezTo>
                    <a:pt x="11886" y="1053"/>
                    <a:pt x="11927" y="1067"/>
                    <a:pt x="11967" y="1075"/>
                  </a:cubicBezTo>
                  <a:cubicBezTo>
                    <a:pt x="11944" y="1072"/>
                    <a:pt x="11921" y="1071"/>
                    <a:pt x="11898" y="1071"/>
                  </a:cubicBezTo>
                  <a:cubicBezTo>
                    <a:pt x="11875" y="1071"/>
                    <a:pt x="11852" y="1072"/>
                    <a:pt x="11829" y="1075"/>
                  </a:cubicBezTo>
                  <a:cubicBezTo>
                    <a:pt x="11764" y="1089"/>
                    <a:pt x="11697" y="1095"/>
                    <a:pt x="11631" y="1095"/>
                  </a:cubicBezTo>
                  <a:cubicBezTo>
                    <a:pt x="11470" y="1095"/>
                    <a:pt x="11306" y="1064"/>
                    <a:pt x="11145" y="1064"/>
                  </a:cubicBezTo>
                  <a:cubicBezTo>
                    <a:pt x="11018" y="1064"/>
                    <a:pt x="10893" y="1083"/>
                    <a:pt x="10772" y="1151"/>
                  </a:cubicBezTo>
                  <a:cubicBezTo>
                    <a:pt x="10712" y="1185"/>
                    <a:pt x="10596" y="1190"/>
                    <a:pt x="10610" y="1259"/>
                  </a:cubicBezTo>
                  <a:cubicBezTo>
                    <a:pt x="10625" y="1332"/>
                    <a:pt x="10694" y="1406"/>
                    <a:pt x="10758" y="1465"/>
                  </a:cubicBezTo>
                  <a:cubicBezTo>
                    <a:pt x="10778" y="1484"/>
                    <a:pt x="10800" y="1491"/>
                    <a:pt x="10823" y="1491"/>
                  </a:cubicBezTo>
                  <a:cubicBezTo>
                    <a:pt x="10858" y="1491"/>
                    <a:pt x="10896" y="1475"/>
                    <a:pt x="10934" y="1458"/>
                  </a:cubicBezTo>
                  <a:cubicBezTo>
                    <a:pt x="11021" y="1417"/>
                    <a:pt x="11119" y="1390"/>
                    <a:pt x="11212" y="1357"/>
                  </a:cubicBezTo>
                  <a:cubicBezTo>
                    <a:pt x="11029" y="1565"/>
                    <a:pt x="10678" y="1550"/>
                    <a:pt x="10495" y="1701"/>
                  </a:cubicBezTo>
                  <a:cubicBezTo>
                    <a:pt x="10347" y="1825"/>
                    <a:pt x="10210" y="1869"/>
                    <a:pt x="10058" y="1869"/>
                  </a:cubicBezTo>
                  <a:cubicBezTo>
                    <a:pt x="9997" y="1869"/>
                    <a:pt x="9933" y="1862"/>
                    <a:pt x="9866" y="1850"/>
                  </a:cubicBezTo>
                  <a:cubicBezTo>
                    <a:pt x="9736" y="1828"/>
                    <a:pt x="9612" y="1777"/>
                    <a:pt x="9485" y="1737"/>
                  </a:cubicBezTo>
                  <a:cubicBezTo>
                    <a:pt x="9526" y="1711"/>
                    <a:pt x="9564" y="1702"/>
                    <a:pt x="9600" y="1702"/>
                  </a:cubicBezTo>
                  <a:cubicBezTo>
                    <a:pt x="9691" y="1702"/>
                    <a:pt x="9770" y="1763"/>
                    <a:pt x="9854" y="1791"/>
                  </a:cubicBezTo>
                  <a:cubicBezTo>
                    <a:pt x="9886" y="1802"/>
                    <a:pt x="9917" y="1806"/>
                    <a:pt x="9945" y="1806"/>
                  </a:cubicBezTo>
                  <a:cubicBezTo>
                    <a:pt x="10082" y="1806"/>
                    <a:pt x="10175" y="1700"/>
                    <a:pt x="10293" y="1659"/>
                  </a:cubicBezTo>
                  <a:cubicBezTo>
                    <a:pt x="10400" y="1622"/>
                    <a:pt x="10316" y="1541"/>
                    <a:pt x="10276" y="1475"/>
                  </a:cubicBezTo>
                  <a:cubicBezTo>
                    <a:pt x="10241" y="1418"/>
                    <a:pt x="10319" y="1384"/>
                    <a:pt x="10374" y="1354"/>
                  </a:cubicBezTo>
                  <a:cubicBezTo>
                    <a:pt x="10443" y="1320"/>
                    <a:pt x="10573" y="1310"/>
                    <a:pt x="10530" y="1210"/>
                  </a:cubicBezTo>
                  <a:cubicBezTo>
                    <a:pt x="10502" y="1150"/>
                    <a:pt x="10450" y="1140"/>
                    <a:pt x="10391" y="1140"/>
                  </a:cubicBezTo>
                  <a:cubicBezTo>
                    <a:pt x="10363" y="1140"/>
                    <a:pt x="10334" y="1143"/>
                    <a:pt x="10306" y="1143"/>
                  </a:cubicBezTo>
                  <a:cubicBezTo>
                    <a:pt x="10294" y="1143"/>
                    <a:pt x="10282" y="1142"/>
                    <a:pt x="10270" y="1141"/>
                  </a:cubicBezTo>
                  <a:cubicBezTo>
                    <a:pt x="10259" y="1140"/>
                    <a:pt x="10249" y="1140"/>
                    <a:pt x="10239" y="1140"/>
                  </a:cubicBezTo>
                  <a:cubicBezTo>
                    <a:pt x="10102" y="1140"/>
                    <a:pt x="9994" y="1219"/>
                    <a:pt x="9844" y="1219"/>
                  </a:cubicBezTo>
                  <a:cubicBezTo>
                    <a:pt x="9832" y="1219"/>
                    <a:pt x="9818" y="1218"/>
                    <a:pt x="9805" y="1217"/>
                  </a:cubicBezTo>
                  <a:cubicBezTo>
                    <a:pt x="9565" y="1195"/>
                    <a:pt x="9395" y="1089"/>
                    <a:pt x="9193" y="1021"/>
                  </a:cubicBezTo>
                  <a:cubicBezTo>
                    <a:pt x="9069" y="979"/>
                    <a:pt x="8949" y="961"/>
                    <a:pt x="8833" y="961"/>
                  </a:cubicBezTo>
                  <a:cubicBezTo>
                    <a:pt x="8498" y="961"/>
                    <a:pt x="8190" y="1108"/>
                    <a:pt x="7888" y="1251"/>
                  </a:cubicBezTo>
                  <a:cubicBezTo>
                    <a:pt x="7810" y="1288"/>
                    <a:pt x="7787" y="1340"/>
                    <a:pt x="7822" y="1416"/>
                  </a:cubicBezTo>
                  <a:cubicBezTo>
                    <a:pt x="7852" y="1481"/>
                    <a:pt x="7885" y="1526"/>
                    <a:pt x="7963" y="1526"/>
                  </a:cubicBezTo>
                  <a:cubicBezTo>
                    <a:pt x="7974" y="1526"/>
                    <a:pt x="7985" y="1526"/>
                    <a:pt x="7998" y="1524"/>
                  </a:cubicBezTo>
                  <a:lnTo>
                    <a:pt x="8411" y="1460"/>
                  </a:lnTo>
                  <a:cubicBezTo>
                    <a:pt x="8431" y="1458"/>
                    <a:pt x="8451" y="1453"/>
                    <a:pt x="8474" y="1448"/>
                  </a:cubicBezTo>
                  <a:cubicBezTo>
                    <a:pt x="8474" y="1463"/>
                    <a:pt x="8471" y="1477"/>
                    <a:pt x="8471" y="1492"/>
                  </a:cubicBezTo>
                  <a:cubicBezTo>
                    <a:pt x="8430" y="1656"/>
                    <a:pt x="8352" y="1750"/>
                    <a:pt x="8207" y="1750"/>
                  </a:cubicBezTo>
                  <a:cubicBezTo>
                    <a:pt x="8149" y="1750"/>
                    <a:pt x="8080" y="1735"/>
                    <a:pt x="7998" y="1703"/>
                  </a:cubicBezTo>
                  <a:cubicBezTo>
                    <a:pt x="7722" y="1598"/>
                    <a:pt x="7441" y="1559"/>
                    <a:pt x="7151" y="1559"/>
                  </a:cubicBezTo>
                  <a:cubicBezTo>
                    <a:pt x="6991" y="1559"/>
                    <a:pt x="6830" y="1571"/>
                    <a:pt x="6664" y="1590"/>
                  </a:cubicBezTo>
                  <a:cubicBezTo>
                    <a:pt x="6412" y="1620"/>
                    <a:pt x="6166" y="1745"/>
                    <a:pt x="5917" y="1745"/>
                  </a:cubicBezTo>
                  <a:cubicBezTo>
                    <a:pt x="5854" y="1745"/>
                    <a:pt x="5792" y="1737"/>
                    <a:pt x="5729" y="1718"/>
                  </a:cubicBezTo>
                  <a:cubicBezTo>
                    <a:pt x="5437" y="1632"/>
                    <a:pt x="5137" y="1578"/>
                    <a:pt x="4831" y="1551"/>
                  </a:cubicBezTo>
                  <a:cubicBezTo>
                    <a:pt x="4499" y="1519"/>
                    <a:pt x="4180" y="1449"/>
                    <a:pt x="3841" y="1449"/>
                  </a:cubicBezTo>
                  <a:cubicBezTo>
                    <a:pt x="3706" y="1449"/>
                    <a:pt x="3568" y="1460"/>
                    <a:pt x="3425" y="1490"/>
                  </a:cubicBezTo>
                  <a:cubicBezTo>
                    <a:pt x="3046" y="1570"/>
                    <a:pt x="2684" y="1742"/>
                    <a:pt x="2279" y="1742"/>
                  </a:cubicBezTo>
                  <a:cubicBezTo>
                    <a:pt x="2240" y="1742"/>
                    <a:pt x="2200" y="1741"/>
                    <a:pt x="2160" y="1737"/>
                  </a:cubicBezTo>
                  <a:cubicBezTo>
                    <a:pt x="2155" y="1737"/>
                    <a:pt x="2149" y="1737"/>
                    <a:pt x="2144" y="1737"/>
                  </a:cubicBezTo>
                  <a:cubicBezTo>
                    <a:pt x="2058" y="1737"/>
                    <a:pt x="2009" y="1790"/>
                    <a:pt x="2033" y="1887"/>
                  </a:cubicBezTo>
                  <a:cubicBezTo>
                    <a:pt x="2063" y="1998"/>
                    <a:pt x="2034" y="2089"/>
                    <a:pt x="1927" y="2089"/>
                  </a:cubicBezTo>
                  <a:cubicBezTo>
                    <a:pt x="1898" y="2089"/>
                    <a:pt x="1862" y="2082"/>
                    <a:pt x="1820" y="2066"/>
                  </a:cubicBezTo>
                  <a:cubicBezTo>
                    <a:pt x="1755" y="2042"/>
                    <a:pt x="1694" y="2032"/>
                    <a:pt x="1637" y="2032"/>
                  </a:cubicBezTo>
                  <a:cubicBezTo>
                    <a:pt x="1484" y="2032"/>
                    <a:pt x="1352" y="2102"/>
                    <a:pt x="1214" y="2164"/>
                  </a:cubicBezTo>
                  <a:cubicBezTo>
                    <a:pt x="1138" y="2199"/>
                    <a:pt x="1089" y="2260"/>
                    <a:pt x="1124" y="2339"/>
                  </a:cubicBezTo>
                  <a:cubicBezTo>
                    <a:pt x="1149" y="2398"/>
                    <a:pt x="1200" y="2413"/>
                    <a:pt x="1261" y="2413"/>
                  </a:cubicBezTo>
                  <a:cubicBezTo>
                    <a:pt x="1278" y="2413"/>
                    <a:pt x="1296" y="2412"/>
                    <a:pt x="1315" y="2410"/>
                  </a:cubicBezTo>
                  <a:cubicBezTo>
                    <a:pt x="1362" y="2404"/>
                    <a:pt x="1410" y="2402"/>
                    <a:pt x="1457" y="2402"/>
                  </a:cubicBezTo>
                  <a:cubicBezTo>
                    <a:pt x="1473" y="2402"/>
                    <a:pt x="1489" y="2402"/>
                    <a:pt x="1505" y="2403"/>
                  </a:cubicBezTo>
                  <a:cubicBezTo>
                    <a:pt x="1509" y="2403"/>
                    <a:pt x="1514" y="2403"/>
                    <a:pt x="1519" y="2403"/>
                  </a:cubicBezTo>
                  <a:cubicBezTo>
                    <a:pt x="1555" y="2403"/>
                    <a:pt x="1601" y="2395"/>
                    <a:pt x="1637" y="2395"/>
                  </a:cubicBezTo>
                  <a:cubicBezTo>
                    <a:pt x="1667" y="2395"/>
                    <a:pt x="1690" y="2401"/>
                    <a:pt x="1690" y="2425"/>
                  </a:cubicBezTo>
                  <a:cubicBezTo>
                    <a:pt x="1690" y="2485"/>
                    <a:pt x="1600" y="2505"/>
                    <a:pt x="1527" y="2505"/>
                  </a:cubicBezTo>
                  <a:cubicBezTo>
                    <a:pt x="1514" y="2505"/>
                    <a:pt x="1502" y="2504"/>
                    <a:pt x="1491" y="2503"/>
                  </a:cubicBezTo>
                  <a:cubicBezTo>
                    <a:pt x="1457" y="2500"/>
                    <a:pt x="1424" y="2499"/>
                    <a:pt x="1392" y="2499"/>
                  </a:cubicBezTo>
                  <a:cubicBezTo>
                    <a:pt x="1030" y="2499"/>
                    <a:pt x="741" y="2678"/>
                    <a:pt x="428" y="2800"/>
                  </a:cubicBezTo>
                  <a:cubicBezTo>
                    <a:pt x="174" y="2898"/>
                    <a:pt x="368" y="3060"/>
                    <a:pt x="356" y="3185"/>
                  </a:cubicBezTo>
                  <a:cubicBezTo>
                    <a:pt x="353" y="3240"/>
                    <a:pt x="385" y="3253"/>
                    <a:pt x="427" y="3253"/>
                  </a:cubicBezTo>
                  <a:cubicBezTo>
                    <a:pt x="466" y="3253"/>
                    <a:pt x="513" y="3242"/>
                    <a:pt x="549" y="3242"/>
                  </a:cubicBezTo>
                  <a:cubicBezTo>
                    <a:pt x="587" y="3242"/>
                    <a:pt x="622" y="3264"/>
                    <a:pt x="656" y="3276"/>
                  </a:cubicBezTo>
                  <a:cubicBezTo>
                    <a:pt x="630" y="3301"/>
                    <a:pt x="601" y="3320"/>
                    <a:pt x="567" y="3338"/>
                  </a:cubicBezTo>
                  <a:cubicBezTo>
                    <a:pt x="411" y="3392"/>
                    <a:pt x="249" y="3436"/>
                    <a:pt x="93" y="3492"/>
                  </a:cubicBezTo>
                  <a:cubicBezTo>
                    <a:pt x="30" y="3514"/>
                    <a:pt x="-25" y="3571"/>
                    <a:pt x="13" y="3637"/>
                  </a:cubicBezTo>
                  <a:cubicBezTo>
                    <a:pt x="29" y="3666"/>
                    <a:pt x="52" y="3675"/>
                    <a:pt x="78" y="3675"/>
                  </a:cubicBezTo>
                  <a:cubicBezTo>
                    <a:pt x="110" y="3675"/>
                    <a:pt x="146" y="3661"/>
                    <a:pt x="180" y="3654"/>
                  </a:cubicBezTo>
                  <a:cubicBezTo>
                    <a:pt x="350" y="3615"/>
                    <a:pt x="535" y="3600"/>
                    <a:pt x="685" y="3531"/>
                  </a:cubicBezTo>
                  <a:cubicBezTo>
                    <a:pt x="743" y="3505"/>
                    <a:pt x="804" y="3497"/>
                    <a:pt x="866" y="3497"/>
                  </a:cubicBezTo>
                  <a:cubicBezTo>
                    <a:pt x="969" y="3497"/>
                    <a:pt x="1075" y="3520"/>
                    <a:pt x="1176" y="3520"/>
                  </a:cubicBezTo>
                  <a:cubicBezTo>
                    <a:pt x="1261" y="3520"/>
                    <a:pt x="1344" y="3503"/>
                    <a:pt x="1419" y="3443"/>
                  </a:cubicBezTo>
                  <a:cubicBezTo>
                    <a:pt x="1502" y="3374"/>
                    <a:pt x="1583" y="3306"/>
                    <a:pt x="1667" y="3239"/>
                  </a:cubicBezTo>
                  <a:cubicBezTo>
                    <a:pt x="1732" y="3187"/>
                    <a:pt x="1802" y="3172"/>
                    <a:pt x="1874" y="3172"/>
                  </a:cubicBezTo>
                  <a:cubicBezTo>
                    <a:pt x="1963" y="3172"/>
                    <a:pt x="2057" y="3195"/>
                    <a:pt x="2151" y="3195"/>
                  </a:cubicBezTo>
                  <a:cubicBezTo>
                    <a:pt x="2192" y="3195"/>
                    <a:pt x="2233" y="3190"/>
                    <a:pt x="2273" y="3178"/>
                  </a:cubicBezTo>
                  <a:cubicBezTo>
                    <a:pt x="2460" y="3120"/>
                    <a:pt x="2642" y="3022"/>
                    <a:pt x="2851" y="3022"/>
                  </a:cubicBezTo>
                  <a:cubicBezTo>
                    <a:pt x="2935" y="3022"/>
                    <a:pt x="3024" y="3038"/>
                    <a:pt x="3119" y="3080"/>
                  </a:cubicBezTo>
                  <a:cubicBezTo>
                    <a:pt x="3361" y="3185"/>
                    <a:pt x="3690" y="3173"/>
                    <a:pt x="3644" y="3519"/>
                  </a:cubicBezTo>
                  <a:cubicBezTo>
                    <a:pt x="3636" y="3581"/>
                    <a:pt x="3667" y="3674"/>
                    <a:pt x="3719" y="3711"/>
                  </a:cubicBezTo>
                  <a:cubicBezTo>
                    <a:pt x="3942" y="3870"/>
                    <a:pt x="3927" y="4177"/>
                    <a:pt x="3852" y="4258"/>
                  </a:cubicBezTo>
                  <a:cubicBezTo>
                    <a:pt x="3659" y="4472"/>
                    <a:pt x="3731" y="4626"/>
                    <a:pt x="3815" y="4825"/>
                  </a:cubicBezTo>
                  <a:cubicBezTo>
                    <a:pt x="3838" y="4886"/>
                    <a:pt x="3783" y="4977"/>
                    <a:pt x="3742" y="5046"/>
                  </a:cubicBezTo>
                  <a:cubicBezTo>
                    <a:pt x="3558" y="5375"/>
                    <a:pt x="3208" y="5605"/>
                    <a:pt x="3021" y="5937"/>
                  </a:cubicBezTo>
                  <a:cubicBezTo>
                    <a:pt x="2891" y="6165"/>
                    <a:pt x="2824" y="6928"/>
                    <a:pt x="3041" y="7063"/>
                  </a:cubicBezTo>
                  <a:cubicBezTo>
                    <a:pt x="3353" y="7260"/>
                    <a:pt x="3304" y="7507"/>
                    <a:pt x="3356" y="7763"/>
                  </a:cubicBezTo>
                  <a:cubicBezTo>
                    <a:pt x="3387" y="7917"/>
                    <a:pt x="3384" y="8170"/>
                    <a:pt x="3431" y="8202"/>
                  </a:cubicBezTo>
                  <a:cubicBezTo>
                    <a:pt x="3713" y="8391"/>
                    <a:pt x="3690" y="8715"/>
                    <a:pt x="3921" y="8914"/>
                  </a:cubicBezTo>
                  <a:cubicBezTo>
                    <a:pt x="3970" y="8957"/>
                    <a:pt x="4017" y="8984"/>
                    <a:pt x="4069" y="8984"/>
                  </a:cubicBezTo>
                  <a:cubicBezTo>
                    <a:pt x="4094" y="8984"/>
                    <a:pt x="4121" y="8977"/>
                    <a:pt x="4149" y="8963"/>
                  </a:cubicBezTo>
                  <a:cubicBezTo>
                    <a:pt x="4236" y="8921"/>
                    <a:pt x="4239" y="8840"/>
                    <a:pt x="4184" y="8781"/>
                  </a:cubicBezTo>
                  <a:cubicBezTo>
                    <a:pt x="3918" y="8474"/>
                    <a:pt x="3942" y="8079"/>
                    <a:pt x="3740" y="7753"/>
                  </a:cubicBezTo>
                  <a:cubicBezTo>
                    <a:pt x="3719" y="7719"/>
                    <a:pt x="3751" y="7660"/>
                    <a:pt x="3766" y="7613"/>
                  </a:cubicBezTo>
                  <a:cubicBezTo>
                    <a:pt x="3768" y="7608"/>
                    <a:pt x="3797" y="7604"/>
                    <a:pt x="3814" y="7604"/>
                  </a:cubicBezTo>
                  <a:cubicBezTo>
                    <a:pt x="3821" y="7604"/>
                    <a:pt x="3825" y="7604"/>
                    <a:pt x="3826" y="7606"/>
                  </a:cubicBezTo>
                  <a:cubicBezTo>
                    <a:pt x="3846" y="7642"/>
                    <a:pt x="3878" y="7684"/>
                    <a:pt x="3878" y="7726"/>
                  </a:cubicBezTo>
                  <a:cubicBezTo>
                    <a:pt x="3881" y="8069"/>
                    <a:pt x="4147" y="8325"/>
                    <a:pt x="4323" y="8602"/>
                  </a:cubicBezTo>
                  <a:cubicBezTo>
                    <a:pt x="4481" y="8847"/>
                    <a:pt x="4762" y="9041"/>
                    <a:pt x="4606" y="9370"/>
                  </a:cubicBezTo>
                  <a:cubicBezTo>
                    <a:pt x="4574" y="9437"/>
                    <a:pt x="4640" y="9486"/>
                    <a:pt x="4698" y="9535"/>
                  </a:cubicBezTo>
                  <a:cubicBezTo>
                    <a:pt x="4842" y="9657"/>
                    <a:pt x="5024" y="9733"/>
                    <a:pt x="5195" y="9827"/>
                  </a:cubicBezTo>
                  <a:cubicBezTo>
                    <a:pt x="5473" y="9973"/>
                    <a:pt x="5729" y="10157"/>
                    <a:pt x="6059" y="10157"/>
                  </a:cubicBezTo>
                  <a:cubicBezTo>
                    <a:pt x="6134" y="10157"/>
                    <a:pt x="6212" y="10147"/>
                    <a:pt x="6294" y="10126"/>
                  </a:cubicBezTo>
                  <a:cubicBezTo>
                    <a:pt x="6311" y="10122"/>
                    <a:pt x="6327" y="10120"/>
                    <a:pt x="6341" y="10120"/>
                  </a:cubicBezTo>
                  <a:cubicBezTo>
                    <a:pt x="6411" y="10120"/>
                    <a:pt x="6455" y="10166"/>
                    <a:pt x="6494" y="10217"/>
                  </a:cubicBezTo>
                  <a:cubicBezTo>
                    <a:pt x="6615" y="10381"/>
                    <a:pt x="6785" y="10470"/>
                    <a:pt x="7010" y="10514"/>
                  </a:cubicBezTo>
                  <a:cubicBezTo>
                    <a:pt x="7256" y="10561"/>
                    <a:pt x="7542" y="10620"/>
                    <a:pt x="7617" y="10850"/>
                  </a:cubicBezTo>
                  <a:cubicBezTo>
                    <a:pt x="7692" y="11093"/>
                    <a:pt x="7900" y="11236"/>
                    <a:pt x="8102" y="11348"/>
                  </a:cubicBezTo>
                  <a:cubicBezTo>
                    <a:pt x="8200" y="11404"/>
                    <a:pt x="8334" y="11550"/>
                    <a:pt x="8477" y="11550"/>
                  </a:cubicBezTo>
                  <a:cubicBezTo>
                    <a:pt x="8557" y="11550"/>
                    <a:pt x="8639" y="11505"/>
                    <a:pt x="8720" y="11373"/>
                  </a:cubicBezTo>
                  <a:cubicBezTo>
                    <a:pt x="8739" y="11340"/>
                    <a:pt x="8767" y="11321"/>
                    <a:pt x="8797" y="11321"/>
                  </a:cubicBezTo>
                  <a:cubicBezTo>
                    <a:pt x="8831" y="11321"/>
                    <a:pt x="8867" y="11345"/>
                    <a:pt x="8896" y="11400"/>
                  </a:cubicBezTo>
                  <a:cubicBezTo>
                    <a:pt x="9095" y="11810"/>
                    <a:pt x="8982" y="12171"/>
                    <a:pt x="8598" y="12490"/>
                  </a:cubicBezTo>
                  <a:cubicBezTo>
                    <a:pt x="8411" y="12647"/>
                    <a:pt x="8295" y="12868"/>
                    <a:pt x="8457" y="13093"/>
                  </a:cubicBezTo>
                  <a:cubicBezTo>
                    <a:pt x="8509" y="13170"/>
                    <a:pt x="8506" y="13192"/>
                    <a:pt x="8442" y="13248"/>
                  </a:cubicBezTo>
                  <a:cubicBezTo>
                    <a:pt x="8275" y="13398"/>
                    <a:pt x="8278" y="13616"/>
                    <a:pt x="8422" y="13724"/>
                  </a:cubicBezTo>
                  <a:cubicBezTo>
                    <a:pt x="8696" y="13930"/>
                    <a:pt x="8826" y="14198"/>
                    <a:pt x="8991" y="14458"/>
                  </a:cubicBezTo>
                  <a:cubicBezTo>
                    <a:pt x="9236" y="14843"/>
                    <a:pt x="9459" y="15236"/>
                    <a:pt x="9987" y="15428"/>
                  </a:cubicBezTo>
                  <a:cubicBezTo>
                    <a:pt x="10276" y="15533"/>
                    <a:pt x="10437" y="15766"/>
                    <a:pt x="10443" y="16066"/>
                  </a:cubicBezTo>
                  <a:cubicBezTo>
                    <a:pt x="10452" y="16520"/>
                    <a:pt x="10478" y="16974"/>
                    <a:pt x="10515" y="17428"/>
                  </a:cubicBezTo>
                  <a:cubicBezTo>
                    <a:pt x="10541" y="17769"/>
                    <a:pt x="10737" y="18098"/>
                    <a:pt x="10605" y="18451"/>
                  </a:cubicBezTo>
                  <a:cubicBezTo>
                    <a:pt x="10550" y="18594"/>
                    <a:pt x="10576" y="18733"/>
                    <a:pt x="10639" y="18871"/>
                  </a:cubicBezTo>
                  <a:cubicBezTo>
                    <a:pt x="10720" y="19040"/>
                    <a:pt x="10743" y="19224"/>
                    <a:pt x="10714" y="19406"/>
                  </a:cubicBezTo>
                  <a:cubicBezTo>
                    <a:pt x="10697" y="19541"/>
                    <a:pt x="10763" y="19693"/>
                    <a:pt x="10942" y="19762"/>
                  </a:cubicBezTo>
                  <a:cubicBezTo>
                    <a:pt x="10947" y="19763"/>
                    <a:pt x="10952" y="19764"/>
                    <a:pt x="10957" y="19764"/>
                  </a:cubicBezTo>
                  <a:cubicBezTo>
                    <a:pt x="10981" y="19764"/>
                    <a:pt x="11012" y="19752"/>
                    <a:pt x="11035" y="19752"/>
                  </a:cubicBezTo>
                  <a:cubicBezTo>
                    <a:pt x="11056" y="19752"/>
                    <a:pt x="11070" y="19762"/>
                    <a:pt x="11067" y="19804"/>
                  </a:cubicBezTo>
                  <a:cubicBezTo>
                    <a:pt x="11061" y="19882"/>
                    <a:pt x="11179" y="19963"/>
                    <a:pt x="11049" y="20044"/>
                  </a:cubicBezTo>
                  <a:cubicBezTo>
                    <a:pt x="10983" y="20083"/>
                    <a:pt x="10893" y="20204"/>
                    <a:pt x="10963" y="20226"/>
                  </a:cubicBezTo>
                  <a:cubicBezTo>
                    <a:pt x="11150" y="20287"/>
                    <a:pt x="11084" y="20422"/>
                    <a:pt x="11130" y="20520"/>
                  </a:cubicBezTo>
                  <a:cubicBezTo>
                    <a:pt x="11246" y="20758"/>
                    <a:pt x="11419" y="20972"/>
                    <a:pt x="11635" y="21151"/>
                  </a:cubicBezTo>
                  <a:cubicBezTo>
                    <a:pt x="11973" y="21432"/>
                    <a:pt x="12352" y="21600"/>
                    <a:pt x="12806" y="21600"/>
                  </a:cubicBezTo>
                  <a:cubicBezTo>
                    <a:pt x="12876" y="21600"/>
                    <a:pt x="12948" y="21596"/>
                    <a:pt x="13021" y="21588"/>
                  </a:cubicBezTo>
                  <a:cubicBezTo>
                    <a:pt x="13064" y="21580"/>
                    <a:pt x="13102" y="21556"/>
                    <a:pt x="13125" y="21524"/>
                  </a:cubicBezTo>
                  <a:cubicBezTo>
                    <a:pt x="13151" y="21482"/>
                    <a:pt x="13108" y="21450"/>
                    <a:pt x="13064" y="21428"/>
                  </a:cubicBezTo>
                  <a:cubicBezTo>
                    <a:pt x="12937" y="21362"/>
                    <a:pt x="12810" y="21291"/>
                    <a:pt x="12678" y="21229"/>
                  </a:cubicBezTo>
                  <a:cubicBezTo>
                    <a:pt x="12322" y="21068"/>
                    <a:pt x="12262" y="20827"/>
                    <a:pt x="12487" y="20550"/>
                  </a:cubicBezTo>
                  <a:cubicBezTo>
                    <a:pt x="12605" y="20402"/>
                    <a:pt x="12620" y="20248"/>
                    <a:pt x="12366" y="20169"/>
                  </a:cubicBezTo>
                  <a:cubicBezTo>
                    <a:pt x="12288" y="20147"/>
                    <a:pt x="12158" y="20103"/>
                    <a:pt x="12262" y="20024"/>
                  </a:cubicBezTo>
                  <a:cubicBezTo>
                    <a:pt x="12380" y="19931"/>
                    <a:pt x="12380" y="19826"/>
                    <a:pt x="12406" y="19718"/>
                  </a:cubicBezTo>
                  <a:cubicBezTo>
                    <a:pt x="12438" y="19568"/>
                    <a:pt x="12259" y="19342"/>
                    <a:pt x="12617" y="19313"/>
                  </a:cubicBezTo>
                  <a:cubicBezTo>
                    <a:pt x="12628" y="19313"/>
                    <a:pt x="12646" y="19256"/>
                    <a:pt x="12637" y="19234"/>
                  </a:cubicBezTo>
                  <a:cubicBezTo>
                    <a:pt x="12578" y="19068"/>
                    <a:pt x="12649" y="19020"/>
                    <a:pt x="12821" y="19020"/>
                  </a:cubicBezTo>
                  <a:cubicBezTo>
                    <a:pt x="12834" y="19020"/>
                    <a:pt x="12848" y="19020"/>
                    <a:pt x="12862" y="19021"/>
                  </a:cubicBezTo>
                  <a:cubicBezTo>
                    <a:pt x="12869" y="19021"/>
                    <a:pt x="12877" y="19021"/>
                    <a:pt x="12883" y="19021"/>
                  </a:cubicBezTo>
                  <a:cubicBezTo>
                    <a:pt x="13039" y="19021"/>
                    <a:pt x="13169" y="18944"/>
                    <a:pt x="13243" y="18819"/>
                  </a:cubicBezTo>
                  <a:cubicBezTo>
                    <a:pt x="13316" y="18697"/>
                    <a:pt x="13295" y="18581"/>
                    <a:pt x="13180" y="18478"/>
                  </a:cubicBezTo>
                  <a:cubicBezTo>
                    <a:pt x="13148" y="18449"/>
                    <a:pt x="13142" y="18400"/>
                    <a:pt x="13122" y="18360"/>
                  </a:cubicBezTo>
                  <a:cubicBezTo>
                    <a:pt x="13168" y="18363"/>
                    <a:pt x="13212" y="18368"/>
                    <a:pt x="13258" y="18375"/>
                  </a:cubicBezTo>
                  <a:cubicBezTo>
                    <a:pt x="13284" y="18381"/>
                    <a:pt x="13311" y="18384"/>
                    <a:pt x="13338" y="18384"/>
                  </a:cubicBezTo>
                  <a:cubicBezTo>
                    <a:pt x="13397" y="18384"/>
                    <a:pt x="13456" y="18369"/>
                    <a:pt x="13506" y="18341"/>
                  </a:cubicBezTo>
                  <a:cubicBezTo>
                    <a:pt x="13824" y="18179"/>
                    <a:pt x="13899" y="17872"/>
                    <a:pt x="14086" y="17632"/>
                  </a:cubicBezTo>
                  <a:cubicBezTo>
                    <a:pt x="14210" y="17472"/>
                    <a:pt x="14366" y="17300"/>
                    <a:pt x="14265" y="17074"/>
                  </a:cubicBezTo>
                  <a:cubicBezTo>
                    <a:pt x="14179" y="16873"/>
                    <a:pt x="14335" y="16785"/>
                    <a:pt x="14496" y="16667"/>
                  </a:cubicBezTo>
                  <a:cubicBezTo>
                    <a:pt x="14719" y="16507"/>
                    <a:pt x="15062" y="16527"/>
                    <a:pt x="15215" y="16363"/>
                  </a:cubicBezTo>
                  <a:cubicBezTo>
                    <a:pt x="15527" y="16026"/>
                    <a:pt x="15642" y="15609"/>
                    <a:pt x="15657" y="15177"/>
                  </a:cubicBezTo>
                  <a:cubicBezTo>
                    <a:pt x="15663" y="15018"/>
                    <a:pt x="15605" y="14861"/>
                    <a:pt x="15784" y="14718"/>
                  </a:cubicBezTo>
                  <a:cubicBezTo>
                    <a:pt x="15951" y="14578"/>
                    <a:pt x="16084" y="14414"/>
                    <a:pt x="16179" y="14232"/>
                  </a:cubicBezTo>
                  <a:cubicBezTo>
                    <a:pt x="16405" y="13803"/>
                    <a:pt x="16272" y="13587"/>
                    <a:pt x="15639" y="13265"/>
                  </a:cubicBezTo>
                  <a:cubicBezTo>
                    <a:pt x="15488" y="13189"/>
                    <a:pt x="15346" y="13091"/>
                    <a:pt x="15164" y="13091"/>
                  </a:cubicBezTo>
                  <a:cubicBezTo>
                    <a:pt x="15141" y="13091"/>
                    <a:pt x="15118" y="13093"/>
                    <a:pt x="15094" y="13096"/>
                  </a:cubicBezTo>
                  <a:cubicBezTo>
                    <a:pt x="15072" y="13099"/>
                    <a:pt x="15051" y="13100"/>
                    <a:pt x="15031" y="13100"/>
                  </a:cubicBezTo>
                  <a:cubicBezTo>
                    <a:pt x="14895" y="13100"/>
                    <a:pt x="14782" y="13041"/>
                    <a:pt x="14670" y="12988"/>
                  </a:cubicBezTo>
                  <a:cubicBezTo>
                    <a:pt x="14462" y="12890"/>
                    <a:pt x="14245" y="12809"/>
                    <a:pt x="14020" y="12745"/>
                  </a:cubicBezTo>
                  <a:cubicBezTo>
                    <a:pt x="13910" y="12715"/>
                    <a:pt x="13734" y="12698"/>
                    <a:pt x="13711" y="12541"/>
                  </a:cubicBezTo>
                  <a:cubicBezTo>
                    <a:pt x="13656" y="12144"/>
                    <a:pt x="13397" y="11678"/>
                    <a:pt x="12873" y="11678"/>
                  </a:cubicBezTo>
                  <a:cubicBezTo>
                    <a:pt x="12846" y="11678"/>
                    <a:pt x="12818" y="11680"/>
                    <a:pt x="12790" y="11682"/>
                  </a:cubicBezTo>
                  <a:cubicBezTo>
                    <a:pt x="12773" y="11685"/>
                    <a:pt x="12756" y="11686"/>
                    <a:pt x="12739" y="11686"/>
                  </a:cubicBezTo>
                  <a:cubicBezTo>
                    <a:pt x="12650" y="11686"/>
                    <a:pt x="12565" y="11654"/>
                    <a:pt x="12504" y="11599"/>
                  </a:cubicBezTo>
                  <a:cubicBezTo>
                    <a:pt x="12305" y="11430"/>
                    <a:pt x="12123" y="11240"/>
                    <a:pt x="11895" y="11103"/>
                  </a:cubicBezTo>
                  <a:cubicBezTo>
                    <a:pt x="11777" y="11031"/>
                    <a:pt x="11658" y="10913"/>
                    <a:pt x="11494" y="10913"/>
                  </a:cubicBezTo>
                  <a:cubicBezTo>
                    <a:pt x="11457" y="10913"/>
                    <a:pt x="11418" y="10920"/>
                    <a:pt x="11376" y="10934"/>
                  </a:cubicBezTo>
                  <a:cubicBezTo>
                    <a:pt x="11337" y="10947"/>
                    <a:pt x="11299" y="10952"/>
                    <a:pt x="11261" y="10952"/>
                  </a:cubicBezTo>
                  <a:cubicBezTo>
                    <a:pt x="11182" y="10952"/>
                    <a:pt x="11106" y="10931"/>
                    <a:pt x="11032" y="10931"/>
                  </a:cubicBezTo>
                  <a:cubicBezTo>
                    <a:pt x="10797" y="10931"/>
                    <a:pt x="10656" y="10752"/>
                    <a:pt x="10433" y="10752"/>
                  </a:cubicBezTo>
                  <a:cubicBezTo>
                    <a:pt x="10429" y="10752"/>
                    <a:pt x="10424" y="10752"/>
                    <a:pt x="10420" y="10752"/>
                  </a:cubicBezTo>
                  <a:cubicBezTo>
                    <a:pt x="10379" y="10752"/>
                    <a:pt x="10303" y="10795"/>
                    <a:pt x="10250" y="10795"/>
                  </a:cubicBezTo>
                  <a:cubicBezTo>
                    <a:pt x="10207" y="10795"/>
                    <a:pt x="10178" y="10765"/>
                    <a:pt x="10198" y="10656"/>
                  </a:cubicBezTo>
                  <a:cubicBezTo>
                    <a:pt x="10204" y="10621"/>
                    <a:pt x="10146" y="10596"/>
                    <a:pt x="10101" y="10596"/>
                  </a:cubicBezTo>
                  <a:cubicBezTo>
                    <a:pt x="10083" y="10596"/>
                    <a:pt x="10067" y="10601"/>
                    <a:pt x="10059" y="10610"/>
                  </a:cubicBezTo>
                  <a:cubicBezTo>
                    <a:pt x="9869" y="10806"/>
                    <a:pt x="9513" y="10804"/>
                    <a:pt x="9358" y="11042"/>
                  </a:cubicBezTo>
                  <a:cubicBezTo>
                    <a:pt x="9303" y="11124"/>
                    <a:pt x="9239" y="11187"/>
                    <a:pt x="9149" y="11187"/>
                  </a:cubicBezTo>
                  <a:cubicBezTo>
                    <a:pt x="9104" y="11187"/>
                    <a:pt x="9053" y="11171"/>
                    <a:pt x="8994" y="11135"/>
                  </a:cubicBezTo>
                  <a:cubicBezTo>
                    <a:pt x="8935" y="11095"/>
                    <a:pt x="8863" y="11075"/>
                    <a:pt x="8791" y="11075"/>
                  </a:cubicBezTo>
                  <a:cubicBezTo>
                    <a:pt x="8742" y="11075"/>
                    <a:pt x="8693" y="11084"/>
                    <a:pt x="8647" y="11103"/>
                  </a:cubicBezTo>
                  <a:cubicBezTo>
                    <a:pt x="8557" y="11136"/>
                    <a:pt x="8481" y="11152"/>
                    <a:pt x="8418" y="11152"/>
                  </a:cubicBezTo>
                  <a:cubicBezTo>
                    <a:pt x="8264" y="11152"/>
                    <a:pt x="8188" y="11053"/>
                    <a:pt x="8174" y="10845"/>
                  </a:cubicBezTo>
                  <a:cubicBezTo>
                    <a:pt x="8168" y="10708"/>
                    <a:pt x="8191" y="10573"/>
                    <a:pt x="8240" y="10443"/>
                  </a:cubicBezTo>
                  <a:cubicBezTo>
                    <a:pt x="8330" y="10206"/>
                    <a:pt x="8176" y="10040"/>
                    <a:pt x="7887" y="10040"/>
                  </a:cubicBezTo>
                  <a:cubicBezTo>
                    <a:pt x="7877" y="10040"/>
                    <a:pt x="7867" y="10040"/>
                    <a:pt x="7856" y="10040"/>
                  </a:cubicBezTo>
                  <a:cubicBezTo>
                    <a:pt x="7781" y="10043"/>
                    <a:pt x="7706" y="10050"/>
                    <a:pt x="7628" y="10053"/>
                  </a:cubicBezTo>
                  <a:cubicBezTo>
                    <a:pt x="7618" y="10053"/>
                    <a:pt x="7609" y="10053"/>
                    <a:pt x="7600" y="10053"/>
                  </a:cubicBezTo>
                  <a:cubicBezTo>
                    <a:pt x="7517" y="10053"/>
                    <a:pt x="7473" y="10038"/>
                    <a:pt x="7507" y="9930"/>
                  </a:cubicBezTo>
                  <a:cubicBezTo>
                    <a:pt x="7571" y="9726"/>
                    <a:pt x="7683" y="9549"/>
                    <a:pt x="7807" y="9373"/>
                  </a:cubicBezTo>
                  <a:cubicBezTo>
                    <a:pt x="7862" y="9294"/>
                    <a:pt x="7865" y="9230"/>
                    <a:pt x="7784" y="9176"/>
                  </a:cubicBezTo>
                  <a:cubicBezTo>
                    <a:pt x="7727" y="9137"/>
                    <a:pt x="7647" y="9119"/>
                    <a:pt x="7562" y="9119"/>
                  </a:cubicBezTo>
                  <a:cubicBezTo>
                    <a:pt x="7362" y="9119"/>
                    <a:pt x="7130" y="9216"/>
                    <a:pt x="7080" y="9353"/>
                  </a:cubicBezTo>
                  <a:cubicBezTo>
                    <a:pt x="7018" y="9522"/>
                    <a:pt x="6789" y="9647"/>
                    <a:pt x="6582" y="9647"/>
                  </a:cubicBezTo>
                  <a:cubicBezTo>
                    <a:pt x="6509" y="9647"/>
                    <a:pt x="6438" y="9631"/>
                    <a:pt x="6378" y="9596"/>
                  </a:cubicBezTo>
                  <a:cubicBezTo>
                    <a:pt x="6150" y="9459"/>
                    <a:pt x="5988" y="9213"/>
                    <a:pt x="6075" y="9012"/>
                  </a:cubicBezTo>
                  <a:cubicBezTo>
                    <a:pt x="6251" y="8602"/>
                    <a:pt x="6321" y="8067"/>
                    <a:pt x="6961" y="7966"/>
                  </a:cubicBezTo>
                  <a:cubicBezTo>
                    <a:pt x="7368" y="7900"/>
                    <a:pt x="7776" y="7854"/>
                    <a:pt x="8188" y="7829"/>
                  </a:cubicBezTo>
                  <a:cubicBezTo>
                    <a:pt x="8203" y="7828"/>
                    <a:pt x="8217" y="7828"/>
                    <a:pt x="8231" y="7828"/>
                  </a:cubicBezTo>
                  <a:cubicBezTo>
                    <a:pt x="8464" y="7828"/>
                    <a:pt x="8722" y="7942"/>
                    <a:pt x="8630" y="8256"/>
                  </a:cubicBezTo>
                  <a:cubicBezTo>
                    <a:pt x="8613" y="8320"/>
                    <a:pt x="8676" y="8408"/>
                    <a:pt x="8717" y="8477"/>
                  </a:cubicBezTo>
                  <a:cubicBezTo>
                    <a:pt x="8762" y="8557"/>
                    <a:pt x="8827" y="8641"/>
                    <a:pt x="8940" y="8641"/>
                  </a:cubicBezTo>
                  <a:cubicBezTo>
                    <a:pt x="8941" y="8641"/>
                    <a:pt x="8943" y="8641"/>
                    <a:pt x="8945" y="8641"/>
                  </a:cubicBezTo>
                  <a:cubicBezTo>
                    <a:pt x="9072" y="8636"/>
                    <a:pt x="9101" y="8533"/>
                    <a:pt x="9138" y="8450"/>
                  </a:cubicBezTo>
                  <a:cubicBezTo>
                    <a:pt x="9187" y="8337"/>
                    <a:pt x="9187" y="8212"/>
                    <a:pt x="9144" y="8099"/>
                  </a:cubicBezTo>
                  <a:cubicBezTo>
                    <a:pt x="9017" y="7760"/>
                    <a:pt x="9150" y="7529"/>
                    <a:pt x="9516" y="7370"/>
                  </a:cubicBezTo>
                  <a:cubicBezTo>
                    <a:pt x="9713" y="7287"/>
                    <a:pt x="9886" y="7164"/>
                    <a:pt x="10076" y="7071"/>
                  </a:cubicBezTo>
                  <a:cubicBezTo>
                    <a:pt x="10354" y="6933"/>
                    <a:pt x="10261" y="6624"/>
                    <a:pt x="10515" y="6455"/>
                  </a:cubicBezTo>
                  <a:cubicBezTo>
                    <a:pt x="10787" y="6273"/>
                    <a:pt x="10960" y="5981"/>
                    <a:pt x="11367" y="5974"/>
                  </a:cubicBezTo>
                  <a:cubicBezTo>
                    <a:pt x="11430" y="5971"/>
                    <a:pt x="11503" y="5949"/>
                    <a:pt x="11514" y="5888"/>
                  </a:cubicBezTo>
                  <a:cubicBezTo>
                    <a:pt x="11563" y="5640"/>
                    <a:pt x="11823" y="5598"/>
                    <a:pt x="12028" y="5505"/>
                  </a:cubicBezTo>
                  <a:cubicBezTo>
                    <a:pt x="12056" y="5491"/>
                    <a:pt x="12097" y="5469"/>
                    <a:pt x="12128" y="5469"/>
                  </a:cubicBezTo>
                  <a:cubicBezTo>
                    <a:pt x="12161" y="5469"/>
                    <a:pt x="12184" y="5493"/>
                    <a:pt x="12172" y="5576"/>
                  </a:cubicBezTo>
                  <a:cubicBezTo>
                    <a:pt x="12162" y="5652"/>
                    <a:pt x="12225" y="5692"/>
                    <a:pt x="12294" y="5692"/>
                  </a:cubicBezTo>
                  <a:cubicBezTo>
                    <a:pt x="12325" y="5692"/>
                    <a:pt x="12358" y="5684"/>
                    <a:pt x="12386" y="5667"/>
                  </a:cubicBezTo>
                  <a:cubicBezTo>
                    <a:pt x="12628" y="5524"/>
                    <a:pt x="12914" y="5468"/>
                    <a:pt x="13171" y="5357"/>
                  </a:cubicBezTo>
                  <a:cubicBezTo>
                    <a:pt x="13295" y="5301"/>
                    <a:pt x="13388" y="5223"/>
                    <a:pt x="13304" y="5112"/>
                  </a:cubicBezTo>
                  <a:cubicBezTo>
                    <a:pt x="13272" y="5071"/>
                    <a:pt x="13241" y="5056"/>
                    <a:pt x="13212" y="5056"/>
                  </a:cubicBezTo>
                  <a:cubicBezTo>
                    <a:pt x="13149" y="5056"/>
                    <a:pt x="13093" y="5125"/>
                    <a:pt x="13036" y="5156"/>
                  </a:cubicBezTo>
                  <a:cubicBezTo>
                    <a:pt x="12975" y="5190"/>
                    <a:pt x="12913" y="5218"/>
                    <a:pt x="12852" y="5218"/>
                  </a:cubicBezTo>
                  <a:cubicBezTo>
                    <a:pt x="12803" y="5218"/>
                    <a:pt x="12755" y="5200"/>
                    <a:pt x="12709" y="5151"/>
                  </a:cubicBezTo>
                  <a:cubicBezTo>
                    <a:pt x="12617" y="5051"/>
                    <a:pt x="12692" y="4992"/>
                    <a:pt x="12793" y="4935"/>
                  </a:cubicBezTo>
                  <a:cubicBezTo>
                    <a:pt x="12891" y="4881"/>
                    <a:pt x="12885" y="4803"/>
                    <a:pt x="12842" y="4715"/>
                  </a:cubicBezTo>
                  <a:cubicBezTo>
                    <a:pt x="12825" y="4675"/>
                    <a:pt x="12698" y="4690"/>
                    <a:pt x="12770" y="4636"/>
                  </a:cubicBezTo>
                  <a:cubicBezTo>
                    <a:pt x="12789" y="4621"/>
                    <a:pt x="12805" y="4615"/>
                    <a:pt x="12819" y="4615"/>
                  </a:cubicBezTo>
                  <a:cubicBezTo>
                    <a:pt x="12862" y="4615"/>
                    <a:pt x="12885" y="4671"/>
                    <a:pt x="12917" y="4705"/>
                  </a:cubicBezTo>
                  <a:cubicBezTo>
                    <a:pt x="12977" y="4767"/>
                    <a:pt x="13098" y="4813"/>
                    <a:pt x="13175" y="4813"/>
                  </a:cubicBezTo>
                  <a:cubicBezTo>
                    <a:pt x="13214" y="4813"/>
                    <a:pt x="13241" y="4801"/>
                    <a:pt x="13243" y="4773"/>
                  </a:cubicBezTo>
                  <a:cubicBezTo>
                    <a:pt x="13253" y="4635"/>
                    <a:pt x="13317" y="4611"/>
                    <a:pt x="13392" y="4611"/>
                  </a:cubicBezTo>
                  <a:cubicBezTo>
                    <a:pt x="13434" y="4611"/>
                    <a:pt x="13480" y="4618"/>
                    <a:pt x="13522" y="4618"/>
                  </a:cubicBezTo>
                  <a:cubicBezTo>
                    <a:pt x="13539" y="4618"/>
                    <a:pt x="13555" y="4617"/>
                    <a:pt x="13570" y="4614"/>
                  </a:cubicBezTo>
                  <a:cubicBezTo>
                    <a:pt x="13656" y="4593"/>
                    <a:pt x="13718" y="4521"/>
                    <a:pt x="13812" y="4521"/>
                  </a:cubicBezTo>
                  <a:cubicBezTo>
                    <a:pt x="13828" y="4521"/>
                    <a:pt x="13845" y="4523"/>
                    <a:pt x="13864" y="4528"/>
                  </a:cubicBezTo>
                  <a:cubicBezTo>
                    <a:pt x="13783" y="4611"/>
                    <a:pt x="13705" y="4697"/>
                    <a:pt x="13624" y="4783"/>
                  </a:cubicBezTo>
                  <a:cubicBezTo>
                    <a:pt x="13607" y="4795"/>
                    <a:pt x="13587" y="4805"/>
                    <a:pt x="13567" y="4815"/>
                  </a:cubicBezTo>
                  <a:cubicBezTo>
                    <a:pt x="13512" y="4847"/>
                    <a:pt x="13469" y="4889"/>
                    <a:pt x="13486" y="4953"/>
                  </a:cubicBezTo>
                  <a:cubicBezTo>
                    <a:pt x="13506" y="5014"/>
                    <a:pt x="13570" y="5006"/>
                    <a:pt x="13619" y="5031"/>
                  </a:cubicBezTo>
                  <a:cubicBezTo>
                    <a:pt x="13669" y="5055"/>
                    <a:pt x="13722" y="5063"/>
                    <a:pt x="13776" y="5063"/>
                  </a:cubicBezTo>
                  <a:cubicBezTo>
                    <a:pt x="13862" y="5063"/>
                    <a:pt x="13950" y="5044"/>
                    <a:pt x="14031" y="5044"/>
                  </a:cubicBezTo>
                  <a:cubicBezTo>
                    <a:pt x="14089" y="5044"/>
                    <a:pt x="14143" y="5054"/>
                    <a:pt x="14190" y="5087"/>
                  </a:cubicBezTo>
                  <a:cubicBezTo>
                    <a:pt x="14264" y="5139"/>
                    <a:pt x="14321" y="5160"/>
                    <a:pt x="14364" y="5160"/>
                  </a:cubicBezTo>
                  <a:cubicBezTo>
                    <a:pt x="14460" y="5160"/>
                    <a:pt x="14490" y="5058"/>
                    <a:pt x="14488" y="4972"/>
                  </a:cubicBezTo>
                  <a:cubicBezTo>
                    <a:pt x="14485" y="4859"/>
                    <a:pt x="14609" y="4648"/>
                    <a:pt x="14285" y="4633"/>
                  </a:cubicBezTo>
                  <a:cubicBezTo>
                    <a:pt x="14173" y="4629"/>
                    <a:pt x="14196" y="4543"/>
                    <a:pt x="14274" y="4472"/>
                  </a:cubicBezTo>
                  <a:cubicBezTo>
                    <a:pt x="14540" y="4231"/>
                    <a:pt x="14450" y="3909"/>
                    <a:pt x="14092" y="3801"/>
                  </a:cubicBezTo>
                  <a:cubicBezTo>
                    <a:pt x="14008" y="3777"/>
                    <a:pt x="13933" y="3723"/>
                    <a:pt x="13951" y="3669"/>
                  </a:cubicBezTo>
                  <a:cubicBezTo>
                    <a:pt x="14003" y="3480"/>
                    <a:pt x="13847" y="3328"/>
                    <a:pt x="13855" y="3149"/>
                  </a:cubicBezTo>
                  <a:cubicBezTo>
                    <a:pt x="13858" y="3092"/>
                    <a:pt x="13852" y="3036"/>
                    <a:pt x="13777" y="3014"/>
                  </a:cubicBezTo>
                  <a:cubicBezTo>
                    <a:pt x="13762" y="3009"/>
                    <a:pt x="13746" y="3007"/>
                    <a:pt x="13731" y="3007"/>
                  </a:cubicBezTo>
                  <a:cubicBezTo>
                    <a:pt x="13681" y="3007"/>
                    <a:pt x="13638" y="3031"/>
                    <a:pt x="13604" y="3063"/>
                  </a:cubicBezTo>
                  <a:cubicBezTo>
                    <a:pt x="13521" y="3144"/>
                    <a:pt x="13417" y="3210"/>
                    <a:pt x="13298" y="3254"/>
                  </a:cubicBezTo>
                  <a:cubicBezTo>
                    <a:pt x="13269" y="3266"/>
                    <a:pt x="13241" y="3277"/>
                    <a:pt x="13213" y="3277"/>
                  </a:cubicBezTo>
                  <a:cubicBezTo>
                    <a:pt x="13188" y="3277"/>
                    <a:pt x="13164" y="3268"/>
                    <a:pt x="13142" y="3242"/>
                  </a:cubicBezTo>
                  <a:cubicBezTo>
                    <a:pt x="13099" y="3195"/>
                    <a:pt x="13131" y="3163"/>
                    <a:pt x="13165" y="3127"/>
                  </a:cubicBezTo>
                  <a:cubicBezTo>
                    <a:pt x="13255" y="3018"/>
                    <a:pt x="13214" y="2945"/>
                    <a:pt x="13082" y="2888"/>
                  </a:cubicBezTo>
                  <a:cubicBezTo>
                    <a:pt x="13027" y="2864"/>
                    <a:pt x="12978" y="2832"/>
                    <a:pt x="12934" y="2793"/>
                  </a:cubicBezTo>
                  <a:cubicBezTo>
                    <a:pt x="12866" y="2719"/>
                    <a:pt x="12730" y="2686"/>
                    <a:pt x="12586" y="2686"/>
                  </a:cubicBezTo>
                  <a:cubicBezTo>
                    <a:pt x="12383" y="2686"/>
                    <a:pt x="12163" y="2751"/>
                    <a:pt x="12086" y="2861"/>
                  </a:cubicBezTo>
                  <a:cubicBezTo>
                    <a:pt x="12014" y="2965"/>
                    <a:pt x="11967" y="3099"/>
                    <a:pt x="11803" y="3149"/>
                  </a:cubicBezTo>
                  <a:cubicBezTo>
                    <a:pt x="11728" y="3171"/>
                    <a:pt x="11676" y="3237"/>
                    <a:pt x="11725" y="3306"/>
                  </a:cubicBezTo>
                  <a:cubicBezTo>
                    <a:pt x="11895" y="3551"/>
                    <a:pt x="11676" y="3620"/>
                    <a:pt x="11485" y="3696"/>
                  </a:cubicBezTo>
                  <a:cubicBezTo>
                    <a:pt x="11283" y="3774"/>
                    <a:pt x="11041" y="3806"/>
                    <a:pt x="11058" y="4074"/>
                  </a:cubicBezTo>
                  <a:cubicBezTo>
                    <a:pt x="11064" y="4135"/>
                    <a:pt x="10983" y="4204"/>
                    <a:pt x="10931" y="4263"/>
                  </a:cubicBezTo>
                  <a:cubicBezTo>
                    <a:pt x="10907" y="4289"/>
                    <a:pt x="10872" y="4327"/>
                    <a:pt x="10830" y="4327"/>
                  </a:cubicBezTo>
                  <a:cubicBezTo>
                    <a:pt x="10816" y="4327"/>
                    <a:pt x="10802" y="4322"/>
                    <a:pt x="10787" y="4312"/>
                  </a:cubicBezTo>
                  <a:cubicBezTo>
                    <a:pt x="10735" y="4278"/>
                    <a:pt x="10714" y="4219"/>
                    <a:pt x="10735" y="4167"/>
                  </a:cubicBezTo>
                  <a:cubicBezTo>
                    <a:pt x="10815" y="3919"/>
                    <a:pt x="10847" y="3691"/>
                    <a:pt x="10417" y="3679"/>
                  </a:cubicBezTo>
                  <a:cubicBezTo>
                    <a:pt x="10374" y="3679"/>
                    <a:pt x="10322" y="3642"/>
                    <a:pt x="10290" y="3612"/>
                  </a:cubicBezTo>
                  <a:cubicBezTo>
                    <a:pt x="10179" y="3516"/>
                    <a:pt x="10065" y="3443"/>
                    <a:pt x="9923" y="3443"/>
                  </a:cubicBezTo>
                  <a:cubicBezTo>
                    <a:pt x="9873" y="3443"/>
                    <a:pt x="9820" y="3452"/>
                    <a:pt x="9762" y="3473"/>
                  </a:cubicBezTo>
                  <a:cubicBezTo>
                    <a:pt x="9758" y="3473"/>
                    <a:pt x="9755" y="3474"/>
                    <a:pt x="9751" y="3474"/>
                  </a:cubicBezTo>
                  <a:cubicBezTo>
                    <a:pt x="9732" y="3474"/>
                    <a:pt x="9709" y="3464"/>
                    <a:pt x="9689" y="3460"/>
                  </a:cubicBezTo>
                  <a:cubicBezTo>
                    <a:pt x="9791" y="3338"/>
                    <a:pt x="9612" y="3185"/>
                    <a:pt x="9802" y="3048"/>
                  </a:cubicBezTo>
                  <a:cubicBezTo>
                    <a:pt x="10299" y="2697"/>
                    <a:pt x="10960" y="2636"/>
                    <a:pt x="11465" y="2314"/>
                  </a:cubicBezTo>
                  <a:lnTo>
                    <a:pt x="11578" y="2248"/>
                  </a:lnTo>
                  <a:cubicBezTo>
                    <a:pt x="11725" y="2214"/>
                    <a:pt x="11872" y="2160"/>
                    <a:pt x="12022" y="2147"/>
                  </a:cubicBezTo>
                  <a:cubicBezTo>
                    <a:pt x="12395" y="2118"/>
                    <a:pt x="12559" y="1976"/>
                    <a:pt x="12548" y="1671"/>
                  </a:cubicBezTo>
                  <a:cubicBezTo>
                    <a:pt x="12548" y="1647"/>
                    <a:pt x="12554" y="1639"/>
                    <a:pt x="12563" y="1639"/>
                  </a:cubicBezTo>
                  <a:cubicBezTo>
                    <a:pt x="12578" y="1639"/>
                    <a:pt x="12600" y="1660"/>
                    <a:pt x="12614" y="1661"/>
                  </a:cubicBezTo>
                  <a:cubicBezTo>
                    <a:pt x="12810" y="1669"/>
                    <a:pt x="12960" y="1801"/>
                    <a:pt x="13163" y="1811"/>
                  </a:cubicBezTo>
                  <a:cubicBezTo>
                    <a:pt x="13249" y="1813"/>
                    <a:pt x="13330" y="1902"/>
                    <a:pt x="13408" y="1958"/>
                  </a:cubicBezTo>
                  <a:cubicBezTo>
                    <a:pt x="13405" y="1980"/>
                    <a:pt x="13393" y="2000"/>
                    <a:pt x="13373" y="2017"/>
                  </a:cubicBezTo>
                  <a:cubicBezTo>
                    <a:pt x="13189" y="2080"/>
                    <a:pt x="13040" y="2215"/>
                    <a:pt x="12825" y="2215"/>
                  </a:cubicBezTo>
                  <a:cubicBezTo>
                    <a:pt x="12798" y="2215"/>
                    <a:pt x="12770" y="2213"/>
                    <a:pt x="12741" y="2209"/>
                  </a:cubicBezTo>
                  <a:cubicBezTo>
                    <a:pt x="12725" y="2206"/>
                    <a:pt x="12709" y="2205"/>
                    <a:pt x="12693" y="2205"/>
                  </a:cubicBezTo>
                  <a:cubicBezTo>
                    <a:pt x="12584" y="2205"/>
                    <a:pt x="12486" y="2265"/>
                    <a:pt x="12501" y="2383"/>
                  </a:cubicBezTo>
                  <a:cubicBezTo>
                    <a:pt x="12511" y="2476"/>
                    <a:pt x="12574" y="2502"/>
                    <a:pt x="12649" y="2502"/>
                  </a:cubicBezTo>
                  <a:cubicBezTo>
                    <a:pt x="12689" y="2502"/>
                    <a:pt x="12733" y="2495"/>
                    <a:pt x="12773" y="2486"/>
                  </a:cubicBezTo>
                  <a:cubicBezTo>
                    <a:pt x="12808" y="2478"/>
                    <a:pt x="12840" y="2475"/>
                    <a:pt x="12870" y="2475"/>
                  </a:cubicBezTo>
                  <a:cubicBezTo>
                    <a:pt x="12976" y="2475"/>
                    <a:pt x="13053" y="2521"/>
                    <a:pt x="13145" y="2601"/>
                  </a:cubicBezTo>
                  <a:cubicBezTo>
                    <a:pt x="13275" y="2712"/>
                    <a:pt x="13460" y="2785"/>
                    <a:pt x="13639" y="2839"/>
                  </a:cubicBezTo>
                  <a:cubicBezTo>
                    <a:pt x="13658" y="2845"/>
                    <a:pt x="13674" y="2848"/>
                    <a:pt x="13689" y="2848"/>
                  </a:cubicBezTo>
                  <a:cubicBezTo>
                    <a:pt x="13773" y="2848"/>
                    <a:pt x="13798" y="2762"/>
                    <a:pt x="13801" y="2682"/>
                  </a:cubicBezTo>
                  <a:cubicBezTo>
                    <a:pt x="13808" y="2681"/>
                    <a:pt x="13815" y="2680"/>
                    <a:pt x="13822" y="2680"/>
                  </a:cubicBezTo>
                  <a:cubicBezTo>
                    <a:pt x="13829" y="2680"/>
                    <a:pt x="13837" y="2681"/>
                    <a:pt x="13844" y="2682"/>
                  </a:cubicBezTo>
                  <a:cubicBezTo>
                    <a:pt x="13903" y="2696"/>
                    <a:pt x="13951" y="2703"/>
                    <a:pt x="13989" y="2703"/>
                  </a:cubicBezTo>
                  <a:cubicBezTo>
                    <a:pt x="14181" y="2703"/>
                    <a:pt x="14144" y="2547"/>
                    <a:pt x="14112" y="2398"/>
                  </a:cubicBezTo>
                  <a:cubicBezTo>
                    <a:pt x="14104" y="2356"/>
                    <a:pt x="14075" y="2290"/>
                    <a:pt x="14095" y="2275"/>
                  </a:cubicBezTo>
                  <a:cubicBezTo>
                    <a:pt x="14109" y="2265"/>
                    <a:pt x="14121" y="2261"/>
                    <a:pt x="14132" y="2261"/>
                  </a:cubicBezTo>
                  <a:cubicBezTo>
                    <a:pt x="14172" y="2261"/>
                    <a:pt x="14201" y="2308"/>
                    <a:pt x="14239" y="2321"/>
                  </a:cubicBezTo>
                  <a:cubicBezTo>
                    <a:pt x="14281" y="2334"/>
                    <a:pt x="14321" y="2340"/>
                    <a:pt x="14360" y="2340"/>
                  </a:cubicBezTo>
                  <a:cubicBezTo>
                    <a:pt x="14470" y="2340"/>
                    <a:pt x="14572" y="2297"/>
                    <a:pt x="14672" y="2263"/>
                  </a:cubicBezTo>
                  <a:cubicBezTo>
                    <a:pt x="14733" y="2243"/>
                    <a:pt x="14759" y="2169"/>
                    <a:pt x="14719" y="2135"/>
                  </a:cubicBezTo>
                  <a:cubicBezTo>
                    <a:pt x="14519" y="1953"/>
                    <a:pt x="14337" y="1762"/>
                    <a:pt x="14144" y="1578"/>
                  </a:cubicBezTo>
                  <a:cubicBezTo>
                    <a:pt x="14034" y="1470"/>
                    <a:pt x="13867" y="1389"/>
                    <a:pt x="13763" y="1266"/>
                  </a:cubicBezTo>
                  <a:cubicBezTo>
                    <a:pt x="13708" y="1190"/>
                    <a:pt x="13613" y="1141"/>
                    <a:pt x="13509" y="1136"/>
                  </a:cubicBezTo>
                  <a:cubicBezTo>
                    <a:pt x="13503" y="1135"/>
                    <a:pt x="13498" y="1135"/>
                    <a:pt x="13492" y="1135"/>
                  </a:cubicBezTo>
                  <a:cubicBezTo>
                    <a:pt x="13454" y="1135"/>
                    <a:pt x="13415" y="1147"/>
                    <a:pt x="13377" y="1147"/>
                  </a:cubicBezTo>
                  <a:cubicBezTo>
                    <a:pt x="13348" y="1147"/>
                    <a:pt x="13321" y="1140"/>
                    <a:pt x="13295" y="1116"/>
                  </a:cubicBezTo>
                  <a:cubicBezTo>
                    <a:pt x="13368" y="1102"/>
                    <a:pt x="13440" y="1087"/>
                    <a:pt x="13509" y="1077"/>
                  </a:cubicBezTo>
                  <a:cubicBezTo>
                    <a:pt x="13593" y="1062"/>
                    <a:pt x="13705" y="1075"/>
                    <a:pt x="13711" y="974"/>
                  </a:cubicBezTo>
                  <a:cubicBezTo>
                    <a:pt x="13720" y="881"/>
                    <a:pt x="13619" y="876"/>
                    <a:pt x="13541" y="859"/>
                  </a:cubicBezTo>
                  <a:cubicBezTo>
                    <a:pt x="13521" y="854"/>
                    <a:pt x="13497" y="846"/>
                    <a:pt x="13480" y="837"/>
                  </a:cubicBezTo>
                  <a:cubicBezTo>
                    <a:pt x="13499" y="835"/>
                    <a:pt x="13523" y="829"/>
                    <a:pt x="13543" y="829"/>
                  </a:cubicBezTo>
                  <a:cubicBezTo>
                    <a:pt x="13551" y="829"/>
                    <a:pt x="13558" y="830"/>
                    <a:pt x="13564" y="832"/>
                  </a:cubicBezTo>
                  <a:cubicBezTo>
                    <a:pt x="13642" y="861"/>
                    <a:pt x="13719" y="874"/>
                    <a:pt x="13792" y="874"/>
                  </a:cubicBezTo>
                  <a:cubicBezTo>
                    <a:pt x="14006" y="874"/>
                    <a:pt x="14201" y="772"/>
                    <a:pt x="14381" y="699"/>
                  </a:cubicBezTo>
                  <a:cubicBezTo>
                    <a:pt x="14873" y="501"/>
                    <a:pt x="15400" y="439"/>
                    <a:pt x="15912" y="317"/>
                  </a:cubicBezTo>
                  <a:cubicBezTo>
                    <a:pt x="15676" y="464"/>
                    <a:pt x="15388" y="545"/>
                    <a:pt x="15094" y="545"/>
                  </a:cubicBezTo>
                  <a:cubicBezTo>
                    <a:pt x="15077" y="545"/>
                    <a:pt x="15059" y="544"/>
                    <a:pt x="15042" y="544"/>
                  </a:cubicBezTo>
                  <a:cubicBezTo>
                    <a:pt x="14981" y="544"/>
                    <a:pt x="14923" y="550"/>
                    <a:pt x="14889" y="603"/>
                  </a:cubicBezTo>
                  <a:cubicBezTo>
                    <a:pt x="14846" y="682"/>
                    <a:pt x="14921" y="726"/>
                    <a:pt x="14967" y="785"/>
                  </a:cubicBezTo>
                  <a:cubicBezTo>
                    <a:pt x="15052" y="896"/>
                    <a:pt x="15158" y="935"/>
                    <a:pt x="15278" y="935"/>
                  </a:cubicBezTo>
                  <a:cubicBezTo>
                    <a:pt x="15334" y="935"/>
                    <a:pt x="15393" y="927"/>
                    <a:pt x="15455" y="913"/>
                  </a:cubicBezTo>
                  <a:cubicBezTo>
                    <a:pt x="15517" y="898"/>
                    <a:pt x="15578" y="891"/>
                    <a:pt x="15637" y="891"/>
                  </a:cubicBezTo>
                  <a:cubicBezTo>
                    <a:pt x="15897" y="891"/>
                    <a:pt x="16106" y="1029"/>
                    <a:pt x="16098" y="1227"/>
                  </a:cubicBezTo>
                  <a:cubicBezTo>
                    <a:pt x="16096" y="1296"/>
                    <a:pt x="16012" y="1379"/>
                    <a:pt x="16038" y="1431"/>
                  </a:cubicBezTo>
                  <a:cubicBezTo>
                    <a:pt x="16122" y="1605"/>
                    <a:pt x="15972" y="1747"/>
                    <a:pt x="15908" y="1853"/>
                  </a:cubicBezTo>
                  <a:cubicBezTo>
                    <a:pt x="15744" y="2133"/>
                    <a:pt x="15619" y="2373"/>
                    <a:pt x="15914" y="2633"/>
                  </a:cubicBezTo>
                  <a:cubicBezTo>
                    <a:pt x="15945" y="2658"/>
                    <a:pt x="15966" y="2690"/>
                    <a:pt x="15972" y="2724"/>
                  </a:cubicBezTo>
                  <a:cubicBezTo>
                    <a:pt x="15980" y="3033"/>
                    <a:pt x="16330" y="2952"/>
                    <a:pt x="16514" y="3050"/>
                  </a:cubicBezTo>
                  <a:cubicBezTo>
                    <a:pt x="16545" y="3067"/>
                    <a:pt x="16574" y="3074"/>
                    <a:pt x="16602" y="3074"/>
                  </a:cubicBezTo>
                  <a:cubicBezTo>
                    <a:pt x="16715" y="3074"/>
                    <a:pt x="16798" y="2952"/>
                    <a:pt x="16864" y="2869"/>
                  </a:cubicBezTo>
                  <a:cubicBezTo>
                    <a:pt x="17057" y="2623"/>
                    <a:pt x="17363" y="2422"/>
                    <a:pt x="17637" y="2348"/>
                  </a:cubicBezTo>
                  <a:cubicBezTo>
                    <a:pt x="18220" y="2187"/>
                    <a:pt x="18766" y="1924"/>
                    <a:pt x="19395" y="1863"/>
                  </a:cubicBezTo>
                  <a:cubicBezTo>
                    <a:pt x="19681" y="1833"/>
                    <a:pt x="20010" y="1750"/>
                    <a:pt x="20025" y="1404"/>
                  </a:cubicBezTo>
                  <a:cubicBezTo>
                    <a:pt x="20025" y="1377"/>
                    <a:pt x="20080" y="1347"/>
                    <a:pt x="20114" y="1325"/>
                  </a:cubicBezTo>
                  <a:cubicBezTo>
                    <a:pt x="20299" y="1215"/>
                    <a:pt x="20544" y="1141"/>
                    <a:pt x="20461" y="881"/>
                  </a:cubicBezTo>
                  <a:cubicBezTo>
                    <a:pt x="20455" y="860"/>
                    <a:pt x="20460" y="855"/>
                    <a:pt x="20469" y="855"/>
                  </a:cubicBezTo>
                  <a:cubicBezTo>
                    <a:pt x="20477" y="855"/>
                    <a:pt x="20489" y="859"/>
                    <a:pt x="20498" y="859"/>
                  </a:cubicBezTo>
                  <a:cubicBezTo>
                    <a:pt x="20510" y="859"/>
                    <a:pt x="20522" y="860"/>
                    <a:pt x="20533" y="860"/>
                  </a:cubicBezTo>
                  <a:cubicBezTo>
                    <a:pt x="20734" y="860"/>
                    <a:pt x="20753" y="756"/>
                    <a:pt x="20663" y="623"/>
                  </a:cubicBezTo>
                  <a:cubicBezTo>
                    <a:pt x="20619" y="557"/>
                    <a:pt x="20669" y="562"/>
                    <a:pt x="20697" y="542"/>
                  </a:cubicBezTo>
                  <a:cubicBezTo>
                    <a:pt x="20897" y="407"/>
                    <a:pt x="21130" y="387"/>
                    <a:pt x="21373" y="378"/>
                  </a:cubicBezTo>
                  <a:cubicBezTo>
                    <a:pt x="21454" y="373"/>
                    <a:pt x="21555" y="358"/>
                    <a:pt x="21566" y="275"/>
                  </a:cubicBezTo>
                  <a:cubicBezTo>
                    <a:pt x="21575" y="194"/>
                    <a:pt x="21477" y="176"/>
                    <a:pt x="21408" y="169"/>
                  </a:cubicBezTo>
                  <a:cubicBezTo>
                    <a:pt x="20975" y="135"/>
                    <a:pt x="20544" y="61"/>
                    <a:pt x="20114" y="24"/>
                  </a:cubicBezTo>
                  <a:cubicBezTo>
                    <a:pt x="19914" y="7"/>
                    <a:pt x="19714" y="0"/>
                    <a:pt x="1951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1" name="Google Shape;2803;p57"/>
            <p:cNvSpPr/>
            <p:nvPr/>
          </p:nvSpPr>
          <p:spPr>
            <a:xfrm>
              <a:off x="459248" y="34769"/>
              <a:ext cx="95385" cy="31290"/>
            </a:xfrm>
            <a:custGeom>
              <a:avLst/>
              <a:gdLst/>
              <a:ahLst/>
              <a:cxnLst>
                <a:cxn ang="0">
                  <a:pos x="wd2" y="hd2"/>
                </a:cxn>
                <a:cxn ang="5400000">
                  <a:pos x="wd2" y="hd2"/>
                </a:cxn>
                <a:cxn ang="10800000">
                  <a:pos x="wd2" y="hd2"/>
                </a:cxn>
                <a:cxn ang="16200000">
                  <a:pos x="wd2" y="hd2"/>
                </a:cxn>
              </a:cxnLst>
              <a:rect l="0" t="0" r="r" b="b"/>
              <a:pathLst>
                <a:path w="21331" h="21600" fill="norm" stroke="1" extrusionOk="0">
                  <a:moveTo>
                    <a:pt x="11749" y="0"/>
                  </a:moveTo>
                  <a:cubicBezTo>
                    <a:pt x="11200" y="0"/>
                    <a:pt x="10547" y="283"/>
                    <a:pt x="9851" y="418"/>
                  </a:cubicBezTo>
                  <a:cubicBezTo>
                    <a:pt x="9589" y="330"/>
                    <a:pt x="9324" y="289"/>
                    <a:pt x="9059" y="289"/>
                  </a:cubicBezTo>
                  <a:cubicBezTo>
                    <a:pt x="6557" y="289"/>
                    <a:pt x="3928" y="3929"/>
                    <a:pt x="1245" y="6320"/>
                  </a:cubicBezTo>
                  <a:cubicBezTo>
                    <a:pt x="716" y="6933"/>
                    <a:pt x="289" y="8252"/>
                    <a:pt x="24" y="9884"/>
                  </a:cubicBezTo>
                  <a:cubicBezTo>
                    <a:pt x="-108" y="10491"/>
                    <a:pt x="354" y="13035"/>
                    <a:pt x="585" y="13141"/>
                  </a:cubicBezTo>
                  <a:cubicBezTo>
                    <a:pt x="4019" y="14361"/>
                    <a:pt x="7116" y="21600"/>
                    <a:pt x="10654" y="21600"/>
                  </a:cubicBezTo>
                  <a:cubicBezTo>
                    <a:pt x="11532" y="21600"/>
                    <a:pt x="12436" y="21152"/>
                    <a:pt x="13379" y="20063"/>
                  </a:cubicBezTo>
                  <a:cubicBezTo>
                    <a:pt x="14005" y="19326"/>
                    <a:pt x="14712" y="19061"/>
                    <a:pt x="15428" y="19061"/>
                  </a:cubicBezTo>
                  <a:cubicBezTo>
                    <a:pt x="15995" y="19061"/>
                    <a:pt x="16565" y="19226"/>
                    <a:pt x="17105" y="19450"/>
                  </a:cubicBezTo>
                  <a:cubicBezTo>
                    <a:pt x="17594" y="19674"/>
                    <a:pt x="18063" y="19851"/>
                    <a:pt x="18513" y="19851"/>
                  </a:cubicBezTo>
                  <a:cubicBezTo>
                    <a:pt x="19490" y="19851"/>
                    <a:pt x="20362" y="19020"/>
                    <a:pt x="21063" y="16093"/>
                  </a:cubicBezTo>
                  <a:cubicBezTo>
                    <a:pt x="21492" y="14567"/>
                    <a:pt x="21393" y="12223"/>
                    <a:pt x="20864" y="11103"/>
                  </a:cubicBezTo>
                  <a:cubicBezTo>
                    <a:pt x="19887" y="8977"/>
                    <a:pt x="18985" y="6344"/>
                    <a:pt x="17886" y="6344"/>
                  </a:cubicBezTo>
                  <a:cubicBezTo>
                    <a:pt x="17353" y="6344"/>
                    <a:pt x="16773" y="6962"/>
                    <a:pt x="16117" y="8559"/>
                  </a:cubicBezTo>
                  <a:cubicBezTo>
                    <a:pt x="15691" y="9578"/>
                    <a:pt x="15002" y="10232"/>
                    <a:pt x="14417" y="10232"/>
                  </a:cubicBezTo>
                  <a:cubicBezTo>
                    <a:pt x="13777" y="10232"/>
                    <a:pt x="13260" y="9454"/>
                    <a:pt x="13346" y="7540"/>
                  </a:cubicBezTo>
                  <a:cubicBezTo>
                    <a:pt x="13590" y="1219"/>
                    <a:pt x="12890" y="0"/>
                    <a:pt x="1174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2" name="Google Shape;2804;p57"/>
            <p:cNvSpPr/>
            <p:nvPr/>
          </p:nvSpPr>
          <p:spPr>
            <a:xfrm>
              <a:off x="992543" y="126332"/>
              <a:ext cx="70158" cy="32603"/>
            </a:xfrm>
            <a:custGeom>
              <a:avLst/>
              <a:gdLst/>
              <a:ahLst/>
              <a:cxnLst>
                <a:cxn ang="0">
                  <a:pos x="wd2" y="hd2"/>
                </a:cxn>
                <a:cxn ang="5400000">
                  <a:pos x="wd2" y="hd2"/>
                </a:cxn>
                <a:cxn ang="10800000">
                  <a:pos x="wd2" y="hd2"/>
                </a:cxn>
                <a:cxn ang="16200000">
                  <a:pos x="wd2" y="hd2"/>
                </a:cxn>
              </a:cxnLst>
              <a:rect l="0" t="0" r="r" b="b"/>
              <a:pathLst>
                <a:path w="20804" h="21600" fill="norm" stroke="1" extrusionOk="0">
                  <a:moveTo>
                    <a:pt x="15486" y="0"/>
                  </a:moveTo>
                  <a:cubicBezTo>
                    <a:pt x="15230" y="0"/>
                    <a:pt x="14967" y="34"/>
                    <a:pt x="14694" y="107"/>
                  </a:cubicBezTo>
                  <a:cubicBezTo>
                    <a:pt x="12174" y="780"/>
                    <a:pt x="9714" y="2646"/>
                    <a:pt x="7146" y="2646"/>
                  </a:cubicBezTo>
                  <a:cubicBezTo>
                    <a:pt x="5975" y="2646"/>
                    <a:pt x="4778" y="2256"/>
                    <a:pt x="3543" y="1187"/>
                  </a:cubicBezTo>
                  <a:cubicBezTo>
                    <a:pt x="3181" y="842"/>
                    <a:pt x="2779" y="633"/>
                    <a:pt x="2377" y="633"/>
                  </a:cubicBezTo>
                  <a:cubicBezTo>
                    <a:pt x="1180" y="633"/>
                    <a:pt x="1" y="2487"/>
                    <a:pt x="1" y="8123"/>
                  </a:cubicBezTo>
                  <a:cubicBezTo>
                    <a:pt x="-85" y="21312"/>
                    <a:pt x="3892" y="20232"/>
                    <a:pt x="7566" y="21600"/>
                  </a:cubicBezTo>
                  <a:cubicBezTo>
                    <a:pt x="10888" y="21210"/>
                    <a:pt x="14124" y="19260"/>
                    <a:pt x="17097" y="16032"/>
                  </a:cubicBezTo>
                  <a:cubicBezTo>
                    <a:pt x="18674" y="14274"/>
                    <a:pt x="21515" y="13980"/>
                    <a:pt x="20640" y="8706"/>
                  </a:cubicBezTo>
                  <a:cubicBezTo>
                    <a:pt x="19881" y="4064"/>
                    <a:pt x="18175" y="0"/>
                    <a:pt x="1548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3" name="Google Shape;2805;p57"/>
            <p:cNvSpPr/>
            <p:nvPr/>
          </p:nvSpPr>
          <p:spPr>
            <a:xfrm>
              <a:off x="416406" y="532351"/>
              <a:ext cx="88097" cy="38585"/>
            </a:xfrm>
            <a:custGeom>
              <a:avLst/>
              <a:gdLst/>
              <a:ahLst/>
              <a:cxnLst>
                <a:cxn ang="0">
                  <a:pos x="wd2" y="hd2"/>
                </a:cxn>
                <a:cxn ang="5400000">
                  <a:pos x="wd2" y="hd2"/>
                </a:cxn>
                <a:cxn ang="10800000">
                  <a:pos x="wd2" y="hd2"/>
                </a:cxn>
                <a:cxn ang="16200000">
                  <a:pos x="wd2" y="hd2"/>
                </a:cxn>
              </a:cxnLst>
              <a:rect l="0" t="0" r="r" b="b"/>
              <a:pathLst>
                <a:path w="21157" h="21600" fill="norm" stroke="1" extrusionOk="0">
                  <a:moveTo>
                    <a:pt x="6726" y="0"/>
                  </a:moveTo>
                  <a:cubicBezTo>
                    <a:pt x="4664" y="0"/>
                    <a:pt x="2699" y="1084"/>
                    <a:pt x="1213" y="3348"/>
                  </a:cubicBezTo>
                  <a:cubicBezTo>
                    <a:pt x="470" y="4423"/>
                    <a:pt x="-344" y="5660"/>
                    <a:pt x="152" y="8053"/>
                  </a:cubicBezTo>
                  <a:cubicBezTo>
                    <a:pt x="453" y="9415"/>
                    <a:pt x="902" y="9945"/>
                    <a:pt x="1406" y="9945"/>
                  </a:cubicBezTo>
                  <a:cubicBezTo>
                    <a:pt x="1728" y="9945"/>
                    <a:pt x="2072" y="9730"/>
                    <a:pt x="2418" y="9377"/>
                  </a:cubicBezTo>
                  <a:cubicBezTo>
                    <a:pt x="3090" y="8727"/>
                    <a:pt x="3732" y="8479"/>
                    <a:pt x="4363" y="8479"/>
                  </a:cubicBezTo>
                  <a:cubicBezTo>
                    <a:pt x="5662" y="8479"/>
                    <a:pt x="6914" y="9534"/>
                    <a:pt x="8295" y="10365"/>
                  </a:cubicBezTo>
                  <a:cubicBezTo>
                    <a:pt x="11350" y="12128"/>
                    <a:pt x="12779" y="21600"/>
                    <a:pt x="15777" y="21600"/>
                  </a:cubicBezTo>
                  <a:cubicBezTo>
                    <a:pt x="16289" y="21600"/>
                    <a:pt x="16848" y="21323"/>
                    <a:pt x="17467" y="20688"/>
                  </a:cubicBezTo>
                  <a:cubicBezTo>
                    <a:pt x="17736" y="20712"/>
                    <a:pt x="17988" y="20726"/>
                    <a:pt x="18223" y="20726"/>
                  </a:cubicBezTo>
                  <a:cubicBezTo>
                    <a:pt x="20211" y="20726"/>
                    <a:pt x="21119" y="19790"/>
                    <a:pt x="21151" y="17798"/>
                  </a:cubicBezTo>
                  <a:cubicBezTo>
                    <a:pt x="21256" y="13833"/>
                    <a:pt x="19770" y="13007"/>
                    <a:pt x="18637" y="12018"/>
                  </a:cubicBezTo>
                  <a:cubicBezTo>
                    <a:pt x="17504" y="10943"/>
                    <a:pt x="16475" y="9377"/>
                    <a:pt x="15590" y="7480"/>
                  </a:cubicBezTo>
                  <a:cubicBezTo>
                    <a:pt x="13352" y="2608"/>
                    <a:pt x="9922" y="0"/>
                    <a:pt x="672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4" name="Google Shape;2806;p57"/>
            <p:cNvSpPr/>
            <p:nvPr/>
          </p:nvSpPr>
          <p:spPr>
            <a:xfrm>
              <a:off x="562731" y="24266"/>
              <a:ext cx="52893" cy="38226"/>
            </a:xfrm>
            <a:custGeom>
              <a:avLst/>
              <a:gdLst/>
              <a:ahLst/>
              <a:cxnLst>
                <a:cxn ang="0">
                  <a:pos x="wd2" y="hd2"/>
                </a:cxn>
                <a:cxn ang="5400000">
                  <a:pos x="wd2" y="hd2"/>
                </a:cxn>
                <a:cxn ang="10800000">
                  <a:pos x="wd2" y="hd2"/>
                </a:cxn>
                <a:cxn ang="16200000">
                  <a:pos x="wd2" y="hd2"/>
                </a:cxn>
              </a:cxnLst>
              <a:rect l="0" t="0" r="r" b="b"/>
              <a:pathLst>
                <a:path w="20660" h="21600" fill="norm" stroke="1" extrusionOk="0">
                  <a:moveTo>
                    <a:pt x="13615" y="0"/>
                  </a:moveTo>
                  <a:cubicBezTo>
                    <a:pt x="12842" y="0"/>
                    <a:pt x="12029" y="212"/>
                    <a:pt x="11169" y="694"/>
                  </a:cubicBezTo>
                  <a:cubicBezTo>
                    <a:pt x="9616" y="1528"/>
                    <a:pt x="7946" y="2608"/>
                    <a:pt x="8923" y="5776"/>
                  </a:cubicBezTo>
                  <a:cubicBezTo>
                    <a:pt x="9442" y="7276"/>
                    <a:pt x="10076" y="8775"/>
                    <a:pt x="10826" y="10193"/>
                  </a:cubicBezTo>
                  <a:cubicBezTo>
                    <a:pt x="9792" y="10896"/>
                    <a:pt x="8806" y="11321"/>
                    <a:pt x="7786" y="11321"/>
                  </a:cubicBezTo>
                  <a:cubicBezTo>
                    <a:pt x="6869" y="11321"/>
                    <a:pt x="5926" y="10978"/>
                    <a:pt x="4893" y="10193"/>
                  </a:cubicBezTo>
                  <a:cubicBezTo>
                    <a:pt x="4407" y="9821"/>
                    <a:pt x="3947" y="9652"/>
                    <a:pt x="3510" y="9652"/>
                  </a:cubicBezTo>
                  <a:cubicBezTo>
                    <a:pt x="2194" y="9652"/>
                    <a:pt x="1120" y="11186"/>
                    <a:pt x="341" y="13191"/>
                  </a:cubicBezTo>
                  <a:cubicBezTo>
                    <a:pt x="-696" y="15858"/>
                    <a:pt x="860" y="16774"/>
                    <a:pt x="2014" y="18355"/>
                  </a:cubicBezTo>
                  <a:cubicBezTo>
                    <a:pt x="3727" y="20776"/>
                    <a:pt x="5426" y="21600"/>
                    <a:pt x="7116" y="21600"/>
                  </a:cubicBezTo>
                  <a:cubicBezTo>
                    <a:pt x="9849" y="21600"/>
                    <a:pt x="12555" y="19440"/>
                    <a:pt x="15258" y="18355"/>
                  </a:cubicBezTo>
                  <a:lnTo>
                    <a:pt x="16238" y="16942"/>
                  </a:lnTo>
                  <a:cubicBezTo>
                    <a:pt x="16758" y="13442"/>
                    <a:pt x="16295" y="9276"/>
                    <a:pt x="19981" y="8360"/>
                  </a:cubicBezTo>
                  <a:cubicBezTo>
                    <a:pt x="20847" y="8192"/>
                    <a:pt x="20904" y="5443"/>
                    <a:pt x="20041" y="4441"/>
                  </a:cubicBezTo>
                  <a:cubicBezTo>
                    <a:pt x="18114" y="2102"/>
                    <a:pt x="16058" y="0"/>
                    <a:pt x="1361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5" name="Google Shape;2807;p57"/>
            <p:cNvSpPr/>
            <p:nvPr/>
          </p:nvSpPr>
          <p:spPr>
            <a:xfrm>
              <a:off x="496691" y="564578"/>
              <a:ext cx="55120" cy="25240"/>
            </a:xfrm>
            <a:custGeom>
              <a:avLst/>
              <a:gdLst/>
              <a:ahLst/>
              <a:cxnLst>
                <a:cxn ang="0">
                  <a:pos x="wd2" y="hd2"/>
                </a:cxn>
                <a:cxn ang="5400000">
                  <a:pos x="wd2" y="hd2"/>
                </a:cxn>
                <a:cxn ang="10800000">
                  <a:pos x="wd2" y="hd2"/>
                </a:cxn>
                <a:cxn ang="16200000">
                  <a:pos x="wd2" y="hd2"/>
                </a:cxn>
              </a:cxnLst>
              <a:rect l="0" t="0" r="r" b="b"/>
              <a:pathLst>
                <a:path w="21135" h="21600" fill="norm" stroke="1" extrusionOk="0">
                  <a:moveTo>
                    <a:pt x="8833" y="0"/>
                  </a:moveTo>
                  <a:cubicBezTo>
                    <a:pt x="8002" y="0"/>
                    <a:pt x="7165" y="204"/>
                    <a:pt x="6321" y="635"/>
                  </a:cubicBezTo>
                  <a:cubicBezTo>
                    <a:pt x="4286" y="1643"/>
                    <a:pt x="2987" y="9719"/>
                    <a:pt x="271" y="12370"/>
                  </a:cubicBezTo>
                  <a:cubicBezTo>
                    <a:pt x="-465" y="13129"/>
                    <a:pt x="441" y="16408"/>
                    <a:pt x="1289" y="17920"/>
                  </a:cubicBezTo>
                  <a:cubicBezTo>
                    <a:pt x="2666" y="20366"/>
                    <a:pt x="6608" y="21600"/>
                    <a:pt x="10571" y="21600"/>
                  </a:cubicBezTo>
                  <a:cubicBezTo>
                    <a:pt x="14582" y="21600"/>
                    <a:pt x="18609" y="20337"/>
                    <a:pt x="20003" y="17796"/>
                  </a:cubicBezTo>
                  <a:cubicBezTo>
                    <a:pt x="20458" y="16664"/>
                    <a:pt x="20850" y="15400"/>
                    <a:pt x="21135" y="14013"/>
                  </a:cubicBezTo>
                  <a:cubicBezTo>
                    <a:pt x="20739" y="12494"/>
                    <a:pt x="20569" y="10727"/>
                    <a:pt x="20117" y="9975"/>
                  </a:cubicBezTo>
                  <a:cubicBezTo>
                    <a:pt x="16649" y="4644"/>
                    <a:pt x="12835" y="0"/>
                    <a:pt x="883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6" name="Google Shape;2808;p57"/>
            <p:cNvSpPr/>
            <p:nvPr/>
          </p:nvSpPr>
          <p:spPr>
            <a:xfrm>
              <a:off x="577752" y="135052"/>
              <a:ext cx="40580" cy="22015"/>
            </a:xfrm>
            <a:custGeom>
              <a:avLst/>
              <a:gdLst/>
              <a:ahLst/>
              <a:cxnLst>
                <a:cxn ang="0">
                  <a:pos x="wd2" y="hd2"/>
                </a:cxn>
                <a:cxn ang="5400000">
                  <a:pos x="wd2" y="hd2"/>
                </a:cxn>
                <a:cxn ang="10800000">
                  <a:pos x="wd2" y="hd2"/>
                </a:cxn>
                <a:cxn ang="16200000">
                  <a:pos x="wd2" y="hd2"/>
                </a:cxn>
              </a:cxnLst>
              <a:rect l="0" t="0" r="r" b="b"/>
              <a:pathLst>
                <a:path w="19812" h="21600" fill="norm" stroke="1" extrusionOk="0">
                  <a:moveTo>
                    <a:pt x="6626" y="0"/>
                  </a:moveTo>
                  <a:lnTo>
                    <a:pt x="3819" y="3901"/>
                  </a:lnTo>
                  <a:cubicBezTo>
                    <a:pt x="2598" y="8531"/>
                    <a:pt x="-1293" y="11570"/>
                    <a:pt x="436" y="17941"/>
                  </a:cubicBezTo>
                  <a:cubicBezTo>
                    <a:pt x="1215" y="20713"/>
                    <a:pt x="2198" y="21600"/>
                    <a:pt x="3273" y="21600"/>
                  </a:cubicBezTo>
                  <a:cubicBezTo>
                    <a:pt x="4881" y="21600"/>
                    <a:pt x="6685" y="19616"/>
                    <a:pt x="8284" y="19097"/>
                  </a:cubicBezTo>
                  <a:cubicBezTo>
                    <a:pt x="9338" y="18712"/>
                    <a:pt x="10396" y="18519"/>
                    <a:pt x="11471" y="18519"/>
                  </a:cubicBezTo>
                  <a:cubicBezTo>
                    <a:pt x="12013" y="18519"/>
                    <a:pt x="12554" y="18569"/>
                    <a:pt x="13108" y="18661"/>
                  </a:cubicBezTo>
                  <a:cubicBezTo>
                    <a:pt x="14246" y="18787"/>
                    <a:pt x="15533" y="19448"/>
                    <a:pt x="16679" y="19448"/>
                  </a:cubicBezTo>
                  <a:cubicBezTo>
                    <a:pt x="18141" y="19448"/>
                    <a:pt x="19366" y="18368"/>
                    <a:pt x="19732" y="13747"/>
                  </a:cubicBezTo>
                  <a:cubicBezTo>
                    <a:pt x="20307" y="6220"/>
                    <a:pt x="17716" y="2311"/>
                    <a:pt x="14404" y="1013"/>
                  </a:cubicBezTo>
                  <a:cubicBezTo>
                    <a:pt x="11813" y="285"/>
                    <a:pt x="9217" y="0"/>
                    <a:pt x="662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7" name="Google Shape;2809;p57"/>
            <p:cNvSpPr/>
            <p:nvPr/>
          </p:nvSpPr>
          <p:spPr>
            <a:xfrm>
              <a:off x="530064" y="27747"/>
              <a:ext cx="30582" cy="14848"/>
            </a:xfrm>
            <a:custGeom>
              <a:avLst/>
              <a:gdLst/>
              <a:ahLst/>
              <a:cxnLst>
                <a:cxn ang="0">
                  <a:pos x="wd2" y="hd2"/>
                </a:cxn>
                <a:cxn ang="5400000">
                  <a:pos x="wd2" y="hd2"/>
                </a:cxn>
                <a:cxn ang="10800000">
                  <a:pos x="wd2" y="hd2"/>
                </a:cxn>
                <a:cxn ang="16200000">
                  <a:pos x="wd2" y="hd2"/>
                </a:cxn>
              </a:cxnLst>
              <a:rect l="0" t="0" r="r" b="b"/>
              <a:pathLst>
                <a:path w="20545" h="20973" fill="norm" stroke="1" extrusionOk="0">
                  <a:moveTo>
                    <a:pt x="16238" y="0"/>
                  </a:moveTo>
                  <a:cubicBezTo>
                    <a:pt x="15498" y="0"/>
                    <a:pt x="14787" y="205"/>
                    <a:pt x="14214" y="567"/>
                  </a:cubicBezTo>
                  <a:cubicBezTo>
                    <a:pt x="13274" y="1121"/>
                    <a:pt x="12225" y="1266"/>
                    <a:pt x="11136" y="1266"/>
                  </a:cubicBezTo>
                  <a:cubicBezTo>
                    <a:pt x="9863" y="1266"/>
                    <a:pt x="8528" y="1061"/>
                    <a:pt x="7243" y="1061"/>
                  </a:cubicBezTo>
                  <a:cubicBezTo>
                    <a:pt x="3821" y="1061"/>
                    <a:pt x="749" y="2507"/>
                    <a:pt x="49" y="13066"/>
                  </a:cubicBezTo>
                  <a:cubicBezTo>
                    <a:pt x="-547" y="21600"/>
                    <a:pt x="4406" y="20346"/>
                    <a:pt x="8069" y="20973"/>
                  </a:cubicBezTo>
                  <a:cubicBezTo>
                    <a:pt x="12431" y="18900"/>
                    <a:pt x="18966" y="21600"/>
                    <a:pt x="20457" y="7859"/>
                  </a:cubicBezTo>
                  <a:cubicBezTo>
                    <a:pt x="21053" y="2013"/>
                    <a:pt x="18531" y="0"/>
                    <a:pt x="1623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8" name="Google Shape;2810;p57"/>
            <p:cNvSpPr/>
            <p:nvPr/>
          </p:nvSpPr>
          <p:spPr>
            <a:xfrm>
              <a:off x="557416" y="576813"/>
              <a:ext cx="19651" cy="15121"/>
            </a:xfrm>
            <a:custGeom>
              <a:avLst/>
              <a:gdLst/>
              <a:ahLst/>
              <a:cxnLst>
                <a:cxn ang="0">
                  <a:pos x="wd2" y="hd2"/>
                </a:cxn>
                <a:cxn ang="5400000">
                  <a:pos x="wd2" y="hd2"/>
                </a:cxn>
                <a:cxn ang="10800000">
                  <a:pos x="wd2" y="hd2"/>
                </a:cxn>
                <a:cxn ang="16200000">
                  <a:pos x="wd2" y="hd2"/>
                </a:cxn>
              </a:cxnLst>
              <a:rect l="0" t="0" r="r" b="b"/>
              <a:pathLst>
                <a:path w="21016" h="21600" fill="norm" stroke="1" extrusionOk="0">
                  <a:moveTo>
                    <a:pt x="8405" y="0"/>
                  </a:moveTo>
                  <a:cubicBezTo>
                    <a:pt x="3960" y="0"/>
                    <a:pt x="0" y="1889"/>
                    <a:pt x="0" y="9276"/>
                  </a:cubicBezTo>
                  <a:cubicBezTo>
                    <a:pt x="0" y="17224"/>
                    <a:pt x="3066" y="21600"/>
                    <a:pt x="8952" y="21600"/>
                  </a:cubicBezTo>
                  <a:cubicBezTo>
                    <a:pt x="9463" y="21600"/>
                    <a:pt x="10002" y="21563"/>
                    <a:pt x="10558" y="21502"/>
                  </a:cubicBezTo>
                  <a:cubicBezTo>
                    <a:pt x="15605" y="21076"/>
                    <a:pt x="21600" y="20442"/>
                    <a:pt x="20970" y="10971"/>
                  </a:cubicBezTo>
                  <a:cubicBezTo>
                    <a:pt x="20651" y="2121"/>
                    <a:pt x="14975" y="12"/>
                    <a:pt x="9144" y="12"/>
                  </a:cubicBezTo>
                  <a:cubicBezTo>
                    <a:pt x="8897" y="0"/>
                    <a:pt x="8651" y="0"/>
                    <a:pt x="840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09" name="Google Shape;2811;p57"/>
            <p:cNvSpPr/>
            <p:nvPr/>
          </p:nvSpPr>
          <p:spPr>
            <a:xfrm>
              <a:off x="692041" y="1256726"/>
              <a:ext cx="21095" cy="12936"/>
            </a:xfrm>
            <a:custGeom>
              <a:avLst/>
              <a:gdLst/>
              <a:ahLst/>
              <a:cxnLst>
                <a:cxn ang="0">
                  <a:pos x="wd2" y="hd2"/>
                </a:cxn>
                <a:cxn ang="5400000">
                  <a:pos x="wd2" y="hd2"/>
                </a:cxn>
                <a:cxn ang="10800000">
                  <a:pos x="wd2" y="hd2"/>
                </a:cxn>
                <a:cxn ang="16200000">
                  <a:pos x="wd2" y="hd2"/>
                </a:cxn>
              </a:cxnLst>
              <a:rect l="0" t="0" r="r" b="b"/>
              <a:pathLst>
                <a:path w="21317" h="20897" fill="norm" stroke="1" extrusionOk="0">
                  <a:moveTo>
                    <a:pt x="10132" y="0"/>
                  </a:moveTo>
                  <a:cubicBezTo>
                    <a:pt x="5812" y="482"/>
                    <a:pt x="0" y="-703"/>
                    <a:pt x="0" y="10490"/>
                  </a:cubicBezTo>
                  <a:cubicBezTo>
                    <a:pt x="0" y="16390"/>
                    <a:pt x="2932" y="20897"/>
                    <a:pt x="6389" y="20897"/>
                  </a:cubicBezTo>
                  <a:cubicBezTo>
                    <a:pt x="6984" y="20897"/>
                    <a:pt x="7588" y="20773"/>
                    <a:pt x="8192" y="20497"/>
                  </a:cubicBezTo>
                  <a:cubicBezTo>
                    <a:pt x="9278" y="20166"/>
                    <a:pt x="10520" y="20139"/>
                    <a:pt x="11796" y="20139"/>
                  </a:cubicBezTo>
                  <a:cubicBezTo>
                    <a:pt x="12089" y="20139"/>
                    <a:pt x="12382" y="20139"/>
                    <a:pt x="12675" y="20139"/>
                  </a:cubicBezTo>
                  <a:cubicBezTo>
                    <a:pt x="16780" y="20139"/>
                    <a:pt x="20979" y="19836"/>
                    <a:pt x="21307" y="10724"/>
                  </a:cubicBezTo>
                  <a:cubicBezTo>
                    <a:pt x="21600" y="0"/>
                    <a:pt x="15349" y="482"/>
                    <a:pt x="1013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10" name="Google Shape;2812;p57"/>
            <p:cNvSpPr/>
            <p:nvPr/>
          </p:nvSpPr>
          <p:spPr>
            <a:xfrm>
              <a:off x="466720" y="578887"/>
              <a:ext cx="19032" cy="13056"/>
            </a:xfrm>
            <a:custGeom>
              <a:avLst/>
              <a:gdLst/>
              <a:ahLst/>
              <a:cxnLst>
                <a:cxn ang="0">
                  <a:pos x="wd2" y="hd2"/>
                </a:cxn>
                <a:cxn ang="5400000">
                  <a:pos x="wd2" y="hd2"/>
                </a:cxn>
                <a:cxn ang="10800000">
                  <a:pos x="wd2" y="hd2"/>
                </a:cxn>
                <a:cxn ang="16200000">
                  <a:pos x="wd2" y="hd2"/>
                </a:cxn>
              </a:cxnLst>
              <a:rect l="0" t="0" r="r" b="b"/>
              <a:pathLst>
                <a:path w="21440" h="21600" fill="norm" stroke="1" extrusionOk="0">
                  <a:moveTo>
                    <a:pt x="9482" y="0"/>
                  </a:moveTo>
                  <a:cubicBezTo>
                    <a:pt x="4992" y="480"/>
                    <a:pt x="-160" y="0"/>
                    <a:pt x="3" y="7807"/>
                  </a:cubicBezTo>
                  <a:cubicBezTo>
                    <a:pt x="3" y="18296"/>
                    <a:pt x="5992" y="20485"/>
                    <a:pt x="11971" y="21473"/>
                  </a:cubicBezTo>
                  <a:cubicBezTo>
                    <a:pt x="12519" y="21558"/>
                    <a:pt x="13077" y="21600"/>
                    <a:pt x="13625" y="21600"/>
                  </a:cubicBezTo>
                  <a:cubicBezTo>
                    <a:pt x="17691" y="21600"/>
                    <a:pt x="21440" y="19073"/>
                    <a:pt x="21440" y="12198"/>
                  </a:cubicBezTo>
                  <a:cubicBezTo>
                    <a:pt x="21440" y="240"/>
                    <a:pt x="14298" y="1948"/>
                    <a:pt x="948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11" name="Google Shape;2813;p57"/>
            <p:cNvSpPr/>
            <p:nvPr/>
          </p:nvSpPr>
          <p:spPr>
            <a:xfrm>
              <a:off x="2324057" y="831073"/>
              <a:ext cx="15790" cy="18270"/>
            </a:xfrm>
            <a:custGeom>
              <a:avLst/>
              <a:gdLst/>
              <a:ahLst/>
              <a:cxnLst>
                <a:cxn ang="0">
                  <a:pos x="wd2" y="hd2"/>
                </a:cxn>
                <a:cxn ang="5400000">
                  <a:pos x="wd2" y="hd2"/>
                </a:cxn>
                <a:cxn ang="10800000">
                  <a:pos x="wd2" y="hd2"/>
                </a:cxn>
                <a:cxn ang="16200000">
                  <a:pos x="wd2" y="hd2"/>
                </a:cxn>
              </a:cxnLst>
              <a:rect l="0" t="0" r="r" b="b"/>
              <a:pathLst>
                <a:path w="21093" h="21600" fill="norm" stroke="1" extrusionOk="0">
                  <a:moveTo>
                    <a:pt x="4235" y="0"/>
                  </a:moveTo>
                  <a:cubicBezTo>
                    <a:pt x="553" y="0"/>
                    <a:pt x="-507" y="3400"/>
                    <a:pt x="211" y="6225"/>
                  </a:cubicBezTo>
                  <a:cubicBezTo>
                    <a:pt x="1784" y="13025"/>
                    <a:pt x="3357" y="20521"/>
                    <a:pt x="13205" y="21570"/>
                  </a:cubicBezTo>
                  <a:cubicBezTo>
                    <a:pt x="13445" y="21590"/>
                    <a:pt x="13684" y="21600"/>
                    <a:pt x="13912" y="21600"/>
                  </a:cubicBezTo>
                  <a:cubicBezTo>
                    <a:pt x="18243" y="21600"/>
                    <a:pt x="21093" y="18503"/>
                    <a:pt x="21093" y="13378"/>
                  </a:cubicBezTo>
                  <a:cubicBezTo>
                    <a:pt x="18528" y="7102"/>
                    <a:pt x="14003" y="1695"/>
                    <a:pt x="5523" y="121"/>
                  </a:cubicBezTo>
                  <a:cubicBezTo>
                    <a:pt x="5067" y="40"/>
                    <a:pt x="4634" y="0"/>
                    <a:pt x="423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12" name="Google Shape;2814;p57"/>
            <p:cNvSpPr/>
            <p:nvPr/>
          </p:nvSpPr>
          <p:spPr>
            <a:xfrm>
              <a:off x="1384316" y="102782"/>
              <a:ext cx="16677" cy="12928"/>
            </a:xfrm>
            <a:custGeom>
              <a:avLst/>
              <a:gdLst/>
              <a:ahLst/>
              <a:cxnLst>
                <a:cxn ang="0">
                  <a:pos x="wd2" y="hd2"/>
                </a:cxn>
                <a:cxn ang="5400000">
                  <a:pos x="wd2" y="hd2"/>
                </a:cxn>
                <a:cxn ang="10800000">
                  <a:pos x="wd2" y="hd2"/>
                </a:cxn>
                <a:cxn ang="16200000">
                  <a:pos x="wd2" y="hd2"/>
                </a:cxn>
              </a:cxnLst>
              <a:rect l="0" t="0" r="r" b="b"/>
              <a:pathLst>
                <a:path w="19233" h="21600" fill="norm" stroke="1" extrusionOk="0">
                  <a:moveTo>
                    <a:pt x="9311" y="0"/>
                  </a:moveTo>
                  <a:cubicBezTo>
                    <a:pt x="5995" y="0"/>
                    <a:pt x="2974" y="2581"/>
                    <a:pt x="1213" y="6615"/>
                  </a:cubicBezTo>
                  <a:cubicBezTo>
                    <a:pt x="-657" y="10066"/>
                    <a:pt x="-313" y="14742"/>
                    <a:pt x="1892" y="17451"/>
                  </a:cubicBezTo>
                  <a:cubicBezTo>
                    <a:pt x="3929" y="20588"/>
                    <a:pt x="6015" y="21600"/>
                    <a:pt x="8121" y="21600"/>
                  </a:cubicBezTo>
                  <a:cubicBezTo>
                    <a:pt x="11476" y="21600"/>
                    <a:pt x="14881" y="19048"/>
                    <a:pt x="18227" y="18435"/>
                  </a:cubicBezTo>
                  <a:cubicBezTo>
                    <a:pt x="20943" y="8084"/>
                    <a:pt x="18050" y="2181"/>
                    <a:pt x="10906" y="200"/>
                  </a:cubicBezTo>
                  <a:cubicBezTo>
                    <a:pt x="10374" y="71"/>
                    <a:pt x="9833" y="0"/>
                    <a:pt x="931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13" name="Google Shape;2815;p57"/>
            <p:cNvSpPr/>
            <p:nvPr/>
          </p:nvSpPr>
          <p:spPr>
            <a:xfrm>
              <a:off x="2077638" y="807396"/>
              <a:ext cx="16554" cy="12723"/>
            </a:xfrm>
            <a:custGeom>
              <a:avLst/>
              <a:gdLst/>
              <a:ahLst/>
              <a:cxnLst>
                <a:cxn ang="0">
                  <a:pos x="wd2" y="hd2"/>
                </a:cxn>
                <a:cxn ang="5400000">
                  <a:pos x="wd2" y="hd2"/>
                </a:cxn>
                <a:cxn ang="10800000">
                  <a:pos x="wd2" y="hd2"/>
                </a:cxn>
                <a:cxn ang="16200000">
                  <a:pos x="wd2" y="hd2"/>
                </a:cxn>
              </a:cxnLst>
              <a:rect l="0" t="0" r="r" b="b"/>
              <a:pathLst>
                <a:path w="20899" h="21600" fill="norm" stroke="1" extrusionOk="0">
                  <a:moveTo>
                    <a:pt x="7600" y="0"/>
                  </a:moveTo>
                  <a:cubicBezTo>
                    <a:pt x="3883" y="0"/>
                    <a:pt x="479" y="1854"/>
                    <a:pt x="37" y="7837"/>
                  </a:cubicBezTo>
                  <a:cubicBezTo>
                    <a:pt x="-523" y="17341"/>
                    <a:pt x="5251" y="19847"/>
                    <a:pt x="11392" y="21600"/>
                  </a:cubicBezTo>
                  <a:cubicBezTo>
                    <a:pt x="15680" y="21354"/>
                    <a:pt x="20894" y="20847"/>
                    <a:pt x="20894" y="13096"/>
                  </a:cubicBezTo>
                  <a:cubicBezTo>
                    <a:pt x="21077" y="4578"/>
                    <a:pt x="15680" y="1579"/>
                    <a:pt x="10466" y="319"/>
                  </a:cubicBezTo>
                  <a:cubicBezTo>
                    <a:pt x="9517" y="116"/>
                    <a:pt x="8548" y="0"/>
                    <a:pt x="7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14" name="Google Shape;2816;p57"/>
            <p:cNvSpPr/>
            <p:nvPr/>
          </p:nvSpPr>
          <p:spPr>
            <a:xfrm>
              <a:off x="2199504" y="321342"/>
              <a:ext cx="14807" cy="14395"/>
            </a:xfrm>
            <a:custGeom>
              <a:avLst/>
              <a:gdLst/>
              <a:ahLst/>
              <a:cxnLst>
                <a:cxn ang="0">
                  <a:pos x="wd2" y="hd2"/>
                </a:cxn>
                <a:cxn ang="5400000">
                  <a:pos x="wd2" y="hd2"/>
                </a:cxn>
                <a:cxn ang="10800000">
                  <a:pos x="wd2" y="hd2"/>
                </a:cxn>
                <a:cxn ang="16200000">
                  <a:pos x="wd2" y="hd2"/>
                </a:cxn>
              </a:cxnLst>
              <a:rect l="0" t="0" r="r" b="b"/>
              <a:pathLst>
                <a:path w="20349" h="21600" fill="norm" stroke="1" extrusionOk="0">
                  <a:moveTo>
                    <a:pt x="15467" y="0"/>
                  </a:moveTo>
                  <a:cubicBezTo>
                    <a:pt x="15103" y="0"/>
                    <a:pt x="14716" y="38"/>
                    <a:pt x="14341" y="128"/>
                  </a:cubicBezTo>
                  <a:cubicBezTo>
                    <a:pt x="7247" y="359"/>
                    <a:pt x="1161" y="6107"/>
                    <a:pt x="152" y="13854"/>
                  </a:cubicBezTo>
                  <a:cubicBezTo>
                    <a:pt x="-657" y="18501"/>
                    <a:pt x="1770" y="21370"/>
                    <a:pt x="7247" y="21600"/>
                  </a:cubicBezTo>
                  <a:cubicBezTo>
                    <a:pt x="13321" y="18937"/>
                    <a:pt x="18598" y="14520"/>
                    <a:pt x="20216" y="6556"/>
                  </a:cubicBezTo>
                  <a:cubicBezTo>
                    <a:pt x="20943" y="3188"/>
                    <a:pt x="18586" y="0"/>
                    <a:pt x="1546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15" name="Google Shape;2817;p57"/>
            <p:cNvSpPr/>
            <p:nvPr/>
          </p:nvSpPr>
          <p:spPr>
            <a:xfrm>
              <a:off x="1131013" y="343398"/>
              <a:ext cx="17522" cy="43065"/>
            </a:xfrm>
            <a:custGeom>
              <a:avLst/>
              <a:gdLst/>
              <a:ahLst/>
              <a:cxnLst>
                <a:cxn ang="0">
                  <a:pos x="wd2" y="hd2"/>
                </a:cxn>
                <a:cxn ang="5400000">
                  <a:pos x="wd2" y="hd2"/>
                </a:cxn>
                <a:cxn ang="10800000">
                  <a:pos x="wd2" y="hd2"/>
                </a:cxn>
                <a:cxn ang="16200000">
                  <a:pos x="wd2" y="hd2"/>
                </a:cxn>
              </a:cxnLst>
              <a:rect l="0" t="0" r="r" b="b"/>
              <a:pathLst>
                <a:path w="20697" h="21600" fill="norm" stroke="1" extrusionOk="0">
                  <a:moveTo>
                    <a:pt x="13063" y="0"/>
                  </a:moveTo>
                  <a:cubicBezTo>
                    <a:pt x="7832" y="0"/>
                    <a:pt x="2611" y="1554"/>
                    <a:pt x="3659" y="3402"/>
                  </a:cubicBezTo>
                  <a:cubicBezTo>
                    <a:pt x="6441" y="7918"/>
                    <a:pt x="1220" y="11688"/>
                    <a:pt x="0" y="14941"/>
                  </a:cubicBezTo>
                  <a:cubicBezTo>
                    <a:pt x="695" y="18566"/>
                    <a:pt x="0" y="21600"/>
                    <a:pt x="9575" y="21600"/>
                  </a:cubicBezTo>
                  <a:cubicBezTo>
                    <a:pt x="17941" y="21600"/>
                    <a:pt x="19856" y="19156"/>
                    <a:pt x="20552" y="16199"/>
                  </a:cubicBezTo>
                  <a:cubicBezTo>
                    <a:pt x="21600" y="11761"/>
                    <a:pt x="16540" y="7472"/>
                    <a:pt x="19503" y="2962"/>
                  </a:cubicBezTo>
                  <a:cubicBezTo>
                    <a:pt x="20380" y="1631"/>
                    <a:pt x="17246" y="0"/>
                    <a:pt x="1306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16" name="Google Shape;2818;p57"/>
            <p:cNvSpPr/>
            <p:nvPr/>
          </p:nvSpPr>
          <p:spPr>
            <a:xfrm>
              <a:off x="1254473" y="413740"/>
              <a:ext cx="30015" cy="15479"/>
            </a:xfrm>
            <a:custGeom>
              <a:avLst/>
              <a:gdLst/>
              <a:ahLst/>
              <a:cxnLst>
                <a:cxn ang="0">
                  <a:pos x="wd2" y="hd2"/>
                </a:cxn>
                <a:cxn ang="5400000">
                  <a:pos x="wd2" y="hd2"/>
                </a:cxn>
                <a:cxn ang="10800000">
                  <a:pos x="wd2" y="hd2"/>
                </a:cxn>
                <a:cxn ang="16200000">
                  <a:pos x="wd2" y="hd2"/>
                </a:cxn>
              </a:cxnLst>
              <a:rect l="0" t="0" r="r" b="b"/>
              <a:pathLst>
                <a:path w="20261" h="21600" fill="norm" stroke="1" extrusionOk="0">
                  <a:moveTo>
                    <a:pt x="7335" y="0"/>
                  </a:moveTo>
                  <a:cubicBezTo>
                    <a:pt x="3851" y="1024"/>
                    <a:pt x="-625" y="202"/>
                    <a:pt x="72" y="7609"/>
                  </a:cubicBezTo>
                  <a:cubicBezTo>
                    <a:pt x="1264" y="19338"/>
                    <a:pt x="6840" y="21600"/>
                    <a:pt x="12012" y="21600"/>
                  </a:cubicBezTo>
                  <a:cubicBezTo>
                    <a:pt x="15699" y="21600"/>
                    <a:pt x="20975" y="20374"/>
                    <a:pt x="20180" y="11312"/>
                  </a:cubicBezTo>
                  <a:cubicBezTo>
                    <a:pt x="19333" y="2846"/>
                    <a:pt x="16476" y="2227"/>
                    <a:pt x="13510" y="2227"/>
                  </a:cubicBezTo>
                  <a:cubicBezTo>
                    <a:pt x="12997" y="2227"/>
                    <a:pt x="12479" y="2239"/>
                    <a:pt x="11966" y="2239"/>
                  </a:cubicBezTo>
                  <a:cubicBezTo>
                    <a:pt x="10198" y="2239"/>
                    <a:pt x="8516" y="2012"/>
                    <a:pt x="733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17" name="Google Shape;2819;p57"/>
            <p:cNvSpPr/>
            <p:nvPr/>
          </p:nvSpPr>
          <p:spPr>
            <a:xfrm>
              <a:off x="1327266" y="417972"/>
              <a:ext cx="17112" cy="12817"/>
            </a:xfrm>
            <a:custGeom>
              <a:avLst/>
              <a:gdLst/>
              <a:ahLst/>
              <a:cxnLst>
                <a:cxn ang="0">
                  <a:pos x="wd2" y="hd2"/>
                </a:cxn>
                <a:cxn ang="5400000">
                  <a:pos x="wd2" y="hd2"/>
                </a:cxn>
                <a:cxn ang="10800000">
                  <a:pos x="wd2" y="hd2"/>
                </a:cxn>
                <a:cxn ang="16200000">
                  <a:pos x="wd2" y="hd2"/>
                </a:cxn>
              </a:cxnLst>
              <a:rect l="0" t="0" r="r" b="b"/>
              <a:pathLst>
                <a:path w="21422" h="21600" fill="norm" stroke="1" extrusionOk="0">
                  <a:moveTo>
                    <a:pt x="13645" y="0"/>
                  </a:moveTo>
                  <a:cubicBezTo>
                    <a:pt x="13164" y="0"/>
                    <a:pt x="12684" y="29"/>
                    <a:pt x="12192" y="72"/>
                  </a:cubicBezTo>
                  <a:cubicBezTo>
                    <a:pt x="7204" y="2056"/>
                    <a:pt x="-178" y="1553"/>
                    <a:pt x="4" y="12986"/>
                  </a:cubicBezTo>
                  <a:cubicBezTo>
                    <a:pt x="4" y="19428"/>
                    <a:pt x="3710" y="21600"/>
                    <a:pt x="7813" y="21600"/>
                  </a:cubicBezTo>
                  <a:cubicBezTo>
                    <a:pt x="8464" y="21600"/>
                    <a:pt x="9137" y="21542"/>
                    <a:pt x="9789" y="21442"/>
                  </a:cubicBezTo>
                  <a:cubicBezTo>
                    <a:pt x="15696" y="20694"/>
                    <a:pt x="21422" y="17717"/>
                    <a:pt x="21422" y="8513"/>
                  </a:cubicBezTo>
                  <a:cubicBezTo>
                    <a:pt x="21422" y="2229"/>
                    <a:pt x="18100" y="0"/>
                    <a:pt x="1364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18" name="Google Shape;2820;p57"/>
            <p:cNvSpPr/>
            <p:nvPr/>
          </p:nvSpPr>
          <p:spPr>
            <a:xfrm>
              <a:off x="1085134" y="371701"/>
              <a:ext cx="15061" cy="13030"/>
            </a:xfrm>
            <a:custGeom>
              <a:avLst/>
              <a:gdLst/>
              <a:ahLst/>
              <a:cxnLst>
                <a:cxn ang="0">
                  <a:pos x="wd2" y="hd2"/>
                </a:cxn>
                <a:cxn ang="5400000">
                  <a:pos x="wd2" y="hd2"/>
                </a:cxn>
                <a:cxn ang="10800000">
                  <a:pos x="wd2" y="hd2"/>
                </a:cxn>
                <a:cxn ang="16200000">
                  <a:pos x="wd2" y="hd2"/>
                </a:cxn>
              </a:cxnLst>
              <a:rect l="0" t="0" r="r" b="b"/>
              <a:pathLst>
                <a:path w="21227" h="21600" fill="norm" stroke="1" extrusionOk="0">
                  <a:moveTo>
                    <a:pt x="9381" y="0"/>
                  </a:moveTo>
                  <a:cubicBezTo>
                    <a:pt x="4221" y="0"/>
                    <a:pt x="-373" y="2985"/>
                    <a:pt x="24" y="10043"/>
                  </a:cubicBezTo>
                  <a:cubicBezTo>
                    <a:pt x="24" y="16465"/>
                    <a:pt x="4426" y="21600"/>
                    <a:pt x="9778" y="21600"/>
                  </a:cubicBezTo>
                  <a:cubicBezTo>
                    <a:pt x="10126" y="21600"/>
                    <a:pt x="10475" y="21572"/>
                    <a:pt x="10836" y="21529"/>
                  </a:cubicBezTo>
                  <a:cubicBezTo>
                    <a:pt x="16236" y="21529"/>
                    <a:pt x="20602" y="18601"/>
                    <a:pt x="21227" y="11260"/>
                  </a:cubicBezTo>
                  <a:cubicBezTo>
                    <a:pt x="20602" y="3197"/>
                    <a:pt x="15611" y="269"/>
                    <a:pt x="10006" y="14"/>
                  </a:cubicBezTo>
                  <a:cubicBezTo>
                    <a:pt x="9802" y="14"/>
                    <a:pt x="9585" y="0"/>
                    <a:pt x="938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550" name="Google Shape;2821;p57"/>
          <p:cNvGrpSpPr/>
          <p:nvPr/>
        </p:nvGrpSpPr>
        <p:grpSpPr>
          <a:xfrm>
            <a:off x="731048" y="995041"/>
            <a:ext cx="2665741" cy="1318874"/>
            <a:chOff x="0" y="0"/>
            <a:chExt cx="2665740" cy="1318873"/>
          </a:xfrm>
        </p:grpSpPr>
        <p:sp>
          <p:nvSpPr>
            <p:cNvPr id="2820" name="Google Shape;2823;p57"/>
            <p:cNvSpPr/>
            <p:nvPr/>
          </p:nvSpPr>
          <p:spPr>
            <a:xfrm>
              <a:off x="1829560" y="46933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221" y="1163"/>
                    <a:pt x="18000" y="2991"/>
                    <a:pt x="16036" y="5317"/>
                  </a:cubicBezTo>
                  <a:cubicBezTo>
                    <a:pt x="10730" y="11132"/>
                    <a:pt x="5400" y="15120"/>
                    <a:pt x="0" y="16948"/>
                  </a:cubicBezTo>
                  <a:lnTo>
                    <a:pt x="1379" y="17446"/>
                  </a:lnTo>
                  <a:cubicBezTo>
                    <a:pt x="4839" y="19772"/>
                    <a:pt x="7784" y="21600"/>
                    <a:pt x="10075" y="21600"/>
                  </a:cubicBezTo>
                  <a:cubicBezTo>
                    <a:pt x="16200" y="21600"/>
                    <a:pt x="19964" y="8806"/>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21" name="Google Shape;2824;p57"/>
            <p:cNvSpPr/>
            <p:nvPr/>
          </p:nvSpPr>
          <p:spPr>
            <a:xfrm>
              <a:off x="1466701" y="32933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833" y="9257"/>
                    <a:pt x="14547" y="21600"/>
                    <a:pt x="21600" y="21600"/>
                  </a:cubicBezTo>
                  <a:cubicBezTo>
                    <a:pt x="14547" y="0"/>
                    <a:pt x="6833"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22" name="Google Shape;2825;p57"/>
            <p:cNvSpPr/>
            <p:nvPr/>
          </p:nvSpPr>
          <p:spPr>
            <a:xfrm>
              <a:off x="1699678" y="47032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18" y="9476"/>
                    <a:pt x="14990" y="21600"/>
                    <a:pt x="19975" y="21600"/>
                  </a:cubicBezTo>
                  <a:cubicBezTo>
                    <a:pt x="20625" y="21600"/>
                    <a:pt x="21203" y="21321"/>
                    <a:pt x="21600" y="20903"/>
                  </a:cubicBezTo>
                  <a:cubicBezTo>
                    <a:pt x="20336" y="16583"/>
                    <a:pt x="18819" y="13099"/>
                    <a:pt x="17193" y="11706"/>
                  </a:cubicBezTo>
                  <a:cubicBezTo>
                    <a:pt x="11631" y="3902"/>
                    <a:pt x="5815"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23" name="Google Shape;2826;p57"/>
            <p:cNvSpPr/>
            <p:nvPr/>
          </p:nvSpPr>
          <p:spPr>
            <a:xfrm>
              <a:off x="1511693" y="468858"/>
              <a:ext cx="30279" cy="170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22" y="0"/>
                  </a:moveTo>
                  <a:cubicBezTo>
                    <a:pt x="19857" y="0"/>
                    <a:pt x="18530" y="292"/>
                    <a:pt x="17193" y="790"/>
                  </a:cubicBezTo>
                  <a:cubicBezTo>
                    <a:pt x="15769" y="1203"/>
                    <a:pt x="14374" y="1925"/>
                    <a:pt x="13057" y="2835"/>
                  </a:cubicBezTo>
                  <a:cubicBezTo>
                    <a:pt x="10713" y="4760"/>
                    <a:pt x="8650" y="6152"/>
                    <a:pt x="6063" y="6564"/>
                  </a:cubicBezTo>
                  <a:cubicBezTo>
                    <a:pt x="3933" y="6925"/>
                    <a:pt x="339" y="11857"/>
                    <a:pt x="0" y="13060"/>
                  </a:cubicBezTo>
                  <a:cubicBezTo>
                    <a:pt x="0" y="13902"/>
                    <a:pt x="97" y="16617"/>
                    <a:pt x="1085" y="18232"/>
                  </a:cubicBezTo>
                  <a:cubicBezTo>
                    <a:pt x="1676" y="19091"/>
                    <a:pt x="2402" y="19555"/>
                    <a:pt x="3158" y="19555"/>
                  </a:cubicBezTo>
                  <a:cubicBezTo>
                    <a:pt x="3313" y="19555"/>
                    <a:pt x="3468" y="19538"/>
                    <a:pt x="3623" y="19504"/>
                  </a:cubicBezTo>
                  <a:cubicBezTo>
                    <a:pt x="4223" y="19418"/>
                    <a:pt x="4775" y="19383"/>
                    <a:pt x="5298" y="19383"/>
                  </a:cubicBezTo>
                  <a:cubicBezTo>
                    <a:pt x="7555" y="19383"/>
                    <a:pt x="9066" y="20122"/>
                    <a:pt x="9560" y="21548"/>
                  </a:cubicBezTo>
                  <a:cubicBezTo>
                    <a:pt x="9560" y="21548"/>
                    <a:pt x="9560" y="21600"/>
                    <a:pt x="9560" y="21600"/>
                  </a:cubicBezTo>
                  <a:cubicBezTo>
                    <a:pt x="9870" y="20706"/>
                    <a:pt x="10645" y="19916"/>
                    <a:pt x="11904" y="19916"/>
                  </a:cubicBezTo>
                  <a:cubicBezTo>
                    <a:pt x="13018" y="19916"/>
                    <a:pt x="13696" y="19624"/>
                    <a:pt x="14006" y="18954"/>
                  </a:cubicBezTo>
                  <a:cubicBezTo>
                    <a:pt x="14074" y="18833"/>
                    <a:pt x="14277" y="18421"/>
                    <a:pt x="14171" y="17149"/>
                  </a:cubicBezTo>
                  <a:cubicBezTo>
                    <a:pt x="13900" y="14331"/>
                    <a:pt x="15430" y="13060"/>
                    <a:pt x="16408" y="12218"/>
                  </a:cubicBezTo>
                  <a:cubicBezTo>
                    <a:pt x="16718" y="11977"/>
                    <a:pt x="16989" y="11737"/>
                    <a:pt x="17261" y="11444"/>
                  </a:cubicBezTo>
                  <a:cubicBezTo>
                    <a:pt x="16951" y="10774"/>
                    <a:pt x="16612" y="10173"/>
                    <a:pt x="16244" y="9640"/>
                  </a:cubicBezTo>
                  <a:cubicBezTo>
                    <a:pt x="15498" y="8489"/>
                    <a:pt x="14917" y="7595"/>
                    <a:pt x="15052" y="6444"/>
                  </a:cubicBezTo>
                  <a:cubicBezTo>
                    <a:pt x="15120" y="5842"/>
                    <a:pt x="15362" y="5361"/>
                    <a:pt x="15662" y="5241"/>
                  </a:cubicBezTo>
                  <a:cubicBezTo>
                    <a:pt x="17086" y="4330"/>
                    <a:pt x="20544" y="1564"/>
                    <a:pt x="21600" y="0"/>
                  </a:cubicBezTo>
                  <a:cubicBezTo>
                    <a:pt x="21474" y="0"/>
                    <a:pt x="21348" y="0"/>
                    <a:pt x="2122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24" name="Google Shape;2827;p57"/>
            <p:cNvSpPr/>
            <p:nvPr/>
          </p:nvSpPr>
          <p:spPr>
            <a:xfrm>
              <a:off x="1804596" y="475090"/>
              <a:ext cx="20385" cy="13782"/>
            </a:xfrm>
            <a:custGeom>
              <a:avLst/>
              <a:gdLst/>
              <a:ahLst/>
              <a:cxnLst>
                <a:cxn ang="0">
                  <a:pos x="wd2" y="hd2"/>
                </a:cxn>
                <a:cxn ang="5400000">
                  <a:pos x="wd2" y="hd2"/>
                </a:cxn>
                <a:cxn ang="10800000">
                  <a:pos x="wd2" y="hd2"/>
                </a:cxn>
                <a:cxn ang="16200000">
                  <a:pos x="wd2" y="hd2"/>
                </a:cxn>
              </a:cxnLst>
              <a:rect l="0" t="0" r="r" b="b"/>
              <a:pathLst>
                <a:path w="21099" h="21600" fill="norm" stroke="1" extrusionOk="0">
                  <a:moveTo>
                    <a:pt x="15197" y="0"/>
                  </a:moveTo>
                  <a:cubicBezTo>
                    <a:pt x="15000" y="0"/>
                    <a:pt x="14803" y="0"/>
                    <a:pt x="14606" y="0"/>
                  </a:cubicBezTo>
                  <a:cubicBezTo>
                    <a:pt x="9238" y="0"/>
                    <a:pt x="3589" y="1937"/>
                    <a:pt x="1523" y="5065"/>
                  </a:cubicBezTo>
                  <a:cubicBezTo>
                    <a:pt x="-501" y="8129"/>
                    <a:pt x="-304" y="16833"/>
                    <a:pt x="932" y="20408"/>
                  </a:cubicBezTo>
                  <a:cubicBezTo>
                    <a:pt x="1171" y="21238"/>
                    <a:pt x="1466" y="21600"/>
                    <a:pt x="1621" y="21600"/>
                  </a:cubicBezTo>
                  <a:lnTo>
                    <a:pt x="1762" y="21536"/>
                  </a:lnTo>
                  <a:cubicBezTo>
                    <a:pt x="1762" y="21153"/>
                    <a:pt x="1762" y="20706"/>
                    <a:pt x="1762" y="20344"/>
                  </a:cubicBezTo>
                  <a:cubicBezTo>
                    <a:pt x="1663" y="17663"/>
                    <a:pt x="1466" y="13258"/>
                    <a:pt x="5205" y="7235"/>
                  </a:cubicBezTo>
                  <a:cubicBezTo>
                    <a:pt x="8212" y="2298"/>
                    <a:pt x="13285" y="1000"/>
                    <a:pt x="18387" y="1000"/>
                  </a:cubicBezTo>
                  <a:cubicBezTo>
                    <a:pt x="19300" y="1000"/>
                    <a:pt x="20200" y="1043"/>
                    <a:pt x="21099" y="1128"/>
                  </a:cubicBezTo>
                  <a:cubicBezTo>
                    <a:pt x="20846" y="1043"/>
                    <a:pt x="20649" y="979"/>
                    <a:pt x="20410" y="894"/>
                  </a:cubicBezTo>
                  <a:cubicBezTo>
                    <a:pt x="18682" y="298"/>
                    <a:pt x="16953" y="0"/>
                    <a:pt x="1519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25" name="Google Shape;2829;p57"/>
            <p:cNvSpPr/>
            <p:nvPr/>
          </p:nvSpPr>
          <p:spPr>
            <a:xfrm>
              <a:off x="1601194" y="472048"/>
              <a:ext cx="58657" cy="92124"/>
            </a:xfrm>
            <a:custGeom>
              <a:avLst/>
              <a:gdLst/>
              <a:ahLst/>
              <a:cxnLst>
                <a:cxn ang="0">
                  <a:pos x="wd2" y="hd2"/>
                </a:cxn>
                <a:cxn ang="5400000">
                  <a:pos x="wd2" y="hd2"/>
                </a:cxn>
                <a:cxn ang="10800000">
                  <a:pos x="wd2" y="hd2"/>
                </a:cxn>
                <a:cxn ang="16200000">
                  <a:pos x="wd2" y="hd2"/>
                </a:cxn>
              </a:cxnLst>
              <a:rect l="0" t="0" r="r" b="b"/>
              <a:pathLst>
                <a:path w="21581" h="21600" fill="norm" stroke="1" extrusionOk="0">
                  <a:moveTo>
                    <a:pt x="11830" y="0"/>
                  </a:moveTo>
                  <a:cubicBezTo>
                    <a:pt x="10251" y="0"/>
                    <a:pt x="8403" y="567"/>
                    <a:pt x="7259" y="1203"/>
                  </a:cubicBezTo>
                  <a:lnTo>
                    <a:pt x="7119" y="1283"/>
                  </a:lnTo>
                  <a:lnTo>
                    <a:pt x="7134" y="1283"/>
                  </a:lnTo>
                  <a:lnTo>
                    <a:pt x="6735" y="1448"/>
                  </a:lnTo>
                  <a:lnTo>
                    <a:pt x="6560" y="1528"/>
                  </a:lnTo>
                  <a:cubicBezTo>
                    <a:pt x="6015" y="1729"/>
                    <a:pt x="5456" y="1916"/>
                    <a:pt x="4881" y="2085"/>
                  </a:cubicBezTo>
                  <a:cubicBezTo>
                    <a:pt x="3777" y="2419"/>
                    <a:pt x="2624" y="2763"/>
                    <a:pt x="1994" y="3276"/>
                  </a:cubicBezTo>
                  <a:cubicBezTo>
                    <a:pt x="1699" y="3499"/>
                    <a:pt x="1400" y="3722"/>
                    <a:pt x="1085" y="3922"/>
                  </a:cubicBezTo>
                  <a:cubicBezTo>
                    <a:pt x="491" y="4314"/>
                    <a:pt x="-19" y="4648"/>
                    <a:pt x="1" y="4960"/>
                  </a:cubicBezTo>
                  <a:cubicBezTo>
                    <a:pt x="16" y="5138"/>
                    <a:pt x="191" y="5316"/>
                    <a:pt x="575" y="5517"/>
                  </a:cubicBezTo>
                  <a:cubicBezTo>
                    <a:pt x="2084" y="6342"/>
                    <a:pt x="1944" y="6956"/>
                    <a:pt x="1819" y="7602"/>
                  </a:cubicBezTo>
                  <a:cubicBezTo>
                    <a:pt x="1784" y="7745"/>
                    <a:pt x="1749" y="7901"/>
                    <a:pt x="1734" y="8057"/>
                  </a:cubicBezTo>
                  <a:cubicBezTo>
                    <a:pt x="1699" y="8494"/>
                    <a:pt x="3448" y="9897"/>
                    <a:pt x="4512" y="10732"/>
                  </a:cubicBezTo>
                  <a:lnTo>
                    <a:pt x="5231" y="11289"/>
                  </a:lnTo>
                  <a:cubicBezTo>
                    <a:pt x="6140" y="12037"/>
                    <a:pt x="6945" y="12661"/>
                    <a:pt x="7259" y="13005"/>
                  </a:cubicBezTo>
                  <a:cubicBezTo>
                    <a:pt x="8133" y="14020"/>
                    <a:pt x="7064" y="15793"/>
                    <a:pt x="5596" y="16952"/>
                  </a:cubicBezTo>
                  <a:cubicBezTo>
                    <a:pt x="5301" y="17197"/>
                    <a:pt x="5141" y="17519"/>
                    <a:pt x="5196" y="17831"/>
                  </a:cubicBezTo>
                  <a:cubicBezTo>
                    <a:pt x="5281" y="18713"/>
                    <a:pt x="6525" y="19693"/>
                    <a:pt x="8168" y="19693"/>
                  </a:cubicBezTo>
                  <a:cubicBezTo>
                    <a:pt x="9582" y="19693"/>
                    <a:pt x="10336" y="20250"/>
                    <a:pt x="11016" y="20753"/>
                  </a:cubicBezTo>
                  <a:cubicBezTo>
                    <a:pt x="11615" y="21208"/>
                    <a:pt x="12145" y="21600"/>
                    <a:pt x="13109" y="21600"/>
                  </a:cubicBezTo>
                  <a:cubicBezTo>
                    <a:pt x="13134" y="21600"/>
                    <a:pt x="13159" y="21600"/>
                    <a:pt x="13189" y="21600"/>
                  </a:cubicBezTo>
                  <a:cubicBezTo>
                    <a:pt x="15756" y="21543"/>
                    <a:pt x="18539" y="21142"/>
                    <a:pt x="18819" y="20874"/>
                  </a:cubicBezTo>
                  <a:cubicBezTo>
                    <a:pt x="18854" y="20830"/>
                    <a:pt x="18888" y="20674"/>
                    <a:pt x="18854" y="20085"/>
                  </a:cubicBezTo>
                  <a:cubicBezTo>
                    <a:pt x="18854" y="19938"/>
                    <a:pt x="18819" y="19792"/>
                    <a:pt x="18819" y="19636"/>
                  </a:cubicBezTo>
                  <a:cubicBezTo>
                    <a:pt x="18749" y="18945"/>
                    <a:pt x="18679" y="18143"/>
                    <a:pt x="18854" y="17687"/>
                  </a:cubicBezTo>
                  <a:cubicBezTo>
                    <a:pt x="19028" y="17229"/>
                    <a:pt x="18869" y="17108"/>
                    <a:pt x="18644" y="16908"/>
                  </a:cubicBezTo>
                  <a:cubicBezTo>
                    <a:pt x="18469" y="16752"/>
                    <a:pt x="18344" y="16573"/>
                    <a:pt x="18274" y="16395"/>
                  </a:cubicBezTo>
                  <a:cubicBezTo>
                    <a:pt x="18234" y="16363"/>
                    <a:pt x="18094" y="16354"/>
                    <a:pt x="17939" y="16354"/>
                  </a:cubicBezTo>
                  <a:cubicBezTo>
                    <a:pt x="17765" y="16354"/>
                    <a:pt x="17565" y="16366"/>
                    <a:pt x="17470" y="16373"/>
                  </a:cubicBezTo>
                  <a:cubicBezTo>
                    <a:pt x="17330" y="16382"/>
                    <a:pt x="17190" y="16395"/>
                    <a:pt x="17070" y="16395"/>
                  </a:cubicBezTo>
                  <a:cubicBezTo>
                    <a:pt x="16845" y="16395"/>
                    <a:pt x="16671" y="16360"/>
                    <a:pt x="16581" y="16239"/>
                  </a:cubicBezTo>
                  <a:cubicBezTo>
                    <a:pt x="16441" y="16038"/>
                    <a:pt x="16701" y="15870"/>
                    <a:pt x="16840" y="15793"/>
                  </a:cubicBezTo>
                  <a:cubicBezTo>
                    <a:pt x="17420" y="15424"/>
                    <a:pt x="17505" y="15179"/>
                    <a:pt x="17470" y="15125"/>
                  </a:cubicBezTo>
                  <a:cubicBezTo>
                    <a:pt x="17455" y="15106"/>
                    <a:pt x="17370" y="15064"/>
                    <a:pt x="17105" y="15064"/>
                  </a:cubicBezTo>
                  <a:cubicBezTo>
                    <a:pt x="17050" y="15064"/>
                    <a:pt x="16995" y="15064"/>
                    <a:pt x="16930" y="15067"/>
                  </a:cubicBezTo>
                  <a:cubicBezTo>
                    <a:pt x="16895" y="15067"/>
                    <a:pt x="16860" y="15067"/>
                    <a:pt x="16830" y="15067"/>
                  </a:cubicBezTo>
                  <a:cubicBezTo>
                    <a:pt x="16406" y="15067"/>
                    <a:pt x="16091" y="15001"/>
                    <a:pt x="15896" y="14845"/>
                  </a:cubicBezTo>
                  <a:cubicBezTo>
                    <a:pt x="15497" y="14523"/>
                    <a:pt x="15741" y="14011"/>
                    <a:pt x="15986" y="13453"/>
                  </a:cubicBezTo>
                  <a:lnTo>
                    <a:pt x="16021" y="13352"/>
                  </a:lnTo>
                  <a:cubicBezTo>
                    <a:pt x="16091" y="13161"/>
                    <a:pt x="16301" y="12982"/>
                    <a:pt x="16581" y="12893"/>
                  </a:cubicBezTo>
                  <a:cubicBezTo>
                    <a:pt x="16721" y="12852"/>
                    <a:pt x="16875" y="12833"/>
                    <a:pt x="17040" y="12833"/>
                  </a:cubicBezTo>
                  <a:cubicBezTo>
                    <a:pt x="17455" y="12833"/>
                    <a:pt x="17929" y="12954"/>
                    <a:pt x="18379" y="13071"/>
                  </a:cubicBezTo>
                  <a:cubicBezTo>
                    <a:pt x="18589" y="13129"/>
                    <a:pt x="18764" y="13173"/>
                    <a:pt x="18958" y="13218"/>
                  </a:cubicBezTo>
                  <a:cubicBezTo>
                    <a:pt x="19048" y="13237"/>
                    <a:pt x="19143" y="13243"/>
                    <a:pt x="19238" y="13243"/>
                  </a:cubicBezTo>
                  <a:cubicBezTo>
                    <a:pt x="19548" y="13243"/>
                    <a:pt x="19868" y="13157"/>
                    <a:pt x="20217" y="13062"/>
                  </a:cubicBezTo>
                  <a:cubicBezTo>
                    <a:pt x="20637" y="12915"/>
                    <a:pt x="21106" y="12839"/>
                    <a:pt x="21581" y="12839"/>
                  </a:cubicBezTo>
                  <a:cubicBezTo>
                    <a:pt x="21441" y="12648"/>
                    <a:pt x="20827" y="12260"/>
                    <a:pt x="20267" y="12225"/>
                  </a:cubicBezTo>
                  <a:cubicBezTo>
                    <a:pt x="19588" y="12193"/>
                    <a:pt x="19448" y="11792"/>
                    <a:pt x="19323" y="11457"/>
                  </a:cubicBezTo>
                  <a:cubicBezTo>
                    <a:pt x="19148" y="10977"/>
                    <a:pt x="18993" y="10677"/>
                    <a:pt x="18169" y="10633"/>
                  </a:cubicBezTo>
                  <a:cubicBezTo>
                    <a:pt x="18104" y="10630"/>
                    <a:pt x="18039" y="10626"/>
                    <a:pt x="17979" y="10626"/>
                  </a:cubicBezTo>
                  <a:cubicBezTo>
                    <a:pt x="17475" y="10626"/>
                    <a:pt x="17285" y="10744"/>
                    <a:pt x="17210" y="10843"/>
                  </a:cubicBezTo>
                  <a:cubicBezTo>
                    <a:pt x="17085" y="11034"/>
                    <a:pt x="17035" y="11244"/>
                    <a:pt x="17035" y="11445"/>
                  </a:cubicBezTo>
                  <a:cubicBezTo>
                    <a:pt x="17035" y="11636"/>
                    <a:pt x="16980" y="11823"/>
                    <a:pt x="16875" y="12002"/>
                  </a:cubicBezTo>
                  <a:cubicBezTo>
                    <a:pt x="16805" y="12113"/>
                    <a:pt x="16631" y="12180"/>
                    <a:pt x="16441" y="12180"/>
                  </a:cubicBezTo>
                  <a:cubicBezTo>
                    <a:pt x="16036" y="12180"/>
                    <a:pt x="15706" y="11823"/>
                    <a:pt x="15497" y="11524"/>
                  </a:cubicBezTo>
                  <a:cubicBezTo>
                    <a:pt x="15092" y="10954"/>
                    <a:pt x="14832" y="10130"/>
                    <a:pt x="15442" y="9675"/>
                  </a:cubicBezTo>
                  <a:cubicBezTo>
                    <a:pt x="15637" y="9519"/>
                    <a:pt x="15721" y="9394"/>
                    <a:pt x="15671" y="9318"/>
                  </a:cubicBezTo>
                  <a:cubicBezTo>
                    <a:pt x="15597" y="9219"/>
                    <a:pt x="15227" y="9133"/>
                    <a:pt x="14677" y="9133"/>
                  </a:cubicBezTo>
                  <a:cubicBezTo>
                    <a:pt x="14592" y="9133"/>
                    <a:pt x="14503" y="9133"/>
                    <a:pt x="14413" y="9140"/>
                  </a:cubicBezTo>
                  <a:cubicBezTo>
                    <a:pt x="14373" y="9140"/>
                    <a:pt x="14333" y="9140"/>
                    <a:pt x="14298" y="9140"/>
                  </a:cubicBezTo>
                  <a:cubicBezTo>
                    <a:pt x="13603" y="9140"/>
                    <a:pt x="13259" y="8847"/>
                    <a:pt x="13014" y="8627"/>
                  </a:cubicBezTo>
                  <a:cubicBezTo>
                    <a:pt x="12789" y="8443"/>
                    <a:pt x="12709" y="8395"/>
                    <a:pt x="12619" y="8395"/>
                  </a:cubicBezTo>
                  <a:cubicBezTo>
                    <a:pt x="12594" y="8395"/>
                    <a:pt x="12569" y="8398"/>
                    <a:pt x="12539" y="8404"/>
                  </a:cubicBezTo>
                  <a:cubicBezTo>
                    <a:pt x="12464" y="8420"/>
                    <a:pt x="12385" y="8430"/>
                    <a:pt x="12305" y="8430"/>
                  </a:cubicBezTo>
                  <a:cubicBezTo>
                    <a:pt x="12145" y="8430"/>
                    <a:pt x="11980" y="8395"/>
                    <a:pt x="11840" y="8338"/>
                  </a:cubicBezTo>
                  <a:cubicBezTo>
                    <a:pt x="11435" y="8147"/>
                    <a:pt x="11226" y="7647"/>
                    <a:pt x="11226" y="6867"/>
                  </a:cubicBezTo>
                  <a:cubicBezTo>
                    <a:pt x="11226" y="6542"/>
                    <a:pt x="10197" y="5940"/>
                    <a:pt x="9462" y="5940"/>
                  </a:cubicBezTo>
                  <a:cubicBezTo>
                    <a:pt x="9447" y="5940"/>
                    <a:pt x="9432" y="5940"/>
                    <a:pt x="9422" y="5940"/>
                  </a:cubicBezTo>
                  <a:cubicBezTo>
                    <a:pt x="9138" y="5940"/>
                    <a:pt x="8878" y="5832"/>
                    <a:pt x="8778" y="5660"/>
                  </a:cubicBezTo>
                  <a:cubicBezTo>
                    <a:pt x="8673" y="5415"/>
                    <a:pt x="8798" y="5160"/>
                    <a:pt x="9113" y="5004"/>
                  </a:cubicBezTo>
                  <a:cubicBezTo>
                    <a:pt x="9357" y="4871"/>
                    <a:pt x="9662" y="4804"/>
                    <a:pt x="9997" y="4804"/>
                  </a:cubicBezTo>
                  <a:cubicBezTo>
                    <a:pt x="10311" y="4804"/>
                    <a:pt x="10656" y="4864"/>
                    <a:pt x="11001" y="4982"/>
                  </a:cubicBezTo>
                  <a:cubicBezTo>
                    <a:pt x="11141" y="5036"/>
                    <a:pt x="11281" y="5081"/>
                    <a:pt x="11455" y="5116"/>
                  </a:cubicBezTo>
                  <a:cubicBezTo>
                    <a:pt x="11350" y="4871"/>
                    <a:pt x="11211" y="4635"/>
                    <a:pt x="11036" y="4403"/>
                  </a:cubicBezTo>
                  <a:lnTo>
                    <a:pt x="10946" y="4279"/>
                  </a:lnTo>
                  <a:cubicBezTo>
                    <a:pt x="10841" y="4135"/>
                    <a:pt x="10876" y="3967"/>
                    <a:pt x="11036" y="3846"/>
                  </a:cubicBezTo>
                  <a:cubicBezTo>
                    <a:pt x="11505" y="3438"/>
                    <a:pt x="13134" y="3193"/>
                    <a:pt x="14218" y="3193"/>
                  </a:cubicBezTo>
                  <a:cubicBezTo>
                    <a:pt x="14388" y="3193"/>
                    <a:pt x="14538" y="3199"/>
                    <a:pt x="14672" y="3209"/>
                  </a:cubicBezTo>
                  <a:cubicBezTo>
                    <a:pt x="15017" y="3241"/>
                    <a:pt x="15347" y="3254"/>
                    <a:pt x="15646" y="3254"/>
                  </a:cubicBezTo>
                  <a:cubicBezTo>
                    <a:pt x="16351" y="3254"/>
                    <a:pt x="16875" y="3180"/>
                    <a:pt x="17000" y="3088"/>
                  </a:cubicBezTo>
                  <a:cubicBezTo>
                    <a:pt x="17000" y="3088"/>
                    <a:pt x="17015" y="3075"/>
                    <a:pt x="17000" y="3031"/>
                  </a:cubicBezTo>
                  <a:cubicBezTo>
                    <a:pt x="16840" y="2786"/>
                    <a:pt x="16895" y="2429"/>
                    <a:pt x="16965" y="2018"/>
                  </a:cubicBezTo>
                  <a:cubicBezTo>
                    <a:pt x="17035" y="1484"/>
                    <a:pt x="17120" y="869"/>
                    <a:pt x="16721" y="503"/>
                  </a:cubicBezTo>
                  <a:cubicBezTo>
                    <a:pt x="16401" y="223"/>
                    <a:pt x="15936" y="175"/>
                    <a:pt x="15207" y="175"/>
                  </a:cubicBezTo>
                  <a:cubicBezTo>
                    <a:pt x="15092" y="175"/>
                    <a:pt x="14972" y="178"/>
                    <a:pt x="14847" y="178"/>
                  </a:cubicBezTo>
                  <a:cubicBezTo>
                    <a:pt x="14687" y="185"/>
                    <a:pt x="14528" y="188"/>
                    <a:pt x="14368" y="188"/>
                  </a:cubicBezTo>
                  <a:cubicBezTo>
                    <a:pt x="13808" y="188"/>
                    <a:pt x="13244" y="146"/>
                    <a:pt x="12699" y="67"/>
                  </a:cubicBezTo>
                  <a:cubicBezTo>
                    <a:pt x="12424" y="22"/>
                    <a:pt x="12130" y="0"/>
                    <a:pt x="1183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26" name="Google Shape;2830;p57"/>
            <p:cNvSpPr/>
            <p:nvPr/>
          </p:nvSpPr>
          <p:spPr>
            <a:xfrm>
              <a:off x="2232853" y="86446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71" y="0"/>
                  </a:moveTo>
                  <a:cubicBezTo>
                    <a:pt x="13006" y="0"/>
                    <a:pt x="12658" y="408"/>
                    <a:pt x="12194" y="408"/>
                  </a:cubicBezTo>
                  <a:cubicBezTo>
                    <a:pt x="8942" y="2038"/>
                    <a:pt x="4877" y="4891"/>
                    <a:pt x="0" y="6113"/>
                  </a:cubicBezTo>
                  <a:cubicBezTo>
                    <a:pt x="2903" y="8966"/>
                    <a:pt x="5690" y="11819"/>
                    <a:pt x="8594" y="14672"/>
                  </a:cubicBezTo>
                  <a:cubicBezTo>
                    <a:pt x="12774" y="19970"/>
                    <a:pt x="15794" y="21600"/>
                    <a:pt x="17884" y="21600"/>
                  </a:cubicBezTo>
                  <a:cubicBezTo>
                    <a:pt x="20206" y="21600"/>
                    <a:pt x="21368" y="19562"/>
                    <a:pt x="21600" y="19155"/>
                  </a:cubicBezTo>
                  <a:cubicBezTo>
                    <a:pt x="21600" y="16302"/>
                    <a:pt x="21600" y="13449"/>
                    <a:pt x="20787" y="11819"/>
                  </a:cubicBezTo>
                  <a:cubicBezTo>
                    <a:pt x="18929" y="4483"/>
                    <a:pt x="16258" y="0"/>
                    <a:pt x="1347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27" name="Google Shape;2831;p57"/>
            <p:cNvSpPr/>
            <p:nvPr/>
          </p:nvSpPr>
          <p:spPr>
            <a:xfrm>
              <a:off x="1292706" y="33132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280" y="1605"/>
                    <a:pt x="12295" y="2469"/>
                    <a:pt x="7145" y="2469"/>
                  </a:cubicBezTo>
                  <a:cubicBezTo>
                    <a:pt x="5317" y="2469"/>
                    <a:pt x="3489" y="2345"/>
                    <a:pt x="1828" y="2098"/>
                  </a:cubicBezTo>
                  <a:lnTo>
                    <a:pt x="0" y="1728"/>
                  </a:lnTo>
                  <a:cubicBezTo>
                    <a:pt x="1828" y="4690"/>
                    <a:pt x="2991" y="8146"/>
                    <a:pt x="2326" y="11232"/>
                  </a:cubicBezTo>
                  <a:cubicBezTo>
                    <a:pt x="1828" y="15058"/>
                    <a:pt x="4652" y="19008"/>
                    <a:pt x="9305" y="20736"/>
                  </a:cubicBezTo>
                  <a:cubicBezTo>
                    <a:pt x="10800" y="21230"/>
                    <a:pt x="12462" y="21600"/>
                    <a:pt x="14123" y="21600"/>
                  </a:cubicBezTo>
                  <a:cubicBezTo>
                    <a:pt x="15286" y="21600"/>
                    <a:pt x="16283" y="21477"/>
                    <a:pt x="17446" y="21106"/>
                  </a:cubicBezTo>
                  <a:lnTo>
                    <a:pt x="17446" y="19872"/>
                  </a:lnTo>
                  <a:cubicBezTo>
                    <a:pt x="15120" y="12960"/>
                    <a:pt x="16948" y="6048"/>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28" name="Google Shape;2832;p57"/>
            <p:cNvSpPr/>
            <p:nvPr/>
          </p:nvSpPr>
          <p:spPr>
            <a:xfrm>
              <a:off x="1452943" y="521074"/>
              <a:ext cx="14217"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383" y="1672"/>
                    <a:pt x="18753" y="2073"/>
                    <a:pt x="16855" y="2073"/>
                  </a:cubicBezTo>
                  <a:cubicBezTo>
                    <a:pt x="16050" y="2073"/>
                    <a:pt x="15184" y="1939"/>
                    <a:pt x="14297" y="1872"/>
                  </a:cubicBezTo>
                  <a:lnTo>
                    <a:pt x="11904" y="1872"/>
                  </a:lnTo>
                  <a:cubicBezTo>
                    <a:pt x="11636" y="1872"/>
                    <a:pt x="11367" y="1872"/>
                    <a:pt x="11099" y="1872"/>
                  </a:cubicBezTo>
                  <a:cubicBezTo>
                    <a:pt x="9738" y="1872"/>
                    <a:pt x="8397" y="2341"/>
                    <a:pt x="7076" y="3544"/>
                  </a:cubicBezTo>
                  <a:cubicBezTo>
                    <a:pt x="5632" y="5617"/>
                    <a:pt x="4332" y="8894"/>
                    <a:pt x="3321" y="12639"/>
                  </a:cubicBezTo>
                  <a:cubicBezTo>
                    <a:pt x="2311" y="15916"/>
                    <a:pt x="1155" y="18992"/>
                    <a:pt x="0" y="21600"/>
                  </a:cubicBezTo>
                  <a:cubicBezTo>
                    <a:pt x="825" y="21333"/>
                    <a:pt x="1671" y="21266"/>
                    <a:pt x="2538" y="21266"/>
                  </a:cubicBezTo>
                  <a:cubicBezTo>
                    <a:pt x="3404" y="21266"/>
                    <a:pt x="4291" y="21333"/>
                    <a:pt x="5199" y="21333"/>
                  </a:cubicBezTo>
                  <a:cubicBezTo>
                    <a:pt x="5735" y="21333"/>
                    <a:pt x="6272" y="21333"/>
                    <a:pt x="6829" y="21333"/>
                  </a:cubicBezTo>
                  <a:cubicBezTo>
                    <a:pt x="10913" y="21333"/>
                    <a:pt x="15143" y="21132"/>
                    <a:pt x="17701" y="18056"/>
                  </a:cubicBezTo>
                  <a:cubicBezTo>
                    <a:pt x="20940" y="13843"/>
                    <a:pt x="21311" y="7022"/>
                    <a:pt x="21600" y="736"/>
                  </a:cubicBez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29" name="Google Shape;2833;p57"/>
            <p:cNvSpPr/>
            <p:nvPr/>
          </p:nvSpPr>
          <p:spPr>
            <a:xfrm>
              <a:off x="2019479" y="385777"/>
              <a:ext cx="41870" cy="41779"/>
            </a:xfrm>
            <a:custGeom>
              <a:avLst/>
              <a:gdLst/>
              <a:ahLst/>
              <a:cxnLst>
                <a:cxn ang="0">
                  <a:pos x="wd2" y="hd2"/>
                </a:cxn>
                <a:cxn ang="5400000">
                  <a:pos x="wd2" y="hd2"/>
                </a:cxn>
                <a:cxn ang="10800000">
                  <a:pos x="wd2" y="hd2"/>
                </a:cxn>
                <a:cxn ang="16200000">
                  <a:pos x="wd2" y="hd2"/>
                </a:cxn>
              </a:cxnLst>
              <a:rect l="0" t="0" r="r" b="b"/>
              <a:pathLst>
                <a:path w="21159" h="21600" fill="norm" stroke="1" extrusionOk="0">
                  <a:moveTo>
                    <a:pt x="21072" y="0"/>
                  </a:moveTo>
                  <a:cubicBezTo>
                    <a:pt x="20591" y="218"/>
                    <a:pt x="19507" y="2436"/>
                    <a:pt x="18862" y="3763"/>
                  </a:cubicBezTo>
                  <a:cubicBezTo>
                    <a:pt x="18258" y="5012"/>
                    <a:pt x="17538" y="6437"/>
                    <a:pt x="16818" y="7617"/>
                  </a:cubicBezTo>
                  <a:cubicBezTo>
                    <a:pt x="15349" y="10024"/>
                    <a:pt x="13092" y="11674"/>
                    <a:pt x="11122" y="13120"/>
                  </a:cubicBezTo>
                  <a:cubicBezTo>
                    <a:pt x="9201" y="14524"/>
                    <a:pt x="7548" y="15724"/>
                    <a:pt x="6875" y="17276"/>
                  </a:cubicBezTo>
                  <a:cubicBezTo>
                    <a:pt x="5867" y="19585"/>
                    <a:pt x="3005" y="20519"/>
                    <a:pt x="1105" y="21158"/>
                  </a:cubicBezTo>
                  <a:cubicBezTo>
                    <a:pt x="720" y="21284"/>
                    <a:pt x="288" y="21432"/>
                    <a:pt x="0" y="21551"/>
                  </a:cubicBezTo>
                  <a:cubicBezTo>
                    <a:pt x="185" y="21586"/>
                    <a:pt x="425" y="21600"/>
                    <a:pt x="714" y="21600"/>
                  </a:cubicBezTo>
                  <a:cubicBezTo>
                    <a:pt x="1962" y="21600"/>
                    <a:pt x="4069" y="21291"/>
                    <a:pt x="5647" y="20568"/>
                  </a:cubicBezTo>
                  <a:cubicBezTo>
                    <a:pt x="6608" y="20126"/>
                    <a:pt x="7163" y="19585"/>
                    <a:pt x="7163" y="19143"/>
                  </a:cubicBezTo>
                  <a:cubicBezTo>
                    <a:pt x="7163" y="17500"/>
                    <a:pt x="9229" y="16665"/>
                    <a:pt x="11630" y="15654"/>
                  </a:cubicBezTo>
                  <a:cubicBezTo>
                    <a:pt x="13428" y="14917"/>
                    <a:pt x="15445" y="14082"/>
                    <a:pt x="16790" y="12825"/>
                  </a:cubicBezTo>
                  <a:cubicBezTo>
                    <a:pt x="19679" y="10200"/>
                    <a:pt x="21600" y="1327"/>
                    <a:pt x="2107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0" name="Google Shape;2834;p57"/>
            <p:cNvSpPr/>
            <p:nvPr/>
          </p:nvSpPr>
          <p:spPr>
            <a:xfrm>
              <a:off x="1766251" y="253129"/>
              <a:ext cx="12701" cy="12701"/>
            </a:xfrm>
            <a:custGeom>
              <a:avLst/>
              <a:gdLst/>
              <a:ahLst/>
              <a:cxnLst>
                <a:cxn ang="0">
                  <a:pos x="wd2" y="hd2"/>
                </a:cxn>
                <a:cxn ang="5400000">
                  <a:pos x="wd2" y="hd2"/>
                </a:cxn>
                <a:cxn ang="10800000">
                  <a:pos x="wd2" y="hd2"/>
                </a:cxn>
                <a:cxn ang="16200000">
                  <a:pos x="wd2" y="hd2"/>
                </a:cxn>
              </a:cxnLst>
              <a:rect l="0" t="0" r="r" b="b"/>
              <a:pathLst>
                <a:path w="20788" h="21600" fill="norm" stroke="1" extrusionOk="0">
                  <a:moveTo>
                    <a:pt x="4009" y="0"/>
                  </a:moveTo>
                  <a:cubicBezTo>
                    <a:pt x="2563" y="0"/>
                    <a:pt x="1213" y="1137"/>
                    <a:pt x="924" y="2842"/>
                  </a:cubicBezTo>
                  <a:cubicBezTo>
                    <a:pt x="-812" y="8072"/>
                    <a:pt x="-137" y="13642"/>
                    <a:pt x="3238" y="17621"/>
                  </a:cubicBezTo>
                  <a:cubicBezTo>
                    <a:pt x="5745" y="20236"/>
                    <a:pt x="9024" y="21600"/>
                    <a:pt x="12302" y="21600"/>
                  </a:cubicBezTo>
                  <a:cubicBezTo>
                    <a:pt x="14424" y="21600"/>
                    <a:pt x="16545" y="21032"/>
                    <a:pt x="18474" y="20008"/>
                  </a:cubicBezTo>
                  <a:lnTo>
                    <a:pt x="20788" y="18758"/>
                  </a:lnTo>
                  <a:cubicBezTo>
                    <a:pt x="18474" y="16371"/>
                    <a:pt x="17124" y="13187"/>
                    <a:pt x="16738" y="9663"/>
                  </a:cubicBezTo>
                  <a:cubicBezTo>
                    <a:pt x="14424" y="4434"/>
                    <a:pt x="10374" y="909"/>
                    <a:pt x="5649" y="114"/>
                  </a:cubicBezTo>
                  <a:lnTo>
                    <a:pt x="4588" y="114"/>
                  </a:lnTo>
                  <a:cubicBezTo>
                    <a:pt x="4395" y="0"/>
                    <a:pt x="4202" y="0"/>
                    <a:pt x="400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1" name="Google Shape;2835;p57"/>
            <p:cNvSpPr/>
            <p:nvPr/>
          </p:nvSpPr>
          <p:spPr>
            <a:xfrm>
              <a:off x="1688871" y="480548"/>
              <a:ext cx="15545" cy="18154"/>
            </a:xfrm>
            <a:custGeom>
              <a:avLst/>
              <a:gdLst/>
              <a:ahLst/>
              <a:cxnLst>
                <a:cxn ang="0">
                  <a:pos x="wd2" y="hd2"/>
                </a:cxn>
                <a:cxn ang="5400000">
                  <a:pos x="wd2" y="hd2"/>
                </a:cxn>
                <a:cxn ang="10800000">
                  <a:pos x="wd2" y="hd2"/>
                </a:cxn>
                <a:cxn ang="16200000">
                  <a:pos x="wd2" y="hd2"/>
                </a:cxn>
              </a:cxnLst>
              <a:rect l="0" t="0" r="r" b="b"/>
              <a:pathLst>
                <a:path w="20353" h="21600" fill="norm" stroke="1" extrusionOk="0">
                  <a:moveTo>
                    <a:pt x="13434" y="0"/>
                  </a:moveTo>
                  <a:cubicBezTo>
                    <a:pt x="12705" y="0"/>
                    <a:pt x="12296" y="565"/>
                    <a:pt x="11799" y="2213"/>
                  </a:cubicBezTo>
                  <a:cubicBezTo>
                    <a:pt x="11550" y="3118"/>
                    <a:pt x="11301" y="3910"/>
                    <a:pt x="10430" y="4200"/>
                  </a:cubicBezTo>
                  <a:cubicBezTo>
                    <a:pt x="10287" y="4233"/>
                    <a:pt x="10127" y="4249"/>
                    <a:pt x="9985" y="4249"/>
                  </a:cubicBezTo>
                  <a:cubicBezTo>
                    <a:pt x="9647" y="4249"/>
                    <a:pt x="9310" y="4168"/>
                    <a:pt x="9061" y="3974"/>
                  </a:cubicBezTo>
                  <a:lnTo>
                    <a:pt x="8616" y="3683"/>
                  </a:lnTo>
                  <a:cubicBezTo>
                    <a:pt x="7710" y="3070"/>
                    <a:pt x="6039" y="1890"/>
                    <a:pt x="4527" y="1890"/>
                  </a:cubicBezTo>
                  <a:cubicBezTo>
                    <a:pt x="4367" y="1890"/>
                    <a:pt x="4225" y="1906"/>
                    <a:pt x="4083" y="1939"/>
                  </a:cubicBezTo>
                  <a:cubicBezTo>
                    <a:pt x="3087" y="2100"/>
                    <a:pt x="2270" y="2666"/>
                    <a:pt x="1772" y="3457"/>
                  </a:cubicBezTo>
                  <a:cubicBezTo>
                    <a:pt x="1523" y="3861"/>
                    <a:pt x="1274" y="4249"/>
                    <a:pt x="1079" y="4701"/>
                  </a:cubicBezTo>
                  <a:cubicBezTo>
                    <a:pt x="-717" y="8886"/>
                    <a:pt x="30" y="15784"/>
                    <a:pt x="1150" y="16915"/>
                  </a:cubicBezTo>
                  <a:cubicBezTo>
                    <a:pt x="1647" y="16301"/>
                    <a:pt x="1843" y="13474"/>
                    <a:pt x="1896" y="11891"/>
                  </a:cubicBezTo>
                  <a:cubicBezTo>
                    <a:pt x="2092" y="8094"/>
                    <a:pt x="2341" y="4136"/>
                    <a:pt x="5452" y="4136"/>
                  </a:cubicBezTo>
                  <a:cubicBezTo>
                    <a:pt x="6572" y="4136"/>
                    <a:pt x="7692" y="4653"/>
                    <a:pt x="8314" y="5558"/>
                  </a:cubicBezTo>
                  <a:cubicBezTo>
                    <a:pt x="10305" y="8159"/>
                    <a:pt x="9363" y="13861"/>
                    <a:pt x="7692" y="18110"/>
                  </a:cubicBezTo>
                  <a:cubicBezTo>
                    <a:pt x="7247" y="19128"/>
                    <a:pt x="6999" y="20485"/>
                    <a:pt x="7941" y="21164"/>
                  </a:cubicBezTo>
                  <a:cubicBezTo>
                    <a:pt x="8367" y="21455"/>
                    <a:pt x="9007" y="21600"/>
                    <a:pt x="9843" y="21600"/>
                  </a:cubicBezTo>
                  <a:cubicBezTo>
                    <a:pt x="11763" y="21600"/>
                    <a:pt x="14607" y="20760"/>
                    <a:pt x="17701" y="18724"/>
                  </a:cubicBezTo>
                  <a:cubicBezTo>
                    <a:pt x="18892" y="17933"/>
                    <a:pt x="19763" y="16802"/>
                    <a:pt x="20136" y="15509"/>
                  </a:cubicBezTo>
                  <a:cubicBezTo>
                    <a:pt x="20883" y="12682"/>
                    <a:pt x="19567" y="9338"/>
                    <a:pt x="18199" y="7302"/>
                  </a:cubicBezTo>
                  <a:cubicBezTo>
                    <a:pt x="17150" y="5897"/>
                    <a:pt x="16279" y="5267"/>
                    <a:pt x="16030" y="5218"/>
                  </a:cubicBezTo>
                  <a:cubicBezTo>
                    <a:pt x="15407" y="5218"/>
                    <a:pt x="14839" y="4992"/>
                    <a:pt x="14465" y="4588"/>
                  </a:cubicBezTo>
                  <a:cubicBezTo>
                    <a:pt x="13719" y="3861"/>
                    <a:pt x="13914" y="2779"/>
                    <a:pt x="14039" y="1761"/>
                  </a:cubicBezTo>
                  <a:cubicBezTo>
                    <a:pt x="14163" y="1260"/>
                    <a:pt x="14287" y="291"/>
                    <a:pt x="14039" y="65"/>
                  </a:cubicBezTo>
                  <a:cubicBezTo>
                    <a:pt x="14039" y="65"/>
                    <a:pt x="13914" y="16"/>
                    <a:pt x="13665" y="16"/>
                  </a:cubicBezTo>
                  <a:cubicBezTo>
                    <a:pt x="13576" y="0"/>
                    <a:pt x="13505" y="0"/>
                    <a:pt x="1343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2" name="Google Shape;2836;p57"/>
            <p:cNvSpPr/>
            <p:nvPr/>
          </p:nvSpPr>
          <p:spPr>
            <a:xfrm>
              <a:off x="1485780" y="849679"/>
              <a:ext cx="20347" cy="18847"/>
            </a:xfrm>
            <a:custGeom>
              <a:avLst/>
              <a:gdLst/>
              <a:ahLst/>
              <a:cxnLst>
                <a:cxn ang="0">
                  <a:pos x="wd2" y="hd2"/>
                </a:cxn>
                <a:cxn ang="5400000">
                  <a:pos x="wd2" y="hd2"/>
                </a:cxn>
                <a:cxn ang="10800000">
                  <a:pos x="wd2" y="hd2"/>
                </a:cxn>
                <a:cxn ang="16200000">
                  <a:pos x="wd2" y="hd2"/>
                </a:cxn>
              </a:cxnLst>
              <a:rect l="0" t="0" r="r" b="b"/>
              <a:pathLst>
                <a:path w="21309" h="21600" fill="norm" stroke="1" extrusionOk="0">
                  <a:moveTo>
                    <a:pt x="10872" y="0"/>
                  </a:moveTo>
                  <a:cubicBezTo>
                    <a:pt x="9521" y="0"/>
                    <a:pt x="8212" y="156"/>
                    <a:pt x="7075" y="514"/>
                  </a:cubicBezTo>
                  <a:cubicBezTo>
                    <a:pt x="5326" y="1105"/>
                    <a:pt x="3335" y="4373"/>
                    <a:pt x="1799" y="9119"/>
                  </a:cubicBezTo>
                  <a:cubicBezTo>
                    <a:pt x="-248" y="15437"/>
                    <a:pt x="-291" y="20448"/>
                    <a:pt x="406" y="20946"/>
                  </a:cubicBezTo>
                  <a:cubicBezTo>
                    <a:pt x="448" y="20946"/>
                    <a:pt x="505" y="20884"/>
                    <a:pt x="605" y="20884"/>
                  </a:cubicBezTo>
                  <a:cubicBezTo>
                    <a:pt x="1700" y="20386"/>
                    <a:pt x="2880" y="20215"/>
                    <a:pt x="4075" y="20215"/>
                  </a:cubicBezTo>
                  <a:cubicBezTo>
                    <a:pt x="5937" y="20215"/>
                    <a:pt x="7843" y="20651"/>
                    <a:pt x="9521" y="21055"/>
                  </a:cubicBezTo>
                  <a:cubicBezTo>
                    <a:pt x="10715" y="21429"/>
                    <a:pt x="11952" y="21600"/>
                    <a:pt x="13204" y="21600"/>
                  </a:cubicBezTo>
                  <a:cubicBezTo>
                    <a:pt x="13047" y="21320"/>
                    <a:pt x="12806" y="20993"/>
                    <a:pt x="12649" y="20775"/>
                  </a:cubicBezTo>
                  <a:cubicBezTo>
                    <a:pt x="12009" y="19733"/>
                    <a:pt x="11312" y="18705"/>
                    <a:pt x="11554" y="17616"/>
                  </a:cubicBezTo>
                  <a:cubicBezTo>
                    <a:pt x="11711" y="17071"/>
                    <a:pt x="12109" y="16573"/>
                    <a:pt x="12649" y="16356"/>
                  </a:cubicBezTo>
                  <a:cubicBezTo>
                    <a:pt x="14398" y="15437"/>
                    <a:pt x="15692" y="12652"/>
                    <a:pt x="15834" y="9228"/>
                  </a:cubicBezTo>
                  <a:lnTo>
                    <a:pt x="15891" y="8186"/>
                  </a:lnTo>
                  <a:lnTo>
                    <a:pt x="15891" y="7641"/>
                  </a:lnTo>
                  <a:cubicBezTo>
                    <a:pt x="16233" y="4918"/>
                    <a:pt x="18380" y="4108"/>
                    <a:pt x="19873" y="3564"/>
                  </a:cubicBezTo>
                  <a:cubicBezTo>
                    <a:pt x="20370" y="3393"/>
                    <a:pt x="20868" y="3175"/>
                    <a:pt x="21309" y="2848"/>
                  </a:cubicBezTo>
                  <a:cubicBezTo>
                    <a:pt x="20968" y="2474"/>
                    <a:pt x="19617" y="1541"/>
                    <a:pt x="16929" y="840"/>
                  </a:cubicBezTo>
                  <a:cubicBezTo>
                    <a:pt x="15194" y="373"/>
                    <a:pt x="12990" y="0"/>
                    <a:pt x="1087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3" name="Google Shape;2837;p57"/>
            <p:cNvSpPr/>
            <p:nvPr/>
          </p:nvSpPr>
          <p:spPr>
            <a:xfrm>
              <a:off x="1297134" y="327711"/>
              <a:ext cx="12701" cy="12701"/>
            </a:xfrm>
            <a:custGeom>
              <a:avLst/>
              <a:gdLst/>
              <a:ahLst/>
              <a:cxnLst>
                <a:cxn ang="0">
                  <a:pos x="wd2" y="hd2"/>
                </a:cxn>
                <a:cxn ang="5400000">
                  <a:pos x="wd2" y="hd2"/>
                </a:cxn>
                <a:cxn ang="10800000">
                  <a:pos x="wd2" y="hd2"/>
                </a:cxn>
                <a:cxn ang="16200000">
                  <a:pos x="wd2" y="hd2"/>
                </a:cxn>
              </a:cxnLst>
              <a:rect l="0" t="0" r="r" b="b"/>
              <a:pathLst>
                <a:path w="21184" h="21600" fill="norm" stroke="1" extrusionOk="0">
                  <a:moveTo>
                    <a:pt x="17927" y="0"/>
                  </a:moveTo>
                  <a:cubicBezTo>
                    <a:pt x="15429" y="882"/>
                    <a:pt x="13371" y="3086"/>
                    <a:pt x="11755" y="6171"/>
                  </a:cubicBezTo>
                  <a:cubicBezTo>
                    <a:pt x="7200" y="11682"/>
                    <a:pt x="3527" y="16971"/>
                    <a:pt x="0" y="21600"/>
                  </a:cubicBezTo>
                  <a:cubicBezTo>
                    <a:pt x="6171" y="18514"/>
                    <a:pt x="12784" y="17853"/>
                    <a:pt x="19543" y="17853"/>
                  </a:cubicBezTo>
                  <a:cubicBezTo>
                    <a:pt x="20571" y="17853"/>
                    <a:pt x="21600" y="13224"/>
                    <a:pt x="21012" y="7714"/>
                  </a:cubicBezTo>
                  <a:cubicBezTo>
                    <a:pt x="20571" y="4629"/>
                    <a:pt x="19543" y="1543"/>
                    <a:pt x="1792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4" name="Google Shape;2838;p57"/>
            <p:cNvSpPr/>
            <p:nvPr/>
          </p:nvSpPr>
          <p:spPr>
            <a:xfrm>
              <a:off x="1418949" y="54602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65" y="0"/>
                  </a:moveTo>
                  <a:cubicBezTo>
                    <a:pt x="5241" y="0"/>
                    <a:pt x="2859" y="2314"/>
                    <a:pt x="476" y="5400"/>
                  </a:cubicBezTo>
                  <a:lnTo>
                    <a:pt x="0" y="5400"/>
                  </a:lnTo>
                  <a:cubicBezTo>
                    <a:pt x="7147" y="5400"/>
                    <a:pt x="14453" y="10800"/>
                    <a:pt x="21600" y="21600"/>
                  </a:cubicBezTo>
                  <a:lnTo>
                    <a:pt x="20488" y="19286"/>
                  </a:lnTo>
                  <a:cubicBezTo>
                    <a:pt x="16518" y="6943"/>
                    <a:pt x="12071" y="0"/>
                    <a:pt x="746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5" name="Google Shape;2839;p57"/>
            <p:cNvSpPr/>
            <p:nvPr/>
          </p:nvSpPr>
          <p:spPr>
            <a:xfrm>
              <a:off x="1499855" y="923269"/>
              <a:ext cx="12701" cy="33361"/>
            </a:xfrm>
            <a:custGeom>
              <a:avLst/>
              <a:gdLst/>
              <a:ahLst/>
              <a:cxnLst>
                <a:cxn ang="0">
                  <a:pos x="wd2" y="hd2"/>
                </a:cxn>
                <a:cxn ang="5400000">
                  <a:pos x="wd2" y="hd2"/>
                </a:cxn>
                <a:cxn ang="10800000">
                  <a:pos x="wd2" y="hd2"/>
                </a:cxn>
                <a:cxn ang="16200000">
                  <a:pos x="wd2" y="hd2"/>
                </a:cxn>
              </a:cxnLst>
              <a:rect l="0" t="0" r="r" b="b"/>
              <a:pathLst>
                <a:path w="20700" h="21600" fill="norm" stroke="1" extrusionOk="0">
                  <a:moveTo>
                    <a:pt x="2045" y="0"/>
                  </a:moveTo>
                  <a:cubicBezTo>
                    <a:pt x="1555" y="0"/>
                    <a:pt x="1064" y="62"/>
                    <a:pt x="713" y="123"/>
                  </a:cubicBezTo>
                  <a:cubicBezTo>
                    <a:pt x="-514" y="440"/>
                    <a:pt x="-900" y="1943"/>
                    <a:pt x="5868" y="5697"/>
                  </a:cubicBezTo>
                  <a:cubicBezTo>
                    <a:pt x="9549" y="7763"/>
                    <a:pt x="7691" y="9301"/>
                    <a:pt x="5868" y="10778"/>
                  </a:cubicBezTo>
                  <a:cubicBezTo>
                    <a:pt x="4500" y="11851"/>
                    <a:pt x="3168" y="12993"/>
                    <a:pt x="3904" y="14409"/>
                  </a:cubicBezTo>
                  <a:cubicBezTo>
                    <a:pt x="5236" y="17240"/>
                    <a:pt x="14809" y="21275"/>
                    <a:pt x="19718" y="21582"/>
                  </a:cubicBezTo>
                  <a:cubicBezTo>
                    <a:pt x="19823" y="21591"/>
                    <a:pt x="19894" y="21600"/>
                    <a:pt x="19964" y="21600"/>
                  </a:cubicBezTo>
                  <a:cubicBezTo>
                    <a:pt x="20139" y="21600"/>
                    <a:pt x="20314" y="21565"/>
                    <a:pt x="20455" y="21486"/>
                  </a:cubicBezTo>
                  <a:cubicBezTo>
                    <a:pt x="20455" y="21486"/>
                    <a:pt x="20700" y="21398"/>
                    <a:pt x="20700" y="21055"/>
                  </a:cubicBezTo>
                  <a:cubicBezTo>
                    <a:pt x="20455" y="20255"/>
                    <a:pt x="18736" y="18963"/>
                    <a:pt x="16913" y="17574"/>
                  </a:cubicBezTo>
                  <a:cubicBezTo>
                    <a:pt x="13722" y="15112"/>
                    <a:pt x="10040" y="12343"/>
                    <a:pt x="12600" y="10655"/>
                  </a:cubicBezTo>
                  <a:cubicBezTo>
                    <a:pt x="13231" y="10163"/>
                    <a:pt x="13477" y="9670"/>
                    <a:pt x="13477" y="9178"/>
                  </a:cubicBezTo>
                  <a:cubicBezTo>
                    <a:pt x="13722" y="6224"/>
                    <a:pt x="8427" y="1547"/>
                    <a:pt x="3413" y="255"/>
                  </a:cubicBezTo>
                  <a:cubicBezTo>
                    <a:pt x="2536" y="35"/>
                    <a:pt x="2045" y="0"/>
                    <a:pt x="204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6" name="Google Shape;2840;p57"/>
            <p:cNvSpPr/>
            <p:nvPr/>
          </p:nvSpPr>
          <p:spPr>
            <a:xfrm>
              <a:off x="1457617" y="472524"/>
              <a:ext cx="104020" cy="51527"/>
            </a:xfrm>
            <a:custGeom>
              <a:avLst/>
              <a:gdLst/>
              <a:ahLst/>
              <a:cxnLst>
                <a:cxn ang="0">
                  <a:pos x="wd2" y="hd2"/>
                </a:cxn>
                <a:cxn ang="5400000">
                  <a:pos x="wd2" y="hd2"/>
                </a:cxn>
                <a:cxn ang="10800000">
                  <a:pos x="wd2" y="hd2"/>
                </a:cxn>
                <a:cxn ang="16200000">
                  <a:pos x="wd2" y="hd2"/>
                </a:cxn>
              </a:cxnLst>
              <a:rect l="0" t="0" r="r" b="b"/>
              <a:pathLst>
                <a:path w="21513" h="21600" fill="norm" stroke="1" extrusionOk="0">
                  <a:moveTo>
                    <a:pt x="6380" y="0"/>
                  </a:moveTo>
                  <a:cubicBezTo>
                    <a:pt x="6124" y="0"/>
                    <a:pt x="5871" y="102"/>
                    <a:pt x="5630" y="302"/>
                  </a:cubicBezTo>
                  <a:cubicBezTo>
                    <a:pt x="5473" y="421"/>
                    <a:pt x="5304" y="518"/>
                    <a:pt x="5127" y="581"/>
                  </a:cubicBezTo>
                  <a:cubicBezTo>
                    <a:pt x="4911" y="677"/>
                    <a:pt x="4785" y="1116"/>
                    <a:pt x="4588" y="1833"/>
                  </a:cubicBezTo>
                  <a:cubicBezTo>
                    <a:pt x="4420" y="2430"/>
                    <a:pt x="4223" y="3130"/>
                    <a:pt x="3889" y="3648"/>
                  </a:cubicBezTo>
                  <a:cubicBezTo>
                    <a:pt x="3791" y="3808"/>
                    <a:pt x="3692" y="3944"/>
                    <a:pt x="3614" y="4064"/>
                  </a:cubicBezTo>
                  <a:cubicBezTo>
                    <a:pt x="3232" y="4622"/>
                    <a:pt x="3201" y="4662"/>
                    <a:pt x="3232" y="5658"/>
                  </a:cubicBezTo>
                  <a:lnTo>
                    <a:pt x="3271" y="6557"/>
                  </a:lnTo>
                  <a:lnTo>
                    <a:pt x="3240" y="6494"/>
                  </a:lnTo>
                  <a:cubicBezTo>
                    <a:pt x="3173" y="7752"/>
                    <a:pt x="2710" y="7832"/>
                    <a:pt x="2336" y="7889"/>
                  </a:cubicBezTo>
                  <a:lnTo>
                    <a:pt x="2277" y="7889"/>
                  </a:lnTo>
                  <a:cubicBezTo>
                    <a:pt x="1934" y="7968"/>
                    <a:pt x="1687" y="9203"/>
                    <a:pt x="1668" y="10080"/>
                  </a:cubicBezTo>
                  <a:cubicBezTo>
                    <a:pt x="1668" y="10302"/>
                    <a:pt x="1668" y="10518"/>
                    <a:pt x="1679" y="10740"/>
                  </a:cubicBezTo>
                  <a:cubicBezTo>
                    <a:pt x="1687" y="10979"/>
                    <a:pt x="1699" y="11196"/>
                    <a:pt x="1687" y="11435"/>
                  </a:cubicBezTo>
                  <a:lnTo>
                    <a:pt x="1707" y="11435"/>
                  </a:lnTo>
                  <a:lnTo>
                    <a:pt x="1668" y="11776"/>
                  </a:lnTo>
                  <a:lnTo>
                    <a:pt x="1620" y="12175"/>
                  </a:lnTo>
                  <a:lnTo>
                    <a:pt x="1589" y="12157"/>
                  </a:lnTo>
                  <a:cubicBezTo>
                    <a:pt x="1510" y="12436"/>
                    <a:pt x="1373" y="12636"/>
                    <a:pt x="1224" y="12715"/>
                  </a:cubicBezTo>
                  <a:cubicBezTo>
                    <a:pt x="1008" y="12852"/>
                    <a:pt x="772" y="13569"/>
                    <a:pt x="587" y="14127"/>
                  </a:cubicBezTo>
                  <a:cubicBezTo>
                    <a:pt x="379" y="14764"/>
                    <a:pt x="213" y="15242"/>
                    <a:pt x="5" y="15385"/>
                  </a:cubicBezTo>
                  <a:cubicBezTo>
                    <a:pt x="-34" y="15703"/>
                    <a:pt x="163" y="16836"/>
                    <a:pt x="300" y="17018"/>
                  </a:cubicBezTo>
                  <a:cubicBezTo>
                    <a:pt x="429" y="17098"/>
                    <a:pt x="528" y="17274"/>
                    <a:pt x="567" y="17536"/>
                  </a:cubicBezTo>
                  <a:lnTo>
                    <a:pt x="575" y="17513"/>
                  </a:lnTo>
                  <a:lnTo>
                    <a:pt x="634" y="17935"/>
                  </a:lnTo>
                  <a:lnTo>
                    <a:pt x="646" y="18014"/>
                  </a:lnTo>
                  <a:lnTo>
                    <a:pt x="685" y="18253"/>
                  </a:lnTo>
                  <a:cubicBezTo>
                    <a:pt x="744" y="18709"/>
                    <a:pt x="822" y="19187"/>
                    <a:pt x="968" y="19426"/>
                  </a:cubicBezTo>
                  <a:cubicBezTo>
                    <a:pt x="1137" y="19665"/>
                    <a:pt x="1303" y="19887"/>
                    <a:pt x="1491" y="20046"/>
                  </a:cubicBezTo>
                  <a:cubicBezTo>
                    <a:pt x="1856" y="20445"/>
                    <a:pt x="2151" y="20763"/>
                    <a:pt x="2229" y="21202"/>
                  </a:cubicBezTo>
                  <a:cubicBezTo>
                    <a:pt x="2288" y="21150"/>
                    <a:pt x="2367" y="21128"/>
                    <a:pt x="2482" y="21128"/>
                  </a:cubicBezTo>
                  <a:cubicBezTo>
                    <a:pt x="2631" y="21128"/>
                    <a:pt x="2844" y="21162"/>
                    <a:pt x="3162" y="21219"/>
                  </a:cubicBezTo>
                  <a:cubicBezTo>
                    <a:pt x="3507" y="21287"/>
                    <a:pt x="3962" y="21367"/>
                    <a:pt x="4389" y="21367"/>
                  </a:cubicBezTo>
                  <a:cubicBezTo>
                    <a:pt x="4872" y="21367"/>
                    <a:pt x="5318" y="21264"/>
                    <a:pt x="5520" y="20900"/>
                  </a:cubicBezTo>
                  <a:cubicBezTo>
                    <a:pt x="6214" y="19676"/>
                    <a:pt x="7792" y="17826"/>
                    <a:pt x="9640" y="17826"/>
                  </a:cubicBezTo>
                  <a:cubicBezTo>
                    <a:pt x="9865" y="17826"/>
                    <a:pt x="10089" y="17855"/>
                    <a:pt x="10320" y="17912"/>
                  </a:cubicBezTo>
                  <a:cubicBezTo>
                    <a:pt x="11676" y="18270"/>
                    <a:pt x="11990" y="18669"/>
                    <a:pt x="12207" y="18948"/>
                  </a:cubicBezTo>
                  <a:cubicBezTo>
                    <a:pt x="12305" y="19079"/>
                    <a:pt x="12409" y="19158"/>
                    <a:pt x="12521" y="19158"/>
                  </a:cubicBezTo>
                  <a:cubicBezTo>
                    <a:pt x="12544" y="19158"/>
                    <a:pt x="12566" y="19158"/>
                    <a:pt x="12588" y="19147"/>
                  </a:cubicBezTo>
                  <a:cubicBezTo>
                    <a:pt x="12993" y="19147"/>
                    <a:pt x="13209" y="19568"/>
                    <a:pt x="13386" y="19904"/>
                  </a:cubicBezTo>
                  <a:cubicBezTo>
                    <a:pt x="13549" y="20217"/>
                    <a:pt x="13653" y="20410"/>
                    <a:pt x="13872" y="20410"/>
                  </a:cubicBezTo>
                  <a:cubicBezTo>
                    <a:pt x="13891" y="20410"/>
                    <a:pt x="13914" y="20405"/>
                    <a:pt x="13936" y="20405"/>
                  </a:cubicBezTo>
                  <a:cubicBezTo>
                    <a:pt x="13967" y="20399"/>
                    <a:pt x="13998" y="20399"/>
                    <a:pt x="14029" y="20399"/>
                  </a:cubicBezTo>
                  <a:cubicBezTo>
                    <a:pt x="14363" y="20399"/>
                    <a:pt x="14607" y="20689"/>
                    <a:pt x="14841" y="20980"/>
                  </a:cubicBezTo>
                  <a:cubicBezTo>
                    <a:pt x="15107" y="21281"/>
                    <a:pt x="15352" y="21600"/>
                    <a:pt x="15764" y="21600"/>
                  </a:cubicBezTo>
                  <a:cubicBezTo>
                    <a:pt x="16110" y="21577"/>
                    <a:pt x="16452" y="21520"/>
                    <a:pt x="16787" y="21441"/>
                  </a:cubicBezTo>
                  <a:cubicBezTo>
                    <a:pt x="17157" y="21361"/>
                    <a:pt x="17511" y="21287"/>
                    <a:pt x="17826" y="21287"/>
                  </a:cubicBezTo>
                  <a:cubicBezTo>
                    <a:pt x="18081" y="21287"/>
                    <a:pt x="18314" y="21338"/>
                    <a:pt x="18508" y="21480"/>
                  </a:cubicBezTo>
                  <a:cubicBezTo>
                    <a:pt x="18564" y="21520"/>
                    <a:pt x="18640" y="21537"/>
                    <a:pt x="18733" y="21537"/>
                  </a:cubicBezTo>
                  <a:cubicBezTo>
                    <a:pt x="19325" y="21537"/>
                    <a:pt x="20569" y="20746"/>
                    <a:pt x="21173" y="19625"/>
                  </a:cubicBezTo>
                  <a:cubicBezTo>
                    <a:pt x="21310" y="19409"/>
                    <a:pt x="21409" y="19107"/>
                    <a:pt x="21468" y="18771"/>
                  </a:cubicBezTo>
                  <a:cubicBezTo>
                    <a:pt x="21566" y="17991"/>
                    <a:pt x="21496" y="17872"/>
                    <a:pt x="21358" y="17593"/>
                  </a:cubicBezTo>
                  <a:cubicBezTo>
                    <a:pt x="21212" y="17314"/>
                    <a:pt x="20976" y="16876"/>
                    <a:pt x="20878" y="15720"/>
                  </a:cubicBezTo>
                  <a:cubicBezTo>
                    <a:pt x="20788" y="14764"/>
                    <a:pt x="20367" y="14485"/>
                    <a:pt x="19679" y="14110"/>
                  </a:cubicBezTo>
                  <a:cubicBezTo>
                    <a:pt x="19334" y="13928"/>
                    <a:pt x="18999" y="13711"/>
                    <a:pt x="18685" y="13393"/>
                  </a:cubicBezTo>
                  <a:lnTo>
                    <a:pt x="18595" y="13290"/>
                  </a:lnTo>
                  <a:lnTo>
                    <a:pt x="18320" y="12971"/>
                  </a:lnTo>
                  <a:lnTo>
                    <a:pt x="18339" y="12932"/>
                  </a:lnTo>
                  <a:cubicBezTo>
                    <a:pt x="18272" y="12835"/>
                    <a:pt x="18213" y="12715"/>
                    <a:pt x="18154" y="12573"/>
                  </a:cubicBezTo>
                  <a:cubicBezTo>
                    <a:pt x="17121" y="10319"/>
                    <a:pt x="16158" y="8908"/>
                    <a:pt x="15383" y="8509"/>
                  </a:cubicBezTo>
                  <a:cubicBezTo>
                    <a:pt x="14900" y="8287"/>
                    <a:pt x="14498" y="7672"/>
                    <a:pt x="14271" y="6813"/>
                  </a:cubicBezTo>
                  <a:cubicBezTo>
                    <a:pt x="14251" y="6716"/>
                    <a:pt x="14212" y="6614"/>
                    <a:pt x="14183" y="6517"/>
                  </a:cubicBezTo>
                  <a:cubicBezTo>
                    <a:pt x="14094" y="6494"/>
                    <a:pt x="14015" y="6397"/>
                    <a:pt x="13967" y="6255"/>
                  </a:cubicBezTo>
                  <a:cubicBezTo>
                    <a:pt x="13956" y="6278"/>
                    <a:pt x="13948" y="6295"/>
                    <a:pt x="13948" y="6318"/>
                  </a:cubicBezTo>
                  <a:cubicBezTo>
                    <a:pt x="13846" y="6625"/>
                    <a:pt x="13639" y="6682"/>
                    <a:pt x="13347" y="6682"/>
                  </a:cubicBezTo>
                  <a:cubicBezTo>
                    <a:pt x="13265" y="6682"/>
                    <a:pt x="13175" y="6682"/>
                    <a:pt x="13083" y="6676"/>
                  </a:cubicBezTo>
                  <a:cubicBezTo>
                    <a:pt x="12976" y="6671"/>
                    <a:pt x="12864" y="6665"/>
                    <a:pt x="12751" y="6665"/>
                  </a:cubicBezTo>
                  <a:cubicBezTo>
                    <a:pt x="12412" y="6665"/>
                    <a:pt x="12063" y="6722"/>
                    <a:pt x="11842" y="7035"/>
                  </a:cubicBezTo>
                  <a:cubicBezTo>
                    <a:pt x="11578" y="7371"/>
                    <a:pt x="11291" y="7633"/>
                    <a:pt x="10977" y="7769"/>
                  </a:cubicBezTo>
                  <a:cubicBezTo>
                    <a:pt x="10760" y="7872"/>
                    <a:pt x="10564" y="8048"/>
                    <a:pt x="10378" y="8287"/>
                  </a:cubicBezTo>
                  <a:cubicBezTo>
                    <a:pt x="10025" y="8788"/>
                    <a:pt x="9612" y="9164"/>
                    <a:pt x="9286" y="9164"/>
                  </a:cubicBezTo>
                  <a:cubicBezTo>
                    <a:pt x="9275" y="9169"/>
                    <a:pt x="9264" y="9169"/>
                    <a:pt x="9252" y="9169"/>
                  </a:cubicBezTo>
                  <a:cubicBezTo>
                    <a:pt x="9109" y="9169"/>
                    <a:pt x="8974" y="9050"/>
                    <a:pt x="8873" y="8828"/>
                  </a:cubicBezTo>
                  <a:cubicBezTo>
                    <a:pt x="8747" y="8486"/>
                    <a:pt x="8806" y="8008"/>
                    <a:pt x="8854" y="7553"/>
                  </a:cubicBezTo>
                  <a:cubicBezTo>
                    <a:pt x="8924" y="7035"/>
                    <a:pt x="8952" y="6654"/>
                    <a:pt x="8854" y="6517"/>
                  </a:cubicBezTo>
                  <a:cubicBezTo>
                    <a:pt x="8629" y="6255"/>
                    <a:pt x="8393" y="6079"/>
                    <a:pt x="8146" y="5919"/>
                  </a:cubicBezTo>
                  <a:cubicBezTo>
                    <a:pt x="7576" y="5521"/>
                    <a:pt x="7281" y="5299"/>
                    <a:pt x="7233" y="4844"/>
                  </a:cubicBezTo>
                  <a:cubicBezTo>
                    <a:pt x="7183" y="4343"/>
                    <a:pt x="7478" y="4126"/>
                    <a:pt x="8118" y="3648"/>
                  </a:cubicBezTo>
                  <a:cubicBezTo>
                    <a:pt x="8472" y="3387"/>
                    <a:pt x="9179" y="2852"/>
                    <a:pt x="9278" y="2533"/>
                  </a:cubicBezTo>
                  <a:cubicBezTo>
                    <a:pt x="9196" y="2385"/>
                    <a:pt x="8800" y="2368"/>
                    <a:pt x="8469" y="2368"/>
                  </a:cubicBezTo>
                  <a:cubicBezTo>
                    <a:pt x="8396" y="2368"/>
                    <a:pt x="8326" y="2373"/>
                    <a:pt x="8264" y="2373"/>
                  </a:cubicBezTo>
                  <a:cubicBezTo>
                    <a:pt x="8143" y="2373"/>
                    <a:pt x="8020" y="2379"/>
                    <a:pt x="7899" y="2379"/>
                  </a:cubicBezTo>
                  <a:cubicBezTo>
                    <a:pt x="7495" y="2379"/>
                    <a:pt x="7110" y="2328"/>
                    <a:pt x="6868" y="2055"/>
                  </a:cubicBezTo>
                  <a:cubicBezTo>
                    <a:pt x="6750" y="1952"/>
                    <a:pt x="6661" y="1736"/>
                    <a:pt x="6621" y="1474"/>
                  </a:cubicBezTo>
                  <a:cubicBezTo>
                    <a:pt x="6582" y="1059"/>
                    <a:pt x="6711" y="700"/>
                    <a:pt x="6818" y="398"/>
                  </a:cubicBezTo>
                  <a:cubicBezTo>
                    <a:pt x="6849" y="319"/>
                    <a:pt x="6877" y="239"/>
                    <a:pt x="6908" y="137"/>
                  </a:cubicBezTo>
                  <a:cubicBezTo>
                    <a:pt x="6868" y="120"/>
                    <a:pt x="6818" y="97"/>
                    <a:pt x="6770" y="80"/>
                  </a:cubicBezTo>
                  <a:cubicBezTo>
                    <a:pt x="6641" y="28"/>
                    <a:pt x="6509" y="0"/>
                    <a:pt x="638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7" name="Google Shape;2841;p57"/>
            <p:cNvSpPr/>
            <p:nvPr/>
          </p:nvSpPr>
          <p:spPr>
            <a:xfrm>
              <a:off x="1466846" y="877744"/>
              <a:ext cx="12701" cy="35316"/>
            </a:xfrm>
            <a:custGeom>
              <a:avLst/>
              <a:gdLst/>
              <a:ahLst/>
              <a:cxnLst>
                <a:cxn ang="0">
                  <a:pos x="wd2" y="hd2"/>
                </a:cxn>
                <a:cxn ang="5400000">
                  <a:pos x="wd2" y="hd2"/>
                </a:cxn>
                <a:cxn ang="10800000">
                  <a:pos x="wd2" y="hd2"/>
                </a:cxn>
                <a:cxn ang="16200000">
                  <a:pos x="wd2" y="hd2"/>
                </a:cxn>
              </a:cxnLst>
              <a:rect l="0" t="0" r="r" b="b"/>
              <a:pathLst>
                <a:path w="20987" h="21600" fill="norm" stroke="1" extrusionOk="0">
                  <a:moveTo>
                    <a:pt x="230" y="0"/>
                  </a:moveTo>
                  <a:cubicBezTo>
                    <a:pt x="-468" y="2408"/>
                    <a:pt x="388" y="8803"/>
                    <a:pt x="3226" y="12789"/>
                  </a:cubicBezTo>
                  <a:cubicBezTo>
                    <a:pt x="4577" y="14682"/>
                    <a:pt x="5748" y="14998"/>
                    <a:pt x="5996" y="15056"/>
                  </a:cubicBezTo>
                  <a:cubicBezTo>
                    <a:pt x="8902" y="15637"/>
                    <a:pt x="11357" y="17207"/>
                    <a:pt x="13632" y="18693"/>
                  </a:cubicBezTo>
                  <a:cubicBezTo>
                    <a:pt x="14262" y="19100"/>
                    <a:pt x="14893" y="19507"/>
                    <a:pt x="15524" y="19881"/>
                  </a:cubicBezTo>
                  <a:cubicBezTo>
                    <a:pt x="17528" y="21052"/>
                    <a:pt x="18925" y="21600"/>
                    <a:pt x="20051" y="21600"/>
                  </a:cubicBezTo>
                  <a:cubicBezTo>
                    <a:pt x="20209" y="21600"/>
                    <a:pt x="20344" y="21592"/>
                    <a:pt x="20501" y="21567"/>
                  </a:cubicBezTo>
                  <a:cubicBezTo>
                    <a:pt x="20884" y="21509"/>
                    <a:pt x="20974" y="21451"/>
                    <a:pt x="20974" y="21451"/>
                  </a:cubicBezTo>
                  <a:cubicBezTo>
                    <a:pt x="21132" y="21251"/>
                    <a:pt x="19781" y="20554"/>
                    <a:pt x="19150" y="20172"/>
                  </a:cubicBezTo>
                  <a:cubicBezTo>
                    <a:pt x="18136" y="19707"/>
                    <a:pt x="17348" y="19183"/>
                    <a:pt x="16717" y="18635"/>
                  </a:cubicBezTo>
                  <a:cubicBezTo>
                    <a:pt x="16312" y="18137"/>
                    <a:pt x="15997" y="17647"/>
                    <a:pt x="15839" y="17149"/>
                  </a:cubicBezTo>
                  <a:cubicBezTo>
                    <a:pt x="15366" y="15812"/>
                    <a:pt x="14735" y="14300"/>
                    <a:pt x="10568" y="12905"/>
                  </a:cubicBezTo>
                  <a:cubicBezTo>
                    <a:pt x="7258" y="11776"/>
                    <a:pt x="5118" y="8570"/>
                    <a:pt x="3001" y="4734"/>
                  </a:cubicBezTo>
                  <a:lnTo>
                    <a:pt x="2595" y="3953"/>
                  </a:lnTo>
                  <a:lnTo>
                    <a:pt x="2370" y="3571"/>
                  </a:lnTo>
                  <a:cubicBezTo>
                    <a:pt x="1649" y="2176"/>
                    <a:pt x="951" y="872"/>
                    <a:pt x="23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8" name="Google Shape;2842;p57"/>
            <p:cNvSpPr/>
            <p:nvPr/>
          </p:nvSpPr>
          <p:spPr>
            <a:xfrm>
              <a:off x="867374" y="848265"/>
              <a:ext cx="12701" cy="12701"/>
            </a:xfrm>
            <a:custGeom>
              <a:avLst/>
              <a:gdLst/>
              <a:ahLst/>
              <a:cxnLst>
                <a:cxn ang="0">
                  <a:pos x="wd2" y="hd2"/>
                </a:cxn>
                <a:cxn ang="5400000">
                  <a:pos x="wd2" y="hd2"/>
                </a:cxn>
                <a:cxn ang="10800000">
                  <a:pos x="wd2" y="hd2"/>
                </a:cxn>
                <a:cxn ang="16200000">
                  <a:pos x="wd2" y="hd2"/>
                </a:cxn>
              </a:cxnLst>
              <a:rect l="0" t="0" r="r" b="b"/>
              <a:pathLst>
                <a:path w="20189" h="21600" fill="norm" stroke="1" extrusionOk="0">
                  <a:moveTo>
                    <a:pt x="20189" y="0"/>
                  </a:moveTo>
                  <a:cubicBezTo>
                    <a:pt x="18994" y="249"/>
                    <a:pt x="17457" y="249"/>
                    <a:pt x="16262" y="249"/>
                  </a:cubicBezTo>
                  <a:lnTo>
                    <a:pt x="15664" y="249"/>
                  </a:lnTo>
                  <a:cubicBezTo>
                    <a:pt x="9688" y="249"/>
                    <a:pt x="2858" y="4793"/>
                    <a:pt x="723" y="10022"/>
                  </a:cubicBezTo>
                  <a:cubicBezTo>
                    <a:pt x="-1411" y="14193"/>
                    <a:pt x="1321" y="18737"/>
                    <a:pt x="7041" y="20480"/>
                  </a:cubicBezTo>
                  <a:cubicBezTo>
                    <a:pt x="7895" y="20915"/>
                    <a:pt x="8834" y="21351"/>
                    <a:pt x="10029" y="21600"/>
                  </a:cubicBezTo>
                  <a:cubicBezTo>
                    <a:pt x="10883" y="19857"/>
                    <a:pt x="11225" y="18114"/>
                    <a:pt x="11822" y="16371"/>
                  </a:cubicBezTo>
                  <a:cubicBezTo>
                    <a:pt x="12676" y="10458"/>
                    <a:pt x="15408" y="4793"/>
                    <a:pt x="2018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39" name="Google Shape;2843;p57"/>
            <p:cNvSpPr/>
            <p:nvPr/>
          </p:nvSpPr>
          <p:spPr>
            <a:xfrm>
              <a:off x="630812" y="508800"/>
              <a:ext cx="30143"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1" y="0"/>
                  </a:moveTo>
                  <a:cubicBezTo>
                    <a:pt x="21191" y="594"/>
                    <a:pt x="20812" y="1212"/>
                    <a:pt x="20471" y="1905"/>
                  </a:cubicBezTo>
                  <a:cubicBezTo>
                    <a:pt x="20131" y="2499"/>
                    <a:pt x="19761" y="3291"/>
                    <a:pt x="19284" y="4058"/>
                  </a:cubicBezTo>
                  <a:cubicBezTo>
                    <a:pt x="18496" y="5468"/>
                    <a:pt x="17815" y="5963"/>
                    <a:pt x="17192" y="5963"/>
                  </a:cubicBezTo>
                  <a:cubicBezTo>
                    <a:pt x="16463" y="5963"/>
                    <a:pt x="15801" y="5270"/>
                    <a:pt x="15130" y="4577"/>
                  </a:cubicBezTo>
                  <a:cubicBezTo>
                    <a:pt x="14137" y="3464"/>
                    <a:pt x="13116" y="2771"/>
                    <a:pt x="12026" y="2598"/>
                  </a:cubicBezTo>
                  <a:cubicBezTo>
                    <a:pt x="11977" y="2573"/>
                    <a:pt x="11919" y="2573"/>
                    <a:pt x="11870" y="2573"/>
                  </a:cubicBezTo>
                  <a:cubicBezTo>
                    <a:pt x="10255" y="2573"/>
                    <a:pt x="8261" y="6334"/>
                    <a:pt x="6675" y="9353"/>
                  </a:cubicBezTo>
                  <a:lnTo>
                    <a:pt x="6470" y="9773"/>
                  </a:lnTo>
                  <a:lnTo>
                    <a:pt x="5857" y="10911"/>
                  </a:lnTo>
                  <a:lnTo>
                    <a:pt x="5449" y="11678"/>
                  </a:lnTo>
                  <a:cubicBezTo>
                    <a:pt x="4768" y="12792"/>
                    <a:pt x="4262" y="13460"/>
                    <a:pt x="3814" y="13460"/>
                  </a:cubicBezTo>
                  <a:cubicBezTo>
                    <a:pt x="3697" y="13460"/>
                    <a:pt x="3590" y="13410"/>
                    <a:pt x="3474" y="13336"/>
                  </a:cubicBezTo>
                  <a:cubicBezTo>
                    <a:pt x="3172" y="13163"/>
                    <a:pt x="2899" y="12544"/>
                    <a:pt x="2792" y="11777"/>
                  </a:cubicBezTo>
                  <a:cubicBezTo>
                    <a:pt x="2491" y="10219"/>
                    <a:pt x="1868" y="9303"/>
                    <a:pt x="1197" y="9303"/>
                  </a:cubicBezTo>
                  <a:cubicBezTo>
                    <a:pt x="1119" y="9303"/>
                    <a:pt x="1041" y="9328"/>
                    <a:pt x="954" y="9353"/>
                  </a:cubicBezTo>
                  <a:cubicBezTo>
                    <a:pt x="107" y="9773"/>
                    <a:pt x="0" y="12544"/>
                    <a:pt x="0" y="14103"/>
                  </a:cubicBezTo>
                  <a:cubicBezTo>
                    <a:pt x="0" y="16280"/>
                    <a:pt x="448" y="18087"/>
                    <a:pt x="1333" y="19472"/>
                  </a:cubicBezTo>
                  <a:cubicBezTo>
                    <a:pt x="2286" y="20907"/>
                    <a:pt x="3551" y="21600"/>
                    <a:pt x="4894" y="21600"/>
                  </a:cubicBezTo>
                  <a:cubicBezTo>
                    <a:pt x="6499" y="21600"/>
                    <a:pt x="8222" y="20635"/>
                    <a:pt x="9671" y="18705"/>
                  </a:cubicBezTo>
                  <a:lnTo>
                    <a:pt x="11520" y="16280"/>
                  </a:lnTo>
                  <a:cubicBezTo>
                    <a:pt x="15023" y="11604"/>
                    <a:pt x="20919" y="3885"/>
                    <a:pt x="21600" y="346"/>
                  </a:cubicBezTo>
                  <a:cubicBezTo>
                    <a:pt x="21600" y="247"/>
                    <a:pt x="21600" y="247"/>
                    <a:pt x="21600" y="173"/>
                  </a:cubicBezTo>
                  <a:lnTo>
                    <a:pt x="21561"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0" name="Google Shape;2844;p57"/>
            <p:cNvSpPr/>
            <p:nvPr/>
          </p:nvSpPr>
          <p:spPr>
            <a:xfrm>
              <a:off x="317579" y="438770"/>
              <a:ext cx="22224" cy="29098"/>
            </a:xfrm>
            <a:custGeom>
              <a:avLst/>
              <a:gdLst/>
              <a:ahLst/>
              <a:cxnLst>
                <a:cxn ang="0">
                  <a:pos x="wd2" y="hd2"/>
                </a:cxn>
                <a:cxn ang="5400000">
                  <a:pos x="wd2" y="hd2"/>
                </a:cxn>
                <a:cxn ang="10800000">
                  <a:pos x="wd2" y="hd2"/>
                </a:cxn>
                <a:cxn ang="16200000">
                  <a:pos x="wd2" y="hd2"/>
                </a:cxn>
              </a:cxnLst>
              <a:rect l="0" t="0" r="r" b="b"/>
              <a:pathLst>
                <a:path w="21349" h="21600" fill="norm" stroke="1" extrusionOk="0">
                  <a:moveTo>
                    <a:pt x="2687" y="0"/>
                  </a:moveTo>
                  <a:lnTo>
                    <a:pt x="2648" y="40"/>
                  </a:lnTo>
                  <a:cubicBezTo>
                    <a:pt x="2048" y="343"/>
                    <a:pt x="1343" y="514"/>
                    <a:pt x="639" y="514"/>
                  </a:cubicBezTo>
                  <a:cubicBezTo>
                    <a:pt x="417" y="514"/>
                    <a:pt x="209" y="494"/>
                    <a:pt x="0" y="464"/>
                  </a:cubicBezTo>
                  <a:cubicBezTo>
                    <a:pt x="2139" y="2228"/>
                    <a:pt x="3926" y="4203"/>
                    <a:pt x="5296" y="6360"/>
                  </a:cubicBezTo>
                  <a:cubicBezTo>
                    <a:pt x="5570" y="6854"/>
                    <a:pt x="7070" y="7136"/>
                    <a:pt x="8439" y="7378"/>
                  </a:cubicBezTo>
                  <a:cubicBezTo>
                    <a:pt x="10226" y="7731"/>
                    <a:pt x="12183" y="8084"/>
                    <a:pt x="13370" y="9071"/>
                  </a:cubicBezTo>
                  <a:cubicBezTo>
                    <a:pt x="14152" y="9747"/>
                    <a:pt x="15248" y="9888"/>
                    <a:pt x="16109" y="9989"/>
                  </a:cubicBezTo>
                  <a:cubicBezTo>
                    <a:pt x="17022" y="10130"/>
                    <a:pt x="17752" y="10241"/>
                    <a:pt x="18078" y="10765"/>
                  </a:cubicBezTo>
                  <a:cubicBezTo>
                    <a:pt x="18313" y="11188"/>
                    <a:pt x="18222" y="11652"/>
                    <a:pt x="17896" y="12035"/>
                  </a:cubicBezTo>
                  <a:cubicBezTo>
                    <a:pt x="17530" y="12670"/>
                    <a:pt x="17296" y="13345"/>
                    <a:pt x="17257" y="14051"/>
                  </a:cubicBezTo>
                  <a:cubicBezTo>
                    <a:pt x="17204" y="14474"/>
                    <a:pt x="17296" y="14897"/>
                    <a:pt x="17622" y="15280"/>
                  </a:cubicBezTo>
                  <a:cubicBezTo>
                    <a:pt x="17661" y="15321"/>
                    <a:pt x="17713" y="15351"/>
                    <a:pt x="17804" y="15351"/>
                  </a:cubicBezTo>
                  <a:cubicBezTo>
                    <a:pt x="18991" y="15351"/>
                    <a:pt x="19996" y="16097"/>
                    <a:pt x="20413" y="17256"/>
                  </a:cubicBezTo>
                  <a:cubicBezTo>
                    <a:pt x="20778" y="18385"/>
                    <a:pt x="20322" y="19514"/>
                    <a:pt x="19174" y="20007"/>
                  </a:cubicBezTo>
                  <a:cubicBezTo>
                    <a:pt x="18678" y="20189"/>
                    <a:pt x="18404" y="20612"/>
                    <a:pt x="18535" y="21036"/>
                  </a:cubicBezTo>
                  <a:cubicBezTo>
                    <a:pt x="18626" y="21388"/>
                    <a:pt x="19043" y="21600"/>
                    <a:pt x="19683" y="21600"/>
                  </a:cubicBezTo>
                  <a:cubicBezTo>
                    <a:pt x="19996" y="21560"/>
                    <a:pt x="20361" y="21419"/>
                    <a:pt x="20543" y="21207"/>
                  </a:cubicBezTo>
                  <a:cubicBezTo>
                    <a:pt x="21365" y="20360"/>
                    <a:pt x="21600" y="18385"/>
                    <a:pt x="21052" y="16802"/>
                  </a:cubicBezTo>
                  <a:cubicBezTo>
                    <a:pt x="20778" y="15915"/>
                    <a:pt x="20726" y="15038"/>
                    <a:pt x="20909" y="14151"/>
                  </a:cubicBezTo>
                  <a:cubicBezTo>
                    <a:pt x="21052" y="13063"/>
                    <a:pt x="21143" y="12317"/>
                    <a:pt x="19996" y="11329"/>
                  </a:cubicBezTo>
                  <a:cubicBezTo>
                    <a:pt x="19813" y="11188"/>
                    <a:pt x="19630" y="11017"/>
                    <a:pt x="19448" y="10835"/>
                  </a:cubicBezTo>
                  <a:lnTo>
                    <a:pt x="19226" y="10553"/>
                  </a:lnTo>
                  <a:lnTo>
                    <a:pt x="18352" y="9535"/>
                  </a:lnTo>
                  <a:lnTo>
                    <a:pt x="18496" y="9535"/>
                  </a:lnTo>
                  <a:cubicBezTo>
                    <a:pt x="18222" y="9112"/>
                    <a:pt x="17935" y="8688"/>
                    <a:pt x="17713" y="8265"/>
                  </a:cubicBezTo>
                  <a:cubicBezTo>
                    <a:pt x="16670" y="6491"/>
                    <a:pt x="16004" y="5564"/>
                    <a:pt x="15143" y="5564"/>
                  </a:cubicBezTo>
                  <a:cubicBezTo>
                    <a:pt x="15039" y="5564"/>
                    <a:pt x="14909" y="5584"/>
                    <a:pt x="14791" y="5614"/>
                  </a:cubicBezTo>
                  <a:cubicBezTo>
                    <a:pt x="14583" y="5675"/>
                    <a:pt x="14374" y="5705"/>
                    <a:pt x="14178" y="5705"/>
                  </a:cubicBezTo>
                  <a:cubicBezTo>
                    <a:pt x="13343" y="5705"/>
                    <a:pt x="12639" y="5241"/>
                    <a:pt x="12052" y="4838"/>
                  </a:cubicBezTo>
                  <a:cubicBezTo>
                    <a:pt x="11478" y="4435"/>
                    <a:pt x="10957" y="4062"/>
                    <a:pt x="10357" y="4062"/>
                  </a:cubicBezTo>
                  <a:cubicBezTo>
                    <a:pt x="10330" y="4062"/>
                    <a:pt x="10291" y="4062"/>
                    <a:pt x="10265" y="4062"/>
                  </a:cubicBezTo>
                  <a:cubicBezTo>
                    <a:pt x="9861" y="4092"/>
                    <a:pt x="9404" y="4163"/>
                    <a:pt x="8896" y="4233"/>
                  </a:cubicBezTo>
                  <a:cubicBezTo>
                    <a:pt x="8152" y="4354"/>
                    <a:pt x="7343" y="4475"/>
                    <a:pt x="6600" y="4475"/>
                  </a:cubicBezTo>
                  <a:cubicBezTo>
                    <a:pt x="5935" y="4475"/>
                    <a:pt x="5322" y="4374"/>
                    <a:pt x="4839" y="4092"/>
                  </a:cubicBezTo>
                  <a:cubicBezTo>
                    <a:pt x="4330" y="3810"/>
                    <a:pt x="4017" y="3387"/>
                    <a:pt x="3965" y="2893"/>
                  </a:cubicBezTo>
                  <a:cubicBezTo>
                    <a:pt x="3691" y="1270"/>
                    <a:pt x="3052" y="181"/>
                    <a:pt x="268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1" name="Google Shape;2845;p57"/>
            <p:cNvSpPr/>
            <p:nvPr/>
          </p:nvSpPr>
          <p:spPr>
            <a:xfrm>
              <a:off x="677041" y="53372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745" y="1543"/>
                    <a:pt x="7855" y="4783"/>
                    <a:pt x="3927" y="9103"/>
                  </a:cubicBezTo>
                  <a:cubicBezTo>
                    <a:pt x="1964" y="12960"/>
                    <a:pt x="0" y="17280"/>
                    <a:pt x="0" y="21600"/>
                  </a:cubicBezTo>
                  <a:cubicBezTo>
                    <a:pt x="6732" y="14040"/>
                    <a:pt x="13745" y="6943"/>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2" name="Google Shape;2846;p57"/>
            <p:cNvSpPr/>
            <p:nvPr/>
          </p:nvSpPr>
          <p:spPr>
            <a:xfrm>
              <a:off x="597838" y="478267"/>
              <a:ext cx="57910" cy="39484"/>
            </a:xfrm>
            <a:custGeom>
              <a:avLst/>
              <a:gdLst/>
              <a:ahLst/>
              <a:cxnLst>
                <a:cxn ang="0">
                  <a:pos x="wd2" y="hd2"/>
                </a:cxn>
                <a:cxn ang="5400000">
                  <a:pos x="wd2" y="hd2"/>
                </a:cxn>
                <a:cxn ang="10800000">
                  <a:pos x="wd2" y="hd2"/>
                </a:cxn>
                <a:cxn ang="16200000">
                  <a:pos x="wd2" y="hd2"/>
                </a:cxn>
              </a:cxnLst>
              <a:rect l="0" t="0" r="r" b="b"/>
              <a:pathLst>
                <a:path w="21257" h="21600" fill="norm" stroke="1" extrusionOk="0">
                  <a:moveTo>
                    <a:pt x="11356" y="0"/>
                  </a:moveTo>
                  <a:cubicBezTo>
                    <a:pt x="11082" y="0"/>
                    <a:pt x="10863" y="37"/>
                    <a:pt x="10708" y="111"/>
                  </a:cubicBezTo>
                  <a:cubicBezTo>
                    <a:pt x="10693" y="134"/>
                    <a:pt x="10659" y="134"/>
                    <a:pt x="10624" y="163"/>
                  </a:cubicBezTo>
                  <a:cubicBezTo>
                    <a:pt x="10589" y="1203"/>
                    <a:pt x="9577" y="1330"/>
                    <a:pt x="7883" y="1567"/>
                  </a:cubicBezTo>
                  <a:cubicBezTo>
                    <a:pt x="6816" y="1671"/>
                    <a:pt x="5754" y="1879"/>
                    <a:pt x="4688" y="2213"/>
                  </a:cubicBezTo>
                  <a:cubicBezTo>
                    <a:pt x="2734" y="2889"/>
                    <a:pt x="835" y="5571"/>
                    <a:pt x="571" y="6455"/>
                  </a:cubicBezTo>
                  <a:cubicBezTo>
                    <a:pt x="815" y="6455"/>
                    <a:pt x="1025" y="6633"/>
                    <a:pt x="1164" y="6923"/>
                  </a:cubicBezTo>
                  <a:cubicBezTo>
                    <a:pt x="1513" y="7621"/>
                    <a:pt x="1234" y="8921"/>
                    <a:pt x="850" y="10741"/>
                  </a:cubicBezTo>
                  <a:cubicBezTo>
                    <a:pt x="606" y="11832"/>
                    <a:pt x="397" y="12954"/>
                    <a:pt x="222" y="14076"/>
                  </a:cubicBezTo>
                  <a:cubicBezTo>
                    <a:pt x="-281" y="17946"/>
                    <a:pt x="138" y="20679"/>
                    <a:pt x="815" y="21407"/>
                  </a:cubicBezTo>
                  <a:cubicBezTo>
                    <a:pt x="935" y="21533"/>
                    <a:pt x="1065" y="21600"/>
                    <a:pt x="1209" y="21600"/>
                  </a:cubicBezTo>
                  <a:cubicBezTo>
                    <a:pt x="1389" y="21600"/>
                    <a:pt x="1583" y="21503"/>
                    <a:pt x="1792" y="21303"/>
                  </a:cubicBezTo>
                  <a:cubicBezTo>
                    <a:pt x="3591" y="19691"/>
                    <a:pt x="4010" y="18443"/>
                    <a:pt x="3572" y="15895"/>
                  </a:cubicBezTo>
                  <a:cubicBezTo>
                    <a:pt x="3068" y="12828"/>
                    <a:pt x="3731" y="8713"/>
                    <a:pt x="4324" y="6923"/>
                  </a:cubicBezTo>
                  <a:cubicBezTo>
                    <a:pt x="4673" y="5883"/>
                    <a:pt x="5281" y="5623"/>
                    <a:pt x="5824" y="5385"/>
                  </a:cubicBezTo>
                  <a:cubicBezTo>
                    <a:pt x="6417" y="5125"/>
                    <a:pt x="6886" y="4947"/>
                    <a:pt x="7095" y="3929"/>
                  </a:cubicBezTo>
                  <a:cubicBezTo>
                    <a:pt x="7304" y="2837"/>
                    <a:pt x="7952" y="2057"/>
                    <a:pt x="8705" y="1931"/>
                  </a:cubicBezTo>
                  <a:cubicBezTo>
                    <a:pt x="8815" y="1909"/>
                    <a:pt x="8924" y="1894"/>
                    <a:pt x="9039" y="1894"/>
                  </a:cubicBezTo>
                  <a:cubicBezTo>
                    <a:pt x="10105" y="1894"/>
                    <a:pt x="11202" y="2882"/>
                    <a:pt x="11914" y="4531"/>
                  </a:cubicBezTo>
                  <a:cubicBezTo>
                    <a:pt x="12891" y="6819"/>
                    <a:pt x="12174" y="8535"/>
                    <a:pt x="11546" y="10094"/>
                  </a:cubicBezTo>
                  <a:cubicBezTo>
                    <a:pt x="11232" y="10845"/>
                    <a:pt x="10953" y="11550"/>
                    <a:pt x="10868" y="12248"/>
                  </a:cubicBezTo>
                  <a:lnTo>
                    <a:pt x="10868" y="12330"/>
                  </a:lnTo>
                  <a:cubicBezTo>
                    <a:pt x="10973" y="12248"/>
                    <a:pt x="11092" y="12122"/>
                    <a:pt x="11182" y="12040"/>
                  </a:cubicBezTo>
                  <a:cubicBezTo>
                    <a:pt x="11660" y="11558"/>
                    <a:pt x="12348" y="10882"/>
                    <a:pt x="13061" y="10882"/>
                  </a:cubicBezTo>
                  <a:cubicBezTo>
                    <a:pt x="13225" y="10882"/>
                    <a:pt x="13390" y="10919"/>
                    <a:pt x="13554" y="11001"/>
                  </a:cubicBezTo>
                  <a:cubicBezTo>
                    <a:pt x="14616" y="11520"/>
                    <a:pt x="14581" y="13400"/>
                    <a:pt x="14546" y="14752"/>
                  </a:cubicBezTo>
                  <a:cubicBezTo>
                    <a:pt x="14546" y="15242"/>
                    <a:pt x="14531" y="16051"/>
                    <a:pt x="14616" y="16207"/>
                  </a:cubicBezTo>
                  <a:cubicBezTo>
                    <a:pt x="14999" y="16103"/>
                    <a:pt x="16151" y="13058"/>
                    <a:pt x="16151" y="10377"/>
                  </a:cubicBezTo>
                  <a:cubicBezTo>
                    <a:pt x="16151" y="8713"/>
                    <a:pt x="16500" y="8193"/>
                    <a:pt x="16764" y="7807"/>
                  </a:cubicBezTo>
                  <a:cubicBezTo>
                    <a:pt x="16953" y="7547"/>
                    <a:pt x="17023" y="7413"/>
                    <a:pt x="16973" y="6819"/>
                  </a:cubicBezTo>
                  <a:cubicBezTo>
                    <a:pt x="16918" y="6477"/>
                    <a:pt x="17008" y="6091"/>
                    <a:pt x="17217" y="5883"/>
                  </a:cubicBezTo>
                  <a:cubicBezTo>
                    <a:pt x="17307" y="5794"/>
                    <a:pt x="17402" y="5749"/>
                    <a:pt x="17506" y="5749"/>
                  </a:cubicBezTo>
                  <a:cubicBezTo>
                    <a:pt x="17800" y="5749"/>
                    <a:pt x="18164" y="6054"/>
                    <a:pt x="18668" y="6455"/>
                  </a:cubicBezTo>
                  <a:cubicBezTo>
                    <a:pt x="19291" y="6967"/>
                    <a:pt x="20038" y="7554"/>
                    <a:pt x="20676" y="7554"/>
                  </a:cubicBezTo>
                  <a:cubicBezTo>
                    <a:pt x="20716" y="7554"/>
                    <a:pt x="20756" y="7547"/>
                    <a:pt x="20796" y="7547"/>
                  </a:cubicBezTo>
                  <a:cubicBezTo>
                    <a:pt x="21179" y="7517"/>
                    <a:pt x="21249" y="7361"/>
                    <a:pt x="21249" y="7361"/>
                  </a:cubicBezTo>
                  <a:cubicBezTo>
                    <a:pt x="21319" y="7131"/>
                    <a:pt x="20900" y="6143"/>
                    <a:pt x="20601" y="5467"/>
                  </a:cubicBezTo>
                  <a:cubicBezTo>
                    <a:pt x="20203" y="4583"/>
                    <a:pt x="19834" y="3647"/>
                    <a:pt x="19540" y="2629"/>
                  </a:cubicBezTo>
                  <a:cubicBezTo>
                    <a:pt x="19186" y="1396"/>
                    <a:pt x="18553" y="1136"/>
                    <a:pt x="17606" y="1136"/>
                  </a:cubicBezTo>
                  <a:cubicBezTo>
                    <a:pt x="17372" y="1136"/>
                    <a:pt x="17123" y="1151"/>
                    <a:pt x="16848" y="1174"/>
                  </a:cubicBezTo>
                  <a:cubicBezTo>
                    <a:pt x="16554" y="1196"/>
                    <a:pt x="16255" y="1218"/>
                    <a:pt x="15966" y="1218"/>
                  </a:cubicBezTo>
                  <a:cubicBezTo>
                    <a:pt x="15513" y="1218"/>
                    <a:pt x="15074" y="1159"/>
                    <a:pt x="14671" y="943"/>
                  </a:cubicBezTo>
                  <a:cubicBezTo>
                    <a:pt x="13604" y="364"/>
                    <a:pt x="12228" y="0"/>
                    <a:pt x="1135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3" name="Google Shape;2848;p57"/>
            <p:cNvSpPr/>
            <p:nvPr/>
          </p:nvSpPr>
          <p:spPr>
            <a:xfrm>
              <a:off x="715332" y="253313"/>
              <a:ext cx="18525" cy="12701"/>
            </a:xfrm>
            <a:custGeom>
              <a:avLst/>
              <a:gdLst/>
              <a:ahLst/>
              <a:cxnLst>
                <a:cxn ang="0">
                  <a:pos x="wd2" y="hd2"/>
                </a:cxn>
                <a:cxn ang="5400000">
                  <a:pos x="wd2" y="hd2"/>
                </a:cxn>
                <a:cxn ang="10800000">
                  <a:pos x="wd2" y="hd2"/>
                </a:cxn>
                <a:cxn ang="16200000">
                  <a:pos x="wd2" y="hd2"/>
                </a:cxn>
              </a:cxnLst>
              <a:rect l="0" t="0" r="r" b="b"/>
              <a:pathLst>
                <a:path w="21526" h="21600" fill="norm" stroke="1" extrusionOk="0">
                  <a:moveTo>
                    <a:pt x="11281" y="0"/>
                  </a:moveTo>
                  <a:cubicBezTo>
                    <a:pt x="10571" y="0"/>
                    <a:pt x="9845" y="308"/>
                    <a:pt x="9104" y="1009"/>
                  </a:cubicBezTo>
                  <a:cubicBezTo>
                    <a:pt x="6232" y="3558"/>
                    <a:pt x="3140" y="5127"/>
                    <a:pt x="0" y="5519"/>
                  </a:cubicBezTo>
                  <a:cubicBezTo>
                    <a:pt x="3361" y="7284"/>
                    <a:pt x="6453" y="10534"/>
                    <a:pt x="8946" y="15044"/>
                  </a:cubicBezTo>
                  <a:cubicBezTo>
                    <a:pt x="10161" y="17482"/>
                    <a:pt x="10713" y="19639"/>
                    <a:pt x="10540" y="21600"/>
                  </a:cubicBezTo>
                  <a:cubicBezTo>
                    <a:pt x="12749" y="21600"/>
                    <a:pt x="19991" y="17398"/>
                    <a:pt x="21426" y="13363"/>
                  </a:cubicBezTo>
                  <a:cubicBezTo>
                    <a:pt x="21600" y="12887"/>
                    <a:pt x="21537" y="12691"/>
                    <a:pt x="21316" y="12299"/>
                  </a:cubicBezTo>
                  <a:cubicBezTo>
                    <a:pt x="20764" y="11402"/>
                    <a:pt x="20164" y="10422"/>
                    <a:pt x="19502" y="9357"/>
                  </a:cubicBezTo>
                  <a:cubicBezTo>
                    <a:pt x="16851" y="4735"/>
                    <a:pt x="14105" y="0"/>
                    <a:pt x="1128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4" name="Google Shape;2849;p57"/>
            <p:cNvSpPr/>
            <p:nvPr/>
          </p:nvSpPr>
          <p:spPr>
            <a:xfrm>
              <a:off x="531675" y="218398"/>
              <a:ext cx="12701" cy="12701"/>
            </a:xfrm>
            <a:custGeom>
              <a:avLst/>
              <a:gdLst/>
              <a:ahLst/>
              <a:cxnLst>
                <a:cxn ang="0">
                  <a:pos x="wd2" y="hd2"/>
                </a:cxn>
                <a:cxn ang="5400000">
                  <a:pos x="wd2" y="hd2"/>
                </a:cxn>
                <a:cxn ang="10800000">
                  <a:pos x="wd2" y="hd2"/>
                </a:cxn>
                <a:cxn ang="16200000">
                  <a:pos x="wd2" y="hd2"/>
                </a:cxn>
              </a:cxnLst>
              <a:rect l="0" t="0" r="r" b="b"/>
              <a:pathLst>
                <a:path w="21446" h="21600" fill="norm" stroke="1" extrusionOk="0">
                  <a:moveTo>
                    <a:pt x="3446" y="0"/>
                  </a:moveTo>
                  <a:cubicBezTo>
                    <a:pt x="2269" y="0"/>
                    <a:pt x="1161" y="1271"/>
                    <a:pt x="123" y="3812"/>
                  </a:cubicBezTo>
                  <a:cubicBezTo>
                    <a:pt x="123" y="5082"/>
                    <a:pt x="-154" y="7306"/>
                    <a:pt x="123" y="9529"/>
                  </a:cubicBezTo>
                  <a:cubicBezTo>
                    <a:pt x="123" y="16200"/>
                    <a:pt x="331" y="17153"/>
                    <a:pt x="608" y="18424"/>
                  </a:cubicBezTo>
                  <a:cubicBezTo>
                    <a:pt x="884" y="19376"/>
                    <a:pt x="1992" y="21600"/>
                    <a:pt x="4554" y="21600"/>
                  </a:cubicBezTo>
                  <a:cubicBezTo>
                    <a:pt x="7669" y="21600"/>
                    <a:pt x="12861" y="18424"/>
                    <a:pt x="21446" y="5082"/>
                  </a:cubicBezTo>
                  <a:cubicBezTo>
                    <a:pt x="18538" y="5082"/>
                    <a:pt x="15354" y="3812"/>
                    <a:pt x="12446" y="2859"/>
                  </a:cubicBezTo>
                  <a:cubicBezTo>
                    <a:pt x="10023" y="1588"/>
                    <a:pt x="7115" y="635"/>
                    <a:pt x="4692" y="635"/>
                  </a:cubicBezTo>
                  <a:cubicBezTo>
                    <a:pt x="4277" y="318"/>
                    <a:pt x="3861" y="0"/>
                    <a:pt x="344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5" name="Google Shape;2850;p57"/>
            <p:cNvSpPr/>
            <p:nvPr/>
          </p:nvSpPr>
          <p:spPr>
            <a:xfrm>
              <a:off x="566851" y="452985"/>
              <a:ext cx="54930" cy="22336"/>
            </a:xfrm>
            <a:custGeom>
              <a:avLst/>
              <a:gdLst/>
              <a:ahLst/>
              <a:cxnLst>
                <a:cxn ang="0">
                  <a:pos x="wd2" y="hd2"/>
                </a:cxn>
                <a:cxn ang="5400000">
                  <a:pos x="wd2" y="hd2"/>
                </a:cxn>
                <a:cxn ang="10800000">
                  <a:pos x="wd2" y="hd2"/>
                </a:cxn>
                <a:cxn ang="16200000">
                  <a:pos x="wd2" y="hd2"/>
                </a:cxn>
              </a:cxnLst>
              <a:rect l="0" t="0" r="r" b="b"/>
              <a:pathLst>
                <a:path w="21481" h="21600" fill="norm" stroke="1" extrusionOk="0">
                  <a:moveTo>
                    <a:pt x="10889" y="0"/>
                  </a:moveTo>
                  <a:cubicBezTo>
                    <a:pt x="10273" y="0"/>
                    <a:pt x="9588" y="2167"/>
                    <a:pt x="8898" y="4281"/>
                  </a:cubicBezTo>
                  <a:cubicBezTo>
                    <a:pt x="8542" y="5423"/>
                    <a:pt x="8154" y="6526"/>
                    <a:pt x="7745" y="7590"/>
                  </a:cubicBezTo>
                  <a:lnTo>
                    <a:pt x="7783" y="7590"/>
                  </a:lnTo>
                  <a:lnTo>
                    <a:pt x="7315" y="8548"/>
                  </a:lnTo>
                  <a:lnTo>
                    <a:pt x="7151" y="8876"/>
                  </a:lnTo>
                  <a:cubicBezTo>
                    <a:pt x="6721" y="9717"/>
                    <a:pt x="6195" y="10216"/>
                    <a:pt x="5643" y="10216"/>
                  </a:cubicBezTo>
                  <a:cubicBezTo>
                    <a:pt x="5616" y="10216"/>
                    <a:pt x="5595" y="10203"/>
                    <a:pt x="5568" y="10203"/>
                  </a:cubicBezTo>
                  <a:cubicBezTo>
                    <a:pt x="5521" y="10203"/>
                    <a:pt x="5473" y="10189"/>
                    <a:pt x="5420" y="10189"/>
                  </a:cubicBezTo>
                  <a:cubicBezTo>
                    <a:pt x="3673" y="10189"/>
                    <a:pt x="519" y="14654"/>
                    <a:pt x="52" y="17280"/>
                  </a:cubicBezTo>
                  <a:cubicBezTo>
                    <a:pt x="-44" y="17740"/>
                    <a:pt x="14" y="17884"/>
                    <a:pt x="52" y="17976"/>
                  </a:cubicBezTo>
                  <a:cubicBezTo>
                    <a:pt x="232" y="18436"/>
                    <a:pt x="423" y="18593"/>
                    <a:pt x="657" y="18593"/>
                  </a:cubicBezTo>
                  <a:cubicBezTo>
                    <a:pt x="848" y="18593"/>
                    <a:pt x="1066" y="18488"/>
                    <a:pt x="1331" y="18344"/>
                  </a:cubicBezTo>
                  <a:cubicBezTo>
                    <a:pt x="1623" y="18186"/>
                    <a:pt x="1942" y="18028"/>
                    <a:pt x="2276" y="18028"/>
                  </a:cubicBezTo>
                  <a:cubicBezTo>
                    <a:pt x="2744" y="18028"/>
                    <a:pt x="3248" y="18357"/>
                    <a:pt x="3768" y="19538"/>
                  </a:cubicBezTo>
                  <a:cubicBezTo>
                    <a:pt x="3949" y="19946"/>
                    <a:pt x="4177" y="20129"/>
                    <a:pt x="4443" y="20129"/>
                  </a:cubicBezTo>
                  <a:cubicBezTo>
                    <a:pt x="5452" y="20129"/>
                    <a:pt x="6965" y="17543"/>
                    <a:pt x="8229" y="15402"/>
                  </a:cubicBezTo>
                  <a:cubicBezTo>
                    <a:pt x="8839" y="14391"/>
                    <a:pt x="9402" y="13420"/>
                    <a:pt x="9922" y="12737"/>
                  </a:cubicBezTo>
                  <a:cubicBezTo>
                    <a:pt x="10289" y="12238"/>
                    <a:pt x="10586" y="11910"/>
                    <a:pt x="10830" y="11910"/>
                  </a:cubicBezTo>
                  <a:cubicBezTo>
                    <a:pt x="10947" y="11910"/>
                    <a:pt x="11053" y="11975"/>
                    <a:pt x="11149" y="12133"/>
                  </a:cubicBezTo>
                  <a:cubicBezTo>
                    <a:pt x="11425" y="12684"/>
                    <a:pt x="11298" y="13695"/>
                    <a:pt x="11165" y="14706"/>
                  </a:cubicBezTo>
                  <a:cubicBezTo>
                    <a:pt x="11075" y="15258"/>
                    <a:pt x="11016" y="15809"/>
                    <a:pt x="11016" y="16413"/>
                  </a:cubicBezTo>
                  <a:lnTo>
                    <a:pt x="11128" y="16413"/>
                  </a:lnTo>
                  <a:cubicBezTo>
                    <a:pt x="12094" y="16413"/>
                    <a:pt x="12317" y="17556"/>
                    <a:pt x="12524" y="18527"/>
                  </a:cubicBezTo>
                  <a:cubicBezTo>
                    <a:pt x="12710" y="19630"/>
                    <a:pt x="13044" y="20458"/>
                    <a:pt x="13491" y="20970"/>
                  </a:cubicBezTo>
                  <a:cubicBezTo>
                    <a:pt x="13703" y="21232"/>
                    <a:pt x="13937" y="21337"/>
                    <a:pt x="14181" y="21337"/>
                  </a:cubicBezTo>
                  <a:cubicBezTo>
                    <a:pt x="14775" y="21337"/>
                    <a:pt x="15455" y="20668"/>
                    <a:pt x="16167" y="19959"/>
                  </a:cubicBezTo>
                  <a:cubicBezTo>
                    <a:pt x="16984" y="19171"/>
                    <a:pt x="17839" y="18291"/>
                    <a:pt x="18731" y="18291"/>
                  </a:cubicBezTo>
                  <a:cubicBezTo>
                    <a:pt x="19899" y="18291"/>
                    <a:pt x="20404" y="19867"/>
                    <a:pt x="20722" y="20878"/>
                  </a:cubicBezTo>
                  <a:cubicBezTo>
                    <a:pt x="20887" y="21390"/>
                    <a:pt x="20951" y="21600"/>
                    <a:pt x="21030" y="21600"/>
                  </a:cubicBezTo>
                  <a:cubicBezTo>
                    <a:pt x="21083" y="21600"/>
                    <a:pt x="21142" y="21495"/>
                    <a:pt x="21243" y="21337"/>
                  </a:cubicBezTo>
                  <a:cubicBezTo>
                    <a:pt x="21333" y="21193"/>
                    <a:pt x="21429" y="20970"/>
                    <a:pt x="21466" y="20694"/>
                  </a:cubicBezTo>
                  <a:cubicBezTo>
                    <a:pt x="21556" y="19906"/>
                    <a:pt x="21221" y="18567"/>
                    <a:pt x="20871" y="17149"/>
                  </a:cubicBezTo>
                  <a:cubicBezTo>
                    <a:pt x="20425" y="15350"/>
                    <a:pt x="19937" y="13328"/>
                    <a:pt x="19809" y="10990"/>
                  </a:cubicBezTo>
                  <a:cubicBezTo>
                    <a:pt x="19714" y="9283"/>
                    <a:pt x="19379" y="9191"/>
                    <a:pt x="18636" y="9191"/>
                  </a:cubicBezTo>
                  <a:cubicBezTo>
                    <a:pt x="17929" y="9152"/>
                    <a:pt x="16889" y="9060"/>
                    <a:pt x="16724" y="5567"/>
                  </a:cubicBezTo>
                  <a:cubicBezTo>
                    <a:pt x="16501" y="1156"/>
                    <a:pt x="12800" y="0"/>
                    <a:pt x="1088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6" name="Google Shape;2851;p57"/>
            <p:cNvSpPr/>
            <p:nvPr/>
          </p:nvSpPr>
          <p:spPr>
            <a:xfrm>
              <a:off x="658998" y="494408"/>
              <a:ext cx="24400" cy="12701"/>
            </a:xfrm>
            <a:custGeom>
              <a:avLst/>
              <a:gdLst/>
              <a:ahLst/>
              <a:cxnLst>
                <a:cxn ang="0">
                  <a:pos x="wd2" y="hd2"/>
                </a:cxn>
                <a:cxn ang="5400000">
                  <a:pos x="wd2" y="hd2"/>
                </a:cxn>
                <a:cxn ang="10800000">
                  <a:pos x="wd2" y="hd2"/>
                </a:cxn>
                <a:cxn ang="16200000">
                  <a:pos x="wd2" y="hd2"/>
                </a:cxn>
              </a:cxnLst>
              <a:rect l="0" t="0" r="r" b="b"/>
              <a:pathLst>
                <a:path w="21445" h="21600" fill="norm" stroke="1" extrusionOk="0">
                  <a:moveTo>
                    <a:pt x="20228" y="0"/>
                  </a:moveTo>
                  <a:cubicBezTo>
                    <a:pt x="19775" y="0"/>
                    <a:pt x="19130" y="590"/>
                    <a:pt x="18176" y="1574"/>
                  </a:cubicBezTo>
                  <a:cubicBezTo>
                    <a:pt x="16923" y="2833"/>
                    <a:pt x="15371" y="4367"/>
                    <a:pt x="13617" y="4367"/>
                  </a:cubicBezTo>
                  <a:cubicBezTo>
                    <a:pt x="13259" y="4367"/>
                    <a:pt x="12901" y="4328"/>
                    <a:pt x="12531" y="4170"/>
                  </a:cubicBezTo>
                  <a:cubicBezTo>
                    <a:pt x="12125" y="4013"/>
                    <a:pt x="11684" y="3934"/>
                    <a:pt x="11206" y="3934"/>
                  </a:cubicBezTo>
                  <a:cubicBezTo>
                    <a:pt x="7292" y="3934"/>
                    <a:pt x="1552" y="9718"/>
                    <a:pt x="215" y="15502"/>
                  </a:cubicBezTo>
                  <a:cubicBezTo>
                    <a:pt x="-83" y="16879"/>
                    <a:pt x="1" y="17548"/>
                    <a:pt x="48" y="17823"/>
                  </a:cubicBezTo>
                  <a:cubicBezTo>
                    <a:pt x="370" y="20616"/>
                    <a:pt x="609" y="21600"/>
                    <a:pt x="1468" y="21600"/>
                  </a:cubicBezTo>
                  <a:cubicBezTo>
                    <a:pt x="1838" y="21600"/>
                    <a:pt x="2316" y="21403"/>
                    <a:pt x="2972" y="21128"/>
                  </a:cubicBezTo>
                  <a:lnTo>
                    <a:pt x="3843" y="20577"/>
                  </a:lnTo>
                  <a:lnTo>
                    <a:pt x="3927" y="20577"/>
                  </a:lnTo>
                  <a:lnTo>
                    <a:pt x="4511" y="20302"/>
                  </a:lnTo>
                  <a:cubicBezTo>
                    <a:pt x="5597" y="19908"/>
                    <a:pt x="7185" y="19200"/>
                    <a:pt x="9106" y="18925"/>
                  </a:cubicBezTo>
                  <a:cubicBezTo>
                    <a:pt x="15085" y="18256"/>
                    <a:pt x="20180" y="13141"/>
                    <a:pt x="21266" y="6925"/>
                  </a:cubicBezTo>
                  <a:cubicBezTo>
                    <a:pt x="21517" y="5272"/>
                    <a:pt x="21517" y="3344"/>
                    <a:pt x="21183" y="1849"/>
                  </a:cubicBezTo>
                  <a:cubicBezTo>
                    <a:pt x="21147" y="1574"/>
                    <a:pt x="21099" y="1298"/>
                    <a:pt x="21016" y="1141"/>
                  </a:cubicBezTo>
                  <a:cubicBezTo>
                    <a:pt x="20837" y="354"/>
                    <a:pt x="20586" y="0"/>
                    <a:pt x="2022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7" name="Google Shape;2852;p57"/>
            <p:cNvSpPr/>
            <p:nvPr/>
          </p:nvSpPr>
          <p:spPr>
            <a:xfrm>
              <a:off x="254753" y="22302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504" y="3625"/>
                    <a:pt x="14138" y="6510"/>
                    <a:pt x="11389" y="8285"/>
                  </a:cubicBezTo>
                  <a:cubicBezTo>
                    <a:pt x="6901" y="11170"/>
                    <a:pt x="2974" y="15534"/>
                    <a:pt x="0" y="21230"/>
                  </a:cubicBezTo>
                  <a:cubicBezTo>
                    <a:pt x="785" y="21526"/>
                    <a:pt x="1571" y="21526"/>
                    <a:pt x="2581" y="21526"/>
                  </a:cubicBezTo>
                  <a:cubicBezTo>
                    <a:pt x="3198" y="21526"/>
                    <a:pt x="3815" y="21600"/>
                    <a:pt x="4432" y="21600"/>
                  </a:cubicBezTo>
                  <a:cubicBezTo>
                    <a:pt x="10548" y="21600"/>
                    <a:pt x="15765" y="19307"/>
                    <a:pt x="18065" y="15534"/>
                  </a:cubicBezTo>
                  <a:cubicBezTo>
                    <a:pt x="19075" y="13981"/>
                    <a:pt x="19468" y="11688"/>
                    <a:pt x="19075" y="9616"/>
                  </a:cubicBezTo>
                  <a:cubicBezTo>
                    <a:pt x="18683" y="6214"/>
                    <a:pt x="19636" y="2589"/>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8" name="Google Shape;2853;p57"/>
            <p:cNvSpPr/>
            <p:nvPr/>
          </p:nvSpPr>
          <p:spPr>
            <a:xfrm>
              <a:off x="720265" y="1287133"/>
              <a:ext cx="12701" cy="154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89" y="0"/>
                  </a:moveTo>
                  <a:cubicBezTo>
                    <a:pt x="15860" y="76"/>
                    <a:pt x="15331" y="133"/>
                    <a:pt x="14803" y="266"/>
                  </a:cubicBezTo>
                  <a:cubicBezTo>
                    <a:pt x="5639" y="2657"/>
                    <a:pt x="2467" y="5068"/>
                    <a:pt x="3701" y="8712"/>
                  </a:cubicBezTo>
                  <a:cubicBezTo>
                    <a:pt x="4758" y="11578"/>
                    <a:pt x="3524" y="14691"/>
                    <a:pt x="529" y="16551"/>
                  </a:cubicBezTo>
                  <a:lnTo>
                    <a:pt x="0" y="16893"/>
                  </a:lnTo>
                  <a:cubicBezTo>
                    <a:pt x="705" y="17083"/>
                    <a:pt x="1334" y="17424"/>
                    <a:pt x="1762" y="17823"/>
                  </a:cubicBezTo>
                  <a:cubicBezTo>
                    <a:pt x="2920" y="18810"/>
                    <a:pt x="4229" y="19740"/>
                    <a:pt x="5564" y="20613"/>
                  </a:cubicBezTo>
                  <a:cubicBezTo>
                    <a:pt x="3273" y="16361"/>
                    <a:pt x="4683" y="14368"/>
                    <a:pt x="5740" y="13571"/>
                  </a:cubicBezTo>
                  <a:cubicBezTo>
                    <a:pt x="6520" y="12964"/>
                    <a:pt x="7578" y="12641"/>
                    <a:pt x="8736" y="12641"/>
                  </a:cubicBezTo>
                  <a:cubicBezTo>
                    <a:pt x="9340" y="12641"/>
                    <a:pt x="10045" y="12698"/>
                    <a:pt x="10674" y="12907"/>
                  </a:cubicBezTo>
                  <a:cubicBezTo>
                    <a:pt x="12864" y="13571"/>
                    <a:pt x="13217" y="15754"/>
                    <a:pt x="13569" y="18146"/>
                  </a:cubicBezTo>
                  <a:cubicBezTo>
                    <a:pt x="13745" y="19208"/>
                    <a:pt x="14098" y="21277"/>
                    <a:pt x="14727" y="21600"/>
                  </a:cubicBezTo>
                  <a:cubicBezTo>
                    <a:pt x="14903" y="21543"/>
                    <a:pt x="15080" y="21543"/>
                    <a:pt x="15155" y="21467"/>
                  </a:cubicBezTo>
                  <a:cubicBezTo>
                    <a:pt x="15860" y="21201"/>
                    <a:pt x="16036" y="21012"/>
                    <a:pt x="16137" y="20936"/>
                  </a:cubicBezTo>
                  <a:cubicBezTo>
                    <a:pt x="16213" y="20613"/>
                    <a:pt x="15508" y="19740"/>
                    <a:pt x="14979" y="19208"/>
                  </a:cubicBezTo>
                  <a:cubicBezTo>
                    <a:pt x="14022" y="17956"/>
                    <a:pt x="12688" y="16361"/>
                    <a:pt x="13745" y="14691"/>
                  </a:cubicBezTo>
                  <a:cubicBezTo>
                    <a:pt x="14727" y="13040"/>
                    <a:pt x="17371" y="12432"/>
                    <a:pt x="19662" y="11901"/>
                  </a:cubicBezTo>
                  <a:cubicBezTo>
                    <a:pt x="20291" y="11768"/>
                    <a:pt x="21071" y="11578"/>
                    <a:pt x="21600" y="11369"/>
                  </a:cubicBezTo>
                  <a:cubicBezTo>
                    <a:pt x="21298" y="11199"/>
                    <a:pt x="20971" y="11123"/>
                    <a:pt x="20568" y="11123"/>
                  </a:cubicBezTo>
                  <a:cubicBezTo>
                    <a:pt x="19913" y="11123"/>
                    <a:pt x="19083" y="11331"/>
                    <a:pt x="17799" y="11711"/>
                  </a:cubicBezTo>
                  <a:cubicBezTo>
                    <a:pt x="16540" y="12053"/>
                    <a:pt x="15029" y="12451"/>
                    <a:pt x="13469" y="12451"/>
                  </a:cubicBezTo>
                  <a:cubicBezTo>
                    <a:pt x="12034" y="12451"/>
                    <a:pt x="10548" y="12091"/>
                    <a:pt x="9164" y="10971"/>
                  </a:cubicBezTo>
                  <a:cubicBezTo>
                    <a:pt x="7401" y="9585"/>
                    <a:pt x="5815" y="8048"/>
                    <a:pt x="6344" y="6453"/>
                  </a:cubicBezTo>
                  <a:cubicBezTo>
                    <a:pt x="6797" y="4802"/>
                    <a:pt x="8811" y="3929"/>
                    <a:pt x="11807" y="2999"/>
                  </a:cubicBezTo>
                  <a:cubicBezTo>
                    <a:pt x="13745" y="2392"/>
                    <a:pt x="15331" y="1329"/>
                    <a:pt x="1638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49" name="Google Shape;2854;p57"/>
            <p:cNvSpPr/>
            <p:nvPr/>
          </p:nvSpPr>
          <p:spPr>
            <a:xfrm>
              <a:off x="710370" y="1284388"/>
              <a:ext cx="12701" cy="12701"/>
            </a:xfrm>
            <a:custGeom>
              <a:avLst/>
              <a:gdLst/>
              <a:ahLst/>
              <a:cxnLst>
                <a:cxn ang="0">
                  <a:pos x="wd2" y="hd2"/>
                </a:cxn>
                <a:cxn ang="5400000">
                  <a:pos x="wd2" y="hd2"/>
                </a:cxn>
                <a:cxn ang="10800000">
                  <a:pos x="wd2" y="hd2"/>
                </a:cxn>
                <a:cxn ang="16200000">
                  <a:pos x="wd2" y="hd2"/>
                </a:cxn>
              </a:cxnLst>
              <a:rect l="0" t="0" r="r" b="b"/>
              <a:pathLst>
                <a:path w="20910" h="21600" fill="norm" stroke="1" extrusionOk="0">
                  <a:moveTo>
                    <a:pt x="19167" y="0"/>
                  </a:moveTo>
                  <a:cubicBezTo>
                    <a:pt x="17921" y="0"/>
                    <a:pt x="14420" y="3439"/>
                    <a:pt x="12284" y="5696"/>
                  </a:cubicBezTo>
                  <a:cubicBezTo>
                    <a:pt x="8308" y="10209"/>
                    <a:pt x="4391" y="13540"/>
                    <a:pt x="0" y="16227"/>
                  </a:cubicBezTo>
                  <a:cubicBezTo>
                    <a:pt x="653" y="16979"/>
                    <a:pt x="1246" y="18054"/>
                    <a:pt x="1899" y="18806"/>
                  </a:cubicBezTo>
                  <a:cubicBezTo>
                    <a:pt x="3145" y="20740"/>
                    <a:pt x="5103" y="21600"/>
                    <a:pt x="7240" y="21600"/>
                  </a:cubicBezTo>
                  <a:cubicBezTo>
                    <a:pt x="10681" y="21600"/>
                    <a:pt x="14716" y="19343"/>
                    <a:pt x="17684" y="15475"/>
                  </a:cubicBezTo>
                  <a:cubicBezTo>
                    <a:pt x="20769" y="11284"/>
                    <a:pt x="21600" y="6770"/>
                    <a:pt x="20354" y="2579"/>
                  </a:cubicBezTo>
                  <a:cubicBezTo>
                    <a:pt x="19760" y="752"/>
                    <a:pt x="19345" y="0"/>
                    <a:pt x="19345" y="0"/>
                  </a:cubicBezTo>
                  <a:cubicBezTo>
                    <a:pt x="19286" y="0"/>
                    <a:pt x="19226" y="0"/>
                    <a:pt x="1916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0" name="Google Shape;2855;p57"/>
            <p:cNvSpPr/>
            <p:nvPr/>
          </p:nvSpPr>
          <p:spPr>
            <a:xfrm>
              <a:off x="240797" y="360867"/>
              <a:ext cx="12701" cy="12701"/>
            </a:xfrm>
            <a:custGeom>
              <a:avLst/>
              <a:gdLst/>
              <a:ahLst/>
              <a:cxnLst>
                <a:cxn ang="0">
                  <a:pos x="wd2" y="hd2"/>
                </a:cxn>
                <a:cxn ang="5400000">
                  <a:pos x="wd2" y="hd2"/>
                </a:cxn>
                <a:cxn ang="10800000">
                  <a:pos x="wd2" y="hd2"/>
                </a:cxn>
                <a:cxn ang="16200000">
                  <a:pos x="wd2" y="hd2"/>
                </a:cxn>
              </a:cxnLst>
              <a:rect l="0" t="0" r="r" b="b"/>
              <a:pathLst>
                <a:path w="17796" h="21600" fill="norm" stroke="1" extrusionOk="0">
                  <a:moveTo>
                    <a:pt x="9416" y="0"/>
                  </a:moveTo>
                  <a:cubicBezTo>
                    <a:pt x="7873" y="0"/>
                    <a:pt x="6330" y="213"/>
                    <a:pt x="5449" y="711"/>
                  </a:cubicBezTo>
                  <a:cubicBezTo>
                    <a:pt x="-2266" y="3695"/>
                    <a:pt x="-2927" y="11937"/>
                    <a:pt x="10959" y="19113"/>
                  </a:cubicBezTo>
                  <a:cubicBezTo>
                    <a:pt x="12502" y="19895"/>
                    <a:pt x="14044" y="20605"/>
                    <a:pt x="15587" y="21600"/>
                  </a:cubicBezTo>
                  <a:cubicBezTo>
                    <a:pt x="14044" y="17905"/>
                    <a:pt x="14044" y="14139"/>
                    <a:pt x="16249" y="10445"/>
                  </a:cubicBezTo>
                  <a:cubicBezTo>
                    <a:pt x="18673" y="3695"/>
                    <a:pt x="18673" y="711"/>
                    <a:pt x="1316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1" name="Google Shape;2856;p57"/>
            <p:cNvSpPr/>
            <p:nvPr/>
          </p:nvSpPr>
          <p:spPr>
            <a:xfrm>
              <a:off x="695725" y="1234389"/>
              <a:ext cx="12701" cy="12701"/>
            </a:xfrm>
            <a:custGeom>
              <a:avLst/>
              <a:gdLst/>
              <a:ahLst/>
              <a:cxnLst>
                <a:cxn ang="0">
                  <a:pos x="wd2" y="hd2"/>
                </a:cxn>
                <a:cxn ang="5400000">
                  <a:pos x="wd2" y="hd2"/>
                </a:cxn>
                <a:cxn ang="10800000">
                  <a:pos x="wd2" y="hd2"/>
                </a:cxn>
                <a:cxn ang="16200000">
                  <a:pos x="wd2" y="hd2"/>
                </a:cxn>
              </a:cxnLst>
              <a:rect l="0" t="0" r="r" b="b"/>
              <a:pathLst>
                <a:path w="21265" h="21600" fill="norm" stroke="1" extrusionOk="0">
                  <a:moveTo>
                    <a:pt x="3193" y="0"/>
                  </a:moveTo>
                  <a:cubicBezTo>
                    <a:pt x="2066" y="0"/>
                    <a:pt x="1127" y="251"/>
                    <a:pt x="0" y="502"/>
                  </a:cubicBezTo>
                  <a:cubicBezTo>
                    <a:pt x="7889" y="6530"/>
                    <a:pt x="14463" y="13563"/>
                    <a:pt x="21037" y="21600"/>
                  </a:cubicBezTo>
                  <a:cubicBezTo>
                    <a:pt x="21600" y="18837"/>
                    <a:pt x="21037" y="15321"/>
                    <a:pt x="20285" y="12809"/>
                  </a:cubicBezTo>
                  <a:cubicBezTo>
                    <a:pt x="18970" y="7535"/>
                    <a:pt x="16341" y="3014"/>
                    <a:pt x="12397" y="2260"/>
                  </a:cubicBezTo>
                  <a:cubicBezTo>
                    <a:pt x="9579" y="753"/>
                    <a:pt x="6386" y="0"/>
                    <a:pt x="319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2" name="Google Shape;2857;p57"/>
            <p:cNvSpPr/>
            <p:nvPr/>
          </p:nvSpPr>
          <p:spPr>
            <a:xfrm>
              <a:off x="701351" y="128761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87" y="0"/>
                  </a:moveTo>
                  <a:cubicBezTo>
                    <a:pt x="16641" y="0"/>
                    <a:pt x="13363" y="2785"/>
                    <a:pt x="11472" y="7336"/>
                  </a:cubicBezTo>
                  <a:cubicBezTo>
                    <a:pt x="9665" y="10800"/>
                    <a:pt x="7606" y="14740"/>
                    <a:pt x="3698" y="14740"/>
                  </a:cubicBezTo>
                  <a:cubicBezTo>
                    <a:pt x="2774" y="14740"/>
                    <a:pt x="1723" y="14468"/>
                    <a:pt x="588" y="13992"/>
                  </a:cubicBezTo>
                  <a:lnTo>
                    <a:pt x="0" y="13789"/>
                  </a:lnTo>
                  <a:cubicBezTo>
                    <a:pt x="1891" y="14740"/>
                    <a:pt x="3656" y="15691"/>
                    <a:pt x="5715" y="16642"/>
                  </a:cubicBezTo>
                  <a:cubicBezTo>
                    <a:pt x="8993" y="18679"/>
                    <a:pt x="14162" y="21600"/>
                    <a:pt x="16221" y="21600"/>
                  </a:cubicBezTo>
                  <a:cubicBezTo>
                    <a:pt x="16305" y="21600"/>
                    <a:pt x="16389" y="21600"/>
                    <a:pt x="16473" y="21600"/>
                  </a:cubicBezTo>
                  <a:cubicBezTo>
                    <a:pt x="16179" y="13517"/>
                    <a:pt x="17944" y="5706"/>
                    <a:pt x="21600" y="204"/>
                  </a:cubicBezTo>
                  <a:cubicBezTo>
                    <a:pt x="21096" y="68"/>
                    <a:pt x="20591" y="0"/>
                    <a:pt x="2008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3" name="Google Shape;2858;p57"/>
            <p:cNvSpPr/>
            <p:nvPr/>
          </p:nvSpPr>
          <p:spPr>
            <a:xfrm>
              <a:off x="615006" y="24947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781" y="0"/>
                  </a:moveTo>
                  <a:cubicBezTo>
                    <a:pt x="7513" y="0"/>
                    <a:pt x="7245" y="0"/>
                    <a:pt x="7111" y="0"/>
                  </a:cubicBezTo>
                  <a:lnTo>
                    <a:pt x="5232" y="0"/>
                  </a:lnTo>
                  <a:cubicBezTo>
                    <a:pt x="3354" y="0"/>
                    <a:pt x="939" y="1997"/>
                    <a:pt x="0" y="4538"/>
                  </a:cubicBezTo>
                  <a:cubicBezTo>
                    <a:pt x="0" y="5808"/>
                    <a:pt x="1878" y="10165"/>
                    <a:pt x="10330" y="14703"/>
                  </a:cubicBezTo>
                  <a:cubicBezTo>
                    <a:pt x="14087" y="16518"/>
                    <a:pt x="17843" y="19059"/>
                    <a:pt x="21600" y="21600"/>
                  </a:cubicBezTo>
                  <a:cubicBezTo>
                    <a:pt x="17843" y="17244"/>
                    <a:pt x="14624" y="10891"/>
                    <a:pt x="12209" y="4538"/>
                  </a:cubicBezTo>
                  <a:cubicBezTo>
                    <a:pt x="11404" y="2178"/>
                    <a:pt x="9794" y="0"/>
                    <a:pt x="778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4" name="Google Shape;2859;p57"/>
            <p:cNvSpPr/>
            <p:nvPr/>
          </p:nvSpPr>
          <p:spPr>
            <a:xfrm>
              <a:off x="583046" y="265044"/>
              <a:ext cx="14406"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71" y="0"/>
                  </a:moveTo>
                  <a:cubicBezTo>
                    <a:pt x="428" y="0"/>
                    <a:pt x="0" y="611"/>
                    <a:pt x="0" y="785"/>
                  </a:cubicBezTo>
                  <a:cubicBezTo>
                    <a:pt x="0" y="916"/>
                    <a:pt x="143" y="3840"/>
                    <a:pt x="2850" y="8116"/>
                  </a:cubicBezTo>
                  <a:cubicBezTo>
                    <a:pt x="7451" y="15491"/>
                    <a:pt x="11889" y="21600"/>
                    <a:pt x="19035" y="21600"/>
                  </a:cubicBezTo>
                  <a:cubicBezTo>
                    <a:pt x="19747" y="21600"/>
                    <a:pt x="20480" y="21513"/>
                    <a:pt x="21234" y="21382"/>
                  </a:cubicBezTo>
                  <a:lnTo>
                    <a:pt x="21600" y="21382"/>
                  </a:lnTo>
                  <a:cubicBezTo>
                    <a:pt x="18811" y="18502"/>
                    <a:pt x="16103" y="15273"/>
                    <a:pt x="13477" y="11607"/>
                  </a:cubicBezTo>
                  <a:cubicBezTo>
                    <a:pt x="9467" y="6415"/>
                    <a:pt x="4988" y="611"/>
                    <a:pt x="270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5" name="Google Shape;2860;p57"/>
            <p:cNvSpPr/>
            <p:nvPr/>
          </p:nvSpPr>
          <p:spPr>
            <a:xfrm>
              <a:off x="721100" y="46163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7299" y="3799"/>
                  </a:lnTo>
                  <a:cubicBezTo>
                    <a:pt x="12062" y="9118"/>
                    <a:pt x="5236" y="15956"/>
                    <a:pt x="0" y="21600"/>
                  </a:cubicBezTo>
                  <a:cubicBezTo>
                    <a:pt x="7855" y="15196"/>
                    <a:pt x="15055" y="7924"/>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6" name="Google Shape;2861;p57"/>
            <p:cNvSpPr/>
            <p:nvPr/>
          </p:nvSpPr>
          <p:spPr>
            <a:xfrm>
              <a:off x="1343562" y="980322"/>
              <a:ext cx="92124" cy="918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9" y="0"/>
                  </a:moveTo>
                  <a:cubicBezTo>
                    <a:pt x="770" y="22"/>
                    <a:pt x="602" y="134"/>
                    <a:pt x="535" y="313"/>
                  </a:cubicBezTo>
                  <a:lnTo>
                    <a:pt x="490" y="402"/>
                  </a:lnTo>
                  <a:lnTo>
                    <a:pt x="0" y="536"/>
                  </a:lnTo>
                  <a:cubicBezTo>
                    <a:pt x="35" y="1006"/>
                    <a:pt x="423" y="1820"/>
                    <a:pt x="936" y="2535"/>
                  </a:cubicBezTo>
                  <a:cubicBezTo>
                    <a:pt x="1560" y="3362"/>
                    <a:pt x="2286" y="4882"/>
                    <a:pt x="2677" y="6169"/>
                  </a:cubicBezTo>
                  <a:cubicBezTo>
                    <a:pt x="2865" y="6807"/>
                    <a:pt x="3266" y="7500"/>
                    <a:pt x="3645" y="8171"/>
                  </a:cubicBezTo>
                  <a:cubicBezTo>
                    <a:pt x="3992" y="8761"/>
                    <a:pt x="4314" y="9333"/>
                    <a:pt x="4447" y="9802"/>
                  </a:cubicBezTo>
                  <a:cubicBezTo>
                    <a:pt x="4603" y="10326"/>
                    <a:pt x="4549" y="10964"/>
                    <a:pt x="4492" y="11523"/>
                  </a:cubicBezTo>
                  <a:cubicBezTo>
                    <a:pt x="4447" y="12002"/>
                    <a:pt x="4403" y="12471"/>
                    <a:pt x="4514" y="12717"/>
                  </a:cubicBezTo>
                  <a:cubicBezTo>
                    <a:pt x="4826" y="13391"/>
                    <a:pt x="5004" y="14509"/>
                    <a:pt x="5151" y="15514"/>
                  </a:cubicBezTo>
                  <a:cubicBezTo>
                    <a:pt x="5183" y="15703"/>
                    <a:pt x="5205" y="15917"/>
                    <a:pt x="5227" y="16150"/>
                  </a:cubicBezTo>
                  <a:cubicBezTo>
                    <a:pt x="5351" y="17245"/>
                    <a:pt x="5539" y="18912"/>
                    <a:pt x="6275" y="19627"/>
                  </a:cubicBezTo>
                  <a:cubicBezTo>
                    <a:pt x="6676" y="20042"/>
                    <a:pt x="7032" y="20489"/>
                    <a:pt x="7335" y="20968"/>
                  </a:cubicBezTo>
                  <a:cubicBezTo>
                    <a:pt x="7411" y="20981"/>
                    <a:pt x="7491" y="20990"/>
                    <a:pt x="7567" y="20990"/>
                  </a:cubicBezTo>
                  <a:lnTo>
                    <a:pt x="7745" y="20990"/>
                  </a:lnTo>
                  <a:lnTo>
                    <a:pt x="7745" y="20958"/>
                  </a:lnTo>
                  <a:cubicBezTo>
                    <a:pt x="7790" y="20668"/>
                    <a:pt x="7946" y="20422"/>
                    <a:pt x="8182" y="20253"/>
                  </a:cubicBezTo>
                  <a:cubicBezTo>
                    <a:pt x="8191" y="20243"/>
                    <a:pt x="8204" y="20230"/>
                    <a:pt x="8226" y="20221"/>
                  </a:cubicBezTo>
                  <a:cubicBezTo>
                    <a:pt x="8236" y="20208"/>
                    <a:pt x="8271" y="20186"/>
                    <a:pt x="8303" y="20163"/>
                  </a:cubicBezTo>
                  <a:cubicBezTo>
                    <a:pt x="8338" y="20141"/>
                    <a:pt x="8382" y="20131"/>
                    <a:pt x="8427" y="20118"/>
                  </a:cubicBezTo>
                  <a:cubicBezTo>
                    <a:pt x="8459" y="20109"/>
                    <a:pt x="8494" y="20096"/>
                    <a:pt x="8529" y="20096"/>
                  </a:cubicBezTo>
                  <a:lnTo>
                    <a:pt x="8640" y="20096"/>
                  </a:lnTo>
                  <a:cubicBezTo>
                    <a:pt x="8650" y="20090"/>
                    <a:pt x="8662" y="20087"/>
                    <a:pt x="8672" y="20087"/>
                  </a:cubicBezTo>
                  <a:cubicBezTo>
                    <a:pt x="8685" y="20087"/>
                    <a:pt x="8694" y="20090"/>
                    <a:pt x="8707" y="20096"/>
                  </a:cubicBezTo>
                  <a:lnTo>
                    <a:pt x="8729" y="20096"/>
                  </a:lnTo>
                  <a:lnTo>
                    <a:pt x="8796" y="20109"/>
                  </a:lnTo>
                  <a:lnTo>
                    <a:pt x="8818" y="20118"/>
                  </a:lnTo>
                  <a:cubicBezTo>
                    <a:pt x="8841" y="20118"/>
                    <a:pt x="8863" y="20141"/>
                    <a:pt x="8885" y="20154"/>
                  </a:cubicBezTo>
                  <a:cubicBezTo>
                    <a:pt x="8917" y="20163"/>
                    <a:pt x="8939" y="20176"/>
                    <a:pt x="8952" y="20198"/>
                  </a:cubicBezTo>
                  <a:lnTo>
                    <a:pt x="8974" y="20208"/>
                  </a:lnTo>
                  <a:cubicBezTo>
                    <a:pt x="8997" y="20230"/>
                    <a:pt x="9006" y="20243"/>
                    <a:pt x="9028" y="20253"/>
                  </a:cubicBezTo>
                  <a:lnTo>
                    <a:pt x="9041" y="20275"/>
                  </a:lnTo>
                  <a:cubicBezTo>
                    <a:pt x="9063" y="20297"/>
                    <a:pt x="9086" y="20332"/>
                    <a:pt x="9108" y="20355"/>
                  </a:cubicBezTo>
                  <a:cubicBezTo>
                    <a:pt x="9229" y="20543"/>
                    <a:pt x="9318" y="20757"/>
                    <a:pt x="9385" y="20981"/>
                  </a:cubicBezTo>
                  <a:cubicBezTo>
                    <a:pt x="9496" y="21348"/>
                    <a:pt x="9554" y="21504"/>
                    <a:pt x="9866" y="21504"/>
                  </a:cubicBezTo>
                  <a:cubicBezTo>
                    <a:pt x="10088" y="21504"/>
                    <a:pt x="10365" y="21527"/>
                    <a:pt x="10646" y="21549"/>
                  </a:cubicBezTo>
                  <a:cubicBezTo>
                    <a:pt x="10878" y="21568"/>
                    <a:pt x="11228" y="21600"/>
                    <a:pt x="11502" y="21600"/>
                  </a:cubicBezTo>
                  <a:cubicBezTo>
                    <a:pt x="11696" y="21600"/>
                    <a:pt x="11852" y="21584"/>
                    <a:pt x="11903" y="21539"/>
                  </a:cubicBezTo>
                  <a:cubicBezTo>
                    <a:pt x="12037" y="21383"/>
                    <a:pt x="12206" y="21249"/>
                    <a:pt x="12393" y="21147"/>
                  </a:cubicBezTo>
                  <a:cubicBezTo>
                    <a:pt x="12673" y="20968"/>
                    <a:pt x="12995" y="20767"/>
                    <a:pt x="12995" y="20521"/>
                  </a:cubicBezTo>
                  <a:lnTo>
                    <a:pt x="12995" y="9020"/>
                  </a:lnTo>
                  <a:cubicBezTo>
                    <a:pt x="12995" y="8640"/>
                    <a:pt x="13463" y="8618"/>
                    <a:pt x="13909" y="8583"/>
                  </a:cubicBezTo>
                  <a:cubicBezTo>
                    <a:pt x="14243" y="8560"/>
                    <a:pt x="14746" y="8528"/>
                    <a:pt x="14746" y="8349"/>
                  </a:cubicBezTo>
                  <a:lnTo>
                    <a:pt x="14746" y="2168"/>
                  </a:lnTo>
                  <a:lnTo>
                    <a:pt x="14946" y="2146"/>
                  </a:lnTo>
                  <a:cubicBezTo>
                    <a:pt x="15294" y="2123"/>
                    <a:pt x="16274" y="2034"/>
                    <a:pt x="16551" y="1944"/>
                  </a:cubicBezTo>
                  <a:cubicBezTo>
                    <a:pt x="16640" y="1922"/>
                    <a:pt x="16809" y="1855"/>
                    <a:pt x="16997" y="1775"/>
                  </a:cubicBezTo>
                  <a:cubicBezTo>
                    <a:pt x="17592" y="1520"/>
                    <a:pt x="18070" y="1335"/>
                    <a:pt x="18397" y="1335"/>
                  </a:cubicBezTo>
                  <a:cubicBezTo>
                    <a:pt x="18509" y="1335"/>
                    <a:pt x="18604" y="1357"/>
                    <a:pt x="18681" y="1408"/>
                  </a:cubicBezTo>
                  <a:cubicBezTo>
                    <a:pt x="18824" y="1520"/>
                    <a:pt x="18948" y="1641"/>
                    <a:pt x="19069" y="1788"/>
                  </a:cubicBezTo>
                  <a:cubicBezTo>
                    <a:pt x="19158" y="1887"/>
                    <a:pt x="19247" y="1989"/>
                    <a:pt x="19359" y="2079"/>
                  </a:cubicBezTo>
                  <a:cubicBezTo>
                    <a:pt x="19528" y="1877"/>
                    <a:pt x="20094" y="1261"/>
                    <a:pt x="20718" y="1261"/>
                  </a:cubicBezTo>
                  <a:lnTo>
                    <a:pt x="20909" y="1261"/>
                  </a:lnTo>
                  <a:lnTo>
                    <a:pt x="20954" y="1252"/>
                  </a:lnTo>
                  <a:lnTo>
                    <a:pt x="21021" y="1239"/>
                  </a:lnTo>
                  <a:lnTo>
                    <a:pt x="21075" y="1229"/>
                  </a:lnTo>
                  <a:lnTo>
                    <a:pt x="21132" y="1229"/>
                  </a:lnTo>
                  <a:lnTo>
                    <a:pt x="21199" y="1207"/>
                  </a:lnTo>
                  <a:lnTo>
                    <a:pt x="21253" y="1194"/>
                  </a:lnTo>
                  <a:lnTo>
                    <a:pt x="21320" y="1185"/>
                  </a:lnTo>
                  <a:lnTo>
                    <a:pt x="21364" y="1172"/>
                  </a:lnTo>
                  <a:lnTo>
                    <a:pt x="21466" y="1149"/>
                  </a:lnTo>
                  <a:lnTo>
                    <a:pt x="21476" y="1149"/>
                  </a:lnTo>
                  <a:lnTo>
                    <a:pt x="21578" y="1127"/>
                  </a:lnTo>
                  <a:lnTo>
                    <a:pt x="21600" y="1127"/>
                  </a:lnTo>
                  <a:cubicBezTo>
                    <a:pt x="21587" y="1105"/>
                    <a:pt x="21578" y="1082"/>
                    <a:pt x="21578" y="1073"/>
                  </a:cubicBezTo>
                  <a:cubicBezTo>
                    <a:pt x="21565" y="1050"/>
                    <a:pt x="21565" y="1050"/>
                    <a:pt x="21565" y="1038"/>
                  </a:cubicBezTo>
                  <a:cubicBezTo>
                    <a:pt x="21555" y="1006"/>
                    <a:pt x="21555" y="971"/>
                    <a:pt x="21543" y="939"/>
                  </a:cubicBezTo>
                  <a:cubicBezTo>
                    <a:pt x="21473" y="916"/>
                    <a:pt x="21329" y="904"/>
                    <a:pt x="21138" y="904"/>
                  </a:cubicBezTo>
                  <a:cubicBezTo>
                    <a:pt x="20944" y="904"/>
                    <a:pt x="20702" y="916"/>
                    <a:pt x="20428" y="939"/>
                  </a:cubicBezTo>
                  <a:lnTo>
                    <a:pt x="20419" y="939"/>
                  </a:lnTo>
                  <a:lnTo>
                    <a:pt x="20285" y="961"/>
                  </a:lnTo>
                  <a:lnTo>
                    <a:pt x="19938" y="993"/>
                  </a:lnTo>
                  <a:lnTo>
                    <a:pt x="19817" y="1015"/>
                  </a:lnTo>
                  <a:lnTo>
                    <a:pt x="19773" y="1015"/>
                  </a:lnTo>
                  <a:cubicBezTo>
                    <a:pt x="19403" y="1060"/>
                    <a:pt x="19002" y="1127"/>
                    <a:pt x="18623" y="1207"/>
                  </a:cubicBezTo>
                  <a:cubicBezTo>
                    <a:pt x="18391" y="1252"/>
                    <a:pt x="18267" y="1284"/>
                    <a:pt x="18200" y="1306"/>
                  </a:cubicBezTo>
                  <a:lnTo>
                    <a:pt x="18168" y="1319"/>
                  </a:lnTo>
                  <a:lnTo>
                    <a:pt x="18079" y="1341"/>
                  </a:lnTo>
                  <a:lnTo>
                    <a:pt x="18044" y="1351"/>
                  </a:lnTo>
                  <a:lnTo>
                    <a:pt x="17955" y="1373"/>
                  </a:lnTo>
                  <a:lnTo>
                    <a:pt x="17923" y="1373"/>
                  </a:lnTo>
                  <a:lnTo>
                    <a:pt x="17799" y="1408"/>
                  </a:lnTo>
                  <a:lnTo>
                    <a:pt x="17745" y="1418"/>
                  </a:lnTo>
                  <a:lnTo>
                    <a:pt x="17633" y="1440"/>
                  </a:lnTo>
                  <a:lnTo>
                    <a:pt x="17589" y="1453"/>
                  </a:lnTo>
                  <a:lnTo>
                    <a:pt x="17433" y="1475"/>
                  </a:lnTo>
                  <a:lnTo>
                    <a:pt x="17376" y="1485"/>
                  </a:lnTo>
                  <a:lnTo>
                    <a:pt x="17255" y="1507"/>
                  </a:lnTo>
                  <a:lnTo>
                    <a:pt x="17197" y="1520"/>
                  </a:lnTo>
                  <a:lnTo>
                    <a:pt x="17019" y="1542"/>
                  </a:lnTo>
                  <a:lnTo>
                    <a:pt x="16974" y="1542"/>
                  </a:lnTo>
                  <a:lnTo>
                    <a:pt x="16818" y="1565"/>
                  </a:lnTo>
                  <a:lnTo>
                    <a:pt x="16764" y="1565"/>
                  </a:lnTo>
                  <a:lnTo>
                    <a:pt x="16573" y="1574"/>
                  </a:lnTo>
                  <a:lnTo>
                    <a:pt x="16564" y="1574"/>
                  </a:lnTo>
                  <a:lnTo>
                    <a:pt x="16385" y="1587"/>
                  </a:lnTo>
                  <a:lnTo>
                    <a:pt x="15940" y="1587"/>
                  </a:lnTo>
                  <a:cubicBezTo>
                    <a:pt x="15882" y="1587"/>
                    <a:pt x="15828" y="1587"/>
                    <a:pt x="15771" y="1574"/>
                  </a:cubicBezTo>
                  <a:lnTo>
                    <a:pt x="15749" y="1574"/>
                  </a:lnTo>
                  <a:cubicBezTo>
                    <a:pt x="15704" y="1565"/>
                    <a:pt x="15660" y="1565"/>
                    <a:pt x="15615" y="1552"/>
                  </a:cubicBezTo>
                  <a:lnTo>
                    <a:pt x="15593" y="1552"/>
                  </a:lnTo>
                  <a:cubicBezTo>
                    <a:pt x="15539" y="1542"/>
                    <a:pt x="15494" y="1529"/>
                    <a:pt x="15449" y="1520"/>
                  </a:cubicBezTo>
                  <a:lnTo>
                    <a:pt x="15427" y="1507"/>
                  </a:lnTo>
                  <a:cubicBezTo>
                    <a:pt x="15383" y="1497"/>
                    <a:pt x="15348" y="1485"/>
                    <a:pt x="15316" y="1462"/>
                  </a:cubicBezTo>
                  <a:cubicBezTo>
                    <a:pt x="15179" y="1398"/>
                    <a:pt x="14755" y="1373"/>
                    <a:pt x="14211" y="1373"/>
                  </a:cubicBezTo>
                  <a:cubicBezTo>
                    <a:pt x="13428" y="1373"/>
                    <a:pt x="12390" y="1424"/>
                    <a:pt x="11591" y="1485"/>
                  </a:cubicBezTo>
                  <a:lnTo>
                    <a:pt x="11492" y="1497"/>
                  </a:lnTo>
                  <a:lnTo>
                    <a:pt x="10878" y="872"/>
                  </a:lnTo>
                  <a:lnTo>
                    <a:pt x="4950" y="872"/>
                  </a:lnTo>
                  <a:cubicBezTo>
                    <a:pt x="4349" y="872"/>
                    <a:pt x="3858" y="792"/>
                    <a:pt x="3266" y="402"/>
                  </a:cubicBezTo>
                  <a:cubicBezTo>
                    <a:pt x="3031" y="243"/>
                    <a:pt x="2795" y="166"/>
                    <a:pt x="2537" y="166"/>
                  </a:cubicBezTo>
                  <a:cubicBezTo>
                    <a:pt x="2318" y="166"/>
                    <a:pt x="2082" y="220"/>
                    <a:pt x="1818" y="335"/>
                  </a:cubicBezTo>
                  <a:cubicBezTo>
                    <a:pt x="1684" y="390"/>
                    <a:pt x="1576" y="412"/>
                    <a:pt x="1484" y="412"/>
                  </a:cubicBezTo>
                  <a:cubicBezTo>
                    <a:pt x="1356" y="412"/>
                    <a:pt x="1267" y="367"/>
                    <a:pt x="1194" y="300"/>
                  </a:cubicBezTo>
                  <a:cubicBezTo>
                    <a:pt x="1137" y="246"/>
                    <a:pt x="1092" y="179"/>
                    <a:pt x="1060" y="112"/>
                  </a:cubicBezTo>
                  <a:cubicBezTo>
                    <a:pt x="1016" y="0"/>
                    <a:pt x="1003" y="0"/>
                    <a:pt x="94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7" name="Google Shape;2862;p57"/>
            <p:cNvSpPr/>
            <p:nvPr/>
          </p:nvSpPr>
          <p:spPr>
            <a:xfrm>
              <a:off x="1438443" y="970003"/>
              <a:ext cx="55954" cy="497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963" y="0"/>
                  </a:moveTo>
                  <a:lnTo>
                    <a:pt x="11783" y="59"/>
                  </a:lnTo>
                  <a:cubicBezTo>
                    <a:pt x="10478" y="472"/>
                    <a:pt x="10478" y="843"/>
                    <a:pt x="10478" y="1298"/>
                  </a:cubicBezTo>
                  <a:cubicBezTo>
                    <a:pt x="10478" y="2188"/>
                    <a:pt x="8680" y="3592"/>
                    <a:pt x="7595" y="3964"/>
                  </a:cubicBezTo>
                  <a:cubicBezTo>
                    <a:pt x="7065" y="4147"/>
                    <a:pt x="6405" y="5202"/>
                    <a:pt x="5870" y="6028"/>
                  </a:cubicBezTo>
                  <a:cubicBezTo>
                    <a:pt x="5357" y="6854"/>
                    <a:pt x="5027" y="7373"/>
                    <a:pt x="4681" y="7556"/>
                  </a:cubicBezTo>
                  <a:cubicBezTo>
                    <a:pt x="4623" y="7597"/>
                    <a:pt x="4550" y="7621"/>
                    <a:pt x="4476" y="7638"/>
                  </a:cubicBezTo>
                  <a:lnTo>
                    <a:pt x="4440" y="7638"/>
                  </a:lnTo>
                  <a:cubicBezTo>
                    <a:pt x="4366" y="7662"/>
                    <a:pt x="4277" y="7680"/>
                    <a:pt x="4204" y="7680"/>
                  </a:cubicBezTo>
                  <a:lnTo>
                    <a:pt x="3873" y="7680"/>
                  </a:lnTo>
                  <a:cubicBezTo>
                    <a:pt x="3763" y="7680"/>
                    <a:pt x="3653" y="7662"/>
                    <a:pt x="3543" y="7638"/>
                  </a:cubicBezTo>
                  <a:lnTo>
                    <a:pt x="3470" y="7638"/>
                  </a:lnTo>
                  <a:lnTo>
                    <a:pt x="3155" y="7579"/>
                  </a:lnTo>
                  <a:lnTo>
                    <a:pt x="3103" y="7579"/>
                  </a:lnTo>
                  <a:lnTo>
                    <a:pt x="2715" y="7473"/>
                  </a:lnTo>
                  <a:lnTo>
                    <a:pt x="2678" y="7473"/>
                  </a:lnTo>
                  <a:lnTo>
                    <a:pt x="2296" y="7373"/>
                  </a:lnTo>
                  <a:lnTo>
                    <a:pt x="2201" y="7349"/>
                  </a:lnTo>
                  <a:lnTo>
                    <a:pt x="1782" y="7208"/>
                  </a:lnTo>
                  <a:cubicBezTo>
                    <a:pt x="1468" y="7102"/>
                    <a:pt x="1158" y="7019"/>
                    <a:pt x="844" y="6960"/>
                  </a:cubicBezTo>
                  <a:lnTo>
                    <a:pt x="718" y="6960"/>
                  </a:lnTo>
                  <a:cubicBezTo>
                    <a:pt x="608" y="6960"/>
                    <a:pt x="498" y="6978"/>
                    <a:pt x="404" y="7001"/>
                  </a:cubicBezTo>
                  <a:lnTo>
                    <a:pt x="220" y="7019"/>
                  </a:lnTo>
                  <a:lnTo>
                    <a:pt x="37" y="7060"/>
                  </a:lnTo>
                  <a:lnTo>
                    <a:pt x="0" y="7060"/>
                  </a:lnTo>
                  <a:cubicBezTo>
                    <a:pt x="37" y="7143"/>
                    <a:pt x="94" y="7208"/>
                    <a:pt x="131" y="7267"/>
                  </a:cubicBezTo>
                  <a:lnTo>
                    <a:pt x="168" y="7308"/>
                  </a:lnTo>
                  <a:lnTo>
                    <a:pt x="294" y="7497"/>
                  </a:lnTo>
                  <a:lnTo>
                    <a:pt x="330" y="7538"/>
                  </a:lnTo>
                  <a:lnTo>
                    <a:pt x="461" y="7680"/>
                  </a:lnTo>
                  <a:lnTo>
                    <a:pt x="477" y="7703"/>
                  </a:lnTo>
                  <a:lnTo>
                    <a:pt x="608" y="7845"/>
                  </a:lnTo>
                  <a:lnTo>
                    <a:pt x="755" y="8010"/>
                  </a:lnTo>
                  <a:lnTo>
                    <a:pt x="770" y="8034"/>
                  </a:lnTo>
                  <a:lnTo>
                    <a:pt x="881" y="8116"/>
                  </a:lnTo>
                  <a:lnTo>
                    <a:pt x="902" y="8134"/>
                  </a:lnTo>
                  <a:lnTo>
                    <a:pt x="991" y="8216"/>
                  </a:lnTo>
                  <a:lnTo>
                    <a:pt x="1012" y="8216"/>
                  </a:lnTo>
                  <a:cubicBezTo>
                    <a:pt x="1027" y="8216"/>
                    <a:pt x="1048" y="8240"/>
                    <a:pt x="1085" y="8240"/>
                  </a:cubicBezTo>
                  <a:cubicBezTo>
                    <a:pt x="1504" y="8258"/>
                    <a:pt x="1651" y="8859"/>
                    <a:pt x="1855" y="9809"/>
                  </a:cubicBezTo>
                  <a:cubicBezTo>
                    <a:pt x="2055" y="10653"/>
                    <a:pt x="2332" y="11932"/>
                    <a:pt x="2773" y="12139"/>
                  </a:cubicBezTo>
                  <a:cubicBezTo>
                    <a:pt x="3082" y="12304"/>
                    <a:pt x="5855" y="13667"/>
                    <a:pt x="5855" y="14764"/>
                  </a:cubicBezTo>
                  <a:cubicBezTo>
                    <a:pt x="5855" y="14905"/>
                    <a:pt x="6075" y="15236"/>
                    <a:pt x="6258" y="15483"/>
                  </a:cubicBezTo>
                  <a:cubicBezTo>
                    <a:pt x="6604" y="15961"/>
                    <a:pt x="6992" y="16516"/>
                    <a:pt x="6992" y="17182"/>
                  </a:cubicBezTo>
                  <a:cubicBezTo>
                    <a:pt x="6992" y="17554"/>
                    <a:pt x="7249" y="18049"/>
                    <a:pt x="7616" y="18480"/>
                  </a:cubicBezTo>
                  <a:cubicBezTo>
                    <a:pt x="7888" y="18810"/>
                    <a:pt x="8255" y="19016"/>
                    <a:pt x="8643" y="19058"/>
                  </a:cubicBezTo>
                  <a:cubicBezTo>
                    <a:pt x="8690" y="19058"/>
                    <a:pt x="8737" y="19058"/>
                    <a:pt x="8785" y="19058"/>
                  </a:cubicBezTo>
                  <a:cubicBezTo>
                    <a:pt x="9660" y="19058"/>
                    <a:pt x="10258" y="19247"/>
                    <a:pt x="10624" y="19636"/>
                  </a:cubicBezTo>
                  <a:cubicBezTo>
                    <a:pt x="10645" y="19659"/>
                    <a:pt x="10661" y="19677"/>
                    <a:pt x="10661" y="19701"/>
                  </a:cubicBezTo>
                  <a:cubicBezTo>
                    <a:pt x="10698" y="19742"/>
                    <a:pt x="10734" y="19783"/>
                    <a:pt x="10771" y="19842"/>
                  </a:cubicBezTo>
                  <a:cubicBezTo>
                    <a:pt x="10792" y="19866"/>
                    <a:pt x="10808" y="19884"/>
                    <a:pt x="10829" y="19925"/>
                  </a:cubicBezTo>
                  <a:lnTo>
                    <a:pt x="10939" y="19742"/>
                  </a:lnTo>
                  <a:lnTo>
                    <a:pt x="11012" y="20526"/>
                  </a:lnTo>
                  <a:lnTo>
                    <a:pt x="11028" y="20526"/>
                  </a:lnTo>
                  <a:lnTo>
                    <a:pt x="11028" y="20650"/>
                  </a:lnTo>
                  <a:cubicBezTo>
                    <a:pt x="11243" y="20680"/>
                    <a:pt x="11468" y="20698"/>
                    <a:pt x="11688" y="20698"/>
                  </a:cubicBezTo>
                  <a:cubicBezTo>
                    <a:pt x="11767" y="20698"/>
                    <a:pt x="11851" y="20698"/>
                    <a:pt x="11930" y="20692"/>
                  </a:cubicBezTo>
                  <a:cubicBezTo>
                    <a:pt x="12003" y="20686"/>
                    <a:pt x="12076" y="20686"/>
                    <a:pt x="12150" y="20686"/>
                  </a:cubicBezTo>
                  <a:cubicBezTo>
                    <a:pt x="12517" y="20686"/>
                    <a:pt x="12878" y="20727"/>
                    <a:pt x="13229" y="20816"/>
                  </a:cubicBezTo>
                  <a:lnTo>
                    <a:pt x="13266" y="20833"/>
                  </a:lnTo>
                  <a:cubicBezTo>
                    <a:pt x="13324" y="20857"/>
                    <a:pt x="13376" y="20874"/>
                    <a:pt x="13413" y="20898"/>
                  </a:cubicBezTo>
                  <a:cubicBezTo>
                    <a:pt x="13450" y="20898"/>
                    <a:pt x="13471" y="20916"/>
                    <a:pt x="13486" y="20939"/>
                  </a:cubicBezTo>
                  <a:cubicBezTo>
                    <a:pt x="13507" y="20957"/>
                    <a:pt x="13544" y="20981"/>
                    <a:pt x="13581" y="21022"/>
                  </a:cubicBezTo>
                  <a:cubicBezTo>
                    <a:pt x="13596" y="21040"/>
                    <a:pt x="13617" y="21063"/>
                    <a:pt x="13633" y="21081"/>
                  </a:cubicBezTo>
                  <a:cubicBezTo>
                    <a:pt x="13654" y="21105"/>
                    <a:pt x="13670" y="21122"/>
                    <a:pt x="13691" y="21164"/>
                  </a:cubicBezTo>
                  <a:cubicBezTo>
                    <a:pt x="13853" y="21311"/>
                    <a:pt x="14718" y="21370"/>
                    <a:pt x="15211" y="21411"/>
                  </a:cubicBezTo>
                  <a:cubicBezTo>
                    <a:pt x="15672" y="21435"/>
                    <a:pt x="16149" y="21494"/>
                    <a:pt x="16589" y="21600"/>
                  </a:cubicBezTo>
                  <a:lnTo>
                    <a:pt x="16788" y="21411"/>
                  </a:lnTo>
                  <a:lnTo>
                    <a:pt x="16898" y="21270"/>
                  </a:lnTo>
                  <a:lnTo>
                    <a:pt x="17323" y="20833"/>
                  </a:lnTo>
                  <a:cubicBezTo>
                    <a:pt x="18130" y="19966"/>
                    <a:pt x="18974" y="19081"/>
                    <a:pt x="19304" y="18562"/>
                  </a:cubicBezTo>
                  <a:cubicBezTo>
                    <a:pt x="19650" y="18067"/>
                    <a:pt x="19650" y="17471"/>
                    <a:pt x="19671" y="16869"/>
                  </a:cubicBezTo>
                  <a:cubicBezTo>
                    <a:pt x="19687" y="16291"/>
                    <a:pt x="19708" y="15631"/>
                    <a:pt x="20164" y="15318"/>
                  </a:cubicBezTo>
                  <a:cubicBezTo>
                    <a:pt x="20751" y="14846"/>
                    <a:pt x="21233" y="14227"/>
                    <a:pt x="21600" y="13525"/>
                  </a:cubicBezTo>
                  <a:cubicBezTo>
                    <a:pt x="21306" y="13319"/>
                    <a:pt x="21249" y="12864"/>
                    <a:pt x="21196" y="12452"/>
                  </a:cubicBezTo>
                  <a:cubicBezTo>
                    <a:pt x="21139" y="11974"/>
                    <a:pt x="21065" y="11437"/>
                    <a:pt x="20735" y="11065"/>
                  </a:cubicBezTo>
                  <a:cubicBezTo>
                    <a:pt x="20127" y="10387"/>
                    <a:pt x="20567" y="9785"/>
                    <a:pt x="20882" y="9373"/>
                  </a:cubicBezTo>
                  <a:cubicBezTo>
                    <a:pt x="21175" y="8942"/>
                    <a:pt x="21453" y="8588"/>
                    <a:pt x="21396" y="7969"/>
                  </a:cubicBezTo>
                  <a:cubicBezTo>
                    <a:pt x="21359" y="7167"/>
                    <a:pt x="21359" y="6341"/>
                    <a:pt x="21396" y="5515"/>
                  </a:cubicBezTo>
                  <a:cubicBezTo>
                    <a:pt x="21432" y="4731"/>
                    <a:pt x="21469" y="3527"/>
                    <a:pt x="21380" y="3221"/>
                  </a:cubicBezTo>
                  <a:cubicBezTo>
                    <a:pt x="21139" y="3138"/>
                    <a:pt x="20903" y="3055"/>
                    <a:pt x="20641" y="3014"/>
                  </a:cubicBezTo>
                  <a:cubicBezTo>
                    <a:pt x="19907" y="2808"/>
                    <a:pt x="18880" y="2536"/>
                    <a:pt x="18109" y="1982"/>
                  </a:cubicBezTo>
                  <a:cubicBezTo>
                    <a:pt x="17045" y="1174"/>
                    <a:pt x="14624" y="1032"/>
                    <a:pt x="14587" y="1032"/>
                  </a:cubicBezTo>
                  <a:lnTo>
                    <a:pt x="14388" y="1032"/>
                  </a:lnTo>
                  <a:lnTo>
                    <a:pt x="13963"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8" name="Google Shape;2863;p57"/>
            <p:cNvSpPr/>
            <p:nvPr/>
          </p:nvSpPr>
          <p:spPr>
            <a:xfrm>
              <a:off x="1400846" y="986690"/>
              <a:ext cx="64412" cy="691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56" y="0"/>
                  </a:moveTo>
                  <a:cubicBezTo>
                    <a:pt x="11460" y="131"/>
                    <a:pt x="10950" y="221"/>
                    <a:pt x="10440" y="250"/>
                  </a:cubicBezTo>
                  <a:cubicBezTo>
                    <a:pt x="9867" y="250"/>
                    <a:pt x="9197" y="831"/>
                    <a:pt x="8910" y="1188"/>
                  </a:cubicBezTo>
                  <a:cubicBezTo>
                    <a:pt x="8828" y="1289"/>
                    <a:pt x="8687" y="1366"/>
                    <a:pt x="8542" y="1366"/>
                  </a:cubicBezTo>
                  <a:cubicBezTo>
                    <a:pt x="8223" y="1366"/>
                    <a:pt x="7936" y="1098"/>
                    <a:pt x="7636" y="772"/>
                  </a:cubicBezTo>
                  <a:cubicBezTo>
                    <a:pt x="7490" y="623"/>
                    <a:pt x="7349" y="475"/>
                    <a:pt x="7189" y="356"/>
                  </a:cubicBezTo>
                  <a:cubicBezTo>
                    <a:pt x="7167" y="348"/>
                    <a:pt x="7139" y="344"/>
                    <a:pt x="7107" y="344"/>
                  </a:cubicBezTo>
                  <a:cubicBezTo>
                    <a:pt x="6752" y="344"/>
                    <a:pt x="5746" y="742"/>
                    <a:pt x="5341" y="891"/>
                  </a:cubicBezTo>
                  <a:cubicBezTo>
                    <a:pt x="5036" y="1009"/>
                    <a:pt x="4799" y="1111"/>
                    <a:pt x="4640" y="1141"/>
                  </a:cubicBezTo>
                  <a:cubicBezTo>
                    <a:pt x="3938" y="1277"/>
                    <a:pt x="3219" y="1366"/>
                    <a:pt x="2504" y="1408"/>
                  </a:cubicBezTo>
                  <a:lnTo>
                    <a:pt x="2504" y="9114"/>
                  </a:lnTo>
                  <a:cubicBezTo>
                    <a:pt x="2504" y="9873"/>
                    <a:pt x="1480" y="9933"/>
                    <a:pt x="733" y="9975"/>
                  </a:cubicBezTo>
                  <a:cubicBezTo>
                    <a:pt x="492" y="9975"/>
                    <a:pt x="237" y="10005"/>
                    <a:pt x="0" y="10064"/>
                  </a:cubicBezTo>
                  <a:lnTo>
                    <a:pt x="0" y="16629"/>
                  </a:lnTo>
                  <a:lnTo>
                    <a:pt x="32" y="16642"/>
                  </a:lnTo>
                  <a:lnTo>
                    <a:pt x="141" y="16689"/>
                  </a:lnTo>
                  <a:lnTo>
                    <a:pt x="269" y="16748"/>
                  </a:lnTo>
                  <a:lnTo>
                    <a:pt x="364" y="16791"/>
                  </a:lnTo>
                  <a:lnTo>
                    <a:pt x="478" y="16850"/>
                  </a:lnTo>
                  <a:lnTo>
                    <a:pt x="574" y="16897"/>
                  </a:lnTo>
                  <a:lnTo>
                    <a:pt x="669" y="16956"/>
                  </a:lnTo>
                  <a:lnTo>
                    <a:pt x="733" y="16998"/>
                  </a:lnTo>
                  <a:lnTo>
                    <a:pt x="829" y="17058"/>
                  </a:lnTo>
                  <a:lnTo>
                    <a:pt x="874" y="17104"/>
                  </a:lnTo>
                  <a:cubicBezTo>
                    <a:pt x="906" y="17117"/>
                    <a:pt x="924" y="17147"/>
                    <a:pt x="956" y="17164"/>
                  </a:cubicBezTo>
                  <a:lnTo>
                    <a:pt x="1002" y="17206"/>
                  </a:lnTo>
                  <a:cubicBezTo>
                    <a:pt x="1020" y="17236"/>
                    <a:pt x="1034" y="17266"/>
                    <a:pt x="1052" y="17283"/>
                  </a:cubicBezTo>
                  <a:lnTo>
                    <a:pt x="1084" y="17325"/>
                  </a:lnTo>
                  <a:cubicBezTo>
                    <a:pt x="1116" y="17372"/>
                    <a:pt x="1129" y="17401"/>
                    <a:pt x="1147" y="17444"/>
                  </a:cubicBezTo>
                  <a:lnTo>
                    <a:pt x="1179" y="17520"/>
                  </a:lnTo>
                  <a:cubicBezTo>
                    <a:pt x="1785" y="18928"/>
                    <a:pt x="2117" y="19836"/>
                    <a:pt x="1958" y="20234"/>
                  </a:cubicBezTo>
                  <a:cubicBezTo>
                    <a:pt x="1894" y="20459"/>
                    <a:pt x="1703" y="20637"/>
                    <a:pt x="1480" y="20697"/>
                  </a:cubicBezTo>
                  <a:cubicBezTo>
                    <a:pt x="1466" y="20815"/>
                    <a:pt x="1466" y="20917"/>
                    <a:pt x="1448" y="21023"/>
                  </a:cubicBezTo>
                  <a:cubicBezTo>
                    <a:pt x="1434" y="21155"/>
                    <a:pt x="1402" y="21379"/>
                    <a:pt x="1448" y="21422"/>
                  </a:cubicBezTo>
                  <a:cubicBezTo>
                    <a:pt x="1448" y="21422"/>
                    <a:pt x="1498" y="21452"/>
                    <a:pt x="1625" y="21452"/>
                  </a:cubicBezTo>
                  <a:cubicBezTo>
                    <a:pt x="1880" y="21452"/>
                    <a:pt x="2135" y="21481"/>
                    <a:pt x="2390" y="21528"/>
                  </a:cubicBezTo>
                  <a:cubicBezTo>
                    <a:pt x="2673" y="21562"/>
                    <a:pt x="2969" y="21600"/>
                    <a:pt x="3233" y="21600"/>
                  </a:cubicBezTo>
                  <a:cubicBezTo>
                    <a:pt x="3520" y="21600"/>
                    <a:pt x="3765" y="21558"/>
                    <a:pt x="3907" y="21409"/>
                  </a:cubicBezTo>
                  <a:cubicBezTo>
                    <a:pt x="4066" y="21231"/>
                    <a:pt x="4321" y="21006"/>
                    <a:pt x="4621" y="20739"/>
                  </a:cubicBezTo>
                  <a:cubicBezTo>
                    <a:pt x="5163" y="20264"/>
                    <a:pt x="6074" y="19492"/>
                    <a:pt x="6119" y="19153"/>
                  </a:cubicBezTo>
                  <a:cubicBezTo>
                    <a:pt x="6151" y="18767"/>
                    <a:pt x="6342" y="17847"/>
                    <a:pt x="7012" y="17550"/>
                  </a:cubicBezTo>
                  <a:cubicBezTo>
                    <a:pt x="7148" y="17486"/>
                    <a:pt x="7290" y="17456"/>
                    <a:pt x="7440" y="17456"/>
                  </a:cubicBezTo>
                  <a:cubicBezTo>
                    <a:pt x="7699" y="17456"/>
                    <a:pt x="7982" y="17550"/>
                    <a:pt x="8273" y="17728"/>
                  </a:cubicBezTo>
                  <a:lnTo>
                    <a:pt x="8574" y="17919"/>
                  </a:lnTo>
                  <a:cubicBezTo>
                    <a:pt x="9516" y="18483"/>
                    <a:pt x="9657" y="18572"/>
                    <a:pt x="11046" y="18572"/>
                  </a:cubicBezTo>
                  <a:cubicBezTo>
                    <a:pt x="12671" y="18572"/>
                    <a:pt x="12894" y="18500"/>
                    <a:pt x="13118" y="17758"/>
                  </a:cubicBezTo>
                  <a:cubicBezTo>
                    <a:pt x="13181" y="17503"/>
                    <a:pt x="13231" y="17266"/>
                    <a:pt x="13263" y="17015"/>
                  </a:cubicBezTo>
                  <a:cubicBezTo>
                    <a:pt x="13341" y="16451"/>
                    <a:pt x="13423" y="15828"/>
                    <a:pt x="14361" y="15828"/>
                  </a:cubicBezTo>
                  <a:cubicBezTo>
                    <a:pt x="15221" y="15828"/>
                    <a:pt x="16195" y="15069"/>
                    <a:pt x="16195" y="14666"/>
                  </a:cubicBezTo>
                  <a:cubicBezTo>
                    <a:pt x="16195" y="13924"/>
                    <a:pt x="16719" y="12812"/>
                    <a:pt x="17534" y="12812"/>
                  </a:cubicBezTo>
                  <a:cubicBezTo>
                    <a:pt x="18012" y="12812"/>
                    <a:pt x="19109" y="12189"/>
                    <a:pt x="19223" y="11655"/>
                  </a:cubicBezTo>
                  <a:cubicBezTo>
                    <a:pt x="19351" y="11091"/>
                    <a:pt x="19893" y="10972"/>
                    <a:pt x="20307" y="10895"/>
                  </a:cubicBezTo>
                  <a:cubicBezTo>
                    <a:pt x="20498" y="10883"/>
                    <a:pt x="20671" y="10823"/>
                    <a:pt x="20831" y="10717"/>
                  </a:cubicBezTo>
                  <a:lnTo>
                    <a:pt x="20894" y="10645"/>
                  </a:lnTo>
                  <a:lnTo>
                    <a:pt x="20912" y="10616"/>
                  </a:lnTo>
                  <a:lnTo>
                    <a:pt x="20958" y="10556"/>
                  </a:lnTo>
                  <a:lnTo>
                    <a:pt x="20990" y="10509"/>
                  </a:lnTo>
                  <a:lnTo>
                    <a:pt x="21054" y="10450"/>
                  </a:lnTo>
                  <a:lnTo>
                    <a:pt x="21085" y="10391"/>
                  </a:lnTo>
                  <a:lnTo>
                    <a:pt x="21149" y="10319"/>
                  </a:lnTo>
                  <a:lnTo>
                    <a:pt x="21199" y="10259"/>
                  </a:lnTo>
                  <a:lnTo>
                    <a:pt x="21245" y="10183"/>
                  </a:lnTo>
                  <a:lnTo>
                    <a:pt x="21313" y="10094"/>
                  </a:lnTo>
                  <a:lnTo>
                    <a:pt x="21377" y="10022"/>
                  </a:lnTo>
                  <a:lnTo>
                    <a:pt x="21568" y="9755"/>
                  </a:lnTo>
                  <a:lnTo>
                    <a:pt x="21600" y="9708"/>
                  </a:lnTo>
                  <a:cubicBezTo>
                    <a:pt x="21582" y="9678"/>
                    <a:pt x="21582" y="9666"/>
                    <a:pt x="21582" y="9649"/>
                  </a:cubicBezTo>
                  <a:lnTo>
                    <a:pt x="21582" y="9589"/>
                  </a:lnTo>
                  <a:cubicBezTo>
                    <a:pt x="21582" y="9576"/>
                    <a:pt x="21582" y="9559"/>
                    <a:pt x="21568" y="9547"/>
                  </a:cubicBezTo>
                  <a:cubicBezTo>
                    <a:pt x="21550" y="9517"/>
                    <a:pt x="21550" y="9500"/>
                    <a:pt x="21550" y="9487"/>
                  </a:cubicBezTo>
                  <a:cubicBezTo>
                    <a:pt x="21536" y="9470"/>
                    <a:pt x="21536" y="9458"/>
                    <a:pt x="21518" y="9441"/>
                  </a:cubicBezTo>
                  <a:cubicBezTo>
                    <a:pt x="21504" y="9428"/>
                    <a:pt x="21504" y="9411"/>
                    <a:pt x="21486" y="9398"/>
                  </a:cubicBezTo>
                  <a:cubicBezTo>
                    <a:pt x="21486" y="9381"/>
                    <a:pt x="21473" y="9369"/>
                    <a:pt x="21454" y="9352"/>
                  </a:cubicBezTo>
                  <a:cubicBezTo>
                    <a:pt x="21441" y="9339"/>
                    <a:pt x="21441" y="9322"/>
                    <a:pt x="21422" y="9309"/>
                  </a:cubicBezTo>
                  <a:cubicBezTo>
                    <a:pt x="21240" y="9148"/>
                    <a:pt x="20867" y="9051"/>
                    <a:pt x="20352" y="9051"/>
                  </a:cubicBezTo>
                  <a:cubicBezTo>
                    <a:pt x="20289" y="9051"/>
                    <a:pt x="20220" y="9051"/>
                    <a:pt x="20148" y="9055"/>
                  </a:cubicBezTo>
                  <a:cubicBezTo>
                    <a:pt x="20134" y="9055"/>
                    <a:pt x="20120" y="9055"/>
                    <a:pt x="20107" y="9055"/>
                  </a:cubicBezTo>
                  <a:cubicBezTo>
                    <a:pt x="19701" y="9055"/>
                    <a:pt x="19223" y="8834"/>
                    <a:pt x="18809" y="8478"/>
                  </a:cubicBezTo>
                  <a:cubicBezTo>
                    <a:pt x="18395" y="8092"/>
                    <a:pt x="18090" y="7570"/>
                    <a:pt x="18090" y="7155"/>
                  </a:cubicBezTo>
                  <a:cubicBezTo>
                    <a:pt x="18090" y="6858"/>
                    <a:pt x="17835" y="6561"/>
                    <a:pt x="17580" y="6277"/>
                  </a:cubicBezTo>
                  <a:cubicBezTo>
                    <a:pt x="17325" y="5997"/>
                    <a:pt x="17088" y="5730"/>
                    <a:pt x="17088" y="5403"/>
                  </a:cubicBezTo>
                  <a:cubicBezTo>
                    <a:pt x="17038" y="5195"/>
                    <a:pt x="16004" y="4525"/>
                    <a:pt x="14793" y="4038"/>
                  </a:cubicBezTo>
                  <a:cubicBezTo>
                    <a:pt x="14137" y="3783"/>
                    <a:pt x="13869" y="2791"/>
                    <a:pt x="13646" y="1989"/>
                  </a:cubicBezTo>
                  <a:lnTo>
                    <a:pt x="13614" y="1883"/>
                  </a:lnTo>
                  <a:cubicBezTo>
                    <a:pt x="13564" y="1675"/>
                    <a:pt x="13500" y="1467"/>
                    <a:pt x="13423" y="1260"/>
                  </a:cubicBezTo>
                  <a:cubicBezTo>
                    <a:pt x="13391" y="1260"/>
                    <a:pt x="13359" y="1247"/>
                    <a:pt x="13327" y="1230"/>
                  </a:cubicBezTo>
                  <a:lnTo>
                    <a:pt x="13295" y="1217"/>
                  </a:lnTo>
                  <a:lnTo>
                    <a:pt x="13231" y="1188"/>
                  </a:lnTo>
                  <a:lnTo>
                    <a:pt x="13181" y="1171"/>
                  </a:lnTo>
                  <a:lnTo>
                    <a:pt x="13118" y="1128"/>
                  </a:lnTo>
                  <a:lnTo>
                    <a:pt x="13086" y="1098"/>
                  </a:lnTo>
                  <a:lnTo>
                    <a:pt x="13022" y="1069"/>
                  </a:lnTo>
                  <a:lnTo>
                    <a:pt x="12976" y="1039"/>
                  </a:lnTo>
                  <a:lnTo>
                    <a:pt x="12913" y="980"/>
                  </a:lnTo>
                  <a:lnTo>
                    <a:pt x="12863" y="950"/>
                  </a:lnTo>
                  <a:lnTo>
                    <a:pt x="12799" y="903"/>
                  </a:lnTo>
                  <a:lnTo>
                    <a:pt x="12767" y="861"/>
                  </a:lnTo>
                  <a:lnTo>
                    <a:pt x="12690" y="802"/>
                  </a:lnTo>
                  <a:lnTo>
                    <a:pt x="12658" y="772"/>
                  </a:lnTo>
                  <a:lnTo>
                    <a:pt x="12562" y="666"/>
                  </a:lnTo>
                  <a:lnTo>
                    <a:pt x="12512" y="623"/>
                  </a:lnTo>
                  <a:lnTo>
                    <a:pt x="12448" y="564"/>
                  </a:lnTo>
                  <a:lnTo>
                    <a:pt x="12403" y="517"/>
                  </a:lnTo>
                  <a:lnTo>
                    <a:pt x="12353" y="458"/>
                  </a:lnTo>
                  <a:lnTo>
                    <a:pt x="12307" y="416"/>
                  </a:lnTo>
                  <a:lnTo>
                    <a:pt x="12257" y="356"/>
                  </a:lnTo>
                  <a:lnTo>
                    <a:pt x="12225" y="310"/>
                  </a:lnTo>
                  <a:lnTo>
                    <a:pt x="12180" y="250"/>
                  </a:lnTo>
                  <a:lnTo>
                    <a:pt x="12130" y="208"/>
                  </a:lnTo>
                  <a:lnTo>
                    <a:pt x="12084" y="148"/>
                  </a:lnTo>
                  <a:lnTo>
                    <a:pt x="12052" y="102"/>
                  </a:lnTo>
                  <a:lnTo>
                    <a:pt x="12002" y="30"/>
                  </a:lnTo>
                  <a:lnTo>
                    <a:pt x="1198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59" name="Google Shape;2870;p57"/>
            <p:cNvSpPr/>
            <p:nvPr/>
          </p:nvSpPr>
          <p:spPr>
            <a:xfrm>
              <a:off x="1452554" y="100840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32" y="5082"/>
                    <a:pt x="5214" y="9371"/>
                    <a:pt x="7970" y="12865"/>
                  </a:cubicBezTo>
                  <a:cubicBezTo>
                    <a:pt x="5288" y="9371"/>
                    <a:pt x="2607" y="5082"/>
                    <a:pt x="0" y="0"/>
                  </a:cubicBezTo>
                  <a:close/>
                  <a:moveTo>
                    <a:pt x="7970" y="12865"/>
                  </a:moveTo>
                  <a:cubicBezTo>
                    <a:pt x="12439" y="18424"/>
                    <a:pt x="16908" y="21600"/>
                    <a:pt x="21004" y="21600"/>
                  </a:cubicBezTo>
                  <a:cubicBezTo>
                    <a:pt x="21228" y="21600"/>
                    <a:pt x="21451" y="21600"/>
                    <a:pt x="21600" y="21600"/>
                  </a:cubicBezTo>
                  <a:cubicBezTo>
                    <a:pt x="17354" y="21600"/>
                    <a:pt x="12588" y="18582"/>
                    <a:pt x="7970" y="12865"/>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60" name="Google Shape;2884;p57"/>
            <p:cNvSpPr/>
            <p:nvPr/>
          </p:nvSpPr>
          <p:spPr>
            <a:xfrm>
              <a:off x="1476511" y="104737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07" y="0"/>
                  </a:moveTo>
                  <a:cubicBezTo>
                    <a:pt x="10854" y="0"/>
                    <a:pt x="10746" y="0"/>
                    <a:pt x="10493" y="84"/>
                  </a:cubicBezTo>
                  <a:cubicBezTo>
                    <a:pt x="8979" y="671"/>
                    <a:pt x="7573" y="1453"/>
                    <a:pt x="6455" y="2431"/>
                  </a:cubicBezTo>
                  <a:cubicBezTo>
                    <a:pt x="3534" y="4694"/>
                    <a:pt x="397" y="8020"/>
                    <a:pt x="0" y="9277"/>
                  </a:cubicBezTo>
                  <a:cubicBezTo>
                    <a:pt x="397" y="11429"/>
                    <a:pt x="6202" y="21321"/>
                    <a:pt x="9989" y="21516"/>
                  </a:cubicBezTo>
                  <a:cubicBezTo>
                    <a:pt x="11143" y="21572"/>
                    <a:pt x="12152" y="21600"/>
                    <a:pt x="13018" y="21600"/>
                  </a:cubicBezTo>
                  <a:cubicBezTo>
                    <a:pt x="17778" y="21600"/>
                    <a:pt x="18319" y="20734"/>
                    <a:pt x="18427" y="19756"/>
                  </a:cubicBezTo>
                  <a:cubicBezTo>
                    <a:pt x="18571" y="19365"/>
                    <a:pt x="18679" y="18973"/>
                    <a:pt x="18823" y="18582"/>
                  </a:cubicBezTo>
                  <a:lnTo>
                    <a:pt x="18823" y="18470"/>
                  </a:lnTo>
                  <a:cubicBezTo>
                    <a:pt x="18932" y="18079"/>
                    <a:pt x="19076" y="17688"/>
                    <a:pt x="19328" y="17409"/>
                  </a:cubicBezTo>
                  <a:lnTo>
                    <a:pt x="19436" y="17213"/>
                  </a:lnTo>
                  <a:cubicBezTo>
                    <a:pt x="19689" y="16822"/>
                    <a:pt x="19941" y="16514"/>
                    <a:pt x="20338" y="16235"/>
                  </a:cubicBezTo>
                  <a:lnTo>
                    <a:pt x="20446" y="16123"/>
                  </a:lnTo>
                  <a:cubicBezTo>
                    <a:pt x="20843" y="15732"/>
                    <a:pt x="21095" y="15453"/>
                    <a:pt x="21600" y="15145"/>
                  </a:cubicBezTo>
                  <a:lnTo>
                    <a:pt x="21600" y="15061"/>
                  </a:lnTo>
                  <a:cubicBezTo>
                    <a:pt x="21203" y="11820"/>
                    <a:pt x="20446" y="7125"/>
                    <a:pt x="20085" y="3716"/>
                  </a:cubicBezTo>
                  <a:lnTo>
                    <a:pt x="19581" y="3409"/>
                  </a:lnTo>
                  <a:cubicBezTo>
                    <a:pt x="16912" y="1956"/>
                    <a:pt x="13126" y="0"/>
                    <a:pt x="1110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61" name="Google Shape;2885;p57"/>
            <p:cNvSpPr/>
            <p:nvPr/>
          </p:nvSpPr>
          <p:spPr>
            <a:xfrm>
              <a:off x="1452183" y="1070870"/>
              <a:ext cx="14691" cy="14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54" y="0"/>
                  </a:moveTo>
                  <a:cubicBezTo>
                    <a:pt x="13994" y="0"/>
                    <a:pt x="13834" y="20"/>
                    <a:pt x="13695" y="59"/>
                  </a:cubicBezTo>
                  <a:cubicBezTo>
                    <a:pt x="13475" y="138"/>
                    <a:pt x="13275" y="138"/>
                    <a:pt x="13056" y="197"/>
                  </a:cubicBezTo>
                  <a:cubicBezTo>
                    <a:pt x="10261" y="884"/>
                    <a:pt x="6628" y="3302"/>
                    <a:pt x="6009" y="4540"/>
                  </a:cubicBezTo>
                  <a:cubicBezTo>
                    <a:pt x="4192" y="7567"/>
                    <a:pt x="2156" y="10594"/>
                    <a:pt x="0" y="13483"/>
                  </a:cubicBezTo>
                  <a:lnTo>
                    <a:pt x="5590" y="21187"/>
                  </a:lnTo>
                  <a:lnTo>
                    <a:pt x="8524" y="21600"/>
                  </a:lnTo>
                  <a:cubicBezTo>
                    <a:pt x="9003" y="20499"/>
                    <a:pt x="9922" y="18495"/>
                    <a:pt x="10760" y="16706"/>
                  </a:cubicBezTo>
                  <a:cubicBezTo>
                    <a:pt x="11499" y="15271"/>
                    <a:pt x="12956" y="14977"/>
                    <a:pt x="14393" y="14977"/>
                  </a:cubicBezTo>
                  <a:cubicBezTo>
                    <a:pt x="14992" y="14977"/>
                    <a:pt x="15591" y="15016"/>
                    <a:pt x="16130" y="15055"/>
                  </a:cubicBezTo>
                  <a:cubicBezTo>
                    <a:pt x="16549" y="15055"/>
                    <a:pt x="17048" y="15193"/>
                    <a:pt x="17388" y="15193"/>
                  </a:cubicBezTo>
                  <a:lnTo>
                    <a:pt x="17747" y="15193"/>
                  </a:lnTo>
                  <a:cubicBezTo>
                    <a:pt x="17967" y="13758"/>
                    <a:pt x="18586" y="12441"/>
                    <a:pt x="19564" y="11340"/>
                  </a:cubicBezTo>
                  <a:lnTo>
                    <a:pt x="19923" y="10790"/>
                  </a:lnTo>
                  <a:cubicBezTo>
                    <a:pt x="20762" y="9768"/>
                    <a:pt x="21600" y="8589"/>
                    <a:pt x="21600" y="7763"/>
                  </a:cubicBezTo>
                  <a:cubicBezTo>
                    <a:pt x="21600" y="6938"/>
                    <a:pt x="19564" y="5090"/>
                    <a:pt x="18246" y="3911"/>
                  </a:cubicBezTo>
                  <a:cubicBezTo>
                    <a:pt x="17667" y="3439"/>
                    <a:pt x="17108" y="2948"/>
                    <a:pt x="16549" y="2476"/>
                  </a:cubicBezTo>
                  <a:lnTo>
                    <a:pt x="16489" y="2398"/>
                  </a:lnTo>
                  <a:lnTo>
                    <a:pt x="16070" y="1985"/>
                  </a:lnTo>
                  <a:lnTo>
                    <a:pt x="15851" y="1710"/>
                  </a:lnTo>
                  <a:lnTo>
                    <a:pt x="15651" y="1513"/>
                  </a:lnTo>
                  <a:lnTo>
                    <a:pt x="15431" y="1238"/>
                  </a:lnTo>
                  <a:lnTo>
                    <a:pt x="15232" y="1022"/>
                  </a:lnTo>
                  <a:lnTo>
                    <a:pt x="15092" y="747"/>
                  </a:lnTo>
                  <a:lnTo>
                    <a:pt x="14872" y="550"/>
                  </a:lnTo>
                  <a:cubicBezTo>
                    <a:pt x="14872" y="472"/>
                    <a:pt x="14813" y="413"/>
                    <a:pt x="14733" y="334"/>
                  </a:cubicBezTo>
                  <a:cubicBezTo>
                    <a:pt x="14733" y="197"/>
                    <a:pt x="14673" y="138"/>
                    <a:pt x="14593" y="59"/>
                  </a:cubicBezTo>
                  <a:cubicBezTo>
                    <a:pt x="14453" y="20"/>
                    <a:pt x="14313" y="0"/>
                    <a:pt x="1415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62" name="Google Shape;2886;p57"/>
            <p:cNvSpPr/>
            <p:nvPr/>
          </p:nvSpPr>
          <p:spPr>
            <a:xfrm>
              <a:off x="1376026" y="1019194"/>
              <a:ext cx="116510" cy="1022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39" y="10540"/>
                  </a:moveTo>
                  <a:cubicBezTo>
                    <a:pt x="16065" y="10540"/>
                    <a:pt x="16188" y="10626"/>
                    <a:pt x="16251" y="10756"/>
                  </a:cubicBezTo>
                  <a:cubicBezTo>
                    <a:pt x="16276" y="10804"/>
                    <a:pt x="16304" y="10856"/>
                    <a:pt x="16339" y="10905"/>
                  </a:cubicBezTo>
                  <a:cubicBezTo>
                    <a:pt x="16437" y="11005"/>
                    <a:pt x="16533" y="11117"/>
                    <a:pt x="16631" y="11217"/>
                  </a:cubicBezTo>
                  <a:cubicBezTo>
                    <a:pt x="16903" y="11487"/>
                    <a:pt x="17160" y="11748"/>
                    <a:pt x="17160" y="12049"/>
                  </a:cubicBezTo>
                  <a:cubicBezTo>
                    <a:pt x="17167" y="12290"/>
                    <a:pt x="17026" y="12502"/>
                    <a:pt x="16885" y="12712"/>
                  </a:cubicBezTo>
                  <a:lnTo>
                    <a:pt x="16895" y="12712"/>
                  </a:lnTo>
                  <a:cubicBezTo>
                    <a:pt x="16790" y="12872"/>
                    <a:pt x="16684" y="13033"/>
                    <a:pt x="16684" y="13153"/>
                  </a:cubicBezTo>
                  <a:cubicBezTo>
                    <a:pt x="16684" y="13254"/>
                    <a:pt x="16649" y="13345"/>
                    <a:pt x="16586" y="13406"/>
                  </a:cubicBezTo>
                  <a:cubicBezTo>
                    <a:pt x="16518" y="13483"/>
                    <a:pt x="16432" y="13503"/>
                    <a:pt x="16334" y="13503"/>
                  </a:cubicBezTo>
                  <a:cubicBezTo>
                    <a:pt x="16266" y="13503"/>
                    <a:pt x="16193" y="13495"/>
                    <a:pt x="16118" y="13486"/>
                  </a:cubicBezTo>
                  <a:cubicBezTo>
                    <a:pt x="16052" y="13480"/>
                    <a:pt x="15974" y="13472"/>
                    <a:pt x="15906" y="13472"/>
                  </a:cubicBezTo>
                  <a:cubicBezTo>
                    <a:pt x="15838" y="13472"/>
                    <a:pt x="15783" y="13480"/>
                    <a:pt x="15765" y="13515"/>
                  </a:cubicBezTo>
                  <a:cubicBezTo>
                    <a:pt x="15659" y="13787"/>
                    <a:pt x="15536" y="14097"/>
                    <a:pt x="15476" y="14249"/>
                  </a:cubicBezTo>
                  <a:lnTo>
                    <a:pt x="15476" y="14269"/>
                  </a:lnTo>
                  <a:lnTo>
                    <a:pt x="15448" y="14338"/>
                  </a:lnTo>
                  <a:lnTo>
                    <a:pt x="15395" y="14478"/>
                  </a:lnTo>
                  <a:lnTo>
                    <a:pt x="14630" y="14349"/>
                  </a:lnTo>
                  <a:lnTo>
                    <a:pt x="13704" y="12884"/>
                  </a:lnTo>
                  <a:lnTo>
                    <a:pt x="13774" y="12772"/>
                  </a:lnTo>
                  <a:cubicBezTo>
                    <a:pt x="13774" y="12763"/>
                    <a:pt x="14418" y="11759"/>
                    <a:pt x="14567" y="11407"/>
                  </a:cubicBezTo>
                  <a:cubicBezTo>
                    <a:pt x="14726" y="11057"/>
                    <a:pt x="15493" y="10543"/>
                    <a:pt x="15899" y="10543"/>
                  </a:cubicBezTo>
                  <a:cubicBezTo>
                    <a:pt x="15911" y="10540"/>
                    <a:pt x="15924" y="10540"/>
                    <a:pt x="15939" y="10540"/>
                  </a:cubicBezTo>
                  <a:close/>
                  <a:moveTo>
                    <a:pt x="16790" y="0"/>
                  </a:moveTo>
                  <a:lnTo>
                    <a:pt x="16772" y="32"/>
                  </a:lnTo>
                  <a:lnTo>
                    <a:pt x="16744" y="60"/>
                  </a:lnTo>
                  <a:lnTo>
                    <a:pt x="16709" y="132"/>
                  </a:lnTo>
                  <a:lnTo>
                    <a:pt x="16684" y="161"/>
                  </a:lnTo>
                  <a:lnTo>
                    <a:pt x="16631" y="261"/>
                  </a:lnTo>
                  <a:lnTo>
                    <a:pt x="16621" y="272"/>
                  </a:lnTo>
                  <a:lnTo>
                    <a:pt x="16568" y="353"/>
                  </a:lnTo>
                  <a:lnTo>
                    <a:pt x="16551" y="381"/>
                  </a:lnTo>
                  <a:lnTo>
                    <a:pt x="16515" y="442"/>
                  </a:lnTo>
                  <a:lnTo>
                    <a:pt x="16498" y="473"/>
                  </a:lnTo>
                  <a:lnTo>
                    <a:pt x="16462" y="522"/>
                  </a:lnTo>
                  <a:lnTo>
                    <a:pt x="16445" y="542"/>
                  </a:lnTo>
                  <a:lnTo>
                    <a:pt x="16402" y="602"/>
                  </a:lnTo>
                  <a:cubicBezTo>
                    <a:pt x="16276" y="774"/>
                    <a:pt x="16092" y="815"/>
                    <a:pt x="15924" y="855"/>
                  </a:cubicBezTo>
                  <a:cubicBezTo>
                    <a:pt x="15687" y="915"/>
                    <a:pt x="15607" y="955"/>
                    <a:pt x="15581" y="1076"/>
                  </a:cubicBezTo>
                  <a:cubicBezTo>
                    <a:pt x="15483" y="1638"/>
                    <a:pt x="14726" y="2160"/>
                    <a:pt x="14320" y="2160"/>
                  </a:cubicBezTo>
                  <a:cubicBezTo>
                    <a:pt x="14144" y="2160"/>
                    <a:pt x="13915" y="2650"/>
                    <a:pt x="13915" y="3032"/>
                  </a:cubicBezTo>
                  <a:cubicBezTo>
                    <a:pt x="13915" y="3565"/>
                    <a:pt x="13185" y="4199"/>
                    <a:pt x="12568" y="4199"/>
                  </a:cubicBezTo>
                  <a:cubicBezTo>
                    <a:pt x="12357" y="4199"/>
                    <a:pt x="12339" y="4259"/>
                    <a:pt x="12286" y="4669"/>
                  </a:cubicBezTo>
                  <a:cubicBezTo>
                    <a:pt x="12276" y="4850"/>
                    <a:pt x="12241" y="5042"/>
                    <a:pt x="12198" y="5223"/>
                  </a:cubicBezTo>
                  <a:cubicBezTo>
                    <a:pt x="11994" y="6026"/>
                    <a:pt x="11607" y="6055"/>
                    <a:pt x="10733" y="6055"/>
                  </a:cubicBezTo>
                  <a:cubicBezTo>
                    <a:pt x="9898" y="6055"/>
                    <a:pt x="9764" y="5974"/>
                    <a:pt x="9183" y="5544"/>
                  </a:cubicBezTo>
                  <a:lnTo>
                    <a:pt x="9017" y="5424"/>
                  </a:lnTo>
                  <a:cubicBezTo>
                    <a:pt x="8913" y="5340"/>
                    <a:pt x="8820" y="5300"/>
                    <a:pt x="8742" y="5300"/>
                  </a:cubicBezTo>
                  <a:cubicBezTo>
                    <a:pt x="8707" y="5300"/>
                    <a:pt x="8677" y="5306"/>
                    <a:pt x="8647" y="5323"/>
                  </a:cubicBezTo>
                  <a:cubicBezTo>
                    <a:pt x="8478" y="5412"/>
                    <a:pt x="8372" y="5785"/>
                    <a:pt x="8337" y="6115"/>
                  </a:cubicBezTo>
                  <a:cubicBezTo>
                    <a:pt x="8302" y="6448"/>
                    <a:pt x="7932" y="6869"/>
                    <a:pt x="7413" y="7420"/>
                  </a:cubicBezTo>
                  <a:cubicBezTo>
                    <a:pt x="7262" y="7581"/>
                    <a:pt x="7114" y="7741"/>
                    <a:pt x="7033" y="7842"/>
                  </a:cubicBezTo>
                  <a:cubicBezTo>
                    <a:pt x="7015" y="7862"/>
                    <a:pt x="6998" y="7882"/>
                    <a:pt x="6980" y="7902"/>
                  </a:cubicBezTo>
                  <a:lnTo>
                    <a:pt x="6955" y="7922"/>
                  </a:lnTo>
                  <a:cubicBezTo>
                    <a:pt x="6945" y="7933"/>
                    <a:pt x="6927" y="7953"/>
                    <a:pt x="6920" y="7962"/>
                  </a:cubicBezTo>
                  <a:lnTo>
                    <a:pt x="6892" y="7973"/>
                  </a:lnTo>
                  <a:lnTo>
                    <a:pt x="6849" y="8002"/>
                  </a:lnTo>
                  <a:lnTo>
                    <a:pt x="6822" y="8022"/>
                  </a:lnTo>
                  <a:lnTo>
                    <a:pt x="6769" y="8042"/>
                  </a:lnTo>
                  <a:lnTo>
                    <a:pt x="6751" y="8054"/>
                  </a:lnTo>
                  <a:lnTo>
                    <a:pt x="6691" y="8062"/>
                  </a:lnTo>
                  <a:lnTo>
                    <a:pt x="6673" y="8062"/>
                  </a:lnTo>
                  <a:cubicBezTo>
                    <a:pt x="6620" y="8082"/>
                    <a:pt x="6567" y="8094"/>
                    <a:pt x="6514" y="8094"/>
                  </a:cubicBezTo>
                  <a:lnTo>
                    <a:pt x="6409" y="8094"/>
                  </a:lnTo>
                  <a:cubicBezTo>
                    <a:pt x="6328" y="8094"/>
                    <a:pt x="6250" y="8082"/>
                    <a:pt x="6170" y="8074"/>
                  </a:cubicBezTo>
                  <a:lnTo>
                    <a:pt x="6152" y="8074"/>
                  </a:lnTo>
                  <a:lnTo>
                    <a:pt x="6039" y="8062"/>
                  </a:lnTo>
                  <a:lnTo>
                    <a:pt x="6021" y="8062"/>
                  </a:lnTo>
                  <a:lnTo>
                    <a:pt x="5905" y="8042"/>
                  </a:lnTo>
                  <a:cubicBezTo>
                    <a:pt x="5782" y="8014"/>
                    <a:pt x="5659" y="8002"/>
                    <a:pt x="5535" y="7994"/>
                  </a:cubicBezTo>
                  <a:cubicBezTo>
                    <a:pt x="5525" y="7994"/>
                    <a:pt x="5513" y="7994"/>
                    <a:pt x="5503" y="7994"/>
                  </a:cubicBezTo>
                  <a:cubicBezTo>
                    <a:pt x="5382" y="7994"/>
                    <a:pt x="5263" y="7945"/>
                    <a:pt x="5183" y="7853"/>
                  </a:cubicBezTo>
                  <a:cubicBezTo>
                    <a:pt x="5060" y="7692"/>
                    <a:pt x="5085" y="7472"/>
                    <a:pt x="5102" y="7291"/>
                  </a:cubicBezTo>
                  <a:cubicBezTo>
                    <a:pt x="5112" y="7231"/>
                    <a:pt x="5120" y="7170"/>
                    <a:pt x="5120" y="7110"/>
                  </a:cubicBezTo>
                  <a:cubicBezTo>
                    <a:pt x="5102" y="6938"/>
                    <a:pt x="5208" y="6789"/>
                    <a:pt x="5349" y="6749"/>
                  </a:cubicBezTo>
                  <a:cubicBezTo>
                    <a:pt x="5402" y="6729"/>
                    <a:pt x="5402" y="6729"/>
                    <a:pt x="5412" y="6689"/>
                  </a:cubicBezTo>
                  <a:cubicBezTo>
                    <a:pt x="5455" y="6548"/>
                    <a:pt x="5306" y="6015"/>
                    <a:pt x="4989" y="5102"/>
                  </a:cubicBezTo>
                  <a:lnTo>
                    <a:pt x="4971" y="5051"/>
                  </a:lnTo>
                  <a:lnTo>
                    <a:pt x="4961" y="5042"/>
                  </a:lnTo>
                  <a:lnTo>
                    <a:pt x="4954" y="5022"/>
                  </a:lnTo>
                  <a:lnTo>
                    <a:pt x="4901" y="4962"/>
                  </a:lnTo>
                  <a:lnTo>
                    <a:pt x="4866" y="4930"/>
                  </a:lnTo>
                  <a:lnTo>
                    <a:pt x="4856" y="4930"/>
                  </a:lnTo>
                  <a:lnTo>
                    <a:pt x="4813" y="4890"/>
                  </a:lnTo>
                  <a:lnTo>
                    <a:pt x="4803" y="4882"/>
                  </a:lnTo>
                  <a:lnTo>
                    <a:pt x="4742" y="4841"/>
                  </a:lnTo>
                  <a:lnTo>
                    <a:pt x="4725" y="4830"/>
                  </a:lnTo>
                  <a:lnTo>
                    <a:pt x="4654" y="4790"/>
                  </a:lnTo>
                  <a:lnTo>
                    <a:pt x="4644" y="4790"/>
                  </a:lnTo>
                  <a:lnTo>
                    <a:pt x="4644" y="10242"/>
                  </a:lnTo>
                  <a:cubicBezTo>
                    <a:pt x="4644" y="10675"/>
                    <a:pt x="4292" y="10925"/>
                    <a:pt x="4010" y="11126"/>
                  </a:cubicBezTo>
                  <a:cubicBezTo>
                    <a:pt x="3904" y="11186"/>
                    <a:pt x="3809" y="11266"/>
                    <a:pt x="3728" y="11366"/>
                  </a:cubicBezTo>
                  <a:cubicBezTo>
                    <a:pt x="3710" y="11387"/>
                    <a:pt x="3703" y="11398"/>
                    <a:pt x="3685" y="11418"/>
                  </a:cubicBezTo>
                  <a:lnTo>
                    <a:pt x="3675" y="11427"/>
                  </a:lnTo>
                  <a:cubicBezTo>
                    <a:pt x="3657" y="11438"/>
                    <a:pt x="3650" y="11458"/>
                    <a:pt x="3640" y="11467"/>
                  </a:cubicBezTo>
                  <a:lnTo>
                    <a:pt x="3622" y="11478"/>
                  </a:lnTo>
                  <a:lnTo>
                    <a:pt x="3579" y="11498"/>
                  </a:lnTo>
                  <a:lnTo>
                    <a:pt x="3562" y="11507"/>
                  </a:lnTo>
                  <a:cubicBezTo>
                    <a:pt x="3517" y="11527"/>
                    <a:pt x="3464" y="11547"/>
                    <a:pt x="3421" y="11559"/>
                  </a:cubicBezTo>
                  <a:lnTo>
                    <a:pt x="3403" y="11559"/>
                  </a:lnTo>
                  <a:lnTo>
                    <a:pt x="3333" y="11567"/>
                  </a:lnTo>
                  <a:lnTo>
                    <a:pt x="2945" y="11567"/>
                  </a:lnTo>
                  <a:cubicBezTo>
                    <a:pt x="2847" y="11567"/>
                    <a:pt x="2751" y="11559"/>
                    <a:pt x="2635" y="11547"/>
                  </a:cubicBezTo>
                  <a:lnTo>
                    <a:pt x="2600" y="11547"/>
                  </a:lnTo>
                  <a:lnTo>
                    <a:pt x="2434" y="11527"/>
                  </a:lnTo>
                  <a:cubicBezTo>
                    <a:pt x="2213" y="11507"/>
                    <a:pt x="2001" y="11487"/>
                    <a:pt x="1835" y="11487"/>
                  </a:cubicBezTo>
                  <a:cubicBezTo>
                    <a:pt x="1342" y="11487"/>
                    <a:pt x="1226" y="11077"/>
                    <a:pt x="1138" y="10756"/>
                  </a:cubicBezTo>
                  <a:cubicBezTo>
                    <a:pt x="1085" y="10583"/>
                    <a:pt x="1007" y="10434"/>
                    <a:pt x="919" y="10302"/>
                  </a:cubicBezTo>
                  <a:cubicBezTo>
                    <a:pt x="876" y="10234"/>
                    <a:pt x="836" y="10211"/>
                    <a:pt x="800" y="10211"/>
                  </a:cubicBezTo>
                  <a:cubicBezTo>
                    <a:pt x="783" y="10211"/>
                    <a:pt x="765" y="10216"/>
                    <a:pt x="750" y="10222"/>
                  </a:cubicBezTo>
                  <a:cubicBezTo>
                    <a:pt x="592" y="10302"/>
                    <a:pt x="476" y="10463"/>
                    <a:pt x="441" y="10655"/>
                  </a:cubicBezTo>
                  <a:cubicBezTo>
                    <a:pt x="441" y="10684"/>
                    <a:pt x="441" y="10715"/>
                    <a:pt x="433" y="10744"/>
                  </a:cubicBezTo>
                  <a:cubicBezTo>
                    <a:pt x="415" y="10816"/>
                    <a:pt x="388" y="10876"/>
                    <a:pt x="345" y="10925"/>
                  </a:cubicBezTo>
                  <a:cubicBezTo>
                    <a:pt x="327" y="10945"/>
                    <a:pt x="300" y="10965"/>
                    <a:pt x="282" y="10976"/>
                  </a:cubicBezTo>
                  <a:lnTo>
                    <a:pt x="257" y="10985"/>
                  </a:lnTo>
                  <a:cubicBezTo>
                    <a:pt x="239" y="10996"/>
                    <a:pt x="222" y="11005"/>
                    <a:pt x="204" y="11005"/>
                  </a:cubicBezTo>
                  <a:lnTo>
                    <a:pt x="176" y="11017"/>
                  </a:lnTo>
                  <a:cubicBezTo>
                    <a:pt x="159" y="11025"/>
                    <a:pt x="133" y="11025"/>
                    <a:pt x="116" y="11025"/>
                  </a:cubicBezTo>
                  <a:lnTo>
                    <a:pt x="0" y="11025"/>
                  </a:lnTo>
                  <a:cubicBezTo>
                    <a:pt x="370" y="11728"/>
                    <a:pt x="662" y="12482"/>
                    <a:pt x="884" y="13265"/>
                  </a:cubicBezTo>
                  <a:cubicBezTo>
                    <a:pt x="1067" y="13948"/>
                    <a:pt x="1402" y="14619"/>
                    <a:pt x="1702" y="15213"/>
                  </a:cubicBezTo>
                  <a:cubicBezTo>
                    <a:pt x="1895" y="15574"/>
                    <a:pt x="2072" y="15967"/>
                    <a:pt x="2205" y="16369"/>
                  </a:cubicBezTo>
                  <a:lnTo>
                    <a:pt x="2248" y="16509"/>
                  </a:lnTo>
                  <a:cubicBezTo>
                    <a:pt x="2406" y="17071"/>
                    <a:pt x="2547" y="17562"/>
                    <a:pt x="2389" y="17854"/>
                  </a:cubicBezTo>
                  <a:cubicBezTo>
                    <a:pt x="2318" y="17975"/>
                    <a:pt x="2205" y="18055"/>
                    <a:pt x="2072" y="18075"/>
                  </a:cubicBezTo>
                  <a:cubicBezTo>
                    <a:pt x="1984" y="18084"/>
                    <a:pt x="1931" y="18115"/>
                    <a:pt x="1913" y="18164"/>
                  </a:cubicBezTo>
                  <a:cubicBezTo>
                    <a:pt x="1895" y="18204"/>
                    <a:pt x="1853" y="18425"/>
                    <a:pt x="2213" y="19059"/>
                  </a:cubicBezTo>
                  <a:cubicBezTo>
                    <a:pt x="2389" y="19369"/>
                    <a:pt x="2487" y="19730"/>
                    <a:pt x="2487" y="20103"/>
                  </a:cubicBezTo>
                  <a:cubicBezTo>
                    <a:pt x="2487" y="20304"/>
                    <a:pt x="2487" y="20304"/>
                    <a:pt x="2557" y="20324"/>
                  </a:cubicBezTo>
                  <a:cubicBezTo>
                    <a:pt x="2724" y="20352"/>
                    <a:pt x="2875" y="20464"/>
                    <a:pt x="2970" y="20625"/>
                  </a:cubicBezTo>
                  <a:cubicBezTo>
                    <a:pt x="3016" y="20694"/>
                    <a:pt x="3023" y="20705"/>
                    <a:pt x="3104" y="20714"/>
                  </a:cubicBezTo>
                  <a:cubicBezTo>
                    <a:pt x="3464" y="20734"/>
                    <a:pt x="3710" y="21107"/>
                    <a:pt x="3932" y="21428"/>
                  </a:cubicBezTo>
                  <a:lnTo>
                    <a:pt x="3949" y="21457"/>
                  </a:lnTo>
                  <a:cubicBezTo>
                    <a:pt x="4012" y="21551"/>
                    <a:pt x="4116" y="21600"/>
                    <a:pt x="4219" y="21600"/>
                  </a:cubicBezTo>
                  <a:cubicBezTo>
                    <a:pt x="4229" y="21600"/>
                    <a:pt x="4239" y="21600"/>
                    <a:pt x="4249" y="21600"/>
                  </a:cubicBezTo>
                  <a:cubicBezTo>
                    <a:pt x="4380" y="21600"/>
                    <a:pt x="4503" y="21520"/>
                    <a:pt x="4574" y="21396"/>
                  </a:cubicBezTo>
                  <a:cubicBezTo>
                    <a:pt x="4803" y="21015"/>
                    <a:pt x="5394" y="20826"/>
                    <a:pt x="6338" y="20826"/>
                  </a:cubicBezTo>
                  <a:cubicBezTo>
                    <a:pt x="6691" y="20826"/>
                    <a:pt x="6779" y="20745"/>
                    <a:pt x="6937" y="20613"/>
                  </a:cubicBezTo>
                  <a:cubicBezTo>
                    <a:pt x="7114" y="20444"/>
                    <a:pt x="7325" y="20324"/>
                    <a:pt x="7554" y="20252"/>
                  </a:cubicBezTo>
                  <a:cubicBezTo>
                    <a:pt x="7937" y="20126"/>
                    <a:pt x="8350" y="20063"/>
                    <a:pt x="8745" y="20063"/>
                  </a:cubicBezTo>
                  <a:cubicBezTo>
                    <a:pt x="9122" y="20063"/>
                    <a:pt x="9480" y="20120"/>
                    <a:pt x="9774" y="20232"/>
                  </a:cubicBezTo>
                  <a:cubicBezTo>
                    <a:pt x="9920" y="20298"/>
                    <a:pt x="10074" y="20329"/>
                    <a:pt x="10225" y="20329"/>
                  </a:cubicBezTo>
                  <a:cubicBezTo>
                    <a:pt x="10479" y="20329"/>
                    <a:pt x="10736" y="20240"/>
                    <a:pt x="10955" y="20071"/>
                  </a:cubicBezTo>
                  <a:cubicBezTo>
                    <a:pt x="11038" y="20011"/>
                    <a:pt x="11128" y="19988"/>
                    <a:pt x="11222" y="19988"/>
                  </a:cubicBezTo>
                  <a:cubicBezTo>
                    <a:pt x="11322" y="19988"/>
                    <a:pt x="11426" y="20017"/>
                    <a:pt x="11519" y="20043"/>
                  </a:cubicBezTo>
                  <a:cubicBezTo>
                    <a:pt x="11589" y="20063"/>
                    <a:pt x="11660" y="20071"/>
                    <a:pt x="11740" y="20071"/>
                  </a:cubicBezTo>
                  <a:cubicBezTo>
                    <a:pt x="11740" y="20051"/>
                    <a:pt x="11748" y="20023"/>
                    <a:pt x="11748" y="20002"/>
                  </a:cubicBezTo>
                  <a:cubicBezTo>
                    <a:pt x="11793" y="19449"/>
                    <a:pt x="12231" y="19386"/>
                    <a:pt x="12651" y="19386"/>
                  </a:cubicBezTo>
                  <a:cubicBezTo>
                    <a:pt x="12719" y="19386"/>
                    <a:pt x="12785" y="19389"/>
                    <a:pt x="12850" y="19389"/>
                  </a:cubicBezTo>
                  <a:lnTo>
                    <a:pt x="13052" y="19389"/>
                  </a:lnTo>
                  <a:cubicBezTo>
                    <a:pt x="13520" y="19389"/>
                    <a:pt x="14761" y="18477"/>
                    <a:pt x="15765" y="17392"/>
                  </a:cubicBezTo>
                  <a:cubicBezTo>
                    <a:pt x="16797" y="16297"/>
                    <a:pt x="18471" y="13916"/>
                    <a:pt x="19017" y="12872"/>
                  </a:cubicBezTo>
                  <a:cubicBezTo>
                    <a:pt x="19564" y="11820"/>
                    <a:pt x="20409" y="10956"/>
                    <a:pt x="20913" y="10434"/>
                  </a:cubicBezTo>
                  <a:lnTo>
                    <a:pt x="21026" y="10322"/>
                  </a:lnTo>
                  <a:cubicBezTo>
                    <a:pt x="21248" y="10082"/>
                    <a:pt x="21467" y="9247"/>
                    <a:pt x="21600" y="8062"/>
                  </a:cubicBezTo>
                  <a:cubicBezTo>
                    <a:pt x="21326" y="8082"/>
                    <a:pt x="21054" y="8103"/>
                    <a:pt x="20779" y="8154"/>
                  </a:cubicBezTo>
                  <a:lnTo>
                    <a:pt x="20691" y="8163"/>
                  </a:lnTo>
                  <a:lnTo>
                    <a:pt x="20684" y="8183"/>
                  </a:lnTo>
                  <a:cubicBezTo>
                    <a:pt x="20684" y="8203"/>
                    <a:pt x="20674" y="8223"/>
                    <a:pt x="20674" y="8243"/>
                  </a:cubicBezTo>
                  <a:cubicBezTo>
                    <a:pt x="20674" y="8275"/>
                    <a:pt x="20666" y="8303"/>
                    <a:pt x="20656" y="8343"/>
                  </a:cubicBezTo>
                  <a:cubicBezTo>
                    <a:pt x="20656" y="8343"/>
                    <a:pt x="20656" y="8355"/>
                    <a:pt x="20656" y="8364"/>
                  </a:cubicBezTo>
                  <a:cubicBezTo>
                    <a:pt x="20649" y="8384"/>
                    <a:pt x="20638" y="8404"/>
                    <a:pt x="20638" y="8424"/>
                  </a:cubicBezTo>
                  <a:lnTo>
                    <a:pt x="20621" y="8455"/>
                  </a:lnTo>
                  <a:cubicBezTo>
                    <a:pt x="20613" y="8464"/>
                    <a:pt x="20603" y="8484"/>
                    <a:pt x="20596" y="8504"/>
                  </a:cubicBezTo>
                  <a:lnTo>
                    <a:pt x="20586" y="8516"/>
                  </a:lnTo>
                  <a:cubicBezTo>
                    <a:pt x="20578" y="8536"/>
                    <a:pt x="20560" y="8556"/>
                    <a:pt x="20550" y="8576"/>
                  </a:cubicBezTo>
                  <a:lnTo>
                    <a:pt x="20533" y="8584"/>
                  </a:lnTo>
                  <a:cubicBezTo>
                    <a:pt x="20525" y="8604"/>
                    <a:pt x="20508" y="8616"/>
                    <a:pt x="20497" y="8625"/>
                  </a:cubicBezTo>
                  <a:lnTo>
                    <a:pt x="20480" y="8645"/>
                  </a:lnTo>
                  <a:lnTo>
                    <a:pt x="20437" y="8665"/>
                  </a:lnTo>
                  <a:lnTo>
                    <a:pt x="20427" y="8676"/>
                  </a:lnTo>
                  <a:cubicBezTo>
                    <a:pt x="20402" y="8696"/>
                    <a:pt x="20384" y="8705"/>
                    <a:pt x="20367" y="8716"/>
                  </a:cubicBezTo>
                  <a:cubicBezTo>
                    <a:pt x="20339" y="8716"/>
                    <a:pt x="20321" y="8725"/>
                    <a:pt x="20296" y="8736"/>
                  </a:cubicBezTo>
                  <a:lnTo>
                    <a:pt x="20278" y="8736"/>
                  </a:lnTo>
                  <a:lnTo>
                    <a:pt x="20226" y="8745"/>
                  </a:lnTo>
                  <a:lnTo>
                    <a:pt x="20208" y="8745"/>
                  </a:lnTo>
                  <a:lnTo>
                    <a:pt x="20155" y="8756"/>
                  </a:lnTo>
                  <a:lnTo>
                    <a:pt x="20138" y="8756"/>
                  </a:lnTo>
                  <a:lnTo>
                    <a:pt x="20067" y="8765"/>
                  </a:lnTo>
                  <a:lnTo>
                    <a:pt x="19820" y="8765"/>
                  </a:lnTo>
                  <a:lnTo>
                    <a:pt x="19722" y="8756"/>
                  </a:lnTo>
                  <a:cubicBezTo>
                    <a:pt x="19158" y="8716"/>
                    <a:pt x="18718" y="7360"/>
                    <a:pt x="18718" y="7119"/>
                  </a:cubicBezTo>
                  <a:cubicBezTo>
                    <a:pt x="18718" y="6809"/>
                    <a:pt x="19387" y="5794"/>
                    <a:pt x="19820" y="5794"/>
                  </a:cubicBezTo>
                  <a:cubicBezTo>
                    <a:pt x="19856" y="5794"/>
                    <a:pt x="19881" y="5805"/>
                    <a:pt x="19908" y="5805"/>
                  </a:cubicBezTo>
                  <a:lnTo>
                    <a:pt x="19934" y="5814"/>
                  </a:lnTo>
                  <a:lnTo>
                    <a:pt x="19997" y="5834"/>
                  </a:lnTo>
                  <a:lnTo>
                    <a:pt x="20032" y="5845"/>
                  </a:lnTo>
                  <a:lnTo>
                    <a:pt x="20092" y="5874"/>
                  </a:lnTo>
                  <a:lnTo>
                    <a:pt x="20120" y="5885"/>
                  </a:lnTo>
                  <a:cubicBezTo>
                    <a:pt x="20145" y="5894"/>
                    <a:pt x="20180" y="5914"/>
                    <a:pt x="20208" y="5934"/>
                  </a:cubicBezTo>
                  <a:lnTo>
                    <a:pt x="20216" y="5934"/>
                  </a:lnTo>
                  <a:lnTo>
                    <a:pt x="20304" y="5986"/>
                  </a:lnTo>
                  <a:lnTo>
                    <a:pt x="20331" y="6006"/>
                  </a:lnTo>
                  <a:lnTo>
                    <a:pt x="20402" y="6055"/>
                  </a:lnTo>
                  <a:lnTo>
                    <a:pt x="20419" y="6066"/>
                  </a:lnTo>
                  <a:lnTo>
                    <a:pt x="20445" y="6086"/>
                  </a:lnTo>
                  <a:lnTo>
                    <a:pt x="20445" y="5954"/>
                  </a:lnTo>
                  <a:cubicBezTo>
                    <a:pt x="20480" y="5653"/>
                    <a:pt x="20508" y="5183"/>
                    <a:pt x="20515" y="4721"/>
                  </a:cubicBezTo>
                  <a:lnTo>
                    <a:pt x="20515" y="3726"/>
                  </a:lnTo>
                  <a:cubicBezTo>
                    <a:pt x="20515" y="3717"/>
                    <a:pt x="20515" y="3706"/>
                    <a:pt x="20508" y="3697"/>
                  </a:cubicBezTo>
                  <a:lnTo>
                    <a:pt x="20508" y="3637"/>
                  </a:lnTo>
                  <a:lnTo>
                    <a:pt x="20497" y="3605"/>
                  </a:lnTo>
                  <a:lnTo>
                    <a:pt x="20490" y="3574"/>
                  </a:lnTo>
                  <a:lnTo>
                    <a:pt x="20480" y="3554"/>
                  </a:lnTo>
                  <a:lnTo>
                    <a:pt x="20472" y="3534"/>
                  </a:lnTo>
                  <a:lnTo>
                    <a:pt x="20472" y="3513"/>
                  </a:lnTo>
                  <a:cubicBezTo>
                    <a:pt x="20462" y="3505"/>
                    <a:pt x="20462" y="3505"/>
                    <a:pt x="20455" y="3493"/>
                  </a:cubicBezTo>
                  <a:lnTo>
                    <a:pt x="20455" y="3485"/>
                  </a:lnTo>
                  <a:cubicBezTo>
                    <a:pt x="20445" y="3473"/>
                    <a:pt x="20437" y="3465"/>
                    <a:pt x="20437" y="3465"/>
                  </a:cubicBezTo>
                  <a:cubicBezTo>
                    <a:pt x="20145" y="3273"/>
                    <a:pt x="19934" y="2360"/>
                    <a:pt x="19687" y="1196"/>
                  </a:cubicBezTo>
                  <a:cubicBezTo>
                    <a:pt x="19662" y="1084"/>
                    <a:pt x="19644" y="975"/>
                    <a:pt x="19616" y="863"/>
                  </a:cubicBezTo>
                  <a:lnTo>
                    <a:pt x="19616" y="855"/>
                  </a:lnTo>
                  <a:lnTo>
                    <a:pt x="19599" y="763"/>
                  </a:lnTo>
                  <a:lnTo>
                    <a:pt x="19591" y="743"/>
                  </a:lnTo>
                  <a:lnTo>
                    <a:pt x="19581" y="683"/>
                  </a:lnTo>
                  <a:lnTo>
                    <a:pt x="19574" y="642"/>
                  </a:lnTo>
                  <a:lnTo>
                    <a:pt x="19556" y="602"/>
                  </a:lnTo>
                  <a:lnTo>
                    <a:pt x="19546" y="562"/>
                  </a:lnTo>
                  <a:lnTo>
                    <a:pt x="19538" y="533"/>
                  </a:lnTo>
                  <a:lnTo>
                    <a:pt x="19528" y="513"/>
                  </a:lnTo>
                  <a:lnTo>
                    <a:pt x="19528" y="493"/>
                  </a:lnTo>
                  <a:cubicBezTo>
                    <a:pt x="19440" y="433"/>
                    <a:pt x="19141" y="413"/>
                    <a:pt x="18894" y="393"/>
                  </a:cubicBezTo>
                  <a:cubicBezTo>
                    <a:pt x="18365" y="353"/>
                    <a:pt x="18031" y="313"/>
                    <a:pt x="17907" y="100"/>
                  </a:cubicBezTo>
                  <a:cubicBezTo>
                    <a:pt x="17854" y="52"/>
                    <a:pt x="17520" y="52"/>
                    <a:pt x="17336" y="52"/>
                  </a:cubicBezTo>
                  <a:cubicBezTo>
                    <a:pt x="17303" y="52"/>
                    <a:pt x="17270" y="54"/>
                    <a:pt x="17240" y="54"/>
                  </a:cubicBezTo>
                  <a:cubicBezTo>
                    <a:pt x="17087" y="54"/>
                    <a:pt x="16936" y="34"/>
                    <a:pt x="1679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865" name="Google Shape;2894;p57"/>
            <p:cNvGrpSpPr/>
            <p:nvPr/>
          </p:nvGrpSpPr>
          <p:grpSpPr>
            <a:xfrm>
              <a:off x="1371585" y="1064256"/>
              <a:ext cx="12701" cy="12701"/>
              <a:chOff x="0" y="0"/>
              <a:chExt cx="12700" cy="12700"/>
            </a:xfrm>
          </p:grpSpPr>
          <p:sp>
            <p:nvSpPr>
              <p:cNvPr id="2863"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200" y="6667"/>
                      <a:pt x="15429" y="12267"/>
                      <a:pt x="9600" y="16800"/>
                    </a:cubicBezTo>
                    <a:cubicBezTo>
                      <a:pt x="5829" y="18667"/>
                      <a:pt x="3429" y="2053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64"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429" y="20533"/>
                      <a:pt x="5829" y="18667"/>
                      <a:pt x="9600" y="16800"/>
                    </a:cubicBezTo>
                    <a:cubicBezTo>
                      <a:pt x="15429" y="12267"/>
                      <a:pt x="19200" y="666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866" name="Google Shape;2899;p57"/>
            <p:cNvSpPr/>
            <p:nvPr/>
          </p:nvSpPr>
          <p:spPr>
            <a:xfrm>
              <a:off x="1466344" y="1014060"/>
              <a:ext cx="1482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71" y="1768"/>
                  </a:moveTo>
                  <a:cubicBezTo>
                    <a:pt x="4371" y="1768"/>
                    <a:pt x="4371" y="1768"/>
                    <a:pt x="4371" y="1768"/>
                  </a:cubicBezTo>
                  <a:cubicBezTo>
                    <a:pt x="4371" y="1768"/>
                    <a:pt x="4371" y="1768"/>
                    <a:pt x="4371" y="1768"/>
                  </a:cubicBezTo>
                  <a:cubicBezTo>
                    <a:pt x="4371" y="1768"/>
                    <a:pt x="4371" y="1768"/>
                    <a:pt x="4371" y="1768"/>
                  </a:cubicBezTo>
                  <a:close/>
                  <a:moveTo>
                    <a:pt x="0" y="0"/>
                  </a:moveTo>
                  <a:cubicBezTo>
                    <a:pt x="1009" y="1263"/>
                    <a:pt x="2077" y="2021"/>
                    <a:pt x="3125" y="2021"/>
                  </a:cubicBezTo>
                  <a:cubicBezTo>
                    <a:pt x="3145" y="2021"/>
                    <a:pt x="3145" y="2021"/>
                    <a:pt x="3145" y="2021"/>
                  </a:cubicBezTo>
                  <a:cubicBezTo>
                    <a:pt x="3165" y="2021"/>
                    <a:pt x="3165" y="2021"/>
                    <a:pt x="3185" y="2021"/>
                  </a:cubicBezTo>
                  <a:cubicBezTo>
                    <a:pt x="3580" y="2021"/>
                    <a:pt x="3976" y="2021"/>
                    <a:pt x="4371" y="1768"/>
                  </a:cubicBezTo>
                  <a:cubicBezTo>
                    <a:pt x="4332" y="1768"/>
                    <a:pt x="4312" y="1768"/>
                    <a:pt x="4292" y="1768"/>
                  </a:cubicBezTo>
                  <a:cubicBezTo>
                    <a:pt x="3916" y="2021"/>
                    <a:pt x="3541" y="2021"/>
                    <a:pt x="3145" y="2021"/>
                  </a:cubicBezTo>
                  <a:cubicBezTo>
                    <a:pt x="2077" y="2021"/>
                    <a:pt x="1009" y="1263"/>
                    <a:pt x="0" y="0"/>
                  </a:cubicBezTo>
                  <a:close/>
                  <a:moveTo>
                    <a:pt x="4371" y="1768"/>
                  </a:moveTo>
                  <a:cubicBezTo>
                    <a:pt x="5736" y="1768"/>
                    <a:pt x="8248" y="2147"/>
                    <a:pt x="8822" y="4168"/>
                  </a:cubicBezTo>
                  <a:cubicBezTo>
                    <a:pt x="8822" y="4168"/>
                    <a:pt x="8802" y="4042"/>
                    <a:pt x="8802" y="3916"/>
                  </a:cubicBezTo>
                  <a:cubicBezTo>
                    <a:pt x="8387" y="1768"/>
                    <a:pt x="5855" y="1768"/>
                    <a:pt x="4371" y="1768"/>
                  </a:cubicBezTo>
                  <a:close/>
                  <a:moveTo>
                    <a:pt x="8822" y="4168"/>
                  </a:moveTo>
                  <a:cubicBezTo>
                    <a:pt x="8921" y="5053"/>
                    <a:pt x="9020" y="5811"/>
                    <a:pt x="9119" y="6568"/>
                  </a:cubicBezTo>
                  <a:cubicBezTo>
                    <a:pt x="9020" y="5937"/>
                    <a:pt x="8941" y="5179"/>
                    <a:pt x="8862" y="4421"/>
                  </a:cubicBezTo>
                  <a:cubicBezTo>
                    <a:pt x="8862" y="4295"/>
                    <a:pt x="8842" y="4295"/>
                    <a:pt x="8822" y="4168"/>
                  </a:cubicBezTo>
                  <a:close/>
                  <a:moveTo>
                    <a:pt x="9119" y="6568"/>
                  </a:moveTo>
                  <a:cubicBezTo>
                    <a:pt x="10187" y="13768"/>
                    <a:pt x="12600" y="15537"/>
                    <a:pt x="16279" y="17053"/>
                  </a:cubicBezTo>
                  <a:cubicBezTo>
                    <a:pt x="12679" y="15158"/>
                    <a:pt x="10266" y="13768"/>
                    <a:pt x="9119" y="6568"/>
                  </a:cubicBezTo>
                  <a:close/>
                  <a:moveTo>
                    <a:pt x="16279" y="17053"/>
                  </a:moveTo>
                  <a:cubicBezTo>
                    <a:pt x="16378" y="17053"/>
                    <a:pt x="16457" y="17179"/>
                    <a:pt x="16556" y="17179"/>
                  </a:cubicBezTo>
                  <a:cubicBezTo>
                    <a:pt x="17189" y="17558"/>
                    <a:pt x="17881" y="17811"/>
                    <a:pt x="18534" y="18189"/>
                  </a:cubicBezTo>
                  <a:cubicBezTo>
                    <a:pt x="17881" y="17684"/>
                    <a:pt x="17248" y="17432"/>
                    <a:pt x="16615" y="17179"/>
                  </a:cubicBezTo>
                  <a:cubicBezTo>
                    <a:pt x="16497" y="17179"/>
                    <a:pt x="16398" y="17053"/>
                    <a:pt x="16279" y="17053"/>
                  </a:cubicBezTo>
                  <a:close/>
                  <a:moveTo>
                    <a:pt x="18534" y="18189"/>
                  </a:moveTo>
                  <a:cubicBezTo>
                    <a:pt x="19503" y="18821"/>
                    <a:pt x="20492" y="19832"/>
                    <a:pt x="21442" y="21221"/>
                  </a:cubicBezTo>
                  <a:cubicBezTo>
                    <a:pt x="20868" y="19705"/>
                    <a:pt x="19741" y="18821"/>
                    <a:pt x="18534" y="18189"/>
                  </a:cubicBezTo>
                  <a:close/>
                  <a:moveTo>
                    <a:pt x="21442" y="21221"/>
                  </a:moveTo>
                  <a:cubicBezTo>
                    <a:pt x="21481" y="21221"/>
                    <a:pt x="21501" y="21347"/>
                    <a:pt x="21521" y="21347"/>
                  </a:cubicBezTo>
                  <a:lnTo>
                    <a:pt x="21462" y="21221"/>
                  </a:lnTo>
                  <a:cubicBezTo>
                    <a:pt x="21462" y="21221"/>
                    <a:pt x="21462" y="21221"/>
                    <a:pt x="21442" y="21221"/>
                  </a:cubicBezTo>
                  <a:close/>
                  <a:moveTo>
                    <a:pt x="21521" y="21347"/>
                  </a:moveTo>
                  <a:lnTo>
                    <a:pt x="21600" y="21600"/>
                  </a:lnTo>
                  <a:cubicBezTo>
                    <a:pt x="21580" y="21600"/>
                    <a:pt x="21560" y="21474"/>
                    <a:pt x="21521" y="21347"/>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67" name="Google Shape;2945;p57"/>
            <p:cNvSpPr/>
            <p:nvPr/>
          </p:nvSpPr>
          <p:spPr>
            <a:xfrm>
              <a:off x="1453932" y="107856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148" y="8016"/>
                    <a:pt x="4508" y="17128"/>
                    <a:pt x="0" y="21600"/>
                  </a:cubicBezTo>
                  <a:cubicBezTo>
                    <a:pt x="4508" y="17128"/>
                    <a:pt x="13711" y="8016"/>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870" name="Google Shape;2946;p57"/>
            <p:cNvGrpSpPr/>
            <p:nvPr/>
          </p:nvGrpSpPr>
          <p:grpSpPr>
            <a:xfrm>
              <a:off x="1458637" y="1065159"/>
              <a:ext cx="12701" cy="12701"/>
              <a:chOff x="0" y="0"/>
              <a:chExt cx="12699" cy="12700"/>
            </a:xfrm>
          </p:grpSpPr>
          <p:sp>
            <p:nvSpPr>
              <p:cNvPr id="286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779" y="14600"/>
                      <a:pt x="6703" y="76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6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703" y="7600"/>
                      <a:pt x="13779" y="146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871" name="Google Shape;2947;p57"/>
            <p:cNvSpPr/>
            <p:nvPr/>
          </p:nvSpPr>
          <p:spPr>
            <a:xfrm>
              <a:off x="1343807" y="895761"/>
              <a:ext cx="84793" cy="898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09" y="0"/>
                  </a:moveTo>
                  <a:cubicBezTo>
                    <a:pt x="3300" y="0"/>
                    <a:pt x="2549" y="10"/>
                    <a:pt x="2290" y="33"/>
                  </a:cubicBezTo>
                  <a:lnTo>
                    <a:pt x="2203" y="33"/>
                  </a:lnTo>
                  <a:lnTo>
                    <a:pt x="2169" y="46"/>
                  </a:lnTo>
                  <a:lnTo>
                    <a:pt x="2155" y="46"/>
                  </a:lnTo>
                  <a:lnTo>
                    <a:pt x="2096" y="69"/>
                  </a:lnTo>
                  <a:lnTo>
                    <a:pt x="2082" y="69"/>
                  </a:lnTo>
                  <a:lnTo>
                    <a:pt x="2010" y="101"/>
                  </a:lnTo>
                  <a:lnTo>
                    <a:pt x="1999" y="114"/>
                  </a:lnTo>
                  <a:lnTo>
                    <a:pt x="1899" y="160"/>
                  </a:lnTo>
                  <a:lnTo>
                    <a:pt x="1875" y="170"/>
                  </a:lnTo>
                  <a:lnTo>
                    <a:pt x="1767" y="228"/>
                  </a:lnTo>
                  <a:lnTo>
                    <a:pt x="1743" y="238"/>
                  </a:lnTo>
                  <a:lnTo>
                    <a:pt x="1598" y="330"/>
                  </a:lnTo>
                  <a:lnTo>
                    <a:pt x="1584" y="343"/>
                  </a:lnTo>
                  <a:lnTo>
                    <a:pt x="1428" y="434"/>
                  </a:lnTo>
                  <a:lnTo>
                    <a:pt x="1404" y="444"/>
                  </a:lnTo>
                  <a:cubicBezTo>
                    <a:pt x="1743" y="1531"/>
                    <a:pt x="2580" y="3162"/>
                    <a:pt x="2905" y="3802"/>
                  </a:cubicBezTo>
                  <a:lnTo>
                    <a:pt x="3002" y="3998"/>
                  </a:lnTo>
                  <a:cubicBezTo>
                    <a:pt x="3186" y="4340"/>
                    <a:pt x="3064" y="4660"/>
                    <a:pt x="2943" y="4990"/>
                  </a:cubicBezTo>
                  <a:cubicBezTo>
                    <a:pt x="2809" y="5300"/>
                    <a:pt x="2736" y="5629"/>
                    <a:pt x="2726" y="5962"/>
                  </a:cubicBezTo>
                  <a:cubicBezTo>
                    <a:pt x="2726" y="6396"/>
                    <a:pt x="3002" y="7072"/>
                    <a:pt x="3269" y="7711"/>
                  </a:cubicBezTo>
                  <a:cubicBezTo>
                    <a:pt x="3549" y="8397"/>
                    <a:pt x="3839" y="9105"/>
                    <a:pt x="3898" y="9686"/>
                  </a:cubicBezTo>
                  <a:cubicBezTo>
                    <a:pt x="4009" y="10805"/>
                    <a:pt x="3341" y="11526"/>
                    <a:pt x="2701" y="12221"/>
                  </a:cubicBezTo>
                  <a:lnTo>
                    <a:pt x="2508" y="12440"/>
                  </a:lnTo>
                  <a:cubicBezTo>
                    <a:pt x="1840" y="13158"/>
                    <a:pt x="1186" y="14793"/>
                    <a:pt x="1186" y="15719"/>
                  </a:cubicBezTo>
                  <a:cubicBezTo>
                    <a:pt x="1186" y="16382"/>
                    <a:pt x="823" y="17008"/>
                    <a:pt x="533" y="17501"/>
                  </a:cubicBezTo>
                  <a:cubicBezTo>
                    <a:pt x="374" y="17785"/>
                    <a:pt x="194" y="18082"/>
                    <a:pt x="204" y="18209"/>
                  </a:cubicBezTo>
                  <a:cubicBezTo>
                    <a:pt x="228" y="18643"/>
                    <a:pt x="107" y="19763"/>
                    <a:pt x="0" y="20402"/>
                  </a:cubicBezTo>
                  <a:lnTo>
                    <a:pt x="156" y="20370"/>
                  </a:lnTo>
                  <a:cubicBezTo>
                    <a:pt x="325" y="20083"/>
                    <a:pt x="640" y="19900"/>
                    <a:pt x="979" y="19887"/>
                  </a:cubicBezTo>
                  <a:cubicBezTo>
                    <a:pt x="1221" y="19887"/>
                    <a:pt x="1428" y="20024"/>
                    <a:pt x="1511" y="20229"/>
                  </a:cubicBezTo>
                  <a:cubicBezTo>
                    <a:pt x="1525" y="20265"/>
                    <a:pt x="1536" y="20288"/>
                    <a:pt x="1560" y="20311"/>
                  </a:cubicBezTo>
                  <a:cubicBezTo>
                    <a:pt x="1622" y="20301"/>
                    <a:pt x="1681" y="20288"/>
                    <a:pt x="1743" y="20265"/>
                  </a:cubicBezTo>
                  <a:cubicBezTo>
                    <a:pt x="2086" y="20125"/>
                    <a:pt x="2404" y="20056"/>
                    <a:pt x="2708" y="20056"/>
                  </a:cubicBezTo>
                  <a:cubicBezTo>
                    <a:pt x="3075" y="20056"/>
                    <a:pt x="3421" y="20161"/>
                    <a:pt x="3753" y="20370"/>
                  </a:cubicBezTo>
                  <a:cubicBezTo>
                    <a:pt x="4299" y="20712"/>
                    <a:pt x="4745" y="20781"/>
                    <a:pt x="5327" y="20781"/>
                  </a:cubicBezTo>
                  <a:lnTo>
                    <a:pt x="11950" y="20781"/>
                  </a:lnTo>
                  <a:lnTo>
                    <a:pt x="12604" y="21398"/>
                  </a:lnTo>
                  <a:lnTo>
                    <a:pt x="15813" y="21398"/>
                  </a:lnTo>
                  <a:lnTo>
                    <a:pt x="15983" y="21407"/>
                  </a:lnTo>
                  <a:lnTo>
                    <a:pt x="16007" y="21407"/>
                  </a:lnTo>
                  <a:lnTo>
                    <a:pt x="16177" y="21421"/>
                  </a:lnTo>
                  <a:lnTo>
                    <a:pt x="16225" y="21421"/>
                  </a:lnTo>
                  <a:lnTo>
                    <a:pt x="16370" y="21430"/>
                  </a:lnTo>
                  <a:lnTo>
                    <a:pt x="16408" y="21430"/>
                  </a:lnTo>
                  <a:lnTo>
                    <a:pt x="16529" y="21453"/>
                  </a:lnTo>
                  <a:lnTo>
                    <a:pt x="16554" y="21453"/>
                  </a:lnTo>
                  <a:cubicBezTo>
                    <a:pt x="16588" y="21466"/>
                    <a:pt x="16637" y="21466"/>
                    <a:pt x="16661" y="21476"/>
                  </a:cubicBezTo>
                  <a:lnTo>
                    <a:pt x="16685" y="21476"/>
                  </a:lnTo>
                  <a:cubicBezTo>
                    <a:pt x="16723" y="21489"/>
                    <a:pt x="16747" y="21499"/>
                    <a:pt x="16782" y="21512"/>
                  </a:cubicBezTo>
                  <a:cubicBezTo>
                    <a:pt x="16917" y="21574"/>
                    <a:pt x="17162" y="21600"/>
                    <a:pt x="17449" y="21600"/>
                  </a:cubicBezTo>
                  <a:cubicBezTo>
                    <a:pt x="18141" y="21600"/>
                    <a:pt x="19096" y="21453"/>
                    <a:pt x="19532" y="21316"/>
                  </a:cubicBezTo>
                  <a:cubicBezTo>
                    <a:pt x="19580" y="21306"/>
                    <a:pt x="19653" y="21283"/>
                    <a:pt x="19736" y="21270"/>
                  </a:cubicBezTo>
                  <a:lnTo>
                    <a:pt x="17740" y="18630"/>
                  </a:lnTo>
                  <a:lnTo>
                    <a:pt x="17740" y="18562"/>
                  </a:lnTo>
                  <a:lnTo>
                    <a:pt x="17934" y="12404"/>
                  </a:lnTo>
                  <a:lnTo>
                    <a:pt x="20874" y="12495"/>
                  </a:lnTo>
                  <a:lnTo>
                    <a:pt x="21226" y="12166"/>
                  </a:lnTo>
                  <a:lnTo>
                    <a:pt x="21600" y="8863"/>
                  </a:lnTo>
                  <a:lnTo>
                    <a:pt x="21503" y="8863"/>
                  </a:lnTo>
                  <a:cubicBezTo>
                    <a:pt x="21479" y="8876"/>
                    <a:pt x="21444" y="8886"/>
                    <a:pt x="21420" y="8899"/>
                  </a:cubicBezTo>
                  <a:cubicBezTo>
                    <a:pt x="21054" y="9046"/>
                    <a:pt x="20721" y="9082"/>
                    <a:pt x="20393" y="9082"/>
                  </a:cubicBezTo>
                  <a:cubicBezTo>
                    <a:pt x="20261" y="9082"/>
                    <a:pt x="20133" y="9075"/>
                    <a:pt x="20002" y="9069"/>
                  </a:cubicBezTo>
                  <a:lnTo>
                    <a:pt x="19653" y="9069"/>
                  </a:lnTo>
                  <a:cubicBezTo>
                    <a:pt x="19469" y="9082"/>
                    <a:pt x="19300" y="9173"/>
                    <a:pt x="19179" y="9310"/>
                  </a:cubicBezTo>
                  <a:cubicBezTo>
                    <a:pt x="19079" y="9415"/>
                    <a:pt x="18933" y="9555"/>
                    <a:pt x="18715" y="9555"/>
                  </a:cubicBezTo>
                  <a:cubicBezTo>
                    <a:pt x="18674" y="9555"/>
                    <a:pt x="18632" y="9549"/>
                    <a:pt x="18587" y="9539"/>
                  </a:cubicBezTo>
                  <a:cubicBezTo>
                    <a:pt x="18079" y="9425"/>
                    <a:pt x="18259" y="8602"/>
                    <a:pt x="18394" y="8008"/>
                  </a:cubicBezTo>
                  <a:cubicBezTo>
                    <a:pt x="18404" y="7949"/>
                    <a:pt x="18418" y="7904"/>
                    <a:pt x="18428" y="7871"/>
                  </a:cubicBezTo>
                  <a:cubicBezTo>
                    <a:pt x="18477" y="7607"/>
                    <a:pt x="18006" y="6967"/>
                    <a:pt x="17581" y="6647"/>
                  </a:cubicBezTo>
                  <a:cubicBezTo>
                    <a:pt x="17256" y="6406"/>
                    <a:pt x="17377" y="5835"/>
                    <a:pt x="17619" y="4934"/>
                  </a:cubicBezTo>
                  <a:cubicBezTo>
                    <a:pt x="17702" y="4647"/>
                    <a:pt x="17813" y="4203"/>
                    <a:pt x="17799" y="4076"/>
                  </a:cubicBezTo>
                  <a:cubicBezTo>
                    <a:pt x="17498" y="3756"/>
                    <a:pt x="17425" y="3061"/>
                    <a:pt x="17411" y="2614"/>
                  </a:cubicBezTo>
                  <a:lnTo>
                    <a:pt x="17411" y="2523"/>
                  </a:lnTo>
                  <a:cubicBezTo>
                    <a:pt x="17411" y="2490"/>
                    <a:pt x="17411" y="2454"/>
                    <a:pt x="17401" y="2421"/>
                  </a:cubicBezTo>
                  <a:cubicBezTo>
                    <a:pt x="17304" y="2421"/>
                    <a:pt x="17194" y="2421"/>
                    <a:pt x="17086" y="2444"/>
                  </a:cubicBezTo>
                  <a:cubicBezTo>
                    <a:pt x="16855" y="2477"/>
                    <a:pt x="16626" y="2500"/>
                    <a:pt x="16384" y="2500"/>
                  </a:cubicBezTo>
                  <a:cubicBezTo>
                    <a:pt x="15679" y="2500"/>
                    <a:pt x="15402" y="2248"/>
                    <a:pt x="15305" y="2079"/>
                  </a:cubicBezTo>
                  <a:cubicBezTo>
                    <a:pt x="15115" y="2036"/>
                    <a:pt x="14824" y="1994"/>
                    <a:pt x="14554" y="1994"/>
                  </a:cubicBezTo>
                  <a:cubicBezTo>
                    <a:pt x="14364" y="1994"/>
                    <a:pt x="14184" y="2017"/>
                    <a:pt x="14056" y="2079"/>
                  </a:cubicBezTo>
                  <a:cubicBezTo>
                    <a:pt x="13887" y="2157"/>
                    <a:pt x="13780" y="2604"/>
                    <a:pt x="13717" y="2911"/>
                  </a:cubicBezTo>
                  <a:cubicBezTo>
                    <a:pt x="13634" y="3267"/>
                    <a:pt x="13586" y="3528"/>
                    <a:pt x="13392" y="3642"/>
                  </a:cubicBezTo>
                  <a:cubicBezTo>
                    <a:pt x="13340" y="3668"/>
                    <a:pt x="13282" y="3688"/>
                    <a:pt x="13216" y="3688"/>
                  </a:cubicBezTo>
                  <a:cubicBezTo>
                    <a:pt x="13192" y="3688"/>
                    <a:pt x="13164" y="3684"/>
                    <a:pt x="13136" y="3678"/>
                  </a:cubicBezTo>
                  <a:cubicBezTo>
                    <a:pt x="13095" y="3668"/>
                    <a:pt x="13036" y="3661"/>
                    <a:pt x="12960" y="3661"/>
                  </a:cubicBezTo>
                  <a:cubicBezTo>
                    <a:pt x="12586" y="3661"/>
                    <a:pt x="11832" y="3776"/>
                    <a:pt x="11078" y="3985"/>
                  </a:cubicBezTo>
                  <a:cubicBezTo>
                    <a:pt x="10895" y="4037"/>
                    <a:pt x="10733" y="4063"/>
                    <a:pt x="10584" y="4063"/>
                  </a:cubicBezTo>
                  <a:cubicBezTo>
                    <a:pt x="9854" y="4063"/>
                    <a:pt x="9525" y="3475"/>
                    <a:pt x="9214" y="2764"/>
                  </a:cubicBezTo>
                  <a:cubicBezTo>
                    <a:pt x="9117" y="2500"/>
                    <a:pt x="8934" y="2271"/>
                    <a:pt x="8716" y="2111"/>
                  </a:cubicBezTo>
                  <a:cubicBezTo>
                    <a:pt x="8474" y="1919"/>
                    <a:pt x="8329" y="1759"/>
                    <a:pt x="8439" y="1279"/>
                  </a:cubicBezTo>
                  <a:cubicBezTo>
                    <a:pt x="8560" y="809"/>
                    <a:pt x="8304" y="261"/>
                    <a:pt x="8197" y="33"/>
                  </a:cubicBezTo>
                  <a:lnTo>
                    <a:pt x="8173" y="33"/>
                  </a:lnTo>
                  <a:cubicBezTo>
                    <a:pt x="7229" y="20"/>
                    <a:pt x="5551" y="0"/>
                    <a:pt x="420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874" name="Google Shape;2952;p57"/>
            <p:cNvGrpSpPr/>
            <p:nvPr/>
          </p:nvGrpSpPr>
          <p:grpSpPr>
            <a:xfrm>
              <a:off x="1398868" y="984450"/>
              <a:ext cx="12701" cy="1"/>
              <a:chOff x="0" y="0"/>
              <a:chExt cx="12700" cy="0"/>
            </a:xfrm>
          </p:grpSpPr>
          <p:sp>
            <p:nvSpPr>
              <p:cNvPr id="2872" name="Линия"/>
              <p:cNvSpPr/>
              <p:nvPr/>
            </p:nvSpPr>
            <p:spPr>
              <a:xfrm flipH="1" flipV="1">
                <a:off x="0" y="0"/>
                <a:ext cx="12700"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873" name="Линия"/>
              <p:cNvSpPr/>
              <p:nvPr/>
            </p:nvSpPr>
            <p:spPr>
              <a:xfrm>
                <a:off x="0" y="0"/>
                <a:ext cx="12700"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2877" name="Google Shape;2953;p57"/>
            <p:cNvGrpSpPr/>
            <p:nvPr/>
          </p:nvGrpSpPr>
          <p:grpSpPr>
            <a:xfrm>
              <a:off x="1399812" y="983962"/>
              <a:ext cx="12701" cy="1032"/>
              <a:chOff x="0" y="0"/>
              <a:chExt cx="12700" cy="1030"/>
            </a:xfrm>
          </p:grpSpPr>
          <p:sp>
            <p:nvSpPr>
              <p:cNvPr id="2875" name="Линия"/>
              <p:cNvSpPr/>
              <p:nvPr/>
            </p:nvSpPr>
            <p:spPr>
              <a:xfrm flipH="1" flipV="1">
                <a:off x="-1" y="0"/>
                <a:ext cx="12702" cy="103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876" name="Линия"/>
              <p:cNvSpPr/>
              <p:nvPr/>
            </p:nvSpPr>
            <p:spPr>
              <a:xfrm>
                <a:off x="0" y="-1"/>
                <a:ext cx="12701" cy="103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2880" name="Google Shape;2956;p57"/>
            <p:cNvGrpSpPr/>
            <p:nvPr/>
          </p:nvGrpSpPr>
          <p:grpSpPr>
            <a:xfrm>
              <a:off x="1337736" y="979383"/>
              <a:ext cx="12701" cy="2586"/>
              <a:chOff x="0" y="0"/>
              <a:chExt cx="12700" cy="2585"/>
            </a:xfrm>
          </p:grpSpPr>
          <p:sp>
            <p:nvSpPr>
              <p:cNvPr id="2878" name="Линия"/>
              <p:cNvSpPr/>
              <p:nvPr/>
            </p:nvSpPr>
            <p:spPr>
              <a:xfrm flipV="1">
                <a:off x="0" y="0"/>
                <a:ext cx="12700" cy="2586"/>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879" name="Линия"/>
              <p:cNvSpPr/>
              <p:nvPr/>
            </p:nvSpPr>
            <p:spPr>
              <a:xfrm flipH="1">
                <a:off x="-1" y="0"/>
                <a:ext cx="12701" cy="2586"/>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2883" name="Google Shape;2957;p57"/>
            <p:cNvGrpSpPr/>
            <p:nvPr/>
          </p:nvGrpSpPr>
          <p:grpSpPr>
            <a:xfrm>
              <a:off x="1400572" y="984135"/>
              <a:ext cx="12701" cy="780"/>
              <a:chOff x="0" y="0"/>
              <a:chExt cx="12700" cy="778"/>
            </a:xfrm>
          </p:grpSpPr>
          <p:sp>
            <p:nvSpPr>
              <p:cNvPr id="2881" name="Линия"/>
              <p:cNvSpPr/>
              <p:nvPr/>
            </p:nvSpPr>
            <p:spPr>
              <a:xfrm flipH="1" flipV="1">
                <a:off x="0" y="-1"/>
                <a:ext cx="12701" cy="78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882" name="Линия"/>
              <p:cNvSpPr/>
              <p:nvPr/>
            </p:nvSpPr>
            <p:spPr>
              <a:xfrm>
                <a:off x="-1" y="0"/>
                <a:ext cx="12702" cy="779"/>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2884" name="Google Shape;2973;p57"/>
            <p:cNvSpPr/>
            <p:nvPr/>
          </p:nvSpPr>
          <p:spPr>
            <a:xfrm>
              <a:off x="1415197" y="913480"/>
              <a:ext cx="83612" cy="724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63" y="0"/>
                  </a:moveTo>
                  <a:cubicBezTo>
                    <a:pt x="15314" y="28"/>
                    <a:pt x="15265" y="57"/>
                    <a:pt x="15202" y="85"/>
                  </a:cubicBezTo>
                  <a:lnTo>
                    <a:pt x="15178" y="101"/>
                  </a:lnTo>
                  <a:cubicBezTo>
                    <a:pt x="15118" y="130"/>
                    <a:pt x="15069" y="158"/>
                    <a:pt x="15006" y="170"/>
                  </a:cubicBezTo>
                  <a:lnTo>
                    <a:pt x="14957" y="186"/>
                  </a:lnTo>
                  <a:cubicBezTo>
                    <a:pt x="14897" y="215"/>
                    <a:pt x="14834" y="227"/>
                    <a:pt x="14760" y="243"/>
                  </a:cubicBezTo>
                  <a:lnTo>
                    <a:pt x="14711" y="243"/>
                  </a:lnTo>
                  <a:cubicBezTo>
                    <a:pt x="14651" y="255"/>
                    <a:pt x="14578" y="271"/>
                    <a:pt x="14504" y="283"/>
                  </a:cubicBezTo>
                  <a:lnTo>
                    <a:pt x="14455" y="283"/>
                  </a:lnTo>
                  <a:lnTo>
                    <a:pt x="14259" y="299"/>
                  </a:lnTo>
                  <a:lnTo>
                    <a:pt x="14185" y="299"/>
                  </a:lnTo>
                  <a:lnTo>
                    <a:pt x="13964" y="312"/>
                  </a:lnTo>
                  <a:lnTo>
                    <a:pt x="13055" y="312"/>
                  </a:lnTo>
                  <a:cubicBezTo>
                    <a:pt x="13041" y="308"/>
                    <a:pt x="13031" y="308"/>
                    <a:pt x="13020" y="308"/>
                  </a:cubicBezTo>
                  <a:cubicBezTo>
                    <a:pt x="12996" y="308"/>
                    <a:pt x="12971" y="316"/>
                    <a:pt x="12957" y="328"/>
                  </a:cubicBezTo>
                  <a:cubicBezTo>
                    <a:pt x="12933" y="453"/>
                    <a:pt x="12919" y="595"/>
                    <a:pt x="12933" y="724"/>
                  </a:cubicBezTo>
                  <a:cubicBezTo>
                    <a:pt x="12957" y="1048"/>
                    <a:pt x="12968" y="1461"/>
                    <a:pt x="12684" y="1728"/>
                  </a:cubicBezTo>
                  <a:cubicBezTo>
                    <a:pt x="12438" y="1943"/>
                    <a:pt x="12329" y="2226"/>
                    <a:pt x="12340" y="2368"/>
                  </a:cubicBezTo>
                  <a:cubicBezTo>
                    <a:pt x="12340" y="2408"/>
                    <a:pt x="12354" y="2436"/>
                    <a:pt x="12389" y="2453"/>
                  </a:cubicBezTo>
                  <a:cubicBezTo>
                    <a:pt x="12747" y="2663"/>
                    <a:pt x="12673" y="3359"/>
                    <a:pt x="12536" y="4197"/>
                  </a:cubicBezTo>
                  <a:lnTo>
                    <a:pt x="12512" y="4367"/>
                  </a:lnTo>
                  <a:cubicBezTo>
                    <a:pt x="12477" y="4622"/>
                    <a:pt x="12438" y="4889"/>
                    <a:pt x="12428" y="5144"/>
                  </a:cubicBezTo>
                  <a:cubicBezTo>
                    <a:pt x="12428" y="5456"/>
                    <a:pt x="12291" y="5868"/>
                    <a:pt x="12157" y="6265"/>
                  </a:cubicBezTo>
                  <a:cubicBezTo>
                    <a:pt x="12059" y="6520"/>
                    <a:pt x="11986" y="6759"/>
                    <a:pt x="11947" y="7030"/>
                  </a:cubicBezTo>
                  <a:cubicBezTo>
                    <a:pt x="12084" y="7212"/>
                    <a:pt x="12207" y="7410"/>
                    <a:pt x="12305" y="7637"/>
                  </a:cubicBezTo>
                  <a:cubicBezTo>
                    <a:pt x="12526" y="8050"/>
                    <a:pt x="12820" y="8629"/>
                    <a:pt x="13115" y="8714"/>
                  </a:cubicBezTo>
                  <a:cubicBezTo>
                    <a:pt x="13171" y="8734"/>
                    <a:pt x="13224" y="8742"/>
                    <a:pt x="13273" y="8742"/>
                  </a:cubicBezTo>
                  <a:cubicBezTo>
                    <a:pt x="13497" y="8742"/>
                    <a:pt x="13683" y="8584"/>
                    <a:pt x="13866" y="8447"/>
                  </a:cubicBezTo>
                  <a:cubicBezTo>
                    <a:pt x="13988" y="8317"/>
                    <a:pt x="14146" y="8248"/>
                    <a:pt x="14318" y="8220"/>
                  </a:cubicBezTo>
                  <a:cubicBezTo>
                    <a:pt x="14809" y="8220"/>
                    <a:pt x="14809" y="9098"/>
                    <a:pt x="14809" y="10061"/>
                  </a:cubicBezTo>
                  <a:cubicBezTo>
                    <a:pt x="14823" y="10515"/>
                    <a:pt x="14662" y="10952"/>
                    <a:pt x="14367" y="11251"/>
                  </a:cubicBezTo>
                  <a:lnTo>
                    <a:pt x="14343" y="11263"/>
                  </a:lnTo>
                  <a:lnTo>
                    <a:pt x="14318" y="11280"/>
                  </a:lnTo>
                  <a:lnTo>
                    <a:pt x="14283" y="11292"/>
                  </a:lnTo>
                  <a:lnTo>
                    <a:pt x="14259" y="11292"/>
                  </a:lnTo>
                  <a:lnTo>
                    <a:pt x="14220" y="11320"/>
                  </a:lnTo>
                  <a:lnTo>
                    <a:pt x="14185" y="11320"/>
                  </a:lnTo>
                  <a:lnTo>
                    <a:pt x="14136" y="11348"/>
                  </a:lnTo>
                  <a:lnTo>
                    <a:pt x="14097" y="11348"/>
                  </a:lnTo>
                  <a:lnTo>
                    <a:pt x="14013" y="11377"/>
                  </a:lnTo>
                  <a:lnTo>
                    <a:pt x="13974" y="11377"/>
                  </a:lnTo>
                  <a:lnTo>
                    <a:pt x="13890" y="11405"/>
                  </a:lnTo>
                  <a:lnTo>
                    <a:pt x="13841" y="11421"/>
                  </a:lnTo>
                  <a:lnTo>
                    <a:pt x="13753" y="11437"/>
                  </a:lnTo>
                  <a:lnTo>
                    <a:pt x="13704" y="11437"/>
                  </a:lnTo>
                  <a:lnTo>
                    <a:pt x="13620" y="11450"/>
                  </a:lnTo>
                  <a:lnTo>
                    <a:pt x="13287" y="11450"/>
                  </a:lnTo>
                  <a:lnTo>
                    <a:pt x="13203" y="11437"/>
                  </a:lnTo>
                  <a:lnTo>
                    <a:pt x="13164" y="11437"/>
                  </a:lnTo>
                  <a:cubicBezTo>
                    <a:pt x="13129" y="11437"/>
                    <a:pt x="13090" y="11421"/>
                    <a:pt x="13055" y="11405"/>
                  </a:cubicBezTo>
                  <a:cubicBezTo>
                    <a:pt x="13017" y="11393"/>
                    <a:pt x="12982" y="11377"/>
                    <a:pt x="12957" y="11365"/>
                  </a:cubicBezTo>
                  <a:lnTo>
                    <a:pt x="12919" y="11348"/>
                  </a:lnTo>
                  <a:lnTo>
                    <a:pt x="12845" y="11308"/>
                  </a:lnTo>
                  <a:lnTo>
                    <a:pt x="12820" y="11292"/>
                  </a:lnTo>
                  <a:cubicBezTo>
                    <a:pt x="12785" y="11280"/>
                    <a:pt x="12761" y="11251"/>
                    <a:pt x="12736" y="11223"/>
                  </a:cubicBezTo>
                  <a:cubicBezTo>
                    <a:pt x="12242" y="10770"/>
                    <a:pt x="11898" y="9665"/>
                    <a:pt x="11873" y="9183"/>
                  </a:cubicBezTo>
                  <a:cubicBezTo>
                    <a:pt x="11814" y="9126"/>
                    <a:pt x="11568" y="9025"/>
                    <a:pt x="10660" y="9025"/>
                  </a:cubicBezTo>
                  <a:cubicBezTo>
                    <a:pt x="10253" y="9025"/>
                    <a:pt x="9849" y="8544"/>
                    <a:pt x="9432" y="7609"/>
                  </a:cubicBezTo>
                  <a:cubicBezTo>
                    <a:pt x="9320" y="7653"/>
                    <a:pt x="9236" y="7750"/>
                    <a:pt x="9186" y="7880"/>
                  </a:cubicBezTo>
                  <a:cubicBezTo>
                    <a:pt x="9186" y="8447"/>
                    <a:pt x="8597" y="8447"/>
                    <a:pt x="8117" y="8447"/>
                  </a:cubicBezTo>
                  <a:cubicBezTo>
                    <a:pt x="7871" y="8447"/>
                    <a:pt x="7591" y="8277"/>
                    <a:pt x="7282" y="8107"/>
                  </a:cubicBezTo>
                  <a:cubicBezTo>
                    <a:pt x="7103" y="8001"/>
                    <a:pt x="6763" y="7815"/>
                    <a:pt x="6636" y="7815"/>
                  </a:cubicBezTo>
                  <a:cubicBezTo>
                    <a:pt x="6626" y="7815"/>
                    <a:pt x="6615" y="7819"/>
                    <a:pt x="6608" y="7823"/>
                  </a:cubicBezTo>
                  <a:cubicBezTo>
                    <a:pt x="6535" y="7860"/>
                    <a:pt x="6461" y="7880"/>
                    <a:pt x="6391" y="7880"/>
                  </a:cubicBezTo>
                  <a:cubicBezTo>
                    <a:pt x="6279" y="7880"/>
                    <a:pt x="6170" y="7831"/>
                    <a:pt x="6079" y="7738"/>
                  </a:cubicBezTo>
                  <a:cubicBezTo>
                    <a:pt x="5798" y="7439"/>
                    <a:pt x="5651" y="7014"/>
                    <a:pt x="5661" y="6577"/>
                  </a:cubicBezTo>
                  <a:cubicBezTo>
                    <a:pt x="5367" y="6605"/>
                    <a:pt x="5083" y="6702"/>
                    <a:pt x="4812" y="6844"/>
                  </a:cubicBezTo>
                  <a:cubicBezTo>
                    <a:pt x="4746" y="6884"/>
                    <a:pt x="4669" y="6905"/>
                    <a:pt x="4591" y="6905"/>
                  </a:cubicBezTo>
                  <a:cubicBezTo>
                    <a:pt x="4528" y="6905"/>
                    <a:pt x="4465" y="6892"/>
                    <a:pt x="4409" y="6860"/>
                  </a:cubicBezTo>
                  <a:cubicBezTo>
                    <a:pt x="4150" y="6731"/>
                    <a:pt x="4027" y="6362"/>
                    <a:pt x="3992" y="6221"/>
                  </a:cubicBezTo>
                  <a:lnTo>
                    <a:pt x="3967" y="6192"/>
                  </a:lnTo>
                  <a:lnTo>
                    <a:pt x="3967" y="6180"/>
                  </a:lnTo>
                  <a:lnTo>
                    <a:pt x="3953" y="6152"/>
                  </a:lnTo>
                  <a:lnTo>
                    <a:pt x="3943" y="6123"/>
                  </a:lnTo>
                  <a:lnTo>
                    <a:pt x="3918" y="6095"/>
                  </a:lnTo>
                  <a:lnTo>
                    <a:pt x="3904" y="6067"/>
                  </a:lnTo>
                  <a:lnTo>
                    <a:pt x="3893" y="6051"/>
                  </a:lnTo>
                  <a:lnTo>
                    <a:pt x="3525" y="10061"/>
                  </a:lnTo>
                  <a:lnTo>
                    <a:pt x="2911" y="10770"/>
                  </a:lnTo>
                  <a:lnTo>
                    <a:pt x="186" y="10668"/>
                  </a:lnTo>
                  <a:lnTo>
                    <a:pt x="0" y="17670"/>
                  </a:lnTo>
                  <a:lnTo>
                    <a:pt x="2062" y="20916"/>
                  </a:lnTo>
                  <a:cubicBezTo>
                    <a:pt x="2224" y="20872"/>
                    <a:pt x="2504" y="20803"/>
                    <a:pt x="2838" y="20746"/>
                  </a:cubicBezTo>
                  <a:cubicBezTo>
                    <a:pt x="3473" y="20637"/>
                    <a:pt x="4188" y="20540"/>
                    <a:pt x="4732" y="20540"/>
                  </a:cubicBezTo>
                  <a:cubicBezTo>
                    <a:pt x="5040" y="20540"/>
                    <a:pt x="5293" y="20568"/>
                    <a:pt x="5454" y="20645"/>
                  </a:cubicBezTo>
                  <a:lnTo>
                    <a:pt x="5503" y="20661"/>
                  </a:lnTo>
                  <a:lnTo>
                    <a:pt x="5528" y="20673"/>
                  </a:lnTo>
                  <a:lnTo>
                    <a:pt x="5553" y="20689"/>
                  </a:lnTo>
                  <a:lnTo>
                    <a:pt x="5563" y="20702"/>
                  </a:lnTo>
                  <a:cubicBezTo>
                    <a:pt x="5577" y="20702"/>
                    <a:pt x="5588" y="20718"/>
                    <a:pt x="5588" y="20730"/>
                  </a:cubicBezTo>
                  <a:lnTo>
                    <a:pt x="5612" y="20758"/>
                  </a:lnTo>
                  <a:cubicBezTo>
                    <a:pt x="5626" y="20774"/>
                    <a:pt x="5637" y="20787"/>
                    <a:pt x="5637" y="20803"/>
                  </a:cubicBezTo>
                  <a:cubicBezTo>
                    <a:pt x="5651" y="20815"/>
                    <a:pt x="5651" y="20815"/>
                    <a:pt x="5661" y="20831"/>
                  </a:cubicBezTo>
                  <a:cubicBezTo>
                    <a:pt x="5661" y="20843"/>
                    <a:pt x="5675" y="20859"/>
                    <a:pt x="5675" y="20872"/>
                  </a:cubicBezTo>
                  <a:cubicBezTo>
                    <a:pt x="5675" y="20888"/>
                    <a:pt x="5686" y="20900"/>
                    <a:pt x="5686" y="20916"/>
                  </a:cubicBezTo>
                  <a:cubicBezTo>
                    <a:pt x="5686" y="20944"/>
                    <a:pt x="5700" y="20973"/>
                    <a:pt x="5700" y="21001"/>
                  </a:cubicBezTo>
                  <a:lnTo>
                    <a:pt x="5700" y="21058"/>
                  </a:lnTo>
                  <a:cubicBezTo>
                    <a:pt x="5700" y="21070"/>
                    <a:pt x="5700" y="21098"/>
                    <a:pt x="5710" y="21114"/>
                  </a:cubicBezTo>
                  <a:lnTo>
                    <a:pt x="5710" y="21126"/>
                  </a:lnTo>
                  <a:lnTo>
                    <a:pt x="5724" y="21183"/>
                  </a:lnTo>
                  <a:lnTo>
                    <a:pt x="5724" y="21199"/>
                  </a:lnTo>
                  <a:lnTo>
                    <a:pt x="5931" y="21143"/>
                  </a:lnTo>
                  <a:lnTo>
                    <a:pt x="5981" y="21143"/>
                  </a:lnTo>
                  <a:lnTo>
                    <a:pt x="6128" y="21098"/>
                  </a:lnTo>
                  <a:lnTo>
                    <a:pt x="6152" y="21098"/>
                  </a:lnTo>
                  <a:cubicBezTo>
                    <a:pt x="6216" y="21086"/>
                    <a:pt x="6265" y="21086"/>
                    <a:pt x="6314" y="21070"/>
                  </a:cubicBezTo>
                  <a:lnTo>
                    <a:pt x="6594" y="21070"/>
                  </a:lnTo>
                  <a:cubicBezTo>
                    <a:pt x="6829" y="21126"/>
                    <a:pt x="7061" y="21183"/>
                    <a:pt x="7282" y="21268"/>
                  </a:cubicBezTo>
                  <a:cubicBezTo>
                    <a:pt x="7678" y="21385"/>
                    <a:pt x="8355" y="21600"/>
                    <a:pt x="8720" y="21600"/>
                  </a:cubicBezTo>
                  <a:cubicBezTo>
                    <a:pt x="8797" y="21600"/>
                    <a:pt x="8860" y="21588"/>
                    <a:pt x="8902" y="21568"/>
                  </a:cubicBezTo>
                  <a:cubicBezTo>
                    <a:pt x="9039" y="21483"/>
                    <a:pt x="9295" y="21058"/>
                    <a:pt x="9530" y="20673"/>
                  </a:cubicBezTo>
                  <a:cubicBezTo>
                    <a:pt x="9948" y="19993"/>
                    <a:pt x="10425" y="19228"/>
                    <a:pt x="10930" y="19058"/>
                  </a:cubicBezTo>
                  <a:cubicBezTo>
                    <a:pt x="11628" y="18803"/>
                    <a:pt x="12487" y="17966"/>
                    <a:pt x="12526" y="17739"/>
                  </a:cubicBezTo>
                  <a:cubicBezTo>
                    <a:pt x="12526" y="17201"/>
                    <a:pt x="12610" y="16719"/>
                    <a:pt x="13767" y="16367"/>
                  </a:cubicBezTo>
                  <a:lnTo>
                    <a:pt x="13817" y="16367"/>
                  </a:lnTo>
                  <a:lnTo>
                    <a:pt x="15118" y="16322"/>
                  </a:lnTo>
                  <a:lnTo>
                    <a:pt x="15290" y="16322"/>
                  </a:lnTo>
                  <a:lnTo>
                    <a:pt x="14907" y="14780"/>
                  </a:lnTo>
                  <a:lnTo>
                    <a:pt x="15118" y="14695"/>
                  </a:lnTo>
                  <a:lnTo>
                    <a:pt x="15339" y="14594"/>
                  </a:lnTo>
                  <a:cubicBezTo>
                    <a:pt x="17721" y="13574"/>
                    <a:pt x="18997" y="13036"/>
                    <a:pt x="19685" y="12753"/>
                  </a:cubicBezTo>
                  <a:cubicBezTo>
                    <a:pt x="19881" y="12684"/>
                    <a:pt x="20043" y="12611"/>
                    <a:pt x="20176" y="12571"/>
                  </a:cubicBezTo>
                  <a:lnTo>
                    <a:pt x="20127" y="12469"/>
                  </a:lnTo>
                  <a:cubicBezTo>
                    <a:pt x="19965" y="12101"/>
                    <a:pt x="19867" y="11891"/>
                    <a:pt x="19916" y="11705"/>
                  </a:cubicBezTo>
                  <a:cubicBezTo>
                    <a:pt x="19941" y="11636"/>
                    <a:pt x="19979" y="11579"/>
                    <a:pt x="20029" y="11535"/>
                  </a:cubicBezTo>
                  <a:cubicBezTo>
                    <a:pt x="20127" y="11308"/>
                    <a:pt x="20239" y="10146"/>
                    <a:pt x="20239" y="9592"/>
                  </a:cubicBezTo>
                  <a:cubicBezTo>
                    <a:pt x="20239" y="9126"/>
                    <a:pt x="20692" y="9082"/>
                    <a:pt x="20962" y="9041"/>
                  </a:cubicBezTo>
                  <a:lnTo>
                    <a:pt x="20986" y="9041"/>
                  </a:lnTo>
                  <a:cubicBezTo>
                    <a:pt x="20593" y="8220"/>
                    <a:pt x="20765" y="5812"/>
                    <a:pt x="20937" y="5302"/>
                  </a:cubicBezTo>
                  <a:cubicBezTo>
                    <a:pt x="21000" y="5075"/>
                    <a:pt x="21183" y="4905"/>
                    <a:pt x="21393" y="4877"/>
                  </a:cubicBezTo>
                  <a:cubicBezTo>
                    <a:pt x="21421" y="4869"/>
                    <a:pt x="21453" y="4865"/>
                    <a:pt x="21484" y="4865"/>
                  </a:cubicBezTo>
                  <a:cubicBezTo>
                    <a:pt x="21516" y="4865"/>
                    <a:pt x="21544" y="4869"/>
                    <a:pt x="21575" y="4877"/>
                  </a:cubicBezTo>
                  <a:lnTo>
                    <a:pt x="21600" y="4877"/>
                  </a:lnTo>
                  <a:cubicBezTo>
                    <a:pt x="21540" y="4577"/>
                    <a:pt x="21453" y="4282"/>
                    <a:pt x="21344" y="3999"/>
                  </a:cubicBezTo>
                  <a:lnTo>
                    <a:pt x="21330" y="3970"/>
                  </a:lnTo>
                  <a:lnTo>
                    <a:pt x="21305" y="3914"/>
                  </a:lnTo>
                  <a:lnTo>
                    <a:pt x="21270" y="3784"/>
                  </a:lnTo>
                  <a:cubicBezTo>
                    <a:pt x="21207" y="3630"/>
                    <a:pt x="21148" y="3489"/>
                    <a:pt x="21084" y="3347"/>
                  </a:cubicBezTo>
                  <a:lnTo>
                    <a:pt x="21074" y="3303"/>
                  </a:lnTo>
                  <a:lnTo>
                    <a:pt x="21049" y="3274"/>
                  </a:lnTo>
                  <a:cubicBezTo>
                    <a:pt x="21000" y="3149"/>
                    <a:pt x="20937" y="3035"/>
                    <a:pt x="20888" y="2934"/>
                  </a:cubicBezTo>
                  <a:cubicBezTo>
                    <a:pt x="20853" y="2861"/>
                    <a:pt x="20814" y="2805"/>
                    <a:pt x="20790" y="2748"/>
                  </a:cubicBezTo>
                  <a:lnTo>
                    <a:pt x="20779" y="2736"/>
                  </a:lnTo>
                  <a:cubicBezTo>
                    <a:pt x="20618" y="2509"/>
                    <a:pt x="19218" y="1829"/>
                    <a:pt x="18604" y="1631"/>
                  </a:cubicBezTo>
                  <a:cubicBezTo>
                    <a:pt x="18555" y="1615"/>
                    <a:pt x="18506" y="1603"/>
                    <a:pt x="18468" y="1587"/>
                  </a:cubicBezTo>
                  <a:cubicBezTo>
                    <a:pt x="18173" y="1502"/>
                    <a:pt x="17903" y="1360"/>
                    <a:pt x="17647" y="1190"/>
                  </a:cubicBezTo>
                  <a:cubicBezTo>
                    <a:pt x="17328" y="1020"/>
                    <a:pt x="16959" y="793"/>
                    <a:pt x="16738" y="793"/>
                  </a:cubicBezTo>
                  <a:lnTo>
                    <a:pt x="16517" y="793"/>
                  </a:lnTo>
                  <a:lnTo>
                    <a:pt x="16493" y="781"/>
                  </a:lnTo>
                  <a:lnTo>
                    <a:pt x="16454" y="765"/>
                  </a:lnTo>
                  <a:lnTo>
                    <a:pt x="16419" y="753"/>
                  </a:lnTo>
                  <a:lnTo>
                    <a:pt x="16381" y="724"/>
                  </a:lnTo>
                  <a:lnTo>
                    <a:pt x="16346" y="708"/>
                  </a:lnTo>
                  <a:lnTo>
                    <a:pt x="16307" y="680"/>
                  </a:lnTo>
                  <a:lnTo>
                    <a:pt x="16258" y="668"/>
                  </a:lnTo>
                  <a:lnTo>
                    <a:pt x="16209" y="639"/>
                  </a:lnTo>
                  <a:lnTo>
                    <a:pt x="16174" y="611"/>
                  </a:lnTo>
                  <a:lnTo>
                    <a:pt x="16111" y="567"/>
                  </a:lnTo>
                  <a:lnTo>
                    <a:pt x="16061" y="538"/>
                  </a:lnTo>
                  <a:lnTo>
                    <a:pt x="16012" y="498"/>
                  </a:lnTo>
                  <a:lnTo>
                    <a:pt x="15953" y="453"/>
                  </a:lnTo>
                  <a:lnTo>
                    <a:pt x="15890" y="413"/>
                  </a:lnTo>
                  <a:lnTo>
                    <a:pt x="15830" y="368"/>
                  </a:lnTo>
                  <a:lnTo>
                    <a:pt x="15756" y="312"/>
                  </a:lnTo>
                  <a:lnTo>
                    <a:pt x="15693" y="271"/>
                  </a:lnTo>
                  <a:lnTo>
                    <a:pt x="15619" y="198"/>
                  </a:lnTo>
                  <a:lnTo>
                    <a:pt x="15546" y="142"/>
                  </a:lnTo>
                  <a:lnTo>
                    <a:pt x="15462" y="73"/>
                  </a:lnTo>
                  <a:lnTo>
                    <a:pt x="15374" y="16"/>
                  </a:lnTo>
                  <a:lnTo>
                    <a:pt x="15363"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85" name="Google Shape;2983;p57"/>
            <p:cNvSpPr/>
            <p:nvPr/>
          </p:nvSpPr>
          <p:spPr>
            <a:xfrm>
              <a:off x="1424896" y="97636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91" y="0"/>
                  </a:moveTo>
                  <a:cubicBezTo>
                    <a:pt x="11003" y="0"/>
                    <a:pt x="5183" y="10000"/>
                    <a:pt x="0" y="21600"/>
                  </a:cubicBezTo>
                  <a:cubicBezTo>
                    <a:pt x="4749" y="11200"/>
                    <a:pt x="10829" y="800"/>
                    <a:pt x="15577" y="800"/>
                  </a:cubicBezTo>
                  <a:cubicBezTo>
                    <a:pt x="18097" y="800"/>
                    <a:pt x="20239" y="4000"/>
                    <a:pt x="21600" y="11600"/>
                  </a:cubicBezTo>
                  <a:cubicBezTo>
                    <a:pt x="20239" y="3200"/>
                    <a:pt x="18097" y="0"/>
                    <a:pt x="1549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888" name="Google Shape;2984;p57"/>
            <p:cNvGrpSpPr/>
            <p:nvPr/>
          </p:nvGrpSpPr>
          <p:grpSpPr>
            <a:xfrm>
              <a:off x="1464984" y="968125"/>
              <a:ext cx="12701" cy="377"/>
              <a:chOff x="0" y="0"/>
              <a:chExt cx="12700" cy="375"/>
            </a:xfrm>
          </p:grpSpPr>
          <p:sp>
            <p:nvSpPr>
              <p:cNvPr id="2886" name="Линия"/>
              <p:cNvSpPr/>
              <p:nvPr/>
            </p:nvSpPr>
            <p:spPr>
              <a:xfrm flipV="1">
                <a:off x="0" y="0"/>
                <a:ext cx="12701" cy="376"/>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887" name="Линия"/>
              <p:cNvSpPr/>
              <p:nvPr/>
            </p:nvSpPr>
            <p:spPr>
              <a:xfrm flipH="1">
                <a:off x="-1" y="0"/>
                <a:ext cx="12702" cy="376"/>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2891" name="Google Shape;2987;p57"/>
            <p:cNvGrpSpPr/>
            <p:nvPr/>
          </p:nvGrpSpPr>
          <p:grpSpPr>
            <a:xfrm>
              <a:off x="1431481" y="982956"/>
              <a:ext cx="12701" cy="3181"/>
              <a:chOff x="0" y="0"/>
              <a:chExt cx="12700" cy="3179"/>
            </a:xfrm>
          </p:grpSpPr>
          <p:sp>
            <p:nvSpPr>
              <p:cNvPr id="2889" name="Линия"/>
              <p:cNvSpPr/>
              <p:nvPr/>
            </p:nvSpPr>
            <p:spPr>
              <a:xfrm flipH="1">
                <a:off x="0" y="0"/>
                <a:ext cx="12701" cy="318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890" name="Линия"/>
              <p:cNvSpPr/>
              <p:nvPr/>
            </p:nvSpPr>
            <p:spPr>
              <a:xfrm flipV="1">
                <a:off x="0" y="0"/>
                <a:ext cx="12701" cy="318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2892" name="Google Shape;2990;p57"/>
            <p:cNvSpPr/>
            <p:nvPr/>
          </p:nvSpPr>
          <p:spPr>
            <a:xfrm>
              <a:off x="1465835" y="858407"/>
              <a:ext cx="12701" cy="12701"/>
            </a:xfrm>
            <a:custGeom>
              <a:avLst/>
              <a:gdLst/>
              <a:ahLst/>
              <a:cxnLst>
                <a:cxn ang="0">
                  <a:pos x="wd2" y="hd2"/>
                </a:cxn>
                <a:cxn ang="5400000">
                  <a:pos x="wd2" y="hd2"/>
                </a:cxn>
                <a:cxn ang="10800000">
                  <a:pos x="wd2" y="hd2"/>
                </a:cxn>
                <a:cxn ang="16200000">
                  <a:pos x="wd2" y="hd2"/>
                </a:cxn>
              </a:cxnLst>
              <a:rect l="0" t="0" r="r" b="b"/>
              <a:pathLst>
                <a:path w="21399" h="21600" fill="norm" stroke="1" extrusionOk="0">
                  <a:moveTo>
                    <a:pt x="17808" y="0"/>
                  </a:moveTo>
                  <a:lnTo>
                    <a:pt x="17878" y="404"/>
                  </a:lnTo>
                  <a:lnTo>
                    <a:pt x="16889" y="807"/>
                  </a:lnTo>
                  <a:lnTo>
                    <a:pt x="16818" y="807"/>
                  </a:lnTo>
                  <a:cubicBezTo>
                    <a:pt x="14910" y="1528"/>
                    <a:pt x="13850" y="2019"/>
                    <a:pt x="13191" y="2336"/>
                  </a:cubicBezTo>
                  <a:lnTo>
                    <a:pt x="12932" y="2336"/>
                  </a:lnTo>
                  <a:lnTo>
                    <a:pt x="12531" y="2538"/>
                  </a:lnTo>
                  <a:lnTo>
                    <a:pt x="12366" y="2740"/>
                  </a:lnTo>
                  <a:lnTo>
                    <a:pt x="11542" y="3143"/>
                  </a:lnTo>
                  <a:lnTo>
                    <a:pt x="11118" y="3432"/>
                  </a:lnTo>
                  <a:lnTo>
                    <a:pt x="10953" y="3547"/>
                  </a:lnTo>
                  <a:lnTo>
                    <a:pt x="10553" y="3749"/>
                  </a:lnTo>
                  <a:lnTo>
                    <a:pt x="10294" y="3749"/>
                  </a:lnTo>
                  <a:lnTo>
                    <a:pt x="9893" y="3951"/>
                  </a:lnTo>
                  <a:lnTo>
                    <a:pt x="9634" y="4037"/>
                  </a:lnTo>
                  <a:lnTo>
                    <a:pt x="9069" y="4153"/>
                  </a:lnTo>
                  <a:lnTo>
                    <a:pt x="8974" y="4153"/>
                  </a:lnTo>
                  <a:cubicBezTo>
                    <a:pt x="8739" y="4153"/>
                    <a:pt x="8480" y="4239"/>
                    <a:pt x="8150" y="4239"/>
                  </a:cubicBezTo>
                  <a:lnTo>
                    <a:pt x="6007" y="4239"/>
                  </a:lnTo>
                  <a:cubicBezTo>
                    <a:pt x="5842" y="4355"/>
                    <a:pt x="5677" y="4556"/>
                    <a:pt x="5512" y="4758"/>
                  </a:cubicBezTo>
                  <a:lnTo>
                    <a:pt x="5441" y="4845"/>
                  </a:lnTo>
                  <a:lnTo>
                    <a:pt x="5017" y="5162"/>
                  </a:lnTo>
                  <a:lnTo>
                    <a:pt x="4852" y="5249"/>
                  </a:lnTo>
                  <a:cubicBezTo>
                    <a:pt x="4687" y="5364"/>
                    <a:pt x="4523" y="5450"/>
                    <a:pt x="4358" y="5566"/>
                  </a:cubicBezTo>
                  <a:cubicBezTo>
                    <a:pt x="3039" y="6056"/>
                    <a:pt x="2638" y="10699"/>
                    <a:pt x="2803" y="13727"/>
                  </a:cubicBezTo>
                  <a:lnTo>
                    <a:pt x="2968" y="15544"/>
                  </a:lnTo>
                  <a:lnTo>
                    <a:pt x="1390" y="15746"/>
                  </a:lnTo>
                  <a:cubicBezTo>
                    <a:pt x="989" y="15861"/>
                    <a:pt x="0" y="16265"/>
                    <a:pt x="0" y="18399"/>
                  </a:cubicBezTo>
                  <a:lnTo>
                    <a:pt x="0" y="19495"/>
                  </a:lnTo>
                  <a:cubicBezTo>
                    <a:pt x="0" y="19495"/>
                    <a:pt x="0" y="19610"/>
                    <a:pt x="0" y="19697"/>
                  </a:cubicBezTo>
                  <a:lnTo>
                    <a:pt x="71" y="19812"/>
                  </a:lnTo>
                  <a:cubicBezTo>
                    <a:pt x="71" y="19899"/>
                    <a:pt x="165" y="20014"/>
                    <a:pt x="165" y="20100"/>
                  </a:cubicBezTo>
                  <a:lnTo>
                    <a:pt x="330" y="20216"/>
                  </a:lnTo>
                  <a:lnTo>
                    <a:pt x="495" y="20504"/>
                  </a:lnTo>
                  <a:lnTo>
                    <a:pt x="660" y="20619"/>
                  </a:lnTo>
                  <a:lnTo>
                    <a:pt x="824" y="20821"/>
                  </a:lnTo>
                  <a:lnTo>
                    <a:pt x="1060" y="21023"/>
                  </a:lnTo>
                  <a:lnTo>
                    <a:pt x="1225" y="21110"/>
                  </a:lnTo>
                  <a:lnTo>
                    <a:pt x="3463" y="21110"/>
                  </a:lnTo>
                  <a:lnTo>
                    <a:pt x="4028" y="21225"/>
                  </a:lnTo>
                  <a:lnTo>
                    <a:pt x="4452" y="21225"/>
                  </a:lnTo>
                  <a:lnTo>
                    <a:pt x="5347" y="21312"/>
                  </a:lnTo>
                  <a:cubicBezTo>
                    <a:pt x="6077" y="21485"/>
                    <a:pt x="6737" y="21600"/>
                    <a:pt x="7302" y="21600"/>
                  </a:cubicBezTo>
                  <a:cubicBezTo>
                    <a:pt x="8315" y="21600"/>
                    <a:pt x="9045" y="21312"/>
                    <a:pt x="9469" y="20821"/>
                  </a:cubicBezTo>
                  <a:cubicBezTo>
                    <a:pt x="9964" y="20216"/>
                    <a:pt x="10223" y="19408"/>
                    <a:pt x="10129" y="18601"/>
                  </a:cubicBezTo>
                  <a:lnTo>
                    <a:pt x="9964" y="16380"/>
                  </a:lnTo>
                  <a:lnTo>
                    <a:pt x="11707" y="16467"/>
                  </a:lnTo>
                  <a:lnTo>
                    <a:pt x="11778" y="16467"/>
                  </a:lnTo>
                  <a:cubicBezTo>
                    <a:pt x="12484" y="16496"/>
                    <a:pt x="13167" y="16524"/>
                    <a:pt x="13874" y="16524"/>
                  </a:cubicBezTo>
                  <a:cubicBezTo>
                    <a:pt x="15075" y="16524"/>
                    <a:pt x="16300" y="16467"/>
                    <a:pt x="17549" y="16265"/>
                  </a:cubicBezTo>
                  <a:cubicBezTo>
                    <a:pt x="20940" y="15746"/>
                    <a:pt x="21341" y="14736"/>
                    <a:pt x="21341" y="14736"/>
                  </a:cubicBezTo>
                  <a:cubicBezTo>
                    <a:pt x="21600" y="12833"/>
                    <a:pt x="20940" y="10007"/>
                    <a:pt x="20281" y="7873"/>
                  </a:cubicBezTo>
                  <a:cubicBezTo>
                    <a:pt x="19951" y="6864"/>
                    <a:pt x="19692" y="5970"/>
                    <a:pt x="19456" y="5450"/>
                  </a:cubicBezTo>
                  <a:lnTo>
                    <a:pt x="19362" y="5364"/>
                  </a:lnTo>
                  <a:lnTo>
                    <a:pt x="1780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93" name="Google Shape;2991;p57"/>
            <p:cNvSpPr/>
            <p:nvPr/>
          </p:nvSpPr>
          <p:spPr>
            <a:xfrm>
              <a:off x="1555426" y="760937"/>
              <a:ext cx="74873" cy="100068"/>
            </a:xfrm>
            <a:custGeom>
              <a:avLst/>
              <a:gdLst/>
              <a:ahLst/>
              <a:cxnLst>
                <a:cxn ang="0">
                  <a:pos x="wd2" y="hd2"/>
                </a:cxn>
                <a:cxn ang="5400000">
                  <a:pos x="wd2" y="hd2"/>
                </a:cxn>
                <a:cxn ang="10800000">
                  <a:pos x="wd2" y="hd2"/>
                </a:cxn>
                <a:cxn ang="16200000">
                  <a:pos x="wd2" y="hd2"/>
                </a:cxn>
              </a:cxnLst>
              <a:rect l="0" t="0" r="r" b="b"/>
              <a:pathLst>
                <a:path w="21562" h="21600" fill="norm" stroke="1" extrusionOk="0">
                  <a:moveTo>
                    <a:pt x="21115" y="0"/>
                  </a:moveTo>
                  <a:cubicBezTo>
                    <a:pt x="20916" y="0"/>
                    <a:pt x="20728" y="91"/>
                    <a:pt x="20654" y="240"/>
                  </a:cubicBezTo>
                  <a:cubicBezTo>
                    <a:pt x="20216" y="958"/>
                    <a:pt x="17166" y="1295"/>
                    <a:pt x="15633" y="1316"/>
                  </a:cubicBezTo>
                  <a:cubicBezTo>
                    <a:pt x="14030" y="1336"/>
                    <a:pt x="12974" y="1439"/>
                    <a:pt x="12372" y="1861"/>
                  </a:cubicBezTo>
                  <a:cubicBezTo>
                    <a:pt x="12102" y="2057"/>
                    <a:pt x="11723" y="2104"/>
                    <a:pt x="11316" y="2104"/>
                  </a:cubicBezTo>
                  <a:cubicBezTo>
                    <a:pt x="11144" y="2104"/>
                    <a:pt x="10972" y="2096"/>
                    <a:pt x="10800" y="2087"/>
                  </a:cubicBezTo>
                  <a:cubicBezTo>
                    <a:pt x="10644" y="2081"/>
                    <a:pt x="10487" y="2072"/>
                    <a:pt x="10335" y="2072"/>
                  </a:cubicBezTo>
                  <a:cubicBezTo>
                    <a:pt x="10022" y="2072"/>
                    <a:pt x="9748" y="2101"/>
                    <a:pt x="9607" y="2219"/>
                  </a:cubicBezTo>
                  <a:cubicBezTo>
                    <a:pt x="9259" y="2526"/>
                    <a:pt x="8427" y="2799"/>
                    <a:pt x="7562" y="2799"/>
                  </a:cubicBezTo>
                  <a:cubicBezTo>
                    <a:pt x="7441" y="2799"/>
                    <a:pt x="7320" y="2796"/>
                    <a:pt x="7199" y="2784"/>
                  </a:cubicBezTo>
                  <a:cubicBezTo>
                    <a:pt x="6530" y="2732"/>
                    <a:pt x="5924" y="2424"/>
                    <a:pt x="5639" y="1964"/>
                  </a:cubicBezTo>
                  <a:cubicBezTo>
                    <a:pt x="5459" y="1665"/>
                    <a:pt x="5173" y="1410"/>
                    <a:pt x="4817" y="1213"/>
                  </a:cubicBezTo>
                  <a:lnTo>
                    <a:pt x="4763" y="1266"/>
                  </a:lnTo>
                  <a:lnTo>
                    <a:pt x="4708" y="1307"/>
                  </a:lnTo>
                  <a:cubicBezTo>
                    <a:pt x="4489" y="1480"/>
                    <a:pt x="4282" y="1676"/>
                    <a:pt x="4106" y="1870"/>
                  </a:cubicBezTo>
                  <a:lnTo>
                    <a:pt x="4117" y="1890"/>
                  </a:lnTo>
                  <a:cubicBezTo>
                    <a:pt x="3859" y="2169"/>
                    <a:pt x="3832" y="2280"/>
                    <a:pt x="3816" y="2301"/>
                  </a:cubicBezTo>
                  <a:cubicBezTo>
                    <a:pt x="4106" y="2752"/>
                    <a:pt x="4462" y="3174"/>
                    <a:pt x="4872" y="3552"/>
                  </a:cubicBezTo>
                  <a:lnTo>
                    <a:pt x="4911" y="3584"/>
                  </a:lnTo>
                  <a:cubicBezTo>
                    <a:pt x="4939" y="3614"/>
                    <a:pt x="4982" y="3634"/>
                    <a:pt x="5021" y="3655"/>
                  </a:cubicBezTo>
                  <a:cubicBezTo>
                    <a:pt x="5212" y="3737"/>
                    <a:pt x="5377" y="3839"/>
                    <a:pt x="5513" y="3974"/>
                  </a:cubicBezTo>
                  <a:lnTo>
                    <a:pt x="5705" y="4127"/>
                  </a:lnTo>
                  <a:cubicBezTo>
                    <a:pt x="5912" y="4302"/>
                    <a:pt x="6225" y="4569"/>
                    <a:pt x="6393" y="4598"/>
                  </a:cubicBezTo>
                  <a:cubicBezTo>
                    <a:pt x="6843" y="4672"/>
                    <a:pt x="9252" y="5287"/>
                    <a:pt x="10745" y="5739"/>
                  </a:cubicBezTo>
                  <a:cubicBezTo>
                    <a:pt x="12333" y="6231"/>
                    <a:pt x="13275" y="6231"/>
                    <a:pt x="13576" y="6231"/>
                  </a:cubicBezTo>
                  <a:cubicBezTo>
                    <a:pt x="13893" y="6231"/>
                    <a:pt x="14577" y="6263"/>
                    <a:pt x="14714" y="6539"/>
                  </a:cubicBezTo>
                  <a:cubicBezTo>
                    <a:pt x="14741" y="6621"/>
                    <a:pt x="14769" y="6776"/>
                    <a:pt x="14495" y="6928"/>
                  </a:cubicBezTo>
                  <a:cubicBezTo>
                    <a:pt x="14112" y="7154"/>
                    <a:pt x="9553" y="10601"/>
                    <a:pt x="8841" y="11178"/>
                  </a:cubicBezTo>
                  <a:cubicBezTo>
                    <a:pt x="8411" y="11524"/>
                    <a:pt x="8055" y="11585"/>
                    <a:pt x="7547" y="11585"/>
                  </a:cubicBezTo>
                  <a:cubicBezTo>
                    <a:pt x="7410" y="11585"/>
                    <a:pt x="7265" y="11583"/>
                    <a:pt x="7105" y="11577"/>
                  </a:cubicBezTo>
                  <a:cubicBezTo>
                    <a:pt x="6870" y="11568"/>
                    <a:pt x="6612" y="11556"/>
                    <a:pt x="6284" y="11556"/>
                  </a:cubicBezTo>
                  <a:cubicBezTo>
                    <a:pt x="5486" y="11556"/>
                    <a:pt x="4802" y="11987"/>
                    <a:pt x="4297" y="12306"/>
                  </a:cubicBezTo>
                  <a:cubicBezTo>
                    <a:pt x="3965" y="12517"/>
                    <a:pt x="3726" y="12655"/>
                    <a:pt x="3496" y="12655"/>
                  </a:cubicBezTo>
                  <a:cubicBezTo>
                    <a:pt x="3480" y="12655"/>
                    <a:pt x="3464" y="12655"/>
                    <a:pt x="3449" y="12655"/>
                  </a:cubicBezTo>
                  <a:cubicBezTo>
                    <a:pt x="2995" y="12676"/>
                    <a:pt x="2557" y="12726"/>
                    <a:pt x="2119" y="12808"/>
                  </a:cubicBezTo>
                  <a:lnTo>
                    <a:pt x="2092" y="12808"/>
                  </a:lnTo>
                  <a:lnTo>
                    <a:pt x="1928" y="12828"/>
                  </a:lnTo>
                  <a:lnTo>
                    <a:pt x="1900" y="12828"/>
                  </a:lnTo>
                  <a:lnTo>
                    <a:pt x="931" y="13886"/>
                  </a:lnTo>
                  <a:lnTo>
                    <a:pt x="0" y="14982"/>
                  </a:lnTo>
                  <a:lnTo>
                    <a:pt x="109" y="20615"/>
                  </a:lnTo>
                  <a:lnTo>
                    <a:pt x="931" y="21600"/>
                  </a:lnTo>
                  <a:cubicBezTo>
                    <a:pt x="1560" y="21026"/>
                    <a:pt x="2612" y="20225"/>
                    <a:pt x="3723" y="19376"/>
                  </a:cubicBezTo>
                  <a:cubicBezTo>
                    <a:pt x="4325" y="18924"/>
                    <a:pt x="4927" y="18461"/>
                    <a:pt x="5474" y="18030"/>
                  </a:cubicBezTo>
                  <a:cubicBezTo>
                    <a:pt x="7281" y="16615"/>
                    <a:pt x="8227" y="16254"/>
                    <a:pt x="9224" y="15876"/>
                  </a:cubicBezTo>
                  <a:lnTo>
                    <a:pt x="9279" y="15864"/>
                  </a:lnTo>
                  <a:cubicBezTo>
                    <a:pt x="10264" y="15486"/>
                    <a:pt x="12810" y="13608"/>
                    <a:pt x="14495" y="12007"/>
                  </a:cubicBezTo>
                  <a:cubicBezTo>
                    <a:pt x="15508" y="11043"/>
                    <a:pt x="16767" y="9842"/>
                    <a:pt x="16919" y="9135"/>
                  </a:cubicBezTo>
                  <a:cubicBezTo>
                    <a:pt x="17084" y="8303"/>
                    <a:pt x="18179" y="7248"/>
                    <a:pt x="18890" y="6550"/>
                  </a:cubicBezTo>
                  <a:cubicBezTo>
                    <a:pt x="19657" y="5821"/>
                    <a:pt x="20861" y="3995"/>
                    <a:pt x="20834" y="3502"/>
                  </a:cubicBezTo>
                  <a:cubicBezTo>
                    <a:pt x="20818" y="3203"/>
                    <a:pt x="20970" y="2764"/>
                    <a:pt x="21135" y="2260"/>
                  </a:cubicBezTo>
                  <a:cubicBezTo>
                    <a:pt x="21338" y="1747"/>
                    <a:pt x="21475" y="1225"/>
                    <a:pt x="21557" y="692"/>
                  </a:cubicBezTo>
                  <a:cubicBezTo>
                    <a:pt x="21600" y="249"/>
                    <a:pt x="21381" y="44"/>
                    <a:pt x="21174" y="3"/>
                  </a:cubicBezTo>
                  <a:cubicBezTo>
                    <a:pt x="21154" y="0"/>
                    <a:pt x="21135" y="0"/>
                    <a:pt x="2111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94" name="Google Shape;2992;p57"/>
            <p:cNvSpPr/>
            <p:nvPr/>
          </p:nvSpPr>
          <p:spPr>
            <a:xfrm>
              <a:off x="1160620" y="571449"/>
              <a:ext cx="85548" cy="66531"/>
            </a:xfrm>
            <a:custGeom>
              <a:avLst/>
              <a:gdLst/>
              <a:ahLst/>
              <a:cxnLst>
                <a:cxn ang="0">
                  <a:pos x="wd2" y="hd2"/>
                </a:cxn>
                <a:cxn ang="5400000">
                  <a:pos x="wd2" y="hd2"/>
                </a:cxn>
                <a:cxn ang="10800000">
                  <a:pos x="wd2" y="hd2"/>
                </a:cxn>
                <a:cxn ang="16200000">
                  <a:pos x="wd2" y="hd2"/>
                </a:cxn>
              </a:cxnLst>
              <a:rect l="0" t="0" r="r" b="b"/>
              <a:pathLst>
                <a:path w="21585" h="21600" fill="norm" stroke="1" extrusionOk="0">
                  <a:moveTo>
                    <a:pt x="13368" y="0"/>
                  </a:moveTo>
                  <a:cubicBezTo>
                    <a:pt x="13265" y="0"/>
                    <a:pt x="13172" y="35"/>
                    <a:pt x="13083" y="88"/>
                  </a:cubicBezTo>
                  <a:cubicBezTo>
                    <a:pt x="12844" y="242"/>
                    <a:pt x="12316" y="1754"/>
                    <a:pt x="11956" y="2760"/>
                  </a:cubicBezTo>
                  <a:cubicBezTo>
                    <a:pt x="11644" y="3637"/>
                    <a:pt x="11357" y="4470"/>
                    <a:pt x="11117" y="4920"/>
                  </a:cubicBezTo>
                  <a:cubicBezTo>
                    <a:pt x="10517" y="6048"/>
                    <a:pt x="8887" y="6789"/>
                    <a:pt x="8082" y="6789"/>
                  </a:cubicBezTo>
                  <a:cubicBezTo>
                    <a:pt x="7784" y="6789"/>
                    <a:pt x="7626" y="7141"/>
                    <a:pt x="7400" y="7714"/>
                  </a:cubicBezTo>
                  <a:cubicBezTo>
                    <a:pt x="7266" y="8115"/>
                    <a:pt x="7064" y="8486"/>
                    <a:pt x="6800" y="8794"/>
                  </a:cubicBezTo>
                  <a:cubicBezTo>
                    <a:pt x="6584" y="9024"/>
                    <a:pt x="6499" y="9350"/>
                    <a:pt x="6403" y="9702"/>
                  </a:cubicBezTo>
                  <a:cubicBezTo>
                    <a:pt x="6297" y="10152"/>
                    <a:pt x="6163" y="10646"/>
                    <a:pt x="5745" y="11078"/>
                  </a:cubicBezTo>
                  <a:cubicBezTo>
                    <a:pt x="5204" y="11633"/>
                    <a:pt x="5444" y="13608"/>
                    <a:pt x="5803" y="14379"/>
                  </a:cubicBezTo>
                  <a:cubicBezTo>
                    <a:pt x="5899" y="14613"/>
                    <a:pt x="5913" y="14891"/>
                    <a:pt x="5851" y="15151"/>
                  </a:cubicBezTo>
                  <a:cubicBezTo>
                    <a:pt x="5625" y="16248"/>
                    <a:pt x="4351" y="18100"/>
                    <a:pt x="3511" y="18730"/>
                  </a:cubicBezTo>
                  <a:cubicBezTo>
                    <a:pt x="3200" y="18977"/>
                    <a:pt x="2936" y="19286"/>
                    <a:pt x="2696" y="19643"/>
                  </a:cubicBezTo>
                  <a:cubicBezTo>
                    <a:pt x="2241" y="20242"/>
                    <a:pt x="1713" y="20939"/>
                    <a:pt x="682" y="21155"/>
                  </a:cubicBezTo>
                  <a:cubicBezTo>
                    <a:pt x="456" y="21216"/>
                    <a:pt x="216" y="21309"/>
                    <a:pt x="0" y="21432"/>
                  </a:cubicBezTo>
                  <a:lnTo>
                    <a:pt x="6632" y="21432"/>
                  </a:lnTo>
                  <a:lnTo>
                    <a:pt x="6752" y="21446"/>
                  </a:lnTo>
                  <a:lnTo>
                    <a:pt x="6800" y="21446"/>
                  </a:lnTo>
                  <a:lnTo>
                    <a:pt x="6907" y="21463"/>
                  </a:lnTo>
                  <a:lnTo>
                    <a:pt x="6930" y="21463"/>
                  </a:lnTo>
                  <a:lnTo>
                    <a:pt x="7040" y="21494"/>
                  </a:lnTo>
                  <a:lnTo>
                    <a:pt x="7064" y="21494"/>
                  </a:lnTo>
                  <a:lnTo>
                    <a:pt x="7146" y="21507"/>
                  </a:lnTo>
                  <a:lnTo>
                    <a:pt x="7184" y="21507"/>
                  </a:lnTo>
                  <a:lnTo>
                    <a:pt x="7242" y="21538"/>
                  </a:lnTo>
                  <a:lnTo>
                    <a:pt x="7280" y="21556"/>
                  </a:lnTo>
                  <a:lnTo>
                    <a:pt x="7338" y="21587"/>
                  </a:lnTo>
                  <a:lnTo>
                    <a:pt x="7362" y="21600"/>
                  </a:lnTo>
                  <a:cubicBezTo>
                    <a:pt x="7352" y="21261"/>
                    <a:pt x="7352" y="20952"/>
                    <a:pt x="7338" y="20692"/>
                  </a:cubicBezTo>
                  <a:cubicBezTo>
                    <a:pt x="7328" y="19718"/>
                    <a:pt x="7328" y="19409"/>
                    <a:pt x="7338" y="19303"/>
                  </a:cubicBezTo>
                  <a:cubicBezTo>
                    <a:pt x="7424" y="18871"/>
                    <a:pt x="9318" y="17434"/>
                    <a:pt x="10445" y="16601"/>
                  </a:cubicBezTo>
                  <a:cubicBezTo>
                    <a:pt x="10630" y="16495"/>
                    <a:pt x="10833" y="16434"/>
                    <a:pt x="11031" y="16434"/>
                  </a:cubicBezTo>
                  <a:cubicBezTo>
                    <a:pt x="11089" y="16434"/>
                    <a:pt x="11144" y="16438"/>
                    <a:pt x="11199" y="16447"/>
                  </a:cubicBezTo>
                  <a:cubicBezTo>
                    <a:pt x="11319" y="16447"/>
                    <a:pt x="11439" y="16447"/>
                    <a:pt x="11549" y="16416"/>
                  </a:cubicBezTo>
                  <a:lnTo>
                    <a:pt x="11549" y="16385"/>
                  </a:lnTo>
                  <a:cubicBezTo>
                    <a:pt x="11549" y="15675"/>
                    <a:pt x="12196" y="15675"/>
                    <a:pt x="12724" y="15675"/>
                  </a:cubicBezTo>
                  <a:cubicBezTo>
                    <a:pt x="12939" y="15675"/>
                    <a:pt x="13169" y="15662"/>
                    <a:pt x="13385" y="15614"/>
                  </a:cubicBezTo>
                  <a:cubicBezTo>
                    <a:pt x="13875" y="15490"/>
                    <a:pt x="14176" y="15076"/>
                    <a:pt x="14176" y="14490"/>
                  </a:cubicBezTo>
                  <a:cubicBezTo>
                    <a:pt x="14176" y="13652"/>
                    <a:pt x="14896" y="13621"/>
                    <a:pt x="15409" y="13608"/>
                  </a:cubicBezTo>
                  <a:cubicBezTo>
                    <a:pt x="15543" y="13608"/>
                    <a:pt x="15673" y="13590"/>
                    <a:pt x="15783" y="13577"/>
                  </a:cubicBezTo>
                  <a:cubicBezTo>
                    <a:pt x="15937" y="13560"/>
                    <a:pt x="16071" y="13436"/>
                    <a:pt x="16143" y="13269"/>
                  </a:cubicBezTo>
                  <a:cubicBezTo>
                    <a:pt x="16249" y="13022"/>
                    <a:pt x="16441" y="12881"/>
                    <a:pt x="16656" y="12867"/>
                  </a:cubicBezTo>
                  <a:cubicBezTo>
                    <a:pt x="16680" y="12696"/>
                    <a:pt x="16680" y="12541"/>
                    <a:pt x="16670" y="12374"/>
                  </a:cubicBezTo>
                  <a:cubicBezTo>
                    <a:pt x="16670" y="12127"/>
                    <a:pt x="16670" y="11880"/>
                    <a:pt x="16680" y="11633"/>
                  </a:cubicBezTo>
                  <a:cubicBezTo>
                    <a:pt x="16739" y="10976"/>
                    <a:pt x="16773" y="10734"/>
                    <a:pt x="17208" y="10734"/>
                  </a:cubicBezTo>
                  <a:cubicBezTo>
                    <a:pt x="17235" y="10734"/>
                    <a:pt x="17263" y="10734"/>
                    <a:pt x="17294" y="10738"/>
                  </a:cubicBezTo>
                  <a:lnTo>
                    <a:pt x="17520" y="10738"/>
                  </a:lnTo>
                  <a:cubicBezTo>
                    <a:pt x="17975" y="10738"/>
                    <a:pt x="18397" y="10412"/>
                    <a:pt x="18397" y="10152"/>
                  </a:cubicBezTo>
                  <a:cubicBezTo>
                    <a:pt x="18397" y="10042"/>
                    <a:pt x="18431" y="9936"/>
                    <a:pt x="18493" y="9857"/>
                  </a:cubicBezTo>
                  <a:cubicBezTo>
                    <a:pt x="18647" y="9680"/>
                    <a:pt x="18986" y="9610"/>
                    <a:pt x="19555" y="9610"/>
                  </a:cubicBezTo>
                  <a:cubicBezTo>
                    <a:pt x="19921" y="9610"/>
                    <a:pt x="20384" y="9641"/>
                    <a:pt x="20953" y="9689"/>
                  </a:cubicBezTo>
                  <a:cubicBezTo>
                    <a:pt x="21120" y="9689"/>
                    <a:pt x="21264" y="9702"/>
                    <a:pt x="21336" y="9702"/>
                  </a:cubicBezTo>
                  <a:lnTo>
                    <a:pt x="21370" y="9702"/>
                  </a:lnTo>
                  <a:cubicBezTo>
                    <a:pt x="21381" y="9707"/>
                    <a:pt x="21388" y="9707"/>
                    <a:pt x="21394" y="9707"/>
                  </a:cubicBezTo>
                  <a:cubicBezTo>
                    <a:pt x="21436" y="9707"/>
                    <a:pt x="21473" y="9676"/>
                    <a:pt x="21504" y="9627"/>
                  </a:cubicBezTo>
                  <a:cubicBezTo>
                    <a:pt x="21576" y="9473"/>
                    <a:pt x="21600" y="9288"/>
                    <a:pt x="21576" y="9116"/>
                  </a:cubicBezTo>
                  <a:cubicBezTo>
                    <a:pt x="21490" y="8561"/>
                    <a:pt x="21192" y="7728"/>
                    <a:pt x="21024" y="7697"/>
                  </a:cubicBezTo>
                  <a:cubicBezTo>
                    <a:pt x="20555" y="7591"/>
                    <a:pt x="20617" y="6850"/>
                    <a:pt x="20675" y="6061"/>
                  </a:cubicBezTo>
                  <a:cubicBezTo>
                    <a:pt x="20689" y="5770"/>
                    <a:pt x="20713" y="5475"/>
                    <a:pt x="20713" y="5215"/>
                  </a:cubicBezTo>
                  <a:cubicBezTo>
                    <a:pt x="20713" y="4161"/>
                    <a:pt x="20569" y="3452"/>
                    <a:pt x="20209" y="2865"/>
                  </a:cubicBezTo>
                  <a:cubicBezTo>
                    <a:pt x="20195" y="2834"/>
                    <a:pt x="20171" y="2804"/>
                    <a:pt x="20161" y="2773"/>
                  </a:cubicBezTo>
                  <a:lnTo>
                    <a:pt x="20147" y="2742"/>
                  </a:lnTo>
                  <a:cubicBezTo>
                    <a:pt x="20123" y="2711"/>
                    <a:pt x="20113" y="2667"/>
                    <a:pt x="20089" y="2636"/>
                  </a:cubicBezTo>
                  <a:lnTo>
                    <a:pt x="20075" y="2605"/>
                  </a:lnTo>
                  <a:cubicBezTo>
                    <a:pt x="20052" y="2557"/>
                    <a:pt x="20041" y="2495"/>
                    <a:pt x="20017" y="2451"/>
                  </a:cubicBezTo>
                  <a:lnTo>
                    <a:pt x="20017" y="2433"/>
                  </a:lnTo>
                  <a:cubicBezTo>
                    <a:pt x="19993" y="2372"/>
                    <a:pt x="19969" y="2310"/>
                    <a:pt x="19945" y="2248"/>
                  </a:cubicBezTo>
                  <a:lnTo>
                    <a:pt x="19945" y="2235"/>
                  </a:lnTo>
                  <a:cubicBezTo>
                    <a:pt x="19582" y="2173"/>
                    <a:pt x="19246" y="2063"/>
                    <a:pt x="18911" y="1896"/>
                  </a:cubicBezTo>
                  <a:cubicBezTo>
                    <a:pt x="18589" y="1741"/>
                    <a:pt x="18253" y="1631"/>
                    <a:pt x="17904" y="1587"/>
                  </a:cubicBezTo>
                  <a:cubicBezTo>
                    <a:pt x="17616" y="1587"/>
                    <a:pt x="17328" y="1618"/>
                    <a:pt x="17040" y="1662"/>
                  </a:cubicBezTo>
                  <a:cubicBezTo>
                    <a:pt x="16718" y="1710"/>
                    <a:pt x="16382" y="1754"/>
                    <a:pt x="16054" y="1754"/>
                  </a:cubicBezTo>
                  <a:cubicBezTo>
                    <a:pt x="15481" y="1754"/>
                    <a:pt x="14940" y="1613"/>
                    <a:pt x="14560" y="1062"/>
                  </a:cubicBezTo>
                  <a:cubicBezTo>
                    <a:pt x="14005" y="256"/>
                    <a:pt x="13649" y="0"/>
                    <a:pt x="1336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95" name="Google Shape;2993;p57"/>
            <p:cNvSpPr/>
            <p:nvPr/>
          </p:nvSpPr>
          <p:spPr>
            <a:xfrm>
              <a:off x="1311884" y="559026"/>
              <a:ext cx="29073" cy="57190"/>
            </a:xfrm>
            <a:custGeom>
              <a:avLst/>
              <a:gdLst/>
              <a:ahLst/>
              <a:cxnLst>
                <a:cxn ang="0">
                  <a:pos x="wd2" y="hd2"/>
                </a:cxn>
                <a:cxn ang="5400000">
                  <a:pos x="wd2" y="hd2"/>
                </a:cxn>
                <a:cxn ang="10800000">
                  <a:pos x="wd2" y="hd2"/>
                </a:cxn>
                <a:cxn ang="16200000">
                  <a:pos x="wd2" y="hd2"/>
                </a:cxn>
              </a:cxnLst>
              <a:rect l="0" t="0" r="r" b="b"/>
              <a:pathLst>
                <a:path w="21551" h="21600" fill="norm" stroke="1" extrusionOk="0">
                  <a:moveTo>
                    <a:pt x="12059" y="0"/>
                  </a:moveTo>
                  <a:cubicBezTo>
                    <a:pt x="10741" y="0"/>
                    <a:pt x="9332" y="174"/>
                    <a:pt x="8547" y="544"/>
                  </a:cubicBezTo>
                  <a:cubicBezTo>
                    <a:pt x="7772" y="882"/>
                    <a:pt x="6745" y="1062"/>
                    <a:pt x="5728" y="1062"/>
                  </a:cubicBezTo>
                  <a:lnTo>
                    <a:pt x="5688" y="1169"/>
                  </a:lnTo>
                  <a:lnTo>
                    <a:pt x="5618" y="1421"/>
                  </a:lnTo>
                  <a:lnTo>
                    <a:pt x="5547" y="1656"/>
                  </a:lnTo>
                  <a:cubicBezTo>
                    <a:pt x="5547" y="1728"/>
                    <a:pt x="5517" y="1800"/>
                    <a:pt x="5517" y="1872"/>
                  </a:cubicBezTo>
                  <a:cubicBezTo>
                    <a:pt x="5477" y="1944"/>
                    <a:pt x="5477" y="2015"/>
                    <a:pt x="5477" y="2067"/>
                  </a:cubicBezTo>
                  <a:cubicBezTo>
                    <a:pt x="5447" y="2138"/>
                    <a:pt x="5447" y="2210"/>
                    <a:pt x="5406" y="2282"/>
                  </a:cubicBezTo>
                  <a:cubicBezTo>
                    <a:pt x="5406" y="2354"/>
                    <a:pt x="5406" y="2410"/>
                    <a:pt x="5376" y="2482"/>
                  </a:cubicBezTo>
                  <a:cubicBezTo>
                    <a:pt x="5376" y="2533"/>
                    <a:pt x="5376" y="2605"/>
                    <a:pt x="5336" y="2662"/>
                  </a:cubicBezTo>
                  <a:cubicBezTo>
                    <a:pt x="5336" y="2733"/>
                    <a:pt x="5336" y="2785"/>
                    <a:pt x="5336" y="2841"/>
                  </a:cubicBezTo>
                  <a:cubicBezTo>
                    <a:pt x="5306" y="2892"/>
                    <a:pt x="5336" y="2949"/>
                    <a:pt x="5306" y="3000"/>
                  </a:cubicBezTo>
                  <a:cubicBezTo>
                    <a:pt x="5265" y="3072"/>
                    <a:pt x="5306" y="3108"/>
                    <a:pt x="5306" y="3164"/>
                  </a:cubicBezTo>
                  <a:lnTo>
                    <a:pt x="5306" y="4421"/>
                  </a:lnTo>
                  <a:cubicBezTo>
                    <a:pt x="5306" y="4436"/>
                    <a:pt x="5306" y="4456"/>
                    <a:pt x="5336" y="4492"/>
                  </a:cubicBezTo>
                  <a:cubicBezTo>
                    <a:pt x="5336" y="4508"/>
                    <a:pt x="5336" y="4528"/>
                    <a:pt x="5336" y="4544"/>
                  </a:cubicBezTo>
                  <a:cubicBezTo>
                    <a:pt x="5376" y="4579"/>
                    <a:pt x="5336" y="4600"/>
                    <a:pt x="5376" y="4615"/>
                  </a:cubicBezTo>
                  <a:cubicBezTo>
                    <a:pt x="5406" y="4636"/>
                    <a:pt x="5376" y="4651"/>
                    <a:pt x="5406" y="4672"/>
                  </a:cubicBezTo>
                  <a:cubicBezTo>
                    <a:pt x="5447" y="4687"/>
                    <a:pt x="5447" y="4708"/>
                    <a:pt x="5447" y="4723"/>
                  </a:cubicBezTo>
                  <a:lnTo>
                    <a:pt x="5477" y="4779"/>
                  </a:lnTo>
                  <a:cubicBezTo>
                    <a:pt x="5477" y="4795"/>
                    <a:pt x="5477" y="4795"/>
                    <a:pt x="5517" y="4815"/>
                  </a:cubicBezTo>
                  <a:lnTo>
                    <a:pt x="5547" y="4851"/>
                  </a:lnTo>
                  <a:cubicBezTo>
                    <a:pt x="5547" y="4867"/>
                    <a:pt x="5588" y="4887"/>
                    <a:pt x="5618" y="4903"/>
                  </a:cubicBezTo>
                  <a:cubicBezTo>
                    <a:pt x="6222" y="5441"/>
                    <a:pt x="6393" y="6087"/>
                    <a:pt x="6010" y="6682"/>
                  </a:cubicBezTo>
                  <a:cubicBezTo>
                    <a:pt x="5618" y="7451"/>
                    <a:pt x="4672" y="8133"/>
                    <a:pt x="3715" y="8385"/>
                  </a:cubicBezTo>
                  <a:cubicBezTo>
                    <a:pt x="3293" y="8492"/>
                    <a:pt x="2799" y="8851"/>
                    <a:pt x="2377" y="9174"/>
                  </a:cubicBezTo>
                  <a:cubicBezTo>
                    <a:pt x="1672" y="9677"/>
                    <a:pt x="1008" y="10185"/>
                    <a:pt x="21" y="10236"/>
                  </a:cubicBezTo>
                  <a:cubicBezTo>
                    <a:pt x="-49" y="10544"/>
                    <a:pt x="52" y="10846"/>
                    <a:pt x="303" y="11133"/>
                  </a:cubicBezTo>
                  <a:cubicBezTo>
                    <a:pt x="756" y="11851"/>
                    <a:pt x="1572" y="12410"/>
                    <a:pt x="2377" y="12590"/>
                  </a:cubicBezTo>
                  <a:cubicBezTo>
                    <a:pt x="5024" y="13164"/>
                    <a:pt x="5054" y="14185"/>
                    <a:pt x="5054" y="14708"/>
                  </a:cubicBezTo>
                  <a:cubicBezTo>
                    <a:pt x="5195" y="14831"/>
                    <a:pt x="6081" y="15082"/>
                    <a:pt x="6644" y="15246"/>
                  </a:cubicBezTo>
                  <a:cubicBezTo>
                    <a:pt x="7631" y="15513"/>
                    <a:pt x="8617" y="15800"/>
                    <a:pt x="9181" y="16179"/>
                  </a:cubicBezTo>
                  <a:cubicBezTo>
                    <a:pt x="10308" y="16933"/>
                    <a:pt x="11898" y="20179"/>
                    <a:pt x="11898" y="21349"/>
                  </a:cubicBezTo>
                  <a:cubicBezTo>
                    <a:pt x="11898" y="21405"/>
                    <a:pt x="11898" y="21441"/>
                    <a:pt x="11898" y="21492"/>
                  </a:cubicBezTo>
                  <a:lnTo>
                    <a:pt x="11898" y="21528"/>
                  </a:lnTo>
                  <a:cubicBezTo>
                    <a:pt x="11898" y="21549"/>
                    <a:pt x="11898" y="21564"/>
                    <a:pt x="11929" y="21600"/>
                  </a:cubicBezTo>
                  <a:cubicBezTo>
                    <a:pt x="12321" y="21492"/>
                    <a:pt x="12673" y="21369"/>
                    <a:pt x="13026" y="21241"/>
                  </a:cubicBezTo>
                  <a:lnTo>
                    <a:pt x="13237" y="21133"/>
                  </a:lnTo>
                  <a:cubicBezTo>
                    <a:pt x="13267" y="21097"/>
                    <a:pt x="13308" y="21082"/>
                    <a:pt x="13378" y="21046"/>
                  </a:cubicBezTo>
                  <a:lnTo>
                    <a:pt x="13408" y="21026"/>
                  </a:lnTo>
                  <a:cubicBezTo>
                    <a:pt x="13448" y="20990"/>
                    <a:pt x="13519" y="20954"/>
                    <a:pt x="13549" y="20918"/>
                  </a:cubicBezTo>
                  <a:cubicBezTo>
                    <a:pt x="14294" y="20200"/>
                    <a:pt x="14646" y="19174"/>
                    <a:pt x="14505" y="18979"/>
                  </a:cubicBezTo>
                  <a:cubicBezTo>
                    <a:pt x="14012" y="18421"/>
                    <a:pt x="14254" y="17759"/>
                    <a:pt x="15139" y="17344"/>
                  </a:cubicBezTo>
                  <a:cubicBezTo>
                    <a:pt x="15381" y="17236"/>
                    <a:pt x="15874" y="16985"/>
                    <a:pt x="16408" y="16697"/>
                  </a:cubicBezTo>
                  <a:cubicBezTo>
                    <a:pt x="18270" y="15749"/>
                    <a:pt x="19115" y="15333"/>
                    <a:pt x="19578" y="15246"/>
                  </a:cubicBezTo>
                  <a:cubicBezTo>
                    <a:pt x="19790" y="15210"/>
                    <a:pt x="20071" y="15174"/>
                    <a:pt x="20313" y="15174"/>
                  </a:cubicBezTo>
                  <a:cubicBezTo>
                    <a:pt x="21299" y="15103"/>
                    <a:pt x="21551" y="15046"/>
                    <a:pt x="21511" y="14708"/>
                  </a:cubicBezTo>
                  <a:lnTo>
                    <a:pt x="21511" y="13631"/>
                  </a:lnTo>
                  <a:lnTo>
                    <a:pt x="21551" y="13487"/>
                  </a:lnTo>
                  <a:lnTo>
                    <a:pt x="21551" y="13395"/>
                  </a:lnTo>
                  <a:cubicBezTo>
                    <a:pt x="20454" y="13000"/>
                    <a:pt x="19467" y="12462"/>
                    <a:pt x="19467" y="12031"/>
                  </a:cubicBezTo>
                  <a:cubicBezTo>
                    <a:pt x="19397" y="11779"/>
                    <a:pt x="19155" y="11549"/>
                    <a:pt x="18763" y="11369"/>
                  </a:cubicBezTo>
                  <a:cubicBezTo>
                    <a:pt x="18662" y="11313"/>
                    <a:pt x="18552" y="11277"/>
                    <a:pt x="18411" y="11277"/>
                  </a:cubicBezTo>
                  <a:cubicBezTo>
                    <a:pt x="18380" y="11277"/>
                    <a:pt x="18380" y="11277"/>
                    <a:pt x="18340" y="11297"/>
                  </a:cubicBezTo>
                  <a:cubicBezTo>
                    <a:pt x="17998" y="11513"/>
                    <a:pt x="17404" y="11626"/>
                    <a:pt x="16689" y="11626"/>
                  </a:cubicBezTo>
                  <a:cubicBezTo>
                    <a:pt x="16388" y="11626"/>
                    <a:pt x="16065" y="11605"/>
                    <a:pt x="15733" y="11564"/>
                  </a:cubicBezTo>
                  <a:cubicBezTo>
                    <a:pt x="14606" y="11421"/>
                    <a:pt x="13197" y="10974"/>
                    <a:pt x="12885" y="10185"/>
                  </a:cubicBezTo>
                  <a:cubicBezTo>
                    <a:pt x="12533" y="9282"/>
                    <a:pt x="13871" y="8944"/>
                    <a:pt x="15139" y="8621"/>
                  </a:cubicBezTo>
                  <a:cubicBezTo>
                    <a:pt x="15945" y="8421"/>
                    <a:pt x="16720" y="8190"/>
                    <a:pt x="17424" y="7918"/>
                  </a:cubicBezTo>
                  <a:cubicBezTo>
                    <a:pt x="18451" y="7487"/>
                    <a:pt x="19045" y="6841"/>
                    <a:pt x="19045" y="6179"/>
                  </a:cubicBezTo>
                  <a:cubicBezTo>
                    <a:pt x="19045" y="5585"/>
                    <a:pt x="18521" y="5031"/>
                    <a:pt x="17605" y="4672"/>
                  </a:cubicBezTo>
                  <a:cubicBezTo>
                    <a:pt x="16649" y="4277"/>
                    <a:pt x="16156" y="3918"/>
                    <a:pt x="16126" y="3523"/>
                  </a:cubicBezTo>
                  <a:cubicBezTo>
                    <a:pt x="16086" y="2964"/>
                    <a:pt x="16901" y="2533"/>
                    <a:pt x="17887" y="2051"/>
                  </a:cubicBezTo>
                  <a:cubicBezTo>
                    <a:pt x="18099" y="1944"/>
                    <a:pt x="18340" y="1836"/>
                    <a:pt x="18521" y="1728"/>
                  </a:cubicBezTo>
                  <a:cubicBezTo>
                    <a:pt x="19155" y="1405"/>
                    <a:pt x="19155" y="1205"/>
                    <a:pt x="19085" y="1169"/>
                  </a:cubicBezTo>
                  <a:cubicBezTo>
                    <a:pt x="19065" y="1154"/>
                    <a:pt x="19025" y="1144"/>
                    <a:pt x="18974" y="1144"/>
                  </a:cubicBezTo>
                  <a:cubicBezTo>
                    <a:pt x="18904" y="1144"/>
                    <a:pt x="18813" y="1164"/>
                    <a:pt x="18733" y="1205"/>
                  </a:cubicBezTo>
                  <a:cubicBezTo>
                    <a:pt x="18260" y="1462"/>
                    <a:pt x="17626" y="1595"/>
                    <a:pt x="16971" y="1595"/>
                  </a:cubicBezTo>
                  <a:cubicBezTo>
                    <a:pt x="16750" y="1595"/>
                    <a:pt x="16518" y="1579"/>
                    <a:pt x="16297" y="1549"/>
                  </a:cubicBezTo>
                  <a:cubicBezTo>
                    <a:pt x="15804" y="1456"/>
                    <a:pt x="15170" y="1205"/>
                    <a:pt x="15029" y="544"/>
                  </a:cubicBezTo>
                  <a:cubicBezTo>
                    <a:pt x="14999" y="400"/>
                    <a:pt x="14646" y="256"/>
                    <a:pt x="14083" y="164"/>
                  </a:cubicBezTo>
                  <a:cubicBezTo>
                    <a:pt x="13519" y="56"/>
                    <a:pt x="12804" y="0"/>
                    <a:pt x="1205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96" name="Google Shape;2994;p57"/>
            <p:cNvSpPr/>
            <p:nvPr/>
          </p:nvSpPr>
          <p:spPr>
            <a:xfrm>
              <a:off x="1191309" y="560207"/>
              <a:ext cx="152826" cy="146420"/>
            </a:xfrm>
            <a:custGeom>
              <a:avLst/>
              <a:gdLst/>
              <a:ahLst/>
              <a:cxnLst>
                <a:cxn ang="0">
                  <a:pos x="wd2" y="hd2"/>
                </a:cxn>
                <a:cxn ang="5400000">
                  <a:pos x="wd2" y="hd2"/>
                </a:cxn>
                <a:cxn ang="10800000">
                  <a:pos x="wd2" y="hd2"/>
                </a:cxn>
                <a:cxn ang="16200000">
                  <a:pos x="wd2" y="hd2"/>
                </a:cxn>
              </a:cxnLst>
              <a:rect l="0" t="0" r="r" b="b"/>
              <a:pathLst>
                <a:path w="21596" h="21600" fill="norm" stroke="1" extrusionOk="0">
                  <a:moveTo>
                    <a:pt x="16916" y="0"/>
                  </a:moveTo>
                  <a:cubicBezTo>
                    <a:pt x="16801" y="0"/>
                    <a:pt x="16613" y="32"/>
                    <a:pt x="16458" y="58"/>
                  </a:cubicBezTo>
                  <a:cubicBezTo>
                    <a:pt x="16297" y="94"/>
                    <a:pt x="16130" y="114"/>
                    <a:pt x="15969" y="128"/>
                  </a:cubicBezTo>
                  <a:cubicBezTo>
                    <a:pt x="15807" y="156"/>
                    <a:pt x="15646" y="212"/>
                    <a:pt x="15499" y="282"/>
                  </a:cubicBezTo>
                  <a:cubicBezTo>
                    <a:pt x="15236" y="389"/>
                    <a:pt x="14954" y="507"/>
                    <a:pt x="14723" y="507"/>
                  </a:cubicBezTo>
                  <a:cubicBezTo>
                    <a:pt x="14604" y="507"/>
                    <a:pt x="14499" y="477"/>
                    <a:pt x="14416" y="395"/>
                  </a:cubicBezTo>
                  <a:cubicBezTo>
                    <a:pt x="14370" y="359"/>
                    <a:pt x="14236" y="345"/>
                    <a:pt x="14044" y="345"/>
                  </a:cubicBezTo>
                  <a:cubicBezTo>
                    <a:pt x="13482" y="345"/>
                    <a:pt x="12440" y="471"/>
                    <a:pt x="11803" y="549"/>
                  </a:cubicBezTo>
                  <a:cubicBezTo>
                    <a:pt x="11279" y="613"/>
                    <a:pt x="10831" y="669"/>
                    <a:pt x="10568" y="675"/>
                  </a:cubicBezTo>
                  <a:cubicBezTo>
                    <a:pt x="10165" y="697"/>
                    <a:pt x="9888" y="941"/>
                    <a:pt x="9628" y="1188"/>
                  </a:cubicBezTo>
                  <a:cubicBezTo>
                    <a:pt x="9405" y="1390"/>
                    <a:pt x="9198" y="1586"/>
                    <a:pt x="8935" y="1586"/>
                  </a:cubicBezTo>
                  <a:cubicBezTo>
                    <a:pt x="8499" y="1586"/>
                    <a:pt x="7774" y="1979"/>
                    <a:pt x="7385" y="2428"/>
                  </a:cubicBezTo>
                  <a:cubicBezTo>
                    <a:pt x="7304" y="2526"/>
                    <a:pt x="7197" y="2596"/>
                    <a:pt x="7082" y="2632"/>
                  </a:cubicBezTo>
                  <a:lnTo>
                    <a:pt x="7095" y="2660"/>
                  </a:lnTo>
                  <a:lnTo>
                    <a:pt x="7103" y="2674"/>
                  </a:lnTo>
                  <a:cubicBezTo>
                    <a:pt x="7116" y="2694"/>
                    <a:pt x="7122" y="2716"/>
                    <a:pt x="7135" y="2730"/>
                  </a:cubicBezTo>
                  <a:lnTo>
                    <a:pt x="7135" y="2744"/>
                  </a:lnTo>
                  <a:cubicBezTo>
                    <a:pt x="7149" y="2758"/>
                    <a:pt x="7156" y="2772"/>
                    <a:pt x="7170" y="2786"/>
                  </a:cubicBezTo>
                  <a:cubicBezTo>
                    <a:pt x="7398" y="3087"/>
                    <a:pt x="7506" y="3479"/>
                    <a:pt x="7506" y="4006"/>
                  </a:cubicBezTo>
                  <a:cubicBezTo>
                    <a:pt x="7506" y="4140"/>
                    <a:pt x="7492" y="4280"/>
                    <a:pt x="7479" y="4421"/>
                  </a:cubicBezTo>
                  <a:cubicBezTo>
                    <a:pt x="7465" y="4567"/>
                    <a:pt x="7444" y="4819"/>
                    <a:pt x="7479" y="4883"/>
                  </a:cubicBezTo>
                  <a:cubicBezTo>
                    <a:pt x="7820" y="4953"/>
                    <a:pt x="7981" y="5724"/>
                    <a:pt x="7981" y="5730"/>
                  </a:cubicBezTo>
                  <a:cubicBezTo>
                    <a:pt x="8016" y="5893"/>
                    <a:pt x="7981" y="6053"/>
                    <a:pt x="7887" y="6187"/>
                  </a:cubicBezTo>
                  <a:cubicBezTo>
                    <a:pt x="7820" y="6271"/>
                    <a:pt x="7726" y="6319"/>
                    <a:pt x="7619" y="6319"/>
                  </a:cubicBezTo>
                  <a:cubicBezTo>
                    <a:pt x="7573" y="6319"/>
                    <a:pt x="7492" y="6313"/>
                    <a:pt x="7371" y="6305"/>
                  </a:cubicBezTo>
                  <a:cubicBezTo>
                    <a:pt x="7214" y="6293"/>
                    <a:pt x="6874" y="6269"/>
                    <a:pt x="6596" y="6269"/>
                  </a:cubicBezTo>
                  <a:cubicBezTo>
                    <a:pt x="6422" y="6269"/>
                    <a:pt x="6270" y="6279"/>
                    <a:pt x="6201" y="6305"/>
                  </a:cubicBezTo>
                  <a:cubicBezTo>
                    <a:pt x="6161" y="6594"/>
                    <a:pt x="5798" y="6782"/>
                    <a:pt x="5462" y="6782"/>
                  </a:cubicBezTo>
                  <a:lnTo>
                    <a:pt x="5268" y="6782"/>
                  </a:lnTo>
                  <a:cubicBezTo>
                    <a:pt x="5261" y="6810"/>
                    <a:pt x="5255" y="6860"/>
                    <a:pt x="5247" y="6908"/>
                  </a:cubicBezTo>
                  <a:lnTo>
                    <a:pt x="5247" y="6950"/>
                  </a:lnTo>
                  <a:cubicBezTo>
                    <a:pt x="5234" y="7056"/>
                    <a:pt x="5234" y="7155"/>
                    <a:pt x="5242" y="7253"/>
                  </a:cubicBezTo>
                  <a:cubicBezTo>
                    <a:pt x="5247" y="7435"/>
                    <a:pt x="5247" y="7581"/>
                    <a:pt x="5153" y="7673"/>
                  </a:cubicBezTo>
                  <a:cubicBezTo>
                    <a:pt x="5107" y="7721"/>
                    <a:pt x="5046" y="7749"/>
                    <a:pt x="4979" y="7749"/>
                  </a:cubicBezTo>
                  <a:cubicBezTo>
                    <a:pt x="4952" y="7749"/>
                    <a:pt x="4938" y="7757"/>
                    <a:pt x="4892" y="7828"/>
                  </a:cubicBezTo>
                  <a:cubicBezTo>
                    <a:pt x="4812" y="7962"/>
                    <a:pt x="4670" y="8052"/>
                    <a:pt x="4516" y="8066"/>
                  </a:cubicBezTo>
                  <a:cubicBezTo>
                    <a:pt x="4449" y="8080"/>
                    <a:pt x="4369" y="8080"/>
                    <a:pt x="4288" y="8080"/>
                  </a:cubicBezTo>
                  <a:cubicBezTo>
                    <a:pt x="3985" y="8094"/>
                    <a:pt x="3845" y="8116"/>
                    <a:pt x="3845" y="8228"/>
                  </a:cubicBezTo>
                  <a:cubicBezTo>
                    <a:pt x="3845" y="8613"/>
                    <a:pt x="3590" y="8915"/>
                    <a:pt x="3192" y="8999"/>
                  </a:cubicBezTo>
                  <a:cubicBezTo>
                    <a:pt x="3087" y="9015"/>
                    <a:pt x="2985" y="9021"/>
                    <a:pt x="2882" y="9021"/>
                  </a:cubicBezTo>
                  <a:cubicBezTo>
                    <a:pt x="2847" y="9021"/>
                    <a:pt x="2811" y="9021"/>
                    <a:pt x="2776" y="9019"/>
                  </a:cubicBezTo>
                  <a:cubicBezTo>
                    <a:pt x="2648" y="9019"/>
                    <a:pt x="2400" y="9019"/>
                    <a:pt x="2366" y="9069"/>
                  </a:cubicBezTo>
                  <a:cubicBezTo>
                    <a:pt x="2366" y="9075"/>
                    <a:pt x="2366" y="9075"/>
                    <a:pt x="2366" y="9083"/>
                  </a:cubicBezTo>
                  <a:cubicBezTo>
                    <a:pt x="2373" y="9154"/>
                    <a:pt x="2346" y="9230"/>
                    <a:pt x="2293" y="9280"/>
                  </a:cubicBezTo>
                  <a:cubicBezTo>
                    <a:pt x="2224" y="9356"/>
                    <a:pt x="2118" y="9372"/>
                    <a:pt x="2007" y="9372"/>
                  </a:cubicBezTo>
                  <a:cubicBezTo>
                    <a:pt x="1976" y="9372"/>
                    <a:pt x="1945" y="9372"/>
                    <a:pt x="1917" y="9370"/>
                  </a:cubicBezTo>
                  <a:lnTo>
                    <a:pt x="1836" y="9370"/>
                  </a:lnTo>
                  <a:cubicBezTo>
                    <a:pt x="1823" y="9370"/>
                    <a:pt x="1811" y="9368"/>
                    <a:pt x="1798" y="9368"/>
                  </a:cubicBezTo>
                  <a:cubicBezTo>
                    <a:pt x="1736" y="9368"/>
                    <a:pt x="1677" y="9382"/>
                    <a:pt x="1621" y="9406"/>
                  </a:cubicBezTo>
                  <a:cubicBezTo>
                    <a:pt x="1097" y="9720"/>
                    <a:pt x="136" y="10331"/>
                    <a:pt x="2" y="10486"/>
                  </a:cubicBezTo>
                  <a:cubicBezTo>
                    <a:pt x="-4" y="10584"/>
                    <a:pt x="9" y="11032"/>
                    <a:pt x="15" y="11467"/>
                  </a:cubicBezTo>
                  <a:cubicBezTo>
                    <a:pt x="15" y="11607"/>
                    <a:pt x="29" y="11747"/>
                    <a:pt x="29" y="11888"/>
                  </a:cubicBezTo>
                  <a:lnTo>
                    <a:pt x="50" y="11916"/>
                  </a:lnTo>
                  <a:lnTo>
                    <a:pt x="96" y="11964"/>
                  </a:lnTo>
                  <a:cubicBezTo>
                    <a:pt x="109" y="11978"/>
                    <a:pt x="117" y="11986"/>
                    <a:pt x="130" y="11992"/>
                  </a:cubicBezTo>
                  <a:lnTo>
                    <a:pt x="144" y="12000"/>
                  </a:lnTo>
                  <a:cubicBezTo>
                    <a:pt x="157" y="12014"/>
                    <a:pt x="171" y="12020"/>
                    <a:pt x="190" y="12034"/>
                  </a:cubicBezTo>
                  <a:cubicBezTo>
                    <a:pt x="265" y="12078"/>
                    <a:pt x="512" y="12246"/>
                    <a:pt x="869" y="12484"/>
                  </a:cubicBezTo>
                  <a:lnTo>
                    <a:pt x="942" y="12541"/>
                  </a:lnTo>
                  <a:cubicBezTo>
                    <a:pt x="1654" y="13017"/>
                    <a:pt x="2784" y="13794"/>
                    <a:pt x="4012" y="14644"/>
                  </a:cubicBezTo>
                  <a:lnTo>
                    <a:pt x="4253" y="14804"/>
                  </a:lnTo>
                  <a:lnTo>
                    <a:pt x="4952" y="15289"/>
                  </a:lnTo>
                  <a:lnTo>
                    <a:pt x="5134" y="15415"/>
                  </a:lnTo>
                  <a:lnTo>
                    <a:pt x="5153" y="15429"/>
                  </a:lnTo>
                  <a:cubicBezTo>
                    <a:pt x="7350" y="16951"/>
                    <a:pt x="10050" y="18836"/>
                    <a:pt x="10372" y="19116"/>
                  </a:cubicBezTo>
                  <a:lnTo>
                    <a:pt x="10393" y="19130"/>
                  </a:lnTo>
                  <a:cubicBezTo>
                    <a:pt x="10600" y="19369"/>
                    <a:pt x="10783" y="19635"/>
                    <a:pt x="10938" y="19916"/>
                  </a:cubicBezTo>
                  <a:cubicBezTo>
                    <a:pt x="10984" y="19994"/>
                    <a:pt x="11024" y="20056"/>
                    <a:pt x="11045" y="20098"/>
                  </a:cubicBezTo>
                  <a:cubicBezTo>
                    <a:pt x="11454" y="20162"/>
                    <a:pt x="11844" y="20294"/>
                    <a:pt x="12206" y="20492"/>
                  </a:cubicBezTo>
                  <a:cubicBezTo>
                    <a:pt x="12287" y="20540"/>
                    <a:pt x="12354" y="20605"/>
                    <a:pt x="12421" y="20667"/>
                  </a:cubicBezTo>
                  <a:cubicBezTo>
                    <a:pt x="12657" y="20933"/>
                    <a:pt x="12743" y="21312"/>
                    <a:pt x="12770" y="21544"/>
                  </a:cubicBezTo>
                  <a:cubicBezTo>
                    <a:pt x="12770" y="21564"/>
                    <a:pt x="12778" y="21586"/>
                    <a:pt x="12778" y="21600"/>
                  </a:cubicBezTo>
                  <a:cubicBezTo>
                    <a:pt x="12939" y="21564"/>
                    <a:pt x="13208" y="21502"/>
                    <a:pt x="13442" y="21452"/>
                  </a:cubicBezTo>
                  <a:lnTo>
                    <a:pt x="13509" y="21438"/>
                  </a:lnTo>
                  <a:lnTo>
                    <a:pt x="13536" y="21438"/>
                  </a:lnTo>
                  <a:lnTo>
                    <a:pt x="13576" y="21432"/>
                  </a:lnTo>
                  <a:lnTo>
                    <a:pt x="13678" y="21404"/>
                  </a:lnTo>
                  <a:cubicBezTo>
                    <a:pt x="13818" y="21376"/>
                    <a:pt x="14067" y="21298"/>
                    <a:pt x="14336" y="21207"/>
                  </a:cubicBezTo>
                  <a:cubicBezTo>
                    <a:pt x="14651" y="21101"/>
                    <a:pt x="14981" y="20983"/>
                    <a:pt x="15155" y="20919"/>
                  </a:cubicBezTo>
                  <a:lnTo>
                    <a:pt x="15257" y="20885"/>
                  </a:lnTo>
                  <a:lnTo>
                    <a:pt x="17170" y="19271"/>
                  </a:lnTo>
                  <a:lnTo>
                    <a:pt x="21596" y="16390"/>
                  </a:lnTo>
                  <a:lnTo>
                    <a:pt x="21577" y="16298"/>
                  </a:lnTo>
                  <a:lnTo>
                    <a:pt x="21569" y="16278"/>
                  </a:lnTo>
                  <a:lnTo>
                    <a:pt x="21556" y="16242"/>
                  </a:lnTo>
                  <a:lnTo>
                    <a:pt x="21550" y="16214"/>
                  </a:lnTo>
                  <a:lnTo>
                    <a:pt x="21537" y="16178"/>
                  </a:lnTo>
                  <a:lnTo>
                    <a:pt x="21529" y="16144"/>
                  </a:lnTo>
                  <a:lnTo>
                    <a:pt x="21515" y="16116"/>
                  </a:lnTo>
                  <a:lnTo>
                    <a:pt x="21502" y="16080"/>
                  </a:lnTo>
                  <a:lnTo>
                    <a:pt x="21489" y="16046"/>
                  </a:lnTo>
                  <a:lnTo>
                    <a:pt x="21475" y="16010"/>
                  </a:lnTo>
                  <a:lnTo>
                    <a:pt x="21469" y="15982"/>
                  </a:lnTo>
                  <a:lnTo>
                    <a:pt x="21448" y="15940"/>
                  </a:lnTo>
                  <a:lnTo>
                    <a:pt x="21443" y="15920"/>
                  </a:lnTo>
                  <a:cubicBezTo>
                    <a:pt x="21429" y="15898"/>
                    <a:pt x="21421" y="15878"/>
                    <a:pt x="21416" y="15864"/>
                  </a:cubicBezTo>
                  <a:lnTo>
                    <a:pt x="21402" y="15841"/>
                  </a:lnTo>
                  <a:lnTo>
                    <a:pt x="21381" y="15807"/>
                  </a:lnTo>
                  <a:lnTo>
                    <a:pt x="21375" y="15785"/>
                  </a:lnTo>
                  <a:lnTo>
                    <a:pt x="21354" y="15757"/>
                  </a:lnTo>
                  <a:lnTo>
                    <a:pt x="21341" y="15737"/>
                  </a:lnTo>
                  <a:lnTo>
                    <a:pt x="21327" y="15715"/>
                  </a:lnTo>
                  <a:lnTo>
                    <a:pt x="21295" y="15681"/>
                  </a:lnTo>
                  <a:lnTo>
                    <a:pt x="21281" y="15673"/>
                  </a:lnTo>
                  <a:cubicBezTo>
                    <a:pt x="21274" y="15667"/>
                    <a:pt x="21268" y="15659"/>
                    <a:pt x="21260" y="15659"/>
                  </a:cubicBezTo>
                  <a:lnTo>
                    <a:pt x="21247" y="15653"/>
                  </a:lnTo>
                  <a:cubicBezTo>
                    <a:pt x="21241" y="15653"/>
                    <a:pt x="21228" y="15645"/>
                    <a:pt x="21214" y="15645"/>
                  </a:cubicBezTo>
                  <a:cubicBezTo>
                    <a:pt x="21072" y="15639"/>
                    <a:pt x="20932" y="15597"/>
                    <a:pt x="20804" y="15519"/>
                  </a:cubicBezTo>
                  <a:cubicBezTo>
                    <a:pt x="20690" y="15449"/>
                    <a:pt x="20570" y="15415"/>
                    <a:pt x="20441" y="15407"/>
                  </a:cubicBezTo>
                  <a:cubicBezTo>
                    <a:pt x="20059" y="15407"/>
                    <a:pt x="19629" y="15197"/>
                    <a:pt x="19581" y="14846"/>
                  </a:cubicBezTo>
                  <a:cubicBezTo>
                    <a:pt x="19568" y="14748"/>
                    <a:pt x="19568" y="14650"/>
                    <a:pt x="19581" y="14552"/>
                  </a:cubicBezTo>
                  <a:cubicBezTo>
                    <a:pt x="19616" y="14377"/>
                    <a:pt x="19581" y="14195"/>
                    <a:pt x="19482" y="14055"/>
                  </a:cubicBezTo>
                  <a:cubicBezTo>
                    <a:pt x="19401" y="13929"/>
                    <a:pt x="19313" y="13816"/>
                    <a:pt x="19219" y="13704"/>
                  </a:cubicBezTo>
                  <a:cubicBezTo>
                    <a:pt x="19092" y="13556"/>
                    <a:pt x="18998" y="13438"/>
                    <a:pt x="18998" y="13298"/>
                  </a:cubicBezTo>
                  <a:cubicBezTo>
                    <a:pt x="18998" y="13135"/>
                    <a:pt x="19159" y="12967"/>
                    <a:pt x="19428" y="12723"/>
                  </a:cubicBezTo>
                  <a:lnTo>
                    <a:pt x="19455" y="12695"/>
                  </a:lnTo>
                  <a:cubicBezTo>
                    <a:pt x="19441" y="12667"/>
                    <a:pt x="19420" y="12631"/>
                    <a:pt x="19407" y="12603"/>
                  </a:cubicBezTo>
                  <a:cubicBezTo>
                    <a:pt x="19347" y="12499"/>
                    <a:pt x="19307" y="12378"/>
                    <a:pt x="19299" y="12252"/>
                  </a:cubicBezTo>
                  <a:cubicBezTo>
                    <a:pt x="19294" y="12196"/>
                    <a:pt x="19286" y="12140"/>
                    <a:pt x="19273" y="12084"/>
                  </a:cubicBezTo>
                  <a:cubicBezTo>
                    <a:pt x="19232" y="11908"/>
                    <a:pt x="19179" y="11669"/>
                    <a:pt x="19326" y="11487"/>
                  </a:cubicBezTo>
                  <a:cubicBezTo>
                    <a:pt x="19455" y="11327"/>
                    <a:pt x="19535" y="11187"/>
                    <a:pt x="19388" y="10884"/>
                  </a:cubicBezTo>
                  <a:cubicBezTo>
                    <a:pt x="19286" y="10668"/>
                    <a:pt x="19347" y="10464"/>
                    <a:pt x="19401" y="10281"/>
                  </a:cubicBezTo>
                  <a:cubicBezTo>
                    <a:pt x="19455" y="10099"/>
                    <a:pt x="19501" y="9931"/>
                    <a:pt x="19420" y="9728"/>
                  </a:cubicBezTo>
                  <a:cubicBezTo>
                    <a:pt x="19334" y="9546"/>
                    <a:pt x="19246" y="9370"/>
                    <a:pt x="19138" y="9202"/>
                  </a:cubicBezTo>
                  <a:cubicBezTo>
                    <a:pt x="18998" y="8957"/>
                    <a:pt x="18904" y="8789"/>
                    <a:pt x="18923" y="8649"/>
                  </a:cubicBezTo>
                  <a:cubicBezTo>
                    <a:pt x="18931" y="8635"/>
                    <a:pt x="18937" y="8621"/>
                    <a:pt x="18937" y="8607"/>
                  </a:cubicBezTo>
                  <a:lnTo>
                    <a:pt x="18944" y="8593"/>
                  </a:lnTo>
                  <a:cubicBezTo>
                    <a:pt x="18950" y="8585"/>
                    <a:pt x="18958" y="8571"/>
                    <a:pt x="18964" y="8565"/>
                  </a:cubicBezTo>
                  <a:lnTo>
                    <a:pt x="18964" y="8557"/>
                  </a:lnTo>
                  <a:cubicBezTo>
                    <a:pt x="18977" y="8543"/>
                    <a:pt x="18985" y="8529"/>
                    <a:pt x="18990" y="8515"/>
                  </a:cubicBezTo>
                  <a:lnTo>
                    <a:pt x="19004" y="8509"/>
                  </a:lnTo>
                  <a:lnTo>
                    <a:pt x="19025" y="8481"/>
                  </a:lnTo>
                  <a:lnTo>
                    <a:pt x="19044" y="8467"/>
                  </a:lnTo>
                  <a:lnTo>
                    <a:pt x="19065" y="8445"/>
                  </a:lnTo>
                  <a:lnTo>
                    <a:pt x="19111" y="8410"/>
                  </a:lnTo>
                  <a:lnTo>
                    <a:pt x="19119" y="8402"/>
                  </a:lnTo>
                  <a:cubicBezTo>
                    <a:pt x="19106" y="8388"/>
                    <a:pt x="19098" y="8368"/>
                    <a:pt x="19098" y="8354"/>
                  </a:cubicBezTo>
                  <a:cubicBezTo>
                    <a:pt x="19085" y="8326"/>
                    <a:pt x="19079" y="8290"/>
                    <a:pt x="19079" y="8262"/>
                  </a:cubicBezTo>
                  <a:lnTo>
                    <a:pt x="19079" y="8242"/>
                  </a:lnTo>
                  <a:cubicBezTo>
                    <a:pt x="19071" y="8214"/>
                    <a:pt x="19071" y="8186"/>
                    <a:pt x="19071" y="8158"/>
                  </a:cubicBezTo>
                  <a:cubicBezTo>
                    <a:pt x="19071" y="7721"/>
                    <a:pt x="18762" y="6524"/>
                    <a:pt x="18601" y="6291"/>
                  </a:cubicBezTo>
                  <a:cubicBezTo>
                    <a:pt x="18526" y="6187"/>
                    <a:pt x="18352" y="6089"/>
                    <a:pt x="18198" y="5997"/>
                  </a:cubicBezTo>
                  <a:cubicBezTo>
                    <a:pt x="17956" y="5857"/>
                    <a:pt x="17768" y="5745"/>
                    <a:pt x="17768" y="5556"/>
                  </a:cubicBezTo>
                  <a:cubicBezTo>
                    <a:pt x="17768" y="5374"/>
                    <a:pt x="17768" y="5128"/>
                    <a:pt x="17406" y="4967"/>
                  </a:cubicBezTo>
                  <a:cubicBezTo>
                    <a:pt x="17009" y="4791"/>
                    <a:pt x="16748" y="4084"/>
                    <a:pt x="16807" y="3754"/>
                  </a:cubicBezTo>
                  <a:cubicBezTo>
                    <a:pt x="16815" y="3740"/>
                    <a:pt x="16815" y="3718"/>
                    <a:pt x="16821" y="3703"/>
                  </a:cubicBezTo>
                  <a:cubicBezTo>
                    <a:pt x="16847" y="3613"/>
                    <a:pt x="16928" y="3549"/>
                    <a:pt x="17022" y="3549"/>
                  </a:cubicBezTo>
                  <a:cubicBezTo>
                    <a:pt x="17097" y="3549"/>
                    <a:pt x="17210" y="3375"/>
                    <a:pt x="17298" y="3249"/>
                  </a:cubicBezTo>
                  <a:cubicBezTo>
                    <a:pt x="17398" y="3087"/>
                    <a:pt x="17513" y="2926"/>
                    <a:pt x="17647" y="2848"/>
                  </a:cubicBezTo>
                  <a:cubicBezTo>
                    <a:pt x="17747" y="2800"/>
                    <a:pt x="17889" y="2596"/>
                    <a:pt x="17956" y="2357"/>
                  </a:cubicBezTo>
                  <a:cubicBezTo>
                    <a:pt x="17983" y="2245"/>
                    <a:pt x="18010" y="2035"/>
                    <a:pt x="17908" y="1875"/>
                  </a:cubicBezTo>
                  <a:cubicBezTo>
                    <a:pt x="17908" y="1867"/>
                    <a:pt x="17903" y="1861"/>
                    <a:pt x="17903" y="1853"/>
                  </a:cubicBezTo>
                  <a:cubicBezTo>
                    <a:pt x="17895" y="1847"/>
                    <a:pt x="17889" y="1839"/>
                    <a:pt x="17889" y="1825"/>
                  </a:cubicBezTo>
                  <a:cubicBezTo>
                    <a:pt x="17882" y="1819"/>
                    <a:pt x="17882" y="1811"/>
                    <a:pt x="17876" y="1805"/>
                  </a:cubicBezTo>
                  <a:cubicBezTo>
                    <a:pt x="17876" y="1797"/>
                    <a:pt x="17868" y="1783"/>
                    <a:pt x="17862" y="1777"/>
                  </a:cubicBezTo>
                  <a:cubicBezTo>
                    <a:pt x="17862" y="1763"/>
                    <a:pt x="17855" y="1755"/>
                    <a:pt x="17855" y="1741"/>
                  </a:cubicBezTo>
                  <a:cubicBezTo>
                    <a:pt x="17849" y="1735"/>
                    <a:pt x="17849" y="1721"/>
                    <a:pt x="17841" y="1713"/>
                  </a:cubicBezTo>
                  <a:cubicBezTo>
                    <a:pt x="17841" y="1699"/>
                    <a:pt x="17841" y="1693"/>
                    <a:pt x="17835" y="1678"/>
                  </a:cubicBezTo>
                  <a:cubicBezTo>
                    <a:pt x="17835" y="1670"/>
                    <a:pt x="17828" y="1656"/>
                    <a:pt x="17828" y="1642"/>
                  </a:cubicBezTo>
                  <a:cubicBezTo>
                    <a:pt x="17828" y="1628"/>
                    <a:pt x="17822" y="1614"/>
                    <a:pt x="17822" y="1608"/>
                  </a:cubicBezTo>
                  <a:cubicBezTo>
                    <a:pt x="17822" y="1594"/>
                    <a:pt x="17814" y="1580"/>
                    <a:pt x="17814" y="1566"/>
                  </a:cubicBezTo>
                  <a:cubicBezTo>
                    <a:pt x="17814" y="1552"/>
                    <a:pt x="17814" y="1538"/>
                    <a:pt x="17809" y="1524"/>
                  </a:cubicBezTo>
                  <a:cubicBezTo>
                    <a:pt x="17809" y="1510"/>
                    <a:pt x="17809" y="1496"/>
                    <a:pt x="17809" y="1474"/>
                  </a:cubicBezTo>
                  <a:cubicBezTo>
                    <a:pt x="17801" y="1460"/>
                    <a:pt x="17809" y="1446"/>
                    <a:pt x="17809" y="1432"/>
                  </a:cubicBezTo>
                  <a:lnTo>
                    <a:pt x="17809" y="921"/>
                  </a:lnTo>
                  <a:cubicBezTo>
                    <a:pt x="17809" y="899"/>
                    <a:pt x="17809" y="879"/>
                    <a:pt x="17809" y="857"/>
                  </a:cubicBezTo>
                  <a:cubicBezTo>
                    <a:pt x="17814" y="829"/>
                    <a:pt x="17809" y="809"/>
                    <a:pt x="17814" y="781"/>
                  </a:cubicBezTo>
                  <a:cubicBezTo>
                    <a:pt x="17822" y="759"/>
                    <a:pt x="17814" y="739"/>
                    <a:pt x="17822" y="711"/>
                  </a:cubicBezTo>
                  <a:cubicBezTo>
                    <a:pt x="17828" y="689"/>
                    <a:pt x="17828" y="661"/>
                    <a:pt x="17828" y="641"/>
                  </a:cubicBezTo>
                  <a:cubicBezTo>
                    <a:pt x="17828" y="613"/>
                    <a:pt x="17835" y="585"/>
                    <a:pt x="17835" y="563"/>
                  </a:cubicBezTo>
                  <a:cubicBezTo>
                    <a:pt x="17841" y="535"/>
                    <a:pt x="17841" y="507"/>
                    <a:pt x="17849" y="479"/>
                  </a:cubicBezTo>
                  <a:cubicBezTo>
                    <a:pt x="17849" y="451"/>
                    <a:pt x="17849" y="431"/>
                    <a:pt x="17855" y="403"/>
                  </a:cubicBezTo>
                  <a:cubicBezTo>
                    <a:pt x="17855" y="375"/>
                    <a:pt x="17862" y="347"/>
                    <a:pt x="17868" y="310"/>
                  </a:cubicBezTo>
                  <a:cubicBezTo>
                    <a:pt x="17868" y="282"/>
                    <a:pt x="17876" y="254"/>
                    <a:pt x="17876" y="226"/>
                  </a:cubicBezTo>
                  <a:lnTo>
                    <a:pt x="17876" y="206"/>
                  </a:lnTo>
                  <a:cubicBezTo>
                    <a:pt x="17573" y="178"/>
                    <a:pt x="17277" y="108"/>
                    <a:pt x="16995" y="10"/>
                  </a:cubicBezTo>
                  <a:cubicBezTo>
                    <a:pt x="16978" y="2"/>
                    <a:pt x="16949" y="0"/>
                    <a:pt x="1691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899" name="Google Shape;2996;p57"/>
            <p:cNvGrpSpPr/>
            <p:nvPr/>
          </p:nvGrpSpPr>
          <p:grpSpPr>
            <a:xfrm>
              <a:off x="1222259" y="600353"/>
              <a:ext cx="12701" cy="12701"/>
              <a:chOff x="0" y="0"/>
              <a:chExt cx="12700" cy="12700"/>
            </a:xfrm>
          </p:grpSpPr>
          <p:sp>
            <p:nvSpPr>
              <p:cNvPr id="289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745" y="4800"/>
                      <a:pt x="7855" y="13371"/>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89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855" y="13371"/>
                      <a:pt x="13745" y="48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2902" name="Google Shape;2998;p57"/>
            <p:cNvGrpSpPr/>
            <p:nvPr/>
          </p:nvGrpSpPr>
          <p:grpSpPr>
            <a:xfrm>
              <a:off x="1197324" y="617631"/>
              <a:ext cx="12701" cy="12701"/>
              <a:chOff x="0" y="0"/>
              <a:chExt cx="12700" cy="12700"/>
            </a:xfrm>
          </p:grpSpPr>
          <p:sp>
            <p:nvSpPr>
              <p:cNvPr id="2900" name="Линия"/>
              <p:cNvSpPr/>
              <p:nvPr/>
            </p:nvSpPr>
            <p:spPr>
              <a:xfrm>
                <a:off x="0" y="-1"/>
                <a:ext cx="12701" cy="12702"/>
              </a:xfrm>
              <a:custGeom>
                <a:avLst/>
                <a:gdLst/>
                <a:ahLst/>
                <a:cxnLst>
                  <a:cxn ang="0">
                    <a:pos x="wd2" y="hd2"/>
                  </a:cxn>
                  <a:cxn ang="5400000">
                    <a:pos x="wd2" y="hd2"/>
                  </a:cxn>
                  <a:cxn ang="10800000">
                    <a:pos x="wd2" y="hd2"/>
                  </a:cxn>
                  <a:cxn ang="16200000">
                    <a:pos x="wd2" y="hd2"/>
                  </a:cxn>
                </a:cxnLst>
                <a:rect l="0" t="0" r="r" b="b"/>
                <a:pathLst>
                  <a:path w="21600" h="18634" fill="norm" stroke="1" extrusionOk="0">
                    <a:moveTo>
                      <a:pt x="0" y="18634"/>
                    </a:moveTo>
                    <a:cubicBezTo>
                      <a:pt x="6750" y="4234"/>
                      <a:pt x="14271" y="-2966"/>
                      <a:pt x="21600" y="114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01" name="Линия"/>
              <p:cNvSpPr/>
              <p:nvPr/>
            </p:nvSpPr>
            <p:spPr>
              <a:xfrm>
                <a:off x="0" y="-1"/>
                <a:ext cx="12701" cy="12702"/>
              </a:xfrm>
              <a:custGeom>
                <a:avLst/>
                <a:gdLst/>
                <a:ahLst/>
                <a:cxnLst>
                  <a:cxn ang="0">
                    <a:pos x="wd2" y="hd2"/>
                  </a:cxn>
                  <a:cxn ang="5400000">
                    <a:pos x="wd2" y="hd2"/>
                  </a:cxn>
                  <a:cxn ang="10800000">
                    <a:pos x="wd2" y="hd2"/>
                  </a:cxn>
                  <a:cxn ang="16200000">
                    <a:pos x="wd2" y="hd2"/>
                  </a:cxn>
                </a:cxnLst>
                <a:rect l="0" t="0" r="r" b="b"/>
                <a:pathLst>
                  <a:path w="21600" h="18634" fill="norm" stroke="1" extrusionOk="0">
                    <a:moveTo>
                      <a:pt x="21600" y="1148"/>
                    </a:moveTo>
                    <a:cubicBezTo>
                      <a:pt x="14271" y="-2966"/>
                      <a:pt x="6750" y="4234"/>
                      <a:pt x="0" y="18634"/>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03" name="Google Shape;3001;p57"/>
            <p:cNvSpPr/>
            <p:nvPr/>
          </p:nvSpPr>
          <p:spPr>
            <a:xfrm>
              <a:off x="1199985" y="61724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971" y="19591"/>
                    <a:pt x="10249" y="21098"/>
                    <a:pt x="3306" y="21098"/>
                  </a:cubicBezTo>
                  <a:cubicBezTo>
                    <a:pt x="2204" y="21098"/>
                    <a:pt x="1102" y="21098"/>
                    <a:pt x="0" y="21098"/>
                  </a:cubicBezTo>
                  <a:cubicBezTo>
                    <a:pt x="1763" y="21098"/>
                    <a:pt x="3527" y="21600"/>
                    <a:pt x="5290" y="21600"/>
                  </a:cubicBezTo>
                  <a:cubicBezTo>
                    <a:pt x="11571" y="21600"/>
                    <a:pt x="17412" y="17581"/>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06" name="Google Shape;3002;p57"/>
            <p:cNvGrpSpPr/>
            <p:nvPr/>
          </p:nvGrpSpPr>
          <p:grpSpPr>
            <a:xfrm>
              <a:off x="1233073" y="596641"/>
              <a:ext cx="12701" cy="12701"/>
              <a:chOff x="0" y="0"/>
              <a:chExt cx="12699" cy="12700"/>
            </a:xfrm>
          </p:grpSpPr>
          <p:sp>
            <p:nvSpPr>
              <p:cNvPr id="290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0739" fill="norm" stroke="1" extrusionOk="0">
                    <a:moveTo>
                      <a:pt x="21600" y="10739"/>
                    </a:moveTo>
                    <a:cubicBezTo>
                      <a:pt x="16890" y="6014"/>
                      <a:pt x="3222" y="-10861"/>
                      <a:pt x="0" y="10739"/>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0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0739" fill="norm" stroke="1" extrusionOk="0">
                    <a:moveTo>
                      <a:pt x="0" y="10739"/>
                    </a:moveTo>
                    <a:cubicBezTo>
                      <a:pt x="3222" y="-10861"/>
                      <a:pt x="16890" y="6014"/>
                      <a:pt x="21600" y="10739"/>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07" name="Google Shape;3021;p57"/>
            <p:cNvSpPr/>
            <p:nvPr/>
          </p:nvSpPr>
          <p:spPr>
            <a:xfrm>
              <a:off x="1327080" y="595441"/>
              <a:ext cx="110372" cy="1052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058" y="0"/>
                  </a:moveTo>
                  <a:lnTo>
                    <a:pt x="3058" y="11"/>
                  </a:lnTo>
                  <a:cubicBezTo>
                    <a:pt x="3058" y="58"/>
                    <a:pt x="3058" y="97"/>
                    <a:pt x="3058" y="136"/>
                  </a:cubicBezTo>
                  <a:lnTo>
                    <a:pt x="3058" y="156"/>
                  </a:lnTo>
                  <a:cubicBezTo>
                    <a:pt x="3058" y="195"/>
                    <a:pt x="3058" y="234"/>
                    <a:pt x="3050" y="273"/>
                  </a:cubicBezTo>
                  <a:lnTo>
                    <a:pt x="3050" y="487"/>
                  </a:lnTo>
                  <a:cubicBezTo>
                    <a:pt x="3069" y="1033"/>
                    <a:pt x="2623" y="1092"/>
                    <a:pt x="2426" y="1111"/>
                  </a:cubicBezTo>
                  <a:lnTo>
                    <a:pt x="2370" y="1122"/>
                  </a:lnTo>
                  <a:lnTo>
                    <a:pt x="2325" y="1122"/>
                  </a:lnTo>
                  <a:cubicBezTo>
                    <a:pt x="2120" y="1298"/>
                    <a:pt x="1934" y="1493"/>
                    <a:pt x="1748" y="1688"/>
                  </a:cubicBezTo>
                  <a:lnTo>
                    <a:pt x="1719" y="1716"/>
                  </a:lnTo>
                  <a:lnTo>
                    <a:pt x="1693" y="1755"/>
                  </a:lnTo>
                  <a:lnTo>
                    <a:pt x="1608" y="1844"/>
                  </a:lnTo>
                  <a:cubicBezTo>
                    <a:pt x="1451" y="2000"/>
                    <a:pt x="1321" y="2136"/>
                    <a:pt x="1254" y="2195"/>
                  </a:cubicBezTo>
                  <a:cubicBezTo>
                    <a:pt x="1143" y="2320"/>
                    <a:pt x="1105" y="2496"/>
                    <a:pt x="1172" y="2652"/>
                  </a:cubicBezTo>
                  <a:cubicBezTo>
                    <a:pt x="1310" y="2944"/>
                    <a:pt x="1068" y="3716"/>
                    <a:pt x="911" y="4039"/>
                  </a:cubicBezTo>
                  <a:cubicBezTo>
                    <a:pt x="781" y="4253"/>
                    <a:pt x="614" y="4437"/>
                    <a:pt x="409" y="4573"/>
                  </a:cubicBezTo>
                  <a:lnTo>
                    <a:pt x="391" y="4585"/>
                  </a:lnTo>
                  <a:lnTo>
                    <a:pt x="298" y="4643"/>
                  </a:lnTo>
                  <a:lnTo>
                    <a:pt x="231" y="4690"/>
                  </a:lnTo>
                  <a:cubicBezTo>
                    <a:pt x="149" y="4749"/>
                    <a:pt x="74" y="4819"/>
                    <a:pt x="0" y="4885"/>
                  </a:cubicBezTo>
                  <a:cubicBezTo>
                    <a:pt x="0" y="4897"/>
                    <a:pt x="0" y="4905"/>
                    <a:pt x="0" y="4916"/>
                  </a:cubicBezTo>
                  <a:lnTo>
                    <a:pt x="0" y="4924"/>
                  </a:lnTo>
                  <a:cubicBezTo>
                    <a:pt x="0" y="4936"/>
                    <a:pt x="8" y="4944"/>
                    <a:pt x="8" y="4955"/>
                  </a:cubicBezTo>
                  <a:lnTo>
                    <a:pt x="19" y="4975"/>
                  </a:lnTo>
                  <a:lnTo>
                    <a:pt x="27" y="5002"/>
                  </a:lnTo>
                  <a:lnTo>
                    <a:pt x="45" y="5041"/>
                  </a:lnTo>
                  <a:lnTo>
                    <a:pt x="56" y="5061"/>
                  </a:lnTo>
                  <a:cubicBezTo>
                    <a:pt x="112" y="5158"/>
                    <a:pt x="175" y="5286"/>
                    <a:pt x="242" y="5392"/>
                  </a:cubicBezTo>
                  <a:cubicBezTo>
                    <a:pt x="391" y="5646"/>
                    <a:pt x="529" y="5899"/>
                    <a:pt x="640" y="6172"/>
                  </a:cubicBezTo>
                  <a:cubicBezTo>
                    <a:pt x="818" y="6573"/>
                    <a:pt x="715" y="6924"/>
                    <a:pt x="632" y="7197"/>
                  </a:cubicBezTo>
                  <a:cubicBezTo>
                    <a:pt x="566" y="7440"/>
                    <a:pt x="521" y="7596"/>
                    <a:pt x="595" y="7763"/>
                  </a:cubicBezTo>
                  <a:cubicBezTo>
                    <a:pt x="882" y="8348"/>
                    <a:pt x="707" y="8698"/>
                    <a:pt x="473" y="8991"/>
                  </a:cubicBezTo>
                  <a:cubicBezTo>
                    <a:pt x="380" y="9116"/>
                    <a:pt x="417" y="9311"/>
                    <a:pt x="465" y="9517"/>
                  </a:cubicBezTo>
                  <a:cubicBezTo>
                    <a:pt x="492" y="9615"/>
                    <a:pt x="502" y="9723"/>
                    <a:pt x="510" y="9821"/>
                  </a:cubicBezTo>
                  <a:cubicBezTo>
                    <a:pt x="529" y="9938"/>
                    <a:pt x="566" y="10044"/>
                    <a:pt x="622" y="10141"/>
                  </a:cubicBezTo>
                  <a:cubicBezTo>
                    <a:pt x="715" y="10328"/>
                    <a:pt x="808" y="10512"/>
                    <a:pt x="670" y="10648"/>
                  </a:cubicBezTo>
                  <a:cubicBezTo>
                    <a:pt x="659" y="10668"/>
                    <a:pt x="614" y="10707"/>
                    <a:pt x="566" y="10746"/>
                  </a:cubicBezTo>
                  <a:cubicBezTo>
                    <a:pt x="454" y="10854"/>
                    <a:pt x="361" y="10941"/>
                    <a:pt x="298" y="11010"/>
                  </a:cubicBezTo>
                  <a:cubicBezTo>
                    <a:pt x="149" y="11166"/>
                    <a:pt x="101" y="11244"/>
                    <a:pt x="93" y="11283"/>
                  </a:cubicBezTo>
                  <a:cubicBezTo>
                    <a:pt x="120" y="11361"/>
                    <a:pt x="175" y="11439"/>
                    <a:pt x="231" y="11506"/>
                  </a:cubicBezTo>
                  <a:lnTo>
                    <a:pt x="316" y="11604"/>
                  </a:lnTo>
                  <a:cubicBezTo>
                    <a:pt x="454" y="11771"/>
                    <a:pt x="585" y="11946"/>
                    <a:pt x="707" y="12130"/>
                  </a:cubicBezTo>
                  <a:cubicBezTo>
                    <a:pt x="893" y="12395"/>
                    <a:pt x="957" y="12734"/>
                    <a:pt x="901" y="13057"/>
                  </a:cubicBezTo>
                  <a:cubicBezTo>
                    <a:pt x="893" y="13163"/>
                    <a:pt x="882" y="13272"/>
                    <a:pt x="893" y="13378"/>
                  </a:cubicBezTo>
                  <a:cubicBezTo>
                    <a:pt x="930" y="13651"/>
                    <a:pt x="1376" y="13846"/>
                    <a:pt x="1738" y="13846"/>
                  </a:cubicBezTo>
                  <a:cubicBezTo>
                    <a:pt x="1972" y="13857"/>
                    <a:pt x="2195" y="13924"/>
                    <a:pt x="2389" y="14041"/>
                  </a:cubicBezTo>
                  <a:cubicBezTo>
                    <a:pt x="2519" y="14119"/>
                    <a:pt x="2668" y="14169"/>
                    <a:pt x="2817" y="14177"/>
                  </a:cubicBezTo>
                  <a:cubicBezTo>
                    <a:pt x="2846" y="14177"/>
                    <a:pt x="2872" y="14177"/>
                    <a:pt x="2902" y="14188"/>
                  </a:cubicBezTo>
                  <a:lnTo>
                    <a:pt x="2928" y="14197"/>
                  </a:lnTo>
                  <a:cubicBezTo>
                    <a:pt x="2947" y="14197"/>
                    <a:pt x="2957" y="14208"/>
                    <a:pt x="2976" y="14208"/>
                  </a:cubicBezTo>
                  <a:lnTo>
                    <a:pt x="3003" y="14227"/>
                  </a:lnTo>
                  <a:cubicBezTo>
                    <a:pt x="3021" y="14236"/>
                    <a:pt x="3040" y="14236"/>
                    <a:pt x="3050" y="14247"/>
                  </a:cubicBezTo>
                  <a:lnTo>
                    <a:pt x="3077" y="14266"/>
                  </a:lnTo>
                  <a:lnTo>
                    <a:pt x="3125" y="14294"/>
                  </a:lnTo>
                  <a:lnTo>
                    <a:pt x="3151" y="14325"/>
                  </a:lnTo>
                  <a:lnTo>
                    <a:pt x="3189" y="14364"/>
                  </a:lnTo>
                  <a:lnTo>
                    <a:pt x="3218" y="14392"/>
                  </a:lnTo>
                  <a:lnTo>
                    <a:pt x="3244" y="14431"/>
                  </a:lnTo>
                  <a:lnTo>
                    <a:pt x="3274" y="14470"/>
                  </a:lnTo>
                  <a:lnTo>
                    <a:pt x="3311" y="14509"/>
                  </a:lnTo>
                  <a:lnTo>
                    <a:pt x="3329" y="14559"/>
                  </a:lnTo>
                  <a:lnTo>
                    <a:pt x="3356" y="14606"/>
                  </a:lnTo>
                  <a:lnTo>
                    <a:pt x="3385" y="14645"/>
                  </a:lnTo>
                  <a:lnTo>
                    <a:pt x="3412" y="14704"/>
                  </a:lnTo>
                  <a:lnTo>
                    <a:pt x="3430" y="14754"/>
                  </a:lnTo>
                  <a:lnTo>
                    <a:pt x="3460" y="14812"/>
                  </a:lnTo>
                  <a:lnTo>
                    <a:pt x="3478" y="14860"/>
                  </a:lnTo>
                  <a:lnTo>
                    <a:pt x="3505" y="14929"/>
                  </a:lnTo>
                  <a:lnTo>
                    <a:pt x="3523" y="14977"/>
                  </a:lnTo>
                  <a:lnTo>
                    <a:pt x="3553" y="15046"/>
                  </a:lnTo>
                  <a:lnTo>
                    <a:pt x="3561" y="15094"/>
                  </a:lnTo>
                  <a:lnTo>
                    <a:pt x="3590" y="15183"/>
                  </a:lnTo>
                  <a:lnTo>
                    <a:pt x="3608" y="15222"/>
                  </a:lnTo>
                  <a:lnTo>
                    <a:pt x="3635" y="15330"/>
                  </a:lnTo>
                  <a:lnTo>
                    <a:pt x="3646" y="15350"/>
                  </a:lnTo>
                  <a:lnTo>
                    <a:pt x="3683" y="15486"/>
                  </a:lnTo>
                  <a:cubicBezTo>
                    <a:pt x="3784" y="15486"/>
                    <a:pt x="3943" y="15495"/>
                    <a:pt x="4129" y="15506"/>
                  </a:cubicBezTo>
                  <a:lnTo>
                    <a:pt x="4148" y="15506"/>
                  </a:lnTo>
                  <a:lnTo>
                    <a:pt x="4249" y="15514"/>
                  </a:lnTo>
                  <a:lnTo>
                    <a:pt x="4315" y="15525"/>
                  </a:lnTo>
                  <a:lnTo>
                    <a:pt x="4371" y="15525"/>
                  </a:lnTo>
                  <a:cubicBezTo>
                    <a:pt x="4602" y="15553"/>
                    <a:pt x="4836" y="15592"/>
                    <a:pt x="5070" y="15651"/>
                  </a:cubicBezTo>
                  <a:lnTo>
                    <a:pt x="5088" y="15651"/>
                  </a:lnTo>
                  <a:lnTo>
                    <a:pt x="5219" y="15681"/>
                  </a:lnTo>
                  <a:lnTo>
                    <a:pt x="5256" y="15701"/>
                  </a:lnTo>
                  <a:lnTo>
                    <a:pt x="5320" y="15720"/>
                  </a:lnTo>
                  <a:lnTo>
                    <a:pt x="5405" y="15748"/>
                  </a:lnTo>
                  <a:lnTo>
                    <a:pt x="5460" y="15768"/>
                  </a:lnTo>
                  <a:lnTo>
                    <a:pt x="5535" y="15798"/>
                  </a:lnTo>
                  <a:lnTo>
                    <a:pt x="5561" y="15807"/>
                  </a:lnTo>
                  <a:cubicBezTo>
                    <a:pt x="5599" y="15826"/>
                    <a:pt x="5628" y="15846"/>
                    <a:pt x="5665" y="15857"/>
                  </a:cubicBezTo>
                  <a:lnTo>
                    <a:pt x="5684" y="15876"/>
                  </a:lnTo>
                  <a:cubicBezTo>
                    <a:pt x="5721" y="15896"/>
                    <a:pt x="5747" y="15904"/>
                    <a:pt x="5777" y="15935"/>
                  </a:cubicBezTo>
                  <a:cubicBezTo>
                    <a:pt x="5832" y="15963"/>
                    <a:pt x="5878" y="16002"/>
                    <a:pt x="5925" y="16041"/>
                  </a:cubicBezTo>
                  <a:cubicBezTo>
                    <a:pt x="6204" y="16255"/>
                    <a:pt x="6446" y="16520"/>
                    <a:pt x="6651" y="16801"/>
                  </a:cubicBezTo>
                  <a:lnTo>
                    <a:pt x="9050" y="15447"/>
                  </a:lnTo>
                  <a:lnTo>
                    <a:pt x="19971" y="21600"/>
                  </a:lnTo>
                  <a:lnTo>
                    <a:pt x="19971" y="20915"/>
                  </a:lnTo>
                  <a:lnTo>
                    <a:pt x="21310" y="20915"/>
                  </a:lnTo>
                  <a:lnTo>
                    <a:pt x="21310" y="6164"/>
                  </a:lnTo>
                  <a:cubicBezTo>
                    <a:pt x="21300" y="5841"/>
                    <a:pt x="21263" y="5509"/>
                    <a:pt x="21199" y="5189"/>
                  </a:cubicBezTo>
                  <a:cubicBezTo>
                    <a:pt x="21095" y="4671"/>
                    <a:pt x="21013" y="4214"/>
                    <a:pt x="21348" y="3794"/>
                  </a:cubicBezTo>
                  <a:cubicBezTo>
                    <a:pt x="21515" y="3579"/>
                    <a:pt x="21488" y="3451"/>
                    <a:pt x="21441" y="3189"/>
                  </a:cubicBezTo>
                  <a:cubicBezTo>
                    <a:pt x="21337" y="2780"/>
                    <a:pt x="21358" y="2351"/>
                    <a:pt x="21496" y="1969"/>
                  </a:cubicBezTo>
                  <a:lnTo>
                    <a:pt x="21534" y="1872"/>
                  </a:lnTo>
                  <a:lnTo>
                    <a:pt x="21600" y="1677"/>
                  </a:lnTo>
                  <a:cubicBezTo>
                    <a:pt x="21600" y="1668"/>
                    <a:pt x="21589" y="1657"/>
                    <a:pt x="21589" y="1649"/>
                  </a:cubicBezTo>
                  <a:cubicBezTo>
                    <a:pt x="21534" y="1493"/>
                    <a:pt x="21050" y="1423"/>
                    <a:pt x="20380" y="1326"/>
                  </a:cubicBezTo>
                  <a:cubicBezTo>
                    <a:pt x="20194" y="1298"/>
                    <a:pt x="19998" y="1267"/>
                    <a:pt x="19775" y="1228"/>
                  </a:cubicBezTo>
                  <a:cubicBezTo>
                    <a:pt x="19105" y="1122"/>
                    <a:pt x="18863" y="830"/>
                    <a:pt x="18651" y="565"/>
                  </a:cubicBezTo>
                  <a:cubicBezTo>
                    <a:pt x="18435" y="312"/>
                    <a:pt x="18249" y="78"/>
                    <a:pt x="17572" y="39"/>
                  </a:cubicBezTo>
                  <a:cubicBezTo>
                    <a:pt x="17524" y="36"/>
                    <a:pt x="17479" y="36"/>
                    <a:pt x="17431" y="36"/>
                  </a:cubicBezTo>
                  <a:cubicBezTo>
                    <a:pt x="16517" y="36"/>
                    <a:pt x="15411" y="565"/>
                    <a:pt x="14835" y="1111"/>
                  </a:cubicBezTo>
                  <a:cubicBezTo>
                    <a:pt x="14548" y="1395"/>
                    <a:pt x="14519" y="1551"/>
                    <a:pt x="14519" y="1599"/>
                  </a:cubicBezTo>
                  <a:cubicBezTo>
                    <a:pt x="14529" y="1833"/>
                    <a:pt x="14585" y="2047"/>
                    <a:pt x="14678" y="2262"/>
                  </a:cubicBezTo>
                  <a:cubicBezTo>
                    <a:pt x="14846" y="2702"/>
                    <a:pt x="15032" y="3198"/>
                    <a:pt x="14678" y="3685"/>
                  </a:cubicBezTo>
                  <a:cubicBezTo>
                    <a:pt x="14418" y="4028"/>
                    <a:pt x="14046" y="4242"/>
                    <a:pt x="13626" y="4273"/>
                  </a:cubicBezTo>
                  <a:cubicBezTo>
                    <a:pt x="13583" y="4275"/>
                    <a:pt x="13538" y="4275"/>
                    <a:pt x="13493" y="4275"/>
                  </a:cubicBezTo>
                  <a:cubicBezTo>
                    <a:pt x="13009" y="4275"/>
                    <a:pt x="12542" y="4083"/>
                    <a:pt x="12186" y="3735"/>
                  </a:cubicBezTo>
                  <a:cubicBezTo>
                    <a:pt x="11431" y="3022"/>
                    <a:pt x="10363" y="2769"/>
                    <a:pt x="9616" y="2769"/>
                  </a:cubicBezTo>
                  <a:cubicBezTo>
                    <a:pt x="9058" y="2769"/>
                    <a:pt x="8537" y="2546"/>
                    <a:pt x="8240" y="2184"/>
                  </a:cubicBezTo>
                  <a:cubicBezTo>
                    <a:pt x="8064" y="1989"/>
                    <a:pt x="7979" y="1735"/>
                    <a:pt x="8009" y="1482"/>
                  </a:cubicBezTo>
                  <a:cubicBezTo>
                    <a:pt x="8035" y="1200"/>
                    <a:pt x="8009" y="975"/>
                    <a:pt x="7198" y="799"/>
                  </a:cubicBezTo>
                  <a:cubicBezTo>
                    <a:pt x="6956" y="741"/>
                    <a:pt x="6715" y="655"/>
                    <a:pt x="6491" y="546"/>
                  </a:cubicBezTo>
                  <a:cubicBezTo>
                    <a:pt x="6093" y="373"/>
                    <a:pt x="5689" y="198"/>
                    <a:pt x="5136" y="198"/>
                  </a:cubicBezTo>
                  <a:cubicBezTo>
                    <a:pt x="4980" y="198"/>
                    <a:pt x="4807" y="212"/>
                    <a:pt x="4621" y="245"/>
                  </a:cubicBezTo>
                  <a:cubicBezTo>
                    <a:pt x="4483" y="267"/>
                    <a:pt x="4342" y="279"/>
                    <a:pt x="4201" y="279"/>
                  </a:cubicBezTo>
                  <a:cubicBezTo>
                    <a:pt x="3808" y="279"/>
                    <a:pt x="3417" y="187"/>
                    <a:pt x="305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10" name="Google Shape;3029;p57"/>
            <p:cNvGrpSpPr/>
            <p:nvPr/>
          </p:nvGrpSpPr>
          <p:grpSpPr>
            <a:xfrm>
              <a:off x="1324104" y="610109"/>
              <a:ext cx="12701" cy="12701"/>
              <a:chOff x="0" y="0"/>
              <a:chExt cx="12700" cy="12700"/>
            </a:xfrm>
          </p:grpSpPr>
          <p:sp>
            <p:nvSpPr>
              <p:cNvPr id="290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000" y="8664"/>
                      <a:pt x="8800" y="16141"/>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0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8800" y="16141"/>
                      <a:pt x="16000" y="8664"/>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2913" name="Google Shape;3033;p57"/>
            <p:cNvGrpSpPr/>
            <p:nvPr/>
          </p:nvGrpSpPr>
          <p:grpSpPr>
            <a:xfrm>
              <a:off x="1321585" y="614549"/>
              <a:ext cx="12701" cy="12701"/>
              <a:chOff x="0" y="0"/>
              <a:chExt cx="12700" cy="12700"/>
            </a:xfrm>
          </p:grpSpPr>
          <p:sp>
            <p:nvSpPr>
              <p:cNvPr id="291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246" y="6728"/>
                      <a:pt x="13886" y="1487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1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886" y="14872"/>
                      <a:pt x="5246" y="6728"/>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14" name="Google Shape;3038;p57"/>
            <p:cNvSpPr/>
            <p:nvPr/>
          </p:nvSpPr>
          <p:spPr>
            <a:xfrm>
              <a:off x="1321368" y="61243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882" y="1234"/>
                    <a:pt x="18409" y="2777"/>
                    <a:pt x="16936" y="4011"/>
                  </a:cubicBezTo>
                  <a:cubicBezTo>
                    <a:pt x="17182" y="3703"/>
                    <a:pt x="17673" y="3394"/>
                    <a:pt x="18164" y="3394"/>
                  </a:cubicBezTo>
                  <a:lnTo>
                    <a:pt x="21600" y="0"/>
                  </a:lnTo>
                  <a:close/>
                  <a:moveTo>
                    <a:pt x="16936" y="4011"/>
                  </a:moveTo>
                  <a:cubicBezTo>
                    <a:pt x="10555" y="8331"/>
                    <a:pt x="4909" y="14503"/>
                    <a:pt x="0" y="21600"/>
                  </a:cubicBezTo>
                  <a:cubicBezTo>
                    <a:pt x="4909" y="15737"/>
                    <a:pt x="10800" y="9566"/>
                    <a:pt x="16936" y="4011"/>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17" name="Google Shape;3051;p57"/>
            <p:cNvGrpSpPr/>
            <p:nvPr/>
          </p:nvGrpSpPr>
          <p:grpSpPr>
            <a:xfrm>
              <a:off x="1323717" y="637767"/>
              <a:ext cx="12701" cy="12701"/>
              <a:chOff x="0" y="0"/>
              <a:chExt cx="12700" cy="12700"/>
            </a:xfrm>
          </p:grpSpPr>
          <p:sp>
            <p:nvSpPr>
              <p:cNvPr id="291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600" y="7521"/>
                      <a:pt x="10800" y="1485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1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0800" y="14850"/>
                      <a:pt x="3600" y="752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18" name="Google Shape;3054;p57"/>
            <p:cNvSpPr/>
            <p:nvPr/>
          </p:nvSpPr>
          <p:spPr>
            <a:xfrm>
              <a:off x="1322298" y="61174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0660" y="10189"/>
                  </a:lnTo>
                  <a:lnTo>
                    <a:pt x="4769" y="16302"/>
                  </a:lnTo>
                  <a:lnTo>
                    <a:pt x="5891" y="15894"/>
                  </a:lnTo>
                  <a:lnTo>
                    <a:pt x="20478" y="1630"/>
                  </a:lnTo>
                  <a:lnTo>
                    <a:pt x="21600" y="0"/>
                  </a:lnTo>
                  <a:close/>
                  <a:moveTo>
                    <a:pt x="4769" y="16302"/>
                  </a:moveTo>
                  <a:lnTo>
                    <a:pt x="2805" y="17117"/>
                  </a:lnTo>
                  <a:lnTo>
                    <a:pt x="0" y="21600"/>
                  </a:lnTo>
                  <a:lnTo>
                    <a:pt x="4769" y="16302"/>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19" name="Google Shape;3055;p57"/>
            <p:cNvSpPr/>
            <p:nvPr/>
          </p:nvSpPr>
          <p:spPr>
            <a:xfrm>
              <a:off x="1132433" y="743101"/>
              <a:ext cx="1672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553" y="0"/>
                  </a:moveTo>
                  <a:cubicBezTo>
                    <a:pt x="13219" y="0"/>
                    <a:pt x="12851" y="351"/>
                    <a:pt x="12395" y="1192"/>
                  </a:cubicBezTo>
                  <a:cubicBezTo>
                    <a:pt x="11905" y="2174"/>
                    <a:pt x="11466" y="2945"/>
                    <a:pt x="11045" y="3647"/>
                  </a:cubicBezTo>
                  <a:lnTo>
                    <a:pt x="10853" y="3927"/>
                  </a:lnTo>
                  <a:cubicBezTo>
                    <a:pt x="10484" y="4629"/>
                    <a:pt x="10064" y="5400"/>
                    <a:pt x="9625" y="5891"/>
                  </a:cubicBezTo>
                  <a:lnTo>
                    <a:pt x="9450" y="6101"/>
                  </a:lnTo>
                  <a:cubicBezTo>
                    <a:pt x="9012" y="6873"/>
                    <a:pt x="8644" y="7364"/>
                    <a:pt x="8223" y="7574"/>
                  </a:cubicBezTo>
                  <a:lnTo>
                    <a:pt x="8030" y="7855"/>
                  </a:lnTo>
                  <a:cubicBezTo>
                    <a:pt x="7662" y="8345"/>
                    <a:pt x="7241" y="8836"/>
                    <a:pt x="6873" y="9047"/>
                  </a:cubicBezTo>
                  <a:lnTo>
                    <a:pt x="6680" y="9047"/>
                  </a:lnTo>
                  <a:cubicBezTo>
                    <a:pt x="6259" y="9327"/>
                    <a:pt x="5891" y="9538"/>
                    <a:pt x="5453" y="9818"/>
                  </a:cubicBezTo>
                  <a:lnTo>
                    <a:pt x="5277" y="9818"/>
                  </a:lnTo>
                  <a:cubicBezTo>
                    <a:pt x="4839" y="10029"/>
                    <a:pt x="4418" y="10029"/>
                    <a:pt x="3980" y="10029"/>
                  </a:cubicBezTo>
                  <a:lnTo>
                    <a:pt x="3857" y="10029"/>
                  </a:lnTo>
                  <a:cubicBezTo>
                    <a:pt x="3577" y="10099"/>
                    <a:pt x="3279" y="10169"/>
                    <a:pt x="2981" y="10169"/>
                  </a:cubicBezTo>
                  <a:cubicBezTo>
                    <a:pt x="2279" y="10169"/>
                    <a:pt x="1543" y="9958"/>
                    <a:pt x="859" y="9818"/>
                  </a:cubicBezTo>
                  <a:lnTo>
                    <a:pt x="789" y="9818"/>
                  </a:lnTo>
                  <a:cubicBezTo>
                    <a:pt x="666" y="11992"/>
                    <a:pt x="491" y="14727"/>
                    <a:pt x="298" y="17182"/>
                  </a:cubicBezTo>
                  <a:cubicBezTo>
                    <a:pt x="175" y="18655"/>
                    <a:pt x="123" y="20338"/>
                    <a:pt x="0" y="21600"/>
                  </a:cubicBezTo>
                  <a:lnTo>
                    <a:pt x="175" y="21600"/>
                  </a:lnTo>
                  <a:lnTo>
                    <a:pt x="491" y="21319"/>
                  </a:lnTo>
                  <a:lnTo>
                    <a:pt x="736" y="21109"/>
                  </a:lnTo>
                  <a:lnTo>
                    <a:pt x="1227" y="21109"/>
                  </a:lnTo>
                  <a:cubicBezTo>
                    <a:pt x="1718" y="21109"/>
                    <a:pt x="2262" y="20829"/>
                    <a:pt x="2875" y="20618"/>
                  </a:cubicBezTo>
                  <a:lnTo>
                    <a:pt x="4103" y="19847"/>
                  </a:lnTo>
                  <a:cubicBezTo>
                    <a:pt x="7048" y="17883"/>
                    <a:pt x="10309" y="14236"/>
                    <a:pt x="11466" y="10029"/>
                  </a:cubicBezTo>
                  <a:cubicBezTo>
                    <a:pt x="12097" y="7784"/>
                    <a:pt x="12764" y="6943"/>
                    <a:pt x="13465" y="6943"/>
                  </a:cubicBezTo>
                  <a:cubicBezTo>
                    <a:pt x="14271" y="6943"/>
                    <a:pt x="15131" y="8135"/>
                    <a:pt x="15955" y="9538"/>
                  </a:cubicBezTo>
                  <a:cubicBezTo>
                    <a:pt x="16445" y="10519"/>
                    <a:pt x="16936" y="11501"/>
                    <a:pt x="17427" y="12764"/>
                  </a:cubicBezTo>
                  <a:cubicBezTo>
                    <a:pt x="18339" y="14938"/>
                    <a:pt x="19391" y="16691"/>
                    <a:pt x="20495" y="17673"/>
                  </a:cubicBezTo>
                  <a:cubicBezTo>
                    <a:pt x="20671" y="17813"/>
                    <a:pt x="20864" y="17883"/>
                    <a:pt x="21039" y="17883"/>
                  </a:cubicBezTo>
                  <a:cubicBezTo>
                    <a:pt x="21232" y="17883"/>
                    <a:pt x="21407" y="17813"/>
                    <a:pt x="21600" y="17673"/>
                  </a:cubicBezTo>
                  <a:lnTo>
                    <a:pt x="20986" y="17392"/>
                  </a:lnTo>
                  <a:cubicBezTo>
                    <a:pt x="18409" y="16691"/>
                    <a:pt x="16936" y="10800"/>
                    <a:pt x="15762" y="5891"/>
                  </a:cubicBezTo>
                  <a:cubicBezTo>
                    <a:pt x="14832" y="1964"/>
                    <a:pt x="14289" y="0"/>
                    <a:pt x="1355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20" name="Google Shape;3056;p57"/>
            <p:cNvSpPr/>
            <p:nvPr/>
          </p:nvSpPr>
          <p:spPr>
            <a:xfrm>
              <a:off x="1129150" y="726654"/>
              <a:ext cx="40517" cy="31378"/>
            </a:xfrm>
            <a:custGeom>
              <a:avLst/>
              <a:gdLst/>
              <a:ahLst/>
              <a:cxnLst>
                <a:cxn ang="0">
                  <a:pos x="wd2" y="hd2"/>
                </a:cxn>
                <a:cxn ang="5400000">
                  <a:pos x="wd2" y="hd2"/>
                </a:cxn>
                <a:cxn ang="10800000">
                  <a:pos x="wd2" y="hd2"/>
                </a:cxn>
                <a:cxn ang="16200000">
                  <a:pos x="wd2" y="hd2"/>
                </a:cxn>
              </a:cxnLst>
              <a:rect l="0" t="0" r="r" b="b"/>
              <a:pathLst>
                <a:path w="20900" h="21600" fill="norm" stroke="1" extrusionOk="0">
                  <a:moveTo>
                    <a:pt x="8739" y="0"/>
                  </a:moveTo>
                  <a:cubicBezTo>
                    <a:pt x="8032" y="0"/>
                    <a:pt x="7184" y="374"/>
                    <a:pt x="6862" y="542"/>
                  </a:cubicBezTo>
                  <a:lnTo>
                    <a:pt x="6813" y="579"/>
                  </a:lnTo>
                  <a:lnTo>
                    <a:pt x="6743" y="579"/>
                  </a:lnTo>
                  <a:cubicBezTo>
                    <a:pt x="6715" y="579"/>
                    <a:pt x="6568" y="608"/>
                    <a:pt x="6302" y="645"/>
                  </a:cubicBezTo>
                  <a:cubicBezTo>
                    <a:pt x="5847" y="710"/>
                    <a:pt x="5384" y="748"/>
                    <a:pt x="4922" y="748"/>
                  </a:cubicBezTo>
                  <a:cubicBezTo>
                    <a:pt x="4320" y="748"/>
                    <a:pt x="3710" y="682"/>
                    <a:pt x="3115" y="579"/>
                  </a:cubicBezTo>
                  <a:cubicBezTo>
                    <a:pt x="3052" y="561"/>
                    <a:pt x="2996" y="551"/>
                    <a:pt x="2947" y="551"/>
                  </a:cubicBezTo>
                  <a:cubicBezTo>
                    <a:pt x="2716" y="551"/>
                    <a:pt x="2597" y="757"/>
                    <a:pt x="2352" y="1430"/>
                  </a:cubicBezTo>
                  <a:lnTo>
                    <a:pt x="2254" y="1692"/>
                  </a:lnTo>
                  <a:lnTo>
                    <a:pt x="2233" y="1757"/>
                  </a:lnTo>
                  <a:lnTo>
                    <a:pt x="2184" y="1916"/>
                  </a:lnTo>
                  <a:lnTo>
                    <a:pt x="2135" y="2019"/>
                  </a:lnTo>
                  <a:lnTo>
                    <a:pt x="2058" y="2150"/>
                  </a:lnTo>
                  <a:lnTo>
                    <a:pt x="2008" y="2243"/>
                  </a:lnTo>
                  <a:lnTo>
                    <a:pt x="1938" y="2374"/>
                  </a:lnTo>
                  <a:lnTo>
                    <a:pt x="1889" y="2477"/>
                  </a:lnTo>
                  <a:lnTo>
                    <a:pt x="1791" y="2608"/>
                  </a:lnTo>
                  <a:lnTo>
                    <a:pt x="1714" y="2701"/>
                  </a:lnTo>
                  <a:lnTo>
                    <a:pt x="1616" y="2804"/>
                  </a:lnTo>
                  <a:lnTo>
                    <a:pt x="1546" y="2869"/>
                  </a:lnTo>
                  <a:lnTo>
                    <a:pt x="1350" y="3000"/>
                  </a:lnTo>
                  <a:lnTo>
                    <a:pt x="1273" y="3028"/>
                  </a:lnTo>
                  <a:cubicBezTo>
                    <a:pt x="1126" y="4440"/>
                    <a:pt x="909" y="5879"/>
                    <a:pt x="342" y="6991"/>
                  </a:cubicBezTo>
                  <a:cubicBezTo>
                    <a:pt x="-688" y="9085"/>
                    <a:pt x="860" y="12422"/>
                    <a:pt x="1693" y="13468"/>
                  </a:cubicBezTo>
                  <a:cubicBezTo>
                    <a:pt x="1889" y="13693"/>
                    <a:pt x="1987" y="13992"/>
                    <a:pt x="2037" y="14319"/>
                  </a:cubicBezTo>
                  <a:lnTo>
                    <a:pt x="2058" y="14319"/>
                  </a:lnTo>
                  <a:cubicBezTo>
                    <a:pt x="2282" y="14319"/>
                    <a:pt x="2450" y="14347"/>
                    <a:pt x="2646" y="14347"/>
                  </a:cubicBezTo>
                  <a:lnTo>
                    <a:pt x="3213" y="14347"/>
                  </a:lnTo>
                  <a:cubicBezTo>
                    <a:pt x="3381" y="14347"/>
                    <a:pt x="3528" y="14319"/>
                    <a:pt x="3675" y="14319"/>
                  </a:cubicBezTo>
                  <a:lnTo>
                    <a:pt x="3724" y="14319"/>
                  </a:lnTo>
                  <a:cubicBezTo>
                    <a:pt x="3900" y="14282"/>
                    <a:pt x="4047" y="14254"/>
                    <a:pt x="4194" y="14216"/>
                  </a:cubicBezTo>
                  <a:lnTo>
                    <a:pt x="4243" y="14216"/>
                  </a:lnTo>
                  <a:cubicBezTo>
                    <a:pt x="4390" y="14188"/>
                    <a:pt x="4558" y="14123"/>
                    <a:pt x="4684" y="14085"/>
                  </a:cubicBezTo>
                  <a:lnTo>
                    <a:pt x="4733" y="14085"/>
                  </a:lnTo>
                  <a:cubicBezTo>
                    <a:pt x="4880" y="14020"/>
                    <a:pt x="5048" y="13954"/>
                    <a:pt x="5195" y="13889"/>
                  </a:cubicBezTo>
                  <a:lnTo>
                    <a:pt x="5244" y="13861"/>
                  </a:lnTo>
                  <a:cubicBezTo>
                    <a:pt x="5391" y="13796"/>
                    <a:pt x="5538" y="13730"/>
                    <a:pt x="5714" y="13627"/>
                  </a:cubicBezTo>
                  <a:lnTo>
                    <a:pt x="5735" y="13599"/>
                  </a:lnTo>
                  <a:cubicBezTo>
                    <a:pt x="5910" y="13496"/>
                    <a:pt x="6078" y="13403"/>
                    <a:pt x="6253" y="13300"/>
                  </a:cubicBezTo>
                  <a:cubicBezTo>
                    <a:pt x="6575" y="13085"/>
                    <a:pt x="6862" y="13001"/>
                    <a:pt x="7121" y="13001"/>
                  </a:cubicBezTo>
                  <a:cubicBezTo>
                    <a:pt x="7801" y="13001"/>
                    <a:pt x="8263" y="13627"/>
                    <a:pt x="8655" y="14151"/>
                  </a:cubicBezTo>
                  <a:cubicBezTo>
                    <a:pt x="9068" y="14740"/>
                    <a:pt x="9461" y="15263"/>
                    <a:pt x="10147" y="15328"/>
                  </a:cubicBezTo>
                  <a:cubicBezTo>
                    <a:pt x="12136" y="15525"/>
                    <a:pt x="12353" y="15758"/>
                    <a:pt x="12430" y="15824"/>
                  </a:cubicBezTo>
                  <a:lnTo>
                    <a:pt x="13019" y="16347"/>
                  </a:lnTo>
                  <a:lnTo>
                    <a:pt x="12430" y="16833"/>
                  </a:lnTo>
                  <a:cubicBezTo>
                    <a:pt x="12388" y="16899"/>
                    <a:pt x="11296" y="17815"/>
                    <a:pt x="10119" y="17815"/>
                  </a:cubicBezTo>
                  <a:cubicBezTo>
                    <a:pt x="10000" y="17815"/>
                    <a:pt x="9881" y="17805"/>
                    <a:pt x="9755" y="17787"/>
                  </a:cubicBezTo>
                  <a:cubicBezTo>
                    <a:pt x="9216" y="17656"/>
                    <a:pt x="8704" y="17394"/>
                    <a:pt x="8235" y="16964"/>
                  </a:cubicBezTo>
                  <a:cubicBezTo>
                    <a:pt x="7745" y="16628"/>
                    <a:pt x="7380" y="16375"/>
                    <a:pt x="7128" y="16375"/>
                  </a:cubicBezTo>
                  <a:cubicBezTo>
                    <a:pt x="7044" y="16375"/>
                    <a:pt x="6967" y="16413"/>
                    <a:pt x="6911" y="16478"/>
                  </a:cubicBezTo>
                  <a:cubicBezTo>
                    <a:pt x="6225" y="17329"/>
                    <a:pt x="4607" y="17852"/>
                    <a:pt x="3381" y="18114"/>
                  </a:cubicBezTo>
                  <a:lnTo>
                    <a:pt x="2989" y="18179"/>
                  </a:lnTo>
                  <a:cubicBezTo>
                    <a:pt x="2821" y="18207"/>
                    <a:pt x="2646" y="18245"/>
                    <a:pt x="2478" y="18245"/>
                  </a:cubicBezTo>
                  <a:lnTo>
                    <a:pt x="2254" y="18273"/>
                  </a:lnTo>
                  <a:lnTo>
                    <a:pt x="1910" y="18273"/>
                  </a:lnTo>
                  <a:lnTo>
                    <a:pt x="1812" y="18310"/>
                  </a:lnTo>
                  <a:lnTo>
                    <a:pt x="1693" y="18338"/>
                  </a:lnTo>
                  <a:lnTo>
                    <a:pt x="1616" y="18375"/>
                  </a:lnTo>
                  <a:lnTo>
                    <a:pt x="1546" y="18375"/>
                  </a:lnTo>
                  <a:cubicBezTo>
                    <a:pt x="1497" y="18927"/>
                    <a:pt x="1644" y="19460"/>
                    <a:pt x="1889" y="19880"/>
                  </a:cubicBezTo>
                  <a:lnTo>
                    <a:pt x="2107" y="20207"/>
                  </a:lnTo>
                  <a:lnTo>
                    <a:pt x="2135" y="20207"/>
                  </a:lnTo>
                  <a:cubicBezTo>
                    <a:pt x="2282" y="20179"/>
                    <a:pt x="2401" y="20142"/>
                    <a:pt x="2499" y="20142"/>
                  </a:cubicBezTo>
                  <a:cubicBezTo>
                    <a:pt x="2597" y="20114"/>
                    <a:pt x="2723" y="20114"/>
                    <a:pt x="2821" y="20114"/>
                  </a:cubicBezTo>
                  <a:cubicBezTo>
                    <a:pt x="2919" y="20114"/>
                    <a:pt x="2989" y="20114"/>
                    <a:pt x="3087" y="20142"/>
                  </a:cubicBezTo>
                  <a:lnTo>
                    <a:pt x="3115" y="20142"/>
                  </a:lnTo>
                  <a:cubicBezTo>
                    <a:pt x="3185" y="20142"/>
                    <a:pt x="3262" y="20179"/>
                    <a:pt x="3311" y="20207"/>
                  </a:cubicBezTo>
                  <a:lnTo>
                    <a:pt x="3360" y="20207"/>
                  </a:lnTo>
                  <a:cubicBezTo>
                    <a:pt x="3409" y="20245"/>
                    <a:pt x="3458" y="20273"/>
                    <a:pt x="3507" y="20310"/>
                  </a:cubicBezTo>
                  <a:lnTo>
                    <a:pt x="3528" y="20338"/>
                  </a:lnTo>
                  <a:cubicBezTo>
                    <a:pt x="3605" y="20376"/>
                    <a:pt x="3626" y="20441"/>
                    <a:pt x="3675" y="20469"/>
                  </a:cubicBezTo>
                  <a:lnTo>
                    <a:pt x="3703" y="20506"/>
                  </a:lnTo>
                  <a:cubicBezTo>
                    <a:pt x="3752" y="20572"/>
                    <a:pt x="3773" y="20637"/>
                    <a:pt x="3823" y="20703"/>
                  </a:cubicBezTo>
                  <a:cubicBezTo>
                    <a:pt x="3851" y="20768"/>
                    <a:pt x="3900" y="20834"/>
                    <a:pt x="3921" y="20927"/>
                  </a:cubicBezTo>
                  <a:lnTo>
                    <a:pt x="3949" y="20964"/>
                  </a:lnTo>
                  <a:cubicBezTo>
                    <a:pt x="4243" y="20927"/>
                    <a:pt x="4537" y="20796"/>
                    <a:pt x="4803" y="20600"/>
                  </a:cubicBezTo>
                  <a:cubicBezTo>
                    <a:pt x="5125" y="20404"/>
                    <a:pt x="5440" y="20179"/>
                    <a:pt x="5763" y="19918"/>
                  </a:cubicBezTo>
                  <a:lnTo>
                    <a:pt x="5861" y="19815"/>
                  </a:lnTo>
                  <a:lnTo>
                    <a:pt x="5959" y="19815"/>
                  </a:lnTo>
                  <a:cubicBezTo>
                    <a:pt x="6008" y="19815"/>
                    <a:pt x="10763" y="19357"/>
                    <a:pt x="11548" y="19263"/>
                  </a:cubicBezTo>
                  <a:lnTo>
                    <a:pt x="11814" y="19263"/>
                  </a:lnTo>
                  <a:lnTo>
                    <a:pt x="11912" y="19291"/>
                  </a:lnTo>
                  <a:cubicBezTo>
                    <a:pt x="11989" y="19291"/>
                    <a:pt x="12038" y="19291"/>
                    <a:pt x="12087" y="19329"/>
                  </a:cubicBezTo>
                  <a:lnTo>
                    <a:pt x="12087" y="19058"/>
                  </a:lnTo>
                  <a:lnTo>
                    <a:pt x="12675" y="19189"/>
                  </a:lnTo>
                  <a:cubicBezTo>
                    <a:pt x="13929" y="19525"/>
                    <a:pt x="15421" y="20114"/>
                    <a:pt x="15715" y="21030"/>
                  </a:cubicBezTo>
                  <a:cubicBezTo>
                    <a:pt x="16002" y="21301"/>
                    <a:pt x="17165" y="21600"/>
                    <a:pt x="18426" y="21600"/>
                  </a:cubicBezTo>
                  <a:cubicBezTo>
                    <a:pt x="19238" y="21600"/>
                    <a:pt x="20086" y="21478"/>
                    <a:pt x="20765" y="21161"/>
                  </a:cubicBezTo>
                  <a:lnTo>
                    <a:pt x="20891" y="21095"/>
                  </a:lnTo>
                  <a:cubicBezTo>
                    <a:pt x="20891" y="20637"/>
                    <a:pt x="20891" y="20273"/>
                    <a:pt x="20891" y="19946"/>
                  </a:cubicBezTo>
                  <a:lnTo>
                    <a:pt x="20891" y="19749"/>
                  </a:lnTo>
                  <a:cubicBezTo>
                    <a:pt x="20912" y="19329"/>
                    <a:pt x="20891" y="18861"/>
                    <a:pt x="20863" y="18403"/>
                  </a:cubicBezTo>
                  <a:cubicBezTo>
                    <a:pt x="20793" y="17945"/>
                    <a:pt x="19882" y="16674"/>
                    <a:pt x="19294" y="15889"/>
                  </a:cubicBezTo>
                  <a:lnTo>
                    <a:pt x="18951" y="15431"/>
                  </a:lnTo>
                  <a:cubicBezTo>
                    <a:pt x="18244" y="14478"/>
                    <a:pt x="18216" y="12618"/>
                    <a:pt x="18244" y="11964"/>
                  </a:cubicBezTo>
                  <a:lnTo>
                    <a:pt x="17578" y="10655"/>
                  </a:lnTo>
                  <a:lnTo>
                    <a:pt x="17557" y="10552"/>
                  </a:lnTo>
                  <a:cubicBezTo>
                    <a:pt x="17459" y="10197"/>
                    <a:pt x="17361" y="9833"/>
                    <a:pt x="17235" y="9477"/>
                  </a:cubicBezTo>
                  <a:cubicBezTo>
                    <a:pt x="17039" y="8917"/>
                    <a:pt x="16773" y="8431"/>
                    <a:pt x="16451" y="8001"/>
                  </a:cubicBezTo>
                  <a:cubicBezTo>
                    <a:pt x="16380" y="7935"/>
                    <a:pt x="16331" y="7842"/>
                    <a:pt x="16254" y="7776"/>
                  </a:cubicBezTo>
                  <a:lnTo>
                    <a:pt x="16233" y="7739"/>
                  </a:lnTo>
                  <a:cubicBezTo>
                    <a:pt x="16156" y="7674"/>
                    <a:pt x="16086" y="7646"/>
                    <a:pt x="16009" y="7580"/>
                  </a:cubicBezTo>
                  <a:lnTo>
                    <a:pt x="15960" y="7543"/>
                  </a:lnTo>
                  <a:cubicBezTo>
                    <a:pt x="15890" y="7477"/>
                    <a:pt x="15792" y="7449"/>
                    <a:pt x="15715" y="7412"/>
                  </a:cubicBezTo>
                  <a:cubicBezTo>
                    <a:pt x="15617" y="7346"/>
                    <a:pt x="15519" y="7318"/>
                    <a:pt x="15421" y="7253"/>
                  </a:cubicBezTo>
                  <a:cubicBezTo>
                    <a:pt x="14468" y="6627"/>
                    <a:pt x="13733" y="5159"/>
                    <a:pt x="13292" y="3982"/>
                  </a:cubicBezTo>
                  <a:cubicBezTo>
                    <a:pt x="13243" y="3813"/>
                    <a:pt x="13166" y="3683"/>
                    <a:pt x="13117" y="3552"/>
                  </a:cubicBezTo>
                  <a:cubicBezTo>
                    <a:pt x="13019" y="3225"/>
                    <a:pt x="12921" y="2963"/>
                    <a:pt x="12872" y="2767"/>
                  </a:cubicBezTo>
                  <a:lnTo>
                    <a:pt x="11597" y="2767"/>
                  </a:lnTo>
                  <a:lnTo>
                    <a:pt x="11450" y="2542"/>
                  </a:lnTo>
                  <a:cubicBezTo>
                    <a:pt x="10931" y="1692"/>
                    <a:pt x="10322" y="935"/>
                    <a:pt x="9636" y="318"/>
                  </a:cubicBezTo>
                  <a:lnTo>
                    <a:pt x="9440" y="187"/>
                  </a:lnTo>
                  <a:cubicBezTo>
                    <a:pt x="9244" y="47"/>
                    <a:pt x="9005" y="0"/>
                    <a:pt x="873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21" name="Google Shape;3072;p57"/>
            <p:cNvSpPr/>
            <p:nvPr/>
          </p:nvSpPr>
          <p:spPr>
            <a:xfrm>
              <a:off x="1132756" y="74540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979" y="9221"/>
                    <a:pt x="10608" y="15789"/>
                    <a:pt x="3792" y="19705"/>
                  </a:cubicBezTo>
                  <a:cubicBezTo>
                    <a:pt x="10523" y="15789"/>
                    <a:pt x="17979" y="9600"/>
                    <a:pt x="21600" y="0"/>
                  </a:cubicBezTo>
                  <a:close/>
                  <a:moveTo>
                    <a:pt x="3792" y="19705"/>
                  </a:moveTo>
                  <a:cubicBezTo>
                    <a:pt x="2514" y="20463"/>
                    <a:pt x="1193" y="21095"/>
                    <a:pt x="0" y="21600"/>
                  </a:cubicBezTo>
                  <a:cubicBezTo>
                    <a:pt x="1236" y="21095"/>
                    <a:pt x="2514" y="20463"/>
                    <a:pt x="3792" y="19705"/>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22" name="Google Shape;3073;p57"/>
            <p:cNvSpPr/>
            <p:nvPr/>
          </p:nvSpPr>
          <p:spPr>
            <a:xfrm>
              <a:off x="1128098" y="74673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315" y="7855"/>
                    <a:pt x="6214" y="13745"/>
                    <a:pt x="0" y="21600"/>
                  </a:cubicBezTo>
                  <a:cubicBezTo>
                    <a:pt x="6214" y="21600"/>
                    <a:pt x="13315" y="7855"/>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23" name="Google Shape;3074;p57"/>
            <p:cNvSpPr/>
            <p:nvPr/>
          </p:nvSpPr>
          <p:spPr>
            <a:xfrm>
              <a:off x="1134619" y="755340"/>
              <a:ext cx="1791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83" y="0"/>
                  </a:moveTo>
                  <a:cubicBezTo>
                    <a:pt x="18963" y="201"/>
                    <a:pt x="9629" y="1520"/>
                    <a:pt x="7844" y="1721"/>
                  </a:cubicBezTo>
                  <a:cubicBezTo>
                    <a:pt x="6927" y="2668"/>
                    <a:pt x="4389" y="5249"/>
                    <a:pt x="2620" y="5249"/>
                  </a:cubicBezTo>
                  <a:cubicBezTo>
                    <a:pt x="2522" y="5249"/>
                    <a:pt x="2440" y="5249"/>
                    <a:pt x="2342" y="5221"/>
                  </a:cubicBezTo>
                  <a:cubicBezTo>
                    <a:pt x="2227" y="5221"/>
                    <a:pt x="2113" y="5221"/>
                    <a:pt x="1998" y="5135"/>
                  </a:cubicBezTo>
                  <a:cubicBezTo>
                    <a:pt x="1490" y="4819"/>
                    <a:pt x="1081" y="4217"/>
                    <a:pt x="802" y="3414"/>
                  </a:cubicBezTo>
                  <a:lnTo>
                    <a:pt x="737" y="3127"/>
                  </a:lnTo>
                  <a:lnTo>
                    <a:pt x="737" y="2926"/>
                  </a:lnTo>
                  <a:lnTo>
                    <a:pt x="688" y="2811"/>
                  </a:lnTo>
                  <a:cubicBezTo>
                    <a:pt x="622" y="2811"/>
                    <a:pt x="573" y="2725"/>
                    <a:pt x="508" y="2725"/>
                  </a:cubicBezTo>
                  <a:cubicBezTo>
                    <a:pt x="393" y="2639"/>
                    <a:pt x="262" y="2582"/>
                    <a:pt x="147" y="2582"/>
                  </a:cubicBezTo>
                  <a:cubicBezTo>
                    <a:pt x="98" y="2582"/>
                    <a:pt x="49" y="2582"/>
                    <a:pt x="0" y="2610"/>
                  </a:cubicBezTo>
                  <a:cubicBezTo>
                    <a:pt x="1376" y="5823"/>
                    <a:pt x="2113" y="7429"/>
                    <a:pt x="5551" y="9151"/>
                  </a:cubicBezTo>
                  <a:cubicBezTo>
                    <a:pt x="8990" y="10843"/>
                    <a:pt x="8876" y="13769"/>
                    <a:pt x="8532" y="16666"/>
                  </a:cubicBezTo>
                  <a:cubicBezTo>
                    <a:pt x="8368" y="18588"/>
                    <a:pt x="8254" y="19678"/>
                    <a:pt x="9629" y="21284"/>
                  </a:cubicBezTo>
                  <a:lnTo>
                    <a:pt x="9973" y="21600"/>
                  </a:lnTo>
                  <a:lnTo>
                    <a:pt x="10202" y="21284"/>
                  </a:lnTo>
                  <a:lnTo>
                    <a:pt x="10366" y="21084"/>
                  </a:lnTo>
                  <a:cubicBezTo>
                    <a:pt x="10595" y="20797"/>
                    <a:pt x="10825" y="20481"/>
                    <a:pt x="11119" y="20080"/>
                  </a:cubicBezTo>
                  <a:lnTo>
                    <a:pt x="11971" y="18990"/>
                  </a:lnTo>
                  <a:cubicBezTo>
                    <a:pt x="14607" y="15404"/>
                    <a:pt x="16523" y="12908"/>
                    <a:pt x="17997" y="12908"/>
                  </a:cubicBezTo>
                  <a:cubicBezTo>
                    <a:pt x="18259" y="12908"/>
                    <a:pt x="18505" y="12994"/>
                    <a:pt x="18734" y="13167"/>
                  </a:cubicBezTo>
                  <a:cubicBezTo>
                    <a:pt x="18898" y="13224"/>
                    <a:pt x="19045" y="13281"/>
                    <a:pt x="19193" y="13281"/>
                  </a:cubicBezTo>
                  <a:cubicBezTo>
                    <a:pt x="19635" y="13281"/>
                    <a:pt x="20044" y="12966"/>
                    <a:pt x="20339" y="12449"/>
                  </a:cubicBezTo>
                  <a:cubicBezTo>
                    <a:pt x="20290" y="12163"/>
                    <a:pt x="20175" y="11847"/>
                    <a:pt x="20061" y="11560"/>
                  </a:cubicBezTo>
                  <a:cubicBezTo>
                    <a:pt x="19487" y="9954"/>
                    <a:pt x="18734" y="7831"/>
                    <a:pt x="19078" y="5823"/>
                  </a:cubicBezTo>
                  <a:cubicBezTo>
                    <a:pt x="19373" y="4618"/>
                    <a:pt x="19881" y="3729"/>
                    <a:pt x="20519" y="3414"/>
                  </a:cubicBezTo>
                  <a:cubicBezTo>
                    <a:pt x="21207" y="2725"/>
                    <a:pt x="21600" y="1520"/>
                    <a:pt x="21600" y="201"/>
                  </a:cubicBezTo>
                  <a:lnTo>
                    <a:pt x="21551" y="201"/>
                  </a:lnTo>
                  <a:lnTo>
                    <a:pt x="21322" y="115"/>
                  </a:lnTo>
                  <a:lnTo>
                    <a:pt x="21256" y="115"/>
                  </a:lnTo>
                  <a:lnTo>
                    <a:pt x="2097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26" name="Google Shape;3077;p57"/>
            <p:cNvGrpSpPr/>
            <p:nvPr/>
          </p:nvGrpSpPr>
          <p:grpSpPr>
            <a:xfrm>
              <a:off x="1129429" y="752204"/>
              <a:ext cx="12701" cy="12701"/>
              <a:chOff x="0" y="0"/>
              <a:chExt cx="12700" cy="12699"/>
            </a:xfrm>
          </p:grpSpPr>
          <p:sp>
            <p:nvSpPr>
              <p:cNvPr id="292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427" y="17939"/>
                      <a:pt x="4142" y="1025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2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42" y="10251"/>
                      <a:pt x="12427" y="17939"/>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27" name="Google Shape;3085;p57"/>
            <p:cNvSpPr/>
            <p:nvPr/>
          </p:nvSpPr>
          <p:spPr>
            <a:xfrm>
              <a:off x="1363576" y="768187"/>
              <a:ext cx="88988" cy="615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532" y="0"/>
                  </a:moveTo>
                  <a:cubicBezTo>
                    <a:pt x="13522" y="0"/>
                    <a:pt x="13512" y="5"/>
                    <a:pt x="13499" y="14"/>
                  </a:cubicBezTo>
                  <a:cubicBezTo>
                    <a:pt x="13212" y="29"/>
                    <a:pt x="12728" y="429"/>
                    <a:pt x="12438" y="848"/>
                  </a:cubicBezTo>
                  <a:cubicBezTo>
                    <a:pt x="12336" y="982"/>
                    <a:pt x="12267" y="1163"/>
                    <a:pt x="12267" y="1363"/>
                  </a:cubicBezTo>
                  <a:cubicBezTo>
                    <a:pt x="12267" y="1630"/>
                    <a:pt x="12197" y="1882"/>
                    <a:pt x="12069" y="2082"/>
                  </a:cubicBezTo>
                  <a:cubicBezTo>
                    <a:pt x="12013" y="2163"/>
                    <a:pt x="11921" y="2282"/>
                    <a:pt x="11805" y="2430"/>
                  </a:cubicBezTo>
                  <a:cubicBezTo>
                    <a:pt x="11275" y="3131"/>
                    <a:pt x="10777" y="3864"/>
                    <a:pt x="10325" y="4665"/>
                  </a:cubicBezTo>
                  <a:cubicBezTo>
                    <a:pt x="9923" y="5408"/>
                    <a:pt x="9221" y="5437"/>
                    <a:pt x="8608" y="5437"/>
                  </a:cubicBezTo>
                  <a:cubicBezTo>
                    <a:pt x="8559" y="5437"/>
                    <a:pt x="8506" y="5437"/>
                    <a:pt x="8457" y="5437"/>
                  </a:cubicBezTo>
                  <a:cubicBezTo>
                    <a:pt x="8371" y="5427"/>
                    <a:pt x="8282" y="5423"/>
                    <a:pt x="8193" y="5423"/>
                  </a:cubicBezTo>
                  <a:cubicBezTo>
                    <a:pt x="8104" y="5423"/>
                    <a:pt x="8015" y="5427"/>
                    <a:pt x="7926" y="5437"/>
                  </a:cubicBezTo>
                  <a:cubicBezTo>
                    <a:pt x="7847" y="5451"/>
                    <a:pt x="7765" y="5470"/>
                    <a:pt x="7695" y="5518"/>
                  </a:cubicBezTo>
                  <a:cubicBezTo>
                    <a:pt x="7616" y="5585"/>
                    <a:pt x="7616" y="5585"/>
                    <a:pt x="7695" y="5871"/>
                  </a:cubicBezTo>
                  <a:cubicBezTo>
                    <a:pt x="7778" y="6104"/>
                    <a:pt x="7903" y="6552"/>
                    <a:pt x="7626" y="6871"/>
                  </a:cubicBezTo>
                  <a:cubicBezTo>
                    <a:pt x="7363" y="7205"/>
                    <a:pt x="6694" y="7653"/>
                    <a:pt x="6255" y="7953"/>
                  </a:cubicBezTo>
                  <a:lnTo>
                    <a:pt x="5988" y="8139"/>
                  </a:lnTo>
                  <a:cubicBezTo>
                    <a:pt x="5781" y="8253"/>
                    <a:pt x="5550" y="8339"/>
                    <a:pt x="5332" y="8353"/>
                  </a:cubicBezTo>
                  <a:cubicBezTo>
                    <a:pt x="4894" y="8439"/>
                    <a:pt x="4281" y="8553"/>
                    <a:pt x="4097" y="8906"/>
                  </a:cubicBezTo>
                  <a:cubicBezTo>
                    <a:pt x="3968" y="9139"/>
                    <a:pt x="3830" y="9216"/>
                    <a:pt x="3698" y="9216"/>
                  </a:cubicBezTo>
                  <a:cubicBezTo>
                    <a:pt x="3513" y="9216"/>
                    <a:pt x="3339" y="9058"/>
                    <a:pt x="3230" y="8973"/>
                  </a:cubicBezTo>
                  <a:cubicBezTo>
                    <a:pt x="3101" y="8853"/>
                    <a:pt x="3039" y="8806"/>
                    <a:pt x="2999" y="8806"/>
                  </a:cubicBezTo>
                  <a:cubicBezTo>
                    <a:pt x="2963" y="8806"/>
                    <a:pt x="2946" y="8844"/>
                    <a:pt x="2920" y="8906"/>
                  </a:cubicBezTo>
                  <a:cubicBezTo>
                    <a:pt x="2735" y="9340"/>
                    <a:pt x="2445" y="9640"/>
                    <a:pt x="2113" y="9754"/>
                  </a:cubicBezTo>
                  <a:cubicBezTo>
                    <a:pt x="2066" y="9754"/>
                    <a:pt x="2030" y="9773"/>
                    <a:pt x="1984" y="9773"/>
                  </a:cubicBezTo>
                  <a:lnTo>
                    <a:pt x="1951" y="9773"/>
                  </a:lnTo>
                  <a:cubicBezTo>
                    <a:pt x="1915" y="9754"/>
                    <a:pt x="1882" y="9754"/>
                    <a:pt x="1846" y="9754"/>
                  </a:cubicBezTo>
                  <a:lnTo>
                    <a:pt x="1813" y="9740"/>
                  </a:lnTo>
                  <a:cubicBezTo>
                    <a:pt x="1790" y="9721"/>
                    <a:pt x="1753" y="9706"/>
                    <a:pt x="1730" y="9687"/>
                  </a:cubicBezTo>
                  <a:lnTo>
                    <a:pt x="1697" y="9673"/>
                  </a:lnTo>
                  <a:cubicBezTo>
                    <a:pt x="1661" y="9654"/>
                    <a:pt x="1628" y="9621"/>
                    <a:pt x="1605" y="9587"/>
                  </a:cubicBezTo>
                  <a:cubicBezTo>
                    <a:pt x="1582" y="9573"/>
                    <a:pt x="1559" y="9554"/>
                    <a:pt x="1546" y="9521"/>
                  </a:cubicBezTo>
                  <a:lnTo>
                    <a:pt x="1536" y="9554"/>
                  </a:lnTo>
                  <a:lnTo>
                    <a:pt x="1490" y="9606"/>
                  </a:lnTo>
                  <a:lnTo>
                    <a:pt x="1420" y="9706"/>
                  </a:lnTo>
                  <a:lnTo>
                    <a:pt x="1374" y="9754"/>
                  </a:lnTo>
                  <a:lnTo>
                    <a:pt x="1305" y="9854"/>
                  </a:lnTo>
                  <a:lnTo>
                    <a:pt x="1269" y="9921"/>
                  </a:lnTo>
                  <a:lnTo>
                    <a:pt x="1200" y="10021"/>
                  </a:lnTo>
                  <a:lnTo>
                    <a:pt x="1167" y="10088"/>
                  </a:lnTo>
                  <a:lnTo>
                    <a:pt x="1107" y="10188"/>
                  </a:lnTo>
                  <a:lnTo>
                    <a:pt x="1074" y="10254"/>
                  </a:lnTo>
                  <a:cubicBezTo>
                    <a:pt x="1051" y="10288"/>
                    <a:pt x="1028" y="10321"/>
                    <a:pt x="1015" y="10354"/>
                  </a:cubicBezTo>
                  <a:lnTo>
                    <a:pt x="982" y="10421"/>
                  </a:lnTo>
                  <a:cubicBezTo>
                    <a:pt x="969" y="10474"/>
                    <a:pt x="959" y="10507"/>
                    <a:pt x="936" y="10555"/>
                  </a:cubicBezTo>
                  <a:lnTo>
                    <a:pt x="923" y="10607"/>
                  </a:lnTo>
                  <a:cubicBezTo>
                    <a:pt x="900" y="10655"/>
                    <a:pt x="877" y="10721"/>
                    <a:pt x="867" y="10788"/>
                  </a:cubicBezTo>
                  <a:cubicBezTo>
                    <a:pt x="751" y="11288"/>
                    <a:pt x="590" y="11755"/>
                    <a:pt x="392" y="12208"/>
                  </a:cubicBezTo>
                  <a:lnTo>
                    <a:pt x="313" y="12375"/>
                  </a:lnTo>
                  <a:cubicBezTo>
                    <a:pt x="175" y="12723"/>
                    <a:pt x="0" y="13123"/>
                    <a:pt x="0" y="13290"/>
                  </a:cubicBezTo>
                  <a:cubicBezTo>
                    <a:pt x="13" y="13523"/>
                    <a:pt x="36" y="13757"/>
                    <a:pt x="92" y="13990"/>
                  </a:cubicBezTo>
                  <a:cubicBezTo>
                    <a:pt x="185" y="14457"/>
                    <a:pt x="231" y="14943"/>
                    <a:pt x="244" y="15429"/>
                  </a:cubicBezTo>
                  <a:cubicBezTo>
                    <a:pt x="244" y="16263"/>
                    <a:pt x="382" y="16678"/>
                    <a:pt x="715" y="17331"/>
                  </a:cubicBezTo>
                  <a:cubicBezTo>
                    <a:pt x="959" y="17812"/>
                    <a:pt x="1074" y="18412"/>
                    <a:pt x="1038" y="19013"/>
                  </a:cubicBezTo>
                  <a:cubicBezTo>
                    <a:pt x="1144" y="19265"/>
                    <a:pt x="1259" y="19513"/>
                    <a:pt x="1397" y="19746"/>
                  </a:cubicBezTo>
                  <a:cubicBezTo>
                    <a:pt x="1546" y="19999"/>
                    <a:pt x="1720" y="20247"/>
                    <a:pt x="1915" y="20466"/>
                  </a:cubicBezTo>
                  <a:cubicBezTo>
                    <a:pt x="2297" y="20933"/>
                    <a:pt x="2528" y="21233"/>
                    <a:pt x="2584" y="21533"/>
                  </a:cubicBezTo>
                  <a:lnTo>
                    <a:pt x="2584" y="21548"/>
                  </a:lnTo>
                  <a:lnTo>
                    <a:pt x="2597" y="21567"/>
                  </a:lnTo>
                  <a:lnTo>
                    <a:pt x="2597" y="21581"/>
                  </a:lnTo>
                  <a:lnTo>
                    <a:pt x="2607" y="21600"/>
                  </a:lnTo>
                  <a:cubicBezTo>
                    <a:pt x="2966" y="20947"/>
                    <a:pt x="2907" y="20032"/>
                    <a:pt x="2897" y="19932"/>
                  </a:cubicBezTo>
                  <a:lnTo>
                    <a:pt x="2897" y="19913"/>
                  </a:lnTo>
                  <a:lnTo>
                    <a:pt x="2874" y="19632"/>
                  </a:lnTo>
                  <a:lnTo>
                    <a:pt x="4064" y="19246"/>
                  </a:lnTo>
                  <a:lnTo>
                    <a:pt x="4871" y="18913"/>
                  </a:lnTo>
                  <a:lnTo>
                    <a:pt x="6232" y="19179"/>
                  </a:lnTo>
                  <a:lnTo>
                    <a:pt x="6232" y="17678"/>
                  </a:lnTo>
                  <a:lnTo>
                    <a:pt x="6278" y="17597"/>
                  </a:lnTo>
                  <a:cubicBezTo>
                    <a:pt x="6394" y="17364"/>
                    <a:pt x="7478" y="15377"/>
                    <a:pt x="8332" y="15377"/>
                  </a:cubicBezTo>
                  <a:cubicBezTo>
                    <a:pt x="9093" y="15377"/>
                    <a:pt x="9726" y="16497"/>
                    <a:pt x="9910" y="16864"/>
                  </a:cubicBezTo>
                  <a:lnTo>
                    <a:pt x="13061" y="17745"/>
                  </a:lnTo>
                  <a:cubicBezTo>
                    <a:pt x="13153" y="17245"/>
                    <a:pt x="13351" y="16363"/>
                    <a:pt x="13661" y="16077"/>
                  </a:cubicBezTo>
                  <a:cubicBezTo>
                    <a:pt x="13776" y="15968"/>
                    <a:pt x="13905" y="15925"/>
                    <a:pt x="14040" y="15925"/>
                  </a:cubicBezTo>
                  <a:cubicBezTo>
                    <a:pt x="14188" y="15925"/>
                    <a:pt x="14340" y="15977"/>
                    <a:pt x="14491" y="16030"/>
                  </a:cubicBezTo>
                  <a:cubicBezTo>
                    <a:pt x="14639" y="16068"/>
                    <a:pt x="14794" y="16111"/>
                    <a:pt x="14926" y="16111"/>
                  </a:cubicBezTo>
                  <a:cubicBezTo>
                    <a:pt x="15002" y="16111"/>
                    <a:pt x="15071" y="16096"/>
                    <a:pt x="15127" y="16063"/>
                  </a:cubicBezTo>
                  <a:cubicBezTo>
                    <a:pt x="15599" y="15710"/>
                    <a:pt x="16281" y="15229"/>
                    <a:pt x="17121" y="15229"/>
                  </a:cubicBezTo>
                  <a:cubicBezTo>
                    <a:pt x="17352" y="15229"/>
                    <a:pt x="17583" y="15277"/>
                    <a:pt x="17803" y="15363"/>
                  </a:cubicBezTo>
                  <a:cubicBezTo>
                    <a:pt x="17932" y="15401"/>
                    <a:pt x="18024" y="15434"/>
                    <a:pt x="18093" y="15434"/>
                  </a:cubicBezTo>
                  <a:cubicBezTo>
                    <a:pt x="18215" y="15434"/>
                    <a:pt x="18275" y="15343"/>
                    <a:pt x="18370" y="15077"/>
                  </a:cubicBezTo>
                  <a:cubicBezTo>
                    <a:pt x="18449" y="14843"/>
                    <a:pt x="18588" y="14676"/>
                    <a:pt x="18762" y="14610"/>
                  </a:cubicBezTo>
                  <a:cubicBezTo>
                    <a:pt x="18855" y="14567"/>
                    <a:pt x="18950" y="14538"/>
                    <a:pt x="19052" y="14538"/>
                  </a:cubicBezTo>
                  <a:cubicBezTo>
                    <a:pt x="19075" y="14538"/>
                    <a:pt x="19095" y="14538"/>
                    <a:pt x="19118" y="14543"/>
                  </a:cubicBezTo>
                  <a:cubicBezTo>
                    <a:pt x="19685" y="14576"/>
                    <a:pt x="20364" y="15043"/>
                    <a:pt x="20595" y="15210"/>
                  </a:cubicBezTo>
                  <a:lnTo>
                    <a:pt x="21600" y="14958"/>
                  </a:lnTo>
                  <a:lnTo>
                    <a:pt x="21310" y="13809"/>
                  </a:lnTo>
                  <a:cubicBezTo>
                    <a:pt x="21079" y="13657"/>
                    <a:pt x="20872" y="13509"/>
                    <a:pt x="20664" y="13309"/>
                  </a:cubicBezTo>
                  <a:lnTo>
                    <a:pt x="20641" y="13290"/>
                  </a:lnTo>
                  <a:lnTo>
                    <a:pt x="20631" y="13275"/>
                  </a:lnTo>
                  <a:cubicBezTo>
                    <a:pt x="20562" y="13223"/>
                    <a:pt x="20503" y="13156"/>
                    <a:pt x="20447" y="13109"/>
                  </a:cubicBezTo>
                  <a:cubicBezTo>
                    <a:pt x="20262" y="12942"/>
                    <a:pt x="20124" y="12689"/>
                    <a:pt x="20041" y="12389"/>
                  </a:cubicBezTo>
                  <a:cubicBezTo>
                    <a:pt x="20041" y="12356"/>
                    <a:pt x="20031" y="12322"/>
                    <a:pt x="20031" y="12289"/>
                  </a:cubicBezTo>
                  <a:cubicBezTo>
                    <a:pt x="20031" y="11875"/>
                    <a:pt x="20031" y="11522"/>
                    <a:pt x="19547" y="10888"/>
                  </a:cubicBezTo>
                  <a:lnTo>
                    <a:pt x="19455" y="10774"/>
                  </a:lnTo>
                  <a:cubicBezTo>
                    <a:pt x="19257" y="10540"/>
                    <a:pt x="19049" y="10321"/>
                    <a:pt x="18842" y="10121"/>
                  </a:cubicBezTo>
                  <a:cubicBezTo>
                    <a:pt x="18519" y="9806"/>
                    <a:pt x="18265" y="9554"/>
                    <a:pt x="18265" y="9073"/>
                  </a:cubicBezTo>
                  <a:cubicBezTo>
                    <a:pt x="18265" y="8873"/>
                    <a:pt x="18209" y="8753"/>
                    <a:pt x="17942" y="8339"/>
                  </a:cubicBezTo>
                  <a:cubicBezTo>
                    <a:pt x="17826" y="8172"/>
                    <a:pt x="17701" y="7953"/>
                    <a:pt x="17536" y="7672"/>
                  </a:cubicBezTo>
                  <a:cubicBezTo>
                    <a:pt x="17052" y="6838"/>
                    <a:pt x="16268" y="6819"/>
                    <a:pt x="16258" y="6819"/>
                  </a:cubicBezTo>
                  <a:lnTo>
                    <a:pt x="16106" y="6819"/>
                  </a:lnTo>
                  <a:lnTo>
                    <a:pt x="15875" y="5985"/>
                  </a:lnTo>
                  <a:lnTo>
                    <a:pt x="15173" y="5837"/>
                  </a:lnTo>
                  <a:lnTo>
                    <a:pt x="15127" y="5804"/>
                  </a:lnTo>
                  <a:cubicBezTo>
                    <a:pt x="14976" y="5637"/>
                    <a:pt x="14883" y="5385"/>
                    <a:pt x="14897" y="5118"/>
                  </a:cubicBezTo>
                  <a:cubicBezTo>
                    <a:pt x="14906" y="4798"/>
                    <a:pt x="15068" y="4532"/>
                    <a:pt x="15381" y="4317"/>
                  </a:cubicBezTo>
                  <a:cubicBezTo>
                    <a:pt x="15450" y="4265"/>
                    <a:pt x="15506" y="4184"/>
                    <a:pt x="15529" y="4084"/>
                  </a:cubicBezTo>
                  <a:cubicBezTo>
                    <a:pt x="15612" y="3764"/>
                    <a:pt x="15414" y="3231"/>
                    <a:pt x="15289" y="2864"/>
                  </a:cubicBezTo>
                  <a:cubicBezTo>
                    <a:pt x="15243" y="2730"/>
                    <a:pt x="15196" y="2583"/>
                    <a:pt x="15160" y="2430"/>
                  </a:cubicBezTo>
                  <a:cubicBezTo>
                    <a:pt x="15150" y="2416"/>
                    <a:pt x="15150" y="2397"/>
                    <a:pt x="15137" y="2383"/>
                  </a:cubicBezTo>
                  <a:lnTo>
                    <a:pt x="15127" y="2349"/>
                  </a:lnTo>
                  <a:lnTo>
                    <a:pt x="15114" y="2316"/>
                  </a:lnTo>
                  <a:lnTo>
                    <a:pt x="15091" y="2263"/>
                  </a:lnTo>
                  <a:lnTo>
                    <a:pt x="15081" y="2230"/>
                  </a:lnTo>
                  <a:lnTo>
                    <a:pt x="15045" y="2149"/>
                  </a:lnTo>
                  <a:lnTo>
                    <a:pt x="15035" y="2116"/>
                  </a:lnTo>
                  <a:lnTo>
                    <a:pt x="14999" y="2049"/>
                  </a:lnTo>
                  <a:lnTo>
                    <a:pt x="14966" y="1982"/>
                  </a:lnTo>
                  <a:lnTo>
                    <a:pt x="14943" y="1930"/>
                  </a:lnTo>
                  <a:lnTo>
                    <a:pt x="14883" y="1815"/>
                  </a:lnTo>
                  <a:cubicBezTo>
                    <a:pt x="14653" y="1363"/>
                    <a:pt x="14320" y="748"/>
                    <a:pt x="13984" y="181"/>
                  </a:cubicBezTo>
                  <a:lnTo>
                    <a:pt x="13928" y="181"/>
                  </a:lnTo>
                  <a:lnTo>
                    <a:pt x="13868" y="162"/>
                  </a:lnTo>
                  <a:lnTo>
                    <a:pt x="13835" y="148"/>
                  </a:lnTo>
                  <a:lnTo>
                    <a:pt x="13766" y="114"/>
                  </a:lnTo>
                  <a:lnTo>
                    <a:pt x="13743" y="95"/>
                  </a:lnTo>
                  <a:cubicBezTo>
                    <a:pt x="13720" y="81"/>
                    <a:pt x="13697" y="62"/>
                    <a:pt x="13661" y="48"/>
                  </a:cubicBezTo>
                  <a:cubicBezTo>
                    <a:pt x="13651" y="48"/>
                    <a:pt x="13638" y="29"/>
                    <a:pt x="13615" y="14"/>
                  </a:cubicBezTo>
                  <a:lnTo>
                    <a:pt x="13558" y="14"/>
                  </a:lnTo>
                  <a:cubicBezTo>
                    <a:pt x="13552" y="5"/>
                    <a:pt x="13542" y="0"/>
                    <a:pt x="1353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28" name="Google Shape;3086;p57"/>
            <p:cNvSpPr/>
            <p:nvPr/>
          </p:nvSpPr>
          <p:spPr>
            <a:xfrm>
              <a:off x="1277074" y="747536"/>
              <a:ext cx="85621" cy="69735"/>
            </a:xfrm>
            <a:custGeom>
              <a:avLst/>
              <a:gdLst/>
              <a:ahLst/>
              <a:cxnLst>
                <a:cxn ang="0">
                  <a:pos x="wd2" y="hd2"/>
                </a:cxn>
                <a:cxn ang="5400000">
                  <a:pos x="wd2" y="hd2"/>
                </a:cxn>
                <a:cxn ang="10800000">
                  <a:pos x="wd2" y="hd2"/>
                </a:cxn>
                <a:cxn ang="16200000">
                  <a:pos x="wd2" y="hd2"/>
                </a:cxn>
              </a:cxnLst>
              <a:rect l="0" t="0" r="r" b="b"/>
              <a:pathLst>
                <a:path w="21555" h="21600" fill="norm" stroke="1" extrusionOk="0">
                  <a:moveTo>
                    <a:pt x="5374" y="0"/>
                  </a:moveTo>
                  <a:cubicBezTo>
                    <a:pt x="5329" y="0"/>
                    <a:pt x="5257" y="59"/>
                    <a:pt x="5110" y="223"/>
                  </a:cubicBezTo>
                  <a:cubicBezTo>
                    <a:pt x="4960" y="395"/>
                    <a:pt x="4782" y="601"/>
                    <a:pt x="4557" y="601"/>
                  </a:cubicBezTo>
                  <a:cubicBezTo>
                    <a:pt x="4529" y="601"/>
                    <a:pt x="4502" y="597"/>
                    <a:pt x="4475" y="593"/>
                  </a:cubicBezTo>
                  <a:lnTo>
                    <a:pt x="4269" y="564"/>
                  </a:lnTo>
                  <a:cubicBezTo>
                    <a:pt x="4051" y="517"/>
                    <a:pt x="3647" y="433"/>
                    <a:pt x="3333" y="433"/>
                  </a:cubicBezTo>
                  <a:cubicBezTo>
                    <a:pt x="3155" y="433"/>
                    <a:pt x="3005" y="458"/>
                    <a:pt x="2929" y="534"/>
                  </a:cubicBezTo>
                  <a:cubicBezTo>
                    <a:pt x="2800" y="664"/>
                    <a:pt x="2738" y="1194"/>
                    <a:pt x="2704" y="1535"/>
                  </a:cubicBezTo>
                  <a:cubicBezTo>
                    <a:pt x="2656" y="1977"/>
                    <a:pt x="2618" y="2212"/>
                    <a:pt x="2512" y="2359"/>
                  </a:cubicBezTo>
                  <a:cubicBezTo>
                    <a:pt x="2249" y="2683"/>
                    <a:pt x="1747" y="3495"/>
                    <a:pt x="1747" y="3789"/>
                  </a:cubicBezTo>
                  <a:cubicBezTo>
                    <a:pt x="1747" y="3848"/>
                    <a:pt x="1733" y="3907"/>
                    <a:pt x="1733" y="3949"/>
                  </a:cubicBezTo>
                  <a:lnTo>
                    <a:pt x="1733" y="3966"/>
                  </a:lnTo>
                  <a:cubicBezTo>
                    <a:pt x="1709" y="4113"/>
                    <a:pt x="1661" y="4260"/>
                    <a:pt x="1579" y="4378"/>
                  </a:cubicBezTo>
                  <a:lnTo>
                    <a:pt x="1637" y="4790"/>
                  </a:lnTo>
                  <a:lnTo>
                    <a:pt x="1661" y="4979"/>
                  </a:lnTo>
                  <a:lnTo>
                    <a:pt x="1661" y="5026"/>
                  </a:lnTo>
                  <a:lnTo>
                    <a:pt x="1675" y="5173"/>
                  </a:lnTo>
                  <a:lnTo>
                    <a:pt x="1685" y="5232"/>
                  </a:lnTo>
                  <a:lnTo>
                    <a:pt x="1699" y="5350"/>
                  </a:lnTo>
                  <a:lnTo>
                    <a:pt x="1709" y="5421"/>
                  </a:lnTo>
                  <a:lnTo>
                    <a:pt x="1723" y="5509"/>
                  </a:lnTo>
                  <a:lnTo>
                    <a:pt x="1733" y="5585"/>
                  </a:lnTo>
                  <a:lnTo>
                    <a:pt x="1733" y="5644"/>
                  </a:lnTo>
                  <a:cubicBezTo>
                    <a:pt x="1733" y="5686"/>
                    <a:pt x="1733" y="5732"/>
                    <a:pt x="1747" y="5762"/>
                  </a:cubicBezTo>
                  <a:cubicBezTo>
                    <a:pt x="1805" y="6422"/>
                    <a:pt x="1962" y="8647"/>
                    <a:pt x="1470" y="9248"/>
                  </a:cubicBezTo>
                  <a:cubicBezTo>
                    <a:pt x="1196" y="9631"/>
                    <a:pt x="981" y="10043"/>
                    <a:pt x="814" y="10501"/>
                  </a:cubicBezTo>
                  <a:lnTo>
                    <a:pt x="800" y="10514"/>
                  </a:lnTo>
                  <a:lnTo>
                    <a:pt x="790" y="10573"/>
                  </a:lnTo>
                  <a:lnTo>
                    <a:pt x="728" y="10619"/>
                  </a:lnTo>
                  <a:cubicBezTo>
                    <a:pt x="359" y="10989"/>
                    <a:pt x="106" y="11519"/>
                    <a:pt x="34" y="12108"/>
                  </a:cubicBezTo>
                  <a:cubicBezTo>
                    <a:pt x="10" y="12343"/>
                    <a:pt x="0" y="12592"/>
                    <a:pt x="0" y="12827"/>
                  </a:cubicBezTo>
                  <a:cubicBezTo>
                    <a:pt x="0" y="13168"/>
                    <a:pt x="10" y="13521"/>
                    <a:pt x="34" y="13857"/>
                  </a:cubicBezTo>
                  <a:cubicBezTo>
                    <a:pt x="58" y="14152"/>
                    <a:pt x="82" y="14446"/>
                    <a:pt x="82" y="14770"/>
                  </a:cubicBezTo>
                  <a:cubicBezTo>
                    <a:pt x="82" y="15094"/>
                    <a:pt x="191" y="15329"/>
                    <a:pt x="335" y="15653"/>
                  </a:cubicBezTo>
                  <a:lnTo>
                    <a:pt x="407" y="15847"/>
                  </a:lnTo>
                  <a:lnTo>
                    <a:pt x="441" y="15906"/>
                  </a:lnTo>
                  <a:lnTo>
                    <a:pt x="489" y="16036"/>
                  </a:lnTo>
                  <a:lnTo>
                    <a:pt x="513" y="16124"/>
                  </a:lnTo>
                  <a:cubicBezTo>
                    <a:pt x="537" y="16171"/>
                    <a:pt x="550" y="16200"/>
                    <a:pt x="561" y="16242"/>
                  </a:cubicBezTo>
                  <a:cubicBezTo>
                    <a:pt x="574" y="16288"/>
                    <a:pt x="585" y="16318"/>
                    <a:pt x="598" y="16347"/>
                  </a:cubicBezTo>
                  <a:cubicBezTo>
                    <a:pt x="598" y="16377"/>
                    <a:pt x="608" y="16406"/>
                    <a:pt x="622" y="16436"/>
                  </a:cubicBezTo>
                  <a:lnTo>
                    <a:pt x="632" y="16465"/>
                  </a:lnTo>
                  <a:cubicBezTo>
                    <a:pt x="814" y="16759"/>
                    <a:pt x="1733" y="16919"/>
                    <a:pt x="2403" y="17054"/>
                  </a:cubicBezTo>
                  <a:cubicBezTo>
                    <a:pt x="2728" y="17113"/>
                    <a:pt x="3039" y="17171"/>
                    <a:pt x="3288" y="17230"/>
                  </a:cubicBezTo>
                  <a:cubicBezTo>
                    <a:pt x="4283" y="17508"/>
                    <a:pt x="5278" y="19144"/>
                    <a:pt x="5240" y="19867"/>
                  </a:cubicBezTo>
                  <a:cubicBezTo>
                    <a:pt x="5216" y="20309"/>
                    <a:pt x="5743" y="21339"/>
                    <a:pt x="6115" y="21575"/>
                  </a:cubicBezTo>
                  <a:cubicBezTo>
                    <a:pt x="6143" y="21592"/>
                    <a:pt x="6180" y="21600"/>
                    <a:pt x="6225" y="21600"/>
                  </a:cubicBezTo>
                  <a:cubicBezTo>
                    <a:pt x="6437" y="21600"/>
                    <a:pt x="6806" y="21432"/>
                    <a:pt x="7072" y="21322"/>
                  </a:cubicBezTo>
                  <a:cubicBezTo>
                    <a:pt x="7336" y="21175"/>
                    <a:pt x="7623" y="21074"/>
                    <a:pt x="7910" y="21045"/>
                  </a:cubicBezTo>
                  <a:lnTo>
                    <a:pt x="8029" y="21045"/>
                  </a:lnTo>
                  <a:cubicBezTo>
                    <a:pt x="9739" y="21045"/>
                    <a:pt x="10159" y="20868"/>
                    <a:pt x="10241" y="20763"/>
                  </a:cubicBezTo>
                  <a:cubicBezTo>
                    <a:pt x="10337" y="20675"/>
                    <a:pt x="10446" y="20616"/>
                    <a:pt x="10552" y="20616"/>
                  </a:cubicBezTo>
                  <a:cubicBezTo>
                    <a:pt x="10576" y="20544"/>
                    <a:pt x="10600" y="20469"/>
                    <a:pt x="10624" y="20397"/>
                  </a:cubicBezTo>
                  <a:lnTo>
                    <a:pt x="10638" y="20321"/>
                  </a:lnTo>
                  <a:lnTo>
                    <a:pt x="10672" y="20174"/>
                  </a:lnTo>
                  <a:lnTo>
                    <a:pt x="10696" y="20103"/>
                  </a:lnTo>
                  <a:lnTo>
                    <a:pt x="10733" y="19968"/>
                  </a:lnTo>
                  <a:lnTo>
                    <a:pt x="10744" y="19880"/>
                  </a:lnTo>
                  <a:lnTo>
                    <a:pt x="10781" y="19762"/>
                  </a:lnTo>
                  <a:lnTo>
                    <a:pt x="10791" y="19674"/>
                  </a:lnTo>
                  <a:lnTo>
                    <a:pt x="10815" y="19569"/>
                  </a:lnTo>
                  <a:lnTo>
                    <a:pt x="10839" y="19497"/>
                  </a:lnTo>
                  <a:lnTo>
                    <a:pt x="10853" y="19392"/>
                  </a:lnTo>
                  <a:lnTo>
                    <a:pt x="10877" y="19304"/>
                  </a:lnTo>
                  <a:lnTo>
                    <a:pt x="10887" y="19215"/>
                  </a:lnTo>
                  <a:lnTo>
                    <a:pt x="10901" y="19144"/>
                  </a:lnTo>
                  <a:lnTo>
                    <a:pt x="10925" y="19056"/>
                  </a:lnTo>
                  <a:lnTo>
                    <a:pt x="10935" y="18997"/>
                  </a:lnTo>
                  <a:lnTo>
                    <a:pt x="10949" y="18908"/>
                  </a:lnTo>
                  <a:lnTo>
                    <a:pt x="10959" y="18862"/>
                  </a:lnTo>
                  <a:lnTo>
                    <a:pt x="10973" y="18791"/>
                  </a:lnTo>
                  <a:lnTo>
                    <a:pt x="10973" y="18744"/>
                  </a:lnTo>
                  <a:lnTo>
                    <a:pt x="10983" y="18673"/>
                  </a:lnTo>
                  <a:lnTo>
                    <a:pt x="10983" y="18643"/>
                  </a:lnTo>
                  <a:lnTo>
                    <a:pt x="10997" y="18585"/>
                  </a:lnTo>
                  <a:lnTo>
                    <a:pt x="10997" y="18467"/>
                  </a:lnTo>
                  <a:lnTo>
                    <a:pt x="11007" y="18379"/>
                  </a:lnTo>
                  <a:lnTo>
                    <a:pt x="11055" y="18303"/>
                  </a:lnTo>
                  <a:cubicBezTo>
                    <a:pt x="12360" y="16654"/>
                    <a:pt x="13116" y="15788"/>
                    <a:pt x="13307" y="15729"/>
                  </a:cubicBezTo>
                  <a:cubicBezTo>
                    <a:pt x="13403" y="15700"/>
                    <a:pt x="13509" y="15700"/>
                    <a:pt x="13618" y="15700"/>
                  </a:cubicBezTo>
                  <a:lnTo>
                    <a:pt x="13653" y="15700"/>
                  </a:lnTo>
                  <a:cubicBezTo>
                    <a:pt x="13714" y="15708"/>
                    <a:pt x="13772" y="15712"/>
                    <a:pt x="13830" y="15712"/>
                  </a:cubicBezTo>
                  <a:cubicBezTo>
                    <a:pt x="13947" y="15712"/>
                    <a:pt x="14059" y="15695"/>
                    <a:pt x="14179" y="15653"/>
                  </a:cubicBezTo>
                  <a:cubicBezTo>
                    <a:pt x="14227" y="15641"/>
                    <a:pt x="14288" y="15594"/>
                    <a:pt x="14336" y="15565"/>
                  </a:cubicBezTo>
                  <a:cubicBezTo>
                    <a:pt x="14446" y="15477"/>
                    <a:pt x="14575" y="15430"/>
                    <a:pt x="14709" y="15430"/>
                  </a:cubicBezTo>
                  <a:cubicBezTo>
                    <a:pt x="14815" y="15430"/>
                    <a:pt x="14921" y="15464"/>
                    <a:pt x="15016" y="15523"/>
                  </a:cubicBezTo>
                  <a:cubicBezTo>
                    <a:pt x="15447" y="15742"/>
                    <a:pt x="15782" y="16171"/>
                    <a:pt x="15963" y="16700"/>
                  </a:cubicBezTo>
                  <a:cubicBezTo>
                    <a:pt x="16045" y="16536"/>
                    <a:pt x="16141" y="16318"/>
                    <a:pt x="16213" y="16154"/>
                  </a:cubicBezTo>
                  <a:cubicBezTo>
                    <a:pt x="16261" y="16023"/>
                    <a:pt x="16309" y="15906"/>
                    <a:pt x="16356" y="15788"/>
                  </a:cubicBezTo>
                  <a:lnTo>
                    <a:pt x="16524" y="15405"/>
                  </a:lnTo>
                  <a:cubicBezTo>
                    <a:pt x="16849" y="14682"/>
                    <a:pt x="17710" y="12768"/>
                    <a:pt x="17710" y="12373"/>
                  </a:cubicBezTo>
                  <a:cubicBezTo>
                    <a:pt x="17710" y="11944"/>
                    <a:pt x="18031" y="11620"/>
                    <a:pt x="18308" y="11326"/>
                  </a:cubicBezTo>
                  <a:cubicBezTo>
                    <a:pt x="18414" y="11237"/>
                    <a:pt x="18510" y="11120"/>
                    <a:pt x="18595" y="11002"/>
                  </a:cubicBezTo>
                  <a:lnTo>
                    <a:pt x="18595" y="10867"/>
                  </a:lnTo>
                  <a:cubicBezTo>
                    <a:pt x="18582" y="10413"/>
                    <a:pt x="18571" y="9719"/>
                    <a:pt x="18954" y="9530"/>
                  </a:cubicBezTo>
                  <a:cubicBezTo>
                    <a:pt x="19098" y="9442"/>
                    <a:pt x="19313" y="8630"/>
                    <a:pt x="19255" y="8352"/>
                  </a:cubicBezTo>
                  <a:cubicBezTo>
                    <a:pt x="19170" y="7793"/>
                    <a:pt x="20390" y="5627"/>
                    <a:pt x="20404" y="5614"/>
                  </a:cubicBezTo>
                  <a:cubicBezTo>
                    <a:pt x="20523" y="5421"/>
                    <a:pt x="20725" y="5362"/>
                    <a:pt x="20954" y="5303"/>
                  </a:cubicBezTo>
                  <a:cubicBezTo>
                    <a:pt x="21251" y="5232"/>
                    <a:pt x="21456" y="5173"/>
                    <a:pt x="21467" y="4996"/>
                  </a:cubicBezTo>
                  <a:cubicBezTo>
                    <a:pt x="21480" y="4879"/>
                    <a:pt x="21491" y="4761"/>
                    <a:pt x="21504" y="4626"/>
                  </a:cubicBezTo>
                  <a:cubicBezTo>
                    <a:pt x="21538" y="4361"/>
                    <a:pt x="21600" y="3890"/>
                    <a:pt x="21504" y="3861"/>
                  </a:cubicBezTo>
                  <a:cubicBezTo>
                    <a:pt x="21132" y="3714"/>
                    <a:pt x="20581" y="3154"/>
                    <a:pt x="20581" y="2654"/>
                  </a:cubicBezTo>
                  <a:lnTo>
                    <a:pt x="20581" y="2078"/>
                  </a:lnTo>
                  <a:cubicBezTo>
                    <a:pt x="20581" y="2019"/>
                    <a:pt x="20595" y="1977"/>
                    <a:pt x="20595" y="1918"/>
                  </a:cubicBezTo>
                  <a:lnTo>
                    <a:pt x="20595" y="1888"/>
                  </a:lnTo>
                  <a:cubicBezTo>
                    <a:pt x="20605" y="1842"/>
                    <a:pt x="20605" y="1783"/>
                    <a:pt x="20619" y="1741"/>
                  </a:cubicBezTo>
                  <a:lnTo>
                    <a:pt x="20619" y="1682"/>
                  </a:lnTo>
                  <a:cubicBezTo>
                    <a:pt x="20619" y="1653"/>
                    <a:pt x="20619" y="1623"/>
                    <a:pt x="20629" y="1607"/>
                  </a:cubicBezTo>
                  <a:cubicBezTo>
                    <a:pt x="20462" y="1447"/>
                    <a:pt x="20332" y="1241"/>
                    <a:pt x="20270" y="988"/>
                  </a:cubicBezTo>
                  <a:cubicBezTo>
                    <a:pt x="20222" y="871"/>
                    <a:pt x="20164" y="770"/>
                    <a:pt x="20093" y="664"/>
                  </a:cubicBezTo>
                  <a:cubicBezTo>
                    <a:pt x="20069" y="622"/>
                    <a:pt x="20045" y="593"/>
                    <a:pt x="20007" y="564"/>
                  </a:cubicBezTo>
                  <a:cubicBezTo>
                    <a:pt x="19983" y="517"/>
                    <a:pt x="19935" y="446"/>
                    <a:pt x="19911" y="400"/>
                  </a:cubicBezTo>
                  <a:cubicBezTo>
                    <a:pt x="19877" y="341"/>
                    <a:pt x="19840" y="299"/>
                    <a:pt x="19781" y="252"/>
                  </a:cubicBezTo>
                  <a:cubicBezTo>
                    <a:pt x="19761" y="248"/>
                    <a:pt x="19740" y="244"/>
                    <a:pt x="19720" y="244"/>
                  </a:cubicBezTo>
                  <a:cubicBezTo>
                    <a:pt x="19696" y="244"/>
                    <a:pt x="19672" y="248"/>
                    <a:pt x="19648" y="252"/>
                  </a:cubicBezTo>
                  <a:cubicBezTo>
                    <a:pt x="19590" y="299"/>
                    <a:pt x="19542" y="341"/>
                    <a:pt x="19494" y="400"/>
                  </a:cubicBezTo>
                  <a:cubicBezTo>
                    <a:pt x="19446" y="446"/>
                    <a:pt x="19409" y="505"/>
                    <a:pt x="19361" y="576"/>
                  </a:cubicBezTo>
                  <a:cubicBezTo>
                    <a:pt x="19313" y="652"/>
                    <a:pt x="19279" y="694"/>
                    <a:pt x="19241" y="753"/>
                  </a:cubicBezTo>
                  <a:lnTo>
                    <a:pt x="19183" y="841"/>
                  </a:lnTo>
                  <a:cubicBezTo>
                    <a:pt x="18920" y="1224"/>
                    <a:pt x="18653" y="1623"/>
                    <a:pt x="18332" y="1754"/>
                  </a:cubicBezTo>
                  <a:cubicBezTo>
                    <a:pt x="18223" y="1804"/>
                    <a:pt x="18107" y="1821"/>
                    <a:pt x="17987" y="1821"/>
                  </a:cubicBezTo>
                  <a:cubicBezTo>
                    <a:pt x="17508" y="1821"/>
                    <a:pt x="16989" y="1501"/>
                    <a:pt x="16681" y="1300"/>
                  </a:cubicBezTo>
                  <a:lnTo>
                    <a:pt x="16620" y="1270"/>
                  </a:lnTo>
                  <a:cubicBezTo>
                    <a:pt x="16538" y="1215"/>
                    <a:pt x="16281" y="1199"/>
                    <a:pt x="15991" y="1199"/>
                  </a:cubicBezTo>
                  <a:cubicBezTo>
                    <a:pt x="15816" y="1199"/>
                    <a:pt x="15628" y="1207"/>
                    <a:pt x="15461" y="1211"/>
                  </a:cubicBezTo>
                  <a:lnTo>
                    <a:pt x="15269" y="1211"/>
                  </a:lnTo>
                  <a:cubicBezTo>
                    <a:pt x="15078" y="1211"/>
                    <a:pt x="14887" y="1224"/>
                    <a:pt x="14729" y="1241"/>
                  </a:cubicBezTo>
                  <a:cubicBezTo>
                    <a:pt x="14586" y="1241"/>
                    <a:pt x="14456" y="1241"/>
                    <a:pt x="14323" y="1224"/>
                  </a:cubicBezTo>
                  <a:cubicBezTo>
                    <a:pt x="14312" y="1224"/>
                    <a:pt x="14302" y="1224"/>
                    <a:pt x="14295" y="1224"/>
                  </a:cubicBezTo>
                  <a:cubicBezTo>
                    <a:pt x="14070" y="1224"/>
                    <a:pt x="13786" y="1531"/>
                    <a:pt x="13533" y="1813"/>
                  </a:cubicBezTo>
                  <a:cubicBezTo>
                    <a:pt x="13403" y="1989"/>
                    <a:pt x="13236" y="2136"/>
                    <a:pt x="13068" y="2271"/>
                  </a:cubicBezTo>
                  <a:cubicBezTo>
                    <a:pt x="12959" y="2347"/>
                    <a:pt x="12853" y="2389"/>
                    <a:pt x="12733" y="2418"/>
                  </a:cubicBezTo>
                  <a:cubicBezTo>
                    <a:pt x="12542" y="2448"/>
                    <a:pt x="12350" y="2464"/>
                    <a:pt x="12159" y="2464"/>
                  </a:cubicBezTo>
                  <a:cubicBezTo>
                    <a:pt x="11790" y="2464"/>
                    <a:pt x="11424" y="2406"/>
                    <a:pt x="11068" y="2300"/>
                  </a:cubicBezTo>
                  <a:cubicBezTo>
                    <a:pt x="10911" y="2212"/>
                    <a:pt x="10757" y="2124"/>
                    <a:pt x="10614" y="1989"/>
                  </a:cubicBezTo>
                  <a:lnTo>
                    <a:pt x="10433" y="1859"/>
                  </a:lnTo>
                  <a:cubicBezTo>
                    <a:pt x="10207" y="1665"/>
                    <a:pt x="9824" y="1358"/>
                    <a:pt x="9704" y="1358"/>
                  </a:cubicBezTo>
                  <a:cubicBezTo>
                    <a:pt x="9188" y="1371"/>
                    <a:pt x="8699" y="1548"/>
                    <a:pt x="8269" y="1859"/>
                  </a:cubicBezTo>
                  <a:cubicBezTo>
                    <a:pt x="8166" y="1943"/>
                    <a:pt x="8053" y="1989"/>
                    <a:pt x="7937" y="1989"/>
                  </a:cubicBezTo>
                  <a:cubicBezTo>
                    <a:pt x="7889" y="1989"/>
                    <a:pt x="7838" y="1981"/>
                    <a:pt x="7790" y="1960"/>
                  </a:cubicBezTo>
                  <a:cubicBezTo>
                    <a:pt x="7489" y="1859"/>
                    <a:pt x="7322" y="1459"/>
                    <a:pt x="7168" y="1077"/>
                  </a:cubicBezTo>
                  <a:cubicBezTo>
                    <a:pt x="7107" y="900"/>
                    <a:pt x="7025" y="740"/>
                    <a:pt x="6929" y="576"/>
                  </a:cubicBezTo>
                  <a:cubicBezTo>
                    <a:pt x="6833" y="429"/>
                    <a:pt x="6618" y="416"/>
                    <a:pt x="6378" y="400"/>
                  </a:cubicBezTo>
                  <a:cubicBezTo>
                    <a:pt x="6078" y="370"/>
                    <a:pt x="5743" y="357"/>
                    <a:pt x="5456" y="63"/>
                  </a:cubicBezTo>
                  <a:cubicBezTo>
                    <a:pt x="5428" y="25"/>
                    <a:pt x="5404" y="0"/>
                    <a:pt x="537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29" name="Google Shape;3087;p57"/>
            <p:cNvSpPr/>
            <p:nvPr/>
          </p:nvSpPr>
          <p:spPr>
            <a:xfrm>
              <a:off x="1262518" y="758398"/>
              <a:ext cx="19801" cy="43572"/>
            </a:xfrm>
            <a:custGeom>
              <a:avLst/>
              <a:gdLst/>
              <a:ahLst/>
              <a:cxnLst>
                <a:cxn ang="0">
                  <a:pos x="wd2" y="hd2"/>
                </a:cxn>
                <a:cxn ang="5400000">
                  <a:pos x="wd2" y="hd2"/>
                </a:cxn>
                <a:cxn ang="10800000">
                  <a:pos x="wd2" y="hd2"/>
                </a:cxn>
                <a:cxn ang="16200000">
                  <a:pos x="wd2" y="hd2"/>
                </a:cxn>
              </a:cxnLst>
              <a:rect l="0" t="0" r="r" b="b"/>
              <a:pathLst>
                <a:path w="21413" h="21600" fill="norm" stroke="1" extrusionOk="0">
                  <a:moveTo>
                    <a:pt x="15594" y="0"/>
                  </a:moveTo>
                  <a:cubicBezTo>
                    <a:pt x="15345" y="0"/>
                    <a:pt x="15110" y="40"/>
                    <a:pt x="14919" y="114"/>
                  </a:cubicBezTo>
                  <a:cubicBezTo>
                    <a:pt x="14816" y="135"/>
                    <a:pt x="14757" y="162"/>
                    <a:pt x="14757" y="209"/>
                  </a:cubicBezTo>
                  <a:cubicBezTo>
                    <a:pt x="14713" y="229"/>
                    <a:pt x="14655" y="256"/>
                    <a:pt x="14610" y="276"/>
                  </a:cubicBezTo>
                  <a:lnTo>
                    <a:pt x="14610" y="323"/>
                  </a:lnTo>
                  <a:cubicBezTo>
                    <a:pt x="14610" y="350"/>
                    <a:pt x="14552" y="370"/>
                    <a:pt x="14508" y="397"/>
                  </a:cubicBezTo>
                  <a:lnTo>
                    <a:pt x="14449" y="444"/>
                  </a:lnTo>
                  <a:cubicBezTo>
                    <a:pt x="14449" y="491"/>
                    <a:pt x="14449" y="512"/>
                    <a:pt x="14405" y="559"/>
                  </a:cubicBezTo>
                  <a:lnTo>
                    <a:pt x="14405" y="586"/>
                  </a:lnTo>
                  <a:cubicBezTo>
                    <a:pt x="14302" y="794"/>
                    <a:pt x="14302" y="1010"/>
                    <a:pt x="14405" y="1218"/>
                  </a:cubicBezTo>
                  <a:lnTo>
                    <a:pt x="15124" y="2612"/>
                  </a:lnTo>
                  <a:lnTo>
                    <a:pt x="14199" y="2208"/>
                  </a:lnTo>
                  <a:lnTo>
                    <a:pt x="14141" y="2255"/>
                  </a:lnTo>
                  <a:lnTo>
                    <a:pt x="14038" y="2282"/>
                  </a:lnTo>
                  <a:lnTo>
                    <a:pt x="13994" y="2329"/>
                  </a:lnTo>
                  <a:lnTo>
                    <a:pt x="13891" y="2376"/>
                  </a:lnTo>
                  <a:lnTo>
                    <a:pt x="13832" y="2396"/>
                  </a:lnTo>
                  <a:lnTo>
                    <a:pt x="13788" y="2423"/>
                  </a:lnTo>
                  <a:lnTo>
                    <a:pt x="13685" y="2470"/>
                  </a:lnTo>
                  <a:lnTo>
                    <a:pt x="13583" y="2490"/>
                  </a:lnTo>
                  <a:lnTo>
                    <a:pt x="13524" y="2517"/>
                  </a:lnTo>
                  <a:lnTo>
                    <a:pt x="13421" y="2538"/>
                  </a:lnTo>
                  <a:lnTo>
                    <a:pt x="13318" y="2585"/>
                  </a:lnTo>
                  <a:lnTo>
                    <a:pt x="13274" y="2585"/>
                  </a:lnTo>
                  <a:lnTo>
                    <a:pt x="13171" y="2632"/>
                  </a:lnTo>
                  <a:lnTo>
                    <a:pt x="13010" y="2679"/>
                  </a:lnTo>
                  <a:cubicBezTo>
                    <a:pt x="12702" y="2753"/>
                    <a:pt x="12393" y="2867"/>
                    <a:pt x="12144" y="2989"/>
                  </a:cubicBezTo>
                  <a:cubicBezTo>
                    <a:pt x="10807" y="3763"/>
                    <a:pt x="5712" y="3810"/>
                    <a:pt x="4728" y="3810"/>
                  </a:cubicBezTo>
                  <a:cubicBezTo>
                    <a:pt x="4317" y="3810"/>
                    <a:pt x="3451" y="4187"/>
                    <a:pt x="2878" y="4422"/>
                  </a:cubicBezTo>
                  <a:cubicBezTo>
                    <a:pt x="2217" y="4752"/>
                    <a:pt x="1439" y="5015"/>
                    <a:pt x="514" y="5203"/>
                  </a:cubicBezTo>
                  <a:cubicBezTo>
                    <a:pt x="367" y="5223"/>
                    <a:pt x="162" y="5250"/>
                    <a:pt x="0" y="5250"/>
                  </a:cubicBezTo>
                  <a:lnTo>
                    <a:pt x="0" y="5553"/>
                  </a:lnTo>
                  <a:cubicBezTo>
                    <a:pt x="0" y="5600"/>
                    <a:pt x="0" y="5674"/>
                    <a:pt x="59" y="5721"/>
                  </a:cubicBezTo>
                  <a:cubicBezTo>
                    <a:pt x="59" y="5769"/>
                    <a:pt x="59" y="5816"/>
                    <a:pt x="59" y="5836"/>
                  </a:cubicBezTo>
                  <a:cubicBezTo>
                    <a:pt x="59" y="5930"/>
                    <a:pt x="59" y="6024"/>
                    <a:pt x="103" y="6098"/>
                  </a:cubicBezTo>
                  <a:cubicBezTo>
                    <a:pt x="103" y="6119"/>
                    <a:pt x="103" y="6166"/>
                    <a:pt x="162" y="6193"/>
                  </a:cubicBezTo>
                  <a:cubicBezTo>
                    <a:pt x="206" y="6213"/>
                    <a:pt x="162" y="6287"/>
                    <a:pt x="206" y="6307"/>
                  </a:cubicBezTo>
                  <a:cubicBezTo>
                    <a:pt x="206" y="6354"/>
                    <a:pt x="206" y="6381"/>
                    <a:pt x="264" y="6401"/>
                  </a:cubicBezTo>
                  <a:cubicBezTo>
                    <a:pt x="308" y="6428"/>
                    <a:pt x="264" y="6475"/>
                    <a:pt x="308" y="6522"/>
                  </a:cubicBezTo>
                  <a:lnTo>
                    <a:pt x="367" y="6590"/>
                  </a:lnTo>
                  <a:cubicBezTo>
                    <a:pt x="367" y="6617"/>
                    <a:pt x="411" y="6664"/>
                    <a:pt x="411" y="6684"/>
                  </a:cubicBezTo>
                  <a:lnTo>
                    <a:pt x="470" y="6758"/>
                  </a:lnTo>
                  <a:lnTo>
                    <a:pt x="573" y="6825"/>
                  </a:lnTo>
                  <a:lnTo>
                    <a:pt x="617" y="6899"/>
                  </a:lnTo>
                  <a:lnTo>
                    <a:pt x="720" y="6946"/>
                  </a:lnTo>
                  <a:lnTo>
                    <a:pt x="778" y="7014"/>
                  </a:lnTo>
                  <a:lnTo>
                    <a:pt x="1292" y="7249"/>
                  </a:lnTo>
                  <a:lnTo>
                    <a:pt x="1395" y="7276"/>
                  </a:lnTo>
                  <a:lnTo>
                    <a:pt x="1542" y="7323"/>
                  </a:lnTo>
                  <a:lnTo>
                    <a:pt x="1645" y="7344"/>
                  </a:lnTo>
                  <a:lnTo>
                    <a:pt x="1806" y="7391"/>
                  </a:lnTo>
                  <a:lnTo>
                    <a:pt x="1909" y="7438"/>
                  </a:lnTo>
                  <a:lnTo>
                    <a:pt x="2114" y="7485"/>
                  </a:lnTo>
                  <a:lnTo>
                    <a:pt x="2217" y="7512"/>
                  </a:lnTo>
                  <a:lnTo>
                    <a:pt x="2526" y="7579"/>
                  </a:lnTo>
                  <a:cubicBezTo>
                    <a:pt x="2878" y="7673"/>
                    <a:pt x="3289" y="7768"/>
                    <a:pt x="3759" y="7889"/>
                  </a:cubicBezTo>
                  <a:cubicBezTo>
                    <a:pt x="6387" y="8569"/>
                    <a:pt x="5918" y="9558"/>
                    <a:pt x="5609" y="10124"/>
                  </a:cubicBezTo>
                  <a:cubicBezTo>
                    <a:pt x="5462" y="10480"/>
                    <a:pt x="5360" y="10642"/>
                    <a:pt x="5565" y="10716"/>
                  </a:cubicBezTo>
                  <a:cubicBezTo>
                    <a:pt x="6490" y="11160"/>
                    <a:pt x="6740" y="11847"/>
                    <a:pt x="6843" y="12695"/>
                  </a:cubicBezTo>
                  <a:cubicBezTo>
                    <a:pt x="6843" y="13004"/>
                    <a:pt x="6901" y="13287"/>
                    <a:pt x="6901" y="13617"/>
                  </a:cubicBezTo>
                  <a:cubicBezTo>
                    <a:pt x="6901" y="14135"/>
                    <a:pt x="6945" y="14721"/>
                    <a:pt x="7048" y="15313"/>
                  </a:cubicBezTo>
                  <a:lnTo>
                    <a:pt x="7048" y="16538"/>
                  </a:lnTo>
                  <a:lnTo>
                    <a:pt x="7107" y="16841"/>
                  </a:lnTo>
                  <a:lnTo>
                    <a:pt x="7107" y="16868"/>
                  </a:lnTo>
                  <a:cubicBezTo>
                    <a:pt x="7151" y="17642"/>
                    <a:pt x="7254" y="18659"/>
                    <a:pt x="7357" y="19884"/>
                  </a:cubicBezTo>
                  <a:lnTo>
                    <a:pt x="7357" y="19978"/>
                  </a:lnTo>
                  <a:cubicBezTo>
                    <a:pt x="7357" y="20092"/>
                    <a:pt x="7357" y="20234"/>
                    <a:pt x="7415" y="20355"/>
                  </a:cubicBezTo>
                  <a:lnTo>
                    <a:pt x="7415" y="20893"/>
                  </a:lnTo>
                  <a:cubicBezTo>
                    <a:pt x="7415" y="21129"/>
                    <a:pt x="7459" y="21364"/>
                    <a:pt x="7459" y="21600"/>
                  </a:cubicBezTo>
                  <a:cubicBezTo>
                    <a:pt x="8957" y="21506"/>
                    <a:pt x="10440" y="21459"/>
                    <a:pt x="11938" y="21459"/>
                  </a:cubicBezTo>
                  <a:cubicBezTo>
                    <a:pt x="12760" y="21459"/>
                    <a:pt x="13524" y="21203"/>
                    <a:pt x="14302" y="20940"/>
                  </a:cubicBezTo>
                  <a:cubicBezTo>
                    <a:pt x="14757" y="20779"/>
                    <a:pt x="15271" y="20637"/>
                    <a:pt x="15844" y="20543"/>
                  </a:cubicBezTo>
                  <a:lnTo>
                    <a:pt x="15785" y="20469"/>
                  </a:lnTo>
                  <a:cubicBezTo>
                    <a:pt x="15638" y="20328"/>
                    <a:pt x="15477" y="20186"/>
                    <a:pt x="15271" y="20045"/>
                  </a:cubicBezTo>
                  <a:cubicBezTo>
                    <a:pt x="14655" y="19460"/>
                    <a:pt x="13994" y="18894"/>
                    <a:pt x="13994" y="18208"/>
                  </a:cubicBezTo>
                  <a:cubicBezTo>
                    <a:pt x="13994" y="17736"/>
                    <a:pt x="13935" y="17292"/>
                    <a:pt x="13832" y="16821"/>
                  </a:cubicBezTo>
                  <a:cubicBezTo>
                    <a:pt x="13583" y="15831"/>
                    <a:pt x="13583" y="14815"/>
                    <a:pt x="13832" y="13826"/>
                  </a:cubicBezTo>
                  <a:cubicBezTo>
                    <a:pt x="14097" y="12836"/>
                    <a:pt x="15066" y="11941"/>
                    <a:pt x="16607" y="11234"/>
                  </a:cubicBezTo>
                  <a:cubicBezTo>
                    <a:pt x="16769" y="11160"/>
                    <a:pt x="16916" y="11093"/>
                    <a:pt x="17019" y="11046"/>
                  </a:cubicBezTo>
                  <a:cubicBezTo>
                    <a:pt x="17180" y="10972"/>
                    <a:pt x="17283" y="10925"/>
                    <a:pt x="17386" y="10904"/>
                  </a:cubicBezTo>
                  <a:cubicBezTo>
                    <a:pt x="18149" y="10103"/>
                    <a:pt x="19236" y="9397"/>
                    <a:pt x="20513" y="8757"/>
                  </a:cubicBezTo>
                  <a:cubicBezTo>
                    <a:pt x="21541" y="8286"/>
                    <a:pt x="21600" y="5910"/>
                    <a:pt x="21130" y="3884"/>
                  </a:cubicBezTo>
                  <a:cubicBezTo>
                    <a:pt x="21130" y="3837"/>
                    <a:pt x="21130" y="3790"/>
                    <a:pt x="21130" y="3742"/>
                  </a:cubicBezTo>
                  <a:lnTo>
                    <a:pt x="21130" y="3716"/>
                  </a:lnTo>
                  <a:lnTo>
                    <a:pt x="21086" y="3554"/>
                  </a:lnTo>
                  <a:lnTo>
                    <a:pt x="21086" y="3527"/>
                  </a:lnTo>
                  <a:cubicBezTo>
                    <a:pt x="21027" y="3386"/>
                    <a:pt x="20983" y="3224"/>
                    <a:pt x="20925" y="3056"/>
                  </a:cubicBezTo>
                  <a:cubicBezTo>
                    <a:pt x="20880" y="2867"/>
                    <a:pt x="20778" y="2679"/>
                    <a:pt x="20719" y="2490"/>
                  </a:cubicBezTo>
                  <a:lnTo>
                    <a:pt x="20675" y="2235"/>
                  </a:lnTo>
                  <a:lnTo>
                    <a:pt x="20616" y="2114"/>
                  </a:lnTo>
                  <a:lnTo>
                    <a:pt x="20616" y="2046"/>
                  </a:lnTo>
                  <a:lnTo>
                    <a:pt x="20572" y="1925"/>
                  </a:lnTo>
                  <a:cubicBezTo>
                    <a:pt x="20102" y="1925"/>
                    <a:pt x="19647" y="1925"/>
                    <a:pt x="19177" y="1878"/>
                  </a:cubicBezTo>
                  <a:cubicBezTo>
                    <a:pt x="18928" y="1831"/>
                    <a:pt x="18722" y="1811"/>
                    <a:pt x="18516" y="1764"/>
                  </a:cubicBezTo>
                  <a:cubicBezTo>
                    <a:pt x="17533" y="1575"/>
                    <a:pt x="16872" y="1151"/>
                    <a:pt x="16769" y="680"/>
                  </a:cubicBezTo>
                  <a:cubicBezTo>
                    <a:pt x="16769" y="606"/>
                    <a:pt x="16769" y="559"/>
                    <a:pt x="16769" y="538"/>
                  </a:cubicBezTo>
                  <a:cubicBezTo>
                    <a:pt x="16666" y="209"/>
                    <a:pt x="16666" y="114"/>
                    <a:pt x="16049" y="40"/>
                  </a:cubicBezTo>
                  <a:cubicBezTo>
                    <a:pt x="15888" y="13"/>
                    <a:pt x="15741" y="0"/>
                    <a:pt x="1559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30" name="Google Shape;3095;p57"/>
            <p:cNvSpPr/>
            <p:nvPr/>
          </p:nvSpPr>
          <p:spPr>
            <a:xfrm>
              <a:off x="1255510" y="768228"/>
              <a:ext cx="12701" cy="362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81"/>
                  </a:lnTo>
                  <a:lnTo>
                    <a:pt x="75" y="194"/>
                  </a:lnTo>
                  <a:lnTo>
                    <a:pt x="176" y="364"/>
                  </a:lnTo>
                  <a:lnTo>
                    <a:pt x="176" y="453"/>
                  </a:lnTo>
                  <a:lnTo>
                    <a:pt x="251" y="647"/>
                  </a:lnTo>
                  <a:lnTo>
                    <a:pt x="251" y="704"/>
                  </a:lnTo>
                  <a:lnTo>
                    <a:pt x="426" y="873"/>
                  </a:lnTo>
                  <a:lnTo>
                    <a:pt x="426" y="906"/>
                  </a:lnTo>
                  <a:cubicBezTo>
                    <a:pt x="602" y="1132"/>
                    <a:pt x="702" y="1270"/>
                    <a:pt x="878" y="1415"/>
                  </a:cubicBezTo>
                  <a:lnTo>
                    <a:pt x="953" y="1528"/>
                  </a:lnTo>
                  <a:lnTo>
                    <a:pt x="953" y="1553"/>
                  </a:lnTo>
                  <a:lnTo>
                    <a:pt x="1054" y="1642"/>
                  </a:lnTo>
                  <a:lnTo>
                    <a:pt x="1054" y="1666"/>
                  </a:lnTo>
                  <a:lnTo>
                    <a:pt x="1129" y="1723"/>
                  </a:lnTo>
                  <a:lnTo>
                    <a:pt x="1129" y="1755"/>
                  </a:lnTo>
                  <a:lnTo>
                    <a:pt x="1229" y="1779"/>
                  </a:lnTo>
                  <a:lnTo>
                    <a:pt x="1305" y="1836"/>
                  </a:lnTo>
                  <a:lnTo>
                    <a:pt x="1305" y="1868"/>
                  </a:lnTo>
                  <a:lnTo>
                    <a:pt x="1405" y="1925"/>
                  </a:lnTo>
                  <a:cubicBezTo>
                    <a:pt x="3337" y="2289"/>
                    <a:pt x="4641" y="2887"/>
                    <a:pt x="5168" y="3566"/>
                  </a:cubicBezTo>
                  <a:cubicBezTo>
                    <a:pt x="5519" y="4043"/>
                    <a:pt x="5620" y="4553"/>
                    <a:pt x="5519" y="5038"/>
                  </a:cubicBezTo>
                  <a:cubicBezTo>
                    <a:pt x="5519" y="5265"/>
                    <a:pt x="5444" y="5515"/>
                    <a:pt x="5344" y="5831"/>
                  </a:cubicBezTo>
                  <a:lnTo>
                    <a:pt x="5268" y="6114"/>
                  </a:lnTo>
                  <a:cubicBezTo>
                    <a:pt x="4992" y="6930"/>
                    <a:pt x="4817" y="7949"/>
                    <a:pt x="4817" y="8920"/>
                  </a:cubicBezTo>
                  <a:cubicBezTo>
                    <a:pt x="4741" y="9623"/>
                    <a:pt x="5093" y="10335"/>
                    <a:pt x="5695" y="10982"/>
                  </a:cubicBezTo>
                  <a:cubicBezTo>
                    <a:pt x="7902" y="12850"/>
                    <a:pt x="9207" y="14831"/>
                    <a:pt x="9483" y="16813"/>
                  </a:cubicBezTo>
                  <a:lnTo>
                    <a:pt x="9483" y="17265"/>
                  </a:lnTo>
                  <a:cubicBezTo>
                    <a:pt x="9483" y="17435"/>
                    <a:pt x="9483" y="17605"/>
                    <a:pt x="9558" y="17775"/>
                  </a:cubicBezTo>
                  <a:cubicBezTo>
                    <a:pt x="9558" y="17832"/>
                    <a:pt x="9659" y="17920"/>
                    <a:pt x="9659" y="17977"/>
                  </a:cubicBezTo>
                  <a:cubicBezTo>
                    <a:pt x="9734" y="18090"/>
                    <a:pt x="9734" y="18204"/>
                    <a:pt x="9834" y="18317"/>
                  </a:cubicBezTo>
                  <a:cubicBezTo>
                    <a:pt x="9909" y="18430"/>
                    <a:pt x="9909" y="18487"/>
                    <a:pt x="10010" y="18543"/>
                  </a:cubicBezTo>
                  <a:cubicBezTo>
                    <a:pt x="10085" y="18624"/>
                    <a:pt x="10185" y="18794"/>
                    <a:pt x="10261" y="18907"/>
                  </a:cubicBezTo>
                  <a:cubicBezTo>
                    <a:pt x="10436" y="19020"/>
                    <a:pt x="10436" y="19077"/>
                    <a:pt x="10537" y="19166"/>
                  </a:cubicBezTo>
                  <a:cubicBezTo>
                    <a:pt x="10612" y="19247"/>
                    <a:pt x="10787" y="19392"/>
                    <a:pt x="10888" y="19506"/>
                  </a:cubicBezTo>
                  <a:lnTo>
                    <a:pt x="11139" y="19756"/>
                  </a:lnTo>
                  <a:cubicBezTo>
                    <a:pt x="11314" y="19869"/>
                    <a:pt x="11415" y="20015"/>
                    <a:pt x="11590" y="20128"/>
                  </a:cubicBezTo>
                  <a:lnTo>
                    <a:pt x="11841" y="20355"/>
                  </a:lnTo>
                  <a:cubicBezTo>
                    <a:pt x="12017" y="20492"/>
                    <a:pt x="12192" y="20605"/>
                    <a:pt x="12368" y="20751"/>
                  </a:cubicBezTo>
                  <a:lnTo>
                    <a:pt x="12644" y="20977"/>
                  </a:lnTo>
                  <a:cubicBezTo>
                    <a:pt x="12820" y="21091"/>
                    <a:pt x="12995" y="21228"/>
                    <a:pt x="13171" y="21374"/>
                  </a:cubicBezTo>
                  <a:lnTo>
                    <a:pt x="13422" y="21543"/>
                  </a:lnTo>
                  <a:lnTo>
                    <a:pt x="13522" y="21600"/>
                  </a:lnTo>
                  <a:cubicBezTo>
                    <a:pt x="13873" y="21511"/>
                    <a:pt x="14224" y="21430"/>
                    <a:pt x="14576" y="21341"/>
                  </a:cubicBezTo>
                  <a:cubicBezTo>
                    <a:pt x="16583" y="20832"/>
                    <a:pt x="19041" y="20492"/>
                    <a:pt x="21600" y="20355"/>
                  </a:cubicBezTo>
                  <a:lnTo>
                    <a:pt x="21600" y="19958"/>
                  </a:lnTo>
                  <a:lnTo>
                    <a:pt x="21525" y="19392"/>
                  </a:lnTo>
                  <a:lnTo>
                    <a:pt x="21525" y="12624"/>
                  </a:lnTo>
                  <a:cubicBezTo>
                    <a:pt x="21349" y="11888"/>
                    <a:pt x="21249" y="11152"/>
                    <a:pt x="21249" y="10505"/>
                  </a:cubicBezTo>
                  <a:cubicBezTo>
                    <a:pt x="21174" y="9259"/>
                    <a:pt x="21073" y="8152"/>
                    <a:pt x="19844" y="7755"/>
                  </a:cubicBezTo>
                  <a:cubicBezTo>
                    <a:pt x="19141" y="7529"/>
                    <a:pt x="18790" y="7213"/>
                    <a:pt x="18790" y="6906"/>
                  </a:cubicBezTo>
                  <a:cubicBezTo>
                    <a:pt x="18790" y="6623"/>
                    <a:pt x="18866" y="6340"/>
                    <a:pt x="19141" y="6057"/>
                  </a:cubicBezTo>
                  <a:cubicBezTo>
                    <a:pt x="19568" y="5378"/>
                    <a:pt x="19919" y="4949"/>
                    <a:pt x="17461" y="4496"/>
                  </a:cubicBezTo>
                  <a:cubicBezTo>
                    <a:pt x="16758" y="4383"/>
                    <a:pt x="16156" y="4270"/>
                    <a:pt x="15529" y="4157"/>
                  </a:cubicBezTo>
                  <a:lnTo>
                    <a:pt x="14826" y="4019"/>
                  </a:lnTo>
                  <a:lnTo>
                    <a:pt x="13773" y="3849"/>
                  </a:lnTo>
                  <a:lnTo>
                    <a:pt x="13422" y="3760"/>
                  </a:lnTo>
                  <a:lnTo>
                    <a:pt x="13171" y="3704"/>
                  </a:lnTo>
                  <a:lnTo>
                    <a:pt x="12820" y="3623"/>
                  </a:lnTo>
                  <a:lnTo>
                    <a:pt x="12644" y="3566"/>
                  </a:lnTo>
                  <a:lnTo>
                    <a:pt x="12293" y="3477"/>
                  </a:lnTo>
                  <a:lnTo>
                    <a:pt x="12117" y="3396"/>
                  </a:lnTo>
                  <a:lnTo>
                    <a:pt x="11590" y="3227"/>
                  </a:lnTo>
                  <a:lnTo>
                    <a:pt x="11415" y="3138"/>
                  </a:lnTo>
                  <a:lnTo>
                    <a:pt x="11239" y="3057"/>
                  </a:lnTo>
                  <a:lnTo>
                    <a:pt x="10963" y="2944"/>
                  </a:lnTo>
                  <a:lnTo>
                    <a:pt x="10888" y="2830"/>
                  </a:lnTo>
                  <a:lnTo>
                    <a:pt x="10537" y="2604"/>
                  </a:lnTo>
                  <a:lnTo>
                    <a:pt x="10361" y="2458"/>
                  </a:lnTo>
                  <a:lnTo>
                    <a:pt x="10261" y="2321"/>
                  </a:lnTo>
                  <a:cubicBezTo>
                    <a:pt x="10261" y="2289"/>
                    <a:pt x="10185" y="2232"/>
                    <a:pt x="10085" y="2175"/>
                  </a:cubicBezTo>
                  <a:cubicBezTo>
                    <a:pt x="10085" y="2119"/>
                    <a:pt x="10010" y="2062"/>
                    <a:pt x="10010" y="2038"/>
                  </a:cubicBezTo>
                  <a:cubicBezTo>
                    <a:pt x="10010" y="1981"/>
                    <a:pt x="9909" y="1925"/>
                    <a:pt x="9909" y="1868"/>
                  </a:cubicBezTo>
                  <a:cubicBezTo>
                    <a:pt x="9834" y="1779"/>
                    <a:pt x="9834" y="1755"/>
                    <a:pt x="9734" y="1698"/>
                  </a:cubicBezTo>
                  <a:cubicBezTo>
                    <a:pt x="9734" y="1642"/>
                    <a:pt x="9734" y="1553"/>
                    <a:pt x="9659" y="1496"/>
                  </a:cubicBezTo>
                  <a:cubicBezTo>
                    <a:pt x="9659" y="1415"/>
                    <a:pt x="9659" y="1383"/>
                    <a:pt x="9558" y="1326"/>
                  </a:cubicBezTo>
                  <a:cubicBezTo>
                    <a:pt x="9558" y="1245"/>
                    <a:pt x="9558" y="1156"/>
                    <a:pt x="9483" y="1076"/>
                  </a:cubicBezTo>
                  <a:cubicBezTo>
                    <a:pt x="9483" y="987"/>
                    <a:pt x="9483" y="962"/>
                    <a:pt x="9483" y="906"/>
                  </a:cubicBezTo>
                  <a:cubicBezTo>
                    <a:pt x="9383" y="817"/>
                    <a:pt x="9483" y="704"/>
                    <a:pt x="9383" y="623"/>
                  </a:cubicBezTo>
                  <a:cubicBezTo>
                    <a:pt x="9307" y="534"/>
                    <a:pt x="9383" y="477"/>
                    <a:pt x="9383" y="421"/>
                  </a:cubicBezTo>
                  <a:lnTo>
                    <a:pt x="9383" y="396"/>
                  </a:lnTo>
                  <a:cubicBezTo>
                    <a:pt x="9107" y="396"/>
                    <a:pt x="8856" y="396"/>
                    <a:pt x="8580" y="396"/>
                  </a:cubicBezTo>
                  <a:cubicBezTo>
                    <a:pt x="6899" y="396"/>
                    <a:pt x="5594" y="323"/>
                    <a:pt x="4390" y="226"/>
                  </a:cubicBezTo>
                  <a:cubicBezTo>
                    <a:pt x="3587" y="170"/>
                    <a:pt x="2709" y="137"/>
                    <a:pt x="1932" y="81"/>
                  </a:cubicBezTo>
                  <a:lnTo>
                    <a:pt x="1756" y="81"/>
                  </a:lnTo>
                  <a:lnTo>
                    <a:pt x="878" y="24"/>
                  </a:lnTo>
                  <a:lnTo>
                    <a:pt x="426"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33" name="Google Shape;3100;p57"/>
            <p:cNvGrpSpPr/>
            <p:nvPr/>
          </p:nvGrpSpPr>
          <p:grpSpPr>
            <a:xfrm>
              <a:off x="1267760" y="793718"/>
              <a:ext cx="1" cy="12701"/>
              <a:chOff x="0" y="0"/>
              <a:chExt cx="0" cy="12700"/>
            </a:xfrm>
          </p:grpSpPr>
          <p:sp>
            <p:nvSpPr>
              <p:cNvPr id="2931" name="Линия"/>
              <p:cNvSpPr/>
              <p:nvPr/>
            </p:nvSpPr>
            <p:spPr>
              <a:xfrm flipH="1">
                <a:off x="0" y="0"/>
                <a:ext cx="1"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932" name="Линия"/>
              <p:cNvSpPr/>
              <p:nvPr/>
            </p:nvSpPr>
            <p:spPr>
              <a:xfrm flipV="1">
                <a:off x="0" y="0"/>
                <a:ext cx="1"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2936" name="Google Shape;3106;p57"/>
            <p:cNvGrpSpPr/>
            <p:nvPr/>
          </p:nvGrpSpPr>
          <p:grpSpPr>
            <a:xfrm>
              <a:off x="1259740" y="774322"/>
              <a:ext cx="12701" cy="12701"/>
              <a:chOff x="0" y="0"/>
              <a:chExt cx="12700" cy="12700"/>
            </a:xfrm>
          </p:grpSpPr>
          <p:sp>
            <p:nvSpPr>
              <p:cNvPr id="293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7200" y="15840"/>
                      <a:pt x="0" y="864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8640"/>
                      <a:pt x="7200" y="1584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2939" name="Google Shape;3109;p57"/>
            <p:cNvGrpSpPr/>
            <p:nvPr/>
          </p:nvGrpSpPr>
          <p:grpSpPr>
            <a:xfrm>
              <a:off x="1267705" y="792584"/>
              <a:ext cx="1" cy="12701"/>
              <a:chOff x="0" y="0"/>
              <a:chExt cx="0" cy="12700"/>
            </a:xfrm>
          </p:grpSpPr>
          <p:sp>
            <p:nvSpPr>
              <p:cNvPr id="2937" name="Линия"/>
              <p:cNvSpPr/>
              <p:nvPr/>
            </p:nvSpPr>
            <p:spPr>
              <a:xfrm flipH="1">
                <a:off x="-1" y="0"/>
                <a:ext cx="2"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938" name="Линия"/>
              <p:cNvSpPr/>
              <p:nvPr/>
            </p:nvSpPr>
            <p:spPr>
              <a:xfrm flipV="1">
                <a:off x="-1" y="0"/>
                <a:ext cx="2"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2942" name="Google Shape;3116;p57"/>
            <p:cNvGrpSpPr/>
            <p:nvPr/>
          </p:nvGrpSpPr>
          <p:grpSpPr>
            <a:xfrm>
              <a:off x="1267445" y="794980"/>
              <a:ext cx="766" cy="12701"/>
              <a:chOff x="0" y="0"/>
              <a:chExt cx="765" cy="12700"/>
            </a:xfrm>
          </p:grpSpPr>
          <p:sp>
            <p:nvSpPr>
              <p:cNvPr id="2940" name="Линия"/>
              <p:cNvSpPr/>
              <p:nvPr/>
            </p:nvSpPr>
            <p:spPr>
              <a:xfrm>
                <a:off x="-1" y="-1"/>
                <a:ext cx="767"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941" name="Линия"/>
              <p:cNvSpPr/>
              <p:nvPr/>
            </p:nvSpPr>
            <p:spPr>
              <a:xfrm flipH="1" flipV="1">
                <a:off x="0" y="-1"/>
                <a:ext cx="766"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2943" name="Google Shape;3128;p57"/>
            <p:cNvSpPr/>
            <p:nvPr/>
          </p:nvSpPr>
          <p:spPr>
            <a:xfrm>
              <a:off x="1356445" y="749944"/>
              <a:ext cx="12701" cy="12701"/>
            </a:xfrm>
            <a:custGeom>
              <a:avLst/>
              <a:gdLst/>
              <a:ahLst/>
              <a:cxnLst>
                <a:cxn ang="0">
                  <a:pos x="wd2" y="hd2"/>
                </a:cxn>
                <a:cxn ang="5400000">
                  <a:pos x="wd2" y="hd2"/>
                </a:cxn>
                <a:cxn ang="10800000">
                  <a:pos x="wd2" y="hd2"/>
                </a:cxn>
                <a:cxn ang="16200000">
                  <a:pos x="wd2" y="hd2"/>
                </a:cxn>
              </a:cxnLst>
              <a:rect l="0" t="0" r="r" b="b"/>
              <a:pathLst>
                <a:path w="21284" h="21600" fill="norm" stroke="1" extrusionOk="0">
                  <a:moveTo>
                    <a:pt x="1108" y="0"/>
                  </a:moveTo>
                  <a:lnTo>
                    <a:pt x="791" y="643"/>
                  </a:lnTo>
                  <a:lnTo>
                    <a:pt x="554" y="1287"/>
                  </a:lnTo>
                  <a:cubicBezTo>
                    <a:pt x="554" y="1609"/>
                    <a:pt x="554" y="2114"/>
                    <a:pt x="237" y="2436"/>
                  </a:cubicBezTo>
                  <a:lnTo>
                    <a:pt x="237" y="2895"/>
                  </a:lnTo>
                  <a:cubicBezTo>
                    <a:pt x="237" y="3539"/>
                    <a:pt x="237" y="4044"/>
                    <a:pt x="0" y="4504"/>
                  </a:cubicBezTo>
                  <a:lnTo>
                    <a:pt x="0" y="10157"/>
                  </a:lnTo>
                  <a:cubicBezTo>
                    <a:pt x="0" y="11949"/>
                    <a:pt x="7200" y="16269"/>
                    <a:pt x="14400" y="17740"/>
                  </a:cubicBezTo>
                  <a:cubicBezTo>
                    <a:pt x="15191" y="17877"/>
                    <a:pt x="16062" y="18061"/>
                    <a:pt x="16615" y="18383"/>
                  </a:cubicBezTo>
                  <a:lnTo>
                    <a:pt x="17169" y="18521"/>
                  </a:lnTo>
                  <a:cubicBezTo>
                    <a:pt x="17723" y="18705"/>
                    <a:pt x="18277" y="19026"/>
                    <a:pt x="18831" y="19348"/>
                  </a:cubicBezTo>
                  <a:cubicBezTo>
                    <a:pt x="19385" y="19486"/>
                    <a:pt x="19622" y="19991"/>
                    <a:pt x="20176" y="20313"/>
                  </a:cubicBezTo>
                  <a:lnTo>
                    <a:pt x="20492" y="20451"/>
                  </a:lnTo>
                  <a:cubicBezTo>
                    <a:pt x="20571" y="20589"/>
                    <a:pt x="20730" y="20773"/>
                    <a:pt x="20888" y="20957"/>
                  </a:cubicBezTo>
                  <a:cubicBezTo>
                    <a:pt x="20730" y="20681"/>
                    <a:pt x="20730" y="20405"/>
                    <a:pt x="20730" y="20129"/>
                  </a:cubicBezTo>
                  <a:cubicBezTo>
                    <a:pt x="21600" y="16774"/>
                    <a:pt x="15508" y="8089"/>
                    <a:pt x="7754" y="3079"/>
                  </a:cubicBezTo>
                  <a:cubicBezTo>
                    <a:pt x="7200" y="2757"/>
                    <a:pt x="6646" y="2436"/>
                    <a:pt x="6092" y="2114"/>
                  </a:cubicBezTo>
                  <a:lnTo>
                    <a:pt x="5538" y="1792"/>
                  </a:lnTo>
                  <a:cubicBezTo>
                    <a:pt x="4985" y="1609"/>
                    <a:pt x="4431" y="1287"/>
                    <a:pt x="4114" y="1149"/>
                  </a:cubicBezTo>
                  <a:cubicBezTo>
                    <a:pt x="3560" y="827"/>
                    <a:pt x="3007" y="643"/>
                    <a:pt x="2769" y="506"/>
                  </a:cubicBezTo>
                  <a:lnTo>
                    <a:pt x="2215" y="322"/>
                  </a:lnTo>
                  <a:cubicBezTo>
                    <a:pt x="1899" y="184"/>
                    <a:pt x="1345" y="184"/>
                    <a:pt x="1108" y="0"/>
                  </a:cubicBezTo>
                  <a:close/>
                  <a:moveTo>
                    <a:pt x="20888" y="20957"/>
                  </a:moveTo>
                  <a:cubicBezTo>
                    <a:pt x="20967" y="21186"/>
                    <a:pt x="21046" y="21370"/>
                    <a:pt x="21284" y="21600"/>
                  </a:cubicBezTo>
                  <a:cubicBezTo>
                    <a:pt x="21125" y="21416"/>
                    <a:pt x="20967" y="21186"/>
                    <a:pt x="20888" y="20957"/>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44" name="Google Shape;3129;p57"/>
            <p:cNvSpPr/>
            <p:nvPr/>
          </p:nvSpPr>
          <p:spPr>
            <a:xfrm>
              <a:off x="1320698" y="760910"/>
              <a:ext cx="52764" cy="752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04" y="0"/>
                  </a:moveTo>
                  <a:cubicBezTo>
                    <a:pt x="18004" y="82"/>
                    <a:pt x="17981" y="175"/>
                    <a:pt x="17981" y="246"/>
                  </a:cubicBezTo>
                  <a:lnTo>
                    <a:pt x="17981" y="257"/>
                  </a:lnTo>
                  <a:cubicBezTo>
                    <a:pt x="17965" y="339"/>
                    <a:pt x="17943" y="421"/>
                    <a:pt x="17926" y="503"/>
                  </a:cubicBezTo>
                  <a:cubicBezTo>
                    <a:pt x="17904" y="612"/>
                    <a:pt x="17887" y="709"/>
                    <a:pt x="17865" y="819"/>
                  </a:cubicBezTo>
                  <a:cubicBezTo>
                    <a:pt x="17787" y="1349"/>
                    <a:pt x="16992" y="1474"/>
                    <a:pt x="16464" y="1555"/>
                  </a:cubicBezTo>
                  <a:cubicBezTo>
                    <a:pt x="16292" y="1567"/>
                    <a:pt x="16136" y="1594"/>
                    <a:pt x="15980" y="1649"/>
                  </a:cubicBezTo>
                  <a:cubicBezTo>
                    <a:pt x="15630" y="1976"/>
                    <a:pt x="14307" y="3477"/>
                    <a:pt x="14268" y="3777"/>
                  </a:cubicBezTo>
                  <a:cubicBezTo>
                    <a:pt x="14363" y="4159"/>
                    <a:pt x="14013" y="5251"/>
                    <a:pt x="13335" y="5442"/>
                  </a:cubicBezTo>
                  <a:cubicBezTo>
                    <a:pt x="13273" y="5457"/>
                    <a:pt x="13179" y="5551"/>
                    <a:pt x="13196" y="6194"/>
                  </a:cubicBezTo>
                  <a:lnTo>
                    <a:pt x="13196" y="6346"/>
                  </a:lnTo>
                  <a:cubicBezTo>
                    <a:pt x="13196" y="6604"/>
                    <a:pt x="12868" y="6795"/>
                    <a:pt x="12456" y="7028"/>
                  </a:cubicBezTo>
                  <a:cubicBezTo>
                    <a:pt x="12162" y="7192"/>
                    <a:pt x="11756" y="7438"/>
                    <a:pt x="11756" y="7602"/>
                  </a:cubicBezTo>
                  <a:cubicBezTo>
                    <a:pt x="11756" y="8023"/>
                    <a:pt x="10978" y="9075"/>
                    <a:pt x="9733" y="10642"/>
                  </a:cubicBezTo>
                  <a:lnTo>
                    <a:pt x="9460" y="10985"/>
                  </a:lnTo>
                  <a:cubicBezTo>
                    <a:pt x="9383" y="11094"/>
                    <a:pt x="9283" y="11203"/>
                    <a:pt x="9205" y="11313"/>
                  </a:cubicBezTo>
                  <a:cubicBezTo>
                    <a:pt x="8771" y="11913"/>
                    <a:pt x="8488" y="12287"/>
                    <a:pt x="8082" y="12287"/>
                  </a:cubicBezTo>
                  <a:cubicBezTo>
                    <a:pt x="8054" y="12287"/>
                    <a:pt x="8026" y="12283"/>
                    <a:pt x="7999" y="12279"/>
                  </a:cubicBezTo>
                  <a:cubicBezTo>
                    <a:pt x="7748" y="12252"/>
                    <a:pt x="7593" y="12116"/>
                    <a:pt x="7515" y="11870"/>
                  </a:cubicBezTo>
                  <a:cubicBezTo>
                    <a:pt x="7415" y="11543"/>
                    <a:pt x="6870" y="11122"/>
                    <a:pt x="6348" y="10970"/>
                  </a:cubicBezTo>
                  <a:cubicBezTo>
                    <a:pt x="6275" y="10942"/>
                    <a:pt x="6192" y="10927"/>
                    <a:pt x="6114" y="10927"/>
                  </a:cubicBezTo>
                  <a:cubicBezTo>
                    <a:pt x="6048" y="10927"/>
                    <a:pt x="5981" y="10938"/>
                    <a:pt x="5920" y="10958"/>
                  </a:cubicBezTo>
                  <a:cubicBezTo>
                    <a:pt x="5592" y="11110"/>
                    <a:pt x="5203" y="11192"/>
                    <a:pt x="4802" y="11192"/>
                  </a:cubicBezTo>
                  <a:cubicBezTo>
                    <a:pt x="4775" y="11192"/>
                    <a:pt x="4741" y="11192"/>
                    <a:pt x="4714" y="11188"/>
                  </a:cubicBezTo>
                  <a:lnTo>
                    <a:pt x="4363" y="11188"/>
                  </a:lnTo>
                  <a:cubicBezTo>
                    <a:pt x="4302" y="11184"/>
                    <a:pt x="4247" y="11180"/>
                    <a:pt x="4185" y="11180"/>
                  </a:cubicBezTo>
                  <a:cubicBezTo>
                    <a:pt x="4130" y="11180"/>
                    <a:pt x="4069" y="11184"/>
                    <a:pt x="4013" y="11188"/>
                  </a:cubicBezTo>
                  <a:cubicBezTo>
                    <a:pt x="3702" y="11324"/>
                    <a:pt x="2146" y="12389"/>
                    <a:pt x="762" y="13398"/>
                  </a:cubicBezTo>
                  <a:lnTo>
                    <a:pt x="762" y="13550"/>
                  </a:lnTo>
                  <a:lnTo>
                    <a:pt x="739" y="13605"/>
                  </a:lnTo>
                  <a:lnTo>
                    <a:pt x="739" y="13644"/>
                  </a:lnTo>
                  <a:lnTo>
                    <a:pt x="723" y="13698"/>
                  </a:lnTo>
                  <a:lnTo>
                    <a:pt x="700" y="13753"/>
                  </a:lnTo>
                  <a:lnTo>
                    <a:pt x="684" y="13807"/>
                  </a:lnTo>
                  <a:lnTo>
                    <a:pt x="661" y="13862"/>
                  </a:lnTo>
                  <a:lnTo>
                    <a:pt x="645" y="13932"/>
                  </a:lnTo>
                  <a:lnTo>
                    <a:pt x="623" y="13987"/>
                  </a:lnTo>
                  <a:lnTo>
                    <a:pt x="606" y="14053"/>
                  </a:lnTo>
                  <a:lnTo>
                    <a:pt x="584" y="14123"/>
                  </a:lnTo>
                  <a:lnTo>
                    <a:pt x="545" y="14205"/>
                  </a:lnTo>
                  <a:lnTo>
                    <a:pt x="528" y="14260"/>
                  </a:lnTo>
                  <a:lnTo>
                    <a:pt x="506" y="14342"/>
                  </a:lnTo>
                  <a:lnTo>
                    <a:pt x="467" y="14423"/>
                  </a:lnTo>
                  <a:lnTo>
                    <a:pt x="450" y="14505"/>
                  </a:lnTo>
                  <a:lnTo>
                    <a:pt x="411" y="14575"/>
                  </a:lnTo>
                  <a:lnTo>
                    <a:pt x="372" y="14669"/>
                  </a:lnTo>
                  <a:lnTo>
                    <a:pt x="350" y="14739"/>
                  </a:lnTo>
                  <a:lnTo>
                    <a:pt x="295" y="14848"/>
                  </a:lnTo>
                  <a:lnTo>
                    <a:pt x="272" y="14915"/>
                  </a:lnTo>
                  <a:lnTo>
                    <a:pt x="217" y="15024"/>
                  </a:lnTo>
                  <a:lnTo>
                    <a:pt x="195" y="15094"/>
                  </a:lnTo>
                  <a:lnTo>
                    <a:pt x="139" y="15215"/>
                  </a:lnTo>
                  <a:lnTo>
                    <a:pt x="100" y="15269"/>
                  </a:lnTo>
                  <a:lnTo>
                    <a:pt x="39" y="15406"/>
                  </a:lnTo>
                  <a:lnTo>
                    <a:pt x="0" y="15460"/>
                  </a:lnTo>
                  <a:lnTo>
                    <a:pt x="0" y="15476"/>
                  </a:lnTo>
                  <a:cubicBezTo>
                    <a:pt x="295" y="15706"/>
                    <a:pt x="567" y="15951"/>
                    <a:pt x="778" y="16213"/>
                  </a:cubicBezTo>
                  <a:cubicBezTo>
                    <a:pt x="895" y="16334"/>
                    <a:pt x="1012" y="16470"/>
                    <a:pt x="1151" y="16595"/>
                  </a:cubicBezTo>
                  <a:cubicBezTo>
                    <a:pt x="1334" y="16778"/>
                    <a:pt x="1584" y="16832"/>
                    <a:pt x="1923" y="16832"/>
                  </a:cubicBezTo>
                  <a:cubicBezTo>
                    <a:pt x="2062" y="16832"/>
                    <a:pt x="2212" y="16825"/>
                    <a:pt x="2379" y="16813"/>
                  </a:cubicBezTo>
                  <a:cubicBezTo>
                    <a:pt x="2496" y="16794"/>
                    <a:pt x="2612" y="16782"/>
                    <a:pt x="2729" y="16782"/>
                  </a:cubicBezTo>
                  <a:cubicBezTo>
                    <a:pt x="2940" y="16782"/>
                    <a:pt x="3146" y="16813"/>
                    <a:pt x="3352" y="16868"/>
                  </a:cubicBezTo>
                  <a:cubicBezTo>
                    <a:pt x="4052" y="17125"/>
                    <a:pt x="4597" y="18762"/>
                    <a:pt x="4380" y="19253"/>
                  </a:cubicBezTo>
                  <a:cubicBezTo>
                    <a:pt x="4341" y="19351"/>
                    <a:pt x="4263" y="19472"/>
                    <a:pt x="4185" y="19608"/>
                  </a:cubicBezTo>
                  <a:cubicBezTo>
                    <a:pt x="4013" y="19935"/>
                    <a:pt x="3702" y="20481"/>
                    <a:pt x="3741" y="20809"/>
                  </a:cubicBezTo>
                  <a:lnTo>
                    <a:pt x="7632" y="20809"/>
                  </a:lnTo>
                  <a:lnTo>
                    <a:pt x="8877" y="20551"/>
                  </a:lnTo>
                  <a:lnTo>
                    <a:pt x="8932" y="20563"/>
                  </a:lnTo>
                  <a:lnTo>
                    <a:pt x="9032" y="20563"/>
                  </a:lnTo>
                  <a:cubicBezTo>
                    <a:pt x="9321" y="20579"/>
                    <a:pt x="11500" y="20661"/>
                    <a:pt x="13490" y="20700"/>
                  </a:cubicBezTo>
                  <a:cubicBezTo>
                    <a:pt x="14507" y="20723"/>
                    <a:pt x="15230" y="20731"/>
                    <a:pt x="15747" y="20731"/>
                  </a:cubicBezTo>
                  <a:cubicBezTo>
                    <a:pt x="16447" y="20731"/>
                    <a:pt x="16759" y="20715"/>
                    <a:pt x="16892" y="20700"/>
                  </a:cubicBezTo>
                  <a:lnTo>
                    <a:pt x="16953" y="20700"/>
                  </a:lnTo>
                  <a:cubicBezTo>
                    <a:pt x="17009" y="20700"/>
                    <a:pt x="17087" y="20688"/>
                    <a:pt x="17148" y="20688"/>
                  </a:cubicBezTo>
                  <a:lnTo>
                    <a:pt x="17342" y="20688"/>
                  </a:lnTo>
                  <a:lnTo>
                    <a:pt x="17515" y="20700"/>
                  </a:lnTo>
                  <a:lnTo>
                    <a:pt x="17553" y="20700"/>
                  </a:lnTo>
                  <a:cubicBezTo>
                    <a:pt x="17926" y="20754"/>
                    <a:pt x="18276" y="20824"/>
                    <a:pt x="18626" y="20906"/>
                  </a:cubicBezTo>
                  <a:lnTo>
                    <a:pt x="18915" y="20972"/>
                  </a:lnTo>
                  <a:lnTo>
                    <a:pt x="18938" y="20972"/>
                  </a:lnTo>
                  <a:lnTo>
                    <a:pt x="19188" y="21043"/>
                  </a:lnTo>
                  <a:lnTo>
                    <a:pt x="19227" y="21054"/>
                  </a:lnTo>
                  <a:lnTo>
                    <a:pt x="19482" y="21124"/>
                  </a:lnTo>
                  <a:lnTo>
                    <a:pt x="19521" y="21136"/>
                  </a:lnTo>
                  <a:lnTo>
                    <a:pt x="19771" y="21206"/>
                  </a:lnTo>
                  <a:lnTo>
                    <a:pt x="20044" y="21288"/>
                  </a:lnTo>
                  <a:lnTo>
                    <a:pt x="20105" y="21300"/>
                  </a:lnTo>
                  <a:lnTo>
                    <a:pt x="20299" y="21370"/>
                  </a:lnTo>
                  <a:lnTo>
                    <a:pt x="20355" y="21382"/>
                  </a:lnTo>
                  <a:lnTo>
                    <a:pt x="20549" y="21452"/>
                  </a:lnTo>
                  <a:lnTo>
                    <a:pt x="20611" y="21464"/>
                  </a:lnTo>
                  <a:lnTo>
                    <a:pt x="20805" y="21534"/>
                  </a:lnTo>
                  <a:lnTo>
                    <a:pt x="20822" y="21534"/>
                  </a:lnTo>
                  <a:lnTo>
                    <a:pt x="21039" y="21600"/>
                  </a:lnTo>
                  <a:cubicBezTo>
                    <a:pt x="21133" y="21109"/>
                    <a:pt x="21328" y="20618"/>
                    <a:pt x="21600" y="20169"/>
                  </a:cubicBezTo>
                  <a:lnTo>
                    <a:pt x="21583" y="20154"/>
                  </a:lnTo>
                  <a:cubicBezTo>
                    <a:pt x="21544" y="20142"/>
                    <a:pt x="21506" y="20115"/>
                    <a:pt x="21483" y="20099"/>
                  </a:cubicBezTo>
                  <a:lnTo>
                    <a:pt x="21444" y="20072"/>
                  </a:lnTo>
                  <a:cubicBezTo>
                    <a:pt x="21428" y="20060"/>
                    <a:pt x="21389" y="20033"/>
                    <a:pt x="21350" y="20006"/>
                  </a:cubicBezTo>
                  <a:lnTo>
                    <a:pt x="21328" y="19978"/>
                  </a:lnTo>
                  <a:cubicBezTo>
                    <a:pt x="21311" y="19963"/>
                    <a:pt x="21289" y="19935"/>
                    <a:pt x="21272" y="19908"/>
                  </a:cubicBezTo>
                  <a:lnTo>
                    <a:pt x="21250" y="19881"/>
                  </a:lnTo>
                  <a:cubicBezTo>
                    <a:pt x="21233" y="19854"/>
                    <a:pt x="21211" y="19826"/>
                    <a:pt x="21211" y="19799"/>
                  </a:cubicBezTo>
                  <a:cubicBezTo>
                    <a:pt x="21155" y="19678"/>
                    <a:pt x="20611" y="19351"/>
                    <a:pt x="20299" y="19160"/>
                  </a:cubicBezTo>
                  <a:cubicBezTo>
                    <a:pt x="19949" y="18969"/>
                    <a:pt x="19616" y="18750"/>
                    <a:pt x="19327" y="18505"/>
                  </a:cubicBezTo>
                  <a:cubicBezTo>
                    <a:pt x="19054" y="18271"/>
                    <a:pt x="18821" y="18025"/>
                    <a:pt x="18604" y="17752"/>
                  </a:cubicBezTo>
                  <a:lnTo>
                    <a:pt x="18565" y="17686"/>
                  </a:lnTo>
                  <a:lnTo>
                    <a:pt x="18565" y="17616"/>
                  </a:lnTo>
                  <a:cubicBezTo>
                    <a:pt x="18626" y="17222"/>
                    <a:pt x="18487" y="16840"/>
                    <a:pt x="18176" y="16525"/>
                  </a:cubicBezTo>
                  <a:cubicBezTo>
                    <a:pt x="17537" y="15924"/>
                    <a:pt x="17226" y="15488"/>
                    <a:pt x="17226" y="14669"/>
                  </a:cubicBezTo>
                  <a:cubicBezTo>
                    <a:pt x="17203" y="14299"/>
                    <a:pt x="17125" y="13944"/>
                    <a:pt x="16992" y="13605"/>
                  </a:cubicBezTo>
                  <a:cubicBezTo>
                    <a:pt x="16892" y="13386"/>
                    <a:pt x="16836" y="13153"/>
                    <a:pt x="16814" y="12923"/>
                  </a:cubicBezTo>
                  <a:cubicBezTo>
                    <a:pt x="16814" y="12634"/>
                    <a:pt x="17087" y="12307"/>
                    <a:pt x="17459" y="11897"/>
                  </a:cubicBezTo>
                  <a:cubicBezTo>
                    <a:pt x="17809" y="11531"/>
                    <a:pt x="18098" y="11122"/>
                    <a:pt x="18315" y="10712"/>
                  </a:cubicBezTo>
                  <a:cubicBezTo>
                    <a:pt x="18332" y="10642"/>
                    <a:pt x="18371" y="10576"/>
                    <a:pt x="18409" y="10506"/>
                  </a:cubicBezTo>
                  <a:cubicBezTo>
                    <a:pt x="18432" y="10494"/>
                    <a:pt x="18448" y="10467"/>
                    <a:pt x="18471" y="10451"/>
                  </a:cubicBezTo>
                  <a:cubicBezTo>
                    <a:pt x="18487" y="10424"/>
                    <a:pt x="18526" y="10369"/>
                    <a:pt x="18565" y="10330"/>
                  </a:cubicBezTo>
                  <a:cubicBezTo>
                    <a:pt x="18604" y="10287"/>
                    <a:pt x="18604" y="10276"/>
                    <a:pt x="18626" y="10248"/>
                  </a:cubicBezTo>
                  <a:cubicBezTo>
                    <a:pt x="18643" y="10233"/>
                    <a:pt x="18682" y="10178"/>
                    <a:pt x="18721" y="10151"/>
                  </a:cubicBezTo>
                  <a:lnTo>
                    <a:pt x="18821" y="10069"/>
                  </a:lnTo>
                  <a:cubicBezTo>
                    <a:pt x="18837" y="10042"/>
                    <a:pt x="18876" y="10015"/>
                    <a:pt x="18915" y="9987"/>
                  </a:cubicBezTo>
                  <a:lnTo>
                    <a:pt x="19015" y="9905"/>
                  </a:lnTo>
                  <a:lnTo>
                    <a:pt x="19110" y="9823"/>
                  </a:lnTo>
                  <a:lnTo>
                    <a:pt x="19210" y="9757"/>
                  </a:lnTo>
                  <a:lnTo>
                    <a:pt x="19327" y="9675"/>
                  </a:lnTo>
                  <a:lnTo>
                    <a:pt x="19443" y="9605"/>
                  </a:lnTo>
                  <a:lnTo>
                    <a:pt x="19655" y="9457"/>
                  </a:lnTo>
                  <a:lnTo>
                    <a:pt x="19732" y="9414"/>
                  </a:lnTo>
                  <a:cubicBezTo>
                    <a:pt x="19404" y="8950"/>
                    <a:pt x="19132" y="8475"/>
                    <a:pt x="18938" y="7995"/>
                  </a:cubicBezTo>
                  <a:cubicBezTo>
                    <a:pt x="18915" y="7929"/>
                    <a:pt x="18876" y="7874"/>
                    <a:pt x="18837" y="7820"/>
                  </a:cubicBezTo>
                  <a:cubicBezTo>
                    <a:pt x="18837" y="7804"/>
                    <a:pt x="18821" y="7777"/>
                    <a:pt x="18799" y="7765"/>
                  </a:cubicBezTo>
                  <a:cubicBezTo>
                    <a:pt x="18799" y="7750"/>
                    <a:pt x="18760" y="7695"/>
                    <a:pt x="18721" y="7668"/>
                  </a:cubicBezTo>
                  <a:cubicBezTo>
                    <a:pt x="18565" y="7492"/>
                    <a:pt x="18354" y="7329"/>
                    <a:pt x="18120" y="7192"/>
                  </a:cubicBezTo>
                  <a:cubicBezTo>
                    <a:pt x="18020" y="7138"/>
                    <a:pt x="17926" y="7083"/>
                    <a:pt x="17809" y="7013"/>
                  </a:cubicBezTo>
                  <a:lnTo>
                    <a:pt x="17576" y="6892"/>
                  </a:lnTo>
                  <a:cubicBezTo>
                    <a:pt x="17242" y="6713"/>
                    <a:pt x="16892" y="6522"/>
                    <a:pt x="16525" y="6276"/>
                  </a:cubicBezTo>
                  <a:cubicBezTo>
                    <a:pt x="15436" y="5578"/>
                    <a:pt x="15569" y="5048"/>
                    <a:pt x="15647" y="4732"/>
                  </a:cubicBezTo>
                  <a:cubicBezTo>
                    <a:pt x="15669" y="4678"/>
                    <a:pt x="15686" y="4623"/>
                    <a:pt x="15686" y="4584"/>
                  </a:cubicBezTo>
                  <a:cubicBezTo>
                    <a:pt x="15686" y="4460"/>
                    <a:pt x="15764" y="4350"/>
                    <a:pt x="15880" y="4284"/>
                  </a:cubicBezTo>
                  <a:cubicBezTo>
                    <a:pt x="16169" y="4089"/>
                    <a:pt x="16870" y="4035"/>
                    <a:pt x="17615" y="4035"/>
                  </a:cubicBezTo>
                  <a:cubicBezTo>
                    <a:pt x="17976" y="4035"/>
                    <a:pt x="18348" y="4046"/>
                    <a:pt x="18682" y="4066"/>
                  </a:cubicBezTo>
                  <a:cubicBezTo>
                    <a:pt x="18821" y="4078"/>
                    <a:pt x="18949" y="4085"/>
                    <a:pt x="19082" y="4085"/>
                  </a:cubicBezTo>
                  <a:cubicBezTo>
                    <a:pt x="19210" y="4085"/>
                    <a:pt x="19338" y="4078"/>
                    <a:pt x="19460" y="4066"/>
                  </a:cubicBezTo>
                  <a:cubicBezTo>
                    <a:pt x="18876" y="3559"/>
                    <a:pt x="18215" y="2238"/>
                    <a:pt x="18293" y="1349"/>
                  </a:cubicBezTo>
                  <a:cubicBezTo>
                    <a:pt x="18332" y="967"/>
                    <a:pt x="18254" y="600"/>
                    <a:pt x="18082" y="246"/>
                  </a:cubicBezTo>
                  <a:cubicBezTo>
                    <a:pt x="18059" y="164"/>
                    <a:pt x="18043" y="94"/>
                    <a:pt x="18004" y="27"/>
                  </a:cubicBezTo>
                  <a:lnTo>
                    <a:pt x="18004"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45" name="Google Shape;3141;p57"/>
            <p:cNvSpPr/>
            <p:nvPr/>
          </p:nvSpPr>
          <p:spPr>
            <a:xfrm>
              <a:off x="1358298" y="75509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5923"/>
                    <a:pt x="21600" y="14284"/>
                    <a:pt x="0" y="21600"/>
                  </a:cubicBezTo>
                  <a:cubicBezTo>
                    <a:pt x="21600" y="14284"/>
                    <a:pt x="21600" y="6968"/>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48" name="Google Shape;3142;p57"/>
            <p:cNvGrpSpPr/>
            <p:nvPr/>
          </p:nvGrpSpPr>
          <p:grpSpPr>
            <a:xfrm>
              <a:off x="1358204" y="755979"/>
              <a:ext cx="12701" cy="12701"/>
              <a:chOff x="0" y="0"/>
              <a:chExt cx="12700" cy="12700"/>
            </a:xfrm>
          </p:grpSpPr>
          <p:sp>
            <p:nvSpPr>
              <p:cNvPr id="294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480" y="14400"/>
                      <a:pt x="15120" y="72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4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120" y="7200"/>
                      <a:pt x="6480" y="144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49" name="Google Shape;3145;p57"/>
            <p:cNvSpPr/>
            <p:nvPr/>
          </p:nvSpPr>
          <p:spPr>
            <a:xfrm>
              <a:off x="1325455" y="79366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0"/>
                  </a:moveTo>
                  <a:cubicBezTo>
                    <a:pt x="4582" y="0"/>
                    <a:pt x="2291" y="10800"/>
                    <a:pt x="0" y="21600"/>
                  </a:cubicBezTo>
                  <a:lnTo>
                    <a:pt x="21600" y="21600"/>
                  </a:lnTo>
                  <a:cubicBezTo>
                    <a:pt x="17018" y="21600"/>
                    <a:pt x="12109" y="0"/>
                    <a:pt x="72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50" name="Google Shape;3170;p57"/>
            <p:cNvSpPr/>
            <p:nvPr/>
          </p:nvSpPr>
          <p:spPr>
            <a:xfrm>
              <a:off x="1193274" y="771772"/>
              <a:ext cx="43204" cy="444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94" y="0"/>
                  </a:moveTo>
                  <a:cubicBezTo>
                    <a:pt x="7419" y="0"/>
                    <a:pt x="7338" y="20"/>
                    <a:pt x="7270" y="53"/>
                  </a:cubicBezTo>
                  <a:cubicBezTo>
                    <a:pt x="7033" y="99"/>
                    <a:pt x="6815" y="264"/>
                    <a:pt x="6720" y="495"/>
                  </a:cubicBezTo>
                  <a:cubicBezTo>
                    <a:pt x="6510" y="1253"/>
                    <a:pt x="5655" y="1880"/>
                    <a:pt x="4962" y="1992"/>
                  </a:cubicBezTo>
                  <a:cubicBezTo>
                    <a:pt x="4894" y="1992"/>
                    <a:pt x="4820" y="2018"/>
                    <a:pt x="4752" y="2018"/>
                  </a:cubicBezTo>
                  <a:lnTo>
                    <a:pt x="4677" y="2018"/>
                  </a:lnTo>
                  <a:cubicBezTo>
                    <a:pt x="4609" y="2018"/>
                    <a:pt x="4535" y="1992"/>
                    <a:pt x="4439" y="1992"/>
                  </a:cubicBezTo>
                  <a:lnTo>
                    <a:pt x="4419" y="1992"/>
                  </a:lnTo>
                  <a:cubicBezTo>
                    <a:pt x="4372" y="1972"/>
                    <a:pt x="4297" y="1946"/>
                    <a:pt x="4229" y="1926"/>
                  </a:cubicBezTo>
                  <a:lnTo>
                    <a:pt x="4182" y="1899"/>
                  </a:lnTo>
                  <a:cubicBezTo>
                    <a:pt x="4134" y="1853"/>
                    <a:pt x="4059" y="1834"/>
                    <a:pt x="4012" y="1787"/>
                  </a:cubicBezTo>
                  <a:lnTo>
                    <a:pt x="3991" y="1741"/>
                  </a:lnTo>
                  <a:cubicBezTo>
                    <a:pt x="3917" y="1695"/>
                    <a:pt x="3869" y="1649"/>
                    <a:pt x="3822" y="1576"/>
                  </a:cubicBezTo>
                  <a:cubicBezTo>
                    <a:pt x="3523" y="1134"/>
                    <a:pt x="3095" y="818"/>
                    <a:pt x="2912" y="818"/>
                  </a:cubicBezTo>
                  <a:cubicBezTo>
                    <a:pt x="2905" y="818"/>
                    <a:pt x="2905" y="818"/>
                    <a:pt x="2899" y="818"/>
                  </a:cubicBezTo>
                  <a:cubicBezTo>
                    <a:pt x="2824" y="818"/>
                    <a:pt x="2756" y="956"/>
                    <a:pt x="2756" y="976"/>
                  </a:cubicBezTo>
                  <a:cubicBezTo>
                    <a:pt x="2708" y="1049"/>
                    <a:pt x="2681" y="1115"/>
                    <a:pt x="2634" y="1187"/>
                  </a:cubicBezTo>
                  <a:lnTo>
                    <a:pt x="2613" y="1233"/>
                  </a:lnTo>
                  <a:cubicBezTo>
                    <a:pt x="2586" y="1280"/>
                    <a:pt x="2539" y="1299"/>
                    <a:pt x="2518" y="1345"/>
                  </a:cubicBezTo>
                  <a:lnTo>
                    <a:pt x="2349" y="1510"/>
                  </a:lnTo>
                  <a:lnTo>
                    <a:pt x="2254" y="1576"/>
                  </a:lnTo>
                  <a:lnTo>
                    <a:pt x="2186" y="1622"/>
                  </a:lnTo>
                  <a:lnTo>
                    <a:pt x="2138" y="1669"/>
                  </a:lnTo>
                  <a:lnTo>
                    <a:pt x="2043" y="1695"/>
                  </a:lnTo>
                  <a:lnTo>
                    <a:pt x="2016" y="1695"/>
                  </a:lnTo>
                  <a:cubicBezTo>
                    <a:pt x="1948" y="1715"/>
                    <a:pt x="1853" y="1741"/>
                    <a:pt x="1758" y="1761"/>
                  </a:cubicBezTo>
                  <a:lnTo>
                    <a:pt x="1636" y="1761"/>
                  </a:lnTo>
                  <a:cubicBezTo>
                    <a:pt x="1568" y="1761"/>
                    <a:pt x="1473" y="1741"/>
                    <a:pt x="1398" y="1715"/>
                  </a:cubicBezTo>
                  <a:lnTo>
                    <a:pt x="1378" y="1807"/>
                  </a:lnTo>
                  <a:lnTo>
                    <a:pt x="1351" y="1880"/>
                  </a:lnTo>
                  <a:lnTo>
                    <a:pt x="1351" y="1946"/>
                  </a:lnTo>
                  <a:lnTo>
                    <a:pt x="1330" y="2064"/>
                  </a:lnTo>
                  <a:lnTo>
                    <a:pt x="1330" y="2111"/>
                  </a:lnTo>
                  <a:lnTo>
                    <a:pt x="1303" y="2223"/>
                  </a:lnTo>
                  <a:lnTo>
                    <a:pt x="1303" y="2269"/>
                  </a:lnTo>
                  <a:cubicBezTo>
                    <a:pt x="1303" y="2341"/>
                    <a:pt x="1303" y="2388"/>
                    <a:pt x="1283" y="2453"/>
                  </a:cubicBezTo>
                  <a:cubicBezTo>
                    <a:pt x="1283" y="2500"/>
                    <a:pt x="1256" y="2572"/>
                    <a:pt x="1256" y="2618"/>
                  </a:cubicBezTo>
                  <a:lnTo>
                    <a:pt x="1256" y="3496"/>
                  </a:lnTo>
                  <a:cubicBezTo>
                    <a:pt x="1256" y="3496"/>
                    <a:pt x="1283" y="3515"/>
                    <a:pt x="1283" y="3542"/>
                  </a:cubicBezTo>
                  <a:cubicBezTo>
                    <a:pt x="1303" y="3562"/>
                    <a:pt x="1303" y="3588"/>
                    <a:pt x="1330" y="3588"/>
                  </a:cubicBezTo>
                  <a:cubicBezTo>
                    <a:pt x="2111" y="4023"/>
                    <a:pt x="2491" y="4927"/>
                    <a:pt x="2206" y="5758"/>
                  </a:cubicBezTo>
                  <a:cubicBezTo>
                    <a:pt x="2301" y="5942"/>
                    <a:pt x="2396" y="6127"/>
                    <a:pt x="2518" y="6292"/>
                  </a:cubicBezTo>
                  <a:cubicBezTo>
                    <a:pt x="2871" y="6866"/>
                    <a:pt x="3347" y="7631"/>
                    <a:pt x="2756" y="8205"/>
                  </a:cubicBezTo>
                  <a:cubicBezTo>
                    <a:pt x="2532" y="8422"/>
                    <a:pt x="2288" y="8495"/>
                    <a:pt x="2064" y="8495"/>
                  </a:cubicBezTo>
                  <a:cubicBezTo>
                    <a:pt x="1812" y="8495"/>
                    <a:pt x="1575" y="8403"/>
                    <a:pt x="1398" y="8343"/>
                  </a:cubicBezTo>
                  <a:cubicBezTo>
                    <a:pt x="1330" y="8323"/>
                    <a:pt x="1235" y="8277"/>
                    <a:pt x="1140" y="8251"/>
                  </a:cubicBezTo>
                  <a:cubicBezTo>
                    <a:pt x="1140" y="8277"/>
                    <a:pt x="1113" y="8297"/>
                    <a:pt x="1113" y="8323"/>
                  </a:cubicBezTo>
                  <a:cubicBezTo>
                    <a:pt x="1018" y="8508"/>
                    <a:pt x="1113" y="8693"/>
                    <a:pt x="1303" y="9062"/>
                  </a:cubicBezTo>
                  <a:cubicBezTo>
                    <a:pt x="1493" y="9451"/>
                    <a:pt x="1826" y="10005"/>
                    <a:pt x="1398" y="10559"/>
                  </a:cubicBezTo>
                  <a:cubicBezTo>
                    <a:pt x="1256" y="10744"/>
                    <a:pt x="1093" y="10909"/>
                    <a:pt x="903" y="11067"/>
                  </a:cubicBezTo>
                  <a:cubicBezTo>
                    <a:pt x="733" y="11186"/>
                    <a:pt x="591" y="11344"/>
                    <a:pt x="475" y="11555"/>
                  </a:cubicBezTo>
                  <a:cubicBezTo>
                    <a:pt x="428" y="11713"/>
                    <a:pt x="380" y="11898"/>
                    <a:pt x="401" y="12063"/>
                  </a:cubicBezTo>
                  <a:lnTo>
                    <a:pt x="401" y="12221"/>
                  </a:lnTo>
                  <a:cubicBezTo>
                    <a:pt x="570" y="13468"/>
                    <a:pt x="496" y="14279"/>
                    <a:pt x="163" y="14833"/>
                  </a:cubicBezTo>
                  <a:cubicBezTo>
                    <a:pt x="115" y="14899"/>
                    <a:pt x="48" y="14972"/>
                    <a:pt x="0" y="15038"/>
                  </a:cubicBezTo>
                  <a:lnTo>
                    <a:pt x="95" y="15084"/>
                  </a:lnTo>
                  <a:cubicBezTo>
                    <a:pt x="333" y="15202"/>
                    <a:pt x="665" y="15387"/>
                    <a:pt x="1018" y="15592"/>
                  </a:cubicBezTo>
                  <a:cubicBezTo>
                    <a:pt x="1235" y="15730"/>
                    <a:pt x="1446" y="15849"/>
                    <a:pt x="1683" y="15987"/>
                  </a:cubicBezTo>
                  <a:cubicBezTo>
                    <a:pt x="2851" y="16653"/>
                    <a:pt x="4277" y="17465"/>
                    <a:pt x="4107" y="18731"/>
                  </a:cubicBezTo>
                  <a:cubicBezTo>
                    <a:pt x="4039" y="19219"/>
                    <a:pt x="3896" y="19681"/>
                    <a:pt x="3679" y="20096"/>
                  </a:cubicBezTo>
                  <a:lnTo>
                    <a:pt x="3584" y="20327"/>
                  </a:lnTo>
                  <a:lnTo>
                    <a:pt x="3537" y="20419"/>
                  </a:lnTo>
                  <a:lnTo>
                    <a:pt x="3516" y="20492"/>
                  </a:lnTo>
                  <a:lnTo>
                    <a:pt x="3469" y="20604"/>
                  </a:lnTo>
                  <a:lnTo>
                    <a:pt x="3421" y="20696"/>
                  </a:lnTo>
                  <a:lnTo>
                    <a:pt x="3374" y="20835"/>
                  </a:lnTo>
                  <a:lnTo>
                    <a:pt x="3347" y="20907"/>
                  </a:lnTo>
                  <a:cubicBezTo>
                    <a:pt x="3326" y="20973"/>
                    <a:pt x="3299" y="21046"/>
                    <a:pt x="3279" y="21138"/>
                  </a:cubicBezTo>
                  <a:lnTo>
                    <a:pt x="3252" y="21231"/>
                  </a:lnTo>
                  <a:lnTo>
                    <a:pt x="3184" y="21389"/>
                  </a:lnTo>
                  <a:lnTo>
                    <a:pt x="3157" y="21508"/>
                  </a:lnTo>
                  <a:lnTo>
                    <a:pt x="3136" y="21600"/>
                  </a:lnTo>
                  <a:cubicBezTo>
                    <a:pt x="4249" y="21508"/>
                    <a:pt x="5770" y="21092"/>
                    <a:pt x="7481" y="20650"/>
                  </a:cubicBezTo>
                  <a:cubicBezTo>
                    <a:pt x="9266" y="20189"/>
                    <a:pt x="11262" y="19661"/>
                    <a:pt x="13447" y="19292"/>
                  </a:cubicBezTo>
                  <a:cubicBezTo>
                    <a:pt x="14357" y="19133"/>
                    <a:pt x="15273" y="19061"/>
                    <a:pt x="16190" y="19061"/>
                  </a:cubicBezTo>
                  <a:cubicBezTo>
                    <a:pt x="17602" y="19061"/>
                    <a:pt x="19020" y="19239"/>
                    <a:pt x="20385" y="19588"/>
                  </a:cubicBezTo>
                  <a:lnTo>
                    <a:pt x="20412" y="19450"/>
                  </a:lnTo>
                  <a:lnTo>
                    <a:pt x="20432" y="19384"/>
                  </a:lnTo>
                  <a:cubicBezTo>
                    <a:pt x="20432" y="19311"/>
                    <a:pt x="20460" y="19219"/>
                    <a:pt x="20460" y="19173"/>
                  </a:cubicBezTo>
                  <a:lnTo>
                    <a:pt x="20460" y="18711"/>
                  </a:lnTo>
                  <a:cubicBezTo>
                    <a:pt x="20460" y="18685"/>
                    <a:pt x="20460" y="18685"/>
                    <a:pt x="20460" y="18665"/>
                  </a:cubicBezTo>
                  <a:lnTo>
                    <a:pt x="20460" y="18639"/>
                  </a:lnTo>
                  <a:cubicBezTo>
                    <a:pt x="20460" y="18639"/>
                    <a:pt x="20460" y="18619"/>
                    <a:pt x="20460" y="18619"/>
                  </a:cubicBezTo>
                  <a:cubicBezTo>
                    <a:pt x="20317" y="18434"/>
                    <a:pt x="20195" y="18223"/>
                    <a:pt x="20100" y="18038"/>
                  </a:cubicBezTo>
                  <a:lnTo>
                    <a:pt x="19957" y="17788"/>
                  </a:lnTo>
                  <a:cubicBezTo>
                    <a:pt x="19577" y="16977"/>
                    <a:pt x="19244" y="16172"/>
                    <a:pt x="18987" y="15315"/>
                  </a:cubicBezTo>
                  <a:cubicBezTo>
                    <a:pt x="18939" y="15176"/>
                    <a:pt x="18892" y="15038"/>
                    <a:pt x="18864" y="14899"/>
                  </a:cubicBezTo>
                  <a:cubicBezTo>
                    <a:pt x="18844" y="14761"/>
                    <a:pt x="18817" y="14622"/>
                    <a:pt x="18796" y="14484"/>
                  </a:cubicBezTo>
                  <a:cubicBezTo>
                    <a:pt x="18796" y="14418"/>
                    <a:pt x="18796" y="14371"/>
                    <a:pt x="18796" y="14299"/>
                  </a:cubicBezTo>
                  <a:cubicBezTo>
                    <a:pt x="18939" y="13817"/>
                    <a:pt x="19129" y="13356"/>
                    <a:pt x="19387" y="12940"/>
                  </a:cubicBezTo>
                  <a:cubicBezTo>
                    <a:pt x="19747" y="12267"/>
                    <a:pt x="20242" y="11324"/>
                    <a:pt x="20195" y="10882"/>
                  </a:cubicBezTo>
                  <a:cubicBezTo>
                    <a:pt x="20147" y="10170"/>
                    <a:pt x="20650" y="9636"/>
                    <a:pt x="21050" y="9220"/>
                  </a:cubicBezTo>
                  <a:cubicBezTo>
                    <a:pt x="21315" y="8924"/>
                    <a:pt x="21600" y="8647"/>
                    <a:pt x="21600" y="8436"/>
                  </a:cubicBezTo>
                  <a:lnTo>
                    <a:pt x="21600" y="7769"/>
                  </a:lnTo>
                  <a:lnTo>
                    <a:pt x="21573" y="7605"/>
                  </a:lnTo>
                  <a:lnTo>
                    <a:pt x="21573" y="7466"/>
                  </a:lnTo>
                  <a:cubicBezTo>
                    <a:pt x="21573" y="7420"/>
                    <a:pt x="21573" y="7374"/>
                    <a:pt x="21552" y="7308"/>
                  </a:cubicBezTo>
                  <a:lnTo>
                    <a:pt x="21525" y="7169"/>
                  </a:lnTo>
                  <a:lnTo>
                    <a:pt x="21505" y="6985"/>
                  </a:lnTo>
                  <a:lnTo>
                    <a:pt x="21457" y="6820"/>
                  </a:lnTo>
                  <a:lnTo>
                    <a:pt x="21430" y="6635"/>
                  </a:lnTo>
                  <a:lnTo>
                    <a:pt x="21410" y="6450"/>
                  </a:lnTo>
                  <a:lnTo>
                    <a:pt x="21362" y="6246"/>
                  </a:lnTo>
                  <a:lnTo>
                    <a:pt x="21315" y="6081"/>
                  </a:lnTo>
                  <a:lnTo>
                    <a:pt x="21288" y="5877"/>
                  </a:lnTo>
                  <a:lnTo>
                    <a:pt x="21240" y="5692"/>
                  </a:lnTo>
                  <a:lnTo>
                    <a:pt x="21193" y="5461"/>
                  </a:lnTo>
                  <a:lnTo>
                    <a:pt x="21145" y="5270"/>
                  </a:lnTo>
                  <a:lnTo>
                    <a:pt x="21098" y="5065"/>
                  </a:lnTo>
                  <a:lnTo>
                    <a:pt x="21050" y="4881"/>
                  </a:lnTo>
                  <a:lnTo>
                    <a:pt x="20982" y="4650"/>
                  </a:lnTo>
                  <a:lnTo>
                    <a:pt x="20935" y="4465"/>
                  </a:lnTo>
                  <a:lnTo>
                    <a:pt x="20860" y="4254"/>
                  </a:lnTo>
                  <a:lnTo>
                    <a:pt x="20813" y="4069"/>
                  </a:lnTo>
                  <a:lnTo>
                    <a:pt x="20745" y="3865"/>
                  </a:lnTo>
                  <a:lnTo>
                    <a:pt x="20670" y="3680"/>
                  </a:lnTo>
                  <a:lnTo>
                    <a:pt x="20602" y="3469"/>
                  </a:lnTo>
                  <a:lnTo>
                    <a:pt x="20527" y="3311"/>
                  </a:lnTo>
                  <a:lnTo>
                    <a:pt x="20507" y="3238"/>
                  </a:lnTo>
                  <a:cubicBezTo>
                    <a:pt x="20385" y="3238"/>
                    <a:pt x="20290" y="3219"/>
                    <a:pt x="20195" y="3192"/>
                  </a:cubicBezTo>
                  <a:lnTo>
                    <a:pt x="20147" y="3172"/>
                  </a:lnTo>
                  <a:cubicBezTo>
                    <a:pt x="20127" y="3146"/>
                    <a:pt x="20079" y="3126"/>
                    <a:pt x="20032" y="3100"/>
                  </a:cubicBezTo>
                  <a:lnTo>
                    <a:pt x="19937" y="3034"/>
                  </a:lnTo>
                  <a:lnTo>
                    <a:pt x="19862" y="2988"/>
                  </a:lnTo>
                  <a:cubicBezTo>
                    <a:pt x="19794" y="2942"/>
                    <a:pt x="19747" y="2895"/>
                    <a:pt x="19699" y="2849"/>
                  </a:cubicBezTo>
                  <a:lnTo>
                    <a:pt x="19672" y="2823"/>
                  </a:lnTo>
                  <a:cubicBezTo>
                    <a:pt x="19373" y="2638"/>
                    <a:pt x="19020" y="2546"/>
                    <a:pt x="18654" y="2546"/>
                  </a:cubicBezTo>
                  <a:cubicBezTo>
                    <a:pt x="18613" y="2546"/>
                    <a:pt x="18572" y="2546"/>
                    <a:pt x="18532" y="2546"/>
                  </a:cubicBezTo>
                  <a:lnTo>
                    <a:pt x="18294" y="2546"/>
                  </a:lnTo>
                  <a:cubicBezTo>
                    <a:pt x="17276" y="2572"/>
                    <a:pt x="16346" y="2895"/>
                    <a:pt x="15918" y="3331"/>
                  </a:cubicBezTo>
                  <a:cubicBezTo>
                    <a:pt x="15871" y="3403"/>
                    <a:pt x="15803" y="3469"/>
                    <a:pt x="15728" y="3515"/>
                  </a:cubicBezTo>
                  <a:lnTo>
                    <a:pt x="15708" y="3542"/>
                  </a:lnTo>
                  <a:cubicBezTo>
                    <a:pt x="15633" y="3588"/>
                    <a:pt x="15565" y="3634"/>
                    <a:pt x="15470" y="3654"/>
                  </a:cubicBezTo>
                  <a:lnTo>
                    <a:pt x="15443" y="3654"/>
                  </a:lnTo>
                  <a:cubicBezTo>
                    <a:pt x="15375" y="3700"/>
                    <a:pt x="15280" y="3726"/>
                    <a:pt x="15206" y="3746"/>
                  </a:cubicBezTo>
                  <a:lnTo>
                    <a:pt x="15185" y="3746"/>
                  </a:lnTo>
                  <a:cubicBezTo>
                    <a:pt x="15090" y="3746"/>
                    <a:pt x="14995" y="3773"/>
                    <a:pt x="14900" y="3773"/>
                  </a:cubicBezTo>
                  <a:lnTo>
                    <a:pt x="14758" y="3773"/>
                  </a:lnTo>
                  <a:cubicBezTo>
                    <a:pt x="13495" y="3654"/>
                    <a:pt x="12164" y="2157"/>
                    <a:pt x="11927" y="1761"/>
                  </a:cubicBezTo>
                  <a:cubicBezTo>
                    <a:pt x="11906" y="1715"/>
                    <a:pt x="11879" y="1695"/>
                    <a:pt x="11832" y="1649"/>
                  </a:cubicBezTo>
                  <a:cubicBezTo>
                    <a:pt x="11479" y="1233"/>
                    <a:pt x="11004" y="930"/>
                    <a:pt x="10454" y="818"/>
                  </a:cubicBezTo>
                  <a:cubicBezTo>
                    <a:pt x="10386" y="805"/>
                    <a:pt x="10325" y="798"/>
                    <a:pt x="10257" y="798"/>
                  </a:cubicBezTo>
                  <a:cubicBezTo>
                    <a:pt x="10067" y="798"/>
                    <a:pt x="9877" y="851"/>
                    <a:pt x="9721" y="956"/>
                  </a:cubicBezTo>
                  <a:cubicBezTo>
                    <a:pt x="9313" y="1233"/>
                    <a:pt x="8865" y="1484"/>
                    <a:pt x="8478" y="1484"/>
                  </a:cubicBezTo>
                  <a:cubicBezTo>
                    <a:pt x="8336" y="1484"/>
                    <a:pt x="8193" y="1438"/>
                    <a:pt x="8098" y="1372"/>
                  </a:cubicBezTo>
                  <a:cubicBezTo>
                    <a:pt x="7603" y="1095"/>
                    <a:pt x="7671" y="376"/>
                    <a:pt x="7698" y="125"/>
                  </a:cubicBezTo>
                  <a:cubicBezTo>
                    <a:pt x="7718" y="99"/>
                    <a:pt x="7718" y="79"/>
                    <a:pt x="7698" y="53"/>
                  </a:cubicBezTo>
                  <a:cubicBezTo>
                    <a:pt x="7637" y="20"/>
                    <a:pt x="7569" y="0"/>
                    <a:pt x="749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51" name="Google Shape;3171;p57"/>
            <p:cNvSpPr/>
            <p:nvPr/>
          </p:nvSpPr>
          <p:spPr>
            <a:xfrm>
              <a:off x="1232482" y="768920"/>
              <a:ext cx="29467" cy="45418"/>
            </a:xfrm>
            <a:custGeom>
              <a:avLst/>
              <a:gdLst/>
              <a:ahLst/>
              <a:cxnLst>
                <a:cxn ang="0">
                  <a:pos x="wd2" y="hd2"/>
                </a:cxn>
                <a:cxn ang="5400000">
                  <a:pos x="wd2" y="hd2"/>
                </a:cxn>
                <a:cxn ang="10800000">
                  <a:pos x="wd2" y="hd2"/>
                </a:cxn>
                <a:cxn ang="16200000">
                  <a:pos x="wd2" y="hd2"/>
                </a:cxn>
              </a:cxnLst>
              <a:rect l="0" t="0" r="r" b="b"/>
              <a:pathLst>
                <a:path w="21533" h="21600" fill="norm" stroke="1" extrusionOk="0">
                  <a:moveTo>
                    <a:pt x="5509" y="0"/>
                  </a:moveTo>
                  <a:cubicBezTo>
                    <a:pt x="4428" y="0"/>
                    <a:pt x="3326" y="52"/>
                    <a:pt x="2255" y="142"/>
                  </a:cubicBezTo>
                  <a:cubicBezTo>
                    <a:pt x="2156" y="168"/>
                    <a:pt x="2046" y="187"/>
                    <a:pt x="1907" y="213"/>
                  </a:cubicBezTo>
                  <a:cubicBezTo>
                    <a:pt x="1808" y="504"/>
                    <a:pt x="2294" y="1498"/>
                    <a:pt x="2503" y="1976"/>
                  </a:cubicBezTo>
                  <a:cubicBezTo>
                    <a:pt x="2880" y="2744"/>
                    <a:pt x="3088" y="3216"/>
                    <a:pt x="3019" y="3558"/>
                  </a:cubicBezTo>
                  <a:cubicBezTo>
                    <a:pt x="2989" y="3623"/>
                    <a:pt x="2949" y="3713"/>
                    <a:pt x="2919" y="3784"/>
                  </a:cubicBezTo>
                  <a:lnTo>
                    <a:pt x="2919" y="3829"/>
                  </a:lnTo>
                  <a:cubicBezTo>
                    <a:pt x="2880" y="3874"/>
                    <a:pt x="2850" y="3939"/>
                    <a:pt x="2810" y="3984"/>
                  </a:cubicBezTo>
                  <a:lnTo>
                    <a:pt x="2810" y="4010"/>
                  </a:lnTo>
                  <a:cubicBezTo>
                    <a:pt x="2741" y="4146"/>
                    <a:pt x="2602" y="4236"/>
                    <a:pt x="2463" y="4326"/>
                  </a:cubicBezTo>
                  <a:lnTo>
                    <a:pt x="2503" y="4417"/>
                  </a:lnTo>
                  <a:cubicBezTo>
                    <a:pt x="2572" y="4507"/>
                    <a:pt x="2642" y="4617"/>
                    <a:pt x="2671" y="4733"/>
                  </a:cubicBezTo>
                  <a:lnTo>
                    <a:pt x="2741" y="4869"/>
                  </a:lnTo>
                  <a:cubicBezTo>
                    <a:pt x="2810" y="4959"/>
                    <a:pt x="2850" y="5050"/>
                    <a:pt x="2880" y="5114"/>
                  </a:cubicBezTo>
                  <a:lnTo>
                    <a:pt x="2949" y="5295"/>
                  </a:lnTo>
                  <a:cubicBezTo>
                    <a:pt x="3019" y="5366"/>
                    <a:pt x="3058" y="5457"/>
                    <a:pt x="3088" y="5547"/>
                  </a:cubicBezTo>
                  <a:lnTo>
                    <a:pt x="3158" y="5702"/>
                  </a:lnTo>
                  <a:cubicBezTo>
                    <a:pt x="3197" y="5792"/>
                    <a:pt x="3227" y="5883"/>
                    <a:pt x="3267" y="5954"/>
                  </a:cubicBezTo>
                  <a:lnTo>
                    <a:pt x="3336" y="6135"/>
                  </a:lnTo>
                  <a:cubicBezTo>
                    <a:pt x="3366" y="6199"/>
                    <a:pt x="3366" y="6290"/>
                    <a:pt x="3406" y="6380"/>
                  </a:cubicBezTo>
                  <a:lnTo>
                    <a:pt x="3475" y="6541"/>
                  </a:lnTo>
                  <a:lnTo>
                    <a:pt x="3545" y="6793"/>
                  </a:lnTo>
                  <a:lnTo>
                    <a:pt x="3614" y="6948"/>
                  </a:lnTo>
                  <a:lnTo>
                    <a:pt x="3683" y="7200"/>
                  </a:lnTo>
                  <a:lnTo>
                    <a:pt x="3753" y="7355"/>
                  </a:lnTo>
                  <a:lnTo>
                    <a:pt x="3783" y="7581"/>
                  </a:lnTo>
                  <a:lnTo>
                    <a:pt x="3852" y="7742"/>
                  </a:lnTo>
                  <a:lnTo>
                    <a:pt x="3892" y="7943"/>
                  </a:lnTo>
                  <a:lnTo>
                    <a:pt x="3922" y="8104"/>
                  </a:lnTo>
                  <a:lnTo>
                    <a:pt x="3961" y="8304"/>
                  </a:lnTo>
                  <a:lnTo>
                    <a:pt x="3991" y="8440"/>
                  </a:lnTo>
                  <a:cubicBezTo>
                    <a:pt x="3991" y="8511"/>
                    <a:pt x="4031" y="8575"/>
                    <a:pt x="4031" y="8621"/>
                  </a:cubicBezTo>
                  <a:lnTo>
                    <a:pt x="4061" y="8756"/>
                  </a:lnTo>
                  <a:cubicBezTo>
                    <a:pt x="4061" y="8801"/>
                    <a:pt x="4061" y="8872"/>
                    <a:pt x="4100" y="8918"/>
                  </a:cubicBezTo>
                  <a:cubicBezTo>
                    <a:pt x="4130" y="8963"/>
                    <a:pt x="4100" y="8982"/>
                    <a:pt x="4100" y="9027"/>
                  </a:cubicBezTo>
                  <a:lnTo>
                    <a:pt x="4100" y="9615"/>
                  </a:lnTo>
                  <a:cubicBezTo>
                    <a:pt x="4100" y="10138"/>
                    <a:pt x="3505" y="10545"/>
                    <a:pt x="2949" y="10926"/>
                  </a:cubicBezTo>
                  <a:cubicBezTo>
                    <a:pt x="2463" y="11288"/>
                    <a:pt x="2017" y="11604"/>
                    <a:pt x="2046" y="11920"/>
                  </a:cubicBezTo>
                  <a:cubicBezTo>
                    <a:pt x="2116" y="12598"/>
                    <a:pt x="1392" y="13548"/>
                    <a:pt x="727" y="14387"/>
                  </a:cubicBezTo>
                  <a:cubicBezTo>
                    <a:pt x="449" y="14723"/>
                    <a:pt x="211" y="15084"/>
                    <a:pt x="2" y="15446"/>
                  </a:cubicBezTo>
                  <a:cubicBezTo>
                    <a:pt x="-67" y="15898"/>
                    <a:pt x="1461" y="18429"/>
                    <a:pt x="2185" y="19062"/>
                  </a:cubicBezTo>
                  <a:cubicBezTo>
                    <a:pt x="2225" y="19107"/>
                    <a:pt x="2294" y="19153"/>
                    <a:pt x="2324" y="19198"/>
                  </a:cubicBezTo>
                  <a:cubicBezTo>
                    <a:pt x="2324" y="19224"/>
                    <a:pt x="2324" y="19243"/>
                    <a:pt x="2364" y="19269"/>
                  </a:cubicBezTo>
                  <a:cubicBezTo>
                    <a:pt x="2364" y="19288"/>
                    <a:pt x="2394" y="19333"/>
                    <a:pt x="2433" y="19379"/>
                  </a:cubicBezTo>
                  <a:cubicBezTo>
                    <a:pt x="2433" y="19404"/>
                    <a:pt x="2433" y="19424"/>
                    <a:pt x="2433" y="19450"/>
                  </a:cubicBezTo>
                  <a:cubicBezTo>
                    <a:pt x="2463" y="19469"/>
                    <a:pt x="2463" y="19540"/>
                    <a:pt x="2463" y="19585"/>
                  </a:cubicBezTo>
                  <a:cubicBezTo>
                    <a:pt x="2503" y="19630"/>
                    <a:pt x="2463" y="19630"/>
                    <a:pt x="2463" y="19676"/>
                  </a:cubicBezTo>
                  <a:lnTo>
                    <a:pt x="2463" y="20173"/>
                  </a:lnTo>
                  <a:cubicBezTo>
                    <a:pt x="2463" y="20199"/>
                    <a:pt x="2463" y="20309"/>
                    <a:pt x="2433" y="20399"/>
                  </a:cubicBezTo>
                  <a:lnTo>
                    <a:pt x="2433" y="20444"/>
                  </a:lnTo>
                  <a:cubicBezTo>
                    <a:pt x="2394" y="20560"/>
                    <a:pt x="2394" y="20651"/>
                    <a:pt x="2364" y="20761"/>
                  </a:cubicBezTo>
                  <a:cubicBezTo>
                    <a:pt x="3545" y="21012"/>
                    <a:pt x="4447" y="21258"/>
                    <a:pt x="5073" y="21419"/>
                  </a:cubicBezTo>
                  <a:cubicBezTo>
                    <a:pt x="5390" y="21510"/>
                    <a:pt x="5698" y="21574"/>
                    <a:pt x="5807" y="21600"/>
                  </a:cubicBezTo>
                  <a:cubicBezTo>
                    <a:pt x="6670" y="21600"/>
                    <a:pt x="12018" y="20108"/>
                    <a:pt x="15878" y="18862"/>
                  </a:cubicBezTo>
                  <a:cubicBezTo>
                    <a:pt x="16989" y="18500"/>
                    <a:pt x="18169" y="18203"/>
                    <a:pt x="19281" y="17913"/>
                  </a:cubicBezTo>
                  <a:cubicBezTo>
                    <a:pt x="20114" y="17706"/>
                    <a:pt x="20878" y="17525"/>
                    <a:pt x="21533" y="17325"/>
                  </a:cubicBezTo>
                  <a:lnTo>
                    <a:pt x="21533" y="17280"/>
                  </a:lnTo>
                  <a:lnTo>
                    <a:pt x="21434" y="17164"/>
                  </a:lnTo>
                  <a:lnTo>
                    <a:pt x="21394" y="17073"/>
                  </a:lnTo>
                  <a:lnTo>
                    <a:pt x="21295" y="16964"/>
                  </a:lnTo>
                  <a:lnTo>
                    <a:pt x="21225" y="16847"/>
                  </a:lnTo>
                  <a:lnTo>
                    <a:pt x="21116" y="16692"/>
                  </a:lnTo>
                  <a:lnTo>
                    <a:pt x="21017" y="16512"/>
                  </a:lnTo>
                  <a:lnTo>
                    <a:pt x="20948" y="16421"/>
                  </a:lnTo>
                  <a:lnTo>
                    <a:pt x="20838" y="16260"/>
                  </a:lnTo>
                  <a:lnTo>
                    <a:pt x="20769" y="16150"/>
                  </a:lnTo>
                  <a:lnTo>
                    <a:pt x="20670" y="15989"/>
                  </a:lnTo>
                  <a:lnTo>
                    <a:pt x="20600" y="15853"/>
                  </a:lnTo>
                  <a:lnTo>
                    <a:pt x="20531" y="15698"/>
                  </a:lnTo>
                  <a:lnTo>
                    <a:pt x="20461" y="15582"/>
                  </a:lnTo>
                  <a:lnTo>
                    <a:pt x="20352" y="15382"/>
                  </a:lnTo>
                  <a:lnTo>
                    <a:pt x="20323" y="15291"/>
                  </a:lnTo>
                  <a:cubicBezTo>
                    <a:pt x="20253" y="15201"/>
                    <a:pt x="20213" y="15110"/>
                    <a:pt x="20184" y="15020"/>
                  </a:cubicBezTo>
                  <a:lnTo>
                    <a:pt x="20144" y="14930"/>
                  </a:lnTo>
                  <a:cubicBezTo>
                    <a:pt x="20114" y="14858"/>
                    <a:pt x="20074" y="14794"/>
                    <a:pt x="20074" y="14703"/>
                  </a:cubicBezTo>
                  <a:lnTo>
                    <a:pt x="20005" y="14613"/>
                  </a:lnTo>
                  <a:cubicBezTo>
                    <a:pt x="20005" y="14542"/>
                    <a:pt x="19975" y="14477"/>
                    <a:pt x="19975" y="14406"/>
                  </a:cubicBezTo>
                  <a:lnTo>
                    <a:pt x="19936" y="14297"/>
                  </a:lnTo>
                  <a:cubicBezTo>
                    <a:pt x="19936" y="14251"/>
                    <a:pt x="19906" y="14180"/>
                    <a:pt x="19866" y="14116"/>
                  </a:cubicBezTo>
                  <a:cubicBezTo>
                    <a:pt x="19866" y="14071"/>
                    <a:pt x="19866" y="14045"/>
                    <a:pt x="19836" y="14000"/>
                  </a:cubicBezTo>
                  <a:cubicBezTo>
                    <a:pt x="19836" y="13980"/>
                    <a:pt x="19836" y="13890"/>
                    <a:pt x="19836" y="13819"/>
                  </a:cubicBezTo>
                  <a:cubicBezTo>
                    <a:pt x="19797" y="13754"/>
                    <a:pt x="19836" y="13754"/>
                    <a:pt x="19836" y="13728"/>
                  </a:cubicBezTo>
                  <a:lnTo>
                    <a:pt x="19836" y="13438"/>
                  </a:lnTo>
                  <a:cubicBezTo>
                    <a:pt x="19797" y="11830"/>
                    <a:pt x="19310" y="10248"/>
                    <a:pt x="18408" y="8737"/>
                  </a:cubicBezTo>
                  <a:cubicBezTo>
                    <a:pt x="18100" y="8059"/>
                    <a:pt x="17921" y="7310"/>
                    <a:pt x="17991" y="6587"/>
                  </a:cubicBezTo>
                  <a:cubicBezTo>
                    <a:pt x="17991" y="6180"/>
                    <a:pt x="18031" y="5773"/>
                    <a:pt x="18060" y="5366"/>
                  </a:cubicBezTo>
                  <a:cubicBezTo>
                    <a:pt x="18100" y="4959"/>
                    <a:pt x="18130" y="4572"/>
                    <a:pt x="18169" y="4236"/>
                  </a:cubicBezTo>
                  <a:cubicBezTo>
                    <a:pt x="18199" y="4010"/>
                    <a:pt x="18239" y="3803"/>
                    <a:pt x="18269" y="3623"/>
                  </a:cubicBezTo>
                  <a:cubicBezTo>
                    <a:pt x="18338" y="2744"/>
                    <a:pt x="18031" y="2176"/>
                    <a:pt x="17267" y="1905"/>
                  </a:cubicBezTo>
                  <a:lnTo>
                    <a:pt x="17197" y="1886"/>
                  </a:lnTo>
                  <a:lnTo>
                    <a:pt x="17157" y="1886"/>
                  </a:lnTo>
                  <a:lnTo>
                    <a:pt x="17128" y="1860"/>
                  </a:lnTo>
                  <a:lnTo>
                    <a:pt x="17088" y="1840"/>
                  </a:lnTo>
                  <a:lnTo>
                    <a:pt x="17058" y="1815"/>
                  </a:lnTo>
                  <a:lnTo>
                    <a:pt x="17019" y="1795"/>
                  </a:lnTo>
                  <a:lnTo>
                    <a:pt x="16949" y="1750"/>
                  </a:lnTo>
                  <a:lnTo>
                    <a:pt x="16949" y="1724"/>
                  </a:lnTo>
                  <a:lnTo>
                    <a:pt x="16880" y="1679"/>
                  </a:lnTo>
                  <a:lnTo>
                    <a:pt x="16810" y="1589"/>
                  </a:lnTo>
                  <a:lnTo>
                    <a:pt x="16810" y="1569"/>
                  </a:lnTo>
                  <a:lnTo>
                    <a:pt x="16741" y="1498"/>
                  </a:lnTo>
                  <a:lnTo>
                    <a:pt x="16711" y="1479"/>
                  </a:lnTo>
                  <a:lnTo>
                    <a:pt x="16671" y="1388"/>
                  </a:lnTo>
                  <a:lnTo>
                    <a:pt x="16641" y="1343"/>
                  </a:lnTo>
                  <a:lnTo>
                    <a:pt x="16572" y="1253"/>
                  </a:lnTo>
                  <a:lnTo>
                    <a:pt x="16532" y="1208"/>
                  </a:lnTo>
                  <a:lnTo>
                    <a:pt x="16463" y="1072"/>
                  </a:lnTo>
                  <a:lnTo>
                    <a:pt x="16463" y="1046"/>
                  </a:lnTo>
                  <a:cubicBezTo>
                    <a:pt x="16463" y="982"/>
                    <a:pt x="16433" y="910"/>
                    <a:pt x="16393" y="846"/>
                  </a:cubicBezTo>
                  <a:lnTo>
                    <a:pt x="16393" y="820"/>
                  </a:lnTo>
                  <a:cubicBezTo>
                    <a:pt x="16364" y="756"/>
                    <a:pt x="16364" y="710"/>
                    <a:pt x="16324" y="639"/>
                  </a:cubicBezTo>
                  <a:lnTo>
                    <a:pt x="16294" y="575"/>
                  </a:lnTo>
                  <a:lnTo>
                    <a:pt x="16225" y="394"/>
                  </a:lnTo>
                  <a:lnTo>
                    <a:pt x="16185" y="303"/>
                  </a:lnTo>
                  <a:lnTo>
                    <a:pt x="16185" y="232"/>
                  </a:lnTo>
                  <a:cubicBezTo>
                    <a:pt x="16046" y="368"/>
                    <a:pt x="15878" y="484"/>
                    <a:pt x="15669" y="575"/>
                  </a:cubicBezTo>
                  <a:cubicBezTo>
                    <a:pt x="15629" y="594"/>
                    <a:pt x="15600" y="620"/>
                    <a:pt x="15530" y="639"/>
                  </a:cubicBezTo>
                  <a:cubicBezTo>
                    <a:pt x="15491" y="639"/>
                    <a:pt x="15461" y="665"/>
                    <a:pt x="15421" y="665"/>
                  </a:cubicBezTo>
                  <a:cubicBezTo>
                    <a:pt x="15362" y="672"/>
                    <a:pt x="15292" y="678"/>
                    <a:pt x="15233" y="678"/>
                  </a:cubicBezTo>
                  <a:cubicBezTo>
                    <a:pt x="14994" y="678"/>
                    <a:pt x="14786" y="613"/>
                    <a:pt x="14627" y="504"/>
                  </a:cubicBezTo>
                  <a:cubicBezTo>
                    <a:pt x="14627" y="484"/>
                    <a:pt x="14588" y="458"/>
                    <a:pt x="14558" y="439"/>
                  </a:cubicBezTo>
                  <a:cubicBezTo>
                    <a:pt x="14211" y="349"/>
                    <a:pt x="13863" y="303"/>
                    <a:pt x="13516" y="278"/>
                  </a:cubicBezTo>
                  <a:cubicBezTo>
                    <a:pt x="11085" y="97"/>
                    <a:pt x="8615" y="6"/>
                    <a:pt x="6154" y="6"/>
                  </a:cubicBezTo>
                  <a:cubicBezTo>
                    <a:pt x="5936" y="6"/>
                    <a:pt x="5717" y="0"/>
                    <a:pt x="550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54" name="Google Shape;3183;p57"/>
            <p:cNvGrpSpPr/>
            <p:nvPr/>
          </p:nvGrpSpPr>
          <p:grpSpPr>
            <a:xfrm>
              <a:off x="1250966" y="778775"/>
              <a:ext cx="12701" cy="12701"/>
              <a:chOff x="0" y="0"/>
              <a:chExt cx="12700" cy="12700"/>
            </a:xfrm>
          </p:grpSpPr>
          <p:sp>
            <p:nvSpPr>
              <p:cNvPr id="2952"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20451" h="21600" fill="norm" stroke="1" extrusionOk="0">
                    <a:moveTo>
                      <a:pt x="20451" y="21600"/>
                    </a:moveTo>
                    <a:cubicBezTo>
                      <a:pt x="5022" y="14530"/>
                      <a:pt x="-1149" y="7265"/>
                      <a:pt x="173"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53"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20451" h="21600" fill="norm" stroke="1" extrusionOk="0">
                    <a:moveTo>
                      <a:pt x="173" y="0"/>
                    </a:moveTo>
                    <a:cubicBezTo>
                      <a:pt x="-1149" y="7265"/>
                      <a:pt x="5022" y="14530"/>
                      <a:pt x="20451"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2957" name="Google Shape;3219;p57"/>
            <p:cNvGrpSpPr/>
            <p:nvPr/>
          </p:nvGrpSpPr>
          <p:grpSpPr>
            <a:xfrm>
              <a:off x="1227607" y="798925"/>
              <a:ext cx="12701" cy="12701"/>
              <a:chOff x="0" y="0"/>
              <a:chExt cx="12700" cy="12700"/>
            </a:xfrm>
          </p:grpSpPr>
          <p:sp>
            <p:nvSpPr>
              <p:cNvPr id="295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0948" h="21600" fill="norm" stroke="1" extrusionOk="0">
                    <a:moveTo>
                      <a:pt x="20948" y="21600"/>
                    </a:moveTo>
                    <a:cubicBezTo>
                      <a:pt x="13812" y="17800"/>
                      <a:pt x="-652" y="2598"/>
                      <a:pt x="23"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56"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0948" h="21600" fill="norm" stroke="1" extrusionOk="0">
                    <a:moveTo>
                      <a:pt x="23" y="0"/>
                    </a:moveTo>
                    <a:cubicBezTo>
                      <a:pt x="-652" y="2598"/>
                      <a:pt x="13812" y="17800"/>
                      <a:pt x="20948"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58" name="Google Shape;3221;p57"/>
            <p:cNvSpPr/>
            <p:nvPr/>
          </p:nvSpPr>
          <p:spPr>
            <a:xfrm>
              <a:off x="1144123" y="756538"/>
              <a:ext cx="53194" cy="39606"/>
            </a:xfrm>
            <a:custGeom>
              <a:avLst/>
              <a:gdLst/>
              <a:ahLst/>
              <a:cxnLst>
                <a:cxn ang="0">
                  <a:pos x="wd2" y="hd2"/>
                </a:cxn>
                <a:cxn ang="5400000">
                  <a:pos x="wd2" y="hd2"/>
                </a:cxn>
                <a:cxn ang="10800000">
                  <a:pos x="wd2" y="hd2"/>
                </a:cxn>
                <a:cxn ang="16200000">
                  <a:pos x="wd2" y="hd2"/>
                </a:cxn>
              </a:cxnLst>
              <a:rect l="0" t="0" r="r" b="b"/>
              <a:pathLst>
                <a:path w="21566" h="21600" fill="norm" stroke="1" extrusionOk="0">
                  <a:moveTo>
                    <a:pt x="4123" y="0"/>
                  </a:moveTo>
                  <a:lnTo>
                    <a:pt x="4106" y="518"/>
                  </a:lnTo>
                  <a:lnTo>
                    <a:pt x="4046" y="489"/>
                  </a:lnTo>
                  <a:cubicBezTo>
                    <a:pt x="4046" y="518"/>
                    <a:pt x="4024" y="570"/>
                    <a:pt x="4024" y="592"/>
                  </a:cubicBezTo>
                  <a:cubicBezTo>
                    <a:pt x="4007" y="644"/>
                    <a:pt x="3985" y="696"/>
                    <a:pt x="3969" y="748"/>
                  </a:cubicBezTo>
                  <a:cubicBezTo>
                    <a:pt x="3969" y="800"/>
                    <a:pt x="3947" y="852"/>
                    <a:pt x="3930" y="881"/>
                  </a:cubicBezTo>
                  <a:cubicBezTo>
                    <a:pt x="3908" y="933"/>
                    <a:pt x="3892" y="955"/>
                    <a:pt x="3870" y="1007"/>
                  </a:cubicBezTo>
                  <a:cubicBezTo>
                    <a:pt x="3853" y="1059"/>
                    <a:pt x="3831" y="1089"/>
                    <a:pt x="3815" y="1140"/>
                  </a:cubicBezTo>
                  <a:cubicBezTo>
                    <a:pt x="3793" y="1163"/>
                    <a:pt x="3776" y="1214"/>
                    <a:pt x="3754" y="1244"/>
                  </a:cubicBezTo>
                  <a:cubicBezTo>
                    <a:pt x="3738" y="1266"/>
                    <a:pt x="3716" y="1318"/>
                    <a:pt x="3677" y="1348"/>
                  </a:cubicBezTo>
                  <a:cubicBezTo>
                    <a:pt x="3661" y="1400"/>
                    <a:pt x="3639" y="1422"/>
                    <a:pt x="3622" y="1451"/>
                  </a:cubicBezTo>
                  <a:cubicBezTo>
                    <a:pt x="3583" y="1474"/>
                    <a:pt x="3545" y="1525"/>
                    <a:pt x="3506" y="1555"/>
                  </a:cubicBezTo>
                  <a:lnTo>
                    <a:pt x="3446" y="1607"/>
                  </a:lnTo>
                  <a:cubicBezTo>
                    <a:pt x="3391" y="1659"/>
                    <a:pt x="3314" y="1711"/>
                    <a:pt x="3253" y="1733"/>
                  </a:cubicBezTo>
                  <a:lnTo>
                    <a:pt x="3198" y="1762"/>
                  </a:lnTo>
                  <a:cubicBezTo>
                    <a:pt x="3253" y="1992"/>
                    <a:pt x="3352" y="2199"/>
                    <a:pt x="3446" y="2407"/>
                  </a:cubicBezTo>
                  <a:cubicBezTo>
                    <a:pt x="3583" y="2614"/>
                    <a:pt x="3661" y="2903"/>
                    <a:pt x="3677" y="3162"/>
                  </a:cubicBezTo>
                  <a:cubicBezTo>
                    <a:pt x="3661" y="3547"/>
                    <a:pt x="3506" y="3858"/>
                    <a:pt x="3253" y="4043"/>
                  </a:cubicBezTo>
                  <a:cubicBezTo>
                    <a:pt x="3044" y="4243"/>
                    <a:pt x="2796" y="4347"/>
                    <a:pt x="2543" y="4347"/>
                  </a:cubicBezTo>
                  <a:cubicBezTo>
                    <a:pt x="2406" y="4347"/>
                    <a:pt x="2268" y="4310"/>
                    <a:pt x="2136" y="4250"/>
                  </a:cubicBezTo>
                  <a:cubicBezTo>
                    <a:pt x="1850" y="4250"/>
                    <a:pt x="980" y="5154"/>
                    <a:pt x="556" y="5598"/>
                  </a:cubicBezTo>
                  <a:cubicBezTo>
                    <a:pt x="385" y="5805"/>
                    <a:pt x="209" y="5983"/>
                    <a:pt x="55" y="6116"/>
                  </a:cubicBezTo>
                  <a:lnTo>
                    <a:pt x="0" y="6168"/>
                  </a:lnTo>
                  <a:cubicBezTo>
                    <a:pt x="286" y="6583"/>
                    <a:pt x="539" y="7072"/>
                    <a:pt x="749" y="7590"/>
                  </a:cubicBezTo>
                  <a:cubicBezTo>
                    <a:pt x="1002" y="8293"/>
                    <a:pt x="1365" y="8886"/>
                    <a:pt x="1828" y="9352"/>
                  </a:cubicBezTo>
                  <a:cubicBezTo>
                    <a:pt x="2967" y="10470"/>
                    <a:pt x="4239" y="11840"/>
                    <a:pt x="5125" y="13943"/>
                  </a:cubicBezTo>
                  <a:lnTo>
                    <a:pt x="5262" y="13788"/>
                  </a:lnTo>
                  <a:lnTo>
                    <a:pt x="5356" y="13655"/>
                  </a:lnTo>
                  <a:lnTo>
                    <a:pt x="5549" y="13425"/>
                  </a:lnTo>
                  <a:lnTo>
                    <a:pt x="5648" y="13321"/>
                  </a:lnTo>
                  <a:lnTo>
                    <a:pt x="5780" y="13136"/>
                  </a:lnTo>
                  <a:lnTo>
                    <a:pt x="5879" y="13033"/>
                  </a:lnTo>
                  <a:lnTo>
                    <a:pt x="5956" y="12907"/>
                  </a:lnTo>
                  <a:lnTo>
                    <a:pt x="6187" y="12596"/>
                  </a:lnTo>
                  <a:lnTo>
                    <a:pt x="6242" y="12514"/>
                  </a:lnTo>
                  <a:lnTo>
                    <a:pt x="6303" y="12440"/>
                  </a:lnTo>
                  <a:lnTo>
                    <a:pt x="6358" y="12359"/>
                  </a:lnTo>
                  <a:lnTo>
                    <a:pt x="6396" y="12285"/>
                  </a:lnTo>
                  <a:lnTo>
                    <a:pt x="6457" y="12203"/>
                  </a:lnTo>
                  <a:lnTo>
                    <a:pt x="6495" y="12129"/>
                  </a:lnTo>
                  <a:lnTo>
                    <a:pt x="6512" y="12077"/>
                  </a:lnTo>
                  <a:lnTo>
                    <a:pt x="6550" y="12026"/>
                  </a:lnTo>
                  <a:lnTo>
                    <a:pt x="6572" y="11974"/>
                  </a:lnTo>
                  <a:lnTo>
                    <a:pt x="6611" y="11922"/>
                  </a:lnTo>
                  <a:lnTo>
                    <a:pt x="6628" y="11892"/>
                  </a:lnTo>
                  <a:lnTo>
                    <a:pt x="6650" y="11840"/>
                  </a:lnTo>
                  <a:lnTo>
                    <a:pt x="6650" y="11818"/>
                  </a:lnTo>
                  <a:lnTo>
                    <a:pt x="6666" y="11766"/>
                  </a:lnTo>
                  <a:lnTo>
                    <a:pt x="6666" y="11715"/>
                  </a:lnTo>
                  <a:cubicBezTo>
                    <a:pt x="6688" y="11685"/>
                    <a:pt x="6688" y="11663"/>
                    <a:pt x="6688" y="11633"/>
                  </a:cubicBezTo>
                  <a:cubicBezTo>
                    <a:pt x="6688" y="11300"/>
                    <a:pt x="6804" y="10959"/>
                    <a:pt x="7013" y="10752"/>
                  </a:cubicBezTo>
                  <a:cubicBezTo>
                    <a:pt x="7167" y="10596"/>
                    <a:pt x="7343" y="10537"/>
                    <a:pt x="7525" y="10537"/>
                  </a:cubicBezTo>
                  <a:cubicBezTo>
                    <a:pt x="7734" y="10537"/>
                    <a:pt x="7954" y="10611"/>
                    <a:pt x="8191" y="10678"/>
                  </a:cubicBezTo>
                  <a:lnTo>
                    <a:pt x="8516" y="10752"/>
                  </a:lnTo>
                  <a:cubicBezTo>
                    <a:pt x="8565" y="10767"/>
                    <a:pt x="8620" y="10774"/>
                    <a:pt x="8675" y="10774"/>
                  </a:cubicBezTo>
                  <a:cubicBezTo>
                    <a:pt x="8956" y="10774"/>
                    <a:pt x="9297" y="10619"/>
                    <a:pt x="9633" y="10470"/>
                  </a:cubicBezTo>
                  <a:cubicBezTo>
                    <a:pt x="9980" y="10285"/>
                    <a:pt x="10349" y="10159"/>
                    <a:pt x="10712" y="10130"/>
                  </a:cubicBezTo>
                  <a:cubicBezTo>
                    <a:pt x="11659" y="10130"/>
                    <a:pt x="13470" y="13603"/>
                    <a:pt x="13470" y="14669"/>
                  </a:cubicBezTo>
                  <a:lnTo>
                    <a:pt x="13470" y="15498"/>
                  </a:lnTo>
                  <a:cubicBezTo>
                    <a:pt x="13470" y="15550"/>
                    <a:pt x="13470" y="15602"/>
                    <a:pt x="13486" y="15654"/>
                  </a:cubicBezTo>
                  <a:cubicBezTo>
                    <a:pt x="13508" y="15706"/>
                    <a:pt x="13486" y="15735"/>
                    <a:pt x="13508" y="15787"/>
                  </a:cubicBezTo>
                  <a:cubicBezTo>
                    <a:pt x="13525" y="15839"/>
                    <a:pt x="13525" y="15891"/>
                    <a:pt x="13525" y="15943"/>
                  </a:cubicBezTo>
                  <a:cubicBezTo>
                    <a:pt x="13547" y="15995"/>
                    <a:pt x="13525" y="16017"/>
                    <a:pt x="13547" y="16046"/>
                  </a:cubicBezTo>
                  <a:cubicBezTo>
                    <a:pt x="13563" y="16098"/>
                    <a:pt x="13563" y="16150"/>
                    <a:pt x="13585" y="16202"/>
                  </a:cubicBezTo>
                  <a:cubicBezTo>
                    <a:pt x="13602" y="16254"/>
                    <a:pt x="13602" y="16276"/>
                    <a:pt x="13602" y="16328"/>
                  </a:cubicBezTo>
                  <a:cubicBezTo>
                    <a:pt x="13624" y="16357"/>
                    <a:pt x="13640" y="16431"/>
                    <a:pt x="13662" y="16461"/>
                  </a:cubicBezTo>
                  <a:cubicBezTo>
                    <a:pt x="13679" y="16513"/>
                    <a:pt x="13679" y="16535"/>
                    <a:pt x="13679" y="16587"/>
                  </a:cubicBezTo>
                  <a:cubicBezTo>
                    <a:pt x="13701" y="16617"/>
                    <a:pt x="13717" y="16668"/>
                    <a:pt x="13739" y="16720"/>
                  </a:cubicBezTo>
                  <a:cubicBezTo>
                    <a:pt x="13756" y="16772"/>
                    <a:pt x="13778" y="16794"/>
                    <a:pt x="13794" y="16824"/>
                  </a:cubicBezTo>
                  <a:lnTo>
                    <a:pt x="14180" y="16720"/>
                  </a:lnTo>
                  <a:lnTo>
                    <a:pt x="14218" y="16720"/>
                  </a:lnTo>
                  <a:cubicBezTo>
                    <a:pt x="14527" y="16639"/>
                    <a:pt x="14835" y="16565"/>
                    <a:pt x="15088" y="16513"/>
                  </a:cubicBezTo>
                  <a:lnTo>
                    <a:pt x="15105" y="16513"/>
                  </a:lnTo>
                  <a:lnTo>
                    <a:pt x="15319" y="16461"/>
                  </a:lnTo>
                  <a:lnTo>
                    <a:pt x="15358" y="16461"/>
                  </a:lnTo>
                  <a:lnTo>
                    <a:pt x="15534" y="16431"/>
                  </a:lnTo>
                  <a:lnTo>
                    <a:pt x="15572" y="16431"/>
                  </a:lnTo>
                  <a:lnTo>
                    <a:pt x="15705" y="16409"/>
                  </a:lnTo>
                  <a:lnTo>
                    <a:pt x="15842" y="16409"/>
                  </a:lnTo>
                  <a:cubicBezTo>
                    <a:pt x="16013" y="16409"/>
                    <a:pt x="16189" y="16535"/>
                    <a:pt x="16305" y="16720"/>
                  </a:cubicBezTo>
                  <a:cubicBezTo>
                    <a:pt x="16690" y="17342"/>
                    <a:pt x="17169" y="19127"/>
                    <a:pt x="17053" y="20400"/>
                  </a:cubicBezTo>
                  <a:cubicBezTo>
                    <a:pt x="16998" y="20889"/>
                    <a:pt x="17207" y="21356"/>
                    <a:pt x="17538" y="21563"/>
                  </a:cubicBezTo>
                  <a:cubicBezTo>
                    <a:pt x="17587" y="21593"/>
                    <a:pt x="17631" y="21600"/>
                    <a:pt x="17664" y="21600"/>
                  </a:cubicBezTo>
                  <a:cubicBezTo>
                    <a:pt x="17780" y="21600"/>
                    <a:pt x="17829" y="21504"/>
                    <a:pt x="17846" y="21459"/>
                  </a:cubicBezTo>
                  <a:cubicBezTo>
                    <a:pt x="18391" y="20415"/>
                    <a:pt x="18743" y="19764"/>
                    <a:pt x="19145" y="19764"/>
                  </a:cubicBezTo>
                  <a:cubicBezTo>
                    <a:pt x="19178" y="19764"/>
                    <a:pt x="19217" y="19764"/>
                    <a:pt x="19250" y="19778"/>
                  </a:cubicBezTo>
                  <a:cubicBezTo>
                    <a:pt x="19481" y="19830"/>
                    <a:pt x="19635" y="20060"/>
                    <a:pt x="19673" y="20371"/>
                  </a:cubicBezTo>
                  <a:lnTo>
                    <a:pt x="19695" y="20400"/>
                  </a:lnTo>
                  <a:lnTo>
                    <a:pt x="19712" y="20400"/>
                  </a:lnTo>
                  <a:lnTo>
                    <a:pt x="19750" y="20423"/>
                  </a:lnTo>
                  <a:cubicBezTo>
                    <a:pt x="19850" y="20267"/>
                    <a:pt x="19965" y="20112"/>
                    <a:pt x="20081" y="19986"/>
                  </a:cubicBezTo>
                  <a:cubicBezTo>
                    <a:pt x="20196" y="19852"/>
                    <a:pt x="20312" y="19727"/>
                    <a:pt x="20406" y="19571"/>
                  </a:cubicBezTo>
                  <a:cubicBezTo>
                    <a:pt x="20444" y="19467"/>
                    <a:pt x="20406" y="19312"/>
                    <a:pt x="20251" y="18919"/>
                  </a:cubicBezTo>
                  <a:cubicBezTo>
                    <a:pt x="20081" y="18483"/>
                    <a:pt x="19850" y="17883"/>
                    <a:pt x="20097" y="17209"/>
                  </a:cubicBezTo>
                  <a:cubicBezTo>
                    <a:pt x="20279" y="16735"/>
                    <a:pt x="20532" y="16617"/>
                    <a:pt x="20758" y="16617"/>
                  </a:cubicBezTo>
                  <a:cubicBezTo>
                    <a:pt x="20950" y="16617"/>
                    <a:pt x="21121" y="16698"/>
                    <a:pt x="21237" y="16742"/>
                  </a:cubicBezTo>
                  <a:cubicBezTo>
                    <a:pt x="21391" y="16824"/>
                    <a:pt x="21462" y="16853"/>
                    <a:pt x="21506" y="16853"/>
                  </a:cubicBezTo>
                  <a:cubicBezTo>
                    <a:pt x="21534" y="16853"/>
                    <a:pt x="21550" y="16839"/>
                    <a:pt x="21561" y="16824"/>
                  </a:cubicBezTo>
                  <a:cubicBezTo>
                    <a:pt x="21600" y="16742"/>
                    <a:pt x="21352" y="16069"/>
                    <a:pt x="21253" y="15861"/>
                  </a:cubicBezTo>
                  <a:cubicBezTo>
                    <a:pt x="21044" y="15373"/>
                    <a:pt x="20829" y="14928"/>
                    <a:pt x="20945" y="14491"/>
                  </a:cubicBezTo>
                  <a:cubicBezTo>
                    <a:pt x="21061" y="13995"/>
                    <a:pt x="20906" y="13447"/>
                    <a:pt x="20582" y="13188"/>
                  </a:cubicBezTo>
                  <a:cubicBezTo>
                    <a:pt x="20543" y="13166"/>
                    <a:pt x="20505" y="13114"/>
                    <a:pt x="20466" y="13084"/>
                  </a:cubicBezTo>
                  <a:lnTo>
                    <a:pt x="20428" y="13033"/>
                  </a:lnTo>
                  <a:cubicBezTo>
                    <a:pt x="20406" y="13010"/>
                    <a:pt x="20367" y="12981"/>
                    <a:pt x="20350" y="12959"/>
                  </a:cubicBezTo>
                  <a:cubicBezTo>
                    <a:pt x="20350" y="12929"/>
                    <a:pt x="20328" y="12907"/>
                    <a:pt x="20328" y="12877"/>
                  </a:cubicBezTo>
                  <a:cubicBezTo>
                    <a:pt x="20312" y="12855"/>
                    <a:pt x="20290" y="12825"/>
                    <a:pt x="20273" y="12803"/>
                  </a:cubicBezTo>
                  <a:cubicBezTo>
                    <a:pt x="20273" y="12773"/>
                    <a:pt x="20251" y="12751"/>
                    <a:pt x="20251" y="12722"/>
                  </a:cubicBezTo>
                  <a:cubicBezTo>
                    <a:pt x="20235" y="12699"/>
                    <a:pt x="20235" y="12648"/>
                    <a:pt x="20213" y="12618"/>
                  </a:cubicBezTo>
                  <a:cubicBezTo>
                    <a:pt x="20196" y="12596"/>
                    <a:pt x="20196" y="12566"/>
                    <a:pt x="20196" y="12544"/>
                  </a:cubicBezTo>
                  <a:cubicBezTo>
                    <a:pt x="20174" y="12514"/>
                    <a:pt x="20174" y="12462"/>
                    <a:pt x="20174" y="12440"/>
                  </a:cubicBezTo>
                  <a:cubicBezTo>
                    <a:pt x="20158" y="12388"/>
                    <a:pt x="20174" y="12359"/>
                    <a:pt x="20158" y="12337"/>
                  </a:cubicBezTo>
                  <a:cubicBezTo>
                    <a:pt x="20136" y="12307"/>
                    <a:pt x="20158" y="12255"/>
                    <a:pt x="20136" y="12233"/>
                  </a:cubicBezTo>
                  <a:cubicBezTo>
                    <a:pt x="20119" y="12181"/>
                    <a:pt x="20136" y="12151"/>
                    <a:pt x="20136" y="12129"/>
                  </a:cubicBezTo>
                  <a:lnTo>
                    <a:pt x="20136" y="11144"/>
                  </a:lnTo>
                  <a:cubicBezTo>
                    <a:pt x="20136" y="11115"/>
                    <a:pt x="20136" y="11063"/>
                    <a:pt x="20158" y="11011"/>
                  </a:cubicBezTo>
                  <a:lnTo>
                    <a:pt x="20158" y="10885"/>
                  </a:lnTo>
                  <a:lnTo>
                    <a:pt x="20174" y="10752"/>
                  </a:lnTo>
                  <a:lnTo>
                    <a:pt x="20196" y="10596"/>
                  </a:lnTo>
                  <a:lnTo>
                    <a:pt x="20213" y="10470"/>
                  </a:lnTo>
                  <a:lnTo>
                    <a:pt x="20235" y="10337"/>
                  </a:lnTo>
                  <a:lnTo>
                    <a:pt x="20251" y="10182"/>
                  </a:lnTo>
                  <a:lnTo>
                    <a:pt x="20273" y="10056"/>
                  </a:lnTo>
                  <a:lnTo>
                    <a:pt x="20312" y="9900"/>
                  </a:lnTo>
                  <a:lnTo>
                    <a:pt x="20328" y="9767"/>
                  </a:lnTo>
                  <a:lnTo>
                    <a:pt x="20328" y="9715"/>
                  </a:lnTo>
                  <a:cubicBezTo>
                    <a:pt x="20213" y="9560"/>
                    <a:pt x="20119" y="9404"/>
                    <a:pt x="20020" y="9249"/>
                  </a:cubicBezTo>
                  <a:cubicBezTo>
                    <a:pt x="19866" y="8834"/>
                    <a:pt x="19772" y="8368"/>
                    <a:pt x="19750" y="7901"/>
                  </a:cubicBezTo>
                  <a:cubicBezTo>
                    <a:pt x="19734" y="7671"/>
                    <a:pt x="19695" y="7412"/>
                    <a:pt x="19618" y="7175"/>
                  </a:cubicBezTo>
                  <a:cubicBezTo>
                    <a:pt x="19602" y="7175"/>
                    <a:pt x="19591" y="7175"/>
                    <a:pt x="19580" y="7175"/>
                  </a:cubicBezTo>
                  <a:cubicBezTo>
                    <a:pt x="19206" y="7175"/>
                    <a:pt x="18881" y="6820"/>
                    <a:pt x="18826" y="6294"/>
                  </a:cubicBezTo>
                  <a:cubicBezTo>
                    <a:pt x="18826" y="6242"/>
                    <a:pt x="18826" y="6190"/>
                    <a:pt x="18826" y="6139"/>
                  </a:cubicBezTo>
                  <a:cubicBezTo>
                    <a:pt x="18826" y="5724"/>
                    <a:pt x="18963" y="5309"/>
                    <a:pt x="19194" y="5050"/>
                  </a:cubicBezTo>
                  <a:lnTo>
                    <a:pt x="19095" y="4924"/>
                  </a:lnTo>
                  <a:cubicBezTo>
                    <a:pt x="18694" y="4532"/>
                    <a:pt x="18193" y="4013"/>
                    <a:pt x="18193" y="3340"/>
                  </a:cubicBezTo>
                  <a:cubicBezTo>
                    <a:pt x="18193" y="2747"/>
                    <a:pt x="17615" y="1244"/>
                    <a:pt x="17345" y="881"/>
                  </a:cubicBezTo>
                  <a:cubicBezTo>
                    <a:pt x="17114" y="1111"/>
                    <a:pt x="16899" y="1348"/>
                    <a:pt x="16690" y="1629"/>
                  </a:cubicBezTo>
                  <a:cubicBezTo>
                    <a:pt x="16073" y="2407"/>
                    <a:pt x="15650" y="2873"/>
                    <a:pt x="15259" y="2873"/>
                  </a:cubicBezTo>
                  <a:cubicBezTo>
                    <a:pt x="14972" y="2821"/>
                    <a:pt x="14681" y="2695"/>
                    <a:pt x="14433" y="2510"/>
                  </a:cubicBezTo>
                  <a:cubicBezTo>
                    <a:pt x="14202" y="2355"/>
                    <a:pt x="13883" y="2162"/>
                    <a:pt x="13712" y="2162"/>
                  </a:cubicBezTo>
                  <a:cubicBezTo>
                    <a:pt x="13684" y="2162"/>
                    <a:pt x="13662" y="2162"/>
                    <a:pt x="13640" y="2177"/>
                  </a:cubicBezTo>
                  <a:cubicBezTo>
                    <a:pt x="13602" y="2199"/>
                    <a:pt x="13563" y="2281"/>
                    <a:pt x="13547" y="2333"/>
                  </a:cubicBezTo>
                  <a:cubicBezTo>
                    <a:pt x="13470" y="2614"/>
                    <a:pt x="13316" y="2851"/>
                    <a:pt x="13101" y="2977"/>
                  </a:cubicBezTo>
                  <a:cubicBezTo>
                    <a:pt x="13002" y="3029"/>
                    <a:pt x="12903" y="3051"/>
                    <a:pt x="12798" y="3051"/>
                  </a:cubicBezTo>
                  <a:cubicBezTo>
                    <a:pt x="12617" y="3051"/>
                    <a:pt x="12435" y="2977"/>
                    <a:pt x="12275" y="2851"/>
                  </a:cubicBezTo>
                  <a:cubicBezTo>
                    <a:pt x="12083" y="2740"/>
                    <a:pt x="11983" y="2695"/>
                    <a:pt x="11923" y="2695"/>
                  </a:cubicBezTo>
                  <a:cubicBezTo>
                    <a:pt x="11862" y="2695"/>
                    <a:pt x="11840" y="2732"/>
                    <a:pt x="11813" y="2799"/>
                  </a:cubicBezTo>
                  <a:cubicBezTo>
                    <a:pt x="11692" y="3073"/>
                    <a:pt x="11450" y="3243"/>
                    <a:pt x="11213" y="3243"/>
                  </a:cubicBezTo>
                  <a:cubicBezTo>
                    <a:pt x="11180" y="3243"/>
                    <a:pt x="11147" y="3243"/>
                    <a:pt x="11119" y="3236"/>
                  </a:cubicBezTo>
                  <a:cubicBezTo>
                    <a:pt x="10596" y="3080"/>
                    <a:pt x="10365" y="1992"/>
                    <a:pt x="10288" y="1555"/>
                  </a:cubicBezTo>
                  <a:lnTo>
                    <a:pt x="10288" y="1451"/>
                  </a:lnTo>
                  <a:lnTo>
                    <a:pt x="10250" y="1451"/>
                  </a:lnTo>
                  <a:lnTo>
                    <a:pt x="10095" y="1503"/>
                  </a:lnTo>
                  <a:lnTo>
                    <a:pt x="9980" y="1555"/>
                  </a:lnTo>
                  <a:lnTo>
                    <a:pt x="9771" y="1607"/>
                  </a:lnTo>
                  <a:lnTo>
                    <a:pt x="9594" y="1629"/>
                  </a:lnTo>
                  <a:lnTo>
                    <a:pt x="9440" y="1681"/>
                  </a:lnTo>
                  <a:lnTo>
                    <a:pt x="9286" y="1681"/>
                  </a:lnTo>
                  <a:lnTo>
                    <a:pt x="9154" y="1711"/>
                  </a:lnTo>
                  <a:lnTo>
                    <a:pt x="9000" y="1733"/>
                  </a:lnTo>
                  <a:lnTo>
                    <a:pt x="7960" y="1733"/>
                  </a:lnTo>
                  <a:lnTo>
                    <a:pt x="7690" y="1711"/>
                  </a:lnTo>
                  <a:lnTo>
                    <a:pt x="7613" y="1711"/>
                  </a:lnTo>
                  <a:cubicBezTo>
                    <a:pt x="7382" y="1681"/>
                    <a:pt x="7167" y="1659"/>
                    <a:pt x="6974" y="1607"/>
                  </a:cubicBezTo>
                  <a:lnTo>
                    <a:pt x="6897" y="1607"/>
                  </a:lnTo>
                  <a:lnTo>
                    <a:pt x="6688" y="1555"/>
                  </a:lnTo>
                  <a:lnTo>
                    <a:pt x="6611" y="1525"/>
                  </a:lnTo>
                  <a:lnTo>
                    <a:pt x="6435" y="1474"/>
                  </a:lnTo>
                  <a:lnTo>
                    <a:pt x="6358" y="1451"/>
                  </a:lnTo>
                  <a:lnTo>
                    <a:pt x="6204" y="1370"/>
                  </a:lnTo>
                  <a:lnTo>
                    <a:pt x="6149" y="1348"/>
                  </a:lnTo>
                  <a:cubicBezTo>
                    <a:pt x="6088" y="1318"/>
                    <a:pt x="6033" y="1266"/>
                    <a:pt x="5972" y="1244"/>
                  </a:cubicBezTo>
                  <a:cubicBezTo>
                    <a:pt x="5802" y="1140"/>
                    <a:pt x="5664" y="955"/>
                    <a:pt x="5587" y="726"/>
                  </a:cubicBezTo>
                  <a:cubicBezTo>
                    <a:pt x="5571" y="696"/>
                    <a:pt x="5549" y="674"/>
                    <a:pt x="5510" y="644"/>
                  </a:cubicBezTo>
                  <a:cubicBezTo>
                    <a:pt x="5086" y="333"/>
                    <a:pt x="4607" y="126"/>
                    <a:pt x="412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59" name="Google Shape;3235;p57"/>
            <p:cNvSpPr/>
            <p:nvPr/>
          </p:nvSpPr>
          <p:spPr>
            <a:xfrm>
              <a:off x="1147942" y="75066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617"/>
                  </a:lnTo>
                  <a:cubicBezTo>
                    <a:pt x="21600" y="309"/>
                    <a:pt x="21600" y="0"/>
                    <a:pt x="21600" y="0"/>
                  </a:cubicBezTo>
                  <a:close/>
                  <a:moveTo>
                    <a:pt x="21600" y="617"/>
                  </a:moveTo>
                  <a:cubicBezTo>
                    <a:pt x="20057" y="2160"/>
                    <a:pt x="16971" y="3394"/>
                    <a:pt x="16971" y="5246"/>
                  </a:cubicBezTo>
                  <a:lnTo>
                    <a:pt x="16971" y="7406"/>
                  </a:lnTo>
                  <a:cubicBezTo>
                    <a:pt x="10800" y="11726"/>
                    <a:pt x="6171" y="16046"/>
                    <a:pt x="0" y="19440"/>
                  </a:cubicBezTo>
                  <a:lnTo>
                    <a:pt x="16971" y="21600"/>
                  </a:lnTo>
                  <a:lnTo>
                    <a:pt x="21600" y="617"/>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60" name="Google Shape;3241;p57"/>
            <p:cNvSpPr/>
            <p:nvPr/>
          </p:nvSpPr>
          <p:spPr>
            <a:xfrm>
              <a:off x="1138581" y="76092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04" y="7406"/>
                    <a:pt x="6646" y="15120"/>
                    <a:pt x="0" y="21600"/>
                  </a:cubicBezTo>
                  <a:cubicBezTo>
                    <a:pt x="6646" y="15120"/>
                    <a:pt x="14004" y="864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64" name="Google Shape;3250;p57"/>
            <p:cNvGrpSpPr/>
            <p:nvPr/>
          </p:nvGrpSpPr>
          <p:grpSpPr>
            <a:xfrm>
              <a:off x="1186971" y="786473"/>
              <a:ext cx="13508" cy="13509"/>
              <a:chOff x="0" y="0"/>
              <a:chExt cx="13507" cy="13507"/>
            </a:xfrm>
          </p:grpSpPr>
          <p:sp>
            <p:nvSpPr>
              <p:cNvPr id="2961" name="Линия"/>
              <p:cNvSpPr/>
              <p:nvPr/>
            </p:nvSpPr>
            <p:spPr>
              <a:xfrm>
                <a:off x="807"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8100" y="15376"/>
                      <a:pt x="14657" y="7688"/>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62" name="Линия"/>
              <p:cNvSpPr/>
              <p:nvPr/>
            </p:nvSpPr>
            <p:spPr>
              <a:xfrm>
                <a:off x="380" y="40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333" y="3812"/>
                      <a:pt x="15247" y="7624"/>
                      <a:pt x="11435" y="10709"/>
                    </a:cubicBezTo>
                    <a:cubicBezTo>
                      <a:pt x="6897" y="13976"/>
                      <a:pt x="3086" y="17788"/>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63" name="Линия"/>
              <p:cNvSpPr/>
              <p:nvPr/>
            </p:nvSpPr>
            <p:spPr>
              <a:xfrm>
                <a:off x="0" y="80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5829" y="14040"/>
                      <a:pt x="13029" y="648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65" name="Google Shape;3262;p57"/>
            <p:cNvSpPr/>
            <p:nvPr/>
          </p:nvSpPr>
          <p:spPr>
            <a:xfrm>
              <a:off x="1170789" y="788377"/>
              <a:ext cx="28905" cy="27808"/>
            </a:xfrm>
            <a:custGeom>
              <a:avLst/>
              <a:gdLst/>
              <a:ahLst/>
              <a:cxnLst>
                <a:cxn ang="0">
                  <a:pos x="wd2" y="hd2"/>
                </a:cxn>
                <a:cxn ang="5400000">
                  <a:pos x="wd2" y="hd2"/>
                </a:cxn>
                <a:cxn ang="10800000">
                  <a:pos x="wd2" y="hd2"/>
                </a:cxn>
                <a:cxn ang="16200000">
                  <a:pos x="wd2" y="hd2"/>
                </a:cxn>
              </a:cxnLst>
              <a:rect l="0" t="0" r="r" b="b"/>
              <a:pathLst>
                <a:path w="21467" h="21600" fill="norm" stroke="1" extrusionOk="0">
                  <a:moveTo>
                    <a:pt x="8753" y="0"/>
                  </a:moveTo>
                  <a:lnTo>
                    <a:pt x="8541" y="42"/>
                  </a:lnTo>
                  <a:lnTo>
                    <a:pt x="8430" y="42"/>
                  </a:lnTo>
                  <a:lnTo>
                    <a:pt x="8188" y="74"/>
                  </a:lnTo>
                  <a:lnTo>
                    <a:pt x="8047" y="116"/>
                  </a:lnTo>
                  <a:lnTo>
                    <a:pt x="7765" y="148"/>
                  </a:lnTo>
                  <a:lnTo>
                    <a:pt x="7583" y="190"/>
                  </a:lnTo>
                  <a:lnTo>
                    <a:pt x="7271" y="264"/>
                  </a:lnTo>
                  <a:lnTo>
                    <a:pt x="7089" y="295"/>
                  </a:lnTo>
                  <a:lnTo>
                    <a:pt x="6776" y="369"/>
                  </a:lnTo>
                  <a:lnTo>
                    <a:pt x="6565" y="411"/>
                  </a:lnTo>
                  <a:lnTo>
                    <a:pt x="6171" y="485"/>
                  </a:lnTo>
                  <a:lnTo>
                    <a:pt x="5960" y="517"/>
                  </a:lnTo>
                  <a:lnTo>
                    <a:pt x="5929" y="517"/>
                  </a:lnTo>
                  <a:lnTo>
                    <a:pt x="5929" y="854"/>
                  </a:lnTo>
                  <a:cubicBezTo>
                    <a:pt x="5929" y="886"/>
                    <a:pt x="5929" y="1002"/>
                    <a:pt x="5889" y="1076"/>
                  </a:cubicBezTo>
                  <a:cubicBezTo>
                    <a:pt x="5889" y="1150"/>
                    <a:pt x="5889" y="1181"/>
                    <a:pt x="5889" y="1223"/>
                  </a:cubicBezTo>
                  <a:cubicBezTo>
                    <a:pt x="5859" y="1297"/>
                    <a:pt x="5859" y="1403"/>
                    <a:pt x="5818" y="1477"/>
                  </a:cubicBezTo>
                  <a:lnTo>
                    <a:pt x="5788" y="1593"/>
                  </a:lnTo>
                  <a:cubicBezTo>
                    <a:pt x="5748" y="1772"/>
                    <a:pt x="5677" y="1993"/>
                    <a:pt x="5607" y="2183"/>
                  </a:cubicBezTo>
                  <a:cubicBezTo>
                    <a:pt x="5536" y="2362"/>
                    <a:pt x="5435" y="2700"/>
                    <a:pt x="5395" y="2921"/>
                  </a:cubicBezTo>
                  <a:cubicBezTo>
                    <a:pt x="5395" y="2953"/>
                    <a:pt x="5365" y="2995"/>
                    <a:pt x="5365" y="3069"/>
                  </a:cubicBezTo>
                  <a:cubicBezTo>
                    <a:pt x="5324" y="3175"/>
                    <a:pt x="5294" y="3291"/>
                    <a:pt x="5224" y="3438"/>
                  </a:cubicBezTo>
                  <a:cubicBezTo>
                    <a:pt x="4871" y="4177"/>
                    <a:pt x="3983" y="4915"/>
                    <a:pt x="2713" y="5832"/>
                  </a:cubicBezTo>
                  <a:lnTo>
                    <a:pt x="2077" y="6275"/>
                  </a:lnTo>
                  <a:cubicBezTo>
                    <a:pt x="1553" y="6645"/>
                    <a:pt x="1059" y="6982"/>
                    <a:pt x="736" y="7277"/>
                  </a:cubicBezTo>
                  <a:lnTo>
                    <a:pt x="635" y="7383"/>
                  </a:lnTo>
                  <a:lnTo>
                    <a:pt x="595" y="7457"/>
                  </a:lnTo>
                  <a:lnTo>
                    <a:pt x="524" y="7499"/>
                  </a:lnTo>
                  <a:lnTo>
                    <a:pt x="454" y="7604"/>
                  </a:lnTo>
                  <a:lnTo>
                    <a:pt x="424" y="7678"/>
                  </a:lnTo>
                  <a:lnTo>
                    <a:pt x="313" y="7826"/>
                  </a:lnTo>
                  <a:lnTo>
                    <a:pt x="282" y="7868"/>
                  </a:lnTo>
                  <a:lnTo>
                    <a:pt x="141" y="8163"/>
                  </a:lnTo>
                  <a:lnTo>
                    <a:pt x="71" y="8237"/>
                  </a:lnTo>
                  <a:lnTo>
                    <a:pt x="0" y="8416"/>
                  </a:lnTo>
                  <a:cubicBezTo>
                    <a:pt x="2188" y="9861"/>
                    <a:pt x="4618" y="11517"/>
                    <a:pt x="6666" y="13110"/>
                  </a:cubicBezTo>
                  <a:cubicBezTo>
                    <a:pt x="10840" y="16390"/>
                    <a:pt x="16729" y="20419"/>
                    <a:pt x="19382" y="21452"/>
                  </a:cubicBezTo>
                  <a:cubicBezTo>
                    <a:pt x="19553" y="21526"/>
                    <a:pt x="19765" y="21568"/>
                    <a:pt x="19976" y="21600"/>
                  </a:cubicBezTo>
                  <a:lnTo>
                    <a:pt x="19976" y="21568"/>
                  </a:lnTo>
                  <a:lnTo>
                    <a:pt x="20017" y="21379"/>
                  </a:lnTo>
                  <a:cubicBezTo>
                    <a:pt x="20047" y="21273"/>
                    <a:pt x="20087" y="21157"/>
                    <a:pt x="20118" y="21052"/>
                  </a:cubicBezTo>
                  <a:lnTo>
                    <a:pt x="20158" y="20830"/>
                  </a:lnTo>
                  <a:lnTo>
                    <a:pt x="20259" y="20566"/>
                  </a:lnTo>
                  <a:lnTo>
                    <a:pt x="20299" y="20387"/>
                  </a:lnTo>
                  <a:lnTo>
                    <a:pt x="20370" y="20123"/>
                  </a:lnTo>
                  <a:lnTo>
                    <a:pt x="20440" y="19944"/>
                  </a:lnTo>
                  <a:lnTo>
                    <a:pt x="20511" y="19723"/>
                  </a:lnTo>
                  <a:lnTo>
                    <a:pt x="20582" y="19575"/>
                  </a:lnTo>
                  <a:lnTo>
                    <a:pt x="20652" y="19385"/>
                  </a:lnTo>
                  <a:lnTo>
                    <a:pt x="20682" y="19237"/>
                  </a:lnTo>
                  <a:lnTo>
                    <a:pt x="20793" y="19058"/>
                  </a:lnTo>
                  <a:lnTo>
                    <a:pt x="20824" y="18942"/>
                  </a:lnTo>
                  <a:lnTo>
                    <a:pt x="20934" y="18689"/>
                  </a:lnTo>
                  <a:cubicBezTo>
                    <a:pt x="21176" y="18098"/>
                    <a:pt x="21388" y="17497"/>
                    <a:pt x="21459" y="16875"/>
                  </a:cubicBezTo>
                  <a:cubicBezTo>
                    <a:pt x="21600" y="15725"/>
                    <a:pt x="19876" y="14692"/>
                    <a:pt x="18494" y="13848"/>
                  </a:cubicBezTo>
                  <a:cubicBezTo>
                    <a:pt x="18141" y="13627"/>
                    <a:pt x="17788" y="13405"/>
                    <a:pt x="17476" y="13184"/>
                  </a:cubicBezTo>
                  <a:cubicBezTo>
                    <a:pt x="17123" y="12920"/>
                    <a:pt x="16770" y="12741"/>
                    <a:pt x="16487" y="12593"/>
                  </a:cubicBezTo>
                  <a:lnTo>
                    <a:pt x="16205" y="12403"/>
                  </a:lnTo>
                  <a:cubicBezTo>
                    <a:pt x="15600" y="12076"/>
                    <a:pt x="15146" y="11855"/>
                    <a:pt x="15076" y="11296"/>
                  </a:cubicBezTo>
                  <a:cubicBezTo>
                    <a:pt x="15076" y="10895"/>
                    <a:pt x="15247" y="10484"/>
                    <a:pt x="15570" y="10262"/>
                  </a:cubicBezTo>
                  <a:cubicBezTo>
                    <a:pt x="16064" y="9861"/>
                    <a:pt x="16205" y="8680"/>
                    <a:pt x="15953" y="6792"/>
                  </a:cubicBezTo>
                  <a:cubicBezTo>
                    <a:pt x="15923" y="6423"/>
                    <a:pt x="15923" y="6022"/>
                    <a:pt x="15953" y="5653"/>
                  </a:cubicBezTo>
                  <a:lnTo>
                    <a:pt x="15711" y="5579"/>
                  </a:lnTo>
                  <a:lnTo>
                    <a:pt x="15640" y="5505"/>
                  </a:lnTo>
                  <a:lnTo>
                    <a:pt x="15499" y="5432"/>
                  </a:lnTo>
                  <a:lnTo>
                    <a:pt x="15247" y="5168"/>
                  </a:lnTo>
                  <a:cubicBezTo>
                    <a:pt x="15217" y="5136"/>
                    <a:pt x="15146" y="5062"/>
                    <a:pt x="15106" y="4989"/>
                  </a:cubicBezTo>
                  <a:cubicBezTo>
                    <a:pt x="14723" y="5505"/>
                    <a:pt x="14329" y="6022"/>
                    <a:pt x="13976" y="6571"/>
                  </a:cubicBezTo>
                  <a:lnTo>
                    <a:pt x="13946" y="6613"/>
                  </a:lnTo>
                  <a:cubicBezTo>
                    <a:pt x="13876" y="6687"/>
                    <a:pt x="13805" y="6792"/>
                    <a:pt x="13694" y="6908"/>
                  </a:cubicBezTo>
                  <a:lnTo>
                    <a:pt x="13624" y="6982"/>
                  </a:lnTo>
                  <a:cubicBezTo>
                    <a:pt x="13553" y="7014"/>
                    <a:pt x="13482" y="7087"/>
                    <a:pt x="13382" y="7130"/>
                  </a:cubicBezTo>
                  <a:lnTo>
                    <a:pt x="13311" y="7204"/>
                  </a:lnTo>
                  <a:cubicBezTo>
                    <a:pt x="13200" y="7235"/>
                    <a:pt x="13099" y="7277"/>
                    <a:pt x="12988" y="7309"/>
                  </a:cubicBezTo>
                  <a:lnTo>
                    <a:pt x="12887" y="7309"/>
                  </a:lnTo>
                  <a:cubicBezTo>
                    <a:pt x="12817" y="7309"/>
                    <a:pt x="12706" y="7351"/>
                    <a:pt x="12635" y="7351"/>
                  </a:cubicBezTo>
                  <a:lnTo>
                    <a:pt x="12141" y="7351"/>
                  </a:lnTo>
                  <a:cubicBezTo>
                    <a:pt x="12040" y="7309"/>
                    <a:pt x="11929" y="7277"/>
                    <a:pt x="11829" y="7235"/>
                  </a:cubicBezTo>
                  <a:cubicBezTo>
                    <a:pt x="10659" y="6718"/>
                    <a:pt x="9953" y="5432"/>
                    <a:pt x="10094" y="4103"/>
                  </a:cubicBezTo>
                  <a:cubicBezTo>
                    <a:pt x="10165" y="2658"/>
                    <a:pt x="9812" y="1223"/>
                    <a:pt x="907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68" name="Google Shape;3263;p57"/>
            <p:cNvGrpSpPr/>
            <p:nvPr/>
          </p:nvGrpSpPr>
          <p:grpSpPr>
            <a:xfrm>
              <a:off x="1185809" y="790106"/>
              <a:ext cx="12701" cy="12701"/>
              <a:chOff x="0" y="0"/>
              <a:chExt cx="12700" cy="12700"/>
            </a:xfrm>
          </p:grpSpPr>
          <p:sp>
            <p:nvSpPr>
              <p:cNvPr id="2966"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6200" h="21600" fill="norm" stroke="1" extrusionOk="0">
                    <a:moveTo>
                      <a:pt x="16200" y="21600"/>
                    </a:moveTo>
                    <a:cubicBezTo>
                      <a:pt x="-5400" y="14271"/>
                      <a:pt x="-5400" y="6750"/>
                      <a:pt x="162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67"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6200" h="21600" fill="norm" stroke="1" extrusionOk="0">
                    <a:moveTo>
                      <a:pt x="16200" y="0"/>
                    </a:moveTo>
                    <a:cubicBezTo>
                      <a:pt x="-5400" y="6750"/>
                      <a:pt x="-5400" y="14271"/>
                      <a:pt x="162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2971" name="Google Shape;3271;p57"/>
            <p:cNvGrpSpPr/>
            <p:nvPr/>
          </p:nvGrpSpPr>
          <p:grpSpPr>
            <a:xfrm>
              <a:off x="1187208" y="798660"/>
              <a:ext cx="12701" cy="12701"/>
              <a:chOff x="0" y="0"/>
              <a:chExt cx="12699" cy="12700"/>
            </a:xfrm>
          </p:grpSpPr>
          <p:sp>
            <p:nvSpPr>
              <p:cNvPr id="2969"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886" y="12343"/>
                      <a:pt x="6171" y="54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70"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71" y="5400"/>
                      <a:pt x="13886" y="12343"/>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72" name="Google Shape;3289;p57"/>
            <p:cNvSpPr/>
            <p:nvPr/>
          </p:nvSpPr>
          <p:spPr>
            <a:xfrm>
              <a:off x="1157673" y="776917"/>
              <a:ext cx="19336" cy="213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47" y="0"/>
                  </a:moveTo>
                  <a:cubicBezTo>
                    <a:pt x="13743" y="55"/>
                    <a:pt x="12954" y="247"/>
                    <a:pt x="12211" y="535"/>
                  </a:cubicBezTo>
                  <a:cubicBezTo>
                    <a:pt x="11210" y="836"/>
                    <a:pt x="10102" y="1192"/>
                    <a:pt x="9010" y="1192"/>
                  </a:cubicBezTo>
                  <a:cubicBezTo>
                    <a:pt x="8707" y="1192"/>
                    <a:pt x="8419" y="1165"/>
                    <a:pt x="8115" y="1110"/>
                  </a:cubicBezTo>
                  <a:cubicBezTo>
                    <a:pt x="7797" y="1055"/>
                    <a:pt x="7433" y="1014"/>
                    <a:pt x="7160" y="959"/>
                  </a:cubicBezTo>
                  <a:cubicBezTo>
                    <a:pt x="6720" y="850"/>
                    <a:pt x="6249" y="754"/>
                    <a:pt x="5810" y="754"/>
                  </a:cubicBezTo>
                  <a:cubicBezTo>
                    <a:pt x="5703" y="754"/>
                    <a:pt x="5612" y="768"/>
                    <a:pt x="5521" y="768"/>
                  </a:cubicBezTo>
                  <a:cubicBezTo>
                    <a:pt x="5461" y="863"/>
                    <a:pt x="5415" y="1014"/>
                    <a:pt x="5415" y="1151"/>
                  </a:cubicBezTo>
                  <a:cubicBezTo>
                    <a:pt x="5415" y="1247"/>
                    <a:pt x="5415" y="1302"/>
                    <a:pt x="5354" y="1398"/>
                  </a:cubicBezTo>
                  <a:lnTo>
                    <a:pt x="5354" y="1439"/>
                  </a:lnTo>
                  <a:cubicBezTo>
                    <a:pt x="5354" y="1535"/>
                    <a:pt x="5354" y="1590"/>
                    <a:pt x="5309" y="1631"/>
                  </a:cubicBezTo>
                  <a:lnTo>
                    <a:pt x="5248" y="1727"/>
                  </a:lnTo>
                  <a:lnTo>
                    <a:pt x="5203" y="1878"/>
                  </a:lnTo>
                  <a:lnTo>
                    <a:pt x="5142" y="2015"/>
                  </a:lnTo>
                  <a:lnTo>
                    <a:pt x="5036" y="2165"/>
                  </a:lnTo>
                  <a:lnTo>
                    <a:pt x="4930" y="2303"/>
                  </a:lnTo>
                  <a:lnTo>
                    <a:pt x="4884" y="2453"/>
                  </a:lnTo>
                  <a:lnTo>
                    <a:pt x="4717" y="2590"/>
                  </a:lnTo>
                  <a:lnTo>
                    <a:pt x="4611" y="2741"/>
                  </a:lnTo>
                  <a:lnTo>
                    <a:pt x="4460" y="2933"/>
                  </a:lnTo>
                  <a:lnTo>
                    <a:pt x="4353" y="3070"/>
                  </a:lnTo>
                  <a:lnTo>
                    <a:pt x="4187" y="3262"/>
                  </a:lnTo>
                  <a:lnTo>
                    <a:pt x="4035" y="3454"/>
                  </a:lnTo>
                  <a:lnTo>
                    <a:pt x="3822" y="3605"/>
                  </a:lnTo>
                  <a:lnTo>
                    <a:pt x="3656" y="3796"/>
                  </a:lnTo>
                  <a:lnTo>
                    <a:pt x="3443" y="3988"/>
                  </a:lnTo>
                  <a:lnTo>
                    <a:pt x="3231" y="4221"/>
                  </a:lnTo>
                  <a:lnTo>
                    <a:pt x="3019" y="4413"/>
                  </a:lnTo>
                  <a:lnTo>
                    <a:pt x="2761" y="4660"/>
                  </a:lnTo>
                  <a:lnTo>
                    <a:pt x="2548" y="4852"/>
                  </a:lnTo>
                  <a:lnTo>
                    <a:pt x="2230" y="5085"/>
                  </a:lnTo>
                  <a:lnTo>
                    <a:pt x="2017" y="5277"/>
                  </a:lnTo>
                  <a:lnTo>
                    <a:pt x="1638" y="5564"/>
                  </a:lnTo>
                  <a:lnTo>
                    <a:pt x="1426" y="5756"/>
                  </a:lnTo>
                  <a:lnTo>
                    <a:pt x="1001" y="6099"/>
                  </a:lnTo>
                  <a:lnTo>
                    <a:pt x="789" y="6291"/>
                  </a:lnTo>
                  <a:lnTo>
                    <a:pt x="319" y="6675"/>
                  </a:lnTo>
                  <a:lnTo>
                    <a:pt x="106" y="6825"/>
                  </a:lnTo>
                  <a:lnTo>
                    <a:pt x="0" y="6921"/>
                  </a:lnTo>
                  <a:cubicBezTo>
                    <a:pt x="364" y="7634"/>
                    <a:pt x="637" y="8402"/>
                    <a:pt x="895" y="9169"/>
                  </a:cubicBezTo>
                  <a:cubicBezTo>
                    <a:pt x="2700" y="14829"/>
                    <a:pt x="4353" y="16036"/>
                    <a:pt x="6947" y="17995"/>
                  </a:cubicBezTo>
                  <a:lnTo>
                    <a:pt x="7220" y="18146"/>
                  </a:lnTo>
                  <a:cubicBezTo>
                    <a:pt x="9025" y="19393"/>
                    <a:pt x="10937" y="20545"/>
                    <a:pt x="12848" y="21600"/>
                  </a:cubicBezTo>
                  <a:lnTo>
                    <a:pt x="12848" y="21545"/>
                  </a:lnTo>
                  <a:cubicBezTo>
                    <a:pt x="12999" y="21353"/>
                    <a:pt x="13106" y="21161"/>
                    <a:pt x="13272" y="20970"/>
                  </a:cubicBezTo>
                  <a:lnTo>
                    <a:pt x="13318" y="20874"/>
                  </a:lnTo>
                  <a:cubicBezTo>
                    <a:pt x="13424" y="20737"/>
                    <a:pt x="13530" y="20545"/>
                    <a:pt x="13637" y="20449"/>
                  </a:cubicBezTo>
                  <a:lnTo>
                    <a:pt x="13697" y="20353"/>
                  </a:lnTo>
                  <a:cubicBezTo>
                    <a:pt x="13849" y="20202"/>
                    <a:pt x="13955" y="20106"/>
                    <a:pt x="14061" y="19969"/>
                  </a:cubicBezTo>
                  <a:lnTo>
                    <a:pt x="14122" y="19914"/>
                  </a:lnTo>
                  <a:cubicBezTo>
                    <a:pt x="14228" y="19818"/>
                    <a:pt x="14334" y="19722"/>
                    <a:pt x="14440" y="19626"/>
                  </a:cubicBezTo>
                  <a:cubicBezTo>
                    <a:pt x="15017" y="19243"/>
                    <a:pt x="15760" y="18763"/>
                    <a:pt x="16610" y="18283"/>
                  </a:cubicBezTo>
                  <a:cubicBezTo>
                    <a:pt x="17990" y="17420"/>
                    <a:pt x="20538" y="15885"/>
                    <a:pt x="20705" y="15172"/>
                  </a:cubicBezTo>
                  <a:cubicBezTo>
                    <a:pt x="20857" y="14692"/>
                    <a:pt x="20963" y="14254"/>
                    <a:pt x="21175" y="13829"/>
                  </a:cubicBezTo>
                  <a:cubicBezTo>
                    <a:pt x="21342" y="13390"/>
                    <a:pt x="21494" y="12965"/>
                    <a:pt x="21600" y="12486"/>
                  </a:cubicBezTo>
                  <a:lnTo>
                    <a:pt x="21600" y="12006"/>
                  </a:lnTo>
                  <a:cubicBezTo>
                    <a:pt x="21554" y="11951"/>
                    <a:pt x="21554" y="11910"/>
                    <a:pt x="21554" y="11855"/>
                  </a:cubicBezTo>
                  <a:lnTo>
                    <a:pt x="21554" y="11759"/>
                  </a:lnTo>
                  <a:cubicBezTo>
                    <a:pt x="21494" y="11718"/>
                    <a:pt x="21448" y="11622"/>
                    <a:pt x="21388" y="11526"/>
                  </a:cubicBezTo>
                  <a:cubicBezTo>
                    <a:pt x="20538" y="10224"/>
                    <a:pt x="20113" y="8744"/>
                    <a:pt x="20174" y="7209"/>
                  </a:cubicBezTo>
                  <a:lnTo>
                    <a:pt x="20174" y="6579"/>
                  </a:lnTo>
                  <a:cubicBezTo>
                    <a:pt x="20174" y="5277"/>
                    <a:pt x="15821" y="151"/>
                    <a:pt x="1454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73" name="Google Shape;3314;p57"/>
            <p:cNvSpPr/>
            <p:nvPr/>
          </p:nvSpPr>
          <p:spPr>
            <a:xfrm>
              <a:off x="1129717" y="639269"/>
              <a:ext cx="60231" cy="488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230" y="0"/>
                  </a:moveTo>
                  <a:cubicBezTo>
                    <a:pt x="9583" y="799"/>
                    <a:pt x="9222" y="1851"/>
                    <a:pt x="8950" y="2758"/>
                  </a:cubicBezTo>
                  <a:cubicBezTo>
                    <a:pt x="8726" y="3473"/>
                    <a:pt x="8112" y="4230"/>
                    <a:pt x="7416" y="5113"/>
                  </a:cubicBezTo>
                  <a:cubicBezTo>
                    <a:pt x="6510" y="6249"/>
                    <a:pt x="5488" y="7528"/>
                    <a:pt x="5419" y="8688"/>
                  </a:cubicBezTo>
                  <a:cubicBezTo>
                    <a:pt x="5351" y="9992"/>
                    <a:pt x="4485" y="11548"/>
                    <a:pt x="3394" y="13543"/>
                  </a:cubicBezTo>
                  <a:cubicBezTo>
                    <a:pt x="2386" y="15315"/>
                    <a:pt x="1485" y="17142"/>
                    <a:pt x="701" y="19076"/>
                  </a:cubicBezTo>
                  <a:cubicBezTo>
                    <a:pt x="375" y="19876"/>
                    <a:pt x="136" y="20717"/>
                    <a:pt x="0" y="21600"/>
                  </a:cubicBezTo>
                  <a:lnTo>
                    <a:pt x="9821" y="21600"/>
                  </a:lnTo>
                  <a:lnTo>
                    <a:pt x="9821" y="16847"/>
                  </a:lnTo>
                  <a:cubicBezTo>
                    <a:pt x="9821" y="16241"/>
                    <a:pt x="10503" y="15796"/>
                    <a:pt x="11389" y="15273"/>
                  </a:cubicBezTo>
                  <a:lnTo>
                    <a:pt x="11560" y="15165"/>
                  </a:lnTo>
                  <a:cubicBezTo>
                    <a:pt x="11969" y="14913"/>
                    <a:pt x="12514" y="14558"/>
                    <a:pt x="12597" y="14390"/>
                  </a:cubicBezTo>
                  <a:lnTo>
                    <a:pt x="12597" y="5197"/>
                  </a:lnTo>
                  <a:lnTo>
                    <a:pt x="12923" y="5197"/>
                  </a:lnTo>
                  <a:cubicBezTo>
                    <a:pt x="14866" y="5257"/>
                    <a:pt x="17573" y="5299"/>
                    <a:pt x="19487" y="5299"/>
                  </a:cubicBezTo>
                  <a:cubicBezTo>
                    <a:pt x="20407" y="5299"/>
                    <a:pt x="21123" y="5299"/>
                    <a:pt x="21498" y="5257"/>
                  </a:cubicBezTo>
                  <a:lnTo>
                    <a:pt x="21600" y="5257"/>
                  </a:lnTo>
                  <a:lnTo>
                    <a:pt x="21600" y="2463"/>
                  </a:lnTo>
                  <a:cubicBezTo>
                    <a:pt x="21600" y="2019"/>
                    <a:pt x="21581" y="1514"/>
                    <a:pt x="21581" y="967"/>
                  </a:cubicBezTo>
                  <a:lnTo>
                    <a:pt x="21566" y="943"/>
                  </a:lnTo>
                  <a:lnTo>
                    <a:pt x="21546" y="883"/>
                  </a:lnTo>
                  <a:lnTo>
                    <a:pt x="21512" y="799"/>
                  </a:lnTo>
                  <a:lnTo>
                    <a:pt x="21512" y="757"/>
                  </a:lnTo>
                  <a:lnTo>
                    <a:pt x="21478" y="673"/>
                  </a:lnTo>
                  <a:lnTo>
                    <a:pt x="21478" y="631"/>
                  </a:lnTo>
                  <a:lnTo>
                    <a:pt x="21464" y="523"/>
                  </a:lnTo>
                  <a:cubicBezTo>
                    <a:pt x="21395" y="210"/>
                    <a:pt x="21342" y="0"/>
                    <a:pt x="1999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74" name="Google Shape;3318;p57"/>
            <p:cNvSpPr/>
            <p:nvPr/>
          </p:nvSpPr>
          <p:spPr>
            <a:xfrm>
              <a:off x="1129907" y="643505"/>
              <a:ext cx="85513" cy="956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98" y="0"/>
                  </a:moveTo>
                  <a:lnTo>
                    <a:pt x="15608" y="301"/>
                  </a:lnTo>
                  <a:cubicBezTo>
                    <a:pt x="15608" y="537"/>
                    <a:pt x="15608" y="739"/>
                    <a:pt x="15622" y="911"/>
                  </a:cubicBezTo>
                  <a:lnTo>
                    <a:pt x="15622" y="1770"/>
                  </a:lnTo>
                  <a:cubicBezTo>
                    <a:pt x="15622" y="1803"/>
                    <a:pt x="15608" y="1834"/>
                    <a:pt x="15608" y="1868"/>
                  </a:cubicBezTo>
                  <a:lnTo>
                    <a:pt x="15608" y="2061"/>
                  </a:lnTo>
                  <a:lnTo>
                    <a:pt x="15584" y="2061"/>
                  </a:lnTo>
                  <a:lnTo>
                    <a:pt x="15574" y="2070"/>
                  </a:lnTo>
                  <a:lnTo>
                    <a:pt x="15560" y="2070"/>
                  </a:lnTo>
                  <a:cubicBezTo>
                    <a:pt x="15512" y="2101"/>
                    <a:pt x="15416" y="2159"/>
                    <a:pt x="13441" y="2159"/>
                  </a:cubicBezTo>
                  <a:cubicBezTo>
                    <a:pt x="12535" y="2159"/>
                    <a:pt x="11236" y="2147"/>
                    <a:pt x="9366" y="2113"/>
                  </a:cubicBezTo>
                  <a:lnTo>
                    <a:pt x="9366" y="6388"/>
                  </a:lnTo>
                  <a:cubicBezTo>
                    <a:pt x="9366" y="6710"/>
                    <a:pt x="8886" y="6925"/>
                    <a:pt x="8262" y="7192"/>
                  </a:cubicBezTo>
                  <a:cubicBezTo>
                    <a:pt x="7960" y="7333"/>
                    <a:pt x="7480" y="7548"/>
                    <a:pt x="7408" y="7664"/>
                  </a:cubicBezTo>
                  <a:lnTo>
                    <a:pt x="7408" y="10476"/>
                  </a:lnTo>
                  <a:lnTo>
                    <a:pt x="0" y="10476"/>
                  </a:lnTo>
                  <a:cubicBezTo>
                    <a:pt x="0" y="11142"/>
                    <a:pt x="374" y="11464"/>
                    <a:pt x="734" y="11786"/>
                  </a:cubicBezTo>
                  <a:cubicBezTo>
                    <a:pt x="830" y="11872"/>
                    <a:pt x="926" y="11949"/>
                    <a:pt x="1008" y="12034"/>
                  </a:cubicBezTo>
                  <a:cubicBezTo>
                    <a:pt x="1334" y="12378"/>
                    <a:pt x="1262" y="12807"/>
                    <a:pt x="1190" y="13227"/>
                  </a:cubicBezTo>
                  <a:cubicBezTo>
                    <a:pt x="1104" y="13721"/>
                    <a:pt x="1022" y="14236"/>
                    <a:pt x="1440" y="14752"/>
                  </a:cubicBezTo>
                  <a:cubicBezTo>
                    <a:pt x="2089" y="15555"/>
                    <a:pt x="1886" y="16779"/>
                    <a:pt x="840" y="18282"/>
                  </a:cubicBezTo>
                  <a:cubicBezTo>
                    <a:pt x="696" y="18475"/>
                    <a:pt x="648" y="18821"/>
                    <a:pt x="600" y="19196"/>
                  </a:cubicBezTo>
                  <a:lnTo>
                    <a:pt x="614" y="19174"/>
                  </a:lnTo>
                  <a:lnTo>
                    <a:pt x="662" y="19088"/>
                  </a:lnTo>
                  <a:cubicBezTo>
                    <a:pt x="779" y="18880"/>
                    <a:pt x="943" y="18567"/>
                    <a:pt x="1355" y="18567"/>
                  </a:cubicBezTo>
                  <a:cubicBezTo>
                    <a:pt x="1406" y="18567"/>
                    <a:pt x="1464" y="18573"/>
                    <a:pt x="1526" y="18582"/>
                  </a:cubicBezTo>
                  <a:cubicBezTo>
                    <a:pt x="1670" y="18604"/>
                    <a:pt x="1814" y="18625"/>
                    <a:pt x="1958" y="18625"/>
                  </a:cubicBezTo>
                  <a:cubicBezTo>
                    <a:pt x="2051" y="18628"/>
                    <a:pt x="2144" y="18631"/>
                    <a:pt x="2236" y="18631"/>
                  </a:cubicBezTo>
                  <a:cubicBezTo>
                    <a:pt x="2541" y="18631"/>
                    <a:pt x="2840" y="18616"/>
                    <a:pt x="3135" y="18582"/>
                  </a:cubicBezTo>
                  <a:cubicBezTo>
                    <a:pt x="3279" y="18539"/>
                    <a:pt x="3742" y="18383"/>
                    <a:pt x="4194" y="18383"/>
                  </a:cubicBezTo>
                  <a:cubicBezTo>
                    <a:pt x="4387" y="18383"/>
                    <a:pt x="4579" y="18410"/>
                    <a:pt x="4743" y="18487"/>
                  </a:cubicBezTo>
                  <a:cubicBezTo>
                    <a:pt x="5199" y="18690"/>
                    <a:pt x="5642" y="19110"/>
                    <a:pt x="5800" y="19294"/>
                  </a:cubicBezTo>
                  <a:lnTo>
                    <a:pt x="6520" y="19294"/>
                  </a:lnTo>
                  <a:lnTo>
                    <a:pt x="6568" y="19423"/>
                  </a:lnTo>
                  <a:cubicBezTo>
                    <a:pt x="6712" y="19754"/>
                    <a:pt x="7182" y="20668"/>
                    <a:pt x="7744" y="20839"/>
                  </a:cubicBezTo>
                  <a:cubicBezTo>
                    <a:pt x="7792" y="20849"/>
                    <a:pt x="7840" y="20861"/>
                    <a:pt x="7888" y="20882"/>
                  </a:cubicBezTo>
                  <a:cubicBezTo>
                    <a:pt x="8200" y="21054"/>
                    <a:pt x="8440" y="21299"/>
                    <a:pt x="8584" y="21600"/>
                  </a:cubicBezTo>
                  <a:lnTo>
                    <a:pt x="8718" y="21600"/>
                  </a:lnTo>
                  <a:lnTo>
                    <a:pt x="8766" y="21591"/>
                  </a:lnTo>
                  <a:lnTo>
                    <a:pt x="8777" y="21591"/>
                  </a:lnTo>
                  <a:lnTo>
                    <a:pt x="8838" y="21579"/>
                  </a:lnTo>
                  <a:lnTo>
                    <a:pt x="8897" y="21569"/>
                  </a:lnTo>
                  <a:lnTo>
                    <a:pt x="8910" y="21569"/>
                  </a:lnTo>
                  <a:lnTo>
                    <a:pt x="8958" y="21548"/>
                  </a:lnTo>
                  <a:lnTo>
                    <a:pt x="8982" y="21548"/>
                  </a:lnTo>
                  <a:lnTo>
                    <a:pt x="9017" y="21536"/>
                  </a:lnTo>
                  <a:lnTo>
                    <a:pt x="9030" y="21526"/>
                  </a:lnTo>
                  <a:lnTo>
                    <a:pt x="9065" y="21505"/>
                  </a:lnTo>
                  <a:lnTo>
                    <a:pt x="9089" y="21505"/>
                  </a:lnTo>
                  <a:cubicBezTo>
                    <a:pt x="9102" y="21493"/>
                    <a:pt x="9113" y="21483"/>
                    <a:pt x="9126" y="21471"/>
                  </a:cubicBezTo>
                  <a:lnTo>
                    <a:pt x="9137" y="21471"/>
                  </a:lnTo>
                  <a:lnTo>
                    <a:pt x="9161" y="21450"/>
                  </a:lnTo>
                  <a:lnTo>
                    <a:pt x="9174" y="21428"/>
                  </a:lnTo>
                  <a:lnTo>
                    <a:pt x="9198" y="21407"/>
                  </a:lnTo>
                  <a:lnTo>
                    <a:pt x="9198" y="21398"/>
                  </a:lnTo>
                  <a:cubicBezTo>
                    <a:pt x="9209" y="21385"/>
                    <a:pt x="9209" y="21376"/>
                    <a:pt x="9209" y="21364"/>
                  </a:cubicBezTo>
                  <a:lnTo>
                    <a:pt x="9209" y="21355"/>
                  </a:lnTo>
                  <a:cubicBezTo>
                    <a:pt x="9222" y="21333"/>
                    <a:pt x="9222" y="21321"/>
                    <a:pt x="9209" y="21299"/>
                  </a:cubicBezTo>
                  <a:cubicBezTo>
                    <a:pt x="9209" y="21149"/>
                    <a:pt x="9246" y="20634"/>
                    <a:pt x="9654" y="20462"/>
                  </a:cubicBezTo>
                  <a:cubicBezTo>
                    <a:pt x="9730" y="20435"/>
                    <a:pt x="9809" y="20419"/>
                    <a:pt x="9891" y="20419"/>
                  </a:cubicBezTo>
                  <a:cubicBezTo>
                    <a:pt x="10124" y="20419"/>
                    <a:pt x="10392" y="20536"/>
                    <a:pt x="10687" y="20775"/>
                  </a:cubicBezTo>
                  <a:cubicBezTo>
                    <a:pt x="10989" y="21017"/>
                    <a:pt x="11102" y="21033"/>
                    <a:pt x="11133" y="21033"/>
                  </a:cubicBezTo>
                  <a:cubicBezTo>
                    <a:pt x="11136" y="21033"/>
                    <a:pt x="11140" y="21033"/>
                    <a:pt x="11143" y="21033"/>
                  </a:cubicBezTo>
                  <a:cubicBezTo>
                    <a:pt x="11191" y="20977"/>
                    <a:pt x="11225" y="20925"/>
                    <a:pt x="11249" y="20861"/>
                  </a:cubicBezTo>
                  <a:cubicBezTo>
                    <a:pt x="11273" y="20796"/>
                    <a:pt x="11311" y="20720"/>
                    <a:pt x="11359" y="20668"/>
                  </a:cubicBezTo>
                  <a:cubicBezTo>
                    <a:pt x="11458" y="20533"/>
                    <a:pt x="11606" y="20487"/>
                    <a:pt x="11774" y="20487"/>
                  </a:cubicBezTo>
                  <a:cubicBezTo>
                    <a:pt x="11925" y="20487"/>
                    <a:pt x="12093" y="20524"/>
                    <a:pt x="12258" y="20560"/>
                  </a:cubicBezTo>
                  <a:cubicBezTo>
                    <a:pt x="12439" y="20612"/>
                    <a:pt x="12618" y="20634"/>
                    <a:pt x="12810" y="20646"/>
                  </a:cubicBezTo>
                  <a:cubicBezTo>
                    <a:pt x="13256" y="20646"/>
                    <a:pt x="13880" y="20367"/>
                    <a:pt x="13880" y="20367"/>
                  </a:cubicBezTo>
                  <a:lnTo>
                    <a:pt x="13928" y="20346"/>
                  </a:lnTo>
                  <a:lnTo>
                    <a:pt x="13990" y="20346"/>
                  </a:lnTo>
                  <a:cubicBezTo>
                    <a:pt x="15049" y="20358"/>
                    <a:pt x="16387" y="20367"/>
                    <a:pt x="17622" y="20367"/>
                  </a:cubicBezTo>
                  <a:cubicBezTo>
                    <a:pt x="19388" y="20367"/>
                    <a:pt x="20948" y="20349"/>
                    <a:pt x="21206" y="20290"/>
                  </a:cubicBezTo>
                  <a:cubicBezTo>
                    <a:pt x="21302" y="20195"/>
                    <a:pt x="21360" y="19668"/>
                    <a:pt x="21336" y="19143"/>
                  </a:cubicBezTo>
                  <a:lnTo>
                    <a:pt x="21336" y="19131"/>
                  </a:lnTo>
                  <a:lnTo>
                    <a:pt x="20749" y="18604"/>
                  </a:lnTo>
                  <a:lnTo>
                    <a:pt x="20749" y="18539"/>
                  </a:lnTo>
                  <a:lnTo>
                    <a:pt x="18945" y="3499"/>
                  </a:lnTo>
                  <a:lnTo>
                    <a:pt x="21600" y="3499"/>
                  </a:lnTo>
                  <a:cubicBezTo>
                    <a:pt x="18623" y="1739"/>
                    <a:pt x="16150" y="288"/>
                    <a:pt x="15670" y="31"/>
                  </a:cubicBezTo>
                  <a:lnTo>
                    <a:pt x="15622" y="9"/>
                  </a:lnTo>
                  <a:lnTo>
                    <a:pt x="1559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75" name="Google Shape;3319;p57"/>
            <p:cNvSpPr/>
            <p:nvPr/>
          </p:nvSpPr>
          <p:spPr>
            <a:xfrm>
              <a:off x="1185375" y="63760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812"/>
                    <a:pt x="5400" y="7835"/>
                    <a:pt x="10800" y="11647"/>
                  </a:cubicBezTo>
                  <a:lnTo>
                    <a:pt x="0" y="0"/>
                  </a:lnTo>
                  <a:close/>
                  <a:moveTo>
                    <a:pt x="10800" y="11647"/>
                  </a:moveTo>
                  <a:lnTo>
                    <a:pt x="21600" y="21600"/>
                  </a:lnTo>
                  <a:cubicBezTo>
                    <a:pt x="21600" y="18424"/>
                    <a:pt x="16200" y="15035"/>
                    <a:pt x="10800" y="11647"/>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76" name="Google Shape;3320;p57"/>
            <p:cNvSpPr/>
            <p:nvPr/>
          </p:nvSpPr>
          <p:spPr>
            <a:xfrm>
              <a:off x="1192038" y="643451"/>
              <a:ext cx="23477" cy="153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749" y="1676"/>
                    <a:pt x="10756" y="10667"/>
                    <a:pt x="21600" y="21600"/>
                  </a:cubicBezTo>
                  <a:cubicBezTo>
                    <a:pt x="10094" y="10000"/>
                    <a:pt x="1699" y="16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79" name="Google Shape;3323;p57"/>
            <p:cNvGrpSpPr/>
            <p:nvPr/>
          </p:nvGrpSpPr>
          <p:grpSpPr>
            <a:xfrm>
              <a:off x="1155953" y="731166"/>
              <a:ext cx="12701" cy="12701"/>
              <a:chOff x="0" y="0"/>
              <a:chExt cx="12700" cy="12700"/>
            </a:xfrm>
          </p:grpSpPr>
          <p:sp>
            <p:nvSpPr>
              <p:cNvPr id="297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9323" y="4810"/>
                      <a:pt x="16800" y="1243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7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800" y="12434"/>
                      <a:pt x="9323" y="481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2982" name="Google Shape;3324;p57"/>
            <p:cNvGrpSpPr/>
            <p:nvPr/>
          </p:nvGrpSpPr>
          <p:grpSpPr>
            <a:xfrm>
              <a:off x="1133204" y="719483"/>
              <a:ext cx="12701" cy="12701"/>
              <a:chOff x="0" y="0"/>
              <a:chExt cx="12700" cy="12699"/>
            </a:xfrm>
          </p:grpSpPr>
          <p:sp>
            <p:nvSpPr>
              <p:cNvPr id="298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131" fill="norm" stroke="1" extrusionOk="0">
                    <a:moveTo>
                      <a:pt x="0" y="17788"/>
                    </a:moveTo>
                    <a:cubicBezTo>
                      <a:pt x="7305" y="21600"/>
                      <a:pt x="14547" y="17788"/>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8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131" fill="norm" stroke="1" extrusionOk="0">
                    <a:moveTo>
                      <a:pt x="21600" y="0"/>
                    </a:moveTo>
                    <a:cubicBezTo>
                      <a:pt x="14547" y="17788"/>
                      <a:pt x="7305" y="21600"/>
                      <a:pt x="0" y="1778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83" name="Google Shape;3346;p57"/>
            <p:cNvSpPr/>
            <p:nvPr/>
          </p:nvSpPr>
          <p:spPr>
            <a:xfrm>
              <a:off x="1185423" y="63964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8358"/>
                    <a:pt x="0" y="15522"/>
                    <a:pt x="21600" y="21600"/>
                  </a:cubicBezTo>
                  <a:cubicBezTo>
                    <a:pt x="21600" y="15522"/>
                    <a:pt x="21600" y="8358"/>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84" name="Google Shape;3349;p57"/>
            <p:cNvSpPr/>
            <p:nvPr/>
          </p:nvSpPr>
          <p:spPr>
            <a:xfrm>
              <a:off x="1191698" y="637630"/>
              <a:ext cx="1" cy="12701"/>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lnTo>
                    <a:pt x="0" y="21600"/>
                  </a:lnTo>
                  <a:cubicBezTo>
                    <a:pt x="0" y="14547"/>
                    <a:pt x="0" y="7714"/>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85" name="Google Shape;3350;p57"/>
            <p:cNvSpPr/>
            <p:nvPr/>
          </p:nvSpPr>
          <p:spPr>
            <a:xfrm>
              <a:off x="1164516" y="660613"/>
              <a:ext cx="121492" cy="1134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03" y="0"/>
                  </a:moveTo>
                  <a:lnTo>
                    <a:pt x="8722" y="12241"/>
                  </a:lnTo>
                  <a:lnTo>
                    <a:pt x="9144" y="12696"/>
                  </a:lnTo>
                  <a:lnTo>
                    <a:pt x="9144" y="12758"/>
                  </a:lnTo>
                  <a:cubicBezTo>
                    <a:pt x="9168" y="13202"/>
                    <a:pt x="9168" y="13970"/>
                    <a:pt x="8881" y="14125"/>
                  </a:cubicBezTo>
                  <a:cubicBezTo>
                    <a:pt x="8731" y="14200"/>
                    <a:pt x="7411" y="14221"/>
                    <a:pt x="6059" y="14221"/>
                  </a:cubicBezTo>
                  <a:cubicBezTo>
                    <a:pt x="5180" y="14221"/>
                    <a:pt x="4287" y="14213"/>
                    <a:pt x="3693" y="14205"/>
                  </a:cubicBezTo>
                  <a:cubicBezTo>
                    <a:pt x="3575" y="14270"/>
                    <a:pt x="3167" y="14459"/>
                    <a:pt x="2829" y="14459"/>
                  </a:cubicBezTo>
                  <a:cubicBezTo>
                    <a:pt x="2670" y="14451"/>
                    <a:pt x="2518" y="14422"/>
                    <a:pt x="2366" y="14378"/>
                  </a:cubicBezTo>
                  <a:lnTo>
                    <a:pt x="2322" y="14368"/>
                  </a:lnTo>
                  <a:cubicBezTo>
                    <a:pt x="2291" y="14304"/>
                    <a:pt x="2235" y="14275"/>
                    <a:pt x="2180" y="14275"/>
                  </a:cubicBezTo>
                  <a:cubicBezTo>
                    <a:pt x="2105" y="14275"/>
                    <a:pt x="2033" y="14329"/>
                    <a:pt x="2028" y="14422"/>
                  </a:cubicBezTo>
                  <a:cubicBezTo>
                    <a:pt x="1977" y="14549"/>
                    <a:pt x="1909" y="14730"/>
                    <a:pt x="1731" y="14776"/>
                  </a:cubicBezTo>
                  <a:cubicBezTo>
                    <a:pt x="1709" y="14782"/>
                    <a:pt x="1685" y="14784"/>
                    <a:pt x="1658" y="14784"/>
                  </a:cubicBezTo>
                  <a:cubicBezTo>
                    <a:pt x="1509" y="14784"/>
                    <a:pt x="1342" y="14686"/>
                    <a:pt x="1122" y="14477"/>
                  </a:cubicBezTo>
                  <a:cubicBezTo>
                    <a:pt x="963" y="14319"/>
                    <a:pt x="842" y="14262"/>
                    <a:pt x="777" y="14262"/>
                  </a:cubicBezTo>
                  <a:cubicBezTo>
                    <a:pt x="763" y="14262"/>
                    <a:pt x="751" y="14265"/>
                    <a:pt x="743" y="14270"/>
                  </a:cubicBezTo>
                  <a:cubicBezTo>
                    <a:pt x="666" y="14306"/>
                    <a:pt x="616" y="14477"/>
                    <a:pt x="616" y="14668"/>
                  </a:cubicBezTo>
                  <a:cubicBezTo>
                    <a:pt x="616" y="14704"/>
                    <a:pt x="616" y="14740"/>
                    <a:pt x="608" y="14776"/>
                  </a:cubicBezTo>
                  <a:lnTo>
                    <a:pt x="608" y="14795"/>
                  </a:lnTo>
                  <a:cubicBezTo>
                    <a:pt x="599" y="14820"/>
                    <a:pt x="591" y="14849"/>
                    <a:pt x="582" y="14885"/>
                  </a:cubicBezTo>
                  <a:lnTo>
                    <a:pt x="575" y="14893"/>
                  </a:lnTo>
                  <a:cubicBezTo>
                    <a:pt x="558" y="14929"/>
                    <a:pt x="548" y="14957"/>
                    <a:pt x="524" y="14983"/>
                  </a:cubicBezTo>
                  <a:cubicBezTo>
                    <a:pt x="507" y="15012"/>
                    <a:pt x="490" y="15038"/>
                    <a:pt x="463" y="15056"/>
                  </a:cubicBezTo>
                  <a:lnTo>
                    <a:pt x="456" y="15066"/>
                  </a:lnTo>
                  <a:cubicBezTo>
                    <a:pt x="430" y="15092"/>
                    <a:pt x="406" y="15110"/>
                    <a:pt x="379" y="15128"/>
                  </a:cubicBezTo>
                  <a:lnTo>
                    <a:pt x="362" y="15138"/>
                  </a:lnTo>
                  <a:cubicBezTo>
                    <a:pt x="328" y="15164"/>
                    <a:pt x="295" y="15182"/>
                    <a:pt x="261" y="15193"/>
                  </a:cubicBezTo>
                  <a:lnTo>
                    <a:pt x="253" y="15193"/>
                  </a:lnTo>
                  <a:cubicBezTo>
                    <a:pt x="220" y="15211"/>
                    <a:pt x="176" y="15218"/>
                    <a:pt x="142" y="15237"/>
                  </a:cubicBezTo>
                  <a:lnTo>
                    <a:pt x="135" y="15237"/>
                  </a:lnTo>
                  <a:cubicBezTo>
                    <a:pt x="101" y="15247"/>
                    <a:pt x="58" y="15255"/>
                    <a:pt x="7" y="15265"/>
                  </a:cubicBezTo>
                  <a:lnTo>
                    <a:pt x="0" y="15265"/>
                  </a:lnTo>
                  <a:cubicBezTo>
                    <a:pt x="41" y="15319"/>
                    <a:pt x="58" y="15355"/>
                    <a:pt x="58" y="15374"/>
                  </a:cubicBezTo>
                  <a:lnTo>
                    <a:pt x="321" y="15790"/>
                  </a:lnTo>
                  <a:lnTo>
                    <a:pt x="321" y="15844"/>
                  </a:lnTo>
                  <a:cubicBezTo>
                    <a:pt x="304" y="16061"/>
                    <a:pt x="338" y="16449"/>
                    <a:pt x="473" y="16594"/>
                  </a:cubicBezTo>
                  <a:cubicBezTo>
                    <a:pt x="912" y="17064"/>
                    <a:pt x="1173" y="17382"/>
                    <a:pt x="1217" y="17599"/>
                  </a:cubicBezTo>
                  <a:cubicBezTo>
                    <a:pt x="1217" y="17607"/>
                    <a:pt x="1217" y="17625"/>
                    <a:pt x="1224" y="17643"/>
                  </a:cubicBezTo>
                  <a:cubicBezTo>
                    <a:pt x="1234" y="17744"/>
                    <a:pt x="1234" y="17834"/>
                    <a:pt x="1234" y="17935"/>
                  </a:cubicBezTo>
                  <a:lnTo>
                    <a:pt x="1234" y="18279"/>
                  </a:lnTo>
                  <a:lnTo>
                    <a:pt x="1224" y="18504"/>
                  </a:lnTo>
                  <a:lnTo>
                    <a:pt x="1224" y="18749"/>
                  </a:lnTo>
                  <a:cubicBezTo>
                    <a:pt x="1241" y="18803"/>
                    <a:pt x="1258" y="18858"/>
                    <a:pt x="1275" y="18902"/>
                  </a:cubicBezTo>
                  <a:lnTo>
                    <a:pt x="1275" y="18912"/>
                  </a:lnTo>
                  <a:cubicBezTo>
                    <a:pt x="1291" y="18956"/>
                    <a:pt x="1308" y="18992"/>
                    <a:pt x="1335" y="19039"/>
                  </a:cubicBezTo>
                  <a:cubicBezTo>
                    <a:pt x="1424" y="18907"/>
                    <a:pt x="1528" y="18865"/>
                    <a:pt x="1629" y="18865"/>
                  </a:cubicBezTo>
                  <a:cubicBezTo>
                    <a:pt x="1736" y="18865"/>
                    <a:pt x="1839" y="18915"/>
                    <a:pt x="1909" y="18948"/>
                  </a:cubicBezTo>
                  <a:cubicBezTo>
                    <a:pt x="1950" y="18974"/>
                    <a:pt x="1984" y="18984"/>
                    <a:pt x="2035" y="18992"/>
                  </a:cubicBezTo>
                  <a:cubicBezTo>
                    <a:pt x="2035" y="18992"/>
                    <a:pt x="2045" y="18984"/>
                    <a:pt x="2052" y="18956"/>
                  </a:cubicBezTo>
                  <a:cubicBezTo>
                    <a:pt x="2086" y="18840"/>
                    <a:pt x="2163" y="18749"/>
                    <a:pt x="2264" y="18703"/>
                  </a:cubicBezTo>
                  <a:cubicBezTo>
                    <a:pt x="2308" y="18687"/>
                    <a:pt x="2354" y="18679"/>
                    <a:pt x="2402" y="18679"/>
                  </a:cubicBezTo>
                  <a:cubicBezTo>
                    <a:pt x="2556" y="18679"/>
                    <a:pt x="2721" y="18759"/>
                    <a:pt x="2863" y="18829"/>
                  </a:cubicBezTo>
                  <a:cubicBezTo>
                    <a:pt x="2940" y="18876"/>
                    <a:pt x="3015" y="18912"/>
                    <a:pt x="3092" y="18930"/>
                  </a:cubicBezTo>
                  <a:cubicBezTo>
                    <a:pt x="3167" y="18920"/>
                    <a:pt x="3389" y="18703"/>
                    <a:pt x="3507" y="18586"/>
                  </a:cubicBezTo>
                  <a:cubicBezTo>
                    <a:pt x="3725" y="18369"/>
                    <a:pt x="3874" y="18217"/>
                    <a:pt x="4019" y="18217"/>
                  </a:cubicBezTo>
                  <a:cubicBezTo>
                    <a:pt x="4036" y="18217"/>
                    <a:pt x="4055" y="18219"/>
                    <a:pt x="4072" y="18224"/>
                  </a:cubicBezTo>
                  <a:cubicBezTo>
                    <a:pt x="4335" y="18297"/>
                    <a:pt x="4698" y="19111"/>
                    <a:pt x="4698" y="19437"/>
                  </a:cubicBezTo>
                  <a:cubicBezTo>
                    <a:pt x="4698" y="19499"/>
                    <a:pt x="4893" y="19662"/>
                    <a:pt x="4968" y="19716"/>
                  </a:cubicBezTo>
                  <a:cubicBezTo>
                    <a:pt x="5120" y="19842"/>
                    <a:pt x="5238" y="19943"/>
                    <a:pt x="5214" y="20088"/>
                  </a:cubicBezTo>
                  <a:cubicBezTo>
                    <a:pt x="5197" y="20178"/>
                    <a:pt x="5137" y="20240"/>
                    <a:pt x="5062" y="20259"/>
                  </a:cubicBezTo>
                  <a:cubicBezTo>
                    <a:pt x="5019" y="20277"/>
                    <a:pt x="4985" y="20323"/>
                    <a:pt x="4978" y="20367"/>
                  </a:cubicBezTo>
                  <a:cubicBezTo>
                    <a:pt x="4968" y="20385"/>
                    <a:pt x="4968" y="20414"/>
                    <a:pt x="4978" y="20432"/>
                  </a:cubicBezTo>
                  <a:lnTo>
                    <a:pt x="5002" y="20432"/>
                  </a:lnTo>
                  <a:cubicBezTo>
                    <a:pt x="5306" y="20432"/>
                    <a:pt x="5349" y="20757"/>
                    <a:pt x="5373" y="20975"/>
                  </a:cubicBezTo>
                  <a:cubicBezTo>
                    <a:pt x="5383" y="21091"/>
                    <a:pt x="5407" y="21199"/>
                    <a:pt x="5451" y="21300"/>
                  </a:cubicBezTo>
                  <a:cubicBezTo>
                    <a:pt x="5484" y="21362"/>
                    <a:pt x="5535" y="21409"/>
                    <a:pt x="5586" y="21453"/>
                  </a:cubicBezTo>
                  <a:cubicBezTo>
                    <a:pt x="5627" y="21489"/>
                    <a:pt x="5670" y="21507"/>
                    <a:pt x="5711" y="21507"/>
                  </a:cubicBezTo>
                  <a:lnTo>
                    <a:pt x="5728" y="21499"/>
                  </a:lnTo>
                  <a:lnTo>
                    <a:pt x="5738" y="21499"/>
                  </a:lnTo>
                  <a:cubicBezTo>
                    <a:pt x="5745" y="21489"/>
                    <a:pt x="5755" y="21481"/>
                    <a:pt x="5762" y="21471"/>
                  </a:cubicBezTo>
                  <a:lnTo>
                    <a:pt x="5772" y="21453"/>
                  </a:lnTo>
                  <a:lnTo>
                    <a:pt x="5779" y="21445"/>
                  </a:lnTo>
                  <a:cubicBezTo>
                    <a:pt x="5789" y="21435"/>
                    <a:pt x="5789" y="21416"/>
                    <a:pt x="5796" y="21409"/>
                  </a:cubicBezTo>
                  <a:cubicBezTo>
                    <a:pt x="5839" y="21290"/>
                    <a:pt x="5931" y="21199"/>
                    <a:pt x="6042" y="21155"/>
                  </a:cubicBezTo>
                  <a:cubicBezTo>
                    <a:pt x="6066" y="21145"/>
                    <a:pt x="6083" y="21145"/>
                    <a:pt x="6110" y="21137"/>
                  </a:cubicBezTo>
                  <a:lnTo>
                    <a:pt x="6211" y="21137"/>
                  </a:lnTo>
                  <a:cubicBezTo>
                    <a:pt x="6228" y="21145"/>
                    <a:pt x="6245" y="21145"/>
                    <a:pt x="6262" y="21155"/>
                  </a:cubicBezTo>
                  <a:lnTo>
                    <a:pt x="6303" y="21163"/>
                  </a:lnTo>
                  <a:cubicBezTo>
                    <a:pt x="6320" y="21174"/>
                    <a:pt x="6337" y="21181"/>
                    <a:pt x="6354" y="21192"/>
                  </a:cubicBezTo>
                  <a:lnTo>
                    <a:pt x="6387" y="21210"/>
                  </a:lnTo>
                  <a:cubicBezTo>
                    <a:pt x="6404" y="21228"/>
                    <a:pt x="6421" y="21236"/>
                    <a:pt x="6438" y="21246"/>
                  </a:cubicBezTo>
                  <a:lnTo>
                    <a:pt x="6472" y="21272"/>
                  </a:lnTo>
                  <a:cubicBezTo>
                    <a:pt x="6489" y="21282"/>
                    <a:pt x="6506" y="21300"/>
                    <a:pt x="6522" y="21318"/>
                  </a:cubicBezTo>
                  <a:lnTo>
                    <a:pt x="6549" y="21344"/>
                  </a:lnTo>
                  <a:cubicBezTo>
                    <a:pt x="6566" y="21362"/>
                    <a:pt x="6583" y="21373"/>
                    <a:pt x="6590" y="21391"/>
                  </a:cubicBezTo>
                  <a:lnTo>
                    <a:pt x="6617" y="21416"/>
                  </a:lnTo>
                  <a:cubicBezTo>
                    <a:pt x="6634" y="21435"/>
                    <a:pt x="6650" y="21453"/>
                    <a:pt x="6667" y="21471"/>
                  </a:cubicBezTo>
                  <a:lnTo>
                    <a:pt x="6684" y="21499"/>
                  </a:lnTo>
                  <a:cubicBezTo>
                    <a:pt x="6701" y="21525"/>
                    <a:pt x="6725" y="21553"/>
                    <a:pt x="6742" y="21579"/>
                  </a:cubicBezTo>
                  <a:cubicBezTo>
                    <a:pt x="6754" y="21597"/>
                    <a:pt x="6774" y="21600"/>
                    <a:pt x="6793" y="21600"/>
                  </a:cubicBezTo>
                  <a:cubicBezTo>
                    <a:pt x="6805" y="21600"/>
                    <a:pt x="6817" y="21597"/>
                    <a:pt x="6827" y="21597"/>
                  </a:cubicBezTo>
                  <a:cubicBezTo>
                    <a:pt x="6996" y="21561"/>
                    <a:pt x="7131" y="21435"/>
                    <a:pt x="7198" y="21254"/>
                  </a:cubicBezTo>
                  <a:cubicBezTo>
                    <a:pt x="7261" y="20987"/>
                    <a:pt x="7553" y="20814"/>
                    <a:pt x="7802" y="20814"/>
                  </a:cubicBezTo>
                  <a:cubicBezTo>
                    <a:pt x="7828" y="20814"/>
                    <a:pt x="7857" y="20814"/>
                    <a:pt x="7884" y="20819"/>
                  </a:cubicBezTo>
                  <a:cubicBezTo>
                    <a:pt x="8070" y="20848"/>
                    <a:pt x="8205" y="21037"/>
                    <a:pt x="8171" y="21236"/>
                  </a:cubicBezTo>
                  <a:cubicBezTo>
                    <a:pt x="8162" y="21282"/>
                    <a:pt x="8162" y="21336"/>
                    <a:pt x="8171" y="21380"/>
                  </a:cubicBezTo>
                  <a:cubicBezTo>
                    <a:pt x="8248" y="21344"/>
                    <a:pt x="8323" y="21300"/>
                    <a:pt x="8391" y="21246"/>
                  </a:cubicBezTo>
                  <a:cubicBezTo>
                    <a:pt x="8417" y="21228"/>
                    <a:pt x="8442" y="21210"/>
                    <a:pt x="8468" y="21192"/>
                  </a:cubicBezTo>
                  <a:lnTo>
                    <a:pt x="8485" y="21192"/>
                  </a:lnTo>
                  <a:cubicBezTo>
                    <a:pt x="8560" y="21155"/>
                    <a:pt x="8654" y="21127"/>
                    <a:pt x="8746" y="21127"/>
                  </a:cubicBezTo>
                  <a:lnTo>
                    <a:pt x="8746" y="21119"/>
                  </a:lnTo>
                  <a:lnTo>
                    <a:pt x="8789" y="20975"/>
                  </a:lnTo>
                  <a:lnTo>
                    <a:pt x="8796" y="20956"/>
                  </a:lnTo>
                  <a:lnTo>
                    <a:pt x="8840" y="20812"/>
                  </a:lnTo>
                  <a:lnTo>
                    <a:pt x="8881" y="20667"/>
                  </a:lnTo>
                  <a:lnTo>
                    <a:pt x="8932" y="20540"/>
                  </a:lnTo>
                  <a:lnTo>
                    <a:pt x="8932" y="20522"/>
                  </a:lnTo>
                  <a:lnTo>
                    <a:pt x="8965" y="20414"/>
                  </a:lnTo>
                  <a:lnTo>
                    <a:pt x="8965" y="20403"/>
                  </a:lnTo>
                  <a:lnTo>
                    <a:pt x="9009" y="20305"/>
                  </a:lnTo>
                  <a:lnTo>
                    <a:pt x="9009" y="20295"/>
                  </a:lnTo>
                  <a:lnTo>
                    <a:pt x="9033" y="20215"/>
                  </a:lnTo>
                  <a:lnTo>
                    <a:pt x="9033" y="20204"/>
                  </a:lnTo>
                  <a:cubicBezTo>
                    <a:pt x="9050" y="20186"/>
                    <a:pt x="9060" y="20160"/>
                    <a:pt x="9067" y="20142"/>
                  </a:cubicBezTo>
                  <a:cubicBezTo>
                    <a:pt x="9093" y="20088"/>
                    <a:pt x="9026" y="19879"/>
                    <a:pt x="8992" y="19770"/>
                  </a:cubicBezTo>
                  <a:cubicBezTo>
                    <a:pt x="8924" y="19545"/>
                    <a:pt x="8830" y="19245"/>
                    <a:pt x="9067" y="19147"/>
                  </a:cubicBezTo>
                  <a:cubicBezTo>
                    <a:pt x="9161" y="19111"/>
                    <a:pt x="9253" y="19101"/>
                    <a:pt x="9354" y="19101"/>
                  </a:cubicBezTo>
                  <a:cubicBezTo>
                    <a:pt x="9675" y="19083"/>
                    <a:pt x="9929" y="19046"/>
                    <a:pt x="10030" y="18739"/>
                  </a:cubicBezTo>
                  <a:cubicBezTo>
                    <a:pt x="10131" y="18423"/>
                    <a:pt x="10276" y="18134"/>
                    <a:pt x="10452" y="17860"/>
                  </a:cubicBezTo>
                  <a:cubicBezTo>
                    <a:pt x="10479" y="17527"/>
                    <a:pt x="10554" y="16875"/>
                    <a:pt x="10824" y="16731"/>
                  </a:cubicBezTo>
                  <a:cubicBezTo>
                    <a:pt x="10872" y="16702"/>
                    <a:pt x="10923" y="16689"/>
                    <a:pt x="10971" y="16689"/>
                  </a:cubicBezTo>
                  <a:cubicBezTo>
                    <a:pt x="11022" y="16689"/>
                    <a:pt x="11070" y="16702"/>
                    <a:pt x="11111" y="16731"/>
                  </a:cubicBezTo>
                  <a:lnTo>
                    <a:pt x="11239" y="16811"/>
                  </a:lnTo>
                  <a:cubicBezTo>
                    <a:pt x="11348" y="16878"/>
                    <a:pt x="11570" y="17015"/>
                    <a:pt x="11659" y="17015"/>
                  </a:cubicBezTo>
                  <a:cubicBezTo>
                    <a:pt x="11667" y="17015"/>
                    <a:pt x="11674" y="17012"/>
                    <a:pt x="11679" y="17010"/>
                  </a:cubicBezTo>
                  <a:cubicBezTo>
                    <a:pt x="11696" y="16984"/>
                    <a:pt x="11696" y="16948"/>
                    <a:pt x="11703" y="16901"/>
                  </a:cubicBezTo>
                  <a:cubicBezTo>
                    <a:pt x="11703" y="16666"/>
                    <a:pt x="11865" y="16449"/>
                    <a:pt x="12084" y="16405"/>
                  </a:cubicBezTo>
                  <a:cubicBezTo>
                    <a:pt x="12203" y="16358"/>
                    <a:pt x="12253" y="16340"/>
                    <a:pt x="12287" y="16206"/>
                  </a:cubicBezTo>
                  <a:cubicBezTo>
                    <a:pt x="12321" y="16025"/>
                    <a:pt x="12422" y="15862"/>
                    <a:pt x="12565" y="15753"/>
                  </a:cubicBezTo>
                  <a:cubicBezTo>
                    <a:pt x="12639" y="15710"/>
                    <a:pt x="12717" y="15694"/>
                    <a:pt x="12796" y="15694"/>
                  </a:cubicBezTo>
                  <a:cubicBezTo>
                    <a:pt x="12900" y="15694"/>
                    <a:pt x="13009" y="15722"/>
                    <a:pt x="13115" y="15753"/>
                  </a:cubicBezTo>
                  <a:cubicBezTo>
                    <a:pt x="13151" y="15769"/>
                    <a:pt x="13187" y="15774"/>
                    <a:pt x="13224" y="15774"/>
                  </a:cubicBezTo>
                  <a:cubicBezTo>
                    <a:pt x="13274" y="15774"/>
                    <a:pt x="13325" y="15761"/>
                    <a:pt x="13368" y="15735"/>
                  </a:cubicBezTo>
                  <a:cubicBezTo>
                    <a:pt x="13402" y="15707"/>
                    <a:pt x="13419" y="15663"/>
                    <a:pt x="13419" y="15627"/>
                  </a:cubicBezTo>
                  <a:cubicBezTo>
                    <a:pt x="13419" y="15363"/>
                    <a:pt x="13665" y="15309"/>
                    <a:pt x="13909" y="15255"/>
                  </a:cubicBezTo>
                  <a:cubicBezTo>
                    <a:pt x="14163" y="15218"/>
                    <a:pt x="14399" y="15120"/>
                    <a:pt x="14619" y="14983"/>
                  </a:cubicBezTo>
                  <a:cubicBezTo>
                    <a:pt x="14713" y="14911"/>
                    <a:pt x="14788" y="14849"/>
                    <a:pt x="14872" y="14784"/>
                  </a:cubicBezTo>
                  <a:cubicBezTo>
                    <a:pt x="15126" y="14588"/>
                    <a:pt x="15345" y="14420"/>
                    <a:pt x="15539" y="14420"/>
                  </a:cubicBezTo>
                  <a:cubicBezTo>
                    <a:pt x="15630" y="14420"/>
                    <a:pt x="15715" y="14453"/>
                    <a:pt x="15794" y="14541"/>
                  </a:cubicBezTo>
                  <a:cubicBezTo>
                    <a:pt x="15802" y="14541"/>
                    <a:pt x="15811" y="14549"/>
                    <a:pt x="15819" y="14549"/>
                  </a:cubicBezTo>
                  <a:cubicBezTo>
                    <a:pt x="15947" y="14596"/>
                    <a:pt x="16082" y="14621"/>
                    <a:pt x="16217" y="14632"/>
                  </a:cubicBezTo>
                  <a:lnTo>
                    <a:pt x="16504" y="14632"/>
                  </a:lnTo>
                  <a:cubicBezTo>
                    <a:pt x="16562" y="14632"/>
                    <a:pt x="16620" y="14634"/>
                    <a:pt x="16680" y="14634"/>
                  </a:cubicBezTo>
                  <a:cubicBezTo>
                    <a:pt x="16881" y="14634"/>
                    <a:pt x="17079" y="14621"/>
                    <a:pt x="17281" y="14585"/>
                  </a:cubicBezTo>
                  <a:lnTo>
                    <a:pt x="17298" y="14577"/>
                  </a:lnTo>
                  <a:cubicBezTo>
                    <a:pt x="17349" y="14549"/>
                    <a:pt x="17400" y="14523"/>
                    <a:pt x="17450" y="14487"/>
                  </a:cubicBezTo>
                  <a:cubicBezTo>
                    <a:pt x="17648" y="14360"/>
                    <a:pt x="17933" y="14182"/>
                    <a:pt x="18274" y="14182"/>
                  </a:cubicBezTo>
                  <a:cubicBezTo>
                    <a:pt x="18327" y="14182"/>
                    <a:pt x="18382" y="14187"/>
                    <a:pt x="18440" y="14198"/>
                  </a:cubicBezTo>
                  <a:cubicBezTo>
                    <a:pt x="18488" y="14205"/>
                    <a:pt x="18549" y="14210"/>
                    <a:pt x="18616" y="14210"/>
                  </a:cubicBezTo>
                  <a:cubicBezTo>
                    <a:pt x="18892" y="14210"/>
                    <a:pt x="19287" y="14143"/>
                    <a:pt x="19640" y="14079"/>
                  </a:cubicBezTo>
                  <a:cubicBezTo>
                    <a:pt x="19917" y="14024"/>
                    <a:pt x="20197" y="13999"/>
                    <a:pt x="20485" y="13980"/>
                  </a:cubicBezTo>
                  <a:cubicBezTo>
                    <a:pt x="20772" y="13980"/>
                    <a:pt x="20924" y="13753"/>
                    <a:pt x="21067" y="13564"/>
                  </a:cubicBezTo>
                  <a:cubicBezTo>
                    <a:pt x="21100" y="13510"/>
                    <a:pt x="21144" y="13456"/>
                    <a:pt x="21185" y="13401"/>
                  </a:cubicBezTo>
                  <a:cubicBezTo>
                    <a:pt x="21262" y="13257"/>
                    <a:pt x="21320" y="13112"/>
                    <a:pt x="21363" y="12949"/>
                  </a:cubicBezTo>
                  <a:cubicBezTo>
                    <a:pt x="21448" y="12667"/>
                    <a:pt x="21506" y="12476"/>
                    <a:pt x="21600" y="12368"/>
                  </a:cubicBezTo>
                  <a:lnTo>
                    <a:pt x="21600" y="8940"/>
                  </a:lnTo>
                  <a:lnTo>
                    <a:pt x="21557" y="8948"/>
                  </a:lnTo>
                  <a:cubicBezTo>
                    <a:pt x="21134" y="9039"/>
                    <a:pt x="20678" y="9147"/>
                    <a:pt x="20671" y="9157"/>
                  </a:cubicBezTo>
                  <a:lnTo>
                    <a:pt x="20569" y="9176"/>
                  </a:lnTo>
                  <a:lnTo>
                    <a:pt x="20475" y="9201"/>
                  </a:lnTo>
                  <a:lnTo>
                    <a:pt x="20475" y="8705"/>
                  </a:lnTo>
                  <a:cubicBezTo>
                    <a:pt x="20475" y="8695"/>
                    <a:pt x="20475" y="8669"/>
                    <a:pt x="20468" y="8651"/>
                  </a:cubicBezTo>
                  <a:cubicBezTo>
                    <a:pt x="20458" y="8622"/>
                    <a:pt x="20468" y="8622"/>
                    <a:pt x="20458" y="8615"/>
                  </a:cubicBezTo>
                  <a:cubicBezTo>
                    <a:pt x="20458" y="8604"/>
                    <a:pt x="20451" y="8568"/>
                    <a:pt x="20451" y="8550"/>
                  </a:cubicBezTo>
                  <a:lnTo>
                    <a:pt x="20441" y="8514"/>
                  </a:lnTo>
                  <a:cubicBezTo>
                    <a:pt x="20441" y="8488"/>
                    <a:pt x="20434" y="8470"/>
                    <a:pt x="20424" y="8441"/>
                  </a:cubicBezTo>
                  <a:lnTo>
                    <a:pt x="20417" y="8405"/>
                  </a:lnTo>
                  <a:cubicBezTo>
                    <a:pt x="20408" y="8379"/>
                    <a:pt x="20400" y="8351"/>
                    <a:pt x="20391" y="8333"/>
                  </a:cubicBezTo>
                  <a:lnTo>
                    <a:pt x="20383" y="8297"/>
                  </a:lnTo>
                  <a:cubicBezTo>
                    <a:pt x="20374" y="8271"/>
                    <a:pt x="20366" y="8242"/>
                    <a:pt x="20357" y="8217"/>
                  </a:cubicBezTo>
                  <a:lnTo>
                    <a:pt x="20340" y="8188"/>
                  </a:lnTo>
                  <a:cubicBezTo>
                    <a:pt x="20333" y="8162"/>
                    <a:pt x="20323" y="8134"/>
                    <a:pt x="20306" y="8108"/>
                  </a:cubicBezTo>
                  <a:cubicBezTo>
                    <a:pt x="20299" y="8080"/>
                    <a:pt x="20299" y="8080"/>
                    <a:pt x="20289" y="8062"/>
                  </a:cubicBezTo>
                  <a:cubicBezTo>
                    <a:pt x="20282" y="8054"/>
                    <a:pt x="20265" y="8018"/>
                    <a:pt x="20255" y="8000"/>
                  </a:cubicBezTo>
                  <a:cubicBezTo>
                    <a:pt x="20239" y="7971"/>
                    <a:pt x="20239" y="7963"/>
                    <a:pt x="20231" y="7953"/>
                  </a:cubicBezTo>
                  <a:cubicBezTo>
                    <a:pt x="20214" y="7935"/>
                    <a:pt x="20205" y="7917"/>
                    <a:pt x="20188" y="7891"/>
                  </a:cubicBezTo>
                  <a:cubicBezTo>
                    <a:pt x="20181" y="7873"/>
                    <a:pt x="20164" y="7863"/>
                    <a:pt x="20154" y="7844"/>
                  </a:cubicBezTo>
                  <a:cubicBezTo>
                    <a:pt x="20137" y="7837"/>
                    <a:pt x="20130" y="7819"/>
                    <a:pt x="20113" y="7801"/>
                  </a:cubicBezTo>
                  <a:cubicBezTo>
                    <a:pt x="20103" y="7782"/>
                    <a:pt x="20086" y="7764"/>
                    <a:pt x="20070" y="7754"/>
                  </a:cubicBezTo>
                  <a:cubicBezTo>
                    <a:pt x="20053" y="7736"/>
                    <a:pt x="20045" y="7728"/>
                    <a:pt x="20029" y="7718"/>
                  </a:cubicBezTo>
                  <a:cubicBezTo>
                    <a:pt x="19995" y="7692"/>
                    <a:pt x="19961" y="7664"/>
                    <a:pt x="19927" y="7645"/>
                  </a:cubicBezTo>
                  <a:cubicBezTo>
                    <a:pt x="19319" y="7265"/>
                    <a:pt x="18515" y="7167"/>
                    <a:pt x="18508" y="7167"/>
                  </a:cubicBezTo>
                  <a:lnTo>
                    <a:pt x="18498" y="7167"/>
                  </a:lnTo>
                  <a:lnTo>
                    <a:pt x="18423" y="7157"/>
                  </a:lnTo>
                  <a:lnTo>
                    <a:pt x="18389" y="7085"/>
                  </a:lnTo>
                  <a:cubicBezTo>
                    <a:pt x="18389" y="7074"/>
                    <a:pt x="17924" y="6198"/>
                    <a:pt x="17576" y="5826"/>
                  </a:cubicBezTo>
                  <a:lnTo>
                    <a:pt x="17552" y="5800"/>
                  </a:lnTo>
                  <a:lnTo>
                    <a:pt x="17525" y="5782"/>
                  </a:lnTo>
                  <a:lnTo>
                    <a:pt x="17501" y="5764"/>
                  </a:lnTo>
                  <a:lnTo>
                    <a:pt x="17458" y="5728"/>
                  </a:lnTo>
                  <a:cubicBezTo>
                    <a:pt x="16690" y="5120"/>
                    <a:pt x="12777" y="2326"/>
                    <a:pt x="949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88" name="Google Shape;3352;p57"/>
            <p:cNvGrpSpPr/>
            <p:nvPr/>
          </p:nvGrpSpPr>
          <p:grpSpPr>
            <a:xfrm>
              <a:off x="1280061" y="702029"/>
              <a:ext cx="1" cy="12701"/>
              <a:chOff x="0" y="0"/>
              <a:chExt cx="0" cy="12700"/>
            </a:xfrm>
          </p:grpSpPr>
          <p:sp>
            <p:nvSpPr>
              <p:cNvPr id="2986" name="Линия"/>
              <p:cNvSpPr/>
              <p:nvPr/>
            </p:nvSpPr>
            <p:spPr>
              <a:xfrm flipH="1">
                <a:off x="0" y="0"/>
                <a:ext cx="1"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2987" name="Линия"/>
              <p:cNvSpPr/>
              <p:nvPr/>
            </p:nvSpPr>
            <p:spPr>
              <a:xfrm flipV="1">
                <a:off x="0" y="0"/>
                <a:ext cx="1"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2991" name="Google Shape;3362;p57"/>
            <p:cNvGrpSpPr/>
            <p:nvPr/>
          </p:nvGrpSpPr>
          <p:grpSpPr>
            <a:xfrm>
              <a:off x="1262163" y="691696"/>
              <a:ext cx="12701" cy="12701"/>
              <a:chOff x="0" y="0"/>
              <a:chExt cx="12700" cy="12700"/>
            </a:xfrm>
          </p:grpSpPr>
          <p:sp>
            <p:nvSpPr>
              <p:cNvPr id="298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7935" y="18900"/>
                    </a:lnTo>
                    <a:lnTo>
                      <a:pt x="21600" y="2160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9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7935" y="18900"/>
                    </a:lnTo>
                    <a:lnTo>
                      <a:pt x="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2992" name="Google Shape;3364;p57"/>
            <p:cNvSpPr/>
            <p:nvPr/>
          </p:nvSpPr>
          <p:spPr>
            <a:xfrm>
              <a:off x="1277302" y="70181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1300" y="9333"/>
                    <a:pt x="177" y="21600"/>
                    <a:pt x="0" y="21600"/>
                  </a:cubicBezTo>
                  <a:cubicBezTo>
                    <a:pt x="177" y="21600"/>
                    <a:pt x="11300" y="104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93" name="Google Shape;3365;p57"/>
            <p:cNvSpPr/>
            <p:nvPr/>
          </p:nvSpPr>
          <p:spPr>
            <a:xfrm>
              <a:off x="1218229" y="660613"/>
              <a:ext cx="44725" cy="300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938" y="4874"/>
                    <a:pt x="10420" y="10293"/>
                    <a:pt x="14675" y="14543"/>
                  </a:cubicBezTo>
                  <a:cubicBezTo>
                    <a:pt x="10570" y="10439"/>
                    <a:pt x="5239" y="5156"/>
                    <a:pt x="0" y="0"/>
                  </a:cubicBezTo>
                  <a:close/>
                  <a:moveTo>
                    <a:pt x="14675" y="14543"/>
                  </a:moveTo>
                  <a:cubicBezTo>
                    <a:pt x="18118" y="17994"/>
                    <a:pt x="20689" y="20606"/>
                    <a:pt x="21600" y="21600"/>
                  </a:cubicBezTo>
                  <a:cubicBezTo>
                    <a:pt x="20682" y="20586"/>
                    <a:pt x="18072" y="17935"/>
                    <a:pt x="14675" y="1454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94" name="Google Shape;3373;p57"/>
            <p:cNvSpPr/>
            <p:nvPr/>
          </p:nvSpPr>
          <p:spPr>
            <a:xfrm>
              <a:off x="1165057" y="74771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9257" y="6690"/>
                    <a:pt x="21600" y="14145"/>
                    <a:pt x="21600" y="21600"/>
                  </a:cubicBezTo>
                  <a:cubicBezTo>
                    <a:pt x="21600" y="13381"/>
                    <a:pt x="9257" y="5352"/>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95" name="Google Shape;3375;p57"/>
            <p:cNvSpPr/>
            <p:nvPr/>
          </p:nvSpPr>
          <p:spPr>
            <a:xfrm>
              <a:off x="1159165" y="73585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45" y="1845"/>
                    <a:pt x="1815" y="3365"/>
                    <a:pt x="1815" y="4125"/>
                  </a:cubicBezTo>
                  <a:lnTo>
                    <a:pt x="21600" y="21600"/>
                  </a:lnTo>
                  <a:lnTo>
                    <a:pt x="2541" y="4125"/>
                  </a:lnTo>
                  <a:cubicBezTo>
                    <a:pt x="1815" y="3365"/>
                    <a:pt x="545" y="184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96" name="Google Shape;3379;p57"/>
            <p:cNvSpPr/>
            <p:nvPr/>
          </p:nvSpPr>
          <p:spPr>
            <a:xfrm>
              <a:off x="1189938" y="76709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4154" y="11314"/>
                  </a:lnTo>
                  <a:cubicBezTo>
                    <a:pt x="8723" y="18514"/>
                    <a:pt x="14538" y="21600"/>
                    <a:pt x="20354" y="21600"/>
                  </a:cubicBezTo>
                  <a:lnTo>
                    <a:pt x="21600" y="21600"/>
                  </a:lnTo>
                  <a:cubicBezTo>
                    <a:pt x="12877" y="21600"/>
                    <a:pt x="5815" y="144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2999" name="Google Shape;3380;p57"/>
            <p:cNvGrpSpPr/>
            <p:nvPr/>
          </p:nvGrpSpPr>
          <p:grpSpPr>
            <a:xfrm>
              <a:off x="1191364" y="766060"/>
              <a:ext cx="12748" cy="12796"/>
              <a:chOff x="0" y="0"/>
              <a:chExt cx="12747" cy="12795"/>
            </a:xfrm>
          </p:grpSpPr>
          <p:sp>
            <p:nvSpPr>
              <p:cNvPr id="2997" name="Линия"/>
              <p:cNvSpPr/>
              <p:nvPr/>
            </p:nvSpPr>
            <p:spPr>
              <a:xfrm>
                <a:off x="0" y="95"/>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00" y="20250"/>
                      <a:pt x="1400" y="19479"/>
                      <a:pt x="1400" y="18900"/>
                    </a:cubicBezTo>
                    <a:cubicBezTo>
                      <a:pt x="4800" y="10029"/>
                      <a:pt x="12600" y="27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2998" name="Линия"/>
              <p:cNvSpPr/>
              <p:nvPr/>
            </p:nvSpPr>
            <p:spPr>
              <a:xfrm>
                <a:off x="47"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1976" y="3086"/>
                      <a:pt x="3636" y="11461"/>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002" name="Google Shape;3387;p57"/>
            <p:cNvGrpSpPr/>
            <p:nvPr/>
          </p:nvGrpSpPr>
          <p:grpSpPr>
            <a:xfrm>
              <a:off x="1204676" y="766270"/>
              <a:ext cx="12701" cy="12701"/>
              <a:chOff x="0" y="0"/>
              <a:chExt cx="12700" cy="12700"/>
            </a:xfrm>
          </p:grpSpPr>
          <p:sp>
            <p:nvSpPr>
              <p:cNvPr id="300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234" y="8558"/>
                      <a:pt x="7958" y="15894"/>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0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958" y="15894"/>
                      <a:pt x="15234" y="8558"/>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005" name="Google Shape;3388;p57"/>
            <p:cNvGrpSpPr/>
            <p:nvPr/>
          </p:nvGrpSpPr>
          <p:grpSpPr>
            <a:xfrm>
              <a:off x="1206529" y="765463"/>
              <a:ext cx="12701" cy="12701"/>
              <a:chOff x="0" y="0"/>
              <a:chExt cx="12700" cy="12700"/>
            </a:xfrm>
          </p:grpSpPr>
          <p:sp>
            <p:nvSpPr>
              <p:cNvPr id="300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00" y="0"/>
                      <a:pt x="7000" y="63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0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000" y="6300"/>
                      <a:pt x="14000"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06" name="Google Shape;3390;p57"/>
            <p:cNvSpPr/>
            <p:nvPr/>
          </p:nvSpPr>
          <p:spPr>
            <a:xfrm>
              <a:off x="1165077" y="75087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1600"/>
                  </a:lnTo>
                  <a:cubicBezTo>
                    <a:pt x="21600" y="14648"/>
                    <a:pt x="21600" y="7697"/>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07" name="Google Shape;3391;p57"/>
            <p:cNvSpPr/>
            <p:nvPr/>
          </p:nvSpPr>
          <p:spPr>
            <a:xfrm>
              <a:off x="1189178" y="76655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040" y="6224"/>
                    <a:pt x="10080" y="12814"/>
                    <a:pt x="16560" y="17939"/>
                  </a:cubicBezTo>
                  <a:lnTo>
                    <a:pt x="18720" y="19769"/>
                  </a:lnTo>
                  <a:cubicBezTo>
                    <a:pt x="11520" y="13546"/>
                    <a:pt x="5760" y="6956"/>
                    <a:pt x="0" y="0"/>
                  </a:cubicBezTo>
                  <a:close/>
                  <a:moveTo>
                    <a:pt x="18720" y="19769"/>
                  </a:moveTo>
                  <a:cubicBezTo>
                    <a:pt x="19800" y="20502"/>
                    <a:pt x="20520" y="21234"/>
                    <a:pt x="21600" y="21600"/>
                  </a:cubicBezTo>
                  <a:lnTo>
                    <a:pt x="18720" y="19769"/>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10" name="Google Shape;3392;p57"/>
            <p:cNvGrpSpPr/>
            <p:nvPr/>
          </p:nvGrpSpPr>
          <p:grpSpPr>
            <a:xfrm>
              <a:off x="1165152" y="753127"/>
              <a:ext cx="12701" cy="12701"/>
              <a:chOff x="0" y="0"/>
              <a:chExt cx="12700" cy="12700"/>
            </a:xfrm>
          </p:grpSpPr>
          <p:sp>
            <p:nvSpPr>
              <p:cNvPr id="300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086" y="7200"/>
                      <a:pt x="10286" y="144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0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0286" y="14400"/>
                      <a:pt x="3086" y="72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013" name="Google Shape;3393;p57"/>
            <p:cNvGrpSpPr/>
            <p:nvPr/>
          </p:nvGrpSpPr>
          <p:grpSpPr>
            <a:xfrm>
              <a:off x="1165458" y="753888"/>
              <a:ext cx="12701" cy="12701"/>
              <a:chOff x="0" y="0"/>
              <a:chExt cx="12700" cy="12700"/>
            </a:xfrm>
          </p:grpSpPr>
          <p:sp>
            <p:nvSpPr>
              <p:cNvPr id="301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600" y="15429"/>
                      <a:pt x="6300" y="793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1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300" y="7935"/>
                      <a:pt x="12600" y="15429"/>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14" name="Google Shape;3395;p57"/>
            <p:cNvSpPr/>
            <p:nvPr/>
          </p:nvSpPr>
          <p:spPr>
            <a:xfrm>
              <a:off x="1158757" y="73437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64" y="7855"/>
                    <a:pt x="7336" y="13745"/>
                    <a:pt x="0" y="21600"/>
                  </a:cubicBezTo>
                  <a:cubicBezTo>
                    <a:pt x="7336" y="21600"/>
                    <a:pt x="14264" y="7855"/>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17" name="Google Shape;3401;p57"/>
            <p:cNvGrpSpPr/>
            <p:nvPr/>
          </p:nvGrpSpPr>
          <p:grpSpPr>
            <a:xfrm>
              <a:off x="1170732" y="729605"/>
              <a:ext cx="12701" cy="12701"/>
              <a:chOff x="0" y="0"/>
              <a:chExt cx="12700" cy="12700"/>
            </a:xfrm>
          </p:grpSpPr>
          <p:sp>
            <p:nvSpPr>
              <p:cNvPr id="301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970" y="4629"/>
                      <a:pt x="7485" y="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1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485" y="0"/>
                      <a:pt x="14970" y="4629"/>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18" name="Google Shape;3404;p57"/>
            <p:cNvSpPr/>
            <p:nvPr/>
          </p:nvSpPr>
          <p:spPr>
            <a:xfrm>
              <a:off x="1215568" y="738154"/>
              <a:ext cx="58507" cy="39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29" y="0"/>
                  </a:moveTo>
                  <a:cubicBezTo>
                    <a:pt x="13369" y="0"/>
                    <a:pt x="13299" y="52"/>
                    <a:pt x="13214" y="119"/>
                  </a:cubicBezTo>
                  <a:cubicBezTo>
                    <a:pt x="12948" y="356"/>
                    <a:pt x="12687" y="615"/>
                    <a:pt x="12457" y="874"/>
                  </a:cubicBezTo>
                  <a:cubicBezTo>
                    <a:pt x="12281" y="1052"/>
                    <a:pt x="12106" y="1259"/>
                    <a:pt x="11915" y="1444"/>
                  </a:cubicBezTo>
                  <a:cubicBezTo>
                    <a:pt x="11389" y="1933"/>
                    <a:pt x="10808" y="2244"/>
                    <a:pt x="10196" y="2378"/>
                  </a:cubicBezTo>
                  <a:cubicBezTo>
                    <a:pt x="10036" y="2430"/>
                    <a:pt x="9860" y="2481"/>
                    <a:pt x="9705" y="2556"/>
                  </a:cubicBezTo>
                  <a:cubicBezTo>
                    <a:pt x="9705" y="2970"/>
                    <a:pt x="9564" y="3333"/>
                    <a:pt x="9354" y="3570"/>
                  </a:cubicBezTo>
                  <a:cubicBezTo>
                    <a:pt x="9143" y="3785"/>
                    <a:pt x="8903" y="3889"/>
                    <a:pt x="8657" y="3889"/>
                  </a:cubicBezTo>
                  <a:cubicBezTo>
                    <a:pt x="8517" y="3889"/>
                    <a:pt x="8371" y="3852"/>
                    <a:pt x="8226" y="3778"/>
                  </a:cubicBezTo>
                  <a:cubicBezTo>
                    <a:pt x="8141" y="3748"/>
                    <a:pt x="8050" y="3726"/>
                    <a:pt x="7965" y="3696"/>
                  </a:cubicBezTo>
                  <a:cubicBezTo>
                    <a:pt x="7910" y="3674"/>
                    <a:pt x="7855" y="3659"/>
                    <a:pt x="7795" y="3659"/>
                  </a:cubicBezTo>
                  <a:cubicBezTo>
                    <a:pt x="7735" y="3659"/>
                    <a:pt x="7675" y="3674"/>
                    <a:pt x="7614" y="3696"/>
                  </a:cubicBezTo>
                  <a:cubicBezTo>
                    <a:pt x="7474" y="3904"/>
                    <a:pt x="7384" y="4141"/>
                    <a:pt x="7349" y="4400"/>
                  </a:cubicBezTo>
                  <a:cubicBezTo>
                    <a:pt x="7243" y="5022"/>
                    <a:pt x="6928" y="5489"/>
                    <a:pt x="6507" y="5644"/>
                  </a:cubicBezTo>
                  <a:cubicBezTo>
                    <a:pt x="6246" y="5770"/>
                    <a:pt x="6176" y="5800"/>
                    <a:pt x="6141" y="6237"/>
                  </a:cubicBezTo>
                  <a:cubicBezTo>
                    <a:pt x="6156" y="6681"/>
                    <a:pt x="6000" y="7096"/>
                    <a:pt x="5755" y="7326"/>
                  </a:cubicBezTo>
                  <a:cubicBezTo>
                    <a:pt x="5654" y="7400"/>
                    <a:pt x="5549" y="7430"/>
                    <a:pt x="5439" y="7430"/>
                  </a:cubicBezTo>
                  <a:cubicBezTo>
                    <a:pt x="5063" y="7430"/>
                    <a:pt x="4632" y="7067"/>
                    <a:pt x="4211" y="6704"/>
                  </a:cubicBezTo>
                  <a:lnTo>
                    <a:pt x="3965" y="6526"/>
                  </a:lnTo>
                  <a:cubicBezTo>
                    <a:pt x="3805" y="6756"/>
                    <a:pt x="3614" y="7948"/>
                    <a:pt x="3559" y="9119"/>
                  </a:cubicBezTo>
                  <a:lnTo>
                    <a:pt x="3559" y="9274"/>
                  </a:lnTo>
                  <a:lnTo>
                    <a:pt x="3489" y="9407"/>
                  </a:lnTo>
                  <a:cubicBezTo>
                    <a:pt x="3123" y="10104"/>
                    <a:pt x="2842" y="10911"/>
                    <a:pt x="2647" y="11763"/>
                  </a:cubicBezTo>
                  <a:cubicBezTo>
                    <a:pt x="2281" y="13296"/>
                    <a:pt x="1263" y="13370"/>
                    <a:pt x="647" y="13422"/>
                  </a:cubicBezTo>
                  <a:cubicBezTo>
                    <a:pt x="561" y="13422"/>
                    <a:pt x="456" y="13422"/>
                    <a:pt x="366" y="13452"/>
                  </a:cubicBezTo>
                  <a:cubicBezTo>
                    <a:pt x="401" y="13659"/>
                    <a:pt x="456" y="13867"/>
                    <a:pt x="491" y="14074"/>
                  </a:cubicBezTo>
                  <a:cubicBezTo>
                    <a:pt x="632" y="14667"/>
                    <a:pt x="787" y="15370"/>
                    <a:pt x="612" y="15889"/>
                  </a:cubicBezTo>
                  <a:cubicBezTo>
                    <a:pt x="597" y="15941"/>
                    <a:pt x="576" y="15993"/>
                    <a:pt x="561" y="16044"/>
                  </a:cubicBezTo>
                  <a:lnTo>
                    <a:pt x="561" y="16067"/>
                  </a:lnTo>
                  <a:lnTo>
                    <a:pt x="506" y="16274"/>
                  </a:lnTo>
                  <a:lnTo>
                    <a:pt x="491" y="16326"/>
                  </a:lnTo>
                  <a:lnTo>
                    <a:pt x="436" y="16563"/>
                  </a:lnTo>
                  <a:lnTo>
                    <a:pt x="421" y="16585"/>
                  </a:lnTo>
                  <a:lnTo>
                    <a:pt x="351" y="16874"/>
                  </a:lnTo>
                  <a:lnTo>
                    <a:pt x="261" y="17207"/>
                  </a:lnTo>
                  <a:lnTo>
                    <a:pt x="261" y="17237"/>
                  </a:lnTo>
                  <a:lnTo>
                    <a:pt x="190" y="17600"/>
                  </a:lnTo>
                  <a:lnTo>
                    <a:pt x="175" y="17652"/>
                  </a:lnTo>
                  <a:lnTo>
                    <a:pt x="85" y="17985"/>
                  </a:lnTo>
                  <a:lnTo>
                    <a:pt x="70" y="18067"/>
                  </a:lnTo>
                  <a:lnTo>
                    <a:pt x="0" y="18430"/>
                  </a:lnTo>
                  <a:cubicBezTo>
                    <a:pt x="366" y="18659"/>
                    <a:pt x="682" y="19022"/>
                    <a:pt x="962" y="19467"/>
                  </a:cubicBezTo>
                  <a:cubicBezTo>
                    <a:pt x="998" y="19519"/>
                    <a:pt x="1018" y="19570"/>
                    <a:pt x="1053" y="19644"/>
                  </a:cubicBezTo>
                  <a:cubicBezTo>
                    <a:pt x="1068" y="19696"/>
                    <a:pt x="1103" y="19726"/>
                    <a:pt x="1123" y="19778"/>
                  </a:cubicBezTo>
                  <a:lnTo>
                    <a:pt x="1138" y="19800"/>
                  </a:lnTo>
                  <a:cubicBezTo>
                    <a:pt x="1263" y="20059"/>
                    <a:pt x="1404" y="20319"/>
                    <a:pt x="1544" y="20526"/>
                  </a:cubicBezTo>
                  <a:cubicBezTo>
                    <a:pt x="1754" y="20837"/>
                    <a:pt x="2000" y="21096"/>
                    <a:pt x="2246" y="21333"/>
                  </a:cubicBezTo>
                  <a:cubicBezTo>
                    <a:pt x="2316" y="21407"/>
                    <a:pt x="2401" y="21459"/>
                    <a:pt x="2491" y="21511"/>
                  </a:cubicBezTo>
                  <a:cubicBezTo>
                    <a:pt x="2562" y="21541"/>
                    <a:pt x="2632" y="21563"/>
                    <a:pt x="2702" y="21593"/>
                  </a:cubicBezTo>
                  <a:cubicBezTo>
                    <a:pt x="2717" y="21593"/>
                    <a:pt x="2732" y="21600"/>
                    <a:pt x="2747" y="21600"/>
                  </a:cubicBezTo>
                  <a:cubicBezTo>
                    <a:pt x="2852" y="21600"/>
                    <a:pt x="2958" y="21526"/>
                    <a:pt x="3033" y="21407"/>
                  </a:cubicBezTo>
                  <a:cubicBezTo>
                    <a:pt x="3544" y="20578"/>
                    <a:pt x="4506" y="20244"/>
                    <a:pt x="5243" y="20215"/>
                  </a:cubicBezTo>
                  <a:lnTo>
                    <a:pt x="5384" y="20215"/>
                  </a:lnTo>
                  <a:cubicBezTo>
                    <a:pt x="5755" y="20215"/>
                    <a:pt x="6401" y="20296"/>
                    <a:pt x="6737" y="20785"/>
                  </a:cubicBezTo>
                  <a:cubicBezTo>
                    <a:pt x="6807" y="20919"/>
                    <a:pt x="6893" y="20993"/>
                    <a:pt x="6998" y="21044"/>
                  </a:cubicBezTo>
                  <a:cubicBezTo>
                    <a:pt x="7033" y="20941"/>
                    <a:pt x="7068" y="20837"/>
                    <a:pt x="7088" y="20711"/>
                  </a:cubicBezTo>
                  <a:cubicBezTo>
                    <a:pt x="7053" y="20319"/>
                    <a:pt x="6983" y="19904"/>
                    <a:pt x="6893" y="19541"/>
                  </a:cubicBezTo>
                  <a:lnTo>
                    <a:pt x="6857" y="19363"/>
                  </a:lnTo>
                  <a:cubicBezTo>
                    <a:pt x="6562" y="17963"/>
                    <a:pt x="6386" y="17030"/>
                    <a:pt x="6647" y="16459"/>
                  </a:cubicBezTo>
                  <a:lnTo>
                    <a:pt x="6667" y="16430"/>
                  </a:lnTo>
                  <a:cubicBezTo>
                    <a:pt x="6762" y="16222"/>
                    <a:pt x="7023" y="15844"/>
                    <a:pt x="9234" y="15844"/>
                  </a:cubicBezTo>
                  <a:cubicBezTo>
                    <a:pt x="9489" y="15844"/>
                    <a:pt x="9765" y="15852"/>
                    <a:pt x="10071" y="15859"/>
                  </a:cubicBezTo>
                  <a:cubicBezTo>
                    <a:pt x="11143" y="15859"/>
                    <a:pt x="12211" y="15963"/>
                    <a:pt x="13284" y="16222"/>
                  </a:cubicBezTo>
                  <a:lnTo>
                    <a:pt x="13299" y="16222"/>
                  </a:lnTo>
                  <a:lnTo>
                    <a:pt x="13439" y="16252"/>
                  </a:lnTo>
                  <a:lnTo>
                    <a:pt x="13474" y="16252"/>
                  </a:lnTo>
                  <a:lnTo>
                    <a:pt x="13580" y="16304"/>
                  </a:lnTo>
                  <a:lnTo>
                    <a:pt x="13615" y="16304"/>
                  </a:lnTo>
                  <a:lnTo>
                    <a:pt x="13705" y="16326"/>
                  </a:lnTo>
                  <a:lnTo>
                    <a:pt x="13755" y="16356"/>
                  </a:lnTo>
                  <a:lnTo>
                    <a:pt x="13810" y="16407"/>
                  </a:lnTo>
                  <a:cubicBezTo>
                    <a:pt x="13895" y="16119"/>
                    <a:pt x="14021" y="15889"/>
                    <a:pt x="14176" y="15681"/>
                  </a:cubicBezTo>
                  <a:lnTo>
                    <a:pt x="14176" y="15652"/>
                  </a:lnTo>
                  <a:lnTo>
                    <a:pt x="14281" y="15578"/>
                  </a:lnTo>
                  <a:cubicBezTo>
                    <a:pt x="14352" y="15496"/>
                    <a:pt x="14422" y="15444"/>
                    <a:pt x="14512" y="15422"/>
                  </a:cubicBezTo>
                  <a:lnTo>
                    <a:pt x="14773" y="15237"/>
                  </a:lnTo>
                  <a:lnTo>
                    <a:pt x="14793" y="15370"/>
                  </a:lnTo>
                  <a:lnTo>
                    <a:pt x="14948" y="15370"/>
                  </a:lnTo>
                  <a:cubicBezTo>
                    <a:pt x="15249" y="15422"/>
                    <a:pt x="15580" y="15526"/>
                    <a:pt x="15916" y="15630"/>
                  </a:cubicBezTo>
                  <a:cubicBezTo>
                    <a:pt x="16266" y="15733"/>
                    <a:pt x="16597" y="15807"/>
                    <a:pt x="16948" y="15859"/>
                  </a:cubicBezTo>
                  <a:cubicBezTo>
                    <a:pt x="16993" y="15874"/>
                    <a:pt x="17033" y="15881"/>
                    <a:pt x="17073" y="15881"/>
                  </a:cubicBezTo>
                  <a:cubicBezTo>
                    <a:pt x="17114" y="15881"/>
                    <a:pt x="17154" y="15874"/>
                    <a:pt x="17194" y="15859"/>
                  </a:cubicBezTo>
                  <a:lnTo>
                    <a:pt x="17249" y="15859"/>
                  </a:lnTo>
                  <a:cubicBezTo>
                    <a:pt x="17439" y="15733"/>
                    <a:pt x="17600" y="15548"/>
                    <a:pt x="17740" y="15341"/>
                  </a:cubicBezTo>
                  <a:lnTo>
                    <a:pt x="17810" y="15237"/>
                  </a:lnTo>
                  <a:cubicBezTo>
                    <a:pt x="18161" y="14770"/>
                    <a:pt x="18492" y="14281"/>
                    <a:pt x="18898" y="14281"/>
                  </a:cubicBezTo>
                  <a:cubicBezTo>
                    <a:pt x="19795" y="14281"/>
                    <a:pt x="20758" y="14044"/>
                    <a:pt x="20918" y="13763"/>
                  </a:cubicBezTo>
                  <a:cubicBezTo>
                    <a:pt x="21039" y="13526"/>
                    <a:pt x="21179" y="13348"/>
                    <a:pt x="21354" y="13193"/>
                  </a:cubicBezTo>
                  <a:lnTo>
                    <a:pt x="21425" y="13111"/>
                  </a:lnTo>
                  <a:lnTo>
                    <a:pt x="21445" y="13089"/>
                  </a:lnTo>
                  <a:lnTo>
                    <a:pt x="21495" y="13059"/>
                  </a:lnTo>
                  <a:lnTo>
                    <a:pt x="21515" y="13037"/>
                  </a:lnTo>
                  <a:lnTo>
                    <a:pt x="21530" y="12985"/>
                  </a:lnTo>
                  <a:lnTo>
                    <a:pt x="21550" y="12985"/>
                  </a:lnTo>
                  <a:lnTo>
                    <a:pt x="21565" y="12933"/>
                  </a:lnTo>
                  <a:lnTo>
                    <a:pt x="21565" y="12852"/>
                  </a:lnTo>
                  <a:cubicBezTo>
                    <a:pt x="21565" y="12852"/>
                    <a:pt x="21565" y="12830"/>
                    <a:pt x="21565" y="12830"/>
                  </a:cubicBezTo>
                  <a:lnTo>
                    <a:pt x="21565" y="12800"/>
                  </a:lnTo>
                  <a:cubicBezTo>
                    <a:pt x="21565" y="12778"/>
                    <a:pt x="21565" y="12748"/>
                    <a:pt x="21565" y="12748"/>
                  </a:cubicBezTo>
                  <a:lnTo>
                    <a:pt x="21600" y="12726"/>
                  </a:lnTo>
                  <a:lnTo>
                    <a:pt x="21530" y="12674"/>
                  </a:lnTo>
                  <a:lnTo>
                    <a:pt x="21460" y="12593"/>
                  </a:lnTo>
                  <a:lnTo>
                    <a:pt x="21410" y="12541"/>
                  </a:lnTo>
                  <a:lnTo>
                    <a:pt x="21339" y="12489"/>
                  </a:lnTo>
                  <a:lnTo>
                    <a:pt x="21284" y="12437"/>
                  </a:lnTo>
                  <a:lnTo>
                    <a:pt x="21199" y="12385"/>
                  </a:lnTo>
                  <a:lnTo>
                    <a:pt x="21164" y="12363"/>
                  </a:lnTo>
                  <a:lnTo>
                    <a:pt x="21094" y="12333"/>
                  </a:lnTo>
                  <a:lnTo>
                    <a:pt x="21039" y="12311"/>
                  </a:lnTo>
                  <a:lnTo>
                    <a:pt x="20968" y="12281"/>
                  </a:lnTo>
                  <a:lnTo>
                    <a:pt x="20953" y="12281"/>
                  </a:lnTo>
                  <a:lnTo>
                    <a:pt x="20883" y="12259"/>
                  </a:lnTo>
                  <a:lnTo>
                    <a:pt x="20813" y="12259"/>
                  </a:lnTo>
                  <a:cubicBezTo>
                    <a:pt x="20708" y="12259"/>
                    <a:pt x="20602" y="12207"/>
                    <a:pt x="20532" y="12104"/>
                  </a:cubicBezTo>
                  <a:cubicBezTo>
                    <a:pt x="20357" y="11815"/>
                    <a:pt x="20337" y="11326"/>
                    <a:pt x="20357" y="10467"/>
                  </a:cubicBezTo>
                  <a:lnTo>
                    <a:pt x="20357" y="10030"/>
                  </a:lnTo>
                  <a:lnTo>
                    <a:pt x="20267" y="10081"/>
                  </a:lnTo>
                  <a:cubicBezTo>
                    <a:pt x="20046" y="10185"/>
                    <a:pt x="19755" y="10319"/>
                    <a:pt x="19475" y="10319"/>
                  </a:cubicBezTo>
                  <a:cubicBezTo>
                    <a:pt x="19354" y="10319"/>
                    <a:pt x="19239" y="10296"/>
                    <a:pt x="19129" y="10237"/>
                  </a:cubicBezTo>
                  <a:cubicBezTo>
                    <a:pt x="18828" y="10030"/>
                    <a:pt x="18582" y="9719"/>
                    <a:pt x="18422" y="9304"/>
                  </a:cubicBezTo>
                  <a:cubicBezTo>
                    <a:pt x="18352" y="9148"/>
                    <a:pt x="18196" y="8830"/>
                    <a:pt x="18141" y="8830"/>
                  </a:cubicBezTo>
                  <a:cubicBezTo>
                    <a:pt x="17319" y="8830"/>
                    <a:pt x="17319" y="7378"/>
                    <a:pt x="17319" y="6807"/>
                  </a:cubicBezTo>
                  <a:cubicBezTo>
                    <a:pt x="17319" y="6267"/>
                    <a:pt x="16652" y="5563"/>
                    <a:pt x="16281" y="5178"/>
                  </a:cubicBezTo>
                  <a:lnTo>
                    <a:pt x="16176" y="5044"/>
                  </a:lnTo>
                  <a:cubicBezTo>
                    <a:pt x="15845" y="4681"/>
                    <a:pt x="15670" y="4007"/>
                    <a:pt x="15509" y="3437"/>
                  </a:cubicBezTo>
                  <a:cubicBezTo>
                    <a:pt x="15459" y="3178"/>
                    <a:pt x="15389" y="2948"/>
                    <a:pt x="15284" y="2741"/>
                  </a:cubicBezTo>
                  <a:lnTo>
                    <a:pt x="15249" y="2689"/>
                  </a:lnTo>
                  <a:lnTo>
                    <a:pt x="15229" y="2689"/>
                  </a:lnTo>
                  <a:lnTo>
                    <a:pt x="15214" y="2659"/>
                  </a:lnTo>
                  <a:lnTo>
                    <a:pt x="15194" y="2637"/>
                  </a:lnTo>
                  <a:lnTo>
                    <a:pt x="15179" y="2585"/>
                  </a:lnTo>
                  <a:lnTo>
                    <a:pt x="15144" y="2533"/>
                  </a:lnTo>
                  <a:lnTo>
                    <a:pt x="15124" y="2481"/>
                  </a:lnTo>
                  <a:lnTo>
                    <a:pt x="15108" y="2452"/>
                  </a:lnTo>
                  <a:lnTo>
                    <a:pt x="15088" y="2400"/>
                  </a:lnTo>
                  <a:lnTo>
                    <a:pt x="15088" y="637"/>
                  </a:lnTo>
                  <a:cubicBezTo>
                    <a:pt x="13845" y="533"/>
                    <a:pt x="13600" y="200"/>
                    <a:pt x="13529" y="67"/>
                  </a:cubicBezTo>
                  <a:cubicBezTo>
                    <a:pt x="13494" y="22"/>
                    <a:pt x="13464" y="0"/>
                    <a:pt x="1342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19" name="Google Shape;3405;p57"/>
            <p:cNvSpPr/>
            <p:nvPr/>
          </p:nvSpPr>
          <p:spPr>
            <a:xfrm>
              <a:off x="1255551" y="767373"/>
              <a:ext cx="1270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9257" y="0"/>
                  </a:lnTo>
                  <a:cubicBezTo>
                    <a:pt x="14106" y="0"/>
                    <a:pt x="17192" y="0"/>
                    <a:pt x="21600" y="0"/>
                  </a:cubicBezTo>
                  <a:cubicBezTo>
                    <a:pt x="14106" y="0"/>
                    <a:pt x="6171"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20" name="Google Shape;3414;p57"/>
            <p:cNvSpPr/>
            <p:nvPr/>
          </p:nvSpPr>
          <p:spPr>
            <a:xfrm>
              <a:off x="1253820" y="76078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86" y="7406"/>
                    <a:pt x="12058" y="15429"/>
                    <a:pt x="17196" y="18514"/>
                  </a:cubicBezTo>
                  <a:cubicBezTo>
                    <a:pt x="11324" y="13577"/>
                    <a:pt x="5557" y="6789"/>
                    <a:pt x="0" y="0"/>
                  </a:cubicBezTo>
                  <a:close/>
                  <a:moveTo>
                    <a:pt x="17196" y="18514"/>
                  </a:moveTo>
                  <a:cubicBezTo>
                    <a:pt x="18664" y="19749"/>
                    <a:pt x="20132" y="20366"/>
                    <a:pt x="21600" y="21600"/>
                  </a:cubicBezTo>
                  <a:lnTo>
                    <a:pt x="21600" y="19131"/>
                  </a:lnTo>
                  <a:lnTo>
                    <a:pt x="19083" y="19131"/>
                  </a:lnTo>
                  <a:cubicBezTo>
                    <a:pt x="18454" y="19131"/>
                    <a:pt x="17825" y="18514"/>
                    <a:pt x="17196" y="18514"/>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23" name="Google Shape;3418;p57"/>
            <p:cNvGrpSpPr/>
            <p:nvPr/>
          </p:nvGrpSpPr>
          <p:grpSpPr>
            <a:xfrm>
              <a:off x="1212850" y="768789"/>
              <a:ext cx="12700" cy="12701"/>
              <a:chOff x="0" y="0"/>
              <a:chExt cx="12700" cy="12700"/>
            </a:xfrm>
          </p:grpSpPr>
          <p:sp>
            <p:nvSpPr>
              <p:cNvPr id="302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903" y="15671"/>
                      <a:pt x="6952" y="8259"/>
                      <a:pt x="745" y="847"/>
                    </a:cubicBezTo>
                    <a:lnTo>
                      <a:pt x="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2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745" y="847"/>
                    </a:lnTo>
                    <a:cubicBezTo>
                      <a:pt x="6952" y="8259"/>
                      <a:pt x="13903" y="1567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026" name="Google Shape;3419;p57"/>
            <p:cNvGrpSpPr/>
            <p:nvPr/>
          </p:nvGrpSpPr>
          <p:grpSpPr>
            <a:xfrm>
              <a:off x="1210447" y="766535"/>
              <a:ext cx="12701" cy="12701"/>
              <a:chOff x="0" y="0"/>
              <a:chExt cx="12699" cy="12700"/>
            </a:xfrm>
          </p:grpSpPr>
          <p:sp>
            <p:nvSpPr>
              <p:cNvPr id="302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641" y="11880"/>
                      <a:pt x="8193" y="432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2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193" y="4320"/>
                      <a:pt x="15641" y="1188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27" name="Google Shape;3420;p57"/>
            <p:cNvSpPr/>
            <p:nvPr/>
          </p:nvSpPr>
          <p:spPr>
            <a:xfrm>
              <a:off x="1225654" y="76943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092" y="0"/>
                    <a:pt x="16378" y="2805"/>
                    <a:pt x="21600" y="21600"/>
                  </a:cubicBezTo>
                  <a:cubicBezTo>
                    <a:pt x="16378" y="2805"/>
                    <a:pt x="6409"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28" name="Google Shape;3421;p57"/>
            <p:cNvSpPr/>
            <p:nvPr/>
          </p:nvSpPr>
          <p:spPr>
            <a:xfrm>
              <a:off x="1227839" y="77019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71" y="10491"/>
                    <a:pt x="14106" y="17280"/>
                    <a:pt x="21600" y="21600"/>
                  </a:cubicBezTo>
                  <a:cubicBezTo>
                    <a:pt x="14106" y="17280"/>
                    <a:pt x="6171" y="864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29" name="Google Shape;3427;p57"/>
            <p:cNvSpPr/>
            <p:nvPr/>
          </p:nvSpPr>
          <p:spPr>
            <a:xfrm>
              <a:off x="1231913" y="76138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19" y="0"/>
                  </a:moveTo>
                  <a:cubicBezTo>
                    <a:pt x="16319" y="0"/>
                    <a:pt x="16319" y="0"/>
                    <a:pt x="16287" y="0"/>
                  </a:cubicBezTo>
                  <a:cubicBezTo>
                    <a:pt x="17900" y="0"/>
                    <a:pt x="19639" y="273"/>
                    <a:pt x="21600" y="547"/>
                  </a:cubicBezTo>
                  <a:cubicBezTo>
                    <a:pt x="19671" y="273"/>
                    <a:pt x="17900" y="0"/>
                    <a:pt x="16319" y="0"/>
                  </a:cubicBezTo>
                  <a:close/>
                  <a:moveTo>
                    <a:pt x="16287" y="0"/>
                  </a:moveTo>
                  <a:cubicBezTo>
                    <a:pt x="2277" y="0"/>
                    <a:pt x="696" y="13944"/>
                    <a:pt x="0" y="21600"/>
                  </a:cubicBezTo>
                  <a:cubicBezTo>
                    <a:pt x="696" y="13944"/>
                    <a:pt x="2372" y="0"/>
                    <a:pt x="16287" y="0"/>
                  </a:cubicBezTo>
                  <a:cubicBezTo>
                    <a:pt x="16287" y="0"/>
                    <a:pt x="16287" y="0"/>
                    <a:pt x="1628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30" name="Google Shape;3428;p57"/>
            <p:cNvSpPr/>
            <p:nvPr/>
          </p:nvSpPr>
          <p:spPr>
            <a:xfrm>
              <a:off x="1248946" y="75995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1600"/>
                  </a:lnTo>
                  <a:cubicBezTo>
                    <a:pt x="5400" y="18900"/>
                    <a:pt x="10800" y="18900"/>
                    <a:pt x="15043" y="15300"/>
                  </a:cubicBezTo>
                  <a:lnTo>
                    <a:pt x="21600" y="15300"/>
                  </a:ln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33" name="Google Shape;3432;p57"/>
            <p:cNvGrpSpPr/>
            <p:nvPr/>
          </p:nvGrpSpPr>
          <p:grpSpPr>
            <a:xfrm>
              <a:off x="1245381" y="731934"/>
              <a:ext cx="12701" cy="12701"/>
              <a:chOff x="0" y="0"/>
              <a:chExt cx="12700" cy="12700"/>
            </a:xfrm>
          </p:grpSpPr>
          <p:sp>
            <p:nvSpPr>
              <p:cNvPr id="303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6376" fill="norm" stroke="1" extrusionOk="0">
                    <a:moveTo>
                      <a:pt x="0" y="16376"/>
                    </a:moveTo>
                    <a:cubicBezTo>
                      <a:pt x="10971" y="-1412"/>
                      <a:pt x="18171" y="-5224"/>
                      <a:pt x="21600" y="748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3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6376" fill="norm" stroke="1" extrusionOk="0">
                    <a:moveTo>
                      <a:pt x="21600" y="7482"/>
                    </a:moveTo>
                    <a:cubicBezTo>
                      <a:pt x="18171" y="-5224"/>
                      <a:pt x="10971" y="-1412"/>
                      <a:pt x="0" y="16376"/>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036" name="Google Shape;3436;p57"/>
            <p:cNvGrpSpPr/>
            <p:nvPr/>
          </p:nvGrpSpPr>
          <p:grpSpPr>
            <a:xfrm>
              <a:off x="1230263" y="738526"/>
              <a:ext cx="12701" cy="12701"/>
              <a:chOff x="0" y="0"/>
              <a:chExt cx="12700" cy="12700"/>
            </a:xfrm>
          </p:grpSpPr>
          <p:sp>
            <p:nvSpPr>
              <p:cNvPr id="303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118" fill="norm" stroke="1" extrusionOk="0">
                    <a:moveTo>
                      <a:pt x="0" y="17118"/>
                    </a:moveTo>
                    <a:cubicBezTo>
                      <a:pt x="6480" y="-4482"/>
                      <a:pt x="14194" y="-4482"/>
                      <a:pt x="21600" y="1063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118" fill="norm" stroke="1" extrusionOk="0">
                    <a:moveTo>
                      <a:pt x="21600" y="10638"/>
                    </a:moveTo>
                    <a:cubicBezTo>
                      <a:pt x="14194" y="-4482"/>
                      <a:pt x="6480" y="-4482"/>
                      <a:pt x="0" y="1711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37" name="Google Shape;3444;p57"/>
            <p:cNvSpPr/>
            <p:nvPr/>
          </p:nvSpPr>
          <p:spPr>
            <a:xfrm>
              <a:off x="1258866" y="672738"/>
              <a:ext cx="112017" cy="87752"/>
            </a:xfrm>
            <a:custGeom>
              <a:avLst/>
              <a:gdLst/>
              <a:ahLst/>
              <a:cxnLst>
                <a:cxn ang="0">
                  <a:pos x="wd2" y="hd2"/>
                </a:cxn>
                <a:cxn ang="5400000">
                  <a:pos x="wd2" y="hd2"/>
                </a:cxn>
                <a:cxn ang="10800000">
                  <a:pos x="wd2" y="hd2"/>
                </a:cxn>
                <a:cxn ang="16200000">
                  <a:pos x="wd2" y="hd2"/>
                </a:cxn>
              </a:cxnLst>
              <a:rect l="0" t="0" r="r" b="b"/>
              <a:pathLst>
                <a:path w="21569" h="21600" fill="norm" stroke="1" extrusionOk="0">
                  <a:moveTo>
                    <a:pt x="16675" y="0"/>
                  </a:moveTo>
                  <a:lnTo>
                    <a:pt x="10599" y="4843"/>
                  </a:lnTo>
                  <a:lnTo>
                    <a:pt x="7963" y="7556"/>
                  </a:lnTo>
                  <a:lnTo>
                    <a:pt x="7935" y="7570"/>
                  </a:lnTo>
                  <a:cubicBezTo>
                    <a:pt x="7861" y="7603"/>
                    <a:pt x="6204" y="8352"/>
                    <a:pt x="5702" y="8482"/>
                  </a:cubicBezTo>
                  <a:lnTo>
                    <a:pt x="5647" y="8492"/>
                  </a:lnTo>
                  <a:lnTo>
                    <a:pt x="5647" y="13315"/>
                  </a:lnTo>
                  <a:lnTo>
                    <a:pt x="5637" y="13338"/>
                  </a:lnTo>
                  <a:cubicBezTo>
                    <a:pt x="5556" y="13512"/>
                    <a:pt x="5501" y="13699"/>
                    <a:pt x="5454" y="13900"/>
                  </a:cubicBezTo>
                  <a:cubicBezTo>
                    <a:pt x="5373" y="14237"/>
                    <a:pt x="5299" y="14518"/>
                    <a:pt x="5190" y="14658"/>
                  </a:cubicBezTo>
                  <a:cubicBezTo>
                    <a:pt x="5153" y="14719"/>
                    <a:pt x="5116" y="14765"/>
                    <a:pt x="5080" y="14822"/>
                  </a:cubicBezTo>
                  <a:cubicBezTo>
                    <a:pt x="4923" y="15093"/>
                    <a:pt x="4659" y="15537"/>
                    <a:pt x="4173" y="15537"/>
                  </a:cubicBezTo>
                  <a:cubicBezTo>
                    <a:pt x="3890" y="15561"/>
                    <a:pt x="3605" y="15594"/>
                    <a:pt x="3323" y="15664"/>
                  </a:cubicBezTo>
                  <a:cubicBezTo>
                    <a:pt x="2946" y="15748"/>
                    <a:pt x="2573" y="15805"/>
                    <a:pt x="2196" y="15828"/>
                  </a:cubicBezTo>
                  <a:cubicBezTo>
                    <a:pt x="2097" y="15828"/>
                    <a:pt x="2005" y="15828"/>
                    <a:pt x="1914" y="15805"/>
                  </a:cubicBezTo>
                  <a:cubicBezTo>
                    <a:pt x="1872" y="15798"/>
                    <a:pt x="1830" y="15791"/>
                    <a:pt x="1791" y="15791"/>
                  </a:cubicBezTo>
                  <a:cubicBezTo>
                    <a:pt x="1511" y="15791"/>
                    <a:pt x="1263" y="15989"/>
                    <a:pt x="1069" y="16132"/>
                  </a:cubicBezTo>
                  <a:cubicBezTo>
                    <a:pt x="1007" y="16179"/>
                    <a:pt x="933" y="16239"/>
                    <a:pt x="860" y="16273"/>
                  </a:cubicBezTo>
                  <a:lnTo>
                    <a:pt x="813" y="16296"/>
                  </a:lnTo>
                  <a:cubicBezTo>
                    <a:pt x="648" y="16343"/>
                    <a:pt x="484" y="16366"/>
                    <a:pt x="329" y="16366"/>
                  </a:cubicBezTo>
                  <a:cubicBezTo>
                    <a:pt x="227" y="16366"/>
                    <a:pt x="118" y="16380"/>
                    <a:pt x="18" y="16380"/>
                  </a:cubicBezTo>
                  <a:lnTo>
                    <a:pt x="18" y="16390"/>
                  </a:lnTo>
                  <a:cubicBezTo>
                    <a:pt x="18" y="16426"/>
                    <a:pt x="8" y="16473"/>
                    <a:pt x="8" y="16507"/>
                  </a:cubicBezTo>
                  <a:lnTo>
                    <a:pt x="8" y="16530"/>
                  </a:lnTo>
                  <a:cubicBezTo>
                    <a:pt x="8" y="16567"/>
                    <a:pt x="8" y="16600"/>
                    <a:pt x="0" y="16624"/>
                  </a:cubicBezTo>
                  <a:lnTo>
                    <a:pt x="0" y="16975"/>
                  </a:lnTo>
                  <a:cubicBezTo>
                    <a:pt x="99" y="17115"/>
                    <a:pt x="173" y="17279"/>
                    <a:pt x="220" y="17466"/>
                  </a:cubicBezTo>
                  <a:cubicBezTo>
                    <a:pt x="282" y="17666"/>
                    <a:pt x="356" y="17910"/>
                    <a:pt x="458" y="18004"/>
                  </a:cubicBezTo>
                  <a:lnTo>
                    <a:pt x="512" y="18064"/>
                  </a:lnTo>
                  <a:cubicBezTo>
                    <a:pt x="795" y="18331"/>
                    <a:pt x="1190" y="18706"/>
                    <a:pt x="1190" y="19164"/>
                  </a:cubicBezTo>
                  <a:cubicBezTo>
                    <a:pt x="1190" y="19374"/>
                    <a:pt x="1197" y="19632"/>
                    <a:pt x="1271" y="19632"/>
                  </a:cubicBezTo>
                  <a:cubicBezTo>
                    <a:pt x="1472" y="19632"/>
                    <a:pt x="1592" y="19842"/>
                    <a:pt x="1694" y="20016"/>
                  </a:cubicBezTo>
                  <a:cubicBezTo>
                    <a:pt x="1749" y="20133"/>
                    <a:pt x="1812" y="20230"/>
                    <a:pt x="1903" y="20287"/>
                  </a:cubicBezTo>
                  <a:cubicBezTo>
                    <a:pt x="1922" y="20297"/>
                    <a:pt x="1945" y="20303"/>
                    <a:pt x="1971" y="20303"/>
                  </a:cubicBezTo>
                  <a:cubicBezTo>
                    <a:pt x="2063" y="20303"/>
                    <a:pt x="2186" y="20250"/>
                    <a:pt x="2269" y="20206"/>
                  </a:cubicBezTo>
                  <a:cubicBezTo>
                    <a:pt x="2350" y="20170"/>
                    <a:pt x="2439" y="20133"/>
                    <a:pt x="2520" y="20133"/>
                  </a:cubicBezTo>
                  <a:cubicBezTo>
                    <a:pt x="2593" y="20133"/>
                    <a:pt x="2661" y="20163"/>
                    <a:pt x="2708" y="20253"/>
                  </a:cubicBezTo>
                  <a:cubicBezTo>
                    <a:pt x="2763" y="20357"/>
                    <a:pt x="2763" y="20510"/>
                    <a:pt x="2763" y="20801"/>
                  </a:cubicBezTo>
                  <a:cubicBezTo>
                    <a:pt x="2763" y="20918"/>
                    <a:pt x="2763" y="21082"/>
                    <a:pt x="2774" y="21189"/>
                  </a:cubicBezTo>
                  <a:lnTo>
                    <a:pt x="2837" y="21199"/>
                  </a:lnTo>
                  <a:lnTo>
                    <a:pt x="2855" y="21199"/>
                  </a:lnTo>
                  <a:lnTo>
                    <a:pt x="2902" y="21222"/>
                  </a:lnTo>
                  <a:lnTo>
                    <a:pt x="2928" y="21236"/>
                  </a:lnTo>
                  <a:lnTo>
                    <a:pt x="2983" y="21259"/>
                  </a:lnTo>
                  <a:lnTo>
                    <a:pt x="3012" y="21269"/>
                  </a:lnTo>
                  <a:lnTo>
                    <a:pt x="3056" y="21293"/>
                  </a:lnTo>
                  <a:lnTo>
                    <a:pt x="3067" y="21293"/>
                  </a:lnTo>
                  <a:lnTo>
                    <a:pt x="3067" y="21269"/>
                  </a:lnTo>
                  <a:cubicBezTo>
                    <a:pt x="3067" y="21259"/>
                    <a:pt x="3075" y="21222"/>
                    <a:pt x="3075" y="21199"/>
                  </a:cubicBezTo>
                  <a:cubicBezTo>
                    <a:pt x="3085" y="21189"/>
                    <a:pt x="3093" y="21152"/>
                    <a:pt x="3093" y="21129"/>
                  </a:cubicBezTo>
                  <a:cubicBezTo>
                    <a:pt x="3103" y="21105"/>
                    <a:pt x="3103" y="21095"/>
                    <a:pt x="3111" y="21082"/>
                  </a:cubicBezTo>
                  <a:cubicBezTo>
                    <a:pt x="3111" y="21072"/>
                    <a:pt x="3129" y="21025"/>
                    <a:pt x="3140" y="21002"/>
                  </a:cubicBezTo>
                  <a:cubicBezTo>
                    <a:pt x="3148" y="20978"/>
                    <a:pt x="3158" y="20965"/>
                    <a:pt x="3158" y="20955"/>
                  </a:cubicBezTo>
                  <a:cubicBezTo>
                    <a:pt x="3166" y="20932"/>
                    <a:pt x="3176" y="20908"/>
                    <a:pt x="3195" y="20895"/>
                  </a:cubicBezTo>
                  <a:cubicBezTo>
                    <a:pt x="3213" y="20861"/>
                    <a:pt x="3231" y="20825"/>
                    <a:pt x="3258" y="20801"/>
                  </a:cubicBezTo>
                  <a:cubicBezTo>
                    <a:pt x="3276" y="20778"/>
                    <a:pt x="3294" y="20754"/>
                    <a:pt x="3323" y="20731"/>
                  </a:cubicBezTo>
                  <a:lnTo>
                    <a:pt x="3341" y="20721"/>
                  </a:lnTo>
                  <a:cubicBezTo>
                    <a:pt x="3359" y="20698"/>
                    <a:pt x="3378" y="20684"/>
                    <a:pt x="3404" y="20674"/>
                  </a:cubicBezTo>
                  <a:lnTo>
                    <a:pt x="3414" y="20674"/>
                  </a:lnTo>
                  <a:cubicBezTo>
                    <a:pt x="3441" y="20651"/>
                    <a:pt x="3469" y="20651"/>
                    <a:pt x="3506" y="20637"/>
                  </a:cubicBezTo>
                  <a:lnTo>
                    <a:pt x="3514" y="20637"/>
                  </a:lnTo>
                  <a:cubicBezTo>
                    <a:pt x="3542" y="20637"/>
                    <a:pt x="3561" y="20627"/>
                    <a:pt x="3587" y="20627"/>
                  </a:cubicBezTo>
                  <a:lnTo>
                    <a:pt x="3697" y="20627"/>
                  </a:lnTo>
                  <a:cubicBezTo>
                    <a:pt x="3725" y="20637"/>
                    <a:pt x="3762" y="20637"/>
                    <a:pt x="3788" y="20651"/>
                  </a:cubicBezTo>
                  <a:cubicBezTo>
                    <a:pt x="3953" y="20698"/>
                    <a:pt x="4081" y="20861"/>
                    <a:pt x="4128" y="21072"/>
                  </a:cubicBezTo>
                  <a:cubicBezTo>
                    <a:pt x="4146" y="21129"/>
                    <a:pt x="4154" y="21199"/>
                    <a:pt x="4154" y="21269"/>
                  </a:cubicBezTo>
                  <a:cubicBezTo>
                    <a:pt x="4173" y="21433"/>
                    <a:pt x="4183" y="21480"/>
                    <a:pt x="4275" y="21526"/>
                  </a:cubicBezTo>
                  <a:cubicBezTo>
                    <a:pt x="4301" y="21550"/>
                    <a:pt x="4329" y="21563"/>
                    <a:pt x="4366" y="21573"/>
                  </a:cubicBezTo>
                  <a:cubicBezTo>
                    <a:pt x="4397" y="21590"/>
                    <a:pt x="4431" y="21600"/>
                    <a:pt x="4465" y="21600"/>
                  </a:cubicBezTo>
                  <a:cubicBezTo>
                    <a:pt x="4499" y="21600"/>
                    <a:pt x="4536" y="21590"/>
                    <a:pt x="4567" y="21573"/>
                  </a:cubicBezTo>
                  <a:cubicBezTo>
                    <a:pt x="4604" y="21550"/>
                    <a:pt x="4622" y="21503"/>
                    <a:pt x="4622" y="21456"/>
                  </a:cubicBezTo>
                  <a:cubicBezTo>
                    <a:pt x="4622" y="21446"/>
                    <a:pt x="4622" y="21423"/>
                    <a:pt x="4622" y="21399"/>
                  </a:cubicBezTo>
                  <a:cubicBezTo>
                    <a:pt x="4622" y="20895"/>
                    <a:pt x="5226" y="20063"/>
                    <a:pt x="5299" y="19959"/>
                  </a:cubicBezTo>
                  <a:cubicBezTo>
                    <a:pt x="5325" y="19829"/>
                    <a:pt x="5344" y="19688"/>
                    <a:pt x="5354" y="19548"/>
                  </a:cubicBezTo>
                  <a:cubicBezTo>
                    <a:pt x="5399" y="19150"/>
                    <a:pt x="5454" y="18696"/>
                    <a:pt x="5655" y="18485"/>
                  </a:cubicBezTo>
                  <a:cubicBezTo>
                    <a:pt x="5783" y="18345"/>
                    <a:pt x="5979" y="18295"/>
                    <a:pt x="6204" y="18295"/>
                  </a:cubicBezTo>
                  <a:cubicBezTo>
                    <a:pt x="6431" y="18295"/>
                    <a:pt x="6690" y="18345"/>
                    <a:pt x="6946" y="18402"/>
                  </a:cubicBezTo>
                  <a:lnTo>
                    <a:pt x="7103" y="18425"/>
                  </a:lnTo>
                  <a:cubicBezTo>
                    <a:pt x="7103" y="18428"/>
                    <a:pt x="7106" y="18428"/>
                    <a:pt x="7108" y="18428"/>
                  </a:cubicBezTo>
                  <a:cubicBezTo>
                    <a:pt x="7148" y="18428"/>
                    <a:pt x="7234" y="18328"/>
                    <a:pt x="7305" y="18251"/>
                  </a:cubicBezTo>
                  <a:cubicBezTo>
                    <a:pt x="7401" y="18134"/>
                    <a:pt x="7553" y="17950"/>
                    <a:pt x="7741" y="17950"/>
                  </a:cubicBezTo>
                  <a:cubicBezTo>
                    <a:pt x="7830" y="17950"/>
                    <a:pt x="7929" y="17994"/>
                    <a:pt x="8037" y="18111"/>
                  </a:cubicBezTo>
                  <a:cubicBezTo>
                    <a:pt x="8154" y="18238"/>
                    <a:pt x="8337" y="18251"/>
                    <a:pt x="8531" y="18261"/>
                  </a:cubicBezTo>
                  <a:lnTo>
                    <a:pt x="8612" y="18261"/>
                  </a:lnTo>
                  <a:cubicBezTo>
                    <a:pt x="8677" y="18275"/>
                    <a:pt x="8732" y="18275"/>
                    <a:pt x="8795" y="18285"/>
                  </a:cubicBezTo>
                  <a:cubicBezTo>
                    <a:pt x="8952" y="18308"/>
                    <a:pt x="9088" y="18402"/>
                    <a:pt x="9190" y="18555"/>
                  </a:cubicBezTo>
                  <a:cubicBezTo>
                    <a:pt x="9263" y="18659"/>
                    <a:pt x="9318" y="18776"/>
                    <a:pt x="9373" y="18906"/>
                  </a:cubicBezTo>
                  <a:lnTo>
                    <a:pt x="9417" y="19033"/>
                  </a:lnTo>
                  <a:cubicBezTo>
                    <a:pt x="9490" y="19220"/>
                    <a:pt x="9600" y="19478"/>
                    <a:pt x="9684" y="19515"/>
                  </a:cubicBezTo>
                  <a:cubicBezTo>
                    <a:pt x="9720" y="19515"/>
                    <a:pt x="9746" y="19501"/>
                    <a:pt x="9775" y="19478"/>
                  </a:cubicBezTo>
                  <a:cubicBezTo>
                    <a:pt x="10167" y="19187"/>
                    <a:pt x="10599" y="19033"/>
                    <a:pt x="11046" y="19010"/>
                  </a:cubicBezTo>
                  <a:cubicBezTo>
                    <a:pt x="11229" y="19010"/>
                    <a:pt x="11467" y="19197"/>
                    <a:pt x="11796" y="19478"/>
                  </a:cubicBezTo>
                  <a:cubicBezTo>
                    <a:pt x="11924" y="19595"/>
                    <a:pt x="12063" y="19702"/>
                    <a:pt x="12199" y="19782"/>
                  </a:cubicBezTo>
                  <a:cubicBezTo>
                    <a:pt x="12348" y="19845"/>
                    <a:pt x="12664" y="19892"/>
                    <a:pt x="12952" y="19892"/>
                  </a:cubicBezTo>
                  <a:cubicBezTo>
                    <a:pt x="13166" y="19892"/>
                    <a:pt x="13365" y="19865"/>
                    <a:pt x="13464" y="19795"/>
                  </a:cubicBezTo>
                  <a:cubicBezTo>
                    <a:pt x="13563" y="19712"/>
                    <a:pt x="13665" y="19608"/>
                    <a:pt x="13757" y="19491"/>
                  </a:cubicBezTo>
                  <a:cubicBezTo>
                    <a:pt x="13987" y="19217"/>
                    <a:pt x="14251" y="18903"/>
                    <a:pt x="14554" y="18903"/>
                  </a:cubicBezTo>
                  <a:cubicBezTo>
                    <a:pt x="14575" y="18903"/>
                    <a:pt x="14596" y="18903"/>
                    <a:pt x="14617" y="18906"/>
                  </a:cubicBezTo>
                  <a:cubicBezTo>
                    <a:pt x="14729" y="18913"/>
                    <a:pt x="14847" y="18916"/>
                    <a:pt x="14962" y="18916"/>
                  </a:cubicBezTo>
                  <a:cubicBezTo>
                    <a:pt x="15077" y="18916"/>
                    <a:pt x="15192" y="18913"/>
                    <a:pt x="15302" y="18906"/>
                  </a:cubicBezTo>
                  <a:cubicBezTo>
                    <a:pt x="15529" y="18896"/>
                    <a:pt x="15723" y="18890"/>
                    <a:pt x="15888" y="18890"/>
                  </a:cubicBezTo>
                  <a:cubicBezTo>
                    <a:pt x="16183" y="18890"/>
                    <a:pt x="16384" y="18913"/>
                    <a:pt x="16502" y="18986"/>
                  </a:cubicBezTo>
                  <a:lnTo>
                    <a:pt x="16557" y="19023"/>
                  </a:lnTo>
                  <a:cubicBezTo>
                    <a:pt x="16748" y="19140"/>
                    <a:pt x="17111" y="19381"/>
                    <a:pt x="17399" y="19381"/>
                  </a:cubicBezTo>
                  <a:cubicBezTo>
                    <a:pt x="17454" y="19381"/>
                    <a:pt x="17506" y="19371"/>
                    <a:pt x="17553" y="19351"/>
                  </a:cubicBezTo>
                  <a:cubicBezTo>
                    <a:pt x="17710" y="19291"/>
                    <a:pt x="17885" y="19010"/>
                    <a:pt x="18039" y="18766"/>
                  </a:cubicBezTo>
                  <a:cubicBezTo>
                    <a:pt x="18222" y="18472"/>
                    <a:pt x="18387" y="18228"/>
                    <a:pt x="18580" y="18158"/>
                  </a:cubicBezTo>
                  <a:cubicBezTo>
                    <a:pt x="18607" y="18144"/>
                    <a:pt x="18635" y="18144"/>
                    <a:pt x="18661" y="18134"/>
                  </a:cubicBezTo>
                  <a:lnTo>
                    <a:pt x="18525" y="18158"/>
                  </a:lnTo>
                  <a:lnTo>
                    <a:pt x="18525" y="17817"/>
                  </a:lnTo>
                  <a:cubicBezTo>
                    <a:pt x="18525" y="17269"/>
                    <a:pt x="18580" y="17092"/>
                    <a:pt x="18661" y="16881"/>
                  </a:cubicBezTo>
                  <a:cubicBezTo>
                    <a:pt x="18745" y="16670"/>
                    <a:pt x="18800" y="16450"/>
                    <a:pt x="18826" y="16216"/>
                  </a:cubicBezTo>
                  <a:cubicBezTo>
                    <a:pt x="18954" y="15173"/>
                    <a:pt x="20839" y="12763"/>
                    <a:pt x="21142" y="12423"/>
                  </a:cubicBezTo>
                  <a:cubicBezTo>
                    <a:pt x="21205" y="12189"/>
                    <a:pt x="21271" y="10915"/>
                    <a:pt x="21271" y="8038"/>
                  </a:cubicBezTo>
                  <a:cubicBezTo>
                    <a:pt x="21289" y="7346"/>
                    <a:pt x="21380" y="6667"/>
                    <a:pt x="21535" y="6012"/>
                  </a:cubicBezTo>
                  <a:cubicBezTo>
                    <a:pt x="21600" y="5825"/>
                    <a:pt x="21571" y="5591"/>
                    <a:pt x="21454" y="5428"/>
                  </a:cubicBezTo>
                  <a:cubicBezTo>
                    <a:pt x="21315" y="5217"/>
                    <a:pt x="21252" y="4936"/>
                    <a:pt x="21271" y="4642"/>
                  </a:cubicBezTo>
                  <a:cubicBezTo>
                    <a:pt x="21289" y="4328"/>
                    <a:pt x="21124" y="4024"/>
                    <a:pt x="20959" y="3743"/>
                  </a:cubicBezTo>
                  <a:cubicBezTo>
                    <a:pt x="20813" y="3486"/>
                    <a:pt x="20685" y="3252"/>
                    <a:pt x="20685" y="2995"/>
                  </a:cubicBezTo>
                  <a:lnTo>
                    <a:pt x="20685" y="2597"/>
                  </a:lnTo>
                  <a:cubicBezTo>
                    <a:pt x="20667" y="2162"/>
                    <a:pt x="20638" y="1507"/>
                    <a:pt x="20620" y="1006"/>
                  </a:cubicBezTo>
                  <a:lnTo>
                    <a:pt x="19788" y="1577"/>
                  </a:lnTo>
                  <a:lnTo>
                    <a:pt x="19576" y="1731"/>
                  </a:lnTo>
                  <a:lnTo>
                    <a:pt x="19495" y="1544"/>
                  </a:lnTo>
                  <a:cubicBezTo>
                    <a:pt x="19276" y="1110"/>
                    <a:pt x="18983" y="749"/>
                    <a:pt x="18643" y="455"/>
                  </a:cubicBezTo>
                  <a:cubicBezTo>
                    <a:pt x="18617" y="431"/>
                    <a:pt x="18588" y="421"/>
                    <a:pt x="18562" y="398"/>
                  </a:cubicBezTo>
                  <a:lnTo>
                    <a:pt x="18515" y="374"/>
                  </a:lnTo>
                  <a:lnTo>
                    <a:pt x="18460" y="338"/>
                  </a:lnTo>
                  <a:lnTo>
                    <a:pt x="18405" y="314"/>
                  </a:lnTo>
                  <a:lnTo>
                    <a:pt x="18361" y="291"/>
                  </a:lnTo>
                  <a:lnTo>
                    <a:pt x="18295" y="257"/>
                  </a:lnTo>
                  <a:lnTo>
                    <a:pt x="18241" y="234"/>
                  </a:lnTo>
                  <a:lnTo>
                    <a:pt x="18178" y="211"/>
                  </a:lnTo>
                  <a:lnTo>
                    <a:pt x="18112" y="197"/>
                  </a:lnTo>
                  <a:lnTo>
                    <a:pt x="18050" y="174"/>
                  </a:lnTo>
                  <a:lnTo>
                    <a:pt x="17976" y="150"/>
                  </a:lnTo>
                  <a:lnTo>
                    <a:pt x="17922" y="140"/>
                  </a:lnTo>
                  <a:lnTo>
                    <a:pt x="17827" y="117"/>
                  </a:lnTo>
                  <a:lnTo>
                    <a:pt x="17783" y="104"/>
                  </a:lnTo>
                  <a:lnTo>
                    <a:pt x="17681" y="80"/>
                  </a:lnTo>
                  <a:lnTo>
                    <a:pt x="17655" y="80"/>
                  </a:lnTo>
                  <a:lnTo>
                    <a:pt x="17535" y="70"/>
                  </a:lnTo>
                  <a:lnTo>
                    <a:pt x="17508" y="70"/>
                  </a:lnTo>
                  <a:lnTo>
                    <a:pt x="17399" y="47"/>
                  </a:lnTo>
                  <a:lnTo>
                    <a:pt x="17362" y="47"/>
                  </a:lnTo>
                  <a:lnTo>
                    <a:pt x="17278" y="33"/>
                  </a:lnTo>
                  <a:lnTo>
                    <a:pt x="17161" y="33"/>
                  </a:lnTo>
                  <a:cubicBezTo>
                    <a:pt x="16996" y="10"/>
                    <a:pt x="16831" y="10"/>
                    <a:pt x="1667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38" name="Google Shape;3447;p57"/>
            <p:cNvSpPr/>
            <p:nvPr/>
          </p:nvSpPr>
          <p:spPr>
            <a:xfrm>
              <a:off x="1340376" y="66640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342" y="0"/>
                    <a:pt x="13006" y="7855"/>
                    <a:pt x="21600" y="21600"/>
                  </a:cubicBezTo>
                  <a:cubicBezTo>
                    <a:pt x="13819" y="7855"/>
                    <a:pt x="6503"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41" name="Google Shape;3454;p57"/>
            <p:cNvGrpSpPr/>
            <p:nvPr/>
          </p:nvGrpSpPr>
          <p:grpSpPr>
            <a:xfrm>
              <a:off x="1354707" y="676021"/>
              <a:ext cx="12701" cy="6931"/>
              <a:chOff x="0" y="0"/>
              <a:chExt cx="12700" cy="6929"/>
            </a:xfrm>
          </p:grpSpPr>
          <p:sp>
            <p:nvSpPr>
              <p:cNvPr id="3039" name="Линия"/>
              <p:cNvSpPr/>
              <p:nvPr/>
            </p:nvSpPr>
            <p:spPr>
              <a:xfrm flipH="1">
                <a:off x="-1" y="0"/>
                <a:ext cx="12702" cy="693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040" name="Линия"/>
              <p:cNvSpPr/>
              <p:nvPr/>
            </p:nvSpPr>
            <p:spPr>
              <a:xfrm flipV="1">
                <a:off x="0" y="0"/>
                <a:ext cx="12701" cy="693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044" name="Google Shape;3459;p57"/>
            <p:cNvGrpSpPr/>
            <p:nvPr/>
          </p:nvGrpSpPr>
          <p:grpSpPr>
            <a:xfrm>
              <a:off x="1325530" y="744515"/>
              <a:ext cx="12701" cy="12701"/>
              <a:chOff x="0" y="0"/>
              <a:chExt cx="12699" cy="12700"/>
            </a:xfrm>
          </p:grpSpPr>
          <p:sp>
            <p:nvSpPr>
              <p:cNvPr id="3042"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515" fill="norm" stroke="1" extrusionOk="0">
                    <a:moveTo>
                      <a:pt x="0" y="20515"/>
                    </a:moveTo>
                    <a:cubicBezTo>
                      <a:pt x="6171" y="10357"/>
                      <a:pt x="13328" y="-1085"/>
                      <a:pt x="21600" y="83"/>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43"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515" fill="norm" stroke="1" extrusionOk="0">
                    <a:moveTo>
                      <a:pt x="21600" y="83"/>
                    </a:moveTo>
                    <a:cubicBezTo>
                      <a:pt x="13328" y="-1085"/>
                      <a:pt x="6171" y="10357"/>
                      <a:pt x="0" y="20515"/>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45" name="Google Shape;3466;p57"/>
            <p:cNvSpPr/>
            <p:nvPr/>
          </p:nvSpPr>
          <p:spPr>
            <a:xfrm>
              <a:off x="1275049" y="75423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366" y="13500"/>
                    <a:pt x="6732" y="18900"/>
                    <a:pt x="10379" y="18900"/>
                  </a:cubicBezTo>
                  <a:cubicBezTo>
                    <a:pt x="7013" y="16200"/>
                    <a:pt x="3366" y="10800"/>
                    <a:pt x="0" y="0"/>
                  </a:cubicBezTo>
                  <a:close/>
                  <a:moveTo>
                    <a:pt x="21600" y="0"/>
                  </a:moveTo>
                  <a:cubicBezTo>
                    <a:pt x="18234" y="13500"/>
                    <a:pt x="14306" y="18900"/>
                    <a:pt x="10660" y="18900"/>
                  </a:cubicBezTo>
                  <a:cubicBezTo>
                    <a:pt x="10660" y="18900"/>
                    <a:pt x="10660" y="18900"/>
                    <a:pt x="10379" y="18900"/>
                  </a:cubicBezTo>
                  <a:cubicBezTo>
                    <a:pt x="11501" y="21600"/>
                    <a:pt x="12623" y="21600"/>
                    <a:pt x="13745" y="21600"/>
                  </a:cubicBezTo>
                  <a:cubicBezTo>
                    <a:pt x="15429" y="21600"/>
                    <a:pt x="17112" y="21600"/>
                    <a:pt x="18514" y="18900"/>
                  </a:cubicBez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48" name="Google Shape;3471;p57"/>
            <p:cNvGrpSpPr/>
            <p:nvPr/>
          </p:nvGrpSpPr>
          <p:grpSpPr>
            <a:xfrm>
              <a:off x="1272169" y="751206"/>
              <a:ext cx="12939" cy="12748"/>
              <a:chOff x="0" y="0"/>
              <a:chExt cx="12937" cy="12747"/>
            </a:xfrm>
          </p:grpSpPr>
          <p:sp>
            <p:nvSpPr>
              <p:cNvPr id="304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440" y="0"/>
                      <a:pt x="3273" y="665"/>
                      <a:pt x="4582" y="1163"/>
                    </a:cubicBezTo>
                    <a:cubicBezTo>
                      <a:pt x="12829" y="3489"/>
                      <a:pt x="19244" y="1113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47" name="Линия"/>
              <p:cNvSpPr/>
              <p:nvPr/>
            </p:nvSpPr>
            <p:spPr>
              <a:xfrm>
                <a:off x="237" y="4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609" y="10537"/>
                      <a:pt x="10468" y="245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49" name="Google Shape;3476;p57"/>
            <p:cNvSpPr/>
            <p:nvPr/>
          </p:nvSpPr>
          <p:spPr>
            <a:xfrm>
              <a:off x="1281859" y="701791"/>
              <a:ext cx="12701" cy="12701"/>
            </a:xfrm>
            <a:custGeom>
              <a:avLst/>
              <a:gdLst/>
              <a:ahLst/>
              <a:cxnLst>
                <a:cxn ang="0">
                  <a:pos x="wd2" y="hd2"/>
                </a:cxn>
                <a:cxn ang="5400000">
                  <a:pos x="wd2" y="hd2"/>
                </a:cxn>
                <a:cxn ang="10800000">
                  <a:pos x="wd2" y="hd2"/>
                </a:cxn>
                <a:cxn ang="16200000">
                  <a:pos x="wd2" y="hd2"/>
                </a:cxn>
              </a:cxnLst>
              <a:rect l="0" t="0" r="r" b="b"/>
              <a:pathLst>
                <a:path w="16200" h="21600" fill="norm" stroke="1" extrusionOk="0">
                  <a:moveTo>
                    <a:pt x="0" y="0"/>
                  </a:moveTo>
                  <a:lnTo>
                    <a:pt x="0" y="21600"/>
                  </a:lnTo>
                  <a:cubicBezTo>
                    <a:pt x="21600" y="15429"/>
                    <a:pt x="21600" y="793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50" name="Google Shape;3496;p57"/>
            <p:cNvSpPr/>
            <p:nvPr/>
          </p:nvSpPr>
          <p:spPr>
            <a:xfrm>
              <a:off x="1252659" y="73295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976" y="0"/>
                    <a:pt x="6897" y="21600"/>
                    <a:pt x="0" y="21600"/>
                  </a:cubicBezTo>
                  <a:cubicBezTo>
                    <a:pt x="6897" y="21600"/>
                    <a:pt x="14521" y="216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53" name="Google Shape;3502;p57"/>
            <p:cNvGrpSpPr/>
            <p:nvPr/>
          </p:nvGrpSpPr>
          <p:grpSpPr>
            <a:xfrm>
              <a:off x="1266066" y="730385"/>
              <a:ext cx="12701" cy="12701"/>
              <a:chOff x="0" y="0"/>
              <a:chExt cx="12699" cy="12699"/>
            </a:xfrm>
          </p:grpSpPr>
          <p:sp>
            <p:nvSpPr>
              <p:cNvPr id="305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33" y="11520"/>
                      <a:pt x="7316" y="1824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5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316" y="18240"/>
                      <a:pt x="14433" y="1152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54" name="Google Shape;3509;p57"/>
            <p:cNvSpPr/>
            <p:nvPr/>
          </p:nvSpPr>
          <p:spPr>
            <a:xfrm>
              <a:off x="1262591" y="74876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057" y="2314"/>
                    <a:pt x="18206" y="5400"/>
                    <a:pt x="16354" y="7714"/>
                  </a:cubicBezTo>
                  <a:cubicBezTo>
                    <a:pt x="18206" y="5400"/>
                    <a:pt x="20057" y="2314"/>
                    <a:pt x="21600" y="0"/>
                  </a:cubicBezTo>
                  <a:close/>
                  <a:moveTo>
                    <a:pt x="16354" y="7714"/>
                  </a:moveTo>
                  <a:cubicBezTo>
                    <a:pt x="11880" y="14657"/>
                    <a:pt x="6943" y="20829"/>
                    <a:pt x="3240" y="20829"/>
                  </a:cubicBezTo>
                  <a:cubicBezTo>
                    <a:pt x="2006" y="20829"/>
                    <a:pt x="926" y="20057"/>
                    <a:pt x="0" y="18514"/>
                  </a:cubicBezTo>
                  <a:cubicBezTo>
                    <a:pt x="1080" y="20829"/>
                    <a:pt x="2314" y="21600"/>
                    <a:pt x="3703" y="21600"/>
                  </a:cubicBezTo>
                  <a:cubicBezTo>
                    <a:pt x="7251" y="21600"/>
                    <a:pt x="12034" y="14657"/>
                    <a:pt x="16354" y="7714"/>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55" name="Google Shape;3522;p57"/>
            <p:cNvSpPr/>
            <p:nvPr/>
          </p:nvSpPr>
          <p:spPr>
            <a:xfrm>
              <a:off x="1356716" y="672778"/>
              <a:ext cx="72488" cy="121357"/>
            </a:xfrm>
            <a:custGeom>
              <a:avLst/>
              <a:gdLst/>
              <a:ahLst/>
              <a:cxnLst>
                <a:cxn ang="0">
                  <a:pos x="wd2" y="hd2"/>
                </a:cxn>
                <a:cxn ang="5400000">
                  <a:pos x="wd2" y="hd2"/>
                </a:cxn>
                <a:cxn ang="10800000">
                  <a:pos x="wd2" y="hd2"/>
                </a:cxn>
                <a:cxn ang="16200000">
                  <a:pos x="wd2" y="hd2"/>
                </a:cxn>
              </a:cxnLst>
              <a:rect l="0" t="0" r="r" b="b"/>
              <a:pathLst>
                <a:path w="21558" h="21600" fill="norm" stroke="1" extrusionOk="0">
                  <a:moveTo>
                    <a:pt x="4952" y="0"/>
                  </a:moveTo>
                  <a:lnTo>
                    <a:pt x="3244" y="551"/>
                  </a:lnTo>
                  <a:cubicBezTo>
                    <a:pt x="3284" y="923"/>
                    <a:pt x="3312" y="1278"/>
                    <a:pt x="3329" y="1566"/>
                  </a:cubicBezTo>
                  <a:lnTo>
                    <a:pt x="3329" y="2158"/>
                  </a:lnTo>
                  <a:cubicBezTo>
                    <a:pt x="3329" y="2243"/>
                    <a:pt x="3498" y="2378"/>
                    <a:pt x="3668" y="2513"/>
                  </a:cubicBezTo>
                  <a:cubicBezTo>
                    <a:pt x="3934" y="2740"/>
                    <a:pt x="4290" y="3038"/>
                    <a:pt x="4245" y="3383"/>
                  </a:cubicBezTo>
                  <a:cubicBezTo>
                    <a:pt x="4217" y="3511"/>
                    <a:pt x="4290" y="3647"/>
                    <a:pt x="4431" y="3739"/>
                  </a:cubicBezTo>
                  <a:cubicBezTo>
                    <a:pt x="4697" y="3934"/>
                    <a:pt x="4770" y="4195"/>
                    <a:pt x="4629" y="4425"/>
                  </a:cubicBezTo>
                  <a:cubicBezTo>
                    <a:pt x="4403" y="4874"/>
                    <a:pt x="4273" y="5331"/>
                    <a:pt x="4245" y="5795"/>
                  </a:cubicBezTo>
                  <a:cubicBezTo>
                    <a:pt x="4245" y="9036"/>
                    <a:pt x="4019" y="9137"/>
                    <a:pt x="3878" y="9205"/>
                  </a:cubicBezTo>
                  <a:cubicBezTo>
                    <a:pt x="3555" y="9348"/>
                    <a:pt x="627" y="11143"/>
                    <a:pt x="457" y="11759"/>
                  </a:cubicBezTo>
                  <a:cubicBezTo>
                    <a:pt x="445" y="11803"/>
                    <a:pt x="429" y="11844"/>
                    <a:pt x="417" y="11878"/>
                  </a:cubicBezTo>
                  <a:cubicBezTo>
                    <a:pt x="373" y="12040"/>
                    <a:pt x="288" y="12192"/>
                    <a:pt x="163" y="12335"/>
                  </a:cubicBezTo>
                  <a:cubicBezTo>
                    <a:pt x="90" y="12412"/>
                    <a:pt x="50" y="12487"/>
                    <a:pt x="21" y="12571"/>
                  </a:cubicBezTo>
                  <a:cubicBezTo>
                    <a:pt x="5" y="12673"/>
                    <a:pt x="-7" y="12767"/>
                    <a:pt x="5" y="12859"/>
                  </a:cubicBezTo>
                  <a:lnTo>
                    <a:pt x="5" y="13190"/>
                  </a:lnTo>
                  <a:cubicBezTo>
                    <a:pt x="78" y="13231"/>
                    <a:pt x="146" y="13275"/>
                    <a:pt x="203" y="13325"/>
                  </a:cubicBezTo>
                  <a:cubicBezTo>
                    <a:pt x="260" y="13366"/>
                    <a:pt x="316" y="13417"/>
                    <a:pt x="389" y="13451"/>
                  </a:cubicBezTo>
                  <a:cubicBezTo>
                    <a:pt x="502" y="13528"/>
                    <a:pt x="599" y="13620"/>
                    <a:pt x="684" y="13714"/>
                  </a:cubicBezTo>
                  <a:cubicBezTo>
                    <a:pt x="813" y="13857"/>
                    <a:pt x="881" y="13934"/>
                    <a:pt x="1095" y="13951"/>
                  </a:cubicBezTo>
                  <a:lnTo>
                    <a:pt x="1180" y="13951"/>
                  </a:lnTo>
                  <a:cubicBezTo>
                    <a:pt x="1237" y="13959"/>
                    <a:pt x="1305" y="13959"/>
                    <a:pt x="1378" y="13968"/>
                  </a:cubicBezTo>
                  <a:cubicBezTo>
                    <a:pt x="1616" y="14019"/>
                    <a:pt x="1830" y="14111"/>
                    <a:pt x="2000" y="14229"/>
                  </a:cubicBezTo>
                  <a:cubicBezTo>
                    <a:pt x="2480" y="14560"/>
                    <a:pt x="2860" y="15094"/>
                    <a:pt x="2804" y="15382"/>
                  </a:cubicBezTo>
                  <a:cubicBezTo>
                    <a:pt x="2791" y="15508"/>
                    <a:pt x="2832" y="15626"/>
                    <a:pt x="2904" y="15744"/>
                  </a:cubicBezTo>
                  <a:cubicBezTo>
                    <a:pt x="3046" y="16008"/>
                    <a:pt x="3102" y="16279"/>
                    <a:pt x="3074" y="16549"/>
                  </a:cubicBezTo>
                  <a:cubicBezTo>
                    <a:pt x="3018" y="17149"/>
                    <a:pt x="3652" y="17961"/>
                    <a:pt x="3866" y="18045"/>
                  </a:cubicBezTo>
                  <a:cubicBezTo>
                    <a:pt x="4047" y="18089"/>
                    <a:pt x="4132" y="18207"/>
                    <a:pt x="4076" y="18316"/>
                  </a:cubicBezTo>
                  <a:cubicBezTo>
                    <a:pt x="4076" y="18333"/>
                    <a:pt x="4063" y="18350"/>
                    <a:pt x="4047" y="18359"/>
                  </a:cubicBezTo>
                  <a:cubicBezTo>
                    <a:pt x="3906" y="18512"/>
                    <a:pt x="3470" y="18536"/>
                    <a:pt x="3114" y="18536"/>
                  </a:cubicBezTo>
                  <a:cubicBezTo>
                    <a:pt x="2989" y="18536"/>
                    <a:pt x="2876" y="18536"/>
                    <a:pt x="2791" y="18528"/>
                  </a:cubicBezTo>
                  <a:cubicBezTo>
                    <a:pt x="2509" y="18514"/>
                    <a:pt x="2258" y="18509"/>
                    <a:pt x="2044" y="18509"/>
                  </a:cubicBezTo>
                  <a:cubicBezTo>
                    <a:pt x="1584" y="18509"/>
                    <a:pt x="1285" y="18536"/>
                    <a:pt x="1180" y="18570"/>
                  </a:cubicBezTo>
                  <a:cubicBezTo>
                    <a:pt x="1180" y="18603"/>
                    <a:pt x="1164" y="18647"/>
                    <a:pt x="1152" y="18681"/>
                  </a:cubicBezTo>
                  <a:cubicBezTo>
                    <a:pt x="1108" y="18850"/>
                    <a:pt x="1051" y="19036"/>
                    <a:pt x="1616" y="19348"/>
                  </a:cubicBezTo>
                  <a:cubicBezTo>
                    <a:pt x="1871" y="19493"/>
                    <a:pt x="2113" y="19604"/>
                    <a:pt x="2339" y="19705"/>
                  </a:cubicBezTo>
                  <a:cubicBezTo>
                    <a:pt x="2876" y="19949"/>
                    <a:pt x="3312" y="20152"/>
                    <a:pt x="3526" y="20551"/>
                  </a:cubicBezTo>
                  <a:cubicBezTo>
                    <a:pt x="3668" y="20873"/>
                    <a:pt x="3878" y="21177"/>
                    <a:pt x="4148" y="21472"/>
                  </a:cubicBezTo>
                  <a:lnTo>
                    <a:pt x="4189" y="21482"/>
                  </a:lnTo>
                  <a:cubicBezTo>
                    <a:pt x="4217" y="21506"/>
                    <a:pt x="4245" y="21540"/>
                    <a:pt x="4290" y="21566"/>
                  </a:cubicBezTo>
                  <a:lnTo>
                    <a:pt x="4318" y="21573"/>
                  </a:lnTo>
                  <a:cubicBezTo>
                    <a:pt x="4346" y="21590"/>
                    <a:pt x="4386" y="21600"/>
                    <a:pt x="4431" y="21600"/>
                  </a:cubicBezTo>
                  <a:lnTo>
                    <a:pt x="4528" y="21600"/>
                  </a:lnTo>
                  <a:cubicBezTo>
                    <a:pt x="4810" y="21549"/>
                    <a:pt x="5037" y="21448"/>
                    <a:pt x="5178" y="21296"/>
                  </a:cubicBezTo>
                  <a:cubicBezTo>
                    <a:pt x="5344" y="21158"/>
                    <a:pt x="5521" y="21114"/>
                    <a:pt x="5695" y="21114"/>
                  </a:cubicBezTo>
                  <a:cubicBezTo>
                    <a:pt x="5925" y="21114"/>
                    <a:pt x="6139" y="21196"/>
                    <a:pt x="6268" y="21245"/>
                  </a:cubicBezTo>
                  <a:cubicBezTo>
                    <a:pt x="6426" y="21305"/>
                    <a:pt x="6498" y="21327"/>
                    <a:pt x="6543" y="21327"/>
                  </a:cubicBezTo>
                  <a:cubicBezTo>
                    <a:pt x="6579" y="21327"/>
                    <a:pt x="6595" y="21312"/>
                    <a:pt x="6620" y="21296"/>
                  </a:cubicBezTo>
                  <a:cubicBezTo>
                    <a:pt x="6991" y="21008"/>
                    <a:pt x="7823" y="20940"/>
                    <a:pt x="8489" y="20890"/>
                  </a:cubicBezTo>
                  <a:cubicBezTo>
                    <a:pt x="8715" y="20880"/>
                    <a:pt x="8925" y="20856"/>
                    <a:pt x="9139" y="20822"/>
                  </a:cubicBezTo>
                  <a:lnTo>
                    <a:pt x="9479" y="20720"/>
                  </a:lnTo>
                  <a:cubicBezTo>
                    <a:pt x="9959" y="20585"/>
                    <a:pt x="10763" y="20355"/>
                    <a:pt x="11045" y="20213"/>
                  </a:cubicBezTo>
                  <a:cubicBezTo>
                    <a:pt x="11045" y="20213"/>
                    <a:pt x="11045" y="20203"/>
                    <a:pt x="11062" y="20203"/>
                  </a:cubicBezTo>
                  <a:cubicBezTo>
                    <a:pt x="11033" y="20162"/>
                    <a:pt x="11017" y="20111"/>
                    <a:pt x="10977" y="20078"/>
                  </a:cubicBezTo>
                  <a:cubicBezTo>
                    <a:pt x="10892" y="19942"/>
                    <a:pt x="10678" y="19662"/>
                    <a:pt x="11215" y="19493"/>
                  </a:cubicBezTo>
                  <a:cubicBezTo>
                    <a:pt x="11433" y="19420"/>
                    <a:pt x="11736" y="19406"/>
                    <a:pt x="12079" y="19406"/>
                  </a:cubicBezTo>
                  <a:cubicBezTo>
                    <a:pt x="12184" y="19406"/>
                    <a:pt x="12293" y="19406"/>
                    <a:pt x="12402" y="19408"/>
                  </a:cubicBezTo>
                  <a:cubicBezTo>
                    <a:pt x="12507" y="19411"/>
                    <a:pt x="12616" y="19411"/>
                    <a:pt x="12721" y="19411"/>
                  </a:cubicBezTo>
                  <a:cubicBezTo>
                    <a:pt x="13335" y="19411"/>
                    <a:pt x="13957" y="19374"/>
                    <a:pt x="14268" y="19137"/>
                  </a:cubicBezTo>
                  <a:cubicBezTo>
                    <a:pt x="14849" y="18722"/>
                    <a:pt x="15471" y="18333"/>
                    <a:pt x="16137" y="17970"/>
                  </a:cubicBezTo>
                  <a:cubicBezTo>
                    <a:pt x="16263" y="17903"/>
                    <a:pt x="16376" y="17842"/>
                    <a:pt x="16448" y="17801"/>
                  </a:cubicBezTo>
                  <a:cubicBezTo>
                    <a:pt x="16517" y="17758"/>
                    <a:pt x="16545" y="17700"/>
                    <a:pt x="16545" y="17639"/>
                  </a:cubicBezTo>
                  <a:cubicBezTo>
                    <a:pt x="16545" y="17463"/>
                    <a:pt x="16675" y="17294"/>
                    <a:pt x="16901" y="17175"/>
                  </a:cubicBezTo>
                  <a:cubicBezTo>
                    <a:pt x="17195" y="16989"/>
                    <a:pt x="17862" y="16701"/>
                    <a:pt x="18455" y="16658"/>
                  </a:cubicBezTo>
                  <a:lnTo>
                    <a:pt x="18750" y="16658"/>
                  </a:lnTo>
                  <a:cubicBezTo>
                    <a:pt x="18778" y="16658"/>
                    <a:pt x="18807" y="16668"/>
                    <a:pt x="18835" y="16675"/>
                  </a:cubicBezTo>
                  <a:lnTo>
                    <a:pt x="18891" y="16685"/>
                  </a:lnTo>
                  <a:cubicBezTo>
                    <a:pt x="18920" y="16685"/>
                    <a:pt x="18936" y="16692"/>
                    <a:pt x="18964" y="16701"/>
                  </a:cubicBezTo>
                  <a:cubicBezTo>
                    <a:pt x="18992" y="16701"/>
                    <a:pt x="18992" y="16701"/>
                    <a:pt x="19021" y="16709"/>
                  </a:cubicBezTo>
                  <a:lnTo>
                    <a:pt x="19174" y="16363"/>
                  </a:lnTo>
                  <a:cubicBezTo>
                    <a:pt x="18823" y="16228"/>
                    <a:pt x="18144" y="15914"/>
                    <a:pt x="18144" y="15474"/>
                  </a:cubicBezTo>
                  <a:cubicBezTo>
                    <a:pt x="18144" y="15348"/>
                    <a:pt x="18157" y="15237"/>
                    <a:pt x="18173" y="15119"/>
                  </a:cubicBezTo>
                  <a:cubicBezTo>
                    <a:pt x="18185" y="14949"/>
                    <a:pt x="18213" y="14729"/>
                    <a:pt x="18128" y="14671"/>
                  </a:cubicBezTo>
                  <a:cubicBezTo>
                    <a:pt x="18088" y="14655"/>
                    <a:pt x="18043" y="14655"/>
                    <a:pt x="17987" y="14655"/>
                  </a:cubicBezTo>
                  <a:cubicBezTo>
                    <a:pt x="17967" y="14655"/>
                    <a:pt x="17947" y="14655"/>
                    <a:pt x="17922" y="14655"/>
                  </a:cubicBezTo>
                  <a:cubicBezTo>
                    <a:pt x="17607" y="14655"/>
                    <a:pt x="17313" y="14541"/>
                    <a:pt x="17183" y="14365"/>
                  </a:cubicBezTo>
                  <a:cubicBezTo>
                    <a:pt x="17026" y="14145"/>
                    <a:pt x="17167" y="13867"/>
                    <a:pt x="17535" y="13647"/>
                  </a:cubicBezTo>
                  <a:cubicBezTo>
                    <a:pt x="17648" y="13579"/>
                    <a:pt x="17563" y="13434"/>
                    <a:pt x="17409" y="13241"/>
                  </a:cubicBezTo>
                  <a:cubicBezTo>
                    <a:pt x="17296" y="13072"/>
                    <a:pt x="17155" y="12902"/>
                    <a:pt x="17309" y="12757"/>
                  </a:cubicBezTo>
                  <a:cubicBezTo>
                    <a:pt x="17442" y="12673"/>
                    <a:pt x="17619" y="12622"/>
                    <a:pt x="17813" y="12622"/>
                  </a:cubicBezTo>
                  <a:cubicBezTo>
                    <a:pt x="17829" y="12622"/>
                    <a:pt x="17846" y="12622"/>
                    <a:pt x="17862" y="12622"/>
                  </a:cubicBezTo>
                  <a:cubicBezTo>
                    <a:pt x="18072" y="12622"/>
                    <a:pt x="18128" y="12581"/>
                    <a:pt x="18185" y="12250"/>
                  </a:cubicBezTo>
                  <a:cubicBezTo>
                    <a:pt x="18213" y="12023"/>
                    <a:pt x="18257" y="11709"/>
                    <a:pt x="18750" y="11651"/>
                  </a:cubicBezTo>
                  <a:cubicBezTo>
                    <a:pt x="19202" y="11590"/>
                    <a:pt x="19360" y="11414"/>
                    <a:pt x="19360" y="10991"/>
                  </a:cubicBezTo>
                  <a:cubicBezTo>
                    <a:pt x="19360" y="10500"/>
                    <a:pt x="20688" y="10247"/>
                    <a:pt x="21322" y="10128"/>
                  </a:cubicBezTo>
                  <a:lnTo>
                    <a:pt x="21423" y="10111"/>
                  </a:lnTo>
                  <a:cubicBezTo>
                    <a:pt x="21536" y="9993"/>
                    <a:pt x="21593" y="9432"/>
                    <a:pt x="21536" y="8874"/>
                  </a:cubicBezTo>
                  <a:lnTo>
                    <a:pt x="21536" y="5338"/>
                  </a:lnTo>
                  <a:lnTo>
                    <a:pt x="4952"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58" name="Google Shape;3527;p57"/>
            <p:cNvGrpSpPr/>
            <p:nvPr/>
          </p:nvGrpSpPr>
          <p:grpSpPr>
            <a:xfrm>
              <a:off x="1409825" y="761498"/>
              <a:ext cx="12701" cy="12701"/>
              <a:chOff x="0" y="0"/>
              <a:chExt cx="12700" cy="12700"/>
            </a:xfrm>
          </p:grpSpPr>
          <p:sp>
            <p:nvSpPr>
              <p:cNvPr id="3056"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4287" y="13989"/>
                      <a:pt x="13416" y="1749"/>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57"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416" y="1749"/>
                      <a:pt x="4287" y="13989"/>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59" name="Google Shape;3531;p57"/>
            <p:cNvSpPr/>
            <p:nvPr/>
          </p:nvSpPr>
          <p:spPr>
            <a:xfrm>
              <a:off x="1351170" y="74131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793"/>
                  </a:lnTo>
                  <a:cubicBezTo>
                    <a:pt x="3906" y="4161"/>
                    <a:pt x="8043" y="7728"/>
                    <a:pt x="11260" y="11890"/>
                  </a:cubicBezTo>
                  <a:cubicBezTo>
                    <a:pt x="14477" y="15259"/>
                    <a:pt x="17694" y="18826"/>
                    <a:pt x="21600" y="21600"/>
                  </a:cubicBezTo>
                  <a:cubicBezTo>
                    <a:pt x="17694" y="18826"/>
                    <a:pt x="14477" y="14664"/>
                    <a:pt x="11260" y="11097"/>
                  </a:cubicBezTo>
                  <a:cubicBezTo>
                    <a:pt x="8043" y="6936"/>
                    <a:pt x="3906" y="3567"/>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60" name="Google Shape;3532;p57"/>
            <p:cNvSpPr/>
            <p:nvPr/>
          </p:nvSpPr>
          <p:spPr>
            <a:xfrm>
              <a:off x="1353139" y="74345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086" y="3670"/>
                    <a:pt x="5841" y="7340"/>
                    <a:pt x="8155" y="11324"/>
                  </a:cubicBezTo>
                  <a:cubicBezTo>
                    <a:pt x="5841" y="7340"/>
                    <a:pt x="3086" y="3250"/>
                    <a:pt x="0" y="0"/>
                  </a:cubicBezTo>
                  <a:close/>
                  <a:moveTo>
                    <a:pt x="8155" y="11324"/>
                  </a:moveTo>
                  <a:cubicBezTo>
                    <a:pt x="8376" y="11849"/>
                    <a:pt x="8596" y="12268"/>
                    <a:pt x="8816" y="12583"/>
                  </a:cubicBezTo>
                  <a:cubicBezTo>
                    <a:pt x="8596" y="12268"/>
                    <a:pt x="8376" y="11849"/>
                    <a:pt x="8155" y="11324"/>
                  </a:cubicBezTo>
                  <a:close/>
                  <a:moveTo>
                    <a:pt x="8816" y="12583"/>
                  </a:moveTo>
                  <a:cubicBezTo>
                    <a:pt x="11571" y="17406"/>
                    <a:pt x="13445" y="20237"/>
                    <a:pt x="17412" y="21285"/>
                  </a:cubicBezTo>
                  <a:lnTo>
                    <a:pt x="20498" y="21600"/>
                  </a:lnTo>
                  <a:lnTo>
                    <a:pt x="21600" y="21600"/>
                  </a:lnTo>
                  <a:lnTo>
                    <a:pt x="19286" y="21285"/>
                  </a:lnTo>
                  <a:cubicBezTo>
                    <a:pt x="14327" y="20971"/>
                    <a:pt x="11902" y="18035"/>
                    <a:pt x="8816" y="1258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61" name="Google Shape;3533;p57"/>
            <p:cNvSpPr/>
            <p:nvPr/>
          </p:nvSpPr>
          <p:spPr>
            <a:xfrm>
              <a:off x="1360437" y="77064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600" y="21600"/>
                    <a:pt x="13067" y="21600"/>
                    <a:pt x="21600" y="21600"/>
                  </a:cubicBezTo>
                  <a:cubicBezTo>
                    <a:pt x="13067" y="21600"/>
                    <a:pt x="5600"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62" name="Google Shape;3534;p57"/>
            <p:cNvSpPr/>
            <p:nvPr/>
          </p:nvSpPr>
          <p:spPr>
            <a:xfrm>
              <a:off x="1363404" y="78455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104" y="3029"/>
                    <a:pt x="4488" y="6114"/>
                    <a:pt x="7434" y="9143"/>
                  </a:cubicBezTo>
                  <a:cubicBezTo>
                    <a:pt x="4629" y="6114"/>
                    <a:pt x="2244" y="3029"/>
                    <a:pt x="0" y="0"/>
                  </a:cubicBezTo>
                  <a:close/>
                  <a:moveTo>
                    <a:pt x="7434" y="9143"/>
                  </a:moveTo>
                  <a:cubicBezTo>
                    <a:pt x="10940" y="13029"/>
                    <a:pt x="15008" y="16857"/>
                    <a:pt x="19636" y="20571"/>
                  </a:cubicBezTo>
                  <a:lnTo>
                    <a:pt x="21600" y="21600"/>
                  </a:lnTo>
                  <a:cubicBezTo>
                    <a:pt x="16130" y="17600"/>
                    <a:pt x="11361" y="13429"/>
                    <a:pt x="7434" y="914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63" name="Google Shape;3542;p57"/>
            <p:cNvSpPr/>
            <p:nvPr/>
          </p:nvSpPr>
          <p:spPr>
            <a:xfrm>
              <a:off x="1356882" y="739177"/>
              <a:ext cx="1" cy="12701"/>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0"/>
                  </a:moveTo>
                  <a:lnTo>
                    <a:pt x="0" y="21600"/>
                  </a:lnTo>
                  <a:cubicBezTo>
                    <a:pt x="0" y="14040"/>
                    <a:pt x="0" y="648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66" name="Google Shape;3543;p57"/>
            <p:cNvGrpSpPr/>
            <p:nvPr/>
          </p:nvGrpSpPr>
          <p:grpSpPr>
            <a:xfrm>
              <a:off x="1356882" y="740147"/>
              <a:ext cx="1" cy="12701"/>
              <a:chOff x="0" y="0"/>
              <a:chExt cx="0" cy="12700"/>
            </a:xfrm>
          </p:grpSpPr>
          <p:sp>
            <p:nvSpPr>
              <p:cNvPr id="3064" name="Линия"/>
              <p:cNvSpPr/>
              <p:nvPr/>
            </p:nvSpPr>
            <p:spPr>
              <a:xfrm flipV="1">
                <a:off x="-1" y="0"/>
                <a:ext cx="2"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065" name="Линия"/>
              <p:cNvSpPr/>
              <p:nvPr/>
            </p:nvSpPr>
            <p:spPr>
              <a:xfrm flipH="1">
                <a:off x="-1" y="0"/>
                <a:ext cx="2"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067" name="Google Shape;3546;p57"/>
            <p:cNvSpPr/>
            <p:nvPr/>
          </p:nvSpPr>
          <p:spPr>
            <a:xfrm>
              <a:off x="1361456" y="67242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200" y="7887"/>
                    <a:pt x="14400" y="15465"/>
                    <a:pt x="21600" y="21600"/>
                  </a:cubicBezTo>
                  <a:cubicBezTo>
                    <a:pt x="18514" y="15465"/>
                    <a:pt x="7200" y="7887"/>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70" name="Google Shape;3547;p57"/>
            <p:cNvGrpSpPr/>
            <p:nvPr/>
          </p:nvGrpSpPr>
          <p:grpSpPr>
            <a:xfrm>
              <a:off x="1351292" y="735164"/>
              <a:ext cx="12701" cy="12701"/>
              <a:chOff x="0" y="0"/>
              <a:chExt cx="12699" cy="12700"/>
            </a:xfrm>
          </p:grpSpPr>
          <p:sp>
            <p:nvSpPr>
              <p:cNvPr id="306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61" y="18966"/>
                      <a:pt x="3086" y="16557"/>
                      <a:pt x="6833" y="14224"/>
                    </a:cubicBezTo>
                    <a:cubicBezTo>
                      <a:pt x="13886" y="9709"/>
                      <a:pt x="18514" y="496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6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514" y="4967"/>
                      <a:pt x="13886" y="9709"/>
                      <a:pt x="6833" y="14224"/>
                    </a:cubicBezTo>
                    <a:cubicBezTo>
                      <a:pt x="3086" y="16557"/>
                      <a:pt x="661" y="1896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71" name="Google Shape;3549;p57"/>
            <p:cNvSpPr/>
            <p:nvPr/>
          </p:nvSpPr>
          <p:spPr>
            <a:xfrm>
              <a:off x="1436838" y="605000"/>
              <a:ext cx="77726" cy="78615"/>
            </a:xfrm>
            <a:custGeom>
              <a:avLst/>
              <a:gdLst/>
              <a:ahLst/>
              <a:cxnLst>
                <a:cxn ang="0">
                  <a:pos x="wd2" y="hd2"/>
                </a:cxn>
                <a:cxn ang="5400000">
                  <a:pos x="wd2" y="hd2"/>
                </a:cxn>
                <a:cxn ang="10800000">
                  <a:pos x="wd2" y="hd2"/>
                </a:cxn>
                <a:cxn ang="16200000">
                  <a:pos x="wd2" y="hd2"/>
                </a:cxn>
              </a:cxnLst>
              <a:rect l="0" t="0" r="r" b="b"/>
              <a:pathLst>
                <a:path w="21471" h="21600" fill="norm" stroke="1" extrusionOk="0">
                  <a:moveTo>
                    <a:pt x="589" y="0"/>
                  </a:moveTo>
                  <a:lnTo>
                    <a:pt x="563" y="63"/>
                  </a:lnTo>
                  <a:lnTo>
                    <a:pt x="522" y="183"/>
                  </a:lnTo>
                  <a:cubicBezTo>
                    <a:pt x="338" y="627"/>
                    <a:pt x="327" y="1097"/>
                    <a:pt x="443" y="1552"/>
                  </a:cubicBezTo>
                  <a:cubicBezTo>
                    <a:pt x="537" y="1918"/>
                    <a:pt x="616" y="2309"/>
                    <a:pt x="222" y="2783"/>
                  </a:cubicBezTo>
                  <a:cubicBezTo>
                    <a:pt x="-82" y="3149"/>
                    <a:pt x="-29" y="3525"/>
                    <a:pt x="117" y="4245"/>
                  </a:cubicBezTo>
                  <a:cubicBezTo>
                    <a:pt x="207" y="4701"/>
                    <a:pt x="259" y="5171"/>
                    <a:pt x="274" y="5641"/>
                  </a:cubicBezTo>
                  <a:lnTo>
                    <a:pt x="274" y="21119"/>
                  </a:lnTo>
                  <a:lnTo>
                    <a:pt x="12471" y="21119"/>
                  </a:lnTo>
                  <a:lnTo>
                    <a:pt x="13128" y="20675"/>
                  </a:lnTo>
                  <a:cubicBezTo>
                    <a:pt x="13237" y="20604"/>
                    <a:pt x="13349" y="20574"/>
                    <a:pt x="13465" y="20574"/>
                  </a:cubicBezTo>
                  <a:cubicBezTo>
                    <a:pt x="13822" y="20574"/>
                    <a:pt x="14174" y="20850"/>
                    <a:pt x="14336" y="20999"/>
                  </a:cubicBezTo>
                  <a:lnTo>
                    <a:pt x="17028" y="20999"/>
                  </a:lnTo>
                  <a:lnTo>
                    <a:pt x="17092" y="21093"/>
                  </a:lnTo>
                  <a:cubicBezTo>
                    <a:pt x="17092" y="21093"/>
                    <a:pt x="17527" y="21600"/>
                    <a:pt x="18000" y="21600"/>
                  </a:cubicBezTo>
                  <a:cubicBezTo>
                    <a:pt x="18079" y="21600"/>
                    <a:pt x="18105" y="21589"/>
                    <a:pt x="18210" y="21354"/>
                  </a:cubicBezTo>
                  <a:cubicBezTo>
                    <a:pt x="18300" y="21119"/>
                    <a:pt x="18457" y="20753"/>
                    <a:pt x="18971" y="20660"/>
                  </a:cubicBezTo>
                  <a:cubicBezTo>
                    <a:pt x="19050" y="20649"/>
                    <a:pt x="19129" y="20634"/>
                    <a:pt x="19208" y="20634"/>
                  </a:cubicBezTo>
                  <a:cubicBezTo>
                    <a:pt x="19534" y="20634"/>
                    <a:pt x="19665" y="20414"/>
                    <a:pt x="19823" y="19944"/>
                  </a:cubicBezTo>
                  <a:cubicBezTo>
                    <a:pt x="19954" y="19615"/>
                    <a:pt x="20100" y="19186"/>
                    <a:pt x="20547" y="19186"/>
                  </a:cubicBezTo>
                  <a:lnTo>
                    <a:pt x="20757" y="19186"/>
                  </a:lnTo>
                  <a:cubicBezTo>
                    <a:pt x="20783" y="19186"/>
                    <a:pt x="20805" y="19186"/>
                    <a:pt x="20828" y="19186"/>
                  </a:cubicBezTo>
                  <a:cubicBezTo>
                    <a:pt x="20985" y="19186"/>
                    <a:pt x="21023" y="19123"/>
                    <a:pt x="21345" y="18690"/>
                  </a:cubicBezTo>
                  <a:lnTo>
                    <a:pt x="21439" y="18560"/>
                  </a:lnTo>
                  <a:cubicBezTo>
                    <a:pt x="21413" y="18284"/>
                    <a:pt x="21413" y="18022"/>
                    <a:pt x="21450" y="17761"/>
                  </a:cubicBezTo>
                  <a:cubicBezTo>
                    <a:pt x="21518" y="17328"/>
                    <a:pt x="21413" y="17187"/>
                    <a:pt x="21177" y="16873"/>
                  </a:cubicBezTo>
                  <a:cubicBezTo>
                    <a:pt x="20888" y="16493"/>
                    <a:pt x="20663" y="16075"/>
                    <a:pt x="20520" y="15605"/>
                  </a:cubicBezTo>
                  <a:cubicBezTo>
                    <a:pt x="20322" y="14952"/>
                    <a:pt x="19796" y="14116"/>
                    <a:pt x="19324" y="13385"/>
                  </a:cubicBezTo>
                  <a:cubicBezTo>
                    <a:pt x="18814" y="12565"/>
                    <a:pt x="18367" y="11845"/>
                    <a:pt x="18326" y="11389"/>
                  </a:cubicBezTo>
                  <a:cubicBezTo>
                    <a:pt x="18315" y="11102"/>
                    <a:pt x="18116" y="10841"/>
                    <a:pt x="17906" y="10565"/>
                  </a:cubicBezTo>
                  <a:cubicBezTo>
                    <a:pt x="17644" y="10214"/>
                    <a:pt x="17344" y="9819"/>
                    <a:pt x="17355" y="9285"/>
                  </a:cubicBezTo>
                  <a:cubicBezTo>
                    <a:pt x="17381" y="8827"/>
                    <a:pt x="17224" y="8659"/>
                    <a:pt x="16845" y="8215"/>
                  </a:cubicBezTo>
                  <a:cubicBezTo>
                    <a:pt x="16541" y="7875"/>
                    <a:pt x="16267" y="7536"/>
                    <a:pt x="16016" y="7170"/>
                  </a:cubicBezTo>
                  <a:cubicBezTo>
                    <a:pt x="15149" y="5954"/>
                    <a:pt x="14793" y="3854"/>
                    <a:pt x="14977" y="3305"/>
                  </a:cubicBezTo>
                  <a:cubicBezTo>
                    <a:pt x="15003" y="3186"/>
                    <a:pt x="15082" y="3096"/>
                    <a:pt x="15202" y="3055"/>
                  </a:cubicBezTo>
                  <a:cubicBezTo>
                    <a:pt x="15236" y="3044"/>
                    <a:pt x="15269" y="3040"/>
                    <a:pt x="15303" y="3040"/>
                  </a:cubicBezTo>
                  <a:cubicBezTo>
                    <a:pt x="15637" y="3040"/>
                    <a:pt x="15918" y="3593"/>
                    <a:pt x="16620" y="5264"/>
                  </a:cubicBezTo>
                  <a:cubicBezTo>
                    <a:pt x="16725" y="5484"/>
                    <a:pt x="16803" y="5682"/>
                    <a:pt x="16871" y="5812"/>
                  </a:cubicBezTo>
                  <a:cubicBezTo>
                    <a:pt x="17434" y="7066"/>
                    <a:pt x="18289" y="8356"/>
                    <a:pt x="18709" y="8356"/>
                  </a:cubicBezTo>
                  <a:cubicBezTo>
                    <a:pt x="18866" y="8356"/>
                    <a:pt x="19114" y="7745"/>
                    <a:pt x="19391" y="6528"/>
                  </a:cubicBezTo>
                  <a:cubicBezTo>
                    <a:pt x="19560" y="5812"/>
                    <a:pt x="19628" y="5577"/>
                    <a:pt x="19796" y="5484"/>
                  </a:cubicBezTo>
                  <a:lnTo>
                    <a:pt x="19849" y="5171"/>
                  </a:lnTo>
                  <a:lnTo>
                    <a:pt x="19849" y="5159"/>
                  </a:lnTo>
                  <a:lnTo>
                    <a:pt x="19980" y="4768"/>
                  </a:lnTo>
                  <a:lnTo>
                    <a:pt x="20048" y="4585"/>
                  </a:lnTo>
                  <a:lnTo>
                    <a:pt x="20112" y="4428"/>
                  </a:lnTo>
                  <a:lnTo>
                    <a:pt x="18840" y="1317"/>
                  </a:lnTo>
                  <a:cubicBezTo>
                    <a:pt x="18739" y="1418"/>
                    <a:pt x="18619" y="1451"/>
                    <a:pt x="18476" y="1451"/>
                  </a:cubicBezTo>
                  <a:cubicBezTo>
                    <a:pt x="18315" y="1451"/>
                    <a:pt x="18124" y="1406"/>
                    <a:pt x="17906" y="1358"/>
                  </a:cubicBezTo>
                  <a:cubicBezTo>
                    <a:pt x="17629" y="1287"/>
                    <a:pt x="17306" y="1216"/>
                    <a:pt x="16983" y="1216"/>
                  </a:cubicBezTo>
                  <a:cubicBezTo>
                    <a:pt x="16833" y="1216"/>
                    <a:pt x="16687" y="1231"/>
                    <a:pt x="16541" y="1265"/>
                  </a:cubicBezTo>
                  <a:cubicBezTo>
                    <a:pt x="16308" y="1328"/>
                    <a:pt x="16083" y="1354"/>
                    <a:pt x="15870" y="1354"/>
                  </a:cubicBezTo>
                  <a:cubicBezTo>
                    <a:pt x="15104" y="1354"/>
                    <a:pt x="14444" y="1022"/>
                    <a:pt x="13795" y="705"/>
                  </a:cubicBezTo>
                  <a:cubicBezTo>
                    <a:pt x="13600" y="608"/>
                    <a:pt x="13297" y="563"/>
                    <a:pt x="12937" y="563"/>
                  </a:cubicBezTo>
                  <a:cubicBezTo>
                    <a:pt x="11770" y="563"/>
                    <a:pt x="10052" y="1000"/>
                    <a:pt x="9831" y="1317"/>
                  </a:cubicBezTo>
                  <a:cubicBezTo>
                    <a:pt x="9561" y="1720"/>
                    <a:pt x="9070" y="1880"/>
                    <a:pt x="8529" y="1880"/>
                  </a:cubicBezTo>
                  <a:cubicBezTo>
                    <a:pt x="8102" y="1880"/>
                    <a:pt x="7644" y="1779"/>
                    <a:pt x="7232" y="1619"/>
                  </a:cubicBezTo>
                  <a:lnTo>
                    <a:pt x="6943" y="1500"/>
                  </a:lnTo>
                  <a:cubicBezTo>
                    <a:pt x="6077" y="1149"/>
                    <a:pt x="5000" y="705"/>
                    <a:pt x="3541" y="575"/>
                  </a:cubicBezTo>
                  <a:cubicBezTo>
                    <a:pt x="1771" y="418"/>
                    <a:pt x="968" y="194"/>
                    <a:pt x="58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72" name="Google Shape;3551;p57"/>
            <p:cNvSpPr/>
            <p:nvPr/>
          </p:nvSpPr>
          <p:spPr>
            <a:xfrm>
              <a:off x="1323074" y="834337"/>
              <a:ext cx="38995" cy="44264"/>
            </a:xfrm>
            <a:custGeom>
              <a:avLst/>
              <a:gdLst/>
              <a:ahLst/>
              <a:cxnLst>
                <a:cxn ang="0">
                  <a:pos x="wd2" y="hd2"/>
                </a:cxn>
                <a:cxn ang="5400000">
                  <a:pos x="wd2" y="hd2"/>
                </a:cxn>
                <a:cxn ang="10800000">
                  <a:pos x="wd2" y="hd2"/>
                </a:cxn>
                <a:cxn ang="16200000">
                  <a:pos x="wd2" y="hd2"/>
                </a:cxn>
              </a:cxnLst>
              <a:rect l="0" t="0" r="r" b="b"/>
              <a:pathLst>
                <a:path w="21577" h="21600" fill="norm" stroke="1" extrusionOk="0">
                  <a:moveTo>
                    <a:pt x="10864" y="0"/>
                  </a:moveTo>
                  <a:lnTo>
                    <a:pt x="10548" y="73"/>
                  </a:lnTo>
                  <a:lnTo>
                    <a:pt x="10548" y="4506"/>
                  </a:lnTo>
                  <a:lnTo>
                    <a:pt x="10496" y="4850"/>
                  </a:lnTo>
                  <a:lnTo>
                    <a:pt x="10105" y="4877"/>
                  </a:lnTo>
                  <a:cubicBezTo>
                    <a:pt x="9917" y="4877"/>
                    <a:pt x="5500" y="5108"/>
                    <a:pt x="4478" y="5108"/>
                  </a:cubicBezTo>
                  <a:lnTo>
                    <a:pt x="4215" y="5108"/>
                  </a:lnTo>
                  <a:cubicBezTo>
                    <a:pt x="4080" y="5108"/>
                    <a:pt x="3847" y="5128"/>
                    <a:pt x="3531" y="5175"/>
                  </a:cubicBezTo>
                  <a:lnTo>
                    <a:pt x="3343" y="5201"/>
                  </a:lnTo>
                  <a:lnTo>
                    <a:pt x="3186" y="5221"/>
                  </a:lnTo>
                  <a:lnTo>
                    <a:pt x="3163" y="5221"/>
                  </a:lnTo>
                  <a:lnTo>
                    <a:pt x="3005" y="5248"/>
                  </a:lnTo>
                  <a:lnTo>
                    <a:pt x="2923" y="5248"/>
                  </a:lnTo>
                  <a:cubicBezTo>
                    <a:pt x="2742" y="5453"/>
                    <a:pt x="2554" y="5639"/>
                    <a:pt x="2374" y="5824"/>
                  </a:cubicBezTo>
                  <a:cubicBezTo>
                    <a:pt x="2532" y="5963"/>
                    <a:pt x="2712" y="6102"/>
                    <a:pt x="2900" y="6222"/>
                  </a:cubicBezTo>
                  <a:cubicBezTo>
                    <a:pt x="3343" y="6546"/>
                    <a:pt x="3794" y="6844"/>
                    <a:pt x="3974" y="7262"/>
                  </a:cubicBezTo>
                  <a:cubicBezTo>
                    <a:pt x="4057" y="7447"/>
                    <a:pt x="4057" y="7633"/>
                    <a:pt x="3952" y="7818"/>
                  </a:cubicBezTo>
                  <a:cubicBezTo>
                    <a:pt x="3741" y="8170"/>
                    <a:pt x="3268" y="8309"/>
                    <a:pt x="2742" y="8421"/>
                  </a:cubicBezTo>
                  <a:cubicBezTo>
                    <a:pt x="2322" y="8541"/>
                    <a:pt x="1743" y="8700"/>
                    <a:pt x="1766" y="8912"/>
                  </a:cubicBezTo>
                  <a:cubicBezTo>
                    <a:pt x="1818" y="9813"/>
                    <a:pt x="1217" y="10694"/>
                    <a:pt x="0" y="11509"/>
                  </a:cubicBezTo>
                  <a:cubicBezTo>
                    <a:pt x="83" y="11807"/>
                    <a:pt x="691" y="12456"/>
                    <a:pt x="1029" y="12827"/>
                  </a:cubicBezTo>
                  <a:cubicBezTo>
                    <a:pt x="1690" y="13523"/>
                    <a:pt x="2081" y="13987"/>
                    <a:pt x="2111" y="14404"/>
                  </a:cubicBezTo>
                  <a:cubicBezTo>
                    <a:pt x="2164" y="14941"/>
                    <a:pt x="2712" y="15518"/>
                    <a:pt x="4951" y="17446"/>
                  </a:cubicBezTo>
                  <a:cubicBezTo>
                    <a:pt x="5657" y="18029"/>
                    <a:pt x="6266" y="18724"/>
                    <a:pt x="6687" y="19513"/>
                  </a:cubicBezTo>
                  <a:cubicBezTo>
                    <a:pt x="7130" y="20321"/>
                    <a:pt x="7791" y="21017"/>
                    <a:pt x="8580" y="21600"/>
                  </a:cubicBezTo>
                  <a:lnTo>
                    <a:pt x="8685" y="21507"/>
                  </a:lnTo>
                  <a:lnTo>
                    <a:pt x="8760" y="21434"/>
                  </a:lnTo>
                  <a:cubicBezTo>
                    <a:pt x="8843" y="21368"/>
                    <a:pt x="8895" y="21322"/>
                    <a:pt x="8971" y="21275"/>
                  </a:cubicBezTo>
                  <a:lnTo>
                    <a:pt x="9023" y="21229"/>
                  </a:lnTo>
                  <a:cubicBezTo>
                    <a:pt x="9106" y="21183"/>
                    <a:pt x="9181" y="21110"/>
                    <a:pt x="9286" y="21063"/>
                  </a:cubicBezTo>
                  <a:lnTo>
                    <a:pt x="9369" y="21043"/>
                  </a:lnTo>
                  <a:cubicBezTo>
                    <a:pt x="9421" y="20997"/>
                    <a:pt x="9496" y="20971"/>
                    <a:pt x="9579" y="20951"/>
                  </a:cubicBezTo>
                  <a:lnTo>
                    <a:pt x="9684" y="20904"/>
                  </a:lnTo>
                  <a:lnTo>
                    <a:pt x="9865" y="20831"/>
                  </a:lnTo>
                  <a:lnTo>
                    <a:pt x="9970" y="20812"/>
                  </a:lnTo>
                  <a:cubicBezTo>
                    <a:pt x="10052" y="20812"/>
                    <a:pt x="10128" y="20785"/>
                    <a:pt x="10210" y="20785"/>
                  </a:cubicBezTo>
                  <a:lnTo>
                    <a:pt x="10315" y="20785"/>
                  </a:lnTo>
                  <a:cubicBezTo>
                    <a:pt x="10421" y="20765"/>
                    <a:pt x="10526" y="20765"/>
                    <a:pt x="10631" y="20765"/>
                  </a:cubicBezTo>
                  <a:cubicBezTo>
                    <a:pt x="11285" y="20765"/>
                    <a:pt x="11390" y="20626"/>
                    <a:pt x="11420" y="20626"/>
                  </a:cubicBezTo>
                  <a:cubicBezTo>
                    <a:pt x="11548" y="20414"/>
                    <a:pt x="11209" y="19652"/>
                    <a:pt x="10947" y="19023"/>
                  </a:cubicBezTo>
                  <a:cubicBezTo>
                    <a:pt x="10841" y="18837"/>
                    <a:pt x="10759" y="18632"/>
                    <a:pt x="10684" y="18446"/>
                  </a:cubicBezTo>
                  <a:cubicBezTo>
                    <a:pt x="10391" y="17797"/>
                    <a:pt x="10421" y="17287"/>
                    <a:pt x="10706" y="16889"/>
                  </a:cubicBezTo>
                  <a:cubicBezTo>
                    <a:pt x="11149" y="16366"/>
                    <a:pt x="12036" y="16280"/>
                    <a:pt x="12855" y="16280"/>
                  </a:cubicBezTo>
                  <a:cubicBezTo>
                    <a:pt x="13013" y="16280"/>
                    <a:pt x="13163" y="16280"/>
                    <a:pt x="13313" y="16286"/>
                  </a:cubicBezTo>
                  <a:lnTo>
                    <a:pt x="13681" y="16286"/>
                  </a:lnTo>
                  <a:cubicBezTo>
                    <a:pt x="13914" y="16286"/>
                    <a:pt x="13997" y="16127"/>
                    <a:pt x="14207" y="15518"/>
                  </a:cubicBezTo>
                  <a:cubicBezTo>
                    <a:pt x="14365" y="15007"/>
                    <a:pt x="14598" y="14265"/>
                    <a:pt x="15469" y="14265"/>
                  </a:cubicBezTo>
                  <a:cubicBezTo>
                    <a:pt x="16258" y="14265"/>
                    <a:pt x="16656" y="15007"/>
                    <a:pt x="17025" y="15657"/>
                  </a:cubicBezTo>
                  <a:cubicBezTo>
                    <a:pt x="17152" y="15935"/>
                    <a:pt x="17468" y="16498"/>
                    <a:pt x="17626" y="16518"/>
                  </a:cubicBezTo>
                  <a:cubicBezTo>
                    <a:pt x="17768" y="16492"/>
                    <a:pt x="17919" y="16485"/>
                    <a:pt x="18061" y="16485"/>
                  </a:cubicBezTo>
                  <a:cubicBezTo>
                    <a:pt x="18482" y="16485"/>
                    <a:pt x="18918" y="16578"/>
                    <a:pt x="19309" y="16750"/>
                  </a:cubicBezTo>
                  <a:cubicBezTo>
                    <a:pt x="19639" y="16896"/>
                    <a:pt x="19992" y="16982"/>
                    <a:pt x="20368" y="16982"/>
                  </a:cubicBezTo>
                  <a:cubicBezTo>
                    <a:pt x="20481" y="16982"/>
                    <a:pt x="20593" y="16975"/>
                    <a:pt x="20706" y="16962"/>
                  </a:cubicBezTo>
                  <a:cubicBezTo>
                    <a:pt x="21570" y="16823"/>
                    <a:pt x="21570" y="14497"/>
                    <a:pt x="21570" y="13132"/>
                  </a:cubicBezTo>
                  <a:lnTo>
                    <a:pt x="21570" y="12364"/>
                  </a:lnTo>
                  <a:cubicBezTo>
                    <a:pt x="21600" y="10906"/>
                    <a:pt x="21570" y="10118"/>
                    <a:pt x="20781" y="9700"/>
                  </a:cubicBezTo>
                  <a:cubicBezTo>
                    <a:pt x="19887" y="9236"/>
                    <a:pt x="18970" y="8282"/>
                    <a:pt x="19023" y="7335"/>
                  </a:cubicBezTo>
                  <a:cubicBezTo>
                    <a:pt x="19046" y="6752"/>
                    <a:pt x="19444" y="6241"/>
                    <a:pt x="20045" y="6036"/>
                  </a:cubicBezTo>
                  <a:cubicBezTo>
                    <a:pt x="20653" y="5758"/>
                    <a:pt x="21044" y="5360"/>
                    <a:pt x="21097" y="4923"/>
                  </a:cubicBezTo>
                  <a:cubicBezTo>
                    <a:pt x="21127" y="4506"/>
                    <a:pt x="20886" y="4088"/>
                    <a:pt x="20466" y="3856"/>
                  </a:cubicBezTo>
                  <a:cubicBezTo>
                    <a:pt x="20300" y="3730"/>
                    <a:pt x="20075" y="3684"/>
                    <a:pt x="19812" y="3684"/>
                  </a:cubicBezTo>
                  <a:cubicBezTo>
                    <a:pt x="19316" y="3684"/>
                    <a:pt x="18700" y="3850"/>
                    <a:pt x="18204" y="3969"/>
                  </a:cubicBezTo>
                  <a:cubicBezTo>
                    <a:pt x="17753" y="4095"/>
                    <a:pt x="17370" y="4201"/>
                    <a:pt x="17047" y="4201"/>
                  </a:cubicBezTo>
                  <a:cubicBezTo>
                    <a:pt x="16844" y="4201"/>
                    <a:pt x="16671" y="4161"/>
                    <a:pt x="16521" y="4062"/>
                  </a:cubicBezTo>
                  <a:cubicBezTo>
                    <a:pt x="16311" y="3922"/>
                    <a:pt x="16206" y="3717"/>
                    <a:pt x="16236" y="3505"/>
                  </a:cubicBezTo>
                  <a:lnTo>
                    <a:pt x="16236" y="2206"/>
                  </a:lnTo>
                  <a:cubicBezTo>
                    <a:pt x="16288" y="1855"/>
                    <a:pt x="16311" y="1511"/>
                    <a:pt x="16363" y="1140"/>
                  </a:cubicBezTo>
                  <a:lnTo>
                    <a:pt x="16363" y="1093"/>
                  </a:lnTo>
                  <a:lnTo>
                    <a:pt x="16416" y="861"/>
                  </a:lnTo>
                  <a:lnTo>
                    <a:pt x="16416" y="815"/>
                  </a:lnTo>
                  <a:lnTo>
                    <a:pt x="16446" y="583"/>
                  </a:lnTo>
                  <a:lnTo>
                    <a:pt x="16446" y="510"/>
                  </a:lnTo>
                  <a:lnTo>
                    <a:pt x="16469" y="305"/>
                  </a:lnTo>
                  <a:lnTo>
                    <a:pt x="16469" y="186"/>
                  </a:lnTo>
                  <a:cubicBezTo>
                    <a:pt x="13944" y="139"/>
                    <a:pt x="11525" y="27"/>
                    <a:pt x="1086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73" name="Google Shape;3552;p57"/>
            <p:cNvSpPr/>
            <p:nvPr/>
          </p:nvSpPr>
          <p:spPr>
            <a:xfrm>
              <a:off x="1341327" y="82820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859" y="2700"/>
                    <a:pt x="11774" y="14175"/>
                    <a:pt x="21600" y="21600"/>
                  </a:cubicBezTo>
                  <a:cubicBezTo>
                    <a:pt x="12098" y="14175"/>
                    <a:pt x="2597" y="27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74" name="Google Shape;3553;p57"/>
            <p:cNvSpPr/>
            <p:nvPr/>
          </p:nvSpPr>
          <p:spPr>
            <a:xfrm>
              <a:off x="1326598" y="832814"/>
              <a:ext cx="13545" cy="12701"/>
            </a:xfrm>
            <a:custGeom>
              <a:avLst/>
              <a:gdLst/>
              <a:ahLst/>
              <a:cxnLst>
                <a:cxn ang="0">
                  <a:pos x="wd2" y="hd2"/>
                </a:cxn>
                <a:cxn ang="5400000">
                  <a:pos x="wd2" y="hd2"/>
                </a:cxn>
                <a:cxn ang="10800000">
                  <a:pos x="wd2" y="hd2"/>
                </a:cxn>
                <a:cxn ang="16200000">
                  <a:pos x="wd2" y="hd2"/>
                </a:cxn>
              </a:cxnLst>
              <a:rect l="0" t="0" r="r" b="b"/>
              <a:pathLst>
                <a:path w="21525" h="21600" fill="norm" stroke="1" extrusionOk="0">
                  <a:moveTo>
                    <a:pt x="21525" y="0"/>
                  </a:moveTo>
                  <a:lnTo>
                    <a:pt x="20317" y="649"/>
                  </a:lnTo>
                  <a:lnTo>
                    <a:pt x="20554" y="397"/>
                  </a:lnTo>
                  <a:lnTo>
                    <a:pt x="6118" y="397"/>
                  </a:lnTo>
                  <a:cubicBezTo>
                    <a:pt x="6506" y="2524"/>
                    <a:pt x="6420" y="4796"/>
                    <a:pt x="6053" y="6815"/>
                  </a:cubicBezTo>
                  <a:cubicBezTo>
                    <a:pt x="5363" y="10097"/>
                    <a:pt x="3701" y="12657"/>
                    <a:pt x="1738" y="13667"/>
                  </a:cubicBezTo>
                  <a:cubicBezTo>
                    <a:pt x="313" y="14532"/>
                    <a:pt x="-75" y="15794"/>
                    <a:pt x="11" y="16299"/>
                  </a:cubicBezTo>
                  <a:cubicBezTo>
                    <a:pt x="11" y="16804"/>
                    <a:pt x="378" y="16948"/>
                    <a:pt x="831" y="16948"/>
                  </a:cubicBezTo>
                  <a:cubicBezTo>
                    <a:pt x="1824" y="16948"/>
                    <a:pt x="2730" y="17814"/>
                    <a:pt x="3183" y="19220"/>
                  </a:cubicBezTo>
                  <a:cubicBezTo>
                    <a:pt x="3399" y="19977"/>
                    <a:pt x="3485" y="20735"/>
                    <a:pt x="3399" y="21600"/>
                  </a:cubicBezTo>
                  <a:lnTo>
                    <a:pt x="3550" y="21600"/>
                  </a:lnTo>
                  <a:lnTo>
                    <a:pt x="4154" y="21348"/>
                  </a:lnTo>
                  <a:lnTo>
                    <a:pt x="4241" y="21348"/>
                  </a:lnTo>
                  <a:lnTo>
                    <a:pt x="4759" y="21239"/>
                  </a:lnTo>
                  <a:lnTo>
                    <a:pt x="6657" y="21239"/>
                  </a:lnTo>
                  <a:cubicBezTo>
                    <a:pt x="8923" y="21239"/>
                    <a:pt x="18137" y="20338"/>
                    <a:pt x="21374" y="20085"/>
                  </a:cubicBezTo>
                  <a:lnTo>
                    <a:pt x="21460" y="19328"/>
                  </a:lnTo>
                  <a:lnTo>
                    <a:pt x="21525" y="18571"/>
                  </a:lnTo>
                  <a:lnTo>
                    <a:pt x="21525"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75" name="Google Shape;3578;p57"/>
            <p:cNvSpPr/>
            <p:nvPr/>
          </p:nvSpPr>
          <p:spPr>
            <a:xfrm>
              <a:off x="1339625" y="823747"/>
              <a:ext cx="49858" cy="633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71" y="0"/>
                  </a:moveTo>
                  <a:lnTo>
                    <a:pt x="17853" y="324"/>
                  </a:lnTo>
                  <a:lnTo>
                    <a:pt x="16371" y="583"/>
                  </a:lnTo>
                  <a:cubicBezTo>
                    <a:pt x="16412" y="1231"/>
                    <a:pt x="16165" y="1879"/>
                    <a:pt x="15671" y="2398"/>
                  </a:cubicBezTo>
                  <a:cubicBezTo>
                    <a:pt x="15629" y="2463"/>
                    <a:pt x="15588" y="2509"/>
                    <a:pt x="15547" y="2560"/>
                  </a:cubicBezTo>
                  <a:lnTo>
                    <a:pt x="15506" y="2606"/>
                  </a:lnTo>
                  <a:cubicBezTo>
                    <a:pt x="14971" y="3338"/>
                    <a:pt x="14782" y="4537"/>
                    <a:pt x="14765" y="4713"/>
                  </a:cubicBezTo>
                  <a:lnTo>
                    <a:pt x="14765" y="4745"/>
                  </a:lnTo>
                  <a:lnTo>
                    <a:pt x="14724" y="5185"/>
                  </a:lnTo>
                  <a:lnTo>
                    <a:pt x="14206" y="4972"/>
                  </a:lnTo>
                  <a:cubicBezTo>
                    <a:pt x="12853" y="4453"/>
                    <a:pt x="10747" y="3750"/>
                    <a:pt x="10006" y="3750"/>
                  </a:cubicBezTo>
                  <a:cubicBezTo>
                    <a:pt x="9959" y="3750"/>
                    <a:pt x="9918" y="3754"/>
                    <a:pt x="9882" y="3759"/>
                  </a:cubicBezTo>
                  <a:cubicBezTo>
                    <a:pt x="9788" y="3782"/>
                    <a:pt x="9571" y="3819"/>
                    <a:pt x="8547" y="3819"/>
                  </a:cubicBezTo>
                  <a:cubicBezTo>
                    <a:pt x="8235" y="3819"/>
                    <a:pt x="7847" y="3814"/>
                    <a:pt x="7371" y="3805"/>
                  </a:cubicBezTo>
                  <a:lnTo>
                    <a:pt x="7165" y="3805"/>
                  </a:lnTo>
                  <a:lnTo>
                    <a:pt x="6406" y="3791"/>
                  </a:lnTo>
                  <a:cubicBezTo>
                    <a:pt x="6382" y="3967"/>
                    <a:pt x="6341" y="4148"/>
                    <a:pt x="6324" y="4324"/>
                  </a:cubicBezTo>
                  <a:lnTo>
                    <a:pt x="6324" y="4375"/>
                  </a:lnTo>
                  <a:lnTo>
                    <a:pt x="6282" y="4680"/>
                  </a:lnTo>
                  <a:lnTo>
                    <a:pt x="6282" y="4731"/>
                  </a:lnTo>
                  <a:lnTo>
                    <a:pt x="6241" y="4990"/>
                  </a:lnTo>
                  <a:lnTo>
                    <a:pt x="6241" y="5055"/>
                  </a:lnTo>
                  <a:lnTo>
                    <a:pt x="6218" y="5282"/>
                  </a:lnTo>
                  <a:lnTo>
                    <a:pt x="6218" y="5347"/>
                  </a:lnTo>
                  <a:cubicBezTo>
                    <a:pt x="6218" y="5412"/>
                    <a:pt x="6200" y="5476"/>
                    <a:pt x="6200" y="5527"/>
                  </a:cubicBezTo>
                  <a:lnTo>
                    <a:pt x="6200" y="5592"/>
                  </a:lnTo>
                  <a:cubicBezTo>
                    <a:pt x="6200" y="5638"/>
                    <a:pt x="6200" y="5703"/>
                    <a:pt x="6176" y="5754"/>
                  </a:cubicBezTo>
                  <a:lnTo>
                    <a:pt x="6176" y="5787"/>
                  </a:lnTo>
                  <a:cubicBezTo>
                    <a:pt x="6176" y="5851"/>
                    <a:pt x="6176" y="5898"/>
                    <a:pt x="6159" y="5949"/>
                  </a:cubicBezTo>
                  <a:cubicBezTo>
                    <a:pt x="6324" y="5930"/>
                    <a:pt x="6547" y="5865"/>
                    <a:pt x="6712" y="5833"/>
                  </a:cubicBezTo>
                  <a:cubicBezTo>
                    <a:pt x="7159" y="5731"/>
                    <a:pt x="7694" y="5601"/>
                    <a:pt x="8200" y="5601"/>
                  </a:cubicBezTo>
                  <a:cubicBezTo>
                    <a:pt x="8565" y="5601"/>
                    <a:pt x="8912" y="5666"/>
                    <a:pt x="9206" y="5851"/>
                  </a:cubicBezTo>
                  <a:cubicBezTo>
                    <a:pt x="9718" y="6143"/>
                    <a:pt x="10006" y="6629"/>
                    <a:pt x="9965" y="7148"/>
                  </a:cubicBezTo>
                  <a:cubicBezTo>
                    <a:pt x="9906" y="7647"/>
                    <a:pt x="9453" y="8101"/>
                    <a:pt x="8729" y="8393"/>
                  </a:cubicBezTo>
                  <a:cubicBezTo>
                    <a:pt x="8400" y="8522"/>
                    <a:pt x="8341" y="8684"/>
                    <a:pt x="8341" y="8800"/>
                  </a:cubicBezTo>
                  <a:cubicBezTo>
                    <a:pt x="8318" y="9138"/>
                    <a:pt x="8771" y="9624"/>
                    <a:pt x="9347" y="9902"/>
                  </a:cubicBezTo>
                  <a:cubicBezTo>
                    <a:pt x="10376" y="10388"/>
                    <a:pt x="10359" y="11277"/>
                    <a:pt x="10335" y="12300"/>
                  </a:cubicBezTo>
                  <a:lnTo>
                    <a:pt x="10335" y="12818"/>
                  </a:lnTo>
                  <a:cubicBezTo>
                    <a:pt x="10335" y="14258"/>
                    <a:pt x="10335" y="15883"/>
                    <a:pt x="9041" y="16091"/>
                  </a:cubicBezTo>
                  <a:cubicBezTo>
                    <a:pt x="8906" y="16110"/>
                    <a:pt x="8776" y="16114"/>
                    <a:pt x="8647" y="16114"/>
                  </a:cubicBezTo>
                  <a:cubicBezTo>
                    <a:pt x="8259" y="16114"/>
                    <a:pt x="7871" y="16045"/>
                    <a:pt x="7518" y="15915"/>
                  </a:cubicBezTo>
                  <a:cubicBezTo>
                    <a:pt x="7300" y="15823"/>
                    <a:pt x="7076" y="15772"/>
                    <a:pt x="6847" y="15772"/>
                  </a:cubicBezTo>
                  <a:cubicBezTo>
                    <a:pt x="6788" y="15772"/>
                    <a:pt x="6729" y="15776"/>
                    <a:pt x="6671" y="15786"/>
                  </a:cubicBezTo>
                  <a:cubicBezTo>
                    <a:pt x="6600" y="15795"/>
                    <a:pt x="6535" y="15804"/>
                    <a:pt x="6471" y="15804"/>
                  </a:cubicBezTo>
                  <a:cubicBezTo>
                    <a:pt x="5882" y="15804"/>
                    <a:pt x="5571" y="15286"/>
                    <a:pt x="5312" y="14860"/>
                  </a:cubicBezTo>
                  <a:cubicBezTo>
                    <a:pt x="5188" y="14633"/>
                    <a:pt x="5041" y="14420"/>
                    <a:pt x="4835" y="14244"/>
                  </a:cubicBezTo>
                  <a:cubicBezTo>
                    <a:pt x="4818" y="14226"/>
                    <a:pt x="4794" y="14226"/>
                    <a:pt x="4776" y="14226"/>
                  </a:cubicBezTo>
                  <a:cubicBezTo>
                    <a:pt x="4694" y="14258"/>
                    <a:pt x="4588" y="14517"/>
                    <a:pt x="4547" y="14647"/>
                  </a:cubicBezTo>
                  <a:cubicBezTo>
                    <a:pt x="4424" y="15040"/>
                    <a:pt x="4218" y="15638"/>
                    <a:pt x="3394" y="15638"/>
                  </a:cubicBezTo>
                  <a:lnTo>
                    <a:pt x="3088" y="15638"/>
                  </a:lnTo>
                  <a:cubicBezTo>
                    <a:pt x="3018" y="15638"/>
                    <a:pt x="2941" y="15638"/>
                    <a:pt x="2865" y="15638"/>
                  </a:cubicBezTo>
                  <a:cubicBezTo>
                    <a:pt x="2400" y="15638"/>
                    <a:pt x="1847" y="15651"/>
                    <a:pt x="1706" y="15818"/>
                  </a:cubicBezTo>
                  <a:cubicBezTo>
                    <a:pt x="1624" y="15897"/>
                    <a:pt x="1647" y="16077"/>
                    <a:pt x="1771" y="16318"/>
                  </a:cubicBezTo>
                  <a:cubicBezTo>
                    <a:pt x="1829" y="16466"/>
                    <a:pt x="1894" y="16596"/>
                    <a:pt x="1953" y="16725"/>
                  </a:cubicBezTo>
                  <a:cubicBezTo>
                    <a:pt x="2324" y="17471"/>
                    <a:pt x="2594" y="18003"/>
                    <a:pt x="2241" y="18410"/>
                  </a:cubicBezTo>
                  <a:cubicBezTo>
                    <a:pt x="1976" y="18735"/>
                    <a:pt x="1400" y="18767"/>
                    <a:pt x="1006" y="18767"/>
                  </a:cubicBezTo>
                  <a:lnTo>
                    <a:pt x="782" y="18767"/>
                  </a:lnTo>
                  <a:lnTo>
                    <a:pt x="676" y="18781"/>
                  </a:lnTo>
                  <a:lnTo>
                    <a:pt x="635" y="18799"/>
                  </a:lnTo>
                  <a:lnTo>
                    <a:pt x="512" y="18832"/>
                  </a:lnTo>
                  <a:lnTo>
                    <a:pt x="471" y="18846"/>
                  </a:lnTo>
                  <a:cubicBezTo>
                    <a:pt x="429" y="18864"/>
                    <a:pt x="388" y="18878"/>
                    <a:pt x="329" y="18897"/>
                  </a:cubicBezTo>
                  <a:cubicBezTo>
                    <a:pt x="288" y="18910"/>
                    <a:pt x="247" y="18943"/>
                    <a:pt x="206" y="18961"/>
                  </a:cubicBezTo>
                  <a:lnTo>
                    <a:pt x="41" y="19091"/>
                  </a:lnTo>
                  <a:lnTo>
                    <a:pt x="0" y="19105"/>
                  </a:lnTo>
                  <a:lnTo>
                    <a:pt x="41" y="19137"/>
                  </a:lnTo>
                  <a:cubicBezTo>
                    <a:pt x="1153" y="19804"/>
                    <a:pt x="2059" y="20646"/>
                    <a:pt x="2718" y="21600"/>
                  </a:cubicBezTo>
                  <a:lnTo>
                    <a:pt x="2776" y="21568"/>
                  </a:lnTo>
                  <a:lnTo>
                    <a:pt x="2965" y="21470"/>
                  </a:lnTo>
                  <a:lnTo>
                    <a:pt x="3188" y="21359"/>
                  </a:lnTo>
                  <a:lnTo>
                    <a:pt x="3376" y="21262"/>
                  </a:lnTo>
                  <a:lnTo>
                    <a:pt x="3582" y="21165"/>
                  </a:lnTo>
                  <a:lnTo>
                    <a:pt x="3747" y="21082"/>
                  </a:lnTo>
                  <a:lnTo>
                    <a:pt x="3912" y="21003"/>
                  </a:lnTo>
                  <a:lnTo>
                    <a:pt x="4076" y="20938"/>
                  </a:lnTo>
                  <a:lnTo>
                    <a:pt x="4218" y="20873"/>
                  </a:lnTo>
                  <a:lnTo>
                    <a:pt x="4365" y="20808"/>
                  </a:lnTo>
                  <a:lnTo>
                    <a:pt x="4488" y="20757"/>
                  </a:lnTo>
                  <a:lnTo>
                    <a:pt x="4612" y="20711"/>
                  </a:lnTo>
                  <a:lnTo>
                    <a:pt x="4712" y="20660"/>
                  </a:lnTo>
                  <a:lnTo>
                    <a:pt x="4818" y="20628"/>
                  </a:lnTo>
                  <a:lnTo>
                    <a:pt x="4918" y="20595"/>
                  </a:lnTo>
                  <a:lnTo>
                    <a:pt x="5000" y="20563"/>
                  </a:lnTo>
                  <a:lnTo>
                    <a:pt x="5082" y="20549"/>
                  </a:lnTo>
                  <a:lnTo>
                    <a:pt x="5171" y="20531"/>
                  </a:lnTo>
                  <a:lnTo>
                    <a:pt x="5229" y="20517"/>
                  </a:lnTo>
                  <a:lnTo>
                    <a:pt x="5294" y="20498"/>
                  </a:lnTo>
                  <a:lnTo>
                    <a:pt x="5353" y="20484"/>
                  </a:lnTo>
                  <a:lnTo>
                    <a:pt x="5706" y="20484"/>
                  </a:lnTo>
                  <a:cubicBezTo>
                    <a:pt x="5912" y="20549"/>
                    <a:pt x="6094" y="20646"/>
                    <a:pt x="6259" y="20757"/>
                  </a:cubicBezTo>
                  <a:cubicBezTo>
                    <a:pt x="6465" y="20878"/>
                    <a:pt x="6624" y="20970"/>
                    <a:pt x="6824" y="20970"/>
                  </a:cubicBezTo>
                  <a:cubicBezTo>
                    <a:pt x="7000" y="20970"/>
                    <a:pt x="7212" y="20896"/>
                    <a:pt x="7518" y="20693"/>
                  </a:cubicBezTo>
                  <a:cubicBezTo>
                    <a:pt x="8094" y="20318"/>
                    <a:pt x="8765" y="20109"/>
                    <a:pt x="9359" y="20109"/>
                  </a:cubicBezTo>
                  <a:cubicBezTo>
                    <a:pt x="9606" y="20109"/>
                    <a:pt x="9841" y="20146"/>
                    <a:pt x="10047" y="20225"/>
                  </a:cubicBezTo>
                  <a:cubicBezTo>
                    <a:pt x="10459" y="20387"/>
                    <a:pt x="10747" y="20725"/>
                    <a:pt x="10729" y="21082"/>
                  </a:cubicBezTo>
                  <a:lnTo>
                    <a:pt x="10729" y="21230"/>
                  </a:lnTo>
                  <a:cubicBezTo>
                    <a:pt x="10994" y="21082"/>
                    <a:pt x="11224" y="20906"/>
                    <a:pt x="11447" y="20711"/>
                  </a:cubicBezTo>
                  <a:cubicBezTo>
                    <a:pt x="11818" y="20433"/>
                    <a:pt x="12294" y="20271"/>
                    <a:pt x="12806" y="20239"/>
                  </a:cubicBezTo>
                  <a:cubicBezTo>
                    <a:pt x="13218" y="20207"/>
                    <a:pt x="13324" y="20193"/>
                    <a:pt x="13324" y="19526"/>
                  </a:cubicBezTo>
                  <a:cubicBezTo>
                    <a:pt x="13324" y="18684"/>
                    <a:pt x="13653" y="18457"/>
                    <a:pt x="14188" y="18346"/>
                  </a:cubicBezTo>
                  <a:cubicBezTo>
                    <a:pt x="14371" y="18313"/>
                    <a:pt x="14518" y="18295"/>
                    <a:pt x="14518" y="17647"/>
                  </a:cubicBezTo>
                  <a:cubicBezTo>
                    <a:pt x="14518" y="16610"/>
                    <a:pt x="14576" y="15573"/>
                    <a:pt x="14641" y="14744"/>
                  </a:cubicBezTo>
                  <a:lnTo>
                    <a:pt x="14659" y="14536"/>
                  </a:lnTo>
                  <a:cubicBezTo>
                    <a:pt x="14682" y="14082"/>
                    <a:pt x="14700" y="13675"/>
                    <a:pt x="14700" y="13416"/>
                  </a:cubicBezTo>
                  <a:cubicBezTo>
                    <a:pt x="14700" y="12929"/>
                    <a:pt x="15318" y="12541"/>
                    <a:pt x="16000" y="12105"/>
                  </a:cubicBezTo>
                  <a:cubicBezTo>
                    <a:pt x="16676" y="11666"/>
                    <a:pt x="17482" y="11147"/>
                    <a:pt x="17482" y="10596"/>
                  </a:cubicBezTo>
                  <a:cubicBezTo>
                    <a:pt x="17482" y="9934"/>
                    <a:pt x="18041" y="9041"/>
                    <a:pt x="18618" y="8087"/>
                  </a:cubicBezTo>
                  <a:cubicBezTo>
                    <a:pt x="19235" y="7083"/>
                    <a:pt x="19871" y="6027"/>
                    <a:pt x="19871" y="5282"/>
                  </a:cubicBezTo>
                  <a:cubicBezTo>
                    <a:pt x="19871" y="3921"/>
                    <a:pt x="20324" y="3402"/>
                    <a:pt x="20800" y="2865"/>
                  </a:cubicBezTo>
                  <a:cubicBezTo>
                    <a:pt x="20900" y="2736"/>
                    <a:pt x="21024" y="2606"/>
                    <a:pt x="21129" y="2463"/>
                  </a:cubicBezTo>
                  <a:cubicBezTo>
                    <a:pt x="21171" y="2398"/>
                    <a:pt x="21212" y="2333"/>
                    <a:pt x="21253" y="2282"/>
                  </a:cubicBezTo>
                  <a:lnTo>
                    <a:pt x="21253" y="2268"/>
                  </a:lnTo>
                  <a:cubicBezTo>
                    <a:pt x="21271" y="2204"/>
                    <a:pt x="21312" y="2139"/>
                    <a:pt x="21353" y="2055"/>
                  </a:cubicBezTo>
                  <a:lnTo>
                    <a:pt x="21353" y="2023"/>
                  </a:lnTo>
                  <a:cubicBezTo>
                    <a:pt x="21394" y="1958"/>
                    <a:pt x="21418" y="1879"/>
                    <a:pt x="21435" y="1815"/>
                  </a:cubicBezTo>
                  <a:lnTo>
                    <a:pt x="21459" y="1764"/>
                  </a:lnTo>
                  <a:cubicBezTo>
                    <a:pt x="21476" y="1685"/>
                    <a:pt x="21518" y="1602"/>
                    <a:pt x="21518" y="1523"/>
                  </a:cubicBezTo>
                  <a:lnTo>
                    <a:pt x="21518" y="1491"/>
                  </a:lnTo>
                  <a:cubicBezTo>
                    <a:pt x="21541" y="1393"/>
                    <a:pt x="21559" y="1310"/>
                    <a:pt x="21582" y="1231"/>
                  </a:cubicBezTo>
                  <a:lnTo>
                    <a:pt x="21582" y="1199"/>
                  </a:lnTo>
                  <a:cubicBezTo>
                    <a:pt x="21582" y="1102"/>
                    <a:pt x="21600" y="1005"/>
                    <a:pt x="21600" y="907"/>
                  </a:cubicBezTo>
                  <a:lnTo>
                    <a:pt x="21600" y="583"/>
                  </a:lnTo>
                  <a:cubicBezTo>
                    <a:pt x="21600" y="486"/>
                    <a:pt x="21600" y="403"/>
                    <a:pt x="21582" y="306"/>
                  </a:cubicBezTo>
                  <a:lnTo>
                    <a:pt x="21582" y="273"/>
                  </a:lnTo>
                  <a:lnTo>
                    <a:pt x="19171"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76" name="Google Shape;3580;p57"/>
            <p:cNvSpPr/>
            <p:nvPr/>
          </p:nvSpPr>
          <p:spPr>
            <a:xfrm>
              <a:off x="1368210" y="82812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600" y="2801"/>
                    <a:pt x="11314" y="6314"/>
                    <a:pt x="8057" y="9732"/>
                  </a:cubicBezTo>
                  <a:cubicBezTo>
                    <a:pt x="11143" y="6741"/>
                    <a:pt x="15086" y="3845"/>
                    <a:pt x="19714" y="997"/>
                  </a:cubicBezTo>
                  <a:lnTo>
                    <a:pt x="21600" y="0"/>
                  </a:lnTo>
                  <a:close/>
                  <a:moveTo>
                    <a:pt x="8057" y="9732"/>
                  </a:moveTo>
                  <a:cubicBezTo>
                    <a:pt x="4114" y="13577"/>
                    <a:pt x="1371" y="17565"/>
                    <a:pt x="0" y="21600"/>
                  </a:cubicBezTo>
                  <a:cubicBezTo>
                    <a:pt x="686" y="20508"/>
                    <a:pt x="2914" y="15286"/>
                    <a:pt x="8057" y="9732"/>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79" name="Google Shape;3581;p57"/>
            <p:cNvGrpSpPr/>
            <p:nvPr/>
          </p:nvGrpSpPr>
          <p:grpSpPr>
            <a:xfrm>
              <a:off x="1348937" y="834644"/>
              <a:ext cx="12701" cy="392"/>
              <a:chOff x="0" y="0"/>
              <a:chExt cx="12699" cy="391"/>
            </a:xfrm>
          </p:grpSpPr>
          <p:sp>
            <p:nvSpPr>
              <p:cNvPr id="3077" name="Линия"/>
              <p:cNvSpPr/>
              <p:nvPr/>
            </p:nvSpPr>
            <p:spPr>
              <a:xfrm>
                <a:off x="-1" y="0"/>
                <a:ext cx="12701" cy="39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078" name="Линия"/>
              <p:cNvSpPr/>
              <p:nvPr/>
            </p:nvSpPr>
            <p:spPr>
              <a:xfrm flipH="1" flipV="1">
                <a:off x="-1" y="0"/>
                <a:ext cx="12701" cy="39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080" name="Google Shape;3583;p57"/>
            <p:cNvSpPr/>
            <p:nvPr/>
          </p:nvSpPr>
          <p:spPr>
            <a:xfrm>
              <a:off x="1369107" y="82499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3886" y="7494"/>
                  </a:lnTo>
                  <a:cubicBezTo>
                    <a:pt x="16200" y="5290"/>
                    <a:pt x="19286" y="2645"/>
                    <a:pt x="21600" y="0"/>
                  </a:cubicBezTo>
                  <a:close/>
                  <a:moveTo>
                    <a:pt x="13886" y="7494"/>
                  </a:moveTo>
                  <a:cubicBezTo>
                    <a:pt x="12343" y="8816"/>
                    <a:pt x="11571" y="9698"/>
                    <a:pt x="10029" y="11020"/>
                  </a:cubicBezTo>
                  <a:lnTo>
                    <a:pt x="13886" y="7494"/>
                  </a:lnTo>
                  <a:close/>
                  <a:moveTo>
                    <a:pt x="10029" y="11020"/>
                  </a:moveTo>
                  <a:lnTo>
                    <a:pt x="8486" y="12343"/>
                  </a:lnTo>
                  <a:lnTo>
                    <a:pt x="7714" y="12784"/>
                  </a:lnTo>
                  <a:cubicBezTo>
                    <a:pt x="8486" y="12343"/>
                    <a:pt x="9257" y="11461"/>
                    <a:pt x="10029" y="11020"/>
                  </a:cubicBezTo>
                  <a:close/>
                  <a:moveTo>
                    <a:pt x="7714" y="12784"/>
                  </a:moveTo>
                  <a:cubicBezTo>
                    <a:pt x="5400" y="15869"/>
                    <a:pt x="2314" y="18514"/>
                    <a:pt x="0" y="21600"/>
                  </a:cubicBezTo>
                  <a:lnTo>
                    <a:pt x="7714" y="12784"/>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83" name="Google Shape;3591;p57"/>
            <p:cNvGrpSpPr/>
            <p:nvPr/>
          </p:nvGrpSpPr>
          <p:grpSpPr>
            <a:xfrm>
              <a:off x="1344891" y="860030"/>
              <a:ext cx="12701" cy="12701"/>
              <a:chOff x="0" y="0"/>
              <a:chExt cx="12699" cy="12700"/>
            </a:xfrm>
          </p:grpSpPr>
          <p:sp>
            <p:nvSpPr>
              <p:cNvPr id="308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000" y="13540"/>
                      <a:pt x="8533" y="628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8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533" y="6287"/>
                      <a:pt x="16000" y="1354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84" name="Google Shape;3592;p57"/>
            <p:cNvSpPr/>
            <p:nvPr/>
          </p:nvSpPr>
          <p:spPr>
            <a:xfrm>
              <a:off x="1347729" y="83165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9257" y="6557"/>
                    <a:pt x="0" y="14657"/>
                    <a:pt x="0" y="21600"/>
                  </a:cubicBez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87" name="Google Shape;3593;p57"/>
            <p:cNvGrpSpPr/>
            <p:nvPr/>
          </p:nvGrpSpPr>
          <p:grpSpPr>
            <a:xfrm>
              <a:off x="1353508" y="830628"/>
              <a:ext cx="1332" cy="12701"/>
              <a:chOff x="0" y="0"/>
              <a:chExt cx="1331" cy="12700"/>
            </a:xfrm>
          </p:grpSpPr>
          <p:sp>
            <p:nvSpPr>
              <p:cNvPr id="3085" name="Линия"/>
              <p:cNvSpPr/>
              <p:nvPr/>
            </p:nvSpPr>
            <p:spPr>
              <a:xfrm flipV="1">
                <a:off x="0" y="-1"/>
                <a:ext cx="1332"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086" name="Линия"/>
              <p:cNvSpPr/>
              <p:nvPr/>
            </p:nvSpPr>
            <p:spPr>
              <a:xfrm flipH="1">
                <a:off x="0" y="-1"/>
                <a:ext cx="1332"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090" name="Google Shape;3596;p57"/>
            <p:cNvGrpSpPr/>
            <p:nvPr/>
          </p:nvGrpSpPr>
          <p:grpSpPr>
            <a:xfrm>
              <a:off x="1347987" y="829250"/>
              <a:ext cx="12701" cy="12701"/>
              <a:chOff x="0" y="0"/>
              <a:chExt cx="12700" cy="12700"/>
            </a:xfrm>
          </p:grpSpPr>
          <p:sp>
            <p:nvSpPr>
              <p:cNvPr id="308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745" y="7821"/>
                      <a:pt x="7855" y="1508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8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855" y="15083"/>
                      <a:pt x="13745" y="7821"/>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091" name="Google Shape;3598;p57"/>
            <p:cNvSpPr/>
            <p:nvPr/>
          </p:nvSpPr>
          <p:spPr>
            <a:xfrm>
              <a:off x="1338686" y="86343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34" y="0"/>
                  </a:moveTo>
                  <a:cubicBezTo>
                    <a:pt x="11034" y="0"/>
                    <a:pt x="2244" y="1662"/>
                    <a:pt x="0" y="21600"/>
                  </a:cubicBezTo>
                  <a:cubicBezTo>
                    <a:pt x="2618" y="0"/>
                    <a:pt x="14119" y="0"/>
                    <a:pt x="21600" y="0"/>
                  </a:cubicBezTo>
                  <a:cubicBezTo>
                    <a:pt x="20571" y="0"/>
                    <a:pt x="19449" y="0"/>
                    <a:pt x="1823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92" name="Google Shape;3600;p57"/>
            <p:cNvSpPr/>
            <p:nvPr/>
          </p:nvSpPr>
          <p:spPr>
            <a:xfrm>
              <a:off x="1416053" y="674639"/>
              <a:ext cx="119646" cy="1481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91" y="0"/>
                  </a:moveTo>
                  <a:lnTo>
                    <a:pt x="17823" y="69"/>
                  </a:lnTo>
                  <a:lnTo>
                    <a:pt x="17815" y="83"/>
                  </a:lnTo>
                  <a:cubicBezTo>
                    <a:pt x="17798" y="103"/>
                    <a:pt x="17781" y="117"/>
                    <a:pt x="17764" y="139"/>
                  </a:cubicBezTo>
                  <a:lnTo>
                    <a:pt x="17747" y="145"/>
                  </a:lnTo>
                  <a:cubicBezTo>
                    <a:pt x="17730" y="158"/>
                    <a:pt x="17712" y="172"/>
                    <a:pt x="17695" y="186"/>
                  </a:cubicBezTo>
                  <a:cubicBezTo>
                    <a:pt x="17678" y="200"/>
                    <a:pt x="17661" y="208"/>
                    <a:pt x="17644" y="222"/>
                  </a:cubicBezTo>
                  <a:cubicBezTo>
                    <a:pt x="17617" y="228"/>
                    <a:pt x="17600" y="236"/>
                    <a:pt x="17582" y="242"/>
                  </a:cubicBezTo>
                  <a:lnTo>
                    <a:pt x="17575" y="242"/>
                  </a:lnTo>
                  <a:cubicBezTo>
                    <a:pt x="17558" y="242"/>
                    <a:pt x="17531" y="250"/>
                    <a:pt x="17514" y="250"/>
                  </a:cubicBezTo>
                  <a:lnTo>
                    <a:pt x="17497" y="250"/>
                  </a:lnTo>
                  <a:cubicBezTo>
                    <a:pt x="17480" y="255"/>
                    <a:pt x="17455" y="255"/>
                    <a:pt x="17428" y="255"/>
                  </a:cubicBezTo>
                  <a:lnTo>
                    <a:pt x="17205" y="255"/>
                  </a:lnTo>
                  <a:cubicBezTo>
                    <a:pt x="17146" y="255"/>
                    <a:pt x="17095" y="352"/>
                    <a:pt x="17033" y="485"/>
                  </a:cubicBezTo>
                  <a:cubicBezTo>
                    <a:pt x="16940" y="699"/>
                    <a:pt x="16803" y="1026"/>
                    <a:pt x="16330" y="1026"/>
                  </a:cubicBezTo>
                  <a:cubicBezTo>
                    <a:pt x="16082" y="1026"/>
                    <a:pt x="16038" y="1109"/>
                    <a:pt x="15970" y="1248"/>
                  </a:cubicBezTo>
                  <a:cubicBezTo>
                    <a:pt x="15911" y="1364"/>
                    <a:pt x="15825" y="1539"/>
                    <a:pt x="15541" y="1539"/>
                  </a:cubicBezTo>
                  <a:cubicBezTo>
                    <a:pt x="15173" y="1539"/>
                    <a:pt x="14871" y="1317"/>
                    <a:pt x="14751" y="1220"/>
                  </a:cubicBezTo>
                  <a:lnTo>
                    <a:pt x="13018" y="1220"/>
                  </a:lnTo>
                  <a:lnTo>
                    <a:pt x="12967" y="1178"/>
                  </a:lnTo>
                  <a:cubicBezTo>
                    <a:pt x="12864" y="1095"/>
                    <a:pt x="12678" y="996"/>
                    <a:pt x="12580" y="996"/>
                  </a:cubicBezTo>
                  <a:cubicBezTo>
                    <a:pt x="12562" y="996"/>
                    <a:pt x="12548" y="998"/>
                    <a:pt x="12538" y="1004"/>
                  </a:cubicBezTo>
                  <a:lnTo>
                    <a:pt x="12023" y="1281"/>
                  </a:lnTo>
                  <a:lnTo>
                    <a:pt x="3956" y="1281"/>
                  </a:lnTo>
                  <a:lnTo>
                    <a:pt x="3956" y="3562"/>
                  </a:lnTo>
                  <a:lnTo>
                    <a:pt x="2694" y="3590"/>
                  </a:lnTo>
                  <a:lnTo>
                    <a:pt x="2694" y="7000"/>
                  </a:lnTo>
                  <a:cubicBezTo>
                    <a:pt x="2745" y="7764"/>
                    <a:pt x="2660" y="8194"/>
                    <a:pt x="2412" y="8255"/>
                  </a:cubicBezTo>
                  <a:lnTo>
                    <a:pt x="2334" y="8277"/>
                  </a:lnTo>
                  <a:cubicBezTo>
                    <a:pt x="1537" y="8485"/>
                    <a:pt x="1365" y="8644"/>
                    <a:pt x="1365" y="8735"/>
                  </a:cubicBezTo>
                  <a:cubicBezTo>
                    <a:pt x="1365" y="9059"/>
                    <a:pt x="1297" y="9442"/>
                    <a:pt x="738" y="9531"/>
                  </a:cubicBezTo>
                  <a:cubicBezTo>
                    <a:pt x="679" y="9539"/>
                    <a:pt x="662" y="9614"/>
                    <a:pt x="652" y="9788"/>
                  </a:cubicBezTo>
                  <a:cubicBezTo>
                    <a:pt x="628" y="9996"/>
                    <a:pt x="593" y="10335"/>
                    <a:pt x="130" y="10335"/>
                  </a:cubicBezTo>
                  <a:lnTo>
                    <a:pt x="86" y="10335"/>
                  </a:lnTo>
                  <a:cubicBezTo>
                    <a:pt x="103" y="10384"/>
                    <a:pt x="130" y="10432"/>
                    <a:pt x="154" y="10473"/>
                  </a:cubicBezTo>
                  <a:cubicBezTo>
                    <a:pt x="250" y="10648"/>
                    <a:pt x="395" y="10911"/>
                    <a:pt x="154" y="11097"/>
                  </a:cubicBezTo>
                  <a:cubicBezTo>
                    <a:pt x="69" y="11160"/>
                    <a:pt x="10" y="11250"/>
                    <a:pt x="0" y="11341"/>
                  </a:cubicBezTo>
                  <a:cubicBezTo>
                    <a:pt x="0" y="11354"/>
                    <a:pt x="0" y="11368"/>
                    <a:pt x="0" y="11374"/>
                  </a:cubicBezTo>
                  <a:cubicBezTo>
                    <a:pt x="0" y="11382"/>
                    <a:pt x="0" y="11396"/>
                    <a:pt x="10" y="11402"/>
                  </a:cubicBezTo>
                  <a:cubicBezTo>
                    <a:pt x="47" y="11453"/>
                    <a:pt x="113" y="11481"/>
                    <a:pt x="184" y="11481"/>
                  </a:cubicBezTo>
                  <a:cubicBezTo>
                    <a:pt x="191" y="11481"/>
                    <a:pt x="199" y="11479"/>
                    <a:pt x="206" y="11479"/>
                  </a:cubicBezTo>
                  <a:cubicBezTo>
                    <a:pt x="216" y="11479"/>
                    <a:pt x="226" y="11479"/>
                    <a:pt x="235" y="11479"/>
                  </a:cubicBezTo>
                  <a:cubicBezTo>
                    <a:pt x="346" y="11479"/>
                    <a:pt x="453" y="11513"/>
                    <a:pt x="525" y="11576"/>
                  </a:cubicBezTo>
                  <a:cubicBezTo>
                    <a:pt x="679" y="11709"/>
                    <a:pt x="652" y="11909"/>
                    <a:pt x="635" y="12145"/>
                  </a:cubicBezTo>
                  <a:cubicBezTo>
                    <a:pt x="628" y="12228"/>
                    <a:pt x="618" y="12319"/>
                    <a:pt x="618" y="12408"/>
                  </a:cubicBezTo>
                  <a:cubicBezTo>
                    <a:pt x="618" y="12430"/>
                    <a:pt x="618" y="12444"/>
                    <a:pt x="628" y="12463"/>
                  </a:cubicBezTo>
                  <a:cubicBezTo>
                    <a:pt x="628" y="12471"/>
                    <a:pt x="628" y="12477"/>
                    <a:pt x="628" y="12491"/>
                  </a:cubicBezTo>
                  <a:cubicBezTo>
                    <a:pt x="635" y="12499"/>
                    <a:pt x="628" y="12505"/>
                    <a:pt x="635" y="12513"/>
                  </a:cubicBezTo>
                  <a:cubicBezTo>
                    <a:pt x="645" y="12519"/>
                    <a:pt x="645" y="12533"/>
                    <a:pt x="652" y="12547"/>
                  </a:cubicBezTo>
                  <a:lnTo>
                    <a:pt x="662" y="12560"/>
                  </a:lnTo>
                  <a:cubicBezTo>
                    <a:pt x="669" y="12568"/>
                    <a:pt x="679" y="12582"/>
                    <a:pt x="686" y="12596"/>
                  </a:cubicBezTo>
                  <a:cubicBezTo>
                    <a:pt x="730" y="12657"/>
                    <a:pt x="789" y="12721"/>
                    <a:pt x="858" y="12768"/>
                  </a:cubicBezTo>
                  <a:cubicBezTo>
                    <a:pt x="961" y="12838"/>
                    <a:pt x="1064" y="12901"/>
                    <a:pt x="1184" y="12956"/>
                  </a:cubicBezTo>
                  <a:lnTo>
                    <a:pt x="1194" y="12956"/>
                  </a:lnTo>
                  <a:lnTo>
                    <a:pt x="1314" y="13004"/>
                  </a:lnTo>
                  <a:lnTo>
                    <a:pt x="1167" y="13400"/>
                  </a:lnTo>
                  <a:lnTo>
                    <a:pt x="1132" y="13503"/>
                  </a:lnTo>
                  <a:lnTo>
                    <a:pt x="1150" y="13517"/>
                  </a:lnTo>
                  <a:cubicBezTo>
                    <a:pt x="1424" y="13788"/>
                    <a:pt x="2025" y="14376"/>
                    <a:pt x="2103" y="14564"/>
                  </a:cubicBezTo>
                  <a:cubicBezTo>
                    <a:pt x="2110" y="14584"/>
                    <a:pt x="2120" y="14612"/>
                    <a:pt x="2137" y="14634"/>
                  </a:cubicBezTo>
                  <a:lnTo>
                    <a:pt x="2179" y="14709"/>
                  </a:lnTo>
                  <a:cubicBezTo>
                    <a:pt x="2309" y="14903"/>
                    <a:pt x="2471" y="15180"/>
                    <a:pt x="2378" y="15410"/>
                  </a:cubicBezTo>
                  <a:cubicBezTo>
                    <a:pt x="2334" y="15521"/>
                    <a:pt x="2231" y="15610"/>
                    <a:pt x="2103" y="15659"/>
                  </a:cubicBezTo>
                  <a:cubicBezTo>
                    <a:pt x="1956" y="15715"/>
                    <a:pt x="1922" y="15762"/>
                    <a:pt x="1914" y="15784"/>
                  </a:cubicBezTo>
                  <a:cubicBezTo>
                    <a:pt x="1914" y="15798"/>
                    <a:pt x="1922" y="15806"/>
                    <a:pt x="1939" y="15820"/>
                  </a:cubicBezTo>
                  <a:lnTo>
                    <a:pt x="2557" y="15889"/>
                  </a:lnTo>
                  <a:lnTo>
                    <a:pt x="2721" y="16222"/>
                  </a:lnTo>
                  <a:cubicBezTo>
                    <a:pt x="3071" y="16242"/>
                    <a:pt x="3397" y="16360"/>
                    <a:pt x="3665" y="16541"/>
                  </a:cubicBezTo>
                  <a:cubicBezTo>
                    <a:pt x="3716" y="16582"/>
                    <a:pt x="3760" y="16616"/>
                    <a:pt x="3812" y="16657"/>
                  </a:cubicBezTo>
                  <a:cubicBezTo>
                    <a:pt x="3922" y="16776"/>
                    <a:pt x="4025" y="16859"/>
                    <a:pt x="4094" y="16929"/>
                  </a:cubicBezTo>
                  <a:cubicBezTo>
                    <a:pt x="4309" y="17115"/>
                    <a:pt x="4420" y="17220"/>
                    <a:pt x="4420" y="17414"/>
                  </a:cubicBezTo>
                  <a:cubicBezTo>
                    <a:pt x="4420" y="17469"/>
                    <a:pt x="4515" y="17517"/>
                    <a:pt x="4711" y="17628"/>
                  </a:cubicBezTo>
                  <a:cubicBezTo>
                    <a:pt x="4875" y="17719"/>
                    <a:pt x="5037" y="17808"/>
                    <a:pt x="5192" y="17913"/>
                  </a:cubicBezTo>
                  <a:cubicBezTo>
                    <a:pt x="5741" y="18279"/>
                    <a:pt x="5741" y="18523"/>
                    <a:pt x="5741" y="18737"/>
                  </a:cubicBezTo>
                  <a:cubicBezTo>
                    <a:pt x="5785" y="18820"/>
                    <a:pt x="6162" y="19014"/>
                    <a:pt x="6557" y="19160"/>
                  </a:cubicBezTo>
                  <a:lnTo>
                    <a:pt x="6581" y="19174"/>
                  </a:lnTo>
                  <a:lnTo>
                    <a:pt x="6616" y="19180"/>
                  </a:lnTo>
                  <a:lnTo>
                    <a:pt x="6650" y="19263"/>
                  </a:lnTo>
                  <a:lnTo>
                    <a:pt x="6925" y="19812"/>
                  </a:lnTo>
                  <a:lnTo>
                    <a:pt x="6934" y="19818"/>
                  </a:lnTo>
                  <a:lnTo>
                    <a:pt x="6976" y="19840"/>
                  </a:lnTo>
                  <a:lnTo>
                    <a:pt x="6993" y="19846"/>
                  </a:lnTo>
                  <a:lnTo>
                    <a:pt x="7037" y="19873"/>
                  </a:lnTo>
                  <a:lnTo>
                    <a:pt x="7055" y="19881"/>
                  </a:lnTo>
                  <a:lnTo>
                    <a:pt x="7089" y="19909"/>
                  </a:lnTo>
                  <a:lnTo>
                    <a:pt x="7113" y="19923"/>
                  </a:lnTo>
                  <a:lnTo>
                    <a:pt x="7165" y="19964"/>
                  </a:lnTo>
                  <a:lnTo>
                    <a:pt x="7192" y="20000"/>
                  </a:lnTo>
                  <a:lnTo>
                    <a:pt x="7216" y="20020"/>
                  </a:lnTo>
                  <a:cubicBezTo>
                    <a:pt x="7226" y="20028"/>
                    <a:pt x="7234" y="20042"/>
                    <a:pt x="7243" y="20055"/>
                  </a:cubicBezTo>
                  <a:lnTo>
                    <a:pt x="7260" y="20075"/>
                  </a:lnTo>
                  <a:cubicBezTo>
                    <a:pt x="7268" y="20097"/>
                    <a:pt x="7285" y="20117"/>
                    <a:pt x="7295" y="20139"/>
                  </a:cubicBezTo>
                  <a:cubicBezTo>
                    <a:pt x="7302" y="20152"/>
                    <a:pt x="7312" y="20172"/>
                    <a:pt x="7319" y="20194"/>
                  </a:cubicBezTo>
                  <a:cubicBezTo>
                    <a:pt x="7439" y="20366"/>
                    <a:pt x="7611" y="20513"/>
                    <a:pt x="7827" y="20624"/>
                  </a:cubicBezTo>
                  <a:cubicBezTo>
                    <a:pt x="7839" y="20628"/>
                    <a:pt x="8015" y="20721"/>
                    <a:pt x="8199" y="20721"/>
                  </a:cubicBezTo>
                  <a:cubicBezTo>
                    <a:pt x="8288" y="20721"/>
                    <a:pt x="8378" y="20699"/>
                    <a:pt x="8452" y="20638"/>
                  </a:cubicBezTo>
                  <a:cubicBezTo>
                    <a:pt x="8555" y="20547"/>
                    <a:pt x="8709" y="20499"/>
                    <a:pt x="8856" y="20499"/>
                  </a:cubicBezTo>
                  <a:cubicBezTo>
                    <a:pt x="8993" y="20499"/>
                    <a:pt x="9123" y="20527"/>
                    <a:pt x="9234" y="20582"/>
                  </a:cubicBezTo>
                  <a:cubicBezTo>
                    <a:pt x="9261" y="20596"/>
                    <a:pt x="9295" y="20616"/>
                    <a:pt x="9319" y="20630"/>
                  </a:cubicBezTo>
                  <a:cubicBezTo>
                    <a:pt x="9437" y="20572"/>
                    <a:pt x="9628" y="20493"/>
                    <a:pt x="9815" y="20493"/>
                  </a:cubicBezTo>
                  <a:cubicBezTo>
                    <a:pt x="9903" y="20493"/>
                    <a:pt x="9989" y="20511"/>
                    <a:pt x="10067" y="20554"/>
                  </a:cubicBezTo>
                  <a:lnTo>
                    <a:pt x="10109" y="20574"/>
                  </a:lnTo>
                  <a:lnTo>
                    <a:pt x="10126" y="20588"/>
                  </a:lnTo>
                  <a:lnTo>
                    <a:pt x="10153" y="20602"/>
                  </a:lnTo>
                  <a:lnTo>
                    <a:pt x="10187" y="20624"/>
                  </a:lnTo>
                  <a:lnTo>
                    <a:pt x="10222" y="20644"/>
                  </a:lnTo>
                  <a:lnTo>
                    <a:pt x="10256" y="20671"/>
                  </a:lnTo>
                  <a:lnTo>
                    <a:pt x="10290" y="20685"/>
                  </a:lnTo>
                  <a:lnTo>
                    <a:pt x="10342" y="20721"/>
                  </a:lnTo>
                  <a:lnTo>
                    <a:pt x="10366" y="20741"/>
                  </a:lnTo>
                  <a:lnTo>
                    <a:pt x="10427" y="20776"/>
                  </a:lnTo>
                  <a:lnTo>
                    <a:pt x="10462" y="20796"/>
                  </a:lnTo>
                  <a:lnTo>
                    <a:pt x="10513" y="20838"/>
                  </a:lnTo>
                  <a:lnTo>
                    <a:pt x="10555" y="20859"/>
                  </a:lnTo>
                  <a:lnTo>
                    <a:pt x="10606" y="20901"/>
                  </a:lnTo>
                  <a:lnTo>
                    <a:pt x="10658" y="20929"/>
                  </a:lnTo>
                  <a:lnTo>
                    <a:pt x="10709" y="20970"/>
                  </a:lnTo>
                  <a:lnTo>
                    <a:pt x="10771" y="21004"/>
                  </a:lnTo>
                  <a:lnTo>
                    <a:pt x="10822" y="21040"/>
                  </a:lnTo>
                  <a:lnTo>
                    <a:pt x="10881" y="21081"/>
                  </a:lnTo>
                  <a:lnTo>
                    <a:pt x="10932" y="21115"/>
                  </a:lnTo>
                  <a:lnTo>
                    <a:pt x="11001" y="21164"/>
                  </a:lnTo>
                  <a:lnTo>
                    <a:pt x="11045" y="21198"/>
                  </a:lnTo>
                  <a:lnTo>
                    <a:pt x="11121" y="21248"/>
                  </a:lnTo>
                  <a:lnTo>
                    <a:pt x="11165" y="21281"/>
                  </a:lnTo>
                  <a:lnTo>
                    <a:pt x="11241" y="21337"/>
                  </a:lnTo>
                  <a:lnTo>
                    <a:pt x="11285" y="21364"/>
                  </a:lnTo>
                  <a:lnTo>
                    <a:pt x="11361" y="21420"/>
                  </a:lnTo>
                  <a:lnTo>
                    <a:pt x="11405" y="21455"/>
                  </a:lnTo>
                  <a:lnTo>
                    <a:pt x="11491" y="21511"/>
                  </a:lnTo>
                  <a:lnTo>
                    <a:pt x="11560" y="21566"/>
                  </a:lnTo>
                  <a:cubicBezTo>
                    <a:pt x="11670" y="21531"/>
                    <a:pt x="11842" y="21483"/>
                    <a:pt x="12023" y="21442"/>
                  </a:cubicBezTo>
                  <a:lnTo>
                    <a:pt x="12143" y="21414"/>
                  </a:lnTo>
                  <a:lnTo>
                    <a:pt x="12168" y="21406"/>
                  </a:lnTo>
                  <a:lnTo>
                    <a:pt x="12281" y="21386"/>
                  </a:lnTo>
                  <a:lnTo>
                    <a:pt x="12288" y="21386"/>
                  </a:lnTo>
                  <a:lnTo>
                    <a:pt x="12401" y="21364"/>
                  </a:lnTo>
                  <a:lnTo>
                    <a:pt x="12418" y="21364"/>
                  </a:lnTo>
                  <a:cubicBezTo>
                    <a:pt x="12452" y="21358"/>
                    <a:pt x="12477" y="21358"/>
                    <a:pt x="12511" y="21358"/>
                  </a:cubicBezTo>
                  <a:lnTo>
                    <a:pt x="12665" y="21358"/>
                  </a:lnTo>
                  <a:lnTo>
                    <a:pt x="12717" y="21372"/>
                  </a:lnTo>
                  <a:lnTo>
                    <a:pt x="12734" y="21372"/>
                  </a:lnTo>
                  <a:lnTo>
                    <a:pt x="12795" y="21392"/>
                  </a:lnTo>
                  <a:lnTo>
                    <a:pt x="12803" y="21392"/>
                  </a:lnTo>
                  <a:lnTo>
                    <a:pt x="12871" y="21414"/>
                  </a:lnTo>
                  <a:lnTo>
                    <a:pt x="12940" y="21448"/>
                  </a:lnTo>
                  <a:lnTo>
                    <a:pt x="13001" y="21475"/>
                  </a:lnTo>
                  <a:lnTo>
                    <a:pt x="13018" y="21475"/>
                  </a:lnTo>
                  <a:lnTo>
                    <a:pt x="13035" y="21489"/>
                  </a:lnTo>
                  <a:lnTo>
                    <a:pt x="13077" y="21511"/>
                  </a:lnTo>
                  <a:cubicBezTo>
                    <a:pt x="13138" y="21545"/>
                    <a:pt x="13197" y="21572"/>
                    <a:pt x="13259" y="21600"/>
                  </a:cubicBezTo>
                  <a:cubicBezTo>
                    <a:pt x="13430" y="21451"/>
                    <a:pt x="13874" y="21289"/>
                    <a:pt x="14195" y="21289"/>
                  </a:cubicBezTo>
                  <a:cubicBezTo>
                    <a:pt x="14276" y="21289"/>
                    <a:pt x="14349" y="21299"/>
                    <a:pt x="14408" y="21323"/>
                  </a:cubicBezTo>
                  <a:cubicBezTo>
                    <a:pt x="14511" y="21366"/>
                    <a:pt x="14670" y="21386"/>
                    <a:pt x="14800" y="21386"/>
                  </a:cubicBezTo>
                  <a:cubicBezTo>
                    <a:pt x="14898" y="21386"/>
                    <a:pt x="14982" y="21376"/>
                    <a:pt x="15019" y="21358"/>
                  </a:cubicBezTo>
                  <a:cubicBezTo>
                    <a:pt x="15043" y="21234"/>
                    <a:pt x="15207" y="21137"/>
                    <a:pt x="15369" y="21032"/>
                  </a:cubicBezTo>
                  <a:cubicBezTo>
                    <a:pt x="15421" y="21004"/>
                    <a:pt x="15472" y="20976"/>
                    <a:pt x="15523" y="20943"/>
                  </a:cubicBezTo>
                  <a:cubicBezTo>
                    <a:pt x="15568" y="20915"/>
                    <a:pt x="15602" y="20887"/>
                    <a:pt x="15636" y="20846"/>
                  </a:cubicBezTo>
                  <a:cubicBezTo>
                    <a:pt x="15636" y="20846"/>
                    <a:pt x="15636" y="20838"/>
                    <a:pt x="15636" y="20838"/>
                  </a:cubicBezTo>
                  <a:cubicBezTo>
                    <a:pt x="15722" y="20554"/>
                    <a:pt x="16536" y="20208"/>
                    <a:pt x="16837" y="20158"/>
                  </a:cubicBezTo>
                  <a:cubicBezTo>
                    <a:pt x="16994" y="20133"/>
                    <a:pt x="17131" y="20121"/>
                    <a:pt x="17254" y="20121"/>
                  </a:cubicBezTo>
                  <a:cubicBezTo>
                    <a:pt x="17504" y="20121"/>
                    <a:pt x="17681" y="20174"/>
                    <a:pt x="17788" y="20277"/>
                  </a:cubicBezTo>
                  <a:cubicBezTo>
                    <a:pt x="17798" y="20291"/>
                    <a:pt x="17815" y="20297"/>
                    <a:pt x="17823" y="20305"/>
                  </a:cubicBezTo>
                  <a:cubicBezTo>
                    <a:pt x="17840" y="20311"/>
                    <a:pt x="17857" y="20319"/>
                    <a:pt x="17874" y="20325"/>
                  </a:cubicBezTo>
                  <a:lnTo>
                    <a:pt x="17874" y="20297"/>
                  </a:lnTo>
                  <a:lnTo>
                    <a:pt x="17891" y="20214"/>
                  </a:lnTo>
                  <a:lnTo>
                    <a:pt x="17908" y="20166"/>
                  </a:lnTo>
                  <a:lnTo>
                    <a:pt x="17926" y="20055"/>
                  </a:lnTo>
                  <a:cubicBezTo>
                    <a:pt x="17960" y="19945"/>
                    <a:pt x="17977" y="19818"/>
                    <a:pt x="17987" y="19701"/>
                  </a:cubicBezTo>
                  <a:cubicBezTo>
                    <a:pt x="17565" y="19679"/>
                    <a:pt x="16889" y="19374"/>
                    <a:pt x="16631" y="18814"/>
                  </a:cubicBezTo>
                  <a:cubicBezTo>
                    <a:pt x="16501" y="18537"/>
                    <a:pt x="16210" y="18307"/>
                    <a:pt x="15962" y="18113"/>
                  </a:cubicBezTo>
                  <a:lnTo>
                    <a:pt x="15884" y="18044"/>
                  </a:lnTo>
                  <a:cubicBezTo>
                    <a:pt x="15808" y="17982"/>
                    <a:pt x="15729" y="17919"/>
                    <a:pt x="15671" y="17863"/>
                  </a:cubicBezTo>
                  <a:lnTo>
                    <a:pt x="15671" y="17857"/>
                  </a:lnTo>
                  <a:lnTo>
                    <a:pt x="15619" y="17808"/>
                  </a:lnTo>
                  <a:lnTo>
                    <a:pt x="15609" y="17794"/>
                  </a:lnTo>
                  <a:cubicBezTo>
                    <a:pt x="15592" y="17780"/>
                    <a:pt x="15575" y="17760"/>
                    <a:pt x="15558" y="17747"/>
                  </a:cubicBezTo>
                  <a:lnTo>
                    <a:pt x="15558" y="17733"/>
                  </a:lnTo>
                  <a:cubicBezTo>
                    <a:pt x="15523" y="17697"/>
                    <a:pt x="15489" y="17655"/>
                    <a:pt x="15472" y="17608"/>
                  </a:cubicBezTo>
                  <a:cubicBezTo>
                    <a:pt x="15430" y="17517"/>
                    <a:pt x="15259" y="17461"/>
                    <a:pt x="15070" y="17420"/>
                  </a:cubicBezTo>
                  <a:lnTo>
                    <a:pt x="14906" y="17386"/>
                  </a:lnTo>
                  <a:cubicBezTo>
                    <a:pt x="14631" y="17323"/>
                    <a:pt x="14340" y="17261"/>
                    <a:pt x="14237" y="17081"/>
                  </a:cubicBezTo>
                  <a:cubicBezTo>
                    <a:pt x="14099" y="16865"/>
                    <a:pt x="14237" y="16735"/>
                    <a:pt x="14332" y="16651"/>
                  </a:cubicBezTo>
                  <a:cubicBezTo>
                    <a:pt x="14418" y="16596"/>
                    <a:pt x="14460" y="16513"/>
                    <a:pt x="14469" y="16422"/>
                  </a:cubicBezTo>
                  <a:cubicBezTo>
                    <a:pt x="14460" y="16347"/>
                    <a:pt x="14504" y="16269"/>
                    <a:pt x="14572" y="16214"/>
                  </a:cubicBezTo>
                  <a:cubicBezTo>
                    <a:pt x="14624" y="16180"/>
                    <a:pt x="14683" y="16152"/>
                    <a:pt x="14744" y="16131"/>
                  </a:cubicBezTo>
                  <a:cubicBezTo>
                    <a:pt x="14864" y="16101"/>
                    <a:pt x="14987" y="16087"/>
                    <a:pt x="15112" y="16087"/>
                  </a:cubicBezTo>
                  <a:cubicBezTo>
                    <a:pt x="15139" y="16087"/>
                    <a:pt x="15163" y="16087"/>
                    <a:pt x="15190" y="16089"/>
                  </a:cubicBezTo>
                  <a:cubicBezTo>
                    <a:pt x="15266" y="16089"/>
                    <a:pt x="15345" y="16097"/>
                    <a:pt x="15421" y="16103"/>
                  </a:cubicBezTo>
                  <a:lnTo>
                    <a:pt x="15585" y="16103"/>
                  </a:lnTo>
                  <a:cubicBezTo>
                    <a:pt x="15661" y="15749"/>
                    <a:pt x="15705" y="15382"/>
                    <a:pt x="15705" y="15014"/>
                  </a:cubicBezTo>
                  <a:cubicBezTo>
                    <a:pt x="15705" y="14792"/>
                    <a:pt x="15867" y="14584"/>
                    <a:pt x="16004" y="14412"/>
                  </a:cubicBezTo>
                  <a:cubicBezTo>
                    <a:pt x="16090" y="14301"/>
                    <a:pt x="16210" y="14141"/>
                    <a:pt x="16168" y="14107"/>
                  </a:cubicBezTo>
                  <a:cubicBezTo>
                    <a:pt x="16090" y="14051"/>
                    <a:pt x="16048" y="13968"/>
                    <a:pt x="16065" y="13885"/>
                  </a:cubicBezTo>
                  <a:cubicBezTo>
                    <a:pt x="16090" y="13747"/>
                    <a:pt x="16261" y="13669"/>
                    <a:pt x="16460" y="13594"/>
                  </a:cubicBezTo>
                  <a:cubicBezTo>
                    <a:pt x="16570" y="13545"/>
                    <a:pt x="16673" y="13497"/>
                    <a:pt x="16769" y="13442"/>
                  </a:cubicBezTo>
                  <a:cubicBezTo>
                    <a:pt x="16879" y="13378"/>
                    <a:pt x="16896" y="13206"/>
                    <a:pt x="16913" y="13026"/>
                  </a:cubicBezTo>
                  <a:cubicBezTo>
                    <a:pt x="16930" y="12804"/>
                    <a:pt x="16957" y="12554"/>
                    <a:pt x="17163" y="12388"/>
                  </a:cubicBezTo>
                  <a:cubicBezTo>
                    <a:pt x="17301" y="12263"/>
                    <a:pt x="17411" y="12139"/>
                    <a:pt x="17514" y="12000"/>
                  </a:cubicBezTo>
                  <a:cubicBezTo>
                    <a:pt x="17712" y="11756"/>
                    <a:pt x="17874" y="11541"/>
                    <a:pt x="18107" y="11541"/>
                  </a:cubicBezTo>
                  <a:cubicBezTo>
                    <a:pt x="18261" y="11541"/>
                    <a:pt x="18526" y="11341"/>
                    <a:pt x="18526" y="11139"/>
                  </a:cubicBezTo>
                  <a:cubicBezTo>
                    <a:pt x="18526" y="11000"/>
                    <a:pt x="18622" y="10842"/>
                    <a:pt x="18742" y="10653"/>
                  </a:cubicBezTo>
                  <a:lnTo>
                    <a:pt x="18801" y="10556"/>
                  </a:lnTo>
                  <a:lnTo>
                    <a:pt x="18818" y="10529"/>
                  </a:lnTo>
                  <a:lnTo>
                    <a:pt x="18852" y="10467"/>
                  </a:lnTo>
                  <a:lnTo>
                    <a:pt x="18879" y="10426"/>
                  </a:lnTo>
                  <a:cubicBezTo>
                    <a:pt x="18887" y="10404"/>
                    <a:pt x="18896" y="10384"/>
                    <a:pt x="18906" y="10370"/>
                  </a:cubicBezTo>
                  <a:cubicBezTo>
                    <a:pt x="18923" y="10349"/>
                    <a:pt x="18923" y="10335"/>
                    <a:pt x="18931" y="10329"/>
                  </a:cubicBezTo>
                  <a:cubicBezTo>
                    <a:pt x="18940" y="10315"/>
                    <a:pt x="18948" y="10287"/>
                    <a:pt x="18958" y="10273"/>
                  </a:cubicBezTo>
                  <a:cubicBezTo>
                    <a:pt x="18965" y="10251"/>
                    <a:pt x="18965" y="10238"/>
                    <a:pt x="18975" y="10224"/>
                  </a:cubicBezTo>
                  <a:cubicBezTo>
                    <a:pt x="18975" y="10210"/>
                    <a:pt x="18992" y="10190"/>
                    <a:pt x="18992" y="10176"/>
                  </a:cubicBezTo>
                  <a:cubicBezTo>
                    <a:pt x="18999" y="10154"/>
                    <a:pt x="18999" y="10141"/>
                    <a:pt x="19009" y="10127"/>
                  </a:cubicBezTo>
                  <a:cubicBezTo>
                    <a:pt x="19009" y="10113"/>
                    <a:pt x="19016" y="10093"/>
                    <a:pt x="19016" y="10079"/>
                  </a:cubicBezTo>
                  <a:cubicBezTo>
                    <a:pt x="19026" y="10057"/>
                    <a:pt x="19016" y="10051"/>
                    <a:pt x="19026" y="10038"/>
                  </a:cubicBezTo>
                  <a:cubicBezTo>
                    <a:pt x="19034" y="10016"/>
                    <a:pt x="19026" y="10002"/>
                    <a:pt x="19034" y="9982"/>
                  </a:cubicBezTo>
                  <a:cubicBezTo>
                    <a:pt x="19034" y="9968"/>
                    <a:pt x="19034" y="9954"/>
                    <a:pt x="19034" y="9941"/>
                  </a:cubicBezTo>
                  <a:lnTo>
                    <a:pt x="19034" y="9871"/>
                  </a:lnTo>
                  <a:cubicBezTo>
                    <a:pt x="19026" y="9816"/>
                    <a:pt x="19009" y="9760"/>
                    <a:pt x="18999" y="9697"/>
                  </a:cubicBezTo>
                  <a:lnTo>
                    <a:pt x="18982" y="9628"/>
                  </a:lnTo>
                  <a:cubicBezTo>
                    <a:pt x="18913" y="9400"/>
                    <a:pt x="18887" y="9170"/>
                    <a:pt x="18879" y="8943"/>
                  </a:cubicBezTo>
                  <a:lnTo>
                    <a:pt x="18879" y="8859"/>
                  </a:lnTo>
                  <a:cubicBezTo>
                    <a:pt x="18879" y="8846"/>
                    <a:pt x="18887" y="8804"/>
                    <a:pt x="18896" y="8776"/>
                  </a:cubicBezTo>
                  <a:cubicBezTo>
                    <a:pt x="18923" y="8610"/>
                    <a:pt x="19009" y="8450"/>
                    <a:pt x="19137" y="8319"/>
                  </a:cubicBezTo>
                  <a:lnTo>
                    <a:pt x="19146" y="8305"/>
                  </a:lnTo>
                  <a:cubicBezTo>
                    <a:pt x="19342" y="8131"/>
                    <a:pt x="19497" y="7923"/>
                    <a:pt x="19592" y="7701"/>
                  </a:cubicBezTo>
                  <a:cubicBezTo>
                    <a:pt x="19617" y="7618"/>
                    <a:pt x="19627" y="7535"/>
                    <a:pt x="19627" y="7457"/>
                  </a:cubicBezTo>
                  <a:cubicBezTo>
                    <a:pt x="19627" y="7416"/>
                    <a:pt x="19617" y="7382"/>
                    <a:pt x="19610" y="7347"/>
                  </a:cubicBezTo>
                  <a:cubicBezTo>
                    <a:pt x="19531" y="7028"/>
                    <a:pt x="19867" y="6883"/>
                    <a:pt x="20115" y="6772"/>
                  </a:cubicBezTo>
                  <a:cubicBezTo>
                    <a:pt x="20218" y="6737"/>
                    <a:pt x="20313" y="6689"/>
                    <a:pt x="20399" y="6626"/>
                  </a:cubicBezTo>
                  <a:cubicBezTo>
                    <a:pt x="20416" y="6620"/>
                    <a:pt x="20423" y="6606"/>
                    <a:pt x="20441" y="6598"/>
                  </a:cubicBezTo>
                  <a:lnTo>
                    <a:pt x="20450" y="6592"/>
                  </a:lnTo>
                  <a:lnTo>
                    <a:pt x="20468" y="6584"/>
                  </a:lnTo>
                  <a:lnTo>
                    <a:pt x="20509" y="6556"/>
                  </a:lnTo>
                  <a:lnTo>
                    <a:pt x="20578" y="6515"/>
                  </a:lnTo>
                  <a:lnTo>
                    <a:pt x="20656" y="6473"/>
                  </a:lnTo>
                  <a:lnTo>
                    <a:pt x="20759" y="6418"/>
                  </a:lnTo>
                  <a:lnTo>
                    <a:pt x="20794" y="6398"/>
                  </a:lnTo>
                  <a:lnTo>
                    <a:pt x="20870" y="6356"/>
                  </a:lnTo>
                  <a:lnTo>
                    <a:pt x="20914" y="6329"/>
                  </a:lnTo>
                  <a:lnTo>
                    <a:pt x="20999" y="6279"/>
                  </a:lnTo>
                  <a:lnTo>
                    <a:pt x="21041" y="6246"/>
                  </a:lnTo>
                  <a:lnTo>
                    <a:pt x="21120" y="6196"/>
                  </a:lnTo>
                  <a:lnTo>
                    <a:pt x="21171" y="6154"/>
                  </a:lnTo>
                  <a:lnTo>
                    <a:pt x="21247" y="6099"/>
                  </a:lnTo>
                  <a:lnTo>
                    <a:pt x="21308" y="6051"/>
                  </a:lnTo>
                  <a:cubicBezTo>
                    <a:pt x="21333" y="6030"/>
                    <a:pt x="21350" y="6010"/>
                    <a:pt x="21377" y="5988"/>
                  </a:cubicBezTo>
                  <a:lnTo>
                    <a:pt x="21436" y="5933"/>
                  </a:lnTo>
                  <a:cubicBezTo>
                    <a:pt x="21463" y="5913"/>
                    <a:pt x="21480" y="5885"/>
                    <a:pt x="21504" y="5863"/>
                  </a:cubicBezTo>
                  <a:lnTo>
                    <a:pt x="21566" y="5802"/>
                  </a:lnTo>
                  <a:lnTo>
                    <a:pt x="21600" y="5760"/>
                  </a:lnTo>
                  <a:cubicBezTo>
                    <a:pt x="21333" y="5511"/>
                    <a:pt x="21058" y="5309"/>
                    <a:pt x="20897" y="5253"/>
                  </a:cubicBezTo>
                  <a:cubicBezTo>
                    <a:pt x="20365" y="5053"/>
                    <a:pt x="20012" y="4339"/>
                    <a:pt x="20012" y="3438"/>
                  </a:cubicBezTo>
                  <a:cubicBezTo>
                    <a:pt x="20004" y="2945"/>
                    <a:pt x="19926" y="2453"/>
                    <a:pt x="19789" y="1974"/>
                  </a:cubicBezTo>
                  <a:cubicBezTo>
                    <a:pt x="19754" y="1844"/>
                    <a:pt x="19730" y="1739"/>
                    <a:pt x="19713" y="1655"/>
                  </a:cubicBezTo>
                  <a:cubicBezTo>
                    <a:pt x="19678" y="1434"/>
                    <a:pt x="19198" y="887"/>
                    <a:pt x="18629" y="638"/>
                  </a:cubicBezTo>
                  <a:cubicBezTo>
                    <a:pt x="18296" y="499"/>
                    <a:pt x="18038" y="269"/>
                    <a:pt x="1789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93" name="Google Shape;3601;p57"/>
            <p:cNvSpPr/>
            <p:nvPr/>
          </p:nvSpPr>
          <p:spPr>
            <a:xfrm>
              <a:off x="1418759" y="76460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69" y="1064"/>
                    <a:pt x="2672" y="2373"/>
                    <a:pt x="4231" y="3805"/>
                  </a:cubicBezTo>
                  <a:lnTo>
                    <a:pt x="4064" y="3559"/>
                  </a:lnTo>
                  <a:lnTo>
                    <a:pt x="0" y="0"/>
                  </a:lnTo>
                  <a:close/>
                  <a:moveTo>
                    <a:pt x="4231" y="3805"/>
                  </a:moveTo>
                  <a:lnTo>
                    <a:pt x="4454" y="4132"/>
                  </a:lnTo>
                  <a:cubicBezTo>
                    <a:pt x="11078" y="10023"/>
                    <a:pt x="20041" y="18450"/>
                    <a:pt x="21600" y="21600"/>
                  </a:cubicBezTo>
                  <a:cubicBezTo>
                    <a:pt x="20208" y="18491"/>
                    <a:pt x="11023" y="9941"/>
                    <a:pt x="4231" y="3805"/>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096" name="Google Shape;3604;p57"/>
            <p:cNvGrpSpPr/>
            <p:nvPr/>
          </p:nvGrpSpPr>
          <p:grpSpPr>
            <a:xfrm>
              <a:off x="1420297" y="760568"/>
              <a:ext cx="4304" cy="12701"/>
              <a:chOff x="0" y="0"/>
              <a:chExt cx="4303" cy="12700"/>
            </a:xfrm>
          </p:grpSpPr>
          <p:sp>
            <p:nvSpPr>
              <p:cNvPr id="3094" name="Линия"/>
              <p:cNvSpPr/>
              <p:nvPr/>
            </p:nvSpPr>
            <p:spPr>
              <a:xfrm flipV="1">
                <a:off x="0" y="-1"/>
                <a:ext cx="430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095" name="Линия"/>
              <p:cNvSpPr/>
              <p:nvPr/>
            </p:nvSpPr>
            <p:spPr>
              <a:xfrm flipH="1">
                <a:off x="0" y="-1"/>
                <a:ext cx="430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099" name="Google Shape;3606;p57"/>
            <p:cNvGrpSpPr/>
            <p:nvPr/>
          </p:nvGrpSpPr>
          <p:grpSpPr>
            <a:xfrm>
              <a:off x="1414034" y="755293"/>
              <a:ext cx="12701" cy="12701"/>
              <a:chOff x="0" y="0"/>
              <a:chExt cx="12700" cy="12700"/>
            </a:xfrm>
          </p:grpSpPr>
          <p:sp>
            <p:nvSpPr>
              <p:cNvPr id="309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960" y="14727"/>
                      <a:pt x="5246" y="785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09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246" y="7855"/>
                      <a:pt x="12960" y="14727"/>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00" name="Google Shape;3619;p57"/>
            <p:cNvSpPr/>
            <p:nvPr/>
          </p:nvSpPr>
          <p:spPr>
            <a:xfrm>
              <a:off x="1560745" y="755605"/>
              <a:ext cx="12701" cy="12701"/>
            </a:xfrm>
            <a:custGeom>
              <a:avLst/>
              <a:gdLst/>
              <a:ahLst/>
              <a:cxnLst>
                <a:cxn ang="0">
                  <a:pos x="wd2" y="hd2"/>
                </a:cxn>
                <a:cxn ang="5400000">
                  <a:pos x="wd2" y="hd2"/>
                </a:cxn>
                <a:cxn ang="10800000">
                  <a:pos x="wd2" y="hd2"/>
                </a:cxn>
                <a:cxn ang="16200000">
                  <a:pos x="wd2" y="hd2"/>
                </a:cxn>
              </a:cxnLst>
              <a:rect l="0" t="0" r="r" b="b"/>
              <a:pathLst>
                <a:path w="20331" h="21600" fill="norm" stroke="1" extrusionOk="0">
                  <a:moveTo>
                    <a:pt x="16552" y="0"/>
                  </a:moveTo>
                  <a:lnTo>
                    <a:pt x="15507" y="626"/>
                  </a:lnTo>
                  <a:lnTo>
                    <a:pt x="15333" y="702"/>
                  </a:lnTo>
                  <a:lnTo>
                    <a:pt x="15084" y="877"/>
                  </a:lnTo>
                  <a:lnTo>
                    <a:pt x="14736" y="1228"/>
                  </a:lnTo>
                  <a:lnTo>
                    <a:pt x="14561" y="1328"/>
                  </a:lnTo>
                  <a:lnTo>
                    <a:pt x="14462" y="1328"/>
                  </a:lnTo>
                  <a:lnTo>
                    <a:pt x="14387" y="1403"/>
                  </a:lnTo>
                  <a:cubicBezTo>
                    <a:pt x="14213" y="1579"/>
                    <a:pt x="14039" y="1754"/>
                    <a:pt x="13865" y="1929"/>
                  </a:cubicBezTo>
                  <a:lnTo>
                    <a:pt x="13765" y="2030"/>
                  </a:lnTo>
                  <a:cubicBezTo>
                    <a:pt x="13591" y="2205"/>
                    <a:pt x="13417" y="2381"/>
                    <a:pt x="13168" y="2456"/>
                  </a:cubicBezTo>
                  <a:lnTo>
                    <a:pt x="13068" y="2456"/>
                  </a:lnTo>
                  <a:cubicBezTo>
                    <a:pt x="12819" y="2556"/>
                    <a:pt x="12645" y="2631"/>
                    <a:pt x="12471" y="2631"/>
                  </a:cubicBezTo>
                  <a:lnTo>
                    <a:pt x="12372" y="2631"/>
                  </a:lnTo>
                  <a:cubicBezTo>
                    <a:pt x="12123" y="2731"/>
                    <a:pt x="11849" y="2806"/>
                    <a:pt x="11600" y="2806"/>
                  </a:cubicBezTo>
                  <a:lnTo>
                    <a:pt x="10729" y="2806"/>
                  </a:lnTo>
                  <a:cubicBezTo>
                    <a:pt x="10281" y="2806"/>
                    <a:pt x="9858" y="2806"/>
                    <a:pt x="9336" y="2731"/>
                  </a:cubicBezTo>
                  <a:lnTo>
                    <a:pt x="8987" y="2731"/>
                  </a:lnTo>
                  <a:lnTo>
                    <a:pt x="7668" y="2556"/>
                  </a:lnTo>
                  <a:lnTo>
                    <a:pt x="7494" y="2556"/>
                  </a:lnTo>
                  <a:cubicBezTo>
                    <a:pt x="6972" y="3684"/>
                    <a:pt x="6374" y="4736"/>
                    <a:pt x="5578" y="5889"/>
                  </a:cubicBezTo>
                  <a:cubicBezTo>
                    <a:pt x="5055" y="6665"/>
                    <a:pt x="4458" y="7467"/>
                    <a:pt x="4010" y="8244"/>
                  </a:cubicBezTo>
                  <a:lnTo>
                    <a:pt x="3836" y="8344"/>
                  </a:lnTo>
                  <a:cubicBezTo>
                    <a:pt x="3313" y="9121"/>
                    <a:pt x="2791" y="9823"/>
                    <a:pt x="2268" y="10524"/>
                  </a:cubicBezTo>
                  <a:lnTo>
                    <a:pt x="2094" y="10800"/>
                  </a:lnTo>
                  <a:cubicBezTo>
                    <a:pt x="1845" y="11151"/>
                    <a:pt x="1572" y="11401"/>
                    <a:pt x="1323" y="11752"/>
                  </a:cubicBezTo>
                  <a:cubicBezTo>
                    <a:pt x="-1116" y="14484"/>
                    <a:pt x="452" y="20172"/>
                    <a:pt x="1049" y="21400"/>
                  </a:cubicBezTo>
                  <a:cubicBezTo>
                    <a:pt x="1198" y="21525"/>
                    <a:pt x="1596" y="21600"/>
                    <a:pt x="2169" y="21600"/>
                  </a:cubicBezTo>
                  <a:cubicBezTo>
                    <a:pt x="3264" y="21600"/>
                    <a:pt x="4981" y="21299"/>
                    <a:pt x="6374" y="20347"/>
                  </a:cubicBezTo>
                  <a:cubicBezTo>
                    <a:pt x="6549" y="20172"/>
                    <a:pt x="6723" y="20097"/>
                    <a:pt x="6897" y="19996"/>
                  </a:cubicBezTo>
                  <a:lnTo>
                    <a:pt x="7071" y="19921"/>
                  </a:lnTo>
                  <a:lnTo>
                    <a:pt x="7419" y="19746"/>
                  </a:lnTo>
                  <a:lnTo>
                    <a:pt x="7668" y="19645"/>
                  </a:lnTo>
                  <a:lnTo>
                    <a:pt x="7942" y="19570"/>
                  </a:lnTo>
                  <a:lnTo>
                    <a:pt x="8191" y="19570"/>
                  </a:lnTo>
                  <a:lnTo>
                    <a:pt x="8539" y="19470"/>
                  </a:lnTo>
                  <a:lnTo>
                    <a:pt x="9759" y="19470"/>
                  </a:lnTo>
                  <a:lnTo>
                    <a:pt x="10107" y="19570"/>
                  </a:lnTo>
                  <a:lnTo>
                    <a:pt x="10281" y="19570"/>
                  </a:lnTo>
                  <a:lnTo>
                    <a:pt x="10630" y="19746"/>
                  </a:lnTo>
                  <a:lnTo>
                    <a:pt x="10804" y="19746"/>
                  </a:lnTo>
                  <a:lnTo>
                    <a:pt x="11152" y="19921"/>
                  </a:lnTo>
                  <a:lnTo>
                    <a:pt x="11252" y="19996"/>
                  </a:lnTo>
                  <a:cubicBezTo>
                    <a:pt x="11600" y="20172"/>
                    <a:pt x="11849" y="20347"/>
                    <a:pt x="12197" y="20523"/>
                  </a:cubicBezTo>
                  <a:lnTo>
                    <a:pt x="12297" y="20623"/>
                  </a:lnTo>
                  <a:lnTo>
                    <a:pt x="12645" y="20873"/>
                  </a:lnTo>
                  <a:lnTo>
                    <a:pt x="12819" y="20974"/>
                  </a:lnTo>
                  <a:lnTo>
                    <a:pt x="13168" y="21324"/>
                  </a:lnTo>
                  <a:lnTo>
                    <a:pt x="13342" y="21400"/>
                  </a:lnTo>
                  <a:cubicBezTo>
                    <a:pt x="14462" y="20097"/>
                    <a:pt x="15507" y="18768"/>
                    <a:pt x="16552" y="17641"/>
                  </a:cubicBezTo>
                  <a:cubicBezTo>
                    <a:pt x="15507" y="17190"/>
                    <a:pt x="14561" y="16939"/>
                    <a:pt x="13690" y="16588"/>
                  </a:cubicBezTo>
                  <a:cubicBezTo>
                    <a:pt x="12645" y="16313"/>
                    <a:pt x="11675" y="15887"/>
                    <a:pt x="10804" y="15185"/>
                  </a:cubicBezTo>
                  <a:cubicBezTo>
                    <a:pt x="10107" y="14484"/>
                    <a:pt x="9933" y="13506"/>
                    <a:pt x="10207" y="12629"/>
                  </a:cubicBezTo>
                  <a:cubicBezTo>
                    <a:pt x="10978" y="9998"/>
                    <a:pt x="15955" y="6841"/>
                    <a:pt x="19439" y="6064"/>
                  </a:cubicBezTo>
                  <a:cubicBezTo>
                    <a:pt x="20210" y="5889"/>
                    <a:pt x="20210" y="5613"/>
                    <a:pt x="20310" y="5538"/>
                  </a:cubicBezTo>
                  <a:cubicBezTo>
                    <a:pt x="20484" y="4836"/>
                    <a:pt x="19613" y="2731"/>
                    <a:pt x="17523" y="802"/>
                  </a:cubicBezTo>
                  <a:lnTo>
                    <a:pt x="16552"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01" name="Google Shape;3620;p57"/>
            <p:cNvSpPr/>
            <p:nvPr/>
          </p:nvSpPr>
          <p:spPr>
            <a:xfrm>
              <a:off x="1563353" y="76042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567" y="6048"/>
                    <a:pt x="7033" y="13536"/>
                    <a:pt x="0" y="21600"/>
                  </a:cubicBezTo>
                  <a:lnTo>
                    <a:pt x="502" y="21600"/>
                  </a:lnTo>
                  <a:cubicBezTo>
                    <a:pt x="6363" y="14544"/>
                    <a:pt x="14065" y="7056"/>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02" name="Google Shape;3621;p57"/>
            <p:cNvSpPr/>
            <p:nvPr/>
          </p:nvSpPr>
          <p:spPr>
            <a:xfrm>
              <a:off x="1522341" y="715561"/>
              <a:ext cx="46908" cy="40312"/>
            </a:xfrm>
            <a:custGeom>
              <a:avLst/>
              <a:gdLst/>
              <a:ahLst/>
              <a:cxnLst>
                <a:cxn ang="0">
                  <a:pos x="wd2" y="hd2"/>
                </a:cxn>
                <a:cxn ang="5400000">
                  <a:pos x="wd2" y="hd2"/>
                </a:cxn>
                <a:cxn ang="10800000">
                  <a:pos x="wd2" y="hd2"/>
                </a:cxn>
                <a:cxn ang="16200000">
                  <a:pos x="wd2" y="hd2"/>
                </a:cxn>
              </a:cxnLst>
              <a:rect l="0" t="0" r="r" b="b"/>
              <a:pathLst>
                <a:path w="21555" h="21600" fill="norm" stroke="1" extrusionOk="0">
                  <a:moveTo>
                    <a:pt x="6618" y="0"/>
                  </a:moveTo>
                  <a:lnTo>
                    <a:pt x="6618" y="22"/>
                  </a:lnTo>
                  <a:cubicBezTo>
                    <a:pt x="6531" y="175"/>
                    <a:pt x="6419" y="306"/>
                    <a:pt x="6331" y="458"/>
                  </a:cubicBezTo>
                  <a:lnTo>
                    <a:pt x="6269" y="509"/>
                  </a:lnTo>
                  <a:cubicBezTo>
                    <a:pt x="6182" y="662"/>
                    <a:pt x="6094" y="764"/>
                    <a:pt x="5982" y="888"/>
                  </a:cubicBezTo>
                  <a:lnTo>
                    <a:pt x="5938" y="938"/>
                  </a:lnTo>
                  <a:cubicBezTo>
                    <a:pt x="5832" y="1069"/>
                    <a:pt x="5745" y="1193"/>
                    <a:pt x="5633" y="1295"/>
                  </a:cubicBezTo>
                  <a:lnTo>
                    <a:pt x="5614" y="1324"/>
                  </a:lnTo>
                  <a:cubicBezTo>
                    <a:pt x="5502" y="1426"/>
                    <a:pt x="5414" y="1550"/>
                    <a:pt x="5308" y="1651"/>
                  </a:cubicBezTo>
                  <a:cubicBezTo>
                    <a:pt x="5196" y="1731"/>
                    <a:pt x="5109" y="1833"/>
                    <a:pt x="5002" y="1906"/>
                  </a:cubicBezTo>
                  <a:lnTo>
                    <a:pt x="4959" y="1957"/>
                  </a:lnTo>
                  <a:lnTo>
                    <a:pt x="4697" y="2190"/>
                  </a:lnTo>
                  <a:lnTo>
                    <a:pt x="4653" y="2212"/>
                  </a:lnTo>
                  <a:lnTo>
                    <a:pt x="4410" y="2415"/>
                  </a:lnTo>
                  <a:lnTo>
                    <a:pt x="4366" y="2444"/>
                  </a:lnTo>
                  <a:lnTo>
                    <a:pt x="4148" y="2619"/>
                  </a:lnTo>
                  <a:cubicBezTo>
                    <a:pt x="3973" y="2750"/>
                    <a:pt x="3798" y="2903"/>
                    <a:pt x="3624" y="3056"/>
                  </a:cubicBezTo>
                  <a:cubicBezTo>
                    <a:pt x="3362" y="3361"/>
                    <a:pt x="3037" y="3587"/>
                    <a:pt x="2706" y="3769"/>
                  </a:cubicBezTo>
                  <a:cubicBezTo>
                    <a:pt x="2008" y="4227"/>
                    <a:pt x="1771" y="4431"/>
                    <a:pt x="1833" y="4838"/>
                  </a:cubicBezTo>
                  <a:cubicBezTo>
                    <a:pt x="2076" y="6213"/>
                    <a:pt x="1658" y="7537"/>
                    <a:pt x="479" y="9167"/>
                  </a:cubicBezTo>
                  <a:cubicBezTo>
                    <a:pt x="304" y="9421"/>
                    <a:pt x="155" y="9727"/>
                    <a:pt x="86" y="10032"/>
                  </a:cubicBezTo>
                  <a:lnTo>
                    <a:pt x="86" y="10083"/>
                  </a:lnTo>
                  <a:cubicBezTo>
                    <a:pt x="67" y="10134"/>
                    <a:pt x="67" y="10214"/>
                    <a:pt x="42" y="10287"/>
                  </a:cubicBezTo>
                  <a:cubicBezTo>
                    <a:pt x="24" y="10367"/>
                    <a:pt x="42" y="10389"/>
                    <a:pt x="24" y="10418"/>
                  </a:cubicBezTo>
                  <a:cubicBezTo>
                    <a:pt x="-1" y="10469"/>
                    <a:pt x="24" y="10491"/>
                    <a:pt x="24" y="10520"/>
                  </a:cubicBezTo>
                  <a:cubicBezTo>
                    <a:pt x="-45" y="11437"/>
                    <a:pt x="42" y="12353"/>
                    <a:pt x="217" y="13219"/>
                  </a:cubicBezTo>
                  <a:lnTo>
                    <a:pt x="217" y="13292"/>
                  </a:lnTo>
                  <a:cubicBezTo>
                    <a:pt x="242" y="13445"/>
                    <a:pt x="261" y="13597"/>
                    <a:pt x="286" y="13750"/>
                  </a:cubicBezTo>
                  <a:lnTo>
                    <a:pt x="329" y="13750"/>
                  </a:lnTo>
                  <a:lnTo>
                    <a:pt x="504" y="13852"/>
                  </a:lnTo>
                  <a:lnTo>
                    <a:pt x="2644" y="13852"/>
                  </a:lnTo>
                  <a:lnTo>
                    <a:pt x="2706" y="13881"/>
                  </a:lnTo>
                  <a:lnTo>
                    <a:pt x="2750" y="13903"/>
                  </a:lnTo>
                  <a:lnTo>
                    <a:pt x="2794" y="13903"/>
                  </a:lnTo>
                  <a:lnTo>
                    <a:pt x="2837" y="13932"/>
                  </a:lnTo>
                  <a:lnTo>
                    <a:pt x="2881" y="13954"/>
                  </a:lnTo>
                  <a:lnTo>
                    <a:pt x="2925" y="13983"/>
                  </a:lnTo>
                  <a:lnTo>
                    <a:pt x="2969" y="14005"/>
                  </a:lnTo>
                  <a:lnTo>
                    <a:pt x="2993" y="14005"/>
                  </a:lnTo>
                  <a:lnTo>
                    <a:pt x="3037" y="14034"/>
                  </a:lnTo>
                  <a:lnTo>
                    <a:pt x="3056" y="14034"/>
                  </a:lnTo>
                  <a:lnTo>
                    <a:pt x="3143" y="14136"/>
                  </a:lnTo>
                  <a:cubicBezTo>
                    <a:pt x="3274" y="13779"/>
                    <a:pt x="3387" y="13423"/>
                    <a:pt x="3474" y="13066"/>
                  </a:cubicBezTo>
                  <a:cubicBezTo>
                    <a:pt x="3667" y="12375"/>
                    <a:pt x="3954" y="11946"/>
                    <a:pt x="4347" y="11815"/>
                  </a:cubicBezTo>
                  <a:cubicBezTo>
                    <a:pt x="4435" y="11779"/>
                    <a:pt x="4535" y="11764"/>
                    <a:pt x="4634" y="11764"/>
                  </a:cubicBezTo>
                  <a:cubicBezTo>
                    <a:pt x="4965" y="11764"/>
                    <a:pt x="5333" y="11953"/>
                    <a:pt x="5720" y="12324"/>
                  </a:cubicBezTo>
                  <a:cubicBezTo>
                    <a:pt x="5876" y="12477"/>
                    <a:pt x="6007" y="12630"/>
                    <a:pt x="6138" y="12782"/>
                  </a:cubicBezTo>
                  <a:cubicBezTo>
                    <a:pt x="6469" y="13175"/>
                    <a:pt x="6687" y="13401"/>
                    <a:pt x="6974" y="13401"/>
                  </a:cubicBezTo>
                  <a:cubicBezTo>
                    <a:pt x="7099" y="13401"/>
                    <a:pt x="7236" y="13357"/>
                    <a:pt x="7405" y="13270"/>
                  </a:cubicBezTo>
                  <a:cubicBezTo>
                    <a:pt x="7879" y="12986"/>
                    <a:pt x="8191" y="12870"/>
                    <a:pt x="8440" y="12870"/>
                  </a:cubicBezTo>
                  <a:cubicBezTo>
                    <a:pt x="8646" y="12870"/>
                    <a:pt x="8808" y="12950"/>
                    <a:pt x="8996" y="13088"/>
                  </a:cubicBezTo>
                  <a:cubicBezTo>
                    <a:pt x="9083" y="13168"/>
                    <a:pt x="9152" y="13219"/>
                    <a:pt x="9239" y="13241"/>
                  </a:cubicBezTo>
                  <a:cubicBezTo>
                    <a:pt x="9414" y="13277"/>
                    <a:pt x="9588" y="13306"/>
                    <a:pt x="9763" y="13306"/>
                  </a:cubicBezTo>
                  <a:cubicBezTo>
                    <a:pt x="9832" y="13306"/>
                    <a:pt x="9894" y="13299"/>
                    <a:pt x="9956" y="13292"/>
                  </a:cubicBezTo>
                  <a:cubicBezTo>
                    <a:pt x="10287" y="13292"/>
                    <a:pt x="10636" y="13270"/>
                    <a:pt x="10917" y="13241"/>
                  </a:cubicBezTo>
                  <a:cubicBezTo>
                    <a:pt x="11260" y="13212"/>
                    <a:pt x="11597" y="13190"/>
                    <a:pt x="11928" y="13190"/>
                  </a:cubicBezTo>
                  <a:cubicBezTo>
                    <a:pt x="12134" y="13190"/>
                    <a:pt x="12334" y="13197"/>
                    <a:pt x="12539" y="13219"/>
                  </a:cubicBezTo>
                  <a:cubicBezTo>
                    <a:pt x="12583" y="13219"/>
                    <a:pt x="12602" y="13241"/>
                    <a:pt x="12627" y="13241"/>
                  </a:cubicBezTo>
                  <a:lnTo>
                    <a:pt x="12670" y="13270"/>
                  </a:lnTo>
                  <a:lnTo>
                    <a:pt x="12733" y="13292"/>
                  </a:lnTo>
                  <a:lnTo>
                    <a:pt x="12801" y="13343"/>
                  </a:lnTo>
                  <a:lnTo>
                    <a:pt x="12845" y="13372"/>
                  </a:lnTo>
                  <a:lnTo>
                    <a:pt x="12932" y="13445"/>
                  </a:lnTo>
                  <a:lnTo>
                    <a:pt x="12976" y="13495"/>
                  </a:lnTo>
                  <a:lnTo>
                    <a:pt x="13082" y="13575"/>
                  </a:lnTo>
                  <a:lnTo>
                    <a:pt x="13126" y="13626"/>
                  </a:lnTo>
                  <a:lnTo>
                    <a:pt x="13257" y="13728"/>
                  </a:lnTo>
                  <a:lnTo>
                    <a:pt x="13301" y="13779"/>
                  </a:lnTo>
                  <a:lnTo>
                    <a:pt x="13432" y="13881"/>
                  </a:lnTo>
                  <a:lnTo>
                    <a:pt x="13500" y="13954"/>
                  </a:lnTo>
                  <a:lnTo>
                    <a:pt x="13631" y="14085"/>
                  </a:lnTo>
                  <a:lnTo>
                    <a:pt x="13694" y="14136"/>
                  </a:lnTo>
                  <a:lnTo>
                    <a:pt x="13825" y="14288"/>
                  </a:lnTo>
                  <a:lnTo>
                    <a:pt x="13893" y="14361"/>
                  </a:lnTo>
                  <a:lnTo>
                    <a:pt x="14024" y="14492"/>
                  </a:lnTo>
                  <a:lnTo>
                    <a:pt x="14112" y="14594"/>
                  </a:lnTo>
                  <a:lnTo>
                    <a:pt x="14261" y="14747"/>
                  </a:lnTo>
                  <a:lnTo>
                    <a:pt x="14349" y="14849"/>
                  </a:lnTo>
                  <a:lnTo>
                    <a:pt x="14505" y="14972"/>
                  </a:lnTo>
                  <a:lnTo>
                    <a:pt x="14592" y="15103"/>
                  </a:lnTo>
                  <a:lnTo>
                    <a:pt x="14723" y="15227"/>
                  </a:lnTo>
                  <a:lnTo>
                    <a:pt x="14854" y="15380"/>
                  </a:lnTo>
                  <a:lnTo>
                    <a:pt x="14960" y="15511"/>
                  </a:lnTo>
                  <a:lnTo>
                    <a:pt x="15116" y="15663"/>
                  </a:lnTo>
                  <a:lnTo>
                    <a:pt x="15179" y="15765"/>
                  </a:lnTo>
                  <a:lnTo>
                    <a:pt x="15378" y="15969"/>
                  </a:lnTo>
                  <a:lnTo>
                    <a:pt x="15422" y="16042"/>
                  </a:lnTo>
                  <a:lnTo>
                    <a:pt x="15640" y="16275"/>
                  </a:lnTo>
                  <a:lnTo>
                    <a:pt x="15703" y="16347"/>
                  </a:lnTo>
                  <a:cubicBezTo>
                    <a:pt x="17144" y="18006"/>
                    <a:pt x="18785" y="20014"/>
                    <a:pt x="20008" y="21520"/>
                  </a:cubicBezTo>
                  <a:lnTo>
                    <a:pt x="20026" y="21520"/>
                  </a:lnTo>
                  <a:cubicBezTo>
                    <a:pt x="20251" y="21564"/>
                    <a:pt x="20494" y="21600"/>
                    <a:pt x="20682" y="21600"/>
                  </a:cubicBezTo>
                  <a:cubicBezTo>
                    <a:pt x="20831" y="21600"/>
                    <a:pt x="20937" y="21578"/>
                    <a:pt x="20969" y="21520"/>
                  </a:cubicBezTo>
                  <a:lnTo>
                    <a:pt x="21143" y="21316"/>
                  </a:lnTo>
                  <a:lnTo>
                    <a:pt x="21231" y="21244"/>
                  </a:lnTo>
                  <a:lnTo>
                    <a:pt x="21274" y="21214"/>
                  </a:lnTo>
                  <a:lnTo>
                    <a:pt x="21337" y="21142"/>
                  </a:lnTo>
                  <a:lnTo>
                    <a:pt x="21405" y="21113"/>
                  </a:lnTo>
                  <a:lnTo>
                    <a:pt x="21493" y="21040"/>
                  </a:lnTo>
                  <a:lnTo>
                    <a:pt x="21555" y="20989"/>
                  </a:lnTo>
                  <a:cubicBezTo>
                    <a:pt x="20376" y="19607"/>
                    <a:pt x="19284" y="18130"/>
                    <a:pt x="18279" y="16602"/>
                  </a:cubicBezTo>
                  <a:cubicBezTo>
                    <a:pt x="16445" y="13903"/>
                    <a:pt x="14286" y="12455"/>
                    <a:pt x="13195" y="12455"/>
                  </a:cubicBezTo>
                  <a:cubicBezTo>
                    <a:pt x="12277" y="12455"/>
                    <a:pt x="11791" y="11437"/>
                    <a:pt x="11466" y="10724"/>
                  </a:cubicBezTo>
                  <a:cubicBezTo>
                    <a:pt x="11335" y="10440"/>
                    <a:pt x="11092" y="9931"/>
                    <a:pt x="10986" y="9909"/>
                  </a:cubicBezTo>
                  <a:cubicBezTo>
                    <a:pt x="9894" y="9756"/>
                    <a:pt x="8147" y="5937"/>
                    <a:pt x="8103" y="3616"/>
                  </a:cubicBezTo>
                  <a:cubicBezTo>
                    <a:pt x="8078" y="2750"/>
                    <a:pt x="7511" y="1397"/>
                    <a:pt x="661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03" name="Google Shape;3622;p57"/>
            <p:cNvSpPr/>
            <p:nvPr/>
          </p:nvSpPr>
          <p:spPr>
            <a:xfrm>
              <a:off x="1528561" y="71148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026" y="7935"/>
                    <a:pt x="6574" y="14106"/>
                    <a:pt x="0" y="21600"/>
                  </a:cubicBezTo>
                  <a:cubicBezTo>
                    <a:pt x="6574" y="15429"/>
                    <a:pt x="15026" y="7935"/>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06" name="Google Shape;3627;p57"/>
            <p:cNvGrpSpPr/>
            <p:nvPr/>
          </p:nvGrpSpPr>
          <p:grpSpPr>
            <a:xfrm>
              <a:off x="1529321" y="710705"/>
              <a:ext cx="12701" cy="12701"/>
              <a:chOff x="0" y="0"/>
              <a:chExt cx="12700" cy="12700"/>
            </a:xfrm>
          </p:grpSpPr>
          <p:sp>
            <p:nvSpPr>
              <p:cNvPr id="310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574" y="14538"/>
                      <a:pt x="15026" y="7062"/>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0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026" y="7062"/>
                      <a:pt x="6574" y="14538"/>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109" name="Google Shape;3628;p57"/>
            <p:cNvGrpSpPr/>
            <p:nvPr/>
          </p:nvGrpSpPr>
          <p:grpSpPr>
            <a:xfrm>
              <a:off x="1527875" y="712157"/>
              <a:ext cx="12701" cy="12701"/>
              <a:chOff x="0" y="0"/>
              <a:chExt cx="12700" cy="12700"/>
            </a:xfrm>
          </p:grpSpPr>
          <p:sp>
            <p:nvSpPr>
              <p:cNvPr id="310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171" y="14400"/>
                      <a:pt x="13665" y="72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0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665" y="7200"/>
                      <a:pt x="6171" y="144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10" name="Google Shape;3629;p57"/>
            <p:cNvSpPr/>
            <p:nvPr/>
          </p:nvSpPr>
          <p:spPr>
            <a:xfrm>
              <a:off x="1530061" y="70982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665" y="6943"/>
                    <a:pt x="7494" y="15043"/>
                    <a:pt x="0" y="21600"/>
                  </a:cubicBezTo>
                  <a:cubicBezTo>
                    <a:pt x="7494" y="15043"/>
                    <a:pt x="13665" y="81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13" name="Google Shape;3630;p57"/>
            <p:cNvGrpSpPr/>
            <p:nvPr/>
          </p:nvGrpSpPr>
          <p:grpSpPr>
            <a:xfrm>
              <a:off x="1516606" y="727371"/>
              <a:ext cx="12701" cy="12701"/>
              <a:chOff x="0" y="0"/>
              <a:chExt cx="12700" cy="12700"/>
            </a:xfrm>
          </p:grpSpPr>
          <p:sp>
            <p:nvSpPr>
              <p:cNvPr id="3111"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4800" y="13250"/>
                      <a:pt x="12000" y="562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12"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2000" y="5627"/>
                      <a:pt x="4800" y="1325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14" name="Google Shape;3631;p57"/>
            <p:cNvSpPr/>
            <p:nvPr/>
          </p:nvSpPr>
          <p:spPr>
            <a:xfrm>
              <a:off x="1516559" y="73463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800" y="7200"/>
                    <a:pt x="16971" y="15771"/>
                    <a:pt x="21600" y="21600"/>
                  </a:cubicBezTo>
                  <a:cubicBezTo>
                    <a:pt x="16971" y="14400"/>
                    <a:pt x="10800" y="6171"/>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15" name="Google Shape;3640;p57"/>
            <p:cNvSpPr/>
            <p:nvPr/>
          </p:nvSpPr>
          <p:spPr>
            <a:xfrm>
              <a:off x="1496462" y="739661"/>
              <a:ext cx="108007" cy="83896"/>
            </a:xfrm>
            <a:custGeom>
              <a:avLst/>
              <a:gdLst/>
              <a:ahLst/>
              <a:cxnLst>
                <a:cxn ang="0">
                  <a:pos x="wd2" y="hd2"/>
                </a:cxn>
                <a:cxn ang="5400000">
                  <a:pos x="wd2" y="hd2"/>
                </a:cxn>
                <a:cxn ang="10800000">
                  <a:pos x="wd2" y="hd2"/>
                </a:cxn>
                <a:cxn ang="16200000">
                  <a:pos x="wd2" y="hd2"/>
                </a:cxn>
              </a:cxnLst>
              <a:rect l="0" t="0" r="r" b="b"/>
              <a:pathLst>
                <a:path w="21586" h="21600" fill="norm" stroke="1" extrusionOk="0">
                  <a:moveTo>
                    <a:pt x="7177" y="0"/>
                  </a:moveTo>
                  <a:cubicBezTo>
                    <a:pt x="7139" y="10"/>
                    <a:pt x="7101" y="73"/>
                    <a:pt x="7071" y="171"/>
                  </a:cubicBezTo>
                  <a:cubicBezTo>
                    <a:pt x="7063" y="206"/>
                    <a:pt x="7052" y="245"/>
                    <a:pt x="7044" y="280"/>
                  </a:cubicBezTo>
                  <a:cubicBezTo>
                    <a:pt x="6919" y="783"/>
                    <a:pt x="6843" y="1087"/>
                    <a:pt x="6634" y="1150"/>
                  </a:cubicBezTo>
                  <a:cubicBezTo>
                    <a:pt x="6613" y="1157"/>
                    <a:pt x="6588" y="1161"/>
                    <a:pt x="6564" y="1161"/>
                  </a:cubicBezTo>
                  <a:cubicBezTo>
                    <a:pt x="6458" y="1161"/>
                    <a:pt x="6355" y="1091"/>
                    <a:pt x="6284" y="989"/>
                  </a:cubicBezTo>
                  <a:lnTo>
                    <a:pt x="5733" y="989"/>
                  </a:lnTo>
                  <a:cubicBezTo>
                    <a:pt x="5628" y="989"/>
                    <a:pt x="5505" y="989"/>
                    <a:pt x="5362" y="1003"/>
                  </a:cubicBezTo>
                  <a:lnTo>
                    <a:pt x="5362" y="1014"/>
                  </a:lnTo>
                  <a:cubicBezTo>
                    <a:pt x="5362" y="1077"/>
                    <a:pt x="5362" y="1126"/>
                    <a:pt x="5353" y="1175"/>
                  </a:cubicBezTo>
                  <a:lnTo>
                    <a:pt x="5353" y="1185"/>
                  </a:lnTo>
                  <a:cubicBezTo>
                    <a:pt x="5353" y="1248"/>
                    <a:pt x="5343" y="1297"/>
                    <a:pt x="5334" y="1356"/>
                  </a:cubicBezTo>
                  <a:lnTo>
                    <a:pt x="5334" y="1381"/>
                  </a:lnTo>
                  <a:cubicBezTo>
                    <a:pt x="5324" y="1430"/>
                    <a:pt x="5315" y="1493"/>
                    <a:pt x="5296" y="1542"/>
                  </a:cubicBezTo>
                  <a:lnTo>
                    <a:pt x="5286" y="1566"/>
                  </a:lnTo>
                  <a:cubicBezTo>
                    <a:pt x="5277" y="1626"/>
                    <a:pt x="5267" y="1674"/>
                    <a:pt x="5248" y="1723"/>
                  </a:cubicBezTo>
                  <a:lnTo>
                    <a:pt x="5248" y="1737"/>
                  </a:lnTo>
                  <a:cubicBezTo>
                    <a:pt x="5239" y="1786"/>
                    <a:pt x="5220" y="1835"/>
                    <a:pt x="5201" y="1884"/>
                  </a:cubicBezTo>
                  <a:lnTo>
                    <a:pt x="5191" y="1909"/>
                  </a:lnTo>
                  <a:cubicBezTo>
                    <a:pt x="5182" y="1958"/>
                    <a:pt x="5163" y="2007"/>
                    <a:pt x="5144" y="2055"/>
                  </a:cubicBezTo>
                  <a:lnTo>
                    <a:pt x="5134" y="2090"/>
                  </a:lnTo>
                  <a:lnTo>
                    <a:pt x="5088" y="2227"/>
                  </a:lnTo>
                  <a:lnTo>
                    <a:pt x="5069" y="2262"/>
                  </a:lnTo>
                  <a:lnTo>
                    <a:pt x="5020" y="2384"/>
                  </a:lnTo>
                  <a:cubicBezTo>
                    <a:pt x="4917" y="2643"/>
                    <a:pt x="4819" y="2912"/>
                    <a:pt x="4819" y="3045"/>
                  </a:cubicBezTo>
                  <a:cubicBezTo>
                    <a:pt x="4819" y="3608"/>
                    <a:pt x="4393" y="4223"/>
                    <a:pt x="3994" y="4223"/>
                  </a:cubicBezTo>
                  <a:cubicBezTo>
                    <a:pt x="3918" y="4247"/>
                    <a:pt x="3747" y="4600"/>
                    <a:pt x="3641" y="4810"/>
                  </a:cubicBezTo>
                  <a:lnTo>
                    <a:pt x="3538" y="5006"/>
                  </a:lnTo>
                  <a:cubicBezTo>
                    <a:pt x="3443" y="5212"/>
                    <a:pt x="3329" y="5397"/>
                    <a:pt x="3204" y="5569"/>
                  </a:cubicBezTo>
                  <a:cubicBezTo>
                    <a:pt x="3082" y="5726"/>
                    <a:pt x="3052" y="5995"/>
                    <a:pt x="3033" y="6289"/>
                  </a:cubicBezTo>
                  <a:cubicBezTo>
                    <a:pt x="3033" y="6327"/>
                    <a:pt x="3033" y="6376"/>
                    <a:pt x="3025" y="6411"/>
                  </a:cubicBezTo>
                  <a:cubicBezTo>
                    <a:pt x="2995" y="6817"/>
                    <a:pt x="2976" y="7243"/>
                    <a:pt x="2729" y="7477"/>
                  </a:cubicBezTo>
                  <a:cubicBezTo>
                    <a:pt x="2596" y="7600"/>
                    <a:pt x="2474" y="7698"/>
                    <a:pt x="2331" y="7781"/>
                  </a:cubicBezTo>
                  <a:cubicBezTo>
                    <a:pt x="2246" y="7830"/>
                    <a:pt x="2170" y="7893"/>
                    <a:pt x="2094" y="7953"/>
                  </a:cubicBezTo>
                  <a:lnTo>
                    <a:pt x="2103" y="7967"/>
                  </a:lnTo>
                  <a:cubicBezTo>
                    <a:pt x="2170" y="8051"/>
                    <a:pt x="2217" y="8162"/>
                    <a:pt x="2217" y="8285"/>
                  </a:cubicBezTo>
                  <a:cubicBezTo>
                    <a:pt x="2227" y="8540"/>
                    <a:pt x="2103" y="8809"/>
                    <a:pt x="1970" y="9068"/>
                  </a:cubicBezTo>
                  <a:cubicBezTo>
                    <a:pt x="1867" y="9264"/>
                    <a:pt x="1780" y="9470"/>
                    <a:pt x="1723" y="9690"/>
                  </a:cubicBezTo>
                  <a:cubicBezTo>
                    <a:pt x="1704" y="9764"/>
                    <a:pt x="1696" y="9826"/>
                    <a:pt x="1696" y="9900"/>
                  </a:cubicBezTo>
                  <a:cubicBezTo>
                    <a:pt x="1696" y="9924"/>
                    <a:pt x="1666" y="11920"/>
                    <a:pt x="1457" y="12200"/>
                  </a:cubicBezTo>
                  <a:cubicBezTo>
                    <a:pt x="1402" y="12270"/>
                    <a:pt x="1335" y="12291"/>
                    <a:pt x="1232" y="12291"/>
                  </a:cubicBezTo>
                  <a:cubicBezTo>
                    <a:pt x="1169" y="12291"/>
                    <a:pt x="1093" y="12284"/>
                    <a:pt x="1001" y="12273"/>
                  </a:cubicBezTo>
                  <a:cubicBezTo>
                    <a:pt x="928" y="12270"/>
                    <a:pt x="827" y="12263"/>
                    <a:pt x="721" y="12263"/>
                  </a:cubicBezTo>
                  <a:cubicBezTo>
                    <a:pt x="556" y="12263"/>
                    <a:pt x="385" y="12280"/>
                    <a:pt x="328" y="12347"/>
                  </a:cubicBezTo>
                  <a:cubicBezTo>
                    <a:pt x="328" y="12347"/>
                    <a:pt x="317" y="12361"/>
                    <a:pt x="317" y="12385"/>
                  </a:cubicBezTo>
                  <a:cubicBezTo>
                    <a:pt x="317" y="12654"/>
                    <a:pt x="233" y="12910"/>
                    <a:pt x="81" y="13095"/>
                  </a:cubicBezTo>
                  <a:cubicBezTo>
                    <a:pt x="-14" y="13228"/>
                    <a:pt x="-14" y="13242"/>
                    <a:pt x="24" y="13350"/>
                  </a:cubicBezTo>
                  <a:cubicBezTo>
                    <a:pt x="70" y="13462"/>
                    <a:pt x="336" y="13570"/>
                    <a:pt x="545" y="13644"/>
                  </a:cubicBezTo>
                  <a:cubicBezTo>
                    <a:pt x="887" y="13756"/>
                    <a:pt x="1278" y="13888"/>
                    <a:pt x="1411" y="14318"/>
                  </a:cubicBezTo>
                  <a:cubicBezTo>
                    <a:pt x="1506" y="14549"/>
                    <a:pt x="1639" y="14759"/>
                    <a:pt x="1799" y="14941"/>
                  </a:cubicBezTo>
                  <a:lnTo>
                    <a:pt x="1875" y="15039"/>
                  </a:lnTo>
                  <a:cubicBezTo>
                    <a:pt x="2179" y="15430"/>
                    <a:pt x="2520" y="15871"/>
                    <a:pt x="2691" y="16447"/>
                  </a:cubicBezTo>
                  <a:cubicBezTo>
                    <a:pt x="2938" y="17290"/>
                    <a:pt x="3595" y="17720"/>
                    <a:pt x="3899" y="17720"/>
                  </a:cubicBezTo>
                  <a:cubicBezTo>
                    <a:pt x="3907" y="17716"/>
                    <a:pt x="3915" y="17716"/>
                    <a:pt x="3923" y="17716"/>
                  </a:cubicBezTo>
                  <a:cubicBezTo>
                    <a:pt x="3945" y="17716"/>
                    <a:pt x="3964" y="17723"/>
                    <a:pt x="3983" y="17730"/>
                  </a:cubicBezTo>
                  <a:cubicBezTo>
                    <a:pt x="4051" y="17744"/>
                    <a:pt x="4097" y="17779"/>
                    <a:pt x="4146" y="17853"/>
                  </a:cubicBezTo>
                  <a:cubicBezTo>
                    <a:pt x="4249" y="18013"/>
                    <a:pt x="4230" y="18269"/>
                    <a:pt x="4173" y="18688"/>
                  </a:cubicBezTo>
                  <a:cubicBezTo>
                    <a:pt x="4173" y="18747"/>
                    <a:pt x="4165" y="18821"/>
                    <a:pt x="4154" y="18884"/>
                  </a:cubicBezTo>
                  <a:cubicBezTo>
                    <a:pt x="4135" y="18957"/>
                    <a:pt x="4127" y="19041"/>
                    <a:pt x="4116" y="19129"/>
                  </a:cubicBezTo>
                  <a:lnTo>
                    <a:pt x="4108" y="19188"/>
                  </a:lnTo>
                  <a:cubicBezTo>
                    <a:pt x="4097" y="19275"/>
                    <a:pt x="4089" y="19373"/>
                    <a:pt x="4078" y="19471"/>
                  </a:cubicBezTo>
                  <a:lnTo>
                    <a:pt x="4097" y="19482"/>
                  </a:lnTo>
                  <a:cubicBezTo>
                    <a:pt x="4111" y="19457"/>
                    <a:pt x="4127" y="19450"/>
                    <a:pt x="4146" y="19450"/>
                  </a:cubicBezTo>
                  <a:cubicBezTo>
                    <a:pt x="4178" y="19450"/>
                    <a:pt x="4219" y="19471"/>
                    <a:pt x="4260" y="19496"/>
                  </a:cubicBezTo>
                  <a:lnTo>
                    <a:pt x="4298" y="19506"/>
                  </a:lnTo>
                  <a:lnTo>
                    <a:pt x="4336" y="19531"/>
                  </a:lnTo>
                  <a:cubicBezTo>
                    <a:pt x="4363" y="19555"/>
                    <a:pt x="4393" y="19569"/>
                    <a:pt x="4420" y="19593"/>
                  </a:cubicBezTo>
                  <a:cubicBezTo>
                    <a:pt x="4431" y="19593"/>
                    <a:pt x="4439" y="19593"/>
                    <a:pt x="4450" y="19604"/>
                  </a:cubicBezTo>
                  <a:cubicBezTo>
                    <a:pt x="4564" y="19628"/>
                    <a:pt x="4678" y="19642"/>
                    <a:pt x="4800" y="19653"/>
                  </a:cubicBezTo>
                  <a:lnTo>
                    <a:pt x="4868" y="19653"/>
                  </a:lnTo>
                  <a:cubicBezTo>
                    <a:pt x="5267" y="19677"/>
                    <a:pt x="5714" y="19702"/>
                    <a:pt x="5961" y="19995"/>
                  </a:cubicBezTo>
                  <a:cubicBezTo>
                    <a:pt x="6311" y="20387"/>
                    <a:pt x="7310" y="21208"/>
                    <a:pt x="7557" y="21208"/>
                  </a:cubicBezTo>
                  <a:cubicBezTo>
                    <a:pt x="7842" y="21208"/>
                    <a:pt x="9000" y="21390"/>
                    <a:pt x="9323" y="21600"/>
                  </a:cubicBezTo>
                  <a:cubicBezTo>
                    <a:pt x="9399" y="21513"/>
                    <a:pt x="9464" y="21429"/>
                    <a:pt x="9521" y="21331"/>
                  </a:cubicBezTo>
                  <a:cubicBezTo>
                    <a:pt x="9703" y="21048"/>
                    <a:pt x="9920" y="20792"/>
                    <a:pt x="10167" y="20597"/>
                  </a:cubicBezTo>
                  <a:cubicBezTo>
                    <a:pt x="10501" y="20345"/>
                    <a:pt x="10962" y="20104"/>
                    <a:pt x="11296" y="20104"/>
                  </a:cubicBezTo>
                  <a:cubicBezTo>
                    <a:pt x="11372" y="20104"/>
                    <a:pt x="11440" y="20114"/>
                    <a:pt x="11500" y="20142"/>
                  </a:cubicBezTo>
                  <a:cubicBezTo>
                    <a:pt x="11584" y="20181"/>
                    <a:pt x="11660" y="20265"/>
                    <a:pt x="11698" y="20377"/>
                  </a:cubicBezTo>
                  <a:cubicBezTo>
                    <a:pt x="11755" y="20499"/>
                    <a:pt x="11842" y="20597"/>
                    <a:pt x="11937" y="20646"/>
                  </a:cubicBezTo>
                  <a:cubicBezTo>
                    <a:pt x="11975" y="20663"/>
                    <a:pt x="12015" y="20674"/>
                    <a:pt x="12053" y="20674"/>
                  </a:cubicBezTo>
                  <a:cubicBezTo>
                    <a:pt x="12094" y="20674"/>
                    <a:pt x="12135" y="20663"/>
                    <a:pt x="12173" y="20646"/>
                  </a:cubicBezTo>
                  <a:cubicBezTo>
                    <a:pt x="12411" y="20523"/>
                    <a:pt x="12648" y="20436"/>
                    <a:pt x="12886" y="20377"/>
                  </a:cubicBezTo>
                  <a:lnTo>
                    <a:pt x="12943" y="20352"/>
                  </a:lnTo>
                  <a:lnTo>
                    <a:pt x="12989" y="20352"/>
                  </a:lnTo>
                  <a:lnTo>
                    <a:pt x="13399" y="20240"/>
                  </a:lnTo>
                  <a:lnTo>
                    <a:pt x="13399" y="20254"/>
                  </a:lnTo>
                  <a:cubicBezTo>
                    <a:pt x="13646" y="20181"/>
                    <a:pt x="13901" y="20132"/>
                    <a:pt x="14159" y="20118"/>
                  </a:cubicBezTo>
                  <a:lnTo>
                    <a:pt x="14216" y="20118"/>
                  </a:lnTo>
                  <a:cubicBezTo>
                    <a:pt x="14330" y="20034"/>
                    <a:pt x="14444" y="19922"/>
                    <a:pt x="14547" y="19800"/>
                  </a:cubicBezTo>
                  <a:cubicBezTo>
                    <a:pt x="14908" y="19408"/>
                    <a:pt x="15470" y="18796"/>
                    <a:pt x="16145" y="18796"/>
                  </a:cubicBezTo>
                  <a:cubicBezTo>
                    <a:pt x="16381" y="18796"/>
                    <a:pt x="16571" y="18810"/>
                    <a:pt x="16734" y="18821"/>
                  </a:cubicBezTo>
                  <a:cubicBezTo>
                    <a:pt x="16862" y="18831"/>
                    <a:pt x="16968" y="18838"/>
                    <a:pt x="17060" y="18838"/>
                  </a:cubicBezTo>
                  <a:cubicBezTo>
                    <a:pt x="17326" y="18838"/>
                    <a:pt x="17467" y="18772"/>
                    <a:pt x="17665" y="18492"/>
                  </a:cubicBezTo>
                  <a:cubicBezTo>
                    <a:pt x="18015" y="17989"/>
                    <a:pt x="21092" y="13986"/>
                    <a:pt x="21586" y="13424"/>
                  </a:cubicBezTo>
                  <a:cubicBezTo>
                    <a:pt x="21464" y="13389"/>
                    <a:pt x="21339" y="13364"/>
                    <a:pt x="21217" y="13364"/>
                  </a:cubicBezTo>
                  <a:cubicBezTo>
                    <a:pt x="20978" y="13364"/>
                    <a:pt x="20275" y="13364"/>
                    <a:pt x="19109" y="12752"/>
                  </a:cubicBezTo>
                  <a:cubicBezTo>
                    <a:pt x="18026" y="12190"/>
                    <a:pt x="16411" y="11490"/>
                    <a:pt x="16145" y="11417"/>
                  </a:cubicBezTo>
                  <a:cubicBezTo>
                    <a:pt x="15915" y="11344"/>
                    <a:pt x="15706" y="11036"/>
                    <a:pt x="15478" y="10707"/>
                  </a:cubicBezTo>
                  <a:cubicBezTo>
                    <a:pt x="15364" y="10536"/>
                    <a:pt x="15242" y="10375"/>
                    <a:pt x="15109" y="10242"/>
                  </a:cubicBezTo>
                  <a:cubicBezTo>
                    <a:pt x="14881" y="10096"/>
                    <a:pt x="14566" y="9484"/>
                    <a:pt x="14357" y="9005"/>
                  </a:cubicBezTo>
                  <a:cubicBezTo>
                    <a:pt x="14224" y="8711"/>
                    <a:pt x="14129" y="8467"/>
                    <a:pt x="14102" y="8393"/>
                  </a:cubicBezTo>
                  <a:cubicBezTo>
                    <a:pt x="14091" y="8369"/>
                    <a:pt x="14091" y="8334"/>
                    <a:pt x="14083" y="8309"/>
                  </a:cubicBezTo>
                  <a:cubicBezTo>
                    <a:pt x="14072" y="8149"/>
                    <a:pt x="14110" y="7991"/>
                    <a:pt x="14167" y="7844"/>
                  </a:cubicBezTo>
                  <a:lnTo>
                    <a:pt x="14197" y="7795"/>
                  </a:lnTo>
                  <a:lnTo>
                    <a:pt x="14205" y="7757"/>
                  </a:lnTo>
                  <a:cubicBezTo>
                    <a:pt x="14224" y="7722"/>
                    <a:pt x="14243" y="7684"/>
                    <a:pt x="14262" y="7635"/>
                  </a:cubicBezTo>
                  <a:lnTo>
                    <a:pt x="14186" y="7561"/>
                  </a:lnTo>
                  <a:lnTo>
                    <a:pt x="14178" y="7551"/>
                  </a:lnTo>
                  <a:cubicBezTo>
                    <a:pt x="14159" y="7526"/>
                    <a:pt x="14129" y="7512"/>
                    <a:pt x="14121" y="7502"/>
                  </a:cubicBezTo>
                  <a:lnTo>
                    <a:pt x="14110" y="7502"/>
                  </a:lnTo>
                  <a:cubicBezTo>
                    <a:pt x="14091" y="7488"/>
                    <a:pt x="14072" y="7477"/>
                    <a:pt x="14064" y="7463"/>
                  </a:cubicBezTo>
                  <a:cubicBezTo>
                    <a:pt x="14034" y="7453"/>
                    <a:pt x="14015" y="7439"/>
                    <a:pt x="13988" y="7439"/>
                  </a:cubicBezTo>
                  <a:cubicBezTo>
                    <a:pt x="13977" y="7439"/>
                    <a:pt x="13969" y="7439"/>
                    <a:pt x="13958" y="7453"/>
                  </a:cubicBezTo>
                  <a:lnTo>
                    <a:pt x="13931" y="7463"/>
                  </a:lnTo>
                  <a:lnTo>
                    <a:pt x="13912" y="7488"/>
                  </a:lnTo>
                  <a:cubicBezTo>
                    <a:pt x="13719" y="7649"/>
                    <a:pt x="13502" y="7729"/>
                    <a:pt x="13277" y="7729"/>
                  </a:cubicBezTo>
                  <a:cubicBezTo>
                    <a:pt x="13209" y="7729"/>
                    <a:pt x="13141" y="7722"/>
                    <a:pt x="13076" y="7708"/>
                  </a:cubicBezTo>
                  <a:cubicBezTo>
                    <a:pt x="12962" y="7673"/>
                    <a:pt x="12875" y="7586"/>
                    <a:pt x="12818" y="7463"/>
                  </a:cubicBezTo>
                  <a:cubicBezTo>
                    <a:pt x="12696" y="7159"/>
                    <a:pt x="12506" y="6166"/>
                    <a:pt x="12894" y="5593"/>
                  </a:cubicBezTo>
                  <a:cubicBezTo>
                    <a:pt x="12913" y="5555"/>
                    <a:pt x="12943" y="5520"/>
                    <a:pt x="12970" y="5471"/>
                  </a:cubicBezTo>
                  <a:lnTo>
                    <a:pt x="12989" y="5446"/>
                  </a:lnTo>
                  <a:lnTo>
                    <a:pt x="13065" y="5310"/>
                  </a:lnTo>
                  <a:lnTo>
                    <a:pt x="13084" y="5275"/>
                  </a:lnTo>
                  <a:lnTo>
                    <a:pt x="13152" y="5163"/>
                  </a:lnTo>
                  <a:lnTo>
                    <a:pt x="13171" y="5128"/>
                  </a:lnTo>
                  <a:lnTo>
                    <a:pt x="13236" y="4992"/>
                  </a:lnTo>
                  <a:lnTo>
                    <a:pt x="13266" y="4943"/>
                  </a:lnTo>
                  <a:lnTo>
                    <a:pt x="13331" y="4821"/>
                  </a:lnTo>
                  <a:lnTo>
                    <a:pt x="13350" y="4786"/>
                  </a:lnTo>
                  <a:lnTo>
                    <a:pt x="13407" y="4674"/>
                  </a:lnTo>
                  <a:lnTo>
                    <a:pt x="13418" y="4649"/>
                  </a:lnTo>
                  <a:lnTo>
                    <a:pt x="13483" y="4527"/>
                  </a:lnTo>
                  <a:lnTo>
                    <a:pt x="13540" y="4405"/>
                  </a:lnTo>
                  <a:lnTo>
                    <a:pt x="13198" y="3954"/>
                  </a:lnTo>
                  <a:lnTo>
                    <a:pt x="13179" y="3915"/>
                  </a:lnTo>
                  <a:cubicBezTo>
                    <a:pt x="12002" y="2325"/>
                    <a:pt x="10805" y="808"/>
                    <a:pt x="10577" y="671"/>
                  </a:cubicBezTo>
                  <a:lnTo>
                    <a:pt x="10463" y="671"/>
                  </a:lnTo>
                  <a:cubicBezTo>
                    <a:pt x="10330" y="671"/>
                    <a:pt x="10140" y="685"/>
                    <a:pt x="9958" y="710"/>
                  </a:cubicBezTo>
                  <a:cubicBezTo>
                    <a:pt x="9760" y="724"/>
                    <a:pt x="9592" y="738"/>
                    <a:pt x="9454" y="738"/>
                  </a:cubicBezTo>
                  <a:cubicBezTo>
                    <a:pt x="9283" y="738"/>
                    <a:pt x="9155" y="720"/>
                    <a:pt x="9066" y="671"/>
                  </a:cubicBezTo>
                  <a:cubicBezTo>
                    <a:pt x="9019" y="647"/>
                    <a:pt x="8962" y="612"/>
                    <a:pt x="8914" y="563"/>
                  </a:cubicBezTo>
                  <a:cubicBezTo>
                    <a:pt x="8889" y="542"/>
                    <a:pt x="8870" y="528"/>
                    <a:pt x="8843" y="528"/>
                  </a:cubicBezTo>
                  <a:cubicBezTo>
                    <a:pt x="8797" y="528"/>
                    <a:pt x="8729" y="563"/>
                    <a:pt x="8572" y="661"/>
                  </a:cubicBezTo>
                  <a:cubicBezTo>
                    <a:pt x="8439" y="745"/>
                    <a:pt x="8322" y="780"/>
                    <a:pt x="8216" y="780"/>
                  </a:cubicBezTo>
                  <a:cubicBezTo>
                    <a:pt x="7939" y="780"/>
                    <a:pt x="7750" y="538"/>
                    <a:pt x="7603" y="343"/>
                  </a:cubicBezTo>
                  <a:cubicBezTo>
                    <a:pt x="7546" y="280"/>
                    <a:pt x="7500" y="220"/>
                    <a:pt x="7451" y="157"/>
                  </a:cubicBezTo>
                  <a:lnTo>
                    <a:pt x="7394" y="98"/>
                  </a:lnTo>
                  <a:cubicBezTo>
                    <a:pt x="7337" y="49"/>
                    <a:pt x="7272" y="10"/>
                    <a:pt x="720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16" name="Google Shape;3642;p57"/>
            <p:cNvSpPr/>
            <p:nvPr/>
          </p:nvSpPr>
          <p:spPr>
            <a:xfrm>
              <a:off x="1563828" y="77067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316" y="8471"/>
                    <a:pt x="15050" y="19059"/>
                    <a:pt x="21600" y="21600"/>
                  </a:cubicBezTo>
                  <a:cubicBezTo>
                    <a:pt x="15050" y="18817"/>
                    <a:pt x="6316" y="8229"/>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19" name="Google Shape;3647;p57"/>
            <p:cNvGrpSpPr/>
            <p:nvPr/>
          </p:nvGrpSpPr>
          <p:grpSpPr>
            <a:xfrm>
              <a:off x="1559056" y="811667"/>
              <a:ext cx="12701" cy="12701"/>
              <a:chOff x="0" y="0"/>
              <a:chExt cx="12700" cy="12700"/>
            </a:xfrm>
          </p:grpSpPr>
          <p:sp>
            <p:nvSpPr>
              <p:cNvPr id="311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020" y="9663"/>
                      <a:pt x="14271" y="3979"/>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1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71" y="3979"/>
                      <a:pt x="7020" y="966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122" name="Google Shape;3654;p57"/>
            <p:cNvGrpSpPr/>
            <p:nvPr/>
          </p:nvGrpSpPr>
          <p:grpSpPr>
            <a:xfrm>
              <a:off x="1497998" y="789752"/>
              <a:ext cx="12701" cy="12701"/>
              <a:chOff x="0" y="0"/>
              <a:chExt cx="12700" cy="12700"/>
            </a:xfrm>
          </p:grpSpPr>
          <p:sp>
            <p:nvSpPr>
              <p:cNvPr id="312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250" y="8009"/>
                      <a:pt x="12600" y="1565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2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600" y="15654"/>
                      <a:pt x="5250" y="800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126" name="Google Shape;3658;p57"/>
            <p:cNvGrpSpPr/>
            <p:nvPr/>
          </p:nvGrpSpPr>
          <p:grpSpPr>
            <a:xfrm>
              <a:off x="1510285" y="802034"/>
              <a:ext cx="13290" cy="14582"/>
              <a:chOff x="0" y="0"/>
              <a:chExt cx="13288" cy="14580"/>
            </a:xfrm>
          </p:grpSpPr>
          <p:sp>
            <p:nvSpPr>
              <p:cNvPr id="312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200" y="11109"/>
                      <a:pt x="8100" y="246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24" name="Линия"/>
              <p:cNvSpPr/>
              <p:nvPr/>
            </p:nvSpPr>
            <p:spPr>
              <a:xfrm>
                <a:off x="208" y="1643"/>
                <a:ext cx="12701" cy="12701"/>
              </a:xfrm>
              <a:custGeom>
                <a:avLst/>
                <a:gdLst/>
                <a:ahLst/>
                <a:cxnLst>
                  <a:cxn ang="0">
                    <a:pos x="wd2" y="hd2"/>
                  </a:cxn>
                  <a:cxn ang="5400000">
                    <a:pos x="wd2" y="hd2"/>
                  </a:cxn>
                  <a:cxn ang="10800000">
                    <a:pos x="wd2" y="hd2"/>
                  </a:cxn>
                  <a:cxn ang="16200000">
                    <a:pos x="wd2" y="hd2"/>
                  </a:cxn>
                </a:cxnLst>
                <a:rect l="0" t="0" r="r" b="b"/>
                <a:pathLst>
                  <a:path w="19109" h="21600" fill="norm" stroke="1" extrusionOk="0">
                    <a:moveTo>
                      <a:pt x="0" y="0"/>
                    </a:moveTo>
                    <a:cubicBezTo>
                      <a:pt x="4629" y="312"/>
                      <a:pt x="9257" y="1404"/>
                      <a:pt x="12343" y="2729"/>
                    </a:cubicBezTo>
                    <a:cubicBezTo>
                      <a:pt x="21600" y="6550"/>
                      <a:pt x="20057" y="12009"/>
                      <a:pt x="15429"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25" name="Линия"/>
              <p:cNvSpPr/>
              <p:nvPr/>
            </p:nvSpPr>
            <p:spPr>
              <a:xfrm>
                <a:off x="588" y="1880"/>
                <a:ext cx="12701" cy="12701"/>
              </a:xfrm>
              <a:custGeom>
                <a:avLst/>
                <a:gdLst/>
                <a:ahLst/>
                <a:cxnLst>
                  <a:cxn ang="0">
                    <a:pos x="wd2" y="hd2"/>
                  </a:cxn>
                  <a:cxn ang="5400000">
                    <a:pos x="wd2" y="hd2"/>
                  </a:cxn>
                  <a:cxn ang="10800000">
                    <a:pos x="wd2" y="hd2"/>
                  </a:cxn>
                  <a:cxn ang="16200000">
                    <a:pos x="wd2" y="hd2"/>
                  </a:cxn>
                </a:cxnLst>
                <a:rect l="0" t="0" r="r" b="b"/>
                <a:pathLst>
                  <a:path w="15788" h="21600" fill="norm" stroke="1" extrusionOk="0">
                    <a:moveTo>
                      <a:pt x="7200" y="21600"/>
                    </a:moveTo>
                    <a:cubicBezTo>
                      <a:pt x="18000" y="10621"/>
                      <a:pt x="21600" y="437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129" name="Google Shape;3676;p57"/>
            <p:cNvGrpSpPr/>
            <p:nvPr/>
          </p:nvGrpSpPr>
          <p:grpSpPr>
            <a:xfrm>
              <a:off x="1557114" y="749448"/>
              <a:ext cx="12401" cy="12701"/>
              <a:chOff x="0" y="0"/>
              <a:chExt cx="12399" cy="12700"/>
            </a:xfrm>
          </p:grpSpPr>
          <p:sp>
            <p:nvSpPr>
              <p:cNvPr id="3127" name="Линия"/>
              <p:cNvSpPr/>
              <p:nvPr/>
            </p:nvSpPr>
            <p:spPr>
              <a:xfrm flipH="1" flipV="1">
                <a:off x="0" y="0"/>
                <a:ext cx="12400"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128" name="Линия"/>
              <p:cNvSpPr/>
              <p:nvPr/>
            </p:nvSpPr>
            <p:spPr>
              <a:xfrm>
                <a:off x="0" y="-1"/>
                <a:ext cx="12400"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132" name="Google Shape;3680;p57"/>
            <p:cNvGrpSpPr/>
            <p:nvPr/>
          </p:nvGrpSpPr>
          <p:grpSpPr>
            <a:xfrm>
              <a:off x="1517773" y="736800"/>
              <a:ext cx="12701" cy="12701"/>
              <a:chOff x="0" y="0"/>
              <a:chExt cx="12700" cy="12700"/>
            </a:xfrm>
          </p:grpSpPr>
          <p:sp>
            <p:nvSpPr>
              <p:cNvPr id="313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8356" y="0"/>
                      <a:pt x="15451"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3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451" y="0"/>
                      <a:pt x="8356" y="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33" name="Google Shape;3684;p57"/>
            <p:cNvSpPr/>
            <p:nvPr/>
          </p:nvSpPr>
          <p:spPr>
            <a:xfrm>
              <a:off x="1549344" y="742123"/>
              <a:ext cx="1296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905" y="466"/>
                    <a:pt x="3868" y="3212"/>
                    <a:pt x="7826" y="7169"/>
                  </a:cubicBezTo>
                  <a:cubicBezTo>
                    <a:pt x="3890" y="3212"/>
                    <a:pt x="950" y="466"/>
                    <a:pt x="0" y="0"/>
                  </a:cubicBezTo>
                  <a:close/>
                  <a:moveTo>
                    <a:pt x="7826" y="7169"/>
                  </a:moveTo>
                  <a:cubicBezTo>
                    <a:pt x="11761" y="11126"/>
                    <a:pt x="16692" y="16293"/>
                    <a:pt x="21600" y="21600"/>
                  </a:cubicBezTo>
                  <a:cubicBezTo>
                    <a:pt x="16737" y="16293"/>
                    <a:pt x="11784" y="11126"/>
                    <a:pt x="7826" y="7169"/>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36" name="Google Shape;3685;p57"/>
            <p:cNvGrpSpPr/>
            <p:nvPr/>
          </p:nvGrpSpPr>
          <p:grpSpPr>
            <a:xfrm>
              <a:off x="1526565" y="733331"/>
              <a:ext cx="12701" cy="12701"/>
              <a:chOff x="0" y="0"/>
              <a:chExt cx="12700" cy="12700"/>
            </a:xfrm>
          </p:grpSpPr>
          <p:sp>
            <p:nvSpPr>
              <p:cNvPr id="313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855" y="2090"/>
                      <a:pt x="16036" y="9755"/>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036" y="9755"/>
                      <a:pt x="7855" y="209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139" name="Google Shape;3690;p57"/>
            <p:cNvGrpSpPr/>
            <p:nvPr/>
          </p:nvGrpSpPr>
          <p:grpSpPr>
            <a:xfrm>
              <a:off x="1541154" y="735830"/>
              <a:ext cx="12701" cy="12701"/>
              <a:chOff x="0" y="0"/>
              <a:chExt cx="12700" cy="12700"/>
            </a:xfrm>
          </p:grpSpPr>
          <p:sp>
            <p:nvSpPr>
              <p:cNvPr id="313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706" y="9257"/>
                      <a:pt x="15529"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3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529" y="0"/>
                      <a:pt x="7706" y="9257"/>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40" name="Google Shape;3692;p57"/>
            <p:cNvSpPr/>
            <p:nvPr/>
          </p:nvSpPr>
          <p:spPr>
            <a:xfrm>
              <a:off x="1511198" y="579566"/>
              <a:ext cx="12701" cy="12701"/>
            </a:xfrm>
            <a:custGeom>
              <a:avLst/>
              <a:gdLst/>
              <a:ahLst/>
              <a:cxnLst>
                <a:cxn ang="0">
                  <a:pos x="wd2" y="hd2"/>
                </a:cxn>
                <a:cxn ang="5400000">
                  <a:pos x="wd2" y="hd2"/>
                </a:cxn>
                <a:cxn ang="10800000">
                  <a:pos x="wd2" y="hd2"/>
                </a:cxn>
                <a:cxn ang="16200000">
                  <a:pos x="wd2" y="hd2"/>
                </a:cxn>
              </a:cxnLst>
              <a:rect l="0" t="0" r="r" b="b"/>
              <a:pathLst>
                <a:path w="21155" h="21600" fill="norm" stroke="1" extrusionOk="0">
                  <a:moveTo>
                    <a:pt x="13655" y="0"/>
                  </a:moveTo>
                  <a:lnTo>
                    <a:pt x="13655" y="178"/>
                  </a:lnTo>
                  <a:cubicBezTo>
                    <a:pt x="13655" y="3097"/>
                    <a:pt x="10037" y="7462"/>
                    <a:pt x="5959" y="12539"/>
                  </a:cubicBezTo>
                  <a:cubicBezTo>
                    <a:pt x="3831" y="15026"/>
                    <a:pt x="1738" y="17590"/>
                    <a:pt x="0" y="20077"/>
                  </a:cubicBezTo>
                  <a:lnTo>
                    <a:pt x="5072" y="21600"/>
                  </a:lnTo>
                  <a:lnTo>
                    <a:pt x="5462" y="21143"/>
                  </a:lnTo>
                  <a:lnTo>
                    <a:pt x="5959" y="20610"/>
                  </a:lnTo>
                  <a:lnTo>
                    <a:pt x="6562" y="19823"/>
                  </a:lnTo>
                  <a:lnTo>
                    <a:pt x="7200" y="19113"/>
                  </a:lnTo>
                  <a:lnTo>
                    <a:pt x="7803" y="18300"/>
                  </a:lnTo>
                  <a:lnTo>
                    <a:pt x="8300" y="17869"/>
                  </a:lnTo>
                  <a:lnTo>
                    <a:pt x="8938" y="17234"/>
                  </a:lnTo>
                  <a:lnTo>
                    <a:pt x="9293" y="16803"/>
                  </a:lnTo>
                  <a:lnTo>
                    <a:pt x="9931" y="16168"/>
                  </a:lnTo>
                  <a:lnTo>
                    <a:pt x="10924" y="15102"/>
                  </a:lnTo>
                  <a:lnTo>
                    <a:pt x="11421" y="14671"/>
                  </a:lnTo>
                  <a:lnTo>
                    <a:pt x="12024" y="14036"/>
                  </a:lnTo>
                  <a:lnTo>
                    <a:pt x="12414" y="13605"/>
                  </a:lnTo>
                  <a:lnTo>
                    <a:pt x="13017" y="13072"/>
                  </a:lnTo>
                  <a:lnTo>
                    <a:pt x="13513" y="12615"/>
                  </a:lnTo>
                  <a:lnTo>
                    <a:pt x="14010" y="12082"/>
                  </a:lnTo>
                  <a:lnTo>
                    <a:pt x="14506" y="11726"/>
                  </a:lnTo>
                  <a:lnTo>
                    <a:pt x="15003" y="11295"/>
                  </a:lnTo>
                  <a:lnTo>
                    <a:pt x="15393" y="10940"/>
                  </a:lnTo>
                  <a:lnTo>
                    <a:pt x="15890" y="10483"/>
                  </a:lnTo>
                  <a:lnTo>
                    <a:pt x="16386" y="10127"/>
                  </a:lnTo>
                  <a:lnTo>
                    <a:pt x="16883" y="9671"/>
                  </a:lnTo>
                  <a:lnTo>
                    <a:pt x="17131" y="9417"/>
                  </a:lnTo>
                  <a:lnTo>
                    <a:pt x="17628" y="9061"/>
                  </a:lnTo>
                  <a:lnTo>
                    <a:pt x="17982" y="8782"/>
                  </a:lnTo>
                  <a:lnTo>
                    <a:pt x="18479" y="8427"/>
                  </a:lnTo>
                  <a:lnTo>
                    <a:pt x="18621" y="8249"/>
                  </a:lnTo>
                  <a:lnTo>
                    <a:pt x="19366" y="7818"/>
                  </a:lnTo>
                  <a:cubicBezTo>
                    <a:pt x="21103" y="6396"/>
                    <a:pt x="21600" y="4442"/>
                    <a:pt x="20749" y="2665"/>
                  </a:cubicBezTo>
                  <a:cubicBezTo>
                    <a:pt x="20607" y="2386"/>
                    <a:pt x="20359" y="2132"/>
                    <a:pt x="20110" y="1853"/>
                  </a:cubicBezTo>
                  <a:lnTo>
                    <a:pt x="19862" y="1675"/>
                  </a:lnTo>
                  <a:cubicBezTo>
                    <a:pt x="19756" y="1498"/>
                    <a:pt x="19507" y="1421"/>
                    <a:pt x="19366" y="1244"/>
                  </a:cubicBezTo>
                  <a:lnTo>
                    <a:pt x="19011" y="1066"/>
                  </a:lnTo>
                  <a:cubicBezTo>
                    <a:pt x="18869" y="965"/>
                    <a:pt x="18621" y="888"/>
                    <a:pt x="18372" y="787"/>
                  </a:cubicBezTo>
                  <a:lnTo>
                    <a:pt x="17982" y="609"/>
                  </a:lnTo>
                  <a:cubicBezTo>
                    <a:pt x="17734" y="533"/>
                    <a:pt x="17486" y="533"/>
                    <a:pt x="17131" y="431"/>
                  </a:cubicBezTo>
                  <a:lnTo>
                    <a:pt x="16883" y="355"/>
                  </a:lnTo>
                  <a:cubicBezTo>
                    <a:pt x="16493" y="254"/>
                    <a:pt x="16138" y="178"/>
                    <a:pt x="15748" y="178"/>
                  </a:cubicBezTo>
                  <a:lnTo>
                    <a:pt x="15145" y="76"/>
                  </a:lnTo>
                  <a:lnTo>
                    <a:pt x="14506"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41" name="Google Shape;3693;p57"/>
            <p:cNvSpPr/>
            <p:nvPr/>
          </p:nvSpPr>
          <p:spPr>
            <a:xfrm>
              <a:off x="1517015" y="559365"/>
              <a:ext cx="47916" cy="387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72" y="0"/>
                  </a:moveTo>
                  <a:cubicBezTo>
                    <a:pt x="20174" y="416"/>
                    <a:pt x="19127" y="636"/>
                    <a:pt x="18068" y="636"/>
                  </a:cubicBezTo>
                  <a:cubicBezTo>
                    <a:pt x="17854" y="636"/>
                    <a:pt x="17634" y="628"/>
                    <a:pt x="17420" y="613"/>
                  </a:cubicBezTo>
                  <a:cubicBezTo>
                    <a:pt x="17358" y="606"/>
                    <a:pt x="17303" y="606"/>
                    <a:pt x="17242" y="606"/>
                  </a:cubicBezTo>
                  <a:cubicBezTo>
                    <a:pt x="16471" y="606"/>
                    <a:pt x="15987" y="931"/>
                    <a:pt x="15430" y="1325"/>
                  </a:cubicBezTo>
                  <a:cubicBezTo>
                    <a:pt x="14702" y="1938"/>
                    <a:pt x="13839" y="2256"/>
                    <a:pt x="12964" y="2256"/>
                  </a:cubicBezTo>
                  <a:cubicBezTo>
                    <a:pt x="12321" y="2256"/>
                    <a:pt x="11697" y="2309"/>
                    <a:pt x="11078" y="2415"/>
                  </a:cubicBezTo>
                  <a:cubicBezTo>
                    <a:pt x="10687" y="2461"/>
                    <a:pt x="10344" y="2506"/>
                    <a:pt x="10038" y="2506"/>
                  </a:cubicBezTo>
                  <a:cubicBezTo>
                    <a:pt x="9518" y="2506"/>
                    <a:pt x="9114" y="2377"/>
                    <a:pt x="8808" y="1908"/>
                  </a:cubicBezTo>
                  <a:cubicBezTo>
                    <a:pt x="8679" y="1696"/>
                    <a:pt x="8636" y="1673"/>
                    <a:pt x="8612" y="1673"/>
                  </a:cubicBezTo>
                  <a:cubicBezTo>
                    <a:pt x="8440" y="1749"/>
                    <a:pt x="8251" y="1855"/>
                    <a:pt x="8079" y="1991"/>
                  </a:cubicBezTo>
                  <a:cubicBezTo>
                    <a:pt x="7865" y="2120"/>
                    <a:pt x="7541" y="2309"/>
                    <a:pt x="7180" y="2544"/>
                  </a:cubicBezTo>
                  <a:cubicBezTo>
                    <a:pt x="7008" y="2650"/>
                    <a:pt x="6812" y="2733"/>
                    <a:pt x="6641" y="2809"/>
                  </a:cubicBezTo>
                  <a:cubicBezTo>
                    <a:pt x="6194" y="3021"/>
                    <a:pt x="5698" y="3127"/>
                    <a:pt x="5227" y="3127"/>
                  </a:cubicBezTo>
                  <a:cubicBezTo>
                    <a:pt x="4952" y="3127"/>
                    <a:pt x="4670" y="3074"/>
                    <a:pt x="4413" y="2968"/>
                  </a:cubicBezTo>
                  <a:cubicBezTo>
                    <a:pt x="4156" y="2862"/>
                    <a:pt x="3923" y="2680"/>
                    <a:pt x="3728" y="2468"/>
                  </a:cubicBezTo>
                  <a:lnTo>
                    <a:pt x="3666" y="2415"/>
                  </a:lnTo>
                  <a:cubicBezTo>
                    <a:pt x="3599" y="2385"/>
                    <a:pt x="3556" y="2362"/>
                    <a:pt x="3495" y="2362"/>
                  </a:cubicBezTo>
                  <a:cubicBezTo>
                    <a:pt x="3483" y="2347"/>
                    <a:pt x="3470" y="2339"/>
                    <a:pt x="3464" y="2339"/>
                  </a:cubicBezTo>
                  <a:cubicBezTo>
                    <a:pt x="3452" y="2339"/>
                    <a:pt x="3452" y="2347"/>
                    <a:pt x="3452" y="2362"/>
                  </a:cubicBezTo>
                  <a:cubicBezTo>
                    <a:pt x="3213" y="2544"/>
                    <a:pt x="3085" y="2839"/>
                    <a:pt x="3042" y="3157"/>
                  </a:cubicBezTo>
                  <a:cubicBezTo>
                    <a:pt x="3024" y="3263"/>
                    <a:pt x="3024" y="3369"/>
                    <a:pt x="2999" y="3498"/>
                  </a:cubicBezTo>
                  <a:cubicBezTo>
                    <a:pt x="2999" y="3551"/>
                    <a:pt x="2999" y="3604"/>
                    <a:pt x="2999" y="3657"/>
                  </a:cubicBezTo>
                  <a:lnTo>
                    <a:pt x="2999" y="3922"/>
                  </a:lnTo>
                  <a:cubicBezTo>
                    <a:pt x="2999" y="3975"/>
                    <a:pt x="2999" y="4005"/>
                    <a:pt x="2981" y="4058"/>
                  </a:cubicBezTo>
                  <a:cubicBezTo>
                    <a:pt x="2956" y="4081"/>
                    <a:pt x="2981" y="4111"/>
                    <a:pt x="2956" y="4134"/>
                  </a:cubicBezTo>
                  <a:cubicBezTo>
                    <a:pt x="2956" y="4164"/>
                    <a:pt x="2956" y="4217"/>
                    <a:pt x="2938" y="4240"/>
                  </a:cubicBezTo>
                  <a:lnTo>
                    <a:pt x="2913" y="4346"/>
                  </a:lnTo>
                  <a:cubicBezTo>
                    <a:pt x="2913" y="4376"/>
                    <a:pt x="2913" y="4429"/>
                    <a:pt x="2895" y="4452"/>
                  </a:cubicBezTo>
                  <a:lnTo>
                    <a:pt x="2871" y="4558"/>
                  </a:lnTo>
                  <a:cubicBezTo>
                    <a:pt x="2871" y="4611"/>
                    <a:pt x="2852" y="4641"/>
                    <a:pt x="2828" y="4694"/>
                  </a:cubicBezTo>
                  <a:lnTo>
                    <a:pt x="2809" y="4770"/>
                  </a:lnTo>
                  <a:lnTo>
                    <a:pt x="2767" y="4906"/>
                  </a:lnTo>
                  <a:lnTo>
                    <a:pt x="2724" y="5012"/>
                  </a:lnTo>
                  <a:lnTo>
                    <a:pt x="2656" y="5118"/>
                  </a:lnTo>
                  <a:lnTo>
                    <a:pt x="2614" y="5224"/>
                  </a:lnTo>
                  <a:lnTo>
                    <a:pt x="2552" y="5330"/>
                  </a:lnTo>
                  <a:lnTo>
                    <a:pt x="2485" y="5406"/>
                  </a:lnTo>
                  <a:lnTo>
                    <a:pt x="2399" y="5542"/>
                  </a:lnTo>
                  <a:lnTo>
                    <a:pt x="2314" y="5618"/>
                  </a:lnTo>
                  <a:lnTo>
                    <a:pt x="2228" y="5724"/>
                  </a:lnTo>
                  <a:lnTo>
                    <a:pt x="2142" y="5807"/>
                  </a:lnTo>
                  <a:lnTo>
                    <a:pt x="2038" y="5883"/>
                  </a:lnTo>
                  <a:lnTo>
                    <a:pt x="1928" y="5966"/>
                  </a:lnTo>
                  <a:lnTo>
                    <a:pt x="1799" y="6042"/>
                  </a:lnTo>
                  <a:lnTo>
                    <a:pt x="1671" y="6125"/>
                  </a:lnTo>
                  <a:lnTo>
                    <a:pt x="1518" y="6178"/>
                  </a:lnTo>
                  <a:lnTo>
                    <a:pt x="1389" y="6254"/>
                  </a:lnTo>
                  <a:lnTo>
                    <a:pt x="1218" y="6307"/>
                  </a:lnTo>
                  <a:lnTo>
                    <a:pt x="1071" y="6337"/>
                  </a:lnTo>
                  <a:lnTo>
                    <a:pt x="1028" y="6337"/>
                  </a:lnTo>
                  <a:lnTo>
                    <a:pt x="1028" y="6360"/>
                  </a:lnTo>
                  <a:cubicBezTo>
                    <a:pt x="918" y="6920"/>
                    <a:pt x="814" y="7420"/>
                    <a:pt x="985" y="7685"/>
                  </a:cubicBezTo>
                  <a:cubicBezTo>
                    <a:pt x="1475" y="8426"/>
                    <a:pt x="1243" y="9252"/>
                    <a:pt x="1047" y="10016"/>
                  </a:cubicBezTo>
                  <a:cubicBezTo>
                    <a:pt x="1004" y="10206"/>
                    <a:pt x="943" y="10387"/>
                    <a:pt x="900" y="10577"/>
                  </a:cubicBezTo>
                  <a:lnTo>
                    <a:pt x="1071" y="10599"/>
                  </a:lnTo>
                  <a:lnTo>
                    <a:pt x="1132" y="10599"/>
                  </a:lnTo>
                  <a:lnTo>
                    <a:pt x="1285" y="10630"/>
                  </a:lnTo>
                  <a:lnTo>
                    <a:pt x="1347" y="10630"/>
                  </a:lnTo>
                  <a:lnTo>
                    <a:pt x="1475" y="10683"/>
                  </a:lnTo>
                  <a:lnTo>
                    <a:pt x="1542" y="10683"/>
                  </a:lnTo>
                  <a:lnTo>
                    <a:pt x="1671" y="10736"/>
                  </a:lnTo>
                  <a:lnTo>
                    <a:pt x="1714" y="10758"/>
                  </a:lnTo>
                  <a:lnTo>
                    <a:pt x="1824" y="10811"/>
                  </a:lnTo>
                  <a:lnTo>
                    <a:pt x="1867" y="10842"/>
                  </a:lnTo>
                  <a:lnTo>
                    <a:pt x="1971" y="10895"/>
                  </a:lnTo>
                  <a:lnTo>
                    <a:pt x="1995" y="10895"/>
                  </a:lnTo>
                  <a:cubicBezTo>
                    <a:pt x="2081" y="10948"/>
                    <a:pt x="2142" y="11001"/>
                    <a:pt x="2210" y="11054"/>
                  </a:cubicBezTo>
                  <a:lnTo>
                    <a:pt x="2228" y="11076"/>
                  </a:lnTo>
                  <a:lnTo>
                    <a:pt x="2271" y="11160"/>
                  </a:lnTo>
                  <a:lnTo>
                    <a:pt x="2338" y="11213"/>
                  </a:lnTo>
                  <a:lnTo>
                    <a:pt x="2467" y="11372"/>
                  </a:lnTo>
                  <a:lnTo>
                    <a:pt x="2509" y="11447"/>
                  </a:lnTo>
                  <a:lnTo>
                    <a:pt x="2595" y="11553"/>
                  </a:lnTo>
                  <a:lnTo>
                    <a:pt x="2614" y="11606"/>
                  </a:lnTo>
                  <a:lnTo>
                    <a:pt x="2638" y="11690"/>
                  </a:lnTo>
                  <a:lnTo>
                    <a:pt x="2656" y="11712"/>
                  </a:lnTo>
                  <a:lnTo>
                    <a:pt x="2699" y="11796"/>
                  </a:lnTo>
                  <a:lnTo>
                    <a:pt x="2724" y="11849"/>
                  </a:lnTo>
                  <a:lnTo>
                    <a:pt x="2742" y="11924"/>
                  </a:lnTo>
                  <a:cubicBezTo>
                    <a:pt x="3024" y="12856"/>
                    <a:pt x="2852" y="13915"/>
                    <a:pt x="2295" y="14604"/>
                  </a:cubicBezTo>
                  <a:lnTo>
                    <a:pt x="2185" y="14710"/>
                  </a:lnTo>
                  <a:lnTo>
                    <a:pt x="2167" y="14763"/>
                  </a:lnTo>
                  <a:lnTo>
                    <a:pt x="1971" y="15006"/>
                  </a:lnTo>
                  <a:lnTo>
                    <a:pt x="1928" y="15081"/>
                  </a:lnTo>
                  <a:lnTo>
                    <a:pt x="1842" y="15187"/>
                  </a:lnTo>
                  <a:lnTo>
                    <a:pt x="1799" y="15271"/>
                  </a:lnTo>
                  <a:lnTo>
                    <a:pt x="1695" y="15399"/>
                  </a:lnTo>
                  <a:lnTo>
                    <a:pt x="1646" y="15483"/>
                  </a:lnTo>
                  <a:lnTo>
                    <a:pt x="1542" y="15642"/>
                  </a:lnTo>
                  <a:lnTo>
                    <a:pt x="1500" y="15717"/>
                  </a:lnTo>
                  <a:lnTo>
                    <a:pt x="1389" y="15876"/>
                  </a:lnTo>
                  <a:lnTo>
                    <a:pt x="1328" y="15982"/>
                  </a:lnTo>
                  <a:lnTo>
                    <a:pt x="1218" y="16141"/>
                  </a:lnTo>
                  <a:lnTo>
                    <a:pt x="1157" y="16247"/>
                  </a:lnTo>
                  <a:lnTo>
                    <a:pt x="1047" y="16437"/>
                  </a:lnTo>
                  <a:lnTo>
                    <a:pt x="985" y="16543"/>
                  </a:lnTo>
                  <a:lnTo>
                    <a:pt x="875" y="16755"/>
                  </a:lnTo>
                  <a:lnTo>
                    <a:pt x="814" y="16861"/>
                  </a:lnTo>
                  <a:lnTo>
                    <a:pt x="704" y="17073"/>
                  </a:lnTo>
                  <a:lnTo>
                    <a:pt x="643" y="17148"/>
                  </a:lnTo>
                  <a:lnTo>
                    <a:pt x="490" y="17444"/>
                  </a:lnTo>
                  <a:lnTo>
                    <a:pt x="471" y="17466"/>
                  </a:lnTo>
                  <a:lnTo>
                    <a:pt x="300" y="17815"/>
                  </a:lnTo>
                  <a:lnTo>
                    <a:pt x="147" y="18132"/>
                  </a:lnTo>
                  <a:lnTo>
                    <a:pt x="104" y="18238"/>
                  </a:lnTo>
                  <a:lnTo>
                    <a:pt x="0" y="18450"/>
                  </a:lnTo>
                  <a:lnTo>
                    <a:pt x="257" y="19828"/>
                  </a:lnTo>
                  <a:lnTo>
                    <a:pt x="2895" y="21600"/>
                  </a:lnTo>
                  <a:cubicBezTo>
                    <a:pt x="3495" y="21100"/>
                    <a:pt x="5184" y="19722"/>
                    <a:pt x="6041" y="19563"/>
                  </a:cubicBezTo>
                  <a:lnTo>
                    <a:pt x="6084" y="19563"/>
                  </a:lnTo>
                  <a:cubicBezTo>
                    <a:pt x="6298" y="19480"/>
                    <a:pt x="7112" y="19086"/>
                    <a:pt x="10197" y="17126"/>
                  </a:cubicBezTo>
                  <a:lnTo>
                    <a:pt x="10564" y="16914"/>
                  </a:lnTo>
                  <a:cubicBezTo>
                    <a:pt x="13435" y="15059"/>
                    <a:pt x="16716" y="12878"/>
                    <a:pt x="17316" y="12507"/>
                  </a:cubicBezTo>
                  <a:cubicBezTo>
                    <a:pt x="17719" y="11690"/>
                    <a:pt x="18044" y="10789"/>
                    <a:pt x="18001" y="10546"/>
                  </a:cubicBezTo>
                  <a:cubicBezTo>
                    <a:pt x="17891" y="10047"/>
                    <a:pt x="17658" y="7897"/>
                    <a:pt x="18344" y="6837"/>
                  </a:cubicBezTo>
                  <a:cubicBezTo>
                    <a:pt x="18448" y="6678"/>
                    <a:pt x="18362" y="6337"/>
                    <a:pt x="18191" y="5807"/>
                  </a:cubicBezTo>
                  <a:cubicBezTo>
                    <a:pt x="18001" y="5171"/>
                    <a:pt x="17762" y="4376"/>
                    <a:pt x="18019" y="3551"/>
                  </a:cubicBezTo>
                  <a:cubicBezTo>
                    <a:pt x="18429" y="2173"/>
                    <a:pt x="19972" y="1461"/>
                    <a:pt x="20315" y="1302"/>
                  </a:cubicBezTo>
                  <a:lnTo>
                    <a:pt x="21600" y="159"/>
                  </a:lnTo>
                  <a:lnTo>
                    <a:pt x="21172"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42" name="Google Shape;3723;p57"/>
            <p:cNvSpPr/>
            <p:nvPr/>
          </p:nvSpPr>
          <p:spPr>
            <a:xfrm>
              <a:off x="2186423" y="550527"/>
              <a:ext cx="24390" cy="32342"/>
            </a:xfrm>
            <a:custGeom>
              <a:avLst/>
              <a:gdLst/>
              <a:ahLst/>
              <a:cxnLst>
                <a:cxn ang="0">
                  <a:pos x="wd2" y="hd2"/>
                </a:cxn>
                <a:cxn ang="5400000">
                  <a:pos x="wd2" y="hd2"/>
                </a:cxn>
                <a:cxn ang="10800000">
                  <a:pos x="wd2" y="hd2"/>
                </a:cxn>
                <a:cxn ang="16200000">
                  <a:pos x="wd2" y="hd2"/>
                </a:cxn>
              </a:cxnLst>
              <a:rect l="0" t="0" r="r" b="b"/>
              <a:pathLst>
                <a:path w="21354" h="21600" fill="norm" stroke="1" extrusionOk="0">
                  <a:moveTo>
                    <a:pt x="13318" y="0"/>
                  </a:moveTo>
                  <a:lnTo>
                    <a:pt x="13068" y="127"/>
                  </a:lnTo>
                  <a:lnTo>
                    <a:pt x="12937" y="190"/>
                  </a:lnTo>
                  <a:cubicBezTo>
                    <a:pt x="12771" y="254"/>
                    <a:pt x="12652" y="281"/>
                    <a:pt x="12485" y="345"/>
                  </a:cubicBezTo>
                  <a:lnTo>
                    <a:pt x="12402" y="381"/>
                  </a:lnTo>
                  <a:lnTo>
                    <a:pt x="12069" y="508"/>
                  </a:lnTo>
                  <a:lnTo>
                    <a:pt x="11903" y="535"/>
                  </a:lnTo>
                  <a:lnTo>
                    <a:pt x="11606" y="598"/>
                  </a:lnTo>
                  <a:lnTo>
                    <a:pt x="11439" y="635"/>
                  </a:lnTo>
                  <a:lnTo>
                    <a:pt x="11154" y="698"/>
                  </a:lnTo>
                  <a:lnTo>
                    <a:pt x="10655" y="762"/>
                  </a:lnTo>
                  <a:lnTo>
                    <a:pt x="9941" y="762"/>
                  </a:lnTo>
                  <a:cubicBezTo>
                    <a:pt x="6197" y="762"/>
                    <a:pt x="4984" y="1270"/>
                    <a:pt x="4616" y="1551"/>
                  </a:cubicBezTo>
                  <a:cubicBezTo>
                    <a:pt x="4033" y="1904"/>
                    <a:pt x="3451" y="2249"/>
                    <a:pt x="2868" y="2566"/>
                  </a:cubicBezTo>
                  <a:lnTo>
                    <a:pt x="2155" y="2983"/>
                  </a:lnTo>
                  <a:lnTo>
                    <a:pt x="1989" y="3074"/>
                  </a:lnTo>
                  <a:cubicBezTo>
                    <a:pt x="1739" y="3201"/>
                    <a:pt x="1454" y="3364"/>
                    <a:pt x="1204" y="3491"/>
                  </a:cubicBezTo>
                  <a:cubicBezTo>
                    <a:pt x="1370" y="3745"/>
                    <a:pt x="1454" y="4026"/>
                    <a:pt x="1537" y="4280"/>
                  </a:cubicBezTo>
                  <a:cubicBezTo>
                    <a:pt x="1822" y="5078"/>
                    <a:pt x="1989" y="5368"/>
                    <a:pt x="2321" y="5368"/>
                  </a:cubicBezTo>
                  <a:cubicBezTo>
                    <a:pt x="4152" y="5459"/>
                    <a:pt x="5115" y="7082"/>
                    <a:pt x="3950" y="8188"/>
                  </a:cubicBezTo>
                  <a:cubicBezTo>
                    <a:pt x="3546" y="8542"/>
                    <a:pt x="2963" y="8742"/>
                    <a:pt x="2345" y="8742"/>
                  </a:cubicBezTo>
                  <a:cubicBezTo>
                    <a:pt x="2131" y="8742"/>
                    <a:pt x="1917" y="8714"/>
                    <a:pt x="1703" y="8669"/>
                  </a:cubicBezTo>
                  <a:cubicBezTo>
                    <a:pt x="1632" y="8651"/>
                    <a:pt x="1561" y="8651"/>
                    <a:pt x="1513" y="8651"/>
                  </a:cubicBezTo>
                  <a:cubicBezTo>
                    <a:pt x="1275" y="8651"/>
                    <a:pt x="1192" y="8732"/>
                    <a:pt x="1156" y="8760"/>
                  </a:cubicBezTo>
                  <a:cubicBezTo>
                    <a:pt x="740" y="9240"/>
                    <a:pt x="907" y="10764"/>
                    <a:pt x="2238" y="12314"/>
                  </a:cubicBezTo>
                  <a:cubicBezTo>
                    <a:pt x="3570" y="13874"/>
                    <a:pt x="2119" y="15552"/>
                    <a:pt x="1038" y="16730"/>
                  </a:cubicBezTo>
                  <a:cubicBezTo>
                    <a:pt x="538" y="17265"/>
                    <a:pt x="-175" y="18063"/>
                    <a:pt x="39" y="18218"/>
                  </a:cubicBezTo>
                  <a:cubicBezTo>
                    <a:pt x="1204" y="19106"/>
                    <a:pt x="1121" y="20122"/>
                    <a:pt x="1038" y="20856"/>
                  </a:cubicBezTo>
                  <a:cubicBezTo>
                    <a:pt x="990" y="21074"/>
                    <a:pt x="990" y="21301"/>
                    <a:pt x="1038" y="21555"/>
                  </a:cubicBezTo>
                  <a:cubicBezTo>
                    <a:pt x="1168" y="21582"/>
                    <a:pt x="1370" y="21600"/>
                    <a:pt x="1620" y="21600"/>
                  </a:cubicBezTo>
                  <a:cubicBezTo>
                    <a:pt x="3689" y="21600"/>
                    <a:pt x="9454" y="20648"/>
                    <a:pt x="12271" y="18444"/>
                  </a:cubicBezTo>
                  <a:cubicBezTo>
                    <a:pt x="14756" y="16504"/>
                    <a:pt x="16135" y="15969"/>
                    <a:pt x="17443" y="15969"/>
                  </a:cubicBezTo>
                  <a:cubicBezTo>
                    <a:pt x="17989" y="15969"/>
                    <a:pt x="18536" y="16069"/>
                    <a:pt x="19143" y="16186"/>
                  </a:cubicBezTo>
                  <a:lnTo>
                    <a:pt x="19392" y="16250"/>
                  </a:lnTo>
                  <a:cubicBezTo>
                    <a:pt x="19523" y="16277"/>
                    <a:pt x="19666" y="16295"/>
                    <a:pt x="19796" y="16295"/>
                  </a:cubicBezTo>
                  <a:cubicBezTo>
                    <a:pt x="20319" y="16295"/>
                    <a:pt x="20807" y="16096"/>
                    <a:pt x="21140" y="15742"/>
                  </a:cubicBezTo>
                  <a:cubicBezTo>
                    <a:pt x="21389" y="15552"/>
                    <a:pt x="21425" y="15234"/>
                    <a:pt x="21223" y="15017"/>
                  </a:cubicBezTo>
                  <a:cubicBezTo>
                    <a:pt x="20141" y="13774"/>
                    <a:pt x="19059" y="10854"/>
                    <a:pt x="19345" y="7490"/>
                  </a:cubicBezTo>
                  <a:cubicBezTo>
                    <a:pt x="19475" y="6094"/>
                    <a:pt x="17229" y="3328"/>
                    <a:pt x="1331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43" name="Google Shape;3724;p57"/>
            <p:cNvSpPr/>
            <p:nvPr/>
          </p:nvSpPr>
          <p:spPr>
            <a:xfrm>
              <a:off x="1907632" y="651407"/>
              <a:ext cx="29242" cy="39199"/>
            </a:xfrm>
            <a:custGeom>
              <a:avLst/>
              <a:gdLst/>
              <a:ahLst/>
              <a:cxnLst>
                <a:cxn ang="0">
                  <a:pos x="wd2" y="hd2"/>
                </a:cxn>
                <a:cxn ang="5400000">
                  <a:pos x="wd2" y="hd2"/>
                </a:cxn>
                <a:cxn ang="10800000">
                  <a:pos x="wd2" y="hd2"/>
                </a:cxn>
                <a:cxn ang="16200000">
                  <a:pos x="wd2" y="hd2"/>
                </a:cxn>
              </a:cxnLst>
              <a:rect l="0" t="0" r="r" b="b"/>
              <a:pathLst>
                <a:path w="21566" h="21600" fill="norm" stroke="1" extrusionOk="0">
                  <a:moveTo>
                    <a:pt x="1178" y="0"/>
                  </a:moveTo>
                  <a:cubicBezTo>
                    <a:pt x="947" y="0"/>
                    <a:pt x="727" y="187"/>
                    <a:pt x="246" y="673"/>
                  </a:cubicBezTo>
                  <a:cubicBezTo>
                    <a:pt x="146" y="778"/>
                    <a:pt x="-34" y="988"/>
                    <a:pt x="6" y="1115"/>
                  </a:cubicBezTo>
                  <a:cubicBezTo>
                    <a:pt x="106" y="1407"/>
                    <a:pt x="1017" y="1743"/>
                    <a:pt x="1718" y="1953"/>
                  </a:cubicBezTo>
                  <a:cubicBezTo>
                    <a:pt x="2880" y="2349"/>
                    <a:pt x="4422" y="2895"/>
                    <a:pt x="3962" y="3973"/>
                  </a:cubicBezTo>
                  <a:cubicBezTo>
                    <a:pt x="3471" y="5043"/>
                    <a:pt x="2459" y="5147"/>
                    <a:pt x="1789" y="5252"/>
                  </a:cubicBezTo>
                  <a:cubicBezTo>
                    <a:pt x="1128" y="5335"/>
                    <a:pt x="1088" y="5387"/>
                    <a:pt x="1017" y="5619"/>
                  </a:cubicBezTo>
                  <a:cubicBezTo>
                    <a:pt x="777" y="6591"/>
                    <a:pt x="1268" y="9367"/>
                    <a:pt x="2109" y="11125"/>
                  </a:cubicBezTo>
                  <a:cubicBezTo>
                    <a:pt x="2179" y="11230"/>
                    <a:pt x="2249" y="11357"/>
                    <a:pt x="2319" y="11440"/>
                  </a:cubicBezTo>
                  <a:lnTo>
                    <a:pt x="2389" y="11597"/>
                  </a:lnTo>
                  <a:lnTo>
                    <a:pt x="2459" y="11702"/>
                  </a:lnTo>
                  <a:lnTo>
                    <a:pt x="2600" y="12016"/>
                  </a:lnTo>
                  <a:lnTo>
                    <a:pt x="2670" y="12195"/>
                  </a:lnTo>
                  <a:lnTo>
                    <a:pt x="2740" y="12352"/>
                  </a:lnTo>
                  <a:lnTo>
                    <a:pt x="2840" y="12540"/>
                  </a:lnTo>
                  <a:lnTo>
                    <a:pt x="2910" y="12749"/>
                  </a:lnTo>
                  <a:lnTo>
                    <a:pt x="2980" y="12929"/>
                  </a:lnTo>
                  <a:lnTo>
                    <a:pt x="3050" y="13168"/>
                  </a:lnTo>
                  <a:lnTo>
                    <a:pt x="3160" y="13377"/>
                  </a:lnTo>
                  <a:lnTo>
                    <a:pt x="3231" y="13587"/>
                  </a:lnTo>
                  <a:lnTo>
                    <a:pt x="3301" y="13819"/>
                  </a:lnTo>
                  <a:lnTo>
                    <a:pt x="3371" y="14058"/>
                  </a:lnTo>
                  <a:lnTo>
                    <a:pt x="3441" y="14290"/>
                  </a:lnTo>
                  <a:lnTo>
                    <a:pt x="3511" y="14552"/>
                  </a:lnTo>
                  <a:lnTo>
                    <a:pt x="3581" y="14792"/>
                  </a:lnTo>
                  <a:lnTo>
                    <a:pt x="3651" y="15053"/>
                  </a:lnTo>
                  <a:lnTo>
                    <a:pt x="3721" y="15285"/>
                  </a:lnTo>
                  <a:lnTo>
                    <a:pt x="3791" y="15577"/>
                  </a:lnTo>
                  <a:cubicBezTo>
                    <a:pt x="3821" y="15652"/>
                    <a:pt x="3821" y="15734"/>
                    <a:pt x="3861" y="15809"/>
                  </a:cubicBezTo>
                  <a:cubicBezTo>
                    <a:pt x="3861" y="15914"/>
                    <a:pt x="3891" y="16019"/>
                    <a:pt x="3891" y="16101"/>
                  </a:cubicBezTo>
                  <a:cubicBezTo>
                    <a:pt x="3932" y="16206"/>
                    <a:pt x="3932" y="16280"/>
                    <a:pt x="3962" y="16363"/>
                  </a:cubicBezTo>
                  <a:cubicBezTo>
                    <a:pt x="3962" y="16438"/>
                    <a:pt x="4002" y="16572"/>
                    <a:pt x="4032" y="16647"/>
                  </a:cubicBezTo>
                  <a:cubicBezTo>
                    <a:pt x="4032" y="16752"/>
                    <a:pt x="4072" y="16834"/>
                    <a:pt x="4072" y="16909"/>
                  </a:cubicBezTo>
                  <a:cubicBezTo>
                    <a:pt x="4072" y="16991"/>
                    <a:pt x="4102" y="17118"/>
                    <a:pt x="4102" y="17253"/>
                  </a:cubicBezTo>
                  <a:lnTo>
                    <a:pt x="4142" y="17515"/>
                  </a:lnTo>
                  <a:cubicBezTo>
                    <a:pt x="4142" y="17672"/>
                    <a:pt x="4212" y="17829"/>
                    <a:pt x="4212" y="17986"/>
                  </a:cubicBezTo>
                  <a:lnTo>
                    <a:pt x="4212" y="18218"/>
                  </a:lnTo>
                  <a:cubicBezTo>
                    <a:pt x="4212" y="18301"/>
                    <a:pt x="4212" y="18405"/>
                    <a:pt x="4242" y="18480"/>
                  </a:cubicBezTo>
                  <a:cubicBezTo>
                    <a:pt x="4492" y="18428"/>
                    <a:pt x="4773" y="18353"/>
                    <a:pt x="4983" y="18271"/>
                  </a:cubicBezTo>
                  <a:cubicBezTo>
                    <a:pt x="5714" y="18039"/>
                    <a:pt x="6495" y="17904"/>
                    <a:pt x="7266" y="17882"/>
                  </a:cubicBezTo>
                  <a:cubicBezTo>
                    <a:pt x="10841" y="17882"/>
                    <a:pt x="10941" y="17044"/>
                    <a:pt x="10981" y="16752"/>
                  </a:cubicBezTo>
                  <a:cubicBezTo>
                    <a:pt x="11121" y="15809"/>
                    <a:pt x="11853" y="14971"/>
                    <a:pt x="12974" y="14500"/>
                  </a:cubicBezTo>
                  <a:cubicBezTo>
                    <a:pt x="13395" y="14320"/>
                    <a:pt x="13885" y="14215"/>
                    <a:pt x="14376" y="14215"/>
                  </a:cubicBezTo>
                  <a:cubicBezTo>
                    <a:pt x="14696" y="14215"/>
                    <a:pt x="14977" y="14268"/>
                    <a:pt x="15257" y="14373"/>
                  </a:cubicBezTo>
                  <a:cubicBezTo>
                    <a:pt x="16759" y="14919"/>
                    <a:pt x="18442" y="18615"/>
                    <a:pt x="18552" y="20343"/>
                  </a:cubicBezTo>
                  <a:cubicBezTo>
                    <a:pt x="18582" y="20784"/>
                    <a:pt x="18722" y="21203"/>
                    <a:pt x="18972" y="21600"/>
                  </a:cubicBezTo>
                  <a:lnTo>
                    <a:pt x="19002" y="21570"/>
                  </a:lnTo>
                  <a:lnTo>
                    <a:pt x="19603" y="21233"/>
                  </a:lnTo>
                  <a:lnTo>
                    <a:pt x="19703" y="21151"/>
                  </a:lnTo>
                  <a:lnTo>
                    <a:pt x="19844" y="21076"/>
                  </a:lnTo>
                  <a:lnTo>
                    <a:pt x="19954" y="21024"/>
                  </a:lnTo>
                  <a:lnTo>
                    <a:pt x="20024" y="20994"/>
                  </a:lnTo>
                  <a:lnTo>
                    <a:pt x="20124" y="20942"/>
                  </a:lnTo>
                  <a:cubicBezTo>
                    <a:pt x="20404" y="20029"/>
                    <a:pt x="20895" y="19191"/>
                    <a:pt x="21566" y="18405"/>
                  </a:cubicBezTo>
                  <a:lnTo>
                    <a:pt x="21496" y="18143"/>
                  </a:lnTo>
                  <a:cubicBezTo>
                    <a:pt x="21496" y="18039"/>
                    <a:pt x="21456" y="17882"/>
                    <a:pt x="21426" y="17694"/>
                  </a:cubicBezTo>
                  <a:lnTo>
                    <a:pt x="21316" y="17305"/>
                  </a:lnTo>
                  <a:lnTo>
                    <a:pt x="21246" y="16886"/>
                  </a:lnTo>
                  <a:lnTo>
                    <a:pt x="21145" y="16415"/>
                  </a:lnTo>
                  <a:lnTo>
                    <a:pt x="21075" y="16071"/>
                  </a:lnTo>
                  <a:lnTo>
                    <a:pt x="20895" y="15315"/>
                  </a:lnTo>
                  <a:cubicBezTo>
                    <a:pt x="20585" y="13796"/>
                    <a:pt x="20234" y="12121"/>
                    <a:pt x="19914" y="11387"/>
                  </a:cubicBezTo>
                  <a:cubicBezTo>
                    <a:pt x="19703" y="11619"/>
                    <a:pt x="19423" y="11986"/>
                    <a:pt x="19213" y="12248"/>
                  </a:cubicBezTo>
                  <a:cubicBezTo>
                    <a:pt x="18442" y="13243"/>
                    <a:pt x="17570" y="14395"/>
                    <a:pt x="16329" y="14395"/>
                  </a:cubicBezTo>
                  <a:cubicBezTo>
                    <a:pt x="16229" y="14395"/>
                    <a:pt x="16128" y="14388"/>
                    <a:pt x="16028" y="14373"/>
                  </a:cubicBezTo>
                  <a:cubicBezTo>
                    <a:pt x="14516" y="14133"/>
                    <a:pt x="14166" y="12352"/>
                    <a:pt x="14346" y="11200"/>
                  </a:cubicBezTo>
                  <a:cubicBezTo>
                    <a:pt x="14516" y="9809"/>
                    <a:pt x="15327" y="8971"/>
                    <a:pt x="16479" y="8971"/>
                  </a:cubicBezTo>
                  <a:cubicBezTo>
                    <a:pt x="17881" y="8971"/>
                    <a:pt x="20094" y="6143"/>
                    <a:pt x="20094" y="5305"/>
                  </a:cubicBezTo>
                  <a:cubicBezTo>
                    <a:pt x="20094" y="4811"/>
                    <a:pt x="18201" y="4811"/>
                    <a:pt x="16799" y="4811"/>
                  </a:cubicBezTo>
                  <a:cubicBezTo>
                    <a:pt x="14867" y="4811"/>
                    <a:pt x="10661" y="5043"/>
                    <a:pt x="10631" y="5043"/>
                  </a:cubicBezTo>
                  <a:lnTo>
                    <a:pt x="10491" y="5043"/>
                  </a:lnTo>
                  <a:lnTo>
                    <a:pt x="10350" y="5020"/>
                  </a:lnTo>
                  <a:cubicBezTo>
                    <a:pt x="10030" y="4916"/>
                    <a:pt x="7266" y="4100"/>
                    <a:pt x="7266" y="2581"/>
                  </a:cubicBezTo>
                  <a:cubicBezTo>
                    <a:pt x="7266" y="1459"/>
                    <a:pt x="6285" y="883"/>
                    <a:pt x="4312" y="883"/>
                  </a:cubicBezTo>
                  <a:cubicBezTo>
                    <a:pt x="3401" y="853"/>
                    <a:pt x="2490" y="643"/>
                    <a:pt x="1758" y="224"/>
                  </a:cubicBezTo>
                  <a:cubicBezTo>
                    <a:pt x="1498" y="90"/>
                    <a:pt x="1338" y="0"/>
                    <a:pt x="117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44" name="Google Shape;3725;p57"/>
            <p:cNvSpPr/>
            <p:nvPr/>
          </p:nvSpPr>
          <p:spPr>
            <a:xfrm>
              <a:off x="1763474" y="575237"/>
              <a:ext cx="203962" cy="2156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345" y="0"/>
                  </a:moveTo>
                  <a:lnTo>
                    <a:pt x="7128" y="19"/>
                  </a:lnTo>
                  <a:cubicBezTo>
                    <a:pt x="7118" y="48"/>
                    <a:pt x="7102" y="82"/>
                    <a:pt x="7092" y="110"/>
                  </a:cubicBezTo>
                  <a:lnTo>
                    <a:pt x="7077" y="143"/>
                  </a:lnTo>
                  <a:cubicBezTo>
                    <a:pt x="7031" y="238"/>
                    <a:pt x="6987" y="324"/>
                    <a:pt x="6926" y="409"/>
                  </a:cubicBezTo>
                  <a:cubicBezTo>
                    <a:pt x="6856" y="514"/>
                    <a:pt x="6816" y="539"/>
                    <a:pt x="6795" y="548"/>
                  </a:cubicBezTo>
                  <a:cubicBezTo>
                    <a:pt x="6719" y="577"/>
                    <a:pt x="6644" y="600"/>
                    <a:pt x="6568" y="624"/>
                  </a:cubicBezTo>
                  <a:cubicBezTo>
                    <a:pt x="6397" y="676"/>
                    <a:pt x="6161" y="743"/>
                    <a:pt x="6031" y="834"/>
                  </a:cubicBezTo>
                  <a:cubicBezTo>
                    <a:pt x="5985" y="862"/>
                    <a:pt x="5934" y="876"/>
                    <a:pt x="5884" y="881"/>
                  </a:cubicBezTo>
                  <a:lnTo>
                    <a:pt x="5844" y="881"/>
                  </a:lnTo>
                  <a:cubicBezTo>
                    <a:pt x="5838" y="881"/>
                    <a:pt x="5832" y="881"/>
                    <a:pt x="5826" y="881"/>
                  </a:cubicBezTo>
                  <a:cubicBezTo>
                    <a:pt x="5674" y="881"/>
                    <a:pt x="5484" y="822"/>
                    <a:pt x="5286" y="758"/>
                  </a:cubicBezTo>
                  <a:cubicBezTo>
                    <a:pt x="5175" y="724"/>
                    <a:pt x="5059" y="686"/>
                    <a:pt x="4958" y="662"/>
                  </a:cubicBezTo>
                  <a:cubicBezTo>
                    <a:pt x="4903" y="653"/>
                    <a:pt x="4853" y="643"/>
                    <a:pt x="4797" y="643"/>
                  </a:cubicBezTo>
                  <a:cubicBezTo>
                    <a:pt x="4606" y="643"/>
                    <a:pt x="4465" y="767"/>
                    <a:pt x="4440" y="853"/>
                  </a:cubicBezTo>
                  <a:cubicBezTo>
                    <a:pt x="4440" y="862"/>
                    <a:pt x="4430" y="881"/>
                    <a:pt x="4440" y="885"/>
                  </a:cubicBezTo>
                  <a:cubicBezTo>
                    <a:pt x="4621" y="990"/>
                    <a:pt x="4621" y="1453"/>
                    <a:pt x="4611" y="1662"/>
                  </a:cubicBezTo>
                  <a:cubicBezTo>
                    <a:pt x="4683" y="1965"/>
                    <a:pt x="4841" y="2288"/>
                    <a:pt x="4948" y="2288"/>
                  </a:cubicBezTo>
                  <a:cubicBezTo>
                    <a:pt x="4951" y="2288"/>
                    <a:pt x="4955" y="2286"/>
                    <a:pt x="4958" y="2286"/>
                  </a:cubicBezTo>
                  <a:cubicBezTo>
                    <a:pt x="4985" y="2281"/>
                    <a:pt x="5014" y="2278"/>
                    <a:pt x="5041" y="2278"/>
                  </a:cubicBezTo>
                  <a:cubicBezTo>
                    <a:pt x="5258" y="2278"/>
                    <a:pt x="5491" y="2429"/>
                    <a:pt x="5527" y="2572"/>
                  </a:cubicBezTo>
                  <a:cubicBezTo>
                    <a:pt x="5552" y="2671"/>
                    <a:pt x="5481" y="2772"/>
                    <a:pt x="5371" y="2782"/>
                  </a:cubicBezTo>
                  <a:cubicBezTo>
                    <a:pt x="5169" y="2833"/>
                    <a:pt x="5069" y="3067"/>
                    <a:pt x="5038" y="3267"/>
                  </a:cubicBezTo>
                  <a:cubicBezTo>
                    <a:pt x="5034" y="3328"/>
                    <a:pt x="5028" y="3391"/>
                    <a:pt x="5028" y="3452"/>
                  </a:cubicBezTo>
                  <a:cubicBezTo>
                    <a:pt x="5024" y="3648"/>
                    <a:pt x="5018" y="3867"/>
                    <a:pt x="4807" y="3901"/>
                  </a:cubicBezTo>
                  <a:cubicBezTo>
                    <a:pt x="4636" y="3930"/>
                    <a:pt x="4515" y="3968"/>
                    <a:pt x="4515" y="4225"/>
                  </a:cubicBezTo>
                  <a:cubicBezTo>
                    <a:pt x="4515" y="4501"/>
                    <a:pt x="4279" y="4553"/>
                    <a:pt x="4143" y="4587"/>
                  </a:cubicBezTo>
                  <a:cubicBezTo>
                    <a:pt x="4102" y="4596"/>
                    <a:pt x="4066" y="4606"/>
                    <a:pt x="4036" y="4619"/>
                  </a:cubicBezTo>
                  <a:cubicBezTo>
                    <a:pt x="4016" y="4653"/>
                    <a:pt x="3982" y="4772"/>
                    <a:pt x="3941" y="4886"/>
                  </a:cubicBezTo>
                  <a:cubicBezTo>
                    <a:pt x="3845" y="5171"/>
                    <a:pt x="3780" y="5367"/>
                    <a:pt x="3710" y="5434"/>
                  </a:cubicBezTo>
                  <a:cubicBezTo>
                    <a:pt x="3664" y="5476"/>
                    <a:pt x="3583" y="5501"/>
                    <a:pt x="3473" y="5533"/>
                  </a:cubicBezTo>
                  <a:cubicBezTo>
                    <a:pt x="3317" y="5581"/>
                    <a:pt x="3100" y="5643"/>
                    <a:pt x="3086" y="5762"/>
                  </a:cubicBezTo>
                  <a:cubicBezTo>
                    <a:pt x="3050" y="5986"/>
                    <a:pt x="2929" y="6190"/>
                    <a:pt x="2748" y="6339"/>
                  </a:cubicBezTo>
                  <a:cubicBezTo>
                    <a:pt x="2697" y="6378"/>
                    <a:pt x="2637" y="6398"/>
                    <a:pt x="2574" y="6398"/>
                  </a:cubicBezTo>
                  <a:cubicBezTo>
                    <a:pt x="2562" y="6398"/>
                    <a:pt x="2549" y="6397"/>
                    <a:pt x="2536" y="6396"/>
                  </a:cubicBezTo>
                  <a:cubicBezTo>
                    <a:pt x="2506" y="6390"/>
                    <a:pt x="2472" y="6381"/>
                    <a:pt x="2436" y="6371"/>
                  </a:cubicBezTo>
                  <a:cubicBezTo>
                    <a:pt x="2342" y="6348"/>
                    <a:pt x="2272" y="6333"/>
                    <a:pt x="2219" y="6333"/>
                  </a:cubicBezTo>
                  <a:cubicBezTo>
                    <a:pt x="2165" y="6333"/>
                    <a:pt x="2131" y="6348"/>
                    <a:pt x="2114" y="6381"/>
                  </a:cubicBezTo>
                  <a:cubicBezTo>
                    <a:pt x="2072" y="6457"/>
                    <a:pt x="2006" y="6483"/>
                    <a:pt x="1933" y="6483"/>
                  </a:cubicBezTo>
                  <a:cubicBezTo>
                    <a:pt x="1838" y="6483"/>
                    <a:pt x="1731" y="6441"/>
                    <a:pt x="1646" y="6405"/>
                  </a:cubicBezTo>
                  <a:cubicBezTo>
                    <a:pt x="1600" y="6386"/>
                    <a:pt x="1546" y="6367"/>
                    <a:pt x="1495" y="6352"/>
                  </a:cubicBezTo>
                  <a:lnTo>
                    <a:pt x="1429" y="6409"/>
                  </a:lnTo>
                  <a:cubicBezTo>
                    <a:pt x="1308" y="6510"/>
                    <a:pt x="940" y="6824"/>
                    <a:pt x="940" y="6986"/>
                  </a:cubicBezTo>
                  <a:cubicBezTo>
                    <a:pt x="940" y="7039"/>
                    <a:pt x="1017" y="7077"/>
                    <a:pt x="1127" y="7134"/>
                  </a:cubicBezTo>
                  <a:cubicBezTo>
                    <a:pt x="1268" y="7205"/>
                    <a:pt x="1465" y="7306"/>
                    <a:pt x="1439" y="7525"/>
                  </a:cubicBezTo>
                  <a:cubicBezTo>
                    <a:pt x="1415" y="7782"/>
                    <a:pt x="1621" y="8086"/>
                    <a:pt x="1757" y="8214"/>
                  </a:cubicBezTo>
                  <a:cubicBezTo>
                    <a:pt x="1892" y="8343"/>
                    <a:pt x="2224" y="8747"/>
                    <a:pt x="2049" y="9000"/>
                  </a:cubicBezTo>
                  <a:cubicBezTo>
                    <a:pt x="1930" y="9168"/>
                    <a:pt x="1769" y="9217"/>
                    <a:pt x="1609" y="9217"/>
                  </a:cubicBezTo>
                  <a:cubicBezTo>
                    <a:pt x="1523" y="9217"/>
                    <a:pt x="1438" y="9203"/>
                    <a:pt x="1359" y="9185"/>
                  </a:cubicBezTo>
                  <a:cubicBezTo>
                    <a:pt x="1330" y="9179"/>
                    <a:pt x="1301" y="9175"/>
                    <a:pt x="1273" y="9175"/>
                  </a:cubicBezTo>
                  <a:cubicBezTo>
                    <a:pt x="1229" y="9175"/>
                    <a:pt x="1186" y="9183"/>
                    <a:pt x="1147" y="9200"/>
                  </a:cubicBezTo>
                  <a:cubicBezTo>
                    <a:pt x="1084" y="9221"/>
                    <a:pt x="1011" y="9244"/>
                    <a:pt x="890" y="9244"/>
                  </a:cubicBezTo>
                  <a:cubicBezTo>
                    <a:pt x="818" y="9244"/>
                    <a:pt x="729" y="9236"/>
                    <a:pt x="614" y="9214"/>
                  </a:cubicBezTo>
                  <a:cubicBezTo>
                    <a:pt x="568" y="9207"/>
                    <a:pt x="526" y="9203"/>
                    <a:pt x="490" y="9203"/>
                  </a:cubicBezTo>
                  <a:cubicBezTo>
                    <a:pt x="286" y="9203"/>
                    <a:pt x="214" y="9319"/>
                    <a:pt x="121" y="9471"/>
                  </a:cubicBezTo>
                  <a:lnTo>
                    <a:pt x="95" y="9515"/>
                  </a:lnTo>
                  <a:lnTo>
                    <a:pt x="85" y="9530"/>
                  </a:lnTo>
                  <a:lnTo>
                    <a:pt x="65" y="9562"/>
                  </a:lnTo>
                  <a:lnTo>
                    <a:pt x="50" y="9577"/>
                  </a:lnTo>
                  <a:lnTo>
                    <a:pt x="30" y="9606"/>
                  </a:lnTo>
                  <a:lnTo>
                    <a:pt x="14" y="9625"/>
                  </a:lnTo>
                  <a:lnTo>
                    <a:pt x="0" y="9644"/>
                  </a:lnTo>
                  <a:cubicBezTo>
                    <a:pt x="60" y="9705"/>
                    <a:pt x="115" y="9768"/>
                    <a:pt x="165" y="9829"/>
                  </a:cubicBezTo>
                  <a:cubicBezTo>
                    <a:pt x="282" y="9972"/>
                    <a:pt x="403" y="10120"/>
                    <a:pt x="624" y="10200"/>
                  </a:cubicBezTo>
                  <a:cubicBezTo>
                    <a:pt x="689" y="10223"/>
                    <a:pt x="751" y="10233"/>
                    <a:pt x="812" y="10233"/>
                  </a:cubicBezTo>
                  <a:cubicBezTo>
                    <a:pt x="939" y="10233"/>
                    <a:pt x="1055" y="10195"/>
                    <a:pt x="1158" y="10162"/>
                  </a:cubicBezTo>
                  <a:cubicBezTo>
                    <a:pt x="1235" y="10139"/>
                    <a:pt x="1304" y="10117"/>
                    <a:pt x="1366" y="10117"/>
                  </a:cubicBezTo>
                  <a:cubicBezTo>
                    <a:pt x="1405" y="10117"/>
                    <a:pt x="1442" y="10125"/>
                    <a:pt x="1475" y="10148"/>
                  </a:cubicBezTo>
                  <a:cubicBezTo>
                    <a:pt x="1526" y="10196"/>
                    <a:pt x="1556" y="10257"/>
                    <a:pt x="1550" y="10329"/>
                  </a:cubicBezTo>
                  <a:cubicBezTo>
                    <a:pt x="1550" y="10615"/>
                    <a:pt x="1077" y="10663"/>
                    <a:pt x="699" y="10701"/>
                  </a:cubicBezTo>
                  <a:cubicBezTo>
                    <a:pt x="624" y="10710"/>
                    <a:pt x="544" y="10714"/>
                    <a:pt x="483" y="10724"/>
                  </a:cubicBezTo>
                  <a:cubicBezTo>
                    <a:pt x="661" y="10993"/>
                    <a:pt x="1503" y="11881"/>
                    <a:pt x="1963" y="11881"/>
                  </a:cubicBezTo>
                  <a:cubicBezTo>
                    <a:pt x="1981" y="11881"/>
                    <a:pt x="2000" y="11880"/>
                    <a:pt x="2019" y="11876"/>
                  </a:cubicBezTo>
                  <a:cubicBezTo>
                    <a:pt x="2311" y="11815"/>
                    <a:pt x="2567" y="11653"/>
                    <a:pt x="2733" y="11419"/>
                  </a:cubicBezTo>
                  <a:cubicBezTo>
                    <a:pt x="2768" y="11371"/>
                    <a:pt x="2794" y="11320"/>
                    <a:pt x="2804" y="11267"/>
                  </a:cubicBezTo>
                  <a:cubicBezTo>
                    <a:pt x="2703" y="11205"/>
                    <a:pt x="2687" y="11076"/>
                    <a:pt x="2764" y="10939"/>
                  </a:cubicBezTo>
                  <a:cubicBezTo>
                    <a:pt x="2824" y="10819"/>
                    <a:pt x="2949" y="10714"/>
                    <a:pt x="3066" y="10714"/>
                  </a:cubicBezTo>
                  <a:cubicBezTo>
                    <a:pt x="3096" y="10714"/>
                    <a:pt x="3120" y="10720"/>
                    <a:pt x="3146" y="10729"/>
                  </a:cubicBezTo>
                  <a:cubicBezTo>
                    <a:pt x="3271" y="10786"/>
                    <a:pt x="3277" y="10952"/>
                    <a:pt x="3287" y="11152"/>
                  </a:cubicBezTo>
                  <a:cubicBezTo>
                    <a:pt x="3297" y="11276"/>
                    <a:pt x="3307" y="11466"/>
                    <a:pt x="3362" y="11510"/>
                  </a:cubicBezTo>
                  <a:cubicBezTo>
                    <a:pt x="3593" y="11691"/>
                    <a:pt x="3503" y="11996"/>
                    <a:pt x="3392" y="12291"/>
                  </a:cubicBezTo>
                  <a:cubicBezTo>
                    <a:pt x="3322" y="12477"/>
                    <a:pt x="3398" y="12805"/>
                    <a:pt x="3468" y="13096"/>
                  </a:cubicBezTo>
                  <a:cubicBezTo>
                    <a:pt x="3503" y="13229"/>
                    <a:pt x="3529" y="13367"/>
                    <a:pt x="3549" y="13510"/>
                  </a:cubicBezTo>
                  <a:cubicBezTo>
                    <a:pt x="3579" y="13705"/>
                    <a:pt x="3629" y="13896"/>
                    <a:pt x="3700" y="14081"/>
                  </a:cubicBezTo>
                  <a:cubicBezTo>
                    <a:pt x="3790" y="14328"/>
                    <a:pt x="3861" y="14585"/>
                    <a:pt x="3905" y="14843"/>
                  </a:cubicBezTo>
                  <a:cubicBezTo>
                    <a:pt x="3986" y="15349"/>
                    <a:pt x="4324" y="16263"/>
                    <a:pt x="4631" y="16809"/>
                  </a:cubicBezTo>
                  <a:cubicBezTo>
                    <a:pt x="4792" y="17100"/>
                    <a:pt x="4938" y="17529"/>
                    <a:pt x="5064" y="17910"/>
                  </a:cubicBezTo>
                  <a:cubicBezTo>
                    <a:pt x="5185" y="18268"/>
                    <a:pt x="5296" y="18605"/>
                    <a:pt x="5391" y="18719"/>
                  </a:cubicBezTo>
                  <a:cubicBezTo>
                    <a:pt x="5588" y="18972"/>
                    <a:pt x="6151" y="19805"/>
                    <a:pt x="6151" y="20338"/>
                  </a:cubicBezTo>
                  <a:cubicBezTo>
                    <a:pt x="6151" y="20791"/>
                    <a:pt x="6699" y="21463"/>
                    <a:pt x="6880" y="21586"/>
                  </a:cubicBezTo>
                  <a:cubicBezTo>
                    <a:pt x="6903" y="21596"/>
                    <a:pt x="6931" y="21600"/>
                    <a:pt x="6957" y="21600"/>
                  </a:cubicBezTo>
                  <a:cubicBezTo>
                    <a:pt x="6982" y="21600"/>
                    <a:pt x="7010" y="21596"/>
                    <a:pt x="7031" y="21586"/>
                  </a:cubicBezTo>
                  <a:cubicBezTo>
                    <a:pt x="7234" y="21510"/>
                    <a:pt x="7389" y="21358"/>
                    <a:pt x="7470" y="21172"/>
                  </a:cubicBezTo>
                  <a:cubicBezTo>
                    <a:pt x="7530" y="20987"/>
                    <a:pt x="7727" y="20867"/>
                    <a:pt x="7898" y="20757"/>
                  </a:cubicBezTo>
                  <a:cubicBezTo>
                    <a:pt x="8039" y="20671"/>
                    <a:pt x="8184" y="20585"/>
                    <a:pt x="8195" y="20496"/>
                  </a:cubicBezTo>
                  <a:cubicBezTo>
                    <a:pt x="8230" y="20233"/>
                    <a:pt x="8291" y="19957"/>
                    <a:pt x="8573" y="19909"/>
                  </a:cubicBezTo>
                  <a:cubicBezTo>
                    <a:pt x="8693" y="19890"/>
                    <a:pt x="8704" y="19776"/>
                    <a:pt x="8704" y="19471"/>
                  </a:cubicBezTo>
                  <a:cubicBezTo>
                    <a:pt x="8704" y="19167"/>
                    <a:pt x="8734" y="18744"/>
                    <a:pt x="8955" y="18472"/>
                  </a:cubicBezTo>
                  <a:cubicBezTo>
                    <a:pt x="9141" y="18248"/>
                    <a:pt x="9177" y="17600"/>
                    <a:pt x="9060" y="17352"/>
                  </a:cubicBezTo>
                  <a:cubicBezTo>
                    <a:pt x="8919" y="17047"/>
                    <a:pt x="9000" y="16634"/>
                    <a:pt x="9116" y="16348"/>
                  </a:cubicBezTo>
                  <a:cubicBezTo>
                    <a:pt x="9151" y="16257"/>
                    <a:pt x="9177" y="16171"/>
                    <a:pt x="9191" y="16076"/>
                  </a:cubicBezTo>
                  <a:cubicBezTo>
                    <a:pt x="9227" y="15901"/>
                    <a:pt x="9272" y="15695"/>
                    <a:pt x="9483" y="15676"/>
                  </a:cubicBezTo>
                  <a:cubicBezTo>
                    <a:pt x="9670" y="15657"/>
                    <a:pt x="9976" y="15491"/>
                    <a:pt x="10199" y="15206"/>
                  </a:cubicBezTo>
                  <a:cubicBezTo>
                    <a:pt x="10370" y="14985"/>
                    <a:pt x="10763" y="14728"/>
                    <a:pt x="11079" y="14515"/>
                  </a:cubicBezTo>
                  <a:cubicBezTo>
                    <a:pt x="11216" y="14424"/>
                    <a:pt x="11336" y="14347"/>
                    <a:pt x="11411" y="14286"/>
                  </a:cubicBezTo>
                  <a:cubicBezTo>
                    <a:pt x="11729" y="14043"/>
                    <a:pt x="12448" y="13433"/>
                    <a:pt x="12659" y="13100"/>
                  </a:cubicBezTo>
                  <a:cubicBezTo>
                    <a:pt x="12806" y="12872"/>
                    <a:pt x="13088" y="12738"/>
                    <a:pt x="13359" y="12610"/>
                  </a:cubicBezTo>
                  <a:cubicBezTo>
                    <a:pt x="13561" y="12515"/>
                    <a:pt x="13748" y="12424"/>
                    <a:pt x="13868" y="12304"/>
                  </a:cubicBezTo>
                  <a:cubicBezTo>
                    <a:pt x="14060" y="12119"/>
                    <a:pt x="14064" y="12005"/>
                    <a:pt x="14064" y="11838"/>
                  </a:cubicBezTo>
                  <a:cubicBezTo>
                    <a:pt x="14064" y="11752"/>
                    <a:pt x="14074" y="11666"/>
                    <a:pt x="14090" y="11581"/>
                  </a:cubicBezTo>
                  <a:cubicBezTo>
                    <a:pt x="14170" y="11148"/>
                    <a:pt x="15358" y="11057"/>
                    <a:pt x="15590" y="11057"/>
                  </a:cubicBezTo>
                  <a:cubicBezTo>
                    <a:pt x="15620" y="11057"/>
                    <a:pt x="15654" y="11053"/>
                    <a:pt x="15685" y="11053"/>
                  </a:cubicBezTo>
                  <a:lnTo>
                    <a:pt x="15685" y="11005"/>
                  </a:lnTo>
                  <a:cubicBezTo>
                    <a:pt x="15685" y="10990"/>
                    <a:pt x="15685" y="10967"/>
                    <a:pt x="15685" y="10952"/>
                  </a:cubicBezTo>
                  <a:cubicBezTo>
                    <a:pt x="15680" y="10933"/>
                    <a:pt x="15685" y="10924"/>
                    <a:pt x="15680" y="10910"/>
                  </a:cubicBezTo>
                  <a:cubicBezTo>
                    <a:pt x="15674" y="10895"/>
                    <a:pt x="15680" y="10876"/>
                    <a:pt x="15674" y="10857"/>
                  </a:cubicBezTo>
                  <a:cubicBezTo>
                    <a:pt x="15670" y="10844"/>
                    <a:pt x="15670" y="10829"/>
                    <a:pt x="15670" y="10815"/>
                  </a:cubicBezTo>
                  <a:cubicBezTo>
                    <a:pt x="15670" y="10800"/>
                    <a:pt x="15664" y="10781"/>
                    <a:pt x="15664" y="10767"/>
                  </a:cubicBezTo>
                  <a:cubicBezTo>
                    <a:pt x="15664" y="10748"/>
                    <a:pt x="15660" y="10733"/>
                    <a:pt x="15660" y="10720"/>
                  </a:cubicBezTo>
                  <a:cubicBezTo>
                    <a:pt x="15654" y="10705"/>
                    <a:pt x="15654" y="10686"/>
                    <a:pt x="15650" y="10672"/>
                  </a:cubicBezTo>
                  <a:lnTo>
                    <a:pt x="15644" y="10625"/>
                  </a:lnTo>
                  <a:cubicBezTo>
                    <a:pt x="15640" y="10610"/>
                    <a:pt x="15640" y="10596"/>
                    <a:pt x="15634" y="10581"/>
                  </a:cubicBezTo>
                  <a:lnTo>
                    <a:pt x="15630" y="10533"/>
                  </a:lnTo>
                  <a:lnTo>
                    <a:pt x="15620" y="10486"/>
                  </a:lnTo>
                  <a:lnTo>
                    <a:pt x="15610" y="10444"/>
                  </a:lnTo>
                  <a:lnTo>
                    <a:pt x="15600" y="10400"/>
                  </a:lnTo>
                  <a:lnTo>
                    <a:pt x="15590" y="10352"/>
                  </a:lnTo>
                  <a:lnTo>
                    <a:pt x="15584" y="10310"/>
                  </a:lnTo>
                  <a:lnTo>
                    <a:pt x="15569" y="10267"/>
                  </a:lnTo>
                  <a:lnTo>
                    <a:pt x="15559" y="10229"/>
                  </a:lnTo>
                  <a:lnTo>
                    <a:pt x="15549" y="10187"/>
                  </a:lnTo>
                  <a:lnTo>
                    <a:pt x="15539" y="10148"/>
                  </a:lnTo>
                  <a:lnTo>
                    <a:pt x="15529" y="10105"/>
                  </a:lnTo>
                  <a:lnTo>
                    <a:pt x="15519" y="10072"/>
                  </a:lnTo>
                  <a:lnTo>
                    <a:pt x="15509" y="10034"/>
                  </a:lnTo>
                  <a:lnTo>
                    <a:pt x="15493" y="10000"/>
                  </a:lnTo>
                  <a:lnTo>
                    <a:pt x="15483" y="9968"/>
                  </a:lnTo>
                  <a:lnTo>
                    <a:pt x="15473" y="9934"/>
                  </a:lnTo>
                  <a:lnTo>
                    <a:pt x="15463" y="9905"/>
                  </a:lnTo>
                  <a:lnTo>
                    <a:pt x="15449" y="9872"/>
                  </a:lnTo>
                  <a:lnTo>
                    <a:pt x="15443" y="9848"/>
                  </a:lnTo>
                  <a:cubicBezTo>
                    <a:pt x="15433" y="9834"/>
                    <a:pt x="15429" y="9815"/>
                    <a:pt x="15423" y="9800"/>
                  </a:cubicBezTo>
                  <a:cubicBezTo>
                    <a:pt x="15292" y="9481"/>
                    <a:pt x="15222" y="9143"/>
                    <a:pt x="15211" y="8805"/>
                  </a:cubicBezTo>
                  <a:cubicBezTo>
                    <a:pt x="15211" y="8747"/>
                    <a:pt x="15217" y="8690"/>
                    <a:pt x="15227" y="8633"/>
                  </a:cubicBezTo>
                  <a:cubicBezTo>
                    <a:pt x="15262" y="8467"/>
                    <a:pt x="15398" y="8443"/>
                    <a:pt x="15483" y="8429"/>
                  </a:cubicBezTo>
                  <a:cubicBezTo>
                    <a:pt x="15574" y="8410"/>
                    <a:pt x="15624" y="8401"/>
                    <a:pt x="15654" y="8309"/>
                  </a:cubicBezTo>
                  <a:cubicBezTo>
                    <a:pt x="15670" y="8267"/>
                    <a:pt x="15534" y="8210"/>
                    <a:pt x="15433" y="8167"/>
                  </a:cubicBezTo>
                  <a:cubicBezTo>
                    <a:pt x="15393" y="8153"/>
                    <a:pt x="15358" y="8134"/>
                    <a:pt x="15318" y="8115"/>
                  </a:cubicBezTo>
                  <a:cubicBezTo>
                    <a:pt x="15207" y="8062"/>
                    <a:pt x="15111" y="7995"/>
                    <a:pt x="15081" y="7896"/>
                  </a:cubicBezTo>
                  <a:cubicBezTo>
                    <a:pt x="15076" y="7877"/>
                    <a:pt x="15076" y="7858"/>
                    <a:pt x="15076" y="7839"/>
                  </a:cubicBezTo>
                  <a:cubicBezTo>
                    <a:pt x="15076" y="7795"/>
                    <a:pt x="15086" y="7753"/>
                    <a:pt x="15111" y="7719"/>
                  </a:cubicBezTo>
                  <a:cubicBezTo>
                    <a:pt x="15121" y="7696"/>
                    <a:pt x="15137" y="7677"/>
                    <a:pt x="15151" y="7658"/>
                  </a:cubicBezTo>
                  <a:cubicBezTo>
                    <a:pt x="15260" y="7518"/>
                    <a:pt x="15348" y="7463"/>
                    <a:pt x="15434" y="7463"/>
                  </a:cubicBezTo>
                  <a:cubicBezTo>
                    <a:pt x="15495" y="7463"/>
                    <a:pt x="15557" y="7491"/>
                    <a:pt x="15624" y="7534"/>
                  </a:cubicBezTo>
                  <a:cubicBezTo>
                    <a:pt x="15700" y="7591"/>
                    <a:pt x="15791" y="7624"/>
                    <a:pt x="15886" y="7624"/>
                  </a:cubicBezTo>
                  <a:cubicBezTo>
                    <a:pt x="16270" y="7624"/>
                    <a:pt x="16495" y="7805"/>
                    <a:pt x="16495" y="8115"/>
                  </a:cubicBezTo>
                  <a:cubicBezTo>
                    <a:pt x="16495" y="8239"/>
                    <a:pt x="16703" y="8343"/>
                    <a:pt x="16797" y="8382"/>
                  </a:cubicBezTo>
                  <a:cubicBezTo>
                    <a:pt x="16908" y="8372"/>
                    <a:pt x="17421" y="8338"/>
                    <a:pt x="17679" y="8338"/>
                  </a:cubicBezTo>
                  <a:cubicBezTo>
                    <a:pt x="17985" y="8338"/>
                    <a:pt x="18337" y="8338"/>
                    <a:pt x="18337" y="8605"/>
                  </a:cubicBezTo>
                  <a:cubicBezTo>
                    <a:pt x="18337" y="8820"/>
                    <a:pt x="17975" y="9452"/>
                    <a:pt x="17629" y="9452"/>
                  </a:cubicBezTo>
                  <a:cubicBezTo>
                    <a:pt x="17572" y="9452"/>
                    <a:pt x="17522" y="9553"/>
                    <a:pt x="17508" y="9691"/>
                  </a:cubicBezTo>
                  <a:cubicBezTo>
                    <a:pt x="17488" y="9905"/>
                    <a:pt x="17558" y="10067"/>
                    <a:pt x="17603" y="10076"/>
                  </a:cubicBezTo>
                  <a:cubicBezTo>
                    <a:pt x="17604" y="10076"/>
                    <a:pt x="17606" y="10076"/>
                    <a:pt x="17607" y="10076"/>
                  </a:cubicBezTo>
                  <a:cubicBezTo>
                    <a:pt x="17675" y="10076"/>
                    <a:pt x="17795" y="9883"/>
                    <a:pt x="17860" y="9777"/>
                  </a:cubicBezTo>
                  <a:cubicBezTo>
                    <a:pt x="17961" y="9615"/>
                    <a:pt x="18031" y="9496"/>
                    <a:pt x="18146" y="9496"/>
                  </a:cubicBezTo>
                  <a:cubicBezTo>
                    <a:pt x="18273" y="9496"/>
                    <a:pt x="18317" y="9629"/>
                    <a:pt x="18408" y="10153"/>
                  </a:cubicBezTo>
                  <a:cubicBezTo>
                    <a:pt x="18424" y="10225"/>
                    <a:pt x="18438" y="10310"/>
                    <a:pt x="18454" y="10400"/>
                  </a:cubicBezTo>
                  <a:lnTo>
                    <a:pt x="18474" y="10524"/>
                  </a:lnTo>
                  <a:lnTo>
                    <a:pt x="18478" y="10567"/>
                  </a:lnTo>
                  <a:lnTo>
                    <a:pt x="18494" y="10663"/>
                  </a:lnTo>
                  <a:lnTo>
                    <a:pt x="18504" y="10714"/>
                  </a:lnTo>
                  <a:lnTo>
                    <a:pt x="18524" y="10810"/>
                  </a:lnTo>
                  <a:lnTo>
                    <a:pt x="18529" y="10857"/>
                  </a:lnTo>
                  <a:lnTo>
                    <a:pt x="18529" y="10867"/>
                  </a:lnTo>
                  <a:cubicBezTo>
                    <a:pt x="18544" y="10863"/>
                    <a:pt x="18555" y="10863"/>
                    <a:pt x="18569" y="10863"/>
                  </a:cubicBezTo>
                  <a:cubicBezTo>
                    <a:pt x="18605" y="10810"/>
                    <a:pt x="18619" y="10638"/>
                    <a:pt x="18625" y="10533"/>
                  </a:cubicBezTo>
                  <a:cubicBezTo>
                    <a:pt x="18639" y="10362"/>
                    <a:pt x="18655" y="10196"/>
                    <a:pt x="18720" y="10101"/>
                  </a:cubicBezTo>
                  <a:cubicBezTo>
                    <a:pt x="18770" y="10029"/>
                    <a:pt x="18786" y="9834"/>
                    <a:pt x="18796" y="9686"/>
                  </a:cubicBezTo>
                  <a:cubicBezTo>
                    <a:pt x="18810" y="9471"/>
                    <a:pt x="18821" y="9324"/>
                    <a:pt x="18957" y="9324"/>
                  </a:cubicBezTo>
                  <a:cubicBezTo>
                    <a:pt x="19018" y="9328"/>
                    <a:pt x="19078" y="9343"/>
                    <a:pt x="19138" y="9357"/>
                  </a:cubicBezTo>
                  <a:cubicBezTo>
                    <a:pt x="19249" y="9385"/>
                    <a:pt x="19366" y="9404"/>
                    <a:pt x="19481" y="9414"/>
                  </a:cubicBezTo>
                  <a:cubicBezTo>
                    <a:pt x="19481" y="9334"/>
                    <a:pt x="19531" y="9233"/>
                    <a:pt x="19607" y="9077"/>
                  </a:cubicBezTo>
                  <a:cubicBezTo>
                    <a:pt x="19688" y="8896"/>
                    <a:pt x="19793" y="8677"/>
                    <a:pt x="19762" y="8553"/>
                  </a:cubicBezTo>
                  <a:cubicBezTo>
                    <a:pt x="19728" y="8386"/>
                    <a:pt x="19798" y="8210"/>
                    <a:pt x="19863" y="8039"/>
                  </a:cubicBezTo>
                  <a:cubicBezTo>
                    <a:pt x="19929" y="7905"/>
                    <a:pt x="19969" y="7767"/>
                    <a:pt x="19979" y="7624"/>
                  </a:cubicBezTo>
                  <a:cubicBezTo>
                    <a:pt x="19979" y="7334"/>
                    <a:pt x="20185" y="7201"/>
                    <a:pt x="20372" y="7081"/>
                  </a:cubicBezTo>
                  <a:cubicBezTo>
                    <a:pt x="20432" y="7049"/>
                    <a:pt x="20487" y="7005"/>
                    <a:pt x="20537" y="6963"/>
                  </a:cubicBezTo>
                  <a:cubicBezTo>
                    <a:pt x="20639" y="6883"/>
                    <a:pt x="20966" y="6634"/>
                    <a:pt x="21173" y="6634"/>
                  </a:cubicBezTo>
                  <a:cubicBezTo>
                    <a:pt x="21190" y="6634"/>
                    <a:pt x="21207" y="6635"/>
                    <a:pt x="21222" y="6638"/>
                  </a:cubicBezTo>
                  <a:cubicBezTo>
                    <a:pt x="21278" y="6647"/>
                    <a:pt x="21322" y="6687"/>
                    <a:pt x="21343" y="6734"/>
                  </a:cubicBezTo>
                  <a:cubicBezTo>
                    <a:pt x="21358" y="6777"/>
                    <a:pt x="21463" y="6824"/>
                    <a:pt x="21530" y="6834"/>
                  </a:cubicBezTo>
                  <a:lnTo>
                    <a:pt x="21519" y="6815"/>
                  </a:lnTo>
                  <a:cubicBezTo>
                    <a:pt x="21383" y="6624"/>
                    <a:pt x="21328" y="6457"/>
                    <a:pt x="21363" y="6339"/>
                  </a:cubicBezTo>
                  <a:cubicBezTo>
                    <a:pt x="21379" y="6276"/>
                    <a:pt x="21423" y="6219"/>
                    <a:pt x="21489" y="6190"/>
                  </a:cubicBezTo>
                  <a:cubicBezTo>
                    <a:pt x="21494" y="6186"/>
                    <a:pt x="21499" y="6181"/>
                    <a:pt x="21504" y="6181"/>
                  </a:cubicBezTo>
                  <a:lnTo>
                    <a:pt x="21509" y="6171"/>
                  </a:lnTo>
                  <a:lnTo>
                    <a:pt x="21530" y="6152"/>
                  </a:lnTo>
                  <a:lnTo>
                    <a:pt x="21534" y="6143"/>
                  </a:lnTo>
                  <a:lnTo>
                    <a:pt x="21544" y="6129"/>
                  </a:lnTo>
                  <a:lnTo>
                    <a:pt x="21550" y="6114"/>
                  </a:lnTo>
                  <a:lnTo>
                    <a:pt x="21554" y="6101"/>
                  </a:lnTo>
                  <a:lnTo>
                    <a:pt x="21564" y="6086"/>
                  </a:lnTo>
                  <a:lnTo>
                    <a:pt x="21570" y="6066"/>
                  </a:lnTo>
                  <a:lnTo>
                    <a:pt x="21574" y="6053"/>
                  </a:lnTo>
                  <a:lnTo>
                    <a:pt x="21584" y="6038"/>
                  </a:lnTo>
                  <a:lnTo>
                    <a:pt x="21590" y="6019"/>
                  </a:lnTo>
                  <a:lnTo>
                    <a:pt x="21594" y="6005"/>
                  </a:lnTo>
                  <a:lnTo>
                    <a:pt x="21600" y="5986"/>
                  </a:lnTo>
                  <a:lnTo>
                    <a:pt x="21540" y="5971"/>
                  </a:lnTo>
                  <a:lnTo>
                    <a:pt x="21519" y="5962"/>
                  </a:lnTo>
                  <a:lnTo>
                    <a:pt x="21509" y="5962"/>
                  </a:lnTo>
                  <a:lnTo>
                    <a:pt x="21494" y="5958"/>
                  </a:lnTo>
                  <a:lnTo>
                    <a:pt x="21439" y="5943"/>
                  </a:lnTo>
                  <a:lnTo>
                    <a:pt x="21449" y="5939"/>
                  </a:lnTo>
                  <a:cubicBezTo>
                    <a:pt x="21368" y="5914"/>
                    <a:pt x="21298" y="5876"/>
                    <a:pt x="21238" y="5819"/>
                  </a:cubicBezTo>
                  <a:lnTo>
                    <a:pt x="21222" y="5805"/>
                  </a:lnTo>
                  <a:lnTo>
                    <a:pt x="21212" y="5790"/>
                  </a:lnTo>
                  <a:lnTo>
                    <a:pt x="21197" y="5777"/>
                  </a:lnTo>
                  <a:lnTo>
                    <a:pt x="21187" y="5762"/>
                  </a:lnTo>
                  <a:lnTo>
                    <a:pt x="21182" y="5748"/>
                  </a:lnTo>
                  <a:cubicBezTo>
                    <a:pt x="21172" y="5739"/>
                    <a:pt x="21167" y="5724"/>
                    <a:pt x="21167" y="5714"/>
                  </a:cubicBezTo>
                  <a:cubicBezTo>
                    <a:pt x="21141" y="5657"/>
                    <a:pt x="21107" y="5605"/>
                    <a:pt x="21067" y="5558"/>
                  </a:cubicBezTo>
                  <a:lnTo>
                    <a:pt x="21021" y="5505"/>
                  </a:lnTo>
                  <a:cubicBezTo>
                    <a:pt x="20936" y="5400"/>
                    <a:pt x="20849" y="5301"/>
                    <a:pt x="20849" y="5191"/>
                  </a:cubicBezTo>
                  <a:cubicBezTo>
                    <a:pt x="20755" y="5210"/>
                    <a:pt x="20668" y="5253"/>
                    <a:pt x="20604" y="5314"/>
                  </a:cubicBezTo>
                  <a:cubicBezTo>
                    <a:pt x="20546" y="5359"/>
                    <a:pt x="20483" y="5376"/>
                    <a:pt x="20415" y="5376"/>
                  </a:cubicBezTo>
                  <a:cubicBezTo>
                    <a:pt x="20340" y="5376"/>
                    <a:pt x="20263" y="5356"/>
                    <a:pt x="20185" y="5339"/>
                  </a:cubicBezTo>
                  <a:cubicBezTo>
                    <a:pt x="20096" y="5316"/>
                    <a:pt x="20004" y="5294"/>
                    <a:pt x="19908" y="5294"/>
                  </a:cubicBezTo>
                  <a:cubicBezTo>
                    <a:pt x="19827" y="5294"/>
                    <a:pt x="19742" y="5309"/>
                    <a:pt x="19652" y="5352"/>
                  </a:cubicBezTo>
                  <a:cubicBezTo>
                    <a:pt x="19516" y="5424"/>
                    <a:pt x="19390" y="5514"/>
                    <a:pt x="19275" y="5615"/>
                  </a:cubicBezTo>
                  <a:cubicBezTo>
                    <a:pt x="19171" y="5699"/>
                    <a:pt x="19081" y="5775"/>
                    <a:pt x="18960" y="5775"/>
                  </a:cubicBezTo>
                  <a:cubicBezTo>
                    <a:pt x="18944" y="5775"/>
                    <a:pt x="18928" y="5774"/>
                    <a:pt x="18911" y="5771"/>
                  </a:cubicBezTo>
                  <a:cubicBezTo>
                    <a:pt x="18903" y="5771"/>
                    <a:pt x="18897" y="5770"/>
                    <a:pt x="18890" y="5770"/>
                  </a:cubicBezTo>
                  <a:cubicBezTo>
                    <a:pt x="18865" y="5770"/>
                    <a:pt x="18858" y="5784"/>
                    <a:pt x="18821" y="5853"/>
                  </a:cubicBezTo>
                  <a:cubicBezTo>
                    <a:pt x="18786" y="5924"/>
                    <a:pt x="18740" y="5986"/>
                    <a:pt x="18685" y="6043"/>
                  </a:cubicBezTo>
                  <a:cubicBezTo>
                    <a:pt x="18639" y="6086"/>
                    <a:pt x="18595" y="6129"/>
                    <a:pt x="18559" y="6177"/>
                  </a:cubicBezTo>
                  <a:cubicBezTo>
                    <a:pt x="18444" y="6295"/>
                    <a:pt x="18353" y="6390"/>
                    <a:pt x="18247" y="6390"/>
                  </a:cubicBezTo>
                  <a:lnTo>
                    <a:pt x="18232" y="6390"/>
                  </a:lnTo>
                  <a:cubicBezTo>
                    <a:pt x="18197" y="6400"/>
                    <a:pt x="18162" y="6415"/>
                    <a:pt x="18126" y="6424"/>
                  </a:cubicBezTo>
                  <a:lnTo>
                    <a:pt x="18116" y="6424"/>
                  </a:lnTo>
                  <a:lnTo>
                    <a:pt x="18076" y="6443"/>
                  </a:lnTo>
                  <a:lnTo>
                    <a:pt x="18071" y="6443"/>
                  </a:lnTo>
                  <a:lnTo>
                    <a:pt x="18011" y="6466"/>
                  </a:lnTo>
                  <a:lnTo>
                    <a:pt x="17965" y="6485"/>
                  </a:lnTo>
                  <a:cubicBezTo>
                    <a:pt x="17995" y="6562"/>
                    <a:pt x="18021" y="6638"/>
                    <a:pt x="18041" y="6719"/>
                  </a:cubicBezTo>
                  <a:cubicBezTo>
                    <a:pt x="18076" y="6858"/>
                    <a:pt x="18086" y="7020"/>
                    <a:pt x="18021" y="7134"/>
                  </a:cubicBezTo>
                  <a:cubicBezTo>
                    <a:pt x="18011" y="7144"/>
                    <a:pt x="18005" y="7153"/>
                    <a:pt x="18001" y="7163"/>
                  </a:cubicBezTo>
                  <a:cubicBezTo>
                    <a:pt x="17933" y="7250"/>
                    <a:pt x="17838" y="7272"/>
                    <a:pt x="17739" y="7272"/>
                  </a:cubicBezTo>
                  <a:cubicBezTo>
                    <a:pt x="17680" y="7272"/>
                    <a:pt x="17620" y="7265"/>
                    <a:pt x="17562" y="7258"/>
                  </a:cubicBezTo>
                  <a:cubicBezTo>
                    <a:pt x="17503" y="7249"/>
                    <a:pt x="17444" y="7244"/>
                    <a:pt x="17384" y="7244"/>
                  </a:cubicBezTo>
                  <a:cubicBezTo>
                    <a:pt x="17318" y="7244"/>
                    <a:pt x="17252" y="7250"/>
                    <a:pt x="17186" y="7262"/>
                  </a:cubicBezTo>
                  <a:cubicBezTo>
                    <a:pt x="17160" y="7272"/>
                    <a:pt x="17140" y="7277"/>
                    <a:pt x="17115" y="7277"/>
                  </a:cubicBezTo>
                  <a:lnTo>
                    <a:pt x="17099" y="7277"/>
                  </a:lnTo>
                  <a:cubicBezTo>
                    <a:pt x="17079" y="7281"/>
                    <a:pt x="17059" y="7281"/>
                    <a:pt x="17039" y="7287"/>
                  </a:cubicBezTo>
                  <a:lnTo>
                    <a:pt x="16984" y="7287"/>
                  </a:lnTo>
                  <a:cubicBezTo>
                    <a:pt x="16934" y="7287"/>
                    <a:pt x="16884" y="7281"/>
                    <a:pt x="16838" y="7268"/>
                  </a:cubicBezTo>
                  <a:lnTo>
                    <a:pt x="16818" y="7268"/>
                  </a:lnTo>
                  <a:lnTo>
                    <a:pt x="16767" y="7253"/>
                  </a:lnTo>
                  <a:lnTo>
                    <a:pt x="16753" y="7249"/>
                  </a:lnTo>
                  <a:lnTo>
                    <a:pt x="16697" y="7234"/>
                  </a:lnTo>
                  <a:cubicBezTo>
                    <a:pt x="16632" y="7209"/>
                    <a:pt x="16567" y="7197"/>
                    <a:pt x="16503" y="7197"/>
                  </a:cubicBezTo>
                  <a:cubicBezTo>
                    <a:pt x="16481" y="7197"/>
                    <a:pt x="16461" y="7198"/>
                    <a:pt x="16441" y="7201"/>
                  </a:cubicBezTo>
                  <a:cubicBezTo>
                    <a:pt x="16399" y="7210"/>
                    <a:pt x="16360" y="7215"/>
                    <a:pt x="16324" y="7215"/>
                  </a:cubicBezTo>
                  <a:cubicBezTo>
                    <a:pt x="16198" y="7215"/>
                    <a:pt x="16096" y="7164"/>
                    <a:pt x="16017" y="7125"/>
                  </a:cubicBezTo>
                  <a:cubicBezTo>
                    <a:pt x="15986" y="7106"/>
                    <a:pt x="15946" y="7091"/>
                    <a:pt x="15912" y="7087"/>
                  </a:cubicBezTo>
                  <a:cubicBezTo>
                    <a:pt x="15896" y="7087"/>
                    <a:pt x="15886" y="7091"/>
                    <a:pt x="15871" y="7091"/>
                  </a:cubicBezTo>
                  <a:lnTo>
                    <a:pt x="15835" y="7091"/>
                  </a:lnTo>
                  <a:cubicBezTo>
                    <a:pt x="15825" y="7087"/>
                    <a:pt x="15821" y="7087"/>
                    <a:pt x="15811" y="7081"/>
                  </a:cubicBezTo>
                  <a:lnTo>
                    <a:pt x="15791" y="7077"/>
                  </a:lnTo>
                  <a:lnTo>
                    <a:pt x="15775" y="7068"/>
                  </a:lnTo>
                  <a:lnTo>
                    <a:pt x="15755" y="7058"/>
                  </a:lnTo>
                  <a:lnTo>
                    <a:pt x="15735" y="7043"/>
                  </a:lnTo>
                  <a:cubicBezTo>
                    <a:pt x="15725" y="7039"/>
                    <a:pt x="15715" y="7030"/>
                    <a:pt x="15705" y="7020"/>
                  </a:cubicBezTo>
                  <a:cubicBezTo>
                    <a:pt x="15695" y="7010"/>
                    <a:pt x="15685" y="7001"/>
                    <a:pt x="15680" y="6991"/>
                  </a:cubicBezTo>
                  <a:lnTo>
                    <a:pt x="15664" y="7010"/>
                  </a:lnTo>
                  <a:lnTo>
                    <a:pt x="15610" y="6891"/>
                  </a:lnTo>
                  <a:cubicBezTo>
                    <a:pt x="15600" y="6872"/>
                    <a:pt x="15590" y="6858"/>
                    <a:pt x="15584" y="6839"/>
                  </a:cubicBezTo>
                  <a:lnTo>
                    <a:pt x="15574" y="6820"/>
                  </a:lnTo>
                  <a:cubicBezTo>
                    <a:pt x="15554" y="6777"/>
                    <a:pt x="15544" y="6729"/>
                    <a:pt x="15539" y="6676"/>
                  </a:cubicBezTo>
                  <a:lnTo>
                    <a:pt x="15539" y="6666"/>
                  </a:lnTo>
                  <a:cubicBezTo>
                    <a:pt x="15539" y="6653"/>
                    <a:pt x="15539" y="6638"/>
                    <a:pt x="15534" y="6624"/>
                  </a:cubicBezTo>
                  <a:cubicBezTo>
                    <a:pt x="15534" y="6605"/>
                    <a:pt x="15534" y="6586"/>
                    <a:pt x="15534" y="6567"/>
                  </a:cubicBezTo>
                  <a:lnTo>
                    <a:pt x="15534" y="6548"/>
                  </a:lnTo>
                  <a:cubicBezTo>
                    <a:pt x="15534" y="6529"/>
                    <a:pt x="15539" y="6504"/>
                    <a:pt x="15544" y="6485"/>
                  </a:cubicBezTo>
                  <a:cubicBezTo>
                    <a:pt x="15569" y="6381"/>
                    <a:pt x="15544" y="6276"/>
                    <a:pt x="15489" y="6186"/>
                  </a:cubicBezTo>
                  <a:cubicBezTo>
                    <a:pt x="15483" y="6181"/>
                    <a:pt x="15479" y="6177"/>
                    <a:pt x="15469" y="6167"/>
                  </a:cubicBezTo>
                  <a:lnTo>
                    <a:pt x="15469" y="6177"/>
                  </a:lnTo>
                  <a:cubicBezTo>
                    <a:pt x="15419" y="6243"/>
                    <a:pt x="15348" y="6295"/>
                    <a:pt x="15268" y="6329"/>
                  </a:cubicBezTo>
                  <a:cubicBezTo>
                    <a:pt x="15242" y="6339"/>
                    <a:pt x="15222" y="6352"/>
                    <a:pt x="15201" y="6371"/>
                  </a:cubicBezTo>
                  <a:cubicBezTo>
                    <a:pt x="15191" y="6381"/>
                    <a:pt x="15171" y="6400"/>
                    <a:pt x="15171" y="6476"/>
                  </a:cubicBezTo>
                  <a:cubicBezTo>
                    <a:pt x="15177" y="6562"/>
                    <a:pt x="15187" y="6643"/>
                    <a:pt x="15201" y="6725"/>
                  </a:cubicBezTo>
                  <a:cubicBezTo>
                    <a:pt x="15237" y="6925"/>
                    <a:pt x="15278" y="7153"/>
                    <a:pt x="15111" y="7306"/>
                  </a:cubicBezTo>
                  <a:cubicBezTo>
                    <a:pt x="15106" y="7315"/>
                    <a:pt x="15096" y="7319"/>
                    <a:pt x="15086" y="7329"/>
                  </a:cubicBezTo>
                  <a:lnTo>
                    <a:pt x="15076" y="7334"/>
                  </a:lnTo>
                  <a:lnTo>
                    <a:pt x="15050" y="7348"/>
                  </a:lnTo>
                  <a:lnTo>
                    <a:pt x="15040" y="7357"/>
                  </a:lnTo>
                  <a:lnTo>
                    <a:pt x="15010" y="7372"/>
                  </a:lnTo>
                  <a:lnTo>
                    <a:pt x="15000" y="7376"/>
                  </a:lnTo>
                  <a:lnTo>
                    <a:pt x="14956" y="7395"/>
                  </a:lnTo>
                  <a:lnTo>
                    <a:pt x="14950" y="7395"/>
                  </a:lnTo>
                  <a:lnTo>
                    <a:pt x="14905" y="7410"/>
                  </a:lnTo>
                  <a:lnTo>
                    <a:pt x="14885" y="7414"/>
                  </a:lnTo>
                  <a:lnTo>
                    <a:pt x="14849" y="7429"/>
                  </a:lnTo>
                  <a:lnTo>
                    <a:pt x="14829" y="7434"/>
                  </a:lnTo>
                  <a:lnTo>
                    <a:pt x="14789" y="7443"/>
                  </a:lnTo>
                  <a:lnTo>
                    <a:pt x="14774" y="7448"/>
                  </a:lnTo>
                  <a:lnTo>
                    <a:pt x="14708" y="7462"/>
                  </a:lnTo>
                  <a:lnTo>
                    <a:pt x="14698" y="7462"/>
                  </a:lnTo>
                  <a:lnTo>
                    <a:pt x="14643" y="7472"/>
                  </a:lnTo>
                  <a:lnTo>
                    <a:pt x="14623" y="7477"/>
                  </a:lnTo>
                  <a:lnTo>
                    <a:pt x="14577" y="7481"/>
                  </a:lnTo>
                  <a:lnTo>
                    <a:pt x="14557" y="7487"/>
                  </a:lnTo>
                  <a:lnTo>
                    <a:pt x="14507" y="7496"/>
                  </a:lnTo>
                  <a:lnTo>
                    <a:pt x="14487" y="7496"/>
                  </a:lnTo>
                  <a:lnTo>
                    <a:pt x="14422" y="7500"/>
                  </a:lnTo>
                  <a:lnTo>
                    <a:pt x="14406" y="7500"/>
                  </a:lnTo>
                  <a:lnTo>
                    <a:pt x="14352" y="7506"/>
                  </a:lnTo>
                  <a:lnTo>
                    <a:pt x="13953" y="7506"/>
                  </a:lnTo>
                  <a:lnTo>
                    <a:pt x="13893" y="7496"/>
                  </a:lnTo>
                  <a:lnTo>
                    <a:pt x="13879" y="7496"/>
                  </a:lnTo>
                  <a:lnTo>
                    <a:pt x="13818" y="7491"/>
                  </a:lnTo>
                  <a:lnTo>
                    <a:pt x="13812" y="7491"/>
                  </a:lnTo>
                  <a:lnTo>
                    <a:pt x="13758" y="7477"/>
                  </a:lnTo>
                  <a:lnTo>
                    <a:pt x="13748" y="7477"/>
                  </a:lnTo>
                  <a:cubicBezTo>
                    <a:pt x="13728" y="7472"/>
                    <a:pt x="13712" y="7468"/>
                    <a:pt x="13697" y="7462"/>
                  </a:cubicBezTo>
                  <a:cubicBezTo>
                    <a:pt x="13682" y="7458"/>
                    <a:pt x="13671" y="7453"/>
                    <a:pt x="13657" y="7443"/>
                  </a:cubicBezTo>
                  <a:lnTo>
                    <a:pt x="13651" y="7439"/>
                  </a:lnTo>
                  <a:cubicBezTo>
                    <a:pt x="13637" y="7434"/>
                    <a:pt x="13627" y="7429"/>
                    <a:pt x="13617" y="7420"/>
                  </a:cubicBezTo>
                  <a:cubicBezTo>
                    <a:pt x="13546" y="7363"/>
                    <a:pt x="13325" y="7306"/>
                    <a:pt x="13138" y="7262"/>
                  </a:cubicBezTo>
                  <a:cubicBezTo>
                    <a:pt x="12776" y="7167"/>
                    <a:pt x="12589" y="7115"/>
                    <a:pt x="12559" y="6986"/>
                  </a:cubicBezTo>
                  <a:cubicBezTo>
                    <a:pt x="12534" y="6858"/>
                    <a:pt x="12313" y="6647"/>
                    <a:pt x="12216" y="6647"/>
                  </a:cubicBezTo>
                  <a:cubicBezTo>
                    <a:pt x="12136" y="6657"/>
                    <a:pt x="12055" y="6676"/>
                    <a:pt x="11975" y="6700"/>
                  </a:cubicBezTo>
                  <a:cubicBezTo>
                    <a:pt x="11807" y="6748"/>
                    <a:pt x="11670" y="6783"/>
                    <a:pt x="11566" y="6783"/>
                  </a:cubicBezTo>
                  <a:cubicBezTo>
                    <a:pt x="11506" y="6783"/>
                    <a:pt x="11456" y="6771"/>
                    <a:pt x="11417" y="6744"/>
                  </a:cubicBezTo>
                  <a:lnTo>
                    <a:pt x="11377" y="6719"/>
                  </a:lnTo>
                  <a:cubicBezTo>
                    <a:pt x="11250" y="6624"/>
                    <a:pt x="10978" y="6434"/>
                    <a:pt x="10807" y="6409"/>
                  </a:cubicBezTo>
                  <a:cubicBezTo>
                    <a:pt x="10747" y="6400"/>
                    <a:pt x="10686" y="6386"/>
                    <a:pt x="10626" y="6367"/>
                  </a:cubicBezTo>
                  <a:cubicBezTo>
                    <a:pt x="10425" y="6310"/>
                    <a:pt x="10183" y="6190"/>
                    <a:pt x="10143" y="6057"/>
                  </a:cubicBezTo>
                  <a:cubicBezTo>
                    <a:pt x="10113" y="6038"/>
                    <a:pt x="10082" y="6019"/>
                    <a:pt x="10047" y="6009"/>
                  </a:cubicBezTo>
                  <a:cubicBezTo>
                    <a:pt x="10006" y="5996"/>
                    <a:pt x="9966" y="5981"/>
                    <a:pt x="9926" y="5967"/>
                  </a:cubicBezTo>
                  <a:lnTo>
                    <a:pt x="9891" y="5958"/>
                  </a:lnTo>
                  <a:cubicBezTo>
                    <a:pt x="9735" y="5910"/>
                    <a:pt x="9594" y="5867"/>
                    <a:pt x="9533" y="5786"/>
                  </a:cubicBezTo>
                  <a:cubicBezTo>
                    <a:pt x="9489" y="5748"/>
                    <a:pt x="9433" y="5720"/>
                    <a:pt x="9378" y="5695"/>
                  </a:cubicBezTo>
                  <a:cubicBezTo>
                    <a:pt x="9257" y="5648"/>
                    <a:pt x="9110" y="5581"/>
                    <a:pt x="9110" y="5438"/>
                  </a:cubicBezTo>
                  <a:cubicBezTo>
                    <a:pt x="9121" y="5343"/>
                    <a:pt x="9141" y="5253"/>
                    <a:pt x="9177" y="5162"/>
                  </a:cubicBezTo>
                  <a:cubicBezTo>
                    <a:pt x="9207" y="5072"/>
                    <a:pt x="9231" y="4977"/>
                    <a:pt x="9237" y="4882"/>
                  </a:cubicBezTo>
                  <a:cubicBezTo>
                    <a:pt x="9237" y="4867"/>
                    <a:pt x="9237" y="4848"/>
                    <a:pt x="9241" y="4834"/>
                  </a:cubicBezTo>
                  <a:lnTo>
                    <a:pt x="9241" y="4825"/>
                  </a:lnTo>
                  <a:cubicBezTo>
                    <a:pt x="9272" y="4714"/>
                    <a:pt x="9382" y="4619"/>
                    <a:pt x="9479" y="4534"/>
                  </a:cubicBezTo>
                  <a:cubicBezTo>
                    <a:pt x="9529" y="4501"/>
                    <a:pt x="9569" y="4457"/>
                    <a:pt x="9604" y="4415"/>
                  </a:cubicBezTo>
                  <a:cubicBezTo>
                    <a:pt x="9589" y="4377"/>
                    <a:pt x="9483" y="4282"/>
                    <a:pt x="9362" y="4200"/>
                  </a:cubicBezTo>
                  <a:lnTo>
                    <a:pt x="9312" y="4168"/>
                  </a:lnTo>
                  <a:lnTo>
                    <a:pt x="9287" y="4158"/>
                  </a:lnTo>
                  <a:lnTo>
                    <a:pt x="9277" y="4139"/>
                  </a:lnTo>
                  <a:cubicBezTo>
                    <a:pt x="9217" y="4034"/>
                    <a:pt x="9136" y="3939"/>
                    <a:pt x="9040" y="3863"/>
                  </a:cubicBezTo>
                  <a:cubicBezTo>
                    <a:pt x="9000" y="3824"/>
                    <a:pt x="8949" y="3804"/>
                    <a:pt x="8895" y="3800"/>
                  </a:cubicBezTo>
                  <a:cubicBezTo>
                    <a:pt x="8718" y="3800"/>
                    <a:pt x="8583" y="3662"/>
                    <a:pt x="8466" y="3543"/>
                  </a:cubicBezTo>
                  <a:cubicBezTo>
                    <a:pt x="8381" y="3458"/>
                    <a:pt x="8295" y="3372"/>
                    <a:pt x="8230" y="3362"/>
                  </a:cubicBezTo>
                  <a:cubicBezTo>
                    <a:pt x="8033" y="3338"/>
                    <a:pt x="7993" y="3134"/>
                    <a:pt x="7959" y="2967"/>
                  </a:cubicBezTo>
                  <a:cubicBezTo>
                    <a:pt x="7949" y="2886"/>
                    <a:pt x="7929" y="2810"/>
                    <a:pt x="7888" y="2744"/>
                  </a:cubicBezTo>
                  <a:cubicBezTo>
                    <a:pt x="7782" y="2614"/>
                    <a:pt x="7788" y="2386"/>
                    <a:pt x="7903" y="2277"/>
                  </a:cubicBezTo>
                  <a:cubicBezTo>
                    <a:pt x="7934" y="2247"/>
                    <a:pt x="7980" y="2225"/>
                    <a:pt x="8036" y="2225"/>
                  </a:cubicBezTo>
                  <a:cubicBezTo>
                    <a:pt x="8090" y="2225"/>
                    <a:pt x="8149" y="2244"/>
                    <a:pt x="8210" y="2296"/>
                  </a:cubicBezTo>
                  <a:cubicBezTo>
                    <a:pt x="8230" y="2315"/>
                    <a:pt x="8255" y="2325"/>
                    <a:pt x="8281" y="2334"/>
                  </a:cubicBezTo>
                  <a:cubicBezTo>
                    <a:pt x="8305" y="2341"/>
                    <a:pt x="8331" y="2345"/>
                    <a:pt x="8357" y="2345"/>
                  </a:cubicBezTo>
                  <a:cubicBezTo>
                    <a:pt x="8409" y="2345"/>
                    <a:pt x="8463" y="2329"/>
                    <a:pt x="8507" y="2300"/>
                  </a:cubicBezTo>
                  <a:cubicBezTo>
                    <a:pt x="8547" y="2272"/>
                    <a:pt x="8563" y="2229"/>
                    <a:pt x="8553" y="2186"/>
                  </a:cubicBezTo>
                  <a:cubicBezTo>
                    <a:pt x="8547" y="2172"/>
                    <a:pt x="8543" y="2157"/>
                    <a:pt x="8532" y="2144"/>
                  </a:cubicBezTo>
                  <a:cubicBezTo>
                    <a:pt x="8466" y="2039"/>
                    <a:pt x="8392" y="1938"/>
                    <a:pt x="8311" y="1843"/>
                  </a:cubicBezTo>
                  <a:cubicBezTo>
                    <a:pt x="8184" y="1691"/>
                    <a:pt x="8084" y="1572"/>
                    <a:pt x="8084" y="1458"/>
                  </a:cubicBezTo>
                  <a:cubicBezTo>
                    <a:pt x="8084" y="1443"/>
                    <a:pt x="8084" y="1430"/>
                    <a:pt x="8084" y="1415"/>
                  </a:cubicBezTo>
                  <a:cubicBezTo>
                    <a:pt x="8090" y="1377"/>
                    <a:pt x="8100" y="1329"/>
                    <a:pt x="8114" y="1272"/>
                  </a:cubicBezTo>
                  <a:cubicBezTo>
                    <a:pt x="8120" y="1243"/>
                    <a:pt x="8124" y="1211"/>
                    <a:pt x="8134" y="1177"/>
                  </a:cubicBezTo>
                  <a:cubicBezTo>
                    <a:pt x="8150" y="1100"/>
                    <a:pt x="8154" y="1024"/>
                    <a:pt x="8154" y="948"/>
                  </a:cubicBezTo>
                  <a:lnTo>
                    <a:pt x="8154" y="939"/>
                  </a:lnTo>
                  <a:cubicBezTo>
                    <a:pt x="8154" y="929"/>
                    <a:pt x="8150" y="919"/>
                    <a:pt x="8150" y="905"/>
                  </a:cubicBezTo>
                  <a:cubicBezTo>
                    <a:pt x="8144" y="895"/>
                    <a:pt x="8144" y="885"/>
                    <a:pt x="8140" y="876"/>
                  </a:cubicBezTo>
                  <a:lnTo>
                    <a:pt x="8134" y="872"/>
                  </a:lnTo>
                  <a:cubicBezTo>
                    <a:pt x="8130" y="866"/>
                    <a:pt x="8130" y="862"/>
                    <a:pt x="8124" y="853"/>
                  </a:cubicBezTo>
                  <a:lnTo>
                    <a:pt x="8120" y="847"/>
                  </a:lnTo>
                  <a:cubicBezTo>
                    <a:pt x="8114" y="843"/>
                    <a:pt x="8104" y="838"/>
                    <a:pt x="8100" y="834"/>
                  </a:cubicBezTo>
                  <a:cubicBezTo>
                    <a:pt x="8003" y="786"/>
                    <a:pt x="7918" y="724"/>
                    <a:pt x="7842" y="657"/>
                  </a:cubicBezTo>
                  <a:cubicBezTo>
                    <a:pt x="7767" y="590"/>
                    <a:pt x="7707" y="520"/>
                    <a:pt x="7661" y="438"/>
                  </a:cubicBezTo>
                  <a:cubicBezTo>
                    <a:pt x="7631" y="390"/>
                    <a:pt x="7606" y="339"/>
                    <a:pt x="7591" y="286"/>
                  </a:cubicBezTo>
                  <a:cubicBezTo>
                    <a:pt x="7586" y="272"/>
                    <a:pt x="7581" y="253"/>
                    <a:pt x="7570" y="243"/>
                  </a:cubicBezTo>
                  <a:cubicBezTo>
                    <a:pt x="7570" y="234"/>
                    <a:pt x="7560" y="224"/>
                    <a:pt x="7560" y="215"/>
                  </a:cubicBezTo>
                  <a:cubicBezTo>
                    <a:pt x="7556" y="209"/>
                    <a:pt x="7550" y="205"/>
                    <a:pt x="7546" y="196"/>
                  </a:cubicBezTo>
                  <a:cubicBezTo>
                    <a:pt x="7546" y="190"/>
                    <a:pt x="7530" y="177"/>
                    <a:pt x="7520" y="162"/>
                  </a:cubicBezTo>
                  <a:lnTo>
                    <a:pt x="7516" y="152"/>
                  </a:lnTo>
                  <a:cubicBezTo>
                    <a:pt x="7506" y="139"/>
                    <a:pt x="7490" y="124"/>
                    <a:pt x="7480" y="110"/>
                  </a:cubicBezTo>
                  <a:cubicBezTo>
                    <a:pt x="7440" y="72"/>
                    <a:pt x="7395" y="34"/>
                    <a:pt x="734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47" name="Google Shape;3727;p57"/>
            <p:cNvGrpSpPr/>
            <p:nvPr/>
          </p:nvGrpSpPr>
          <p:grpSpPr>
            <a:xfrm>
              <a:off x="1936886" y="673251"/>
              <a:ext cx="1876" cy="12701"/>
              <a:chOff x="0" y="0"/>
              <a:chExt cx="1874" cy="12700"/>
            </a:xfrm>
          </p:grpSpPr>
          <p:sp>
            <p:nvSpPr>
              <p:cNvPr id="3145" name="Линия"/>
              <p:cNvSpPr/>
              <p:nvPr/>
            </p:nvSpPr>
            <p:spPr>
              <a:xfrm flipH="1" flipV="1">
                <a:off x="-1" y="0"/>
                <a:ext cx="1876"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146" name="Линия"/>
              <p:cNvSpPr/>
              <p:nvPr/>
            </p:nvSpPr>
            <p:spPr>
              <a:xfrm>
                <a:off x="0" y="-1"/>
                <a:ext cx="1875"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150" name="Google Shape;3731;p57"/>
            <p:cNvGrpSpPr/>
            <p:nvPr/>
          </p:nvGrpSpPr>
          <p:grpSpPr>
            <a:xfrm>
              <a:off x="1937174" y="674751"/>
              <a:ext cx="1816" cy="12701"/>
              <a:chOff x="0" y="0"/>
              <a:chExt cx="1815" cy="12700"/>
            </a:xfrm>
          </p:grpSpPr>
          <p:sp>
            <p:nvSpPr>
              <p:cNvPr id="3148" name="Линия"/>
              <p:cNvSpPr/>
              <p:nvPr/>
            </p:nvSpPr>
            <p:spPr>
              <a:xfrm flipH="1" flipV="1">
                <a:off x="0" y="-1"/>
                <a:ext cx="1816"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149" name="Линия"/>
              <p:cNvSpPr/>
              <p:nvPr/>
            </p:nvSpPr>
            <p:spPr>
              <a:xfrm>
                <a:off x="-1" y="0"/>
                <a:ext cx="1817"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153" name="Google Shape;3732;p57"/>
            <p:cNvGrpSpPr/>
            <p:nvPr/>
          </p:nvGrpSpPr>
          <p:grpSpPr>
            <a:xfrm>
              <a:off x="1937377" y="676245"/>
              <a:ext cx="1883" cy="12701"/>
              <a:chOff x="0" y="0"/>
              <a:chExt cx="1882" cy="12699"/>
            </a:xfrm>
          </p:grpSpPr>
          <p:sp>
            <p:nvSpPr>
              <p:cNvPr id="3151" name="Линия"/>
              <p:cNvSpPr/>
              <p:nvPr/>
            </p:nvSpPr>
            <p:spPr>
              <a:xfrm flipH="1" flipV="1">
                <a:off x="0" y="0"/>
                <a:ext cx="1883"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152" name="Линия"/>
              <p:cNvSpPr/>
              <p:nvPr/>
            </p:nvSpPr>
            <p:spPr>
              <a:xfrm>
                <a:off x="0" y="0"/>
                <a:ext cx="1883"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156" name="Google Shape;3738;p57"/>
            <p:cNvGrpSpPr/>
            <p:nvPr/>
          </p:nvGrpSpPr>
          <p:grpSpPr>
            <a:xfrm>
              <a:off x="1901786" y="661629"/>
              <a:ext cx="12701" cy="12701"/>
              <a:chOff x="0" y="0"/>
              <a:chExt cx="12700" cy="12700"/>
            </a:xfrm>
          </p:grpSpPr>
          <p:sp>
            <p:nvSpPr>
              <p:cNvPr id="315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8459" y="14694"/>
                      <a:pt x="1057" y="740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5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57" y="7406"/>
                      <a:pt x="8459" y="1469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159" name="Google Shape;3740;p57"/>
            <p:cNvGrpSpPr/>
            <p:nvPr/>
          </p:nvGrpSpPr>
          <p:grpSpPr>
            <a:xfrm>
              <a:off x="1899668" y="646443"/>
              <a:ext cx="12701" cy="12701"/>
              <a:chOff x="0" y="0"/>
              <a:chExt cx="12700" cy="12700"/>
            </a:xfrm>
          </p:grpSpPr>
          <p:sp>
            <p:nvSpPr>
              <p:cNvPr id="315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13745"/>
                      <a:pt x="7200" y="6873"/>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5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7200" y="6873"/>
                      <a:pt x="0" y="13745"/>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60" name="Google Shape;3748;p57"/>
            <p:cNvSpPr/>
            <p:nvPr/>
          </p:nvSpPr>
          <p:spPr>
            <a:xfrm>
              <a:off x="1906255" y="423210"/>
              <a:ext cx="231016" cy="97732"/>
            </a:xfrm>
            <a:custGeom>
              <a:avLst/>
              <a:gdLst/>
              <a:ahLst/>
              <a:cxnLst>
                <a:cxn ang="0">
                  <a:pos x="wd2" y="hd2"/>
                </a:cxn>
                <a:cxn ang="5400000">
                  <a:pos x="wd2" y="hd2"/>
                </a:cxn>
                <a:cxn ang="10800000">
                  <a:pos x="wd2" y="hd2"/>
                </a:cxn>
                <a:cxn ang="16200000">
                  <a:pos x="wd2" y="hd2"/>
                </a:cxn>
              </a:cxnLst>
              <a:rect l="0" t="0" r="r" b="b"/>
              <a:pathLst>
                <a:path w="21583" h="21600" fill="norm" stroke="1" extrusionOk="0">
                  <a:moveTo>
                    <a:pt x="7097" y="0"/>
                  </a:moveTo>
                  <a:cubicBezTo>
                    <a:pt x="7079" y="0"/>
                    <a:pt x="7066" y="33"/>
                    <a:pt x="7026" y="216"/>
                  </a:cubicBezTo>
                  <a:cubicBezTo>
                    <a:pt x="7003" y="309"/>
                    <a:pt x="6977" y="405"/>
                    <a:pt x="6946" y="498"/>
                  </a:cubicBezTo>
                  <a:cubicBezTo>
                    <a:pt x="6893" y="594"/>
                    <a:pt x="6835" y="678"/>
                    <a:pt x="6773" y="720"/>
                  </a:cubicBezTo>
                  <a:cubicBezTo>
                    <a:pt x="6698" y="792"/>
                    <a:pt x="6609" y="876"/>
                    <a:pt x="6595" y="993"/>
                  </a:cubicBezTo>
                  <a:cubicBezTo>
                    <a:pt x="6568" y="1212"/>
                    <a:pt x="6485" y="1338"/>
                    <a:pt x="6414" y="1455"/>
                  </a:cubicBezTo>
                  <a:cubicBezTo>
                    <a:pt x="6329" y="1581"/>
                    <a:pt x="6302" y="1644"/>
                    <a:pt x="6311" y="1716"/>
                  </a:cubicBezTo>
                  <a:cubicBezTo>
                    <a:pt x="6373" y="2305"/>
                    <a:pt x="6471" y="2851"/>
                    <a:pt x="6529" y="2968"/>
                  </a:cubicBezTo>
                  <a:cubicBezTo>
                    <a:pt x="6684" y="3262"/>
                    <a:pt x="6595" y="3976"/>
                    <a:pt x="6524" y="4207"/>
                  </a:cubicBezTo>
                  <a:cubicBezTo>
                    <a:pt x="6485" y="4333"/>
                    <a:pt x="6400" y="4396"/>
                    <a:pt x="6263" y="4510"/>
                  </a:cubicBezTo>
                  <a:cubicBezTo>
                    <a:pt x="6151" y="4594"/>
                    <a:pt x="5986" y="4732"/>
                    <a:pt x="5951" y="4870"/>
                  </a:cubicBezTo>
                  <a:cubicBezTo>
                    <a:pt x="5929" y="4975"/>
                    <a:pt x="5885" y="5059"/>
                    <a:pt x="5835" y="5089"/>
                  </a:cubicBezTo>
                  <a:cubicBezTo>
                    <a:pt x="5821" y="5098"/>
                    <a:pt x="5806" y="5101"/>
                    <a:pt x="5791" y="5101"/>
                  </a:cubicBezTo>
                  <a:cubicBezTo>
                    <a:pt x="5685" y="5101"/>
                    <a:pt x="5567" y="4924"/>
                    <a:pt x="5436" y="4732"/>
                  </a:cubicBezTo>
                  <a:cubicBezTo>
                    <a:pt x="5405" y="4690"/>
                    <a:pt x="5378" y="4636"/>
                    <a:pt x="5347" y="4594"/>
                  </a:cubicBezTo>
                  <a:cubicBezTo>
                    <a:pt x="5334" y="4585"/>
                    <a:pt x="5320" y="4573"/>
                    <a:pt x="5311" y="4552"/>
                  </a:cubicBezTo>
                  <a:cubicBezTo>
                    <a:pt x="5266" y="4507"/>
                    <a:pt x="5216" y="4477"/>
                    <a:pt x="5163" y="4477"/>
                  </a:cubicBezTo>
                  <a:cubicBezTo>
                    <a:pt x="5154" y="4477"/>
                    <a:pt x="5146" y="4480"/>
                    <a:pt x="5139" y="4480"/>
                  </a:cubicBezTo>
                  <a:cubicBezTo>
                    <a:pt x="5063" y="4489"/>
                    <a:pt x="4992" y="4531"/>
                    <a:pt x="4926" y="4627"/>
                  </a:cubicBezTo>
                  <a:cubicBezTo>
                    <a:pt x="4912" y="4636"/>
                    <a:pt x="4899" y="4657"/>
                    <a:pt x="4885" y="4678"/>
                  </a:cubicBezTo>
                  <a:lnTo>
                    <a:pt x="4876" y="4699"/>
                  </a:lnTo>
                  <a:cubicBezTo>
                    <a:pt x="4851" y="4741"/>
                    <a:pt x="4820" y="4762"/>
                    <a:pt x="4787" y="4762"/>
                  </a:cubicBezTo>
                  <a:cubicBezTo>
                    <a:pt x="4678" y="4762"/>
                    <a:pt x="4536" y="4567"/>
                    <a:pt x="4397" y="4375"/>
                  </a:cubicBezTo>
                  <a:cubicBezTo>
                    <a:pt x="4348" y="4300"/>
                    <a:pt x="4295" y="4237"/>
                    <a:pt x="4242" y="4186"/>
                  </a:cubicBezTo>
                  <a:cubicBezTo>
                    <a:pt x="4144" y="4144"/>
                    <a:pt x="4109" y="3871"/>
                    <a:pt x="4073" y="3577"/>
                  </a:cubicBezTo>
                  <a:cubicBezTo>
                    <a:pt x="4059" y="3472"/>
                    <a:pt x="4041" y="3376"/>
                    <a:pt x="4024" y="3271"/>
                  </a:cubicBezTo>
                  <a:lnTo>
                    <a:pt x="4011" y="3271"/>
                  </a:lnTo>
                  <a:cubicBezTo>
                    <a:pt x="3807" y="3271"/>
                    <a:pt x="3145" y="2935"/>
                    <a:pt x="3047" y="2884"/>
                  </a:cubicBezTo>
                  <a:cubicBezTo>
                    <a:pt x="3005" y="2854"/>
                    <a:pt x="2954" y="2842"/>
                    <a:pt x="2904" y="2842"/>
                  </a:cubicBezTo>
                  <a:cubicBezTo>
                    <a:pt x="2791" y="2842"/>
                    <a:pt x="2674" y="2902"/>
                    <a:pt x="2656" y="2968"/>
                  </a:cubicBezTo>
                  <a:cubicBezTo>
                    <a:pt x="2621" y="3166"/>
                    <a:pt x="2505" y="3229"/>
                    <a:pt x="2376" y="3292"/>
                  </a:cubicBezTo>
                  <a:cubicBezTo>
                    <a:pt x="2319" y="3325"/>
                    <a:pt x="2195" y="3388"/>
                    <a:pt x="2177" y="3460"/>
                  </a:cubicBezTo>
                  <a:cubicBezTo>
                    <a:pt x="2132" y="3670"/>
                    <a:pt x="2026" y="3796"/>
                    <a:pt x="1914" y="3934"/>
                  </a:cubicBezTo>
                  <a:cubicBezTo>
                    <a:pt x="1839" y="3997"/>
                    <a:pt x="1777" y="4102"/>
                    <a:pt x="1719" y="4228"/>
                  </a:cubicBezTo>
                  <a:cubicBezTo>
                    <a:pt x="1657" y="4396"/>
                    <a:pt x="1559" y="4468"/>
                    <a:pt x="1452" y="4552"/>
                  </a:cubicBezTo>
                  <a:cubicBezTo>
                    <a:pt x="1346" y="4636"/>
                    <a:pt x="1230" y="4732"/>
                    <a:pt x="1195" y="4900"/>
                  </a:cubicBezTo>
                  <a:cubicBezTo>
                    <a:pt x="1111" y="5362"/>
                    <a:pt x="769" y="5594"/>
                    <a:pt x="497" y="5690"/>
                  </a:cubicBezTo>
                  <a:cubicBezTo>
                    <a:pt x="373" y="5732"/>
                    <a:pt x="254" y="5804"/>
                    <a:pt x="138" y="5921"/>
                  </a:cubicBezTo>
                  <a:lnTo>
                    <a:pt x="133" y="5930"/>
                  </a:lnTo>
                  <a:lnTo>
                    <a:pt x="124" y="5930"/>
                  </a:lnTo>
                  <a:lnTo>
                    <a:pt x="121" y="5942"/>
                  </a:lnTo>
                  <a:lnTo>
                    <a:pt x="115" y="5942"/>
                  </a:lnTo>
                  <a:lnTo>
                    <a:pt x="107" y="5951"/>
                  </a:lnTo>
                  <a:lnTo>
                    <a:pt x="98" y="5963"/>
                  </a:lnTo>
                  <a:lnTo>
                    <a:pt x="94" y="5972"/>
                  </a:lnTo>
                  <a:cubicBezTo>
                    <a:pt x="94" y="5993"/>
                    <a:pt x="89" y="6014"/>
                    <a:pt x="89" y="6026"/>
                  </a:cubicBezTo>
                  <a:cubicBezTo>
                    <a:pt x="85" y="6047"/>
                    <a:pt x="80" y="6068"/>
                    <a:pt x="76" y="6077"/>
                  </a:cubicBezTo>
                  <a:cubicBezTo>
                    <a:pt x="71" y="6089"/>
                    <a:pt x="67" y="6098"/>
                    <a:pt x="62" y="6110"/>
                  </a:cubicBezTo>
                  <a:lnTo>
                    <a:pt x="49" y="6140"/>
                  </a:lnTo>
                  <a:lnTo>
                    <a:pt x="41" y="6152"/>
                  </a:lnTo>
                  <a:cubicBezTo>
                    <a:pt x="27" y="6182"/>
                    <a:pt x="14" y="6194"/>
                    <a:pt x="0" y="6203"/>
                  </a:cubicBezTo>
                  <a:lnTo>
                    <a:pt x="5" y="6257"/>
                  </a:lnTo>
                  <a:cubicBezTo>
                    <a:pt x="5" y="6278"/>
                    <a:pt x="9" y="6308"/>
                    <a:pt x="9" y="6329"/>
                  </a:cubicBezTo>
                  <a:cubicBezTo>
                    <a:pt x="14" y="6350"/>
                    <a:pt x="14" y="6362"/>
                    <a:pt x="14" y="6383"/>
                  </a:cubicBezTo>
                  <a:cubicBezTo>
                    <a:pt x="18" y="6404"/>
                    <a:pt x="18" y="6425"/>
                    <a:pt x="23" y="6446"/>
                  </a:cubicBezTo>
                  <a:lnTo>
                    <a:pt x="27" y="6497"/>
                  </a:lnTo>
                  <a:cubicBezTo>
                    <a:pt x="27" y="6518"/>
                    <a:pt x="32" y="6530"/>
                    <a:pt x="36" y="6551"/>
                  </a:cubicBezTo>
                  <a:lnTo>
                    <a:pt x="41" y="6593"/>
                  </a:lnTo>
                  <a:lnTo>
                    <a:pt x="49" y="6644"/>
                  </a:lnTo>
                  <a:lnTo>
                    <a:pt x="58" y="6686"/>
                  </a:lnTo>
                  <a:lnTo>
                    <a:pt x="62" y="6728"/>
                  </a:lnTo>
                  <a:lnTo>
                    <a:pt x="80" y="6812"/>
                  </a:lnTo>
                  <a:lnTo>
                    <a:pt x="89" y="6845"/>
                  </a:lnTo>
                  <a:lnTo>
                    <a:pt x="98" y="6875"/>
                  </a:lnTo>
                  <a:lnTo>
                    <a:pt x="107" y="6908"/>
                  </a:lnTo>
                  <a:lnTo>
                    <a:pt x="115" y="6938"/>
                  </a:lnTo>
                  <a:lnTo>
                    <a:pt x="124" y="6971"/>
                  </a:lnTo>
                  <a:lnTo>
                    <a:pt x="138" y="6992"/>
                  </a:lnTo>
                  <a:lnTo>
                    <a:pt x="147" y="7022"/>
                  </a:lnTo>
                  <a:lnTo>
                    <a:pt x="156" y="7043"/>
                  </a:lnTo>
                  <a:lnTo>
                    <a:pt x="169" y="7076"/>
                  </a:lnTo>
                  <a:lnTo>
                    <a:pt x="178" y="7097"/>
                  </a:lnTo>
                  <a:lnTo>
                    <a:pt x="192" y="7118"/>
                  </a:lnTo>
                  <a:lnTo>
                    <a:pt x="200" y="7139"/>
                  </a:lnTo>
                  <a:lnTo>
                    <a:pt x="213" y="7160"/>
                  </a:lnTo>
                  <a:lnTo>
                    <a:pt x="222" y="7181"/>
                  </a:lnTo>
                  <a:lnTo>
                    <a:pt x="245" y="7211"/>
                  </a:lnTo>
                  <a:lnTo>
                    <a:pt x="249" y="7223"/>
                  </a:lnTo>
                  <a:lnTo>
                    <a:pt x="271" y="7253"/>
                  </a:lnTo>
                  <a:lnTo>
                    <a:pt x="298" y="7295"/>
                  </a:lnTo>
                  <a:cubicBezTo>
                    <a:pt x="325" y="7337"/>
                    <a:pt x="360" y="7391"/>
                    <a:pt x="391" y="7442"/>
                  </a:cubicBezTo>
                  <a:cubicBezTo>
                    <a:pt x="414" y="7484"/>
                    <a:pt x="440" y="7526"/>
                    <a:pt x="462" y="7580"/>
                  </a:cubicBezTo>
                  <a:cubicBezTo>
                    <a:pt x="639" y="7937"/>
                    <a:pt x="790" y="8219"/>
                    <a:pt x="964" y="8315"/>
                  </a:cubicBezTo>
                  <a:cubicBezTo>
                    <a:pt x="987" y="8324"/>
                    <a:pt x="1014" y="8324"/>
                    <a:pt x="1040" y="8336"/>
                  </a:cubicBezTo>
                  <a:cubicBezTo>
                    <a:pt x="1289" y="8378"/>
                    <a:pt x="1674" y="9039"/>
                    <a:pt x="1710" y="9648"/>
                  </a:cubicBezTo>
                  <a:cubicBezTo>
                    <a:pt x="1715" y="9669"/>
                    <a:pt x="1715" y="9702"/>
                    <a:pt x="1719" y="9723"/>
                  </a:cubicBezTo>
                  <a:cubicBezTo>
                    <a:pt x="1759" y="10089"/>
                    <a:pt x="1932" y="10542"/>
                    <a:pt x="2052" y="10761"/>
                  </a:cubicBezTo>
                  <a:cubicBezTo>
                    <a:pt x="2065" y="10794"/>
                    <a:pt x="2079" y="10824"/>
                    <a:pt x="2088" y="10857"/>
                  </a:cubicBezTo>
                  <a:cubicBezTo>
                    <a:pt x="2118" y="10962"/>
                    <a:pt x="2132" y="11100"/>
                    <a:pt x="2132" y="11226"/>
                  </a:cubicBezTo>
                  <a:cubicBezTo>
                    <a:pt x="2123" y="11445"/>
                    <a:pt x="2110" y="11655"/>
                    <a:pt x="2088" y="11865"/>
                  </a:cubicBezTo>
                  <a:cubicBezTo>
                    <a:pt x="2061" y="12096"/>
                    <a:pt x="2047" y="12327"/>
                    <a:pt x="2038" y="12570"/>
                  </a:cubicBezTo>
                  <a:cubicBezTo>
                    <a:pt x="2035" y="12832"/>
                    <a:pt x="1990" y="13084"/>
                    <a:pt x="1910" y="13285"/>
                  </a:cubicBezTo>
                  <a:cubicBezTo>
                    <a:pt x="1843" y="13483"/>
                    <a:pt x="1813" y="13579"/>
                    <a:pt x="1870" y="13810"/>
                  </a:cubicBezTo>
                  <a:cubicBezTo>
                    <a:pt x="1994" y="14272"/>
                    <a:pt x="2980" y="14617"/>
                    <a:pt x="3362" y="14617"/>
                  </a:cubicBezTo>
                  <a:cubicBezTo>
                    <a:pt x="3606" y="14617"/>
                    <a:pt x="3745" y="14974"/>
                    <a:pt x="3837" y="15205"/>
                  </a:cubicBezTo>
                  <a:cubicBezTo>
                    <a:pt x="3855" y="15268"/>
                    <a:pt x="3878" y="15310"/>
                    <a:pt x="3899" y="15364"/>
                  </a:cubicBezTo>
                  <a:cubicBezTo>
                    <a:pt x="3993" y="15406"/>
                    <a:pt x="4077" y="15532"/>
                    <a:pt x="4130" y="15709"/>
                  </a:cubicBezTo>
                  <a:lnTo>
                    <a:pt x="4157" y="15772"/>
                  </a:lnTo>
                  <a:cubicBezTo>
                    <a:pt x="4210" y="15931"/>
                    <a:pt x="4260" y="16057"/>
                    <a:pt x="4348" y="16099"/>
                  </a:cubicBezTo>
                  <a:cubicBezTo>
                    <a:pt x="4441" y="16141"/>
                    <a:pt x="4530" y="16226"/>
                    <a:pt x="4615" y="16352"/>
                  </a:cubicBezTo>
                  <a:cubicBezTo>
                    <a:pt x="4778" y="16604"/>
                    <a:pt x="4890" y="17024"/>
                    <a:pt x="4947" y="17633"/>
                  </a:cubicBezTo>
                  <a:cubicBezTo>
                    <a:pt x="4979" y="17960"/>
                    <a:pt x="5036" y="18263"/>
                    <a:pt x="5125" y="18527"/>
                  </a:cubicBezTo>
                  <a:cubicBezTo>
                    <a:pt x="5151" y="18599"/>
                    <a:pt x="5174" y="18674"/>
                    <a:pt x="5196" y="18737"/>
                  </a:cubicBezTo>
                  <a:cubicBezTo>
                    <a:pt x="5267" y="18905"/>
                    <a:pt x="5316" y="19103"/>
                    <a:pt x="5347" y="19313"/>
                  </a:cubicBezTo>
                  <a:cubicBezTo>
                    <a:pt x="5354" y="19373"/>
                    <a:pt x="5441" y="19388"/>
                    <a:pt x="5534" y="19388"/>
                  </a:cubicBezTo>
                  <a:cubicBezTo>
                    <a:pt x="5604" y="19388"/>
                    <a:pt x="5678" y="19382"/>
                    <a:pt x="5729" y="19376"/>
                  </a:cubicBezTo>
                  <a:cubicBezTo>
                    <a:pt x="5802" y="19361"/>
                    <a:pt x="5877" y="19352"/>
                    <a:pt x="5951" y="19352"/>
                  </a:cubicBezTo>
                  <a:cubicBezTo>
                    <a:pt x="6025" y="19352"/>
                    <a:pt x="6100" y="19361"/>
                    <a:pt x="6174" y="19376"/>
                  </a:cubicBezTo>
                  <a:cubicBezTo>
                    <a:pt x="6346" y="19430"/>
                    <a:pt x="6689" y="19430"/>
                    <a:pt x="7021" y="19430"/>
                  </a:cubicBezTo>
                  <a:cubicBezTo>
                    <a:pt x="7364" y="19430"/>
                    <a:pt x="7687" y="19430"/>
                    <a:pt x="7829" y="19481"/>
                  </a:cubicBezTo>
                  <a:cubicBezTo>
                    <a:pt x="7891" y="19502"/>
                    <a:pt x="7980" y="19523"/>
                    <a:pt x="8083" y="19535"/>
                  </a:cubicBezTo>
                  <a:lnTo>
                    <a:pt x="8202" y="19556"/>
                  </a:lnTo>
                  <a:cubicBezTo>
                    <a:pt x="8500" y="19607"/>
                    <a:pt x="8864" y="19703"/>
                    <a:pt x="9118" y="20154"/>
                  </a:cubicBezTo>
                  <a:cubicBezTo>
                    <a:pt x="9217" y="20346"/>
                    <a:pt x="9341" y="20451"/>
                    <a:pt x="9469" y="20451"/>
                  </a:cubicBezTo>
                  <a:cubicBezTo>
                    <a:pt x="9496" y="20451"/>
                    <a:pt x="9521" y="20448"/>
                    <a:pt x="9548" y="20439"/>
                  </a:cubicBezTo>
                  <a:cubicBezTo>
                    <a:pt x="9576" y="20427"/>
                    <a:pt x="9604" y="20424"/>
                    <a:pt x="9632" y="20424"/>
                  </a:cubicBezTo>
                  <a:cubicBezTo>
                    <a:pt x="9714" y="20424"/>
                    <a:pt x="9794" y="20469"/>
                    <a:pt x="9868" y="20565"/>
                  </a:cubicBezTo>
                  <a:cubicBezTo>
                    <a:pt x="10050" y="20823"/>
                    <a:pt x="10184" y="20988"/>
                    <a:pt x="10385" y="20988"/>
                  </a:cubicBezTo>
                  <a:cubicBezTo>
                    <a:pt x="10430" y="20988"/>
                    <a:pt x="10478" y="20982"/>
                    <a:pt x="10530" y="20964"/>
                  </a:cubicBezTo>
                  <a:cubicBezTo>
                    <a:pt x="10556" y="20952"/>
                    <a:pt x="10583" y="20943"/>
                    <a:pt x="10605" y="20943"/>
                  </a:cubicBezTo>
                  <a:cubicBezTo>
                    <a:pt x="10622" y="20943"/>
                    <a:pt x="10640" y="20952"/>
                    <a:pt x="10658" y="20952"/>
                  </a:cubicBezTo>
                  <a:lnTo>
                    <a:pt x="10672" y="20952"/>
                  </a:lnTo>
                  <a:cubicBezTo>
                    <a:pt x="10685" y="20964"/>
                    <a:pt x="10699" y="20964"/>
                    <a:pt x="10711" y="20973"/>
                  </a:cubicBezTo>
                  <a:lnTo>
                    <a:pt x="10725" y="20985"/>
                  </a:lnTo>
                  <a:cubicBezTo>
                    <a:pt x="10738" y="20994"/>
                    <a:pt x="10752" y="21006"/>
                    <a:pt x="10761" y="21015"/>
                  </a:cubicBezTo>
                  <a:lnTo>
                    <a:pt x="10773" y="21027"/>
                  </a:lnTo>
                  <a:cubicBezTo>
                    <a:pt x="10782" y="21036"/>
                    <a:pt x="10791" y="21057"/>
                    <a:pt x="10805" y="21069"/>
                  </a:cubicBezTo>
                  <a:lnTo>
                    <a:pt x="10814" y="21078"/>
                  </a:lnTo>
                  <a:lnTo>
                    <a:pt x="10841" y="21120"/>
                  </a:lnTo>
                  <a:lnTo>
                    <a:pt x="10844" y="21141"/>
                  </a:lnTo>
                  <a:lnTo>
                    <a:pt x="10871" y="21195"/>
                  </a:lnTo>
                  <a:lnTo>
                    <a:pt x="10880" y="21204"/>
                  </a:lnTo>
                  <a:lnTo>
                    <a:pt x="10933" y="21330"/>
                  </a:lnTo>
                  <a:cubicBezTo>
                    <a:pt x="10974" y="21456"/>
                    <a:pt x="11027" y="21552"/>
                    <a:pt x="11089" y="21594"/>
                  </a:cubicBezTo>
                  <a:cubicBezTo>
                    <a:pt x="11097" y="21597"/>
                    <a:pt x="11104" y="21600"/>
                    <a:pt x="11113" y="21600"/>
                  </a:cubicBezTo>
                  <a:cubicBezTo>
                    <a:pt x="11217" y="21600"/>
                    <a:pt x="11397" y="21318"/>
                    <a:pt x="11586" y="21027"/>
                  </a:cubicBezTo>
                  <a:cubicBezTo>
                    <a:pt x="11796" y="20691"/>
                    <a:pt x="12018" y="20397"/>
                    <a:pt x="12249" y="20133"/>
                  </a:cubicBezTo>
                  <a:cubicBezTo>
                    <a:pt x="12311" y="20061"/>
                    <a:pt x="12377" y="19998"/>
                    <a:pt x="12444" y="19956"/>
                  </a:cubicBezTo>
                  <a:cubicBezTo>
                    <a:pt x="12614" y="19836"/>
                    <a:pt x="12789" y="19772"/>
                    <a:pt x="12967" y="19772"/>
                  </a:cubicBezTo>
                  <a:cubicBezTo>
                    <a:pt x="12992" y="19772"/>
                    <a:pt x="13017" y="19772"/>
                    <a:pt x="13043" y="19775"/>
                  </a:cubicBezTo>
                  <a:cubicBezTo>
                    <a:pt x="13163" y="19775"/>
                    <a:pt x="13282" y="19796"/>
                    <a:pt x="13403" y="19839"/>
                  </a:cubicBezTo>
                  <a:cubicBezTo>
                    <a:pt x="13513" y="19872"/>
                    <a:pt x="13620" y="19914"/>
                    <a:pt x="13705" y="19944"/>
                  </a:cubicBezTo>
                  <a:lnTo>
                    <a:pt x="13771" y="19977"/>
                  </a:lnTo>
                  <a:lnTo>
                    <a:pt x="13856" y="20007"/>
                  </a:lnTo>
                  <a:cubicBezTo>
                    <a:pt x="13884" y="20016"/>
                    <a:pt x="13913" y="20022"/>
                    <a:pt x="13946" y="20022"/>
                  </a:cubicBezTo>
                  <a:cubicBezTo>
                    <a:pt x="14238" y="20022"/>
                    <a:pt x="14721" y="19640"/>
                    <a:pt x="15033" y="18800"/>
                  </a:cubicBezTo>
                  <a:cubicBezTo>
                    <a:pt x="15184" y="18431"/>
                    <a:pt x="15365" y="18149"/>
                    <a:pt x="15566" y="17960"/>
                  </a:cubicBezTo>
                  <a:cubicBezTo>
                    <a:pt x="15752" y="17771"/>
                    <a:pt x="15845" y="17654"/>
                    <a:pt x="15863" y="17318"/>
                  </a:cubicBezTo>
                  <a:cubicBezTo>
                    <a:pt x="15880" y="16991"/>
                    <a:pt x="15818" y="16772"/>
                    <a:pt x="15752" y="16529"/>
                  </a:cubicBezTo>
                  <a:cubicBezTo>
                    <a:pt x="15667" y="16214"/>
                    <a:pt x="15575" y="15856"/>
                    <a:pt x="15694" y="15352"/>
                  </a:cubicBezTo>
                  <a:cubicBezTo>
                    <a:pt x="15809" y="14866"/>
                    <a:pt x="15989" y="14671"/>
                    <a:pt x="16170" y="14671"/>
                  </a:cubicBezTo>
                  <a:cubicBezTo>
                    <a:pt x="16274" y="14671"/>
                    <a:pt x="16379" y="14737"/>
                    <a:pt x="16471" y="14848"/>
                  </a:cubicBezTo>
                  <a:cubicBezTo>
                    <a:pt x="16615" y="15004"/>
                    <a:pt x="16767" y="15082"/>
                    <a:pt x="16918" y="15082"/>
                  </a:cubicBezTo>
                  <a:cubicBezTo>
                    <a:pt x="17125" y="15082"/>
                    <a:pt x="17329" y="14938"/>
                    <a:pt x="17507" y="14659"/>
                  </a:cubicBezTo>
                  <a:cubicBezTo>
                    <a:pt x="17892" y="14020"/>
                    <a:pt x="18096" y="13978"/>
                    <a:pt x="18381" y="13924"/>
                  </a:cubicBezTo>
                  <a:cubicBezTo>
                    <a:pt x="18439" y="13915"/>
                    <a:pt x="18501" y="13903"/>
                    <a:pt x="18572" y="13882"/>
                  </a:cubicBezTo>
                  <a:cubicBezTo>
                    <a:pt x="18794" y="13819"/>
                    <a:pt x="18847" y="13609"/>
                    <a:pt x="18936" y="13243"/>
                  </a:cubicBezTo>
                  <a:cubicBezTo>
                    <a:pt x="18993" y="13000"/>
                    <a:pt x="19064" y="12769"/>
                    <a:pt x="19149" y="12558"/>
                  </a:cubicBezTo>
                  <a:cubicBezTo>
                    <a:pt x="19385" y="11982"/>
                    <a:pt x="19714" y="11655"/>
                    <a:pt x="20055" y="11655"/>
                  </a:cubicBezTo>
                  <a:cubicBezTo>
                    <a:pt x="20175" y="11634"/>
                    <a:pt x="20291" y="11562"/>
                    <a:pt x="20397" y="11445"/>
                  </a:cubicBezTo>
                  <a:cubicBezTo>
                    <a:pt x="20542" y="11322"/>
                    <a:pt x="20688" y="11190"/>
                    <a:pt x="20829" y="11190"/>
                  </a:cubicBezTo>
                  <a:cubicBezTo>
                    <a:pt x="20878" y="11190"/>
                    <a:pt x="20926" y="11208"/>
                    <a:pt x="20975" y="11247"/>
                  </a:cubicBezTo>
                  <a:cubicBezTo>
                    <a:pt x="21099" y="11343"/>
                    <a:pt x="21244" y="11409"/>
                    <a:pt x="21363" y="11409"/>
                  </a:cubicBezTo>
                  <a:cubicBezTo>
                    <a:pt x="21434" y="11409"/>
                    <a:pt x="21496" y="11385"/>
                    <a:pt x="21538" y="11331"/>
                  </a:cubicBezTo>
                  <a:cubicBezTo>
                    <a:pt x="21561" y="11298"/>
                    <a:pt x="21578" y="11247"/>
                    <a:pt x="21582" y="11184"/>
                  </a:cubicBezTo>
                  <a:cubicBezTo>
                    <a:pt x="21600" y="10962"/>
                    <a:pt x="21271" y="10311"/>
                    <a:pt x="21094" y="9954"/>
                  </a:cubicBezTo>
                  <a:cubicBezTo>
                    <a:pt x="20952" y="9702"/>
                    <a:pt x="20824" y="9429"/>
                    <a:pt x="20708" y="9123"/>
                  </a:cubicBezTo>
                  <a:cubicBezTo>
                    <a:pt x="20682" y="9060"/>
                    <a:pt x="20655" y="8996"/>
                    <a:pt x="20623" y="8954"/>
                  </a:cubicBezTo>
                  <a:lnTo>
                    <a:pt x="20611" y="8933"/>
                  </a:lnTo>
                  <a:lnTo>
                    <a:pt x="20602" y="8924"/>
                  </a:lnTo>
                  <a:cubicBezTo>
                    <a:pt x="20593" y="8912"/>
                    <a:pt x="20584" y="8903"/>
                    <a:pt x="20575" y="8891"/>
                  </a:cubicBezTo>
                  <a:cubicBezTo>
                    <a:pt x="20566" y="8882"/>
                    <a:pt x="20552" y="8870"/>
                    <a:pt x="20540" y="8870"/>
                  </a:cubicBezTo>
                  <a:cubicBezTo>
                    <a:pt x="20531" y="8861"/>
                    <a:pt x="20517" y="8849"/>
                    <a:pt x="20504" y="8849"/>
                  </a:cubicBezTo>
                  <a:cubicBezTo>
                    <a:pt x="20490" y="8846"/>
                    <a:pt x="20477" y="8843"/>
                    <a:pt x="20463" y="8843"/>
                  </a:cubicBezTo>
                  <a:cubicBezTo>
                    <a:pt x="20451" y="8843"/>
                    <a:pt x="20437" y="8846"/>
                    <a:pt x="20424" y="8849"/>
                  </a:cubicBezTo>
                  <a:cubicBezTo>
                    <a:pt x="20318" y="8891"/>
                    <a:pt x="20229" y="9051"/>
                    <a:pt x="20179" y="9282"/>
                  </a:cubicBezTo>
                  <a:cubicBezTo>
                    <a:pt x="20162" y="9408"/>
                    <a:pt x="20122" y="9513"/>
                    <a:pt x="20069" y="9564"/>
                  </a:cubicBezTo>
                  <a:cubicBezTo>
                    <a:pt x="20049" y="9585"/>
                    <a:pt x="20028" y="9594"/>
                    <a:pt x="20008" y="9594"/>
                  </a:cubicBezTo>
                  <a:cubicBezTo>
                    <a:pt x="19950" y="9594"/>
                    <a:pt x="19889" y="9528"/>
                    <a:pt x="19820" y="9450"/>
                  </a:cubicBezTo>
                  <a:cubicBezTo>
                    <a:pt x="19705" y="9291"/>
                    <a:pt x="19572" y="9207"/>
                    <a:pt x="19433" y="9198"/>
                  </a:cubicBezTo>
                  <a:cubicBezTo>
                    <a:pt x="19327" y="9198"/>
                    <a:pt x="19224" y="9240"/>
                    <a:pt x="19126" y="9312"/>
                  </a:cubicBezTo>
                  <a:cubicBezTo>
                    <a:pt x="19062" y="9363"/>
                    <a:pt x="19005" y="9399"/>
                    <a:pt x="18950" y="9399"/>
                  </a:cubicBezTo>
                  <a:cubicBezTo>
                    <a:pt x="18861" y="9399"/>
                    <a:pt x="18775" y="9306"/>
                    <a:pt x="18661" y="9030"/>
                  </a:cubicBezTo>
                  <a:cubicBezTo>
                    <a:pt x="18554" y="8786"/>
                    <a:pt x="18519" y="8546"/>
                    <a:pt x="18540" y="8324"/>
                  </a:cubicBezTo>
                  <a:cubicBezTo>
                    <a:pt x="18572" y="8126"/>
                    <a:pt x="18643" y="7967"/>
                    <a:pt x="18732" y="7895"/>
                  </a:cubicBezTo>
                  <a:lnTo>
                    <a:pt x="18771" y="7139"/>
                  </a:lnTo>
                  <a:lnTo>
                    <a:pt x="19286" y="4690"/>
                  </a:lnTo>
                  <a:cubicBezTo>
                    <a:pt x="19203" y="4633"/>
                    <a:pt x="19114" y="4606"/>
                    <a:pt x="19043" y="4606"/>
                  </a:cubicBezTo>
                  <a:cubicBezTo>
                    <a:pt x="18997" y="4606"/>
                    <a:pt x="18958" y="4618"/>
                    <a:pt x="18931" y="4636"/>
                  </a:cubicBezTo>
                  <a:cubicBezTo>
                    <a:pt x="18918" y="4657"/>
                    <a:pt x="18904" y="4657"/>
                    <a:pt x="18892" y="4669"/>
                  </a:cubicBezTo>
                  <a:cubicBezTo>
                    <a:pt x="18831" y="4705"/>
                    <a:pt x="18770" y="4720"/>
                    <a:pt x="18710" y="4720"/>
                  </a:cubicBezTo>
                  <a:cubicBezTo>
                    <a:pt x="18684" y="4720"/>
                    <a:pt x="18656" y="4717"/>
                    <a:pt x="18629" y="4711"/>
                  </a:cubicBezTo>
                  <a:cubicBezTo>
                    <a:pt x="18537" y="4699"/>
                    <a:pt x="18443" y="4648"/>
                    <a:pt x="18359" y="4552"/>
                  </a:cubicBezTo>
                  <a:cubicBezTo>
                    <a:pt x="18315" y="4501"/>
                    <a:pt x="18274" y="4426"/>
                    <a:pt x="18247" y="4321"/>
                  </a:cubicBezTo>
                  <a:cubicBezTo>
                    <a:pt x="18244" y="4300"/>
                    <a:pt x="18235" y="4270"/>
                    <a:pt x="18230" y="4228"/>
                  </a:cubicBezTo>
                  <a:cubicBezTo>
                    <a:pt x="18193" y="4129"/>
                    <a:pt x="18028" y="4069"/>
                    <a:pt x="17862" y="4069"/>
                  </a:cubicBezTo>
                  <a:cubicBezTo>
                    <a:pt x="17711" y="4069"/>
                    <a:pt x="17559" y="4117"/>
                    <a:pt x="17498" y="4228"/>
                  </a:cubicBezTo>
                  <a:cubicBezTo>
                    <a:pt x="17422" y="4354"/>
                    <a:pt x="17338" y="4468"/>
                    <a:pt x="17249" y="4552"/>
                  </a:cubicBezTo>
                  <a:cubicBezTo>
                    <a:pt x="17155" y="4669"/>
                    <a:pt x="16983" y="4870"/>
                    <a:pt x="16978" y="4975"/>
                  </a:cubicBezTo>
                  <a:cubicBezTo>
                    <a:pt x="16965" y="5131"/>
                    <a:pt x="16921" y="5269"/>
                    <a:pt x="16853" y="5311"/>
                  </a:cubicBezTo>
                  <a:cubicBezTo>
                    <a:pt x="16778" y="5383"/>
                    <a:pt x="16702" y="5426"/>
                    <a:pt x="16626" y="5447"/>
                  </a:cubicBezTo>
                  <a:cubicBezTo>
                    <a:pt x="16542" y="5459"/>
                    <a:pt x="16463" y="5510"/>
                    <a:pt x="16386" y="5594"/>
                  </a:cubicBezTo>
                  <a:cubicBezTo>
                    <a:pt x="16307" y="5732"/>
                    <a:pt x="16125" y="5816"/>
                    <a:pt x="15854" y="5921"/>
                  </a:cubicBezTo>
                  <a:cubicBezTo>
                    <a:pt x="15738" y="5951"/>
                    <a:pt x="15619" y="6005"/>
                    <a:pt x="15507" y="6089"/>
                  </a:cubicBezTo>
                  <a:cubicBezTo>
                    <a:pt x="15486" y="6152"/>
                    <a:pt x="15454" y="6203"/>
                    <a:pt x="15419" y="6224"/>
                  </a:cubicBezTo>
                  <a:cubicBezTo>
                    <a:pt x="15342" y="6287"/>
                    <a:pt x="15160" y="6335"/>
                    <a:pt x="14972" y="6335"/>
                  </a:cubicBezTo>
                  <a:cubicBezTo>
                    <a:pt x="14759" y="6335"/>
                    <a:pt x="14540" y="6275"/>
                    <a:pt x="14460" y="6119"/>
                  </a:cubicBezTo>
                  <a:cubicBezTo>
                    <a:pt x="14424" y="6056"/>
                    <a:pt x="14247" y="6047"/>
                    <a:pt x="14127" y="6035"/>
                  </a:cubicBezTo>
                  <a:cubicBezTo>
                    <a:pt x="13868" y="6014"/>
                    <a:pt x="13629" y="5993"/>
                    <a:pt x="13558" y="5669"/>
                  </a:cubicBezTo>
                  <a:cubicBezTo>
                    <a:pt x="13513" y="5522"/>
                    <a:pt x="13456" y="5395"/>
                    <a:pt x="13389" y="5299"/>
                  </a:cubicBezTo>
                  <a:cubicBezTo>
                    <a:pt x="13288" y="5131"/>
                    <a:pt x="13185" y="4954"/>
                    <a:pt x="13181" y="4678"/>
                  </a:cubicBezTo>
                  <a:cubicBezTo>
                    <a:pt x="13114" y="4606"/>
                    <a:pt x="13043" y="4543"/>
                    <a:pt x="12972" y="4510"/>
                  </a:cubicBezTo>
                  <a:lnTo>
                    <a:pt x="12950" y="4501"/>
                  </a:lnTo>
                  <a:cubicBezTo>
                    <a:pt x="12794" y="4405"/>
                    <a:pt x="12661" y="4333"/>
                    <a:pt x="12616" y="4111"/>
                  </a:cubicBezTo>
                  <a:cubicBezTo>
                    <a:pt x="12594" y="4003"/>
                    <a:pt x="12351" y="3850"/>
                    <a:pt x="12238" y="3850"/>
                  </a:cubicBezTo>
                  <a:cubicBezTo>
                    <a:pt x="12222" y="3850"/>
                    <a:pt x="12209" y="3853"/>
                    <a:pt x="12199" y="3859"/>
                  </a:cubicBezTo>
                  <a:lnTo>
                    <a:pt x="12190" y="3871"/>
                  </a:lnTo>
                  <a:cubicBezTo>
                    <a:pt x="12174" y="3889"/>
                    <a:pt x="12153" y="3898"/>
                    <a:pt x="12128" y="3898"/>
                  </a:cubicBezTo>
                  <a:cubicBezTo>
                    <a:pt x="12060" y="3898"/>
                    <a:pt x="11953" y="3835"/>
                    <a:pt x="11769" y="3712"/>
                  </a:cubicBezTo>
                  <a:lnTo>
                    <a:pt x="11716" y="3670"/>
                  </a:lnTo>
                  <a:cubicBezTo>
                    <a:pt x="11658" y="3628"/>
                    <a:pt x="11604" y="3598"/>
                    <a:pt x="11565" y="3565"/>
                  </a:cubicBezTo>
                  <a:cubicBezTo>
                    <a:pt x="11542" y="3556"/>
                    <a:pt x="11524" y="3544"/>
                    <a:pt x="11512" y="3544"/>
                  </a:cubicBezTo>
                  <a:lnTo>
                    <a:pt x="11503" y="3544"/>
                  </a:lnTo>
                  <a:cubicBezTo>
                    <a:pt x="11386" y="3556"/>
                    <a:pt x="11271" y="3586"/>
                    <a:pt x="11160" y="3649"/>
                  </a:cubicBezTo>
                  <a:cubicBezTo>
                    <a:pt x="11075" y="3682"/>
                    <a:pt x="10995" y="3712"/>
                    <a:pt x="10938" y="3733"/>
                  </a:cubicBezTo>
                  <a:lnTo>
                    <a:pt x="10885" y="3733"/>
                  </a:lnTo>
                  <a:cubicBezTo>
                    <a:pt x="10849" y="3733"/>
                    <a:pt x="10756" y="3880"/>
                    <a:pt x="10685" y="3985"/>
                  </a:cubicBezTo>
                  <a:cubicBezTo>
                    <a:pt x="10592" y="4132"/>
                    <a:pt x="10494" y="4291"/>
                    <a:pt x="10405" y="4321"/>
                  </a:cubicBezTo>
                  <a:cubicBezTo>
                    <a:pt x="10399" y="4324"/>
                    <a:pt x="10393" y="4324"/>
                    <a:pt x="10386" y="4324"/>
                  </a:cubicBezTo>
                  <a:cubicBezTo>
                    <a:pt x="10298" y="4324"/>
                    <a:pt x="10173" y="4198"/>
                    <a:pt x="10041" y="4060"/>
                  </a:cubicBezTo>
                  <a:lnTo>
                    <a:pt x="9983" y="3997"/>
                  </a:lnTo>
                  <a:lnTo>
                    <a:pt x="9962" y="3976"/>
                  </a:lnTo>
                  <a:lnTo>
                    <a:pt x="9948" y="3964"/>
                  </a:lnTo>
                  <a:lnTo>
                    <a:pt x="9921" y="3934"/>
                  </a:lnTo>
                  <a:lnTo>
                    <a:pt x="9917" y="3934"/>
                  </a:lnTo>
                  <a:lnTo>
                    <a:pt x="9894" y="3922"/>
                  </a:lnTo>
                  <a:lnTo>
                    <a:pt x="9885" y="3913"/>
                  </a:lnTo>
                  <a:lnTo>
                    <a:pt x="9873" y="3901"/>
                  </a:lnTo>
                  <a:lnTo>
                    <a:pt x="9859" y="3892"/>
                  </a:lnTo>
                  <a:lnTo>
                    <a:pt x="9850" y="3892"/>
                  </a:lnTo>
                  <a:lnTo>
                    <a:pt x="9837" y="3880"/>
                  </a:lnTo>
                  <a:lnTo>
                    <a:pt x="9819" y="3880"/>
                  </a:lnTo>
                  <a:cubicBezTo>
                    <a:pt x="9804" y="3901"/>
                    <a:pt x="9784" y="3925"/>
                    <a:pt x="9753" y="3925"/>
                  </a:cubicBezTo>
                  <a:cubicBezTo>
                    <a:pt x="9721" y="3925"/>
                    <a:pt x="9676" y="3895"/>
                    <a:pt x="9615" y="3808"/>
                  </a:cubicBezTo>
                  <a:cubicBezTo>
                    <a:pt x="9482" y="3619"/>
                    <a:pt x="9344" y="3220"/>
                    <a:pt x="9282" y="3052"/>
                  </a:cubicBezTo>
                  <a:cubicBezTo>
                    <a:pt x="9207" y="2842"/>
                    <a:pt x="9211" y="2506"/>
                    <a:pt x="9216" y="2170"/>
                  </a:cubicBezTo>
                  <a:cubicBezTo>
                    <a:pt x="9216" y="1969"/>
                    <a:pt x="9219" y="1716"/>
                    <a:pt x="9198" y="1632"/>
                  </a:cubicBezTo>
                  <a:cubicBezTo>
                    <a:pt x="9171" y="1539"/>
                    <a:pt x="8976" y="1443"/>
                    <a:pt x="8869" y="1401"/>
                  </a:cubicBezTo>
                  <a:lnTo>
                    <a:pt x="8820" y="1380"/>
                  </a:lnTo>
                  <a:cubicBezTo>
                    <a:pt x="8726" y="1359"/>
                    <a:pt x="8633" y="1296"/>
                    <a:pt x="8545" y="1203"/>
                  </a:cubicBezTo>
                  <a:cubicBezTo>
                    <a:pt x="8465" y="1086"/>
                    <a:pt x="8207" y="750"/>
                    <a:pt x="8074" y="750"/>
                  </a:cubicBezTo>
                  <a:cubicBezTo>
                    <a:pt x="7962" y="750"/>
                    <a:pt x="7678" y="666"/>
                    <a:pt x="7586" y="447"/>
                  </a:cubicBezTo>
                  <a:cubicBezTo>
                    <a:pt x="7550" y="363"/>
                    <a:pt x="7319" y="153"/>
                    <a:pt x="7110" y="6"/>
                  </a:cubicBezTo>
                  <a:cubicBezTo>
                    <a:pt x="7105" y="3"/>
                    <a:pt x="7101" y="0"/>
                    <a:pt x="709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61" name="Google Shape;3749;p57"/>
            <p:cNvSpPr/>
            <p:nvPr/>
          </p:nvSpPr>
          <p:spPr>
            <a:xfrm>
              <a:off x="1507095" y="59589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80" y="0"/>
                  </a:moveTo>
                  <a:cubicBezTo>
                    <a:pt x="6017" y="1585"/>
                    <a:pt x="0" y="10925"/>
                    <a:pt x="0" y="13844"/>
                  </a:cubicBezTo>
                  <a:cubicBezTo>
                    <a:pt x="0" y="14011"/>
                    <a:pt x="0" y="14136"/>
                    <a:pt x="0" y="14136"/>
                  </a:cubicBezTo>
                  <a:lnTo>
                    <a:pt x="0" y="14303"/>
                  </a:lnTo>
                  <a:lnTo>
                    <a:pt x="617" y="14720"/>
                  </a:lnTo>
                  <a:lnTo>
                    <a:pt x="1080" y="15470"/>
                  </a:lnTo>
                  <a:lnTo>
                    <a:pt x="1080" y="15595"/>
                  </a:lnTo>
                  <a:lnTo>
                    <a:pt x="2160" y="16346"/>
                  </a:lnTo>
                  <a:lnTo>
                    <a:pt x="2160" y="16471"/>
                  </a:lnTo>
                  <a:cubicBezTo>
                    <a:pt x="2777" y="16763"/>
                    <a:pt x="3240" y="17055"/>
                    <a:pt x="3857" y="17514"/>
                  </a:cubicBezTo>
                  <a:lnTo>
                    <a:pt x="4320" y="17639"/>
                  </a:lnTo>
                  <a:lnTo>
                    <a:pt x="6017" y="18514"/>
                  </a:lnTo>
                  <a:lnTo>
                    <a:pt x="6480" y="18806"/>
                  </a:lnTo>
                  <a:cubicBezTo>
                    <a:pt x="7560" y="19265"/>
                    <a:pt x="8177" y="19682"/>
                    <a:pt x="9257" y="20141"/>
                  </a:cubicBezTo>
                  <a:lnTo>
                    <a:pt x="9720" y="20266"/>
                  </a:lnTo>
                  <a:lnTo>
                    <a:pt x="12497" y="21308"/>
                  </a:lnTo>
                  <a:lnTo>
                    <a:pt x="12960" y="21600"/>
                  </a:lnTo>
                  <a:lnTo>
                    <a:pt x="12960" y="21433"/>
                  </a:lnTo>
                  <a:cubicBezTo>
                    <a:pt x="13577" y="19974"/>
                    <a:pt x="13577" y="18514"/>
                    <a:pt x="14040" y="17055"/>
                  </a:cubicBezTo>
                  <a:cubicBezTo>
                    <a:pt x="14657" y="15595"/>
                    <a:pt x="14657" y="14303"/>
                    <a:pt x="15120" y="12968"/>
                  </a:cubicBezTo>
                  <a:lnTo>
                    <a:pt x="15120" y="12843"/>
                  </a:lnTo>
                  <a:cubicBezTo>
                    <a:pt x="15737" y="8882"/>
                    <a:pt x="17280" y="4962"/>
                    <a:pt x="19440" y="1168"/>
                  </a:cubicBezTo>
                  <a:lnTo>
                    <a:pt x="19440" y="1001"/>
                  </a:lnTo>
                  <a:cubicBezTo>
                    <a:pt x="20520" y="876"/>
                    <a:pt x="21137" y="417"/>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62" name="Google Shape;3750;p57"/>
            <p:cNvSpPr/>
            <p:nvPr/>
          </p:nvSpPr>
          <p:spPr>
            <a:xfrm>
              <a:off x="1504346" y="592644"/>
              <a:ext cx="12701" cy="264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93" y="0"/>
                  </a:moveTo>
                  <a:cubicBezTo>
                    <a:pt x="15097" y="655"/>
                    <a:pt x="14400" y="1321"/>
                    <a:pt x="14035" y="2020"/>
                  </a:cubicBezTo>
                  <a:cubicBezTo>
                    <a:pt x="12542" y="5239"/>
                    <a:pt x="4280" y="10445"/>
                    <a:pt x="0" y="12776"/>
                  </a:cubicBezTo>
                  <a:lnTo>
                    <a:pt x="10783" y="21600"/>
                  </a:lnTo>
                  <a:cubicBezTo>
                    <a:pt x="10916" y="21256"/>
                    <a:pt x="11148" y="20867"/>
                    <a:pt x="11381" y="20479"/>
                  </a:cubicBezTo>
                  <a:lnTo>
                    <a:pt x="11248" y="20279"/>
                  </a:lnTo>
                  <a:cubicBezTo>
                    <a:pt x="11381" y="20090"/>
                    <a:pt x="11480" y="19891"/>
                    <a:pt x="11613" y="19735"/>
                  </a:cubicBezTo>
                  <a:lnTo>
                    <a:pt x="11613" y="19624"/>
                  </a:lnTo>
                  <a:cubicBezTo>
                    <a:pt x="11845" y="19191"/>
                    <a:pt x="12077" y="18770"/>
                    <a:pt x="12409" y="18381"/>
                  </a:cubicBezTo>
                  <a:lnTo>
                    <a:pt x="12542" y="18226"/>
                  </a:lnTo>
                  <a:cubicBezTo>
                    <a:pt x="12542" y="18070"/>
                    <a:pt x="12641" y="17915"/>
                    <a:pt x="12774" y="17793"/>
                  </a:cubicBezTo>
                  <a:lnTo>
                    <a:pt x="12874" y="17637"/>
                  </a:lnTo>
                  <a:cubicBezTo>
                    <a:pt x="13006" y="17482"/>
                    <a:pt x="13106" y="17293"/>
                    <a:pt x="13239" y="17127"/>
                  </a:cubicBezTo>
                  <a:lnTo>
                    <a:pt x="13338" y="17016"/>
                  </a:lnTo>
                  <a:cubicBezTo>
                    <a:pt x="13471" y="16894"/>
                    <a:pt x="13571" y="16738"/>
                    <a:pt x="13703" y="16627"/>
                  </a:cubicBezTo>
                  <a:lnTo>
                    <a:pt x="13803" y="16505"/>
                  </a:lnTo>
                  <a:cubicBezTo>
                    <a:pt x="13935" y="16394"/>
                    <a:pt x="14035" y="16272"/>
                    <a:pt x="14168" y="16161"/>
                  </a:cubicBezTo>
                  <a:lnTo>
                    <a:pt x="14168" y="16083"/>
                  </a:lnTo>
                  <a:cubicBezTo>
                    <a:pt x="14400" y="15928"/>
                    <a:pt x="14500" y="15806"/>
                    <a:pt x="14632" y="15695"/>
                  </a:cubicBezTo>
                  <a:lnTo>
                    <a:pt x="14732" y="15617"/>
                  </a:lnTo>
                  <a:cubicBezTo>
                    <a:pt x="14865" y="15540"/>
                    <a:pt x="14964" y="15462"/>
                    <a:pt x="15097" y="15384"/>
                  </a:cubicBezTo>
                  <a:lnTo>
                    <a:pt x="15196" y="15306"/>
                  </a:lnTo>
                  <a:cubicBezTo>
                    <a:pt x="15329" y="15229"/>
                    <a:pt x="15429" y="15151"/>
                    <a:pt x="15661" y="15073"/>
                  </a:cubicBezTo>
                  <a:cubicBezTo>
                    <a:pt x="15661" y="15029"/>
                    <a:pt x="15794" y="14996"/>
                    <a:pt x="15893" y="14951"/>
                  </a:cubicBezTo>
                  <a:cubicBezTo>
                    <a:pt x="16723" y="14252"/>
                    <a:pt x="17187" y="13519"/>
                    <a:pt x="17419" y="12776"/>
                  </a:cubicBezTo>
                  <a:cubicBezTo>
                    <a:pt x="16955" y="12587"/>
                    <a:pt x="16358" y="12387"/>
                    <a:pt x="15893" y="12199"/>
                  </a:cubicBezTo>
                  <a:lnTo>
                    <a:pt x="15794" y="12121"/>
                  </a:lnTo>
                  <a:cubicBezTo>
                    <a:pt x="15329" y="11921"/>
                    <a:pt x="14964" y="11766"/>
                    <a:pt x="14632" y="11577"/>
                  </a:cubicBezTo>
                  <a:lnTo>
                    <a:pt x="14400" y="11499"/>
                  </a:lnTo>
                  <a:cubicBezTo>
                    <a:pt x="14035" y="11299"/>
                    <a:pt x="13703" y="11144"/>
                    <a:pt x="13471" y="10955"/>
                  </a:cubicBezTo>
                  <a:lnTo>
                    <a:pt x="13239" y="10878"/>
                  </a:lnTo>
                  <a:cubicBezTo>
                    <a:pt x="13006" y="10722"/>
                    <a:pt x="12641" y="10523"/>
                    <a:pt x="12409" y="10412"/>
                  </a:cubicBezTo>
                  <a:lnTo>
                    <a:pt x="12409" y="10334"/>
                  </a:lnTo>
                  <a:cubicBezTo>
                    <a:pt x="12177" y="10178"/>
                    <a:pt x="11945" y="10023"/>
                    <a:pt x="11712" y="9823"/>
                  </a:cubicBezTo>
                  <a:lnTo>
                    <a:pt x="11712" y="9790"/>
                  </a:lnTo>
                  <a:cubicBezTo>
                    <a:pt x="11613" y="9635"/>
                    <a:pt x="11480" y="9512"/>
                    <a:pt x="11381" y="9357"/>
                  </a:cubicBezTo>
                  <a:lnTo>
                    <a:pt x="11381" y="9324"/>
                  </a:lnTo>
                  <a:cubicBezTo>
                    <a:pt x="11248" y="9202"/>
                    <a:pt x="11148" y="9091"/>
                    <a:pt x="11016" y="8969"/>
                  </a:cubicBezTo>
                  <a:cubicBezTo>
                    <a:pt x="11016" y="8891"/>
                    <a:pt x="11016" y="8813"/>
                    <a:pt x="11016" y="8702"/>
                  </a:cubicBezTo>
                  <a:cubicBezTo>
                    <a:pt x="11016" y="8658"/>
                    <a:pt x="11480" y="4273"/>
                    <a:pt x="16125" y="3652"/>
                  </a:cubicBezTo>
                  <a:lnTo>
                    <a:pt x="17519" y="3652"/>
                  </a:lnTo>
                  <a:cubicBezTo>
                    <a:pt x="18348" y="3607"/>
                    <a:pt x="19145" y="3607"/>
                    <a:pt x="19841" y="3607"/>
                  </a:cubicBezTo>
                  <a:lnTo>
                    <a:pt x="20538" y="3607"/>
                  </a:lnTo>
                  <a:cubicBezTo>
                    <a:pt x="20671" y="3419"/>
                    <a:pt x="20771" y="3219"/>
                    <a:pt x="20771" y="2986"/>
                  </a:cubicBezTo>
                  <a:cubicBezTo>
                    <a:pt x="21003" y="2364"/>
                    <a:pt x="21368" y="1632"/>
                    <a:pt x="21600" y="810"/>
                  </a:cubicBezTo>
                  <a:lnTo>
                    <a:pt x="15893"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65" name="Google Shape;3751;p57"/>
            <p:cNvGrpSpPr/>
            <p:nvPr/>
          </p:nvGrpSpPr>
          <p:grpSpPr>
            <a:xfrm>
              <a:off x="1505844" y="607155"/>
              <a:ext cx="5182" cy="12701"/>
              <a:chOff x="0" y="0"/>
              <a:chExt cx="5181" cy="12700"/>
            </a:xfrm>
          </p:grpSpPr>
          <p:sp>
            <p:nvSpPr>
              <p:cNvPr id="3163" name="Линия"/>
              <p:cNvSpPr/>
              <p:nvPr/>
            </p:nvSpPr>
            <p:spPr>
              <a:xfrm>
                <a:off x="0" y="-1"/>
                <a:ext cx="5182"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164" name="Линия"/>
              <p:cNvSpPr/>
              <p:nvPr/>
            </p:nvSpPr>
            <p:spPr>
              <a:xfrm flipH="1" flipV="1">
                <a:off x="0" y="-1"/>
                <a:ext cx="5182"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166" name="Google Shape;3758;p57"/>
            <p:cNvSpPr/>
            <p:nvPr/>
          </p:nvSpPr>
          <p:spPr>
            <a:xfrm>
              <a:off x="1506124" y="60078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092" y="7494"/>
                    <a:pt x="13846" y="15429"/>
                    <a:pt x="21600" y="21600"/>
                  </a:cubicBezTo>
                  <a:cubicBezTo>
                    <a:pt x="13846" y="13665"/>
                    <a:pt x="7754" y="6171"/>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67" name="Google Shape;3759;p57"/>
            <p:cNvSpPr/>
            <p:nvPr/>
          </p:nvSpPr>
          <p:spPr>
            <a:xfrm>
              <a:off x="1506742" y="60156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574" y="7062"/>
                    <a:pt x="13148" y="15785"/>
                    <a:pt x="21600" y="21600"/>
                  </a:cubicBezTo>
                  <a:cubicBezTo>
                    <a:pt x="13148" y="14538"/>
                    <a:pt x="6574" y="7062"/>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70" name="Google Shape;3760;p57"/>
            <p:cNvGrpSpPr/>
            <p:nvPr/>
          </p:nvGrpSpPr>
          <p:grpSpPr>
            <a:xfrm>
              <a:off x="1505600" y="600028"/>
              <a:ext cx="12701" cy="12701"/>
              <a:chOff x="0" y="0"/>
              <a:chExt cx="12700" cy="12700"/>
            </a:xfrm>
          </p:grpSpPr>
          <p:sp>
            <p:nvSpPr>
              <p:cNvPr id="316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175" y="13665"/>
                      <a:pt x="7425" y="749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6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425" y="7494"/>
                      <a:pt x="14175" y="13665"/>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71" name="Google Shape;3765;p57"/>
            <p:cNvSpPr/>
            <p:nvPr/>
          </p:nvSpPr>
          <p:spPr>
            <a:xfrm>
              <a:off x="1512263" y="592209"/>
              <a:ext cx="29274" cy="320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57" y="0"/>
                  </a:moveTo>
                  <a:cubicBezTo>
                    <a:pt x="19286" y="384"/>
                    <a:pt x="18554" y="704"/>
                    <a:pt x="17853" y="1024"/>
                  </a:cubicBezTo>
                  <a:cubicBezTo>
                    <a:pt x="14347" y="2623"/>
                    <a:pt x="13886" y="2660"/>
                    <a:pt x="13675" y="2687"/>
                  </a:cubicBezTo>
                  <a:cubicBezTo>
                    <a:pt x="12904" y="2815"/>
                    <a:pt x="11121" y="3748"/>
                    <a:pt x="9748" y="4580"/>
                  </a:cubicBezTo>
                  <a:lnTo>
                    <a:pt x="9327" y="4799"/>
                  </a:lnTo>
                  <a:lnTo>
                    <a:pt x="8766" y="5155"/>
                  </a:lnTo>
                  <a:lnTo>
                    <a:pt x="8456" y="5375"/>
                  </a:lnTo>
                  <a:lnTo>
                    <a:pt x="3226" y="2879"/>
                  </a:lnTo>
                  <a:lnTo>
                    <a:pt x="3186" y="3263"/>
                  </a:lnTo>
                  <a:lnTo>
                    <a:pt x="3156" y="3492"/>
                  </a:lnTo>
                  <a:cubicBezTo>
                    <a:pt x="3086" y="3812"/>
                    <a:pt x="3046" y="4068"/>
                    <a:pt x="3016" y="4287"/>
                  </a:cubicBezTo>
                  <a:lnTo>
                    <a:pt x="2976" y="4452"/>
                  </a:lnTo>
                  <a:cubicBezTo>
                    <a:pt x="2976" y="4543"/>
                    <a:pt x="2945" y="4644"/>
                    <a:pt x="2905" y="4735"/>
                  </a:cubicBezTo>
                  <a:lnTo>
                    <a:pt x="2905" y="4772"/>
                  </a:lnTo>
                  <a:lnTo>
                    <a:pt x="2875" y="4900"/>
                  </a:lnTo>
                  <a:lnTo>
                    <a:pt x="2875" y="4927"/>
                  </a:lnTo>
                  <a:cubicBezTo>
                    <a:pt x="2765" y="5731"/>
                    <a:pt x="2665" y="6527"/>
                    <a:pt x="2625" y="7294"/>
                  </a:cubicBezTo>
                  <a:lnTo>
                    <a:pt x="2625" y="7486"/>
                  </a:lnTo>
                  <a:lnTo>
                    <a:pt x="2595" y="7934"/>
                  </a:lnTo>
                  <a:cubicBezTo>
                    <a:pt x="2595" y="8062"/>
                    <a:pt x="2595" y="8190"/>
                    <a:pt x="2555" y="8318"/>
                  </a:cubicBezTo>
                  <a:lnTo>
                    <a:pt x="2555" y="8611"/>
                  </a:lnTo>
                  <a:cubicBezTo>
                    <a:pt x="2555" y="8830"/>
                    <a:pt x="2525" y="9022"/>
                    <a:pt x="2485" y="9251"/>
                  </a:cubicBezTo>
                  <a:cubicBezTo>
                    <a:pt x="2485" y="9379"/>
                    <a:pt x="2455" y="9507"/>
                    <a:pt x="2455" y="9662"/>
                  </a:cubicBezTo>
                  <a:cubicBezTo>
                    <a:pt x="2455" y="9790"/>
                    <a:pt x="2414" y="9918"/>
                    <a:pt x="2414" y="10046"/>
                  </a:cubicBezTo>
                  <a:cubicBezTo>
                    <a:pt x="2384" y="10174"/>
                    <a:pt x="2384" y="10338"/>
                    <a:pt x="2344" y="10466"/>
                  </a:cubicBezTo>
                  <a:lnTo>
                    <a:pt x="2314" y="10750"/>
                  </a:lnTo>
                  <a:lnTo>
                    <a:pt x="2134" y="11938"/>
                  </a:lnTo>
                  <a:lnTo>
                    <a:pt x="2104" y="11901"/>
                  </a:lnTo>
                  <a:lnTo>
                    <a:pt x="2104" y="11965"/>
                  </a:lnTo>
                  <a:lnTo>
                    <a:pt x="2064" y="12157"/>
                  </a:lnTo>
                  <a:lnTo>
                    <a:pt x="2034" y="12322"/>
                  </a:lnTo>
                  <a:cubicBezTo>
                    <a:pt x="2034" y="12386"/>
                    <a:pt x="1994" y="12450"/>
                    <a:pt x="1964" y="12514"/>
                  </a:cubicBezTo>
                  <a:lnTo>
                    <a:pt x="1924" y="12578"/>
                  </a:lnTo>
                  <a:cubicBezTo>
                    <a:pt x="1924" y="12669"/>
                    <a:pt x="1894" y="12733"/>
                    <a:pt x="1853" y="12797"/>
                  </a:cubicBezTo>
                  <a:lnTo>
                    <a:pt x="1853" y="12834"/>
                  </a:lnTo>
                  <a:cubicBezTo>
                    <a:pt x="1823" y="12898"/>
                    <a:pt x="1823" y="12962"/>
                    <a:pt x="1783" y="13053"/>
                  </a:cubicBezTo>
                  <a:cubicBezTo>
                    <a:pt x="1713" y="13181"/>
                    <a:pt x="1643" y="13309"/>
                    <a:pt x="1543" y="13437"/>
                  </a:cubicBezTo>
                  <a:cubicBezTo>
                    <a:pt x="1503" y="13474"/>
                    <a:pt x="1503" y="13501"/>
                    <a:pt x="1473" y="13538"/>
                  </a:cubicBezTo>
                  <a:cubicBezTo>
                    <a:pt x="1473" y="13565"/>
                    <a:pt x="1433" y="13629"/>
                    <a:pt x="1403" y="13666"/>
                  </a:cubicBezTo>
                  <a:lnTo>
                    <a:pt x="1403" y="13730"/>
                  </a:lnTo>
                  <a:lnTo>
                    <a:pt x="1332" y="13858"/>
                  </a:lnTo>
                  <a:lnTo>
                    <a:pt x="1332" y="13922"/>
                  </a:lnTo>
                  <a:lnTo>
                    <a:pt x="1262" y="14114"/>
                  </a:lnTo>
                  <a:lnTo>
                    <a:pt x="1262" y="14178"/>
                  </a:lnTo>
                  <a:lnTo>
                    <a:pt x="1192" y="14370"/>
                  </a:lnTo>
                  <a:lnTo>
                    <a:pt x="1152" y="14461"/>
                  </a:lnTo>
                  <a:lnTo>
                    <a:pt x="1082" y="14689"/>
                  </a:lnTo>
                  <a:lnTo>
                    <a:pt x="1052" y="14817"/>
                  </a:lnTo>
                  <a:lnTo>
                    <a:pt x="982" y="15046"/>
                  </a:lnTo>
                  <a:lnTo>
                    <a:pt x="942" y="15201"/>
                  </a:lnTo>
                  <a:lnTo>
                    <a:pt x="872" y="15457"/>
                  </a:lnTo>
                  <a:lnTo>
                    <a:pt x="842" y="15622"/>
                  </a:lnTo>
                  <a:lnTo>
                    <a:pt x="771" y="15905"/>
                  </a:lnTo>
                  <a:lnTo>
                    <a:pt x="731" y="16097"/>
                  </a:lnTo>
                  <a:lnTo>
                    <a:pt x="661" y="16390"/>
                  </a:lnTo>
                  <a:lnTo>
                    <a:pt x="631" y="16609"/>
                  </a:lnTo>
                  <a:lnTo>
                    <a:pt x="561" y="16929"/>
                  </a:lnTo>
                  <a:lnTo>
                    <a:pt x="521" y="17158"/>
                  </a:lnTo>
                  <a:lnTo>
                    <a:pt x="451" y="17505"/>
                  </a:lnTo>
                  <a:lnTo>
                    <a:pt x="421" y="17733"/>
                  </a:lnTo>
                  <a:lnTo>
                    <a:pt x="351" y="18117"/>
                  </a:lnTo>
                  <a:lnTo>
                    <a:pt x="281" y="18401"/>
                  </a:lnTo>
                  <a:lnTo>
                    <a:pt x="210" y="18785"/>
                  </a:lnTo>
                  <a:lnTo>
                    <a:pt x="170" y="19077"/>
                  </a:lnTo>
                  <a:lnTo>
                    <a:pt x="100" y="19488"/>
                  </a:lnTo>
                  <a:lnTo>
                    <a:pt x="30" y="19808"/>
                  </a:lnTo>
                  <a:lnTo>
                    <a:pt x="0" y="20000"/>
                  </a:lnTo>
                  <a:lnTo>
                    <a:pt x="491" y="20229"/>
                  </a:lnTo>
                  <a:lnTo>
                    <a:pt x="561" y="20256"/>
                  </a:lnTo>
                  <a:lnTo>
                    <a:pt x="872" y="20421"/>
                  </a:lnTo>
                  <a:lnTo>
                    <a:pt x="1192" y="20549"/>
                  </a:lnTo>
                  <a:lnTo>
                    <a:pt x="1222" y="20576"/>
                  </a:lnTo>
                  <a:cubicBezTo>
                    <a:pt x="2034" y="20960"/>
                    <a:pt x="2835" y="21280"/>
                    <a:pt x="3677" y="21536"/>
                  </a:cubicBezTo>
                  <a:lnTo>
                    <a:pt x="3747" y="21536"/>
                  </a:lnTo>
                  <a:lnTo>
                    <a:pt x="3857" y="21573"/>
                  </a:lnTo>
                  <a:lnTo>
                    <a:pt x="3927" y="21573"/>
                  </a:lnTo>
                  <a:lnTo>
                    <a:pt x="4068" y="21600"/>
                  </a:lnTo>
                  <a:lnTo>
                    <a:pt x="4378" y="21600"/>
                  </a:lnTo>
                  <a:cubicBezTo>
                    <a:pt x="5150" y="21573"/>
                    <a:pt x="5921" y="21317"/>
                    <a:pt x="6522" y="20869"/>
                  </a:cubicBezTo>
                  <a:cubicBezTo>
                    <a:pt x="6632" y="20805"/>
                    <a:pt x="6773" y="20704"/>
                    <a:pt x="6873" y="20613"/>
                  </a:cubicBezTo>
                  <a:cubicBezTo>
                    <a:pt x="7544" y="20064"/>
                    <a:pt x="7855" y="19525"/>
                    <a:pt x="7855" y="19233"/>
                  </a:cubicBezTo>
                  <a:cubicBezTo>
                    <a:pt x="7855" y="17249"/>
                    <a:pt x="10840" y="17249"/>
                    <a:pt x="11962" y="17249"/>
                  </a:cubicBezTo>
                  <a:cubicBezTo>
                    <a:pt x="12623" y="17249"/>
                    <a:pt x="12944" y="16865"/>
                    <a:pt x="13465" y="16225"/>
                  </a:cubicBezTo>
                  <a:cubicBezTo>
                    <a:pt x="13786" y="15750"/>
                    <a:pt x="14236" y="15329"/>
                    <a:pt x="14767" y="15009"/>
                  </a:cubicBezTo>
                  <a:cubicBezTo>
                    <a:pt x="14517" y="14242"/>
                    <a:pt x="11962" y="12029"/>
                    <a:pt x="10870" y="11710"/>
                  </a:cubicBezTo>
                  <a:cubicBezTo>
                    <a:pt x="10349" y="11554"/>
                    <a:pt x="9999" y="11070"/>
                    <a:pt x="10099" y="10558"/>
                  </a:cubicBezTo>
                  <a:cubicBezTo>
                    <a:pt x="10279" y="9379"/>
                    <a:pt x="12804" y="7550"/>
                    <a:pt x="16481" y="7358"/>
                  </a:cubicBezTo>
                  <a:cubicBezTo>
                    <a:pt x="18725" y="7267"/>
                    <a:pt x="19326" y="6847"/>
                    <a:pt x="19847" y="6463"/>
                  </a:cubicBezTo>
                  <a:lnTo>
                    <a:pt x="20027" y="6371"/>
                  </a:lnTo>
                  <a:lnTo>
                    <a:pt x="20097" y="6335"/>
                  </a:lnTo>
                  <a:lnTo>
                    <a:pt x="20197" y="6243"/>
                  </a:lnTo>
                  <a:lnTo>
                    <a:pt x="20308" y="6207"/>
                  </a:lnTo>
                  <a:lnTo>
                    <a:pt x="20408" y="6143"/>
                  </a:lnTo>
                  <a:lnTo>
                    <a:pt x="20518" y="6079"/>
                  </a:lnTo>
                  <a:lnTo>
                    <a:pt x="20658" y="6015"/>
                  </a:lnTo>
                  <a:lnTo>
                    <a:pt x="20728" y="5987"/>
                  </a:lnTo>
                  <a:lnTo>
                    <a:pt x="20899" y="5923"/>
                  </a:lnTo>
                  <a:lnTo>
                    <a:pt x="21009" y="5923"/>
                  </a:lnTo>
                  <a:cubicBezTo>
                    <a:pt x="21079" y="5887"/>
                    <a:pt x="21179" y="5859"/>
                    <a:pt x="21289" y="5859"/>
                  </a:cubicBezTo>
                  <a:lnTo>
                    <a:pt x="21360" y="5859"/>
                  </a:lnTo>
                  <a:lnTo>
                    <a:pt x="21600" y="5823"/>
                  </a:lnTo>
                  <a:lnTo>
                    <a:pt x="21360" y="5667"/>
                  </a:lnTo>
                  <a:lnTo>
                    <a:pt x="21319" y="5539"/>
                  </a:lnTo>
                  <a:lnTo>
                    <a:pt x="21219" y="5155"/>
                  </a:lnTo>
                  <a:lnTo>
                    <a:pt x="21179" y="4900"/>
                  </a:lnTo>
                  <a:lnTo>
                    <a:pt x="21109" y="4671"/>
                  </a:lnTo>
                  <a:lnTo>
                    <a:pt x="20969" y="4095"/>
                  </a:lnTo>
                  <a:lnTo>
                    <a:pt x="20829" y="3620"/>
                  </a:lnTo>
                  <a:lnTo>
                    <a:pt x="20829" y="3556"/>
                  </a:lnTo>
                  <a:lnTo>
                    <a:pt x="20728" y="3108"/>
                  </a:lnTo>
                  <a:lnTo>
                    <a:pt x="20728" y="3044"/>
                  </a:lnTo>
                  <a:lnTo>
                    <a:pt x="20588" y="2596"/>
                  </a:lnTo>
                  <a:lnTo>
                    <a:pt x="20588" y="2532"/>
                  </a:lnTo>
                  <a:lnTo>
                    <a:pt x="20478" y="2148"/>
                  </a:lnTo>
                  <a:lnTo>
                    <a:pt x="20478" y="2084"/>
                  </a:lnTo>
                  <a:cubicBezTo>
                    <a:pt x="20448" y="1956"/>
                    <a:pt x="20408" y="1828"/>
                    <a:pt x="20378" y="1728"/>
                  </a:cubicBezTo>
                  <a:cubicBezTo>
                    <a:pt x="20338" y="1600"/>
                    <a:pt x="20308" y="1508"/>
                    <a:pt x="20268" y="1408"/>
                  </a:cubicBezTo>
                  <a:lnTo>
                    <a:pt x="20268" y="1316"/>
                  </a:lnTo>
                  <a:cubicBezTo>
                    <a:pt x="20237" y="1216"/>
                    <a:pt x="20197" y="1124"/>
                    <a:pt x="20197" y="996"/>
                  </a:cubicBezTo>
                  <a:lnTo>
                    <a:pt x="20197" y="960"/>
                  </a:lnTo>
                  <a:cubicBezTo>
                    <a:pt x="20167" y="832"/>
                    <a:pt x="20127" y="704"/>
                    <a:pt x="20127" y="548"/>
                  </a:cubicBezTo>
                  <a:lnTo>
                    <a:pt x="20127" y="448"/>
                  </a:lnTo>
                  <a:cubicBezTo>
                    <a:pt x="20097" y="356"/>
                    <a:pt x="20057" y="192"/>
                    <a:pt x="20057" y="64"/>
                  </a:cubicBezTo>
                  <a:lnTo>
                    <a:pt x="20057"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72" name="Google Shape;3766;p57"/>
            <p:cNvSpPr/>
            <p:nvPr/>
          </p:nvSpPr>
          <p:spPr>
            <a:xfrm>
              <a:off x="1531460" y="58662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623" y="964"/>
                    <a:pt x="19743" y="2121"/>
                    <a:pt x="18766" y="3086"/>
                  </a:cubicBezTo>
                  <a:cubicBezTo>
                    <a:pt x="19743" y="1929"/>
                    <a:pt x="20623" y="964"/>
                    <a:pt x="21600" y="0"/>
                  </a:cubicBezTo>
                  <a:close/>
                  <a:moveTo>
                    <a:pt x="18766" y="3086"/>
                  </a:moveTo>
                  <a:cubicBezTo>
                    <a:pt x="12315" y="9836"/>
                    <a:pt x="6060" y="15621"/>
                    <a:pt x="0" y="21600"/>
                  </a:cubicBezTo>
                  <a:cubicBezTo>
                    <a:pt x="5767" y="16200"/>
                    <a:pt x="11826" y="10414"/>
                    <a:pt x="18766" y="3086"/>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75" name="Google Shape;3771;p57"/>
            <p:cNvGrpSpPr/>
            <p:nvPr/>
          </p:nvGrpSpPr>
          <p:grpSpPr>
            <a:xfrm>
              <a:off x="1509498" y="594916"/>
              <a:ext cx="12701" cy="12823"/>
              <a:chOff x="0" y="0"/>
              <a:chExt cx="12700" cy="12822"/>
            </a:xfrm>
          </p:grpSpPr>
          <p:sp>
            <p:nvSpPr>
              <p:cNvPr id="3173" name="Линия"/>
              <p:cNvSpPr/>
              <p:nvPr/>
            </p:nvSpPr>
            <p:spPr>
              <a:xfrm>
                <a:off x="0" y="122"/>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20211"/>
                    </a:lnTo>
                    <a:cubicBezTo>
                      <a:pt x="2700" y="13500"/>
                      <a:pt x="12600" y="6711"/>
                      <a:pt x="21600" y="231"/>
                    </a:cubicBezTo>
                    <a:lnTo>
                      <a:pt x="2160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7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47"/>
                    </a:lnTo>
                    <a:cubicBezTo>
                      <a:pt x="12600" y="7173"/>
                      <a:pt x="2700" y="14427"/>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76" name="Google Shape;3772;p57"/>
            <p:cNvSpPr/>
            <p:nvPr/>
          </p:nvSpPr>
          <p:spPr>
            <a:xfrm>
              <a:off x="1508758" y="60268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9543" y="3086"/>
                  </a:lnTo>
                  <a:cubicBezTo>
                    <a:pt x="21600" y="1949"/>
                    <a:pt x="21600" y="974"/>
                    <a:pt x="21600" y="0"/>
                  </a:cubicBezTo>
                  <a:close/>
                  <a:moveTo>
                    <a:pt x="19543" y="3086"/>
                  </a:moveTo>
                  <a:cubicBezTo>
                    <a:pt x="19543" y="3086"/>
                    <a:pt x="18514" y="3248"/>
                    <a:pt x="18514" y="3411"/>
                  </a:cubicBezTo>
                  <a:cubicBezTo>
                    <a:pt x="14400" y="4547"/>
                    <a:pt x="14400" y="6171"/>
                    <a:pt x="14400" y="7958"/>
                  </a:cubicBezTo>
                  <a:lnTo>
                    <a:pt x="11314" y="10719"/>
                  </a:lnTo>
                  <a:cubicBezTo>
                    <a:pt x="11314" y="12505"/>
                    <a:pt x="7200" y="14129"/>
                    <a:pt x="4114" y="15916"/>
                  </a:cubicBezTo>
                  <a:lnTo>
                    <a:pt x="0" y="18677"/>
                  </a:lnTo>
                  <a:lnTo>
                    <a:pt x="0" y="20950"/>
                  </a:lnTo>
                  <a:lnTo>
                    <a:pt x="4114" y="21600"/>
                  </a:lnTo>
                  <a:lnTo>
                    <a:pt x="19543" y="3086"/>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79" name="Google Shape;3774;p57"/>
            <p:cNvGrpSpPr/>
            <p:nvPr/>
          </p:nvGrpSpPr>
          <p:grpSpPr>
            <a:xfrm>
              <a:off x="1509138" y="599098"/>
              <a:ext cx="12701" cy="12701"/>
              <a:chOff x="0" y="0"/>
              <a:chExt cx="12700" cy="12700"/>
            </a:xfrm>
          </p:grpSpPr>
          <p:sp>
            <p:nvSpPr>
              <p:cNvPr id="317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7297"/>
                      <a:pt x="12343" y="1430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7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2343" y="14303"/>
                      <a:pt x="21600" y="729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182" name="Google Shape;3796;p57"/>
            <p:cNvGrpSpPr/>
            <p:nvPr/>
          </p:nvGrpSpPr>
          <p:grpSpPr>
            <a:xfrm>
              <a:off x="1507881" y="605587"/>
              <a:ext cx="12701" cy="12701"/>
              <a:chOff x="0" y="0"/>
              <a:chExt cx="12700" cy="12700"/>
            </a:xfrm>
          </p:grpSpPr>
          <p:sp>
            <p:nvSpPr>
              <p:cNvPr id="3180"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875" y="6557"/>
                      <a:pt x="12150" y="11957"/>
                      <a:pt x="4725" y="17357"/>
                    </a:cubicBezTo>
                    <a:cubicBezTo>
                      <a:pt x="4725" y="18900"/>
                      <a:pt x="2700" y="20057"/>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81"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700" y="20057"/>
                      <a:pt x="4725" y="18900"/>
                      <a:pt x="4725" y="17357"/>
                    </a:cubicBezTo>
                    <a:cubicBezTo>
                      <a:pt x="12150" y="11957"/>
                      <a:pt x="16875" y="655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83" name="Google Shape;3800;p57"/>
            <p:cNvSpPr/>
            <p:nvPr/>
          </p:nvSpPr>
          <p:spPr>
            <a:xfrm>
              <a:off x="1771688" y="507540"/>
              <a:ext cx="79145" cy="32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794" y="0"/>
                  </a:moveTo>
                  <a:cubicBezTo>
                    <a:pt x="9490" y="0"/>
                    <a:pt x="9086" y="173"/>
                    <a:pt x="8786" y="584"/>
                  </a:cubicBezTo>
                  <a:cubicBezTo>
                    <a:pt x="8590" y="812"/>
                    <a:pt x="8460" y="1222"/>
                    <a:pt x="8434" y="1733"/>
                  </a:cubicBezTo>
                  <a:cubicBezTo>
                    <a:pt x="8393" y="2664"/>
                    <a:pt x="8264" y="3329"/>
                    <a:pt x="8004" y="3685"/>
                  </a:cubicBezTo>
                  <a:cubicBezTo>
                    <a:pt x="7882" y="3858"/>
                    <a:pt x="7737" y="3950"/>
                    <a:pt x="7563" y="3950"/>
                  </a:cubicBezTo>
                  <a:cubicBezTo>
                    <a:pt x="7237" y="3950"/>
                    <a:pt x="6818" y="3621"/>
                    <a:pt x="6281" y="2946"/>
                  </a:cubicBezTo>
                  <a:cubicBezTo>
                    <a:pt x="5770" y="2326"/>
                    <a:pt x="5151" y="2034"/>
                    <a:pt x="4662" y="2034"/>
                  </a:cubicBezTo>
                  <a:cubicBezTo>
                    <a:pt x="4373" y="2034"/>
                    <a:pt x="4128" y="2134"/>
                    <a:pt x="3984" y="2344"/>
                  </a:cubicBezTo>
                  <a:cubicBezTo>
                    <a:pt x="3921" y="2435"/>
                    <a:pt x="3880" y="2536"/>
                    <a:pt x="3869" y="2627"/>
                  </a:cubicBezTo>
                  <a:cubicBezTo>
                    <a:pt x="3791" y="4479"/>
                    <a:pt x="2894" y="6048"/>
                    <a:pt x="2479" y="6495"/>
                  </a:cubicBezTo>
                  <a:lnTo>
                    <a:pt x="2479" y="6522"/>
                  </a:lnTo>
                  <a:lnTo>
                    <a:pt x="2468" y="6558"/>
                  </a:lnTo>
                  <a:lnTo>
                    <a:pt x="2453" y="6622"/>
                  </a:lnTo>
                  <a:lnTo>
                    <a:pt x="2453" y="6650"/>
                  </a:lnTo>
                  <a:lnTo>
                    <a:pt x="2442" y="6686"/>
                  </a:lnTo>
                  <a:lnTo>
                    <a:pt x="2442" y="6714"/>
                  </a:lnTo>
                  <a:lnTo>
                    <a:pt x="2416" y="6777"/>
                  </a:lnTo>
                  <a:lnTo>
                    <a:pt x="2416" y="6814"/>
                  </a:lnTo>
                  <a:lnTo>
                    <a:pt x="2390" y="6905"/>
                  </a:lnTo>
                  <a:lnTo>
                    <a:pt x="2390" y="6942"/>
                  </a:lnTo>
                  <a:lnTo>
                    <a:pt x="2364" y="7033"/>
                  </a:lnTo>
                  <a:lnTo>
                    <a:pt x="2349" y="7069"/>
                  </a:lnTo>
                  <a:lnTo>
                    <a:pt x="2323" y="7224"/>
                  </a:lnTo>
                  <a:lnTo>
                    <a:pt x="2286" y="7416"/>
                  </a:lnTo>
                  <a:lnTo>
                    <a:pt x="2272" y="7516"/>
                  </a:lnTo>
                  <a:lnTo>
                    <a:pt x="2246" y="7644"/>
                  </a:lnTo>
                  <a:lnTo>
                    <a:pt x="2220" y="7735"/>
                  </a:lnTo>
                  <a:lnTo>
                    <a:pt x="2168" y="7991"/>
                  </a:lnTo>
                  <a:lnTo>
                    <a:pt x="2157" y="8155"/>
                  </a:lnTo>
                  <a:lnTo>
                    <a:pt x="2131" y="8310"/>
                  </a:lnTo>
                  <a:lnTo>
                    <a:pt x="2116" y="8374"/>
                  </a:lnTo>
                  <a:cubicBezTo>
                    <a:pt x="2323" y="8729"/>
                    <a:pt x="2505" y="9176"/>
                    <a:pt x="2650" y="9651"/>
                  </a:cubicBezTo>
                  <a:lnTo>
                    <a:pt x="2738" y="9943"/>
                  </a:lnTo>
                  <a:cubicBezTo>
                    <a:pt x="2879" y="10335"/>
                    <a:pt x="3124" y="10499"/>
                    <a:pt x="3350" y="10499"/>
                  </a:cubicBezTo>
                  <a:cubicBezTo>
                    <a:pt x="3424" y="10499"/>
                    <a:pt x="3491" y="10481"/>
                    <a:pt x="3557" y="10453"/>
                  </a:cubicBezTo>
                  <a:cubicBezTo>
                    <a:pt x="3698" y="10417"/>
                    <a:pt x="3843" y="10225"/>
                    <a:pt x="3921" y="9906"/>
                  </a:cubicBezTo>
                  <a:cubicBezTo>
                    <a:pt x="3958" y="9587"/>
                    <a:pt x="4076" y="9331"/>
                    <a:pt x="4206" y="9240"/>
                  </a:cubicBezTo>
                  <a:cubicBezTo>
                    <a:pt x="4254" y="9204"/>
                    <a:pt x="4306" y="9185"/>
                    <a:pt x="4365" y="9185"/>
                  </a:cubicBezTo>
                  <a:cubicBezTo>
                    <a:pt x="5088" y="9185"/>
                    <a:pt x="6511" y="11603"/>
                    <a:pt x="7096" y="12779"/>
                  </a:cubicBezTo>
                  <a:cubicBezTo>
                    <a:pt x="7174" y="12944"/>
                    <a:pt x="7241" y="13099"/>
                    <a:pt x="7293" y="13226"/>
                  </a:cubicBezTo>
                  <a:cubicBezTo>
                    <a:pt x="7382" y="13418"/>
                    <a:pt x="7459" y="13673"/>
                    <a:pt x="7500" y="13965"/>
                  </a:cubicBezTo>
                  <a:cubicBezTo>
                    <a:pt x="7511" y="14093"/>
                    <a:pt x="7511" y="14248"/>
                    <a:pt x="7500" y="14376"/>
                  </a:cubicBezTo>
                  <a:cubicBezTo>
                    <a:pt x="7448" y="14959"/>
                    <a:pt x="7215" y="15051"/>
                    <a:pt x="6992" y="15151"/>
                  </a:cubicBezTo>
                  <a:cubicBezTo>
                    <a:pt x="6733" y="15279"/>
                    <a:pt x="6411" y="15434"/>
                    <a:pt x="6281" y="16072"/>
                  </a:cubicBezTo>
                  <a:cubicBezTo>
                    <a:pt x="6081" y="17057"/>
                    <a:pt x="5740" y="17313"/>
                    <a:pt x="5395" y="17313"/>
                  </a:cubicBezTo>
                  <a:cubicBezTo>
                    <a:pt x="5180" y="17313"/>
                    <a:pt x="4969" y="17213"/>
                    <a:pt x="4788" y="17130"/>
                  </a:cubicBezTo>
                  <a:cubicBezTo>
                    <a:pt x="4673" y="17057"/>
                    <a:pt x="4547" y="17021"/>
                    <a:pt x="4428" y="17021"/>
                  </a:cubicBezTo>
                  <a:cubicBezTo>
                    <a:pt x="4387" y="17021"/>
                    <a:pt x="4347" y="17021"/>
                    <a:pt x="4310" y="17030"/>
                  </a:cubicBezTo>
                  <a:cubicBezTo>
                    <a:pt x="4295" y="17067"/>
                    <a:pt x="4269" y="17094"/>
                    <a:pt x="4258" y="17130"/>
                  </a:cubicBezTo>
                  <a:cubicBezTo>
                    <a:pt x="4180" y="17258"/>
                    <a:pt x="4087" y="17386"/>
                    <a:pt x="3998" y="17450"/>
                  </a:cubicBezTo>
                  <a:lnTo>
                    <a:pt x="3921" y="17514"/>
                  </a:lnTo>
                  <a:lnTo>
                    <a:pt x="3854" y="17577"/>
                  </a:lnTo>
                  <a:lnTo>
                    <a:pt x="3843" y="17577"/>
                  </a:lnTo>
                  <a:cubicBezTo>
                    <a:pt x="3220" y="17960"/>
                    <a:pt x="2583" y="18152"/>
                    <a:pt x="1949" y="18179"/>
                  </a:cubicBezTo>
                  <a:lnTo>
                    <a:pt x="1831" y="18179"/>
                  </a:lnTo>
                  <a:lnTo>
                    <a:pt x="1378" y="18216"/>
                  </a:lnTo>
                  <a:lnTo>
                    <a:pt x="1378" y="18179"/>
                  </a:lnTo>
                  <a:lnTo>
                    <a:pt x="1301" y="18179"/>
                  </a:lnTo>
                  <a:cubicBezTo>
                    <a:pt x="1249" y="18179"/>
                    <a:pt x="1197" y="18179"/>
                    <a:pt x="1156" y="18152"/>
                  </a:cubicBezTo>
                  <a:cubicBezTo>
                    <a:pt x="1145" y="18143"/>
                    <a:pt x="1130" y="18143"/>
                    <a:pt x="1115" y="18143"/>
                  </a:cubicBezTo>
                  <a:cubicBezTo>
                    <a:pt x="915" y="18143"/>
                    <a:pt x="567" y="18581"/>
                    <a:pt x="300" y="19265"/>
                  </a:cubicBezTo>
                  <a:cubicBezTo>
                    <a:pt x="170" y="19520"/>
                    <a:pt x="78" y="19876"/>
                    <a:pt x="0" y="20223"/>
                  </a:cubicBezTo>
                  <a:cubicBezTo>
                    <a:pt x="74" y="20232"/>
                    <a:pt x="148" y="20241"/>
                    <a:pt x="219" y="20241"/>
                  </a:cubicBezTo>
                  <a:cubicBezTo>
                    <a:pt x="415" y="20241"/>
                    <a:pt x="608" y="20204"/>
                    <a:pt x="808" y="20159"/>
                  </a:cubicBezTo>
                  <a:cubicBezTo>
                    <a:pt x="1097" y="20095"/>
                    <a:pt x="1404" y="20031"/>
                    <a:pt x="1701" y="20031"/>
                  </a:cubicBezTo>
                  <a:cubicBezTo>
                    <a:pt x="2116" y="20031"/>
                    <a:pt x="2498" y="20159"/>
                    <a:pt x="2764" y="20606"/>
                  </a:cubicBezTo>
                  <a:cubicBezTo>
                    <a:pt x="2872" y="20770"/>
                    <a:pt x="2979" y="20843"/>
                    <a:pt x="3094" y="20843"/>
                  </a:cubicBezTo>
                  <a:cubicBezTo>
                    <a:pt x="3246" y="20843"/>
                    <a:pt x="3409" y="20724"/>
                    <a:pt x="3609" y="20542"/>
                  </a:cubicBezTo>
                  <a:cubicBezTo>
                    <a:pt x="3769" y="20414"/>
                    <a:pt x="3958" y="20259"/>
                    <a:pt x="4143" y="20259"/>
                  </a:cubicBezTo>
                  <a:cubicBezTo>
                    <a:pt x="4332" y="20259"/>
                    <a:pt x="4521" y="20423"/>
                    <a:pt x="4673" y="20961"/>
                  </a:cubicBezTo>
                  <a:cubicBezTo>
                    <a:pt x="4788" y="21363"/>
                    <a:pt x="4984" y="21463"/>
                    <a:pt x="5251" y="21463"/>
                  </a:cubicBezTo>
                  <a:cubicBezTo>
                    <a:pt x="5343" y="21463"/>
                    <a:pt x="5444" y="21454"/>
                    <a:pt x="5555" y="21436"/>
                  </a:cubicBezTo>
                  <a:lnTo>
                    <a:pt x="5721" y="21408"/>
                  </a:lnTo>
                  <a:lnTo>
                    <a:pt x="5929" y="21408"/>
                  </a:lnTo>
                  <a:cubicBezTo>
                    <a:pt x="5981" y="21408"/>
                    <a:pt x="6022" y="21408"/>
                    <a:pt x="6073" y="21436"/>
                  </a:cubicBezTo>
                  <a:lnTo>
                    <a:pt x="6099" y="21436"/>
                  </a:lnTo>
                  <a:cubicBezTo>
                    <a:pt x="6151" y="21472"/>
                    <a:pt x="6188" y="21500"/>
                    <a:pt x="6240" y="21536"/>
                  </a:cubicBezTo>
                  <a:cubicBezTo>
                    <a:pt x="6288" y="21582"/>
                    <a:pt x="6400" y="21600"/>
                    <a:pt x="6552" y="21600"/>
                  </a:cubicBezTo>
                  <a:cubicBezTo>
                    <a:pt x="6818" y="21600"/>
                    <a:pt x="7211" y="21536"/>
                    <a:pt x="7630" y="21436"/>
                  </a:cubicBezTo>
                  <a:cubicBezTo>
                    <a:pt x="7952" y="21345"/>
                    <a:pt x="8315" y="21244"/>
                    <a:pt x="8656" y="21117"/>
                  </a:cubicBezTo>
                  <a:lnTo>
                    <a:pt x="8667" y="21089"/>
                  </a:lnTo>
                  <a:lnTo>
                    <a:pt x="8693" y="20961"/>
                  </a:lnTo>
                  <a:cubicBezTo>
                    <a:pt x="8708" y="20925"/>
                    <a:pt x="8719" y="20861"/>
                    <a:pt x="8734" y="20797"/>
                  </a:cubicBezTo>
                  <a:lnTo>
                    <a:pt x="8760" y="20706"/>
                  </a:lnTo>
                  <a:cubicBezTo>
                    <a:pt x="8771" y="20642"/>
                    <a:pt x="8771" y="20578"/>
                    <a:pt x="8786" y="20542"/>
                  </a:cubicBezTo>
                  <a:lnTo>
                    <a:pt x="8797" y="20414"/>
                  </a:lnTo>
                  <a:cubicBezTo>
                    <a:pt x="8797" y="20350"/>
                    <a:pt x="8812" y="20323"/>
                    <a:pt x="8823" y="20259"/>
                  </a:cubicBezTo>
                  <a:lnTo>
                    <a:pt x="8838" y="20131"/>
                  </a:lnTo>
                  <a:cubicBezTo>
                    <a:pt x="8838" y="20095"/>
                    <a:pt x="8838" y="20031"/>
                    <a:pt x="8849" y="20004"/>
                  </a:cubicBezTo>
                  <a:cubicBezTo>
                    <a:pt x="8849" y="19940"/>
                    <a:pt x="8849" y="19903"/>
                    <a:pt x="8849" y="19876"/>
                  </a:cubicBezTo>
                  <a:cubicBezTo>
                    <a:pt x="8864" y="19840"/>
                    <a:pt x="8849" y="19776"/>
                    <a:pt x="8864" y="19712"/>
                  </a:cubicBezTo>
                  <a:cubicBezTo>
                    <a:pt x="8875" y="19684"/>
                    <a:pt x="8864" y="19648"/>
                    <a:pt x="8864" y="19621"/>
                  </a:cubicBezTo>
                  <a:lnTo>
                    <a:pt x="8864" y="19238"/>
                  </a:lnTo>
                  <a:cubicBezTo>
                    <a:pt x="8849" y="18854"/>
                    <a:pt x="8890" y="18499"/>
                    <a:pt x="8979" y="18179"/>
                  </a:cubicBezTo>
                  <a:cubicBezTo>
                    <a:pt x="9134" y="17641"/>
                    <a:pt x="9409" y="17541"/>
                    <a:pt x="9627" y="17477"/>
                  </a:cubicBezTo>
                  <a:cubicBezTo>
                    <a:pt x="9731" y="17450"/>
                    <a:pt x="9850" y="17386"/>
                    <a:pt x="9953" y="17322"/>
                  </a:cubicBezTo>
                  <a:cubicBezTo>
                    <a:pt x="10135" y="17130"/>
                    <a:pt x="10290" y="16839"/>
                    <a:pt x="10420" y="16492"/>
                  </a:cubicBezTo>
                  <a:cubicBezTo>
                    <a:pt x="10639" y="16008"/>
                    <a:pt x="10861" y="15534"/>
                    <a:pt x="11146" y="15534"/>
                  </a:cubicBezTo>
                  <a:cubicBezTo>
                    <a:pt x="11287" y="15434"/>
                    <a:pt x="11432" y="15306"/>
                    <a:pt x="11547" y="15087"/>
                  </a:cubicBezTo>
                  <a:cubicBezTo>
                    <a:pt x="11758" y="14786"/>
                    <a:pt x="11988" y="14476"/>
                    <a:pt x="12225" y="14476"/>
                  </a:cubicBezTo>
                  <a:cubicBezTo>
                    <a:pt x="12299" y="14476"/>
                    <a:pt x="12369" y="14503"/>
                    <a:pt x="12443" y="14576"/>
                  </a:cubicBezTo>
                  <a:cubicBezTo>
                    <a:pt x="12584" y="14731"/>
                    <a:pt x="12729" y="14923"/>
                    <a:pt x="12844" y="15178"/>
                  </a:cubicBezTo>
                  <a:lnTo>
                    <a:pt x="12973" y="15406"/>
                  </a:lnTo>
                  <a:cubicBezTo>
                    <a:pt x="13129" y="15662"/>
                    <a:pt x="13233" y="15799"/>
                    <a:pt x="13322" y="15799"/>
                  </a:cubicBezTo>
                  <a:cubicBezTo>
                    <a:pt x="13374" y="15799"/>
                    <a:pt x="13418" y="15753"/>
                    <a:pt x="13466" y="15662"/>
                  </a:cubicBezTo>
                  <a:cubicBezTo>
                    <a:pt x="13611" y="15370"/>
                    <a:pt x="13777" y="15151"/>
                    <a:pt x="13974" y="15023"/>
                  </a:cubicBezTo>
                  <a:cubicBezTo>
                    <a:pt x="14141" y="14896"/>
                    <a:pt x="14296" y="14768"/>
                    <a:pt x="14648" y="13737"/>
                  </a:cubicBezTo>
                  <a:cubicBezTo>
                    <a:pt x="15100" y="12396"/>
                    <a:pt x="15478" y="12050"/>
                    <a:pt x="15893" y="12050"/>
                  </a:cubicBezTo>
                  <a:cubicBezTo>
                    <a:pt x="16034" y="12050"/>
                    <a:pt x="16179" y="12050"/>
                    <a:pt x="16334" y="12114"/>
                  </a:cubicBezTo>
                  <a:lnTo>
                    <a:pt x="16490" y="12141"/>
                  </a:lnTo>
                  <a:lnTo>
                    <a:pt x="16516" y="12141"/>
                  </a:lnTo>
                  <a:lnTo>
                    <a:pt x="16697" y="12205"/>
                  </a:lnTo>
                  <a:cubicBezTo>
                    <a:pt x="16786" y="12232"/>
                    <a:pt x="16868" y="12250"/>
                    <a:pt x="16946" y="12250"/>
                  </a:cubicBezTo>
                  <a:cubicBezTo>
                    <a:pt x="17346" y="12250"/>
                    <a:pt x="17605" y="11913"/>
                    <a:pt x="17802" y="11375"/>
                  </a:cubicBezTo>
                  <a:cubicBezTo>
                    <a:pt x="17906" y="11055"/>
                    <a:pt x="18009" y="10709"/>
                    <a:pt x="18072" y="10326"/>
                  </a:cubicBezTo>
                  <a:cubicBezTo>
                    <a:pt x="18280" y="9304"/>
                    <a:pt x="18721" y="8921"/>
                    <a:pt x="19110" y="8565"/>
                  </a:cubicBezTo>
                  <a:cubicBezTo>
                    <a:pt x="19332" y="8437"/>
                    <a:pt x="19540" y="8182"/>
                    <a:pt x="19721" y="7899"/>
                  </a:cubicBezTo>
                  <a:cubicBezTo>
                    <a:pt x="20199" y="7033"/>
                    <a:pt x="21055" y="6139"/>
                    <a:pt x="21470" y="5728"/>
                  </a:cubicBezTo>
                  <a:lnTo>
                    <a:pt x="21574" y="5628"/>
                  </a:lnTo>
                  <a:cubicBezTo>
                    <a:pt x="21574" y="5628"/>
                    <a:pt x="21574" y="5601"/>
                    <a:pt x="21589" y="5564"/>
                  </a:cubicBezTo>
                  <a:cubicBezTo>
                    <a:pt x="21589" y="5537"/>
                    <a:pt x="21600" y="5473"/>
                    <a:pt x="21600" y="5373"/>
                  </a:cubicBezTo>
                  <a:lnTo>
                    <a:pt x="21563" y="5436"/>
                  </a:lnTo>
                  <a:lnTo>
                    <a:pt x="21548" y="5436"/>
                  </a:lnTo>
                  <a:lnTo>
                    <a:pt x="21485" y="5345"/>
                  </a:lnTo>
                  <a:lnTo>
                    <a:pt x="21444" y="5309"/>
                  </a:lnTo>
                  <a:lnTo>
                    <a:pt x="21407" y="5245"/>
                  </a:lnTo>
                  <a:lnTo>
                    <a:pt x="21355" y="5218"/>
                  </a:lnTo>
                  <a:lnTo>
                    <a:pt x="21329" y="5181"/>
                  </a:lnTo>
                  <a:lnTo>
                    <a:pt x="21278" y="5154"/>
                  </a:lnTo>
                  <a:lnTo>
                    <a:pt x="20940" y="5154"/>
                  </a:lnTo>
                  <a:cubicBezTo>
                    <a:pt x="20907" y="5163"/>
                    <a:pt x="20877" y="5163"/>
                    <a:pt x="20844" y="5163"/>
                  </a:cubicBezTo>
                  <a:cubicBezTo>
                    <a:pt x="20629" y="5163"/>
                    <a:pt x="20422" y="4980"/>
                    <a:pt x="20240" y="4670"/>
                  </a:cubicBezTo>
                  <a:cubicBezTo>
                    <a:pt x="20121" y="4479"/>
                    <a:pt x="20018" y="4260"/>
                    <a:pt x="19929" y="4004"/>
                  </a:cubicBezTo>
                  <a:cubicBezTo>
                    <a:pt x="19629" y="3110"/>
                    <a:pt x="19447" y="2919"/>
                    <a:pt x="19240" y="2919"/>
                  </a:cubicBezTo>
                  <a:cubicBezTo>
                    <a:pt x="19162" y="2919"/>
                    <a:pt x="19084" y="2946"/>
                    <a:pt x="19006" y="2946"/>
                  </a:cubicBezTo>
                  <a:cubicBezTo>
                    <a:pt x="18891" y="3001"/>
                    <a:pt x="18776" y="3028"/>
                    <a:pt x="18661" y="3028"/>
                  </a:cubicBezTo>
                  <a:cubicBezTo>
                    <a:pt x="18484" y="3028"/>
                    <a:pt x="18309" y="2965"/>
                    <a:pt x="18139" y="2855"/>
                  </a:cubicBezTo>
                  <a:lnTo>
                    <a:pt x="18046" y="2791"/>
                  </a:lnTo>
                  <a:cubicBezTo>
                    <a:pt x="17301" y="2381"/>
                    <a:pt x="15371" y="1861"/>
                    <a:pt x="14118" y="1861"/>
                  </a:cubicBezTo>
                  <a:cubicBezTo>
                    <a:pt x="14085" y="1861"/>
                    <a:pt x="14048" y="1861"/>
                    <a:pt x="14011" y="1861"/>
                  </a:cubicBezTo>
                  <a:cubicBezTo>
                    <a:pt x="13948" y="1852"/>
                    <a:pt x="13881" y="1843"/>
                    <a:pt x="13815" y="1843"/>
                  </a:cubicBezTo>
                  <a:cubicBezTo>
                    <a:pt x="13566" y="1843"/>
                    <a:pt x="13314" y="1934"/>
                    <a:pt x="13077" y="2089"/>
                  </a:cubicBezTo>
                  <a:cubicBezTo>
                    <a:pt x="12940" y="2226"/>
                    <a:pt x="12788" y="2290"/>
                    <a:pt x="12621" y="2290"/>
                  </a:cubicBezTo>
                  <a:cubicBezTo>
                    <a:pt x="11984" y="2290"/>
                    <a:pt x="11154" y="1368"/>
                    <a:pt x="10342" y="328"/>
                  </a:cubicBezTo>
                  <a:lnTo>
                    <a:pt x="10172" y="137"/>
                  </a:lnTo>
                  <a:cubicBezTo>
                    <a:pt x="10094" y="46"/>
                    <a:pt x="9957" y="0"/>
                    <a:pt x="979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84" name="Google Shape;3801;p57"/>
            <p:cNvSpPr/>
            <p:nvPr/>
          </p:nvSpPr>
          <p:spPr>
            <a:xfrm>
              <a:off x="1549764" y="502910"/>
              <a:ext cx="47862" cy="208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3" y="0"/>
                  </a:moveTo>
                  <a:cubicBezTo>
                    <a:pt x="619" y="0"/>
                    <a:pt x="521" y="0"/>
                    <a:pt x="429" y="42"/>
                  </a:cubicBezTo>
                  <a:lnTo>
                    <a:pt x="368" y="42"/>
                  </a:lnTo>
                  <a:lnTo>
                    <a:pt x="300" y="85"/>
                  </a:lnTo>
                  <a:lnTo>
                    <a:pt x="282" y="85"/>
                  </a:lnTo>
                  <a:lnTo>
                    <a:pt x="196" y="141"/>
                  </a:lnTo>
                  <a:lnTo>
                    <a:pt x="153" y="183"/>
                  </a:lnTo>
                  <a:lnTo>
                    <a:pt x="43" y="338"/>
                  </a:lnTo>
                  <a:lnTo>
                    <a:pt x="0" y="380"/>
                  </a:lnTo>
                  <a:cubicBezTo>
                    <a:pt x="496" y="775"/>
                    <a:pt x="987" y="1169"/>
                    <a:pt x="1501" y="1465"/>
                  </a:cubicBezTo>
                  <a:cubicBezTo>
                    <a:pt x="2917" y="2353"/>
                    <a:pt x="4400" y="3297"/>
                    <a:pt x="4700" y="6890"/>
                  </a:cubicBezTo>
                  <a:cubicBezTo>
                    <a:pt x="4871" y="9159"/>
                    <a:pt x="5215" y="9849"/>
                    <a:pt x="5490" y="10497"/>
                  </a:cubicBezTo>
                  <a:cubicBezTo>
                    <a:pt x="5962" y="11526"/>
                    <a:pt x="6262" y="12413"/>
                    <a:pt x="5962" y="15231"/>
                  </a:cubicBezTo>
                  <a:cubicBezTo>
                    <a:pt x="5901" y="15823"/>
                    <a:pt x="5791" y="16359"/>
                    <a:pt x="5644" y="16852"/>
                  </a:cubicBezTo>
                  <a:lnTo>
                    <a:pt x="5729" y="16852"/>
                  </a:lnTo>
                  <a:cubicBezTo>
                    <a:pt x="5962" y="16894"/>
                    <a:pt x="6201" y="16908"/>
                    <a:pt x="6434" y="16908"/>
                  </a:cubicBezTo>
                  <a:cubicBezTo>
                    <a:pt x="6906" y="16908"/>
                    <a:pt x="7372" y="16838"/>
                    <a:pt x="7831" y="16711"/>
                  </a:cubicBezTo>
                  <a:lnTo>
                    <a:pt x="7935" y="16711"/>
                  </a:lnTo>
                  <a:lnTo>
                    <a:pt x="8003" y="16654"/>
                  </a:lnTo>
                  <a:lnTo>
                    <a:pt x="8064" y="16654"/>
                  </a:lnTo>
                  <a:lnTo>
                    <a:pt x="8131" y="16612"/>
                  </a:lnTo>
                  <a:lnTo>
                    <a:pt x="8217" y="16556"/>
                  </a:lnTo>
                  <a:cubicBezTo>
                    <a:pt x="8426" y="16373"/>
                    <a:pt x="8615" y="16274"/>
                    <a:pt x="8787" y="16274"/>
                  </a:cubicBezTo>
                  <a:cubicBezTo>
                    <a:pt x="9547" y="16274"/>
                    <a:pt x="10019" y="17923"/>
                    <a:pt x="10491" y="19571"/>
                  </a:cubicBezTo>
                  <a:cubicBezTo>
                    <a:pt x="10638" y="20106"/>
                    <a:pt x="10809" y="20656"/>
                    <a:pt x="10981" y="21248"/>
                  </a:cubicBezTo>
                  <a:lnTo>
                    <a:pt x="11005" y="21290"/>
                  </a:lnTo>
                  <a:lnTo>
                    <a:pt x="11134" y="21346"/>
                  </a:lnTo>
                  <a:cubicBezTo>
                    <a:pt x="11324" y="21290"/>
                    <a:pt x="11520" y="21191"/>
                    <a:pt x="11710" y="21093"/>
                  </a:cubicBezTo>
                  <a:lnTo>
                    <a:pt x="11820" y="21050"/>
                  </a:lnTo>
                  <a:lnTo>
                    <a:pt x="12335" y="20755"/>
                  </a:lnTo>
                  <a:cubicBezTo>
                    <a:pt x="12960" y="20402"/>
                    <a:pt x="13603" y="20106"/>
                    <a:pt x="14247" y="19909"/>
                  </a:cubicBezTo>
                  <a:cubicBezTo>
                    <a:pt x="14333" y="19909"/>
                    <a:pt x="14418" y="19867"/>
                    <a:pt x="14523" y="19867"/>
                  </a:cubicBezTo>
                  <a:lnTo>
                    <a:pt x="15252" y="19867"/>
                  </a:lnTo>
                  <a:lnTo>
                    <a:pt x="15577" y="19909"/>
                  </a:lnTo>
                  <a:lnTo>
                    <a:pt x="15619" y="19909"/>
                  </a:lnTo>
                  <a:lnTo>
                    <a:pt x="15981" y="20008"/>
                  </a:lnTo>
                  <a:lnTo>
                    <a:pt x="16067" y="20008"/>
                  </a:lnTo>
                  <a:lnTo>
                    <a:pt x="16367" y="20106"/>
                  </a:lnTo>
                  <a:lnTo>
                    <a:pt x="16496" y="20163"/>
                  </a:lnTo>
                  <a:lnTo>
                    <a:pt x="16649" y="20205"/>
                  </a:lnTo>
                  <a:cubicBezTo>
                    <a:pt x="16649" y="20064"/>
                    <a:pt x="16649" y="19966"/>
                    <a:pt x="16667" y="19811"/>
                  </a:cubicBezTo>
                  <a:cubicBezTo>
                    <a:pt x="16667" y="19712"/>
                    <a:pt x="16692" y="19670"/>
                    <a:pt x="16692" y="19571"/>
                  </a:cubicBezTo>
                  <a:cubicBezTo>
                    <a:pt x="16710" y="19515"/>
                    <a:pt x="16710" y="19416"/>
                    <a:pt x="16735" y="19374"/>
                  </a:cubicBezTo>
                  <a:cubicBezTo>
                    <a:pt x="16839" y="18824"/>
                    <a:pt x="17053" y="18486"/>
                    <a:pt x="17311" y="18430"/>
                  </a:cubicBezTo>
                  <a:cubicBezTo>
                    <a:pt x="17341" y="18416"/>
                    <a:pt x="17372" y="18402"/>
                    <a:pt x="17396" y="18402"/>
                  </a:cubicBezTo>
                  <a:cubicBezTo>
                    <a:pt x="17427" y="18402"/>
                    <a:pt x="17452" y="18416"/>
                    <a:pt x="17482" y="18430"/>
                  </a:cubicBezTo>
                  <a:lnTo>
                    <a:pt x="17525" y="18430"/>
                  </a:lnTo>
                  <a:cubicBezTo>
                    <a:pt x="17611" y="18430"/>
                    <a:pt x="17697" y="18430"/>
                    <a:pt x="17782" y="18486"/>
                  </a:cubicBezTo>
                  <a:cubicBezTo>
                    <a:pt x="17893" y="18528"/>
                    <a:pt x="17979" y="18585"/>
                    <a:pt x="18083" y="18627"/>
                  </a:cubicBezTo>
                  <a:cubicBezTo>
                    <a:pt x="18169" y="18726"/>
                    <a:pt x="18279" y="18824"/>
                    <a:pt x="18383" y="18923"/>
                  </a:cubicBezTo>
                  <a:lnTo>
                    <a:pt x="18407" y="18923"/>
                  </a:lnTo>
                  <a:cubicBezTo>
                    <a:pt x="18493" y="18979"/>
                    <a:pt x="18579" y="19120"/>
                    <a:pt x="18665" y="19219"/>
                  </a:cubicBezTo>
                  <a:lnTo>
                    <a:pt x="18683" y="19275"/>
                  </a:lnTo>
                  <a:cubicBezTo>
                    <a:pt x="18794" y="19374"/>
                    <a:pt x="18879" y="19472"/>
                    <a:pt x="18965" y="19571"/>
                  </a:cubicBezTo>
                  <a:lnTo>
                    <a:pt x="18983" y="19613"/>
                  </a:lnTo>
                  <a:cubicBezTo>
                    <a:pt x="19069" y="19768"/>
                    <a:pt x="19155" y="19867"/>
                    <a:pt x="19222" y="19966"/>
                  </a:cubicBezTo>
                  <a:lnTo>
                    <a:pt x="19265" y="20008"/>
                  </a:lnTo>
                  <a:cubicBezTo>
                    <a:pt x="19327" y="20163"/>
                    <a:pt x="19394" y="20261"/>
                    <a:pt x="19455" y="20360"/>
                  </a:cubicBezTo>
                  <a:lnTo>
                    <a:pt x="19480" y="20402"/>
                  </a:lnTo>
                  <a:cubicBezTo>
                    <a:pt x="19541" y="20501"/>
                    <a:pt x="19584" y="20600"/>
                    <a:pt x="19627" y="20755"/>
                  </a:cubicBezTo>
                  <a:cubicBezTo>
                    <a:pt x="19988" y="21304"/>
                    <a:pt x="20399" y="21600"/>
                    <a:pt x="20834" y="21600"/>
                  </a:cubicBezTo>
                  <a:cubicBezTo>
                    <a:pt x="20871" y="21600"/>
                    <a:pt x="20901" y="21600"/>
                    <a:pt x="20938" y="21586"/>
                  </a:cubicBezTo>
                  <a:cubicBezTo>
                    <a:pt x="20969" y="21600"/>
                    <a:pt x="20999" y="21600"/>
                    <a:pt x="21030" y="21600"/>
                  </a:cubicBezTo>
                  <a:cubicBezTo>
                    <a:pt x="21232" y="21600"/>
                    <a:pt x="21435" y="21459"/>
                    <a:pt x="21600" y="21248"/>
                  </a:cubicBezTo>
                  <a:cubicBezTo>
                    <a:pt x="21471" y="20952"/>
                    <a:pt x="21324" y="20656"/>
                    <a:pt x="21153" y="20402"/>
                  </a:cubicBezTo>
                  <a:cubicBezTo>
                    <a:pt x="20895" y="19966"/>
                    <a:pt x="20681" y="19472"/>
                    <a:pt x="20485" y="18923"/>
                  </a:cubicBezTo>
                  <a:cubicBezTo>
                    <a:pt x="20466" y="18824"/>
                    <a:pt x="20442" y="18683"/>
                    <a:pt x="20423" y="18585"/>
                  </a:cubicBezTo>
                  <a:lnTo>
                    <a:pt x="20423" y="18528"/>
                  </a:lnTo>
                  <a:cubicBezTo>
                    <a:pt x="20423" y="18430"/>
                    <a:pt x="20399" y="18331"/>
                    <a:pt x="20399" y="18190"/>
                  </a:cubicBezTo>
                  <a:cubicBezTo>
                    <a:pt x="20399" y="18035"/>
                    <a:pt x="20399" y="17937"/>
                    <a:pt x="20399" y="17838"/>
                  </a:cubicBezTo>
                  <a:lnTo>
                    <a:pt x="20399" y="17796"/>
                  </a:lnTo>
                  <a:cubicBezTo>
                    <a:pt x="20423" y="17697"/>
                    <a:pt x="20423" y="17542"/>
                    <a:pt x="20442" y="17443"/>
                  </a:cubicBezTo>
                  <a:lnTo>
                    <a:pt x="20442" y="17401"/>
                  </a:lnTo>
                  <a:cubicBezTo>
                    <a:pt x="20466" y="17303"/>
                    <a:pt x="20485" y="17204"/>
                    <a:pt x="20509" y="17049"/>
                  </a:cubicBezTo>
                  <a:lnTo>
                    <a:pt x="20509" y="17007"/>
                  </a:lnTo>
                  <a:cubicBezTo>
                    <a:pt x="20528" y="16908"/>
                    <a:pt x="20571" y="16809"/>
                    <a:pt x="20595" y="16654"/>
                  </a:cubicBezTo>
                  <a:lnTo>
                    <a:pt x="20613" y="16612"/>
                  </a:lnTo>
                  <a:cubicBezTo>
                    <a:pt x="20638" y="16457"/>
                    <a:pt x="20681" y="16359"/>
                    <a:pt x="20724" y="16260"/>
                  </a:cubicBezTo>
                  <a:lnTo>
                    <a:pt x="20828" y="15922"/>
                  </a:lnTo>
                  <a:lnTo>
                    <a:pt x="20828" y="15865"/>
                  </a:lnTo>
                  <a:lnTo>
                    <a:pt x="20442" y="15330"/>
                  </a:lnTo>
                  <a:cubicBezTo>
                    <a:pt x="20166" y="14879"/>
                    <a:pt x="19866" y="14485"/>
                    <a:pt x="19541" y="14146"/>
                  </a:cubicBezTo>
                  <a:lnTo>
                    <a:pt x="19480" y="14090"/>
                  </a:lnTo>
                  <a:cubicBezTo>
                    <a:pt x="19455" y="14090"/>
                    <a:pt x="19412" y="14146"/>
                    <a:pt x="19394" y="14146"/>
                  </a:cubicBezTo>
                  <a:cubicBezTo>
                    <a:pt x="19284" y="14146"/>
                    <a:pt x="19198" y="14090"/>
                    <a:pt x="19094" y="13991"/>
                  </a:cubicBezTo>
                  <a:cubicBezTo>
                    <a:pt x="18836" y="13597"/>
                    <a:pt x="18708" y="12766"/>
                    <a:pt x="18597" y="11624"/>
                  </a:cubicBezTo>
                  <a:lnTo>
                    <a:pt x="18555" y="11328"/>
                  </a:lnTo>
                  <a:cubicBezTo>
                    <a:pt x="18512" y="10694"/>
                    <a:pt x="18426" y="10103"/>
                    <a:pt x="18322" y="9454"/>
                  </a:cubicBezTo>
                  <a:cubicBezTo>
                    <a:pt x="18322" y="9412"/>
                    <a:pt x="18297" y="9356"/>
                    <a:pt x="18297" y="9314"/>
                  </a:cubicBezTo>
                  <a:cubicBezTo>
                    <a:pt x="17997" y="9314"/>
                    <a:pt x="17740" y="9060"/>
                    <a:pt x="17525" y="8623"/>
                  </a:cubicBezTo>
                  <a:cubicBezTo>
                    <a:pt x="17439" y="8426"/>
                    <a:pt x="17311" y="8271"/>
                    <a:pt x="17164" y="8271"/>
                  </a:cubicBezTo>
                  <a:lnTo>
                    <a:pt x="16324" y="8271"/>
                  </a:lnTo>
                  <a:cubicBezTo>
                    <a:pt x="16067" y="8271"/>
                    <a:pt x="15834" y="8327"/>
                    <a:pt x="15638" y="8369"/>
                  </a:cubicBezTo>
                  <a:cubicBezTo>
                    <a:pt x="15448" y="8426"/>
                    <a:pt x="15252" y="8426"/>
                    <a:pt x="15105" y="8468"/>
                  </a:cubicBezTo>
                  <a:cubicBezTo>
                    <a:pt x="14308" y="8665"/>
                    <a:pt x="14075" y="8961"/>
                    <a:pt x="14008" y="9116"/>
                  </a:cubicBezTo>
                  <a:cubicBezTo>
                    <a:pt x="13947" y="9215"/>
                    <a:pt x="13879" y="9257"/>
                    <a:pt x="13818" y="9356"/>
                  </a:cubicBezTo>
                  <a:cubicBezTo>
                    <a:pt x="13720" y="9440"/>
                    <a:pt x="13622" y="9483"/>
                    <a:pt x="13530" y="9483"/>
                  </a:cubicBezTo>
                  <a:cubicBezTo>
                    <a:pt x="13107" y="9483"/>
                    <a:pt x="12715" y="8679"/>
                    <a:pt x="12402" y="8031"/>
                  </a:cubicBezTo>
                  <a:cubicBezTo>
                    <a:pt x="12163" y="7538"/>
                    <a:pt x="11863" y="6890"/>
                    <a:pt x="11667" y="6890"/>
                  </a:cubicBezTo>
                  <a:cubicBezTo>
                    <a:pt x="10681" y="6890"/>
                    <a:pt x="9694" y="4678"/>
                    <a:pt x="9290" y="3494"/>
                  </a:cubicBezTo>
                  <a:cubicBezTo>
                    <a:pt x="9191" y="3353"/>
                    <a:pt x="8922" y="3311"/>
                    <a:pt x="8597" y="3311"/>
                  </a:cubicBezTo>
                  <a:cubicBezTo>
                    <a:pt x="8229" y="3311"/>
                    <a:pt x="7788" y="3368"/>
                    <a:pt x="7445" y="3396"/>
                  </a:cubicBezTo>
                  <a:cubicBezTo>
                    <a:pt x="6973" y="3438"/>
                    <a:pt x="6501" y="3508"/>
                    <a:pt x="6054" y="3508"/>
                  </a:cubicBezTo>
                  <a:cubicBezTo>
                    <a:pt x="5276" y="3508"/>
                    <a:pt x="4583" y="3325"/>
                    <a:pt x="4161" y="2607"/>
                  </a:cubicBezTo>
                  <a:cubicBezTo>
                    <a:pt x="3291" y="1169"/>
                    <a:pt x="1703" y="0"/>
                    <a:pt x="72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85" name="Google Shape;3802;p57"/>
            <p:cNvSpPr/>
            <p:nvPr/>
          </p:nvSpPr>
          <p:spPr>
            <a:xfrm>
              <a:off x="1447526" y="516255"/>
              <a:ext cx="19063"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38" y="0"/>
                  </a:moveTo>
                  <a:cubicBezTo>
                    <a:pt x="6046" y="0"/>
                    <a:pt x="5138" y="100"/>
                    <a:pt x="4354" y="225"/>
                  </a:cubicBezTo>
                  <a:lnTo>
                    <a:pt x="3769" y="225"/>
                  </a:lnTo>
                  <a:cubicBezTo>
                    <a:pt x="3385" y="325"/>
                    <a:pt x="3015" y="400"/>
                    <a:pt x="2738" y="576"/>
                  </a:cubicBezTo>
                  <a:cubicBezTo>
                    <a:pt x="2738" y="676"/>
                    <a:pt x="2738" y="751"/>
                    <a:pt x="2800" y="851"/>
                  </a:cubicBezTo>
                  <a:cubicBezTo>
                    <a:pt x="2800" y="1101"/>
                    <a:pt x="2846" y="1377"/>
                    <a:pt x="2908" y="1727"/>
                  </a:cubicBezTo>
                  <a:lnTo>
                    <a:pt x="3123" y="2778"/>
                  </a:lnTo>
                  <a:lnTo>
                    <a:pt x="3385" y="4355"/>
                  </a:lnTo>
                  <a:cubicBezTo>
                    <a:pt x="3385" y="4605"/>
                    <a:pt x="3446" y="4781"/>
                    <a:pt x="3446" y="4956"/>
                  </a:cubicBezTo>
                  <a:cubicBezTo>
                    <a:pt x="3492" y="5231"/>
                    <a:pt x="3554" y="5481"/>
                    <a:pt x="3554" y="5757"/>
                  </a:cubicBezTo>
                  <a:cubicBezTo>
                    <a:pt x="3600" y="6007"/>
                    <a:pt x="3600" y="6107"/>
                    <a:pt x="3600" y="6282"/>
                  </a:cubicBezTo>
                  <a:cubicBezTo>
                    <a:pt x="3662" y="6457"/>
                    <a:pt x="3708" y="6808"/>
                    <a:pt x="3708" y="7058"/>
                  </a:cubicBezTo>
                  <a:cubicBezTo>
                    <a:pt x="3769" y="7509"/>
                    <a:pt x="3769" y="7859"/>
                    <a:pt x="3769" y="8285"/>
                  </a:cubicBezTo>
                  <a:cubicBezTo>
                    <a:pt x="3769" y="10913"/>
                    <a:pt x="2738" y="12414"/>
                    <a:pt x="2046" y="13466"/>
                  </a:cubicBezTo>
                  <a:cubicBezTo>
                    <a:pt x="1769" y="13816"/>
                    <a:pt x="1338" y="14417"/>
                    <a:pt x="1338" y="14692"/>
                  </a:cubicBezTo>
                  <a:cubicBezTo>
                    <a:pt x="1338" y="14867"/>
                    <a:pt x="1338" y="15117"/>
                    <a:pt x="1338" y="15393"/>
                  </a:cubicBezTo>
                  <a:lnTo>
                    <a:pt x="1338" y="15568"/>
                  </a:lnTo>
                  <a:cubicBezTo>
                    <a:pt x="1338" y="15743"/>
                    <a:pt x="1292" y="15918"/>
                    <a:pt x="1292" y="15994"/>
                  </a:cubicBezTo>
                  <a:cubicBezTo>
                    <a:pt x="1292" y="16094"/>
                    <a:pt x="1231" y="16169"/>
                    <a:pt x="1231" y="16269"/>
                  </a:cubicBezTo>
                  <a:cubicBezTo>
                    <a:pt x="1231" y="16344"/>
                    <a:pt x="1185" y="16519"/>
                    <a:pt x="1123" y="16619"/>
                  </a:cubicBezTo>
                  <a:lnTo>
                    <a:pt x="1077" y="16870"/>
                  </a:lnTo>
                  <a:lnTo>
                    <a:pt x="969" y="17220"/>
                  </a:lnTo>
                  <a:lnTo>
                    <a:pt x="862" y="17395"/>
                  </a:lnTo>
                  <a:lnTo>
                    <a:pt x="692" y="17746"/>
                  </a:lnTo>
                  <a:lnTo>
                    <a:pt x="585" y="18021"/>
                  </a:lnTo>
                  <a:lnTo>
                    <a:pt x="431" y="18271"/>
                  </a:lnTo>
                  <a:lnTo>
                    <a:pt x="323" y="18546"/>
                  </a:lnTo>
                  <a:lnTo>
                    <a:pt x="154" y="18797"/>
                  </a:lnTo>
                  <a:lnTo>
                    <a:pt x="0" y="19147"/>
                  </a:lnTo>
                  <a:cubicBezTo>
                    <a:pt x="1185" y="20474"/>
                    <a:pt x="2262" y="21600"/>
                    <a:pt x="3338" y="21600"/>
                  </a:cubicBezTo>
                  <a:cubicBezTo>
                    <a:pt x="4954" y="21600"/>
                    <a:pt x="6031" y="19948"/>
                    <a:pt x="7323" y="17921"/>
                  </a:cubicBezTo>
                  <a:cubicBezTo>
                    <a:pt x="8231" y="16269"/>
                    <a:pt x="9415" y="14867"/>
                    <a:pt x="10769" y="13891"/>
                  </a:cubicBezTo>
                  <a:cubicBezTo>
                    <a:pt x="11877" y="13215"/>
                    <a:pt x="13369" y="13065"/>
                    <a:pt x="14938" y="13065"/>
                  </a:cubicBezTo>
                  <a:cubicBezTo>
                    <a:pt x="15569" y="13065"/>
                    <a:pt x="16215" y="13090"/>
                    <a:pt x="16846" y="13115"/>
                  </a:cubicBezTo>
                  <a:cubicBezTo>
                    <a:pt x="17415" y="13140"/>
                    <a:pt x="18031" y="13165"/>
                    <a:pt x="18646" y="13165"/>
                  </a:cubicBezTo>
                  <a:cubicBezTo>
                    <a:pt x="19877" y="13165"/>
                    <a:pt x="21062" y="13065"/>
                    <a:pt x="21600" y="12590"/>
                  </a:cubicBezTo>
                  <a:cubicBezTo>
                    <a:pt x="20677" y="11438"/>
                    <a:pt x="19662" y="10487"/>
                    <a:pt x="18631" y="9686"/>
                  </a:cubicBezTo>
                  <a:cubicBezTo>
                    <a:pt x="17492" y="8810"/>
                    <a:pt x="16477" y="7759"/>
                    <a:pt x="15446" y="6633"/>
                  </a:cubicBezTo>
                  <a:cubicBezTo>
                    <a:pt x="14431" y="4956"/>
                    <a:pt x="13677" y="2953"/>
                    <a:pt x="13400" y="676"/>
                  </a:cubicBezTo>
                  <a:lnTo>
                    <a:pt x="13246" y="751"/>
                  </a:lnTo>
                  <a:lnTo>
                    <a:pt x="13031" y="851"/>
                  </a:lnTo>
                  <a:lnTo>
                    <a:pt x="12646" y="1026"/>
                  </a:lnTo>
                  <a:lnTo>
                    <a:pt x="12431" y="1101"/>
                  </a:lnTo>
                  <a:cubicBezTo>
                    <a:pt x="12277" y="1201"/>
                    <a:pt x="12169" y="1201"/>
                    <a:pt x="12000" y="1276"/>
                  </a:cubicBezTo>
                  <a:lnTo>
                    <a:pt x="11308" y="1276"/>
                  </a:lnTo>
                  <a:lnTo>
                    <a:pt x="10985" y="1201"/>
                  </a:lnTo>
                  <a:lnTo>
                    <a:pt x="10877" y="1201"/>
                  </a:lnTo>
                  <a:lnTo>
                    <a:pt x="10600" y="1101"/>
                  </a:lnTo>
                  <a:lnTo>
                    <a:pt x="10492" y="1026"/>
                  </a:lnTo>
                  <a:cubicBezTo>
                    <a:pt x="10385" y="926"/>
                    <a:pt x="10277" y="851"/>
                    <a:pt x="10169" y="751"/>
                  </a:cubicBezTo>
                  <a:cubicBezTo>
                    <a:pt x="9446" y="200"/>
                    <a:pt x="8215" y="0"/>
                    <a:pt x="693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86" name="Google Shape;3803;p57"/>
            <p:cNvSpPr/>
            <p:nvPr/>
          </p:nvSpPr>
          <p:spPr>
            <a:xfrm>
              <a:off x="1447445" y="517058"/>
              <a:ext cx="136115" cy="51908"/>
            </a:xfrm>
            <a:custGeom>
              <a:avLst/>
              <a:gdLst/>
              <a:ahLst/>
              <a:cxnLst>
                <a:cxn ang="0">
                  <a:pos x="wd2" y="hd2"/>
                </a:cxn>
                <a:cxn ang="5400000">
                  <a:pos x="wd2" y="hd2"/>
                </a:cxn>
                <a:cxn ang="10800000">
                  <a:pos x="wd2" y="hd2"/>
                </a:cxn>
                <a:cxn ang="16200000">
                  <a:pos x="wd2" y="hd2"/>
                </a:cxn>
              </a:cxnLst>
              <a:rect l="0" t="0" r="r" b="b"/>
              <a:pathLst>
                <a:path w="21574" h="21600" fill="norm" stroke="1" extrusionOk="0">
                  <a:moveTo>
                    <a:pt x="9017" y="0"/>
                  </a:moveTo>
                  <a:cubicBezTo>
                    <a:pt x="7689" y="0"/>
                    <a:pt x="6557" y="1723"/>
                    <a:pt x="6054" y="2870"/>
                  </a:cubicBezTo>
                  <a:cubicBezTo>
                    <a:pt x="5836" y="3373"/>
                    <a:pt x="5440" y="3514"/>
                    <a:pt x="5012" y="3514"/>
                  </a:cubicBezTo>
                  <a:cubicBezTo>
                    <a:pt x="4683" y="3514"/>
                    <a:pt x="4336" y="3435"/>
                    <a:pt x="4035" y="3362"/>
                  </a:cubicBezTo>
                  <a:cubicBezTo>
                    <a:pt x="3880" y="3317"/>
                    <a:pt x="3725" y="3283"/>
                    <a:pt x="3566" y="3283"/>
                  </a:cubicBezTo>
                  <a:cubicBezTo>
                    <a:pt x="3531" y="3283"/>
                    <a:pt x="3497" y="3283"/>
                    <a:pt x="3462" y="3283"/>
                  </a:cubicBezTo>
                  <a:cubicBezTo>
                    <a:pt x="3447" y="3401"/>
                    <a:pt x="3441" y="3520"/>
                    <a:pt x="3432" y="3639"/>
                  </a:cubicBezTo>
                  <a:cubicBezTo>
                    <a:pt x="3396" y="4215"/>
                    <a:pt x="3342" y="5187"/>
                    <a:pt x="2845" y="5678"/>
                  </a:cubicBezTo>
                  <a:cubicBezTo>
                    <a:pt x="2533" y="6000"/>
                    <a:pt x="2068" y="6017"/>
                    <a:pt x="1599" y="6017"/>
                  </a:cubicBezTo>
                  <a:cubicBezTo>
                    <a:pt x="1547" y="6017"/>
                    <a:pt x="1495" y="6017"/>
                    <a:pt x="1444" y="6017"/>
                  </a:cubicBezTo>
                  <a:cubicBezTo>
                    <a:pt x="1379" y="6017"/>
                    <a:pt x="1313" y="6012"/>
                    <a:pt x="1248" y="6012"/>
                  </a:cubicBezTo>
                  <a:cubicBezTo>
                    <a:pt x="891" y="6012"/>
                    <a:pt x="546" y="6029"/>
                    <a:pt x="381" y="6215"/>
                  </a:cubicBezTo>
                  <a:cubicBezTo>
                    <a:pt x="110" y="6548"/>
                    <a:pt x="-26" y="7379"/>
                    <a:pt x="4" y="7695"/>
                  </a:cubicBezTo>
                  <a:cubicBezTo>
                    <a:pt x="13" y="7757"/>
                    <a:pt x="13" y="7797"/>
                    <a:pt x="73" y="7797"/>
                  </a:cubicBezTo>
                  <a:cubicBezTo>
                    <a:pt x="112" y="7786"/>
                    <a:pt x="150" y="7780"/>
                    <a:pt x="189" y="7780"/>
                  </a:cubicBezTo>
                  <a:cubicBezTo>
                    <a:pt x="428" y="7780"/>
                    <a:pt x="620" y="7995"/>
                    <a:pt x="706" y="8368"/>
                  </a:cubicBezTo>
                  <a:cubicBezTo>
                    <a:pt x="766" y="8645"/>
                    <a:pt x="757" y="8961"/>
                    <a:pt x="691" y="9221"/>
                  </a:cubicBezTo>
                  <a:cubicBezTo>
                    <a:pt x="706" y="9436"/>
                    <a:pt x="727" y="9633"/>
                    <a:pt x="766" y="9831"/>
                  </a:cubicBezTo>
                  <a:cubicBezTo>
                    <a:pt x="856" y="10368"/>
                    <a:pt x="968" y="11097"/>
                    <a:pt x="766" y="11571"/>
                  </a:cubicBezTo>
                  <a:cubicBezTo>
                    <a:pt x="682" y="11792"/>
                    <a:pt x="630" y="12108"/>
                    <a:pt x="637" y="12424"/>
                  </a:cubicBezTo>
                  <a:cubicBezTo>
                    <a:pt x="645" y="12701"/>
                    <a:pt x="697" y="12978"/>
                    <a:pt x="787" y="13153"/>
                  </a:cubicBezTo>
                  <a:cubicBezTo>
                    <a:pt x="998" y="13571"/>
                    <a:pt x="1112" y="14244"/>
                    <a:pt x="1067" y="14758"/>
                  </a:cubicBezTo>
                  <a:cubicBezTo>
                    <a:pt x="1037" y="15035"/>
                    <a:pt x="968" y="15249"/>
                    <a:pt x="878" y="15391"/>
                  </a:cubicBezTo>
                  <a:cubicBezTo>
                    <a:pt x="923" y="15470"/>
                    <a:pt x="977" y="15566"/>
                    <a:pt x="1022" y="15628"/>
                  </a:cubicBezTo>
                  <a:cubicBezTo>
                    <a:pt x="1263" y="16040"/>
                    <a:pt x="1405" y="16300"/>
                    <a:pt x="1435" y="16617"/>
                  </a:cubicBezTo>
                  <a:cubicBezTo>
                    <a:pt x="1519" y="16752"/>
                    <a:pt x="1610" y="16854"/>
                    <a:pt x="1706" y="16933"/>
                  </a:cubicBezTo>
                  <a:cubicBezTo>
                    <a:pt x="1947" y="17170"/>
                    <a:pt x="2204" y="17408"/>
                    <a:pt x="2204" y="17961"/>
                  </a:cubicBezTo>
                  <a:cubicBezTo>
                    <a:pt x="2204" y="18063"/>
                    <a:pt x="2219" y="18080"/>
                    <a:pt x="2227" y="18103"/>
                  </a:cubicBezTo>
                  <a:cubicBezTo>
                    <a:pt x="2247" y="18142"/>
                    <a:pt x="2287" y="18170"/>
                    <a:pt x="2352" y="18170"/>
                  </a:cubicBezTo>
                  <a:cubicBezTo>
                    <a:pt x="2417" y="18170"/>
                    <a:pt x="2505" y="18142"/>
                    <a:pt x="2619" y="18063"/>
                  </a:cubicBezTo>
                  <a:cubicBezTo>
                    <a:pt x="2668" y="18024"/>
                    <a:pt x="2714" y="18007"/>
                    <a:pt x="2757" y="18007"/>
                  </a:cubicBezTo>
                  <a:cubicBezTo>
                    <a:pt x="3051" y="18007"/>
                    <a:pt x="3219" y="18831"/>
                    <a:pt x="3357" y="19526"/>
                  </a:cubicBezTo>
                  <a:cubicBezTo>
                    <a:pt x="3411" y="19741"/>
                    <a:pt x="3456" y="19978"/>
                    <a:pt x="3501" y="20176"/>
                  </a:cubicBezTo>
                  <a:cubicBezTo>
                    <a:pt x="3544" y="20346"/>
                    <a:pt x="3693" y="20453"/>
                    <a:pt x="3886" y="20453"/>
                  </a:cubicBezTo>
                  <a:cubicBezTo>
                    <a:pt x="4035" y="20453"/>
                    <a:pt x="4207" y="20391"/>
                    <a:pt x="4381" y="20255"/>
                  </a:cubicBezTo>
                  <a:cubicBezTo>
                    <a:pt x="4637" y="20058"/>
                    <a:pt x="4758" y="19781"/>
                    <a:pt x="4758" y="19662"/>
                  </a:cubicBezTo>
                  <a:cubicBezTo>
                    <a:pt x="4752" y="19267"/>
                    <a:pt x="4812" y="18871"/>
                    <a:pt x="4917" y="18617"/>
                  </a:cubicBezTo>
                  <a:cubicBezTo>
                    <a:pt x="5061" y="18266"/>
                    <a:pt x="5285" y="18108"/>
                    <a:pt x="5602" y="18108"/>
                  </a:cubicBezTo>
                  <a:cubicBezTo>
                    <a:pt x="5681" y="18108"/>
                    <a:pt x="5767" y="18120"/>
                    <a:pt x="5858" y="18142"/>
                  </a:cubicBezTo>
                  <a:cubicBezTo>
                    <a:pt x="6279" y="18238"/>
                    <a:pt x="6740" y="19170"/>
                    <a:pt x="7108" y="19922"/>
                  </a:cubicBezTo>
                  <a:cubicBezTo>
                    <a:pt x="7231" y="20176"/>
                    <a:pt x="7358" y="20436"/>
                    <a:pt x="7502" y="20634"/>
                  </a:cubicBezTo>
                  <a:cubicBezTo>
                    <a:pt x="7525" y="20656"/>
                    <a:pt x="7556" y="20668"/>
                    <a:pt x="7590" y="20668"/>
                  </a:cubicBezTo>
                  <a:cubicBezTo>
                    <a:pt x="7719" y="20668"/>
                    <a:pt x="7909" y="20521"/>
                    <a:pt x="8081" y="20397"/>
                  </a:cubicBezTo>
                  <a:cubicBezTo>
                    <a:pt x="8270" y="20216"/>
                    <a:pt x="8466" y="20097"/>
                    <a:pt x="8668" y="20058"/>
                  </a:cubicBezTo>
                  <a:cubicBezTo>
                    <a:pt x="8873" y="20058"/>
                    <a:pt x="9195" y="19346"/>
                    <a:pt x="9415" y="18854"/>
                  </a:cubicBezTo>
                  <a:cubicBezTo>
                    <a:pt x="9505" y="18656"/>
                    <a:pt x="9596" y="18459"/>
                    <a:pt x="9701" y="18278"/>
                  </a:cubicBezTo>
                  <a:cubicBezTo>
                    <a:pt x="9746" y="18216"/>
                    <a:pt x="9792" y="18187"/>
                    <a:pt x="9837" y="18187"/>
                  </a:cubicBezTo>
                  <a:cubicBezTo>
                    <a:pt x="9959" y="18187"/>
                    <a:pt x="10082" y="18379"/>
                    <a:pt x="10198" y="18555"/>
                  </a:cubicBezTo>
                  <a:cubicBezTo>
                    <a:pt x="10334" y="18775"/>
                    <a:pt x="10439" y="18922"/>
                    <a:pt x="10528" y="18922"/>
                  </a:cubicBezTo>
                  <a:cubicBezTo>
                    <a:pt x="10558" y="18922"/>
                    <a:pt x="10586" y="18905"/>
                    <a:pt x="10612" y="18871"/>
                  </a:cubicBezTo>
                  <a:cubicBezTo>
                    <a:pt x="10891" y="18476"/>
                    <a:pt x="11178" y="18080"/>
                    <a:pt x="11419" y="18080"/>
                  </a:cubicBezTo>
                  <a:cubicBezTo>
                    <a:pt x="11500" y="18080"/>
                    <a:pt x="11576" y="18142"/>
                    <a:pt x="11653" y="18238"/>
                  </a:cubicBezTo>
                  <a:cubicBezTo>
                    <a:pt x="11705" y="18317"/>
                    <a:pt x="11743" y="18459"/>
                    <a:pt x="11759" y="18617"/>
                  </a:cubicBezTo>
                  <a:cubicBezTo>
                    <a:pt x="11780" y="18950"/>
                    <a:pt x="11690" y="19306"/>
                    <a:pt x="11569" y="19741"/>
                  </a:cubicBezTo>
                  <a:cubicBezTo>
                    <a:pt x="11485" y="20058"/>
                    <a:pt x="11335" y="20634"/>
                    <a:pt x="11380" y="20809"/>
                  </a:cubicBezTo>
                  <a:cubicBezTo>
                    <a:pt x="11440" y="21046"/>
                    <a:pt x="11470" y="21323"/>
                    <a:pt x="11464" y="21600"/>
                  </a:cubicBezTo>
                  <a:lnTo>
                    <a:pt x="11494" y="21560"/>
                  </a:lnTo>
                  <a:lnTo>
                    <a:pt x="11515" y="21543"/>
                  </a:lnTo>
                  <a:cubicBezTo>
                    <a:pt x="11530" y="21521"/>
                    <a:pt x="11554" y="21504"/>
                    <a:pt x="11569" y="21481"/>
                  </a:cubicBezTo>
                  <a:cubicBezTo>
                    <a:pt x="11584" y="21464"/>
                    <a:pt x="11599" y="21425"/>
                    <a:pt x="11623" y="21402"/>
                  </a:cubicBezTo>
                  <a:lnTo>
                    <a:pt x="11629" y="21385"/>
                  </a:lnTo>
                  <a:lnTo>
                    <a:pt x="11660" y="21323"/>
                  </a:lnTo>
                  <a:lnTo>
                    <a:pt x="11675" y="21284"/>
                  </a:lnTo>
                  <a:lnTo>
                    <a:pt x="11698" y="21227"/>
                  </a:lnTo>
                  <a:lnTo>
                    <a:pt x="11713" y="21204"/>
                  </a:lnTo>
                  <a:lnTo>
                    <a:pt x="11728" y="21148"/>
                  </a:lnTo>
                  <a:lnTo>
                    <a:pt x="11735" y="21108"/>
                  </a:lnTo>
                  <a:lnTo>
                    <a:pt x="11750" y="21029"/>
                  </a:lnTo>
                  <a:lnTo>
                    <a:pt x="11759" y="21007"/>
                  </a:lnTo>
                  <a:cubicBezTo>
                    <a:pt x="11774" y="20928"/>
                    <a:pt x="11789" y="20871"/>
                    <a:pt x="11795" y="20792"/>
                  </a:cubicBezTo>
                  <a:lnTo>
                    <a:pt x="11795" y="20752"/>
                  </a:lnTo>
                  <a:cubicBezTo>
                    <a:pt x="11795" y="20730"/>
                    <a:pt x="11804" y="20713"/>
                    <a:pt x="11804" y="20673"/>
                  </a:cubicBezTo>
                  <a:lnTo>
                    <a:pt x="11804" y="20634"/>
                  </a:lnTo>
                  <a:lnTo>
                    <a:pt x="11810" y="20572"/>
                  </a:lnTo>
                  <a:lnTo>
                    <a:pt x="11810" y="20176"/>
                  </a:lnTo>
                  <a:cubicBezTo>
                    <a:pt x="11810" y="20058"/>
                    <a:pt x="11819" y="19961"/>
                    <a:pt x="11825" y="19860"/>
                  </a:cubicBezTo>
                  <a:cubicBezTo>
                    <a:pt x="11855" y="19425"/>
                    <a:pt x="11961" y="18894"/>
                    <a:pt x="12142" y="18713"/>
                  </a:cubicBezTo>
                  <a:cubicBezTo>
                    <a:pt x="12180" y="18679"/>
                    <a:pt x="12223" y="18656"/>
                    <a:pt x="12264" y="18656"/>
                  </a:cubicBezTo>
                  <a:cubicBezTo>
                    <a:pt x="12359" y="18656"/>
                    <a:pt x="12452" y="18747"/>
                    <a:pt x="12518" y="18911"/>
                  </a:cubicBezTo>
                  <a:cubicBezTo>
                    <a:pt x="12596" y="19080"/>
                    <a:pt x="12705" y="19244"/>
                    <a:pt x="12886" y="19244"/>
                  </a:cubicBezTo>
                  <a:cubicBezTo>
                    <a:pt x="13026" y="19244"/>
                    <a:pt x="13207" y="19148"/>
                    <a:pt x="13446" y="18871"/>
                  </a:cubicBezTo>
                  <a:cubicBezTo>
                    <a:pt x="13566" y="18713"/>
                    <a:pt x="13663" y="18577"/>
                    <a:pt x="13747" y="18459"/>
                  </a:cubicBezTo>
                  <a:cubicBezTo>
                    <a:pt x="13868" y="18295"/>
                    <a:pt x="13971" y="18148"/>
                    <a:pt x="14072" y="18148"/>
                  </a:cubicBezTo>
                  <a:cubicBezTo>
                    <a:pt x="14165" y="18148"/>
                    <a:pt x="14255" y="18272"/>
                    <a:pt x="14356" y="18617"/>
                  </a:cubicBezTo>
                  <a:cubicBezTo>
                    <a:pt x="14395" y="18735"/>
                    <a:pt x="14462" y="18775"/>
                    <a:pt x="14567" y="18775"/>
                  </a:cubicBezTo>
                  <a:cubicBezTo>
                    <a:pt x="14651" y="18775"/>
                    <a:pt x="14761" y="18747"/>
                    <a:pt x="14898" y="18713"/>
                  </a:cubicBezTo>
                  <a:cubicBezTo>
                    <a:pt x="15124" y="18634"/>
                    <a:pt x="15359" y="18594"/>
                    <a:pt x="15591" y="18594"/>
                  </a:cubicBezTo>
                  <a:cubicBezTo>
                    <a:pt x="15847" y="18577"/>
                    <a:pt x="16106" y="18379"/>
                    <a:pt x="16323" y="18001"/>
                  </a:cubicBezTo>
                  <a:cubicBezTo>
                    <a:pt x="16532" y="17673"/>
                    <a:pt x="16747" y="17362"/>
                    <a:pt x="17091" y="17362"/>
                  </a:cubicBezTo>
                  <a:cubicBezTo>
                    <a:pt x="17121" y="17362"/>
                    <a:pt x="17152" y="17362"/>
                    <a:pt x="17182" y="17368"/>
                  </a:cubicBezTo>
                  <a:cubicBezTo>
                    <a:pt x="17240" y="17374"/>
                    <a:pt x="17296" y="17379"/>
                    <a:pt x="17354" y="17379"/>
                  </a:cubicBezTo>
                  <a:cubicBezTo>
                    <a:pt x="17711" y="17379"/>
                    <a:pt x="18073" y="17221"/>
                    <a:pt x="18411" y="16916"/>
                  </a:cubicBezTo>
                  <a:lnTo>
                    <a:pt x="18417" y="16916"/>
                  </a:lnTo>
                  <a:lnTo>
                    <a:pt x="18462" y="16877"/>
                  </a:lnTo>
                  <a:lnTo>
                    <a:pt x="18628" y="16995"/>
                  </a:lnTo>
                  <a:lnTo>
                    <a:pt x="18869" y="17193"/>
                  </a:lnTo>
                  <a:lnTo>
                    <a:pt x="18869" y="17114"/>
                  </a:lnTo>
                  <a:cubicBezTo>
                    <a:pt x="18893" y="17052"/>
                    <a:pt x="18908" y="16995"/>
                    <a:pt x="18923" y="16933"/>
                  </a:cubicBezTo>
                  <a:cubicBezTo>
                    <a:pt x="19028" y="16458"/>
                    <a:pt x="19209" y="16159"/>
                    <a:pt x="19420" y="16142"/>
                  </a:cubicBezTo>
                  <a:cubicBezTo>
                    <a:pt x="19465" y="16125"/>
                    <a:pt x="19510" y="16119"/>
                    <a:pt x="19555" y="16119"/>
                  </a:cubicBezTo>
                  <a:cubicBezTo>
                    <a:pt x="19762" y="16119"/>
                    <a:pt x="19971" y="16266"/>
                    <a:pt x="20149" y="16555"/>
                  </a:cubicBezTo>
                  <a:cubicBezTo>
                    <a:pt x="20253" y="16684"/>
                    <a:pt x="20311" y="16752"/>
                    <a:pt x="20360" y="16752"/>
                  </a:cubicBezTo>
                  <a:cubicBezTo>
                    <a:pt x="20380" y="16752"/>
                    <a:pt x="20397" y="16741"/>
                    <a:pt x="20414" y="16713"/>
                  </a:cubicBezTo>
                  <a:cubicBezTo>
                    <a:pt x="20455" y="16662"/>
                    <a:pt x="20498" y="16639"/>
                    <a:pt x="20543" y="16639"/>
                  </a:cubicBezTo>
                  <a:cubicBezTo>
                    <a:pt x="20698" y="16639"/>
                    <a:pt x="20881" y="16916"/>
                    <a:pt x="21085" y="17210"/>
                  </a:cubicBezTo>
                  <a:cubicBezTo>
                    <a:pt x="21206" y="17385"/>
                    <a:pt x="21436" y="17741"/>
                    <a:pt x="21531" y="17741"/>
                  </a:cubicBezTo>
                  <a:cubicBezTo>
                    <a:pt x="21544" y="17741"/>
                    <a:pt x="21552" y="17735"/>
                    <a:pt x="21559" y="17724"/>
                  </a:cubicBezTo>
                  <a:lnTo>
                    <a:pt x="21568" y="17707"/>
                  </a:lnTo>
                  <a:lnTo>
                    <a:pt x="21568" y="17628"/>
                  </a:lnTo>
                  <a:cubicBezTo>
                    <a:pt x="21574" y="17588"/>
                    <a:pt x="21574" y="17566"/>
                    <a:pt x="21574" y="17526"/>
                  </a:cubicBezTo>
                  <a:lnTo>
                    <a:pt x="21574" y="17408"/>
                  </a:lnTo>
                  <a:cubicBezTo>
                    <a:pt x="21574" y="17391"/>
                    <a:pt x="21574" y="17368"/>
                    <a:pt x="21568" y="17351"/>
                  </a:cubicBezTo>
                  <a:lnTo>
                    <a:pt x="21568" y="17312"/>
                  </a:lnTo>
                  <a:cubicBezTo>
                    <a:pt x="21568" y="17272"/>
                    <a:pt x="21559" y="17233"/>
                    <a:pt x="21552" y="17193"/>
                  </a:cubicBezTo>
                  <a:cubicBezTo>
                    <a:pt x="21484" y="16752"/>
                    <a:pt x="21393" y="16340"/>
                    <a:pt x="21288" y="15944"/>
                  </a:cubicBezTo>
                  <a:lnTo>
                    <a:pt x="21258" y="15826"/>
                  </a:lnTo>
                  <a:lnTo>
                    <a:pt x="21243" y="15786"/>
                  </a:lnTo>
                  <a:lnTo>
                    <a:pt x="21221" y="15707"/>
                  </a:lnTo>
                  <a:lnTo>
                    <a:pt x="21206" y="15667"/>
                  </a:lnTo>
                  <a:lnTo>
                    <a:pt x="21191" y="15605"/>
                  </a:lnTo>
                  <a:lnTo>
                    <a:pt x="21176" y="15588"/>
                  </a:lnTo>
                  <a:lnTo>
                    <a:pt x="21161" y="15549"/>
                  </a:lnTo>
                  <a:lnTo>
                    <a:pt x="21146" y="15526"/>
                  </a:lnTo>
                  <a:lnTo>
                    <a:pt x="21131" y="15487"/>
                  </a:lnTo>
                  <a:lnTo>
                    <a:pt x="21122" y="15487"/>
                  </a:lnTo>
                  <a:cubicBezTo>
                    <a:pt x="20911" y="15328"/>
                    <a:pt x="20950" y="14481"/>
                    <a:pt x="21010" y="13311"/>
                  </a:cubicBezTo>
                  <a:cubicBezTo>
                    <a:pt x="21032" y="12859"/>
                    <a:pt x="21062" y="12164"/>
                    <a:pt x="21047" y="12006"/>
                  </a:cubicBezTo>
                  <a:cubicBezTo>
                    <a:pt x="21002" y="11809"/>
                    <a:pt x="20739" y="9972"/>
                    <a:pt x="20911" y="9238"/>
                  </a:cubicBezTo>
                  <a:cubicBezTo>
                    <a:pt x="20920" y="9198"/>
                    <a:pt x="20935" y="9159"/>
                    <a:pt x="20941" y="9119"/>
                  </a:cubicBezTo>
                  <a:lnTo>
                    <a:pt x="20956" y="9102"/>
                  </a:lnTo>
                  <a:cubicBezTo>
                    <a:pt x="20965" y="9063"/>
                    <a:pt x="20980" y="9040"/>
                    <a:pt x="20986" y="9023"/>
                  </a:cubicBezTo>
                  <a:lnTo>
                    <a:pt x="21002" y="9000"/>
                  </a:lnTo>
                  <a:cubicBezTo>
                    <a:pt x="21017" y="8984"/>
                    <a:pt x="21032" y="8961"/>
                    <a:pt x="21040" y="8961"/>
                  </a:cubicBezTo>
                  <a:lnTo>
                    <a:pt x="21062" y="8961"/>
                  </a:lnTo>
                  <a:cubicBezTo>
                    <a:pt x="21077" y="8944"/>
                    <a:pt x="21085" y="8944"/>
                    <a:pt x="21101" y="8944"/>
                  </a:cubicBezTo>
                  <a:cubicBezTo>
                    <a:pt x="21101" y="8825"/>
                    <a:pt x="21107" y="8724"/>
                    <a:pt x="21107" y="8605"/>
                  </a:cubicBezTo>
                  <a:cubicBezTo>
                    <a:pt x="21107" y="8249"/>
                    <a:pt x="21107" y="7797"/>
                    <a:pt x="21236" y="7520"/>
                  </a:cubicBezTo>
                  <a:cubicBezTo>
                    <a:pt x="21236" y="7520"/>
                    <a:pt x="21243" y="7498"/>
                    <a:pt x="21251" y="7498"/>
                  </a:cubicBezTo>
                  <a:lnTo>
                    <a:pt x="21228" y="7339"/>
                  </a:lnTo>
                  <a:lnTo>
                    <a:pt x="21228" y="7322"/>
                  </a:lnTo>
                  <a:lnTo>
                    <a:pt x="21206" y="7204"/>
                  </a:lnTo>
                  <a:lnTo>
                    <a:pt x="21191" y="7102"/>
                  </a:lnTo>
                  <a:lnTo>
                    <a:pt x="21191" y="7085"/>
                  </a:lnTo>
                  <a:lnTo>
                    <a:pt x="21176" y="7023"/>
                  </a:lnTo>
                  <a:lnTo>
                    <a:pt x="21176" y="7006"/>
                  </a:lnTo>
                  <a:lnTo>
                    <a:pt x="21167" y="6966"/>
                  </a:lnTo>
                  <a:lnTo>
                    <a:pt x="21161" y="6927"/>
                  </a:lnTo>
                  <a:lnTo>
                    <a:pt x="21152" y="6904"/>
                  </a:lnTo>
                  <a:cubicBezTo>
                    <a:pt x="21109" y="6876"/>
                    <a:pt x="21064" y="6859"/>
                    <a:pt x="21021" y="6859"/>
                  </a:cubicBezTo>
                  <a:cubicBezTo>
                    <a:pt x="21004" y="6859"/>
                    <a:pt x="20989" y="6859"/>
                    <a:pt x="20971" y="6865"/>
                  </a:cubicBezTo>
                  <a:cubicBezTo>
                    <a:pt x="20963" y="6865"/>
                    <a:pt x="20956" y="6865"/>
                    <a:pt x="20948" y="6865"/>
                  </a:cubicBezTo>
                  <a:cubicBezTo>
                    <a:pt x="20720" y="6865"/>
                    <a:pt x="20371" y="6848"/>
                    <a:pt x="20203" y="5757"/>
                  </a:cubicBezTo>
                  <a:cubicBezTo>
                    <a:pt x="20134" y="5305"/>
                    <a:pt x="20089" y="4825"/>
                    <a:pt x="20083" y="4351"/>
                  </a:cubicBezTo>
                  <a:cubicBezTo>
                    <a:pt x="20074" y="4017"/>
                    <a:pt x="20037" y="3661"/>
                    <a:pt x="19962" y="3384"/>
                  </a:cubicBezTo>
                  <a:lnTo>
                    <a:pt x="19962" y="3362"/>
                  </a:lnTo>
                  <a:lnTo>
                    <a:pt x="19908" y="3164"/>
                  </a:lnTo>
                  <a:cubicBezTo>
                    <a:pt x="19842" y="2927"/>
                    <a:pt x="19781" y="2672"/>
                    <a:pt x="19721" y="2475"/>
                  </a:cubicBezTo>
                  <a:cubicBezTo>
                    <a:pt x="19547" y="1774"/>
                    <a:pt x="19463" y="1492"/>
                    <a:pt x="19353" y="1492"/>
                  </a:cubicBezTo>
                  <a:cubicBezTo>
                    <a:pt x="19321" y="1492"/>
                    <a:pt x="19286" y="1520"/>
                    <a:pt x="19245" y="1565"/>
                  </a:cubicBezTo>
                  <a:lnTo>
                    <a:pt x="19239" y="1565"/>
                  </a:lnTo>
                  <a:lnTo>
                    <a:pt x="19200" y="1605"/>
                  </a:lnTo>
                  <a:lnTo>
                    <a:pt x="19179" y="1622"/>
                  </a:lnTo>
                  <a:lnTo>
                    <a:pt x="19140" y="1644"/>
                  </a:lnTo>
                  <a:lnTo>
                    <a:pt x="19119" y="1661"/>
                  </a:lnTo>
                  <a:lnTo>
                    <a:pt x="19080" y="1684"/>
                  </a:lnTo>
                  <a:lnTo>
                    <a:pt x="19050" y="1684"/>
                  </a:lnTo>
                  <a:lnTo>
                    <a:pt x="19013" y="1701"/>
                  </a:lnTo>
                  <a:lnTo>
                    <a:pt x="18004" y="1701"/>
                  </a:lnTo>
                  <a:cubicBezTo>
                    <a:pt x="17489" y="2848"/>
                    <a:pt x="16525" y="3673"/>
                    <a:pt x="15985" y="3673"/>
                  </a:cubicBezTo>
                  <a:cubicBezTo>
                    <a:pt x="15882" y="3673"/>
                    <a:pt x="15794" y="3644"/>
                    <a:pt x="15727" y="3582"/>
                  </a:cubicBezTo>
                  <a:cubicBezTo>
                    <a:pt x="15611" y="3469"/>
                    <a:pt x="15458" y="3430"/>
                    <a:pt x="15286" y="3430"/>
                  </a:cubicBezTo>
                  <a:cubicBezTo>
                    <a:pt x="15058" y="3430"/>
                    <a:pt x="14795" y="3503"/>
                    <a:pt x="14537" y="3582"/>
                  </a:cubicBezTo>
                  <a:cubicBezTo>
                    <a:pt x="14266" y="3661"/>
                    <a:pt x="13995" y="3718"/>
                    <a:pt x="13723" y="3740"/>
                  </a:cubicBezTo>
                  <a:cubicBezTo>
                    <a:pt x="13416" y="3718"/>
                    <a:pt x="13121" y="3463"/>
                    <a:pt x="12873" y="3006"/>
                  </a:cubicBezTo>
                  <a:cubicBezTo>
                    <a:pt x="12705" y="2752"/>
                    <a:pt x="12572" y="2548"/>
                    <a:pt x="12393" y="2548"/>
                  </a:cubicBezTo>
                  <a:cubicBezTo>
                    <a:pt x="12376" y="2548"/>
                    <a:pt x="12361" y="2548"/>
                    <a:pt x="12346" y="2554"/>
                  </a:cubicBezTo>
                  <a:cubicBezTo>
                    <a:pt x="12331" y="2554"/>
                    <a:pt x="12316" y="2554"/>
                    <a:pt x="12301" y="2554"/>
                  </a:cubicBezTo>
                  <a:cubicBezTo>
                    <a:pt x="12000" y="2554"/>
                    <a:pt x="11842" y="2164"/>
                    <a:pt x="11705" y="1842"/>
                  </a:cubicBezTo>
                  <a:cubicBezTo>
                    <a:pt x="11584" y="1542"/>
                    <a:pt x="11485" y="1305"/>
                    <a:pt x="11289" y="1305"/>
                  </a:cubicBezTo>
                  <a:cubicBezTo>
                    <a:pt x="11270" y="1311"/>
                    <a:pt x="11251" y="1316"/>
                    <a:pt x="11231" y="1316"/>
                  </a:cubicBezTo>
                  <a:cubicBezTo>
                    <a:pt x="11094" y="1316"/>
                    <a:pt x="10964" y="1198"/>
                    <a:pt x="10853" y="989"/>
                  </a:cubicBezTo>
                  <a:cubicBezTo>
                    <a:pt x="10702" y="751"/>
                    <a:pt x="10485" y="396"/>
                    <a:pt x="9512" y="79"/>
                  </a:cubicBezTo>
                  <a:cubicBezTo>
                    <a:pt x="9344" y="23"/>
                    <a:pt x="9178" y="0"/>
                    <a:pt x="901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89" name="Google Shape;3813;p57"/>
            <p:cNvGrpSpPr/>
            <p:nvPr/>
          </p:nvGrpSpPr>
          <p:grpSpPr>
            <a:xfrm>
              <a:off x="1541731" y="554543"/>
              <a:ext cx="12701" cy="12701"/>
              <a:chOff x="0" y="0"/>
              <a:chExt cx="12700" cy="12700"/>
            </a:xfrm>
          </p:grpSpPr>
          <p:sp>
            <p:nvSpPr>
              <p:cNvPr id="3187"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374" y="13577"/>
                      <a:pt x="7751" y="216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88"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751" y="21600"/>
                      <a:pt x="15374" y="1357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192" name="Google Shape;3817;p57"/>
            <p:cNvGrpSpPr/>
            <p:nvPr/>
          </p:nvGrpSpPr>
          <p:grpSpPr>
            <a:xfrm>
              <a:off x="1557915" y="551257"/>
              <a:ext cx="12722" cy="12701"/>
              <a:chOff x="0" y="0"/>
              <a:chExt cx="12720" cy="12699"/>
            </a:xfrm>
          </p:grpSpPr>
          <p:sp>
            <p:nvSpPr>
              <p:cNvPr id="319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200"/>
                    </a:moveTo>
                    <a:lnTo>
                      <a:pt x="661" y="7200"/>
                    </a:lnTo>
                    <a:lnTo>
                      <a:pt x="5290" y="0"/>
                    </a:lnTo>
                    <a:lnTo>
                      <a:pt x="21600" y="2160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91" name="Линия"/>
              <p:cNvSpPr/>
              <p:nvPr/>
            </p:nvSpPr>
            <p:spPr>
              <a:xfrm>
                <a:off x="2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4775" y="0"/>
                    </a:lnTo>
                    <a:lnTo>
                      <a:pt x="0" y="720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93" name="Google Shape;3818;p57"/>
            <p:cNvSpPr/>
            <p:nvPr/>
          </p:nvSpPr>
          <p:spPr>
            <a:xfrm>
              <a:off x="1516700" y="55696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9257" y="2979"/>
                    <a:pt x="2057" y="13088"/>
                    <a:pt x="0" y="21600"/>
                  </a:cubicBezTo>
                  <a:cubicBezTo>
                    <a:pt x="2057" y="13407"/>
                    <a:pt x="9257" y="3405"/>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94" name="Google Shape;3823;p57"/>
            <p:cNvSpPr/>
            <p:nvPr/>
          </p:nvSpPr>
          <p:spPr>
            <a:xfrm>
              <a:off x="1565918" y="51732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959" y="6514"/>
                    <a:pt x="12910" y="13714"/>
                    <a:pt x="21600" y="21600"/>
                  </a:cubicBezTo>
                  <a:cubicBezTo>
                    <a:pt x="13903" y="13714"/>
                    <a:pt x="6952" y="6514"/>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95" name="Google Shape;3838;p57"/>
            <p:cNvSpPr/>
            <p:nvPr/>
          </p:nvSpPr>
          <p:spPr>
            <a:xfrm>
              <a:off x="1835869" y="571775"/>
              <a:ext cx="15059" cy="144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98" y="0"/>
                  </a:moveTo>
                  <a:cubicBezTo>
                    <a:pt x="9135" y="0"/>
                    <a:pt x="7830" y="285"/>
                    <a:pt x="6603" y="855"/>
                  </a:cubicBezTo>
                  <a:lnTo>
                    <a:pt x="5785" y="1201"/>
                  </a:lnTo>
                  <a:lnTo>
                    <a:pt x="4967" y="1568"/>
                  </a:lnTo>
                  <a:lnTo>
                    <a:pt x="4908" y="1568"/>
                  </a:lnTo>
                  <a:lnTo>
                    <a:pt x="4149" y="1995"/>
                  </a:lnTo>
                  <a:lnTo>
                    <a:pt x="4090" y="2056"/>
                  </a:lnTo>
                  <a:lnTo>
                    <a:pt x="3408" y="2484"/>
                  </a:lnTo>
                  <a:lnTo>
                    <a:pt x="3272" y="2565"/>
                  </a:lnTo>
                  <a:lnTo>
                    <a:pt x="2649" y="2993"/>
                  </a:lnTo>
                  <a:lnTo>
                    <a:pt x="2590" y="3054"/>
                  </a:lnTo>
                  <a:lnTo>
                    <a:pt x="1967" y="3481"/>
                  </a:lnTo>
                  <a:lnTo>
                    <a:pt x="1831" y="3563"/>
                  </a:lnTo>
                  <a:cubicBezTo>
                    <a:pt x="1500" y="3909"/>
                    <a:pt x="1091" y="4275"/>
                    <a:pt x="740" y="4621"/>
                  </a:cubicBezTo>
                  <a:lnTo>
                    <a:pt x="682" y="4764"/>
                  </a:lnTo>
                  <a:cubicBezTo>
                    <a:pt x="545" y="4906"/>
                    <a:pt x="409" y="5049"/>
                    <a:pt x="273" y="5191"/>
                  </a:cubicBezTo>
                  <a:lnTo>
                    <a:pt x="195" y="5334"/>
                  </a:lnTo>
                  <a:cubicBezTo>
                    <a:pt x="136" y="5415"/>
                    <a:pt x="58" y="5558"/>
                    <a:pt x="0" y="5619"/>
                  </a:cubicBezTo>
                  <a:cubicBezTo>
                    <a:pt x="136" y="5843"/>
                    <a:pt x="273" y="6046"/>
                    <a:pt x="409" y="6331"/>
                  </a:cubicBezTo>
                  <a:lnTo>
                    <a:pt x="545" y="6474"/>
                  </a:lnTo>
                  <a:cubicBezTo>
                    <a:pt x="604" y="6616"/>
                    <a:pt x="740" y="6840"/>
                    <a:pt x="818" y="6983"/>
                  </a:cubicBezTo>
                  <a:lnTo>
                    <a:pt x="954" y="7186"/>
                  </a:lnTo>
                  <a:cubicBezTo>
                    <a:pt x="1013" y="7329"/>
                    <a:pt x="1091" y="7553"/>
                    <a:pt x="1149" y="7756"/>
                  </a:cubicBezTo>
                  <a:lnTo>
                    <a:pt x="1227" y="7899"/>
                  </a:lnTo>
                  <a:cubicBezTo>
                    <a:pt x="1285" y="8123"/>
                    <a:pt x="1422" y="8326"/>
                    <a:pt x="1422" y="8550"/>
                  </a:cubicBezTo>
                  <a:cubicBezTo>
                    <a:pt x="2318" y="11116"/>
                    <a:pt x="3954" y="13172"/>
                    <a:pt x="6135" y="14536"/>
                  </a:cubicBezTo>
                  <a:cubicBezTo>
                    <a:pt x="6466" y="14821"/>
                    <a:pt x="6817" y="15024"/>
                    <a:pt x="7148" y="15248"/>
                  </a:cubicBezTo>
                  <a:cubicBezTo>
                    <a:pt x="7362" y="15309"/>
                    <a:pt x="7499" y="15452"/>
                    <a:pt x="7635" y="15533"/>
                  </a:cubicBezTo>
                  <a:lnTo>
                    <a:pt x="7771" y="15737"/>
                  </a:lnTo>
                  <a:lnTo>
                    <a:pt x="7966" y="15879"/>
                  </a:lnTo>
                  <a:cubicBezTo>
                    <a:pt x="8862" y="16958"/>
                    <a:pt x="9329" y="18383"/>
                    <a:pt x="9271" y="19808"/>
                  </a:cubicBezTo>
                  <a:lnTo>
                    <a:pt x="9271" y="20236"/>
                  </a:lnTo>
                  <a:cubicBezTo>
                    <a:pt x="9271" y="20582"/>
                    <a:pt x="9271" y="21030"/>
                    <a:pt x="9135" y="21376"/>
                  </a:cubicBezTo>
                  <a:lnTo>
                    <a:pt x="9135" y="21600"/>
                  </a:lnTo>
                  <a:lnTo>
                    <a:pt x="9329" y="21600"/>
                  </a:lnTo>
                  <a:lnTo>
                    <a:pt x="9875" y="21519"/>
                  </a:lnTo>
                  <a:lnTo>
                    <a:pt x="10011" y="21519"/>
                  </a:lnTo>
                  <a:lnTo>
                    <a:pt x="10693" y="21457"/>
                  </a:lnTo>
                  <a:lnTo>
                    <a:pt x="10771" y="21457"/>
                  </a:lnTo>
                  <a:lnTo>
                    <a:pt x="11316" y="21376"/>
                  </a:lnTo>
                  <a:lnTo>
                    <a:pt x="11375" y="21376"/>
                  </a:lnTo>
                  <a:lnTo>
                    <a:pt x="11920" y="21315"/>
                  </a:lnTo>
                  <a:cubicBezTo>
                    <a:pt x="14316" y="20745"/>
                    <a:pt x="20724" y="11462"/>
                    <a:pt x="21600" y="8835"/>
                  </a:cubicBezTo>
                  <a:cubicBezTo>
                    <a:pt x="21600" y="8835"/>
                    <a:pt x="21600" y="8184"/>
                    <a:pt x="20373" y="6698"/>
                  </a:cubicBezTo>
                  <a:cubicBezTo>
                    <a:pt x="20042" y="6331"/>
                    <a:pt x="19691" y="5904"/>
                    <a:pt x="19282" y="5558"/>
                  </a:cubicBezTo>
                  <a:lnTo>
                    <a:pt x="19010" y="5273"/>
                  </a:lnTo>
                  <a:lnTo>
                    <a:pt x="18678" y="4988"/>
                  </a:lnTo>
                  <a:lnTo>
                    <a:pt x="18542" y="4764"/>
                  </a:lnTo>
                  <a:lnTo>
                    <a:pt x="18055" y="4336"/>
                  </a:lnTo>
                  <a:cubicBezTo>
                    <a:pt x="15465" y="2056"/>
                    <a:pt x="12193" y="143"/>
                    <a:pt x="1049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198" name="Google Shape;3839;p57"/>
            <p:cNvGrpSpPr/>
            <p:nvPr/>
          </p:nvGrpSpPr>
          <p:grpSpPr>
            <a:xfrm>
              <a:off x="1835529" y="577325"/>
              <a:ext cx="12701" cy="12701"/>
              <a:chOff x="0" y="0"/>
              <a:chExt cx="12700" cy="12700"/>
            </a:xfrm>
          </p:grpSpPr>
          <p:sp>
            <p:nvSpPr>
              <p:cNvPr id="319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0752" h="21600" fill="norm" stroke="1" extrusionOk="0">
                    <a:moveTo>
                      <a:pt x="0" y="0"/>
                    </a:moveTo>
                    <a:cubicBezTo>
                      <a:pt x="14194" y="5932"/>
                      <a:pt x="21600" y="13766"/>
                      <a:pt x="20674"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19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0752" h="21600" fill="norm" stroke="1" extrusionOk="0">
                    <a:moveTo>
                      <a:pt x="20674" y="21600"/>
                    </a:moveTo>
                    <a:cubicBezTo>
                      <a:pt x="21600" y="13766"/>
                      <a:pt x="14194" y="5932"/>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199" name="Google Shape;3847;p57"/>
            <p:cNvSpPr/>
            <p:nvPr/>
          </p:nvSpPr>
          <p:spPr>
            <a:xfrm>
              <a:off x="2171492" y="509984"/>
              <a:ext cx="47346" cy="455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68" y="0"/>
                  </a:moveTo>
                  <a:cubicBezTo>
                    <a:pt x="18627" y="0"/>
                    <a:pt x="18435" y="560"/>
                    <a:pt x="18280" y="1082"/>
                  </a:cubicBezTo>
                  <a:cubicBezTo>
                    <a:pt x="18044" y="1823"/>
                    <a:pt x="17759" y="2725"/>
                    <a:pt x="16917" y="2725"/>
                  </a:cubicBezTo>
                  <a:cubicBezTo>
                    <a:pt x="16657" y="2725"/>
                    <a:pt x="16545" y="2886"/>
                    <a:pt x="16267" y="3292"/>
                  </a:cubicBezTo>
                  <a:cubicBezTo>
                    <a:pt x="15982" y="3762"/>
                    <a:pt x="15573" y="4393"/>
                    <a:pt x="14576" y="4554"/>
                  </a:cubicBezTo>
                  <a:lnTo>
                    <a:pt x="14359" y="4574"/>
                  </a:lnTo>
                  <a:cubicBezTo>
                    <a:pt x="14012" y="4619"/>
                    <a:pt x="13665" y="4690"/>
                    <a:pt x="13337" y="4780"/>
                  </a:cubicBezTo>
                  <a:cubicBezTo>
                    <a:pt x="13337" y="4799"/>
                    <a:pt x="13337" y="4825"/>
                    <a:pt x="13361" y="4844"/>
                  </a:cubicBezTo>
                  <a:cubicBezTo>
                    <a:pt x="13405" y="5005"/>
                    <a:pt x="13491" y="5141"/>
                    <a:pt x="13553" y="5276"/>
                  </a:cubicBezTo>
                  <a:cubicBezTo>
                    <a:pt x="13708" y="5476"/>
                    <a:pt x="13770" y="5727"/>
                    <a:pt x="13770" y="5997"/>
                  </a:cubicBezTo>
                  <a:cubicBezTo>
                    <a:pt x="13770" y="6107"/>
                    <a:pt x="13727" y="6197"/>
                    <a:pt x="13684" y="6287"/>
                  </a:cubicBezTo>
                  <a:cubicBezTo>
                    <a:pt x="13491" y="6609"/>
                    <a:pt x="13138" y="6693"/>
                    <a:pt x="12674" y="6693"/>
                  </a:cubicBezTo>
                  <a:cubicBezTo>
                    <a:pt x="12445" y="6693"/>
                    <a:pt x="12197" y="6674"/>
                    <a:pt x="11930" y="6648"/>
                  </a:cubicBezTo>
                  <a:cubicBezTo>
                    <a:pt x="11646" y="6629"/>
                    <a:pt x="11317" y="6603"/>
                    <a:pt x="11038" y="6603"/>
                  </a:cubicBezTo>
                  <a:cubicBezTo>
                    <a:pt x="10450" y="6603"/>
                    <a:pt x="9868" y="6403"/>
                    <a:pt x="9434" y="5972"/>
                  </a:cubicBezTo>
                  <a:cubicBezTo>
                    <a:pt x="9279" y="5817"/>
                    <a:pt x="9062" y="5701"/>
                    <a:pt x="8846" y="5701"/>
                  </a:cubicBezTo>
                  <a:cubicBezTo>
                    <a:pt x="8437" y="5701"/>
                    <a:pt x="7935" y="6539"/>
                    <a:pt x="7526" y="7189"/>
                  </a:cubicBezTo>
                  <a:cubicBezTo>
                    <a:pt x="7353" y="7460"/>
                    <a:pt x="7179" y="7775"/>
                    <a:pt x="6981" y="8027"/>
                  </a:cubicBezTo>
                  <a:cubicBezTo>
                    <a:pt x="6442" y="8793"/>
                    <a:pt x="4076" y="10011"/>
                    <a:pt x="1499" y="11299"/>
                  </a:cubicBezTo>
                  <a:cubicBezTo>
                    <a:pt x="1084" y="11499"/>
                    <a:pt x="762" y="11679"/>
                    <a:pt x="520" y="11795"/>
                  </a:cubicBezTo>
                  <a:lnTo>
                    <a:pt x="477" y="11815"/>
                  </a:lnTo>
                  <a:lnTo>
                    <a:pt x="434" y="11840"/>
                  </a:lnTo>
                  <a:lnTo>
                    <a:pt x="390" y="11885"/>
                  </a:lnTo>
                  <a:lnTo>
                    <a:pt x="347" y="11950"/>
                  </a:lnTo>
                  <a:lnTo>
                    <a:pt x="328" y="11976"/>
                  </a:lnTo>
                  <a:lnTo>
                    <a:pt x="260" y="12066"/>
                  </a:lnTo>
                  <a:lnTo>
                    <a:pt x="260" y="12085"/>
                  </a:lnTo>
                  <a:lnTo>
                    <a:pt x="198" y="12201"/>
                  </a:lnTo>
                  <a:lnTo>
                    <a:pt x="173" y="12220"/>
                  </a:lnTo>
                  <a:lnTo>
                    <a:pt x="111" y="12356"/>
                  </a:lnTo>
                  <a:lnTo>
                    <a:pt x="87" y="12401"/>
                  </a:lnTo>
                  <a:cubicBezTo>
                    <a:pt x="68" y="12472"/>
                    <a:pt x="25" y="12517"/>
                    <a:pt x="0" y="12581"/>
                  </a:cubicBezTo>
                  <a:cubicBezTo>
                    <a:pt x="1499" y="12787"/>
                    <a:pt x="2905" y="13709"/>
                    <a:pt x="3556" y="14565"/>
                  </a:cubicBezTo>
                  <a:cubicBezTo>
                    <a:pt x="4510" y="15809"/>
                    <a:pt x="3277" y="17071"/>
                    <a:pt x="2298" y="18063"/>
                  </a:cubicBezTo>
                  <a:cubicBezTo>
                    <a:pt x="2019" y="18353"/>
                    <a:pt x="1759" y="18624"/>
                    <a:pt x="1542" y="18894"/>
                  </a:cubicBezTo>
                  <a:cubicBezTo>
                    <a:pt x="1257" y="19281"/>
                    <a:pt x="1282" y="19300"/>
                    <a:pt x="1629" y="19642"/>
                  </a:cubicBezTo>
                  <a:cubicBezTo>
                    <a:pt x="1976" y="19886"/>
                    <a:pt x="2193" y="20318"/>
                    <a:pt x="2236" y="20769"/>
                  </a:cubicBezTo>
                  <a:cubicBezTo>
                    <a:pt x="2280" y="21149"/>
                    <a:pt x="2540" y="21465"/>
                    <a:pt x="2905" y="21581"/>
                  </a:cubicBezTo>
                  <a:cubicBezTo>
                    <a:pt x="2936" y="21594"/>
                    <a:pt x="2961" y="21600"/>
                    <a:pt x="2992" y="21600"/>
                  </a:cubicBezTo>
                  <a:cubicBezTo>
                    <a:pt x="3079" y="21600"/>
                    <a:pt x="3153" y="21548"/>
                    <a:pt x="3190" y="21465"/>
                  </a:cubicBezTo>
                  <a:cubicBezTo>
                    <a:pt x="3531" y="20808"/>
                    <a:pt x="4045" y="20666"/>
                    <a:pt x="4640" y="20666"/>
                  </a:cubicBezTo>
                  <a:cubicBezTo>
                    <a:pt x="4844" y="20666"/>
                    <a:pt x="5055" y="20685"/>
                    <a:pt x="5271" y="20698"/>
                  </a:cubicBezTo>
                  <a:cubicBezTo>
                    <a:pt x="5532" y="20698"/>
                    <a:pt x="5810" y="20724"/>
                    <a:pt x="6139" y="20724"/>
                  </a:cubicBezTo>
                  <a:cubicBezTo>
                    <a:pt x="6163" y="20724"/>
                    <a:pt x="6194" y="20717"/>
                    <a:pt x="6219" y="20717"/>
                  </a:cubicBezTo>
                  <a:cubicBezTo>
                    <a:pt x="6510" y="20717"/>
                    <a:pt x="6789" y="20833"/>
                    <a:pt x="7006" y="21040"/>
                  </a:cubicBezTo>
                  <a:lnTo>
                    <a:pt x="7024" y="21040"/>
                  </a:lnTo>
                  <a:lnTo>
                    <a:pt x="7396" y="20743"/>
                  </a:lnTo>
                  <a:lnTo>
                    <a:pt x="7483" y="20698"/>
                  </a:lnTo>
                  <a:lnTo>
                    <a:pt x="7830" y="20428"/>
                  </a:lnTo>
                  <a:lnTo>
                    <a:pt x="8282" y="20093"/>
                  </a:lnTo>
                  <a:cubicBezTo>
                    <a:pt x="8412" y="20002"/>
                    <a:pt x="8542" y="19886"/>
                    <a:pt x="8654" y="19777"/>
                  </a:cubicBezTo>
                  <a:cubicBezTo>
                    <a:pt x="8697" y="19732"/>
                    <a:pt x="8740" y="19687"/>
                    <a:pt x="8802" y="19661"/>
                  </a:cubicBezTo>
                  <a:cubicBezTo>
                    <a:pt x="9217" y="19326"/>
                    <a:pt x="9886" y="19101"/>
                    <a:pt x="10840" y="19010"/>
                  </a:cubicBezTo>
                  <a:lnTo>
                    <a:pt x="11125" y="18985"/>
                  </a:lnTo>
                  <a:lnTo>
                    <a:pt x="12017" y="18985"/>
                  </a:lnTo>
                  <a:cubicBezTo>
                    <a:pt x="12123" y="18965"/>
                    <a:pt x="12209" y="18965"/>
                    <a:pt x="12321" y="18965"/>
                  </a:cubicBezTo>
                  <a:lnTo>
                    <a:pt x="12383" y="18965"/>
                  </a:lnTo>
                  <a:cubicBezTo>
                    <a:pt x="12469" y="18939"/>
                    <a:pt x="12556" y="18920"/>
                    <a:pt x="12643" y="18894"/>
                  </a:cubicBezTo>
                  <a:lnTo>
                    <a:pt x="12668" y="18894"/>
                  </a:lnTo>
                  <a:cubicBezTo>
                    <a:pt x="12754" y="18875"/>
                    <a:pt x="12816" y="18849"/>
                    <a:pt x="12903" y="18830"/>
                  </a:cubicBezTo>
                  <a:lnTo>
                    <a:pt x="12946" y="18785"/>
                  </a:lnTo>
                  <a:cubicBezTo>
                    <a:pt x="13033" y="18759"/>
                    <a:pt x="13120" y="18714"/>
                    <a:pt x="13207" y="18650"/>
                  </a:cubicBezTo>
                  <a:cubicBezTo>
                    <a:pt x="12061" y="17387"/>
                    <a:pt x="10995" y="16395"/>
                    <a:pt x="10605" y="16144"/>
                  </a:cubicBezTo>
                  <a:cubicBezTo>
                    <a:pt x="10016" y="15764"/>
                    <a:pt x="9713" y="15042"/>
                    <a:pt x="9843" y="14340"/>
                  </a:cubicBezTo>
                  <a:cubicBezTo>
                    <a:pt x="9998" y="13348"/>
                    <a:pt x="10710" y="12517"/>
                    <a:pt x="11664" y="12246"/>
                  </a:cubicBezTo>
                  <a:cubicBezTo>
                    <a:pt x="12556" y="12021"/>
                    <a:pt x="14576" y="10578"/>
                    <a:pt x="15895" y="9631"/>
                  </a:cubicBezTo>
                  <a:cubicBezTo>
                    <a:pt x="16570" y="9154"/>
                    <a:pt x="17134" y="8748"/>
                    <a:pt x="17481" y="8542"/>
                  </a:cubicBezTo>
                  <a:cubicBezTo>
                    <a:pt x="17803" y="8342"/>
                    <a:pt x="17890" y="7775"/>
                    <a:pt x="17958" y="6919"/>
                  </a:cubicBezTo>
                  <a:cubicBezTo>
                    <a:pt x="18020" y="6133"/>
                    <a:pt x="18088" y="5250"/>
                    <a:pt x="18521" y="4439"/>
                  </a:cubicBezTo>
                  <a:cubicBezTo>
                    <a:pt x="18955" y="3608"/>
                    <a:pt x="20318" y="2274"/>
                    <a:pt x="21600" y="1172"/>
                  </a:cubicBezTo>
                  <a:lnTo>
                    <a:pt x="21575" y="1172"/>
                  </a:lnTo>
                  <a:cubicBezTo>
                    <a:pt x="21489" y="1192"/>
                    <a:pt x="21402" y="1192"/>
                    <a:pt x="21315" y="1192"/>
                  </a:cubicBezTo>
                  <a:lnTo>
                    <a:pt x="21272" y="1192"/>
                  </a:lnTo>
                  <a:cubicBezTo>
                    <a:pt x="21228" y="1205"/>
                    <a:pt x="21191" y="1211"/>
                    <a:pt x="21154" y="1211"/>
                  </a:cubicBezTo>
                  <a:cubicBezTo>
                    <a:pt x="21117" y="1211"/>
                    <a:pt x="21080" y="1205"/>
                    <a:pt x="21036" y="1192"/>
                  </a:cubicBezTo>
                  <a:lnTo>
                    <a:pt x="21012" y="1192"/>
                  </a:lnTo>
                  <a:cubicBezTo>
                    <a:pt x="20950" y="1192"/>
                    <a:pt x="20881" y="1172"/>
                    <a:pt x="20820" y="1147"/>
                  </a:cubicBezTo>
                  <a:lnTo>
                    <a:pt x="20776" y="1147"/>
                  </a:lnTo>
                  <a:cubicBezTo>
                    <a:pt x="20708" y="1127"/>
                    <a:pt x="20646" y="1102"/>
                    <a:pt x="20578" y="1056"/>
                  </a:cubicBezTo>
                  <a:lnTo>
                    <a:pt x="20535" y="1056"/>
                  </a:lnTo>
                  <a:cubicBezTo>
                    <a:pt x="20473" y="1011"/>
                    <a:pt x="20429" y="992"/>
                    <a:pt x="20361" y="947"/>
                  </a:cubicBezTo>
                  <a:lnTo>
                    <a:pt x="20318" y="921"/>
                  </a:lnTo>
                  <a:cubicBezTo>
                    <a:pt x="20274" y="902"/>
                    <a:pt x="20212" y="857"/>
                    <a:pt x="20169" y="812"/>
                  </a:cubicBezTo>
                  <a:lnTo>
                    <a:pt x="20126" y="786"/>
                  </a:lnTo>
                  <a:lnTo>
                    <a:pt x="19971" y="676"/>
                  </a:lnTo>
                  <a:lnTo>
                    <a:pt x="19952" y="651"/>
                  </a:lnTo>
                  <a:lnTo>
                    <a:pt x="19797" y="515"/>
                  </a:lnTo>
                  <a:cubicBezTo>
                    <a:pt x="19475" y="225"/>
                    <a:pt x="19215" y="0"/>
                    <a:pt x="1886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02" name="Google Shape;3851;p57"/>
            <p:cNvGrpSpPr/>
            <p:nvPr/>
          </p:nvGrpSpPr>
          <p:grpSpPr>
            <a:xfrm>
              <a:off x="2181923" y="548465"/>
              <a:ext cx="12701" cy="9528"/>
              <a:chOff x="0" y="0"/>
              <a:chExt cx="12700" cy="9526"/>
            </a:xfrm>
          </p:grpSpPr>
          <p:sp>
            <p:nvSpPr>
              <p:cNvPr id="3200" name="Линия"/>
              <p:cNvSpPr/>
              <p:nvPr/>
            </p:nvSpPr>
            <p:spPr>
              <a:xfrm flipH="1">
                <a:off x="0" y="-1"/>
                <a:ext cx="12701" cy="9528"/>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201" name="Линия"/>
              <p:cNvSpPr/>
              <p:nvPr/>
            </p:nvSpPr>
            <p:spPr>
              <a:xfrm flipV="1">
                <a:off x="0" y="0"/>
                <a:ext cx="12701" cy="9527"/>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205" name="Google Shape;3852;p57"/>
            <p:cNvGrpSpPr/>
            <p:nvPr/>
          </p:nvGrpSpPr>
          <p:grpSpPr>
            <a:xfrm>
              <a:off x="2180946" y="549504"/>
              <a:ext cx="12701" cy="8890"/>
              <a:chOff x="0" y="0"/>
              <a:chExt cx="12700" cy="8888"/>
            </a:xfrm>
          </p:grpSpPr>
          <p:sp>
            <p:nvSpPr>
              <p:cNvPr id="3203" name="Линия"/>
              <p:cNvSpPr/>
              <p:nvPr/>
            </p:nvSpPr>
            <p:spPr>
              <a:xfrm flipH="1">
                <a:off x="-1" y="0"/>
                <a:ext cx="12701" cy="8889"/>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204" name="Линия"/>
              <p:cNvSpPr/>
              <p:nvPr/>
            </p:nvSpPr>
            <p:spPr>
              <a:xfrm flipV="1">
                <a:off x="0" y="0"/>
                <a:ext cx="12700" cy="8889"/>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208" name="Google Shape;3853;p57"/>
            <p:cNvGrpSpPr/>
            <p:nvPr/>
          </p:nvGrpSpPr>
          <p:grpSpPr>
            <a:xfrm>
              <a:off x="2183865" y="545412"/>
              <a:ext cx="12701" cy="12701"/>
              <a:chOff x="0" y="0"/>
              <a:chExt cx="12700" cy="12700"/>
            </a:xfrm>
          </p:grpSpPr>
          <p:sp>
            <p:nvSpPr>
              <p:cNvPr id="320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5400" y="16046"/>
                      <a:pt x="10800" y="11726"/>
                      <a:pt x="15429" y="6480"/>
                    </a:cubicBezTo>
                    <a:cubicBezTo>
                      <a:pt x="17229" y="4320"/>
                      <a:pt x="19029" y="216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0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029" y="2160"/>
                      <a:pt x="17229" y="4320"/>
                      <a:pt x="15429" y="6480"/>
                    </a:cubicBezTo>
                    <a:cubicBezTo>
                      <a:pt x="10800" y="11726"/>
                      <a:pt x="5400" y="1604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11" name="Google Shape;3854;p57"/>
            <p:cNvGrpSpPr/>
            <p:nvPr/>
          </p:nvGrpSpPr>
          <p:grpSpPr>
            <a:xfrm>
              <a:off x="2190789" y="549861"/>
              <a:ext cx="12701" cy="1"/>
              <a:chOff x="0" y="0"/>
              <a:chExt cx="12699" cy="0"/>
            </a:xfrm>
          </p:grpSpPr>
          <p:sp>
            <p:nvSpPr>
              <p:cNvPr id="3209" name="Линия"/>
              <p:cNvSpPr/>
              <p:nvPr/>
            </p:nvSpPr>
            <p:spPr>
              <a:xfrm flipH="1" flipV="1">
                <a:off x="0" y="0"/>
                <a:ext cx="12700"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210" name="Линия"/>
              <p:cNvSpPr/>
              <p:nvPr/>
            </p:nvSpPr>
            <p:spPr>
              <a:xfrm>
                <a:off x="0" y="0"/>
                <a:ext cx="12700"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212" name="Google Shape;3857;p57"/>
            <p:cNvSpPr/>
            <p:nvPr/>
          </p:nvSpPr>
          <p:spPr>
            <a:xfrm>
              <a:off x="1851307" y="618617"/>
              <a:ext cx="54185" cy="29994"/>
            </a:xfrm>
            <a:custGeom>
              <a:avLst/>
              <a:gdLst/>
              <a:ahLst/>
              <a:cxnLst>
                <a:cxn ang="0">
                  <a:pos x="wd2" y="hd2"/>
                </a:cxn>
                <a:cxn ang="5400000">
                  <a:pos x="wd2" y="hd2"/>
                </a:cxn>
                <a:cxn ang="10800000">
                  <a:pos x="wd2" y="hd2"/>
                </a:cxn>
                <a:cxn ang="16200000">
                  <a:pos x="wd2" y="hd2"/>
                </a:cxn>
              </a:cxnLst>
              <a:rect l="0" t="0" r="r" b="b"/>
              <a:pathLst>
                <a:path w="21485" h="21600" fill="norm" stroke="1" extrusionOk="0">
                  <a:moveTo>
                    <a:pt x="3812" y="0"/>
                  </a:moveTo>
                  <a:cubicBezTo>
                    <a:pt x="3736" y="0"/>
                    <a:pt x="3656" y="39"/>
                    <a:pt x="3586" y="117"/>
                  </a:cubicBezTo>
                  <a:cubicBezTo>
                    <a:pt x="3397" y="1212"/>
                    <a:pt x="2676" y="1349"/>
                    <a:pt x="1696" y="1525"/>
                  </a:cubicBezTo>
                  <a:lnTo>
                    <a:pt x="1642" y="1525"/>
                  </a:lnTo>
                  <a:cubicBezTo>
                    <a:pt x="1491" y="1829"/>
                    <a:pt x="1319" y="2102"/>
                    <a:pt x="1152" y="2376"/>
                  </a:cubicBezTo>
                  <a:cubicBezTo>
                    <a:pt x="851" y="2855"/>
                    <a:pt x="452" y="3510"/>
                    <a:pt x="452" y="3921"/>
                  </a:cubicBezTo>
                  <a:cubicBezTo>
                    <a:pt x="436" y="4742"/>
                    <a:pt x="339" y="5525"/>
                    <a:pt x="188" y="6278"/>
                  </a:cubicBezTo>
                  <a:cubicBezTo>
                    <a:pt x="97" y="6825"/>
                    <a:pt x="22" y="7373"/>
                    <a:pt x="0" y="7920"/>
                  </a:cubicBezTo>
                  <a:cubicBezTo>
                    <a:pt x="0" y="8126"/>
                    <a:pt x="361" y="8439"/>
                    <a:pt x="587" y="8605"/>
                  </a:cubicBezTo>
                  <a:cubicBezTo>
                    <a:pt x="904" y="8849"/>
                    <a:pt x="1206" y="9191"/>
                    <a:pt x="1432" y="9671"/>
                  </a:cubicBezTo>
                  <a:cubicBezTo>
                    <a:pt x="1529" y="9905"/>
                    <a:pt x="2094" y="10248"/>
                    <a:pt x="2433" y="10453"/>
                  </a:cubicBezTo>
                  <a:lnTo>
                    <a:pt x="2697" y="10590"/>
                  </a:lnTo>
                  <a:cubicBezTo>
                    <a:pt x="3284" y="10971"/>
                    <a:pt x="3736" y="11313"/>
                    <a:pt x="3828" y="11998"/>
                  </a:cubicBezTo>
                  <a:cubicBezTo>
                    <a:pt x="3903" y="12438"/>
                    <a:pt x="4921" y="13435"/>
                    <a:pt x="5734" y="13641"/>
                  </a:cubicBezTo>
                  <a:cubicBezTo>
                    <a:pt x="5788" y="13641"/>
                    <a:pt x="5847" y="13670"/>
                    <a:pt x="5901" y="13670"/>
                  </a:cubicBezTo>
                  <a:cubicBezTo>
                    <a:pt x="6692" y="14012"/>
                    <a:pt x="7672" y="15352"/>
                    <a:pt x="8200" y="16105"/>
                  </a:cubicBezTo>
                  <a:lnTo>
                    <a:pt x="8334" y="16271"/>
                  </a:lnTo>
                  <a:cubicBezTo>
                    <a:pt x="8367" y="16310"/>
                    <a:pt x="8415" y="16330"/>
                    <a:pt x="8480" y="16330"/>
                  </a:cubicBezTo>
                  <a:cubicBezTo>
                    <a:pt x="8803" y="16330"/>
                    <a:pt x="9459" y="15958"/>
                    <a:pt x="9804" y="15762"/>
                  </a:cubicBezTo>
                  <a:cubicBezTo>
                    <a:pt x="10159" y="15557"/>
                    <a:pt x="10536" y="15381"/>
                    <a:pt x="10913" y="15313"/>
                  </a:cubicBezTo>
                  <a:cubicBezTo>
                    <a:pt x="11704" y="15313"/>
                    <a:pt x="12722" y="17474"/>
                    <a:pt x="12894" y="18745"/>
                  </a:cubicBezTo>
                  <a:cubicBezTo>
                    <a:pt x="13061" y="19048"/>
                    <a:pt x="13987" y="19527"/>
                    <a:pt x="14553" y="19801"/>
                  </a:cubicBezTo>
                  <a:cubicBezTo>
                    <a:pt x="15419" y="20211"/>
                    <a:pt x="16232" y="20622"/>
                    <a:pt x="16609" y="21209"/>
                  </a:cubicBezTo>
                  <a:cubicBezTo>
                    <a:pt x="16781" y="21483"/>
                    <a:pt x="17271" y="21600"/>
                    <a:pt x="17869" y="21600"/>
                  </a:cubicBezTo>
                  <a:cubicBezTo>
                    <a:pt x="19123" y="21600"/>
                    <a:pt x="20862" y="21082"/>
                    <a:pt x="21245" y="20388"/>
                  </a:cubicBezTo>
                  <a:cubicBezTo>
                    <a:pt x="21600" y="19732"/>
                    <a:pt x="21487" y="18569"/>
                    <a:pt x="21374" y="17307"/>
                  </a:cubicBezTo>
                  <a:cubicBezTo>
                    <a:pt x="21320" y="16652"/>
                    <a:pt x="21261" y="15997"/>
                    <a:pt x="21261" y="15352"/>
                  </a:cubicBezTo>
                  <a:lnTo>
                    <a:pt x="21261" y="14970"/>
                  </a:lnTo>
                  <a:cubicBezTo>
                    <a:pt x="21261" y="14970"/>
                    <a:pt x="21261" y="14833"/>
                    <a:pt x="21282" y="14765"/>
                  </a:cubicBezTo>
                  <a:lnTo>
                    <a:pt x="21132" y="14765"/>
                  </a:lnTo>
                  <a:cubicBezTo>
                    <a:pt x="20302" y="14765"/>
                    <a:pt x="19490" y="14530"/>
                    <a:pt x="18698" y="13983"/>
                  </a:cubicBezTo>
                  <a:cubicBezTo>
                    <a:pt x="18267" y="13641"/>
                    <a:pt x="17777" y="13465"/>
                    <a:pt x="17288" y="13465"/>
                  </a:cubicBezTo>
                  <a:cubicBezTo>
                    <a:pt x="17250" y="13474"/>
                    <a:pt x="17218" y="13474"/>
                    <a:pt x="17180" y="13474"/>
                  </a:cubicBezTo>
                  <a:cubicBezTo>
                    <a:pt x="15861" y="13474"/>
                    <a:pt x="12722" y="11157"/>
                    <a:pt x="11365" y="9191"/>
                  </a:cubicBezTo>
                  <a:cubicBezTo>
                    <a:pt x="10784" y="8331"/>
                    <a:pt x="9782" y="7031"/>
                    <a:pt x="8711" y="5730"/>
                  </a:cubicBezTo>
                  <a:lnTo>
                    <a:pt x="8447" y="5388"/>
                  </a:lnTo>
                  <a:cubicBezTo>
                    <a:pt x="7144" y="3745"/>
                    <a:pt x="5847" y="2102"/>
                    <a:pt x="5335" y="1183"/>
                  </a:cubicBezTo>
                  <a:cubicBezTo>
                    <a:pt x="4959" y="460"/>
                    <a:pt x="4431" y="49"/>
                    <a:pt x="3887" y="20"/>
                  </a:cubicBezTo>
                  <a:cubicBezTo>
                    <a:pt x="3860" y="10"/>
                    <a:pt x="3839" y="0"/>
                    <a:pt x="381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16" name="Google Shape;3858;p57"/>
            <p:cNvGrpSpPr/>
            <p:nvPr/>
          </p:nvGrpSpPr>
          <p:grpSpPr>
            <a:xfrm>
              <a:off x="1846980" y="614949"/>
              <a:ext cx="14202" cy="14392"/>
              <a:chOff x="0" y="0"/>
              <a:chExt cx="14200" cy="14390"/>
            </a:xfrm>
          </p:grpSpPr>
          <p:sp>
            <p:nvSpPr>
              <p:cNvPr id="3213" name="Линия"/>
              <p:cNvSpPr/>
              <p:nvPr/>
            </p:nvSpPr>
            <p:spPr>
              <a:xfrm>
                <a:off x="0" y="169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2295" y="6699"/>
                      <a:pt x="0" y="15858"/>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14" name="Линия"/>
              <p:cNvSpPr/>
              <p:nvPr/>
            </p:nvSpPr>
            <p:spPr>
              <a:xfrm>
                <a:off x="617" y="107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17957"/>
                      <a:pt x="7233" y="12145"/>
                      <a:pt x="12706" y="7894"/>
                    </a:cubicBezTo>
                    <a:cubicBezTo>
                      <a:pt x="15736" y="5465"/>
                      <a:pt x="18863" y="2776"/>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15" name="Линия"/>
              <p:cNvSpPr/>
              <p:nvPr/>
            </p:nvSpPr>
            <p:spPr>
              <a:xfrm>
                <a:off x="150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954" y="7596"/>
                      <a:pt x="7358" y="14954"/>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19" name="Google Shape;3860;p57"/>
            <p:cNvGrpSpPr/>
            <p:nvPr/>
          </p:nvGrpSpPr>
          <p:grpSpPr>
            <a:xfrm>
              <a:off x="1853184" y="627950"/>
              <a:ext cx="12701" cy="12701"/>
              <a:chOff x="0" y="0"/>
              <a:chExt cx="12700" cy="12700"/>
            </a:xfrm>
          </p:grpSpPr>
          <p:sp>
            <p:nvSpPr>
              <p:cNvPr id="321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211" y="5850"/>
                      <a:pt x="19851" y="111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1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851" y="11100"/>
                      <a:pt x="11211" y="585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22" name="Google Shape;3862;p57"/>
            <p:cNvGrpSpPr/>
            <p:nvPr/>
          </p:nvGrpSpPr>
          <p:grpSpPr>
            <a:xfrm>
              <a:off x="1862737" y="632940"/>
              <a:ext cx="12701" cy="12701"/>
              <a:chOff x="0" y="0"/>
              <a:chExt cx="12700" cy="12699"/>
            </a:xfrm>
          </p:grpSpPr>
          <p:sp>
            <p:nvSpPr>
              <p:cNvPr id="322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491" y="14920"/>
                      <a:pt x="7436" y="303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2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436" y="3036"/>
                      <a:pt x="16491" y="1492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23" name="Google Shape;3863;p57"/>
            <p:cNvSpPr/>
            <p:nvPr/>
          </p:nvSpPr>
          <p:spPr>
            <a:xfrm>
              <a:off x="1934306" y="633960"/>
              <a:ext cx="59891" cy="135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59" y="0"/>
                  </a:moveTo>
                  <a:cubicBezTo>
                    <a:pt x="13212" y="0"/>
                    <a:pt x="13060" y="17"/>
                    <a:pt x="12923" y="50"/>
                  </a:cubicBezTo>
                  <a:lnTo>
                    <a:pt x="12854" y="73"/>
                  </a:lnTo>
                  <a:lnTo>
                    <a:pt x="12840" y="80"/>
                  </a:lnTo>
                  <a:lnTo>
                    <a:pt x="12751" y="104"/>
                  </a:lnTo>
                  <a:lnTo>
                    <a:pt x="12737" y="104"/>
                  </a:lnTo>
                  <a:lnTo>
                    <a:pt x="12634" y="125"/>
                  </a:lnTo>
                  <a:lnTo>
                    <a:pt x="12614" y="155"/>
                  </a:lnTo>
                  <a:lnTo>
                    <a:pt x="12614" y="164"/>
                  </a:lnTo>
                  <a:lnTo>
                    <a:pt x="12600" y="194"/>
                  </a:lnTo>
                  <a:lnTo>
                    <a:pt x="12600" y="209"/>
                  </a:lnTo>
                  <a:lnTo>
                    <a:pt x="12580" y="240"/>
                  </a:lnTo>
                  <a:lnTo>
                    <a:pt x="12580" y="255"/>
                  </a:lnTo>
                  <a:lnTo>
                    <a:pt x="12565" y="285"/>
                  </a:lnTo>
                  <a:lnTo>
                    <a:pt x="12546" y="300"/>
                  </a:lnTo>
                  <a:lnTo>
                    <a:pt x="12531" y="330"/>
                  </a:lnTo>
                  <a:lnTo>
                    <a:pt x="12511" y="345"/>
                  </a:lnTo>
                  <a:lnTo>
                    <a:pt x="12477" y="382"/>
                  </a:lnTo>
                  <a:lnTo>
                    <a:pt x="12462" y="397"/>
                  </a:lnTo>
                  <a:cubicBezTo>
                    <a:pt x="12443" y="412"/>
                    <a:pt x="12428" y="427"/>
                    <a:pt x="12428" y="442"/>
                  </a:cubicBezTo>
                  <a:lnTo>
                    <a:pt x="12428" y="451"/>
                  </a:lnTo>
                  <a:lnTo>
                    <a:pt x="12374" y="496"/>
                  </a:lnTo>
                  <a:lnTo>
                    <a:pt x="12360" y="512"/>
                  </a:lnTo>
                  <a:lnTo>
                    <a:pt x="12306" y="542"/>
                  </a:lnTo>
                  <a:lnTo>
                    <a:pt x="12291" y="557"/>
                  </a:lnTo>
                  <a:lnTo>
                    <a:pt x="12237" y="587"/>
                  </a:lnTo>
                  <a:lnTo>
                    <a:pt x="12223" y="602"/>
                  </a:lnTo>
                  <a:lnTo>
                    <a:pt x="12169" y="624"/>
                  </a:lnTo>
                  <a:lnTo>
                    <a:pt x="12134" y="639"/>
                  </a:lnTo>
                  <a:lnTo>
                    <a:pt x="12100" y="663"/>
                  </a:lnTo>
                  <a:lnTo>
                    <a:pt x="12066" y="678"/>
                  </a:lnTo>
                  <a:lnTo>
                    <a:pt x="11997" y="699"/>
                  </a:lnTo>
                  <a:lnTo>
                    <a:pt x="11983" y="708"/>
                  </a:lnTo>
                  <a:cubicBezTo>
                    <a:pt x="11948" y="714"/>
                    <a:pt x="11914" y="723"/>
                    <a:pt x="11894" y="729"/>
                  </a:cubicBezTo>
                  <a:cubicBezTo>
                    <a:pt x="11826" y="745"/>
                    <a:pt x="11792" y="768"/>
                    <a:pt x="11777" y="790"/>
                  </a:cubicBezTo>
                  <a:cubicBezTo>
                    <a:pt x="11757" y="829"/>
                    <a:pt x="11723" y="986"/>
                    <a:pt x="12223" y="1321"/>
                  </a:cubicBezTo>
                  <a:cubicBezTo>
                    <a:pt x="12340" y="1388"/>
                    <a:pt x="12409" y="1472"/>
                    <a:pt x="12428" y="1554"/>
                  </a:cubicBezTo>
                  <a:cubicBezTo>
                    <a:pt x="12428" y="1599"/>
                    <a:pt x="12409" y="1638"/>
                    <a:pt x="12360" y="1675"/>
                  </a:cubicBezTo>
                  <a:cubicBezTo>
                    <a:pt x="12247" y="1750"/>
                    <a:pt x="12061" y="1794"/>
                    <a:pt x="11865" y="1794"/>
                  </a:cubicBezTo>
                  <a:cubicBezTo>
                    <a:pt x="11826" y="1794"/>
                    <a:pt x="11782" y="1791"/>
                    <a:pt x="11743" y="1789"/>
                  </a:cubicBezTo>
                  <a:cubicBezTo>
                    <a:pt x="11346" y="1774"/>
                    <a:pt x="10714" y="1660"/>
                    <a:pt x="10509" y="1463"/>
                  </a:cubicBezTo>
                  <a:lnTo>
                    <a:pt x="10406" y="1463"/>
                  </a:lnTo>
                  <a:lnTo>
                    <a:pt x="10337" y="1478"/>
                  </a:lnTo>
                  <a:lnTo>
                    <a:pt x="10249" y="1487"/>
                  </a:lnTo>
                  <a:cubicBezTo>
                    <a:pt x="9720" y="1599"/>
                    <a:pt x="9221" y="1744"/>
                    <a:pt x="8795" y="1917"/>
                  </a:cubicBezTo>
                  <a:cubicBezTo>
                    <a:pt x="8589" y="1992"/>
                    <a:pt x="8364" y="2061"/>
                    <a:pt x="8143" y="2122"/>
                  </a:cubicBezTo>
                  <a:cubicBezTo>
                    <a:pt x="7507" y="2318"/>
                    <a:pt x="7096" y="2445"/>
                    <a:pt x="7096" y="2741"/>
                  </a:cubicBezTo>
                  <a:cubicBezTo>
                    <a:pt x="7061" y="3004"/>
                    <a:pt x="6909" y="3261"/>
                    <a:pt x="6670" y="3496"/>
                  </a:cubicBezTo>
                  <a:cubicBezTo>
                    <a:pt x="6444" y="3738"/>
                    <a:pt x="6258" y="3971"/>
                    <a:pt x="6341" y="4153"/>
                  </a:cubicBezTo>
                  <a:cubicBezTo>
                    <a:pt x="6498" y="4433"/>
                    <a:pt x="6101" y="4817"/>
                    <a:pt x="5759" y="5158"/>
                  </a:cubicBezTo>
                  <a:cubicBezTo>
                    <a:pt x="5607" y="5316"/>
                    <a:pt x="5382" y="5536"/>
                    <a:pt x="5401" y="5596"/>
                  </a:cubicBezTo>
                  <a:cubicBezTo>
                    <a:pt x="5436" y="5672"/>
                    <a:pt x="5382" y="5741"/>
                    <a:pt x="5279" y="5786"/>
                  </a:cubicBezTo>
                  <a:cubicBezTo>
                    <a:pt x="5156" y="5840"/>
                    <a:pt x="4975" y="5862"/>
                    <a:pt x="4740" y="5862"/>
                  </a:cubicBezTo>
                  <a:cubicBezTo>
                    <a:pt x="4412" y="5862"/>
                    <a:pt x="3981" y="5819"/>
                    <a:pt x="3447" y="5763"/>
                  </a:cubicBezTo>
                  <a:lnTo>
                    <a:pt x="3134" y="5732"/>
                  </a:lnTo>
                  <a:cubicBezTo>
                    <a:pt x="3100" y="5808"/>
                    <a:pt x="3085" y="5937"/>
                    <a:pt x="3065" y="6035"/>
                  </a:cubicBezTo>
                  <a:cubicBezTo>
                    <a:pt x="3016" y="6315"/>
                    <a:pt x="2982" y="6647"/>
                    <a:pt x="2708" y="6820"/>
                  </a:cubicBezTo>
                  <a:cubicBezTo>
                    <a:pt x="2571" y="6919"/>
                    <a:pt x="2517" y="7176"/>
                    <a:pt x="2483" y="7379"/>
                  </a:cubicBezTo>
                  <a:cubicBezTo>
                    <a:pt x="2483" y="7448"/>
                    <a:pt x="2468" y="7524"/>
                    <a:pt x="2448" y="7591"/>
                  </a:cubicBezTo>
                  <a:lnTo>
                    <a:pt x="2448" y="7599"/>
                  </a:lnTo>
                  <a:cubicBezTo>
                    <a:pt x="2399" y="7802"/>
                    <a:pt x="2311" y="7983"/>
                    <a:pt x="2106" y="8074"/>
                  </a:cubicBezTo>
                  <a:lnTo>
                    <a:pt x="2106" y="8083"/>
                  </a:lnTo>
                  <a:cubicBezTo>
                    <a:pt x="2091" y="8089"/>
                    <a:pt x="2057" y="8098"/>
                    <a:pt x="2037" y="8104"/>
                  </a:cubicBezTo>
                  <a:lnTo>
                    <a:pt x="2022" y="8104"/>
                  </a:lnTo>
                  <a:cubicBezTo>
                    <a:pt x="2003" y="8113"/>
                    <a:pt x="1969" y="8113"/>
                    <a:pt x="1954" y="8119"/>
                  </a:cubicBezTo>
                  <a:lnTo>
                    <a:pt x="1934" y="8119"/>
                  </a:lnTo>
                  <a:cubicBezTo>
                    <a:pt x="1920" y="8119"/>
                    <a:pt x="1885" y="8128"/>
                    <a:pt x="1866" y="8128"/>
                  </a:cubicBezTo>
                  <a:lnTo>
                    <a:pt x="1714" y="8128"/>
                  </a:lnTo>
                  <a:cubicBezTo>
                    <a:pt x="1660" y="8143"/>
                    <a:pt x="1611" y="8165"/>
                    <a:pt x="1577" y="8188"/>
                  </a:cubicBezTo>
                  <a:cubicBezTo>
                    <a:pt x="1268" y="8355"/>
                    <a:pt x="994" y="8717"/>
                    <a:pt x="891" y="8875"/>
                  </a:cubicBezTo>
                  <a:lnTo>
                    <a:pt x="872" y="8905"/>
                  </a:lnTo>
                  <a:lnTo>
                    <a:pt x="837" y="8959"/>
                  </a:lnTo>
                  <a:lnTo>
                    <a:pt x="735" y="8989"/>
                  </a:lnTo>
                  <a:lnTo>
                    <a:pt x="720" y="8996"/>
                  </a:lnTo>
                  <a:lnTo>
                    <a:pt x="700" y="8996"/>
                  </a:lnTo>
                  <a:lnTo>
                    <a:pt x="666" y="9011"/>
                  </a:lnTo>
                  <a:lnTo>
                    <a:pt x="632" y="9019"/>
                  </a:lnTo>
                  <a:lnTo>
                    <a:pt x="583" y="9041"/>
                  </a:lnTo>
                  <a:lnTo>
                    <a:pt x="529" y="9056"/>
                  </a:lnTo>
                  <a:lnTo>
                    <a:pt x="480" y="9080"/>
                  </a:lnTo>
                  <a:lnTo>
                    <a:pt x="426" y="9095"/>
                  </a:lnTo>
                  <a:lnTo>
                    <a:pt x="343" y="9125"/>
                  </a:lnTo>
                  <a:lnTo>
                    <a:pt x="289" y="9140"/>
                  </a:lnTo>
                  <a:lnTo>
                    <a:pt x="186" y="9177"/>
                  </a:lnTo>
                  <a:lnTo>
                    <a:pt x="137" y="9192"/>
                  </a:lnTo>
                  <a:lnTo>
                    <a:pt x="0" y="9246"/>
                  </a:lnTo>
                  <a:cubicBezTo>
                    <a:pt x="460" y="9624"/>
                    <a:pt x="1283" y="10077"/>
                    <a:pt x="2243" y="10258"/>
                  </a:cubicBezTo>
                  <a:cubicBezTo>
                    <a:pt x="3462" y="10478"/>
                    <a:pt x="4559" y="11309"/>
                    <a:pt x="5484" y="12736"/>
                  </a:cubicBezTo>
                  <a:cubicBezTo>
                    <a:pt x="5984" y="13522"/>
                    <a:pt x="5622" y="14316"/>
                    <a:pt x="5058" y="14747"/>
                  </a:cubicBezTo>
                  <a:cubicBezTo>
                    <a:pt x="4887" y="14875"/>
                    <a:pt x="4902" y="14920"/>
                    <a:pt x="4902" y="14935"/>
                  </a:cubicBezTo>
                  <a:cubicBezTo>
                    <a:pt x="4936" y="14981"/>
                    <a:pt x="5230" y="15035"/>
                    <a:pt x="5504" y="15086"/>
                  </a:cubicBezTo>
                  <a:cubicBezTo>
                    <a:pt x="5656" y="15117"/>
                    <a:pt x="5847" y="15155"/>
                    <a:pt x="6033" y="15201"/>
                  </a:cubicBezTo>
                  <a:cubicBezTo>
                    <a:pt x="6464" y="15300"/>
                    <a:pt x="6846" y="15350"/>
                    <a:pt x="7184" y="15350"/>
                  </a:cubicBezTo>
                  <a:cubicBezTo>
                    <a:pt x="7615" y="15350"/>
                    <a:pt x="7967" y="15268"/>
                    <a:pt x="8227" y="15101"/>
                  </a:cubicBezTo>
                  <a:cubicBezTo>
                    <a:pt x="8535" y="14929"/>
                    <a:pt x="8878" y="14769"/>
                    <a:pt x="9275" y="14633"/>
                  </a:cubicBezTo>
                  <a:cubicBezTo>
                    <a:pt x="9823" y="14413"/>
                    <a:pt x="10337" y="14217"/>
                    <a:pt x="10440" y="13968"/>
                  </a:cubicBezTo>
                  <a:cubicBezTo>
                    <a:pt x="10455" y="13908"/>
                    <a:pt x="10543" y="13727"/>
                    <a:pt x="10866" y="13696"/>
                  </a:cubicBezTo>
                  <a:lnTo>
                    <a:pt x="10969" y="13696"/>
                  </a:lnTo>
                  <a:cubicBezTo>
                    <a:pt x="11297" y="13696"/>
                    <a:pt x="11552" y="13869"/>
                    <a:pt x="11880" y="14074"/>
                  </a:cubicBezTo>
                  <a:cubicBezTo>
                    <a:pt x="12017" y="14180"/>
                    <a:pt x="12188" y="14277"/>
                    <a:pt x="12360" y="14368"/>
                  </a:cubicBezTo>
                  <a:cubicBezTo>
                    <a:pt x="12977" y="14640"/>
                    <a:pt x="13403" y="15147"/>
                    <a:pt x="13525" y="15766"/>
                  </a:cubicBezTo>
                  <a:cubicBezTo>
                    <a:pt x="13540" y="15835"/>
                    <a:pt x="13559" y="15911"/>
                    <a:pt x="13559" y="15993"/>
                  </a:cubicBezTo>
                  <a:cubicBezTo>
                    <a:pt x="13682" y="16642"/>
                    <a:pt x="13887" y="17836"/>
                    <a:pt x="14813" y="18222"/>
                  </a:cubicBezTo>
                  <a:cubicBezTo>
                    <a:pt x="16096" y="18751"/>
                    <a:pt x="16267" y="19847"/>
                    <a:pt x="15925" y="20240"/>
                  </a:cubicBezTo>
                  <a:cubicBezTo>
                    <a:pt x="15787" y="20383"/>
                    <a:pt x="15944" y="20624"/>
                    <a:pt x="16096" y="20860"/>
                  </a:cubicBezTo>
                  <a:cubicBezTo>
                    <a:pt x="16253" y="21108"/>
                    <a:pt x="16404" y="21373"/>
                    <a:pt x="16302" y="21600"/>
                  </a:cubicBezTo>
                  <a:lnTo>
                    <a:pt x="16355" y="21570"/>
                  </a:lnTo>
                  <a:lnTo>
                    <a:pt x="16370" y="21555"/>
                  </a:lnTo>
                  <a:cubicBezTo>
                    <a:pt x="16404" y="21524"/>
                    <a:pt x="16439" y="21501"/>
                    <a:pt x="16473" y="21471"/>
                  </a:cubicBezTo>
                  <a:lnTo>
                    <a:pt x="16507" y="21455"/>
                  </a:lnTo>
                  <a:lnTo>
                    <a:pt x="16595" y="21380"/>
                  </a:lnTo>
                  <a:lnTo>
                    <a:pt x="16630" y="21350"/>
                  </a:lnTo>
                  <a:cubicBezTo>
                    <a:pt x="16664" y="21319"/>
                    <a:pt x="16698" y="21289"/>
                    <a:pt x="16733" y="21259"/>
                  </a:cubicBezTo>
                  <a:lnTo>
                    <a:pt x="16733" y="21244"/>
                  </a:lnTo>
                  <a:cubicBezTo>
                    <a:pt x="16782" y="21207"/>
                    <a:pt x="16816" y="21168"/>
                    <a:pt x="16850" y="21132"/>
                  </a:cubicBezTo>
                  <a:lnTo>
                    <a:pt x="16884" y="21093"/>
                  </a:lnTo>
                  <a:lnTo>
                    <a:pt x="16972" y="21002"/>
                  </a:lnTo>
                  <a:lnTo>
                    <a:pt x="17007" y="20965"/>
                  </a:lnTo>
                  <a:cubicBezTo>
                    <a:pt x="17056" y="20920"/>
                    <a:pt x="17090" y="20875"/>
                    <a:pt x="17124" y="20829"/>
                  </a:cubicBezTo>
                  <a:lnTo>
                    <a:pt x="17159" y="20806"/>
                  </a:lnTo>
                  <a:cubicBezTo>
                    <a:pt x="17193" y="20769"/>
                    <a:pt x="17227" y="20730"/>
                    <a:pt x="17261" y="20685"/>
                  </a:cubicBezTo>
                  <a:lnTo>
                    <a:pt x="17296" y="20640"/>
                  </a:lnTo>
                  <a:lnTo>
                    <a:pt x="17384" y="20519"/>
                  </a:lnTo>
                  <a:lnTo>
                    <a:pt x="17418" y="20488"/>
                  </a:lnTo>
                  <a:cubicBezTo>
                    <a:pt x="17452" y="20437"/>
                    <a:pt x="17487" y="20383"/>
                    <a:pt x="17536" y="20331"/>
                  </a:cubicBezTo>
                  <a:lnTo>
                    <a:pt x="17555" y="20292"/>
                  </a:lnTo>
                  <a:cubicBezTo>
                    <a:pt x="17589" y="20247"/>
                    <a:pt x="17624" y="20210"/>
                    <a:pt x="17658" y="20165"/>
                  </a:cubicBezTo>
                  <a:lnTo>
                    <a:pt x="17692" y="20111"/>
                  </a:lnTo>
                  <a:cubicBezTo>
                    <a:pt x="17727" y="20059"/>
                    <a:pt x="17761" y="19999"/>
                    <a:pt x="17795" y="19945"/>
                  </a:cubicBezTo>
                  <a:cubicBezTo>
                    <a:pt x="17776" y="19794"/>
                    <a:pt x="17638" y="19658"/>
                    <a:pt x="17418" y="19552"/>
                  </a:cubicBezTo>
                  <a:cubicBezTo>
                    <a:pt x="17124" y="19424"/>
                    <a:pt x="16972" y="19258"/>
                    <a:pt x="16953" y="19075"/>
                  </a:cubicBezTo>
                  <a:cubicBezTo>
                    <a:pt x="16953" y="18712"/>
                    <a:pt x="16953" y="18108"/>
                    <a:pt x="15993" y="17739"/>
                  </a:cubicBezTo>
                  <a:cubicBezTo>
                    <a:pt x="15170" y="17406"/>
                    <a:pt x="14656" y="16983"/>
                    <a:pt x="14676" y="16651"/>
                  </a:cubicBezTo>
                  <a:cubicBezTo>
                    <a:pt x="14656" y="16500"/>
                    <a:pt x="14813" y="16355"/>
                    <a:pt x="15053" y="16265"/>
                  </a:cubicBezTo>
                  <a:cubicBezTo>
                    <a:pt x="15308" y="16168"/>
                    <a:pt x="15273" y="15917"/>
                    <a:pt x="15273" y="15760"/>
                  </a:cubicBezTo>
                  <a:cubicBezTo>
                    <a:pt x="15273" y="15594"/>
                    <a:pt x="15239" y="15488"/>
                    <a:pt x="15445" y="15419"/>
                  </a:cubicBezTo>
                  <a:cubicBezTo>
                    <a:pt x="15513" y="15397"/>
                    <a:pt x="15601" y="15388"/>
                    <a:pt x="15704" y="15388"/>
                  </a:cubicBezTo>
                  <a:cubicBezTo>
                    <a:pt x="15773" y="15337"/>
                    <a:pt x="15822" y="15268"/>
                    <a:pt x="15807" y="15207"/>
                  </a:cubicBezTo>
                  <a:cubicBezTo>
                    <a:pt x="15807" y="15162"/>
                    <a:pt x="15753" y="15117"/>
                    <a:pt x="15650" y="15101"/>
                  </a:cubicBezTo>
                  <a:cubicBezTo>
                    <a:pt x="15601" y="15086"/>
                    <a:pt x="15533" y="15071"/>
                    <a:pt x="15479" y="15050"/>
                  </a:cubicBezTo>
                  <a:cubicBezTo>
                    <a:pt x="15136" y="14920"/>
                    <a:pt x="15170" y="14702"/>
                    <a:pt x="15170" y="14534"/>
                  </a:cubicBezTo>
                  <a:cubicBezTo>
                    <a:pt x="15190" y="14458"/>
                    <a:pt x="15190" y="14383"/>
                    <a:pt x="15156" y="14307"/>
                  </a:cubicBezTo>
                  <a:cubicBezTo>
                    <a:pt x="14553" y="14210"/>
                    <a:pt x="12942" y="13424"/>
                    <a:pt x="12942" y="13107"/>
                  </a:cubicBezTo>
                  <a:cubicBezTo>
                    <a:pt x="12942" y="12911"/>
                    <a:pt x="13217" y="12041"/>
                    <a:pt x="13437" y="11309"/>
                  </a:cubicBezTo>
                  <a:lnTo>
                    <a:pt x="13471" y="11225"/>
                  </a:lnTo>
                  <a:cubicBezTo>
                    <a:pt x="13594" y="10832"/>
                    <a:pt x="14656" y="10735"/>
                    <a:pt x="15273" y="10735"/>
                  </a:cubicBezTo>
                  <a:lnTo>
                    <a:pt x="15396" y="10735"/>
                  </a:lnTo>
                  <a:cubicBezTo>
                    <a:pt x="15415" y="10735"/>
                    <a:pt x="15445" y="10735"/>
                    <a:pt x="15469" y="10735"/>
                  </a:cubicBezTo>
                  <a:cubicBezTo>
                    <a:pt x="15876" y="10735"/>
                    <a:pt x="16733" y="10729"/>
                    <a:pt x="17007" y="10524"/>
                  </a:cubicBezTo>
                  <a:cubicBezTo>
                    <a:pt x="17296" y="10297"/>
                    <a:pt x="17967" y="10198"/>
                    <a:pt x="18564" y="10107"/>
                  </a:cubicBezTo>
                  <a:cubicBezTo>
                    <a:pt x="18872" y="10062"/>
                    <a:pt x="19352" y="9986"/>
                    <a:pt x="19406" y="9932"/>
                  </a:cubicBezTo>
                  <a:cubicBezTo>
                    <a:pt x="19421" y="9917"/>
                    <a:pt x="19440" y="9896"/>
                    <a:pt x="19475" y="9881"/>
                  </a:cubicBezTo>
                  <a:lnTo>
                    <a:pt x="19509" y="9857"/>
                  </a:lnTo>
                  <a:lnTo>
                    <a:pt x="19543" y="9842"/>
                  </a:lnTo>
                  <a:lnTo>
                    <a:pt x="19592" y="9814"/>
                  </a:lnTo>
                  <a:lnTo>
                    <a:pt x="19886" y="9751"/>
                  </a:lnTo>
                  <a:lnTo>
                    <a:pt x="20023" y="9714"/>
                  </a:lnTo>
                  <a:lnTo>
                    <a:pt x="20141" y="9691"/>
                  </a:lnTo>
                  <a:lnTo>
                    <a:pt x="20195" y="9676"/>
                  </a:lnTo>
                  <a:cubicBezTo>
                    <a:pt x="20469" y="9624"/>
                    <a:pt x="20655" y="9585"/>
                    <a:pt x="20689" y="9540"/>
                  </a:cubicBezTo>
                  <a:cubicBezTo>
                    <a:pt x="20689" y="9533"/>
                    <a:pt x="20689" y="9524"/>
                    <a:pt x="20689" y="9518"/>
                  </a:cubicBezTo>
                  <a:cubicBezTo>
                    <a:pt x="20689" y="9494"/>
                    <a:pt x="20689" y="9464"/>
                    <a:pt x="20709" y="9442"/>
                  </a:cubicBezTo>
                  <a:cubicBezTo>
                    <a:pt x="20709" y="9434"/>
                    <a:pt x="20709" y="9427"/>
                    <a:pt x="20723" y="9419"/>
                  </a:cubicBezTo>
                  <a:cubicBezTo>
                    <a:pt x="20743" y="9412"/>
                    <a:pt x="20743" y="9382"/>
                    <a:pt x="20758" y="9358"/>
                  </a:cubicBezTo>
                  <a:lnTo>
                    <a:pt x="20792" y="9328"/>
                  </a:lnTo>
                  <a:cubicBezTo>
                    <a:pt x="20812" y="9306"/>
                    <a:pt x="20826" y="9283"/>
                    <a:pt x="20861" y="9261"/>
                  </a:cubicBezTo>
                  <a:lnTo>
                    <a:pt x="20880" y="9237"/>
                  </a:lnTo>
                  <a:cubicBezTo>
                    <a:pt x="20914" y="9207"/>
                    <a:pt x="20949" y="9177"/>
                    <a:pt x="20983" y="9147"/>
                  </a:cubicBezTo>
                  <a:lnTo>
                    <a:pt x="21017" y="9125"/>
                  </a:lnTo>
                  <a:cubicBezTo>
                    <a:pt x="21052" y="9095"/>
                    <a:pt x="21086" y="9071"/>
                    <a:pt x="21120" y="9050"/>
                  </a:cubicBezTo>
                  <a:lnTo>
                    <a:pt x="21154" y="9019"/>
                  </a:lnTo>
                  <a:lnTo>
                    <a:pt x="21257" y="8950"/>
                  </a:lnTo>
                  <a:lnTo>
                    <a:pt x="21306" y="8920"/>
                  </a:lnTo>
                  <a:lnTo>
                    <a:pt x="21443" y="8838"/>
                  </a:lnTo>
                  <a:lnTo>
                    <a:pt x="21580" y="8747"/>
                  </a:lnTo>
                  <a:lnTo>
                    <a:pt x="21600" y="8739"/>
                  </a:lnTo>
                  <a:lnTo>
                    <a:pt x="21580" y="8739"/>
                  </a:lnTo>
                  <a:lnTo>
                    <a:pt x="21340" y="8784"/>
                  </a:lnTo>
                  <a:cubicBezTo>
                    <a:pt x="21003" y="8842"/>
                    <a:pt x="20719" y="8864"/>
                    <a:pt x="20479" y="8864"/>
                  </a:cubicBezTo>
                  <a:cubicBezTo>
                    <a:pt x="20067" y="8864"/>
                    <a:pt x="19803" y="8799"/>
                    <a:pt x="19661" y="8747"/>
                  </a:cubicBezTo>
                  <a:cubicBezTo>
                    <a:pt x="19318" y="8627"/>
                    <a:pt x="19166" y="8430"/>
                    <a:pt x="19250" y="8240"/>
                  </a:cubicBezTo>
                  <a:cubicBezTo>
                    <a:pt x="19269" y="8188"/>
                    <a:pt x="19235" y="8173"/>
                    <a:pt x="19215" y="8165"/>
                  </a:cubicBezTo>
                  <a:cubicBezTo>
                    <a:pt x="19078" y="8089"/>
                    <a:pt x="18427" y="8089"/>
                    <a:pt x="18084" y="8089"/>
                  </a:cubicBezTo>
                  <a:cubicBezTo>
                    <a:pt x="18069" y="8091"/>
                    <a:pt x="18055" y="8091"/>
                    <a:pt x="18035" y="8091"/>
                  </a:cubicBezTo>
                  <a:cubicBezTo>
                    <a:pt x="17834" y="8091"/>
                    <a:pt x="17663" y="8046"/>
                    <a:pt x="17536" y="7977"/>
                  </a:cubicBezTo>
                  <a:cubicBezTo>
                    <a:pt x="17247" y="7796"/>
                    <a:pt x="17487" y="7494"/>
                    <a:pt x="17707" y="7191"/>
                  </a:cubicBezTo>
                  <a:lnTo>
                    <a:pt x="17776" y="7116"/>
                  </a:lnTo>
                  <a:cubicBezTo>
                    <a:pt x="17810" y="7077"/>
                    <a:pt x="17829" y="7040"/>
                    <a:pt x="17810" y="7001"/>
                  </a:cubicBezTo>
                  <a:cubicBezTo>
                    <a:pt x="17829" y="6971"/>
                    <a:pt x="17795" y="6935"/>
                    <a:pt x="17761" y="6904"/>
                  </a:cubicBezTo>
                  <a:cubicBezTo>
                    <a:pt x="17570" y="6820"/>
                    <a:pt x="17315" y="6775"/>
                    <a:pt x="17041" y="6775"/>
                  </a:cubicBezTo>
                  <a:cubicBezTo>
                    <a:pt x="16679" y="6760"/>
                    <a:pt x="16336" y="6647"/>
                    <a:pt x="16116" y="6442"/>
                  </a:cubicBezTo>
                  <a:cubicBezTo>
                    <a:pt x="15841" y="6209"/>
                    <a:pt x="15704" y="5838"/>
                    <a:pt x="15910" y="5633"/>
                  </a:cubicBezTo>
                  <a:cubicBezTo>
                    <a:pt x="15729" y="5579"/>
                    <a:pt x="15185" y="5523"/>
                    <a:pt x="14681" y="5523"/>
                  </a:cubicBezTo>
                  <a:cubicBezTo>
                    <a:pt x="14407" y="5523"/>
                    <a:pt x="14147" y="5538"/>
                    <a:pt x="13956" y="5581"/>
                  </a:cubicBezTo>
                  <a:cubicBezTo>
                    <a:pt x="13873" y="5601"/>
                    <a:pt x="13701" y="5637"/>
                    <a:pt x="13520" y="5637"/>
                  </a:cubicBezTo>
                  <a:cubicBezTo>
                    <a:pt x="13432" y="5637"/>
                    <a:pt x="13334" y="5629"/>
                    <a:pt x="13251" y="5603"/>
                  </a:cubicBezTo>
                  <a:cubicBezTo>
                    <a:pt x="12977" y="5521"/>
                    <a:pt x="13011" y="5361"/>
                    <a:pt x="13045" y="5219"/>
                  </a:cubicBezTo>
                  <a:cubicBezTo>
                    <a:pt x="13079" y="5119"/>
                    <a:pt x="13079" y="5022"/>
                    <a:pt x="13026" y="4932"/>
                  </a:cubicBezTo>
                  <a:cubicBezTo>
                    <a:pt x="12683" y="4554"/>
                    <a:pt x="14299" y="3572"/>
                    <a:pt x="15308" y="3134"/>
                  </a:cubicBezTo>
                  <a:cubicBezTo>
                    <a:pt x="15479" y="3050"/>
                    <a:pt x="15636" y="2959"/>
                    <a:pt x="15738" y="2862"/>
                  </a:cubicBezTo>
                  <a:cubicBezTo>
                    <a:pt x="16027" y="2581"/>
                    <a:pt x="15978" y="2258"/>
                    <a:pt x="15910" y="1917"/>
                  </a:cubicBezTo>
                  <a:cubicBezTo>
                    <a:pt x="15890" y="1781"/>
                    <a:pt x="15856" y="1645"/>
                    <a:pt x="15856" y="1509"/>
                  </a:cubicBezTo>
                  <a:cubicBezTo>
                    <a:pt x="15856" y="1071"/>
                    <a:pt x="15616" y="1071"/>
                    <a:pt x="15121" y="1071"/>
                  </a:cubicBezTo>
                  <a:cubicBezTo>
                    <a:pt x="14196" y="1071"/>
                    <a:pt x="14196" y="512"/>
                    <a:pt x="14196" y="276"/>
                  </a:cubicBezTo>
                  <a:cubicBezTo>
                    <a:pt x="14162" y="171"/>
                    <a:pt x="14005" y="88"/>
                    <a:pt x="13785" y="50"/>
                  </a:cubicBezTo>
                  <a:cubicBezTo>
                    <a:pt x="13652" y="17"/>
                    <a:pt x="13506" y="0"/>
                    <a:pt x="1335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24" name="Google Shape;3872;p57"/>
            <p:cNvSpPr/>
            <p:nvPr/>
          </p:nvSpPr>
          <p:spPr>
            <a:xfrm>
              <a:off x="1931229" y="68152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897" y="2031"/>
                    <a:pt x="14194" y="5011"/>
                    <a:pt x="11109" y="8193"/>
                  </a:cubicBezTo>
                  <a:cubicBezTo>
                    <a:pt x="13423" y="5959"/>
                    <a:pt x="16046" y="3792"/>
                    <a:pt x="18977" y="1693"/>
                  </a:cubicBezTo>
                  <a:lnTo>
                    <a:pt x="21600" y="0"/>
                  </a:lnTo>
                  <a:close/>
                  <a:moveTo>
                    <a:pt x="11109" y="8193"/>
                  </a:moveTo>
                  <a:cubicBezTo>
                    <a:pt x="6480" y="12527"/>
                    <a:pt x="2931" y="17063"/>
                    <a:pt x="0" y="21600"/>
                  </a:cubicBezTo>
                  <a:cubicBezTo>
                    <a:pt x="2006" y="18553"/>
                    <a:pt x="6017" y="13136"/>
                    <a:pt x="11109" y="819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27" name="Google Shape;3881;p57"/>
            <p:cNvGrpSpPr/>
            <p:nvPr/>
          </p:nvGrpSpPr>
          <p:grpSpPr>
            <a:xfrm>
              <a:off x="1935893" y="668213"/>
              <a:ext cx="12701" cy="12701"/>
              <a:chOff x="0" y="0"/>
              <a:chExt cx="12700" cy="12699"/>
            </a:xfrm>
          </p:grpSpPr>
          <p:sp>
            <p:nvSpPr>
              <p:cNvPr id="3225"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514" y="7828"/>
                      <a:pt x="15709" y="1665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26"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5709" y="16656"/>
                      <a:pt x="18514" y="7828"/>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30" name="Google Shape;3883;p57"/>
            <p:cNvGrpSpPr/>
            <p:nvPr/>
          </p:nvGrpSpPr>
          <p:grpSpPr>
            <a:xfrm>
              <a:off x="1962226" y="637841"/>
              <a:ext cx="12701" cy="12701"/>
              <a:chOff x="0" y="0"/>
              <a:chExt cx="12700" cy="12700"/>
            </a:xfrm>
          </p:grpSpPr>
          <p:sp>
            <p:nvSpPr>
              <p:cNvPr id="322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7336"/>
                      <a:pt x="15429" y="15894"/>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2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5429" y="15894"/>
                      <a:pt x="21600" y="7336"/>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31" name="Google Shape;3899;p57"/>
            <p:cNvSpPr/>
            <p:nvPr/>
          </p:nvSpPr>
          <p:spPr>
            <a:xfrm>
              <a:off x="1912528" y="634827"/>
              <a:ext cx="19738" cy="12701"/>
            </a:xfrm>
            <a:custGeom>
              <a:avLst/>
              <a:gdLst/>
              <a:ahLst/>
              <a:cxnLst>
                <a:cxn ang="0">
                  <a:pos x="wd2" y="hd2"/>
                </a:cxn>
                <a:cxn ang="5400000">
                  <a:pos x="wd2" y="hd2"/>
                </a:cxn>
                <a:cxn ang="10800000">
                  <a:pos x="wd2" y="hd2"/>
                </a:cxn>
                <a:cxn ang="16200000">
                  <a:pos x="wd2" y="hd2"/>
                </a:cxn>
              </a:cxnLst>
              <a:rect l="0" t="0" r="r" b="b"/>
              <a:pathLst>
                <a:path w="21143" h="21600" fill="norm" stroke="1" extrusionOk="0">
                  <a:moveTo>
                    <a:pt x="8204" y="0"/>
                  </a:moveTo>
                  <a:cubicBezTo>
                    <a:pt x="7709" y="0"/>
                    <a:pt x="7316" y="345"/>
                    <a:pt x="6938" y="920"/>
                  </a:cubicBezTo>
                  <a:cubicBezTo>
                    <a:pt x="6371" y="1726"/>
                    <a:pt x="5818" y="2330"/>
                    <a:pt x="5207" y="2819"/>
                  </a:cubicBezTo>
                  <a:cubicBezTo>
                    <a:pt x="3520" y="3940"/>
                    <a:pt x="2196" y="6558"/>
                    <a:pt x="1585" y="9865"/>
                  </a:cubicBezTo>
                  <a:cubicBezTo>
                    <a:pt x="1484" y="10469"/>
                    <a:pt x="1324" y="11073"/>
                    <a:pt x="1178" y="11677"/>
                  </a:cubicBezTo>
                  <a:lnTo>
                    <a:pt x="1076" y="12195"/>
                  </a:lnTo>
                  <a:cubicBezTo>
                    <a:pt x="975" y="12598"/>
                    <a:pt x="873" y="13000"/>
                    <a:pt x="771" y="13403"/>
                  </a:cubicBezTo>
                  <a:lnTo>
                    <a:pt x="611" y="14007"/>
                  </a:lnTo>
                  <a:cubicBezTo>
                    <a:pt x="509" y="14323"/>
                    <a:pt x="407" y="14726"/>
                    <a:pt x="305" y="15014"/>
                  </a:cubicBezTo>
                  <a:lnTo>
                    <a:pt x="102" y="15618"/>
                  </a:lnTo>
                  <a:lnTo>
                    <a:pt x="0" y="15934"/>
                  </a:lnTo>
                  <a:cubicBezTo>
                    <a:pt x="204" y="16538"/>
                    <a:pt x="465" y="17027"/>
                    <a:pt x="815" y="17430"/>
                  </a:cubicBezTo>
                  <a:lnTo>
                    <a:pt x="916" y="17430"/>
                  </a:lnTo>
                  <a:cubicBezTo>
                    <a:pt x="989" y="17430"/>
                    <a:pt x="1062" y="17430"/>
                    <a:pt x="1135" y="17430"/>
                  </a:cubicBezTo>
                  <a:cubicBezTo>
                    <a:pt x="1862" y="17430"/>
                    <a:pt x="2560" y="17919"/>
                    <a:pt x="3215" y="18753"/>
                  </a:cubicBezTo>
                  <a:cubicBezTo>
                    <a:pt x="3884" y="19443"/>
                    <a:pt x="4553" y="20133"/>
                    <a:pt x="5338" y="20133"/>
                  </a:cubicBezTo>
                  <a:cubicBezTo>
                    <a:pt x="5571" y="20133"/>
                    <a:pt x="5818" y="20076"/>
                    <a:pt x="6065" y="19961"/>
                  </a:cubicBezTo>
                  <a:cubicBezTo>
                    <a:pt x="6269" y="19846"/>
                    <a:pt x="6473" y="19759"/>
                    <a:pt x="6633" y="19759"/>
                  </a:cubicBezTo>
                  <a:lnTo>
                    <a:pt x="7345" y="19759"/>
                  </a:lnTo>
                  <a:cubicBezTo>
                    <a:pt x="7491" y="19759"/>
                    <a:pt x="7695" y="19759"/>
                    <a:pt x="7855" y="19846"/>
                  </a:cubicBezTo>
                  <a:lnTo>
                    <a:pt x="7956" y="19846"/>
                  </a:lnTo>
                  <a:cubicBezTo>
                    <a:pt x="8160" y="19846"/>
                    <a:pt x="8305" y="19961"/>
                    <a:pt x="8509" y="20047"/>
                  </a:cubicBezTo>
                  <a:lnTo>
                    <a:pt x="8567" y="20047"/>
                  </a:lnTo>
                  <a:lnTo>
                    <a:pt x="9076" y="20248"/>
                  </a:lnTo>
                  <a:lnTo>
                    <a:pt x="9178" y="20363"/>
                  </a:lnTo>
                  <a:lnTo>
                    <a:pt x="9731" y="20651"/>
                  </a:lnTo>
                  <a:cubicBezTo>
                    <a:pt x="10502" y="21284"/>
                    <a:pt x="11316" y="21600"/>
                    <a:pt x="12145" y="21600"/>
                  </a:cubicBezTo>
                  <a:cubicBezTo>
                    <a:pt x="12640" y="21600"/>
                    <a:pt x="13120" y="21485"/>
                    <a:pt x="13600" y="21255"/>
                  </a:cubicBezTo>
                  <a:cubicBezTo>
                    <a:pt x="14429" y="20852"/>
                    <a:pt x="15287" y="20651"/>
                    <a:pt x="16131" y="20651"/>
                  </a:cubicBezTo>
                  <a:cubicBezTo>
                    <a:pt x="16815" y="20651"/>
                    <a:pt x="17484" y="20795"/>
                    <a:pt x="18138" y="21054"/>
                  </a:cubicBezTo>
                  <a:cubicBezTo>
                    <a:pt x="18807" y="21197"/>
                    <a:pt x="19302" y="21284"/>
                    <a:pt x="19695" y="21284"/>
                  </a:cubicBezTo>
                  <a:cubicBezTo>
                    <a:pt x="20349" y="21284"/>
                    <a:pt x="20655" y="21025"/>
                    <a:pt x="20887" y="20248"/>
                  </a:cubicBezTo>
                  <a:cubicBezTo>
                    <a:pt x="21600" y="17746"/>
                    <a:pt x="20684" y="11591"/>
                    <a:pt x="19869" y="8370"/>
                  </a:cubicBezTo>
                  <a:lnTo>
                    <a:pt x="19767" y="7766"/>
                  </a:lnTo>
                  <a:lnTo>
                    <a:pt x="19505" y="6644"/>
                  </a:lnTo>
                  <a:lnTo>
                    <a:pt x="19913" y="6241"/>
                  </a:lnTo>
                  <a:lnTo>
                    <a:pt x="20276" y="5839"/>
                  </a:lnTo>
                  <a:lnTo>
                    <a:pt x="20218" y="5839"/>
                  </a:lnTo>
                  <a:cubicBezTo>
                    <a:pt x="20073" y="5551"/>
                    <a:pt x="19869" y="5235"/>
                    <a:pt x="19665" y="5033"/>
                  </a:cubicBezTo>
                  <a:lnTo>
                    <a:pt x="19607" y="4947"/>
                  </a:lnTo>
                  <a:cubicBezTo>
                    <a:pt x="19404" y="4746"/>
                    <a:pt x="19258" y="4631"/>
                    <a:pt x="19098" y="4429"/>
                  </a:cubicBezTo>
                  <a:lnTo>
                    <a:pt x="19055" y="4429"/>
                  </a:lnTo>
                  <a:cubicBezTo>
                    <a:pt x="18895" y="4343"/>
                    <a:pt x="18749" y="4142"/>
                    <a:pt x="18545" y="4027"/>
                  </a:cubicBezTo>
                  <a:lnTo>
                    <a:pt x="18487" y="4027"/>
                  </a:lnTo>
                  <a:cubicBezTo>
                    <a:pt x="18342" y="4027"/>
                    <a:pt x="18182" y="3940"/>
                    <a:pt x="18036" y="3825"/>
                  </a:cubicBezTo>
                  <a:lnTo>
                    <a:pt x="17062" y="3825"/>
                  </a:lnTo>
                  <a:lnTo>
                    <a:pt x="16655" y="3940"/>
                  </a:lnTo>
                  <a:lnTo>
                    <a:pt x="16611" y="3940"/>
                  </a:lnTo>
                  <a:lnTo>
                    <a:pt x="16204" y="4142"/>
                  </a:lnTo>
                  <a:cubicBezTo>
                    <a:pt x="15796" y="4343"/>
                    <a:pt x="15389" y="4429"/>
                    <a:pt x="14982" y="4429"/>
                  </a:cubicBezTo>
                  <a:cubicBezTo>
                    <a:pt x="14109" y="4429"/>
                    <a:pt x="13236" y="3998"/>
                    <a:pt x="12436" y="3221"/>
                  </a:cubicBezTo>
                  <a:cubicBezTo>
                    <a:pt x="10298" y="978"/>
                    <a:pt x="9076" y="0"/>
                    <a:pt x="820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34" name="Google Shape;3904;p57"/>
            <p:cNvGrpSpPr/>
            <p:nvPr/>
          </p:nvGrpSpPr>
          <p:grpSpPr>
            <a:xfrm>
              <a:off x="1924576" y="633007"/>
              <a:ext cx="12701" cy="12701"/>
              <a:chOff x="0" y="0"/>
              <a:chExt cx="12699" cy="12700"/>
            </a:xfrm>
          </p:grpSpPr>
          <p:sp>
            <p:nvSpPr>
              <p:cNvPr id="323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886" y="21600"/>
                    </a:moveTo>
                    <a:lnTo>
                      <a:pt x="0" y="4849"/>
                    </a:lnTo>
                    <a:lnTo>
                      <a:pt x="2160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3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4849"/>
                    </a:lnTo>
                    <a:lnTo>
                      <a:pt x="13886" y="2160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37" name="Google Shape;3905;p57"/>
            <p:cNvGrpSpPr/>
            <p:nvPr/>
          </p:nvGrpSpPr>
          <p:grpSpPr>
            <a:xfrm>
              <a:off x="1908079" y="638221"/>
              <a:ext cx="12701" cy="12701"/>
              <a:chOff x="0" y="0"/>
              <a:chExt cx="12700" cy="12699"/>
            </a:xfrm>
          </p:grpSpPr>
          <p:sp>
            <p:nvSpPr>
              <p:cNvPr id="32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855" y="0"/>
                      <a:pt x="15288" y="672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3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288" y="6720"/>
                      <a:pt x="7855" y="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38" name="Google Shape;3908;p57"/>
            <p:cNvSpPr/>
            <p:nvPr/>
          </p:nvSpPr>
          <p:spPr>
            <a:xfrm>
              <a:off x="2006077" y="675209"/>
              <a:ext cx="51387" cy="110834"/>
            </a:xfrm>
            <a:custGeom>
              <a:avLst/>
              <a:gdLst/>
              <a:ahLst/>
              <a:cxnLst>
                <a:cxn ang="0">
                  <a:pos x="wd2" y="hd2"/>
                </a:cxn>
                <a:cxn ang="5400000">
                  <a:pos x="wd2" y="hd2"/>
                </a:cxn>
                <a:cxn ang="10800000">
                  <a:pos x="wd2" y="hd2"/>
                </a:cxn>
                <a:cxn ang="16200000">
                  <a:pos x="wd2" y="hd2"/>
                </a:cxn>
              </a:cxnLst>
              <a:rect l="0" t="0" r="r" b="b"/>
              <a:pathLst>
                <a:path w="21322" h="21600" fill="norm" stroke="1" extrusionOk="0">
                  <a:moveTo>
                    <a:pt x="9589" y="0"/>
                  </a:moveTo>
                  <a:cubicBezTo>
                    <a:pt x="9313" y="0"/>
                    <a:pt x="8383" y="278"/>
                    <a:pt x="7887" y="564"/>
                  </a:cubicBezTo>
                  <a:cubicBezTo>
                    <a:pt x="7831" y="611"/>
                    <a:pt x="7752" y="648"/>
                    <a:pt x="7713" y="693"/>
                  </a:cubicBezTo>
                  <a:cubicBezTo>
                    <a:pt x="7476" y="889"/>
                    <a:pt x="7200" y="939"/>
                    <a:pt x="6935" y="939"/>
                  </a:cubicBezTo>
                  <a:cubicBezTo>
                    <a:pt x="6761" y="939"/>
                    <a:pt x="6592" y="916"/>
                    <a:pt x="6451" y="897"/>
                  </a:cubicBezTo>
                  <a:cubicBezTo>
                    <a:pt x="6321" y="873"/>
                    <a:pt x="6186" y="863"/>
                    <a:pt x="6045" y="863"/>
                  </a:cubicBezTo>
                  <a:cubicBezTo>
                    <a:pt x="5859" y="863"/>
                    <a:pt x="5673" y="884"/>
                    <a:pt x="5504" y="926"/>
                  </a:cubicBezTo>
                  <a:cubicBezTo>
                    <a:pt x="5234" y="995"/>
                    <a:pt x="4963" y="1021"/>
                    <a:pt x="4710" y="1021"/>
                  </a:cubicBezTo>
                  <a:cubicBezTo>
                    <a:pt x="4304" y="1021"/>
                    <a:pt x="3927" y="955"/>
                    <a:pt x="3611" y="897"/>
                  </a:cubicBezTo>
                  <a:cubicBezTo>
                    <a:pt x="3307" y="844"/>
                    <a:pt x="3155" y="823"/>
                    <a:pt x="3076" y="823"/>
                  </a:cubicBezTo>
                  <a:cubicBezTo>
                    <a:pt x="3008" y="823"/>
                    <a:pt x="2986" y="839"/>
                    <a:pt x="2958" y="860"/>
                  </a:cubicBezTo>
                  <a:cubicBezTo>
                    <a:pt x="2755" y="1037"/>
                    <a:pt x="2451" y="1090"/>
                    <a:pt x="2152" y="1090"/>
                  </a:cubicBezTo>
                  <a:cubicBezTo>
                    <a:pt x="1989" y="1090"/>
                    <a:pt x="1825" y="1074"/>
                    <a:pt x="1679" y="1056"/>
                  </a:cubicBezTo>
                  <a:lnTo>
                    <a:pt x="1521" y="1037"/>
                  </a:lnTo>
                  <a:lnTo>
                    <a:pt x="1380" y="1019"/>
                  </a:lnTo>
                  <a:cubicBezTo>
                    <a:pt x="1121" y="976"/>
                    <a:pt x="952" y="955"/>
                    <a:pt x="828" y="955"/>
                  </a:cubicBezTo>
                  <a:cubicBezTo>
                    <a:pt x="732" y="955"/>
                    <a:pt x="665" y="971"/>
                    <a:pt x="614" y="1000"/>
                  </a:cubicBezTo>
                  <a:cubicBezTo>
                    <a:pt x="535" y="1045"/>
                    <a:pt x="473" y="1082"/>
                    <a:pt x="394" y="1119"/>
                  </a:cubicBezTo>
                  <a:lnTo>
                    <a:pt x="299" y="1156"/>
                  </a:lnTo>
                  <a:cubicBezTo>
                    <a:pt x="237" y="1175"/>
                    <a:pt x="180" y="1204"/>
                    <a:pt x="118" y="1222"/>
                  </a:cubicBezTo>
                  <a:lnTo>
                    <a:pt x="62" y="1241"/>
                  </a:lnTo>
                  <a:lnTo>
                    <a:pt x="0" y="1249"/>
                  </a:lnTo>
                  <a:lnTo>
                    <a:pt x="101" y="1297"/>
                  </a:lnTo>
                  <a:lnTo>
                    <a:pt x="197" y="1352"/>
                  </a:lnTo>
                  <a:lnTo>
                    <a:pt x="276" y="1397"/>
                  </a:lnTo>
                  <a:lnTo>
                    <a:pt x="377" y="1453"/>
                  </a:lnTo>
                  <a:lnTo>
                    <a:pt x="434" y="1490"/>
                  </a:lnTo>
                  <a:lnTo>
                    <a:pt x="535" y="1545"/>
                  </a:lnTo>
                  <a:lnTo>
                    <a:pt x="592" y="1582"/>
                  </a:lnTo>
                  <a:cubicBezTo>
                    <a:pt x="614" y="1601"/>
                    <a:pt x="631" y="1619"/>
                    <a:pt x="670" y="1638"/>
                  </a:cubicBezTo>
                  <a:lnTo>
                    <a:pt x="710" y="1675"/>
                  </a:lnTo>
                  <a:cubicBezTo>
                    <a:pt x="732" y="1693"/>
                    <a:pt x="749" y="1712"/>
                    <a:pt x="772" y="1731"/>
                  </a:cubicBezTo>
                  <a:cubicBezTo>
                    <a:pt x="789" y="1749"/>
                    <a:pt x="789" y="1760"/>
                    <a:pt x="811" y="1778"/>
                  </a:cubicBezTo>
                  <a:cubicBezTo>
                    <a:pt x="828" y="1797"/>
                    <a:pt x="828" y="1815"/>
                    <a:pt x="851" y="1834"/>
                  </a:cubicBezTo>
                  <a:cubicBezTo>
                    <a:pt x="851" y="1842"/>
                    <a:pt x="868" y="1852"/>
                    <a:pt x="868" y="1871"/>
                  </a:cubicBezTo>
                  <a:cubicBezTo>
                    <a:pt x="868" y="1897"/>
                    <a:pt x="890" y="1926"/>
                    <a:pt x="890" y="1953"/>
                  </a:cubicBezTo>
                  <a:cubicBezTo>
                    <a:pt x="890" y="2056"/>
                    <a:pt x="1183" y="2186"/>
                    <a:pt x="1482" y="2315"/>
                  </a:cubicBezTo>
                  <a:cubicBezTo>
                    <a:pt x="1932" y="2519"/>
                    <a:pt x="2445" y="2741"/>
                    <a:pt x="2445" y="3056"/>
                  </a:cubicBezTo>
                  <a:cubicBezTo>
                    <a:pt x="2445" y="3175"/>
                    <a:pt x="2744" y="3323"/>
                    <a:pt x="3194" y="3435"/>
                  </a:cubicBezTo>
                  <a:cubicBezTo>
                    <a:pt x="3572" y="3535"/>
                    <a:pt x="3961" y="3578"/>
                    <a:pt x="4203" y="3578"/>
                  </a:cubicBezTo>
                  <a:cubicBezTo>
                    <a:pt x="4304" y="3578"/>
                    <a:pt x="4377" y="3570"/>
                    <a:pt x="4417" y="3556"/>
                  </a:cubicBezTo>
                  <a:cubicBezTo>
                    <a:pt x="4777" y="3440"/>
                    <a:pt x="5285" y="3350"/>
                    <a:pt x="5769" y="3350"/>
                  </a:cubicBezTo>
                  <a:cubicBezTo>
                    <a:pt x="5977" y="3350"/>
                    <a:pt x="6186" y="3368"/>
                    <a:pt x="6372" y="3408"/>
                  </a:cubicBezTo>
                  <a:cubicBezTo>
                    <a:pt x="6665" y="3472"/>
                    <a:pt x="7042" y="3612"/>
                    <a:pt x="7138" y="3945"/>
                  </a:cubicBezTo>
                  <a:cubicBezTo>
                    <a:pt x="7200" y="4149"/>
                    <a:pt x="7375" y="4342"/>
                    <a:pt x="7651" y="4501"/>
                  </a:cubicBezTo>
                  <a:cubicBezTo>
                    <a:pt x="7949" y="4660"/>
                    <a:pt x="8124" y="4864"/>
                    <a:pt x="8124" y="5075"/>
                  </a:cubicBezTo>
                  <a:cubicBezTo>
                    <a:pt x="8124" y="5456"/>
                    <a:pt x="7335" y="5520"/>
                    <a:pt x="6766" y="5567"/>
                  </a:cubicBezTo>
                  <a:cubicBezTo>
                    <a:pt x="6192" y="5612"/>
                    <a:pt x="5859" y="5649"/>
                    <a:pt x="5741" y="5779"/>
                  </a:cubicBezTo>
                  <a:cubicBezTo>
                    <a:pt x="5741" y="5790"/>
                    <a:pt x="5741" y="5798"/>
                    <a:pt x="5741" y="5808"/>
                  </a:cubicBezTo>
                  <a:cubicBezTo>
                    <a:pt x="5820" y="5938"/>
                    <a:pt x="6980" y="6253"/>
                    <a:pt x="7397" y="6364"/>
                  </a:cubicBezTo>
                  <a:cubicBezTo>
                    <a:pt x="8383" y="6631"/>
                    <a:pt x="9093" y="6827"/>
                    <a:pt x="9093" y="7086"/>
                  </a:cubicBezTo>
                  <a:cubicBezTo>
                    <a:pt x="9093" y="7242"/>
                    <a:pt x="9448" y="7465"/>
                    <a:pt x="9803" y="7679"/>
                  </a:cubicBezTo>
                  <a:cubicBezTo>
                    <a:pt x="10141" y="7872"/>
                    <a:pt x="10417" y="8086"/>
                    <a:pt x="10631" y="8309"/>
                  </a:cubicBezTo>
                  <a:cubicBezTo>
                    <a:pt x="10789" y="8483"/>
                    <a:pt x="11262" y="8716"/>
                    <a:pt x="11696" y="8938"/>
                  </a:cubicBezTo>
                  <a:cubicBezTo>
                    <a:pt x="12310" y="9235"/>
                    <a:pt x="12941" y="9539"/>
                    <a:pt x="13177" y="9873"/>
                  </a:cubicBezTo>
                  <a:cubicBezTo>
                    <a:pt x="13431" y="10209"/>
                    <a:pt x="14141" y="10412"/>
                    <a:pt x="14772" y="10616"/>
                  </a:cubicBezTo>
                  <a:cubicBezTo>
                    <a:pt x="15087" y="10698"/>
                    <a:pt x="15363" y="10801"/>
                    <a:pt x="15639" y="10912"/>
                  </a:cubicBezTo>
                  <a:cubicBezTo>
                    <a:pt x="16372" y="11254"/>
                    <a:pt x="16507" y="11995"/>
                    <a:pt x="16310" y="12532"/>
                  </a:cubicBezTo>
                  <a:cubicBezTo>
                    <a:pt x="16254" y="12709"/>
                    <a:pt x="16231" y="12894"/>
                    <a:pt x="16231" y="13080"/>
                  </a:cubicBezTo>
                  <a:cubicBezTo>
                    <a:pt x="16231" y="13236"/>
                    <a:pt x="16254" y="13394"/>
                    <a:pt x="16293" y="13551"/>
                  </a:cubicBezTo>
                  <a:lnTo>
                    <a:pt x="16293" y="13569"/>
                  </a:lnTo>
                  <a:cubicBezTo>
                    <a:pt x="16293" y="13598"/>
                    <a:pt x="16310" y="13625"/>
                    <a:pt x="16332" y="13654"/>
                  </a:cubicBezTo>
                  <a:cubicBezTo>
                    <a:pt x="16349" y="13746"/>
                    <a:pt x="16389" y="13828"/>
                    <a:pt x="16451" y="13921"/>
                  </a:cubicBezTo>
                  <a:cubicBezTo>
                    <a:pt x="16530" y="14069"/>
                    <a:pt x="16625" y="14217"/>
                    <a:pt x="16744" y="14366"/>
                  </a:cubicBezTo>
                  <a:lnTo>
                    <a:pt x="16744" y="14376"/>
                  </a:lnTo>
                  <a:cubicBezTo>
                    <a:pt x="16783" y="14413"/>
                    <a:pt x="16823" y="14450"/>
                    <a:pt x="16862" y="14487"/>
                  </a:cubicBezTo>
                  <a:lnTo>
                    <a:pt x="16901" y="14524"/>
                  </a:lnTo>
                  <a:cubicBezTo>
                    <a:pt x="16941" y="14551"/>
                    <a:pt x="16980" y="14588"/>
                    <a:pt x="17020" y="14617"/>
                  </a:cubicBezTo>
                  <a:lnTo>
                    <a:pt x="17059" y="14654"/>
                  </a:lnTo>
                  <a:cubicBezTo>
                    <a:pt x="17121" y="14699"/>
                    <a:pt x="17161" y="14736"/>
                    <a:pt x="17217" y="14784"/>
                  </a:cubicBezTo>
                  <a:cubicBezTo>
                    <a:pt x="17296" y="14821"/>
                    <a:pt x="17335" y="14866"/>
                    <a:pt x="17397" y="14913"/>
                  </a:cubicBezTo>
                  <a:cubicBezTo>
                    <a:pt x="17910" y="15395"/>
                    <a:pt x="17358" y="15757"/>
                    <a:pt x="16687" y="16025"/>
                  </a:cubicBezTo>
                  <a:lnTo>
                    <a:pt x="16608" y="16062"/>
                  </a:lnTo>
                  <a:cubicBezTo>
                    <a:pt x="16507" y="16091"/>
                    <a:pt x="16411" y="16128"/>
                    <a:pt x="16332" y="16165"/>
                  </a:cubicBezTo>
                  <a:cubicBezTo>
                    <a:pt x="16231" y="16191"/>
                    <a:pt x="16073" y="16247"/>
                    <a:pt x="15955" y="16284"/>
                  </a:cubicBezTo>
                  <a:cubicBezTo>
                    <a:pt x="15639" y="16377"/>
                    <a:pt x="15324" y="16498"/>
                    <a:pt x="15070" y="16628"/>
                  </a:cubicBezTo>
                  <a:cubicBezTo>
                    <a:pt x="14890" y="16739"/>
                    <a:pt x="14755" y="16858"/>
                    <a:pt x="14654" y="16980"/>
                  </a:cubicBezTo>
                  <a:cubicBezTo>
                    <a:pt x="14349" y="17316"/>
                    <a:pt x="14011" y="17581"/>
                    <a:pt x="13014" y="17581"/>
                  </a:cubicBezTo>
                  <a:cubicBezTo>
                    <a:pt x="12721" y="17581"/>
                    <a:pt x="12372" y="17557"/>
                    <a:pt x="11955" y="17507"/>
                  </a:cubicBezTo>
                  <a:cubicBezTo>
                    <a:pt x="11775" y="17488"/>
                    <a:pt x="11617" y="17480"/>
                    <a:pt x="11459" y="17469"/>
                  </a:cubicBezTo>
                  <a:cubicBezTo>
                    <a:pt x="11561" y="17610"/>
                    <a:pt x="11696" y="17739"/>
                    <a:pt x="11876" y="17869"/>
                  </a:cubicBezTo>
                  <a:cubicBezTo>
                    <a:pt x="12248" y="18184"/>
                    <a:pt x="12603" y="18480"/>
                    <a:pt x="12366" y="18703"/>
                  </a:cubicBezTo>
                  <a:cubicBezTo>
                    <a:pt x="12208" y="18853"/>
                    <a:pt x="11882" y="18904"/>
                    <a:pt x="11476" y="18904"/>
                  </a:cubicBezTo>
                  <a:cubicBezTo>
                    <a:pt x="11037" y="18904"/>
                    <a:pt x="10496" y="18843"/>
                    <a:pt x="9961" y="18785"/>
                  </a:cubicBezTo>
                  <a:cubicBezTo>
                    <a:pt x="9606" y="18740"/>
                    <a:pt x="9251" y="18710"/>
                    <a:pt x="8873" y="18692"/>
                  </a:cubicBezTo>
                  <a:cubicBezTo>
                    <a:pt x="8873" y="18703"/>
                    <a:pt x="8873" y="18710"/>
                    <a:pt x="8856" y="18721"/>
                  </a:cubicBezTo>
                  <a:lnTo>
                    <a:pt x="8856" y="18758"/>
                  </a:lnTo>
                  <a:lnTo>
                    <a:pt x="8834" y="18766"/>
                  </a:lnTo>
                  <a:lnTo>
                    <a:pt x="8817" y="18785"/>
                  </a:lnTo>
                  <a:lnTo>
                    <a:pt x="8794" y="18803"/>
                  </a:lnTo>
                  <a:lnTo>
                    <a:pt x="8777" y="18822"/>
                  </a:lnTo>
                  <a:lnTo>
                    <a:pt x="8755" y="18840"/>
                  </a:lnTo>
                  <a:lnTo>
                    <a:pt x="8715" y="18859"/>
                  </a:lnTo>
                  <a:lnTo>
                    <a:pt x="8699" y="18877"/>
                  </a:lnTo>
                  <a:lnTo>
                    <a:pt x="8659" y="18906"/>
                  </a:lnTo>
                  <a:lnTo>
                    <a:pt x="8580" y="18943"/>
                  </a:lnTo>
                  <a:lnTo>
                    <a:pt x="8541" y="18970"/>
                  </a:lnTo>
                  <a:lnTo>
                    <a:pt x="8479" y="18988"/>
                  </a:lnTo>
                  <a:lnTo>
                    <a:pt x="8423" y="19007"/>
                  </a:lnTo>
                  <a:lnTo>
                    <a:pt x="8344" y="19044"/>
                  </a:lnTo>
                  <a:lnTo>
                    <a:pt x="8265" y="19073"/>
                  </a:lnTo>
                  <a:lnTo>
                    <a:pt x="8163" y="19110"/>
                  </a:lnTo>
                  <a:lnTo>
                    <a:pt x="8107" y="19129"/>
                  </a:lnTo>
                  <a:lnTo>
                    <a:pt x="8006" y="19155"/>
                  </a:lnTo>
                  <a:lnTo>
                    <a:pt x="7927" y="19184"/>
                  </a:lnTo>
                  <a:lnTo>
                    <a:pt x="7831" y="19211"/>
                  </a:lnTo>
                  <a:lnTo>
                    <a:pt x="7730" y="19240"/>
                  </a:lnTo>
                  <a:lnTo>
                    <a:pt x="7634" y="19266"/>
                  </a:lnTo>
                  <a:lnTo>
                    <a:pt x="7532" y="19295"/>
                  </a:lnTo>
                  <a:lnTo>
                    <a:pt x="7414" y="19332"/>
                  </a:lnTo>
                  <a:lnTo>
                    <a:pt x="7296" y="19359"/>
                  </a:lnTo>
                  <a:lnTo>
                    <a:pt x="7256" y="19369"/>
                  </a:lnTo>
                  <a:cubicBezTo>
                    <a:pt x="7476" y="19451"/>
                    <a:pt x="7690" y="19518"/>
                    <a:pt x="7927" y="19581"/>
                  </a:cubicBezTo>
                  <a:lnTo>
                    <a:pt x="8203" y="19655"/>
                  </a:lnTo>
                  <a:cubicBezTo>
                    <a:pt x="8383" y="19711"/>
                    <a:pt x="8501" y="19785"/>
                    <a:pt x="8541" y="19877"/>
                  </a:cubicBezTo>
                  <a:cubicBezTo>
                    <a:pt x="8620" y="20044"/>
                    <a:pt x="8400" y="20192"/>
                    <a:pt x="8124" y="20359"/>
                  </a:cubicBezTo>
                  <a:cubicBezTo>
                    <a:pt x="7831" y="20555"/>
                    <a:pt x="7493" y="20777"/>
                    <a:pt x="7515" y="21065"/>
                  </a:cubicBezTo>
                  <a:cubicBezTo>
                    <a:pt x="7532" y="21380"/>
                    <a:pt x="7808" y="21555"/>
                    <a:pt x="8085" y="21592"/>
                  </a:cubicBezTo>
                  <a:cubicBezTo>
                    <a:pt x="8113" y="21597"/>
                    <a:pt x="8141" y="21600"/>
                    <a:pt x="8169" y="21600"/>
                  </a:cubicBezTo>
                  <a:cubicBezTo>
                    <a:pt x="8242" y="21600"/>
                    <a:pt x="8327" y="21581"/>
                    <a:pt x="8383" y="21547"/>
                  </a:cubicBezTo>
                  <a:cubicBezTo>
                    <a:pt x="8817" y="21251"/>
                    <a:pt x="10552" y="20600"/>
                    <a:pt x="11341" y="20481"/>
                  </a:cubicBezTo>
                  <a:cubicBezTo>
                    <a:pt x="11403" y="20470"/>
                    <a:pt x="11420" y="20462"/>
                    <a:pt x="11442" y="20322"/>
                  </a:cubicBezTo>
                  <a:cubicBezTo>
                    <a:pt x="11403" y="20203"/>
                    <a:pt x="11482" y="20081"/>
                    <a:pt x="11656" y="19989"/>
                  </a:cubicBezTo>
                  <a:cubicBezTo>
                    <a:pt x="11786" y="19944"/>
                    <a:pt x="11944" y="19912"/>
                    <a:pt x="12107" y="19912"/>
                  </a:cubicBezTo>
                  <a:cubicBezTo>
                    <a:pt x="12141" y="19912"/>
                    <a:pt x="12175" y="19912"/>
                    <a:pt x="12208" y="19914"/>
                  </a:cubicBezTo>
                  <a:cubicBezTo>
                    <a:pt x="12310" y="19914"/>
                    <a:pt x="12349" y="19907"/>
                    <a:pt x="12445" y="19637"/>
                  </a:cubicBezTo>
                  <a:cubicBezTo>
                    <a:pt x="12468" y="19499"/>
                    <a:pt x="12563" y="19359"/>
                    <a:pt x="12682" y="19229"/>
                  </a:cubicBezTo>
                  <a:cubicBezTo>
                    <a:pt x="12952" y="19004"/>
                    <a:pt x="13318" y="18954"/>
                    <a:pt x="13752" y="18954"/>
                  </a:cubicBezTo>
                  <a:cubicBezTo>
                    <a:pt x="13927" y="18954"/>
                    <a:pt x="14107" y="18962"/>
                    <a:pt x="14299" y="18970"/>
                  </a:cubicBezTo>
                  <a:cubicBezTo>
                    <a:pt x="14496" y="18980"/>
                    <a:pt x="14693" y="18988"/>
                    <a:pt x="14952" y="18988"/>
                  </a:cubicBezTo>
                  <a:lnTo>
                    <a:pt x="14992" y="18988"/>
                  </a:lnTo>
                  <a:cubicBezTo>
                    <a:pt x="15899" y="18988"/>
                    <a:pt x="17296" y="18573"/>
                    <a:pt x="18637" y="18165"/>
                  </a:cubicBezTo>
                  <a:lnTo>
                    <a:pt x="18913" y="18081"/>
                  </a:lnTo>
                  <a:cubicBezTo>
                    <a:pt x="20372" y="17636"/>
                    <a:pt x="20592" y="17573"/>
                    <a:pt x="21166" y="16265"/>
                  </a:cubicBezTo>
                  <a:cubicBezTo>
                    <a:pt x="21600" y="15310"/>
                    <a:pt x="21025" y="14191"/>
                    <a:pt x="20670" y="13524"/>
                  </a:cubicBezTo>
                  <a:cubicBezTo>
                    <a:pt x="20552" y="13328"/>
                    <a:pt x="20473" y="13135"/>
                    <a:pt x="20434" y="12939"/>
                  </a:cubicBezTo>
                  <a:cubicBezTo>
                    <a:pt x="20394" y="12569"/>
                    <a:pt x="18501" y="10939"/>
                    <a:pt x="17887" y="10838"/>
                  </a:cubicBezTo>
                  <a:cubicBezTo>
                    <a:pt x="17279" y="10838"/>
                    <a:pt x="16034" y="10375"/>
                    <a:pt x="13217" y="9076"/>
                  </a:cubicBezTo>
                  <a:cubicBezTo>
                    <a:pt x="12980" y="8957"/>
                    <a:pt x="12783" y="8872"/>
                    <a:pt x="12682" y="8827"/>
                  </a:cubicBezTo>
                  <a:cubicBezTo>
                    <a:pt x="12366" y="8679"/>
                    <a:pt x="12152" y="8494"/>
                    <a:pt x="12034" y="8290"/>
                  </a:cubicBezTo>
                  <a:cubicBezTo>
                    <a:pt x="11915" y="8068"/>
                    <a:pt x="11679" y="7872"/>
                    <a:pt x="11324" y="7716"/>
                  </a:cubicBezTo>
                  <a:cubicBezTo>
                    <a:pt x="10180" y="7271"/>
                    <a:pt x="10220" y="6168"/>
                    <a:pt x="10417" y="5594"/>
                  </a:cubicBezTo>
                  <a:cubicBezTo>
                    <a:pt x="10575" y="5168"/>
                    <a:pt x="11285" y="4927"/>
                    <a:pt x="11854" y="4734"/>
                  </a:cubicBezTo>
                  <a:cubicBezTo>
                    <a:pt x="12270" y="4594"/>
                    <a:pt x="12603" y="4482"/>
                    <a:pt x="12603" y="4361"/>
                  </a:cubicBezTo>
                  <a:cubicBezTo>
                    <a:pt x="12563" y="3990"/>
                    <a:pt x="12704" y="3723"/>
                    <a:pt x="13037" y="3546"/>
                  </a:cubicBezTo>
                  <a:cubicBezTo>
                    <a:pt x="13335" y="3408"/>
                    <a:pt x="13730" y="3323"/>
                    <a:pt x="14124" y="3323"/>
                  </a:cubicBezTo>
                  <a:cubicBezTo>
                    <a:pt x="14952" y="3305"/>
                    <a:pt x="15820" y="2982"/>
                    <a:pt x="16254" y="2657"/>
                  </a:cubicBezTo>
                  <a:lnTo>
                    <a:pt x="16293" y="2630"/>
                  </a:lnTo>
                  <a:lnTo>
                    <a:pt x="16214" y="2612"/>
                  </a:lnTo>
                  <a:lnTo>
                    <a:pt x="16192" y="2593"/>
                  </a:lnTo>
                  <a:lnTo>
                    <a:pt x="16096" y="2593"/>
                  </a:lnTo>
                  <a:cubicBezTo>
                    <a:pt x="15363" y="2527"/>
                    <a:pt x="13668" y="2027"/>
                    <a:pt x="13037" y="1619"/>
                  </a:cubicBezTo>
                  <a:lnTo>
                    <a:pt x="12980" y="1574"/>
                  </a:lnTo>
                  <a:lnTo>
                    <a:pt x="12980" y="1564"/>
                  </a:lnTo>
                  <a:lnTo>
                    <a:pt x="12941" y="1527"/>
                  </a:lnTo>
                  <a:lnTo>
                    <a:pt x="12918" y="1508"/>
                  </a:lnTo>
                  <a:lnTo>
                    <a:pt x="12879" y="1482"/>
                  </a:lnTo>
                  <a:cubicBezTo>
                    <a:pt x="12879" y="1471"/>
                    <a:pt x="12879" y="1463"/>
                    <a:pt x="12879" y="1453"/>
                  </a:cubicBezTo>
                  <a:cubicBezTo>
                    <a:pt x="12862" y="1453"/>
                    <a:pt x="12862" y="1445"/>
                    <a:pt x="12862" y="1434"/>
                  </a:cubicBezTo>
                  <a:cubicBezTo>
                    <a:pt x="12839" y="1426"/>
                    <a:pt x="12862" y="1416"/>
                    <a:pt x="12862" y="1408"/>
                  </a:cubicBezTo>
                  <a:lnTo>
                    <a:pt x="12862" y="1389"/>
                  </a:lnTo>
                  <a:cubicBezTo>
                    <a:pt x="12862" y="1379"/>
                    <a:pt x="12862" y="1360"/>
                    <a:pt x="12862" y="1352"/>
                  </a:cubicBezTo>
                  <a:cubicBezTo>
                    <a:pt x="12879" y="1241"/>
                    <a:pt x="12918" y="1138"/>
                    <a:pt x="13020" y="1037"/>
                  </a:cubicBezTo>
                  <a:cubicBezTo>
                    <a:pt x="13099" y="945"/>
                    <a:pt x="13194" y="834"/>
                    <a:pt x="13138" y="796"/>
                  </a:cubicBezTo>
                  <a:cubicBezTo>
                    <a:pt x="13138" y="778"/>
                    <a:pt x="12997" y="704"/>
                    <a:pt x="12327" y="667"/>
                  </a:cubicBezTo>
                  <a:cubicBezTo>
                    <a:pt x="10552" y="564"/>
                    <a:pt x="10039" y="267"/>
                    <a:pt x="9707" y="74"/>
                  </a:cubicBezTo>
                  <a:cubicBezTo>
                    <a:pt x="9668" y="45"/>
                    <a:pt x="9628" y="26"/>
                    <a:pt x="958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39" name="Google Shape;3909;p57"/>
            <p:cNvSpPr/>
            <p:nvPr/>
          </p:nvSpPr>
          <p:spPr>
            <a:xfrm>
              <a:off x="2007085" y="743857"/>
              <a:ext cx="39592" cy="29451"/>
            </a:xfrm>
            <a:custGeom>
              <a:avLst/>
              <a:gdLst/>
              <a:ahLst/>
              <a:cxnLst>
                <a:cxn ang="0">
                  <a:pos x="wd2" y="hd2"/>
                </a:cxn>
                <a:cxn ang="5400000">
                  <a:pos x="wd2" y="hd2"/>
                </a:cxn>
                <a:cxn ang="10800000">
                  <a:pos x="wd2" y="hd2"/>
                </a:cxn>
                <a:cxn ang="16200000">
                  <a:pos x="wd2" y="hd2"/>
                </a:cxn>
              </a:cxnLst>
              <a:rect l="0" t="0" r="r" b="b"/>
              <a:pathLst>
                <a:path w="20974" h="21600" fill="norm" stroke="1" extrusionOk="0">
                  <a:moveTo>
                    <a:pt x="15664" y="0"/>
                  </a:moveTo>
                  <a:cubicBezTo>
                    <a:pt x="15355" y="0"/>
                    <a:pt x="15075" y="70"/>
                    <a:pt x="14902" y="229"/>
                  </a:cubicBezTo>
                  <a:cubicBezTo>
                    <a:pt x="14751" y="368"/>
                    <a:pt x="14679" y="578"/>
                    <a:pt x="14700" y="827"/>
                  </a:cubicBezTo>
                  <a:cubicBezTo>
                    <a:pt x="14729" y="1802"/>
                    <a:pt x="14377" y="2709"/>
                    <a:pt x="13744" y="3197"/>
                  </a:cubicBezTo>
                  <a:cubicBezTo>
                    <a:pt x="13672" y="3227"/>
                    <a:pt x="13593" y="3266"/>
                    <a:pt x="13492" y="3296"/>
                  </a:cubicBezTo>
                  <a:lnTo>
                    <a:pt x="13442" y="3296"/>
                  </a:lnTo>
                  <a:cubicBezTo>
                    <a:pt x="13391" y="3336"/>
                    <a:pt x="13341" y="3336"/>
                    <a:pt x="13291" y="3336"/>
                  </a:cubicBezTo>
                  <a:lnTo>
                    <a:pt x="13219" y="3336"/>
                  </a:lnTo>
                  <a:cubicBezTo>
                    <a:pt x="13168" y="3336"/>
                    <a:pt x="13089" y="3296"/>
                    <a:pt x="13017" y="3266"/>
                  </a:cubicBezTo>
                  <a:cubicBezTo>
                    <a:pt x="12938" y="3227"/>
                    <a:pt x="12866" y="3197"/>
                    <a:pt x="12816" y="3127"/>
                  </a:cubicBezTo>
                  <a:cubicBezTo>
                    <a:pt x="12737" y="3017"/>
                    <a:pt x="12665" y="2878"/>
                    <a:pt x="12615" y="2709"/>
                  </a:cubicBezTo>
                  <a:lnTo>
                    <a:pt x="12615" y="2669"/>
                  </a:lnTo>
                  <a:cubicBezTo>
                    <a:pt x="12615" y="2599"/>
                    <a:pt x="12586" y="2529"/>
                    <a:pt x="12586" y="2460"/>
                  </a:cubicBezTo>
                  <a:lnTo>
                    <a:pt x="12586" y="2430"/>
                  </a:lnTo>
                  <a:cubicBezTo>
                    <a:pt x="12586" y="2360"/>
                    <a:pt x="12586" y="2251"/>
                    <a:pt x="12586" y="2181"/>
                  </a:cubicBezTo>
                  <a:cubicBezTo>
                    <a:pt x="12464" y="2111"/>
                    <a:pt x="12312" y="2041"/>
                    <a:pt x="12161" y="1972"/>
                  </a:cubicBezTo>
                  <a:cubicBezTo>
                    <a:pt x="11931" y="1832"/>
                    <a:pt x="11708" y="1733"/>
                    <a:pt x="11478" y="1554"/>
                  </a:cubicBezTo>
                  <a:lnTo>
                    <a:pt x="11457" y="1593"/>
                  </a:lnTo>
                  <a:lnTo>
                    <a:pt x="11248" y="1384"/>
                  </a:lnTo>
                  <a:cubicBezTo>
                    <a:pt x="11147" y="1315"/>
                    <a:pt x="11075" y="1245"/>
                    <a:pt x="10975" y="1135"/>
                  </a:cubicBezTo>
                  <a:lnTo>
                    <a:pt x="10673" y="856"/>
                  </a:lnTo>
                  <a:lnTo>
                    <a:pt x="10694" y="827"/>
                  </a:lnTo>
                  <a:cubicBezTo>
                    <a:pt x="10644" y="757"/>
                    <a:pt x="10593" y="647"/>
                    <a:pt x="10543" y="578"/>
                  </a:cubicBezTo>
                  <a:cubicBezTo>
                    <a:pt x="10406" y="349"/>
                    <a:pt x="10097" y="269"/>
                    <a:pt x="9716" y="269"/>
                  </a:cubicBezTo>
                  <a:cubicBezTo>
                    <a:pt x="9248" y="269"/>
                    <a:pt x="8673" y="378"/>
                    <a:pt x="8177" y="478"/>
                  </a:cubicBezTo>
                  <a:cubicBezTo>
                    <a:pt x="7752" y="578"/>
                    <a:pt x="7321" y="647"/>
                    <a:pt x="6896" y="687"/>
                  </a:cubicBezTo>
                  <a:cubicBezTo>
                    <a:pt x="6731" y="717"/>
                    <a:pt x="6573" y="737"/>
                    <a:pt x="6407" y="737"/>
                  </a:cubicBezTo>
                  <a:cubicBezTo>
                    <a:pt x="6055" y="737"/>
                    <a:pt x="5709" y="667"/>
                    <a:pt x="5386" y="548"/>
                  </a:cubicBezTo>
                  <a:cubicBezTo>
                    <a:pt x="5220" y="468"/>
                    <a:pt x="5033" y="438"/>
                    <a:pt x="4839" y="438"/>
                  </a:cubicBezTo>
                  <a:cubicBezTo>
                    <a:pt x="3595" y="438"/>
                    <a:pt x="1782" y="1892"/>
                    <a:pt x="523" y="4033"/>
                  </a:cubicBezTo>
                  <a:cubicBezTo>
                    <a:pt x="-203" y="5248"/>
                    <a:pt x="-52" y="5527"/>
                    <a:pt x="250" y="6224"/>
                  </a:cubicBezTo>
                  <a:cubicBezTo>
                    <a:pt x="603" y="6891"/>
                    <a:pt x="775" y="7688"/>
                    <a:pt x="804" y="8495"/>
                  </a:cubicBezTo>
                  <a:cubicBezTo>
                    <a:pt x="775" y="9162"/>
                    <a:pt x="905" y="9789"/>
                    <a:pt x="1128" y="10347"/>
                  </a:cubicBezTo>
                  <a:lnTo>
                    <a:pt x="1207" y="10556"/>
                  </a:lnTo>
                  <a:lnTo>
                    <a:pt x="1228" y="10656"/>
                  </a:lnTo>
                  <a:lnTo>
                    <a:pt x="1279" y="10795"/>
                  </a:lnTo>
                  <a:lnTo>
                    <a:pt x="1307" y="10905"/>
                  </a:lnTo>
                  <a:cubicBezTo>
                    <a:pt x="1307" y="10934"/>
                    <a:pt x="1358" y="11004"/>
                    <a:pt x="1358" y="11044"/>
                  </a:cubicBezTo>
                  <a:cubicBezTo>
                    <a:pt x="1379" y="11114"/>
                    <a:pt x="1358" y="11144"/>
                    <a:pt x="1379" y="11183"/>
                  </a:cubicBezTo>
                  <a:cubicBezTo>
                    <a:pt x="1408" y="11213"/>
                    <a:pt x="1408" y="11283"/>
                    <a:pt x="1408" y="11323"/>
                  </a:cubicBezTo>
                  <a:cubicBezTo>
                    <a:pt x="1430" y="11393"/>
                    <a:pt x="1408" y="11422"/>
                    <a:pt x="1408" y="11462"/>
                  </a:cubicBezTo>
                  <a:lnTo>
                    <a:pt x="1408" y="12120"/>
                  </a:lnTo>
                  <a:cubicBezTo>
                    <a:pt x="1408" y="12159"/>
                    <a:pt x="1379" y="12259"/>
                    <a:pt x="1379" y="12368"/>
                  </a:cubicBezTo>
                  <a:cubicBezTo>
                    <a:pt x="1358" y="12438"/>
                    <a:pt x="1379" y="12468"/>
                    <a:pt x="1358" y="12508"/>
                  </a:cubicBezTo>
                  <a:lnTo>
                    <a:pt x="1358" y="12538"/>
                  </a:lnTo>
                  <a:cubicBezTo>
                    <a:pt x="2336" y="13484"/>
                    <a:pt x="2314" y="15187"/>
                    <a:pt x="2286" y="16481"/>
                  </a:cubicBezTo>
                  <a:cubicBezTo>
                    <a:pt x="2286" y="16860"/>
                    <a:pt x="2286" y="17278"/>
                    <a:pt x="2314" y="17666"/>
                  </a:cubicBezTo>
                  <a:cubicBezTo>
                    <a:pt x="2336" y="17876"/>
                    <a:pt x="2386" y="17905"/>
                    <a:pt x="2386" y="17945"/>
                  </a:cubicBezTo>
                  <a:cubicBezTo>
                    <a:pt x="2451" y="17995"/>
                    <a:pt x="2545" y="18015"/>
                    <a:pt x="2660" y="18015"/>
                  </a:cubicBezTo>
                  <a:cubicBezTo>
                    <a:pt x="2926" y="18015"/>
                    <a:pt x="3286" y="17915"/>
                    <a:pt x="3544" y="17836"/>
                  </a:cubicBezTo>
                  <a:cubicBezTo>
                    <a:pt x="3775" y="17766"/>
                    <a:pt x="4026" y="17736"/>
                    <a:pt x="4249" y="17696"/>
                  </a:cubicBezTo>
                  <a:cubicBezTo>
                    <a:pt x="4293" y="17686"/>
                    <a:pt x="4336" y="17676"/>
                    <a:pt x="4379" y="17676"/>
                  </a:cubicBezTo>
                  <a:cubicBezTo>
                    <a:pt x="4587" y="17676"/>
                    <a:pt x="4782" y="17816"/>
                    <a:pt x="4904" y="18015"/>
                  </a:cubicBezTo>
                  <a:cubicBezTo>
                    <a:pt x="5134" y="18463"/>
                    <a:pt x="5005" y="18951"/>
                    <a:pt x="4904" y="19439"/>
                  </a:cubicBezTo>
                  <a:cubicBezTo>
                    <a:pt x="4753" y="20037"/>
                    <a:pt x="4652" y="20524"/>
                    <a:pt x="4832" y="20803"/>
                  </a:cubicBezTo>
                  <a:cubicBezTo>
                    <a:pt x="4904" y="20903"/>
                    <a:pt x="5019" y="20943"/>
                    <a:pt x="5156" y="20943"/>
                  </a:cubicBezTo>
                  <a:cubicBezTo>
                    <a:pt x="5400" y="20943"/>
                    <a:pt x="5724" y="20823"/>
                    <a:pt x="6012" y="20734"/>
                  </a:cubicBezTo>
                  <a:cubicBezTo>
                    <a:pt x="6342" y="20594"/>
                    <a:pt x="6666" y="20524"/>
                    <a:pt x="7019" y="20485"/>
                  </a:cubicBezTo>
                  <a:cubicBezTo>
                    <a:pt x="7040" y="20485"/>
                    <a:pt x="7062" y="20485"/>
                    <a:pt x="7083" y="20485"/>
                  </a:cubicBezTo>
                  <a:cubicBezTo>
                    <a:pt x="7508" y="20485"/>
                    <a:pt x="7889" y="20823"/>
                    <a:pt x="8054" y="21361"/>
                  </a:cubicBezTo>
                  <a:cubicBezTo>
                    <a:pt x="8076" y="21461"/>
                    <a:pt x="8105" y="21530"/>
                    <a:pt x="8126" y="21600"/>
                  </a:cubicBezTo>
                  <a:lnTo>
                    <a:pt x="8205" y="21570"/>
                  </a:lnTo>
                  <a:lnTo>
                    <a:pt x="8428" y="21391"/>
                  </a:lnTo>
                  <a:lnTo>
                    <a:pt x="8558" y="21291"/>
                  </a:lnTo>
                  <a:lnTo>
                    <a:pt x="8709" y="21182"/>
                  </a:lnTo>
                  <a:lnTo>
                    <a:pt x="8810" y="21082"/>
                  </a:lnTo>
                  <a:lnTo>
                    <a:pt x="8932" y="20973"/>
                  </a:lnTo>
                  <a:lnTo>
                    <a:pt x="9033" y="20903"/>
                  </a:lnTo>
                  <a:lnTo>
                    <a:pt x="9133" y="20803"/>
                  </a:lnTo>
                  <a:lnTo>
                    <a:pt x="9212" y="20734"/>
                  </a:lnTo>
                  <a:lnTo>
                    <a:pt x="9313" y="20664"/>
                  </a:lnTo>
                  <a:lnTo>
                    <a:pt x="9385" y="20594"/>
                  </a:lnTo>
                  <a:lnTo>
                    <a:pt x="9514" y="20415"/>
                  </a:lnTo>
                  <a:lnTo>
                    <a:pt x="9586" y="20345"/>
                  </a:lnTo>
                  <a:lnTo>
                    <a:pt x="9637" y="20315"/>
                  </a:lnTo>
                  <a:lnTo>
                    <a:pt x="9838" y="20037"/>
                  </a:lnTo>
                  <a:lnTo>
                    <a:pt x="9867" y="19967"/>
                  </a:lnTo>
                  <a:lnTo>
                    <a:pt x="9889" y="19927"/>
                  </a:lnTo>
                  <a:lnTo>
                    <a:pt x="9889" y="19857"/>
                  </a:lnTo>
                  <a:cubicBezTo>
                    <a:pt x="9889" y="19578"/>
                    <a:pt x="9989" y="19300"/>
                    <a:pt x="10140" y="19130"/>
                  </a:cubicBezTo>
                  <a:cubicBezTo>
                    <a:pt x="10320" y="18941"/>
                    <a:pt x="10550" y="18861"/>
                    <a:pt x="10838" y="18861"/>
                  </a:cubicBezTo>
                  <a:cubicBezTo>
                    <a:pt x="11234" y="18861"/>
                    <a:pt x="11751" y="19011"/>
                    <a:pt x="12435" y="19230"/>
                  </a:cubicBezTo>
                  <a:cubicBezTo>
                    <a:pt x="12888" y="19369"/>
                    <a:pt x="13715" y="19658"/>
                    <a:pt x="14161" y="19658"/>
                  </a:cubicBezTo>
                  <a:cubicBezTo>
                    <a:pt x="14283" y="19658"/>
                    <a:pt x="14377" y="19638"/>
                    <a:pt x="14427" y="19578"/>
                  </a:cubicBezTo>
                  <a:cubicBezTo>
                    <a:pt x="14478" y="19300"/>
                    <a:pt x="14046" y="18254"/>
                    <a:pt x="13794" y="17696"/>
                  </a:cubicBezTo>
                  <a:cubicBezTo>
                    <a:pt x="13319" y="16481"/>
                    <a:pt x="12888" y="15466"/>
                    <a:pt x="13291" y="14739"/>
                  </a:cubicBezTo>
                  <a:cubicBezTo>
                    <a:pt x="13485" y="14380"/>
                    <a:pt x="13787" y="14261"/>
                    <a:pt x="14118" y="14261"/>
                  </a:cubicBezTo>
                  <a:cubicBezTo>
                    <a:pt x="14391" y="14261"/>
                    <a:pt x="14686" y="14340"/>
                    <a:pt x="14952" y="14420"/>
                  </a:cubicBezTo>
                  <a:cubicBezTo>
                    <a:pt x="15434" y="14589"/>
                    <a:pt x="15801" y="14669"/>
                    <a:pt x="16082" y="14669"/>
                  </a:cubicBezTo>
                  <a:cubicBezTo>
                    <a:pt x="16851" y="14669"/>
                    <a:pt x="17017" y="14091"/>
                    <a:pt x="17297" y="13205"/>
                  </a:cubicBezTo>
                  <a:cubicBezTo>
                    <a:pt x="17470" y="12607"/>
                    <a:pt x="17671" y="12050"/>
                    <a:pt x="17952" y="11562"/>
                  </a:cubicBezTo>
                  <a:cubicBezTo>
                    <a:pt x="18354" y="10974"/>
                    <a:pt x="18808" y="10446"/>
                    <a:pt x="19282" y="9998"/>
                  </a:cubicBezTo>
                  <a:cubicBezTo>
                    <a:pt x="20771" y="8495"/>
                    <a:pt x="21397" y="7658"/>
                    <a:pt x="20671" y="6124"/>
                  </a:cubicBezTo>
                  <a:cubicBezTo>
                    <a:pt x="20541" y="5876"/>
                    <a:pt x="20440" y="5597"/>
                    <a:pt x="20340" y="5358"/>
                  </a:cubicBezTo>
                  <a:cubicBezTo>
                    <a:pt x="19714" y="3754"/>
                    <a:pt x="19333" y="1942"/>
                    <a:pt x="19261" y="129"/>
                  </a:cubicBezTo>
                  <a:lnTo>
                    <a:pt x="19232" y="129"/>
                  </a:lnTo>
                  <a:cubicBezTo>
                    <a:pt x="19110" y="129"/>
                    <a:pt x="19009" y="159"/>
                    <a:pt x="18908" y="229"/>
                  </a:cubicBezTo>
                  <a:cubicBezTo>
                    <a:pt x="18808" y="269"/>
                    <a:pt x="18707" y="299"/>
                    <a:pt x="18606" y="339"/>
                  </a:cubicBezTo>
                  <a:lnTo>
                    <a:pt x="18527" y="368"/>
                  </a:lnTo>
                  <a:cubicBezTo>
                    <a:pt x="18426" y="408"/>
                    <a:pt x="18326" y="438"/>
                    <a:pt x="18225" y="438"/>
                  </a:cubicBezTo>
                  <a:lnTo>
                    <a:pt x="18175" y="438"/>
                  </a:lnTo>
                  <a:cubicBezTo>
                    <a:pt x="18103" y="438"/>
                    <a:pt x="18002" y="478"/>
                    <a:pt x="17923" y="478"/>
                  </a:cubicBezTo>
                  <a:lnTo>
                    <a:pt x="17520" y="478"/>
                  </a:lnTo>
                  <a:cubicBezTo>
                    <a:pt x="17448" y="478"/>
                    <a:pt x="17369" y="478"/>
                    <a:pt x="17297" y="438"/>
                  </a:cubicBezTo>
                  <a:lnTo>
                    <a:pt x="17247" y="438"/>
                  </a:lnTo>
                  <a:cubicBezTo>
                    <a:pt x="17168" y="438"/>
                    <a:pt x="17096" y="408"/>
                    <a:pt x="17017" y="368"/>
                  </a:cubicBezTo>
                  <a:lnTo>
                    <a:pt x="16966" y="368"/>
                  </a:lnTo>
                  <a:cubicBezTo>
                    <a:pt x="16894" y="339"/>
                    <a:pt x="16815" y="299"/>
                    <a:pt x="16743" y="269"/>
                  </a:cubicBezTo>
                  <a:cubicBezTo>
                    <a:pt x="16427" y="100"/>
                    <a:pt x="16031" y="0"/>
                    <a:pt x="1566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42" name="Google Shape;3916;p57"/>
            <p:cNvGrpSpPr/>
            <p:nvPr/>
          </p:nvGrpSpPr>
          <p:grpSpPr>
            <a:xfrm>
              <a:off x="2039442" y="745185"/>
              <a:ext cx="12701" cy="12701"/>
              <a:chOff x="0" y="0"/>
              <a:chExt cx="12700" cy="12700"/>
            </a:xfrm>
          </p:grpSpPr>
          <p:sp>
            <p:nvSpPr>
              <p:cNvPr id="324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574" y="7855"/>
                      <a:pt x="13148" y="14868"/>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4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148" y="14868"/>
                      <a:pt x="6574" y="785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45" name="Google Shape;3919;p57"/>
            <p:cNvGrpSpPr/>
            <p:nvPr/>
          </p:nvGrpSpPr>
          <p:grpSpPr>
            <a:xfrm>
              <a:off x="2038111" y="741098"/>
              <a:ext cx="12701" cy="12701"/>
              <a:chOff x="0" y="0"/>
              <a:chExt cx="12700" cy="12700"/>
            </a:xfrm>
          </p:grpSpPr>
          <p:sp>
            <p:nvSpPr>
              <p:cNvPr id="324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440" y="7653"/>
                      <a:pt x="9072" y="1497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4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9072" y="14976"/>
                      <a:pt x="1440" y="765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48" name="Google Shape;3921;p57"/>
            <p:cNvGrpSpPr/>
            <p:nvPr/>
          </p:nvGrpSpPr>
          <p:grpSpPr>
            <a:xfrm>
              <a:off x="2019618" y="763942"/>
              <a:ext cx="12701" cy="12701"/>
              <a:chOff x="0" y="0"/>
              <a:chExt cx="12700" cy="12700"/>
            </a:xfrm>
          </p:grpSpPr>
          <p:sp>
            <p:nvSpPr>
              <p:cNvPr id="324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705" y="13427"/>
                      <a:pt x="7958" y="5254"/>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4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7958" y="5254"/>
                      <a:pt x="1705" y="13427"/>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49" name="Google Shape;3928;p57"/>
            <p:cNvSpPr/>
            <p:nvPr/>
          </p:nvSpPr>
          <p:spPr>
            <a:xfrm>
              <a:off x="1991576" y="682472"/>
              <a:ext cx="52274" cy="63937"/>
            </a:xfrm>
            <a:custGeom>
              <a:avLst/>
              <a:gdLst/>
              <a:ahLst/>
              <a:cxnLst>
                <a:cxn ang="0">
                  <a:pos x="wd2" y="hd2"/>
                </a:cxn>
                <a:cxn ang="5400000">
                  <a:pos x="wd2" y="hd2"/>
                </a:cxn>
                <a:cxn ang="10800000">
                  <a:pos x="wd2" y="hd2"/>
                </a:cxn>
                <a:cxn ang="16200000">
                  <a:pos x="wd2" y="hd2"/>
                </a:cxn>
              </a:cxnLst>
              <a:rect l="0" t="0" r="r" b="b"/>
              <a:pathLst>
                <a:path w="21533" h="21600" fill="norm" stroke="1" extrusionOk="0">
                  <a:moveTo>
                    <a:pt x="4094" y="0"/>
                  </a:moveTo>
                  <a:cubicBezTo>
                    <a:pt x="3960" y="211"/>
                    <a:pt x="3859" y="642"/>
                    <a:pt x="3960" y="757"/>
                  </a:cubicBezTo>
                  <a:cubicBezTo>
                    <a:pt x="4312" y="1060"/>
                    <a:pt x="4720" y="2376"/>
                    <a:pt x="4329" y="2954"/>
                  </a:cubicBezTo>
                  <a:cubicBezTo>
                    <a:pt x="4211" y="3133"/>
                    <a:pt x="3977" y="3261"/>
                    <a:pt x="3742" y="3261"/>
                  </a:cubicBezTo>
                  <a:lnTo>
                    <a:pt x="3568" y="3261"/>
                  </a:lnTo>
                  <a:lnTo>
                    <a:pt x="3468" y="3243"/>
                  </a:lnTo>
                  <a:cubicBezTo>
                    <a:pt x="2802" y="3115"/>
                    <a:pt x="2506" y="2683"/>
                    <a:pt x="2293" y="2362"/>
                  </a:cubicBezTo>
                  <a:cubicBezTo>
                    <a:pt x="2232" y="2280"/>
                    <a:pt x="2176" y="2202"/>
                    <a:pt x="2097" y="2119"/>
                  </a:cubicBezTo>
                  <a:lnTo>
                    <a:pt x="2075" y="2151"/>
                  </a:lnTo>
                  <a:lnTo>
                    <a:pt x="1997" y="2234"/>
                  </a:lnTo>
                  <a:lnTo>
                    <a:pt x="1941" y="2280"/>
                  </a:lnTo>
                  <a:lnTo>
                    <a:pt x="1879" y="2362"/>
                  </a:lnTo>
                  <a:lnTo>
                    <a:pt x="1823" y="2408"/>
                  </a:lnTo>
                  <a:lnTo>
                    <a:pt x="1762" y="2491"/>
                  </a:lnTo>
                  <a:lnTo>
                    <a:pt x="1706" y="2537"/>
                  </a:lnTo>
                  <a:lnTo>
                    <a:pt x="1628" y="2619"/>
                  </a:lnTo>
                  <a:lnTo>
                    <a:pt x="1588" y="2665"/>
                  </a:lnTo>
                  <a:lnTo>
                    <a:pt x="1510" y="2748"/>
                  </a:lnTo>
                  <a:lnTo>
                    <a:pt x="1471" y="2793"/>
                  </a:lnTo>
                  <a:lnTo>
                    <a:pt x="1409" y="2876"/>
                  </a:lnTo>
                  <a:lnTo>
                    <a:pt x="1353" y="2922"/>
                  </a:lnTo>
                  <a:lnTo>
                    <a:pt x="1292" y="3004"/>
                  </a:lnTo>
                  <a:lnTo>
                    <a:pt x="1253" y="3050"/>
                  </a:lnTo>
                  <a:lnTo>
                    <a:pt x="1197" y="3115"/>
                  </a:lnTo>
                  <a:lnTo>
                    <a:pt x="1158" y="3179"/>
                  </a:lnTo>
                  <a:lnTo>
                    <a:pt x="1119" y="3229"/>
                  </a:lnTo>
                  <a:lnTo>
                    <a:pt x="1079" y="3293"/>
                  </a:lnTo>
                  <a:lnTo>
                    <a:pt x="1040" y="3339"/>
                  </a:lnTo>
                  <a:lnTo>
                    <a:pt x="1001" y="3404"/>
                  </a:lnTo>
                  <a:lnTo>
                    <a:pt x="962" y="3454"/>
                  </a:lnTo>
                  <a:lnTo>
                    <a:pt x="923" y="3500"/>
                  </a:lnTo>
                  <a:lnTo>
                    <a:pt x="900" y="3550"/>
                  </a:lnTo>
                  <a:lnTo>
                    <a:pt x="861" y="3596"/>
                  </a:lnTo>
                  <a:lnTo>
                    <a:pt x="845" y="3647"/>
                  </a:lnTo>
                  <a:lnTo>
                    <a:pt x="822" y="3693"/>
                  </a:lnTo>
                  <a:lnTo>
                    <a:pt x="805" y="3725"/>
                  </a:lnTo>
                  <a:cubicBezTo>
                    <a:pt x="805" y="3743"/>
                    <a:pt x="805" y="3757"/>
                    <a:pt x="805" y="3775"/>
                  </a:cubicBezTo>
                  <a:lnTo>
                    <a:pt x="805" y="3789"/>
                  </a:lnTo>
                  <a:cubicBezTo>
                    <a:pt x="805" y="3807"/>
                    <a:pt x="805" y="3821"/>
                    <a:pt x="805" y="3853"/>
                  </a:cubicBezTo>
                  <a:cubicBezTo>
                    <a:pt x="805" y="3904"/>
                    <a:pt x="783" y="3968"/>
                    <a:pt x="766" y="4014"/>
                  </a:cubicBezTo>
                  <a:cubicBezTo>
                    <a:pt x="766" y="4032"/>
                    <a:pt x="766" y="4046"/>
                    <a:pt x="744" y="4064"/>
                  </a:cubicBezTo>
                  <a:cubicBezTo>
                    <a:pt x="744" y="4096"/>
                    <a:pt x="727" y="4128"/>
                    <a:pt x="705" y="4160"/>
                  </a:cubicBezTo>
                  <a:lnTo>
                    <a:pt x="666" y="4225"/>
                  </a:lnTo>
                  <a:cubicBezTo>
                    <a:pt x="649" y="4238"/>
                    <a:pt x="626" y="4270"/>
                    <a:pt x="610" y="4303"/>
                  </a:cubicBezTo>
                  <a:lnTo>
                    <a:pt x="570" y="4335"/>
                  </a:lnTo>
                  <a:cubicBezTo>
                    <a:pt x="531" y="4367"/>
                    <a:pt x="509" y="4385"/>
                    <a:pt x="470" y="4417"/>
                  </a:cubicBezTo>
                  <a:lnTo>
                    <a:pt x="431" y="4449"/>
                  </a:lnTo>
                  <a:cubicBezTo>
                    <a:pt x="313" y="4527"/>
                    <a:pt x="157" y="4610"/>
                    <a:pt x="0" y="4656"/>
                  </a:cubicBezTo>
                  <a:lnTo>
                    <a:pt x="39" y="4674"/>
                  </a:lnTo>
                  <a:lnTo>
                    <a:pt x="62" y="4706"/>
                  </a:lnTo>
                  <a:lnTo>
                    <a:pt x="179" y="4803"/>
                  </a:lnTo>
                  <a:lnTo>
                    <a:pt x="196" y="4835"/>
                  </a:lnTo>
                  <a:lnTo>
                    <a:pt x="218" y="4848"/>
                  </a:lnTo>
                  <a:lnTo>
                    <a:pt x="274" y="4899"/>
                  </a:lnTo>
                  <a:cubicBezTo>
                    <a:pt x="453" y="5124"/>
                    <a:pt x="431" y="5431"/>
                    <a:pt x="414" y="5766"/>
                  </a:cubicBezTo>
                  <a:cubicBezTo>
                    <a:pt x="352" y="6137"/>
                    <a:pt x="414" y="6523"/>
                    <a:pt x="548" y="6876"/>
                  </a:cubicBezTo>
                  <a:cubicBezTo>
                    <a:pt x="587" y="6922"/>
                    <a:pt x="604" y="6954"/>
                    <a:pt x="716" y="6954"/>
                  </a:cubicBezTo>
                  <a:cubicBezTo>
                    <a:pt x="783" y="6954"/>
                    <a:pt x="895" y="6940"/>
                    <a:pt x="1079" y="6908"/>
                  </a:cubicBezTo>
                  <a:cubicBezTo>
                    <a:pt x="1230" y="6885"/>
                    <a:pt x="1415" y="6858"/>
                    <a:pt x="1605" y="6858"/>
                  </a:cubicBezTo>
                  <a:cubicBezTo>
                    <a:pt x="2013" y="6858"/>
                    <a:pt x="2450" y="6981"/>
                    <a:pt x="2662" y="7550"/>
                  </a:cubicBezTo>
                  <a:cubicBezTo>
                    <a:pt x="2920" y="8270"/>
                    <a:pt x="2763" y="8784"/>
                    <a:pt x="2606" y="9284"/>
                  </a:cubicBezTo>
                  <a:cubicBezTo>
                    <a:pt x="2489" y="9619"/>
                    <a:pt x="2427" y="9958"/>
                    <a:pt x="2411" y="10311"/>
                  </a:cubicBezTo>
                  <a:cubicBezTo>
                    <a:pt x="2427" y="10743"/>
                    <a:pt x="2232" y="11160"/>
                    <a:pt x="1862" y="11481"/>
                  </a:cubicBezTo>
                  <a:cubicBezTo>
                    <a:pt x="1644" y="11706"/>
                    <a:pt x="1527" y="11821"/>
                    <a:pt x="1628" y="12174"/>
                  </a:cubicBezTo>
                  <a:cubicBezTo>
                    <a:pt x="1628" y="12220"/>
                    <a:pt x="1644" y="12270"/>
                    <a:pt x="1683" y="12302"/>
                  </a:cubicBezTo>
                  <a:cubicBezTo>
                    <a:pt x="1695" y="12307"/>
                    <a:pt x="1711" y="12307"/>
                    <a:pt x="1723" y="12307"/>
                  </a:cubicBezTo>
                  <a:cubicBezTo>
                    <a:pt x="1991" y="12307"/>
                    <a:pt x="2824" y="11775"/>
                    <a:pt x="3233" y="11500"/>
                  </a:cubicBezTo>
                  <a:cubicBezTo>
                    <a:pt x="3406" y="11371"/>
                    <a:pt x="3607" y="11243"/>
                    <a:pt x="3781" y="11146"/>
                  </a:cubicBezTo>
                  <a:cubicBezTo>
                    <a:pt x="4446" y="10733"/>
                    <a:pt x="4989" y="10619"/>
                    <a:pt x="5369" y="10619"/>
                  </a:cubicBezTo>
                  <a:cubicBezTo>
                    <a:pt x="5448" y="10619"/>
                    <a:pt x="5520" y="10623"/>
                    <a:pt x="5582" y="10633"/>
                  </a:cubicBezTo>
                  <a:cubicBezTo>
                    <a:pt x="5956" y="10678"/>
                    <a:pt x="6286" y="10839"/>
                    <a:pt x="6521" y="11096"/>
                  </a:cubicBezTo>
                  <a:cubicBezTo>
                    <a:pt x="6611" y="11146"/>
                    <a:pt x="6728" y="11174"/>
                    <a:pt x="6835" y="11174"/>
                  </a:cubicBezTo>
                  <a:cubicBezTo>
                    <a:pt x="6879" y="11174"/>
                    <a:pt x="6918" y="11169"/>
                    <a:pt x="6952" y="11160"/>
                  </a:cubicBezTo>
                  <a:cubicBezTo>
                    <a:pt x="7344" y="11114"/>
                    <a:pt x="7735" y="10922"/>
                    <a:pt x="7836" y="10729"/>
                  </a:cubicBezTo>
                  <a:cubicBezTo>
                    <a:pt x="8071" y="10261"/>
                    <a:pt x="8854" y="10119"/>
                    <a:pt x="9184" y="10068"/>
                  </a:cubicBezTo>
                  <a:cubicBezTo>
                    <a:pt x="9340" y="10050"/>
                    <a:pt x="9514" y="10041"/>
                    <a:pt x="9687" y="10041"/>
                  </a:cubicBezTo>
                  <a:cubicBezTo>
                    <a:pt x="10285" y="10041"/>
                    <a:pt x="10945" y="10165"/>
                    <a:pt x="11337" y="10536"/>
                  </a:cubicBezTo>
                  <a:lnTo>
                    <a:pt x="11650" y="10857"/>
                  </a:lnTo>
                  <a:cubicBezTo>
                    <a:pt x="12181" y="11403"/>
                    <a:pt x="12746" y="11963"/>
                    <a:pt x="13451" y="12302"/>
                  </a:cubicBezTo>
                  <a:cubicBezTo>
                    <a:pt x="14156" y="12623"/>
                    <a:pt x="13943" y="13426"/>
                    <a:pt x="13747" y="14210"/>
                  </a:cubicBezTo>
                  <a:cubicBezTo>
                    <a:pt x="13669" y="14550"/>
                    <a:pt x="13529" y="15160"/>
                    <a:pt x="13630" y="15275"/>
                  </a:cubicBezTo>
                  <a:cubicBezTo>
                    <a:pt x="14687" y="15513"/>
                    <a:pt x="16136" y="16797"/>
                    <a:pt x="15979" y="18261"/>
                  </a:cubicBezTo>
                  <a:cubicBezTo>
                    <a:pt x="15962" y="18582"/>
                    <a:pt x="16001" y="18903"/>
                    <a:pt x="16057" y="19206"/>
                  </a:cubicBezTo>
                  <a:cubicBezTo>
                    <a:pt x="16057" y="19270"/>
                    <a:pt x="16080" y="19334"/>
                    <a:pt x="16097" y="19398"/>
                  </a:cubicBezTo>
                  <a:lnTo>
                    <a:pt x="16097" y="19430"/>
                  </a:lnTo>
                  <a:cubicBezTo>
                    <a:pt x="16097" y="19495"/>
                    <a:pt x="16119" y="19559"/>
                    <a:pt x="16119" y="19623"/>
                  </a:cubicBezTo>
                  <a:lnTo>
                    <a:pt x="16119" y="19655"/>
                  </a:lnTo>
                  <a:cubicBezTo>
                    <a:pt x="16119" y="19719"/>
                    <a:pt x="16136" y="19784"/>
                    <a:pt x="16136" y="19848"/>
                  </a:cubicBezTo>
                  <a:lnTo>
                    <a:pt x="16136" y="20091"/>
                  </a:lnTo>
                  <a:cubicBezTo>
                    <a:pt x="16136" y="20155"/>
                    <a:pt x="16119" y="20219"/>
                    <a:pt x="16119" y="20297"/>
                  </a:cubicBezTo>
                  <a:lnTo>
                    <a:pt x="16119" y="20329"/>
                  </a:lnTo>
                  <a:cubicBezTo>
                    <a:pt x="16097" y="20394"/>
                    <a:pt x="16080" y="20458"/>
                    <a:pt x="16057" y="20522"/>
                  </a:cubicBezTo>
                  <a:lnTo>
                    <a:pt x="16041" y="20573"/>
                  </a:lnTo>
                  <a:cubicBezTo>
                    <a:pt x="16018" y="20637"/>
                    <a:pt x="15979" y="20701"/>
                    <a:pt x="15940" y="20765"/>
                  </a:cubicBezTo>
                  <a:lnTo>
                    <a:pt x="15940" y="20779"/>
                  </a:lnTo>
                  <a:cubicBezTo>
                    <a:pt x="15901" y="20843"/>
                    <a:pt x="15862" y="20907"/>
                    <a:pt x="15806" y="20990"/>
                  </a:cubicBezTo>
                  <a:lnTo>
                    <a:pt x="15806" y="21004"/>
                  </a:lnTo>
                  <a:cubicBezTo>
                    <a:pt x="15901" y="21036"/>
                    <a:pt x="16001" y="21068"/>
                    <a:pt x="16119" y="21100"/>
                  </a:cubicBezTo>
                  <a:cubicBezTo>
                    <a:pt x="16354" y="21164"/>
                    <a:pt x="16566" y="21261"/>
                    <a:pt x="16762" y="21407"/>
                  </a:cubicBezTo>
                  <a:cubicBezTo>
                    <a:pt x="16840" y="21453"/>
                    <a:pt x="16880" y="21536"/>
                    <a:pt x="16919" y="21600"/>
                  </a:cubicBezTo>
                  <a:lnTo>
                    <a:pt x="16941" y="21568"/>
                  </a:lnTo>
                  <a:cubicBezTo>
                    <a:pt x="17019" y="21485"/>
                    <a:pt x="17059" y="21389"/>
                    <a:pt x="17075" y="21311"/>
                  </a:cubicBezTo>
                  <a:cubicBezTo>
                    <a:pt x="17098" y="21247"/>
                    <a:pt x="17098" y="21196"/>
                    <a:pt x="17098" y="21150"/>
                  </a:cubicBezTo>
                  <a:cubicBezTo>
                    <a:pt x="17075" y="20843"/>
                    <a:pt x="17271" y="20540"/>
                    <a:pt x="17584" y="20380"/>
                  </a:cubicBezTo>
                  <a:cubicBezTo>
                    <a:pt x="17864" y="20224"/>
                    <a:pt x="18227" y="20169"/>
                    <a:pt x="18585" y="20169"/>
                  </a:cubicBezTo>
                  <a:cubicBezTo>
                    <a:pt x="19010" y="20169"/>
                    <a:pt x="19424" y="20242"/>
                    <a:pt x="19698" y="20329"/>
                  </a:cubicBezTo>
                  <a:cubicBezTo>
                    <a:pt x="19738" y="20348"/>
                    <a:pt x="19799" y="20362"/>
                    <a:pt x="19838" y="20380"/>
                  </a:cubicBezTo>
                  <a:lnTo>
                    <a:pt x="19894" y="20380"/>
                  </a:lnTo>
                  <a:cubicBezTo>
                    <a:pt x="19933" y="20380"/>
                    <a:pt x="19972" y="20380"/>
                    <a:pt x="20034" y="20394"/>
                  </a:cubicBezTo>
                  <a:lnTo>
                    <a:pt x="20442" y="20394"/>
                  </a:lnTo>
                  <a:lnTo>
                    <a:pt x="20543" y="20380"/>
                  </a:lnTo>
                  <a:lnTo>
                    <a:pt x="20700" y="20348"/>
                  </a:lnTo>
                  <a:lnTo>
                    <a:pt x="20795" y="20329"/>
                  </a:lnTo>
                  <a:lnTo>
                    <a:pt x="20934" y="20297"/>
                  </a:lnTo>
                  <a:lnTo>
                    <a:pt x="21052" y="20251"/>
                  </a:lnTo>
                  <a:lnTo>
                    <a:pt x="21186" y="20201"/>
                  </a:lnTo>
                  <a:lnTo>
                    <a:pt x="21304" y="20137"/>
                  </a:lnTo>
                  <a:lnTo>
                    <a:pt x="21365" y="20105"/>
                  </a:lnTo>
                  <a:cubicBezTo>
                    <a:pt x="21365" y="19880"/>
                    <a:pt x="21382" y="19641"/>
                    <a:pt x="21421" y="19417"/>
                  </a:cubicBezTo>
                  <a:lnTo>
                    <a:pt x="21421" y="19384"/>
                  </a:lnTo>
                  <a:cubicBezTo>
                    <a:pt x="21421" y="19320"/>
                    <a:pt x="21443" y="19256"/>
                    <a:pt x="21460" y="19206"/>
                  </a:cubicBezTo>
                  <a:cubicBezTo>
                    <a:pt x="21600" y="18563"/>
                    <a:pt x="21538" y="17907"/>
                    <a:pt x="21264" y="17311"/>
                  </a:cubicBezTo>
                  <a:cubicBezTo>
                    <a:pt x="21208" y="17169"/>
                    <a:pt x="21108" y="17041"/>
                    <a:pt x="20974" y="16926"/>
                  </a:cubicBezTo>
                  <a:cubicBezTo>
                    <a:pt x="20755" y="16752"/>
                    <a:pt x="20504" y="16605"/>
                    <a:pt x="20247" y="16495"/>
                  </a:cubicBezTo>
                  <a:cubicBezTo>
                    <a:pt x="19542" y="16109"/>
                    <a:pt x="18664" y="15642"/>
                    <a:pt x="18367" y="14903"/>
                  </a:cubicBezTo>
                  <a:cubicBezTo>
                    <a:pt x="18172" y="14454"/>
                    <a:pt x="17607" y="13972"/>
                    <a:pt x="17059" y="13490"/>
                  </a:cubicBezTo>
                  <a:cubicBezTo>
                    <a:pt x="16510" y="13022"/>
                    <a:pt x="16057" y="12623"/>
                    <a:pt x="15845" y="12206"/>
                  </a:cubicBezTo>
                  <a:cubicBezTo>
                    <a:pt x="15649" y="11866"/>
                    <a:pt x="15392" y="11545"/>
                    <a:pt x="15095" y="11256"/>
                  </a:cubicBezTo>
                  <a:cubicBezTo>
                    <a:pt x="14687" y="10793"/>
                    <a:pt x="14273" y="10344"/>
                    <a:pt x="14256" y="9894"/>
                  </a:cubicBezTo>
                  <a:cubicBezTo>
                    <a:pt x="14178" y="9715"/>
                    <a:pt x="13395" y="9348"/>
                    <a:pt x="12942" y="9137"/>
                  </a:cubicBezTo>
                  <a:cubicBezTo>
                    <a:pt x="11829" y="8610"/>
                    <a:pt x="10671" y="8064"/>
                    <a:pt x="11007" y="7371"/>
                  </a:cubicBezTo>
                  <a:cubicBezTo>
                    <a:pt x="11259" y="6825"/>
                    <a:pt x="11986" y="6729"/>
                    <a:pt x="12551" y="6651"/>
                  </a:cubicBezTo>
                  <a:cubicBezTo>
                    <a:pt x="13121" y="6555"/>
                    <a:pt x="13294" y="6504"/>
                    <a:pt x="13294" y="6376"/>
                  </a:cubicBezTo>
                  <a:cubicBezTo>
                    <a:pt x="13294" y="6137"/>
                    <a:pt x="13177" y="5913"/>
                    <a:pt x="12981" y="5752"/>
                  </a:cubicBezTo>
                  <a:cubicBezTo>
                    <a:pt x="12612" y="5399"/>
                    <a:pt x="12394" y="4963"/>
                    <a:pt x="12338" y="4514"/>
                  </a:cubicBezTo>
                  <a:cubicBezTo>
                    <a:pt x="12260" y="4142"/>
                    <a:pt x="12064" y="4064"/>
                    <a:pt x="11986" y="4046"/>
                  </a:cubicBezTo>
                  <a:cubicBezTo>
                    <a:pt x="11896" y="4014"/>
                    <a:pt x="11790" y="3995"/>
                    <a:pt x="11678" y="3995"/>
                  </a:cubicBezTo>
                  <a:cubicBezTo>
                    <a:pt x="11382" y="3995"/>
                    <a:pt x="11024" y="4101"/>
                    <a:pt x="10772" y="4238"/>
                  </a:cubicBezTo>
                  <a:cubicBezTo>
                    <a:pt x="10593" y="4339"/>
                    <a:pt x="10369" y="4381"/>
                    <a:pt x="10123" y="4381"/>
                  </a:cubicBezTo>
                  <a:cubicBezTo>
                    <a:pt x="9693" y="4381"/>
                    <a:pt x="9195" y="4248"/>
                    <a:pt x="8792" y="4064"/>
                  </a:cubicBezTo>
                  <a:cubicBezTo>
                    <a:pt x="8087" y="3757"/>
                    <a:pt x="7679" y="3326"/>
                    <a:pt x="7679" y="2876"/>
                  </a:cubicBezTo>
                  <a:cubicBezTo>
                    <a:pt x="7679" y="2587"/>
                    <a:pt x="7304" y="2312"/>
                    <a:pt x="6935" y="2041"/>
                  </a:cubicBezTo>
                  <a:cubicBezTo>
                    <a:pt x="6544" y="1720"/>
                    <a:pt x="6113" y="1399"/>
                    <a:pt x="6113" y="963"/>
                  </a:cubicBezTo>
                  <a:cubicBezTo>
                    <a:pt x="6113" y="771"/>
                    <a:pt x="5660" y="353"/>
                    <a:pt x="5291" y="18"/>
                  </a:cubicBezTo>
                  <a:lnTo>
                    <a:pt x="5151" y="50"/>
                  </a:lnTo>
                  <a:lnTo>
                    <a:pt x="5134" y="32"/>
                  </a:lnTo>
                  <a:cubicBezTo>
                    <a:pt x="5056" y="50"/>
                    <a:pt x="4978" y="64"/>
                    <a:pt x="4899" y="64"/>
                  </a:cubicBezTo>
                  <a:lnTo>
                    <a:pt x="4877" y="64"/>
                  </a:lnTo>
                  <a:cubicBezTo>
                    <a:pt x="4799" y="83"/>
                    <a:pt x="4743" y="83"/>
                    <a:pt x="4681" y="96"/>
                  </a:cubicBezTo>
                  <a:lnTo>
                    <a:pt x="4642" y="96"/>
                  </a:lnTo>
                  <a:cubicBezTo>
                    <a:pt x="4547" y="96"/>
                    <a:pt x="4430" y="83"/>
                    <a:pt x="4329" y="64"/>
                  </a:cubicBezTo>
                  <a:lnTo>
                    <a:pt x="4312" y="64"/>
                  </a:lnTo>
                  <a:cubicBezTo>
                    <a:pt x="4273" y="64"/>
                    <a:pt x="4234" y="50"/>
                    <a:pt x="4195" y="50"/>
                  </a:cubicBezTo>
                  <a:lnTo>
                    <a:pt x="4116" y="18"/>
                  </a:lnTo>
                  <a:lnTo>
                    <a:pt x="4094"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50" name="Google Shape;3950;p57"/>
            <p:cNvSpPr/>
            <p:nvPr/>
          </p:nvSpPr>
          <p:spPr>
            <a:xfrm>
              <a:off x="2037113" y="73451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7855" y="6480"/>
                    <a:pt x="0" y="14112"/>
                    <a:pt x="0" y="21600"/>
                  </a:cubicBezTo>
                  <a:cubicBezTo>
                    <a:pt x="0" y="14544"/>
                    <a:pt x="7855" y="7056"/>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53" name="Google Shape;3952;p57"/>
            <p:cNvGrpSpPr/>
            <p:nvPr/>
          </p:nvGrpSpPr>
          <p:grpSpPr>
            <a:xfrm>
              <a:off x="2026468" y="739462"/>
              <a:ext cx="12701" cy="12701"/>
              <a:chOff x="0" y="0"/>
              <a:chExt cx="12700" cy="12700"/>
            </a:xfrm>
          </p:grpSpPr>
          <p:sp>
            <p:nvSpPr>
              <p:cNvPr id="325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144" y="7560"/>
                      <a:pt x="12096" y="1512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5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2096" y="15120"/>
                      <a:pt x="18144" y="756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54" name="Google Shape;3963;p57"/>
            <p:cNvSpPr/>
            <p:nvPr/>
          </p:nvSpPr>
          <p:spPr>
            <a:xfrm>
              <a:off x="1971807" y="697164"/>
              <a:ext cx="57135" cy="1104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848" y="0"/>
                  </a:moveTo>
                  <a:cubicBezTo>
                    <a:pt x="6791" y="19"/>
                    <a:pt x="6755" y="37"/>
                    <a:pt x="6740" y="64"/>
                  </a:cubicBezTo>
                  <a:cubicBezTo>
                    <a:pt x="6596" y="242"/>
                    <a:pt x="6180" y="335"/>
                    <a:pt x="5677" y="428"/>
                  </a:cubicBezTo>
                  <a:lnTo>
                    <a:pt x="5446" y="475"/>
                  </a:lnTo>
                  <a:cubicBezTo>
                    <a:pt x="4959" y="558"/>
                    <a:pt x="4332" y="669"/>
                    <a:pt x="4168" y="829"/>
                  </a:cubicBezTo>
                  <a:cubicBezTo>
                    <a:pt x="3706" y="1248"/>
                    <a:pt x="2561" y="1264"/>
                    <a:pt x="1997" y="1264"/>
                  </a:cubicBezTo>
                  <a:cubicBezTo>
                    <a:pt x="1951" y="1264"/>
                    <a:pt x="1904" y="1264"/>
                    <a:pt x="1868" y="1264"/>
                  </a:cubicBezTo>
                  <a:lnTo>
                    <a:pt x="1761" y="1264"/>
                  </a:lnTo>
                  <a:cubicBezTo>
                    <a:pt x="1745" y="1264"/>
                    <a:pt x="631" y="1275"/>
                    <a:pt x="539" y="1572"/>
                  </a:cubicBezTo>
                  <a:lnTo>
                    <a:pt x="524" y="1673"/>
                  </a:lnTo>
                  <a:cubicBezTo>
                    <a:pt x="395" y="2149"/>
                    <a:pt x="0" y="3588"/>
                    <a:pt x="0" y="3840"/>
                  </a:cubicBezTo>
                  <a:cubicBezTo>
                    <a:pt x="15" y="4045"/>
                    <a:pt x="1422" y="4900"/>
                    <a:pt x="1889" y="4993"/>
                  </a:cubicBezTo>
                  <a:cubicBezTo>
                    <a:pt x="2371" y="5094"/>
                    <a:pt x="2356" y="5373"/>
                    <a:pt x="2336" y="5606"/>
                  </a:cubicBezTo>
                  <a:cubicBezTo>
                    <a:pt x="2320" y="5803"/>
                    <a:pt x="2320" y="5941"/>
                    <a:pt x="2464" y="5978"/>
                  </a:cubicBezTo>
                  <a:cubicBezTo>
                    <a:pt x="3018" y="6119"/>
                    <a:pt x="3111" y="6462"/>
                    <a:pt x="2895" y="6722"/>
                  </a:cubicBezTo>
                  <a:cubicBezTo>
                    <a:pt x="2823" y="6833"/>
                    <a:pt x="2644" y="6937"/>
                    <a:pt x="2428" y="6982"/>
                  </a:cubicBezTo>
                  <a:lnTo>
                    <a:pt x="2428" y="7075"/>
                  </a:lnTo>
                  <a:cubicBezTo>
                    <a:pt x="2464" y="7354"/>
                    <a:pt x="2500" y="7763"/>
                    <a:pt x="1976" y="7986"/>
                  </a:cubicBezTo>
                  <a:cubicBezTo>
                    <a:pt x="1868" y="8042"/>
                    <a:pt x="1797" y="8127"/>
                    <a:pt x="1817" y="8201"/>
                  </a:cubicBezTo>
                  <a:cubicBezTo>
                    <a:pt x="1817" y="8507"/>
                    <a:pt x="2284" y="8945"/>
                    <a:pt x="2982" y="9269"/>
                  </a:cubicBezTo>
                  <a:cubicBezTo>
                    <a:pt x="4204" y="9837"/>
                    <a:pt x="4204" y="10711"/>
                    <a:pt x="4204" y="11184"/>
                  </a:cubicBezTo>
                  <a:cubicBezTo>
                    <a:pt x="4225" y="11325"/>
                    <a:pt x="4348" y="11455"/>
                    <a:pt x="4548" y="11548"/>
                  </a:cubicBezTo>
                  <a:cubicBezTo>
                    <a:pt x="4887" y="11744"/>
                    <a:pt x="5087" y="12004"/>
                    <a:pt x="5087" y="12273"/>
                  </a:cubicBezTo>
                  <a:lnTo>
                    <a:pt x="5087" y="12310"/>
                  </a:lnTo>
                  <a:lnTo>
                    <a:pt x="5051" y="12384"/>
                  </a:lnTo>
                  <a:lnTo>
                    <a:pt x="5051" y="12403"/>
                  </a:lnTo>
                  <a:lnTo>
                    <a:pt x="5015" y="12469"/>
                  </a:lnTo>
                  <a:lnTo>
                    <a:pt x="4994" y="12496"/>
                  </a:lnTo>
                  <a:lnTo>
                    <a:pt x="4959" y="12544"/>
                  </a:lnTo>
                  <a:lnTo>
                    <a:pt x="4943" y="12589"/>
                  </a:lnTo>
                  <a:lnTo>
                    <a:pt x="4923" y="12637"/>
                  </a:lnTo>
                  <a:lnTo>
                    <a:pt x="4887" y="12674"/>
                  </a:lnTo>
                  <a:lnTo>
                    <a:pt x="4871" y="12719"/>
                  </a:lnTo>
                  <a:lnTo>
                    <a:pt x="4835" y="12767"/>
                  </a:lnTo>
                  <a:lnTo>
                    <a:pt x="4815" y="12812"/>
                  </a:lnTo>
                  <a:lnTo>
                    <a:pt x="4779" y="12860"/>
                  </a:lnTo>
                  <a:lnTo>
                    <a:pt x="4763" y="12915"/>
                  </a:lnTo>
                  <a:lnTo>
                    <a:pt x="4728" y="12961"/>
                  </a:lnTo>
                  <a:lnTo>
                    <a:pt x="4692" y="13008"/>
                  </a:lnTo>
                  <a:lnTo>
                    <a:pt x="4656" y="13053"/>
                  </a:lnTo>
                  <a:lnTo>
                    <a:pt x="4620" y="13109"/>
                  </a:lnTo>
                  <a:lnTo>
                    <a:pt x="4599" y="13157"/>
                  </a:lnTo>
                  <a:lnTo>
                    <a:pt x="4563" y="13213"/>
                  </a:lnTo>
                  <a:lnTo>
                    <a:pt x="4527" y="13258"/>
                  </a:lnTo>
                  <a:lnTo>
                    <a:pt x="4491" y="13314"/>
                  </a:lnTo>
                  <a:lnTo>
                    <a:pt x="4456" y="13362"/>
                  </a:lnTo>
                  <a:lnTo>
                    <a:pt x="4420" y="13407"/>
                  </a:lnTo>
                  <a:lnTo>
                    <a:pt x="4348" y="13518"/>
                  </a:lnTo>
                  <a:lnTo>
                    <a:pt x="4296" y="13566"/>
                  </a:lnTo>
                  <a:lnTo>
                    <a:pt x="4260" y="13622"/>
                  </a:lnTo>
                  <a:lnTo>
                    <a:pt x="4225" y="13667"/>
                  </a:lnTo>
                  <a:lnTo>
                    <a:pt x="4168" y="13733"/>
                  </a:lnTo>
                  <a:lnTo>
                    <a:pt x="4117" y="13808"/>
                  </a:lnTo>
                  <a:lnTo>
                    <a:pt x="4060" y="13864"/>
                  </a:lnTo>
                  <a:lnTo>
                    <a:pt x="4024" y="13909"/>
                  </a:lnTo>
                  <a:lnTo>
                    <a:pt x="3973" y="13956"/>
                  </a:lnTo>
                  <a:lnTo>
                    <a:pt x="3937" y="14002"/>
                  </a:lnTo>
                  <a:lnTo>
                    <a:pt x="3881" y="14049"/>
                  </a:lnTo>
                  <a:lnTo>
                    <a:pt x="3845" y="14095"/>
                  </a:lnTo>
                  <a:lnTo>
                    <a:pt x="3793" y="14142"/>
                  </a:lnTo>
                  <a:lnTo>
                    <a:pt x="3757" y="14180"/>
                  </a:lnTo>
                  <a:lnTo>
                    <a:pt x="3701" y="14225"/>
                  </a:lnTo>
                  <a:lnTo>
                    <a:pt x="3665" y="14262"/>
                  </a:lnTo>
                  <a:lnTo>
                    <a:pt x="3614" y="14310"/>
                  </a:lnTo>
                  <a:lnTo>
                    <a:pt x="3557" y="14347"/>
                  </a:lnTo>
                  <a:lnTo>
                    <a:pt x="3521" y="14392"/>
                  </a:lnTo>
                  <a:lnTo>
                    <a:pt x="3470" y="14421"/>
                  </a:lnTo>
                  <a:lnTo>
                    <a:pt x="3413" y="14458"/>
                  </a:lnTo>
                  <a:lnTo>
                    <a:pt x="3362" y="14496"/>
                  </a:lnTo>
                  <a:lnTo>
                    <a:pt x="3326" y="14533"/>
                  </a:lnTo>
                  <a:lnTo>
                    <a:pt x="3270" y="14559"/>
                  </a:lnTo>
                  <a:lnTo>
                    <a:pt x="3218" y="14597"/>
                  </a:lnTo>
                  <a:lnTo>
                    <a:pt x="3111" y="14652"/>
                  </a:lnTo>
                  <a:lnTo>
                    <a:pt x="3075" y="14682"/>
                  </a:lnTo>
                  <a:lnTo>
                    <a:pt x="3003" y="14700"/>
                  </a:lnTo>
                  <a:lnTo>
                    <a:pt x="2967" y="14727"/>
                  </a:lnTo>
                  <a:lnTo>
                    <a:pt x="2895" y="14745"/>
                  </a:lnTo>
                  <a:lnTo>
                    <a:pt x="2859" y="14764"/>
                  </a:lnTo>
                  <a:lnTo>
                    <a:pt x="2787" y="14793"/>
                  </a:lnTo>
                  <a:lnTo>
                    <a:pt x="2751" y="14793"/>
                  </a:lnTo>
                  <a:cubicBezTo>
                    <a:pt x="2715" y="14801"/>
                    <a:pt x="2679" y="14812"/>
                    <a:pt x="2644" y="14820"/>
                  </a:cubicBezTo>
                  <a:cubicBezTo>
                    <a:pt x="2587" y="14987"/>
                    <a:pt x="2515" y="15183"/>
                    <a:pt x="2464" y="15388"/>
                  </a:cubicBezTo>
                  <a:cubicBezTo>
                    <a:pt x="2264" y="15927"/>
                    <a:pt x="2084" y="16474"/>
                    <a:pt x="1904" y="16849"/>
                  </a:cubicBezTo>
                  <a:cubicBezTo>
                    <a:pt x="1745" y="17154"/>
                    <a:pt x="1458" y="17741"/>
                    <a:pt x="1653" y="17890"/>
                  </a:cubicBezTo>
                  <a:cubicBezTo>
                    <a:pt x="1673" y="17898"/>
                    <a:pt x="1689" y="17916"/>
                    <a:pt x="1781" y="17916"/>
                  </a:cubicBezTo>
                  <a:cubicBezTo>
                    <a:pt x="2515" y="17964"/>
                    <a:pt x="3686" y="18540"/>
                    <a:pt x="5698" y="19850"/>
                  </a:cubicBezTo>
                  <a:cubicBezTo>
                    <a:pt x="6001" y="20054"/>
                    <a:pt x="6273" y="20269"/>
                    <a:pt x="6488" y="20500"/>
                  </a:cubicBezTo>
                  <a:lnTo>
                    <a:pt x="7171" y="20500"/>
                  </a:lnTo>
                  <a:lnTo>
                    <a:pt x="7422" y="20511"/>
                  </a:lnTo>
                  <a:lnTo>
                    <a:pt x="7566" y="20519"/>
                  </a:lnTo>
                  <a:cubicBezTo>
                    <a:pt x="7710" y="20530"/>
                    <a:pt x="7833" y="20538"/>
                    <a:pt x="7961" y="20556"/>
                  </a:cubicBezTo>
                  <a:cubicBezTo>
                    <a:pt x="8911" y="20631"/>
                    <a:pt x="9614" y="21058"/>
                    <a:pt x="9614" y="21552"/>
                  </a:cubicBezTo>
                  <a:cubicBezTo>
                    <a:pt x="9737" y="21587"/>
                    <a:pt x="10045" y="21600"/>
                    <a:pt x="10384" y="21600"/>
                  </a:cubicBezTo>
                  <a:cubicBezTo>
                    <a:pt x="10697" y="21600"/>
                    <a:pt x="11036" y="21589"/>
                    <a:pt x="11288" y="21571"/>
                  </a:cubicBezTo>
                  <a:lnTo>
                    <a:pt x="11288" y="21552"/>
                  </a:lnTo>
                  <a:lnTo>
                    <a:pt x="11303" y="21515"/>
                  </a:lnTo>
                  <a:lnTo>
                    <a:pt x="11303" y="21504"/>
                  </a:lnTo>
                  <a:cubicBezTo>
                    <a:pt x="11303" y="21486"/>
                    <a:pt x="11324" y="21478"/>
                    <a:pt x="11324" y="21459"/>
                  </a:cubicBezTo>
                  <a:lnTo>
                    <a:pt x="11324" y="21449"/>
                  </a:lnTo>
                  <a:cubicBezTo>
                    <a:pt x="11324" y="21430"/>
                    <a:pt x="11339" y="21422"/>
                    <a:pt x="11360" y="21403"/>
                  </a:cubicBezTo>
                  <a:lnTo>
                    <a:pt x="11360" y="21393"/>
                  </a:lnTo>
                  <a:cubicBezTo>
                    <a:pt x="11360" y="21374"/>
                    <a:pt x="11375" y="21356"/>
                    <a:pt x="11395" y="21337"/>
                  </a:cubicBezTo>
                  <a:lnTo>
                    <a:pt x="11395" y="21329"/>
                  </a:lnTo>
                  <a:cubicBezTo>
                    <a:pt x="11411" y="21311"/>
                    <a:pt x="11431" y="21292"/>
                    <a:pt x="11447" y="21273"/>
                  </a:cubicBezTo>
                  <a:lnTo>
                    <a:pt x="11447" y="21263"/>
                  </a:lnTo>
                  <a:cubicBezTo>
                    <a:pt x="11467" y="21244"/>
                    <a:pt x="11503" y="21226"/>
                    <a:pt x="11519" y="21207"/>
                  </a:cubicBezTo>
                  <a:lnTo>
                    <a:pt x="11539" y="21199"/>
                  </a:lnTo>
                  <a:cubicBezTo>
                    <a:pt x="11575" y="21180"/>
                    <a:pt x="11611" y="21162"/>
                    <a:pt x="11647" y="21143"/>
                  </a:cubicBezTo>
                  <a:cubicBezTo>
                    <a:pt x="11683" y="21125"/>
                    <a:pt x="11719" y="21106"/>
                    <a:pt x="11770" y="21095"/>
                  </a:cubicBezTo>
                  <a:lnTo>
                    <a:pt x="11770" y="21087"/>
                  </a:lnTo>
                  <a:cubicBezTo>
                    <a:pt x="11144" y="20734"/>
                    <a:pt x="9974" y="20389"/>
                    <a:pt x="9055" y="20344"/>
                  </a:cubicBezTo>
                  <a:cubicBezTo>
                    <a:pt x="8480" y="20307"/>
                    <a:pt x="7977" y="20158"/>
                    <a:pt x="7638" y="19916"/>
                  </a:cubicBezTo>
                  <a:cubicBezTo>
                    <a:pt x="7027" y="19507"/>
                    <a:pt x="6740" y="19005"/>
                    <a:pt x="6791" y="18493"/>
                  </a:cubicBezTo>
                  <a:cubicBezTo>
                    <a:pt x="6848" y="18288"/>
                    <a:pt x="6575" y="18076"/>
                    <a:pt x="6309" y="17853"/>
                  </a:cubicBezTo>
                  <a:cubicBezTo>
                    <a:pt x="6037" y="17630"/>
                    <a:pt x="5749" y="17414"/>
                    <a:pt x="5749" y="17154"/>
                  </a:cubicBezTo>
                  <a:cubicBezTo>
                    <a:pt x="5749" y="16979"/>
                    <a:pt x="5569" y="16923"/>
                    <a:pt x="4851" y="16782"/>
                  </a:cubicBezTo>
                  <a:cubicBezTo>
                    <a:pt x="4635" y="16734"/>
                    <a:pt x="4404" y="16689"/>
                    <a:pt x="4153" y="16623"/>
                  </a:cubicBezTo>
                  <a:cubicBezTo>
                    <a:pt x="3234" y="16392"/>
                    <a:pt x="3629" y="15592"/>
                    <a:pt x="4009" y="14812"/>
                  </a:cubicBezTo>
                  <a:cubicBezTo>
                    <a:pt x="4132" y="14589"/>
                    <a:pt x="4225" y="14365"/>
                    <a:pt x="4296" y="14132"/>
                  </a:cubicBezTo>
                  <a:cubicBezTo>
                    <a:pt x="4348" y="13871"/>
                    <a:pt x="4656" y="13481"/>
                    <a:pt x="5015" y="13027"/>
                  </a:cubicBezTo>
                  <a:cubicBezTo>
                    <a:pt x="5498" y="12403"/>
                    <a:pt x="6165" y="11548"/>
                    <a:pt x="5877" y="11269"/>
                  </a:cubicBezTo>
                  <a:cubicBezTo>
                    <a:pt x="5677" y="11091"/>
                    <a:pt x="5713" y="10878"/>
                    <a:pt x="5949" y="10719"/>
                  </a:cubicBezTo>
                  <a:cubicBezTo>
                    <a:pt x="6267" y="10491"/>
                    <a:pt x="6950" y="10342"/>
                    <a:pt x="7576" y="10342"/>
                  </a:cubicBezTo>
                  <a:cubicBezTo>
                    <a:pt x="7689" y="10342"/>
                    <a:pt x="7802" y="10347"/>
                    <a:pt x="7905" y="10358"/>
                  </a:cubicBezTo>
                  <a:cubicBezTo>
                    <a:pt x="8357" y="10384"/>
                    <a:pt x="8731" y="10552"/>
                    <a:pt x="8860" y="10775"/>
                  </a:cubicBezTo>
                  <a:lnTo>
                    <a:pt x="8875" y="10812"/>
                  </a:lnTo>
                  <a:cubicBezTo>
                    <a:pt x="9157" y="11354"/>
                    <a:pt x="9255" y="11534"/>
                    <a:pt x="10297" y="11534"/>
                  </a:cubicBezTo>
                  <a:cubicBezTo>
                    <a:pt x="10405" y="11534"/>
                    <a:pt x="10513" y="11532"/>
                    <a:pt x="10636" y="11529"/>
                  </a:cubicBezTo>
                  <a:cubicBezTo>
                    <a:pt x="10692" y="11529"/>
                    <a:pt x="10744" y="11526"/>
                    <a:pt x="10800" y="11526"/>
                  </a:cubicBezTo>
                  <a:cubicBezTo>
                    <a:pt x="11786" y="11526"/>
                    <a:pt x="12258" y="11773"/>
                    <a:pt x="12668" y="11986"/>
                  </a:cubicBezTo>
                  <a:cubicBezTo>
                    <a:pt x="12920" y="12135"/>
                    <a:pt x="13243" y="12254"/>
                    <a:pt x="13623" y="12328"/>
                  </a:cubicBezTo>
                  <a:cubicBezTo>
                    <a:pt x="13623" y="12310"/>
                    <a:pt x="13623" y="12291"/>
                    <a:pt x="13623" y="12265"/>
                  </a:cubicBezTo>
                  <a:lnTo>
                    <a:pt x="13623" y="12254"/>
                  </a:lnTo>
                  <a:cubicBezTo>
                    <a:pt x="13603" y="12235"/>
                    <a:pt x="13603" y="12217"/>
                    <a:pt x="13587" y="12198"/>
                  </a:cubicBezTo>
                  <a:cubicBezTo>
                    <a:pt x="13587" y="12180"/>
                    <a:pt x="13567" y="12153"/>
                    <a:pt x="13551" y="12135"/>
                  </a:cubicBezTo>
                  <a:lnTo>
                    <a:pt x="13531" y="12124"/>
                  </a:lnTo>
                  <a:lnTo>
                    <a:pt x="13479" y="12060"/>
                  </a:lnTo>
                  <a:cubicBezTo>
                    <a:pt x="13264" y="11856"/>
                    <a:pt x="13156" y="11633"/>
                    <a:pt x="13156" y="11410"/>
                  </a:cubicBezTo>
                  <a:cubicBezTo>
                    <a:pt x="13156" y="11250"/>
                    <a:pt x="13048" y="11109"/>
                    <a:pt x="12869" y="10990"/>
                  </a:cubicBezTo>
                  <a:cubicBezTo>
                    <a:pt x="12545" y="10719"/>
                    <a:pt x="12366" y="10477"/>
                    <a:pt x="13120" y="9994"/>
                  </a:cubicBezTo>
                  <a:cubicBezTo>
                    <a:pt x="14018" y="9426"/>
                    <a:pt x="15481" y="8902"/>
                    <a:pt x="16693" y="8902"/>
                  </a:cubicBezTo>
                  <a:cubicBezTo>
                    <a:pt x="16908" y="8902"/>
                    <a:pt x="17114" y="8918"/>
                    <a:pt x="17304" y="8953"/>
                  </a:cubicBezTo>
                  <a:cubicBezTo>
                    <a:pt x="17452" y="8977"/>
                    <a:pt x="17627" y="8985"/>
                    <a:pt x="17822" y="8985"/>
                  </a:cubicBezTo>
                  <a:cubicBezTo>
                    <a:pt x="18176" y="8985"/>
                    <a:pt x="18587" y="8956"/>
                    <a:pt x="18992" y="8926"/>
                  </a:cubicBezTo>
                  <a:cubicBezTo>
                    <a:pt x="19418" y="8892"/>
                    <a:pt x="19829" y="8863"/>
                    <a:pt x="20199" y="8863"/>
                  </a:cubicBezTo>
                  <a:cubicBezTo>
                    <a:pt x="20656" y="8863"/>
                    <a:pt x="21046" y="8910"/>
                    <a:pt x="21292" y="9064"/>
                  </a:cubicBezTo>
                  <a:lnTo>
                    <a:pt x="21328" y="9083"/>
                  </a:lnTo>
                  <a:lnTo>
                    <a:pt x="21405" y="9075"/>
                  </a:lnTo>
                  <a:cubicBezTo>
                    <a:pt x="21420" y="9046"/>
                    <a:pt x="21456" y="9019"/>
                    <a:pt x="21492" y="8990"/>
                  </a:cubicBezTo>
                  <a:cubicBezTo>
                    <a:pt x="21513" y="8963"/>
                    <a:pt x="21528" y="8934"/>
                    <a:pt x="21549" y="8908"/>
                  </a:cubicBezTo>
                  <a:lnTo>
                    <a:pt x="21549" y="8889"/>
                  </a:lnTo>
                  <a:cubicBezTo>
                    <a:pt x="21564" y="8871"/>
                    <a:pt x="21564" y="8841"/>
                    <a:pt x="21585" y="8815"/>
                  </a:cubicBezTo>
                  <a:lnTo>
                    <a:pt x="21585" y="8796"/>
                  </a:lnTo>
                  <a:cubicBezTo>
                    <a:pt x="21585" y="8767"/>
                    <a:pt x="21600" y="8740"/>
                    <a:pt x="21600" y="8711"/>
                  </a:cubicBezTo>
                  <a:lnTo>
                    <a:pt x="21600" y="8610"/>
                  </a:lnTo>
                  <a:cubicBezTo>
                    <a:pt x="21600" y="8581"/>
                    <a:pt x="21600" y="8554"/>
                    <a:pt x="21585" y="8525"/>
                  </a:cubicBezTo>
                  <a:lnTo>
                    <a:pt x="21585" y="8507"/>
                  </a:lnTo>
                  <a:cubicBezTo>
                    <a:pt x="21585" y="8480"/>
                    <a:pt x="21564" y="8443"/>
                    <a:pt x="21564" y="8414"/>
                  </a:cubicBezTo>
                  <a:lnTo>
                    <a:pt x="21564" y="8395"/>
                  </a:lnTo>
                  <a:lnTo>
                    <a:pt x="21549" y="8302"/>
                  </a:lnTo>
                  <a:cubicBezTo>
                    <a:pt x="21477" y="8090"/>
                    <a:pt x="21441" y="7875"/>
                    <a:pt x="21477" y="7670"/>
                  </a:cubicBezTo>
                  <a:cubicBezTo>
                    <a:pt x="21585" y="6993"/>
                    <a:pt x="20450" y="6398"/>
                    <a:pt x="19783" y="6305"/>
                  </a:cubicBezTo>
                  <a:cubicBezTo>
                    <a:pt x="19085" y="6193"/>
                    <a:pt x="19264" y="5718"/>
                    <a:pt x="19424" y="5290"/>
                  </a:cubicBezTo>
                  <a:lnTo>
                    <a:pt x="19444" y="5243"/>
                  </a:lnTo>
                  <a:cubicBezTo>
                    <a:pt x="19516" y="5075"/>
                    <a:pt x="19552" y="4908"/>
                    <a:pt x="19588" y="4741"/>
                  </a:cubicBezTo>
                  <a:cubicBezTo>
                    <a:pt x="19588" y="4648"/>
                    <a:pt x="19552" y="4573"/>
                    <a:pt x="19480" y="4547"/>
                  </a:cubicBezTo>
                  <a:cubicBezTo>
                    <a:pt x="18705" y="4324"/>
                    <a:pt x="18166" y="3970"/>
                    <a:pt x="17627" y="3636"/>
                  </a:cubicBezTo>
                  <a:lnTo>
                    <a:pt x="17340" y="3450"/>
                  </a:lnTo>
                  <a:cubicBezTo>
                    <a:pt x="17170" y="3346"/>
                    <a:pt x="16795" y="3285"/>
                    <a:pt x="16364" y="3285"/>
                  </a:cubicBezTo>
                  <a:cubicBezTo>
                    <a:pt x="16241" y="3285"/>
                    <a:pt x="16118" y="3291"/>
                    <a:pt x="15995" y="3301"/>
                  </a:cubicBezTo>
                  <a:cubicBezTo>
                    <a:pt x="15563" y="3338"/>
                    <a:pt x="15327" y="3421"/>
                    <a:pt x="15276" y="3469"/>
                  </a:cubicBezTo>
                  <a:cubicBezTo>
                    <a:pt x="15076" y="3737"/>
                    <a:pt x="14450" y="3896"/>
                    <a:pt x="13926" y="3933"/>
                  </a:cubicBezTo>
                  <a:cubicBezTo>
                    <a:pt x="13849" y="3941"/>
                    <a:pt x="13777" y="3947"/>
                    <a:pt x="13700" y="3947"/>
                  </a:cubicBezTo>
                  <a:cubicBezTo>
                    <a:pt x="13397" y="3947"/>
                    <a:pt x="13105" y="3875"/>
                    <a:pt x="12905" y="3755"/>
                  </a:cubicBezTo>
                  <a:cubicBezTo>
                    <a:pt x="12797" y="3681"/>
                    <a:pt x="12653" y="3636"/>
                    <a:pt x="12489" y="3625"/>
                  </a:cubicBezTo>
                  <a:cubicBezTo>
                    <a:pt x="12453" y="3623"/>
                    <a:pt x="12412" y="3623"/>
                    <a:pt x="12366" y="3623"/>
                  </a:cubicBezTo>
                  <a:cubicBezTo>
                    <a:pt x="12129" y="3623"/>
                    <a:pt x="11791" y="3670"/>
                    <a:pt x="11324" y="3848"/>
                  </a:cubicBezTo>
                  <a:cubicBezTo>
                    <a:pt x="11180" y="3915"/>
                    <a:pt x="11000" y="3978"/>
                    <a:pt x="10836" y="4053"/>
                  </a:cubicBezTo>
                  <a:cubicBezTo>
                    <a:pt x="10169" y="4326"/>
                    <a:pt x="9537" y="4595"/>
                    <a:pt x="9009" y="4595"/>
                  </a:cubicBezTo>
                  <a:cubicBezTo>
                    <a:pt x="8926" y="4595"/>
                    <a:pt x="8844" y="4589"/>
                    <a:pt x="8767" y="4573"/>
                  </a:cubicBezTo>
                  <a:cubicBezTo>
                    <a:pt x="8500" y="4518"/>
                    <a:pt x="8321" y="4398"/>
                    <a:pt x="8285" y="4249"/>
                  </a:cubicBezTo>
                  <a:cubicBezTo>
                    <a:pt x="8156" y="3997"/>
                    <a:pt x="8285" y="3729"/>
                    <a:pt x="8644" y="3551"/>
                  </a:cubicBezTo>
                  <a:cubicBezTo>
                    <a:pt x="8875" y="3431"/>
                    <a:pt x="9003" y="3264"/>
                    <a:pt x="9003" y="3097"/>
                  </a:cubicBezTo>
                  <a:cubicBezTo>
                    <a:pt x="9003" y="2863"/>
                    <a:pt x="9075" y="2632"/>
                    <a:pt x="9198" y="2409"/>
                  </a:cubicBezTo>
                  <a:cubicBezTo>
                    <a:pt x="9327" y="2138"/>
                    <a:pt x="9435" y="1915"/>
                    <a:pt x="9255" y="1599"/>
                  </a:cubicBezTo>
                  <a:cubicBezTo>
                    <a:pt x="9183" y="1482"/>
                    <a:pt x="9121" y="1442"/>
                    <a:pt x="8947" y="1442"/>
                  </a:cubicBezTo>
                  <a:cubicBezTo>
                    <a:pt x="8855" y="1442"/>
                    <a:pt x="8737" y="1453"/>
                    <a:pt x="8572" y="1469"/>
                  </a:cubicBezTo>
                  <a:cubicBezTo>
                    <a:pt x="8439" y="1482"/>
                    <a:pt x="8275" y="1501"/>
                    <a:pt x="8105" y="1501"/>
                  </a:cubicBezTo>
                  <a:cubicBezTo>
                    <a:pt x="7807" y="1501"/>
                    <a:pt x="7505" y="1447"/>
                    <a:pt x="7330" y="1238"/>
                  </a:cubicBezTo>
                  <a:cubicBezTo>
                    <a:pt x="7150" y="985"/>
                    <a:pt x="7099" y="717"/>
                    <a:pt x="7150" y="446"/>
                  </a:cubicBezTo>
                  <a:cubicBezTo>
                    <a:pt x="7171" y="353"/>
                    <a:pt x="7171" y="252"/>
                    <a:pt x="7135" y="149"/>
                  </a:cubicBezTo>
                  <a:lnTo>
                    <a:pt x="7114" y="149"/>
                  </a:lnTo>
                  <a:lnTo>
                    <a:pt x="7099" y="130"/>
                  </a:lnTo>
                  <a:lnTo>
                    <a:pt x="6955" y="56"/>
                  </a:lnTo>
                  <a:lnTo>
                    <a:pt x="6899" y="37"/>
                  </a:lnTo>
                  <a:lnTo>
                    <a:pt x="6848" y="8"/>
                  </a:lnTo>
                  <a:lnTo>
                    <a:pt x="684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57" name="Google Shape;4001;p57"/>
            <p:cNvGrpSpPr/>
            <p:nvPr/>
          </p:nvGrpSpPr>
          <p:grpSpPr>
            <a:xfrm>
              <a:off x="1988838" y="707779"/>
              <a:ext cx="12701" cy="12701"/>
              <a:chOff x="0" y="0"/>
              <a:chExt cx="12700" cy="12700"/>
            </a:xfrm>
          </p:grpSpPr>
          <p:sp>
            <p:nvSpPr>
              <p:cNvPr id="325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4194" y="16046"/>
                      <a:pt x="21600" y="827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5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8270"/>
                      <a:pt x="14194" y="1604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60" name="Google Shape;4004;p57"/>
            <p:cNvGrpSpPr/>
            <p:nvPr/>
          </p:nvGrpSpPr>
          <p:grpSpPr>
            <a:xfrm>
              <a:off x="2017127" y="714553"/>
              <a:ext cx="12701" cy="12701"/>
              <a:chOff x="0" y="0"/>
              <a:chExt cx="12700" cy="12700"/>
            </a:xfrm>
          </p:grpSpPr>
          <p:sp>
            <p:nvSpPr>
              <p:cNvPr id="325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7486" y="2071"/>
                      <a:pt x="21600" y="1035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5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21600" y="10356"/>
                      <a:pt x="17486" y="207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61" name="Google Shape;4015;p57"/>
            <p:cNvSpPr/>
            <p:nvPr/>
          </p:nvSpPr>
          <p:spPr>
            <a:xfrm>
              <a:off x="1361675" y="393272"/>
              <a:ext cx="68914" cy="54922"/>
            </a:xfrm>
            <a:custGeom>
              <a:avLst/>
              <a:gdLst/>
              <a:ahLst/>
              <a:cxnLst>
                <a:cxn ang="0">
                  <a:pos x="wd2" y="hd2"/>
                </a:cxn>
                <a:cxn ang="5400000">
                  <a:pos x="wd2" y="hd2"/>
                </a:cxn>
                <a:cxn ang="10800000">
                  <a:pos x="wd2" y="hd2"/>
                </a:cxn>
                <a:cxn ang="16200000">
                  <a:pos x="wd2" y="hd2"/>
                </a:cxn>
              </a:cxnLst>
              <a:rect l="0" t="0" r="r" b="b"/>
              <a:pathLst>
                <a:path w="21539" h="21600" fill="norm" stroke="1" extrusionOk="0">
                  <a:moveTo>
                    <a:pt x="8941" y="0"/>
                  </a:moveTo>
                  <a:cubicBezTo>
                    <a:pt x="8097" y="0"/>
                    <a:pt x="5304" y="796"/>
                    <a:pt x="4456" y="1874"/>
                  </a:cubicBezTo>
                  <a:cubicBezTo>
                    <a:pt x="3789" y="2718"/>
                    <a:pt x="2720" y="2884"/>
                    <a:pt x="1858" y="3033"/>
                  </a:cubicBezTo>
                  <a:cubicBezTo>
                    <a:pt x="1515" y="3092"/>
                    <a:pt x="1039" y="3167"/>
                    <a:pt x="921" y="3257"/>
                  </a:cubicBezTo>
                  <a:cubicBezTo>
                    <a:pt x="891" y="3631"/>
                    <a:pt x="713" y="3952"/>
                    <a:pt x="462" y="4117"/>
                  </a:cubicBezTo>
                  <a:cubicBezTo>
                    <a:pt x="416" y="4154"/>
                    <a:pt x="356" y="4192"/>
                    <a:pt x="297" y="4213"/>
                  </a:cubicBezTo>
                  <a:lnTo>
                    <a:pt x="314" y="4288"/>
                  </a:lnTo>
                  <a:lnTo>
                    <a:pt x="326" y="4341"/>
                  </a:lnTo>
                  <a:cubicBezTo>
                    <a:pt x="326" y="4379"/>
                    <a:pt x="343" y="4416"/>
                    <a:pt x="343" y="4453"/>
                  </a:cubicBezTo>
                  <a:lnTo>
                    <a:pt x="356" y="4528"/>
                  </a:lnTo>
                  <a:cubicBezTo>
                    <a:pt x="356" y="4587"/>
                    <a:pt x="373" y="4624"/>
                    <a:pt x="373" y="4678"/>
                  </a:cubicBezTo>
                  <a:lnTo>
                    <a:pt x="386" y="4774"/>
                  </a:lnTo>
                  <a:cubicBezTo>
                    <a:pt x="386" y="4811"/>
                    <a:pt x="386" y="4849"/>
                    <a:pt x="403" y="4886"/>
                  </a:cubicBezTo>
                  <a:cubicBezTo>
                    <a:pt x="403" y="4939"/>
                    <a:pt x="403" y="4961"/>
                    <a:pt x="403" y="4977"/>
                  </a:cubicBezTo>
                  <a:cubicBezTo>
                    <a:pt x="403" y="5014"/>
                    <a:pt x="403" y="5073"/>
                    <a:pt x="416" y="5110"/>
                  </a:cubicBezTo>
                  <a:cubicBezTo>
                    <a:pt x="416" y="5148"/>
                    <a:pt x="416" y="5185"/>
                    <a:pt x="416" y="5222"/>
                  </a:cubicBezTo>
                  <a:lnTo>
                    <a:pt x="416" y="6419"/>
                  </a:lnTo>
                  <a:cubicBezTo>
                    <a:pt x="416" y="6435"/>
                    <a:pt x="416" y="6493"/>
                    <a:pt x="403" y="6531"/>
                  </a:cubicBezTo>
                  <a:cubicBezTo>
                    <a:pt x="386" y="6584"/>
                    <a:pt x="403" y="6605"/>
                    <a:pt x="386" y="6643"/>
                  </a:cubicBezTo>
                  <a:cubicBezTo>
                    <a:pt x="373" y="6680"/>
                    <a:pt x="373" y="6718"/>
                    <a:pt x="356" y="6771"/>
                  </a:cubicBezTo>
                  <a:cubicBezTo>
                    <a:pt x="356" y="6808"/>
                    <a:pt x="356" y="6830"/>
                    <a:pt x="343" y="6867"/>
                  </a:cubicBezTo>
                  <a:cubicBezTo>
                    <a:pt x="343" y="6905"/>
                    <a:pt x="326" y="6942"/>
                    <a:pt x="314" y="6979"/>
                  </a:cubicBezTo>
                  <a:cubicBezTo>
                    <a:pt x="314" y="7033"/>
                    <a:pt x="314" y="7033"/>
                    <a:pt x="297" y="7070"/>
                  </a:cubicBezTo>
                  <a:cubicBezTo>
                    <a:pt x="297" y="7091"/>
                    <a:pt x="267" y="7145"/>
                    <a:pt x="254" y="7204"/>
                  </a:cubicBezTo>
                  <a:cubicBezTo>
                    <a:pt x="254" y="7241"/>
                    <a:pt x="254" y="7241"/>
                    <a:pt x="237" y="7257"/>
                  </a:cubicBezTo>
                  <a:cubicBezTo>
                    <a:pt x="225" y="7316"/>
                    <a:pt x="195" y="7369"/>
                    <a:pt x="165" y="7428"/>
                  </a:cubicBezTo>
                  <a:cubicBezTo>
                    <a:pt x="-13" y="7780"/>
                    <a:pt x="0" y="7892"/>
                    <a:pt x="0" y="7892"/>
                  </a:cubicBezTo>
                  <a:cubicBezTo>
                    <a:pt x="17" y="7892"/>
                    <a:pt x="59" y="7989"/>
                    <a:pt x="225" y="8101"/>
                  </a:cubicBezTo>
                  <a:cubicBezTo>
                    <a:pt x="713" y="8453"/>
                    <a:pt x="878" y="9259"/>
                    <a:pt x="878" y="9841"/>
                  </a:cubicBezTo>
                  <a:cubicBezTo>
                    <a:pt x="878" y="9954"/>
                    <a:pt x="908" y="10066"/>
                    <a:pt x="950" y="10157"/>
                  </a:cubicBezTo>
                  <a:cubicBezTo>
                    <a:pt x="1099" y="10530"/>
                    <a:pt x="1188" y="10942"/>
                    <a:pt x="1188" y="11374"/>
                  </a:cubicBezTo>
                  <a:cubicBezTo>
                    <a:pt x="1247" y="12608"/>
                    <a:pt x="1485" y="13206"/>
                    <a:pt x="1693" y="13505"/>
                  </a:cubicBezTo>
                  <a:cubicBezTo>
                    <a:pt x="1710" y="13542"/>
                    <a:pt x="1740" y="13579"/>
                    <a:pt x="1769" y="13633"/>
                  </a:cubicBezTo>
                  <a:lnTo>
                    <a:pt x="1782" y="13670"/>
                  </a:lnTo>
                  <a:cubicBezTo>
                    <a:pt x="1799" y="13692"/>
                    <a:pt x="1812" y="13729"/>
                    <a:pt x="1829" y="13766"/>
                  </a:cubicBezTo>
                  <a:lnTo>
                    <a:pt x="1841" y="13820"/>
                  </a:lnTo>
                  <a:cubicBezTo>
                    <a:pt x="1858" y="13857"/>
                    <a:pt x="1858" y="13878"/>
                    <a:pt x="1871" y="13916"/>
                  </a:cubicBezTo>
                  <a:cubicBezTo>
                    <a:pt x="1871" y="13932"/>
                    <a:pt x="1871" y="13953"/>
                    <a:pt x="1888" y="13991"/>
                  </a:cubicBezTo>
                  <a:cubicBezTo>
                    <a:pt x="1888" y="14007"/>
                    <a:pt x="1888" y="14028"/>
                    <a:pt x="1901" y="14065"/>
                  </a:cubicBezTo>
                  <a:cubicBezTo>
                    <a:pt x="1918" y="14178"/>
                    <a:pt x="1931" y="14290"/>
                    <a:pt x="1931" y="14402"/>
                  </a:cubicBezTo>
                  <a:lnTo>
                    <a:pt x="1931" y="14551"/>
                  </a:lnTo>
                  <a:cubicBezTo>
                    <a:pt x="1931" y="14589"/>
                    <a:pt x="1931" y="14626"/>
                    <a:pt x="1918" y="14663"/>
                  </a:cubicBezTo>
                  <a:cubicBezTo>
                    <a:pt x="1901" y="14701"/>
                    <a:pt x="1918" y="14679"/>
                    <a:pt x="1918" y="14701"/>
                  </a:cubicBezTo>
                  <a:cubicBezTo>
                    <a:pt x="1918" y="14717"/>
                    <a:pt x="1918" y="14733"/>
                    <a:pt x="1914" y="14744"/>
                  </a:cubicBezTo>
                  <a:cubicBezTo>
                    <a:pt x="1909" y="14744"/>
                    <a:pt x="1905" y="14738"/>
                    <a:pt x="1901" y="14738"/>
                  </a:cubicBezTo>
                  <a:lnTo>
                    <a:pt x="1888" y="14904"/>
                  </a:lnTo>
                  <a:cubicBezTo>
                    <a:pt x="1901" y="14845"/>
                    <a:pt x="1909" y="14802"/>
                    <a:pt x="1914" y="14744"/>
                  </a:cubicBezTo>
                  <a:cubicBezTo>
                    <a:pt x="2015" y="14818"/>
                    <a:pt x="2100" y="14888"/>
                    <a:pt x="2185" y="14962"/>
                  </a:cubicBezTo>
                  <a:lnTo>
                    <a:pt x="2228" y="15000"/>
                  </a:lnTo>
                  <a:cubicBezTo>
                    <a:pt x="2304" y="15075"/>
                    <a:pt x="2393" y="15128"/>
                    <a:pt x="2482" y="15187"/>
                  </a:cubicBezTo>
                  <a:lnTo>
                    <a:pt x="2525" y="15224"/>
                  </a:lnTo>
                  <a:cubicBezTo>
                    <a:pt x="2601" y="15278"/>
                    <a:pt x="2673" y="15336"/>
                    <a:pt x="2750" y="15374"/>
                  </a:cubicBezTo>
                  <a:lnTo>
                    <a:pt x="2779" y="15390"/>
                  </a:lnTo>
                  <a:cubicBezTo>
                    <a:pt x="2868" y="15427"/>
                    <a:pt x="2941" y="15486"/>
                    <a:pt x="3000" y="15502"/>
                  </a:cubicBezTo>
                  <a:cubicBezTo>
                    <a:pt x="4129" y="16009"/>
                    <a:pt x="4621" y="16474"/>
                    <a:pt x="4710" y="17130"/>
                  </a:cubicBezTo>
                  <a:cubicBezTo>
                    <a:pt x="4812" y="17371"/>
                    <a:pt x="4990" y="17579"/>
                    <a:pt x="5198" y="17691"/>
                  </a:cubicBezTo>
                  <a:cubicBezTo>
                    <a:pt x="5317" y="17766"/>
                    <a:pt x="5393" y="17766"/>
                    <a:pt x="5406" y="17766"/>
                  </a:cubicBezTo>
                  <a:cubicBezTo>
                    <a:pt x="5406" y="17745"/>
                    <a:pt x="5406" y="17729"/>
                    <a:pt x="5406" y="17729"/>
                  </a:cubicBezTo>
                  <a:cubicBezTo>
                    <a:pt x="5584" y="17232"/>
                    <a:pt x="5898" y="17114"/>
                    <a:pt x="6200" y="17114"/>
                  </a:cubicBezTo>
                  <a:cubicBezTo>
                    <a:pt x="6348" y="17114"/>
                    <a:pt x="6497" y="17141"/>
                    <a:pt x="6628" y="17168"/>
                  </a:cubicBezTo>
                  <a:cubicBezTo>
                    <a:pt x="6747" y="17205"/>
                    <a:pt x="6866" y="17221"/>
                    <a:pt x="6968" y="17221"/>
                  </a:cubicBezTo>
                  <a:cubicBezTo>
                    <a:pt x="7621" y="17221"/>
                    <a:pt x="7770" y="18044"/>
                    <a:pt x="7829" y="18439"/>
                  </a:cubicBezTo>
                  <a:lnTo>
                    <a:pt x="7829" y="18476"/>
                  </a:lnTo>
                  <a:cubicBezTo>
                    <a:pt x="8007" y="18530"/>
                    <a:pt x="8186" y="18567"/>
                    <a:pt x="8364" y="18567"/>
                  </a:cubicBezTo>
                  <a:cubicBezTo>
                    <a:pt x="8661" y="18567"/>
                    <a:pt x="8975" y="18642"/>
                    <a:pt x="9255" y="18813"/>
                  </a:cubicBezTo>
                  <a:cubicBezTo>
                    <a:pt x="9493" y="19037"/>
                    <a:pt x="9671" y="19336"/>
                    <a:pt x="9790" y="19672"/>
                  </a:cubicBezTo>
                  <a:cubicBezTo>
                    <a:pt x="9879" y="19875"/>
                    <a:pt x="9985" y="20083"/>
                    <a:pt x="10087" y="20270"/>
                  </a:cubicBezTo>
                  <a:cubicBezTo>
                    <a:pt x="10133" y="20329"/>
                    <a:pt x="10163" y="20382"/>
                    <a:pt x="10206" y="20441"/>
                  </a:cubicBezTo>
                  <a:cubicBezTo>
                    <a:pt x="10235" y="20479"/>
                    <a:pt x="10282" y="20495"/>
                    <a:pt x="10312" y="20532"/>
                  </a:cubicBezTo>
                  <a:cubicBezTo>
                    <a:pt x="10363" y="20569"/>
                    <a:pt x="10414" y="20591"/>
                    <a:pt x="10469" y="20591"/>
                  </a:cubicBezTo>
                  <a:cubicBezTo>
                    <a:pt x="10571" y="20591"/>
                    <a:pt x="10689" y="20527"/>
                    <a:pt x="10859" y="20420"/>
                  </a:cubicBezTo>
                  <a:cubicBezTo>
                    <a:pt x="11029" y="20324"/>
                    <a:pt x="11199" y="20233"/>
                    <a:pt x="11381" y="20233"/>
                  </a:cubicBezTo>
                  <a:cubicBezTo>
                    <a:pt x="11483" y="20233"/>
                    <a:pt x="11593" y="20265"/>
                    <a:pt x="11708" y="20345"/>
                  </a:cubicBezTo>
                  <a:cubicBezTo>
                    <a:pt x="11950" y="20532"/>
                    <a:pt x="12480" y="20698"/>
                    <a:pt x="12947" y="20698"/>
                  </a:cubicBezTo>
                  <a:cubicBezTo>
                    <a:pt x="13138" y="20698"/>
                    <a:pt x="13316" y="20671"/>
                    <a:pt x="13460" y="20607"/>
                  </a:cubicBezTo>
                  <a:cubicBezTo>
                    <a:pt x="13605" y="20532"/>
                    <a:pt x="13758" y="20500"/>
                    <a:pt x="13910" y="20500"/>
                  </a:cubicBezTo>
                  <a:cubicBezTo>
                    <a:pt x="14029" y="20500"/>
                    <a:pt x="14148" y="20516"/>
                    <a:pt x="14263" y="20553"/>
                  </a:cubicBezTo>
                  <a:cubicBezTo>
                    <a:pt x="14352" y="20591"/>
                    <a:pt x="14424" y="20607"/>
                    <a:pt x="14517" y="20644"/>
                  </a:cubicBezTo>
                  <a:cubicBezTo>
                    <a:pt x="14721" y="20724"/>
                    <a:pt x="14941" y="20778"/>
                    <a:pt x="15149" y="20778"/>
                  </a:cubicBezTo>
                  <a:cubicBezTo>
                    <a:pt x="15183" y="20778"/>
                    <a:pt x="15213" y="20778"/>
                    <a:pt x="15243" y="20778"/>
                  </a:cubicBezTo>
                  <a:lnTo>
                    <a:pt x="15289" y="20778"/>
                  </a:lnTo>
                  <a:cubicBezTo>
                    <a:pt x="15374" y="20767"/>
                    <a:pt x="15463" y="20762"/>
                    <a:pt x="15553" y="20762"/>
                  </a:cubicBezTo>
                  <a:cubicBezTo>
                    <a:pt x="16321" y="20762"/>
                    <a:pt x="17208" y="21098"/>
                    <a:pt x="17488" y="21450"/>
                  </a:cubicBezTo>
                  <a:lnTo>
                    <a:pt x="17725" y="21450"/>
                  </a:lnTo>
                  <a:lnTo>
                    <a:pt x="17785" y="21467"/>
                  </a:lnTo>
                  <a:lnTo>
                    <a:pt x="17814" y="21467"/>
                  </a:lnTo>
                  <a:lnTo>
                    <a:pt x="17874" y="21488"/>
                  </a:lnTo>
                  <a:lnTo>
                    <a:pt x="17963" y="21488"/>
                  </a:lnTo>
                  <a:lnTo>
                    <a:pt x="18005" y="21504"/>
                  </a:lnTo>
                  <a:lnTo>
                    <a:pt x="18065" y="21525"/>
                  </a:lnTo>
                  <a:lnTo>
                    <a:pt x="18124" y="21541"/>
                  </a:lnTo>
                  <a:lnTo>
                    <a:pt x="18171" y="21541"/>
                  </a:lnTo>
                  <a:lnTo>
                    <a:pt x="18243" y="21563"/>
                  </a:lnTo>
                  <a:lnTo>
                    <a:pt x="18302" y="21579"/>
                  </a:lnTo>
                  <a:lnTo>
                    <a:pt x="18379" y="21600"/>
                  </a:lnTo>
                  <a:lnTo>
                    <a:pt x="18409" y="21600"/>
                  </a:lnTo>
                  <a:cubicBezTo>
                    <a:pt x="18379" y="21338"/>
                    <a:pt x="18362" y="21077"/>
                    <a:pt x="18319" y="20815"/>
                  </a:cubicBezTo>
                  <a:cubicBezTo>
                    <a:pt x="18290" y="20591"/>
                    <a:pt x="18260" y="20366"/>
                    <a:pt x="18260" y="20137"/>
                  </a:cubicBezTo>
                  <a:lnTo>
                    <a:pt x="18260" y="20009"/>
                  </a:lnTo>
                  <a:cubicBezTo>
                    <a:pt x="18260" y="19987"/>
                    <a:pt x="18260" y="19971"/>
                    <a:pt x="18260" y="19950"/>
                  </a:cubicBezTo>
                  <a:cubicBezTo>
                    <a:pt x="18302" y="19747"/>
                    <a:pt x="18510" y="19464"/>
                    <a:pt x="19151" y="18679"/>
                  </a:cubicBezTo>
                  <a:lnTo>
                    <a:pt x="19716" y="17990"/>
                  </a:lnTo>
                  <a:cubicBezTo>
                    <a:pt x="20055" y="17595"/>
                    <a:pt x="20369" y="17221"/>
                    <a:pt x="20458" y="17056"/>
                  </a:cubicBezTo>
                  <a:cubicBezTo>
                    <a:pt x="20649" y="16885"/>
                    <a:pt x="20844" y="16773"/>
                    <a:pt x="21065" y="16719"/>
                  </a:cubicBezTo>
                  <a:cubicBezTo>
                    <a:pt x="21260" y="16623"/>
                    <a:pt x="21409" y="16458"/>
                    <a:pt x="21528" y="16249"/>
                  </a:cubicBezTo>
                  <a:cubicBezTo>
                    <a:pt x="21587" y="16084"/>
                    <a:pt x="21409" y="15262"/>
                    <a:pt x="20607" y="13766"/>
                  </a:cubicBezTo>
                  <a:cubicBezTo>
                    <a:pt x="20590" y="13729"/>
                    <a:pt x="20577" y="13692"/>
                    <a:pt x="20560" y="13654"/>
                  </a:cubicBezTo>
                  <a:cubicBezTo>
                    <a:pt x="20488" y="13446"/>
                    <a:pt x="20441" y="13222"/>
                    <a:pt x="20412" y="13019"/>
                  </a:cubicBezTo>
                  <a:cubicBezTo>
                    <a:pt x="20412" y="12981"/>
                    <a:pt x="20412" y="12944"/>
                    <a:pt x="20399" y="12923"/>
                  </a:cubicBezTo>
                  <a:lnTo>
                    <a:pt x="20382" y="12645"/>
                  </a:lnTo>
                  <a:lnTo>
                    <a:pt x="20382" y="12570"/>
                  </a:lnTo>
                  <a:lnTo>
                    <a:pt x="20352" y="12212"/>
                  </a:lnTo>
                  <a:cubicBezTo>
                    <a:pt x="20339" y="11876"/>
                    <a:pt x="20352" y="11524"/>
                    <a:pt x="20382" y="11187"/>
                  </a:cubicBezTo>
                  <a:lnTo>
                    <a:pt x="20382" y="11150"/>
                  </a:lnTo>
                  <a:cubicBezTo>
                    <a:pt x="20382" y="11112"/>
                    <a:pt x="20399" y="11075"/>
                    <a:pt x="20399" y="11038"/>
                  </a:cubicBezTo>
                  <a:cubicBezTo>
                    <a:pt x="20399" y="11000"/>
                    <a:pt x="20412" y="10925"/>
                    <a:pt x="20428" y="10888"/>
                  </a:cubicBezTo>
                  <a:cubicBezTo>
                    <a:pt x="20458" y="10755"/>
                    <a:pt x="20339" y="10605"/>
                    <a:pt x="20174" y="10418"/>
                  </a:cubicBezTo>
                  <a:lnTo>
                    <a:pt x="20085" y="10343"/>
                  </a:lnTo>
                  <a:cubicBezTo>
                    <a:pt x="19907" y="10119"/>
                    <a:pt x="19699" y="9916"/>
                    <a:pt x="19656" y="9633"/>
                  </a:cubicBezTo>
                  <a:cubicBezTo>
                    <a:pt x="19656" y="9596"/>
                    <a:pt x="19639" y="9542"/>
                    <a:pt x="19639" y="9505"/>
                  </a:cubicBezTo>
                  <a:cubicBezTo>
                    <a:pt x="19639" y="8773"/>
                    <a:pt x="20755" y="7914"/>
                    <a:pt x="21141" y="7689"/>
                  </a:cubicBezTo>
                  <a:cubicBezTo>
                    <a:pt x="21154" y="7689"/>
                    <a:pt x="21214" y="7593"/>
                    <a:pt x="21243" y="7353"/>
                  </a:cubicBezTo>
                  <a:cubicBezTo>
                    <a:pt x="21320" y="6771"/>
                    <a:pt x="21154" y="5949"/>
                    <a:pt x="20976" y="5746"/>
                  </a:cubicBezTo>
                  <a:cubicBezTo>
                    <a:pt x="20428" y="5148"/>
                    <a:pt x="20263" y="4138"/>
                    <a:pt x="20530" y="3167"/>
                  </a:cubicBezTo>
                  <a:cubicBezTo>
                    <a:pt x="20547" y="3145"/>
                    <a:pt x="20547" y="3108"/>
                    <a:pt x="20530" y="3092"/>
                  </a:cubicBezTo>
                  <a:cubicBezTo>
                    <a:pt x="20530" y="3054"/>
                    <a:pt x="20518" y="3017"/>
                    <a:pt x="20518" y="2996"/>
                  </a:cubicBezTo>
                  <a:cubicBezTo>
                    <a:pt x="20501" y="2980"/>
                    <a:pt x="20488" y="2958"/>
                    <a:pt x="20471" y="2942"/>
                  </a:cubicBezTo>
                  <a:lnTo>
                    <a:pt x="20441" y="2884"/>
                  </a:lnTo>
                  <a:lnTo>
                    <a:pt x="20369" y="2793"/>
                  </a:lnTo>
                  <a:lnTo>
                    <a:pt x="20322" y="2755"/>
                  </a:lnTo>
                  <a:lnTo>
                    <a:pt x="20293" y="2718"/>
                  </a:lnTo>
                  <a:cubicBezTo>
                    <a:pt x="19936" y="2419"/>
                    <a:pt x="19550" y="2195"/>
                    <a:pt x="19134" y="2061"/>
                  </a:cubicBezTo>
                  <a:lnTo>
                    <a:pt x="19121" y="2061"/>
                  </a:lnTo>
                  <a:lnTo>
                    <a:pt x="19062" y="2045"/>
                  </a:lnTo>
                  <a:lnTo>
                    <a:pt x="18884" y="2045"/>
                  </a:lnTo>
                  <a:cubicBezTo>
                    <a:pt x="18837" y="2024"/>
                    <a:pt x="18807" y="2008"/>
                    <a:pt x="18778" y="1970"/>
                  </a:cubicBezTo>
                  <a:lnTo>
                    <a:pt x="18616" y="1970"/>
                  </a:lnTo>
                  <a:cubicBezTo>
                    <a:pt x="18239" y="2024"/>
                    <a:pt x="17772" y="2045"/>
                    <a:pt x="17275" y="2045"/>
                  </a:cubicBezTo>
                  <a:cubicBezTo>
                    <a:pt x="16075" y="2045"/>
                    <a:pt x="14666" y="1912"/>
                    <a:pt x="13741" y="1784"/>
                  </a:cubicBezTo>
                  <a:lnTo>
                    <a:pt x="13711" y="1784"/>
                  </a:lnTo>
                  <a:lnTo>
                    <a:pt x="13592" y="1762"/>
                  </a:lnTo>
                  <a:lnTo>
                    <a:pt x="13562" y="1762"/>
                  </a:lnTo>
                  <a:lnTo>
                    <a:pt x="13384" y="1725"/>
                  </a:lnTo>
                  <a:lnTo>
                    <a:pt x="13163" y="1725"/>
                  </a:lnTo>
                  <a:lnTo>
                    <a:pt x="13104" y="1709"/>
                  </a:lnTo>
                  <a:lnTo>
                    <a:pt x="13057" y="1709"/>
                  </a:lnTo>
                  <a:lnTo>
                    <a:pt x="12968" y="1687"/>
                  </a:lnTo>
                  <a:lnTo>
                    <a:pt x="12955" y="1687"/>
                  </a:lnTo>
                  <a:lnTo>
                    <a:pt x="12896" y="1671"/>
                  </a:lnTo>
                  <a:lnTo>
                    <a:pt x="12879" y="1671"/>
                  </a:lnTo>
                  <a:lnTo>
                    <a:pt x="12837" y="1650"/>
                  </a:lnTo>
                  <a:lnTo>
                    <a:pt x="12820" y="1650"/>
                  </a:lnTo>
                  <a:lnTo>
                    <a:pt x="12777" y="1634"/>
                  </a:lnTo>
                  <a:lnTo>
                    <a:pt x="12688" y="1597"/>
                  </a:lnTo>
                  <a:lnTo>
                    <a:pt x="12658" y="1597"/>
                  </a:lnTo>
                  <a:lnTo>
                    <a:pt x="12569" y="1538"/>
                  </a:lnTo>
                  <a:lnTo>
                    <a:pt x="12540" y="1538"/>
                  </a:lnTo>
                  <a:lnTo>
                    <a:pt x="12421" y="1484"/>
                  </a:lnTo>
                  <a:lnTo>
                    <a:pt x="12404" y="1484"/>
                  </a:lnTo>
                  <a:lnTo>
                    <a:pt x="12272" y="1426"/>
                  </a:lnTo>
                  <a:lnTo>
                    <a:pt x="12255" y="1426"/>
                  </a:lnTo>
                  <a:lnTo>
                    <a:pt x="11810" y="1223"/>
                  </a:lnTo>
                  <a:cubicBezTo>
                    <a:pt x="11466" y="1709"/>
                    <a:pt x="10995" y="1986"/>
                    <a:pt x="10481" y="1986"/>
                  </a:cubicBezTo>
                  <a:cubicBezTo>
                    <a:pt x="10464" y="1986"/>
                    <a:pt x="10448" y="1986"/>
                    <a:pt x="10431" y="1986"/>
                  </a:cubicBezTo>
                  <a:cubicBezTo>
                    <a:pt x="9302" y="1986"/>
                    <a:pt x="9124" y="641"/>
                    <a:pt x="9064" y="5"/>
                  </a:cubicBezTo>
                  <a:cubicBezTo>
                    <a:pt x="9030" y="0"/>
                    <a:pt x="8988" y="0"/>
                    <a:pt x="894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62" name="Google Shape;4016;p57"/>
            <p:cNvSpPr/>
            <p:nvPr/>
          </p:nvSpPr>
          <p:spPr>
            <a:xfrm>
              <a:off x="1371891" y="487622"/>
              <a:ext cx="24612" cy="22648"/>
            </a:xfrm>
            <a:custGeom>
              <a:avLst/>
              <a:gdLst/>
              <a:ahLst/>
              <a:cxnLst>
                <a:cxn ang="0">
                  <a:pos x="wd2" y="hd2"/>
                </a:cxn>
                <a:cxn ang="5400000">
                  <a:pos x="wd2" y="hd2"/>
                </a:cxn>
                <a:cxn ang="10800000">
                  <a:pos x="wd2" y="hd2"/>
                </a:cxn>
                <a:cxn ang="16200000">
                  <a:pos x="wd2" y="hd2"/>
                </a:cxn>
              </a:cxnLst>
              <a:rect l="0" t="0" r="r" b="b"/>
              <a:pathLst>
                <a:path w="21418" h="21600" fill="norm" stroke="1" extrusionOk="0">
                  <a:moveTo>
                    <a:pt x="5820" y="0"/>
                  </a:moveTo>
                  <a:cubicBezTo>
                    <a:pt x="5548" y="0"/>
                    <a:pt x="5170" y="207"/>
                    <a:pt x="4638" y="557"/>
                  </a:cubicBezTo>
                  <a:cubicBezTo>
                    <a:pt x="4154" y="881"/>
                    <a:pt x="3492" y="1308"/>
                    <a:pt x="2771" y="1308"/>
                  </a:cubicBezTo>
                  <a:cubicBezTo>
                    <a:pt x="2393" y="1308"/>
                    <a:pt x="2003" y="1191"/>
                    <a:pt x="1613" y="881"/>
                  </a:cubicBezTo>
                  <a:cubicBezTo>
                    <a:pt x="1448" y="738"/>
                    <a:pt x="1271" y="673"/>
                    <a:pt x="1082" y="673"/>
                  </a:cubicBezTo>
                  <a:cubicBezTo>
                    <a:pt x="892" y="673"/>
                    <a:pt x="703" y="738"/>
                    <a:pt x="538" y="881"/>
                  </a:cubicBezTo>
                  <a:cubicBezTo>
                    <a:pt x="172" y="1062"/>
                    <a:pt x="-41" y="1463"/>
                    <a:pt x="6" y="1917"/>
                  </a:cubicBezTo>
                  <a:cubicBezTo>
                    <a:pt x="89" y="2279"/>
                    <a:pt x="585" y="2784"/>
                    <a:pt x="1034" y="3276"/>
                  </a:cubicBezTo>
                  <a:cubicBezTo>
                    <a:pt x="1909" y="4144"/>
                    <a:pt x="3019" y="5180"/>
                    <a:pt x="3019" y="6902"/>
                  </a:cubicBezTo>
                  <a:cubicBezTo>
                    <a:pt x="3019" y="7860"/>
                    <a:pt x="4804" y="9583"/>
                    <a:pt x="5962" y="10709"/>
                  </a:cubicBezTo>
                  <a:cubicBezTo>
                    <a:pt x="7368" y="12069"/>
                    <a:pt x="8325" y="12988"/>
                    <a:pt x="8278" y="13934"/>
                  </a:cubicBezTo>
                  <a:cubicBezTo>
                    <a:pt x="8738" y="14529"/>
                    <a:pt x="9235" y="15073"/>
                    <a:pt x="9766" y="15565"/>
                  </a:cubicBezTo>
                  <a:lnTo>
                    <a:pt x="10558" y="16433"/>
                  </a:lnTo>
                  <a:lnTo>
                    <a:pt x="10641" y="16472"/>
                  </a:lnTo>
                  <a:cubicBezTo>
                    <a:pt x="10924" y="16796"/>
                    <a:pt x="11220" y="17106"/>
                    <a:pt x="11503" y="17430"/>
                  </a:cubicBezTo>
                  <a:lnTo>
                    <a:pt x="11551" y="17521"/>
                  </a:lnTo>
                  <a:cubicBezTo>
                    <a:pt x="11834" y="17832"/>
                    <a:pt x="12130" y="18155"/>
                    <a:pt x="12413" y="18518"/>
                  </a:cubicBezTo>
                  <a:lnTo>
                    <a:pt x="12496" y="18609"/>
                  </a:lnTo>
                  <a:cubicBezTo>
                    <a:pt x="12744" y="18971"/>
                    <a:pt x="12992" y="19334"/>
                    <a:pt x="13240" y="19696"/>
                  </a:cubicBezTo>
                  <a:lnTo>
                    <a:pt x="13323" y="19826"/>
                  </a:lnTo>
                  <a:cubicBezTo>
                    <a:pt x="14068" y="20331"/>
                    <a:pt x="14812" y="20965"/>
                    <a:pt x="15556" y="21600"/>
                  </a:cubicBezTo>
                  <a:lnTo>
                    <a:pt x="15556" y="21095"/>
                  </a:lnTo>
                  <a:cubicBezTo>
                    <a:pt x="15556" y="20965"/>
                    <a:pt x="15604" y="20784"/>
                    <a:pt x="15639" y="20642"/>
                  </a:cubicBezTo>
                  <a:lnTo>
                    <a:pt x="15639" y="20551"/>
                  </a:lnTo>
                  <a:cubicBezTo>
                    <a:pt x="15639" y="20460"/>
                    <a:pt x="15639" y="20370"/>
                    <a:pt x="15686" y="20279"/>
                  </a:cubicBezTo>
                  <a:cubicBezTo>
                    <a:pt x="15686" y="20240"/>
                    <a:pt x="15686" y="20188"/>
                    <a:pt x="15686" y="20150"/>
                  </a:cubicBezTo>
                  <a:cubicBezTo>
                    <a:pt x="15722" y="20098"/>
                    <a:pt x="15722" y="19968"/>
                    <a:pt x="15769" y="19878"/>
                  </a:cubicBezTo>
                  <a:lnTo>
                    <a:pt x="15805" y="19735"/>
                  </a:lnTo>
                  <a:cubicBezTo>
                    <a:pt x="15852" y="19606"/>
                    <a:pt x="15887" y="19515"/>
                    <a:pt x="15934" y="19373"/>
                  </a:cubicBezTo>
                  <a:lnTo>
                    <a:pt x="15970" y="19282"/>
                  </a:lnTo>
                  <a:cubicBezTo>
                    <a:pt x="16017" y="19153"/>
                    <a:pt x="16053" y="19010"/>
                    <a:pt x="16135" y="18881"/>
                  </a:cubicBezTo>
                  <a:lnTo>
                    <a:pt x="16135" y="18829"/>
                  </a:lnTo>
                  <a:cubicBezTo>
                    <a:pt x="16632" y="17702"/>
                    <a:pt x="17211" y="16653"/>
                    <a:pt x="17872" y="15656"/>
                  </a:cubicBezTo>
                  <a:lnTo>
                    <a:pt x="18286" y="15112"/>
                  </a:lnTo>
                  <a:lnTo>
                    <a:pt x="18782" y="14296"/>
                  </a:lnTo>
                  <a:lnTo>
                    <a:pt x="18948" y="14115"/>
                  </a:lnTo>
                  <a:cubicBezTo>
                    <a:pt x="19243" y="13714"/>
                    <a:pt x="19527" y="13351"/>
                    <a:pt x="19857" y="12988"/>
                  </a:cubicBezTo>
                  <a:lnTo>
                    <a:pt x="19940" y="12898"/>
                  </a:lnTo>
                  <a:lnTo>
                    <a:pt x="20106" y="12755"/>
                  </a:lnTo>
                  <a:lnTo>
                    <a:pt x="20318" y="12522"/>
                  </a:lnTo>
                  <a:lnTo>
                    <a:pt x="20401" y="12483"/>
                  </a:lnTo>
                  <a:lnTo>
                    <a:pt x="20566" y="12341"/>
                  </a:lnTo>
                  <a:lnTo>
                    <a:pt x="20602" y="12341"/>
                  </a:lnTo>
                  <a:cubicBezTo>
                    <a:pt x="20732" y="12250"/>
                    <a:pt x="20815" y="12212"/>
                    <a:pt x="20933" y="12160"/>
                  </a:cubicBezTo>
                  <a:cubicBezTo>
                    <a:pt x="20933" y="12121"/>
                    <a:pt x="20980" y="12069"/>
                    <a:pt x="20980" y="12030"/>
                  </a:cubicBezTo>
                  <a:lnTo>
                    <a:pt x="20980" y="11940"/>
                  </a:lnTo>
                  <a:cubicBezTo>
                    <a:pt x="21346" y="10619"/>
                    <a:pt x="21559" y="6682"/>
                    <a:pt x="21311" y="4001"/>
                  </a:cubicBezTo>
                  <a:lnTo>
                    <a:pt x="21181" y="3911"/>
                  </a:lnTo>
                  <a:lnTo>
                    <a:pt x="20980" y="3781"/>
                  </a:lnTo>
                  <a:lnTo>
                    <a:pt x="20732" y="3548"/>
                  </a:lnTo>
                  <a:lnTo>
                    <a:pt x="20519" y="3419"/>
                  </a:lnTo>
                  <a:lnTo>
                    <a:pt x="20236" y="3237"/>
                  </a:lnTo>
                  <a:lnTo>
                    <a:pt x="20023" y="3095"/>
                  </a:lnTo>
                  <a:lnTo>
                    <a:pt x="19775" y="2965"/>
                  </a:lnTo>
                  <a:lnTo>
                    <a:pt x="19574" y="2823"/>
                  </a:lnTo>
                  <a:lnTo>
                    <a:pt x="19326" y="2694"/>
                  </a:lnTo>
                  <a:lnTo>
                    <a:pt x="19160" y="2551"/>
                  </a:lnTo>
                  <a:lnTo>
                    <a:pt x="18912" y="2422"/>
                  </a:lnTo>
                  <a:lnTo>
                    <a:pt x="18747" y="2331"/>
                  </a:lnTo>
                  <a:lnTo>
                    <a:pt x="18499" y="2240"/>
                  </a:lnTo>
                  <a:lnTo>
                    <a:pt x="18333" y="2150"/>
                  </a:lnTo>
                  <a:lnTo>
                    <a:pt x="18120" y="2007"/>
                  </a:lnTo>
                  <a:lnTo>
                    <a:pt x="17955" y="1917"/>
                  </a:lnTo>
                  <a:lnTo>
                    <a:pt x="17754" y="1826"/>
                  </a:lnTo>
                  <a:lnTo>
                    <a:pt x="17624" y="1787"/>
                  </a:lnTo>
                  <a:lnTo>
                    <a:pt x="17293" y="1606"/>
                  </a:lnTo>
                  <a:lnTo>
                    <a:pt x="17128" y="1554"/>
                  </a:lnTo>
                  <a:lnTo>
                    <a:pt x="17010" y="1463"/>
                  </a:lnTo>
                  <a:lnTo>
                    <a:pt x="16880" y="1424"/>
                  </a:lnTo>
                  <a:lnTo>
                    <a:pt x="16762" y="1373"/>
                  </a:lnTo>
                  <a:lnTo>
                    <a:pt x="16632" y="1334"/>
                  </a:lnTo>
                  <a:lnTo>
                    <a:pt x="16549" y="1282"/>
                  </a:lnTo>
                  <a:lnTo>
                    <a:pt x="16431" y="1243"/>
                  </a:lnTo>
                  <a:lnTo>
                    <a:pt x="16348" y="1243"/>
                  </a:lnTo>
                  <a:lnTo>
                    <a:pt x="16265" y="1191"/>
                  </a:lnTo>
                  <a:lnTo>
                    <a:pt x="16218" y="1191"/>
                  </a:lnTo>
                  <a:lnTo>
                    <a:pt x="16100" y="1153"/>
                  </a:lnTo>
                  <a:cubicBezTo>
                    <a:pt x="14446" y="1101"/>
                    <a:pt x="7415" y="647"/>
                    <a:pt x="5962" y="13"/>
                  </a:cubicBezTo>
                  <a:cubicBezTo>
                    <a:pt x="5914" y="0"/>
                    <a:pt x="5879" y="0"/>
                    <a:pt x="582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63" name="Google Shape;4017;p57"/>
            <p:cNvSpPr/>
            <p:nvPr/>
          </p:nvSpPr>
          <p:spPr>
            <a:xfrm>
              <a:off x="1358729" y="475375"/>
              <a:ext cx="37271" cy="313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61" y="9531"/>
                  </a:moveTo>
                  <a:cubicBezTo>
                    <a:pt x="21569" y="9541"/>
                    <a:pt x="21584" y="9559"/>
                    <a:pt x="21600" y="9569"/>
                  </a:cubicBezTo>
                  <a:lnTo>
                    <a:pt x="21569" y="9541"/>
                  </a:lnTo>
                  <a:lnTo>
                    <a:pt x="21561" y="9531"/>
                  </a:lnTo>
                  <a:close/>
                  <a:moveTo>
                    <a:pt x="10300" y="0"/>
                  </a:moveTo>
                  <a:lnTo>
                    <a:pt x="9946" y="365"/>
                  </a:lnTo>
                  <a:lnTo>
                    <a:pt x="9891" y="431"/>
                  </a:lnTo>
                  <a:lnTo>
                    <a:pt x="9616" y="693"/>
                  </a:lnTo>
                  <a:cubicBezTo>
                    <a:pt x="9175" y="1114"/>
                    <a:pt x="8703" y="1442"/>
                    <a:pt x="8207" y="1741"/>
                  </a:cubicBezTo>
                  <a:lnTo>
                    <a:pt x="8152" y="1770"/>
                  </a:lnTo>
                  <a:lnTo>
                    <a:pt x="8018" y="1835"/>
                  </a:lnTo>
                  <a:cubicBezTo>
                    <a:pt x="7963" y="1835"/>
                    <a:pt x="7877" y="1873"/>
                    <a:pt x="7822" y="1873"/>
                  </a:cubicBezTo>
                  <a:cubicBezTo>
                    <a:pt x="7767" y="2135"/>
                    <a:pt x="7711" y="2397"/>
                    <a:pt x="7688" y="2659"/>
                  </a:cubicBezTo>
                  <a:cubicBezTo>
                    <a:pt x="7633" y="3314"/>
                    <a:pt x="7491" y="4391"/>
                    <a:pt x="6665" y="4391"/>
                  </a:cubicBezTo>
                  <a:cubicBezTo>
                    <a:pt x="6390" y="4391"/>
                    <a:pt x="5894" y="5281"/>
                    <a:pt x="5618" y="6264"/>
                  </a:cubicBezTo>
                  <a:cubicBezTo>
                    <a:pt x="5485" y="6741"/>
                    <a:pt x="5170" y="6882"/>
                    <a:pt x="4792" y="6882"/>
                  </a:cubicBezTo>
                  <a:cubicBezTo>
                    <a:pt x="4470" y="6882"/>
                    <a:pt x="4108" y="6779"/>
                    <a:pt x="3777" y="6685"/>
                  </a:cubicBezTo>
                  <a:cubicBezTo>
                    <a:pt x="3478" y="6582"/>
                    <a:pt x="3163" y="6517"/>
                    <a:pt x="2841" y="6517"/>
                  </a:cubicBezTo>
                  <a:cubicBezTo>
                    <a:pt x="2778" y="6517"/>
                    <a:pt x="2715" y="6517"/>
                    <a:pt x="2644" y="6526"/>
                  </a:cubicBezTo>
                  <a:lnTo>
                    <a:pt x="2455" y="6591"/>
                  </a:lnTo>
                  <a:lnTo>
                    <a:pt x="2369" y="6620"/>
                  </a:lnTo>
                  <a:lnTo>
                    <a:pt x="2235" y="6657"/>
                  </a:lnTo>
                  <a:lnTo>
                    <a:pt x="2125" y="6685"/>
                  </a:lnTo>
                  <a:lnTo>
                    <a:pt x="1928" y="6751"/>
                  </a:lnTo>
                  <a:lnTo>
                    <a:pt x="1794" y="6788"/>
                  </a:lnTo>
                  <a:lnTo>
                    <a:pt x="1597" y="6816"/>
                  </a:lnTo>
                  <a:lnTo>
                    <a:pt x="1432" y="6854"/>
                  </a:lnTo>
                  <a:lnTo>
                    <a:pt x="1212" y="6919"/>
                  </a:lnTo>
                  <a:lnTo>
                    <a:pt x="1023" y="6947"/>
                  </a:lnTo>
                  <a:lnTo>
                    <a:pt x="771" y="7013"/>
                  </a:lnTo>
                  <a:lnTo>
                    <a:pt x="551" y="7050"/>
                  </a:lnTo>
                  <a:lnTo>
                    <a:pt x="220" y="7116"/>
                  </a:lnTo>
                  <a:lnTo>
                    <a:pt x="55" y="7144"/>
                  </a:lnTo>
                  <a:lnTo>
                    <a:pt x="0" y="7144"/>
                  </a:lnTo>
                  <a:cubicBezTo>
                    <a:pt x="0" y="7509"/>
                    <a:pt x="87" y="7865"/>
                    <a:pt x="197" y="8192"/>
                  </a:cubicBezTo>
                  <a:lnTo>
                    <a:pt x="716" y="8192"/>
                  </a:lnTo>
                  <a:cubicBezTo>
                    <a:pt x="1983" y="8192"/>
                    <a:pt x="3966" y="8324"/>
                    <a:pt x="4021" y="10458"/>
                  </a:cubicBezTo>
                  <a:cubicBezTo>
                    <a:pt x="4076" y="11863"/>
                    <a:pt x="6311" y="15374"/>
                    <a:pt x="7711" y="17274"/>
                  </a:cubicBezTo>
                  <a:cubicBezTo>
                    <a:pt x="8129" y="17799"/>
                    <a:pt x="8845" y="18033"/>
                    <a:pt x="9474" y="18257"/>
                  </a:cubicBezTo>
                  <a:cubicBezTo>
                    <a:pt x="10300" y="18520"/>
                    <a:pt x="11182" y="18819"/>
                    <a:pt x="11268" y="19802"/>
                  </a:cubicBezTo>
                  <a:cubicBezTo>
                    <a:pt x="11347" y="20458"/>
                    <a:pt x="12622" y="21441"/>
                    <a:pt x="14494" y="21600"/>
                  </a:cubicBezTo>
                  <a:lnTo>
                    <a:pt x="14518" y="21600"/>
                  </a:lnTo>
                  <a:lnTo>
                    <a:pt x="14494" y="21572"/>
                  </a:lnTo>
                  <a:cubicBezTo>
                    <a:pt x="14353" y="21375"/>
                    <a:pt x="14188" y="21207"/>
                    <a:pt x="14054" y="21048"/>
                  </a:cubicBezTo>
                  <a:lnTo>
                    <a:pt x="13967" y="20945"/>
                  </a:lnTo>
                  <a:lnTo>
                    <a:pt x="13558" y="20486"/>
                  </a:lnTo>
                  <a:cubicBezTo>
                    <a:pt x="12732" y="19540"/>
                    <a:pt x="12236" y="19016"/>
                    <a:pt x="12260" y="18426"/>
                  </a:cubicBezTo>
                  <a:cubicBezTo>
                    <a:pt x="11898" y="17902"/>
                    <a:pt x="11489" y="17434"/>
                    <a:pt x="11048" y="17012"/>
                  </a:cubicBezTo>
                  <a:cubicBezTo>
                    <a:pt x="9915" y="15833"/>
                    <a:pt x="8734" y="14587"/>
                    <a:pt x="8734" y="13342"/>
                  </a:cubicBezTo>
                  <a:cubicBezTo>
                    <a:pt x="8734" y="12649"/>
                    <a:pt x="8262" y="12162"/>
                    <a:pt x="7767" y="11601"/>
                  </a:cubicBezTo>
                  <a:cubicBezTo>
                    <a:pt x="7326" y="11142"/>
                    <a:pt x="6862" y="10655"/>
                    <a:pt x="6751" y="9962"/>
                  </a:cubicBezTo>
                  <a:cubicBezTo>
                    <a:pt x="6586" y="8623"/>
                    <a:pt x="7483" y="7593"/>
                    <a:pt x="8467" y="7593"/>
                  </a:cubicBezTo>
                  <a:cubicBezTo>
                    <a:pt x="8805" y="7593"/>
                    <a:pt x="9159" y="7715"/>
                    <a:pt x="9474" y="7996"/>
                  </a:cubicBezTo>
                  <a:cubicBezTo>
                    <a:pt x="9529" y="8061"/>
                    <a:pt x="9592" y="8080"/>
                    <a:pt x="9655" y="8080"/>
                  </a:cubicBezTo>
                  <a:cubicBezTo>
                    <a:pt x="9687" y="8080"/>
                    <a:pt x="9726" y="8080"/>
                    <a:pt x="9750" y="8061"/>
                  </a:cubicBezTo>
                  <a:cubicBezTo>
                    <a:pt x="9946" y="7968"/>
                    <a:pt x="10135" y="7837"/>
                    <a:pt x="10332" y="7706"/>
                  </a:cubicBezTo>
                  <a:cubicBezTo>
                    <a:pt x="10702" y="7434"/>
                    <a:pt x="11134" y="7125"/>
                    <a:pt x="11614" y="7125"/>
                  </a:cubicBezTo>
                  <a:cubicBezTo>
                    <a:pt x="11780" y="7125"/>
                    <a:pt x="11945" y="7163"/>
                    <a:pt x="12118" y="7247"/>
                  </a:cubicBezTo>
                  <a:cubicBezTo>
                    <a:pt x="12787" y="7575"/>
                    <a:pt x="16422" y="7865"/>
                    <a:pt x="18594" y="7996"/>
                  </a:cubicBezTo>
                  <a:lnTo>
                    <a:pt x="18704" y="8033"/>
                  </a:lnTo>
                  <a:lnTo>
                    <a:pt x="18814" y="8033"/>
                  </a:lnTo>
                  <a:lnTo>
                    <a:pt x="18901" y="8061"/>
                  </a:lnTo>
                  <a:lnTo>
                    <a:pt x="19035" y="8127"/>
                  </a:lnTo>
                  <a:lnTo>
                    <a:pt x="19420" y="8295"/>
                  </a:lnTo>
                  <a:lnTo>
                    <a:pt x="19452" y="8295"/>
                  </a:lnTo>
                  <a:lnTo>
                    <a:pt x="19617" y="8389"/>
                  </a:lnTo>
                  <a:lnTo>
                    <a:pt x="19892" y="8520"/>
                  </a:lnTo>
                  <a:lnTo>
                    <a:pt x="19948" y="8558"/>
                  </a:lnTo>
                  <a:lnTo>
                    <a:pt x="20191" y="8689"/>
                  </a:lnTo>
                  <a:lnTo>
                    <a:pt x="20498" y="8848"/>
                  </a:lnTo>
                  <a:lnTo>
                    <a:pt x="20553" y="8885"/>
                  </a:lnTo>
                  <a:lnTo>
                    <a:pt x="20797" y="9044"/>
                  </a:lnTo>
                  <a:lnTo>
                    <a:pt x="21238" y="9307"/>
                  </a:lnTo>
                  <a:lnTo>
                    <a:pt x="21458" y="9475"/>
                  </a:lnTo>
                  <a:lnTo>
                    <a:pt x="21561" y="9531"/>
                  </a:lnTo>
                  <a:cubicBezTo>
                    <a:pt x="21506" y="9466"/>
                    <a:pt x="21490" y="9382"/>
                    <a:pt x="21490" y="9279"/>
                  </a:cubicBezTo>
                  <a:lnTo>
                    <a:pt x="21490" y="9176"/>
                  </a:lnTo>
                  <a:cubicBezTo>
                    <a:pt x="21458" y="9082"/>
                    <a:pt x="21458" y="8979"/>
                    <a:pt x="21458" y="8885"/>
                  </a:cubicBezTo>
                  <a:lnTo>
                    <a:pt x="21458" y="8782"/>
                  </a:lnTo>
                  <a:cubicBezTo>
                    <a:pt x="21458" y="8651"/>
                    <a:pt x="21435" y="8558"/>
                    <a:pt x="21403" y="8455"/>
                  </a:cubicBezTo>
                  <a:cubicBezTo>
                    <a:pt x="21293" y="7472"/>
                    <a:pt x="21238" y="7050"/>
                    <a:pt x="20664" y="6788"/>
                  </a:cubicBezTo>
                  <a:cubicBezTo>
                    <a:pt x="20553" y="6751"/>
                    <a:pt x="20467" y="6685"/>
                    <a:pt x="20388" y="6620"/>
                  </a:cubicBezTo>
                  <a:lnTo>
                    <a:pt x="20302" y="6554"/>
                  </a:lnTo>
                  <a:cubicBezTo>
                    <a:pt x="20247" y="6488"/>
                    <a:pt x="20191" y="6460"/>
                    <a:pt x="20168" y="6395"/>
                  </a:cubicBezTo>
                  <a:cubicBezTo>
                    <a:pt x="20136" y="6357"/>
                    <a:pt x="20081" y="6329"/>
                    <a:pt x="20058" y="6292"/>
                  </a:cubicBezTo>
                  <a:cubicBezTo>
                    <a:pt x="20026" y="6226"/>
                    <a:pt x="19971" y="6161"/>
                    <a:pt x="19948" y="6095"/>
                  </a:cubicBezTo>
                  <a:lnTo>
                    <a:pt x="19861" y="5936"/>
                  </a:lnTo>
                  <a:cubicBezTo>
                    <a:pt x="19806" y="5870"/>
                    <a:pt x="19782" y="5805"/>
                    <a:pt x="19751" y="5702"/>
                  </a:cubicBezTo>
                  <a:cubicBezTo>
                    <a:pt x="19727" y="5636"/>
                    <a:pt x="19696" y="5608"/>
                    <a:pt x="19672" y="5543"/>
                  </a:cubicBezTo>
                  <a:cubicBezTo>
                    <a:pt x="19641" y="5477"/>
                    <a:pt x="19617" y="5346"/>
                    <a:pt x="19586" y="5243"/>
                  </a:cubicBezTo>
                  <a:cubicBezTo>
                    <a:pt x="19562" y="5150"/>
                    <a:pt x="19530" y="5150"/>
                    <a:pt x="19530" y="5047"/>
                  </a:cubicBezTo>
                  <a:cubicBezTo>
                    <a:pt x="19507" y="4981"/>
                    <a:pt x="19452" y="4822"/>
                    <a:pt x="19420" y="4719"/>
                  </a:cubicBezTo>
                  <a:cubicBezTo>
                    <a:pt x="19397" y="4588"/>
                    <a:pt x="19397" y="4588"/>
                    <a:pt x="19397" y="4522"/>
                  </a:cubicBezTo>
                  <a:cubicBezTo>
                    <a:pt x="19365" y="4363"/>
                    <a:pt x="19310" y="4166"/>
                    <a:pt x="19287" y="3998"/>
                  </a:cubicBezTo>
                  <a:lnTo>
                    <a:pt x="19287" y="3904"/>
                  </a:lnTo>
                  <a:cubicBezTo>
                    <a:pt x="18901" y="4035"/>
                    <a:pt x="18594" y="4166"/>
                    <a:pt x="18374" y="4195"/>
                  </a:cubicBezTo>
                  <a:lnTo>
                    <a:pt x="18350" y="4195"/>
                  </a:lnTo>
                  <a:lnTo>
                    <a:pt x="18098" y="4260"/>
                  </a:lnTo>
                  <a:lnTo>
                    <a:pt x="18020" y="4260"/>
                  </a:lnTo>
                  <a:lnTo>
                    <a:pt x="17799" y="4298"/>
                  </a:lnTo>
                  <a:lnTo>
                    <a:pt x="16501" y="4298"/>
                  </a:lnTo>
                  <a:cubicBezTo>
                    <a:pt x="16367" y="4298"/>
                    <a:pt x="16226" y="4298"/>
                    <a:pt x="16092" y="4260"/>
                  </a:cubicBezTo>
                  <a:lnTo>
                    <a:pt x="15982" y="4260"/>
                  </a:lnTo>
                  <a:cubicBezTo>
                    <a:pt x="15840" y="4232"/>
                    <a:pt x="15706" y="4195"/>
                    <a:pt x="15565" y="4166"/>
                  </a:cubicBezTo>
                  <a:lnTo>
                    <a:pt x="15510" y="4166"/>
                  </a:lnTo>
                  <a:cubicBezTo>
                    <a:pt x="15376" y="4129"/>
                    <a:pt x="15234" y="4101"/>
                    <a:pt x="15069" y="4035"/>
                  </a:cubicBezTo>
                  <a:lnTo>
                    <a:pt x="14959" y="3998"/>
                  </a:lnTo>
                  <a:cubicBezTo>
                    <a:pt x="14849" y="3932"/>
                    <a:pt x="14738" y="3904"/>
                    <a:pt x="14628" y="3839"/>
                  </a:cubicBezTo>
                  <a:lnTo>
                    <a:pt x="14518" y="3801"/>
                  </a:lnTo>
                  <a:cubicBezTo>
                    <a:pt x="14384" y="3708"/>
                    <a:pt x="14274" y="3642"/>
                    <a:pt x="14132" y="3539"/>
                  </a:cubicBezTo>
                  <a:lnTo>
                    <a:pt x="14077" y="3474"/>
                  </a:lnTo>
                  <a:cubicBezTo>
                    <a:pt x="13967" y="3408"/>
                    <a:pt x="13889" y="3343"/>
                    <a:pt x="13778" y="3249"/>
                  </a:cubicBezTo>
                  <a:lnTo>
                    <a:pt x="13692" y="3146"/>
                  </a:lnTo>
                  <a:cubicBezTo>
                    <a:pt x="13582" y="3052"/>
                    <a:pt x="13503" y="2921"/>
                    <a:pt x="13416" y="2790"/>
                  </a:cubicBezTo>
                  <a:cubicBezTo>
                    <a:pt x="13361" y="2687"/>
                    <a:pt x="13306" y="2622"/>
                    <a:pt x="13251" y="2556"/>
                  </a:cubicBezTo>
                  <a:lnTo>
                    <a:pt x="13251" y="2528"/>
                  </a:lnTo>
                  <a:cubicBezTo>
                    <a:pt x="13172" y="2425"/>
                    <a:pt x="13086" y="2359"/>
                    <a:pt x="13007" y="2266"/>
                  </a:cubicBezTo>
                  <a:lnTo>
                    <a:pt x="12976" y="2228"/>
                  </a:lnTo>
                  <a:cubicBezTo>
                    <a:pt x="12897" y="2135"/>
                    <a:pt x="12810" y="2069"/>
                    <a:pt x="12700" y="1966"/>
                  </a:cubicBezTo>
                  <a:lnTo>
                    <a:pt x="12677" y="1901"/>
                  </a:lnTo>
                  <a:lnTo>
                    <a:pt x="12346" y="1610"/>
                  </a:lnTo>
                  <a:lnTo>
                    <a:pt x="12291" y="1545"/>
                  </a:lnTo>
                  <a:lnTo>
                    <a:pt x="11898" y="1245"/>
                  </a:lnTo>
                  <a:lnTo>
                    <a:pt x="11843" y="1180"/>
                  </a:lnTo>
                  <a:lnTo>
                    <a:pt x="11433" y="852"/>
                  </a:lnTo>
                  <a:lnTo>
                    <a:pt x="11378" y="786"/>
                  </a:lnTo>
                  <a:lnTo>
                    <a:pt x="10883" y="431"/>
                  </a:lnTo>
                  <a:lnTo>
                    <a:pt x="10332"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64" name="Google Shape;4033;p57"/>
            <p:cNvSpPr/>
            <p:nvPr/>
          </p:nvSpPr>
          <p:spPr>
            <a:xfrm>
              <a:off x="1396445" y="511505"/>
              <a:ext cx="12701" cy="248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97" y="0"/>
                  </a:moveTo>
                  <a:cubicBezTo>
                    <a:pt x="3630" y="118"/>
                    <a:pt x="1271" y="1442"/>
                    <a:pt x="78" y="3145"/>
                  </a:cubicBezTo>
                  <a:lnTo>
                    <a:pt x="78" y="3228"/>
                  </a:lnTo>
                  <a:cubicBezTo>
                    <a:pt x="78" y="3263"/>
                    <a:pt x="0" y="3346"/>
                    <a:pt x="0" y="3393"/>
                  </a:cubicBezTo>
                  <a:cubicBezTo>
                    <a:pt x="3164" y="4221"/>
                    <a:pt x="5160" y="4966"/>
                    <a:pt x="5445" y="5994"/>
                  </a:cubicBezTo>
                  <a:cubicBezTo>
                    <a:pt x="5705" y="6739"/>
                    <a:pt x="4979" y="7531"/>
                    <a:pt x="3086" y="8359"/>
                  </a:cubicBezTo>
                  <a:cubicBezTo>
                    <a:pt x="1271" y="9222"/>
                    <a:pt x="0" y="11456"/>
                    <a:pt x="259" y="13655"/>
                  </a:cubicBezTo>
                  <a:cubicBezTo>
                    <a:pt x="441" y="15145"/>
                    <a:pt x="1271" y="16303"/>
                    <a:pt x="2541" y="16765"/>
                  </a:cubicBezTo>
                  <a:cubicBezTo>
                    <a:pt x="4538" y="17628"/>
                    <a:pt x="6249" y="18668"/>
                    <a:pt x="7442" y="19779"/>
                  </a:cubicBezTo>
                  <a:cubicBezTo>
                    <a:pt x="8168" y="20406"/>
                    <a:pt x="9076" y="21021"/>
                    <a:pt x="10061" y="21600"/>
                  </a:cubicBezTo>
                  <a:lnTo>
                    <a:pt x="10061" y="21482"/>
                  </a:lnTo>
                  <a:lnTo>
                    <a:pt x="10242" y="21233"/>
                  </a:lnTo>
                  <a:lnTo>
                    <a:pt x="10528" y="20938"/>
                  </a:lnTo>
                  <a:lnTo>
                    <a:pt x="10709" y="20690"/>
                  </a:lnTo>
                  <a:cubicBezTo>
                    <a:pt x="10787" y="20607"/>
                    <a:pt x="10891" y="20489"/>
                    <a:pt x="10969" y="20406"/>
                  </a:cubicBezTo>
                  <a:lnTo>
                    <a:pt x="11150" y="20193"/>
                  </a:lnTo>
                  <a:cubicBezTo>
                    <a:pt x="11254" y="20110"/>
                    <a:pt x="11332" y="20028"/>
                    <a:pt x="11435" y="19945"/>
                  </a:cubicBezTo>
                  <a:cubicBezTo>
                    <a:pt x="11513" y="19862"/>
                    <a:pt x="11617" y="19779"/>
                    <a:pt x="11695" y="19744"/>
                  </a:cubicBezTo>
                  <a:cubicBezTo>
                    <a:pt x="11798" y="19661"/>
                    <a:pt x="11876" y="19578"/>
                    <a:pt x="11980" y="19496"/>
                  </a:cubicBezTo>
                  <a:cubicBezTo>
                    <a:pt x="12161" y="19413"/>
                    <a:pt x="12161" y="19413"/>
                    <a:pt x="12239" y="19330"/>
                  </a:cubicBezTo>
                  <a:cubicBezTo>
                    <a:pt x="12343" y="19283"/>
                    <a:pt x="12524" y="19200"/>
                    <a:pt x="12706" y="19165"/>
                  </a:cubicBezTo>
                  <a:cubicBezTo>
                    <a:pt x="12784" y="19117"/>
                    <a:pt x="12784" y="19082"/>
                    <a:pt x="12965" y="19034"/>
                  </a:cubicBezTo>
                  <a:cubicBezTo>
                    <a:pt x="13069" y="18952"/>
                    <a:pt x="13250" y="18916"/>
                    <a:pt x="13432" y="18869"/>
                  </a:cubicBezTo>
                  <a:cubicBezTo>
                    <a:pt x="13510" y="18869"/>
                    <a:pt x="13613" y="18786"/>
                    <a:pt x="13691" y="18786"/>
                  </a:cubicBezTo>
                  <a:cubicBezTo>
                    <a:pt x="13976" y="18703"/>
                    <a:pt x="14339" y="18668"/>
                    <a:pt x="14599" y="18621"/>
                  </a:cubicBezTo>
                  <a:lnTo>
                    <a:pt x="14780" y="18621"/>
                  </a:lnTo>
                  <a:cubicBezTo>
                    <a:pt x="15247" y="18585"/>
                    <a:pt x="15247" y="18538"/>
                    <a:pt x="15325" y="18290"/>
                  </a:cubicBezTo>
                  <a:lnTo>
                    <a:pt x="15429" y="18171"/>
                  </a:lnTo>
                  <a:cubicBezTo>
                    <a:pt x="15610" y="17509"/>
                    <a:pt x="16232" y="16883"/>
                    <a:pt x="17244" y="16433"/>
                  </a:cubicBezTo>
                  <a:cubicBezTo>
                    <a:pt x="17425" y="16351"/>
                    <a:pt x="17607" y="16221"/>
                    <a:pt x="17866" y="16102"/>
                  </a:cubicBezTo>
                  <a:lnTo>
                    <a:pt x="17970" y="16055"/>
                  </a:lnTo>
                  <a:cubicBezTo>
                    <a:pt x="18151" y="15972"/>
                    <a:pt x="18333" y="15854"/>
                    <a:pt x="18514" y="15724"/>
                  </a:cubicBezTo>
                  <a:lnTo>
                    <a:pt x="18696" y="15641"/>
                  </a:lnTo>
                  <a:lnTo>
                    <a:pt x="19240" y="15310"/>
                  </a:lnTo>
                  <a:lnTo>
                    <a:pt x="19318" y="15228"/>
                  </a:lnTo>
                  <a:lnTo>
                    <a:pt x="19863" y="14849"/>
                  </a:lnTo>
                  <a:lnTo>
                    <a:pt x="19966" y="14767"/>
                  </a:lnTo>
                  <a:lnTo>
                    <a:pt x="20407" y="14435"/>
                  </a:lnTo>
                  <a:lnTo>
                    <a:pt x="20511" y="14353"/>
                  </a:lnTo>
                  <a:lnTo>
                    <a:pt x="20874" y="14022"/>
                  </a:lnTo>
                  <a:lnTo>
                    <a:pt x="20978" y="13939"/>
                  </a:lnTo>
                  <a:lnTo>
                    <a:pt x="21341" y="13655"/>
                  </a:lnTo>
                  <a:lnTo>
                    <a:pt x="21341" y="13572"/>
                  </a:lnTo>
                  <a:cubicBezTo>
                    <a:pt x="21418" y="13490"/>
                    <a:pt x="21522" y="13407"/>
                    <a:pt x="21600" y="13324"/>
                  </a:cubicBezTo>
                  <a:lnTo>
                    <a:pt x="21418" y="13241"/>
                  </a:lnTo>
                  <a:lnTo>
                    <a:pt x="20874" y="13029"/>
                  </a:lnTo>
                  <a:lnTo>
                    <a:pt x="20044" y="12698"/>
                  </a:lnTo>
                  <a:lnTo>
                    <a:pt x="19422" y="12497"/>
                  </a:lnTo>
                  <a:lnTo>
                    <a:pt x="18696" y="12201"/>
                  </a:lnTo>
                  <a:lnTo>
                    <a:pt x="18151" y="12000"/>
                  </a:lnTo>
                  <a:lnTo>
                    <a:pt x="17503" y="11704"/>
                  </a:lnTo>
                  <a:lnTo>
                    <a:pt x="16958" y="11503"/>
                  </a:lnTo>
                  <a:cubicBezTo>
                    <a:pt x="16777" y="11373"/>
                    <a:pt x="16595" y="11291"/>
                    <a:pt x="16414" y="11208"/>
                  </a:cubicBezTo>
                  <a:lnTo>
                    <a:pt x="15973" y="10960"/>
                  </a:lnTo>
                  <a:cubicBezTo>
                    <a:pt x="15792" y="10877"/>
                    <a:pt x="15610" y="10759"/>
                    <a:pt x="15506" y="10629"/>
                  </a:cubicBezTo>
                  <a:cubicBezTo>
                    <a:pt x="15325" y="10546"/>
                    <a:pt x="15247" y="10510"/>
                    <a:pt x="15143" y="10428"/>
                  </a:cubicBezTo>
                  <a:cubicBezTo>
                    <a:pt x="15066" y="10345"/>
                    <a:pt x="14780" y="10179"/>
                    <a:pt x="14703" y="10049"/>
                  </a:cubicBezTo>
                  <a:cubicBezTo>
                    <a:pt x="14521" y="9931"/>
                    <a:pt x="14521" y="9931"/>
                    <a:pt x="14417" y="9848"/>
                  </a:cubicBezTo>
                  <a:cubicBezTo>
                    <a:pt x="14236" y="9635"/>
                    <a:pt x="14054" y="9434"/>
                    <a:pt x="13976" y="9222"/>
                  </a:cubicBezTo>
                  <a:cubicBezTo>
                    <a:pt x="13873" y="9021"/>
                    <a:pt x="13795" y="8808"/>
                    <a:pt x="13691" y="8607"/>
                  </a:cubicBezTo>
                  <a:lnTo>
                    <a:pt x="13691" y="8560"/>
                  </a:lnTo>
                  <a:cubicBezTo>
                    <a:pt x="13613" y="8359"/>
                    <a:pt x="13613" y="8110"/>
                    <a:pt x="13613" y="7898"/>
                  </a:cubicBezTo>
                  <a:lnTo>
                    <a:pt x="13613" y="6952"/>
                  </a:lnTo>
                  <a:cubicBezTo>
                    <a:pt x="13613" y="6703"/>
                    <a:pt x="13613" y="6455"/>
                    <a:pt x="13691" y="6207"/>
                  </a:cubicBezTo>
                  <a:lnTo>
                    <a:pt x="13691" y="6077"/>
                  </a:lnTo>
                  <a:cubicBezTo>
                    <a:pt x="13691" y="5793"/>
                    <a:pt x="13795" y="5545"/>
                    <a:pt x="13873" y="5297"/>
                  </a:cubicBezTo>
                  <a:lnTo>
                    <a:pt x="13873" y="5167"/>
                  </a:lnTo>
                  <a:cubicBezTo>
                    <a:pt x="13976" y="4918"/>
                    <a:pt x="14054" y="4634"/>
                    <a:pt x="14236" y="4339"/>
                  </a:cubicBezTo>
                  <a:cubicBezTo>
                    <a:pt x="14339" y="4091"/>
                    <a:pt x="14417" y="3807"/>
                    <a:pt x="14599" y="3511"/>
                  </a:cubicBezTo>
                  <a:lnTo>
                    <a:pt x="14599" y="3476"/>
                  </a:lnTo>
                  <a:cubicBezTo>
                    <a:pt x="14703" y="3228"/>
                    <a:pt x="14884" y="2979"/>
                    <a:pt x="15066" y="2731"/>
                  </a:cubicBezTo>
                  <a:lnTo>
                    <a:pt x="15066" y="2648"/>
                  </a:lnTo>
                  <a:cubicBezTo>
                    <a:pt x="13873" y="2317"/>
                    <a:pt x="12887" y="1986"/>
                    <a:pt x="11980" y="1691"/>
                  </a:cubicBezTo>
                  <a:lnTo>
                    <a:pt x="11798" y="1655"/>
                  </a:lnTo>
                  <a:lnTo>
                    <a:pt x="11332" y="1525"/>
                  </a:lnTo>
                  <a:cubicBezTo>
                    <a:pt x="10528" y="1277"/>
                    <a:pt x="9698" y="1076"/>
                    <a:pt x="9076" y="863"/>
                  </a:cubicBezTo>
                  <a:lnTo>
                    <a:pt x="8972" y="828"/>
                  </a:lnTo>
                  <a:lnTo>
                    <a:pt x="8427" y="698"/>
                  </a:lnTo>
                  <a:cubicBezTo>
                    <a:pt x="7338" y="414"/>
                    <a:pt x="6171" y="166"/>
                    <a:pt x="497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65" name="Google Shape;4034;p57"/>
            <p:cNvSpPr/>
            <p:nvPr/>
          </p:nvSpPr>
          <p:spPr>
            <a:xfrm>
              <a:off x="1328475" y="451424"/>
              <a:ext cx="52603" cy="23150"/>
            </a:xfrm>
            <a:custGeom>
              <a:avLst/>
              <a:gdLst/>
              <a:ahLst/>
              <a:cxnLst>
                <a:cxn ang="0">
                  <a:pos x="wd2" y="hd2"/>
                </a:cxn>
                <a:cxn ang="5400000">
                  <a:pos x="wd2" y="hd2"/>
                </a:cxn>
                <a:cxn ang="10800000">
                  <a:pos x="wd2" y="hd2"/>
                </a:cxn>
                <a:cxn ang="16200000">
                  <a:pos x="wd2" y="hd2"/>
                </a:cxn>
              </a:cxnLst>
              <a:rect l="0" t="0" r="r" b="b"/>
              <a:pathLst>
                <a:path w="21590" h="21600" fill="norm" stroke="1" extrusionOk="0">
                  <a:moveTo>
                    <a:pt x="15989" y="0"/>
                  </a:moveTo>
                  <a:cubicBezTo>
                    <a:pt x="15872" y="975"/>
                    <a:pt x="15716" y="1900"/>
                    <a:pt x="15521" y="2787"/>
                  </a:cubicBezTo>
                  <a:cubicBezTo>
                    <a:pt x="15482" y="2876"/>
                    <a:pt x="15460" y="2964"/>
                    <a:pt x="15421" y="3053"/>
                  </a:cubicBezTo>
                  <a:lnTo>
                    <a:pt x="15382" y="3104"/>
                  </a:lnTo>
                  <a:cubicBezTo>
                    <a:pt x="15365" y="3192"/>
                    <a:pt x="15326" y="3230"/>
                    <a:pt x="15304" y="3281"/>
                  </a:cubicBezTo>
                  <a:lnTo>
                    <a:pt x="15248" y="3370"/>
                  </a:lnTo>
                  <a:lnTo>
                    <a:pt x="15092" y="3547"/>
                  </a:lnTo>
                  <a:lnTo>
                    <a:pt x="14992" y="3636"/>
                  </a:lnTo>
                  <a:lnTo>
                    <a:pt x="14914" y="3674"/>
                  </a:lnTo>
                  <a:lnTo>
                    <a:pt x="14819" y="3725"/>
                  </a:lnTo>
                  <a:lnTo>
                    <a:pt x="14719" y="3763"/>
                  </a:lnTo>
                  <a:lnTo>
                    <a:pt x="14624" y="3813"/>
                  </a:lnTo>
                  <a:lnTo>
                    <a:pt x="14524" y="3851"/>
                  </a:lnTo>
                  <a:lnTo>
                    <a:pt x="14429" y="3902"/>
                  </a:lnTo>
                  <a:lnTo>
                    <a:pt x="13431" y="3902"/>
                  </a:lnTo>
                  <a:lnTo>
                    <a:pt x="13314" y="3851"/>
                  </a:lnTo>
                  <a:lnTo>
                    <a:pt x="13220" y="3851"/>
                  </a:lnTo>
                  <a:lnTo>
                    <a:pt x="13025" y="3813"/>
                  </a:lnTo>
                  <a:lnTo>
                    <a:pt x="12986" y="3813"/>
                  </a:lnTo>
                  <a:lnTo>
                    <a:pt x="12830" y="3763"/>
                  </a:lnTo>
                  <a:lnTo>
                    <a:pt x="12752" y="3725"/>
                  </a:lnTo>
                  <a:lnTo>
                    <a:pt x="12651" y="3674"/>
                  </a:lnTo>
                  <a:cubicBezTo>
                    <a:pt x="12456" y="3991"/>
                    <a:pt x="12244" y="4257"/>
                    <a:pt x="12027" y="4472"/>
                  </a:cubicBezTo>
                  <a:cubicBezTo>
                    <a:pt x="11776" y="4738"/>
                    <a:pt x="11325" y="5232"/>
                    <a:pt x="11247" y="5536"/>
                  </a:cubicBezTo>
                  <a:lnTo>
                    <a:pt x="11247" y="5587"/>
                  </a:lnTo>
                  <a:cubicBezTo>
                    <a:pt x="11230" y="5676"/>
                    <a:pt x="11208" y="5764"/>
                    <a:pt x="11191" y="5853"/>
                  </a:cubicBezTo>
                  <a:cubicBezTo>
                    <a:pt x="11052" y="6334"/>
                    <a:pt x="10857" y="6740"/>
                    <a:pt x="10606" y="6917"/>
                  </a:cubicBezTo>
                  <a:lnTo>
                    <a:pt x="10506" y="7006"/>
                  </a:lnTo>
                  <a:cubicBezTo>
                    <a:pt x="10060" y="7449"/>
                    <a:pt x="9826" y="7665"/>
                    <a:pt x="10038" y="9400"/>
                  </a:cubicBezTo>
                  <a:cubicBezTo>
                    <a:pt x="10116" y="9932"/>
                    <a:pt x="10333" y="11706"/>
                    <a:pt x="9904" y="12593"/>
                  </a:cubicBezTo>
                  <a:cubicBezTo>
                    <a:pt x="9742" y="12909"/>
                    <a:pt x="9547" y="13023"/>
                    <a:pt x="9347" y="13023"/>
                  </a:cubicBezTo>
                  <a:cubicBezTo>
                    <a:pt x="8984" y="13023"/>
                    <a:pt x="8594" y="12643"/>
                    <a:pt x="8338" y="12415"/>
                  </a:cubicBezTo>
                  <a:cubicBezTo>
                    <a:pt x="8321" y="12365"/>
                    <a:pt x="8282" y="12365"/>
                    <a:pt x="8260" y="12327"/>
                  </a:cubicBezTo>
                  <a:cubicBezTo>
                    <a:pt x="8188" y="12289"/>
                    <a:pt x="8087" y="12276"/>
                    <a:pt x="7959" y="12276"/>
                  </a:cubicBezTo>
                  <a:cubicBezTo>
                    <a:pt x="7274" y="12276"/>
                    <a:pt x="5975" y="12783"/>
                    <a:pt x="5607" y="13568"/>
                  </a:cubicBezTo>
                  <a:cubicBezTo>
                    <a:pt x="5273" y="14354"/>
                    <a:pt x="4861" y="14658"/>
                    <a:pt x="4465" y="14658"/>
                  </a:cubicBezTo>
                  <a:cubicBezTo>
                    <a:pt x="4080" y="14658"/>
                    <a:pt x="3713" y="14379"/>
                    <a:pt x="3423" y="14011"/>
                  </a:cubicBezTo>
                  <a:cubicBezTo>
                    <a:pt x="3267" y="13809"/>
                    <a:pt x="2999" y="13619"/>
                    <a:pt x="2732" y="13619"/>
                  </a:cubicBezTo>
                  <a:cubicBezTo>
                    <a:pt x="2481" y="13619"/>
                    <a:pt x="2230" y="13796"/>
                    <a:pt x="2097" y="14316"/>
                  </a:cubicBezTo>
                  <a:cubicBezTo>
                    <a:pt x="1979" y="14759"/>
                    <a:pt x="1807" y="15076"/>
                    <a:pt x="1612" y="15164"/>
                  </a:cubicBezTo>
                  <a:cubicBezTo>
                    <a:pt x="1550" y="15202"/>
                    <a:pt x="1511" y="15202"/>
                    <a:pt x="1456" y="15202"/>
                  </a:cubicBezTo>
                  <a:lnTo>
                    <a:pt x="1316" y="15202"/>
                  </a:lnTo>
                  <a:lnTo>
                    <a:pt x="1222" y="15164"/>
                  </a:lnTo>
                  <a:lnTo>
                    <a:pt x="1183" y="15114"/>
                  </a:lnTo>
                  <a:lnTo>
                    <a:pt x="1105" y="15076"/>
                  </a:lnTo>
                  <a:lnTo>
                    <a:pt x="1043" y="14987"/>
                  </a:lnTo>
                  <a:lnTo>
                    <a:pt x="988" y="14936"/>
                  </a:lnTo>
                  <a:lnTo>
                    <a:pt x="949" y="14848"/>
                  </a:lnTo>
                  <a:lnTo>
                    <a:pt x="870" y="14759"/>
                  </a:lnTo>
                  <a:lnTo>
                    <a:pt x="831" y="14721"/>
                  </a:lnTo>
                  <a:lnTo>
                    <a:pt x="753" y="14582"/>
                  </a:lnTo>
                  <a:lnTo>
                    <a:pt x="714" y="14544"/>
                  </a:lnTo>
                  <a:lnTo>
                    <a:pt x="614" y="14366"/>
                  </a:lnTo>
                  <a:cubicBezTo>
                    <a:pt x="458" y="14050"/>
                    <a:pt x="285" y="13834"/>
                    <a:pt x="90" y="13695"/>
                  </a:cubicBezTo>
                  <a:lnTo>
                    <a:pt x="68" y="13695"/>
                  </a:lnTo>
                  <a:cubicBezTo>
                    <a:pt x="68" y="13695"/>
                    <a:pt x="51" y="13783"/>
                    <a:pt x="29" y="13923"/>
                  </a:cubicBezTo>
                  <a:cubicBezTo>
                    <a:pt x="-10" y="14582"/>
                    <a:pt x="-10" y="15291"/>
                    <a:pt x="29" y="16000"/>
                  </a:cubicBezTo>
                  <a:cubicBezTo>
                    <a:pt x="29" y="16178"/>
                    <a:pt x="51" y="16355"/>
                    <a:pt x="51" y="16444"/>
                  </a:cubicBezTo>
                  <a:cubicBezTo>
                    <a:pt x="68" y="16533"/>
                    <a:pt x="90" y="16583"/>
                    <a:pt x="107" y="16621"/>
                  </a:cubicBezTo>
                  <a:cubicBezTo>
                    <a:pt x="263" y="17027"/>
                    <a:pt x="480" y="17381"/>
                    <a:pt x="714" y="17559"/>
                  </a:cubicBezTo>
                  <a:cubicBezTo>
                    <a:pt x="770" y="17647"/>
                    <a:pt x="848" y="17685"/>
                    <a:pt x="926" y="17685"/>
                  </a:cubicBezTo>
                  <a:cubicBezTo>
                    <a:pt x="949" y="17711"/>
                    <a:pt x="965" y="17723"/>
                    <a:pt x="988" y="17723"/>
                  </a:cubicBezTo>
                  <a:cubicBezTo>
                    <a:pt x="1004" y="17723"/>
                    <a:pt x="1027" y="17711"/>
                    <a:pt x="1043" y="17685"/>
                  </a:cubicBezTo>
                  <a:lnTo>
                    <a:pt x="1105" y="17685"/>
                  </a:lnTo>
                  <a:cubicBezTo>
                    <a:pt x="1160" y="17647"/>
                    <a:pt x="1238" y="17559"/>
                    <a:pt x="1300" y="17559"/>
                  </a:cubicBezTo>
                  <a:lnTo>
                    <a:pt x="1417" y="17470"/>
                  </a:lnTo>
                  <a:lnTo>
                    <a:pt x="1511" y="17419"/>
                  </a:lnTo>
                  <a:lnTo>
                    <a:pt x="1963" y="17419"/>
                  </a:lnTo>
                  <a:cubicBezTo>
                    <a:pt x="2214" y="17508"/>
                    <a:pt x="2470" y="17685"/>
                    <a:pt x="2704" y="17913"/>
                  </a:cubicBezTo>
                  <a:lnTo>
                    <a:pt x="2799" y="18040"/>
                  </a:lnTo>
                  <a:cubicBezTo>
                    <a:pt x="2877" y="18091"/>
                    <a:pt x="2977" y="18217"/>
                    <a:pt x="3055" y="18306"/>
                  </a:cubicBezTo>
                  <a:lnTo>
                    <a:pt x="3384" y="18712"/>
                  </a:lnTo>
                  <a:cubicBezTo>
                    <a:pt x="3462" y="18750"/>
                    <a:pt x="3562" y="18750"/>
                    <a:pt x="3640" y="18750"/>
                  </a:cubicBezTo>
                  <a:cubicBezTo>
                    <a:pt x="4069" y="18534"/>
                    <a:pt x="4459" y="18040"/>
                    <a:pt x="4771" y="17381"/>
                  </a:cubicBezTo>
                  <a:cubicBezTo>
                    <a:pt x="5061" y="16710"/>
                    <a:pt x="5981" y="16355"/>
                    <a:pt x="7463" y="16355"/>
                  </a:cubicBezTo>
                  <a:cubicBezTo>
                    <a:pt x="7831" y="16355"/>
                    <a:pt x="7931" y="17204"/>
                    <a:pt x="8048" y="18091"/>
                  </a:cubicBezTo>
                  <a:cubicBezTo>
                    <a:pt x="8087" y="18572"/>
                    <a:pt x="8165" y="19016"/>
                    <a:pt x="8260" y="19421"/>
                  </a:cubicBezTo>
                  <a:cubicBezTo>
                    <a:pt x="8299" y="19459"/>
                    <a:pt x="8594" y="19725"/>
                    <a:pt x="9631" y="19991"/>
                  </a:cubicBezTo>
                  <a:lnTo>
                    <a:pt x="9648" y="19991"/>
                  </a:lnTo>
                  <a:cubicBezTo>
                    <a:pt x="9843" y="20042"/>
                    <a:pt x="10038" y="20092"/>
                    <a:pt x="10233" y="20130"/>
                  </a:cubicBezTo>
                  <a:lnTo>
                    <a:pt x="10255" y="20130"/>
                  </a:lnTo>
                  <a:lnTo>
                    <a:pt x="10857" y="20219"/>
                  </a:lnTo>
                  <a:cubicBezTo>
                    <a:pt x="11325" y="20270"/>
                    <a:pt x="11815" y="20447"/>
                    <a:pt x="12283" y="20713"/>
                  </a:cubicBezTo>
                  <a:lnTo>
                    <a:pt x="13041" y="21068"/>
                  </a:lnTo>
                  <a:cubicBezTo>
                    <a:pt x="13431" y="21334"/>
                    <a:pt x="13822" y="21461"/>
                    <a:pt x="14212" y="21600"/>
                  </a:cubicBezTo>
                  <a:cubicBezTo>
                    <a:pt x="14429" y="21461"/>
                    <a:pt x="14641" y="21245"/>
                    <a:pt x="14836" y="20929"/>
                  </a:cubicBezTo>
                  <a:cubicBezTo>
                    <a:pt x="15326" y="20308"/>
                    <a:pt x="16028" y="19421"/>
                    <a:pt x="16848" y="19421"/>
                  </a:cubicBezTo>
                  <a:cubicBezTo>
                    <a:pt x="17394" y="19370"/>
                    <a:pt x="17918" y="18978"/>
                    <a:pt x="18386" y="18306"/>
                  </a:cubicBezTo>
                  <a:lnTo>
                    <a:pt x="18503" y="18129"/>
                  </a:lnTo>
                  <a:lnTo>
                    <a:pt x="18525" y="18129"/>
                  </a:lnTo>
                  <a:lnTo>
                    <a:pt x="18659" y="18002"/>
                  </a:lnTo>
                  <a:cubicBezTo>
                    <a:pt x="18698" y="17774"/>
                    <a:pt x="18720" y="17685"/>
                    <a:pt x="18737" y="17597"/>
                  </a:cubicBezTo>
                  <a:lnTo>
                    <a:pt x="18759" y="17508"/>
                  </a:lnTo>
                  <a:cubicBezTo>
                    <a:pt x="18776" y="17419"/>
                    <a:pt x="18798" y="17331"/>
                    <a:pt x="18798" y="17293"/>
                  </a:cubicBezTo>
                  <a:lnTo>
                    <a:pt x="18837" y="17153"/>
                  </a:lnTo>
                  <a:cubicBezTo>
                    <a:pt x="18854" y="17065"/>
                    <a:pt x="18876" y="16976"/>
                    <a:pt x="18915" y="16887"/>
                  </a:cubicBezTo>
                  <a:cubicBezTo>
                    <a:pt x="18954" y="16799"/>
                    <a:pt x="18993" y="16672"/>
                    <a:pt x="19032" y="16621"/>
                  </a:cubicBezTo>
                  <a:lnTo>
                    <a:pt x="19071" y="16533"/>
                  </a:lnTo>
                  <a:cubicBezTo>
                    <a:pt x="19088" y="16495"/>
                    <a:pt x="19127" y="16444"/>
                    <a:pt x="19166" y="16406"/>
                  </a:cubicBezTo>
                  <a:lnTo>
                    <a:pt x="19205" y="16317"/>
                  </a:lnTo>
                  <a:cubicBezTo>
                    <a:pt x="19266" y="16267"/>
                    <a:pt x="19322" y="16229"/>
                    <a:pt x="19383" y="16178"/>
                  </a:cubicBezTo>
                  <a:cubicBezTo>
                    <a:pt x="19400" y="15962"/>
                    <a:pt x="19400" y="15785"/>
                    <a:pt x="19400" y="15557"/>
                  </a:cubicBezTo>
                  <a:cubicBezTo>
                    <a:pt x="19400" y="14810"/>
                    <a:pt x="19500" y="14050"/>
                    <a:pt x="19695" y="13429"/>
                  </a:cubicBezTo>
                  <a:cubicBezTo>
                    <a:pt x="19734" y="13302"/>
                    <a:pt x="19712" y="12808"/>
                    <a:pt x="19695" y="12504"/>
                  </a:cubicBezTo>
                  <a:cubicBezTo>
                    <a:pt x="19617" y="11883"/>
                    <a:pt x="19656" y="11262"/>
                    <a:pt x="19812" y="10768"/>
                  </a:cubicBezTo>
                  <a:cubicBezTo>
                    <a:pt x="19935" y="10528"/>
                    <a:pt x="20085" y="10388"/>
                    <a:pt x="20241" y="10388"/>
                  </a:cubicBezTo>
                  <a:cubicBezTo>
                    <a:pt x="20280" y="10388"/>
                    <a:pt x="20319" y="10401"/>
                    <a:pt x="20358" y="10414"/>
                  </a:cubicBezTo>
                  <a:cubicBezTo>
                    <a:pt x="20498" y="10464"/>
                    <a:pt x="20659" y="10502"/>
                    <a:pt x="20810" y="10502"/>
                  </a:cubicBezTo>
                  <a:cubicBezTo>
                    <a:pt x="20977" y="10502"/>
                    <a:pt x="21127" y="10452"/>
                    <a:pt x="21200" y="10287"/>
                  </a:cubicBezTo>
                  <a:cubicBezTo>
                    <a:pt x="21278" y="10059"/>
                    <a:pt x="21317" y="9755"/>
                    <a:pt x="21295" y="9489"/>
                  </a:cubicBezTo>
                  <a:cubicBezTo>
                    <a:pt x="21295" y="9311"/>
                    <a:pt x="21295" y="9172"/>
                    <a:pt x="21317" y="9045"/>
                  </a:cubicBezTo>
                  <a:lnTo>
                    <a:pt x="21317" y="8906"/>
                  </a:lnTo>
                  <a:cubicBezTo>
                    <a:pt x="21317" y="8779"/>
                    <a:pt x="21334" y="8640"/>
                    <a:pt x="21356" y="8513"/>
                  </a:cubicBezTo>
                  <a:lnTo>
                    <a:pt x="21356" y="8463"/>
                  </a:lnTo>
                  <a:cubicBezTo>
                    <a:pt x="21395" y="8336"/>
                    <a:pt x="21412" y="8197"/>
                    <a:pt x="21434" y="8070"/>
                  </a:cubicBezTo>
                  <a:lnTo>
                    <a:pt x="21473" y="7981"/>
                  </a:lnTo>
                  <a:cubicBezTo>
                    <a:pt x="21490" y="7842"/>
                    <a:pt x="21529" y="7715"/>
                    <a:pt x="21590" y="7576"/>
                  </a:cubicBezTo>
                  <a:cubicBezTo>
                    <a:pt x="21395" y="6866"/>
                    <a:pt x="21217" y="6119"/>
                    <a:pt x="21061" y="5359"/>
                  </a:cubicBezTo>
                  <a:lnTo>
                    <a:pt x="21038" y="5448"/>
                  </a:lnTo>
                  <a:lnTo>
                    <a:pt x="20726" y="3547"/>
                  </a:lnTo>
                  <a:lnTo>
                    <a:pt x="20670" y="3230"/>
                  </a:lnTo>
                  <a:lnTo>
                    <a:pt x="20609" y="2926"/>
                  </a:lnTo>
                  <a:cubicBezTo>
                    <a:pt x="20358" y="3053"/>
                    <a:pt x="20085" y="3142"/>
                    <a:pt x="19812" y="3142"/>
                  </a:cubicBezTo>
                  <a:cubicBezTo>
                    <a:pt x="19779" y="3154"/>
                    <a:pt x="19745" y="3154"/>
                    <a:pt x="19706" y="3154"/>
                  </a:cubicBezTo>
                  <a:cubicBezTo>
                    <a:pt x="19411" y="3154"/>
                    <a:pt x="19099" y="2990"/>
                    <a:pt x="18837" y="2749"/>
                  </a:cubicBezTo>
                  <a:cubicBezTo>
                    <a:pt x="18603" y="2483"/>
                    <a:pt x="18408" y="2166"/>
                    <a:pt x="18252" y="1723"/>
                  </a:cubicBezTo>
                  <a:cubicBezTo>
                    <a:pt x="17784" y="570"/>
                    <a:pt x="16770" y="127"/>
                    <a:pt x="1610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66" name="Google Shape;4035;p57"/>
            <p:cNvSpPr/>
            <p:nvPr/>
          </p:nvSpPr>
          <p:spPr>
            <a:xfrm>
              <a:off x="1375891" y="454791"/>
              <a:ext cx="45825" cy="250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123" y="0"/>
                  </a:moveTo>
                  <a:cubicBezTo>
                    <a:pt x="14765" y="457"/>
                    <a:pt x="14426" y="901"/>
                    <a:pt x="14093" y="1393"/>
                  </a:cubicBezTo>
                  <a:cubicBezTo>
                    <a:pt x="13062" y="2868"/>
                    <a:pt x="12390" y="3817"/>
                    <a:pt x="11917" y="3817"/>
                  </a:cubicBezTo>
                  <a:cubicBezTo>
                    <a:pt x="10912" y="3817"/>
                    <a:pt x="8851" y="4507"/>
                    <a:pt x="8627" y="5163"/>
                  </a:cubicBezTo>
                  <a:cubicBezTo>
                    <a:pt x="8627" y="5573"/>
                    <a:pt x="8512" y="6146"/>
                    <a:pt x="8019" y="6556"/>
                  </a:cubicBezTo>
                  <a:cubicBezTo>
                    <a:pt x="7955" y="6603"/>
                    <a:pt x="7885" y="6638"/>
                    <a:pt x="7821" y="6685"/>
                  </a:cubicBezTo>
                  <a:lnTo>
                    <a:pt x="7750" y="6720"/>
                  </a:lnTo>
                  <a:lnTo>
                    <a:pt x="7597" y="6802"/>
                  </a:lnTo>
                  <a:lnTo>
                    <a:pt x="7507" y="6849"/>
                  </a:lnTo>
                  <a:lnTo>
                    <a:pt x="7328" y="6931"/>
                  </a:lnTo>
                  <a:lnTo>
                    <a:pt x="7238" y="6931"/>
                  </a:lnTo>
                  <a:lnTo>
                    <a:pt x="6989" y="7013"/>
                  </a:lnTo>
                  <a:lnTo>
                    <a:pt x="6944" y="7013"/>
                  </a:lnTo>
                  <a:lnTo>
                    <a:pt x="6656" y="7048"/>
                  </a:lnTo>
                  <a:lnTo>
                    <a:pt x="5670" y="7048"/>
                  </a:lnTo>
                  <a:lnTo>
                    <a:pt x="5376" y="7013"/>
                  </a:lnTo>
                  <a:lnTo>
                    <a:pt x="5267" y="7013"/>
                  </a:lnTo>
                  <a:cubicBezTo>
                    <a:pt x="5133" y="6966"/>
                    <a:pt x="4998" y="6966"/>
                    <a:pt x="4864" y="6931"/>
                  </a:cubicBezTo>
                  <a:lnTo>
                    <a:pt x="4794" y="6884"/>
                  </a:lnTo>
                  <a:cubicBezTo>
                    <a:pt x="4704" y="6849"/>
                    <a:pt x="4595" y="6849"/>
                    <a:pt x="4506" y="6802"/>
                  </a:cubicBezTo>
                  <a:lnTo>
                    <a:pt x="4371" y="6720"/>
                  </a:lnTo>
                  <a:lnTo>
                    <a:pt x="4147" y="6603"/>
                  </a:lnTo>
                  <a:lnTo>
                    <a:pt x="4013" y="6521"/>
                  </a:lnTo>
                  <a:lnTo>
                    <a:pt x="3808" y="6392"/>
                  </a:lnTo>
                  <a:lnTo>
                    <a:pt x="3699" y="6310"/>
                  </a:lnTo>
                  <a:cubicBezTo>
                    <a:pt x="3629" y="6228"/>
                    <a:pt x="3584" y="6193"/>
                    <a:pt x="3520" y="6111"/>
                  </a:cubicBezTo>
                  <a:lnTo>
                    <a:pt x="3430" y="6029"/>
                  </a:lnTo>
                  <a:cubicBezTo>
                    <a:pt x="3341" y="5947"/>
                    <a:pt x="3270" y="5819"/>
                    <a:pt x="3206" y="5737"/>
                  </a:cubicBezTo>
                  <a:cubicBezTo>
                    <a:pt x="3136" y="5620"/>
                    <a:pt x="3072" y="5491"/>
                    <a:pt x="3002" y="5374"/>
                  </a:cubicBezTo>
                  <a:cubicBezTo>
                    <a:pt x="3002" y="5409"/>
                    <a:pt x="3002" y="5456"/>
                    <a:pt x="2982" y="5491"/>
                  </a:cubicBezTo>
                  <a:cubicBezTo>
                    <a:pt x="2982" y="5538"/>
                    <a:pt x="2982" y="5538"/>
                    <a:pt x="2982" y="5573"/>
                  </a:cubicBezTo>
                  <a:cubicBezTo>
                    <a:pt x="2957" y="5655"/>
                    <a:pt x="2957" y="5737"/>
                    <a:pt x="2957" y="5819"/>
                  </a:cubicBezTo>
                  <a:cubicBezTo>
                    <a:pt x="2982" y="6556"/>
                    <a:pt x="2822" y="7259"/>
                    <a:pt x="2554" y="7750"/>
                  </a:cubicBezTo>
                  <a:cubicBezTo>
                    <a:pt x="2285" y="8183"/>
                    <a:pt x="1946" y="8312"/>
                    <a:pt x="1600" y="8312"/>
                  </a:cubicBezTo>
                  <a:cubicBezTo>
                    <a:pt x="1421" y="8312"/>
                    <a:pt x="1248" y="8277"/>
                    <a:pt x="1075" y="8242"/>
                  </a:cubicBezTo>
                  <a:lnTo>
                    <a:pt x="1075" y="8406"/>
                  </a:lnTo>
                  <a:cubicBezTo>
                    <a:pt x="1120" y="8933"/>
                    <a:pt x="1210" y="9799"/>
                    <a:pt x="896" y="10490"/>
                  </a:cubicBezTo>
                  <a:cubicBezTo>
                    <a:pt x="806" y="10818"/>
                    <a:pt x="762" y="11192"/>
                    <a:pt x="781" y="11520"/>
                  </a:cubicBezTo>
                  <a:cubicBezTo>
                    <a:pt x="762" y="12176"/>
                    <a:pt x="717" y="13405"/>
                    <a:pt x="64" y="13569"/>
                  </a:cubicBezTo>
                  <a:lnTo>
                    <a:pt x="45" y="13651"/>
                  </a:lnTo>
                  <a:lnTo>
                    <a:pt x="19" y="13768"/>
                  </a:lnTo>
                  <a:lnTo>
                    <a:pt x="19" y="13815"/>
                  </a:lnTo>
                  <a:lnTo>
                    <a:pt x="0" y="13897"/>
                  </a:lnTo>
                  <a:lnTo>
                    <a:pt x="0" y="14014"/>
                  </a:lnTo>
                  <a:cubicBezTo>
                    <a:pt x="269" y="14634"/>
                    <a:pt x="493" y="15325"/>
                    <a:pt x="672" y="16074"/>
                  </a:cubicBezTo>
                  <a:lnTo>
                    <a:pt x="736" y="16273"/>
                  </a:lnTo>
                  <a:lnTo>
                    <a:pt x="781" y="16402"/>
                  </a:lnTo>
                  <a:lnTo>
                    <a:pt x="851" y="16484"/>
                  </a:lnTo>
                  <a:lnTo>
                    <a:pt x="870" y="16519"/>
                  </a:lnTo>
                  <a:lnTo>
                    <a:pt x="1050" y="16730"/>
                  </a:lnTo>
                  <a:lnTo>
                    <a:pt x="1075" y="16730"/>
                  </a:lnTo>
                  <a:lnTo>
                    <a:pt x="1254" y="16929"/>
                  </a:lnTo>
                  <a:lnTo>
                    <a:pt x="1274" y="16976"/>
                  </a:lnTo>
                  <a:lnTo>
                    <a:pt x="1478" y="17221"/>
                  </a:lnTo>
                  <a:cubicBezTo>
                    <a:pt x="1702" y="17467"/>
                    <a:pt x="1926" y="17713"/>
                    <a:pt x="2131" y="17994"/>
                  </a:cubicBezTo>
                  <a:lnTo>
                    <a:pt x="2176" y="18041"/>
                  </a:lnTo>
                  <a:lnTo>
                    <a:pt x="2330" y="18287"/>
                  </a:lnTo>
                  <a:lnTo>
                    <a:pt x="2400" y="18369"/>
                  </a:lnTo>
                  <a:lnTo>
                    <a:pt x="2534" y="18568"/>
                  </a:lnTo>
                  <a:lnTo>
                    <a:pt x="2598" y="18650"/>
                  </a:lnTo>
                  <a:lnTo>
                    <a:pt x="2733" y="18814"/>
                  </a:lnTo>
                  <a:lnTo>
                    <a:pt x="2803" y="18896"/>
                  </a:lnTo>
                  <a:lnTo>
                    <a:pt x="2912" y="19106"/>
                  </a:lnTo>
                  <a:lnTo>
                    <a:pt x="2982" y="19188"/>
                  </a:lnTo>
                  <a:lnTo>
                    <a:pt x="3226" y="19633"/>
                  </a:lnTo>
                  <a:lnTo>
                    <a:pt x="3296" y="19715"/>
                  </a:lnTo>
                  <a:lnTo>
                    <a:pt x="3386" y="19926"/>
                  </a:lnTo>
                  <a:lnTo>
                    <a:pt x="3405" y="20008"/>
                  </a:lnTo>
                  <a:cubicBezTo>
                    <a:pt x="3450" y="20090"/>
                    <a:pt x="3494" y="20172"/>
                    <a:pt x="3520" y="20254"/>
                  </a:cubicBezTo>
                  <a:cubicBezTo>
                    <a:pt x="3910" y="21179"/>
                    <a:pt x="4928" y="21600"/>
                    <a:pt x="5805" y="21600"/>
                  </a:cubicBezTo>
                  <a:cubicBezTo>
                    <a:pt x="6131" y="21600"/>
                    <a:pt x="6432" y="21541"/>
                    <a:pt x="6675" y="21436"/>
                  </a:cubicBezTo>
                  <a:cubicBezTo>
                    <a:pt x="6880" y="21319"/>
                    <a:pt x="7283" y="21108"/>
                    <a:pt x="7866" y="20780"/>
                  </a:cubicBezTo>
                  <a:cubicBezTo>
                    <a:pt x="9274" y="20090"/>
                    <a:pt x="11405" y="18814"/>
                    <a:pt x="11424" y="18814"/>
                  </a:cubicBezTo>
                  <a:lnTo>
                    <a:pt x="11539" y="18732"/>
                  </a:lnTo>
                  <a:lnTo>
                    <a:pt x="11584" y="18732"/>
                  </a:lnTo>
                  <a:lnTo>
                    <a:pt x="11718" y="18814"/>
                  </a:lnTo>
                  <a:cubicBezTo>
                    <a:pt x="12186" y="19141"/>
                    <a:pt x="12659" y="19387"/>
                    <a:pt x="13152" y="19633"/>
                  </a:cubicBezTo>
                  <a:lnTo>
                    <a:pt x="13306" y="19680"/>
                  </a:lnTo>
                  <a:lnTo>
                    <a:pt x="13466" y="19680"/>
                  </a:lnTo>
                  <a:lnTo>
                    <a:pt x="13914" y="19797"/>
                  </a:lnTo>
                  <a:cubicBezTo>
                    <a:pt x="14048" y="19633"/>
                    <a:pt x="14202" y="19469"/>
                    <a:pt x="14362" y="19305"/>
                  </a:cubicBezTo>
                  <a:cubicBezTo>
                    <a:pt x="14899" y="18814"/>
                    <a:pt x="15392" y="18158"/>
                    <a:pt x="15821" y="17385"/>
                  </a:cubicBezTo>
                  <a:cubicBezTo>
                    <a:pt x="16224" y="16648"/>
                    <a:pt x="16762" y="14997"/>
                    <a:pt x="17229" y="13323"/>
                  </a:cubicBezTo>
                  <a:lnTo>
                    <a:pt x="17434" y="12667"/>
                  </a:lnTo>
                  <a:lnTo>
                    <a:pt x="17677" y="11801"/>
                  </a:lnTo>
                  <a:lnTo>
                    <a:pt x="17811" y="11391"/>
                  </a:lnTo>
                  <a:cubicBezTo>
                    <a:pt x="18528" y="8851"/>
                    <a:pt x="18797" y="7949"/>
                    <a:pt x="19066" y="7621"/>
                  </a:cubicBezTo>
                  <a:cubicBezTo>
                    <a:pt x="19245" y="7422"/>
                    <a:pt x="19514" y="7130"/>
                    <a:pt x="19827" y="6767"/>
                  </a:cubicBezTo>
                  <a:cubicBezTo>
                    <a:pt x="20346" y="6193"/>
                    <a:pt x="20992" y="5491"/>
                    <a:pt x="21376" y="4964"/>
                  </a:cubicBezTo>
                  <a:cubicBezTo>
                    <a:pt x="21421" y="4917"/>
                    <a:pt x="21440" y="4835"/>
                    <a:pt x="21485" y="4800"/>
                  </a:cubicBezTo>
                  <a:lnTo>
                    <a:pt x="21555" y="4671"/>
                  </a:lnTo>
                  <a:cubicBezTo>
                    <a:pt x="21574" y="4636"/>
                    <a:pt x="21574" y="4589"/>
                    <a:pt x="21600" y="4507"/>
                  </a:cubicBezTo>
                  <a:cubicBezTo>
                    <a:pt x="21530" y="4390"/>
                    <a:pt x="21466" y="4308"/>
                    <a:pt x="21376" y="4261"/>
                  </a:cubicBezTo>
                  <a:lnTo>
                    <a:pt x="21286" y="4180"/>
                  </a:lnTo>
                  <a:cubicBezTo>
                    <a:pt x="21216" y="4144"/>
                    <a:pt x="21152" y="4062"/>
                    <a:pt x="21082" y="4016"/>
                  </a:cubicBezTo>
                  <a:lnTo>
                    <a:pt x="21037" y="3980"/>
                  </a:lnTo>
                  <a:cubicBezTo>
                    <a:pt x="20813" y="3817"/>
                    <a:pt x="20589" y="3524"/>
                    <a:pt x="20390" y="3243"/>
                  </a:cubicBezTo>
                  <a:lnTo>
                    <a:pt x="20320" y="3196"/>
                  </a:lnTo>
                  <a:lnTo>
                    <a:pt x="20096" y="3114"/>
                  </a:lnTo>
                  <a:lnTo>
                    <a:pt x="19987" y="3079"/>
                  </a:lnTo>
                  <a:lnTo>
                    <a:pt x="19808" y="2950"/>
                  </a:lnTo>
                  <a:lnTo>
                    <a:pt x="19693" y="2915"/>
                  </a:lnTo>
                  <a:lnTo>
                    <a:pt x="19539" y="2833"/>
                  </a:lnTo>
                  <a:lnTo>
                    <a:pt x="19424" y="2786"/>
                  </a:lnTo>
                  <a:lnTo>
                    <a:pt x="19290" y="2704"/>
                  </a:lnTo>
                  <a:lnTo>
                    <a:pt x="19200" y="2622"/>
                  </a:lnTo>
                  <a:lnTo>
                    <a:pt x="19091" y="2587"/>
                  </a:lnTo>
                  <a:lnTo>
                    <a:pt x="19002" y="2505"/>
                  </a:lnTo>
                  <a:lnTo>
                    <a:pt x="18912" y="2459"/>
                  </a:lnTo>
                  <a:lnTo>
                    <a:pt x="18822" y="2377"/>
                  </a:lnTo>
                  <a:lnTo>
                    <a:pt x="18752" y="2341"/>
                  </a:lnTo>
                  <a:lnTo>
                    <a:pt x="18662" y="2260"/>
                  </a:lnTo>
                  <a:lnTo>
                    <a:pt x="18598" y="2213"/>
                  </a:lnTo>
                  <a:lnTo>
                    <a:pt x="18528" y="2178"/>
                  </a:lnTo>
                  <a:lnTo>
                    <a:pt x="18483" y="2131"/>
                  </a:lnTo>
                  <a:lnTo>
                    <a:pt x="18419" y="2049"/>
                  </a:lnTo>
                  <a:lnTo>
                    <a:pt x="18394" y="2049"/>
                  </a:lnTo>
                  <a:lnTo>
                    <a:pt x="18330" y="1967"/>
                  </a:lnTo>
                  <a:lnTo>
                    <a:pt x="18304" y="1967"/>
                  </a:lnTo>
                  <a:lnTo>
                    <a:pt x="18259" y="1885"/>
                  </a:lnTo>
                  <a:lnTo>
                    <a:pt x="18214" y="1850"/>
                  </a:lnTo>
                  <a:cubicBezTo>
                    <a:pt x="18170" y="1803"/>
                    <a:pt x="18125" y="1721"/>
                    <a:pt x="18106" y="1686"/>
                  </a:cubicBezTo>
                  <a:cubicBezTo>
                    <a:pt x="17747" y="1030"/>
                    <a:pt x="16243" y="457"/>
                    <a:pt x="15597" y="211"/>
                  </a:cubicBezTo>
                  <a:cubicBezTo>
                    <a:pt x="15373" y="129"/>
                    <a:pt x="15238" y="47"/>
                    <a:pt x="1512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67" name="Google Shape;4039;p57"/>
            <p:cNvSpPr/>
            <p:nvPr/>
          </p:nvSpPr>
          <p:spPr>
            <a:xfrm>
              <a:off x="1384823" y="47304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0975" y="11631"/>
                    <a:pt x="3619" y="17446"/>
                    <a:pt x="0" y="21600"/>
                  </a:cubicBezTo>
                  <a:cubicBezTo>
                    <a:pt x="3269" y="18692"/>
                    <a:pt x="8990" y="14538"/>
                    <a:pt x="15529" y="7062"/>
                  </a:cubicBez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68" name="Google Shape;4058;p57"/>
            <p:cNvSpPr/>
            <p:nvPr/>
          </p:nvSpPr>
          <p:spPr>
            <a:xfrm>
              <a:off x="1348411" y="432457"/>
              <a:ext cx="43598" cy="21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209" y="0"/>
                  </a:moveTo>
                  <a:cubicBezTo>
                    <a:pt x="9189" y="41"/>
                    <a:pt x="9189" y="96"/>
                    <a:pt x="9142" y="138"/>
                  </a:cubicBezTo>
                  <a:cubicBezTo>
                    <a:pt x="9142" y="193"/>
                    <a:pt x="9115" y="234"/>
                    <a:pt x="9095" y="289"/>
                  </a:cubicBezTo>
                  <a:cubicBezTo>
                    <a:pt x="9068" y="331"/>
                    <a:pt x="9048" y="386"/>
                    <a:pt x="9001" y="386"/>
                  </a:cubicBezTo>
                  <a:cubicBezTo>
                    <a:pt x="8974" y="427"/>
                    <a:pt x="8953" y="482"/>
                    <a:pt x="8927" y="482"/>
                  </a:cubicBezTo>
                  <a:cubicBezTo>
                    <a:pt x="8906" y="523"/>
                    <a:pt x="8879" y="523"/>
                    <a:pt x="8832" y="523"/>
                  </a:cubicBezTo>
                  <a:cubicBezTo>
                    <a:pt x="8812" y="579"/>
                    <a:pt x="8785" y="579"/>
                    <a:pt x="8765" y="620"/>
                  </a:cubicBezTo>
                  <a:lnTo>
                    <a:pt x="8388" y="620"/>
                  </a:lnTo>
                  <a:lnTo>
                    <a:pt x="8267" y="579"/>
                  </a:lnTo>
                  <a:lnTo>
                    <a:pt x="8200" y="579"/>
                  </a:lnTo>
                  <a:lnTo>
                    <a:pt x="8059" y="482"/>
                  </a:lnTo>
                  <a:lnTo>
                    <a:pt x="8032" y="482"/>
                  </a:lnTo>
                  <a:lnTo>
                    <a:pt x="7870" y="427"/>
                  </a:lnTo>
                  <a:cubicBezTo>
                    <a:pt x="7729" y="317"/>
                    <a:pt x="7480" y="193"/>
                    <a:pt x="7332" y="193"/>
                  </a:cubicBezTo>
                  <a:cubicBezTo>
                    <a:pt x="7285" y="193"/>
                    <a:pt x="7252" y="207"/>
                    <a:pt x="7231" y="234"/>
                  </a:cubicBezTo>
                  <a:cubicBezTo>
                    <a:pt x="6929" y="868"/>
                    <a:pt x="6458" y="1157"/>
                    <a:pt x="5893" y="1488"/>
                  </a:cubicBezTo>
                  <a:cubicBezTo>
                    <a:pt x="5328" y="1873"/>
                    <a:pt x="4621" y="2314"/>
                    <a:pt x="4198" y="3127"/>
                  </a:cubicBezTo>
                  <a:cubicBezTo>
                    <a:pt x="3256" y="4863"/>
                    <a:pt x="1392" y="5731"/>
                    <a:pt x="283" y="6268"/>
                  </a:cubicBezTo>
                  <a:lnTo>
                    <a:pt x="168" y="6309"/>
                  </a:lnTo>
                  <a:cubicBezTo>
                    <a:pt x="94" y="6364"/>
                    <a:pt x="47" y="6406"/>
                    <a:pt x="0" y="6461"/>
                  </a:cubicBezTo>
                  <a:cubicBezTo>
                    <a:pt x="94" y="7039"/>
                    <a:pt x="235" y="7618"/>
                    <a:pt x="424" y="8100"/>
                  </a:cubicBezTo>
                  <a:cubicBezTo>
                    <a:pt x="518" y="8431"/>
                    <a:pt x="612" y="8720"/>
                    <a:pt x="686" y="9009"/>
                  </a:cubicBezTo>
                  <a:cubicBezTo>
                    <a:pt x="874" y="9836"/>
                    <a:pt x="1016" y="10704"/>
                    <a:pt x="1083" y="11613"/>
                  </a:cubicBezTo>
                  <a:cubicBezTo>
                    <a:pt x="1224" y="12977"/>
                    <a:pt x="1413" y="14561"/>
                    <a:pt x="1796" y="15098"/>
                  </a:cubicBezTo>
                  <a:cubicBezTo>
                    <a:pt x="1937" y="15332"/>
                    <a:pt x="2193" y="15621"/>
                    <a:pt x="2475" y="16007"/>
                  </a:cubicBezTo>
                  <a:cubicBezTo>
                    <a:pt x="4386" y="18666"/>
                    <a:pt x="5489" y="20250"/>
                    <a:pt x="5751" y="21214"/>
                  </a:cubicBezTo>
                  <a:cubicBezTo>
                    <a:pt x="5772" y="21269"/>
                    <a:pt x="5772" y="21366"/>
                    <a:pt x="5799" y="21407"/>
                  </a:cubicBezTo>
                  <a:cubicBezTo>
                    <a:pt x="5799" y="21462"/>
                    <a:pt x="5799" y="21504"/>
                    <a:pt x="5819" y="21504"/>
                  </a:cubicBezTo>
                  <a:lnTo>
                    <a:pt x="5846" y="21462"/>
                  </a:lnTo>
                  <a:lnTo>
                    <a:pt x="5893" y="21462"/>
                  </a:lnTo>
                  <a:lnTo>
                    <a:pt x="6054" y="21504"/>
                  </a:lnTo>
                  <a:lnTo>
                    <a:pt x="6101" y="21504"/>
                  </a:lnTo>
                  <a:lnTo>
                    <a:pt x="6269" y="21559"/>
                  </a:lnTo>
                  <a:lnTo>
                    <a:pt x="6317" y="21559"/>
                  </a:lnTo>
                  <a:lnTo>
                    <a:pt x="6478" y="21600"/>
                  </a:lnTo>
                  <a:lnTo>
                    <a:pt x="7682" y="21600"/>
                  </a:lnTo>
                  <a:lnTo>
                    <a:pt x="7749" y="21559"/>
                  </a:lnTo>
                  <a:lnTo>
                    <a:pt x="7918" y="21559"/>
                  </a:lnTo>
                  <a:lnTo>
                    <a:pt x="7985" y="21504"/>
                  </a:lnTo>
                  <a:lnTo>
                    <a:pt x="8012" y="21504"/>
                  </a:lnTo>
                  <a:lnTo>
                    <a:pt x="8059" y="21462"/>
                  </a:lnTo>
                  <a:lnTo>
                    <a:pt x="8079" y="21462"/>
                  </a:lnTo>
                  <a:cubicBezTo>
                    <a:pt x="8106" y="21407"/>
                    <a:pt x="8126" y="21407"/>
                    <a:pt x="8153" y="21366"/>
                  </a:cubicBezTo>
                  <a:cubicBezTo>
                    <a:pt x="8388" y="20346"/>
                    <a:pt x="8577" y="19286"/>
                    <a:pt x="8691" y="18184"/>
                  </a:cubicBezTo>
                  <a:lnTo>
                    <a:pt x="8765" y="17454"/>
                  </a:lnTo>
                  <a:lnTo>
                    <a:pt x="9256" y="17454"/>
                  </a:lnTo>
                  <a:cubicBezTo>
                    <a:pt x="9350" y="17454"/>
                    <a:pt x="9492" y="17454"/>
                    <a:pt x="9660" y="17509"/>
                  </a:cubicBezTo>
                  <a:cubicBezTo>
                    <a:pt x="9821" y="17550"/>
                    <a:pt x="10057" y="17605"/>
                    <a:pt x="10319" y="17646"/>
                  </a:cubicBezTo>
                  <a:lnTo>
                    <a:pt x="10433" y="17702"/>
                  </a:lnTo>
                  <a:cubicBezTo>
                    <a:pt x="10810" y="17839"/>
                    <a:pt x="11167" y="18032"/>
                    <a:pt x="11516" y="18321"/>
                  </a:cubicBezTo>
                  <a:lnTo>
                    <a:pt x="11590" y="18377"/>
                  </a:lnTo>
                  <a:cubicBezTo>
                    <a:pt x="11685" y="18418"/>
                    <a:pt x="11752" y="18473"/>
                    <a:pt x="11826" y="18569"/>
                  </a:cubicBezTo>
                  <a:lnTo>
                    <a:pt x="11873" y="18611"/>
                  </a:lnTo>
                  <a:cubicBezTo>
                    <a:pt x="12061" y="18762"/>
                    <a:pt x="12223" y="18955"/>
                    <a:pt x="12391" y="19189"/>
                  </a:cubicBezTo>
                  <a:cubicBezTo>
                    <a:pt x="12438" y="19286"/>
                    <a:pt x="12485" y="19382"/>
                    <a:pt x="12532" y="19437"/>
                  </a:cubicBezTo>
                  <a:cubicBezTo>
                    <a:pt x="12579" y="19534"/>
                    <a:pt x="12599" y="19534"/>
                    <a:pt x="12626" y="19575"/>
                  </a:cubicBezTo>
                  <a:cubicBezTo>
                    <a:pt x="12694" y="19727"/>
                    <a:pt x="12768" y="19864"/>
                    <a:pt x="12835" y="20016"/>
                  </a:cubicBezTo>
                  <a:lnTo>
                    <a:pt x="12835" y="20057"/>
                  </a:lnTo>
                  <a:cubicBezTo>
                    <a:pt x="13164" y="20649"/>
                    <a:pt x="13568" y="20980"/>
                    <a:pt x="13985" y="20980"/>
                  </a:cubicBezTo>
                  <a:cubicBezTo>
                    <a:pt x="14079" y="20980"/>
                    <a:pt x="14180" y="20966"/>
                    <a:pt x="14274" y="20925"/>
                  </a:cubicBezTo>
                  <a:cubicBezTo>
                    <a:pt x="14577" y="20884"/>
                    <a:pt x="14887" y="20732"/>
                    <a:pt x="15169" y="20539"/>
                  </a:cubicBezTo>
                  <a:lnTo>
                    <a:pt x="15593" y="20209"/>
                  </a:lnTo>
                  <a:lnTo>
                    <a:pt x="15687" y="20732"/>
                  </a:lnTo>
                  <a:lnTo>
                    <a:pt x="15734" y="20636"/>
                  </a:lnTo>
                  <a:cubicBezTo>
                    <a:pt x="15761" y="20539"/>
                    <a:pt x="15808" y="20443"/>
                    <a:pt x="15855" y="20346"/>
                  </a:cubicBezTo>
                  <a:lnTo>
                    <a:pt x="15923" y="20209"/>
                  </a:lnTo>
                  <a:cubicBezTo>
                    <a:pt x="15970" y="20112"/>
                    <a:pt x="16017" y="20057"/>
                    <a:pt x="16044" y="20016"/>
                  </a:cubicBezTo>
                  <a:lnTo>
                    <a:pt x="16138" y="19919"/>
                  </a:lnTo>
                  <a:cubicBezTo>
                    <a:pt x="16185" y="19823"/>
                    <a:pt x="16232" y="19768"/>
                    <a:pt x="16279" y="19727"/>
                  </a:cubicBezTo>
                  <a:lnTo>
                    <a:pt x="16326" y="19671"/>
                  </a:lnTo>
                  <a:cubicBezTo>
                    <a:pt x="16393" y="19630"/>
                    <a:pt x="16467" y="19575"/>
                    <a:pt x="16535" y="19575"/>
                  </a:cubicBezTo>
                  <a:lnTo>
                    <a:pt x="16676" y="19534"/>
                  </a:lnTo>
                  <a:cubicBezTo>
                    <a:pt x="17665" y="19244"/>
                    <a:pt x="18889" y="18955"/>
                    <a:pt x="19764" y="16352"/>
                  </a:cubicBezTo>
                  <a:cubicBezTo>
                    <a:pt x="19831" y="16159"/>
                    <a:pt x="19905" y="15966"/>
                    <a:pt x="19972" y="15773"/>
                  </a:cubicBezTo>
                  <a:lnTo>
                    <a:pt x="20046" y="15580"/>
                  </a:lnTo>
                  <a:cubicBezTo>
                    <a:pt x="20113" y="15429"/>
                    <a:pt x="20160" y="15332"/>
                    <a:pt x="20234" y="15194"/>
                  </a:cubicBezTo>
                  <a:lnTo>
                    <a:pt x="20329" y="15002"/>
                  </a:lnTo>
                  <a:lnTo>
                    <a:pt x="20490" y="14657"/>
                  </a:lnTo>
                  <a:lnTo>
                    <a:pt x="20584" y="14519"/>
                  </a:lnTo>
                  <a:lnTo>
                    <a:pt x="20800" y="14134"/>
                  </a:lnTo>
                  <a:lnTo>
                    <a:pt x="20867" y="14037"/>
                  </a:lnTo>
                  <a:cubicBezTo>
                    <a:pt x="20961" y="13886"/>
                    <a:pt x="21055" y="13748"/>
                    <a:pt x="21149" y="13596"/>
                  </a:cubicBezTo>
                  <a:lnTo>
                    <a:pt x="21223" y="13500"/>
                  </a:lnTo>
                  <a:lnTo>
                    <a:pt x="21432" y="13211"/>
                  </a:lnTo>
                  <a:lnTo>
                    <a:pt x="21526" y="13073"/>
                  </a:lnTo>
                  <a:lnTo>
                    <a:pt x="21600" y="12977"/>
                  </a:lnTo>
                  <a:cubicBezTo>
                    <a:pt x="21506" y="12632"/>
                    <a:pt x="21412" y="12288"/>
                    <a:pt x="21338" y="11998"/>
                  </a:cubicBezTo>
                  <a:cubicBezTo>
                    <a:pt x="21223" y="11475"/>
                    <a:pt x="21055" y="10993"/>
                    <a:pt x="20867" y="10552"/>
                  </a:cubicBezTo>
                  <a:lnTo>
                    <a:pt x="20800" y="10414"/>
                  </a:lnTo>
                  <a:cubicBezTo>
                    <a:pt x="20470" y="10166"/>
                    <a:pt x="20113" y="10070"/>
                    <a:pt x="19764" y="10070"/>
                  </a:cubicBezTo>
                  <a:cubicBezTo>
                    <a:pt x="19010" y="9932"/>
                    <a:pt x="18304" y="9781"/>
                    <a:pt x="18163" y="8623"/>
                  </a:cubicBezTo>
                  <a:lnTo>
                    <a:pt x="18136" y="8334"/>
                  </a:lnTo>
                  <a:cubicBezTo>
                    <a:pt x="17974" y="6984"/>
                    <a:pt x="17853" y="6557"/>
                    <a:pt x="17618" y="6557"/>
                  </a:cubicBezTo>
                  <a:cubicBezTo>
                    <a:pt x="17409" y="6557"/>
                    <a:pt x="17174" y="6502"/>
                    <a:pt x="16938" y="6406"/>
                  </a:cubicBezTo>
                  <a:cubicBezTo>
                    <a:pt x="16703" y="6351"/>
                    <a:pt x="16528" y="6309"/>
                    <a:pt x="16400" y="6309"/>
                  </a:cubicBezTo>
                  <a:cubicBezTo>
                    <a:pt x="16145" y="6309"/>
                    <a:pt x="16050" y="6447"/>
                    <a:pt x="15970" y="6791"/>
                  </a:cubicBezTo>
                  <a:cubicBezTo>
                    <a:pt x="15822" y="7521"/>
                    <a:pt x="15499" y="7976"/>
                    <a:pt x="15129" y="7976"/>
                  </a:cubicBezTo>
                  <a:cubicBezTo>
                    <a:pt x="15082" y="7976"/>
                    <a:pt x="15028" y="7976"/>
                    <a:pt x="14981" y="7948"/>
                  </a:cubicBezTo>
                  <a:cubicBezTo>
                    <a:pt x="14248" y="7811"/>
                    <a:pt x="13306" y="6171"/>
                    <a:pt x="13191" y="4863"/>
                  </a:cubicBezTo>
                  <a:cubicBezTo>
                    <a:pt x="13117" y="4188"/>
                    <a:pt x="12815" y="3320"/>
                    <a:pt x="11046" y="2025"/>
                  </a:cubicBezTo>
                  <a:cubicBezTo>
                    <a:pt x="10931" y="1970"/>
                    <a:pt x="10790" y="1832"/>
                    <a:pt x="10669" y="1736"/>
                  </a:cubicBezTo>
                  <a:lnTo>
                    <a:pt x="10602" y="1681"/>
                  </a:lnTo>
                  <a:cubicBezTo>
                    <a:pt x="10480" y="1543"/>
                    <a:pt x="10339" y="1446"/>
                    <a:pt x="10225" y="1295"/>
                  </a:cubicBezTo>
                  <a:lnTo>
                    <a:pt x="10131" y="1198"/>
                  </a:lnTo>
                  <a:cubicBezTo>
                    <a:pt x="10010" y="1061"/>
                    <a:pt x="9868" y="868"/>
                    <a:pt x="9727" y="716"/>
                  </a:cubicBezTo>
                  <a:lnTo>
                    <a:pt x="9707" y="675"/>
                  </a:lnTo>
                  <a:cubicBezTo>
                    <a:pt x="9566" y="482"/>
                    <a:pt x="9424" y="289"/>
                    <a:pt x="9283" y="41"/>
                  </a:cubicBezTo>
                  <a:lnTo>
                    <a:pt x="9209"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71" name="Google Shape;4059;p57"/>
            <p:cNvGrpSpPr/>
            <p:nvPr/>
          </p:nvGrpSpPr>
          <p:grpSpPr>
            <a:xfrm>
              <a:off x="1384938" y="437607"/>
              <a:ext cx="12701" cy="12701"/>
              <a:chOff x="0" y="0"/>
              <a:chExt cx="12700" cy="12700"/>
            </a:xfrm>
          </p:grpSpPr>
          <p:sp>
            <p:nvSpPr>
              <p:cNvPr id="3269"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321" y="18532"/>
                      <a:pt x="16200" y="15464"/>
                      <a:pt x="13500" y="12886"/>
                    </a:cubicBezTo>
                    <a:cubicBezTo>
                      <a:pt x="10221" y="8223"/>
                      <a:pt x="5400" y="392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70"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400" y="3927"/>
                      <a:pt x="10221" y="8223"/>
                      <a:pt x="13500" y="12886"/>
                    </a:cubicBezTo>
                    <a:cubicBezTo>
                      <a:pt x="16200" y="15464"/>
                      <a:pt x="18321" y="1853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74" name="Google Shape;4060;p57"/>
            <p:cNvGrpSpPr/>
            <p:nvPr/>
          </p:nvGrpSpPr>
          <p:grpSpPr>
            <a:xfrm>
              <a:off x="1363119" y="427479"/>
              <a:ext cx="12701" cy="12701"/>
              <a:chOff x="0" y="0"/>
              <a:chExt cx="12700" cy="12699"/>
            </a:xfrm>
          </p:grpSpPr>
          <p:sp>
            <p:nvSpPr>
              <p:cNvPr id="327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943" y="8486"/>
                      <a:pt x="13500" y="1388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7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500" y="13886"/>
                      <a:pt x="6943" y="848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75" name="Google Shape;4061;p57"/>
            <p:cNvSpPr/>
            <p:nvPr/>
          </p:nvSpPr>
          <p:spPr>
            <a:xfrm>
              <a:off x="1363954" y="42786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336" y="10286"/>
                    <a:pt x="15894" y="17486"/>
                    <a:pt x="21600" y="21600"/>
                  </a:cubicBezTo>
                  <a:cubicBezTo>
                    <a:pt x="15894" y="17486"/>
                    <a:pt x="7336" y="72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78" name="Google Shape;4063;p57"/>
            <p:cNvGrpSpPr/>
            <p:nvPr/>
          </p:nvGrpSpPr>
          <p:grpSpPr>
            <a:xfrm>
              <a:off x="1362101" y="426955"/>
              <a:ext cx="12701" cy="12701"/>
              <a:chOff x="0" y="0"/>
              <a:chExt cx="12700" cy="12699"/>
            </a:xfrm>
          </p:grpSpPr>
          <p:sp>
            <p:nvSpPr>
              <p:cNvPr id="327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560" y="6789"/>
                      <a:pt x="15120" y="15429"/>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7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120" y="15429"/>
                      <a:pt x="7560" y="678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81" name="Google Shape;4064;p57"/>
            <p:cNvGrpSpPr/>
            <p:nvPr/>
          </p:nvGrpSpPr>
          <p:grpSpPr>
            <a:xfrm>
              <a:off x="1361225" y="428508"/>
              <a:ext cx="12701" cy="8470"/>
              <a:chOff x="0" y="0"/>
              <a:chExt cx="12700" cy="8468"/>
            </a:xfrm>
          </p:grpSpPr>
          <p:sp>
            <p:nvSpPr>
              <p:cNvPr id="3279" name="Линия"/>
              <p:cNvSpPr/>
              <p:nvPr/>
            </p:nvSpPr>
            <p:spPr>
              <a:xfrm>
                <a:off x="0" y="-1"/>
                <a:ext cx="12700" cy="847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280" name="Линия"/>
              <p:cNvSpPr/>
              <p:nvPr/>
            </p:nvSpPr>
            <p:spPr>
              <a:xfrm flipH="1" flipV="1">
                <a:off x="-1" y="0"/>
                <a:ext cx="12702" cy="8469"/>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284" name="Google Shape;4070;p57"/>
            <p:cNvGrpSpPr/>
            <p:nvPr/>
          </p:nvGrpSpPr>
          <p:grpSpPr>
            <a:xfrm>
              <a:off x="1366547" y="444640"/>
              <a:ext cx="12701" cy="12701"/>
              <a:chOff x="0" y="0"/>
              <a:chExt cx="12700" cy="12700"/>
            </a:xfrm>
          </p:grpSpPr>
          <p:sp>
            <p:nvSpPr>
              <p:cNvPr id="3282"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855" y="5657"/>
                      <a:pt x="14587" y="12857"/>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83"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587" y="12857"/>
                      <a:pt x="7855" y="565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85" name="Google Shape;4072;p57"/>
            <p:cNvSpPr/>
            <p:nvPr/>
          </p:nvSpPr>
          <p:spPr>
            <a:xfrm>
              <a:off x="1362195" y="44336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515" y="4629"/>
                    <a:pt x="13557" y="10800"/>
                    <a:pt x="21600" y="21600"/>
                  </a:cubicBezTo>
                  <a:cubicBezTo>
                    <a:pt x="13557" y="10800"/>
                    <a:pt x="6434" y="4629"/>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88" name="Google Shape;4074;p57"/>
            <p:cNvGrpSpPr/>
            <p:nvPr/>
          </p:nvGrpSpPr>
          <p:grpSpPr>
            <a:xfrm>
              <a:off x="1364212" y="443785"/>
              <a:ext cx="12701" cy="12701"/>
              <a:chOff x="0" y="0"/>
              <a:chExt cx="12700" cy="12700"/>
            </a:xfrm>
          </p:grpSpPr>
          <p:sp>
            <p:nvSpPr>
              <p:cNvPr id="328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513" y="3600"/>
                      <a:pt x="14624" y="108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8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624" y="10800"/>
                      <a:pt x="7513" y="36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89" name="Google Shape;4076;p57"/>
            <p:cNvSpPr/>
            <p:nvPr/>
          </p:nvSpPr>
          <p:spPr>
            <a:xfrm>
              <a:off x="1356208" y="44746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927" y="10800"/>
                    <a:pt x="7855" y="21600"/>
                    <a:pt x="11536" y="21600"/>
                  </a:cubicBezTo>
                  <a:cubicBezTo>
                    <a:pt x="14973" y="21600"/>
                    <a:pt x="18409" y="108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92" name="Google Shape;4077;p57"/>
            <p:cNvGrpSpPr/>
            <p:nvPr/>
          </p:nvGrpSpPr>
          <p:grpSpPr>
            <a:xfrm>
              <a:off x="1369419" y="446214"/>
              <a:ext cx="12701" cy="12701"/>
              <a:chOff x="0" y="0"/>
              <a:chExt cx="12700" cy="12700"/>
            </a:xfrm>
          </p:grpSpPr>
          <p:sp>
            <p:nvSpPr>
              <p:cNvPr id="3290"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8875" fill="norm" stroke="1" extrusionOk="0">
                    <a:moveTo>
                      <a:pt x="21600" y="17820"/>
                    </a:moveTo>
                    <a:cubicBezTo>
                      <a:pt x="13828" y="21600"/>
                      <a:pt x="6056" y="15120"/>
                      <a:pt x="404" y="0"/>
                    </a:cubicBezTo>
                    <a:lnTo>
                      <a:pt x="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91"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8875" fill="norm" stroke="1" extrusionOk="0">
                    <a:moveTo>
                      <a:pt x="0" y="0"/>
                    </a:moveTo>
                    <a:lnTo>
                      <a:pt x="404" y="0"/>
                    </a:lnTo>
                    <a:cubicBezTo>
                      <a:pt x="6056" y="15120"/>
                      <a:pt x="13828" y="21600"/>
                      <a:pt x="21600" y="1782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295" name="Google Shape;4081;p57"/>
            <p:cNvGrpSpPr/>
            <p:nvPr/>
          </p:nvGrpSpPr>
          <p:grpSpPr>
            <a:xfrm>
              <a:off x="1373173" y="446140"/>
              <a:ext cx="12701" cy="12701"/>
              <a:chOff x="0" y="0"/>
              <a:chExt cx="12699" cy="12700"/>
            </a:xfrm>
          </p:grpSpPr>
          <p:sp>
            <p:nvSpPr>
              <p:cNvPr id="329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7867" y="0"/>
                    </a:lnTo>
                    <a:lnTo>
                      <a:pt x="0" y="13846"/>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9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3846"/>
                    </a:moveTo>
                    <a:lnTo>
                      <a:pt x="17867" y="0"/>
                    </a:lnTo>
                    <a:lnTo>
                      <a:pt x="21600" y="2160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296" name="Google Shape;4085;p57"/>
            <p:cNvSpPr/>
            <p:nvPr/>
          </p:nvSpPr>
          <p:spPr>
            <a:xfrm>
              <a:off x="1380983" y="446590"/>
              <a:ext cx="38683" cy="145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0" y="0"/>
                  </a:moveTo>
                  <a:cubicBezTo>
                    <a:pt x="9439" y="0"/>
                    <a:pt x="9242" y="242"/>
                    <a:pt x="9045" y="544"/>
                  </a:cubicBezTo>
                  <a:cubicBezTo>
                    <a:pt x="8742" y="887"/>
                    <a:pt x="8363" y="1370"/>
                    <a:pt x="7930" y="1370"/>
                  </a:cubicBezTo>
                  <a:cubicBezTo>
                    <a:pt x="7688" y="1370"/>
                    <a:pt x="7430" y="1229"/>
                    <a:pt x="7165" y="826"/>
                  </a:cubicBezTo>
                  <a:cubicBezTo>
                    <a:pt x="7081" y="685"/>
                    <a:pt x="7028" y="544"/>
                    <a:pt x="6952" y="463"/>
                  </a:cubicBezTo>
                  <a:cubicBezTo>
                    <a:pt x="6899" y="322"/>
                    <a:pt x="6816" y="181"/>
                    <a:pt x="6763" y="40"/>
                  </a:cubicBezTo>
                  <a:lnTo>
                    <a:pt x="6634" y="181"/>
                  </a:lnTo>
                  <a:lnTo>
                    <a:pt x="6551" y="322"/>
                  </a:lnTo>
                  <a:lnTo>
                    <a:pt x="6285" y="826"/>
                  </a:lnTo>
                  <a:lnTo>
                    <a:pt x="6179" y="967"/>
                  </a:lnTo>
                  <a:lnTo>
                    <a:pt x="5997" y="1390"/>
                  </a:lnTo>
                  <a:lnTo>
                    <a:pt x="5891" y="1592"/>
                  </a:lnTo>
                  <a:lnTo>
                    <a:pt x="5701" y="1954"/>
                  </a:lnTo>
                  <a:lnTo>
                    <a:pt x="5626" y="2237"/>
                  </a:lnTo>
                  <a:lnTo>
                    <a:pt x="5436" y="2579"/>
                  </a:lnTo>
                  <a:lnTo>
                    <a:pt x="5360" y="2861"/>
                  </a:lnTo>
                  <a:cubicBezTo>
                    <a:pt x="5307" y="3002"/>
                    <a:pt x="5254" y="3143"/>
                    <a:pt x="5201" y="3284"/>
                  </a:cubicBezTo>
                  <a:lnTo>
                    <a:pt x="5118" y="3566"/>
                  </a:lnTo>
                  <a:cubicBezTo>
                    <a:pt x="5042" y="3788"/>
                    <a:pt x="4958" y="4070"/>
                    <a:pt x="4905" y="4272"/>
                  </a:cubicBezTo>
                  <a:cubicBezTo>
                    <a:pt x="3662" y="8926"/>
                    <a:pt x="1911" y="9571"/>
                    <a:pt x="743" y="10054"/>
                  </a:cubicBezTo>
                  <a:lnTo>
                    <a:pt x="584" y="10054"/>
                  </a:lnTo>
                  <a:lnTo>
                    <a:pt x="553" y="10135"/>
                  </a:lnTo>
                  <a:lnTo>
                    <a:pt x="500" y="10196"/>
                  </a:lnTo>
                  <a:lnTo>
                    <a:pt x="425" y="10417"/>
                  </a:lnTo>
                  <a:cubicBezTo>
                    <a:pt x="394" y="10478"/>
                    <a:pt x="371" y="10558"/>
                    <a:pt x="341" y="10619"/>
                  </a:cubicBezTo>
                  <a:cubicBezTo>
                    <a:pt x="318" y="10760"/>
                    <a:pt x="265" y="10840"/>
                    <a:pt x="235" y="10981"/>
                  </a:cubicBezTo>
                  <a:lnTo>
                    <a:pt x="235" y="11042"/>
                  </a:lnTo>
                  <a:cubicBezTo>
                    <a:pt x="212" y="11183"/>
                    <a:pt x="159" y="11324"/>
                    <a:pt x="129" y="11546"/>
                  </a:cubicBezTo>
                  <a:cubicBezTo>
                    <a:pt x="76" y="11747"/>
                    <a:pt x="23" y="11969"/>
                    <a:pt x="0" y="12170"/>
                  </a:cubicBezTo>
                  <a:cubicBezTo>
                    <a:pt x="288" y="14366"/>
                    <a:pt x="690" y="16401"/>
                    <a:pt x="1190" y="18376"/>
                  </a:cubicBezTo>
                  <a:cubicBezTo>
                    <a:pt x="1274" y="18739"/>
                    <a:pt x="1403" y="19162"/>
                    <a:pt x="1509" y="19504"/>
                  </a:cubicBezTo>
                  <a:cubicBezTo>
                    <a:pt x="1562" y="19646"/>
                    <a:pt x="1615" y="19787"/>
                    <a:pt x="1668" y="19867"/>
                  </a:cubicBezTo>
                  <a:cubicBezTo>
                    <a:pt x="2017" y="20713"/>
                    <a:pt x="2836" y="21338"/>
                    <a:pt x="3768" y="21560"/>
                  </a:cubicBezTo>
                  <a:cubicBezTo>
                    <a:pt x="3980" y="21600"/>
                    <a:pt x="4200" y="21600"/>
                    <a:pt x="4412" y="21600"/>
                  </a:cubicBezTo>
                  <a:cubicBezTo>
                    <a:pt x="4632" y="21600"/>
                    <a:pt x="4852" y="21600"/>
                    <a:pt x="5065" y="21560"/>
                  </a:cubicBezTo>
                  <a:cubicBezTo>
                    <a:pt x="5944" y="21338"/>
                    <a:pt x="6338" y="20915"/>
                    <a:pt x="6444" y="20633"/>
                  </a:cubicBezTo>
                  <a:cubicBezTo>
                    <a:pt x="6581" y="16341"/>
                    <a:pt x="11274" y="15918"/>
                    <a:pt x="11327" y="15918"/>
                  </a:cubicBezTo>
                  <a:cubicBezTo>
                    <a:pt x="11645" y="15837"/>
                    <a:pt x="12707" y="13581"/>
                    <a:pt x="13291" y="12392"/>
                  </a:cubicBezTo>
                  <a:cubicBezTo>
                    <a:pt x="14306" y="10236"/>
                    <a:pt x="14769" y="9349"/>
                    <a:pt x="15125" y="9349"/>
                  </a:cubicBezTo>
                  <a:cubicBezTo>
                    <a:pt x="15194" y="9349"/>
                    <a:pt x="15254" y="9369"/>
                    <a:pt x="15315" y="9430"/>
                  </a:cubicBezTo>
                  <a:cubicBezTo>
                    <a:pt x="15391" y="9490"/>
                    <a:pt x="15656" y="9631"/>
                    <a:pt x="15868" y="9772"/>
                  </a:cubicBezTo>
                  <a:cubicBezTo>
                    <a:pt x="17301" y="10619"/>
                    <a:pt x="18764" y="11546"/>
                    <a:pt x="19348" y="13016"/>
                  </a:cubicBezTo>
                  <a:lnTo>
                    <a:pt x="19371" y="13097"/>
                  </a:lnTo>
                  <a:lnTo>
                    <a:pt x="19424" y="13238"/>
                  </a:lnTo>
                  <a:lnTo>
                    <a:pt x="19507" y="13299"/>
                  </a:lnTo>
                  <a:lnTo>
                    <a:pt x="19530" y="13299"/>
                  </a:lnTo>
                  <a:lnTo>
                    <a:pt x="19636" y="13440"/>
                  </a:lnTo>
                  <a:lnTo>
                    <a:pt x="19773" y="13581"/>
                  </a:lnTo>
                  <a:lnTo>
                    <a:pt x="19826" y="13661"/>
                  </a:lnTo>
                  <a:lnTo>
                    <a:pt x="19985" y="13802"/>
                  </a:lnTo>
                  <a:lnTo>
                    <a:pt x="20038" y="13863"/>
                  </a:lnTo>
                  <a:lnTo>
                    <a:pt x="20273" y="14084"/>
                  </a:lnTo>
                  <a:lnTo>
                    <a:pt x="20304" y="14084"/>
                  </a:lnTo>
                  <a:lnTo>
                    <a:pt x="20304" y="14004"/>
                  </a:lnTo>
                  <a:cubicBezTo>
                    <a:pt x="20273" y="13802"/>
                    <a:pt x="20250" y="13581"/>
                    <a:pt x="20220" y="13379"/>
                  </a:cubicBezTo>
                  <a:lnTo>
                    <a:pt x="20220" y="13157"/>
                  </a:lnTo>
                  <a:cubicBezTo>
                    <a:pt x="20197" y="12956"/>
                    <a:pt x="20197" y="12734"/>
                    <a:pt x="20197" y="12452"/>
                  </a:cubicBezTo>
                  <a:cubicBezTo>
                    <a:pt x="20197" y="12311"/>
                    <a:pt x="20197" y="12170"/>
                    <a:pt x="20197" y="12029"/>
                  </a:cubicBezTo>
                  <a:lnTo>
                    <a:pt x="20197" y="11888"/>
                  </a:lnTo>
                  <a:cubicBezTo>
                    <a:pt x="20197" y="11828"/>
                    <a:pt x="20220" y="11687"/>
                    <a:pt x="20220" y="11546"/>
                  </a:cubicBezTo>
                  <a:lnTo>
                    <a:pt x="20220" y="11324"/>
                  </a:lnTo>
                  <a:cubicBezTo>
                    <a:pt x="20250" y="11183"/>
                    <a:pt x="20273" y="11042"/>
                    <a:pt x="20304" y="10840"/>
                  </a:cubicBezTo>
                  <a:cubicBezTo>
                    <a:pt x="20326" y="10699"/>
                    <a:pt x="20357" y="10478"/>
                    <a:pt x="20379" y="10276"/>
                  </a:cubicBezTo>
                  <a:lnTo>
                    <a:pt x="20410" y="10135"/>
                  </a:lnTo>
                  <a:lnTo>
                    <a:pt x="20486" y="9631"/>
                  </a:lnTo>
                  <a:lnTo>
                    <a:pt x="20516" y="9490"/>
                  </a:lnTo>
                  <a:lnTo>
                    <a:pt x="20645" y="8926"/>
                  </a:lnTo>
                  <a:lnTo>
                    <a:pt x="20645" y="8866"/>
                  </a:lnTo>
                  <a:lnTo>
                    <a:pt x="20781" y="8301"/>
                  </a:lnTo>
                  <a:lnTo>
                    <a:pt x="20804" y="8080"/>
                  </a:lnTo>
                  <a:lnTo>
                    <a:pt x="20910" y="7657"/>
                  </a:lnTo>
                  <a:lnTo>
                    <a:pt x="20963" y="7455"/>
                  </a:lnTo>
                  <a:lnTo>
                    <a:pt x="21100" y="6951"/>
                  </a:lnTo>
                  <a:lnTo>
                    <a:pt x="21100" y="6891"/>
                  </a:lnTo>
                  <a:lnTo>
                    <a:pt x="21259" y="6327"/>
                  </a:lnTo>
                  <a:lnTo>
                    <a:pt x="21282" y="6105"/>
                  </a:lnTo>
                  <a:lnTo>
                    <a:pt x="21418" y="5763"/>
                  </a:lnTo>
                  <a:lnTo>
                    <a:pt x="21441" y="5541"/>
                  </a:lnTo>
                  <a:lnTo>
                    <a:pt x="21577" y="5199"/>
                  </a:lnTo>
                  <a:lnTo>
                    <a:pt x="21600" y="5057"/>
                  </a:lnTo>
                  <a:lnTo>
                    <a:pt x="21471" y="4977"/>
                  </a:lnTo>
                  <a:lnTo>
                    <a:pt x="21418" y="4977"/>
                  </a:lnTo>
                  <a:lnTo>
                    <a:pt x="21206" y="4916"/>
                  </a:lnTo>
                  <a:lnTo>
                    <a:pt x="21153" y="4916"/>
                  </a:lnTo>
                  <a:lnTo>
                    <a:pt x="20728" y="4634"/>
                  </a:lnTo>
                  <a:lnTo>
                    <a:pt x="20675" y="4634"/>
                  </a:lnTo>
                  <a:lnTo>
                    <a:pt x="20569" y="4554"/>
                  </a:lnTo>
                  <a:lnTo>
                    <a:pt x="20516" y="4554"/>
                  </a:lnTo>
                  <a:lnTo>
                    <a:pt x="20410" y="4493"/>
                  </a:lnTo>
                  <a:lnTo>
                    <a:pt x="20357" y="4413"/>
                  </a:lnTo>
                  <a:lnTo>
                    <a:pt x="20273" y="4352"/>
                  </a:lnTo>
                  <a:lnTo>
                    <a:pt x="20250" y="4352"/>
                  </a:lnTo>
                  <a:lnTo>
                    <a:pt x="20167" y="4272"/>
                  </a:lnTo>
                  <a:lnTo>
                    <a:pt x="20144" y="4272"/>
                  </a:lnTo>
                  <a:lnTo>
                    <a:pt x="20061" y="4131"/>
                  </a:lnTo>
                  <a:lnTo>
                    <a:pt x="20008" y="4131"/>
                  </a:lnTo>
                  <a:lnTo>
                    <a:pt x="19985" y="4070"/>
                  </a:lnTo>
                  <a:lnTo>
                    <a:pt x="19879" y="4070"/>
                  </a:lnTo>
                  <a:lnTo>
                    <a:pt x="19849" y="3990"/>
                  </a:lnTo>
                  <a:lnTo>
                    <a:pt x="19826" y="3990"/>
                  </a:lnTo>
                  <a:lnTo>
                    <a:pt x="19796" y="3929"/>
                  </a:lnTo>
                  <a:lnTo>
                    <a:pt x="19773" y="3849"/>
                  </a:lnTo>
                  <a:cubicBezTo>
                    <a:pt x="19530" y="3224"/>
                    <a:pt x="18241" y="2035"/>
                    <a:pt x="17043" y="2035"/>
                  </a:cubicBezTo>
                  <a:cubicBezTo>
                    <a:pt x="16899" y="2035"/>
                    <a:pt x="16755" y="2055"/>
                    <a:pt x="16611" y="2096"/>
                  </a:cubicBezTo>
                  <a:lnTo>
                    <a:pt x="16535" y="2096"/>
                  </a:lnTo>
                  <a:cubicBezTo>
                    <a:pt x="16460" y="2096"/>
                    <a:pt x="16391" y="2096"/>
                    <a:pt x="16323" y="2096"/>
                  </a:cubicBezTo>
                  <a:cubicBezTo>
                    <a:pt x="15830" y="2096"/>
                    <a:pt x="15322" y="1874"/>
                    <a:pt x="14860" y="1451"/>
                  </a:cubicBezTo>
                  <a:cubicBezTo>
                    <a:pt x="14557" y="1229"/>
                    <a:pt x="14299" y="1028"/>
                    <a:pt x="14049" y="1028"/>
                  </a:cubicBezTo>
                  <a:cubicBezTo>
                    <a:pt x="13905" y="1028"/>
                    <a:pt x="13761" y="1088"/>
                    <a:pt x="13609" y="1249"/>
                  </a:cubicBezTo>
                  <a:cubicBezTo>
                    <a:pt x="13230" y="1632"/>
                    <a:pt x="12775" y="1793"/>
                    <a:pt x="12320" y="1793"/>
                  </a:cubicBezTo>
                  <a:cubicBezTo>
                    <a:pt x="11281" y="1793"/>
                    <a:pt x="10182" y="967"/>
                    <a:pt x="9629" y="40"/>
                  </a:cubicBezTo>
                  <a:cubicBezTo>
                    <a:pt x="9613" y="20"/>
                    <a:pt x="9591" y="0"/>
                    <a:pt x="956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299" name="Google Shape;4088;p57"/>
            <p:cNvGrpSpPr/>
            <p:nvPr/>
          </p:nvGrpSpPr>
          <p:grpSpPr>
            <a:xfrm>
              <a:off x="1402839" y="441394"/>
              <a:ext cx="12701" cy="12701"/>
              <a:chOff x="0" y="0"/>
              <a:chExt cx="12700" cy="12699"/>
            </a:xfrm>
          </p:grpSpPr>
          <p:sp>
            <p:nvSpPr>
              <p:cNvPr id="329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628" fill="norm" stroke="1" extrusionOk="0">
                    <a:moveTo>
                      <a:pt x="21600" y="19131"/>
                    </a:moveTo>
                    <a:cubicBezTo>
                      <a:pt x="14074" y="21600"/>
                      <a:pt x="6842" y="1481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29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628" fill="norm" stroke="1" extrusionOk="0">
                    <a:moveTo>
                      <a:pt x="0" y="0"/>
                    </a:moveTo>
                    <a:cubicBezTo>
                      <a:pt x="6842" y="14811"/>
                      <a:pt x="14074" y="21600"/>
                      <a:pt x="21600" y="19131"/>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00" name="Google Shape;4099;p57"/>
            <p:cNvSpPr/>
            <p:nvPr/>
          </p:nvSpPr>
          <p:spPr>
            <a:xfrm>
              <a:off x="1400199" y="44103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329" y="0"/>
                  </a:moveTo>
                  <a:cubicBezTo>
                    <a:pt x="5014" y="0"/>
                    <a:pt x="2571" y="3086"/>
                    <a:pt x="0" y="10286"/>
                  </a:cubicBezTo>
                  <a:cubicBezTo>
                    <a:pt x="2700" y="3086"/>
                    <a:pt x="5143" y="0"/>
                    <a:pt x="7586" y="0"/>
                  </a:cubicBezTo>
                  <a:cubicBezTo>
                    <a:pt x="11829" y="0"/>
                    <a:pt x="16200" y="9257"/>
                    <a:pt x="21600" y="21600"/>
                  </a:cubicBezTo>
                  <a:cubicBezTo>
                    <a:pt x="16457" y="9257"/>
                    <a:pt x="12086" y="0"/>
                    <a:pt x="7714" y="0"/>
                  </a:cubicBezTo>
                  <a:cubicBezTo>
                    <a:pt x="7586" y="0"/>
                    <a:pt x="7586" y="0"/>
                    <a:pt x="7586" y="0"/>
                  </a:cubicBezTo>
                  <a:cubicBezTo>
                    <a:pt x="7457" y="0"/>
                    <a:pt x="7457" y="0"/>
                    <a:pt x="732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01" name="Google Shape;4101;p57"/>
            <p:cNvSpPr/>
            <p:nvPr/>
          </p:nvSpPr>
          <p:spPr>
            <a:xfrm>
              <a:off x="1375556" y="45062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230" y="1683"/>
                    <a:pt x="2597" y="3366"/>
                    <a:pt x="3965" y="4979"/>
                  </a:cubicBezTo>
                  <a:cubicBezTo>
                    <a:pt x="2597" y="3366"/>
                    <a:pt x="1230" y="1683"/>
                    <a:pt x="0" y="0"/>
                  </a:cubicBezTo>
                  <a:close/>
                  <a:moveTo>
                    <a:pt x="3965" y="4979"/>
                  </a:moveTo>
                  <a:cubicBezTo>
                    <a:pt x="8339" y="10099"/>
                    <a:pt x="13261" y="15008"/>
                    <a:pt x="18729" y="19636"/>
                  </a:cubicBezTo>
                  <a:lnTo>
                    <a:pt x="21600" y="21600"/>
                  </a:lnTo>
                  <a:cubicBezTo>
                    <a:pt x="14765" y="16270"/>
                    <a:pt x="9023" y="10730"/>
                    <a:pt x="3965" y="4979"/>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02" name="Google Shape;4107;p57"/>
            <p:cNvSpPr/>
            <p:nvPr/>
          </p:nvSpPr>
          <p:spPr>
            <a:xfrm>
              <a:off x="1376933" y="45309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400" y="3086"/>
                    <a:pt x="4800" y="6171"/>
                    <a:pt x="7680" y="8871"/>
                  </a:cubicBezTo>
                  <a:lnTo>
                    <a:pt x="0" y="0"/>
                  </a:lnTo>
                  <a:close/>
                  <a:moveTo>
                    <a:pt x="7680" y="8871"/>
                  </a:moveTo>
                  <a:lnTo>
                    <a:pt x="8160" y="9643"/>
                  </a:lnTo>
                  <a:cubicBezTo>
                    <a:pt x="8160" y="9643"/>
                    <a:pt x="8160" y="9643"/>
                    <a:pt x="8640" y="9643"/>
                  </a:cubicBezTo>
                  <a:cubicBezTo>
                    <a:pt x="8160" y="9643"/>
                    <a:pt x="7680" y="9257"/>
                    <a:pt x="7680" y="8871"/>
                  </a:cubicBezTo>
                  <a:close/>
                  <a:moveTo>
                    <a:pt x="8640" y="9643"/>
                  </a:moveTo>
                  <a:cubicBezTo>
                    <a:pt x="12480" y="13886"/>
                    <a:pt x="16800" y="17743"/>
                    <a:pt x="21600" y="21600"/>
                  </a:cubicBezTo>
                  <a:cubicBezTo>
                    <a:pt x="16800" y="17743"/>
                    <a:pt x="13440" y="13886"/>
                    <a:pt x="8640" y="964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03" name="Google Shape;4111;p57"/>
            <p:cNvSpPr/>
            <p:nvPr/>
          </p:nvSpPr>
          <p:spPr>
            <a:xfrm>
              <a:off x="1376649" y="45269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754" y="8558"/>
                    <a:pt x="13846" y="14264"/>
                    <a:pt x="21600" y="21600"/>
                  </a:cubicBezTo>
                  <a:lnTo>
                    <a:pt x="11631" y="11411"/>
                  </a:ln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04" name="Google Shape;4128;p57"/>
            <p:cNvSpPr/>
            <p:nvPr/>
          </p:nvSpPr>
          <p:spPr>
            <a:xfrm>
              <a:off x="1185189" y="516067"/>
              <a:ext cx="22817" cy="43571"/>
            </a:xfrm>
            <a:custGeom>
              <a:avLst/>
              <a:gdLst/>
              <a:ahLst/>
              <a:cxnLst>
                <a:cxn ang="0">
                  <a:pos x="wd2" y="hd2"/>
                </a:cxn>
                <a:cxn ang="5400000">
                  <a:pos x="wd2" y="hd2"/>
                </a:cxn>
                <a:cxn ang="10800000">
                  <a:pos x="wd2" y="hd2"/>
                </a:cxn>
                <a:cxn ang="16200000">
                  <a:pos x="wd2" y="hd2"/>
                </a:cxn>
              </a:cxnLst>
              <a:rect l="0" t="0" r="r" b="b"/>
              <a:pathLst>
                <a:path w="21554" h="21600" fill="norm" stroke="1" extrusionOk="0">
                  <a:moveTo>
                    <a:pt x="7945" y="0"/>
                  </a:moveTo>
                  <a:cubicBezTo>
                    <a:pt x="7547" y="67"/>
                    <a:pt x="7227" y="209"/>
                    <a:pt x="7009" y="397"/>
                  </a:cubicBezTo>
                  <a:cubicBezTo>
                    <a:pt x="6919" y="444"/>
                    <a:pt x="6829" y="491"/>
                    <a:pt x="6688" y="538"/>
                  </a:cubicBezTo>
                  <a:lnTo>
                    <a:pt x="6649" y="565"/>
                  </a:lnTo>
                  <a:cubicBezTo>
                    <a:pt x="6508" y="613"/>
                    <a:pt x="6419" y="660"/>
                    <a:pt x="6290" y="707"/>
                  </a:cubicBezTo>
                  <a:lnTo>
                    <a:pt x="6239" y="707"/>
                  </a:lnTo>
                  <a:cubicBezTo>
                    <a:pt x="6111" y="754"/>
                    <a:pt x="5970" y="774"/>
                    <a:pt x="5841" y="801"/>
                  </a:cubicBezTo>
                  <a:lnTo>
                    <a:pt x="5752" y="821"/>
                  </a:lnTo>
                  <a:cubicBezTo>
                    <a:pt x="5611" y="848"/>
                    <a:pt x="5431" y="868"/>
                    <a:pt x="5303" y="895"/>
                  </a:cubicBezTo>
                  <a:lnTo>
                    <a:pt x="5251" y="895"/>
                  </a:lnTo>
                  <a:cubicBezTo>
                    <a:pt x="5123" y="1649"/>
                    <a:pt x="4982" y="2470"/>
                    <a:pt x="5341" y="2780"/>
                  </a:cubicBezTo>
                  <a:cubicBezTo>
                    <a:pt x="7047" y="4193"/>
                    <a:pt x="3725" y="10440"/>
                    <a:pt x="942" y="12109"/>
                  </a:cubicBezTo>
                  <a:cubicBezTo>
                    <a:pt x="275" y="12513"/>
                    <a:pt x="-46" y="12843"/>
                    <a:pt x="5" y="13078"/>
                  </a:cubicBezTo>
                  <a:cubicBezTo>
                    <a:pt x="95" y="13408"/>
                    <a:pt x="1031" y="13758"/>
                    <a:pt x="2109" y="14162"/>
                  </a:cubicBezTo>
                  <a:cubicBezTo>
                    <a:pt x="2558" y="14324"/>
                    <a:pt x="3007" y="14492"/>
                    <a:pt x="3507" y="14701"/>
                  </a:cubicBezTo>
                  <a:cubicBezTo>
                    <a:pt x="6059" y="15737"/>
                    <a:pt x="5392" y="18497"/>
                    <a:pt x="4944" y="20335"/>
                  </a:cubicBezTo>
                  <a:cubicBezTo>
                    <a:pt x="4854" y="20759"/>
                    <a:pt x="4764" y="21115"/>
                    <a:pt x="4764" y="21304"/>
                  </a:cubicBezTo>
                  <a:cubicBezTo>
                    <a:pt x="4764" y="21418"/>
                    <a:pt x="4802" y="21445"/>
                    <a:pt x="4854" y="21465"/>
                  </a:cubicBezTo>
                  <a:cubicBezTo>
                    <a:pt x="5046" y="21573"/>
                    <a:pt x="5687" y="21600"/>
                    <a:pt x="6431" y="21600"/>
                  </a:cubicBezTo>
                  <a:cubicBezTo>
                    <a:pt x="6829" y="21600"/>
                    <a:pt x="7265" y="21593"/>
                    <a:pt x="7676" y="21587"/>
                  </a:cubicBezTo>
                  <a:cubicBezTo>
                    <a:pt x="8214" y="21587"/>
                    <a:pt x="8753" y="21560"/>
                    <a:pt x="9292" y="21560"/>
                  </a:cubicBezTo>
                  <a:cubicBezTo>
                    <a:pt x="10421" y="21539"/>
                    <a:pt x="11498" y="21445"/>
                    <a:pt x="12575" y="21277"/>
                  </a:cubicBezTo>
                  <a:lnTo>
                    <a:pt x="13563" y="21136"/>
                  </a:lnTo>
                  <a:lnTo>
                    <a:pt x="13563" y="21115"/>
                  </a:lnTo>
                  <a:cubicBezTo>
                    <a:pt x="13473" y="21041"/>
                    <a:pt x="13422" y="20974"/>
                    <a:pt x="13383" y="20900"/>
                  </a:cubicBezTo>
                  <a:lnTo>
                    <a:pt x="13332" y="20880"/>
                  </a:lnTo>
                  <a:cubicBezTo>
                    <a:pt x="13294" y="20806"/>
                    <a:pt x="13242" y="20738"/>
                    <a:pt x="13204" y="20664"/>
                  </a:cubicBezTo>
                  <a:lnTo>
                    <a:pt x="13153" y="20617"/>
                  </a:lnTo>
                  <a:cubicBezTo>
                    <a:pt x="13153" y="20570"/>
                    <a:pt x="13114" y="20523"/>
                    <a:pt x="13114" y="20476"/>
                  </a:cubicBezTo>
                  <a:lnTo>
                    <a:pt x="13114" y="20402"/>
                  </a:lnTo>
                  <a:cubicBezTo>
                    <a:pt x="13063" y="20355"/>
                    <a:pt x="13063" y="20287"/>
                    <a:pt x="13063" y="20240"/>
                  </a:cubicBezTo>
                  <a:cubicBezTo>
                    <a:pt x="13063" y="19486"/>
                    <a:pt x="13063" y="17884"/>
                    <a:pt x="16526" y="17555"/>
                  </a:cubicBezTo>
                  <a:cubicBezTo>
                    <a:pt x="16616" y="17555"/>
                    <a:pt x="16706" y="17528"/>
                    <a:pt x="16795" y="17528"/>
                  </a:cubicBezTo>
                  <a:cubicBezTo>
                    <a:pt x="16346" y="17245"/>
                    <a:pt x="15846" y="16989"/>
                    <a:pt x="15269" y="16754"/>
                  </a:cubicBezTo>
                  <a:cubicBezTo>
                    <a:pt x="15000" y="16632"/>
                    <a:pt x="14730" y="16538"/>
                    <a:pt x="14589" y="16444"/>
                  </a:cubicBezTo>
                  <a:cubicBezTo>
                    <a:pt x="13832" y="16067"/>
                    <a:pt x="14012" y="15313"/>
                    <a:pt x="14410" y="14822"/>
                  </a:cubicBezTo>
                  <a:cubicBezTo>
                    <a:pt x="14730" y="14304"/>
                    <a:pt x="15487" y="13900"/>
                    <a:pt x="16475" y="13738"/>
                  </a:cubicBezTo>
                  <a:cubicBezTo>
                    <a:pt x="15808" y="13287"/>
                    <a:pt x="15089" y="12863"/>
                    <a:pt x="14320" y="12466"/>
                  </a:cubicBezTo>
                  <a:cubicBezTo>
                    <a:pt x="13332" y="11968"/>
                    <a:pt x="13024" y="11476"/>
                    <a:pt x="13383" y="11052"/>
                  </a:cubicBezTo>
                  <a:cubicBezTo>
                    <a:pt x="13922" y="10366"/>
                    <a:pt x="15808" y="10272"/>
                    <a:pt x="16564" y="10272"/>
                  </a:cubicBezTo>
                  <a:cubicBezTo>
                    <a:pt x="16564" y="10157"/>
                    <a:pt x="16526" y="10016"/>
                    <a:pt x="16475" y="9895"/>
                  </a:cubicBezTo>
                  <a:lnTo>
                    <a:pt x="16475" y="9800"/>
                  </a:lnTo>
                  <a:cubicBezTo>
                    <a:pt x="16385" y="9235"/>
                    <a:pt x="16257" y="8481"/>
                    <a:pt x="17373" y="7869"/>
                  </a:cubicBezTo>
                  <a:cubicBezTo>
                    <a:pt x="18142" y="7471"/>
                    <a:pt x="17732" y="6765"/>
                    <a:pt x="17154" y="5890"/>
                  </a:cubicBezTo>
                  <a:cubicBezTo>
                    <a:pt x="16885" y="5533"/>
                    <a:pt x="16654" y="5136"/>
                    <a:pt x="16616" y="4759"/>
                  </a:cubicBezTo>
                  <a:cubicBezTo>
                    <a:pt x="16616" y="4025"/>
                    <a:pt x="17783" y="3648"/>
                    <a:pt x="18989" y="3251"/>
                  </a:cubicBezTo>
                  <a:cubicBezTo>
                    <a:pt x="19848" y="2989"/>
                    <a:pt x="20656" y="2686"/>
                    <a:pt x="21413" y="2309"/>
                  </a:cubicBezTo>
                  <a:lnTo>
                    <a:pt x="21554" y="2215"/>
                  </a:lnTo>
                  <a:lnTo>
                    <a:pt x="21285" y="2167"/>
                  </a:lnTo>
                  <a:cubicBezTo>
                    <a:pt x="20566" y="2046"/>
                    <a:pt x="19399" y="1838"/>
                    <a:pt x="19399" y="1178"/>
                  </a:cubicBezTo>
                  <a:cubicBezTo>
                    <a:pt x="19399" y="1131"/>
                    <a:pt x="19399" y="1037"/>
                    <a:pt x="19040" y="942"/>
                  </a:cubicBezTo>
                  <a:cubicBezTo>
                    <a:pt x="18706" y="868"/>
                    <a:pt x="18360" y="835"/>
                    <a:pt x="18027" y="835"/>
                  </a:cubicBezTo>
                  <a:cubicBezTo>
                    <a:pt x="17449" y="835"/>
                    <a:pt x="16885" y="936"/>
                    <a:pt x="16436" y="1131"/>
                  </a:cubicBezTo>
                  <a:cubicBezTo>
                    <a:pt x="15756" y="1387"/>
                    <a:pt x="15243" y="1514"/>
                    <a:pt x="14782" y="1514"/>
                  </a:cubicBezTo>
                  <a:cubicBezTo>
                    <a:pt x="14448" y="1514"/>
                    <a:pt x="14127" y="1447"/>
                    <a:pt x="13781" y="1319"/>
                  </a:cubicBezTo>
                  <a:cubicBezTo>
                    <a:pt x="13640" y="1259"/>
                    <a:pt x="13460" y="1218"/>
                    <a:pt x="13281" y="1218"/>
                  </a:cubicBezTo>
                  <a:cubicBezTo>
                    <a:pt x="13230" y="1218"/>
                    <a:pt x="13191" y="1218"/>
                    <a:pt x="13153" y="1225"/>
                  </a:cubicBezTo>
                  <a:lnTo>
                    <a:pt x="12216" y="1225"/>
                  </a:lnTo>
                  <a:cubicBezTo>
                    <a:pt x="11793" y="1239"/>
                    <a:pt x="11344" y="1252"/>
                    <a:pt x="10908" y="1252"/>
                  </a:cubicBezTo>
                  <a:cubicBezTo>
                    <a:pt x="9997" y="1252"/>
                    <a:pt x="9112" y="1191"/>
                    <a:pt x="8535" y="915"/>
                  </a:cubicBezTo>
                  <a:cubicBezTo>
                    <a:pt x="8214" y="727"/>
                    <a:pt x="7996" y="491"/>
                    <a:pt x="8035" y="236"/>
                  </a:cubicBezTo>
                  <a:cubicBezTo>
                    <a:pt x="8035" y="162"/>
                    <a:pt x="7996" y="67"/>
                    <a:pt x="794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05" name="Google Shape;4129;p57"/>
            <p:cNvSpPr/>
            <p:nvPr/>
          </p:nvSpPr>
          <p:spPr>
            <a:xfrm>
              <a:off x="1281296" y="408112"/>
              <a:ext cx="27428" cy="231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63" y="0"/>
                  </a:moveTo>
                  <a:cubicBezTo>
                    <a:pt x="17590" y="0"/>
                    <a:pt x="16350" y="291"/>
                    <a:pt x="14938" y="621"/>
                  </a:cubicBezTo>
                  <a:lnTo>
                    <a:pt x="14682" y="709"/>
                  </a:lnTo>
                  <a:cubicBezTo>
                    <a:pt x="13709" y="887"/>
                    <a:pt x="12885" y="1647"/>
                    <a:pt x="12543" y="2749"/>
                  </a:cubicBezTo>
                  <a:cubicBezTo>
                    <a:pt x="12361" y="3192"/>
                    <a:pt x="12393" y="3725"/>
                    <a:pt x="12661" y="4130"/>
                  </a:cubicBezTo>
                  <a:cubicBezTo>
                    <a:pt x="12992" y="4523"/>
                    <a:pt x="13110" y="5194"/>
                    <a:pt x="12885" y="5726"/>
                  </a:cubicBezTo>
                  <a:cubicBezTo>
                    <a:pt x="12532" y="6436"/>
                    <a:pt x="11634" y="6740"/>
                    <a:pt x="10800" y="6740"/>
                  </a:cubicBezTo>
                  <a:cubicBezTo>
                    <a:pt x="10640" y="6740"/>
                    <a:pt x="10490" y="6727"/>
                    <a:pt x="10330" y="6702"/>
                  </a:cubicBezTo>
                  <a:cubicBezTo>
                    <a:pt x="9399" y="6524"/>
                    <a:pt x="8800" y="5942"/>
                    <a:pt x="8683" y="5055"/>
                  </a:cubicBezTo>
                  <a:cubicBezTo>
                    <a:pt x="8683" y="5055"/>
                    <a:pt x="8683" y="5017"/>
                    <a:pt x="8683" y="4966"/>
                  </a:cubicBezTo>
                  <a:cubicBezTo>
                    <a:pt x="8629" y="4966"/>
                    <a:pt x="8576" y="4953"/>
                    <a:pt x="8522" y="4953"/>
                  </a:cubicBezTo>
                  <a:cubicBezTo>
                    <a:pt x="8373" y="4953"/>
                    <a:pt x="8234" y="5004"/>
                    <a:pt x="8084" y="5105"/>
                  </a:cubicBezTo>
                  <a:cubicBezTo>
                    <a:pt x="7635" y="5371"/>
                    <a:pt x="7378" y="5904"/>
                    <a:pt x="7410" y="6474"/>
                  </a:cubicBezTo>
                  <a:cubicBezTo>
                    <a:pt x="7528" y="7905"/>
                    <a:pt x="6662" y="8830"/>
                    <a:pt x="5956" y="9679"/>
                  </a:cubicBezTo>
                  <a:cubicBezTo>
                    <a:pt x="5133" y="10566"/>
                    <a:pt x="4641" y="11186"/>
                    <a:pt x="4716" y="12111"/>
                  </a:cubicBezTo>
                  <a:cubicBezTo>
                    <a:pt x="4865" y="14417"/>
                    <a:pt x="3293" y="16773"/>
                    <a:pt x="0" y="19117"/>
                  </a:cubicBezTo>
                  <a:lnTo>
                    <a:pt x="75" y="19117"/>
                  </a:lnTo>
                  <a:lnTo>
                    <a:pt x="192" y="19206"/>
                  </a:lnTo>
                  <a:lnTo>
                    <a:pt x="524" y="19206"/>
                  </a:lnTo>
                  <a:cubicBezTo>
                    <a:pt x="2021" y="19206"/>
                    <a:pt x="4716" y="18319"/>
                    <a:pt x="5582" y="17255"/>
                  </a:cubicBezTo>
                  <a:cubicBezTo>
                    <a:pt x="5689" y="17166"/>
                    <a:pt x="5806" y="17039"/>
                    <a:pt x="5956" y="16900"/>
                  </a:cubicBezTo>
                  <a:lnTo>
                    <a:pt x="6031" y="16862"/>
                  </a:lnTo>
                  <a:cubicBezTo>
                    <a:pt x="6181" y="16773"/>
                    <a:pt x="6330" y="16685"/>
                    <a:pt x="6437" y="16596"/>
                  </a:cubicBezTo>
                  <a:lnTo>
                    <a:pt x="6512" y="16596"/>
                  </a:lnTo>
                  <a:cubicBezTo>
                    <a:pt x="6662" y="16507"/>
                    <a:pt x="6779" y="16457"/>
                    <a:pt x="6929" y="16419"/>
                  </a:cubicBezTo>
                  <a:lnTo>
                    <a:pt x="7036" y="16419"/>
                  </a:lnTo>
                  <a:cubicBezTo>
                    <a:pt x="7186" y="16419"/>
                    <a:pt x="7335" y="16368"/>
                    <a:pt x="7485" y="16368"/>
                  </a:cubicBezTo>
                  <a:lnTo>
                    <a:pt x="7827" y="16368"/>
                  </a:lnTo>
                  <a:cubicBezTo>
                    <a:pt x="7934" y="16368"/>
                    <a:pt x="8052" y="16419"/>
                    <a:pt x="8159" y="16457"/>
                  </a:cubicBezTo>
                  <a:cubicBezTo>
                    <a:pt x="9057" y="16634"/>
                    <a:pt x="9880" y="17166"/>
                    <a:pt x="10522" y="17926"/>
                  </a:cubicBezTo>
                  <a:cubicBezTo>
                    <a:pt x="10971" y="18408"/>
                    <a:pt x="11495" y="18813"/>
                    <a:pt x="12062" y="19117"/>
                  </a:cubicBezTo>
                  <a:cubicBezTo>
                    <a:pt x="13035" y="19700"/>
                    <a:pt x="13965" y="20447"/>
                    <a:pt x="14756" y="21334"/>
                  </a:cubicBezTo>
                  <a:lnTo>
                    <a:pt x="14938" y="21600"/>
                  </a:lnTo>
                  <a:cubicBezTo>
                    <a:pt x="14981" y="21157"/>
                    <a:pt x="15013" y="20713"/>
                    <a:pt x="15056" y="20232"/>
                  </a:cubicBezTo>
                  <a:lnTo>
                    <a:pt x="15163" y="20181"/>
                  </a:lnTo>
                  <a:cubicBezTo>
                    <a:pt x="15163" y="20054"/>
                    <a:pt x="15206" y="19915"/>
                    <a:pt x="15206" y="19788"/>
                  </a:cubicBezTo>
                  <a:lnTo>
                    <a:pt x="15206" y="19611"/>
                  </a:lnTo>
                  <a:cubicBezTo>
                    <a:pt x="15206" y="19522"/>
                    <a:pt x="15238" y="19383"/>
                    <a:pt x="15238" y="19294"/>
                  </a:cubicBezTo>
                  <a:lnTo>
                    <a:pt x="15280" y="19079"/>
                  </a:lnTo>
                  <a:cubicBezTo>
                    <a:pt x="15280" y="18990"/>
                    <a:pt x="15312" y="18851"/>
                    <a:pt x="15355" y="18762"/>
                  </a:cubicBezTo>
                  <a:cubicBezTo>
                    <a:pt x="15355" y="18674"/>
                    <a:pt x="15355" y="18636"/>
                    <a:pt x="15387" y="18585"/>
                  </a:cubicBezTo>
                  <a:cubicBezTo>
                    <a:pt x="15430" y="18496"/>
                    <a:pt x="15430" y="18370"/>
                    <a:pt x="15462" y="18230"/>
                  </a:cubicBezTo>
                  <a:cubicBezTo>
                    <a:pt x="15462" y="18141"/>
                    <a:pt x="15462" y="18141"/>
                    <a:pt x="15505" y="18103"/>
                  </a:cubicBezTo>
                  <a:cubicBezTo>
                    <a:pt x="15537" y="17926"/>
                    <a:pt x="15580" y="17787"/>
                    <a:pt x="15612" y="17660"/>
                  </a:cubicBezTo>
                  <a:cubicBezTo>
                    <a:pt x="15730" y="17255"/>
                    <a:pt x="15762" y="16862"/>
                    <a:pt x="15687" y="16457"/>
                  </a:cubicBezTo>
                  <a:cubicBezTo>
                    <a:pt x="15687" y="16330"/>
                    <a:pt x="15655" y="16190"/>
                    <a:pt x="15612" y="16064"/>
                  </a:cubicBezTo>
                  <a:cubicBezTo>
                    <a:pt x="15537" y="15392"/>
                    <a:pt x="15462" y="14772"/>
                    <a:pt x="15804" y="14290"/>
                  </a:cubicBezTo>
                  <a:cubicBezTo>
                    <a:pt x="16029" y="14024"/>
                    <a:pt x="16328" y="13885"/>
                    <a:pt x="16628" y="13885"/>
                  </a:cubicBezTo>
                  <a:cubicBezTo>
                    <a:pt x="18307" y="13885"/>
                    <a:pt x="19205" y="13530"/>
                    <a:pt x="19205" y="12871"/>
                  </a:cubicBezTo>
                  <a:cubicBezTo>
                    <a:pt x="19205" y="11364"/>
                    <a:pt x="19654" y="10920"/>
                    <a:pt x="20146" y="10566"/>
                  </a:cubicBezTo>
                  <a:cubicBezTo>
                    <a:pt x="20295" y="10515"/>
                    <a:pt x="20402" y="10388"/>
                    <a:pt x="20477" y="10211"/>
                  </a:cubicBezTo>
                  <a:cubicBezTo>
                    <a:pt x="20477" y="9768"/>
                    <a:pt x="19504" y="8564"/>
                    <a:pt x="19205" y="8171"/>
                  </a:cubicBezTo>
                  <a:cubicBezTo>
                    <a:pt x="18980" y="7943"/>
                    <a:pt x="18798" y="7677"/>
                    <a:pt x="18606" y="7411"/>
                  </a:cubicBezTo>
                  <a:cubicBezTo>
                    <a:pt x="18456" y="7145"/>
                    <a:pt x="18424" y="6828"/>
                    <a:pt x="18456" y="6562"/>
                  </a:cubicBezTo>
                  <a:cubicBezTo>
                    <a:pt x="18574" y="5992"/>
                    <a:pt x="18948" y="5764"/>
                    <a:pt x="19397" y="5460"/>
                  </a:cubicBezTo>
                  <a:cubicBezTo>
                    <a:pt x="19996" y="5055"/>
                    <a:pt x="20520" y="4573"/>
                    <a:pt x="21001" y="3991"/>
                  </a:cubicBezTo>
                  <a:cubicBezTo>
                    <a:pt x="21076" y="3902"/>
                    <a:pt x="21151" y="3775"/>
                    <a:pt x="21269" y="3636"/>
                  </a:cubicBezTo>
                  <a:lnTo>
                    <a:pt x="21343" y="3509"/>
                  </a:lnTo>
                  <a:cubicBezTo>
                    <a:pt x="21418" y="3421"/>
                    <a:pt x="21450" y="3332"/>
                    <a:pt x="21525" y="3243"/>
                  </a:cubicBezTo>
                  <a:lnTo>
                    <a:pt x="21568" y="3154"/>
                  </a:lnTo>
                  <a:lnTo>
                    <a:pt x="21568" y="3104"/>
                  </a:lnTo>
                  <a:cubicBezTo>
                    <a:pt x="21568" y="3066"/>
                    <a:pt x="21568" y="3015"/>
                    <a:pt x="21600" y="3015"/>
                  </a:cubicBezTo>
                  <a:lnTo>
                    <a:pt x="21600" y="2926"/>
                  </a:lnTo>
                  <a:cubicBezTo>
                    <a:pt x="21600" y="2888"/>
                    <a:pt x="21600" y="2888"/>
                    <a:pt x="21600" y="2838"/>
                  </a:cubicBezTo>
                  <a:lnTo>
                    <a:pt x="21600" y="1736"/>
                  </a:lnTo>
                  <a:cubicBezTo>
                    <a:pt x="21600" y="1596"/>
                    <a:pt x="21600" y="1419"/>
                    <a:pt x="21568" y="1292"/>
                  </a:cubicBezTo>
                  <a:lnTo>
                    <a:pt x="21568" y="1204"/>
                  </a:lnTo>
                  <a:cubicBezTo>
                    <a:pt x="21568" y="1026"/>
                    <a:pt x="21525" y="849"/>
                    <a:pt x="21493" y="671"/>
                  </a:cubicBezTo>
                  <a:cubicBezTo>
                    <a:pt x="21343" y="735"/>
                    <a:pt x="21183" y="760"/>
                    <a:pt x="21012" y="760"/>
                  </a:cubicBezTo>
                  <a:cubicBezTo>
                    <a:pt x="20680" y="760"/>
                    <a:pt x="20338" y="646"/>
                    <a:pt x="20071" y="405"/>
                  </a:cubicBezTo>
                  <a:cubicBezTo>
                    <a:pt x="19686" y="114"/>
                    <a:pt x="19173" y="0"/>
                    <a:pt x="1856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06" name="Google Shape;4130;p57"/>
            <p:cNvSpPr/>
            <p:nvPr/>
          </p:nvSpPr>
          <p:spPr>
            <a:xfrm>
              <a:off x="1295055" y="43736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40" y="0"/>
                  </a:moveTo>
                  <a:lnTo>
                    <a:pt x="8331" y="215"/>
                  </a:lnTo>
                  <a:cubicBezTo>
                    <a:pt x="7200" y="1005"/>
                    <a:pt x="6480" y="1722"/>
                    <a:pt x="5760" y="2512"/>
                  </a:cubicBezTo>
                  <a:lnTo>
                    <a:pt x="5451" y="3229"/>
                  </a:lnTo>
                  <a:cubicBezTo>
                    <a:pt x="4731" y="4234"/>
                    <a:pt x="4011" y="5239"/>
                    <a:pt x="3291" y="6243"/>
                  </a:cubicBezTo>
                  <a:lnTo>
                    <a:pt x="2880" y="6746"/>
                  </a:lnTo>
                  <a:cubicBezTo>
                    <a:pt x="2571" y="7750"/>
                    <a:pt x="2160" y="8755"/>
                    <a:pt x="1440" y="9759"/>
                  </a:cubicBezTo>
                  <a:lnTo>
                    <a:pt x="1440" y="10549"/>
                  </a:lnTo>
                  <a:cubicBezTo>
                    <a:pt x="1131" y="11769"/>
                    <a:pt x="720" y="13060"/>
                    <a:pt x="411" y="14280"/>
                  </a:cubicBezTo>
                  <a:lnTo>
                    <a:pt x="411" y="15070"/>
                  </a:lnTo>
                  <a:cubicBezTo>
                    <a:pt x="0" y="16361"/>
                    <a:pt x="0" y="17581"/>
                    <a:pt x="0" y="18873"/>
                  </a:cubicBezTo>
                  <a:lnTo>
                    <a:pt x="0" y="20093"/>
                  </a:lnTo>
                  <a:cubicBezTo>
                    <a:pt x="7200" y="20380"/>
                    <a:pt x="14400" y="20882"/>
                    <a:pt x="21600" y="21600"/>
                  </a:cubicBezTo>
                  <a:lnTo>
                    <a:pt x="21600" y="21385"/>
                  </a:lnTo>
                  <a:cubicBezTo>
                    <a:pt x="21291" y="20093"/>
                    <a:pt x="20880" y="19088"/>
                    <a:pt x="20571" y="17868"/>
                  </a:cubicBezTo>
                  <a:lnTo>
                    <a:pt x="20571" y="17581"/>
                  </a:lnTo>
                  <a:cubicBezTo>
                    <a:pt x="20160" y="16577"/>
                    <a:pt x="19851" y="15572"/>
                    <a:pt x="19440" y="14567"/>
                  </a:cubicBezTo>
                  <a:lnTo>
                    <a:pt x="19440" y="14280"/>
                  </a:lnTo>
                  <a:cubicBezTo>
                    <a:pt x="19131" y="13276"/>
                    <a:pt x="18720" y="12558"/>
                    <a:pt x="18000" y="11553"/>
                  </a:cubicBezTo>
                  <a:lnTo>
                    <a:pt x="17691" y="11051"/>
                  </a:lnTo>
                  <a:cubicBezTo>
                    <a:pt x="17280" y="10262"/>
                    <a:pt x="16971" y="9544"/>
                    <a:pt x="16251" y="8755"/>
                  </a:cubicBezTo>
                  <a:lnTo>
                    <a:pt x="16251" y="8540"/>
                  </a:lnTo>
                  <a:cubicBezTo>
                    <a:pt x="15531" y="7750"/>
                    <a:pt x="15120" y="7248"/>
                    <a:pt x="14811" y="6746"/>
                  </a:cubicBezTo>
                  <a:lnTo>
                    <a:pt x="14811" y="6530"/>
                  </a:lnTo>
                  <a:cubicBezTo>
                    <a:pt x="14400" y="5741"/>
                    <a:pt x="13680" y="5239"/>
                    <a:pt x="13371" y="4736"/>
                  </a:cubicBezTo>
                  <a:lnTo>
                    <a:pt x="12960" y="4234"/>
                  </a:lnTo>
                  <a:lnTo>
                    <a:pt x="11520" y="2727"/>
                  </a:lnTo>
                  <a:lnTo>
                    <a:pt x="11211" y="2512"/>
                  </a:lnTo>
                  <a:lnTo>
                    <a:pt x="9771" y="1220"/>
                  </a:lnTo>
                  <a:lnTo>
                    <a:pt x="864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07" name="Google Shape;4131;p57"/>
            <p:cNvSpPr/>
            <p:nvPr/>
          </p:nvSpPr>
          <p:spPr>
            <a:xfrm>
              <a:off x="1276219" y="427460"/>
              <a:ext cx="26002" cy="181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306" y="0"/>
                  </a:moveTo>
                  <a:cubicBezTo>
                    <a:pt x="11934" y="0"/>
                    <a:pt x="11550" y="194"/>
                    <a:pt x="11246" y="565"/>
                  </a:cubicBezTo>
                  <a:cubicBezTo>
                    <a:pt x="10027" y="2371"/>
                    <a:pt x="7027" y="3501"/>
                    <a:pt x="5211" y="3678"/>
                  </a:cubicBezTo>
                  <a:lnTo>
                    <a:pt x="4500" y="3678"/>
                  </a:lnTo>
                  <a:lnTo>
                    <a:pt x="4376" y="3613"/>
                  </a:lnTo>
                  <a:lnTo>
                    <a:pt x="4297" y="3565"/>
                  </a:lnTo>
                  <a:lnTo>
                    <a:pt x="4140" y="3501"/>
                  </a:lnTo>
                  <a:lnTo>
                    <a:pt x="4027" y="3452"/>
                  </a:lnTo>
                  <a:lnTo>
                    <a:pt x="3869" y="3388"/>
                  </a:lnTo>
                  <a:lnTo>
                    <a:pt x="3666" y="3275"/>
                  </a:lnTo>
                  <a:lnTo>
                    <a:pt x="3474" y="3226"/>
                  </a:lnTo>
                  <a:lnTo>
                    <a:pt x="3271" y="3113"/>
                  </a:lnTo>
                  <a:lnTo>
                    <a:pt x="3034" y="2936"/>
                  </a:lnTo>
                  <a:lnTo>
                    <a:pt x="2842" y="2823"/>
                  </a:lnTo>
                  <a:lnTo>
                    <a:pt x="2718" y="2710"/>
                  </a:lnTo>
                  <a:cubicBezTo>
                    <a:pt x="1850" y="3452"/>
                    <a:pt x="947" y="4065"/>
                    <a:pt x="0" y="4581"/>
                  </a:cubicBezTo>
                  <a:lnTo>
                    <a:pt x="0" y="4630"/>
                  </a:lnTo>
                  <a:cubicBezTo>
                    <a:pt x="34" y="4807"/>
                    <a:pt x="79" y="4920"/>
                    <a:pt x="79" y="5081"/>
                  </a:cubicBezTo>
                  <a:cubicBezTo>
                    <a:pt x="271" y="6049"/>
                    <a:pt x="632" y="6953"/>
                    <a:pt x="1105" y="7630"/>
                  </a:cubicBezTo>
                  <a:cubicBezTo>
                    <a:pt x="1263" y="7404"/>
                    <a:pt x="1500" y="7227"/>
                    <a:pt x="1737" y="7178"/>
                  </a:cubicBezTo>
                  <a:cubicBezTo>
                    <a:pt x="1782" y="7162"/>
                    <a:pt x="1827" y="7162"/>
                    <a:pt x="1872" y="7162"/>
                  </a:cubicBezTo>
                  <a:cubicBezTo>
                    <a:pt x="2560" y="7162"/>
                    <a:pt x="3158" y="7969"/>
                    <a:pt x="3824" y="8921"/>
                  </a:cubicBezTo>
                  <a:cubicBezTo>
                    <a:pt x="4218" y="9485"/>
                    <a:pt x="4613" y="9937"/>
                    <a:pt x="5053" y="10389"/>
                  </a:cubicBezTo>
                  <a:cubicBezTo>
                    <a:pt x="5369" y="10614"/>
                    <a:pt x="5798" y="10905"/>
                    <a:pt x="6271" y="11244"/>
                  </a:cubicBezTo>
                  <a:cubicBezTo>
                    <a:pt x="7771" y="12195"/>
                    <a:pt x="9080" y="13050"/>
                    <a:pt x="9238" y="14454"/>
                  </a:cubicBezTo>
                  <a:cubicBezTo>
                    <a:pt x="9396" y="15986"/>
                    <a:pt x="9712" y="16551"/>
                    <a:pt x="9824" y="16664"/>
                  </a:cubicBezTo>
                  <a:cubicBezTo>
                    <a:pt x="9869" y="16664"/>
                    <a:pt x="9948" y="16664"/>
                    <a:pt x="9982" y="16599"/>
                  </a:cubicBezTo>
                  <a:cubicBezTo>
                    <a:pt x="10456" y="16260"/>
                    <a:pt x="10896" y="15809"/>
                    <a:pt x="11291" y="15309"/>
                  </a:cubicBezTo>
                  <a:cubicBezTo>
                    <a:pt x="11877" y="14599"/>
                    <a:pt x="12351" y="14050"/>
                    <a:pt x="12836" y="14050"/>
                  </a:cubicBezTo>
                  <a:cubicBezTo>
                    <a:pt x="12960" y="14050"/>
                    <a:pt x="13095" y="14099"/>
                    <a:pt x="13219" y="14180"/>
                  </a:cubicBezTo>
                  <a:cubicBezTo>
                    <a:pt x="13580" y="14454"/>
                    <a:pt x="13817" y="15018"/>
                    <a:pt x="13772" y="15583"/>
                  </a:cubicBezTo>
                  <a:cubicBezTo>
                    <a:pt x="13772" y="16712"/>
                    <a:pt x="13975" y="18132"/>
                    <a:pt x="14370" y="18583"/>
                  </a:cubicBezTo>
                  <a:cubicBezTo>
                    <a:pt x="14426" y="18664"/>
                    <a:pt x="14505" y="18712"/>
                    <a:pt x="14573" y="18712"/>
                  </a:cubicBezTo>
                  <a:cubicBezTo>
                    <a:pt x="14596" y="18712"/>
                    <a:pt x="14629" y="18712"/>
                    <a:pt x="14641" y="18696"/>
                  </a:cubicBezTo>
                  <a:cubicBezTo>
                    <a:pt x="14765" y="18632"/>
                    <a:pt x="14877" y="18632"/>
                    <a:pt x="15002" y="18632"/>
                  </a:cubicBezTo>
                  <a:lnTo>
                    <a:pt x="15159" y="18632"/>
                  </a:lnTo>
                  <a:cubicBezTo>
                    <a:pt x="15238" y="18632"/>
                    <a:pt x="15317" y="18632"/>
                    <a:pt x="15396" y="18696"/>
                  </a:cubicBezTo>
                  <a:lnTo>
                    <a:pt x="15509" y="18745"/>
                  </a:lnTo>
                  <a:cubicBezTo>
                    <a:pt x="15588" y="18745"/>
                    <a:pt x="15633" y="18809"/>
                    <a:pt x="15712" y="18858"/>
                  </a:cubicBezTo>
                  <a:lnTo>
                    <a:pt x="15836" y="18922"/>
                  </a:lnTo>
                  <a:cubicBezTo>
                    <a:pt x="15870" y="18971"/>
                    <a:pt x="15949" y="19035"/>
                    <a:pt x="16028" y="19083"/>
                  </a:cubicBezTo>
                  <a:lnTo>
                    <a:pt x="16107" y="19196"/>
                  </a:lnTo>
                  <a:lnTo>
                    <a:pt x="16265" y="19374"/>
                  </a:lnTo>
                  <a:lnTo>
                    <a:pt x="16581" y="19826"/>
                  </a:lnTo>
                  <a:lnTo>
                    <a:pt x="16739" y="20100"/>
                  </a:lnTo>
                  <a:lnTo>
                    <a:pt x="16784" y="20213"/>
                  </a:lnTo>
                  <a:lnTo>
                    <a:pt x="16975" y="20503"/>
                  </a:lnTo>
                  <a:cubicBezTo>
                    <a:pt x="17291" y="21164"/>
                    <a:pt x="17551" y="21600"/>
                    <a:pt x="17742" y="21600"/>
                  </a:cubicBezTo>
                  <a:cubicBezTo>
                    <a:pt x="17765" y="21600"/>
                    <a:pt x="17788" y="21584"/>
                    <a:pt x="17810" y="21584"/>
                  </a:cubicBezTo>
                  <a:cubicBezTo>
                    <a:pt x="17923" y="21584"/>
                    <a:pt x="18047" y="21519"/>
                    <a:pt x="18160" y="21519"/>
                  </a:cubicBezTo>
                  <a:lnTo>
                    <a:pt x="18160" y="20842"/>
                  </a:lnTo>
                  <a:cubicBezTo>
                    <a:pt x="18160" y="20793"/>
                    <a:pt x="18160" y="20793"/>
                    <a:pt x="18160" y="20729"/>
                  </a:cubicBezTo>
                  <a:cubicBezTo>
                    <a:pt x="18160" y="20439"/>
                    <a:pt x="18205" y="20213"/>
                    <a:pt x="18239" y="19987"/>
                  </a:cubicBezTo>
                  <a:cubicBezTo>
                    <a:pt x="18239" y="19874"/>
                    <a:pt x="18239" y="19826"/>
                    <a:pt x="18239" y="19713"/>
                  </a:cubicBezTo>
                  <a:cubicBezTo>
                    <a:pt x="18284" y="19648"/>
                    <a:pt x="18284" y="19422"/>
                    <a:pt x="18318" y="19261"/>
                  </a:cubicBezTo>
                  <a:cubicBezTo>
                    <a:pt x="18318" y="19083"/>
                    <a:pt x="18318" y="19083"/>
                    <a:pt x="18363" y="18971"/>
                  </a:cubicBezTo>
                  <a:cubicBezTo>
                    <a:pt x="18363" y="18922"/>
                    <a:pt x="18397" y="18745"/>
                    <a:pt x="18397" y="18583"/>
                  </a:cubicBezTo>
                  <a:lnTo>
                    <a:pt x="18442" y="18358"/>
                  </a:lnTo>
                  <a:cubicBezTo>
                    <a:pt x="18442" y="18245"/>
                    <a:pt x="18521" y="18067"/>
                    <a:pt x="18521" y="17954"/>
                  </a:cubicBezTo>
                  <a:lnTo>
                    <a:pt x="18600" y="17728"/>
                  </a:lnTo>
                  <a:cubicBezTo>
                    <a:pt x="18634" y="17616"/>
                    <a:pt x="18634" y="17503"/>
                    <a:pt x="18679" y="17390"/>
                  </a:cubicBezTo>
                  <a:lnTo>
                    <a:pt x="18758" y="17228"/>
                  </a:lnTo>
                  <a:cubicBezTo>
                    <a:pt x="18791" y="17115"/>
                    <a:pt x="18837" y="17003"/>
                    <a:pt x="18837" y="16890"/>
                  </a:cubicBezTo>
                  <a:lnTo>
                    <a:pt x="18916" y="16712"/>
                  </a:lnTo>
                  <a:cubicBezTo>
                    <a:pt x="18949" y="16599"/>
                    <a:pt x="18994" y="16486"/>
                    <a:pt x="19028" y="16373"/>
                  </a:cubicBezTo>
                  <a:lnTo>
                    <a:pt x="19073" y="16260"/>
                  </a:lnTo>
                  <a:cubicBezTo>
                    <a:pt x="19152" y="16099"/>
                    <a:pt x="19231" y="15986"/>
                    <a:pt x="19310" y="15873"/>
                  </a:cubicBezTo>
                  <a:lnTo>
                    <a:pt x="19310" y="15809"/>
                  </a:lnTo>
                  <a:cubicBezTo>
                    <a:pt x="19389" y="15696"/>
                    <a:pt x="19423" y="15583"/>
                    <a:pt x="19502" y="15470"/>
                  </a:cubicBezTo>
                  <a:lnTo>
                    <a:pt x="19581" y="15357"/>
                  </a:lnTo>
                  <a:lnTo>
                    <a:pt x="19705" y="15131"/>
                  </a:lnTo>
                  <a:lnTo>
                    <a:pt x="19784" y="15018"/>
                  </a:lnTo>
                  <a:lnTo>
                    <a:pt x="19942" y="14857"/>
                  </a:lnTo>
                  <a:lnTo>
                    <a:pt x="20021" y="14744"/>
                  </a:lnTo>
                  <a:lnTo>
                    <a:pt x="20179" y="14567"/>
                  </a:lnTo>
                  <a:lnTo>
                    <a:pt x="20258" y="14518"/>
                  </a:lnTo>
                  <a:lnTo>
                    <a:pt x="20416" y="14341"/>
                  </a:lnTo>
                  <a:lnTo>
                    <a:pt x="20495" y="14292"/>
                  </a:lnTo>
                  <a:lnTo>
                    <a:pt x="20528" y="14228"/>
                  </a:lnTo>
                  <a:cubicBezTo>
                    <a:pt x="20574" y="14180"/>
                    <a:pt x="20607" y="14115"/>
                    <a:pt x="20653" y="14067"/>
                  </a:cubicBezTo>
                  <a:lnTo>
                    <a:pt x="20731" y="13841"/>
                  </a:lnTo>
                  <a:lnTo>
                    <a:pt x="20844" y="13663"/>
                  </a:lnTo>
                  <a:lnTo>
                    <a:pt x="20968" y="13437"/>
                  </a:lnTo>
                  <a:lnTo>
                    <a:pt x="21047" y="13325"/>
                  </a:lnTo>
                  <a:cubicBezTo>
                    <a:pt x="21284" y="13050"/>
                    <a:pt x="21476" y="12647"/>
                    <a:pt x="21600" y="12260"/>
                  </a:cubicBezTo>
                  <a:cubicBezTo>
                    <a:pt x="21442" y="11631"/>
                    <a:pt x="21205" y="11018"/>
                    <a:pt x="20923" y="10502"/>
                  </a:cubicBezTo>
                  <a:lnTo>
                    <a:pt x="20731" y="10050"/>
                  </a:lnTo>
                  <a:lnTo>
                    <a:pt x="20686" y="9937"/>
                  </a:lnTo>
                  <a:lnTo>
                    <a:pt x="20528" y="9598"/>
                  </a:lnTo>
                  <a:lnTo>
                    <a:pt x="20495" y="9437"/>
                  </a:lnTo>
                  <a:lnTo>
                    <a:pt x="20371" y="9147"/>
                  </a:lnTo>
                  <a:lnTo>
                    <a:pt x="20292" y="8985"/>
                  </a:lnTo>
                  <a:lnTo>
                    <a:pt x="20213" y="8695"/>
                  </a:lnTo>
                  <a:lnTo>
                    <a:pt x="20134" y="8534"/>
                  </a:lnTo>
                  <a:lnTo>
                    <a:pt x="20055" y="8308"/>
                  </a:lnTo>
                  <a:lnTo>
                    <a:pt x="20021" y="8082"/>
                  </a:lnTo>
                  <a:cubicBezTo>
                    <a:pt x="20021" y="8017"/>
                    <a:pt x="19976" y="7904"/>
                    <a:pt x="19976" y="7856"/>
                  </a:cubicBezTo>
                  <a:cubicBezTo>
                    <a:pt x="19976" y="7743"/>
                    <a:pt x="19976" y="7679"/>
                    <a:pt x="19942" y="7630"/>
                  </a:cubicBezTo>
                  <a:cubicBezTo>
                    <a:pt x="19942" y="7566"/>
                    <a:pt x="19942" y="7453"/>
                    <a:pt x="19942" y="7404"/>
                  </a:cubicBezTo>
                  <a:lnTo>
                    <a:pt x="19942" y="7114"/>
                  </a:lnTo>
                  <a:cubicBezTo>
                    <a:pt x="19739" y="6888"/>
                    <a:pt x="19581" y="6727"/>
                    <a:pt x="19423" y="6501"/>
                  </a:cubicBezTo>
                  <a:lnTo>
                    <a:pt x="19310" y="6388"/>
                  </a:lnTo>
                  <a:cubicBezTo>
                    <a:pt x="19152" y="6162"/>
                    <a:pt x="18994" y="5985"/>
                    <a:pt x="18870" y="5759"/>
                  </a:cubicBezTo>
                  <a:cubicBezTo>
                    <a:pt x="18126" y="4743"/>
                    <a:pt x="17291" y="3904"/>
                    <a:pt x="16344" y="3275"/>
                  </a:cubicBezTo>
                  <a:cubicBezTo>
                    <a:pt x="15633" y="2775"/>
                    <a:pt x="14956" y="2145"/>
                    <a:pt x="14370" y="1355"/>
                  </a:cubicBezTo>
                  <a:cubicBezTo>
                    <a:pt x="13930" y="742"/>
                    <a:pt x="13343" y="290"/>
                    <a:pt x="12667" y="65"/>
                  </a:cubicBezTo>
                  <a:cubicBezTo>
                    <a:pt x="12554" y="16"/>
                    <a:pt x="12430" y="0"/>
                    <a:pt x="1230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08" name="Google Shape;4155;p57"/>
            <p:cNvSpPr/>
            <p:nvPr/>
          </p:nvSpPr>
          <p:spPr>
            <a:xfrm>
              <a:off x="1406494" y="457928"/>
              <a:ext cx="64930" cy="41440"/>
            </a:xfrm>
            <a:custGeom>
              <a:avLst/>
              <a:gdLst/>
              <a:ahLst/>
              <a:cxnLst>
                <a:cxn ang="0">
                  <a:pos x="wd2" y="hd2"/>
                </a:cxn>
                <a:cxn ang="5400000">
                  <a:pos x="wd2" y="hd2"/>
                </a:cxn>
                <a:cxn ang="10800000">
                  <a:pos x="wd2" y="hd2"/>
                </a:cxn>
                <a:cxn ang="16200000">
                  <a:pos x="wd2" y="hd2"/>
                </a:cxn>
              </a:cxnLst>
              <a:rect l="0" t="0" r="r" b="b"/>
              <a:pathLst>
                <a:path w="21533" h="21600" fill="norm" stroke="1" extrusionOk="0">
                  <a:moveTo>
                    <a:pt x="14945" y="0"/>
                  </a:moveTo>
                  <a:cubicBezTo>
                    <a:pt x="14679" y="127"/>
                    <a:pt x="14409" y="297"/>
                    <a:pt x="14175" y="545"/>
                  </a:cubicBezTo>
                  <a:cubicBezTo>
                    <a:pt x="14157" y="545"/>
                    <a:pt x="14157" y="573"/>
                    <a:pt x="14143" y="573"/>
                  </a:cubicBezTo>
                  <a:cubicBezTo>
                    <a:pt x="14112" y="672"/>
                    <a:pt x="14062" y="771"/>
                    <a:pt x="13999" y="842"/>
                  </a:cubicBezTo>
                  <a:cubicBezTo>
                    <a:pt x="13734" y="1267"/>
                    <a:pt x="13418" y="1585"/>
                    <a:pt x="13054" y="1762"/>
                  </a:cubicBezTo>
                  <a:cubicBezTo>
                    <a:pt x="12977" y="1812"/>
                    <a:pt x="12896" y="1833"/>
                    <a:pt x="12820" y="1861"/>
                  </a:cubicBezTo>
                  <a:cubicBezTo>
                    <a:pt x="12725" y="1911"/>
                    <a:pt x="12612" y="1932"/>
                    <a:pt x="12504" y="1932"/>
                  </a:cubicBezTo>
                  <a:cubicBezTo>
                    <a:pt x="12378" y="1932"/>
                    <a:pt x="12252" y="1911"/>
                    <a:pt x="12108" y="1883"/>
                  </a:cubicBezTo>
                  <a:cubicBezTo>
                    <a:pt x="11991" y="1854"/>
                    <a:pt x="11892" y="1833"/>
                    <a:pt x="11806" y="1833"/>
                  </a:cubicBezTo>
                  <a:cubicBezTo>
                    <a:pt x="11676" y="1833"/>
                    <a:pt x="11581" y="1883"/>
                    <a:pt x="11496" y="2031"/>
                  </a:cubicBezTo>
                  <a:cubicBezTo>
                    <a:pt x="11208" y="2477"/>
                    <a:pt x="10820" y="2781"/>
                    <a:pt x="10478" y="2781"/>
                  </a:cubicBezTo>
                  <a:cubicBezTo>
                    <a:pt x="10289" y="2781"/>
                    <a:pt x="10113" y="2689"/>
                    <a:pt x="9983" y="2477"/>
                  </a:cubicBezTo>
                  <a:cubicBezTo>
                    <a:pt x="9839" y="2279"/>
                    <a:pt x="9222" y="1932"/>
                    <a:pt x="8735" y="1932"/>
                  </a:cubicBezTo>
                  <a:cubicBezTo>
                    <a:pt x="8231" y="1861"/>
                    <a:pt x="7740" y="1734"/>
                    <a:pt x="7254" y="1536"/>
                  </a:cubicBezTo>
                  <a:cubicBezTo>
                    <a:pt x="6921" y="1415"/>
                    <a:pt x="6592" y="1316"/>
                    <a:pt x="6259" y="1239"/>
                  </a:cubicBezTo>
                  <a:lnTo>
                    <a:pt x="5975" y="1239"/>
                  </a:lnTo>
                  <a:lnTo>
                    <a:pt x="5836" y="1267"/>
                  </a:lnTo>
                  <a:lnTo>
                    <a:pt x="5786" y="1267"/>
                  </a:lnTo>
                  <a:lnTo>
                    <a:pt x="5647" y="1288"/>
                  </a:lnTo>
                  <a:lnTo>
                    <a:pt x="5629" y="1288"/>
                  </a:lnTo>
                  <a:cubicBezTo>
                    <a:pt x="5597" y="1415"/>
                    <a:pt x="5565" y="1536"/>
                    <a:pt x="5520" y="1663"/>
                  </a:cubicBezTo>
                  <a:lnTo>
                    <a:pt x="5489" y="1713"/>
                  </a:lnTo>
                  <a:lnTo>
                    <a:pt x="5457" y="1783"/>
                  </a:lnTo>
                  <a:cubicBezTo>
                    <a:pt x="5439" y="1833"/>
                    <a:pt x="5408" y="1883"/>
                    <a:pt x="5394" y="1911"/>
                  </a:cubicBezTo>
                  <a:lnTo>
                    <a:pt x="5363" y="1960"/>
                  </a:lnTo>
                  <a:cubicBezTo>
                    <a:pt x="5331" y="2010"/>
                    <a:pt x="5282" y="2060"/>
                    <a:pt x="5250" y="2081"/>
                  </a:cubicBezTo>
                  <a:lnTo>
                    <a:pt x="5142" y="2229"/>
                  </a:lnTo>
                  <a:lnTo>
                    <a:pt x="4922" y="2456"/>
                  </a:lnTo>
                  <a:cubicBezTo>
                    <a:pt x="4714" y="2654"/>
                    <a:pt x="4494" y="2873"/>
                    <a:pt x="4273" y="3100"/>
                  </a:cubicBezTo>
                  <a:lnTo>
                    <a:pt x="4116" y="3220"/>
                  </a:lnTo>
                  <a:cubicBezTo>
                    <a:pt x="3913" y="3447"/>
                    <a:pt x="3724" y="3617"/>
                    <a:pt x="3611" y="3744"/>
                  </a:cubicBezTo>
                  <a:cubicBezTo>
                    <a:pt x="3346" y="4360"/>
                    <a:pt x="3107" y="5004"/>
                    <a:pt x="2918" y="5648"/>
                  </a:cubicBezTo>
                  <a:cubicBezTo>
                    <a:pt x="2432" y="7113"/>
                    <a:pt x="1878" y="8776"/>
                    <a:pt x="1405" y="9519"/>
                  </a:cubicBezTo>
                  <a:cubicBezTo>
                    <a:pt x="1058" y="10036"/>
                    <a:pt x="680" y="10482"/>
                    <a:pt x="252" y="10828"/>
                  </a:cubicBezTo>
                  <a:cubicBezTo>
                    <a:pt x="144" y="10927"/>
                    <a:pt x="50" y="11005"/>
                    <a:pt x="0" y="11076"/>
                  </a:cubicBezTo>
                  <a:lnTo>
                    <a:pt x="32" y="11154"/>
                  </a:lnTo>
                  <a:lnTo>
                    <a:pt x="50" y="11203"/>
                  </a:lnTo>
                  <a:lnTo>
                    <a:pt x="95" y="11302"/>
                  </a:lnTo>
                  <a:lnTo>
                    <a:pt x="113" y="11352"/>
                  </a:lnTo>
                  <a:lnTo>
                    <a:pt x="176" y="11451"/>
                  </a:lnTo>
                  <a:lnTo>
                    <a:pt x="189" y="11501"/>
                  </a:lnTo>
                  <a:lnTo>
                    <a:pt x="270" y="11621"/>
                  </a:lnTo>
                  <a:cubicBezTo>
                    <a:pt x="554" y="12145"/>
                    <a:pt x="838" y="12690"/>
                    <a:pt x="838" y="13206"/>
                  </a:cubicBezTo>
                  <a:cubicBezTo>
                    <a:pt x="838" y="13829"/>
                    <a:pt x="1013" y="14126"/>
                    <a:pt x="1360" y="14126"/>
                  </a:cubicBezTo>
                  <a:cubicBezTo>
                    <a:pt x="1517" y="14126"/>
                    <a:pt x="1657" y="14225"/>
                    <a:pt x="1752" y="14395"/>
                  </a:cubicBezTo>
                  <a:cubicBezTo>
                    <a:pt x="1972" y="14770"/>
                    <a:pt x="1927" y="15386"/>
                    <a:pt x="1878" y="15959"/>
                  </a:cubicBezTo>
                  <a:cubicBezTo>
                    <a:pt x="1864" y="16179"/>
                    <a:pt x="1846" y="16377"/>
                    <a:pt x="1846" y="16575"/>
                  </a:cubicBezTo>
                  <a:cubicBezTo>
                    <a:pt x="1959" y="16603"/>
                    <a:pt x="2116" y="16653"/>
                    <a:pt x="2274" y="16674"/>
                  </a:cubicBezTo>
                  <a:cubicBezTo>
                    <a:pt x="3661" y="17000"/>
                    <a:pt x="4701" y="17297"/>
                    <a:pt x="4701" y="18288"/>
                  </a:cubicBezTo>
                  <a:cubicBezTo>
                    <a:pt x="4714" y="18536"/>
                    <a:pt x="4746" y="18755"/>
                    <a:pt x="4795" y="18981"/>
                  </a:cubicBezTo>
                  <a:cubicBezTo>
                    <a:pt x="4841" y="19201"/>
                    <a:pt x="4872" y="19427"/>
                    <a:pt x="4890" y="19647"/>
                  </a:cubicBezTo>
                  <a:lnTo>
                    <a:pt x="4922" y="19675"/>
                  </a:lnTo>
                  <a:lnTo>
                    <a:pt x="4967" y="19725"/>
                  </a:lnTo>
                  <a:lnTo>
                    <a:pt x="5061" y="19795"/>
                  </a:lnTo>
                  <a:lnTo>
                    <a:pt x="5093" y="19845"/>
                  </a:lnTo>
                  <a:cubicBezTo>
                    <a:pt x="5142" y="19873"/>
                    <a:pt x="5187" y="19923"/>
                    <a:pt x="5219" y="19972"/>
                  </a:cubicBezTo>
                  <a:lnTo>
                    <a:pt x="5237" y="19972"/>
                  </a:lnTo>
                  <a:cubicBezTo>
                    <a:pt x="5268" y="20022"/>
                    <a:pt x="5313" y="20071"/>
                    <a:pt x="5345" y="20121"/>
                  </a:cubicBezTo>
                  <a:lnTo>
                    <a:pt x="5394" y="20170"/>
                  </a:lnTo>
                  <a:lnTo>
                    <a:pt x="5471" y="20269"/>
                  </a:lnTo>
                  <a:lnTo>
                    <a:pt x="5502" y="20319"/>
                  </a:lnTo>
                  <a:lnTo>
                    <a:pt x="5583" y="20439"/>
                  </a:lnTo>
                  <a:lnTo>
                    <a:pt x="5710" y="20637"/>
                  </a:lnTo>
                  <a:cubicBezTo>
                    <a:pt x="5786" y="20765"/>
                    <a:pt x="5867" y="20885"/>
                    <a:pt x="5944" y="20984"/>
                  </a:cubicBezTo>
                  <a:cubicBezTo>
                    <a:pt x="5971" y="20984"/>
                    <a:pt x="5998" y="20984"/>
                    <a:pt x="6029" y="20984"/>
                  </a:cubicBezTo>
                  <a:cubicBezTo>
                    <a:pt x="6245" y="20984"/>
                    <a:pt x="6601" y="21062"/>
                    <a:pt x="7236" y="21211"/>
                  </a:cubicBezTo>
                  <a:cubicBezTo>
                    <a:pt x="7664" y="21359"/>
                    <a:pt x="8087" y="21430"/>
                    <a:pt x="8515" y="21458"/>
                  </a:cubicBezTo>
                  <a:lnTo>
                    <a:pt x="8623" y="21430"/>
                  </a:lnTo>
                  <a:lnTo>
                    <a:pt x="9177" y="21430"/>
                  </a:lnTo>
                  <a:cubicBezTo>
                    <a:pt x="9632" y="21430"/>
                    <a:pt x="10203" y="21480"/>
                    <a:pt x="10645" y="21529"/>
                  </a:cubicBezTo>
                  <a:lnTo>
                    <a:pt x="10816" y="21529"/>
                  </a:lnTo>
                  <a:lnTo>
                    <a:pt x="10973" y="21558"/>
                  </a:lnTo>
                  <a:lnTo>
                    <a:pt x="10991" y="21558"/>
                  </a:lnTo>
                  <a:lnTo>
                    <a:pt x="11099" y="21579"/>
                  </a:lnTo>
                  <a:lnTo>
                    <a:pt x="11226" y="21579"/>
                  </a:lnTo>
                  <a:cubicBezTo>
                    <a:pt x="11271" y="21593"/>
                    <a:pt x="11320" y="21600"/>
                    <a:pt x="11370" y="21600"/>
                  </a:cubicBezTo>
                  <a:cubicBezTo>
                    <a:pt x="11802" y="21600"/>
                    <a:pt x="12311" y="21211"/>
                    <a:pt x="12725" y="20588"/>
                  </a:cubicBezTo>
                  <a:cubicBezTo>
                    <a:pt x="13216" y="19795"/>
                    <a:pt x="14531" y="19611"/>
                    <a:pt x="15328" y="19611"/>
                  </a:cubicBezTo>
                  <a:cubicBezTo>
                    <a:pt x="15571" y="19611"/>
                    <a:pt x="15769" y="19625"/>
                    <a:pt x="15877" y="19647"/>
                  </a:cubicBezTo>
                  <a:lnTo>
                    <a:pt x="15890" y="19647"/>
                  </a:lnTo>
                  <a:cubicBezTo>
                    <a:pt x="16791" y="19824"/>
                    <a:pt x="17674" y="20043"/>
                    <a:pt x="18002" y="20666"/>
                  </a:cubicBezTo>
                  <a:cubicBezTo>
                    <a:pt x="18020" y="20687"/>
                    <a:pt x="18034" y="20737"/>
                    <a:pt x="18065" y="20786"/>
                  </a:cubicBezTo>
                  <a:cubicBezTo>
                    <a:pt x="18065" y="20814"/>
                    <a:pt x="18083" y="20814"/>
                    <a:pt x="18097" y="20836"/>
                  </a:cubicBezTo>
                  <a:lnTo>
                    <a:pt x="18115" y="20864"/>
                  </a:lnTo>
                  <a:lnTo>
                    <a:pt x="18160" y="20885"/>
                  </a:lnTo>
                  <a:lnTo>
                    <a:pt x="18191" y="20935"/>
                  </a:lnTo>
                  <a:lnTo>
                    <a:pt x="18254" y="20984"/>
                  </a:lnTo>
                  <a:lnTo>
                    <a:pt x="18304" y="21013"/>
                  </a:lnTo>
                  <a:lnTo>
                    <a:pt x="18399" y="21083"/>
                  </a:lnTo>
                  <a:lnTo>
                    <a:pt x="18444" y="21112"/>
                  </a:lnTo>
                  <a:lnTo>
                    <a:pt x="18570" y="21211"/>
                  </a:lnTo>
                  <a:lnTo>
                    <a:pt x="18619" y="21232"/>
                  </a:lnTo>
                  <a:lnTo>
                    <a:pt x="18822" y="21381"/>
                  </a:lnTo>
                  <a:lnTo>
                    <a:pt x="18853" y="21381"/>
                  </a:lnTo>
                  <a:lnTo>
                    <a:pt x="19042" y="21508"/>
                  </a:lnTo>
                  <a:cubicBezTo>
                    <a:pt x="19042" y="21359"/>
                    <a:pt x="19042" y="21182"/>
                    <a:pt x="19029" y="21034"/>
                  </a:cubicBezTo>
                  <a:cubicBezTo>
                    <a:pt x="18997" y="20715"/>
                    <a:pt x="18997" y="20418"/>
                    <a:pt x="19011" y="20093"/>
                  </a:cubicBezTo>
                  <a:cubicBezTo>
                    <a:pt x="19042" y="18734"/>
                    <a:pt x="19551" y="16653"/>
                    <a:pt x="20510" y="16504"/>
                  </a:cubicBezTo>
                  <a:lnTo>
                    <a:pt x="20605" y="16504"/>
                  </a:lnTo>
                  <a:cubicBezTo>
                    <a:pt x="21330" y="16405"/>
                    <a:pt x="21600" y="16377"/>
                    <a:pt x="21519" y="14919"/>
                  </a:cubicBezTo>
                  <a:lnTo>
                    <a:pt x="21474" y="14869"/>
                  </a:lnTo>
                  <a:lnTo>
                    <a:pt x="21424" y="14792"/>
                  </a:lnTo>
                  <a:lnTo>
                    <a:pt x="21348" y="14693"/>
                  </a:lnTo>
                  <a:lnTo>
                    <a:pt x="21298" y="14622"/>
                  </a:lnTo>
                  <a:lnTo>
                    <a:pt x="21235" y="14544"/>
                  </a:lnTo>
                  <a:lnTo>
                    <a:pt x="21190" y="14494"/>
                  </a:lnTo>
                  <a:lnTo>
                    <a:pt x="21141" y="14424"/>
                  </a:lnTo>
                  <a:lnTo>
                    <a:pt x="21109" y="14395"/>
                  </a:lnTo>
                  <a:lnTo>
                    <a:pt x="21064" y="14346"/>
                  </a:lnTo>
                  <a:lnTo>
                    <a:pt x="21033" y="14325"/>
                  </a:lnTo>
                  <a:lnTo>
                    <a:pt x="20983" y="14247"/>
                  </a:lnTo>
                  <a:lnTo>
                    <a:pt x="20952" y="14225"/>
                  </a:lnTo>
                  <a:lnTo>
                    <a:pt x="20920" y="14197"/>
                  </a:lnTo>
                  <a:cubicBezTo>
                    <a:pt x="20717" y="14325"/>
                    <a:pt x="20528" y="14473"/>
                    <a:pt x="20353" y="14622"/>
                  </a:cubicBezTo>
                  <a:cubicBezTo>
                    <a:pt x="19983" y="14947"/>
                    <a:pt x="19754" y="15117"/>
                    <a:pt x="19569" y="15117"/>
                  </a:cubicBezTo>
                  <a:cubicBezTo>
                    <a:pt x="19556" y="15117"/>
                    <a:pt x="19547" y="15117"/>
                    <a:pt x="19533" y="15117"/>
                  </a:cubicBezTo>
                  <a:lnTo>
                    <a:pt x="19520" y="15117"/>
                  </a:lnTo>
                  <a:cubicBezTo>
                    <a:pt x="19457" y="15117"/>
                    <a:pt x="19394" y="15089"/>
                    <a:pt x="19313" y="15068"/>
                  </a:cubicBezTo>
                  <a:cubicBezTo>
                    <a:pt x="19029" y="14990"/>
                    <a:pt x="18777" y="14841"/>
                    <a:pt x="18538" y="14593"/>
                  </a:cubicBezTo>
                  <a:lnTo>
                    <a:pt x="18507" y="14572"/>
                  </a:lnTo>
                  <a:cubicBezTo>
                    <a:pt x="18462" y="14523"/>
                    <a:pt x="18430" y="14473"/>
                    <a:pt x="18399" y="14395"/>
                  </a:cubicBezTo>
                  <a:cubicBezTo>
                    <a:pt x="18349" y="14346"/>
                    <a:pt x="18335" y="14275"/>
                    <a:pt x="18304" y="14197"/>
                  </a:cubicBezTo>
                  <a:cubicBezTo>
                    <a:pt x="18286" y="14148"/>
                    <a:pt x="18286" y="14077"/>
                    <a:pt x="18286" y="14027"/>
                  </a:cubicBezTo>
                  <a:lnTo>
                    <a:pt x="18286" y="13978"/>
                  </a:lnTo>
                  <a:cubicBezTo>
                    <a:pt x="18272" y="13928"/>
                    <a:pt x="18272" y="13879"/>
                    <a:pt x="18286" y="13850"/>
                  </a:cubicBezTo>
                  <a:lnTo>
                    <a:pt x="18286" y="13801"/>
                  </a:lnTo>
                  <a:cubicBezTo>
                    <a:pt x="18286" y="13780"/>
                    <a:pt x="18286" y="13730"/>
                    <a:pt x="18304" y="13680"/>
                  </a:cubicBezTo>
                  <a:cubicBezTo>
                    <a:pt x="18254" y="13581"/>
                    <a:pt x="18223" y="13454"/>
                    <a:pt x="18191" y="13355"/>
                  </a:cubicBezTo>
                  <a:cubicBezTo>
                    <a:pt x="18178" y="13334"/>
                    <a:pt x="18160" y="13305"/>
                    <a:pt x="18160" y="13256"/>
                  </a:cubicBezTo>
                  <a:cubicBezTo>
                    <a:pt x="18128" y="13185"/>
                    <a:pt x="18097" y="13107"/>
                    <a:pt x="18065" y="13008"/>
                  </a:cubicBezTo>
                  <a:cubicBezTo>
                    <a:pt x="18034" y="12909"/>
                    <a:pt x="18052" y="12909"/>
                    <a:pt x="18034" y="12860"/>
                  </a:cubicBezTo>
                  <a:cubicBezTo>
                    <a:pt x="18020" y="12838"/>
                    <a:pt x="17989" y="12711"/>
                    <a:pt x="17971" y="12640"/>
                  </a:cubicBezTo>
                  <a:cubicBezTo>
                    <a:pt x="17957" y="12541"/>
                    <a:pt x="17939" y="12541"/>
                    <a:pt x="17939" y="12463"/>
                  </a:cubicBezTo>
                  <a:cubicBezTo>
                    <a:pt x="17926" y="12414"/>
                    <a:pt x="17908" y="12315"/>
                    <a:pt x="17894" y="12244"/>
                  </a:cubicBezTo>
                  <a:cubicBezTo>
                    <a:pt x="17876" y="12145"/>
                    <a:pt x="17876" y="12116"/>
                    <a:pt x="17863" y="12067"/>
                  </a:cubicBezTo>
                  <a:cubicBezTo>
                    <a:pt x="17845" y="12017"/>
                    <a:pt x="17831" y="11918"/>
                    <a:pt x="17831" y="11819"/>
                  </a:cubicBezTo>
                  <a:cubicBezTo>
                    <a:pt x="17813" y="11748"/>
                    <a:pt x="17813" y="11720"/>
                    <a:pt x="17800" y="11671"/>
                  </a:cubicBezTo>
                  <a:cubicBezTo>
                    <a:pt x="17800" y="11621"/>
                    <a:pt x="17782" y="11501"/>
                    <a:pt x="17782" y="11423"/>
                  </a:cubicBezTo>
                  <a:cubicBezTo>
                    <a:pt x="17768" y="11324"/>
                    <a:pt x="17782" y="11324"/>
                    <a:pt x="17768" y="11302"/>
                  </a:cubicBezTo>
                  <a:cubicBezTo>
                    <a:pt x="17768" y="11175"/>
                    <a:pt x="17750" y="11055"/>
                    <a:pt x="17750" y="10927"/>
                  </a:cubicBezTo>
                  <a:cubicBezTo>
                    <a:pt x="17737" y="10382"/>
                    <a:pt x="17750" y="9392"/>
                    <a:pt x="18065" y="8896"/>
                  </a:cubicBezTo>
                  <a:cubicBezTo>
                    <a:pt x="18317" y="8500"/>
                    <a:pt x="17484" y="5924"/>
                    <a:pt x="16489" y="4112"/>
                  </a:cubicBezTo>
                  <a:lnTo>
                    <a:pt x="16426" y="3992"/>
                  </a:lnTo>
                  <a:lnTo>
                    <a:pt x="16413" y="3963"/>
                  </a:lnTo>
                  <a:lnTo>
                    <a:pt x="16381" y="3864"/>
                  </a:lnTo>
                  <a:lnTo>
                    <a:pt x="16350" y="3815"/>
                  </a:lnTo>
                  <a:lnTo>
                    <a:pt x="16300" y="3716"/>
                  </a:lnTo>
                  <a:lnTo>
                    <a:pt x="16269" y="3645"/>
                  </a:lnTo>
                  <a:lnTo>
                    <a:pt x="16237" y="3546"/>
                  </a:lnTo>
                  <a:lnTo>
                    <a:pt x="16192" y="3447"/>
                  </a:lnTo>
                  <a:lnTo>
                    <a:pt x="16161" y="3369"/>
                  </a:lnTo>
                  <a:lnTo>
                    <a:pt x="16111" y="3248"/>
                  </a:lnTo>
                  <a:lnTo>
                    <a:pt x="16066" y="3149"/>
                  </a:lnTo>
                  <a:lnTo>
                    <a:pt x="16017" y="3022"/>
                  </a:lnTo>
                  <a:lnTo>
                    <a:pt x="15971" y="2923"/>
                  </a:lnTo>
                  <a:lnTo>
                    <a:pt x="15922" y="2774"/>
                  </a:lnTo>
                  <a:lnTo>
                    <a:pt x="15877" y="2654"/>
                  </a:lnTo>
                  <a:lnTo>
                    <a:pt x="15827" y="2505"/>
                  </a:lnTo>
                  <a:lnTo>
                    <a:pt x="15782" y="2378"/>
                  </a:lnTo>
                  <a:lnTo>
                    <a:pt x="15719" y="2229"/>
                  </a:lnTo>
                  <a:lnTo>
                    <a:pt x="15670" y="2081"/>
                  </a:lnTo>
                  <a:lnTo>
                    <a:pt x="15607" y="1911"/>
                  </a:lnTo>
                  <a:lnTo>
                    <a:pt x="15544" y="1762"/>
                  </a:lnTo>
                  <a:lnTo>
                    <a:pt x="15481" y="1585"/>
                  </a:lnTo>
                  <a:lnTo>
                    <a:pt x="15436" y="1415"/>
                  </a:lnTo>
                  <a:lnTo>
                    <a:pt x="15373" y="1239"/>
                  </a:lnTo>
                  <a:lnTo>
                    <a:pt x="15292" y="1019"/>
                  </a:lnTo>
                  <a:lnTo>
                    <a:pt x="15247" y="871"/>
                  </a:lnTo>
                  <a:lnTo>
                    <a:pt x="15152" y="594"/>
                  </a:lnTo>
                  <a:lnTo>
                    <a:pt x="15102" y="474"/>
                  </a:lnTo>
                  <a:lnTo>
                    <a:pt x="14994" y="149"/>
                  </a:lnTo>
                  <a:lnTo>
                    <a:pt x="14963" y="78"/>
                  </a:lnTo>
                  <a:lnTo>
                    <a:pt x="14945"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11" name="Google Shape;4156;p57"/>
            <p:cNvGrpSpPr/>
            <p:nvPr/>
          </p:nvGrpSpPr>
          <p:grpSpPr>
            <a:xfrm>
              <a:off x="1416954" y="454504"/>
              <a:ext cx="12701" cy="12701"/>
              <a:chOff x="0" y="0"/>
              <a:chExt cx="12700" cy="12700"/>
            </a:xfrm>
          </p:grpSpPr>
          <p:sp>
            <p:nvSpPr>
              <p:cNvPr id="330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9000" y="14264"/>
                      <a:pt x="15300" y="7336"/>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1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300" y="7336"/>
                      <a:pt x="9000" y="14264"/>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12" name="Google Shape;4158;p57"/>
            <p:cNvSpPr/>
            <p:nvPr/>
          </p:nvSpPr>
          <p:spPr>
            <a:xfrm>
              <a:off x="1400484" y="47268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500" y="8640"/>
                    <a:pt x="5400" y="15429"/>
                    <a:pt x="0" y="21600"/>
                  </a:cubicBezTo>
                  <a:cubicBezTo>
                    <a:pt x="5400" y="15429"/>
                    <a:pt x="14657" y="864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15" name="Google Shape;4160;p57"/>
            <p:cNvGrpSpPr/>
            <p:nvPr/>
          </p:nvGrpSpPr>
          <p:grpSpPr>
            <a:xfrm>
              <a:off x="1415263" y="458376"/>
              <a:ext cx="12701" cy="8284"/>
              <a:chOff x="0" y="0"/>
              <a:chExt cx="12700" cy="8283"/>
            </a:xfrm>
          </p:grpSpPr>
          <p:sp>
            <p:nvSpPr>
              <p:cNvPr id="3313" name="Линия"/>
              <p:cNvSpPr/>
              <p:nvPr/>
            </p:nvSpPr>
            <p:spPr>
              <a:xfrm flipH="1">
                <a:off x="0" y="0"/>
                <a:ext cx="12701" cy="8284"/>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314" name="Линия"/>
              <p:cNvSpPr/>
              <p:nvPr/>
            </p:nvSpPr>
            <p:spPr>
              <a:xfrm flipV="1">
                <a:off x="0" y="0"/>
                <a:ext cx="12701" cy="8284"/>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316" name="Google Shape;4162;p57"/>
            <p:cNvSpPr/>
            <p:nvPr/>
          </p:nvSpPr>
          <p:spPr>
            <a:xfrm>
              <a:off x="1453323" y="456407"/>
              <a:ext cx="20720" cy="261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459" y="0"/>
                  </a:moveTo>
                  <a:cubicBezTo>
                    <a:pt x="4445" y="0"/>
                    <a:pt x="4416" y="0"/>
                    <a:pt x="4402" y="0"/>
                  </a:cubicBezTo>
                  <a:cubicBezTo>
                    <a:pt x="2916" y="202"/>
                    <a:pt x="1430" y="470"/>
                    <a:pt x="0" y="862"/>
                  </a:cubicBezTo>
                  <a:lnTo>
                    <a:pt x="142" y="1097"/>
                  </a:lnTo>
                  <a:lnTo>
                    <a:pt x="340" y="1411"/>
                  </a:lnTo>
                  <a:lnTo>
                    <a:pt x="594" y="1769"/>
                  </a:lnTo>
                  <a:lnTo>
                    <a:pt x="793" y="2004"/>
                  </a:lnTo>
                  <a:lnTo>
                    <a:pt x="1132" y="2553"/>
                  </a:lnTo>
                  <a:lnTo>
                    <a:pt x="1331" y="2822"/>
                  </a:lnTo>
                  <a:lnTo>
                    <a:pt x="1529" y="3057"/>
                  </a:lnTo>
                  <a:lnTo>
                    <a:pt x="1684" y="3337"/>
                  </a:lnTo>
                  <a:lnTo>
                    <a:pt x="1883" y="3572"/>
                  </a:lnTo>
                  <a:lnTo>
                    <a:pt x="2024" y="3807"/>
                  </a:lnTo>
                  <a:lnTo>
                    <a:pt x="2222" y="4042"/>
                  </a:lnTo>
                  <a:lnTo>
                    <a:pt x="2378" y="4277"/>
                  </a:lnTo>
                  <a:lnTo>
                    <a:pt x="2520" y="4468"/>
                  </a:lnTo>
                  <a:lnTo>
                    <a:pt x="2675" y="4669"/>
                  </a:lnTo>
                  <a:lnTo>
                    <a:pt x="2817" y="4860"/>
                  </a:lnTo>
                  <a:lnTo>
                    <a:pt x="2972" y="5061"/>
                  </a:lnTo>
                  <a:lnTo>
                    <a:pt x="3072" y="5252"/>
                  </a:lnTo>
                  <a:lnTo>
                    <a:pt x="3213" y="5408"/>
                  </a:lnTo>
                  <a:lnTo>
                    <a:pt x="3369" y="5565"/>
                  </a:lnTo>
                  <a:lnTo>
                    <a:pt x="3468" y="5722"/>
                  </a:lnTo>
                  <a:lnTo>
                    <a:pt x="3609" y="5879"/>
                  </a:lnTo>
                  <a:lnTo>
                    <a:pt x="3709" y="6035"/>
                  </a:lnTo>
                  <a:lnTo>
                    <a:pt x="3808" y="6159"/>
                  </a:lnTo>
                  <a:lnTo>
                    <a:pt x="3907" y="6271"/>
                  </a:lnTo>
                  <a:lnTo>
                    <a:pt x="4006" y="6427"/>
                  </a:lnTo>
                  <a:lnTo>
                    <a:pt x="4105" y="6506"/>
                  </a:lnTo>
                  <a:lnTo>
                    <a:pt x="4204" y="6629"/>
                  </a:lnTo>
                  <a:lnTo>
                    <a:pt x="4261" y="6707"/>
                  </a:lnTo>
                  <a:lnTo>
                    <a:pt x="4402" y="6819"/>
                  </a:lnTo>
                  <a:cubicBezTo>
                    <a:pt x="4501" y="6898"/>
                    <a:pt x="12145" y="14120"/>
                    <a:pt x="9257" y="16427"/>
                  </a:cubicBezTo>
                  <a:cubicBezTo>
                    <a:pt x="9017" y="16628"/>
                    <a:pt x="8719" y="17412"/>
                    <a:pt x="8818" y="18509"/>
                  </a:cubicBezTo>
                  <a:cubicBezTo>
                    <a:pt x="8818" y="18700"/>
                    <a:pt x="8861" y="18857"/>
                    <a:pt x="8861" y="19058"/>
                  </a:cubicBezTo>
                  <a:lnTo>
                    <a:pt x="8861" y="19215"/>
                  </a:lnTo>
                  <a:cubicBezTo>
                    <a:pt x="8917" y="19327"/>
                    <a:pt x="8917" y="19450"/>
                    <a:pt x="8960" y="19607"/>
                  </a:cubicBezTo>
                  <a:lnTo>
                    <a:pt x="8960" y="19764"/>
                  </a:lnTo>
                  <a:cubicBezTo>
                    <a:pt x="9017" y="19920"/>
                    <a:pt x="9059" y="20077"/>
                    <a:pt x="9116" y="20234"/>
                  </a:cubicBezTo>
                  <a:cubicBezTo>
                    <a:pt x="9215" y="20391"/>
                    <a:pt x="9257" y="20547"/>
                    <a:pt x="9314" y="20738"/>
                  </a:cubicBezTo>
                  <a:lnTo>
                    <a:pt x="9413" y="20861"/>
                  </a:lnTo>
                  <a:cubicBezTo>
                    <a:pt x="9455" y="20939"/>
                    <a:pt x="9512" y="21051"/>
                    <a:pt x="9554" y="21174"/>
                  </a:cubicBezTo>
                  <a:lnTo>
                    <a:pt x="9611" y="21286"/>
                  </a:lnTo>
                  <a:cubicBezTo>
                    <a:pt x="9710" y="21410"/>
                    <a:pt x="9753" y="21522"/>
                    <a:pt x="9852" y="21600"/>
                  </a:cubicBezTo>
                  <a:cubicBezTo>
                    <a:pt x="12881" y="18543"/>
                    <a:pt x="13376" y="17602"/>
                    <a:pt x="13433" y="17367"/>
                  </a:cubicBezTo>
                  <a:cubicBezTo>
                    <a:pt x="13334" y="16472"/>
                    <a:pt x="13631" y="15565"/>
                    <a:pt x="14169" y="14781"/>
                  </a:cubicBezTo>
                  <a:cubicBezTo>
                    <a:pt x="14367" y="14590"/>
                    <a:pt x="14565" y="14434"/>
                    <a:pt x="14820" y="14277"/>
                  </a:cubicBezTo>
                  <a:cubicBezTo>
                    <a:pt x="15344" y="13986"/>
                    <a:pt x="15952" y="13840"/>
                    <a:pt x="16575" y="13840"/>
                  </a:cubicBezTo>
                  <a:cubicBezTo>
                    <a:pt x="16901" y="13840"/>
                    <a:pt x="17226" y="13874"/>
                    <a:pt x="17538" y="13963"/>
                  </a:cubicBezTo>
                  <a:cubicBezTo>
                    <a:pt x="18387" y="14120"/>
                    <a:pt x="19180" y="14310"/>
                    <a:pt x="19873" y="14467"/>
                  </a:cubicBezTo>
                  <a:cubicBezTo>
                    <a:pt x="20411" y="14624"/>
                    <a:pt x="21105" y="14781"/>
                    <a:pt x="21600" y="14859"/>
                  </a:cubicBezTo>
                  <a:cubicBezTo>
                    <a:pt x="21402" y="13963"/>
                    <a:pt x="20807" y="12463"/>
                    <a:pt x="20114" y="11914"/>
                  </a:cubicBezTo>
                  <a:cubicBezTo>
                    <a:pt x="18882" y="10940"/>
                    <a:pt x="16051" y="7961"/>
                    <a:pt x="15061" y="5453"/>
                  </a:cubicBezTo>
                  <a:cubicBezTo>
                    <a:pt x="14424" y="3964"/>
                    <a:pt x="12683" y="2867"/>
                    <a:pt x="10701" y="2743"/>
                  </a:cubicBezTo>
                  <a:lnTo>
                    <a:pt x="10446" y="2743"/>
                  </a:lnTo>
                  <a:cubicBezTo>
                    <a:pt x="9356" y="2743"/>
                    <a:pt x="8266" y="2038"/>
                    <a:pt x="7077" y="1299"/>
                  </a:cubicBezTo>
                  <a:cubicBezTo>
                    <a:pt x="6214" y="728"/>
                    <a:pt x="5067" y="0"/>
                    <a:pt x="445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17" name="Google Shape;4171;p57"/>
            <p:cNvSpPr/>
            <p:nvPr/>
          </p:nvSpPr>
          <p:spPr>
            <a:xfrm>
              <a:off x="1455480" y="47277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9257" y="7935"/>
                    <a:pt x="9257" y="15429"/>
                    <a:pt x="21600" y="21600"/>
                  </a:cubicBezTo>
                  <a:cubicBezTo>
                    <a:pt x="21600" y="15429"/>
                    <a:pt x="9257" y="793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20" name="Google Shape;4180;p57"/>
            <p:cNvGrpSpPr/>
            <p:nvPr/>
          </p:nvGrpSpPr>
          <p:grpSpPr>
            <a:xfrm>
              <a:off x="1450589" y="452766"/>
              <a:ext cx="7262" cy="12701"/>
              <a:chOff x="0" y="0"/>
              <a:chExt cx="7260" cy="12700"/>
            </a:xfrm>
          </p:grpSpPr>
          <p:sp>
            <p:nvSpPr>
              <p:cNvPr id="3318" name="Линия"/>
              <p:cNvSpPr/>
              <p:nvPr/>
            </p:nvSpPr>
            <p:spPr>
              <a:xfrm flipH="1" flipV="1">
                <a:off x="0" y="0"/>
                <a:ext cx="7261"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319" name="Линия"/>
              <p:cNvSpPr/>
              <p:nvPr/>
            </p:nvSpPr>
            <p:spPr>
              <a:xfrm>
                <a:off x="0" y="0"/>
                <a:ext cx="7261"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321" name="Google Shape;4185;p57"/>
            <p:cNvSpPr/>
            <p:nvPr/>
          </p:nvSpPr>
          <p:spPr>
            <a:xfrm>
              <a:off x="1419428" y="497411"/>
              <a:ext cx="44012" cy="23503"/>
            </a:xfrm>
            <a:custGeom>
              <a:avLst/>
              <a:gdLst/>
              <a:ahLst/>
              <a:cxnLst>
                <a:cxn ang="0">
                  <a:pos x="wd2" y="hd2"/>
                </a:cxn>
                <a:cxn ang="5400000">
                  <a:pos x="wd2" y="hd2"/>
                </a:cxn>
                <a:cxn ang="10800000">
                  <a:pos x="wd2" y="hd2"/>
                </a:cxn>
                <a:cxn ang="16200000">
                  <a:pos x="wd2" y="hd2"/>
                </a:cxn>
              </a:cxnLst>
              <a:rect l="0" t="0" r="r" b="b"/>
              <a:pathLst>
                <a:path w="21576" h="21600" fill="norm" stroke="1" extrusionOk="0">
                  <a:moveTo>
                    <a:pt x="16437" y="0"/>
                  </a:moveTo>
                  <a:cubicBezTo>
                    <a:pt x="15286" y="0"/>
                    <a:pt x="13615" y="387"/>
                    <a:pt x="13142" y="1235"/>
                  </a:cubicBezTo>
                  <a:cubicBezTo>
                    <a:pt x="12384" y="2670"/>
                    <a:pt x="11438" y="3519"/>
                    <a:pt x="10560" y="3519"/>
                  </a:cubicBezTo>
                  <a:cubicBezTo>
                    <a:pt x="10440" y="3519"/>
                    <a:pt x="10320" y="3494"/>
                    <a:pt x="10207" y="3469"/>
                  </a:cubicBezTo>
                  <a:cubicBezTo>
                    <a:pt x="9568" y="3344"/>
                    <a:pt x="8190" y="3219"/>
                    <a:pt x="7278" y="3219"/>
                  </a:cubicBezTo>
                  <a:cubicBezTo>
                    <a:pt x="6905" y="3219"/>
                    <a:pt x="6606" y="3244"/>
                    <a:pt x="6479" y="3294"/>
                  </a:cubicBezTo>
                  <a:cubicBezTo>
                    <a:pt x="6419" y="3307"/>
                    <a:pt x="6346" y="3319"/>
                    <a:pt x="6266" y="3319"/>
                  </a:cubicBezTo>
                  <a:cubicBezTo>
                    <a:pt x="5874" y="3319"/>
                    <a:pt x="5235" y="3145"/>
                    <a:pt x="4289" y="2858"/>
                  </a:cubicBezTo>
                  <a:cubicBezTo>
                    <a:pt x="3730" y="2633"/>
                    <a:pt x="3171" y="2508"/>
                    <a:pt x="2612" y="2458"/>
                  </a:cubicBezTo>
                  <a:cubicBezTo>
                    <a:pt x="2559" y="2483"/>
                    <a:pt x="2512" y="2496"/>
                    <a:pt x="2465" y="2496"/>
                  </a:cubicBezTo>
                  <a:cubicBezTo>
                    <a:pt x="2133" y="2496"/>
                    <a:pt x="1840" y="1984"/>
                    <a:pt x="1514" y="1373"/>
                  </a:cubicBezTo>
                  <a:lnTo>
                    <a:pt x="1354" y="1061"/>
                  </a:lnTo>
                  <a:lnTo>
                    <a:pt x="1307" y="973"/>
                  </a:lnTo>
                  <a:cubicBezTo>
                    <a:pt x="1234" y="849"/>
                    <a:pt x="1167" y="761"/>
                    <a:pt x="1094" y="624"/>
                  </a:cubicBezTo>
                  <a:lnTo>
                    <a:pt x="1074" y="586"/>
                  </a:lnTo>
                  <a:cubicBezTo>
                    <a:pt x="1028" y="499"/>
                    <a:pt x="954" y="412"/>
                    <a:pt x="888" y="324"/>
                  </a:cubicBezTo>
                  <a:lnTo>
                    <a:pt x="841" y="275"/>
                  </a:lnTo>
                  <a:cubicBezTo>
                    <a:pt x="795" y="187"/>
                    <a:pt x="722" y="100"/>
                    <a:pt x="655" y="62"/>
                  </a:cubicBezTo>
                  <a:lnTo>
                    <a:pt x="628" y="62"/>
                  </a:lnTo>
                  <a:cubicBezTo>
                    <a:pt x="582" y="100"/>
                    <a:pt x="562" y="150"/>
                    <a:pt x="515" y="237"/>
                  </a:cubicBezTo>
                  <a:cubicBezTo>
                    <a:pt x="489" y="275"/>
                    <a:pt x="442" y="324"/>
                    <a:pt x="395" y="362"/>
                  </a:cubicBezTo>
                  <a:cubicBezTo>
                    <a:pt x="162" y="711"/>
                    <a:pt x="23" y="1198"/>
                    <a:pt x="3" y="1759"/>
                  </a:cubicBezTo>
                  <a:cubicBezTo>
                    <a:pt x="-24" y="2508"/>
                    <a:pt x="142" y="3244"/>
                    <a:pt x="442" y="3781"/>
                  </a:cubicBezTo>
                  <a:cubicBezTo>
                    <a:pt x="908" y="4605"/>
                    <a:pt x="2193" y="7400"/>
                    <a:pt x="1913" y="8847"/>
                  </a:cubicBezTo>
                  <a:cubicBezTo>
                    <a:pt x="1800" y="9296"/>
                    <a:pt x="1594" y="9583"/>
                    <a:pt x="1334" y="9583"/>
                  </a:cubicBezTo>
                  <a:cubicBezTo>
                    <a:pt x="1321" y="9583"/>
                    <a:pt x="1301" y="9583"/>
                    <a:pt x="1281" y="9583"/>
                  </a:cubicBezTo>
                  <a:cubicBezTo>
                    <a:pt x="1074" y="9633"/>
                    <a:pt x="888" y="9845"/>
                    <a:pt x="768" y="10157"/>
                  </a:cubicBezTo>
                  <a:cubicBezTo>
                    <a:pt x="608" y="10457"/>
                    <a:pt x="489" y="10894"/>
                    <a:pt x="489" y="11330"/>
                  </a:cubicBezTo>
                  <a:cubicBezTo>
                    <a:pt x="515" y="11942"/>
                    <a:pt x="489" y="12516"/>
                    <a:pt x="442" y="13077"/>
                  </a:cubicBezTo>
                  <a:cubicBezTo>
                    <a:pt x="442" y="13252"/>
                    <a:pt x="422" y="13477"/>
                    <a:pt x="422" y="13651"/>
                  </a:cubicBezTo>
                  <a:cubicBezTo>
                    <a:pt x="395" y="13826"/>
                    <a:pt x="395" y="14038"/>
                    <a:pt x="422" y="14213"/>
                  </a:cubicBezTo>
                  <a:lnTo>
                    <a:pt x="422" y="14350"/>
                  </a:lnTo>
                  <a:lnTo>
                    <a:pt x="469" y="14388"/>
                  </a:lnTo>
                  <a:cubicBezTo>
                    <a:pt x="2166" y="17532"/>
                    <a:pt x="2446" y="18493"/>
                    <a:pt x="2492" y="19067"/>
                  </a:cubicBezTo>
                  <a:cubicBezTo>
                    <a:pt x="2492" y="19192"/>
                    <a:pt x="2659" y="19416"/>
                    <a:pt x="2752" y="19541"/>
                  </a:cubicBezTo>
                  <a:cubicBezTo>
                    <a:pt x="2818" y="19678"/>
                    <a:pt x="2865" y="19766"/>
                    <a:pt x="2911" y="19853"/>
                  </a:cubicBezTo>
                  <a:cubicBezTo>
                    <a:pt x="2985" y="19978"/>
                    <a:pt x="3031" y="20115"/>
                    <a:pt x="3078" y="20240"/>
                  </a:cubicBezTo>
                  <a:lnTo>
                    <a:pt x="3684" y="20153"/>
                  </a:lnTo>
                  <a:lnTo>
                    <a:pt x="3777" y="20153"/>
                  </a:lnTo>
                  <a:lnTo>
                    <a:pt x="4383" y="20115"/>
                  </a:lnTo>
                  <a:lnTo>
                    <a:pt x="4476" y="20115"/>
                  </a:lnTo>
                  <a:lnTo>
                    <a:pt x="5081" y="20065"/>
                  </a:lnTo>
                  <a:lnTo>
                    <a:pt x="5128" y="20065"/>
                  </a:lnTo>
                  <a:cubicBezTo>
                    <a:pt x="5308" y="20065"/>
                    <a:pt x="5494" y="20065"/>
                    <a:pt x="5667" y="20065"/>
                  </a:cubicBezTo>
                  <a:cubicBezTo>
                    <a:pt x="6652" y="20065"/>
                    <a:pt x="7478" y="20177"/>
                    <a:pt x="7851" y="20502"/>
                  </a:cubicBezTo>
                  <a:lnTo>
                    <a:pt x="7970" y="20589"/>
                  </a:lnTo>
                  <a:cubicBezTo>
                    <a:pt x="8716" y="20989"/>
                    <a:pt x="9488" y="21251"/>
                    <a:pt x="10253" y="21375"/>
                  </a:cubicBezTo>
                  <a:lnTo>
                    <a:pt x="10393" y="21425"/>
                  </a:lnTo>
                  <a:lnTo>
                    <a:pt x="10466" y="21425"/>
                  </a:lnTo>
                  <a:cubicBezTo>
                    <a:pt x="10813" y="21513"/>
                    <a:pt x="11119" y="21550"/>
                    <a:pt x="11372" y="21600"/>
                  </a:cubicBezTo>
                  <a:lnTo>
                    <a:pt x="11538" y="21600"/>
                  </a:lnTo>
                  <a:cubicBezTo>
                    <a:pt x="11838" y="21600"/>
                    <a:pt x="12164" y="21463"/>
                    <a:pt x="12443" y="21201"/>
                  </a:cubicBezTo>
                  <a:cubicBezTo>
                    <a:pt x="12470" y="21201"/>
                    <a:pt x="12490" y="21163"/>
                    <a:pt x="12517" y="21076"/>
                  </a:cubicBezTo>
                  <a:cubicBezTo>
                    <a:pt x="12443" y="20727"/>
                    <a:pt x="12443" y="20290"/>
                    <a:pt x="12563" y="19940"/>
                  </a:cubicBezTo>
                  <a:cubicBezTo>
                    <a:pt x="12610" y="19853"/>
                    <a:pt x="12630" y="19766"/>
                    <a:pt x="12676" y="19678"/>
                  </a:cubicBezTo>
                  <a:lnTo>
                    <a:pt x="12703" y="19591"/>
                  </a:lnTo>
                  <a:cubicBezTo>
                    <a:pt x="12750" y="19541"/>
                    <a:pt x="12796" y="19454"/>
                    <a:pt x="12843" y="19416"/>
                  </a:cubicBezTo>
                  <a:lnTo>
                    <a:pt x="12863" y="19366"/>
                  </a:lnTo>
                  <a:cubicBezTo>
                    <a:pt x="12909" y="19329"/>
                    <a:pt x="12956" y="19242"/>
                    <a:pt x="13029" y="19192"/>
                  </a:cubicBezTo>
                  <a:lnTo>
                    <a:pt x="13076" y="19154"/>
                  </a:lnTo>
                  <a:lnTo>
                    <a:pt x="13216" y="19017"/>
                  </a:lnTo>
                  <a:lnTo>
                    <a:pt x="13262" y="18980"/>
                  </a:lnTo>
                  <a:lnTo>
                    <a:pt x="13449" y="18842"/>
                  </a:lnTo>
                  <a:lnTo>
                    <a:pt x="13495" y="18842"/>
                  </a:lnTo>
                  <a:lnTo>
                    <a:pt x="13655" y="18755"/>
                  </a:lnTo>
                  <a:lnTo>
                    <a:pt x="13701" y="18755"/>
                  </a:lnTo>
                  <a:lnTo>
                    <a:pt x="13914" y="18668"/>
                  </a:lnTo>
                  <a:lnTo>
                    <a:pt x="13934" y="18668"/>
                  </a:lnTo>
                  <a:lnTo>
                    <a:pt x="14101" y="18580"/>
                  </a:lnTo>
                  <a:lnTo>
                    <a:pt x="14121" y="18580"/>
                  </a:lnTo>
                  <a:cubicBezTo>
                    <a:pt x="14101" y="18368"/>
                    <a:pt x="14101" y="18144"/>
                    <a:pt x="14101" y="17881"/>
                  </a:cubicBezTo>
                  <a:lnTo>
                    <a:pt x="14101" y="17707"/>
                  </a:lnTo>
                  <a:cubicBezTo>
                    <a:pt x="14101" y="17619"/>
                    <a:pt x="14101" y="17532"/>
                    <a:pt x="14101" y="17445"/>
                  </a:cubicBezTo>
                  <a:cubicBezTo>
                    <a:pt x="14121" y="17357"/>
                    <a:pt x="14121" y="17270"/>
                    <a:pt x="14147" y="17233"/>
                  </a:cubicBezTo>
                  <a:cubicBezTo>
                    <a:pt x="14194" y="17058"/>
                    <a:pt x="14241" y="16921"/>
                    <a:pt x="14307" y="16833"/>
                  </a:cubicBezTo>
                  <a:lnTo>
                    <a:pt x="14334" y="16833"/>
                  </a:lnTo>
                  <a:cubicBezTo>
                    <a:pt x="14380" y="16796"/>
                    <a:pt x="14400" y="16746"/>
                    <a:pt x="14447" y="16708"/>
                  </a:cubicBezTo>
                  <a:cubicBezTo>
                    <a:pt x="15226" y="16309"/>
                    <a:pt x="16038" y="16134"/>
                    <a:pt x="16843" y="16134"/>
                  </a:cubicBezTo>
                  <a:cubicBezTo>
                    <a:pt x="16930" y="16134"/>
                    <a:pt x="17016" y="16134"/>
                    <a:pt x="17103" y="16134"/>
                  </a:cubicBezTo>
                  <a:cubicBezTo>
                    <a:pt x="17595" y="16184"/>
                    <a:pt x="18081" y="16359"/>
                    <a:pt x="18527" y="16708"/>
                  </a:cubicBezTo>
                  <a:cubicBezTo>
                    <a:pt x="18547" y="16746"/>
                    <a:pt x="18594" y="16746"/>
                    <a:pt x="18641" y="16796"/>
                  </a:cubicBezTo>
                  <a:lnTo>
                    <a:pt x="18920" y="16796"/>
                  </a:lnTo>
                  <a:lnTo>
                    <a:pt x="19040" y="16708"/>
                  </a:lnTo>
                  <a:lnTo>
                    <a:pt x="19060" y="16708"/>
                  </a:lnTo>
                  <a:lnTo>
                    <a:pt x="19180" y="16659"/>
                  </a:lnTo>
                  <a:lnTo>
                    <a:pt x="19273" y="16571"/>
                  </a:lnTo>
                  <a:cubicBezTo>
                    <a:pt x="19246" y="16397"/>
                    <a:pt x="19226" y="16272"/>
                    <a:pt x="19180" y="16097"/>
                  </a:cubicBezTo>
                  <a:cubicBezTo>
                    <a:pt x="18408" y="15748"/>
                    <a:pt x="17848" y="12728"/>
                    <a:pt x="17828" y="11243"/>
                  </a:cubicBezTo>
                  <a:cubicBezTo>
                    <a:pt x="17802" y="9808"/>
                    <a:pt x="18268" y="9459"/>
                    <a:pt x="18454" y="9371"/>
                  </a:cubicBezTo>
                  <a:cubicBezTo>
                    <a:pt x="18641" y="9284"/>
                    <a:pt x="19060" y="8098"/>
                    <a:pt x="19339" y="7312"/>
                  </a:cubicBezTo>
                  <a:cubicBezTo>
                    <a:pt x="19899" y="5790"/>
                    <a:pt x="20531" y="4043"/>
                    <a:pt x="21323" y="3556"/>
                  </a:cubicBezTo>
                  <a:cubicBezTo>
                    <a:pt x="21416" y="3519"/>
                    <a:pt x="21509" y="3432"/>
                    <a:pt x="21576" y="3332"/>
                  </a:cubicBezTo>
                  <a:lnTo>
                    <a:pt x="21463" y="3244"/>
                  </a:lnTo>
                  <a:lnTo>
                    <a:pt x="21323" y="3120"/>
                  </a:lnTo>
                  <a:lnTo>
                    <a:pt x="21183" y="2945"/>
                  </a:lnTo>
                  <a:lnTo>
                    <a:pt x="21063" y="2858"/>
                  </a:lnTo>
                  <a:lnTo>
                    <a:pt x="20904" y="2720"/>
                  </a:lnTo>
                  <a:lnTo>
                    <a:pt x="20811" y="2683"/>
                  </a:lnTo>
                  <a:lnTo>
                    <a:pt x="20644" y="2508"/>
                  </a:lnTo>
                  <a:lnTo>
                    <a:pt x="20345" y="2284"/>
                  </a:lnTo>
                  <a:lnTo>
                    <a:pt x="20251" y="2159"/>
                  </a:lnTo>
                  <a:lnTo>
                    <a:pt x="20178" y="2109"/>
                  </a:lnTo>
                  <a:lnTo>
                    <a:pt x="20112" y="2021"/>
                  </a:lnTo>
                  <a:lnTo>
                    <a:pt x="20065" y="1984"/>
                  </a:lnTo>
                  <a:lnTo>
                    <a:pt x="20018" y="1897"/>
                  </a:lnTo>
                  <a:lnTo>
                    <a:pt x="19972" y="1847"/>
                  </a:lnTo>
                  <a:lnTo>
                    <a:pt x="19925" y="1759"/>
                  </a:lnTo>
                  <a:lnTo>
                    <a:pt x="19879" y="1722"/>
                  </a:lnTo>
                  <a:lnTo>
                    <a:pt x="19832" y="1672"/>
                  </a:lnTo>
                  <a:lnTo>
                    <a:pt x="19805" y="1635"/>
                  </a:lnTo>
                  <a:lnTo>
                    <a:pt x="19785" y="1585"/>
                  </a:lnTo>
                  <a:lnTo>
                    <a:pt x="19759" y="1547"/>
                  </a:lnTo>
                  <a:lnTo>
                    <a:pt x="19739" y="1497"/>
                  </a:lnTo>
                  <a:lnTo>
                    <a:pt x="19712" y="1460"/>
                  </a:lnTo>
                  <a:lnTo>
                    <a:pt x="19692" y="1410"/>
                  </a:lnTo>
                  <a:lnTo>
                    <a:pt x="19692" y="1285"/>
                  </a:lnTo>
                  <a:cubicBezTo>
                    <a:pt x="19599" y="1023"/>
                    <a:pt x="19153" y="537"/>
                    <a:pt x="17130" y="62"/>
                  </a:cubicBezTo>
                  <a:cubicBezTo>
                    <a:pt x="16936" y="25"/>
                    <a:pt x="16704" y="0"/>
                    <a:pt x="1643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24" name="Google Shape;4191;p57"/>
            <p:cNvGrpSpPr/>
            <p:nvPr/>
          </p:nvGrpSpPr>
          <p:grpSpPr>
            <a:xfrm>
              <a:off x="1445330" y="508831"/>
              <a:ext cx="12701" cy="12701"/>
              <a:chOff x="0" y="0"/>
              <a:chExt cx="12699" cy="12699"/>
            </a:xfrm>
          </p:grpSpPr>
          <p:sp>
            <p:nvSpPr>
              <p:cNvPr id="3322"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451" fill="norm" stroke="1" extrusionOk="0">
                    <a:moveTo>
                      <a:pt x="0" y="20451"/>
                    </a:moveTo>
                    <a:cubicBezTo>
                      <a:pt x="7146" y="5022"/>
                      <a:pt x="14293" y="-1149"/>
                      <a:pt x="21600" y="173"/>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23"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451" fill="norm" stroke="1" extrusionOk="0">
                    <a:moveTo>
                      <a:pt x="21600" y="173"/>
                    </a:moveTo>
                    <a:cubicBezTo>
                      <a:pt x="14293" y="-1149"/>
                      <a:pt x="7146" y="5022"/>
                      <a:pt x="0" y="20451"/>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25" name="Google Shape;4199;p57"/>
            <p:cNvSpPr/>
            <p:nvPr/>
          </p:nvSpPr>
          <p:spPr>
            <a:xfrm>
              <a:off x="1443932" y="49131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205" y="8452"/>
                  </a:lnTo>
                  <a:cubicBezTo>
                    <a:pt x="20237" y="8050"/>
                    <a:pt x="19017" y="7781"/>
                    <a:pt x="17617" y="7781"/>
                  </a:cubicBezTo>
                  <a:cubicBezTo>
                    <a:pt x="14137" y="7781"/>
                    <a:pt x="9688" y="9257"/>
                    <a:pt x="6028" y="12209"/>
                  </a:cubicBezTo>
                  <a:cubicBezTo>
                    <a:pt x="9472" y="9391"/>
                    <a:pt x="13670" y="8050"/>
                    <a:pt x="17115" y="8050"/>
                  </a:cubicBezTo>
                  <a:cubicBezTo>
                    <a:pt x="18730" y="8050"/>
                    <a:pt x="20201" y="8452"/>
                    <a:pt x="21349" y="8989"/>
                  </a:cubicBezTo>
                  <a:lnTo>
                    <a:pt x="21600" y="0"/>
                  </a:lnTo>
                  <a:close/>
                  <a:moveTo>
                    <a:pt x="6028" y="12209"/>
                  </a:moveTo>
                  <a:cubicBezTo>
                    <a:pt x="3301" y="14489"/>
                    <a:pt x="1041" y="17575"/>
                    <a:pt x="0" y="21600"/>
                  </a:cubicBezTo>
                  <a:cubicBezTo>
                    <a:pt x="1041" y="17575"/>
                    <a:pt x="3301" y="14489"/>
                    <a:pt x="6028" y="12209"/>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26" name="Google Shape;4218;p57"/>
            <p:cNvSpPr/>
            <p:nvPr/>
          </p:nvSpPr>
          <p:spPr>
            <a:xfrm>
              <a:off x="1406114" y="512942"/>
              <a:ext cx="18019"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715" y="0"/>
                  </a:moveTo>
                  <a:cubicBezTo>
                    <a:pt x="13624" y="263"/>
                    <a:pt x="12436" y="598"/>
                    <a:pt x="11296" y="837"/>
                  </a:cubicBezTo>
                  <a:lnTo>
                    <a:pt x="11231" y="837"/>
                  </a:lnTo>
                  <a:lnTo>
                    <a:pt x="10662" y="1005"/>
                  </a:lnTo>
                  <a:lnTo>
                    <a:pt x="10613" y="1005"/>
                  </a:lnTo>
                  <a:lnTo>
                    <a:pt x="9473" y="1340"/>
                  </a:lnTo>
                  <a:cubicBezTo>
                    <a:pt x="4965" y="2512"/>
                    <a:pt x="798" y="3779"/>
                    <a:pt x="749" y="3779"/>
                  </a:cubicBezTo>
                  <a:lnTo>
                    <a:pt x="749" y="3851"/>
                  </a:lnTo>
                  <a:cubicBezTo>
                    <a:pt x="635" y="4353"/>
                    <a:pt x="570" y="4856"/>
                    <a:pt x="456" y="5286"/>
                  </a:cubicBezTo>
                  <a:lnTo>
                    <a:pt x="456" y="5526"/>
                  </a:lnTo>
                  <a:cubicBezTo>
                    <a:pt x="407" y="6028"/>
                    <a:pt x="342" y="6530"/>
                    <a:pt x="293" y="6961"/>
                  </a:cubicBezTo>
                  <a:lnTo>
                    <a:pt x="293" y="7200"/>
                  </a:lnTo>
                  <a:cubicBezTo>
                    <a:pt x="228" y="7631"/>
                    <a:pt x="179" y="8133"/>
                    <a:pt x="114" y="8635"/>
                  </a:cubicBezTo>
                  <a:lnTo>
                    <a:pt x="114" y="8707"/>
                  </a:lnTo>
                  <a:cubicBezTo>
                    <a:pt x="114" y="9138"/>
                    <a:pt x="65" y="9640"/>
                    <a:pt x="0" y="10142"/>
                  </a:cubicBezTo>
                  <a:cubicBezTo>
                    <a:pt x="0" y="10645"/>
                    <a:pt x="0" y="11051"/>
                    <a:pt x="0" y="11482"/>
                  </a:cubicBezTo>
                  <a:lnTo>
                    <a:pt x="0" y="12893"/>
                  </a:lnTo>
                  <a:cubicBezTo>
                    <a:pt x="0" y="13228"/>
                    <a:pt x="0" y="13563"/>
                    <a:pt x="65" y="13898"/>
                  </a:cubicBezTo>
                  <a:lnTo>
                    <a:pt x="65" y="13993"/>
                  </a:lnTo>
                  <a:cubicBezTo>
                    <a:pt x="65" y="14328"/>
                    <a:pt x="114" y="14567"/>
                    <a:pt x="179" y="14831"/>
                  </a:cubicBezTo>
                  <a:cubicBezTo>
                    <a:pt x="228" y="15165"/>
                    <a:pt x="293" y="15405"/>
                    <a:pt x="407" y="15740"/>
                  </a:cubicBezTo>
                  <a:cubicBezTo>
                    <a:pt x="407" y="15835"/>
                    <a:pt x="456" y="15907"/>
                    <a:pt x="521" y="16003"/>
                  </a:cubicBezTo>
                  <a:cubicBezTo>
                    <a:pt x="521" y="16170"/>
                    <a:pt x="635" y="16409"/>
                    <a:pt x="684" y="16577"/>
                  </a:cubicBezTo>
                  <a:cubicBezTo>
                    <a:pt x="798" y="16744"/>
                    <a:pt x="798" y="16840"/>
                    <a:pt x="863" y="16912"/>
                  </a:cubicBezTo>
                  <a:cubicBezTo>
                    <a:pt x="912" y="17007"/>
                    <a:pt x="1025" y="17247"/>
                    <a:pt x="1139" y="17414"/>
                  </a:cubicBezTo>
                  <a:lnTo>
                    <a:pt x="1367" y="17749"/>
                  </a:lnTo>
                  <a:lnTo>
                    <a:pt x="1660" y="18251"/>
                  </a:lnTo>
                  <a:lnTo>
                    <a:pt x="1937" y="18586"/>
                  </a:lnTo>
                  <a:lnTo>
                    <a:pt x="2295" y="19088"/>
                  </a:lnTo>
                  <a:lnTo>
                    <a:pt x="2637" y="19519"/>
                  </a:lnTo>
                  <a:lnTo>
                    <a:pt x="3028" y="20021"/>
                  </a:lnTo>
                  <a:lnTo>
                    <a:pt x="3369" y="20428"/>
                  </a:lnTo>
                  <a:lnTo>
                    <a:pt x="3825" y="20930"/>
                  </a:lnTo>
                  <a:lnTo>
                    <a:pt x="4232" y="21361"/>
                  </a:lnTo>
                  <a:lnTo>
                    <a:pt x="4460" y="21600"/>
                  </a:lnTo>
                  <a:cubicBezTo>
                    <a:pt x="4688" y="21528"/>
                    <a:pt x="4916" y="21528"/>
                    <a:pt x="5144" y="21433"/>
                  </a:cubicBezTo>
                  <a:lnTo>
                    <a:pt x="8448" y="21433"/>
                  </a:lnTo>
                  <a:cubicBezTo>
                    <a:pt x="8725" y="21433"/>
                    <a:pt x="8953" y="21433"/>
                    <a:pt x="9180" y="21361"/>
                  </a:cubicBezTo>
                  <a:cubicBezTo>
                    <a:pt x="9408" y="21265"/>
                    <a:pt x="9636" y="21193"/>
                    <a:pt x="9864" y="21098"/>
                  </a:cubicBezTo>
                  <a:cubicBezTo>
                    <a:pt x="10662" y="20763"/>
                    <a:pt x="11410" y="20021"/>
                    <a:pt x="11915" y="19017"/>
                  </a:cubicBezTo>
                  <a:cubicBezTo>
                    <a:pt x="12371" y="18275"/>
                    <a:pt x="13071" y="17175"/>
                    <a:pt x="13982" y="17175"/>
                  </a:cubicBezTo>
                  <a:cubicBezTo>
                    <a:pt x="14210" y="17175"/>
                    <a:pt x="14454" y="17247"/>
                    <a:pt x="14715" y="17414"/>
                  </a:cubicBezTo>
                  <a:lnTo>
                    <a:pt x="14943" y="17414"/>
                  </a:lnTo>
                  <a:cubicBezTo>
                    <a:pt x="16196" y="17175"/>
                    <a:pt x="19321" y="14998"/>
                    <a:pt x="20868" y="13395"/>
                  </a:cubicBezTo>
                  <a:lnTo>
                    <a:pt x="20916" y="13395"/>
                  </a:lnTo>
                  <a:lnTo>
                    <a:pt x="21209" y="13060"/>
                  </a:lnTo>
                  <a:lnTo>
                    <a:pt x="21258" y="12989"/>
                  </a:lnTo>
                  <a:lnTo>
                    <a:pt x="21437" y="12821"/>
                  </a:lnTo>
                  <a:lnTo>
                    <a:pt x="21551" y="12654"/>
                  </a:lnTo>
                  <a:lnTo>
                    <a:pt x="21600" y="12558"/>
                  </a:lnTo>
                  <a:lnTo>
                    <a:pt x="21551" y="12558"/>
                  </a:lnTo>
                  <a:lnTo>
                    <a:pt x="21437" y="12319"/>
                  </a:lnTo>
                  <a:lnTo>
                    <a:pt x="21372" y="12223"/>
                  </a:lnTo>
                  <a:lnTo>
                    <a:pt x="21209" y="12056"/>
                  </a:lnTo>
                  <a:cubicBezTo>
                    <a:pt x="20575" y="11386"/>
                    <a:pt x="20119" y="10381"/>
                    <a:pt x="19891" y="9305"/>
                  </a:cubicBezTo>
                  <a:cubicBezTo>
                    <a:pt x="19842" y="9042"/>
                    <a:pt x="19321" y="7535"/>
                    <a:pt x="15512" y="2105"/>
                  </a:cubicBezTo>
                  <a:lnTo>
                    <a:pt x="15284" y="1770"/>
                  </a:lnTo>
                  <a:cubicBezTo>
                    <a:pt x="14991" y="1268"/>
                    <a:pt x="14829" y="670"/>
                    <a:pt x="1476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29" name="Google Shape;4237;p57"/>
            <p:cNvGrpSpPr/>
            <p:nvPr/>
          </p:nvGrpSpPr>
          <p:grpSpPr>
            <a:xfrm>
              <a:off x="1412296" y="507314"/>
              <a:ext cx="12701" cy="12701"/>
              <a:chOff x="0" y="0"/>
              <a:chExt cx="12700" cy="12700"/>
            </a:xfrm>
          </p:grpSpPr>
          <p:sp>
            <p:nvSpPr>
              <p:cNvPr id="332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9450" y="15470"/>
                      <a:pt x="2700" y="817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2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700" y="8173"/>
                      <a:pt x="9450" y="1547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30" name="Google Shape;4238;p57"/>
            <p:cNvSpPr/>
            <p:nvPr/>
          </p:nvSpPr>
          <p:spPr>
            <a:xfrm>
              <a:off x="1418904" y="418282"/>
              <a:ext cx="130386" cy="742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601" y="0"/>
                  </a:moveTo>
                  <a:cubicBezTo>
                    <a:pt x="13471" y="0"/>
                    <a:pt x="13343" y="24"/>
                    <a:pt x="13262" y="71"/>
                  </a:cubicBezTo>
                  <a:lnTo>
                    <a:pt x="13237" y="87"/>
                  </a:lnTo>
                  <a:cubicBezTo>
                    <a:pt x="13199" y="115"/>
                    <a:pt x="13158" y="126"/>
                    <a:pt x="13120" y="142"/>
                  </a:cubicBezTo>
                  <a:cubicBezTo>
                    <a:pt x="13089" y="142"/>
                    <a:pt x="13057" y="146"/>
                    <a:pt x="13026" y="146"/>
                  </a:cubicBezTo>
                  <a:cubicBezTo>
                    <a:pt x="12942" y="146"/>
                    <a:pt x="12861" y="134"/>
                    <a:pt x="12781" y="115"/>
                  </a:cubicBezTo>
                  <a:cubicBezTo>
                    <a:pt x="12713" y="95"/>
                    <a:pt x="12625" y="79"/>
                    <a:pt x="12553" y="79"/>
                  </a:cubicBezTo>
                  <a:cubicBezTo>
                    <a:pt x="12502" y="79"/>
                    <a:pt x="12457" y="91"/>
                    <a:pt x="12434" y="115"/>
                  </a:cubicBezTo>
                  <a:cubicBezTo>
                    <a:pt x="12380" y="170"/>
                    <a:pt x="12333" y="225"/>
                    <a:pt x="12292" y="292"/>
                  </a:cubicBezTo>
                  <a:cubicBezTo>
                    <a:pt x="12157" y="529"/>
                    <a:pt x="11978" y="667"/>
                    <a:pt x="11789" y="679"/>
                  </a:cubicBezTo>
                  <a:cubicBezTo>
                    <a:pt x="11710" y="679"/>
                    <a:pt x="11638" y="667"/>
                    <a:pt x="11559" y="624"/>
                  </a:cubicBezTo>
                  <a:cubicBezTo>
                    <a:pt x="11505" y="596"/>
                    <a:pt x="11449" y="541"/>
                    <a:pt x="11402" y="474"/>
                  </a:cubicBezTo>
                  <a:lnTo>
                    <a:pt x="11332" y="557"/>
                  </a:lnTo>
                  <a:lnTo>
                    <a:pt x="11316" y="557"/>
                  </a:lnTo>
                  <a:lnTo>
                    <a:pt x="11228" y="596"/>
                  </a:lnTo>
                  <a:lnTo>
                    <a:pt x="11213" y="596"/>
                  </a:lnTo>
                  <a:lnTo>
                    <a:pt x="11127" y="624"/>
                  </a:lnTo>
                  <a:lnTo>
                    <a:pt x="11112" y="624"/>
                  </a:lnTo>
                  <a:lnTo>
                    <a:pt x="11024" y="652"/>
                  </a:lnTo>
                  <a:lnTo>
                    <a:pt x="10938" y="679"/>
                  </a:lnTo>
                  <a:lnTo>
                    <a:pt x="10929" y="679"/>
                  </a:lnTo>
                  <a:lnTo>
                    <a:pt x="10860" y="695"/>
                  </a:lnTo>
                  <a:lnTo>
                    <a:pt x="10844" y="695"/>
                  </a:lnTo>
                  <a:lnTo>
                    <a:pt x="10788" y="707"/>
                  </a:lnTo>
                  <a:lnTo>
                    <a:pt x="10734" y="707"/>
                  </a:lnTo>
                  <a:cubicBezTo>
                    <a:pt x="10403" y="1177"/>
                    <a:pt x="10111" y="1702"/>
                    <a:pt x="10095" y="1868"/>
                  </a:cubicBezTo>
                  <a:cubicBezTo>
                    <a:pt x="10095" y="2642"/>
                    <a:pt x="9978" y="2808"/>
                    <a:pt x="9899" y="2879"/>
                  </a:cubicBezTo>
                  <a:lnTo>
                    <a:pt x="9868" y="2891"/>
                  </a:lnTo>
                  <a:lnTo>
                    <a:pt x="9764" y="2891"/>
                  </a:lnTo>
                  <a:lnTo>
                    <a:pt x="9742" y="2879"/>
                  </a:lnTo>
                  <a:lnTo>
                    <a:pt x="9726" y="2863"/>
                  </a:lnTo>
                  <a:lnTo>
                    <a:pt x="9685" y="2836"/>
                  </a:lnTo>
                  <a:lnTo>
                    <a:pt x="9679" y="2808"/>
                  </a:lnTo>
                  <a:cubicBezTo>
                    <a:pt x="9654" y="2796"/>
                    <a:pt x="9638" y="2769"/>
                    <a:pt x="9622" y="2741"/>
                  </a:cubicBezTo>
                  <a:cubicBezTo>
                    <a:pt x="9555" y="2619"/>
                    <a:pt x="9299" y="2559"/>
                    <a:pt x="9065" y="2559"/>
                  </a:cubicBezTo>
                  <a:cubicBezTo>
                    <a:pt x="8896" y="2559"/>
                    <a:pt x="8739" y="2591"/>
                    <a:pt x="8678" y="2658"/>
                  </a:cubicBezTo>
                  <a:cubicBezTo>
                    <a:pt x="8635" y="2701"/>
                    <a:pt x="8592" y="2717"/>
                    <a:pt x="8552" y="2717"/>
                  </a:cubicBezTo>
                  <a:cubicBezTo>
                    <a:pt x="8433" y="2717"/>
                    <a:pt x="8320" y="2567"/>
                    <a:pt x="8221" y="2437"/>
                  </a:cubicBezTo>
                  <a:cubicBezTo>
                    <a:pt x="8095" y="2267"/>
                    <a:pt x="8016" y="2176"/>
                    <a:pt x="7949" y="2176"/>
                  </a:cubicBezTo>
                  <a:cubicBezTo>
                    <a:pt x="7922" y="2176"/>
                    <a:pt x="7900" y="2188"/>
                    <a:pt x="7875" y="2216"/>
                  </a:cubicBezTo>
                  <a:cubicBezTo>
                    <a:pt x="7794" y="2291"/>
                    <a:pt x="7711" y="2322"/>
                    <a:pt x="7627" y="2322"/>
                  </a:cubicBezTo>
                  <a:cubicBezTo>
                    <a:pt x="7459" y="2322"/>
                    <a:pt x="7299" y="2200"/>
                    <a:pt x="7182" y="2117"/>
                  </a:cubicBezTo>
                  <a:lnTo>
                    <a:pt x="7110" y="2062"/>
                  </a:lnTo>
                  <a:cubicBezTo>
                    <a:pt x="7088" y="2117"/>
                    <a:pt x="7056" y="2160"/>
                    <a:pt x="7025" y="2200"/>
                  </a:cubicBezTo>
                  <a:cubicBezTo>
                    <a:pt x="6977" y="2243"/>
                    <a:pt x="6917" y="2263"/>
                    <a:pt x="6849" y="2263"/>
                  </a:cubicBezTo>
                  <a:cubicBezTo>
                    <a:pt x="6617" y="2263"/>
                    <a:pt x="6300" y="2046"/>
                    <a:pt x="6111" y="1896"/>
                  </a:cubicBezTo>
                  <a:cubicBezTo>
                    <a:pt x="6001" y="1844"/>
                    <a:pt x="5884" y="1817"/>
                    <a:pt x="5772" y="1817"/>
                  </a:cubicBezTo>
                  <a:cubicBezTo>
                    <a:pt x="5731" y="1817"/>
                    <a:pt x="5693" y="1821"/>
                    <a:pt x="5655" y="1829"/>
                  </a:cubicBezTo>
                  <a:cubicBezTo>
                    <a:pt x="5601" y="1829"/>
                    <a:pt x="5547" y="1833"/>
                    <a:pt x="5493" y="1833"/>
                  </a:cubicBezTo>
                  <a:cubicBezTo>
                    <a:pt x="5272" y="1833"/>
                    <a:pt x="5063" y="1785"/>
                    <a:pt x="4930" y="1509"/>
                  </a:cubicBezTo>
                  <a:cubicBezTo>
                    <a:pt x="4899" y="1453"/>
                    <a:pt x="4764" y="1303"/>
                    <a:pt x="4143" y="1220"/>
                  </a:cubicBezTo>
                  <a:lnTo>
                    <a:pt x="3954" y="1193"/>
                  </a:lnTo>
                  <a:cubicBezTo>
                    <a:pt x="3693" y="1165"/>
                    <a:pt x="3363" y="1149"/>
                    <a:pt x="2938" y="1149"/>
                  </a:cubicBezTo>
                  <a:cubicBezTo>
                    <a:pt x="2623" y="1149"/>
                    <a:pt x="2512" y="1370"/>
                    <a:pt x="2362" y="1675"/>
                  </a:cubicBezTo>
                  <a:cubicBezTo>
                    <a:pt x="2324" y="1758"/>
                    <a:pt x="2283" y="1829"/>
                    <a:pt x="2245" y="1912"/>
                  </a:cubicBezTo>
                  <a:cubicBezTo>
                    <a:pt x="2213" y="1951"/>
                    <a:pt x="2189" y="1995"/>
                    <a:pt x="2157" y="2034"/>
                  </a:cubicBezTo>
                  <a:lnTo>
                    <a:pt x="2135" y="2062"/>
                  </a:lnTo>
                  <a:cubicBezTo>
                    <a:pt x="2119" y="2077"/>
                    <a:pt x="2094" y="2105"/>
                    <a:pt x="2078" y="2117"/>
                  </a:cubicBezTo>
                  <a:lnTo>
                    <a:pt x="2047" y="2145"/>
                  </a:lnTo>
                  <a:lnTo>
                    <a:pt x="1993" y="2188"/>
                  </a:lnTo>
                  <a:lnTo>
                    <a:pt x="1961" y="2200"/>
                  </a:lnTo>
                  <a:lnTo>
                    <a:pt x="1914" y="2228"/>
                  </a:lnTo>
                  <a:lnTo>
                    <a:pt x="1883" y="2243"/>
                  </a:lnTo>
                  <a:lnTo>
                    <a:pt x="1820" y="2255"/>
                  </a:lnTo>
                  <a:lnTo>
                    <a:pt x="1646" y="2255"/>
                  </a:lnTo>
                  <a:cubicBezTo>
                    <a:pt x="1653" y="2354"/>
                    <a:pt x="1678" y="2465"/>
                    <a:pt x="1700" y="2559"/>
                  </a:cubicBezTo>
                  <a:cubicBezTo>
                    <a:pt x="1788" y="2780"/>
                    <a:pt x="1858" y="2990"/>
                    <a:pt x="1921" y="3168"/>
                  </a:cubicBezTo>
                  <a:cubicBezTo>
                    <a:pt x="2283" y="4273"/>
                    <a:pt x="2261" y="4688"/>
                    <a:pt x="2213" y="4870"/>
                  </a:cubicBezTo>
                  <a:cubicBezTo>
                    <a:pt x="2204" y="4882"/>
                    <a:pt x="2204" y="4909"/>
                    <a:pt x="2198" y="4937"/>
                  </a:cubicBezTo>
                  <a:cubicBezTo>
                    <a:pt x="2110" y="5186"/>
                    <a:pt x="1984" y="5379"/>
                    <a:pt x="1835" y="5490"/>
                  </a:cubicBezTo>
                  <a:cubicBezTo>
                    <a:pt x="1757" y="5545"/>
                    <a:pt x="1694" y="5644"/>
                    <a:pt x="1631" y="5739"/>
                  </a:cubicBezTo>
                  <a:cubicBezTo>
                    <a:pt x="1568" y="5877"/>
                    <a:pt x="1410" y="6142"/>
                    <a:pt x="1212" y="6457"/>
                  </a:cubicBezTo>
                  <a:cubicBezTo>
                    <a:pt x="976" y="6860"/>
                    <a:pt x="583" y="7508"/>
                    <a:pt x="520" y="7706"/>
                  </a:cubicBezTo>
                  <a:cubicBezTo>
                    <a:pt x="529" y="7828"/>
                    <a:pt x="535" y="7966"/>
                    <a:pt x="551" y="8093"/>
                  </a:cubicBezTo>
                  <a:cubicBezTo>
                    <a:pt x="576" y="8341"/>
                    <a:pt x="592" y="8590"/>
                    <a:pt x="598" y="8839"/>
                  </a:cubicBezTo>
                  <a:lnTo>
                    <a:pt x="661" y="8851"/>
                  </a:lnTo>
                  <a:lnTo>
                    <a:pt x="560" y="9143"/>
                  </a:lnTo>
                  <a:cubicBezTo>
                    <a:pt x="551" y="9171"/>
                    <a:pt x="544" y="9198"/>
                    <a:pt x="535" y="9238"/>
                  </a:cubicBezTo>
                  <a:lnTo>
                    <a:pt x="504" y="9337"/>
                  </a:lnTo>
                  <a:lnTo>
                    <a:pt x="481" y="9337"/>
                  </a:lnTo>
                  <a:cubicBezTo>
                    <a:pt x="355" y="9514"/>
                    <a:pt x="40" y="10344"/>
                    <a:pt x="0" y="10648"/>
                  </a:cubicBezTo>
                  <a:cubicBezTo>
                    <a:pt x="0" y="10664"/>
                    <a:pt x="0" y="10691"/>
                    <a:pt x="0" y="10703"/>
                  </a:cubicBezTo>
                  <a:cubicBezTo>
                    <a:pt x="0" y="10731"/>
                    <a:pt x="9" y="10759"/>
                    <a:pt x="9" y="10786"/>
                  </a:cubicBezTo>
                  <a:lnTo>
                    <a:pt x="9" y="10814"/>
                  </a:lnTo>
                  <a:cubicBezTo>
                    <a:pt x="16" y="10841"/>
                    <a:pt x="25" y="10857"/>
                    <a:pt x="31" y="10885"/>
                  </a:cubicBezTo>
                  <a:lnTo>
                    <a:pt x="47" y="10924"/>
                  </a:lnTo>
                  <a:cubicBezTo>
                    <a:pt x="56" y="10952"/>
                    <a:pt x="63" y="10980"/>
                    <a:pt x="79" y="11023"/>
                  </a:cubicBezTo>
                  <a:lnTo>
                    <a:pt x="94" y="11063"/>
                  </a:lnTo>
                  <a:lnTo>
                    <a:pt x="126" y="11118"/>
                  </a:lnTo>
                  <a:lnTo>
                    <a:pt x="151" y="11173"/>
                  </a:lnTo>
                  <a:lnTo>
                    <a:pt x="157" y="11189"/>
                  </a:lnTo>
                  <a:lnTo>
                    <a:pt x="205" y="11256"/>
                  </a:lnTo>
                  <a:cubicBezTo>
                    <a:pt x="236" y="11311"/>
                    <a:pt x="277" y="11355"/>
                    <a:pt x="315" y="11394"/>
                  </a:cubicBezTo>
                  <a:lnTo>
                    <a:pt x="331" y="11422"/>
                  </a:lnTo>
                  <a:lnTo>
                    <a:pt x="371" y="11465"/>
                  </a:lnTo>
                  <a:cubicBezTo>
                    <a:pt x="394" y="11477"/>
                    <a:pt x="418" y="11493"/>
                    <a:pt x="441" y="11521"/>
                  </a:cubicBezTo>
                  <a:cubicBezTo>
                    <a:pt x="466" y="11533"/>
                    <a:pt x="488" y="11548"/>
                    <a:pt x="513" y="11560"/>
                  </a:cubicBezTo>
                  <a:lnTo>
                    <a:pt x="551" y="11604"/>
                  </a:lnTo>
                  <a:lnTo>
                    <a:pt x="567" y="11616"/>
                  </a:lnTo>
                  <a:cubicBezTo>
                    <a:pt x="598" y="11643"/>
                    <a:pt x="630" y="11687"/>
                    <a:pt x="661" y="11726"/>
                  </a:cubicBezTo>
                  <a:lnTo>
                    <a:pt x="765" y="11714"/>
                  </a:lnTo>
                  <a:lnTo>
                    <a:pt x="772" y="11714"/>
                  </a:lnTo>
                  <a:lnTo>
                    <a:pt x="875" y="11699"/>
                  </a:lnTo>
                  <a:lnTo>
                    <a:pt x="891" y="11699"/>
                  </a:lnTo>
                  <a:lnTo>
                    <a:pt x="976" y="11687"/>
                  </a:lnTo>
                  <a:lnTo>
                    <a:pt x="1064" y="11687"/>
                  </a:lnTo>
                  <a:cubicBezTo>
                    <a:pt x="1253" y="11714"/>
                    <a:pt x="1442" y="11781"/>
                    <a:pt x="1622" y="11864"/>
                  </a:cubicBezTo>
                  <a:cubicBezTo>
                    <a:pt x="1842" y="11963"/>
                    <a:pt x="2072" y="12030"/>
                    <a:pt x="2299" y="12074"/>
                  </a:cubicBezTo>
                  <a:cubicBezTo>
                    <a:pt x="2566" y="12074"/>
                    <a:pt x="2985" y="12267"/>
                    <a:pt x="3136" y="12528"/>
                  </a:cubicBezTo>
                  <a:cubicBezTo>
                    <a:pt x="3140" y="12540"/>
                    <a:pt x="3154" y="12544"/>
                    <a:pt x="3172" y="12544"/>
                  </a:cubicBezTo>
                  <a:cubicBezTo>
                    <a:pt x="3230" y="12544"/>
                    <a:pt x="3351" y="12481"/>
                    <a:pt x="3473" y="12267"/>
                  </a:cubicBezTo>
                  <a:cubicBezTo>
                    <a:pt x="3545" y="12141"/>
                    <a:pt x="3630" y="12058"/>
                    <a:pt x="3734" y="12030"/>
                  </a:cubicBezTo>
                  <a:cubicBezTo>
                    <a:pt x="3779" y="12018"/>
                    <a:pt x="3824" y="12011"/>
                    <a:pt x="3867" y="12011"/>
                  </a:cubicBezTo>
                  <a:cubicBezTo>
                    <a:pt x="3923" y="12011"/>
                    <a:pt x="3977" y="12022"/>
                    <a:pt x="4033" y="12046"/>
                  </a:cubicBezTo>
                  <a:cubicBezTo>
                    <a:pt x="4080" y="12058"/>
                    <a:pt x="4134" y="12058"/>
                    <a:pt x="4190" y="12074"/>
                  </a:cubicBezTo>
                  <a:cubicBezTo>
                    <a:pt x="4364" y="12074"/>
                    <a:pt x="4679" y="11781"/>
                    <a:pt x="4757" y="11548"/>
                  </a:cubicBezTo>
                  <a:cubicBezTo>
                    <a:pt x="4796" y="11438"/>
                    <a:pt x="4874" y="11311"/>
                    <a:pt x="5158" y="11106"/>
                  </a:cubicBezTo>
                  <a:lnTo>
                    <a:pt x="5182" y="11090"/>
                  </a:lnTo>
                  <a:lnTo>
                    <a:pt x="5261" y="11051"/>
                  </a:lnTo>
                  <a:lnTo>
                    <a:pt x="5340" y="10996"/>
                  </a:lnTo>
                  <a:cubicBezTo>
                    <a:pt x="5394" y="10968"/>
                    <a:pt x="5457" y="10940"/>
                    <a:pt x="5513" y="10897"/>
                  </a:cubicBezTo>
                  <a:lnTo>
                    <a:pt x="5551" y="10885"/>
                  </a:lnTo>
                  <a:lnTo>
                    <a:pt x="5670" y="10814"/>
                  </a:lnTo>
                  <a:cubicBezTo>
                    <a:pt x="5882" y="10703"/>
                    <a:pt x="6102" y="10620"/>
                    <a:pt x="6323" y="10553"/>
                  </a:cubicBezTo>
                  <a:lnTo>
                    <a:pt x="6354" y="10553"/>
                  </a:lnTo>
                  <a:cubicBezTo>
                    <a:pt x="6372" y="10549"/>
                    <a:pt x="6390" y="10545"/>
                    <a:pt x="6406" y="10545"/>
                  </a:cubicBezTo>
                  <a:cubicBezTo>
                    <a:pt x="6608" y="10545"/>
                    <a:pt x="6804" y="10838"/>
                    <a:pt x="7009" y="11106"/>
                  </a:cubicBezTo>
                  <a:cubicBezTo>
                    <a:pt x="7119" y="11272"/>
                    <a:pt x="7283" y="11505"/>
                    <a:pt x="7355" y="11505"/>
                  </a:cubicBezTo>
                  <a:cubicBezTo>
                    <a:pt x="7828" y="11521"/>
                    <a:pt x="8237" y="12074"/>
                    <a:pt x="8379" y="12860"/>
                  </a:cubicBezTo>
                  <a:cubicBezTo>
                    <a:pt x="8410" y="13026"/>
                    <a:pt x="8451" y="13191"/>
                    <a:pt x="8498" y="13357"/>
                  </a:cubicBezTo>
                  <a:cubicBezTo>
                    <a:pt x="8583" y="13661"/>
                    <a:pt x="8678" y="13954"/>
                    <a:pt x="8788" y="14230"/>
                  </a:cubicBezTo>
                  <a:cubicBezTo>
                    <a:pt x="8835" y="14353"/>
                    <a:pt x="8891" y="14463"/>
                    <a:pt x="8939" y="14574"/>
                  </a:cubicBezTo>
                  <a:lnTo>
                    <a:pt x="8986" y="14673"/>
                  </a:lnTo>
                  <a:cubicBezTo>
                    <a:pt x="9017" y="14740"/>
                    <a:pt x="9040" y="14811"/>
                    <a:pt x="9071" y="14850"/>
                  </a:cubicBezTo>
                  <a:lnTo>
                    <a:pt x="9103" y="14921"/>
                  </a:lnTo>
                  <a:cubicBezTo>
                    <a:pt x="9323" y="15308"/>
                    <a:pt x="9443" y="16209"/>
                    <a:pt x="9443" y="16513"/>
                  </a:cubicBezTo>
                  <a:cubicBezTo>
                    <a:pt x="9443" y="16624"/>
                    <a:pt x="9411" y="16718"/>
                    <a:pt x="9364" y="16789"/>
                  </a:cubicBezTo>
                  <a:cubicBezTo>
                    <a:pt x="9321" y="16841"/>
                    <a:pt x="9274" y="16865"/>
                    <a:pt x="9218" y="16865"/>
                  </a:cubicBezTo>
                  <a:cubicBezTo>
                    <a:pt x="9112" y="16865"/>
                    <a:pt x="8972" y="16786"/>
                    <a:pt x="8772" y="16679"/>
                  </a:cubicBezTo>
                  <a:cubicBezTo>
                    <a:pt x="8662" y="16624"/>
                    <a:pt x="8536" y="16552"/>
                    <a:pt x="8419" y="16513"/>
                  </a:cubicBezTo>
                  <a:cubicBezTo>
                    <a:pt x="8390" y="16493"/>
                    <a:pt x="8361" y="16481"/>
                    <a:pt x="8334" y="16481"/>
                  </a:cubicBezTo>
                  <a:cubicBezTo>
                    <a:pt x="8295" y="16481"/>
                    <a:pt x="8259" y="16501"/>
                    <a:pt x="8230" y="16541"/>
                  </a:cubicBezTo>
                  <a:cubicBezTo>
                    <a:pt x="8190" y="16596"/>
                    <a:pt x="8136" y="16746"/>
                    <a:pt x="8136" y="17216"/>
                  </a:cubicBezTo>
                  <a:cubicBezTo>
                    <a:pt x="8136" y="17520"/>
                    <a:pt x="7947" y="18061"/>
                    <a:pt x="7450" y="19179"/>
                  </a:cubicBezTo>
                  <a:lnTo>
                    <a:pt x="7409" y="19278"/>
                  </a:lnTo>
                  <a:lnTo>
                    <a:pt x="7441" y="19305"/>
                  </a:lnTo>
                  <a:lnTo>
                    <a:pt x="7456" y="19317"/>
                  </a:lnTo>
                  <a:cubicBezTo>
                    <a:pt x="7513" y="19361"/>
                    <a:pt x="7569" y="19388"/>
                    <a:pt x="7616" y="19400"/>
                  </a:cubicBezTo>
                  <a:lnTo>
                    <a:pt x="7623" y="19400"/>
                  </a:lnTo>
                  <a:cubicBezTo>
                    <a:pt x="7663" y="19416"/>
                    <a:pt x="7702" y="19428"/>
                    <a:pt x="7742" y="19444"/>
                  </a:cubicBezTo>
                  <a:cubicBezTo>
                    <a:pt x="7828" y="19388"/>
                    <a:pt x="7906" y="19317"/>
                    <a:pt x="7985" y="19234"/>
                  </a:cubicBezTo>
                  <a:cubicBezTo>
                    <a:pt x="8183" y="19041"/>
                    <a:pt x="8316" y="18930"/>
                    <a:pt x="8419" y="18930"/>
                  </a:cubicBezTo>
                  <a:lnTo>
                    <a:pt x="8457" y="18930"/>
                  </a:lnTo>
                  <a:lnTo>
                    <a:pt x="8482" y="18946"/>
                  </a:lnTo>
                  <a:lnTo>
                    <a:pt x="8489" y="18946"/>
                  </a:lnTo>
                  <a:lnTo>
                    <a:pt x="8514" y="18958"/>
                  </a:lnTo>
                  <a:lnTo>
                    <a:pt x="8545" y="18985"/>
                  </a:lnTo>
                  <a:lnTo>
                    <a:pt x="8552" y="18985"/>
                  </a:lnTo>
                  <a:lnTo>
                    <a:pt x="8592" y="19013"/>
                  </a:lnTo>
                  <a:lnTo>
                    <a:pt x="8599" y="19029"/>
                  </a:lnTo>
                  <a:lnTo>
                    <a:pt x="8640" y="19084"/>
                  </a:lnTo>
                  <a:lnTo>
                    <a:pt x="8646" y="19084"/>
                  </a:lnTo>
                  <a:lnTo>
                    <a:pt x="8694" y="19151"/>
                  </a:lnTo>
                  <a:lnTo>
                    <a:pt x="8703" y="19151"/>
                  </a:lnTo>
                  <a:cubicBezTo>
                    <a:pt x="8734" y="18669"/>
                    <a:pt x="8860" y="18488"/>
                    <a:pt x="9134" y="18144"/>
                  </a:cubicBezTo>
                  <a:cubicBezTo>
                    <a:pt x="9197" y="18061"/>
                    <a:pt x="9269" y="17978"/>
                    <a:pt x="9348" y="17868"/>
                  </a:cubicBezTo>
                  <a:cubicBezTo>
                    <a:pt x="9569" y="17575"/>
                    <a:pt x="9694" y="17161"/>
                    <a:pt x="9820" y="16762"/>
                  </a:cubicBezTo>
                  <a:cubicBezTo>
                    <a:pt x="9985" y="16248"/>
                    <a:pt x="10142" y="15763"/>
                    <a:pt x="10466" y="15652"/>
                  </a:cubicBezTo>
                  <a:cubicBezTo>
                    <a:pt x="10583" y="15597"/>
                    <a:pt x="10709" y="15541"/>
                    <a:pt x="10828" y="15474"/>
                  </a:cubicBezTo>
                  <a:cubicBezTo>
                    <a:pt x="11044" y="15320"/>
                    <a:pt x="11278" y="15245"/>
                    <a:pt x="11510" y="15245"/>
                  </a:cubicBezTo>
                  <a:cubicBezTo>
                    <a:pt x="11633" y="15245"/>
                    <a:pt x="11755" y="15265"/>
                    <a:pt x="11874" y="15308"/>
                  </a:cubicBezTo>
                  <a:cubicBezTo>
                    <a:pt x="12000" y="15336"/>
                    <a:pt x="12173" y="15403"/>
                    <a:pt x="12229" y="15652"/>
                  </a:cubicBezTo>
                  <a:cubicBezTo>
                    <a:pt x="12286" y="15905"/>
                    <a:pt x="12189" y="16154"/>
                    <a:pt x="12103" y="16347"/>
                  </a:cubicBezTo>
                  <a:cubicBezTo>
                    <a:pt x="12072" y="16430"/>
                    <a:pt x="11993" y="16608"/>
                    <a:pt x="12000" y="16663"/>
                  </a:cubicBezTo>
                  <a:cubicBezTo>
                    <a:pt x="12000" y="16663"/>
                    <a:pt x="12009" y="16691"/>
                    <a:pt x="12047" y="16734"/>
                  </a:cubicBezTo>
                  <a:cubicBezTo>
                    <a:pt x="12196" y="16861"/>
                    <a:pt x="12479" y="16888"/>
                    <a:pt x="12772" y="16888"/>
                  </a:cubicBezTo>
                  <a:cubicBezTo>
                    <a:pt x="12857" y="16888"/>
                    <a:pt x="12942" y="16888"/>
                    <a:pt x="13026" y="16884"/>
                  </a:cubicBezTo>
                  <a:cubicBezTo>
                    <a:pt x="13116" y="16884"/>
                    <a:pt x="13201" y="16880"/>
                    <a:pt x="13284" y="16880"/>
                  </a:cubicBezTo>
                  <a:cubicBezTo>
                    <a:pt x="13739" y="16880"/>
                    <a:pt x="14074" y="16943"/>
                    <a:pt x="14128" y="17425"/>
                  </a:cubicBezTo>
                  <a:cubicBezTo>
                    <a:pt x="14198" y="18018"/>
                    <a:pt x="13624" y="18377"/>
                    <a:pt x="13010" y="18780"/>
                  </a:cubicBezTo>
                  <a:cubicBezTo>
                    <a:pt x="12868" y="18863"/>
                    <a:pt x="12686" y="18985"/>
                    <a:pt x="12576" y="19068"/>
                  </a:cubicBezTo>
                  <a:cubicBezTo>
                    <a:pt x="12695" y="19167"/>
                    <a:pt x="12891" y="19290"/>
                    <a:pt x="13032" y="19372"/>
                  </a:cubicBezTo>
                  <a:cubicBezTo>
                    <a:pt x="13253" y="19499"/>
                    <a:pt x="13458" y="19649"/>
                    <a:pt x="13662" y="19842"/>
                  </a:cubicBezTo>
                  <a:cubicBezTo>
                    <a:pt x="13930" y="20147"/>
                    <a:pt x="13851" y="20700"/>
                    <a:pt x="13797" y="21114"/>
                  </a:cubicBezTo>
                  <a:cubicBezTo>
                    <a:pt x="13766" y="21252"/>
                    <a:pt x="13757" y="21406"/>
                    <a:pt x="13757" y="21557"/>
                  </a:cubicBezTo>
                  <a:cubicBezTo>
                    <a:pt x="13768" y="21584"/>
                    <a:pt x="13799" y="21600"/>
                    <a:pt x="13847" y="21600"/>
                  </a:cubicBezTo>
                  <a:cubicBezTo>
                    <a:pt x="13984" y="21600"/>
                    <a:pt x="14256" y="21462"/>
                    <a:pt x="14553" y="21087"/>
                  </a:cubicBezTo>
                  <a:cubicBezTo>
                    <a:pt x="14726" y="20881"/>
                    <a:pt x="14922" y="20727"/>
                    <a:pt x="15127" y="20644"/>
                  </a:cubicBezTo>
                  <a:cubicBezTo>
                    <a:pt x="15347" y="20561"/>
                    <a:pt x="15552" y="20395"/>
                    <a:pt x="15741" y="20190"/>
                  </a:cubicBezTo>
                  <a:cubicBezTo>
                    <a:pt x="15988" y="19898"/>
                    <a:pt x="16330" y="19850"/>
                    <a:pt x="16647" y="19850"/>
                  </a:cubicBezTo>
                  <a:cubicBezTo>
                    <a:pt x="16737" y="19850"/>
                    <a:pt x="16825" y="19854"/>
                    <a:pt x="16908" y="19858"/>
                  </a:cubicBezTo>
                  <a:cubicBezTo>
                    <a:pt x="16962" y="19862"/>
                    <a:pt x="17016" y="19866"/>
                    <a:pt x="17070" y="19866"/>
                  </a:cubicBezTo>
                  <a:cubicBezTo>
                    <a:pt x="17146" y="19866"/>
                    <a:pt x="17223" y="19858"/>
                    <a:pt x="17302" y="19842"/>
                  </a:cubicBezTo>
                  <a:cubicBezTo>
                    <a:pt x="17221" y="19767"/>
                    <a:pt x="17018" y="19649"/>
                    <a:pt x="16609" y="19649"/>
                  </a:cubicBezTo>
                  <a:cubicBezTo>
                    <a:pt x="16499" y="19649"/>
                    <a:pt x="16373" y="19657"/>
                    <a:pt x="16229" y="19677"/>
                  </a:cubicBezTo>
                  <a:cubicBezTo>
                    <a:pt x="16184" y="19688"/>
                    <a:pt x="16136" y="19692"/>
                    <a:pt x="16091" y="19692"/>
                  </a:cubicBezTo>
                  <a:cubicBezTo>
                    <a:pt x="15846" y="19692"/>
                    <a:pt x="15603" y="19538"/>
                    <a:pt x="15419" y="19250"/>
                  </a:cubicBezTo>
                  <a:cubicBezTo>
                    <a:pt x="15095" y="18737"/>
                    <a:pt x="15073" y="17895"/>
                    <a:pt x="15073" y="17658"/>
                  </a:cubicBezTo>
                  <a:cubicBezTo>
                    <a:pt x="15073" y="17105"/>
                    <a:pt x="16197" y="15763"/>
                    <a:pt x="16748" y="15680"/>
                  </a:cubicBezTo>
                  <a:cubicBezTo>
                    <a:pt x="17302" y="15585"/>
                    <a:pt x="17758" y="15293"/>
                    <a:pt x="18269" y="14866"/>
                  </a:cubicBezTo>
                  <a:cubicBezTo>
                    <a:pt x="18552" y="14657"/>
                    <a:pt x="18845" y="14507"/>
                    <a:pt x="19151" y="14408"/>
                  </a:cubicBezTo>
                  <a:lnTo>
                    <a:pt x="19144" y="14341"/>
                  </a:lnTo>
                  <a:lnTo>
                    <a:pt x="19135" y="14285"/>
                  </a:lnTo>
                  <a:cubicBezTo>
                    <a:pt x="19135" y="14242"/>
                    <a:pt x="19128" y="14187"/>
                    <a:pt x="19128" y="14147"/>
                  </a:cubicBezTo>
                  <a:lnTo>
                    <a:pt x="19128" y="14120"/>
                  </a:lnTo>
                  <a:cubicBezTo>
                    <a:pt x="19128" y="14092"/>
                    <a:pt x="19119" y="14048"/>
                    <a:pt x="19119" y="14009"/>
                  </a:cubicBezTo>
                  <a:cubicBezTo>
                    <a:pt x="19112" y="13981"/>
                    <a:pt x="19119" y="13981"/>
                    <a:pt x="19119" y="13966"/>
                  </a:cubicBezTo>
                  <a:lnTo>
                    <a:pt x="19119" y="13717"/>
                  </a:lnTo>
                  <a:cubicBezTo>
                    <a:pt x="19119" y="13689"/>
                    <a:pt x="19119" y="13661"/>
                    <a:pt x="19128" y="13650"/>
                  </a:cubicBezTo>
                  <a:cubicBezTo>
                    <a:pt x="19128" y="13634"/>
                    <a:pt x="19128" y="13622"/>
                    <a:pt x="19135" y="13606"/>
                  </a:cubicBezTo>
                  <a:cubicBezTo>
                    <a:pt x="19144" y="13578"/>
                    <a:pt x="19151" y="13539"/>
                    <a:pt x="19160" y="13511"/>
                  </a:cubicBezTo>
                  <a:cubicBezTo>
                    <a:pt x="19182" y="13468"/>
                    <a:pt x="19207" y="13428"/>
                    <a:pt x="19238" y="13385"/>
                  </a:cubicBezTo>
                  <a:lnTo>
                    <a:pt x="19245" y="13385"/>
                  </a:lnTo>
                  <a:cubicBezTo>
                    <a:pt x="19254" y="13373"/>
                    <a:pt x="19270" y="13357"/>
                    <a:pt x="19276" y="13357"/>
                  </a:cubicBezTo>
                  <a:lnTo>
                    <a:pt x="19301" y="13345"/>
                  </a:lnTo>
                  <a:lnTo>
                    <a:pt x="19333" y="13330"/>
                  </a:lnTo>
                  <a:cubicBezTo>
                    <a:pt x="19465" y="13191"/>
                    <a:pt x="19591" y="13026"/>
                    <a:pt x="19711" y="12832"/>
                  </a:cubicBezTo>
                  <a:cubicBezTo>
                    <a:pt x="19985" y="12433"/>
                    <a:pt x="20158" y="12184"/>
                    <a:pt x="20309" y="12184"/>
                  </a:cubicBezTo>
                  <a:lnTo>
                    <a:pt x="20363" y="12184"/>
                  </a:lnTo>
                  <a:cubicBezTo>
                    <a:pt x="20426" y="12184"/>
                    <a:pt x="20520" y="12212"/>
                    <a:pt x="20624" y="12224"/>
                  </a:cubicBezTo>
                  <a:cubicBezTo>
                    <a:pt x="20734" y="12251"/>
                    <a:pt x="20860" y="12279"/>
                    <a:pt x="20986" y="12307"/>
                  </a:cubicBezTo>
                  <a:cubicBezTo>
                    <a:pt x="21049" y="12323"/>
                    <a:pt x="21119" y="12323"/>
                    <a:pt x="21182" y="12323"/>
                  </a:cubicBezTo>
                  <a:cubicBezTo>
                    <a:pt x="21206" y="12169"/>
                    <a:pt x="21238" y="12018"/>
                    <a:pt x="21276" y="11864"/>
                  </a:cubicBezTo>
                  <a:cubicBezTo>
                    <a:pt x="21332" y="11687"/>
                    <a:pt x="21371" y="11477"/>
                    <a:pt x="21395" y="11272"/>
                  </a:cubicBezTo>
                  <a:cubicBezTo>
                    <a:pt x="21380" y="11229"/>
                    <a:pt x="21364" y="11189"/>
                    <a:pt x="21339" y="11146"/>
                  </a:cubicBezTo>
                  <a:lnTo>
                    <a:pt x="21301" y="11063"/>
                  </a:lnTo>
                  <a:cubicBezTo>
                    <a:pt x="21206" y="10913"/>
                    <a:pt x="21143" y="10719"/>
                    <a:pt x="21112" y="10498"/>
                  </a:cubicBezTo>
                  <a:cubicBezTo>
                    <a:pt x="21103" y="10454"/>
                    <a:pt x="21103" y="10427"/>
                    <a:pt x="21112" y="10387"/>
                  </a:cubicBezTo>
                  <a:cubicBezTo>
                    <a:pt x="21112" y="10360"/>
                    <a:pt x="21119" y="10316"/>
                    <a:pt x="21128" y="10277"/>
                  </a:cubicBezTo>
                  <a:cubicBezTo>
                    <a:pt x="21175" y="10067"/>
                    <a:pt x="21308" y="9984"/>
                    <a:pt x="21418" y="9901"/>
                  </a:cubicBezTo>
                  <a:cubicBezTo>
                    <a:pt x="21458" y="9874"/>
                    <a:pt x="21497" y="9846"/>
                    <a:pt x="21537" y="9819"/>
                  </a:cubicBezTo>
                  <a:cubicBezTo>
                    <a:pt x="21506" y="9779"/>
                    <a:pt x="21474" y="9724"/>
                    <a:pt x="21443" y="9680"/>
                  </a:cubicBezTo>
                  <a:cubicBezTo>
                    <a:pt x="21355" y="9570"/>
                    <a:pt x="21254" y="9447"/>
                    <a:pt x="21254" y="9226"/>
                  </a:cubicBezTo>
                  <a:cubicBezTo>
                    <a:pt x="21260" y="9060"/>
                    <a:pt x="21317" y="8906"/>
                    <a:pt x="21395" y="8796"/>
                  </a:cubicBezTo>
                  <a:lnTo>
                    <a:pt x="21427" y="8740"/>
                  </a:lnTo>
                  <a:cubicBezTo>
                    <a:pt x="21497" y="8646"/>
                    <a:pt x="21562" y="8535"/>
                    <a:pt x="21600" y="8397"/>
                  </a:cubicBezTo>
                  <a:cubicBezTo>
                    <a:pt x="21600" y="8381"/>
                    <a:pt x="21600" y="8369"/>
                    <a:pt x="21600" y="8353"/>
                  </a:cubicBezTo>
                  <a:cubicBezTo>
                    <a:pt x="21593" y="8243"/>
                    <a:pt x="21465" y="8160"/>
                    <a:pt x="21317" y="8065"/>
                  </a:cubicBezTo>
                  <a:cubicBezTo>
                    <a:pt x="21197" y="7982"/>
                    <a:pt x="21080" y="7883"/>
                    <a:pt x="20970" y="7788"/>
                  </a:cubicBezTo>
                  <a:cubicBezTo>
                    <a:pt x="20813" y="7646"/>
                    <a:pt x="20640" y="7563"/>
                    <a:pt x="20466" y="7552"/>
                  </a:cubicBezTo>
                  <a:cubicBezTo>
                    <a:pt x="20284" y="7524"/>
                    <a:pt x="20104" y="7441"/>
                    <a:pt x="19938" y="7303"/>
                  </a:cubicBezTo>
                  <a:cubicBezTo>
                    <a:pt x="19789" y="7176"/>
                    <a:pt x="19513" y="7164"/>
                    <a:pt x="19317" y="7149"/>
                  </a:cubicBezTo>
                  <a:cubicBezTo>
                    <a:pt x="19065" y="7137"/>
                    <a:pt x="18860" y="7121"/>
                    <a:pt x="18845" y="6833"/>
                  </a:cubicBezTo>
                  <a:cubicBezTo>
                    <a:pt x="18782" y="6679"/>
                    <a:pt x="18703" y="6529"/>
                    <a:pt x="18624" y="6390"/>
                  </a:cubicBezTo>
                  <a:cubicBezTo>
                    <a:pt x="18514" y="6209"/>
                    <a:pt x="18410" y="5987"/>
                    <a:pt x="18316" y="5766"/>
                  </a:cubicBezTo>
                  <a:cubicBezTo>
                    <a:pt x="18316" y="5754"/>
                    <a:pt x="18309" y="5739"/>
                    <a:pt x="18285" y="5727"/>
                  </a:cubicBezTo>
                  <a:cubicBezTo>
                    <a:pt x="18269" y="5719"/>
                    <a:pt x="18251" y="5715"/>
                    <a:pt x="18231" y="5715"/>
                  </a:cubicBezTo>
                  <a:cubicBezTo>
                    <a:pt x="18127" y="5715"/>
                    <a:pt x="17976" y="5806"/>
                    <a:pt x="17844" y="5948"/>
                  </a:cubicBezTo>
                  <a:cubicBezTo>
                    <a:pt x="17718" y="6094"/>
                    <a:pt x="17567" y="6228"/>
                    <a:pt x="17396" y="6228"/>
                  </a:cubicBezTo>
                  <a:cubicBezTo>
                    <a:pt x="17290" y="6228"/>
                    <a:pt x="17176" y="6177"/>
                    <a:pt x="17056" y="6043"/>
                  </a:cubicBezTo>
                  <a:cubicBezTo>
                    <a:pt x="16993" y="5987"/>
                    <a:pt x="16939" y="5905"/>
                    <a:pt x="16883" y="5837"/>
                  </a:cubicBezTo>
                  <a:cubicBezTo>
                    <a:pt x="16789" y="5699"/>
                    <a:pt x="16685" y="5573"/>
                    <a:pt x="16622" y="5573"/>
                  </a:cubicBezTo>
                  <a:cubicBezTo>
                    <a:pt x="16607" y="5573"/>
                    <a:pt x="16600" y="5589"/>
                    <a:pt x="16591" y="5589"/>
                  </a:cubicBezTo>
                  <a:cubicBezTo>
                    <a:pt x="16523" y="5640"/>
                    <a:pt x="16436" y="5672"/>
                    <a:pt x="16348" y="5672"/>
                  </a:cubicBezTo>
                  <a:cubicBezTo>
                    <a:pt x="16226" y="5672"/>
                    <a:pt x="16103" y="5612"/>
                    <a:pt x="16017" y="5478"/>
                  </a:cubicBezTo>
                  <a:cubicBezTo>
                    <a:pt x="15914" y="5324"/>
                    <a:pt x="15882" y="5075"/>
                    <a:pt x="15930" y="4842"/>
                  </a:cubicBezTo>
                  <a:cubicBezTo>
                    <a:pt x="15977" y="4538"/>
                    <a:pt x="15615" y="3598"/>
                    <a:pt x="15466" y="3487"/>
                  </a:cubicBezTo>
                  <a:cubicBezTo>
                    <a:pt x="15450" y="3472"/>
                    <a:pt x="15435" y="3472"/>
                    <a:pt x="15426" y="3472"/>
                  </a:cubicBezTo>
                  <a:cubicBezTo>
                    <a:pt x="15356" y="3460"/>
                    <a:pt x="15284" y="3444"/>
                    <a:pt x="15214" y="3444"/>
                  </a:cubicBezTo>
                  <a:cubicBezTo>
                    <a:pt x="15032" y="3444"/>
                    <a:pt x="14821" y="3432"/>
                    <a:pt x="14663" y="3278"/>
                  </a:cubicBezTo>
                  <a:cubicBezTo>
                    <a:pt x="14623" y="3239"/>
                    <a:pt x="14584" y="3195"/>
                    <a:pt x="14553" y="3128"/>
                  </a:cubicBezTo>
                  <a:cubicBezTo>
                    <a:pt x="14528" y="3085"/>
                    <a:pt x="14506" y="3029"/>
                    <a:pt x="14490" y="2974"/>
                  </a:cubicBezTo>
                  <a:cubicBezTo>
                    <a:pt x="14449" y="2852"/>
                    <a:pt x="14411" y="2725"/>
                    <a:pt x="14364" y="2603"/>
                  </a:cubicBezTo>
                  <a:cubicBezTo>
                    <a:pt x="14339" y="2532"/>
                    <a:pt x="14317" y="2476"/>
                    <a:pt x="14292" y="2409"/>
                  </a:cubicBezTo>
                  <a:cubicBezTo>
                    <a:pt x="14191" y="2133"/>
                    <a:pt x="14128" y="1840"/>
                    <a:pt x="14222" y="1536"/>
                  </a:cubicBezTo>
                  <a:cubicBezTo>
                    <a:pt x="14276" y="1370"/>
                    <a:pt x="14222" y="818"/>
                    <a:pt x="14135" y="419"/>
                  </a:cubicBezTo>
                  <a:cubicBezTo>
                    <a:pt x="14112" y="336"/>
                    <a:pt x="14087" y="253"/>
                    <a:pt x="14065" y="170"/>
                  </a:cubicBezTo>
                  <a:cubicBezTo>
                    <a:pt x="14020" y="59"/>
                    <a:pt x="13808" y="0"/>
                    <a:pt x="1360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33" name="Google Shape;4241;p57"/>
            <p:cNvGrpSpPr/>
            <p:nvPr/>
          </p:nvGrpSpPr>
          <p:grpSpPr>
            <a:xfrm>
              <a:off x="1425075" y="425889"/>
              <a:ext cx="12701" cy="12701"/>
              <a:chOff x="0" y="0"/>
              <a:chExt cx="12700" cy="12700"/>
            </a:xfrm>
          </p:grpSpPr>
          <p:sp>
            <p:nvSpPr>
              <p:cNvPr id="3331"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9082" h="21600" fill="norm" stroke="1" extrusionOk="0">
                    <a:moveTo>
                      <a:pt x="17843" y="21600"/>
                    </a:moveTo>
                    <a:cubicBezTo>
                      <a:pt x="20124" y="19490"/>
                      <a:pt x="21600" y="1406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32"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9082" h="21600" fill="norm" stroke="1" extrusionOk="0">
                    <a:moveTo>
                      <a:pt x="0" y="0"/>
                    </a:moveTo>
                    <a:cubicBezTo>
                      <a:pt x="21600" y="14065"/>
                      <a:pt x="20124" y="19490"/>
                      <a:pt x="17843"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34" name="Google Shape;4243;p57"/>
            <p:cNvSpPr/>
            <p:nvPr/>
          </p:nvSpPr>
          <p:spPr>
            <a:xfrm>
              <a:off x="1414123" y="45101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086" y="4320"/>
                  </a:lnTo>
                  <a:cubicBezTo>
                    <a:pt x="9257" y="10491"/>
                    <a:pt x="15429" y="17280"/>
                    <a:pt x="21600" y="21600"/>
                  </a:cubicBezTo>
                  <a:cubicBezTo>
                    <a:pt x="14106" y="14811"/>
                    <a:pt x="7935" y="864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35" name="Google Shape;4251;p57"/>
            <p:cNvSpPr/>
            <p:nvPr/>
          </p:nvSpPr>
          <p:spPr>
            <a:xfrm>
              <a:off x="1416220" y="44297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200" y="0"/>
                  </a:moveTo>
                  <a:cubicBezTo>
                    <a:pt x="7200" y="7855"/>
                    <a:pt x="5143" y="14868"/>
                    <a:pt x="0" y="21600"/>
                  </a:cubicBezTo>
                  <a:lnTo>
                    <a:pt x="21600" y="1122"/>
                  </a:lnTo>
                  <a:lnTo>
                    <a:pt x="72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36" name="Google Shape;4259;p57"/>
            <p:cNvSpPr/>
            <p:nvPr/>
          </p:nvSpPr>
          <p:spPr>
            <a:xfrm>
              <a:off x="1442526" y="45100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6396" y="9450"/>
                    <a:pt x="2172" y="16200"/>
                    <a:pt x="0" y="21600"/>
                  </a:cubicBezTo>
                  <a:cubicBezTo>
                    <a:pt x="3017" y="14271"/>
                    <a:pt x="10981" y="675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39" name="Google Shape;4260;p57"/>
            <p:cNvGrpSpPr/>
            <p:nvPr/>
          </p:nvGrpSpPr>
          <p:grpSpPr>
            <a:xfrm>
              <a:off x="1416879" y="458200"/>
              <a:ext cx="12701" cy="1032"/>
              <a:chOff x="0" y="0"/>
              <a:chExt cx="12700" cy="1030"/>
            </a:xfrm>
          </p:grpSpPr>
          <p:sp>
            <p:nvSpPr>
              <p:cNvPr id="3337" name="Линия"/>
              <p:cNvSpPr/>
              <p:nvPr/>
            </p:nvSpPr>
            <p:spPr>
              <a:xfrm flipV="1">
                <a:off x="0" y="0"/>
                <a:ext cx="12701" cy="103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338" name="Линия"/>
              <p:cNvSpPr/>
              <p:nvPr/>
            </p:nvSpPr>
            <p:spPr>
              <a:xfrm flipH="1">
                <a:off x="-1" y="0"/>
                <a:ext cx="12702" cy="103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342" name="Google Shape;4261;p57"/>
            <p:cNvGrpSpPr/>
            <p:nvPr/>
          </p:nvGrpSpPr>
          <p:grpSpPr>
            <a:xfrm>
              <a:off x="1436036" y="453386"/>
              <a:ext cx="12701" cy="12701"/>
              <a:chOff x="0" y="0"/>
              <a:chExt cx="12699" cy="12700"/>
            </a:xfrm>
          </p:grpSpPr>
          <p:sp>
            <p:nvSpPr>
              <p:cNvPr id="3340"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5037" fill="norm" stroke="1" extrusionOk="0">
                    <a:moveTo>
                      <a:pt x="21600" y="15037"/>
                    </a:moveTo>
                    <a:cubicBezTo>
                      <a:pt x="14779" y="1292"/>
                      <a:pt x="7471" y="-6563"/>
                      <a:pt x="0" y="718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41"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5037" fill="norm" stroke="1" extrusionOk="0">
                    <a:moveTo>
                      <a:pt x="0" y="7182"/>
                    </a:moveTo>
                    <a:cubicBezTo>
                      <a:pt x="7471" y="-6563"/>
                      <a:pt x="14779" y="1292"/>
                      <a:pt x="21600" y="15037"/>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345" name="Google Shape;4272;p57"/>
            <p:cNvGrpSpPr/>
            <p:nvPr/>
          </p:nvGrpSpPr>
          <p:grpSpPr>
            <a:xfrm>
              <a:off x="1463490" y="456996"/>
              <a:ext cx="12701" cy="12701"/>
              <a:chOff x="0" y="0"/>
              <a:chExt cx="12700" cy="12700"/>
            </a:xfrm>
          </p:grpSpPr>
          <p:sp>
            <p:nvSpPr>
              <p:cNvPr id="334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706" y="7200"/>
                      <a:pt x="13042" y="144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4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042" y="14400"/>
                      <a:pt x="5706" y="72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46" name="Google Shape;4273;p57"/>
            <p:cNvSpPr/>
            <p:nvPr/>
          </p:nvSpPr>
          <p:spPr>
            <a:xfrm>
              <a:off x="1448800" y="44878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487" y="617"/>
                    <a:pt x="18705" y="1851"/>
                    <a:pt x="16553" y="3703"/>
                  </a:cubicBezTo>
                  <a:cubicBezTo>
                    <a:pt x="18260" y="2469"/>
                    <a:pt x="19893" y="1234"/>
                    <a:pt x="21600" y="0"/>
                  </a:cubicBezTo>
                  <a:close/>
                  <a:moveTo>
                    <a:pt x="16553" y="3703"/>
                  </a:moveTo>
                  <a:cubicBezTo>
                    <a:pt x="10986" y="8331"/>
                    <a:pt x="5419" y="13886"/>
                    <a:pt x="0" y="21600"/>
                  </a:cubicBezTo>
                  <a:cubicBezTo>
                    <a:pt x="6235" y="13577"/>
                    <a:pt x="12247" y="7714"/>
                    <a:pt x="16553" y="370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47" name="Google Shape;4274;p57"/>
            <p:cNvSpPr/>
            <p:nvPr/>
          </p:nvSpPr>
          <p:spPr>
            <a:xfrm>
              <a:off x="1466029" y="46139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200" y="8591"/>
                    <a:pt x="14400" y="15464"/>
                    <a:pt x="21600" y="21600"/>
                  </a:cubicBezTo>
                  <a:cubicBezTo>
                    <a:pt x="14400" y="15464"/>
                    <a:pt x="7200" y="785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48" name="Google Shape;4276;p57"/>
            <p:cNvSpPr/>
            <p:nvPr/>
          </p:nvSpPr>
          <p:spPr>
            <a:xfrm>
              <a:off x="1459424" y="47463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3045"/>
                    <a:pt x="16770" y="7982"/>
                    <a:pt x="4494" y="18021"/>
                  </a:cubicBezTo>
                  <a:cubicBezTo>
                    <a:pt x="16971" y="7941"/>
                    <a:pt x="21600" y="3045"/>
                    <a:pt x="21600" y="0"/>
                  </a:cubicBezTo>
                  <a:close/>
                  <a:moveTo>
                    <a:pt x="4494" y="18021"/>
                  </a:moveTo>
                  <a:cubicBezTo>
                    <a:pt x="3488" y="18885"/>
                    <a:pt x="2348" y="19790"/>
                    <a:pt x="1140" y="20736"/>
                  </a:cubicBezTo>
                  <a:lnTo>
                    <a:pt x="671" y="21065"/>
                  </a:lnTo>
                  <a:lnTo>
                    <a:pt x="1409" y="20571"/>
                  </a:lnTo>
                  <a:cubicBezTo>
                    <a:pt x="2482" y="19707"/>
                    <a:pt x="3555" y="18843"/>
                    <a:pt x="4494" y="18021"/>
                  </a:cubicBezTo>
                  <a:close/>
                  <a:moveTo>
                    <a:pt x="671" y="21065"/>
                  </a:moveTo>
                  <a:lnTo>
                    <a:pt x="0" y="21600"/>
                  </a:lnTo>
                  <a:lnTo>
                    <a:pt x="201" y="21435"/>
                  </a:lnTo>
                  <a:lnTo>
                    <a:pt x="671" y="21065"/>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49" name="Google Shape;4278;p57"/>
            <p:cNvSpPr/>
            <p:nvPr/>
          </p:nvSpPr>
          <p:spPr>
            <a:xfrm>
              <a:off x="1426317" y="379409"/>
              <a:ext cx="67741" cy="47006"/>
            </a:xfrm>
            <a:custGeom>
              <a:avLst/>
              <a:gdLst/>
              <a:ahLst/>
              <a:cxnLst>
                <a:cxn ang="0">
                  <a:pos x="wd2" y="hd2"/>
                </a:cxn>
                <a:cxn ang="5400000">
                  <a:pos x="wd2" y="hd2"/>
                </a:cxn>
                <a:cxn ang="10800000">
                  <a:pos x="wd2" y="hd2"/>
                </a:cxn>
                <a:cxn ang="16200000">
                  <a:pos x="wd2" y="hd2"/>
                </a:cxn>
              </a:cxnLst>
              <a:rect l="0" t="0" r="r" b="b"/>
              <a:pathLst>
                <a:path w="21570" h="21600" fill="norm" stroke="1" extrusionOk="0">
                  <a:moveTo>
                    <a:pt x="11427" y="0"/>
                  </a:moveTo>
                  <a:cubicBezTo>
                    <a:pt x="11384" y="19"/>
                    <a:pt x="11336" y="44"/>
                    <a:pt x="11293" y="62"/>
                  </a:cubicBezTo>
                  <a:lnTo>
                    <a:pt x="11245" y="87"/>
                  </a:lnTo>
                  <a:lnTo>
                    <a:pt x="11155" y="150"/>
                  </a:lnTo>
                  <a:lnTo>
                    <a:pt x="11124" y="175"/>
                  </a:lnTo>
                  <a:cubicBezTo>
                    <a:pt x="11081" y="193"/>
                    <a:pt x="11051" y="218"/>
                    <a:pt x="11020" y="262"/>
                  </a:cubicBezTo>
                  <a:cubicBezTo>
                    <a:pt x="10930" y="393"/>
                    <a:pt x="10839" y="543"/>
                    <a:pt x="10778" y="718"/>
                  </a:cubicBezTo>
                  <a:cubicBezTo>
                    <a:pt x="10610" y="1067"/>
                    <a:pt x="10398" y="1572"/>
                    <a:pt x="9931" y="1572"/>
                  </a:cubicBezTo>
                  <a:cubicBezTo>
                    <a:pt x="9810" y="1572"/>
                    <a:pt x="9672" y="1547"/>
                    <a:pt x="9538" y="1529"/>
                  </a:cubicBezTo>
                  <a:cubicBezTo>
                    <a:pt x="9404" y="1504"/>
                    <a:pt x="9274" y="1485"/>
                    <a:pt x="9153" y="1485"/>
                  </a:cubicBezTo>
                  <a:cubicBezTo>
                    <a:pt x="8928" y="1485"/>
                    <a:pt x="8716" y="1554"/>
                    <a:pt x="8491" y="1791"/>
                  </a:cubicBezTo>
                  <a:cubicBezTo>
                    <a:pt x="8340" y="1965"/>
                    <a:pt x="8219" y="2184"/>
                    <a:pt x="8115" y="2421"/>
                  </a:cubicBezTo>
                  <a:cubicBezTo>
                    <a:pt x="8007" y="2639"/>
                    <a:pt x="7964" y="2926"/>
                    <a:pt x="7994" y="3207"/>
                  </a:cubicBezTo>
                  <a:lnTo>
                    <a:pt x="7994" y="3232"/>
                  </a:lnTo>
                  <a:cubicBezTo>
                    <a:pt x="8037" y="3644"/>
                    <a:pt x="8085" y="4174"/>
                    <a:pt x="7947" y="4542"/>
                  </a:cubicBezTo>
                  <a:cubicBezTo>
                    <a:pt x="7934" y="4611"/>
                    <a:pt x="7916" y="4654"/>
                    <a:pt x="7886" y="4717"/>
                  </a:cubicBezTo>
                  <a:cubicBezTo>
                    <a:pt x="7765" y="4892"/>
                    <a:pt x="7601" y="5004"/>
                    <a:pt x="7432" y="5004"/>
                  </a:cubicBezTo>
                  <a:cubicBezTo>
                    <a:pt x="7371" y="5004"/>
                    <a:pt x="7371" y="5004"/>
                    <a:pt x="7268" y="5222"/>
                  </a:cubicBezTo>
                  <a:cubicBezTo>
                    <a:pt x="7160" y="5528"/>
                    <a:pt x="6978" y="5765"/>
                    <a:pt x="6753" y="5896"/>
                  </a:cubicBezTo>
                  <a:cubicBezTo>
                    <a:pt x="6390" y="6071"/>
                    <a:pt x="5798" y="6882"/>
                    <a:pt x="5755" y="7188"/>
                  </a:cubicBezTo>
                  <a:cubicBezTo>
                    <a:pt x="5737" y="7294"/>
                    <a:pt x="5724" y="7450"/>
                    <a:pt x="5707" y="7599"/>
                  </a:cubicBezTo>
                  <a:cubicBezTo>
                    <a:pt x="5646" y="8298"/>
                    <a:pt x="5586" y="9128"/>
                    <a:pt x="5119" y="9128"/>
                  </a:cubicBezTo>
                  <a:cubicBezTo>
                    <a:pt x="4786" y="9128"/>
                    <a:pt x="3982" y="9371"/>
                    <a:pt x="3800" y="9677"/>
                  </a:cubicBezTo>
                  <a:lnTo>
                    <a:pt x="3727" y="9808"/>
                  </a:lnTo>
                  <a:lnTo>
                    <a:pt x="3679" y="9895"/>
                  </a:lnTo>
                  <a:lnTo>
                    <a:pt x="3636" y="9958"/>
                  </a:lnTo>
                  <a:cubicBezTo>
                    <a:pt x="3515" y="10132"/>
                    <a:pt x="3377" y="10307"/>
                    <a:pt x="3243" y="10438"/>
                  </a:cubicBezTo>
                  <a:lnTo>
                    <a:pt x="3165" y="10482"/>
                  </a:lnTo>
                  <a:lnTo>
                    <a:pt x="3152" y="10482"/>
                  </a:lnTo>
                  <a:lnTo>
                    <a:pt x="3074" y="10550"/>
                  </a:lnTo>
                  <a:lnTo>
                    <a:pt x="3044" y="10550"/>
                  </a:lnTo>
                  <a:lnTo>
                    <a:pt x="2966" y="10569"/>
                  </a:lnTo>
                  <a:lnTo>
                    <a:pt x="2953" y="10569"/>
                  </a:lnTo>
                  <a:cubicBezTo>
                    <a:pt x="2862" y="10613"/>
                    <a:pt x="2771" y="10638"/>
                    <a:pt x="2694" y="10638"/>
                  </a:cubicBezTo>
                  <a:lnTo>
                    <a:pt x="2438" y="10638"/>
                  </a:lnTo>
                  <a:cubicBezTo>
                    <a:pt x="2378" y="10638"/>
                    <a:pt x="2330" y="10613"/>
                    <a:pt x="2287" y="10594"/>
                  </a:cubicBezTo>
                  <a:lnTo>
                    <a:pt x="1621" y="10594"/>
                  </a:lnTo>
                  <a:lnTo>
                    <a:pt x="1180" y="10569"/>
                  </a:lnTo>
                  <a:lnTo>
                    <a:pt x="865" y="10569"/>
                  </a:lnTo>
                  <a:lnTo>
                    <a:pt x="865" y="10594"/>
                  </a:lnTo>
                  <a:cubicBezTo>
                    <a:pt x="757" y="11093"/>
                    <a:pt x="804" y="11617"/>
                    <a:pt x="955" y="12079"/>
                  </a:cubicBezTo>
                  <a:cubicBezTo>
                    <a:pt x="986" y="12141"/>
                    <a:pt x="1016" y="12210"/>
                    <a:pt x="1059" y="12272"/>
                  </a:cubicBezTo>
                  <a:cubicBezTo>
                    <a:pt x="1090" y="12341"/>
                    <a:pt x="1120" y="12385"/>
                    <a:pt x="1150" y="12428"/>
                  </a:cubicBezTo>
                  <a:cubicBezTo>
                    <a:pt x="1531" y="12909"/>
                    <a:pt x="1712" y="14194"/>
                    <a:pt x="1621" y="15049"/>
                  </a:cubicBezTo>
                  <a:cubicBezTo>
                    <a:pt x="1561" y="15704"/>
                    <a:pt x="1349" y="15966"/>
                    <a:pt x="1198" y="16053"/>
                  </a:cubicBezTo>
                  <a:cubicBezTo>
                    <a:pt x="683" y="16378"/>
                    <a:pt x="61" y="17145"/>
                    <a:pt x="0" y="17432"/>
                  </a:cubicBezTo>
                  <a:cubicBezTo>
                    <a:pt x="78" y="17563"/>
                    <a:pt x="151" y="17694"/>
                    <a:pt x="259" y="17800"/>
                  </a:cubicBezTo>
                  <a:cubicBezTo>
                    <a:pt x="532" y="18131"/>
                    <a:pt x="908" y="18611"/>
                    <a:pt x="774" y="19285"/>
                  </a:cubicBezTo>
                  <a:cubicBezTo>
                    <a:pt x="696" y="19747"/>
                    <a:pt x="683" y="20202"/>
                    <a:pt x="713" y="20664"/>
                  </a:cubicBezTo>
                  <a:lnTo>
                    <a:pt x="1090" y="20664"/>
                  </a:lnTo>
                  <a:lnTo>
                    <a:pt x="1167" y="20639"/>
                  </a:lnTo>
                  <a:lnTo>
                    <a:pt x="1198" y="20620"/>
                  </a:lnTo>
                  <a:lnTo>
                    <a:pt x="1258" y="20595"/>
                  </a:lnTo>
                  <a:lnTo>
                    <a:pt x="1301" y="20577"/>
                  </a:lnTo>
                  <a:lnTo>
                    <a:pt x="1349" y="20552"/>
                  </a:lnTo>
                  <a:lnTo>
                    <a:pt x="1409" y="20508"/>
                  </a:lnTo>
                  <a:lnTo>
                    <a:pt x="1440" y="20464"/>
                  </a:lnTo>
                  <a:cubicBezTo>
                    <a:pt x="1470" y="20446"/>
                    <a:pt x="1500" y="20402"/>
                    <a:pt x="1531" y="20358"/>
                  </a:cubicBezTo>
                  <a:cubicBezTo>
                    <a:pt x="1604" y="20246"/>
                    <a:pt x="1665" y="20140"/>
                    <a:pt x="1742" y="20028"/>
                  </a:cubicBezTo>
                  <a:cubicBezTo>
                    <a:pt x="2045" y="19504"/>
                    <a:pt x="2408" y="18936"/>
                    <a:pt x="3273" y="18936"/>
                  </a:cubicBezTo>
                  <a:cubicBezTo>
                    <a:pt x="5919" y="18936"/>
                    <a:pt x="7177" y="19179"/>
                    <a:pt x="7540" y="19766"/>
                  </a:cubicBezTo>
                  <a:cubicBezTo>
                    <a:pt x="7648" y="19953"/>
                    <a:pt x="7886" y="19997"/>
                    <a:pt x="8154" y="19997"/>
                  </a:cubicBezTo>
                  <a:cubicBezTo>
                    <a:pt x="8258" y="19997"/>
                    <a:pt x="8370" y="19990"/>
                    <a:pt x="8478" y="19984"/>
                  </a:cubicBezTo>
                  <a:cubicBezTo>
                    <a:pt x="8552" y="19978"/>
                    <a:pt x="8630" y="19972"/>
                    <a:pt x="8707" y="19972"/>
                  </a:cubicBezTo>
                  <a:cubicBezTo>
                    <a:pt x="9010" y="19972"/>
                    <a:pt x="9317" y="20040"/>
                    <a:pt x="9598" y="20184"/>
                  </a:cubicBezTo>
                  <a:cubicBezTo>
                    <a:pt x="10190" y="20546"/>
                    <a:pt x="10623" y="20689"/>
                    <a:pt x="10804" y="20689"/>
                  </a:cubicBezTo>
                  <a:cubicBezTo>
                    <a:pt x="10817" y="20689"/>
                    <a:pt x="10826" y="20683"/>
                    <a:pt x="10839" y="20683"/>
                  </a:cubicBezTo>
                  <a:cubicBezTo>
                    <a:pt x="10869" y="20552"/>
                    <a:pt x="10930" y="20446"/>
                    <a:pt x="11020" y="20377"/>
                  </a:cubicBezTo>
                  <a:cubicBezTo>
                    <a:pt x="11077" y="20327"/>
                    <a:pt x="11137" y="20308"/>
                    <a:pt x="11202" y="20308"/>
                  </a:cubicBezTo>
                  <a:cubicBezTo>
                    <a:pt x="11340" y="20308"/>
                    <a:pt x="11496" y="20402"/>
                    <a:pt x="11669" y="20508"/>
                  </a:cubicBezTo>
                  <a:cubicBezTo>
                    <a:pt x="11790" y="20595"/>
                    <a:pt x="11911" y="20664"/>
                    <a:pt x="12049" y="20708"/>
                  </a:cubicBezTo>
                  <a:lnTo>
                    <a:pt x="12093" y="20727"/>
                  </a:lnTo>
                  <a:lnTo>
                    <a:pt x="12110" y="20727"/>
                  </a:lnTo>
                  <a:cubicBezTo>
                    <a:pt x="12171" y="20751"/>
                    <a:pt x="12248" y="20770"/>
                    <a:pt x="12309" y="20770"/>
                  </a:cubicBezTo>
                  <a:lnTo>
                    <a:pt x="12400" y="20770"/>
                  </a:lnTo>
                  <a:cubicBezTo>
                    <a:pt x="12430" y="20751"/>
                    <a:pt x="12460" y="20727"/>
                    <a:pt x="12490" y="20708"/>
                  </a:cubicBezTo>
                  <a:cubicBezTo>
                    <a:pt x="12629" y="20595"/>
                    <a:pt x="12767" y="20552"/>
                    <a:pt x="12897" y="20552"/>
                  </a:cubicBezTo>
                  <a:cubicBezTo>
                    <a:pt x="13251" y="20552"/>
                    <a:pt x="13554" y="20889"/>
                    <a:pt x="13775" y="21145"/>
                  </a:cubicBezTo>
                  <a:cubicBezTo>
                    <a:pt x="13865" y="21232"/>
                    <a:pt x="13956" y="21338"/>
                    <a:pt x="14047" y="21407"/>
                  </a:cubicBezTo>
                  <a:cubicBezTo>
                    <a:pt x="14077" y="21382"/>
                    <a:pt x="14107" y="21363"/>
                    <a:pt x="14155" y="21363"/>
                  </a:cubicBezTo>
                  <a:lnTo>
                    <a:pt x="14185" y="21338"/>
                  </a:lnTo>
                  <a:lnTo>
                    <a:pt x="14259" y="21294"/>
                  </a:lnTo>
                  <a:lnTo>
                    <a:pt x="14306" y="21276"/>
                  </a:lnTo>
                  <a:lnTo>
                    <a:pt x="14380" y="21251"/>
                  </a:lnTo>
                  <a:lnTo>
                    <a:pt x="14440" y="21251"/>
                  </a:lnTo>
                  <a:lnTo>
                    <a:pt x="14518" y="21232"/>
                  </a:lnTo>
                  <a:lnTo>
                    <a:pt x="14579" y="21232"/>
                  </a:lnTo>
                  <a:lnTo>
                    <a:pt x="14669" y="21207"/>
                  </a:lnTo>
                  <a:lnTo>
                    <a:pt x="15517" y="21207"/>
                  </a:lnTo>
                  <a:lnTo>
                    <a:pt x="15608" y="21232"/>
                  </a:lnTo>
                  <a:lnTo>
                    <a:pt x="15698" y="21232"/>
                  </a:lnTo>
                  <a:lnTo>
                    <a:pt x="15789" y="21251"/>
                  </a:lnTo>
                  <a:lnTo>
                    <a:pt x="15863" y="21276"/>
                  </a:lnTo>
                  <a:lnTo>
                    <a:pt x="15954" y="21319"/>
                  </a:lnTo>
                  <a:lnTo>
                    <a:pt x="16031" y="21338"/>
                  </a:lnTo>
                  <a:lnTo>
                    <a:pt x="16122" y="21382"/>
                  </a:lnTo>
                  <a:lnTo>
                    <a:pt x="16183" y="21407"/>
                  </a:lnTo>
                  <a:lnTo>
                    <a:pt x="16273" y="21469"/>
                  </a:lnTo>
                  <a:lnTo>
                    <a:pt x="16317" y="21494"/>
                  </a:lnTo>
                  <a:cubicBezTo>
                    <a:pt x="16364" y="21513"/>
                    <a:pt x="16395" y="21556"/>
                    <a:pt x="16438" y="21600"/>
                  </a:cubicBezTo>
                  <a:cubicBezTo>
                    <a:pt x="16455" y="21363"/>
                    <a:pt x="16468" y="21120"/>
                    <a:pt x="16468" y="20882"/>
                  </a:cubicBezTo>
                  <a:cubicBezTo>
                    <a:pt x="16468" y="20184"/>
                    <a:pt x="17424" y="19005"/>
                    <a:pt x="17981" y="18349"/>
                  </a:cubicBezTo>
                  <a:lnTo>
                    <a:pt x="18059" y="18262"/>
                  </a:lnTo>
                  <a:lnTo>
                    <a:pt x="18785" y="18262"/>
                  </a:lnTo>
                  <a:lnTo>
                    <a:pt x="18889" y="18237"/>
                  </a:lnTo>
                  <a:lnTo>
                    <a:pt x="18906" y="18237"/>
                  </a:lnTo>
                  <a:lnTo>
                    <a:pt x="18997" y="18193"/>
                  </a:lnTo>
                  <a:lnTo>
                    <a:pt x="19041" y="18193"/>
                  </a:lnTo>
                  <a:lnTo>
                    <a:pt x="19118" y="18175"/>
                  </a:lnTo>
                  <a:lnTo>
                    <a:pt x="19149" y="18175"/>
                  </a:lnTo>
                  <a:lnTo>
                    <a:pt x="19222" y="18150"/>
                  </a:lnTo>
                  <a:lnTo>
                    <a:pt x="19252" y="18131"/>
                  </a:lnTo>
                  <a:lnTo>
                    <a:pt x="19283" y="18131"/>
                  </a:lnTo>
                  <a:cubicBezTo>
                    <a:pt x="19192" y="17782"/>
                    <a:pt x="19118" y="17407"/>
                    <a:pt x="19058" y="17033"/>
                  </a:cubicBezTo>
                  <a:cubicBezTo>
                    <a:pt x="19041" y="16927"/>
                    <a:pt x="19028" y="16815"/>
                    <a:pt x="19010" y="16727"/>
                  </a:cubicBezTo>
                  <a:cubicBezTo>
                    <a:pt x="18937" y="16315"/>
                    <a:pt x="18859" y="15966"/>
                    <a:pt x="18785" y="15635"/>
                  </a:cubicBezTo>
                  <a:cubicBezTo>
                    <a:pt x="18604" y="14718"/>
                    <a:pt x="18435" y="14019"/>
                    <a:pt x="18755" y="13477"/>
                  </a:cubicBezTo>
                  <a:cubicBezTo>
                    <a:pt x="18881" y="13271"/>
                    <a:pt x="19028" y="13196"/>
                    <a:pt x="19183" y="13196"/>
                  </a:cubicBezTo>
                  <a:cubicBezTo>
                    <a:pt x="19421" y="13196"/>
                    <a:pt x="19676" y="13364"/>
                    <a:pt x="19905" y="13495"/>
                  </a:cubicBezTo>
                  <a:cubicBezTo>
                    <a:pt x="20069" y="13626"/>
                    <a:pt x="20238" y="13714"/>
                    <a:pt x="20420" y="13757"/>
                  </a:cubicBezTo>
                  <a:cubicBezTo>
                    <a:pt x="20433" y="13770"/>
                    <a:pt x="20454" y="13776"/>
                    <a:pt x="20472" y="13776"/>
                  </a:cubicBezTo>
                  <a:cubicBezTo>
                    <a:pt x="20493" y="13776"/>
                    <a:pt x="20510" y="13770"/>
                    <a:pt x="20523" y="13757"/>
                  </a:cubicBezTo>
                  <a:cubicBezTo>
                    <a:pt x="20705" y="13651"/>
                    <a:pt x="20874" y="13539"/>
                    <a:pt x="21038" y="13408"/>
                  </a:cubicBezTo>
                  <a:cubicBezTo>
                    <a:pt x="21600" y="12928"/>
                    <a:pt x="21570" y="12647"/>
                    <a:pt x="21570" y="12647"/>
                  </a:cubicBezTo>
                  <a:cubicBezTo>
                    <a:pt x="21496" y="12141"/>
                    <a:pt x="20826" y="11337"/>
                    <a:pt x="20480" y="11206"/>
                  </a:cubicBezTo>
                  <a:cubicBezTo>
                    <a:pt x="20178" y="11093"/>
                    <a:pt x="19979" y="10700"/>
                    <a:pt x="19784" y="10288"/>
                  </a:cubicBezTo>
                  <a:cubicBezTo>
                    <a:pt x="19572" y="9870"/>
                    <a:pt x="19373" y="9459"/>
                    <a:pt x="19071" y="9303"/>
                  </a:cubicBezTo>
                  <a:cubicBezTo>
                    <a:pt x="18725" y="9084"/>
                    <a:pt x="18465" y="8672"/>
                    <a:pt x="18344" y="8167"/>
                  </a:cubicBezTo>
                  <a:lnTo>
                    <a:pt x="18301" y="7974"/>
                  </a:lnTo>
                  <a:cubicBezTo>
                    <a:pt x="18241" y="7668"/>
                    <a:pt x="18102" y="7362"/>
                    <a:pt x="17921" y="7163"/>
                  </a:cubicBezTo>
                  <a:cubicBezTo>
                    <a:pt x="17376" y="6663"/>
                    <a:pt x="17437" y="5834"/>
                    <a:pt x="17497" y="5154"/>
                  </a:cubicBezTo>
                  <a:cubicBezTo>
                    <a:pt x="17527" y="4916"/>
                    <a:pt x="17527" y="4673"/>
                    <a:pt x="17527" y="4436"/>
                  </a:cubicBezTo>
                  <a:cubicBezTo>
                    <a:pt x="17514" y="4130"/>
                    <a:pt x="17514" y="3843"/>
                    <a:pt x="17527" y="3538"/>
                  </a:cubicBezTo>
                  <a:cubicBezTo>
                    <a:pt x="17527" y="3163"/>
                    <a:pt x="17545" y="2552"/>
                    <a:pt x="17467" y="2402"/>
                  </a:cubicBezTo>
                  <a:lnTo>
                    <a:pt x="17363" y="2333"/>
                  </a:lnTo>
                  <a:cubicBezTo>
                    <a:pt x="16455" y="1647"/>
                    <a:pt x="15971" y="1466"/>
                    <a:pt x="15711" y="1466"/>
                  </a:cubicBezTo>
                  <a:cubicBezTo>
                    <a:pt x="15629" y="1466"/>
                    <a:pt x="15573" y="1479"/>
                    <a:pt x="15530" y="1504"/>
                  </a:cubicBezTo>
                  <a:lnTo>
                    <a:pt x="15469" y="1547"/>
                  </a:lnTo>
                  <a:cubicBezTo>
                    <a:pt x="15171" y="1734"/>
                    <a:pt x="14860" y="1940"/>
                    <a:pt x="14570" y="1940"/>
                  </a:cubicBezTo>
                  <a:cubicBezTo>
                    <a:pt x="14423" y="1940"/>
                    <a:pt x="14280" y="1890"/>
                    <a:pt x="14155" y="1747"/>
                  </a:cubicBezTo>
                  <a:cubicBezTo>
                    <a:pt x="14138" y="1722"/>
                    <a:pt x="14107" y="1703"/>
                    <a:pt x="14094" y="1678"/>
                  </a:cubicBezTo>
                  <a:lnTo>
                    <a:pt x="14064" y="1635"/>
                  </a:lnTo>
                  <a:cubicBezTo>
                    <a:pt x="14004" y="1547"/>
                    <a:pt x="13956" y="1441"/>
                    <a:pt x="13913" y="1329"/>
                  </a:cubicBezTo>
                  <a:cubicBezTo>
                    <a:pt x="13731" y="873"/>
                    <a:pt x="13550" y="655"/>
                    <a:pt x="13308" y="655"/>
                  </a:cubicBezTo>
                  <a:cubicBezTo>
                    <a:pt x="13247" y="655"/>
                    <a:pt x="13187" y="655"/>
                    <a:pt x="13126" y="674"/>
                  </a:cubicBezTo>
                  <a:cubicBezTo>
                    <a:pt x="13096" y="674"/>
                    <a:pt x="13065" y="674"/>
                    <a:pt x="13035" y="699"/>
                  </a:cubicBezTo>
                  <a:cubicBezTo>
                    <a:pt x="12897" y="742"/>
                    <a:pt x="12763" y="786"/>
                    <a:pt x="12624" y="786"/>
                  </a:cubicBezTo>
                  <a:cubicBezTo>
                    <a:pt x="12352" y="786"/>
                    <a:pt x="12062" y="655"/>
                    <a:pt x="11820" y="437"/>
                  </a:cubicBezTo>
                  <a:cubicBezTo>
                    <a:pt x="11717" y="324"/>
                    <a:pt x="11608" y="218"/>
                    <a:pt x="11505" y="87"/>
                  </a:cubicBezTo>
                  <a:cubicBezTo>
                    <a:pt x="11487" y="62"/>
                    <a:pt x="11457" y="19"/>
                    <a:pt x="1144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52" name="Google Shape;4280;p57"/>
            <p:cNvGrpSpPr/>
            <p:nvPr/>
          </p:nvGrpSpPr>
          <p:grpSpPr>
            <a:xfrm>
              <a:off x="1422703" y="397417"/>
              <a:ext cx="12701" cy="12701"/>
              <a:chOff x="0" y="0"/>
              <a:chExt cx="12700" cy="12700"/>
            </a:xfrm>
          </p:grpSpPr>
          <p:sp>
            <p:nvSpPr>
              <p:cNvPr id="3350"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6499" h="21600" fill="norm" stroke="1" extrusionOk="0">
                    <a:moveTo>
                      <a:pt x="8811" y="0"/>
                    </a:moveTo>
                    <a:cubicBezTo>
                      <a:pt x="-5101" y="6921"/>
                      <a:pt x="-2538" y="15211"/>
                      <a:pt x="16499"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51"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6499" h="21600" fill="norm" stroke="1" extrusionOk="0">
                    <a:moveTo>
                      <a:pt x="16499" y="21600"/>
                    </a:moveTo>
                    <a:cubicBezTo>
                      <a:pt x="-2538" y="15211"/>
                      <a:pt x="-5101" y="6921"/>
                      <a:pt x="8811"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53" name="Google Shape;4320;p57"/>
            <p:cNvSpPr/>
            <p:nvPr/>
          </p:nvSpPr>
          <p:spPr>
            <a:xfrm>
              <a:off x="1409573" y="359016"/>
              <a:ext cx="51871" cy="23477"/>
            </a:xfrm>
            <a:custGeom>
              <a:avLst/>
              <a:gdLst/>
              <a:ahLst/>
              <a:cxnLst>
                <a:cxn ang="0">
                  <a:pos x="wd2" y="hd2"/>
                </a:cxn>
                <a:cxn ang="5400000">
                  <a:pos x="wd2" y="hd2"/>
                </a:cxn>
                <a:cxn ang="10800000">
                  <a:pos x="wd2" y="hd2"/>
                </a:cxn>
                <a:cxn ang="16200000">
                  <a:pos x="wd2" y="hd2"/>
                </a:cxn>
              </a:cxnLst>
              <a:rect l="0" t="0" r="r" b="b"/>
              <a:pathLst>
                <a:path w="21240" h="21600" fill="norm" stroke="1" extrusionOk="0">
                  <a:moveTo>
                    <a:pt x="11143" y="0"/>
                  </a:moveTo>
                  <a:lnTo>
                    <a:pt x="10965" y="37"/>
                  </a:lnTo>
                  <a:lnTo>
                    <a:pt x="10849" y="37"/>
                  </a:lnTo>
                  <a:lnTo>
                    <a:pt x="10654" y="87"/>
                  </a:lnTo>
                  <a:lnTo>
                    <a:pt x="10515" y="87"/>
                  </a:lnTo>
                  <a:lnTo>
                    <a:pt x="10304" y="125"/>
                  </a:lnTo>
                  <a:lnTo>
                    <a:pt x="10204" y="125"/>
                  </a:lnTo>
                  <a:cubicBezTo>
                    <a:pt x="9876" y="1099"/>
                    <a:pt x="9931" y="1886"/>
                    <a:pt x="10009" y="3236"/>
                  </a:cubicBezTo>
                  <a:cubicBezTo>
                    <a:pt x="10087" y="4160"/>
                    <a:pt x="10126" y="5122"/>
                    <a:pt x="10109" y="6121"/>
                  </a:cubicBezTo>
                  <a:cubicBezTo>
                    <a:pt x="10126" y="7046"/>
                    <a:pt x="9970" y="7920"/>
                    <a:pt x="9681" y="8570"/>
                  </a:cubicBezTo>
                  <a:cubicBezTo>
                    <a:pt x="9270" y="9395"/>
                    <a:pt x="8669" y="9569"/>
                    <a:pt x="8124" y="9569"/>
                  </a:cubicBezTo>
                  <a:cubicBezTo>
                    <a:pt x="7946" y="9569"/>
                    <a:pt x="7774" y="9557"/>
                    <a:pt x="7618" y="9532"/>
                  </a:cubicBezTo>
                  <a:lnTo>
                    <a:pt x="7285" y="9532"/>
                  </a:lnTo>
                  <a:cubicBezTo>
                    <a:pt x="6490" y="9532"/>
                    <a:pt x="5634" y="6821"/>
                    <a:pt x="4699" y="3548"/>
                  </a:cubicBezTo>
                  <a:cubicBezTo>
                    <a:pt x="4522" y="2936"/>
                    <a:pt x="4388" y="2411"/>
                    <a:pt x="4288" y="2149"/>
                  </a:cubicBezTo>
                  <a:cubicBezTo>
                    <a:pt x="4277" y="2124"/>
                    <a:pt x="4255" y="2124"/>
                    <a:pt x="4238" y="2124"/>
                  </a:cubicBezTo>
                  <a:cubicBezTo>
                    <a:pt x="3949" y="2124"/>
                    <a:pt x="3109" y="3460"/>
                    <a:pt x="2692" y="4110"/>
                  </a:cubicBezTo>
                  <a:cubicBezTo>
                    <a:pt x="2403" y="4547"/>
                    <a:pt x="2109" y="5035"/>
                    <a:pt x="1858" y="5384"/>
                  </a:cubicBezTo>
                  <a:cubicBezTo>
                    <a:pt x="1430" y="5947"/>
                    <a:pt x="1369" y="6871"/>
                    <a:pt x="1275" y="7920"/>
                  </a:cubicBezTo>
                  <a:cubicBezTo>
                    <a:pt x="1175" y="8920"/>
                    <a:pt x="1097" y="9969"/>
                    <a:pt x="669" y="10756"/>
                  </a:cubicBezTo>
                  <a:cubicBezTo>
                    <a:pt x="240" y="11543"/>
                    <a:pt x="-360" y="13292"/>
                    <a:pt x="279" y="16091"/>
                  </a:cubicBezTo>
                  <a:lnTo>
                    <a:pt x="357" y="16091"/>
                  </a:lnTo>
                  <a:lnTo>
                    <a:pt x="535" y="16053"/>
                  </a:lnTo>
                  <a:lnTo>
                    <a:pt x="707" y="16003"/>
                  </a:lnTo>
                  <a:lnTo>
                    <a:pt x="863" y="15916"/>
                  </a:lnTo>
                  <a:lnTo>
                    <a:pt x="1019" y="15878"/>
                  </a:lnTo>
                  <a:lnTo>
                    <a:pt x="1175" y="15828"/>
                  </a:lnTo>
                  <a:lnTo>
                    <a:pt x="1330" y="15741"/>
                  </a:lnTo>
                  <a:lnTo>
                    <a:pt x="1447" y="15653"/>
                  </a:lnTo>
                  <a:lnTo>
                    <a:pt x="1586" y="15566"/>
                  </a:lnTo>
                  <a:lnTo>
                    <a:pt x="1703" y="15529"/>
                  </a:lnTo>
                  <a:lnTo>
                    <a:pt x="1836" y="15391"/>
                  </a:lnTo>
                  <a:lnTo>
                    <a:pt x="1914" y="15304"/>
                  </a:lnTo>
                  <a:lnTo>
                    <a:pt x="2109" y="15129"/>
                  </a:lnTo>
                  <a:cubicBezTo>
                    <a:pt x="2170" y="15041"/>
                    <a:pt x="2225" y="14954"/>
                    <a:pt x="2264" y="14916"/>
                  </a:cubicBezTo>
                  <a:cubicBezTo>
                    <a:pt x="2659" y="14279"/>
                    <a:pt x="3243" y="14079"/>
                    <a:pt x="3877" y="14079"/>
                  </a:cubicBezTo>
                  <a:cubicBezTo>
                    <a:pt x="4555" y="14079"/>
                    <a:pt x="5300" y="14317"/>
                    <a:pt x="5923" y="14517"/>
                  </a:cubicBezTo>
                  <a:cubicBezTo>
                    <a:pt x="6234" y="14604"/>
                    <a:pt x="6568" y="14691"/>
                    <a:pt x="6879" y="14741"/>
                  </a:cubicBezTo>
                  <a:cubicBezTo>
                    <a:pt x="7129" y="14741"/>
                    <a:pt x="7463" y="14829"/>
                    <a:pt x="7852" y="14916"/>
                  </a:cubicBezTo>
                  <a:cubicBezTo>
                    <a:pt x="8313" y="15029"/>
                    <a:pt x="8869" y="15166"/>
                    <a:pt x="9392" y="15166"/>
                  </a:cubicBezTo>
                  <a:cubicBezTo>
                    <a:pt x="9842" y="15166"/>
                    <a:pt x="10270" y="15066"/>
                    <a:pt x="10593" y="14779"/>
                  </a:cubicBezTo>
                  <a:cubicBezTo>
                    <a:pt x="10793" y="14617"/>
                    <a:pt x="10971" y="14554"/>
                    <a:pt x="11127" y="14554"/>
                  </a:cubicBezTo>
                  <a:cubicBezTo>
                    <a:pt x="11660" y="14554"/>
                    <a:pt x="11955" y="15316"/>
                    <a:pt x="12155" y="15791"/>
                  </a:cubicBezTo>
                  <a:cubicBezTo>
                    <a:pt x="12300" y="16203"/>
                    <a:pt x="12355" y="16328"/>
                    <a:pt x="12411" y="16328"/>
                  </a:cubicBezTo>
                  <a:cubicBezTo>
                    <a:pt x="12422" y="16328"/>
                    <a:pt x="12433" y="16316"/>
                    <a:pt x="12444" y="16316"/>
                  </a:cubicBezTo>
                  <a:cubicBezTo>
                    <a:pt x="12505" y="16266"/>
                    <a:pt x="12583" y="16266"/>
                    <a:pt x="12639" y="16266"/>
                  </a:cubicBezTo>
                  <a:lnTo>
                    <a:pt x="12817" y="16266"/>
                  </a:lnTo>
                  <a:cubicBezTo>
                    <a:pt x="12895" y="16266"/>
                    <a:pt x="12950" y="16316"/>
                    <a:pt x="13011" y="16353"/>
                  </a:cubicBezTo>
                  <a:lnTo>
                    <a:pt x="13106" y="16403"/>
                  </a:lnTo>
                  <a:lnTo>
                    <a:pt x="13339" y="16578"/>
                  </a:lnTo>
                  <a:lnTo>
                    <a:pt x="13440" y="16665"/>
                  </a:lnTo>
                  <a:lnTo>
                    <a:pt x="13556" y="16790"/>
                  </a:lnTo>
                  <a:lnTo>
                    <a:pt x="13651" y="16878"/>
                  </a:lnTo>
                  <a:lnTo>
                    <a:pt x="13790" y="17015"/>
                  </a:lnTo>
                  <a:lnTo>
                    <a:pt x="13868" y="17103"/>
                  </a:lnTo>
                  <a:lnTo>
                    <a:pt x="14001" y="17278"/>
                  </a:lnTo>
                  <a:lnTo>
                    <a:pt x="14079" y="17402"/>
                  </a:lnTo>
                  <a:lnTo>
                    <a:pt x="14218" y="17577"/>
                  </a:lnTo>
                  <a:lnTo>
                    <a:pt x="14296" y="17665"/>
                  </a:lnTo>
                  <a:lnTo>
                    <a:pt x="14429" y="17890"/>
                  </a:lnTo>
                  <a:lnTo>
                    <a:pt x="14507" y="17977"/>
                  </a:lnTo>
                  <a:lnTo>
                    <a:pt x="14646" y="18189"/>
                  </a:lnTo>
                  <a:lnTo>
                    <a:pt x="14702" y="18277"/>
                  </a:lnTo>
                  <a:lnTo>
                    <a:pt x="14841" y="18502"/>
                  </a:lnTo>
                  <a:lnTo>
                    <a:pt x="14896" y="18589"/>
                  </a:lnTo>
                  <a:lnTo>
                    <a:pt x="15013" y="18802"/>
                  </a:lnTo>
                  <a:lnTo>
                    <a:pt x="15091" y="18889"/>
                  </a:lnTo>
                  <a:lnTo>
                    <a:pt x="15191" y="19064"/>
                  </a:lnTo>
                  <a:lnTo>
                    <a:pt x="15269" y="19201"/>
                  </a:lnTo>
                  <a:lnTo>
                    <a:pt x="15363" y="19376"/>
                  </a:lnTo>
                  <a:lnTo>
                    <a:pt x="15441" y="19501"/>
                  </a:lnTo>
                  <a:lnTo>
                    <a:pt x="15502" y="19639"/>
                  </a:lnTo>
                  <a:lnTo>
                    <a:pt x="15636" y="19851"/>
                  </a:lnTo>
                  <a:cubicBezTo>
                    <a:pt x="15714" y="20026"/>
                    <a:pt x="15814" y="20201"/>
                    <a:pt x="15908" y="20338"/>
                  </a:cubicBezTo>
                  <a:lnTo>
                    <a:pt x="16025" y="20551"/>
                  </a:lnTo>
                  <a:lnTo>
                    <a:pt x="16219" y="20813"/>
                  </a:lnTo>
                  <a:lnTo>
                    <a:pt x="16375" y="21038"/>
                  </a:lnTo>
                  <a:lnTo>
                    <a:pt x="16553" y="21300"/>
                  </a:lnTo>
                  <a:lnTo>
                    <a:pt x="16748" y="21513"/>
                  </a:lnTo>
                  <a:lnTo>
                    <a:pt x="16803" y="21600"/>
                  </a:lnTo>
                  <a:cubicBezTo>
                    <a:pt x="16959" y="21250"/>
                    <a:pt x="17137" y="20900"/>
                    <a:pt x="17309" y="20638"/>
                  </a:cubicBezTo>
                  <a:cubicBezTo>
                    <a:pt x="17676" y="20026"/>
                    <a:pt x="18115" y="19714"/>
                    <a:pt x="18566" y="19714"/>
                  </a:cubicBezTo>
                  <a:cubicBezTo>
                    <a:pt x="18621" y="19714"/>
                    <a:pt x="18677" y="19714"/>
                    <a:pt x="18733" y="19726"/>
                  </a:cubicBezTo>
                  <a:cubicBezTo>
                    <a:pt x="18888" y="19726"/>
                    <a:pt x="19022" y="19764"/>
                    <a:pt x="19161" y="19814"/>
                  </a:cubicBezTo>
                  <a:cubicBezTo>
                    <a:pt x="19294" y="19851"/>
                    <a:pt x="19450" y="19851"/>
                    <a:pt x="19589" y="19851"/>
                  </a:cubicBezTo>
                  <a:cubicBezTo>
                    <a:pt x="19783" y="19851"/>
                    <a:pt x="19861" y="19639"/>
                    <a:pt x="20056" y="18939"/>
                  </a:cubicBezTo>
                  <a:cubicBezTo>
                    <a:pt x="20189" y="18452"/>
                    <a:pt x="20345" y="18015"/>
                    <a:pt x="20539" y="17627"/>
                  </a:cubicBezTo>
                  <a:cubicBezTo>
                    <a:pt x="20601" y="17540"/>
                    <a:pt x="20678" y="17452"/>
                    <a:pt x="20734" y="17365"/>
                  </a:cubicBezTo>
                  <a:lnTo>
                    <a:pt x="20795" y="17278"/>
                  </a:lnTo>
                  <a:cubicBezTo>
                    <a:pt x="20851" y="17190"/>
                    <a:pt x="20912" y="17140"/>
                    <a:pt x="20968" y="17053"/>
                  </a:cubicBezTo>
                  <a:lnTo>
                    <a:pt x="21029" y="17015"/>
                  </a:lnTo>
                  <a:cubicBezTo>
                    <a:pt x="21084" y="16965"/>
                    <a:pt x="21162" y="16928"/>
                    <a:pt x="21240" y="16840"/>
                  </a:cubicBezTo>
                  <a:cubicBezTo>
                    <a:pt x="21201" y="16578"/>
                    <a:pt x="21184" y="16266"/>
                    <a:pt x="21145" y="15916"/>
                  </a:cubicBezTo>
                  <a:cubicBezTo>
                    <a:pt x="21068" y="15129"/>
                    <a:pt x="20968" y="14167"/>
                    <a:pt x="20812" y="13817"/>
                  </a:cubicBezTo>
                  <a:cubicBezTo>
                    <a:pt x="20267" y="12593"/>
                    <a:pt x="19667" y="10931"/>
                    <a:pt x="19722" y="9532"/>
                  </a:cubicBezTo>
                  <a:cubicBezTo>
                    <a:pt x="19722" y="9320"/>
                    <a:pt x="19744" y="9145"/>
                    <a:pt x="19783" y="8970"/>
                  </a:cubicBezTo>
                  <a:cubicBezTo>
                    <a:pt x="19822" y="8795"/>
                    <a:pt x="19839" y="8570"/>
                    <a:pt x="19861" y="8358"/>
                  </a:cubicBezTo>
                  <a:cubicBezTo>
                    <a:pt x="19939" y="7521"/>
                    <a:pt x="19800" y="6646"/>
                    <a:pt x="19528" y="6084"/>
                  </a:cubicBezTo>
                  <a:cubicBezTo>
                    <a:pt x="19489" y="5997"/>
                    <a:pt x="19450" y="5909"/>
                    <a:pt x="19433" y="5822"/>
                  </a:cubicBezTo>
                  <a:lnTo>
                    <a:pt x="19372" y="5734"/>
                  </a:lnTo>
                  <a:cubicBezTo>
                    <a:pt x="19238" y="5334"/>
                    <a:pt x="19122" y="4947"/>
                    <a:pt x="19022" y="4510"/>
                  </a:cubicBezTo>
                  <a:lnTo>
                    <a:pt x="18866" y="4460"/>
                  </a:lnTo>
                  <a:lnTo>
                    <a:pt x="18771" y="4460"/>
                  </a:lnTo>
                  <a:lnTo>
                    <a:pt x="18477" y="4372"/>
                  </a:lnTo>
                  <a:lnTo>
                    <a:pt x="18421" y="4372"/>
                  </a:lnTo>
                  <a:lnTo>
                    <a:pt x="18126" y="4335"/>
                  </a:lnTo>
                  <a:lnTo>
                    <a:pt x="18110" y="4335"/>
                  </a:lnTo>
                  <a:lnTo>
                    <a:pt x="17815" y="4248"/>
                  </a:lnTo>
                  <a:cubicBezTo>
                    <a:pt x="17543" y="4160"/>
                    <a:pt x="17254" y="4110"/>
                    <a:pt x="16976" y="4110"/>
                  </a:cubicBezTo>
                  <a:cubicBezTo>
                    <a:pt x="16820" y="4110"/>
                    <a:pt x="16664" y="4123"/>
                    <a:pt x="16514" y="4160"/>
                  </a:cubicBezTo>
                  <a:lnTo>
                    <a:pt x="16436" y="4160"/>
                  </a:lnTo>
                  <a:cubicBezTo>
                    <a:pt x="16386" y="4185"/>
                    <a:pt x="16336" y="4198"/>
                    <a:pt x="16281" y="4198"/>
                  </a:cubicBezTo>
                  <a:cubicBezTo>
                    <a:pt x="15825" y="4198"/>
                    <a:pt x="15041" y="3323"/>
                    <a:pt x="13223" y="212"/>
                  </a:cubicBezTo>
                  <a:lnTo>
                    <a:pt x="1312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56" name="Google Shape;4321;p57"/>
            <p:cNvGrpSpPr/>
            <p:nvPr/>
          </p:nvGrpSpPr>
          <p:grpSpPr>
            <a:xfrm>
              <a:off x="1447232" y="374592"/>
              <a:ext cx="12701" cy="12701"/>
              <a:chOff x="0" y="0"/>
              <a:chExt cx="12700" cy="12700"/>
            </a:xfrm>
          </p:grpSpPr>
          <p:sp>
            <p:nvSpPr>
              <p:cNvPr id="335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030" fill="norm" stroke="1" extrusionOk="0">
                    <a:moveTo>
                      <a:pt x="21600" y="320"/>
                    </a:moveTo>
                    <a:cubicBezTo>
                      <a:pt x="13922" y="-1570"/>
                      <a:pt x="6244" y="4910"/>
                      <a:pt x="0" y="2003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5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030" fill="norm" stroke="1" extrusionOk="0">
                    <a:moveTo>
                      <a:pt x="0" y="20030"/>
                    </a:moveTo>
                    <a:cubicBezTo>
                      <a:pt x="6244" y="4910"/>
                      <a:pt x="13922" y="-1570"/>
                      <a:pt x="21600" y="32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359" name="Google Shape;4322;p57"/>
            <p:cNvGrpSpPr/>
            <p:nvPr/>
          </p:nvGrpSpPr>
          <p:grpSpPr>
            <a:xfrm>
              <a:off x="1444902" y="375667"/>
              <a:ext cx="12701" cy="12701"/>
              <a:chOff x="0" y="0"/>
              <a:chExt cx="12700" cy="12700"/>
            </a:xfrm>
          </p:grpSpPr>
          <p:sp>
            <p:nvSpPr>
              <p:cNvPr id="335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903" y="6429"/>
                      <a:pt x="5959" y="13629"/>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5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5959" y="13629"/>
                      <a:pt x="13903" y="6429"/>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60" name="Google Shape;4325;p57"/>
            <p:cNvSpPr/>
            <p:nvPr/>
          </p:nvSpPr>
          <p:spPr>
            <a:xfrm>
              <a:off x="1409305" y="375689"/>
              <a:ext cx="40408" cy="24373"/>
            </a:xfrm>
            <a:custGeom>
              <a:avLst/>
              <a:gdLst/>
              <a:ahLst/>
              <a:cxnLst>
                <a:cxn ang="0">
                  <a:pos x="wd2" y="hd2"/>
                </a:cxn>
                <a:cxn ang="5400000">
                  <a:pos x="wd2" y="hd2"/>
                </a:cxn>
                <a:cxn ang="10800000">
                  <a:pos x="wd2" y="hd2"/>
                </a:cxn>
                <a:cxn ang="16200000">
                  <a:pos x="wd2" y="hd2"/>
                </a:cxn>
              </a:cxnLst>
              <a:rect l="0" t="0" r="r" b="b"/>
              <a:pathLst>
                <a:path w="21549" h="21600" fill="norm" stroke="1" extrusionOk="0">
                  <a:moveTo>
                    <a:pt x="5134" y="0"/>
                  </a:moveTo>
                  <a:cubicBezTo>
                    <a:pt x="4504" y="0"/>
                    <a:pt x="3954" y="132"/>
                    <a:pt x="3628" y="517"/>
                  </a:cubicBezTo>
                  <a:cubicBezTo>
                    <a:pt x="3548" y="638"/>
                    <a:pt x="3476" y="722"/>
                    <a:pt x="3374" y="806"/>
                  </a:cubicBezTo>
                  <a:lnTo>
                    <a:pt x="3295" y="890"/>
                  </a:lnTo>
                  <a:lnTo>
                    <a:pt x="3092" y="1059"/>
                  </a:lnTo>
                  <a:lnTo>
                    <a:pt x="2969" y="1143"/>
                  </a:lnTo>
                  <a:lnTo>
                    <a:pt x="2766" y="1276"/>
                  </a:lnTo>
                  <a:lnTo>
                    <a:pt x="2614" y="1360"/>
                  </a:lnTo>
                  <a:lnTo>
                    <a:pt x="2382" y="1480"/>
                  </a:lnTo>
                  <a:lnTo>
                    <a:pt x="2230" y="1528"/>
                  </a:lnTo>
                  <a:lnTo>
                    <a:pt x="1955" y="1649"/>
                  </a:lnTo>
                  <a:lnTo>
                    <a:pt x="1825" y="1697"/>
                  </a:lnTo>
                  <a:cubicBezTo>
                    <a:pt x="1673" y="1733"/>
                    <a:pt x="1521" y="1781"/>
                    <a:pt x="1369" y="1817"/>
                  </a:cubicBezTo>
                  <a:lnTo>
                    <a:pt x="912" y="1949"/>
                  </a:lnTo>
                  <a:cubicBezTo>
                    <a:pt x="1448" y="4308"/>
                    <a:pt x="1166" y="6955"/>
                    <a:pt x="181" y="8893"/>
                  </a:cubicBezTo>
                  <a:cubicBezTo>
                    <a:pt x="130" y="9025"/>
                    <a:pt x="51" y="9145"/>
                    <a:pt x="0" y="9278"/>
                  </a:cubicBezTo>
                  <a:lnTo>
                    <a:pt x="130" y="9398"/>
                  </a:lnTo>
                  <a:lnTo>
                    <a:pt x="333" y="9362"/>
                  </a:lnTo>
                  <a:lnTo>
                    <a:pt x="637" y="9314"/>
                  </a:lnTo>
                  <a:lnTo>
                    <a:pt x="710" y="9314"/>
                  </a:lnTo>
                  <a:lnTo>
                    <a:pt x="1043" y="9278"/>
                  </a:lnTo>
                  <a:lnTo>
                    <a:pt x="1723" y="9278"/>
                  </a:lnTo>
                  <a:cubicBezTo>
                    <a:pt x="2158" y="9278"/>
                    <a:pt x="2534" y="9615"/>
                    <a:pt x="2788" y="10120"/>
                  </a:cubicBezTo>
                  <a:cubicBezTo>
                    <a:pt x="3092" y="10842"/>
                    <a:pt x="4004" y="11384"/>
                    <a:pt x="4410" y="11384"/>
                  </a:cubicBezTo>
                  <a:cubicBezTo>
                    <a:pt x="4475" y="11384"/>
                    <a:pt x="4526" y="11372"/>
                    <a:pt x="4562" y="11348"/>
                  </a:cubicBezTo>
                  <a:lnTo>
                    <a:pt x="4591" y="11299"/>
                  </a:lnTo>
                  <a:cubicBezTo>
                    <a:pt x="4721" y="11203"/>
                    <a:pt x="4866" y="11167"/>
                    <a:pt x="5011" y="11167"/>
                  </a:cubicBezTo>
                  <a:cubicBezTo>
                    <a:pt x="5134" y="11167"/>
                    <a:pt x="5257" y="11203"/>
                    <a:pt x="5373" y="11263"/>
                  </a:cubicBezTo>
                  <a:lnTo>
                    <a:pt x="5503" y="11299"/>
                  </a:lnTo>
                  <a:cubicBezTo>
                    <a:pt x="5807" y="11432"/>
                    <a:pt x="6082" y="11636"/>
                    <a:pt x="6365" y="11937"/>
                  </a:cubicBezTo>
                  <a:lnTo>
                    <a:pt x="6387" y="11973"/>
                  </a:lnTo>
                  <a:cubicBezTo>
                    <a:pt x="6770" y="12358"/>
                    <a:pt x="7429" y="13153"/>
                    <a:pt x="7429" y="14211"/>
                  </a:cubicBezTo>
                  <a:cubicBezTo>
                    <a:pt x="7429" y="14633"/>
                    <a:pt x="7379" y="15174"/>
                    <a:pt x="7328" y="15848"/>
                  </a:cubicBezTo>
                  <a:cubicBezTo>
                    <a:pt x="7277" y="16606"/>
                    <a:pt x="7248" y="17412"/>
                    <a:pt x="7248" y="18170"/>
                  </a:cubicBezTo>
                  <a:cubicBezTo>
                    <a:pt x="8009" y="18459"/>
                    <a:pt x="8747" y="18929"/>
                    <a:pt x="9428" y="19639"/>
                  </a:cubicBezTo>
                  <a:lnTo>
                    <a:pt x="9507" y="20024"/>
                  </a:lnTo>
                  <a:lnTo>
                    <a:pt x="9681" y="20192"/>
                  </a:lnTo>
                  <a:lnTo>
                    <a:pt x="9833" y="20397"/>
                  </a:lnTo>
                  <a:cubicBezTo>
                    <a:pt x="10036" y="20613"/>
                    <a:pt x="10188" y="20902"/>
                    <a:pt x="10340" y="21203"/>
                  </a:cubicBezTo>
                  <a:cubicBezTo>
                    <a:pt x="10369" y="21323"/>
                    <a:pt x="10420" y="21407"/>
                    <a:pt x="10442" y="21540"/>
                  </a:cubicBezTo>
                  <a:lnTo>
                    <a:pt x="13106" y="21540"/>
                  </a:lnTo>
                  <a:cubicBezTo>
                    <a:pt x="13208" y="21576"/>
                    <a:pt x="13309" y="21600"/>
                    <a:pt x="13403" y="21600"/>
                  </a:cubicBezTo>
                  <a:cubicBezTo>
                    <a:pt x="13874" y="21600"/>
                    <a:pt x="14221" y="21071"/>
                    <a:pt x="14627" y="20228"/>
                  </a:cubicBezTo>
                  <a:cubicBezTo>
                    <a:pt x="15213" y="19013"/>
                    <a:pt x="16886" y="18676"/>
                    <a:pt x="17444" y="18592"/>
                  </a:cubicBezTo>
                  <a:cubicBezTo>
                    <a:pt x="17516" y="18086"/>
                    <a:pt x="17596" y="17533"/>
                    <a:pt x="17617" y="17027"/>
                  </a:cubicBezTo>
                  <a:cubicBezTo>
                    <a:pt x="17617" y="16690"/>
                    <a:pt x="17646" y="16353"/>
                    <a:pt x="17697" y="16101"/>
                  </a:cubicBezTo>
                  <a:cubicBezTo>
                    <a:pt x="17849" y="14801"/>
                    <a:pt x="19167" y="12864"/>
                    <a:pt x="20000" y="12394"/>
                  </a:cubicBezTo>
                  <a:cubicBezTo>
                    <a:pt x="20152" y="12310"/>
                    <a:pt x="20231" y="12142"/>
                    <a:pt x="20355" y="11805"/>
                  </a:cubicBezTo>
                  <a:cubicBezTo>
                    <a:pt x="20536" y="11083"/>
                    <a:pt x="20963" y="10626"/>
                    <a:pt x="21419" y="10626"/>
                  </a:cubicBezTo>
                  <a:lnTo>
                    <a:pt x="21470" y="10626"/>
                  </a:lnTo>
                  <a:cubicBezTo>
                    <a:pt x="21470" y="10626"/>
                    <a:pt x="21600" y="10325"/>
                    <a:pt x="21419" y="9025"/>
                  </a:cubicBezTo>
                  <a:cubicBezTo>
                    <a:pt x="21347" y="8387"/>
                    <a:pt x="21397" y="7713"/>
                    <a:pt x="21549" y="7088"/>
                  </a:cubicBezTo>
                  <a:lnTo>
                    <a:pt x="21470" y="7040"/>
                  </a:lnTo>
                  <a:lnTo>
                    <a:pt x="21216" y="6751"/>
                  </a:lnTo>
                  <a:lnTo>
                    <a:pt x="20941" y="6498"/>
                  </a:lnTo>
                  <a:lnTo>
                    <a:pt x="20738" y="6281"/>
                  </a:lnTo>
                  <a:lnTo>
                    <a:pt x="20282" y="5776"/>
                  </a:lnTo>
                  <a:cubicBezTo>
                    <a:pt x="20152" y="5608"/>
                    <a:pt x="20000" y="5439"/>
                    <a:pt x="19877" y="5271"/>
                  </a:cubicBezTo>
                  <a:cubicBezTo>
                    <a:pt x="18537" y="3405"/>
                    <a:pt x="17176" y="2142"/>
                    <a:pt x="16604" y="2142"/>
                  </a:cubicBezTo>
                  <a:cubicBezTo>
                    <a:pt x="16567" y="2142"/>
                    <a:pt x="16531" y="2154"/>
                    <a:pt x="16502" y="2154"/>
                  </a:cubicBezTo>
                  <a:cubicBezTo>
                    <a:pt x="16430" y="2178"/>
                    <a:pt x="16357" y="2190"/>
                    <a:pt x="16285" y="2190"/>
                  </a:cubicBezTo>
                  <a:cubicBezTo>
                    <a:pt x="15778" y="2190"/>
                    <a:pt x="15431" y="1564"/>
                    <a:pt x="15213" y="1191"/>
                  </a:cubicBezTo>
                  <a:lnTo>
                    <a:pt x="15112" y="975"/>
                  </a:lnTo>
                  <a:cubicBezTo>
                    <a:pt x="14982" y="686"/>
                    <a:pt x="14808" y="517"/>
                    <a:pt x="14576" y="517"/>
                  </a:cubicBezTo>
                  <a:cubicBezTo>
                    <a:pt x="14475" y="517"/>
                    <a:pt x="14373" y="554"/>
                    <a:pt x="14272" y="638"/>
                  </a:cubicBezTo>
                  <a:cubicBezTo>
                    <a:pt x="13968" y="806"/>
                    <a:pt x="13664" y="939"/>
                    <a:pt x="13331" y="975"/>
                  </a:cubicBezTo>
                  <a:cubicBezTo>
                    <a:pt x="13092" y="1035"/>
                    <a:pt x="12838" y="1083"/>
                    <a:pt x="12592" y="1083"/>
                  </a:cubicBezTo>
                  <a:cubicBezTo>
                    <a:pt x="12498" y="1083"/>
                    <a:pt x="12411" y="1071"/>
                    <a:pt x="12317" y="1059"/>
                  </a:cubicBezTo>
                  <a:cubicBezTo>
                    <a:pt x="11607" y="1059"/>
                    <a:pt x="10898" y="939"/>
                    <a:pt x="10268" y="854"/>
                  </a:cubicBezTo>
                  <a:cubicBezTo>
                    <a:pt x="9783" y="770"/>
                    <a:pt x="9377" y="686"/>
                    <a:pt x="9073" y="686"/>
                  </a:cubicBezTo>
                  <a:cubicBezTo>
                    <a:pt x="8617" y="638"/>
                    <a:pt x="8161" y="554"/>
                    <a:pt x="7704" y="433"/>
                  </a:cubicBezTo>
                  <a:cubicBezTo>
                    <a:pt x="6951" y="241"/>
                    <a:pt x="5974" y="0"/>
                    <a:pt x="513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61" name="Google Shape;4328;p57"/>
            <p:cNvSpPr/>
            <p:nvPr/>
          </p:nvSpPr>
          <p:spPr>
            <a:xfrm>
              <a:off x="1421964" y="39299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086" y="2046"/>
                    <a:pt x="5657" y="3865"/>
                    <a:pt x="7971" y="5912"/>
                  </a:cubicBezTo>
                  <a:cubicBezTo>
                    <a:pt x="5400" y="3638"/>
                    <a:pt x="2829" y="1819"/>
                    <a:pt x="0" y="0"/>
                  </a:cubicBezTo>
                  <a:close/>
                  <a:moveTo>
                    <a:pt x="7971" y="5912"/>
                  </a:moveTo>
                  <a:cubicBezTo>
                    <a:pt x="13371" y="10459"/>
                    <a:pt x="18000" y="16143"/>
                    <a:pt x="21600" y="21600"/>
                  </a:cubicBezTo>
                  <a:cubicBezTo>
                    <a:pt x="20829" y="20008"/>
                    <a:pt x="19029" y="17507"/>
                    <a:pt x="18000" y="15916"/>
                  </a:cubicBezTo>
                  <a:cubicBezTo>
                    <a:pt x="14914" y="12051"/>
                    <a:pt x="11571" y="8867"/>
                    <a:pt x="7971" y="5912"/>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64" name="Google Shape;4337;p57"/>
            <p:cNvGrpSpPr/>
            <p:nvPr/>
          </p:nvGrpSpPr>
          <p:grpSpPr>
            <a:xfrm>
              <a:off x="1443270" y="378851"/>
              <a:ext cx="12701" cy="12701"/>
              <a:chOff x="0" y="0"/>
              <a:chExt cx="12700" cy="12699"/>
            </a:xfrm>
          </p:grpSpPr>
          <p:sp>
            <p:nvSpPr>
              <p:cNvPr id="3362"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7561" h="21600" fill="norm" stroke="1" extrusionOk="0">
                    <a:moveTo>
                      <a:pt x="17561" y="0"/>
                    </a:moveTo>
                    <a:cubicBezTo>
                      <a:pt x="-1339" y="7111"/>
                      <a:pt x="-4039" y="14624"/>
                      <a:pt x="4961"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63"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7561" h="21600" fill="norm" stroke="1" extrusionOk="0">
                    <a:moveTo>
                      <a:pt x="4961" y="21600"/>
                    </a:moveTo>
                    <a:cubicBezTo>
                      <a:pt x="-4039" y="14624"/>
                      <a:pt x="-1339" y="7111"/>
                      <a:pt x="17561"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367" name="Google Shape;4348;p57"/>
            <p:cNvGrpSpPr/>
            <p:nvPr/>
          </p:nvGrpSpPr>
          <p:grpSpPr>
            <a:xfrm>
              <a:off x="1427055" y="370921"/>
              <a:ext cx="12701" cy="12701"/>
              <a:chOff x="0" y="0"/>
              <a:chExt cx="12700" cy="12700"/>
            </a:xfrm>
          </p:grpSpPr>
          <p:sp>
            <p:nvSpPr>
              <p:cNvPr id="336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40" y="9257"/>
                      <a:pt x="6943" y="216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6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943" y="21600"/>
                      <a:pt x="14040" y="925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370" name="Google Shape;4354;p57"/>
            <p:cNvGrpSpPr/>
            <p:nvPr/>
          </p:nvGrpSpPr>
          <p:grpSpPr>
            <a:xfrm>
              <a:off x="1430836" y="370561"/>
              <a:ext cx="12701" cy="12701"/>
              <a:chOff x="0" y="0"/>
              <a:chExt cx="12700" cy="12700"/>
            </a:xfrm>
          </p:grpSpPr>
          <p:sp>
            <p:nvSpPr>
              <p:cNvPr id="336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570" y="7958"/>
                      <a:pt x="8285" y="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6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285" y="0"/>
                      <a:pt x="16570" y="7958"/>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71" name="Google Shape;4356;p57"/>
            <p:cNvSpPr/>
            <p:nvPr/>
          </p:nvSpPr>
          <p:spPr>
            <a:xfrm>
              <a:off x="1303116" y="464513"/>
              <a:ext cx="30468" cy="156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687" y="0"/>
                  </a:moveTo>
                  <a:cubicBezTo>
                    <a:pt x="12176" y="0"/>
                    <a:pt x="11734" y="263"/>
                    <a:pt x="11156" y="826"/>
                  </a:cubicBezTo>
                  <a:lnTo>
                    <a:pt x="11118" y="883"/>
                  </a:lnTo>
                  <a:lnTo>
                    <a:pt x="11050" y="883"/>
                  </a:lnTo>
                  <a:lnTo>
                    <a:pt x="10954" y="958"/>
                  </a:lnTo>
                  <a:lnTo>
                    <a:pt x="10848" y="1014"/>
                  </a:lnTo>
                  <a:lnTo>
                    <a:pt x="10819" y="1014"/>
                  </a:lnTo>
                  <a:lnTo>
                    <a:pt x="10713" y="1089"/>
                  </a:lnTo>
                  <a:lnTo>
                    <a:pt x="10646" y="1089"/>
                  </a:lnTo>
                  <a:lnTo>
                    <a:pt x="10550" y="1146"/>
                  </a:lnTo>
                  <a:lnTo>
                    <a:pt x="10482" y="1146"/>
                  </a:lnTo>
                  <a:lnTo>
                    <a:pt x="10348" y="1221"/>
                  </a:lnTo>
                  <a:lnTo>
                    <a:pt x="6873" y="1221"/>
                  </a:lnTo>
                  <a:cubicBezTo>
                    <a:pt x="6709" y="1935"/>
                    <a:pt x="6334" y="2461"/>
                    <a:pt x="5901" y="2592"/>
                  </a:cubicBezTo>
                  <a:lnTo>
                    <a:pt x="5727" y="2592"/>
                  </a:lnTo>
                  <a:cubicBezTo>
                    <a:pt x="4755" y="2855"/>
                    <a:pt x="3975" y="4113"/>
                    <a:pt x="3677" y="5954"/>
                  </a:cubicBezTo>
                  <a:cubicBezTo>
                    <a:pt x="3504" y="7400"/>
                    <a:pt x="2897" y="8377"/>
                    <a:pt x="2195" y="9635"/>
                  </a:cubicBezTo>
                  <a:lnTo>
                    <a:pt x="1887" y="10161"/>
                  </a:lnTo>
                  <a:cubicBezTo>
                    <a:pt x="1184" y="11213"/>
                    <a:pt x="606" y="12659"/>
                    <a:pt x="270" y="14312"/>
                  </a:cubicBezTo>
                  <a:cubicBezTo>
                    <a:pt x="135" y="14970"/>
                    <a:pt x="67" y="15627"/>
                    <a:pt x="0" y="16285"/>
                  </a:cubicBezTo>
                  <a:cubicBezTo>
                    <a:pt x="67" y="16078"/>
                    <a:pt x="173" y="15946"/>
                    <a:pt x="270" y="15759"/>
                  </a:cubicBezTo>
                  <a:lnTo>
                    <a:pt x="337" y="15627"/>
                  </a:lnTo>
                  <a:cubicBezTo>
                    <a:pt x="404" y="15552"/>
                    <a:pt x="472" y="15421"/>
                    <a:pt x="539" y="15364"/>
                  </a:cubicBezTo>
                  <a:lnTo>
                    <a:pt x="606" y="15233"/>
                  </a:lnTo>
                  <a:cubicBezTo>
                    <a:pt x="712" y="15101"/>
                    <a:pt x="809" y="15026"/>
                    <a:pt x="876" y="14970"/>
                  </a:cubicBezTo>
                  <a:lnTo>
                    <a:pt x="943" y="14895"/>
                  </a:lnTo>
                  <a:cubicBezTo>
                    <a:pt x="1011" y="14838"/>
                    <a:pt x="1078" y="14763"/>
                    <a:pt x="1184" y="14763"/>
                  </a:cubicBezTo>
                  <a:lnTo>
                    <a:pt x="1251" y="14707"/>
                  </a:lnTo>
                  <a:cubicBezTo>
                    <a:pt x="1319" y="14707"/>
                    <a:pt x="1386" y="14632"/>
                    <a:pt x="1482" y="14632"/>
                  </a:cubicBezTo>
                  <a:lnTo>
                    <a:pt x="2021" y="14632"/>
                  </a:lnTo>
                  <a:cubicBezTo>
                    <a:pt x="2127" y="14632"/>
                    <a:pt x="2195" y="14707"/>
                    <a:pt x="2291" y="14763"/>
                  </a:cubicBezTo>
                  <a:cubicBezTo>
                    <a:pt x="2936" y="15233"/>
                    <a:pt x="3340" y="16416"/>
                    <a:pt x="3340" y="17787"/>
                  </a:cubicBezTo>
                  <a:cubicBezTo>
                    <a:pt x="3340" y="18125"/>
                    <a:pt x="3436" y="18388"/>
                    <a:pt x="3677" y="18914"/>
                  </a:cubicBezTo>
                  <a:lnTo>
                    <a:pt x="3841" y="19233"/>
                  </a:lnTo>
                  <a:lnTo>
                    <a:pt x="3947" y="19496"/>
                  </a:lnTo>
                  <a:lnTo>
                    <a:pt x="3975" y="19628"/>
                  </a:lnTo>
                  <a:cubicBezTo>
                    <a:pt x="4014" y="19703"/>
                    <a:pt x="4081" y="19834"/>
                    <a:pt x="4110" y="19966"/>
                  </a:cubicBezTo>
                  <a:lnTo>
                    <a:pt x="4110" y="20022"/>
                  </a:lnTo>
                  <a:cubicBezTo>
                    <a:pt x="4149" y="20154"/>
                    <a:pt x="4178" y="20285"/>
                    <a:pt x="4216" y="20417"/>
                  </a:cubicBezTo>
                  <a:lnTo>
                    <a:pt x="4245" y="20548"/>
                  </a:lnTo>
                  <a:cubicBezTo>
                    <a:pt x="4245" y="20680"/>
                    <a:pt x="4283" y="20811"/>
                    <a:pt x="4283" y="20943"/>
                  </a:cubicBezTo>
                  <a:lnTo>
                    <a:pt x="4283" y="21074"/>
                  </a:lnTo>
                  <a:cubicBezTo>
                    <a:pt x="4312" y="21206"/>
                    <a:pt x="4312" y="21412"/>
                    <a:pt x="4312" y="21600"/>
                  </a:cubicBezTo>
                  <a:lnTo>
                    <a:pt x="5323" y="21412"/>
                  </a:lnTo>
                  <a:lnTo>
                    <a:pt x="5631" y="21412"/>
                  </a:lnTo>
                  <a:lnTo>
                    <a:pt x="6305" y="21337"/>
                  </a:lnTo>
                  <a:lnTo>
                    <a:pt x="8057" y="21337"/>
                  </a:lnTo>
                  <a:cubicBezTo>
                    <a:pt x="8422" y="21149"/>
                    <a:pt x="9164" y="18182"/>
                    <a:pt x="9433" y="17073"/>
                  </a:cubicBezTo>
                  <a:cubicBezTo>
                    <a:pt x="9876" y="15421"/>
                    <a:pt x="10040" y="14632"/>
                    <a:pt x="10348" y="14237"/>
                  </a:cubicBezTo>
                  <a:cubicBezTo>
                    <a:pt x="10473" y="14087"/>
                    <a:pt x="10627" y="13993"/>
                    <a:pt x="10781" y="13993"/>
                  </a:cubicBezTo>
                  <a:cubicBezTo>
                    <a:pt x="10839" y="13993"/>
                    <a:pt x="10896" y="14012"/>
                    <a:pt x="10954" y="14049"/>
                  </a:cubicBezTo>
                  <a:cubicBezTo>
                    <a:pt x="11426" y="14237"/>
                    <a:pt x="11791" y="15233"/>
                    <a:pt x="12504" y="17336"/>
                  </a:cubicBezTo>
                  <a:cubicBezTo>
                    <a:pt x="12937" y="18783"/>
                    <a:pt x="13476" y="20097"/>
                    <a:pt x="14082" y="21281"/>
                  </a:cubicBezTo>
                  <a:cubicBezTo>
                    <a:pt x="14121" y="21412"/>
                    <a:pt x="14150" y="21469"/>
                    <a:pt x="14217" y="21544"/>
                  </a:cubicBezTo>
                  <a:cubicBezTo>
                    <a:pt x="14390" y="20548"/>
                    <a:pt x="14458" y="19571"/>
                    <a:pt x="14429" y="18576"/>
                  </a:cubicBezTo>
                  <a:cubicBezTo>
                    <a:pt x="14429" y="17599"/>
                    <a:pt x="14660" y="16735"/>
                    <a:pt x="15035" y="16153"/>
                  </a:cubicBezTo>
                  <a:cubicBezTo>
                    <a:pt x="15459" y="15514"/>
                    <a:pt x="15979" y="15158"/>
                    <a:pt x="16508" y="15158"/>
                  </a:cubicBezTo>
                  <a:cubicBezTo>
                    <a:pt x="16691" y="15158"/>
                    <a:pt x="16874" y="15214"/>
                    <a:pt x="17057" y="15289"/>
                  </a:cubicBezTo>
                  <a:cubicBezTo>
                    <a:pt x="17615" y="15514"/>
                    <a:pt x="18010" y="15590"/>
                    <a:pt x="18270" y="15590"/>
                  </a:cubicBezTo>
                  <a:cubicBezTo>
                    <a:pt x="18674" y="15590"/>
                    <a:pt x="18770" y="15421"/>
                    <a:pt x="18770" y="15421"/>
                  </a:cubicBezTo>
                  <a:cubicBezTo>
                    <a:pt x="18770" y="15364"/>
                    <a:pt x="18770" y="15289"/>
                    <a:pt x="18770" y="15289"/>
                  </a:cubicBezTo>
                  <a:cubicBezTo>
                    <a:pt x="18770" y="14500"/>
                    <a:pt x="18905" y="13711"/>
                    <a:pt x="19213" y="13185"/>
                  </a:cubicBezTo>
                  <a:cubicBezTo>
                    <a:pt x="19492" y="12810"/>
                    <a:pt x="19829" y="12603"/>
                    <a:pt x="20175" y="12603"/>
                  </a:cubicBezTo>
                  <a:cubicBezTo>
                    <a:pt x="20320" y="12603"/>
                    <a:pt x="20474" y="12641"/>
                    <a:pt x="20628" y="12735"/>
                  </a:cubicBezTo>
                  <a:cubicBezTo>
                    <a:pt x="20724" y="12735"/>
                    <a:pt x="20830" y="12791"/>
                    <a:pt x="20897" y="12866"/>
                  </a:cubicBezTo>
                  <a:cubicBezTo>
                    <a:pt x="21032" y="12397"/>
                    <a:pt x="21099" y="11946"/>
                    <a:pt x="21128" y="11476"/>
                  </a:cubicBezTo>
                  <a:lnTo>
                    <a:pt x="21167" y="11007"/>
                  </a:lnTo>
                  <a:lnTo>
                    <a:pt x="21600" y="10218"/>
                  </a:lnTo>
                  <a:lnTo>
                    <a:pt x="21600" y="10086"/>
                  </a:lnTo>
                  <a:cubicBezTo>
                    <a:pt x="21504" y="10030"/>
                    <a:pt x="21398" y="10030"/>
                    <a:pt x="21302" y="9955"/>
                  </a:cubicBezTo>
                  <a:lnTo>
                    <a:pt x="20695" y="9955"/>
                  </a:lnTo>
                  <a:cubicBezTo>
                    <a:pt x="20589" y="10030"/>
                    <a:pt x="20522" y="10030"/>
                    <a:pt x="20426" y="10161"/>
                  </a:cubicBezTo>
                  <a:lnTo>
                    <a:pt x="20358" y="10218"/>
                  </a:lnTo>
                  <a:cubicBezTo>
                    <a:pt x="20156" y="10368"/>
                    <a:pt x="19935" y="10443"/>
                    <a:pt x="19704" y="10443"/>
                  </a:cubicBezTo>
                  <a:cubicBezTo>
                    <a:pt x="19203" y="10443"/>
                    <a:pt x="18655" y="10086"/>
                    <a:pt x="18096" y="9373"/>
                  </a:cubicBezTo>
                  <a:cubicBezTo>
                    <a:pt x="17894" y="9110"/>
                    <a:pt x="16855" y="7720"/>
                    <a:pt x="16855" y="6273"/>
                  </a:cubicBezTo>
                  <a:cubicBezTo>
                    <a:pt x="16855" y="6142"/>
                    <a:pt x="16855" y="5954"/>
                    <a:pt x="16816" y="5691"/>
                  </a:cubicBezTo>
                  <a:cubicBezTo>
                    <a:pt x="16749" y="4639"/>
                    <a:pt x="16749" y="3644"/>
                    <a:pt x="16787" y="2667"/>
                  </a:cubicBezTo>
                  <a:lnTo>
                    <a:pt x="16383" y="2273"/>
                  </a:lnTo>
                  <a:lnTo>
                    <a:pt x="16210" y="2141"/>
                  </a:lnTo>
                  <a:lnTo>
                    <a:pt x="15979" y="1935"/>
                  </a:lnTo>
                  <a:lnTo>
                    <a:pt x="15844" y="1747"/>
                  </a:lnTo>
                  <a:lnTo>
                    <a:pt x="15642" y="1615"/>
                  </a:lnTo>
                  <a:lnTo>
                    <a:pt x="15468" y="1484"/>
                  </a:lnTo>
                  <a:lnTo>
                    <a:pt x="15266" y="1277"/>
                  </a:lnTo>
                  <a:lnTo>
                    <a:pt x="15132" y="1146"/>
                  </a:lnTo>
                  <a:lnTo>
                    <a:pt x="14968" y="1014"/>
                  </a:lnTo>
                  <a:lnTo>
                    <a:pt x="14833" y="958"/>
                  </a:lnTo>
                  <a:lnTo>
                    <a:pt x="14631" y="826"/>
                  </a:lnTo>
                  <a:lnTo>
                    <a:pt x="14525" y="751"/>
                  </a:lnTo>
                  <a:lnTo>
                    <a:pt x="14284" y="563"/>
                  </a:lnTo>
                  <a:cubicBezTo>
                    <a:pt x="13620" y="188"/>
                    <a:pt x="13129" y="0"/>
                    <a:pt x="1268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72" name="Google Shape;4359;p57"/>
            <p:cNvSpPr/>
            <p:nvPr/>
          </p:nvSpPr>
          <p:spPr>
            <a:xfrm>
              <a:off x="1320472" y="46143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20" y="0"/>
                  </a:moveTo>
                  <a:cubicBezTo>
                    <a:pt x="2160" y="2323"/>
                    <a:pt x="0" y="4645"/>
                    <a:pt x="0" y="6852"/>
                  </a:cubicBezTo>
                  <a:cubicBezTo>
                    <a:pt x="0" y="4645"/>
                    <a:pt x="2160" y="2323"/>
                    <a:pt x="4320" y="0"/>
                  </a:cubicBezTo>
                  <a:close/>
                  <a:moveTo>
                    <a:pt x="0" y="6852"/>
                  </a:moveTo>
                  <a:cubicBezTo>
                    <a:pt x="0" y="10452"/>
                    <a:pt x="4320" y="14168"/>
                    <a:pt x="12960" y="18000"/>
                  </a:cubicBezTo>
                  <a:cubicBezTo>
                    <a:pt x="12960" y="18000"/>
                    <a:pt x="12960" y="18000"/>
                    <a:pt x="12960" y="18000"/>
                  </a:cubicBezTo>
                  <a:cubicBezTo>
                    <a:pt x="12960" y="17884"/>
                    <a:pt x="12960" y="17768"/>
                    <a:pt x="12960" y="17535"/>
                  </a:cubicBezTo>
                  <a:cubicBezTo>
                    <a:pt x="4320" y="14052"/>
                    <a:pt x="0" y="10452"/>
                    <a:pt x="0" y="6852"/>
                  </a:cubicBezTo>
                  <a:close/>
                  <a:moveTo>
                    <a:pt x="12960" y="18000"/>
                  </a:moveTo>
                  <a:cubicBezTo>
                    <a:pt x="15120" y="19742"/>
                    <a:pt x="21600" y="20903"/>
                    <a:pt x="21600" y="21600"/>
                  </a:cubicBezTo>
                  <a:cubicBezTo>
                    <a:pt x="21600" y="20787"/>
                    <a:pt x="21600" y="19626"/>
                    <a:pt x="12960" y="1800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73" name="Google Shape;4363;p57"/>
            <p:cNvSpPr/>
            <p:nvPr/>
          </p:nvSpPr>
          <p:spPr>
            <a:xfrm>
              <a:off x="1301973" y="393720"/>
              <a:ext cx="64129" cy="72246"/>
            </a:xfrm>
            <a:custGeom>
              <a:avLst/>
              <a:gdLst/>
              <a:ahLst/>
              <a:cxnLst>
                <a:cxn ang="0">
                  <a:pos x="wd2" y="hd2"/>
                </a:cxn>
                <a:cxn ang="5400000">
                  <a:pos x="wd2" y="hd2"/>
                </a:cxn>
                <a:cxn ang="10800000">
                  <a:pos x="wd2" y="hd2"/>
                </a:cxn>
                <a:cxn ang="16200000">
                  <a:pos x="wd2" y="hd2"/>
                </a:cxn>
              </a:cxnLst>
              <a:rect l="0" t="0" r="r" b="b"/>
              <a:pathLst>
                <a:path w="21587" h="21600" fill="norm" stroke="1" extrusionOk="0">
                  <a:moveTo>
                    <a:pt x="6783" y="0"/>
                  </a:moveTo>
                  <a:cubicBezTo>
                    <a:pt x="6994" y="296"/>
                    <a:pt x="7089" y="609"/>
                    <a:pt x="6911" y="893"/>
                  </a:cubicBezTo>
                  <a:cubicBezTo>
                    <a:pt x="6738" y="1177"/>
                    <a:pt x="6911" y="1506"/>
                    <a:pt x="7281" y="2058"/>
                  </a:cubicBezTo>
                  <a:cubicBezTo>
                    <a:pt x="7377" y="2216"/>
                    <a:pt x="7492" y="2371"/>
                    <a:pt x="7588" y="2541"/>
                  </a:cubicBezTo>
                  <a:cubicBezTo>
                    <a:pt x="7716" y="2728"/>
                    <a:pt x="7748" y="2955"/>
                    <a:pt x="7652" y="3154"/>
                  </a:cubicBezTo>
                  <a:cubicBezTo>
                    <a:pt x="7505" y="3410"/>
                    <a:pt x="7185" y="3467"/>
                    <a:pt x="6898" y="3507"/>
                  </a:cubicBezTo>
                  <a:cubicBezTo>
                    <a:pt x="6770" y="3507"/>
                    <a:pt x="6655" y="3536"/>
                    <a:pt x="6546" y="3580"/>
                  </a:cubicBezTo>
                  <a:cubicBezTo>
                    <a:pt x="6527" y="3735"/>
                    <a:pt x="6431" y="3877"/>
                    <a:pt x="6271" y="3962"/>
                  </a:cubicBezTo>
                  <a:cubicBezTo>
                    <a:pt x="6180" y="4011"/>
                    <a:pt x="6057" y="4035"/>
                    <a:pt x="5901" y="4035"/>
                  </a:cubicBezTo>
                  <a:cubicBezTo>
                    <a:pt x="5522" y="4035"/>
                    <a:pt x="4969" y="3881"/>
                    <a:pt x="4256" y="3564"/>
                  </a:cubicBezTo>
                  <a:cubicBezTo>
                    <a:pt x="4155" y="3519"/>
                    <a:pt x="3968" y="3499"/>
                    <a:pt x="3753" y="3499"/>
                  </a:cubicBezTo>
                  <a:cubicBezTo>
                    <a:pt x="3392" y="3499"/>
                    <a:pt x="2967" y="3556"/>
                    <a:pt x="2816" y="3637"/>
                  </a:cubicBezTo>
                  <a:cubicBezTo>
                    <a:pt x="2816" y="3779"/>
                    <a:pt x="2802" y="3921"/>
                    <a:pt x="2752" y="4063"/>
                  </a:cubicBezTo>
                  <a:cubicBezTo>
                    <a:pt x="2770" y="4104"/>
                    <a:pt x="2770" y="4132"/>
                    <a:pt x="2784" y="4177"/>
                  </a:cubicBezTo>
                  <a:cubicBezTo>
                    <a:pt x="2802" y="4218"/>
                    <a:pt x="2816" y="4275"/>
                    <a:pt x="2816" y="4319"/>
                  </a:cubicBezTo>
                  <a:cubicBezTo>
                    <a:pt x="2834" y="4360"/>
                    <a:pt x="2848" y="4417"/>
                    <a:pt x="2848" y="4461"/>
                  </a:cubicBezTo>
                  <a:cubicBezTo>
                    <a:pt x="2866" y="4518"/>
                    <a:pt x="2880" y="4547"/>
                    <a:pt x="2880" y="4587"/>
                  </a:cubicBezTo>
                  <a:cubicBezTo>
                    <a:pt x="2898" y="4616"/>
                    <a:pt x="2898" y="4672"/>
                    <a:pt x="2912" y="4729"/>
                  </a:cubicBezTo>
                  <a:cubicBezTo>
                    <a:pt x="2912" y="4774"/>
                    <a:pt x="2912" y="4802"/>
                    <a:pt x="2912" y="4831"/>
                  </a:cubicBezTo>
                  <a:cubicBezTo>
                    <a:pt x="2930" y="4859"/>
                    <a:pt x="2912" y="4916"/>
                    <a:pt x="2912" y="4957"/>
                  </a:cubicBezTo>
                  <a:lnTo>
                    <a:pt x="2912" y="5241"/>
                  </a:lnTo>
                  <a:cubicBezTo>
                    <a:pt x="2912" y="5269"/>
                    <a:pt x="2912" y="5326"/>
                    <a:pt x="2898" y="5354"/>
                  </a:cubicBezTo>
                  <a:cubicBezTo>
                    <a:pt x="2898" y="5399"/>
                    <a:pt x="2898" y="5399"/>
                    <a:pt x="2880" y="5427"/>
                  </a:cubicBezTo>
                  <a:cubicBezTo>
                    <a:pt x="2880" y="5456"/>
                    <a:pt x="2866" y="5496"/>
                    <a:pt x="2848" y="5525"/>
                  </a:cubicBezTo>
                  <a:cubicBezTo>
                    <a:pt x="2848" y="5541"/>
                    <a:pt x="2834" y="5553"/>
                    <a:pt x="2834" y="5569"/>
                  </a:cubicBezTo>
                  <a:cubicBezTo>
                    <a:pt x="2816" y="5626"/>
                    <a:pt x="2784" y="5667"/>
                    <a:pt x="2752" y="5712"/>
                  </a:cubicBezTo>
                  <a:cubicBezTo>
                    <a:pt x="2496" y="6036"/>
                    <a:pt x="2163" y="6320"/>
                    <a:pt x="1760" y="6519"/>
                  </a:cubicBezTo>
                  <a:lnTo>
                    <a:pt x="1651" y="6592"/>
                  </a:lnTo>
                  <a:lnTo>
                    <a:pt x="1632" y="6592"/>
                  </a:lnTo>
                  <a:lnTo>
                    <a:pt x="1683" y="6649"/>
                  </a:lnTo>
                  <a:cubicBezTo>
                    <a:pt x="2067" y="7007"/>
                    <a:pt x="2592" y="7502"/>
                    <a:pt x="2323" y="7928"/>
                  </a:cubicBezTo>
                  <a:cubicBezTo>
                    <a:pt x="2227" y="8058"/>
                    <a:pt x="2099" y="8172"/>
                    <a:pt x="1952" y="8241"/>
                  </a:cubicBezTo>
                  <a:cubicBezTo>
                    <a:pt x="1856" y="8285"/>
                    <a:pt x="1843" y="8297"/>
                    <a:pt x="1843" y="8513"/>
                  </a:cubicBezTo>
                  <a:cubicBezTo>
                    <a:pt x="1843" y="9052"/>
                    <a:pt x="1312" y="9337"/>
                    <a:pt x="289" y="9365"/>
                  </a:cubicBezTo>
                  <a:lnTo>
                    <a:pt x="307" y="9450"/>
                  </a:lnTo>
                  <a:cubicBezTo>
                    <a:pt x="385" y="9718"/>
                    <a:pt x="371" y="10002"/>
                    <a:pt x="257" y="10258"/>
                  </a:cubicBezTo>
                  <a:cubicBezTo>
                    <a:pt x="243" y="10303"/>
                    <a:pt x="225" y="10360"/>
                    <a:pt x="211" y="10400"/>
                  </a:cubicBezTo>
                  <a:cubicBezTo>
                    <a:pt x="115" y="10741"/>
                    <a:pt x="65" y="11098"/>
                    <a:pt x="51" y="11452"/>
                  </a:cubicBezTo>
                  <a:cubicBezTo>
                    <a:pt x="51" y="11565"/>
                    <a:pt x="19" y="11752"/>
                    <a:pt x="1" y="11878"/>
                  </a:cubicBezTo>
                  <a:cubicBezTo>
                    <a:pt x="-13" y="11991"/>
                    <a:pt x="193" y="12263"/>
                    <a:pt x="307" y="12434"/>
                  </a:cubicBezTo>
                  <a:cubicBezTo>
                    <a:pt x="531" y="12730"/>
                    <a:pt x="723" y="13002"/>
                    <a:pt x="659" y="13270"/>
                  </a:cubicBezTo>
                  <a:cubicBezTo>
                    <a:pt x="595" y="13469"/>
                    <a:pt x="467" y="13656"/>
                    <a:pt x="307" y="13798"/>
                  </a:cubicBezTo>
                  <a:lnTo>
                    <a:pt x="211" y="13883"/>
                  </a:lnTo>
                  <a:lnTo>
                    <a:pt x="193" y="13912"/>
                  </a:lnTo>
                  <a:cubicBezTo>
                    <a:pt x="179" y="13924"/>
                    <a:pt x="161" y="13952"/>
                    <a:pt x="147" y="13968"/>
                  </a:cubicBezTo>
                  <a:lnTo>
                    <a:pt x="179" y="14025"/>
                  </a:lnTo>
                  <a:lnTo>
                    <a:pt x="225" y="14094"/>
                  </a:lnTo>
                  <a:lnTo>
                    <a:pt x="307" y="14179"/>
                  </a:lnTo>
                  <a:lnTo>
                    <a:pt x="321" y="14208"/>
                  </a:lnTo>
                  <a:lnTo>
                    <a:pt x="339" y="14236"/>
                  </a:lnTo>
                  <a:lnTo>
                    <a:pt x="371" y="14265"/>
                  </a:lnTo>
                  <a:lnTo>
                    <a:pt x="385" y="14309"/>
                  </a:lnTo>
                  <a:lnTo>
                    <a:pt x="417" y="14338"/>
                  </a:lnTo>
                  <a:lnTo>
                    <a:pt x="449" y="14378"/>
                  </a:lnTo>
                  <a:lnTo>
                    <a:pt x="467" y="14423"/>
                  </a:lnTo>
                  <a:lnTo>
                    <a:pt x="499" y="14451"/>
                  </a:lnTo>
                  <a:lnTo>
                    <a:pt x="531" y="14508"/>
                  </a:lnTo>
                  <a:lnTo>
                    <a:pt x="545" y="14549"/>
                  </a:lnTo>
                  <a:lnTo>
                    <a:pt x="577" y="14593"/>
                  </a:lnTo>
                  <a:lnTo>
                    <a:pt x="595" y="14634"/>
                  </a:lnTo>
                  <a:lnTo>
                    <a:pt x="627" y="14691"/>
                  </a:lnTo>
                  <a:lnTo>
                    <a:pt x="641" y="14736"/>
                  </a:lnTo>
                  <a:lnTo>
                    <a:pt x="705" y="14849"/>
                  </a:lnTo>
                  <a:lnTo>
                    <a:pt x="723" y="14906"/>
                  </a:lnTo>
                  <a:lnTo>
                    <a:pt x="737" y="14963"/>
                  </a:lnTo>
                  <a:lnTo>
                    <a:pt x="769" y="15032"/>
                  </a:lnTo>
                  <a:lnTo>
                    <a:pt x="787" y="15089"/>
                  </a:lnTo>
                  <a:lnTo>
                    <a:pt x="819" y="15174"/>
                  </a:lnTo>
                  <a:lnTo>
                    <a:pt x="833" y="15231"/>
                  </a:lnTo>
                  <a:cubicBezTo>
                    <a:pt x="833" y="15263"/>
                    <a:pt x="851" y="15292"/>
                    <a:pt x="851" y="15320"/>
                  </a:cubicBezTo>
                  <a:lnTo>
                    <a:pt x="865" y="15377"/>
                  </a:lnTo>
                  <a:cubicBezTo>
                    <a:pt x="865" y="15405"/>
                    <a:pt x="883" y="15446"/>
                    <a:pt x="883" y="15474"/>
                  </a:cubicBezTo>
                  <a:lnTo>
                    <a:pt x="897" y="15531"/>
                  </a:lnTo>
                  <a:cubicBezTo>
                    <a:pt x="897" y="15576"/>
                    <a:pt x="915" y="15616"/>
                    <a:pt x="915" y="15661"/>
                  </a:cubicBezTo>
                  <a:lnTo>
                    <a:pt x="915" y="15702"/>
                  </a:lnTo>
                  <a:lnTo>
                    <a:pt x="1024" y="15746"/>
                  </a:lnTo>
                  <a:lnTo>
                    <a:pt x="1056" y="15759"/>
                  </a:lnTo>
                  <a:cubicBezTo>
                    <a:pt x="1203" y="15803"/>
                    <a:pt x="1331" y="15888"/>
                    <a:pt x="1440" y="16002"/>
                  </a:cubicBezTo>
                  <a:cubicBezTo>
                    <a:pt x="1696" y="16315"/>
                    <a:pt x="2099" y="16514"/>
                    <a:pt x="2528" y="16570"/>
                  </a:cubicBezTo>
                  <a:cubicBezTo>
                    <a:pt x="2624" y="16583"/>
                    <a:pt x="2706" y="16583"/>
                    <a:pt x="2802" y="16583"/>
                  </a:cubicBezTo>
                  <a:cubicBezTo>
                    <a:pt x="3168" y="16583"/>
                    <a:pt x="3538" y="16696"/>
                    <a:pt x="3840" y="16883"/>
                  </a:cubicBezTo>
                  <a:cubicBezTo>
                    <a:pt x="3922" y="16924"/>
                    <a:pt x="4000" y="16968"/>
                    <a:pt x="4082" y="16980"/>
                  </a:cubicBezTo>
                  <a:cubicBezTo>
                    <a:pt x="4119" y="16976"/>
                    <a:pt x="4164" y="16972"/>
                    <a:pt x="4210" y="16972"/>
                  </a:cubicBezTo>
                  <a:cubicBezTo>
                    <a:pt x="4521" y="16972"/>
                    <a:pt x="5001" y="17098"/>
                    <a:pt x="5152" y="17394"/>
                  </a:cubicBezTo>
                  <a:cubicBezTo>
                    <a:pt x="5234" y="17549"/>
                    <a:pt x="5298" y="17849"/>
                    <a:pt x="4818" y="18190"/>
                  </a:cubicBezTo>
                  <a:cubicBezTo>
                    <a:pt x="4242" y="18629"/>
                    <a:pt x="4114" y="19128"/>
                    <a:pt x="3968" y="19708"/>
                  </a:cubicBezTo>
                  <a:lnTo>
                    <a:pt x="3922" y="19867"/>
                  </a:lnTo>
                  <a:cubicBezTo>
                    <a:pt x="3872" y="20078"/>
                    <a:pt x="3840" y="20277"/>
                    <a:pt x="3826" y="20492"/>
                  </a:cubicBezTo>
                  <a:cubicBezTo>
                    <a:pt x="3826" y="20634"/>
                    <a:pt x="3808" y="20776"/>
                    <a:pt x="3776" y="20918"/>
                  </a:cubicBezTo>
                  <a:lnTo>
                    <a:pt x="5394" y="20918"/>
                  </a:lnTo>
                  <a:cubicBezTo>
                    <a:pt x="5764" y="20752"/>
                    <a:pt x="6075" y="20683"/>
                    <a:pt x="6390" y="20683"/>
                  </a:cubicBezTo>
                  <a:cubicBezTo>
                    <a:pt x="6674" y="20683"/>
                    <a:pt x="6966" y="20739"/>
                    <a:pt x="7313" y="20833"/>
                  </a:cubicBezTo>
                  <a:cubicBezTo>
                    <a:pt x="7377" y="20845"/>
                    <a:pt x="7460" y="20873"/>
                    <a:pt x="7537" y="20902"/>
                  </a:cubicBezTo>
                  <a:lnTo>
                    <a:pt x="7588" y="20918"/>
                  </a:lnTo>
                  <a:lnTo>
                    <a:pt x="7825" y="21003"/>
                  </a:lnTo>
                  <a:lnTo>
                    <a:pt x="7889" y="21015"/>
                  </a:lnTo>
                  <a:lnTo>
                    <a:pt x="8177" y="21129"/>
                  </a:lnTo>
                  <a:lnTo>
                    <a:pt x="8209" y="21145"/>
                  </a:lnTo>
                  <a:lnTo>
                    <a:pt x="8529" y="21287"/>
                  </a:lnTo>
                  <a:cubicBezTo>
                    <a:pt x="8611" y="21214"/>
                    <a:pt x="8707" y="21158"/>
                    <a:pt x="8817" y="21145"/>
                  </a:cubicBezTo>
                  <a:cubicBezTo>
                    <a:pt x="8849" y="21129"/>
                    <a:pt x="8881" y="21129"/>
                    <a:pt x="8899" y="21129"/>
                  </a:cubicBezTo>
                  <a:lnTo>
                    <a:pt x="9105" y="21129"/>
                  </a:lnTo>
                  <a:lnTo>
                    <a:pt x="9187" y="21145"/>
                  </a:lnTo>
                  <a:lnTo>
                    <a:pt x="9219" y="21145"/>
                  </a:lnTo>
                  <a:lnTo>
                    <a:pt x="9283" y="21174"/>
                  </a:lnTo>
                  <a:lnTo>
                    <a:pt x="9329" y="21186"/>
                  </a:lnTo>
                  <a:lnTo>
                    <a:pt x="9393" y="21214"/>
                  </a:lnTo>
                  <a:lnTo>
                    <a:pt x="9425" y="21231"/>
                  </a:lnTo>
                  <a:lnTo>
                    <a:pt x="9489" y="21259"/>
                  </a:lnTo>
                  <a:lnTo>
                    <a:pt x="9521" y="21287"/>
                  </a:lnTo>
                  <a:lnTo>
                    <a:pt x="9585" y="21316"/>
                  </a:lnTo>
                  <a:lnTo>
                    <a:pt x="9635" y="21344"/>
                  </a:lnTo>
                  <a:lnTo>
                    <a:pt x="9763" y="21430"/>
                  </a:lnTo>
                  <a:cubicBezTo>
                    <a:pt x="9873" y="21499"/>
                    <a:pt x="9987" y="21555"/>
                    <a:pt x="10115" y="21600"/>
                  </a:cubicBezTo>
                  <a:lnTo>
                    <a:pt x="10129" y="21584"/>
                  </a:lnTo>
                  <a:cubicBezTo>
                    <a:pt x="10371" y="21227"/>
                    <a:pt x="10782" y="21097"/>
                    <a:pt x="11185" y="21097"/>
                  </a:cubicBezTo>
                  <a:cubicBezTo>
                    <a:pt x="11500" y="21097"/>
                    <a:pt x="11811" y="21174"/>
                    <a:pt x="12035" y="21287"/>
                  </a:cubicBezTo>
                  <a:cubicBezTo>
                    <a:pt x="12090" y="21320"/>
                    <a:pt x="12314" y="21425"/>
                    <a:pt x="12574" y="21425"/>
                  </a:cubicBezTo>
                  <a:cubicBezTo>
                    <a:pt x="12748" y="21425"/>
                    <a:pt x="12940" y="21377"/>
                    <a:pt x="13104" y="21231"/>
                  </a:cubicBezTo>
                  <a:cubicBezTo>
                    <a:pt x="13506" y="20881"/>
                    <a:pt x="14686" y="20666"/>
                    <a:pt x="15440" y="20666"/>
                  </a:cubicBezTo>
                  <a:cubicBezTo>
                    <a:pt x="15673" y="20666"/>
                    <a:pt x="15869" y="20691"/>
                    <a:pt x="15984" y="20731"/>
                  </a:cubicBezTo>
                  <a:cubicBezTo>
                    <a:pt x="16326" y="20869"/>
                    <a:pt x="16486" y="20906"/>
                    <a:pt x="16569" y="20906"/>
                  </a:cubicBezTo>
                  <a:cubicBezTo>
                    <a:pt x="16605" y="20906"/>
                    <a:pt x="16628" y="20898"/>
                    <a:pt x="16642" y="20890"/>
                  </a:cubicBezTo>
                  <a:cubicBezTo>
                    <a:pt x="16642" y="20890"/>
                    <a:pt x="16706" y="20788"/>
                    <a:pt x="16578" y="20419"/>
                  </a:cubicBezTo>
                  <a:cubicBezTo>
                    <a:pt x="16258" y="19424"/>
                    <a:pt x="16930" y="19156"/>
                    <a:pt x="17300" y="19014"/>
                  </a:cubicBezTo>
                  <a:cubicBezTo>
                    <a:pt x="17410" y="18986"/>
                    <a:pt x="17570" y="18913"/>
                    <a:pt x="17588" y="18884"/>
                  </a:cubicBezTo>
                  <a:cubicBezTo>
                    <a:pt x="17602" y="18827"/>
                    <a:pt x="17620" y="18787"/>
                    <a:pt x="17652" y="18742"/>
                  </a:cubicBezTo>
                  <a:cubicBezTo>
                    <a:pt x="17826" y="18503"/>
                    <a:pt x="18177" y="18361"/>
                    <a:pt x="18529" y="18202"/>
                  </a:cubicBezTo>
                  <a:cubicBezTo>
                    <a:pt x="18657" y="18162"/>
                    <a:pt x="18785" y="18105"/>
                    <a:pt x="18932" y="18032"/>
                  </a:cubicBezTo>
                  <a:lnTo>
                    <a:pt x="18868" y="17975"/>
                  </a:lnTo>
                  <a:cubicBezTo>
                    <a:pt x="18548" y="17748"/>
                    <a:pt x="18228" y="17520"/>
                    <a:pt x="17876" y="17321"/>
                  </a:cubicBezTo>
                  <a:lnTo>
                    <a:pt x="17730" y="17236"/>
                  </a:lnTo>
                  <a:lnTo>
                    <a:pt x="17716" y="17236"/>
                  </a:lnTo>
                  <a:lnTo>
                    <a:pt x="17588" y="17151"/>
                  </a:lnTo>
                  <a:lnTo>
                    <a:pt x="17556" y="17122"/>
                  </a:lnTo>
                  <a:lnTo>
                    <a:pt x="17442" y="17066"/>
                  </a:lnTo>
                  <a:lnTo>
                    <a:pt x="17186" y="16911"/>
                  </a:lnTo>
                  <a:lnTo>
                    <a:pt x="17090" y="16855"/>
                  </a:lnTo>
                  <a:lnTo>
                    <a:pt x="17076" y="16838"/>
                  </a:lnTo>
                  <a:lnTo>
                    <a:pt x="16962" y="16782"/>
                  </a:lnTo>
                  <a:cubicBezTo>
                    <a:pt x="16770" y="16668"/>
                    <a:pt x="16610" y="16570"/>
                    <a:pt x="16496" y="16497"/>
                  </a:cubicBezTo>
                  <a:cubicBezTo>
                    <a:pt x="16048" y="16229"/>
                    <a:pt x="15906" y="15661"/>
                    <a:pt x="15778" y="15162"/>
                  </a:cubicBezTo>
                  <a:cubicBezTo>
                    <a:pt x="15728" y="14947"/>
                    <a:pt x="15664" y="14736"/>
                    <a:pt x="15568" y="14537"/>
                  </a:cubicBezTo>
                  <a:cubicBezTo>
                    <a:pt x="15522" y="14464"/>
                    <a:pt x="15472" y="14378"/>
                    <a:pt x="15408" y="14293"/>
                  </a:cubicBezTo>
                  <a:cubicBezTo>
                    <a:pt x="15170" y="13968"/>
                    <a:pt x="14928" y="13627"/>
                    <a:pt x="15074" y="13315"/>
                  </a:cubicBezTo>
                  <a:cubicBezTo>
                    <a:pt x="15170" y="13128"/>
                    <a:pt x="15376" y="12986"/>
                    <a:pt x="15600" y="12958"/>
                  </a:cubicBezTo>
                  <a:lnTo>
                    <a:pt x="15696" y="12945"/>
                  </a:lnTo>
                  <a:cubicBezTo>
                    <a:pt x="16386" y="12803"/>
                    <a:pt x="17556" y="12560"/>
                    <a:pt x="18081" y="12134"/>
                  </a:cubicBezTo>
                  <a:cubicBezTo>
                    <a:pt x="18465" y="11821"/>
                    <a:pt x="19009" y="11667"/>
                    <a:pt x="19457" y="11553"/>
                  </a:cubicBezTo>
                  <a:cubicBezTo>
                    <a:pt x="19681" y="11496"/>
                    <a:pt x="19905" y="11423"/>
                    <a:pt x="20115" y="11309"/>
                  </a:cubicBezTo>
                  <a:cubicBezTo>
                    <a:pt x="20257" y="11175"/>
                    <a:pt x="20435" y="11135"/>
                    <a:pt x="20613" y="11135"/>
                  </a:cubicBezTo>
                  <a:cubicBezTo>
                    <a:pt x="20792" y="11135"/>
                    <a:pt x="20970" y="11175"/>
                    <a:pt x="21121" y="11212"/>
                  </a:cubicBezTo>
                  <a:lnTo>
                    <a:pt x="21281" y="11253"/>
                  </a:lnTo>
                  <a:lnTo>
                    <a:pt x="21299" y="11253"/>
                  </a:lnTo>
                  <a:lnTo>
                    <a:pt x="21363" y="11269"/>
                  </a:lnTo>
                  <a:lnTo>
                    <a:pt x="21427" y="11269"/>
                  </a:lnTo>
                  <a:cubicBezTo>
                    <a:pt x="21459" y="11212"/>
                    <a:pt x="21473" y="11155"/>
                    <a:pt x="21505" y="11111"/>
                  </a:cubicBezTo>
                  <a:cubicBezTo>
                    <a:pt x="21555" y="10997"/>
                    <a:pt x="21587" y="10883"/>
                    <a:pt x="21587" y="10770"/>
                  </a:cubicBezTo>
                  <a:lnTo>
                    <a:pt x="21587" y="10672"/>
                  </a:lnTo>
                  <a:cubicBezTo>
                    <a:pt x="21587" y="10644"/>
                    <a:pt x="21587" y="10627"/>
                    <a:pt x="21587" y="10599"/>
                  </a:cubicBezTo>
                  <a:lnTo>
                    <a:pt x="21587" y="10571"/>
                  </a:lnTo>
                  <a:cubicBezTo>
                    <a:pt x="21587" y="10542"/>
                    <a:pt x="21569" y="10514"/>
                    <a:pt x="21555" y="10502"/>
                  </a:cubicBezTo>
                  <a:lnTo>
                    <a:pt x="21555" y="10473"/>
                  </a:lnTo>
                  <a:cubicBezTo>
                    <a:pt x="21537" y="10445"/>
                    <a:pt x="21523" y="10416"/>
                    <a:pt x="21505" y="10388"/>
                  </a:cubicBezTo>
                  <a:cubicBezTo>
                    <a:pt x="21107" y="9974"/>
                    <a:pt x="20883" y="9320"/>
                    <a:pt x="20819" y="8456"/>
                  </a:cubicBezTo>
                  <a:cubicBezTo>
                    <a:pt x="20819" y="8212"/>
                    <a:pt x="20755" y="7973"/>
                    <a:pt x="20627" y="7745"/>
                  </a:cubicBezTo>
                  <a:cubicBezTo>
                    <a:pt x="20531" y="7603"/>
                    <a:pt x="20481" y="7433"/>
                    <a:pt x="20481" y="7274"/>
                  </a:cubicBezTo>
                  <a:cubicBezTo>
                    <a:pt x="20481" y="6950"/>
                    <a:pt x="20353" y="6564"/>
                    <a:pt x="20083" y="6406"/>
                  </a:cubicBezTo>
                  <a:cubicBezTo>
                    <a:pt x="19827" y="6320"/>
                    <a:pt x="19649" y="6150"/>
                    <a:pt x="19553" y="5923"/>
                  </a:cubicBezTo>
                  <a:cubicBezTo>
                    <a:pt x="19507" y="5712"/>
                    <a:pt x="19571" y="5468"/>
                    <a:pt x="19809" y="5155"/>
                  </a:cubicBezTo>
                  <a:cubicBezTo>
                    <a:pt x="20129" y="4717"/>
                    <a:pt x="19987" y="3438"/>
                    <a:pt x="19827" y="3081"/>
                  </a:cubicBezTo>
                  <a:cubicBezTo>
                    <a:pt x="19809" y="3040"/>
                    <a:pt x="19809" y="2996"/>
                    <a:pt x="19795" y="2955"/>
                  </a:cubicBezTo>
                  <a:lnTo>
                    <a:pt x="19795" y="2842"/>
                  </a:lnTo>
                  <a:cubicBezTo>
                    <a:pt x="19699" y="2756"/>
                    <a:pt x="19617" y="2626"/>
                    <a:pt x="19603" y="2501"/>
                  </a:cubicBezTo>
                  <a:cubicBezTo>
                    <a:pt x="19539" y="2216"/>
                    <a:pt x="19411" y="1989"/>
                    <a:pt x="18420" y="1989"/>
                  </a:cubicBezTo>
                  <a:cubicBezTo>
                    <a:pt x="18305" y="1989"/>
                    <a:pt x="17972" y="1989"/>
                    <a:pt x="17844" y="1762"/>
                  </a:cubicBezTo>
                  <a:cubicBezTo>
                    <a:pt x="17716" y="1534"/>
                    <a:pt x="17908" y="1279"/>
                    <a:pt x="18113" y="1035"/>
                  </a:cubicBezTo>
                  <a:cubicBezTo>
                    <a:pt x="18228" y="909"/>
                    <a:pt x="18324" y="767"/>
                    <a:pt x="18388" y="625"/>
                  </a:cubicBezTo>
                  <a:cubicBezTo>
                    <a:pt x="18228" y="682"/>
                    <a:pt x="18081" y="767"/>
                    <a:pt x="17940" y="852"/>
                  </a:cubicBezTo>
                  <a:cubicBezTo>
                    <a:pt x="17570" y="1043"/>
                    <a:pt x="17145" y="1275"/>
                    <a:pt x="16701" y="1275"/>
                  </a:cubicBezTo>
                  <a:cubicBezTo>
                    <a:pt x="16582" y="1275"/>
                    <a:pt x="16459" y="1258"/>
                    <a:pt x="16336" y="1222"/>
                  </a:cubicBezTo>
                  <a:cubicBezTo>
                    <a:pt x="16285" y="1206"/>
                    <a:pt x="16230" y="1202"/>
                    <a:pt x="16171" y="1202"/>
                  </a:cubicBezTo>
                  <a:cubicBezTo>
                    <a:pt x="15655" y="1202"/>
                    <a:pt x="14964" y="1737"/>
                    <a:pt x="14402" y="2172"/>
                  </a:cubicBezTo>
                  <a:cubicBezTo>
                    <a:pt x="14192" y="2342"/>
                    <a:pt x="13986" y="2501"/>
                    <a:pt x="13794" y="2626"/>
                  </a:cubicBezTo>
                  <a:cubicBezTo>
                    <a:pt x="13561" y="2797"/>
                    <a:pt x="13287" y="2878"/>
                    <a:pt x="13008" y="2878"/>
                  </a:cubicBezTo>
                  <a:cubicBezTo>
                    <a:pt x="12707" y="2878"/>
                    <a:pt x="12405" y="2785"/>
                    <a:pt x="12163" y="2598"/>
                  </a:cubicBezTo>
                  <a:cubicBezTo>
                    <a:pt x="11793" y="2285"/>
                    <a:pt x="11761" y="1819"/>
                    <a:pt x="12080" y="1421"/>
                  </a:cubicBezTo>
                  <a:cubicBezTo>
                    <a:pt x="12112" y="1348"/>
                    <a:pt x="12163" y="1291"/>
                    <a:pt x="12195" y="1234"/>
                  </a:cubicBezTo>
                  <a:cubicBezTo>
                    <a:pt x="11971" y="1279"/>
                    <a:pt x="11761" y="1336"/>
                    <a:pt x="11537" y="1421"/>
                  </a:cubicBezTo>
                  <a:cubicBezTo>
                    <a:pt x="11299" y="1494"/>
                    <a:pt x="11048" y="1530"/>
                    <a:pt x="10801" y="1530"/>
                  </a:cubicBezTo>
                  <a:cubicBezTo>
                    <a:pt x="10389" y="1530"/>
                    <a:pt x="9987" y="1425"/>
                    <a:pt x="9699" y="1222"/>
                  </a:cubicBezTo>
                  <a:cubicBezTo>
                    <a:pt x="9393" y="1023"/>
                    <a:pt x="9233" y="682"/>
                    <a:pt x="9297" y="341"/>
                  </a:cubicBezTo>
                  <a:cubicBezTo>
                    <a:pt x="9315" y="268"/>
                    <a:pt x="9297" y="211"/>
                    <a:pt x="9283" y="154"/>
                  </a:cubicBezTo>
                  <a:cubicBezTo>
                    <a:pt x="9132" y="166"/>
                    <a:pt x="8995" y="175"/>
                    <a:pt x="8858" y="175"/>
                  </a:cubicBezTo>
                  <a:cubicBezTo>
                    <a:pt x="8803" y="175"/>
                    <a:pt x="8744" y="175"/>
                    <a:pt x="8689" y="170"/>
                  </a:cubicBezTo>
                  <a:lnTo>
                    <a:pt x="8483" y="170"/>
                  </a:lnTo>
                  <a:lnTo>
                    <a:pt x="8433" y="154"/>
                  </a:lnTo>
                  <a:lnTo>
                    <a:pt x="8324" y="126"/>
                  </a:lnTo>
                  <a:lnTo>
                    <a:pt x="8305" y="126"/>
                  </a:lnTo>
                  <a:lnTo>
                    <a:pt x="8177" y="97"/>
                  </a:lnTo>
                  <a:lnTo>
                    <a:pt x="8164" y="97"/>
                  </a:lnTo>
                  <a:lnTo>
                    <a:pt x="8017" y="85"/>
                  </a:lnTo>
                  <a:lnTo>
                    <a:pt x="8004" y="85"/>
                  </a:lnTo>
                  <a:lnTo>
                    <a:pt x="7825" y="57"/>
                  </a:lnTo>
                  <a:lnTo>
                    <a:pt x="7793" y="57"/>
                  </a:lnTo>
                  <a:lnTo>
                    <a:pt x="7601" y="41"/>
                  </a:lnTo>
                  <a:lnTo>
                    <a:pt x="7377" y="28"/>
                  </a:lnTo>
                  <a:lnTo>
                    <a:pt x="7345" y="28"/>
                  </a:lnTo>
                  <a:lnTo>
                    <a:pt x="7121" y="12"/>
                  </a:lnTo>
                  <a:lnTo>
                    <a:pt x="7071" y="12"/>
                  </a:lnTo>
                  <a:lnTo>
                    <a:pt x="6834"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74" name="Google Shape;4364;p57"/>
            <p:cNvSpPr/>
            <p:nvPr/>
          </p:nvSpPr>
          <p:spPr>
            <a:xfrm>
              <a:off x="1359650" y="42379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543" y="4050"/>
                    <a:pt x="16457" y="7830"/>
                    <a:pt x="13371" y="11880"/>
                  </a:cubicBezTo>
                  <a:cubicBezTo>
                    <a:pt x="16457" y="8100"/>
                    <a:pt x="19543" y="4050"/>
                    <a:pt x="21600" y="0"/>
                  </a:cubicBezTo>
                  <a:close/>
                  <a:moveTo>
                    <a:pt x="13371" y="11880"/>
                  </a:moveTo>
                  <a:cubicBezTo>
                    <a:pt x="10286" y="14310"/>
                    <a:pt x="8229" y="16470"/>
                    <a:pt x="5143" y="18630"/>
                  </a:cubicBezTo>
                  <a:lnTo>
                    <a:pt x="7200" y="17010"/>
                  </a:lnTo>
                  <a:cubicBezTo>
                    <a:pt x="9257" y="15390"/>
                    <a:pt x="11314" y="13500"/>
                    <a:pt x="13371" y="11880"/>
                  </a:cubicBezTo>
                  <a:close/>
                  <a:moveTo>
                    <a:pt x="5143" y="18630"/>
                  </a:moveTo>
                  <a:lnTo>
                    <a:pt x="0" y="21600"/>
                  </a:lnTo>
                  <a:cubicBezTo>
                    <a:pt x="2057" y="20790"/>
                    <a:pt x="3086" y="19710"/>
                    <a:pt x="5143" y="1863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75" name="Google Shape;4370;p57"/>
            <p:cNvSpPr/>
            <p:nvPr/>
          </p:nvSpPr>
          <p:spPr>
            <a:xfrm>
              <a:off x="1350030" y="44877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409" y="1728"/>
                    <a:pt x="16983" y="3456"/>
                    <a:pt x="14791" y="5184"/>
                  </a:cubicBezTo>
                  <a:cubicBezTo>
                    <a:pt x="8765" y="9504"/>
                    <a:pt x="2739" y="14318"/>
                    <a:pt x="0" y="21600"/>
                  </a:cubicBezTo>
                  <a:cubicBezTo>
                    <a:pt x="2974" y="14318"/>
                    <a:pt x="9000" y="9504"/>
                    <a:pt x="15026" y="5184"/>
                  </a:cubicBezTo>
                  <a:cubicBezTo>
                    <a:pt x="17217" y="3456"/>
                    <a:pt x="19409" y="1728"/>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76" name="Google Shape;4372;p57"/>
            <p:cNvSpPr/>
            <p:nvPr/>
          </p:nvSpPr>
          <p:spPr>
            <a:xfrm>
              <a:off x="1321463" y="45818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40" y="2469"/>
                    <a:pt x="5040" y="8640"/>
                    <a:pt x="0" y="21600"/>
                  </a:cubicBezTo>
                  <a:cubicBezTo>
                    <a:pt x="5040" y="11109"/>
                    <a:pt x="14040" y="2469"/>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79" name="Google Shape;4419;p57"/>
            <p:cNvGrpSpPr/>
            <p:nvPr/>
          </p:nvGrpSpPr>
          <p:grpSpPr>
            <a:xfrm>
              <a:off x="1296079" y="428027"/>
              <a:ext cx="12701" cy="12701"/>
              <a:chOff x="0" y="0"/>
              <a:chExt cx="12699" cy="12700"/>
            </a:xfrm>
          </p:grpSpPr>
          <p:sp>
            <p:nvSpPr>
              <p:cNvPr id="337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0718" h="21600" fill="norm" stroke="1" extrusionOk="0">
                    <a:moveTo>
                      <a:pt x="20718" y="21600"/>
                    </a:moveTo>
                    <a:cubicBezTo>
                      <a:pt x="13004" y="14978"/>
                      <a:pt x="-882" y="4415"/>
                      <a:pt x="44"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7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0718" h="21600" fill="norm" stroke="1" extrusionOk="0">
                    <a:moveTo>
                      <a:pt x="44" y="0"/>
                    </a:moveTo>
                    <a:cubicBezTo>
                      <a:pt x="-882" y="4415"/>
                      <a:pt x="13004" y="14978"/>
                      <a:pt x="20718"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382" name="Google Shape;4423;p57"/>
            <p:cNvGrpSpPr/>
            <p:nvPr/>
          </p:nvGrpSpPr>
          <p:grpSpPr>
            <a:xfrm>
              <a:off x="1319542" y="461187"/>
              <a:ext cx="12701" cy="5649"/>
              <a:chOff x="0" y="0"/>
              <a:chExt cx="12700" cy="5647"/>
            </a:xfrm>
          </p:grpSpPr>
          <p:sp>
            <p:nvSpPr>
              <p:cNvPr id="3380" name="Линия"/>
              <p:cNvSpPr/>
              <p:nvPr/>
            </p:nvSpPr>
            <p:spPr>
              <a:xfrm>
                <a:off x="-1" y="0"/>
                <a:ext cx="12702" cy="5648"/>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381" name="Линия"/>
              <p:cNvSpPr/>
              <p:nvPr/>
            </p:nvSpPr>
            <p:spPr>
              <a:xfrm flipH="1" flipV="1">
                <a:off x="0" y="-1"/>
                <a:ext cx="12700" cy="5649"/>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385" name="Google Shape;4426;p57"/>
            <p:cNvGrpSpPr/>
            <p:nvPr/>
          </p:nvGrpSpPr>
          <p:grpSpPr>
            <a:xfrm>
              <a:off x="1318585" y="461254"/>
              <a:ext cx="12701" cy="4768"/>
              <a:chOff x="0" y="0"/>
              <a:chExt cx="12700" cy="4766"/>
            </a:xfrm>
          </p:grpSpPr>
          <p:sp>
            <p:nvSpPr>
              <p:cNvPr id="3383" name="Линия"/>
              <p:cNvSpPr/>
              <p:nvPr/>
            </p:nvSpPr>
            <p:spPr>
              <a:xfrm>
                <a:off x="-1" y="0"/>
                <a:ext cx="12702" cy="4767"/>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384" name="Линия"/>
              <p:cNvSpPr/>
              <p:nvPr/>
            </p:nvSpPr>
            <p:spPr>
              <a:xfrm flipH="1" flipV="1">
                <a:off x="-1" y="0"/>
                <a:ext cx="12702" cy="4767"/>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388" name="Google Shape;4429;p57"/>
            <p:cNvGrpSpPr/>
            <p:nvPr/>
          </p:nvGrpSpPr>
          <p:grpSpPr>
            <a:xfrm>
              <a:off x="1320540" y="461614"/>
              <a:ext cx="12701" cy="5800"/>
              <a:chOff x="0" y="0"/>
              <a:chExt cx="12700" cy="5799"/>
            </a:xfrm>
          </p:grpSpPr>
          <p:sp>
            <p:nvSpPr>
              <p:cNvPr id="3386" name="Линия"/>
              <p:cNvSpPr/>
              <p:nvPr/>
            </p:nvSpPr>
            <p:spPr>
              <a:xfrm>
                <a:off x="-1" y="0"/>
                <a:ext cx="12702" cy="58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387" name="Линия"/>
              <p:cNvSpPr/>
              <p:nvPr/>
            </p:nvSpPr>
            <p:spPr>
              <a:xfrm flipH="1" flipV="1">
                <a:off x="0" y="-1"/>
                <a:ext cx="12701" cy="580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391" name="Google Shape;4432;p57"/>
            <p:cNvGrpSpPr/>
            <p:nvPr/>
          </p:nvGrpSpPr>
          <p:grpSpPr>
            <a:xfrm>
              <a:off x="1317736" y="456975"/>
              <a:ext cx="12701" cy="12701"/>
              <a:chOff x="0" y="0"/>
              <a:chExt cx="12700" cy="12700"/>
            </a:xfrm>
          </p:grpSpPr>
          <p:sp>
            <p:nvSpPr>
              <p:cNvPr id="338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71" y="3812"/>
                      <a:pt x="13665" y="1270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9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665" y="12706"/>
                      <a:pt x="6171" y="3812"/>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392" name="Google Shape;4436;p57"/>
            <p:cNvSpPr/>
            <p:nvPr/>
          </p:nvSpPr>
          <p:spPr>
            <a:xfrm>
              <a:off x="1309006" y="463780"/>
              <a:ext cx="1270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21600" y="0"/>
                  </a:moveTo>
                  <a:lnTo>
                    <a:pt x="0" y="0"/>
                  </a:lnTo>
                  <a:cubicBezTo>
                    <a:pt x="8912" y="0"/>
                    <a:pt x="15860" y="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93" name="Google Shape;4437;p57"/>
            <p:cNvSpPr/>
            <p:nvPr/>
          </p:nvSpPr>
          <p:spPr>
            <a:xfrm>
              <a:off x="1410500" y="213995"/>
              <a:ext cx="75496" cy="121316"/>
            </a:xfrm>
            <a:custGeom>
              <a:avLst/>
              <a:gdLst/>
              <a:ahLst/>
              <a:cxnLst>
                <a:cxn ang="0">
                  <a:pos x="wd2" y="hd2"/>
                </a:cxn>
                <a:cxn ang="5400000">
                  <a:pos x="wd2" y="hd2"/>
                </a:cxn>
                <a:cxn ang="10800000">
                  <a:pos x="wd2" y="hd2"/>
                </a:cxn>
                <a:cxn ang="16200000">
                  <a:pos x="wd2" y="hd2"/>
                </a:cxn>
              </a:cxnLst>
              <a:rect l="0" t="0" r="r" b="b"/>
              <a:pathLst>
                <a:path w="21485" h="21600" fill="norm" stroke="1" extrusionOk="0">
                  <a:moveTo>
                    <a:pt x="14166" y="0"/>
                  </a:moveTo>
                  <a:cubicBezTo>
                    <a:pt x="13884" y="0"/>
                    <a:pt x="13609" y="68"/>
                    <a:pt x="13416" y="193"/>
                  </a:cubicBezTo>
                  <a:cubicBezTo>
                    <a:pt x="13215" y="372"/>
                    <a:pt x="12740" y="372"/>
                    <a:pt x="12199" y="372"/>
                  </a:cubicBezTo>
                  <a:cubicBezTo>
                    <a:pt x="11928" y="372"/>
                    <a:pt x="11441" y="372"/>
                    <a:pt x="11349" y="423"/>
                  </a:cubicBezTo>
                  <a:cubicBezTo>
                    <a:pt x="11349" y="694"/>
                    <a:pt x="10970" y="829"/>
                    <a:pt x="10618" y="957"/>
                  </a:cubicBezTo>
                  <a:cubicBezTo>
                    <a:pt x="10267" y="1076"/>
                    <a:pt x="10050" y="1168"/>
                    <a:pt x="10050" y="1296"/>
                  </a:cubicBezTo>
                  <a:cubicBezTo>
                    <a:pt x="10062" y="1421"/>
                    <a:pt x="10089" y="1540"/>
                    <a:pt x="10143" y="1668"/>
                  </a:cubicBezTo>
                  <a:cubicBezTo>
                    <a:pt x="10224" y="1963"/>
                    <a:pt x="10332" y="2268"/>
                    <a:pt x="10050" y="2454"/>
                  </a:cubicBezTo>
                  <a:cubicBezTo>
                    <a:pt x="9911" y="2541"/>
                    <a:pt x="9722" y="2584"/>
                    <a:pt x="9533" y="2584"/>
                  </a:cubicBezTo>
                  <a:cubicBezTo>
                    <a:pt x="9502" y="2584"/>
                    <a:pt x="9471" y="2584"/>
                    <a:pt x="9440" y="2582"/>
                  </a:cubicBezTo>
                  <a:lnTo>
                    <a:pt x="9293" y="2582"/>
                  </a:lnTo>
                  <a:cubicBezTo>
                    <a:pt x="9251" y="2577"/>
                    <a:pt x="9212" y="2575"/>
                    <a:pt x="9169" y="2575"/>
                  </a:cubicBezTo>
                  <a:cubicBezTo>
                    <a:pt x="9131" y="2575"/>
                    <a:pt x="9088" y="2577"/>
                    <a:pt x="9050" y="2582"/>
                  </a:cubicBezTo>
                  <a:cubicBezTo>
                    <a:pt x="9050" y="2616"/>
                    <a:pt x="9034" y="2640"/>
                    <a:pt x="9034" y="2666"/>
                  </a:cubicBezTo>
                  <a:cubicBezTo>
                    <a:pt x="9034" y="2886"/>
                    <a:pt x="8914" y="3097"/>
                    <a:pt x="8698" y="3276"/>
                  </a:cubicBezTo>
                  <a:cubicBezTo>
                    <a:pt x="8590" y="3377"/>
                    <a:pt x="8385" y="3503"/>
                    <a:pt x="8142" y="3503"/>
                  </a:cubicBezTo>
                  <a:cubicBezTo>
                    <a:pt x="7898" y="3503"/>
                    <a:pt x="7751" y="3377"/>
                    <a:pt x="7643" y="3276"/>
                  </a:cubicBezTo>
                  <a:cubicBezTo>
                    <a:pt x="7512" y="3160"/>
                    <a:pt x="7458" y="3135"/>
                    <a:pt x="7407" y="3135"/>
                  </a:cubicBezTo>
                  <a:cubicBezTo>
                    <a:pt x="7396" y="3135"/>
                    <a:pt x="7384" y="3138"/>
                    <a:pt x="7373" y="3140"/>
                  </a:cubicBezTo>
                  <a:cubicBezTo>
                    <a:pt x="7272" y="3160"/>
                    <a:pt x="7179" y="3169"/>
                    <a:pt x="7083" y="3169"/>
                  </a:cubicBezTo>
                  <a:cubicBezTo>
                    <a:pt x="6824" y="3169"/>
                    <a:pt x="6577" y="3104"/>
                    <a:pt x="6356" y="3056"/>
                  </a:cubicBezTo>
                  <a:cubicBezTo>
                    <a:pt x="6140" y="3000"/>
                    <a:pt x="6036" y="2981"/>
                    <a:pt x="5978" y="2981"/>
                  </a:cubicBezTo>
                  <a:cubicBezTo>
                    <a:pt x="5935" y="2981"/>
                    <a:pt x="5920" y="2990"/>
                    <a:pt x="5908" y="3005"/>
                  </a:cubicBezTo>
                  <a:cubicBezTo>
                    <a:pt x="5742" y="3177"/>
                    <a:pt x="5464" y="3235"/>
                    <a:pt x="5128" y="3235"/>
                  </a:cubicBezTo>
                  <a:cubicBezTo>
                    <a:pt x="4784" y="3235"/>
                    <a:pt x="4378" y="3174"/>
                    <a:pt x="3961" y="3114"/>
                  </a:cubicBezTo>
                  <a:cubicBezTo>
                    <a:pt x="3760" y="3080"/>
                    <a:pt x="3543" y="3046"/>
                    <a:pt x="3327" y="3022"/>
                  </a:cubicBezTo>
                  <a:cubicBezTo>
                    <a:pt x="2732" y="2944"/>
                    <a:pt x="2299" y="2650"/>
                    <a:pt x="1920" y="2386"/>
                  </a:cubicBezTo>
                  <a:cubicBezTo>
                    <a:pt x="1623" y="2176"/>
                    <a:pt x="1337" y="1980"/>
                    <a:pt x="1039" y="1956"/>
                  </a:cubicBezTo>
                  <a:lnTo>
                    <a:pt x="893" y="1956"/>
                  </a:lnTo>
                  <a:cubicBezTo>
                    <a:pt x="850" y="1963"/>
                    <a:pt x="811" y="1963"/>
                    <a:pt x="769" y="1973"/>
                  </a:cubicBezTo>
                  <a:lnTo>
                    <a:pt x="742" y="1973"/>
                  </a:lnTo>
                  <a:cubicBezTo>
                    <a:pt x="703" y="1980"/>
                    <a:pt x="661" y="1990"/>
                    <a:pt x="622" y="2006"/>
                  </a:cubicBezTo>
                  <a:lnTo>
                    <a:pt x="607" y="2006"/>
                  </a:lnTo>
                  <a:cubicBezTo>
                    <a:pt x="514" y="2031"/>
                    <a:pt x="433" y="2074"/>
                    <a:pt x="352" y="2115"/>
                  </a:cubicBezTo>
                  <a:cubicBezTo>
                    <a:pt x="309" y="2142"/>
                    <a:pt x="270" y="2166"/>
                    <a:pt x="228" y="2193"/>
                  </a:cubicBezTo>
                  <a:lnTo>
                    <a:pt x="216" y="2193"/>
                  </a:lnTo>
                  <a:cubicBezTo>
                    <a:pt x="174" y="2217"/>
                    <a:pt x="147" y="2251"/>
                    <a:pt x="108" y="2277"/>
                  </a:cubicBezTo>
                  <a:lnTo>
                    <a:pt x="93" y="2284"/>
                  </a:lnTo>
                  <a:cubicBezTo>
                    <a:pt x="66" y="2318"/>
                    <a:pt x="27" y="2352"/>
                    <a:pt x="0" y="2379"/>
                  </a:cubicBezTo>
                  <a:cubicBezTo>
                    <a:pt x="243" y="2488"/>
                    <a:pt x="471" y="2616"/>
                    <a:pt x="676" y="2724"/>
                  </a:cubicBezTo>
                  <a:cubicBezTo>
                    <a:pt x="985" y="2903"/>
                    <a:pt x="1310" y="3063"/>
                    <a:pt x="1662" y="3208"/>
                  </a:cubicBezTo>
                  <a:cubicBezTo>
                    <a:pt x="1797" y="3259"/>
                    <a:pt x="1932" y="3300"/>
                    <a:pt x="2083" y="3343"/>
                  </a:cubicBezTo>
                  <a:cubicBezTo>
                    <a:pt x="2311" y="3411"/>
                    <a:pt x="2581" y="3479"/>
                    <a:pt x="2879" y="3554"/>
                  </a:cubicBezTo>
                  <a:cubicBezTo>
                    <a:pt x="4138" y="3868"/>
                    <a:pt x="5340" y="4173"/>
                    <a:pt x="5232" y="4637"/>
                  </a:cubicBezTo>
                  <a:cubicBezTo>
                    <a:pt x="5220" y="4721"/>
                    <a:pt x="5193" y="4806"/>
                    <a:pt x="5166" y="4891"/>
                  </a:cubicBezTo>
                  <a:cubicBezTo>
                    <a:pt x="5070" y="5212"/>
                    <a:pt x="4950" y="5635"/>
                    <a:pt x="5205" y="5737"/>
                  </a:cubicBezTo>
                  <a:cubicBezTo>
                    <a:pt x="5584" y="5872"/>
                    <a:pt x="5556" y="6179"/>
                    <a:pt x="5545" y="6440"/>
                  </a:cubicBezTo>
                  <a:cubicBezTo>
                    <a:pt x="5545" y="6653"/>
                    <a:pt x="5529" y="6873"/>
                    <a:pt x="5692" y="6931"/>
                  </a:cubicBezTo>
                  <a:cubicBezTo>
                    <a:pt x="6179" y="7076"/>
                    <a:pt x="6287" y="7523"/>
                    <a:pt x="6152" y="7895"/>
                  </a:cubicBezTo>
                  <a:cubicBezTo>
                    <a:pt x="6059" y="8159"/>
                    <a:pt x="5842" y="8318"/>
                    <a:pt x="5572" y="8352"/>
                  </a:cubicBezTo>
                  <a:cubicBezTo>
                    <a:pt x="5692" y="8505"/>
                    <a:pt x="5869" y="8650"/>
                    <a:pt x="6059" y="8775"/>
                  </a:cubicBezTo>
                  <a:cubicBezTo>
                    <a:pt x="6086" y="8792"/>
                    <a:pt x="6113" y="8809"/>
                    <a:pt x="6140" y="8836"/>
                  </a:cubicBezTo>
                  <a:cubicBezTo>
                    <a:pt x="6140" y="8843"/>
                    <a:pt x="6152" y="8853"/>
                    <a:pt x="6167" y="8860"/>
                  </a:cubicBezTo>
                  <a:cubicBezTo>
                    <a:pt x="6167" y="8877"/>
                    <a:pt x="6194" y="8894"/>
                    <a:pt x="6194" y="8911"/>
                  </a:cubicBezTo>
                  <a:lnTo>
                    <a:pt x="6233" y="8954"/>
                  </a:lnTo>
                  <a:cubicBezTo>
                    <a:pt x="6233" y="8962"/>
                    <a:pt x="6248" y="8978"/>
                    <a:pt x="6260" y="8995"/>
                  </a:cubicBezTo>
                  <a:lnTo>
                    <a:pt x="6275" y="9039"/>
                  </a:lnTo>
                  <a:cubicBezTo>
                    <a:pt x="6287" y="9056"/>
                    <a:pt x="6302" y="9073"/>
                    <a:pt x="6302" y="9097"/>
                  </a:cubicBezTo>
                  <a:cubicBezTo>
                    <a:pt x="6314" y="9114"/>
                    <a:pt x="6314" y="9123"/>
                    <a:pt x="6329" y="9140"/>
                  </a:cubicBezTo>
                  <a:cubicBezTo>
                    <a:pt x="6329" y="9148"/>
                    <a:pt x="6341" y="9182"/>
                    <a:pt x="6341" y="9198"/>
                  </a:cubicBezTo>
                  <a:lnTo>
                    <a:pt x="6356" y="9232"/>
                  </a:lnTo>
                  <a:cubicBezTo>
                    <a:pt x="6368" y="9266"/>
                    <a:pt x="6383" y="9300"/>
                    <a:pt x="6383" y="9327"/>
                  </a:cubicBezTo>
                  <a:lnTo>
                    <a:pt x="6383" y="9360"/>
                  </a:lnTo>
                  <a:cubicBezTo>
                    <a:pt x="6383" y="9377"/>
                    <a:pt x="6395" y="9394"/>
                    <a:pt x="6395" y="9411"/>
                  </a:cubicBezTo>
                  <a:cubicBezTo>
                    <a:pt x="6801" y="9486"/>
                    <a:pt x="7195" y="9588"/>
                    <a:pt x="7562" y="9706"/>
                  </a:cubicBezTo>
                  <a:cubicBezTo>
                    <a:pt x="7697" y="9750"/>
                    <a:pt x="7832" y="9791"/>
                    <a:pt x="7968" y="9825"/>
                  </a:cubicBezTo>
                  <a:cubicBezTo>
                    <a:pt x="8845" y="10071"/>
                    <a:pt x="8860" y="10460"/>
                    <a:pt x="8860" y="10816"/>
                  </a:cubicBezTo>
                  <a:lnTo>
                    <a:pt x="8860" y="11019"/>
                  </a:lnTo>
                  <a:cubicBezTo>
                    <a:pt x="8887" y="11357"/>
                    <a:pt x="8899" y="11553"/>
                    <a:pt x="8655" y="11645"/>
                  </a:cubicBezTo>
                  <a:cubicBezTo>
                    <a:pt x="8590" y="11669"/>
                    <a:pt x="8524" y="11679"/>
                    <a:pt x="8462" y="11679"/>
                  </a:cubicBezTo>
                  <a:cubicBezTo>
                    <a:pt x="8300" y="11679"/>
                    <a:pt x="8161" y="11618"/>
                    <a:pt x="8103" y="11594"/>
                  </a:cubicBezTo>
                  <a:cubicBezTo>
                    <a:pt x="8045" y="11565"/>
                    <a:pt x="7979" y="11553"/>
                    <a:pt x="7910" y="11553"/>
                  </a:cubicBezTo>
                  <a:cubicBezTo>
                    <a:pt x="7879" y="11553"/>
                    <a:pt x="7848" y="11555"/>
                    <a:pt x="7817" y="11560"/>
                  </a:cubicBezTo>
                  <a:cubicBezTo>
                    <a:pt x="7724" y="11587"/>
                    <a:pt x="7492" y="11679"/>
                    <a:pt x="7318" y="12085"/>
                  </a:cubicBezTo>
                  <a:cubicBezTo>
                    <a:pt x="7044" y="12721"/>
                    <a:pt x="5773" y="13489"/>
                    <a:pt x="4934" y="13533"/>
                  </a:cubicBezTo>
                  <a:cubicBezTo>
                    <a:pt x="4679" y="13550"/>
                    <a:pt x="4583" y="13625"/>
                    <a:pt x="4409" y="13777"/>
                  </a:cubicBezTo>
                  <a:cubicBezTo>
                    <a:pt x="4274" y="13946"/>
                    <a:pt x="4015" y="14074"/>
                    <a:pt x="3733" y="14132"/>
                  </a:cubicBezTo>
                  <a:cubicBezTo>
                    <a:pt x="3284" y="14210"/>
                    <a:pt x="2771" y="14362"/>
                    <a:pt x="2786" y="14701"/>
                  </a:cubicBezTo>
                  <a:cubicBezTo>
                    <a:pt x="2813" y="14836"/>
                    <a:pt x="2732" y="14962"/>
                    <a:pt x="2581" y="15063"/>
                  </a:cubicBezTo>
                  <a:cubicBezTo>
                    <a:pt x="2245" y="15283"/>
                    <a:pt x="1596" y="15310"/>
                    <a:pt x="1066" y="15310"/>
                  </a:cubicBezTo>
                  <a:cubicBezTo>
                    <a:pt x="947" y="15310"/>
                    <a:pt x="877" y="15394"/>
                    <a:pt x="757" y="15622"/>
                  </a:cubicBezTo>
                  <a:cubicBezTo>
                    <a:pt x="661" y="15808"/>
                    <a:pt x="553" y="16021"/>
                    <a:pt x="255" y="16132"/>
                  </a:cubicBezTo>
                  <a:cubicBezTo>
                    <a:pt x="81" y="16190"/>
                    <a:pt x="81" y="16240"/>
                    <a:pt x="66" y="16257"/>
                  </a:cubicBezTo>
                  <a:cubicBezTo>
                    <a:pt x="39" y="16335"/>
                    <a:pt x="147" y="16470"/>
                    <a:pt x="390" y="16664"/>
                  </a:cubicBezTo>
                  <a:cubicBezTo>
                    <a:pt x="634" y="16867"/>
                    <a:pt x="715" y="17120"/>
                    <a:pt x="634" y="17374"/>
                  </a:cubicBezTo>
                  <a:cubicBezTo>
                    <a:pt x="607" y="17452"/>
                    <a:pt x="607" y="17536"/>
                    <a:pt x="634" y="17621"/>
                  </a:cubicBezTo>
                  <a:cubicBezTo>
                    <a:pt x="661" y="17655"/>
                    <a:pt x="703" y="17705"/>
                    <a:pt x="757" y="17773"/>
                  </a:cubicBezTo>
                  <a:cubicBezTo>
                    <a:pt x="1001" y="18068"/>
                    <a:pt x="1445" y="18627"/>
                    <a:pt x="1012" y="19228"/>
                  </a:cubicBezTo>
                  <a:cubicBezTo>
                    <a:pt x="541" y="19872"/>
                    <a:pt x="363" y="20210"/>
                    <a:pt x="336" y="20362"/>
                  </a:cubicBezTo>
                  <a:cubicBezTo>
                    <a:pt x="595" y="20370"/>
                    <a:pt x="877" y="20481"/>
                    <a:pt x="1202" y="20606"/>
                  </a:cubicBezTo>
                  <a:cubicBezTo>
                    <a:pt x="1511" y="20720"/>
                    <a:pt x="1878" y="20863"/>
                    <a:pt x="2125" y="20863"/>
                  </a:cubicBezTo>
                  <a:cubicBezTo>
                    <a:pt x="2137" y="20863"/>
                    <a:pt x="2148" y="20863"/>
                    <a:pt x="2164" y="20860"/>
                  </a:cubicBezTo>
                  <a:cubicBezTo>
                    <a:pt x="2191" y="20860"/>
                    <a:pt x="2218" y="20858"/>
                    <a:pt x="2245" y="20858"/>
                  </a:cubicBezTo>
                  <a:cubicBezTo>
                    <a:pt x="2628" y="20858"/>
                    <a:pt x="2852" y="21022"/>
                    <a:pt x="3029" y="21150"/>
                  </a:cubicBezTo>
                  <a:cubicBezTo>
                    <a:pt x="3169" y="21257"/>
                    <a:pt x="3242" y="21300"/>
                    <a:pt x="3327" y="21300"/>
                  </a:cubicBezTo>
                  <a:cubicBezTo>
                    <a:pt x="3346" y="21300"/>
                    <a:pt x="3369" y="21298"/>
                    <a:pt x="3393" y="21293"/>
                  </a:cubicBezTo>
                  <a:cubicBezTo>
                    <a:pt x="3474" y="21276"/>
                    <a:pt x="3555" y="21269"/>
                    <a:pt x="3652" y="21269"/>
                  </a:cubicBezTo>
                  <a:cubicBezTo>
                    <a:pt x="3841" y="21276"/>
                    <a:pt x="4030" y="21320"/>
                    <a:pt x="4192" y="21387"/>
                  </a:cubicBezTo>
                  <a:cubicBezTo>
                    <a:pt x="4440" y="21479"/>
                    <a:pt x="4780" y="21600"/>
                    <a:pt x="5553" y="21600"/>
                  </a:cubicBezTo>
                  <a:cubicBezTo>
                    <a:pt x="5622" y="21600"/>
                    <a:pt x="5696" y="21600"/>
                    <a:pt x="5773" y="21598"/>
                  </a:cubicBezTo>
                  <a:cubicBezTo>
                    <a:pt x="6611" y="21581"/>
                    <a:pt x="7925" y="21336"/>
                    <a:pt x="9196" y="21107"/>
                  </a:cubicBezTo>
                  <a:cubicBezTo>
                    <a:pt x="10468" y="20877"/>
                    <a:pt x="11631" y="20657"/>
                    <a:pt x="12334" y="20657"/>
                  </a:cubicBezTo>
                  <a:cubicBezTo>
                    <a:pt x="12384" y="20660"/>
                    <a:pt x="12434" y="20660"/>
                    <a:pt x="12485" y="20660"/>
                  </a:cubicBezTo>
                  <a:cubicBezTo>
                    <a:pt x="13030" y="20660"/>
                    <a:pt x="13559" y="20619"/>
                    <a:pt x="14081" y="20548"/>
                  </a:cubicBezTo>
                  <a:cubicBezTo>
                    <a:pt x="14309" y="20328"/>
                    <a:pt x="14552" y="20125"/>
                    <a:pt x="14822" y="19930"/>
                  </a:cubicBezTo>
                  <a:lnTo>
                    <a:pt x="14931" y="19862"/>
                  </a:lnTo>
                  <a:lnTo>
                    <a:pt x="14946" y="19845"/>
                  </a:lnTo>
                  <a:lnTo>
                    <a:pt x="15066" y="19770"/>
                  </a:lnTo>
                  <a:cubicBezTo>
                    <a:pt x="15487" y="19533"/>
                    <a:pt x="15962" y="19320"/>
                    <a:pt x="16461" y="19144"/>
                  </a:cubicBezTo>
                  <a:cubicBezTo>
                    <a:pt x="17218" y="18856"/>
                    <a:pt x="17991" y="18559"/>
                    <a:pt x="18261" y="18179"/>
                  </a:cubicBezTo>
                  <a:lnTo>
                    <a:pt x="18289" y="18153"/>
                  </a:lnTo>
                  <a:cubicBezTo>
                    <a:pt x="18516" y="17848"/>
                    <a:pt x="18992" y="17587"/>
                    <a:pt x="19517" y="17340"/>
                  </a:cubicBezTo>
                  <a:lnTo>
                    <a:pt x="19707" y="17256"/>
                  </a:lnTo>
                  <a:lnTo>
                    <a:pt x="19977" y="17137"/>
                  </a:lnTo>
                  <a:cubicBezTo>
                    <a:pt x="20588" y="16859"/>
                    <a:pt x="21221" y="16572"/>
                    <a:pt x="21384" y="16308"/>
                  </a:cubicBezTo>
                  <a:cubicBezTo>
                    <a:pt x="21546" y="16037"/>
                    <a:pt x="21600" y="15943"/>
                    <a:pt x="20870" y="15411"/>
                  </a:cubicBezTo>
                  <a:cubicBezTo>
                    <a:pt x="20491" y="15141"/>
                    <a:pt x="19857" y="14904"/>
                    <a:pt x="19316" y="14701"/>
                  </a:cubicBezTo>
                  <a:cubicBezTo>
                    <a:pt x="18652" y="14454"/>
                    <a:pt x="18165" y="14278"/>
                    <a:pt x="18126" y="14041"/>
                  </a:cubicBezTo>
                  <a:cubicBezTo>
                    <a:pt x="18072" y="13770"/>
                    <a:pt x="18489" y="13651"/>
                    <a:pt x="18868" y="13550"/>
                  </a:cubicBezTo>
                  <a:cubicBezTo>
                    <a:pt x="19127" y="13473"/>
                    <a:pt x="19436" y="13381"/>
                    <a:pt x="19425" y="13296"/>
                  </a:cubicBezTo>
                  <a:cubicBezTo>
                    <a:pt x="19409" y="13151"/>
                    <a:pt x="19262" y="13093"/>
                    <a:pt x="18976" y="12991"/>
                  </a:cubicBezTo>
                  <a:cubicBezTo>
                    <a:pt x="18721" y="12914"/>
                    <a:pt x="18505" y="12796"/>
                    <a:pt x="18343" y="12653"/>
                  </a:cubicBezTo>
                  <a:cubicBezTo>
                    <a:pt x="18045" y="12365"/>
                    <a:pt x="18354" y="12128"/>
                    <a:pt x="18505" y="12000"/>
                  </a:cubicBezTo>
                  <a:cubicBezTo>
                    <a:pt x="18532" y="11983"/>
                    <a:pt x="18559" y="11966"/>
                    <a:pt x="18586" y="11950"/>
                  </a:cubicBezTo>
                  <a:cubicBezTo>
                    <a:pt x="18478" y="11916"/>
                    <a:pt x="18381" y="11891"/>
                    <a:pt x="18289" y="11865"/>
                  </a:cubicBezTo>
                  <a:cubicBezTo>
                    <a:pt x="17948" y="11780"/>
                    <a:pt x="17612" y="11696"/>
                    <a:pt x="17558" y="11510"/>
                  </a:cubicBezTo>
                  <a:cubicBezTo>
                    <a:pt x="17477" y="11299"/>
                    <a:pt x="17786" y="11205"/>
                    <a:pt x="17937" y="11164"/>
                  </a:cubicBezTo>
                  <a:cubicBezTo>
                    <a:pt x="17976" y="11147"/>
                    <a:pt x="18018" y="11137"/>
                    <a:pt x="18045" y="11120"/>
                  </a:cubicBezTo>
                  <a:cubicBezTo>
                    <a:pt x="18003" y="11070"/>
                    <a:pt x="17964" y="11012"/>
                    <a:pt x="17910" y="10951"/>
                  </a:cubicBezTo>
                  <a:cubicBezTo>
                    <a:pt x="17693" y="10697"/>
                    <a:pt x="17353" y="10315"/>
                    <a:pt x="17786" y="9970"/>
                  </a:cubicBezTo>
                  <a:cubicBezTo>
                    <a:pt x="17964" y="9841"/>
                    <a:pt x="18219" y="9750"/>
                    <a:pt x="18489" y="9723"/>
                  </a:cubicBezTo>
                  <a:cubicBezTo>
                    <a:pt x="18544" y="9716"/>
                    <a:pt x="18598" y="9706"/>
                    <a:pt x="18652" y="9689"/>
                  </a:cubicBezTo>
                  <a:cubicBezTo>
                    <a:pt x="18625" y="9571"/>
                    <a:pt x="18559" y="9462"/>
                    <a:pt x="18451" y="9360"/>
                  </a:cubicBezTo>
                  <a:cubicBezTo>
                    <a:pt x="17829" y="8657"/>
                    <a:pt x="16894" y="7787"/>
                    <a:pt x="16542" y="7455"/>
                  </a:cubicBezTo>
                  <a:lnTo>
                    <a:pt x="16461" y="7381"/>
                  </a:lnTo>
                  <a:cubicBezTo>
                    <a:pt x="16353" y="7279"/>
                    <a:pt x="16326" y="7161"/>
                    <a:pt x="16368" y="7042"/>
                  </a:cubicBezTo>
                  <a:cubicBezTo>
                    <a:pt x="16461" y="6829"/>
                    <a:pt x="16650" y="6643"/>
                    <a:pt x="16909" y="6501"/>
                  </a:cubicBezTo>
                  <a:cubicBezTo>
                    <a:pt x="16990" y="6457"/>
                    <a:pt x="17071" y="6416"/>
                    <a:pt x="17152" y="6382"/>
                  </a:cubicBezTo>
                  <a:cubicBezTo>
                    <a:pt x="17558" y="6186"/>
                    <a:pt x="17921" y="5957"/>
                    <a:pt x="18219" y="5703"/>
                  </a:cubicBezTo>
                  <a:cubicBezTo>
                    <a:pt x="18289" y="5652"/>
                    <a:pt x="18327" y="5594"/>
                    <a:pt x="18354" y="5534"/>
                  </a:cubicBezTo>
                  <a:cubicBezTo>
                    <a:pt x="18316" y="5391"/>
                    <a:pt x="17353" y="4833"/>
                    <a:pt x="16975" y="4687"/>
                  </a:cubicBezTo>
                  <a:cubicBezTo>
                    <a:pt x="16882" y="4663"/>
                    <a:pt x="16774" y="4637"/>
                    <a:pt x="16677" y="4629"/>
                  </a:cubicBezTo>
                  <a:cubicBezTo>
                    <a:pt x="16341" y="4569"/>
                    <a:pt x="15893" y="4501"/>
                    <a:pt x="15622" y="4214"/>
                  </a:cubicBezTo>
                  <a:cubicBezTo>
                    <a:pt x="15611" y="4197"/>
                    <a:pt x="15584" y="4180"/>
                    <a:pt x="15568" y="4156"/>
                  </a:cubicBezTo>
                  <a:cubicBezTo>
                    <a:pt x="15487" y="4061"/>
                    <a:pt x="15406" y="3977"/>
                    <a:pt x="15340" y="3909"/>
                  </a:cubicBezTo>
                  <a:cubicBezTo>
                    <a:pt x="15135" y="3699"/>
                    <a:pt x="14946" y="3503"/>
                    <a:pt x="15282" y="3242"/>
                  </a:cubicBezTo>
                  <a:cubicBezTo>
                    <a:pt x="15541" y="3056"/>
                    <a:pt x="15541" y="2860"/>
                    <a:pt x="15541" y="2640"/>
                  </a:cubicBezTo>
                  <a:cubicBezTo>
                    <a:pt x="15541" y="2616"/>
                    <a:pt x="15541" y="2582"/>
                    <a:pt x="15557" y="2555"/>
                  </a:cubicBezTo>
                  <a:cubicBezTo>
                    <a:pt x="15584" y="2514"/>
                    <a:pt x="15611" y="2480"/>
                    <a:pt x="15665" y="2446"/>
                  </a:cubicBezTo>
                  <a:cubicBezTo>
                    <a:pt x="15773" y="2386"/>
                    <a:pt x="15908" y="2352"/>
                    <a:pt x="16055" y="2335"/>
                  </a:cubicBezTo>
                  <a:cubicBezTo>
                    <a:pt x="16217" y="2318"/>
                    <a:pt x="16287" y="2301"/>
                    <a:pt x="16326" y="2268"/>
                  </a:cubicBezTo>
                  <a:cubicBezTo>
                    <a:pt x="16341" y="2251"/>
                    <a:pt x="16353" y="2234"/>
                    <a:pt x="16353" y="2217"/>
                  </a:cubicBezTo>
                  <a:cubicBezTo>
                    <a:pt x="16353" y="2193"/>
                    <a:pt x="16380" y="2166"/>
                    <a:pt x="16395" y="2149"/>
                  </a:cubicBezTo>
                  <a:cubicBezTo>
                    <a:pt x="16407" y="2125"/>
                    <a:pt x="16407" y="2115"/>
                    <a:pt x="16407" y="2108"/>
                  </a:cubicBezTo>
                  <a:lnTo>
                    <a:pt x="16422" y="2081"/>
                  </a:lnTo>
                  <a:cubicBezTo>
                    <a:pt x="16515" y="1939"/>
                    <a:pt x="16650" y="1811"/>
                    <a:pt x="16828" y="1702"/>
                  </a:cubicBezTo>
                  <a:cubicBezTo>
                    <a:pt x="16828" y="1634"/>
                    <a:pt x="16828" y="1567"/>
                    <a:pt x="16828" y="1499"/>
                  </a:cubicBezTo>
                  <a:cubicBezTo>
                    <a:pt x="16867" y="1354"/>
                    <a:pt x="16882" y="1211"/>
                    <a:pt x="16882" y="1076"/>
                  </a:cubicBezTo>
                  <a:cubicBezTo>
                    <a:pt x="16855" y="965"/>
                    <a:pt x="16380" y="836"/>
                    <a:pt x="16016" y="735"/>
                  </a:cubicBezTo>
                  <a:cubicBezTo>
                    <a:pt x="15487" y="592"/>
                    <a:pt x="14946" y="447"/>
                    <a:pt x="14703" y="176"/>
                  </a:cubicBezTo>
                  <a:cubicBezTo>
                    <a:pt x="14606" y="68"/>
                    <a:pt x="14417" y="0"/>
                    <a:pt x="14216" y="0"/>
                  </a:cubicBezTo>
                  <a:cubicBezTo>
                    <a:pt x="14200" y="0"/>
                    <a:pt x="14181" y="0"/>
                    <a:pt x="1416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394" name="Google Shape;4438;p57"/>
            <p:cNvSpPr/>
            <p:nvPr/>
          </p:nvSpPr>
          <p:spPr>
            <a:xfrm>
              <a:off x="1510118" y="602651"/>
              <a:ext cx="154486" cy="1232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42" y="0"/>
                  </a:moveTo>
                  <a:cubicBezTo>
                    <a:pt x="5010" y="0"/>
                    <a:pt x="4978" y="0"/>
                    <a:pt x="4945" y="2"/>
                  </a:cubicBezTo>
                  <a:lnTo>
                    <a:pt x="4845" y="12"/>
                  </a:lnTo>
                  <a:cubicBezTo>
                    <a:pt x="4792" y="12"/>
                    <a:pt x="4733" y="19"/>
                    <a:pt x="4666" y="19"/>
                  </a:cubicBezTo>
                  <a:lnTo>
                    <a:pt x="4454" y="19"/>
                  </a:lnTo>
                  <a:cubicBezTo>
                    <a:pt x="4444" y="19"/>
                    <a:pt x="4437" y="19"/>
                    <a:pt x="4429" y="19"/>
                  </a:cubicBezTo>
                  <a:cubicBezTo>
                    <a:pt x="4336" y="19"/>
                    <a:pt x="4241" y="59"/>
                    <a:pt x="4175" y="136"/>
                  </a:cubicBezTo>
                  <a:cubicBezTo>
                    <a:pt x="4047" y="252"/>
                    <a:pt x="3896" y="395"/>
                    <a:pt x="3396" y="428"/>
                  </a:cubicBezTo>
                  <a:cubicBezTo>
                    <a:pt x="2806" y="469"/>
                    <a:pt x="2479" y="828"/>
                    <a:pt x="2426" y="961"/>
                  </a:cubicBezTo>
                  <a:cubicBezTo>
                    <a:pt x="2673" y="1094"/>
                    <a:pt x="3290" y="1734"/>
                    <a:pt x="3317" y="2110"/>
                  </a:cubicBezTo>
                  <a:cubicBezTo>
                    <a:pt x="3324" y="2210"/>
                    <a:pt x="3277" y="2320"/>
                    <a:pt x="3197" y="2370"/>
                  </a:cubicBezTo>
                  <a:cubicBezTo>
                    <a:pt x="3125" y="2427"/>
                    <a:pt x="3058" y="2510"/>
                    <a:pt x="3011" y="2610"/>
                  </a:cubicBezTo>
                  <a:cubicBezTo>
                    <a:pt x="2912" y="2786"/>
                    <a:pt x="2785" y="3002"/>
                    <a:pt x="2527" y="3002"/>
                  </a:cubicBezTo>
                  <a:cubicBezTo>
                    <a:pt x="2174" y="3002"/>
                    <a:pt x="1995" y="3069"/>
                    <a:pt x="1995" y="3209"/>
                  </a:cubicBezTo>
                  <a:cubicBezTo>
                    <a:pt x="1995" y="3385"/>
                    <a:pt x="1902" y="3602"/>
                    <a:pt x="1729" y="3792"/>
                  </a:cubicBezTo>
                  <a:cubicBezTo>
                    <a:pt x="1703" y="3826"/>
                    <a:pt x="1676" y="3852"/>
                    <a:pt x="1650" y="3876"/>
                  </a:cubicBezTo>
                  <a:lnTo>
                    <a:pt x="1623" y="3902"/>
                  </a:lnTo>
                  <a:cubicBezTo>
                    <a:pt x="1610" y="3918"/>
                    <a:pt x="1589" y="3935"/>
                    <a:pt x="1570" y="3952"/>
                  </a:cubicBezTo>
                  <a:lnTo>
                    <a:pt x="1536" y="3968"/>
                  </a:lnTo>
                  <a:cubicBezTo>
                    <a:pt x="1523" y="3985"/>
                    <a:pt x="1504" y="4002"/>
                    <a:pt x="1483" y="4009"/>
                  </a:cubicBezTo>
                  <a:lnTo>
                    <a:pt x="1456" y="4025"/>
                  </a:lnTo>
                  <a:lnTo>
                    <a:pt x="1395" y="4059"/>
                  </a:lnTo>
                  <a:lnTo>
                    <a:pt x="1369" y="4075"/>
                  </a:lnTo>
                  <a:lnTo>
                    <a:pt x="1310" y="4102"/>
                  </a:lnTo>
                  <a:lnTo>
                    <a:pt x="1283" y="4109"/>
                  </a:lnTo>
                  <a:lnTo>
                    <a:pt x="1223" y="4125"/>
                  </a:lnTo>
                  <a:lnTo>
                    <a:pt x="1196" y="4125"/>
                  </a:lnTo>
                  <a:cubicBezTo>
                    <a:pt x="1177" y="4125"/>
                    <a:pt x="1164" y="4135"/>
                    <a:pt x="1143" y="4135"/>
                  </a:cubicBezTo>
                  <a:lnTo>
                    <a:pt x="1037" y="4135"/>
                  </a:lnTo>
                  <a:cubicBezTo>
                    <a:pt x="831" y="4085"/>
                    <a:pt x="632" y="3992"/>
                    <a:pt x="452" y="3859"/>
                  </a:cubicBezTo>
                  <a:lnTo>
                    <a:pt x="399" y="3835"/>
                  </a:lnTo>
                  <a:lnTo>
                    <a:pt x="372" y="3818"/>
                  </a:lnTo>
                  <a:cubicBezTo>
                    <a:pt x="287" y="3759"/>
                    <a:pt x="186" y="3702"/>
                    <a:pt x="87" y="3626"/>
                  </a:cubicBezTo>
                  <a:lnTo>
                    <a:pt x="34" y="3818"/>
                  </a:lnTo>
                  <a:lnTo>
                    <a:pt x="0" y="4118"/>
                  </a:lnTo>
                  <a:cubicBezTo>
                    <a:pt x="27" y="4301"/>
                    <a:pt x="34" y="4492"/>
                    <a:pt x="27" y="4675"/>
                  </a:cubicBezTo>
                  <a:cubicBezTo>
                    <a:pt x="27" y="4901"/>
                    <a:pt x="40" y="5374"/>
                    <a:pt x="93" y="5467"/>
                  </a:cubicBezTo>
                  <a:cubicBezTo>
                    <a:pt x="252" y="5541"/>
                    <a:pt x="359" y="5734"/>
                    <a:pt x="505" y="6007"/>
                  </a:cubicBezTo>
                  <a:cubicBezTo>
                    <a:pt x="645" y="6283"/>
                    <a:pt x="805" y="6550"/>
                    <a:pt x="983" y="6800"/>
                  </a:cubicBezTo>
                  <a:cubicBezTo>
                    <a:pt x="1469" y="7459"/>
                    <a:pt x="2506" y="9307"/>
                    <a:pt x="2519" y="9814"/>
                  </a:cubicBezTo>
                  <a:cubicBezTo>
                    <a:pt x="2532" y="10123"/>
                    <a:pt x="2620" y="10589"/>
                    <a:pt x="3263" y="11139"/>
                  </a:cubicBezTo>
                  <a:cubicBezTo>
                    <a:pt x="3556" y="11389"/>
                    <a:pt x="3789" y="11739"/>
                    <a:pt x="3941" y="12138"/>
                  </a:cubicBezTo>
                  <a:cubicBezTo>
                    <a:pt x="4002" y="12314"/>
                    <a:pt x="4095" y="12471"/>
                    <a:pt x="4207" y="12605"/>
                  </a:cubicBezTo>
                  <a:cubicBezTo>
                    <a:pt x="4520" y="12897"/>
                    <a:pt x="4520" y="13247"/>
                    <a:pt x="4512" y="13780"/>
                  </a:cubicBezTo>
                  <a:lnTo>
                    <a:pt x="4512" y="14170"/>
                  </a:lnTo>
                  <a:cubicBezTo>
                    <a:pt x="4526" y="14879"/>
                    <a:pt x="4778" y="15835"/>
                    <a:pt x="5297" y="16228"/>
                  </a:cubicBezTo>
                  <a:cubicBezTo>
                    <a:pt x="5942" y="16718"/>
                    <a:pt x="6301" y="17237"/>
                    <a:pt x="6548" y="18019"/>
                  </a:cubicBezTo>
                  <a:cubicBezTo>
                    <a:pt x="6806" y="18835"/>
                    <a:pt x="7132" y="19525"/>
                    <a:pt x="7470" y="19951"/>
                  </a:cubicBezTo>
                  <a:cubicBezTo>
                    <a:pt x="7630" y="20134"/>
                    <a:pt x="7730" y="20384"/>
                    <a:pt x="7749" y="20651"/>
                  </a:cubicBezTo>
                  <a:cubicBezTo>
                    <a:pt x="7749" y="20767"/>
                    <a:pt x="7776" y="20874"/>
                    <a:pt x="7829" y="20967"/>
                  </a:cubicBezTo>
                  <a:cubicBezTo>
                    <a:pt x="7949" y="21167"/>
                    <a:pt x="8049" y="21374"/>
                    <a:pt x="8135" y="21600"/>
                  </a:cubicBezTo>
                  <a:lnTo>
                    <a:pt x="8182" y="21574"/>
                  </a:lnTo>
                  <a:lnTo>
                    <a:pt x="8201" y="21557"/>
                  </a:lnTo>
                  <a:lnTo>
                    <a:pt x="8262" y="21524"/>
                  </a:lnTo>
                  <a:lnTo>
                    <a:pt x="8281" y="21507"/>
                  </a:lnTo>
                  <a:lnTo>
                    <a:pt x="8315" y="21491"/>
                  </a:lnTo>
                  <a:lnTo>
                    <a:pt x="8334" y="21474"/>
                  </a:lnTo>
                  <a:lnTo>
                    <a:pt x="8355" y="21457"/>
                  </a:lnTo>
                  <a:lnTo>
                    <a:pt x="8374" y="21450"/>
                  </a:lnTo>
                  <a:lnTo>
                    <a:pt x="8395" y="21441"/>
                  </a:lnTo>
                  <a:lnTo>
                    <a:pt x="8400" y="21433"/>
                  </a:lnTo>
                  <a:lnTo>
                    <a:pt x="8421" y="21417"/>
                  </a:lnTo>
                  <a:lnTo>
                    <a:pt x="8427" y="21407"/>
                  </a:lnTo>
                  <a:lnTo>
                    <a:pt x="8440" y="21400"/>
                  </a:lnTo>
                  <a:cubicBezTo>
                    <a:pt x="8435" y="21334"/>
                    <a:pt x="8427" y="21267"/>
                    <a:pt x="8414" y="21200"/>
                  </a:cubicBezTo>
                  <a:cubicBezTo>
                    <a:pt x="8374" y="21017"/>
                    <a:pt x="8342" y="20824"/>
                    <a:pt x="8427" y="20684"/>
                  </a:cubicBezTo>
                  <a:cubicBezTo>
                    <a:pt x="8520" y="20525"/>
                    <a:pt x="8714" y="20234"/>
                    <a:pt x="8932" y="20151"/>
                  </a:cubicBezTo>
                  <a:cubicBezTo>
                    <a:pt x="8966" y="20137"/>
                    <a:pt x="8998" y="20130"/>
                    <a:pt x="9033" y="20130"/>
                  </a:cubicBezTo>
                  <a:cubicBezTo>
                    <a:pt x="9112" y="20130"/>
                    <a:pt x="9194" y="20165"/>
                    <a:pt x="9277" y="20201"/>
                  </a:cubicBezTo>
                  <a:cubicBezTo>
                    <a:pt x="9391" y="20268"/>
                    <a:pt x="9513" y="20296"/>
                    <a:pt x="9636" y="20296"/>
                  </a:cubicBezTo>
                  <a:cubicBezTo>
                    <a:pt x="9665" y="20296"/>
                    <a:pt x="9695" y="20296"/>
                    <a:pt x="9724" y="20291"/>
                  </a:cubicBezTo>
                  <a:cubicBezTo>
                    <a:pt x="9813" y="20275"/>
                    <a:pt x="9932" y="20268"/>
                    <a:pt x="10067" y="20268"/>
                  </a:cubicBezTo>
                  <a:cubicBezTo>
                    <a:pt x="10454" y="20268"/>
                    <a:pt x="10952" y="20337"/>
                    <a:pt x="11087" y="20468"/>
                  </a:cubicBezTo>
                  <a:cubicBezTo>
                    <a:pt x="11220" y="20491"/>
                    <a:pt x="11358" y="20508"/>
                    <a:pt x="11491" y="20518"/>
                  </a:cubicBezTo>
                  <a:cubicBezTo>
                    <a:pt x="11983" y="20551"/>
                    <a:pt x="12368" y="20591"/>
                    <a:pt x="12548" y="20767"/>
                  </a:cubicBezTo>
                  <a:cubicBezTo>
                    <a:pt x="12605" y="20839"/>
                    <a:pt x="12681" y="20879"/>
                    <a:pt x="12765" y="20879"/>
                  </a:cubicBezTo>
                  <a:cubicBezTo>
                    <a:pt x="12778" y="20879"/>
                    <a:pt x="12793" y="20877"/>
                    <a:pt x="12807" y="20874"/>
                  </a:cubicBezTo>
                  <a:cubicBezTo>
                    <a:pt x="12900" y="20841"/>
                    <a:pt x="12993" y="20708"/>
                    <a:pt x="13067" y="20491"/>
                  </a:cubicBezTo>
                  <a:cubicBezTo>
                    <a:pt x="13266" y="19901"/>
                    <a:pt x="14563" y="18769"/>
                    <a:pt x="14728" y="18669"/>
                  </a:cubicBezTo>
                  <a:cubicBezTo>
                    <a:pt x="14834" y="18602"/>
                    <a:pt x="15094" y="18593"/>
                    <a:pt x="15586" y="18593"/>
                  </a:cubicBezTo>
                  <a:cubicBezTo>
                    <a:pt x="16030" y="18593"/>
                    <a:pt x="16529" y="18586"/>
                    <a:pt x="16801" y="18510"/>
                  </a:cubicBezTo>
                  <a:lnTo>
                    <a:pt x="16854" y="18493"/>
                  </a:lnTo>
                  <a:cubicBezTo>
                    <a:pt x="16974" y="18452"/>
                    <a:pt x="17234" y="18360"/>
                    <a:pt x="17799" y="18143"/>
                  </a:cubicBezTo>
                  <a:lnTo>
                    <a:pt x="17805" y="18143"/>
                  </a:lnTo>
                  <a:cubicBezTo>
                    <a:pt x="19088" y="17644"/>
                    <a:pt x="20550" y="17037"/>
                    <a:pt x="20882" y="16861"/>
                  </a:cubicBezTo>
                  <a:lnTo>
                    <a:pt x="20888" y="16861"/>
                  </a:lnTo>
                  <a:lnTo>
                    <a:pt x="20909" y="16854"/>
                  </a:lnTo>
                  <a:lnTo>
                    <a:pt x="20936" y="16837"/>
                  </a:lnTo>
                  <a:cubicBezTo>
                    <a:pt x="21015" y="16644"/>
                    <a:pt x="21082" y="16444"/>
                    <a:pt x="21135" y="16228"/>
                  </a:cubicBezTo>
                  <a:lnTo>
                    <a:pt x="21167" y="16128"/>
                  </a:lnTo>
                  <a:lnTo>
                    <a:pt x="21209" y="15969"/>
                  </a:lnTo>
                  <a:cubicBezTo>
                    <a:pt x="21236" y="15878"/>
                    <a:pt x="21262" y="15778"/>
                    <a:pt x="21289" y="15678"/>
                  </a:cubicBezTo>
                  <a:lnTo>
                    <a:pt x="21302" y="15636"/>
                  </a:lnTo>
                  <a:cubicBezTo>
                    <a:pt x="21401" y="15236"/>
                    <a:pt x="21494" y="14836"/>
                    <a:pt x="21547" y="14563"/>
                  </a:cubicBezTo>
                  <a:lnTo>
                    <a:pt x="21547" y="14553"/>
                  </a:lnTo>
                  <a:cubicBezTo>
                    <a:pt x="21568" y="14446"/>
                    <a:pt x="21581" y="14370"/>
                    <a:pt x="21594" y="14313"/>
                  </a:cubicBezTo>
                  <a:cubicBezTo>
                    <a:pt x="21594" y="14287"/>
                    <a:pt x="21594" y="14270"/>
                    <a:pt x="21600" y="14246"/>
                  </a:cubicBezTo>
                  <a:cubicBezTo>
                    <a:pt x="21568" y="13980"/>
                    <a:pt x="21467" y="13737"/>
                    <a:pt x="21315" y="13537"/>
                  </a:cubicBezTo>
                  <a:cubicBezTo>
                    <a:pt x="21289" y="13504"/>
                    <a:pt x="21249" y="13471"/>
                    <a:pt x="21201" y="13471"/>
                  </a:cubicBezTo>
                  <a:cubicBezTo>
                    <a:pt x="21179" y="13475"/>
                    <a:pt x="21154" y="13478"/>
                    <a:pt x="21131" y="13478"/>
                  </a:cubicBezTo>
                  <a:cubicBezTo>
                    <a:pt x="21108" y="13478"/>
                    <a:pt x="21086" y="13475"/>
                    <a:pt x="21061" y="13471"/>
                  </a:cubicBezTo>
                  <a:lnTo>
                    <a:pt x="20922" y="13471"/>
                  </a:lnTo>
                  <a:lnTo>
                    <a:pt x="20795" y="13463"/>
                  </a:lnTo>
                  <a:cubicBezTo>
                    <a:pt x="20662" y="13447"/>
                    <a:pt x="20497" y="13430"/>
                    <a:pt x="20311" y="13413"/>
                  </a:cubicBezTo>
                  <a:cubicBezTo>
                    <a:pt x="19673" y="13337"/>
                    <a:pt x="18889" y="13221"/>
                    <a:pt x="18610" y="13130"/>
                  </a:cubicBezTo>
                  <a:lnTo>
                    <a:pt x="18597" y="13130"/>
                  </a:lnTo>
                  <a:lnTo>
                    <a:pt x="18570" y="13114"/>
                  </a:lnTo>
                  <a:lnTo>
                    <a:pt x="18557" y="13104"/>
                  </a:lnTo>
                  <a:lnTo>
                    <a:pt x="18536" y="13104"/>
                  </a:lnTo>
                  <a:lnTo>
                    <a:pt x="18517" y="13088"/>
                  </a:lnTo>
                  <a:lnTo>
                    <a:pt x="18477" y="13054"/>
                  </a:lnTo>
                  <a:lnTo>
                    <a:pt x="18456" y="13038"/>
                  </a:lnTo>
                  <a:lnTo>
                    <a:pt x="18430" y="13014"/>
                  </a:lnTo>
                  <a:lnTo>
                    <a:pt x="18403" y="12988"/>
                  </a:lnTo>
                  <a:lnTo>
                    <a:pt x="18377" y="12964"/>
                  </a:lnTo>
                  <a:lnTo>
                    <a:pt x="18350" y="12938"/>
                  </a:lnTo>
                  <a:lnTo>
                    <a:pt x="18318" y="12904"/>
                  </a:lnTo>
                  <a:lnTo>
                    <a:pt x="18291" y="12871"/>
                  </a:lnTo>
                  <a:lnTo>
                    <a:pt x="18257" y="12838"/>
                  </a:lnTo>
                  <a:lnTo>
                    <a:pt x="18092" y="12631"/>
                  </a:lnTo>
                  <a:lnTo>
                    <a:pt x="18058" y="12581"/>
                  </a:lnTo>
                  <a:lnTo>
                    <a:pt x="18031" y="12531"/>
                  </a:lnTo>
                  <a:lnTo>
                    <a:pt x="17991" y="12481"/>
                  </a:lnTo>
                  <a:lnTo>
                    <a:pt x="17965" y="12431"/>
                  </a:lnTo>
                  <a:lnTo>
                    <a:pt x="17932" y="12371"/>
                  </a:lnTo>
                  <a:lnTo>
                    <a:pt x="17906" y="12321"/>
                  </a:lnTo>
                  <a:lnTo>
                    <a:pt x="17872" y="12264"/>
                  </a:lnTo>
                  <a:lnTo>
                    <a:pt x="17845" y="12205"/>
                  </a:lnTo>
                  <a:cubicBezTo>
                    <a:pt x="17839" y="12181"/>
                    <a:pt x="17832" y="12164"/>
                    <a:pt x="17818" y="12138"/>
                  </a:cubicBezTo>
                  <a:cubicBezTo>
                    <a:pt x="17813" y="12122"/>
                    <a:pt x="17805" y="12105"/>
                    <a:pt x="17799" y="12081"/>
                  </a:cubicBezTo>
                  <a:cubicBezTo>
                    <a:pt x="17792" y="12065"/>
                    <a:pt x="17779" y="12038"/>
                    <a:pt x="17773" y="12015"/>
                  </a:cubicBezTo>
                  <a:cubicBezTo>
                    <a:pt x="17765" y="11988"/>
                    <a:pt x="17760" y="11972"/>
                    <a:pt x="17752" y="11955"/>
                  </a:cubicBezTo>
                  <a:cubicBezTo>
                    <a:pt x="17746" y="11931"/>
                    <a:pt x="17739" y="11905"/>
                    <a:pt x="17733" y="11881"/>
                  </a:cubicBezTo>
                  <a:cubicBezTo>
                    <a:pt x="17725" y="11865"/>
                    <a:pt x="17720" y="11838"/>
                    <a:pt x="17712" y="11822"/>
                  </a:cubicBezTo>
                  <a:cubicBezTo>
                    <a:pt x="17712" y="11796"/>
                    <a:pt x="17706" y="11772"/>
                    <a:pt x="17699" y="11746"/>
                  </a:cubicBezTo>
                  <a:cubicBezTo>
                    <a:pt x="17693" y="11722"/>
                    <a:pt x="17693" y="11705"/>
                    <a:pt x="17685" y="11679"/>
                  </a:cubicBezTo>
                  <a:cubicBezTo>
                    <a:pt x="17685" y="11662"/>
                    <a:pt x="17680" y="11655"/>
                    <a:pt x="17680" y="11639"/>
                  </a:cubicBezTo>
                  <a:cubicBezTo>
                    <a:pt x="17499" y="11429"/>
                    <a:pt x="17361" y="11172"/>
                    <a:pt x="17274" y="10889"/>
                  </a:cubicBezTo>
                  <a:lnTo>
                    <a:pt x="17141" y="10889"/>
                  </a:lnTo>
                  <a:lnTo>
                    <a:pt x="17093" y="10880"/>
                  </a:lnTo>
                  <a:lnTo>
                    <a:pt x="17040" y="10863"/>
                  </a:lnTo>
                  <a:lnTo>
                    <a:pt x="17034" y="10863"/>
                  </a:lnTo>
                  <a:lnTo>
                    <a:pt x="16981" y="10846"/>
                  </a:lnTo>
                  <a:lnTo>
                    <a:pt x="16974" y="10846"/>
                  </a:lnTo>
                  <a:lnTo>
                    <a:pt x="16920" y="10823"/>
                  </a:lnTo>
                  <a:lnTo>
                    <a:pt x="16915" y="10813"/>
                  </a:lnTo>
                  <a:lnTo>
                    <a:pt x="16848" y="10780"/>
                  </a:lnTo>
                  <a:lnTo>
                    <a:pt x="16808" y="10746"/>
                  </a:lnTo>
                  <a:lnTo>
                    <a:pt x="16788" y="10730"/>
                  </a:lnTo>
                  <a:lnTo>
                    <a:pt x="16748" y="10697"/>
                  </a:lnTo>
                  <a:lnTo>
                    <a:pt x="16729" y="10673"/>
                  </a:lnTo>
                  <a:lnTo>
                    <a:pt x="16695" y="10639"/>
                  </a:lnTo>
                  <a:lnTo>
                    <a:pt x="16668" y="10613"/>
                  </a:lnTo>
                  <a:lnTo>
                    <a:pt x="16636" y="10573"/>
                  </a:lnTo>
                  <a:lnTo>
                    <a:pt x="16615" y="10539"/>
                  </a:lnTo>
                  <a:lnTo>
                    <a:pt x="16583" y="10490"/>
                  </a:lnTo>
                  <a:lnTo>
                    <a:pt x="16556" y="10447"/>
                  </a:lnTo>
                  <a:lnTo>
                    <a:pt x="16529" y="10406"/>
                  </a:lnTo>
                  <a:lnTo>
                    <a:pt x="16508" y="10356"/>
                  </a:lnTo>
                  <a:lnTo>
                    <a:pt x="16482" y="10306"/>
                  </a:lnTo>
                  <a:cubicBezTo>
                    <a:pt x="16476" y="10280"/>
                    <a:pt x="16469" y="10264"/>
                    <a:pt x="16455" y="10247"/>
                  </a:cubicBezTo>
                  <a:cubicBezTo>
                    <a:pt x="16450" y="10223"/>
                    <a:pt x="16442" y="10206"/>
                    <a:pt x="16436" y="10190"/>
                  </a:cubicBezTo>
                  <a:cubicBezTo>
                    <a:pt x="16429" y="10173"/>
                    <a:pt x="16423" y="10147"/>
                    <a:pt x="16410" y="10123"/>
                  </a:cubicBezTo>
                  <a:cubicBezTo>
                    <a:pt x="16402" y="10106"/>
                    <a:pt x="16402" y="10097"/>
                    <a:pt x="16396" y="10080"/>
                  </a:cubicBezTo>
                  <a:cubicBezTo>
                    <a:pt x="16203" y="9873"/>
                    <a:pt x="15825" y="9231"/>
                    <a:pt x="15785" y="8815"/>
                  </a:cubicBezTo>
                  <a:cubicBezTo>
                    <a:pt x="15772" y="8698"/>
                    <a:pt x="15791" y="8574"/>
                    <a:pt x="15852" y="8482"/>
                  </a:cubicBezTo>
                  <a:cubicBezTo>
                    <a:pt x="16004" y="8275"/>
                    <a:pt x="15738" y="7682"/>
                    <a:pt x="15400" y="7299"/>
                  </a:cubicBezTo>
                  <a:lnTo>
                    <a:pt x="15259" y="7133"/>
                  </a:lnTo>
                  <a:cubicBezTo>
                    <a:pt x="14775" y="6590"/>
                    <a:pt x="14329" y="6067"/>
                    <a:pt x="14303" y="5658"/>
                  </a:cubicBezTo>
                  <a:cubicBezTo>
                    <a:pt x="14284" y="5517"/>
                    <a:pt x="14249" y="5374"/>
                    <a:pt x="14210" y="5241"/>
                  </a:cubicBezTo>
                  <a:lnTo>
                    <a:pt x="13420" y="5184"/>
                  </a:lnTo>
                  <a:lnTo>
                    <a:pt x="12886" y="4618"/>
                  </a:lnTo>
                  <a:lnTo>
                    <a:pt x="12376" y="4492"/>
                  </a:lnTo>
                  <a:lnTo>
                    <a:pt x="12283" y="4475"/>
                  </a:lnTo>
                  <a:lnTo>
                    <a:pt x="11744" y="4392"/>
                  </a:lnTo>
                  <a:lnTo>
                    <a:pt x="11677" y="4392"/>
                  </a:lnTo>
                  <a:lnTo>
                    <a:pt x="11392" y="4351"/>
                  </a:lnTo>
                  <a:lnTo>
                    <a:pt x="11299" y="4342"/>
                  </a:lnTo>
                  <a:lnTo>
                    <a:pt x="11092" y="4342"/>
                  </a:lnTo>
                  <a:cubicBezTo>
                    <a:pt x="10813" y="4342"/>
                    <a:pt x="10175" y="4225"/>
                    <a:pt x="9784" y="3785"/>
                  </a:cubicBezTo>
                  <a:cubicBezTo>
                    <a:pt x="9426" y="3385"/>
                    <a:pt x="7630" y="1701"/>
                    <a:pt x="7311" y="1494"/>
                  </a:cubicBezTo>
                  <a:cubicBezTo>
                    <a:pt x="7191" y="1427"/>
                    <a:pt x="6979" y="1244"/>
                    <a:pt x="6699" y="1018"/>
                  </a:cubicBezTo>
                  <a:cubicBezTo>
                    <a:pt x="6229" y="635"/>
                    <a:pt x="5517" y="52"/>
                    <a:pt x="5304" y="19"/>
                  </a:cubicBezTo>
                  <a:cubicBezTo>
                    <a:pt x="5217" y="7"/>
                    <a:pt x="5129" y="0"/>
                    <a:pt x="504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397" name="Google Shape;4439;p57"/>
            <p:cNvGrpSpPr/>
            <p:nvPr/>
          </p:nvGrpSpPr>
          <p:grpSpPr>
            <a:xfrm>
              <a:off x="1508243" y="617420"/>
              <a:ext cx="4622" cy="12701"/>
              <a:chOff x="0" y="0"/>
              <a:chExt cx="4621" cy="12700"/>
            </a:xfrm>
          </p:grpSpPr>
          <p:sp>
            <p:nvSpPr>
              <p:cNvPr id="3395" name="Линия"/>
              <p:cNvSpPr/>
              <p:nvPr/>
            </p:nvSpPr>
            <p:spPr>
              <a:xfrm flipH="1">
                <a:off x="-1" y="0"/>
                <a:ext cx="4623"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396" name="Линия"/>
              <p:cNvSpPr/>
              <p:nvPr/>
            </p:nvSpPr>
            <p:spPr>
              <a:xfrm flipV="1">
                <a:off x="0" y="-1"/>
                <a:ext cx="4622"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400" name="Google Shape;4440;p57"/>
            <p:cNvGrpSpPr/>
            <p:nvPr/>
          </p:nvGrpSpPr>
          <p:grpSpPr>
            <a:xfrm>
              <a:off x="1536381" y="602664"/>
              <a:ext cx="12701" cy="1"/>
              <a:chOff x="0" y="0"/>
              <a:chExt cx="12700" cy="0"/>
            </a:xfrm>
          </p:grpSpPr>
          <p:sp>
            <p:nvSpPr>
              <p:cNvPr id="3398" name="Линия"/>
              <p:cNvSpPr/>
              <p:nvPr/>
            </p:nvSpPr>
            <p:spPr>
              <a:xfrm flipH="1" flipV="1">
                <a:off x="0" y="0"/>
                <a:ext cx="12701"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399" name="Линия"/>
              <p:cNvSpPr/>
              <p:nvPr/>
            </p:nvSpPr>
            <p:spPr>
              <a:xfrm>
                <a:off x="0" y="0"/>
                <a:ext cx="12701"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403" name="Google Shape;4447;p57"/>
            <p:cNvGrpSpPr/>
            <p:nvPr/>
          </p:nvGrpSpPr>
          <p:grpSpPr>
            <a:xfrm>
              <a:off x="1509070" y="618989"/>
              <a:ext cx="12701" cy="12701"/>
              <a:chOff x="0" y="0"/>
              <a:chExt cx="12700" cy="12700"/>
            </a:xfrm>
          </p:grpSpPr>
          <p:sp>
            <p:nvSpPr>
              <p:cNvPr id="340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099" y="17550"/>
                      <a:pt x="6806" y="1022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0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806" y="10221"/>
                      <a:pt x="14099" y="1755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404" name="Google Shape;4451;p57"/>
            <p:cNvSpPr/>
            <p:nvPr/>
          </p:nvSpPr>
          <p:spPr>
            <a:xfrm>
              <a:off x="1638887" y="660518"/>
              <a:ext cx="57212" cy="63978"/>
            </a:xfrm>
            <a:custGeom>
              <a:avLst/>
              <a:gdLst/>
              <a:ahLst/>
              <a:cxnLst>
                <a:cxn ang="0">
                  <a:pos x="wd2" y="hd2"/>
                </a:cxn>
                <a:cxn ang="5400000">
                  <a:pos x="wd2" y="hd2"/>
                </a:cxn>
                <a:cxn ang="10800000">
                  <a:pos x="wd2" y="hd2"/>
                </a:cxn>
                <a:cxn ang="16200000">
                  <a:pos x="wd2" y="hd2"/>
                </a:cxn>
              </a:cxnLst>
              <a:rect l="0" t="0" r="r" b="b"/>
              <a:pathLst>
                <a:path w="21557" h="21600" fill="norm" stroke="1" extrusionOk="0">
                  <a:moveTo>
                    <a:pt x="12539" y="0"/>
                  </a:moveTo>
                  <a:lnTo>
                    <a:pt x="11859" y="335"/>
                  </a:lnTo>
                  <a:lnTo>
                    <a:pt x="11051" y="335"/>
                  </a:lnTo>
                  <a:lnTo>
                    <a:pt x="11051" y="2035"/>
                  </a:lnTo>
                  <a:lnTo>
                    <a:pt x="9245" y="4094"/>
                  </a:lnTo>
                  <a:lnTo>
                    <a:pt x="8488" y="5762"/>
                  </a:lnTo>
                  <a:lnTo>
                    <a:pt x="8559" y="5762"/>
                  </a:lnTo>
                  <a:cubicBezTo>
                    <a:pt x="8595" y="5758"/>
                    <a:pt x="8626" y="5753"/>
                    <a:pt x="8656" y="5753"/>
                  </a:cubicBezTo>
                  <a:cubicBezTo>
                    <a:pt x="8759" y="5753"/>
                    <a:pt x="8861" y="5771"/>
                    <a:pt x="8958" y="5808"/>
                  </a:cubicBezTo>
                  <a:cubicBezTo>
                    <a:pt x="9009" y="5826"/>
                    <a:pt x="9081" y="5858"/>
                    <a:pt x="9137" y="5872"/>
                  </a:cubicBezTo>
                  <a:lnTo>
                    <a:pt x="9153" y="5872"/>
                  </a:lnTo>
                  <a:cubicBezTo>
                    <a:pt x="9224" y="5923"/>
                    <a:pt x="9316" y="5968"/>
                    <a:pt x="9388" y="6033"/>
                  </a:cubicBezTo>
                  <a:cubicBezTo>
                    <a:pt x="9925" y="6468"/>
                    <a:pt x="10370" y="7380"/>
                    <a:pt x="10370" y="7848"/>
                  </a:cubicBezTo>
                  <a:cubicBezTo>
                    <a:pt x="10370" y="8265"/>
                    <a:pt x="8866" y="12918"/>
                    <a:pt x="8308" y="13303"/>
                  </a:cubicBezTo>
                  <a:lnTo>
                    <a:pt x="8273" y="13335"/>
                  </a:lnTo>
                  <a:lnTo>
                    <a:pt x="8257" y="13353"/>
                  </a:lnTo>
                  <a:lnTo>
                    <a:pt x="8237" y="13353"/>
                  </a:lnTo>
                  <a:cubicBezTo>
                    <a:pt x="7449" y="13720"/>
                    <a:pt x="2277" y="15214"/>
                    <a:pt x="0" y="15838"/>
                  </a:cubicBezTo>
                  <a:cubicBezTo>
                    <a:pt x="609" y="16947"/>
                    <a:pt x="1361" y="18359"/>
                    <a:pt x="2133" y="19771"/>
                  </a:cubicBezTo>
                  <a:lnTo>
                    <a:pt x="2256" y="19996"/>
                  </a:lnTo>
                  <a:lnTo>
                    <a:pt x="2328" y="20124"/>
                  </a:lnTo>
                  <a:lnTo>
                    <a:pt x="3116" y="21600"/>
                  </a:lnTo>
                  <a:cubicBezTo>
                    <a:pt x="3244" y="21550"/>
                    <a:pt x="3366" y="21485"/>
                    <a:pt x="3494" y="21421"/>
                  </a:cubicBezTo>
                  <a:cubicBezTo>
                    <a:pt x="4569" y="20876"/>
                    <a:pt x="5694" y="20844"/>
                    <a:pt x="6682" y="20830"/>
                  </a:cubicBezTo>
                  <a:cubicBezTo>
                    <a:pt x="7162" y="20830"/>
                    <a:pt x="7649" y="20779"/>
                    <a:pt x="8129" y="20702"/>
                  </a:cubicBezTo>
                  <a:cubicBezTo>
                    <a:pt x="8508" y="20605"/>
                    <a:pt x="8488" y="20523"/>
                    <a:pt x="8488" y="20156"/>
                  </a:cubicBezTo>
                  <a:cubicBezTo>
                    <a:pt x="8472" y="19785"/>
                    <a:pt x="8452" y="19258"/>
                    <a:pt x="9081" y="18790"/>
                  </a:cubicBezTo>
                  <a:cubicBezTo>
                    <a:pt x="9623" y="18387"/>
                    <a:pt x="10263" y="18299"/>
                    <a:pt x="10836" y="18299"/>
                  </a:cubicBezTo>
                  <a:cubicBezTo>
                    <a:pt x="11061" y="18299"/>
                    <a:pt x="11271" y="18313"/>
                    <a:pt x="11465" y="18327"/>
                  </a:cubicBezTo>
                  <a:cubicBezTo>
                    <a:pt x="11567" y="18341"/>
                    <a:pt x="11675" y="18350"/>
                    <a:pt x="11787" y="18350"/>
                  </a:cubicBezTo>
                  <a:cubicBezTo>
                    <a:pt x="11920" y="18350"/>
                    <a:pt x="12059" y="18336"/>
                    <a:pt x="12197" y="18309"/>
                  </a:cubicBezTo>
                  <a:cubicBezTo>
                    <a:pt x="12325" y="18244"/>
                    <a:pt x="12555" y="17846"/>
                    <a:pt x="12698" y="17557"/>
                  </a:cubicBezTo>
                  <a:cubicBezTo>
                    <a:pt x="13041" y="16929"/>
                    <a:pt x="13414" y="16241"/>
                    <a:pt x="14044" y="15998"/>
                  </a:cubicBezTo>
                  <a:cubicBezTo>
                    <a:pt x="14366" y="15902"/>
                    <a:pt x="14688" y="15824"/>
                    <a:pt x="15026" y="15774"/>
                  </a:cubicBezTo>
                  <a:cubicBezTo>
                    <a:pt x="15655" y="15677"/>
                    <a:pt x="15655" y="15645"/>
                    <a:pt x="15619" y="15517"/>
                  </a:cubicBezTo>
                  <a:cubicBezTo>
                    <a:pt x="15512" y="14861"/>
                    <a:pt x="15619" y="12001"/>
                    <a:pt x="16837" y="11795"/>
                  </a:cubicBezTo>
                  <a:cubicBezTo>
                    <a:pt x="17676" y="11648"/>
                    <a:pt x="18807" y="10896"/>
                    <a:pt x="18842" y="10653"/>
                  </a:cubicBezTo>
                  <a:cubicBezTo>
                    <a:pt x="18878" y="10351"/>
                    <a:pt x="19257" y="9883"/>
                    <a:pt x="20132" y="8907"/>
                  </a:cubicBezTo>
                  <a:cubicBezTo>
                    <a:pt x="20526" y="8490"/>
                    <a:pt x="20884" y="8054"/>
                    <a:pt x="21206" y="7605"/>
                  </a:cubicBezTo>
                  <a:cubicBezTo>
                    <a:pt x="21600" y="6995"/>
                    <a:pt x="21564" y="6835"/>
                    <a:pt x="21549" y="6803"/>
                  </a:cubicBezTo>
                  <a:cubicBezTo>
                    <a:pt x="21528" y="6771"/>
                    <a:pt x="21441" y="6725"/>
                    <a:pt x="21242" y="6693"/>
                  </a:cubicBezTo>
                  <a:cubicBezTo>
                    <a:pt x="20311" y="6564"/>
                    <a:pt x="19108" y="4703"/>
                    <a:pt x="18643" y="3901"/>
                  </a:cubicBezTo>
                  <a:cubicBezTo>
                    <a:pt x="18571" y="3805"/>
                    <a:pt x="18019" y="3722"/>
                    <a:pt x="17625" y="3658"/>
                  </a:cubicBezTo>
                  <a:cubicBezTo>
                    <a:pt x="16622" y="3516"/>
                    <a:pt x="15277" y="3305"/>
                    <a:pt x="14059" y="2439"/>
                  </a:cubicBezTo>
                  <a:cubicBezTo>
                    <a:pt x="13399" y="1989"/>
                    <a:pt x="12898" y="1187"/>
                    <a:pt x="1253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07" name="Google Shape;4456;p57"/>
            <p:cNvGrpSpPr/>
            <p:nvPr/>
          </p:nvGrpSpPr>
          <p:grpSpPr>
            <a:xfrm>
              <a:off x="1655782" y="671292"/>
              <a:ext cx="12701" cy="12701"/>
              <a:chOff x="0" y="0"/>
              <a:chExt cx="12699" cy="12700"/>
            </a:xfrm>
          </p:grpSpPr>
          <p:sp>
            <p:nvSpPr>
              <p:cNvPr id="3405"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7793" fill="norm" stroke="1" extrusionOk="0">
                    <a:moveTo>
                      <a:pt x="21600" y="17793"/>
                    </a:moveTo>
                    <a:cubicBezTo>
                      <a:pt x="14677" y="2364"/>
                      <a:pt x="6923" y="-3807"/>
                      <a:pt x="0" y="2364"/>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06"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7793" fill="norm" stroke="1" extrusionOk="0">
                    <a:moveTo>
                      <a:pt x="0" y="2364"/>
                    </a:moveTo>
                    <a:cubicBezTo>
                      <a:pt x="6923" y="-3807"/>
                      <a:pt x="14677" y="2364"/>
                      <a:pt x="21600" y="17793"/>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408" name="Google Shape;4457;p57"/>
            <p:cNvSpPr/>
            <p:nvPr/>
          </p:nvSpPr>
          <p:spPr>
            <a:xfrm>
              <a:off x="1625795" y="651398"/>
              <a:ext cx="12701" cy="12701"/>
            </a:xfrm>
            <a:custGeom>
              <a:avLst/>
              <a:gdLst/>
              <a:ahLst/>
              <a:cxnLst>
                <a:cxn ang="0">
                  <a:pos x="wd2" y="hd2"/>
                </a:cxn>
                <a:cxn ang="5400000">
                  <a:pos x="wd2" y="hd2"/>
                </a:cxn>
                <a:cxn ang="10800000">
                  <a:pos x="wd2" y="hd2"/>
                </a:cxn>
                <a:cxn ang="16200000">
                  <a:pos x="wd2" y="hd2"/>
                </a:cxn>
              </a:cxnLst>
              <a:rect l="0" t="0" r="r" b="b"/>
              <a:pathLst>
                <a:path w="20061" h="21600" fill="norm" stroke="1" extrusionOk="0">
                  <a:moveTo>
                    <a:pt x="13068" y="0"/>
                  </a:moveTo>
                  <a:cubicBezTo>
                    <a:pt x="11934" y="0"/>
                    <a:pt x="10849" y="266"/>
                    <a:pt x="10011" y="769"/>
                  </a:cubicBezTo>
                  <a:cubicBezTo>
                    <a:pt x="4290" y="3373"/>
                    <a:pt x="690" y="11333"/>
                    <a:pt x="690" y="14025"/>
                  </a:cubicBezTo>
                  <a:cubicBezTo>
                    <a:pt x="690" y="14558"/>
                    <a:pt x="345" y="15061"/>
                    <a:pt x="0" y="15475"/>
                  </a:cubicBezTo>
                  <a:lnTo>
                    <a:pt x="345" y="15889"/>
                  </a:lnTo>
                  <a:lnTo>
                    <a:pt x="493" y="16215"/>
                  </a:lnTo>
                  <a:cubicBezTo>
                    <a:pt x="1036" y="16836"/>
                    <a:pt x="1726" y="17339"/>
                    <a:pt x="2564" y="17961"/>
                  </a:cubicBezTo>
                  <a:lnTo>
                    <a:pt x="2762" y="18168"/>
                  </a:lnTo>
                  <a:cubicBezTo>
                    <a:pt x="3107" y="18375"/>
                    <a:pt x="3452" y="18582"/>
                    <a:pt x="3600" y="18789"/>
                  </a:cubicBezTo>
                  <a:lnTo>
                    <a:pt x="3797" y="18907"/>
                  </a:lnTo>
                  <a:cubicBezTo>
                    <a:pt x="4290" y="19115"/>
                    <a:pt x="4636" y="19322"/>
                    <a:pt x="4981" y="19529"/>
                  </a:cubicBezTo>
                  <a:cubicBezTo>
                    <a:pt x="5326" y="19736"/>
                    <a:pt x="5671" y="19943"/>
                    <a:pt x="6214" y="20032"/>
                  </a:cubicBezTo>
                  <a:lnTo>
                    <a:pt x="6362" y="20150"/>
                  </a:lnTo>
                  <a:cubicBezTo>
                    <a:pt x="6707" y="20239"/>
                    <a:pt x="7052" y="20446"/>
                    <a:pt x="7397" y="20564"/>
                  </a:cubicBezTo>
                  <a:cubicBezTo>
                    <a:pt x="7940" y="20653"/>
                    <a:pt x="8285" y="20772"/>
                    <a:pt x="8630" y="20979"/>
                  </a:cubicBezTo>
                  <a:lnTo>
                    <a:pt x="9814" y="21186"/>
                  </a:lnTo>
                  <a:lnTo>
                    <a:pt x="10011" y="21186"/>
                  </a:lnTo>
                  <a:cubicBezTo>
                    <a:pt x="10849" y="21275"/>
                    <a:pt x="11737" y="21482"/>
                    <a:pt x="12427" y="21482"/>
                  </a:cubicBezTo>
                  <a:lnTo>
                    <a:pt x="13611" y="21600"/>
                  </a:lnTo>
                  <a:lnTo>
                    <a:pt x="13956" y="21600"/>
                  </a:lnTo>
                  <a:cubicBezTo>
                    <a:pt x="13956" y="20357"/>
                    <a:pt x="14499" y="18996"/>
                    <a:pt x="15534" y="17961"/>
                  </a:cubicBezTo>
                  <a:cubicBezTo>
                    <a:pt x="19332" y="14439"/>
                    <a:pt x="21600" y="6776"/>
                    <a:pt x="18838" y="2752"/>
                  </a:cubicBezTo>
                  <a:cubicBezTo>
                    <a:pt x="18148" y="1509"/>
                    <a:pt x="16570" y="473"/>
                    <a:pt x="14499" y="148"/>
                  </a:cubicBezTo>
                  <a:cubicBezTo>
                    <a:pt x="14055" y="59"/>
                    <a:pt x="13562" y="0"/>
                    <a:pt x="1306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11" name="Google Shape;4461;p57"/>
            <p:cNvGrpSpPr/>
            <p:nvPr/>
          </p:nvGrpSpPr>
          <p:grpSpPr>
            <a:xfrm>
              <a:off x="1625569" y="654311"/>
              <a:ext cx="8470" cy="12701"/>
              <a:chOff x="0" y="0"/>
              <a:chExt cx="8468" cy="12699"/>
            </a:xfrm>
          </p:grpSpPr>
          <p:sp>
            <p:nvSpPr>
              <p:cNvPr id="3409" name="Линия"/>
              <p:cNvSpPr/>
              <p:nvPr/>
            </p:nvSpPr>
            <p:spPr>
              <a:xfrm flipH="1" flipV="1">
                <a:off x="-1" y="0"/>
                <a:ext cx="8470"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10" name="Линия"/>
              <p:cNvSpPr/>
              <p:nvPr/>
            </p:nvSpPr>
            <p:spPr>
              <a:xfrm>
                <a:off x="-1" y="0"/>
                <a:ext cx="8470"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414" name="Google Shape;4468;p57"/>
            <p:cNvGrpSpPr/>
            <p:nvPr/>
          </p:nvGrpSpPr>
          <p:grpSpPr>
            <a:xfrm>
              <a:off x="1626189" y="656300"/>
              <a:ext cx="12701" cy="12701"/>
              <a:chOff x="0" y="0"/>
              <a:chExt cx="12700" cy="12700"/>
            </a:xfrm>
          </p:grpSpPr>
          <p:sp>
            <p:nvSpPr>
              <p:cNvPr id="341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264" y="16971"/>
                      <a:pt x="7336" y="108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1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336" y="10800"/>
                      <a:pt x="14264" y="1697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415" name="Google Shape;4469;p57"/>
            <p:cNvSpPr/>
            <p:nvPr/>
          </p:nvSpPr>
          <p:spPr>
            <a:xfrm>
              <a:off x="1638698" y="651014"/>
              <a:ext cx="33035" cy="265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03" y="0"/>
                  </a:moveTo>
                  <a:cubicBezTo>
                    <a:pt x="19673" y="774"/>
                    <a:pt x="16912" y="4524"/>
                    <a:pt x="15670" y="7587"/>
                  </a:cubicBezTo>
                  <a:cubicBezTo>
                    <a:pt x="14222" y="11049"/>
                    <a:pt x="10600" y="13504"/>
                    <a:pt x="7236" y="13504"/>
                  </a:cubicBezTo>
                  <a:cubicBezTo>
                    <a:pt x="6765" y="13504"/>
                    <a:pt x="6294" y="13449"/>
                    <a:pt x="5842" y="13349"/>
                  </a:cubicBezTo>
                  <a:cubicBezTo>
                    <a:pt x="5265" y="13217"/>
                    <a:pt x="4750" y="13161"/>
                    <a:pt x="4297" y="13161"/>
                  </a:cubicBezTo>
                  <a:cubicBezTo>
                    <a:pt x="2539" y="13161"/>
                    <a:pt x="1651" y="14035"/>
                    <a:pt x="968" y="14710"/>
                  </a:cubicBezTo>
                  <a:cubicBezTo>
                    <a:pt x="808" y="14865"/>
                    <a:pt x="657" y="14975"/>
                    <a:pt x="533" y="15097"/>
                  </a:cubicBezTo>
                  <a:cubicBezTo>
                    <a:pt x="373" y="15252"/>
                    <a:pt x="186" y="15329"/>
                    <a:pt x="0" y="15329"/>
                  </a:cubicBezTo>
                  <a:cubicBezTo>
                    <a:pt x="36" y="15440"/>
                    <a:pt x="62" y="15528"/>
                    <a:pt x="98" y="15606"/>
                  </a:cubicBezTo>
                  <a:lnTo>
                    <a:pt x="160" y="15760"/>
                  </a:lnTo>
                  <a:cubicBezTo>
                    <a:pt x="186" y="15915"/>
                    <a:pt x="249" y="16070"/>
                    <a:pt x="311" y="16225"/>
                  </a:cubicBezTo>
                  <a:lnTo>
                    <a:pt x="373" y="16335"/>
                  </a:lnTo>
                  <a:cubicBezTo>
                    <a:pt x="435" y="16457"/>
                    <a:pt x="471" y="16568"/>
                    <a:pt x="533" y="16689"/>
                  </a:cubicBezTo>
                  <a:lnTo>
                    <a:pt x="621" y="16877"/>
                  </a:lnTo>
                  <a:lnTo>
                    <a:pt x="781" y="17154"/>
                  </a:lnTo>
                  <a:lnTo>
                    <a:pt x="870" y="17309"/>
                  </a:lnTo>
                  <a:lnTo>
                    <a:pt x="994" y="17541"/>
                  </a:lnTo>
                  <a:lnTo>
                    <a:pt x="1119" y="17696"/>
                  </a:lnTo>
                  <a:lnTo>
                    <a:pt x="1278" y="17961"/>
                  </a:lnTo>
                  <a:lnTo>
                    <a:pt x="1367" y="18083"/>
                  </a:lnTo>
                  <a:lnTo>
                    <a:pt x="1554" y="18348"/>
                  </a:lnTo>
                  <a:lnTo>
                    <a:pt x="2335" y="19322"/>
                  </a:lnTo>
                  <a:lnTo>
                    <a:pt x="2459" y="19399"/>
                  </a:lnTo>
                  <a:lnTo>
                    <a:pt x="2583" y="19510"/>
                  </a:lnTo>
                  <a:lnTo>
                    <a:pt x="2646" y="19631"/>
                  </a:lnTo>
                  <a:lnTo>
                    <a:pt x="2770" y="19742"/>
                  </a:lnTo>
                  <a:lnTo>
                    <a:pt x="2832" y="19786"/>
                  </a:lnTo>
                  <a:lnTo>
                    <a:pt x="2983" y="19897"/>
                  </a:lnTo>
                  <a:lnTo>
                    <a:pt x="3018" y="19941"/>
                  </a:lnTo>
                  <a:lnTo>
                    <a:pt x="3107" y="20018"/>
                  </a:lnTo>
                  <a:cubicBezTo>
                    <a:pt x="3853" y="20251"/>
                    <a:pt x="4599" y="20439"/>
                    <a:pt x="5345" y="20516"/>
                  </a:cubicBezTo>
                  <a:cubicBezTo>
                    <a:pt x="7395" y="20870"/>
                    <a:pt x="10503" y="21290"/>
                    <a:pt x="12651" y="21523"/>
                  </a:cubicBezTo>
                  <a:lnTo>
                    <a:pt x="13672" y="21600"/>
                  </a:lnTo>
                  <a:lnTo>
                    <a:pt x="15172" y="16877"/>
                  </a:lnTo>
                  <a:lnTo>
                    <a:pt x="18182" y="12155"/>
                  </a:lnTo>
                  <a:lnTo>
                    <a:pt x="18182" y="7123"/>
                  </a:lnTo>
                  <a:lnTo>
                    <a:pt x="20455" y="7123"/>
                  </a:lnTo>
                  <a:lnTo>
                    <a:pt x="21600" y="6271"/>
                  </a:lnTo>
                  <a:cubicBezTo>
                    <a:pt x="21351" y="4911"/>
                    <a:pt x="21200" y="3517"/>
                    <a:pt x="21041" y="2400"/>
                  </a:cubicBezTo>
                  <a:cubicBezTo>
                    <a:pt x="20952" y="1504"/>
                    <a:pt x="20828" y="542"/>
                    <a:pt x="2070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16" name="Google Shape;4473;p57"/>
            <p:cNvSpPr/>
            <p:nvPr/>
          </p:nvSpPr>
          <p:spPr>
            <a:xfrm>
              <a:off x="1646108" y="67046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063" y="7596"/>
                    <a:pt x="14986" y="16615"/>
                    <a:pt x="21600" y="21600"/>
                  </a:cubicBezTo>
                  <a:cubicBezTo>
                    <a:pt x="15249" y="16615"/>
                    <a:pt x="6168" y="7596"/>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19" name="Google Shape;4485;p57"/>
            <p:cNvGrpSpPr/>
            <p:nvPr/>
          </p:nvGrpSpPr>
          <p:grpSpPr>
            <a:xfrm>
              <a:off x="1658240" y="668282"/>
              <a:ext cx="5029" cy="12701"/>
              <a:chOff x="0" y="0"/>
              <a:chExt cx="5027" cy="12700"/>
            </a:xfrm>
          </p:grpSpPr>
          <p:sp>
            <p:nvSpPr>
              <p:cNvPr id="3417" name="Линия"/>
              <p:cNvSpPr/>
              <p:nvPr/>
            </p:nvSpPr>
            <p:spPr>
              <a:xfrm flipV="1">
                <a:off x="0" y="-1"/>
                <a:ext cx="5028"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18" name="Линия"/>
              <p:cNvSpPr/>
              <p:nvPr/>
            </p:nvSpPr>
            <p:spPr>
              <a:xfrm flipH="1">
                <a:off x="0" y="-1"/>
                <a:ext cx="5028"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420" name="Google Shape;4486;p57"/>
            <p:cNvSpPr/>
            <p:nvPr/>
          </p:nvSpPr>
          <p:spPr>
            <a:xfrm>
              <a:off x="1989730" y="803543"/>
              <a:ext cx="29180" cy="38126"/>
            </a:xfrm>
            <a:custGeom>
              <a:avLst/>
              <a:gdLst/>
              <a:ahLst/>
              <a:cxnLst>
                <a:cxn ang="0">
                  <a:pos x="wd2" y="hd2"/>
                </a:cxn>
                <a:cxn ang="5400000">
                  <a:pos x="wd2" y="hd2"/>
                </a:cxn>
                <a:cxn ang="10800000">
                  <a:pos x="wd2" y="hd2"/>
                </a:cxn>
                <a:cxn ang="16200000">
                  <a:pos x="wd2" y="hd2"/>
                </a:cxn>
              </a:cxnLst>
              <a:rect l="0" t="0" r="r" b="b"/>
              <a:pathLst>
                <a:path w="21560" h="21600" fill="norm" stroke="1" extrusionOk="0">
                  <a:moveTo>
                    <a:pt x="0" y="0"/>
                  </a:moveTo>
                  <a:cubicBezTo>
                    <a:pt x="1013" y="2046"/>
                    <a:pt x="1154" y="4115"/>
                    <a:pt x="1224" y="5954"/>
                  </a:cubicBezTo>
                  <a:cubicBezTo>
                    <a:pt x="1224" y="7431"/>
                    <a:pt x="3120" y="9562"/>
                    <a:pt x="4635" y="11285"/>
                  </a:cubicBezTo>
                  <a:cubicBezTo>
                    <a:pt x="5618" y="12362"/>
                    <a:pt x="6421" y="13277"/>
                    <a:pt x="6742" y="13923"/>
                  </a:cubicBezTo>
                  <a:cubicBezTo>
                    <a:pt x="7264" y="15131"/>
                    <a:pt x="8217" y="15646"/>
                    <a:pt x="10364" y="16777"/>
                  </a:cubicBezTo>
                  <a:cubicBezTo>
                    <a:pt x="10785" y="16992"/>
                    <a:pt x="11236" y="17262"/>
                    <a:pt x="11768" y="17554"/>
                  </a:cubicBezTo>
                  <a:cubicBezTo>
                    <a:pt x="15450" y="19577"/>
                    <a:pt x="20366" y="21600"/>
                    <a:pt x="21560" y="21600"/>
                  </a:cubicBezTo>
                  <a:cubicBezTo>
                    <a:pt x="21600" y="20869"/>
                    <a:pt x="19523" y="17823"/>
                    <a:pt x="17808" y="16454"/>
                  </a:cubicBezTo>
                  <a:cubicBezTo>
                    <a:pt x="16333" y="15269"/>
                    <a:pt x="16754" y="13085"/>
                    <a:pt x="17176" y="10769"/>
                  </a:cubicBezTo>
                  <a:cubicBezTo>
                    <a:pt x="17346" y="9831"/>
                    <a:pt x="17487" y="8915"/>
                    <a:pt x="17527" y="8000"/>
                  </a:cubicBezTo>
                  <a:cubicBezTo>
                    <a:pt x="17557" y="6654"/>
                    <a:pt x="16714" y="6223"/>
                    <a:pt x="15591" y="5654"/>
                  </a:cubicBezTo>
                  <a:cubicBezTo>
                    <a:pt x="14718" y="5223"/>
                    <a:pt x="13765" y="4738"/>
                    <a:pt x="13343" y="3738"/>
                  </a:cubicBezTo>
                  <a:cubicBezTo>
                    <a:pt x="12992" y="2931"/>
                    <a:pt x="12641" y="2854"/>
                    <a:pt x="12190" y="2746"/>
                  </a:cubicBezTo>
                  <a:cubicBezTo>
                    <a:pt x="11447" y="2662"/>
                    <a:pt x="10855" y="2231"/>
                    <a:pt x="10675" y="1669"/>
                  </a:cubicBezTo>
                  <a:cubicBezTo>
                    <a:pt x="10644" y="1638"/>
                    <a:pt x="10644" y="1615"/>
                    <a:pt x="10604" y="1585"/>
                  </a:cubicBezTo>
                  <a:lnTo>
                    <a:pt x="10574" y="1585"/>
                  </a:lnTo>
                  <a:lnTo>
                    <a:pt x="10434" y="1692"/>
                  </a:lnTo>
                  <a:cubicBezTo>
                    <a:pt x="10394" y="1723"/>
                    <a:pt x="10364" y="1746"/>
                    <a:pt x="10364" y="1777"/>
                  </a:cubicBezTo>
                  <a:lnTo>
                    <a:pt x="10323" y="1800"/>
                  </a:lnTo>
                  <a:cubicBezTo>
                    <a:pt x="10293" y="1831"/>
                    <a:pt x="10253" y="1854"/>
                    <a:pt x="10253" y="1908"/>
                  </a:cubicBezTo>
                  <a:cubicBezTo>
                    <a:pt x="10223" y="1938"/>
                    <a:pt x="10223" y="1962"/>
                    <a:pt x="10183" y="2015"/>
                  </a:cubicBezTo>
                  <a:lnTo>
                    <a:pt x="10183" y="2046"/>
                  </a:lnTo>
                  <a:cubicBezTo>
                    <a:pt x="10183" y="2069"/>
                    <a:pt x="10183" y="2100"/>
                    <a:pt x="10183" y="2123"/>
                  </a:cubicBezTo>
                  <a:lnTo>
                    <a:pt x="10183" y="2177"/>
                  </a:lnTo>
                  <a:lnTo>
                    <a:pt x="10153" y="2285"/>
                  </a:lnTo>
                  <a:cubicBezTo>
                    <a:pt x="10083" y="2531"/>
                    <a:pt x="9972" y="3015"/>
                    <a:pt x="9340" y="3092"/>
                  </a:cubicBezTo>
                  <a:lnTo>
                    <a:pt x="9170" y="3092"/>
                  </a:lnTo>
                  <a:lnTo>
                    <a:pt x="9029" y="3123"/>
                  </a:lnTo>
                  <a:lnTo>
                    <a:pt x="8989" y="3123"/>
                  </a:lnTo>
                  <a:lnTo>
                    <a:pt x="8778" y="3146"/>
                  </a:lnTo>
                  <a:lnTo>
                    <a:pt x="8467" y="3146"/>
                  </a:lnTo>
                  <a:lnTo>
                    <a:pt x="8217" y="3177"/>
                  </a:lnTo>
                  <a:lnTo>
                    <a:pt x="8116" y="3177"/>
                  </a:lnTo>
                  <a:lnTo>
                    <a:pt x="7835" y="3200"/>
                  </a:lnTo>
                  <a:lnTo>
                    <a:pt x="6180" y="3200"/>
                  </a:lnTo>
                  <a:lnTo>
                    <a:pt x="5969" y="3177"/>
                  </a:lnTo>
                  <a:lnTo>
                    <a:pt x="5829" y="3146"/>
                  </a:lnTo>
                  <a:lnTo>
                    <a:pt x="5618" y="3123"/>
                  </a:lnTo>
                  <a:lnTo>
                    <a:pt x="5478" y="3092"/>
                  </a:lnTo>
                  <a:lnTo>
                    <a:pt x="5297" y="3069"/>
                  </a:lnTo>
                  <a:lnTo>
                    <a:pt x="5197" y="3038"/>
                  </a:lnTo>
                  <a:lnTo>
                    <a:pt x="5016" y="2962"/>
                  </a:lnTo>
                  <a:lnTo>
                    <a:pt x="4916" y="2931"/>
                  </a:lnTo>
                  <a:cubicBezTo>
                    <a:pt x="4846" y="2908"/>
                    <a:pt x="4775" y="2854"/>
                    <a:pt x="4705" y="2823"/>
                  </a:cubicBezTo>
                  <a:cubicBezTo>
                    <a:pt x="4424" y="2662"/>
                    <a:pt x="4244" y="2423"/>
                    <a:pt x="4244" y="2154"/>
                  </a:cubicBezTo>
                  <a:cubicBezTo>
                    <a:pt x="4314" y="1154"/>
                    <a:pt x="3371" y="292"/>
                    <a:pt x="2107" y="162"/>
                  </a:cubicBezTo>
                  <a:cubicBezTo>
                    <a:pt x="1786" y="131"/>
                    <a:pt x="1475" y="77"/>
                    <a:pt x="1154" y="54"/>
                  </a:cubicBezTo>
                  <a:lnTo>
                    <a:pt x="873" y="54"/>
                  </a:lnTo>
                  <a:cubicBezTo>
                    <a:pt x="662" y="54"/>
                    <a:pt x="451" y="23"/>
                    <a:pt x="21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21" name="Google Shape;4487;p57"/>
            <p:cNvSpPr/>
            <p:nvPr/>
          </p:nvSpPr>
          <p:spPr>
            <a:xfrm>
              <a:off x="2060889" y="802633"/>
              <a:ext cx="70038" cy="41942"/>
            </a:xfrm>
            <a:custGeom>
              <a:avLst/>
              <a:gdLst/>
              <a:ahLst/>
              <a:cxnLst>
                <a:cxn ang="0">
                  <a:pos x="wd2" y="hd2"/>
                </a:cxn>
                <a:cxn ang="5400000">
                  <a:pos x="wd2" y="hd2"/>
                </a:cxn>
                <a:cxn ang="10800000">
                  <a:pos x="wd2" y="hd2"/>
                </a:cxn>
                <a:cxn ang="16200000">
                  <a:pos x="wd2" y="hd2"/>
                </a:cxn>
              </a:cxnLst>
              <a:rect l="0" t="0" r="r" b="b"/>
              <a:pathLst>
                <a:path w="21564" h="21600" fill="norm" stroke="1" extrusionOk="0">
                  <a:moveTo>
                    <a:pt x="16128" y="0"/>
                  </a:moveTo>
                  <a:cubicBezTo>
                    <a:pt x="15538" y="0"/>
                    <a:pt x="14631" y="2377"/>
                    <a:pt x="14573" y="3454"/>
                  </a:cubicBezTo>
                  <a:cubicBezTo>
                    <a:pt x="14531" y="4189"/>
                    <a:pt x="14151" y="4531"/>
                    <a:pt x="13858" y="4825"/>
                  </a:cubicBezTo>
                  <a:cubicBezTo>
                    <a:pt x="13461" y="5195"/>
                    <a:pt x="13314" y="5412"/>
                    <a:pt x="13344" y="5930"/>
                  </a:cubicBezTo>
                  <a:cubicBezTo>
                    <a:pt x="13419" y="6517"/>
                    <a:pt x="13227" y="7104"/>
                    <a:pt x="12905" y="7321"/>
                  </a:cubicBezTo>
                  <a:lnTo>
                    <a:pt x="12905" y="7370"/>
                  </a:lnTo>
                  <a:cubicBezTo>
                    <a:pt x="12922" y="7496"/>
                    <a:pt x="12951" y="7643"/>
                    <a:pt x="12963" y="7762"/>
                  </a:cubicBezTo>
                  <a:lnTo>
                    <a:pt x="12963" y="7811"/>
                  </a:lnTo>
                  <a:cubicBezTo>
                    <a:pt x="12980" y="7937"/>
                    <a:pt x="12993" y="8055"/>
                    <a:pt x="12993" y="8153"/>
                  </a:cubicBezTo>
                  <a:lnTo>
                    <a:pt x="12993" y="8181"/>
                  </a:lnTo>
                  <a:cubicBezTo>
                    <a:pt x="13009" y="8300"/>
                    <a:pt x="13022" y="8398"/>
                    <a:pt x="13022" y="8496"/>
                  </a:cubicBezTo>
                  <a:lnTo>
                    <a:pt x="13022" y="8524"/>
                  </a:lnTo>
                  <a:cubicBezTo>
                    <a:pt x="13022" y="8622"/>
                    <a:pt x="13039" y="8692"/>
                    <a:pt x="13039" y="8790"/>
                  </a:cubicBezTo>
                  <a:lnTo>
                    <a:pt x="13039" y="8818"/>
                  </a:lnTo>
                  <a:cubicBezTo>
                    <a:pt x="13039" y="8888"/>
                    <a:pt x="13039" y="8964"/>
                    <a:pt x="13039" y="9034"/>
                  </a:cubicBezTo>
                  <a:lnTo>
                    <a:pt x="13039" y="9062"/>
                  </a:lnTo>
                  <a:cubicBezTo>
                    <a:pt x="13039" y="9132"/>
                    <a:pt x="13022" y="9181"/>
                    <a:pt x="13022" y="9258"/>
                  </a:cubicBezTo>
                  <a:lnTo>
                    <a:pt x="13022" y="9279"/>
                  </a:lnTo>
                  <a:cubicBezTo>
                    <a:pt x="13009" y="9328"/>
                    <a:pt x="12993" y="9377"/>
                    <a:pt x="12980" y="9426"/>
                  </a:cubicBezTo>
                  <a:lnTo>
                    <a:pt x="12980" y="9454"/>
                  </a:lnTo>
                  <a:cubicBezTo>
                    <a:pt x="12963" y="9475"/>
                    <a:pt x="12951" y="9524"/>
                    <a:pt x="12922" y="9573"/>
                  </a:cubicBezTo>
                  <a:cubicBezTo>
                    <a:pt x="12842" y="9706"/>
                    <a:pt x="12742" y="9762"/>
                    <a:pt x="12637" y="9762"/>
                  </a:cubicBezTo>
                  <a:cubicBezTo>
                    <a:pt x="12604" y="9762"/>
                    <a:pt x="12570" y="9755"/>
                    <a:pt x="12541" y="9748"/>
                  </a:cubicBezTo>
                  <a:cubicBezTo>
                    <a:pt x="12508" y="9727"/>
                    <a:pt x="12478" y="9720"/>
                    <a:pt x="12453" y="9720"/>
                  </a:cubicBezTo>
                  <a:cubicBezTo>
                    <a:pt x="12370" y="9720"/>
                    <a:pt x="12299" y="9804"/>
                    <a:pt x="12144" y="9992"/>
                  </a:cubicBezTo>
                  <a:cubicBezTo>
                    <a:pt x="11851" y="10405"/>
                    <a:pt x="11488" y="10650"/>
                    <a:pt x="11107" y="10650"/>
                  </a:cubicBezTo>
                  <a:lnTo>
                    <a:pt x="10973" y="10650"/>
                  </a:lnTo>
                  <a:lnTo>
                    <a:pt x="10932" y="10629"/>
                  </a:lnTo>
                  <a:lnTo>
                    <a:pt x="10902" y="10601"/>
                  </a:lnTo>
                  <a:lnTo>
                    <a:pt x="10856" y="10580"/>
                  </a:lnTo>
                  <a:lnTo>
                    <a:pt x="10827" y="10552"/>
                  </a:lnTo>
                  <a:lnTo>
                    <a:pt x="10798" y="10503"/>
                  </a:lnTo>
                  <a:lnTo>
                    <a:pt x="10756" y="10482"/>
                  </a:lnTo>
                  <a:lnTo>
                    <a:pt x="10727" y="10405"/>
                  </a:lnTo>
                  <a:lnTo>
                    <a:pt x="10681" y="10356"/>
                  </a:lnTo>
                  <a:lnTo>
                    <a:pt x="10639" y="10307"/>
                  </a:lnTo>
                  <a:lnTo>
                    <a:pt x="10610" y="10237"/>
                  </a:lnTo>
                  <a:lnTo>
                    <a:pt x="10522" y="10090"/>
                  </a:lnTo>
                  <a:lnTo>
                    <a:pt x="10476" y="9992"/>
                  </a:lnTo>
                  <a:lnTo>
                    <a:pt x="10434" y="9915"/>
                  </a:lnTo>
                  <a:lnTo>
                    <a:pt x="10388" y="9797"/>
                  </a:lnTo>
                  <a:lnTo>
                    <a:pt x="10346" y="9699"/>
                  </a:lnTo>
                  <a:lnTo>
                    <a:pt x="10288" y="9573"/>
                  </a:lnTo>
                  <a:lnTo>
                    <a:pt x="10242" y="9454"/>
                  </a:lnTo>
                  <a:lnTo>
                    <a:pt x="10183" y="9307"/>
                  </a:lnTo>
                  <a:lnTo>
                    <a:pt x="10125" y="9181"/>
                  </a:lnTo>
                  <a:lnTo>
                    <a:pt x="10066" y="9013"/>
                  </a:lnTo>
                  <a:lnTo>
                    <a:pt x="10008" y="8867"/>
                  </a:lnTo>
                  <a:lnTo>
                    <a:pt x="9937" y="8671"/>
                  </a:lnTo>
                  <a:lnTo>
                    <a:pt x="9891" y="8524"/>
                  </a:lnTo>
                  <a:lnTo>
                    <a:pt x="9820" y="8300"/>
                  </a:lnTo>
                  <a:lnTo>
                    <a:pt x="9761" y="8132"/>
                  </a:lnTo>
                  <a:lnTo>
                    <a:pt x="9732" y="8055"/>
                  </a:lnTo>
                  <a:cubicBezTo>
                    <a:pt x="9306" y="8496"/>
                    <a:pt x="8311" y="10943"/>
                    <a:pt x="8064" y="12929"/>
                  </a:cubicBezTo>
                  <a:cubicBezTo>
                    <a:pt x="7813" y="14887"/>
                    <a:pt x="6831" y="14936"/>
                    <a:pt x="5689" y="14936"/>
                  </a:cubicBezTo>
                  <a:cubicBezTo>
                    <a:pt x="5338" y="14936"/>
                    <a:pt x="4929" y="14936"/>
                    <a:pt x="4506" y="14985"/>
                  </a:cubicBezTo>
                  <a:cubicBezTo>
                    <a:pt x="3541" y="15104"/>
                    <a:pt x="3466" y="16083"/>
                    <a:pt x="3424" y="17677"/>
                  </a:cubicBezTo>
                  <a:cubicBezTo>
                    <a:pt x="3436" y="18334"/>
                    <a:pt x="3365" y="18978"/>
                    <a:pt x="3231" y="19586"/>
                  </a:cubicBezTo>
                  <a:cubicBezTo>
                    <a:pt x="3160" y="19859"/>
                    <a:pt x="3027" y="20055"/>
                    <a:pt x="2868" y="20174"/>
                  </a:cubicBezTo>
                  <a:cubicBezTo>
                    <a:pt x="2776" y="20229"/>
                    <a:pt x="2675" y="20250"/>
                    <a:pt x="2571" y="20250"/>
                  </a:cubicBezTo>
                  <a:cubicBezTo>
                    <a:pt x="2082" y="20250"/>
                    <a:pt x="1446" y="19747"/>
                    <a:pt x="773" y="19244"/>
                  </a:cubicBezTo>
                  <a:cubicBezTo>
                    <a:pt x="510" y="19027"/>
                    <a:pt x="234" y="18803"/>
                    <a:pt x="0" y="18628"/>
                  </a:cubicBezTo>
                  <a:cubicBezTo>
                    <a:pt x="13" y="18754"/>
                    <a:pt x="29" y="18852"/>
                    <a:pt x="42" y="18950"/>
                  </a:cubicBezTo>
                  <a:lnTo>
                    <a:pt x="42" y="18999"/>
                  </a:lnTo>
                  <a:cubicBezTo>
                    <a:pt x="71" y="19076"/>
                    <a:pt x="88" y="19174"/>
                    <a:pt x="100" y="19244"/>
                  </a:cubicBezTo>
                  <a:lnTo>
                    <a:pt x="100" y="19271"/>
                  </a:lnTo>
                  <a:cubicBezTo>
                    <a:pt x="117" y="19341"/>
                    <a:pt x="130" y="19390"/>
                    <a:pt x="146" y="19467"/>
                  </a:cubicBezTo>
                  <a:cubicBezTo>
                    <a:pt x="159" y="19516"/>
                    <a:pt x="176" y="19565"/>
                    <a:pt x="188" y="19614"/>
                  </a:cubicBezTo>
                  <a:lnTo>
                    <a:pt x="188" y="19635"/>
                  </a:lnTo>
                  <a:lnTo>
                    <a:pt x="217" y="19761"/>
                  </a:lnTo>
                  <a:lnTo>
                    <a:pt x="247" y="19831"/>
                  </a:lnTo>
                  <a:lnTo>
                    <a:pt x="293" y="19908"/>
                  </a:lnTo>
                  <a:cubicBezTo>
                    <a:pt x="598" y="19929"/>
                    <a:pt x="907" y="20369"/>
                    <a:pt x="1229" y="20838"/>
                  </a:cubicBezTo>
                  <a:cubicBezTo>
                    <a:pt x="1455" y="21152"/>
                    <a:pt x="1752" y="21600"/>
                    <a:pt x="1910" y="21600"/>
                  </a:cubicBezTo>
                  <a:cubicBezTo>
                    <a:pt x="1936" y="21600"/>
                    <a:pt x="1956" y="21593"/>
                    <a:pt x="1973" y="21572"/>
                  </a:cubicBezTo>
                  <a:cubicBezTo>
                    <a:pt x="2241" y="21229"/>
                    <a:pt x="2659" y="21152"/>
                    <a:pt x="3127" y="21152"/>
                  </a:cubicBezTo>
                  <a:cubicBezTo>
                    <a:pt x="3307" y="21152"/>
                    <a:pt x="3495" y="21166"/>
                    <a:pt x="3687" y="21180"/>
                  </a:cubicBezTo>
                  <a:lnTo>
                    <a:pt x="4051" y="21180"/>
                  </a:lnTo>
                  <a:cubicBezTo>
                    <a:pt x="4134" y="21187"/>
                    <a:pt x="4218" y="21194"/>
                    <a:pt x="4306" y="21194"/>
                  </a:cubicBezTo>
                  <a:cubicBezTo>
                    <a:pt x="4544" y="21194"/>
                    <a:pt x="4791" y="21145"/>
                    <a:pt x="5016" y="21055"/>
                  </a:cubicBezTo>
                  <a:cubicBezTo>
                    <a:pt x="5192" y="20936"/>
                    <a:pt x="5355" y="20810"/>
                    <a:pt x="5514" y="20614"/>
                  </a:cubicBezTo>
                  <a:lnTo>
                    <a:pt x="5660" y="20446"/>
                  </a:lnTo>
                  <a:cubicBezTo>
                    <a:pt x="6116" y="19796"/>
                    <a:pt x="6701" y="19432"/>
                    <a:pt x="7303" y="19432"/>
                  </a:cubicBezTo>
                  <a:cubicBezTo>
                    <a:pt x="7341" y="19432"/>
                    <a:pt x="7378" y="19439"/>
                    <a:pt x="7420" y="19439"/>
                  </a:cubicBezTo>
                  <a:cubicBezTo>
                    <a:pt x="7449" y="19439"/>
                    <a:pt x="7483" y="19432"/>
                    <a:pt x="7512" y="19432"/>
                  </a:cubicBezTo>
                  <a:cubicBezTo>
                    <a:pt x="7922" y="19432"/>
                    <a:pt x="8331" y="19726"/>
                    <a:pt x="8620" y="20222"/>
                  </a:cubicBezTo>
                  <a:cubicBezTo>
                    <a:pt x="8716" y="20390"/>
                    <a:pt x="8783" y="20495"/>
                    <a:pt x="8904" y="20495"/>
                  </a:cubicBezTo>
                  <a:cubicBezTo>
                    <a:pt x="9017" y="20495"/>
                    <a:pt x="9176" y="20397"/>
                    <a:pt x="9452" y="20174"/>
                  </a:cubicBezTo>
                  <a:cubicBezTo>
                    <a:pt x="9862" y="19831"/>
                    <a:pt x="10300" y="19586"/>
                    <a:pt x="10756" y="19467"/>
                  </a:cubicBezTo>
                  <a:cubicBezTo>
                    <a:pt x="11325" y="19271"/>
                    <a:pt x="11383" y="19244"/>
                    <a:pt x="11325" y="18362"/>
                  </a:cubicBezTo>
                  <a:cubicBezTo>
                    <a:pt x="11254" y="17502"/>
                    <a:pt x="11412" y="16649"/>
                    <a:pt x="11751" y="15985"/>
                  </a:cubicBezTo>
                  <a:cubicBezTo>
                    <a:pt x="11939" y="15593"/>
                    <a:pt x="12056" y="15328"/>
                    <a:pt x="11998" y="14761"/>
                  </a:cubicBezTo>
                  <a:cubicBezTo>
                    <a:pt x="11910" y="13733"/>
                    <a:pt x="12366" y="13419"/>
                    <a:pt x="12687" y="13195"/>
                  </a:cubicBezTo>
                  <a:cubicBezTo>
                    <a:pt x="13080" y="12929"/>
                    <a:pt x="13419" y="12705"/>
                    <a:pt x="13360" y="11335"/>
                  </a:cubicBezTo>
                  <a:cubicBezTo>
                    <a:pt x="13302" y="10650"/>
                    <a:pt x="13432" y="9964"/>
                    <a:pt x="13724" y="9454"/>
                  </a:cubicBezTo>
                  <a:cubicBezTo>
                    <a:pt x="14280" y="8468"/>
                    <a:pt x="15338" y="8342"/>
                    <a:pt x="16216" y="8342"/>
                  </a:cubicBezTo>
                  <a:cubicBezTo>
                    <a:pt x="16408" y="8342"/>
                    <a:pt x="16588" y="8349"/>
                    <a:pt x="16755" y="8349"/>
                  </a:cubicBezTo>
                  <a:lnTo>
                    <a:pt x="17282" y="8349"/>
                  </a:lnTo>
                  <a:lnTo>
                    <a:pt x="17369" y="8377"/>
                  </a:lnTo>
                  <a:lnTo>
                    <a:pt x="17415" y="8377"/>
                  </a:lnTo>
                  <a:lnTo>
                    <a:pt x="17487" y="8426"/>
                  </a:lnTo>
                  <a:lnTo>
                    <a:pt x="17545" y="8447"/>
                  </a:lnTo>
                  <a:lnTo>
                    <a:pt x="17633" y="8496"/>
                  </a:lnTo>
                  <a:lnTo>
                    <a:pt x="17691" y="8524"/>
                  </a:lnTo>
                  <a:lnTo>
                    <a:pt x="17779" y="8573"/>
                  </a:lnTo>
                  <a:lnTo>
                    <a:pt x="17854" y="8622"/>
                  </a:lnTo>
                  <a:lnTo>
                    <a:pt x="17925" y="8671"/>
                  </a:lnTo>
                  <a:lnTo>
                    <a:pt x="18013" y="8741"/>
                  </a:lnTo>
                  <a:lnTo>
                    <a:pt x="18101" y="8790"/>
                  </a:lnTo>
                  <a:lnTo>
                    <a:pt x="18189" y="8867"/>
                  </a:lnTo>
                  <a:lnTo>
                    <a:pt x="18235" y="8888"/>
                  </a:lnTo>
                  <a:lnTo>
                    <a:pt x="18306" y="8916"/>
                  </a:lnTo>
                  <a:cubicBezTo>
                    <a:pt x="18644" y="8643"/>
                    <a:pt x="19552" y="7888"/>
                    <a:pt x="19564" y="7545"/>
                  </a:cubicBezTo>
                  <a:cubicBezTo>
                    <a:pt x="19552" y="7517"/>
                    <a:pt x="19535" y="7496"/>
                    <a:pt x="19522" y="7468"/>
                  </a:cubicBezTo>
                  <a:cubicBezTo>
                    <a:pt x="19376" y="7300"/>
                    <a:pt x="19301" y="6979"/>
                    <a:pt x="19359" y="6713"/>
                  </a:cubicBezTo>
                  <a:cubicBezTo>
                    <a:pt x="19447" y="6244"/>
                    <a:pt x="19786" y="6195"/>
                    <a:pt x="20283" y="6125"/>
                  </a:cubicBezTo>
                  <a:cubicBezTo>
                    <a:pt x="20722" y="6049"/>
                    <a:pt x="21454" y="5951"/>
                    <a:pt x="21541" y="5510"/>
                  </a:cubicBezTo>
                  <a:cubicBezTo>
                    <a:pt x="21600" y="5167"/>
                    <a:pt x="21541" y="4825"/>
                    <a:pt x="21378" y="4580"/>
                  </a:cubicBezTo>
                  <a:cubicBezTo>
                    <a:pt x="21123" y="4112"/>
                    <a:pt x="20701" y="3825"/>
                    <a:pt x="20425" y="3825"/>
                  </a:cubicBezTo>
                  <a:cubicBezTo>
                    <a:pt x="20384" y="3825"/>
                    <a:pt x="20346" y="3832"/>
                    <a:pt x="20312" y="3846"/>
                  </a:cubicBezTo>
                  <a:cubicBezTo>
                    <a:pt x="20145" y="3909"/>
                    <a:pt x="19890" y="3958"/>
                    <a:pt x="19606" y="3958"/>
                  </a:cubicBezTo>
                  <a:cubicBezTo>
                    <a:pt x="19117" y="3958"/>
                    <a:pt x="18544" y="3818"/>
                    <a:pt x="18218" y="3377"/>
                  </a:cubicBezTo>
                  <a:cubicBezTo>
                    <a:pt x="18043" y="3161"/>
                    <a:pt x="17955" y="2839"/>
                    <a:pt x="17955" y="2496"/>
                  </a:cubicBezTo>
                  <a:cubicBezTo>
                    <a:pt x="17955" y="1790"/>
                    <a:pt x="16830" y="0"/>
                    <a:pt x="1612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22" name="Google Shape;4513;p57"/>
            <p:cNvSpPr/>
            <p:nvPr/>
          </p:nvSpPr>
          <p:spPr>
            <a:xfrm>
              <a:off x="2091844" y="81297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527" y="0"/>
                  </a:moveTo>
                  <a:lnTo>
                    <a:pt x="18783" y="502"/>
                  </a:lnTo>
                  <a:cubicBezTo>
                    <a:pt x="16904" y="1220"/>
                    <a:pt x="15026" y="2225"/>
                    <a:pt x="13461" y="4019"/>
                  </a:cubicBezTo>
                  <a:cubicBezTo>
                    <a:pt x="13640" y="6746"/>
                    <a:pt x="12835" y="9544"/>
                    <a:pt x="11270" y="11051"/>
                  </a:cubicBezTo>
                  <a:cubicBezTo>
                    <a:pt x="10465" y="11841"/>
                    <a:pt x="9570" y="12128"/>
                    <a:pt x="8631" y="12128"/>
                  </a:cubicBezTo>
                  <a:cubicBezTo>
                    <a:pt x="6261" y="12128"/>
                    <a:pt x="3443" y="10118"/>
                    <a:pt x="313" y="7750"/>
                  </a:cubicBezTo>
                  <a:lnTo>
                    <a:pt x="0" y="7535"/>
                  </a:lnTo>
                  <a:lnTo>
                    <a:pt x="939" y="9759"/>
                  </a:lnTo>
                  <a:lnTo>
                    <a:pt x="1118" y="10549"/>
                  </a:lnTo>
                  <a:lnTo>
                    <a:pt x="1744" y="12056"/>
                  </a:lnTo>
                  <a:lnTo>
                    <a:pt x="2057" y="12773"/>
                  </a:lnTo>
                  <a:lnTo>
                    <a:pt x="2683" y="14065"/>
                  </a:lnTo>
                  <a:lnTo>
                    <a:pt x="2817" y="14567"/>
                  </a:lnTo>
                  <a:lnTo>
                    <a:pt x="3443" y="15787"/>
                  </a:lnTo>
                  <a:lnTo>
                    <a:pt x="3622" y="16074"/>
                  </a:lnTo>
                  <a:lnTo>
                    <a:pt x="4248" y="17581"/>
                  </a:lnTo>
                  <a:lnTo>
                    <a:pt x="4875" y="18586"/>
                  </a:lnTo>
                  <a:lnTo>
                    <a:pt x="5009" y="19088"/>
                  </a:lnTo>
                  <a:lnTo>
                    <a:pt x="5322" y="19591"/>
                  </a:lnTo>
                  <a:lnTo>
                    <a:pt x="5501" y="19806"/>
                  </a:lnTo>
                  <a:lnTo>
                    <a:pt x="5814" y="20308"/>
                  </a:lnTo>
                  <a:lnTo>
                    <a:pt x="5814" y="20595"/>
                  </a:lnTo>
                  <a:lnTo>
                    <a:pt x="6261" y="21098"/>
                  </a:lnTo>
                  <a:lnTo>
                    <a:pt x="6440" y="21313"/>
                  </a:lnTo>
                  <a:lnTo>
                    <a:pt x="6753" y="21600"/>
                  </a:lnTo>
                  <a:lnTo>
                    <a:pt x="6887" y="21600"/>
                  </a:lnTo>
                  <a:cubicBezTo>
                    <a:pt x="9570" y="21600"/>
                    <a:pt x="12209" y="19806"/>
                    <a:pt x="14266" y="16792"/>
                  </a:cubicBezTo>
                  <a:cubicBezTo>
                    <a:pt x="16278" y="13778"/>
                    <a:pt x="18961" y="12056"/>
                    <a:pt x="21600" y="12056"/>
                  </a:cubicBezTo>
                  <a:cubicBezTo>
                    <a:pt x="21600" y="11553"/>
                    <a:pt x="21600" y="11051"/>
                    <a:pt x="21600" y="10549"/>
                  </a:cubicBezTo>
                  <a:lnTo>
                    <a:pt x="21600" y="10047"/>
                  </a:lnTo>
                  <a:cubicBezTo>
                    <a:pt x="21600" y="9544"/>
                    <a:pt x="21466" y="8755"/>
                    <a:pt x="21466" y="8252"/>
                  </a:cubicBezTo>
                  <a:lnTo>
                    <a:pt x="21466" y="8037"/>
                  </a:lnTo>
                  <a:cubicBezTo>
                    <a:pt x="21466" y="7248"/>
                    <a:pt x="21287" y="6746"/>
                    <a:pt x="21153" y="6028"/>
                  </a:cubicBezTo>
                  <a:lnTo>
                    <a:pt x="21153" y="5239"/>
                  </a:lnTo>
                  <a:lnTo>
                    <a:pt x="20974" y="3732"/>
                  </a:lnTo>
                  <a:lnTo>
                    <a:pt x="20840" y="3014"/>
                  </a:lnTo>
                  <a:lnTo>
                    <a:pt x="20661" y="1220"/>
                  </a:lnTo>
                  <a:lnTo>
                    <a:pt x="20527" y="502"/>
                  </a:lnTo>
                  <a:lnTo>
                    <a:pt x="20527"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23" name="Google Shape;4533;p57"/>
            <p:cNvSpPr/>
            <p:nvPr/>
          </p:nvSpPr>
          <p:spPr>
            <a:xfrm>
              <a:off x="1541020" y="557573"/>
              <a:ext cx="69966" cy="686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192" y="0"/>
                  </a:moveTo>
                  <a:cubicBezTo>
                    <a:pt x="9130" y="0"/>
                    <a:pt x="9063" y="4"/>
                    <a:pt x="8995" y="13"/>
                  </a:cubicBezTo>
                  <a:cubicBezTo>
                    <a:pt x="8744" y="13"/>
                    <a:pt x="8526" y="162"/>
                    <a:pt x="8421" y="384"/>
                  </a:cubicBezTo>
                  <a:lnTo>
                    <a:pt x="8597" y="431"/>
                  </a:lnTo>
                  <a:lnTo>
                    <a:pt x="6765" y="1806"/>
                  </a:lnTo>
                  <a:lnTo>
                    <a:pt x="6719" y="1819"/>
                  </a:lnTo>
                  <a:cubicBezTo>
                    <a:pt x="6426" y="1909"/>
                    <a:pt x="5634" y="2255"/>
                    <a:pt x="5458" y="2763"/>
                  </a:cubicBezTo>
                  <a:cubicBezTo>
                    <a:pt x="5357" y="3032"/>
                    <a:pt x="5458" y="3314"/>
                    <a:pt x="5575" y="3630"/>
                  </a:cubicBezTo>
                  <a:cubicBezTo>
                    <a:pt x="5722" y="4001"/>
                    <a:pt x="5868" y="4420"/>
                    <a:pt x="5592" y="4766"/>
                  </a:cubicBezTo>
                  <a:cubicBezTo>
                    <a:pt x="5311" y="5125"/>
                    <a:pt x="5370" y="5974"/>
                    <a:pt x="5458" y="6363"/>
                  </a:cubicBezTo>
                  <a:cubicBezTo>
                    <a:pt x="5575" y="6811"/>
                    <a:pt x="5093" y="7636"/>
                    <a:pt x="4888" y="7977"/>
                  </a:cubicBezTo>
                  <a:lnTo>
                    <a:pt x="4841" y="8037"/>
                  </a:lnTo>
                  <a:lnTo>
                    <a:pt x="4783" y="8067"/>
                  </a:lnTo>
                  <a:lnTo>
                    <a:pt x="4770" y="8067"/>
                  </a:lnTo>
                  <a:cubicBezTo>
                    <a:pt x="4079" y="8443"/>
                    <a:pt x="1907" y="9626"/>
                    <a:pt x="0" y="10625"/>
                  </a:cubicBezTo>
                  <a:cubicBezTo>
                    <a:pt x="13" y="10715"/>
                    <a:pt x="13" y="10821"/>
                    <a:pt x="29" y="10881"/>
                  </a:cubicBezTo>
                  <a:lnTo>
                    <a:pt x="29" y="10894"/>
                  </a:lnTo>
                  <a:cubicBezTo>
                    <a:pt x="42" y="10984"/>
                    <a:pt x="59" y="11060"/>
                    <a:pt x="59" y="11120"/>
                  </a:cubicBezTo>
                  <a:lnTo>
                    <a:pt x="59" y="11150"/>
                  </a:lnTo>
                  <a:cubicBezTo>
                    <a:pt x="71" y="11223"/>
                    <a:pt x="88" y="11283"/>
                    <a:pt x="101" y="11342"/>
                  </a:cubicBezTo>
                  <a:lnTo>
                    <a:pt x="101" y="11359"/>
                  </a:lnTo>
                  <a:cubicBezTo>
                    <a:pt x="117" y="11419"/>
                    <a:pt x="130" y="11479"/>
                    <a:pt x="147" y="11522"/>
                  </a:cubicBezTo>
                  <a:cubicBezTo>
                    <a:pt x="159" y="11581"/>
                    <a:pt x="176" y="11641"/>
                    <a:pt x="189" y="11718"/>
                  </a:cubicBezTo>
                  <a:lnTo>
                    <a:pt x="189" y="11731"/>
                  </a:lnTo>
                  <a:lnTo>
                    <a:pt x="247" y="11940"/>
                  </a:lnTo>
                  <a:lnTo>
                    <a:pt x="306" y="12196"/>
                  </a:lnTo>
                  <a:cubicBezTo>
                    <a:pt x="411" y="12628"/>
                    <a:pt x="528" y="13153"/>
                    <a:pt x="629" y="13601"/>
                  </a:cubicBezTo>
                  <a:cubicBezTo>
                    <a:pt x="805" y="13601"/>
                    <a:pt x="968" y="13584"/>
                    <a:pt x="1098" y="13584"/>
                  </a:cubicBezTo>
                  <a:lnTo>
                    <a:pt x="1538" y="13584"/>
                  </a:lnTo>
                  <a:cubicBezTo>
                    <a:pt x="1744" y="13584"/>
                    <a:pt x="1949" y="13584"/>
                    <a:pt x="2155" y="13614"/>
                  </a:cubicBezTo>
                  <a:lnTo>
                    <a:pt x="2213" y="13614"/>
                  </a:lnTo>
                  <a:cubicBezTo>
                    <a:pt x="2406" y="13644"/>
                    <a:pt x="2582" y="13704"/>
                    <a:pt x="2758" y="13794"/>
                  </a:cubicBezTo>
                  <a:lnTo>
                    <a:pt x="2876" y="13841"/>
                  </a:lnTo>
                  <a:lnTo>
                    <a:pt x="2934" y="13870"/>
                  </a:lnTo>
                  <a:lnTo>
                    <a:pt x="2951" y="13883"/>
                  </a:lnTo>
                  <a:cubicBezTo>
                    <a:pt x="3039" y="13930"/>
                    <a:pt x="3127" y="13973"/>
                    <a:pt x="3215" y="14020"/>
                  </a:cubicBezTo>
                  <a:cubicBezTo>
                    <a:pt x="3580" y="14212"/>
                    <a:pt x="3991" y="14481"/>
                    <a:pt x="4460" y="14767"/>
                  </a:cubicBezTo>
                  <a:cubicBezTo>
                    <a:pt x="4712" y="14930"/>
                    <a:pt x="4988" y="15109"/>
                    <a:pt x="5269" y="15305"/>
                  </a:cubicBezTo>
                  <a:lnTo>
                    <a:pt x="5546" y="15485"/>
                  </a:lnTo>
                  <a:cubicBezTo>
                    <a:pt x="6120" y="15856"/>
                    <a:pt x="6602" y="16185"/>
                    <a:pt x="6837" y="16305"/>
                  </a:cubicBezTo>
                  <a:cubicBezTo>
                    <a:pt x="7147" y="16484"/>
                    <a:pt x="7440" y="16680"/>
                    <a:pt x="7734" y="16890"/>
                  </a:cubicBezTo>
                  <a:lnTo>
                    <a:pt x="8098" y="17159"/>
                  </a:lnTo>
                  <a:lnTo>
                    <a:pt x="8497" y="17458"/>
                  </a:lnTo>
                  <a:cubicBezTo>
                    <a:pt x="9964" y="18521"/>
                    <a:pt x="11871" y="20016"/>
                    <a:pt x="12416" y="20494"/>
                  </a:cubicBezTo>
                  <a:cubicBezTo>
                    <a:pt x="12957" y="20985"/>
                    <a:pt x="13736" y="21211"/>
                    <a:pt x="14306" y="21301"/>
                  </a:cubicBezTo>
                  <a:cubicBezTo>
                    <a:pt x="14529" y="21331"/>
                    <a:pt x="14734" y="21344"/>
                    <a:pt x="14939" y="21344"/>
                  </a:cubicBezTo>
                  <a:lnTo>
                    <a:pt x="15011" y="21344"/>
                  </a:lnTo>
                  <a:cubicBezTo>
                    <a:pt x="15233" y="21344"/>
                    <a:pt x="15685" y="21404"/>
                    <a:pt x="16377" y="21480"/>
                  </a:cubicBezTo>
                  <a:lnTo>
                    <a:pt x="17433" y="21600"/>
                  </a:lnTo>
                  <a:lnTo>
                    <a:pt x="17463" y="21493"/>
                  </a:lnTo>
                  <a:lnTo>
                    <a:pt x="17492" y="21433"/>
                  </a:lnTo>
                  <a:lnTo>
                    <a:pt x="17593" y="21211"/>
                  </a:lnTo>
                  <a:lnTo>
                    <a:pt x="17622" y="21135"/>
                  </a:lnTo>
                  <a:lnTo>
                    <a:pt x="17697" y="20942"/>
                  </a:lnTo>
                  <a:lnTo>
                    <a:pt x="17727" y="20865"/>
                  </a:lnTo>
                  <a:lnTo>
                    <a:pt x="17798" y="20716"/>
                  </a:lnTo>
                  <a:lnTo>
                    <a:pt x="17827" y="20643"/>
                  </a:lnTo>
                  <a:lnTo>
                    <a:pt x="17886" y="20524"/>
                  </a:lnTo>
                  <a:lnTo>
                    <a:pt x="17915" y="20447"/>
                  </a:lnTo>
                  <a:lnTo>
                    <a:pt x="17962" y="20357"/>
                  </a:lnTo>
                  <a:lnTo>
                    <a:pt x="17991" y="20285"/>
                  </a:lnTo>
                  <a:lnTo>
                    <a:pt x="18033" y="20208"/>
                  </a:lnTo>
                  <a:lnTo>
                    <a:pt x="18121" y="20028"/>
                  </a:lnTo>
                  <a:lnTo>
                    <a:pt x="18138" y="19986"/>
                  </a:lnTo>
                  <a:lnTo>
                    <a:pt x="18167" y="19939"/>
                  </a:lnTo>
                  <a:lnTo>
                    <a:pt x="18196" y="19896"/>
                  </a:lnTo>
                  <a:lnTo>
                    <a:pt x="18209" y="19849"/>
                  </a:lnTo>
                  <a:lnTo>
                    <a:pt x="18226" y="19819"/>
                  </a:lnTo>
                  <a:lnTo>
                    <a:pt x="18268" y="19777"/>
                  </a:lnTo>
                  <a:lnTo>
                    <a:pt x="18284" y="19747"/>
                  </a:lnTo>
                  <a:lnTo>
                    <a:pt x="18284" y="19730"/>
                  </a:lnTo>
                  <a:lnTo>
                    <a:pt x="18297" y="19700"/>
                  </a:lnTo>
                  <a:lnTo>
                    <a:pt x="18314" y="19687"/>
                  </a:lnTo>
                  <a:lnTo>
                    <a:pt x="18326" y="19670"/>
                  </a:lnTo>
                  <a:lnTo>
                    <a:pt x="18343" y="19657"/>
                  </a:lnTo>
                  <a:cubicBezTo>
                    <a:pt x="18402" y="19580"/>
                    <a:pt x="18460" y="19507"/>
                    <a:pt x="18519" y="19418"/>
                  </a:cubicBezTo>
                  <a:cubicBezTo>
                    <a:pt x="18724" y="19029"/>
                    <a:pt x="19106" y="18760"/>
                    <a:pt x="19546" y="18713"/>
                  </a:cubicBezTo>
                  <a:cubicBezTo>
                    <a:pt x="19617" y="18700"/>
                    <a:pt x="19697" y="18692"/>
                    <a:pt x="19772" y="18692"/>
                  </a:cubicBezTo>
                  <a:cubicBezTo>
                    <a:pt x="19852" y="18692"/>
                    <a:pt x="19927" y="18700"/>
                    <a:pt x="20003" y="18713"/>
                  </a:cubicBezTo>
                  <a:lnTo>
                    <a:pt x="20104" y="18743"/>
                  </a:lnTo>
                  <a:lnTo>
                    <a:pt x="20192" y="18773"/>
                  </a:lnTo>
                  <a:lnTo>
                    <a:pt x="20208" y="18773"/>
                  </a:lnTo>
                  <a:lnTo>
                    <a:pt x="20296" y="18820"/>
                  </a:lnTo>
                  <a:lnTo>
                    <a:pt x="20309" y="18820"/>
                  </a:lnTo>
                  <a:lnTo>
                    <a:pt x="20384" y="18863"/>
                  </a:lnTo>
                  <a:lnTo>
                    <a:pt x="20397" y="18880"/>
                  </a:lnTo>
                  <a:lnTo>
                    <a:pt x="20485" y="18922"/>
                  </a:lnTo>
                  <a:lnTo>
                    <a:pt x="20502" y="18940"/>
                  </a:lnTo>
                  <a:lnTo>
                    <a:pt x="20573" y="18999"/>
                  </a:lnTo>
                  <a:lnTo>
                    <a:pt x="20602" y="19012"/>
                  </a:lnTo>
                  <a:lnTo>
                    <a:pt x="20661" y="19059"/>
                  </a:lnTo>
                  <a:lnTo>
                    <a:pt x="20690" y="19089"/>
                  </a:lnTo>
                  <a:lnTo>
                    <a:pt x="20766" y="19149"/>
                  </a:lnTo>
                  <a:lnTo>
                    <a:pt x="20795" y="19179"/>
                  </a:lnTo>
                  <a:lnTo>
                    <a:pt x="20854" y="19221"/>
                  </a:lnTo>
                  <a:lnTo>
                    <a:pt x="20896" y="19268"/>
                  </a:lnTo>
                  <a:lnTo>
                    <a:pt x="20942" y="19311"/>
                  </a:lnTo>
                  <a:lnTo>
                    <a:pt x="21001" y="19358"/>
                  </a:lnTo>
                  <a:lnTo>
                    <a:pt x="21101" y="19460"/>
                  </a:lnTo>
                  <a:cubicBezTo>
                    <a:pt x="21265" y="19341"/>
                    <a:pt x="21424" y="19251"/>
                    <a:pt x="21600" y="19162"/>
                  </a:cubicBezTo>
                  <a:lnTo>
                    <a:pt x="21424" y="18982"/>
                  </a:lnTo>
                  <a:lnTo>
                    <a:pt x="21365" y="18910"/>
                  </a:lnTo>
                  <a:lnTo>
                    <a:pt x="21294" y="18833"/>
                  </a:lnTo>
                  <a:lnTo>
                    <a:pt x="21248" y="18773"/>
                  </a:lnTo>
                  <a:lnTo>
                    <a:pt x="21160" y="18683"/>
                  </a:lnTo>
                  <a:lnTo>
                    <a:pt x="21101" y="18611"/>
                  </a:lnTo>
                  <a:lnTo>
                    <a:pt x="21030" y="18521"/>
                  </a:lnTo>
                  <a:lnTo>
                    <a:pt x="20984" y="18474"/>
                  </a:lnTo>
                  <a:lnTo>
                    <a:pt x="20942" y="18401"/>
                  </a:lnTo>
                  <a:lnTo>
                    <a:pt x="20896" y="18354"/>
                  </a:lnTo>
                  <a:lnTo>
                    <a:pt x="20854" y="18282"/>
                  </a:lnTo>
                  <a:lnTo>
                    <a:pt x="20808" y="18235"/>
                  </a:lnTo>
                  <a:lnTo>
                    <a:pt x="20778" y="18175"/>
                  </a:lnTo>
                  <a:lnTo>
                    <a:pt x="20737" y="18115"/>
                  </a:lnTo>
                  <a:lnTo>
                    <a:pt x="20707" y="18056"/>
                  </a:lnTo>
                  <a:lnTo>
                    <a:pt x="20678" y="18013"/>
                  </a:lnTo>
                  <a:lnTo>
                    <a:pt x="20648" y="17953"/>
                  </a:lnTo>
                  <a:lnTo>
                    <a:pt x="20619" y="17906"/>
                  </a:lnTo>
                  <a:lnTo>
                    <a:pt x="20602" y="17846"/>
                  </a:lnTo>
                  <a:lnTo>
                    <a:pt x="20590" y="17804"/>
                  </a:lnTo>
                  <a:cubicBezTo>
                    <a:pt x="20590" y="17786"/>
                    <a:pt x="20573" y="17774"/>
                    <a:pt x="20560" y="17744"/>
                  </a:cubicBezTo>
                  <a:lnTo>
                    <a:pt x="20544" y="17697"/>
                  </a:lnTo>
                  <a:cubicBezTo>
                    <a:pt x="20544" y="17684"/>
                    <a:pt x="20544" y="17667"/>
                    <a:pt x="20544" y="17637"/>
                  </a:cubicBezTo>
                  <a:cubicBezTo>
                    <a:pt x="20531" y="17620"/>
                    <a:pt x="20544" y="17620"/>
                    <a:pt x="20544" y="17607"/>
                  </a:cubicBezTo>
                  <a:lnTo>
                    <a:pt x="20544" y="17500"/>
                  </a:lnTo>
                  <a:cubicBezTo>
                    <a:pt x="20531" y="17470"/>
                    <a:pt x="20531" y="17441"/>
                    <a:pt x="20544" y="17411"/>
                  </a:cubicBezTo>
                  <a:cubicBezTo>
                    <a:pt x="20573" y="17099"/>
                    <a:pt x="20368" y="16860"/>
                    <a:pt x="20133" y="16604"/>
                  </a:cubicBezTo>
                  <a:cubicBezTo>
                    <a:pt x="19944" y="16424"/>
                    <a:pt x="19793" y="16185"/>
                    <a:pt x="19722" y="15933"/>
                  </a:cubicBezTo>
                  <a:cubicBezTo>
                    <a:pt x="19705" y="15647"/>
                    <a:pt x="19751" y="15365"/>
                    <a:pt x="19886" y="15096"/>
                  </a:cubicBezTo>
                  <a:cubicBezTo>
                    <a:pt x="19974" y="14870"/>
                    <a:pt x="20062" y="14601"/>
                    <a:pt x="19986" y="14511"/>
                  </a:cubicBezTo>
                  <a:cubicBezTo>
                    <a:pt x="19823" y="14319"/>
                    <a:pt x="19693" y="14110"/>
                    <a:pt x="19605" y="13870"/>
                  </a:cubicBezTo>
                  <a:cubicBezTo>
                    <a:pt x="19412" y="13495"/>
                    <a:pt x="19295" y="13243"/>
                    <a:pt x="19047" y="13213"/>
                  </a:cubicBezTo>
                  <a:cubicBezTo>
                    <a:pt x="18678" y="13153"/>
                    <a:pt x="17991" y="12854"/>
                    <a:pt x="17404" y="12495"/>
                  </a:cubicBezTo>
                  <a:cubicBezTo>
                    <a:pt x="16595" y="12017"/>
                    <a:pt x="16214" y="11552"/>
                    <a:pt x="16272" y="11133"/>
                  </a:cubicBezTo>
                  <a:cubicBezTo>
                    <a:pt x="16318" y="10821"/>
                    <a:pt x="15979" y="10463"/>
                    <a:pt x="15333" y="10134"/>
                  </a:cubicBezTo>
                  <a:cubicBezTo>
                    <a:pt x="14939" y="9937"/>
                    <a:pt x="14734" y="9041"/>
                    <a:pt x="14705" y="8485"/>
                  </a:cubicBezTo>
                  <a:cubicBezTo>
                    <a:pt x="14688" y="7994"/>
                    <a:pt x="14805" y="7678"/>
                    <a:pt x="15057" y="7529"/>
                  </a:cubicBezTo>
                  <a:cubicBezTo>
                    <a:pt x="15086" y="7499"/>
                    <a:pt x="15115" y="7456"/>
                    <a:pt x="15128" y="7409"/>
                  </a:cubicBezTo>
                  <a:cubicBezTo>
                    <a:pt x="15203" y="7217"/>
                    <a:pt x="15262" y="6991"/>
                    <a:pt x="15304" y="6781"/>
                  </a:cubicBezTo>
                  <a:cubicBezTo>
                    <a:pt x="15409" y="6380"/>
                    <a:pt x="15509" y="5944"/>
                    <a:pt x="15773" y="5735"/>
                  </a:cubicBezTo>
                  <a:cubicBezTo>
                    <a:pt x="15853" y="5684"/>
                    <a:pt x="15950" y="5646"/>
                    <a:pt x="16050" y="5646"/>
                  </a:cubicBezTo>
                  <a:cubicBezTo>
                    <a:pt x="16067" y="5646"/>
                    <a:pt x="16084" y="5646"/>
                    <a:pt x="16096" y="5646"/>
                  </a:cubicBezTo>
                  <a:cubicBezTo>
                    <a:pt x="16096" y="5526"/>
                    <a:pt x="16084" y="5406"/>
                    <a:pt x="16067" y="5287"/>
                  </a:cubicBezTo>
                  <a:cubicBezTo>
                    <a:pt x="16025" y="5018"/>
                    <a:pt x="16025" y="4719"/>
                    <a:pt x="16096" y="4450"/>
                  </a:cubicBezTo>
                  <a:cubicBezTo>
                    <a:pt x="16126" y="4377"/>
                    <a:pt x="16126" y="4300"/>
                    <a:pt x="16084" y="4228"/>
                  </a:cubicBezTo>
                  <a:cubicBezTo>
                    <a:pt x="15920" y="4074"/>
                    <a:pt x="15719" y="3984"/>
                    <a:pt x="15501" y="3984"/>
                  </a:cubicBezTo>
                  <a:cubicBezTo>
                    <a:pt x="15484" y="3984"/>
                    <a:pt x="15467" y="3984"/>
                    <a:pt x="15451" y="3989"/>
                  </a:cubicBezTo>
                  <a:cubicBezTo>
                    <a:pt x="14835" y="3989"/>
                    <a:pt x="13912" y="3105"/>
                    <a:pt x="13912" y="2327"/>
                  </a:cubicBezTo>
                  <a:cubicBezTo>
                    <a:pt x="13912" y="2046"/>
                    <a:pt x="13661" y="1640"/>
                    <a:pt x="13455" y="1311"/>
                  </a:cubicBezTo>
                  <a:lnTo>
                    <a:pt x="13338" y="1119"/>
                  </a:lnTo>
                  <a:lnTo>
                    <a:pt x="13326" y="1089"/>
                  </a:lnTo>
                  <a:lnTo>
                    <a:pt x="13338" y="1162"/>
                  </a:lnTo>
                  <a:cubicBezTo>
                    <a:pt x="13250" y="1204"/>
                    <a:pt x="13154" y="1226"/>
                    <a:pt x="13053" y="1226"/>
                  </a:cubicBezTo>
                  <a:cubicBezTo>
                    <a:pt x="12714" y="1226"/>
                    <a:pt x="12324" y="999"/>
                    <a:pt x="11917" y="760"/>
                  </a:cubicBezTo>
                  <a:cubicBezTo>
                    <a:pt x="11678" y="619"/>
                    <a:pt x="11288" y="397"/>
                    <a:pt x="11146" y="397"/>
                  </a:cubicBezTo>
                  <a:cubicBezTo>
                    <a:pt x="11137" y="397"/>
                    <a:pt x="11129" y="397"/>
                    <a:pt x="11121" y="401"/>
                  </a:cubicBezTo>
                  <a:cubicBezTo>
                    <a:pt x="11007" y="457"/>
                    <a:pt x="10894" y="478"/>
                    <a:pt x="10785" y="478"/>
                  </a:cubicBezTo>
                  <a:cubicBezTo>
                    <a:pt x="10542" y="478"/>
                    <a:pt x="10312" y="367"/>
                    <a:pt x="10110" y="265"/>
                  </a:cubicBezTo>
                  <a:cubicBezTo>
                    <a:pt x="9830" y="90"/>
                    <a:pt x="9519" y="0"/>
                    <a:pt x="919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24" name="Google Shape;4535;p57"/>
            <p:cNvSpPr/>
            <p:nvPr/>
          </p:nvSpPr>
          <p:spPr>
            <a:xfrm>
              <a:off x="1541020" y="580938"/>
              <a:ext cx="15452"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594" y="1010"/>
                    <a:pt x="9490" y="12260"/>
                    <a:pt x="0" y="21600"/>
                  </a:cubicBezTo>
                  <a:cubicBezTo>
                    <a:pt x="8560" y="13270"/>
                    <a:pt x="18411" y="3281"/>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27" name="Google Shape;4537;p57"/>
            <p:cNvGrpSpPr/>
            <p:nvPr/>
          </p:nvGrpSpPr>
          <p:grpSpPr>
            <a:xfrm>
              <a:off x="1541103" y="592275"/>
              <a:ext cx="2973" cy="12701"/>
              <a:chOff x="0" y="0"/>
              <a:chExt cx="2971" cy="12700"/>
            </a:xfrm>
          </p:grpSpPr>
          <p:sp>
            <p:nvSpPr>
              <p:cNvPr id="3425" name="Линия"/>
              <p:cNvSpPr/>
              <p:nvPr/>
            </p:nvSpPr>
            <p:spPr>
              <a:xfrm flipH="1" flipV="1">
                <a:off x="0" y="-1"/>
                <a:ext cx="2972"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26" name="Линия"/>
              <p:cNvSpPr/>
              <p:nvPr/>
            </p:nvSpPr>
            <p:spPr>
              <a:xfrm>
                <a:off x="0" y="-1"/>
                <a:ext cx="2972"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430" name="Google Shape;4538;p57"/>
            <p:cNvGrpSpPr/>
            <p:nvPr/>
          </p:nvGrpSpPr>
          <p:grpSpPr>
            <a:xfrm>
              <a:off x="1540462" y="589640"/>
              <a:ext cx="3020" cy="12701"/>
              <a:chOff x="0" y="0"/>
              <a:chExt cx="3019" cy="12700"/>
            </a:xfrm>
          </p:grpSpPr>
          <p:sp>
            <p:nvSpPr>
              <p:cNvPr id="3428" name="Линия"/>
              <p:cNvSpPr/>
              <p:nvPr/>
            </p:nvSpPr>
            <p:spPr>
              <a:xfrm>
                <a:off x="0" y="-1"/>
                <a:ext cx="3020"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29" name="Линия"/>
              <p:cNvSpPr/>
              <p:nvPr/>
            </p:nvSpPr>
            <p:spPr>
              <a:xfrm flipH="1" flipV="1">
                <a:off x="0" y="-1"/>
                <a:ext cx="3020"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433" name="Google Shape;4539;p57"/>
            <p:cNvGrpSpPr/>
            <p:nvPr/>
          </p:nvGrpSpPr>
          <p:grpSpPr>
            <a:xfrm>
              <a:off x="1540102" y="588880"/>
              <a:ext cx="3359" cy="12701"/>
              <a:chOff x="0" y="0"/>
              <a:chExt cx="3358" cy="12700"/>
            </a:xfrm>
          </p:grpSpPr>
          <p:sp>
            <p:nvSpPr>
              <p:cNvPr id="3431" name="Линия"/>
              <p:cNvSpPr/>
              <p:nvPr/>
            </p:nvSpPr>
            <p:spPr>
              <a:xfrm>
                <a:off x="0" y="-1"/>
                <a:ext cx="3359"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32" name="Линия"/>
              <p:cNvSpPr/>
              <p:nvPr/>
            </p:nvSpPr>
            <p:spPr>
              <a:xfrm flipH="1" flipV="1">
                <a:off x="0" y="-1"/>
                <a:ext cx="3359"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436" name="Google Shape;4545;p57"/>
            <p:cNvGrpSpPr/>
            <p:nvPr/>
          </p:nvGrpSpPr>
          <p:grpSpPr>
            <a:xfrm>
              <a:off x="1571981" y="553066"/>
              <a:ext cx="12701" cy="12701"/>
              <a:chOff x="0" y="0"/>
              <a:chExt cx="12699" cy="12699"/>
            </a:xfrm>
          </p:grpSpPr>
          <p:sp>
            <p:nvSpPr>
              <p:cNvPr id="3434"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081" fill="norm" stroke="1" extrusionOk="0">
                    <a:moveTo>
                      <a:pt x="0" y="143"/>
                    </a:moveTo>
                    <a:cubicBezTo>
                      <a:pt x="3297" y="-1519"/>
                      <a:pt x="14779" y="11773"/>
                      <a:pt x="21600" y="20081"/>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35"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081" fill="norm" stroke="1" extrusionOk="0">
                    <a:moveTo>
                      <a:pt x="21600" y="20081"/>
                    </a:moveTo>
                    <a:cubicBezTo>
                      <a:pt x="14779" y="11773"/>
                      <a:pt x="3297" y="-1519"/>
                      <a:pt x="0" y="143"/>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437" name="Google Shape;4546;p57"/>
            <p:cNvSpPr/>
            <p:nvPr/>
          </p:nvSpPr>
          <p:spPr>
            <a:xfrm>
              <a:off x="1550427" y="59907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051" y="6686"/>
                    <a:pt x="14102" y="14400"/>
                    <a:pt x="21600" y="21600"/>
                  </a:cubicBezTo>
                  <a:cubicBezTo>
                    <a:pt x="14102" y="13886"/>
                    <a:pt x="7051" y="6686"/>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40" name="Google Shape;4548;p57"/>
            <p:cNvGrpSpPr/>
            <p:nvPr/>
          </p:nvGrpSpPr>
          <p:grpSpPr>
            <a:xfrm>
              <a:off x="1539375" y="600763"/>
              <a:ext cx="12701" cy="1"/>
              <a:chOff x="0" y="0"/>
              <a:chExt cx="12700" cy="0"/>
            </a:xfrm>
          </p:grpSpPr>
          <p:sp>
            <p:nvSpPr>
              <p:cNvPr id="3438" name="Линия"/>
              <p:cNvSpPr/>
              <p:nvPr/>
            </p:nvSpPr>
            <p:spPr>
              <a:xfrm>
                <a:off x="0" y="0"/>
                <a:ext cx="12700"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39" name="Линия"/>
              <p:cNvSpPr/>
              <p:nvPr/>
            </p:nvSpPr>
            <p:spPr>
              <a:xfrm flipH="1" flipV="1">
                <a:off x="0" y="0"/>
                <a:ext cx="12701"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443" name="Google Shape;4550;p57"/>
            <p:cNvGrpSpPr/>
            <p:nvPr/>
          </p:nvGrpSpPr>
          <p:grpSpPr>
            <a:xfrm>
              <a:off x="1547101" y="597028"/>
              <a:ext cx="12701" cy="12701"/>
              <a:chOff x="0" y="0"/>
              <a:chExt cx="12700" cy="12700"/>
            </a:xfrm>
          </p:grpSpPr>
          <p:sp>
            <p:nvSpPr>
              <p:cNvPr id="344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327" y="5678"/>
                      <a:pt x="13455" y="1296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4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455" y="12960"/>
                      <a:pt x="6327" y="5678"/>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446" name="Google Shape;4552;p57"/>
            <p:cNvGrpSpPr/>
            <p:nvPr/>
          </p:nvGrpSpPr>
          <p:grpSpPr>
            <a:xfrm>
              <a:off x="1540706" y="594461"/>
              <a:ext cx="12701" cy="12701"/>
              <a:chOff x="0" y="0"/>
              <a:chExt cx="12700" cy="12700"/>
            </a:xfrm>
          </p:grpSpPr>
          <p:sp>
            <p:nvSpPr>
              <p:cNvPr id="344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200" y="0"/>
                      <a:pt x="14400" y="12343"/>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4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400" y="12343"/>
                      <a:pt x="7200" y="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449" name="Google Shape;4554;p57"/>
            <p:cNvGrpSpPr/>
            <p:nvPr/>
          </p:nvGrpSpPr>
          <p:grpSpPr>
            <a:xfrm>
              <a:off x="1589469" y="625447"/>
              <a:ext cx="12701" cy="1413"/>
              <a:chOff x="0" y="0"/>
              <a:chExt cx="12700" cy="1412"/>
            </a:xfrm>
          </p:grpSpPr>
          <p:sp>
            <p:nvSpPr>
              <p:cNvPr id="3447" name="Линия"/>
              <p:cNvSpPr/>
              <p:nvPr/>
            </p:nvSpPr>
            <p:spPr>
              <a:xfrm flipH="1" flipV="1">
                <a:off x="0" y="0"/>
                <a:ext cx="12701" cy="1413"/>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48" name="Линия"/>
              <p:cNvSpPr/>
              <p:nvPr/>
            </p:nvSpPr>
            <p:spPr>
              <a:xfrm>
                <a:off x="0" y="0"/>
                <a:ext cx="12701" cy="1413"/>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450" name="Google Shape;4555;p57"/>
            <p:cNvSpPr/>
            <p:nvPr/>
          </p:nvSpPr>
          <p:spPr>
            <a:xfrm>
              <a:off x="1598905" y="61825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271" y="0"/>
                  </a:moveTo>
                  <a:cubicBezTo>
                    <a:pt x="10145" y="0"/>
                    <a:pt x="10020" y="25"/>
                    <a:pt x="9869" y="76"/>
                  </a:cubicBezTo>
                  <a:cubicBezTo>
                    <a:pt x="8106" y="178"/>
                    <a:pt x="6621" y="1245"/>
                    <a:pt x="5916" y="2846"/>
                  </a:cubicBezTo>
                  <a:cubicBezTo>
                    <a:pt x="5463" y="3456"/>
                    <a:pt x="5035" y="4091"/>
                    <a:pt x="4506" y="4625"/>
                  </a:cubicBezTo>
                  <a:lnTo>
                    <a:pt x="4406" y="4701"/>
                  </a:lnTo>
                  <a:lnTo>
                    <a:pt x="4330" y="4879"/>
                  </a:lnTo>
                  <a:lnTo>
                    <a:pt x="4154" y="5057"/>
                  </a:lnTo>
                  <a:lnTo>
                    <a:pt x="4053" y="5235"/>
                  </a:lnTo>
                  <a:lnTo>
                    <a:pt x="4053" y="5336"/>
                  </a:lnTo>
                  <a:lnTo>
                    <a:pt x="3978" y="5514"/>
                  </a:lnTo>
                  <a:lnTo>
                    <a:pt x="3978" y="5591"/>
                  </a:lnTo>
                  <a:lnTo>
                    <a:pt x="3801" y="5946"/>
                  </a:lnTo>
                  <a:lnTo>
                    <a:pt x="3701" y="6048"/>
                  </a:lnTo>
                  <a:lnTo>
                    <a:pt x="3524" y="6404"/>
                  </a:lnTo>
                  <a:lnTo>
                    <a:pt x="3524" y="6480"/>
                  </a:lnTo>
                  <a:lnTo>
                    <a:pt x="3273" y="6937"/>
                  </a:lnTo>
                  <a:lnTo>
                    <a:pt x="3172" y="7115"/>
                  </a:lnTo>
                  <a:lnTo>
                    <a:pt x="2996" y="7649"/>
                  </a:lnTo>
                  <a:lnTo>
                    <a:pt x="2920" y="7827"/>
                  </a:lnTo>
                  <a:lnTo>
                    <a:pt x="2568" y="8437"/>
                  </a:lnTo>
                  <a:lnTo>
                    <a:pt x="2568" y="8538"/>
                  </a:lnTo>
                  <a:lnTo>
                    <a:pt x="2215" y="9326"/>
                  </a:lnTo>
                  <a:lnTo>
                    <a:pt x="2215" y="9428"/>
                  </a:lnTo>
                  <a:cubicBezTo>
                    <a:pt x="1586" y="10673"/>
                    <a:pt x="881" y="12350"/>
                    <a:pt x="0" y="14408"/>
                  </a:cubicBezTo>
                  <a:lnTo>
                    <a:pt x="6344" y="15196"/>
                  </a:lnTo>
                  <a:lnTo>
                    <a:pt x="6797" y="15196"/>
                  </a:lnTo>
                  <a:lnTo>
                    <a:pt x="13846" y="21168"/>
                  </a:lnTo>
                  <a:lnTo>
                    <a:pt x="21600" y="21600"/>
                  </a:lnTo>
                  <a:cubicBezTo>
                    <a:pt x="21071" y="20101"/>
                    <a:pt x="20366" y="18500"/>
                    <a:pt x="19762" y="16975"/>
                  </a:cubicBezTo>
                  <a:cubicBezTo>
                    <a:pt x="17295" y="11029"/>
                    <a:pt x="15885" y="7547"/>
                    <a:pt x="15885" y="5870"/>
                  </a:cubicBezTo>
                  <a:cubicBezTo>
                    <a:pt x="15885" y="5057"/>
                    <a:pt x="16062" y="4345"/>
                    <a:pt x="16490" y="3634"/>
                  </a:cubicBezTo>
                  <a:lnTo>
                    <a:pt x="16137" y="3380"/>
                  </a:lnTo>
                  <a:lnTo>
                    <a:pt x="15608" y="2846"/>
                  </a:lnTo>
                  <a:lnTo>
                    <a:pt x="15080" y="2389"/>
                  </a:lnTo>
                  <a:lnTo>
                    <a:pt x="14652" y="1957"/>
                  </a:lnTo>
                  <a:lnTo>
                    <a:pt x="14199" y="1601"/>
                  </a:lnTo>
                  <a:lnTo>
                    <a:pt x="13670" y="1245"/>
                  </a:lnTo>
                  <a:lnTo>
                    <a:pt x="13317" y="966"/>
                  </a:lnTo>
                  <a:lnTo>
                    <a:pt x="12890" y="712"/>
                  </a:lnTo>
                  <a:lnTo>
                    <a:pt x="12537" y="534"/>
                  </a:lnTo>
                  <a:lnTo>
                    <a:pt x="12185" y="254"/>
                  </a:lnTo>
                  <a:lnTo>
                    <a:pt x="11832" y="178"/>
                  </a:lnTo>
                  <a:cubicBezTo>
                    <a:pt x="11656" y="178"/>
                    <a:pt x="11555" y="76"/>
                    <a:pt x="11379" y="76"/>
                  </a:cubicBezTo>
                  <a:lnTo>
                    <a:pt x="10674" y="76"/>
                  </a:lnTo>
                  <a:cubicBezTo>
                    <a:pt x="10548" y="25"/>
                    <a:pt x="10397" y="0"/>
                    <a:pt x="1027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53" name="Google Shape;4556;p57"/>
            <p:cNvGrpSpPr/>
            <p:nvPr/>
          </p:nvGrpSpPr>
          <p:grpSpPr>
            <a:xfrm>
              <a:off x="1594696" y="625986"/>
              <a:ext cx="12701" cy="1612"/>
              <a:chOff x="0" y="0"/>
              <a:chExt cx="12699" cy="1610"/>
            </a:xfrm>
          </p:grpSpPr>
          <p:sp>
            <p:nvSpPr>
              <p:cNvPr id="3451" name="Линия"/>
              <p:cNvSpPr/>
              <p:nvPr/>
            </p:nvSpPr>
            <p:spPr>
              <a:xfrm>
                <a:off x="0" y="-1"/>
                <a:ext cx="12701" cy="161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52" name="Линия"/>
              <p:cNvSpPr/>
              <p:nvPr/>
            </p:nvSpPr>
            <p:spPr>
              <a:xfrm flipH="1" flipV="1">
                <a:off x="-1" y="0"/>
                <a:ext cx="12702" cy="161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456" name="Google Shape;4557;p57"/>
            <p:cNvGrpSpPr/>
            <p:nvPr/>
          </p:nvGrpSpPr>
          <p:grpSpPr>
            <a:xfrm>
              <a:off x="1602571" y="630050"/>
              <a:ext cx="12701" cy="572"/>
              <a:chOff x="0" y="0"/>
              <a:chExt cx="12699" cy="570"/>
            </a:xfrm>
          </p:grpSpPr>
          <p:sp>
            <p:nvSpPr>
              <p:cNvPr id="3454" name="Линия"/>
              <p:cNvSpPr/>
              <p:nvPr/>
            </p:nvSpPr>
            <p:spPr>
              <a:xfrm flipH="1" flipV="1">
                <a:off x="0" y="-1"/>
                <a:ext cx="12700" cy="57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55" name="Линия"/>
              <p:cNvSpPr/>
              <p:nvPr/>
            </p:nvSpPr>
            <p:spPr>
              <a:xfrm>
                <a:off x="0" y="-1"/>
                <a:ext cx="12700" cy="57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457" name="Google Shape;4577;p57"/>
            <p:cNvSpPr/>
            <p:nvPr/>
          </p:nvSpPr>
          <p:spPr>
            <a:xfrm>
              <a:off x="1220735" y="431927"/>
              <a:ext cx="94886" cy="80068"/>
            </a:xfrm>
            <a:custGeom>
              <a:avLst/>
              <a:gdLst/>
              <a:ahLst/>
              <a:cxnLst>
                <a:cxn ang="0">
                  <a:pos x="wd2" y="hd2"/>
                </a:cxn>
                <a:cxn ang="5400000">
                  <a:pos x="wd2" y="hd2"/>
                </a:cxn>
                <a:cxn ang="10800000">
                  <a:pos x="wd2" y="hd2"/>
                </a:cxn>
                <a:cxn ang="16200000">
                  <a:pos x="wd2" y="hd2"/>
                </a:cxn>
              </a:cxnLst>
              <a:rect l="0" t="0" r="r" b="b"/>
              <a:pathLst>
                <a:path w="21580" h="21600" fill="norm" stroke="1" extrusionOk="0">
                  <a:moveTo>
                    <a:pt x="12153" y="0"/>
                  </a:moveTo>
                  <a:cubicBezTo>
                    <a:pt x="12045" y="26"/>
                    <a:pt x="11936" y="26"/>
                    <a:pt x="11828" y="26"/>
                  </a:cubicBezTo>
                  <a:cubicBezTo>
                    <a:pt x="11807" y="26"/>
                    <a:pt x="11785" y="22"/>
                    <a:pt x="11764" y="22"/>
                  </a:cubicBezTo>
                  <a:cubicBezTo>
                    <a:pt x="11569" y="22"/>
                    <a:pt x="11381" y="121"/>
                    <a:pt x="11257" y="282"/>
                  </a:cubicBezTo>
                  <a:cubicBezTo>
                    <a:pt x="11050" y="538"/>
                    <a:pt x="10964" y="949"/>
                    <a:pt x="11007" y="1476"/>
                  </a:cubicBezTo>
                  <a:cubicBezTo>
                    <a:pt x="11063" y="1846"/>
                    <a:pt x="10985" y="2220"/>
                    <a:pt x="10791" y="2513"/>
                  </a:cubicBezTo>
                  <a:cubicBezTo>
                    <a:pt x="10454" y="2974"/>
                    <a:pt x="9849" y="3066"/>
                    <a:pt x="9071" y="3128"/>
                  </a:cubicBezTo>
                  <a:cubicBezTo>
                    <a:pt x="8564" y="3179"/>
                    <a:pt x="8509" y="3425"/>
                    <a:pt x="8413" y="3798"/>
                  </a:cubicBezTo>
                  <a:cubicBezTo>
                    <a:pt x="8379" y="4080"/>
                    <a:pt x="8262" y="4322"/>
                    <a:pt x="8089" y="4502"/>
                  </a:cubicBezTo>
                  <a:cubicBezTo>
                    <a:pt x="7947" y="4634"/>
                    <a:pt x="7752" y="4674"/>
                    <a:pt x="7558" y="4674"/>
                  </a:cubicBezTo>
                  <a:cubicBezTo>
                    <a:pt x="7292" y="4674"/>
                    <a:pt x="7027" y="4597"/>
                    <a:pt x="6878" y="4553"/>
                  </a:cubicBezTo>
                  <a:cubicBezTo>
                    <a:pt x="6403" y="4388"/>
                    <a:pt x="5798" y="4029"/>
                    <a:pt x="5646" y="3542"/>
                  </a:cubicBezTo>
                  <a:cubicBezTo>
                    <a:pt x="5634" y="3476"/>
                    <a:pt x="5569" y="3436"/>
                    <a:pt x="5483" y="3425"/>
                  </a:cubicBezTo>
                  <a:cubicBezTo>
                    <a:pt x="5267" y="3425"/>
                    <a:pt x="5063" y="3542"/>
                    <a:pt x="4942" y="3747"/>
                  </a:cubicBezTo>
                  <a:cubicBezTo>
                    <a:pt x="4933" y="3798"/>
                    <a:pt x="4890" y="3901"/>
                    <a:pt x="5019" y="4066"/>
                  </a:cubicBezTo>
                  <a:cubicBezTo>
                    <a:pt x="5375" y="4542"/>
                    <a:pt x="5548" y="5157"/>
                    <a:pt x="5517" y="5784"/>
                  </a:cubicBezTo>
                  <a:cubicBezTo>
                    <a:pt x="5504" y="6080"/>
                    <a:pt x="5396" y="6362"/>
                    <a:pt x="5214" y="6553"/>
                  </a:cubicBezTo>
                  <a:cubicBezTo>
                    <a:pt x="5115" y="6644"/>
                    <a:pt x="5007" y="6677"/>
                    <a:pt x="4893" y="6677"/>
                  </a:cubicBezTo>
                  <a:cubicBezTo>
                    <a:pt x="4729" y="6677"/>
                    <a:pt x="4556" y="6608"/>
                    <a:pt x="4393" y="6542"/>
                  </a:cubicBezTo>
                  <a:cubicBezTo>
                    <a:pt x="4207" y="6465"/>
                    <a:pt x="4047" y="6406"/>
                    <a:pt x="3917" y="6406"/>
                  </a:cubicBezTo>
                  <a:cubicBezTo>
                    <a:pt x="3846" y="6406"/>
                    <a:pt x="3784" y="6425"/>
                    <a:pt x="3732" y="6465"/>
                  </a:cubicBezTo>
                  <a:cubicBezTo>
                    <a:pt x="3602" y="6582"/>
                    <a:pt x="3488" y="6626"/>
                    <a:pt x="3389" y="6626"/>
                  </a:cubicBezTo>
                  <a:cubicBezTo>
                    <a:pt x="3179" y="6626"/>
                    <a:pt x="3031" y="6432"/>
                    <a:pt x="2920" y="6286"/>
                  </a:cubicBezTo>
                  <a:cubicBezTo>
                    <a:pt x="2824" y="6117"/>
                    <a:pt x="2682" y="5989"/>
                    <a:pt x="2521" y="5912"/>
                  </a:cubicBezTo>
                  <a:cubicBezTo>
                    <a:pt x="2444" y="5879"/>
                    <a:pt x="2379" y="5864"/>
                    <a:pt x="2314" y="5864"/>
                  </a:cubicBezTo>
                  <a:cubicBezTo>
                    <a:pt x="2200" y="5864"/>
                    <a:pt x="2092" y="5908"/>
                    <a:pt x="1947" y="5963"/>
                  </a:cubicBezTo>
                  <a:cubicBezTo>
                    <a:pt x="1700" y="6073"/>
                    <a:pt x="1437" y="6135"/>
                    <a:pt x="1172" y="6135"/>
                  </a:cubicBezTo>
                  <a:cubicBezTo>
                    <a:pt x="1092" y="6135"/>
                    <a:pt x="1011" y="6128"/>
                    <a:pt x="931" y="6117"/>
                  </a:cubicBezTo>
                  <a:cubicBezTo>
                    <a:pt x="879" y="6113"/>
                    <a:pt x="829" y="6110"/>
                    <a:pt x="783" y="6110"/>
                  </a:cubicBezTo>
                  <a:cubicBezTo>
                    <a:pt x="335" y="6110"/>
                    <a:pt x="82" y="6315"/>
                    <a:pt x="23" y="6465"/>
                  </a:cubicBezTo>
                  <a:cubicBezTo>
                    <a:pt x="-20" y="6527"/>
                    <a:pt x="2" y="6619"/>
                    <a:pt x="57" y="6670"/>
                  </a:cubicBezTo>
                  <a:cubicBezTo>
                    <a:pt x="218" y="6912"/>
                    <a:pt x="283" y="7245"/>
                    <a:pt x="218" y="7542"/>
                  </a:cubicBezTo>
                  <a:cubicBezTo>
                    <a:pt x="209" y="7732"/>
                    <a:pt x="196" y="7835"/>
                    <a:pt x="261" y="7926"/>
                  </a:cubicBezTo>
                  <a:cubicBezTo>
                    <a:pt x="326" y="8029"/>
                    <a:pt x="706" y="8132"/>
                    <a:pt x="1030" y="8209"/>
                  </a:cubicBezTo>
                  <a:cubicBezTo>
                    <a:pt x="1450" y="8311"/>
                    <a:pt x="1990" y="8439"/>
                    <a:pt x="2435" y="8721"/>
                  </a:cubicBezTo>
                  <a:cubicBezTo>
                    <a:pt x="2679" y="8890"/>
                    <a:pt x="2954" y="8992"/>
                    <a:pt x="3238" y="8992"/>
                  </a:cubicBezTo>
                  <a:cubicBezTo>
                    <a:pt x="3253" y="8992"/>
                    <a:pt x="3272" y="8992"/>
                    <a:pt x="3287" y="8989"/>
                  </a:cubicBezTo>
                  <a:cubicBezTo>
                    <a:pt x="3315" y="8989"/>
                    <a:pt x="3343" y="8985"/>
                    <a:pt x="3367" y="8985"/>
                  </a:cubicBezTo>
                  <a:cubicBezTo>
                    <a:pt x="3577" y="8985"/>
                    <a:pt x="3775" y="9073"/>
                    <a:pt x="3936" y="9219"/>
                  </a:cubicBezTo>
                  <a:cubicBezTo>
                    <a:pt x="4022" y="9296"/>
                    <a:pt x="4121" y="9362"/>
                    <a:pt x="4207" y="9414"/>
                  </a:cubicBezTo>
                  <a:cubicBezTo>
                    <a:pt x="4479" y="9578"/>
                    <a:pt x="4553" y="9707"/>
                    <a:pt x="4575" y="10285"/>
                  </a:cubicBezTo>
                  <a:cubicBezTo>
                    <a:pt x="4596" y="10978"/>
                    <a:pt x="5063" y="11556"/>
                    <a:pt x="5754" y="11787"/>
                  </a:cubicBezTo>
                  <a:cubicBezTo>
                    <a:pt x="6434" y="12003"/>
                    <a:pt x="6360" y="12542"/>
                    <a:pt x="6316" y="12890"/>
                  </a:cubicBezTo>
                  <a:cubicBezTo>
                    <a:pt x="6273" y="13095"/>
                    <a:pt x="6273" y="13300"/>
                    <a:pt x="6326" y="13490"/>
                  </a:cubicBezTo>
                  <a:cubicBezTo>
                    <a:pt x="6489" y="13915"/>
                    <a:pt x="6369" y="14402"/>
                    <a:pt x="6239" y="14875"/>
                  </a:cubicBezTo>
                  <a:cubicBezTo>
                    <a:pt x="6143" y="15234"/>
                    <a:pt x="6045" y="15619"/>
                    <a:pt x="6100" y="15941"/>
                  </a:cubicBezTo>
                  <a:cubicBezTo>
                    <a:pt x="6208" y="16659"/>
                    <a:pt x="5841" y="18827"/>
                    <a:pt x="5387" y="19582"/>
                  </a:cubicBezTo>
                  <a:lnTo>
                    <a:pt x="5473" y="19622"/>
                  </a:lnTo>
                  <a:cubicBezTo>
                    <a:pt x="5677" y="19736"/>
                    <a:pt x="5872" y="19853"/>
                    <a:pt x="6066" y="19981"/>
                  </a:cubicBezTo>
                  <a:cubicBezTo>
                    <a:pt x="6295" y="20146"/>
                    <a:pt x="6542" y="20274"/>
                    <a:pt x="6792" y="20391"/>
                  </a:cubicBezTo>
                  <a:cubicBezTo>
                    <a:pt x="7104" y="20545"/>
                    <a:pt x="7406" y="20710"/>
                    <a:pt x="7709" y="20915"/>
                  </a:cubicBezTo>
                  <a:cubicBezTo>
                    <a:pt x="7885" y="21047"/>
                    <a:pt x="8132" y="21109"/>
                    <a:pt x="8342" y="21109"/>
                  </a:cubicBezTo>
                  <a:cubicBezTo>
                    <a:pt x="8481" y="21109"/>
                    <a:pt x="8605" y="21084"/>
                    <a:pt x="8682" y="21032"/>
                  </a:cubicBezTo>
                  <a:cubicBezTo>
                    <a:pt x="8682" y="21032"/>
                    <a:pt x="8725" y="20992"/>
                    <a:pt x="8725" y="20981"/>
                  </a:cubicBezTo>
                  <a:cubicBezTo>
                    <a:pt x="8716" y="20801"/>
                    <a:pt x="8802" y="20622"/>
                    <a:pt x="8941" y="20556"/>
                  </a:cubicBezTo>
                  <a:cubicBezTo>
                    <a:pt x="8963" y="20545"/>
                    <a:pt x="8984" y="20530"/>
                    <a:pt x="9006" y="20530"/>
                  </a:cubicBezTo>
                  <a:lnTo>
                    <a:pt x="9092" y="20530"/>
                  </a:lnTo>
                  <a:cubicBezTo>
                    <a:pt x="9126" y="20530"/>
                    <a:pt x="9157" y="20530"/>
                    <a:pt x="9191" y="20545"/>
                  </a:cubicBezTo>
                  <a:lnTo>
                    <a:pt x="9201" y="20545"/>
                  </a:lnTo>
                  <a:cubicBezTo>
                    <a:pt x="9234" y="20545"/>
                    <a:pt x="9265" y="20556"/>
                    <a:pt x="9287" y="20571"/>
                  </a:cubicBezTo>
                  <a:lnTo>
                    <a:pt x="9309" y="20571"/>
                  </a:lnTo>
                  <a:cubicBezTo>
                    <a:pt x="9343" y="20582"/>
                    <a:pt x="9364" y="20596"/>
                    <a:pt x="9395" y="20622"/>
                  </a:cubicBezTo>
                  <a:lnTo>
                    <a:pt x="9417" y="20633"/>
                  </a:lnTo>
                  <a:cubicBezTo>
                    <a:pt x="9451" y="20648"/>
                    <a:pt x="9482" y="20673"/>
                    <a:pt x="9503" y="20684"/>
                  </a:cubicBezTo>
                  <a:lnTo>
                    <a:pt x="9525" y="20699"/>
                  </a:lnTo>
                  <a:lnTo>
                    <a:pt x="9611" y="20761"/>
                  </a:lnTo>
                  <a:lnTo>
                    <a:pt x="9624" y="20776"/>
                  </a:lnTo>
                  <a:lnTo>
                    <a:pt x="9698" y="20838"/>
                  </a:lnTo>
                  <a:lnTo>
                    <a:pt x="9719" y="20864"/>
                  </a:lnTo>
                  <a:lnTo>
                    <a:pt x="9796" y="20930"/>
                  </a:lnTo>
                  <a:lnTo>
                    <a:pt x="9871" y="21018"/>
                  </a:lnTo>
                  <a:cubicBezTo>
                    <a:pt x="10034" y="21223"/>
                    <a:pt x="10726" y="21340"/>
                    <a:pt x="11171" y="21417"/>
                  </a:cubicBezTo>
                  <a:cubicBezTo>
                    <a:pt x="11396" y="21453"/>
                    <a:pt x="11612" y="21479"/>
                    <a:pt x="11776" y="21530"/>
                  </a:cubicBezTo>
                  <a:cubicBezTo>
                    <a:pt x="12023" y="21574"/>
                    <a:pt x="12273" y="21600"/>
                    <a:pt x="12523" y="21600"/>
                  </a:cubicBezTo>
                  <a:cubicBezTo>
                    <a:pt x="12640" y="21600"/>
                    <a:pt x="12761" y="21596"/>
                    <a:pt x="12878" y="21582"/>
                  </a:cubicBezTo>
                  <a:lnTo>
                    <a:pt x="13212" y="21582"/>
                  </a:lnTo>
                  <a:cubicBezTo>
                    <a:pt x="13202" y="21519"/>
                    <a:pt x="13190" y="21453"/>
                    <a:pt x="13169" y="21391"/>
                  </a:cubicBezTo>
                  <a:cubicBezTo>
                    <a:pt x="13039" y="20955"/>
                    <a:pt x="13082" y="20468"/>
                    <a:pt x="13289" y="20084"/>
                  </a:cubicBezTo>
                  <a:cubicBezTo>
                    <a:pt x="13558" y="19571"/>
                    <a:pt x="14098" y="19212"/>
                    <a:pt x="14725" y="19095"/>
                  </a:cubicBezTo>
                  <a:cubicBezTo>
                    <a:pt x="14830" y="19076"/>
                    <a:pt x="14944" y="19069"/>
                    <a:pt x="15068" y="19069"/>
                  </a:cubicBezTo>
                  <a:cubicBezTo>
                    <a:pt x="16034" y="19069"/>
                    <a:pt x="17529" y="19600"/>
                    <a:pt x="17970" y="19930"/>
                  </a:cubicBezTo>
                  <a:cubicBezTo>
                    <a:pt x="18100" y="20029"/>
                    <a:pt x="18242" y="20080"/>
                    <a:pt x="18393" y="20080"/>
                  </a:cubicBezTo>
                  <a:cubicBezTo>
                    <a:pt x="18764" y="20080"/>
                    <a:pt x="19187" y="19780"/>
                    <a:pt x="19656" y="19197"/>
                  </a:cubicBezTo>
                  <a:cubicBezTo>
                    <a:pt x="19937" y="18813"/>
                    <a:pt x="20292" y="18531"/>
                    <a:pt x="20681" y="18351"/>
                  </a:cubicBezTo>
                  <a:lnTo>
                    <a:pt x="20681" y="18336"/>
                  </a:lnTo>
                  <a:cubicBezTo>
                    <a:pt x="20703" y="18274"/>
                    <a:pt x="20715" y="18223"/>
                    <a:pt x="20737" y="18157"/>
                  </a:cubicBezTo>
                  <a:lnTo>
                    <a:pt x="20746" y="18106"/>
                  </a:lnTo>
                  <a:cubicBezTo>
                    <a:pt x="20768" y="18043"/>
                    <a:pt x="20789" y="17992"/>
                    <a:pt x="20811" y="17926"/>
                  </a:cubicBezTo>
                  <a:lnTo>
                    <a:pt x="20845" y="17838"/>
                  </a:lnTo>
                  <a:cubicBezTo>
                    <a:pt x="20737" y="17813"/>
                    <a:pt x="20629" y="17813"/>
                    <a:pt x="20530" y="17813"/>
                  </a:cubicBezTo>
                  <a:cubicBezTo>
                    <a:pt x="20434" y="17813"/>
                    <a:pt x="20336" y="17813"/>
                    <a:pt x="20240" y="17787"/>
                  </a:cubicBezTo>
                  <a:cubicBezTo>
                    <a:pt x="19990" y="17761"/>
                    <a:pt x="19764" y="17582"/>
                    <a:pt x="19644" y="17311"/>
                  </a:cubicBezTo>
                  <a:cubicBezTo>
                    <a:pt x="19536" y="17029"/>
                    <a:pt x="19570" y="16695"/>
                    <a:pt x="19721" y="16439"/>
                  </a:cubicBezTo>
                  <a:cubicBezTo>
                    <a:pt x="19786" y="16311"/>
                    <a:pt x="19786" y="16311"/>
                    <a:pt x="19601" y="16131"/>
                  </a:cubicBezTo>
                  <a:cubicBezTo>
                    <a:pt x="19449" y="16003"/>
                    <a:pt x="19332" y="15849"/>
                    <a:pt x="19233" y="15670"/>
                  </a:cubicBezTo>
                  <a:cubicBezTo>
                    <a:pt x="19147" y="15516"/>
                    <a:pt x="19060" y="15325"/>
                    <a:pt x="19137" y="15146"/>
                  </a:cubicBezTo>
                  <a:cubicBezTo>
                    <a:pt x="19212" y="14992"/>
                    <a:pt x="19341" y="14890"/>
                    <a:pt x="19493" y="14890"/>
                  </a:cubicBezTo>
                  <a:cubicBezTo>
                    <a:pt x="19548" y="14875"/>
                    <a:pt x="19601" y="14864"/>
                    <a:pt x="19644" y="14838"/>
                  </a:cubicBezTo>
                  <a:cubicBezTo>
                    <a:pt x="19721" y="14787"/>
                    <a:pt x="19786" y="14710"/>
                    <a:pt x="19838" y="14619"/>
                  </a:cubicBezTo>
                  <a:cubicBezTo>
                    <a:pt x="19872" y="14556"/>
                    <a:pt x="19903" y="14490"/>
                    <a:pt x="19925" y="14428"/>
                  </a:cubicBezTo>
                  <a:cubicBezTo>
                    <a:pt x="19774" y="14285"/>
                    <a:pt x="19493" y="13926"/>
                    <a:pt x="19687" y="13197"/>
                  </a:cubicBezTo>
                  <a:cubicBezTo>
                    <a:pt x="19743" y="13018"/>
                    <a:pt x="19709" y="12967"/>
                    <a:pt x="19601" y="12824"/>
                  </a:cubicBezTo>
                  <a:cubicBezTo>
                    <a:pt x="19471" y="12685"/>
                    <a:pt x="19397" y="12490"/>
                    <a:pt x="19384" y="12285"/>
                  </a:cubicBezTo>
                  <a:cubicBezTo>
                    <a:pt x="19384" y="12223"/>
                    <a:pt x="19363" y="12172"/>
                    <a:pt x="19320" y="12146"/>
                  </a:cubicBezTo>
                  <a:cubicBezTo>
                    <a:pt x="19307" y="12139"/>
                    <a:pt x="19292" y="12135"/>
                    <a:pt x="19273" y="12135"/>
                  </a:cubicBezTo>
                  <a:cubicBezTo>
                    <a:pt x="19202" y="12135"/>
                    <a:pt x="19100" y="12186"/>
                    <a:pt x="18995" y="12351"/>
                  </a:cubicBezTo>
                  <a:cubicBezTo>
                    <a:pt x="18853" y="12556"/>
                    <a:pt x="18717" y="12659"/>
                    <a:pt x="18591" y="12659"/>
                  </a:cubicBezTo>
                  <a:cubicBezTo>
                    <a:pt x="18545" y="12659"/>
                    <a:pt x="18498" y="12648"/>
                    <a:pt x="18455" y="12619"/>
                  </a:cubicBezTo>
                  <a:cubicBezTo>
                    <a:pt x="18403" y="12582"/>
                    <a:pt x="18359" y="12531"/>
                    <a:pt x="18338" y="12465"/>
                  </a:cubicBezTo>
                  <a:cubicBezTo>
                    <a:pt x="18325" y="12454"/>
                    <a:pt x="18325" y="12439"/>
                    <a:pt x="18325" y="12413"/>
                  </a:cubicBezTo>
                  <a:cubicBezTo>
                    <a:pt x="18316" y="12403"/>
                    <a:pt x="18304" y="12377"/>
                    <a:pt x="18304" y="12362"/>
                  </a:cubicBezTo>
                  <a:cubicBezTo>
                    <a:pt x="18260" y="12157"/>
                    <a:pt x="18304" y="11849"/>
                    <a:pt x="18412" y="11454"/>
                  </a:cubicBezTo>
                  <a:cubicBezTo>
                    <a:pt x="18532" y="11106"/>
                    <a:pt x="18705" y="10798"/>
                    <a:pt x="18943" y="10553"/>
                  </a:cubicBezTo>
                  <a:cubicBezTo>
                    <a:pt x="19017" y="10465"/>
                    <a:pt x="19082" y="10399"/>
                    <a:pt x="19147" y="10337"/>
                  </a:cubicBezTo>
                  <a:cubicBezTo>
                    <a:pt x="19310" y="10168"/>
                    <a:pt x="19471" y="9989"/>
                    <a:pt x="19493" y="9875"/>
                  </a:cubicBezTo>
                  <a:cubicBezTo>
                    <a:pt x="19505" y="9849"/>
                    <a:pt x="19505" y="9809"/>
                    <a:pt x="19514" y="9773"/>
                  </a:cubicBezTo>
                  <a:lnTo>
                    <a:pt x="19514" y="9758"/>
                  </a:lnTo>
                  <a:cubicBezTo>
                    <a:pt x="19527" y="9732"/>
                    <a:pt x="19536" y="9707"/>
                    <a:pt x="19548" y="9681"/>
                  </a:cubicBezTo>
                  <a:lnTo>
                    <a:pt x="19548" y="9670"/>
                  </a:lnTo>
                  <a:cubicBezTo>
                    <a:pt x="19557" y="9644"/>
                    <a:pt x="19570" y="9604"/>
                    <a:pt x="19579" y="9578"/>
                  </a:cubicBezTo>
                  <a:lnTo>
                    <a:pt x="19591" y="9553"/>
                  </a:lnTo>
                  <a:cubicBezTo>
                    <a:pt x="19601" y="9542"/>
                    <a:pt x="19613" y="9516"/>
                    <a:pt x="19622" y="9491"/>
                  </a:cubicBezTo>
                  <a:lnTo>
                    <a:pt x="19635" y="9465"/>
                  </a:lnTo>
                  <a:cubicBezTo>
                    <a:pt x="19644" y="9450"/>
                    <a:pt x="19665" y="9425"/>
                    <a:pt x="19678" y="9399"/>
                  </a:cubicBezTo>
                  <a:lnTo>
                    <a:pt x="19687" y="9373"/>
                  </a:lnTo>
                  <a:lnTo>
                    <a:pt x="19752" y="9296"/>
                  </a:lnTo>
                  <a:lnTo>
                    <a:pt x="19808" y="9234"/>
                  </a:lnTo>
                  <a:lnTo>
                    <a:pt x="19872" y="9157"/>
                  </a:lnTo>
                  <a:lnTo>
                    <a:pt x="19903" y="9143"/>
                  </a:lnTo>
                  <a:lnTo>
                    <a:pt x="19946" y="9091"/>
                  </a:lnTo>
                  <a:lnTo>
                    <a:pt x="19980" y="9066"/>
                  </a:lnTo>
                  <a:lnTo>
                    <a:pt x="20024" y="9029"/>
                  </a:lnTo>
                  <a:lnTo>
                    <a:pt x="20055" y="9003"/>
                  </a:lnTo>
                  <a:lnTo>
                    <a:pt x="20110" y="8978"/>
                  </a:lnTo>
                  <a:lnTo>
                    <a:pt x="20141" y="8952"/>
                  </a:lnTo>
                  <a:lnTo>
                    <a:pt x="20197" y="8926"/>
                  </a:lnTo>
                  <a:lnTo>
                    <a:pt x="20227" y="8912"/>
                  </a:lnTo>
                  <a:lnTo>
                    <a:pt x="20283" y="8886"/>
                  </a:lnTo>
                  <a:lnTo>
                    <a:pt x="20314" y="8875"/>
                  </a:lnTo>
                  <a:lnTo>
                    <a:pt x="20370" y="8861"/>
                  </a:lnTo>
                  <a:lnTo>
                    <a:pt x="20530" y="8861"/>
                  </a:lnTo>
                  <a:cubicBezTo>
                    <a:pt x="20552" y="8824"/>
                    <a:pt x="20564" y="8784"/>
                    <a:pt x="20573" y="8732"/>
                  </a:cubicBezTo>
                  <a:cubicBezTo>
                    <a:pt x="20617" y="8542"/>
                    <a:pt x="20638" y="8348"/>
                    <a:pt x="20651" y="8157"/>
                  </a:cubicBezTo>
                  <a:cubicBezTo>
                    <a:pt x="20660" y="7963"/>
                    <a:pt x="20681" y="7773"/>
                    <a:pt x="20715" y="7578"/>
                  </a:cubicBezTo>
                  <a:cubicBezTo>
                    <a:pt x="20715" y="7568"/>
                    <a:pt x="20715" y="7553"/>
                    <a:pt x="20715" y="7527"/>
                  </a:cubicBezTo>
                  <a:lnTo>
                    <a:pt x="20746" y="7399"/>
                  </a:lnTo>
                  <a:cubicBezTo>
                    <a:pt x="20854" y="6835"/>
                    <a:pt x="20962" y="6260"/>
                    <a:pt x="21460" y="5758"/>
                  </a:cubicBezTo>
                  <a:cubicBezTo>
                    <a:pt x="21568" y="5655"/>
                    <a:pt x="21580" y="5604"/>
                    <a:pt x="21580" y="5604"/>
                  </a:cubicBezTo>
                  <a:cubicBezTo>
                    <a:pt x="21494" y="5542"/>
                    <a:pt x="21395" y="5516"/>
                    <a:pt x="21308" y="5516"/>
                  </a:cubicBezTo>
                  <a:cubicBezTo>
                    <a:pt x="21293" y="5516"/>
                    <a:pt x="21277" y="5516"/>
                    <a:pt x="21262" y="5516"/>
                  </a:cubicBezTo>
                  <a:cubicBezTo>
                    <a:pt x="21117" y="5516"/>
                    <a:pt x="20975" y="5465"/>
                    <a:pt x="20867" y="5348"/>
                  </a:cubicBezTo>
                  <a:cubicBezTo>
                    <a:pt x="20725" y="5234"/>
                    <a:pt x="20552" y="5168"/>
                    <a:pt x="20370" y="5157"/>
                  </a:cubicBezTo>
                  <a:cubicBezTo>
                    <a:pt x="20357" y="5157"/>
                    <a:pt x="20348" y="5157"/>
                    <a:pt x="20336" y="5157"/>
                  </a:cubicBezTo>
                  <a:cubicBezTo>
                    <a:pt x="19860" y="5157"/>
                    <a:pt x="19412" y="4890"/>
                    <a:pt x="19125" y="4439"/>
                  </a:cubicBezTo>
                  <a:cubicBezTo>
                    <a:pt x="19116" y="4439"/>
                    <a:pt x="19116" y="4425"/>
                    <a:pt x="19103" y="4425"/>
                  </a:cubicBezTo>
                  <a:cubicBezTo>
                    <a:pt x="19029" y="4362"/>
                    <a:pt x="18943" y="4311"/>
                    <a:pt x="18856" y="4297"/>
                  </a:cubicBezTo>
                  <a:cubicBezTo>
                    <a:pt x="18551" y="4194"/>
                    <a:pt x="18239" y="4154"/>
                    <a:pt x="17933" y="4154"/>
                  </a:cubicBezTo>
                  <a:cubicBezTo>
                    <a:pt x="17890" y="4154"/>
                    <a:pt x="17850" y="4154"/>
                    <a:pt x="17807" y="4157"/>
                  </a:cubicBezTo>
                  <a:cubicBezTo>
                    <a:pt x="17720" y="4157"/>
                    <a:pt x="17646" y="4157"/>
                    <a:pt x="17560" y="4183"/>
                  </a:cubicBezTo>
                  <a:lnTo>
                    <a:pt x="17439" y="4183"/>
                  </a:lnTo>
                  <a:cubicBezTo>
                    <a:pt x="17417" y="4183"/>
                    <a:pt x="17387" y="4183"/>
                    <a:pt x="17365" y="4168"/>
                  </a:cubicBezTo>
                  <a:lnTo>
                    <a:pt x="17343" y="4168"/>
                  </a:lnTo>
                  <a:cubicBezTo>
                    <a:pt x="17322" y="4168"/>
                    <a:pt x="17300" y="4157"/>
                    <a:pt x="17279" y="4143"/>
                  </a:cubicBezTo>
                  <a:lnTo>
                    <a:pt x="17257" y="4132"/>
                  </a:lnTo>
                  <a:cubicBezTo>
                    <a:pt x="17235" y="4117"/>
                    <a:pt x="17214" y="4106"/>
                    <a:pt x="17192" y="4091"/>
                  </a:cubicBezTo>
                  <a:lnTo>
                    <a:pt x="17127" y="4015"/>
                  </a:lnTo>
                  <a:lnTo>
                    <a:pt x="17106" y="4004"/>
                  </a:lnTo>
                  <a:lnTo>
                    <a:pt x="17062" y="3938"/>
                  </a:lnTo>
                  <a:lnTo>
                    <a:pt x="17041" y="3927"/>
                  </a:lnTo>
                  <a:lnTo>
                    <a:pt x="16998" y="3861"/>
                  </a:lnTo>
                  <a:lnTo>
                    <a:pt x="16985" y="3835"/>
                  </a:lnTo>
                  <a:lnTo>
                    <a:pt x="16933" y="3758"/>
                  </a:lnTo>
                  <a:cubicBezTo>
                    <a:pt x="16840" y="3612"/>
                    <a:pt x="16775" y="3513"/>
                    <a:pt x="16717" y="3513"/>
                  </a:cubicBezTo>
                  <a:cubicBezTo>
                    <a:pt x="16710" y="3513"/>
                    <a:pt x="16707" y="3513"/>
                    <a:pt x="16704" y="3516"/>
                  </a:cubicBezTo>
                  <a:cubicBezTo>
                    <a:pt x="16667" y="3524"/>
                    <a:pt x="16627" y="3527"/>
                    <a:pt x="16590" y="3527"/>
                  </a:cubicBezTo>
                  <a:cubicBezTo>
                    <a:pt x="16479" y="3527"/>
                    <a:pt x="16374" y="3487"/>
                    <a:pt x="16293" y="3399"/>
                  </a:cubicBezTo>
                  <a:cubicBezTo>
                    <a:pt x="16238" y="3359"/>
                    <a:pt x="16195" y="3297"/>
                    <a:pt x="16164" y="3245"/>
                  </a:cubicBezTo>
                  <a:cubicBezTo>
                    <a:pt x="16065" y="3051"/>
                    <a:pt x="16012" y="2846"/>
                    <a:pt x="15991" y="2630"/>
                  </a:cubicBezTo>
                  <a:lnTo>
                    <a:pt x="15957" y="2667"/>
                  </a:lnTo>
                  <a:cubicBezTo>
                    <a:pt x="15818" y="2809"/>
                    <a:pt x="15667" y="2923"/>
                    <a:pt x="15515" y="3026"/>
                  </a:cubicBezTo>
                  <a:cubicBezTo>
                    <a:pt x="15454" y="3062"/>
                    <a:pt x="15386" y="3077"/>
                    <a:pt x="15321" y="3077"/>
                  </a:cubicBezTo>
                  <a:cubicBezTo>
                    <a:pt x="15262" y="3077"/>
                    <a:pt x="15203" y="3066"/>
                    <a:pt x="15148" y="3040"/>
                  </a:cubicBezTo>
                  <a:lnTo>
                    <a:pt x="15105" y="3015"/>
                  </a:lnTo>
                  <a:cubicBezTo>
                    <a:pt x="14953" y="2897"/>
                    <a:pt x="14845" y="2707"/>
                    <a:pt x="14802" y="2487"/>
                  </a:cubicBezTo>
                  <a:cubicBezTo>
                    <a:pt x="14780" y="2385"/>
                    <a:pt x="14759" y="2297"/>
                    <a:pt x="14746" y="2194"/>
                  </a:cubicBezTo>
                  <a:cubicBezTo>
                    <a:pt x="14682" y="2092"/>
                    <a:pt x="14336" y="1897"/>
                    <a:pt x="14154" y="1795"/>
                  </a:cubicBezTo>
                  <a:cubicBezTo>
                    <a:pt x="14024" y="1733"/>
                    <a:pt x="13894" y="1656"/>
                    <a:pt x="13795" y="1590"/>
                  </a:cubicBezTo>
                  <a:cubicBezTo>
                    <a:pt x="13644" y="1476"/>
                    <a:pt x="13505" y="1348"/>
                    <a:pt x="13375" y="1179"/>
                  </a:cubicBezTo>
                  <a:cubicBezTo>
                    <a:pt x="13311" y="1103"/>
                    <a:pt x="13233" y="1026"/>
                    <a:pt x="13159" y="949"/>
                  </a:cubicBezTo>
                  <a:cubicBezTo>
                    <a:pt x="13107" y="1033"/>
                    <a:pt x="13026" y="1073"/>
                    <a:pt x="12943" y="1073"/>
                  </a:cubicBezTo>
                  <a:cubicBezTo>
                    <a:pt x="12921" y="1073"/>
                    <a:pt x="12900" y="1070"/>
                    <a:pt x="12878" y="1066"/>
                  </a:cubicBezTo>
                  <a:cubicBezTo>
                    <a:pt x="12576" y="1000"/>
                    <a:pt x="12273" y="348"/>
                    <a:pt x="12230" y="40"/>
                  </a:cubicBezTo>
                  <a:lnTo>
                    <a:pt x="12196" y="26"/>
                  </a:lnTo>
                  <a:lnTo>
                    <a:pt x="12187" y="15"/>
                  </a:lnTo>
                  <a:lnTo>
                    <a:pt x="12153"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58" name="Google Shape;4578;p57"/>
            <p:cNvSpPr/>
            <p:nvPr/>
          </p:nvSpPr>
          <p:spPr>
            <a:xfrm>
              <a:off x="1317168" y="508013"/>
              <a:ext cx="12701" cy="12701"/>
            </a:xfrm>
            <a:custGeom>
              <a:avLst/>
              <a:gdLst/>
              <a:ahLst/>
              <a:cxnLst>
                <a:cxn ang="0">
                  <a:pos x="wd2" y="hd2"/>
                </a:cxn>
                <a:cxn ang="5400000">
                  <a:pos x="wd2" y="hd2"/>
                </a:cxn>
                <a:cxn ang="10800000">
                  <a:pos x="wd2" y="hd2"/>
                </a:cxn>
                <a:cxn ang="16200000">
                  <a:pos x="wd2" y="hd2"/>
                </a:cxn>
              </a:cxnLst>
              <a:rect l="0" t="0" r="r" b="b"/>
              <a:pathLst>
                <a:path w="19410" h="21600" fill="norm" stroke="1" extrusionOk="0">
                  <a:moveTo>
                    <a:pt x="17996" y="0"/>
                  </a:moveTo>
                  <a:cubicBezTo>
                    <a:pt x="17416" y="249"/>
                    <a:pt x="16678" y="696"/>
                    <a:pt x="16152" y="945"/>
                  </a:cubicBezTo>
                  <a:cubicBezTo>
                    <a:pt x="12622" y="3206"/>
                    <a:pt x="8197" y="5046"/>
                    <a:pt x="3192" y="6512"/>
                  </a:cubicBezTo>
                  <a:cubicBezTo>
                    <a:pt x="-1023" y="7730"/>
                    <a:pt x="-654" y="12006"/>
                    <a:pt x="1927" y="15485"/>
                  </a:cubicBezTo>
                  <a:cubicBezTo>
                    <a:pt x="4561" y="18891"/>
                    <a:pt x="9250" y="21600"/>
                    <a:pt x="12569" y="21600"/>
                  </a:cubicBezTo>
                  <a:cubicBezTo>
                    <a:pt x="12675" y="21600"/>
                    <a:pt x="12833" y="21575"/>
                    <a:pt x="12991" y="21575"/>
                  </a:cubicBezTo>
                  <a:cubicBezTo>
                    <a:pt x="13728" y="21575"/>
                    <a:pt x="14835" y="20954"/>
                    <a:pt x="15783" y="20084"/>
                  </a:cubicBezTo>
                  <a:cubicBezTo>
                    <a:pt x="20577" y="15137"/>
                    <a:pt x="19839" y="3480"/>
                    <a:pt x="1799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59" name="Google Shape;4579;p57"/>
            <p:cNvSpPr/>
            <p:nvPr/>
          </p:nvSpPr>
          <p:spPr>
            <a:xfrm>
              <a:off x="1294986" y="44114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 y="0"/>
                  </a:moveTo>
                  <a:cubicBezTo>
                    <a:pt x="1461" y="0"/>
                    <a:pt x="699" y="0"/>
                    <a:pt x="0" y="554"/>
                  </a:cubicBezTo>
                  <a:lnTo>
                    <a:pt x="2922" y="554"/>
                  </a:lnTo>
                  <a:cubicBezTo>
                    <a:pt x="8449" y="2215"/>
                    <a:pt x="14040" y="6092"/>
                    <a:pt x="19376" y="17723"/>
                  </a:cubicBezTo>
                  <a:lnTo>
                    <a:pt x="21600" y="21600"/>
                  </a:lnTo>
                  <a:cubicBezTo>
                    <a:pt x="15184" y="7754"/>
                    <a:pt x="8576" y="0"/>
                    <a:pt x="216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62" name="Google Shape;4585;p57"/>
            <p:cNvGrpSpPr/>
            <p:nvPr/>
          </p:nvGrpSpPr>
          <p:grpSpPr>
            <a:xfrm>
              <a:off x="1281796" y="436770"/>
              <a:ext cx="12701" cy="12701"/>
              <a:chOff x="0" y="0"/>
              <a:chExt cx="12700" cy="12699"/>
            </a:xfrm>
          </p:grpSpPr>
          <p:sp>
            <p:nvSpPr>
              <p:cNvPr id="346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236" fill="norm" stroke="1" extrusionOk="0">
                    <a:moveTo>
                      <a:pt x="21600" y="0"/>
                    </a:moveTo>
                    <a:cubicBezTo>
                      <a:pt x="14521" y="21600"/>
                      <a:pt x="6897" y="21600"/>
                      <a:pt x="0" y="72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6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236" fill="norm" stroke="1" extrusionOk="0">
                    <a:moveTo>
                      <a:pt x="0" y="7200"/>
                    </a:moveTo>
                    <a:cubicBezTo>
                      <a:pt x="6897" y="21600"/>
                      <a:pt x="14521" y="216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463" name="Google Shape;4588;p57"/>
            <p:cNvSpPr/>
            <p:nvPr/>
          </p:nvSpPr>
          <p:spPr>
            <a:xfrm>
              <a:off x="1291898" y="44098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026" y="0"/>
                  </a:moveTo>
                  <a:cubicBezTo>
                    <a:pt x="12397" y="0"/>
                    <a:pt x="9767" y="12343"/>
                    <a:pt x="6574" y="12343"/>
                  </a:cubicBezTo>
                  <a:cubicBezTo>
                    <a:pt x="4508" y="21600"/>
                    <a:pt x="2630" y="21600"/>
                    <a:pt x="0" y="21600"/>
                  </a:cubicBezTo>
                  <a:lnTo>
                    <a:pt x="7137" y="21600"/>
                  </a:lnTo>
                  <a:cubicBezTo>
                    <a:pt x="11833" y="12343"/>
                    <a:pt x="16341" y="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64" name="Google Shape;4591;p57"/>
            <p:cNvSpPr/>
            <p:nvPr/>
          </p:nvSpPr>
          <p:spPr>
            <a:xfrm>
              <a:off x="1292753" y="44091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933" y="0"/>
                    <a:pt x="7467" y="0"/>
                    <a:pt x="0" y="21600"/>
                  </a:cubicBezTo>
                  <a:lnTo>
                    <a:pt x="9333" y="21600"/>
                  </a:ln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65" name="Google Shape;4595;p57"/>
            <p:cNvSpPr/>
            <p:nvPr/>
          </p:nvSpPr>
          <p:spPr>
            <a:xfrm>
              <a:off x="1300818" y="47380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4011" y="5506"/>
                    <a:pt x="21016" y="8682"/>
                    <a:pt x="21600" y="13129"/>
                  </a:cubicBezTo>
                  <a:cubicBezTo>
                    <a:pt x="21600" y="8471"/>
                    <a:pt x="14011" y="5506"/>
                    <a:pt x="0" y="0"/>
                  </a:cubicBezTo>
                  <a:close/>
                  <a:moveTo>
                    <a:pt x="21600" y="13129"/>
                  </a:moveTo>
                  <a:cubicBezTo>
                    <a:pt x="21600" y="13553"/>
                    <a:pt x="21016" y="14188"/>
                    <a:pt x="21016" y="14612"/>
                  </a:cubicBezTo>
                  <a:cubicBezTo>
                    <a:pt x="21016" y="14188"/>
                    <a:pt x="21600" y="13553"/>
                    <a:pt x="21600" y="13129"/>
                  </a:cubicBezTo>
                  <a:close/>
                  <a:moveTo>
                    <a:pt x="21016" y="14612"/>
                  </a:moveTo>
                  <a:cubicBezTo>
                    <a:pt x="20432" y="16306"/>
                    <a:pt x="19265" y="18424"/>
                    <a:pt x="16346" y="20753"/>
                  </a:cubicBezTo>
                  <a:lnTo>
                    <a:pt x="16346" y="21600"/>
                  </a:lnTo>
                  <a:cubicBezTo>
                    <a:pt x="19265" y="18847"/>
                    <a:pt x="20432" y="16518"/>
                    <a:pt x="21016" y="14612"/>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66" name="Google Shape;4611;p57"/>
            <p:cNvSpPr/>
            <p:nvPr/>
          </p:nvSpPr>
          <p:spPr>
            <a:xfrm>
              <a:off x="1297838" y="44170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780" y="1851"/>
                  </a:lnTo>
                  <a:cubicBezTo>
                    <a:pt x="2430" y="1234"/>
                    <a:pt x="1080" y="617"/>
                    <a:pt x="0" y="0"/>
                  </a:cubicBezTo>
                  <a:close/>
                  <a:moveTo>
                    <a:pt x="3780" y="1851"/>
                  </a:moveTo>
                  <a:cubicBezTo>
                    <a:pt x="9990" y="6171"/>
                    <a:pt x="16200" y="12343"/>
                    <a:pt x="21600" y="21600"/>
                  </a:cubicBezTo>
                  <a:cubicBezTo>
                    <a:pt x="18900" y="14811"/>
                    <a:pt x="14040" y="8640"/>
                    <a:pt x="10260" y="6171"/>
                  </a:cubicBezTo>
                  <a:lnTo>
                    <a:pt x="3780" y="1851"/>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67" name="Google Shape;4612;p57"/>
            <p:cNvSpPr/>
            <p:nvPr/>
          </p:nvSpPr>
          <p:spPr>
            <a:xfrm>
              <a:off x="1305082" y="45683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571" y="2051"/>
                    <a:pt x="19543" y="4375"/>
                    <a:pt x="17486" y="6835"/>
                  </a:cubicBezTo>
                  <a:cubicBezTo>
                    <a:pt x="19543" y="4511"/>
                    <a:pt x="20571" y="2324"/>
                    <a:pt x="21600" y="0"/>
                  </a:cubicBezTo>
                  <a:close/>
                  <a:moveTo>
                    <a:pt x="17486" y="6835"/>
                  </a:moveTo>
                  <a:cubicBezTo>
                    <a:pt x="13371" y="11757"/>
                    <a:pt x="8229" y="16678"/>
                    <a:pt x="0" y="21600"/>
                  </a:cubicBezTo>
                  <a:lnTo>
                    <a:pt x="4114" y="19139"/>
                  </a:lnTo>
                  <a:cubicBezTo>
                    <a:pt x="10286" y="15311"/>
                    <a:pt x="14400" y="10800"/>
                    <a:pt x="17486" y="6835"/>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70" name="Google Shape;4613;p57"/>
            <p:cNvGrpSpPr/>
            <p:nvPr/>
          </p:nvGrpSpPr>
          <p:grpSpPr>
            <a:xfrm>
              <a:off x="1307105" y="445690"/>
              <a:ext cx="12701" cy="12701"/>
              <a:chOff x="0" y="0"/>
              <a:chExt cx="12700" cy="12700"/>
            </a:xfrm>
          </p:grpSpPr>
          <p:sp>
            <p:nvSpPr>
              <p:cNvPr id="346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035" fill="norm" stroke="1" extrusionOk="0">
                    <a:moveTo>
                      <a:pt x="0" y="0"/>
                    </a:moveTo>
                    <a:cubicBezTo>
                      <a:pt x="6344" y="15026"/>
                      <a:pt x="13745" y="21600"/>
                      <a:pt x="21600" y="1972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6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035" fill="norm" stroke="1" extrusionOk="0">
                    <a:moveTo>
                      <a:pt x="21600" y="19722"/>
                    </a:moveTo>
                    <a:cubicBezTo>
                      <a:pt x="13745" y="21600"/>
                      <a:pt x="6344" y="1502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471" name="Google Shape;4614;p57"/>
            <p:cNvSpPr/>
            <p:nvPr/>
          </p:nvSpPr>
          <p:spPr>
            <a:xfrm>
              <a:off x="1297315" y="44145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356" y="11314"/>
                  </a:lnTo>
                  <a:lnTo>
                    <a:pt x="21600" y="21600"/>
                  </a:lnTo>
                  <a:cubicBezTo>
                    <a:pt x="15386" y="11314"/>
                    <a:pt x="8285" y="4114"/>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72" name="Google Shape;4616;p57"/>
            <p:cNvSpPr/>
            <p:nvPr/>
          </p:nvSpPr>
          <p:spPr>
            <a:xfrm>
              <a:off x="582476" y="740962"/>
              <a:ext cx="1469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009" y="0"/>
                  </a:moveTo>
                  <a:cubicBezTo>
                    <a:pt x="5789" y="0"/>
                    <a:pt x="4611" y="1211"/>
                    <a:pt x="0" y="9687"/>
                  </a:cubicBezTo>
                  <a:cubicBezTo>
                    <a:pt x="4751" y="14882"/>
                    <a:pt x="16070" y="21600"/>
                    <a:pt x="19145" y="21600"/>
                  </a:cubicBezTo>
                  <a:cubicBezTo>
                    <a:pt x="19983" y="21600"/>
                    <a:pt x="20762" y="21053"/>
                    <a:pt x="21380" y="19959"/>
                  </a:cubicBezTo>
                  <a:lnTo>
                    <a:pt x="21380" y="19530"/>
                  </a:lnTo>
                  <a:lnTo>
                    <a:pt x="21460" y="18710"/>
                  </a:lnTo>
                  <a:lnTo>
                    <a:pt x="21520" y="17889"/>
                  </a:lnTo>
                  <a:lnTo>
                    <a:pt x="21520" y="17225"/>
                  </a:lnTo>
                  <a:lnTo>
                    <a:pt x="21600" y="16405"/>
                  </a:lnTo>
                  <a:lnTo>
                    <a:pt x="21600" y="9140"/>
                  </a:lnTo>
                  <a:cubicBezTo>
                    <a:pt x="21321" y="8476"/>
                    <a:pt x="20901" y="8203"/>
                    <a:pt x="20482" y="8046"/>
                  </a:cubicBezTo>
                  <a:cubicBezTo>
                    <a:pt x="19783" y="7929"/>
                    <a:pt x="19085" y="7929"/>
                    <a:pt x="18386" y="7929"/>
                  </a:cubicBezTo>
                  <a:cubicBezTo>
                    <a:pt x="16210" y="7929"/>
                    <a:pt x="13076" y="7929"/>
                    <a:pt x="9982" y="3828"/>
                  </a:cubicBezTo>
                  <a:cubicBezTo>
                    <a:pt x="9702" y="3398"/>
                    <a:pt x="9423" y="3125"/>
                    <a:pt x="9143" y="2734"/>
                  </a:cubicBezTo>
                  <a:lnTo>
                    <a:pt x="8804" y="2461"/>
                  </a:lnTo>
                  <a:lnTo>
                    <a:pt x="8105" y="1758"/>
                  </a:lnTo>
                  <a:lnTo>
                    <a:pt x="7686" y="1367"/>
                  </a:lnTo>
                  <a:lnTo>
                    <a:pt x="6987" y="820"/>
                  </a:lnTo>
                  <a:lnTo>
                    <a:pt x="6488" y="273"/>
                  </a:lnTo>
                  <a:lnTo>
                    <a:pt x="6069"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73" name="Google Shape;4617;p57"/>
            <p:cNvSpPr/>
            <p:nvPr/>
          </p:nvSpPr>
          <p:spPr>
            <a:xfrm>
              <a:off x="587989" y="730768"/>
              <a:ext cx="42973" cy="218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0" y="0"/>
                  </a:moveTo>
                  <a:cubicBezTo>
                    <a:pt x="13049" y="0"/>
                    <a:pt x="11281" y="926"/>
                    <a:pt x="10203" y="1744"/>
                  </a:cubicBezTo>
                  <a:cubicBezTo>
                    <a:pt x="9698" y="2133"/>
                    <a:pt x="9179" y="2281"/>
                    <a:pt x="8660" y="2281"/>
                  </a:cubicBezTo>
                  <a:cubicBezTo>
                    <a:pt x="8074" y="2281"/>
                    <a:pt x="7487" y="2106"/>
                    <a:pt x="6907" y="1932"/>
                  </a:cubicBezTo>
                  <a:cubicBezTo>
                    <a:pt x="6326" y="1758"/>
                    <a:pt x="5760" y="1597"/>
                    <a:pt x="5214" y="1597"/>
                  </a:cubicBezTo>
                  <a:cubicBezTo>
                    <a:pt x="4566" y="1597"/>
                    <a:pt x="3931" y="1825"/>
                    <a:pt x="3324" y="2536"/>
                  </a:cubicBezTo>
                  <a:lnTo>
                    <a:pt x="3296" y="2536"/>
                  </a:lnTo>
                  <a:cubicBezTo>
                    <a:pt x="3228" y="2723"/>
                    <a:pt x="3133" y="2911"/>
                    <a:pt x="3037" y="3153"/>
                  </a:cubicBezTo>
                  <a:cubicBezTo>
                    <a:pt x="2962" y="3341"/>
                    <a:pt x="2894" y="3475"/>
                    <a:pt x="2819" y="3622"/>
                  </a:cubicBezTo>
                  <a:cubicBezTo>
                    <a:pt x="2750" y="3810"/>
                    <a:pt x="2627" y="4092"/>
                    <a:pt x="2511" y="4320"/>
                  </a:cubicBezTo>
                  <a:cubicBezTo>
                    <a:pt x="2436" y="4468"/>
                    <a:pt x="2389" y="4602"/>
                    <a:pt x="2320" y="4749"/>
                  </a:cubicBezTo>
                  <a:cubicBezTo>
                    <a:pt x="2198" y="4977"/>
                    <a:pt x="2082" y="5165"/>
                    <a:pt x="1959" y="5407"/>
                  </a:cubicBezTo>
                  <a:lnTo>
                    <a:pt x="1795" y="5729"/>
                  </a:lnTo>
                  <a:cubicBezTo>
                    <a:pt x="1624" y="6010"/>
                    <a:pt x="1460" y="6292"/>
                    <a:pt x="1290" y="6574"/>
                  </a:cubicBezTo>
                  <a:cubicBezTo>
                    <a:pt x="689" y="7513"/>
                    <a:pt x="259" y="8828"/>
                    <a:pt x="116" y="10290"/>
                  </a:cubicBezTo>
                  <a:cubicBezTo>
                    <a:pt x="96" y="10612"/>
                    <a:pt x="48" y="10894"/>
                    <a:pt x="0" y="11176"/>
                  </a:cubicBezTo>
                  <a:cubicBezTo>
                    <a:pt x="143" y="11270"/>
                    <a:pt x="259" y="11417"/>
                    <a:pt x="382" y="11511"/>
                  </a:cubicBezTo>
                  <a:lnTo>
                    <a:pt x="478" y="11605"/>
                  </a:lnTo>
                  <a:lnTo>
                    <a:pt x="764" y="11927"/>
                  </a:lnTo>
                  <a:lnTo>
                    <a:pt x="860" y="12021"/>
                  </a:lnTo>
                  <a:cubicBezTo>
                    <a:pt x="976" y="12168"/>
                    <a:pt x="1071" y="12262"/>
                    <a:pt x="1167" y="12397"/>
                  </a:cubicBezTo>
                  <a:cubicBezTo>
                    <a:pt x="2006" y="13523"/>
                    <a:pt x="2819" y="13523"/>
                    <a:pt x="3535" y="13523"/>
                  </a:cubicBezTo>
                  <a:cubicBezTo>
                    <a:pt x="4279" y="13523"/>
                    <a:pt x="4921" y="13523"/>
                    <a:pt x="5351" y="14704"/>
                  </a:cubicBezTo>
                  <a:lnTo>
                    <a:pt x="5398" y="14798"/>
                  </a:lnTo>
                  <a:lnTo>
                    <a:pt x="5398" y="14838"/>
                  </a:lnTo>
                  <a:lnTo>
                    <a:pt x="5426" y="14892"/>
                  </a:lnTo>
                  <a:lnTo>
                    <a:pt x="5426" y="14932"/>
                  </a:lnTo>
                  <a:lnTo>
                    <a:pt x="5446" y="15026"/>
                  </a:lnTo>
                  <a:lnTo>
                    <a:pt x="5446" y="15080"/>
                  </a:lnTo>
                  <a:lnTo>
                    <a:pt x="5473" y="15214"/>
                  </a:lnTo>
                  <a:lnTo>
                    <a:pt x="5473" y="15455"/>
                  </a:lnTo>
                  <a:cubicBezTo>
                    <a:pt x="5473" y="15496"/>
                    <a:pt x="5473" y="15549"/>
                    <a:pt x="5494" y="15643"/>
                  </a:cubicBezTo>
                  <a:lnTo>
                    <a:pt x="5494" y="17843"/>
                  </a:lnTo>
                  <a:cubicBezTo>
                    <a:pt x="5494" y="17937"/>
                    <a:pt x="5494" y="18085"/>
                    <a:pt x="5494" y="18179"/>
                  </a:cubicBezTo>
                  <a:lnTo>
                    <a:pt x="5494" y="18595"/>
                  </a:lnTo>
                  <a:cubicBezTo>
                    <a:pt x="5808" y="18648"/>
                    <a:pt x="6094" y="18877"/>
                    <a:pt x="6333" y="19306"/>
                  </a:cubicBezTo>
                  <a:cubicBezTo>
                    <a:pt x="6688" y="19869"/>
                    <a:pt x="6879" y="20715"/>
                    <a:pt x="6879" y="21600"/>
                  </a:cubicBezTo>
                  <a:lnTo>
                    <a:pt x="7575" y="21318"/>
                  </a:lnTo>
                  <a:cubicBezTo>
                    <a:pt x="7882" y="20849"/>
                    <a:pt x="8169" y="20339"/>
                    <a:pt x="8456" y="19775"/>
                  </a:cubicBezTo>
                  <a:cubicBezTo>
                    <a:pt x="8456" y="19681"/>
                    <a:pt x="8408" y="19494"/>
                    <a:pt x="8408" y="19346"/>
                  </a:cubicBezTo>
                  <a:cubicBezTo>
                    <a:pt x="8292" y="18461"/>
                    <a:pt x="8149" y="17052"/>
                    <a:pt x="8551" y="15965"/>
                  </a:cubicBezTo>
                  <a:cubicBezTo>
                    <a:pt x="8865" y="15174"/>
                    <a:pt x="9343" y="14798"/>
                    <a:pt x="10060" y="14650"/>
                  </a:cubicBezTo>
                  <a:cubicBezTo>
                    <a:pt x="12305" y="14328"/>
                    <a:pt x="13499" y="13805"/>
                    <a:pt x="13738" y="11887"/>
                  </a:cubicBezTo>
                  <a:cubicBezTo>
                    <a:pt x="13963" y="9874"/>
                    <a:pt x="15001" y="9472"/>
                    <a:pt x="15976" y="9472"/>
                  </a:cubicBezTo>
                  <a:cubicBezTo>
                    <a:pt x="16345" y="9472"/>
                    <a:pt x="16707" y="9525"/>
                    <a:pt x="17014" y="9579"/>
                  </a:cubicBezTo>
                  <a:cubicBezTo>
                    <a:pt x="17253" y="9633"/>
                    <a:pt x="17464" y="9633"/>
                    <a:pt x="17703" y="9633"/>
                  </a:cubicBezTo>
                  <a:cubicBezTo>
                    <a:pt x="17990" y="9391"/>
                    <a:pt x="18256" y="9110"/>
                    <a:pt x="18495" y="8788"/>
                  </a:cubicBezTo>
                  <a:cubicBezTo>
                    <a:pt x="19280" y="7848"/>
                    <a:pt x="20406" y="6480"/>
                    <a:pt x="21600" y="6198"/>
                  </a:cubicBezTo>
                  <a:cubicBezTo>
                    <a:pt x="21477" y="5595"/>
                    <a:pt x="21075" y="5219"/>
                    <a:pt x="20262" y="4696"/>
                  </a:cubicBezTo>
                  <a:cubicBezTo>
                    <a:pt x="19471" y="4132"/>
                    <a:pt x="18495" y="3528"/>
                    <a:pt x="17683" y="1878"/>
                  </a:cubicBezTo>
                  <a:cubicBezTo>
                    <a:pt x="16973" y="496"/>
                    <a:pt x="15867" y="0"/>
                    <a:pt x="1468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74" name="Google Shape;4633;p57"/>
            <p:cNvSpPr/>
            <p:nvPr/>
          </p:nvSpPr>
          <p:spPr>
            <a:xfrm>
              <a:off x="381407" y="598387"/>
              <a:ext cx="223450" cy="138370"/>
            </a:xfrm>
            <a:custGeom>
              <a:avLst/>
              <a:gdLst/>
              <a:ahLst/>
              <a:cxnLst>
                <a:cxn ang="0">
                  <a:pos x="wd2" y="hd2"/>
                </a:cxn>
                <a:cxn ang="5400000">
                  <a:pos x="wd2" y="hd2"/>
                </a:cxn>
                <a:cxn ang="10800000">
                  <a:pos x="wd2" y="hd2"/>
                </a:cxn>
                <a:cxn ang="16200000">
                  <a:pos x="wd2" y="hd2"/>
                </a:cxn>
              </a:cxnLst>
              <a:rect l="0" t="0" r="r" b="b"/>
              <a:pathLst>
                <a:path w="21577" h="21600" fill="norm" stroke="1" extrusionOk="0">
                  <a:moveTo>
                    <a:pt x="1497" y="0"/>
                  </a:moveTo>
                  <a:lnTo>
                    <a:pt x="0" y="320"/>
                  </a:lnTo>
                  <a:cubicBezTo>
                    <a:pt x="92" y="587"/>
                    <a:pt x="198" y="846"/>
                    <a:pt x="317" y="1083"/>
                  </a:cubicBezTo>
                  <a:cubicBezTo>
                    <a:pt x="661" y="1774"/>
                    <a:pt x="905" y="2969"/>
                    <a:pt x="941" y="3415"/>
                  </a:cubicBezTo>
                  <a:cubicBezTo>
                    <a:pt x="960" y="3673"/>
                    <a:pt x="1244" y="3949"/>
                    <a:pt x="1525" y="4207"/>
                  </a:cubicBezTo>
                  <a:cubicBezTo>
                    <a:pt x="1611" y="4296"/>
                    <a:pt x="1703" y="4385"/>
                    <a:pt x="1791" y="4474"/>
                  </a:cubicBezTo>
                  <a:cubicBezTo>
                    <a:pt x="2217" y="4913"/>
                    <a:pt x="2241" y="5869"/>
                    <a:pt x="2176" y="6181"/>
                  </a:cubicBezTo>
                  <a:cubicBezTo>
                    <a:pt x="2150" y="6312"/>
                    <a:pt x="2079" y="6352"/>
                    <a:pt x="1993" y="6352"/>
                  </a:cubicBezTo>
                  <a:cubicBezTo>
                    <a:pt x="1929" y="6352"/>
                    <a:pt x="1855" y="6329"/>
                    <a:pt x="1786" y="6308"/>
                  </a:cubicBezTo>
                  <a:cubicBezTo>
                    <a:pt x="1731" y="6293"/>
                    <a:pt x="1676" y="6278"/>
                    <a:pt x="1620" y="6270"/>
                  </a:cubicBezTo>
                  <a:cubicBezTo>
                    <a:pt x="1700" y="6524"/>
                    <a:pt x="2189" y="7155"/>
                    <a:pt x="2385" y="7155"/>
                  </a:cubicBezTo>
                  <a:cubicBezTo>
                    <a:pt x="2390" y="7155"/>
                    <a:pt x="2395" y="7155"/>
                    <a:pt x="2401" y="7153"/>
                  </a:cubicBezTo>
                  <a:cubicBezTo>
                    <a:pt x="2427" y="7149"/>
                    <a:pt x="2452" y="7145"/>
                    <a:pt x="2475" y="7145"/>
                  </a:cubicBezTo>
                  <a:cubicBezTo>
                    <a:pt x="2689" y="7145"/>
                    <a:pt x="2833" y="7353"/>
                    <a:pt x="3089" y="7732"/>
                  </a:cubicBezTo>
                  <a:cubicBezTo>
                    <a:pt x="3140" y="7800"/>
                    <a:pt x="3190" y="7874"/>
                    <a:pt x="3245" y="7955"/>
                  </a:cubicBezTo>
                  <a:cubicBezTo>
                    <a:pt x="3474" y="8281"/>
                    <a:pt x="3599" y="8682"/>
                    <a:pt x="3590" y="9067"/>
                  </a:cubicBezTo>
                  <a:cubicBezTo>
                    <a:pt x="3594" y="9275"/>
                    <a:pt x="3544" y="9468"/>
                    <a:pt x="3452" y="9610"/>
                  </a:cubicBezTo>
                  <a:cubicBezTo>
                    <a:pt x="3480" y="9750"/>
                    <a:pt x="3814" y="10099"/>
                    <a:pt x="4063" y="10352"/>
                  </a:cubicBezTo>
                  <a:lnTo>
                    <a:pt x="4269" y="10566"/>
                  </a:lnTo>
                  <a:cubicBezTo>
                    <a:pt x="4898" y="11242"/>
                    <a:pt x="5054" y="12052"/>
                    <a:pt x="5067" y="12141"/>
                  </a:cubicBezTo>
                  <a:cubicBezTo>
                    <a:pt x="5067" y="12147"/>
                    <a:pt x="5067" y="12155"/>
                    <a:pt x="5073" y="12155"/>
                  </a:cubicBezTo>
                  <a:cubicBezTo>
                    <a:pt x="5109" y="12141"/>
                    <a:pt x="5205" y="11999"/>
                    <a:pt x="5251" y="11776"/>
                  </a:cubicBezTo>
                  <a:cubicBezTo>
                    <a:pt x="5284" y="11636"/>
                    <a:pt x="5256" y="11562"/>
                    <a:pt x="5201" y="11420"/>
                  </a:cubicBezTo>
                  <a:cubicBezTo>
                    <a:pt x="5132" y="11265"/>
                    <a:pt x="5091" y="11085"/>
                    <a:pt x="5091" y="10892"/>
                  </a:cubicBezTo>
                  <a:cubicBezTo>
                    <a:pt x="5091" y="10708"/>
                    <a:pt x="4966" y="10663"/>
                    <a:pt x="4709" y="10640"/>
                  </a:cubicBezTo>
                  <a:cubicBezTo>
                    <a:pt x="4654" y="10634"/>
                    <a:pt x="4599" y="10625"/>
                    <a:pt x="4559" y="10619"/>
                  </a:cubicBezTo>
                  <a:cubicBezTo>
                    <a:pt x="4388" y="10574"/>
                    <a:pt x="4393" y="10278"/>
                    <a:pt x="4397" y="10061"/>
                  </a:cubicBezTo>
                  <a:cubicBezTo>
                    <a:pt x="4403" y="9877"/>
                    <a:pt x="4407" y="9661"/>
                    <a:pt x="4333" y="9551"/>
                  </a:cubicBezTo>
                  <a:cubicBezTo>
                    <a:pt x="4085" y="9150"/>
                    <a:pt x="3902" y="8141"/>
                    <a:pt x="3852" y="7844"/>
                  </a:cubicBezTo>
                  <a:cubicBezTo>
                    <a:pt x="3805" y="7562"/>
                    <a:pt x="3636" y="7257"/>
                    <a:pt x="3461" y="6946"/>
                  </a:cubicBezTo>
                  <a:cubicBezTo>
                    <a:pt x="3309" y="6700"/>
                    <a:pt x="3177" y="6426"/>
                    <a:pt x="3067" y="6121"/>
                  </a:cubicBezTo>
                  <a:cubicBezTo>
                    <a:pt x="2837" y="5454"/>
                    <a:pt x="2630" y="5032"/>
                    <a:pt x="2520" y="4913"/>
                  </a:cubicBezTo>
                  <a:cubicBezTo>
                    <a:pt x="2483" y="4875"/>
                    <a:pt x="2456" y="4816"/>
                    <a:pt x="2446" y="4741"/>
                  </a:cubicBezTo>
                  <a:cubicBezTo>
                    <a:pt x="2437" y="4623"/>
                    <a:pt x="2488" y="4527"/>
                    <a:pt x="2529" y="4438"/>
                  </a:cubicBezTo>
                  <a:cubicBezTo>
                    <a:pt x="2593" y="4311"/>
                    <a:pt x="2593" y="4296"/>
                    <a:pt x="2584" y="4275"/>
                  </a:cubicBezTo>
                  <a:cubicBezTo>
                    <a:pt x="2520" y="4163"/>
                    <a:pt x="2437" y="4127"/>
                    <a:pt x="2323" y="4074"/>
                  </a:cubicBezTo>
                  <a:cubicBezTo>
                    <a:pt x="2231" y="4038"/>
                    <a:pt x="2144" y="3985"/>
                    <a:pt x="2057" y="3925"/>
                  </a:cubicBezTo>
                  <a:cubicBezTo>
                    <a:pt x="1767" y="3703"/>
                    <a:pt x="1607" y="3340"/>
                    <a:pt x="1607" y="2902"/>
                  </a:cubicBezTo>
                  <a:cubicBezTo>
                    <a:pt x="1607" y="2510"/>
                    <a:pt x="1451" y="1551"/>
                    <a:pt x="1373" y="1231"/>
                  </a:cubicBezTo>
                  <a:cubicBezTo>
                    <a:pt x="1314" y="973"/>
                    <a:pt x="1405" y="861"/>
                    <a:pt x="1433" y="831"/>
                  </a:cubicBezTo>
                  <a:cubicBezTo>
                    <a:pt x="1464" y="803"/>
                    <a:pt x="1501" y="791"/>
                    <a:pt x="1539" y="791"/>
                  </a:cubicBezTo>
                  <a:cubicBezTo>
                    <a:pt x="1630" y="791"/>
                    <a:pt x="1725" y="858"/>
                    <a:pt x="1777" y="958"/>
                  </a:cubicBezTo>
                  <a:lnTo>
                    <a:pt x="1795" y="1003"/>
                  </a:lnTo>
                  <a:cubicBezTo>
                    <a:pt x="1855" y="1119"/>
                    <a:pt x="1880" y="1149"/>
                    <a:pt x="1898" y="1149"/>
                  </a:cubicBezTo>
                  <a:cubicBezTo>
                    <a:pt x="1908" y="1149"/>
                    <a:pt x="1915" y="1142"/>
                    <a:pt x="1923" y="1136"/>
                  </a:cubicBezTo>
                  <a:cubicBezTo>
                    <a:pt x="1972" y="1096"/>
                    <a:pt x="2024" y="1075"/>
                    <a:pt x="2077" y="1075"/>
                  </a:cubicBezTo>
                  <a:cubicBezTo>
                    <a:pt x="2113" y="1075"/>
                    <a:pt x="2150" y="1085"/>
                    <a:pt x="2186" y="1106"/>
                  </a:cubicBezTo>
                  <a:cubicBezTo>
                    <a:pt x="2296" y="1157"/>
                    <a:pt x="2382" y="1291"/>
                    <a:pt x="2424" y="1454"/>
                  </a:cubicBezTo>
                  <a:cubicBezTo>
                    <a:pt x="2436" y="1496"/>
                    <a:pt x="2458" y="1513"/>
                    <a:pt x="2504" y="1513"/>
                  </a:cubicBezTo>
                  <a:cubicBezTo>
                    <a:pt x="2530" y="1513"/>
                    <a:pt x="2563" y="1507"/>
                    <a:pt x="2608" y="1498"/>
                  </a:cubicBezTo>
                  <a:cubicBezTo>
                    <a:pt x="2642" y="1494"/>
                    <a:pt x="2677" y="1488"/>
                    <a:pt x="2713" y="1488"/>
                  </a:cubicBezTo>
                  <a:cubicBezTo>
                    <a:pt x="2768" y="1488"/>
                    <a:pt x="2821" y="1501"/>
                    <a:pt x="2869" y="1551"/>
                  </a:cubicBezTo>
                  <a:cubicBezTo>
                    <a:pt x="2979" y="1655"/>
                    <a:pt x="2929" y="1819"/>
                    <a:pt x="2901" y="1893"/>
                  </a:cubicBezTo>
                  <a:cubicBezTo>
                    <a:pt x="2856" y="2041"/>
                    <a:pt x="2768" y="2323"/>
                    <a:pt x="3025" y="3065"/>
                  </a:cubicBezTo>
                  <a:cubicBezTo>
                    <a:pt x="3272" y="3771"/>
                    <a:pt x="3305" y="3889"/>
                    <a:pt x="3217" y="4067"/>
                  </a:cubicBezTo>
                  <a:cubicBezTo>
                    <a:pt x="3195" y="4118"/>
                    <a:pt x="3162" y="4186"/>
                    <a:pt x="3162" y="4438"/>
                  </a:cubicBezTo>
                  <a:cubicBezTo>
                    <a:pt x="3162" y="4756"/>
                    <a:pt x="3208" y="4801"/>
                    <a:pt x="3208" y="4801"/>
                  </a:cubicBezTo>
                  <a:cubicBezTo>
                    <a:pt x="3210" y="4803"/>
                    <a:pt x="3211" y="4803"/>
                    <a:pt x="3213" y="4803"/>
                  </a:cubicBezTo>
                  <a:cubicBezTo>
                    <a:pt x="3229" y="4803"/>
                    <a:pt x="3278" y="4771"/>
                    <a:pt x="3351" y="4652"/>
                  </a:cubicBezTo>
                  <a:cubicBezTo>
                    <a:pt x="3376" y="4612"/>
                    <a:pt x="3411" y="4585"/>
                    <a:pt x="3448" y="4585"/>
                  </a:cubicBezTo>
                  <a:cubicBezTo>
                    <a:pt x="3452" y="4585"/>
                    <a:pt x="3457" y="4585"/>
                    <a:pt x="3461" y="4587"/>
                  </a:cubicBezTo>
                  <a:cubicBezTo>
                    <a:pt x="3575" y="4593"/>
                    <a:pt x="3727" y="4809"/>
                    <a:pt x="3990" y="5328"/>
                  </a:cubicBezTo>
                  <a:cubicBezTo>
                    <a:pt x="4081" y="5513"/>
                    <a:pt x="4223" y="5610"/>
                    <a:pt x="4348" y="5699"/>
                  </a:cubicBezTo>
                  <a:cubicBezTo>
                    <a:pt x="4485" y="5788"/>
                    <a:pt x="4614" y="5884"/>
                    <a:pt x="4614" y="6085"/>
                  </a:cubicBezTo>
                  <a:cubicBezTo>
                    <a:pt x="4614" y="6240"/>
                    <a:pt x="4664" y="6649"/>
                    <a:pt x="4889" y="6715"/>
                  </a:cubicBezTo>
                  <a:cubicBezTo>
                    <a:pt x="5073" y="6768"/>
                    <a:pt x="5168" y="6969"/>
                    <a:pt x="5247" y="7132"/>
                  </a:cubicBezTo>
                  <a:cubicBezTo>
                    <a:pt x="5297" y="7236"/>
                    <a:pt x="5339" y="7317"/>
                    <a:pt x="5385" y="7340"/>
                  </a:cubicBezTo>
                  <a:cubicBezTo>
                    <a:pt x="5467" y="7355"/>
                    <a:pt x="5545" y="7444"/>
                    <a:pt x="5581" y="7562"/>
                  </a:cubicBezTo>
                  <a:cubicBezTo>
                    <a:pt x="5642" y="7732"/>
                    <a:pt x="5627" y="7978"/>
                    <a:pt x="5559" y="8222"/>
                  </a:cubicBezTo>
                  <a:cubicBezTo>
                    <a:pt x="5531" y="8304"/>
                    <a:pt x="5526" y="8393"/>
                    <a:pt x="5545" y="8482"/>
                  </a:cubicBezTo>
                  <a:cubicBezTo>
                    <a:pt x="5581" y="8631"/>
                    <a:pt x="5719" y="8785"/>
                    <a:pt x="5958" y="8934"/>
                  </a:cubicBezTo>
                  <a:cubicBezTo>
                    <a:pt x="6238" y="9112"/>
                    <a:pt x="6288" y="9224"/>
                    <a:pt x="6357" y="9409"/>
                  </a:cubicBezTo>
                  <a:cubicBezTo>
                    <a:pt x="6416" y="9572"/>
                    <a:pt x="6486" y="9714"/>
                    <a:pt x="6574" y="9839"/>
                  </a:cubicBezTo>
                  <a:cubicBezTo>
                    <a:pt x="6917" y="10367"/>
                    <a:pt x="7914" y="12132"/>
                    <a:pt x="8129" y="12637"/>
                  </a:cubicBezTo>
                  <a:cubicBezTo>
                    <a:pt x="8266" y="12978"/>
                    <a:pt x="8376" y="13349"/>
                    <a:pt x="8446" y="13743"/>
                  </a:cubicBezTo>
                  <a:cubicBezTo>
                    <a:pt x="8459" y="13802"/>
                    <a:pt x="8473" y="13868"/>
                    <a:pt x="8487" y="13927"/>
                  </a:cubicBezTo>
                  <a:cubicBezTo>
                    <a:pt x="8523" y="14099"/>
                    <a:pt x="8510" y="14292"/>
                    <a:pt x="8455" y="14455"/>
                  </a:cubicBezTo>
                  <a:cubicBezTo>
                    <a:pt x="8418" y="14589"/>
                    <a:pt x="8409" y="14648"/>
                    <a:pt x="8446" y="14743"/>
                  </a:cubicBezTo>
                  <a:cubicBezTo>
                    <a:pt x="8483" y="14818"/>
                    <a:pt x="8496" y="14921"/>
                    <a:pt x="8477" y="15010"/>
                  </a:cubicBezTo>
                  <a:cubicBezTo>
                    <a:pt x="8450" y="15138"/>
                    <a:pt x="8367" y="15174"/>
                    <a:pt x="8308" y="15203"/>
                  </a:cubicBezTo>
                  <a:cubicBezTo>
                    <a:pt x="8285" y="15212"/>
                    <a:pt x="8262" y="15218"/>
                    <a:pt x="8239" y="15233"/>
                  </a:cubicBezTo>
                  <a:cubicBezTo>
                    <a:pt x="8266" y="15509"/>
                    <a:pt x="8468" y="16496"/>
                    <a:pt x="8734" y="16532"/>
                  </a:cubicBezTo>
                  <a:cubicBezTo>
                    <a:pt x="9043" y="16577"/>
                    <a:pt x="9355" y="17037"/>
                    <a:pt x="9630" y="17437"/>
                  </a:cubicBezTo>
                  <a:cubicBezTo>
                    <a:pt x="9699" y="17526"/>
                    <a:pt x="9758" y="17624"/>
                    <a:pt x="9813" y="17698"/>
                  </a:cubicBezTo>
                  <a:cubicBezTo>
                    <a:pt x="9969" y="17906"/>
                    <a:pt x="10177" y="17965"/>
                    <a:pt x="10415" y="18031"/>
                  </a:cubicBezTo>
                  <a:cubicBezTo>
                    <a:pt x="10594" y="18075"/>
                    <a:pt x="10768" y="18143"/>
                    <a:pt x="10933" y="18238"/>
                  </a:cubicBezTo>
                  <a:cubicBezTo>
                    <a:pt x="11126" y="18366"/>
                    <a:pt x="11309" y="18520"/>
                    <a:pt x="11480" y="18713"/>
                  </a:cubicBezTo>
                  <a:cubicBezTo>
                    <a:pt x="11732" y="18965"/>
                    <a:pt x="11994" y="19232"/>
                    <a:pt x="12342" y="19389"/>
                  </a:cubicBezTo>
                  <a:cubicBezTo>
                    <a:pt x="12944" y="19671"/>
                    <a:pt x="13559" y="20095"/>
                    <a:pt x="13991" y="20540"/>
                  </a:cubicBezTo>
                  <a:cubicBezTo>
                    <a:pt x="14139" y="20693"/>
                    <a:pt x="14303" y="20752"/>
                    <a:pt x="14476" y="20752"/>
                  </a:cubicBezTo>
                  <a:cubicBezTo>
                    <a:pt x="14756" y="20752"/>
                    <a:pt x="15059" y="20591"/>
                    <a:pt x="15358" y="20398"/>
                  </a:cubicBezTo>
                  <a:cubicBezTo>
                    <a:pt x="15501" y="20309"/>
                    <a:pt x="15652" y="20258"/>
                    <a:pt x="15804" y="20258"/>
                  </a:cubicBezTo>
                  <a:cubicBezTo>
                    <a:pt x="16107" y="20258"/>
                    <a:pt x="16364" y="20443"/>
                    <a:pt x="16569" y="20600"/>
                  </a:cubicBezTo>
                  <a:cubicBezTo>
                    <a:pt x="16624" y="20636"/>
                    <a:pt x="16676" y="20680"/>
                    <a:pt x="16725" y="20710"/>
                  </a:cubicBezTo>
                  <a:cubicBezTo>
                    <a:pt x="16877" y="20799"/>
                    <a:pt x="17125" y="21134"/>
                    <a:pt x="17450" y="21600"/>
                  </a:cubicBezTo>
                  <a:cubicBezTo>
                    <a:pt x="17525" y="21422"/>
                    <a:pt x="17593" y="21274"/>
                    <a:pt x="17648" y="21149"/>
                  </a:cubicBezTo>
                  <a:lnTo>
                    <a:pt x="17654" y="21140"/>
                  </a:lnTo>
                  <a:lnTo>
                    <a:pt x="17667" y="21110"/>
                  </a:lnTo>
                  <a:lnTo>
                    <a:pt x="17690" y="21060"/>
                  </a:lnTo>
                  <a:lnTo>
                    <a:pt x="17690" y="21051"/>
                  </a:lnTo>
                  <a:cubicBezTo>
                    <a:pt x="17800" y="20814"/>
                    <a:pt x="17874" y="20665"/>
                    <a:pt x="17920" y="20570"/>
                  </a:cubicBezTo>
                  <a:lnTo>
                    <a:pt x="17933" y="20547"/>
                  </a:lnTo>
                  <a:lnTo>
                    <a:pt x="17947" y="20525"/>
                  </a:lnTo>
                  <a:lnTo>
                    <a:pt x="17975" y="20481"/>
                  </a:lnTo>
                  <a:lnTo>
                    <a:pt x="17979" y="20466"/>
                  </a:lnTo>
                  <a:lnTo>
                    <a:pt x="17984" y="20458"/>
                  </a:lnTo>
                  <a:lnTo>
                    <a:pt x="17993" y="20451"/>
                  </a:lnTo>
                  <a:lnTo>
                    <a:pt x="18021" y="20451"/>
                  </a:lnTo>
                  <a:cubicBezTo>
                    <a:pt x="18048" y="20443"/>
                    <a:pt x="18076" y="20439"/>
                    <a:pt x="18106" y="20439"/>
                  </a:cubicBezTo>
                  <a:cubicBezTo>
                    <a:pt x="18135" y="20439"/>
                    <a:pt x="18165" y="20443"/>
                    <a:pt x="18195" y="20451"/>
                  </a:cubicBezTo>
                  <a:cubicBezTo>
                    <a:pt x="18309" y="20458"/>
                    <a:pt x="18406" y="20466"/>
                    <a:pt x="18489" y="20466"/>
                  </a:cubicBezTo>
                  <a:cubicBezTo>
                    <a:pt x="18746" y="20466"/>
                    <a:pt x="18847" y="20428"/>
                    <a:pt x="18883" y="20392"/>
                  </a:cubicBezTo>
                  <a:cubicBezTo>
                    <a:pt x="18893" y="20383"/>
                    <a:pt x="18902" y="20369"/>
                    <a:pt x="18906" y="20362"/>
                  </a:cubicBezTo>
                  <a:cubicBezTo>
                    <a:pt x="18924" y="20288"/>
                    <a:pt x="18814" y="20072"/>
                    <a:pt x="18575" y="19722"/>
                  </a:cubicBezTo>
                  <a:cubicBezTo>
                    <a:pt x="18429" y="19500"/>
                    <a:pt x="18364" y="19411"/>
                    <a:pt x="18373" y="19292"/>
                  </a:cubicBezTo>
                  <a:cubicBezTo>
                    <a:pt x="18373" y="19247"/>
                    <a:pt x="18388" y="19211"/>
                    <a:pt x="18410" y="19182"/>
                  </a:cubicBezTo>
                  <a:cubicBezTo>
                    <a:pt x="18434" y="19084"/>
                    <a:pt x="18452" y="18989"/>
                    <a:pt x="18465" y="18891"/>
                  </a:cubicBezTo>
                  <a:cubicBezTo>
                    <a:pt x="18511" y="18580"/>
                    <a:pt x="18557" y="18283"/>
                    <a:pt x="18695" y="18283"/>
                  </a:cubicBezTo>
                  <a:lnTo>
                    <a:pt x="18893" y="18291"/>
                  </a:lnTo>
                  <a:cubicBezTo>
                    <a:pt x="19071" y="18291"/>
                    <a:pt x="19443" y="18306"/>
                    <a:pt x="19700" y="18306"/>
                  </a:cubicBezTo>
                  <a:lnTo>
                    <a:pt x="19842" y="18306"/>
                  </a:lnTo>
                  <a:lnTo>
                    <a:pt x="19902" y="18277"/>
                  </a:lnTo>
                  <a:lnTo>
                    <a:pt x="19980" y="18277"/>
                  </a:lnTo>
                  <a:cubicBezTo>
                    <a:pt x="19994" y="18247"/>
                    <a:pt x="20025" y="18188"/>
                    <a:pt x="20049" y="18128"/>
                  </a:cubicBezTo>
                  <a:cubicBezTo>
                    <a:pt x="20159" y="17891"/>
                    <a:pt x="20306" y="17571"/>
                    <a:pt x="20471" y="17550"/>
                  </a:cubicBezTo>
                  <a:cubicBezTo>
                    <a:pt x="20478" y="17545"/>
                    <a:pt x="20484" y="17543"/>
                    <a:pt x="20490" y="17543"/>
                  </a:cubicBezTo>
                  <a:cubicBezTo>
                    <a:pt x="20495" y="17543"/>
                    <a:pt x="20501" y="17545"/>
                    <a:pt x="20508" y="17550"/>
                  </a:cubicBezTo>
                  <a:cubicBezTo>
                    <a:pt x="20572" y="17564"/>
                    <a:pt x="20636" y="17609"/>
                    <a:pt x="20687" y="17675"/>
                  </a:cubicBezTo>
                  <a:lnTo>
                    <a:pt x="20697" y="17683"/>
                  </a:lnTo>
                  <a:lnTo>
                    <a:pt x="20724" y="17719"/>
                  </a:lnTo>
                  <a:cubicBezTo>
                    <a:pt x="20752" y="17749"/>
                    <a:pt x="20779" y="17779"/>
                    <a:pt x="20807" y="17823"/>
                  </a:cubicBezTo>
                  <a:cubicBezTo>
                    <a:pt x="20958" y="17497"/>
                    <a:pt x="21013" y="16882"/>
                    <a:pt x="21045" y="16428"/>
                  </a:cubicBezTo>
                  <a:cubicBezTo>
                    <a:pt x="21055" y="16236"/>
                    <a:pt x="21055" y="16043"/>
                    <a:pt x="21045" y="15858"/>
                  </a:cubicBezTo>
                  <a:cubicBezTo>
                    <a:pt x="21036" y="15559"/>
                    <a:pt x="21022" y="15330"/>
                    <a:pt x="21192" y="15040"/>
                  </a:cubicBezTo>
                  <a:cubicBezTo>
                    <a:pt x="21256" y="14930"/>
                    <a:pt x="21325" y="14832"/>
                    <a:pt x="21398" y="14752"/>
                  </a:cubicBezTo>
                  <a:cubicBezTo>
                    <a:pt x="21541" y="14580"/>
                    <a:pt x="21600" y="14500"/>
                    <a:pt x="21569" y="14209"/>
                  </a:cubicBezTo>
                  <a:cubicBezTo>
                    <a:pt x="21563" y="14165"/>
                    <a:pt x="21554" y="14114"/>
                    <a:pt x="21532" y="14084"/>
                  </a:cubicBezTo>
                  <a:cubicBezTo>
                    <a:pt x="21524" y="14078"/>
                    <a:pt x="21513" y="14074"/>
                    <a:pt x="21500" y="14074"/>
                  </a:cubicBezTo>
                  <a:cubicBezTo>
                    <a:pt x="21470" y="14074"/>
                    <a:pt x="21427" y="14088"/>
                    <a:pt x="21389" y="14099"/>
                  </a:cubicBezTo>
                  <a:cubicBezTo>
                    <a:pt x="21334" y="14118"/>
                    <a:pt x="21268" y="14139"/>
                    <a:pt x="21199" y="14139"/>
                  </a:cubicBezTo>
                  <a:cubicBezTo>
                    <a:pt x="21129" y="14139"/>
                    <a:pt x="21056" y="14118"/>
                    <a:pt x="20985" y="14046"/>
                  </a:cubicBezTo>
                  <a:cubicBezTo>
                    <a:pt x="20908" y="13968"/>
                    <a:pt x="20833" y="13938"/>
                    <a:pt x="20740" y="13938"/>
                  </a:cubicBezTo>
                  <a:cubicBezTo>
                    <a:pt x="20639" y="13938"/>
                    <a:pt x="20514" y="13974"/>
                    <a:pt x="20343" y="14025"/>
                  </a:cubicBezTo>
                  <a:cubicBezTo>
                    <a:pt x="20219" y="14061"/>
                    <a:pt x="20080" y="14099"/>
                    <a:pt x="19915" y="14144"/>
                  </a:cubicBezTo>
                  <a:cubicBezTo>
                    <a:pt x="19117" y="14328"/>
                    <a:pt x="19049" y="14907"/>
                    <a:pt x="19067" y="15330"/>
                  </a:cubicBezTo>
                  <a:cubicBezTo>
                    <a:pt x="19085" y="15754"/>
                    <a:pt x="19016" y="15888"/>
                    <a:pt x="18933" y="16013"/>
                  </a:cubicBezTo>
                  <a:cubicBezTo>
                    <a:pt x="18887" y="16087"/>
                    <a:pt x="18856" y="16146"/>
                    <a:pt x="18860" y="16384"/>
                  </a:cubicBezTo>
                  <a:cubicBezTo>
                    <a:pt x="18869" y="16823"/>
                    <a:pt x="18676" y="17030"/>
                    <a:pt x="18535" y="17179"/>
                  </a:cubicBezTo>
                  <a:cubicBezTo>
                    <a:pt x="18425" y="17289"/>
                    <a:pt x="18373" y="17357"/>
                    <a:pt x="18383" y="17431"/>
                  </a:cubicBezTo>
                  <a:cubicBezTo>
                    <a:pt x="18397" y="17535"/>
                    <a:pt x="18370" y="17645"/>
                    <a:pt x="18314" y="17704"/>
                  </a:cubicBezTo>
                  <a:cubicBezTo>
                    <a:pt x="18284" y="17736"/>
                    <a:pt x="18248" y="17751"/>
                    <a:pt x="18206" y="17751"/>
                  </a:cubicBezTo>
                  <a:cubicBezTo>
                    <a:pt x="18039" y="17751"/>
                    <a:pt x="17806" y="17528"/>
                    <a:pt x="17718" y="17446"/>
                  </a:cubicBezTo>
                  <a:cubicBezTo>
                    <a:pt x="17709" y="17442"/>
                    <a:pt x="17698" y="17442"/>
                    <a:pt x="17686" y="17442"/>
                  </a:cubicBezTo>
                  <a:cubicBezTo>
                    <a:pt x="17500" y="17442"/>
                    <a:pt x="16832" y="17730"/>
                    <a:pt x="16501" y="17876"/>
                  </a:cubicBezTo>
                  <a:cubicBezTo>
                    <a:pt x="16294" y="17965"/>
                    <a:pt x="16143" y="18031"/>
                    <a:pt x="16083" y="18046"/>
                  </a:cubicBezTo>
                  <a:cubicBezTo>
                    <a:pt x="16071" y="18050"/>
                    <a:pt x="16058" y="18052"/>
                    <a:pt x="16045" y="18052"/>
                  </a:cubicBezTo>
                  <a:cubicBezTo>
                    <a:pt x="15932" y="18052"/>
                    <a:pt x="15810" y="17910"/>
                    <a:pt x="15670" y="17749"/>
                  </a:cubicBezTo>
                  <a:cubicBezTo>
                    <a:pt x="15535" y="17596"/>
                    <a:pt x="15383" y="17431"/>
                    <a:pt x="15273" y="17431"/>
                  </a:cubicBezTo>
                  <a:cubicBezTo>
                    <a:pt x="15271" y="17431"/>
                    <a:pt x="15269" y="17431"/>
                    <a:pt x="15266" y="17431"/>
                  </a:cubicBezTo>
                  <a:cubicBezTo>
                    <a:pt x="15260" y="17431"/>
                    <a:pt x="15254" y="17431"/>
                    <a:pt x="15248" y="17431"/>
                  </a:cubicBezTo>
                  <a:cubicBezTo>
                    <a:pt x="14987" y="17431"/>
                    <a:pt x="14811" y="16958"/>
                    <a:pt x="14761" y="16125"/>
                  </a:cubicBezTo>
                  <a:cubicBezTo>
                    <a:pt x="14748" y="15829"/>
                    <a:pt x="14541" y="15523"/>
                    <a:pt x="14343" y="15218"/>
                  </a:cubicBezTo>
                  <a:cubicBezTo>
                    <a:pt x="14224" y="15055"/>
                    <a:pt x="14114" y="14871"/>
                    <a:pt x="14018" y="14678"/>
                  </a:cubicBezTo>
                  <a:cubicBezTo>
                    <a:pt x="13770" y="14135"/>
                    <a:pt x="13743" y="12963"/>
                    <a:pt x="13728" y="12333"/>
                  </a:cubicBezTo>
                  <a:lnTo>
                    <a:pt x="13728" y="12221"/>
                  </a:lnTo>
                  <a:cubicBezTo>
                    <a:pt x="13710" y="11524"/>
                    <a:pt x="13682" y="10358"/>
                    <a:pt x="13976" y="9046"/>
                  </a:cubicBezTo>
                  <a:cubicBezTo>
                    <a:pt x="14004" y="8927"/>
                    <a:pt x="14022" y="8809"/>
                    <a:pt x="14031" y="8682"/>
                  </a:cubicBezTo>
                  <a:lnTo>
                    <a:pt x="14009" y="8660"/>
                  </a:lnTo>
                  <a:lnTo>
                    <a:pt x="13954" y="8616"/>
                  </a:lnTo>
                  <a:lnTo>
                    <a:pt x="13935" y="8607"/>
                  </a:lnTo>
                  <a:lnTo>
                    <a:pt x="13926" y="8601"/>
                  </a:lnTo>
                  <a:lnTo>
                    <a:pt x="13903" y="8586"/>
                  </a:lnTo>
                  <a:lnTo>
                    <a:pt x="13899" y="8586"/>
                  </a:lnTo>
                  <a:cubicBezTo>
                    <a:pt x="13875" y="8571"/>
                    <a:pt x="13853" y="8563"/>
                    <a:pt x="13829" y="8563"/>
                  </a:cubicBezTo>
                  <a:cubicBezTo>
                    <a:pt x="13821" y="8565"/>
                    <a:pt x="13812" y="8565"/>
                    <a:pt x="13803" y="8565"/>
                  </a:cubicBezTo>
                  <a:cubicBezTo>
                    <a:pt x="13614" y="8565"/>
                    <a:pt x="13327" y="8347"/>
                    <a:pt x="13095" y="8177"/>
                  </a:cubicBezTo>
                  <a:cubicBezTo>
                    <a:pt x="13003" y="8103"/>
                    <a:pt x="12917" y="8037"/>
                    <a:pt x="12820" y="7993"/>
                  </a:cubicBezTo>
                  <a:cubicBezTo>
                    <a:pt x="12696" y="7993"/>
                    <a:pt x="12655" y="7785"/>
                    <a:pt x="12627" y="7592"/>
                  </a:cubicBezTo>
                  <a:lnTo>
                    <a:pt x="12618" y="7548"/>
                  </a:lnTo>
                  <a:cubicBezTo>
                    <a:pt x="12605" y="7429"/>
                    <a:pt x="12581" y="7317"/>
                    <a:pt x="12550" y="7213"/>
                  </a:cubicBezTo>
                  <a:cubicBezTo>
                    <a:pt x="12531" y="7177"/>
                    <a:pt x="12522" y="7139"/>
                    <a:pt x="12513" y="7103"/>
                  </a:cubicBezTo>
                  <a:cubicBezTo>
                    <a:pt x="12485" y="6984"/>
                    <a:pt x="12471" y="6857"/>
                    <a:pt x="12467" y="6729"/>
                  </a:cubicBezTo>
                  <a:cubicBezTo>
                    <a:pt x="12462" y="6626"/>
                    <a:pt x="12449" y="6522"/>
                    <a:pt x="12425" y="6426"/>
                  </a:cubicBezTo>
                  <a:cubicBezTo>
                    <a:pt x="12416" y="6403"/>
                    <a:pt x="12407" y="6382"/>
                    <a:pt x="12398" y="6367"/>
                  </a:cubicBezTo>
                  <a:cubicBezTo>
                    <a:pt x="12260" y="6195"/>
                    <a:pt x="11829" y="5536"/>
                    <a:pt x="11686" y="4727"/>
                  </a:cubicBezTo>
                  <a:cubicBezTo>
                    <a:pt x="11566" y="4044"/>
                    <a:pt x="10773" y="3673"/>
                    <a:pt x="10489" y="3652"/>
                  </a:cubicBezTo>
                  <a:cubicBezTo>
                    <a:pt x="10486" y="3652"/>
                    <a:pt x="10483" y="3650"/>
                    <a:pt x="10481" y="3650"/>
                  </a:cubicBezTo>
                  <a:cubicBezTo>
                    <a:pt x="10337" y="3650"/>
                    <a:pt x="10203" y="4093"/>
                    <a:pt x="10122" y="4356"/>
                  </a:cubicBezTo>
                  <a:cubicBezTo>
                    <a:pt x="10057" y="4563"/>
                    <a:pt x="10024" y="4676"/>
                    <a:pt x="9965" y="4712"/>
                  </a:cubicBezTo>
                  <a:cubicBezTo>
                    <a:pt x="9951" y="4720"/>
                    <a:pt x="9938" y="4724"/>
                    <a:pt x="9924" y="4724"/>
                  </a:cubicBezTo>
                  <a:cubicBezTo>
                    <a:pt x="9913" y="4724"/>
                    <a:pt x="9903" y="4722"/>
                    <a:pt x="9892" y="4720"/>
                  </a:cubicBezTo>
                  <a:cubicBezTo>
                    <a:pt x="9800" y="4697"/>
                    <a:pt x="9644" y="4563"/>
                    <a:pt x="9290" y="4231"/>
                  </a:cubicBezTo>
                  <a:cubicBezTo>
                    <a:pt x="9217" y="4163"/>
                    <a:pt x="9153" y="4097"/>
                    <a:pt x="9107" y="4053"/>
                  </a:cubicBezTo>
                  <a:lnTo>
                    <a:pt x="9065" y="4023"/>
                  </a:lnTo>
                  <a:cubicBezTo>
                    <a:pt x="8872" y="3866"/>
                    <a:pt x="8762" y="3548"/>
                    <a:pt x="8762" y="3154"/>
                  </a:cubicBezTo>
                  <a:cubicBezTo>
                    <a:pt x="8762" y="2895"/>
                    <a:pt x="8441" y="2420"/>
                    <a:pt x="8358" y="2382"/>
                  </a:cubicBezTo>
                  <a:cubicBezTo>
                    <a:pt x="8257" y="2323"/>
                    <a:pt x="7813" y="1641"/>
                    <a:pt x="7537" y="1202"/>
                  </a:cubicBezTo>
                  <a:lnTo>
                    <a:pt x="6490" y="1202"/>
                  </a:lnTo>
                  <a:lnTo>
                    <a:pt x="6251" y="1700"/>
                  </a:lnTo>
                  <a:lnTo>
                    <a:pt x="4159" y="1721"/>
                  </a:lnTo>
                  <a:lnTo>
                    <a:pt x="4140" y="1715"/>
                  </a:lnTo>
                  <a:cubicBezTo>
                    <a:pt x="4127" y="1706"/>
                    <a:pt x="2580" y="786"/>
                    <a:pt x="2300" y="676"/>
                  </a:cubicBezTo>
                  <a:cubicBezTo>
                    <a:pt x="2039" y="579"/>
                    <a:pt x="1611" y="119"/>
                    <a:pt x="149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75" name="Google Shape;4634;p57"/>
            <p:cNvSpPr/>
            <p:nvPr/>
          </p:nvSpPr>
          <p:spPr>
            <a:xfrm>
              <a:off x="563468" y="717177"/>
              <a:ext cx="28134" cy="287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153" y="0"/>
                  </a:moveTo>
                  <a:cubicBezTo>
                    <a:pt x="8861" y="602"/>
                    <a:pt x="8642" y="1244"/>
                    <a:pt x="8496" y="1887"/>
                  </a:cubicBezTo>
                  <a:cubicBezTo>
                    <a:pt x="8392" y="2499"/>
                    <a:pt x="8204" y="3070"/>
                    <a:pt x="7954" y="3600"/>
                  </a:cubicBezTo>
                  <a:cubicBezTo>
                    <a:pt x="8204" y="3886"/>
                    <a:pt x="8642" y="4283"/>
                    <a:pt x="9007" y="4599"/>
                  </a:cubicBezTo>
                  <a:cubicBezTo>
                    <a:pt x="10654" y="6068"/>
                    <a:pt x="12510" y="7751"/>
                    <a:pt x="11968" y="9107"/>
                  </a:cubicBezTo>
                  <a:cubicBezTo>
                    <a:pt x="11540" y="10229"/>
                    <a:pt x="9778" y="10504"/>
                    <a:pt x="7547" y="10504"/>
                  </a:cubicBezTo>
                  <a:cubicBezTo>
                    <a:pt x="6734" y="10504"/>
                    <a:pt x="5859" y="10474"/>
                    <a:pt x="4962" y="10423"/>
                  </a:cubicBezTo>
                  <a:cubicBezTo>
                    <a:pt x="4629" y="10423"/>
                    <a:pt x="4232" y="10392"/>
                    <a:pt x="4014" y="10351"/>
                  </a:cubicBezTo>
                  <a:lnTo>
                    <a:pt x="3899" y="10463"/>
                  </a:lnTo>
                  <a:lnTo>
                    <a:pt x="3868" y="10535"/>
                  </a:lnTo>
                  <a:lnTo>
                    <a:pt x="3722" y="10678"/>
                  </a:lnTo>
                  <a:lnTo>
                    <a:pt x="3649" y="10780"/>
                  </a:lnTo>
                  <a:lnTo>
                    <a:pt x="3576" y="10892"/>
                  </a:lnTo>
                  <a:lnTo>
                    <a:pt x="3461" y="10994"/>
                  </a:lnTo>
                  <a:lnTo>
                    <a:pt x="3388" y="11106"/>
                  </a:lnTo>
                  <a:lnTo>
                    <a:pt x="3284" y="11249"/>
                  </a:lnTo>
                  <a:lnTo>
                    <a:pt x="3211" y="11351"/>
                  </a:lnTo>
                  <a:lnTo>
                    <a:pt x="3065" y="11534"/>
                  </a:lnTo>
                  <a:lnTo>
                    <a:pt x="2950" y="11636"/>
                  </a:lnTo>
                  <a:lnTo>
                    <a:pt x="2804" y="11850"/>
                  </a:lnTo>
                  <a:lnTo>
                    <a:pt x="2731" y="11963"/>
                  </a:lnTo>
                  <a:lnTo>
                    <a:pt x="2554" y="12177"/>
                  </a:lnTo>
                  <a:lnTo>
                    <a:pt x="2481" y="12279"/>
                  </a:lnTo>
                  <a:lnTo>
                    <a:pt x="2262" y="12564"/>
                  </a:lnTo>
                  <a:lnTo>
                    <a:pt x="2189" y="12676"/>
                  </a:lnTo>
                  <a:lnTo>
                    <a:pt x="1970" y="12962"/>
                  </a:lnTo>
                  <a:lnTo>
                    <a:pt x="1897" y="13064"/>
                  </a:lnTo>
                  <a:lnTo>
                    <a:pt x="1605" y="13421"/>
                  </a:lnTo>
                  <a:lnTo>
                    <a:pt x="1564" y="13492"/>
                  </a:lnTo>
                  <a:cubicBezTo>
                    <a:pt x="1126" y="14135"/>
                    <a:pt x="584" y="14818"/>
                    <a:pt x="0" y="15634"/>
                  </a:cubicBezTo>
                  <a:lnTo>
                    <a:pt x="1022" y="16491"/>
                  </a:lnTo>
                  <a:cubicBezTo>
                    <a:pt x="2950" y="18204"/>
                    <a:pt x="4775" y="19815"/>
                    <a:pt x="5723" y="20386"/>
                  </a:cubicBezTo>
                  <a:cubicBezTo>
                    <a:pt x="6515" y="20876"/>
                    <a:pt x="7558" y="20968"/>
                    <a:pt x="8653" y="20968"/>
                  </a:cubicBezTo>
                  <a:cubicBezTo>
                    <a:pt x="8976" y="20968"/>
                    <a:pt x="9299" y="20968"/>
                    <a:pt x="9632" y="20958"/>
                  </a:cubicBezTo>
                  <a:lnTo>
                    <a:pt x="10539" y="20958"/>
                  </a:lnTo>
                  <a:cubicBezTo>
                    <a:pt x="11634" y="20958"/>
                    <a:pt x="12697" y="21059"/>
                    <a:pt x="13458" y="21600"/>
                  </a:cubicBezTo>
                  <a:lnTo>
                    <a:pt x="13573" y="21529"/>
                  </a:lnTo>
                  <a:lnTo>
                    <a:pt x="13646" y="21416"/>
                  </a:lnTo>
                  <a:lnTo>
                    <a:pt x="14042" y="21100"/>
                  </a:lnTo>
                  <a:lnTo>
                    <a:pt x="14449" y="20703"/>
                  </a:lnTo>
                  <a:lnTo>
                    <a:pt x="14595" y="20601"/>
                  </a:lnTo>
                  <a:lnTo>
                    <a:pt x="14845" y="20346"/>
                  </a:lnTo>
                  <a:lnTo>
                    <a:pt x="14991" y="20244"/>
                  </a:lnTo>
                  <a:lnTo>
                    <a:pt x="15210" y="20029"/>
                  </a:lnTo>
                  <a:lnTo>
                    <a:pt x="15324" y="19958"/>
                  </a:lnTo>
                  <a:lnTo>
                    <a:pt x="15543" y="19775"/>
                  </a:lnTo>
                  <a:lnTo>
                    <a:pt x="15647" y="19673"/>
                  </a:lnTo>
                  <a:lnTo>
                    <a:pt x="15835" y="19530"/>
                  </a:lnTo>
                  <a:lnTo>
                    <a:pt x="15908" y="19458"/>
                  </a:lnTo>
                  <a:lnTo>
                    <a:pt x="16085" y="19316"/>
                  </a:lnTo>
                  <a:lnTo>
                    <a:pt x="16158" y="19275"/>
                  </a:lnTo>
                  <a:lnTo>
                    <a:pt x="16304" y="19132"/>
                  </a:lnTo>
                  <a:lnTo>
                    <a:pt x="16377" y="19101"/>
                  </a:lnTo>
                  <a:lnTo>
                    <a:pt x="16523" y="18989"/>
                  </a:lnTo>
                  <a:lnTo>
                    <a:pt x="16596" y="18959"/>
                  </a:lnTo>
                  <a:lnTo>
                    <a:pt x="16711" y="18887"/>
                  </a:lnTo>
                  <a:lnTo>
                    <a:pt x="16742" y="18846"/>
                  </a:lnTo>
                  <a:lnTo>
                    <a:pt x="16857" y="18775"/>
                  </a:lnTo>
                  <a:lnTo>
                    <a:pt x="16888" y="18744"/>
                  </a:lnTo>
                  <a:lnTo>
                    <a:pt x="17003" y="18704"/>
                  </a:lnTo>
                  <a:lnTo>
                    <a:pt x="17034" y="18704"/>
                  </a:lnTo>
                  <a:lnTo>
                    <a:pt x="17107" y="18632"/>
                  </a:lnTo>
                  <a:lnTo>
                    <a:pt x="17149" y="18632"/>
                  </a:lnTo>
                  <a:lnTo>
                    <a:pt x="17222" y="18602"/>
                  </a:lnTo>
                  <a:lnTo>
                    <a:pt x="17295" y="18602"/>
                  </a:lnTo>
                  <a:lnTo>
                    <a:pt x="17399" y="18459"/>
                  </a:lnTo>
                  <a:cubicBezTo>
                    <a:pt x="17545" y="18245"/>
                    <a:pt x="17659" y="17990"/>
                    <a:pt x="17691" y="17704"/>
                  </a:cubicBezTo>
                  <a:cubicBezTo>
                    <a:pt x="17983" y="16317"/>
                    <a:pt x="18785" y="15063"/>
                    <a:pt x="19922" y="14206"/>
                  </a:cubicBezTo>
                  <a:cubicBezTo>
                    <a:pt x="20172" y="14033"/>
                    <a:pt x="20391" y="13819"/>
                    <a:pt x="20610" y="13605"/>
                  </a:cubicBezTo>
                  <a:lnTo>
                    <a:pt x="20693" y="13533"/>
                  </a:lnTo>
                  <a:cubicBezTo>
                    <a:pt x="20912" y="13350"/>
                    <a:pt x="21162" y="13135"/>
                    <a:pt x="21350" y="12921"/>
                  </a:cubicBezTo>
                  <a:lnTo>
                    <a:pt x="21600" y="12676"/>
                  </a:lnTo>
                  <a:cubicBezTo>
                    <a:pt x="21423" y="12605"/>
                    <a:pt x="21235" y="12534"/>
                    <a:pt x="21058" y="12422"/>
                  </a:cubicBezTo>
                  <a:cubicBezTo>
                    <a:pt x="20651" y="12105"/>
                    <a:pt x="20391" y="11606"/>
                    <a:pt x="20391" y="11065"/>
                  </a:cubicBezTo>
                  <a:lnTo>
                    <a:pt x="17586" y="11463"/>
                  </a:lnTo>
                  <a:lnTo>
                    <a:pt x="17878" y="102"/>
                  </a:lnTo>
                  <a:lnTo>
                    <a:pt x="16377" y="102"/>
                  </a:lnTo>
                  <a:cubicBezTo>
                    <a:pt x="14522" y="102"/>
                    <a:pt x="12145" y="31"/>
                    <a:pt x="10539" y="31"/>
                  </a:cubicBezTo>
                  <a:lnTo>
                    <a:pt x="9153"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76" name="Google Shape;4650;p57"/>
            <p:cNvSpPr/>
            <p:nvPr/>
          </p:nvSpPr>
          <p:spPr>
            <a:xfrm>
              <a:off x="581354" y="73259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2000" y="4320"/>
                    <a:pt x="5400" y="10646"/>
                    <a:pt x="3000" y="17640"/>
                  </a:cubicBezTo>
                  <a:cubicBezTo>
                    <a:pt x="2657" y="18926"/>
                    <a:pt x="2057" y="20006"/>
                    <a:pt x="1200" y="21086"/>
                  </a:cubicBezTo>
                  <a:lnTo>
                    <a:pt x="0" y="21600"/>
                  </a:lnTo>
                  <a:lnTo>
                    <a:pt x="857" y="21446"/>
                  </a:lnTo>
                  <a:cubicBezTo>
                    <a:pt x="2057" y="20160"/>
                    <a:pt x="3000" y="18926"/>
                    <a:pt x="3257" y="17640"/>
                  </a:cubicBezTo>
                  <a:cubicBezTo>
                    <a:pt x="5657" y="10646"/>
                    <a:pt x="12000" y="432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77" name="Google Shape;4652;p57"/>
            <p:cNvSpPr/>
            <p:nvPr/>
          </p:nvSpPr>
          <p:spPr>
            <a:xfrm>
              <a:off x="584537" y="72841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371" y="7200"/>
                    <a:pt x="7200" y="14400"/>
                    <a:pt x="0" y="21600"/>
                  </a:cubicBezTo>
                  <a:cubicBezTo>
                    <a:pt x="7200" y="15429"/>
                    <a:pt x="14400" y="72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80" name="Google Shape;4657;p57"/>
            <p:cNvGrpSpPr/>
            <p:nvPr/>
          </p:nvGrpSpPr>
          <p:grpSpPr>
            <a:xfrm>
              <a:off x="559950" y="730175"/>
              <a:ext cx="9073" cy="12701"/>
              <a:chOff x="0" y="0"/>
              <a:chExt cx="9071" cy="12700"/>
            </a:xfrm>
          </p:grpSpPr>
          <p:sp>
            <p:nvSpPr>
              <p:cNvPr id="3478" name="Линия"/>
              <p:cNvSpPr/>
              <p:nvPr/>
            </p:nvSpPr>
            <p:spPr>
              <a:xfrm flipV="1">
                <a:off x="0" y="-1"/>
                <a:ext cx="9072"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79" name="Линия"/>
              <p:cNvSpPr/>
              <p:nvPr/>
            </p:nvSpPr>
            <p:spPr>
              <a:xfrm flipH="1">
                <a:off x="0" y="-1"/>
                <a:ext cx="9072"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481" name="Google Shape;4659;p57"/>
            <p:cNvSpPr/>
            <p:nvPr/>
          </p:nvSpPr>
          <p:spPr>
            <a:xfrm>
              <a:off x="579425" y="717272"/>
              <a:ext cx="1270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21600" y="0"/>
                  </a:moveTo>
                  <a:lnTo>
                    <a:pt x="0" y="0"/>
                  </a:lnTo>
                  <a:cubicBezTo>
                    <a:pt x="9000" y="0"/>
                    <a:pt x="15750" y="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82" name="Google Shape;4667;p57"/>
            <p:cNvSpPr/>
            <p:nvPr/>
          </p:nvSpPr>
          <p:spPr>
            <a:xfrm>
              <a:off x="585515" y="712520"/>
              <a:ext cx="12701" cy="178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52" y="0"/>
                  </a:moveTo>
                  <a:cubicBezTo>
                    <a:pt x="13525" y="49"/>
                    <a:pt x="9905" y="1958"/>
                    <a:pt x="7677" y="3159"/>
                  </a:cubicBezTo>
                  <a:lnTo>
                    <a:pt x="6842" y="3685"/>
                  </a:lnTo>
                  <a:cubicBezTo>
                    <a:pt x="6126" y="4030"/>
                    <a:pt x="5569" y="4376"/>
                    <a:pt x="5012" y="4606"/>
                  </a:cubicBezTo>
                  <a:lnTo>
                    <a:pt x="5012" y="4656"/>
                  </a:lnTo>
                  <a:lnTo>
                    <a:pt x="4734" y="4771"/>
                  </a:lnTo>
                  <a:lnTo>
                    <a:pt x="4575" y="4886"/>
                  </a:lnTo>
                  <a:lnTo>
                    <a:pt x="4296" y="5001"/>
                  </a:lnTo>
                  <a:lnTo>
                    <a:pt x="4177" y="5067"/>
                  </a:lnTo>
                  <a:lnTo>
                    <a:pt x="3898" y="5182"/>
                  </a:lnTo>
                  <a:lnTo>
                    <a:pt x="3739" y="5231"/>
                  </a:lnTo>
                  <a:lnTo>
                    <a:pt x="3461" y="5297"/>
                  </a:lnTo>
                  <a:lnTo>
                    <a:pt x="3341" y="5347"/>
                  </a:lnTo>
                  <a:lnTo>
                    <a:pt x="3063" y="5412"/>
                  </a:lnTo>
                  <a:lnTo>
                    <a:pt x="2904" y="5462"/>
                  </a:lnTo>
                  <a:lnTo>
                    <a:pt x="2506" y="5462"/>
                  </a:lnTo>
                  <a:cubicBezTo>
                    <a:pt x="2069" y="5527"/>
                    <a:pt x="1671" y="5577"/>
                    <a:pt x="1233" y="5577"/>
                  </a:cubicBezTo>
                  <a:lnTo>
                    <a:pt x="0" y="21600"/>
                  </a:lnTo>
                  <a:lnTo>
                    <a:pt x="6126" y="21255"/>
                  </a:lnTo>
                  <a:cubicBezTo>
                    <a:pt x="7518" y="19527"/>
                    <a:pt x="10024" y="17964"/>
                    <a:pt x="13525" y="16813"/>
                  </a:cubicBezTo>
                  <a:cubicBezTo>
                    <a:pt x="16588" y="15826"/>
                    <a:pt x="15752" y="12667"/>
                    <a:pt x="14917" y="9903"/>
                  </a:cubicBezTo>
                  <a:cubicBezTo>
                    <a:pt x="13923" y="6218"/>
                    <a:pt x="12809" y="2418"/>
                    <a:pt x="20327" y="1662"/>
                  </a:cubicBezTo>
                  <a:cubicBezTo>
                    <a:pt x="20765" y="1612"/>
                    <a:pt x="21162" y="1546"/>
                    <a:pt x="21600" y="1431"/>
                  </a:cubicBezTo>
                  <a:cubicBezTo>
                    <a:pt x="20765" y="1201"/>
                    <a:pt x="20049" y="971"/>
                    <a:pt x="19492" y="740"/>
                  </a:cubicBezTo>
                  <a:lnTo>
                    <a:pt x="18656" y="510"/>
                  </a:lnTo>
                  <a:lnTo>
                    <a:pt x="18099" y="345"/>
                  </a:lnTo>
                  <a:lnTo>
                    <a:pt x="17821" y="345"/>
                  </a:lnTo>
                  <a:cubicBezTo>
                    <a:pt x="17264" y="115"/>
                    <a:pt x="16588" y="0"/>
                    <a:pt x="1575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85" name="Google Shape;4672;p57"/>
            <p:cNvGrpSpPr/>
            <p:nvPr/>
          </p:nvGrpSpPr>
          <p:grpSpPr>
            <a:xfrm>
              <a:off x="583824" y="709591"/>
              <a:ext cx="12701" cy="12701"/>
              <a:chOff x="0" y="0"/>
              <a:chExt cx="12700" cy="12700"/>
            </a:xfrm>
          </p:grpSpPr>
          <p:sp>
            <p:nvSpPr>
              <p:cNvPr id="3483"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5143" y="16200"/>
                      <a:pt x="12343" y="81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84"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2343" y="8100"/>
                      <a:pt x="5143" y="162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486" name="Google Shape;4676;p57"/>
            <p:cNvSpPr/>
            <p:nvPr/>
          </p:nvSpPr>
          <p:spPr>
            <a:xfrm>
              <a:off x="588841" y="70706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706" y="7200"/>
                    <a:pt x="13042" y="12857"/>
                    <a:pt x="21600" y="21600"/>
                  </a:cubicBezTo>
                  <a:cubicBezTo>
                    <a:pt x="13042" y="12857"/>
                    <a:pt x="5706" y="5657"/>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89" name="Google Shape;4679;p57"/>
            <p:cNvGrpSpPr/>
            <p:nvPr/>
          </p:nvGrpSpPr>
          <p:grpSpPr>
            <a:xfrm>
              <a:off x="582875" y="729338"/>
              <a:ext cx="12701" cy="1734"/>
              <a:chOff x="0" y="0"/>
              <a:chExt cx="12699" cy="1733"/>
            </a:xfrm>
          </p:grpSpPr>
          <p:sp>
            <p:nvSpPr>
              <p:cNvPr id="3487" name="Линия"/>
              <p:cNvSpPr/>
              <p:nvPr/>
            </p:nvSpPr>
            <p:spPr>
              <a:xfrm flipH="1">
                <a:off x="0" y="-1"/>
                <a:ext cx="12701" cy="1735"/>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488" name="Линия"/>
              <p:cNvSpPr/>
              <p:nvPr/>
            </p:nvSpPr>
            <p:spPr>
              <a:xfrm flipV="1">
                <a:off x="0" y="0"/>
                <a:ext cx="12701" cy="1734"/>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490" name="Google Shape;4680;p57"/>
            <p:cNvSpPr/>
            <p:nvPr/>
          </p:nvSpPr>
          <p:spPr>
            <a:xfrm>
              <a:off x="697885" y="699458"/>
              <a:ext cx="19390" cy="147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80" y="0"/>
                  </a:moveTo>
                  <a:cubicBezTo>
                    <a:pt x="11314" y="0"/>
                    <a:pt x="10739" y="159"/>
                    <a:pt x="10331" y="536"/>
                  </a:cubicBezTo>
                  <a:cubicBezTo>
                    <a:pt x="9953" y="893"/>
                    <a:pt x="9908" y="1171"/>
                    <a:pt x="9847" y="1370"/>
                  </a:cubicBezTo>
                  <a:cubicBezTo>
                    <a:pt x="9741" y="2700"/>
                    <a:pt x="11435" y="5201"/>
                    <a:pt x="12812" y="7147"/>
                  </a:cubicBezTo>
                  <a:cubicBezTo>
                    <a:pt x="14566" y="9708"/>
                    <a:pt x="16261" y="12150"/>
                    <a:pt x="16261" y="14433"/>
                  </a:cubicBezTo>
                  <a:cubicBezTo>
                    <a:pt x="16261" y="15128"/>
                    <a:pt x="15988" y="15763"/>
                    <a:pt x="15625" y="16240"/>
                  </a:cubicBezTo>
                  <a:cubicBezTo>
                    <a:pt x="14778" y="17312"/>
                    <a:pt x="13235" y="17590"/>
                    <a:pt x="10906" y="17590"/>
                  </a:cubicBezTo>
                  <a:cubicBezTo>
                    <a:pt x="10029" y="17590"/>
                    <a:pt x="9045" y="17550"/>
                    <a:pt x="7941" y="17490"/>
                  </a:cubicBezTo>
                  <a:cubicBezTo>
                    <a:pt x="7155" y="17471"/>
                    <a:pt x="6217" y="17451"/>
                    <a:pt x="5279" y="17451"/>
                  </a:cubicBezTo>
                  <a:cubicBezTo>
                    <a:pt x="2859" y="17451"/>
                    <a:pt x="348" y="17649"/>
                    <a:pt x="0" y="18741"/>
                  </a:cubicBezTo>
                  <a:cubicBezTo>
                    <a:pt x="257" y="19158"/>
                    <a:pt x="529" y="19436"/>
                    <a:pt x="892" y="19654"/>
                  </a:cubicBezTo>
                  <a:cubicBezTo>
                    <a:pt x="2057" y="20548"/>
                    <a:pt x="3842" y="21163"/>
                    <a:pt x="5778" y="21163"/>
                  </a:cubicBezTo>
                  <a:cubicBezTo>
                    <a:pt x="6973" y="21163"/>
                    <a:pt x="8213" y="20945"/>
                    <a:pt x="9424" y="20409"/>
                  </a:cubicBezTo>
                  <a:cubicBezTo>
                    <a:pt x="10861" y="19793"/>
                    <a:pt x="12343" y="19436"/>
                    <a:pt x="13825" y="19436"/>
                  </a:cubicBezTo>
                  <a:cubicBezTo>
                    <a:pt x="16094" y="19515"/>
                    <a:pt x="18318" y="20210"/>
                    <a:pt x="20329" y="21600"/>
                  </a:cubicBezTo>
                  <a:lnTo>
                    <a:pt x="20329" y="21382"/>
                  </a:lnTo>
                  <a:cubicBezTo>
                    <a:pt x="20390" y="20687"/>
                    <a:pt x="20435" y="19992"/>
                    <a:pt x="20496" y="19238"/>
                  </a:cubicBezTo>
                  <a:lnTo>
                    <a:pt x="20496" y="19099"/>
                  </a:lnTo>
                  <a:cubicBezTo>
                    <a:pt x="20496" y="18404"/>
                    <a:pt x="20541" y="17709"/>
                    <a:pt x="20602" y="17014"/>
                  </a:cubicBezTo>
                  <a:lnTo>
                    <a:pt x="20602" y="16736"/>
                  </a:lnTo>
                  <a:cubicBezTo>
                    <a:pt x="20647" y="16041"/>
                    <a:pt x="20708" y="15346"/>
                    <a:pt x="20753" y="14651"/>
                  </a:cubicBezTo>
                  <a:lnTo>
                    <a:pt x="20753" y="14155"/>
                  </a:lnTo>
                  <a:cubicBezTo>
                    <a:pt x="20813" y="13460"/>
                    <a:pt x="20859" y="12845"/>
                    <a:pt x="20919" y="12150"/>
                  </a:cubicBezTo>
                  <a:lnTo>
                    <a:pt x="20919" y="11793"/>
                  </a:lnTo>
                  <a:cubicBezTo>
                    <a:pt x="20965" y="11177"/>
                    <a:pt x="21025" y="10542"/>
                    <a:pt x="21071" y="9986"/>
                  </a:cubicBezTo>
                  <a:lnTo>
                    <a:pt x="21071" y="9649"/>
                  </a:lnTo>
                  <a:cubicBezTo>
                    <a:pt x="21131" y="9013"/>
                    <a:pt x="21176" y="8398"/>
                    <a:pt x="21237" y="7763"/>
                  </a:cubicBezTo>
                  <a:lnTo>
                    <a:pt x="21237" y="7286"/>
                  </a:lnTo>
                  <a:cubicBezTo>
                    <a:pt x="21282" y="6730"/>
                    <a:pt x="21343" y="6095"/>
                    <a:pt x="21388" y="5539"/>
                  </a:cubicBezTo>
                  <a:lnTo>
                    <a:pt x="21449" y="5201"/>
                  </a:lnTo>
                  <a:cubicBezTo>
                    <a:pt x="21494" y="4646"/>
                    <a:pt x="21555" y="4149"/>
                    <a:pt x="21600" y="3673"/>
                  </a:cubicBezTo>
                  <a:lnTo>
                    <a:pt x="21600" y="3454"/>
                  </a:lnTo>
                  <a:cubicBezTo>
                    <a:pt x="20708" y="3117"/>
                    <a:pt x="19649" y="2621"/>
                    <a:pt x="18590" y="2144"/>
                  </a:cubicBezTo>
                  <a:cubicBezTo>
                    <a:pt x="16276" y="1132"/>
                    <a:pt x="13765" y="0"/>
                    <a:pt x="1198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91" name="Google Shape;4681;p57"/>
            <p:cNvSpPr/>
            <p:nvPr/>
          </p:nvSpPr>
          <p:spPr>
            <a:xfrm>
              <a:off x="717993" y="702105"/>
              <a:ext cx="23301" cy="13253"/>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5730" y="0"/>
                  </a:moveTo>
                  <a:cubicBezTo>
                    <a:pt x="5164" y="0"/>
                    <a:pt x="4699" y="111"/>
                    <a:pt x="4348" y="310"/>
                  </a:cubicBezTo>
                  <a:cubicBezTo>
                    <a:pt x="3820" y="553"/>
                    <a:pt x="3280" y="664"/>
                    <a:pt x="2714" y="664"/>
                  </a:cubicBezTo>
                  <a:cubicBezTo>
                    <a:pt x="2161" y="664"/>
                    <a:pt x="1608" y="553"/>
                    <a:pt x="1055" y="310"/>
                  </a:cubicBezTo>
                  <a:lnTo>
                    <a:pt x="1055" y="553"/>
                  </a:lnTo>
                  <a:cubicBezTo>
                    <a:pt x="1005" y="1173"/>
                    <a:pt x="968" y="1793"/>
                    <a:pt x="917" y="2479"/>
                  </a:cubicBezTo>
                  <a:lnTo>
                    <a:pt x="917" y="2789"/>
                  </a:lnTo>
                  <a:cubicBezTo>
                    <a:pt x="880" y="3408"/>
                    <a:pt x="829" y="4116"/>
                    <a:pt x="792" y="4736"/>
                  </a:cubicBezTo>
                  <a:lnTo>
                    <a:pt x="792" y="5112"/>
                  </a:lnTo>
                  <a:cubicBezTo>
                    <a:pt x="741" y="5820"/>
                    <a:pt x="704" y="6507"/>
                    <a:pt x="653" y="7281"/>
                  </a:cubicBezTo>
                  <a:lnTo>
                    <a:pt x="616" y="7834"/>
                  </a:lnTo>
                  <a:cubicBezTo>
                    <a:pt x="565" y="8520"/>
                    <a:pt x="528" y="9295"/>
                    <a:pt x="477" y="10003"/>
                  </a:cubicBezTo>
                  <a:lnTo>
                    <a:pt x="477" y="10534"/>
                  </a:lnTo>
                  <a:cubicBezTo>
                    <a:pt x="440" y="11309"/>
                    <a:pt x="390" y="12084"/>
                    <a:pt x="352" y="12858"/>
                  </a:cubicBezTo>
                  <a:lnTo>
                    <a:pt x="352" y="13168"/>
                  </a:lnTo>
                  <a:cubicBezTo>
                    <a:pt x="302" y="13943"/>
                    <a:pt x="264" y="14651"/>
                    <a:pt x="214" y="15425"/>
                  </a:cubicBezTo>
                  <a:lnTo>
                    <a:pt x="214" y="15802"/>
                  </a:lnTo>
                  <a:cubicBezTo>
                    <a:pt x="176" y="16576"/>
                    <a:pt x="176" y="17284"/>
                    <a:pt x="126" y="18059"/>
                  </a:cubicBezTo>
                  <a:lnTo>
                    <a:pt x="88" y="18745"/>
                  </a:lnTo>
                  <a:cubicBezTo>
                    <a:pt x="38" y="19453"/>
                    <a:pt x="38" y="20139"/>
                    <a:pt x="0" y="20848"/>
                  </a:cubicBezTo>
                  <a:lnTo>
                    <a:pt x="0" y="21157"/>
                  </a:lnTo>
                  <a:cubicBezTo>
                    <a:pt x="289" y="21445"/>
                    <a:pt x="528" y="21600"/>
                    <a:pt x="779" y="21600"/>
                  </a:cubicBezTo>
                  <a:cubicBezTo>
                    <a:pt x="1257" y="21600"/>
                    <a:pt x="1772" y="21069"/>
                    <a:pt x="2727" y="20073"/>
                  </a:cubicBezTo>
                  <a:cubicBezTo>
                    <a:pt x="4310" y="18280"/>
                    <a:pt x="6019" y="16820"/>
                    <a:pt x="7828" y="15802"/>
                  </a:cubicBezTo>
                  <a:cubicBezTo>
                    <a:pt x="9324" y="14872"/>
                    <a:pt x="11045" y="14629"/>
                    <a:pt x="12766" y="14629"/>
                  </a:cubicBezTo>
                  <a:cubicBezTo>
                    <a:pt x="13759" y="14629"/>
                    <a:pt x="14764" y="14717"/>
                    <a:pt x="15707" y="14806"/>
                  </a:cubicBezTo>
                  <a:cubicBezTo>
                    <a:pt x="16561" y="14850"/>
                    <a:pt x="17416" y="14916"/>
                    <a:pt x="18207" y="14916"/>
                  </a:cubicBezTo>
                  <a:cubicBezTo>
                    <a:pt x="19602" y="14916"/>
                    <a:pt x="20783" y="14717"/>
                    <a:pt x="21286" y="13876"/>
                  </a:cubicBezTo>
                  <a:cubicBezTo>
                    <a:pt x="21512" y="13411"/>
                    <a:pt x="21600" y="12858"/>
                    <a:pt x="21550" y="12327"/>
                  </a:cubicBezTo>
                  <a:cubicBezTo>
                    <a:pt x="21550" y="11154"/>
                    <a:pt x="20896" y="9605"/>
                    <a:pt x="19665" y="8056"/>
                  </a:cubicBezTo>
                  <a:cubicBezTo>
                    <a:pt x="16147" y="3607"/>
                    <a:pt x="9173" y="0"/>
                    <a:pt x="573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92" name="Google Shape;4691;p57"/>
            <p:cNvSpPr/>
            <p:nvPr/>
          </p:nvSpPr>
          <p:spPr>
            <a:xfrm>
              <a:off x="601576" y="738806"/>
              <a:ext cx="29522" cy="30468"/>
            </a:xfrm>
            <a:custGeom>
              <a:avLst/>
              <a:gdLst/>
              <a:ahLst/>
              <a:cxnLst>
                <a:cxn ang="0">
                  <a:pos x="wd2" y="hd2"/>
                </a:cxn>
                <a:cxn ang="5400000">
                  <a:pos x="wd2" y="hd2"/>
                </a:cxn>
                <a:cxn ang="10800000">
                  <a:pos x="wd2" y="hd2"/>
                </a:cxn>
                <a:cxn ang="16200000">
                  <a:pos x="wd2" y="hd2"/>
                </a:cxn>
              </a:cxnLst>
              <a:rect l="0" t="0" r="r" b="b"/>
              <a:pathLst>
                <a:path w="21573" h="21600" fill="norm" stroke="1" extrusionOk="0">
                  <a:moveTo>
                    <a:pt x="21434" y="0"/>
                  </a:moveTo>
                  <a:lnTo>
                    <a:pt x="20878" y="135"/>
                  </a:lnTo>
                  <a:lnTo>
                    <a:pt x="20640" y="202"/>
                  </a:lnTo>
                  <a:lnTo>
                    <a:pt x="20432" y="270"/>
                  </a:lnTo>
                  <a:lnTo>
                    <a:pt x="20114" y="366"/>
                  </a:lnTo>
                  <a:lnTo>
                    <a:pt x="19876" y="472"/>
                  </a:lnTo>
                  <a:lnTo>
                    <a:pt x="19668" y="568"/>
                  </a:lnTo>
                  <a:lnTo>
                    <a:pt x="19321" y="741"/>
                  </a:lnTo>
                  <a:lnTo>
                    <a:pt x="19142" y="809"/>
                  </a:lnTo>
                  <a:lnTo>
                    <a:pt x="18864" y="972"/>
                  </a:lnTo>
                  <a:lnTo>
                    <a:pt x="18626" y="1107"/>
                  </a:lnTo>
                  <a:lnTo>
                    <a:pt x="18448" y="1174"/>
                  </a:lnTo>
                  <a:lnTo>
                    <a:pt x="18140" y="1376"/>
                  </a:lnTo>
                  <a:lnTo>
                    <a:pt x="18001" y="1444"/>
                  </a:lnTo>
                  <a:lnTo>
                    <a:pt x="17684" y="1646"/>
                  </a:lnTo>
                  <a:cubicBezTo>
                    <a:pt x="16920" y="2089"/>
                    <a:pt x="16433" y="2387"/>
                    <a:pt x="16017" y="2426"/>
                  </a:cubicBezTo>
                  <a:cubicBezTo>
                    <a:pt x="15898" y="2435"/>
                    <a:pt x="15769" y="2435"/>
                    <a:pt x="15640" y="2435"/>
                  </a:cubicBezTo>
                  <a:cubicBezTo>
                    <a:pt x="15342" y="2435"/>
                    <a:pt x="15025" y="2416"/>
                    <a:pt x="14737" y="2387"/>
                  </a:cubicBezTo>
                  <a:cubicBezTo>
                    <a:pt x="14241" y="2349"/>
                    <a:pt x="13755" y="2320"/>
                    <a:pt x="13308" y="2320"/>
                  </a:cubicBezTo>
                  <a:cubicBezTo>
                    <a:pt x="12286" y="2320"/>
                    <a:pt x="11472" y="2483"/>
                    <a:pt x="11324" y="3061"/>
                  </a:cubicBezTo>
                  <a:cubicBezTo>
                    <a:pt x="10699" y="5593"/>
                    <a:pt x="7434" y="5862"/>
                    <a:pt x="4835" y="6026"/>
                  </a:cubicBezTo>
                  <a:cubicBezTo>
                    <a:pt x="4795" y="6026"/>
                    <a:pt x="4755" y="6026"/>
                    <a:pt x="4716" y="6026"/>
                  </a:cubicBezTo>
                  <a:cubicBezTo>
                    <a:pt x="4309" y="6026"/>
                    <a:pt x="3902" y="6189"/>
                    <a:pt x="3614" y="6430"/>
                  </a:cubicBezTo>
                  <a:cubicBezTo>
                    <a:pt x="3337" y="6767"/>
                    <a:pt x="3515" y="7412"/>
                    <a:pt x="3614" y="7845"/>
                  </a:cubicBezTo>
                  <a:cubicBezTo>
                    <a:pt x="3684" y="8153"/>
                    <a:pt x="3723" y="8422"/>
                    <a:pt x="3684" y="8692"/>
                  </a:cubicBezTo>
                  <a:cubicBezTo>
                    <a:pt x="3684" y="8788"/>
                    <a:pt x="3654" y="8856"/>
                    <a:pt x="3614" y="8923"/>
                  </a:cubicBezTo>
                  <a:lnTo>
                    <a:pt x="3614" y="8961"/>
                  </a:lnTo>
                  <a:cubicBezTo>
                    <a:pt x="3376" y="9462"/>
                    <a:pt x="2265" y="10309"/>
                    <a:pt x="1809" y="10646"/>
                  </a:cubicBezTo>
                  <a:lnTo>
                    <a:pt x="1709" y="10713"/>
                  </a:lnTo>
                  <a:lnTo>
                    <a:pt x="3" y="11079"/>
                  </a:lnTo>
                  <a:cubicBezTo>
                    <a:pt x="-27" y="11493"/>
                    <a:pt x="181" y="11859"/>
                    <a:pt x="558" y="12032"/>
                  </a:cubicBezTo>
                  <a:cubicBezTo>
                    <a:pt x="1600" y="12571"/>
                    <a:pt x="2711" y="13813"/>
                    <a:pt x="3892" y="15132"/>
                  </a:cubicBezTo>
                  <a:cubicBezTo>
                    <a:pt x="5073" y="16441"/>
                    <a:pt x="6224" y="17721"/>
                    <a:pt x="7156" y="18193"/>
                  </a:cubicBezTo>
                  <a:cubicBezTo>
                    <a:pt x="8059" y="18635"/>
                    <a:pt x="8754" y="19376"/>
                    <a:pt x="9141" y="20214"/>
                  </a:cubicBezTo>
                  <a:lnTo>
                    <a:pt x="11086" y="20214"/>
                  </a:lnTo>
                  <a:lnTo>
                    <a:pt x="11294" y="20252"/>
                  </a:lnTo>
                  <a:lnTo>
                    <a:pt x="11433" y="20281"/>
                  </a:lnTo>
                  <a:lnTo>
                    <a:pt x="11641" y="20349"/>
                  </a:lnTo>
                  <a:lnTo>
                    <a:pt x="11740" y="20387"/>
                  </a:lnTo>
                  <a:cubicBezTo>
                    <a:pt x="11810" y="20416"/>
                    <a:pt x="11919" y="20455"/>
                    <a:pt x="12018" y="20483"/>
                  </a:cubicBezTo>
                  <a:cubicBezTo>
                    <a:pt x="12504" y="20628"/>
                    <a:pt x="13020" y="20724"/>
                    <a:pt x="13556" y="20724"/>
                  </a:cubicBezTo>
                  <a:cubicBezTo>
                    <a:pt x="13635" y="20724"/>
                    <a:pt x="13715" y="20724"/>
                    <a:pt x="13794" y="20724"/>
                  </a:cubicBezTo>
                  <a:lnTo>
                    <a:pt x="14112" y="20724"/>
                  </a:lnTo>
                  <a:cubicBezTo>
                    <a:pt x="15362" y="20753"/>
                    <a:pt x="16642" y="20791"/>
                    <a:pt x="17475" y="21398"/>
                  </a:cubicBezTo>
                  <a:cubicBezTo>
                    <a:pt x="17545" y="21427"/>
                    <a:pt x="17584" y="21465"/>
                    <a:pt x="17654" y="21494"/>
                  </a:cubicBezTo>
                  <a:lnTo>
                    <a:pt x="17723" y="21533"/>
                  </a:lnTo>
                  <a:lnTo>
                    <a:pt x="17892" y="21561"/>
                  </a:lnTo>
                  <a:lnTo>
                    <a:pt x="17961" y="21561"/>
                  </a:lnTo>
                  <a:lnTo>
                    <a:pt x="18170" y="21600"/>
                  </a:lnTo>
                  <a:lnTo>
                    <a:pt x="18587" y="21600"/>
                  </a:lnTo>
                  <a:cubicBezTo>
                    <a:pt x="18517" y="21494"/>
                    <a:pt x="18487" y="21398"/>
                    <a:pt x="18448" y="21330"/>
                  </a:cubicBezTo>
                  <a:cubicBezTo>
                    <a:pt x="17614" y="19944"/>
                    <a:pt x="18448" y="17721"/>
                    <a:pt x="19212" y="15536"/>
                  </a:cubicBezTo>
                  <a:cubicBezTo>
                    <a:pt x="19390" y="15064"/>
                    <a:pt x="19559" y="14593"/>
                    <a:pt x="19698" y="14150"/>
                  </a:cubicBezTo>
                  <a:cubicBezTo>
                    <a:pt x="19976" y="13312"/>
                    <a:pt x="19906" y="11763"/>
                    <a:pt x="19837" y="10271"/>
                  </a:cubicBezTo>
                  <a:cubicBezTo>
                    <a:pt x="19737" y="8047"/>
                    <a:pt x="19628" y="5929"/>
                    <a:pt x="20571" y="4948"/>
                  </a:cubicBezTo>
                  <a:cubicBezTo>
                    <a:pt x="21226" y="4245"/>
                    <a:pt x="21265" y="3773"/>
                    <a:pt x="21295" y="2657"/>
                  </a:cubicBezTo>
                  <a:cubicBezTo>
                    <a:pt x="21335" y="1752"/>
                    <a:pt x="21434" y="876"/>
                    <a:pt x="2157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495" name="Google Shape;4701;p57"/>
            <p:cNvGrpSpPr/>
            <p:nvPr/>
          </p:nvGrpSpPr>
          <p:grpSpPr>
            <a:xfrm>
              <a:off x="600209" y="744214"/>
              <a:ext cx="12701" cy="12701"/>
              <a:chOff x="0" y="0"/>
              <a:chExt cx="12700" cy="12700"/>
            </a:xfrm>
          </p:grpSpPr>
          <p:sp>
            <p:nvSpPr>
              <p:cNvPr id="3493"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7793" h="21600" fill="norm" stroke="1" extrusionOk="0">
                    <a:moveTo>
                      <a:pt x="0" y="0"/>
                    </a:moveTo>
                    <a:cubicBezTo>
                      <a:pt x="15429" y="6873"/>
                      <a:pt x="21600" y="13745"/>
                      <a:pt x="15429"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94"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7793" h="21600" fill="norm" stroke="1" extrusionOk="0">
                    <a:moveTo>
                      <a:pt x="15429" y="21600"/>
                    </a:moveTo>
                    <a:cubicBezTo>
                      <a:pt x="21600" y="13745"/>
                      <a:pt x="15429" y="687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496" name="Google Shape;4702;p57"/>
            <p:cNvSpPr/>
            <p:nvPr/>
          </p:nvSpPr>
          <p:spPr>
            <a:xfrm>
              <a:off x="702541" y="813427"/>
              <a:ext cx="291525" cy="299507"/>
            </a:xfrm>
            <a:custGeom>
              <a:avLst/>
              <a:gdLst/>
              <a:ahLst/>
              <a:cxnLst>
                <a:cxn ang="0">
                  <a:pos x="wd2" y="hd2"/>
                </a:cxn>
                <a:cxn ang="5400000">
                  <a:pos x="wd2" y="hd2"/>
                </a:cxn>
                <a:cxn ang="10800000">
                  <a:pos x="wd2" y="hd2"/>
                </a:cxn>
                <a:cxn ang="16200000">
                  <a:pos x="wd2" y="hd2"/>
                </a:cxn>
              </a:cxnLst>
              <a:rect l="0" t="0" r="r" b="b"/>
              <a:pathLst>
                <a:path w="21470" h="21600" fill="norm" stroke="1" extrusionOk="0">
                  <a:moveTo>
                    <a:pt x="7453" y="0"/>
                  </a:moveTo>
                  <a:lnTo>
                    <a:pt x="7443" y="4"/>
                  </a:lnTo>
                  <a:lnTo>
                    <a:pt x="7436" y="7"/>
                  </a:lnTo>
                  <a:cubicBezTo>
                    <a:pt x="7432" y="7"/>
                    <a:pt x="7429" y="11"/>
                    <a:pt x="7425" y="11"/>
                  </a:cubicBezTo>
                  <a:cubicBezTo>
                    <a:pt x="7401" y="31"/>
                    <a:pt x="7380" y="55"/>
                    <a:pt x="7369" y="79"/>
                  </a:cubicBezTo>
                  <a:cubicBezTo>
                    <a:pt x="7359" y="96"/>
                    <a:pt x="7352" y="110"/>
                    <a:pt x="7345" y="127"/>
                  </a:cubicBezTo>
                  <a:cubicBezTo>
                    <a:pt x="7320" y="189"/>
                    <a:pt x="7278" y="244"/>
                    <a:pt x="7222" y="285"/>
                  </a:cubicBezTo>
                  <a:lnTo>
                    <a:pt x="7208" y="292"/>
                  </a:lnTo>
                  <a:cubicBezTo>
                    <a:pt x="7201" y="299"/>
                    <a:pt x="7191" y="302"/>
                    <a:pt x="7184" y="302"/>
                  </a:cubicBezTo>
                  <a:cubicBezTo>
                    <a:pt x="7138" y="322"/>
                    <a:pt x="7093" y="340"/>
                    <a:pt x="7051" y="363"/>
                  </a:cubicBezTo>
                  <a:lnTo>
                    <a:pt x="6995" y="391"/>
                  </a:lnTo>
                  <a:cubicBezTo>
                    <a:pt x="6837" y="473"/>
                    <a:pt x="6662" y="562"/>
                    <a:pt x="6529" y="566"/>
                  </a:cubicBezTo>
                  <a:cubicBezTo>
                    <a:pt x="6524" y="567"/>
                    <a:pt x="6519" y="567"/>
                    <a:pt x="6514" y="567"/>
                  </a:cubicBezTo>
                  <a:cubicBezTo>
                    <a:pt x="6501" y="567"/>
                    <a:pt x="6489" y="565"/>
                    <a:pt x="6477" y="562"/>
                  </a:cubicBezTo>
                  <a:cubicBezTo>
                    <a:pt x="6454" y="558"/>
                    <a:pt x="6432" y="556"/>
                    <a:pt x="6410" y="556"/>
                  </a:cubicBezTo>
                  <a:cubicBezTo>
                    <a:pt x="6344" y="556"/>
                    <a:pt x="6279" y="575"/>
                    <a:pt x="6224" y="610"/>
                  </a:cubicBezTo>
                  <a:cubicBezTo>
                    <a:pt x="6193" y="635"/>
                    <a:pt x="6175" y="672"/>
                    <a:pt x="6179" y="710"/>
                  </a:cubicBezTo>
                  <a:cubicBezTo>
                    <a:pt x="6179" y="829"/>
                    <a:pt x="6112" y="881"/>
                    <a:pt x="6046" y="888"/>
                  </a:cubicBezTo>
                  <a:cubicBezTo>
                    <a:pt x="6040" y="888"/>
                    <a:pt x="6035" y="889"/>
                    <a:pt x="6029" y="889"/>
                  </a:cubicBezTo>
                  <a:cubicBezTo>
                    <a:pt x="5941" y="889"/>
                    <a:pt x="5859" y="813"/>
                    <a:pt x="5832" y="706"/>
                  </a:cubicBezTo>
                  <a:cubicBezTo>
                    <a:pt x="5825" y="672"/>
                    <a:pt x="5720" y="665"/>
                    <a:pt x="5640" y="655"/>
                  </a:cubicBezTo>
                  <a:cubicBezTo>
                    <a:pt x="5542" y="648"/>
                    <a:pt x="5437" y="637"/>
                    <a:pt x="5374" y="580"/>
                  </a:cubicBezTo>
                  <a:cubicBezTo>
                    <a:pt x="5353" y="562"/>
                    <a:pt x="5328" y="555"/>
                    <a:pt x="5300" y="552"/>
                  </a:cubicBezTo>
                  <a:lnTo>
                    <a:pt x="5293" y="552"/>
                  </a:lnTo>
                  <a:cubicBezTo>
                    <a:pt x="5267" y="549"/>
                    <a:pt x="5240" y="547"/>
                    <a:pt x="5213" y="547"/>
                  </a:cubicBezTo>
                  <a:cubicBezTo>
                    <a:pt x="5180" y="547"/>
                    <a:pt x="5147" y="549"/>
                    <a:pt x="5115" y="555"/>
                  </a:cubicBezTo>
                  <a:cubicBezTo>
                    <a:pt x="5321" y="682"/>
                    <a:pt x="5339" y="820"/>
                    <a:pt x="5339" y="1001"/>
                  </a:cubicBezTo>
                  <a:cubicBezTo>
                    <a:pt x="5335" y="1042"/>
                    <a:pt x="5356" y="1080"/>
                    <a:pt x="5388" y="1107"/>
                  </a:cubicBezTo>
                  <a:cubicBezTo>
                    <a:pt x="5458" y="1165"/>
                    <a:pt x="5493" y="1251"/>
                    <a:pt x="5486" y="1337"/>
                  </a:cubicBezTo>
                  <a:cubicBezTo>
                    <a:pt x="5486" y="1354"/>
                    <a:pt x="5489" y="1371"/>
                    <a:pt x="5493" y="1385"/>
                  </a:cubicBezTo>
                  <a:cubicBezTo>
                    <a:pt x="5517" y="1382"/>
                    <a:pt x="5545" y="1375"/>
                    <a:pt x="5570" y="1368"/>
                  </a:cubicBezTo>
                  <a:cubicBezTo>
                    <a:pt x="5608" y="1350"/>
                    <a:pt x="5654" y="1341"/>
                    <a:pt x="5699" y="1337"/>
                  </a:cubicBezTo>
                  <a:cubicBezTo>
                    <a:pt x="5776" y="1337"/>
                    <a:pt x="5839" y="1395"/>
                    <a:pt x="5843" y="1471"/>
                  </a:cubicBezTo>
                  <a:cubicBezTo>
                    <a:pt x="5853" y="1560"/>
                    <a:pt x="5787" y="1666"/>
                    <a:pt x="5647" y="1690"/>
                  </a:cubicBezTo>
                  <a:cubicBezTo>
                    <a:pt x="5503" y="1714"/>
                    <a:pt x="5433" y="1782"/>
                    <a:pt x="5384" y="1934"/>
                  </a:cubicBezTo>
                  <a:cubicBezTo>
                    <a:pt x="5342" y="2064"/>
                    <a:pt x="5241" y="2074"/>
                    <a:pt x="5167" y="2081"/>
                  </a:cubicBezTo>
                  <a:cubicBezTo>
                    <a:pt x="5108" y="2085"/>
                    <a:pt x="5048" y="2105"/>
                    <a:pt x="5003" y="2142"/>
                  </a:cubicBezTo>
                  <a:lnTo>
                    <a:pt x="4968" y="2170"/>
                  </a:lnTo>
                  <a:cubicBezTo>
                    <a:pt x="4898" y="2242"/>
                    <a:pt x="4814" y="2304"/>
                    <a:pt x="4726" y="2348"/>
                  </a:cubicBezTo>
                  <a:cubicBezTo>
                    <a:pt x="4699" y="2362"/>
                    <a:pt x="4671" y="2369"/>
                    <a:pt x="4643" y="2369"/>
                  </a:cubicBezTo>
                  <a:cubicBezTo>
                    <a:pt x="4609" y="2369"/>
                    <a:pt x="4575" y="2359"/>
                    <a:pt x="4544" y="2338"/>
                  </a:cubicBezTo>
                  <a:cubicBezTo>
                    <a:pt x="4525" y="2326"/>
                    <a:pt x="4508" y="2319"/>
                    <a:pt x="4488" y="2319"/>
                  </a:cubicBezTo>
                  <a:cubicBezTo>
                    <a:pt x="4449" y="2319"/>
                    <a:pt x="4404" y="2343"/>
                    <a:pt x="4327" y="2386"/>
                  </a:cubicBezTo>
                  <a:lnTo>
                    <a:pt x="4320" y="2389"/>
                  </a:lnTo>
                  <a:cubicBezTo>
                    <a:pt x="4310" y="2396"/>
                    <a:pt x="4299" y="2400"/>
                    <a:pt x="4292" y="2403"/>
                  </a:cubicBezTo>
                  <a:lnTo>
                    <a:pt x="4282" y="2407"/>
                  </a:lnTo>
                  <a:lnTo>
                    <a:pt x="4264" y="2414"/>
                  </a:lnTo>
                  <a:lnTo>
                    <a:pt x="4254" y="2417"/>
                  </a:lnTo>
                  <a:lnTo>
                    <a:pt x="4236" y="2421"/>
                  </a:lnTo>
                  <a:lnTo>
                    <a:pt x="4173" y="2421"/>
                  </a:lnTo>
                  <a:lnTo>
                    <a:pt x="4152" y="2417"/>
                  </a:lnTo>
                  <a:lnTo>
                    <a:pt x="4145" y="2417"/>
                  </a:lnTo>
                  <a:cubicBezTo>
                    <a:pt x="4138" y="2414"/>
                    <a:pt x="4131" y="2410"/>
                    <a:pt x="4120" y="2407"/>
                  </a:cubicBezTo>
                  <a:lnTo>
                    <a:pt x="4117" y="2407"/>
                  </a:lnTo>
                  <a:lnTo>
                    <a:pt x="4096" y="2396"/>
                  </a:lnTo>
                  <a:lnTo>
                    <a:pt x="4089" y="2389"/>
                  </a:lnTo>
                  <a:lnTo>
                    <a:pt x="4068" y="2379"/>
                  </a:lnTo>
                  <a:lnTo>
                    <a:pt x="4064" y="2376"/>
                  </a:lnTo>
                  <a:lnTo>
                    <a:pt x="4040" y="2355"/>
                  </a:lnTo>
                  <a:lnTo>
                    <a:pt x="4033" y="2352"/>
                  </a:lnTo>
                  <a:lnTo>
                    <a:pt x="4012" y="2334"/>
                  </a:lnTo>
                  <a:lnTo>
                    <a:pt x="4005" y="2328"/>
                  </a:lnTo>
                  <a:lnTo>
                    <a:pt x="3977" y="2307"/>
                  </a:lnTo>
                  <a:lnTo>
                    <a:pt x="3917" y="2259"/>
                  </a:lnTo>
                  <a:cubicBezTo>
                    <a:pt x="3847" y="2197"/>
                    <a:pt x="3788" y="2122"/>
                    <a:pt x="3742" y="2040"/>
                  </a:cubicBezTo>
                  <a:lnTo>
                    <a:pt x="3718" y="2002"/>
                  </a:lnTo>
                  <a:lnTo>
                    <a:pt x="3711" y="1989"/>
                  </a:lnTo>
                  <a:lnTo>
                    <a:pt x="3697" y="1964"/>
                  </a:lnTo>
                  <a:lnTo>
                    <a:pt x="3683" y="1948"/>
                  </a:lnTo>
                  <a:lnTo>
                    <a:pt x="3669" y="1927"/>
                  </a:lnTo>
                  <a:lnTo>
                    <a:pt x="3658" y="1909"/>
                  </a:lnTo>
                  <a:lnTo>
                    <a:pt x="3641" y="1889"/>
                  </a:lnTo>
                  <a:lnTo>
                    <a:pt x="3630" y="1868"/>
                  </a:lnTo>
                  <a:lnTo>
                    <a:pt x="3613" y="1848"/>
                  </a:lnTo>
                  <a:lnTo>
                    <a:pt x="3599" y="1830"/>
                  </a:lnTo>
                  <a:lnTo>
                    <a:pt x="3581" y="1810"/>
                  </a:lnTo>
                  <a:lnTo>
                    <a:pt x="3564" y="1789"/>
                  </a:lnTo>
                  <a:lnTo>
                    <a:pt x="3546" y="1768"/>
                  </a:lnTo>
                  <a:lnTo>
                    <a:pt x="3525" y="1748"/>
                  </a:lnTo>
                  <a:cubicBezTo>
                    <a:pt x="3483" y="1768"/>
                    <a:pt x="3427" y="1786"/>
                    <a:pt x="3375" y="1803"/>
                  </a:cubicBezTo>
                  <a:cubicBezTo>
                    <a:pt x="3263" y="1848"/>
                    <a:pt x="3144" y="1875"/>
                    <a:pt x="3021" y="1886"/>
                  </a:cubicBezTo>
                  <a:lnTo>
                    <a:pt x="3004" y="1886"/>
                  </a:lnTo>
                  <a:cubicBezTo>
                    <a:pt x="2969" y="1886"/>
                    <a:pt x="2916" y="1886"/>
                    <a:pt x="2853" y="1882"/>
                  </a:cubicBezTo>
                  <a:cubicBezTo>
                    <a:pt x="2794" y="1881"/>
                    <a:pt x="2696" y="1878"/>
                    <a:pt x="2595" y="1878"/>
                  </a:cubicBezTo>
                  <a:cubicBezTo>
                    <a:pt x="2459" y="1878"/>
                    <a:pt x="2317" y="1883"/>
                    <a:pt x="2258" y="1903"/>
                  </a:cubicBezTo>
                  <a:cubicBezTo>
                    <a:pt x="2251" y="1903"/>
                    <a:pt x="2244" y="1906"/>
                    <a:pt x="2241" y="1909"/>
                  </a:cubicBezTo>
                  <a:cubicBezTo>
                    <a:pt x="2234" y="1961"/>
                    <a:pt x="2244" y="2009"/>
                    <a:pt x="2272" y="2053"/>
                  </a:cubicBezTo>
                  <a:cubicBezTo>
                    <a:pt x="2283" y="2081"/>
                    <a:pt x="2307" y="2101"/>
                    <a:pt x="2335" y="2112"/>
                  </a:cubicBezTo>
                  <a:cubicBezTo>
                    <a:pt x="2430" y="2133"/>
                    <a:pt x="2552" y="2174"/>
                    <a:pt x="2577" y="2266"/>
                  </a:cubicBezTo>
                  <a:cubicBezTo>
                    <a:pt x="2598" y="2362"/>
                    <a:pt x="2500" y="2427"/>
                    <a:pt x="2468" y="2448"/>
                  </a:cubicBezTo>
                  <a:cubicBezTo>
                    <a:pt x="2398" y="2496"/>
                    <a:pt x="2318" y="2519"/>
                    <a:pt x="2230" y="2523"/>
                  </a:cubicBezTo>
                  <a:cubicBezTo>
                    <a:pt x="2143" y="2530"/>
                    <a:pt x="2125" y="2533"/>
                    <a:pt x="2125" y="2684"/>
                  </a:cubicBezTo>
                  <a:cubicBezTo>
                    <a:pt x="2125" y="2718"/>
                    <a:pt x="2129" y="2753"/>
                    <a:pt x="2139" y="2784"/>
                  </a:cubicBezTo>
                  <a:cubicBezTo>
                    <a:pt x="2178" y="2887"/>
                    <a:pt x="2230" y="2983"/>
                    <a:pt x="2300" y="3065"/>
                  </a:cubicBezTo>
                  <a:cubicBezTo>
                    <a:pt x="2384" y="3177"/>
                    <a:pt x="2472" y="3298"/>
                    <a:pt x="2486" y="3431"/>
                  </a:cubicBezTo>
                  <a:cubicBezTo>
                    <a:pt x="2489" y="3476"/>
                    <a:pt x="2486" y="3524"/>
                    <a:pt x="2472" y="3572"/>
                  </a:cubicBezTo>
                  <a:cubicBezTo>
                    <a:pt x="2412" y="3805"/>
                    <a:pt x="2377" y="4042"/>
                    <a:pt x="2363" y="4285"/>
                  </a:cubicBezTo>
                  <a:cubicBezTo>
                    <a:pt x="2363" y="4292"/>
                    <a:pt x="2342" y="4892"/>
                    <a:pt x="2160" y="5043"/>
                  </a:cubicBezTo>
                  <a:lnTo>
                    <a:pt x="2181" y="5070"/>
                  </a:lnTo>
                  <a:lnTo>
                    <a:pt x="2090" y="5077"/>
                  </a:lnTo>
                  <a:cubicBezTo>
                    <a:pt x="2069" y="5080"/>
                    <a:pt x="2051" y="5080"/>
                    <a:pt x="2030" y="5080"/>
                  </a:cubicBezTo>
                  <a:lnTo>
                    <a:pt x="2027" y="5080"/>
                  </a:lnTo>
                  <a:cubicBezTo>
                    <a:pt x="1988" y="5077"/>
                    <a:pt x="1946" y="5070"/>
                    <a:pt x="1911" y="5057"/>
                  </a:cubicBezTo>
                  <a:cubicBezTo>
                    <a:pt x="1872" y="5046"/>
                    <a:pt x="1837" y="5036"/>
                    <a:pt x="1801" y="5036"/>
                  </a:cubicBezTo>
                  <a:cubicBezTo>
                    <a:pt x="1756" y="5036"/>
                    <a:pt x="1712" y="5051"/>
                    <a:pt x="1659" y="5094"/>
                  </a:cubicBezTo>
                  <a:cubicBezTo>
                    <a:pt x="1586" y="5153"/>
                    <a:pt x="1495" y="5190"/>
                    <a:pt x="1404" y="5203"/>
                  </a:cubicBezTo>
                  <a:cubicBezTo>
                    <a:pt x="1372" y="5210"/>
                    <a:pt x="1344" y="5214"/>
                    <a:pt x="1316" y="5217"/>
                  </a:cubicBezTo>
                  <a:cubicBezTo>
                    <a:pt x="1285" y="5224"/>
                    <a:pt x="1260" y="5228"/>
                    <a:pt x="1232" y="5235"/>
                  </a:cubicBezTo>
                  <a:cubicBezTo>
                    <a:pt x="1145" y="5245"/>
                    <a:pt x="1064" y="5279"/>
                    <a:pt x="994" y="5331"/>
                  </a:cubicBezTo>
                  <a:cubicBezTo>
                    <a:pt x="917" y="5388"/>
                    <a:pt x="826" y="5434"/>
                    <a:pt x="735" y="5461"/>
                  </a:cubicBezTo>
                  <a:lnTo>
                    <a:pt x="700" y="5471"/>
                  </a:lnTo>
                  <a:cubicBezTo>
                    <a:pt x="581" y="5509"/>
                    <a:pt x="539" y="5526"/>
                    <a:pt x="536" y="5601"/>
                  </a:cubicBezTo>
                  <a:cubicBezTo>
                    <a:pt x="522" y="5697"/>
                    <a:pt x="483" y="5786"/>
                    <a:pt x="427" y="5865"/>
                  </a:cubicBezTo>
                  <a:cubicBezTo>
                    <a:pt x="371" y="5954"/>
                    <a:pt x="340" y="6013"/>
                    <a:pt x="354" y="6085"/>
                  </a:cubicBezTo>
                  <a:cubicBezTo>
                    <a:pt x="399" y="6256"/>
                    <a:pt x="308" y="6304"/>
                    <a:pt x="228" y="6342"/>
                  </a:cubicBezTo>
                  <a:cubicBezTo>
                    <a:pt x="179" y="6366"/>
                    <a:pt x="133" y="6397"/>
                    <a:pt x="95" y="6431"/>
                  </a:cubicBezTo>
                  <a:cubicBezTo>
                    <a:pt x="42" y="6486"/>
                    <a:pt x="49" y="6520"/>
                    <a:pt x="60" y="6575"/>
                  </a:cubicBezTo>
                  <a:cubicBezTo>
                    <a:pt x="81" y="6647"/>
                    <a:pt x="67" y="6722"/>
                    <a:pt x="17" y="6777"/>
                  </a:cubicBezTo>
                  <a:cubicBezTo>
                    <a:pt x="-39" y="6843"/>
                    <a:pt x="53" y="6983"/>
                    <a:pt x="144" y="7117"/>
                  </a:cubicBezTo>
                  <a:lnTo>
                    <a:pt x="172" y="7161"/>
                  </a:lnTo>
                  <a:cubicBezTo>
                    <a:pt x="196" y="7199"/>
                    <a:pt x="221" y="7236"/>
                    <a:pt x="249" y="7271"/>
                  </a:cubicBezTo>
                  <a:cubicBezTo>
                    <a:pt x="336" y="7398"/>
                    <a:pt x="424" y="7514"/>
                    <a:pt x="406" y="7661"/>
                  </a:cubicBezTo>
                  <a:cubicBezTo>
                    <a:pt x="399" y="7695"/>
                    <a:pt x="410" y="7730"/>
                    <a:pt x="434" y="7757"/>
                  </a:cubicBezTo>
                  <a:cubicBezTo>
                    <a:pt x="460" y="7784"/>
                    <a:pt x="508" y="7797"/>
                    <a:pt x="570" y="7797"/>
                  </a:cubicBezTo>
                  <a:cubicBezTo>
                    <a:pt x="582" y="7797"/>
                    <a:pt x="596" y="7796"/>
                    <a:pt x="609" y="7795"/>
                  </a:cubicBezTo>
                  <a:cubicBezTo>
                    <a:pt x="615" y="7794"/>
                    <a:pt x="620" y="7794"/>
                    <a:pt x="626" y="7794"/>
                  </a:cubicBezTo>
                  <a:cubicBezTo>
                    <a:pt x="741" y="7794"/>
                    <a:pt x="767" y="7898"/>
                    <a:pt x="784" y="7964"/>
                  </a:cubicBezTo>
                  <a:cubicBezTo>
                    <a:pt x="809" y="8060"/>
                    <a:pt x="823" y="8097"/>
                    <a:pt x="907" y="8097"/>
                  </a:cubicBezTo>
                  <a:cubicBezTo>
                    <a:pt x="973" y="8097"/>
                    <a:pt x="1040" y="8101"/>
                    <a:pt x="1099" y="8104"/>
                  </a:cubicBezTo>
                  <a:cubicBezTo>
                    <a:pt x="1152" y="8108"/>
                    <a:pt x="1203" y="8111"/>
                    <a:pt x="1250" y="8111"/>
                  </a:cubicBezTo>
                  <a:cubicBezTo>
                    <a:pt x="1340" y="8111"/>
                    <a:pt x="1411" y="8099"/>
                    <a:pt x="1432" y="8056"/>
                  </a:cubicBezTo>
                  <a:cubicBezTo>
                    <a:pt x="1477" y="7953"/>
                    <a:pt x="1574" y="7858"/>
                    <a:pt x="1668" y="7858"/>
                  </a:cubicBezTo>
                  <a:cubicBezTo>
                    <a:pt x="1677" y="7858"/>
                    <a:pt x="1686" y="7859"/>
                    <a:pt x="1694" y="7860"/>
                  </a:cubicBezTo>
                  <a:cubicBezTo>
                    <a:pt x="1733" y="7867"/>
                    <a:pt x="1799" y="7901"/>
                    <a:pt x="1799" y="8035"/>
                  </a:cubicBezTo>
                  <a:cubicBezTo>
                    <a:pt x="1799" y="8067"/>
                    <a:pt x="1799" y="8108"/>
                    <a:pt x="1796" y="8156"/>
                  </a:cubicBezTo>
                  <a:cubicBezTo>
                    <a:pt x="1792" y="8272"/>
                    <a:pt x="1782" y="8622"/>
                    <a:pt x="1838" y="8673"/>
                  </a:cubicBezTo>
                  <a:cubicBezTo>
                    <a:pt x="1859" y="8666"/>
                    <a:pt x="1876" y="8659"/>
                    <a:pt x="1894" y="8656"/>
                  </a:cubicBezTo>
                  <a:lnTo>
                    <a:pt x="1904" y="8656"/>
                  </a:lnTo>
                  <a:cubicBezTo>
                    <a:pt x="1988" y="8637"/>
                    <a:pt x="2074" y="8629"/>
                    <a:pt x="2160" y="8629"/>
                  </a:cubicBezTo>
                  <a:cubicBezTo>
                    <a:pt x="2203" y="8629"/>
                    <a:pt x="2246" y="8631"/>
                    <a:pt x="2290" y="8635"/>
                  </a:cubicBezTo>
                  <a:lnTo>
                    <a:pt x="2290" y="8632"/>
                  </a:lnTo>
                  <a:lnTo>
                    <a:pt x="2356" y="8638"/>
                  </a:lnTo>
                  <a:cubicBezTo>
                    <a:pt x="2405" y="8645"/>
                    <a:pt x="2458" y="8652"/>
                    <a:pt x="2507" y="8663"/>
                  </a:cubicBezTo>
                  <a:lnTo>
                    <a:pt x="2510" y="8663"/>
                  </a:lnTo>
                  <a:lnTo>
                    <a:pt x="2542" y="8673"/>
                  </a:lnTo>
                  <a:lnTo>
                    <a:pt x="2559" y="8677"/>
                  </a:lnTo>
                  <a:lnTo>
                    <a:pt x="2598" y="8686"/>
                  </a:lnTo>
                  <a:cubicBezTo>
                    <a:pt x="2638" y="8700"/>
                    <a:pt x="2680" y="8707"/>
                    <a:pt x="2722" y="8707"/>
                  </a:cubicBezTo>
                  <a:cubicBezTo>
                    <a:pt x="2824" y="8707"/>
                    <a:pt x="2925" y="8667"/>
                    <a:pt x="2997" y="8594"/>
                  </a:cubicBezTo>
                  <a:cubicBezTo>
                    <a:pt x="3067" y="8529"/>
                    <a:pt x="3151" y="8481"/>
                    <a:pt x="3242" y="8453"/>
                  </a:cubicBezTo>
                  <a:cubicBezTo>
                    <a:pt x="3326" y="8423"/>
                    <a:pt x="3403" y="8385"/>
                    <a:pt x="3480" y="8344"/>
                  </a:cubicBezTo>
                  <a:cubicBezTo>
                    <a:pt x="3525" y="8320"/>
                    <a:pt x="3571" y="8293"/>
                    <a:pt x="3616" y="8265"/>
                  </a:cubicBezTo>
                  <a:cubicBezTo>
                    <a:pt x="3802" y="8156"/>
                    <a:pt x="3973" y="8049"/>
                    <a:pt x="4159" y="8049"/>
                  </a:cubicBezTo>
                  <a:cubicBezTo>
                    <a:pt x="4233" y="8046"/>
                    <a:pt x="4306" y="8039"/>
                    <a:pt x="4380" y="8025"/>
                  </a:cubicBezTo>
                  <a:cubicBezTo>
                    <a:pt x="4455" y="8014"/>
                    <a:pt x="4524" y="8004"/>
                    <a:pt x="4581" y="8004"/>
                  </a:cubicBezTo>
                  <a:cubicBezTo>
                    <a:pt x="4643" y="8004"/>
                    <a:pt x="4692" y="8015"/>
                    <a:pt x="4723" y="8049"/>
                  </a:cubicBezTo>
                  <a:cubicBezTo>
                    <a:pt x="4751" y="8080"/>
                    <a:pt x="4758" y="8124"/>
                    <a:pt x="4740" y="8165"/>
                  </a:cubicBezTo>
                  <a:cubicBezTo>
                    <a:pt x="4698" y="8306"/>
                    <a:pt x="4667" y="8869"/>
                    <a:pt x="4905" y="9150"/>
                  </a:cubicBezTo>
                  <a:cubicBezTo>
                    <a:pt x="5141" y="9423"/>
                    <a:pt x="5262" y="9515"/>
                    <a:pt x="5422" y="9515"/>
                  </a:cubicBezTo>
                  <a:cubicBezTo>
                    <a:pt x="5445" y="9515"/>
                    <a:pt x="5468" y="9513"/>
                    <a:pt x="5493" y="9509"/>
                  </a:cubicBezTo>
                  <a:cubicBezTo>
                    <a:pt x="5524" y="9505"/>
                    <a:pt x="5552" y="9503"/>
                    <a:pt x="5576" y="9503"/>
                  </a:cubicBezTo>
                  <a:cubicBezTo>
                    <a:pt x="5675" y="9503"/>
                    <a:pt x="5724" y="9532"/>
                    <a:pt x="5766" y="9557"/>
                  </a:cubicBezTo>
                  <a:cubicBezTo>
                    <a:pt x="5797" y="9578"/>
                    <a:pt x="5833" y="9589"/>
                    <a:pt x="5869" y="9589"/>
                  </a:cubicBezTo>
                  <a:cubicBezTo>
                    <a:pt x="5874" y="9589"/>
                    <a:pt x="5880" y="9588"/>
                    <a:pt x="5885" y="9588"/>
                  </a:cubicBezTo>
                  <a:cubicBezTo>
                    <a:pt x="5894" y="9587"/>
                    <a:pt x="5903" y="9587"/>
                    <a:pt x="5911" y="9587"/>
                  </a:cubicBezTo>
                  <a:cubicBezTo>
                    <a:pt x="6035" y="9587"/>
                    <a:pt x="6061" y="9680"/>
                    <a:pt x="6074" y="9728"/>
                  </a:cubicBezTo>
                  <a:cubicBezTo>
                    <a:pt x="6088" y="9776"/>
                    <a:pt x="6091" y="9776"/>
                    <a:pt x="6119" y="9776"/>
                  </a:cubicBezTo>
                  <a:cubicBezTo>
                    <a:pt x="6442" y="9776"/>
                    <a:pt x="6638" y="9876"/>
                    <a:pt x="6638" y="10047"/>
                  </a:cubicBezTo>
                  <a:lnTo>
                    <a:pt x="6638" y="10054"/>
                  </a:lnTo>
                  <a:cubicBezTo>
                    <a:pt x="6656" y="10073"/>
                    <a:pt x="6720" y="10077"/>
                    <a:pt x="6786" y="10077"/>
                  </a:cubicBezTo>
                  <a:cubicBezTo>
                    <a:pt x="6820" y="10077"/>
                    <a:pt x="6853" y="10076"/>
                    <a:pt x="6883" y="10075"/>
                  </a:cubicBezTo>
                  <a:cubicBezTo>
                    <a:pt x="6910" y="10074"/>
                    <a:pt x="6938" y="10073"/>
                    <a:pt x="6965" y="10073"/>
                  </a:cubicBezTo>
                  <a:cubicBezTo>
                    <a:pt x="7004" y="10073"/>
                    <a:pt x="7043" y="10074"/>
                    <a:pt x="7082" y="10079"/>
                  </a:cubicBezTo>
                  <a:cubicBezTo>
                    <a:pt x="7128" y="10082"/>
                    <a:pt x="7173" y="10099"/>
                    <a:pt x="7212" y="10127"/>
                  </a:cubicBezTo>
                  <a:lnTo>
                    <a:pt x="7247" y="10154"/>
                  </a:lnTo>
                  <a:cubicBezTo>
                    <a:pt x="7348" y="10239"/>
                    <a:pt x="7478" y="10342"/>
                    <a:pt x="7443" y="10548"/>
                  </a:cubicBezTo>
                  <a:cubicBezTo>
                    <a:pt x="7432" y="10613"/>
                    <a:pt x="7474" y="10675"/>
                    <a:pt x="7513" y="10733"/>
                  </a:cubicBezTo>
                  <a:cubicBezTo>
                    <a:pt x="7551" y="10795"/>
                    <a:pt x="7590" y="10853"/>
                    <a:pt x="7572" y="10918"/>
                  </a:cubicBezTo>
                  <a:cubicBezTo>
                    <a:pt x="7558" y="10959"/>
                    <a:pt x="7527" y="10990"/>
                    <a:pt x="7488" y="11007"/>
                  </a:cubicBezTo>
                  <a:cubicBezTo>
                    <a:pt x="7460" y="11021"/>
                    <a:pt x="7450" y="11025"/>
                    <a:pt x="7495" y="11124"/>
                  </a:cubicBezTo>
                  <a:lnTo>
                    <a:pt x="7506" y="11144"/>
                  </a:lnTo>
                  <a:cubicBezTo>
                    <a:pt x="7548" y="11220"/>
                    <a:pt x="7576" y="11302"/>
                    <a:pt x="7590" y="11388"/>
                  </a:cubicBezTo>
                  <a:cubicBezTo>
                    <a:pt x="7600" y="11555"/>
                    <a:pt x="7821" y="11600"/>
                    <a:pt x="8031" y="11600"/>
                  </a:cubicBezTo>
                  <a:lnTo>
                    <a:pt x="8118" y="11600"/>
                  </a:lnTo>
                  <a:cubicBezTo>
                    <a:pt x="8165" y="11599"/>
                    <a:pt x="8207" y="11597"/>
                    <a:pt x="8246" y="11597"/>
                  </a:cubicBezTo>
                  <a:cubicBezTo>
                    <a:pt x="8397" y="11597"/>
                    <a:pt x="8492" y="11616"/>
                    <a:pt x="8556" y="11676"/>
                  </a:cubicBezTo>
                  <a:cubicBezTo>
                    <a:pt x="8630" y="11741"/>
                    <a:pt x="8640" y="11843"/>
                    <a:pt x="8640" y="11932"/>
                  </a:cubicBezTo>
                  <a:cubicBezTo>
                    <a:pt x="8640" y="12046"/>
                    <a:pt x="8700" y="12105"/>
                    <a:pt x="8773" y="12176"/>
                  </a:cubicBezTo>
                  <a:cubicBezTo>
                    <a:pt x="8801" y="12201"/>
                    <a:pt x="8826" y="12224"/>
                    <a:pt x="8850" y="12256"/>
                  </a:cubicBezTo>
                  <a:cubicBezTo>
                    <a:pt x="8899" y="12306"/>
                    <a:pt x="8934" y="12368"/>
                    <a:pt x="8959" y="12434"/>
                  </a:cubicBezTo>
                  <a:cubicBezTo>
                    <a:pt x="9011" y="12588"/>
                    <a:pt x="8969" y="12745"/>
                    <a:pt x="8934" y="12886"/>
                  </a:cubicBezTo>
                  <a:cubicBezTo>
                    <a:pt x="8906" y="12982"/>
                    <a:pt x="8885" y="13071"/>
                    <a:pt x="8896" y="13140"/>
                  </a:cubicBezTo>
                  <a:cubicBezTo>
                    <a:pt x="8899" y="13156"/>
                    <a:pt x="8899" y="13174"/>
                    <a:pt x="8899" y="13191"/>
                  </a:cubicBezTo>
                  <a:lnTo>
                    <a:pt x="8899" y="13239"/>
                  </a:lnTo>
                  <a:cubicBezTo>
                    <a:pt x="8899" y="13246"/>
                    <a:pt x="8899" y="13259"/>
                    <a:pt x="8896" y="13270"/>
                  </a:cubicBezTo>
                  <a:lnTo>
                    <a:pt x="8892" y="13284"/>
                  </a:lnTo>
                  <a:cubicBezTo>
                    <a:pt x="8892" y="13297"/>
                    <a:pt x="8889" y="13307"/>
                    <a:pt x="8885" y="13318"/>
                  </a:cubicBezTo>
                  <a:cubicBezTo>
                    <a:pt x="8882" y="13332"/>
                    <a:pt x="8882" y="13328"/>
                    <a:pt x="8878" y="13335"/>
                  </a:cubicBezTo>
                  <a:cubicBezTo>
                    <a:pt x="8878" y="13339"/>
                    <a:pt x="8871" y="13355"/>
                    <a:pt x="8868" y="13366"/>
                  </a:cubicBezTo>
                  <a:cubicBezTo>
                    <a:pt x="8864" y="13376"/>
                    <a:pt x="8861" y="13383"/>
                    <a:pt x="8857" y="13393"/>
                  </a:cubicBezTo>
                  <a:cubicBezTo>
                    <a:pt x="8850" y="13400"/>
                    <a:pt x="8850" y="13403"/>
                    <a:pt x="8847" y="13407"/>
                  </a:cubicBezTo>
                  <a:cubicBezTo>
                    <a:pt x="8833" y="13437"/>
                    <a:pt x="8812" y="13469"/>
                    <a:pt x="8787" y="13492"/>
                  </a:cubicBezTo>
                  <a:cubicBezTo>
                    <a:pt x="8780" y="13506"/>
                    <a:pt x="8770" y="13517"/>
                    <a:pt x="8759" y="13527"/>
                  </a:cubicBezTo>
                  <a:lnTo>
                    <a:pt x="8766" y="13537"/>
                  </a:lnTo>
                  <a:lnTo>
                    <a:pt x="8773" y="13547"/>
                  </a:lnTo>
                  <a:cubicBezTo>
                    <a:pt x="8780" y="13558"/>
                    <a:pt x="8784" y="13565"/>
                    <a:pt x="8787" y="13572"/>
                  </a:cubicBezTo>
                  <a:lnTo>
                    <a:pt x="8794" y="13578"/>
                  </a:lnTo>
                  <a:cubicBezTo>
                    <a:pt x="8798" y="13588"/>
                    <a:pt x="8805" y="13599"/>
                    <a:pt x="8808" y="13609"/>
                  </a:cubicBezTo>
                  <a:lnTo>
                    <a:pt x="8812" y="13616"/>
                  </a:lnTo>
                  <a:cubicBezTo>
                    <a:pt x="8815" y="13623"/>
                    <a:pt x="8819" y="13629"/>
                    <a:pt x="8822" y="13636"/>
                  </a:cubicBezTo>
                  <a:lnTo>
                    <a:pt x="8826" y="13647"/>
                  </a:lnTo>
                  <a:cubicBezTo>
                    <a:pt x="8826" y="13654"/>
                    <a:pt x="8829" y="13661"/>
                    <a:pt x="8829" y="13668"/>
                  </a:cubicBezTo>
                  <a:cubicBezTo>
                    <a:pt x="8829" y="13674"/>
                    <a:pt x="8829" y="13674"/>
                    <a:pt x="8829" y="13677"/>
                  </a:cubicBezTo>
                  <a:cubicBezTo>
                    <a:pt x="8829" y="13684"/>
                    <a:pt x="8829" y="13691"/>
                    <a:pt x="8829" y="13695"/>
                  </a:cubicBezTo>
                  <a:lnTo>
                    <a:pt x="8829" y="13705"/>
                  </a:lnTo>
                  <a:cubicBezTo>
                    <a:pt x="8829" y="13716"/>
                    <a:pt x="8829" y="13722"/>
                    <a:pt x="8826" y="13732"/>
                  </a:cubicBezTo>
                  <a:cubicBezTo>
                    <a:pt x="8812" y="13787"/>
                    <a:pt x="8770" y="13832"/>
                    <a:pt x="8717" y="13856"/>
                  </a:cubicBezTo>
                  <a:cubicBezTo>
                    <a:pt x="8717" y="13856"/>
                    <a:pt x="8714" y="13859"/>
                    <a:pt x="8714" y="13859"/>
                  </a:cubicBezTo>
                  <a:cubicBezTo>
                    <a:pt x="8721" y="13901"/>
                    <a:pt x="8735" y="13938"/>
                    <a:pt x="8756" y="13972"/>
                  </a:cubicBezTo>
                  <a:cubicBezTo>
                    <a:pt x="8812" y="14090"/>
                    <a:pt x="8896" y="14261"/>
                    <a:pt x="8847" y="14473"/>
                  </a:cubicBezTo>
                  <a:lnTo>
                    <a:pt x="8847" y="14476"/>
                  </a:lnTo>
                  <a:cubicBezTo>
                    <a:pt x="8812" y="14631"/>
                    <a:pt x="8787" y="14744"/>
                    <a:pt x="8812" y="14778"/>
                  </a:cubicBezTo>
                  <a:cubicBezTo>
                    <a:pt x="8833" y="14796"/>
                    <a:pt x="8854" y="14805"/>
                    <a:pt x="8878" y="14809"/>
                  </a:cubicBezTo>
                  <a:cubicBezTo>
                    <a:pt x="8941" y="14819"/>
                    <a:pt x="9004" y="14826"/>
                    <a:pt x="9067" y="14830"/>
                  </a:cubicBezTo>
                  <a:cubicBezTo>
                    <a:pt x="9165" y="14830"/>
                    <a:pt x="9267" y="14847"/>
                    <a:pt x="9365" y="14874"/>
                  </a:cubicBezTo>
                  <a:cubicBezTo>
                    <a:pt x="9382" y="14881"/>
                    <a:pt x="9400" y="14888"/>
                    <a:pt x="9414" y="14892"/>
                  </a:cubicBezTo>
                  <a:cubicBezTo>
                    <a:pt x="9438" y="14899"/>
                    <a:pt x="9451" y="14903"/>
                    <a:pt x="9462" y="14903"/>
                  </a:cubicBezTo>
                  <a:cubicBezTo>
                    <a:pt x="9474" y="14903"/>
                    <a:pt x="9484" y="14897"/>
                    <a:pt x="9505" y="14885"/>
                  </a:cubicBezTo>
                  <a:cubicBezTo>
                    <a:pt x="9522" y="14874"/>
                    <a:pt x="9547" y="14867"/>
                    <a:pt x="9571" y="14864"/>
                  </a:cubicBezTo>
                  <a:cubicBezTo>
                    <a:pt x="9585" y="14864"/>
                    <a:pt x="9603" y="14867"/>
                    <a:pt x="9620" y="14871"/>
                  </a:cubicBezTo>
                  <a:cubicBezTo>
                    <a:pt x="9627" y="14871"/>
                    <a:pt x="9634" y="14874"/>
                    <a:pt x="9641" y="14878"/>
                  </a:cubicBezTo>
                  <a:cubicBezTo>
                    <a:pt x="9750" y="14919"/>
                    <a:pt x="9851" y="15073"/>
                    <a:pt x="9918" y="15210"/>
                  </a:cubicBezTo>
                  <a:cubicBezTo>
                    <a:pt x="9942" y="15262"/>
                    <a:pt x="9963" y="15317"/>
                    <a:pt x="9981" y="15374"/>
                  </a:cubicBezTo>
                  <a:cubicBezTo>
                    <a:pt x="10033" y="15566"/>
                    <a:pt x="10142" y="15844"/>
                    <a:pt x="10194" y="15916"/>
                  </a:cubicBezTo>
                  <a:lnTo>
                    <a:pt x="10236" y="15892"/>
                  </a:lnTo>
                  <a:cubicBezTo>
                    <a:pt x="10307" y="15853"/>
                    <a:pt x="10408" y="15796"/>
                    <a:pt x="10522" y="15796"/>
                  </a:cubicBezTo>
                  <a:cubicBezTo>
                    <a:pt x="10549" y="15796"/>
                    <a:pt x="10576" y="15799"/>
                    <a:pt x="10604" y="15806"/>
                  </a:cubicBezTo>
                  <a:cubicBezTo>
                    <a:pt x="10625" y="15813"/>
                    <a:pt x="10650" y="15820"/>
                    <a:pt x="10667" y="15831"/>
                  </a:cubicBezTo>
                  <a:cubicBezTo>
                    <a:pt x="10674" y="15834"/>
                    <a:pt x="10681" y="15837"/>
                    <a:pt x="10685" y="15840"/>
                  </a:cubicBezTo>
                  <a:cubicBezTo>
                    <a:pt x="10716" y="15865"/>
                    <a:pt x="10741" y="15892"/>
                    <a:pt x="10754" y="15927"/>
                  </a:cubicBezTo>
                  <a:cubicBezTo>
                    <a:pt x="10803" y="16060"/>
                    <a:pt x="10757" y="16283"/>
                    <a:pt x="10709" y="16516"/>
                  </a:cubicBezTo>
                  <a:cubicBezTo>
                    <a:pt x="10688" y="16612"/>
                    <a:pt x="10667" y="16705"/>
                    <a:pt x="10660" y="16780"/>
                  </a:cubicBezTo>
                  <a:lnTo>
                    <a:pt x="10699" y="16780"/>
                  </a:lnTo>
                  <a:cubicBezTo>
                    <a:pt x="10713" y="16779"/>
                    <a:pt x="10728" y="16779"/>
                    <a:pt x="10742" y="16779"/>
                  </a:cubicBezTo>
                  <a:cubicBezTo>
                    <a:pt x="10813" y="16779"/>
                    <a:pt x="10883" y="16786"/>
                    <a:pt x="10953" y="16801"/>
                  </a:cubicBezTo>
                  <a:lnTo>
                    <a:pt x="10960" y="16804"/>
                  </a:lnTo>
                  <a:lnTo>
                    <a:pt x="10967" y="16808"/>
                  </a:lnTo>
                  <a:lnTo>
                    <a:pt x="10974" y="16811"/>
                  </a:lnTo>
                  <a:cubicBezTo>
                    <a:pt x="11118" y="16879"/>
                    <a:pt x="11149" y="17503"/>
                    <a:pt x="11114" y="17681"/>
                  </a:cubicBezTo>
                  <a:lnTo>
                    <a:pt x="11114" y="17685"/>
                  </a:lnTo>
                  <a:cubicBezTo>
                    <a:pt x="11111" y="17695"/>
                    <a:pt x="11107" y="17702"/>
                    <a:pt x="11107" y="17709"/>
                  </a:cubicBezTo>
                  <a:cubicBezTo>
                    <a:pt x="11069" y="17802"/>
                    <a:pt x="10932" y="17863"/>
                    <a:pt x="10716" y="17959"/>
                  </a:cubicBezTo>
                  <a:cubicBezTo>
                    <a:pt x="10611" y="17997"/>
                    <a:pt x="10513" y="18045"/>
                    <a:pt x="10418" y="18099"/>
                  </a:cubicBezTo>
                  <a:cubicBezTo>
                    <a:pt x="10226" y="18224"/>
                    <a:pt x="9729" y="18679"/>
                    <a:pt x="9491" y="19056"/>
                  </a:cubicBezTo>
                  <a:cubicBezTo>
                    <a:pt x="9463" y="19097"/>
                    <a:pt x="9435" y="19142"/>
                    <a:pt x="9403" y="19183"/>
                  </a:cubicBezTo>
                  <a:cubicBezTo>
                    <a:pt x="9319" y="19293"/>
                    <a:pt x="9228" y="19396"/>
                    <a:pt x="9130" y="19495"/>
                  </a:cubicBezTo>
                  <a:lnTo>
                    <a:pt x="9116" y="19508"/>
                  </a:lnTo>
                  <a:lnTo>
                    <a:pt x="9123" y="19508"/>
                  </a:lnTo>
                  <a:lnTo>
                    <a:pt x="9134" y="19506"/>
                  </a:lnTo>
                  <a:lnTo>
                    <a:pt x="9141" y="19502"/>
                  </a:lnTo>
                  <a:lnTo>
                    <a:pt x="9158" y="19499"/>
                  </a:lnTo>
                  <a:lnTo>
                    <a:pt x="9165" y="19499"/>
                  </a:lnTo>
                  <a:lnTo>
                    <a:pt x="9183" y="19495"/>
                  </a:lnTo>
                  <a:lnTo>
                    <a:pt x="9186" y="19495"/>
                  </a:lnTo>
                  <a:cubicBezTo>
                    <a:pt x="9204" y="19493"/>
                    <a:pt x="9221" y="19490"/>
                    <a:pt x="9238" y="19490"/>
                  </a:cubicBezTo>
                  <a:cubicBezTo>
                    <a:pt x="9245" y="19490"/>
                    <a:pt x="9253" y="19491"/>
                    <a:pt x="9260" y="19492"/>
                  </a:cubicBezTo>
                  <a:lnTo>
                    <a:pt x="9302" y="19492"/>
                  </a:lnTo>
                  <a:lnTo>
                    <a:pt x="9319" y="19499"/>
                  </a:lnTo>
                  <a:lnTo>
                    <a:pt x="9337" y="19502"/>
                  </a:lnTo>
                  <a:lnTo>
                    <a:pt x="9354" y="19506"/>
                  </a:lnTo>
                  <a:lnTo>
                    <a:pt x="9372" y="19512"/>
                  </a:lnTo>
                  <a:lnTo>
                    <a:pt x="9393" y="19519"/>
                  </a:lnTo>
                  <a:lnTo>
                    <a:pt x="9410" y="19526"/>
                  </a:lnTo>
                  <a:lnTo>
                    <a:pt x="9431" y="19536"/>
                  </a:lnTo>
                  <a:lnTo>
                    <a:pt x="9449" y="19547"/>
                  </a:lnTo>
                  <a:lnTo>
                    <a:pt x="9470" y="19556"/>
                  </a:lnTo>
                  <a:lnTo>
                    <a:pt x="9491" y="19574"/>
                  </a:lnTo>
                  <a:lnTo>
                    <a:pt x="9512" y="19584"/>
                  </a:lnTo>
                  <a:lnTo>
                    <a:pt x="9533" y="19604"/>
                  </a:lnTo>
                  <a:lnTo>
                    <a:pt x="9550" y="19618"/>
                  </a:lnTo>
                  <a:cubicBezTo>
                    <a:pt x="9561" y="19625"/>
                    <a:pt x="9568" y="19636"/>
                    <a:pt x="9578" y="19646"/>
                  </a:cubicBezTo>
                  <a:lnTo>
                    <a:pt x="9592" y="19659"/>
                  </a:lnTo>
                  <a:cubicBezTo>
                    <a:pt x="9606" y="19673"/>
                    <a:pt x="9620" y="19687"/>
                    <a:pt x="9638" y="19704"/>
                  </a:cubicBezTo>
                  <a:cubicBezTo>
                    <a:pt x="9711" y="19793"/>
                    <a:pt x="9771" y="19892"/>
                    <a:pt x="9813" y="19999"/>
                  </a:cubicBezTo>
                  <a:cubicBezTo>
                    <a:pt x="9820" y="20013"/>
                    <a:pt x="9827" y="20029"/>
                    <a:pt x="9830" y="20040"/>
                  </a:cubicBezTo>
                  <a:cubicBezTo>
                    <a:pt x="9841" y="20033"/>
                    <a:pt x="9848" y="20023"/>
                    <a:pt x="9855" y="20013"/>
                  </a:cubicBezTo>
                  <a:cubicBezTo>
                    <a:pt x="9897" y="19965"/>
                    <a:pt x="9953" y="19896"/>
                    <a:pt x="10033" y="19896"/>
                  </a:cubicBezTo>
                  <a:lnTo>
                    <a:pt x="10037" y="19896"/>
                  </a:lnTo>
                  <a:cubicBezTo>
                    <a:pt x="10093" y="19896"/>
                    <a:pt x="10145" y="19930"/>
                    <a:pt x="10191" y="19999"/>
                  </a:cubicBezTo>
                  <a:cubicBezTo>
                    <a:pt x="10275" y="20112"/>
                    <a:pt x="10450" y="20218"/>
                    <a:pt x="10587" y="20301"/>
                  </a:cubicBezTo>
                  <a:cubicBezTo>
                    <a:pt x="10664" y="20342"/>
                    <a:pt x="10737" y="20394"/>
                    <a:pt x="10799" y="20451"/>
                  </a:cubicBezTo>
                  <a:cubicBezTo>
                    <a:pt x="10831" y="20479"/>
                    <a:pt x="10862" y="20499"/>
                    <a:pt x="10897" y="20520"/>
                  </a:cubicBezTo>
                  <a:cubicBezTo>
                    <a:pt x="11020" y="20595"/>
                    <a:pt x="11184" y="20698"/>
                    <a:pt x="11184" y="20915"/>
                  </a:cubicBezTo>
                  <a:cubicBezTo>
                    <a:pt x="11184" y="20959"/>
                    <a:pt x="11177" y="21013"/>
                    <a:pt x="11174" y="21075"/>
                  </a:cubicBezTo>
                  <a:cubicBezTo>
                    <a:pt x="11174" y="21093"/>
                    <a:pt x="11170" y="21109"/>
                    <a:pt x="11167" y="21127"/>
                  </a:cubicBezTo>
                  <a:lnTo>
                    <a:pt x="11167" y="21137"/>
                  </a:lnTo>
                  <a:cubicBezTo>
                    <a:pt x="11167" y="21154"/>
                    <a:pt x="11167" y="21175"/>
                    <a:pt x="11163" y="21192"/>
                  </a:cubicBezTo>
                  <a:lnTo>
                    <a:pt x="11163" y="21202"/>
                  </a:lnTo>
                  <a:cubicBezTo>
                    <a:pt x="11163" y="21223"/>
                    <a:pt x="11160" y="21244"/>
                    <a:pt x="11160" y="21264"/>
                  </a:cubicBezTo>
                  <a:lnTo>
                    <a:pt x="11160" y="21404"/>
                  </a:lnTo>
                  <a:cubicBezTo>
                    <a:pt x="11160" y="21425"/>
                    <a:pt x="11163" y="21445"/>
                    <a:pt x="11167" y="21463"/>
                  </a:cubicBezTo>
                  <a:lnTo>
                    <a:pt x="11167" y="21473"/>
                  </a:lnTo>
                  <a:cubicBezTo>
                    <a:pt x="11170" y="21490"/>
                    <a:pt x="11174" y="21507"/>
                    <a:pt x="11177" y="21528"/>
                  </a:cubicBezTo>
                  <a:lnTo>
                    <a:pt x="11177" y="21538"/>
                  </a:lnTo>
                  <a:cubicBezTo>
                    <a:pt x="11181" y="21555"/>
                    <a:pt x="11184" y="21576"/>
                    <a:pt x="11191" y="21596"/>
                  </a:cubicBezTo>
                  <a:lnTo>
                    <a:pt x="11191" y="21600"/>
                  </a:lnTo>
                  <a:cubicBezTo>
                    <a:pt x="11251" y="21534"/>
                    <a:pt x="11317" y="21477"/>
                    <a:pt x="11387" y="21429"/>
                  </a:cubicBezTo>
                  <a:cubicBezTo>
                    <a:pt x="11597" y="21281"/>
                    <a:pt x="11629" y="21182"/>
                    <a:pt x="11674" y="21041"/>
                  </a:cubicBezTo>
                  <a:cubicBezTo>
                    <a:pt x="11702" y="20952"/>
                    <a:pt x="11737" y="20867"/>
                    <a:pt x="11779" y="20784"/>
                  </a:cubicBezTo>
                  <a:cubicBezTo>
                    <a:pt x="11825" y="20702"/>
                    <a:pt x="11856" y="20609"/>
                    <a:pt x="11867" y="20517"/>
                  </a:cubicBezTo>
                  <a:cubicBezTo>
                    <a:pt x="11884" y="20362"/>
                    <a:pt x="11961" y="20218"/>
                    <a:pt x="12084" y="20116"/>
                  </a:cubicBezTo>
                  <a:cubicBezTo>
                    <a:pt x="12189" y="20016"/>
                    <a:pt x="12185" y="19944"/>
                    <a:pt x="12182" y="19858"/>
                  </a:cubicBezTo>
                  <a:cubicBezTo>
                    <a:pt x="12178" y="19752"/>
                    <a:pt x="12175" y="19632"/>
                    <a:pt x="12392" y="19533"/>
                  </a:cubicBezTo>
                  <a:cubicBezTo>
                    <a:pt x="12463" y="19501"/>
                    <a:pt x="12523" y="19484"/>
                    <a:pt x="12573" y="19484"/>
                  </a:cubicBezTo>
                  <a:cubicBezTo>
                    <a:pt x="12625" y="19484"/>
                    <a:pt x="12665" y="19502"/>
                    <a:pt x="12693" y="19536"/>
                  </a:cubicBezTo>
                  <a:cubicBezTo>
                    <a:pt x="12812" y="19687"/>
                    <a:pt x="12564" y="20020"/>
                    <a:pt x="12483" y="20118"/>
                  </a:cubicBezTo>
                  <a:cubicBezTo>
                    <a:pt x="12451" y="20161"/>
                    <a:pt x="12420" y="20195"/>
                    <a:pt x="12395" y="20229"/>
                  </a:cubicBezTo>
                  <a:lnTo>
                    <a:pt x="12430" y="20205"/>
                  </a:lnTo>
                  <a:cubicBezTo>
                    <a:pt x="12728" y="19988"/>
                    <a:pt x="12865" y="19700"/>
                    <a:pt x="13026" y="19368"/>
                  </a:cubicBezTo>
                  <a:cubicBezTo>
                    <a:pt x="13054" y="19307"/>
                    <a:pt x="13085" y="19245"/>
                    <a:pt x="13113" y="19183"/>
                  </a:cubicBezTo>
                  <a:cubicBezTo>
                    <a:pt x="13313" y="18782"/>
                    <a:pt x="13484" y="18608"/>
                    <a:pt x="13708" y="18576"/>
                  </a:cubicBezTo>
                  <a:cubicBezTo>
                    <a:pt x="13785" y="18566"/>
                    <a:pt x="13848" y="18347"/>
                    <a:pt x="13810" y="17873"/>
                  </a:cubicBezTo>
                  <a:cubicBezTo>
                    <a:pt x="13803" y="17795"/>
                    <a:pt x="13792" y="17719"/>
                    <a:pt x="13782" y="17644"/>
                  </a:cubicBezTo>
                  <a:cubicBezTo>
                    <a:pt x="13750" y="17421"/>
                    <a:pt x="13719" y="17208"/>
                    <a:pt x="13831" y="17037"/>
                  </a:cubicBezTo>
                  <a:cubicBezTo>
                    <a:pt x="13873" y="16972"/>
                    <a:pt x="13894" y="16893"/>
                    <a:pt x="13894" y="16818"/>
                  </a:cubicBezTo>
                  <a:cubicBezTo>
                    <a:pt x="13897" y="16735"/>
                    <a:pt x="13904" y="16616"/>
                    <a:pt x="14058" y="16616"/>
                  </a:cubicBezTo>
                  <a:cubicBezTo>
                    <a:pt x="14198" y="16616"/>
                    <a:pt x="14468" y="16355"/>
                    <a:pt x="14703" y="16125"/>
                  </a:cubicBezTo>
                  <a:cubicBezTo>
                    <a:pt x="14983" y="15851"/>
                    <a:pt x="15172" y="15820"/>
                    <a:pt x="15459" y="15796"/>
                  </a:cubicBezTo>
                  <a:cubicBezTo>
                    <a:pt x="15578" y="15786"/>
                    <a:pt x="15588" y="15769"/>
                    <a:pt x="15599" y="15744"/>
                  </a:cubicBezTo>
                  <a:cubicBezTo>
                    <a:pt x="15627" y="15687"/>
                    <a:pt x="15683" y="15642"/>
                    <a:pt x="15749" y="15632"/>
                  </a:cubicBezTo>
                  <a:cubicBezTo>
                    <a:pt x="15868" y="15600"/>
                    <a:pt x="15963" y="15508"/>
                    <a:pt x="16054" y="15419"/>
                  </a:cubicBezTo>
                  <a:cubicBezTo>
                    <a:pt x="16085" y="15388"/>
                    <a:pt x="16117" y="15358"/>
                    <a:pt x="16148" y="15330"/>
                  </a:cubicBezTo>
                  <a:cubicBezTo>
                    <a:pt x="16201" y="15282"/>
                    <a:pt x="16289" y="15267"/>
                    <a:pt x="16399" y="15267"/>
                  </a:cubicBezTo>
                  <a:cubicBezTo>
                    <a:pt x="16504" y="15267"/>
                    <a:pt x="16628" y="15280"/>
                    <a:pt x="16761" y="15296"/>
                  </a:cubicBezTo>
                  <a:cubicBezTo>
                    <a:pt x="16873" y="15310"/>
                    <a:pt x="16989" y="15319"/>
                    <a:pt x="17101" y="15323"/>
                  </a:cubicBezTo>
                  <a:lnTo>
                    <a:pt x="17195" y="15323"/>
                  </a:lnTo>
                  <a:cubicBezTo>
                    <a:pt x="17217" y="15323"/>
                    <a:pt x="17239" y="15323"/>
                    <a:pt x="17260" y="15323"/>
                  </a:cubicBezTo>
                  <a:cubicBezTo>
                    <a:pt x="17375" y="15323"/>
                    <a:pt x="17471" y="15320"/>
                    <a:pt x="17503" y="15289"/>
                  </a:cubicBezTo>
                  <a:cubicBezTo>
                    <a:pt x="17517" y="15271"/>
                    <a:pt x="17524" y="15255"/>
                    <a:pt x="17521" y="15234"/>
                  </a:cubicBezTo>
                  <a:cubicBezTo>
                    <a:pt x="17521" y="15018"/>
                    <a:pt x="17682" y="14847"/>
                    <a:pt x="17888" y="14847"/>
                  </a:cubicBezTo>
                  <a:cubicBezTo>
                    <a:pt x="18011" y="14847"/>
                    <a:pt x="18063" y="14840"/>
                    <a:pt x="18063" y="14627"/>
                  </a:cubicBezTo>
                  <a:cubicBezTo>
                    <a:pt x="18063" y="14380"/>
                    <a:pt x="18140" y="14213"/>
                    <a:pt x="18308" y="14090"/>
                  </a:cubicBezTo>
                  <a:cubicBezTo>
                    <a:pt x="18403" y="14020"/>
                    <a:pt x="18441" y="13873"/>
                    <a:pt x="18473" y="13739"/>
                  </a:cubicBezTo>
                  <a:cubicBezTo>
                    <a:pt x="18483" y="13698"/>
                    <a:pt x="18490" y="13661"/>
                    <a:pt x="18504" y="13623"/>
                  </a:cubicBezTo>
                  <a:cubicBezTo>
                    <a:pt x="18522" y="13554"/>
                    <a:pt x="18574" y="13503"/>
                    <a:pt x="18641" y="13479"/>
                  </a:cubicBezTo>
                  <a:cubicBezTo>
                    <a:pt x="18686" y="13455"/>
                    <a:pt x="18707" y="13444"/>
                    <a:pt x="18707" y="13355"/>
                  </a:cubicBezTo>
                  <a:cubicBezTo>
                    <a:pt x="18711" y="13229"/>
                    <a:pt x="18728" y="13106"/>
                    <a:pt x="18753" y="12982"/>
                  </a:cubicBezTo>
                  <a:cubicBezTo>
                    <a:pt x="18774" y="12889"/>
                    <a:pt x="18788" y="12797"/>
                    <a:pt x="18792" y="12704"/>
                  </a:cubicBezTo>
                  <a:cubicBezTo>
                    <a:pt x="18792" y="12560"/>
                    <a:pt x="18893" y="12509"/>
                    <a:pt x="18967" y="12468"/>
                  </a:cubicBezTo>
                  <a:cubicBezTo>
                    <a:pt x="19012" y="12450"/>
                    <a:pt x="19051" y="12420"/>
                    <a:pt x="19082" y="12382"/>
                  </a:cubicBezTo>
                  <a:cubicBezTo>
                    <a:pt x="19103" y="12348"/>
                    <a:pt x="19100" y="12306"/>
                    <a:pt x="19089" y="12224"/>
                  </a:cubicBezTo>
                  <a:cubicBezTo>
                    <a:pt x="19061" y="12060"/>
                    <a:pt x="19075" y="11888"/>
                    <a:pt x="19135" y="11731"/>
                  </a:cubicBezTo>
                  <a:cubicBezTo>
                    <a:pt x="19219" y="11498"/>
                    <a:pt x="19191" y="11268"/>
                    <a:pt x="19163" y="11045"/>
                  </a:cubicBezTo>
                  <a:cubicBezTo>
                    <a:pt x="19145" y="10932"/>
                    <a:pt x="19135" y="10819"/>
                    <a:pt x="19131" y="10706"/>
                  </a:cubicBezTo>
                  <a:cubicBezTo>
                    <a:pt x="19131" y="10342"/>
                    <a:pt x="19131" y="10000"/>
                    <a:pt x="19275" y="9872"/>
                  </a:cubicBezTo>
                  <a:cubicBezTo>
                    <a:pt x="19313" y="9838"/>
                    <a:pt x="19320" y="9817"/>
                    <a:pt x="19320" y="9814"/>
                  </a:cubicBezTo>
                  <a:cubicBezTo>
                    <a:pt x="19317" y="9811"/>
                    <a:pt x="19317" y="9797"/>
                    <a:pt x="19250" y="9766"/>
                  </a:cubicBezTo>
                  <a:cubicBezTo>
                    <a:pt x="19187" y="9739"/>
                    <a:pt x="19159" y="9667"/>
                    <a:pt x="19187" y="9605"/>
                  </a:cubicBezTo>
                  <a:cubicBezTo>
                    <a:pt x="19214" y="9534"/>
                    <a:pt x="19283" y="9488"/>
                    <a:pt x="19360" y="9488"/>
                  </a:cubicBezTo>
                  <a:cubicBezTo>
                    <a:pt x="19372" y="9488"/>
                    <a:pt x="19385" y="9490"/>
                    <a:pt x="19397" y="9492"/>
                  </a:cubicBezTo>
                  <a:cubicBezTo>
                    <a:pt x="19436" y="9506"/>
                    <a:pt x="19471" y="9529"/>
                    <a:pt x="19502" y="9557"/>
                  </a:cubicBezTo>
                  <a:cubicBezTo>
                    <a:pt x="19554" y="9599"/>
                    <a:pt x="19590" y="9624"/>
                    <a:pt x="19627" y="9624"/>
                  </a:cubicBezTo>
                  <a:cubicBezTo>
                    <a:pt x="19645" y="9624"/>
                    <a:pt x="19664" y="9618"/>
                    <a:pt x="19684" y="9605"/>
                  </a:cubicBezTo>
                  <a:cubicBezTo>
                    <a:pt x="19803" y="9533"/>
                    <a:pt x="19940" y="9191"/>
                    <a:pt x="20048" y="8917"/>
                  </a:cubicBezTo>
                  <a:lnTo>
                    <a:pt x="20094" y="8807"/>
                  </a:lnTo>
                  <a:cubicBezTo>
                    <a:pt x="20209" y="8515"/>
                    <a:pt x="20395" y="8457"/>
                    <a:pt x="20545" y="8412"/>
                  </a:cubicBezTo>
                  <a:cubicBezTo>
                    <a:pt x="20580" y="8402"/>
                    <a:pt x="20615" y="8392"/>
                    <a:pt x="20650" y="8378"/>
                  </a:cubicBezTo>
                  <a:cubicBezTo>
                    <a:pt x="20780" y="8323"/>
                    <a:pt x="21141" y="7957"/>
                    <a:pt x="21379" y="7357"/>
                  </a:cubicBezTo>
                  <a:cubicBezTo>
                    <a:pt x="21561" y="6894"/>
                    <a:pt x="21431" y="6434"/>
                    <a:pt x="21326" y="6064"/>
                  </a:cubicBezTo>
                  <a:cubicBezTo>
                    <a:pt x="21305" y="5986"/>
                    <a:pt x="21284" y="5909"/>
                    <a:pt x="21267" y="5841"/>
                  </a:cubicBezTo>
                  <a:cubicBezTo>
                    <a:pt x="21210" y="5607"/>
                    <a:pt x="21158" y="5566"/>
                    <a:pt x="21051" y="5566"/>
                  </a:cubicBezTo>
                  <a:cubicBezTo>
                    <a:pt x="21025" y="5566"/>
                    <a:pt x="20995" y="5568"/>
                    <a:pt x="20962" y="5571"/>
                  </a:cubicBezTo>
                  <a:cubicBezTo>
                    <a:pt x="20931" y="5574"/>
                    <a:pt x="20899" y="5577"/>
                    <a:pt x="20861" y="5580"/>
                  </a:cubicBezTo>
                  <a:cubicBezTo>
                    <a:pt x="20843" y="5581"/>
                    <a:pt x="20826" y="5582"/>
                    <a:pt x="20809" y="5582"/>
                  </a:cubicBezTo>
                  <a:cubicBezTo>
                    <a:pt x="20387" y="5582"/>
                    <a:pt x="19946" y="5342"/>
                    <a:pt x="19499" y="4871"/>
                  </a:cubicBezTo>
                  <a:cubicBezTo>
                    <a:pt x="19106" y="4452"/>
                    <a:pt x="18724" y="4339"/>
                    <a:pt x="18402" y="4339"/>
                  </a:cubicBezTo>
                  <a:cubicBezTo>
                    <a:pt x="18239" y="4339"/>
                    <a:pt x="18091" y="4368"/>
                    <a:pt x="17965" y="4401"/>
                  </a:cubicBezTo>
                  <a:cubicBezTo>
                    <a:pt x="17900" y="4419"/>
                    <a:pt x="17834" y="4426"/>
                    <a:pt x="17769" y="4426"/>
                  </a:cubicBezTo>
                  <a:cubicBezTo>
                    <a:pt x="17536" y="4426"/>
                    <a:pt x="17311" y="4331"/>
                    <a:pt x="17125" y="4251"/>
                  </a:cubicBezTo>
                  <a:cubicBezTo>
                    <a:pt x="17038" y="4213"/>
                    <a:pt x="16947" y="4179"/>
                    <a:pt x="16852" y="4155"/>
                  </a:cubicBezTo>
                  <a:cubicBezTo>
                    <a:pt x="16835" y="4151"/>
                    <a:pt x="16818" y="4149"/>
                    <a:pt x="16800" y="4149"/>
                  </a:cubicBezTo>
                  <a:cubicBezTo>
                    <a:pt x="16672" y="4149"/>
                    <a:pt x="16538" y="4253"/>
                    <a:pt x="16414" y="4344"/>
                  </a:cubicBezTo>
                  <a:cubicBezTo>
                    <a:pt x="16344" y="4405"/>
                    <a:pt x="16264" y="4456"/>
                    <a:pt x="16176" y="4494"/>
                  </a:cubicBezTo>
                  <a:cubicBezTo>
                    <a:pt x="16152" y="4504"/>
                    <a:pt x="16131" y="4508"/>
                    <a:pt x="16112" y="4508"/>
                  </a:cubicBezTo>
                  <a:cubicBezTo>
                    <a:pt x="16084" y="4508"/>
                    <a:pt x="16062" y="4498"/>
                    <a:pt x="16043" y="4481"/>
                  </a:cubicBezTo>
                  <a:cubicBezTo>
                    <a:pt x="15994" y="4426"/>
                    <a:pt x="16029" y="4351"/>
                    <a:pt x="16092" y="4220"/>
                  </a:cubicBezTo>
                  <a:cubicBezTo>
                    <a:pt x="16134" y="4124"/>
                    <a:pt x="16190" y="4004"/>
                    <a:pt x="16197" y="3919"/>
                  </a:cubicBezTo>
                  <a:cubicBezTo>
                    <a:pt x="16197" y="3867"/>
                    <a:pt x="16117" y="3668"/>
                    <a:pt x="14951" y="3223"/>
                  </a:cubicBezTo>
                  <a:cubicBezTo>
                    <a:pt x="14769" y="3152"/>
                    <a:pt x="14617" y="3117"/>
                    <a:pt x="14503" y="3117"/>
                  </a:cubicBezTo>
                  <a:cubicBezTo>
                    <a:pt x="14433" y="3117"/>
                    <a:pt x="14376" y="3129"/>
                    <a:pt x="14335" y="3157"/>
                  </a:cubicBezTo>
                  <a:cubicBezTo>
                    <a:pt x="14272" y="3198"/>
                    <a:pt x="14240" y="3280"/>
                    <a:pt x="14240" y="3401"/>
                  </a:cubicBezTo>
                  <a:cubicBezTo>
                    <a:pt x="14240" y="3472"/>
                    <a:pt x="14233" y="3548"/>
                    <a:pt x="14181" y="3582"/>
                  </a:cubicBezTo>
                  <a:cubicBezTo>
                    <a:pt x="14160" y="3599"/>
                    <a:pt x="14139" y="3603"/>
                    <a:pt x="14118" y="3603"/>
                  </a:cubicBezTo>
                  <a:cubicBezTo>
                    <a:pt x="14089" y="3603"/>
                    <a:pt x="14062" y="3594"/>
                    <a:pt x="14037" y="3586"/>
                  </a:cubicBezTo>
                  <a:cubicBezTo>
                    <a:pt x="14012" y="3578"/>
                    <a:pt x="13989" y="3570"/>
                    <a:pt x="13968" y="3570"/>
                  </a:cubicBezTo>
                  <a:cubicBezTo>
                    <a:pt x="13927" y="3570"/>
                    <a:pt x="13890" y="3597"/>
                    <a:pt x="13848" y="3689"/>
                  </a:cubicBezTo>
                  <a:cubicBezTo>
                    <a:pt x="13751" y="3900"/>
                    <a:pt x="13616" y="3923"/>
                    <a:pt x="13555" y="3923"/>
                  </a:cubicBezTo>
                  <a:cubicBezTo>
                    <a:pt x="13548" y="3923"/>
                    <a:pt x="13542" y="3922"/>
                    <a:pt x="13537" y="3922"/>
                  </a:cubicBezTo>
                  <a:cubicBezTo>
                    <a:pt x="13460" y="3915"/>
                    <a:pt x="13397" y="3867"/>
                    <a:pt x="13379" y="3794"/>
                  </a:cubicBezTo>
                  <a:cubicBezTo>
                    <a:pt x="13365" y="3726"/>
                    <a:pt x="13400" y="3661"/>
                    <a:pt x="13477" y="3616"/>
                  </a:cubicBezTo>
                  <a:cubicBezTo>
                    <a:pt x="13656" y="3513"/>
                    <a:pt x="13845" y="3264"/>
                    <a:pt x="13918" y="3037"/>
                  </a:cubicBezTo>
                  <a:cubicBezTo>
                    <a:pt x="13925" y="3024"/>
                    <a:pt x="13915" y="3006"/>
                    <a:pt x="13894" y="2986"/>
                  </a:cubicBezTo>
                  <a:cubicBezTo>
                    <a:pt x="13773" y="2875"/>
                    <a:pt x="13414" y="2796"/>
                    <a:pt x="13144" y="2796"/>
                  </a:cubicBezTo>
                  <a:cubicBezTo>
                    <a:pt x="13048" y="2796"/>
                    <a:pt x="12962" y="2805"/>
                    <a:pt x="12903" y="2828"/>
                  </a:cubicBezTo>
                  <a:cubicBezTo>
                    <a:pt x="12791" y="2873"/>
                    <a:pt x="12767" y="2965"/>
                    <a:pt x="12742" y="3085"/>
                  </a:cubicBezTo>
                  <a:cubicBezTo>
                    <a:pt x="12728" y="3161"/>
                    <a:pt x="12718" y="3232"/>
                    <a:pt x="12651" y="3264"/>
                  </a:cubicBezTo>
                  <a:cubicBezTo>
                    <a:pt x="12632" y="3270"/>
                    <a:pt x="12613" y="3272"/>
                    <a:pt x="12594" y="3272"/>
                  </a:cubicBezTo>
                  <a:cubicBezTo>
                    <a:pt x="12559" y="3272"/>
                    <a:pt x="12525" y="3263"/>
                    <a:pt x="12493" y="3243"/>
                  </a:cubicBezTo>
                  <a:cubicBezTo>
                    <a:pt x="12374" y="3184"/>
                    <a:pt x="12318" y="3051"/>
                    <a:pt x="12360" y="2928"/>
                  </a:cubicBezTo>
                  <a:cubicBezTo>
                    <a:pt x="12398" y="2805"/>
                    <a:pt x="12519" y="2680"/>
                    <a:pt x="12659" y="2680"/>
                  </a:cubicBezTo>
                  <a:cubicBezTo>
                    <a:pt x="12665" y="2680"/>
                    <a:pt x="12670" y="2680"/>
                    <a:pt x="12676" y="2681"/>
                  </a:cubicBezTo>
                  <a:cubicBezTo>
                    <a:pt x="12677" y="2681"/>
                    <a:pt x="12679" y="2681"/>
                    <a:pt x="12681" y="2681"/>
                  </a:cubicBezTo>
                  <a:cubicBezTo>
                    <a:pt x="12732" y="2681"/>
                    <a:pt x="12892" y="2626"/>
                    <a:pt x="13159" y="2053"/>
                  </a:cubicBezTo>
                  <a:cubicBezTo>
                    <a:pt x="13218" y="1927"/>
                    <a:pt x="13162" y="1875"/>
                    <a:pt x="12977" y="1755"/>
                  </a:cubicBezTo>
                  <a:cubicBezTo>
                    <a:pt x="12882" y="1697"/>
                    <a:pt x="12798" y="1628"/>
                    <a:pt x="12721" y="1553"/>
                  </a:cubicBezTo>
                  <a:cubicBezTo>
                    <a:pt x="12606" y="1426"/>
                    <a:pt x="12560" y="1203"/>
                    <a:pt x="12515" y="987"/>
                  </a:cubicBezTo>
                  <a:cubicBezTo>
                    <a:pt x="12483" y="823"/>
                    <a:pt x="12444" y="641"/>
                    <a:pt x="12381" y="566"/>
                  </a:cubicBezTo>
                  <a:lnTo>
                    <a:pt x="12353" y="593"/>
                  </a:lnTo>
                  <a:lnTo>
                    <a:pt x="12332" y="617"/>
                  </a:lnTo>
                  <a:lnTo>
                    <a:pt x="12308" y="641"/>
                  </a:lnTo>
                  <a:lnTo>
                    <a:pt x="12283" y="665"/>
                  </a:lnTo>
                  <a:lnTo>
                    <a:pt x="12262" y="689"/>
                  </a:lnTo>
                  <a:lnTo>
                    <a:pt x="12238" y="717"/>
                  </a:lnTo>
                  <a:lnTo>
                    <a:pt x="12217" y="740"/>
                  </a:lnTo>
                  <a:lnTo>
                    <a:pt x="12189" y="768"/>
                  </a:lnTo>
                  <a:lnTo>
                    <a:pt x="12168" y="792"/>
                  </a:lnTo>
                  <a:lnTo>
                    <a:pt x="12143" y="820"/>
                  </a:lnTo>
                  <a:lnTo>
                    <a:pt x="12122" y="843"/>
                  </a:lnTo>
                  <a:lnTo>
                    <a:pt x="12080" y="898"/>
                  </a:lnTo>
                  <a:lnTo>
                    <a:pt x="12056" y="925"/>
                  </a:lnTo>
                  <a:lnTo>
                    <a:pt x="12014" y="980"/>
                  </a:lnTo>
                  <a:lnTo>
                    <a:pt x="11996" y="1005"/>
                  </a:lnTo>
                  <a:lnTo>
                    <a:pt x="11975" y="1035"/>
                  </a:lnTo>
                  <a:lnTo>
                    <a:pt x="11958" y="1059"/>
                  </a:lnTo>
                  <a:lnTo>
                    <a:pt x="11919" y="1110"/>
                  </a:lnTo>
                  <a:lnTo>
                    <a:pt x="11902" y="1138"/>
                  </a:lnTo>
                  <a:lnTo>
                    <a:pt x="11888" y="1162"/>
                  </a:lnTo>
                  <a:lnTo>
                    <a:pt x="11870" y="1190"/>
                  </a:lnTo>
                  <a:lnTo>
                    <a:pt x="11860" y="1213"/>
                  </a:lnTo>
                  <a:cubicBezTo>
                    <a:pt x="11853" y="1224"/>
                    <a:pt x="11849" y="1231"/>
                    <a:pt x="11842" y="1241"/>
                  </a:cubicBezTo>
                  <a:lnTo>
                    <a:pt x="11832" y="1261"/>
                  </a:lnTo>
                  <a:cubicBezTo>
                    <a:pt x="11828" y="1272"/>
                    <a:pt x="11821" y="1282"/>
                    <a:pt x="11818" y="1293"/>
                  </a:cubicBezTo>
                  <a:lnTo>
                    <a:pt x="11811" y="1309"/>
                  </a:lnTo>
                  <a:cubicBezTo>
                    <a:pt x="11804" y="1323"/>
                    <a:pt x="11800" y="1341"/>
                    <a:pt x="11793" y="1354"/>
                  </a:cubicBezTo>
                  <a:cubicBezTo>
                    <a:pt x="11710" y="1605"/>
                    <a:pt x="11586" y="1611"/>
                    <a:pt x="11453" y="1611"/>
                  </a:cubicBezTo>
                  <a:cubicBezTo>
                    <a:pt x="11447" y="1611"/>
                    <a:pt x="11440" y="1611"/>
                    <a:pt x="11433" y="1611"/>
                  </a:cubicBezTo>
                  <a:lnTo>
                    <a:pt x="11377" y="1611"/>
                  </a:lnTo>
                  <a:cubicBezTo>
                    <a:pt x="11307" y="1611"/>
                    <a:pt x="11240" y="1618"/>
                    <a:pt x="11177" y="1638"/>
                  </a:cubicBezTo>
                  <a:cubicBezTo>
                    <a:pt x="11156" y="1645"/>
                    <a:pt x="11139" y="1649"/>
                    <a:pt x="11121" y="1656"/>
                  </a:cubicBezTo>
                  <a:lnTo>
                    <a:pt x="11111" y="1656"/>
                  </a:lnTo>
                  <a:cubicBezTo>
                    <a:pt x="11093" y="1659"/>
                    <a:pt x="11079" y="1663"/>
                    <a:pt x="11065" y="1666"/>
                  </a:cubicBezTo>
                  <a:lnTo>
                    <a:pt x="11055" y="1666"/>
                  </a:lnTo>
                  <a:cubicBezTo>
                    <a:pt x="11041" y="1670"/>
                    <a:pt x="11027" y="1670"/>
                    <a:pt x="11009" y="1670"/>
                  </a:cubicBezTo>
                  <a:lnTo>
                    <a:pt x="10950" y="1670"/>
                  </a:lnTo>
                  <a:cubicBezTo>
                    <a:pt x="10855" y="1670"/>
                    <a:pt x="10764" y="1638"/>
                    <a:pt x="10688" y="1580"/>
                  </a:cubicBezTo>
                  <a:lnTo>
                    <a:pt x="10685" y="1587"/>
                  </a:lnTo>
                  <a:lnTo>
                    <a:pt x="10643" y="1535"/>
                  </a:lnTo>
                  <a:cubicBezTo>
                    <a:pt x="10632" y="1526"/>
                    <a:pt x="10622" y="1515"/>
                    <a:pt x="10611" y="1505"/>
                  </a:cubicBezTo>
                  <a:lnTo>
                    <a:pt x="10597" y="1484"/>
                  </a:lnTo>
                  <a:cubicBezTo>
                    <a:pt x="10587" y="1474"/>
                    <a:pt x="10580" y="1460"/>
                    <a:pt x="10569" y="1450"/>
                  </a:cubicBezTo>
                  <a:cubicBezTo>
                    <a:pt x="10556" y="1428"/>
                    <a:pt x="10519" y="1421"/>
                    <a:pt x="10472" y="1421"/>
                  </a:cubicBezTo>
                  <a:cubicBezTo>
                    <a:pt x="10418" y="1421"/>
                    <a:pt x="10349" y="1431"/>
                    <a:pt x="10289" y="1439"/>
                  </a:cubicBezTo>
                  <a:cubicBezTo>
                    <a:pt x="10213" y="1454"/>
                    <a:pt x="10135" y="1461"/>
                    <a:pt x="10058" y="1461"/>
                  </a:cubicBezTo>
                  <a:cubicBezTo>
                    <a:pt x="10043" y="1461"/>
                    <a:pt x="10028" y="1461"/>
                    <a:pt x="10012" y="1460"/>
                  </a:cubicBezTo>
                  <a:cubicBezTo>
                    <a:pt x="10006" y="1460"/>
                    <a:pt x="10000" y="1460"/>
                    <a:pt x="9995" y="1460"/>
                  </a:cubicBezTo>
                  <a:cubicBezTo>
                    <a:pt x="9961" y="1460"/>
                    <a:pt x="9951" y="1475"/>
                    <a:pt x="9939" y="1567"/>
                  </a:cubicBezTo>
                  <a:cubicBezTo>
                    <a:pt x="9928" y="1638"/>
                    <a:pt x="9914" y="1741"/>
                    <a:pt x="9820" y="1793"/>
                  </a:cubicBezTo>
                  <a:cubicBezTo>
                    <a:pt x="9809" y="1796"/>
                    <a:pt x="9799" y="1800"/>
                    <a:pt x="9788" y="1803"/>
                  </a:cubicBezTo>
                  <a:lnTo>
                    <a:pt x="9778" y="1807"/>
                  </a:lnTo>
                  <a:lnTo>
                    <a:pt x="9757" y="1813"/>
                  </a:lnTo>
                  <a:lnTo>
                    <a:pt x="9715" y="1813"/>
                  </a:lnTo>
                  <a:cubicBezTo>
                    <a:pt x="9694" y="1813"/>
                    <a:pt x="9676" y="1810"/>
                    <a:pt x="9659" y="1810"/>
                  </a:cubicBezTo>
                  <a:lnTo>
                    <a:pt x="9645" y="1810"/>
                  </a:lnTo>
                  <a:lnTo>
                    <a:pt x="9648" y="1816"/>
                  </a:lnTo>
                  <a:lnTo>
                    <a:pt x="9529" y="1786"/>
                  </a:lnTo>
                  <a:lnTo>
                    <a:pt x="9477" y="1772"/>
                  </a:lnTo>
                  <a:cubicBezTo>
                    <a:pt x="9401" y="1755"/>
                    <a:pt x="9319" y="1734"/>
                    <a:pt x="9259" y="1734"/>
                  </a:cubicBezTo>
                  <a:cubicBezTo>
                    <a:pt x="9224" y="1734"/>
                    <a:pt x="9196" y="1741"/>
                    <a:pt x="9179" y="1759"/>
                  </a:cubicBezTo>
                  <a:cubicBezTo>
                    <a:pt x="9131" y="1818"/>
                    <a:pt x="9060" y="1852"/>
                    <a:pt x="8983" y="1852"/>
                  </a:cubicBezTo>
                  <a:cubicBezTo>
                    <a:pt x="8976" y="1852"/>
                    <a:pt x="8969" y="1852"/>
                    <a:pt x="8962" y="1852"/>
                  </a:cubicBezTo>
                  <a:cubicBezTo>
                    <a:pt x="8924" y="1852"/>
                    <a:pt x="8924" y="1852"/>
                    <a:pt x="8913" y="1875"/>
                  </a:cubicBezTo>
                  <a:cubicBezTo>
                    <a:pt x="8857" y="1982"/>
                    <a:pt x="8738" y="1989"/>
                    <a:pt x="8651" y="1996"/>
                  </a:cubicBezTo>
                  <a:cubicBezTo>
                    <a:pt x="8612" y="1999"/>
                    <a:pt x="8553" y="2002"/>
                    <a:pt x="8542" y="2016"/>
                  </a:cubicBezTo>
                  <a:cubicBezTo>
                    <a:pt x="8493" y="2071"/>
                    <a:pt x="8423" y="2098"/>
                    <a:pt x="8349" y="2098"/>
                  </a:cubicBezTo>
                  <a:lnTo>
                    <a:pt x="8276" y="2098"/>
                  </a:lnTo>
                  <a:lnTo>
                    <a:pt x="8262" y="2094"/>
                  </a:lnTo>
                  <a:lnTo>
                    <a:pt x="8251" y="2094"/>
                  </a:lnTo>
                  <a:lnTo>
                    <a:pt x="8237" y="2092"/>
                  </a:lnTo>
                  <a:lnTo>
                    <a:pt x="8223" y="2088"/>
                  </a:lnTo>
                  <a:lnTo>
                    <a:pt x="8209" y="2081"/>
                  </a:lnTo>
                  <a:lnTo>
                    <a:pt x="8195" y="2078"/>
                  </a:lnTo>
                  <a:lnTo>
                    <a:pt x="8181" y="2071"/>
                  </a:lnTo>
                  <a:lnTo>
                    <a:pt x="8167" y="2067"/>
                  </a:lnTo>
                  <a:lnTo>
                    <a:pt x="8153" y="2060"/>
                  </a:lnTo>
                  <a:lnTo>
                    <a:pt x="8136" y="2053"/>
                  </a:lnTo>
                  <a:lnTo>
                    <a:pt x="8122" y="2047"/>
                  </a:lnTo>
                  <a:lnTo>
                    <a:pt x="8104" y="2037"/>
                  </a:lnTo>
                  <a:lnTo>
                    <a:pt x="8090" y="2026"/>
                  </a:lnTo>
                  <a:lnTo>
                    <a:pt x="8069" y="2016"/>
                  </a:lnTo>
                  <a:lnTo>
                    <a:pt x="8055" y="2005"/>
                  </a:lnTo>
                  <a:lnTo>
                    <a:pt x="8038" y="1996"/>
                  </a:lnTo>
                  <a:lnTo>
                    <a:pt x="8020" y="1982"/>
                  </a:lnTo>
                  <a:lnTo>
                    <a:pt x="8003" y="1968"/>
                  </a:lnTo>
                  <a:lnTo>
                    <a:pt x="7985" y="1954"/>
                  </a:lnTo>
                  <a:lnTo>
                    <a:pt x="7964" y="1941"/>
                  </a:lnTo>
                  <a:lnTo>
                    <a:pt x="7947" y="1920"/>
                  </a:lnTo>
                  <a:lnTo>
                    <a:pt x="7929" y="1906"/>
                  </a:lnTo>
                  <a:lnTo>
                    <a:pt x="7905" y="1882"/>
                  </a:lnTo>
                  <a:lnTo>
                    <a:pt x="7891" y="1868"/>
                  </a:lnTo>
                  <a:cubicBezTo>
                    <a:pt x="7877" y="1859"/>
                    <a:pt x="7866" y="1844"/>
                    <a:pt x="7852" y="1830"/>
                  </a:cubicBezTo>
                  <a:cubicBezTo>
                    <a:pt x="7649" y="1608"/>
                    <a:pt x="7600" y="1302"/>
                    <a:pt x="7621" y="1090"/>
                  </a:cubicBezTo>
                  <a:cubicBezTo>
                    <a:pt x="7635" y="943"/>
                    <a:pt x="7681" y="833"/>
                    <a:pt x="7747" y="785"/>
                  </a:cubicBezTo>
                  <a:cubicBezTo>
                    <a:pt x="7800" y="740"/>
                    <a:pt x="7824" y="669"/>
                    <a:pt x="7810" y="600"/>
                  </a:cubicBezTo>
                  <a:cubicBezTo>
                    <a:pt x="7807" y="535"/>
                    <a:pt x="7768" y="477"/>
                    <a:pt x="7709" y="446"/>
                  </a:cubicBezTo>
                  <a:cubicBezTo>
                    <a:pt x="7590" y="395"/>
                    <a:pt x="7583" y="267"/>
                    <a:pt x="7576" y="168"/>
                  </a:cubicBezTo>
                  <a:cubicBezTo>
                    <a:pt x="7569" y="45"/>
                    <a:pt x="7558" y="11"/>
                    <a:pt x="749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97" name="Google Shape;4703;p57"/>
            <p:cNvSpPr/>
            <p:nvPr/>
          </p:nvSpPr>
          <p:spPr>
            <a:xfrm>
              <a:off x="818280" y="1085317"/>
              <a:ext cx="35082" cy="37393"/>
            </a:xfrm>
            <a:custGeom>
              <a:avLst/>
              <a:gdLst/>
              <a:ahLst/>
              <a:cxnLst>
                <a:cxn ang="0">
                  <a:pos x="wd2" y="hd2"/>
                </a:cxn>
                <a:cxn ang="5400000">
                  <a:pos x="wd2" y="hd2"/>
                </a:cxn>
                <a:cxn ang="10800000">
                  <a:pos x="wd2" y="hd2"/>
                </a:cxn>
                <a:cxn ang="16200000">
                  <a:pos x="wd2" y="hd2"/>
                </a:cxn>
              </a:cxnLst>
              <a:rect l="0" t="0" r="r" b="b"/>
              <a:pathLst>
                <a:path w="21548" h="21600" fill="norm" stroke="1" extrusionOk="0">
                  <a:moveTo>
                    <a:pt x="5986" y="0"/>
                  </a:moveTo>
                  <a:cubicBezTo>
                    <a:pt x="5711" y="0"/>
                    <a:pt x="5436" y="55"/>
                    <a:pt x="5169" y="165"/>
                  </a:cubicBezTo>
                  <a:cubicBezTo>
                    <a:pt x="5085" y="188"/>
                    <a:pt x="4969" y="220"/>
                    <a:pt x="4877" y="243"/>
                  </a:cubicBezTo>
                  <a:lnTo>
                    <a:pt x="4735" y="275"/>
                  </a:lnTo>
                  <a:cubicBezTo>
                    <a:pt x="4677" y="275"/>
                    <a:pt x="4585" y="298"/>
                    <a:pt x="4502" y="298"/>
                  </a:cubicBezTo>
                  <a:lnTo>
                    <a:pt x="3826" y="298"/>
                  </a:lnTo>
                  <a:cubicBezTo>
                    <a:pt x="3417" y="714"/>
                    <a:pt x="3067" y="1208"/>
                    <a:pt x="2834" y="1725"/>
                  </a:cubicBezTo>
                  <a:lnTo>
                    <a:pt x="2834" y="1757"/>
                  </a:lnTo>
                  <a:cubicBezTo>
                    <a:pt x="2809" y="1812"/>
                    <a:pt x="2809" y="1890"/>
                    <a:pt x="2775" y="1945"/>
                  </a:cubicBezTo>
                  <a:lnTo>
                    <a:pt x="2775" y="2000"/>
                  </a:lnTo>
                  <a:cubicBezTo>
                    <a:pt x="2775" y="2055"/>
                    <a:pt x="2750" y="2110"/>
                    <a:pt x="2750" y="2196"/>
                  </a:cubicBezTo>
                  <a:lnTo>
                    <a:pt x="2750" y="2525"/>
                  </a:lnTo>
                  <a:cubicBezTo>
                    <a:pt x="2658" y="3349"/>
                    <a:pt x="2458" y="4141"/>
                    <a:pt x="2166" y="4918"/>
                  </a:cubicBezTo>
                  <a:lnTo>
                    <a:pt x="2016" y="5412"/>
                  </a:lnTo>
                  <a:cubicBezTo>
                    <a:pt x="1900" y="5741"/>
                    <a:pt x="1816" y="6094"/>
                    <a:pt x="1699" y="6424"/>
                  </a:cubicBezTo>
                  <a:cubicBezTo>
                    <a:pt x="1432" y="7443"/>
                    <a:pt x="1257" y="8486"/>
                    <a:pt x="1232" y="9529"/>
                  </a:cubicBezTo>
                  <a:cubicBezTo>
                    <a:pt x="1232" y="10431"/>
                    <a:pt x="1082" y="11341"/>
                    <a:pt x="824" y="12220"/>
                  </a:cubicBezTo>
                  <a:cubicBezTo>
                    <a:pt x="707" y="12494"/>
                    <a:pt x="615" y="12714"/>
                    <a:pt x="532" y="12902"/>
                  </a:cubicBezTo>
                  <a:cubicBezTo>
                    <a:pt x="182" y="13592"/>
                    <a:pt x="6" y="14361"/>
                    <a:pt x="6" y="15098"/>
                  </a:cubicBezTo>
                  <a:cubicBezTo>
                    <a:pt x="-52" y="16800"/>
                    <a:pt x="298" y="16941"/>
                    <a:pt x="615" y="17020"/>
                  </a:cubicBezTo>
                  <a:cubicBezTo>
                    <a:pt x="824" y="17075"/>
                    <a:pt x="999" y="17184"/>
                    <a:pt x="1174" y="17325"/>
                  </a:cubicBezTo>
                  <a:cubicBezTo>
                    <a:pt x="1232" y="17380"/>
                    <a:pt x="1257" y="17435"/>
                    <a:pt x="1291" y="17459"/>
                  </a:cubicBezTo>
                  <a:cubicBezTo>
                    <a:pt x="1291" y="17459"/>
                    <a:pt x="1291" y="17514"/>
                    <a:pt x="1316" y="17514"/>
                  </a:cubicBezTo>
                  <a:cubicBezTo>
                    <a:pt x="1349" y="17569"/>
                    <a:pt x="1349" y="17600"/>
                    <a:pt x="1374" y="17655"/>
                  </a:cubicBezTo>
                  <a:lnTo>
                    <a:pt x="1374" y="17710"/>
                  </a:lnTo>
                  <a:cubicBezTo>
                    <a:pt x="1374" y="17765"/>
                    <a:pt x="1374" y="17820"/>
                    <a:pt x="1374" y="17843"/>
                  </a:cubicBezTo>
                  <a:lnTo>
                    <a:pt x="1374" y="18204"/>
                  </a:lnTo>
                  <a:cubicBezTo>
                    <a:pt x="1374" y="18259"/>
                    <a:pt x="1374" y="18314"/>
                    <a:pt x="1374" y="18369"/>
                  </a:cubicBezTo>
                  <a:cubicBezTo>
                    <a:pt x="1349" y="18424"/>
                    <a:pt x="1349" y="18478"/>
                    <a:pt x="1349" y="18502"/>
                  </a:cubicBezTo>
                  <a:cubicBezTo>
                    <a:pt x="1316" y="18557"/>
                    <a:pt x="1316" y="18643"/>
                    <a:pt x="1291" y="18698"/>
                  </a:cubicBezTo>
                  <a:lnTo>
                    <a:pt x="1232" y="18863"/>
                  </a:lnTo>
                  <a:cubicBezTo>
                    <a:pt x="1232" y="18941"/>
                    <a:pt x="1199" y="19027"/>
                    <a:pt x="1174" y="19082"/>
                  </a:cubicBezTo>
                  <a:lnTo>
                    <a:pt x="1082" y="19271"/>
                  </a:lnTo>
                  <a:lnTo>
                    <a:pt x="1082" y="19357"/>
                  </a:lnTo>
                  <a:cubicBezTo>
                    <a:pt x="1391" y="19624"/>
                    <a:pt x="1633" y="19804"/>
                    <a:pt x="2008" y="19804"/>
                  </a:cubicBezTo>
                  <a:cubicBezTo>
                    <a:pt x="2058" y="19804"/>
                    <a:pt x="2108" y="19804"/>
                    <a:pt x="2166" y="19796"/>
                  </a:cubicBezTo>
                  <a:cubicBezTo>
                    <a:pt x="2400" y="19796"/>
                    <a:pt x="2633" y="19765"/>
                    <a:pt x="2867" y="19765"/>
                  </a:cubicBezTo>
                  <a:cubicBezTo>
                    <a:pt x="4643" y="19765"/>
                    <a:pt x="6395" y="20455"/>
                    <a:pt x="8321" y="21278"/>
                  </a:cubicBezTo>
                  <a:cubicBezTo>
                    <a:pt x="8897" y="21514"/>
                    <a:pt x="9197" y="21600"/>
                    <a:pt x="9405" y="21600"/>
                  </a:cubicBezTo>
                  <a:cubicBezTo>
                    <a:pt x="9555" y="21600"/>
                    <a:pt x="9664" y="21553"/>
                    <a:pt x="9781" y="21498"/>
                  </a:cubicBezTo>
                  <a:cubicBezTo>
                    <a:pt x="10206" y="21294"/>
                    <a:pt x="10656" y="21184"/>
                    <a:pt x="11115" y="21184"/>
                  </a:cubicBezTo>
                  <a:cubicBezTo>
                    <a:pt x="11323" y="21184"/>
                    <a:pt x="11532" y="21208"/>
                    <a:pt x="11740" y="21255"/>
                  </a:cubicBezTo>
                  <a:cubicBezTo>
                    <a:pt x="12516" y="21349"/>
                    <a:pt x="13342" y="21435"/>
                    <a:pt x="14192" y="21435"/>
                  </a:cubicBezTo>
                  <a:cubicBezTo>
                    <a:pt x="15535" y="21435"/>
                    <a:pt x="16928" y="21216"/>
                    <a:pt x="18254" y="20455"/>
                  </a:cubicBezTo>
                  <a:cubicBezTo>
                    <a:pt x="19305" y="19851"/>
                    <a:pt x="19972" y="18918"/>
                    <a:pt x="20764" y="17843"/>
                  </a:cubicBezTo>
                  <a:cubicBezTo>
                    <a:pt x="21023" y="17514"/>
                    <a:pt x="21256" y="17161"/>
                    <a:pt x="21548" y="16831"/>
                  </a:cubicBezTo>
                  <a:lnTo>
                    <a:pt x="21548" y="16776"/>
                  </a:lnTo>
                  <a:cubicBezTo>
                    <a:pt x="21523" y="16722"/>
                    <a:pt x="21490" y="16667"/>
                    <a:pt x="21465" y="16612"/>
                  </a:cubicBezTo>
                  <a:cubicBezTo>
                    <a:pt x="21465" y="16557"/>
                    <a:pt x="21431" y="16502"/>
                    <a:pt x="21406" y="16447"/>
                  </a:cubicBezTo>
                  <a:cubicBezTo>
                    <a:pt x="21373" y="16361"/>
                    <a:pt x="21348" y="16337"/>
                    <a:pt x="21348" y="16282"/>
                  </a:cubicBezTo>
                  <a:cubicBezTo>
                    <a:pt x="21314" y="16227"/>
                    <a:pt x="21289" y="16141"/>
                    <a:pt x="21289" y="16086"/>
                  </a:cubicBezTo>
                  <a:cubicBezTo>
                    <a:pt x="21256" y="16008"/>
                    <a:pt x="21231" y="15976"/>
                    <a:pt x="21231" y="15922"/>
                  </a:cubicBezTo>
                  <a:cubicBezTo>
                    <a:pt x="21198" y="15867"/>
                    <a:pt x="21198" y="15788"/>
                    <a:pt x="21173" y="15733"/>
                  </a:cubicBezTo>
                  <a:cubicBezTo>
                    <a:pt x="21173" y="15647"/>
                    <a:pt x="21139" y="15624"/>
                    <a:pt x="21139" y="15569"/>
                  </a:cubicBezTo>
                  <a:cubicBezTo>
                    <a:pt x="21139" y="15514"/>
                    <a:pt x="21114" y="15427"/>
                    <a:pt x="21114" y="15373"/>
                  </a:cubicBezTo>
                  <a:cubicBezTo>
                    <a:pt x="21081" y="15294"/>
                    <a:pt x="21081" y="15263"/>
                    <a:pt x="21081" y="15208"/>
                  </a:cubicBezTo>
                  <a:cubicBezTo>
                    <a:pt x="21056" y="15153"/>
                    <a:pt x="21056" y="15075"/>
                    <a:pt x="21056" y="15020"/>
                  </a:cubicBezTo>
                  <a:cubicBezTo>
                    <a:pt x="21023" y="14933"/>
                    <a:pt x="21056" y="14910"/>
                    <a:pt x="21023" y="14855"/>
                  </a:cubicBezTo>
                  <a:cubicBezTo>
                    <a:pt x="20998" y="14800"/>
                    <a:pt x="21023" y="14714"/>
                    <a:pt x="20998" y="14659"/>
                  </a:cubicBezTo>
                  <a:cubicBezTo>
                    <a:pt x="20964" y="14580"/>
                    <a:pt x="20998" y="14549"/>
                    <a:pt x="20998" y="14494"/>
                  </a:cubicBezTo>
                  <a:lnTo>
                    <a:pt x="20998" y="11859"/>
                  </a:lnTo>
                  <a:lnTo>
                    <a:pt x="21023" y="11584"/>
                  </a:lnTo>
                  <a:cubicBezTo>
                    <a:pt x="21081" y="11122"/>
                    <a:pt x="21114" y="10706"/>
                    <a:pt x="21114" y="10376"/>
                  </a:cubicBezTo>
                  <a:cubicBezTo>
                    <a:pt x="21114" y="9224"/>
                    <a:pt x="20147" y="8651"/>
                    <a:pt x="19246" y="8102"/>
                  </a:cubicBezTo>
                  <a:cubicBezTo>
                    <a:pt x="18863" y="7906"/>
                    <a:pt x="18487" y="7631"/>
                    <a:pt x="18162" y="7357"/>
                  </a:cubicBezTo>
                  <a:cubicBezTo>
                    <a:pt x="17695" y="6973"/>
                    <a:pt x="17203" y="6643"/>
                    <a:pt x="16644" y="6345"/>
                  </a:cubicBezTo>
                  <a:cubicBezTo>
                    <a:pt x="15385" y="5631"/>
                    <a:pt x="13842" y="4753"/>
                    <a:pt x="13025" y="3647"/>
                  </a:cubicBezTo>
                  <a:cubicBezTo>
                    <a:pt x="12791" y="3349"/>
                    <a:pt x="12641" y="3263"/>
                    <a:pt x="12583" y="3263"/>
                  </a:cubicBezTo>
                  <a:cubicBezTo>
                    <a:pt x="12408" y="3263"/>
                    <a:pt x="12116" y="3624"/>
                    <a:pt x="11941" y="3812"/>
                  </a:cubicBezTo>
                  <a:cubicBezTo>
                    <a:pt x="11649" y="4173"/>
                    <a:pt x="11390" y="4478"/>
                    <a:pt x="10982" y="4533"/>
                  </a:cubicBezTo>
                  <a:cubicBezTo>
                    <a:pt x="10923" y="4541"/>
                    <a:pt x="10873" y="4541"/>
                    <a:pt x="10823" y="4541"/>
                  </a:cubicBezTo>
                  <a:cubicBezTo>
                    <a:pt x="10206" y="4541"/>
                    <a:pt x="9972" y="3969"/>
                    <a:pt x="9756" y="3459"/>
                  </a:cubicBezTo>
                  <a:cubicBezTo>
                    <a:pt x="9430" y="2714"/>
                    <a:pt x="8997" y="2000"/>
                    <a:pt x="8438" y="1373"/>
                  </a:cubicBezTo>
                  <a:cubicBezTo>
                    <a:pt x="7637" y="471"/>
                    <a:pt x="6795" y="0"/>
                    <a:pt x="598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98" name="Google Shape;4722;p57"/>
            <p:cNvSpPr/>
            <p:nvPr/>
          </p:nvSpPr>
          <p:spPr>
            <a:xfrm>
              <a:off x="734848" y="1283424"/>
              <a:ext cx="12701" cy="12701"/>
            </a:xfrm>
            <a:custGeom>
              <a:avLst/>
              <a:gdLst/>
              <a:ahLst/>
              <a:cxnLst>
                <a:cxn ang="0">
                  <a:pos x="wd2" y="hd2"/>
                </a:cxn>
                <a:cxn ang="5400000">
                  <a:pos x="wd2" y="hd2"/>
                </a:cxn>
                <a:cxn ang="10800000">
                  <a:pos x="wd2" y="hd2"/>
                </a:cxn>
                <a:cxn ang="16200000">
                  <a:pos x="wd2" y="hd2"/>
                </a:cxn>
              </a:cxnLst>
              <a:rect l="0" t="0" r="r" b="b"/>
              <a:pathLst>
                <a:path w="21256" h="21600" fill="norm" stroke="1" extrusionOk="0">
                  <a:moveTo>
                    <a:pt x="2048" y="0"/>
                  </a:moveTo>
                  <a:cubicBezTo>
                    <a:pt x="1303" y="7233"/>
                    <a:pt x="745" y="14758"/>
                    <a:pt x="0" y="21600"/>
                  </a:cubicBezTo>
                  <a:cubicBezTo>
                    <a:pt x="5959" y="18570"/>
                    <a:pt x="13034" y="15833"/>
                    <a:pt x="20855" y="13390"/>
                  </a:cubicBezTo>
                  <a:cubicBezTo>
                    <a:pt x="21600" y="13390"/>
                    <a:pt x="21600" y="11729"/>
                    <a:pt x="18248" y="8894"/>
                  </a:cubicBezTo>
                  <a:cubicBezTo>
                    <a:pt x="14338" y="5180"/>
                    <a:pt x="8566" y="2443"/>
                    <a:pt x="204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499" name="Google Shape;4723;p57"/>
            <p:cNvSpPr/>
            <p:nvPr/>
          </p:nvSpPr>
          <p:spPr>
            <a:xfrm>
              <a:off x="704682" y="1018991"/>
              <a:ext cx="147303" cy="264057"/>
            </a:xfrm>
            <a:custGeom>
              <a:avLst/>
              <a:gdLst/>
              <a:ahLst/>
              <a:cxnLst>
                <a:cxn ang="0">
                  <a:pos x="wd2" y="hd2"/>
                </a:cxn>
                <a:cxn ang="5400000">
                  <a:pos x="wd2" y="hd2"/>
                </a:cxn>
                <a:cxn ang="10800000">
                  <a:pos x="wd2" y="hd2"/>
                </a:cxn>
                <a:cxn ang="16200000">
                  <a:pos x="wd2" y="hd2"/>
                </a:cxn>
              </a:cxnLst>
              <a:rect l="0" t="0" r="r" b="b"/>
              <a:pathLst>
                <a:path w="21525" h="21600" fill="norm" stroke="1" extrusionOk="0">
                  <a:moveTo>
                    <a:pt x="8062" y="0"/>
                  </a:moveTo>
                  <a:cubicBezTo>
                    <a:pt x="7996" y="0"/>
                    <a:pt x="7919" y="31"/>
                    <a:pt x="7764" y="122"/>
                  </a:cubicBezTo>
                  <a:cubicBezTo>
                    <a:pt x="7577" y="231"/>
                    <a:pt x="7375" y="332"/>
                    <a:pt x="7153" y="418"/>
                  </a:cubicBezTo>
                  <a:cubicBezTo>
                    <a:pt x="7105" y="441"/>
                    <a:pt x="7050" y="460"/>
                    <a:pt x="6994" y="483"/>
                  </a:cubicBezTo>
                  <a:lnTo>
                    <a:pt x="6994" y="620"/>
                  </a:lnTo>
                  <a:lnTo>
                    <a:pt x="6986" y="651"/>
                  </a:lnTo>
                  <a:lnTo>
                    <a:pt x="6986" y="674"/>
                  </a:lnTo>
                  <a:lnTo>
                    <a:pt x="6980" y="705"/>
                  </a:lnTo>
                  <a:lnTo>
                    <a:pt x="6972" y="729"/>
                  </a:lnTo>
                  <a:lnTo>
                    <a:pt x="6966" y="760"/>
                  </a:lnTo>
                  <a:lnTo>
                    <a:pt x="6958" y="783"/>
                  </a:lnTo>
                  <a:lnTo>
                    <a:pt x="6952" y="814"/>
                  </a:lnTo>
                  <a:lnTo>
                    <a:pt x="6945" y="833"/>
                  </a:lnTo>
                  <a:lnTo>
                    <a:pt x="6939" y="864"/>
                  </a:lnTo>
                  <a:lnTo>
                    <a:pt x="6931" y="884"/>
                  </a:lnTo>
                  <a:lnTo>
                    <a:pt x="6925" y="915"/>
                  </a:lnTo>
                  <a:lnTo>
                    <a:pt x="6917" y="934"/>
                  </a:lnTo>
                  <a:lnTo>
                    <a:pt x="6903" y="962"/>
                  </a:lnTo>
                  <a:lnTo>
                    <a:pt x="6897" y="981"/>
                  </a:lnTo>
                  <a:lnTo>
                    <a:pt x="6889" y="1004"/>
                  </a:lnTo>
                  <a:lnTo>
                    <a:pt x="6883" y="1024"/>
                  </a:lnTo>
                  <a:lnTo>
                    <a:pt x="6869" y="1047"/>
                  </a:lnTo>
                  <a:lnTo>
                    <a:pt x="6861" y="1066"/>
                  </a:lnTo>
                  <a:lnTo>
                    <a:pt x="6855" y="1086"/>
                  </a:lnTo>
                  <a:lnTo>
                    <a:pt x="6841" y="1105"/>
                  </a:lnTo>
                  <a:lnTo>
                    <a:pt x="6833" y="1121"/>
                  </a:lnTo>
                  <a:lnTo>
                    <a:pt x="6820" y="1136"/>
                  </a:lnTo>
                  <a:cubicBezTo>
                    <a:pt x="6820" y="1144"/>
                    <a:pt x="6814" y="1148"/>
                    <a:pt x="6814" y="1152"/>
                  </a:cubicBezTo>
                  <a:lnTo>
                    <a:pt x="6806" y="1164"/>
                  </a:lnTo>
                  <a:cubicBezTo>
                    <a:pt x="6800" y="1172"/>
                    <a:pt x="6792" y="1180"/>
                    <a:pt x="6786" y="1187"/>
                  </a:cubicBezTo>
                  <a:cubicBezTo>
                    <a:pt x="6716" y="1257"/>
                    <a:pt x="6514" y="1331"/>
                    <a:pt x="6189" y="1444"/>
                  </a:cubicBezTo>
                  <a:cubicBezTo>
                    <a:pt x="5980" y="1518"/>
                    <a:pt x="5591" y="1654"/>
                    <a:pt x="5564" y="1708"/>
                  </a:cubicBezTo>
                  <a:cubicBezTo>
                    <a:pt x="5556" y="1759"/>
                    <a:pt x="5564" y="1809"/>
                    <a:pt x="5578" y="1860"/>
                  </a:cubicBezTo>
                  <a:cubicBezTo>
                    <a:pt x="5583" y="1903"/>
                    <a:pt x="5591" y="1946"/>
                    <a:pt x="5597" y="1993"/>
                  </a:cubicBezTo>
                  <a:cubicBezTo>
                    <a:pt x="5597" y="2050"/>
                    <a:pt x="5570" y="2105"/>
                    <a:pt x="5514" y="2156"/>
                  </a:cubicBezTo>
                  <a:cubicBezTo>
                    <a:pt x="5500" y="2167"/>
                    <a:pt x="5480" y="2179"/>
                    <a:pt x="5458" y="2187"/>
                  </a:cubicBezTo>
                  <a:cubicBezTo>
                    <a:pt x="5480" y="2252"/>
                    <a:pt x="5508" y="2319"/>
                    <a:pt x="5564" y="2377"/>
                  </a:cubicBezTo>
                  <a:cubicBezTo>
                    <a:pt x="5675" y="2540"/>
                    <a:pt x="5828" y="2766"/>
                    <a:pt x="5528" y="2855"/>
                  </a:cubicBezTo>
                  <a:cubicBezTo>
                    <a:pt x="5494" y="2867"/>
                    <a:pt x="5480" y="2874"/>
                    <a:pt x="5480" y="2879"/>
                  </a:cubicBezTo>
                  <a:cubicBezTo>
                    <a:pt x="5472" y="2894"/>
                    <a:pt x="5528" y="2944"/>
                    <a:pt x="5564" y="2972"/>
                  </a:cubicBezTo>
                  <a:cubicBezTo>
                    <a:pt x="5639" y="3042"/>
                    <a:pt x="5772" y="3159"/>
                    <a:pt x="5583" y="3252"/>
                  </a:cubicBezTo>
                  <a:cubicBezTo>
                    <a:pt x="5480" y="3294"/>
                    <a:pt x="5375" y="3330"/>
                    <a:pt x="5264" y="3361"/>
                  </a:cubicBezTo>
                  <a:cubicBezTo>
                    <a:pt x="5133" y="3400"/>
                    <a:pt x="4972" y="3450"/>
                    <a:pt x="4972" y="3485"/>
                  </a:cubicBezTo>
                  <a:cubicBezTo>
                    <a:pt x="4972" y="3664"/>
                    <a:pt x="4925" y="3975"/>
                    <a:pt x="4570" y="4065"/>
                  </a:cubicBezTo>
                  <a:cubicBezTo>
                    <a:pt x="4334" y="4123"/>
                    <a:pt x="4161" y="4364"/>
                    <a:pt x="4161" y="4543"/>
                  </a:cubicBezTo>
                  <a:cubicBezTo>
                    <a:pt x="4161" y="4574"/>
                    <a:pt x="4153" y="4601"/>
                    <a:pt x="4133" y="4628"/>
                  </a:cubicBezTo>
                  <a:cubicBezTo>
                    <a:pt x="4091" y="4683"/>
                    <a:pt x="4008" y="4726"/>
                    <a:pt x="3903" y="4745"/>
                  </a:cubicBezTo>
                  <a:cubicBezTo>
                    <a:pt x="3840" y="4765"/>
                    <a:pt x="3820" y="4768"/>
                    <a:pt x="3834" y="4804"/>
                  </a:cubicBezTo>
                  <a:cubicBezTo>
                    <a:pt x="3840" y="4815"/>
                    <a:pt x="3847" y="4827"/>
                    <a:pt x="3861" y="4846"/>
                  </a:cubicBezTo>
                  <a:cubicBezTo>
                    <a:pt x="3994" y="5063"/>
                    <a:pt x="4153" y="5309"/>
                    <a:pt x="4014" y="5457"/>
                  </a:cubicBezTo>
                  <a:cubicBezTo>
                    <a:pt x="3966" y="5511"/>
                    <a:pt x="3875" y="5550"/>
                    <a:pt x="3770" y="5561"/>
                  </a:cubicBezTo>
                  <a:cubicBezTo>
                    <a:pt x="3645" y="5581"/>
                    <a:pt x="3597" y="5709"/>
                    <a:pt x="3556" y="5810"/>
                  </a:cubicBezTo>
                  <a:cubicBezTo>
                    <a:pt x="3520" y="5911"/>
                    <a:pt x="3472" y="6032"/>
                    <a:pt x="3298" y="6040"/>
                  </a:cubicBezTo>
                  <a:cubicBezTo>
                    <a:pt x="3215" y="6094"/>
                    <a:pt x="3153" y="6410"/>
                    <a:pt x="3381" y="6581"/>
                  </a:cubicBezTo>
                  <a:cubicBezTo>
                    <a:pt x="3645" y="6763"/>
                    <a:pt x="3778" y="6993"/>
                    <a:pt x="3770" y="7226"/>
                  </a:cubicBezTo>
                  <a:cubicBezTo>
                    <a:pt x="3778" y="7291"/>
                    <a:pt x="3826" y="7358"/>
                    <a:pt x="3895" y="7413"/>
                  </a:cubicBezTo>
                  <a:cubicBezTo>
                    <a:pt x="3994" y="7506"/>
                    <a:pt x="4119" y="7622"/>
                    <a:pt x="4022" y="7778"/>
                  </a:cubicBezTo>
                  <a:cubicBezTo>
                    <a:pt x="3980" y="7848"/>
                    <a:pt x="3953" y="7921"/>
                    <a:pt x="3939" y="7996"/>
                  </a:cubicBezTo>
                  <a:cubicBezTo>
                    <a:pt x="3903" y="8123"/>
                    <a:pt x="3867" y="8248"/>
                    <a:pt x="3673" y="8322"/>
                  </a:cubicBezTo>
                  <a:cubicBezTo>
                    <a:pt x="3617" y="8345"/>
                    <a:pt x="3603" y="8412"/>
                    <a:pt x="3597" y="8478"/>
                  </a:cubicBezTo>
                  <a:cubicBezTo>
                    <a:pt x="3576" y="8583"/>
                    <a:pt x="3556" y="8711"/>
                    <a:pt x="3326" y="8770"/>
                  </a:cubicBezTo>
                  <a:cubicBezTo>
                    <a:pt x="3278" y="8801"/>
                    <a:pt x="3347" y="8987"/>
                    <a:pt x="3381" y="9076"/>
                  </a:cubicBezTo>
                  <a:lnTo>
                    <a:pt x="3395" y="9115"/>
                  </a:lnTo>
                  <a:cubicBezTo>
                    <a:pt x="3465" y="9294"/>
                    <a:pt x="3514" y="9449"/>
                    <a:pt x="3361" y="9524"/>
                  </a:cubicBezTo>
                  <a:cubicBezTo>
                    <a:pt x="3292" y="9555"/>
                    <a:pt x="3222" y="9578"/>
                    <a:pt x="3153" y="9602"/>
                  </a:cubicBezTo>
                  <a:cubicBezTo>
                    <a:pt x="2889" y="9695"/>
                    <a:pt x="2590" y="9796"/>
                    <a:pt x="2590" y="10071"/>
                  </a:cubicBezTo>
                  <a:cubicBezTo>
                    <a:pt x="2590" y="10239"/>
                    <a:pt x="2611" y="10375"/>
                    <a:pt x="2625" y="10496"/>
                  </a:cubicBezTo>
                  <a:cubicBezTo>
                    <a:pt x="2653" y="10656"/>
                    <a:pt x="2667" y="10780"/>
                    <a:pt x="2617" y="10892"/>
                  </a:cubicBezTo>
                  <a:cubicBezTo>
                    <a:pt x="2611" y="10908"/>
                    <a:pt x="2611" y="10912"/>
                    <a:pt x="2681" y="10943"/>
                  </a:cubicBezTo>
                  <a:cubicBezTo>
                    <a:pt x="2848" y="11009"/>
                    <a:pt x="2923" y="11122"/>
                    <a:pt x="2881" y="11231"/>
                  </a:cubicBezTo>
                  <a:cubicBezTo>
                    <a:pt x="2826" y="11418"/>
                    <a:pt x="2556" y="11436"/>
                    <a:pt x="2395" y="11449"/>
                  </a:cubicBezTo>
                  <a:cubicBezTo>
                    <a:pt x="2348" y="11449"/>
                    <a:pt x="2306" y="11456"/>
                    <a:pt x="2264" y="11464"/>
                  </a:cubicBezTo>
                  <a:cubicBezTo>
                    <a:pt x="2256" y="11522"/>
                    <a:pt x="2264" y="11581"/>
                    <a:pt x="2278" y="11639"/>
                  </a:cubicBezTo>
                  <a:cubicBezTo>
                    <a:pt x="2306" y="11791"/>
                    <a:pt x="2340" y="11962"/>
                    <a:pt x="2090" y="11985"/>
                  </a:cubicBezTo>
                  <a:cubicBezTo>
                    <a:pt x="2042" y="11988"/>
                    <a:pt x="1903" y="12001"/>
                    <a:pt x="1903" y="12296"/>
                  </a:cubicBezTo>
                  <a:cubicBezTo>
                    <a:pt x="1909" y="12416"/>
                    <a:pt x="1840" y="12537"/>
                    <a:pt x="1701" y="12630"/>
                  </a:cubicBezTo>
                  <a:cubicBezTo>
                    <a:pt x="1659" y="12657"/>
                    <a:pt x="1625" y="12688"/>
                    <a:pt x="1611" y="12724"/>
                  </a:cubicBezTo>
                  <a:cubicBezTo>
                    <a:pt x="1604" y="12770"/>
                    <a:pt x="1653" y="12828"/>
                    <a:pt x="1709" y="12890"/>
                  </a:cubicBezTo>
                  <a:cubicBezTo>
                    <a:pt x="1784" y="12969"/>
                    <a:pt x="1834" y="13050"/>
                    <a:pt x="1840" y="13136"/>
                  </a:cubicBezTo>
                  <a:cubicBezTo>
                    <a:pt x="1840" y="13167"/>
                    <a:pt x="1854" y="13229"/>
                    <a:pt x="1861" y="13291"/>
                  </a:cubicBezTo>
                  <a:lnTo>
                    <a:pt x="1875" y="13338"/>
                  </a:lnTo>
                  <a:cubicBezTo>
                    <a:pt x="1889" y="13423"/>
                    <a:pt x="1895" y="13506"/>
                    <a:pt x="1895" y="13583"/>
                  </a:cubicBezTo>
                  <a:cubicBezTo>
                    <a:pt x="1895" y="13731"/>
                    <a:pt x="1854" y="13843"/>
                    <a:pt x="1673" y="13863"/>
                  </a:cubicBezTo>
                  <a:cubicBezTo>
                    <a:pt x="1639" y="13879"/>
                    <a:pt x="1570" y="13964"/>
                    <a:pt x="1534" y="14108"/>
                  </a:cubicBezTo>
                  <a:cubicBezTo>
                    <a:pt x="1528" y="14143"/>
                    <a:pt x="1520" y="14177"/>
                    <a:pt x="1520" y="14213"/>
                  </a:cubicBezTo>
                  <a:cubicBezTo>
                    <a:pt x="1506" y="14267"/>
                    <a:pt x="1520" y="14322"/>
                    <a:pt x="1562" y="14372"/>
                  </a:cubicBezTo>
                  <a:cubicBezTo>
                    <a:pt x="1723" y="14434"/>
                    <a:pt x="1798" y="14543"/>
                    <a:pt x="1770" y="14648"/>
                  </a:cubicBezTo>
                  <a:cubicBezTo>
                    <a:pt x="1770" y="14667"/>
                    <a:pt x="1764" y="14687"/>
                    <a:pt x="1756" y="14706"/>
                  </a:cubicBezTo>
                  <a:cubicBezTo>
                    <a:pt x="1742" y="14734"/>
                    <a:pt x="1723" y="14761"/>
                    <a:pt x="1701" y="14788"/>
                  </a:cubicBezTo>
                  <a:cubicBezTo>
                    <a:pt x="1729" y="14812"/>
                    <a:pt x="1756" y="14831"/>
                    <a:pt x="1792" y="14851"/>
                  </a:cubicBezTo>
                  <a:cubicBezTo>
                    <a:pt x="1889" y="14913"/>
                    <a:pt x="2098" y="15048"/>
                    <a:pt x="1840" y="15193"/>
                  </a:cubicBezTo>
                  <a:cubicBezTo>
                    <a:pt x="1792" y="15219"/>
                    <a:pt x="1756" y="15252"/>
                    <a:pt x="1742" y="15290"/>
                  </a:cubicBezTo>
                  <a:cubicBezTo>
                    <a:pt x="1742" y="15309"/>
                    <a:pt x="1750" y="15329"/>
                    <a:pt x="1764" y="15345"/>
                  </a:cubicBezTo>
                  <a:cubicBezTo>
                    <a:pt x="1794" y="15369"/>
                    <a:pt x="1848" y="15390"/>
                    <a:pt x="1927" y="15390"/>
                  </a:cubicBezTo>
                  <a:cubicBezTo>
                    <a:pt x="1959" y="15390"/>
                    <a:pt x="1994" y="15387"/>
                    <a:pt x="2034" y="15379"/>
                  </a:cubicBezTo>
                  <a:cubicBezTo>
                    <a:pt x="2068" y="15374"/>
                    <a:pt x="2103" y="15371"/>
                    <a:pt x="2139" y="15371"/>
                  </a:cubicBezTo>
                  <a:cubicBezTo>
                    <a:pt x="2225" y="15371"/>
                    <a:pt x="2310" y="15388"/>
                    <a:pt x="2375" y="15418"/>
                  </a:cubicBezTo>
                  <a:cubicBezTo>
                    <a:pt x="2528" y="15485"/>
                    <a:pt x="2590" y="15597"/>
                    <a:pt x="2528" y="15698"/>
                  </a:cubicBezTo>
                  <a:cubicBezTo>
                    <a:pt x="2482" y="15759"/>
                    <a:pt x="2381" y="15797"/>
                    <a:pt x="2268" y="15797"/>
                  </a:cubicBezTo>
                  <a:cubicBezTo>
                    <a:pt x="2256" y="15797"/>
                    <a:pt x="2246" y="15796"/>
                    <a:pt x="2236" y="15796"/>
                  </a:cubicBezTo>
                  <a:cubicBezTo>
                    <a:pt x="2139" y="15796"/>
                    <a:pt x="2006" y="15796"/>
                    <a:pt x="1909" y="15803"/>
                  </a:cubicBezTo>
                  <a:cubicBezTo>
                    <a:pt x="2209" y="15936"/>
                    <a:pt x="2340" y="16048"/>
                    <a:pt x="2312" y="16153"/>
                  </a:cubicBezTo>
                  <a:cubicBezTo>
                    <a:pt x="2292" y="16227"/>
                    <a:pt x="2195" y="16286"/>
                    <a:pt x="2020" y="16320"/>
                  </a:cubicBezTo>
                  <a:cubicBezTo>
                    <a:pt x="1867" y="16355"/>
                    <a:pt x="1875" y="16374"/>
                    <a:pt x="1917" y="16483"/>
                  </a:cubicBezTo>
                  <a:cubicBezTo>
                    <a:pt x="1965" y="16569"/>
                    <a:pt x="1973" y="16659"/>
                    <a:pt x="1937" y="16744"/>
                  </a:cubicBezTo>
                  <a:cubicBezTo>
                    <a:pt x="1917" y="16814"/>
                    <a:pt x="1931" y="16880"/>
                    <a:pt x="1973" y="16946"/>
                  </a:cubicBezTo>
                  <a:lnTo>
                    <a:pt x="1986" y="16973"/>
                  </a:lnTo>
                  <a:cubicBezTo>
                    <a:pt x="2034" y="17051"/>
                    <a:pt x="2076" y="17125"/>
                    <a:pt x="2014" y="17191"/>
                  </a:cubicBezTo>
                  <a:cubicBezTo>
                    <a:pt x="2000" y="17198"/>
                    <a:pt x="1992" y="17211"/>
                    <a:pt x="1979" y="17218"/>
                  </a:cubicBezTo>
                  <a:cubicBezTo>
                    <a:pt x="1937" y="17245"/>
                    <a:pt x="1881" y="17261"/>
                    <a:pt x="1820" y="17273"/>
                  </a:cubicBezTo>
                  <a:cubicBezTo>
                    <a:pt x="1798" y="17276"/>
                    <a:pt x="1784" y="17281"/>
                    <a:pt x="1784" y="17307"/>
                  </a:cubicBezTo>
                  <a:cubicBezTo>
                    <a:pt x="1784" y="17323"/>
                    <a:pt x="1784" y="17338"/>
                    <a:pt x="1784" y="17354"/>
                  </a:cubicBezTo>
                  <a:cubicBezTo>
                    <a:pt x="1784" y="17366"/>
                    <a:pt x="1784" y="17374"/>
                    <a:pt x="1792" y="17390"/>
                  </a:cubicBezTo>
                  <a:cubicBezTo>
                    <a:pt x="1806" y="17486"/>
                    <a:pt x="1840" y="17662"/>
                    <a:pt x="1473" y="17693"/>
                  </a:cubicBezTo>
                  <a:cubicBezTo>
                    <a:pt x="1312" y="17705"/>
                    <a:pt x="1306" y="17736"/>
                    <a:pt x="1284" y="17829"/>
                  </a:cubicBezTo>
                  <a:cubicBezTo>
                    <a:pt x="1270" y="17903"/>
                    <a:pt x="1242" y="18004"/>
                    <a:pt x="1076" y="18078"/>
                  </a:cubicBezTo>
                  <a:cubicBezTo>
                    <a:pt x="1042" y="18097"/>
                    <a:pt x="1034" y="18113"/>
                    <a:pt x="1139" y="18214"/>
                  </a:cubicBezTo>
                  <a:cubicBezTo>
                    <a:pt x="1229" y="18296"/>
                    <a:pt x="1389" y="18455"/>
                    <a:pt x="1098" y="18556"/>
                  </a:cubicBezTo>
                  <a:cubicBezTo>
                    <a:pt x="973" y="18602"/>
                    <a:pt x="951" y="18677"/>
                    <a:pt x="931" y="18758"/>
                  </a:cubicBezTo>
                  <a:cubicBezTo>
                    <a:pt x="903" y="18848"/>
                    <a:pt x="867" y="18988"/>
                    <a:pt x="570" y="18988"/>
                  </a:cubicBezTo>
                  <a:cubicBezTo>
                    <a:pt x="312" y="18988"/>
                    <a:pt x="145" y="19213"/>
                    <a:pt x="117" y="19330"/>
                  </a:cubicBezTo>
                  <a:cubicBezTo>
                    <a:pt x="104" y="19364"/>
                    <a:pt x="90" y="19400"/>
                    <a:pt x="70" y="19434"/>
                  </a:cubicBezTo>
                  <a:cubicBezTo>
                    <a:pt x="6" y="19563"/>
                    <a:pt x="-69" y="19722"/>
                    <a:pt x="117" y="19835"/>
                  </a:cubicBezTo>
                  <a:cubicBezTo>
                    <a:pt x="125" y="19843"/>
                    <a:pt x="139" y="19851"/>
                    <a:pt x="153" y="19858"/>
                  </a:cubicBezTo>
                  <a:cubicBezTo>
                    <a:pt x="167" y="19871"/>
                    <a:pt x="187" y="19886"/>
                    <a:pt x="201" y="19902"/>
                  </a:cubicBezTo>
                  <a:cubicBezTo>
                    <a:pt x="209" y="19910"/>
                    <a:pt x="215" y="19917"/>
                    <a:pt x="223" y="19925"/>
                  </a:cubicBezTo>
                  <a:cubicBezTo>
                    <a:pt x="278" y="19995"/>
                    <a:pt x="284" y="20073"/>
                    <a:pt x="256" y="20146"/>
                  </a:cubicBezTo>
                  <a:cubicBezTo>
                    <a:pt x="242" y="20193"/>
                    <a:pt x="237" y="20205"/>
                    <a:pt x="256" y="20213"/>
                  </a:cubicBezTo>
                  <a:cubicBezTo>
                    <a:pt x="256" y="20216"/>
                    <a:pt x="264" y="20216"/>
                    <a:pt x="270" y="20221"/>
                  </a:cubicBezTo>
                  <a:cubicBezTo>
                    <a:pt x="379" y="20236"/>
                    <a:pt x="490" y="20244"/>
                    <a:pt x="596" y="20244"/>
                  </a:cubicBezTo>
                  <a:cubicBezTo>
                    <a:pt x="617" y="20244"/>
                    <a:pt x="639" y="20244"/>
                    <a:pt x="659" y="20244"/>
                  </a:cubicBezTo>
                  <a:cubicBezTo>
                    <a:pt x="945" y="20247"/>
                    <a:pt x="1209" y="20252"/>
                    <a:pt x="1320" y="20341"/>
                  </a:cubicBezTo>
                  <a:cubicBezTo>
                    <a:pt x="1375" y="20384"/>
                    <a:pt x="1381" y="20438"/>
                    <a:pt x="1348" y="20485"/>
                  </a:cubicBezTo>
                  <a:cubicBezTo>
                    <a:pt x="1334" y="20512"/>
                    <a:pt x="1320" y="20535"/>
                    <a:pt x="1312" y="20563"/>
                  </a:cubicBezTo>
                  <a:cubicBezTo>
                    <a:pt x="1284" y="20652"/>
                    <a:pt x="1270" y="20737"/>
                    <a:pt x="1278" y="20827"/>
                  </a:cubicBezTo>
                  <a:cubicBezTo>
                    <a:pt x="1270" y="20916"/>
                    <a:pt x="1292" y="21001"/>
                    <a:pt x="1334" y="21087"/>
                  </a:cubicBezTo>
                  <a:cubicBezTo>
                    <a:pt x="1451" y="21099"/>
                    <a:pt x="1520" y="21161"/>
                    <a:pt x="1598" y="21223"/>
                  </a:cubicBezTo>
                  <a:cubicBezTo>
                    <a:pt x="1665" y="21283"/>
                    <a:pt x="1725" y="21340"/>
                    <a:pt x="1792" y="21340"/>
                  </a:cubicBezTo>
                  <a:cubicBezTo>
                    <a:pt x="1794" y="21340"/>
                    <a:pt x="1796" y="21340"/>
                    <a:pt x="1798" y="21340"/>
                  </a:cubicBezTo>
                  <a:cubicBezTo>
                    <a:pt x="1899" y="21332"/>
                    <a:pt x="2526" y="21289"/>
                    <a:pt x="3090" y="21289"/>
                  </a:cubicBezTo>
                  <a:cubicBezTo>
                    <a:pt x="3351" y="21289"/>
                    <a:pt x="3597" y="21299"/>
                    <a:pt x="3770" y="21325"/>
                  </a:cubicBezTo>
                  <a:cubicBezTo>
                    <a:pt x="3792" y="21328"/>
                    <a:pt x="3820" y="21332"/>
                    <a:pt x="3847" y="21336"/>
                  </a:cubicBezTo>
                  <a:lnTo>
                    <a:pt x="3875" y="21343"/>
                  </a:lnTo>
                  <a:lnTo>
                    <a:pt x="3925" y="21351"/>
                  </a:lnTo>
                  <a:lnTo>
                    <a:pt x="3959" y="21359"/>
                  </a:lnTo>
                  <a:lnTo>
                    <a:pt x="4008" y="21371"/>
                  </a:lnTo>
                  <a:lnTo>
                    <a:pt x="4036" y="21382"/>
                  </a:lnTo>
                  <a:lnTo>
                    <a:pt x="4084" y="21395"/>
                  </a:lnTo>
                  <a:lnTo>
                    <a:pt x="4119" y="21406"/>
                  </a:lnTo>
                  <a:lnTo>
                    <a:pt x="4161" y="21421"/>
                  </a:lnTo>
                  <a:lnTo>
                    <a:pt x="4195" y="21433"/>
                  </a:lnTo>
                  <a:lnTo>
                    <a:pt x="4236" y="21449"/>
                  </a:lnTo>
                  <a:lnTo>
                    <a:pt x="4264" y="21464"/>
                  </a:lnTo>
                  <a:lnTo>
                    <a:pt x="4306" y="21480"/>
                  </a:lnTo>
                  <a:lnTo>
                    <a:pt x="4341" y="21496"/>
                  </a:lnTo>
                  <a:lnTo>
                    <a:pt x="4355" y="21499"/>
                  </a:lnTo>
                  <a:cubicBezTo>
                    <a:pt x="4383" y="21499"/>
                    <a:pt x="4417" y="21496"/>
                    <a:pt x="4453" y="21496"/>
                  </a:cubicBezTo>
                  <a:cubicBezTo>
                    <a:pt x="4625" y="21503"/>
                    <a:pt x="4792" y="21522"/>
                    <a:pt x="4953" y="21558"/>
                  </a:cubicBezTo>
                  <a:cubicBezTo>
                    <a:pt x="5042" y="21577"/>
                    <a:pt x="5133" y="21592"/>
                    <a:pt x="5230" y="21600"/>
                  </a:cubicBezTo>
                  <a:cubicBezTo>
                    <a:pt x="5153" y="21530"/>
                    <a:pt x="5064" y="21460"/>
                    <a:pt x="4959" y="21398"/>
                  </a:cubicBezTo>
                  <a:cubicBezTo>
                    <a:pt x="4750" y="21258"/>
                    <a:pt x="4625" y="21165"/>
                    <a:pt x="4639" y="21087"/>
                  </a:cubicBezTo>
                  <a:cubicBezTo>
                    <a:pt x="4639" y="21014"/>
                    <a:pt x="4619" y="20939"/>
                    <a:pt x="4584" y="20866"/>
                  </a:cubicBezTo>
                  <a:cubicBezTo>
                    <a:pt x="4550" y="20791"/>
                    <a:pt x="4528" y="20714"/>
                    <a:pt x="4522" y="20636"/>
                  </a:cubicBezTo>
                  <a:cubicBezTo>
                    <a:pt x="4522" y="20613"/>
                    <a:pt x="4522" y="20586"/>
                    <a:pt x="4514" y="20550"/>
                  </a:cubicBezTo>
                  <a:cubicBezTo>
                    <a:pt x="4486" y="20387"/>
                    <a:pt x="4459" y="20143"/>
                    <a:pt x="4792" y="20011"/>
                  </a:cubicBezTo>
                  <a:cubicBezTo>
                    <a:pt x="4889" y="19967"/>
                    <a:pt x="4980" y="19921"/>
                    <a:pt x="5064" y="19863"/>
                  </a:cubicBezTo>
                  <a:cubicBezTo>
                    <a:pt x="5153" y="19805"/>
                    <a:pt x="5242" y="19749"/>
                    <a:pt x="5393" y="19749"/>
                  </a:cubicBezTo>
                  <a:cubicBezTo>
                    <a:pt x="5419" y="19749"/>
                    <a:pt x="5445" y="19751"/>
                    <a:pt x="5472" y="19753"/>
                  </a:cubicBezTo>
                  <a:cubicBezTo>
                    <a:pt x="5482" y="19754"/>
                    <a:pt x="5490" y="19754"/>
                    <a:pt x="5500" y="19754"/>
                  </a:cubicBezTo>
                  <a:cubicBezTo>
                    <a:pt x="5581" y="19754"/>
                    <a:pt x="5667" y="19739"/>
                    <a:pt x="5730" y="19706"/>
                  </a:cubicBezTo>
                  <a:cubicBezTo>
                    <a:pt x="5897" y="19629"/>
                    <a:pt x="5994" y="19512"/>
                    <a:pt x="5986" y="19392"/>
                  </a:cubicBezTo>
                  <a:cubicBezTo>
                    <a:pt x="6014" y="19042"/>
                    <a:pt x="6306" y="18906"/>
                    <a:pt x="6786" y="18677"/>
                  </a:cubicBezTo>
                  <a:lnTo>
                    <a:pt x="6806" y="18665"/>
                  </a:lnTo>
                  <a:cubicBezTo>
                    <a:pt x="7022" y="18568"/>
                    <a:pt x="7244" y="18478"/>
                    <a:pt x="7472" y="18397"/>
                  </a:cubicBezTo>
                  <a:cubicBezTo>
                    <a:pt x="7694" y="18315"/>
                    <a:pt x="7986" y="18206"/>
                    <a:pt x="8044" y="18151"/>
                  </a:cubicBezTo>
                  <a:cubicBezTo>
                    <a:pt x="7958" y="18055"/>
                    <a:pt x="8044" y="17903"/>
                    <a:pt x="8133" y="17744"/>
                  </a:cubicBezTo>
                  <a:cubicBezTo>
                    <a:pt x="8175" y="17677"/>
                    <a:pt x="8202" y="17612"/>
                    <a:pt x="8224" y="17541"/>
                  </a:cubicBezTo>
                  <a:cubicBezTo>
                    <a:pt x="8161" y="17509"/>
                    <a:pt x="7847" y="17494"/>
                    <a:pt x="7681" y="17483"/>
                  </a:cubicBezTo>
                  <a:cubicBezTo>
                    <a:pt x="7528" y="17478"/>
                    <a:pt x="7375" y="17463"/>
                    <a:pt x="7230" y="17439"/>
                  </a:cubicBezTo>
                  <a:cubicBezTo>
                    <a:pt x="7028" y="17401"/>
                    <a:pt x="6528" y="17218"/>
                    <a:pt x="6333" y="16939"/>
                  </a:cubicBezTo>
                  <a:cubicBezTo>
                    <a:pt x="6216" y="16763"/>
                    <a:pt x="6244" y="16569"/>
                    <a:pt x="6411" y="16410"/>
                  </a:cubicBezTo>
                  <a:cubicBezTo>
                    <a:pt x="6653" y="16161"/>
                    <a:pt x="7175" y="15858"/>
                    <a:pt x="8300" y="15803"/>
                  </a:cubicBezTo>
                  <a:lnTo>
                    <a:pt x="8321" y="15803"/>
                  </a:lnTo>
                  <a:cubicBezTo>
                    <a:pt x="8327" y="15780"/>
                    <a:pt x="8327" y="15757"/>
                    <a:pt x="8327" y="15734"/>
                  </a:cubicBezTo>
                  <a:cubicBezTo>
                    <a:pt x="8327" y="15659"/>
                    <a:pt x="8327" y="15550"/>
                    <a:pt x="8502" y="15493"/>
                  </a:cubicBezTo>
                  <a:cubicBezTo>
                    <a:pt x="8675" y="15434"/>
                    <a:pt x="8730" y="15345"/>
                    <a:pt x="8730" y="15138"/>
                  </a:cubicBezTo>
                  <a:cubicBezTo>
                    <a:pt x="8730" y="14889"/>
                    <a:pt x="8730" y="14477"/>
                    <a:pt x="9280" y="14446"/>
                  </a:cubicBezTo>
                  <a:cubicBezTo>
                    <a:pt x="9383" y="14442"/>
                    <a:pt x="9480" y="14423"/>
                    <a:pt x="9571" y="14392"/>
                  </a:cubicBezTo>
                  <a:lnTo>
                    <a:pt x="9544" y="14384"/>
                  </a:lnTo>
                  <a:cubicBezTo>
                    <a:pt x="9341" y="14353"/>
                    <a:pt x="9196" y="14260"/>
                    <a:pt x="9210" y="14170"/>
                  </a:cubicBezTo>
                  <a:cubicBezTo>
                    <a:pt x="9216" y="14123"/>
                    <a:pt x="9272" y="14022"/>
                    <a:pt x="9613" y="13999"/>
                  </a:cubicBezTo>
                  <a:cubicBezTo>
                    <a:pt x="9641" y="13995"/>
                    <a:pt x="9669" y="13994"/>
                    <a:pt x="9698" y="13994"/>
                  </a:cubicBezTo>
                  <a:cubicBezTo>
                    <a:pt x="9871" y="13994"/>
                    <a:pt x="10034" y="14053"/>
                    <a:pt x="10105" y="14143"/>
                  </a:cubicBezTo>
                  <a:cubicBezTo>
                    <a:pt x="10155" y="14190"/>
                    <a:pt x="10169" y="14201"/>
                    <a:pt x="10230" y="14201"/>
                  </a:cubicBezTo>
                  <a:cubicBezTo>
                    <a:pt x="10369" y="14201"/>
                    <a:pt x="10605" y="14104"/>
                    <a:pt x="10661" y="14003"/>
                  </a:cubicBezTo>
                  <a:cubicBezTo>
                    <a:pt x="10702" y="13949"/>
                    <a:pt x="10661" y="13890"/>
                    <a:pt x="10577" y="13863"/>
                  </a:cubicBezTo>
                  <a:cubicBezTo>
                    <a:pt x="10502" y="13830"/>
                    <a:pt x="10444" y="13815"/>
                    <a:pt x="10395" y="13815"/>
                  </a:cubicBezTo>
                  <a:cubicBezTo>
                    <a:pt x="10325" y="13815"/>
                    <a:pt x="10270" y="13844"/>
                    <a:pt x="10196" y="13887"/>
                  </a:cubicBezTo>
                  <a:cubicBezTo>
                    <a:pt x="10127" y="13933"/>
                    <a:pt x="10036" y="13968"/>
                    <a:pt x="9938" y="13983"/>
                  </a:cubicBezTo>
                  <a:cubicBezTo>
                    <a:pt x="9915" y="13986"/>
                    <a:pt x="9891" y="13989"/>
                    <a:pt x="9867" y="13989"/>
                  </a:cubicBezTo>
                  <a:cubicBezTo>
                    <a:pt x="9724" y="13989"/>
                    <a:pt x="9603" y="13933"/>
                    <a:pt x="9508" y="13890"/>
                  </a:cubicBezTo>
                  <a:cubicBezTo>
                    <a:pt x="9438" y="13859"/>
                    <a:pt x="9363" y="13824"/>
                    <a:pt x="9307" y="13824"/>
                  </a:cubicBezTo>
                  <a:cubicBezTo>
                    <a:pt x="9252" y="13824"/>
                    <a:pt x="9113" y="13812"/>
                    <a:pt x="9071" y="13688"/>
                  </a:cubicBezTo>
                  <a:cubicBezTo>
                    <a:pt x="9050" y="13630"/>
                    <a:pt x="9044" y="13568"/>
                    <a:pt x="9050" y="13506"/>
                  </a:cubicBezTo>
                  <a:cubicBezTo>
                    <a:pt x="9057" y="13447"/>
                    <a:pt x="9044" y="13384"/>
                    <a:pt x="9022" y="13322"/>
                  </a:cubicBezTo>
                  <a:cubicBezTo>
                    <a:pt x="8932" y="13210"/>
                    <a:pt x="8744" y="12871"/>
                    <a:pt x="8988" y="12685"/>
                  </a:cubicBezTo>
                  <a:cubicBezTo>
                    <a:pt x="9048" y="12639"/>
                    <a:pt x="9131" y="12620"/>
                    <a:pt x="9230" y="12620"/>
                  </a:cubicBezTo>
                  <a:cubicBezTo>
                    <a:pt x="9401" y="12620"/>
                    <a:pt x="9621" y="12675"/>
                    <a:pt x="9877" y="12739"/>
                  </a:cubicBezTo>
                  <a:cubicBezTo>
                    <a:pt x="10174" y="12813"/>
                    <a:pt x="10516" y="12898"/>
                    <a:pt x="10835" y="12910"/>
                  </a:cubicBezTo>
                  <a:cubicBezTo>
                    <a:pt x="10879" y="12912"/>
                    <a:pt x="10924" y="12914"/>
                    <a:pt x="10968" y="12914"/>
                  </a:cubicBezTo>
                  <a:cubicBezTo>
                    <a:pt x="11278" y="12914"/>
                    <a:pt x="11579" y="12855"/>
                    <a:pt x="11821" y="12743"/>
                  </a:cubicBezTo>
                  <a:cubicBezTo>
                    <a:pt x="11883" y="12716"/>
                    <a:pt x="11932" y="12677"/>
                    <a:pt x="11946" y="12634"/>
                  </a:cubicBezTo>
                  <a:cubicBezTo>
                    <a:pt x="11938" y="12591"/>
                    <a:pt x="11918" y="12548"/>
                    <a:pt x="11897" y="12506"/>
                  </a:cubicBezTo>
                  <a:cubicBezTo>
                    <a:pt x="11821" y="12362"/>
                    <a:pt x="11710" y="12141"/>
                    <a:pt x="12099" y="11993"/>
                  </a:cubicBezTo>
                  <a:cubicBezTo>
                    <a:pt x="12232" y="11946"/>
                    <a:pt x="12246" y="11918"/>
                    <a:pt x="12252" y="11915"/>
                  </a:cubicBezTo>
                  <a:cubicBezTo>
                    <a:pt x="12252" y="11900"/>
                    <a:pt x="12210" y="11864"/>
                    <a:pt x="12168" y="11830"/>
                  </a:cubicBezTo>
                  <a:cubicBezTo>
                    <a:pt x="12099" y="11775"/>
                    <a:pt x="12035" y="11713"/>
                    <a:pt x="11994" y="11646"/>
                  </a:cubicBezTo>
                  <a:cubicBezTo>
                    <a:pt x="11905" y="11480"/>
                    <a:pt x="12022" y="11351"/>
                    <a:pt x="12176" y="11301"/>
                  </a:cubicBezTo>
                  <a:cubicBezTo>
                    <a:pt x="12232" y="11280"/>
                    <a:pt x="12293" y="11271"/>
                    <a:pt x="12353" y="11271"/>
                  </a:cubicBezTo>
                  <a:cubicBezTo>
                    <a:pt x="12444" y="11271"/>
                    <a:pt x="12533" y="11292"/>
                    <a:pt x="12599" y="11332"/>
                  </a:cubicBezTo>
                  <a:cubicBezTo>
                    <a:pt x="12645" y="11351"/>
                    <a:pt x="12807" y="11362"/>
                    <a:pt x="13053" y="11362"/>
                  </a:cubicBezTo>
                  <a:cubicBezTo>
                    <a:pt x="13545" y="11362"/>
                    <a:pt x="14371" y="11319"/>
                    <a:pt x="15273" y="11215"/>
                  </a:cubicBezTo>
                  <a:cubicBezTo>
                    <a:pt x="16537" y="11071"/>
                    <a:pt x="17198" y="10827"/>
                    <a:pt x="17240" y="10706"/>
                  </a:cubicBezTo>
                  <a:cubicBezTo>
                    <a:pt x="17287" y="10577"/>
                    <a:pt x="17545" y="10390"/>
                    <a:pt x="17906" y="10141"/>
                  </a:cubicBezTo>
                  <a:cubicBezTo>
                    <a:pt x="18023" y="10060"/>
                    <a:pt x="18134" y="9978"/>
                    <a:pt x="18240" y="9889"/>
                  </a:cubicBezTo>
                  <a:cubicBezTo>
                    <a:pt x="18295" y="9838"/>
                    <a:pt x="18309" y="9776"/>
                    <a:pt x="18259" y="9722"/>
                  </a:cubicBezTo>
                  <a:cubicBezTo>
                    <a:pt x="18204" y="9656"/>
                    <a:pt x="18065" y="9609"/>
                    <a:pt x="17878" y="9594"/>
                  </a:cubicBezTo>
                  <a:cubicBezTo>
                    <a:pt x="17676" y="9582"/>
                    <a:pt x="17496" y="9508"/>
                    <a:pt x="17426" y="9399"/>
                  </a:cubicBezTo>
                  <a:cubicBezTo>
                    <a:pt x="17337" y="9263"/>
                    <a:pt x="17406" y="9076"/>
                    <a:pt x="17607" y="8949"/>
                  </a:cubicBezTo>
                  <a:cubicBezTo>
                    <a:pt x="17670" y="8905"/>
                    <a:pt x="17662" y="8879"/>
                    <a:pt x="17648" y="8859"/>
                  </a:cubicBezTo>
                  <a:cubicBezTo>
                    <a:pt x="17593" y="8785"/>
                    <a:pt x="17357" y="8719"/>
                    <a:pt x="17087" y="8703"/>
                  </a:cubicBezTo>
                  <a:cubicBezTo>
                    <a:pt x="16767" y="8684"/>
                    <a:pt x="16210" y="8586"/>
                    <a:pt x="16099" y="8404"/>
                  </a:cubicBezTo>
                  <a:cubicBezTo>
                    <a:pt x="16065" y="8345"/>
                    <a:pt x="16057" y="8260"/>
                    <a:pt x="16246" y="8162"/>
                  </a:cubicBezTo>
                  <a:cubicBezTo>
                    <a:pt x="16361" y="8098"/>
                    <a:pt x="16468" y="8068"/>
                    <a:pt x="16571" y="8068"/>
                  </a:cubicBezTo>
                  <a:cubicBezTo>
                    <a:pt x="16597" y="8068"/>
                    <a:pt x="16623" y="8069"/>
                    <a:pt x="16648" y="8073"/>
                  </a:cubicBezTo>
                  <a:lnTo>
                    <a:pt x="16648" y="8066"/>
                  </a:lnTo>
                  <a:lnTo>
                    <a:pt x="16662" y="8042"/>
                  </a:lnTo>
                  <a:lnTo>
                    <a:pt x="16662" y="8034"/>
                  </a:lnTo>
                  <a:cubicBezTo>
                    <a:pt x="16670" y="8022"/>
                    <a:pt x="16670" y="8014"/>
                    <a:pt x="16676" y="8007"/>
                  </a:cubicBezTo>
                  <a:lnTo>
                    <a:pt x="16676" y="8003"/>
                  </a:lnTo>
                  <a:cubicBezTo>
                    <a:pt x="16676" y="7999"/>
                    <a:pt x="16676" y="7991"/>
                    <a:pt x="16684" y="7988"/>
                  </a:cubicBezTo>
                  <a:lnTo>
                    <a:pt x="16684" y="7972"/>
                  </a:lnTo>
                  <a:lnTo>
                    <a:pt x="16662" y="7968"/>
                  </a:lnTo>
                  <a:cubicBezTo>
                    <a:pt x="16454" y="7926"/>
                    <a:pt x="16329" y="7840"/>
                    <a:pt x="16343" y="7552"/>
                  </a:cubicBezTo>
                  <a:cubicBezTo>
                    <a:pt x="16343" y="7428"/>
                    <a:pt x="16392" y="7304"/>
                    <a:pt x="16490" y="7190"/>
                  </a:cubicBezTo>
                  <a:cubicBezTo>
                    <a:pt x="16559" y="7102"/>
                    <a:pt x="16628" y="7012"/>
                    <a:pt x="16634" y="6763"/>
                  </a:cubicBezTo>
                  <a:cubicBezTo>
                    <a:pt x="16656" y="6526"/>
                    <a:pt x="16732" y="6293"/>
                    <a:pt x="16871" y="6071"/>
                  </a:cubicBezTo>
                  <a:cubicBezTo>
                    <a:pt x="16940" y="5962"/>
                    <a:pt x="16990" y="5845"/>
                    <a:pt x="17003" y="5729"/>
                  </a:cubicBezTo>
                  <a:cubicBezTo>
                    <a:pt x="17003" y="5709"/>
                    <a:pt x="17003" y="5693"/>
                    <a:pt x="17009" y="5678"/>
                  </a:cubicBezTo>
                  <a:lnTo>
                    <a:pt x="17009" y="5670"/>
                  </a:lnTo>
                  <a:cubicBezTo>
                    <a:pt x="17017" y="5635"/>
                    <a:pt x="17037" y="5604"/>
                    <a:pt x="17065" y="5573"/>
                  </a:cubicBezTo>
                  <a:cubicBezTo>
                    <a:pt x="17107" y="5522"/>
                    <a:pt x="17156" y="5480"/>
                    <a:pt x="17212" y="5437"/>
                  </a:cubicBezTo>
                  <a:lnTo>
                    <a:pt x="17198" y="5444"/>
                  </a:lnTo>
                  <a:lnTo>
                    <a:pt x="17301" y="5379"/>
                  </a:lnTo>
                  <a:cubicBezTo>
                    <a:pt x="17392" y="5317"/>
                    <a:pt x="17503" y="5255"/>
                    <a:pt x="17615" y="5185"/>
                  </a:cubicBezTo>
                  <a:cubicBezTo>
                    <a:pt x="17759" y="5099"/>
                    <a:pt x="17912" y="5001"/>
                    <a:pt x="18059" y="4900"/>
                  </a:cubicBezTo>
                  <a:cubicBezTo>
                    <a:pt x="18148" y="4842"/>
                    <a:pt x="18226" y="4776"/>
                    <a:pt x="18301" y="4710"/>
                  </a:cubicBezTo>
                  <a:cubicBezTo>
                    <a:pt x="18670" y="4372"/>
                    <a:pt x="19406" y="3948"/>
                    <a:pt x="19912" y="3714"/>
                  </a:cubicBezTo>
                  <a:cubicBezTo>
                    <a:pt x="20009" y="3667"/>
                    <a:pt x="20114" y="3625"/>
                    <a:pt x="20218" y="3582"/>
                  </a:cubicBezTo>
                  <a:cubicBezTo>
                    <a:pt x="20392" y="3524"/>
                    <a:pt x="20573" y="3473"/>
                    <a:pt x="20767" y="3431"/>
                  </a:cubicBezTo>
                  <a:lnTo>
                    <a:pt x="20850" y="3407"/>
                  </a:lnTo>
                  <a:cubicBezTo>
                    <a:pt x="21100" y="3349"/>
                    <a:pt x="21448" y="3263"/>
                    <a:pt x="21489" y="3209"/>
                  </a:cubicBezTo>
                  <a:cubicBezTo>
                    <a:pt x="21489" y="3205"/>
                    <a:pt x="21497" y="3201"/>
                    <a:pt x="21497" y="3193"/>
                  </a:cubicBezTo>
                  <a:cubicBezTo>
                    <a:pt x="21525" y="3100"/>
                    <a:pt x="21531" y="3003"/>
                    <a:pt x="21517" y="2905"/>
                  </a:cubicBezTo>
                  <a:cubicBezTo>
                    <a:pt x="21517" y="2879"/>
                    <a:pt x="21511" y="2848"/>
                    <a:pt x="21503" y="2817"/>
                  </a:cubicBezTo>
                  <a:lnTo>
                    <a:pt x="21503" y="2809"/>
                  </a:lnTo>
                  <a:cubicBezTo>
                    <a:pt x="21497" y="2778"/>
                    <a:pt x="21489" y="2742"/>
                    <a:pt x="21483" y="2711"/>
                  </a:cubicBezTo>
                  <a:lnTo>
                    <a:pt x="21483" y="2700"/>
                  </a:lnTo>
                  <a:cubicBezTo>
                    <a:pt x="21483" y="2680"/>
                    <a:pt x="21475" y="2661"/>
                    <a:pt x="21469" y="2641"/>
                  </a:cubicBezTo>
                  <a:cubicBezTo>
                    <a:pt x="21469" y="2622"/>
                    <a:pt x="21462" y="2614"/>
                    <a:pt x="21462" y="2602"/>
                  </a:cubicBezTo>
                  <a:cubicBezTo>
                    <a:pt x="21434" y="2490"/>
                    <a:pt x="21392" y="2400"/>
                    <a:pt x="21350" y="2373"/>
                  </a:cubicBezTo>
                  <a:cubicBezTo>
                    <a:pt x="21321" y="2366"/>
                    <a:pt x="21227" y="2353"/>
                    <a:pt x="20977" y="2353"/>
                  </a:cubicBezTo>
                  <a:cubicBezTo>
                    <a:pt x="20946" y="2353"/>
                    <a:pt x="20914" y="2353"/>
                    <a:pt x="20878" y="2353"/>
                  </a:cubicBezTo>
                  <a:lnTo>
                    <a:pt x="20845" y="2353"/>
                  </a:lnTo>
                  <a:lnTo>
                    <a:pt x="20845" y="2493"/>
                  </a:lnTo>
                  <a:cubicBezTo>
                    <a:pt x="20845" y="2501"/>
                    <a:pt x="20845" y="2517"/>
                    <a:pt x="20837" y="2529"/>
                  </a:cubicBezTo>
                  <a:cubicBezTo>
                    <a:pt x="20831" y="2540"/>
                    <a:pt x="20837" y="2545"/>
                    <a:pt x="20837" y="2552"/>
                  </a:cubicBezTo>
                  <a:cubicBezTo>
                    <a:pt x="20837" y="2560"/>
                    <a:pt x="20831" y="2576"/>
                    <a:pt x="20831" y="2591"/>
                  </a:cubicBezTo>
                  <a:cubicBezTo>
                    <a:pt x="20831" y="2602"/>
                    <a:pt x="20831" y="2607"/>
                    <a:pt x="20823" y="2614"/>
                  </a:cubicBezTo>
                  <a:cubicBezTo>
                    <a:pt x="20817" y="2622"/>
                    <a:pt x="20817" y="2641"/>
                    <a:pt x="20817" y="2653"/>
                  </a:cubicBezTo>
                  <a:cubicBezTo>
                    <a:pt x="20809" y="2664"/>
                    <a:pt x="20809" y="2669"/>
                    <a:pt x="20809" y="2680"/>
                  </a:cubicBezTo>
                  <a:cubicBezTo>
                    <a:pt x="20803" y="2688"/>
                    <a:pt x="20795" y="2703"/>
                    <a:pt x="20795" y="2719"/>
                  </a:cubicBezTo>
                  <a:lnTo>
                    <a:pt x="20781" y="2747"/>
                  </a:lnTo>
                  <a:cubicBezTo>
                    <a:pt x="20781" y="2758"/>
                    <a:pt x="20775" y="2770"/>
                    <a:pt x="20767" y="2786"/>
                  </a:cubicBezTo>
                  <a:lnTo>
                    <a:pt x="20761" y="2812"/>
                  </a:lnTo>
                  <a:cubicBezTo>
                    <a:pt x="20753" y="2824"/>
                    <a:pt x="20747" y="2840"/>
                    <a:pt x="20739" y="2851"/>
                  </a:cubicBezTo>
                  <a:lnTo>
                    <a:pt x="20725" y="2879"/>
                  </a:lnTo>
                  <a:cubicBezTo>
                    <a:pt x="20720" y="2890"/>
                    <a:pt x="20712" y="2902"/>
                    <a:pt x="20706" y="2913"/>
                  </a:cubicBezTo>
                  <a:cubicBezTo>
                    <a:pt x="20698" y="2929"/>
                    <a:pt x="20698" y="2933"/>
                    <a:pt x="20692" y="2941"/>
                  </a:cubicBezTo>
                  <a:cubicBezTo>
                    <a:pt x="20684" y="2952"/>
                    <a:pt x="20678" y="2964"/>
                    <a:pt x="20670" y="2980"/>
                  </a:cubicBezTo>
                  <a:cubicBezTo>
                    <a:pt x="20664" y="2991"/>
                    <a:pt x="20656" y="2995"/>
                    <a:pt x="20650" y="3003"/>
                  </a:cubicBezTo>
                  <a:cubicBezTo>
                    <a:pt x="20650" y="3014"/>
                    <a:pt x="20636" y="3027"/>
                    <a:pt x="20628" y="3038"/>
                  </a:cubicBezTo>
                  <a:cubicBezTo>
                    <a:pt x="20622" y="3050"/>
                    <a:pt x="20614" y="3053"/>
                    <a:pt x="20608" y="3061"/>
                  </a:cubicBezTo>
                  <a:cubicBezTo>
                    <a:pt x="20600" y="3069"/>
                    <a:pt x="20595" y="3084"/>
                    <a:pt x="20587" y="3092"/>
                  </a:cubicBezTo>
                  <a:cubicBezTo>
                    <a:pt x="20573" y="3104"/>
                    <a:pt x="20573" y="3108"/>
                    <a:pt x="20567" y="3115"/>
                  </a:cubicBezTo>
                  <a:cubicBezTo>
                    <a:pt x="20559" y="3123"/>
                    <a:pt x="20545" y="3135"/>
                    <a:pt x="20539" y="3146"/>
                  </a:cubicBezTo>
                  <a:cubicBezTo>
                    <a:pt x="20525" y="3154"/>
                    <a:pt x="20525" y="3159"/>
                    <a:pt x="20517" y="3166"/>
                  </a:cubicBezTo>
                  <a:cubicBezTo>
                    <a:pt x="20511" y="3170"/>
                    <a:pt x="20497" y="3185"/>
                    <a:pt x="20483" y="3193"/>
                  </a:cubicBezTo>
                  <a:lnTo>
                    <a:pt x="20470" y="3209"/>
                  </a:lnTo>
                  <a:cubicBezTo>
                    <a:pt x="20448" y="3221"/>
                    <a:pt x="20434" y="3232"/>
                    <a:pt x="20414" y="3244"/>
                  </a:cubicBezTo>
                  <a:cubicBezTo>
                    <a:pt x="20354" y="3288"/>
                    <a:pt x="20261" y="3311"/>
                    <a:pt x="20164" y="3311"/>
                  </a:cubicBezTo>
                  <a:cubicBezTo>
                    <a:pt x="20158" y="3311"/>
                    <a:pt x="20150" y="3311"/>
                    <a:pt x="20142" y="3310"/>
                  </a:cubicBezTo>
                  <a:cubicBezTo>
                    <a:pt x="20138" y="3310"/>
                    <a:pt x="20136" y="3310"/>
                    <a:pt x="20132" y="3310"/>
                  </a:cubicBezTo>
                  <a:cubicBezTo>
                    <a:pt x="20029" y="3310"/>
                    <a:pt x="19902" y="3366"/>
                    <a:pt x="19787" y="3423"/>
                  </a:cubicBezTo>
                  <a:cubicBezTo>
                    <a:pt x="19658" y="3486"/>
                    <a:pt x="19521" y="3550"/>
                    <a:pt x="19362" y="3550"/>
                  </a:cubicBezTo>
                  <a:cubicBezTo>
                    <a:pt x="19337" y="3550"/>
                    <a:pt x="19309" y="3547"/>
                    <a:pt x="19281" y="3543"/>
                  </a:cubicBezTo>
                  <a:cubicBezTo>
                    <a:pt x="19275" y="3543"/>
                    <a:pt x="19269" y="3542"/>
                    <a:pt x="19261" y="3542"/>
                  </a:cubicBezTo>
                  <a:cubicBezTo>
                    <a:pt x="19198" y="3542"/>
                    <a:pt x="19097" y="3574"/>
                    <a:pt x="18995" y="3602"/>
                  </a:cubicBezTo>
                  <a:lnTo>
                    <a:pt x="18954" y="3613"/>
                  </a:lnTo>
                  <a:lnTo>
                    <a:pt x="18940" y="3617"/>
                  </a:lnTo>
                  <a:lnTo>
                    <a:pt x="18898" y="3629"/>
                  </a:lnTo>
                  <a:lnTo>
                    <a:pt x="18892" y="3629"/>
                  </a:lnTo>
                  <a:cubicBezTo>
                    <a:pt x="18857" y="3641"/>
                    <a:pt x="18823" y="3648"/>
                    <a:pt x="18787" y="3656"/>
                  </a:cubicBezTo>
                  <a:lnTo>
                    <a:pt x="18773" y="3656"/>
                  </a:lnTo>
                  <a:lnTo>
                    <a:pt x="18732" y="3667"/>
                  </a:lnTo>
                  <a:lnTo>
                    <a:pt x="18718" y="3667"/>
                  </a:lnTo>
                  <a:lnTo>
                    <a:pt x="18662" y="3675"/>
                  </a:lnTo>
                  <a:lnTo>
                    <a:pt x="18614" y="3680"/>
                  </a:lnTo>
                  <a:lnTo>
                    <a:pt x="18482" y="3680"/>
                  </a:lnTo>
                  <a:cubicBezTo>
                    <a:pt x="18468" y="3680"/>
                    <a:pt x="18448" y="3675"/>
                    <a:pt x="18434" y="3672"/>
                  </a:cubicBezTo>
                  <a:lnTo>
                    <a:pt x="18420" y="3672"/>
                  </a:lnTo>
                  <a:lnTo>
                    <a:pt x="18378" y="3664"/>
                  </a:lnTo>
                  <a:lnTo>
                    <a:pt x="18357" y="3660"/>
                  </a:lnTo>
                  <a:cubicBezTo>
                    <a:pt x="18343" y="3656"/>
                    <a:pt x="18323" y="3648"/>
                    <a:pt x="18301" y="3644"/>
                  </a:cubicBezTo>
                  <a:cubicBezTo>
                    <a:pt x="18228" y="3619"/>
                    <a:pt x="18142" y="3611"/>
                    <a:pt x="18051" y="3611"/>
                  </a:cubicBezTo>
                  <a:cubicBezTo>
                    <a:pt x="17976" y="3611"/>
                    <a:pt x="17896" y="3616"/>
                    <a:pt x="17815" y="3621"/>
                  </a:cubicBezTo>
                  <a:cubicBezTo>
                    <a:pt x="17742" y="3626"/>
                    <a:pt x="17664" y="3631"/>
                    <a:pt x="17585" y="3631"/>
                  </a:cubicBezTo>
                  <a:cubicBezTo>
                    <a:pt x="17472" y="3631"/>
                    <a:pt x="17359" y="3621"/>
                    <a:pt x="17259" y="3586"/>
                  </a:cubicBezTo>
                  <a:cubicBezTo>
                    <a:pt x="17232" y="3579"/>
                    <a:pt x="17204" y="3571"/>
                    <a:pt x="17170" y="3566"/>
                  </a:cubicBezTo>
                  <a:cubicBezTo>
                    <a:pt x="17037" y="3555"/>
                    <a:pt x="16906" y="3547"/>
                    <a:pt x="16767" y="3543"/>
                  </a:cubicBezTo>
                  <a:cubicBezTo>
                    <a:pt x="16579" y="3540"/>
                    <a:pt x="16406" y="3532"/>
                    <a:pt x="16295" y="3496"/>
                  </a:cubicBezTo>
                  <a:cubicBezTo>
                    <a:pt x="16273" y="3493"/>
                    <a:pt x="16252" y="3485"/>
                    <a:pt x="16238" y="3473"/>
                  </a:cubicBezTo>
                  <a:cubicBezTo>
                    <a:pt x="16204" y="3454"/>
                    <a:pt x="16190" y="3426"/>
                    <a:pt x="16190" y="3400"/>
                  </a:cubicBezTo>
                  <a:cubicBezTo>
                    <a:pt x="16196" y="3338"/>
                    <a:pt x="16259" y="3283"/>
                    <a:pt x="16351" y="3252"/>
                  </a:cubicBezTo>
                  <a:cubicBezTo>
                    <a:pt x="16448" y="3213"/>
                    <a:pt x="16551" y="3170"/>
                    <a:pt x="16551" y="2995"/>
                  </a:cubicBezTo>
                  <a:cubicBezTo>
                    <a:pt x="16551" y="2786"/>
                    <a:pt x="16871" y="2579"/>
                    <a:pt x="17128" y="2412"/>
                  </a:cubicBezTo>
                  <a:cubicBezTo>
                    <a:pt x="17240" y="2342"/>
                    <a:pt x="17384" y="2245"/>
                    <a:pt x="17406" y="2206"/>
                  </a:cubicBezTo>
                  <a:cubicBezTo>
                    <a:pt x="17323" y="2156"/>
                    <a:pt x="16878" y="2058"/>
                    <a:pt x="16551" y="1980"/>
                  </a:cubicBezTo>
                  <a:cubicBezTo>
                    <a:pt x="15918" y="1840"/>
                    <a:pt x="15529" y="1747"/>
                    <a:pt x="15404" y="1654"/>
                  </a:cubicBezTo>
                  <a:cubicBezTo>
                    <a:pt x="15210" y="1514"/>
                    <a:pt x="14932" y="1369"/>
                    <a:pt x="14287" y="1335"/>
                  </a:cubicBezTo>
                  <a:cubicBezTo>
                    <a:pt x="14010" y="1327"/>
                    <a:pt x="13746" y="1261"/>
                    <a:pt x="13551" y="1148"/>
                  </a:cubicBezTo>
                  <a:lnTo>
                    <a:pt x="13482" y="1110"/>
                  </a:lnTo>
                  <a:cubicBezTo>
                    <a:pt x="13343" y="1032"/>
                    <a:pt x="13196" y="962"/>
                    <a:pt x="13029" y="903"/>
                  </a:cubicBezTo>
                  <a:cubicBezTo>
                    <a:pt x="12996" y="892"/>
                    <a:pt x="12960" y="880"/>
                    <a:pt x="12926" y="869"/>
                  </a:cubicBezTo>
                  <a:lnTo>
                    <a:pt x="12891" y="853"/>
                  </a:lnTo>
                  <a:lnTo>
                    <a:pt x="12829" y="825"/>
                  </a:lnTo>
                  <a:lnTo>
                    <a:pt x="12779" y="806"/>
                  </a:lnTo>
                  <a:lnTo>
                    <a:pt x="12718" y="779"/>
                  </a:lnTo>
                  <a:lnTo>
                    <a:pt x="12668" y="760"/>
                  </a:lnTo>
                  <a:lnTo>
                    <a:pt x="12607" y="729"/>
                  </a:lnTo>
                  <a:lnTo>
                    <a:pt x="12557" y="705"/>
                  </a:lnTo>
                  <a:lnTo>
                    <a:pt x="12496" y="674"/>
                  </a:lnTo>
                  <a:lnTo>
                    <a:pt x="12446" y="646"/>
                  </a:lnTo>
                  <a:lnTo>
                    <a:pt x="12385" y="615"/>
                  </a:lnTo>
                  <a:lnTo>
                    <a:pt x="12335" y="589"/>
                  </a:lnTo>
                  <a:lnTo>
                    <a:pt x="12274" y="558"/>
                  </a:lnTo>
                  <a:lnTo>
                    <a:pt x="12224" y="530"/>
                  </a:lnTo>
                  <a:lnTo>
                    <a:pt x="12168" y="495"/>
                  </a:lnTo>
                  <a:lnTo>
                    <a:pt x="12119" y="468"/>
                  </a:lnTo>
                  <a:lnTo>
                    <a:pt x="12063" y="433"/>
                  </a:lnTo>
                  <a:lnTo>
                    <a:pt x="12016" y="405"/>
                  </a:lnTo>
                  <a:lnTo>
                    <a:pt x="11960" y="371"/>
                  </a:lnTo>
                  <a:lnTo>
                    <a:pt x="11918" y="343"/>
                  </a:lnTo>
                  <a:lnTo>
                    <a:pt x="11863" y="309"/>
                  </a:lnTo>
                  <a:lnTo>
                    <a:pt x="11821" y="281"/>
                  </a:lnTo>
                  <a:lnTo>
                    <a:pt x="11772" y="247"/>
                  </a:lnTo>
                  <a:lnTo>
                    <a:pt x="11738" y="219"/>
                  </a:lnTo>
                  <a:lnTo>
                    <a:pt x="11688" y="188"/>
                  </a:lnTo>
                  <a:lnTo>
                    <a:pt x="11655" y="164"/>
                  </a:lnTo>
                  <a:lnTo>
                    <a:pt x="11613" y="133"/>
                  </a:lnTo>
                  <a:lnTo>
                    <a:pt x="11585" y="107"/>
                  </a:lnTo>
                  <a:lnTo>
                    <a:pt x="11549" y="79"/>
                  </a:lnTo>
                  <a:lnTo>
                    <a:pt x="11522" y="56"/>
                  </a:lnTo>
                  <a:lnTo>
                    <a:pt x="11508" y="48"/>
                  </a:lnTo>
                  <a:lnTo>
                    <a:pt x="11418" y="40"/>
                  </a:lnTo>
                  <a:cubicBezTo>
                    <a:pt x="11268" y="32"/>
                    <a:pt x="11004" y="17"/>
                    <a:pt x="10815" y="17"/>
                  </a:cubicBezTo>
                  <a:cubicBezTo>
                    <a:pt x="10720" y="17"/>
                    <a:pt x="10643" y="21"/>
                    <a:pt x="10613" y="32"/>
                  </a:cubicBezTo>
                  <a:cubicBezTo>
                    <a:pt x="10571" y="71"/>
                    <a:pt x="10530" y="110"/>
                    <a:pt x="10502" y="153"/>
                  </a:cubicBezTo>
                  <a:lnTo>
                    <a:pt x="10480" y="177"/>
                  </a:lnTo>
                  <a:cubicBezTo>
                    <a:pt x="10341" y="332"/>
                    <a:pt x="10216" y="483"/>
                    <a:pt x="10016" y="483"/>
                  </a:cubicBezTo>
                  <a:cubicBezTo>
                    <a:pt x="9911" y="483"/>
                    <a:pt x="9827" y="449"/>
                    <a:pt x="9766" y="374"/>
                  </a:cubicBezTo>
                  <a:cubicBezTo>
                    <a:pt x="9752" y="363"/>
                    <a:pt x="9744" y="351"/>
                    <a:pt x="9730" y="343"/>
                  </a:cubicBezTo>
                  <a:cubicBezTo>
                    <a:pt x="9550" y="188"/>
                    <a:pt x="9188" y="164"/>
                    <a:pt x="8807" y="141"/>
                  </a:cubicBezTo>
                  <a:lnTo>
                    <a:pt x="8613" y="126"/>
                  </a:lnTo>
                  <a:cubicBezTo>
                    <a:pt x="8460" y="114"/>
                    <a:pt x="8321" y="83"/>
                    <a:pt x="8196" y="32"/>
                  </a:cubicBezTo>
                  <a:cubicBezTo>
                    <a:pt x="8143" y="13"/>
                    <a:pt x="8105" y="0"/>
                    <a:pt x="806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00" name="Google Shape;4724;p57"/>
            <p:cNvSpPr/>
            <p:nvPr/>
          </p:nvSpPr>
          <p:spPr>
            <a:xfrm>
              <a:off x="740094" y="1294885"/>
              <a:ext cx="24526" cy="16838"/>
            </a:xfrm>
            <a:custGeom>
              <a:avLst/>
              <a:gdLst/>
              <a:ahLst/>
              <a:cxnLst>
                <a:cxn ang="0">
                  <a:pos x="wd2" y="hd2"/>
                </a:cxn>
                <a:cxn ang="5400000">
                  <a:pos x="wd2" y="hd2"/>
                </a:cxn>
                <a:cxn ang="10800000">
                  <a:pos x="wd2" y="hd2"/>
                </a:cxn>
                <a:cxn ang="16200000">
                  <a:pos x="wd2" y="hd2"/>
                </a:cxn>
              </a:cxnLst>
              <a:rect l="0" t="0" r="r" b="b"/>
              <a:pathLst>
                <a:path w="21556" h="21600" fill="norm" stroke="1" extrusionOk="0">
                  <a:moveTo>
                    <a:pt x="2128" y="0"/>
                  </a:moveTo>
                  <a:cubicBezTo>
                    <a:pt x="1925" y="0"/>
                    <a:pt x="1710" y="70"/>
                    <a:pt x="1543" y="122"/>
                  </a:cubicBezTo>
                  <a:cubicBezTo>
                    <a:pt x="1340" y="174"/>
                    <a:pt x="1137" y="209"/>
                    <a:pt x="935" y="209"/>
                  </a:cubicBezTo>
                  <a:cubicBezTo>
                    <a:pt x="684" y="209"/>
                    <a:pt x="433" y="157"/>
                    <a:pt x="207" y="70"/>
                  </a:cubicBezTo>
                  <a:cubicBezTo>
                    <a:pt x="4" y="7560"/>
                    <a:pt x="-44" y="13483"/>
                    <a:pt x="40" y="17019"/>
                  </a:cubicBezTo>
                  <a:lnTo>
                    <a:pt x="40" y="17141"/>
                  </a:lnTo>
                  <a:cubicBezTo>
                    <a:pt x="40" y="17437"/>
                    <a:pt x="87" y="17803"/>
                    <a:pt x="87" y="18046"/>
                  </a:cubicBezTo>
                  <a:lnTo>
                    <a:pt x="87" y="19701"/>
                  </a:lnTo>
                  <a:cubicBezTo>
                    <a:pt x="87" y="19823"/>
                    <a:pt x="87" y="19875"/>
                    <a:pt x="123" y="19997"/>
                  </a:cubicBezTo>
                  <a:lnTo>
                    <a:pt x="123" y="20067"/>
                  </a:lnTo>
                  <a:cubicBezTo>
                    <a:pt x="505" y="20067"/>
                    <a:pt x="1173" y="19997"/>
                    <a:pt x="1758" y="19945"/>
                  </a:cubicBezTo>
                  <a:cubicBezTo>
                    <a:pt x="2629" y="19875"/>
                    <a:pt x="3548" y="19823"/>
                    <a:pt x="4431" y="19754"/>
                  </a:cubicBezTo>
                  <a:lnTo>
                    <a:pt x="7725" y="19754"/>
                  </a:lnTo>
                  <a:lnTo>
                    <a:pt x="8023" y="19823"/>
                  </a:lnTo>
                  <a:lnTo>
                    <a:pt x="8310" y="19823"/>
                  </a:lnTo>
                  <a:lnTo>
                    <a:pt x="8560" y="19875"/>
                  </a:lnTo>
                  <a:lnTo>
                    <a:pt x="8859" y="19875"/>
                  </a:lnTo>
                  <a:lnTo>
                    <a:pt x="9109" y="19997"/>
                  </a:lnTo>
                  <a:lnTo>
                    <a:pt x="9360" y="20067"/>
                  </a:lnTo>
                  <a:lnTo>
                    <a:pt x="9610" y="20119"/>
                  </a:lnTo>
                  <a:lnTo>
                    <a:pt x="9813" y="20189"/>
                  </a:lnTo>
                  <a:lnTo>
                    <a:pt x="10064" y="20311"/>
                  </a:lnTo>
                  <a:lnTo>
                    <a:pt x="10279" y="20433"/>
                  </a:lnTo>
                  <a:lnTo>
                    <a:pt x="10446" y="20555"/>
                  </a:lnTo>
                  <a:lnTo>
                    <a:pt x="10649" y="20677"/>
                  </a:lnTo>
                  <a:lnTo>
                    <a:pt x="10816" y="20799"/>
                  </a:lnTo>
                  <a:lnTo>
                    <a:pt x="10947" y="20851"/>
                  </a:lnTo>
                  <a:lnTo>
                    <a:pt x="11448" y="21165"/>
                  </a:lnTo>
                  <a:cubicBezTo>
                    <a:pt x="11949" y="21461"/>
                    <a:pt x="12295" y="21600"/>
                    <a:pt x="12558" y="21600"/>
                  </a:cubicBezTo>
                  <a:cubicBezTo>
                    <a:pt x="12797" y="21600"/>
                    <a:pt x="12964" y="21478"/>
                    <a:pt x="13119" y="21217"/>
                  </a:cubicBezTo>
                  <a:cubicBezTo>
                    <a:pt x="14074" y="19701"/>
                    <a:pt x="15792" y="19388"/>
                    <a:pt x="17546" y="19144"/>
                  </a:cubicBezTo>
                  <a:cubicBezTo>
                    <a:pt x="18966" y="18970"/>
                    <a:pt x="20434" y="18726"/>
                    <a:pt x="21389" y="17872"/>
                  </a:cubicBezTo>
                  <a:lnTo>
                    <a:pt x="21556" y="17681"/>
                  </a:lnTo>
                  <a:cubicBezTo>
                    <a:pt x="21103" y="17437"/>
                    <a:pt x="19969" y="17141"/>
                    <a:pt x="17427" y="17019"/>
                  </a:cubicBezTo>
                  <a:cubicBezTo>
                    <a:pt x="14408" y="16827"/>
                    <a:pt x="9730" y="11288"/>
                    <a:pt x="5553" y="6097"/>
                  </a:cubicBezTo>
                  <a:cubicBezTo>
                    <a:pt x="4968" y="5313"/>
                    <a:pt x="4467" y="4703"/>
                    <a:pt x="4097" y="4268"/>
                  </a:cubicBezTo>
                  <a:cubicBezTo>
                    <a:pt x="3297" y="3362"/>
                    <a:pt x="2760" y="2073"/>
                    <a:pt x="2510" y="679"/>
                  </a:cubicBezTo>
                  <a:cubicBezTo>
                    <a:pt x="2462" y="435"/>
                    <a:pt x="2379" y="244"/>
                    <a:pt x="234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01" name="Google Shape;4725;p57"/>
            <p:cNvSpPr/>
            <p:nvPr/>
          </p:nvSpPr>
          <p:spPr>
            <a:xfrm>
              <a:off x="842789" y="104153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4884" y="0"/>
                    <a:pt x="19966" y="13200"/>
                    <a:pt x="21600" y="21600"/>
                  </a:cubicBezTo>
                  <a:cubicBezTo>
                    <a:pt x="19966" y="13200"/>
                    <a:pt x="15247"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04" name="Google Shape;4727;p57"/>
            <p:cNvGrpSpPr/>
            <p:nvPr/>
          </p:nvGrpSpPr>
          <p:grpSpPr>
            <a:xfrm>
              <a:off x="828261" y="1064394"/>
              <a:ext cx="12701" cy="14556"/>
              <a:chOff x="4" y="0"/>
              <a:chExt cx="12700" cy="14554"/>
            </a:xfrm>
          </p:grpSpPr>
          <p:sp>
            <p:nvSpPr>
              <p:cNvPr id="3502" name="Линия"/>
              <p:cNvSpPr/>
              <p:nvPr/>
            </p:nvSpPr>
            <p:spPr>
              <a:xfrm>
                <a:off x="4" y="-1"/>
                <a:ext cx="12701" cy="145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703" y="4312"/>
                      <a:pt x="7123" y="12009"/>
                      <a:pt x="2821" y="18134"/>
                    </a:cubicBezTo>
                    <a:cubicBezTo>
                      <a:pt x="1943" y="19343"/>
                      <a:pt x="1041" y="20472"/>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03" name="Линия"/>
              <p:cNvSpPr/>
              <p:nvPr/>
            </p:nvSpPr>
            <p:spPr>
              <a:xfrm>
                <a:off x="4" y="-1"/>
                <a:ext cx="12701" cy="145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041" y="20472"/>
                      <a:pt x="1943" y="19343"/>
                      <a:pt x="2821" y="18134"/>
                    </a:cubicBezTo>
                    <a:cubicBezTo>
                      <a:pt x="7123" y="12009"/>
                      <a:pt x="15703" y="4312"/>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505" name="Google Shape;4728;p57"/>
            <p:cNvSpPr/>
            <p:nvPr/>
          </p:nvSpPr>
          <p:spPr>
            <a:xfrm>
              <a:off x="816380" y="107879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21600"/>
                  </a:lnTo>
                  <a:lnTo>
                    <a:pt x="2908" y="21600"/>
                  </a:lnTo>
                  <a:cubicBezTo>
                    <a:pt x="8723" y="15376"/>
                    <a:pt x="14538" y="7688"/>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08" name="Google Shape;4729;p57"/>
            <p:cNvGrpSpPr/>
            <p:nvPr/>
          </p:nvGrpSpPr>
          <p:grpSpPr>
            <a:xfrm>
              <a:off x="845497" y="1047664"/>
              <a:ext cx="12701" cy="12701"/>
              <a:chOff x="0" y="0"/>
              <a:chExt cx="12700" cy="12700"/>
            </a:xfrm>
          </p:grpSpPr>
          <p:sp>
            <p:nvSpPr>
              <p:cNvPr id="3506"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21600" y="14933"/>
                      <a:pt x="9257" y="746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07"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9257" y="7467"/>
                      <a:pt x="21600" y="14933"/>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11" name="Google Shape;4730;p57"/>
            <p:cNvGrpSpPr/>
            <p:nvPr/>
          </p:nvGrpSpPr>
          <p:grpSpPr>
            <a:xfrm>
              <a:off x="845402" y="1046428"/>
              <a:ext cx="12701" cy="12701"/>
              <a:chOff x="0" y="0"/>
              <a:chExt cx="12700" cy="12700"/>
            </a:xfrm>
          </p:grpSpPr>
          <p:sp>
            <p:nvSpPr>
              <p:cNvPr id="350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21600" y="13903"/>
                      <a:pt x="9257" y="6952"/>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1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9257" y="6952"/>
                      <a:pt x="21600" y="13903"/>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14" name="Google Shape;4733;p57"/>
            <p:cNvGrpSpPr/>
            <p:nvPr/>
          </p:nvGrpSpPr>
          <p:grpSpPr>
            <a:xfrm>
              <a:off x="838552" y="1055532"/>
              <a:ext cx="12701" cy="12701"/>
              <a:chOff x="0" y="0"/>
              <a:chExt cx="12700" cy="12700"/>
            </a:xfrm>
          </p:grpSpPr>
          <p:sp>
            <p:nvSpPr>
              <p:cNvPr id="351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937" y="13423"/>
                      <a:pt x="14111" y="648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1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111" y="6480"/>
                      <a:pt x="6937" y="1342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515" name="Google Shape;4740;p57"/>
            <p:cNvSpPr/>
            <p:nvPr/>
          </p:nvSpPr>
          <p:spPr>
            <a:xfrm>
              <a:off x="688991" y="985590"/>
              <a:ext cx="61466" cy="3315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22" y="0"/>
                  </a:moveTo>
                  <a:lnTo>
                    <a:pt x="15688" y="25"/>
                  </a:lnTo>
                  <a:cubicBezTo>
                    <a:pt x="15521" y="134"/>
                    <a:pt x="15302" y="285"/>
                    <a:pt x="14634" y="344"/>
                  </a:cubicBezTo>
                  <a:lnTo>
                    <a:pt x="14581" y="350"/>
                  </a:lnTo>
                  <a:lnTo>
                    <a:pt x="14515" y="359"/>
                  </a:lnTo>
                  <a:lnTo>
                    <a:pt x="14500" y="359"/>
                  </a:lnTo>
                  <a:lnTo>
                    <a:pt x="14400" y="372"/>
                  </a:lnTo>
                  <a:lnTo>
                    <a:pt x="14266" y="394"/>
                  </a:lnTo>
                  <a:cubicBezTo>
                    <a:pt x="14266" y="425"/>
                    <a:pt x="14233" y="462"/>
                    <a:pt x="14214" y="499"/>
                  </a:cubicBezTo>
                  <a:cubicBezTo>
                    <a:pt x="14181" y="598"/>
                    <a:pt x="14114" y="709"/>
                    <a:pt x="14266" y="778"/>
                  </a:cubicBezTo>
                  <a:cubicBezTo>
                    <a:pt x="14634" y="951"/>
                    <a:pt x="14815" y="1747"/>
                    <a:pt x="14448" y="2057"/>
                  </a:cubicBezTo>
                  <a:cubicBezTo>
                    <a:pt x="14181" y="2304"/>
                    <a:pt x="13832" y="2549"/>
                    <a:pt x="13412" y="2790"/>
                  </a:cubicBezTo>
                  <a:cubicBezTo>
                    <a:pt x="13298" y="2855"/>
                    <a:pt x="13412" y="2880"/>
                    <a:pt x="13613" y="2917"/>
                  </a:cubicBezTo>
                  <a:cubicBezTo>
                    <a:pt x="13746" y="2942"/>
                    <a:pt x="14114" y="3013"/>
                    <a:pt x="13680" y="3091"/>
                  </a:cubicBezTo>
                  <a:cubicBezTo>
                    <a:pt x="13431" y="3140"/>
                    <a:pt x="13446" y="3279"/>
                    <a:pt x="13479" y="3472"/>
                  </a:cubicBezTo>
                  <a:cubicBezTo>
                    <a:pt x="13479" y="3540"/>
                    <a:pt x="13498" y="3614"/>
                    <a:pt x="13498" y="3695"/>
                  </a:cubicBezTo>
                  <a:cubicBezTo>
                    <a:pt x="13498" y="3912"/>
                    <a:pt x="13078" y="4215"/>
                    <a:pt x="12744" y="4457"/>
                  </a:cubicBezTo>
                  <a:cubicBezTo>
                    <a:pt x="12563" y="4571"/>
                    <a:pt x="12429" y="4686"/>
                    <a:pt x="12329" y="4803"/>
                  </a:cubicBezTo>
                  <a:cubicBezTo>
                    <a:pt x="12296" y="4886"/>
                    <a:pt x="12162" y="4967"/>
                    <a:pt x="11962" y="5039"/>
                  </a:cubicBezTo>
                  <a:cubicBezTo>
                    <a:pt x="11761" y="5122"/>
                    <a:pt x="11575" y="5200"/>
                    <a:pt x="11642" y="5299"/>
                  </a:cubicBezTo>
                  <a:cubicBezTo>
                    <a:pt x="11761" y="5522"/>
                    <a:pt x="11108" y="5655"/>
                    <a:pt x="10373" y="5767"/>
                  </a:cubicBezTo>
                  <a:cubicBezTo>
                    <a:pt x="10225" y="5791"/>
                    <a:pt x="10626" y="5921"/>
                    <a:pt x="10841" y="5996"/>
                  </a:cubicBezTo>
                  <a:cubicBezTo>
                    <a:pt x="11160" y="6101"/>
                    <a:pt x="11494" y="6212"/>
                    <a:pt x="11461" y="6305"/>
                  </a:cubicBezTo>
                  <a:cubicBezTo>
                    <a:pt x="11427" y="6392"/>
                    <a:pt x="11194" y="6454"/>
                    <a:pt x="10941" y="6516"/>
                  </a:cubicBezTo>
                  <a:cubicBezTo>
                    <a:pt x="10626" y="6596"/>
                    <a:pt x="10325" y="6673"/>
                    <a:pt x="10473" y="6816"/>
                  </a:cubicBezTo>
                  <a:cubicBezTo>
                    <a:pt x="10759" y="7092"/>
                    <a:pt x="10607" y="7516"/>
                    <a:pt x="10526" y="7745"/>
                  </a:cubicBezTo>
                  <a:cubicBezTo>
                    <a:pt x="10492" y="7810"/>
                    <a:pt x="10473" y="7863"/>
                    <a:pt x="10473" y="7888"/>
                  </a:cubicBezTo>
                  <a:cubicBezTo>
                    <a:pt x="10473" y="7944"/>
                    <a:pt x="10359" y="7993"/>
                    <a:pt x="10158" y="8030"/>
                  </a:cubicBezTo>
                  <a:cubicBezTo>
                    <a:pt x="9972" y="8067"/>
                    <a:pt x="9805" y="8105"/>
                    <a:pt x="9905" y="8213"/>
                  </a:cubicBezTo>
                  <a:cubicBezTo>
                    <a:pt x="10006" y="8346"/>
                    <a:pt x="9757" y="8429"/>
                    <a:pt x="9524" y="8520"/>
                  </a:cubicBezTo>
                  <a:cubicBezTo>
                    <a:pt x="9223" y="8612"/>
                    <a:pt x="9037" y="8718"/>
                    <a:pt x="8970" y="8829"/>
                  </a:cubicBezTo>
                  <a:cubicBezTo>
                    <a:pt x="8837" y="9074"/>
                    <a:pt x="8087" y="9390"/>
                    <a:pt x="7467" y="9644"/>
                  </a:cubicBezTo>
                  <a:cubicBezTo>
                    <a:pt x="7252" y="9731"/>
                    <a:pt x="7066" y="9811"/>
                    <a:pt x="6933" y="9873"/>
                  </a:cubicBezTo>
                  <a:cubicBezTo>
                    <a:pt x="6799" y="9938"/>
                    <a:pt x="6699" y="9993"/>
                    <a:pt x="6618" y="10043"/>
                  </a:cubicBezTo>
                  <a:cubicBezTo>
                    <a:pt x="6365" y="10185"/>
                    <a:pt x="6165" y="10297"/>
                    <a:pt x="5416" y="10297"/>
                  </a:cubicBezTo>
                  <a:cubicBezTo>
                    <a:pt x="5401" y="10297"/>
                    <a:pt x="5387" y="10297"/>
                    <a:pt x="5373" y="10297"/>
                  </a:cubicBezTo>
                  <a:cubicBezTo>
                    <a:pt x="5287" y="10297"/>
                    <a:pt x="5206" y="10306"/>
                    <a:pt x="5163" y="10319"/>
                  </a:cubicBezTo>
                  <a:cubicBezTo>
                    <a:pt x="5048" y="10352"/>
                    <a:pt x="5029" y="10433"/>
                    <a:pt x="5363" y="10569"/>
                  </a:cubicBezTo>
                  <a:cubicBezTo>
                    <a:pt x="5649" y="10684"/>
                    <a:pt x="5583" y="10793"/>
                    <a:pt x="5516" y="10888"/>
                  </a:cubicBezTo>
                  <a:cubicBezTo>
                    <a:pt x="5449" y="10991"/>
                    <a:pt x="5382" y="11078"/>
                    <a:pt x="5697" y="11173"/>
                  </a:cubicBezTo>
                  <a:cubicBezTo>
                    <a:pt x="6398" y="11394"/>
                    <a:pt x="6231" y="11495"/>
                    <a:pt x="5931" y="11666"/>
                  </a:cubicBezTo>
                  <a:lnTo>
                    <a:pt x="5850" y="11716"/>
                  </a:lnTo>
                  <a:cubicBezTo>
                    <a:pt x="5730" y="11784"/>
                    <a:pt x="5563" y="11848"/>
                    <a:pt x="5363" y="11908"/>
                  </a:cubicBezTo>
                  <a:cubicBezTo>
                    <a:pt x="5148" y="11966"/>
                    <a:pt x="5029" y="12034"/>
                    <a:pt x="5048" y="12106"/>
                  </a:cubicBezTo>
                  <a:cubicBezTo>
                    <a:pt x="5029" y="12186"/>
                    <a:pt x="4943" y="12263"/>
                    <a:pt x="4795" y="12337"/>
                  </a:cubicBezTo>
                  <a:cubicBezTo>
                    <a:pt x="4595" y="12446"/>
                    <a:pt x="4442" y="12539"/>
                    <a:pt x="4676" y="12651"/>
                  </a:cubicBezTo>
                  <a:cubicBezTo>
                    <a:pt x="5015" y="12812"/>
                    <a:pt x="5082" y="12904"/>
                    <a:pt x="4862" y="12960"/>
                  </a:cubicBezTo>
                  <a:cubicBezTo>
                    <a:pt x="4714" y="12999"/>
                    <a:pt x="4485" y="13020"/>
                    <a:pt x="4251" y="13020"/>
                  </a:cubicBezTo>
                  <a:cubicBezTo>
                    <a:pt x="4223" y="13020"/>
                    <a:pt x="4189" y="13019"/>
                    <a:pt x="4161" y="13019"/>
                  </a:cubicBezTo>
                  <a:cubicBezTo>
                    <a:pt x="3841" y="13019"/>
                    <a:pt x="3574" y="13180"/>
                    <a:pt x="3359" y="13493"/>
                  </a:cubicBezTo>
                  <a:cubicBezTo>
                    <a:pt x="3307" y="13592"/>
                    <a:pt x="3206" y="13734"/>
                    <a:pt x="3307" y="13753"/>
                  </a:cubicBezTo>
                  <a:cubicBezTo>
                    <a:pt x="3335" y="13758"/>
                    <a:pt x="3426" y="13760"/>
                    <a:pt x="3550" y="13760"/>
                  </a:cubicBezTo>
                  <a:cubicBezTo>
                    <a:pt x="3717" y="13760"/>
                    <a:pt x="3941" y="13756"/>
                    <a:pt x="4142" y="13753"/>
                  </a:cubicBezTo>
                  <a:lnTo>
                    <a:pt x="4242" y="13753"/>
                  </a:lnTo>
                  <a:cubicBezTo>
                    <a:pt x="4743" y="13747"/>
                    <a:pt x="4743" y="13474"/>
                    <a:pt x="4743" y="13295"/>
                  </a:cubicBezTo>
                  <a:cubicBezTo>
                    <a:pt x="4728" y="13211"/>
                    <a:pt x="4743" y="13125"/>
                    <a:pt x="4795" y="13041"/>
                  </a:cubicBezTo>
                  <a:cubicBezTo>
                    <a:pt x="4862" y="12939"/>
                    <a:pt x="5082" y="12886"/>
                    <a:pt x="5430" y="12886"/>
                  </a:cubicBezTo>
                  <a:cubicBezTo>
                    <a:pt x="5497" y="12886"/>
                    <a:pt x="5549" y="12886"/>
                    <a:pt x="5616" y="12883"/>
                  </a:cubicBezTo>
                  <a:cubicBezTo>
                    <a:pt x="5616" y="12873"/>
                    <a:pt x="5616" y="12867"/>
                    <a:pt x="5616" y="12861"/>
                  </a:cubicBezTo>
                  <a:cubicBezTo>
                    <a:pt x="5630" y="12784"/>
                    <a:pt x="5931" y="12719"/>
                    <a:pt x="6332" y="12706"/>
                  </a:cubicBezTo>
                  <a:cubicBezTo>
                    <a:pt x="6413" y="12700"/>
                    <a:pt x="6499" y="12697"/>
                    <a:pt x="6584" y="12697"/>
                  </a:cubicBezTo>
                  <a:cubicBezTo>
                    <a:pt x="6728" y="12697"/>
                    <a:pt x="6871" y="12705"/>
                    <a:pt x="6985" y="12719"/>
                  </a:cubicBezTo>
                  <a:cubicBezTo>
                    <a:pt x="7200" y="12750"/>
                    <a:pt x="7200" y="12803"/>
                    <a:pt x="7186" y="12840"/>
                  </a:cubicBezTo>
                  <a:cubicBezTo>
                    <a:pt x="7167" y="12858"/>
                    <a:pt x="7186" y="12873"/>
                    <a:pt x="7200" y="12889"/>
                  </a:cubicBezTo>
                  <a:cubicBezTo>
                    <a:pt x="7687" y="12914"/>
                    <a:pt x="8002" y="12970"/>
                    <a:pt x="8054" y="13032"/>
                  </a:cubicBezTo>
                  <a:cubicBezTo>
                    <a:pt x="8087" y="13075"/>
                    <a:pt x="8002" y="13140"/>
                    <a:pt x="7453" y="13208"/>
                  </a:cubicBezTo>
                  <a:cubicBezTo>
                    <a:pt x="7200" y="13236"/>
                    <a:pt x="7233" y="13276"/>
                    <a:pt x="7353" y="13369"/>
                  </a:cubicBezTo>
                  <a:cubicBezTo>
                    <a:pt x="7453" y="13443"/>
                    <a:pt x="7567" y="13524"/>
                    <a:pt x="7319" y="13598"/>
                  </a:cubicBezTo>
                  <a:lnTo>
                    <a:pt x="7152" y="13641"/>
                  </a:lnTo>
                  <a:cubicBezTo>
                    <a:pt x="6732" y="13759"/>
                    <a:pt x="6484" y="13843"/>
                    <a:pt x="6699" y="13930"/>
                  </a:cubicBezTo>
                  <a:cubicBezTo>
                    <a:pt x="6899" y="13994"/>
                    <a:pt x="6852" y="14081"/>
                    <a:pt x="6551" y="14134"/>
                  </a:cubicBezTo>
                  <a:cubicBezTo>
                    <a:pt x="6384" y="14171"/>
                    <a:pt x="6284" y="14217"/>
                    <a:pt x="6265" y="14267"/>
                  </a:cubicBezTo>
                  <a:cubicBezTo>
                    <a:pt x="6231" y="14317"/>
                    <a:pt x="6298" y="14367"/>
                    <a:pt x="6417" y="14410"/>
                  </a:cubicBezTo>
                  <a:cubicBezTo>
                    <a:pt x="6599" y="14453"/>
                    <a:pt x="6532" y="14515"/>
                    <a:pt x="6284" y="14543"/>
                  </a:cubicBezTo>
                  <a:cubicBezTo>
                    <a:pt x="6298" y="14552"/>
                    <a:pt x="6351" y="14567"/>
                    <a:pt x="6365" y="14577"/>
                  </a:cubicBezTo>
                  <a:cubicBezTo>
                    <a:pt x="6465" y="14617"/>
                    <a:pt x="6584" y="14664"/>
                    <a:pt x="6465" y="14710"/>
                  </a:cubicBezTo>
                  <a:cubicBezTo>
                    <a:pt x="6384" y="14738"/>
                    <a:pt x="6250" y="14757"/>
                    <a:pt x="6064" y="14759"/>
                  </a:cubicBezTo>
                  <a:cubicBezTo>
                    <a:pt x="6050" y="14763"/>
                    <a:pt x="6031" y="14763"/>
                    <a:pt x="6017" y="14766"/>
                  </a:cubicBezTo>
                  <a:cubicBezTo>
                    <a:pt x="5964" y="14784"/>
                    <a:pt x="6098" y="14852"/>
                    <a:pt x="6398" y="14967"/>
                  </a:cubicBezTo>
                  <a:cubicBezTo>
                    <a:pt x="6518" y="15001"/>
                    <a:pt x="6532" y="15044"/>
                    <a:pt x="6451" y="15079"/>
                  </a:cubicBezTo>
                  <a:cubicBezTo>
                    <a:pt x="6317" y="15128"/>
                    <a:pt x="5998" y="15135"/>
                    <a:pt x="5697" y="15141"/>
                  </a:cubicBezTo>
                  <a:cubicBezTo>
                    <a:pt x="5449" y="15143"/>
                    <a:pt x="5215" y="15156"/>
                    <a:pt x="4996" y="15181"/>
                  </a:cubicBezTo>
                  <a:cubicBezTo>
                    <a:pt x="4929" y="15190"/>
                    <a:pt x="4895" y="15193"/>
                    <a:pt x="5115" y="15261"/>
                  </a:cubicBezTo>
                  <a:cubicBezTo>
                    <a:pt x="5296" y="15317"/>
                    <a:pt x="5549" y="15397"/>
                    <a:pt x="5296" y="15484"/>
                  </a:cubicBezTo>
                  <a:cubicBezTo>
                    <a:pt x="5215" y="15518"/>
                    <a:pt x="5029" y="15546"/>
                    <a:pt x="4810" y="15552"/>
                  </a:cubicBezTo>
                  <a:cubicBezTo>
                    <a:pt x="4776" y="15554"/>
                    <a:pt x="4738" y="15554"/>
                    <a:pt x="4700" y="15554"/>
                  </a:cubicBezTo>
                  <a:cubicBezTo>
                    <a:pt x="4227" y="15554"/>
                    <a:pt x="3712" y="15466"/>
                    <a:pt x="3326" y="15401"/>
                  </a:cubicBezTo>
                  <a:lnTo>
                    <a:pt x="3140" y="15372"/>
                  </a:lnTo>
                  <a:cubicBezTo>
                    <a:pt x="3025" y="15354"/>
                    <a:pt x="2939" y="15326"/>
                    <a:pt x="2939" y="15298"/>
                  </a:cubicBezTo>
                  <a:cubicBezTo>
                    <a:pt x="2925" y="15249"/>
                    <a:pt x="3092" y="15203"/>
                    <a:pt x="3340" y="15153"/>
                  </a:cubicBezTo>
                  <a:lnTo>
                    <a:pt x="3240" y="15153"/>
                  </a:lnTo>
                  <a:cubicBezTo>
                    <a:pt x="3140" y="15150"/>
                    <a:pt x="3025" y="15150"/>
                    <a:pt x="2906" y="15150"/>
                  </a:cubicBezTo>
                  <a:lnTo>
                    <a:pt x="2906" y="15153"/>
                  </a:lnTo>
                  <a:cubicBezTo>
                    <a:pt x="2958" y="15289"/>
                    <a:pt x="2371" y="15320"/>
                    <a:pt x="1971" y="15342"/>
                  </a:cubicBezTo>
                  <a:cubicBezTo>
                    <a:pt x="1737" y="15348"/>
                    <a:pt x="1503" y="15370"/>
                    <a:pt x="1322" y="15401"/>
                  </a:cubicBezTo>
                  <a:cubicBezTo>
                    <a:pt x="1236" y="15416"/>
                    <a:pt x="1236" y="15428"/>
                    <a:pt x="1455" y="15481"/>
                  </a:cubicBezTo>
                  <a:cubicBezTo>
                    <a:pt x="1589" y="15515"/>
                    <a:pt x="1737" y="15552"/>
                    <a:pt x="1656" y="15595"/>
                  </a:cubicBezTo>
                  <a:cubicBezTo>
                    <a:pt x="1603" y="15626"/>
                    <a:pt x="1470" y="15648"/>
                    <a:pt x="1303" y="15655"/>
                  </a:cubicBezTo>
                  <a:cubicBezTo>
                    <a:pt x="887" y="15686"/>
                    <a:pt x="520" y="15732"/>
                    <a:pt x="219" y="15791"/>
                  </a:cubicBezTo>
                  <a:cubicBezTo>
                    <a:pt x="334" y="15775"/>
                    <a:pt x="468" y="15766"/>
                    <a:pt x="601" y="15763"/>
                  </a:cubicBezTo>
                  <a:cubicBezTo>
                    <a:pt x="658" y="15761"/>
                    <a:pt x="716" y="15760"/>
                    <a:pt x="773" y="15760"/>
                  </a:cubicBezTo>
                  <a:cubicBezTo>
                    <a:pt x="1198" y="15760"/>
                    <a:pt x="1589" y="15810"/>
                    <a:pt x="1722" y="15890"/>
                  </a:cubicBezTo>
                  <a:cubicBezTo>
                    <a:pt x="1737" y="15899"/>
                    <a:pt x="1770" y="15909"/>
                    <a:pt x="1804" y="15915"/>
                  </a:cubicBezTo>
                  <a:lnTo>
                    <a:pt x="2023" y="15902"/>
                  </a:lnTo>
                  <a:cubicBezTo>
                    <a:pt x="2243" y="15887"/>
                    <a:pt x="2476" y="15879"/>
                    <a:pt x="2705" y="15879"/>
                  </a:cubicBezTo>
                  <a:cubicBezTo>
                    <a:pt x="2806" y="15879"/>
                    <a:pt x="2906" y="15881"/>
                    <a:pt x="3006" y="15884"/>
                  </a:cubicBezTo>
                  <a:cubicBezTo>
                    <a:pt x="3593" y="15911"/>
                    <a:pt x="3960" y="16020"/>
                    <a:pt x="3841" y="16128"/>
                  </a:cubicBezTo>
                  <a:cubicBezTo>
                    <a:pt x="3765" y="16200"/>
                    <a:pt x="3521" y="16247"/>
                    <a:pt x="3221" y="16247"/>
                  </a:cubicBezTo>
                  <a:cubicBezTo>
                    <a:pt x="3197" y="16247"/>
                    <a:pt x="3168" y="16246"/>
                    <a:pt x="3140" y="16246"/>
                  </a:cubicBezTo>
                  <a:cubicBezTo>
                    <a:pt x="3073" y="16249"/>
                    <a:pt x="3025" y="16255"/>
                    <a:pt x="2973" y="16261"/>
                  </a:cubicBezTo>
                  <a:cubicBezTo>
                    <a:pt x="2724" y="16323"/>
                    <a:pt x="2605" y="16404"/>
                    <a:pt x="2672" y="16482"/>
                  </a:cubicBezTo>
                  <a:cubicBezTo>
                    <a:pt x="2672" y="16494"/>
                    <a:pt x="2705" y="16497"/>
                    <a:pt x="2705" y="16497"/>
                  </a:cubicBezTo>
                  <a:cubicBezTo>
                    <a:pt x="2748" y="16503"/>
                    <a:pt x="2825" y="16505"/>
                    <a:pt x="2920" y="16505"/>
                  </a:cubicBezTo>
                  <a:cubicBezTo>
                    <a:pt x="3130" y="16505"/>
                    <a:pt x="3435" y="16494"/>
                    <a:pt x="3641" y="16488"/>
                  </a:cubicBezTo>
                  <a:cubicBezTo>
                    <a:pt x="3932" y="16477"/>
                    <a:pt x="4223" y="16468"/>
                    <a:pt x="4490" y="16468"/>
                  </a:cubicBezTo>
                  <a:cubicBezTo>
                    <a:pt x="4633" y="16468"/>
                    <a:pt x="4771" y="16470"/>
                    <a:pt x="4895" y="16478"/>
                  </a:cubicBezTo>
                  <a:cubicBezTo>
                    <a:pt x="5296" y="16503"/>
                    <a:pt x="5563" y="16575"/>
                    <a:pt x="5563" y="16649"/>
                  </a:cubicBezTo>
                  <a:cubicBezTo>
                    <a:pt x="5583" y="16717"/>
                    <a:pt x="5430" y="16773"/>
                    <a:pt x="5196" y="16791"/>
                  </a:cubicBezTo>
                  <a:cubicBezTo>
                    <a:pt x="5139" y="16796"/>
                    <a:pt x="5072" y="16798"/>
                    <a:pt x="5010" y="16798"/>
                  </a:cubicBezTo>
                  <a:cubicBezTo>
                    <a:pt x="4872" y="16798"/>
                    <a:pt x="4738" y="16788"/>
                    <a:pt x="4643" y="16767"/>
                  </a:cubicBezTo>
                  <a:cubicBezTo>
                    <a:pt x="4332" y="16709"/>
                    <a:pt x="3908" y="16654"/>
                    <a:pt x="3636" y="16654"/>
                  </a:cubicBezTo>
                  <a:cubicBezTo>
                    <a:pt x="3617" y="16654"/>
                    <a:pt x="3593" y="16654"/>
                    <a:pt x="3574" y="16655"/>
                  </a:cubicBezTo>
                  <a:cubicBezTo>
                    <a:pt x="3493" y="16655"/>
                    <a:pt x="3426" y="16668"/>
                    <a:pt x="3392" y="16680"/>
                  </a:cubicBezTo>
                  <a:cubicBezTo>
                    <a:pt x="3144" y="16760"/>
                    <a:pt x="2825" y="16785"/>
                    <a:pt x="2500" y="16785"/>
                  </a:cubicBezTo>
                  <a:cubicBezTo>
                    <a:pt x="2152" y="16785"/>
                    <a:pt x="1799" y="16755"/>
                    <a:pt x="1536" y="16732"/>
                  </a:cubicBezTo>
                  <a:lnTo>
                    <a:pt x="1436" y="16723"/>
                  </a:lnTo>
                  <a:cubicBezTo>
                    <a:pt x="1431" y="16722"/>
                    <a:pt x="1422" y="16722"/>
                    <a:pt x="1417" y="16722"/>
                  </a:cubicBezTo>
                  <a:cubicBezTo>
                    <a:pt x="1288" y="16722"/>
                    <a:pt x="892" y="16745"/>
                    <a:pt x="453" y="16800"/>
                  </a:cubicBezTo>
                  <a:cubicBezTo>
                    <a:pt x="267" y="16825"/>
                    <a:pt x="100" y="16856"/>
                    <a:pt x="0" y="16893"/>
                  </a:cubicBezTo>
                  <a:cubicBezTo>
                    <a:pt x="301" y="16936"/>
                    <a:pt x="534" y="16992"/>
                    <a:pt x="687" y="17058"/>
                  </a:cubicBezTo>
                  <a:cubicBezTo>
                    <a:pt x="720" y="17070"/>
                    <a:pt x="754" y="17082"/>
                    <a:pt x="787" y="17095"/>
                  </a:cubicBezTo>
                  <a:cubicBezTo>
                    <a:pt x="1121" y="17085"/>
                    <a:pt x="1622" y="17039"/>
                    <a:pt x="1804" y="16980"/>
                  </a:cubicBezTo>
                  <a:cubicBezTo>
                    <a:pt x="1971" y="16913"/>
                    <a:pt x="2381" y="16851"/>
                    <a:pt x="2782" y="16851"/>
                  </a:cubicBezTo>
                  <a:cubicBezTo>
                    <a:pt x="2825" y="16851"/>
                    <a:pt x="2868" y="16852"/>
                    <a:pt x="2906" y="16853"/>
                  </a:cubicBezTo>
                  <a:cubicBezTo>
                    <a:pt x="3106" y="16862"/>
                    <a:pt x="3459" y="16893"/>
                    <a:pt x="3493" y="17023"/>
                  </a:cubicBezTo>
                  <a:cubicBezTo>
                    <a:pt x="3540" y="17184"/>
                    <a:pt x="2872" y="17209"/>
                    <a:pt x="2524" y="17221"/>
                  </a:cubicBezTo>
                  <a:cubicBezTo>
                    <a:pt x="2305" y="17231"/>
                    <a:pt x="2171" y="17237"/>
                    <a:pt x="2138" y="17252"/>
                  </a:cubicBezTo>
                  <a:cubicBezTo>
                    <a:pt x="1904" y="17361"/>
                    <a:pt x="1470" y="17450"/>
                    <a:pt x="654" y="17565"/>
                  </a:cubicBezTo>
                  <a:cubicBezTo>
                    <a:pt x="434" y="17596"/>
                    <a:pt x="468" y="17624"/>
                    <a:pt x="534" y="17642"/>
                  </a:cubicBezTo>
                  <a:cubicBezTo>
                    <a:pt x="587" y="17662"/>
                    <a:pt x="687" y="17673"/>
                    <a:pt x="802" y="17673"/>
                  </a:cubicBezTo>
                  <a:cubicBezTo>
                    <a:pt x="835" y="17673"/>
                    <a:pt x="868" y="17672"/>
                    <a:pt x="902" y="17671"/>
                  </a:cubicBezTo>
                  <a:cubicBezTo>
                    <a:pt x="988" y="17657"/>
                    <a:pt x="1083" y="17651"/>
                    <a:pt x="1174" y="17651"/>
                  </a:cubicBezTo>
                  <a:cubicBezTo>
                    <a:pt x="1450" y="17651"/>
                    <a:pt x="1699" y="17702"/>
                    <a:pt x="1589" y="17760"/>
                  </a:cubicBezTo>
                  <a:cubicBezTo>
                    <a:pt x="1570" y="17810"/>
                    <a:pt x="1589" y="17810"/>
                    <a:pt x="1722" y="17813"/>
                  </a:cubicBezTo>
                  <a:cubicBezTo>
                    <a:pt x="1770" y="17816"/>
                    <a:pt x="1813" y="17817"/>
                    <a:pt x="1861" y="17817"/>
                  </a:cubicBezTo>
                  <a:cubicBezTo>
                    <a:pt x="1961" y="17817"/>
                    <a:pt x="2056" y="17810"/>
                    <a:pt x="2138" y="17797"/>
                  </a:cubicBezTo>
                  <a:cubicBezTo>
                    <a:pt x="2238" y="17766"/>
                    <a:pt x="2257" y="17729"/>
                    <a:pt x="2171" y="17695"/>
                  </a:cubicBezTo>
                  <a:cubicBezTo>
                    <a:pt x="2037" y="17605"/>
                    <a:pt x="2271" y="17444"/>
                    <a:pt x="2791" y="17386"/>
                  </a:cubicBezTo>
                  <a:cubicBezTo>
                    <a:pt x="2920" y="17371"/>
                    <a:pt x="3063" y="17363"/>
                    <a:pt x="3211" y="17363"/>
                  </a:cubicBezTo>
                  <a:cubicBezTo>
                    <a:pt x="3421" y="17363"/>
                    <a:pt x="3636" y="17379"/>
                    <a:pt x="3793" y="17411"/>
                  </a:cubicBezTo>
                  <a:cubicBezTo>
                    <a:pt x="4409" y="17518"/>
                    <a:pt x="4027" y="17636"/>
                    <a:pt x="3774" y="17704"/>
                  </a:cubicBezTo>
                  <a:cubicBezTo>
                    <a:pt x="3674" y="17733"/>
                    <a:pt x="3593" y="17764"/>
                    <a:pt x="3540" y="17797"/>
                  </a:cubicBezTo>
                  <a:cubicBezTo>
                    <a:pt x="3526" y="17863"/>
                    <a:pt x="3459" y="17925"/>
                    <a:pt x="3340" y="17986"/>
                  </a:cubicBezTo>
                  <a:cubicBezTo>
                    <a:pt x="3225" y="18042"/>
                    <a:pt x="3159" y="18101"/>
                    <a:pt x="3140" y="18160"/>
                  </a:cubicBezTo>
                  <a:cubicBezTo>
                    <a:pt x="3159" y="18225"/>
                    <a:pt x="2925" y="18281"/>
                    <a:pt x="2605" y="18300"/>
                  </a:cubicBezTo>
                  <a:cubicBezTo>
                    <a:pt x="2438" y="18315"/>
                    <a:pt x="2438" y="18315"/>
                    <a:pt x="2438" y="18339"/>
                  </a:cubicBezTo>
                  <a:cubicBezTo>
                    <a:pt x="2491" y="18432"/>
                    <a:pt x="2071" y="18463"/>
                    <a:pt x="1737" y="18476"/>
                  </a:cubicBezTo>
                  <a:cubicBezTo>
                    <a:pt x="1971" y="18544"/>
                    <a:pt x="1722" y="18622"/>
                    <a:pt x="1589" y="18661"/>
                  </a:cubicBezTo>
                  <a:cubicBezTo>
                    <a:pt x="1522" y="18680"/>
                    <a:pt x="1470" y="18702"/>
                    <a:pt x="1436" y="18723"/>
                  </a:cubicBezTo>
                  <a:cubicBezTo>
                    <a:pt x="1503" y="18714"/>
                    <a:pt x="1555" y="18705"/>
                    <a:pt x="1622" y="18696"/>
                  </a:cubicBezTo>
                  <a:cubicBezTo>
                    <a:pt x="1808" y="18663"/>
                    <a:pt x="2071" y="18622"/>
                    <a:pt x="2419" y="18622"/>
                  </a:cubicBezTo>
                  <a:cubicBezTo>
                    <a:pt x="2510" y="18622"/>
                    <a:pt x="2605" y="18624"/>
                    <a:pt x="2705" y="18630"/>
                  </a:cubicBezTo>
                  <a:cubicBezTo>
                    <a:pt x="2825" y="18640"/>
                    <a:pt x="2958" y="18653"/>
                    <a:pt x="3073" y="18661"/>
                  </a:cubicBezTo>
                  <a:cubicBezTo>
                    <a:pt x="3168" y="18669"/>
                    <a:pt x="3225" y="18675"/>
                    <a:pt x="3297" y="18675"/>
                  </a:cubicBezTo>
                  <a:cubicBezTo>
                    <a:pt x="3392" y="18675"/>
                    <a:pt x="3517" y="18666"/>
                    <a:pt x="3793" y="18643"/>
                  </a:cubicBezTo>
                  <a:cubicBezTo>
                    <a:pt x="3936" y="18631"/>
                    <a:pt x="4084" y="18626"/>
                    <a:pt x="4232" y="18626"/>
                  </a:cubicBezTo>
                  <a:cubicBezTo>
                    <a:pt x="4442" y="18626"/>
                    <a:pt x="4652" y="18637"/>
                    <a:pt x="4829" y="18661"/>
                  </a:cubicBezTo>
                  <a:cubicBezTo>
                    <a:pt x="5062" y="18696"/>
                    <a:pt x="5182" y="18748"/>
                    <a:pt x="5129" y="18804"/>
                  </a:cubicBezTo>
                  <a:cubicBezTo>
                    <a:pt x="5062" y="18857"/>
                    <a:pt x="4829" y="18900"/>
                    <a:pt x="4528" y="18915"/>
                  </a:cubicBezTo>
                  <a:cubicBezTo>
                    <a:pt x="4208" y="18934"/>
                    <a:pt x="3927" y="18968"/>
                    <a:pt x="3674" y="19014"/>
                  </a:cubicBezTo>
                  <a:cubicBezTo>
                    <a:pt x="3846" y="19005"/>
                    <a:pt x="4080" y="18993"/>
                    <a:pt x="4313" y="18993"/>
                  </a:cubicBezTo>
                  <a:cubicBezTo>
                    <a:pt x="4633" y="18993"/>
                    <a:pt x="4953" y="19016"/>
                    <a:pt x="5096" y="19098"/>
                  </a:cubicBezTo>
                  <a:cubicBezTo>
                    <a:pt x="5115" y="19113"/>
                    <a:pt x="5148" y="19129"/>
                    <a:pt x="5196" y="19142"/>
                  </a:cubicBezTo>
                  <a:cubicBezTo>
                    <a:pt x="5296" y="19117"/>
                    <a:pt x="5349" y="19089"/>
                    <a:pt x="5349" y="19058"/>
                  </a:cubicBezTo>
                  <a:cubicBezTo>
                    <a:pt x="5349" y="18996"/>
                    <a:pt x="5597" y="18944"/>
                    <a:pt x="5931" y="18937"/>
                  </a:cubicBezTo>
                  <a:cubicBezTo>
                    <a:pt x="5964" y="18936"/>
                    <a:pt x="5993" y="18936"/>
                    <a:pt x="6026" y="18936"/>
                  </a:cubicBezTo>
                  <a:cubicBezTo>
                    <a:pt x="6623" y="18936"/>
                    <a:pt x="7443" y="19042"/>
                    <a:pt x="7634" y="19151"/>
                  </a:cubicBezTo>
                  <a:cubicBezTo>
                    <a:pt x="7720" y="19197"/>
                    <a:pt x="7653" y="19250"/>
                    <a:pt x="7467" y="19284"/>
                  </a:cubicBezTo>
                  <a:cubicBezTo>
                    <a:pt x="7109" y="19363"/>
                    <a:pt x="6203" y="19407"/>
                    <a:pt x="5468" y="19407"/>
                  </a:cubicBezTo>
                  <a:cubicBezTo>
                    <a:pt x="5287" y="19407"/>
                    <a:pt x="5115" y="19404"/>
                    <a:pt x="4962" y="19398"/>
                  </a:cubicBezTo>
                  <a:cubicBezTo>
                    <a:pt x="4915" y="19396"/>
                    <a:pt x="4867" y="19395"/>
                    <a:pt x="4819" y="19395"/>
                  </a:cubicBezTo>
                  <a:cubicBezTo>
                    <a:pt x="4662" y="19395"/>
                    <a:pt x="4499" y="19410"/>
                    <a:pt x="4409" y="19435"/>
                  </a:cubicBezTo>
                  <a:cubicBezTo>
                    <a:pt x="4275" y="19488"/>
                    <a:pt x="4309" y="19550"/>
                    <a:pt x="4528" y="19596"/>
                  </a:cubicBezTo>
                  <a:cubicBezTo>
                    <a:pt x="4662" y="19631"/>
                    <a:pt x="4762" y="19631"/>
                    <a:pt x="4795" y="19631"/>
                  </a:cubicBezTo>
                  <a:cubicBezTo>
                    <a:pt x="4800" y="19631"/>
                    <a:pt x="4805" y="19631"/>
                    <a:pt x="4810" y="19631"/>
                  </a:cubicBezTo>
                  <a:cubicBezTo>
                    <a:pt x="5096" y="19631"/>
                    <a:pt x="5535" y="19552"/>
                    <a:pt x="5883" y="19485"/>
                  </a:cubicBezTo>
                  <a:lnTo>
                    <a:pt x="5964" y="19473"/>
                  </a:lnTo>
                  <a:cubicBezTo>
                    <a:pt x="6308" y="19407"/>
                    <a:pt x="7105" y="19381"/>
                    <a:pt x="7911" y="19381"/>
                  </a:cubicBezTo>
                  <a:cubicBezTo>
                    <a:pt x="8441" y="19381"/>
                    <a:pt x="8970" y="19393"/>
                    <a:pt x="9390" y="19411"/>
                  </a:cubicBezTo>
                  <a:cubicBezTo>
                    <a:pt x="10025" y="19439"/>
                    <a:pt x="10373" y="19479"/>
                    <a:pt x="10473" y="19538"/>
                  </a:cubicBezTo>
                  <a:cubicBezTo>
                    <a:pt x="10540" y="19569"/>
                    <a:pt x="10526" y="19606"/>
                    <a:pt x="10406" y="19634"/>
                  </a:cubicBezTo>
                  <a:cubicBezTo>
                    <a:pt x="10254" y="19674"/>
                    <a:pt x="9972" y="19682"/>
                    <a:pt x="9648" y="19682"/>
                  </a:cubicBezTo>
                  <a:cubicBezTo>
                    <a:pt x="9548" y="19682"/>
                    <a:pt x="9443" y="19681"/>
                    <a:pt x="9338" y="19680"/>
                  </a:cubicBezTo>
                  <a:cubicBezTo>
                    <a:pt x="9290" y="19680"/>
                    <a:pt x="9237" y="19680"/>
                    <a:pt x="9190" y="19680"/>
                  </a:cubicBezTo>
                  <a:cubicBezTo>
                    <a:pt x="9066" y="19680"/>
                    <a:pt x="8937" y="19681"/>
                    <a:pt x="8822" y="19683"/>
                  </a:cubicBezTo>
                  <a:cubicBezTo>
                    <a:pt x="8588" y="19761"/>
                    <a:pt x="7835" y="19804"/>
                    <a:pt x="7367" y="19804"/>
                  </a:cubicBezTo>
                  <a:cubicBezTo>
                    <a:pt x="6899" y="19804"/>
                    <a:pt x="6751" y="19764"/>
                    <a:pt x="6666" y="19733"/>
                  </a:cubicBezTo>
                  <a:cubicBezTo>
                    <a:pt x="6499" y="19739"/>
                    <a:pt x="6365" y="19751"/>
                    <a:pt x="6250" y="19767"/>
                  </a:cubicBezTo>
                  <a:cubicBezTo>
                    <a:pt x="6017" y="19792"/>
                    <a:pt x="5864" y="19835"/>
                    <a:pt x="5816" y="19882"/>
                  </a:cubicBezTo>
                  <a:cubicBezTo>
                    <a:pt x="5797" y="19928"/>
                    <a:pt x="5697" y="19971"/>
                    <a:pt x="5530" y="20009"/>
                  </a:cubicBezTo>
                  <a:lnTo>
                    <a:pt x="5649" y="20015"/>
                  </a:lnTo>
                  <a:cubicBezTo>
                    <a:pt x="5716" y="20018"/>
                    <a:pt x="5773" y="20021"/>
                    <a:pt x="5826" y="20021"/>
                  </a:cubicBezTo>
                  <a:cubicBezTo>
                    <a:pt x="5979" y="20021"/>
                    <a:pt x="6069" y="20002"/>
                    <a:pt x="6231" y="19965"/>
                  </a:cubicBezTo>
                  <a:cubicBezTo>
                    <a:pt x="6513" y="19904"/>
                    <a:pt x="6880" y="19828"/>
                    <a:pt x="7753" y="19828"/>
                  </a:cubicBezTo>
                  <a:cubicBezTo>
                    <a:pt x="7820" y="19828"/>
                    <a:pt x="7882" y="19828"/>
                    <a:pt x="7954" y="19829"/>
                  </a:cubicBezTo>
                  <a:cubicBezTo>
                    <a:pt x="8002" y="19830"/>
                    <a:pt x="8049" y="19830"/>
                    <a:pt x="8097" y="19830"/>
                  </a:cubicBezTo>
                  <a:cubicBezTo>
                    <a:pt x="8717" y="19830"/>
                    <a:pt x="9218" y="19776"/>
                    <a:pt x="9638" y="19733"/>
                  </a:cubicBezTo>
                  <a:cubicBezTo>
                    <a:pt x="9948" y="19698"/>
                    <a:pt x="10230" y="19669"/>
                    <a:pt x="10497" y="19669"/>
                  </a:cubicBezTo>
                  <a:cubicBezTo>
                    <a:pt x="10564" y="19669"/>
                    <a:pt x="10626" y="19671"/>
                    <a:pt x="10693" y="19674"/>
                  </a:cubicBezTo>
                  <a:cubicBezTo>
                    <a:pt x="10907" y="19687"/>
                    <a:pt x="11074" y="19718"/>
                    <a:pt x="11160" y="19755"/>
                  </a:cubicBezTo>
                  <a:cubicBezTo>
                    <a:pt x="11394" y="19841"/>
                    <a:pt x="11241" y="19934"/>
                    <a:pt x="10759" y="20002"/>
                  </a:cubicBezTo>
                  <a:cubicBezTo>
                    <a:pt x="10421" y="20050"/>
                    <a:pt x="9958" y="20080"/>
                    <a:pt x="9528" y="20080"/>
                  </a:cubicBezTo>
                  <a:cubicBezTo>
                    <a:pt x="9214" y="20080"/>
                    <a:pt x="8918" y="20064"/>
                    <a:pt x="8703" y="20027"/>
                  </a:cubicBezTo>
                  <a:cubicBezTo>
                    <a:pt x="8650" y="20016"/>
                    <a:pt x="8574" y="20010"/>
                    <a:pt x="8503" y="20010"/>
                  </a:cubicBezTo>
                  <a:cubicBezTo>
                    <a:pt x="8464" y="20010"/>
                    <a:pt x="8421" y="20011"/>
                    <a:pt x="8388" y="20015"/>
                  </a:cubicBezTo>
                  <a:cubicBezTo>
                    <a:pt x="8135" y="20040"/>
                    <a:pt x="7854" y="20132"/>
                    <a:pt x="7887" y="20216"/>
                  </a:cubicBezTo>
                  <a:cubicBezTo>
                    <a:pt x="7920" y="20254"/>
                    <a:pt x="7835" y="20291"/>
                    <a:pt x="7687" y="20316"/>
                  </a:cubicBezTo>
                  <a:cubicBezTo>
                    <a:pt x="7563" y="20332"/>
                    <a:pt x="7415" y="20339"/>
                    <a:pt x="7238" y="20339"/>
                  </a:cubicBezTo>
                  <a:cubicBezTo>
                    <a:pt x="6876" y="20339"/>
                    <a:pt x="6403" y="20308"/>
                    <a:pt x="5850" y="20272"/>
                  </a:cubicBezTo>
                  <a:cubicBezTo>
                    <a:pt x="5497" y="20247"/>
                    <a:pt x="5148" y="20225"/>
                    <a:pt x="4776" y="20213"/>
                  </a:cubicBezTo>
                  <a:cubicBezTo>
                    <a:pt x="4743" y="20211"/>
                    <a:pt x="4709" y="20210"/>
                    <a:pt x="4681" y="20210"/>
                  </a:cubicBezTo>
                  <a:cubicBezTo>
                    <a:pt x="4647" y="20210"/>
                    <a:pt x="4619" y="20211"/>
                    <a:pt x="4595" y="20213"/>
                  </a:cubicBezTo>
                  <a:cubicBezTo>
                    <a:pt x="4576" y="20238"/>
                    <a:pt x="4762" y="20328"/>
                    <a:pt x="5330" y="20436"/>
                  </a:cubicBezTo>
                  <a:cubicBezTo>
                    <a:pt x="5540" y="20477"/>
                    <a:pt x="5692" y="20490"/>
                    <a:pt x="5869" y="20490"/>
                  </a:cubicBezTo>
                  <a:cubicBezTo>
                    <a:pt x="5959" y="20490"/>
                    <a:pt x="6055" y="20486"/>
                    <a:pt x="6165" y="20483"/>
                  </a:cubicBezTo>
                  <a:cubicBezTo>
                    <a:pt x="6303" y="20476"/>
                    <a:pt x="6441" y="20473"/>
                    <a:pt x="6580" y="20473"/>
                  </a:cubicBezTo>
                  <a:cubicBezTo>
                    <a:pt x="6914" y="20473"/>
                    <a:pt x="7233" y="20491"/>
                    <a:pt x="7520" y="20526"/>
                  </a:cubicBezTo>
                  <a:cubicBezTo>
                    <a:pt x="7801" y="20560"/>
                    <a:pt x="8068" y="20600"/>
                    <a:pt x="8302" y="20646"/>
                  </a:cubicBezTo>
                  <a:cubicBezTo>
                    <a:pt x="8388" y="20665"/>
                    <a:pt x="8469" y="20677"/>
                    <a:pt x="8569" y="20690"/>
                  </a:cubicBezTo>
                  <a:cubicBezTo>
                    <a:pt x="8569" y="20690"/>
                    <a:pt x="8636" y="20690"/>
                    <a:pt x="8822" y="20659"/>
                  </a:cubicBezTo>
                  <a:cubicBezTo>
                    <a:pt x="8870" y="20653"/>
                    <a:pt x="8903" y="20644"/>
                    <a:pt x="8956" y="20638"/>
                  </a:cubicBezTo>
                  <a:lnTo>
                    <a:pt x="8837" y="20628"/>
                  </a:lnTo>
                  <a:cubicBezTo>
                    <a:pt x="8689" y="20619"/>
                    <a:pt x="8536" y="20607"/>
                    <a:pt x="8402" y="20591"/>
                  </a:cubicBezTo>
                  <a:cubicBezTo>
                    <a:pt x="8068" y="20551"/>
                    <a:pt x="7968" y="20467"/>
                    <a:pt x="8169" y="20402"/>
                  </a:cubicBezTo>
                  <a:cubicBezTo>
                    <a:pt x="8312" y="20352"/>
                    <a:pt x="8608" y="20316"/>
                    <a:pt x="9013" y="20316"/>
                  </a:cubicBezTo>
                  <a:cubicBezTo>
                    <a:pt x="9228" y="20316"/>
                    <a:pt x="9471" y="20325"/>
                    <a:pt x="9738" y="20349"/>
                  </a:cubicBezTo>
                  <a:cubicBezTo>
                    <a:pt x="9896" y="20362"/>
                    <a:pt x="10063" y="20370"/>
                    <a:pt x="10230" y="20370"/>
                  </a:cubicBezTo>
                  <a:cubicBezTo>
                    <a:pt x="10487" y="20370"/>
                    <a:pt x="10740" y="20354"/>
                    <a:pt x="10941" y="20322"/>
                  </a:cubicBezTo>
                  <a:cubicBezTo>
                    <a:pt x="11327" y="20260"/>
                    <a:pt x="11475" y="20163"/>
                    <a:pt x="11327" y="20074"/>
                  </a:cubicBezTo>
                  <a:cubicBezTo>
                    <a:pt x="10874" y="19733"/>
                    <a:pt x="12878" y="19603"/>
                    <a:pt x="13832" y="19541"/>
                  </a:cubicBezTo>
                  <a:cubicBezTo>
                    <a:pt x="14056" y="19527"/>
                    <a:pt x="14243" y="19521"/>
                    <a:pt x="14386" y="19521"/>
                  </a:cubicBezTo>
                  <a:cubicBezTo>
                    <a:pt x="14763" y="19521"/>
                    <a:pt x="14901" y="19557"/>
                    <a:pt x="14953" y="19584"/>
                  </a:cubicBezTo>
                  <a:cubicBezTo>
                    <a:pt x="15168" y="19680"/>
                    <a:pt x="14433" y="19833"/>
                    <a:pt x="13713" y="19888"/>
                  </a:cubicBezTo>
                  <a:cubicBezTo>
                    <a:pt x="13145" y="19932"/>
                    <a:pt x="13045" y="19953"/>
                    <a:pt x="13031" y="19965"/>
                  </a:cubicBezTo>
                  <a:cubicBezTo>
                    <a:pt x="13012" y="19975"/>
                    <a:pt x="13031" y="19996"/>
                    <a:pt x="13412" y="20074"/>
                  </a:cubicBezTo>
                  <a:cubicBezTo>
                    <a:pt x="13527" y="20096"/>
                    <a:pt x="13646" y="20107"/>
                    <a:pt x="13789" y="20107"/>
                  </a:cubicBezTo>
                  <a:cubicBezTo>
                    <a:pt x="13942" y="20107"/>
                    <a:pt x="14128" y="20095"/>
                    <a:pt x="14381" y="20077"/>
                  </a:cubicBezTo>
                  <a:cubicBezTo>
                    <a:pt x="14610" y="20062"/>
                    <a:pt x="14877" y="20043"/>
                    <a:pt x="15140" y="20043"/>
                  </a:cubicBezTo>
                  <a:cubicBezTo>
                    <a:pt x="15359" y="20043"/>
                    <a:pt x="15583" y="20056"/>
                    <a:pt x="15788" y="20093"/>
                  </a:cubicBezTo>
                  <a:cubicBezTo>
                    <a:pt x="15955" y="20120"/>
                    <a:pt x="16022" y="20161"/>
                    <a:pt x="15989" y="20201"/>
                  </a:cubicBezTo>
                  <a:cubicBezTo>
                    <a:pt x="15903" y="20260"/>
                    <a:pt x="15536" y="20281"/>
                    <a:pt x="15135" y="20306"/>
                  </a:cubicBezTo>
                  <a:cubicBezTo>
                    <a:pt x="14868" y="20322"/>
                    <a:pt x="14467" y="20343"/>
                    <a:pt x="14381" y="20374"/>
                  </a:cubicBezTo>
                  <a:cubicBezTo>
                    <a:pt x="14333" y="20396"/>
                    <a:pt x="14481" y="20436"/>
                    <a:pt x="14600" y="20477"/>
                  </a:cubicBezTo>
                  <a:cubicBezTo>
                    <a:pt x="14767" y="20526"/>
                    <a:pt x="14968" y="20584"/>
                    <a:pt x="14868" y="20650"/>
                  </a:cubicBezTo>
                  <a:cubicBezTo>
                    <a:pt x="14782" y="20693"/>
                    <a:pt x="14581" y="20727"/>
                    <a:pt x="14348" y="20745"/>
                  </a:cubicBezTo>
                  <a:cubicBezTo>
                    <a:pt x="14247" y="20757"/>
                    <a:pt x="14128" y="20762"/>
                    <a:pt x="14009" y="20762"/>
                  </a:cubicBezTo>
                  <a:cubicBezTo>
                    <a:pt x="13904" y="20762"/>
                    <a:pt x="13794" y="20758"/>
                    <a:pt x="13699" y="20749"/>
                  </a:cubicBezTo>
                  <a:cubicBezTo>
                    <a:pt x="13312" y="20708"/>
                    <a:pt x="13245" y="20607"/>
                    <a:pt x="13179" y="20498"/>
                  </a:cubicBezTo>
                  <a:cubicBezTo>
                    <a:pt x="13145" y="20448"/>
                    <a:pt x="13078" y="20365"/>
                    <a:pt x="12997" y="20349"/>
                  </a:cubicBezTo>
                  <a:cubicBezTo>
                    <a:pt x="12969" y="20346"/>
                    <a:pt x="12921" y="20343"/>
                    <a:pt x="12868" y="20343"/>
                  </a:cubicBezTo>
                  <a:cubicBezTo>
                    <a:pt x="12821" y="20343"/>
                    <a:pt x="12778" y="20345"/>
                    <a:pt x="12744" y="20353"/>
                  </a:cubicBezTo>
                  <a:cubicBezTo>
                    <a:pt x="12678" y="20365"/>
                    <a:pt x="12563" y="20439"/>
                    <a:pt x="12878" y="20572"/>
                  </a:cubicBezTo>
                  <a:cubicBezTo>
                    <a:pt x="12997" y="20619"/>
                    <a:pt x="13212" y="20715"/>
                    <a:pt x="12878" y="20755"/>
                  </a:cubicBezTo>
                  <a:cubicBezTo>
                    <a:pt x="12845" y="20760"/>
                    <a:pt x="12783" y="20768"/>
                    <a:pt x="12673" y="20768"/>
                  </a:cubicBezTo>
                  <a:cubicBezTo>
                    <a:pt x="12439" y="20768"/>
                    <a:pt x="11986" y="20731"/>
                    <a:pt x="11093" y="20551"/>
                  </a:cubicBezTo>
                  <a:cubicBezTo>
                    <a:pt x="11041" y="20535"/>
                    <a:pt x="10960" y="20529"/>
                    <a:pt x="10874" y="20529"/>
                  </a:cubicBezTo>
                  <a:cubicBezTo>
                    <a:pt x="10774" y="20535"/>
                    <a:pt x="10707" y="20547"/>
                    <a:pt x="10693" y="20566"/>
                  </a:cubicBezTo>
                  <a:cubicBezTo>
                    <a:pt x="10659" y="20597"/>
                    <a:pt x="10707" y="20631"/>
                    <a:pt x="10860" y="20650"/>
                  </a:cubicBezTo>
                  <a:cubicBezTo>
                    <a:pt x="10941" y="20669"/>
                    <a:pt x="11160" y="20708"/>
                    <a:pt x="11060" y="20758"/>
                  </a:cubicBezTo>
                  <a:cubicBezTo>
                    <a:pt x="10960" y="20807"/>
                    <a:pt x="10674" y="20814"/>
                    <a:pt x="10359" y="20817"/>
                  </a:cubicBezTo>
                  <a:cubicBezTo>
                    <a:pt x="9772" y="20826"/>
                    <a:pt x="9605" y="20838"/>
                    <a:pt x="9605" y="20885"/>
                  </a:cubicBezTo>
                  <a:cubicBezTo>
                    <a:pt x="9605" y="20900"/>
                    <a:pt x="9624" y="20916"/>
                    <a:pt x="9638" y="20929"/>
                  </a:cubicBezTo>
                  <a:cubicBezTo>
                    <a:pt x="9772" y="20929"/>
                    <a:pt x="9891" y="20922"/>
                    <a:pt x="10025" y="20916"/>
                  </a:cubicBezTo>
                  <a:cubicBezTo>
                    <a:pt x="10268" y="20903"/>
                    <a:pt x="10530" y="20897"/>
                    <a:pt x="10788" y="20897"/>
                  </a:cubicBezTo>
                  <a:cubicBezTo>
                    <a:pt x="10950" y="20897"/>
                    <a:pt x="11117" y="20899"/>
                    <a:pt x="11275" y="20904"/>
                  </a:cubicBezTo>
                  <a:cubicBezTo>
                    <a:pt x="12043" y="20935"/>
                    <a:pt x="12196" y="21065"/>
                    <a:pt x="12310" y="21170"/>
                  </a:cubicBezTo>
                  <a:cubicBezTo>
                    <a:pt x="12344" y="21226"/>
                    <a:pt x="12463" y="21278"/>
                    <a:pt x="12630" y="21325"/>
                  </a:cubicBezTo>
                  <a:cubicBezTo>
                    <a:pt x="12644" y="21303"/>
                    <a:pt x="12644" y="21272"/>
                    <a:pt x="12663" y="21251"/>
                  </a:cubicBezTo>
                  <a:cubicBezTo>
                    <a:pt x="12697" y="21133"/>
                    <a:pt x="12744" y="20981"/>
                    <a:pt x="13398" y="20956"/>
                  </a:cubicBezTo>
                  <a:cubicBezTo>
                    <a:pt x="13455" y="20954"/>
                    <a:pt x="13513" y="20953"/>
                    <a:pt x="13560" y="20953"/>
                  </a:cubicBezTo>
                  <a:cubicBezTo>
                    <a:pt x="14056" y="20953"/>
                    <a:pt x="14176" y="21056"/>
                    <a:pt x="14266" y="21123"/>
                  </a:cubicBezTo>
                  <a:cubicBezTo>
                    <a:pt x="14381" y="21235"/>
                    <a:pt x="14534" y="21356"/>
                    <a:pt x="15402" y="21408"/>
                  </a:cubicBezTo>
                  <a:cubicBezTo>
                    <a:pt x="15536" y="21418"/>
                    <a:pt x="15655" y="21424"/>
                    <a:pt x="15736" y="21427"/>
                  </a:cubicBezTo>
                  <a:cubicBezTo>
                    <a:pt x="15602" y="21362"/>
                    <a:pt x="15722" y="21284"/>
                    <a:pt x="16056" y="21247"/>
                  </a:cubicBezTo>
                  <a:cubicBezTo>
                    <a:pt x="16189" y="21226"/>
                    <a:pt x="16337" y="21216"/>
                    <a:pt x="16504" y="21216"/>
                  </a:cubicBezTo>
                  <a:cubicBezTo>
                    <a:pt x="17058" y="21216"/>
                    <a:pt x="17573" y="21328"/>
                    <a:pt x="18041" y="21430"/>
                  </a:cubicBezTo>
                  <a:cubicBezTo>
                    <a:pt x="18375" y="21504"/>
                    <a:pt x="18761" y="21588"/>
                    <a:pt x="19028" y="21600"/>
                  </a:cubicBezTo>
                  <a:lnTo>
                    <a:pt x="19076" y="21600"/>
                  </a:lnTo>
                  <a:cubicBezTo>
                    <a:pt x="18942" y="21517"/>
                    <a:pt x="18709" y="21436"/>
                    <a:pt x="18375" y="21374"/>
                  </a:cubicBezTo>
                  <a:cubicBezTo>
                    <a:pt x="18227" y="21350"/>
                    <a:pt x="18141" y="21313"/>
                    <a:pt x="18126" y="21275"/>
                  </a:cubicBezTo>
                  <a:lnTo>
                    <a:pt x="17826" y="21275"/>
                  </a:lnTo>
                  <a:cubicBezTo>
                    <a:pt x="17759" y="21275"/>
                    <a:pt x="17707" y="21272"/>
                    <a:pt x="17659" y="21263"/>
                  </a:cubicBezTo>
                  <a:cubicBezTo>
                    <a:pt x="17625" y="21257"/>
                    <a:pt x="17592" y="21251"/>
                    <a:pt x="17573" y="21244"/>
                  </a:cubicBezTo>
                  <a:cubicBezTo>
                    <a:pt x="17358" y="21164"/>
                    <a:pt x="17225" y="20860"/>
                    <a:pt x="17540" y="19677"/>
                  </a:cubicBezTo>
                  <a:lnTo>
                    <a:pt x="17425" y="19677"/>
                  </a:lnTo>
                  <a:cubicBezTo>
                    <a:pt x="17301" y="19678"/>
                    <a:pt x="17172" y="19679"/>
                    <a:pt x="17039" y="19679"/>
                  </a:cubicBezTo>
                  <a:cubicBezTo>
                    <a:pt x="16423" y="19679"/>
                    <a:pt x="15731" y="19666"/>
                    <a:pt x="15388" y="19588"/>
                  </a:cubicBezTo>
                  <a:cubicBezTo>
                    <a:pt x="15187" y="19541"/>
                    <a:pt x="15135" y="19479"/>
                    <a:pt x="15235" y="19423"/>
                  </a:cubicBezTo>
                  <a:cubicBezTo>
                    <a:pt x="15254" y="19402"/>
                    <a:pt x="15302" y="19383"/>
                    <a:pt x="15369" y="19367"/>
                  </a:cubicBezTo>
                  <a:lnTo>
                    <a:pt x="15354" y="19365"/>
                  </a:lnTo>
                  <a:cubicBezTo>
                    <a:pt x="15268" y="19355"/>
                    <a:pt x="15202" y="19346"/>
                    <a:pt x="15135" y="19336"/>
                  </a:cubicBezTo>
                  <a:lnTo>
                    <a:pt x="15087" y="19330"/>
                  </a:lnTo>
                  <a:cubicBezTo>
                    <a:pt x="15020" y="19324"/>
                    <a:pt x="14968" y="19315"/>
                    <a:pt x="14901" y="19309"/>
                  </a:cubicBezTo>
                  <a:lnTo>
                    <a:pt x="14868" y="19305"/>
                  </a:lnTo>
                  <a:cubicBezTo>
                    <a:pt x="14782" y="19299"/>
                    <a:pt x="14715" y="19293"/>
                    <a:pt x="14634" y="19287"/>
                  </a:cubicBezTo>
                  <a:lnTo>
                    <a:pt x="14581" y="19284"/>
                  </a:lnTo>
                  <a:cubicBezTo>
                    <a:pt x="14515" y="19278"/>
                    <a:pt x="14433" y="19274"/>
                    <a:pt x="14367" y="19272"/>
                  </a:cubicBezTo>
                  <a:cubicBezTo>
                    <a:pt x="14014" y="19254"/>
                    <a:pt x="13489" y="19247"/>
                    <a:pt x="12902" y="19247"/>
                  </a:cubicBezTo>
                  <a:cubicBezTo>
                    <a:pt x="11838" y="19247"/>
                    <a:pt x="10588" y="19269"/>
                    <a:pt x="9858" y="19287"/>
                  </a:cubicBezTo>
                  <a:cubicBezTo>
                    <a:pt x="9829" y="19288"/>
                    <a:pt x="9796" y="19289"/>
                    <a:pt x="9767" y="19289"/>
                  </a:cubicBezTo>
                  <a:cubicBezTo>
                    <a:pt x="9672" y="19289"/>
                    <a:pt x="9576" y="19285"/>
                    <a:pt x="9490" y="19278"/>
                  </a:cubicBezTo>
                  <a:cubicBezTo>
                    <a:pt x="9156" y="19256"/>
                    <a:pt x="8937" y="19191"/>
                    <a:pt x="8770" y="19142"/>
                  </a:cubicBezTo>
                  <a:cubicBezTo>
                    <a:pt x="8703" y="19120"/>
                    <a:pt x="8622" y="19101"/>
                    <a:pt x="8536" y="19082"/>
                  </a:cubicBezTo>
                  <a:cubicBezTo>
                    <a:pt x="8388" y="19080"/>
                    <a:pt x="8269" y="19067"/>
                    <a:pt x="8188" y="19045"/>
                  </a:cubicBezTo>
                  <a:cubicBezTo>
                    <a:pt x="7868" y="18962"/>
                    <a:pt x="7835" y="18692"/>
                    <a:pt x="8021" y="18522"/>
                  </a:cubicBezTo>
                  <a:cubicBezTo>
                    <a:pt x="8035" y="18500"/>
                    <a:pt x="8068" y="18476"/>
                    <a:pt x="8121" y="18454"/>
                  </a:cubicBezTo>
                  <a:cubicBezTo>
                    <a:pt x="8121" y="18451"/>
                    <a:pt x="8135" y="18445"/>
                    <a:pt x="8135" y="18438"/>
                  </a:cubicBezTo>
                  <a:cubicBezTo>
                    <a:pt x="8035" y="18417"/>
                    <a:pt x="7367" y="18414"/>
                    <a:pt x="7033" y="18411"/>
                  </a:cubicBezTo>
                  <a:cubicBezTo>
                    <a:pt x="6565" y="18411"/>
                    <a:pt x="6131" y="18408"/>
                    <a:pt x="5850" y="18380"/>
                  </a:cubicBezTo>
                  <a:cubicBezTo>
                    <a:pt x="5330" y="18333"/>
                    <a:pt x="5416" y="18253"/>
                    <a:pt x="5463" y="18201"/>
                  </a:cubicBezTo>
                  <a:cubicBezTo>
                    <a:pt x="5516" y="18147"/>
                    <a:pt x="5549" y="18104"/>
                    <a:pt x="5282" y="18048"/>
                  </a:cubicBezTo>
                  <a:cubicBezTo>
                    <a:pt x="5048" y="18002"/>
                    <a:pt x="4910" y="17943"/>
                    <a:pt x="4862" y="17884"/>
                  </a:cubicBezTo>
                  <a:cubicBezTo>
                    <a:pt x="4829" y="17794"/>
                    <a:pt x="4876" y="17704"/>
                    <a:pt x="5029" y="17621"/>
                  </a:cubicBezTo>
                  <a:cubicBezTo>
                    <a:pt x="5062" y="17603"/>
                    <a:pt x="5096" y="17584"/>
                    <a:pt x="5115" y="17565"/>
                  </a:cubicBezTo>
                  <a:cubicBezTo>
                    <a:pt x="5115" y="17559"/>
                    <a:pt x="5115" y="17556"/>
                    <a:pt x="5129" y="17549"/>
                  </a:cubicBezTo>
                  <a:cubicBezTo>
                    <a:pt x="5215" y="17429"/>
                    <a:pt x="5750" y="17181"/>
                    <a:pt x="6852" y="17181"/>
                  </a:cubicBezTo>
                  <a:cubicBezTo>
                    <a:pt x="6985" y="17181"/>
                    <a:pt x="7019" y="17181"/>
                    <a:pt x="7085" y="17095"/>
                  </a:cubicBezTo>
                  <a:cubicBezTo>
                    <a:pt x="7152" y="17020"/>
                    <a:pt x="7233" y="16921"/>
                    <a:pt x="7768" y="16856"/>
                  </a:cubicBezTo>
                  <a:cubicBezTo>
                    <a:pt x="7901" y="16841"/>
                    <a:pt x="7968" y="16835"/>
                    <a:pt x="7668" y="16742"/>
                  </a:cubicBezTo>
                  <a:cubicBezTo>
                    <a:pt x="7453" y="16674"/>
                    <a:pt x="7119" y="16565"/>
                    <a:pt x="7668" y="16484"/>
                  </a:cubicBezTo>
                  <a:cubicBezTo>
                    <a:pt x="7854" y="16457"/>
                    <a:pt x="7887" y="16420"/>
                    <a:pt x="7935" y="16361"/>
                  </a:cubicBezTo>
                  <a:cubicBezTo>
                    <a:pt x="7968" y="16286"/>
                    <a:pt x="8054" y="16175"/>
                    <a:pt x="8903" y="16154"/>
                  </a:cubicBezTo>
                  <a:cubicBezTo>
                    <a:pt x="9156" y="16146"/>
                    <a:pt x="9190" y="16138"/>
                    <a:pt x="9137" y="16035"/>
                  </a:cubicBezTo>
                  <a:cubicBezTo>
                    <a:pt x="9104" y="15967"/>
                    <a:pt x="9037" y="15853"/>
                    <a:pt x="9638" y="15818"/>
                  </a:cubicBezTo>
                  <a:cubicBezTo>
                    <a:pt x="9672" y="15818"/>
                    <a:pt x="9705" y="15816"/>
                    <a:pt x="9738" y="15812"/>
                  </a:cubicBezTo>
                  <a:cubicBezTo>
                    <a:pt x="9724" y="15785"/>
                    <a:pt x="9691" y="15754"/>
                    <a:pt x="9638" y="15729"/>
                  </a:cubicBezTo>
                  <a:cubicBezTo>
                    <a:pt x="9524" y="15670"/>
                    <a:pt x="9471" y="15611"/>
                    <a:pt x="9457" y="15552"/>
                  </a:cubicBezTo>
                  <a:cubicBezTo>
                    <a:pt x="9471" y="15527"/>
                    <a:pt x="9471" y="15506"/>
                    <a:pt x="9505" y="15484"/>
                  </a:cubicBezTo>
                  <a:cubicBezTo>
                    <a:pt x="9557" y="15432"/>
                    <a:pt x="9538" y="15379"/>
                    <a:pt x="9457" y="15329"/>
                  </a:cubicBezTo>
                  <a:cubicBezTo>
                    <a:pt x="9357" y="15246"/>
                    <a:pt x="9223" y="15128"/>
                    <a:pt x="10091" y="15066"/>
                  </a:cubicBezTo>
                  <a:cubicBezTo>
                    <a:pt x="10273" y="15054"/>
                    <a:pt x="10392" y="15038"/>
                    <a:pt x="10392" y="15023"/>
                  </a:cubicBezTo>
                  <a:cubicBezTo>
                    <a:pt x="10406" y="14998"/>
                    <a:pt x="10225" y="14936"/>
                    <a:pt x="9624" y="14850"/>
                  </a:cubicBezTo>
                  <a:cubicBezTo>
                    <a:pt x="9490" y="14828"/>
                    <a:pt x="9137" y="14778"/>
                    <a:pt x="9256" y="14716"/>
                  </a:cubicBezTo>
                  <a:cubicBezTo>
                    <a:pt x="9390" y="14642"/>
                    <a:pt x="9958" y="14642"/>
                    <a:pt x="10826" y="14642"/>
                  </a:cubicBezTo>
                  <a:cubicBezTo>
                    <a:pt x="10907" y="14642"/>
                    <a:pt x="10941" y="14639"/>
                    <a:pt x="10960" y="14636"/>
                  </a:cubicBezTo>
                  <a:lnTo>
                    <a:pt x="10960" y="14633"/>
                  </a:lnTo>
                  <a:cubicBezTo>
                    <a:pt x="10960" y="14629"/>
                    <a:pt x="10960" y="14623"/>
                    <a:pt x="10960" y="14617"/>
                  </a:cubicBezTo>
                  <a:cubicBezTo>
                    <a:pt x="10960" y="14605"/>
                    <a:pt x="10941" y="14592"/>
                    <a:pt x="10907" y="14580"/>
                  </a:cubicBezTo>
                  <a:cubicBezTo>
                    <a:pt x="10893" y="14574"/>
                    <a:pt x="10860" y="14565"/>
                    <a:pt x="10841" y="14561"/>
                  </a:cubicBezTo>
                  <a:cubicBezTo>
                    <a:pt x="10779" y="14545"/>
                    <a:pt x="10697" y="14537"/>
                    <a:pt x="10602" y="14537"/>
                  </a:cubicBezTo>
                  <a:cubicBezTo>
                    <a:pt x="10573" y="14537"/>
                    <a:pt x="10540" y="14538"/>
                    <a:pt x="10507" y="14540"/>
                  </a:cubicBezTo>
                  <a:cubicBezTo>
                    <a:pt x="10363" y="14548"/>
                    <a:pt x="10220" y="14552"/>
                    <a:pt x="10082" y="14552"/>
                  </a:cubicBezTo>
                  <a:cubicBezTo>
                    <a:pt x="9686" y="14552"/>
                    <a:pt x="9342" y="14519"/>
                    <a:pt x="9156" y="14460"/>
                  </a:cubicBezTo>
                  <a:cubicBezTo>
                    <a:pt x="8889" y="14376"/>
                    <a:pt x="8989" y="14273"/>
                    <a:pt x="9423" y="14196"/>
                  </a:cubicBezTo>
                  <a:cubicBezTo>
                    <a:pt x="9590" y="14165"/>
                    <a:pt x="9590" y="14149"/>
                    <a:pt x="9271" y="14081"/>
                  </a:cubicBezTo>
                  <a:cubicBezTo>
                    <a:pt x="9056" y="14035"/>
                    <a:pt x="8770" y="13976"/>
                    <a:pt x="8970" y="13905"/>
                  </a:cubicBezTo>
                  <a:cubicBezTo>
                    <a:pt x="9137" y="13843"/>
                    <a:pt x="9156" y="13756"/>
                    <a:pt x="8837" y="13719"/>
                  </a:cubicBezTo>
                  <a:cubicBezTo>
                    <a:pt x="8336" y="13657"/>
                    <a:pt x="8455" y="13428"/>
                    <a:pt x="8588" y="13317"/>
                  </a:cubicBezTo>
                  <a:cubicBezTo>
                    <a:pt x="8736" y="13193"/>
                    <a:pt x="8989" y="13121"/>
                    <a:pt x="9323" y="13106"/>
                  </a:cubicBezTo>
                  <a:cubicBezTo>
                    <a:pt x="9457" y="13059"/>
                    <a:pt x="9357" y="12861"/>
                    <a:pt x="9304" y="12772"/>
                  </a:cubicBezTo>
                  <a:cubicBezTo>
                    <a:pt x="9271" y="12719"/>
                    <a:pt x="9256" y="12669"/>
                    <a:pt x="9256" y="12638"/>
                  </a:cubicBezTo>
                  <a:cubicBezTo>
                    <a:pt x="9223" y="12589"/>
                    <a:pt x="9123" y="12539"/>
                    <a:pt x="8989" y="12496"/>
                  </a:cubicBezTo>
                  <a:cubicBezTo>
                    <a:pt x="8822" y="12434"/>
                    <a:pt x="8655" y="12366"/>
                    <a:pt x="8703" y="12298"/>
                  </a:cubicBezTo>
                  <a:cubicBezTo>
                    <a:pt x="8755" y="12251"/>
                    <a:pt x="8870" y="12207"/>
                    <a:pt x="9037" y="12170"/>
                  </a:cubicBezTo>
                  <a:cubicBezTo>
                    <a:pt x="9290" y="12115"/>
                    <a:pt x="9423" y="12044"/>
                    <a:pt x="9404" y="11972"/>
                  </a:cubicBezTo>
                  <a:cubicBezTo>
                    <a:pt x="9404" y="11830"/>
                    <a:pt x="9505" y="11641"/>
                    <a:pt x="10325" y="11610"/>
                  </a:cubicBezTo>
                  <a:cubicBezTo>
                    <a:pt x="10359" y="11561"/>
                    <a:pt x="10340" y="11511"/>
                    <a:pt x="10306" y="11462"/>
                  </a:cubicBezTo>
                  <a:cubicBezTo>
                    <a:pt x="10258" y="11406"/>
                    <a:pt x="10258" y="11350"/>
                    <a:pt x="10273" y="11294"/>
                  </a:cubicBezTo>
                  <a:cubicBezTo>
                    <a:pt x="10340" y="11202"/>
                    <a:pt x="10841" y="11189"/>
                    <a:pt x="11127" y="11179"/>
                  </a:cubicBezTo>
                  <a:cubicBezTo>
                    <a:pt x="11542" y="11171"/>
                    <a:pt x="11709" y="11161"/>
                    <a:pt x="11761" y="11103"/>
                  </a:cubicBezTo>
                  <a:cubicBezTo>
                    <a:pt x="11795" y="11078"/>
                    <a:pt x="11776" y="11049"/>
                    <a:pt x="11728" y="11025"/>
                  </a:cubicBezTo>
                  <a:cubicBezTo>
                    <a:pt x="11661" y="11006"/>
                    <a:pt x="11594" y="10991"/>
                    <a:pt x="11494" y="10979"/>
                  </a:cubicBezTo>
                  <a:cubicBezTo>
                    <a:pt x="11308" y="10950"/>
                    <a:pt x="11027" y="10907"/>
                    <a:pt x="11141" y="10820"/>
                  </a:cubicBezTo>
                  <a:cubicBezTo>
                    <a:pt x="11227" y="10750"/>
                    <a:pt x="11194" y="10663"/>
                    <a:pt x="11141" y="10542"/>
                  </a:cubicBezTo>
                  <a:cubicBezTo>
                    <a:pt x="11093" y="10449"/>
                    <a:pt x="11041" y="10334"/>
                    <a:pt x="11041" y="10195"/>
                  </a:cubicBezTo>
                  <a:cubicBezTo>
                    <a:pt x="11041" y="9910"/>
                    <a:pt x="12043" y="9799"/>
                    <a:pt x="12697" y="9721"/>
                  </a:cubicBezTo>
                  <a:cubicBezTo>
                    <a:pt x="12845" y="9706"/>
                    <a:pt x="12978" y="9690"/>
                    <a:pt x="13112" y="9671"/>
                  </a:cubicBezTo>
                  <a:cubicBezTo>
                    <a:pt x="13231" y="9644"/>
                    <a:pt x="13064" y="9504"/>
                    <a:pt x="12978" y="9427"/>
                  </a:cubicBezTo>
                  <a:cubicBezTo>
                    <a:pt x="12778" y="9260"/>
                    <a:pt x="12596" y="9102"/>
                    <a:pt x="13179" y="9052"/>
                  </a:cubicBezTo>
                  <a:cubicBezTo>
                    <a:pt x="13379" y="9037"/>
                    <a:pt x="13412" y="8996"/>
                    <a:pt x="13465" y="8916"/>
                  </a:cubicBezTo>
                  <a:cubicBezTo>
                    <a:pt x="13498" y="8842"/>
                    <a:pt x="13546" y="8757"/>
                    <a:pt x="13913" y="8708"/>
                  </a:cubicBezTo>
                  <a:cubicBezTo>
                    <a:pt x="14133" y="8677"/>
                    <a:pt x="14200" y="8621"/>
                    <a:pt x="14266" y="8526"/>
                  </a:cubicBezTo>
                  <a:cubicBezTo>
                    <a:pt x="14314" y="8458"/>
                    <a:pt x="14400" y="8392"/>
                    <a:pt x="14500" y="8330"/>
                  </a:cubicBezTo>
                  <a:cubicBezTo>
                    <a:pt x="14634" y="8259"/>
                    <a:pt x="14481" y="8210"/>
                    <a:pt x="14247" y="8138"/>
                  </a:cubicBezTo>
                  <a:cubicBezTo>
                    <a:pt x="14014" y="8076"/>
                    <a:pt x="13880" y="8002"/>
                    <a:pt x="13866" y="7928"/>
                  </a:cubicBezTo>
                  <a:cubicBezTo>
                    <a:pt x="13866" y="7882"/>
                    <a:pt x="13847" y="7838"/>
                    <a:pt x="13813" y="7791"/>
                  </a:cubicBezTo>
                  <a:cubicBezTo>
                    <a:pt x="13699" y="7680"/>
                    <a:pt x="13446" y="7572"/>
                    <a:pt x="13064" y="7482"/>
                  </a:cubicBezTo>
                  <a:cubicBezTo>
                    <a:pt x="12410" y="7324"/>
                    <a:pt x="12463" y="7058"/>
                    <a:pt x="12763" y="6940"/>
                  </a:cubicBezTo>
                  <a:cubicBezTo>
                    <a:pt x="12811" y="6925"/>
                    <a:pt x="12864" y="6909"/>
                    <a:pt x="12945" y="6894"/>
                  </a:cubicBezTo>
                  <a:cubicBezTo>
                    <a:pt x="13012" y="6881"/>
                    <a:pt x="13112" y="6872"/>
                    <a:pt x="13231" y="6865"/>
                  </a:cubicBezTo>
                  <a:cubicBezTo>
                    <a:pt x="13279" y="6838"/>
                    <a:pt x="13331" y="6807"/>
                    <a:pt x="13365" y="6776"/>
                  </a:cubicBezTo>
                  <a:cubicBezTo>
                    <a:pt x="13479" y="6671"/>
                    <a:pt x="13646" y="6525"/>
                    <a:pt x="14314" y="6491"/>
                  </a:cubicBezTo>
                  <a:cubicBezTo>
                    <a:pt x="14400" y="6488"/>
                    <a:pt x="14481" y="6479"/>
                    <a:pt x="14515" y="6463"/>
                  </a:cubicBezTo>
                  <a:cubicBezTo>
                    <a:pt x="14734" y="6392"/>
                    <a:pt x="14367" y="6206"/>
                    <a:pt x="14099" y="6073"/>
                  </a:cubicBezTo>
                  <a:cubicBezTo>
                    <a:pt x="13832" y="5930"/>
                    <a:pt x="14147" y="5878"/>
                    <a:pt x="14534" y="5847"/>
                  </a:cubicBezTo>
                  <a:cubicBezTo>
                    <a:pt x="14734" y="5831"/>
                    <a:pt x="14782" y="5825"/>
                    <a:pt x="14782" y="5791"/>
                  </a:cubicBezTo>
                  <a:cubicBezTo>
                    <a:pt x="14782" y="5612"/>
                    <a:pt x="15302" y="5373"/>
                    <a:pt x="16156" y="5302"/>
                  </a:cubicBezTo>
                  <a:cubicBezTo>
                    <a:pt x="16590" y="5268"/>
                    <a:pt x="16757" y="5088"/>
                    <a:pt x="16757" y="4948"/>
                  </a:cubicBezTo>
                  <a:cubicBezTo>
                    <a:pt x="16757" y="4849"/>
                    <a:pt x="17272" y="4797"/>
                    <a:pt x="17773" y="4748"/>
                  </a:cubicBezTo>
                  <a:cubicBezTo>
                    <a:pt x="18007" y="4725"/>
                    <a:pt x="18227" y="4701"/>
                    <a:pt x="18427" y="4673"/>
                  </a:cubicBezTo>
                  <a:cubicBezTo>
                    <a:pt x="18427" y="4670"/>
                    <a:pt x="18427" y="4670"/>
                    <a:pt x="18441" y="4670"/>
                  </a:cubicBezTo>
                  <a:cubicBezTo>
                    <a:pt x="18394" y="4645"/>
                    <a:pt x="18327" y="4620"/>
                    <a:pt x="18260" y="4602"/>
                  </a:cubicBezTo>
                  <a:cubicBezTo>
                    <a:pt x="18093" y="4552"/>
                    <a:pt x="17893" y="4496"/>
                    <a:pt x="17974" y="4434"/>
                  </a:cubicBezTo>
                  <a:cubicBezTo>
                    <a:pt x="18041" y="4395"/>
                    <a:pt x="18193" y="4364"/>
                    <a:pt x="18394" y="4345"/>
                  </a:cubicBezTo>
                  <a:cubicBezTo>
                    <a:pt x="18475" y="4339"/>
                    <a:pt x="18508" y="4320"/>
                    <a:pt x="18494" y="4298"/>
                  </a:cubicBezTo>
                  <a:cubicBezTo>
                    <a:pt x="18441" y="4234"/>
                    <a:pt x="18341" y="4168"/>
                    <a:pt x="18193" y="4110"/>
                  </a:cubicBezTo>
                  <a:cubicBezTo>
                    <a:pt x="18026" y="4023"/>
                    <a:pt x="17840" y="3943"/>
                    <a:pt x="17940" y="3881"/>
                  </a:cubicBezTo>
                  <a:cubicBezTo>
                    <a:pt x="17959" y="3862"/>
                    <a:pt x="18026" y="3844"/>
                    <a:pt x="18107" y="3831"/>
                  </a:cubicBezTo>
                  <a:cubicBezTo>
                    <a:pt x="18274" y="3806"/>
                    <a:pt x="18241" y="3751"/>
                    <a:pt x="18193" y="3667"/>
                  </a:cubicBezTo>
                  <a:cubicBezTo>
                    <a:pt x="18141" y="3617"/>
                    <a:pt x="18141" y="3568"/>
                    <a:pt x="18160" y="3518"/>
                  </a:cubicBezTo>
                  <a:cubicBezTo>
                    <a:pt x="18227" y="3431"/>
                    <a:pt x="18876" y="3348"/>
                    <a:pt x="19963" y="3223"/>
                  </a:cubicBezTo>
                  <a:cubicBezTo>
                    <a:pt x="20431" y="3168"/>
                    <a:pt x="21080" y="3093"/>
                    <a:pt x="21180" y="3060"/>
                  </a:cubicBezTo>
                  <a:cubicBezTo>
                    <a:pt x="21180" y="3056"/>
                    <a:pt x="21199" y="3054"/>
                    <a:pt x="21214" y="3050"/>
                  </a:cubicBezTo>
                  <a:lnTo>
                    <a:pt x="21214" y="3044"/>
                  </a:lnTo>
                  <a:lnTo>
                    <a:pt x="21233" y="3035"/>
                  </a:lnTo>
                  <a:lnTo>
                    <a:pt x="21247" y="3029"/>
                  </a:lnTo>
                  <a:lnTo>
                    <a:pt x="21266" y="3016"/>
                  </a:lnTo>
                  <a:lnTo>
                    <a:pt x="21280" y="3007"/>
                  </a:lnTo>
                  <a:lnTo>
                    <a:pt x="21299" y="2994"/>
                  </a:lnTo>
                  <a:lnTo>
                    <a:pt x="21314" y="2986"/>
                  </a:lnTo>
                  <a:lnTo>
                    <a:pt x="21333" y="2970"/>
                  </a:lnTo>
                  <a:lnTo>
                    <a:pt x="21347" y="2961"/>
                  </a:lnTo>
                  <a:cubicBezTo>
                    <a:pt x="21366" y="2951"/>
                    <a:pt x="21366" y="2942"/>
                    <a:pt x="21381" y="2932"/>
                  </a:cubicBezTo>
                  <a:lnTo>
                    <a:pt x="21381" y="2926"/>
                  </a:lnTo>
                  <a:lnTo>
                    <a:pt x="21414" y="2905"/>
                  </a:lnTo>
                  <a:lnTo>
                    <a:pt x="21414" y="2889"/>
                  </a:lnTo>
                  <a:lnTo>
                    <a:pt x="21447" y="2871"/>
                  </a:lnTo>
                  <a:lnTo>
                    <a:pt x="21447" y="2855"/>
                  </a:lnTo>
                  <a:lnTo>
                    <a:pt x="21466" y="2837"/>
                  </a:lnTo>
                  <a:lnTo>
                    <a:pt x="21481" y="2821"/>
                  </a:lnTo>
                  <a:lnTo>
                    <a:pt x="21500" y="2802"/>
                  </a:lnTo>
                  <a:lnTo>
                    <a:pt x="21514" y="2784"/>
                  </a:lnTo>
                  <a:lnTo>
                    <a:pt x="21548" y="2747"/>
                  </a:lnTo>
                  <a:cubicBezTo>
                    <a:pt x="21548" y="2734"/>
                    <a:pt x="21567" y="2719"/>
                    <a:pt x="21567" y="2707"/>
                  </a:cubicBezTo>
                  <a:lnTo>
                    <a:pt x="21581" y="2685"/>
                  </a:lnTo>
                  <a:lnTo>
                    <a:pt x="21600" y="2666"/>
                  </a:lnTo>
                  <a:lnTo>
                    <a:pt x="21600" y="2633"/>
                  </a:lnTo>
                  <a:lnTo>
                    <a:pt x="21533" y="2651"/>
                  </a:lnTo>
                  <a:lnTo>
                    <a:pt x="21366" y="2666"/>
                  </a:lnTo>
                  <a:cubicBezTo>
                    <a:pt x="20975" y="2701"/>
                    <a:pt x="20727" y="2710"/>
                    <a:pt x="20579" y="2710"/>
                  </a:cubicBezTo>
                  <a:cubicBezTo>
                    <a:pt x="20484" y="2710"/>
                    <a:pt x="20426" y="2706"/>
                    <a:pt x="20398" y="2703"/>
                  </a:cubicBezTo>
                  <a:lnTo>
                    <a:pt x="20364" y="2701"/>
                  </a:lnTo>
                  <a:lnTo>
                    <a:pt x="20312" y="2697"/>
                  </a:lnTo>
                  <a:cubicBezTo>
                    <a:pt x="20297" y="2694"/>
                    <a:pt x="20278" y="2694"/>
                    <a:pt x="20245" y="2691"/>
                  </a:cubicBezTo>
                  <a:lnTo>
                    <a:pt x="20212" y="2685"/>
                  </a:lnTo>
                  <a:cubicBezTo>
                    <a:pt x="20197" y="2682"/>
                    <a:pt x="20178" y="2679"/>
                    <a:pt x="20164" y="2676"/>
                  </a:cubicBezTo>
                  <a:lnTo>
                    <a:pt x="20130" y="2670"/>
                  </a:lnTo>
                  <a:cubicBezTo>
                    <a:pt x="20111" y="2664"/>
                    <a:pt x="20097" y="2657"/>
                    <a:pt x="20078" y="2651"/>
                  </a:cubicBezTo>
                  <a:cubicBezTo>
                    <a:pt x="19997" y="2608"/>
                    <a:pt x="19944" y="2564"/>
                    <a:pt x="19944" y="2521"/>
                  </a:cubicBezTo>
                  <a:cubicBezTo>
                    <a:pt x="19944" y="2503"/>
                    <a:pt x="19944" y="2480"/>
                    <a:pt x="19930" y="2462"/>
                  </a:cubicBezTo>
                  <a:cubicBezTo>
                    <a:pt x="19911" y="2348"/>
                    <a:pt x="19878" y="2205"/>
                    <a:pt x="19510" y="2140"/>
                  </a:cubicBezTo>
                  <a:cubicBezTo>
                    <a:pt x="19095" y="2063"/>
                    <a:pt x="19028" y="1954"/>
                    <a:pt x="18961" y="1861"/>
                  </a:cubicBezTo>
                  <a:cubicBezTo>
                    <a:pt x="18909" y="1774"/>
                    <a:pt x="18861" y="1722"/>
                    <a:pt x="18694" y="1706"/>
                  </a:cubicBezTo>
                  <a:cubicBezTo>
                    <a:pt x="18074" y="1657"/>
                    <a:pt x="17439" y="1496"/>
                    <a:pt x="17373" y="1368"/>
                  </a:cubicBezTo>
                  <a:cubicBezTo>
                    <a:pt x="17306" y="1307"/>
                    <a:pt x="17439" y="1245"/>
                    <a:pt x="17692" y="1207"/>
                  </a:cubicBezTo>
                  <a:cubicBezTo>
                    <a:pt x="17874" y="1183"/>
                    <a:pt x="17893" y="1143"/>
                    <a:pt x="17874" y="1077"/>
                  </a:cubicBezTo>
                  <a:cubicBezTo>
                    <a:pt x="17859" y="1009"/>
                    <a:pt x="17840" y="926"/>
                    <a:pt x="18227" y="867"/>
                  </a:cubicBezTo>
                  <a:lnTo>
                    <a:pt x="18241" y="861"/>
                  </a:lnTo>
                  <a:cubicBezTo>
                    <a:pt x="18193" y="852"/>
                    <a:pt x="18093" y="839"/>
                    <a:pt x="18007" y="827"/>
                  </a:cubicBezTo>
                  <a:cubicBezTo>
                    <a:pt x="17673" y="784"/>
                    <a:pt x="17373" y="734"/>
                    <a:pt x="17105" y="675"/>
                  </a:cubicBezTo>
                  <a:cubicBezTo>
                    <a:pt x="16657" y="573"/>
                    <a:pt x="16724" y="458"/>
                    <a:pt x="16790" y="365"/>
                  </a:cubicBezTo>
                  <a:cubicBezTo>
                    <a:pt x="16838" y="266"/>
                    <a:pt x="16857" y="211"/>
                    <a:pt x="16538" y="167"/>
                  </a:cubicBezTo>
                  <a:cubicBezTo>
                    <a:pt x="16490" y="161"/>
                    <a:pt x="16423" y="152"/>
                    <a:pt x="16371" y="142"/>
                  </a:cubicBezTo>
                  <a:lnTo>
                    <a:pt x="16237" y="118"/>
                  </a:lnTo>
                  <a:lnTo>
                    <a:pt x="16156" y="105"/>
                  </a:lnTo>
                  <a:lnTo>
                    <a:pt x="16103" y="96"/>
                  </a:lnTo>
                  <a:cubicBezTo>
                    <a:pt x="15970" y="65"/>
                    <a:pt x="15836" y="34"/>
                    <a:pt x="1572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16" name="Google Shape;4741;p57"/>
            <p:cNvSpPr/>
            <p:nvPr/>
          </p:nvSpPr>
          <p:spPr>
            <a:xfrm>
              <a:off x="741534" y="130617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108" y="0"/>
                  </a:moveTo>
                  <a:cubicBezTo>
                    <a:pt x="4030" y="0"/>
                    <a:pt x="2015" y="348"/>
                    <a:pt x="0" y="1045"/>
                  </a:cubicBezTo>
                  <a:lnTo>
                    <a:pt x="3967" y="6968"/>
                  </a:lnTo>
                  <a:cubicBezTo>
                    <a:pt x="6360" y="10800"/>
                    <a:pt x="12469" y="21600"/>
                    <a:pt x="16688" y="21600"/>
                  </a:cubicBezTo>
                  <a:cubicBezTo>
                    <a:pt x="17948" y="21600"/>
                    <a:pt x="19081" y="20555"/>
                    <a:pt x="19837" y="18116"/>
                  </a:cubicBezTo>
                  <a:cubicBezTo>
                    <a:pt x="20970" y="15677"/>
                    <a:pt x="21411" y="10800"/>
                    <a:pt x="21600" y="4529"/>
                  </a:cubicBezTo>
                  <a:lnTo>
                    <a:pt x="21159" y="4529"/>
                  </a:lnTo>
                  <a:lnTo>
                    <a:pt x="20089" y="3484"/>
                  </a:lnTo>
                  <a:lnTo>
                    <a:pt x="18514" y="2090"/>
                  </a:lnTo>
                  <a:lnTo>
                    <a:pt x="17633" y="2090"/>
                  </a:lnTo>
                  <a:lnTo>
                    <a:pt x="15429" y="1045"/>
                  </a:lnTo>
                  <a:lnTo>
                    <a:pt x="12154" y="1045"/>
                  </a:lnTo>
                  <a:cubicBezTo>
                    <a:pt x="10139" y="348"/>
                    <a:pt x="8124" y="0"/>
                    <a:pt x="610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17" name="Google Shape;4742;p57"/>
            <p:cNvSpPr/>
            <p:nvPr/>
          </p:nvSpPr>
          <p:spPr>
            <a:xfrm>
              <a:off x="693198" y="1207092"/>
              <a:ext cx="12701" cy="12701"/>
            </a:xfrm>
            <a:custGeom>
              <a:avLst/>
              <a:gdLst/>
              <a:ahLst/>
              <a:cxnLst>
                <a:cxn ang="0">
                  <a:pos x="wd2" y="hd2"/>
                </a:cxn>
                <a:cxn ang="5400000">
                  <a:pos x="wd2" y="hd2"/>
                </a:cxn>
                <a:cxn ang="10800000">
                  <a:pos x="wd2" y="hd2"/>
                </a:cxn>
                <a:cxn ang="16200000">
                  <a:pos x="wd2" y="hd2"/>
                </a:cxn>
              </a:cxnLst>
              <a:rect l="0" t="0" r="r" b="b"/>
              <a:pathLst>
                <a:path w="20168" h="21600" fill="norm" stroke="1" extrusionOk="0">
                  <a:moveTo>
                    <a:pt x="3544" y="0"/>
                  </a:moveTo>
                  <a:cubicBezTo>
                    <a:pt x="2700" y="0"/>
                    <a:pt x="1772" y="139"/>
                    <a:pt x="928" y="486"/>
                  </a:cubicBezTo>
                  <a:lnTo>
                    <a:pt x="0" y="695"/>
                  </a:lnTo>
                  <a:cubicBezTo>
                    <a:pt x="2109" y="3612"/>
                    <a:pt x="4725" y="6042"/>
                    <a:pt x="7425" y="8473"/>
                  </a:cubicBezTo>
                  <a:cubicBezTo>
                    <a:pt x="12150" y="12363"/>
                    <a:pt x="15947" y="16738"/>
                    <a:pt x="18647" y="21600"/>
                  </a:cubicBezTo>
                  <a:lnTo>
                    <a:pt x="18900" y="21392"/>
                  </a:lnTo>
                  <a:cubicBezTo>
                    <a:pt x="21600" y="18197"/>
                    <a:pt x="19828" y="11668"/>
                    <a:pt x="15103" y="6320"/>
                  </a:cubicBezTo>
                  <a:cubicBezTo>
                    <a:pt x="12150" y="3056"/>
                    <a:pt x="7847" y="0"/>
                    <a:pt x="354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18" name="Google Shape;4743;p57"/>
            <p:cNvSpPr/>
            <p:nvPr/>
          </p:nvSpPr>
          <p:spPr>
            <a:xfrm>
              <a:off x="682289" y="122318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120" y="4800"/>
                    <a:pt x="0" y="8229"/>
                    <a:pt x="0" y="13029"/>
                  </a:cubicBezTo>
                  <a:cubicBezTo>
                    <a:pt x="0" y="15429"/>
                    <a:pt x="0" y="17829"/>
                    <a:pt x="6480" y="21600"/>
                  </a:cubicBezTo>
                  <a:lnTo>
                    <a:pt x="6480" y="19200"/>
                  </a:lnTo>
                  <a:cubicBezTo>
                    <a:pt x="6480" y="12000"/>
                    <a:pt x="15120" y="5829"/>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22" name="Google Shape;4749;p57"/>
            <p:cNvGrpSpPr/>
            <p:nvPr/>
          </p:nvGrpSpPr>
          <p:grpSpPr>
            <a:xfrm>
              <a:off x="734043" y="1040726"/>
              <a:ext cx="13539" cy="15885"/>
              <a:chOff x="0" y="0"/>
              <a:chExt cx="13537" cy="15883"/>
            </a:xfrm>
          </p:grpSpPr>
          <p:sp>
            <p:nvSpPr>
              <p:cNvPr id="3519" name="Линия"/>
              <p:cNvSpPr/>
              <p:nvPr/>
            </p:nvSpPr>
            <p:spPr>
              <a:xfrm>
                <a:off x="837" y="318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971" y="6763"/>
                      <a:pt x="18171" y="1413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20" name="Линия"/>
              <p:cNvSpPr/>
              <p:nvPr/>
            </p:nvSpPr>
            <p:spPr>
              <a:xfrm>
                <a:off x="427" y="1452"/>
                <a:ext cx="12701" cy="12701"/>
              </a:xfrm>
              <a:custGeom>
                <a:avLst/>
                <a:gdLst/>
                <a:ahLst/>
                <a:cxnLst>
                  <a:cxn ang="0">
                    <a:pos x="wd2" y="hd2"/>
                  </a:cxn>
                  <a:cxn ang="5400000">
                    <a:pos x="wd2" y="hd2"/>
                  </a:cxn>
                  <a:cxn ang="10800000">
                    <a:pos x="wd2" y="hd2"/>
                  </a:cxn>
                  <a:cxn ang="16200000">
                    <a:pos x="wd2" y="hd2"/>
                  </a:cxn>
                </a:cxnLst>
                <a:rect l="0" t="0" r="r" b="b"/>
                <a:pathLst>
                  <a:path w="19601" h="21600" fill="norm" stroke="1" extrusionOk="0">
                    <a:moveTo>
                      <a:pt x="19601" y="21600"/>
                    </a:moveTo>
                    <a:cubicBezTo>
                      <a:pt x="18013" y="18192"/>
                      <a:pt x="14677" y="14830"/>
                      <a:pt x="9595" y="11744"/>
                    </a:cubicBezTo>
                    <a:cubicBezTo>
                      <a:pt x="3560" y="7415"/>
                      <a:pt x="-1999" y="3040"/>
                      <a:pt x="701"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2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17875" h="21600" fill="norm" stroke="1" extrusionOk="0">
                    <a:moveTo>
                      <a:pt x="1305" y="0"/>
                    </a:moveTo>
                    <a:cubicBezTo>
                      <a:pt x="-3725" y="5591"/>
                      <a:pt x="6631" y="13638"/>
                      <a:pt x="17875"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25" name="Google Shape;4753;p57"/>
            <p:cNvGrpSpPr/>
            <p:nvPr/>
          </p:nvGrpSpPr>
          <p:grpSpPr>
            <a:xfrm>
              <a:off x="710075" y="1275329"/>
              <a:ext cx="12701" cy="12701"/>
              <a:chOff x="0" y="0"/>
              <a:chExt cx="12700" cy="12700"/>
            </a:xfrm>
          </p:grpSpPr>
          <p:sp>
            <p:nvSpPr>
              <p:cNvPr id="3523"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16866" fill="norm" stroke="1" extrusionOk="0">
                    <a:moveTo>
                      <a:pt x="21600" y="13745"/>
                    </a:moveTo>
                    <a:cubicBezTo>
                      <a:pt x="14587" y="21600"/>
                      <a:pt x="6732" y="1374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24"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16866" fill="norm" stroke="1" extrusionOk="0">
                    <a:moveTo>
                      <a:pt x="0" y="0"/>
                    </a:moveTo>
                    <a:cubicBezTo>
                      <a:pt x="6732" y="13745"/>
                      <a:pt x="14587" y="21600"/>
                      <a:pt x="21600" y="13745"/>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28" name="Google Shape;4759;p57"/>
            <p:cNvGrpSpPr/>
            <p:nvPr/>
          </p:nvGrpSpPr>
          <p:grpSpPr>
            <a:xfrm>
              <a:off x="709573" y="1217519"/>
              <a:ext cx="12701" cy="12701"/>
              <a:chOff x="0" y="0"/>
              <a:chExt cx="12700" cy="12700"/>
            </a:xfrm>
          </p:grpSpPr>
          <p:sp>
            <p:nvSpPr>
              <p:cNvPr id="352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13745"/>
                      <a:pt x="7855" y="7013"/>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2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7855" y="7013"/>
                      <a:pt x="0" y="13745"/>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31" name="Google Shape;4761;p57"/>
            <p:cNvGrpSpPr/>
            <p:nvPr/>
          </p:nvGrpSpPr>
          <p:grpSpPr>
            <a:xfrm>
              <a:off x="710591" y="1201928"/>
              <a:ext cx="12701" cy="12701"/>
              <a:chOff x="0" y="0"/>
              <a:chExt cx="12699" cy="12699"/>
            </a:xfrm>
          </p:grpSpPr>
          <p:sp>
            <p:nvSpPr>
              <p:cNvPr id="352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889" fill="norm" stroke="1" extrusionOk="0">
                    <a:moveTo>
                      <a:pt x="21600" y="15600"/>
                    </a:moveTo>
                    <a:cubicBezTo>
                      <a:pt x="12644" y="21600"/>
                      <a:pt x="4215" y="156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3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889" fill="norm" stroke="1" extrusionOk="0">
                    <a:moveTo>
                      <a:pt x="0" y="0"/>
                    </a:moveTo>
                    <a:cubicBezTo>
                      <a:pt x="4215" y="15600"/>
                      <a:pt x="12644" y="21600"/>
                      <a:pt x="21600" y="15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34" name="Google Shape;4766;p57"/>
            <p:cNvGrpSpPr/>
            <p:nvPr/>
          </p:nvGrpSpPr>
          <p:grpSpPr>
            <a:xfrm>
              <a:off x="716039" y="1149149"/>
              <a:ext cx="12701" cy="12701"/>
              <a:chOff x="0" y="0"/>
              <a:chExt cx="12700" cy="12700"/>
            </a:xfrm>
          </p:grpSpPr>
          <p:sp>
            <p:nvSpPr>
              <p:cNvPr id="3532"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7894" h="21600" fill="norm" stroke="1" extrusionOk="0">
                    <a:moveTo>
                      <a:pt x="10800" y="21600"/>
                    </a:moveTo>
                    <a:cubicBezTo>
                      <a:pt x="21600" y="14727"/>
                      <a:pt x="21600" y="687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33"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7894" h="21600" fill="norm" stroke="1" extrusionOk="0">
                    <a:moveTo>
                      <a:pt x="0" y="0"/>
                    </a:moveTo>
                    <a:cubicBezTo>
                      <a:pt x="21600" y="6873"/>
                      <a:pt x="21600" y="14727"/>
                      <a:pt x="108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37" name="Google Shape;4767;p57"/>
            <p:cNvGrpSpPr/>
            <p:nvPr/>
          </p:nvGrpSpPr>
          <p:grpSpPr>
            <a:xfrm>
              <a:off x="732278" y="1287703"/>
              <a:ext cx="12701" cy="24060"/>
              <a:chOff x="0" y="0"/>
              <a:chExt cx="12700" cy="24058"/>
            </a:xfrm>
          </p:grpSpPr>
          <p:sp>
            <p:nvSpPr>
              <p:cNvPr id="3535" name="Линия"/>
              <p:cNvSpPr/>
              <p:nvPr/>
            </p:nvSpPr>
            <p:spPr>
              <a:xfrm>
                <a:off x="0" y="0"/>
                <a:ext cx="12701" cy="24059"/>
              </a:xfrm>
              <a:custGeom>
                <a:avLst/>
                <a:gdLst/>
                <a:ahLst/>
                <a:cxnLst>
                  <a:cxn ang="0">
                    <a:pos x="wd2" y="hd2"/>
                  </a:cxn>
                  <a:cxn ang="5400000">
                    <a:pos x="wd2" y="hd2"/>
                  </a:cxn>
                  <a:cxn ang="10800000">
                    <a:pos x="wd2" y="hd2"/>
                  </a:cxn>
                  <a:cxn ang="16200000">
                    <a:pos x="wd2" y="hd2"/>
                  </a:cxn>
                </a:cxnLst>
                <a:rect l="0" t="0" r="r" b="b"/>
                <a:pathLst>
                  <a:path w="14172" h="21600" fill="norm" stroke="1" extrusionOk="0">
                    <a:moveTo>
                      <a:pt x="14172" y="21600"/>
                    </a:moveTo>
                    <a:cubicBezTo>
                      <a:pt x="-131" y="20491"/>
                      <a:pt x="-7428" y="16310"/>
                      <a:pt x="10961"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36" name="Линия"/>
              <p:cNvSpPr/>
              <p:nvPr/>
            </p:nvSpPr>
            <p:spPr>
              <a:xfrm>
                <a:off x="0" y="0"/>
                <a:ext cx="12701" cy="24059"/>
              </a:xfrm>
              <a:custGeom>
                <a:avLst/>
                <a:gdLst/>
                <a:ahLst/>
                <a:cxnLst>
                  <a:cxn ang="0">
                    <a:pos x="wd2" y="hd2"/>
                  </a:cxn>
                  <a:cxn ang="5400000">
                    <a:pos x="wd2" y="hd2"/>
                  </a:cxn>
                  <a:cxn ang="10800000">
                    <a:pos x="wd2" y="hd2"/>
                  </a:cxn>
                  <a:cxn ang="16200000">
                    <a:pos x="wd2" y="hd2"/>
                  </a:cxn>
                </a:cxnLst>
                <a:rect l="0" t="0" r="r" b="b"/>
                <a:pathLst>
                  <a:path w="14172" h="21600" fill="norm" stroke="1" extrusionOk="0">
                    <a:moveTo>
                      <a:pt x="10961" y="0"/>
                    </a:moveTo>
                    <a:cubicBezTo>
                      <a:pt x="-7428" y="16310"/>
                      <a:pt x="-131" y="20491"/>
                      <a:pt x="14172"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40" name="Google Shape;4772;p57"/>
            <p:cNvGrpSpPr/>
            <p:nvPr/>
          </p:nvGrpSpPr>
          <p:grpSpPr>
            <a:xfrm>
              <a:off x="696979" y="1255094"/>
              <a:ext cx="12701" cy="12701"/>
              <a:chOff x="0" y="0"/>
              <a:chExt cx="12700" cy="12699"/>
            </a:xfrm>
          </p:grpSpPr>
          <p:sp>
            <p:nvSpPr>
              <p:cNvPr id="353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455" y="8129"/>
                      <a:pt x="9573" y="1556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3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9573" y="15561"/>
                      <a:pt x="2455" y="812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43" name="Google Shape;4778;p57"/>
            <p:cNvGrpSpPr/>
            <p:nvPr/>
          </p:nvGrpSpPr>
          <p:grpSpPr>
            <a:xfrm>
              <a:off x="723592" y="1108742"/>
              <a:ext cx="12701" cy="12701"/>
              <a:chOff x="0" y="0"/>
              <a:chExt cx="12700" cy="12700"/>
            </a:xfrm>
          </p:grpSpPr>
          <p:sp>
            <p:nvSpPr>
              <p:cNvPr id="354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1739" y="6873"/>
                      <a:pt x="3287" y="1404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4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287" y="14040"/>
                      <a:pt x="11739" y="6873"/>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544" name="Google Shape;4780;p57"/>
            <p:cNvSpPr/>
            <p:nvPr/>
          </p:nvSpPr>
          <p:spPr>
            <a:xfrm>
              <a:off x="740515" y="130567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6" y="0"/>
                  </a:moveTo>
                  <a:cubicBezTo>
                    <a:pt x="7163" y="0"/>
                    <a:pt x="3581" y="7200"/>
                    <a:pt x="0" y="21600"/>
                  </a:cubicBezTo>
                  <a:lnTo>
                    <a:pt x="21600" y="21600"/>
                  </a:lnTo>
                  <a:cubicBezTo>
                    <a:pt x="18019" y="7200"/>
                    <a:pt x="14437" y="0"/>
                    <a:pt x="1085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47" name="Google Shape;4781;p57"/>
            <p:cNvGrpSpPr/>
            <p:nvPr/>
          </p:nvGrpSpPr>
          <p:grpSpPr>
            <a:xfrm>
              <a:off x="719885" y="1085022"/>
              <a:ext cx="12701" cy="12701"/>
              <a:chOff x="0" y="0"/>
              <a:chExt cx="12700" cy="12700"/>
            </a:xfrm>
          </p:grpSpPr>
          <p:sp>
            <p:nvSpPr>
              <p:cNvPr id="354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40" y="2700"/>
                      <a:pt x="5040" y="945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4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5040" y="9450"/>
                      <a:pt x="14040" y="27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548" name="Google Shape;4782;p57"/>
            <p:cNvSpPr/>
            <p:nvPr/>
          </p:nvSpPr>
          <p:spPr>
            <a:xfrm>
              <a:off x="785622" y="998896"/>
              <a:ext cx="61441" cy="63299"/>
            </a:xfrm>
            <a:custGeom>
              <a:avLst/>
              <a:gdLst/>
              <a:ahLst/>
              <a:cxnLst>
                <a:cxn ang="0">
                  <a:pos x="wd2" y="hd2"/>
                </a:cxn>
                <a:cxn ang="5400000">
                  <a:pos x="wd2" y="hd2"/>
                </a:cxn>
                <a:cxn ang="10800000">
                  <a:pos x="wd2" y="hd2"/>
                </a:cxn>
                <a:cxn ang="16200000">
                  <a:pos x="wd2" y="hd2"/>
                </a:cxn>
              </a:cxnLst>
              <a:rect l="0" t="0" r="r" b="b"/>
              <a:pathLst>
                <a:path w="21524" h="21600" fill="norm" stroke="1" extrusionOk="0">
                  <a:moveTo>
                    <a:pt x="8576" y="0"/>
                  </a:moveTo>
                  <a:cubicBezTo>
                    <a:pt x="7744" y="0"/>
                    <a:pt x="6911" y="0"/>
                    <a:pt x="6345" y="278"/>
                  </a:cubicBezTo>
                  <a:cubicBezTo>
                    <a:pt x="5946" y="486"/>
                    <a:pt x="5432" y="486"/>
                    <a:pt x="4899" y="486"/>
                  </a:cubicBezTo>
                  <a:cubicBezTo>
                    <a:pt x="4281" y="486"/>
                    <a:pt x="3667" y="486"/>
                    <a:pt x="3235" y="778"/>
                  </a:cubicBezTo>
                  <a:cubicBezTo>
                    <a:pt x="2250" y="1413"/>
                    <a:pt x="1318" y="2595"/>
                    <a:pt x="1351" y="2886"/>
                  </a:cubicBezTo>
                  <a:cubicBezTo>
                    <a:pt x="1384" y="3164"/>
                    <a:pt x="1184" y="6848"/>
                    <a:pt x="366" y="7107"/>
                  </a:cubicBezTo>
                  <a:cubicBezTo>
                    <a:pt x="352" y="7121"/>
                    <a:pt x="319" y="7121"/>
                    <a:pt x="285" y="7140"/>
                  </a:cubicBezTo>
                  <a:lnTo>
                    <a:pt x="0" y="7140"/>
                  </a:lnTo>
                  <a:lnTo>
                    <a:pt x="52" y="7205"/>
                  </a:lnTo>
                  <a:lnTo>
                    <a:pt x="119" y="7283"/>
                  </a:lnTo>
                  <a:lnTo>
                    <a:pt x="233" y="7432"/>
                  </a:lnTo>
                  <a:lnTo>
                    <a:pt x="285" y="7497"/>
                  </a:lnTo>
                  <a:lnTo>
                    <a:pt x="685" y="7951"/>
                  </a:lnTo>
                  <a:lnTo>
                    <a:pt x="752" y="8015"/>
                  </a:lnTo>
                  <a:lnTo>
                    <a:pt x="904" y="8192"/>
                  </a:lnTo>
                  <a:lnTo>
                    <a:pt x="985" y="8275"/>
                  </a:lnTo>
                  <a:lnTo>
                    <a:pt x="1137" y="8419"/>
                  </a:lnTo>
                  <a:lnTo>
                    <a:pt x="1218" y="8502"/>
                  </a:lnTo>
                  <a:lnTo>
                    <a:pt x="1384" y="8664"/>
                  </a:lnTo>
                  <a:lnTo>
                    <a:pt x="1451" y="8743"/>
                  </a:lnTo>
                  <a:lnTo>
                    <a:pt x="1684" y="8970"/>
                  </a:lnTo>
                  <a:lnTo>
                    <a:pt x="1936" y="9183"/>
                  </a:lnTo>
                  <a:lnTo>
                    <a:pt x="1984" y="9229"/>
                  </a:lnTo>
                  <a:lnTo>
                    <a:pt x="2169" y="9392"/>
                  </a:lnTo>
                  <a:lnTo>
                    <a:pt x="2250" y="9456"/>
                  </a:lnTo>
                  <a:lnTo>
                    <a:pt x="2402" y="9586"/>
                  </a:lnTo>
                  <a:lnTo>
                    <a:pt x="2502" y="9651"/>
                  </a:lnTo>
                  <a:lnTo>
                    <a:pt x="2635" y="9767"/>
                  </a:lnTo>
                  <a:lnTo>
                    <a:pt x="2716" y="9832"/>
                  </a:lnTo>
                  <a:lnTo>
                    <a:pt x="2883" y="9943"/>
                  </a:lnTo>
                  <a:lnTo>
                    <a:pt x="2949" y="9994"/>
                  </a:lnTo>
                  <a:cubicBezTo>
                    <a:pt x="3016" y="10040"/>
                    <a:pt x="3082" y="10073"/>
                    <a:pt x="3149" y="10124"/>
                  </a:cubicBezTo>
                  <a:cubicBezTo>
                    <a:pt x="3601" y="10383"/>
                    <a:pt x="4000" y="10689"/>
                    <a:pt x="4348" y="11064"/>
                  </a:cubicBezTo>
                  <a:cubicBezTo>
                    <a:pt x="4766" y="11467"/>
                    <a:pt x="5047" y="11745"/>
                    <a:pt x="5913" y="11824"/>
                  </a:cubicBezTo>
                  <a:cubicBezTo>
                    <a:pt x="7696" y="12005"/>
                    <a:pt x="8510" y="12751"/>
                    <a:pt x="9009" y="13385"/>
                  </a:cubicBezTo>
                  <a:cubicBezTo>
                    <a:pt x="9242" y="13677"/>
                    <a:pt x="10560" y="14196"/>
                    <a:pt x="11511" y="14567"/>
                  </a:cubicBezTo>
                  <a:cubicBezTo>
                    <a:pt x="13057" y="15183"/>
                    <a:pt x="13709" y="15461"/>
                    <a:pt x="13889" y="15785"/>
                  </a:cubicBezTo>
                  <a:cubicBezTo>
                    <a:pt x="14142" y="16207"/>
                    <a:pt x="13723" y="16693"/>
                    <a:pt x="13143" y="17342"/>
                  </a:cubicBezTo>
                  <a:cubicBezTo>
                    <a:pt x="12591" y="17940"/>
                    <a:pt x="11911" y="18718"/>
                    <a:pt x="11911" y="19367"/>
                  </a:cubicBezTo>
                  <a:cubicBezTo>
                    <a:pt x="11911" y="20372"/>
                    <a:pt x="11459" y="20715"/>
                    <a:pt x="11178" y="20924"/>
                  </a:cubicBezTo>
                  <a:lnTo>
                    <a:pt x="11112" y="20975"/>
                  </a:lnTo>
                  <a:cubicBezTo>
                    <a:pt x="11359" y="21007"/>
                    <a:pt x="11592" y="21021"/>
                    <a:pt x="11825" y="21039"/>
                  </a:cubicBezTo>
                  <a:cubicBezTo>
                    <a:pt x="12391" y="21053"/>
                    <a:pt x="12957" y="21086"/>
                    <a:pt x="13323" y="21313"/>
                  </a:cubicBezTo>
                  <a:cubicBezTo>
                    <a:pt x="13442" y="21378"/>
                    <a:pt x="13590" y="21396"/>
                    <a:pt x="13723" y="21396"/>
                  </a:cubicBezTo>
                  <a:cubicBezTo>
                    <a:pt x="13908" y="21396"/>
                    <a:pt x="14075" y="21378"/>
                    <a:pt x="14256" y="21364"/>
                  </a:cubicBezTo>
                  <a:lnTo>
                    <a:pt x="14508" y="21331"/>
                  </a:lnTo>
                  <a:lnTo>
                    <a:pt x="14574" y="21331"/>
                  </a:lnTo>
                  <a:cubicBezTo>
                    <a:pt x="14674" y="21331"/>
                    <a:pt x="14774" y="21313"/>
                    <a:pt x="14855" y="21313"/>
                  </a:cubicBezTo>
                  <a:lnTo>
                    <a:pt x="15041" y="21313"/>
                  </a:lnTo>
                  <a:cubicBezTo>
                    <a:pt x="15107" y="21313"/>
                    <a:pt x="15174" y="21313"/>
                    <a:pt x="15221" y="21331"/>
                  </a:cubicBezTo>
                  <a:cubicBezTo>
                    <a:pt x="15288" y="21345"/>
                    <a:pt x="15340" y="21364"/>
                    <a:pt x="15407" y="21378"/>
                  </a:cubicBezTo>
                  <a:lnTo>
                    <a:pt x="15440" y="21378"/>
                  </a:lnTo>
                  <a:cubicBezTo>
                    <a:pt x="15488" y="21396"/>
                    <a:pt x="15554" y="21410"/>
                    <a:pt x="15607" y="21429"/>
                  </a:cubicBezTo>
                  <a:lnTo>
                    <a:pt x="15640" y="21442"/>
                  </a:lnTo>
                  <a:cubicBezTo>
                    <a:pt x="15687" y="21461"/>
                    <a:pt x="15754" y="21493"/>
                    <a:pt x="15806" y="21526"/>
                  </a:cubicBezTo>
                  <a:cubicBezTo>
                    <a:pt x="15892" y="21577"/>
                    <a:pt x="15982" y="21600"/>
                    <a:pt x="16078" y="21600"/>
                  </a:cubicBezTo>
                  <a:cubicBezTo>
                    <a:pt x="16292" y="21600"/>
                    <a:pt x="16539" y="21489"/>
                    <a:pt x="16872" y="21331"/>
                  </a:cubicBezTo>
                  <a:cubicBezTo>
                    <a:pt x="17176" y="21169"/>
                    <a:pt x="17481" y="21021"/>
                    <a:pt x="17795" y="21021"/>
                  </a:cubicBezTo>
                  <a:cubicBezTo>
                    <a:pt x="17857" y="21021"/>
                    <a:pt x="17923" y="21025"/>
                    <a:pt x="17985" y="21039"/>
                  </a:cubicBezTo>
                  <a:cubicBezTo>
                    <a:pt x="17999" y="21039"/>
                    <a:pt x="18009" y="21044"/>
                    <a:pt x="18018" y="21044"/>
                  </a:cubicBezTo>
                  <a:cubicBezTo>
                    <a:pt x="18175" y="21044"/>
                    <a:pt x="18423" y="20845"/>
                    <a:pt x="18651" y="20650"/>
                  </a:cubicBezTo>
                  <a:cubicBezTo>
                    <a:pt x="18970" y="20391"/>
                    <a:pt x="19336" y="20080"/>
                    <a:pt x="19783" y="20048"/>
                  </a:cubicBezTo>
                  <a:lnTo>
                    <a:pt x="19968" y="20048"/>
                  </a:lnTo>
                  <a:cubicBezTo>
                    <a:pt x="20016" y="20034"/>
                    <a:pt x="20068" y="20002"/>
                    <a:pt x="20102" y="19969"/>
                  </a:cubicBezTo>
                  <a:cubicBezTo>
                    <a:pt x="20634" y="19418"/>
                    <a:pt x="21086" y="17504"/>
                    <a:pt x="20967" y="16675"/>
                  </a:cubicBezTo>
                  <a:lnTo>
                    <a:pt x="20934" y="16675"/>
                  </a:lnTo>
                  <a:lnTo>
                    <a:pt x="20934" y="16077"/>
                  </a:lnTo>
                  <a:lnTo>
                    <a:pt x="20953" y="16077"/>
                  </a:lnTo>
                  <a:cubicBezTo>
                    <a:pt x="21001" y="15669"/>
                    <a:pt x="21101" y="15202"/>
                    <a:pt x="21219" y="14683"/>
                  </a:cubicBezTo>
                  <a:cubicBezTo>
                    <a:pt x="21367" y="13951"/>
                    <a:pt x="21600" y="12815"/>
                    <a:pt x="21500" y="12329"/>
                  </a:cubicBezTo>
                  <a:cubicBezTo>
                    <a:pt x="21486" y="12232"/>
                    <a:pt x="21434" y="12148"/>
                    <a:pt x="21353" y="12102"/>
                  </a:cubicBezTo>
                  <a:cubicBezTo>
                    <a:pt x="21234" y="12037"/>
                    <a:pt x="21101" y="12005"/>
                    <a:pt x="20967" y="12005"/>
                  </a:cubicBezTo>
                  <a:cubicBezTo>
                    <a:pt x="20568" y="12005"/>
                    <a:pt x="20183" y="12213"/>
                    <a:pt x="19883" y="12375"/>
                  </a:cubicBezTo>
                  <a:cubicBezTo>
                    <a:pt x="19716" y="12491"/>
                    <a:pt x="19517" y="12570"/>
                    <a:pt x="19303" y="12588"/>
                  </a:cubicBezTo>
                  <a:cubicBezTo>
                    <a:pt x="19036" y="12588"/>
                    <a:pt x="18803" y="12394"/>
                    <a:pt x="18370" y="11305"/>
                  </a:cubicBezTo>
                  <a:cubicBezTo>
                    <a:pt x="18104" y="10689"/>
                    <a:pt x="17871" y="9961"/>
                    <a:pt x="17752" y="9554"/>
                  </a:cubicBezTo>
                  <a:cubicBezTo>
                    <a:pt x="17552" y="8840"/>
                    <a:pt x="16919" y="7756"/>
                    <a:pt x="16506" y="7608"/>
                  </a:cubicBezTo>
                  <a:cubicBezTo>
                    <a:pt x="16482" y="7598"/>
                    <a:pt x="16463" y="7598"/>
                    <a:pt x="16449" y="7598"/>
                  </a:cubicBezTo>
                  <a:cubicBezTo>
                    <a:pt x="16439" y="7598"/>
                    <a:pt x="16430" y="7598"/>
                    <a:pt x="16420" y="7608"/>
                  </a:cubicBezTo>
                  <a:cubicBezTo>
                    <a:pt x="16258" y="7728"/>
                    <a:pt x="16063" y="7793"/>
                    <a:pt x="15863" y="7793"/>
                  </a:cubicBezTo>
                  <a:cubicBezTo>
                    <a:pt x="15721" y="7793"/>
                    <a:pt x="15573" y="7761"/>
                    <a:pt x="15440" y="7691"/>
                  </a:cubicBezTo>
                  <a:cubicBezTo>
                    <a:pt x="14974" y="7510"/>
                    <a:pt x="14489" y="7432"/>
                    <a:pt x="13989" y="7432"/>
                  </a:cubicBezTo>
                  <a:cubicBezTo>
                    <a:pt x="13109" y="7381"/>
                    <a:pt x="12591" y="7302"/>
                    <a:pt x="12325" y="6945"/>
                  </a:cubicBezTo>
                  <a:cubicBezTo>
                    <a:pt x="12011" y="6556"/>
                    <a:pt x="12144" y="6005"/>
                    <a:pt x="12377" y="5013"/>
                  </a:cubicBezTo>
                  <a:lnTo>
                    <a:pt x="12377" y="4999"/>
                  </a:lnTo>
                  <a:cubicBezTo>
                    <a:pt x="12558" y="4202"/>
                    <a:pt x="12244" y="3554"/>
                    <a:pt x="11977" y="3035"/>
                  </a:cubicBezTo>
                  <a:cubicBezTo>
                    <a:pt x="11758" y="2562"/>
                    <a:pt x="11478" y="1997"/>
                    <a:pt x="12058" y="1686"/>
                  </a:cubicBezTo>
                  <a:cubicBezTo>
                    <a:pt x="12110" y="1654"/>
                    <a:pt x="12177" y="1608"/>
                    <a:pt x="12225" y="1557"/>
                  </a:cubicBezTo>
                  <a:cubicBezTo>
                    <a:pt x="12244" y="1543"/>
                    <a:pt x="12258" y="1524"/>
                    <a:pt x="12258" y="1510"/>
                  </a:cubicBezTo>
                  <a:cubicBezTo>
                    <a:pt x="12258" y="1492"/>
                    <a:pt x="12258" y="1492"/>
                    <a:pt x="12258" y="1478"/>
                  </a:cubicBezTo>
                  <a:lnTo>
                    <a:pt x="12258" y="1459"/>
                  </a:lnTo>
                  <a:cubicBezTo>
                    <a:pt x="12258" y="1459"/>
                    <a:pt x="12258" y="1446"/>
                    <a:pt x="12258" y="1446"/>
                  </a:cubicBezTo>
                  <a:lnTo>
                    <a:pt x="12258" y="1362"/>
                  </a:lnTo>
                  <a:lnTo>
                    <a:pt x="12244" y="1316"/>
                  </a:lnTo>
                  <a:lnTo>
                    <a:pt x="12225" y="1283"/>
                  </a:lnTo>
                  <a:lnTo>
                    <a:pt x="12191" y="1219"/>
                  </a:lnTo>
                  <a:lnTo>
                    <a:pt x="12177" y="1200"/>
                  </a:lnTo>
                  <a:cubicBezTo>
                    <a:pt x="12158" y="1168"/>
                    <a:pt x="12144" y="1135"/>
                    <a:pt x="12110" y="1089"/>
                  </a:cubicBezTo>
                  <a:lnTo>
                    <a:pt x="12091" y="1070"/>
                  </a:lnTo>
                  <a:lnTo>
                    <a:pt x="12044" y="973"/>
                  </a:lnTo>
                  <a:cubicBezTo>
                    <a:pt x="11977" y="1005"/>
                    <a:pt x="11925" y="1024"/>
                    <a:pt x="11858" y="1038"/>
                  </a:cubicBezTo>
                  <a:lnTo>
                    <a:pt x="11825" y="1038"/>
                  </a:lnTo>
                  <a:cubicBezTo>
                    <a:pt x="11777" y="1056"/>
                    <a:pt x="11725" y="1056"/>
                    <a:pt x="11678" y="1056"/>
                  </a:cubicBezTo>
                  <a:cubicBezTo>
                    <a:pt x="11311" y="1056"/>
                    <a:pt x="10959" y="829"/>
                    <a:pt x="10607" y="584"/>
                  </a:cubicBezTo>
                  <a:cubicBezTo>
                    <a:pt x="10194" y="310"/>
                    <a:pt x="9727" y="0"/>
                    <a:pt x="920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49" name="Google Shape;4786;p57"/>
            <p:cNvSpPr/>
            <p:nvPr/>
          </p:nvSpPr>
          <p:spPr>
            <a:xfrm>
              <a:off x="839130" y="104101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cubicBezTo>
                    <a:pt x="9257" y="17087"/>
                    <a:pt x="9257" y="13540"/>
                    <a:pt x="9257" y="10316"/>
                  </a:cubicBezTo>
                  <a:lnTo>
                    <a:pt x="9257"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52" name="Google Shape;4790;p57"/>
            <p:cNvGrpSpPr/>
            <p:nvPr/>
          </p:nvGrpSpPr>
          <p:grpSpPr>
            <a:xfrm>
              <a:off x="840479" y="1028384"/>
              <a:ext cx="12701" cy="12701"/>
              <a:chOff x="0" y="0"/>
              <a:chExt cx="12700" cy="12700"/>
            </a:xfrm>
          </p:grpSpPr>
          <p:sp>
            <p:nvSpPr>
              <p:cNvPr id="355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900" y="14106"/>
                      <a:pt x="12150" y="484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5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2150" y="4849"/>
                      <a:pt x="18900" y="1410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55" name="Google Shape;4793;p57"/>
            <p:cNvGrpSpPr/>
            <p:nvPr/>
          </p:nvGrpSpPr>
          <p:grpSpPr>
            <a:xfrm>
              <a:off x="839720" y="1027909"/>
              <a:ext cx="12701" cy="12701"/>
              <a:chOff x="0" y="0"/>
              <a:chExt cx="12700" cy="12700"/>
            </a:xfrm>
          </p:grpSpPr>
          <p:sp>
            <p:nvSpPr>
              <p:cNvPr id="355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560" y="4114"/>
                      <a:pt x="15120" y="1131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5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120" y="11314"/>
                      <a:pt x="7560" y="411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58" name="Google Shape;4800;p57"/>
            <p:cNvGrpSpPr/>
            <p:nvPr/>
          </p:nvGrpSpPr>
          <p:grpSpPr>
            <a:xfrm>
              <a:off x="781484" y="1015608"/>
              <a:ext cx="11660" cy="12701"/>
              <a:chOff x="0" y="0"/>
              <a:chExt cx="11658" cy="12699"/>
            </a:xfrm>
          </p:grpSpPr>
          <p:sp>
            <p:nvSpPr>
              <p:cNvPr id="3556" name="Линия"/>
              <p:cNvSpPr/>
              <p:nvPr/>
            </p:nvSpPr>
            <p:spPr>
              <a:xfrm flipH="1" flipV="1">
                <a:off x="-1" y="-1"/>
                <a:ext cx="11660"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557" name="Линия"/>
              <p:cNvSpPr/>
              <p:nvPr/>
            </p:nvSpPr>
            <p:spPr>
              <a:xfrm>
                <a:off x="-1" y="-1"/>
                <a:ext cx="11660"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561" name="Google Shape;4801;p57"/>
            <p:cNvGrpSpPr/>
            <p:nvPr/>
          </p:nvGrpSpPr>
          <p:grpSpPr>
            <a:xfrm>
              <a:off x="781686" y="1014943"/>
              <a:ext cx="10116" cy="12701"/>
              <a:chOff x="0" y="0"/>
              <a:chExt cx="10115" cy="12699"/>
            </a:xfrm>
          </p:grpSpPr>
          <p:sp>
            <p:nvSpPr>
              <p:cNvPr id="3559" name="Линия"/>
              <p:cNvSpPr/>
              <p:nvPr/>
            </p:nvSpPr>
            <p:spPr>
              <a:xfrm flipH="1" flipV="1">
                <a:off x="-1" y="0"/>
                <a:ext cx="10117"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560" name="Линия"/>
              <p:cNvSpPr/>
              <p:nvPr/>
            </p:nvSpPr>
            <p:spPr>
              <a:xfrm>
                <a:off x="-1" y="0"/>
                <a:ext cx="10117"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562" name="Google Shape;4803;p57"/>
            <p:cNvSpPr/>
            <p:nvPr/>
          </p:nvSpPr>
          <p:spPr>
            <a:xfrm>
              <a:off x="821295" y="105507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043" y="0"/>
                    <a:pt x="6943" y="0"/>
                    <a:pt x="0" y="21600"/>
                  </a:cubicBezTo>
                  <a:cubicBezTo>
                    <a:pt x="6943" y="21600"/>
                    <a:pt x="15043" y="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65" name="Google Shape;4806;p57"/>
            <p:cNvGrpSpPr/>
            <p:nvPr/>
          </p:nvGrpSpPr>
          <p:grpSpPr>
            <a:xfrm>
              <a:off x="820345" y="1060700"/>
              <a:ext cx="12701" cy="1594"/>
              <a:chOff x="0" y="0"/>
              <a:chExt cx="12700" cy="1592"/>
            </a:xfrm>
          </p:grpSpPr>
          <p:sp>
            <p:nvSpPr>
              <p:cNvPr id="3563" name="Линия"/>
              <p:cNvSpPr/>
              <p:nvPr/>
            </p:nvSpPr>
            <p:spPr>
              <a:xfrm flipH="1">
                <a:off x="-1" y="0"/>
                <a:ext cx="12702" cy="1593"/>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564" name="Линия"/>
              <p:cNvSpPr/>
              <p:nvPr/>
            </p:nvSpPr>
            <p:spPr>
              <a:xfrm flipV="1">
                <a:off x="0" y="0"/>
                <a:ext cx="12701" cy="1593"/>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568" name="Google Shape;4808;p57"/>
            <p:cNvGrpSpPr/>
            <p:nvPr/>
          </p:nvGrpSpPr>
          <p:grpSpPr>
            <a:xfrm>
              <a:off x="819204" y="1055241"/>
              <a:ext cx="12701" cy="12701"/>
              <a:chOff x="0" y="0"/>
              <a:chExt cx="12700" cy="12700"/>
            </a:xfrm>
          </p:grpSpPr>
          <p:sp>
            <p:nvSpPr>
              <p:cNvPr id="3566"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71" y="12343"/>
                      <a:pt x="7521" y="216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67"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521" y="21600"/>
                      <a:pt x="14271" y="12343"/>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71" name="Google Shape;4812;p57"/>
            <p:cNvGrpSpPr/>
            <p:nvPr/>
          </p:nvGrpSpPr>
          <p:grpSpPr>
            <a:xfrm>
              <a:off x="784466" y="1019220"/>
              <a:ext cx="12701" cy="12701"/>
              <a:chOff x="0" y="0"/>
              <a:chExt cx="12699" cy="12699"/>
            </a:xfrm>
          </p:grpSpPr>
          <p:sp>
            <p:nvSpPr>
              <p:cNvPr id="3569" name="Линия"/>
              <p:cNvSpPr/>
              <p:nvPr/>
            </p:nvSpPr>
            <p:spPr>
              <a:xfrm flipH="1" flipV="1">
                <a:off x="0" y="-1"/>
                <a:ext cx="12700"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570" name="Линия"/>
              <p:cNvSpPr/>
              <p:nvPr/>
            </p:nvSpPr>
            <p:spPr>
              <a:xfrm>
                <a:off x="0" y="-1"/>
                <a:ext cx="12700"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572" name="Google Shape;4820;p57"/>
            <p:cNvSpPr/>
            <p:nvPr/>
          </p:nvSpPr>
          <p:spPr>
            <a:xfrm>
              <a:off x="612805" y="769219"/>
              <a:ext cx="22000" cy="18019"/>
            </a:xfrm>
            <a:custGeom>
              <a:avLst/>
              <a:gdLst/>
              <a:ahLst/>
              <a:cxnLst>
                <a:cxn ang="0">
                  <a:pos x="wd2" y="hd2"/>
                </a:cxn>
                <a:cxn ang="5400000">
                  <a:pos x="wd2" y="hd2"/>
                </a:cxn>
                <a:cxn ang="10800000">
                  <a:pos x="wd2" y="hd2"/>
                </a:cxn>
                <a:cxn ang="16200000">
                  <a:pos x="wd2" y="hd2"/>
                </a:cxn>
              </a:cxnLst>
              <a:rect l="0" t="0" r="r" b="b"/>
              <a:pathLst>
                <a:path w="21496" h="21600" fill="norm" stroke="1" extrusionOk="0">
                  <a:moveTo>
                    <a:pt x="1714" y="0"/>
                  </a:moveTo>
                  <a:cubicBezTo>
                    <a:pt x="1899" y="1253"/>
                    <a:pt x="1475" y="2572"/>
                    <a:pt x="639" y="3369"/>
                  </a:cubicBezTo>
                  <a:cubicBezTo>
                    <a:pt x="135" y="3988"/>
                    <a:pt x="-104" y="4786"/>
                    <a:pt x="42" y="5648"/>
                  </a:cubicBezTo>
                  <a:cubicBezTo>
                    <a:pt x="175" y="7292"/>
                    <a:pt x="1103" y="8660"/>
                    <a:pt x="2364" y="9229"/>
                  </a:cubicBezTo>
                  <a:cubicBezTo>
                    <a:pt x="3120" y="9587"/>
                    <a:pt x="3545" y="9718"/>
                    <a:pt x="3823" y="9718"/>
                  </a:cubicBezTo>
                  <a:cubicBezTo>
                    <a:pt x="4128" y="9718"/>
                    <a:pt x="4235" y="9555"/>
                    <a:pt x="4354" y="9343"/>
                  </a:cubicBezTo>
                  <a:cubicBezTo>
                    <a:pt x="4752" y="8594"/>
                    <a:pt x="5402" y="8155"/>
                    <a:pt x="6092" y="8155"/>
                  </a:cubicBezTo>
                  <a:cubicBezTo>
                    <a:pt x="6132" y="8155"/>
                    <a:pt x="6172" y="8155"/>
                    <a:pt x="6225" y="8155"/>
                  </a:cubicBezTo>
                  <a:cubicBezTo>
                    <a:pt x="7658" y="8155"/>
                    <a:pt x="8268" y="9522"/>
                    <a:pt x="8679" y="10434"/>
                  </a:cubicBezTo>
                  <a:cubicBezTo>
                    <a:pt x="9051" y="11231"/>
                    <a:pt x="9197" y="11459"/>
                    <a:pt x="9422" y="11459"/>
                  </a:cubicBezTo>
                  <a:cubicBezTo>
                    <a:pt x="10683" y="11459"/>
                    <a:pt x="12819" y="12534"/>
                    <a:pt x="14212" y="14308"/>
                  </a:cubicBezTo>
                  <a:cubicBezTo>
                    <a:pt x="15048" y="15333"/>
                    <a:pt x="15459" y="16701"/>
                    <a:pt x="15459" y="18133"/>
                  </a:cubicBezTo>
                  <a:cubicBezTo>
                    <a:pt x="15326" y="18979"/>
                    <a:pt x="15512" y="19891"/>
                    <a:pt x="15977" y="20575"/>
                  </a:cubicBezTo>
                  <a:cubicBezTo>
                    <a:pt x="16481" y="21209"/>
                    <a:pt x="17410" y="21551"/>
                    <a:pt x="18763" y="21551"/>
                  </a:cubicBezTo>
                  <a:cubicBezTo>
                    <a:pt x="19134" y="21551"/>
                    <a:pt x="19506" y="21551"/>
                    <a:pt x="19917" y="21600"/>
                  </a:cubicBezTo>
                  <a:lnTo>
                    <a:pt x="19917" y="21551"/>
                  </a:lnTo>
                  <a:cubicBezTo>
                    <a:pt x="20010" y="21209"/>
                    <a:pt x="20103" y="20916"/>
                    <a:pt x="20196" y="20640"/>
                  </a:cubicBezTo>
                  <a:cubicBezTo>
                    <a:pt x="20289" y="20347"/>
                    <a:pt x="20342" y="20119"/>
                    <a:pt x="20382" y="19891"/>
                  </a:cubicBezTo>
                  <a:cubicBezTo>
                    <a:pt x="20620" y="19386"/>
                    <a:pt x="20713" y="18751"/>
                    <a:pt x="20660" y="18182"/>
                  </a:cubicBezTo>
                  <a:cubicBezTo>
                    <a:pt x="20620" y="18019"/>
                    <a:pt x="20620" y="17840"/>
                    <a:pt x="20567" y="17677"/>
                  </a:cubicBezTo>
                  <a:lnTo>
                    <a:pt x="20567" y="15903"/>
                  </a:lnTo>
                  <a:cubicBezTo>
                    <a:pt x="20567" y="15838"/>
                    <a:pt x="20620" y="15610"/>
                    <a:pt x="20620" y="15447"/>
                  </a:cubicBezTo>
                  <a:cubicBezTo>
                    <a:pt x="20660" y="15219"/>
                    <a:pt x="20660" y="15219"/>
                    <a:pt x="20713" y="15040"/>
                  </a:cubicBezTo>
                  <a:cubicBezTo>
                    <a:pt x="20713" y="14926"/>
                    <a:pt x="20753" y="14698"/>
                    <a:pt x="20806" y="14536"/>
                  </a:cubicBezTo>
                  <a:cubicBezTo>
                    <a:pt x="20806" y="14357"/>
                    <a:pt x="20846" y="14308"/>
                    <a:pt x="20846" y="14194"/>
                  </a:cubicBezTo>
                  <a:cubicBezTo>
                    <a:pt x="20899" y="14080"/>
                    <a:pt x="20939" y="13852"/>
                    <a:pt x="21032" y="13673"/>
                  </a:cubicBezTo>
                  <a:cubicBezTo>
                    <a:pt x="21085" y="13445"/>
                    <a:pt x="21085" y="13396"/>
                    <a:pt x="21125" y="13282"/>
                  </a:cubicBezTo>
                  <a:cubicBezTo>
                    <a:pt x="21178" y="13168"/>
                    <a:pt x="21270" y="12940"/>
                    <a:pt x="21363" y="12761"/>
                  </a:cubicBezTo>
                  <a:cubicBezTo>
                    <a:pt x="21403" y="12534"/>
                    <a:pt x="21403" y="12534"/>
                    <a:pt x="21496" y="12420"/>
                  </a:cubicBezTo>
                  <a:lnTo>
                    <a:pt x="21496" y="12371"/>
                  </a:lnTo>
                  <a:cubicBezTo>
                    <a:pt x="19174" y="9115"/>
                    <a:pt x="16998" y="5811"/>
                    <a:pt x="14995" y="2279"/>
                  </a:cubicBezTo>
                  <a:lnTo>
                    <a:pt x="14676" y="2279"/>
                  </a:lnTo>
                  <a:cubicBezTo>
                    <a:pt x="14438" y="2279"/>
                    <a:pt x="14159" y="2344"/>
                    <a:pt x="13933" y="2344"/>
                  </a:cubicBezTo>
                  <a:lnTo>
                    <a:pt x="13469" y="2344"/>
                  </a:lnTo>
                  <a:lnTo>
                    <a:pt x="13097" y="2279"/>
                  </a:lnTo>
                  <a:lnTo>
                    <a:pt x="12952" y="2279"/>
                  </a:lnTo>
                  <a:lnTo>
                    <a:pt x="12633" y="2230"/>
                  </a:lnTo>
                  <a:lnTo>
                    <a:pt x="12540" y="2230"/>
                  </a:lnTo>
                  <a:cubicBezTo>
                    <a:pt x="12394" y="2230"/>
                    <a:pt x="12262" y="2165"/>
                    <a:pt x="12169" y="2116"/>
                  </a:cubicBezTo>
                  <a:lnTo>
                    <a:pt x="12076" y="2051"/>
                  </a:lnTo>
                  <a:cubicBezTo>
                    <a:pt x="11930" y="2002"/>
                    <a:pt x="11837" y="1937"/>
                    <a:pt x="11744" y="1888"/>
                  </a:cubicBezTo>
                  <a:lnTo>
                    <a:pt x="11651" y="1823"/>
                  </a:lnTo>
                  <a:cubicBezTo>
                    <a:pt x="11519" y="1774"/>
                    <a:pt x="11426" y="1660"/>
                    <a:pt x="11280" y="1546"/>
                  </a:cubicBezTo>
                  <a:cubicBezTo>
                    <a:pt x="10630" y="977"/>
                    <a:pt x="9104" y="912"/>
                    <a:pt x="7751" y="863"/>
                  </a:cubicBezTo>
                  <a:cubicBezTo>
                    <a:pt x="6410" y="798"/>
                    <a:pt x="5150" y="749"/>
                    <a:pt x="4261" y="228"/>
                  </a:cubicBezTo>
                  <a:cubicBezTo>
                    <a:pt x="4168" y="179"/>
                    <a:pt x="4075" y="114"/>
                    <a:pt x="3982" y="65"/>
                  </a:cubicBezTo>
                  <a:lnTo>
                    <a:pt x="3890" y="65"/>
                  </a:lnTo>
                  <a:lnTo>
                    <a:pt x="3571"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73" name="Google Shape;4834;p57"/>
            <p:cNvSpPr/>
            <p:nvPr/>
          </p:nvSpPr>
          <p:spPr>
            <a:xfrm>
              <a:off x="634994" y="779606"/>
              <a:ext cx="41032" cy="16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194" y="0"/>
                  </a:moveTo>
                  <a:cubicBezTo>
                    <a:pt x="11786" y="0"/>
                    <a:pt x="10221" y="2763"/>
                    <a:pt x="9063" y="5369"/>
                  </a:cubicBezTo>
                  <a:cubicBezTo>
                    <a:pt x="8155" y="7381"/>
                    <a:pt x="7169" y="8115"/>
                    <a:pt x="6197" y="8115"/>
                  </a:cubicBezTo>
                  <a:cubicBezTo>
                    <a:pt x="4775" y="8115"/>
                    <a:pt x="3381" y="6541"/>
                    <a:pt x="2280" y="5055"/>
                  </a:cubicBezTo>
                  <a:cubicBezTo>
                    <a:pt x="1651" y="4145"/>
                    <a:pt x="1079" y="2903"/>
                    <a:pt x="579" y="1557"/>
                  </a:cubicBezTo>
                  <a:lnTo>
                    <a:pt x="550" y="1749"/>
                  </a:lnTo>
                  <a:lnTo>
                    <a:pt x="529" y="1994"/>
                  </a:lnTo>
                  <a:cubicBezTo>
                    <a:pt x="500" y="2169"/>
                    <a:pt x="479" y="2291"/>
                    <a:pt x="450" y="2484"/>
                  </a:cubicBezTo>
                  <a:cubicBezTo>
                    <a:pt x="450" y="2536"/>
                    <a:pt x="429" y="2606"/>
                    <a:pt x="429" y="2658"/>
                  </a:cubicBezTo>
                  <a:cubicBezTo>
                    <a:pt x="400" y="2903"/>
                    <a:pt x="379" y="3096"/>
                    <a:pt x="379" y="3271"/>
                  </a:cubicBezTo>
                  <a:lnTo>
                    <a:pt x="379" y="3341"/>
                  </a:lnTo>
                  <a:cubicBezTo>
                    <a:pt x="350" y="3585"/>
                    <a:pt x="350" y="3760"/>
                    <a:pt x="329" y="3953"/>
                  </a:cubicBezTo>
                  <a:lnTo>
                    <a:pt x="329" y="5125"/>
                  </a:lnTo>
                  <a:cubicBezTo>
                    <a:pt x="350" y="5247"/>
                    <a:pt x="350" y="5369"/>
                    <a:pt x="350" y="5492"/>
                  </a:cubicBezTo>
                  <a:cubicBezTo>
                    <a:pt x="429" y="6401"/>
                    <a:pt x="400" y="7451"/>
                    <a:pt x="250" y="8360"/>
                  </a:cubicBezTo>
                  <a:cubicBezTo>
                    <a:pt x="200" y="8727"/>
                    <a:pt x="150" y="9165"/>
                    <a:pt x="79" y="9462"/>
                  </a:cubicBezTo>
                  <a:lnTo>
                    <a:pt x="0" y="10144"/>
                  </a:lnTo>
                  <a:cubicBezTo>
                    <a:pt x="1630" y="10809"/>
                    <a:pt x="3702" y="12645"/>
                    <a:pt x="4782" y="15898"/>
                  </a:cubicBezTo>
                  <a:cubicBezTo>
                    <a:pt x="5103" y="17000"/>
                    <a:pt x="5604" y="17735"/>
                    <a:pt x="6154" y="17980"/>
                  </a:cubicBezTo>
                  <a:cubicBezTo>
                    <a:pt x="6833" y="18224"/>
                    <a:pt x="7383" y="19256"/>
                    <a:pt x="7684" y="20726"/>
                  </a:cubicBezTo>
                  <a:cubicBezTo>
                    <a:pt x="7777" y="21233"/>
                    <a:pt x="7977" y="21600"/>
                    <a:pt x="8205" y="21600"/>
                  </a:cubicBezTo>
                  <a:cubicBezTo>
                    <a:pt x="8220" y="21600"/>
                    <a:pt x="8241" y="21583"/>
                    <a:pt x="8263" y="21583"/>
                  </a:cubicBezTo>
                  <a:cubicBezTo>
                    <a:pt x="8884" y="21583"/>
                    <a:pt x="9664" y="19938"/>
                    <a:pt x="9885" y="18837"/>
                  </a:cubicBezTo>
                  <a:cubicBezTo>
                    <a:pt x="9964" y="18522"/>
                    <a:pt x="9964" y="18347"/>
                    <a:pt x="9535" y="17297"/>
                  </a:cubicBezTo>
                  <a:cubicBezTo>
                    <a:pt x="9135" y="16510"/>
                    <a:pt x="8863" y="15461"/>
                    <a:pt x="8713" y="14237"/>
                  </a:cubicBezTo>
                  <a:cubicBezTo>
                    <a:pt x="8563" y="12225"/>
                    <a:pt x="9313" y="11491"/>
                    <a:pt x="9814" y="11001"/>
                  </a:cubicBezTo>
                  <a:cubicBezTo>
                    <a:pt x="10364" y="10511"/>
                    <a:pt x="10686" y="10074"/>
                    <a:pt x="10814" y="9095"/>
                  </a:cubicBezTo>
                  <a:cubicBezTo>
                    <a:pt x="10964" y="7696"/>
                    <a:pt x="11436" y="6524"/>
                    <a:pt x="12137" y="5667"/>
                  </a:cubicBezTo>
                  <a:cubicBezTo>
                    <a:pt x="12866" y="4845"/>
                    <a:pt x="13731" y="4372"/>
                    <a:pt x="14502" y="4372"/>
                  </a:cubicBezTo>
                  <a:cubicBezTo>
                    <a:pt x="14988" y="4372"/>
                    <a:pt x="15439" y="4565"/>
                    <a:pt x="15789" y="4932"/>
                  </a:cubicBezTo>
                  <a:cubicBezTo>
                    <a:pt x="16840" y="6034"/>
                    <a:pt x="17469" y="7451"/>
                    <a:pt x="17640" y="9095"/>
                  </a:cubicBezTo>
                  <a:cubicBezTo>
                    <a:pt x="17769" y="10441"/>
                    <a:pt x="17569" y="11858"/>
                    <a:pt x="17068" y="13257"/>
                  </a:cubicBezTo>
                  <a:cubicBezTo>
                    <a:pt x="16568" y="14674"/>
                    <a:pt x="18091" y="18714"/>
                    <a:pt x="19020" y="20848"/>
                  </a:cubicBezTo>
                  <a:lnTo>
                    <a:pt x="19670" y="19256"/>
                  </a:lnTo>
                  <a:lnTo>
                    <a:pt x="19892" y="18644"/>
                  </a:lnTo>
                  <a:lnTo>
                    <a:pt x="20242" y="17787"/>
                  </a:lnTo>
                  <a:lnTo>
                    <a:pt x="20392" y="17490"/>
                  </a:lnTo>
                  <a:lnTo>
                    <a:pt x="20692" y="16755"/>
                  </a:lnTo>
                  <a:lnTo>
                    <a:pt x="20871" y="16388"/>
                  </a:lnTo>
                  <a:lnTo>
                    <a:pt x="20971" y="16143"/>
                  </a:lnTo>
                  <a:lnTo>
                    <a:pt x="21121" y="15828"/>
                  </a:lnTo>
                  <a:lnTo>
                    <a:pt x="21200" y="15653"/>
                  </a:lnTo>
                  <a:cubicBezTo>
                    <a:pt x="21271" y="15531"/>
                    <a:pt x="21321" y="15409"/>
                    <a:pt x="21371" y="15286"/>
                  </a:cubicBezTo>
                  <a:lnTo>
                    <a:pt x="21400" y="15286"/>
                  </a:lnTo>
                  <a:lnTo>
                    <a:pt x="21421" y="15216"/>
                  </a:lnTo>
                  <a:lnTo>
                    <a:pt x="21450" y="15094"/>
                  </a:lnTo>
                  <a:lnTo>
                    <a:pt x="21450" y="15041"/>
                  </a:lnTo>
                  <a:lnTo>
                    <a:pt x="21471" y="14919"/>
                  </a:lnTo>
                  <a:lnTo>
                    <a:pt x="21471" y="14849"/>
                  </a:lnTo>
                  <a:cubicBezTo>
                    <a:pt x="21471" y="14796"/>
                    <a:pt x="21500" y="14674"/>
                    <a:pt x="21521" y="14604"/>
                  </a:cubicBezTo>
                  <a:cubicBezTo>
                    <a:pt x="21550" y="14482"/>
                    <a:pt x="21550" y="14359"/>
                    <a:pt x="21571" y="14237"/>
                  </a:cubicBezTo>
                  <a:lnTo>
                    <a:pt x="21571" y="14114"/>
                  </a:lnTo>
                  <a:lnTo>
                    <a:pt x="21600" y="13869"/>
                  </a:lnTo>
                  <a:cubicBezTo>
                    <a:pt x="21050" y="12645"/>
                    <a:pt x="20442" y="10319"/>
                    <a:pt x="19692" y="7573"/>
                  </a:cubicBezTo>
                  <a:lnTo>
                    <a:pt x="19370" y="6401"/>
                  </a:lnTo>
                  <a:cubicBezTo>
                    <a:pt x="18519" y="3218"/>
                    <a:pt x="17140" y="2414"/>
                    <a:pt x="15818" y="1679"/>
                  </a:cubicBezTo>
                  <a:cubicBezTo>
                    <a:pt x="15217" y="1382"/>
                    <a:pt x="14667" y="1014"/>
                    <a:pt x="14116" y="455"/>
                  </a:cubicBezTo>
                  <a:cubicBezTo>
                    <a:pt x="13816" y="140"/>
                    <a:pt x="13509" y="0"/>
                    <a:pt x="1319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74" name="Google Shape;4839;p57"/>
            <p:cNvSpPr/>
            <p:nvPr/>
          </p:nvSpPr>
          <p:spPr>
            <a:xfrm>
              <a:off x="628936" y="78017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00" y="6171"/>
                    <a:pt x="7200" y="14400"/>
                    <a:pt x="0" y="21600"/>
                  </a:cubicBezTo>
                  <a:cubicBezTo>
                    <a:pt x="10286" y="14400"/>
                    <a:pt x="17486" y="72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77" name="Google Shape;4840;p57"/>
            <p:cNvGrpSpPr/>
            <p:nvPr/>
          </p:nvGrpSpPr>
          <p:grpSpPr>
            <a:xfrm>
              <a:off x="629233" y="778606"/>
              <a:ext cx="12701" cy="12701"/>
              <a:chOff x="0" y="0"/>
              <a:chExt cx="12699" cy="12700"/>
            </a:xfrm>
          </p:grpSpPr>
          <p:sp>
            <p:nvSpPr>
              <p:cNvPr id="357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17607" h="21600" fill="norm" stroke="1" extrusionOk="0">
                    <a:moveTo>
                      <a:pt x="13114" y="0"/>
                    </a:moveTo>
                    <a:cubicBezTo>
                      <a:pt x="21600" y="7200"/>
                      <a:pt x="18514" y="14914"/>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7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17607" h="21600" fill="norm" stroke="1" extrusionOk="0">
                    <a:moveTo>
                      <a:pt x="0" y="21600"/>
                    </a:moveTo>
                    <a:cubicBezTo>
                      <a:pt x="18514" y="14914"/>
                      <a:pt x="21600" y="7200"/>
                      <a:pt x="13114"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578" name="Google Shape;4845;p57"/>
            <p:cNvSpPr/>
            <p:nvPr/>
          </p:nvSpPr>
          <p:spPr>
            <a:xfrm>
              <a:off x="664036" y="758588"/>
              <a:ext cx="86653" cy="1230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768" y="0"/>
                  </a:moveTo>
                  <a:cubicBezTo>
                    <a:pt x="13582" y="0"/>
                    <a:pt x="13393" y="107"/>
                    <a:pt x="13095" y="307"/>
                  </a:cubicBezTo>
                  <a:cubicBezTo>
                    <a:pt x="12797" y="498"/>
                    <a:pt x="12465" y="715"/>
                    <a:pt x="12029" y="758"/>
                  </a:cubicBezTo>
                  <a:cubicBezTo>
                    <a:pt x="11555" y="808"/>
                    <a:pt x="11328" y="949"/>
                    <a:pt x="11067" y="1108"/>
                  </a:cubicBezTo>
                  <a:cubicBezTo>
                    <a:pt x="10902" y="1225"/>
                    <a:pt x="10702" y="1325"/>
                    <a:pt x="10489" y="1409"/>
                  </a:cubicBezTo>
                  <a:cubicBezTo>
                    <a:pt x="10204" y="1492"/>
                    <a:pt x="9883" y="1542"/>
                    <a:pt x="9561" y="1542"/>
                  </a:cubicBezTo>
                  <a:cubicBezTo>
                    <a:pt x="9301" y="1559"/>
                    <a:pt x="8935" y="1583"/>
                    <a:pt x="8935" y="1659"/>
                  </a:cubicBezTo>
                  <a:cubicBezTo>
                    <a:pt x="8922" y="1733"/>
                    <a:pt x="8898" y="1883"/>
                    <a:pt x="8722" y="1942"/>
                  </a:cubicBezTo>
                  <a:cubicBezTo>
                    <a:pt x="8675" y="1959"/>
                    <a:pt x="8631" y="1966"/>
                    <a:pt x="8583" y="1966"/>
                  </a:cubicBezTo>
                  <a:cubicBezTo>
                    <a:pt x="8455" y="1966"/>
                    <a:pt x="8323" y="1907"/>
                    <a:pt x="8201" y="1849"/>
                  </a:cubicBezTo>
                  <a:cubicBezTo>
                    <a:pt x="8069" y="1792"/>
                    <a:pt x="7940" y="1742"/>
                    <a:pt x="7798" y="1709"/>
                  </a:cubicBezTo>
                  <a:cubicBezTo>
                    <a:pt x="7788" y="1706"/>
                    <a:pt x="7778" y="1706"/>
                    <a:pt x="7764" y="1706"/>
                  </a:cubicBezTo>
                  <a:cubicBezTo>
                    <a:pt x="7646" y="1706"/>
                    <a:pt x="7382" y="1780"/>
                    <a:pt x="7026" y="1983"/>
                  </a:cubicBezTo>
                  <a:cubicBezTo>
                    <a:pt x="6637" y="2216"/>
                    <a:pt x="6329" y="2517"/>
                    <a:pt x="6339" y="2676"/>
                  </a:cubicBezTo>
                  <a:cubicBezTo>
                    <a:pt x="6339" y="2734"/>
                    <a:pt x="6353" y="2784"/>
                    <a:pt x="6363" y="2843"/>
                  </a:cubicBezTo>
                  <a:cubicBezTo>
                    <a:pt x="6424" y="3227"/>
                    <a:pt x="6481" y="3661"/>
                    <a:pt x="5581" y="4061"/>
                  </a:cubicBezTo>
                  <a:cubicBezTo>
                    <a:pt x="4965" y="4338"/>
                    <a:pt x="4528" y="4795"/>
                    <a:pt x="4173" y="5155"/>
                  </a:cubicBezTo>
                  <a:cubicBezTo>
                    <a:pt x="4031" y="5305"/>
                    <a:pt x="3913" y="5429"/>
                    <a:pt x="3794" y="5529"/>
                  </a:cubicBezTo>
                  <a:cubicBezTo>
                    <a:pt x="3699" y="5622"/>
                    <a:pt x="3544" y="5679"/>
                    <a:pt x="3378" y="5679"/>
                  </a:cubicBezTo>
                  <a:lnTo>
                    <a:pt x="3378" y="5689"/>
                  </a:lnTo>
                  <a:cubicBezTo>
                    <a:pt x="3368" y="5729"/>
                    <a:pt x="3344" y="5763"/>
                    <a:pt x="3330" y="5796"/>
                  </a:cubicBezTo>
                  <a:lnTo>
                    <a:pt x="3320" y="5813"/>
                  </a:lnTo>
                  <a:cubicBezTo>
                    <a:pt x="3307" y="5839"/>
                    <a:pt x="3283" y="5863"/>
                    <a:pt x="3273" y="5889"/>
                  </a:cubicBezTo>
                  <a:lnTo>
                    <a:pt x="3259" y="5896"/>
                  </a:lnTo>
                  <a:cubicBezTo>
                    <a:pt x="3236" y="5923"/>
                    <a:pt x="3212" y="5946"/>
                    <a:pt x="3188" y="5963"/>
                  </a:cubicBezTo>
                  <a:lnTo>
                    <a:pt x="3178" y="5980"/>
                  </a:lnTo>
                  <a:cubicBezTo>
                    <a:pt x="3154" y="5996"/>
                    <a:pt x="3131" y="6013"/>
                    <a:pt x="3093" y="6030"/>
                  </a:cubicBezTo>
                  <a:lnTo>
                    <a:pt x="3046" y="6056"/>
                  </a:lnTo>
                  <a:lnTo>
                    <a:pt x="3036" y="6073"/>
                  </a:lnTo>
                  <a:lnTo>
                    <a:pt x="2999" y="6089"/>
                  </a:lnTo>
                  <a:lnTo>
                    <a:pt x="2941" y="6130"/>
                  </a:lnTo>
                  <a:lnTo>
                    <a:pt x="2904" y="6147"/>
                  </a:lnTo>
                  <a:lnTo>
                    <a:pt x="2870" y="6173"/>
                  </a:lnTo>
                  <a:lnTo>
                    <a:pt x="2799" y="6223"/>
                  </a:lnTo>
                  <a:lnTo>
                    <a:pt x="2762" y="6240"/>
                  </a:lnTo>
                  <a:lnTo>
                    <a:pt x="2701" y="6280"/>
                  </a:lnTo>
                  <a:lnTo>
                    <a:pt x="2667" y="6306"/>
                  </a:lnTo>
                  <a:lnTo>
                    <a:pt x="2606" y="6347"/>
                  </a:lnTo>
                  <a:lnTo>
                    <a:pt x="2572" y="6373"/>
                  </a:lnTo>
                  <a:lnTo>
                    <a:pt x="2525" y="6397"/>
                  </a:lnTo>
                  <a:lnTo>
                    <a:pt x="2488" y="6430"/>
                  </a:lnTo>
                  <a:lnTo>
                    <a:pt x="2440" y="6456"/>
                  </a:lnTo>
                  <a:lnTo>
                    <a:pt x="2406" y="6490"/>
                  </a:lnTo>
                  <a:lnTo>
                    <a:pt x="2359" y="6514"/>
                  </a:lnTo>
                  <a:lnTo>
                    <a:pt x="2322" y="6547"/>
                  </a:lnTo>
                  <a:lnTo>
                    <a:pt x="2288" y="6573"/>
                  </a:lnTo>
                  <a:lnTo>
                    <a:pt x="2241" y="6607"/>
                  </a:lnTo>
                  <a:lnTo>
                    <a:pt x="2227" y="6623"/>
                  </a:lnTo>
                  <a:lnTo>
                    <a:pt x="2027" y="6757"/>
                  </a:lnTo>
                  <a:cubicBezTo>
                    <a:pt x="2203" y="6873"/>
                    <a:pt x="2359" y="6974"/>
                    <a:pt x="2477" y="7064"/>
                  </a:cubicBezTo>
                  <a:cubicBezTo>
                    <a:pt x="2785" y="7281"/>
                    <a:pt x="2928" y="7591"/>
                    <a:pt x="2870" y="7898"/>
                  </a:cubicBezTo>
                  <a:cubicBezTo>
                    <a:pt x="2846" y="7975"/>
                    <a:pt x="2857" y="8041"/>
                    <a:pt x="2880" y="8108"/>
                  </a:cubicBezTo>
                  <a:cubicBezTo>
                    <a:pt x="3297" y="8682"/>
                    <a:pt x="3036" y="8926"/>
                    <a:pt x="2823" y="9026"/>
                  </a:cubicBezTo>
                  <a:cubicBezTo>
                    <a:pt x="2653" y="9226"/>
                    <a:pt x="2870" y="10587"/>
                    <a:pt x="3178" y="10820"/>
                  </a:cubicBezTo>
                  <a:cubicBezTo>
                    <a:pt x="3567" y="11137"/>
                    <a:pt x="3344" y="11421"/>
                    <a:pt x="3046" y="11795"/>
                  </a:cubicBezTo>
                  <a:cubicBezTo>
                    <a:pt x="2975" y="11888"/>
                    <a:pt x="2880" y="12005"/>
                    <a:pt x="2799" y="12122"/>
                  </a:cubicBezTo>
                  <a:cubicBezTo>
                    <a:pt x="2383" y="12696"/>
                    <a:pt x="1980" y="13039"/>
                    <a:pt x="1090" y="13072"/>
                  </a:cubicBezTo>
                  <a:cubicBezTo>
                    <a:pt x="795" y="13089"/>
                    <a:pt x="677" y="13289"/>
                    <a:pt x="558" y="13556"/>
                  </a:cubicBezTo>
                  <a:cubicBezTo>
                    <a:pt x="474" y="13723"/>
                    <a:pt x="393" y="13897"/>
                    <a:pt x="166" y="13914"/>
                  </a:cubicBezTo>
                  <a:cubicBezTo>
                    <a:pt x="71" y="14007"/>
                    <a:pt x="24" y="14124"/>
                    <a:pt x="0" y="14233"/>
                  </a:cubicBezTo>
                  <a:lnTo>
                    <a:pt x="37" y="14257"/>
                  </a:lnTo>
                  <a:lnTo>
                    <a:pt x="95" y="14290"/>
                  </a:lnTo>
                  <a:lnTo>
                    <a:pt x="179" y="14333"/>
                  </a:lnTo>
                  <a:lnTo>
                    <a:pt x="250" y="14367"/>
                  </a:lnTo>
                  <a:lnTo>
                    <a:pt x="332" y="14417"/>
                  </a:lnTo>
                  <a:lnTo>
                    <a:pt x="403" y="14441"/>
                  </a:lnTo>
                  <a:lnTo>
                    <a:pt x="498" y="14491"/>
                  </a:lnTo>
                  <a:lnTo>
                    <a:pt x="558" y="14524"/>
                  </a:lnTo>
                  <a:lnTo>
                    <a:pt x="653" y="14567"/>
                  </a:lnTo>
                  <a:lnTo>
                    <a:pt x="724" y="14591"/>
                  </a:lnTo>
                  <a:lnTo>
                    <a:pt x="819" y="14634"/>
                  </a:lnTo>
                  <a:lnTo>
                    <a:pt x="877" y="14667"/>
                  </a:lnTo>
                  <a:lnTo>
                    <a:pt x="971" y="14700"/>
                  </a:lnTo>
                  <a:lnTo>
                    <a:pt x="1042" y="14734"/>
                  </a:lnTo>
                  <a:lnTo>
                    <a:pt x="1127" y="14767"/>
                  </a:lnTo>
                  <a:lnTo>
                    <a:pt x="1198" y="14791"/>
                  </a:lnTo>
                  <a:lnTo>
                    <a:pt x="1279" y="14824"/>
                  </a:lnTo>
                  <a:lnTo>
                    <a:pt x="1340" y="14850"/>
                  </a:lnTo>
                  <a:lnTo>
                    <a:pt x="1421" y="14874"/>
                  </a:lnTo>
                  <a:lnTo>
                    <a:pt x="1482" y="14900"/>
                  </a:lnTo>
                  <a:lnTo>
                    <a:pt x="1553" y="14924"/>
                  </a:lnTo>
                  <a:lnTo>
                    <a:pt x="1611" y="14941"/>
                  </a:lnTo>
                  <a:lnTo>
                    <a:pt x="1682" y="14967"/>
                  </a:lnTo>
                  <a:lnTo>
                    <a:pt x="1729" y="14984"/>
                  </a:lnTo>
                  <a:lnTo>
                    <a:pt x="1790" y="15001"/>
                  </a:lnTo>
                  <a:lnTo>
                    <a:pt x="1838" y="15008"/>
                  </a:lnTo>
                  <a:lnTo>
                    <a:pt x="1885" y="15024"/>
                  </a:lnTo>
                  <a:lnTo>
                    <a:pt x="1919" y="15034"/>
                  </a:lnTo>
                  <a:lnTo>
                    <a:pt x="1980" y="15041"/>
                  </a:lnTo>
                  <a:lnTo>
                    <a:pt x="2051" y="15041"/>
                  </a:lnTo>
                  <a:cubicBezTo>
                    <a:pt x="2369" y="15041"/>
                    <a:pt x="2582" y="15201"/>
                    <a:pt x="2823" y="15368"/>
                  </a:cubicBezTo>
                  <a:cubicBezTo>
                    <a:pt x="2965" y="15475"/>
                    <a:pt x="3141" y="15585"/>
                    <a:pt x="3320" y="15668"/>
                  </a:cubicBezTo>
                  <a:lnTo>
                    <a:pt x="3391" y="15685"/>
                  </a:lnTo>
                  <a:cubicBezTo>
                    <a:pt x="3564" y="15749"/>
                    <a:pt x="3760" y="15778"/>
                    <a:pt x="3957" y="15778"/>
                  </a:cubicBezTo>
                  <a:cubicBezTo>
                    <a:pt x="4068" y="15778"/>
                    <a:pt x="4180" y="15768"/>
                    <a:pt x="4292" y="15751"/>
                  </a:cubicBezTo>
                  <a:cubicBezTo>
                    <a:pt x="4349" y="15742"/>
                    <a:pt x="4410" y="15725"/>
                    <a:pt x="4444" y="15701"/>
                  </a:cubicBezTo>
                  <a:cubicBezTo>
                    <a:pt x="4515" y="15642"/>
                    <a:pt x="4610" y="15608"/>
                    <a:pt x="4718" y="15608"/>
                  </a:cubicBezTo>
                  <a:lnTo>
                    <a:pt x="4799" y="15608"/>
                  </a:lnTo>
                  <a:lnTo>
                    <a:pt x="4847" y="15618"/>
                  </a:lnTo>
                  <a:lnTo>
                    <a:pt x="4870" y="15618"/>
                  </a:lnTo>
                  <a:lnTo>
                    <a:pt x="4908" y="15625"/>
                  </a:lnTo>
                  <a:lnTo>
                    <a:pt x="4931" y="15635"/>
                  </a:lnTo>
                  <a:lnTo>
                    <a:pt x="4979" y="15642"/>
                  </a:lnTo>
                  <a:lnTo>
                    <a:pt x="5002" y="15651"/>
                  </a:lnTo>
                  <a:lnTo>
                    <a:pt x="5050" y="15675"/>
                  </a:lnTo>
                  <a:lnTo>
                    <a:pt x="5060" y="15685"/>
                  </a:lnTo>
                  <a:lnTo>
                    <a:pt x="5121" y="15708"/>
                  </a:lnTo>
                  <a:lnTo>
                    <a:pt x="5192" y="15742"/>
                  </a:lnTo>
                  <a:lnTo>
                    <a:pt x="5202" y="15751"/>
                  </a:lnTo>
                  <a:lnTo>
                    <a:pt x="5273" y="15792"/>
                  </a:lnTo>
                  <a:cubicBezTo>
                    <a:pt x="5581" y="15985"/>
                    <a:pt x="5879" y="16202"/>
                    <a:pt x="6163" y="16419"/>
                  </a:cubicBezTo>
                  <a:lnTo>
                    <a:pt x="6211" y="16409"/>
                  </a:lnTo>
                  <a:lnTo>
                    <a:pt x="6329" y="16402"/>
                  </a:lnTo>
                  <a:lnTo>
                    <a:pt x="6434" y="16385"/>
                  </a:lnTo>
                  <a:lnTo>
                    <a:pt x="6529" y="16376"/>
                  </a:lnTo>
                  <a:lnTo>
                    <a:pt x="6624" y="16359"/>
                  </a:lnTo>
                  <a:lnTo>
                    <a:pt x="6718" y="16352"/>
                  </a:lnTo>
                  <a:lnTo>
                    <a:pt x="6803" y="16342"/>
                  </a:lnTo>
                  <a:lnTo>
                    <a:pt x="7547" y="16342"/>
                  </a:lnTo>
                  <a:lnTo>
                    <a:pt x="7585" y="16352"/>
                  </a:lnTo>
                  <a:lnTo>
                    <a:pt x="7608" y="16352"/>
                  </a:lnTo>
                  <a:lnTo>
                    <a:pt x="7642" y="16359"/>
                  </a:lnTo>
                  <a:lnTo>
                    <a:pt x="7666" y="16359"/>
                  </a:lnTo>
                  <a:lnTo>
                    <a:pt x="7690" y="16369"/>
                  </a:lnTo>
                  <a:lnTo>
                    <a:pt x="7703" y="16369"/>
                  </a:lnTo>
                  <a:lnTo>
                    <a:pt x="7727" y="16376"/>
                  </a:lnTo>
                  <a:lnTo>
                    <a:pt x="7737" y="16376"/>
                  </a:lnTo>
                  <a:lnTo>
                    <a:pt x="7761" y="16385"/>
                  </a:lnTo>
                  <a:lnTo>
                    <a:pt x="7784" y="16392"/>
                  </a:lnTo>
                  <a:cubicBezTo>
                    <a:pt x="8082" y="16519"/>
                    <a:pt x="8201" y="16759"/>
                    <a:pt x="8306" y="16993"/>
                  </a:cubicBezTo>
                  <a:cubicBezTo>
                    <a:pt x="8461" y="17303"/>
                    <a:pt x="8556" y="17443"/>
                    <a:pt x="8779" y="17460"/>
                  </a:cubicBezTo>
                  <a:cubicBezTo>
                    <a:pt x="9219" y="17494"/>
                    <a:pt x="9622" y="17653"/>
                    <a:pt x="9883" y="17903"/>
                  </a:cubicBezTo>
                  <a:cubicBezTo>
                    <a:pt x="10072" y="18054"/>
                    <a:pt x="10167" y="18254"/>
                    <a:pt x="10143" y="18454"/>
                  </a:cubicBezTo>
                  <a:cubicBezTo>
                    <a:pt x="10133" y="18495"/>
                    <a:pt x="10275" y="18578"/>
                    <a:pt x="10370" y="18638"/>
                  </a:cubicBezTo>
                  <a:cubicBezTo>
                    <a:pt x="10594" y="18771"/>
                    <a:pt x="10902" y="18962"/>
                    <a:pt x="10854" y="19264"/>
                  </a:cubicBezTo>
                  <a:cubicBezTo>
                    <a:pt x="10854" y="19264"/>
                    <a:pt x="10878" y="19298"/>
                    <a:pt x="11020" y="19331"/>
                  </a:cubicBezTo>
                  <a:cubicBezTo>
                    <a:pt x="11206" y="19369"/>
                    <a:pt x="11453" y="19386"/>
                    <a:pt x="11700" y="19386"/>
                  </a:cubicBezTo>
                  <a:cubicBezTo>
                    <a:pt x="12117" y="19386"/>
                    <a:pt x="12536" y="19341"/>
                    <a:pt x="12631" y="19305"/>
                  </a:cubicBezTo>
                  <a:cubicBezTo>
                    <a:pt x="12837" y="19190"/>
                    <a:pt x="13152" y="19114"/>
                    <a:pt x="13453" y="19114"/>
                  </a:cubicBezTo>
                  <a:cubicBezTo>
                    <a:pt x="13636" y="19114"/>
                    <a:pt x="13812" y="19143"/>
                    <a:pt x="13958" y="19205"/>
                  </a:cubicBezTo>
                  <a:cubicBezTo>
                    <a:pt x="13988" y="19214"/>
                    <a:pt x="14022" y="19219"/>
                    <a:pt x="14066" y="19219"/>
                  </a:cubicBezTo>
                  <a:cubicBezTo>
                    <a:pt x="14171" y="19219"/>
                    <a:pt x="14313" y="19195"/>
                    <a:pt x="14455" y="19171"/>
                  </a:cubicBezTo>
                  <a:lnTo>
                    <a:pt x="14564" y="19155"/>
                  </a:lnTo>
                  <a:lnTo>
                    <a:pt x="14574" y="19155"/>
                  </a:lnTo>
                  <a:lnTo>
                    <a:pt x="14669" y="19138"/>
                  </a:lnTo>
                  <a:lnTo>
                    <a:pt x="14692" y="19138"/>
                  </a:lnTo>
                  <a:cubicBezTo>
                    <a:pt x="14763" y="19131"/>
                    <a:pt x="14834" y="19121"/>
                    <a:pt x="14905" y="19121"/>
                  </a:cubicBezTo>
                  <a:lnTo>
                    <a:pt x="14919" y="19121"/>
                  </a:lnTo>
                  <a:cubicBezTo>
                    <a:pt x="14953" y="19121"/>
                    <a:pt x="14990" y="19121"/>
                    <a:pt x="15024" y="19131"/>
                  </a:cubicBezTo>
                  <a:lnTo>
                    <a:pt x="15048" y="19131"/>
                  </a:lnTo>
                  <a:cubicBezTo>
                    <a:pt x="15085" y="19131"/>
                    <a:pt x="15119" y="19138"/>
                    <a:pt x="15142" y="19148"/>
                  </a:cubicBezTo>
                  <a:cubicBezTo>
                    <a:pt x="15582" y="19255"/>
                    <a:pt x="15995" y="19414"/>
                    <a:pt x="16364" y="19605"/>
                  </a:cubicBezTo>
                  <a:cubicBezTo>
                    <a:pt x="16493" y="19672"/>
                    <a:pt x="16588" y="19765"/>
                    <a:pt x="16648" y="19865"/>
                  </a:cubicBezTo>
                  <a:cubicBezTo>
                    <a:pt x="16696" y="19956"/>
                    <a:pt x="16682" y="20056"/>
                    <a:pt x="16611" y="20139"/>
                  </a:cubicBezTo>
                  <a:cubicBezTo>
                    <a:pt x="16483" y="20282"/>
                    <a:pt x="16327" y="20415"/>
                    <a:pt x="16175" y="20539"/>
                  </a:cubicBezTo>
                  <a:cubicBezTo>
                    <a:pt x="15995" y="20673"/>
                    <a:pt x="15592" y="20999"/>
                    <a:pt x="15653" y="21083"/>
                  </a:cubicBezTo>
                  <a:cubicBezTo>
                    <a:pt x="15701" y="21150"/>
                    <a:pt x="15890" y="21233"/>
                    <a:pt x="16066" y="21307"/>
                  </a:cubicBezTo>
                  <a:lnTo>
                    <a:pt x="16198" y="21357"/>
                  </a:lnTo>
                  <a:lnTo>
                    <a:pt x="16222" y="21374"/>
                  </a:lnTo>
                  <a:lnTo>
                    <a:pt x="16351" y="21433"/>
                  </a:lnTo>
                  <a:lnTo>
                    <a:pt x="16374" y="21450"/>
                  </a:lnTo>
                  <a:cubicBezTo>
                    <a:pt x="16422" y="21467"/>
                    <a:pt x="16459" y="21490"/>
                    <a:pt x="16493" y="21507"/>
                  </a:cubicBezTo>
                  <a:lnTo>
                    <a:pt x="16506" y="21517"/>
                  </a:lnTo>
                  <a:cubicBezTo>
                    <a:pt x="16540" y="21540"/>
                    <a:pt x="16588" y="21567"/>
                    <a:pt x="16625" y="21590"/>
                  </a:cubicBezTo>
                  <a:lnTo>
                    <a:pt x="16635" y="21600"/>
                  </a:lnTo>
                  <a:lnTo>
                    <a:pt x="16648" y="21590"/>
                  </a:lnTo>
                  <a:cubicBezTo>
                    <a:pt x="16659" y="21583"/>
                    <a:pt x="16672" y="21567"/>
                    <a:pt x="16682" y="21557"/>
                  </a:cubicBezTo>
                  <a:lnTo>
                    <a:pt x="16696" y="21550"/>
                  </a:lnTo>
                  <a:cubicBezTo>
                    <a:pt x="16706" y="21533"/>
                    <a:pt x="16720" y="21517"/>
                    <a:pt x="16730" y="21500"/>
                  </a:cubicBezTo>
                  <a:lnTo>
                    <a:pt x="16743" y="21483"/>
                  </a:lnTo>
                  <a:cubicBezTo>
                    <a:pt x="16753" y="21474"/>
                    <a:pt x="16767" y="21450"/>
                    <a:pt x="16767" y="21433"/>
                  </a:cubicBezTo>
                  <a:lnTo>
                    <a:pt x="16777" y="21407"/>
                  </a:lnTo>
                  <a:cubicBezTo>
                    <a:pt x="16791" y="21390"/>
                    <a:pt x="16804" y="21374"/>
                    <a:pt x="16814" y="21350"/>
                  </a:cubicBezTo>
                  <a:lnTo>
                    <a:pt x="16828" y="21324"/>
                  </a:lnTo>
                  <a:cubicBezTo>
                    <a:pt x="16838" y="21300"/>
                    <a:pt x="16852" y="21273"/>
                    <a:pt x="16862" y="21250"/>
                  </a:cubicBezTo>
                  <a:lnTo>
                    <a:pt x="16875" y="21216"/>
                  </a:lnTo>
                  <a:cubicBezTo>
                    <a:pt x="16885" y="21190"/>
                    <a:pt x="16899" y="21173"/>
                    <a:pt x="16899" y="21150"/>
                  </a:cubicBezTo>
                  <a:lnTo>
                    <a:pt x="16923" y="21107"/>
                  </a:lnTo>
                  <a:cubicBezTo>
                    <a:pt x="16923" y="21083"/>
                    <a:pt x="16933" y="21057"/>
                    <a:pt x="16946" y="21033"/>
                  </a:cubicBezTo>
                  <a:lnTo>
                    <a:pt x="16956" y="20990"/>
                  </a:lnTo>
                  <a:cubicBezTo>
                    <a:pt x="16970" y="20966"/>
                    <a:pt x="16970" y="20940"/>
                    <a:pt x="16980" y="20916"/>
                  </a:cubicBezTo>
                  <a:lnTo>
                    <a:pt x="16994" y="20866"/>
                  </a:lnTo>
                  <a:cubicBezTo>
                    <a:pt x="16994" y="20840"/>
                    <a:pt x="17004" y="20816"/>
                    <a:pt x="17017" y="20790"/>
                  </a:cubicBezTo>
                  <a:lnTo>
                    <a:pt x="17028" y="20740"/>
                  </a:lnTo>
                  <a:cubicBezTo>
                    <a:pt x="17028" y="20716"/>
                    <a:pt x="17041" y="20690"/>
                    <a:pt x="17041" y="20666"/>
                  </a:cubicBezTo>
                  <a:cubicBezTo>
                    <a:pt x="17051" y="20632"/>
                    <a:pt x="17051" y="20623"/>
                    <a:pt x="17051" y="20606"/>
                  </a:cubicBezTo>
                  <a:cubicBezTo>
                    <a:pt x="17065" y="20589"/>
                    <a:pt x="17065" y="20556"/>
                    <a:pt x="17075" y="20532"/>
                  </a:cubicBezTo>
                  <a:lnTo>
                    <a:pt x="17075" y="20482"/>
                  </a:lnTo>
                  <a:cubicBezTo>
                    <a:pt x="17075" y="20456"/>
                    <a:pt x="17088" y="20432"/>
                    <a:pt x="17088" y="20406"/>
                  </a:cubicBezTo>
                  <a:cubicBezTo>
                    <a:pt x="17099" y="20382"/>
                    <a:pt x="17088" y="20373"/>
                    <a:pt x="17099" y="20356"/>
                  </a:cubicBezTo>
                  <a:cubicBezTo>
                    <a:pt x="17112" y="20339"/>
                    <a:pt x="17099" y="20299"/>
                    <a:pt x="17112" y="20272"/>
                  </a:cubicBezTo>
                  <a:cubicBezTo>
                    <a:pt x="17122" y="20249"/>
                    <a:pt x="17112" y="20249"/>
                    <a:pt x="17112" y="20232"/>
                  </a:cubicBezTo>
                  <a:lnTo>
                    <a:pt x="17112" y="19998"/>
                  </a:lnTo>
                  <a:cubicBezTo>
                    <a:pt x="17160" y="19388"/>
                    <a:pt x="17288" y="18778"/>
                    <a:pt x="17501" y="18178"/>
                  </a:cubicBezTo>
                  <a:cubicBezTo>
                    <a:pt x="17633" y="17844"/>
                    <a:pt x="17336" y="17553"/>
                    <a:pt x="16994" y="17219"/>
                  </a:cubicBezTo>
                  <a:cubicBezTo>
                    <a:pt x="16696" y="16919"/>
                    <a:pt x="16351" y="16593"/>
                    <a:pt x="16303" y="16192"/>
                  </a:cubicBezTo>
                  <a:lnTo>
                    <a:pt x="16303" y="16109"/>
                  </a:lnTo>
                  <a:cubicBezTo>
                    <a:pt x="16303" y="15501"/>
                    <a:pt x="16635" y="15434"/>
                    <a:pt x="17075" y="15408"/>
                  </a:cubicBezTo>
                  <a:cubicBezTo>
                    <a:pt x="17288" y="15401"/>
                    <a:pt x="17491" y="15358"/>
                    <a:pt x="17657" y="15284"/>
                  </a:cubicBezTo>
                  <a:cubicBezTo>
                    <a:pt x="17738" y="15251"/>
                    <a:pt x="17799" y="15208"/>
                    <a:pt x="17847" y="15158"/>
                  </a:cubicBezTo>
                  <a:cubicBezTo>
                    <a:pt x="17823" y="15141"/>
                    <a:pt x="17715" y="15084"/>
                    <a:pt x="17373" y="15024"/>
                  </a:cubicBezTo>
                  <a:cubicBezTo>
                    <a:pt x="17325" y="15017"/>
                    <a:pt x="17264" y="15008"/>
                    <a:pt x="17217" y="14991"/>
                  </a:cubicBezTo>
                  <a:cubicBezTo>
                    <a:pt x="17075" y="14924"/>
                    <a:pt x="16946" y="14841"/>
                    <a:pt x="16862" y="14734"/>
                  </a:cubicBezTo>
                  <a:cubicBezTo>
                    <a:pt x="16743" y="14584"/>
                    <a:pt x="16682" y="14417"/>
                    <a:pt x="16682" y="14250"/>
                  </a:cubicBezTo>
                  <a:cubicBezTo>
                    <a:pt x="16682" y="14207"/>
                    <a:pt x="16696" y="14157"/>
                    <a:pt x="16720" y="14107"/>
                  </a:cubicBezTo>
                  <a:cubicBezTo>
                    <a:pt x="16811" y="13900"/>
                    <a:pt x="17268" y="13833"/>
                    <a:pt x="18246" y="13833"/>
                  </a:cubicBezTo>
                  <a:cubicBezTo>
                    <a:pt x="18530" y="13833"/>
                    <a:pt x="18855" y="13840"/>
                    <a:pt x="19231" y="13847"/>
                  </a:cubicBezTo>
                  <a:cubicBezTo>
                    <a:pt x="19434" y="13847"/>
                    <a:pt x="19610" y="13857"/>
                    <a:pt x="19728" y="13857"/>
                  </a:cubicBezTo>
                  <a:lnTo>
                    <a:pt x="19918" y="13857"/>
                  </a:lnTo>
                  <a:cubicBezTo>
                    <a:pt x="20145" y="13830"/>
                    <a:pt x="20358" y="13790"/>
                    <a:pt x="20571" y="13747"/>
                  </a:cubicBezTo>
                  <a:lnTo>
                    <a:pt x="20581" y="13747"/>
                  </a:lnTo>
                  <a:lnTo>
                    <a:pt x="20666" y="13723"/>
                  </a:lnTo>
                  <a:lnTo>
                    <a:pt x="20761" y="13706"/>
                  </a:lnTo>
                  <a:lnTo>
                    <a:pt x="20771" y="13706"/>
                  </a:lnTo>
                  <a:cubicBezTo>
                    <a:pt x="20960" y="13656"/>
                    <a:pt x="21126" y="13614"/>
                    <a:pt x="21268" y="13573"/>
                  </a:cubicBezTo>
                  <a:lnTo>
                    <a:pt x="21448" y="13513"/>
                  </a:lnTo>
                  <a:lnTo>
                    <a:pt x="21471" y="13506"/>
                  </a:lnTo>
                  <a:cubicBezTo>
                    <a:pt x="21542" y="13480"/>
                    <a:pt x="21576" y="13473"/>
                    <a:pt x="21600" y="13456"/>
                  </a:cubicBezTo>
                  <a:lnTo>
                    <a:pt x="21600" y="13323"/>
                  </a:lnTo>
                  <a:cubicBezTo>
                    <a:pt x="21600" y="13313"/>
                    <a:pt x="21600" y="13297"/>
                    <a:pt x="21590" y="13280"/>
                  </a:cubicBezTo>
                  <a:cubicBezTo>
                    <a:pt x="21590" y="13273"/>
                    <a:pt x="21590" y="13273"/>
                    <a:pt x="21590" y="13263"/>
                  </a:cubicBezTo>
                  <a:cubicBezTo>
                    <a:pt x="21590" y="13256"/>
                    <a:pt x="21576" y="13239"/>
                    <a:pt x="21576" y="13223"/>
                  </a:cubicBezTo>
                  <a:cubicBezTo>
                    <a:pt x="21566" y="13213"/>
                    <a:pt x="21566" y="13206"/>
                    <a:pt x="21566" y="13196"/>
                  </a:cubicBezTo>
                  <a:cubicBezTo>
                    <a:pt x="21553" y="13189"/>
                    <a:pt x="21542" y="13173"/>
                    <a:pt x="21529" y="13163"/>
                  </a:cubicBezTo>
                  <a:cubicBezTo>
                    <a:pt x="21519" y="13146"/>
                    <a:pt x="21519" y="13146"/>
                    <a:pt x="21505" y="13139"/>
                  </a:cubicBezTo>
                  <a:cubicBezTo>
                    <a:pt x="21495" y="13123"/>
                    <a:pt x="21482" y="13106"/>
                    <a:pt x="21458" y="13096"/>
                  </a:cubicBezTo>
                  <a:cubicBezTo>
                    <a:pt x="21448" y="13089"/>
                    <a:pt x="21448" y="13080"/>
                    <a:pt x="21434" y="13072"/>
                  </a:cubicBezTo>
                  <a:cubicBezTo>
                    <a:pt x="21400" y="13046"/>
                    <a:pt x="21363" y="13022"/>
                    <a:pt x="21329" y="13006"/>
                  </a:cubicBezTo>
                  <a:cubicBezTo>
                    <a:pt x="21116" y="12896"/>
                    <a:pt x="20974" y="12729"/>
                    <a:pt x="20950" y="12539"/>
                  </a:cubicBezTo>
                  <a:cubicBezTo>
                    <a:pt x="20903" y="12245"/>
                    <a:pt x="21163" y="11979"/>
                    <a:pt x="21377" y="11805"/>
                  </a:cubicBezTo>
                  <a:cubicBezTo>
                    <a:pt x="21519" y="11678"/>
                    <a:pt x="21410" y="11554"/>
                    <a:pt x="20937" y="11221"/>
                  </a:cubicBezTo>
                  <a:cubicBezTo>
                    <a:pt x="20842" y="11154"/>
                    <a:pt x="20747" y="11078"/>
                    <a:pt x="20652" y="11011"/>
                  </a:cubicBezTo>
                  <a:cubicBezTo>
                    <a:pt x="20074" y="10553"/>
                    <a:pt x="20500" y="9100"/>
                    <a:pt x="21069" y="8442"/>
                  </a:cubicBezTo>
                  <a:cubicBezTo>
                    <a:pt x="21140" y="8358"/>
                    <a:pt x="21163" y="8299"/>
                    <a:pt x="21140" y="8282"/>
                  </a:cubicBezTo>
                  <a:cubicBezTo>
                    <a:pt x="21079" y="8215"/>
                    <a:pt x="20828" y="8191"/>
                    <a:pt x="20517" y="8191"/>
                  </a:cubicBezTo>
                  <a:cubicBezTo>
                    <a:pt x="20033" y="8191"/>
                    <a:pt x="19407" y="8246"/>
                    <a:pt x="19126" y="8265"/>
                  </a:cubicBezTo>
                  <a:cubicBezTo>
                    <a:pt x="18984" y="8280"/>
                    <a:pt x="18845" y="8284"/>
                    <a:pt x="18710" y="8284"/>
                  </a:cubicBezTo>
                  <a:cubicBezTo>
                    <a:pt x="17779" y="8284"/>
                    <a:pt x="16970" y="7989"/>
                    <a:pt x="16327" y="7414"/>
                  </a:cubicBezTo>
                  <a:cubicBezTo>
                    <a:pt x="16100" y="7207"/>
                    <a:pt x="15853" y="7138"/>
                    <a:pt x="15481" y="7138"/>
                  </a:cubicBezTo>
                  <a:cubicBezTo>
                    <a:pt x="15254" y="7138"/>
                    <a:pt x="14987" y="7164"/>
                    <a:pt x="14645" y="7198"/>
                  </a:cubicBezTo>
                  <a:cubicBezTo>
                    <a:pt x="14218" y="7241"/>
                    <a:pt x="13782" y="7264"/>
                    <a:pt x="13342" y="7281"/>
                  </a:cubicBezTo>
                  <a:lnTo>
                    <a:pt x="13166" y="7281"/>
                  </a:lnTo>
                  <a:cubicBezTo>
                    <a:pt x="12821" y="7274"/>
                    <a:pt x="12479" y="7174"/>
                    <a:pt x="12242" y="6997"/>
                  </a:cubicBezTo>
                  <a:cubicBezTo>
                    <a:pt x="11721" y="6590"/>
                    <a:pt x="11826" y="5896"/>
                    <a:pt x="11897" y="5479"/>
                  </a:cubicBezTo>
                  <a:lnTo>
                    <a:pt x="11910" y="5389"/>
                  </a:lnTo>
                  <a:cubicBezTo>
                    <a:pt x="11944" y="5212"/>
                    <a:pt x="11792" y="5122"/>
                    <a:pt x="11541" y="4995"/>
                  </a:cubicBezTo>
                  <a:cubicBezTo>
                    <a:pt x="11328" y="4888"/>
                    <a:pt x="11091" y="4762"/>
                    <a:pt x="11091" y="4545"/>
                  </a:cubicBezTo>
                  <a:cubicBezTo>
                    <a:pt x="11091" y="4478"/>
                    <a:pt x="11067" y="4462"/>
                    <a:pt x="11057" y="4454"/>
                  </a:cubicBezTo>
                  <a:cubicBezTo>
                    <a:pt x="10956" y="4419"/>
                    <a:pt x="10851" y="4402"/>
                    <a:pt x="10742" y="4402"/>
                  </a:cubicBezTo>
                  <a:cubicBezTo>
                    <a:pt x="10719" y="4402"/>
                    <a:pt x="10698" y="4402"/>
                    <a:pt x="10678" y="4404"/>
                  </a:cubicBezTo>
                  <a:cubicBezTo>
                    <a:pt x="10594" y="4404"/>
                    <a:pt x="10512" y="4412"/>
                    <a:pt x="10465" y="4412"/>
                  </a:cubicBezTo>
                  <a:cubicBezTo>
                    <a:pt x="10438" y="4416"/>
                    <a:pt x="10414" y="4419"/>
                    <a:pt x="10390" y="4419"/>
                  </a:cubicBezTo>
                  <a:cubicBezTo>
                    <a:pt x="10269" y="4419"/>
                    <a:pt x="10154" y="4371"/>
                    <a:pt x="10096" y="4295"/>
                  </a:cubicBezTo>
                  <a:cubicBezTo>
                    <a:pt x="9967" y="4128"/>
                    <a:pt x="10143" y="3918"/>
                    <a:pt x="10560" y="3568"/>
                  </a:cubicBezTo>
                  <a:cubicBezTo>
                    <a:pt x="10759" y="3377"/>
                    <a:pt x="10759" y="3234"/>
                    <a:pt x="10783" y="2817"/>
                  </a:cubicBezTo>
                  <a:lnTo>
                    <a:pt x="10783" y="2693"/>
                  </a:lnTo>
                  <a:cubicBezTo>
                    <a:pt x="10797" y="2293"/>
                    <a:pt x="11294" y="1959"/>
                    <a:pt x="11778" y="1633"/>
                  </a:cubicBezTo>
                  <a:cubicBezTo>
                    <a:pt x="12029" y="1475"/>
                    <a:pt x="12252" y="1308"/>
                    <a:pt x="12455" y="1132"/>
                  </a:cubicBezTo>
                  <a:cubicBezTo>
                    <a:pt x="12489" y="1099"/>
                    <a:pt x="12526" y="1065"/>
                    <a:pt x="12573" y="1042"/>
                  </a:cubicBezTo>
                  <a:cubicBezTo>
                    <a:pt x="12584" y="1032"/>
                    <a:pt x="12597" y="1025"/>
                    <a:pt x="12621" y="1008"/>
                  </a:cubicBezTo>
                  <a:cubicBezTo>
                    <a:pt x="12655" y="991"/>
                    <a:pt x="12678" y="975"/>
                    <a:pt x="12716" y="958"/>
                  </a:cubicBezTo>
                  <a:cubicBezTo>
                    <a:pt x="12739" y="949"/>
                    <a:pt x="12763" y="941"/>
                    <a:pt x="12787" y="932"/>
                  </a:cubicBezTo>
                  <a:cubicBezTo>
                    <a:pt x="12797" y="925"/>
                    <a:pt x="12844" y="899"/>
                    <a:pt x="12892" y="891"/>
                  </a:cubicBezTo>
                  <a:lnTo>
                    <a:pt x="12963" y="865"/>
                  </a:lnTo>
                  <a:cubicBezTo>
                    <a:pt x="12986" y="858"/>
                    <a:pt x="13010" y="848"/>
                    <a:pt x="13024" y="848"/>
                  </a:cubicBezTo>
                  <a:cubicBezTo>
                    <a:pt x="13142" y="698"/>
                    <a:pt x="13355" y="591"/>
                    <a:pt x="13592" y="565"/>
                  </a:cubicBezTo>
                  <a:cubicBezTo>
                    <a:pt x="14019" y="508"/>
                    <a:pt x="14266" y="381"/>
                    <a:pt x="14279" y="291"/>
                  </a:cubicBezTo>
                  <a:cubicBezTo>
                    <a:pt x="14303" y="224"/>
                    <a:pt x="14185" y="131"/>
                    <a:pt x="13981" y="48"/>
                  </a:cubicBezTo>
                  <a:cubicBezTo>
                    <a:pt x="13907" y="17"/>
                    <a:pt x="13836" y="0"/>
                    <a:pt x="1376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81" name="Google Shape;4847;p57"/>
            <p:cNvGrpSpPr/>
            <p:nvPr/>
          </p:nvGrpSpPr>
          <p:grpSpPr>
            <a:xfrm>
              <a:off x="739070" y="830941"/>
              <a:ext cx="12701" cy="12701"/>
              <a:chOff x="0" y="0"/>
              <a:chExt cx="12699" cy="12700"/>
            </a:xfrm>
          </p:grpSpPr>
          <p:sp>
            <p:nvSpPr>
              <p:cNvPr id="357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273" y="16751"/>
                      <a:pt x="14657" y="925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8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57" y="9257"/>
                      <a:pt x="7273" y="16751"/>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582" name="Google Shape;4850;p57"/>
            <p:cNvSpPr/>
            <p:nvPr/>
          </p:nvSpPr>
          <p:spPr>
            <a:xfrm>
              <a:off x="743557" y="82944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1411" y="9000"/>
                  </a:lnTo>
                  <a:lnTo>
                    <a:pt x="0" y="21600"/>
                  </a:ln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83" name="Google Shape;4883;p57"/>
            <p:cNvSpPr/>
            <p:nvPr/>
          </p:nvSpPr>
          <p:spPr>
            <a:xfrm>
              <a:off x="734371" y="926040"/>
              <a:ext cx="88253" cy="99334"/>
            </a:xfrm>
            <a:custGeom>
              <a:avLst/>
              <a:gdLst/>
              <a:ahLst/>
              <a:cxnLst>
                <a:cxn ang="0">
                  <a:pos x="wd2" y="hd2"/>
                </a:cxn>
                <a:cxn ang="5400000">
                  <a:pos x="wd2" y="hd2"/>
                </a:cxn>
                <a:cxn ang="10800000">
                  <a:pos x="wd2" y="hd2"/>
                </a:cxn>
                <a:cxn ang="16200000">
                  <a:pos x="wd2" y="hd2"/>
                </a:cxn>
              </a:cxnLst>
              <a:rect l="0" t="0" r="r" b="b"/>
              <a:pathLst>
                <a:path w="21583" h="21600" fill="norm" stroke="1" extrusionOk="0">
                  <a:moveTo>
                    <a:pt x="7514" y="0"/>
                  </a:moveTo>
                  <a:cubicBezTo>
                    <a:pt x="7272" y="0"/>
                    <a:pt x="7039" y="21"/>
                    <a:pt x="6793" y="62"/>
                  </a:cubicBezTo>
                  <a:cubicBezTo>
                    <a:pt x="6538" y="103"/>
                    <a:pt x="6272" y="133"/>
                    <a:pt x="6003" y="133"/>
                  </a:cubicBezTo>
                  <a:cubicBezTo>
                    <a:pt x="5515" y="133"/>
                    <a:pt x="4990" y="422"/>
                    <a:pt x="4433" y="723"/>
                  </a:cubicBezTo>
                  <a:cubicBezTo>
                    <a:pt x="4283" y="806"/>
                    <a:pt x="4120" y="889"/>
                    <a:pt x="3968" y="971"/>
                  </a:cubicBezTo>
                  <a:cubicBezTo>
                    <a:pt x="3689" y="1104"/>
                    <a:pt x="3410" y="1228"/>
                    <a:pt x="3121" y="1323"/>
                  </a:cubicBezTo>
                  <a:cubicBezTo>
                    <a:pt x="3015" y="1364"/>
                    <a:pt x="2922" y="1394"/>
                    <a:pt x="2829" y="1426"/>
                  </a:cubicBezTo>
                  <a:cubicBezTo>
                    <a:pt x="2689" y="1488"/>
                    <a:pt x="2563" y="1559"/>
                    <a:pt x="2447" y="1653"/>
                  </a:cubicBezTo>
                  <a:cubicBezTo>
                    <a:pt x="2155" y="1922"/>
                    <a:pt x="1750" y="2087"/>
                    <a:pt x="1331" y="2117"/>
                  </a:cubicBezTo>
                  <a:cubicBezTo>
                    <a:pt x="1288" y="2123"/>
                    <a:pt x="1245" y="2126"/>
                    <a:pt x="1202" y="2126"/>
                  </a:cubicBezTo>
                  <a:cubicBezTo>
                    <a:pt x="1159" y="2126"/>
                    <a:pt x="1115" y="2123"/>
                    <a:pt x="1075" y="2117"/>
                  </a:cubicBezTo>
                  <a:cubicBezTo>
                    <a:pt x="936" y="2108"/>
                    <a:pt x="797" y="2087"/>
                    <a:pt x="667" y="2034"/>
                  </a:cubicBezTo>
                  <a:lnTo>
                    <a:pt x="574" y="2014"/>
                  </a:lnTo>
                  <a:lnTo>
                    <a:pt x="541" y="2005"/>
                  </a:lnTo>
                  <a:lnTo>
                    <a:pt x="504" y="1993"/>
                  </a:lnTo>
                  <a:lnTo>
                    <a:pt x="518" y="2034"/>
                  </a:lnTo>
                  <a:lnTo>
                    <a:pt x="611" y="2200"/>
                  </a:lnTo>
                  <a:lnTo>
                    <a:pt x="644" y="2253"/>
                  </a:lnTo>
                  <a:lnTo>
                    <a:pt x="773" y="2468"/>
                  </a:lnTo>
                  <a:lnTo>
                    <a:pt x="783" y="2501"/>
                  </a:lnTo>
                  <a:lnTo>
                    <a:pt x="900" y="2707"/>
                  </a:lnTo>
                  <a:lnTo>
                    <a:pt x="936" y="2758"/>
                  </a:lnTo>
                  <a:lnTo>
                    <a:pt x="1062" y="2976"/>
                  </a:lnTo>
                  <a:cubicBezTo>
                    <a:pt x="1261" y="3286"/>
                    <a:pt x="1434" y="3605"/>
                    <a:pt x="1597" y="3936"/>
                  </a:cubicBezTo>
                  <a:cubicBezTo>
                    <a:pt x="1819" y="4485"/>
                    <a:pt x="1434" y="4742"/>
                    <a:pt x="1202" y="4898"/>
                  </a:cubicBezTo>
                  <a:cubicBezTo>
                    <a:pt x="1155" y="4939"/>
                    <a:pt x="1109" y="4969"/>
                    <a:pt x="1075" y="4990"/>
                  </a:cubicBezTo>
                  <a:cubicBezTo>
                    <a:pt x="1006" y="5146"/>
                    <a:pt x="1062" y="5778"/>
                    <a:pt x="1238" y="6873"/>
                  </a:cubicBezTo>
                  <a:cubicBezTo>
                    <a:pt x="1261" y="6985"/>
                    <a:pt x="1271" y="7080"/>
                    <a:pt x="1285" y="7130"/>
                  </a:cubicBezTo>
                  <a:cubicBezTo>
                    <a:pt x="1318" y="7369"/>
                    <a:pt x="1155" y="7626"/>
                    <a:pt x="992" y="7874"/>
                  </a:cubicBezTo>
                  <a:cubicBezTo>
                    <a:pt x="913" y="8019"/>
                    <a:pt x="750" y="8279"/>
                    <a:pt x="773" y="8349"/>
                  </a:cubicBezTo>
                  <a:cubicBezTo>
                    <a:pt x="1085" y="8589"/>
                    <a:pt x="866" y="8981"/>
                    <a:pt x="657" y="9321"/>
                  </a:cubicBezTo>
                  <a:cubicBezTo>
                    <a:pt x="551" y="9519"/>
                    <a:pt x="425" y="9746"/>
                    <a:pt x="425" y="9879"/>
                  </a:cubicBezTo>
                  <a:cubicBezTo>
                    <a:pt x="425" y="9994"/>
                    <a:pt x="504" y="10044"/>
                    <a:pt x="704" y="10148"/>
                  </a:cubicBezTo>
                  <a:cubicBezTo>
                    <a:pt x="890" y="10251"/>
                    <a:pt x="1122" y="10375"/>
                    <a:pt x="1122" y="10644"/>
                  </a:cubicBezTo>
                  <a:cubicBezTo>
                    <a:pt x="1122" y="11069"/>
                    <a:pt x="471" y="11886"/>
                    <a:pt x="39" y="12102"/>
                  </a:cubicBezTo>
                  <a:lnTo>
                    <a:pt x="30" y="12114"/>
                  </a:lnTo>
                  <a:lnTo>
                    <a:pt x="16" y="12123"/>
                  </a:lnTo>
                  <a:lnTo>
                    <a:pt x="16" y="12134"/>
                  </a:lnTo>
                  <a:lnTo>
                    <a:pt x="6" y="12143"/>
                  </a:lnTo>
                  <a:lnTo>
                    <a:pt x="6" y="12164"/>
                  </a:lnTo>
                  <a:cubicBezTo>
                    <a:pt x="6" y="12176"/>
                    <a:pt x="6" y="12176"/>
                    <a:pt x="6" y="12185"/>
                  </a:cubicBezTo>
                  <a:cubicBezTo>
                    <a:pt x="-7" y="12197"/>
                    <a:pt x="6" y="12197"/>
                    <a:pt x="6" y="12205"/>
                  </a:cubicBezTo>
                  <a:lnTo>
                    <a:pt x="6" y="12465"/>
                  </a:lnTo>
                  <a:cubicBezTo>
                    <a:pt x="53" y="12515"/>
                    <a:pt x="99" y="12577"/>
                    <a:pt x="132" y="12639"/>
                  </a:cubicBezTo>
                  <a:cubicBezTo>
                    <a:pt x="262" y="12858"/>
                    <a:pt x="448" y="13053"/>
                    <a:pt x="657" y="13197"/>
                  </a:cubicBezTo>
                  <a:lnTo>
                    <a:pt x="667" y="13209"/>
                  </a:lnTo>
                  <a:cubicBezTo>
                    <a:pt x="704" y="13230"/>
                    <a:pt x="727" y="13251"/>
                    <a:pt x="750" y="13259"/>
                  </a:cubicBezTo>
                  <a:cubicBezTo>
                    <a:pt x="773" y="13280"/>
                    <a:pt x="797" y="13301"/>
                    <a:pt x="807" y="13321"/>
                  </a:cubicBezTo>
                  <a:cubicBezTo>
                    <a:pt x="830" y="13333"/>
                    <a:pt x="843" y="13354"/>
                    <a:pt x="853" y="13363"/>
                  </a:cubicBezTo>
                  <a:lnTo>
                    <a:pt x="866" y="13383"/>
                  </a:lnTo>
                  <a:cubicBezTo>
                    <a:pt x="890" y="13416"/>
                    <a:pt x="913" y="13445"/>
                    <a:pt x="936" y="13487"/>
                  </a:cubicBezTo>
                  <a:cubicBezTo>
                    <a:pt x="1075" y="13726"/>
                    <a:pt x="1039" y="13995"/>
                    <a:pt x="1006" y="14222"/>
                  </a:cubicBezTo>
                  <a:cubicBezTo>
                    <a:pt x="969" y="14499"/>
                    <a:pt x="936" y="14739"/>
                    <a:pt x="1132" y="14954"/>
                  </a:cubicBezTo>
                  <a:cubicBezTo>
                    <a:pt x="1295" y="15131"/>
                    <a:pt x="1481" y="15276"/>
                    <a:pt x="1690" y="15400"/>
                  </a:cubicBezTo>
                  <a:cubicBezTo>
                    <a:pt x="1889" y="15533"/>
                    <a:pt x="2052" y="15636"/>
                    <a:pt x="2062" y="15813"/>
                  </a:cubicBezTo>
                  <a:cubicBezTo>
                    <a:pt x="2052" y="15946"/>
                    <a:pt x="1982" y="16061"/>
                    <a:pt x="1866" y="16132"/>
                  </a:cubicBezTo>
                  <a:cubicBezTo>
                    <a:pt x="1760" y="16215"/>
                    <a:pt x="1760" y="16339"/>
                    <a:pt x="1773" y="16537"/>
                  </a:cubicBezTo>
                  <a:lnTo>
                    <a:pt x="1773" y="16628"/>
                  </a:lnTo>
                  <a:cubicBezTo>
                    <a:pt x="1796" y="16835"/>
                    <a:pt x="1726" y="17041"/>
                    <a:pt x="1574" y="17207"/>
                  </a:cubicBezTo>
                  <a:cubicBezTo>
                    <a:pt x="1540" y="17239"/>
                    <a:pt x="1504" y="17260"/>
                    <a:pt x="1471" y="17289"/>
                  </a:cubicBezTo>
                  <a:cubicBezTo>
                    <a:pt x="1457" y="17301"/>
                    <a:pt x="1401" y="17343"/>
                    <a:pt x="1411" y="17475"/>
                  </a:cubicBezTo>
                  <a:cubicBezTo>
                    <a:pt x="1494" y="17818"/>
                    <a:pt x="1736" y="18119"/>
                    <a:pt x="2075" y="18293"/>
                  </a:cubicBezTo>
                  <a:cubicBezTo>
                    <a:pt x="2434" y="18438"/>
                    <a:pt x="2480" y="18801"/>
                    <a:pt x="2527" y="19111"/>
                  </a:cubicBezTo>
                  <a:cubicBezTo>
                    <a:pt x="2563" y="19368"/>
                    <a:pt x="2596" y="19648"/>
                    <a:pt x="2782" y="19814"/>
                  </a:cubicBezTo>
                  <a:cubicBezTo>
                    <a:pt x="3154" y="20144"/>
                    <a:pt x="3177" y="20702"/>
                    <a:pt x="3201" y="21145"/>
                  </a:cubicBezTo>
                  <a:cubicBezTo>
                    <a:pt x="3201" y="21219"/>
                    <a:pt x="3201" y="21302"/>
                    <a:pt x="3214" y="21364"/>
                  </a:cubicBezTo>
                  <a:lnTo>
                    <a:pt x="3214" y="21538"/>
                  </a:lnTo>
                  <a:cubicBezTo>
                    <a:pt x="3214" y="21550"/>
                    <a:pt x="3214" y="21579"/>
                    <a:pt x="3224" y="21600"/>
                  </a:cubicBezTo>
                  <a:cubicBezTo>
                    <a:pt x="3317" y="21591"/>
                    <a:pt x="3573" y="21517"/>
                    <a:pt x="4051" y="21249"/>
                  </a:cubicBezTo>
                  <a:cubicBezTo>
                    <a:pt x="4469" y="21012"/>
                    <a:pt x="4851" y="20732"/>
                    <a:pt x="5200" y="20422"/>
                  </a:cubicBezTo>
                  <a:lnTo>
                    <a:pt x="5339" y="20298"/>
                  </a:lnTo>
                  <a:cubicBezTo>
                    <a:pt x="5694" y="19964"/>
                    <a:pt x="5943" y="19834"/>
                    <a:pt x="6172" y="19834"/>
                  </a:cubicBezTo>
                  <a:cubicBezTo>
                    <a:pt x="6206" y="19834"/>
                    <a:pt x="6239" y="19837"/>
                    <a:pt x="6272" y="19843"/>
                  </a:cubicBezTo>
                  <a:lnTo>
                    <a:pt x="6342" y="19864"/>
                  </a:lnTo>
                  <a:cubicBezTo>
                    <a:pt x="6388" y="19885"/>
                    <a:pt x="6435" y="19896"/>
                    <a:pt x="6481" y="19917"/>
                  </a:cubicBezTo>
                  <a:cubicBezTo>
                    <a:pt x="6538" y="19947"/>
                    <a:pt x="6584" y="19967"/>
                    <a:pt x="6631" y="20000"/>
                  </a:cubicBezTo>
                  <a:cubicBezTo>
                    <a:pt x="6783" y="20103"/>
                    <a:pt x="6956" y="20165"/>
                    <a:pt x="7142" y="20186"/>
                  </a:cubicBezTo>
                  <a:lnTo>
                    <a:pt x="7458" y="20227"/>
                  </a:lnTo>
                  <a:cubicBezTo>
                    <a:pt x="8188" y="20298"/>
                    <a:pt x="9025" y="20381"/>
                    <a:pt x="9397" y="21063"/>
                  </a:cubicBezTo>
                  <a:cubicBezTo>
                    <a:pt x="9410" y="21083"/>
                    <a:pt x="9433" y="21104"/>
                    <a:pt x="9443" y="21125"/>
                  </a:cubicBezTo>
                  <a:cubicBezTo>
                    <a:pt x="9549" y="21033"/>
                    <a:pt x="9735" y="20702"/>
                    <a:pt x="9828" y="20537"/>
                  </a:cubicBezTo>
                  <a:lnTo>
                    <a:pt x="9898" y="20392"/>
                  </a:lnTo>
                  <a:cubicBezTo>
                    <a:pt x="9955" y="20277"/>
                    <a:pt x="10024" y="20174"/>
                    <a:pt x="10117" y="20071"/>
                  </a:cubicBezTo>
                  <a:cubicBezTo>
                    <a:pt x="10260" y="19938"/>
                    <a:pt x="10506" y="19893"/>
                    <a:pt x="10858" y="19893"/>
                  </a:cubicBezTo>
                  <a:cubicBezTo>
                    <a:pt x="11133" y="19893"/>
                    <a:pt x="11475" y="19920"/>
                    <a:pt x="11884" y="19958"/>
                  </a:cubicBezTo>
                  <a:lnTo>
                    <a:pt x="12130" y="19988"/>
                  </a:lnTo>
                  <a:cubicBezTo>
                    <a:pt x="12249" y="20003"/>
                    <a:pt x="12375" y="20015"/>
                    <a:pt x="12501" y="20015"/>
                  </a:cubicBezTo>
                  <a:cubicBezTo>
                    <a:pt x="12548" y="20015"/>
                    <a:pt x="12594" y="20012"/>
                    <a:pt x="12641" y="20009"/>
                  </a:cubicBezTo>
                  <a:cubicBezTo>
                    <a:pt x="12697" y="19905"/>
                    <a:pt x="12757" y="19793"/>
                    <a:pt x="12780" y="19669"/>
                  </a:cubicBezTo>
                  <a:lnTo>
                    <a:pt x="12780" y="19657"/>
                  </a:lnTo>
                  <a:lnTo>
                    <a:pt x="12804" y="19595"/>
                  </a:lnTo>
                  <a:lnTo>
                    <a:pt x="12804" y="19575"/>
                  </a:lnTo>
                  <a:lnTo>
                    <a:pt x="12814" y="19524"/>
                  </a:lnTo>
                  <a:lnTo>
                    <a:pt x="12827" y="19451"/>
                  </a:lnTo>
                  <a:lnTo>
                    <a:pt x="12827" y="19442"/>
                  </a:lnTo>
                  <a:cubicBezTo>
                    <a:pt x="12976" y="18842"/>
                    <a:pt x="13082" y="17974"/>
                    <a:pt x="13046" y="17735"/>
                  </a:cubicBezTo>
                  <a:cubicBezTo>
                    <a:pt x="12966" y="17239"/>
                    <a:pt x="13966" y="16351"/>
                    <a:pt x="14537" y="16020"/>
                  </a:cubicBezTo>
                  <a:cubicBezTo>
                    <a:pt x="14942" y="15772"/>
                    <a:pt x="15477" y="15772"/>
                    <a:pt x="15932" y="15760"/>
                  </a:cubicBezTo>
                  <a:lnTo>
                    <a:pt x="16174" y="15760"/>
                  </a:lnTo>
                  <a:cubicBezTo>
                    <a:pt x="16200" y="15763"/>
                    <a:pt x="16224" y="15763"/>
                    <a:pt x="16250" y="15763"/>
                  </a:cubicBezTo>
                  <a:cubicBezTo>
                    <a:pt x="16423" y="15763"/>
                    <a:pt x="16592" y="15734"/>
                    <a:pt x="16755" y="15677"/>
                  </a:cubicBezTo>
                  <a:cubicBezTo>
                    <a:pt x="17140" y="15503"/>
                    <a:pt x="17628" y="15471"/>
                    <a:pt x="18126" y="15462"/>
                  </a:cubicBezTo>
                  <a:lnTo>
                    <a:pt x="18953" y="15462"/>
                  </a:lnTo>
                  <a:cubicBezTo>
                    <a:pt x="19441" y="15462"/>
                    <a:pt x="19846" y="15698"/>
                    <a:pt x="20162" y="15896"/>
                  </a:cubicBezTo>
                  <a:cubicBezTo>
                    <a:pt x="20361" y="16008"/>
                    <a:pt x="20547" y="16132"/>
                    <a:pt x="20663" y="16132"/>
                  </a:cubicBezTo>
                  <a:cubicBezTo>
                    <a:pt x="20733" y="16123"/>
                    <a:pt x="20803" y="16103"/>
                    <a:pt x="20859" y="16061"/>
                  </a:cubicBezTo>
                  <a:cubicBezTo>
                    <a:pt x="21045" y="15937"/>
                    <a:pt x="21198" y="15760"/>
                    <a:pt x="21268" y="15565"/>
                  </a:cubicBezTo>
                  <a:cubicBezTo>
                    <a:pt x="21278" y="15524"/>
                    <a:pt x="21291" y="15483"/>
                    <a:pt x="21301" y="15441"/>
                  </a:cubicBezTo>
                  <a:lnTo>
                    <a:pt x="21301" y="15421"/>
                  </a:lnTo>
                  <a:cubicBezTo>
                    <a:pt x="21314" y="15388"/>
                    <a:pt x="21314" y="15359"/>
                    <a:pt x="21314" y="15317"/>
                  </a:cubicBezTo>
                  <a:lnTo>
                    <a:pt x="21314" y="15297"/>
                  </a:lnTo>
                  <a:cubicBezTo>
                    <a:pt x="21314" y="15243"/>
                    <a:pt x="21314" y="15202"/>
                    <a:pt x="21301" y="15161"/>
                  </a:cubicBezTo>
                  <a:cubicBezTo>
                    <a:pt x="21254" y="14871"/>
                    <a:pt x="21337" y="14561"/>
                    <a:pt x="21430" y="14231"/>
                  </a:cubicBezTo>
                  <a:cubicBezTo>
                    <a:pt x="21463" y="14139"/>
                    <a:pt x="21487" y="14045"/>
                    <a:pt x="21510" y="13941"/>
                  </a:cubicBezTo>
                  <a:cubicBezTo>
                    <a:pt x="21556" y="13797"/>
                    <a:pt x="21580" y="13652"/>
                    <a:pt x="21580" y="13507"/>
                  </a:cubicBezTo>
                  <a:cubicBezTo>
                    <a:pt x="21593" y="13363"/>
                    <a:pt x="21570" y="13230"/>
                    <a:pt x="21523" y="13094"/>
                  </a:cubicBezTo>
                  <a:cubicBezTo>
                    <a:pt x="21417" y="12846"/>
                    <a:pt x="21244" y="12639"/>
                    <a:pt x="21022" y="12465"/>
                  </a:cubicBezTo>
                  <a:cubicBezTo>
                    <a:pt x="20756" y="12226"/>
                    <a:pt x="20441" y="11957"/>
                    <a:pt x="20441" y="11450"/>
                  </a:cubicBezTo>
                  <a:cubicBezTo>
                    <a:pt x="20441" y="11181"/>
                    <a:pt x="20408" y="11036"/>
                    <a:pt x="20315" y="10954"/>
                  </a:cubicBezTo>
                  <a:cubicBezTo>
                    <a:pt x="20232" y="10903"/>
                    <a:pt x="20139" y="10862"/>
                    <a:pt x="20036" y="10850"/>
                  </a:cubicBezTo>
                  <a:cubicBezTo>
                    <a:pt x="19850" y="10832"/>
                    <a:pt x="19667" y="10824"/>
                    <a:pt x="19481" y="10824"/>
                  </a:cubicBezTo>
                  <a:cubicBezTo>
                    <a:pt x="19375" y="10824"/>
                    <a:pt x="19269" y="10827"/>
                    <a:pt x="19162" y="10830"/>
                  </a:cubicBezTo>
                  <a:lnTo>
                    <a:pt x="19103" y="10830"/>
                  </a:lnTo>
                  <a:cubicBezTo>
                    <a:pt x="19020" y="10832"/>
                    <a:pt x="18937" y="10835"/>
                    <a:pt x="18857" y="10835"/>
                  </a:cubicBezTo>
                  <a:cubicBezTo>
                    <a:pt x="17366" y="10835"/>
                    <a:pt x="16987" y="10301"/>
                    <a:pt x="16954" y="9849"/>
                  </a:cubicBezTo>
                  <a:cubicBezTo>
                    <a:pt x="16918" y="9631"/>
                    <a:pt x="16838" y="9436"/>
                    <a:pt x="16722" y="9250"/>
                  </a:cubicBezTo>
                  <a:cubicBezTo>
                    <a:pt x="16569" y="8969"/>
                    <a:pt x="16337" y="8547"/>
                    <a:pt x="16861" y="8320"/>
                  </a:cubicBezTo>
                  <a:cubicBezTo>
                    <a:pt x="16871" y="8308"/>
                    <a:pt x="16894" y="8299"/>
                    <a:pt x="16908" y="8287"/>
                  </a:cubicBezTo>
                  <a:cubicBezTo>
                    <a:pt x="16871" y="8205"/>
                    <a:pt x="16825" y="8122"/>
                    <a:pt x="16768" y="8051"/>
                  </a:cubicBezTo>
                  <a:cubicBezTo>
                    <a:pt x="16616" y="7845"/>
                    <a:pt x="16406" y="7555"/>
                    <a:pt x="16476" y="7225"/>
                  </a:cubicBezTo>
                  <a:cubicBezTo>
                    <a:pt x="16546" y="6832"/>
                    <a:pt x="16337" y="6667"/>
                    <a:pt x="15978" y="6398"/>
                  </a:cubicBezTo>
                  <a:lnTo>
                    <a:pt x="15848" y="6303"/>
                  </a:lnTo>
                  <a:cubicBezTo>
                    <a:pt x="15775" y="6247"/>
                    <a:pt x="15506" y="6241"/>
                    <a:pt x="15261" y="6241"/>
                  </a:cubicBezTo>
                  <a:cubicBezTo>
                    <a:pt x="15191" y="6241"/>
                    <a:pt x="15121" y="6241"/>
                    <a:pt x="15058" y="6241"/>
                  </a:cubicBezTo>
                  <a:cubicBezTo>
                    <a:pt x="14955" y="6244"/>
                    <a:pt x="14852" y="6247"/>
                    <a:pt x="14753" y="6247"/>
                  </a:cubicBezTo>
                  <a:cubicBezTo>
                    <a:pt x="14407" y="6247"/>
                    <a:pt x="14099" y="6218"/>
                    <a:pt x="13919" y="6067"/>
                  </a:cubicBezTo>
                  <a:cubicBezTo>
                    <a:pt x="13840" y="5993"/>
                    <a:pt x="13780" y="5881"/>
                    <a:pt x="13793" y="5778"/>
                  </a:cubicBezTo>
                  <a:cubicBezTo>
                    <a:pt x="13793" y="5435"/>
                    <a:pt x="12976" y="5341"/>
                    <a:pt x="12501" y="5341"/>
                  </a:cubicBezTo>
                  <a:cubicBezTo>
                    <a:pt x="12070" y="5341"/>
                    <a:pt x="11990" y="5063"/>
                    <a:pt x="11944" y="4919"/>
                  </a:cubicBezTo>
                  <a:cubicBezTo>
                    <a:pt x="11907" y="4795"/>
                    <a:pt x="11900" y="4771"/>
                    <a:pt x="11844" y="4771"/>
                  </a:cubicBezTo>
                  <a:cubicBezTo>
                    <a:pt x="11831" y="4771"/>
                    <a:pt x="11814" y="4771"/>
                    <a:pt x="11791" y="4774"/>
                  </a:cubicBezTo>
                  <a:lnTo>
                    <a:pt x="11734" y="4774"/>
                  </a:lnTo>
                  <a:cubicBezTo>
                    <a:pt x="11714" y="4774"/>
                    <a:pt x="11698" y="4774"/>
                    <a:pt x="11678" y="4774"/>
                  </a:cubicBezTo>
                  <a:cubicBezTo>
                    <a:pt x="11475" y="4774"/>
                    <a:pt x="11276" y="4724"/>
                    <a:pt x="11117" y="4629"/>
                  </a:cubicBezTo>
                  <a:cubicBezTo>
                    <a:pt x="11001" y="4564"/>
                    <a:pt x="10911" y="4511"/>
                    <a:pt x="10698" y="4511"/>
                  </a:cubicBezTo>
                  <a:cubicBezTo>
                    <a:pt x="10642" y="4511"/>
                    <a:pt x="10572" y="4517"/>
                    <a:pt x="10489" y="4526"/>
                  </a:cubicBezTo>
                  <a:cubicBezTo>
                    <a:pt x="10386" y="4538"/>
                    <a:pt x="10290" y="4544"/>
                    <a:pt x="10194" y="4544"/>
                  </a:cubicBezTo>
                  <a:cubicBezTo>
                    <a:pt x="9447" y="4544"/>
                    <a:pt x="8929" y="4142"/>
                    <a:pt x="8155" y="3316"/>
                  </a:cubicBezTo>
                  <a:cubicBezTo>
                    <a:pt x="7248" y="2365"/>
                    <a:pt x="7328" y="567"/>
                    <a:pt x="751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86" name="Google Shape;4884;p57"/>
            <p:cNvGrpSpPr/>
            <p:nvPr/>
          </p:nvGrpSpPr>
          <p:grpSpPr>
            <a:xfrm>
              <a:off x="801831" y="967272"/>
              <a:ext cx="12701" cy="12701"/>
              <a:chOff x="0" y="0"/>
              <a:chExt cx="12700" cy="12699"/>
            </a:xfrm>
          </p:grpSpPr>
          <p:sp>
            <p:nvSpPr>
              <p:cNvPr id="358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625" fill="norm" stroke="1" extrusionOk="0">
                    <a:moveTo>
                      <a:pt x="21600" y="20560"/>
                    </a:moveTo>
                    <a:cubicBezTo>
                      <a:pt x="4440" y="21600"/>
                      <a:pt x="334" y="1003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8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625" fill="norm" stroke="1" extrusionOk="0">
                    <a:moveTo>
                      <a:pt x="0" y="0"/>
                    </a:moveTo>
                    <a:cubicBezTo>
                      <a:pt x="334" y="10035"/>
                      <a:pt x="4440" y="21600"/>
                      <a:pt x="21600" y="2056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89" name="Google Shape;4886;p57"/>
            <p:cNvGrpSpPr/>
            <p:nvPr/>
          </p:nvGrpSpPr>
          <p:grpSpPr>
            <a:xfrm>
              <a:off x="787337" y="948003"/>
              <a:ext cx="12701" cy="12701"/>
              <a:chOff x="0" y="0"/>
              <a:chExt cx="12700" cy="12699"/>
            </a:xfrm>
          </p:grpSpPr>
          <p:sp>
            <p:nvSpPr>
              <p:cNvPr id="3587"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9890" fill="norm" stroke="1" extrusionOk="0">
                    <a:moveTo>
                      <a:pt x="21600" y="19309"/>
                    </a:moveTo>
                    <a:cubicBezTo>
                      <a:pt x="12706" y="20618"/>
                      <a:pt x="4256" y="216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88"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9890" fill="norm" stroke="1" extrusionOk="0">
                    <a:moveTo>
                      <a:pt x="0" y="0"/>
                    </a:moveTo>
                    <a:cubicBezTo>
                      <a:pt x="4256" y="21600"/>
                      <a:pt x="12706" y="20618"/>
                      <a:pt x="21600" y="19309"/>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590" name="Google Shape;4887;p57"/>
            <p:cNvSpPr/>
            <p:nvPr/>
          </p:nvSpPr>
          <p:spPr>
            <a:xfrm>
              <a:off x="814221" y="99243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371" y="4168"/>
                    <a:pt x="16800" y="7832"/>
                    <a:pt x="13886" y="11242"/>
                  </a:cubicBezTo>
                  <a:cubicBezTo>
                    <a:pt x="16971" y="7832"/>
                    <a:pt x="19543" y="4042"/>
                    <a:pt x="21600" y="0"/>
                  </a:cubicBezTo>
                  <a:close/>
                  <a:moveTo>
                    <a:pt x="13886" y="11242"/>
                  </a:moveTo>
                  <a:cubicBezTo>
                    <a:pt x="11829" y="13516"/>
                    <a:pt x="9429" y="15537"/>
                    <a:pt x="6686" y="17558"/>
                  </a:cubicBezTo>
                  <a:cubicBezTo>
                    <a:pt x="7886" y="16674"/>
                    <a:pt x="9086" y="15789"/>
                    <a:pt x="10114" y="15032"/>
                  </a:cubicBezTo>
                  <a:cubicBezTo>
                    <a:pt x="11486" y="13768"/>
                    <a:pt x="12686" y="12505"/>
                    <a:pt x="13886" y="11242"/>
                  </a:cubicBezTo>
                  <a:close/>
                  <a:moveTo>
                    <a:pt x="6686" y="17558"/>
                  </a:moveTo>
                  <a:cubicBezTo>
                    <a:pt x="5314" y="18442"/>
                    <a:pt x="3943" y="19326"/>
                    <a:pt x="2400" y="20337"/>
                  </a:cubicBezTo>
                  <a:lnTo>
                    <a:pt x="0" y="21600"/>
                  </a:lnTo>
                  <a:cubicBezTo>
                    <a:pt x="2400" y="20337"/>
                    <a:pt x="4629" y="18947"/>
                    <a:pt x="6686" y="17558"/>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593" name="Google Shape;4893;p57"/>
            <p:cNvGrpSpPr/>
            <p:nvPr/>
          </p:nvGrpSpPr>
          <p:grpSpPr>
            <a:xfrm>
              <a:off x="816210" y="982804"/>
              <a:ext cx="12701" cy="12701"/>
              <a:chOff x="0" y="0"/>
              <a:chExt cx="12700" cy="12700"/>
            </a:xfrm>
          </p:grpSpPr>
          <p:sp>
            <p:nvSpPr>
              <p:cNvPr id="359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514" y="7200"/>
                      <a:pt x="11314" y="144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9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1314" y="14400"/>
                      <a:pt x="18514" y="72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596" name="Google Shape;4894;p57"/>
            <p:cNvGrpSpPr/>
            <p:nvPr/>
          </p:nvGrpSpPr>
          <p:grpSpPr>
            <a:xfrm>
              <a:off x="796964" y="963606"/>
              <a:ext cx="12701" cy="12701"/>
              <a:chOff x="0" y="0"/>
              <a:chExt cx="12700" cy="12699"/>
            </a:xfrm>
          </p:grpSpPr>
          <p:sp>
            <p:nvSpPr>
              <p:cNvPr id="359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800" y="6703"/>
                      <a:pt x="18206" y="1415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9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206" y="14152"/>
                      <a:pt x="10800" y="670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597" name="Google Shape;4895;p57"/>
            <p:cNvSpPr/>
            <p:nvPr/>
          </p:nvSpPr>
          <p:spPr>
            <a:xfrm>
              <a:off x="747074" y="101553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251" y="7435"/>
                    <a:pt x="8528" y="14400"/>
                    <a:pt x="1432" y="20426"/>
                  </a:cubicBezTo>
                  <a:lnTo>
                    <a:pt x="3299" y="18861"/>
                  </a:lnTo>
                  <a:cubicBezTo>
                    <a:pt x="9835" y="13383"/>
                    <a:pt x="15935" y="6809"/>
                    <a:pt x="21600" y="0"/>
                  </a:cubicBezTo>
                  <a:close/>
                  <a:moveTo>
                    <a:pt x="1432" y="20426"/>
                  </a:moveTo>
                  <a:lnTo>
                    <a:pt x="0" y="21600"/>
                  </a:lnTo>
                  <a:cubicBezTo>
                    <a:pt x="498" y="21209"/>
                    <a:pt x="996" y="20817"/>
                    <a:pt x="1432" y="20426"/>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598" name="Google Shape;4896;p57"/>
            <p:cNvSpPr/>
            <p:nvPr/>
          </p:nvSpPr>
          <p:spPr>
            <a:xfrm>
              <a:off x="773577" y="101156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87" y="0"/>
                  </a:moveTo>
                  <a:cubicBezTo>
                    <a:pt x="3848" y="0"/>
                    <a:pt x="1271" y="5923"/>
                    <a:pt x="0" y="21600"/>
                  </a:cubicBezTo>
                  <a:cubicBezTo>
                    <a:pt x="1343" y="5923"/>
                    <a:pt x="3921" y="348"/>
                    <a:pt x="7696" y="0"/>
                  </a:cubicBezTo>
                  <a:cubicBezTo>
                    <a:pt x="10564" y="348"/>
                    <a:pt x="14085" y="3484"/>
                    <a:pt x="18296" y="8361"/>
                  </a:cubicBezTo>
                  <a:lnTo>
                    <a:pt x="21600" y="11845"/>
                  </a:lnTo>
                  <a:lnTo>
                    <a:pt x="18914" y="8361"/>
                  </a:lnTo>
                  <a:cubicBezTo>
                    <a:pt x="14521" y="3484"/>
                    <a:pt x="10818" y="0"/>
                    <a:pt x="7841" y="0"/>
                  </a:cubicBezTo>
                  <a:cubicBezTo>
                    <a:pt x="7805" y="0"/>
                    <a:pt x="7732" y="0"/>
                    <a:pt x="7696" y="0"/>
                  </a:cubicBezTo>
                  <a:cubicBezTo>
                    <a:pt x="7660" y="0"/>
                    <a:pt x="7624" y="0"/>
                    <a:pt x="758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602" name="Google Shape;4898;p57"/>
            <p:cNvGrpSpPr/>
            <p:nvPr/>
          </p:nvGrpSpPr>
          <p:grpSpPr>
            <a:xfrm>
              <a:off x="728303" y="977415"/>
              <a:ext cx="14032" cy="14364"/>
              <a:chOff x="0" y="0"/>
              <a:chExt cx="14030" cy="14363"/>
            </a:xfrm>
          </p:grpSpPr>
          <p:sp>
            <p:nvSpPr>
              <p:cNvPr id="359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916" y="13912"/>
                      <a:pt x="7958" y="622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00" name="Линия"/>
              <p:cNvSpPr/>
              <p:nvPr/>
            </p:nvSpPr>
            <p:spPr>
              <a:xfrm>
                <a:off x="1072" y="126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543" y="1499"/>
                      <a:pt x="3086" y="3350"/>
                      <a:pt x="4188" y="5202"/>
                    </a:cubicBezTo>
                    <a:cubicBezTo>
                      <a:pt x="8486" y="11726"/>
                      <a:pt x="14657" y="1728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01" name="Линия"/>
              <p:cNvSpPr/>
              <p:nvPr/>
            </p:nvSpPr>
            <p:spPr>
              <a:xfrm>
                <a:off x="1330" y="166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987" y="15910"/>
                      <a:pt x="5332" y="859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603" name="Google Shape;4899;p57"/>
            <p:cNvSpPr/>
            <p:nvPr/>
          </p:nvSpPr>
          <p:spPr>
            <a:xfrm>
              <a:off x="743007" y="101821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9200" y="3267"/>
                  </a:lnTo>
                  <a:cubicBezTo>
                    <a:pt x="15171" y="8531"/>
                    <a:pt x="11400" y="13069"/>
                    <a:pt x="8229" y="16155"/>
                  </a:cubicBezTo>
                  <a:cubicBezTo>
                    <a:pt x="11571" y="12887"/>
                    <a:pt x="16029" y="7805"/>
                    <a:pt x="21600" y="0"/>
                  </a:cubicBezTo>
                  <a:close/>
                  <a:moveTo>
                    <a:pt x="8229" y="16155"/>
                  </a:moveTo>
                  <a:cubicBezTo>
                    <a:pt x="4114" y="19966"/>
                    <a:pt x="1457" y="21237"/>
                    <a:pt x="0" y="21600"/>
                  </a:cubicBezTo>
                  <a:cubicBezTo>
                    <a:pt x="1800" y="21600"/>
                    <a:pt x="4629" y="19785"/>
                    <a:pt x="8229" y="16155"/>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04" name="Google Shape;4902;p57"/>
            <p:cNvSpPr/>
            <p:nvPr/>
          </p:nvSpPr>
          <p:spPr>
            <a:xfrm>
              <a:off x="741154" y="101748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2343" y="7101"/>
                    <a:pt x="12343" y="14499"/>
                    <a:pt x="21600" y="21600"/>
                  </a:cubicBezTo>
                  <a:cubicBezTo>
                    <a:pt x="21600" y="14499"/>
                    <a:pt x="12343" y="7101"/>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607" name="Google Shape;4904;p57"/>
            <p:cNvGrpSpPr/>
            <p:nvPr/>
          </p:nvGrpSpPr>
          <p:grpSpPr>
            <a:xfrm>
              <a:off x="734912" y="997489"/>
              <a:ext cx="12701" cy="12701"/>
              <a:chOff x="0" y="0"/>
              <a:chExt cx="12700" cy="12699"/>
            </a:xfrm>
          </p:grpSpPr>
          <p:sp>
            <p:nvSpPr>
              <p:cNvPr id="360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0394" h="21600" fill="norm" stroke="1" extrusionOk="0">
                    <a:moveTo>
                      <a:pt x="20229" y="0"/>
                    </a:moveTo>
                    <a:cubicBezTo>
                      <a:pt x="21600" y="7714"/>
                      <a:pt x="14400" y="15429"/>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0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0394" h="21600" fill="norm" stroke="1" extrusionOk="0">
                    <a:moveTo>
                      <a:pt x="0" y="21600"/>
                    </a:moveTo>
                    <a:cubicBezTo>
                      <a:pt x="14400" y="15429"/>
                      <a:pt x="21600" y="7714"/>
                      <a:pt x="20229"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608" name="Google Shape;4906;p57"/>
            <p:cNvSpPr/>
            <p:nvPr/>
          </p:nvSpPr>
          <p:spPr>
            <a:xfrm>
              <a:off x="744887" y="101729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7467" y="13042"/>
                  </a:lnTo>
                  <a:lnTo>
                    <a:pt x="7467" y="14264"/>
                  </a:lnTo>
                  <a:cubicBezTo>
                    <a:pt x="12267" y="9374"/>
                    <a:pt x="16800" y="4891"/>
                    <a:pt x="21600" y="0"/>
                  </a:cubicBezTo>
                  <a:close/>
                  <a:moveTo>
                    <a:pt x="7467" y="14264"/>
                  </a:moveTo>
                  <a:cubicBezTo>
                    <a:pt x="5067" y="16709"/>
                    <a:pt x="2667" y="19155"/>
                    <a:pt x="0" y="21600"/>
                  </a:cubicBezTo>
                  <a:lnTo>
                    <a:pt x="7467" y="14264"/>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09" name="Google Shape;4909;p57"/>
            <p:cNvSpPr/>
            <p:nvPr/>
          </p:nvSpPr>
          <p:spPr>
            <a:xfrm>
              <a:off x="778662" y="101167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190" y="12000"/>
                    <a:pt x="10099" y="19200"/>
                    <a:pt x="15148" y="21600"/>
                  </a:cubicBezTo>
                  <a:cubicBezTo>
                    <a:pt x="11642" y="19200"/>
                    <a:pt x="8275" y="14400"/>
                    <a:pt x="4909" y="9600"/>
                  </a:cubicBezTo>
                  <a:lnTo>
                    <a:pt x="0" y="0"/>
                  </a:lnTo>
                  <a:close/>
                  <a:moveTo>
                    <a:pt x="21600" y="16800"/>
                  </a:moveTo>
                  <a:cubicBezTo>
                    <a:pt x="19636" y="19200"/>
                    <a:pt x="17673" y="21600"/>
                    <a:pt x="15709" y="21600"/>
                  </a:cubicBezTo>
                  <a:cubicBezTo>
                    <a:pt x="15569" y="21600"/>
                    <a:pt x="15429" y="21600"/>
                    <a:pt x="15148" y="21600"/>
                  </a:cubicBezTo>
                  <a:cubicBezTo>
                    <a:pt x="15709" y="21600"/>
                    <a:pt x="16130" y="21600"/>
                    <a:pt x="16551" y="21600"/>
                  </a:cubicBezTo>
                  <a:cubicBezTo>
                    <a:pt x="18234" y="21600"/>
                    <a:pt x="19917" y="19200"/>
                    <a:pt x="21600" y="1680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10" name="Google Shape;4910;p57"/>
            <p:cNvSpPr/>
            <p:nvPr/>
          </p:nvSpPr>
          <p:spPr>
            <a:xfrm>
              <a:off x="799388" y="99129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703" y="0"/>
                    <a:pt x="6015" y="4142"/>
                    <a:pt x="0" y="21600"/>
                  </a:cubicBezTo>
                  <a:cubicBezTo>
                    <a:pt x="6015" y="4142"/>
                    <a:pt x="13703" y="888"/>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11" name="Google Shape;4911;p57"/>
            <p:cNvSpPr/>
            <p:nvPr/>
          </p:nvSpPr>
          <p:spPr>
            <a:xfrm>
              <a:off x="812985" y="99373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57" y="11314"/>
                    <a:pt x="6557" y="18514"/>
                    <a:pt x="0" y="21600"/>
                  </a:cubicBezTo>
                  <a:cubicBezTo>
                    <a:pt x="5400" y="21600"/>
                    <a:pt x="10800" y="18514"/>
                    <a:pt x="16200" y="11314"/>
                  </a:cubicBez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12" name="Google Shape;4914;p57"/>
            <p:cNvSpPr/>
            <p:nvPr/>
          </p:nvSpPr>
          <p:spPr>
            <a:xfrm>
              <a:off x="777236" y="101156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5600" y="15429"/>
                  </a:lnTo>
                  <a:lnTo>
                    <a:pt x="21600" y="21600"/>
                  </a:lnTo>
                  <a:lnTo>
                    <a:pt x="24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13" name="Google Shape;4915;p57"/>
            <p:cNvSpPr/>
            <p:nvPr/>
          </p:nvSpPr>
          <p:spPr>
            <a:xfrm>
              <a:off x="646777" y="853780"/>
              <a:ext cx="92643" cy="136279"/>
            </a:xfrm>
            <a:custGeom>
              <a:avLst/>
              <a:gdLst/>
              <a:ahLst/>
              <a:cxnLst>
                <a:cxn ang="0">
                  <a:pos x="wd2" y="hd2"/>
                </a:cxn>
                <a:cxn ang="5400000">
                  <a:pos x="wd2" y="hd2"/>
                </a:cxn>
                <a:cxn ang="10800000">
                  <a:pos x="wd2" y="hd2"/>
                </a:cxn>
                <a:cxn ang="16200000">
                  <a:pos x="wd2" y="hd2"/>
                </a:cxn>
              </a:cxnLst>
              <a:rect l="0" t="0" r="r" b="b"/>
              <a:pathLst>
                <a:path w="21400" h="21600" fill="norm" stroke="1" extrusionOk="0">
                  <a:moveTo>
                    <a:pt x="10322" y="0"/>
                  </a:moveTo>
                  <a:lnTo>
                    <a:pt x="10257" y="9"/>
                  </a:lnTo>
                  <a:lnTo>
                    <a:pt x="10203" y="15"/>
                  </a:lnTo>
                  <a:lnTo>
                    <a:pt x="10137" y="24"/>
                  </a:lnTo>
                  <a:lnTo>
                    <a:pt x="10006" y="39"/>
                  </a:lnTo>
                  <a:lnTo>
                    <a:pt x="10059" y="84"/>
                  </a:lnTo>
                  <a:lnTo>
                    <a:pt x="10103" y="121"/>
                  </a:lnTo>
                  <a:lnTo>
                    <a:pt x="10159" y="174"/>
                  </a:lnTo>
                  <a:lnTo>
                    <a:pt x="10203" y="211"/>
                  </a:lnTo>
                  <a:lnTo>
                    <a:pt x="10247" y="256"/>
                  </a:lnTo>
                  <a:lnTo>
                    <a:pt x="10279" y="286"/>
                  </a:lnTo>
                  <a:cubicBezTo>
                    <a:pt x="10300" y="316"/>
                    <a:pt x="10322" y="346"/>
                    <a:pt x="10344" y="377"/>
                  </a:cubicBezTo>
                  <a:cubicBezTo>
                    <a:pt x="10344" y="385"/>
                    <a:pt x="10357" y="392"/>
                    <a:pt x="10366" y="407"/>
                  </a:cubicBezTo>
                  <a:cubicBezTo>
                    <a:pt x="10366" y="415"/>
                    <a:pt x="10379" y="437"/>
                    <a:pt x="10388" y="452"/>
                  </a:cubicBezTo>
                  <a:cubicBezTo>
                    <a:pt x="10388" y="467"/>
                    <a:pt x="10401" y="467"/>
                    <a:pt x="10401" y="482"/>
                  </a:cubicBezTo>
                  <a:cubicBezTo>
                    <a:pt x="10401" y="497"/>
                    <a:pt x="10410" y="506"/>
                    <a:pt x="10410" y="521"/>
                  </a:cubicBezTo>
                  <a:lnTo>
                    <a:pt x="10410" y="557"/>
                  </a:lnTo>
                  <a:cubicBezTo>
                    <a:pt x="10410" y="566"/>
                    <a:pt x="10410" y="581"/>
                    <a:pt x="10410" y="588"/>
                  </a:cubicBezTo>
                  <a:cubicBezTo>
                    <a:pt x="10388" y="708"/>
                    <a:pt x="10291" y="813"/>
                    <a:pt x="10147" y="882"/>
                  </a:cubicBezTo>
                  <a:lnTo>
                    <a:pt x="10137" y="889"/>
                  </a:lnTo>
                  <a:cubicBezTo>
                    <a:pt x="10028" y="943"/>
                    <a:pt x="9962" y="1009"/>
                    <a:pt x="9940" y="1100"/>
                  </a:cubicBezTo>
                  <a:lnTo>
                    <a:pt x="9918" y="1138"/>
                  </a:lnTo>
                  <a:cubicBezTo>
                    <a:pt x="9861" y="1304"/>
                    <a:pt x="9786" y="1552"/>
                    <a:pt x="9225" y="2064"/>
                  </a:cubicBezTo>
                  <a:cubicBezTo>
                    <a:pt x="9171" y="2109"/>
                    <a:pt x="9115" y="2163"/>
                    <a:pt x="9049" y="2208"/>
                  </a:cubicBezTo>
                  <a:cubicBezTo>
                    <a:pt x="8171" y="2901"/>
                    <a:pt x="6854" y="3151"/>
                    <a:pt x="6063" y="3308"/>
                  </a:cubicBezTo>
                  <a:cubicBezTo>
                    <a:pt x="5941" y="3323"/>
                    <a:pt x="5844" y="3346"/>
                    <a:pt x="5743" y="3368"/>
                  </a:cubicBezTo>
                  <a:cubicBezTo>
                    <a:pt x="5238" y="3473"/>
                    <a:pt x="4922" y="4061"/>
                    <a:pt x="4624" y="4633"/>
                  </a:cubicBezTo>
                  <a:cubicBezTo>
                    <a:pt x="4526" y="4814"/>
                    <a:pt x="4439" y="4995"/>
                    <a:pt x="4329" y="5161"/>
                  </a:cubicBezTo>
                  <a:cubicBezTo>
                    <a:pt x="4119" y="5507"/>
                    <a:pt x="3899" y="5673"/>
                    <a:pt x="3626" y="5696"/>
                  </a:cubicBezTo>
                  <a:lnTo>
                    <a:pt x="3570" y="5696"/>
                  </a:lnTo>
                  <a:cubicBezTo>
                    <a:pt x="3539" y="5696"/>
                    <a:pt x="3495" y="5696"/>
                    <a:pt x="3460" y="5688"/>
                  </a:cubicBezTo>
                  <a:cubicBezTo>
                    <a:pt x="3429" y="5681"/>
                    <a:pt x="3385" y="5673"/>
                    <a:pt x="3350" y="5658"/>
                  </a:cubicBezTo>
                  <a:cubicBezTo>
                    <a:pt x="3131" y="5591"/>
                    <a:pt x="2946" y="5425"/>
                    <a:pt x="2758" y="5245"/>
                  </a:cubicBezTo>
                  <a:cubicBezTo>
                    <a:pt x="2660" y="5158"/>
                    <a:pt x="2591" y="5130"/>
                    <a:pt x="2500" y="5130"/>
                  </a:cubicBezTo>
                  <a:cubicBezTo>
                    <a:pt x="2447" y="5130"/>
                    <a:pt x="2384" y="5139"/>
                    <a:pt x="2309" y="5154"/>
                  </a:cubicBezTo>
                  <a:cubicBezTo>
                    <a:pt x="2224" y="5173"/>
                    <a:pt x="2137" y="5182"/>
                    <a:pt x="2052" y="5182"/>
                  </a:cubicBezTo>
                  <a:cubicBezTo>
                    <a:pt x="1839" y="5182"/>
                    <a:pt x="1628" y="5126"/>
                    <a:pt x="1475" y="5025"/>
                  </a:cubicBezTo>
                  <a:cubicBezTo>
                    <a:pt x="1343" y="4950"/>
                    <a:pt x="1233" y="4859"/>
                    <a:pt x="1145" y="4754"/>
                  </a:cubicBezTo>
                  <a:cubicBezTo>
                    <a:pt x="1124" y="4724"/>
                    <a:pt x="1102" y="4687"/>
                    <a:pt x="1102" y="4642"/>
                  </a:cubicBezTo>
                  <a:cubicBezTo>
                    <a:pt x="1111" y="4536"/>
                    <a:pt x="1189" y="4438"/>
                    <a:pt x="1299" y="4371"/>
                  </a:cubicBezTo>
                  <a:cubicBezTo>
                    <a:pt x="1352" y="4326"/>
                    <a:pt x="1396" y="4287"/>
                    <a:pt x="1440" y="4242"/>
                  </a:cubicBezTo>
                  <a:cubicBezTo>
                    <a:pt x="1453" y="4235"/>
                    <a:pt x="1453" y="4220"/>
                    <a:pt x="1462" y="4212"/>
                  </a:cubicBezTo>
                  <a:lnTo>
                    <a:pt x="1462" y="4205"/>
                  </a:lnTo>
                  <a:cubicBezTo>
                    <a:pt x="1462" y="4196"/>
                    <a:pt x="1462" y="4190"/>
                    <a:pt x="1462" y="4181"/>
                  </a:cubicBezTo>
                  <a:lnTo>
                    <a:pt x="1462" y="4166"/>
                  </a:lnTo>
                  <a:cubicBezTo>
                    <a:pt x="1453" y="4151"/>
                    <a:pt x="1453" y="4145"/>
                    <a:pt x="1453" y="4136"/>
                  </a:cubicBezTo>
                  <a:cubicBezTo>
                    <a:pt x="1453" y="4130"/>
                    <a:pt x="1453" y="4130"/>
                    <a:pt x="1440" y="4121"/>
                  </a:cubicBezTo>
                  <a:cubicBezTo>
                    <a:pt x="1431" y="4115"/>
                    <a:pt x="1431" y="4100"/>
                    <a:pt x="1431" y="4091"/>
                  </a:cubicBezTo>
                  <a:lnTo>
                    <a:pt x="1409" y="4070"/>
                  </a:lnTo>
                  <a:lnTo>
                    <a:pt x="1387" y="4031"/>
                  </a:lnTo>
                  <a:lnTo>
                    <a:pt x="1365" y="4009"/>
                  </a:lnTo>
                  <a:lnTo>
                    <a:pt x="1331" y="3971"/>
                  </a:lnTo>
                  <a:lnTo>
                    <a:pt x="1299" y="3949"/>
                  </a:lnTo>
                  <a:lnTo>
                    <a:pt x="1255" y="3904"/>
                  </a:lnTo>
                  <a:lnTo>
                    <a:pt x="1221" y="3880"/>
                  </a:lnTo>
                  <a:lnTo>
                    <a:pt x="1221" y="3874"/>
                  </a:lnTo>
                  <a:cubicBezTo>
                    <a:pt x="794" y="3986"/>
                    <a:pt x="321" y="4416"/>
                    <a:pt x="48" y="4799"/>
                  </a:cubicBezTo>
                  <a:cubicBezTo>
                    <a:pt x="-131" y="5055"/>
                    <a:pt x="233" y="5576"/>
                    <a:pt x="465" y="5914"/>
                  </a:cubicBezTo>
                  <a:cubicBezTo>
                    <a:pt x="562" y="6049"/>
                    <a:pt x="641" y="6185"/>
                    <a:pt x="706" y="6329"/>
                  </a:cubicBezTo>
                  <a:cubicBezTo>
                    <a:pt x="750" y="6411"/>
                    <a:pt x="738" y="6501"/>
                    <a:pt x="662" y="6577"/>
                  </a:cubicBezTo>
                  <a:cubicBezTo>
                    <a:pt x="581" y="6639"/>
                    <a:pt x="468" y="6669"/>
                    <a:pt x="349" y="6669"/>
                  </a:cubicBezTo>
                  <a:cubicBezTo>
                    <a:pt x="336" y="6669"/>
                    <a:pt x="324" y="6669"/>
                    <a:pt x="311" y="6669"/>
                  </a:cubicBezTo>
                  <a:cubicBezTo>
                    <a:pt x="267" y="6669"/>
                    <a:pt x="233" y="6676"/>
                    <a:pt x="189" y="6676"/>
                  </a:cubicBezTo>
                  <a:cubicBezTo>
                    <a:pt x="189" y="6684"/>
                    <a:pt x="179" y="6691"/>
                    <a:pt x="179" y="6699"/>
                  </a:cubicBezTo>
                  <a:cubicBezTo>
                    <a:pt x="179" y="6820"/>
                    <a:pt x="913" y="7121"/>
                    <a:pt x="1255" y="7263"/>
                  </a:cubicBezTo>
                  <a:cubicBezTo>
                    <a:pt x="1528" y="7377"/>
                    <a:pt x="1770" y="7483"/>
                    <a:pt x="1967" y="7579"/>
                  </a:cubicBezTo>
                  <a:cubicBezTo>
                    <a:pt x="2340" y="7769"/>
                    <a:pt x="2670" y="8145"/>
                    <a:pt x="2990" y="8507"/>
                  </a:cubicBezTo>
                  <a:cubicBezTo>
                    <a:pt x="3197" y="8754"/>
                    <a:pt x="3429" y="8996"/>
                    <a:pt x="3702" y="9215"/>
                  </a:cubicBezTo>
                  <a:cubicBezTo>
                    <a:pt x="4131" y="9523"/>
                    <a:pt x="4272" y="9809"/>
                    <a:pt x="4526" y="10285"/>
                  </a:cubicBezTo>
                  <a:cubicBezTo>
                    <a:pt x="4636" y="10487"/>
                    <a:pt x="4768" y="10743"/>
                    <a:pt x="4953" y="11059"/>
                  </a:cubicBezTo>
                  <a:cubicBezTo>
                    <a:pt x="5546" y="12047"/>
                    <a:pt x="6756" y="13764"/>
                    <a:pt x="7591" y="14496"/>
                  </a:cubicBezTo>
                  <a:cubicBezTo>
                    <a:pt x="8127" y="14963"/>
                    <a:pt x="8961" y="15800"/>
                    <a:pt x="8632" y="16168"/>
                  </a:cubicBezTo>
                  <a:cubicBezTo>
                    <a:pt x="8522" y="16297"/>
                    <a:pt x="8666" y="16786"/>
                    <a:pt x="9215" y="17051"/>
                  </a:cubicBezTo>
                  <a:cubicBezTo>
                    <a:pt x="9413" y="17147"/>
                    <a:pt x="9610" y="17253"/>
                    <a:pt x="9796" y="17367"/>
                  </a:cubicBezTo>
                  <a:cubicBezTo>
                    <a:pt x="10423" y="17759"/>
                    <a:pt x="11125" y="18090"/>
                    <a:pt x="11894" y="18346"/>
                  </a:cubicBezTo>
                  <a:cubicBezTo>
                    <a:pt x="14901" y="19377"/>
                    <a:pt x="16592" y="20102"/>
                    <a:pt x="16921" y="20494"/>
                  </a:cubicBezTo>
                  <a:cubicBezTo>
                    <a:pt x="17273" y="20892"/>
                    <a:pt x="18361" y="21307"/>
                    <a:pt x="18778" y="21458"/>
                  </a:cubicBezTo>
                  <a:lnTo>
                    <a:pt x="18897" y="21510"/>
                  </a:lnTo>
                  <a:cubicBezTo>
                    <a:pt x="18954" y="21533"/>
                    <a:pt x="18998" y="21563"/>
                    <a:pt x="19029" y="21600"/>
                  </a:cubicBezTo>
                  <a:lnTo>
                    <a:pt x="19073" y="21578"/>
                  </a:lnTo>
                  <a:lnTo>
                    <a:pt x="19107" y="21570"/>
                  </a:lnTo>
                  <a:cubicBezTo>
                    <a:pt x="19129" y="21555"/>
                    <a:pt x="19161" y="21548"/>
                    <a:pt x="19183" y="21540"/>
                  </a:cubicBezTo>
                  <a:cubicBezTo>
                    <a:pt x="19358" y="21458"/>
                    <a:pt x="19481" y="21337"/>
                    <a:pt x="19534" y="21193"/>
                  </a:cubicBezTo>
                  <a:cubicBezTo>
                    <a:pt x="19590" y="21111"/>
                    <a:pt x="19625" y="21021"/>
                    <a:pt x="19656" y="20937"/>
                  </a:cubicBezTo>
                  <a:cubicBezTo>
                    <a:pt x="19691" y="20840"/>
                    <a:pt x="19735" y="20741"/>
                    <a:pt x="19800" y="20651"/>
                  </a:cubicBezTo>
                  <a:lnTo>
                    <a:pt x="19832" y="20584"/>
                  </a:lnTo>
                  <a:lnTo>
                    <a:pt x="19832" y="20576"/>
                  </a:lnTo>
                  <a:cubicBezTo>
                    <a:pt x="19832" y="20554"/>
                    <a:pt x="19832" y="20539"/>
                    <a:pt x="19822" y="20515"/>
                  </a:cubicBezTo>
                  <a:lnTo>
                    <a:pt x="19822" y="20358"/>
                  </a:lnTo>
                  <a:cubicBezTo>
                    <a:pt x="19822" y="20335"/>
                    <a:pt x="19832" y="20313"/>
                    <a:pt x="19832" y="20289"/>
                  </a:cubicBezTo>
                  <a:lnTo>
                    <a:pt x="19832" y="20283"/>
                  </a:lnTo>
                  <a:cubicBezTo>
                    <a:pt x="19844" y="20259"/>
                    <a:pt x="19854" y="20238"/>
                    <a:pt x="19866" y="20214"/>
                  </a:cubicBezTo>
                  <a:lnTo>
                    <a:pt x="19866" y="20208"/>
                  </a:lnTo>
                  <a:cubicBezTo>
                    <a:pt x="19876" y="20193"/>
                    <a:pt x="19888" y="20169"/>
                    <a:pt x="19910" y="20147"/>
                  </a:cubicBezTo>
                  <a:lnTo>
                    <a:pt x="19910" y="20139"/>
                  </a:lnTo>
                  <a:cubicBezTo>
                    <a:pt x="19932" y="20117"/>
                    <a:pt x="19954" y="20102"/>
                    <a:pt x="19976" y="20087"/>
                  </a:cubicBezTo>
                  <a:lnTo>
                    <a:pt x="19986" y="20072"/>
                  </a:lnTo>
                  <a:cubicBezTo>
                    <a:pt x="20020" y="20057"/>
                    <a:pt x="20051" y="20042"/>
                    <a:pt x="20086" y="20027"/>
                  </a:cubicBezTo>
                  <a:cubicBezTo>
                    <a:pt x="20381" y="19913"/>
                    <a:pt x="20886" y="19401"/>
                    <a:pt x="20886" y="19211"/>
                  </a:cubicBezTo>
                  <a:cubicBezTo>
                    <a:pt x="20886" y="19181"/>
                    <a:pt x="20810" y="19145"/>
                    <a:pt x="20688" y="19091"/>
                  </a:cubicBezTo>
                  <a:cubicBezTo>
                    <a:pt x="20512" y="19015"/>
                    <a:pt x="20227" y="18903"/>
                    <a:pt x="20227" y="18654"/>
                  </a:cubicBezTo>
                  <a:cubicBezTo>
                    <a:pt x="20227" y="18488"/>
                    <a:pt x="20371" y="18301"/>
                    <a:pt x="20503" y="18120"/>
                  </a:cubicBezTo>
                  <a:cubicBezTo>
                    <a:pt x="20591" y="18015"/>
                    <a:pt x="20745" y="17804"/>
                    <a:pt x="20710" y="17750"/>
                  </a:cubicBezTo>
                  <a:cubicBezTo>
                    <a:pt x="20415" y="17584"/>
                    <a:pt x="20635" y="17307"/>
                    <a:pt x="20820" y="17066"/>
                  </a:cubicBezTo>
                  <a:cubicBezTo>
                    <a:pt x="20920" y="16937"/>
                    <a:pt x="21061" y="16764"/>
                    <a:pt x="21039" y="16689"/>
                  </a:cubicBezTo>
                  <a:cubicBezTo>
                    <a:pt x="21039" y="16644"/>
                    <a:pt x="21030" y="16584"/>
                    <a:pt x="21008" y="16500"/>
                  </a:cubicBezTo>
                  <a:cubicBezTo>
                    <a:pt x="20776" y="15400"/>
                    <a:pt x="20766" y="15023"/>
                    <a:pt x="20952" y="14903"/>
                  </a:cubicBezTo>
                  <a:cubicBezTo>
                    <a:pt x="21008" y="14864"/>
                    <a:pt x="21061" y="14834"/>
                    <a:pt x="21127" y="14804"/>
                  </a:cubicBezTo>
                  <a:cubicBezTo>
                    <a:pt x="21347" y="14683"/>
                    <a:pt x="21469" y="14617"/>
                    <a:pt x="21359" y="14427"/>
                  </a:cubicBezTo>
                  <a:cubicBezTo>
                    <a:pt x="21293" y="14292"/>
                    <a:pt x="21083" y="14029"/>
                    <a:pt x="20876" y="13749"/>
                  </a:cubicBezTo>
                  <a:lnTo>
                    <a:pt x="20788" y="13629"/>
                  </a:lnTo>
                  <a:lnTo>
                    <a:pt x="20688" y="13508"/>
                  </a:lnTo>
                  <a:lnTo>
                    <a:pt x="20679" y="13493"/>
                  </a:lnTo>
                  <a:lnTo>
                    <a:pt x="20600" y="13388"/>
                  </a:lnTo>
                  <a:lnTo>
                    <a:pt x="20578" y="13351"/>
                  </a:lnTo>
                  <a:lnTo>
                    <a:pt x="20512" y="13267"/>
                  </a:lnTo>
                  <a:lnTo>
                    <a:pt x="20481" y="13222"/>
                  </a:lnTo>
                  <a:lnTo>
                    <a:pt x="20425" y="13147"/>
                  </a:lnTo>
                  <a:lnTo>
                    <a:pt x="20393" y="13102"/>
                  </a:lnTo>
                  <a:lnTo>
                    <a:pt x="20349" y="13035"/>
                  </a:lnTo>
                  <a:lnTo>
                    <a:pt x="20315" y="12981"/>
                  </a:lnTo>
                  <a:lnTo>
                    <a:pt x="20271" y="12921"/>
                  </a:lnTo>
                  <a:lnTo>
                    <a:pt x="20240" y="12876"/>
                  </a:lnTo>
                  <a:lnTo>
                    <a:pt x="20227" y="12854"/>
                  </a:lnTo>
                  <a:cubicBezTo>
                    <a:pt x="20051" y="12841"/>
                    <a:pt x="19876" y="12835"/>
                    <a:pt x="19703" y="12835"/>
                  </a:cubicBezTo>
                  <a:cubicBezTo>
                    <a:pt x="19339" y="12835"/>
                    <a:pt x="19007" y="12863"/>
                    <a:pt x="18787" y="12914"/>
                  </a:cubicBezTo>
                  <a:cubicBezTo>
                    <a:pt x="18740" y="12927"/>
                    <a:pt x="18687" y="12934"/>
                    <a:pt x="18637" y="12934"/>
                  </a:cubicBezTo>
                  <a:cubicBezTo>
                    <a:pt x="18555" y="12934"/>
                    <a:pt x="18474" y="12917"/>
                    <a:pt x="18405" y="12884"/>
                  </a:cubicBezTo>
                  <a:cubicBezTo>
                    <a:pt x="18075" y="12719"/>
                    <a:pt x="18063" y="12183"/>
                    <a:pt x="18097" y="11505"/>
                  </a:cubicBezTo>
                  <a:cubicBezTo>
                    <a:pt x="18097" y="11408"/>
                    <a:pt x="18107" y="11318"/>
                    <a:pt x="18107" y="11249"/>
                  </a:cubicBezTo>
                  <a:cubicBezTo>
                    <a:pt x="18107" y="11212"/>
                    <a:pt x="18107" y="11182"/>
                    <a:pt x="18085" y="11143"/>
                  </a:cubicBezTo>
                  <a:cubicBezTo>
                    <a:pt x="17931" y="11204"/>
                    <a:pt x="17812" y="11294"/>
                    <a:pt x="17734" y="11408"/>
                  </a:cubicBezTo>
                  <a:cubicBezTo>
                    <a:pt x="17583" y="11649"/>
                    <a:pt x="17226" y="11698"/>
                    <a:pt x="16799" y="11698"/>
                  </a:cubicBezTo>
                  <a:cubicBezTo>
                    <a:pt x="16642" y="11698"/>
                    <a:pt x="16476" y="11692"/>
                    <a:pt x="16307" y="11686"/>
                  </a:cubicBezTo>
                  <a:cubicBezTo>
                    <a:pt x="16109" y="11679"/>
                    <a:pt x="15924" y="11670"/>
                    <a:pt x="15726" y="11670"/>
                  </a:cubicBezTo>
                  <a:cubicBezTo>
                    <a:pt x="15112" y="11670"/>
                    <a:pt x="15002" y="11348"/>
                    <a:pt x="14936" y="11158"/>
                  </a:cubicBezTo>
                  <a:cubicBezTo>
                    <a:pt x="14923" y="11107"/>
                    <a:pt x="14892" y="11053"/>
                    <a:pt x="14858" y="11008"/>
                  </a:cubicBezTo>
                  <a:lnTo>
                    <a:pt x="14836" y="11008"/>
                  </a:lnTo>
                  <a:cubicBezTo>
                    <a:pt x="14785" y="11010"/>
                    <a:pt x="14735" y="11012"/>
                    <a:pt x="14685" y="11012"/>
                  </a:cubicBezTo>
                  <a:cubicBezTo>
                    <a:pt x="14378" y="11012"/>
                    <a:pt x="14117" y="10952"/>
                    <a:pt x="13948" y="10842"/>
                  </a:cubicBezTo>
                  <a:cubicBezTo>
                    <a:pt x="13782" y="10721"/>
                    <a:pt x="13716" y="10556"/>
                    <a:pt x="13750" y="10396"/>
                  </a:cubicBezTo>
                  <a:cubicBezTo>
                    <a:pt x="13782" y="10186"/>
                    <a:pt x="13575" y="9983"/>
                    <a:pt x="13321" y="9742"/>
                  </a:cubicBezTo>
                  <a:cubicBezTo>
                    <a:pt x="13233" y="9658"/>
                    <a:pt x="13158" y="9577"/>
                    <a:pt x="13070" y="9478"/>
                  </a:cubicBezTo>
                  <a:lnTo>
                    <a:pt x="12979" y="9387"/>
                  </a:lnTo>
                  <a:cubicBezTo>
                    <a:pt x="12618" y="9004"/>
                    <a:pt x="12245" y="8604"/>
                    <a:pt x="12628" y="8303"/>
                  </a:cubicBezTo>
                  <a:cubicBezTo>
                    <a:pt x="12694" y="8251"/>
                    <a:pt x="12694" y="8212"/>
                    <a:pt x="12662" y="8100"/>
                  </a:cubicBezTo>
                  <a:cubicBezTo>
                    <a:pt x="12574" y="7896"/>
                    <a:pt x="12662" y="7678"/>
                    <a:pt x="12891" y="7534"/>
                  </a:cubicBezTo>
                  <a:cubicBezTo>
                    <a:pt x="13048" y="7437"/>
                    <a:pt x="13224" y="7354"/>
                    <a:pt x="13409" y="7287"/>
                  </a:cubicBezTo>
                  <a:cubicBezTo>
                    <a:pt x="13641" y="7211"/>
                    <a:pt x="13650" y="7203"/>
                    <a:pt x="13597" y="7046"/>
                  </a:cubicBezTo>
                  <a:cubicBezTo>
                    <a:pt x="13496" y="6760"/>
                    <a:pt x="13694" y="6531"/>
                    <a:pt x="13870" y="6336"/>
                  </a:cubicBezTo>
                  <a:cubicBezTo>
                    <a:pt x="14014" y="6209"/>
                    <a:pt x="14111" y="6049"/>
                    <a:pt x="14146" y="5884"/>
                  </a:cubicBezTo>
                  <a:cubicBezTo>
                    <a:pt x="14190" y="5522"/>
                    <a:pt x="14572" y="5432"/>
                    <a:pt x="14958" y="5350"/>
                  </a:cubicBezTo>
                  <a:cubicBezTo>
                    <a:pt x="15143" y="5311"/>
                    <a:pt x="15319" y="5260"/>
                    <a:pt x="15494" y="5199"/>
                  </a:cubicBezTo>
                  <a:cubicBezTo>
                    <a:pt x="15582" y="5169"/>
                    <a:pt x="15670" y="5130"/>
                    <a:pt x="15748" y="5085"/>
                  </a:cubicBezTo>
                  <a:cubicBezTo>
                    <a:pt x="16012" y="4950"/>
                    <a:pt x="16329" y="4853"/>
                    <a:pt x="16658" y="4814"/>
                  </a:cubicBezTo>
                  <a:cubicBezTo>
                    <a:pt x="16746" y="4808"/>
                    <a:pt x="16846" y="4793"/>
                    <a:pt x="16943" y="4784"/>
                  </a:cubicBezTo>
                  <a:cubicBezTo>
                    <a:pt x="17273" y="4747"/>
                    <a:pt x="17571" y="4717"/>
                    <a:pt x="17821" y="4567"/>
                  </a:cubicBezTo>
                  <a:cubicBezTo>
                    <a:pt x="17856" y="4552"/>
                    <a:pt x="17878" y="4536"/>
                    <a:pt x="17909" y="4521"/>
                  </a:cubicBezTo>
                  <a:lnTo>
                    <a:pt x="17944" y="4506"/>
                  </a:lnTo>
                  <a:lnTo>
                    <a:pt x="18010" y="4483"/>
                  </a:lnTo>
                  <a:lnTo>
                    <a:pt x="18041" y="4468"/>
                  </a:lnTo>
                  <a:lnTo>
                    <a:pt x="18097" y="4446"/>
                  </a:lnTo>
                  <a:lnTo>
                    <a:pt x="18129" y="4438"/>
                  </a:lnTo>
                  <a:lnTo>
                    <a:pt x="18195" y="4422"/>
                  </a:lnTo>
                  <a:lnTo>
                    <a:pt x="18217" y="4416"/>
                  </a:lnTo>
                  <a:lnTo>
                    <a:pt x="18273" y="4401"/>
                  </a:lnTo>
                  <a:lnTo>
                    <a:pt x="18304" y="4401"/>
                  </a:lnTo>
                  <a:lnTo>
                    <a:pt x="18348" y="4392"/>
                  </a:lnTo>
                  <a:lnTo>
                    <a:pt x="18392" y="4392"/>
                  </a:lnTo>
                  <a:cubicBezTo>
                    <a:pt x="18436" y="4392"/>
                    <a:pt x="18493" y="4386"/>
                    <a:pt x="18537" y="4386"/>
                  </a:cubicBezTo>
                  <a:cubicBezTo>
                    <a:pt x="18493" y="4371"/>
                    <a:pt x="18458" y="4356"/>
                    <a:pt x="18414" y="4332"/>
                  </a:cubicBezTo>
                  <a:lnTo>
                    <a:pt x="18405" y="4332"/>
                  </a:lnTo>
                  <a:cubicBezTo>
                    <a:pt x="18370" y="4311"/>
                    <a:pt x="18339" y="4295"/>
                    <a:pt x="18317" y="4280"/>
                  </a:cubicBezTo>
                  <a:lnTo>
                    <a:pt x="18295" y="4272"/>
                  </a:lnTo>
                  <a:cubicBezTo>
                    <a:pt x="18261" y="4250"/>
                    <a:pt x="18239" y="4235"/>
                    <a:pt x="18207" y="4212"/>
                  </a:cubicBezTo>
                  <a:lnTo>
                    <a:pt x="18195" y="4196"/>
                  </a:lnTo>
                  <a:cubicBezTo>
                    <a:pt x="18173" y="4175"/>
                    <a:pt x="18151" y="4151"/>
                    <a:pt x="18129" y="4130"/>
                  </a:cubicBezTo>
                  <a:cubicBezTo>
                    <a:pt x="17953" y="3880"/>
                    <a:pt x="18317" y="3603"/>
                    <a:pt x="18668" y="3323"/>
                  </a:cubicBezTo>
                  <a:cubicBezTo>
                    <a:pt x="18800" y="3226"/>
                    <a:pt x="18919" y="3127"/>
                    <a:pt x="19029" y="3015"/>
                  </a:cubicBezTo>
                  <a:lnTo>
                    <a:pt x="19029" y="3000"/>
                  </a:lnTo>
                  <a:cubicBezTo>
                    <a:pt x="19007" y="2940"/>
                    <a:pt x="18831" y="2780"/>
                    <a:pt x="17887" y="2524"/>
                  </a:cubicBezTo>
                  <a:cubicBezTo>
                    <a:pt x="17856" y="2522"/>
                    <a:pt x="17821" y="2522"/>
                    <a:pt x="17787" y="2522"/>
                  </a:cubicBezTo>
                  <a:cubicBezTo>
                    <a:pt x="17680" y="2522"/>
                    <a:pt x="17574" y="2531"/>
                    <a:pt x="17483" y="2554"/>
                  </a:cubicBezTo>
                  <a:cubicBezTo>
                    <a:pt x="17335" y="2580"/>
                    <a:pt x="17175" y="2610"/>
                    <a:pt x="17025" y="2610"/>
                  </a:cubicBezTo>
                  <a:cubicBezTo>
                    <a:pt x="16915" y="2610"/>
                    <a:pt x="16808" y="2595"/>
                    <a:pt x="16714" y="2554"/>
                  </a:cubicBezTo>
                  <a:cubicBezTo>
                    <a:pt x="16642" y="2529"/>
                    <a:pt x="16561" y="2516"/>
                    <a:pt x="16479" y="2516"/>
                  </a:cubicBezTo>
                  <a:cubicBezTo>
                    <a:pt x="16463" y="2516"/>
                    <a:pt x="16445" y="2516"/>
                    <a:pt x="16429" y="2518"/>
                  </a:cubicBezTo>
                  <a:cubicBezTo>
                    <a:pt x="16241" y="2524"/>
                    <a:pt x="16078" y="2563"/>
                    <a:pt x="15924" y="2630"/>
                  </a:cubicBezTo>
                  <a:cubicBezTo>
                    <a:pt x="15770" y="2709"/>
                    <a:pt x="15306" y="2763"/>
                    <a:pt x="14842" y="2763"/>
                  </a:cubicBezTo>
                  <a:cubicBezTo>
                    <a:pt x="14469" y="2763"/>
                    <a:pt x="14095" y="2729"/>
                    <a:pt x="13882" y="2645"/>
                  </a:cubicBezTo>
                  <a:cubicBezTo>
                    <a:pt x="13707" y="2593"/>
                    <a:pt x="13606" y="2464"/>
                    <a:pt x="13628" y="2337"/>
                  </a:cubicBezTo>
                  <a:cubicBezTo>
                    <a:pt x="13650" y="2217"/>
                    <a:pt x="13531" y="2141"/>
                    <a:pt x="13321" y="2019"/>
                  </a:cubicBezTo>
                  <a:cubicBezTo>
                    <a:pt x="13123" y="1898"/>
                    <a:pt x="12926" y="1786"/>
                    <a:pt x="12970" y="1590"/>
                  </a:cubicBezTo>
                  <a:cubicBezTo>
                    <a:pt x="12970" y="1485"/>
                    <a:pt x="12913" y="1386"/>
                    <a:pt x="12803" y="1311"/>
                  </a:cubicBezTo>
                  <a:cubicBezTo>
                    <a:pt x="12628" y="1153"/>
                    <a:pt x="12377" y="1048"/>
                    <a:pt x="12079" y="1018"/>
                  </a:cubicBezTo>
                  <a:cubicBezTo>
                    <a:pt x="11574" y="988"/>
                    <a:pt x="11420" y="671"/>
                    <a:pt x="11288" y="407"/>
                  </a:cubicBezTo>
                  <a:cubicBezTo>
                    <a:pt x="11213" y="250"/>
                    <a:pt x="11125" y="75"/>
                    <a:pt x="10981" y="15"/>
                  </a:cubicBezTo>
                  <a:lnTo>
                    <a:pt x="10959" y="9"/>
                  </a:lnTo>
                  <a:lnTo>
                    <a:pt x="10827" y="9"/>
                  </a:lnTo>
                  <a:cubicBezTo>
                    <a:pt x="10774" y="9"/>
                    <a:pt x="10730" y="0"/>
                    <a:pt x="1068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616" name="Google Shape;4922;p57"/>
            <p:cNvGrpSpPr/>
            <p:nvPr/>
          </p:nvGrpSpPr>
          <p:grpSpPr>
            <a:xfrm>
              <a:off x="706341" y="880655"/>
              <a:ext cx="12701" cy="12701"/>
              <a:chOff x="0" y="0"/>
              <a:chExt cx="12700" cy="12700"/>
            </a:xfrm>
          </p:grpSpPr>
          <p:sp>
            <p:nvSpPr>
              <p:cNvPr id="361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453" y="15120"/>
                      <a:pt x="15032" y="864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1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032" y="8640"/>
                      <a:pt x="7453" y="1512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619" name="Google Shape;4939;p57"/>
            <p:cNvGrpSpPr/>
            <p:nvPr/>
          </p:nvGrpSpPr>
          <p:grpSpPr>
            <a:xfrm>
              <a:off x="712206" y="863214"/>
              <a:ext cx="12701" cy="12701"/>
              <a:chOff x="0" y="0"/>
              <a:chExt cx="12700" cy="12700"/>
            </a:xfrm>
          </p:grpSpPr>
          <p:sp>
            <p:nvSpPr>
              <p:cNvPr id="361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596" y="0"/>
                      <a:pt x="14954" y="72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1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954" y="7200"/>
                      <a:pt x="7596" y="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620" name="Google Shape;4958;p57"/>
            <p:cNvSpPr/>
            <p:nvPr/>
          </p:nvSpPr>
          <p:spPr>
            <a:xfrm>
              <a:off x="706533" y="761140"/>
              <a:ext cx="99769" cy="840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09" y="0"/>
                  </a:moveTo>
                  <a:cubicBezTo>
                    <a:pt x="5518" y="0"/>
                    <a:pt x="5497" y="24"/>
                    <a:pt x="5497" y="24"/>
                  </a:cubicBezTo>
                  <a:cubicBezTo>
                    <a:pt x="5476" y="136"/>
                    <a:pt x="5476" y="234"/>
                    <a:pt x="5497" y="332"/>
                  </a:cubicBezTo>
                  <a:cubicBezTo>
                    <a:pt x="5518" y="611"/>
                    <a:pt x="5568" y="1026"/>
                    <a:pt x="5227" y="1211"/>
                  </a:cubicBezTo>
                  <a:cubicBezTo>
                    <a:pt x="5115" y="1270"/>
                    <a:pt x="4950" y="1344"/>
                    <a:pt x="4753" y="1431"/>
                  </a:cubicBezTo>
                  <a:cubicBezTo>
                    <a:pt x="4218" y="1651"/>
                    <a:pt x="3222" y="2066"/>
                    <a:pt x="3160" y="2530"/>
                  </a:cubicBezTo>
                  <a:cubicBezTo>
                    <a:pt x="3119" y="2799"/>
                    <a:pt x="3272" y="3214"/>
                    <a:pt x="3428" y="3630"/>
                  </a:cubicBezTo>
                  <a:cubicBezTo>
                    <a:pt x="3654" y="4240"/>
                    <a:pt x="3889" y="4862"/>
                    <a:pt x="3674" y="5389"/>
                  </a:cubicBezTo>
                  <a:cubicBezTo>
                    <a:pt x="3554" y="5671"/>
                    <a:pt x="3310" y="5853"/>
                    <a:pt x="3034" y="5853"/>
                  </a:cubicBezTo>
                  <a:cubicBezTo>
                    <a:pt x="3022" y="5853"/>
                    <a:pt x="3013" y="5853"/>
                    <a:pt x="3004" y="5853"/>
                  </a:cubicBezTo>
                  <a:cubicBezTo>
                    <a:pt x="2490" y="5853"/>
                    <a:pt x="1864" y="5326"/>
                    <a:pt x="1617" y="4705"/>
                  </a:cubicBezTo>
                  <a:cubicBezTo>
                    <a:pt x="1390" y="4143"/>
                    <a:pt x="1749" y="3469"/>
                    <a:pt x="2037" y="2932"/>
                  </a:cubicBezTo>
                  <a:cubicBezTo>
                    <a:pt x="2152" y="2726"/>
                    <a:pt x="2366" y="2310"/>
                    <a:pt x="2337" y="2213"/>
                  </a:cubicBezTo>
                  <a:cubicBezTo>
                    <a:pt x="2181" y="1895"/>
                    <a:pt x="2090" y="1539"/>
                    <a:pt x="2058" y="1173"/>
                  </a:cubicBezTo>
                  <a:lnTo>
                    <a:pt x="2037" y="1197"/>
                  </a:lnTo>
                  <a:lnTo>
                    <a:pt x="2017" y="1211"/>
                  </a:lnTo>
                  <a:cubicBezTo>
                    <a:pt x="1996" y="1235"/>
                    <a:pt x="1975" y="1260"/>
                    <a:pt x="1955" y="1295"/>
                  </a:cubicBezTo>
                  <a:cubicBezTo>
                    <a:pt x="1873" y="1417"/>
                    <a:pt x="1781" y="1553"/>
                    <a:pt x="1687" y="1675"/>
                  </a:cubicBezTo>
                  <a:lnTo>
                    <a:pt x="1667" y="1700"/>
                  </a:lnTo>
                  <a:cubicBezTo>
                    <a:pt x="1555" y="1822"/>
                    <a:pt x="1440" y="1954"/>
                    <a:pt x="1329" y="2077"/>
                  </a:cubicBezTo>
                  <a:cubicBezTo>
                    <a:pt x="967" y="2492"/>
                    <a:pt x="588" y="2921"/>
                    <a:pt x="588" y="3323"/>
                  </a:cubicBezTo>
                  <a:lnTo>
                    <a:pt x="588" y="3494"/>
                  </a:lnTo>
                  <a:cubicBezTo>
                    <a:pt x="567" y="4143"/>
                    <a:pt x="567" y="4471"/>
                    <a:pt x="309" y="4876"/>
                  </a:cubicBezTo>
                  <a:cubicBezTo>
                    <a:pt x="197" y="5022"/>
                    <a:pt x="94" y="5193"/>
                    <a:pt x="0" y="5364"/>
                  </a:cubicBezTo>
                  <a:cubicBezTo>
                    <a:pt x="44" y="5361"/>
                    <a:pt x="88" y="5361"/>
                    <a:pt x="129" y="5361"/>
                  </a:cubicBezTo>
                  <a:cubicBezTo>
                    <a:pt x="350" y="5361"/>
                    <a:pt x="553" y="5396"/>
                    <a:pt x="700" y="5560"/>
                  </a:cubicBezTo>
                  <a:cubicBezTo>
                    <a:pt x="814" y="5682"/>
                    <a:pt x="864" y="5853"/>
                    <a:pt x="864" y="6024"/>
                  </a:cubicBezTo>
                  <a:cubicBezTo>
                    <a:pt x="864" y="6111"/>
                    <a:pt x="967" y="6209"/>
                    <a:pt x="1091" y="6317"/>
                  </a:cubicBezTo>
                  <a:cubicBezTo>
                    <a:pt x="1308" y="6512"/>
                    <a:pt x="1617" y="6781"/>
                    <a:pt x="1564" y="7308"/>
                  </a:cubicBezTo>
                  <a:lnTo>
                    <a:pt x="1555" y="7455"/>
                  </a:lnTo>
                  <a:cubicBezTo>
                    <a:pt x="1502" y="7943"/>
                    <a:pt x="1411" y="8872"/>
                    <a:pt x="1749" y="9311"/>
                  </a:cubicBezTo>
                  <a:cubicBezTo>
                    <a:pt x="1884" y="9483"/>
                    <a:pt x="2096" y="9580"/>
                    <a:pt x="2369" y="9580"/>
                  </a:cubicBezTo>
                  <a:cubicBezTo>
                    <a:pt x="2384" y="9580"/>
                    <a:pt x="2402" y="9580"/>
                    <a:pt x="2419" y="9580"/>
                  </a:cubicBezTo>
                  <a:cubicBezTo>
                    <a:pt x="2778" y="9566"/>
                    <a:pt x="3139" y="9517"/>
                    <a:pt x="3498" y="9458"/>
                  </a:cubicBezTo>
                  <a:cubicBezTo>
                    <a:pt x="3774" y="9413"/>
                    <a:pt x="4027" y="9371"/>
                    <a:pt x="4262" y="9371"/>
                  </a:cubicBezTo>
                  <a:cubicBezTo>
                    <a:pt x="4671" y="9371"/>
                    <a:pt x="5021" y="9496"/>
                    <a:pt x="5321" y="9947"/>
                  </a:cubicBezTo>
                  <a:cubicBezTo>
                    <a:pt x="5803" y="10680"/>
                    <a:pt x="6423" y="11053"/>
                    <a:pt x="7123" y="11053"/>
                  </a:cubicBezTo>
                  <a:cubicBezTo>
                    <a:pt x="7214" y="11053"/>
                    <a:pt x="7305" y="11046"/>
                    <a:pt x="7399" y="11032"/>
                  </a:cubicBezTo>
                  <a:cubicBezTo>
                    <a:pt x="7846" y="10962"/>
                    <a:pt x="8266" y="10906"/>
                    <a:pt x="8616" y="10906"/>
                  </a:cubicBezTo>
                  <a:cubicBezTo>
                    <a:pt x="9054" y="10906"/>
                    <a:pt x="9383" y="10994"/>
                    <a:pt x="9518" y="11252"/>
                  </a:cubicBezTo>
                  <a:cubicBezTo>
                    <a:pt x="9633" y="11447"/>
                    <a:pt x="9612" y="11692"/>
                    <a:pt x="9468" y="11974"/>
                  </a:cubicBezTo>
                  <a:cubicBezTo>
                    <a:pt x="8983" y="12903"/>
                    <a:pt x="8748" y="14773"/>
                    <a:pt x="9057" y="15189"/>
                  </a:cubicBezTo>
                  <a:cubicBezTo>
                    <a:pt x="9139" y="15297"/>
                    <a:pt x="9221" y="15395"/>
                    <a:pt x="9292" y="15482"/>
                  </a:cubicBezTo>
                  <a:cubicBezTo>
                    <a:pt x="9642" y="15908"/>
                    <a:pt x="10074" y="16435"/>
                    <a:pt x="9683" y="16958"/>
                  </a:cubicBezTo>
                  <a:cubicBezTo>
                    <a:pt x="9489" y="17227"/>
                    <a:pt x="9386" y="17496"/>
                    <a:pt x="9407" y="17705"/>
                  </a:cubicBezTo>
                  <a:cubicBezTo>
                    <a:pt x="9427" y="17852"/>
                    <a:pt x="9489" y="17974"/>
                    <a:pt x="9592" y="18058"/>
                  </a:cubicBezTo>
                  <a:cubicBezTo>
                    <a:pt x="9909" y="18326"/>
                    <a:pt x="10053" y="18804"/>
                    <a:pt x="9950" y="19244"/>
                  </a:cubicBezTo>
                  <a:lnTo>
                    <a:pt x="9950" y="19269"/>
                  </a:lnTo>
                  <a:cubicBezTo>
                    <a:pt x="9942" y="19328"/>
                    <a:pt x="9900" y="19377"/>
                    <a:pt x="9859" y="19415"/>
                  </a:cubicBezTo>
                  <a:lnTo>
                    <a:pt x="9880" y="19440"/>
                  </a:lnTo>
                  <a:cubicBezTo>
                    <a:pt x="9930" y="19523"/>
                    <a:pt x="9992" y="19597"/>
                    <a:pt x="10045" y="19670"/>
                  </a:cubicBezTo>
                  <a:lnTo>
                    <a:pt x="10053" y="19684"/>
                  </a:lnTo>
                  <a:cubicBezTo>
                    <a:pt x="10095" y="19768"/>
                    <a:pt x="10147" y="19841"/>
                    <a:pt x="10189" y="19914"/>
                  </a:cubicBezTo>
                  <a:lnTo>
                    <a:pt x="10218" y="19963"/>
                  </a:lnTo>
                  <a:cubicBezTo>
                    <a:pt x="10259" y="20040"/>
                    <a:pt x="10300" y="20099"/>
                    <a:pt x="10333" y="20173"/>
                  </a:cubicBezTo>
                  <a:lnTo>
                    <a:pt x="10362" y="20235"/>
                  </a:lnTo>
                  <a:lnTo>
                    <a:pt x="10465" y="20431"/>
                  </a:lnTo>
                  <a:cubicBezTo>
                    <a:pt x="10580" y="20675"/>
                    <a:pt x="10724" y="20905"/>
                    <a:pt x="10897" y="21101"/>
                  </a:cubicBezTo>
                  <a:lnTo>
                    <a:pt x="11073" y="21272"/>
                  </a:lnTo>
                  <a:cubicBezTo>
                    <a:pt x="11314" y="21509"/>
                    <a:pt x="11417" y="21600"/>
                    <a:pt x="11508" y="21600"/>
                  </a:cubicBezTo>
                  <a:cubicBezTo>
                    <a:pt x="11553" y="21600"/>
                    <a:pt x="11597" y="21576"/>
                    <a:pt x="11650" y="21541"/>
                  </a:cubicBezTo>
                  <a:lnTo>
                    <a:pt x="11670" y="21530"/>
                  </a:lnTo>
                  <a:cubicBezTo>
                    <a:pt x="11896" y="21377"/>
                    <a:pt x="12111" y="21230"/>
                    <a:pt x="12343" y="21230"/>
                  </a:cubicBezTo>
                  <a:cubicBezTo>
                    <a:pt x="12429" y="21230"/>
                    <a:pt x="12517" y="21251"/>
                    <a:pt x="12608" y="21296"/>
                  </a:cubicBezTo>
                  <a:cubicBezTo>
                    <a:pt x="12637" y="21321"/>
                    <a:pt x="12678" y="21345"/>
                    <a:pt x="12720" y="21384"/>
                  </a:cubicBezTo>
                  <a:lnTo>
                    <a:pt x="12740" y="21384"/>
                  </a:lnTo>
                  <a:cubicBezTo>
                    <a:pt x="12755" y="21391"/>
                    <a:pt x="12770" y="21391"/>
                    <a:pt x="12784" y="21391"/>
                  </a:cubicBezTo>
                  <a:cubicBezTo>
                    <a:pt x="12943" y="21391"/>
                    <a:pt x="13231" y="21087"/>
                    <a:pt x="13493" y="20822"/>
                  </a:cubicBezTo>
                  <a:lnTo>
                    <a:pt x="13596" y="20710"/>
                  </a:lnTo>
                  <a:cubicBezTo>
                    <a:pt x="13790" y="20515"/>
                    <a:pt x="14036" y="20406"/>
                    <a:pt x="14283" y="20392"/>
                  </a:cubicBezTo>
                  <a:cubicBezTo>
                    <a:pt x="14510" y="20358"/>
                    <a:pt x="14563" y="20344"/>
                    <a:pt x="14592" y="20187"/>
                  </a:cubicBezTo>
                  <a:cubicBezTo>
                    <a:pt x="14777" y="19489"/>
                    <a:pt x="15106" y="19122"/>
                    <a:pt x="15662" y="19000"/>
                  </a:cubicBezTo>
                  <a:cubicBezTo>
                    <a:pt x="15868" y="18951"/>
                    <a:pt x="15941" y="18790"/>
                    <a:pt x="15930" y="18693"/>
                  </a:cubicBezTo>
                  <a:cubicBezTo>
                    <a:pt x="15930" y="18644"/>
                    <a:pt x="15909" y="18644"/>
                    <a:pt x="15888" y="18644"/>
                  </a:cubicBezTo>
                  <a:cubicBezTo>
                    <a:pt x="15797" y="18658"/>
                    <a:pt x="15715" y="18682"/>
                    <a:pt x="15633" y="18731"/>
                  </a:cubicBezTo>
                  <a:cubicBezTo>
                    <a:pt x="15515" y="18777"/>
                    <a:pt x="15395" y="18822"/>
                    <a:pt x="15277" y="18822"/>
                  </a:cubicBezTo>
                  <a:cubicBezTo>
                    <a:pt x="15201" y="18822"/>
                    <a:pt x="15127" y="18801"/>
                    <a:pt x="15057" y="18742"/>
                  </a:cubicBezTo>
                  <a:cubicBezTo>
                    <a:pt x="14933" y="18609"/>
                    <a:pt x="14871" y="18424"/>
                    <a:pt x="14880" y="18229"/>
                  </a:cubicBezTo>
                  <a:lnTo>
                    <a:pt x="14880" y="18194"/>
                  </a:lnTo>
                  <a:cubicBezTo>
                    <a:pt x="14892" y="17998"/>
                    <a:pt x="14830" y="17813"/>
                    <a:pt x="14707" y="17691"/>
                  </a:cubicBezTo>
                  <a:cubicBezTo>
                    <a:pt x="14530" y="17520"/>
                    <a:pt x="14439" y="17251"/>
                    <a:pt x="14448" y="16983"/>
                  </a:cubicBezTo>
                  <a:cubicBezTo>
                    <a:pt x="14448" y="16372"/>
                    <a:pt x="14398" y="16093"/>
                    <a:pt x="13913" y="15751"/>
                  </a:cubicBezTo>
                  <a:cubicBezTo>
                    <a:pt x="13748" y="15639"/>
                    <a:pt x="13666" y="15492"/>
                    <a:pt x="13678" y="15335"/>
                  </a:cubicBezTo>
                  <a:cubicBezTo>
                    <a:pt x="13687" y="15238"/>
                    <a:pt x="13740" y="15091"/>
                    <a:pt x="13945" y="15004"/>
                  </a:cubicBezTo>
                  <a:cubicBezTo>
                    <a:pt x="14072" y="14948"/>
                    <a:pt x="14269" y="14910"/>
                    <a:pt x="14474" y="14910"/>
                  </a:cubicBezTo>
                  <a:cubicBezTo>
                    <a:pt x="14757" y="14910"/>
                    <a:pt x="15057" y="14979"/>
                    <a:pt x="15209" y="15164"/>
                  </a:cubicBezTo>
                  <a:cubicBezTo>
                    <a:pt x="15292" y="15262"/>
                    <a:pt x="15550" y="15286"/>
                    <a:pt x="15756" y="15311"/>
                  </a:cubicBezTo>
                  <a:cubicBezTo>
                    <a:pt x="16135" y="15346"/>
                    <a:pt x="16579" y="15395"/>
                    <a:pt x="16650" y="15848"/>
                  </a:cubicBezTo>
                  <a:cubicBezTo>
                    <a:pt x="16691" y="16033"/>
                    <a:pt x="16803" y="16131"/>
                    <a:pt x="16858" y="16131"/>
                  </a:cubicBezTo>
                  <a:cubicBezTo>
                    <a:pt x="16861" y="16131"/>
                    <a:pt x="16864" y="16128"/>
                    <a:pt x="16867" y="16128"/>
                  </a:cubicBezTo>
                  <a:cubicBezTo>
                    <a:pt x="16876" y="16128"/>
                    <a:pt x="16897" y="16079"/>
                    <a:pt x="16897" y="15957"/>
                  </a:cubicBezTo>
                  <a:cubicBezTo>
                    <a:pt x="16897" y="15677"/>
                    <a:pt x="17000" y="15419"/>
                    <a:pt x="17185" y="15248"/>
                  </a:cubicBezTo>
                  <a:cubicBezTo>
                    <a:pt x="17408" y="15049"/>
                    <a:pt x="17682" y="14944"/>
                    <a:pt x="17961" y="14944"/>
                  </a:cubicBezTo>
                  <a:cubicBezTo>
                    <a:pt x="18058" y="14944"/>
                    <a:pt x="18152" y="14955"/>
                    <a:pt x="18246" y="14979"/>
                  </a:cubicBezTo>
                  <a:cubicBezTo>
                    <a:pt x="18267" y="14983"/>
                    <a:pt x="18287" y="14986"/>
                    <a:pt x="18311" y="14986"/>
                  </a:cubicBezTo>
                  <a:cubicBezTo>
                    <a:pt x="18593" y="14986"/>
                    <a:pt x="19140" y="14655"/>
                    <a:pt x="19513" y="14417"/>
                  </a:cubicBezTo>
                  <a:cubicBezTo>
                    <a:pt x="19707" y="14285"/>
                    <a:pt x="19913" y="14173"/>
                    <a:pt x="20118" y="14075"/>
                  </a:cubicBezTo>
                  <a:cubicBezTo>
                    <a:pt x="20139" y="14065"/>
                    <a:pt x="20151" y="14065"/>
                    <a:pt x="20160" y="14051"/>
                  </a:cubicBezTo>
                  <a:cubicBezTo>
                    <a:pt x="20254" y="13953"/>
                    <a:pt x="20324" y="13821"/>
                    <a:pt x="20365" y="13674"/>
                  </a:cubicBezTo>
                  <a:lnTo>
                    <a:pt x="20386" y="13625"/>
                  </a:lnTo>
                  <a:lnTo>
                    <a:pt x="20365" y="13587"/>
                  </a:lnTo>
                  <a:lnTo>
                    <a:pt x="20315" y="13503"/>
                  </a:lnTo>
                  <a:lnTo>
                    <a:pt x="20254" y="13416"/>
                  </a:lnTo>
                  <a:lnTo>
                    <a:pt x="20201" y="13332"/>
                  </a:lnTo>
                  <a:lnTo>
                    <a:pt x="20151" y="13245"/>
                  </a:lnTo>
                  <a:lnTo>
                    <a:pt x="20098" y="13171"/>
                  </a:lnTo>
                  <a:lnTo>
                    <a:pt x="20057" y="13098"/>
                  </a:lnTo>
                  <a:lnTo>
                    <a:pt x="20007" y="13025"/>
                  </a:lnTo>
                  <a:lnTo>
                    <a:pt x="19966" y="12966"/>
                  </a:lnTo>
                  <a:lnTo>
                    <a:pt x="19924" y="12903"/>
                  </a:lnTo>
                  <a:lnTo>
                    <a:pt x="19892" y="12843"/>
                  </a:lnTo>
                  <a:lnTo>
                    <a:pt x="19851" y="12791"/>
                  </a:lnTo>
                  <a:lnTo>
                    <a:pt x="19822" y="12742"/>
                  </a:lnTo>
                  <a:lnTo>
                    <a:pt x="19789" y="12693"/>
                  </a:lnTo>
                  <a:lnTo>
                    <a:pt x="19748" y="12644"/>
                  </a:lnTo>
                  <a:lnTo>
                    <a:pt x="19727" y="12610"/>
                  </a:lnTo>
                  <a:lnTo>
                    <a:pt x="19666" y="12536"/>
                  </a:lnTo>
                  <a:lnTo>
                    <a:pt x="19636" y="12487"/>
                  </a:lnTo>
                  <a:lnTo>
                    <a:pt x="19616" y="12463"/>
                  </a:lnTo>
                  <a:lnTo>
                    <a:pt x="19595" y="12425"/>
                  </a:lnTo>
                  <a:lnTo>
                    <a:pt x="19575" y="12414"/>
                  </a:lnTo>
                  <a:lnTo>
                    <a:pt x="19554" y="12376"/>
                  </a:lnTo>
                  <a:lnTo>
                    <a:pt x="19542" y="12365"/>
                  </a:lnTo>
                  <a:lnTo>
                    <a:pt x="19513" y="12327"/>
                  </a:lnTo>
                  <a:lnTo>
                    <a:pt x="19513" y="12316"/>
                  </a:lnTo>
                  <a:lnTo>
                    <a:pt x="19492" y="12292"/>
                  </a:lnTo>
                  <a:lnTo>
                    <a:pt x="19481" y="12292"/>
                  </a:lnTo>
                  <a:lnTo>
                    <a:pt x="19439" y="12243"/>
                  </a:lnTo>
                  <a:cubicBezTo>
                    <a:pt x="19110" y="11926"/>
                    <a:pt x="19316" y="11584"/>
                    <a:pt x="19419" y="11423"/>
                  </a:cubicBezTo>
                  <a:cubicBezTo>
                    <a:pt x="19522" y="11266"/>
                    <a:pt x="19563" y="11193"/>
                    <a:pt x="19554" y="11081"/>
                  </a:cubicBezTo>
                  <a:cubicBezTo>
                    <a:pt x="19522" y="10826"/>
                    <a:pt x="19513" y="10533"/>
                    <a:pt x="19666" y="10299"/>
                  </a:cubicBezTo>
                  <a:cubicBezTo>
                    <a:pt x="19822" y="10069"/>
                    <a:pt x="20068" y="9957"/>
                    <a:pt x="20480" y="9922"/>
                  </a:cubicBezTo>
                  <a:cubicBezTo>
                    <a:pt x="20686" y="9908"/>
                    <a:pt x="20818" y="9835"/>
                    <a:pt x="20839" y="9727"/>
                  </a:cubicBezTo>
                  <a:cubicBezTo>
                    <a:pt x="20839" y="9542"/>
                    <a:pt x="20756" y="9395"/>
                    <a:pt x="20624" y="9322"/>
                  </a:cubicBezTo>
                  <a:cubicBezTo>
                    <a:pt x="20480" y="9238"/>
                    <a:pt x="20398" y="9053"/>
                    <a:pt x="20386" y="8872"/>
                  </a:cubicBezTo>
                  <a:cubicBezTo>
                    <a:pt x="20386" y="8394"/>
                    <a:pt x="20880" y="7856"/>
                    <a:pt x="21200" y="7626"/>
                  </a:cubicBezTo>
                  <a:cubicBezTo>
                    <a:pt x="21221" y="7626"/>
                    <a:pt x="21230" y="7612"/>
                    <a:pt x="21241" y="7601"/>
                  </a:cubicBezTo>
                  <a:lnTo>
                    <a:pt x="21262" y="7577"/>
                  </a:lnTo>
                  <a:lnTo>
                    <a:pt x="21291" y="7539"/>
                  </a:lnTo>
                  <a:lnTo>
                    <a:pt x="21312" y="7528"/>
                  </a:lnTo>
                  <a:lnTo>
                    <a:pt x="21344" y="7479"/>
                  </a:lnTo>
                  <a:lnTo>
                    <a:pt x="21374" y="7455"/>
                  </a:lnTo>
                  <a:lnTo>
                    <a:pt x="21415" y="7381"/>
                  </a:lnTo>
                  <a:lnTo>
                    <a:pt x="21427" y="7357"/>
                  </a:lnTo>
                  <a:cubicBezTo>
                    <a:pt x="21447" y="7333"/>
                    <a:pt x="21468" y="7294"/>
                    <a:pt x="21488" y="7259"/>
                  </a:cubicBezTo>
                  <a:lnTo>
                    <a:pt x="21509" y="7221"/>
                  </a:lnTo>
                  <a:lnTo>
                    <a:pt x="21559" y="7137"/>
                  </a:lnTo>
                  <a:lnTo>
                    <a:pt x="21600" y="7039"/>
                  </a:lnTo>
                  <a:cubicBezTo>
                    <a:pt x="21103" y="6879"/>
                    <a:pt x="20506" y="6841"/>
                    <a:pt x="20057" y="6841"/>
                  </a:cubicBezTo>
                  <a:cubicBezTo>
                    <a:pt x="19857" y="6841"/>
                    <a:pt x="19683" y="6848"/>
                    <a:pt x="19563" y="6854"/>
                  </a:cubicBezTo>
                  <a:cubicBezTo>
                    <a:pt x="19551" y="6854"/>
                    <a:pt x="19533" y="6854"/>
                    <a:pt x="19510" y="6854"/>
                  </a:cubicBezTo>
                  <a:cubicBezTo>
                    <a:pt x="19425" y="6854"/>
                    <a:pt x="19278" y="6841"/>
                    <a:pt x="19204" y="6683"/>
                  </a:cubicBezTo>
                  <a:cubicBezTo>
                    <a:pt x="19110" y="6488"/>
                    <a:pt x="19234" y="6244"/>
                    <a:pt x="19419" y="5940"/>
                  </a:cubicBezTo>
                  <a:cubicBezTo>
                    <a:pt x="19575" y="5671"/>
                    <a:pt x="19780" y="5326"/>
                    <a:pt x="19789" y="5057"/>
                  </a:cubicBezTo>
                  <a:cubicBezTo>
                    <a:pt x="19810" y="4642"/>
                    <a:pt x="18637" y="4446"/>
                    <a:pt x="18073" y="4338"/>
                  </a:cubicBezTo>
                  <a:cubicBezTo>
                    <a:pt x="17867" y="4300"/>
                    <a:pt x="17690" y="4265"/>
                    <a:pt x="17555" y="4226"/>
                  </a:cubicBezTo>
                  <a:cubicBezTo>
                    <a:pt x="17102" y="4118"/>
                    <a:pt x="16958" y="3752"/>
                    <a:pt x="16979" y="3483"/>
                  </a:cubicBezTo>
                  <a:cubicBezTo>
                    <a:pt x="17020" y="3141"/>
                    <a:pt x="17226" y="2872"/>
                    <a:pt x="17505" y="2785"/>
                  </a:cubicBezTo>
                  <a:cubicBezTo>
                    <a:pt x="17288" y="2715"/>
                    <a:pt x="17067" y="2680"/>
                    <a:pt x="16847" y="2680"/>
                  </a:cubicBezTo>
                  <a:cubicBezTo>
                    <a:pt x="16723" y="2680"/>
                    <a:pt x="16600" y="2691"/>
                    <a:pt x="16476" y="2712"/>
                  </a:cubicBezTo>
                  <a:cubicBezTo>
                    <a:pt x="15550" y="2872"/>
                    <a:pt x="14222" y="3494"/>
                    <a:pt x="13440" y="3996"/>
                  </a:cubicBezTo>
                  <a:cubicBezTo>
                    <a:pt x="13319" y="4073"/>
                    <a:pt x="13193" y="4108"/>
                    <a:pt x="13061" y="4108"/>
                  </a:cubicBezTo>
                  <a:cubicBezTo>
                    <a:pt x="12661" y="4108"/>
                    <a:pt x="12214" y="3797"/>
                    <a:pt x="11773" y="3494"/>
                  </a:cubicBezTo>
                  <a:cubicBezTo>
                    <a:pt x="11356" y="3204"/>
                    <a:pt x="10926" y="2900"/>
                    <a:pt x="10585" y="2900"/>
                  </a:cubicBezTo>
                  <a:cubicBezTo>
                    <a:pt x="10515" y="2900"/>
                    <a:pt x="10447" y="2914"/>
                    <a:pt x="10383" y="2946"/>
                  </a:cubicBezTo>
                  <a:cubicBezTo>
                    <a:pt x="10006" y="3127"/>
                    <a:pt x="9548" y="3249"/>
                    <a:pt x="9136" y="3249"/>
                  </a:cubicBezTo>
                  <a:cubicBezTo>
                    <a:pt x="8807" y="3249"/>
                    <a:pt x="8510" y="3172"/>
                    <a:pt x="8304" y="2994"/>
                  </a:cubicBezTo>
                  <a:cubicBezTo>
                    <a:pt x="8110" y="2834"/>
                    <a:pt x="8007" y="2579"/>
                    <a:pt x="8016" y="2296"/>
                  </a:cubicBezTo>
                  <a:cubicBezTo>
                    <a:pt x="8057" y="1944"/>
                    <a:pt x="7954" y="1588"/>
                    <a:pt x="7749" y="1333"/>
                  </a:cubicBezTo>
                  <a:cubicBezTo>
                    <a:pt x="7599" y="1152"/>
                    <a:pt x="7387" y="1057"/>
                    <a:pt x="7114" y="1057"/>
                  </a:cubicBezTo>
                  <a:cubicBezTo>
                    <a:pt x="7070" y="1057"/>
                    <a:pt x="7026" y="1057"/>
                    <a:pt x="6979" y="1064"/>
                  </a:cubicBezTo>
                  <a:cubicBezTo>
                    <a:pt x="6937" y="1068"/>
                    <a:pt x="6902" y="1068"/>
                    <a:pt x="6867" y="1068"/>
                  </a:cubicBezTo>
                  <a:cubicBezTo>
                    <a:pt x="6352" y="1068"/>
                    <a:pt x="6155" y="677"/>
                    <a:pt x="6011" y="391"/>
                  </a:cubicBezTo>
                  <a:cubicBezTo>
                    <a:pt x="5876" y="136"/>
                    <a:pt x="5806" y="0"/>
                    <a:pt x="560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623" name="Google Shape;4959;p57"/>
            <p:cNvGrpSpPr/>
            <p:nvPr/>
          </p:nvGrpSpPr>
          <p:grpSpPr>
            <a:xfrm>
              <a:off x="782008" y="813496"/>
              <a:ext cx="12701" cy="12701"/>
              <a:chOff x="0" y="0"/>
              <a:chExt cx="12700" cy="12700"/>
            </a:xfrm>
          </p:grpSpPr>
          <p:sp>
            <p:nvSpPr>
              <p:cNvPr id="362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928" fill="norm" stroke="1" extrusionOk="0">
                    <a:moveTo>
                      <a:pt x="0" y="17928"/>
                    </a:moveTo>
                    <a:cubicBezTo>
                      <a:pt x="6283" y="2257"/>
                      <a:pt x="14061" y="-3672"/>
                      <a:pt x="21600" y="2257"/>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2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928" fill="norm" stroke="1" extrusionOk="0">
                    <a:moveTo>
                      <a:pt x="21600" y="2257"/>
                    </a:moveTo>
                    <a:cubicBezTo>
                      <a:pt x="14061" y="-3672"/>
                      <a:pt x="6283" y="2257"/>
                      <a:pt x="0" y="1792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626" name="Google Shape;4960;p57"/>
            <p:cNvGrpSpPr/>
            <p:nvPr/>
          </p:nvGrpSpPr>
          <p:grpSpPr>
            <a:xfrm>
              <a:off x="750662" y="833893"/>
              <a:ext cx="7941" cy="12701"/>
              <a:chOff x="0" y="0"/>
              <a:chExt cx="7940" cy="12700"/>
            </a:xfrm>
          </p:grpSpPr>
          <p:sp>
            <p:nvSpPr>
              <p:cNvPr id="3624" name="Линия"/>
              <p:cNvSpPr/>
              <p:nvPr/>
            </p:nvSpPr>
            <p:spPr>
              <a:xfrm flipH="1" flipV="1">
                <a:off x="0" y="0"/>
                <a:ext cx="7941"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625" name="Линия"/>
              <p:cNvSpPr/>
              <p:nvPr/>
            </p:nvSpPr>
            <p:spPr>
              <a:xfrm>
                <a:off x="0" y="0"/>
                <a:ext cx="7941"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629" name="Google Shape;4962;p57"/>
            <p:cNvGrpSpPr/>
            <p:nvPr/>
          </p:nvGrpSpPr>
          <p:grpSpPr>
            <a:xfrm>
              <a:off x="793801" y="808625"/>
              <a:ext cx="12748" cy="12796"/>
              <a:chOff x="0" y="0"/>
              <a:chExt cx="12747" cy="12795"/>
            </a:xfrm>
          </p:grpSpPr>
          <p:sp>
            <p:nvSpPr>
              <p:cNvPr id="3627" name="Линия"/>
              <p:cNvSpPr/>
              <p:nvPr/>
            </p:nvSpPr>
            <p:spPr>
              <a:xfrm>
                <a:off x="0" y="95"/>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346" y="8400"/>
                      <a:pt x="9341" y="154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28" name="Линия"/>
              <p:cNvSpPr/>
              <p:nvPr/>
            </p:nvSpPr>
            <p:spPr>
              <a:xfrm>
                <a:off x="47"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8533" y="16111"/>
                      <a:pt x="14933" y="9915"/>
                      <a:pt x="19733" y="2479"/>
                    </a:cubicBezTo>
                    <a:lnTo>
                      <a:pt x="2160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632" name="Google Shape;4963;p57"/>
            <p:cNvGrpSpPr/>
            <p:nvPr/>
          </p:nvGrpSpPr>
          <p:grpSpPr>
            <a:xfrm>
              <a:off x="749517" y="835576"/>
              <a:ext cx="12701" cy="12701"/>
              <a:chOff x="0" y="0"/>
              <a:chExt cx="12700" cy="12699"/>
            </a:xfrm>
          </p:grpSpPr>
          <p:sp>
            <p:nvSpPr>
              <p:cNvPr id="363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731" y="7875"/>
                      <a:pt x="12931" y="153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3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2931" y="15300"/>
                      <a:pt x="5731" y="787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633" name="Google Shape;4964;p57"/>
            <p:cNvSpPr/>
            <p:nvPr/>
          </p:nvSpPr>
          <p:spPr>
            <a:xfrm>
              <a:off x="747644" y="83284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754" y="8571"/>
                    <a:pt x="15508" y="14400"/>
                    <a:pt x="21600" y="21600"/>
                  </a:cubicBezTo>
                  <a:cubicBezTo>
                    <a:pt x="15508" y="14400"/>
                    <a:pt x="7754" y="72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34" name="Google Shape;4965;p57"/>
            <p:cNvSpPr/>
            <p:nvPr/>
          </p:nvSpPr>
          <p:spPr>
            <a:xfrm>
              <a:off x="746911" y="83181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494" y="6873"/>
                    <a:pt x="15429" y="15055"/>
                    <a:pt x="21600" y="21600"/>
                  </a:cubicBezTo>
                  <a:cubicBezTo>
                    <a:pt x="15429" y="13745"/>
                    <a:pt x="7494" y="6873"/>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35" name="Google Shape;4966;p57"/>
            <p:cNvSpPr/>
            <p:nvPr/>
          </p:nvSpPr>
          <p:spPr>
            <a:xfrm>
              <a:off x="746198" y="83086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557" y="7855"/>
                    <a:pt x="14657" y="16036"/>
                    <a:pt x="21600" y="21600"/>
                  </a:cubicBezTo>
                  <a:cubicBezTo>
                    <a:pt x="14657" y="14727"/>
                    <a:pt x="8100" y="785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36" name="Google Shape;4970;p57"/>
            <p:cNvSpPr/>
            <p:nvPr/>
          </p:nvSpPr>
          <p:spPr>
            <a:xfrm>
              <a:off x="709810" y="79145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926" y="13944"/>
                    <a:pt x="11463" y="21600"/>
                    <a:pt x="18284" y="21600"/>
                  </a:cubicBezTo>
                  <a:cubicBezTo>
                    <a:pt x="19421" y="21600"/>
                    <a:pt x="20463" y="21327"/>
                    <a:pt x="21600" y="21053"/>
                  </a:cubicBezTo>
                  <a:cubicBezTo>
                    <a:pt x="21032" y="21053"/>
                    <a:pt x="20463" y="21053"/>
                    <a:pt x="19989" y="21053"/>
                  </a:cubicBezTo>
                  <a:cubicBezTo>
                    <a:pt x="11179" y="21053"/>
                    <a:pt x="4737" y="13397"/>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37" name="Google Shape;4971;p57"/>
            <p:cNvSpPr/>
            <p:nvPr/>
          </p:nvSpPr>
          <p:spPr>
            <a:xfrm>
              <a:off x="821617" y="806041"/>
              <a:ext cx="28704" cy="309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735" y="0"/>
                  </a:moveTo>
                  <a:cubicBezTo>
                    <a:pt x="7193" y="0"/>
                    <a:pt x="6539" y="294"/>
                    <a:pt x="5865" y="805"/>
                  </a:cubicBezTo>
                  <a:cubicBezTo>
                    <a:pt x="5722" y="909"/>
                    <a:pt x="5538" y="1004"/>
                    <a:pt x="5364" y="1042"/>
                  </a:cubicBezTo>
                  <a:lnTo>
                    <a:pt x="5323" y="1108"/>
                  </a:lnTo>
                  <a:lnTo>
                    <a:pt x="5252" y="1374"/>
                  </a:lnTo>
                  <a:lnTo>
                    <a:pt x="5180" y="1535"/>
                  </a:lnTo>
                  <a:lnTo>
                    <a:pt x="5037" y="1933"/>
                  </a:lnTo>
                  <a:lnTo>
                    <a:pt x="4966" y="2103"/>
                  </a:lnTo>
                  <a:cubicBezTo>
                    <a:pt x="4966" y="2169"/>
                    <a:pt x="4935" y="2236"/>
                    <a:pt x="4935" y="2302"/>
                  </a:cubicBezTo>
                  <a:cubicBezTo>
                    <a:pt x="4894" y="2368"/>
                    <a:pt x="4894" y="2397"/>
                    <a:pt x="4894" y="2463"/>
                  </a:cubicBezTo>
                  <a:cubicBezTo>
                    <a:pt x="4864" y="2501"/>
                    <a:pt x="4864" y="2567"/>
                    <a:pt x="4823" y="2634"/>
                  </a:cubicBezTo>
                  <a:cubicBezTo>
                    <a:pt x="4823" y="2700"/>
                    <a:pt x="4823" y="2728"/>
                    <a:pt x="4823" y="2766"/>
                  </a:cubicBezTo>
                  <a:cubicBezTo>
                    <a:pt x="4792" y="2795"/>
                    <a:pt x="4823" y="2899"/>
                    <a:pt x="4823" y="2965"/>
                  </a:cubicBezTo>
                  <a:lnTo>
                    <a:pt x="4823" y="3060"/>
                  </a:lnTo>
                  <a:cubicBezTo>
                    <a:pt x="4823" y="3126"/>
                    <a:pt x="4823" y="3193"/>
                    <a:pt x="4823" y="3231"/>
                  </a:cubicBezTo>
                  <a:lnTo>
                    <a:pt x="4823" y="3297"/>
                  </a:lnTo>
                  <a:cubicBezTo>
                    <a:pt x="4823" y="3363"/>
                    <a:pt x="4823" y="3429"/>
                    <a:pt x="4864" y="3496"/>
                  </a:cubicBezTo>
                  <a:cubicBezTo>
                    <a:pt x="5109" y="3932"/>
                    <a:pt x="5221" y="4424"/>
                    <a:pt x="5078" y="4888"/>
                  </a:cubicBezTo>
                  <a:cubicBezTo>
                    <a:pt x="5037" y="5059"/>
                    <a:pt x="5007" y="5192"/>
                    <a:pt x="4935" y="5324"/>
                  </a:cubicBezTo>
                  <a:cubicBezTo>
                    <a:pt x="4251" y="6452"/>
                    <a:pt x="2462" y="6745"/>
                    <a:pt x="1747" y="6849"/>
                  </a:cubicBezTo>
                  <a:cubicBezTo>
                    <a:pt x="1287" y="6878"/>
                    <a:pt x="1073" y="7939"/>
                    <a:pt x="889" y="8773"/>
                  </a:cubicBezTo>
                  <a:cubicBezTo>
                    <a:pt x="715" y="9635"/>
                    <a:pt x="501" y="10525"/>
                    <a:pt x="0" y="11056"/>
                  </a:cubicBezTo>
                  <a:cubicBezTo>
                    <a:pt x="174" y="11387"/>
                    <a:pt x="1104" y="12155"/>
                    <a:pt x="1747" y="12714"/>
                  </a:cubicBezTo>
                  <a:cubicBezTo>
                    <a:pt x="2932" y="13680"/>
                    <a:pt x="4251" y="14769"/>
                    <a:pt x="4680" y="15897"/>
                  </a:cubicBezTo>
                  <a:lnTo>
                    <a:pt x="4792" y="16067"/>
                  </a:lnTo>
                  <a:lnTo>
                    <a:pt x="4792" y="16096"/>
                  </a:lnTo>
                  <a:lnTo>
                    <a:pt x="4864" y="16266"/>
                  </a:lnTo>
                  <a:lnTo>
                    <a:pt x="4864" y="16333"/>
                  </a:lnTo>
                  <a:lnTo>
                    <a:pt x="4966" y="16494"/>
                  </a:lnTo>
                  <a:lnTo>
                    <a:pt x="5007" y="16598"/>
                  </a:lnTo>
                  <a:lnTo>
                    <a:pt x="5078" y="16759"/>
                  </a:lnTo>
                  <a:lnTo>
                    <a:pt x="5150" y="16863"/>
                  </a:lnTo>
                  <a:lnTo>
                    <a:pt x="5221" y="17062"/>
                  </a:lnTo>
                  <a:lnTo>
                    <a:pt x="5293" y="17157"/>
                  </a:lnTo>
                  <a:lnTo>
                    <a:pt x="5395" y="17356"/>
                  </a:lnTo>
                  <a:lnTo>
                    <a:pt x="5466" y="17488"/>
                  </a:lnTo>
                  <a:lnTo>
                    <a:pt x="5579" y="17687"/>
                  </a:lnTo>
                  <a:lnTo>
                    <a:pt x="5650" y="17820"/>
                  </a:lnTo>
                  <a:lnTo>
                    <a:pt x="5753" y="18019"/>
                  </a:lnTo>
                  <a:lnTo>
                    <a:pt x="5865" y="18189"/>
                  </a:lnTo>
                  <a:lnTo>
                    <a:pt x="5967" y="18388"/>
                  </a:lnTo>
                  <a:lnTo>
                    <a:pt x="6079" y="18587"/>
                  </a:lnTo>
                  <a:lnTo>
                    <a:pt x="6182" y="18748"/>
                  </a:lnTo>
                  <a:lnTo>
                    <a:pt x="6325" y="18985"/>
                  </a:lnTo>
                  <a:lnTo>
                    <a:pt x="6437" y="19146"/>
                  </a:lnTo>
                  <a:lnTo>
                    <a:pt x="6580" y="19449"/>
                  </a:lnTo>
                  <a:lnTo>
                    <a:pt x="6682" y="19582"/>
                  </a:lnTo>
                  <a:lnTo>
                    <a:pt x="6866" y="19914"/>
                  </a:lnTo>
                  <a:lnTo>
                    <a:pt x="6938" y="20008"/>
                  </a:lnTo>
                  <a:lnTo>
                    <a:pt x="7152" y="20378"/>
                  </a:lnTo>
                  <a:lnTo>
                    <a:pt x="7224" y="20444"/>
                  </a:lnTo>
                  <a:lnTo>
                    <a:pt x="7469" y="20871"/>
                  </a:lnTo>
                  <a:lnTo>
                    <a:pt x="7510" y="20937"/>
                  </a:lnTo>
                  <a:lnTo>
                    <a:pt x="7755" y="21373"/>
                  </a:lnTo>
                  <a:cubicBezTo>
                    <a:pt x="8225" y="21505"/>
                    <a:pt x="8726" y="21572"/>
                    <a:pt x="9186" y="21600"/>
                  </a:cubicBezTo>
                  <a:lnTo>
                    <a:pt x="9472" y="21467"/>
                  </a:lnTo>
                  <a:lnTo>
                    <a:pt x="9901" y="21467"/>
                  </a:lnTo>
                  <a:cubicBezTo>
                    <a:pt x="9942" y="21467"/>
                    <a:pt x="10013" y="21439"/>
                    <a:pt x="10085" y="21401"/>
                  </a:cubicBezTo>
                  <a:cubicBezTo>
                    <a:pt x="10156" y="21373"/>
                    <a:pt x="10228" y="21306"/>
                    <a:pt x="10299" y="21240"/>
                  </a:cubicBezTo>
                  <a:cubicBezTo>
                    <a:pt x="10473" y="20908"/>
                    <a:pt x="10585" y="20511"/>
                    <a:pt x="10616" y="20141"/>
                  </a:cubicBezTo>
                  <a:cubicBezTo>
                    <a:pt x="10759" y="19355"/>
                    <a:pt x="10953" y="18047"/>
                    <a:pt x="12568" y="18047"/>
                  </a:cubicBezTo>
                  <a:cubicBezTo>
                    <a:pt x="12639" y="18047"/>
                    <a:pt x="12721" y="18047"/>
                    <a:pt x="12803" y="18057"/>
                  </a:cubicBezTo>
                  <a:cubicBezTo>
                    <a:pt x="12935" y="18057"/>
                    <a:pt x="13079" y="18066"/>
                    <a:pt x="13211" y="18066"/>
                  </a:cubicBezTo>
                  <a:cubicBezTo>
                    <a:pt x="13906" y="18066"/>
                    <a:pt x="14621" y="17991"/>
                    <a:pt x="15306" y="17858"/>
                  </a:cubicBezTo>
                  <a:cubicBezTo>
                    <a:pt x="15735" y="17820"/>
                    <a:pt x="16164" y="17754"/>
                    <a:pt x="16553" y="17725"/>
                  </a:cubicBezTo>
                  <a:lnTo>
                    <a:pt x="16593" y="17725"/>
                  </a:lnTo>
                  <a:lnTo>
                    <a:pt x="16879" y="17687"/>
                  </a:lnTo>
                  <a:lnTo>
                    <a:pt x="18136" y="17687"/>
                  </a:lnTo>
                  <a:lnTo>
                    <a:pt x="18279" y="17725"/>
                  </a:lnTo>
                  <a:lnTo>
                    <a:pt x="18381" y="17754"/>
                  </a:lnTo>
                  <a:lnTo>
                    <a:pt x="18525" y="17792"/>
                  </a:lnTo>
                  <a:lnTo>
                    <a:pt x="18637" y="17820"/>
                  </a:lnTo>
                  <a:lnTo>
                    <a:pt x="18739" y="17858"/>
                  </a:lnTo>
                  <a:lnTo>
                    <a:pt x="18851" y="17924"/>
                  </a:lnTo>
                  <a:lnTo>
                    <a:pt x="18954" y="17953"/>
                  </a:lnTo>
                  <a:lnTo>
                    <a:pt x="19066" y="18019"/>
                  </a:lnTo>
                  <a:lnTo>
                    <a:pt x="19168" y="18085"/>
                  </a:lnTo>
                  <a:lnTo>
                    <a:pt x="19240" y="18189"/>
                  </a:lnTo>
                  <a:lnTo>
                    <a:pt x="19352" y="18256"/>
                  </a:lnTo>
                  <a:lnTo>
                    <a:pt x="19424" y="18351"/>
                  </a:lnTo>
                  <a:lnTo>
                    <a:pt x="19454" y="18417"/>
                  </a:lnTo>
                  <a:lnTo>
                    <a:pt x="19781" y="17953"/>
                  </a:lnTo>
                  <a:lnTo>
                    <a:pt x="19924" y="17754"/>
                  </a:lnTo>
                  <a:lnTo>
                    <a:pt x="19996" y="17687"/>
                  </a:lnTo>
                  <a:lnTo>
                    <a:pt x="20098" y="17488"/>
                  </a:lnTo>
                  <a:lnTo>
                    <a:pt x="20139" y="17422"/>
                  </a:lnTo>
                  <a:lnTo>
                    <a:pt x="20282" y="17261"/>
                  </a:lnTo>
                  <a:lnTo>
                    <a:pt x="20456" y="16958"/>
                  </a:lnTo>
                  <a:lnTo>
                    <a:pt x="20496" y="16892"/>
                  </a:lnTo>
                  <a:lnTo>
                    <a:pt x="20527" y="16825"/>
                  </a:lnTo>
                  <a:cubicBezTo>
                    <a:pt x="20813" y="16295"/>
                    <a:pt x="20885" y="12619"/>
                    <a:pt x="19924" y="10459"/>
                  </a:cubicBezTo>
                  <a:cubicBezTo>
                    <a:pt x="19168" y="8640"/>
                    <a:pt x="19281" y="6613"/>
                    <a:pt x="20139" y="4822"/>
                  </a:cubicBezTo>
                  <a:cubicBezTo>
                    <a:pt x="20353" y="4358"/>
                    <a:pt x="20670" y="3960"/>
                    <a:pt x="21069" y="3628"/>
                  </a:cubicBezTo>
                  <a:lnTo>
                    <a:pt x="21069" y="3392"/>
                  </a:lnTo>
                  <a:lnTo>
                    <a:pt x="21099" y="3325"/>
                  </a:lnTo>
                  <a:lnTo>
                    <a:pt x="21099" y="3297"/>
                  </a:lnTo>
                  <a:lnTo>
                    <a:pt x="21140" y="3231"/>
                  </a:lnTo>
                  <a:lnTo>
                    <a:pt x="21140" y="3193"/>
                  </a:lnTo>
                  <a:lnTo>
                    <a:pt x="21212" y="3032"/>
                  </a:lnTo>
                  <a:lnTo>
                    <a:pt x="21242" y="2899"/>
                  </a:lnTo>
                  <a:lnTo>
                    <a:pt x="21283" y="2833"/>
                  </a:lnTo>
                  <a:lnTo>
                    <a:pt x="21314" y="2700"/>
                  </a:lnTo>
                  <a:lnTo>
                    <a:pt x="21355" y="2634"/>
                  </a:lnTo>
                  <a:lnTo>
                    <a:pt x="21385" y="2501"/>
                  </a:lnTo>
                  <a:lnTo>
                    <a:pt x="21426" y="2397"/>
                  </a:lnTo>
                  <a:lnTo>
                    <a:pt x="21457" y="2302"/>
                  </a:lnTo>
                  <a:lnTo>
                    <a:pt x="21498" y="2169"/>
                  </a:lnTo>
                  <a:lnTo>
                    <a:pt x="21528" y="2037"/>
                  </a:lnTo>
                  <a:lnTo>
                    <a:pt x="21600" y="1904"/>
                  </a:lnTo>
                  <a:lnTo>
                    <a:pt x="21600" y="1866"/>
                  </a:lnTo>
                  <a:cubicBezTo>
                    <a:pt x="20057" y="1326"/>
                    <a:pt x="18678" y="909"/>
                    <a:pt x="17482" y="909"/>
                  </a:cubicBezTo>
                  <a:cubicBezTo>
                    <a:pt x="17288" y="909"/>
                    <a:pt x="17094" y="919"/>
                    <a:pt x="16910" y="938"/>
                  </a:cubicBezTo>
                  <a:cubicBezTo>
                    <a:pt x="16123" y="1042"/>
                    <a:pt x="15306" y="1175"/>
                    <a:pt x="14519" y="1336"/>
                  </a:cubicBezTo>
                  <a:cubicBezTo>
                    <a:pt x="13436" y="1563"/>
                    <a:pt x="12374" y="1781"/>
                    <a:pt x="11444" y="1781"/>
                  </a:cubicBezTo>
                  <a:cubicBezTo>
                    <a:pt x="10463" y="1781"/>
                    <a:pt x="9635" y="1544"/>
                    <a:pt x="9083" y="805"/>
                  </a:cubicBezTo>
                  <a:cubicBezTo>
                    <a:pt x="8828" y="407"/>
                    <a:pt x="8399" y="114"/>
                    <a:pt x="7898" y="9"/>
                  </a:cubicBezTo>
                  <a:cubicBezTo>
                    <a:pt x="7847" y="9"/>
                    <a:pt x="7796" y="0"/>
                    <a:pt x="773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38" name="Google Shape;4987;p57"/>
            <p:cNvSpPr/>
            <p:nvPr/>
          </p:nvSpPr>
          <p:spPr>
            <a:xfrm>
              <a:off x="797272" y="789097"/>
              <a:ext cx="32614" cy="51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113" y="0"/>
                  </a:moveTo>
                  <a:cubicBezTo>
                    <a:pt x="7050" y="79"/>
                    <a:pt x="6960" y="176"/>
                    <a:pt x="6897" y="238"/>
                  </a:cubicBezTo>
                  <a:lnTo>
                    <a:pt x="6798" y="318"/>
                  </a:lnTo>
                  <a:lnTo>
                    <a:pt x="6645" y="477"/>
                  </a:lnTo>
                  <a:lnTo>
                    <a:pt x="6547" y="556"/>
                  </a:lnTo>
                  <a:lnTo>
                    <a:pt x="6394" y="693"/>
                  </a:lnTo>
                  <a:lnTo>
                    <a:pt x="6295" y="772"/>
                  </a:lnTo>
                  <a:lnTo>
                    <a:pt x="6142" y="891"/>
                  </a:lnTo>
                  <a:lnTo>
                    <a:pt x="5791" y="1113"/>
                  </a:lnTo>
                  <a:lnTo>
                    <a:pt x="5638" y="1192"/>
                  </a:lnTo>
                  <a:lnTo>
                    <a:pt x="5575" y="1232"/>
                  </a:lnTo>
                  <a:cubicBezTo>
                    <a:pt x="5512" y="1272"/>
                    <a:pt x="5413" y="1289"/>
                    <a:pt x="5351" y="1328"/>
                  </a:cubicBezTo>
                  <a:cubicBezTo>
                    <a:pt x="4973" y="1470"/>
                    <a:pt x="4658" y="1629"/>
                    <a:pt x="4343" y="1828"/>
                  </a:cubicBezTo>
                  <a:cubicBezTo>
                    <a:pt x="4155" y="1947"/>
                    <a:pt x="3966" y="2083"/>
                    <a:pt x="3777" y="2225"/>
                  </a:cubicBezTo>
                  <a:cubicBezTo>
                    <a:pt x="3714" y="2305"/>
                    <a:pt x="3624" y="2384"/>
                    <a:pt x="3561" y="2481"/>
                  </a:cubicBezTo>
                  <a:cubicBezTo>
                    <a:pt x="3498" y="2543"/>
                    <a:pt x="3462" y="2623"/>
                    <a:pt x="3462" y="2702"/>
                  </a:cubicBezTo>
                  <a:cubicBezTo>
                    <a:pt x="3462" y="2742"/>
                    <a:pt x="3462" y="2759"/>
                    <a:pt x="3588" y="2799"/>
                  </a:cubicBezTo>
                  <a:cubicBezTo>
                    <a:pt x="4505" y="3139"/>
                    <a:pt x="5009" y="3735"/>
                    <a:pt x="4820" y="4269"/>
                  </a:cubicBezTo>
                  <a:cubicBezTo>
                    <a:pt x="4721" y="4507"/>
                    <a:pt x="4343" y="5103"/>
                    <a:pt x="2644" y="5183"/>
                  </a:cubicBezTo>
                  <a:cubicBezTo>
                    <a:pt x="1763" y="5223"/>
                    <a:pt x="1196" y="5325"/>
                    <a:pt x="980" y="5501"/>
                  </a:cubicBezTo>
                  <a:cubicBezTo>
                    <a:pt x="818" y="5643"/>
                    <a:pt x="791" y="5841"/>
                    <a:pt x="881" y="6199"/>
                  </a:cubicBezTo>
                  <a:cubicBezTo>
                    <a:pt x="944" y="6613"/>
                    <a:pt x="728" y="7011"/>
                    <a:pt x="288" y="7312"/>
                  </a:cubicBezTo>
                  <a:cubicBezTo>
                    <a:pt x="162" y="7391"/>
                    <a:pt x="99" y="7471"/>
                    <a:pt x="0" y="7567"/>
                  </a:cubicBezTo>
                  <a:cubicBezTo>
                    <a:pt x="0" y="7567"/>
                    <a:pt x="63" y="7590"/>
                    <a:pt x="126" y="7647"/>
                  </a:cubicBezTo>
                  <a:cubicBezTo>
                    <a:pt x="225" y="7686"/>
                    <a:pt x="288" y="7726"/>
                    <a:pt x="378" y="7766"/>
                  </a:cubicBezTo>
                  <a:lnTo>
                    <a:pt x="441" y="7828"/>
                  </a:lnTo>
                  <a:lnTo>
                    <a:pt x="629" y="7947"/>
                  </a:lnTo>
                  <a:lnTo>
                    <a:pt x="755" y="8044"/>
                  </a:lnTo>
                  <a:lnTo>
                    <a:pt x="980" y="8186"/>
                  </a:lnTo>
                  <a:lnTo>
                    <a:pt x="1106" y="8282"/>
                  </a:lnTo>
                  <a:lnTo>
                    <a:pt x="1322" y="8464"/>
                  </a:lnTo>
                  <a:lnTo>
                    <a:pt x="1484" y="8583"/>
                  </a:lnTo>
                  <a:lnTo>
                    <a:pt x="1736" y="8782"/>
                  </a:lnTo>
                  <a:lnTo>
                    <a:pt x="1924" y="8918"/>
                  </a:lnTo>
                  <a:lnTo>
                    <a:pt x="2203" y="9162"/>
                  </a:lnTo>
                  <a:lnTo>
                    <a:pt x="2392" y="9321"/>
                  </a:lnTo>
                  <a:lnTo>
                    <a:pt x="2743" y="9599"/>
                  </a:lnTo>
                  <a:lnTo>
                    <a:pt x="2896" y="9736"/>
                  </a:lnTo>
                  <a:lnTo>
                    <a:pt x="2959" y="9798"/>
                  </a:lnTo>
                  <a:lnTo>
                    <a:pt x="3021" y="9775"/>
                  </a:lnTo>
                  <a:lnTo>
                    <a:pt x="3084" y="9719"/>
                  </a:lnTo>
                  <a:cubicBezTo>
                    <a:pt x="3435" y="9520"/>
                    <a:pt x="3903" y="9401"/>
                    <a:pt x="4406" y="9401"/>
                  </a:cubicBezTo>
                  <a:lnTo>
                    <a:pt x="4469" y="9401"/>
                  </a:lnTo>
                  <a:cubicBezTo>
                    <a:pt x="4568" y="9401"/>
                    <a:pt x="4694" y="9418"/>
                    <a:pt x="4820" y="9418"/>
                  </a:cubicBezTo>
                  <a:cubicBezTo>
                    <a:pt x="5917" y="9520"/>
                    <a:pt x="6295" y="9997"/>
                    <a:pt x="6421" y="10451"/>
                  </a:cubicBezTo>
                  <a:cubicBezTo>
                    <a:pt x="6457" y="10553"/>
                    <a:pt x="6484" y="10633"/>
                    <a:pt x="6484" y="10712"/>
                  </a:cubicBezTo>
                  <a:cubicBezTo>
                    <a:pt x="6520" y="10831"/>
                    <a:pt x="6520" y="10950"/>
                    <a:pt x="6520" y="11070"/>
                  </a:cubicBezTo>
                  <a:cubicBezTo>
                    <a:pt x="6583" y="11603"/>
                    <a:pt x="6645" y="11944"/>
                    <a:pt x="7050" y="12063"/>
                  </a:cubicBezTo>
                  <a:cubicBezTo>
                    <a:pt x="7967" y="12341"/>
                    <a:pt x="8561" y="12898"/>
                    <a:pt x="8660" y="13550"/>
                  </a:cubicBezTo>
                  <a:cubicBezTo>
                    <a:pt x="8786" y="14209"/>
                    <a:pt x="8408" y="14862"/>
                    <a:pt x="7590" y="15299"/>
                  </a:cubicBezTo>
                  <a:cubicBezTo>
                    <a:pt x="7554" y="15322"/>
                    <a:pt x="7527" y="15339"/>
                    <a:pt x="7491" y="15361"/>
                  </a:cubicBezTo>
                  <a:cubicBezTo>
                    <a:pt x="7149" y="15696"/>
                    <a:pt x="6960" y="16116"/>
                    <a:pt x="6924" y="16531"/>
                  </a:cubicBezTo>
                  <a:cubicBezTo>
                    <a:pt x="6771" y="17604"/>
                    <a:pt x="7149" y="19153"/>
                    <a:pt x="8723" y="20249"/>
                  </a:cubicBezTo>
                  <a:cubicBezTo>
                    <a:pt x="10422" y="21441"/>
                    <a:pt x="11681" y="21600"/>
                    <a:pt x="12275" y="21600"/>
                  </a:cubicBezTo>
                  <a:cubicBezTo>
                    <a:pt x="12599" y="21600"/>
                    <a:pt x="12913" y="21521"/>
                    <a:pt x="13129" y="21384"/>
                  </a:cubicBezTo>
                  <a:cubicBezTo>
                    <a:pt x="13543" y="21066"/>
                    <a:pt x="14262" y="21027"/>
                    <a:pt x="14928" y="20987"/>
                  </a:cubicBezTo>
                  <a:cubicBezTo>
                    <a:pt x="15620" y="20964"/>
                    <a:pt x="16151" y="20924"/>
                    <a:pt x="16312" y="20703"/>
                  </a:cubicBezTo>
                  <a:cubicBezTo>
                    <a:pt x="16528" y="20380"/>
                    <a:pt x="17059" y="20152"/>
                    <a:pt x="17607" y="20152"/>
                  </a:cubicBezTo>
                  <a:cubicBezTo>
                    <a:pt x="17688" y="20152"/>
                    <a:pt x="17769" y="20158"/>
                    <a:pt x="17850" y="20169"/>
                  </a:cubicBezTo>
                  <a:cubicBezTo>
                    <a:pt x="17904" y="20175"/>
                    <a:pt x="17958" y="20175"/>
                    <a:pt x="18012" y="20175"/>
                  </a:cubicBezTo>
                  <a:cubicBezTo>
                    <a:pt x="18363" y="20175"/>
                    <a:pt x="18695" y="20062"/>
                    <a:pt x="18893" y="19869"/>
                  </a:cubicBezTo>
                  <a:cubicBezTo>
                    <a:pt x="18983" y="19829"/>
                    <a:pt x="19046" y="19789"/>
                    <a:pt x="19145" y="19749"/>
                  </a:cubicBezTo>
                  <a:lnTo>
                    <a:pt x="19208" y="19710"/>
                  </a:lnTo>
                  <a:cubicBezTo>
                    <a:pt x="19271" y="19693"/>
                    <a:pt x="19361" y="19653"/>
                    <a:pt x="19424" y="19630"/>
                  </a:cubicBezTo>
                  <a:lnTo>
                    <a:pt x="19460" y="19613"/>
                  </a:lnTo>
                  <a:cubicBezTo>
                    <a:pt x="19550" y="19590"/>
                    <a:pt x="19649" y="19573"/>
                    <a:pt x="19739" y="19551"/>
                  </a:cubicBezTo>
                  <a:lnTo>
                    <a:pt x="19837" y="19534"/>
                  </a:lnTo>
                  <a:lnTo>
                    <a:pt x="20053" y="19511"/>
                  </a:lnTo>
                  <a:lnTo>
                    <a:pt x="20116" y="19511"/>
                  </a:lnTo>
                  <a:cubicBezTo>
                    <a:pt x="20215" y="19511"/>
                    <a:pt x="20305" y="19511"/>
                    <a:pt x="20404" y="19494"/>
                  </a:cubicBezTo>
                  <a:lnTo>
                    <a:pt x="20998" y="19494"/>
                  </a:lnTo>
                  <a:lnTo>
                    <a:pt x="21411" y="19534"/>
                  </a:lnTo>
                  <a:lnTo>
                    <a:pt x="21474" y="19534"/>
                  </a:lnTo>
                  <a:lnTo>
                    <a:pt x="21600" y="19551"/>
                  </a:lnTo>
                  <a:lnTo>
                    <a:pt x="21537" y="19454"/>
                  </a:lnTo>
                  <a:lnTo>
                    <a:pt x="21312" y="19216"/>
                  </a:lnTo>
                  <a:lnTo>
                    <a:pt x="21222" y="19114"/>
                  </a:lnTo>
                  <a:lnTo>
                    <a:pt x="20935" y="18796"/>
                  </a:lnTo>
                  <a:lnTo>
                    <a:pt x="20845" y="18699"/>
                  </a:lnTo>
                  <a:lnTo>
                    <a:pt x="20593" y="18381"/>
                  </a:lnTo>
                  <a:lnTo>
                    <a:pt x="20557" y="18342"/>
                  </a:lnTo>
                  <a:lnTo>
                    <a:pt x="20278" y="18024"/>
                  </a:lnTo>
                  <a:lnTo>
                    <a:pt x="20215" y="17944"/>
                  </a:lnTo>
                  <a:lnTo>
                    <a:pt x="19963" y="17643"/>
                  </a:lnTo>
                  <a:lnTo>
                    <a:pt x="19927" y="17587"/>
                  </a:lnTo>
                  <a:lnTo>
                    <a:pt x="19739" y="17348"/>
                  </a:lnTo>
                  <a:lnTo>
                    <a:pt x="19712" y="17286"/>
                  </a:lnTo>
                  <a:cubicBezTo>
                    <a:pt x="19613" y="17206"/>
                    <a:pt x="19586" y="17110"/>
                    <a:pt x="19523" y="17047"/>
                  </a:cubicBezTo>
                  <a:lnTo>
                    <a:pt x="19487" y="16990"/>
                  </a:lnTo>
                  <a:cubicBezTo>
                    <a:pt x="19424" y="16911"/>
                    <a:pt x="19361" y="16832"/>
                    <a:pt x="19334" y="16769"/>
                  </a:cubicBezTo>
                  <a:cubicBezTo>
                    <a:pt x="19046" y="16275"/>
                    <a:pt x="18012" y="15679"/>
                    <a:pt x="17068" y="15163"/>
                  </a:cubicBezTo>
                  <a:cubicBezTo>
                    <a:pt x="15962" y="14527"/>
                    <a:pt x="15143" y="14067"/>
                    <a:pt x="15116" y="13613"/>
                  </a:cubicBezTo>
                  <a:cubicBezTo>
                    <a:pt x="15116" y="13431"/>
                    <a:pt x="15206" y="13255"/>
                    <a:pt x="15431" y="13136"/>
                  </a:cubicBezTo>
                  <a:cubicBezTo>
                    <a:pt x="15647" y="12994"/>
                    <a:pt x="15809" y="12517"/>
                    <a:pt x="15935" y="12120"/>
                  </a:cubicBezTo>
                  <a:cubicBezTo>
                    <a:pt x="16187" y="11348"/>
                    <a:pt x="16465" y="10451"/>
                    <a:pt x="17697" y="10354"/>
                  </a:cubicBezTo>
                  <a:cubicBezTo>
                    <a:pt x="18641" y="10292"/>
                    <a:pt x="19397" y="10076"/>
                    <a:pt x="19586" y="9838"/>
                  </a:cubicBezTo>
                  <a:cubicBezTo>
                    <a:pt x="19676" y="9719"/>
                    <a:pt x="19676" y="9560"/>
                    <a:pt x="19550" y="9440"/>
                  </a:cubicBezTo>
                  <a:lnTo>
                    <a:pt x="19550" y="9418"/>
                  </a:lnTo>
                  <a:cubicBezTo>
                    <a:pt x="19487" y="9361"/>
                    <a:pt x="19460" y="9299"/>
                    <a:pt x="19424" y="9242"/>
                  </a:cubicBezTo>
                  <a:cubicBezTo>
                    <a:pt x="19424" y="9202"/>
                    <a:pt x="19424" y="9179"/>
                    <a:pt x="19397" y="9140"/>
                  </a:cubicBezTo>
                  <a:cubicBezTo>
                    <a:pt x="19397" y="9100"/>
                    <a:pt x="19397" y="9060"/>
                    <a:pt x="19361" y="8998"/>
                  </a:cubicBezTo>
                  <a:lnTo>
                    <a:pt x="19361" y="8663"/>
                  </a:lnTo>
                  <a:cubicBezTo>
                    <a:pt x="19361" y="8623"/>
                    <a:pt x="19361" y="8561"/>
                    <a:pt x="19397" y="8521"/>
                  </a:cubicBezTo>
                  <a:cubicBezTo>
                    <a:pt x="19424" y="8464"/>
                    <a:pt x="19424" y="8441"/>
                    <a:pt x="19460" y="8402"/>
                  </a:cubicBezTo>
                  <a:cubicBezTo>
                    <a:pt x="19460" y="8362"/>
                    <a:pt x="19487" y="8305"/>
                    <a:pt x="19487" y="8243"/>
                  </a:cubicBezTo>
                  <a:lnTo>
                    <a:pt x="19550" y="8123"/>
                  </a:lnTo>
                  <a:cubicBezTo>
                    <a:pt x="19586" y="8067"/>
                    <a:pt x="19586" y="8027"/>
                    <a:pt x="19613" y="7964"/>
                  </a:cubicBezTo>
                  <a:lnTo>
                    <a:pt x="19676" y="7845"/>
                  </a:lnTo>
                  <a:lnTo>
                    <a:pt x="19775" y="7669"/>
                  </a:lnTo>
                  <a:lnTo>
                    <a:pt x="19837" y="7550"/>
                  </a:lnTo>
                  <a:lnTo>
                    <a:pt x="19864" y="7510"/>
                  </a:lnTo>
                  <a:cubicBezTo>
                    <a:pt x="19172" y="7249"/>
                    <a:pt x="18480" y="6716"/>
                    <a:pt x="17787" y="6176"/>
                  </a:cubicBezTo>
                  <a:cubicBezTo>
                    <a:pt x="17257" y="5779"/>
                    <a:pt x="16402" y="5103"/>
                    <a:pt x="16088" y="5086"/>
                  </a:cubicBezTo>
                  <a:cubicBezTo>
                    <a:pt x="15143" y="5086"/>
                    <a:pt x="14235" y="4825"/>
                    <a:pt x="13633" y="4371"/>
                  </a:cubicBezTo>
                  <a:cubicBezTo>
                    <a:pt x="13039" y="3934"/>
                    <a:pt x="12814" y="3355"/>
                    <a:pt x="13003" y="2799"/>
                  </a:cubicBezTo>
                  <a:cubicBezTo>
                    <a:pt x="13102" y="2424"/>
                    <a:pt x="12536" y="2203"/>
                    <a:pt x="11205" y="1788"/>
                  </a:cubicBezTo>
                  <a:cubicBezTo>
                    <a:pt x="10072" y="1470"/>
                    <a:pt x="9064" y="1033"/>
                    <a:pt x="8219" y="494"/>
                  </a:cubicBezTo>
                  <a:cubicBezTo>
                    <a:pt x="7904" y="278"/>
                    <a:pt x="7527" y="119"/>
                    <a:pt x="711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641" name="Google Shape;4991;p57"/>
            <p:cNvGrpSpPr/>
            <p:nvPr/>
          </p:nvGrpSpPr>
          <p:grpSpPr>
            <a:xfrm>
              <a:off x="796605" y="805611"/>
              <a:ext cx="12701" cy="12701"/>
              <a:chOff x="0" y="0"/>
              <a:chExt cx="12700" cy="12700"/>
            </a:xfrm>
          </p:grpSpPr>
          <p:sp>
            <p:nvSpPr>
              <p:cNvPr id="3639"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745" y="0"/>
                      <a:pt x="5740" y="6557"/>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40"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5740" y="6557"/>
                      <a:pt x="13745"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644" name="Google Shape;5012;p57"/>
            <p:cNvGrpSpPr/>
            <p:nvPr/>
          </p:nvGrpSpPr>
          <p:grpSpPr>
            <a:xfrm>
              <a:off x="798241" y="786522"/>
              <a:ext cx="12701" cy="12701"/>
              <a:chOff x="0" y="0"/>
              <a:chExt cx="12700" cy="12700"/>
            </a:xfrm>
          </p:grpSpPr>
          <p:sp>
            <p:nvSpPr>
              <p:cNvPr id="3642"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71" y="6136"/>
                      <a:pt x="6750" y="13745"/>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43"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750" y="13745"/>
                      <a:pt x="14271" y="6136"/>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647" name="Google Shape;5020;p57"/>
            <p:cNvGrpSpPr/>
            <p:nvPr/>
          </p:nvGrpSpPr>
          <p:grpSpPr>
            <a:xfrm>
              <a:off x="824944" y="826277"/>
              <a:ext cx="6354" cy="12701"/>
              <a:chOff x="0" y="0"/>
              <a:chExt cx="6353" cy="12700"/>
            </a:xfrm>
          </p:grpSpPr>
          <p:sp>
            <p:nvSpPr>
              <p:cNvPr id="3645" name="Линия"/>
              <p:cNvSpPr/>
              <p:nvPr/>
            </p:nvSpPr>
            <p:spPr>
              <a:xfrm>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646" name="Линия"/>
              <p:cNvSpPr/>
              <p:nvPr/>
            </p:nvSpPr>
            <p:spPr>
              <a:xfrm flipH="1" flipV="1">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650" name="Google Shape;5025;p57"/>
            <p:cNvGrpSpPr/>
            <p:nvPr/>
          </p:nvGrpSpPr>
          <p:grpSpPr>
            <a:xfrm>
              <a:off x="825716" y="828110"/>
              <a:ext cx="6764" cy="12701"/>
              <a:chOff x="0" y="0"/>
              <a:chExt cx="6762" cy="12700"/>
            </a:xfrm>
          </p:grpSpPr>
          <p:sp>
            <p:nvSpPr>
              <p:cNvPr id="3648" name="Линия"/>
              <p:cNvSpPr/>
              <p:nvPr/>
            </p:nvSpPr>
            <p:spPr>
              <a:xfrm>
                <a:off x="0" y="-1"/>
                <a:ext cx="6763"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649" name="Линия"/>
              <p:cNvSpPr/>
              <p:nvPr/>
            </p:nvSpPr>
            <p:spPr>
              <a:xfrm flipH="1" flipV="1">
                <a:off x="0" y="0"/>
                <a:ext cx="6763"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653" name="Google Shape;5026;p57"/>
            <p:cNvGrpSpPr/>
            <p:nvPr/>
          </p:nvGrpSpPr>
          <p:grpSpPr>
            <a:xfrm>
              <a:off x="825419" y="827132"/>
              <a:ext cx="6354" cy="12701"/>
              <a:chOff x="0" y="0"/>
              <a:chExt cx="6353" cy="12700"/>
            </a:xfrm>
          </p:grpSpPr>
          <p:sp>
            <p:nvSpPr>
              <p:cNvPr id="3651" name="Линия"/>
              <p:cNvSpPr/>
              <p:nvPr/>
            </p:nvSpPr>
            <p:spPr>
              <a:xfrm>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652" name="Линия"/>
              <p:cNvSpPr/>
              <p:nvPr/>
            </p:nvSpPr>
            <p:spPr>
              <a:xfrm flipH="1" flipV="1">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656" name="Google Shape;5027;p57"/>
            <p:cNvGrpSpPr/>
            <p:nvPr/>
          </p:nvGrpSpPr>
          <p:grpSpPr>
            <a:xfrm>
              <a:off x="824469" y="825326"/>
              <a:ext cx="6354" cy="12701"/>
              <a:chOff x="0" y="0"/>
              <a:chExt cx="6353" cy="12700"/>
            </a:xfrm>
          </p:grpSpPr>
          <p:sp>
            <p:nvSpPr>
              <p:cNvPr id="3654" name="Линия"/>
              <p:cNvSpPr/>
              <p:nvPr/>
            </p:nvSpPr>
            <p:spPr>
              <a:xfrm>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655" name="Линия"/>
              <p:cNvSpPr/>
              <p:nvPr/>
            </p:nvSpPr>
            <p:spPr>
              <a:xfrm flipH="1" flipV="1">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657" name="Google Shape;5030;p57"/>
            <p:cNvSpPr/>
            <p:nvPr/>
          </p:nvSpPr>
          <p:spPr>
            <a:xfrm>
              <a:off x="848989" y="809151"/>
              <a:ext cx="20298" cy="25676"/>
            </a:xfrm>
            <a:custGeom>
              <a:avLst/>
              <a:gdLst/>
              <a:ahLst/>
              <a:cxnLst>
                <a:cxn ang="0">
                  <a:pos x="wd2" y="hd2"/>
                </a:cxn>
                <a:cxn ang="5400000">
                  <a:pos x="wd2" y="hd2"/>
                </a:cxn>
                <a:cxn ang="10800000">
                  <a:pos x="wd2" y="hd2"/>
                </a:cxn>
                <a:cxn ang="16200000">
                  <a:pos x="wd2" y="hd2"/>
                </a:cxn>
              </a:cxnLst>
              <a:rect l="0" t="0" r="r" b="b"/>
              <a:pathLst>
                <a:path w="21400" h="21600" fill="norm" stroke="1" extrusionOk="0">
                  <a:moveTo>
                    <a:pt x="3464" y="0"/>
                  </a:moveTo>
                  <a:lnTo>
                    <a:pt x="3464" y="80"/>
                  </a:lnTo>
                  <a:lnTo>
                    <a:pt x="3364" y="274"/>
                  </a:lnTo>
                  <a:lnTo>
                    <a:pt x="3264" y="480"/>
                  </a:lnTo>
                  <a:lnTo>
                    <a:pt x="3207" y="640"/>
                  </a:lnTo>
                  <a:lnTo>
                    <a:pt x="3107" y="880"/>
                  </a:lnTo>
                  <a:lnTo>
                    <a:pt x="3064" y="994"/>
                  </a:lnTo>
                  <a:lnTo>
                    <a:pt x="2963" y="1199"/>
                  </a:lnTo>
                  <a:lnTo>
                    <a:pt x="2963" y="1279"/>
                  </a:lnTo>
                  <a:lnTo>
                    <a:pt x="2863" y="1474"/>
                  </a:lnTo>
                  <a:lnTo>
                    <a:pt x="2863" y="1565"/>
                  </a:lnTo>
                  <a:cubicBezTo>
                    <a:pt x="2763" y="1725"/>
                    <a:pt x="2706" y="1839"/>
                    <a:pt x="2606" y="1965"/>
                  </a:cubicBezTo>
                  <a:lnTo>
                    <a:pt x="2606" y="1999"/>
                  </a:lnTo>
                  <a:lnTo>
                    <a:pt x="2563" y="2159"/>
                  </a:lnTo>
                  <a:lnTo>
                    <a:pt x="2563" y="2205"/>
                  </a:lnTo>
                  <a:lnTo>
                    <a:pt x="2462" y="2285"/>
                  </a:lnTo>
                  <a:lnTo>
                    <a:pt x="2462" y="2319"/>
                  </a:lnTo>
                  <a:lnTo>
                    <a:pt x="2405" y="2399"/>
                  </a:lnTo>
                  <a:lnTo>
                    <a:pt x="2405" y="2444"/>
                  </a:lnTo>
                  <a:lnTo>
                    <a:pt x="2362" y="2524"/>
                  </a:lnTo>
                  <a:lnTo>
                    <a:pt x="2362" y="2559"/>
                  </a:lnTo>
                  <a:lnTo>
                    <a:pt x="2305" y="2604"/>
                  </a:lnTo>
                  <a:lnTo>
                    <a:pt x="2305" y="2639"/>
                  </a:lnTo>
                  <a:lnTo>
                    <a:pt x="2262" y="2684"/>
                  </a:lnTo>
                  <a:lnTo>
                    <a:pt x="2205" y="2719"/>
                  </a:lnTo>
                  <a:lnTo>
                    <a:pt x="2162" y="2764"/>
                  </a:lnTo>
                  <a:cubicBezTo>
                    <a:pt x="2062" y="2799"/>
                    <a:pt x="2004" y="2878"/>
                    <a:pt x="1904" y="2958"/>
                  </a:cubicBezTo>
                  <a:cubicBezTo>
                    <a:pt x="702" y="4044"/>
                    <a:pt x="-200" y="7002"/>
                    <a:pt x="1002" y="9321"/>
                  </a:cubicBezTo>
                  <a:cubicBezTo>
                    <a:pt x="2105" y="11400"/>
                    <a:pt x="2462" y="14678"/>
                    <a:pt x="2262" y="16711"/>
                  </a:cubicBezTo>
                  <a:cubicBezTo>
                    <a:pt x="2205" y="17031"/>
                    <a:pt x="2162" y="17317"/>
                    <a:pt x="2062" y="17636"/>
                  </a:cubicBezTo>
                  <a:cubicBezTo>
                    <a:pt x="2004" y="17831"/>
                    <a:pt x="1961" y="18036"/>
                    <a:pt x="1861" y="18230"/>
                  </a:cubicBezTo>
                  <a:lnTo>
                    <a:pt x="1761" y="18356"/>
                  </a:lnTo>
                  <a:lnTo>
                    <a:pt x="1761" y="18390"/>
                  </a:lnTo>
                  <a:lnTo>
                    <a:pt x="1704" y="18436"/>
                  </a:lnTo>
                  <a:lnTo>
                    <a:pt x="1704" y="18470"/>
                  </a:lnTo>
                  <a:lnTo>
                    <a:pt x="1661" y="18516"/>
                  </a:lnTo>
                  <a:lnTo>
                    <a:pt x="1661" y="18550"/>
                  </a:lnTo>
                  <a:lnTo>
                    <a:pt x="1604" y="18630"/>
                  </a:lnTo>
                  <a:lnTo>
                    <a:pt x="1604" y="18676"/>
                  </a:lnTo>
                  <a:lnTo>
                    <a:pt x="1561" y="18756"/>
                  </a:lnTo>
                  <a:lnTo>
                    <a:pt x="1503" y="18836"/>
                  </a:lnTo>
                  <a:lnTo>
                    <a:pt x="1403" y="18916"/>
                  </a:lnTo>
                  <a:lnTo>
                    <a:pt x="1360" y="18996"/>
                  </a:lnTo>
                  <a:lnTo>
                    <a:pt x="1303" y="19076"/>
                  </a:lnTo>
                  <a:lnTo>
                    <a:pt x="1203" y="19236"/>
                  </a:lnTo>
                  <a:lnTo>
                    <a:pt x="1160" y="19270"/>
                  </a:lnTo>
                  <a:lnTo>
                    <a:pt x="959" y="19510"/>
                  </a:lnTo>
                  <a:cubicBezTo>
                    <a:pt x="702" y="19830"/>
                    <a:pt x="401" y="20195"/>
                    <a:pt x="0" y="20709"/>
                  </a:cubicBezTo>
                  <a:cubicBezTo>
                    <a:pt x="0" y="20789"/>
                    <a:pt x="0" y="20915"/>
                    <a:pt x="58" y="20995"/>
                  </a:cubicBezTo>
                  <a:cubicBezTo>
                    <a:pt x="859" y="21406"/>
                    <a:pt x="1761" y="21600"/>
                    <a:pt x="2677" y="21600"/>
                  </a:cubicBezTo>
                  <a:cubicBezTo>
                    <a:pt x="3021" y="21600"/>
                    <a:pt x="3364" y="21566"/>
                    <a:pt x="3708" y="21509"/>
                  </a:cubicBezTo>
                  <a:lnTo>
                    <a:pt x="3808" y="21509"/>
                  </a:lnTo>
                  <a:lnTo>
                    <a:pt x="4309" y="21394"/>
                  </a:lnTo>
                  <a:lnTo>
                    <a:pt x="4509" y="21394"/>
                  </a:lnTo>
                  <a:cubicBezTo>
                    <a:pt x="4710" y="21314"/>
                    <a:pt x="4967" y="21269"/>
                    <a:pt x="5168" y="21234"/>
                  </a:cubicBezTo>
                  <a:cubicBezTo>
                    <a:pt x="6284" y="20949"/>
                    <a:pt x="7458" y="20812"/>
                    <a:pt x="8589" y="20812"/>
                  </a:cubicBezTo>
                  <a:cubicBezTo>
                    <a:pt x="8875" y="20812"/>
                    <a:pt x="9147" y="20823"/>
                    <a:pt x="9419" y="20835"/>
                  </a:cubicBezTo>
                  <a:cubicBezTo>
                    <a:pt x="9691" y="20835"/>
                    <a:pt x="9920" y="20846"/>
                    <a:pt x="10149" y="20846"/>
                  </a:cubicBezTo>
                  <a:cubicBezTo>
                    <a:pt x="11495" y="20846"/>
                    <a:pt x="12053" y="20629"/>
                    <a:pt x="12783" y="18870"/>
                  </a:cubicBezTo>
                  <a:cubicBezTo>
                    <a:pt x="12883" y="18676"/>
                    <a:pt x="12983" y="18436"/>
                    <a:pt x="13126" y="18196"/>
                  </a:cubicBezTo>
                  <a:cubicBezTo>
                    <a:pt x="13184" y="18116"/>
                    <a:pt x="13227" y="18036"/>
                    <a:pt x="13227" y="17956"/>
                  </a:cubicBezTo>
                  <a:cubicBezTo>
                    <a:pt x="13327" y="17796"/>
                    <a:pt x="13427" y="17636"/>
                    <a:pt x="13527" y="17476"/>
                  </a:cubicBezTo>
                  <a:lnTo>
                    <a:pt x="13728" y="17191"/>
                  </a:lnTo>
                  <a:cubicBezTo>
                    <a:pt x="13828" y="17031"/>
                    <a:pt x="13928" y="16871"/>
                    <a:pt x="14028" y="16757"/>
                  </a:cubicBezTo>
                  <a:lnTo>
                    <a:pt x="14229" y="16437"/>
                  </a:lnTo>
                  <a:lnTo>
                    <a:pt x="14586" y="15992"/>
                  </a:lnTo>
                  <a:lnTo>
                    <a:pt x="14787" y="15717"/>
                  </a:lnTo>
                  <a:lnTo>
                    <a:pt x="15188" y="15272"/>
                  </a:lnTo>
                  <a:lnTo>
                    <a:pt x="15388" y="14998"/>
                  </a:lnTo>
                  <a:lnTo>
                    <a:pt x="15832" y="14472"/>
                  </a:lnTo>
                  <a:lnTo>
                    <a:pt x="16032" y="14278"/>
                  </a:lnTo>
                  <a:cubicBezTo>
                    <a:pt x="16490" y="13753"/>
                    <a:pt x="16934" y="13319"/>
                    <a:pt x="17392" y="12873"/>
                  </a:cubicBezTo>
                  <a:lnTo>
                    <a:pt x="17592" y="12679"/>
                  </a:lnTo>
                  <a:lnTo>
                    <a:pt x="18093" y="12199"/>
                  </a:lnTo>
                  <a:lnTo>
                    <a:pt x="18337" y="11994"/>
                  </a:lnTo>
                  <a:lnTo>
                    <a:pt x="18795" y="11594"/>
                  </a:lnTo>
                  <a:lnTo>
                    <a:pt x="19038" y="11354"/>
                  </a:lnTo>
                  <a:lnTo>
                    <a:pt x="19439" y="10954"/>
                  </a:lnTo>
                  <a:lnTo>
                    <a:pt x="19697" y="10760"/>
                  </a:lnTo>
                  <a:lnTo>
                    <a:pt x="20097" y="10394"/>
                  </a:lnTo>
                  <a:lnTo>
                    <a:pt x="20298" y="10235"/>
                  </a:lnTo>
                  <a:lnTo>
                    <a:pt x="20742" y="9835"/>
                  </a:lnTo>
                  <a:lnTo>
                    <a:pt x="20842" y="9755"/>
                  </a:lnTo>
                  <a:lnTo>
                    <a:pt x="21400" y="9321"/>
                  </a:lnTo>
                  <a:cubicBezTo>
                    <a:pt x="19940" y="8441"/>
                    <a:pt x="18537" y="7436"/>
                    <a:pt x="17335" y="6362"/>
                  </a:cubicBezTo>
                  <a:cubicBezTo>
                    <a:pt x="14830" y="4283"/>
                    <a:pt x="11924" y="1965"/>
                    <a:pt x="9276" y="1519"/>
                  </a:cubicBezTo>
                  <a:cubicBezTo>
                    <a:pt x="7272" y="1119"/>
                    <a:pt x="5368" y="640"/>
                    <a:pt x="346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660" name="Google Shape;5039;p57"/>
            <p:cNvGrpSpPr/>
            <p:nvPr/>
          </p:nvGrpSpPr>
          <p:grpSpPr>
            <a:xfrm>
              <a:off x="849271" y="827789"/>
              <a:ext cx="13013" cy="12796"/>
              <a:chOff x="0" y="0"/>
              <a:chExt cx="13012" cy="12795"/>
            </a:xfrm>
          </p:grpSpPr>
          <p:sp>
            <p:nvSpPr>
              <p:cNvPr id="3658" name="Линия"/>
              <p:cNvSpPr/>
              <p:nvPr/>
            </p:nvSpPr>
            <p:spPr>
              <a:xfrm>
                <a:off x="0" y="95"/>
                <a:ext cx="12700" cy="12701"/>
              </a:xfrm>
              <a:custGeom>
                <a:avLst/>
                <a:gdLst/>
                <a:ahLst/>
                <a:cxnLst>
                  <a:cxn ang="0">
                    <a:pos x="wd2" y="hd2"/>
                  </a:cxn>
                  <a:cxn ang="5400000">
                    <a:pos x="wd2" y="hd2"/>
                  </a:cxn>
                  <a:cxn ang="10800000">
                    <a:pos x="wd2" y="hd2"/>
                  </a:cxn>
                  <a:cxn ang="16200000">
                    <a:pos x="wd2" y="hd2"/>
                  </a:cxn>
                </a:cxnLst>
                <a:rect l="0" t="0" r="r" b="b"/>
                <a:pathLst>
                  <a:path w="21600" h="19718" fill="norm" stroke="1" extrusionOk="0">
                    <a:moveTo>
                      <a:pt x="0" y="19718"/>
                    </a:moveTo>
                    <a:cubicBezTo>
                      <a:pt x="871" y="17018"/>
                      <a:pt x="1992" y="15475"/>
                      <a:pt x="2863" y="14318"/>
                    </a:cubicBezTo>
                    <a:cubicBezTo>
                      <a:pt x="8964" y="1975"/>
                      <a:pt x="15251" y="-1882"/>
                      <a:pt x="21600" y="81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59" name="Линия"/>
              <p:cNvSpPr/>
              <p:nvPr/>
            </p:nvSpPr>
            <p:spPr>
              <a:xfrm>
                <a:off x="312" y="0"/>
                <a:ext cx="12701" cy="12700"/>
              </a:xfrm>
              <a:custGeom>
                <a:avLst/>
                <a:gdLst/>
                <a:ahLst/>
                <a:cxnLst>
                  <a:cxn ang="0">
                    <a:pos x="wd2" y="hd2"/>
                  </a:cxn>
                  <a:cxn ang="5400000">
                    <a:pos x="wd2" y="hd2"/>
                  </a:cxn>
                  <a:cxn ang="10800000">
                    <a:pos x="wd2" y="hd2"/>
                  </a:cxn>
                  <a:cxn ang="16200000">
                    <a:pos x="wd2" y="hd2"/>
                  </a:cxn>
                </a:cxnLst>
                <a:rect l="0" t="0" r="r" b="b"/>
                <a:pathLst>
                  <a:path w="21600" h="19090" fill="norm" stroke="1" extrusionOk="0">
                    <a:moveTo>
                      <a:pt x="21600" y="1090"/>
                    </a:moveTo>
                    <a:cubicBezTo>
                      <a:pt x="14280" y="-2510"/>
                      <a:pt x="7033" y="2633"/>
                      <a:pt x="0" y="1909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661" name="Google Shape;5045;p57"/>
            <p:cNvSpPr/>
            <p:nvPr/>
          </p:nvSpPr>
          <p:spPr>
            <a:xfrm>
              <a:off x="844424" y="82811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489" y="14672"/>
                    <a:pt x="9911" y="21600"/>
                    <a:pt x="15416" y="21600"/>
                  </a:cubicBezTo>
                  <a:cubicBezTo>
                    <a:pt x="15416" y="21600"/>
                    <a:pt x="15416" y="21600"/>
                    <a:pt x="15501" y="21600"/>
                  </a:cubicBezTo>
                  <a:cubicBezTo>
                    <a:pt x="15501" y="21600"/>
                    <a:pt x="15501" y="21600"/>
                    <a:pt x="15501" y="21600"/>
                  </a:cubicBezTo>
                  <a:cubicBezTo>
                    <a:pt x="17534" y="21600"/>
                    <a:pt x="19567" y="20377"/>
                    <a:pt x="21600" y="18340"/>
                  </a:cubicBezTo>
                  <a:cubicBezTo>
                    <a:pt x="19567" y="20377"/>
                    <a:pt x="17534" y="21600"/>
                    <a:pt x="15501" y="21600"/>
                  </a:cubicBezTo>
                  <a:cubicBezTo>
                    <a:pt x="10080" y="21600"/>
                    <a:pt x="4659" y="14264"/>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62" name="Google Shape;5048;p57"/>
            <p:cNvSpPr/>
            <p:nvPr/>
          </p:nvSpPr>
          <p:spPr>
            <a:xfrm>
              <a:off x="844049" y="818326"/>
              <a:ext cx="12701" cy="12701"/>
            </a:xfrm>
            <a:custGeom>
              <a:avLst/>
              <a:gdLst/>
              <a:ahLst/>
              <a:cxnLst>
                <a:cxn ang="0">
                  <a:pos x="wd2" y="hd2"/>
                </a:cxn>
                <a:cxn ang="5400000">
                  <a:pos x="wd2" y="hd2"/>
                </a:cxn>
                <a:cxn ang="10800000">
                  <a:pos x="wd2" y="hd2"/>
                </a:cxn>
                <a:cxn ang="16200000">
                  <a:pos x="wd2" y="hd2"/>
                </a:cxn>
              </a:cxnLst>
              <a:rect l="0" t="0" r="r" b="b"/>
              <a:pathLst>
                <a:path w="19334" h="21600" fill="norm" stroke="1" extrusionOk="0">
                  <a:moveTo>
                    <a:pt x="0" y="0"/>
                  </a:moveTo>
                  <a:cubicBezTo>
                    <a:pt x="16090" y="6076"/>
                    <a:pt x="20718" y="15758"/>
                    <a:pt x="18514" y="21600"/>
                  </a:cubicBezTo>
                  <a:cubicBezTo>
                    <a:pt x="21600" y="15758"/>
                    <a:pt x="16090" y="6076"/>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665" name="Google Shape;5061;p57"/>
            <p:cNvGrpSpPr/>
            <p:nvPr/>
          </p:nvGrpSpPr>
          <p:grpSpPr>
            <a:xfrm>
              <a:off x="844472" y="823262"/>
              <a:ext cx="12701" cy="12701"/>
              <a:chOff x="0" y="0"/>
              <a:chExt cx="12700" cy="12700"/>
            </a:xfrm>
          </p:grpSpPr>
          <p:sp>
            <p:nvSpPr>
              <p:cNvPr id="3663"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480" y="14040"/>
                      <a:pt x="21600" y="756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64"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7560"/>
                      <a:pt x="6480" y="1404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666" name="Google Shape;5071;p57"/>
            <p:cNvSpPr/>
            <p:nvPr/>
          </p:nvSpPr>
          <p:spPr>
            <a:xfrm>
              <a:off x="623113" y="675656"/>
              <a:ext cx="74433" cy="23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64" y="0"/>
                  </a:moveTo>
                  <a:cubicBezTo>
                    <a:pt x="3743" y="0"/>
                    <a:pt x="1915" y="2570"/>
                    <a:pt x="827" y="5228"/>
                  </a:cubicBezTo>
                  <a:cubicBezTo>
                    <a:pt x="264" y="6564"/>
                    <a:pt x="43" y="7594"/>
                    <a:pt x="0" y="7989"/>
                  </a:cubicBezTo>
                  <a:cubicBezTo>
                    <a:pt x="51" y="8141"/>
                    <a:pt x="122" y="8218"/>
                    <a:pt x="213" y="8218"/>
                  </a:cubicBezTo>
                  <a:cubicBezTo>
                    <a:pt x="835" y="8218"/>
                    <a:pt x="2273" y="4732"/>
                    <a:pt x="2939" y="3142"/>
                  </a:cubicBezTo>
                  <a:lnTo>
                    <a:pt x="3337" y="2163"/>
                  </a:lnTo>
                  <a:cubicBezTo>
                    <a:pt x="3593" y="1539"/>
                    <a:pt x="3897" y="1196"/>
                    <a:pt x="4208" y="1196"/>
                  </a:cubicBezTo>
                  <a:cubicBezTo>
                    <a:pt x="4385" y="1196"/>
                    <a:pt x="4563" y="1310"/>
                    <a:pt x="4732" y="1539"/>
                  </a:cubicBezTo>
                  <a:cubicBezTo>
                    <a:pt x="5268" y="2252"/>
                    <a:pt x="5670" y="3676"/>
                    <a:pt x="5847" y="5457"/>
                  </a:cubicBezTo>
                  <a:cubicBezTo>
                    <a:pt x="5847" y="5457"/>
                    <a:pt x="5985" y="7149"/>
                    <a:pt x="9244" y="7594"/>
                  </a:cubicBezTo>
                  <a:cubicBezTo>
                    <a:pt x="10512" y="7772"/>
                    <a:pt x="11202" y="9681"/>
                    <a:pt x="11864" y="11551"/>
                  </a:cubicBezTo>
                  <a:cubicBezTo>
                    <a:pt x="12427" y="13153"/>
                    <a:pt x="12967" y="14629"/>
                    <a:pt x="13877" y="15290"/>
                  </a:cubicBezTo>
                  <a:cubicBezTo>
                    <a:pt x="14512" y="15787"/>
                    <a:pt x="14854" y="16410"/>
                    <a:pt x="14992" y="17300"/>
                  </a:cubicBezTo>
                  <a:cubicBezTo>
                    <a:pt x="15134" y="18229"/>
                    <a:pt x="14992" y="19170"/>
                    <a:pt x="14898" y="19883"/>
                  </a:cubicBezTo>
                  <a:cubicBezTo>
                    <a:pt x="14854" y="20099"/>
                    <a:pt x="14827" y="20366"/>
                    <a:pt x="14815" y="20633"/>
                  </a:cubicBezTo>
                  <a:cubicBezTo>
                    <a:pt x="14854" y="20773"/>
                    <a:pt x="14898" y="20862"/>
                    <a:pt x="14953" y="20900"/>
                  </a:cubicBezTo>
                  <a:cubicBezTo>
                    <a:pt x="15375" y="21396"/>
                    <a:pt x="16446" y="21600"/>
                    <a:pt x="17609" y="21600"/>
                  </a:cubicBezTo>
                  <a:cubicBezTo>
                    <a:pt x="19303" y="21600"/>
                    <a:pt x="21194" y="21180"/>
                    <a:pt x="21600" y="20595"/>
                  </a:cubicBezTo>
                  <a:cubicBezTo>
                    <a:pt x="21379" y="18992"/>
                    <a:pt x="19078" y="14184"/>
                    <a:pt x="17837" y="14184"/>
                  </a:cubicBezTo>
                  <a:cubicBezTo>
                    <a:pt x="17148" y="14184"/>
                    <a:pt x="15934" y="12225"/>
                    <a:pt x="14275" y="9553"/>
                  </a:cubicBezTo>
                  <a:cubicBezTo>
                    <a:pt x="12262" y="6297"/>
                    <a:pt x="9752" y="2290"/>
                    <a:pt x="7352" y="560"/>
                  </a:cubicBezTo>
                  <a:cubicBezTo>
                    <a:pt x="6816" y="178"/>
                    <a:pt x="6285" y="0"/>
                    <a:pt x="576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67" name="Google Shape;5072;p57"/>
            <p:cNvSpPr/>
            <p:nvPr/>
          </p:nvSpPr>
          <p:spPr>
            <a:xfrm>
              <a:off x="661800" y="70604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60" y="0"/>
                  </a:moveTo>
                  <a:lnTo>
                    <a:pt x="0" y="21600"/>
                  </a:ln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68" name="Google Shape;5073;p57"/>
            <p:cNvSpPr/>
            <p:nvPr/>
          </p:nvSpPr>
          <p:spPr>
            <a:xfrm>
              <a:off x="668748" y="707535"/>
              <a:ext cx="13307"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086" y="0"/>
                  </a:moveTo>
                  <a:cubicBezTo>
                    <a:pt x="1719" y="0"/>
                    <a:pt x="617" y="448"/>
                    <a:pt x="0" y="1165"/>
                  </a:cubicBezTo>
                  <a:cubicBezTo>
                    <a:pt x="2072" y="9232"/>
                    <a:pt x="11241" y="21600"/>
                    <a:pt x="17567" y="21600"/>
                  </a:cubicBezTo>
                  <a:cubicBezTo>
                    <a:pt x="17875" y="21600"/>
                    <a:pt x="18162" y="21600"/>
                    <a:pt x="18448" y="21510"/>
                  </a:cubicBezTo>
                  <a:cubicBezTo>
                    <a:pt x="20366" y="21241"/>
                    <a:pt x="21291" y="19359"/>
                    <a:pt x="21600" y="17746"/>
                  </a:cubicBezTo>
                  <a:cubicBezTo>
                    <a:pt x="21380" y="16222"/>
                    <a:pt x="20057" y="12100"/>
                    <a:pt x="16200" y="7439"/>
                  </a:cubicBezTo>
                  <a:cubicBezTo>
                    <a:pt x="11549" y="2330"/>
                    <a:pt x="6436" y="0"/>
                    <a:pt x="308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69" name="Google Shape;5074;p57"/>
            <p:cNvSpPr/>
            <p:nvPr/>
          </p:nvSpPr>
          <p:spPr>
            <a:xfrm>
              <a:off x="752000" y="706692"/>
              <a:ext cx="12701" cy="12701"/>
            </a:xfrm>
            <a:custGeom>
              <a:avLst/>
              <a:gdLst/>
              <a:ahLst/>
              <a:cxnLst>
                <a:cxn ang="0">
                  <a:pos x="wd2" y="hd2"/>
                </a:cxn>
                <a:cxn ang="5400000">
                  <a:pos x="wd2" y="hd2"/>
                </a:cxn>
                <a:cxn ang="10800000">
                  <a:pos x="wd2" y="hd2"/>
                </a:cxn>
                <a:cxn ang="16200000">
                  <a:pos x="wd2" y="hd2"/>
                </a:cxn>
              </a:cxnLst>
              <a:rect l="0" t="0" r="r" b="b"/>
              <a:pathLst>
                <a:path w="21204" h="21600" fill="norm" stroke="1" extrusionOk="0">
                  <a:moveTo>
                    <a:pt x="7884" y="0"/>
                  </a:moveTo>
                  <a:cubicBezTo>
                    <a:pt x="4457" y="0"/>
                    <a:pt x="1375" y="1345"/>
                    <a:pt x="259" y="4668"/>
                  </a:cubicBezTo>
                  <a:cubicBezTo>
                    <a:pt x="73" y="5222"/>
                    <a:pt x="-299" y="6092"/>
                    <a:pt x="445" y="9415"/>
                  </a:cubicBezTo>
                  <a:cubicBezTo>
                    <a:pt x="2597" y="19385"/>
                    <a:pt x="6609" y="21600"/>
                    <a:pt x="9558" y="21600"/>
                  </a:cubicBezTo>
                  <a:cubicBezTo>
                    <a:pt x="10222" y="21600"/>
                    <a:pt x="10807" y="21442"/>
                    <a:pt x="11338" y="21284"/>
                  </a:cubicBezTo>
                  <a:cubicBezTo>
                    <a:pt x="16731" y="19938"/>
                    <a:pt x="20823" y="12976"/>
                    <a:pt x="21195" y="10207"/>
                  </a:cubicBezTo>
                  <a:cubicBezTo>
                    <a:pt x="21301" y="9415"/>
                    <a:pt x="20451" y="7754"/>
                    <a:pt x="20451" y="7754"/>
                  </a:cubicBezTo>
                  <a:cubicBezTo>
                    <a:pt x="17953" y="2769"/>
                    <a:pt x="12533" y="0"/>
                    <a:pt x="788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0" name="Google Shape;5075;p57"/>
            <p:cNvSpPr/>
            <p:nvPr/>
          </p:nvSpPr>
          <p:spPr>
            <a:xfrm>
              <a:off x="797424" y="1270899"/>
              <a:ext cx="12701" cy="12701"/>
            </a:xfrm>
            <a:custGeom>
              <a:avLst/>
              <a:gdLst/>
              <a:ahLst/>
              <a:cxnLst>
                <a:cxn ang="0">
                  <a:pos x="wd2" y="hd2"/>
                </a:cxn>
                <a:cxn ang="5400000">
                  <a:pos x="wd2" y="hd2"/>
                </a:cxn>
                <a:cxn ang="10800000">
                  <a:pos x="wd2" y="hd2"/>
                </a:cxn>
                <a:cxn ang="16200000">
                  <a:pos x="wd2" y="hd2"/>
                </a:cxn>
              </a:cxnLst>
              <a:rect l="0" t="0" r="r" b="b"/>
              <a:pathLst>
                <a:path w="20987" h="21600" fill="norm" stroke="1" extrusionOk="0">
                  <a:moveTo>
                    <a:pt x="20076" y="0"/>
                  </a:moveTo>
                  <a:cubicBezTo>
                    <a:pt x="19911" y="0"/>
                    <a:pt x="19779" y="0"/>
                    <a:pt x="19647" y="83"/>
                  </a:cubicBezTo>
                  <a:cubicBezTo>
                    <a:pt x="13867" y="83"/>
                    <a:pt x="2208" y="10510"/>
                    <a:pt x="226" y="17917"/>
                  </a:cubicBezTo>
                  <a:cubicBezTo>
                    <a:pt x="-335" y="20069"/>
                    <a:pt x="226" y="20648"/>
                    <a:pt x="1052" y="21103"/>
                  </a:cubicBezTo>
                  <a:cubicBezTo>
                    <a:pt x="1581" y="21434"/>
                    <a:pt x="2241" y="21600"/>
                    <a:pt x="2935" y="21600"/>
                  </a:cubicBezTo>
                  <a:cubicBezTo>
                    <a:pt x="6138" y="21600"/>
                    <a:pt x="10795" y="18248"/>
                    <a:pt x="15155" y="12538"/>
                  </a:cubicBezTo>
                  <a:cubicBezTo>
                    <a:pt x="20109" y="6041"/>
                    <a:pt x="21265" y="1117"/>
                    <a:pt x="20935" y="248"/>
                  </a:cubicBezTo>
                  <a:cubicBezTo>
                    <a:pt x="20803" y="83"/>
                    <a:pt x="20704" y="83"/>
                    <a:pt x="20571" y="83"/>
                  </a:cubicBezTo>
                  <a:cubicBezTo>
                    <a:pt x="20406" y="0"/>
                    <a:pt x="20241" y="0"/>
                    <a:pt x="2007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1" name="Google Shape;5076;p57"/>
            <p:cNvSpPr/>
            <p:nvPr/>
          </p:nvSpPr>
          <p:spPr>
            <a:xfrm>
              <a:off x="809034" y="127231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38" y="0"/>
                  </a:moveTo>
                  <a:cubicBezTo>
                    <a:pt x="17107" y="0"/>
                    <a:pt x="16322" y="213"/>
                    <a:pt x="15456" y="638"/>
                  </a:cubicBezTo>
                  <a:cubicBezTo>
                    <a:pt x="8337" y="3777"/>
                    <a:pt x="758" y="16812"/>
                    <a:pt x="0" y="21281"/>
                  </a:cubicBezTo>
                  <a:cubicBezTo>
                    <a:pt x="379" y="21494"/>
                    <a:pt x="839" y="21600"/>
                    <a:pt x="1408" y="21600"/>
                  </a:cubicBezTo>
                  <a:cubicBezTo>
                    <a:pt x="5305" y="21600"/>
                    <a:pt x="13263" y="16759"/>
                    <a:pt x="18487" y="9949"/>
                  </a:cubicBezTo>
                  <a:cubicBezTo>
                    <a:pt x="21140" y="6384"/>
                    <a:pt x="21600" y="4150"/>
                    <a:pt x="21600" y="3777"/>
                  </a:cubicBezTo>
                  <a:cubicBezTo>
                    <a:pt x="20869" y="1277"/>
                    <a:pt x="19597" y="0"/>
                    <a:pt x="1783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2" name="Google Shape;5077;p57"/>
            <p:cNvSpPr/>
            <p:nvPr/>
          </p:nvSpPr>
          <p:spPr>
            <a:xfrm>
              <a:off x="649064" y="841859"/>
              <a:ext cx="41031" cy="45812"/>
            </a:xfrm>
            <a:custGeom>
              <a:avLst/>
              <a:gdLst/>
              <a:ahLst/>
              <a:cxnLst>
                <a:cxn ang="0">
                  <a:pos x="wd2" y="hd2"/>
                </a:cxn>
                <a:cxn ang="5400000">
                  <a:pos x="wd2" y="hd2"/>
                </a:cxn>
                <a:cxn ang="10800000">
                  <a:pos x="wd2" y="hd2"/>
                </a:cxn>
                <a:cxn ang="16200000">
                  <a:pos x="wd2" y="hd2"/>
                </a:cxn>
              </a:cxnLst>
              <a:rect l="0" t="0" r="r" b="b"/>
              <a:pathLst>
                <a:path w="21535" h="21600" fill="norm" stroke="1" extrusionOk="0">
                  <a:moveTo>
                    <a:pt x="7908" y="0"/>
                  </a:moveTo>
                  <a:cubicBezTo>
                    <a:pt x="7858" y="154"/>
                    <a:pt x="7787" y="288"/>
                    <a:pt x="7659" y="403"/>
                  </a:cubicBezTo>
                  <a:cubicBezTo>
                    <a:pt x="7210" y="896"/>
                    <a:pt x="6141" y="1255"/>
                    <a:pt x="4844" y="1319"/>
                  </a:cubicBezTo>
                  <a:cubicBezTo>
                    <a:pt x="4067" y="1364"/>
                    <a:pt x="3967" y="1882"/>
                    <a:pt x="3967" y="3156"/>
                  </a:cubicBezTo>
                  <a:lnTo>
                    <a:pt x="3967" y="3451"/>
                  </a:lnTo>
                  <a:cubicBezTo>
                    <a:pt x="3967" y="4212"/>
                    <a:pt x="3468" y="4571"/>
                    <a:pt x="3048" y="4885"/>
                  </a:cubicBezTo>
                  <a:cubicBezTo>
                    <a:pt x="2699" y="5083"/>
                    <a:pt x="2399" y="5378"/>
                    <a:pt x="2221" y="5710"/>
                  </a:cubicBezTo>
                  <a:cubicBezTo>
                    <a:pt x="2100" y="5960"/>
                    <a:pt x="2022" y="6229"/>
                    <a:pt x="2022" y="6517"/>
                  </a:cubicBezTo>
                  <a:cubicBezTo>
                    <a:pt x="1972" y="7010"/>
                    <a:pt x="1872" y="7369"/>
                    <a:pt x="953" y="7798"/>
                  </a:cubicBezTo>
                  <a:cubicBezTo>
                    <a:pt x="525" y="7932"/>
                    <a:pt x="176" y="8246"/>
                    <a:pt x="26" y="8649"/>
                  </a:cubicBezTo>
                  <a:cubicBezTo>
                    <a:pt x="-45" y="8982"/>
                    <a:pt x="26" y="9321"/>
                    <a:pt x="254" y="9590"/>
                  </a:cubicBezTo>
                  <a:cubicBezTo>
                    <a:pt x="953" y="10506"/>
                    <a:pt x="504" y="11338"/>
                    <a:pt x="226" y="11895"/>
                  </a:cubicBezTo>
                  <a:cubicBezTo>
                    <a:pt x="176" y="12010"/>
                    <a:pt x="126" y="12125"/>
                    <a:pt x="76" y="12234"/>
                  </a:cubicBezTo>
                  <a:cubicBezTo>
                    <a:pt x="276" y="12394"/>
                    <a:pt x="475" y="12529"/>
                    <a:pt x="703" y="12663"/>
                  </a:cubicBezTo>
                  <a:cubicBezTo>
                    <a:pt x="1223" y="12932"/>
                    <a:pt x="1722" y="13265"/>
                    <a:pt x="2171" y="13623"/>
                  </a:cubicBezTo>
                  <a:cubicBezTo>
                    <a:pt x="2414" y="13828"/>
                    <a:pt x="2549" y="13892"/>
                    <a:pt x="2663" y="13892"/>
                  </a:cubicBezTo>
                  <a:cubicBezTo>
                    <a:pt x="2749" y="13892"/>
                    <a:pt x="2820" y="13854"/>
                    <a:pt x="2920" y="13802"/>
                  </a:cubicBezTo>
                  <a:cubicBezTo>
                    <a:pt x="3019" y="13758"/>
                    <a:pt x="3212" y="13655"/>
                    <a:pt x="3440" y="13655"/>
                  </a:cubicBezTo>
                  <a:cubicBezTo>
                    <a:pt x="3668" y="13655"/>
                    <a:pt x="3932" y="13758"/>
                    <a:pt x="4167" y="14116"/>
                  </a:cubicBezTo>
                  <a:cubicBezTo>
                    <a:pt x="4466" y="14654"/>
                    <a:pt x="4445" y="15307"/>
                    <a:pt x="4095" y="15819"/>
                  </a:cubicBezTo>
                  <a:cubicBezTo>
                    <a:pt x="3768" y="16312"/>
                    <a:pt x="3219" y="16696"/>
                    <a:pt x="2599" y="16850"/>
                  </a:cubicBezTo>
                  <a:lnTo>
                    <a:pt x="2620" y="16895"/>
                  </a:lnTo>
                  <a:lnTo>
                    <a:pt x="2699" y="16984"/>
                  </a:lnTo>
                  <a:cubicBezTo>
                    <a:pt x="2749" y="17055"/>
                    <a:pt x="2770" y="17119"/>
                    <a:pt x="2820" y="17189"/>
                  </a:cubicBezTo>
                  <a:lnTo>
                    <a:pt x="2870" y="17279"/>
                  </a:lnTo>
                  <a:cubicBezTo>
                    <a:pt x="2920" y="17343"/>
                    <a:pt x="2948" y="17413"/>
                    <a:pt x="2969" y="17503"/>
                  </a:cubicBezTo>
                  <a:cubicBezTo>
                    <a:pt x="2969" y="17522"/>
                    <a:pt x="2998" y="17548"/>
                    <a:pt x="2998" y="17567"/>
                  </a:cubicBezTo>
                  <a:cubicBezTo>
                    <a:pt x="3019" y="17637"/>
                    <a:pt x="3048" y="17727"/>
                    <a:pt x="3048" y="17816"/>
                  </a:cubicBezTo>
                  <a:lnTo>
                    <a:pt x="3048" y="17880"/>
                  </a:lnTo>
                  <a:cubicBezTo>
                    <a:pt x="3069" y="17951"/>
                    <a:pt x="3069" y="17996"/>
                    <a:pt x="3048" y="18060"/>
                  </a:cubicBezTo>
                  <a:lnTo>
                    <a:pt x="3048" y="18149"/>
                  </a:lnTo>
                  <a:cubicBezTo>
                    <a:pt x="3048" y="18194"/>
                    <a:pt x="3019" y="18265"/>
                    <a:pt x="3019" y="18309"/>
                  </a:cubicBezTo>
                  <a:cubicBezTo>
                    <a:pt x="3019" y="18329"/>
                    <a:pt x="3019" y="18354"/>
                    <a:pt x="2998" y="18373"/>
                  </a:cubicBezTo>
                  <a:cubicBezTo>
                    <a:pt x="2948" y="18444"/>
                    <a:pt x="2920" y="18533"/>
                    <a:pt x="2870" y="18598"/>
                  </a:cubicBezTo>
                  <a:cubicBezTo>
                    <a:pt x="2749" y="18732"/>
                    <a:pt x="2620" y="18892"/>
                    <a:pt x="2471" y="19026"/>
                  </a:cubicBezTo>
                  <a:cubicBezTo>
                    <a:pt x="2399" y="19116"/>
                    <a:pt x="2321" y="19206"/>
                    <a:pt x="2250" y="19295"/>
                  </a:cubicBezTo>
                  <a:cubicBezTo>
                    <a:pt x="2399" y="19494"/>
                    <a:pt x="2599" y="19673"/>
                    <a:pt x="2798" y="19833"/>
                  </a:cubicBezTo>
                  <a:cubicBezTo>
                    <a:pt x="3012" y="20012"/>
                    <a:pt x="3197" y="20070"/>
                    <a:pt x="3397" y="20070"/>
                  </a:cubicBezTo>
                  <a:cubicBezTo>
                    <a:pt x="3540" y="20070"/>
                    <a:pt x="3689" y="20038"/>
                    <a:pt x="3867" y="20012"/>
                  </a:cubicBezTo>
                  <a:lnTo>
                    <a:pt x="4167" y="19942"/>
                  </a:lnTo>
                  <a:lnTo>
                    <a:pt x="4195" y="19942"/>
                  </a:lnTo>
                  <a:cubicBezTo>
                    <a:pt x="4295" y="19942"/>
                    <a:pt x="4395" y="19923"/>
                    <a:pt x="4494" y="19923"/>
                  </a:cubicBezTo>
                  <a:lnTo>
                    <a:pt x="4694" y="19923"/>
                  </a:lnTo>
                  <a:lnTo>
                    <a:pt x="4815" y="19942"/>
                  </a:lnTo>
                  <a:lnTo>
                    <a:pt x="4865" y="19942"/>
                  </a:lnTo>
                  <a:lnTo>
                    <a:pt x="4965" y="19968"/>
                  </a:lnTo>
                  <a:lnTo>
                    <a:pt x="5015" y="19987"/>
                  </a:lnTo>
                  <a:lnTo>
                    <a:pt x="5114" y="20032"/>
                  </a:lnTo>
                  <a:lnTo>
                    <a:pt x="5164" y="20057"/>
                  </a:lnTo>
                  <a:cubicBezTo>
                    <a:pt x="5214" y="20076"/>
                    <a:pt x="5264" y="20102"/>
                    <a:pt x="5314" y="20121"/>
                  </a:cubicBezTo>
                  <a:lnTo>
                    <a:pt x="5364" y="20166"/>
                  </a:lnTo>
                  <a:lnTo>
                    <a:pt x="5464" y="20236"/>
                  </a:lnTo>
                  <a:lnTo>
                    <a:pt x="5514" y="20281"/>
                  </a:lnTo>
                  <a:lnTo>
                    <a:pt x="5642" y="20390"/>
                  </a:lnTo>
                  <a:lnTo>
                    <a:pt x="5692" y="20435"/>
                  </a:lnTo>
                  <a:cubicBezTo>
                    <a:pt x="5742" y="20480"/>
                    <a:pt x="5791" y="20524"/>
                    <a:pt x="5841" y="20595"/>
                  </a:cubicBezTo>
                  <a:cubicBezTo>
                    <a:pt x="6062" y="20909"/>
                    <a:pt x="6340" y="21177"/>
                    <a:pt x="6640" y="21446"/>
                  </a:cubicBezTo>
                  <a:cubicBezTo>
                    <a:pt x="6711" y="21536"/>
                    <a:pt x="6839" y="21581"/>
                    <a:pt x="6989" y="21600"/>
                  </a:cubicBezTo>
                  <a:cubicBezTo>
                    <a:pt x="7039" y="21600"/>
                    <a:pt x="7359" y="21510"/>
                    <a:pt x="7808" y="20524"/>
                  </a:cubicBezTo>
                  <a:cubicBezTo>
                    <a:pt x="8036" y="20057"/>
                    <a:pt x="8257" y="19539"/>
                    <a:pt x="8457" y="18982"/>
                  </a:cubicBezTo>
                  <a:cubicBezTo>
                    <a:pt x="9234" y="17099"/>
                    <a:pt x="10032" y="15128"/>
                    <a:pt x="11628" y="14699"/>
                  </a:cubicBezTo>
                  <a:cubicBezTo>
                    <a:pt x="11849" y="14635"/>
                    <a:pt x="12098" y="14590"/>
                    <a:pt x="12348" y="14520"/>
                  </a:cubicBezTo>
                  <a:cubicBezTo>
                    <a:pt x="14300" y="14027"/>
                    <a:pt x="17244" y="13290"/>
                    <a:pt x="19039" y="11114"/>
                  </a:cubicBezTo>
                  <a:cubicBezTo>
                    <a:pt x="20187" y="9744"/>
                    <a:pt x="20358" y="9142"/>
                    <a:pt x="20458" y="8694"/>
                  </a:cubicBezTo>
                  <a:cubicBezTo>
                    <a:pt x="20557" y="8201"/>
                    <a:pt x="20857" y="7772"/>
                    <a:pt x="21284" y="7484"/>
                  </a:cubicBezTo>
                  <a:lnTo>
                    <a:pt x="21384" y="7413"/>
                  </a:lnTo>
                  <a:lnTo>
                    <a:pt x="21505" y="7305"/>
                  </a:lnTo>
                  <a:lnTo>
                    <a:pt x="21534" y="7260"/>
                  </a:lnTo>
                  <a:lnTo>
                    <a:pt x="21534" y="7234"/>
                  </a:lnTo>
                  <a:cubicBezTo>
                    <a:pt x="21534" y="7215"/>
                    <a:pt x="21534" y="7215"/>
                    <a:pt x="21534" y="7189"/>
                  </a:cubicBezTo>
                  <a:lnTo>
                    <a:pt x="21534" y="7145"/>
                  </a:lnTo>
                  <a:cubicBezTo>
                    <a:pt x="21555" y="6920"/>
                    <a:pt x="21206" y="6498"/>
                    <a:pt x="20807" y="6069"/>
                  </a:cubicBezTo>
                  <a:lnTo>
                    <a:pt x="20735" y="5979"/>
                  </a:lnTo>
                  <a:lnTo>
                    <a:pt x="20557" y="5826"/>
                  </a:lnTo>
                  <a:lnTo>
                    <a:pt x="20507" y="5755"/>
                  </a:lnTo>
                  <a:lnTo>
                    <a:pt x="20308" y="5576"/>
                  </a:lnTo>
                  <a:lnTo>
                    <a:pt x="20137" y="5397"/>
                  </a:lnTo>
                  <a:cubicBezTo>
                    <a:pt x="19959" y="5218"/>
                    <a:pt x="19638" y="4885"/>
                    <a:pt x="19289" y="4571"/>
                  </a:cubicBezTo>
                  <a:lnTo>
                    <a:pt x="18840" y="4168"/>
                  </a:lnTo>
                  <a:lnTo>
                    <a:pt x="18612" y="3988"/>
                  </a:lnTo>
                  <a:cubicBezTo>
                    <a:pt x="18491" y="3854"/>
                    <a:pt x="18341" y="3739"/>
                    <a:pt x="18191" y="3649"/>
                  </a:cubicBezTo>
                  <a:cubicBezTo>
                    <a:pt x="18141" y="3604"/>
                    <a:pt x="18063" y="3559"/>
                    <a:pt x="17992" y="3540"/>
                  </a:cubicBezTo>
                  <a:cubicBezTo>
                    <a:pt x="17942" y="3559"/>
                    <a:pt x="17913" y="3604"/>
                    <a:pt x="17864" y="3630"/>
                  </a:cubicBezTo>
                  <a:cubicBezTo>
                    <a:pt x="17514" y="3854"/>
                    <a:pt x="16951" y="3982"/>
                    <a:pt x="16339" y="3982"/>
                  </a:cubicBezTo>
                  <a:cubicBezTo>
                    <a:pt x="15726" y="3982"/>
                    <a:pt x="15056" y="3854"/>
                    <a:pt x="14500" y="3559"/>
                  </a:cubicBezTo>
                  <a:cubicBezTo>
                    <a:pt x="14022" y="3291"/>
                    <a:pt x="13602" y="2977"/>
                    <a:pt x="13246" y="2618"/>
                  </a:cubicBezTo>
                  <a:cubicBezTo>
                    <a:pt x="12875" y="2285"/>
                    <a:pt x="12576" y="1991"/>
                    <a:pt x="12298" y="1991"/>
                  </a:cubicBezTo>
                  <a:lnTo>
                    <a:pt x="12027" y="1991"/>
                  </a:lnTo>
                  <a:lnTo>
                    <a:pt x="11877" y="1946"/>
                  </a:lnTo>
                  <a:lnTo>
                    <a:pt x="11778" y="1927"/>
                  </a:lnTo>
                  <a:lnTo>
                    <a:pt x="11628" y="1882"/>
                  </a:lnTo>
                  <a:lnTo>
                    <a:pt x="11528" y="1857"/>
                  </a:lnTo>
                  <a:lnTo>
                    <a:pt x="11329" y="1793"/>
                  </a:lnTo>
                  <a:lnTo>
                    <a:pt x="11229" y="1748"/>
                  </a:lnTo>
                  <a:lnTo>
                    <a:pt x="10979" y="1658"/>
                  </a:lnTo>
                  <a:lnTo>
                    <a:pt x="10930" y="1632"/>
                  </a:lnTo>
                  <a:lnTo>
                    <a:pt x="10602" y="1479"/>
                  </a:lnTo>
                  <a:lnTo>
                    <a:pt x="10502" y="1434"/>
                  </a:lnTo>
                  <a:lnTo>
                    <a:pt x="10281" y="1319"/>
                  </a:lnTo>
                  <a:lnTo>
                    <a:pt x="10153" y="1255"/>
                  </a:lnTo>
                  <a:lnTo>
                    <a:pt x="9932" y="1165"/>
                  </a:lnTo>
                  <a:lnTo>
                    <a:pt x="9782" y="1076"/>
                  </a:lnTo>
                  <a:lnTo>
                    <a:pt x="9583" y="960"/>
                  </a:lnTo>
                  <a:lnTo>
                    <a:pt x="9433" y="896"/>
                  </a:lnTo>
                  <a:lnTo>
                    <a:pt x="9205" y="781"/>
                  </a:lnTo>
                  <a:lnTo>
                    <a:pt x="9105" y="717"/>
                  </a:lnTo>
                  <a:lnTo>
                    <a:pt x="8756" y="538"/>
                  </a:lnTo>
                  <a:lnTo>
                    <a:pt x="8685" y="467"/>
                  </a:lnTo>
                  <a:lnTo>
                    <a:pt x="8435" y="333"/>
                  </a:lnTo>
                  <a:lnTo>
                    <a:pt x="8307" y="243"/>
                  </a:lnTo>
                  <a:lnTo>
                    <a:pt x="8136" y="134"/>
                  </a:lnTo>
                  <a:lnTo>
                    <a:pt x="7986" y="45"/>
                  </a:lnTo>
                  <a:lnTo>
                    <a:pt x="790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3" name="Google Shape;5085;p57"/>
            <p:cNvSpPr/>
            <p:nvPr/>
          </p:nvSpPr>
          <p:spPr>
            <a:xfrm>
              <a:off x="680245" y="84605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605" y="7855"/>
                    <a:pt x="15980" y="15873"/>
                    <a:pt x="20371" y="21109"/>
                  </a:cubicBezTo>
                  <a:lnTo>
                    <a:pt x="21600" y="21600"/>
                  </a:lnTo>
                  <a:cubicBezTo>
                    <a:pt x="17210" y="17018"/>
                    <a:pt x="9307" y="8509"/>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4" name="Google Shape;5096;p57"/>
            <p:cNvSpPr/>
            <p:nvPr/>
          </p:nvSpPr>
          <p:spPr>
            <a:xfrm>
              <a:off x="681433" y="84736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9969" y="10080"/>
                  </a:lnTo>
                  <a:lnTo>
                    <a:pt x="21600" y="21600"/>
                  </a:lnTo>
                  <a:lnTo>
                    <a:pt x="5815" y="5040"/>
                  </a:ln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5" name="Google Shape;5104;p57"/>
            <p:cNvSpPr/>
            <p:nvPr/>
          </p:nvSpPr>
          <p:spPr>
            <a:xfrm>
              <a:off x="654550" y="88009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750" y="7958"/>
                    <a:pt x="13500" y="14779"/>
                    <a:pt x="21600" y="21600"/>
                  </a:cubicBezTo>
                  <a:cubicBezTo>
                    <a:pt x="13500" y="14779"/>
                    <a:pt x="6750" y="7308"/>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6" name="Google Shape;5108;p57"/>
            <p:cNvSpPr/>
            <p:nvPr/>
          </p:nvSpPr>
          <p:spPr>
            <a:xfrm>
              <a:off x="683030" y="849576"/>
              <a:ext cx="12701" cy="12701"/>
            </a:xfrm>
            <a:custGeom>
              <a:avLst/>
              <a:gdLst/>
              <a:ahLst/>
              <a:cxnLst>
                <a:cxn ang="0">
                  <a:pos x="wd2" y="hd2"/>
                </a:cxn>
                <a:cxn ang="5400000">
                  <a:pos x="wd2" y="hd2"/>
                </a:cxn>
                <a:cxn ang="10800000">
                  <a:pos x="wd2" y="hd2"/>
                </a:cxn>
                <a:cxn ang="16200000">
                  <a:pos x="wd2" y="hd2"/>
                </a:cxn>
              </a:cxnLst>
              <a:rect l="0" t="0" r="r" b="b"/>
              <a:pathLst>
                <a:path w="21427" h="21600" fill="norm" stroke="1" extrusionOk="0">
                  <a:moveTo>
                    <a:pt x="0" y="0"/>
                  </a:moveTo>
                  <a:cubicBezTo>
                    <a:pt x="8558" y="6300"/>
                    <a:pt x="15691" y="11829"/>
                    <a:pt x="19155" y="16200"/>
                  </a:cubicBezTo>
                  <a:cubicBezTo>
                    <a:pt x="15487" y="11571"/>
                    <a:pt x="8151" y="5786"/>
                    <a:pt x="0" y="0"/>
                  </a:cubicBezTo>
                  <a:close/>
                  <a:moveTo>
                    <a:pt x="19155" y="16200"/>
                  </a:moveTo>
                  <a:cubicBezTo>
                    <a:pt x="20785" y="18257"/>
                    <a:pt x="21600" y="20186"/>
                    <a:pt x="21396" y="21600"/>
                  </a:cubicBezTo>
                  <a:cubicBezTo>
                    <a:pt x="21600" y="20057"/>
                    <a:pt x="20785" y="18257"/>
                    <a:pt x="19155" y="1620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7" name="Google Shape;5119;p57"/>
            <p:cNvSpPr/>
            <p:nvPr/>
          </p:nvSpPr>
          <p:spPr>
            <a:xfrm>
              <a:off x="711852" y="0"/>
              <a:ext cx="452897" cy="337170"/>
            </a:xfrm>
            <a:custGeom>
              <a:avLst/>
              <a:gdLst/>
              <a:ahLst/>
              <a:cxnLst>
                <a:cxn ang="0">
                  <a:pos x="wd2" y="hd2"/>
                </a:cxn>
                <a:cxn ang="5400000">
                  <a:pos x="wd2" y="hd2"/>
                </a:cxn>
                <a:cxn ang="10800000">
                  <a:pos x="wd2" y="hd2"/>
                </a:cxn>
                <a:cxn ang="16200000">
                  <a:pos x="wd2" y="hd2"/>
                </a:cxn>
              </a:cxnLst>
              <a:rect l="0" t="0" r="r" b="b"/>
              <a:pathLst>
                <a:path w="21596" h="21600" fill="norm" stroke="1" extrusionOk="0">
                  <a:moveTo>
                    <a:pt x="14856" y="0"/>
                  </a:moveTo>
                  <a:cubicBezTo>
                    <a:pt x="14773" y="0"/>
                    <a:pt x="14689" y="4"/>
                    <a:pt x="14608" y="12"/>
                  </a:cubicBezTo>
                  <a:cubicBezTo>
                    <a:pt x="14380" y="34"/>
                    <a:pt x="14024" y="40"/>
                    <a:pt x="13711" y="46"/>
                  </a:cubicBezTo>
                  <a:cubicBezTo>
                    <a:pt x="13448" y="52"/>
                    <a:pt x="13224" y="55"/>
                    <a:pt x="13133" y="67"/>
                  </a:cubicBezTo>
                  <a:cubicBezTo>
                    <a:pt x="13060" y="79"/>
                    <a:pt x="12988" y="97"/>
                    <a:pt x="12917" y="125"/>
                  </a:cubicBezTo>
                  <a:cubicBezTo>
                    <a:pt x="12829" y="162"/>
                    <a:pt x="12737" y="180"/>
                    <a:pt x="12646" y="180"/>
                  </a:cubicBezTo>
                  <a:cubicBezTo>
                    <a:pt x="12639" y="180"/>
                    <a:pt x="12632" y="180"/>
                    <a:pt x="12625" y="180"/>
                  </a:cubicBezTo>
                  <a:cubicBezTo>
                    <a:pt x="12612" y="178"/>
                    <a:pt x="12597" y="178"/>
                    <a:pt x="12584" y="178"/>
                  </a:cubicBezTo>
                  <a:cubicBezTo>
                    <a:pt x="12448" y="178"/>
                    <a:pt x="12318" y="230"/>
                    <a:pt x="12301" y="277"/>
                  </a:cubicBezTo>
                  <a:cubicBezTo>
                    <a:pt x="12299" y="286"/>
                    <a:pt x="12308" y="302"/>
                    <a:pt x="12313" y="311"/>
                  </a:cubicBezTo>
                  <a:cubicBezTo>
                    <a:pt x="12401" y="438"/>
                    <a:pt x="12364" y="539"/>
                    <a:pt x="12344" y="576"/>
                  </a:cubicBezTo>
                  <a:cubicBezTo>
                    <a:pt x="12302" y="656"/>
                    <a:pt x="12214" y="698"/>
                    <a:pt x="12136" y="698"/>
                  </a:cubicBezTo>
                  <a:cubicBezTo>
                    <a:pt x="12105" y="698"/>
                    <a:pt x="12076" y="691"/>
                    <a:pt x="12052" y="676"/>
                  </a:cubicBezTo>
                  <a:cubicBezTo>
                    <a:pt x="12004" y="655"/>
                    <a:pt x="11977" y="588"/>
                    <a:pt x="11988" y="521"/>
                  </a:cubicBezTo>
                  <a:cubicBezTo>
                    <a:pt x="11993" y="481"/>
                    <a:pt x="11966" y="451"/>
                    <a:pt x="11941" y="432"/>
                  </a:cubicBezTo>
                  <a:cubicBezTo>
                    <a:pt x="11879" y="383"/>
                    <a:pt x="11786" y="357"/>
                    <a:pt x="11699" y="357"/>
                  </a:cubicBezTo>
                  <a:cubicBezTo>
                    <a:pt x="11622" y="357"/>
                    <a:pt x="11550" y="378"/>
                    <a:pt x="11512" y="420"/>
                  </a:cubicBezTo>
                  <a:cubicBezTo>
                    <a:pt x="11471" y="466"/>
                    <a:pt x="11406" y="483"/>
                    <a:pt x="11326" y="483"/>
                  </a:cubicBezTo>
                  <a:cubicBezTo>
                    <a:pt x="11226" y="483"/>
                    <a:pt x="11103" y="457"/>
                    <a:pt x="10975" y="430"/>
                  </a:cubicBezTo>
                  <a:cubicBezTo>
                    <a:pt x="10871" y="408"/>
                    <a:pt x="10743" y="380"/>
                    <a:pt x="10654" y="380"/>
                  </a:cubicBezTo>
                  <a:cubicBezTo>
                    <a:pt x="10605" y="380"/>
                    <a:pt x="10568" y="389"/>
                    <a:pt x="10556" y="411"/>
                  </a:cubicBezTo>
                  <a:cubicBezTo>
                    <a:pt x="10481" y="542"/>
                    <a:pt x="10173" y="566"/>
                    <a:pt x="9744" y="585"/>
                  </a:cubicBezTo>
                  <a:cubicBezTo>
                    <a:pt x="9615" y="585"/>
                    <a:pt x="9486" y="597"/>
                    <a:pt x="9359" y="615"/>
                  </a:cubicBezTo>
                  <a:cubicBezTo>
                    <a:pt x="9393" y="645"/>
                    <a:pt x="9454" y="688"/>
                    <a:pt x="9498" y="718"/>
                  </a:cubicBezTo>
                  <a:cubicBezTo>
                    <a:pt x="9663" y="832"/>
                    <a:pt x="9762" y="905"/>
                    <a:pt x="9749" y="1008"/>
                  </a:cubicBezTo>
                  <a:cubicBezTo>
                    <a:pt x="9733" y="1108"/>
                    <a:pt x="9622" y="1118"/>
                    <a:pt x="9411" y="1130"/>
                  </a:cubicBezTo>
                  <a:cubicBezTo>
                    <a:pt x="9312" y="1136"/>
                    <a:pt x="9128" y="1151"/>
                    <a:pt x="9099" y="1191"/>
                  </a:cubicBezTo>
                  <a:cubicBezTo>
                    <a:pt x="9103" y="1197"/>
                    <a:pt x="9105" y="1206"/>
                    <a:pt x="9110" y="1212"/>
                  </a:cubicBezTo>
                  <a:cubicBezTo>
                    <a:pt x="9182" y="1325"/>
                    <a:pt x="9336" y="1431"/>
                    <a:pt x="9504" y="1541"/>
                  </a:cubicBezTo>
                  <a:cubicBezTo>
                    <a:pt x="9688" y="1666"/>
                    <a:pt x="9880" y="1797"/>
                    <a:pt x="10007" y="1968"/>
                  </a:cubicBezTo>
                  <a:cubicBezTo>
                    <a:pt x="10043" y="2013"/>
                    <a:pt x="10123" y="2122"/>
                    <a:pt x="10078" y="2199"/>
                  </a:cubicBezTo>
                  <a:cubicBezTo>
                    <a:pt x="10063" y="2222"/>
                    <a:pt x="10038" y="2232"/>
                    <a:pt x="10007" y="2232"/>
                  </a:cubicBezTo>
                  <a:cubicBezTo>
                    <a:pt x="9858" y="2232"/>
                    <a:pt x="9561" y="2001"/>
                    <a:pt x="9495" y="1943"/>
                  </a:cubicBezTo>
                  <a:cubicBezTo>
                    <a:pt x="9371" y="1834"/>
                    <a:pt x="9230" y="1797"/>
                    <a:pt x="9094" y="1760"/>
                  </a:cubicBezTo>
                  <a:cubicBezTo>
                    <a:pt x="8942" y="1718"/>
                    <a:pt x="8797" y="1678"/>
                    <a:pt x="8702" y="1541"/>
                  </a:cubicBezTo>
                  <a:cubicBezTo>
                    <a:pt x="8575" y="1361"/>
                    <a:pt x="8190" y="1227"/>
                    <a:pt x="7959" y="1227"/>
                  </a:cubicBezTo>
                  <a:cubicBezTo>
                    <a:pt x="7889" y="1227"/>
                    <a:pt x="7832" y="1240"/>
                    <a:pt x="7802" y="1266"/>
                  </a:cubicBezTo>
                  <a:cubicBezTo>
                    <a:pt x="7797" y="1273"/>
                    <a:pt x="7786" y="1282"/>
                    <a:pt x="7786" y="1294"/>
                  </a:cubicBezTo>
                  <a:cubicBezTo>
                    <a:pt x="7786" y="1352"/>
                    <a:pt x="7920" y="1471"/>
                    <a:pt x="8009" y="1553"/>
                  </a:cubicBezTo>
                  <a:cubicBezTo>
                    <a:pt x="8158" y="1690"/>
                    <a:pt x="8251" y="1779"/>
                    <a:pt x="8251" y="1882"/>
                  </a:cubicBezTo>
                  <a:cubicBezTo>
                    <a:pt x="8251" y="1915"/>
                    <a:pt x="8240" y="1949"/>
                    <a:pt x="8219" y="1974"/>
                  </a:cubicBezTo>
                  <a:cubicBezTo>
                    <a:pt x="8194" y="2001"/>
                    <a:pt x="8156" y="2012"/>
                    <a:pt x="8111" y="2012"/>
                  </a:cubicBezTo>
                  <a:cubicBezTo>
                    <a:pt x="8056" y="2012"/>
                    <a:pt x="7989" y="1996"/>
                    <a:pt x="7920" y="1980"/>
                  </a:cubicBezTo>
                  <a:cubicBezTo>
                    <a:pt x="7872" y="1968"/>
                    <a:pt x="7806" y="1953"/>
                    <a:pt x="7768" y="1953"/>
                  </a:cubicBezTo>
                  <a:cubicBezTo>
                    <a:pt x="7755" y="1953"/>
                    <a:pt x="7746" y="1954"/>
                    <a:pt x="7741" y="1958"/>
                  </a:cubicBezTo>
                  <a:cubicBezTo>
                    <a:pt x="7729" y="1969"/>
                    <a:pt x="7717" y="1974"/>
                    <a:pt x="7702" y="1974"/>
                  </a:cubicBezTo>
                  <a:cubicBezTo>
                    <a:pt x="7646" y="1974"/>
                    <a:pt x="7567" y="1894"/>
                    <a:pt x="7453" y="1779"/>
                  </a:cubicBezTo>
                  <a:cubicBezTo>
                    <a:pt x="7326" y="1651"/>
                    <a:pt x="7168" y="1489"/>
                    <a:pt x="7068" y="1489"/>
                  </a:cubicBezTo>
                  <a:cubicBezTo>
                    <a:pt x="7022" y="1489"/>
                    <a:pt x="7013" y="1501"/>
                    <a:pt x="7011" y="1505"/>
                  </a:cubicBezTo>
                  <a:cubicBezTo>
                    <a:pt x="7000" y="1526"/>
                    <a:pt x="7018" y="1608"/>
                    <a:pt x="7032" y="1675"/>
                  </a:cubicBezTo>
                  <a:cubicBezTo>
                    <a:pt x="7059" y="1794"/>
                    <a:pt x="7074" y="1913"/>
                    <a:pt x="7077" y="2037"/>
                  </a:cubicBezTo>
                  <a:cubicBezTo>
                    <a:pt x="7077" y="2275"/>
                    <a:pt x="6920" y="2451"/>
                    <a:pt x="6809" y="2503"/>
                  </a:cubicBezTo>
                  <a:cubicBezTo>
                    <a:pt x="6787" y="2514"/>
                    <a:pt x="6769" y="2517"/>
                    <a:pt x="6753" y="2517"/>
                  </a:cubicBezTo>
                  <a:cubicBezTo>
                    <a:pt x="6719" y="2517"/>
                    <a:pt x="6701" y="2497"/>
                    <a:pt x="6694" y="2485"/>
                  </a:cubicBezTo>
                  <a:cubicBezTo>
                    <a:pt x="6671" y="2445"/>
                    <a:pt x="6675" y="2394"/>
                    <a:pt x="6707" y="2329"/>
                  </a:cubicBezTo>
                  <a:cubicBezTo>
                    <a:pt x="6764" y="2211"/>
                    <a:pt x="6766" y="1970"/>
                    <a:pt x="6714" y="1754"/>
                  </a:cubicBezTo>
                  <a:cubicBezTo>
                    <a:pt x="6675" y="1593"/>
                    <a:pt x="6612" y="1480"/>
                    <a:pt x="6540" y="1444"/>
                  </a:cubicBezTo>
                  <a:cubicBezTo>
                    <a:pt x="6514" y="1430"/>
                    <a:pt x="6481" y="1424"/>
                    <a:pt x="6444" y="1424"/>
                  </a:cubicBezTo>
                  <a:cubicBezTo>
                    <a:pt x="6321" y="1424"/>
                    <a:pt x="6148" y="1487"/>
                    <a:pt x="5979" y="1547"/>
                  </a:cubicBezTo>
                  <a:cubicBezTo>
                    <a:pt x="5806" y="1608"/>
                    <a:pt x="5624" y="1673"/>
                    <a:pt x="5492" y="1673"/>
                  </a:cubicBezTo>
                  <a:cubicBezTo>
                    <a:pt x="5486" y="1673"/>
                    <a:pt x="5480" y="1672"/>
                    <a:pt x="5475" y="1672"/>
                  </a:cubicBezTo>
                  <a:cubicBezTo>
                    <a:pt x="5458" y="1671"/>
                    <a:pt x="5442" y="1671"/>
                    <a:pt x="5426" y="1671"/>
                  </a:cubicBezTo>
                  <a:cubicBezTo>
                    <a:pt x="5206" y="1671"/>
                    <a:pt x="5020" y="1746"/>
                    <a:pt x="5008" y="1800"/>
                  </a:cubicBezTo>
                  <a:cubicBezTo>
                    <a:pt x="5008" y="1806"/>
                    <a:pt x="5014" y="1834"/>
                    <a:pt x="5069" y="1873"/>
                  </a:cubicBezTo>
                  <a:cubicBezTo>
                    <a:pt x="5153" y="1940"/>
                    <a:pt x="5194" y="2007"/>
                    <a:pt x="5191" y="2071"/>
                  </a:cubicBezTo>
                  <a:cubicBezTo>
                    <a:pt x="5189" y="2114"/>
                    <a:pt x="5168" y="2153"/>
                    <a:pt x="5141" y="2171"/>
                  </a:cubicBezTo>
                  <a:cubicBezTo>
                    <a:pt x="5119" y="2186"/>
                    <a:pt x="5090" y="2193"/>
                    <a:pt x="5056" y="2193"/>
                  </a:cubicBezTo>
                  <a:cubicBezTo>
                    <a:pt x="4981" y="2193"/>
                    <a:pt x="4883" y="2155"/>
                    <a:pt x="4792" y="2068"/>
                  </a:cubicBezTo>
                  <a:cubicBezTo>
                    <a:pt x="4734" y="2013"/>
                    <a:pt x="4631" y="1989"/>
                    <a:pt x="4517" y="1989"/>
                  </a:cubicBezTo>
                  <a:cubicBezTo>
                    <a:pt x="4424" y="1989"/>
                    <a:pt x="4323" y="2005"/>
                    <a:pt x="4235" y="2031"/>
                  </a:cubicBezTo>
                  <a:cubicBezTo>
                    <a:pt x="4126" y="2061"/>
                    <a:pt x="4069" y="2098"/>
                    <a:pt x="4051" y="2120"/>
                  </a:cubicBezTo>
                  <a:cubicBezTo>
                    <a:pt x="4130" y="2199"/>
                    <a:pt x="4189" y="2351"/>
                    <a:pt x="4207" y="2524"/>
                  </a:cubicBezTo>
                  <a:cubicBezTo>
                    <a:pt x="4226" y="2682"/>
                    <a:pt x="4207" y="2826"/>
                    <a:pt x="4160" y="2914"/>
                  </a:cubicBezTo>
                  <a:cubicBezTo>
                    <a:pt x="4130" y="2966"/>
                    <a:pt x="4092" y="2985"/>
                    <a:pt x="4047" y="2985"/>
                  </a:cubicBezTo>
                  <a:cubicBezTo>
                    <a:pt x="3983" y="2985"/>
                    <a:pt x="3904" y="2946"/>
                    <a:pt x="3818" y="2905"/>
                  </a:cubicBezTo>
                  <a:cubicBezTo>
                    <a:pt x="3712" y="2852"/>
                    <a:pt x="3592" y="2794"/>
                    <a:pt x="3479" y="2794"/>
                  </a:cubicBezTo>
                  <a:cubicBezTo>
                    <a:pt x="3469" y="2794"/>
                    <a:pt x="3458" y="2795"/>
                    <a:pt x="3448" y="2796"/>
                  </a:cubicBezTo>
                  <a:cubicBezTo>
                    <a:pt x="3328" y="2808"/>
                    <a:pt x="2931" y="3017"/>
                    <a:pt x="2555" y="3277"/>
                  </a:cubicBezTo>
                  <a:cubicBezTo>
                    <a:pt x="2061" y="3611"/>
                    <a:pt x="1882" y="3828"/>
                    <a:pt x="1884" y="3885"/>
                  </a:cubicBezTo>
                  <a:cubicBezTo>
                    <a:pt x="1912" y="3966"/>
                    <a:pt x="2066" y="3978"/>
                    <a:pt x="2215" y="3978"/>
                  </a:cubicBezTo>
                  <a:cubicBezTo>
                    <a:pt x="2246" y="3978"/>
                    <a:pt x="2278" y="3978"/>
                    <a:pt x="2308" y="3977"/>
                  </a:cubicBezTo>
                  <a:cubicBezTo>
                    <a:pt x="2344" y="3976"/>
                    <a:pt x="2379" y="3976"/>
                    <a:pt x="2413" y="3976"/>
                  </a:cubicBezTo>
                  <a:cubicBezTo>
                    <a:pt x="2544" y="3976"/>
                    <a:pt x="2661" y="3985"/>
                    <a:pt x="2734" y="4038"/>
                  </a:cubicBezTo>
                  <a:cubicBezTo>
                    <a:pt x="2786" y="4078"/>
                    <a:pt x="2820" y="4153"/>
                    <a:pt x="2820" y="4236"/>
                  </a:cubicBezTo>
                  <a:cubicBezTo>
                    <a:pt x="2829" y="4480"/>
                    <a:pt x="2628" y="4839"/>
                    <a:pt x="2444" y="5009"/>
                  </a:cubicBezTo>
                  <a:cubicBezTo>
                    <a:pt x="2324" y="5116"/>
                    <a:pt x="2072" y="5125"/>
                    <a:pt x="1828" y="5134"/>
                  </a:cubicBezTo>
                  <a:cubicBezTo>
                    <a:pt x="1642" y="5141"/>
                    <a:pt x="1358" y="5149"/>
                    <a:pt x="1352" y="5235"/>
                  </a:cubicBezTo>
                  <a:cubicBezTo>
                    <a:pt x="1340" y="5381"/>
                    <a:pt x="1141" y="5442"/>
                    <a:pt x="760" y="5545"/>
                  </a:cubicBezTo>
                  <a:cubicBezTo>
                    <a:pt x="440" y="5630"/>
                    <a:pt x="1" y="5749"/>
                    <a:pt x="1" y="5932"/>
                  </a:cubicBezTo>
                  <a:cubicBezTo>
                    <a:pt x="-4" y="6075"/>
                    <a:pt x="71" y="6203"/>
                    <a:pt x="177" y="6227"/>
                  </a:cubicBezTo>
                  <a:cubicBezTo>
                    <a:pt x="232" y="6243"/>
                    <a:pt x="286" y="6249"/>
                    <a:pt x="343" y="6251"/>
                  </a:cubicBezTo>
                  <a:cubicBezTo>
                    <a:pt x="490" y="6261"/>
                    <a:pt x="656" y="6273"/>
                    <a:pt x="787" y="6471"/>
                  </a:cubicBezTo>
                  <a:cubicBezTo>
                    <a:pt x="874" y="6603"/>
                    <a:pt x="1053" y="6662"/>
                    <a:pt x="1246" y="6662"/>
                  </a:cubicBezTo>
                  <a:cubicBezTo>
                    <a:pt x="1402" y="6662"/>
                    <a:pt x="1567" y="6624"/>
                    <a:pt x="1703" y="6553"/>
                  </a:cubicBezTo>
                  <a:cubicBezTo>
                    <a:pt x="1788" y="6510"/>
                    <a:pt x="1872" y="6488"/>
                    <a:pt x="1950" y="6488"/>
                  </a:cubicBezTo>
                  <a:cubicBezTo>
                    <a:pt x="2047" y="6488"/>
                    <a:pt x="2134" y="6521"/>
                    <a:pt x="2201" y="6586"/>
                  </a:cubicBezTo>
                  <a:cubicBezTo>
                    <a:pt x="2276" y="6653"/>
                    <a:pt x="2320" y="6769"/>
                    <a:pt x="2315" y="6892"/>
                  </a:cubicBezTo>
                  <a:cubicBezTo>
                    <a:pt x="2312" y="6928"/>
                    <a:pt x="2301" y="6965"/>
                    <a:pt x="2279" y="6989"/>
                  </a:cubicBezTo>
                  <a:cubicBezTo>
                    <a:pt x="2245" y="7027"/>
                    <a:pt x="2192" y="7041"/>
                    <a:pt x="2119" y="7041"/>
                  </a:cubicBezTo>
                  <a:cubicBezTo>
                    <a:pt x="2047" y="7041"/>
                    <a:pt x="1956" y="7028"/>
                    <a:pt x="1846" y="7010"/>
                  </a:cubicBezTo>
                  <a:cubicBezTo>
                    <a:pt x="1739" y="6993"/>
                    <a:pt x="1625" y="6974"/>
                    <a:pt x="1528" y="6974"/>
                  </a:cubicBezTo>
                  <a:cubicBezTo>
                    <a:pt x="1451" y="6974"/>
                    <a:pt x="1384" y="6986"/>
                    <a:pt x="1343" y="7022"/>
                  </a:cubicBezTo>
                  <a:cubicBezTo>
                    <a:pt x="1227" y="7117"/>
                    <a:pt x="1007" y="7125"/>
                    <a:pt x="812" y="7135"/>
                  </a:cubicBezTo>
                  <a:cubicBezTo>
                    <a:pt x="697" y="7141"/>
                    <a:pt x="520" y="7147"/>
                    <a:pt x="493" y="7186"/>
                  </a:cubicBezTo>
                  <a:cubicBezTo>
                    <a:pt x="511" y="7281"/>
                    <a:pt x="678" y="7299"/>
                    <a:pt x="839" y="7320"/>
                  </a:cubicBezTo>
                  <a:cubicBezTo>
                    <a:pt x="923" y="7333"/>
                    <a:pt x="1014" y="7345"/>
                    <a:pt x="1098" y="7366"/>
                  </a:cubicBezTo>
                  <a:cubicBezTo>
                    <a:pt x="1189" y="7387"/>
                    <a:pt x="1238" y="7424"/>
                    <a:pt x="1254" y="7482"/>
                  </a:cubicBezTo>
                  <a:cubicBezTo>
                    <a:pt x="1272" y="7555"/>
                    <a:pt x="1234" y="7619"/>
                    <a:pt x="1198" y="7683"/>
                  </a:cubicBezTo>
                  <a:cubicBezTo>
                    <a:pt x="1172" y="7726"/>
                    <a:pt x="1145" y="7771"/>
                    <a:pt x="1143" y="7805"/>
                  </a:cubicBezTo>
                  <a:cubicBezTo>
                    <a:pt x="1139" y="7850"/>
                    <a:pt x="1157" y="7866"/>
                    <a:pt x="1275" y="7917"/>
                  </a:cubicBezTo>
                  <a:cubicBezTo>
                    <a:pt x="1365" y="7954"/>
                    <a:pt x="1453" y="8002"/>
                    <a:pt x="1538" y="8061"/>
                  </a:cubicBezTo>
                  <a:cubicBezTo>
                    <a:pt x="1727" y="8185"/>
                    <a:pt x="1950" y="8252"/>
                    <a:pt x="2046" y="8252"/>
                  </a:cubicBezTo>
                  <a:cubicBezTo>
                    <a:pt x="2057" y="8252"/>
                    <a:pt x="2067" y="8251"/>
                    <a:pt x="2074" y="8249"/>
                  </a:cubicBezTo>
                  <a:cubicBezTo>
                    <a:pt x="2070" y="8243"/>
                    <a:pt x="2068" y="8237"/>
                    <a:pt x="2063" y="8234"/>
                  </a:cubicBezTo>
                  <a:cubicBezTo>
                    <a:pt x="2027" y="8179"/>
                    <a:pt x="2013" y="8130"/>
                    <a:pt x="2027" y="8085"/>
                  </a:cubicBezTo>
                  <a:cubicBezTo>
                    <a:pt x="2038" y="8036"/>
                    <a:pt x="2074" y="8002"/>
                    <a:pt x="2133" y="7990"/>
                  </a:cubicBezTo>
                  <a:cubicBezTo>
                    <a:pt x="2154" y="7986"/>
                    <a:pt x="2178" y="7983"/>
                    <a:pt x="2205" y="7983"/>
                  </a:cubicBezTo>
                  <a:cubicBezTo>
                    <a:pt x="2306" y="7983"/>
                    <a:pt x="2436" y="8021"/>
                    <a:pt x="2485" y="8103"/>
                  </a:cubicBezTo>
                  <a:cubicBezTo>
                    <a:pt x="2488" y="8108"/>
                    <a:pt x="2493" y="8111"/>
                    <a:pt x="2500" y="8111"/>
                  </a:cubicBezTo>
                  <a:cubicBezTo>
                    <a:pt x="2525" y="8111"/>
                    <a:pt x="2570" y="8083"/>
                    <a:pt x="2614" y="8057"/>
                  </a:cubicBezTo>
                  <a:cubicBezTo>
                    <a:pt x="2683" y="8012"/>
                    <a:pt x="2768" y="7959"/>
                    <a:pt x="2858" y="7959"/>
                  </a:cubicBezTo>
                  <a:cubicBezTo>
                    <a:pt x="2883" y="7959"/>
                    <a:pt x="2908" y="7963"/>
                    <a:pt x="2933" y="7972"/>
                  </a:cubicBezTo>
                  <a:cubicBezTo>
                    <a:pt x="2949" y="7978"/>
                    <a:pt x="2963" y="7980"/>
                    <a:pt x="2977" y="7980"/>
                  </a:cubicBezTo>
                  <a:cubicBezTo>
                    <a:pt x="3032" y="7980"/>
                    <a:pt x="3076" y="7941"/>
                    <a:pt x="3122" y="7902"/>
                  </a:cubicBezTo>
                  <a:cubicBezTo>
                    <a:pt x="3164" y="7864"/>
                    <a:pt x="3214" y="7820"/>
                    <a:pt x="3273" y="7820"/>
                  </a:cubicBezTo>
                  <a:cubicBezTo>
                    <a:pt x="3304" y="7820"/>
                    <a:pt x="3339" y="7833"/>
                    <a:pt x="3376" y="7866"/>
                  </a:cubicBezTo>
                  <a:cubicBezTo>
                    <a:pt x="3444" y="7927"/>
                    <a:pt x="3659" y="7984"/>
                    <a:pt x="3865" y="8039"/>
                  </a:cubicBezTo>
                  <a:cubicBezTo>
                    <a:pt x="4117" y="8103"/>
                    <a:pt x="4375" y="8173"/>
                    <a:pt x="4513" y="8270"/>
                  </a:cubicBezTo>
                  <a:cubicBezTo>
                    <a:pt x="4590" y="8325"/>
                    <a:pt x="4672" y="8371"/>
                    <a:pt x="4756" y="8410"/>
                  </a:cubicBezTo>
                  <a:cubicBezTo>
                    <a:pt x="4946" y="8505"/>
                    <a:pt x="5127" y="8593"/>
                    <a:pt x="5100" y="8822"/>
                  </a:cubicBezTo>
                  <a:cubicBezTo>
                    <a:pt x="5071" y="9065"/>
                    <a:pt x="5334" y="9257"/>
                    <a:pt x="5567" y="9394"/>
                  </a:cubicBezTo>
                  <a:cubicBezTo>
                    <a:pt x="5916" y="9601"/>
                    <a:pt x="5923" y="10082"/>
                    <a:pt x="5916" y="10222"/>
                  </a:cubicBezTo>
                  <a:cubicBezTo>
                    <a:pt x="5912" y="10326"/>
                    <a:pt x="5993" y="10423"/>
                    <a:pt x="6064" y="10509"/>
                  </a:cubicBezTo>
                  <a:cubicBezTo>
                    <a:pt x="6134" y="10594"/>
                    <a:pt x="6204" y="10680"/>
                    <a:pt x="6161" y="10771"/>
                  </a:cubicBezTo>
                  <a:cubicBezTo>
                    <a:pt x="6120" y="10862"/>
                    <a:pt x="6177" y="11005"/>
                    <a:pt x="6331" y="11188"/>
                  </a:cubicBezTo>
                  <a:cubicBezTo>
                    <a:pt x="6367" y="11224"/>
                    <a:pt x="6388" y="11282"/>
                    <a:pt x="6390" y="11340"/>
                  </a:cubicBezTo>
                  <a:cubicBezTo>
                    <a:pt x="6390" y="11443"/>
                    <a:pt x="6320" y="11522"/>
                    <a:pt x="6251" y="11602"/>
                  </a:cubicBezTo>
                  <a:cubicBezTo>
                    <a:pt x="6163" y="11702"/>
                    <a:pt x="6136" y="11745"/>
                    <a:pt x="6159" y="11788"/>
                  </a:cubicBezTo>
                  <a:cubicBezTo>
                    <a:pt x="6215" y="11885"/>
                    <a:pt x="6197" y="12009"/>
                    <a:pt x="6181" y="12119"/>
                  </a:cubicBezTo>
                  <a:cubicBezTo>
                    <a:pt x="6168" y="12208"/>
                    <a:pt x="6154" y="12290"/>
                    <a:pt x="6181" y="12339"/>
                  </a:cubicBezTo>
                  <a:cubicBezTo>
                    <a:pt x="6200" y="12376"/>
                    <a:pt x="6238" y="12400"/>
                    <a:pt x="6299" y="12412"/>
                  </a:cubicBezTo>
                  <a:cubicBezTo>
                    <a:pt x="6325" y="12417"/>
                    <a:pt x="6349" y="12420"/>
                    <a:pt x="6370" y="12420"/>
                  </a:cubicBezTo>
                  <a:cubicBezTo>
                    <a:pt x="6480" y="12420"/>
                    <a:pt x="6527" y="12351"/>
                    <a:pt x="6580" y="12275"/>
                  </a:cubicBezTo>
                  <a:cubicBezTo>
                    <a:pt x="6635" y="12192"/>
                    <a:pt x="6696" y="12101"/>
                    <a:pt x="6828" y="12101"/>
                  </a:cubicBezTo>
                  <a:cubicBezTo>
                    <a:pt x="6870" y="12101"/>
                    <a:pt x="6932" y="12107"/>
                    <a:pt x="6964" y="12165"/>
                  </a:cubicBezTo>
                  <a:cubicBezTo>
                    <a:pt x="6997" y="12220"/>
                    <a:pt x="6984" y="12299"/>
                    <a:pt x="6970" y="12372"/>
                  </a:cubicBezTo>
                  <a:cubicBezTo>
                    <a:pt x="6952" y="12473"/>
                    <a:pt x="6941" y="12543"/>
                    <a:pt x="6984" y="12597"/>
                  </a:cubicBezTo>
                  <a:cubicBezTo>
                    <a:pt x="7038" y="12671"/>
                    <a:pt x="7124" y="12704"/>
                    <a:pt x="7224" y="12744"/>
                  </a:cubicBezTo>
                  <a:cubicBezTo>
                    <a:pt x="7351" y="12796"/>
                    <a:pt x="7509" y="12859"/>
                    <a:pt x="7661" y="13030"/>
                  </a:cubicBezTo>
                  <a:cubicBezTo>
                    <a:pt x="7847" y="13240"/>
                    <a:pt x="7814" y="13359"/>
                    <a:pt x="7791" y="13399"/>
                  </a:cubicBezTo>
                  <a:cubicBezTo>
                    <a:pt x="7770" y="13432"/>
                    <a:pt x="7739" y="13450"/>
                    <a:pt x="7700" y="13450"/>
                  </a:cubicBezTo>
                  <a:cubicBezTo>
                    <a:pt x="7635" y="13450"/>
                    <a:pt x="7549" y="13404"/>
                    <a:pt x="7462" y="13316"/>
                  </a:cubicBezTo>
                  <a:cubicBezTo>
                    <a:pt x="7340" y="13197"/>
                    <a:pt x="7089" y="13160"/>
                    <a:pt x="6885" y="13160"/>
                  </a:cubicBezTo>
                  <a:cubicBezTo>
                    <a:pt x="6765" y="13160"/>
                    <a:pt x="6663" y="13172"/>
                    <a:pt x="6610" y="13188"/>
                  </a:cubicBezTo>
                  <a:cubicBezTo>
                    <a:pt x="6739" y="13330"/>
                    <a:pt x="7269" y="13715"/>
                    <a:pt x="7449" y="13715"/>
                  </a:cubicBezTo>
                  <a:cubicBezTo>
                    <a:pt x="7462" y="13715"/>
                    <a:pt x="7473" y="13713"/>
                    <a:pt x="7482" y="13709"/>
                  </a:cubicBezTo>
                  <a:cubicBezTo>
                    <a:pt x="7503" y="13700"/>
                    <a:pt x="7523" y="13695"/>
                    <a:pt x="7544" y="13695"/>
                  </a:cubicBezTo>
                  <a:cubicBezTo>
                    <a:pt x="7652" y="13695"/>
                    <a:pt x="7762" y="13812"/>
                    <a:pt x="7827" y="13949"/>
                  </a:cubicBezTo>
                  <a:cubicBezTo>
                    <a:pt x="7891" y="14090"/>
                    <a:pt x="7897" y="14221"/>
                    <a:pt x="7841" y="14294"/>
                  </a:cubicBezTo>
                  <a:cubicBezTo>
                    <a:pt x="7786" y="14370"/>
                    <a:pt x="7784" y="14561"/>
                    <a:pt x="7784" y="14714"/>
                  </a:cubicBezTo>
                  <a:cubicBezTo>
                    <a:pt x="7786" y="14784"/>
                    <a:pt x="7786" y="14857"/>
                    <a:pt x="7779" y="14927"/>
                  </a:cubicBezTo>
                  <a:cubicBezTo>
                    <a:pt x="7775" y="14963"/>
                    <a:pt x="7761" y="14997"/>
                    <a:pt x="7739" y="15018"/>
                  </a:cubicBezTo>
                  <a:cubicBezTo>
                    <a:pt x="7713" y="15043"/>
                    <a:pt x="7682" y="15050"/>
                    <a:pt x="7644" y="15050"/>
                  </a:cubicBezTo>
                  <a:cubicBezTo>
                    <a:pt x="7601" y="15050"/>
                    <a:pt x="7550" y="15039"/>
                    <a:pt x="7496" y="15028"/>
                  </a:cubicBezTo>
                  <a:cubicBezTo>
                    <a:pt x="7442" y="15010"/>
                    <a:pt x="7388" y="15002"/>
                    <a:pt x="7334" y="15002"/>
                  </a:cubicBezTo>
                  <a:cubicBezTo>
                    <a:pt x="7320" y="15002"/>
                    <a:pt x="7306" y="15002"/>
                    <a:pt x="7292" y="15003"/>
                  </a:cubicBezTo>
                  <a:cubicBezTo>
                    <a:pt x="7111" y="15034"/>
                    <a:pt x="7047" y="15107"/>
                    <a:pt x="7047" y="15283"/>
                  </a:cubicBezTo>
                  <a:cubicBezTo>
                    <a:pt x="7047" y="15423"/>
                    <a:pt x="6975" y="15536"/>
                    <a:pt x="6902" y="15649"/>
                  </a:cubicBezTo>
                  <a:cubicBezTo>
                    <a:pt x="6837" y="15752"/>
                    <a:pt x="6766" y="15862"/>
                    <a:pt x="6753" y="15993"/>
                  </a:cubicBezTo>
                  <a:cubicBezTo>
                    <a:pt x="6737" y="16145"/>
                    <a:pt x="6807" y="16191"/>
                    <a:pt x="6929" y="16252"/>
                  </a:cubicBezTo>
                  <a:cubicBezTo>
                    <a:pt x="6984" y="16276"/>
                    <a:pt x="7033" y="16306"/>
                    <a:pt x="7081" y="16346"/>
                  </a:cubicBezTo>
                  <a:cubicBezTo>
                    <a:pt x="7109" y="16367"/>
                    <a:pt x="7127" y="16410"/>
                    <a:pt x="7129" y="16452"/>
                  </a:cubicBezTo>
                  <a:cubicBezTo>
                    <a:pt x="7127" y="16529"/>
                    <a:pt x="7065" y="16574"/>
                    <a:pt x="6991" y="16633"/>
                  </a:cubicBezTo>
                  <a:cubicBezTo>
                    <a:pt x="6920" y="16684"/>
                    <a:pt x="6834" y="16751"/>
                    <a:pt x="6828" y="16824"/>
                  </a:cubicBezTo>
                  <a:cubicBezTo>
                    <a:pt x="6811" y="16980"/>
                    <a:pt x="7131" y="17335"/>
                    <a:pt x="7296" y="17454"/>
                  </a:cubicBezTo>
                  <a:cubicBezTo>
                    <a:pt x="7403" y="17530"/>
                    <a:pt x="7390" y="17747"/>
                    <a:pt x="7376" y="17957"/>
                  </a:cubicBezTo>
                  <a:cubicBezTo>
                    <a:pt x="7369" y="18085"/>
                    <a:pt x="7360" y="18219"/>
                    <a:pt x="7381" y="18304"/>
                  </a:cubicBezTo>
                  <a:cubicBezTo>
                    <a:pt x="7391" y="18356"/>
                    <a:pt x="7404" y="18368"/>
                    <a:pt x="7430" y="18368"/>
                  </a:cubicBezTo>
                  <a:cubicBezTo>
                    <a:pt x="7438" y="18368"/>
                    <a:pt x="7448" y="18366"/>
                    <a:pt x="7460" y="18365"/>
                  </a:cubicBezTo>
                  <a:cubicBezTo>
                    <a:pt x="7470" y="18364"/>
                    <a:pt x="7480" y="18363"/>
                    <a:pt x="7491" y="18363"/>
                  </a:cubicBezTo>
                  <a:cubicBezTo>
                    <a:pt x="7516" y="18363"/>
                    <a:pt x="7541" y="18369"/>
                    <a:pt x="7562" y="18398"/>
                  </a:cubicBezTo>
                  <a:cubicBezTo>
                    <a:pt x="7594" y="18438"/>
                    <a:pt x="7598" y="18490"/>
                    <a:pt x="7591" y="18581"/>
                  </a:cubicBezTo>
                  <a:cubicBezTo>
                    <a:pt x="7580" y="18733"/>
                    <a:pt x="7625" y="18785"/>
                    <a:pt x="7675" y="18846"/>
                  </a:cubicBezTo>
                  <a:cubicBezTo>
                    <a:pt x="7716" y="18895"/>
                    <a:pt x="7761" y="18950"/>
                    <a:pt x="7768" y="19047"/>
                  </a:cubicBezTo>
                  <a:cubicBezTo>
                    <a:pt x="7770" y="19092"/>
                    <a:pt x="7814" y="19120"/>
                    <a:pt x="7879" y="19163"/>
                  </a:cubicBezTo>
                  <a:cubicBezTo>
                    <a:pt x="7961" y="19214"/>
                    <a:pt x="8086" y="19291"/>
                    <a:pt x="8038" y="19479"/>
                  </a:cubicBezTo>
                  <a:cubicBezTo>
                    <a:pt x="7995" y="19659"/>
                    <a:pt x="8078" y="19799"/>
                    <a:pt x="8151" y="19921"/>
                  </a:cubicBezTo>
                  <a:cubicBezTo>
                    <a:pt x="8169" y="19952"/>
                    <a:pt x="8185" y="19979"/>
                    <a:pt x="8199" y="20007"/>
                  </a:cubicBezTo>
                  <a:cubicBezTo>
                    <a:pt x="8244" y="20080"/>
                    <a:pt x="8296" y="20143"/>
                    <a:pt x="8350" y="20204"/>
                  </a:cubicBezTo>
                  <a:cubicBezTo>
                    <a:pt x="8457" y="20329"/>
                    <a:pt x="8568" y="20460"/>
                    <a:pt x="8602" y="20581"/>
                  </a:cubicBezTo>
                  <a:cubicBezTo>
                    <a:pt x="8644" y="20729"/>
                    <a:pt x="8759" y="20909"/>
                    <a:pt x="8894" y="20909"/>
                  </a:cubicBezTo>
                  <a:cubicBezTo>
                    <a:pt x="8912" y="20909"/>
                    <a:pt x="8930" y="20905"/>
                    <a:pt x="8949" y="20898"/>
                  </a:cubicBezTo>
                  <a:cubicBezTo>
                    <a:pt x="8978" y="20888"/>
                    <a:pt x="9004" y="20883"/>
                    <a:pt x="9026" y="20883"/>
                  </a:cubicBezTo>
                  <a:cubicBezTo>
                    <a:pt x="9103" y="20883"/>
                    <a:pt x="9149" y="20933"/>
                    <a:pt x="9189" y="20977"/>
                  </a:cubicBezTo>
                  <a:cubicBezTo>
                    <a:pt x="9226" y="21015"/>
                    <a:pt x="9250" y="21040"/>
                    <a:pt x="9287" y="21040"/>
                  </a:cubicBezTo>
                  <a:cubicBezTo>
                    <a:pt x="9291" y="21040"/>
                    <a:pt x="9296" y="21039"/>
                    <a:pt x="9300" y="21038"/>
                  </a:cubicBezTo>
                  <a:cubicBezTo>
                    <a:pt x="9318" y="21032"/>
                    <a:pt x="9334" y="21032"/>
                    <a:pt x="9353" y="21032"/>
                  </a:cubicBezTo>
                  <a:cubicBezTo>
                    <a:pt x="9513" y="21032"/>
                    <a:pt x="9720" y="21148"/>
                    <a:pt x="9765" y="21313"/>
                  </a:cubicBezTo>
                  <a:cubicBezTo>
                    <a:pt x="9792" y="21410"/>
                    <a:pt x="10132" y="21550"/>
                    <a:pt x="10350" y="21599"/>
                  </a:cubicBezTo>
                  <a:cubicBezTo>
                    <a:pt x="10352" y="21599"/>
                    <a:pt x="10355" y="21600"/>
                    <a:pt x="10358" y="21600"/>
                  </a:cubicBezTo>
                  <a:cubicBezTo>
                    <a:pt x="10390" y="21600"/>
                    <a:pt x="10414" y="21551"/>
                    <a:pt x="10454" y="21456"/>
                  </a:cubicBezTo>
                  <a:cubicBezTo>
                    <a:pt x="10486" y="21376"/>
                    <a:pt x="10524" y="21285"/>
                    <a:pt x="10583" y="21239"/>
                  </a:cubicBezTo>
                  <a:cubicBezTo>
                    <a:pt x="10624" y="21212"/>
                    <a:pt x="10642" y="21017"/>
                    <a:pt x="10656" y="20886"/>
                  </a:cubicBezTo>
                  <a:cubicBezTo>
                    <a:pt x="10676" y="20682"/>
                    <a:pt x="10692" y="20521"/>
                    <a:pt x="10769" y="20490"/>
                  </a:cubicBezTo>
                  <a:cubicBezTo>
                    <a:pt x="10785" y="20478"/>
                    <a:pt x="10810" y="20374"/>
                    <a:pt x="10801" y="20183"/>
                  </a:cubicBezTo>
                  <a:cubicBezTo>
                    <a:pt x="10794" y="19982"/>
                    <a:pt x="10753" y="19863"/>
                    <a:pt x="10735" y="19854"/>
                  </a:cubicBezTo>
                  <a:cubicBezTo>
                    <a:pt x="10676" y="19826"/>
                    <a:pt x="10642" y="19741"/>
                    <a:pt x="10658" y="19662"/>
                  </a:cubicBezTo>
                  <a:cubicBezTo>
                    <a:pt x="10674" y="19582"/>
                    <a:pt x="10738" y="19498"/>
                    <a:pt x="10871" y="19498"/>
                  </a:cubicBezTo>
                  <a:cubicBezTo>
                    <a:pt x="10891" y="19498"/>
                    <a:pt x="10912" y="19500"/>
                    <a:pt x="10934" y="19504"/>
                  </a:cubicBezTo>
                  <a:cubicBezTo>
                    <a:pt x="10948" y="19506"/>
                    <a:pt x="10961" y="19508"/>
                    <a:pt x="10972" y="19508"/>
                  </a:cubicBezTo>
                  <a:cubicBezTo>
                    <a:pt x="11049" y="19508"/>
                    <a:pt x="11064" y="19445"/>
                    <a:pt x="11084" y="19360"/>
                  </a:cubicBezTo>
                  <a:cubicBezTo>
                    <a:pt x="11102" y="19293"/>
                    <a:pt x="11123" y="19208"/>
                    <a:pt x="11188" y="19184"/>
                  </a:cubicBezTo>
                  <a:cubicBezTo>
                    <a:pt x="11222" y="19169"/>
                    <a:pt x="11233" y="19111"/>
                    <a:pt x="11245" y="19019"/>
                  </a:cubicBezTo>
                  <a:cubicBezTo>
                    <a:pt x="11259" y="18928"/>
                    <a:pt x="11270" y="18840"/>
                    <a:pt x="11336" y="18816"/>
                  </a:cubicBezTo>
                  <a:cubicBezTo>
                    <a:pt x="11340" y="18816"/>
                    <a:pt x="11351" y="18812"/>
                    <a:pt x="11358" y="18785"/>
                  </a:cubicBezTo>
                  <a:cubicBezTo>
                    <a:pt x="11369" y="18709"/>
                    <a:pt x="11358" y="18630"/>
                    <a:pt x="11322" y="18569"/>
                  </a:cubicBezTo>
                  <a:cubicBezTo>
                    <a:pt x="11292" y="18523"/>
                    <a:pt x="11283" y="18459"/>
                    <a:pt x="11299" y="18402"/>
                  </a:cubicBezTo>
                  <a:cubicBezTo>
                    <a:pt x="11322" y="18329"/>
                    <a:pt x="11387" y="18274"/>
                    <a:pt x="11485" y="18252"/>
                  </a:cubicBezTo>
                  <a:cubicBezTo>
                    <a:pt x="11512" y="18246"/>
                    <a:pt x="11523" y="18231"/>
                    <a:pt x="11526" y="18201"/>
                  </a:cubicBezTo>
                  <a:cubicBezTo>
                    <a:pt x="11531" y="18149"/>
                    <a:pt x="11494" y="18057"/>
                    <a:pt x="11404" y="18012"/>
                  </a:cubicBezTo>
                  <a:cubicBezTo>
                    <a:pt x="11313" y="17966"/>
                    <a:pt x="11279" y="17881"/>
                    <a:pt x="11274" y="17817"/>
                  </a:cubicBezTo>
                  <a:cubicBezTo>
                    <a:pt x="11270" y="17765"/>
                    <a:pt x="11288" y="17714"/>
                    <a:pt x="11322" y="17686"/>
                  </a:cubicBezTo>
                  <a:cubicBezTo>
                    <a:pt x="11334" y="17677"/>
                    <a:pt x="11353" y="17668"/>
                    <a:pt x="11378" y="17668"/>
                  </a:cubicBezTo>
                  <a:cubicBezTo>
                    <a:pt x="11409" y="17668"/>
                    <a:pt x="11448" y="17682"/>
                    <a:pt x="11496" y="17728"/>
                  </a:cubicBezTo>
                  <a:cubicBezTo>
                    <a:pt x="11547" y="17775"/>
                    <a:pt x="11590" y="17792"/>
                    <a:pt x="11619" y="17792"/>
                  </a:cubicBezTo>
                  <a:cubicBezTo>
                    <a:pt x="11636" y="17792"/>
                    <a:pt x="11648" y="17786"/>
                    <a:pt x="11655" y="17777"/>
                  </a:cubicBezTo>
                  <a:cubicBezTo>
                    <a:pt x="11666" y="17759"/>
                    <a:pt x="11659" y="17722"/>
                    <a:pt x="11637" y="17683"/>
                  </a:cubicBezTo>
                  <a:cubicBezTo>
                    <a:pt x="11605" y="17637"/>
                    <a:pt x="11596" y="17570"/>
                    <a:pt x="11614" y="17512"/>
                  </a:cubicBezTo>
                  <a:cubicBezTo>
                    <a:pt x="11657" y="17381"/>
                    <a:pt x="11850" y="17329"/>
                    <a:pt x="12002" y="17311"/>
                  </a:cubicBezTo>
                  <a:cubicBezTo>
                    <a:pt x="12113" y="17296"/>
                    <a:pt x="12197" y="17244"/>
                    <a:pt x="12237" y="17168"/>
                  </a:cubicBezTo>
                  <a:cubicBezTo>
                    <a:pt x="12265" y="17110"/>
                    <a:pt x="12274" y="17037"/>
                    <a:pt x="12258" y="16973"/>
                  </a:cubicBezTo>
                  <a:cubicBezTo>
                    <a:pt x="12237" y="16894"/>
                    <a:pt x="12263" y="16809"/>
                    <a:pt x="12317" y="16766"/>
                  </a:cubicBezTo>
                  <a:cubicBezTo>
                    <a:pt x="12342" y="16746"/>
                    <a:pt x="12370" y="16736"/>
                    <a:pt x="12398" y="16736"/>
                  </a:cubicBezTo>
                  <a:cubicBezTo>
                    <a:pt x="12434" y="16736"/>
                    <a:pt x="12469" y="16753"/>
                    <a:pt x="12498" y="16785"/>
                  </a:cubicBezTo>
                  <a:cubicBezTo>
                    <a:pt x="12535" y="16833"/>
                    <a:pt x="12541" y="16909"/>
                    <a:pt x="12514" y="16970"/>
                  </a:cubicBezTo>
                  <a:cubicBezTo>
                    <a:pt x="12476" y="17077"/>
                    <a:pt x="12478" y="17165"/>
                    <a:pt x="12489" y="17187"/>
                  </a:cubicBezTo>
                  <a:cubicBezTo>
                    <a:pt x="12500" y="17180"/>
                    <a:pt x="12512" y="17171"/>
                    <a:pt x="12521" y="17159"/>
                  </a:cubicBezTo>
                  <a:cubicBezTo>
                    <a:pt x="12586" y="17067"/>
                    <a:pt x="12675" y="17061"/>
                    <a:pt x="12799" y="17049"/>
                  </a:cubicBezTo>
                  <a:cubicBezTo>
                    <a:pt x="12933" y="17040"/>
                    <a:pt x="13067" y="17010"/>
                    <a:pt x="13196" y="16961"/>
                  </a:cubicBezTo>
                  <a:cubicBezTo>
                    <a:pt x="13543" y="16824"/>
                    <a:pt x="13876" y="16440"/>
                    <a:pt x="13953" y="16085"/>
                  </a:cubicBezTo>
                  <a:cubicBezTo>
                    <a:pt x="14003" y="15865"/>
                    <a:pt x="14144" y="15773"/>
                    <a:pt x="14257" y="15700"/>
                  </a:cubicBezTo>
                  <a:cubicBezTo>
                    <a:pt x="14375" y="15624"/>
                    <a:pt x="14407" y="15590"/>
                    <a:pt x="14393" y="15524"/>
                  </a:cubicBezTo>
                  <a:cubicBezTo>
                    <a:pt x="14357" y="15353"/>
                    <a:pt x="14402" y="15271"/>
                    <a:pt x="14434" y="15237"/>
                  </a:cubicBezTo>
                  <a:cubicBezTo>
                    <a:pt x="14458" y="15210"/>
                    <a:pt x="14496" y="15186"/>
                    <a:pt x="14553" y="15186"/>
                  </a:cubicBezTo>
                  <a:cubicBezTo>
                    <a:pt x="14610" y="15186"/>
                    <a:pt x="14686" y="15210"/>
                    <a:pt x="14788" y="15274"/>
                  </a:cubicBezTo>
                  <a:cubicBezTo>
                    <a:pt x="14817" y="15298"/>
                    <a:pt x="14851" y="15314"/>
                    <a:pt x="14887" y="15323"/>
                  </a:cubicBezTo>
                  <a:cubicBezTo>
                    <a:pt x="14889" y="15320"/>
                    <a:pt x="14892" y="15310"/>
                    <a:pt x="14892" y="15304"/>
                  </a:cubicBezTo>
                  <a:cubicBezTo>
                    <a:pt x="14917" y="15235"/>
                    <a:pt x="14957" y="15156"/>
                    <a:pt x="15114" y="15156"/>
                  </a:cubicBezTo>
                  <a:cubicBezTo>
                    <a:pt x="15256" y="15156"/>
                    <a:pt x="15311" y="15122"/>
                    <a:pt x="15368" y="15085"/>
                  </a:cubicBezTo>
                  <a:cubicBezTo>
                    <a:pt x="15447" y="15033"/>
                    <a:pt x="15534" y="15003"/>
                    <a:pt x="15624" y="15003"/>
                  </a:cubicBezTo>
                  <a:cubicBezTo>
                    <a:pt x="15629" y="15003"/>
                    <a:pt x="15633" y="15003"/>
                    <a:pt x="15637" y="15003"/>
                  </a:cubicBezTo>
                  <a:cubicBezTo>
                    <a:pt x="15934" y="14988"/>
                    <a:pt x="16641" y="14815"/>
                    <a:pt x="16877" y="14549"/>
                  </a:cubicBezTo>
                  <a:cubicBezTo>
                    <a:pt x="17036" y="14373"/>
                    <a:pt x="17301" y="14214"/>
                    <a:pt x="17535" y="14074"/>
                  </a:cubicBezTo>
                  <a:cubicBezTo>
                    <a:pt x="17654" y="14007"/>
                    <a:pt x="17772" y="13928"/>
                    <a:pt x="17888" y="13843"/>
                  </a:cubicBezTo>
                  <a:cubicBezTo>
                    <a:pt x="17924" y="13813"/>
                    <a:pt x="17961" y="13779"/>
                    <a:pt x="17994" y="13742"/>
                  </a:cubicBezTo>
                  <a:cubicBezTo>
                    <a:pt x="17914" y="13778"/>
                    <a:pt x="17811" y="13796"/>
                    <a:pt x="17702" y="13796"/>
                  </a:cubicBezTo>
                  <a:cubicBezTo>
                    <a:pt x="17603" y="13796"/>
                    <a:pt x="17500" y="13780"/>
                    <a:pt x="17408" y="13748"/>
                  </a:cubicBezTo>
                  <a:cubicBezTo>
                    <a:pt x="17360" y="13733"/>
                    <a:pt x="17304" y="13706"/>
                    <a:pt x="17245" y="13681"/>
                  </a:cubicBezTo>
                  <a:cubicBezTo>
                    <a:pt x="17120" y="13623"/>
                    <a:pt x="16975" y="13556"/>
                    <a:pt x="16843" y="13556"/>
                  </a:cubicBezTo>
                  <a:cubicBezTo>
                    <a:pt x="16775" y="13556"/>
                    <a:pt x="16712" y="13573"/>
                    <a:pt x="16655" y="13618"/>
                  </a:cubicBezTo>
                  <a:cubicBezTo>
                    <a:pt x="16635" y="13631"/>
                    <a:pt x="16588" y="13668"/>
                    <a:pt x="16543" y="13668"/>
                  </a:cubicBezTo>
                  <a:cubicBezTo>
                    <a:pt x="16525" y="13668"/>
                    <a:pt x="16509" y="13662"/>
                    <a:pt x="16494" y="13648"/>
                  </a:cubicBezTo>
                  <a:cubicBezTo>
                    <a:pt x="16478" y="13633"/>
                    <a:pt x="16455" y="13593"/>
                    <a:pt x="16469" y="13520"/>
                  </a:cubicBezTo>
                  <a:cubicBezTo>
                    <a:pt x="16492" y="13407"/>
                    <a:pt x="16596" y="13231"/>
                    <a:pt x="16732" y="13200"/>
                  </a:cubicBezTo>
                  <a:cubicBezTo>
                    <a:pt x="16791" y="13188"/>
                    <a:pt x="16812" y="13170"/>
                    <a:pt x="16816" y="13158"/>
                  </a:cubicBezTo>
                  <a:cubicBezTo>
                    <a:pt x="16830" y="13131"/>
                    <a:pt x="16812" y="13060"/>
                    <a:pt x="16793" y="12978"/>
                  </a:cubicBezTo>
                  <a:cubicBezTo>
                    <a:pt x="16782" y="12932"/>
                    <a:pt x="16771" y="12881"/>
                    <a:pt x="16759" y="12820"/>
                  </a:cubicBezTo>
                  <a:cubicBezTo>
                    <a:pt x="16734" y="12692"/>
                    <a:pt x="16786" y="12644"/>
                    <a:pt x="16813" y="12628"/>
                  </a:cubicBezTo>
                  <a:cubicBezTo>
                    <a:pt x="16831" y="12617"/>
                    <a:pt x="16852" y="12612"/>
                    <a:pt x="16875" y="12612"/>
                  </a:cubicBezTo>
                  <a:cubicBezTo>
                    <a:pt x="17010" y="12612"/>
                    <a:pt x="17227" y="12786"/>
                    <a:pt x="17337" y="12999"/>
                  </a:cubicBezTo>
                  <a:cubicBezTo>
                    <a:pt x="17456" y="13230"/>
                    <a:pt x="17666" y="13365"/>
                    <a:pt x="17878" y="13365"/>
                  </a:cubicBezTo>
                  <a:cubicBezTo>
                    <a:pt x="17941" y="13365"/>
                    <a:pt x="18004" y="13352"/>
                    <a:pt x="18065" y="13328"/>
                  </a:cubicBezTo>
                  <a:cubicBezTo>
                    <a:pt x="18192" y="13279"/>
                    <a:pt x="18178" y="13200"/>
                    <a:pt x="18151" y="13058"/>
                  </a:cubicBezTo>
                  <a:cubicBezTo>
                    <a:pt x="18130" y="12948"/>
                    <a:pt x="18108" y="12826"/>
                    <a:pt x="18167" y="12717"/>
                  </a:cubicBezTo>
                  <a:cubicBezTo>
                    <a:pt x="18167" y="12717"/>
                    <a:pt x="18169" y="12713"/>
                    <a:pt x="18167" y="12707"/>
                  </a:cubicBezTo>
                  <a:cubicBezTo>
                    <a:pt x="18153" y="12595"/>
                    <a:pt x="17877" y="12345"/>
                    <a:pt x="17677" y="12159"/>
                  </a:cubicBezTo>
                  <a:cubicBezTo>
                    <a:pt x="17421" y="11928"/>
                    <a:pt x="17265" y="11778"/>
                    <a:pt x="17240" y="11672"/>
                  </a:cubicBezTo>
                  <a:cubicBezTo>
                    <a:pt x="17219" y="11589"/>
                    <a:pt x="17240" y="11544"/>
                    <a:pt x="17258" y="11520"/>
                  </a:cubicBezTo>
                  <a:cubicBezTo>
                    <a:pt x="17278" y="11495"/>
                    <a:pt x="17307" y="11483"/>
                    <a:pt x="17345" y="11483"/>
                  </a:cubicBezTo>
                  <a:cubicBezTo>
                    <a:pt x="17442" y="11483"/>
                    <a:pt x="17598" y="11559"/>
                    <a:pt x="17820" y="11684"/>
                  </a:cubicBezTo>
                  <a:cubicBezTo>
                    <a:pt x="17852" y="11704"/>
                    <a:pt x="17880" y="11714"/>
                    <a:pt x="17907" y="11714"/>
                  </a:cubicBezTo>
                  <a:cubicBezTo>
                    <a:pt x="17934" y="11714"/>
                    <a:pt x="17957" y="11704"/>
                    <a:pt x="17979" y="11684"/>
                  </a:cubicBezTo>
                  <a:cubicBezTo>
                    <a:pt x="18065" y="11608"/>
                    <a:pt x="18097" y="11380"/>
                    <a:pt x="18097" y="11246"/>
                  </a:cubicBezTo>
                  <a:cubicBezTo>
                    <a:pt x="18097" y="11230"/>
                    <a:pt x="18079" y="11218"/>
                    <a:pt x="18071" y="11212"/>
                  </a:cubicBezTo>
                  <a:cubicBezTo>
                    <a:pt x="18018" y="11169"/>
                    <a:pt x="17915" y="11148"/>
                    <a:pt x="17797" y="11148"/>
                  </a:cubicBezTo>
                  <a:cubicBezTo>
                    <a:pt x="17627" y="11148"/>
                    <a:pt x="17429" y="11193"/>
                    <a:pt x="17310" y="11282"/>
                  </a:cubicBezTo>
                  <a:cubicBezTo>
                    <a:pt x="17265" y="11320"/>
                    <a:pt x="17213" y="11338"/>
                    <a:pt x="17161" y="11338"/>
                  </a:cubicBezTo>
                  <a:cubicBezTo>
                    <a:pt x="17100" y="11338"/>
                    <a:pt x="17037" y="11312"/>
                    <a:pt x="16986" y="11261"/>
                  </a:cubicBezTo>
                  <a:cubicBezTo>
                    <a:pt x="16929" y="11200"/>
                    <a:pt x="16902" y="11114"/>
                    <a:pt x="16920" y="11039"/>
                  </a:cubicBezTo>
                  <a:cubicBezTo>
                    <a:pt x="16931" y="10984"/>
                    <a:pt x="16972" y="10889"/>
                    <a:pt x="17129" y="10865"/>
                  </a:cubicBezTo>
                  <a:cubicBezTo>
                    <a:pt x="17247" y="10847"/>
                    <a:pt x="17260" y="10816"/>
                    <a:pt x="17263" y="10813"/>
                  </a:cubicBezTo>
                  <a:cubicBezTo>
                    <a:pt x="17267" y="10801"/>
                    <a:pt x="17249" y="10759"/>
                    <a:pt x="17240" y="10737"/>
                  </a:cubicBezTo>
                  <a:cubicBezTo>
                    <a:pt x="17215" y="10670"/>
                    <a:pt x="17177" y="10573"/>
                    <a:pt x="17240" y="10487"/>
                  </a:cubicBezTo>
                  <a:cubicBezTo>
                    <a:pt x="17261" y="10459"/>
                    <a:pt x="17287" y="10446"/>
                    <a:pt x="17318" y="10446"/>
                  </a:cubicBezTo>
                  <a:cubicBezTo>
                    <a:pt x="17392" y="10446"/>
                    <a:pt x="17493" y="10519"/>
                    <a:pt x="17614" y="10603"/>
                  </a:cubicBezTo>
                  <a:cubicBezTo>
                    <a:pt x="17737" y="10688"/>
                    <a:pt x="17884" y="10793"/>
                    <a:pt x="17990" y="10793"/>
                  </a:cubicBezTo>
                  <a:cubicBezTo>
                    <a:pt x="18009" y="10793"/>
                    <a:pt x="18027" y="10790"/>
                    <a:pt x="18042" y="10783"/>
                  </a:cubicBezTo>
                  <a:cubicBezTo>
                    <a:pt x="18126" y="10753"/>
                    <a:pt x="18212" y="10734"/>
                    <a:pt x="18301" y="10731"/>
                  </a:cubicBezTo>
                  <a:cubicBezTo>
                    <a:pt x="18417" y="10722"/>
                    <a:pt x="18516" y="10716"/>
                    <a:pt x="18627" y="10597"/>
                  </a:cubicBezTo>
                  <a:cubicBezTo>
                    <a:pt x="18639" y="10585"/>
                    <a:pt x="18654" y="10564"/>
                    <a:pt x="18652" y="10546"/>
                  </a:cubicBezTo>
                  <a:cubicBezTo>
                    <a:pt x="18648" y="10475"/>
                    <a:pt x="18495" y="10372"/>
                    <a:pt x="18393" y="10301"/>
                  </a:cubicBezTo>
                  <a:cubicBezTo>
                    <a:pt x="18293" y="10232"/>
                    <a:pt x="18194" y="10161"/>
                    <a:pt x="18148" y="10088"/>
                  </a:cubicBezTo>
                  <a:cubicBezTo>
                    <a:pt x="18126" y="10058"/>
                    <a:pt x="18119" y="10012"/>
                    <a:pt x="18133" y="9976"/>
                  </a:cubicBezTo>
                  <a:cubicBezTo>
                    <a:pt x="18159" y="9905"/>
                    <a:pt x="18260" y="9871"/>
                    <a:pt x="18495" y="9871"/>
                  </a:cubicBezTo>
                  <a:cubicBezTo>
                    <a:pt x="18600" y="9871"/>
                    <a:pt x="18732" y="9878"/>
                    <a:pt x="18897" y="9891"/>
                  </a:cubicBezTo>
                  <a:lnTo>
                    <a:pt x="18969" y="9897"/>
                  </a:lnTo>
                  <a:cubicBezTo>
                    <a:pt x="18971" y="9897"/>
                    <a:pt x="18973" y="9897"/>
                    <a:pt x="18975" y="9897"/>
                  </a:cubicBezTo>
                  <a:cubicBezTo>
                    <a:pt x="19032" y="9897"/>
                    <a:pt x="19083" y="9851"/>
                    <a:pt x="19105" y="9781"/>
                  </a:cubicBezTo>
                  <a:cubicBezTo>
                    <a:pt x="19121" y="9751"/>
                    <a:pt x="19123" y="9714"/>
                    <a:pt x="19112" y="9678"/>
                  </a:cubicBezTo>
                  <a:cubicBezTo>
                    <a:pt x="19111" y="9675"/>
                    <a:pt x="19108" y="9674"/>
                    <a:pt x="19104" y="9674"/>
                  </a:cubicBezTo>
                  <a:cubicBezTo>
                    <a:pt x="19098" y="9674"/>
                    <a:pt x="19087" y="9678"/>
                    <a:pt x="19076" y="9684"/>
                  </a:cubicBezTo>
                  <a:cubicBezTo>
                    <a:pt x="19054" y="9694"/>
                    <a:pt x="19028" y="9699"/>
                    <a:pt x="18999" y="9699"/>
                  </a:cubicBezTo>
                  <a:cubicBezTo>
                    <a:pt x="18822" y="9699"/>
                    <a:pt x="18524" y="9520"/>
                    <a:pt x="18412" y="9330"/>
                  </a:cubicBezTo>
                  <a:cubicBezTo>
                    <a:pt x="18337" y="9205"/>
                    <a:pt x="18364" y="9108"/>
                    <a:pt x="18387" y="9065"/>
                  </a:cubicBezTo>
                  <a:cubicBezTo>
                    <a:pt x="18440" y="8956"/>
                    <a:pt x="18510" y="8930"/>
                    <a:pt x="18585" y="8930"/>
                  </a:cubicBezTo>
                  <a:cubicBezTo>
                    <a:pt x="18623" y="8930"/>
                    <a:pt x="18663" y="8937"/>
                    <a:pt x="18702" y="8943"/>
                  </a:cubicBezTo>
                  <a:cubicBezTo>
                    <a:pt x="18747" y="8953"/>
                    <a:pt x="18793" y="8962"/>
                    <a:pt x="18839" y="8962"/>
                  </a:cubicBezTo>
                  <a:cubicBezTo>
                    <a:pt x="18898" y="8962"/>
                    <a:pt x="18958" y="8948"/>
                    <a:pt x="19021" y="8904"/>
                  </a:cubicBezTo>
                  <a:cubicBezTo>
                    <a:pt x="19139" y="8822"/>
                    <a:pt x="19116" y="8621"/>
                    <a:pt x="19101" y="8535"/>
                  </a:cubicBezTo>
                  <a:cubicBezTo>
                    <a:pt x="19065" y="8331"/>
                    <a:pt x="18953" y="8140"/>
                    <a:pt x="18874" y="8140"/>
                  </a:cubicBezTo>
                  <a:cubicBezTo>
                    <a:pt x="18867" y="8140"/>
                    <a:pt x="18203" y="8106"/>
                    <a:pt x="18203" y="7874"/>
                  </a:cubicBezTo>
                  <a:cubicBezTo>
                    <a:pt x="18198" y="7847"/>
                    <a:pt x="18124" y="7793"/>
                    <a:pt x="18083" y="7762"/>
                  </a:cubicBezTo>
                  <a:cubicBezTo>
                    <a:pt x="18002" y="7701"/>
                    <a:pt x="17931" y="7647"/>
                    <a:pt x="17924" y="7567"/>
                  </a:cubicBezTo>
                  <a:cubicBezTo>
                    <a:pt x="17920" y="7527"/>
                    <a:pt x="17934" y="7488"/>
                    <a:pt x="17956" y="7466"/>
                  </a:cubicBezTo>
                  <a:cubicBezTo>
                    <a:pt x="17987" y="7428"/>
                    <a:pt x="18020" y="7415"/>
                    <a:pt x="18052" y="7415"/>
                  </a:cubicBezTo>
                  <a:cubicBezTo>
                    <a:pt x="18084" y="7415"/>
                    <a:pt x="18115" y="7427"/>
                    <a:pt x="18147" y="7439"/>
                  </a:cubicBezTo>
                  <a:cubicBezTo>
                    <a:pt x="18182" y="7453"/>
                    <a:pt x="18220" y="7466"/>
                    <a:pt x="18262" y="7466"/>
                  </a:cubicBezTo>
                  <a:cubicBezTo>
                    <a:pt x="18314" y="7466"/>
                    <a:pt x="18372" y="7446"/>
                    <a:pt x="18441" y="7379"/>
                  </a:cubicBezTo>
                  <a:cubicBezTo>
                    <a:pt x="18521" y="7299"/>
                    <a:pt x="18623" y="7272"/>
                    <a:pt x="18734" y="7272"/>
                  </a:cubicBezTo>
                  <a:cubicBezTo>
                    <a:pt x="18851" y="7272"/>
                    <a:pt x="18977" y="7301"/>
                    <a:pt x="19096" y="7330"/>
                  </a:cubicBezTo>
                  <a:cubicBezTo>
                    <a:pt x="19195" y="7351"/>
                    <a:pt x="19289" y="7373"/>
                    <a:pt x="19360" y="7373"/>
                  </a:cubicBezTo>
                  <a:cubicBezTo>
                    <a:pt x="19382" y="7373"/>
                    <a:pt x="19403" y="7371"/>
                    <a:pt x="19420" y="7366"/>
                  </a:cubicBezTo>
                  <a:cubicBezTo>
                    <a:pt x="19456" y="7357"/>
                    <a:pt x="19459" y="7336"/>
                    <a:pt x="19461" y="7326"/>
                  </a:cubicBezTo>
                  <a:cubicBezTo>
                    <a:pt x="19474" y="7251"/>
                    <a:pt x="19400" y="7089"/>
                    <a:pt x="19316" y="7004"/>
                  </a:cubicBezTo>
                  <a:cubicBezTo>
                    <a:pt x="19289" y="6977"/>
                    <a:pt x="19263" y="6961"/>
                    <a:pt x="19246" y="6961"/>
                  </a:cubicBezTo>
                  <a:cubicBezTo>
                    <a:pt x="19241" y="6961"/>
                    <a:pt x="19235" y="6963"/>
                    <a:pt x="19232" y="6967"/>
                  </a:cubicBezTo>
                  <a:cubicBezTo>
                    <a:pt x="19175" y="7011"/>
                    <a:pt x="19067" y="7042"/>
                    <a:pt x="18954" y="7042"/>
                  </a:cubicBezTo>
                  <a:cubicBezTo>
                    <a:pt x="18869" y="7042"/>
                    <a:pt x="18782" y="7024"/>
                    <a:pt x="18713" y="6979"/>
                  </a:cubicBezTo>
                  <a:cubicBezTo>
                    <a:pt x="18643" y="6940"/>
                    <a:pt x="18593" y="6858"/>
                    <a:pt x="18582" y="6757"/>
                  </a:cubicBezTo>
                  <a:cubicBezTo>
                    <a:pt x="18573" y="6702"/>
                    <a:pt x="18584" y="6647"/>
                    <a:pt x="18611" y="6608"/>
                  </a:cubicBezTo>
                  <a:cubicBezTo>
                    <a:pt x="18641" y="6567"/>
                    <a:pt x="18686" y="6555"/>
                    <a:pt x="18737" y="6555"/>
                  </a:cubicBezTo>
                  <a:cubicBezTo>
                    <a:pt x="18782" y="6555"/>
                    <a:pt x="18833" y="6564"/>
                    <a:pt x="18885" y="6574"/>
                  </a:cubicBezTo>
                  <a:cubicBezTo>
                    <a:pt x="18924" y="6580"/>
                    <a:pt x="18980" y="6591"/>
                    <a:pt x="19021" y="6591"/>
                  </a:cubicBezTo>
                  <a:cubicBezTo>
                    <a:pt x="19041" y="6591"/>
                    <a:pt x="19058" y="6588"/>
                    <a:pt x="19067" y="6580"/>
                  </a:cubicBezTo>
                  <a:cubicBezTo>
                    <a:pt x="19042" y="6517"/>
                    <a:pt x="18831" y="6370"/>
                    <a:pt x="18631" y="6346"/>
                  </a:cubicBezTo>
                  <a:cubicBezTo>
                    <a:pt x="18617" y="6344"/>
                    <a:pt x="18598" y="6342"/>
                    <a:pt x="18580" y="6342"/>
                  </a:cubicBezTo>
                  <a:cubicBezTo>
                    <a:pt x="18521" y="6342"/>
                    <a:pt x="18454" y="6358"/>
                    <a:pt x="18432" y="6422"/>
                  </a:cubicBezTo>
                  <a:cubicBezTo>
                    <a:pt x="18378" y="6558"/>
                    <a:pt x="18273" y="6644"/>
                    <a:pt x="18159" y="6644"/>
                  </a:cubicBezTo>
                  <a:cubicBezTo>
                    <a:pt x="18148" y="6644"/>
                    <a:pt x="18137" y="6643"/>
                    <a:pt x="18126" y="6641"/>
                  </a:cubicBezTo>
                  <a:cubicBezTo>
                    <a:pt x="18062" y="6632"/>
                    <a:pt x="18022" y="6596"/>
                    <a:pt x="18013" y="6537"/>
                  </a:cubicBezTo>
                  <a:cubicBezTo>
                    <a:pt x="18006" y="6501"/>
                    <a:pt x="18013" y="6440"/>
                    <a:pt x="18088" y="6377"/>
                  </a:cubicBezTo>
                  <a:cubicBezTo>
                    <a:pt x="18262" y="6230"/>
                    <a:pt x="18310" y="5792"/>
                    <a:pt x="18289" y="5545"/>
                  </a:cubicBezTo>
                  <a:cubicBezTo>
                    <a:pt x="18275" y="5396"/>
                    <a:pt x="18418" y="5329"/>
                    <a:pt x="18584" y="5253"/>
                  </a:cubicBezTo>
                  <a:cubicBezTo>
                    <a:pt x="18802" y="5153"/>
                    <a:pt x="18953" y="5068"/>
                    <a:pt x="18917" y="4906"/>
                  </a:cubicBezTo>
                  <a:cubicBezTo>
                    <a:pt x="18892" y="4805"/>
                    <a:pt x="18903" y="4693"/>
                    <a:pt x="18953" y="4604"/>
                  </a:cubicBezTo>
                  <a:cubicBezTo>
                    <a:pt x="19083" y="4373"/>
                    <a:pt x="19438" y="4354"/>
                    <a:pt x="19545" y="4354"/>
                  </a:cubicBezTo>
                  <a:cubicBezTo>
                    <a:pt x="19581" y="4354"/>
                    <a:pt x="19597" y="4346"/>
                    <a:pt x="19599" y="4336"/>
                  </a:cubicBezTo>
                  <a:cubicBezTo>
                    <a:pt x="19601" y="4330"/>
                    <a:pt x="19599" y="4303"/>
                    <a:pt x="19579" y="4260"/>
                  </a:cubicBezTo>
                  <a:cubicBezTo>
                    <a:pt x="19531" y="4171"/>
                    <a:pt x="19431" y="4087"/>
                    <a:pt x="19336" y="4087"/>
                  </a:cubicBezTo>
                  <a:cubicBezTo>
                    <a:pt x="19327" y="4087"/>
                    <a:pt x="19318" y="4088"/>
                    <a:pt x="19309" y="4090"/>
                  </a:cubicBezTo>
                  <a:cubicBezTo>
                    <a:pt x="19219" y="4105"/>
                    <a:pt x="19119" y="4181"/>
                    <a:pt x="19033" y="4245"/>
                  </a:cubicBezTo>
                  <a:cubicBezTo>
                    <a:pt x="18943" y="4312"/>
                    <a:pt x="18857" y="4376"/>
                    <a:pt x="18783" y="4376"/>
                  </a:cubicBezTo>
                  <a:cubicBezTo>
                    <a:pt x="18748" y="4376"/>
                    <a:pt x="18716" y="4362"/>
                    <a:pt x="18688" y="4327"/>
                  </a:cubicBezTo>
                  <a:cubicBezTo>
                    <a:pt x="18657" y="4291"/>
                    <a:pt x="18645" y="4230"/>
                    <a:pt x="18661" y="4175"/>
                  </a:cubicBezTo>
                  <a:cubicBezTo>
                    <a:pt x="18711" y="4007"/>
                    <a:pt x="19015" y="3834"/>
                    <a:pt x="19198" y="3834"/>
                  </a:cubicBezTo>
                  <a:cubicBezTo>
                    <a:pt x="19429" y="3834"/>
                    <a:pt x="19908" y="3800"/>
                    <a:pt x="20066" y="3672"/>
                  </a:cubicBezTo>
                  <a:cubicBezTo>
                    <a:pt x="20071" y="3670"/>
                    <a:pt x="20075" y="3666"/>
                    <a:pt x="20080" y="3660"/>
                  </a:cubicBezTo>
                  <a:cubicBezTo>
                    <a:pt x="20038" y="3614"/>
                    <a:pt x="19832" y="3552"/>
                    <a:pt x="19613" y="3552"/>
                  </a:cubicBezTo>
                  <a:cubicBezTo>
                    <a:pt x="19557" y="3552"/>
                    <a:pt x="19500" y="3557"/>
                    <a:pt x="19445" y="3566"/>
                  </a:cubicBezTo>
                  <a:cubicBezTo>
                    <a:pt x="19412" y="3571"/>
                    <a:pt x="19370" y="3578"/>
                    <a:pt x="19328" y="3578"/>
                  </a:cubicBezTo>
                  <a:cubicBezTo>
                    <a:pt x="19263" y="3578"/>
                    <a:pt x="19199" y="3564"/>
                    <a:pt x="19175" y="3518"/>
                  </a:cubicBezTo>
                  <a:cubicBezTo>
                    <a:pt x="19162" y="3493"/>
                    <a:pt x="19160" y="3463"/>
                    <a:pt x="19171" y="3438"/>
                  </a:cubicBezTo>
                  <a:cubicBezTo>
                    <a:pt x="19214" y="3323"/>
                    <a:pt x="19491" y="3301"/>
                    <a:pt x="19606" y="3298"/>
                  </a:cubicBezTo>
                  <a:cubicBezTo>
                    <a:pt x="19889" y="3292"/>
                    <a:pt x="19980" y="3244"/>
                    <a:pt x="20073" y="3191"/>
                  </a:cubicBezTo>
                  <a:cubicBezTo>
                    <a:pt x="20170" y="3137"/>
                    <a:pt x="20273" y="3103"/>
                    <a:pt x="20377" y="3088"/>
                  </a:cubicBezTo>
                  <a:cubicBezTo>
                    <a:pt x="20558" y="3060"/>
                    <a:pt x="20603" y="2996"/>
                    <a:pt x="20646" y="2938"/>
                  </a:cubicBezTo>
                  <a:cubicBezTo>
                    <a:pt x="20687" y="2881"/>
                    <a:pt x="20726" y="2829"/>
                    <a:pt x="20841" y="2820"/>
                  </a:cubicBezTo>
                  <a:cubicBezTo>
                    <a:pt x="21068" y="2808"/>
                    <a:pt x="21569" y="2500"/>
                    <a:pt x="21596" y="2388"/>
                  </a:cubicBezTo>
                  <a:cubicBezTo>
                    <a:pt x="21540" y="2268"/>
                    <a:pt x="20817" y="1980"/>
                    <a:pt x="20424" y="1980"/>
                  </a:cubicBezTo>
                  <a:cubicBezTo>
                    <a:pt x="19971" y="1980"/>
                    <a:pt x="19761" y="2101"/>
                    <a:pt x="19744" y="2375"/>
                  </a:cubicBezTo>
                  <a:cubicBezTo>
                    <a:pt x="19742" y="2439"/>
                    <a:pt x="19722" y="2497"/>
                    <a:pt x="19683" y="2536"/>
                  </a:cubicBezTo>
                  <a:cubicBezTo>
                    <a:pt x="19652" y="2567"/>
                    <a:pt x="19612" y="2578"/>
                    <a:pt x="19567" y="2578"/>
                  </a:cubicBezTo>
                  <a:cubicBezTo>
                    <a:pt x="19497" y="2578"/>
                    <a:pt x="19414" y="2551"/>
                    <a:pt x="19327" y="2522"/>
                  </a:cubicBezTo>
                  <a:cubicBezTo>
                    <a:pt x="19243" y="2494"/>
                    <a:pt x="19151" y="2462"/>
                    <a:pt x="19078" y="2462"/>
                  </a:cubicBezTo>
                  <a:cubicBezTo>
                    <a:pt x="19046" y="2462"/>
                    <a:pt x="19019" y="2469"/>
                    <a:pt x="18997" y="2482"/>
                  </a:cubicBezTo>
                  <a:cubicBezTo>
                    <a:pt x="18964" y="2502"/>
                    <a:pt x="18935" y="2510"/>
                    <a:pt x="18912" y="2510"/>
                  </a:cubicBezTo>
                  <a:cubicBezTo>
                    <a:pt x="18835" y="2510"/>
                    <a:pt x="18802" y="2423"/>
                    <a:pt x="18784" y="2372"/>
                  </a:cubicBezTo>
                  <a:cubicBezTo>
                    <a:pt x="18772" y="2339"/>
                    <a:pt x="18761" y="2308"/>
                    <a:pt x="18747" y="2302"/>
                  </a:cubicBezTo>
                  <a:cubicBezTo>
                    <a:pt x="18745" y="2302"/>
                    <a:pt x="18743" y="2301"/>
                    <a:pt x="18740" y="2301"/>
                  </a:cubicBezTo>
                  <a:cubicBezTo>
                    <a:pt x="18729" y="2301"/>
                    <a:pt x="18712" y="2306"/>
                    <a:pt x="18684" y="2323"/>
                  </a:cubicBezTo>
                  <a:cubicBezTo>
                    <a:pt x="18584" y="2400"/>
                    <a:pt x="18489" y="2488"/>
                    <a:pt x="18400" y="2589"/>
                  </a:cubicBezTo>
                  <a:cubicBezTo>
                    <a:pt x="18271" y="2723"/>
                    <a:pt x="18135" y="2863"/>
                    <a:pt x="17992" y="2944"/>
                  </a:cubicBezTo>
                  <a:cubicBezTo>
                    <a:pt x="17872" y="3011"/>
                    <a:pt x="17766" y="3130"/>
                    <a:pt x="17673" y="3234"/>
                  </a:cubicBezTo>
                  <a:cubicBezTo>
                    <a:pt x="17566" y="3350"/>
                    <a:pt x="17473" y="3453"/>
                    <a:pt x="17383" y="3469"/>
                  </a:cubicBezTo>
                  <a:cubicBezTo>
                    <a:pt x="17377" y="3471"/>
                    <a:pt x="17372" y="3471"/>
                    <a:pt x="17367" y="3471"/>
                  </a:cubicBezTo>
                  <a:cubicBezTo>
                    <a:pt x="17345" y="3471"/>
                    <a:pt x="17324" y="3456"/>
                    <a:pt x="17313" y="3426"/>
                  </a:cubicBezTo>
                  <a:cubicBezTo>
                    <a:pt x="17290" y="3368"/>
                    <a:pt x="17263" y="3292"/>
                    <a:pt x="17935" y="2388"/>
                  </a:cubicBezTo>
                  <a:cubicBezTo>
                    <a:pt x="18042" y="2244"/>
                    <a:pt x="18079" y="2083"/>
                    <a:pt x="18033" y="1958"/>
                  </a:cubicBezTo>
                  <a:cubicBezTo>
                    <a:pt x="17997" y="1854"/>
                    <a:pt x="17910" y="1794"/>
                    <a:pt x="17796" y="1794"/>
                  </a:cubicBezTo>
                  <a:cubicBezTo>
                    <a:pt x="17781" y="1794"/>
                    <a:pt x="17766" y="1794"/>
                    <a:pt x="17750" y="1797"/>
                  </a:cubicBezTo>
                  <a:cubicBezTo>
                    <a:pt x="17573" y="1818"/>
                    <a:pt x="17526" y="1907"/>
                    <a:pt x="17478" y="1998"/>
                  </a:cubicBezTo>
                  <a:cubicBezTo>
                    <a:pt x="17440" y="2068"/>
                    <a:pt x="17399" y="2147"/>
                    <a:pt x="17304" y="2175"/>
                  </a:cubicBezTo>
                  <a:cubicBezTo>
                    <a:pt x="17247" y="2193"/>
                    <a:pt x="17102" y="2272"/>
                    <a:pt x="16952" y="2357"/>
                  </a:cubicBezTo>
                  <a:cubicBezTo>
                    <a:pt x="16601" y="2553"/>
                    <a:pt x="16349" y="2688"/>
                    <a:pt x="16221" y="2688"/>
                  </a:cubicBezTo>
                  <a:cubicBezTo>
                    <a:pt x="16198" y="2688"/>
                    <a:pt x="16178" y="2683"/>
                    <a:pt x="16163" y="2674"/>
                  </a:cubicBezTo>
                  <a:cubicBezTo>
                    <a:pt x="16145" y="2662"/>
                    <a:pt x="16129" y="2640"/>
                    <a:pt x="16123" y="2613"/>
                  </a:cubicBezTo>
                  <a:cubicBezTo>
                    <a:pt x="16091" y="2469"/>
                    <a:pt x="16270" y="2354"/>
                    <a:pt x="16564" y="2175"/>
                  </a:cubicBezTo>
                  <a:cubicBezTo>
                    <a:pt x="16664" y="2116"/>
                    <a:pt x="16793" y="2037"/>
                    <a:pt x="16841" y="1988"/>
                  </a:cubicBezTo>
                  <a:cubicBezTo>
                    <a:pt x="16756" y="1948"/>
                    <a:pt x="16477" y="1923"/>
                    <a:pt x="16173" y="1923"/>
                  </a:cubicBezTo>
                  <a:cubicBezTo>
                    <a:pt x="15926" y="1923"/>
                    <a:pt x="15662" y="1940"/>
                    <a:pt x="15469" y="1976"/>
                  </a:cubicBezTo>
                  <a:cubicBezTo>
                    <a:pt x="15313" y="2007"/>
                    <a:pt x="15116" y="2071"/>
                    <a:pt x="14924" y="2128"/>
                  </a:cubicBezTo>
                  <a:cubicBezTo>
                    <a:pt x="14639" y="2218"/>
                    <a:pt x="14442" y="2278"/>
                    <a:pt x="14325" y="2278"/>
                  </a:cubicBezTo>
                  <a:cubicBezTo>
                    <a:pt x="14279" y="2278"/>
                    <a:pt x="14246" y="2268"/>
                    <a:pt x="14225" y="2248"/>
                  </a:cubicBezTo>
                  <a:cubicBezTo>
                    <a:pt x="14207" y="2232"/>
                    <a:pt x="14198" y="2208"/>
                    <a:pt x="14196" y="2181"/>
                  </a:cubicBezTo>
                  <a:cubicBezTo>
                    <a:pt x="14193" y="2122"/>
                    <a:pt x="14187" y="2016"/>
                    <a:pt x="14733" y="1842"/>
                  </a:cubicBezTo>
                  <a:cubicBezTo>
                    <a:pt x="15016" y="1754"/>
                    <a:pt x="15304" y="1687"/>
                    <a:pt x="15594" y="1641"/>
                  </a:cubicBezTo>
                  <a:cubicBezTo>
                    <a:pt x="15774" y="1614"/>
                    <a:pt x="16000" y="1611"/>
                    <a:pt x="16238" y="1611"/>
                  </a:cubicBezTo>
                  <a:cubicBezTo>
                    <a:pt x="16630" y="1611"/>
                    <a:pt x="17031" y="1608"/>
                    <a:pt x="17249" y="1489"/>
                  </a:cubicBezTo>
                  <a:cubicBezTo>
                    <a:pt x="17421" y="1394"/>
                    <a:pt x="17632" y="1340"/>
                    <a:pt x="17820" y="1294"/>
                  </a:cubicBezTo>
                  <a:cubicBezTo>
                    <a:pt x="17994" y="1252"/>
                    <a:pt x="18176" y="1206"/>
                    <a:pt x="18216" y="1142"/>
                  </a:cubicBezTo>
                  <a:cubicBezTo>
                    <a:pt x="18216" y="1142"/>
                    <a:pt x="18216" y="1139"/>
                    <a:pt x="18216" y="1139"/>
                  </a:cubicBezTo>
                  <a:cubicBezTo>
                    <a:pt x="18215" y="1057"/>
                    <a:pt x="17865" y="882"/>
                    <a:pt x="17620" y="882"/>
                  </a:cubicBezTo>
                  <a:cubicBezTo>
                    <a:pt x="17610" y="882"/>
                    <a:pt x="17601" y="883"/>
                    <a:pt x="17591" y="883"/>
                  </a:cubicBezTo>
                  <a:cubicBezTo>
                    <a:pt x="17562" y="885"/>
                    <a:pt x="17532" y="885"/>
                    <a:pt x="17501" y="885"/>
                  </a:cubicBezTo>
                  <a:cubicBezTo>
                    <a:pt x="17339" y="885"/>
                    <a:pt x="17163" y="860"/>
                    <a:pt x="17095" y="755"/>
                  </a:cubicBezTo>
                  <a:cubicBezTo>
                    <a:pt x="17070" y="718"/>
                    <a:pt x="17059" y="670"/>
                    <a:pt x="17065" y="621"/>
                  </a:cubicBezTo>
                  <a:cubicBezTo>
                    <a:pt x="17072" y="572"/>
                    <a:pt x="16936" y="515"/>
                    <a:pt x="16863" y="481"/>
                  </a:cubicBezTo>
                  <a:cubicBezTo>
                    <a:pt x="16759" y="436"/>
                    <a:pt x="16671" y="396"/>
                    <a:pt x="16641" y="320"/>
                  </a:cubicBezTo>
                  <a:cubicBezTo>
                    <a:pt x="16605" y="284"/>
                    <a:pt x="16395" y="277"/>
                    <a:pt x="16238" y="271"/>
                  </a:cubicBezTo>
                  <a:cubicBezTo>
                    <a:pt x="16002" y="262"/>
                    <a:pt x="15758" y="250"/>
                    <a:pt x="15662" y="170"/>
                  </a:cubicBezTo>
                  <a:cubicBezTo>
                    <a:pt x="15538" y="68"/>
                    <a:pt x="15201" y="0"/>
                    <a:pt x="1485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8" name="Google Shape;5120;p57"/>
            <p:cNvSpPr/>
            <p:nvPr/>
          </p:nvSpPr>
          <p:spPr>
            <a:xfrm>
              <a:off x="844833" y="212166"/>
              <a:ext cx="20847" cy="12701"/>
            </a:xfrm>
            <a:custGeom>
              <a:avLst/>
              <a:gdLst/>
              <a:ahLst/>
              <a:cxnLst>
                <a:cxn ang="0">
                  <a:pos x="wd2" y="hd2"/>
                </a:cxn>
                <a:cxn ang="5400000">
                  <a:pos x="wd2" y="hd2"/>
                </a:cxn>
                <a:cxn ang="10800000">
                  <a:pos x="wd2" y="hd2"/>
                </a:cxn>
                <a:cxn ang="16200000">
                  <a:pos x="wd2" y="hd2"/>
                </a:cxn>
              </a:cxnLst>
              <a:rect l="0" t="0" r="r" b="b"/>
              <a:pathLst>
                <a:path w="20924" h="21600" fill="norm" stroke="1" extrusionOk="0">
                  <a:moveTo>
                    <a:pt x="5561" y="0"/>
                  </a:moveTo>
                  <a:cubicBezTo>
                    <a:pt x="5274" y="0"/>
                    <a:pt x="4988" y="0"/>
                    <a:pt x="4702" y="71"/>
                  </a:cubicBezTo>
                  <a:cubicBezTo>
                    <a:pt x="3312" y="235"/>
                    <a:pt x="2317" y="988"/>
                    <a:pt x="2167" y="1882"/>
                  </a:cubicBezTo>
                  <a:cubicBezTo>
                    <a:pt x="1936" y="2800"/>
                    <a:pt x="1595" y="3694"/>
                    <a:pt x="1213" y="4447"/>
                  </a:cubicBezTo>
                  <a:cubicBezTo>
                    <a:pt x="28" y="6918"/>
                    <a:pt x="-640" y="8635"/>
                    <a:pt x="886" y="11365"/>
                  </a:cubicBezTo>
                  <a:cubicBezTo>
                    <a:pt x="1840" y="13271"/>
                    <a:pt x="3080" y="14588"/>
                    <a:pt x="4457" y="15247"/>
                  </a:cubicBezTo>
                  <a:cubicBezTo>
                    <a:pt x="6174" y="16071"/>
                    <a:pt x="7700" y="17624"/>
                    <a:pt x="8995" y="19694"/>
                  </a:cubicBezTo>
                  <a:cubicBezTo>
                    <a:pt x="9812" y="21035"/>
                    <a:pt x="11271" y="21600"/>
                    <a:pt x="12865" y="21600"/>
                  </a:cubicBezTo>
                  <a:cubicBezTo>
                    <a:pt x="14500" y="21600"/>
                    <a:pt x="16299" y="21012"/>
                    <a:pt x="17771" y="20024"/>
                  </a:cubicBezTo>
                  <a:cubicBezTo>
                    <a:pt x="19624" y="18706"/>
                    <a:pt x="20865" y="16894"/>
                    <a:pt x="20919" y="15412"/>
                  </a:cubicBezTo>
                  <a:cubicBezTo>
                    <a:pt x="20960" y="13600"/>
                    <a:pt x="20728" y="13341"/>
                    <a:pt x="19393" y="12612"/>
                  </a:cubicBezTo>
                  <a:cubicBezTo>
                    <a:pt x="18098" y="11859"/>
                    <a:pt x="16340" y="10776"/>
                    <a:pt x="15046" y="6659"/>
                  </a:cubicBezTo>
                  <a:cubicBezTo>
                    <a:pt x="13860" y="2706"/>
                    <a:pt x="9131" y="0"/>
                    <a:pt x="556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79" name="Google Shape;5121;p57"/>
            <p:cNvSpPr/>
            <p:nvPr/>
          </p:nvSpPr>
          <p:spPr>
            <a:xfrm>
              <a:off x="296615" y="434548"/>
              <a:ext cx="38072" cy="226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0" y="0"/>
                  </a:moveTo>
                  <a:cubicBezTo>
                    <a:pt x="847" y="0"/>
                    <a:pt x="431" y="297"/>
                    <a:pt x="0" y="763"/>
                  </a:cubicBezTo>
                  <a:cubicBezTo>
                    <a:pt x="77" y="854"/>
                    <a:pt x="216" y="944"/>
                    <a:pt x="293" y="1035"/>
                  </a:cubicBezTo>
                  <a:cubicBezTo>
                    <a:pt x="832" y="1539"/>
                    <a:pt x="1587" y="2173"/>
                    <a:pt x="1510" y="3440"/>
                  </a:cubicBezTo>
                  <a:cubicBezTo>
                    <a:pt x="1479" y="3751"/>
                    <a:pt x="1564" y="4074"/>
                    <a:pt x="1695" y="4294"/>
                  </a:cubicBezTo>
                  <a:cubicBezTo>
                    <a:pt x="1957" y="4605"/>
                    <a:pt x="2257" y="4773"/>
                    <a:pt x="2557" y="4773"/>
                  </a:cubicBezTo>
                  <a:cubicBezTo>
                    <a:pt x="2673" y="4773"/>
                    <a:pt x="2781" y="4760"/>
                    <a:pt x="2881" y="4708"/>
                  </a:cubicBezTo>
                  <a:cubicBezTo>
                    <a:pt x="2958" y="4695"/>
                    <a:pt x="3020" y="4682"/>
                    <a:pt x="3089" y="4682"/>
                  </a:cubicBezTo>
                  <a:cubicBezTo>
                    <a:pt x="3867" y="4682"/>
                    <a:pt x="4406" y="5833"/>
                    <a:pt x="4876" y="6881"/>
                  </a:cubicBezTo>
                  <a:cubicBezTo>
                    <a:pt x="5231" y="7605"/>
                    <a:pt x="5608" y="8420"/>
                    <a:pt x="5901" y="8459"/>
                  </a:cubicBezTo>
                  <a:cubicBezTo>
                    <a:pt x="6633" y="8549"/>
                    <a:pt x="7095" y="9455"/>
                    <a:pt x="7495" y="10231"/>
                  </a:cubicBezTo>
                  <a:cubicBezTo>
                    <a:pt x="7904" y="11046"/>
                    <a:pt x="8227" y="11589"/>
                    <a:pt x="8658" y="11589"/>
                  </a:cubicBezTo>
                  <a:cubicBezTo>
                    <a:pt x="9899" y="11589"/>
                    <a:pt x="10407" y="13270"/>
                    <a:pt x="10839" y="14577"/>
                  </a:cubicBezTo>
                  <a:cubicBezTo>
                    <a:pt x="10977" y="15029"/>
                    <a:pt x="11139" y="15443"/>
                    <a:pt x="11301" y="15844"/>
                  </a:cubicBezTo>
                  <a:cubicBezTo>
                    <a:pt x="11462" y="16206"/>
                    <a:pt x="11786" y="16258"/>
                    <a:pt x="12241" y="16297"/>
                  </a:cubicBezTo>
                  <a:cubicBezTo>
                    <a:pt x="12672" y="16349"/>
                    <a:pt x="13565" y="16439"/>
                    <a:pt x="13565" y="17927"/>
                  </a:cubicBezTo>
                  <a:cubicBezTo>
                    <a:pt x="13565" y="18250"/>
                    <a:pt x="13966" y="18884"/>
                    <a:pt x="14266" y="19285"/>
                  </a:cubicBezTo>
                  <a:cubicBezTo>
                    <a:pt x="14644" y="19828"/>
                    <a:pt x="14991" y="20462"/>
                    <a:pt x="15260" y="21147"/>
                  </a:cubicBezTo>
                  <a:lnTo>
                    <a:pt x="15422" y="21186"/>
                  </a:lnTo>
                  <a:lnTo>
                    <a:pt x="15938" y="21277"/>
                  </a:lnTo>
                  <a:lnTo>
                    <a:pt x="16500" y="21367"/>
                  </a:lnTo>
                  <a:lnTo>
                    <a:pt x="16770" y="21419"/>
                  </a:lnTo>
                  <a:cubicBezTo>
                    <a:pt x="17309" y="21509"/>
                    <a:pt x="17849" y="21600"/>
                    <a:pt x="18388" y="21600"/>
                  </a:cubicBezTo>
                  <a:lnTo>
                    <a:pt x="19874" y="21600"/>
                  </a:lnTo>
                  <a:lnTo>
                    <a:pt x="20167" y="21548"/>
                  </a:lnTo>
                  <a:cubicBezTo>
                    <a:pt x="20329" y="21548"/>
                    <a:pt x="20468" y="21458"/>
                    <a:pt x="20599" y="21458"/>
                  </a:cubicBezTo>
                  <a:lnTo>
                    <a:pt x="20899" y="21367"/>
                  </a:lnTo>
                  <a:lnTo>
                    <a:pt x="21115" y="21277"/>
                  </a:lnTo>
                  <a:cubicBezTo>
                    <a:pt x="21169" y="20332"/>
                    <a:pt x="21330" y="19466"/>
                    <a:pt x="21600" y="18651"/>
                  </a:cubicBezTo>
                  <a:cubicBezTo>
                    <a:pt x="21492" y="18612"/>
                    <a:pt x="21353" y="18560"/>
                    <a:pt x="21246" y="18522"/>
                  </a:cubicBezTo>
                  <a:cubicBezTo>
                    <a:pt x="20437" y="18379"/>
                    <a:pt x="19659" y="17797"/>
                    <a:pt x="19066" y="16840"/>
                  </a:cubicBezTo>
                  <a:cubicBezTo>
                    <a:pt x="18550" y="15935"/>
                    <a:pt x="17579" y="15534"/>
                    <a:pt x="16662" y="15120"/>
                  </a:cubicBezTo>
                  <a:cubicBezTo>
                    <a:pt x="15507" y="14667"/>
                    <a:pt x="14428" y="14215"/>
                    <a:pt x="14074" y="12766"/>
                  </a:cubicBezTo>
                  <a:cubicBezTo>
                    <a:pt x="13589" y="10554"/>
                    <a:pt x="10839" y="4074"/>
                    <a:pt x="9652" y="4074"/>
                  </a:cubicBezTo>
                  <a:lnTo>
                    <a:pt x="9629" y="4074"/>
                  </a:lnTo>
                  <a:cubicBezTo>
                    <a:pt x="9252" y="4113"/>
                    <a:pt x="8820" y="4152"/>
                    <a:pt x="8366" y="4152"/>
                  </a:cubicBezTo>
                  <a:cubicBezTo>
                    <a:pt x="6995" y="4152"/>
                    <a:pt x="5338" y="3790"/>
                    <a:pt x="3798" y="1850"/>
                  </a:cubicBezTo>
                  <a:cubicBezTo>
                    <a:pt x="2742" y="517"/>
                    <a:pt x="1980" y="0"/>
                    <a:pt x="134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0" name="Google Shape;5122;p57"/>
            <p:cNvSpPr/>
            <p:nvPr/>
          </p:nvSpPr>
          <p:spPr>
            <a:xfrm>
              <a:off x="315484" y="151266"/>
              <a:ext cx="75998" cy="49613"/>
            </a:xfrm>
            <a:custGeom>
              <a:avLst/>
              <a:gdLst/>
              <a:ahLst/>
              <a:cxnLst>
                <a:cxn ang="0">
                  <a:pos x="wd2" y="hd2"/>
                </a:cxn>
                <a:cxn ang="5400000">
                  <a:pos x="wd2" y="hd2"/>
                </a:cxn>
                <a:cxn ang="10800000">
                  <a:pos x="wd2" y="hd2"/>
                </a:cxn>
                <a:cxn ang="16200000">
                  <a:pos x="wd2" y="hd2"/>
                </a:cxn>
              </a:cxnLst>
              <a:rect l="0" t="0" r="r" b="b"/>
              <a:pathLst>
                <a:path w="21559" h="21600" fill="norm" stroke="1" extrusionOk="0">
                  <a:moveTo>
                    <a:pt x="8829" y="0"/>
                  </a:moveTo>
                  <a:cubicBezTo>
                    <a:pt x="8225" y="0"/>
                    <a:pt x="6599" y="544"/>
                    <a:pt x="5475" y="922"/>
                  </a:cubicBezTo>
                  <a:cubicBezTo>
                    <a:pt x="4246" y="1336"/>
                    <a:pt x="3102" y="1732"/>
                    <a:pt x="2574" y="1732"/>
                  </a:cubicBezTo>
                  <a:cubicBezTo>
                    <a:pt x="2555" y="1726"/>
                    <a:pt x="2536" y="1726"/>
                    <a:pt x="2513" y="1726"/>
                  </a:cubicBezTo>
                  <a:cubicBezTo>
                    <a:pt x="2447" y="1726"/>
                    <a:pt x="2382" y="1744"/>
                    <a:pt x="2332" y="1791"/>
                  </a:cubicBezTo>
                  <a:cubicBezTo>
                    <a:pt x="2332" y="2063"/>
                    <a:pt x="2805" y="3033"/>
                    <a:pt x="3653" y="4049"/>
                  </a:cubicBezTo>
                  <a:cubicBezTo>
                    <a:pt x="3803" y="4215"/>
                    <a:pt x="3895" y="4463"/>
                    <a:pt x="3911" y="4729"/>
                  </a:cubicBezTo>
                  <a:cubicBezTo>
                    <a:pt x="3965" y="5498"/>
                    <a:pt x="3452" y="6449"/>
                    <a:pt x="2898" y="7425"/>
                  </a:cubicBezTo>
                  <a:cubicBezTo>
                    <a:pt x="2628" y="7898"/>
                    <a:pt x="2212" y="8684"/>
                    <a:pt x="2185" y="8956"/>
                  </a:cubicBezTo>
                  <a:cubicBezTo>
                    <a:pt x="2320" y="9139"/>
                    <a:pt x="2401" y="9369"/>
                    <a:pt x="2401" y="9635"/>
                  </a:cubicBezTo>
                  <a:cubicBezTo>
                    <a:pt x="2455" y="10629"/>
                    <a:pt x="1658" y="12035"/>
                    <a:pt x="541" y="13980"/>
                  </a:cubicBezTo>
                  <a:lnTo>
                    <a:pt x="325" y="14353"/>
                  </a:lnTo>
                  <a:cubicBezTo>
                    <a:pt x="82" y="14790"/>
                    <a:pt x="-41" y="15163"/>
                    <a:pt x="13" y="15346"/>
                  </a:cubicBezTo>
                  <a:cubicBezTo>
                    <a:pt x="121" y="15783"/>
                    <a:pt x="1010" y="15990"/>
                    <a:pt x="1727" y="16156"/>
                  </a:cubicBezTo>
                  <a:cubicBezTo>
                    <a:pt x="2089" y="16238"/>
                    <a:pt x="2466" y="16339"/>
                    <a:pt x="2817" y="16445"/>
                  </a:cubicBezTo>
                  <a:cubicBezTo>
                    <a:pt x="3830" y="16794"/>
                    <a:pt x="4327" y="18349"/>
                    <a:pt x="4774" y="19714"/>
                  </a:cubicBezTo>
                  <a:cubicBezTo>
                    <a:pt x="5082" y="20690"/>
                    <a:pt x="5378" y="21600"/>
                    <a:pt x="5756" y="21600"/>
                  </a:cubicBezTo>
                  <a:cubicBezTo>
                    <a:pt x="5906" y="21600"/>
                    <a:pt x="5917" y="21559"/>
                    <a:pt x="6014" y="21269"/>
                  </a:cubicBezTo>
                  <a:cubicBezTo>
                    <a:pt x="6122" y="20832"/>
                    <a:pt x="6310" y="20169"/>
                    <a:pt x="7146" y="20169"/>
                  </a:cubicBezTo>
                  <a:cubicBezTo>
                    <a:pt x="7185" y="20175"/>
                    <a:pt x="7223" y="20175"/>
                    <a:pt x="7258" y="20175"/>
                  </a:cubicBezTo>
                  <a:cubicBezTo>
                    <a:pt x="7554" y="20175"/>
                    <a:pt x="7836" y="20033"/>
                    <a:pt x="8063" y="19756"/>
                  </a:cubicBezTo>
                  <a:cubicBezTo>
                    <a:pt x="8275" y="19537"/>
                    <a:pt x="8510" y="19306"/>
                    <a:pt x="8995" y="19306"/>
                  </a:cubicBezTo>
                  <a:cubicBezTo>
                    <a:pt x="9064" y="19306"/>
                    <a:pt x="9141" y="19312"/>
                    <a:pt x="9222" y="19324"/>
                  </a:cubicBezTo>
                  <a:cubicBezTo>
                    <a:pt x="9303" y="19330"/>
                    <a:pt x="9384" y="19336"/>
                    <a:pt x="9473" y="19336"/>
                  </a:cubicBezTo>
                  <a:cubicBezTo>
                    <a:pt x="9873" y="19336"/>
                    <a:pt x="10343" y="19230"/>
                    <a:pt x="10651" y="18804"/>
                  </a:cubicBezTo>
                  <a:cubicBezTo>
                    <a:pt x="10882" y="18455"/>
                    <a:pt x="11002" y="17935"/>
                    <a:pt x="11002" y="17249"/>
                  </a:cubicBezTo>
                  <a:cubicBezTo>
                    <a:pt x="11002" y="14873"/>
                    <a:pt x="12096" y="14128"/>
                    <a:pt x="13159" y="13714"/>
                  </a:cubicBezTo>
                  <a:cubicBezTo>
                    <a:pt x="13498" y="13590"/>
                    <a:pt x="13551" y="13300"/>
                    <a:pt x="13617" y="12680"/>
                  </a:cubicBezTo>
                  <a:cubicBezTo>
                    <a:pt x="13698" y="11935"/>
                    <a:pt x="13821" y="10942"/>
                    <a:pt x="14846" y="10569"/>
                  </a:cubicBezTo>
                  <a:cubicBezTo>
                    <a:pt x="16409" y="10008"/>
                    <a:pt x="20766" y="7153"/>
                    <a:pt x="21478" y="6325"/>
                  </a:cubicBezTo>
                  <a:cubicBezTo>
                    <a:pt x="21494" y="6307"/>
                    <a:pt x="21559" y="6225"/>
                    <a:pt x="21559" y="6183"/>
                  </a:cubicBezTo>
                  <a:cubicBezTo>
                    <a:pt x="21547" y="5769"/>
                    <a:pt x="20588" y="4918"/>
                    <a:pt x="19807" y="4233"/>
                  </a:cubicBezTo>
                  <a:cubicBezTo>
                    <a:pt x="19510" y="3967"/>
                    <a:pt x="19202" y="3677"/>
                    <a:pt x="18878" y="3387"/>
                  </a:cubicBezTo>
                  <a:cubicBezTo>
                    <a:pt x="17869" y="2430"/>
                    <a:pt x="17049" y="1963"/>
                    <a:pt x="16313" y="1963"/>
                  </a:cubicBezTo>
                  <a:cubicBezTo>
                    <a:pt x="15793" y="1963"/>
                    <a:pt x="15315" y="2199"/>
                    <a:pt x="14846" y="2660"/>
                  </a:cubicBezTo>
                  <a:cubicBezTo>
                    <a:pt x="14564" y="2944"/>
                    <a:pt x="14356" y="3074"/>
                    <a:pt x="14179" y="3074"/>
                  </a:cubicBezTo>
                  <a:cubicBezTo>
                    <a:pt x="14110" y="3074"/>
                    <a:pt x="14044" y="3056"/>
                    <a:pt x="13983" y="3015"/>
                  </a:cubicBezTo>
                  <a:cubicBezTo>
                    <a:pt x="13752" y="2849"/>
                    <a:pt x="13725" y="2453"/>
                    <a:pt x="13698" y="2164"/>
                  </a:cubicBezTo>
                  <a:cubicBezTo>
                    <a:pt x="13698" y="2063"/>
                    <a:pt x="13686" y="1980"/>
                    <a:pt x="13671" y="1898"/>
                  </a:cubicBezTo>
                  <a:cubicBezTo>
                    <a:pt x="13617" y="1915"/>
                    <a:pt x="13563" y="1939"/>
                    <a:pt x="13509" y="1980"/>
                  </a:cubicBezTo>
                  <a:cubicBezTo>
                    <a:pt x="13320" y="2110"/>
                    <a:pt x="13082" y="2169"/>
                    <a:pt x="12812" y="2169"/>
                  </a:cubicBezTo>
                  <a:cubicBezTo>
                    <a:pt x="11491" y="2169"/>
                    <a:pt x="9446" y="774"/>
                    <a:pt x="9022" y="35"/>
                  </a:cubicBezTo>
                  <a:cubicBezTo>
                    <a:pt x="8980" y="12"/>
                    <a:pt x="8914" y="0"/>
                    <a:pt x="882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1" name="Google Shape;5123;p57"/>
            <p:cNvSpPr/>
            <p:nvPr/>
          </p:nvSpPr>
          <p:spPr>
            <a:xfrm>
              <a:off x="366366" y="163133"/>
              <a:ext cx="133172" cy="70265"/>
            </a:xfrm>
            <a:custGeom>
              <a:avLst/>
              <a:gdLst/>
              <a:ahLst/>
              <a:cxnLst>
                <a:cxn ang="0">
                  <a:pos x="wd2" y="hd2"/>
                </a:cxn>
                <a:cxn ang="5400000">
                  <a:pos x="wd2" y="hd2"/>
                </a:cxn>
                <a:cxn ang="10800000">
                  <a:pos x="wd2" y="hd2"/>
                </a:cxn>
                <a:cxn ang="16200000">
                  <a:pos x="wd2" y="hd2"/>
                </a:cxn>
              </a:cxnLst>
              <a:rect l="0" t="0" r="r" b="b"/>
              <a:pathLst>
                <a:path w="21528" h="21600" fill="norm" stroke="1" extrusionOk="0">
                  <a:moveTo>
                    <a:pt x="16189" y="0"/>
                  </a:moveTo>
                  <a:cubicBezTo>
                    <a:pt x="15522" y="0"/>
                    <a:pt x="14806" y="572"/>
                    <a:pt x="14642" y="864"/>
                  </a:cubicBezTo>
                  <a:cubicBezTo>
                    <a:pt x="14727" y="1010"/>
                    <a:pt x="14912" y="1244"/>
                    <a:pt x="15081" y="1478"/>
                  </a:cubicBezTo>
                  <a:cubicBezTo>
                    <a:pt x="15711" y="2296"/>
                    <a:pt x="16117" y="2880"/>
                    <a:pt x="16117" y="3377"/>
                  </a:cubicBezTo>
                  <a:cubicBezTo>
                    <a:pt x="16126" y="3506"/>
                    <a:pt x="16086" y="3640"/>
                    <a:pt x="16025" y="3711"/>
                  </a:cubicBezTo>
                  <a:cubicBezTo>
                    <a:pt x="15998" y="3740"/>
                    <a:pt x="15968" y="3752"/>
                    <a:pt x="15935" y="3752"/>
                  </a:cubicBezTo>
                  <a:cubicBezTo>
                    <a:pt x="15810" y="3752"/>
                    <a:pt x="15643" y="3552"/>
                    <a:pt x="15373" y="3214"/>
                  </a:cubicBezTo>
                  <a:cubicBezTo>
                    <a:pt x="15125" y="2897"/>
                    <a:pt x="14697" y="2358"/>
                    <a:pt x="14484" y="2358"/>
                  </a:cubicBezTo>
                  <a:cubicBezTo>
                    <a:pt x="14451" y="2358"/>
                    <a:pt x="14425" y="2371"/>
                    <a:pt x="14405" y="2396"/>
                  </a:cubicBezTo>
                  <a:cubicBezTo>
                    <a:pt x="14313" y="2500"/>
                    <a:pt x="14220" y="2538"/>
                    <a:pt x="14130" y="2538"/>
                  </a:cubicBezTo>
                  <a:cubicBezTo>
                    <a:pt x="13966" y="2538"/>
                    <a:pt x="13808" y="2404"/>
                    <a:pt x="13674" y="2279"/>
                  </a:cubicBezTo>
                  <a:cubicBezTo>
                    <a:pt x="13531" y="2154"/>
                    <a:pt x="13435" y="2074"/>
                    <a:pt x="13358" y="2074"/>
                  </a:cubicBezTo>
                  <a:cubicBezTo>
                    <a:pt x="13283" y="2074"/>
                    <a:pt x="13226" y="2145"/>
                    <a:pt x="13167" y="2308"/>
                  </a:cubicBezTo>
                  <a:cubicBezTo>
                    <a:pt x="12866" y="3126"/>
                    <a:pt x="13606" y="6415"/>
                    <a:pt x="13966" y="7584"/>
                  </a:cubicBezTo>
                  <a:cubicBezTo>
                    <a:pt x="14082" y="7935"/>
                    <a:pt x="14104" y="8227"/>
                    <a:pt x="14043" y="8473"/>
                  </a:cubicBezTo>
                  <a:cubicBezTo>
                    <a:pt x="13950" y="8899"/>
                    <a:pt x="13643" y="9016"/>
                    <a:pt x="13358" y="9120"/>
                  </a:cubicBezTo>
                  <a:cubicBezTo>
                    <a:pt x="13281" y="9149"/>
                    <a:pt x="13204" y="9178"/>
                    <a:pt x="13136" y="9208"/>
                  </a:cubicBezTo>
                  <a:cubicBezTo>
                    <a:pt x="13105" y="9220"/>
                    <a:pt x="13077" y="9229"/>
                    <a:pt x="13048" y="9229"/>
                  </a:cubicBezTo>
                  <a:cubicBezTo>
                    <a:pt x="12737" y="9229"/>
                    <a:pt x="12607" y="8277"/>
                    <a:pt x="12460" y="7204"/>
                  </a:cubicBezTo>
                  <a:cubicBezTo>
                    <a:pt x="12368" y="6445"/>
                    <a:pt x="12245" y="5597"/>
                    <a:pt x="12076" y="5142"/>
                  </a:cubicBezTo>
                  <a:cubicBezTo>
                    <a:pt x="11775" y="4370"/>
                    <a:pt x="10755" y="3448"/>
                    <a:pt x="10263" y="3389"/>
                  </a:cubicBezTo>
                  <a:cubicBezTo>
                    <a:pt x="10248" y="3389"/>
                    <a:pt x="10235" y="3385"/>
                    <a:pt x="10221" y="3385"/>
                  </a:cubicBezTo>
                  <a:cubicBezTo>
                    <a:pt x="10142" y="3385"/>
                    <a:pt x="10107" y="3423"/>
                    <a:pt x="10101" y="3435"/>
                  </a:cubicBezTo>
                  <a:cubicBezTo>
                    <a:pt x="10079" y="3581"/>
                    <a:pt x="10224" y="3727"/>
                    <a:pt x="10432" y="3915"/>
                  </a:cubicBezTo>
                  <a:cubicBezTo>
                    <a:pt x="10715" y="4178"/>
                    <a:pt x="11123" y="4545"/>
                    <a:pt x="11007" y="5376"/>
                  </a:cubicBezTo>
                  <a:cubicBezTo>
                    <a:pt x="10985" y="5597"/>
                    <a:pt x="10915" y="5773"/>
                    <a:pt x="10816" y="5889"/>
                  </a:cubicBezTo>
                  <a:cubicBezTo>
                    <a:pt x="10770" y="5931"/>
                    <a:pt x="10724" y="5948"/>
                    <a:pt x="10676" y="5948"/>
                  </a:cubicBezTo>
                  <a:cubicBezTo>
                    <a:pt x="10557" y="5948"/>
                    <a:pt x="10432" y="5848"/>
                    <a:pt x="10300" y="5743"/>
                  </a:cubicBezTo>
                  <a:cubicBezTo>
                    <a:pt x="10140" y="5610"/>
                    <a:pt x="9997" y="5510"/>
                    <a:pt x="9866" y="5510"/>
                  </a:cubicBezTo>
                  <a:cubicBezTo>
                    <a:pt x="9767" y="5510"/>
                    <a:pt x="9670" y="5568"/>
                    <a:pt x="9578" y="5714"/>
                  </a:cubicBezTo>
                  <a:cubicBezTo>
                    <a:pt x="9374" y="6035"/>
                    <a:pt x="9225" y="6227"/>
                    <a:pt x="9100" y="6227"/>
                  </a:cubicBezTo>
                  <a:cubicBezTo>
                    <a:pt x="9060" y="6227"/>
                    <a:pt x="9023" y="6211"/>
                    <a:pt x="8988" y="6165"/>
                  </a:cubicBezTo>
                  <a:cubicBezTo>
                    <a:pt x="8847" y="6006"/>
                    <a:pt x="8880" y="5597"/>
                    <a:pt x="8948" y="5013"/>
                  </a:cubicBezTo>
                  <a:lnTo>
                    <a:pt x="8972" y="4838"/>
                  </a:lnTo>
                  <a:cubicBezTo>
                    <a:pt x="8988" y="4646"/>
                    <a:pt x="8948" y="4458"/>
                    <a:pt x="8880" y="4324"/>
                  </a:cubicBezTo>
                  <a:cubicBezTo>
                    <a:pt x="8654" y="3844"/>
                    <a:pt x="8110" y="3410"/>
                    <a:pt x="7462" y="3410"/>
                  </a:cubicBezTo>
                  <a:cubicBezTo>
                    <a:pt x="7381" y="3410"/>
                    <a:pt x="7298" y="3418"/>
                    <a:pt x="7212" y="3435"/>
                  </a:cubicBezTo>
                  <a:cubicBezTo>
                    <a:pt x="6659" y="3552"/>
                    <a:pt x="6659" y="3944"/>
                    <a:pt x="6659" y="4499"/>
                  </a:cubicBezTo>
                  <a:cubicBezTo>
                    <a:pt x="6659" y="4850"/>
                    <a:pt x="6659" y="5230"/>
                    <a:pt x="6497" y="5510"/>
                  </a:cubicBezTo>
                  <a:cubicBezTo>
                    <a:pt x="6396" y="5668"/>
                    <a:pt x="6227" y="5731"/>
                    <a:pt x="6040" y="5731"/>
                  </a:cubicBezTo>
                  <a:cubicBezTo>
                    <a:pt x="5728" y="5731"/>
                    <a:pt x="5371" y="5560"/>
                    <a:pt x="5199" y="5376"/>
                  </a:cubicBezTo>
                  <a:cubicBezTo>
                    <a:pt x="5037" y="5201"/>
                    <a:pt x="5006" y="4996"/>
                    <a:pt x="5022" y="4850"/>
                  </a:cubicBezTo>
                  <a:cubicBezTo>
                    <a:pt x="5052" y="4529"/>
                    <a:pt x="5276" y="4399"/>
                    <a:pt x="5467" y="4312"/>
                  </a:cubicBezTo>
                  <a:cubicBezTo>
                    <a:pt x="5660" y="4224"/>
                    <a:pt x="5906" y="4078"/>
                    <a:pt x="5968" y="3798"/>
                  </a:cubicBezTo>
                  <a:cubicBezTo>
                    <a:pt x="6044" y="3435"/>
                    <a:pt x="5836" y="2834"/>
                    <a:pt x="5636" y="2237"/>
                  </a:cubicBezTo>
                  <a:lnTo>
                    <a:pt x="5590" y="2091"/>
                  </a:lnTo>
                  <a:cubicBezTo>
                    <a:pt x="5522" y="1882"/>
                    <a:pt x="5417" y="1795"/>
                    <a:pt x="5270" y="1795"/>
                  </a:cubicBezTo>
                  <a:cubicBezTo>
                    <a:pt x="4989" y="1795"/>
                    <a:pt x="4554" y="2125"/>
                    <a:pt x="3922" y="2617"/>
                  </a:cubicBezTo>
                  <a:cubicBezTo>
                    <a:pt x="3569" y="2893"/>
                    <a:pt x="3169" y="3214"/>
                    <a:pt x="2724" y="3523"/>
                  </a:cubicBezTo>
                  <a:cubicBezTo>
                    <a:pt x="1534" y="4324"/>
                    <a:pt x="849" y="5159"/>
                    <a:pt x="658" y="5522"/>
                  </a:cubicBezTo>
                  <a:cubicBezTo>
                    <a:pt x="720" y="5610"/>
                    <a:pt x="757" y="5727"/>
                    <a:pt x="772" y="5860"/>
                  </a:cubicBezTo>
                  <a:cubicBezTo>
                    <a:pt x="827" y="6298"/>
                    <a:pt x="643" y="6837"/>
                    <a:pt x="213" y="7509"/>
                  </a:cubicBezTo>
                  <a:cubicBezTo>
                    <a:pt x="90" y="7701"/>
                    <a:pt x="-42" y="7993"/>
                    <a:pt x="13" y="8298"/>
                  </a:cubicBezTo>
                  <a:cubicBezTo>
                    <a:pt x="81" y="8665"/>
                    <a:pt x="397" y="8945"/>
                    <a:pt x="704" y="8945"/>
                  </a:cubicBezTo>
                  <a:cubicBezTo>
                    <a:pt x="880" y="8945"/>
                    <a:pt x="996" y="9016"/>
                    <a:pt x="1073" y="9178"/>
                  </a:cubicBezTo>
                  <a:cubicBezTo>
                    <a:pt x="1141" y="9337"/>
                    <a:pt x="1172" y="9558"/>
                    <a:pt x="1156" y="9775"/>
                  </a:cubicBezTo>
                  <a:cubicBezTo>
                    <a:pt x="1150" y="10026"/>
                    <a:pt x="1156" y="10038"/>
                    <a:pt x="1227" y="10084"/>
                  </a:cubicBezTo>
                  <a:cubicBezTo>
                    <a:pt x="1235" y="10088"/>
                    <a:pt x="1246" y="10088"/>
                    <a:pt x="1262" y="10088"/>
                  </a:cubicBezTo>
                  <a:cubicBezTo>
                    <a:pt x="1409" y="10088"/>
                    <a:pt x="1795" y="9892"/>
                    <a:pt x="2109" y="9734"/>
                  </a:cubicBezTo>
                  <a:cubicBezTo>
                    <a:pt x="2618" y="9466"/>
                    <a:pt x="3169" y="9178"/>
                    <a:pt x="3593" y="9178"/>
                  </a:cubicBezTo>
                  <a:cubicBezTo>
                    <a:pt x="3795" y="9178"/>
                    <a:pt x="3968" y="9245"/>
                    <a:pt x="4091" y="9412"/>
                  </a:cubicBezTo>
                  <a:cubicBezTo>
                    <a:pt x="4177" y="9500"/>
                    <a:pt x="4214" y="9675"/>
                    <a:pt x="4199" y="9850"/>
                  </a:cubicBezTo>
                  <a:cubicBezTo>
                    <a:pt x="4161" y="10243"/>
                    <a:pt x="3830" y="10406"/>
                    <a:pt x="2840" y="10798"/>
                  </a:cubicBezTo>
                  <a:cubicBezTo>
                    <a:pt x="2293" y="11019"/>
                    <a:pt x="1012" y="11528"/>
                    <a:pt x="1012" y="11954"/>
                  </a:cubicBezTo>
                  <a:cubicBezTo>
                    <a:pt x="1027" y="12113"/>
                    <a:pt x="1064" y="12259"/>
                    <a:pt x="1134" y="12346"/>
                  </a:cubicBezTo>
                  <a:cubicBezTo>
                    <a:pt x="1497" y="12910"/>
                    <a:pt x="2421" y="13265"/>
                    <a:pt x="3343" y="13265"/>
                  </a:cubicBezTo>
                  <a:cubicBezTo>
                    <a:pt x="3689" y="13265"/>
                    <a:pt x="4036" y="13215"/>
                    <a:pt x="4354" y="13106"/>
                  </a:cubicBezTo>
                  <a:cubicBezTo>
                    <a:pt x="4655" y="13006"/>
                    <a:pt x="5011" y="12960"/>
                    <a:pt x="5384" y="12960"/>
                  </a:cubicBezTo>
                  <a:cubicBezTo>
                    <a:pt x="6655" y="12960"/>
                    <a:pt x="8141" y="13486"/>
                    <a:pt x="8503" y="14070"/>
                  </a:cubicBezTo>
                  <a:cubicBezTo>
                    <a:pt x="8580" y="14175"/>
                    <a:pt x="8617" y="14321"/>
                    <a:pt x="8626" y="14479"/>
                  </a:cubicBezTo>
                  <a:cubicBezTo>
                    <a:pt x="8626" y="14625"/>
                    <a:pt x="8595" y="14759"/>
                    <a:pt x="8540" y="14847"/>
                  </a:cubicBezTo>
                  <a:cubicBezTo>
                    <a:pt x="8369" y="15164"/>
                    <a:pt x="7904" y="15268"/>
                    <a:pt x="7210" y="15268"/>
                  </a:cubicBezTo>
                  <a:cubicBezTo>
                    <a:pt x="6793" y="15268"/>
                    <a:pt x="6292" y="15231"/>
                    <a:pt x="5722" y="15181"/>
                  </a:cubicBezTo>
                  <a:lnTo>
                    <a:pt x="5384" y="15168"/>
                  </a:lnTo>
                  <a:cubicBezTo>
                    <a:pt x="5294" y="15160"/>
                    <a:pt x="5204" y="15155"/>
                    <a:pt x="5109" y="15155"/>
                  </a:cubicBezTo>
                  <a:cubicBezTo>
                    <a:pt x="3766" y="15155"/>
                    <a:pt x="2118" y="15915"/>
                    <a:pt x="2026" y="16349"/>
                  </a:cubicBezTo>
                  <a:cubicBezTo>
                    <a:pt x="2109" y="16979"/>
                    <a:pt x="2155" y="17038"/>
                    <a:pt x="3108" y="17856"/>
                  </a:cubicBezTo>
                  <a:lnTo>
                    <a:pt x="3593" y="18282"/>
                  </a:lnTo>
                  <a:cubicBezTo>
                    <a:pt x="3981" y="18624"/>
                    <a:pt x="4372" y="18716"/>
                    <a:pt x="4736" y="18716"/>
                  </a:cubicBezTo>
                  <a:cubicBezTo>
                    <a:pt x="4962" y="18716"/>
                    <a:pt x="5177" y="18678"/>
                    <a:pt x="5375" y="18645"/>
                  </a:cubicBezTo>
                  <a:cubicBezTo>
                    <a:pt x="5544" y="18616"/>
                    <a:pt x="5691" y="18586"/>
                    <a:pt x="5829" y="18586"/>
                  </a:cubicBezTo>
                  <a:cubicBezTo>
                    <a:pt x="6036" y="18586"/>
                    <a:pt x="6198" y="18645"/>
                    <a:pt x="6312" y="18866"/>
                  </a:cubicBezTo>
                  <a:cubicBezTo>
                    <a:pt x="6420" y="19071"/>
                    <a:pt x="6466" y="19375"/>
                    <a:pt x="6444" y="19667"/>
                  </a:cubicBezTo>
                  <a:cubicBezTo>
                    <a:pt x="6420" y="20035"/>
                    <a:pt x="6481" y="20415"/>
                    <a:pt x="6604" y="20707"/>
                  </a:cubicBezTo>
                  <a:cubicBezTo>
                    <a:pt x="6920" y="21362"/>
                    <a:pt x="7756" y="21537"/>
                    <a:pt x="8918" y="21596"/>
                  </a:cubicBezTo>
                  <a:cubicBezTo>
                    <a:pt x="8970" y="21600"/>
                    <a:pt x="9023" y="21600"/>
                    <a:pt x="9073" y="21600"/>
                  </a:cubicBezTo>
                  <a:cubicBezTo>
                    <a:pt x="10044" y="21600"/>
                    <a:pt x="10731" y="21091"/>
                    <a:pt x="11292" y="20661"/>
                  </a:cubicBezTo>
                  <a:cubicBezTo>
                    <a:pt x="11707" y="20348"/>
                    <a:pt x="12076" y="20072"/>
                    <a:pt x="12456" y="20072"/>
                  </a:cubicBezTo>
                  <a:cubicBezTo>
                    <a:pt x="12482" y="20072"/>
                    <a:pt x="12508" y="20072"/>
                    <a:pt x="12537" y="20077"/>
                  </a:cubicBezTo>
                  <a:cubicBezTo>
                    <a:pt x="12645" y="20089"/>
                    <a:pt x="12745" y="20097"/>
                    <a:pt x="12838" y="20097"/>
                  </a:cubicBezTo>
                  <a:cubicBezTo>
                    <a:pt x="13509" y="20097"/>
                    <a:pt x="13830" y="19755"/>
                    <a:pt x="14174" y="18791"/>
                  </a:cubicBezTo>
                  <a:cubicBezTo>
                    <a:pt x="14403" y="18144"/>
                    <a:pt x="14620" y="17998"/>
                    <a:pt x="14778" y="17998"/>
                  </a:cubicBezTo>
                  <a:cubicBezTo>
                    <a:pt x="14796" y="17998"/>
                    <a:pt x="14811" y="17998"/>
                    <a:pt x="14826" y="18002"/>
                  </a:cubicBezTo>
                  <a:cubicBezTo>
                    <a:pt x="15087" y="18077"/>
                    <a:pt x="15265" y="18557"/>
                    <a:pt x="15333" y="18954"/>
                  </a:cubicBezTo>
                  <a:cubicBezTo>
                    <a:pt x="15364" y="19129"/>
                    <a:pt x="15803" y="19275"/>
                    <a:pt x="16018" y="19346"/>
                  </a:cubicBezTo>
                  <a:cubicBezTo>
                    <a:pt x="16363" y="19463"/>
                    <a:pt x="16685" y="19567"/>
                    <a:pt x="16848" y="19859"/>
                  </a:cubicBezTo>
                  <a:cubicBezTo>
                    <a:pt x="17129" y="20402"/>
                    <a:pt x="17754" y="20623"/>
                    <a:pt x="18428" y="20623"/>
                  </a:cubicBezTo>
                  <a:cubicBezTo>
                    <a:pt x="19185" y="20623"/>
                    <a:pt x="20004" y="20344"/>
                    <a:pt x="20458" y="19918"/>
                  </a:cubicBezTo>
                  <a:cubicBezTo>
                    <a:pt x="20612" y="19755"/>
                    <a:pt x="20682" y="19567"/>
                    <a:pt x="20673" y="19317"/>
                  </a:cubicBezTo>
                  <a:cubicBezTo>
                    <a:pt x="20652" y="18879"/>
                    <a:pt x="20397" y="18340"/>
                    <a:pt x="20136" y="18177"/>
                  </a:cubicBezTo>
                  <a:cubicBezTo>
                    <a:pt x="20103" y="18148"/>
                    <a:pt x="20065" y="18136"/>
                    <a:pt x="20033" y="18136"/>
                  </a:cubicBezTo>
                  <a:cubicBezTo>
                    <a:pt x="19958" y="18136"/>
                    <a:pt x="19888" y="18194"/>
                    <a:pt x="19837" y="18294"/>
                  </a:cubicBezTo>
                  <a:cubicBezTo>
                    <a:pt x="19620" y="18816"/>
                    <a:pt x="19409" y="18950"/>
                    <a:pt x="19258" y="18950"/>
                  </a:cubicBezTo>
                  <a:cubicBezTo>
                    <a:pt x="19231" y="18950"/>
                    <a:pt x="19205" y="18945"/>
                    <a:pt x="19183" y="18937"/>
                  </a:cubicBezTo>
                  <a:cubicBezTo>
                    <a:pt x="18953" y="18849"/>
                    <a:pt x="18768" y="18545"/>
                    <a:pt x="18685" y="18136"/>
                  </a:cubicBezTo>
                  <a:cubicBezTo>
                    <a:pt x="18562" y="17639"/>
                    <a:pt x="18885" y="17359"/>
                    <a:pt x="19229" y="17067"/>
                  </a:cubicBezTo>
                  <a:cubicBezTo>
                    <a:pt x="19468" y="16875"/>
                    <a:pt x="19736" y="16641"/>
                    <a:pt x="19859" y="16366"/>
                  </a:cubicBezTo>
                  <a:cubicBezTo>
                    <a:pt x="19940" y="16186"/>
                    <a:pt x="20050" y="16120"/>
                    <a:pt x="20175" y="16120"/>
                  </a:cubicBezTo>
                  <a:cubicBezTo>
                    <a:pt x="20368" y="16120"/>
                    <a:pt x="20597" y="16278"/>
                    <a:pt x="20821" y="16437"/>
                  </a:cubicBezTo>
                  <a:cubicBezTo>
                    <a:pt x="21007" y="16566"/>
                    <a:pt x="21242" y="16729"/>
                    <a:pt x="21382" y="16729"/>
                  </a:cubicBezTo>
                  <a:cubicBezTo>
                    <a:pt x="21420" y="16729"/>
                    <a:pt x="21453" y="16717"/>
                    <a:pt x="21472" y="16687"/>
                  </a:cubicBezTo>
                  <a:cubicBezTo>
                    <a:pt x="21512" y="16641"/>
                    <a:pt x="21527" y="16512"/>
                    <a:pt x="21527" y="16424"/>
                  </a:cubicBezTo>
                  <a:cubicBezTo>
                    <a:pt x="21558" y="15531"/>
                    <a:pt x="20836" y="14905"/>
                    <a:pt x="20197" y="14350"/>
                  </a:cubicBezTo>
                  <a:cubicBezTo>
                    <a:pt x="19945" y="14145"/>
                    <a:pt x="19699" y="13895"/>
                    <a:pt x="19460" y="13632"/>
                  </a:cubicBezTo>
                  <a:cubicBezTo>
                    <a:pt x="19260" y="13369"/>
                    <a:pt x="19038" y="13181"/>
                    <a:pt x="18808" y="13064"/>
                  </a:cubicBezTo>
                  <a:cubicBezTo>
                    <a:pt x="18347" y="12785"/>
                    <a:pt x="17914" y="12363"/>
                    <a:pt x="17539" y="11791"/>
                  </a:cubicBezTo>
                  <a:cubicBezTo>
                    <a:pt x="16909" y="10915"/>
                    <a:pt x="17063" y="10172"/>
                    <a:pt x="17177" y="9629"/>
                  </a:cubicBezTo>
                  <a:cubicBezTo>
                    <a:pt x="17269" y="9191"/>
                    <a:pt x="17315" y="8945"/>
                    <a:pt x="17054" y="8548"/>
                  </a:cubicBezTo>
                  <a:cubicBezTo>
                    <a:pt x="16547" y="7789"/>
                    <a:pt x="16286" y="6298"/>
                    <a:pt x="16249" y="5159"/>
                  </a:cubicBezTo>
                  <a:cubicBezTo>
                    <a:pt x="16218" y="4195"/>
                    <a:pt x="16332" y="3418"/>
                    <a:pt x="16562" y="2980"/>
                  </a:cubicBezTo>
                  <a:cubicBezTo>
                    <a:pt x="17146" y="1870"/>
                    <a:pt x="17223" y="1227"/>
                    <a:pt x="17186" y="893"/>
                  </a:cubicBezTo>
                  <a:cubicBezTo>
                    <a:pt x="17155" y="601"/>
                    <a:pt x="17017" y="367"/>
                    <a:pt x="16778" y="192"/>
                  </a:cubicBezTo>
                  <a:cubicBezTo>
                    <a:pt x="16598" y="54"/>
                    <a:pt x="16396" y="0"/>
                    <a:pt x="1618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2" name="Google Shape;5124;p57"/>
            <p:cNvSpPr/>
            <p:nvPr/>
          </p:nvSpPr>
          <p:spPr>
            <a:xfrm>
              <a:off x="364154" y="12553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751" y="639"/>
                    <a:pt x="3640" y="14841"/>
                    <a:pt x="0" y="21600"/>
                  </a:cubicBezTo>
                  <a:cubicBezTo>
                    <a:pt x="179" y="21600"/>
                    <a:pt x="358" y="21600"/>
                    <a:pt x="537" y="21600"/>
                  </a:cubicBezTo>
                  <a:cubicBezTo>
                    <a:pt x="7638" y="21600"/>
                    <a:pt x="14082" y="15526"/>
                    <a:pt x="17751" y="10047"/>
                  </a:cubicBezTo>
                  <a:cubicBezTo>
                    <a:pt x="20049" y="6393"/>
                    <a:pt x="21510" y="2694"/>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3" name="Google Shape;5125;p57"/>
            <p:cNvSpPr/>
            <p:nvPr/>
          </p:nvSpPr>
          <p:spPr>
            <a:xfrm>
              <a:off x="337973" y="105497"/>
              <a:ext cx="52845" cy="25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92" y="0"/>
                  </a:moveTo>
                  <a:cubicBezTo>
                    <a:pt x="18642" y="0"/>
                    <a:pt x="18598" y="23"/>
                    <a:pt x="18553" y="57"/>
                  </a:cubicBezTo>
                  <a:cubicBezTo>
                    <a:pt x="18259" y="339"/>
                    <a:pt x="18048" y="1606"/>
                    <a:pt x="18048" y="2601"/>
                  </a:cubicBezTo>
                  <a:cubicBezTo>
                    <a:pt x="18048" y="3076"/>
                    <a:pt x="17932" y="3472"/>
                    <a:pt x="17754" y="3743"/>
                  </a:cubicBezTo>
                  <a:cubicBezTo>
                    <a:pt x="17565" y="4015"/>
                    <a:pt x="17282" y="4116"/>
                    <a:pt x="16944" y="4116"/>
                  </a:cubicBezTo>
                  <a:cubicBezTo>
                    <a:pt x="15817" y="4116"/>
                    <a:pt x="14119" y="2929"/>
                    <a:pt x="13519" y="2477"/>
                  </a:cubicBezTo>
                  <a:cubicBezTo>
                    <a:pt x="13403" y="2386"/>
                    <a:pt x="13286" y="2352"/>
                    <a:pt x="13159" y="2352"/>
                  </a:cubicBezTo>
                  <a:cubicBezTo>
                    <a:pt x="12421" y="2352"/>
                    <a:pt x="11510" y="3755"/>
                    <a:pt x="10545" y="5213"/>
                  </a:cubicBezTo>
                  <a:cubicBezTo>
                    <a:pt x="9829" y="6322"/>
                    <a:pt x="9068" y="7351"/>
                    <a:pt x="8291" y="8176"/>
                  </a:cubicBezTo>
                  <a:cubicBezTo>
                    <a:pt x="7576" y="8968"/>
                    <a:pt x="6954" y="9997"/>
                    <a:pt x="6449" y="11264"/>
                  </a:cubicBezTo>
                  <a:cubicBezTo>
                    <a:pt x="5805" y="12689"/>
                    <a:pt x="5195" y="14046"/>
                    <a:pt x="3985" y="14046"/>
                  </a:cubicBezTo>
                  <a:cubicBezTo>
                    <a:pt x="3924" y="14046"/>
                    <a:pt x="3857" y="14046"/>
                    <a:pt x="3785" y="14034"/>
                  </a:cubicBezTo>
                  <a:cubicBezTo>
                    <a:pt x="3713" y="14023"/>
                    <a:pt x="3641" y="14023"/>
                    <a:pt x="3563" y="14023"/>
                  </a:cubicBezTo>
                  <a:cubicBezTo>
                    <a:pt x="2070" y="14023"/>
                    <a:pt x="311" y="16183"/>
                    <a:pt x="0" y="17088"/>
                  </a:cubicBezTo>
                  <a:cubicBezTo>
                    <a:pt x="583" y="17676"/>
                    <a:pt x="599" y="19067"/>
                    <a:pt x="622" y="20017"/>
                  </a:cubicBezTo>
                  <a:cubicBezTo>
                    <a:pt x="622" y="20209"/>
                    <a:pt x="622" y="20413"/>
                    <a:pt x="638" y="20605"/>
                  </a:cubicBezTo>
                  <a:lnTo>
                    <a:pt x="699" y="20571"/>
                  </a:lnTo>
                  <a:cubicBezTo>
                    <a:pt x="1437" y="19802"/>
                    <a:pt x="1848" y="19383"/>
                    <a:pt x="2325" y="19383"/>
                  </a:cubicBezTo>
                  <a:cubicBezTo>
                    <a:pt x="2558" y="19383"/>
                    <a:pt x="2808" y="19485"/>
                    <a:pt x="3125" y="19700"/>
                  </a:cubicBezTo>
                  <a:cubicBezTo>
                    <a:pt x="3308" y="19825"/>
                    <a:pt x="3458" y="19892"/>
                    <a:pt x="3596" y="19892"/>
                  </a:cubicBezTo>
                  <a:cubicBezTo>
                    <a:pt x="4046" y="19892"/>
                    <a:pt x="4301" y="19225"/>
                    <a:pt x="4662" y="18151"/>
                  </a:cubicBezTo>
                  <a:cubicBezTo>
                    <a:pt x="4817" y="17721"/>
                    <a:pt x="4989" y="17246"/>
                    <a:pt x="5167" y="16850"/>
                  </a:cubicBezTo>
                  <a:cubicBezTo>
                    <a:pt x="5283" y="16613"/>
                    <a:pt x="5439" y="16454"/>
                    <a:pt x="5594" y="16454"/>
                  </a:cubicBezTo>
                  <a:cubicBezTo>
                    <a:pt x="5633" y="16454"/>
                    <a:pt x="5672" y="16454"/>
                    <a:pt x="5711" y="16488"/>
                  </a:cubicBezTo>
                  <a:cubicBezTo>
                    <a:pt x="6060" y="16647"/>
                    <a:pt x="6177" y="17404"/>
                    <a:pt x="6332" y="18434"/>
                  </a:cubicBezTo>
                  <a:cubicBezTo>
                    <a:pt x="6604" y="20175"/>
                    <a:pt x="6876" y="21600"/>
                    <a:pt x="7576" y="21600"/>
                  </a:cubicBezTo>
                  <a:cubicBezTo>
                    <a:pt x="8020" y="21600"/>
                    <a:pt x="8253" y="20605"/>
                    <a:pt x="8547" y="19146"/>
                  </a:cubicBezTo>
                  <a:cubicBezTo>
                    <a:pt x="8780" y="17992"/>
                    <a:pt x="8991" y="16929"/>
                    <a:pt x="9479" y="16647"/>
                  </a:cubicBezTo>
                  <a:cubicBezTo>
                    <a:pt x="9557" y="16613"/>
                    <a:pt x="9640" y="16590"/>
                    <a:pt x="9718" y="16590"/>
                  </a:cubicBezTo>
                  <a:cubicBezTo>
                    <a:pt x="9945" y="16590"/>
                    <a:pt x="10167" y="16748"/>
                    <a:pt x="10350" y="17043"/>
                  </a:cubicBezTo>
                  <a:cubicBezTo>
                    <a:pt x="10534" y="17314"/>
                    <a:pt x="10772" y="17585"/>
                    <a:pt x="10972" y="17585"/>
                  </a:cubicBezTo>
                  <a:cubicBezTo>
                    <a:pt x="11005" y="17585"/>
                    <a:pt x="11039" y="17574"/>
                    <a:pt x="11072" y="17563"/>
                  </a:cubicBezTo>
                  <a:cubicBezTo>
                    <a:pt x="11444" y="17280"/>
                    <a:pt x="11677" y="15697"/>
                    <a:pt x="11810" y="14747"/>
                  </a:cubicBezTo>
                  <a:cubicBezTo>
                    <a:pt x="11849" y="14396"/>
                    <a:pt x="11888" y="14000"/>
                    <a:pt x="11949" y="13605"/>
                  </a:cubicBezTo>
                  <a:cubicBezTo>
                    <a:pt x="12143" y="11659"/>
                    <a:pt x="12393" y="8968"/>
                    <a:pt x="13852" y="8459"/>
                  </a:cubicBezTo>
                  <a:cubicBezTo>
                    <a:pt x="13975" y="8414"/>
                    <a:pt x="14086" y="8391"/>
                    <a:pt x="14185" y="8391"/>
                  </a:cubicBezTo>
                  <a:cubicBezTo>
                    <a:pt x="14441" y="8391"/>
                    <a:pt x="14629" y="8527"/>
                    <a:pt x="14785" y="8810"/>
                  </a:cubicBezTo>
                  <a:cubicBezTo>
                    <a:pt x="15112" y="9409"/>
                    <a:pt x="15073" y="10359"/>
                    <a:pt x="15035" y="11422"/>
                  </a:cubicBezTo>
                  <a:cubicBezTo>
                    <a:pt x="14996" y="12451"/>
                    <a:pt x="14940" y="13446"/>
                    <a:pt x="15173" y="14317"/>
                  </a:cubicBezTo>
                  <a:cubicBezTo>
                    <a:pt x="15467" y="15369"/>
                    <a:pt x="15773" y="15527"/>
                    <a:pt x="15961" y="15527"/>
                  </a:cubicBezTo>
                  <a:cubicBezTo>
                    <a:pt x="16022" y="15527"/>
                    <a:pt x="16072" y="15516"/>
                    <a:pt x="16106" y="15505"/>
                  </a:cubicBezTo>
                  <a:cubicBezTo>
                    <a:pt x="16666" y="15188"/>
                    <a:pt x="17116" y="14317"/>
                    <a:pt x="17310" y="13164"/>
                  </a:cubicBezTo>
                  <a:cubicBezTo>
                    <a:pt x="17427" y="11863"/>
                    <a:pt x="18181" y="11626"/>
                    <a:pt x="18842" y="11467"/>
                  </a:cubicBezTo>
                  <a:cubicBezTo>
                    <a:pt x="19114" y="11388"/>
                    <a:pt x="19680" y="11230"/>
                    <a:pt x="19735" y="10992"/>
                  </a:cubicBezTo>
                  <a:cubicBezTo>
                    <a:pt x="19735" y="10992"/>
                    <a:pt x="19735" y="10947"/>
                    <a:pt x="19735" y="10947"/>
                  </a:cubicBezTo>
                  <a:cubicBezTo>
                    <a:pt x="19696" y="10201"/>
                    <a:pt x="19757" y="9409"/>
                    <a:pt x="19891" y="8730"/>
                  </a:cubicBezTo>
                  <a:cubicBezTo>
                    <a:pt x="20085" y="8018"/>
                    <a:pt x="20046" y="7147"/>
                    <a:pt x="19796" y="6559"/>
                  </a:cubicBezTo>
                  <a:cubicBezTo>
                    <a:pt x="19602" y="6039"/>
                    <a:pt x="19541" y="5406"/>
                    <a:pt x="19641" y="4818"/>
                  </a:cubicBezTo>
                  <a:cubicBezTo>
                    <a:pt x="19774" y="3981"/>
                    <a:pt x="20224" y="3709"/>
                    <a:pt x="20690" y="3393"/>
                  </a:cubicBezTo>
                  <a:cubicBezTo>
                    <a:pt x="21017" y="3189"/>
                    <a:pt x="21311" y="2918"/>
                    <a:pt x="21600" y="2556"/>
                  </a:cubicBezTo>
                  <a:lnTo>
                    <a:pt x="21561" y="2556"/>
                  </a:lnTo>
                  <a:cubicBezTo>
                    <a:pt x="21001" y="2397"/>
                    <a:pt x="20107" y="2081"/>
                    <a:pt x="19330" y="690"/>
                  </a:cubicBezTo>
                  <a:cubicBezTo>
                    <a:pt x="19141" y="373"/>
                    <a:pt x="18897" y="0"/>
                    <a:pt x="1869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4" name="Google Shape;5126;p57"/>
            <p:cNvSpPr/>
            <p:nvPr/>
          </p:nvSpPr>
          <p:spPr>
            <a:xfrm>
              <a:off x="378895" y="117540"/>
              <a:ext cx="86096" cy="35438"/>
            </a:xfrm>
            <a:custGeom>
              <a:avLst/>
              <a:gdLst/>
              <a:ahLst/>
              <a:cxnLst>
                <a:cxn ang="0">
                  <a:pos x="wd2" y="hd2"/>
                </a:cxn>
                <a:cxn ang="5400000">
                  <a:pos x="wd2" y="hd2"/>
                </a:cxn>
                <a:cxn ang="10800000">
                  <a:pos x="wd2" y="hd2"/>
                </a:cxn>
                <a:cxn ang="16200000">
                  <a:pos x="wd2" y="hd2"/>
                </a:cxn>
              </a:cxnLst>
              <a:rect l="0" t="0" r="r" b="b"/>
              <a:pathLst>
                <a:path w="21532" h="21600" fill="norm" stroke="1" extrusionOk="0">
                  <a:moveTo>
                    <a:pt x="15691" y="0"/>
                  </a:moveTo>
                  <a:cubicBezTo>
                    <a:pt x="15651" y="0"/>
                    <a:pt x="15603" y="17"/>
                    <a:pt x="15549" y="33"/>
                  </a:cubicBezTo>
                  <a:cubicBezTo>
                    <a:pt x="14907" y="265"/>
                    <a:pt x="13695" y="2152"/>
                    <a:pt x="13386" y="3393"/>
                  </a:cubicBezTo>
                  <a:cubicBezTo>
                    <a:pt x="13325" y="3658"/>
                    <a:pt x="13325" y="3774"/>
                    <a:pt x="13325" y="3774"/>
                  </a:cubicBezTo>
                  <a:cubicBezTo>
                    <a:pt x="13338" y="3799"/>
                    <a:pt x="13338" y="3972"/>
                    <a:pt x="13539" y="4030"/>
                  </a:cubicBezTo>
                  <a:cubicBezTo>
                    <a:pt x="14204" y="4237"/>
                    <a:pt x="14574" y="4759"/>
                    <a:pt x="14622" y="5594"/>
                  </a:cubicBezTo>
                  <a:cubicBezTo>
                    <a:pt x="14680" y="6612"/>
                    <a:pt x="14252" y="7506"/>
                    <a:pt x="13837" y="8003"/>
                  </a:cubicBezTo>
                  <a:cubicBezTo>
                    <a:pt x="14004" y="8259"/>
                    <a:pt x="14170" y="8491"/>
                    <a:pt x="14347" y="8698"/>
                  </a:cubicBezTo>
                  <a:cubicBezTo>
                    <a:pt x="14907" y="9393"/>
                    <a:pt x="15240" y="9857"/>
                    <a:pt x="15321" y="10519"/>
                  </a:cubicBezTo>
                  <a:cubicBezTo>
                    <a:pt x="15345" y="10783"/>
                    <a:pt x="15335" y="11073"/>
                    <a:pt x="15264" y="11305"/>
                  </a:cubicBezTo>
                  <a:cubicBezTo>
                    <a:pt x="15104" y="11876"/>
                    <a:pt x="14615" y="12058"/>
                    <a:pt x="14072" y="12058"/>
                  </a:cubicBezTo>
                  <a:cubicBezTo>
                    <a:pt x="13433" y="12058"/>
                    <a:pt x="12717" y="11810"/>
                    <a:pt x="12364" y="11652"/>
                  </a:cubicBezTo>
                  <a:cubicBezTo>
                    <a:pt x="11270" y="11106"/>
                    <a:pt x="10662" y="10320"/>
                    <a:pt x="10581" y="9302"/>
                  </a:cubicBezTo>
                  <a:cubicBezTo>
                    <a:pt x="10554" y="8930"/>
                    <a:pt x="10282" y="8143"/>
                    <a:pt x="9664" y="7192"/>
                  </a:cubicBezTo>
                  <a:cubicBezTo>
                    <a:pt x="8819" y="5901"/>
                    <a:pt x="7627" y="4800"/>
                    <a:pt x="6846" y="4800"/>
                  </a:cubicBezTo>
                  <a:cubicBezTo>
                    <a:pt x="6713" y="4800"/>
                    <a:pt x="6594" y="4833"/>
                    <a:pt x="6489" y="4899"/>
                  </a:cubicBezTo>
                  <a:cubicBezTo>
                    <a:pt x="6333" y="5007"/>
                    <a:pt x="6197" y="5048"/>
                    <a:pt x="6078" y="5048"/>
                  </a:cubicBezTo>
                  <a:cubicBezTo>
                    <a:pt x="5586" y="5048"/>
                    <a:pt x="5392" y="4279"/>
                    <a:pt x="5229" y="3625"/>
                  </a:cubicBezTo>
                  <a:cubicBezTo>
                    <a:pt x="5063" y="2963"/>
                    <a:pt x="4920" y="2383"/>
                    <a:pt x="4445" y="2292"/>
                  </a:cubicBezTo>
                  <a:cubicBezTo>
                    <a:pt x="4404" y="2284"/>
                    <a:pt x="4370" y="2284"/>
                    <a:pt x="4333" y="2284"/>
                  </a:cubicBezTo>
                  <a:cubicBezTo>
                    <a:pt x="3912" y="2284"/>
                    <a:pt x="3786" y="2756"/>
                    <a:pt x="3603" y="3393"/>
                  </a:cubicBezTo>
                  <a:cubicBezTo>
                    <a:pt x="3399" y="4088"/>
                    <a:pt x="3161" y="4990"/>
                    <a:pt x="2496" y="5106"/>
                  </a:cubicBezTo>
                  <a:cubicBezTo>
                    <a:pt x="2078" y="5164"/>
                    <a:pt x="1888" y="5628"/>
                    <a:pt x="1902" y="6000"/>
                  </a:cubicBezTo>
                  <a:cubicBezTo>
                    <a:pt x="1902" y="6497"/>
                    <a:pt x="2197" y="7018"/>
                    <a:pt x="2734" y="7018"/>
                  </a:cubicBezTo>
                  <a:cubicBezTo>
                    <a:pt x="3161" y="7018"/>
                    <a:pt x="3898" y="7134"/>
                    <a:pt x="4054" y="7738"/>
                  </a:cubicBezTo>
                  <a:cubicBezTo>
                    <a:pt x="4102" y="7945"/>
                    <a:pt x="4102" y="8177"/>
                    <a:pt x="4054" y="8375"/>
                  </a:cubicBezTo>
                  <a:cubicBezTo>
                    <a:pt x="4000" y="8582"/>
                    <a:pt x="3915" y="8930"/>
                    <a:pt x="3046" y="8930"/>
                  </a:cubicBezTo>
                  <a:cubicBezTo>
                    <a:pt x="2907" y="8930"/>
                    <a:pt x="2747" y="8921"/>
                    <a:pt x="2567" y="8897"/>
                  </a:cubicBezTo>
                  <a:cubicBezTo>
                    <a:pt x="2523" y="8897"/>
                    <a:pt x="2482" y="8897"/>
                    <a:pt x="2442" y="8897"/>
                  </a:cubicBezTo>
                  <a:cubicBezTo>
                    <a:pt x="1654" y="8897"/>
                    <a:pt x="1104" y="9658"/>
                    <a:pt x="866" y="10345"/>
                  </a:cubicBezTo>
                  <a:cubicBezTo>
                    <a:pt x="761" y="10668"/>
                    <a:pt x="747" y="10874"/>
                    <a:pt x="747" y="10899"/>
                  </a:cubicBezTo>
                  <a:cubicBezTo>
                    <a:pt x="795" y="10916"/>
                    <a:pt x="839" y="10932"/>
                    <a:pt x="883" y="10932"/>
                  </a:cubicBezTo>
                  <a:cubicBezTo>
                    <a:pt x="964" y="10932"/>
                    <a:pt x="1039" y="10899"/>
                    <a:pt x="1117" y="10841"/>
                  </a:cubicBezTo>
                  <a:cubicBezTo>
                    <a:pt x="1616" y="10519"/>
                    <a:pt x="2116" y="10345"/>
                    <a:pt x="2625" y="10262"/>
                  </a:cubicBezTo>
                  <a:cubicBezTo>
                    <a:pt x="2774" y="10229"/>
                    <a:pt x="2900" y="10221"/>
                    <a:pt x="3009" y="10221"/>
                  </a:cubicBezTo>
                  <a:cubicBezTo>
                    <a:pt x="3430" y="10221"/>
                    <a:pt x="3552" y="10436"/>
                    <a:pt x="3589" y="10783"/>
                  </a:cubicBezTo>
                  <a:cubicBezTo>
                    <a:pt x="3674" y="11454"/>
                    <a:pt x="3328" y="11743"/>
                    <a:pt x="3138" y="11859"/>
                  </a:cubicBezTo>
                  <a:cubicBezTo>
                    <a:pt x="2686" y="12174"/>
                    <a:pt x="2221" y="12439"/>
                    <a:pt x="1759" y="12637"/>
                  </a:cubicBezTo>
                  <a:cubicBezTo>
                    <a:pt x="1175" y="12902"/>
                    <a:pt x="248" y="13332"/>
                    <a:pt x="0" y="13713"/>
                  </a:cubicBezTo>
                  <a:cubicBezTo>
                    <a:pt x="129" y="13912"/>
                    <a:pt x="462" y="14061"/>
                    <a:pt x="761" y="14177"/>
                  </a:cubicBezTo>
                  <a:cubicBezTo>
                    <a:pt x="1270" y="14350"/>
                    <a:pt x="1769" y="14640"/>
                    <a:pt x="2245" y="15046"/>
                  </a:cubicBezTo>
                  <a:cubicBezTo>
                    <a:pt x="2778" y="15534"/>
                    <a:pt x="3175" y="15906"/>
                    <a:pt x="3532" y="15906"/>
                  </a:cubicBezTo>
                  <a:cubicBezTo>
                    <a:pt x="3885" y="15906"/>
                    <a:pt x="4197" y="15542"/>
                    <a:pt x="4564" y="14582"/>
                  </a:cubicBezTo>
                  <a:cubicBezTo>
                    <a:pt x="5525" y="12008"/>
                    <a:pt x="5959" y="11537"/>
                    <a:pt x="6177" y="11537"/>
                  </a:cubicBezTo>
                  <a:cubicBezTo>
                    <a:pt x="6258" y="11537"/>
                    <a:pt x="6309" y="11603"/>
                    <a:pt x="6347" y="11652"/>
                  </a:cubicBezTo>
                  <a:cubicBezTo>
                    <a:pt x="6645" y="12091"/>
                    <a:pt x="6479" y="13217"/>
                    <a:pt x="6418" y="13713"/>
                  </a:cubicBezTo>
                  <a:cubicBezTo>
                    <a:pt x="6347" y="14201"/>
                    <a:pt x="6360" y="14408"/>
                    <a:pt x="6370" y="14433"/>
                  </a:cubicBezTo>
                  <a:cubicBezTo>
                    <a:pt x="6404" y="14524"/>
                    <a:pt x="6486" y="14557"/>
                    <a:pt x="6601" y="14557"/>
                  </a:cubicBezTo>
                  <a:cubicBezTo>
                    <a:pt x="6869" y="14557"/>
                    <a:pt x="7301" y="14375"/>
                    <a:pt x="7667" y="14234"/>
                  </a:cubicBezTo>
                  <a:cubicBezTo>
                    <a:pt x="8343" y="13887"/>
                    <a:pt x="9046" y="13680"/>
                    <a:pt x="9735" y="13597"/>
                  </a:cubicBezTo>
                  <a:lnTo>
                    <a:pt x="9949" y="13597"/>
                  </a:lnTo>
                  <a:cubicBezTo>
                    <a:pt x="10306" y="13597"/>
                    <a:pt x="10795" y="13713"/>
                    <a:pt x="10805" y="14582"/>
                  </a:cubicBezTo>
                  <a:cubicBezTo>
                    <a:pt x="10842" y="16229"/>
                    <a:pt x="8523" y="18058"/>
                    <a:pt x="7036" y="18314"/>
                  </a:cubicBezTo>
                  <a:cubicBezTo>
                    <a:pt x="5980" y="18488"/>
                    <a:pt x="5671" y="19183"/>
                    <a:pt x="5657" y="19506"/>
                  </a:cubicBezTo>
                  <a:cubicBezTo>
                    <a:pt x="5647" y="19994"/>
                    <a:pt x="6061" y="20921"/>
                    <a:pt x="7002" y="21443"/>
                  </a:cubicBezTo>
                  <a:cubicBezTo>
                    <a:pt x="7192" y="21550"/>
                    <a:pt x="7409" y="21600"/>
                    <a:pt x="7640" y="21600"/>
                  </a:cubicBezTo>
                  <a:cubicBezTo>
                    <a:pt x="9532" y="21600"/>
                    <a:pt x="12612" y="18439"/>
                    <a:pt x="13386" y="16577"/>
                  </a:cubicBezTo>
                  <a:cubicBezTo>
                    <a:pt x="13668" y="15873"/>
                    <a:pt x="13953" y="15650"/>
                    <a:pt x="14228" y="15650"/>
                  </a:cubicBezTo>
                  <a:cubicBezTo>
                    <a:pt x="14503" y="15650"/>
                    <a:pt x="14768" y="15881"/>
                    <a:pt x="15002" y="16088"/>
                  </a:cubicBezTo>
                  <a:cubicBezTo>
                    <a:pt x="15247" y="16295"/>
                    <a:pt x="15447" y="16452"/>
                    <a:pt x="15630" y="16452"/>
                  </a:cubicBezTo>
                  <a:cubicBezTo>
                    <a:pt x="15773" y="16452"/>
                    <a:pt x="15905" y="16353"/>
                    <a:pt x="16048" y="16113"/>
                  </a:cubicBezTo>
                  <a:cubicBezTo>
                    <a:pt x="16394" y="15501"/>
                    <a:pt x="16832" y="15319"/>
                    <a:pt x="17315" y="15319"/>
                  </a:cubicBezTo>
                  <a:cubicBezTo>
                    <a:pt x="17630" y="15319"/>
                    <a:pt x="17963" y="15393"/>
                    <a:pt x="18306" y="15476"/>
                  </a:cubicBezTo>
                  <a:cubicBezTo>
                    <a:pt x="18666" y="15559"/>
                    <a:pt x="19040" y="15633"/>
                    <a:pt x="19406" y="15633"/>
                  </a:cubicBezTo>
                  <a:cubicBezTo>
                    <a:pt x="19719" y="15633"/>
                    <a:pt x="20028" y="15575"/>
                    <a:pt x="20327" y="15418"/>
                  </a:cubicBezTo>
                  <a:cubicBezTo>
                    <a:pt x="21101" y="15046"/>
                    <a:pt x="21444" y="12902"/>
                    <a:pt x="21515" y="11164"/>
                  </a:cubicBezTo>
                  <a:cubicBezTo>
                    <a:pt x="21600" y="9277"/>
                    <a:pt x="21362" y="7655"/>
                    <a:pt x="20945" y="7217"/>
                  </a:cubicBezTo>
                  <a:cubicBezTo>
                    <a:pt x="20768" y="7034"/>
                    <a:pt x="20629" y="6952"/>
                    <a:pt x="20510" y="6952"/>
                  </a:cubicBezTo>
                  <a:cubicBezTo>
                    <a:pt x="20262" y="6952"/>
                    <a:pt x="20113" y="7299"/>
                    <a:pt x="19912" y="7771"/>
                  </a:cubicBezTo>
                  <a:cubicBezTo>
                    <a:pt x="19675" y="8408"/>
                    <a:pt x="19366" y="8872"/>
                    <a:pt x="19019" y="9070"/>
                  </a:cubicBezTo>
                  <a:cubicBezTo>
                    <a:pt x="18945" y="9103"/>
                    <a:pt x="18873" y="9120"/>
                    <a:pt x="18805" y="9120"/>
                  </a:cubicBezTo>
                  <a:cubicBezTo>
                    <a:pt x="18140" y="9120"/>
                    <a:pt x="17688" y="7688"/>
                    <a:pt x="17247" y="6323"/>
                  </a:cubicBezTo>
                  <a:cubicBezTo>
                    <a:pt x="17070" y="5743"/>
                    <a:pt x="16880" y="5222"/>
                    <a:pt x="16676" y="4701"/>
                  </a:cubicBezTo>
                  <a:cubicBezTo>
                    <a:pt x="16320" y="3832"/>
                    <a:pt x="16214" y="2640"/>
                    <a:pt x="16130" y="1713"/>
                  </a:cubicBezTo>
                  <a:cubicBezTo>
                    <a:pt x="16017" y="422"/>
                    <a:pt x="15950" y="0"/>
                    <a:pt x="1569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5" name="Google Shape;5127;p57"/>
            <p:cNvSpPr/>
            <p:nvPr/>
          </p:nvSpPr>
          <p:spPr>
            <a:xfrm>
              <a:off x="394910" y="94455"/>
              <a:ext cx="12701" cy="12701"/>
            </a:xfrm>
            <a:custGeom>
              <a:avLst/>
              <a:gdLst/>
              <a:ahLst/>
              <a:cxnLst>
                <a:cxn ang="0">
                  <a:pos x="wd2" y="hd2"/>
                </a:cxn>
                <a:cxn ang="5400000">
                  <a:pos x="wd2" y="hd2"/>
                </a:cxn>
                <a:cxn ang="10800000">
                  <a:pos x="wd2" y="hd2"/>
                </a:cxn>
                <a:cxn ang="16200000">
                  <a:pos x="wd2" y="hd2"/>
                </a:cxn>
              </a:cxnLst>
              <a:rect l="0" t="0" r="r" b="b"/>
              <a:pathLst>
                <a:path w="21357" h="21600" fill="norm" stroke="1" extrusionOk="0">
                  <a:moveTo>
                    <a:pt x="7828" y="0"/>
                  </a:moveTo>
                  <a:cubicBezTo>
                    <a:pt x="4726" y="0"/>
                    <a:pt x="1846" y="660"/>
                    <a:pt x="0" y="1603"/>
                  </a:cubicBezTo>
                  <a:cubicBezTo>
                    <a:pt x="4098" y="12073"/>
                    <a:pt x="10597" y="21600"/>
                    <a:pt x="15471" y="21600"/>
                  </a:cubicBezTo>
                  <a:cubicBezTo>
                    <a:pt x="15840" y="21600"/>
                    <a:pt x="16209" y="21600"/>
                    <a:pt x="16542" y="21411"/>
                  </a:cubicBezTo>
                  <a:cubicBezTo>
                    <a:pt x="18609" y="20751"/>
                    <a:pt x="20418" y="17167"/>
                    <a:pt x="21083" y="12168"/>
                  </a:cubicBezTo>
                  <a:cubicBezTo>
                    <a:pt x="21600" y="10187"/>
                    <a:pt x="21342" y="7923"/>
                    <a:pt x="20677" y="6603"/>
                  </a:cubicBezTo>
                  <a:cubicBezTo>
                    <a:pt x="18277" y="1698"/>
                    <a:pt x="12812" y="0"/>
                    <a:pt x="782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6" name="Google Shape;5128;p57"/>
            <p:cNvSpPr/>
            <p:nvPr/>
          </p:nvSpPr>
          <p:spPr>
            <a:xfrm>
              <a:off x="410789" y="96567"/>
              <a:ext cx="23816"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10" y="0"/>
                  </a:moveTo>
                  <a:cubicBezTo>
                    <a:pt x="17721" y="0"/>
                    <a:pt x="16982" y="80"/>
                    <a:pt x="16342" y="375"/>
                  </a:cubicBezTo>
                  <a:cubicBezTo>
                    <a:pt x="15086" y="750"/>
                    <a:pt x="13669" y="1018"/>
                    <a:pt x="12204" y="1313"/>
                  </a:cubicBezTo>
                  <a:cubicBezTo>
                    <a:pt x="7069" y="2519"/>
                    <a:pt x="0" y="4020"/>
                    <a:pt x="0" y="10318"/>
                  </a:cubicBezTo>
                  <a:cubicBezTo>
                    <a:pt x="0" y="16589"/>
                    <a:pt x="1330" y="20260"/>
                    <a:pt x="8189" y="21573"/>
                  </a:cubicBezTo>
                  <a:cubicBezTo>
                    <a:pt x="8399" y="21600"/>
                    <a:pt x="8620" y="21600"/>
                    <a:pt x="8830" y="21600"/>
                  </a:cubicBezTo>
                  <a:cubicBezTo>
                    <a:pt x="11711" y="21600"/>
                    <a:pt x="14519" y="19295"/>
                    <a:pt x="16686" y="15007"/>
                  </a:cubicBezTo>
                  <a:cubicBezTo>
                    <a:pt x="17117" y="14257"/>
                    <a:pt x="17499" y="13212"/>
                    <a:pt x="17758" y="12086"/>
                  </a:cubicBezTo>
                  <a:lnTo>
                    <a:pt x="17721" y="12086"/>
                  </a:lnTo>
                  <a:cubicBezTo>
                    <a:pt x="15775" y="12086"/>
                    <a:pt x="15307" y="10505"/>
                    <a:pt x="15258" y="9192"/>
                  </a:cubicBezTo>
                  <a:cubicBezTo>
                    <a:pt x="15172" y="6083"/>
                    <a:pt x="17672" y="3564"/>
                    <a:pt x="20258" y="2707"/>
                  </a:cubicBezTo>
                  <a:cubicBezTo>
                    <a:pt x="20738" y="2626"/>
                    <a:pt x="21206" y="2251"/>
                    <a:pt x="21600" y="1688"/>
                  </a:cubicBezTo>
                  <a:cubicBezTo>
                    <a:pt x="21378" y="1126"/>
                    <a:pt x="20393" y="0"/>
                    <a:pt x="1841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7" name="Google Shape;5129;p57"/>
            <p:cNvSpPr/>
            <p:nvPr/>
          </p:nvSpPr>
          <p:spPr>
            <a:xfrm>
              <a:off x="408413" y="83737"/>
              <a:ext cx="29235" cy="12701"/>
            </a:xfrm>
            <a:custGeom>
              <a:avLst/>
              <a:gdLst/>
              <a:ahLst/>
              <a:cxnLst>
                <a:cxn ang="0">
                  <a:pos x="wd2" y="hd2"/>
                </a:cxn>
                <a:cxn ang="5400000">
                  <a:pos x="wd2" y="hd2"/>
                </a:cxn>
                <a:cxn ang="10800000">
                  <a:pos x="wd2" y="hd2"/>
                </a:cxn>
                <a:cxn ang="16200000">
                  <a:pos x="wd2" y="hd2"/>
                </a:cxn>
              </a:cxnLst>
              <a:rect l="0" t="0" r="r" b="b"/>
              <a:pathLst>
                <a:path w="21571" h="21600" fill="norm" stroke="1" extrusionOk="0">
                  <a:moveTo>
                    <a:pt x="14517" y="0"/>
                  </a:moveTo>
                  <a:cubicBezTo>
                    <a:pt x="12854" y="0"/>
                    <a:pt x="11361" y="1084"/>
                    <a:pt x="10660" y="2863"/>
                  </a:cubicBezTo>
                  <a:cubicBezTo>
                    <a:pt x="9678" y="5465"/>
                    <a:pt x="7644" y="7113"/>
                    <a:pt x="5470" y="9108"/>
                  </a:cubicBezTo>
                  <a:cubicBezTo>
                    <a:pt x="3577" y="10627"/>
                    <a:pt x="421" y="13359"/>
                    <a:pt x="0" y="15918"/>
                  </a:cubicBezTo>
                  <a:cubicBezTo>
                    <a:pt x="70" y="16395"/>
                    <a:pt x="140" y="16829"/>
                    <a:pt x="281" y="17133"/>
                  </a:cubicBezTo>
                  <a:cubicBezTo>
                    <a:pt x="711" y="18607"/>
                    <a:pt x="1162" y="19084"/>
                    <a:pt x="1653" y="19084"/>
                  </a:cubicBezTo>
                  <a:cubicBezTo>
                    <a:pt x="2094" y="19084"/>
                    <a:pt x="2565" y="18694"/>
                    <a:pt x="3086" y="18347"/>
                  </a:cubicBezTo>
                  <a:cubicBezTo>
                    <a:pt x="3667" y="17870"/>
                    <a:pt x="4278" y="17393"/>
                    <a:pt x="4919" y="17393"/>
                  </a:cubicBezTo>
                  <a:cubicBezTo>
                    <a:pt x="5480" y="17393"/>
                    <a:pt x="6061" y="17740"/>
                    <a:pt x="6662" y="18824"/>
                  </a:cubicBezTo>
                  <a:cubicBezTo>
                    <a:pt x="6923" y="19258"/>
                    <a:pt x="7183" y="19475"/>
                    <a:pt x="7454" y="19475"/>
                  </a:cubicBezTo>
                  <a:cubicBezTo>
                    <a:pt x="8155" y="19475"/>
                    <a:pt x="8876" y="18130"/>
                    <a:pt x="9648" y="16699"/>
                  </a:cubicBezTo>
                  <a:cubicBezTo>
                    <a:pt x="10379" y="15007"/>
                    <a:pt x="11151" y="14096"/>
                    <a:pt x="11962" y="13793"/>
                  </a:cubicBezTo>
                  <a:cubicBezTo>
                    <a:pt x="12483" y="13793"/>
                    <a:pt x="13014" y="14573"/>
                    <a:pt x="13435" y="16222"/>
                  </a:cubicBezTo>
                  <a:cubicBezTo>
                    <a:pt x="14116" y="18867"/>
                    <a:pt x="16280" y="21600"/>
                    <a:pt x="18234" y="21600"/>
                  </a:cubicBezTo>
                  <a:cubicBezTo>
                    <a:pt x="19075" y="21600"/>
                    <a:pt x="19887" y="21123"/>
                    <a:pt x="20518" y="19865"/>
                  </a:cubicBezTo>
                  <a:cubicBezTo>
                    <a:pt x="21149" y="18824"/>
                    <a:pt x="21600" y="16092"/>
                    <a:pt x="21570" y="13055"/>
                  </a:cubicBezTo>
                  <a:cubicBezTo>
                    <a:pt x="21570" y="10019"/>
                    <a:pt x="21109" y="7417"/>
                    <a:pt x="20197" y="5161"/>
                  </a:cubicBezTo>
                  <a:cubicBezTo>
                    <a:pt x="18735" y="1518"/>
                    <a:pt x="16501" y="0"/>
                    <a:pt x="1451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8" name="Google Shape;5130;p57"/>
            <p:cNvSpPr/>
            <p:nvPr/>
          </p:nvSpPr>
          <p:spPr>
            <a:xfrm>
              <a:off x="466485" y="75287"/>
              <a:ext cx="46828" cy="24060"/>
            </a:xfrm>
            <a:custGeom>
              <a:avLst/>
              <a:gdLst/>
              <a:ahLst/>
              <a:cxnLst>
                <a:cxn ang="0">
                  <a:pos x="wd2" y="hd2"/>
                </a:cxn>
                <a:cxn ang="5400000">
                  <a:pos x="wd2" y="hd2"/>
                </a:cxn>
                <a:cxn ang="10800000">
                  <a:pos x="wd2" y="hd2"/>
                </a:cxn>
                <a:cxn ang="16200000">
                  <a:pos x="wd2" y="hd2"/>
                </a:cxn>
              </a:cxnLst>
              <a:rect l="0" t="0" r="r" b="b"/>
              <a:pathLst>
                <a:path w="21537" h="21600" fill="norm" stroke="1" extrusionOk="0">
                  <a:moveTo>
                    <a:pt x="3952" y="0"/>
                  </a:moveTo>
                  <a:cubicBezTo>
                    <a:pt x="2485" y="0"/>
                    <a:pt x="1142" y="268"/>
                    <a:pt x="462" y="768"/>
                  </a:cubicBezTo>
                  <a:cubicBezTo>
                    <a:pt x="199" y="939"/>
                    <a:pt x="6" y="1451"/>
                    <a:pt x="6" y="2011"/>
                  </a:cubicBezTo>
                  <a:cubicBezTo>
                    <a:pt x="-63" y="3511"/>
                    <a:pt x="549" y="5558"/>
                    <a:pt x="1273" y="6412"/>
                  </a:cubicBezTo>
                  <a:cubicBezTo>
                    <a:pt x="1442" y="6643"/>
                    <a:pt x="1636" y="6765"/>
                    <a:pt x="1835" y="6765"/>
                  </a:cubicBezTo>
                  <a:cubicBezTo>
                    <a:pt x="2016" y="6765"/>
                    <a:pt x="2204" y="6656"/>
                    <a:pt x="2366" y="6448"/>
                  </a:cubicBezTo>
                  <a:cubicBezTo>
                    <a:pt x="2828" y="5851"/>
                    <a:pt x="3378" y="5583"/>
                    <a:pt x="3946" y="5583"/>
                  </a:cubicBezTo>
                  <a:cubicBezTo>
                    <a:pt x="4951" y="5583"/>
                    <a:pt x="6019" y="6412"/>
                    <a:pt x="6762" y="7643"/>
                  </a:cubicBezTo>
                  <a:cubicBezTo>
                    <a:pt x="7505" y="8886"/>
                    <a:pt x="7786" y="10337"/>
                    <a:pt x="7524" y="11568"/>
                  </a:cubicBezTo>
                  <a:cubicBezTo>
                    <a:pt x="7224" y="12884"/>
                    <a:pt x="6356" y="13201"/>
                    <a:pt x="5314" y="13201"/>
                  </a:cubicBezTo>
                  <a:cubicBezTo>
                    <a:pt x="4833" y="13201"/>
                    <a:pt x="4321" y="13128"/>
                    <a:pt x="3809" y="13067"/>
                  </a:cubicBezTo>
                  <a:cubicBezTo>
                    <a:pt x="3496" y="12994"/>
                    <a:pt x="3184" y="12958"/>
                    <a:pt x="2872" y="12958"/>
                  </a:cubicBezTo>
                  <a:cubicBezTo>
                    <a:pt x="2622" y="12958"/>
                    <a:pt x="2372" y="12982"/>
                    <a:pt x="2123" y="13019"/>
                  </a:cubicBezTo>
                  <a:cubicBezTo>
                    <a:pt x="2429" y="14506"/>
                    <a:pt x="3084" y="15261"/>
                    <a:pt x="4102" y="15261"/>
                  </a:cubicBezTo>
                  <a:cubicBezTo>
                    <a:pt x="4627" y="15261"/>
                    <a:pt x="5251" y="15054"/>
                    <a:pt x="5976" y="14640"/>
                  </a:cubicBezTo>
                  <a:cubicBezTo>
                    <a:pt x="7043" y="14006"/>
                    <a:pt x="8161" y="13665"/>
                    <a:pt x="9273" y="13665"/>
                  </a:cubicBezTo>
                  <a:cubicBezTo>
                    <a:pt x="11527" y="13665"/>
                    <a:pt x="13713" y="15200"/>
                    <a:pt x="15417" y="18053"/>
                  </a:cubicBezTo>
                  <a:cubicBezTo>
                    <a:pt x="17103" y="20698"/>
                    <a:pt x="18327" y="21600"/>
                    <a:pt x="19233" y="21600"/>
                  </a:cubicBezTo>
                  <a:cubicBezTo>
                    <a:pt x="20182" y="21600"/>
                    <a:pt x="20788" y="20613"/>
                    <a:pt x="21212" y="19637"/>
                  </a:cubicBezTo>
                  <a:cubicBezTo>
                    <a:pt x="21406" y="19247"/>
                    <a:pt x="21537" y="18784"/>
                    <a:pt x="21537" y="18223"/>
                  </a:cubicBezTo>
                  <a:cubicBezTo>
                    <a:pt x="21518" y="17626"/>
                    <a:pt x="21100" y="17029"/>
                    <a:pt x="20731" y="16432"/>
                  </a:cubicBezTo>
                  <a:cubicBezTo>
                    <a:pt x="20138" y="15542"/>
                    <a:pt x="19308" y="14298"/>
                    <a:pt x="19789" y="12421"/>
                  </a:cubicBezTo>
                  <a:cubicBezTo>
                    <a:pt x="19901" y="12080"/>
                    <a:pt x="19901" y="11653"/>
                    <a:pt x="19789" y="11361"/>
                  </a:cubicBezTo>
                  <a:cubicBezTo>
                    <a:pt x="19351" y="9947"/>
                    <a:pt x="17384" y="8801"/>
                    <a:pt x="16073" y="8801"/>
                  </a:cubicBezTo>
                  <a:cubicBezTo>
                    <a:pt x="15068" y="8801"/>
                    <a:pt x="14431" y="7216"/>
                    <a:pt x="13862" y="5814"/>
                  </a:cubicBezTo>
                  <a:cubicBezTo>
                    <a:pt x="13369" y="4595"/>
                    <a:pt x="13076" y="3949"/>
                    <a:pt x="12782" y="3949"/>
                  </a:cubicBezTo>
                  <a:cubicBezTo>
                    <a:pt x="12732" y="3949"/>
                    <a:pt x="12676" y="3974"/>
                    <a:pt x="12620" y="4023"/>
                  </a:cubicBezTo>
                  <a:cubicBezTo>
                    <a:pt x="12332" y="4279"/>
                    <a:pt x="12070" y="4571"/>
                    <a:pt x="11808" y="4827"/>
                  </a:cubicBezTo>
                  <a:cubicBezTo>
                    <a:pt x="11383" y="5290"/>
                    <a:pt x="10990" y="5717"/>
                    <a:pt x="10640" y="5717"/>
                  </a:cubicBezTo>
                  <a:cubicBezTo>
                    <a:pt x="10503" y="5717"/>
                    <a:pt x="10378" y="5656"/>
                    <a:pt x="10259" y="5510"/>
                  </a:cubicBezTo>
                  <a:cubicBezTo>
                    <a:pt x="9797" y="4998"/>
                    <a:pt x="9753" y="3803"/>
                    <a:pt x="9753" y="2694"/>
                  </a:cubicBezTo>
                  <a:cubicBezTo>
                    <a:pt x="9753" y="2389"/>
                    <a:pt x="9647" y="2133"/>
                    <a:pt x="9429" y="1841"/>
                  </a:cubicBezTo>
                  <a:cubicBezTo>
                    <a:pt x="8480" y="573"/>
                    <a:pt x="6088" y="0"/>
                    <a:pt x="395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89" name="Google Shape;5131;p57"/>
            <p:cNvSpPr/>
            <p:nvPr/>
          </p:nvSpPr>
          <p:spPr>
            <a:xfrm>
              <a:off x="462635" y="99887"/>
              <a:ext cx="12701" cy="12701"/>
            </a:xfrm>
            <a:custGeom>
              <a:avLst/>
              <a:gdLst/>
              <a:ahLst/>
              <a:cxnLst>
                <a:cxn ang="0">
                  <a:pos x="wd2" y="hd2"/>
                </a:cxn>
                <a:cxn ang="5400000">
                  <a:pos x="wd2" y="hd2"/>
                </a:cxn>
                <a:cxn ang="10800000">
                  <a:pos x="wd2" y="hd2"/>
                </a:cxn>
                <a:cxn ang="16200000">
                  <a:pos x="wd2" y="hd2"/>
                </a:cxn>
              </a:cxnLst>
              <a:rect l="0" t="0" r="r" b="b"/>
              <a:pathLst>
                <a:path w="20504" h="21600" fill="norm" stroke="1" extrusionOk="0">
                  <a:moveTo>
                    <a:pt x="741" y="0"/>
                  </a:moveTo>
                  <a:cubicBezTo>
                    <a:pt x="456" y="0"/>
                    <a:pt x="143" y="220"/>
                    <a:pt x="58" y="1226"/>
                  </a:cubicBezTo>
                  <a:cubicBezTo>
                    <a:pt x="-739" y="7829"/>
                    <a:pt x="6831" y="17418"/>
                    <a:pt x="13604" y="20594"/>
                  </a:cubicBezTo>
                  <a:cubicBezTo>
                    <a:pt x="14600" y="21066"/>
                    <a:pt x="15995" y="21600"/>
                    <a:pt x="17332" y="21600"/>
                  </a:cubicBezTo>
                  <a:cubicBezTo>
                    <a:pt x="18414" y="21600"/>
                    <a:pt x="19467" y="21254"/>
                    <a:pt x="20178" y="20279"/>
                  </a:cubicBezTo>
                  <a:cubicBezTo>
                    <a:pt x="20861" y="19399"/>
                    <a:pt x="20463" y="17293"/>
                    <a:pt x="19068" y="14872"/>
                  </a:cubicBezTo>
                  <a:cubicBezTo>
                    <a:pt x="14999" y="7609"/>
                    <a:pt x="5237" y="0"/>
                    <a:pt x="133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0" name="Google Shape;5132;p57"/>
            <p:cNvSpPr/>
            <p:nvPr/>
          </p:nvSpPr>
          <p:spPr>
            <a:xfrm>
              <a:off x="505999" y="59541"/>
              <a:ext cx="12701" cy="12701"/>
            </a:xfrm>
            <a:custGeom>
              <a:avLst/>
              <a:gdLst/>
              <a:ahLst/>
              <a:cxnLst>
                <a:cxn ang="0">
                  <a:pos x="wd2" y="hd2"/>
                </a:cxn>
                <a:cxn ang="5400000">
                  <a:pos x="wd2" y="hd2"/>
                </a:cxn>
                <a:cxn ang="10800000">
                  <a:pos x="wd2" y="hd2"/>
                </a:cxn>
                <a:cxn ang="16200000">
                  <a:pos x="wd2" y="hd2"/>
                </a:cxn>
              </a:cxnLst>
              <a:rect l="0" t="0" r="r" b="b"/>
              <a:pathLst>
                <a:path w="21161" h="21600" fill="norm" stroke="1" extrusionOk="0">
                  <a:moveTo>
                    <a:pt x="0" y="0"/>
                  </a:moveTo>
                  <a:cubicBezTo>
                    <a:pt x="607" y="879"/>
                    <a:pt x="1314" y="2198"/>
                    <a:pt x="2123" y="3516"/>
                  </a:cubicBezTo>
                  <a:cubicBezTo>
                    <a:pt x="6167" y="10360"/>
                    <a:pt x="12738" y="21600"/>
                    <a:pt x="17219" y="21600"/>
                  </a:cubicBezTo>
                  <a:cubicBezTo>
                    <a:pt x="17455" y="21600"/>
                    <a:pt x="17691" y="21600"/>
                    <a:pt x="17927" y="21537"/>
                  </a:cubicBezTo>
                  <a:cubicBezTo>
                    <a:pt x="19241" y="21098"/>
                    <a:pt x="20286" y="19528"/>
                    <a:pt x="20892" y="17330"/>
                  </a:cubicBezTo>
                  <a:cubicBezTo>
                    <a:pt x="21128" y="16451"/>
                    <a:pt x="21600" y="15133"/>
                    <a:pt x="20185" y="12495"/>
                  </a:cubicBezTo>
                  <a:cubicBezTo>
                    <a:pt x="16175" y="4584"/>
                    <a:pt x="4718" y="0"/>
                    <a:pt x="13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1" name="Google Shape;5133;p57"/>
            <p:cNvSpPr/>
            <p:nvPr/>
          </p:nvSpPr>
          <p:spPr>
            <a:xfrm>
              <a:off x="470269" y="134081"/>
              <a:ext cx="12701" cy="12701"/>
            </a:xfrm>
            <a:custGeom>
              <a:avLst/>
              <a:gdLst/>
              <a:ahLst/>
              <a:cxnLst>
                <a:cxn ang="0">
                  <a:pos x="wd2" y="hd2"/>
                </a:cxn>
                <a:cxn ang="5400000">
                  <a:pos x="wd2" y="hd2"/>
                </a:cxn>
                <a:cxn ang="10800000">
                  <a:pos x="wd2" y="hd2"/>
                </a:cxn>
                <a:cxn ang="16200000">
                  <a:pos x="wd2" y="hd2"/>
                </a:cxn>
              </a:cxnLst>
              <a:rect l="0" t="0" r="r" b="b"/>
              <a:pathLst>
                <a:path w="19491" h="21600" fill="norm" stroke="1" extrusionOk="0">
                  <a:moveTo>
                    <a:pt x="6307" y="0"/>
                  </a:moveTo>
                  <a:cubicBezTo>
                    <a:pt x="3823" y="0"/>
                    <a:pt x="1650" y="2340"/>
                    <a:pt x="1029" y="5460"/>
                  </a:cubicBezTo>
                  <a:cubicBezTo>
                    <a:pt x="-1455" y="13020"/>
                    <a:pt x="1029" y="17040"/>
                    <a:pt x="3513" y="19140"/>
                  </a:cubicBezTo>
                  <a:cubicBezTo>
                    <a:pt x="5420" y="20760"/>
                    <a:pt x="7992" y="21600"/>
                    <a:pt x="10565" y="21600"/>
                  </a:cubicBezTo>
                  <a:cubicBezTo>
                    <a:pt x="13669" y="21600"/>
                    <a:pt x="16774" y="20340"/>
                    <a:pt x="18770" y="17460"/>
                  </a:cubicBezTo>
                  <a:cubicBezTo>
                    <a:pt x="19081" y="16800"/>
                    <a:pt x="20145" y="15120"/>
                    <a:pt x="18903" y="11340"/>
                  </a:cubicBezTo>
                  <a:cubicBezTo>
                    <a:pt x="16419" y="5040"/>
                    <a:pt x="11762" y="840"/>
                    <a:pt x="648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2" name="Google Shape;5134;p57"/>
            <p:cNvSpPr/>
            <p:nvPr/>
          </p:nvSpPr>
          <p:spPr>
            <a:xfrm>
              <a:off x="474837" y="116929"/>
              <a:ext cx="51688" cy="27442"/>
            </a:xfrm>
            <a:custGeom>
              <a:avLst/>
              <a:gdLst/>
              <a:ahLst/>
              <a:cxnLst>
                <a:cxn ang="0">
                  <a:pos x="wd2" y="hd2"/>
                </a:cxn>
                <a:cxn ang="5400000">
                  <a:pos x="wd2" y="hd2"/>
                </a:cxn>
                <a:cxn ang="10800000">
                  <a:pos x="wd2" y="hd2"/>
                </a:cxn>
                <a:cxn ang="16200000">
                  <a:pos x="wd2" y="hd2"/>
                </a:cxn>
              </a:cxnLst>
              <a:rect l="0" t="0" r="r" b="b"/>
              <a:pathLst>
                <a:path w="21374" h="21600" fill="norm" stroke="1" extrusionOk="0">
                  <a:moveTo>
                    <a:pt x="11032" y="0"/>
                  </a:moveTo>
                  <a:cubicBezTo>
                    <a:pt x="10947" y="0"/>
                    <a:pt x="10919" y="43"/>
                    <a:pt x="10919" y="43"/>
                  </a:cubicBezTo>
                  <a:cubicBezTo>
                    <a:pt x="10779" y="524"/>
                    <a:pt x="11526" y="3441"/>
                    <a:pt x="13025" y="5878"/>
                  </a:cubicBezTo>
                  <a:cubicBezTo>
                    <a:pt x="13379" y="6434"/>
                    <a:pt x="14024" y="7524"/>
                    <a:pt x="13671" y="8379"/>
                  </a:cubicBezTo>
                  <a:cubicBezTo>
                    <a:pt x="13564" y="8646"/>
                    <a:pt x="13384" y="8764"/>
                    <a:pt x="13148" y="8764"/>
                  </a:cubicBezTo>
                  <a:cubicBezTo>
                    <a:pt x="12025" y="8764"/>
                    <a:pt x="9718" y="6060"/>
                    <a:pt x="9033" y="5162"/>
                  </a:cubicBezTo>
                  <a:cubicBezTo>
                    <a:pt x="8567" y="4574"/>
                    <a:pt x="8168" y="4254"/>
                    <a:pt x="7915" y="4254"/>
                  </a:cubicBezTo>
                  <a:cubicBezTo>
                    <a:pt x="7814" y="4254"/>
                    <a:pt x="7741" y="4307"/>
                    <a:pt x="7696" y="4414"/>
                  </a:cubicBezTo>
                  <a:cubicBezTo>
                    <a:pt x="7438" y="5130"/>
                    <a:pt x="7753" y="7300"/>
                    <a:pt x="8365" y="8155"/>
                  </a:cubicBezTo>
                  <a:cubicBezTo>
                    <a:pt x="8836" y="8828"/>
                    <a:pt x="9033" y="9726"/>
                    <a:pt x="8932" y="10549"/>
                  </a:cubicBezTo>
                  <a:cubicBezTo>
                    <a:pt x="8853" y="11222"/>
                    <a:pt x="8561" y="11746"/>
                    <a:pt x="8207" y="11863"/>
                  </a:cubicBezTo>
                  <a:cubicBezTo>
                    <a:pt x="8123" y="11895"/>
                    <a:pt x="8045" y="11906"/>
                    <a:pt x="7960" y="11906"/>
                  </a:cubicBezTo>
                  <a:cubicBezTo>
                    <a:pt x="7309" y="11906"/>
                    <a:pt x="6573" y="11019"/>
                    <a:pt x="5945" y="9395"/>
                  </a:cubicBezTo>
                  <a:cubicBezTo>
                    <a:pt x="5574" y="8454"/>
                    <a:pt x="5237" y="7524"/>
                    <a:pt x="4945" y="6626"/>
                  </a:cubicBezTo>
                  <a:cubicBezTo>
                    <a:pt x="3862" y="3516"/>
                    <a:pt x="2997" y="1047"/>
                    <a:pt x="1172" y="866"/>
                  </a:cubicBezTo>
                  <a:cubicBezTo>
                    <a:pt x="1127" y="855"/>
                    <a:pt x="1088" y="855"/>
                    <a:pt x="1049" y="855"/>
                  </a:cubicBezTo>
                  <a:cubicBezTo>
                    <a:pt x="549" y="855"/>
                    <a:pt x="218" y="1090"/>
                    <a:pt x="88" y="1571"/>
                  </a:cubicBezTo>
                  <a:cubicBezTo>
                    <a:pt x="-226" y="2661"/>
                    <a:pt x="341" y="5205"/>
                    <a:pt x="1071" y="7000"/>
                  </a:cubicBezTo>
                  <a:cubicBezTo>
                    <a:pt x="2093" y="9501"/>
                    <a:pt x="3098" y="10517"/>
                    <a:pt x="4513" y="11938"/>
                  </a:cubicBezTo>
                  <a:cubicBezTo>
                    <a:pt x="4945" y="12344"/>
                    <a:pt x="5378" y="12793"/>
                    <a:pt x="5866" y="13317"/>
                  </a:cubicBezTo>
                  <a:cubicBezTo>
                    <a:pt x="6383" y="13873"/>
                    <a:pt x="6995" y="14065"/>
                    <a:pt x="7646" y="14065"/>
                  </a:cubicBezTo>
                  <a:cubicBezTo>
                    <a:pt x="8511" y="14065"/>
                    <a:pt x="9443" y="13712"/>
                    <a:pt x="10307" y="13392"/>
                  </a:cubicBezTo>
                  <a:cubicBezTo>
                    <a:pt x="11015" y="13093"/>
                    <a:pt x="11745" y="12911"/>
                    <a:pt x="12452" y="12836"/>
                  </a:cubicBezTo>
                  <a:cubicBezTo>
                    <a:pt x="12688" y="12836"/>
                    <a:pt x="12907" y="12868"/>
                    <a:pt x="13143" y="12986"/>
                  </a:cubicBezTo>
                  <a:cubicBezTo>
                    <a:pt x="13435" y="13060"/>
                    <a:pt x="13693" y="13435"/>
                    <a:pt x="13828" y="13990"/>
                  </a:cubicBezTo>
                  <a:cubicBezTo>
                    <a:pt x="14007" y="14899"/>
                    <a:pt x="13654" y="15871"/>
                    <a:pt x="13238" y="16951"/>
                  </a:cubicBezTo>
                  <a:cubicBezTo>
                    <a:pt x="12666" y="18490"/>
                    <a:pt x="12295" y="19644"/>
                    <a:pt x="12649" y="20510"/>
                  </a:cubicBezTo>
                  <a:cubicBezTo>
                    <a:pt x="13014" y="21333"/>
                    <a:pt x="13676" y="21600"/>
                    <a:pt x="14479" y="21600"/>
                  </a:cubicBezTo>
                  <a:cubicBezTo>
                    <a:pt x="15192" y="21600"/>
                    <a:pt x="16012" y="21386"/>
                    <a:pt x="16815" y="21183"/>
                  </a:cubicBezTo>
                  <a:cubicBezTo>
                    <a:pt x="17466" y="20991"/>
                    <a:pt x="18134" y="20809"/>
                    <a:pt x="18741" y="20734"/>
                  </a:cubicBezTo>
                  <a:cubicBezTo>
                    <a:pt x="19880" y="20617"/>
                    <a:pt x="19982" y="20018"/>
                    <a:pt x="20156" y="18939"/>
                  </a:cubicBezTo>
                  <a:cubicBezTo>
                    <a:pt x="20313" y="17817"/>
                    <a:pt x="20667" y="16876"/>
                    <a:pt x="21138" y="16203"/>
                  </a:cubicBezTo>
                  <a:cubicBezTo>
                    <a:pt x="21239" y="16096"/>
                    <a:pt x="21295" y="15978"/>
                    <a:pt x="21374" y="15871"/>
                  </a:cubicBezTo>
                  <a:cubicBezTo>
                    <a:pt x="21318" y="15722"/>
                    <a:pt x="21239" y="15604"/>
                    <a:pt x="21177" y="15455"/>
                  </a:cubicBezTo>
                  <a:cubicBezTo>
                    <a:pt x="20784" y="14749"/>
                    <a:pt x="20038" y="13392"/>
                    <a:pt x="20745" y="10517"/>
                  </a:cubicBezTo>
                  <a:cubicBezTo>
                    <a:pt x="21217" y="8646"/>
                    <a:pt x="20375" y="6210"/>
                    <a:pt x="19982" y="5280"/>
                  </a:cubicBezTo>
                  <a:cubicBezTo>
                    <a:pt x="19173" y="3335"/>
                    <a:pt x="18230" y="2212"/>
                    <a:pt x="17915" y="2138"/>
                  </a:cubicBezTo>
                  <a:cubicBezTo>
                    <a:pt x="17876" y="2661"/>
                    <a:pt x="17719" y="3142"/>
                    <a:pt x="17483" y="3409"/>
                  </a:cubicBezTo>
                  <a:cubicBezTo>
                    <a:pt x="17309" y="3602"/>
                    <a:pt x="17096" y="3698"/>
                    <a:pt x="16837" y="3698"/>
                  </a:cubicBezTo>
                  <a:cubicBezTo>
                    <a:pt x="16023" y="3698"/>
                    <a:pt x="14799" y="2790"/>
                    <a:pt x="13081" y="1421"/>
                  </a:cubicBezTo>
                  <a:cubicBezTo>
                    <a:pt x="12626" y="1047"/>
                    <a:pt x="12138" y="641"/>
                    <a:pt x="11683" y="342"/>
                  </a:cubicBezTo>
                  <a:cubicBezTo>
                    <a:pt x="11340" y="64"/>
                    <a:pt x="11138" y="0"/>
                    <a:pt x="1103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3" name="Google Shape;5135;p57"/>
            <p:cNvSpPr/>
            <p:nvPr/>
          </p:nvSpPr>
          <p:spPr>
            <a:xfrm>
              <a:off x="511361" y="11315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0618" y="21600"/>
                  </a:lnTo>
                  <a:cubicBezTo>
                    <a:pt x="20618" y="21600"/>
                    <a:pt x="20618" y="9257"/>
                    <a:pt x="21600" y="9257"/>
                  </a:cubicBez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4" name="Google Shape;5136;p57"/>
            <p:cNvSpPr/>
            <p:nvPr/>
          </p:nvSpPr>
          <p:spPr>
            <a:xfrm>
              <a:off x="522037" y="84411"/>
              <a:ext cx="22600" cy="14705"/>
            </a:xfrm>
            <a:custGeom>
              <a:avLst/>
              <a:gdLst/>
              <a:ahLst/>
              <a:cxnLst>
                <a:cxn ang="0">
                  <a:pos x="wd2" y="hd2"/>
                </a:cxn>
                <a:cxn ang="5400000">
                  <a:pos x="wd2" y="hd2"/>
                </a:cxn>
                <a:cxn ang="10800000">
                  <a:pos x="wd2" y="hd2"/>
                </a:cxn>
                <a:cxn ang="16200000">
                  <a:pos x="wd2" y="hd2"/>
                </a:cxn>
              </a:cxnLst>
              <a:rect l="0" t="0" r="r" b="b"/>
              <a:pathLst>
                <a:path w="21124" h="21600" fill="norm" stroke="1" extrusionOk="0">
                  <a:moveTo>
                    <a:pt x="704" y="0"/>
                  </a:moveTo>
                  <a:cubicBezTo>
                    <a:pt x="526" y="0"/>
                    <a:pt x="348" y="140"/>
                    <a:pt x="196" y="359"/>
                  </a:cubicBezTo>
                  <a:cubicBezTo>
                    <a:pt x="-337" y="1616"/>
                    <a:pt x="196" y="6163"/>
                    <a:pt x="2024" y="11528"/>
                  </a:cubicBezTo>
                  <a:cubicBezTo>
                    <a:pt x="4067" y="17471"/>
                    <a:pt x="6681" y="21580"/>
                    <a:pt x="8458" y="21580"/>
                  </a:cubicBezTo>
                  <a:cubicBezTo>
                    <a:pt x="8686" y="21600"/>
                    <a:pt x="8915" y="21600"/>
                    <a:pt x="9143" y="21600"/>
                  </a:cubicBezTo>
                  <a:cubicBezTo>
                    <a:pt x="13001" y="21600"/>
                    <a:pt x="16847" y="20483"/>
                    <a:pt x="20463" y="18309"/>
                  </a:cubicBezTo>
                  <a:cubicBezTo>
                    <a:pt x="20679" y="18170"/>
                    <a:pt x="20908" y="18030"/>
                    <a:pt x="21123" y="17890"/>
                  </a:cubicBezTo>
                  <a:lnTo>
                    <a:pt x="21035" y="17751"/>
                  </a:lnTo>
                  <a:cubicBezTo>
                    <a:pt x="20324" y="16694"/>
                    <a:pt x="18814" y="14460"/>
                    <a:pt x="20730" y="10551"/>
                  </a:cubicBezTo>
                  <a:cubicBezTo>
                    <a:pt x="21263" y="9374"/>
                    <a:pt x="20996" y="9015"/>
                    <a:pt x="20857" y="8816"/>
                  </a:cubicBezTo>
                  <a:cubicBezTo>
                    <a:pt x="20159" y="7659"/>
                    <a:pt x="18306" y="7240"/>
                    <a:pt x="16796" y="7240"/>
                  </a:cubicBezTo>
                  <a:cubicBezTo>
                    <a:pt x="15819" y="7240"/>
                    <a:pt x="14981" y="7419"/>
                    <a:pt x="14689" y="7699"/>
                  </a:cubicBezTo>
                  <a:cubicBezTo>
                    <a:pt x="14549" y="7978"/>
                    <a:pt x="14372" y="8177"/>
                    <a:pt x="14105" y="8317"/>
                  </a:cubicBezTo>
                  <a:cubicBezTo>
                    <a:pt x="13978" y="8397"/>
                    <a:pt x="13851" y="8417"/>
                    <a:pt x="13699" y="8417"/>
                  </a:cubicBezTo>
                  <a:cubicBezTo>
                    <a:pt x="12925" y="8417"/>
                    <a:pt x="11669" y="7479"/>
                    <a:pt x="8902" y="5245"/>
                  </a:cubicBezTo>
                  <a:cubicBezTo>
                    <a:pt x="7036" y="3710"/>
                    <a:pt x="2557" y="20"/>
                    <a:pt x="818" y="20"/>
                  </a:cubicBezTo>
                  <a:cubicBezTo>
                    <a:pt x="780" y="0"/>
                    <a:pt x="742" y="0"/>
                    <a:pt x="70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5" name="Google Shape;5137;p57"/>
            <p:cNvSpPr/>
            <p:nvPr/>
          </p:nvSpPr>
          <p:spPr>
            <a:xfrm>
              <a:off x="536611" y="97843"/>
              <a:ext cx="1996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05" y="0"/>
                  </a:moveTo>
                  <a:cubicBezTo>
                    <a:pt x="17177" y="0"/>
                    <a:pt x="14253" y="776"/>
                    <a:pt x="10697" y="2846"/>
                  </a:cubicBezTo>
                  <a:cubicBezTo>
                    <a:pt x="4467" y="6467"/>
                    <a:pt x="867" y="11447"/>
                    <a:pt x="0" y="14422"/>
                  </a:cubicBezTo>
                  <a:cubicBezTo>
                    <a:pt x="1513" y="19207"/>
                    <a:pt x="3703" y="21600"/>
                    <a:pt x="6333" y="21600"/>
                  </a:cubicBezTo>
                  <a:cubicBezTo>
                    <a:pt x="8331" y="21600"/>
                    <a:pt x="10580" y="20177"/>
                    <a:pt x="13004" y="17332"/>
                  </a:cubicBezTo>
                  <a:cubicBezTo>
                    <a:pt x="17280" y="12352"/>
                    <a:pt x="20513" y="4915"/>
                    <a:pt x="21600" y="582"/>
                  </a:cubicBezTo>
                  <a:cubicBezTo>
                    <a:pt x="21086" y="194"/>
                    <a:pt x="20263" y="0"/>
                    <a:pt x="1920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6" name="Google Shape;5138;p57"/>
            <p:cNvSpPr/>
            <p:nvPr/>
          </p:nvSpPr>
          <p:spPr>
            <a:xfrm>
              <a:off x="532280" y="136484"/>
              <a:ext cx="24148" cy="12701"/>
            </a:xfrm>
            <a:custGeom>
              <a:avLst/>
              <a:gdLst/>
              <a:ahLst/>
              <a:cxnLst>
                <a:cxn ang="0">
                  <a:pos x="wd2" y="hd2"/>
                </a:cxn>
                <a:cxn ang="5400000">
                  <a:pos x="wd2" y="hd2"/>
                </a:cxn>
                <a:cxn ang="10800000">
                  <a:pos x="wd2" y="hd2"/>
                </a:cxn>
                <a:cxn ang="16200000">
                  <a:pos x="wd2" y="hd2"/>
                </a:cxn>
              </a:cxnLst>
              <a:rect l="0" t="0" r="r" b="b"/>
              <a:pathLst>
                <a:path w="21142" h="21600" fill="norm" stroke="1" extrusionOk="0">
                  <a:moveTo>
                    <a:pt x="11995" y="0"/>
                  </a:moveTo>
                  <a:cubicBezTo>
                    <a:pt x="9593" y="0"/>
                    <a:pt x="6835" y="2010"/>
                    <a:pt x="4577" y="4528"/>
                  </a:cubicBezTo>
                  <a:cubicBezTo>
                    <a:pt x="1581" y="7918"/>
                    <a:pt x="36" y="11405"/>
                    <a:pt x="0" y="12495"/>
                  </a:cubicBezTo>
                  <a:cubicBezTo>
                    <a:pt x="2318" y="16079"/>
                    <a:pt x="13005" y="21600"/>
                    <a:pt x="18402" y="21600"/>
                  </a:cubicBezTo>
                  <a:cubicBezTo>
                    <a:pt x="18628" y="21600"/>
                    <a:pt x="18854" y="21600"/>
                    <a:pt x="19056" y="21576"/>
                  </a:cubicBezTo>
                  <a:cubicBezTo>
                    <a:pt x="20185" y="21406"/>
                    <a:pt x="20887" y="20631"/>
                    <a:pt x="21053" y="19275"/>
                  </a:cubicBezTo>
                  <a:cubicBezTo>
                    <a:pt x="21600" y="15885"/>
                    <a:pt x="19603" y="8354"/>
                    <a:pt x="15478" y="2083"/>
                  </a:cubicBezTo>
                  <a:cubicBezTo>
                    <a:pt x="14527" y="605"/>
                    <a:pt x="13314" y="0"/>
                    <a:pt x="1199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7" name="Google Shape;5139;p57"/>
            <p:cNvSpPr/>
            <p:nvPr/>
          </p:nvSpPr>
          <p:spPr>
            <a:xfrm>
              <a:off x="488925" y="157227"/>
              <a:ext cx="45358" cy="39240"/>
            </a:xfrm>
            <a:custGeom>
              <a:avLst/>
              <a:gdLst/>
              <a:ahLst/>
              <a:cxnLst>
                <a:cxn ang="0">
                  <a:pos x="wd2" y="hd2"/>
                </a:cxn>
                <a:cxn ang="5400000">
                  <a:pos x="wd2" y="hd2"/>
                </a:cxn>
                <a:cxn ang="10800000">
                  <a:pos x="wd2" y="hd2"/>
                </a:cxn>
                <a:cxn ang="16200000">
                  <a:pos x="wd2" y="hd2"/>
                </a:cxn>
              </a:cxnLst>
              <a:rect l="0" t="0" r="r" b="b"/>
              <a:pathLst>
                <a:path w="21488" h="21600" fill="norm" stroke="1" extrusionOk="0">
                  <a:moveTo>
                    <a:pt x="15850" y="0"/>
                  </a:moveTo>
                  <a:cubicBezTo>
                    <a:pt x="15362" y="0"/>
                    <a:pt x="14873" y="67"/>
                    <a:pt x="14390" y="217"/>
                  </a:cubicBezTo>
                  <a:cubicBezTo>
                    <a:pt x="13696" y="344"/>
                    <a:pt x="13020" y="605"/>
                    <a:pt x="12409" y="1002"/>
                  </a:cubicBezTo>
                  <a:lnTo>
                    <a:pt x="12480" y="1054"/>
                  </a:lnTo>
                  <a:cubicBezTo>
                    <a:pt x="13290" y="1420"/>
                    <a:pt x="13715" y="1891"/>
                    <a:pt x="13760" y="2437"/>
                  </a:cubicBezTo>
                  <a:cubicBezTo>
                    <a:pt x="13760" y="2803"/>
                    <a:pt x="13580" y="3169"/>
                    <a:pt x="13290" y="3333"/>
                  </a:cubicBezTo>
                  <a:cubicBezTo>
                    <a:pt x="13046" y="3490"/>
                    <a:pt x="12724" y="3580"/>
                    <a:pt x="12351" y="3580"/>
                  </a:cubicBezTo>
                  <a:cubicBezTo>
                    <a:pt x="11682" y="3580"/>
                    <a:pt x="10852" y="3296"/>
                    <a:pt x="10048" y="2623"/>
                  </a:cubicBezTo>
                  <a:cubicBezTo>
                    <a:pt x="9650" y="2287"/>
                    <a:pt x="9096" y="2153"/>
                    <a:pt x="8485" y="2153"/>
                  </a:cubicBezTo>
                  <a:cubicBezTo>
                    <a:pt x="6929" y="2153"/>
                    <a:pt x="4999" y="3049"/>
                    <a:pt x="4369" y="4014"/>
                  </a:cubicBezTo>
                  <a:cubicBezTo>
                    <a:pt x="4079" y="4455"/>
                    <a:pt x="4124" y="4768"/>
                    <a:pt x="4484" y="5112"/>
                  </a:cubicBezTo>
                  <a:cubicBezTo>
                    <a:pt x="4999" y="5606"/>
                    <a:pt x="6015" y="5606"/>
                    <a:pt x="6935" y="5606"/>
                  </a:cubicBezTo>
                  <a:cubicBezTo>
                    <a:pt x="8042" y="5606"/>
                    <a:pt x="8987" y="5635"/>
                    <a:pt x="9328" y="6443"/>
                  </a:cubicBezTo>
                  <a:cubicBezTo>
                    <a:pt x="9617" y="7100"/>
                    <a:pt x="9347" y="7990"/>
                    <a:pt x="8447" y="9402"/>
                  </a:cubicBezTo>
                  <a:cubicBezTo>
                    <a:pt x="7681" y="10628"/>
                    <a:pt x="6935" y="11286"/>
                    <a:pt x="6170" y="11413"/>
                  </a:cubicBezTo>
                  <a:cubicBezTo>
                    <a:pt x="6086" y="11428"/>
                    <a:pt x="5996" y="11435"/>
                    <a:pt x="5912" y="11435"/>
                  </a:cubicBezTo>
                  <a:cubicBezTo>
                    <a:pt x="5038" y="11435"/>
                    <a:pt x="4324" y="10748"/>
                    <a:pt x="3629" y="10105"/>
                  </a:cubicBezTo>
                  <a:cubicBezTo>
                    <a:pt x="2928" y="9455"/>
                    <a:pt x="2240" y="8819"/>
                    <a:pt x="1461" y="8819"/>
                  </a:cubicBezTo>
                  <a:cubicBezTo>
                    <a:pt x="1365" y="8819"/>
                    <a:pt x="1268" y="8834"/>
                    <a:pt x="1172" y="8849"/>
                  </a:cubicBezTo>
                  <a:cubicBezTo>
                    <a:pt x="657" y="8954"/>
                    <a:pt x="46" y="9216"/>
                    <a:pt x="1" y="9978"/>
                  </a:cubicBezTo>
                  <a:cubicBezTo>
                    <a:pt x="-44" y="11024"/>
                    <a:pt x="1107" y="12930"/>
                    <a:pt x="3873" y="13902"/>
                  </a:cubicBezTo>
                  <a:cubicBezTo>
                    <a:pt x="6466" y="14791"/>
                    <a:pt x="7411" y="16204"/>
                    <a:pt x="8382" y="17669"/>
                  </a:cubicBezTo>
                  <a:cubicBezTo>
                    <a:pt x="9148" y="18924"/>
                    <a:pt x="10093" y="20001"/>
                    <a:pt x="11148" y="20860"/>
                  </a:cubicBezTo>
                  <a:cubicBezTo>
                    <a:pt x="11817" y="21383"/>
                    <a:pt x="12248" y="21600"/>
                    <a:pt x="12589" y="21600"/>
                  </a:cubicBezTo>
                  <a:cubicBezTo>
                    <a:pt x="13027" y="21600"/>
                    <a:pt x="13297" y="21234"/>
                    <a:pt x="13696" y="20703"/>
                  </a:cubicBezTo>
                  <a:cubicBezTo>
                    <a:pt x="14307" y="19866"/>
                    <a:pt x="15104" y="18760"/>
                    <a:pt x="16989" y="18760"/>
                  </a:cubicBezTo>
                  <a:cubicBezTo>
                    <a:pt x="17053" y="18760"/>
                    <a:pt x="17118" y="18767"/>
                    <a:pt x="17182" y="18767"/>
                  </a:cubicBezTo>
                  <a:lnTo>
                    <a:pt x="17298" y="18767"/>
                  </a:lnTo>
                  <a:cubicBezTo>
                    <a:pt x="19974" y="18767"/>
                    <a:pt x="20630" y="14425"/>
                    <a:pt x="21080" y="11233"/>
                  </a:cubicBezTo>
                  <a:cubicBezTo>
                    <a:pt x="21215" y="10419"/>
                    <a:pt x="21305" y="9716"/>
                    <a:pt x="21440" y="9163"/>
                  </a:cubicBezTo>
                  <a:cubicBezTo>
                    <a:pt x="21556" y="8618"/>
                    <a:pt x="21466" y="8147"/>
                    <a:pt x="21125" y="7908"/>
                  </a:cubicBezTo>
                  <a:cubicBezTo>
                    <a:pt x="20951" y="7795"/>
                    <a:pt x="20758" y="7736"/>
                    <a:pt x="20572" y="7736"/>
                  </a:cubicBezTo>
                  <a:cubicBezTo>
                    <a:pt x="20372" y="7736"/>
                    <a:pt x="20173" y="7803"/>
                    <a:pt x="19999" y="7937"/>
                  </a:cubicBezTo>
                  <a:cubicBezTo>
                    <a:pt x="19974" y="7990"/>
                    <a:pt x="19839" y="8117"/>
                    <a:pt x="20019" y="8513"/>
                  </a:cubicBezTo>
                  <a:cubicBezTo>
                    <a:pt x="20585" y="9739"/>
                    <a:pt x="20540" y="11047"/>
                    <a:pt x="20154" y="11622"/>
                  </a:cubicBezTo>
                  <a:cubicBezTo>
                    <a:pt x="20051" y="11816"/>
                    <a:pt x="19851" y="11936"/>
                    <a:pt x="19652" y="11936"/>
                  </a:cubicBezTo>
                  <a:cubicBezTo>
                    <a:pt x="19601" y="11936"/>
                    <a:pt x="19556" y="11929"/>
                    <a:pt x="19504" y="11914"/>
                  </a:cubicBezTo>
                  <a:cubicBezTo>
                    <a:pt x="19118" y="11809"/>
                    <a:pt x="18893" y="11338"/>
                    <a:pt x="18784" y="10449"/>
                  </a:cubicBezTo>
                  <a:cubicBezTo>
                    <a:pt x="18687" y="9836"/>
                    <a:pt x="18423" y="9679"/>
                    <a:pt x="17587" y="9679"/>
                  </a:cubicBezTo>
                  <a:cubicBezTo>
                    <a:pt x="17452" y="9679"/>
                    <a:pt x="17304" y="9679"/>
                    <a:pt x="17137" y="9686"/>
                  </a:cubicBezTo>
                  <a:cubicBezTo>
                    <a:pt x="17002" y="9694"/>
                    <a:pt x="16854" y="9694"/>
                    <a:pt x="16706" y="9694"/>
                  </a:cubicBezTo>
                  <a:cubicBezTo>
                    <a:pt x="15902" y="9694"/>
                    <a:pt x="15014" y="9574"/>
                    <a:pt x="14480" y="8670"/>
                  </a:cubicBezTo>
                  <a:cubicBezTo>
                    <a:pt x="14255" y="8356"/>
                    <a:pt x="14191" y="7937"/>
                    <a:pt x="14281" y="7571"/>
                  </a:cubicBezTo>
                  <a:cubicBezTo>
                    <a:pt x="14461" y="6786"/>
                    <a:pt x="15291" y="6368"/>
                    <a:pt x="16326" y="5867"/>
                  </a:cubicBezTo>
                  <a:cubicBezTo>
                    <a:pt x="17362" y="5344"/>
                    <a:pt x="18533" y="4768"/>
                    <a:pt x="18983" y="3804"/>
                  </a:cubicBezTo>
                  <a:cubicBezTo>
                    <a:pt x="19144" y="3460"/>
                    <a:pt x="19099" y="3304"/>
                    <a:pt x="19073" y="3251"/>
                  </a:cubicBezTo>
                  <a:cubicBezTo>
                    <a:pt x="18964" y="2855"/>
                    <a:pt x="18308" y="2571"/>
                    <a:pt x="17793" y="2309"/>
                  </a:cubicBezTo>
                  <a:cubicBezTo>
                    <a:pt x="17118" y="1996"/>
                    <a:pt x="16462" y="1682"/>
                    <a:pt x="16307" y="1024"/>
                  </a:cubicBezTo>
                  <a:cubicBezTo>
                    <a:pt x="16217" y="688"/>
                    <a:pt x="16281" y="321"/>
                    <a:pt x="16462" y="30"/>
                  </a:cubicBezTo>
                  <a:cubicBezTo>
                    <a:pt x="16262" y="7"/>
                    <a:pt x="16056" y="0"/>
                    <a:pt x="1585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8" name="Google Shape;5140;p57"/>
            <p:cNvSpPr/>
            <p:nvPr/>
          </p:nvSpPr>
          <p:spPr>
            <a:xfrm>
              <a:off x="532534" y="113847"/>
              <a:ext cx="125784" cy="36987"/>
            </a:xfrm>
            <a:custGeom>
              <a:avLst/>
              <a:gdLst/>
              <a:ahLst/>
              <a:cxnLst>
                <a:cxn ang="0">
                  <a:pos x="wd2" y="hd2"/>
                </a:cxn>
                <a:cxn ang="5400000">
                  <a:pos x="wd2" y="hd2"/>
                </a:cxn>
                <a:cxn ang="10800000">
                  <a:pos x="wd2" y="hd2"/>
                </a:cxn>
                <a:cxn ang="16200000">
                  <a:pos x="wd2" y="hd2"/>
                </a:cxn>
              </a:cxnLst>
              <a:rect l="0" t="0" r="r" b="b"/>
              <a:pathLst>
                <a:path w="21528" h="21600" fill="norm" stroke="1" extrusionOk="0">
                  <a:moveTo>
                    <a:pt x="1465" y="0"/>
                  </a:moveTo>
                  <a:cubicBezTo>
                    <a:pt x="800" y="0"/>
                    <a:pt x="184" y="349"/>
                    <a:pt x="22" y="1023"/>
                  </a:cubicBezTo>
                  <a:cubicBezTo>
                    <a:pt x="6" y="1110"/>
                    <a:pt x="-27" y="1245"/>
                    <a:pt x="45" y="1610"/>
                  </a:cubicBezTo>
                  <a:cubicBezTo>
                    <a:pt x="333" y="3021"/>
                    <a:pt x="2527" y="5939"/>
                    <a:pt x="3468" y="5939"/>
                  </a:cubicBezTo>
                  <a:cubicBezTo>
                    <a:pt x="3487" y="5939"/>
                    <a:pt x="3503" y="5939"/>
                    <a:pt x="3519" y="5939"/>
                  </a:cubicBezTo>
                  <a:cubicBezTo>
                    <a:pt x="3691" y="5907"/>
                    <a:pt x="3772" y="5796"/>
                    <a:pt x="3789" y="5685"/>
                  </a:cubicBezTo>
                  <a:cubicBezTo>
                    <a:pt x="3854" y="5273"/>
                    <a:pt x="3975" y="4996"/>
                    <a:pt x="4121" y="4940"/>
                  </a:cubicBezTo>
                  <a:cubicBezTo>
                    <a:pt x="4130" y="4940"/>
                    <a:pt x="4140" y="4932"/>
                    <a:pt x="4149" y="4932"/>
                  </a:cubicBezTo>
                  <a:cubicBezTo>
                    <a:pt x="4523" y="4932"/>
                    <a:pt x="4948" y="6661"/>
                    <a:pt x="5506" y="9071"/>
                  </a:cubicBezTo>
                  <a:cubicBezTo>
                    <a:pt x="5587" y="9404"/>
                    <a:pt x="5659" y="9769"/>
                    <a:pt x="5734" y="10047"/>
                  </a:cubicBezTo>
                  <a:cubicBezTo>
                    <a:pt x="6034" y="11323"/>
                    <a:pt x="5936" y="12267"/>
                    <a:pt x="5831" y="13211"/>
                  </a:cubicBezTo>
                  <a:cubicBezTo>
                    <a:pt x="5676" y="14408"/>
                    <a:pt x="5676" y="15740"/>
                    <a:pt x="5815" y="16930"/>
                  </a:cubicBezTo>
                  <a:lnTo>
                    <a:pt x="5815" y="16961"/>
                  </a:lnTo>
                  <a:cubicBezTo>
                    <a:pt x="5985" y="18579"/>
                    <a:pt x="6124" y="18809"/>
                    <a:pt x="6326" y="18809"/>
                  </a:cubicBezTo>
                  <a:cubicBezTo>
                    <a:pt x="6368" y="18809"/>
                    <a:pt x="6410" y="18801"/>
                    <a:pt x="6456" y="18793"/>
                  </a:cubicBezTo>
                  <a:cubicBezTo>
                    <a:pt x="6512" y="18777"/>
                    <a:pt x="6575" y="18761"/>
                    <a:pt x="6638" y="18761"/>
                  </a:cubicBezTo>
                  <a:cubicBezTo>
                    <a:pt x="6812" y="18761"/>
                    <a:pt x="7012" y="18872"/>
                    <a:pt x="7221" y="19404"/>
                  </a:cubicBezTo>
                  <a:cubicBezTo>
                    <a:pt x="7611" y="20355"/>
                    <a:pt x="8116" y="21013"/>
                    <a:pt x="8536" y="21013"/>
                  </a:cubicBezTo>
                  <a:cubicBezTo>
                    <a:pt x="8764" y="21013"/>
                    <a:pt x="8969" y="20823"/>
                    <a:pt x="9117" y="20371"/>
                  </a:cubicBezTo>
                  <a:cubicBezTo>
                    <a:pt x="9215" y="20093"/>
                    <a:pt x="9296" y="19848"/>
                    <a:pt x="9368" y="19594"/>
                  </a:cubicBezTo>
                  <a:cubicBezTo>
                    <a:pt x="9605" y="18848"/>
                    <a:pt x="9768" y="18317"/>
                    <a:pt x="9940" y="18317"/>
                  </a:cubicBezTo>
                  <a:lnTo>
                    <a:pt x="9996" y="18317"/>
                  </a:lnTo>
                  <a:cubicBezTo>
                    <a:pt x="10126" y="18460"/>
                    <a:pt x="10223" y="18793"/>
                    <a:pt x="10265" y="19205"/>
                  </a:cubicBezTo>
                  <a:cubicBezTo>
                    <a:pt x="10509" y="21180"/>
                    <a:pt x="11973" y="21426"/>
                    <a:pt x="14355" y="21592"/>
                  </a:cubicBezTo>
                  <a:cubicBezTo>
                    <a:pt x="14420" y="21600"/>
                    <a:pt x="14483" y="21600"/>
                    <a:pt x="14541" y="21600"/>
                  </a:cubicBezTo>
                  <a:cubicBezTo>
                    <a:pt x="15940" y="21600"/>
                    <a:pt x="16293" y="20395"/>
                    <a:pt x="16505" y="19649"/>
                  </a:cubicBezTo>
                  <a:cubicBezTo>
                    <a:pt x="16623" y="19245"/>
                    <a:pt x="16728" y="18936"/>
                    <a:pt x="16881" y="18936"/>
                  </a:cubicBezTo>
                  <a:cubicBezTo>
                    <a:pt x="16979" y="18936"/>
                    <a:pt x="17093" y="19055"/>
                    <a:pt x="17244" y="19348"/>
                  </a:cubicBezTo>
                  <a:cubicBezTo>
                    <a:pt x="17695" y="20228"/>
                    <a:pt x="18564" y="20609"/>
                    <a:pt x="19349" y="20609"/>
                  </a:cubicBezTo>
                  <a:cubicBezTo>
                    <a:pt x="19795" y="20609"/>
                    <a:pt x="20216" y="20482"/>
                    <a:pt x="20516" y="20260"/>
                  </a:cubicBezTo>
                  <a:cubicBezTo>
                    <a:pt x="21190" y="19760"/>
                    <a:pt x="21573" y="15875"/>
                    <a:pt x="21524" y="13932"/>
                  </a:cubicBezTo>
                  <a:cubicBezTo>
                    <a:pt x="21417" y="13377"/>
                    <a:pt x="20337" y="12378"/>
                    <a:pt x="18334" y="11878"/>
                  </a:cubicBezTo>
                  <a:cubicBezTo>
                    <a:pt x="17762" y="11736"/>
                    <a:pt x="17218" y="11672"/>
                    <a:pt x="16730" y="11672"/>
                  </a:cubicBezTo>
                  <a:cubicBezTo>
                    <a:pt x="15682" y="11672"/>
                    <a:pt x="14887" y="11981"/>
                    <a:pt x="14592" y="12576"/>
                  </a:cubicBezTo>
                  <a:cubicBezTo>
                    <a:pt x="14272" y="13203"/>
                    <a:pt x="13902" y="13409"/>
                    <a:pt x="13521" y="13409"/>
                  </a:cubicBezTo>
                  <a:cubicBezTo>
                    <a:pt x="13165" y="13409"/>
                    <a:pt x="12803" y="13234"/>
                    <a:pt x="12461" y="13076"/>
                  </a:cubicBezTo>
                  <a:cubicBezTo>
                    <a:pt x="12138" y="12917"/>
                    <a:pt x="11829" y="12767"/>
                    <a:pt x="11557" y="12767"/>
                  </a:cubicBezTo>
                  <a:cubicBezTo>
                    <a:pt x="11334" y="12767"/>
                    <a:pt x="11137" y="12870"/>
                    <a:pt x="10981" y="13155"/>
                  </a:cubicBezTo>
                  <a:cubicBezTo>
                    <a:pt x="10802" y="13488"/>
                    <a:pt x="10660" y="13623"/>
                    <a:pt x="10539" y="13623"/>
                  </a:cubicBezTo>
                  <a:cubicBezTo>
                    <a:pt x="10321" y="13623"/>
                    <a:pt x="10179" y="13179"/>
                    <a:pt x="10038" y="12711"/>
                  </a:cubicBezTo>
                  <a:cubicBezTo>
                    <a:pt x="9807" y="12013"/>
                    <a:pt x="9540" y="11212"/>
                    <a:pt x="8815" y="11101"/>
                  </a:cubicBezTo>
                  <a:cubicBezTo>
                    <a:pt x="8336" y="11046"/>
                    <a:pt x="8109" y="10737"/>
                    <a:pt x="8044" y="10070"/>
                  </a:cubicBezTo>
                  <a:cubicBezTo>
                    <a:pt x="7962" y="9103"/>
                    <a:pt x="8336" y="8183"/>
                    <a:pt x="8727" y="7216"/>
                  </a:cubicBezTo>
                  <a:cubicBezTo>
                    <a:pt x="8848" y="6938"/>
                    <a:pt x="8962" y="6629"/>
                    <a:pt x="9075" y="6296"/>
                  </a:cubicBezTo>
                  <a:cubicBezTo>
                    <a:pt x="8862" y="5392"/>
                    <a:pt x="7251" y="3465"/>
                    <a:pt x="6245" y="3465"/>
                  </a:cubicBezTo>
                  <a:cubicBezTo>
                    <a:pt x="6108" y="3465"/>
                    <a:pt x="5980" y="3497"/>
                    <a:pt x="5871" y="3576"/>
                  </a:cubicBezTo>
                  <a:cubicBezTo>
                    <a:pt x="5690" y="3711"/>
                    <a:pt x="5520" y="3774"/>
                    <a:pt x="5360" y="3774"/>
                  </a:cubicBezTo>
                  <a:cubicBezTo>
                    <a:pt x="4748" y="3774"/>
                    <a:pt x="4265" y="2910"/>
                    <a:pt x="3724" y="1967"/>
                  </a:cubicBezTo>
                  <a:cubicBezTo>
                    <a:pt x="3519" y="1578"/>
                    <a:pt x="3308" y="1221"/>
                    <a:pt x="3073" y="856"/>
                  </a:cubicBezTo>
                  <a:cubicBezTo>
                    <a:pt x="2692" y="278"/>
                    <a:pt x="2060" y="0"/>
                    <a:pt x="146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699" name="Google Shape;5141;p57"/>
            <p:cNvSpPr/>
            <p:nvPr/>
          </p:nvSpPr>
          <p:spPr>
            <a:xfrm>
              <a:off x="572380" y="100614"/>
              <a:ext cx="12701" cy="12701"/>
            </a:xfrm>
            <a:custGeom>
              <a:avLst/>
              <a:gdLst/>
              <a:ahLst/>
              <a:cxnLst>
                <a:cxn ang="0">
                  <a:pos x="wd2" y="hd2"/>
                </a:cxn>
                <a:cxn ang="5400000">
                  <a:pos x="wd2" y="hd2"/>
                </a:cxn>
                <a:cxn ang="10800000">
                  <a:pos x="wd2" y="hd2"/>
                </a:cxn>
                <a:cxn ang="16200000">
                  <a:pos x="wd2" y="hd2"/>
                </a:cxn>
              </a:cxnLst>
              <a:rect l="0" t="0" r="r" b="b"/>
              <a:pathLst>
                <a:path w="20796" h="21600" fill="norm" stroke="1" extrusionOk="0">
                  <a:moveTo>
                    <a:pt x="11715" y="0"/>
                  </a:moveTo>
                  <a:cubicBezTo>
                    <a:pt x="11543" y="0"/>
                    <a:pt x="11342" y="0"/>
                    <a:pt x="11170" y="0"/>
                  </a:cubicBezTo>
                  <a:cubicBezTo>
                    <a:pt x="11026" y="0"/>
                    <a:pt x="10883" y="0"/>
                    <a:pt x="10710" y="0"/>
                  </a:cubicBezTo>
                  <a:cubicBezTo>
                    <a:pt x="7867" y="0"/>
                    <a:pt x="5109" y="1790"/>
                    <a:pt x="2725" y="5082"/>
                  </a:cubicBezTo>
                  <a:cubicBezTo>
                    <a:pt x="829" y="7681"/>
                    <a:pt x="-176" y="10973"/>
                    <a:pt x="25" y="13572"/>
                  </a:cubicBezTo>
                  <a:cubicBezTo>
                    <a:pt x="111" y="15998"/>
                    <a:pt x="1433" y="18019"/>
                    <a:pt x="3644" y="19867"/>
                  </a:cubicBezTo>
                  <a:cubicBezTo>
                    <a:pt x="5281" y="21080"/>
                    <a:pt x="7062" y="21600"/>
                    <a:pt x="8814" y="21600"/>
                  </a:cubicBezTo>
                  <a:cubicBezTo>
                    <a:pt x="14272" y="21600"/>
                    <a:pt x="19557" y="16518"/>
                    <a:pt x="20620" y="11378"/>
                  </a:cubicBezTo>
                  <a:cubicBezTo>
                    <a:pt x="21424" y="7681"/>
                    <a:pt x="19327" y="4851"/>
                    <a:pt x="17403" y="2830"/>
                  </a:cubicBezTo>
                  <a:cubicBezTo>
                    <a:pt x="15651" y="982"/>
                    <a:pt x="13669" y="0"/>
                    <a:pt x="1171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0" name="Google Shape;5142;p57"/>
            <p:cNvSpPr/>
            <p:nvPr/>
          </p:nvSpPr>
          <p:spPr>
            <a:xfrm>
              <a:off x="532839" y="39931"/>
              <a:ext cx="83366" cy="54922"/>
            </a:xfrm>
            <a:custGeom>
              <a:avLst/>
              <a:gdLst/>
              <a:ahLst/>
              <a:cxnLst>
                <a:cxn ang="0">
                  <a:pos x="wd2" y="hd2"/>
                </a:cxn>
                <a:cxn ang="5400000">
                  <a:pos x="wd2" y="hd2"/>
                </a:cxn>
                <a:cxn ang="10800000">
                  <a:pos x="wd2" y="hd2"/>
                </a:cxn>
                <a:cxn ang="16200000">
                  <a:pos x="wd2" y="hd2"/>
                </a:cxn>
              </a:cxnLst>
              <a:rect l="0" t="0" r="r" b="b"/>
              <a:pathLst>
                <a:path w="21561" h="21600" fill="norm" stroke="1" extrusionOk="0">
                  <a:moveTo>
                    <a:pt x="5358" y="0"/>
                  </a:moveTo>
                  <a:cubicBezTo>
                    <a:pt x="5200" y="0"/>
                    <a:pt x="5080" y="21"/>
                    <a:pt x="5007" y="37"/>
                  </a:cubicBezTo>
                  <a:cubicBezTo>
                    <a:pt x="4835" y="75"/>
                    <a:pt x="4687" y="150"/>
                    <a:pt x="4540" y="278"/>
                  </a:cubicBezTo>
                  <a:cubicBezTo>
                    <a:pt x="4589" y="299"/>
                    <a:pt x="4648" y="336"/>
                    <a:pt x="4698" y="336"/>
                  </a:cubicBezTo>
                  <a:cubicBezTo>
                    <a:pt x="5498" y="577"/>
                    <a:pt x="5951" y="1047"/>
                    <a:pt x="5902" y="1623"/>
                  </a:cubicBezTo>
                  <a:cubicBezTo>
                    <a:pt x="5871" y="1976"/>
                    <a:pt x="5625" y="2334"/>
                    <a:pt x="5049" y="2334"/>
                  </a:cubicBezTo>
                  <a:cubicBezTo>
                    <a:pt x="4975" y="2334"/>
                    <a:pt x="4894" y="2328"/>
                    <a:pt x="4810" y="2318"/>
                  </a:cubicBezTo>
                  <a:cubicBezTo>
                    <a:pt x="4627" y="2296"/>
                    <a:pt x="4445" y="2285"/>
                    <a:pt x="4269" y="2285"/>
                  </a:cubicBezTo>
                  <a:cubicBezTo>
                    <a:pt x="3788" y="2285"/>
                    <a:pt x="3353" y="2355"/>
                    <a:pt x="3138" y="2467"/>
                  </a:cubicBezTo>
                  <a:cubicBezTo>
                    <a:pt x="3296" y="2595"/>
                    <a:pt x="3469" y="2729"/>
                    <a:pt x="3630" y="2819"/>
                  </a:cubicBezTo>
                  <a:cubicBezTo>
                    <a:pt x="4097" y="3081"/>
                    <a:pt x="4550" y="3418"/>
                    <a:pt x="4490" y="3978"/>
                  </a:cubicBezTo>
                  <a:cubicBezTo>
                    <a:pt x="4403" y="4769"/>
                    <a:pt x="3051" y="4918"/>
                    <a:pt x="1934" y="4918"/>
                  </a:cubicBezTo>
                  <a:cubicBezTo>
                    <a:pt x="1344" y="4918"/>
                    <a:pt x="1109" y="5441"/>
                    <a:pt x="1098" y="5890"/>
                  </a:cubicBezTo>
                  <a:cubicBezTo>
                    <a:pt x="1060" y="6525"/>
                    <a:pt x="1428" y="7289"/>
                    <a:pt x="2303" y="7460"/>
                  </a:cubicBezTo>
                  <a:cubicBezTo>
                    <a:pt x="2917" y="7588"/>
                    <a:pt x="3286" y="7871"/>
                    <a:pt x="3384" y="8298"/>
                  </a:cubicBezTo>
                  <a:cubicBezTo>
                    <a:pt x="3444" y="8581"/>
                    <a:pt x="3395" y="8880"/>
                    <a:pt x="3247" y="9067"/>
                  </a:cubicBezTo>
                  <a:cubicBezTo>
                    <a:pt x="3023" y="9446"/>
                    <a:pt x="2527" y="9729"/>
                    <a:pt x="1945" y="9729"/>
                  </a:cubicBezTo>
                  <a:cubicBezTo>
                    <a:pt x="1702" y="9729"/>
                    <a:pt x="1442" y="9681"/>
                    <a:pt x="1182" y="9569"/>
                  </a:cubicBezTo>
                  <a:cubicBezTo>
                    <a:pt x="873" y="9441"/>
                    <a:pt x="631" y="9393"/>
                    <a:pt x="449" y="9393"/>
                  </a:cubicBezTo>
                  <a:cubicBezTo>
                    <a:pt x="164" y="9393"/>
                    <a:pt x="24" y="9510"/>
                    <a:pt x="3" y="9591"/>
                  </a:cubicBezTo>
                  <a:cubicBezTo>
                    <a:pt x="-22" y="9703"/>
                    <a:pt x="101" y="10055"/>
                    <a:pt x="666" y="10488"/>
                  </a:cubicBezTo>
                  <a:cubicBezTo>
                    <a:pt x="1147" y="10824"/>
                    <a:pt x="1516" y="11438"/>
                    <a:pt x="1664" y="12207"/>
                  </a:cubicBezTo>
                  <a:cubicBezTo>
                    <a:pt x="1797" y="12730"/>
                    <a:pt x="1920" y="13195"/>
                    <a:pt x="2534" y="13590"/>
                  </a:cubicBezTo>
                  <a:cubicBezTo>
                    <a:pt x="2766" y="13745"/>
                    <a:pt x="3100" y="13804"/>
                    <a:pt x="3483" y="13804"/>
                  </a:cubicBezTo>
                  <a:cubicBezTo>
                    <a:pt x="4059" y="13804"/>
                    <a:pt x="4747" y="13676"/>
                    <a:pt x="5386" y="13553"/>
                  </a:cubicBezTo>
                  <a:cubicBezTo>
                    <a:pt x="6043" y="13419"/>
                    <a:pt x="6636" y="13302"/>
                    <a:pt x="7117" y="13302"/>
                  </a:cubicBezTo>
                  <a:cubicBezTo>
                    <a:pt x="7718" y="13302"/>
                    <a:pt x="8139" y="13483"/>
                    <a:pt x="8276" y="14055"/>
                  </a:cubicBezTo>
                  <a:cubicBezTo>
                    <a:pt x="8339" y="14263"/>
                    <a:pt x="8325" y="14503"/>
                    <a:pt x="8251" y="14711"/>
                  </a:cubicBezTo>
                  <a:cubicBezTo>
                    <a:pt x="8020" y="15347"/>
                    <a:pt x="7230" y="15646"/>
                    <a:pt x="6074" y="16020"/>
                  </a:cubicBezTo>
                  <a:cubicBezTo>
                    <a:pt x="5670" y="16132"/>
                    <a:pt x="5277" y="16281"/>
                    <a:pt x="4894" y="16490"/>
                  </a:cubicBezTo>
                  <a:cubicBezTo>
                    <a:pt x="5252" y="16880"/>
                    <a:pt x="5621" y="17216"/>
                    <a:pt x="6000" y="17515"/>
                  </a:cubicBezTo>
                  <a:cubicBezTo>
                    <a:pt x="6959" y="18321"/>
                    <a:pt x="7539" y="18845"/>
                    <a:pt x="7637" y="19421"/>
                  </a:cubicBezTo>
                  <a:cubicBezTo>
                    <a:pt x="7651" y="19555"/>
                    <a:pt x="7651" y="19704"/>
                    <a:pt x="7612" y="19832"/>
                  </a:cubicBezTo>
                  <a:cubicBezTo>
                    <a:pt x="7883" y="20302"/>
                    <a:pt x="9702" y="21365"/>
                    <a:pt x="10969" y="21573"/>
                  </a:cubicBezTo>
                  <a:cubicBezTo>
                    <a:pt x="11103" y="21595"/>
                    <a:pt x="11212" y="21600"/>
                    <a:pt x="11303" y="21600"/>
                  </a:cubicBezTo>
                  <a:cubicBezTo>
                    <a:pt x="11630" y="21600"/>
                    <a:pt x="11707" y="21499"/>
                    <a:pt x="11707" y="21499"/>
                  </a:cubicBezTo>
                  <a:cubicBezTo>
                    <a:pt x="11970" y="20847"/>
                    <a:pt x="12434" y="20628"/>
                    <a:pt x="12946" y="20628"/>
                  </a:cubicBezTo>
                  <a:cubicBezTo>
                    <a:pt x="13557" y="20628"/>
                    <a:pt x="14232" y="20943"/>
                    <a:pt x="14706" y="21216"/>
                  </a:cubicBezTo>
                  <a:cubicBezTo>
                    <a:pt x="14744" y="21237"/>
                    <a:pt x="14783" y="21253"/>
                    <a:pt x="14818" y="21253"/>
                  </a:cubicBezTo>
                  <a:cubicBezTo>
                    <a:pt x="15113" y="21253"/>
                    <a:pt x="15313" y="20537"/>
                    <a:pt x="15566" y="19555"/>
                  </a:cubicBezTo>
                  <a:cubicBezTo>
                    <a:pt x="15777" y="18748"/>
                    <a:pt x="15949" y="18060"/>
                    <a:pt x="16279" y="17910"/>
                  </a:cubicBezTo>
                  <a:cubicBezTo>
                    <a:pt x="16321" y="17894"/>
                    <a:pt x="16367" y="17883"/>
                    <a:pt x="16409" y="17883"/>
                  </a:cubicBezTo>
                  <a:cubicBezTo>
                    <a:pt x="16518" y="17883"/>
                    <a:pt x="16623" y="17931"/>
                    <a:pt x="16711" y="18038"/>
                  </a:cubicBezTo>
                  <a:cubicBezTo>
                    <a:pt x="16746" y="18097"/>
                    <a:pt x="16809" y="18113"/>
                    <a:pt x="16869" y="18113"/>
                  </a:cubicBezTo>
                  <a:cubicBezTo>
                    <a:pt x="16943" y="18097"/>
                    <a:pt x="17080" y="17761"/>
                    <a:pt x="17188" y="17462"/>
                  </a:cubicBezTo>
                  <a:cubicBezTo>
                    <a:pt x="17424" y="16826"/>
                    <a:pt x="17754" y="15966"/>
                    <a:pt x="18456" y="15534"/>
                  </a:cubicBezTo>
                  <a:cubicBezTo>
                    <a:pt x="19007" y="15235"/>
                    <a:pt x="19573" y="15011"/>
                    <a:pt x="20152" y="14840"/>
                  </a:cubicBezTo>
                  <a:cubicBezTo>
                    <a:pt x="20728" y="14674"/>
                    <a:pt x="21515" y="14428"/>
                    <a:pt x="21553" y="14113"/>
                  </a:cubicBezTo>
                  <a:cubicBezTo>
                    <a:pt x="21578" y="13943"/>
                    <a:pt x="21539" y="13756"/>
                    <a:pt x="21455" y="13644"/>
                  </a:cubicBezTo>
                  <a:cubicBezTo>
                    <a:pt x="21364" y="13489"/>
                    <a:pt x="21090" y="13174"/>
                    <a:pt x="20391" y="13174"/>
                  </a:cubicBezTo>
                  <a:cubicBezTo>
                    <a:pt x="20254" y="13174"/>
                    <a:pt x="20103" y="13190"/>
                    <a:pt x="19931" y="13216"/>
                  </a:cubicBezTo>
                  <a:cubicBezTo>
                    <a:pt x="19745" y="13248"/>
                    <a:pt x="19566" y="13264"/>
                    <a:pt x="19394" y="13264"/>
                  </a:cubicBezTo>
                  <a:cubicBezTo>
                    <a:pt x="18565" y="13264"/>
                    <a:pt x="17915" y="12896"/>
                    <a:pt x="17680" y="12260"/>
                  </a:cubicBezTo>
                  <a:cubicBezTo>
                    <a:pt x="17582" y="11983"/>
                    <a:pt x="17483" y="11438"/>
                    <a:pt x="17852" y="10712"/>
                  </a:cubicBezTo>
                  <a:cubicBezTo>
                    <a:pt x="17901" y="10653"/>
                    <a:pt x="17926" y="10541"/>
                    <a:pt x="17926" y="10450"/>
                  </a:cubicBezTo>
                  <a:cubicBezTo>
                    <a:pt x="17901" y="10242"/>
                    <a:pt x="17631" y="9964"/>
                    <a:pt x="17410" y="9756"/>
                  </a:cubicBezTo>
                  <a:cubicBezTo>
                    <a:pt x="17090" y="9441"/>
                    <a:pt x="16785" y="9158"/>
                    <a:pt x="16771" y="8693"/>
                  </a:cubicBezTo>
                  <a:cubicBezTo>
                    <a:pt x="16771" y="8373"/>
                    <a:pt x="16869" y="8095"/>
                    <a:pt x="17041" y="7924"/>
                  </a:cubicBezTo>
                  <a:cubicBezTo>
                    <a:pt x="17153" y="7796"/>
                    <a:pt x="17129" y="7738"/>
                    <a:pt x="17115" y="7700"/>
                  </a:cubicBezTo>
                  <a:cubicBezTo>
                    <a:pt x="17027" y="7465"/>
                    <a:pt x="16630" y="7241"/>
                    <a:pt x="16332" y="7241"/>
                  </a:cubicBezTo>
                  <a:cubicBezTo>
                    <a:pt x="16251" y="7241"/>
                    <a:pt x="16177" y="7257"/>
                    <a:pt x="16121" y="7289"/>
                  </a:cubicBezTo>
                  <a:cubicBezTo>
                    <a:pt x="16058" y="7326"/>
                    <a:pt x="16009" y="7385"/>
                    <a:pt x="16047" y="7588"/>
                  </a:cubicBezTo>
                  <a:cubicBezTo>
                    <a:pt x="16156" y="8261"/>
                    <a:pt x="15959" y="8597"/>
                    <a:pt x="15738" y="8672"/>
                  </a:cubicBezTo>
                  <a:cubicBezTo>
                    <a:pt x="15693" y="8693"/>
                    <a:pt x="15643" y="8699"/>
                    <a:pt x="15594" y="8699"/>
                  </a:cubicBezTo>
                  <a:cubicBezTo>
                    <a:pt x="15011" y="8699"/>
                    <a:pt x="14010" y="7599"/>
                    <a:pt x="13807" y="6488"/>
                  </a:cubicBezTo>
                  <a:cubicBezTo>
                    <a:pt x="13722" y="6002"/>
                    <a:pt x="12887" y="5516"/>
                    <a:pt x="11988" y="4993"/>
                  </a:cubicBezTo>
                  <a:cubicBezTo>
                    <a:pt x="10710" y="4245"/>
                    <a:pt x="9112" y="3327"/>
                    <a:pt x="7834" y="1586"/>
                  </a:cubicBezTo>
                  <a:cubicBezTo>
                    <a:pt x="6826" y="230"/>
                    <a:pt x="5885" y="0"/>
                    <a:pt x="535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1" name="Google Shape;5143;p57"/>
            <p:cNvSpPr/>
            <p:nvPr/>
          </p:nvSpPr>
          <p:spPr>
            <a:xfrm>
              <a:off x="567595" y="7806"/>
              <a:ext cx="230017" cy="117202"/>
            </a:xfrm>
            <a:custGeom>
              <a:avLst/>
              <a:gdLst/>
              <a:ahLst/>
              <a:cxnLst>
                <a:cxn ang="0">
                  <a:pos x="wd2" y="hd2"/>
                </a:cxn>
                <a:cxn ang="5400000">
                  <a:pos x="wd2" y="hd2"/>
                </a:cxn>
                <a:cxn ang="10800000">
                  <a:pos x="wd2" y="hd2"/>
                </a:cxn>
                <a:cxn ang="16200000">
                  <a:pos x="wd2" y="hd2"/>
                </a:cxn>
              </a:cxnLst>
              <a:rect l="0" t="0" r="r" b="b"/>
              <a:pathLst>
                <a:path w="21591" h="21600" fill="norm" stroke="1" extrusionOk="0">
                  <a:moveTo>
                    <a:pt x="13726" y="0"/>
                  </a:moveTo>
                  <a:cubicBezTo>
                    <a:pt x="13521" y="0"/>
                    <a:pt x="13307" y="123"/>
                    <a:pt x="13181" y="295"/>
                  </a:cubicBezTo>
                  <a:cubicBezTo>
                    <a:pt x="13158" y="323"/>
                    <a:pt x="13078" y="445"/>
                    <a:pt x="13100" y="533"/>
                  </a:cubicBezTo>
                  <a:cubicBezTo>
                    <a:pt x="13176" y="873"/>
                    <a:pt x="13113" y="1031"/>
                    <a:pt x="13074" y="1094"/>
                  </a:cubicBezTo>
                  <a:cubicBezTo>
                    <a:pt x="13041" y="1141"/>
                    <a:pt x="13000" y="1164"/>
                    <a:pt x="12955" y="1164"/>
                  </a:cubicBezTo>
                  <a:cubicBezTo>
                    <a:pt x="12806" y="1164"/>
                    <a:pt x="12605" y="926"/>
                    <a:pt x="12444" y="663"/>
                  </a:cubicBezTo>
                  <a:cubicBezTo>
                    <a:pt x="12341" y="493"/>
                    <a:pt x="12202" y="438"/>
                    <a:pt x="12041" y="438"/>
                  </a:cubicBezTo>
                  <a:cubicBezTo>
                    <a:pt x="11902" y="438"/>
                    <a:pt x="11748" y="480"/>
                    <a:pt x="11583" y="523"/>
                  </a:cubicBezTo>
                  <a:cubicBezTo>
                    <a:pt x="11398" y="566"/>
                    <a:pt x="11210" y="611"/>
                    <a:pt x="11020" y="611"/>
                  </a:cubicBezTo>
                  <a:cubicBezTo>
                    <a:pt x="10931" y="611"/>
                    <a:pt x="10842" y="601"/>
                    <a:pt x="10753" y="576"/>
                  </a:cubicBezTo>
                  <a:cubicBezTo>
                    <a:pt x="10711" y="566"/>
                    <a:pt x="10674" y="561"/>
                    <a:pt x="10641" y="561"/>
                  </a:cubicBezTo>
                  <a:cubicBezTo>
                    <a:pt x="10472" y="561"/>
                    <a:pt x="10405" y="696"/>
                    <a:pt x="10334" y="856"/>
                  </a:cubicBezTo>
                  <a:cubicBezTo>
                    <a:pt x="10244" y="1036"/>
                    <a:pt x="10158" y="1179"/>
                    <a:pt x="10009" y="1179"/>
                  </a:cubicBezTo>
                  <a:cubicBezTo>
                    <a:pt x="9917" y="1179"/>
                    <a:pt x="9803" y="1126"/>
                    <a:pt x="9650" y="996"/>
                  </a:cubicBezTo>
                  <a:cubicBezTo>
                    <a:pt x="9383" y="763"/>
                    <a:pt x="9096" y="646"/>
                    <a:pt x="8808" y="646"/>
                  </a:cubicBezTo>
                  <a:cubicBezTo>
                    <a:pt x="8717" y="646"/>
                    <a:pt x="8626" y="658"/>
                    <a:pt x="8535" y="681"/>
                  </a:cubicBezTo>
                  <a:cubicBezTo>
                    <a:pt x="8571" y="761"/>
                    <a:pt x="8585" y="873"/>
                    <a:pt x="8567" y="971"/>
                  </a:cubicBezTo>
                  <a:cubicBezTo>
                    <a:pt x="8528" y="1174"/>
                    <a:pt x="8381" y="1299"/>
                    <a:pt x="8214" y="1299"/>
                  </a:cubicBezTo>
                  <a:cubicBezTo>
                    <a:pt x="8150" y="1299"/>
                    <a:pt x="8083" y="1281"/>
                    <a:pt x="8018" y="1241"/>
                  </a:cubicBezTo>
                  <a:cubicBezTo>
                    <a:pt x="7959" y="1206"/>
                    <a:pt x="7902" y="1191"/>
                    <a:pt x="7850" y="1191"/>
                  </a:cubicBezTo>
                  <a:cubicBezTo>
                    <a:pt x="7772" y="1191"/>
                    <a:pt x="7707" y="1229"/>
                    <a:pt x="7675" y="1304"/>
                  </a:cubicBezTo>
                  <a:cubicBezTo>
                    <a:pt x="7630" y="1409"/>
                    <a:pt x="7657" y="1566"/>
                    <a:pt x="7684" y="1679"/>
                  </a:cubicBezTo>
                  <a:cubicBezTo>
                    <a:pt x="7714" y="1777"/>
                    <a:pt x="7714" y="1889"/>
                    <a:pt x="7684" y="1987"/>
                  </a:cubicBezTo>
                  <a:cubicBezTo>
                    <a:pt x="7638" y="2124"/>
                    <a:pt x="7540" y="2165"/>
                    <a:pt x="7381" y="2165"/>
                  </a:cubicBezTo>
                  <a:cubicBezTo>
                    <a:pt x="7308" y="2165"/>
                    <a:pt x="7221" y="2154"/>
                    <a:pt x="7121" y="2144"/>
                  </a:cubicBezTo>
                  <a:cubicBezTo>
                    <a:pt x="7029" y="2132"/>
                    <a:pt x="6913" y="2114"/>
                    <a:pt x="6811" y="2114"/>
                  </a:cubicBezTo>
                  <a:cubicBezTo>
                    <a:pt x="6695" y="2114"/>
                    <a:pt x="6594" y="2137"/>
                    <a:pt x="6559" y="2205"/>
                  </a:cubicBezTo>
                  <a:cubicBezTo>
                    <a:pt x="6555" y="2215"/>
                    <a:pt x="6550" y="2222"/>
                    <a:pt x="6550" y="2240"/>
                  </a:cubicBezTo>
                  <a:cubicBezTo>
                    <a:pt x="6550" y="2582"/>
                    <a:pt x="6443" y="2898"/>
                    <a:pt x="6282" y="3030"/>
                  </a:cubicBezTo>
                  <a:cubicBezTo>
                    <a:pt x="6205" y="3100"/>
                    <a:pt x="6121" y="3135"/>
                    <a:pt x="6036" y="3135"/>
                  </a:cubicBezTo>
                  <a:cubicBezTo>
                    <a:pt x="5880" y="3135"/>
                    <a:pt x="5719" y="3018"/>
                    <a:pt x="5577" y="2793"/>
                  </a:cubicBezTo>
                  <a:cubicBezTo>
                    <a:pt x="5360" y="2432"/>
                    <a:pt x="4871" y="2262"/>
                    <a:pt x="4606" y="2262"/>
                  </a:cubicBezTo>
                  <a:cubicBezTo>
                    <a:pt x="4549" y="2262"/>
                    <a:pt x="4503" y="2270"/>
                    <a:pt x="4471" y="2285"/>
                  </a:cubicBezTo>
                  <a:lnTo>
                    <a:pt x="4480" y="2292"/>
                  </a:lnTo>
                  <a:cubicBezTo>
                    <a:pt x="4551" y="2407"/>
                    <a:pt x="4578" y="2520"/>
                    <a:pt x="4560" y="2642"/>
                  </a:cubicBezTo>
                  <a:cubicBezTo>
                    <a:pt x="4524" y="2873"/>
                    <a:pt x="4341" y="2915"/>
                    <a:pt x="4087" y="2978"/>
                  </a:cubicBezTo>
                  <a:cubicBezTo>
                    <a:pt x="3989" y="2995"/>
                    <a:pt x="3891" y="3030"/>
                    <a:pt x="3793" y="3073"/>
                  </a:cubicBezTo>
                  <a:lnTo>
                    <a:pt x="3797" y="3083"/>
                  </a:lnTo>
                  <a:cubicBezTo>
                    <a:pt x="3953" y="3311"/>
                    <a:pt x="3936" y="3538"/>
                    <a:pt x="3909" y="3661"/>
                  </a:cubicBezTo>
                  <a:cubicBezTo>
                    <a:pt x="3835" y="3971"/>
                    <a:pt x="3556" y="4144"/>
                    <a:pt x="3388" y="4144"/>
                  </a:cubicBezTo>
                  <a:cubicBezTo>
                    <a:pt x="3362" y="4144"/>
                    <a:pt x="3339" y="4141"/>
                    <a:pt x="3320" y="4134"/>
                  </a:cubicBezTo>
                  <a:cubicBezTo>
                    <a:pt x="3258" y="4116"/>
                    <a:pt x="3208" y="4019"/>
                    <a:pt x="3199" y="3896"/>
                  </a:cubicBezTo>
                  <a:cubicBezTo>
                    <a:pt x="3177" y="3819"/>
                    <a:pt x="3026" y="3643"/>
                    <a:pt x="2803" y="3556"/>
                  </a:cubicBezTo>
                  <a:cubicBezTo>
                    <a:pt x="2722" y="3523"/>
                    <a:pt x="2648" y="3508"/>
                    <a:pt x="2580" y="3508"/>
                  </a:cubicBezTo>
                  <a:cubicBezTo>
                    <a:pt x="2442" y="3508"/>
                    <a:pt x="2330" y="3571"/>
                    <a:pt x="2258" y="3696"/>
                  </a:cubicBezTo>
                  <a:cubicBezTo>
                    <a:pt x="2164" y="3871"/>
                    <a:pt x="2079" y="4054"/>
                    <a:pt x="2003" y="4264"/>
                  </a:cubicBezTo>
                  <a:cubicBezTo>
                    <a:pt x="1909" y="4509"/>
                    <a:pt x="1838" y="4684"/>
                    <a:pt x="1736" y="4694"/>
                  </a:cubicBezTo>
                  <a:cubicBezTo>
                    <a:pt x="1673" y="4684"/>
                    <a:pt x="1615" y="4624"/>
                    <a:pt x="1579" y="4527"/>
                  </a:cubicBezTo>
                  <a:cubicBezTo>
                    <a:pt x="1540" y="4432"/>
                    <a:pt x="1424" y="4377"/>
                    <a:pt x="1252" y="4377"/>
                  </a:cubicBezTo>
                  <a:cubicBezTo>
                    <a:pt x="995" y="4377"/>
                    <a:pt x="617" y="4502"/>
                    <a:pt x="192" y="4817"/>
                  </a:cubicBezTo>
                  <a:cubicBezTo>
                    <a:pt x="121" y="4859"/>
                    <a:pt x="59" y="4930"/>
                    <a:pt x="0" y="5017"/>
                  </a:cubicBezTo>
                  <a:cubicBezTo>
                    <a:pt x="32" y="5057"/>
                    <a:pt x="102" y="5082"/>
                    <a:pt x="191" y="5082"/>
                  </a:cubicBezTo>
                  <a:cubicBezTo>
                    <a:pt x="324" y="5082"/>
                    <a:pt x="496" y="5022"/>
                    <a:pt x="639" y="4842"/>
                  </a:cubicBezTo>
                  <a:cubicBezTo>
                    <a:pt x="812" y="4622"/>
                    <a:pt x="976" y="4537"/>
                    <a:pt x="1097" y="4537"/>
                  </a:cubicBezTo>
                  <a:cubicBezTo>
                    <a:pt x="1160" y="4537"/>
                    <a:pt x="1211" y="4559"/>
                    <a:pt x="1245" y="4597"/>
                  </a:cubicBezTo>
                  <a:cubicBezTo>
                    <a:pt x="1299" y="4649"/>
                    <a:pt x="1329" y="4754"/>
                    <a:pt x="1329" y="4859"/>
                  </a:cubicBezTo>
                  <a:cubicBezTo>
                    <a:pt x="1329" y="5027"/>
                    <a:pt x="1258" y="5175"/>
                    <a:pt x="1124" y="5297"/>
                  </a:cubicBezTo>
                  <a:cubicBezTo>
                    <a:pt x="1067" y="5350"/>
                    <a:pt x="1017" y="5413"/>
                    <a:pt x="972" y="5490"/>
                  </a:cubicBezTo>
                  <a:cubicBezTo>
                    <a:pt x="1004" y="5510"/>
                    <a:pt x="1074" y="5543"/>
                    <a:pt x="1221" y="5543"/>
                  </a:cubicBezTo>
                  <a:cubicBezTo>
                    <a:pt x="1262" y="5543"/>
                    <a:pt x="1308" y="5540"/>
                    <a:pt x="1361" y="5535"/>
                  </a:cubicBezTo>
                  <a:cubicBezTo>
                    <a:pt x="1399" y="5530"/>
                    <a:pt x="1434" y="5528"/>
                    <a:pt x="1463" y="5528"/>
                  </a:cubicBezTo>
                  <a:cubicBezTo>
                    <a:pt x="1555" y="5528"/>
                    <a:pt x="1613" y="5558"/>
                    <a:pt x="1633" y="5675"/>
                  </a:cubicBezTo>
                  <a:cubicBezTo>
                    <a:pt x="1659" y="5833"/>
                    <a:pt x="1593" y="5920"/>
                    <a:pt x="1499" y="6043"/>
                  </a:cubicBezTo>
                  <a:cubicBezTo>
                    <a:pt x="1401" y="6173"/>
                    <a:pt x="1231" y="6401"/>
                    <a:pt x="1231" y="6611"/>
                  </a:cubicBezTo>
                  <a:cubicBezTo>
                    <a:pt x="1231" y="6751"/>
                    <a:pt x="1294" y="6804"/>
                    <a:pt x="1481" y="6874"/>
                  </a:cubicBezTo>
                  <a:cubicBezTo>
                    <a:pt x="1642" y="6936"/>
                    <a:pt x="1861" y="7024"/>
                    <a:pt x="1882" y="7444"/>
                  </a:cubicBezTo>
                  <a:cubicBezTo>
                    <a:pt x="1882" y="7487"/>
                    <a:pt x="1923" y="7585"/>
                    <a:pt x="2048" y="7672"/>
                  </a:cubicBezTo>
                  <a:cubicBezTo>
                    <a:pt x="2211" y="7795"/>
                    <a:pt x="2456" y="7867"/>
                    <a:pt x="2703" y="7867"/>
                  </a:cubicBezTo>
                  <a:cubicBezTo>
                    <a:pt x="3023" y="7867"/>
                    <a:pt x="3348" y="7745"/>
                    <a:pt x="3507" y="7452"/>
                  </a:cubicBezTo>
                  <a:cubicBezTo>
                    <a:pt x="3599" y="7287"/>
                    <a:pt x="3693" y="7142"/>
                    <a:pt x="3779" y="7142"/>
                  </a:cubicBezTo>
                  <a:cubicBezTo>
                    <a:pt x="3801" y="7142"/>
                    <a:pt x="3821" y="7152"/>
                    <a:pt x="3841" y="7172"/>
                  </a:cubicBezTo>
                  <a:cubicBezTo>
                    <a:pt x="3948" y="7287"/>
                    <a:pt x="3918" y="7620"/>
                    <a:pt x="3882" y="7997"/>
                  </a:cubicBezTo>
                  <a:cubicBezTo>
                    <a:pt x="3873" y="8085"/>
                    <a:pt x="3868" y="8163"/>
                    <a:pt x="3864" y="8243"/>
                  </a:cubicBezTo>
                  <a:cubicBezTo>
                    <a:pt x="3946" y="8433"/>
                    <a:pt x="4588" y="8683"/>
                    <a:pt x="5122" y="8683"/>
                  </a:cubicBezTo>
                  <a:cubicBezTo>
                    <a:pt x="5225" y="8683"/>
                    <a:pt x="5326" y="8676"/>
                    <a:pt x="5417" y="8653"/>
                  </a:cubicBezTo>
                  <a:cubicBezTo>
                    <a:pt x="5649" y="8600"/>
                    <a:pt x="5675" y="8505"/>
                    <a:pt x="5675" y="8505"/>
                  </a:cubicBezTo>
                  <a:cubicBezTo>
                    <a:pt x="5734" y="8118"/>
                    <a:pt x="5858" y="8000"/>
                    <a:pt x="6009" y="8000"/>
                  </a:cubicBezTo>
                  <a:cubicBezTo>
                    <a:pt x="6124" y="8000"/>
                    <a:pt x="6255" y="8067"/>
                    <a:pt x="6385" y="8138"/>
                  </a:cubicBezTo>
                  <a:cubicBezTo>
                    <a:pt x="6425" y="8163"/>
                    <a:pt x="6469" y="8180"/>
                    <a:pt x="6519" y="8208"/>
                  </a:cubicBezTo>
                  <a:cubicBezTo>
                    <a:pt x="6548" y="8220"/>
                    <a:pt x="6589" y="8228"/>
                    <a:pt x="6639" y="8228"/>
                  </a:cubicBezTo>
                  <a:cubicBezTo>
                    <a:pt x="7063" y="8228"/>
                    <a:pt x="8157" y="7722"/>
                    <a:pt x="8535" y="7189"/>
                  </a:cubicBezTo>
                  <a:cubicBezTo>
                    <a:pt x="8630" y="7059"/>
                    <a:pt x="8638" y="6971"/>
                    <a:pt x="8638" y="6954"/>
                  </a:cubicBezTo>
                  <a:cubicBezTo>
                    <a:pt x="8651" y="6639"/>
                    <a:pt x="8746" y="6576"/>
                    <a:pt x="8785" y="6569"/>
                  </a:cubicBezTo>
                  <a:cubicBezTo>
                    <a:pt x="8793" y="6566"/>
                    <a:pt x="8799" y="6566"/>
                    <a:pt x="8807" y="6566"/>
                  </a:cubicBezTo>
                  <a:cubicBezTo>
                    <a:pt x="8902" y="6566"/>
                    <a:pt x="8994" y="6726"/>
                    <a:pt x="9044" y="6971"/>
                  </a:cubicBezTo>
                  <a:cubicBezTo>
                    <a:pt x="9115" y="7322"/>
                    <a:pt x="9079" y="7847"/>
                    <a:pt x="8772" y="8260"/>
                  </a:cubicBezTo>
                  <a:cubicBezTo>
                    <a:pt x="8371" y="8793"/>
                    <a:pt x="7741" y="8926"/>
                    <a:pt x="7183" y="9038"/>
                  </a:cubicBezTo>
                  <a:cubicBezTo>
                    <a:pt x="6903" y="9101"/>
                    <a:pt x="6635" y="9143"/>
                    <a:pt x="6460" y="9259"/>
                  </a:cubicBezTo>
                  <a:cubicBezTo>
                    <a:pt x="6371" y="9311"/>
                    <a:pt x="6358" y="9354"/>
                    <a:pt x="6353" y="9354"/>
                  </a:cubicBezTo>
                  <a:cubicBezTo>
                    <a:pt x="6353" y="9504"/>
                    <a:pt x="6683" y="9914"/>
                    <a:pt x="6880" y="10159"/>
                  </a:cubicBezTo>
                  <a:cubicBezTo>
                    <a:pt x="7040" y="10362"/>
                    <a:pt x="7206" y="10572"/>
                    <a:pt x="7353" y="10790"/>
                  </a:cubicBezTo>
                  <a:cubicBezTo>
                    <a:pt x="7479" y="10975"/>
                    <a:pt x="7527" y="11123"/>
                    <a:pt x="7514" y="11263"/>
                  </a:cubicBezTo>
                  <a:cubicBezTo>
                    <a:pt x="7500" y="11368"/>
                    <a:pt x="7461" y="11448"/>
                    <a:pt x="7411" y="11466"/>
                  </a:cubicBezTo>
                  <a:cubicBezTo>
                    <a:pt x="7384" y="11481"/>
                    <a:pt x="7351" y="11488"/>
                    <a:pt x="7312" y="11488"/>
                  </a:cubicBezTo>
                  <a:cubicBezTo>
                    <a:pt x="7008" y="11488"/>
                    <a:pt x="6380" y="11023"/>
                    <a:pt x="6064" y="10362"/>
                  </a:cubicBezTo>
                  <a:cubicBezTo>
                    <a:pt x="5767" y="9742"/>
                    <a:pt x="5167" y="9421"/>
                    <a:pt x="4317" y="9421"/>
                  </a:cubicBezTo>
                  <a:cubicBezTo>
                    <a:pt x="4194" y="9421"/>
                    <a:pt x="4068" y="9429"/>
                    <a:pt x="3936" y="9441"/>
                  </a:cubicBezTo>
                  <a:cubicBezTo>
                    <a:pt x="3659" y="9476"/>
                    <a:pt x="3641" y="10082"/>
                    <a:pt x="3645" y="10265"/>
                  </a:cubicBezTo>
                  <a:cubicBezTo>
                    <a:pt x="3650" y="10755"/>
                    <a:pt x="3784" y="11298"/>
                    <a:pt x="3962" y="11298"/>
                  </a:cubicBezTo>
                  <a:cubicBezTo>
                    <a:pt x="4524" y="11298"/>
                    <a:pt x="4949" y="11833"/>
                    <a:pt x="5332" y="13015"/>
                  </a:cubicBezTo>
                  <a:cubicBezTo>
                    <a:pt x="5564" y="13725"/>
                    <a:pt x="5943" y="13935"/>
                    <a:pt x="6246" y="14111"/>
                  </a:cubicBezTo>
                  <a:cubicBezTo>
                    <a:pt x="6492" y="14251"/>
                    <a:pt x="6706" y="14366"/>
                    <a:pt x="6706" y="14751"/>
                  </a:cubicBezTo>
                  <a:cubicBezTo>
                    <a:pt x="6706" y="14846"/>
                    <a:pt x="6680" y="14951"/>
                    <a:pt x="6639" y="15004"/>
                  </a:cubicBezTo>
                  <a:cubicBezTo>
                    <a:pt x="6599" y="15061"/>
                    <a:pt x="6544" y="15089"/>
                    <a:pt x="6473" y="15089"/>
                  </a:cubicBezTo>
                  <a:cubicBezTo>
                    <a:pt x="6286" y="15089"/>
                    <a:pt x="5988" y="14909"/>
                    <a:pt x="5555" y="14636"/>
                  </a:cubicBezTo>
                  <a:cubicBezTo>
                    <a:pt x="5283" y="14453"/>
                    <a:pt x="5002" y="14303"/>
                    <a:pt x="4721" y="14181"/>
                  </a:cubicBezTo>
                  <a:cubicBezTo>
                    <a:pt x="4647" y="14156"/>
                    <a:pt x="4568" y="14141"/>
                    <a:pt x="4484" y="14141"/>
                  </a:cubicBezTo>
                  <a:cubicBezTo>
                    <a:pt x="4071" y="14141"/>
                    <a:pt x="3566" y="14451"/>
                    <a:pt x="3261" y="14916"/>
                  </a:cubicBezTo>
                  <a:cubicBezTo>
                    <a:pt x="3159" y="15074"/>
                    <a:pt x="3035" y="15319"/>
                    <a:pt x="3026" y="15609"/>
                  </a:cubicBezTo>
                  <a:cubicBezTo>
                    <a:pt x="3017" y="15757"/>
                    <a:pt x="3056" y="15897"/>
                    <a:pt x="3124" y="15967"/>
                  </a:cubicBezTo>
                  <a:cubicBezTo>
                    <a:pt x="3210" y="16075"/>
                    <a:pt x="3340" y="16125"/>
                    <a:pt x="3492" y="16125"/>
                  </a:cubicBezTo>
                  <a:cubicBezTo>
                    <a:pt x="3815" y="16125"/>
                    <a:pt x="4239" y="15900"/>
                    <a:pt x="4569" y="15512"/>
                  </a:cubicBezTo>
                  <a:cubicBezTo>
                    <a:pt x="4750" y="15304"/>
                    <a:pt x="4858" y="15207"/>
                    <a:pt x="4928" y="15207"/>
                  </a:cubicBezTo>
                  <a:cubicBezTo>
                    <a:pt x="4968" y="15207"/>
                    <a:pt x="4995" y="15237"/>
                    <a:pt x="5015" y="15294"/>
                  </a:cubicBezTo>
                  <a:cubicBezTo>
                    <a:pt x="5051" y="15389"/>
                    <a:pt x="5113" y="15557"/>
                    <a:pt x="4510" y="16625"/>
                  </a:cubicBezTo>
                  <a:cubicBezTo>
                    <a:pt x="4489" y="16678"/>
                    <a:pt x="4475" y="16713"/>
                    <a:pt x="4475" y="16748"/>
                  </a:cubicBezTo>
                  <a:cubicBezTo>
                    <a:pt x="4484" y="16888"/>
                    <a:pt x="4685" y="17123"/>
                    <a:pt x="4833" y="17299"/>
                  </a:cubicBezTo>
                  <a:cubicBezTo>
                    <a:pt x="5083" y="17596"/>
                    <a:pt x="5341" y="17904"/>
                    <a:pt x="5341" y="18324"/>
                  </a:cubicBezTo>
                  <a:cubicBezTo>
                    <a:pt x="5341" y="18650"/>
                    <a:pt x="5225" y="18877"/>
                    <a:pt x="5024" y="18930"/>
                  </a:cubicBezTo>
                  <a:cubicBezTo>
                    <a:pt x="4992" y="18938"/>
                    <a:pt x="4960" y="18940"/>
                    <a:pt x="4927" y="18940"/>
                  </a:cubicBezTo>
                  <a:cubicBezTo>
                    <a:pt x="4644" y="18940"/>
                    <a:pt x="4317" y="18647"/>
                    <a:pt x="4252" y="18192"/>
                  </a:cubicBezTo>
                  <a:cubicBezTo>
                    <a:pt x="4179" y="17671"/>
                    <a:pt x="3959" y="17083"/>
                    <a:pt x="3317" y="17083"/>
                  </a:cubicBezTo>
                  <a:cubicBezTo>
                    <a:pt x="3260" y="17083"/>
                    <a:pt x="3198" y="17088"/>
                    <a:pt x="3133" y="17098"/>
                  </a:cubicBezTo>
                  <a:cubicBezTo>
                    <a:pt x="2856" y="17133"/>
                    <a:pt x="2678" y="17316"/>
                    <a:pt x="2678" y="17554"/>
                  </a:cubicBezTo>
                  <a:cubicBezTo>
                    <a:pt x="2673" y="17789"/>
                    <a:pt x="2820" y="18044"/>
                    <a:pt x="3043" y="18104"/>
                  </a:cubicBezTo>
                  <a:cubicBezTo>
                    <a:pt x="3368" y="18184"/>
                    <a:pt x="3502" y="18492"/>
                    <a:pt x="3498" y="18762"/>
                  </a:cubicBezTo>
                  <a:cubicBezTo>
                    <a:pt x="3490" y="19008"/>
                    <a:pt x="3356" y="19280"/>
                    <a:pt x="3003" y="19280"/>
                  </a:cubicBezTo>
                  <a:cubicBezTo>
                    <a:pt x="2521" y="19280"/>
                    <a:pt x="1682" y="19771"/>
                    <a:pt x="1597" y="20191"/>
                  </a:cubicBezTo>
                  <a:cubicBezTo>
                    <a:pt x="1588" y="20216"/>
                    <a:pt x="1575" y="20279"/>
                    <a:pt x="1638" y="20391"/>
                  </a:cubicBezTo>
                  <a:cubicBezTo>
                    <a:pt x="1784" y="20657"/>
                    <a:pt x="2105" y="20719"/>
                    <a:pt x="2448" y="20719"/>
                  </a:cubicBezTo>
                  <a:cubicBezTo>
                    <a:pt x="2618" y="20719"/>
                    <a:pt x="2792" y="20704"/>
                    <a:pt x="2954" y="20689"/>
                  </a:cubicBezTo>
                  <a:cubicBezTo>
                    <a:pt x="3124" y="20674"/>
                    <a:pt x="3272" y="20664"/>
                    <a:pt x="3400" y="20664"/>
                  </a:cubicBezTo>
                  <a:cubicBezTo>
                    <a:pt x="3657" y="20664"/>
                    <a:pt x="3830" y="20709"/>
                    <a:pt x="3922" y="20874"/>
                  </a:cubicBezTo>
                  <a:cubicBezTo>
                    <a:pt x="4067" y="21122"/>
                    <a:pt x="4366" y="21292"/>
                    <a:pt x="4631" y="21292"/>
                  </a:cubicBezTo>
                  <a:cubicBezTo>
                    <a:pt x="4676" y="21292"/>
                    <a:pt x="4719" y="21287"/>
                    <a:pt x="4760" y="21277"/>
                  </a:cubicBezTo>
                  <a:cubicBezTo>
                    <a:pt x="4895" y="21242"/>
                    <a:pt x="4993" y="21155"/>
                    <a:pt x="5033" y="21032"/>
                  </a:cubicBezTo>
                  <a:cubicBezTo>
                    <a:pt x="5154" y="20672"/>
                    <a:pt x="5399" y="20594"/>
                    <a:pt x="5698" y="20594"/>
                  </a:cubicBezTo>
                  <a:cubicBezTo>
                    <a:pt x="5818" y="20594"/>
                    <a:pt x="5948" y="20612"/>
                    <a:pt x="6082" y="20619"/>
                  </a:cubicBezTo>
                  <a:cubicBezTo>
                    <a:pt x="6228" y="20637"/>
                    <a:pt x="6376" y="20654"/>
                    <a:pt x="6528" y="20654"/>
                  </a:cubicBezTo>
                  <a:cubicBezTo>
                    <a:pt x="7170" y="20654"/>
                    <a:pt x="7340" y="20847"/>
                    <a:pt x="7634" y="21355"/>
                  </a:cubicBezTo>
                  <a:cubicBezTo>
                    <a:pt x="7732" y="21525"/>
                    <a:pt x="7864" y="21600"/>
                    <a:pt x="8005" y="21600"/>
                  </a:cubicBezTo>
                  <a:cubicBezTo>
                    <a:pt x="8220" y="21600"/>
                    <a:pt x="8460" y="21430"/>
                    <a:pt x="8642" y="21172"/>
                  </a:cubicBezTo>
                  <a:cubicBezTo>
                    <a:pt x="8999" y="20664"/>
                    <a:pt x="9013" y="20654"/>
                    <a:pt x="9463" y="20654"/>
                  </a:cubicBezTo>
                  <a:cubicBezTo>
                    <a:pt x="9624" y="20654"/>
                    <a:pt x="9740" y="20567"/>
                    <a:pt x="9780" y="20419"/>
                  </a:cubicBezTo>
                  <a:cubicBezTo>
                    <a:pt x="9825" y="20261"/>
                    <a:pt x="9798" y="19989"/>
                    <a:pt x="9704" y="19691"/>
                  </a:cubicBezTo>
                  <a:cubicBezTo>
                    <a:pt x="9672" y="19591"/>
                    <a:pt x="9627" y="19551"/>
                    <a:pt x="9571" y="19551"/>
                  </a:cubicBezTo>
                  <a:cubicBezTo>
                    <a:pt x="9494" y="19551"/>
                    <a:pt x="9393" y="19628"/>
                    <a:pt x="9272" y="19736"/>
                  </a:cubicBezTo>
                  <a:cubicBezTo>
                    <a:pt x="9176" y="19813"/>
                    <a:pt x="9091" y="19891"/>
                    <a:pt x="9014" y="19891"/>
                  </a:cubicBezTo>
                  <a:cubicBezTo>
                    <a:pt x="8988" y="19891"/>
                    <a:pt x="8962" y="19881"/>
                    <a:pt x="8937" y="19858"/>
                  </a:cubicBezTo>
                  <a:cubicBezTo>
                    <a:pt x="8897" y="19813"/>
                    <a:pt x="8865" y="19736"/>
                    <a:pt x="8856" y="19638"/>
                  </a:cubicBezTo>
                  <a:cubicBezTo>
                    <a:pt x="8813" y="19293"/>
                    <a:pt x="8561" y="19115"/>
                    <a:pt x="8143" y="19115"/>
                  </a:cubicBezTo>
                  <a:cubicBezTo>
                    <a:pt x="7958" y="19115"/>
                    <a:pt x="7741" y="19148"/>
                    <a:pt x="7497" y="19218"/>
                  </a:cubicBezTo>
                  <a:cubicBezTo>
                    <a:pt x="7420" y="19238"/>
                    <a:pt x="7353" y="19248"/>
                    <a:pt x="7294" y="19248"/>
                  </a:cubicBezTo>
                  <a:cubicBezTo>
                    <a:pt x="7056" y="19248"/>
                    <a:pt x="6955" y="19095"/>
                    <a:pt x="6912" y="18948"/>
                  </a:cubicBezTo>
                  <a:cubicBezTo>
                    <a:pt x="6867" y="18772"/>
                    <a:pt x="6880" y="18562"/>
                    <a:pt x="6947" y="18412"/>
                  </a:cubicBezTo>
                  <a:cubicBezTo>
                    <a:pt x="7025" y="18217"/>
                    <a:pt x="7177" y="18054"/>
                    <a:pt x="7361" y="18054"/>
                  </a:cubicBezTo>
                  <a:cubicBezTo>
                    <a:pt x="7419" y="18054"/>
                    <a:pt x="7479" y="18069"/>
                    <a:pt x="7541" y="18104"/>
                  </a:cubicBezTo>
                  <a:cubicBezTo>
                    <a:pt x="7737" y="18219"/>
                    <a:pt x="7972" y="18274"/>
                    <a:pt x="8229" y="18274"/>
                  </a:cubicBezTo>
                  <a:cubicBezTo>
                    <a:pt x="8567" y="18274"/>
                    <a:pt x="8943" y="18177"/>
                    <a:pt x="9316" y="17982"/>
                  </a:cubicBezTo>
                  <a:cubicBezTo>
                    <a:pt x="9495" y="17894"/>
                    <a:pt x="9540" y="17799"/>
                    <a:pt x="9548" y="17746"/>
                  </a:cubicBezTo>
                  <a:cubicBezTo>
                    <a:pt x="9566" y="17659"/>
                    <a:pt x="9522" y="17501"/>
                    <a:pt x="9481" y="17351"/>
                  </a:cubicBezTo>
                  <a:cubicBezTo>
                    <a:pt x="9424" y="17186"/>
                    <a:pt x="9388" y="17001"/>
                    <a:pt x="9379" y="16801"/>
                  </a:cubicBezTo>
                  <a:cubicBezTo>
                    <a:pt x="9379" y="16703"/>
                    <a:pt x="9401" y="16608"/>
                    <a:pt x="9436" y="16538"/>
                  </a:cubicBezTo>
                  <a:cubicBezTo>
                    <a:pt x="9509" y="16405"/>
                    <a:pt x="9636" y="16363"/>
                    <a:pt x="9821" y="16363"/>
                  </a:cubicBezTo>
                  <a:cubicBezTo>
                    <a:pt x="9942" y="16363"/>
                    <a:pt x="10090" y="16383"/>
                    <a:pt x="10262" y="16405"/>
                  </a:cubicBezTo>
                  <a:cubicBezTo>
                    <a:pt x="10428" y="16433"/>
                    <a:pt x="10606" y="16458"/>
                    <a:pt x="10762" y="16458"/>
                  </a:cubicBezTo>
                  <a:cubicBezTo>
                    <a:pt x="11270" y="16458"/>
                    <a:pt x="12043" y="14751"/>
                    <a:pt x="12069" y="13823"/>
                  </a:cubicBezTo>
                  <a:cubicBezTo>
                    <a:pt x="12073" y="13718"/>
                    <a:pt x="12055" y="13620"/>
                    <a:pt x="12020" y="13550"/>
                  </a:cubicBezTo>
                  <a:cubicBezTo>
                    <a:pt x="11869" y="13235"/>
                    <a:pt x="11423" y="13180"/>
                    <a:pt x="11008" y="13180"/>
                  </a:cubicBezTo>
                  <a:cubicBezTo>
                    <a:pt x="10869" y="13180"/>
                    <a:pt x="10734" y="13187"/>
                    <a:pt x="10615" y="13192"/>
                  </a:cubicBezTo>
                  <a:cubicBezTo>
                    <a:pt x="10503" y="13200"/>
                    <a:pt x="10392" y="13210"/>
                    <a:pt x="10298" y="13210"/>
                  </a:cubicBezTo>
                  <a:cubicBezTo>
                    <a:pt x="10151" y="13210"/>
                    <a:pt x="10075" y="13157"/>
                    <a:pt x="10043" y="13042"/>
                  </a:cubicBezTo>
                  <a:cubicBezTo>
                    <a:pt x="10021" y="12972"/>
                    <a:pt x="10025" y="12884"/>
                    <a:pt x="10048" y="12814"/>
                  </a:cubicBezTo>
                  <a:cubicBezTo>
                    <a:pt x="10150" y="12494"/>
                    <a:pt x="10885" y="12076"/>
                    <a:pt x="11668" y="12076"/>
                  </a:cubicBezTo>
                  <a:cubicBezTo>
                    <a:pt x="11738" y="12076"/>
                    <a:pt x="11811" y="12079"/>
                    <a:pt x="11882" y="12086"/>
                  </a:cubicBezTo>
                  <a:cubicBezTo>
                    <a:pt x="11944" y="12094"/>
                    <a:pt x="12004" y="12096"/>
                    <a:pt x="12059" y="12096"/>
                  </a:cubicBezTo>
                  <a:cubicBezTo>
                    <a:pt x="12310" y="12096"/>
                    <a:pt x="12473" y="12029"/>
                    <a:pt x="12546" y="11886"/>
                  </a:cubicBezTo>
                  <a:cubicBezTo>
                    <a:pt x="12600" y="11788"/>
                    <a:pt x="12605" y="11658"/>
                    <a:pt x="12600" y="11448"/>
                  </a:cubicBezTo>
                  <a:cubicBezTo>
                    <a:pt x="12596" y="11245"/>
                    <a:pt x="12591" y="11010"/>
                    <a:pt x="12689" y="10860"/>
                  </a:cubicBezTo>
                  <a:cubicBezTo>
                    <a:pt x="12749" y="10757"/>
                    <a:pt x="12823" y="10720"/>
                    <a:pt x="12905" y="10720"/>
                  </a:cubicBezTo>
                  <a:cubicBezTo>
                    <a:pt x="13016" y="10720"/>
                    <a:pt x="13144" y="10785"/>
                    <a:pt x="13283" y="10860"/>
                  </a:cubicBezTo>
                  <a:cubicBezTo>
                    <a:pt x="13459" y="10950"/>
                    <a:pt x="13652" y="11048"/>
                    <a:pt x="13855" y="11048"/>
                  </a:cubicBezTo>
                  <a:cubicBezTo>
                    <a:pt x="13930" y="11048"/>
                    <a:pt x="14008" y="11035"/>
                    <a:pt x="14086" y="11000"/>
                  </a:cubicBezTo>
                  <a:cubicBezTo>
                    <a:pt x="14349" y="10895"/>
                    <a:pt x="14362" y="10650"/>
                    <a:pt x="14389" y="10370"/>
                  </a:cubicBezTo>
                  <a:cubicBezTo>
                    <a:pt x="14407" y="10124"/>
                    <a:pt x="14434" y="9784"/>
                    <a:pt x="14688" y="9784"/>
                  </a:cubicBezTo>
                  <a:cubicBezTo>
                    <a:pt x="14876" y="9784"/>
                    <a:pt x="15304" y="9301"/>
                    <a:pt x="15951" y="8565"/>
                  </a:cubicBezTo>
                  <a:cubicBezTo>
                    <a:pt x="16210" y="8268"/>
                    <a:pt x="16505" y="7935"/>
                    <a:pt x="16844" y="7557"/>
                  </a:cubicBezTo>
                  <a:cubicBezTo>
                    <a:pt x="17486" y="6856"/>
                    <a:pt x="18053" y="6559"/>
                    <a:pt x="18472" y="6348"/>
                  </a:cubicBezTo>
                  <a:cubicBezTo>
                    <a:pt x="18847" y="6156"/>
                    <a:pt x="19097" y="6026"/>
                    <a:pt x="19119" y="5735"/>
                  </a:cubicBezTo>
                  <a:cubicBezTo>
                    <a:pt x="19124" y="5728"/>
                    <a:pt x="19119" y="5710"/>
                    <a:pt x="19115" y="5700"/>
                  </a:cubicBezTo>
                  <a:cubicBezTo>
                    <a:pt x="19068" y="5603"/>
                    <a:pt x="18916" y="5570"/>
                    <a:pt x="18723" y="5570"/>
                  </a:cubicBezTo>
                  <a:cubicBezTo>
                    <a:pt x="18488" y="5570"/>
                    <a:pt x="18193" y="5618"/>
                    <a:pt x="17963" y="5658"/>
                  </a:cubicBezTo>
                  <a:cubicBezTo>
                    <a:pt x="17705" y="5703"/>
                    <a:pt x="17503" y="5733"/>
                    <a:pt x="17352" y="5733"/>
                  </a:cubicBezTo>
                  <a:cubicBezTo>
                    <a:pt x="17240" y="5733"/>
                    <a:pt x="17157" y="5715"/>
                    <a:pt x="17102" y="5675"/>
                  </a:cubicBezTo>
                  <a:cubicBezTo>
                    <a:pt x="17035" y="5640"/>
                    <a:pt x="16995" y="5508"/>
                    <a:pt x="17013" y="5377"/>
                  </a:cubicBezTo>
                  <a:cubicBezTo>
                    <a:pt x="17078" y="4982"/>
                    <a:pt x="18133" y="4602"/>
                    <a:pt x="18615" y="4602"/>
                  </a:cubicBezTo>
                  <a:cubicBezTo>
                    <a:pt x="18690" y="4602"/>
                    <a:pt x="18752" y="4612"/>
                    <a:pt x="18794" y="4632"/>
                  </a:cubicBezTo>
                  <a:cubicBezTo>
                    <a:pt x="18864" y="4667"/>
                    <a:pt x="18940" y="4689"/>
                    <a:pt x="19028" y="4689"/>
                  </a:cubicBezTo>
                  <a:cubicBezTo>
                    <a:pt x="19359" y="4689"/>
                    <a:pt x="19860" y="4392"/>
                    <a:pt x="20868" y="3423"/>
                  </a:cubicBezTo>
                  <a:cubicBezTo>
                    <a:pt x="21600" y="2723"/>
                    <a:pt x="21591" y="2450"/>
                    <a:pt x="21591" y="2450"/>
                  </a:cubicBezTo>
                  <a:cubicBezTo>
                    <a:pt x="21578" y="2405"/>
                    <a:pt x="21493" y="2355"/>
                    <a:pt x="21353" y="2355"/>
                  </a:cubicBezTo>
                  <a:cubicBezTo>
                    <a:pt x="21284" y="2355"/>
                    <a:pt x="21200" y="2367"/>
                    <a:pt x="21104" y="2397"/>
                  </a:cubicBezTo>
                  <a:cubicBezTo>
                    <a:pt x="21007" y="2432"/>
                    <a:pt x="20911" y="2447"/>
                    <a:pt x="20814" y="2447"/>
                  </a:cubicBezTo>
                  <a:cubicBezTo>
                    <a:pt x="20505" y="2447"/>
                    <a:pt x="20216" y="2282"/>
                    <a:pt x="20055" y="1994"/>
                  </a:cubicBezTo>
                  <a:cubicBezTo>
                    <a:pt x="19962" y="1847"/>
                    <a:pt x="19913" y="1609"/>
                    <a:pt x="19922" y="1374"/>
                  </a:cubicBezTo>
                  <a:cubicBezTo>
                    <a:pt x="19922" y="1311"/>
                    <a:pt x="19918" y="1294"/>
                    <a:pt x="19913" y="1294"/>
                  </a:cubicBezTo>
                  <a:cubicBezTo>
                    <a:pt x="19888" y="1241"/>
                    <a:pt x="19814" y="1226"/>
                    <a:pt x="19734" y="1226"/>
                  </a:cubicBezTo>
                  <a:cubicBezTo>
                    <a:pt x="19670" y="1226"/>
                    <a:pt x="19602" y="1234"/>
                    <a:pt x="19547" y="1241"/>
                  </a:cubicBezTo>
                  <a:cubicBezTo>
                    <a:pt x="19488" y="1249"/>
                    <a:pt x="19431" y="1256"/>
                    <a:pt x="19379" y="1256"/>
                  </a:cubicBezTo>
                  <a:cubicBezTo>
                    <a:pt x="19246" y="1256"/>
                    <a:pt x="19143" y="1209"/>
                    <a:pt x="19124" y="996"/>
                  </a:cubicBezTo>
                  <a:cubicBezTo>
                    <a:pt x="19103" y="961"/>
                    <a:pt x="19046" y="941"/>
                    <a:pt x="18958" y="941"/>
                  </a:cubicBezTo>
                  <a:cubicBezTo>
                    <a:pt x="18720" y="941"/>
                    <a:pt x="18254" y="1096"/>
                    <a:pt x="17655" y="1549"/>
                  </a:cubicBezTo>
                  <a:cubicBezTo>
                    <a:pt x="17482" y="1679"/>
                    <a:pt x="17380" y="1729"/>
                    <a:pt x="17315" y="1729"/>
                  </a:cubicBezTo>
                  <a:cubicBezTo>
                    <a:pt x="17272" y="1729"/>
                    <a:pt x="17244" y="1707"/>
                    <a:pt x="17222" y="1672"/>
                  </a:cubicBezTo>
                  <a:cubicBezTo>
                    <a:pt x="17192" y="1619"/>
                    <a:pt x="17178" y="1539"/>
                    <a:pt x="17183" y="1461"/>
                  </a:cubicBezTo>
                  <a:cubicBezTo>
                    <a:pt x="17204" y="1224"/>
                    <a:pt x="17454" y="838"/>
                    <a:pt x="17668" y="593"/>
                  </a:cubicBezTo>
                  <a:cubicBezTo>
                    <a:pt x="17548" y="586"/>
                    <a:pt x="17401" y="576"/>
                    <a:pt x="17263" y="568"/>
                  </a:cubicBezTo>
                  <a:cubicBezTo>
                    <a:pt x="16392" y="523"/>
                    <a:pt x="15652" y="463"/>
                    <a:pt x="15416" y="130"/>
                  </a:cubicBezTo>
                  <a:cubicBezTo>
                    <a:pt x="15366" y="63"/>
                    <a:pt x="15316" y="33"/>
                    <a:pt x="15261" y="33"/>
                  </a:cubicBezTo>
                  <a:cubicBezTo>
                    <a:pt x="15159" y="33"/>
                    <a:pt x="15041" y="135"/>
                    <a:pt x="14894" y="278"/>
                  </a:cubicBezTo>
                  <a:cubicBezTo>
                    <a:pt x="14759" y="408"/>
                    <a:pt x="14612" y="551"/>
                    <a:pt x="14465" y="551"/>
                  </a:cubicBezTo>
                  <a:cubicBezTo>
                    <a:pt x="14363" y="551"/>
                    <a:pt x="14263" y="483"/>
                    <a:pt x="14166" y="295"/>
                  </a:cubicBezTo>
                  <a:cubicBezTo>
                    <a:pt x="14061" y="85"/>
                    <a:pt x="13896" y="0"/>
                    <a:pt x="1372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2" name="Google Shape;5144;p57"/>
            <p:cNvSpPr/>
            <p:nvPr/>
          </p:nvSpPr>
          <p:spPr>
            <a:xfrm>
              <a:off x="651930" y="308559"/>
              <a:ext cx="12701" cy="12701"/>
            </a:xfrm>
            <a:custGeom>
              <a:avLst/>
              <a:gdLst/>
              <a:ahLst/>
              <a:cxnLst>
                <a:cxn ang="0">
                  <a:pos x="wd2" y="hd2"/>
                </a:cxn>
                <a:cxn ang="5400000">
                  <a:pos x="wd2" y="hd2"/>
                </a:cxn>
                <a:cxn ang="10800000">
                  <a:pos x="wd2" y="hd2"/>
                </a:cxn>
                <a:cxn ang="16200000">
                  <a:pos x="wd2" y="hd2"/>
                </a:cxn>
              </a:cxnLst>
              <a:rect l="0" t="0" r="r" b="b"/>
              <a:pathLst>
                <a:path w="20098" h="21600" fill="norm" stroke="1" extrusionOk="0">
                  <a:moveTo>
                    <a:pt x="12470" y="0"/>
                  </a:moveTo>
                  <a:cubicBezTo>
                    <a:pt x="7887" y="0"/>
                    <a:pt x="3461" y="2219"/>
                    <a:pt x="1407" y="5887"/>
                  </a:cubicBezTo>
                  <a:cubicBezTo>
                    <a:pt x="-806" y="10325"/>
                    <a:pt x="-437" y="15396"/>
                    <a:pt x="2724" y="19336"/>
                  </a:cubicBezTo>
                  <a:cubicBezTo>
                    <a:pt x="3725" y="20785"/>
                    <a:pt x="5516" y="21600"/>
                    <a:pt x="7518" y="21600"/>
                  </a:cubicBezTo>
                  <a:cubicBezTo>
                    <a:pt x="7676" y="21600"/>
                    <a:pt x="7887" y="21600"/>
                    <a:pt x="8045" y="21555"/>
                  </a:cubicBezTo>
                  <a:cubicBezTo>
                    <a:pt x="11574" y="21102"/>
                    <a:pt x="20794" y="10460"/>
                    <a:pt x="20056" y="3804"/>
                  </a:cubicBezTo>
                  <a:cubicBezTo>
                    <a:pt x="20056" y="2536"/>
                    <a:pt x="19688" y="0"/>
                    <a:pt x="1357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3" name="Google Shape;5145;p57"/>
            <p:cNvSpPr/>
            <p:nvPr/>
          </p:nvSpPr>
          <p:spPr>
            <a:xfrm>
              <a:off x="628155" y="301377"/>
              <a:ext cx="12701" cy="12701"/>
            </a:xfrm>
            <a:custGeom>
              <a:avLst/>
              <a:gdLst/>
              <a:ahLst/>
              <a:cxnLst>
                <a:cxn ang="0">
                  <a:pos x="wd2" y="hd2"/>
                </a:cxn>
                <a:cxn ang="5400000">
                  <a:pos x="wd2" y="hd2"/>
                </a:cxn>
                <a:cxn ang="10800000">
                  <a:pos x="wd2" y="hd2"/>
                </a:cxn>
                <a:cxn ang="16200000">
                  <a:pos x="wd2" y="hd2"/>
                </a:cxn>
              </a:cxnLst>
              <a:rect l="0" t="0" r="r" b="b"/>
              <a:pathLst>
                <a:path w="21081" h="21600" fill="norm" stroke="1" extrusionOk="0">
                  <a:moveTo>
                    <a:pt x="20159" y="0"/>
                  </a:moveTo>
                  <a:cubicBezTo>
                    <a:pt x="15953" y="150"/>
                    <a:pt x="3380" y="6987"/>
                    <a:pt x="403" y="14763"/>
                  </a:cubicBezTo>
                  <a:cubicBezTo>
                    <a:pt x="-94" y="16078"/>
                    <a:pt x="-519" y="17768"/>
                    <a:pt x="1632" y="20022"/>
                  </a:cubicBezTo>
                  <a:cubicBezTo>
                    <a:pt x="2790" y="21149"/>
                    <a:pt x="4018" y="21600"/>
                    <a:pt x="5247" y="21600"/>
                  </a:cubicBezTo>
                  <a:cubicBezTo>
                    <a:pt x="8296" y="21600"/>
                    <a:pt x="11297" y="18783"/>
                    <a:pt x="13141" y="16717"/>
                  </a:cubicBezTo>
                  <a:cubicBezTo>
                    <a:pt x="18174" y="10931"/>
                    <a:pt x="21081" y="3043"/>
                    <a:pt x="21081" y="301"/>
                  </a:cubicBezTo>
                  <a:cubicBezTo>
                    <a:pt x="20750" y="0"/>
                    <a:pt x="20419" y="0"/>
                    <a:pt x="2015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4" name="Google Shape;5146;p57"/>
            <p:cNvSpPr/>
            <p:nvPr/>
          </p:nvSpPr>
          <p:spPr>
            <a:xfrm>
              <a:off x="603022" y="269038"/>
              <a:ext cx="48724" cy="30673"/>
            </a:xfrm>
            <a:custGeom>
              <a:avLst/>
              <a:gdLst/>
              <a:ahLst/>
              <a:cxnLst>
                <a:cxn ang="0">
                  <a:pos x="wd2" y="hd2"/>
                </a:cxn>
                <a:cxn ang="5400000">
                  <a:pos x="wd2" y="hd2"/>
                </a:cxn>
                <a:cxn ang="10800000">
                  <a:pos x="wd2" y="hd2"/>
                </a:cxn>
                <a:cxn ang="16200000">
                  <a:pos x="wd2" y="hd2"/>
                </a:cxn>
              </a:cxnLst>
              <a:rect l="0" t="0" r="r" b="b"/>
              <a:pathLst>
                <a:path w="21430" h="21600" fill="norm" stroke="1" extrusionOk="0">
                  <a:moveTo>
                    <a:pt x="6054" y="0"/>
                  </a:moveTo>
                  <a:cubicBezTo>
                    <a:pt x="5284" y="0"/>
                    <a:pt x="3737" y="1606"/>
                    <a:pt x="3653" y="4178"/>
                  </a:cubicBezTo>
                  <a:cubicBezTo>
                    <a:pt x="3629" y="5488"/>
                    <a:pt x="3379" y="6798"/>
                    <a:pt x="2919" y="7898"/>
                  </a:cubicBezTo>
                  <a:cubicBezTo>
                    <a:pt x="2608" y="8739"/>
                    <a:pt x="2399" y="9237"/>
                    <a:pt x="2752" y="11149"/>
                  </a:cubicBezTo>
                  <a:cubicBezTo>
                    <a:pt x="3253" y="13855"/>
                    <a:pt x="1939" y="15366"/>
                    <a:pt x="954" y="16437"/>
                  </a:cubicBezTo>
                  <a:cubicBezTo>
                    <a:pt x="327" y="17173"/>
                    <a:pt x="-91" y="17670"/>
                    <a:pt x="16" y="18072"/>
                  </a:cubicBezTo>
                  <a:cubicBezTo>
                    <a:pt x="64" y="18378"/>
                    <a:pt x="166" y="18531"/>
                    <a:pt x="405" y="18531"/>
                  </a:cubicBezTo>
                  <a:cubicBezTo>
                    <a:pt x="644" y="18531"/>
                    <a:pt x="1020" y="18378"/>
                    <a:pt x="1623" y="18072"/>
                  </a:cubicBezTo>
                  <a:cubicBezTo>
                    <a:pt x="2292" y="17708"/>
                    <a:pt x="2984" y="17469"/>
                    <a:pt x="3695" y="17441"/>
                  </a:cubicBezTo>
                  <a:cubicBezTo>
                    <a:pt x="3737" y="17431"/>
                    <a:pt x="3773" y="17422"/>
                    <a:pt x="3815" y="17422"/>
                  </a:cubicBezTo>
                  <a:cubicBezTo>
                    <a:pt x="4089" y="17422"/>
                    <a:pt x="4370" y="17622"/>
                    <a:pt x="4573" y="17938"/>
                  </a:cubicBezTo>
                  <a:cubicBezTo>
                    <a:pt x="4866" y="18473"/>
                    <a:pt x="4824" y="19248"/>
                    <a:pt x="4782" y="19917"/>
                  </a:cubicBezTo>
                  <a:cubicBezTo>
                    <a:pt x="4758" y="20453"/>
                    <a:pt x="4716" y="20988"/>
                    <a:pt x="4866" y="21256"/>
                  </a:cubicBezTo>
                  <a:cubicBezTo>
                    <a:pt x="5033" y="21485"/>
                    <a:pt x="5242" y="21590"/>
                    <a:pt x="5469" y="21590"/>
                  </a:cubicBezTo>
                  <a:cubicBezTo>
                    <a:pt x="5528" y="21600"/>
                    <a:pt x="5588" y="21600"/>
                    <a:pt x="5648" y="21600"/>
                  </a:cubicBezTo>
                  <a:cubicBezTo>
                    <a:pt x="7248" y="21600"/>
                    <a:pt x="9948" y="18712"/>
                    <a:pt x="10593" y="17039"/>
                  </a:cubicBezTo>
                  <a:cubicBezTo>
                    <a:pt x="10969" y="16035"/>
                    <a:pt x="11578" y="15327"/>
                    <a:pt x="12265" y="15098"/>
                  </a:cubicBezTo>
                  <a:cubicBezTo>
                    <a:pt x="12432" y="15041"/>
                    <a:pt x="12605" y="15012"/>
                    <a:pt x="12778" y="15012"/>
                  </a:cubicBezTo>
                  <a:cubicBezTo>
                    <a:pt x="13567" y="15012"/>
                    <a:pt x="14438" y="15557"/>
                    <a:pt x="15358" y="16599"/>
                  </a:cubicBezTo>
                  <a:cubicBezTo>
                    <a:pt x="16379" y="17756"/>
                    <a:pt x="18015" y="18349"/>
                    <a:pt x="19341" y="18349"/>
                  </a:cubicBezTo>
                  <a:cubicBezTo>
                    <a:pt x="19944" y="18349"/>
                    <a:pt x="20488" y="18225"/>
                    <a:pt x="20882" y="17976"/>
                  </a:cubicBezTo>
                  <a:cubicBezTo>
                    <a:pt x="21091" y="17842"/>
                    <a:pt x="21360" y="17603"/>
                    <a:pt x="21425" y="17240"/>
                  </a:cubicBezTo>
                  <a:cubicBezTo>
                    <a:pt x="21509" y="16571"/>
                    <a:pt x="20339" y="15767"/>
                    <a:pt x="19479" y="15165"/>
                  </a:cubicBezTo>
                  <a:cubicBezTo>
                    <a:pt x="18141" y="14228"/>
                    <a:pt x="16738" y="13224"/>
                    <a:pt x="16929" y="11445"/>
                  </a:cubicBezTo>
                  <a:cubicBezTo>
                    <a:pt x="17072" y="10107"/>
                    <a:pt x="14379" y="8433"/>
                    <a:pt x="12748" y="7429"/>
                  </a:cubicBezTo>
                  <a:cubicBezTo>
                    <a:pt x="12080" y="7028"/>
                    <a:pt x="11411" y="6598"/>
                    <a:pt x="10760" y="6091"/>
                  </a:cubicBezTo>
                  <a:cubicBezTo>
                    <a:pt x="10324" y="5727"/>
                    <a:pt x="9906" y="5422"/>
                    <a:pt x="9446" y="5125"/>
                  </a:cubicBezTo>
                  <a:cubicBezTo>
                    <a:pt x="8066" y="4217"/>
                    <a:pt x="6496" y="3146"/>
                    <a:pt x="6496" y="669"/>
                  </a:cubicBezTo>
                  <a:cubicBezTo>
                    <a:pt x="6496" y="296"/>
                    <a:pt x="6412" y="29"/>
                    <a:pt x="607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5" name="Google Shape;5147;p57"/>
            <p:cNvSpPr/>
            <p:nvPr/>
          </p:nvSpPr>
          <p:spPr>
            <a:xfrm>
              <a:off x="582751" y="162319"/>
              <a:ext cx="213816" cy="153168"/>
            </a:xfrm>
            <a:custGeom>
              <a:avLst/>
              <a:gdLst/>
              <a:ahLst/>
              <a:cxnLst>
                <a:cxn ang="0">
                  <a:pos x="wd2" y="hd2"/>
                </a:cxn>
                <a:cxn ang="5400000">
                  <a:pos x="wd2" y="hd2"/>
                </a:cxn>
                <a:cxn ang="10800000">
                  <a:pos x="wd2" y="hd2"/>
                </a:cxn>
                <a:cxn ang="16200000">
                  <a:pos x="wd2" y="hd2"/>
                </a:cxn>
              </a:cxnLst>
              <a:rect l="0" t="0" r="r" b="b"/>
              <a:pathLst>
                <a:path w="21449" h="21600" fill="norm" stroke="1" extrusionOk="0">
                  <a:moveTo>
                    <a:pt x="3107" y="0"/>
                  </a:moveTo>
                  <a:cubicBezTo>
                    <a:pt x="2502" y="0"/>
                    <a:pt x="1460" y="301"/>
                    <a:pt x="764" y="1195"/>
                  </a:cubicBezTo>
                  <a:cubicBezTo>
                    <a:pt x="82" y="2066"/>
                    <a:pt x="-151" y="3305"/>
                    <a:pt x="97" y="4693"/>
                  </a:cubicBezTo>
                  <a:cubicBezTo>
                    <a:pt x="120" y="4821"/>
                    <a:pt x="520" y="4854"/>
                    <a:pt x="783" y="4875"/>
                  </a:cubicBezTo>
                  <a:cubicBezTo>
                    <a:pt x="1060" y="4894"/>
                    <a:pt x="1374" y="4921"/>
                    <a:pt x="1618" y="5022"/>
                  </a:cubicBezTo>
                  <a:cubicBezTo>
                    <a:pt x="1961" y="5162"/>
                    <a:pt x="2009" y="5350"/>
                    <a:pt x="1985" y="5478"/>
                  </a:cubicBezTo>
                  <a:cubicBezTo>
                    <a:pt x="1959" y="5668"/>
                    <a:pt x="1775" y="5750"/>
                    <a:pt x="1576" y="5750"/>
                  </a:cubicBezTo>
                  <a:cubicBezTo>
                    <a:pt x="1522" y="5750"/>
                    <a:pt x="1466" y="5744"/>
                    <a:pt x="1413" y="5733"/>
                  </a:cubicBezTo>
                  <a:lnTo>
                    <a:pt x="1336" y="5719"/>
                  </a:lnTo>
                  <a:cubicBezTo>
                    <a:pt x="1150" y="5675"/>
                    <a:pt x="862" y="5614"/>
                    <a:pt x="651" y="5614"/>
                  </a:cubicBezTo>
                  <a:cubicBezTo>
                    <a:pt x="534" y="5614"/>
                    <a:pt x="441" y="5633"/>
                    <a:pt x="402" y="5685"/>
                  </a:cubicBezTo>
                  <a:cubicBezTo>
                    <a:pt x="392" y="5698"/>
                    <a:pt x="392" y="5719"/>
                    <a:pt x="392" y="5733"/>
                  </a:cubicBezTo>
                  <a:cubicBezTo>
                    <a:pt x="402" y="5827"/>
                    <a:pt x="501" y="6014"/>
                    <a:pt x="711" y="6221"/>
                  </a:cubicBezTo>
                  <a:cubicBezTo>
                    <a:pt x="955" y="6455"/>
                    <a:pt x="1310" y="6673"/>
                    <a:pt x="1592" y="6673"/>
                  </a:cubicBezTo>
                  <a:cubicBezTo>
                    <a:pt x="1643" y="6673"/>
                    <a:pt x="1692" y="6665"/>
                    <a:pt x="1737" y="6650"/>
                  </a:cubicBezTo>
                  <a:cubicBezTo>
                    <a:pt x="1949" y="6575"/>
                    <a:pt x="2087" y="6527"/>
                    <a:pt x="2190" y="6527"/>
                  </a:cubicBezTo>
                  <a:cubicBezTo>
                    <a:pt x="2351" y="6527"/>
                    <a:pt x="2431" y="6640"/>
                    <a:pt x="2591" y="6926"/>
                  </a:cubicBezTo>
                  <a:cubicBezTo>
                    <a:pt x="2734" y="7186"/>
                    <a:pt x="3106" y="7186"/>
                    <a:pt x="3544" y="7186"/>
                  </a:cubicBezTo>
                  <a:cubicBezTo>
                    <a:pt x="3697" y="7186"/>
                    <a:pt x="3855" y="7186"/>
                    <a:pt x="4011" y="7199"/>
                  </a:cubicBezTo>
                  <a:cubicBezTo>
                    <a:pt x="4421" y="7234"/>
                    <a:pt x="4860" y="7374"/>
                    <a:pt x="5213" y="7488"/>
                  </a:cubicBezTo>
                  <a:cubicBezTo>
                    <a:pt x="5403" y="7548"/>
                    <a:pt x="5565" y="7601"/>
                    <a:pt x="5670" y="7623"/>
                  </a:cubicBezTo>
                  <a:cubicBezTo>
                    <a:pt x="5689" y="7624"/>
                    <a:pt x="5708" y="7626"/>
                    <a:pt x="5727" y="7626"/>
                  </a:cubicBezTo>
                  <a:cubicBezTo>
                    <a:pt x="5982" y="7626"/>
                    <a:pt x="6272" y="7389"/>
                    <a:pt x="6343" y="7213"/>
                  </a:cubicBezTo>
                  <a:cubicBezTo>
                    <a:pt x="6374" y="7136"/>
                    <a:pt x="6436" y="7102"/>
                    <a:pt x="6542" y="7102"/>
                  </a:cubicBezTo>
                  <a:cubicBezTo>
                    <a:pt x="6694" y="7102"/>
                    <a:pt x="6936" y="7173"/>
                    <a:pt x="7311" y="7293"/>
                  </a:cubicBezTo>
                  <a:cubicBezTo>
                    <a:pt x="7588" y="7381"/>
                    <a:pt x="7897" y="7485"/>
                    <a:pt x="8059" y="7485"/>
                  </a:cubicBezTo>
                  <a:cubicBezTo>
                    <a:pt x="8073" y="7485"/>
                    <a:pt x="8086" y="7483"/>
                    <a:pt x="8097" y="7481"/>
                  </a:cubicBezTo>
                  <a:cubicBezTo>
                    <a:pt x="8164" y="7467"/>
                    <a:pt x="8202" y="7441"/>
                    <a:pt x="8202" y="7421"/>
                  </a:cubicBezTo>
                  <a:cubicBezTo>
                    <a:pt x="8212" y="7347"/>
                    <a:pt x="8107" y="7153"/>
                    <a:pt x="7969" y="7073"/>
                  </a:cubicBezTo>
                  <a:cubicBezTo>
                    <a:pt x="7868" y="7006"/>
                    <a:pt x="7798" y="6864"/>
                    <a:pt x="7792" y="6711"/>
                  </a:cubicBezTo>
                  <a:cubicBezTo>
                    <a:pt x="7779" y="6556"/>
                    <a:pt x="7826" y="6409"/>
                    <a:pt x="7912" y="6322"/>
                  </a:cubicBezTo>
                  <a:cubicBezTo>
                    <a:pt x="7942" y="6296"/>
                    <a:pt x="7986" y="6265"/>
                    <a:pt x="8047" y="6265"/>
                  </a:cubicBezTo>
                  <a:cubicBezTo>
                    <a:pt x="8095" y="6265"/>
                    <a:pt x="8150" y="6282"/>
                    <a:pt x="8217" y="6336"/>
                  </a:cubicBezTo>
                  <a:cubicBezTo>
                    <a:pt x="8307" y="6403"/>
                    <a:pt x="8402" y="6462"/>
                    <a:pt x="8498" y="6516"/>
                  </a:cubicBezTo>
                  <a:cubicBezTo>
                    <a:pt x="8780" y="6677"/>
                    <a:pt x="9066" y="6845"/>
                    <a:pt x="9151" y="7194"/>
                  </a:cubicBezTo>
                  <a:cubicBezTo>
                    <a:pt x="9175" y="7307"/>
                    <a:pt x="9228" y="7341"/>
                    <a:pt x="9314" y="7381"/>
                  </a:cubicBezTo>
                  <a:cubicBezTo>
                    <a:pt x="9399" y="7427"/>
                    <a:pt x="9523" y="7488"/>
                    <a:pt x="9552" y="7722"/>
                  </a:cubicBezTo>
                  <a:cubicBezTo>
                    <a:pt x="9567" y="7816"/>
                    <a:pt x="9862" y="8011"/>
                    <a:pt x="10034" y="8126"/>
                  </a:cubicBezTo>
                  <a:cubicBezTo>
                    <a:pt x="10362" y="8346"/>
                    <a:pt x="10654" y="8534"/>
                    <a:pt x="10673" y="8796"/>
                  </a:cubicBezTo>
                  <a:cubicBezTo>
                    <a:pt x="10696" y="9057"/>
                    <a:pt x="10444" y="9217"/>
                    <a:pt x="10196" y="9365"/>
                  </a:cubicBezTo>
                  <a:cubicBezTo>
                    <a:pt x="10101" y="9419"/>
                    <a:pt x="9933" y="9520"/>
                    <a:pt x="9901" y="9579"/>
                  </a:cubicBezTo>
                  <a:cubicBezTo>
                    <a:pt x="9905" y="9587"/>
                    <a:pt x="9910" y="9593"/>
                    <a:pt x="9914" y="9593"/>
                  </a:cubicBezTo>
                  <a:cubicBezTo>
                    <a:pt x="9950" y="9633"/>
                    <a:pt x="9989" y="9650"/>
                    <a:pt x="10034" y="9650"/>
                  </a:cubicBezTo>
                  <a:cubicBezTo>
                    <a:pt x="10143" y="9650"/>
                    <a:pt x="10285" y="9547"/>
                    <a:pt x="10467" y="9405"/>
                  </a:cubicBezTo>
                  <a:cubicBezTo>
                    <a:pt x="10644" y="9271"/>
                    <a:pt x="10825" y="9124"/>
                    <a:pt x="11007" y="9105"/>
                  </a:cubicBezTo>
                  <a:cubicBezTo>
                    <a:pt x="11015" y="9103"/>
                    <a:pt x="11024" y="9103"/>
                    <a:pt x="11032" y="9103"/>
                  </a:cubicBezTo>
                  <a:cubicBezTo>
                    <a:pt x="11282" y="9103"/>
                    <a:pt x="11396" y="9476"/>
                    <a:pt x="11487" y="9775"/>
                  </a:cubicBezTo>
                  <a:cubicBezTo>
                    <a:pt x="11535" y="9928"/>
                    <a:pt x="11592" y="10115"/>
                    <a:pt x="11640" y="10142"/>
                  </a:cubicBezTo>
                  <a:cubicBezTo>
                    <a:pt x="11643" y="10142"/>
                    <a:pt x="11647" y="10144"/>
                    <a:pt x="11651" y="10144"/>
                  </a:cubicBezTo>
                  <a:cubicBezTo>
                    <a:pt x="11656" y="10144"/>
                    <a:pt x="11662" y="10142"/>
                    <a:pt x="11668" y="10137"/>
                  </a:cubicBezTo>
                  <a:cubicBezTo>
                    <a:pt x="11756" y="10081"/>
                    <a:pt x="11839" y="10056"/>
                    <a:pt x="11919" y="10056"/>
                  </a:cubicBezTo>
                  <a:cubicBezTo>
                    <a:pt x="12292" y="10056"/>
                    <a:pt x="12597" y="10596"/>
                    <a:pt x="12904" y="11201"/>
                  </a:cubicBezTo>
                  <a:cubicBezTo>
                    <a:pt x="13209" y="11812"/>
                    <a:pt x="13066" y="12388"/>
                    <a:pt x="12971" y="12771"/>
                  </a:cubicBezTo>
                  <a:cubicBezTo>
                    <a:pt x="12942" y="12865"/>
                    <a:pt x="12928" y="12965"/>
                    <a:pt x="12919" y="13066"/>
                  </a:cubicBezTo>
                  <a:cubicBezTo>
                    <a:pt x="12936" y="13102"/>
                    <a:pt x="13024" y="13125"/>
                    <a:pt x="13146" y="13125"/>
                  </a:cubicBezTo>
                  <a:cubicBezTo>
                    <a:pt x="13375" y="13125"/>
                    <a:pt x="13731" y="13047"/>
                    <a:pt x="14010" y="12838"/>
                  </a:cubicBezTo>
                  <a:cubicBezTo>
                    <a:pt x="14104" y="12767"/>
                    <a:pt x="14194" y="12737"/>
                    <a:pt x="14282" y="12737"/>
                  </a:cubicBezTo>
                  <a:cubicBezTo>
                    <a:pt x="14597" y="12737"/>
                    <a:pt x="14879" y="13122"/>
                    <a:pt x="15117" y="13441"/>
                  </a:cubicBezTo>
                  <a:cubicBezTo>
                    <a:pt x="15169" y="13514"/>
                    <a:pt x="15222" y="13581"/>
                    <a:pt x="15270" y="13642"/>
                  </a:cubicBezTo>
                  <a:cubicBezTo>
                    <a:pt x="15365" y="13750"/>
                    <a:pt x="15374" y="13943"/>
                    <a:pt x="15293" y="14071"/>
                  </a:cubicBezTo>
                  <a:cubicBezTo>
                    <a:pt x="15128" y="14370"/>
                    <a:pt x="14522" y="14707"/>
                    <a:pt x="14218" y="14707"/>
                  </a:cubicBezTo>
                  <a:cubicBezTo>
                    <a:pt x="14160" y="14707"/>
                    <a:pt x="14113" y="14694"/>
                    <a:pt x="14082" y="14667"/>
                  </a:cubicBezTo>
                  <a:cubicBezTo>
                    <a:pt x="14025" y="14621"/>
                    <a:pt x="14006" y="14506"/>
                    <a:pt x="14038" y="14426"/>
                  </a:cubicBezTo>
                  <a:cubicBezTo>
                    <a:pt x="14048" y="14399"/>
                    <a:pt x="14034" y="14313"/>
                    <a:pt x="13948" y="14184"/>
                  </a:cubicBezTo>
                  <a:cubicBezTo>
                    <a:pt x="13762" y="13891"/>
                    <a:pt x="13280" y="13501"/>
                    <a:pt x="12754" y="13501"/>
                  </a:cubicBezTo>
                  <a:cubicBezTo>
                    <a:pt x="12595" y="13501"/>
                    <a:pt x="12431" y="13535"/>
                    <a:pt x="12270" y="13621"/>
                  </a:cubicBezTo>
                  <a:cubicBezTo>
                    <a:pt x="12021" y="13755"/>
                    <a:pt x="11874" y="13910"/>
                    <a:pt x="11831" y="14090"/>
                  </a:cubicBezTo>
                  <a:cubicBezTo>
                    <a:pt x="11769" y="14326"/>
                    <a:pt x="11888" y="14607"/>
                    <a:pt x="11989" y="14854"/>
                  </a:cubicBezTo>
                  <a:cubicBezTo>
                    <a:pt x="12046" y="14975"/>
                    <a:pt x="12089" y="15103"/>
                    <a:pt x="12122" y="15230"/>
                  </a:cubicBezTo>
                  <a:cubicBezTo>
                    <a:pt x="12151" y="15385"/>
                    <a:pt x="12112" y="15551"/>
                    <a:pt x="12027" y="15653"/>
                  </a:cubicBezTo>
                  <a:cubicBezTo>
                    <a:pt x="11843" y="15898"/>
                    <a:pt x="11456" y="16066"/>
                    <a:pt x="11017" y="16066"/>
                  </a:cubicBezTo>
                  <a:cubicBezTo>
                    <a:pt x="10772" y="16066"/>
                    <a:pt x="10511" y="16015"/>
                    <a:pt x="10257" y="15894"/>
                  </a:cubicBezTo>
                  <a:cubicBezTo>
                    <a:pt x="10061" y="15802"/>
                    <a:pt x="9931" y="15768"/>
                    <a:pt x="9839" y="15768"/>
                  </a:cubicBezTo>
                  <a:cubicBezTo>
                    <a:pt x="9694" y="15768"/>
                    <a:pt x="9649" y="15854"/>
                    <a:pt x="9605" y="15940"/>
                  </a:cubicBezTo>
                  <a:cubicBezTo>
                    <a:pt x="9538" y="16089"/>
                    <a:pt x="9424" y="16183"/>
                    <a:pt x="9300" y="16183"/>
                  </a:cubicBezTo>
                  <a:cubicBezTo>
                    <a:pt x="9142" y="16183"/>
                    <a:pt x="8961" y="16377"/>
                    <a:pt x="8879" y="16639"/>
                  </a:cubicBezTo>
                  <a:cubicBezTo>
                    <a:pt x="8803" y="16846"/>
                    <a:pt x="8827" y="17100"/>
                    <a:pt x="8936" y="17269"/>
                  </a:cubicBezTo>
                  <a:cubicBezTo>
                    <a:pt x="9036" y="17422"/>
                    <a:pt x="9187" y="17470"/>
                    <a:pt x="9365" y="17470"/>
                  </a:cubicBezTo>
                  <a:cubicBezTo>
                    <a:pt x="9515" y="17470"/>
                    <a:pt x="9684" y="17435"/>
                    <a:pt x="9857" y="17403"/>
                  </a:cubicBezTo>
                  <a:cubicBezTo>
                    <a:pt x="10041" y="17347"/>
                    <a:pt x="10227" y="17321"/>
                    <a:pt x="10414" y="17321"/>
                  </a:cubicBezTo>
                  <a:cubicBezTo>
                    <a:pt x="10595" y="17321"/>
                    <a:pt x="10775" y="17345"/>
                    <a:pt x="10953" y="17395"/>
                  </a:cubicBezTo>
                  <a:cubicBezTo>
                    <a:pt x="10997" y="17411"/>
                    <a:pt x="11036" y="17418"/>
                    <a:pt x="11079" y="17418"/>
                  </a:cubicBezTo>
                  <a:cubicBezTo>
                    <a:pt x="11092" y="17418"/>
                    <a:pt x="11106" y="17418"/>
                    <a:pt x="11121" y="17416"/>
                  </a:cubicBezTo>
                  <a:cubicBezTo>
                    <a:pt x="11121" y="17416"/>
                    <a:pt x="11140" y="17403"/>
                    <a:pt x="11163" y="17234"/>
                  </a:cubicBezTo>
                  <a:cubicBezTo>
                    <a:pt x="11178" y="17121"/>
                    <a:pt x="11226" y="17020"/>
                    <a:pt x="11293" y="16961"/>
                  </a:cubicBezTo>
                  <a:cubicBezTo>
                    <a:pt x="11380" y="16892"/>
                    <a:pt x="11479" y="16859"/>
                    <a:pt x="11580" y="16859"/>
                  </a:cubicBezTo>
                  <a:cubicBezTo>
                    <a:pt x="11588" y="16859"/>
                    <a:pt x="11598" y="16859"/>
                    <a:pt x="11607" y="16859"/>
                  </a:cubicBezTo>
                  <a:cubicBezTo>
                    <a:pt x="11821" y="16859"/>
                    <a:pt x="12084" y="16947"/>
                    <a:pt x="12322" y="17028"/>
                  </a:cubicBezTo>
                  <a:lnTo>
                    <a:pt x="12389" y="17047"/>
                  </a:lnTo>
                  <a:cubicBezTo>
                    <a:pt x="12627" y="17127"/>
                    <a:pt x="12732" y="17382"/>
                    <a:pt x="12818" y="17617"/>
                  </a:cubicBezTo>
                  <a:cubicBezTo>
                    <a:pt x="12919" y="17859"/>
                    <a:pt x="12999" y="18073"/>
                    <a:pt x="13237" y="18119"/>
                  </a:cubicBezTo>
                  <a:cubicBezTo>
                    <a:pt x="13609" y="18180"/>
                    <a:pt x="13609" y="18556"/>
                    <a:pt x="13605" y="18850"/>
                  </a:cubicBezTo>
                  <a:cubicBezTo>
                    <a:pt x="13605" y="19078"/>
                    <a:pt x="13600" y="19312"/>
                    <a:pt x="13724" y="19507"/>
                  </a:cubicBezTo>
                  <a:cubicBezTo>
                    <a:pt x="13863" y="19722"/>
                    <a:pt x="14196" y="19781"/>
                    <a:pt x="14515" y="19842"/>
                  </a:cubicBezTo>
                  <a:cubicBezTo>
                    <a:pt x="14892" y="19909"/>
                    <a:pt x="15283" y="19976"/>
                    <a:pt x="15502" y="20292"/>
                  </a:cubicBezTo>
                  <a:cubicBezTo>
                    <a:pt x="15816" y="20733"/>
                    <a:pt x="17058" y="21600"/>
                    <a:pt x="17559" y="21600"/>
                  </a:cubicBezTo>
                  <a:cubicBezTo>
                    <a:pt x="17569" y="21600"/>
                    <a:pt x="17577" y="21600"/>
                    <a:pt x="17586" y="21598"/>
                  </a:cubicBezTo>
                  <a:cubicBezTo>
                    <a:pt x="17619" y="21598"/>
                    <a:pt x="17657" y="21585"/>
                    <a:pt x="17686" y="21558"/>
                  </a:cubicBezTo>
                  <a:cubicBezTo>
                    <a:pt x="17695" y="21531"/>
                    <a:pt x="17695" y="21485"/>
                    <a:pt x="17676" y="21418"/>
                  </a:cubicBezTo>
                  <a:cubicBezTo>
                    <a:pt x="17514" y="20713"/>
                    <a:pt x="16160" y="19111"/>
                    <a:pt x="15784" y="18971"/>
                  </a:cubicBezTo>
                  <a:cubicBezTo>
                    <a:pt x="15689" y="18937"/>
                    <a:pt x="15594" y="18883"/>
                    <a:pt x="15584" y="18762"/>
                  </a:cubicBezTo>
                  <a:cubicBezTo>
                    <a:pt x="15579" y="18695"/>
                    <a:pt x="15603" y="18628"/>
                    <a:pt x="15651" y="18596"/>
                  </a:cubicBezTo>
                  <a:cubicBezTo>
                    <a:pt x="15700" y="18556"/>
                    <a:pt x="15799" y="18533"/>
                    <a:pt x="15927" y="18533"/>
                  </a:cubicBezTo>
                  <a:cubicBezTo>
                    <a:pt x="16218" y="18533"/>
                    <a:pt x="16652" y="18657"/>
                    <a:pt x="16986" y="19025"/>
                  </a:cubicBezTo>
                  <a:cubicBezTo>
                    <a:pt x="17356" y="19442"/>
                    <a:pt x="17802" y="19685"/>
                    <a:pt x="18175" y="19685"/>
                  </a:cubicBezTo>
                  <a:cubicBezTo>
                    <a:pt x="18220" y="19685"/>
                    <a:pt x="18263" y="19681"/>
                    <a:pt x="18307" y="19674"/>
                  </a:cubicBezTo>
                  <a:cubicBezTo>
                    <a:pt x="18530" y="19641"/>
                    <a:pt x="18736" y="19480"/>
                    <a:pt x="18873" y="19231"/>
                  </a:cubicBezTo>
                  <a:cubicBezTo>
                    <a:pt x="18984" y="19030"/>
                    <a:pt x="18997" y="18931"/>
                    <a:pt x="18988" y="18877"/>
                  </a:cubicBezTo>
                  <a:cubicBezTo>
                    <a:pt x="18978" y="18797"/>
                    <a:pt x="18893" y="18736"/>
                    <a:pt x="18797" y="18676"/>
                  </a:cubicBezTo>
                  <a:cubicBezTo>
                    <a:pt x="18654" y="18575"/>
                    <a:pt x="18459" y="18435"/>
                    <a:pt x="18459" y="18106"/>
                  </a:cubicBezTo>
                  <a:cubicBezTo>
                    <a:pt x="18459" y="17570"/>
                    <a:pt x="18197" y="16792"/>
                    <a:pt x="17787" y="16792"/>
                  </a:cubicBezTo>
                  <a:cubicBezTo>
                    <a:pt x="17362" y="16792"/>
                    <a:pt x="16471" y="15881"/>
                    <a:pt x="16389" y="15358"/>
                  </a:cubicBezTo>
                  <a:cubicBezTo>
                    <a:pt x="16361" y="15197"/>
                    <a:pt x="16418" y="15029"/>
                    <a:pt x="16528" y="14969"/>
                  </a:cubicBezTo>
                  <a:cubicBezTo>
                    <a:pt x="16675" y="14875"/>
                    <a:pt x="16662" y="14814"/>
                    <a:pt x="16614" y="14621"/>
                  </a:cubicBezTo>
                  <a:cubicBezTo>
                    <a:pt x="16566" y="14420"/>
                    <a:pt x="16499" y="14144"/>
                    <a:pt x="16700" y="13843"/>
                  </a:cubicBezTo>
                  <a:cubicBezTo>
                    <a:pt x="16788" y="13704"/>
                    <a:pt x="16878" y="13652"/>
                    <a:pt x="16967" y="13652"/>
                  </a:cubicBezTo>
                  <a:cubicBezTo>
                    <a:pt x="17130" y="13652"/>
                    <a:pt x="17288" y="13832"/>
                    <a:pt x="17424" y="13983"/>
                  </a:cubicBezTo>
                  <a:cubicBezTo>
                    <a:pt x="17558" y="14138"/>
                    <a:pt x="17695" y="14291"/>
                    <a:pt x="17830" y="14313"/>
                  </a:cubicBezTo>
                  <a:cubicBezTo>
                    <a:pt x="18088" y="14339"/>
                    <a:pt x="18225" y="14600"/>
                    <a:pt x="18402" y="14935"/>
                  </a:cubicBezTo>
                  <a:cubicBezTo>
                    <a:pt x="18564" y="15264"/>
                    <a:pt x="18755" y="15565"/>
                    <a:pt x="18969" y="15827"/>
                  </a:cubicBezTo>
                  <a:cubicBezTo>
                    <a:pt x="19210" y="16110"/>
                    <a:pt x="19337" y="16168"/>
                    <a:pt x="19401" y="16168"/>
                  </a:cubicBezTo>
                  <a:cubicBezTo>
                    <a:pt x="19413" y="16168"/>
                    <a:pt x="19424" y="16166"/>
                    <a:pt x="19432" y="16162"/>
                  </a:cubicBezTo>
                  <a:cubicBezTo>
                    <a:pt x="19518" y="16122"/>
                    <a:pt x="19565" y="15894"/>
                    <a:pt x="19608" y="15666"/>
                  </a:cubicBezTo>
                  <a:lnTo>
                    <a:pt x="19617" y="15605"/>
                  </a:lnTo>
                  <a:cubicBezTo>
                    <a:pt x="19684" y="15270"/>
                    <a:pt x="19937" y="15237"/>
                    <a:pt x="20118" y="15216"/>
                  </a:cubicBezTo>
                  <a:cubicBezTo>
                    <a:pt x="20195" y="15211"/>
                    <a:pt x="20265" y="15190"/>
                    <a:pt x="20332" y="15163"/>
                  </a:cubicBezTo>
                  <a:cubicBezTo>
                    <a:pt x="20361" y="15144"/>
                    <a:pt x="20380" y="15122"/>
                    <a:pt x="20376" y="15050"/>
                  </a:cubicBezTo>
                  <a:cubicBezTo>
                    <a:pt x="20338" y="14466"/>
                    <a:pt x="20957" y="13822"/>
                    <a:pt x="21386" y="13575"/>
                  </a:cubicBezTo>
                  <a:cubicBezTo>
                    <a:pt x="21434" y="13549"/>
                    <a:pt x="21449" y="13522"/>
                    <a:pt x="21449" y="13522"/>
                  </a:cubicBezTo>
                  <a:cubicBezTo>
                    <a:pt x="21449" y="13514"/>
                    <a:pt x="21444" y="13487"/>
                    <a:pt x="21415" y="13447"/>
                  </a:cubicBezTo>
                  <a:cubicBezTo>
                    <a:pt x="21290" y="13265"/>
                    <a:pt x="20931" y="13070"/>
                    <a:pt x="20628" y="13070"/>
                  </a:cubicBezTo>
                  <a:cubicBezTo>
                    <a:pt x="20609" y="13070"/>
                    <a:pt x="20590" y="13070"/>
                    <a:pt x="20572" y="13072"/>
                  </a:cubicBezTo>
                  <a:cubicBezTo>
                    <a:pt x="20546" y="13074"/>
                    <a:pt x="20523" y="13076"/>
                    <a:pt x="20500" y="13076"/>
                  </a:cubicBezTo>
                  <a:cubicBezTo>
                    <a:pt x="20304" y="13076"/>
                    <a:pt x="20147" y="13001"/>
                    <a:pt x="20033" y="12852"/>
                  </a:cubicBezTo>
                  <a:cubicBezTo>
                    <a:pt x="19870" y="12637"/>
                    <a:pt x="19846" y="12321"/>
                    <a:pt x="19846" y="12155"/>
                  </a:cubicBezTo>
                  <a:cubicBezTo>
                    <a:pt x="19846" y="12128"/>
                    <a:pt x="19789" y="12000"/>
                    <a:pt x="19579" y="11799"/>
                  </a:cubicBezTo>
                  <a:cubicBezTo>
                    <a:pt x="19277" y="11504"/>
                    <a:pt x="18899" y="11291"/>
                    <a:pt x="18707" y="11291"/>
                  </a:cubicBezTo>
                  <a:cubicBezTo>
                    <a:pt x="18681" y="11291"/>
                    <a:pt x="18658" y="11295"/>
                    <a:pt x="18641" y="11303"/>
                  </a:cubicBezTo>
                  <a:cubicBezTo>
                    <a:pt x="18604" y="11318"/>
                    <a:pt x="18567" y="11324"/>
                    <a:pt x="18528" y="11324"/>
                  </a:cubicBezTo>
                  <a:cubicBezTo>
                    <a:pt x="18337" y="11324"/>
                    <a:pt x="18116" y="11161"/>
                    <a:pt x="17887" y="10994"/>
                  </a:cubicBezTo>
                  <a:cubicBezTo>
                    <a:pt x="17676" y="10839"/>
                    <a:pt x="17462" y="10678"/>
                    <a:pt x="17285" y="10659"/>
                  </a:cubicBezTo>
                  <a:cubicBezTo>
                    <a:pt x="16986" y="10625"/>
                    <a:pt x="16570" y="10391"/>
                    <a:pt x="16351" y="10016"/>
                  </a:cubicBezTo>
                  <a:cubicBezTo>
                    <a:pt x="16242" y="9828"/>
                    <a:pt x="16189" y="9593"/>
                    <a:pt x="16213" y="9352"/>
                  </a:cubicBezTo>
                  <a:cubicBezTo>
                    <a:pt x="16218" y="9239"/>
                    <a:pt x="16261" y="9131"/>
                    <a:pt x="16328" y="9064"/>
                  </a:cubicBezTo>
                  <a:cubicBezTo>
                    <a:pt x="16384" y="9005"/>
                    <a:pt x="16455" y="8986"/>
                    <a:pt x="16531" y="8986"/>
                  </a:cubicBezTo>
                  <a:cubicBezTo>
                    <a:pt x="16623" y="8986"/>
                    <a:pt x="16724" y="9015"/>
                    <a:pt x="16824" y="9043"/>
                  </a:cubicBezTo>
                  <a:cubicBezTo>
                    <a:pt x="16931" y="9072"/>
                    <a:pt x="17022" y="9095"/>
                    <a:pt x="17092" y="9095"/>
                  </a:cubicBezTo>
                  <a:cubicBezTo>
                    <a:pt x="17166" y="9095"/>
                    <a:pt x="17216" y="9070"/>
                    <a:pt x="17238" y="8997"/>
                  </a:cubicBezTo>
                  <a:cubicBezTo>
                    <a:pt x="17247" y="8976"/>
                    <a:pt x="17253" y="8949"/>
                    <a:pt x="17247" y="8930"/>
                  </a:cubicBezTo>
                  <a:cubicBezTo>
                    <a:pt x="17219" y="8863"/>
                    <a:pt x="17009" y="8829"/>
                    <a:pt x="16890" y="8802"/>
                  </a:cubicBezTo>
                  <a:cubicBezTo>
                    <a:pt x="16652" y="8762"/>
                    <a:pt x="16399" y="8722"/>
                    <a:pt x="16376" y="8461"/>
                  </a:cubicBezTo>
                  <a:cubicBezTo>
                    <a:pt x="16347" y="8126"/>
                    <a:pt x="16513" y="8059"/>
                    <a:pt x="16633" y="8011"/>
                  </a:cubicBezTo>
                  <a:cubicBezTo>
                    <a:pt x="16704" y="7990"/>
                    <a:pt x="16776" y="7944"/>
                    <a:pt x="16837" y="7883"/>
                  </a:cubicBezTo>
                  <a:cubicBezTo>
                    <a:pt x="16856" y="7864"/>
                    <a:pt x="16866" y="7829"/>
                    <a:pt x="16862" y="7803"/>
                  </a:cubicBezTo>
                  <a:cubicBezTo>
                    <a:pt x="16852" y="7636"/>
                    <a:pt x="16637" y="7354"/>
                    <a:pt x="16456" y="7207"/>
                  </a:cubicBezTo>
                  <a:cubicBezTo>
                    <a:pt x="16438" y="7192"/>
                    <a:pt x="16425" y="7184"/>
                    <a:pt x="16410" y="7184"/>
                  </a:cubicBezTo>
                  <a:cubicBezTo>
                    <a:pt x="16378" y="7184"/>
                    <a:pt x="16346" y="7226"/>
                    <a:pt x="16280" y="7328"/>
                  </a:cubicBezTo>
                  <a:cubicBezTo>
                    <a:pt x="16204" y="7448"/>
                    <a:pt x="16113" y="7588"/>
                    <a:pt x="15970" y="7588"/>
                  </a:cubicBezTo>
                  <a:cubicBezTo>
                    <a:pt x="15963" y="7590"/>
                    <a:pt x="15955" y="7592"/>
                    <a:pt x="15948" y="7592"/>
                  </a:cubicBezTo>
                  <a:cubicBezTo>
                    <a:pt x="15885" y="7592"/>
                    <a:pt x="15828" y="7540"/>
                    <a:pt x="15798" y="7462"/>
                  </a:cubicBezTo>
                  <a:cubicBezTo>
                    <a:pt x="15718" y="7247"/>
                    <a:pt x="15880" y="6851"/>
                    <a:pt x="16027" y="6556"/>
                  </a:cubicBezTo>
                  <a:cubicBezTo>
                    <a:pt x="16027" y="6556"/>
                    <a:pt x="16027" y="6550"/>
                    <a:pt x="16027" y="6550"/>
                  </a:cubicBezTo>
                  <a:cubicBezTo>
                    <a:pt x="16027" y="6543"/>
                    <a:pt x="16013" y="6502"/>
                    <a:pt x="15956" y="6449"/>
                  </a:cubicBezTo>
                  <a:cubicBezTo>
                    <a:pt x="15791" y="6309"/>
                    <a:pt x="15459" y="6194"/>
                    <a:pt x="15200" y="6194"/>
                  </a:cubicBezTo>
                  <a:cubicBezTo>
                    <a:pt x="15113" y="6194"/>
                    <a:pt x="15035" y="6206"/>
                    <a:pt x="14974" y="6234"/>
                  </a:cubicBezTo>
                  <a:cubicBezTo>
                    <a:pt x="14884" y="6276"/>
                    <a:pt x="14804" y="6298"/>
                    <a:pt x="14732" y="6298"/>
                  </a:cubicBezTo>
                  <a:cubicBezTo>
                    <a:pt x="14642" y="6298"/>
                    <a:pt x="14565" y="6265"/>
                    <a:pt x="14501" y="6202"/>
                  </a:cubicBezTo>
                  <a:cubicBezTo>
                    <a:pt x="14387" y="6081"/>
                    <a:pt x="14324" y="5872"/>
                    <a:pt x="14324" y="5604"/>
                  </a:cubicBezTo>
                  <a:cubicBezTo>
                    <a:pt x="14324" y="5604"/>
                    <a:pt x="14324" y="5599"/>
                    <a:pt x="14324" y="5591"/>
                  </a:cubicBezTo>
                  <a:cubicBezTo>
                    <a:pt x="14316" y="5580"/>
                    <a:pt x="14296" y="5572"/>
                    <a:pt x="14269" y="5572"/>
                  </a:cubicBezTo>
                  <a:cubicBezTo>
                    <a:pt x="14120" y="5572"/>
                    <a:pt x="13739" y="5744"/>
                    <a:pt x="13510" y="5987"/>
                  </a:cubicBezTo>
                  <a:cubicBezTo>
                    <a:pt x="13447" y="6054"/>
                    <a:pt x="13371" y="6087"/>
                    <a:pt x="13295" y="6087"/>
                  </a:cubicBezTo>
                  <a:cubicBezTo>
                    <a:pt x="13227" y="6087"/>
                    <a:pt x="13158" y="6060"/>
                    <a:pt x="13100" y="6006"/>
                  </a:cubicBezTo>
                  <a:cubicBezTo>
                    <a:pt x="12999" y="5913"/>
                    <a:pt x="12947" y="5773"/>
                    <a:pt x="12971" y="5645"/>
                  </a:cubicBezTo>
                  <a:cubicBezTo>
                    <a:pt x="12980" y="5578"/>
                    <a:pt x="13028" y="5457"/>
                    <a:pt x="13186" y="5438"/>
                  </a:cubicBezTo>
                  <a:cubicBezTo>
                    <a:pt x="13390" y="5411"/>
                    <a:pt x="13615" y="5237"/>
                    <a:pt x="13705" y="5041"/>
                  </a:cubicBezTo>
                  <a:cubicBezTo>
                    <a:pt x="13743" y="4961"/>
                    <a:pt x="13752" y="4861"/>
                    <a:pt x="13729" y="4768"/>
                  </a:cubicBezTo>
                  <a:cubicBezTo>
                    <a:pt x="13701" y="4647"/>
                    <a:pt x="13533" y="4546"/>
                    <a:pt x="13329" y="4532"/>
                  </a:cubicBezTo>
                  <a:cubicBezTo>
                    <a:pt x="13314" y="4532"/>
                    <a:pt x="13297" y="4530"/>
                    <a:pt x="13282" y="4530"/>
                  </a:cubicBezTo>
                  <a:cubicBezTo>
                    <a:pt x="13077" y="4530"/>
                    <a:pt x="12841" y="4614"/>
                    <a:pt x="12770" y="4827"/>
                  </a:cubicBezTo>
                  <a:cubicBezTo>
                    <a:pt x="12735" y="4959"/>
                    <a:pt x="12646" y="5041"/>
                    <a:pt x="12550" y="5041"/>
                  </a:cubicBezTo>
                  <a:cubicBezTo>
                    <a:pt x="12528" y="5041"/>
                    <a:pt x="12506" y="5038"/>
                    <a:pt x="12484" y="5028"/>
                  </a:cubicBezTo>
                  <a:cubicBezTo>
                    <a:pt x="12194" y="4942"/>
                    <a:pt x="11741" y="4191"/>
                    <a:pt x="11741" y="3801"/>
                  </a:cubicBezTo>
                  <a:cubicBezTo>
                    <a:pt x="11741" y="3734"/>
                    <a:pt x="11525" y="3694"/>
                    <a:pt x="11411" y="3674"/>
                  </a:cubicBezTo>
                  <a:cubicBezTo>
                    <a:pt x="11188" y="3640"/>
                    <a:pt x="10953" y="3600"/>
                    <a:pt x="10854" y="3393"/>
                  </a:cubicBezTo>
                  <a:cubicBezTo>
                    <a:pt x="10801" y="3278"/>
                    <a:pt x="10791" y="3144"/>
                    <a:pt x="10820" y="3023"/>
                  </a:cubicBezTo>
                  <a:cubicBezTo>
                    <a:pt x="10835" y="2956"/>
                    <a:pt x="10825" y="2884"/>
                    <a:pt x="10791" y="2830"/>
                  </a:cubicBezTo>
                  <a:cubicBezTo>
                    <a:pt x="10587" y="2455"/>
                    <a:pt x="9666" y="2300"/>
                    <a:pt x="9323" y="2300"/>
                  </a:cubicBezTo>
                  <a:cubicBezTo>
                    <a:pt x="9089" y="2300"/>
                    <a:pt x="8789" y="2495"/>
                    <a:pt x="8656" y="2723"/>
                  </a:cubicBezTo>
                  <a:cubicBezTo>
                    <a:pt x="8599" y="2809"/>
                    <a:pt x="8570" y="2924"/>
                    <a:pt x="8584" y="3031"/>
                  </a:cubicBezTo>
                  <a:cubicBezTo>
                    <a:pt x="8608" y="3224"/>
                    <a:pt x="8564" y="3326"/>
                    <a:pt x="8522" y="3379"/>
                  </a:cubicBezTo>
                  <a:cubicBezTo>
                    <a:pt x="8479" y="3427"/>
                    <a:pt x="8430" y="3452"/>
                    <a:pt x="8379" y="3452"/>
                  </a:cubicBezTo>
                  <a:cubicBezTo>
                    <a:pt x="8345" y="3452"/>
                    <a:pt x="8311" y="3441"/>
                    <a:pt x="8278" y="3420"/>
                  </a:cubicBezTo>
                  <a:cubicBezTo>
                    <a:pt x="8103" y="3326"/>
                    <a:pt x="7979" y="3104"/>
                    <a:pt x="7945" y="2849"/>
                  </a:cubicBezTo>
                  <a:cubicBezTo>
                    <a:pt x="7945" y="2843"/>
                    <a:pt x="7941" y="2822"/>
                    <a:pt x="7935" y="2817"/>
                  </a:cubicBezTo>
                  <a:cubicBezTo>
                    <a:pt x="7928" y="2811"/>
                    <a:pt x="7919" y="2809"/>
                    <a:pt x="7908" y="2809"/>
                  </a:cubicBezTo>
                  <a:cubicBezTo>
                    <a:pt x="7799" y="2809"/>
                    <a:pt x="7523" y="3037"/>
                    <a:pt x="7350" y="3171"/>
                  </a:cubicBezTo>
                  <a:cubicBezTo>
                    <a:pt x="7130" y="3353"/>
                    <a:pt x="6934" y="3506"/>
                    <a:pt x="6810" y="3506"/>
                  </a:cubicBezTo>
                  <a:cubicBezTo>
                    <a:pt x="6763" y="3506"/>
                    <a:pt x="6715" y="3479"/>
                    <a:pt x="6682" y="3425"/>
                  </a:cubicBezTo>
                  <a:cubicBezTo>
                    <a:pt x="6600" y="3278"/>
                    <a:pt x="6639" y="2997"/>
                    <a:pt x="6705" y="2541"/>
                  </a:cubicBezTo>
                  <a:cubicBezTo>
                    <a:pt x="6753" y="2219"/>
                    <a:pt x="6816" y="1825"/>
                    <a:pt x="6763" y="1670"/>
                  </a:cubicBezTo>
                  <a:cubicBezTo>
                    <a:pt x="6715" y="1516"/>
                    <a:pt x="6654" y="1375"/>
                    <a:pt x="6577" y="1248"/>
                  </a:cubicBezTo>
                  <a:cubicBezTo>
                    <a:pt x="6434" y="994"/>
                    <a:pt x="6319" y="712"/>
                    <a:pt x="6233" y="410"/>
                  </a:cubicBezTo>
                  <a:cubicBezTo>
                    <a:pt x="6185" y="243"/>
                    <a:pt x="6071" y="128"/>
                    <a:pt x="5895" y="88"/>
                  </a:cubicBezTo>
                  <a:cubicBezTo>
                    <a:pt x="5840" y="75"/>
                    <a:pt x="5782" y="69"/>
                    <a:pt x="5723" y="69"/>
                  </a:cubicBezTo>
                  <a:cubicBezTo>
                    <a:pt x="5406" y="69"/>
                    <a:pt x="5056" y="253"/>
                    <a:pt x="4932" y="450"/>
                  </a:cubicBezTo>
                  <a:cubicBezTo>
                    <a:pt x="4793" y="664"/>
                    <a:pt x="4545" y="739"/>
                    <a:pt x="4259" y="820"/>
                  </a:cubicBezTo>
                  <a:cubicBezTo>
                    <a:pt x="3940" y="906"/>
                    <a:pt x="3577" y="1007"/>
                    <a:pt x="3344" y="1335"/>
                  </a:cubicBezTo>
                  <a:cubicBezTo>
                    <a:pt x="3224" y="1503"/>
                    <a:pt x="3172" y="1670"/>
                    <a:pt x="3176" y="1852"/>
                  </a:cubicBezTo>
                  <a:cubicBezTo>
                    <a:pt x="3182" y="2026"/>
                    <a:pt x="3253" y="2321"/>
                    <a:pt x="3567" y="2688"/>
                  </a:cubicBezTo>
                  <a:cubicBezTo>
                    <a:pt x="3607" y="2728"/>
                    <a:pt x="3630" y="2795"/>
                    <a:pt x="3626" y="2863"/>
                  </a:cubicBezTo>
                  <a:cubicBezTo>
                    <a:pt x="3626" y="3018"/>
                    <a:pt x="3516" y="3125"/>
                    <a:pt x="3377" y="3265"/>
                  </a:cubicBezTo>
                  <a:cubicBezTo>
                    <a:pt x="3287" y="3358"/>
                    <a:pt x="3138" y="3506"/>
                    <a:pt x="3138" y="3594"/>
                  </a:cubicBezTo>
                  <a:cubicBezTo>
                    <a:pt x="3138" y="3613"/>
                    <a:pt x="3148" y="3634"/>
                    <a:pt x="3172" y="3661"/>
                  </a:cubicBezTo>
                  <a:cubicBezTo>
                    <a:pt x="3277" y="3774"/>
                    <a:pt x="3396" y="3854"/>
                    <a:pt x="3529" y="3902"/>
                  </a:cubicBezTo>
                  <a:cubicBezTo>
                    <a:pt x="3735" y="3983"/>
                    <a:pt x="3969" y="4084"/>
                    <a:pt x="3992" y="4540"/>
                  </a:cubicBezTo>
                  <a:cubicBezTo>
                    <a:pt x="4011" y="4693"/>
                    <a:pt x="3940" y="4840"/>
                    <a:pt x="3830" y="4875"/>
                  </a:cubicBezTo>
                  <a:cubicBezTo>
                    <a:pt x="3806" y="4883"/>
                    <a:pt x="3778" y="4886"/>
                    <a:pt x="3748" y="4886"/>
                  </a:cubicBezTo>
                  <a:cubicBezTo>
                    <a:pt x="3398" y="4886"/>
                    <a:pt x="2708" y="4335"/>
                    <a:pt x="2566" y="3902"/>
                  </a:cubicBezTo>
                  <a:cubicBezTo>
                    <a:pt x="2480" y="3634"/>
                    <a:pt x="2490" y="3385"/>
                    <a:pt x="2499" y="3165"/>
                  </a:cubicBezTo>
                  <a:cubicBezTo>
                    <a:pt x="2509" y="2930"/>
                    <a:pt x="2519" y="2742"/>
                    <a:pt x="2419" y="2581"/>
                  </a:cubicBezTo>
                  <a:cubicBezTo>
                    <a:pt x="2109" y="2079"/>
                    <a:pt x="2461" y="1469"/>
                    <a:pt x="2814" y="927"/>
                  </a:cubicBezTo>
                  <a:cubicBezTo>
                    <a:pt x="2972" y="691"/>
                    <a:pt x="3157" y="490"/>
                    <a:pt x="3363" y="343"/>
                  </a:cubicBezTo>
                  <a:cubicBezTo>
                    <a:pt x="3510" y="230"/>
                    <a:pt x="3548" y="195"/>
                    <a:pt x="3554" y="94"/>
                  </a:cubicBezTo>
                  <a:cubicBezTo>
                    <a:pt x="3529" y="75"/>
                    <a:pt x="3453" y="27"/>
                    <a:pt x="3268" y="8"/>
                  </a:cubicBezTo>
                  <a:cubicBezTo>
                    <a:pt x="3219" y="2"/>
                    <a:pt x="3164" y="0"/>
                    <a:pt x="310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6" name="Google Shape;5148;p57"/>
            <p:cNvSpPr/>
            <p:nvPr/>
          </p:nvSpPr>
          <p:spPr>
            <a:xfrm>
              <a:off x="675624" y="237470"/>
              <a:ext cx="17118" cy="12723"/>
            </a:xfrm>
            <a:custGeom>
              <a:avLst/>
              <a:gdLst/>
              <a:ahLst/>
              <a:cxnLst>
                <a:cxn ang="0">
                  <a:pos x="wd2" y="hd2"/>
                </a:cxn>
                <a:cxn ang="5400000">
                  <a:pos x="wd2" y="hd2"/>
                </a:cxn>
                <a:cxn ang="10800000">
                  <a:pos x="wd2" y="hd2"/>
                </a:cxn>
                <a:cxn ang="16200000">
                  <a:pos x="wd2" y="hd2"/>
                </a:cxn>
              </a:cxnLst>
              <a:rect l="0" t="0" r="r" b="b"/>
              <a:pathLst>
                <a:path w="20756" h="21600" fill="norm" stroke="1" extrusionOk="0">
                  <a:moveTo>
                    <a:pt x="10793" y="0"/>
                  </a:moveTo>
                  <a:cubicBezTo>
                    <a:pt x="9937" y="0"/>
                    <a:pt x="9064" y="92"/>
                    <a:pt x="8093" y="161"/>
                  </a:cubicBezTo>
                  <a:cubicBezTo>
                    <a:pt x="5903" y="484"/>
                    <a:pt x="2446" y="3642"/>
                    <a:pt x="832" y="7999"/>
                  </a:cubicBezTo>
                  <a:cubicBezTo>
                    <a:pt x="-320" y="10973"/>
                    <a:pt x="-271" y="14615"/>
                    <a:pt x="948" y="17451"/>
                  </a:cubicBezTo>
                  <a:cubicBezTo>
                    <a:pt x="2281" y="20563"/>
                    <a:pt x="4339" y="21600"/>
                    <a:pt x="6660" y="21600"/>
                  </a:cubicBezTo>
                  <a:cubicBezTo>
                    <a:pt x="9130" y="21600"/>
                    <a:pt x="11863" y="20424"/>
                    <a:pt x="14316" y="19387"/>
                  </a:cubicBezTo>
                  <a:cubicBezTo>
                    <a:pt x="15584" y="18742"/>
                    <a:pt x="16901" y="18257"/>
                    <a:pt x="18234" y="17935"/>
                  </a:cubicBezTo>
                  <a:cubicBezTo>
                    <a:pt x="19206" y="17681"/>
                    <a:pt x="20012" y="16782"/>
                    <a:pt x="20358" y="15491"/>
                  </a:cubicBezTo>
                  <a:cubicBezTo>
                    <a:pt x="21280" y="12425"/>
                    <a:pt x="20539" y="6939"/>
                    <a:pt x="18745" y="3481"/>
                  </a:cubicBezTo>
                  <a:cubicBezTo>
                    <a:pt x="17592" y="1222"/>
                    <a:pt x="14711" y="0"/>
                    <a:pt x="1079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7" name="Google Shape;5149;p57"/>
            <p:cNvSpPr/>
            <p:nvPr/>
          </p:nvSpPr>
          <p:spPr>
            <a:xfrm>
              <a:off x="650174" y="162509"/>
              <a:ext cx="32187" cy="14175"/>
            </a:xfrm>
            <a:custGeom>
              <a:avLst/>
              <a:gdLst/>
              <a:ahLst/>
              <a:cxnLst>
                <a:cxn ang="0">
                  <a:pos x="wd2" y="hd2"/>
                </a:cxn>
                <a:cxn ang="5400000">
                  <a:pos x="wd2" y="hd2"/>
                </a:cxn>
                <a:cxn ang="10800000">
                  <a:pos x="wd2" y="hd2"/>
                </a:cxn>
                <a:cxn ang="16200000">
                  <a:pos x="wd2" y="hd2"/>
                </a:cxn>
              </a:cxnLst>
              <a:rect l="0" t="0" r="r" b="b"/>
              <a:pathLst>
                <a:path w="21291" h="21600" fill="norm" stroke="1" extrusionOk="0">
                  <a:moveTo>
                    <a:pt x="1320" y="0"/>
                  </a:moveTo>
                  <a:cubicBezTo>
                    <a:pt x="844" y="0"/>
                    <a:pt x="413" y="621"/>
                    <a:pt x="215" y="1676"/>
                  </a:cubicBezTo>
                  <a:cubicBezTo>
                    <a:pt x="-288" y="4138"/>
                    <a:pt x="116" y="5090"/>
                    <a:pt x="1158" y="7034"/>
                  </a:cubicBezTo>
                  <a:cubicBezTo>
                    <a:pt x="2065" y="8772"/>
                    <a:pt x="3170" y="11028"/>
                    <a:pt x="3296" y="15083"/>
                  </a:cubicBezTo>
                  <a:cubicBezTo>
                    <a:pt x="3358" y="17462"/>
                    <a:pt x="3987" y="19572"/>
                    <a:pt x="4894" y="20586"/>
                  </a:cubicBezTo>
                  <a:cubicBezTo>
                    <a:pt x="5469" y="21269"/>
                    <a:pt x="6143" y="21600"/>
                    <a:pt x="6843" y="21600"/>
                  </a:cubicBezTo>
                  <a:cubicBezTo>
                    <a:pt x="7849" y="21600"/>
                    <a:pt x="8909" y="20897"/>
                    <a:pt x="9798" y="19572"/>
                  </a:cubicBezTo>
                  <a:cubicBezTo>
                    <a:pt x="10984" y="17793"/>
                    <a:pt x="12771" y="17462"/>
                    <a:pt x="14693" y="17462"/>
                  </a:cubicBezTo>
                  <a:cubicBezTo>
                    <a:pt x="15366" y="17462"/>
                    <a:pt x="16058" y="17503"/>
                    <a:pt x="16750" y="17545"/>
                  </a:cubicBezTo>
                  <a:cubicBezTo>
                    <a:pt x="17369" y="17586"/>
                    <a:pt x="18007" y="17628"/>
                    <a:pt x="18609" y="17628"/>
                  </a:cubicBezTo>
                  <a:cubicBezTo>
                    <a:pt x="19821" y="17628"/>
                    <a:pt x="20854" y="17441"/>
                    <a:pt x="21213" y="16676"/>
                  </a:cubicBezTo>
                  <a:cubicBezTo>
                    <a:pt x="21276" y="16531"/>
                    <a:pt x="21312" y="16386"/>
                    <a:pt x="21276" y="16159"/>
                  </a:cubicBezTo>
                  <a:cubicBezTo>
                    <a:pt x="21276" y="15869"/>
                    <a:pt x="21213" y="14710"/>
                    <a:pt x="20082" y="12538"/>
                  </a:cubicBezTo>
                  <a:cubicBezTo>
                    <a:pt x="17531" y="7800"/>
                    <a:pt x="12690" y="3290"/>
                    <a:pt x="10229" y="3290"/>
                  </a:cubicBezTo>
                  <a:cubicBezTo>
                    <a:pt x="9987" y="3290"/>
                    <a:pt x="9771" y="3331"/>
                    <a:pt x="9582" y="3414"/>
                  </a:cubicBezTo>
                  <a:cubicBezTo>
                    <a:pt x="9277" y="3559"/>
                    <a:pt x="8963" y="3621"/>
                    <a:pt x="8648" y="3621"/>
                  </a:cubicBezTo>
                  <a:cubicBezTo>
                    <a:pt x="7373" y="3621"/>
                    <a:pt x="5972" y="2607"/>
                    <a:pt x="4616" y="1676"/>
                  </a:cubicBezTo>
                  <a:cubicBezTo>
                    <a:pt x="3296" y="724"/>
                    <a:pt x="2254" y="0"/>
                    <a:pt x="1472" y="0"/>
                  </a:cubicBezTo>
                  <a:cubicBezTo>
                    <a:pt x="1418" y="0"/>
                    <a:pt x="1374" y="0"/>
                    <a:pt x="132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8" name="Google Shape;5150;p57"/>
            <p:cNvSpPr/>
            <p:nvPr/>
          </p:nvSpPr>
          <p:spPr>
            <a:xfrm>
              <a:off x="812520" y="427637"/>
              <a:ext cx="47158" cy="43110"/>
            </a:xfrm>
            <a:custGeom>
              <a:avLst/>
              <a:gdLst/>
              <a:ahLst/>
              <a:cxnLst>
                <a:cxn ang="0">
                  <a:pos x="wd2" y="hd2"/>
                </a:cxn>
                <a:cxn ang="5400000">
                  <a:pos x="wd2" y="hd2"/>
                </a:cxn>
                <a:cxn ang="10800000">
                  <a:pos x="wd2" y="hd2"/>
                </a:cxn>
                <a:cxn ang="16200000">
                  <a:pos x="wd2" y="hd2"/>
                </a:cxn>
              </a:cxnLst>
              <a:rect l="0" t="0" r="r" b="b"/>
              <a:pathLst>
                <a:path w="21361" h="21600" fill="norm" stroke="1" extrusionOk="0">
                  <a:moveTo>
                    <a:pt x="10880" y="0"/>
                  </a:moveTo>
                  <a:cubicBezTo>
                    <a:pt x="10622" y="0"/>
                    <a:pt x="10358" y="61"/>
                    <a:pt x="10124" y="177"/>
                  </a:cubicBezTo>
                  <a:cubicBezTo>
                    <a:pt x="8746" y="769"/>
                    <a:pt x="4896" y="6653"/>
                    <a:pt x="4896" y="8130"/>
                  </a:cubicBezTo>
                  <a:cubicBezTo>
                    <a:pt x="4896" y="9463"/>
                    <a:pt x="4829" y="10939"/>
                    <a:pt x="4140" y="11681"/>
                  </a:cubicBezTo>
                  <a:cubicBezTo>
                    <a:pt x="3869" y="11940"/>
                    <a:pt x="3518" y="12103"/>
                    <a:pt x="3168" y="12103"/>
                  </a:cubicBezTo>
                  <a:cubicBezTo>
                    <a:pt x="3106" y="12103"/>
                    <a:pt x="3039" y="12096"/>
                    <a:pt x="2977" y="12082"/>
                  </a:cubicBezTo>
                  <a:cubicBezTo>
                    <a:pt x="2947" y="12082"/>
                    <a:pt x="2910" y="12082"/>
                    <a:pt x="2879" y="12082"/>
                  </a:cubicBezTo>
                  <a:cubicBezTo>
                    <a:pt x="2129" y="12082"/>
                    <a:pt x="1335" y="12579"/>
                    <a:pt x="1169" y="13062"/>
                  </a:cubicBezTo>
                  <a:cubicBezTo>
                    <a:pt x="1144" y="13130"/>
                    <a:pt x="1101" y="13273"/>
                    <a:pt x="1360" y="13491"/>
                  </a:cubicBezTo>
                  <a:cubicBezTo>
                    <a:pt x="1532" y="13634"/>
                    <a:pt x="1667" y="13872"/>
                    <a:pt x="1710" y="14110"/>
                  </a:cubicBezTo>
                  <a:cubicBezTo>
                    <a:pt x="1772" y="14702"/>
                    <a:pt x="1341" y="15300"/>
                    <a:pt x="843" y="15987"/>
                  </a:cubicBezTo>
                  <a:cubicBezTo>
                    <a:pt x="437" y="16559"/>
                    <a:pt x="-61" y="17253"/>
                    <a:pt x="7" y="17634"/>
                  </a:cubicBezTo>
                  <a:cubicBezTo>
                    <a:pt x="7" y="17681"/>
                    <a:pt x="50" y="17797"/>
                    <a:pt x="308" y="17967"/>
                  </a:cubicBezTo>
                  <a:cubicBezTo>
                    <a:pt x="585" y="18137"/>
                    <a:pt x="923" y="18198"/>
                    <a:pt x="1298" y="18198"/>
                  </a:cubicBezTo>
                  <a:cubicBezTo>
                    <a:pt x="1778" y="18198"/>
                    <a:pt x="2313" y="18096"/>
                    <a:pt x="2873" y="17988"/>
                  </a:cubicBezTo>
                  <a:cubicBezTo>
                    <a:pt x="3518" y="17858"/>
                    <a:pt x="4170" y="17783"/>
                    <a:pt x="4835" y="17783"/>
                  </a:cubicBezTo>
                  <a:cubicBezTo>
                    <a:pt x="5007" y="17783"/>
                    <a:pt x="5173" y="17790"/>
                    <a:pt x="5345" y="17797"/>
                  </a:cubicBezTo>
                  <a:cubicBezTo>
                    <a:pt x="5985" y="17885"/>
                    <a:pt x="6563" y="17947"/>
                    <a:pt x="7098" y="17947"/>
                  </a:cubicBezTo>
                  <a:cubicBezTo>
                    <a:pt x="8094" y="17947"/>
                    <a:pt x="8955" y="17729"/>
                    <a:pt x="9823" y="17015"/>
                  </a:cubicBezTo>
                  <a:cubicBezTo>
                    <a:pt x="10216" y="16688"/>
                    <a:pt x="10548" y="16566"/>
                    <a:pt x="10831" y="16566"/>
                  </a:cubicBezTo>
                  <a:cubicBezTo>
                    <a:pt x="11329" y="16566"/>
                    <a:pt x="11680" y="16940"/>
                    <a:pt x="11957" y="17226"/>
                  </a:cubicBezTo>
                  <a:cubicBezTo>
                    <a:pt x="12295" y="17586"/>
                    <a:pt x="12541" y="17811"/>
                    <a:pt x="12929" y="17811"/>
                  </a:cubicBezTo>
                  <a:cubicBezTo>
                    <a:pt x="12984" y="17811"/>
                    <a:pt x="13039" y="17811"/>
                    <a:pt x="13095" y="17797"/>
                  </a:cubicBezTo>
                  <a:cubicBezTo>
                    <a:pt x="13168" y="17790"/>
                    <a:pt x="13267" y="17777"/>
                    <a:pt x="13377" y="17777"/>
                  </a:cubicBezTo>
                  <a:cubicBezTo>
                    <a:pt x="13611" y="17777"/>
                    <a:pt x="13894" y="17838"/>
                    <a:pt x="14023" y="18110"/>
                  </a:cubicBezTo>
                  <a:cubicBezTo>
                    <a:pt x="14239" y="18511"/>
                    <a:pt x="13937" y="18920"/>
                    <a:pt x="13525" y="19443"/>
                  </a:cubicBezTo>
                  <a:cubicBezTo>
                    <a:pt x="13224" y="19845"/>
                    <a:pt x="12750" y="20416"/>
                    <a:pt x="12750" y="20797"/>
                  </a:cubicBezTo>
                  <a:cubicBezTo>
                    <a:pt x="13119" y="20586"/>
                    <a:pt x="13464" y="20348"/>
                    <a:pt x="13808" y="20062"/>
                  </a:cubicBezTo>
                  <a:cubicBezTo>
                    <a:pt x="14195" y="19729"/>
                    <a:pt x="14626" y="19443"/>
                    <a:pt x="15057" y="19178"/>
                  </a:cubicBezTo>
                  <a:cubicBezTo>
                    <a:pt x="15426" y="18967"/>
                    <a:pt x="15831" y="18872"/>
                    <a:pt x="16244" y="18872"/>
                  </a:cubicBezTo>
                  <a:cubicBezTo>
                    <a:pt x="16268" y="18872"/>
                    <a:pt x="16299" y="18872"/>
                    <a:pt x="16324" y="18872"/>
                  </a:cubicBezTo>
                  <a:cubicBezTo>
                    <a:pt x="16791" y="18872"/>
                    <a:pt x="17252" y="19056"/>
                    <a:pt x="17597" y="19416"/>
                  </a:cubicBezTo>
                  <a:cubicBezTo>
                    <a:pt x="17941" y="19845"/>
                    <a:pt x="17966" y="20464"/>
                    <a:pt x="17683" y="20920"/>
                  </a:cubicBezTo>
                  <a:cubicBezTo>
                    <a:pt x="17707" y="21035"/>
                    <a:pt x="18181" y="21416"/>
                    <a:pt x="19085" y="21559"/>
                  </a:cubicBezTo>
                  <a:cubicBezTo>
                    <a:pt x="19251" y="21586"/>
                    <a:pt x="19423" y="21600"/>
                    <a:pt x="19602" y="21600"/>
                  </a:cubicBezTo>
                  <a:cubicBezTo>
                    <a:pt x="20241" y="21600"/>
                    <a:pt x="20906" y="21416"/>
                    <a:pt x="21170" y="20892"/>
                  </a:cubicBezTo>
                  <a:cubicBezTo>
                    <a:pt x="21539" y="20178"/>
                    <a:pt x="21324" y="19178"/>
                    <a:pt x="20955" y="18539"/>
                  </a:cubicBezTo>
                  <a:cubicBezTo>
                    <a:pt x="20696" y="18110"/>
                    <a:pt x="20481" y="17967"/>
                    <a:pt x="20420" y="17967"/>
                  </a:cubicBezTo>
                  <a:lnTo>
                    <a:pt x="20377" y="18035"/>
                  </a:lnTo>
                  <a:cubicBezTo>
                    <a:pt x="20149" y="18539"/>
                    <a:pt x="19835" y="18641"/>
                    <a:pt x="19632" y="18641"/>
                  </a:cubicBezTo>
                  <a:cubicBezTo>
                    <a:pt x="19608" y="18641"/>
                    <a:pt x="19583" y="18634"/>
                    <a:pt x="19559" y="18634"/>
                  </a:cubicBezTo>
                  <a:cubicBezTo>
                    <a:pt x="19171" y="18539"/>
                    <a:pt x="18888" y="18205"/>
                    <a:pt x="18827" y="17797"/>
                  </a:cubicBezTo>
                  <a:cubicBezTo>
                    <a:pt x="18630" y="16919"/>
                    <a:pt x="18931" y="16015"/>
                    <a:pt x="19577" y="15491"/>
                  </a:cubicBezTo>
                  <a:cubicBezTo>
                    <a:pt x="19706" y="15396"/>
                    <a:pt x="19817" y="15273"/>
                    <a:pt x="19903" y="15157"/>
                  </a:cubicBezTo>
                  <a:cubicBezTo>
                    <a:pt x="19774" y="15130"/>
                    <a:pt x="19645" y="15117"/>
                    <a:pt x="19516" y="15117"/>
                  </a:cubicBezTo>
                  <a:cubicBezTo>
                    <a:pt x="19196" y="15117"/>
                    <a:pt x="18888" y="15198"/>
                    <a:pt x="18611" y="15368"/>
                  </a:cubicBezTo>
                  <a:cubicBezTo>
                    <a:pt x="18482" y="15464"/>
                    <a:pt x="18335" y="15504"/>
                    <a:pt x="18193" y="15504"/>
                  </a:cubicBezTo>
                  <a:cubicBezTo>
                    <a:pt x="17880" y="15504"/>
                    <a:pt x="17578" y="15307"/>
                    <a:pt x="17449" y="14967"/>
                  </a:cubicBezTo>
                  <a:cubicBezTo>
                    <a:pt x="17037" y="14083"/>
                    <a:pt x="17363" y="11776"/>
                    <a:pt x="18329" y="11014"/>
                  </a:cubicBezTo>
                  <a:cubicBezTo>
                    <a:pt x="17923" y="10776"/>
                    <a:pt x="17492" y="10606"/>
                    <a:pt x="17062" y="10538"/>
                  </a:cubicBezTo>
                  <a:cubicBezTo>
                    <a:pt x="16963" y="10518"/>
                    <a:pt x="16865" y="10504"/>
                    <a:pt x="16766" y="10504"/>
                  </a:cubicBezTo>
                  <a:cubicBezTo>
                    <a:pt x="16625" y="10504"/>
                    <a:pt x="16490" y="10524"/>
                    <a:pt x="16348" y="10586"/>
                  </a:cubicBezTo>
                  <a:cubicBezTo>
                    <a:pt x="16348" y="11130"/>
                    <a:pt x="16004" y="11511"/>
                    <a:pt x="15444" y="11606"/>
                  </a:cubicBezTo>
                  <a:cubicBezTo>
                    <a:pt x="15358" y="11620"/>
                    <a:pt x="15266" y="11627"/>
                    <a:pt x="15167" y="11627"/>
                  </a:cubicBezTo>
                  <a:cubicBezTo>
                    <a:pt x="14220" y="11627"/>
                    <a:pt x="12836" y="11007"/>
                    <a:pt x="12578" y="10035"/>
                  </a:cubicBezTo>
                  <a:cubicBezTo>
                    <a:pt x="12492" y="9681"/>
                    <a:pt x="12086" y="9395"/>
                    <a:pt x="11742" y="9130"/>
                  </a:cubicBezTo>
                  <a:cubicBezTo>
                    <a:pt x="11354" y="8844"/>
                    <a:pt x="10967" y="8558"/>
                    <a:pt x="10924" y="8103"/>
                  </a:cubicBezTo>
                  <a:cubicBezTo>
                    <a:pt x="10899" y="7892"/>
                    <a:pt x="10967" y="7674"/>
                    <a:pt x="11071" y="7511"/>
                  </a:cubicBezTo>
                  <a:cubicBezTo>
                    <a:pt x="10850" y="7443"/>
                    <a:pt x="10610" y="7409"/>
                    <a:pt x="10370" y="7409"/>
                  </a:cubicBezTo>
                  <a:cubicBezTo>
                    <a:pt x="10173" y="7409"/>
                    <a:pt x="9976" y="7436"/>
                    <a:pt x="9780" y="7483"/>
                  </a:cubicBezTo>
                  <a:cubicBezTo>
                    <a:pt x="9589" y="7558"/>
                    <a:pt x="9331" y="7674"/>
                    <a:pt x="9288" y="7912"/>
                  </a:cubicBezTo>
                  <a:cubicBezTo>
                    <a:pt x="9158" y="8484"/>
                    <a:pt x="8900" y="8633"/>
                    <a:pt x="8703" y="8654"/>
                  </a:cubicBezTo>
                  <a:cubicBezTo>
                    <a:pt x="8691" y="8654"/>
                    <a:pt x="8672" y="8654"/>
                    <a:pt x="8654" y="8654"/>
                  </a:cubicBezTo>
                  <a:cubicBezTo>
                    <a:pt x="8414" y="8654"/>
                    <a:pt x="8180" y="8490"/>
                    <a:pt x="8101" y="8225"/>
                  </a:cubicBezTo>
                  <a:cubicBezTo>
                    <a:pt x="7799" y="7558"/>
                    <a:pt x="7842" y="6082"/>
                    <a:pt x="8900" y="4864"/>
                  </a:cubicBezTo>
                  <a:cubicBezTo>
                    <a:pt x="9392" y="4245"/>
                    <a:pt x="9780" y="3510"/>
                    <a:pt x="9995" y="2701"/>
                  </a:cubicBezTo>
                  <a:cubicBezTo>
                    <a:pt x="10278" y="1891"/>
                    <a:pt x="10511" y="1150"/>
                    <a:pt x="11372" y="605"/>
                  </a:cubicBezTo>
                  <a:cubicBezTo>
                    <a:pt x="11631" y="415"/>
                    <a:pt x="11698" y="293"/>
                    <a:pt x="11698" y="245"/>
                  </a:cubicBezTo>
                  <a:cubicBezTo>
                    <a:pt x="11655" y="197"/>
                    <a:pt x="11588" y="150"/>
                    <a:pt x="11526" y="129"/>
                  </a:cubicBezTo>
                  <a:cubicBezTo>
                    <a:pt x="11317" y="41"/>
                    <a:pt x="11102" y="0"/>
                    <a:pt x="1088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09" name="Google Shape;5151;p57"/>
            <p:cNvSpPr/>
            <p:nvPr/>
          </p:nvSpPr>
          <p:spPr>
            <a:xfrm>
              <a:off x="260218" y="402450"/>
              <a:ext cx="12701" cy="15765"/>
            </a:xfrm>
            <a:custGeom>
              <a:avLst/>
              <a:gdLst/>
              <a:ahLst/>
              <a:cxnLst>
                <a:cxn ang="0">
                  <a:pos x="wd2" y="hd2"/>
                </a:cxn>
                <a:cxn ang="5400000">
                  <a:pos x="wd2" y="hd2"/>
                </a:cxn>
                <a:cxn ang="10800000">
                  <a:pos x="wd2" y="hd2"/>
                </a:cxn>
                <a:cxn ang="16200000">
                  <a:pos x="wd2" y="hd2"/>
                </a:cxn>
              </a:cxnLst>
              <a:rect l="0" t="0" r="r" b="b"/>
              <a:pathLst>
                <a:path w="21083" h="21600" fill="norm" stroke="1" extrusionOk="0">
                  <a:moveTo>
                    <a:pt x="8159" y="0"/>
                  </a:moveTo>
                  <a:cubicBezTo>
                    <a:pt x="8058" y="0"/>
                    <a:pt x="7933" y="0"/>
                    <a:pt x="7832" y="19"/>
                  </a:cubicBezTo>
                  <a:cubicBezTo>
                    <a:pt x="5725" y="74"/>
                    <a:pt x="3618" y="540"/>
                    <a:pt x="1761" y="1377"/>
                  </a:cubicBezTo>
                  <a:cubicBezTo>
                    <a:pt x="632" y="1767"/>
                    <a:pt x="-70" y="2679"/>
                    <a:pt x="5" y="3665"/>
                  </a:cubicBezTo>
                  <a:cubicBezTo>
                    <a:pt x="-70" y="8744"/>
                    <a:pt x="11069" y="18047"/>
                    <a:pt x="17842" y="20856"/>
                  </a:cubicBezTo>
                  <a:cubicBezTo>
                    <a:pt x="19373" y="21488"/>
                    <a:pt x="20251" y="21600"/>
                    <a:pt x="20677" y="21600"/>
                  </a:cubicBezTo>
                  <a:cubicBezTo>
                    <a:pt x="20903" y="21600"/>
                    <a:pt x="21003" y="21581"/>
                    <a:pt x="21003" y="21581"/>
                  </a:cubicBezTo>
                  <a:cubicBezTo>
                    <a:pt x="21530" y="20986"/>
                    <a:pt x="19322" y="17730"/>
                    <a:pt x="18093" y="15963"/>
                  </a:cubicBezTo>
                  <a:cubicBezTo>
                    <a:pt x="15986" y="12967"/>
                    <a:pt x="13703" y="9656"/>
                    <a:pt x="13703" y="6921"/>
                  </a:cubicBezTo>
                  <a:cubicBezTo>
                    <a:pt x="13703" y="3795"/>
                    <a:pt x="12474" y="1377"/>
                    <a:pt x="10467" y="465"/>
                  </a:cubicBezTo>
                  <a:cubicBezTo>
                    <a:pt x="9764" y="186"/>
                    <a:pt x="8961" y="0"/>
                    <a:pt x="815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0" name="Google Shape;5152;p57"/>
            <p:cNvSpPr/>
            <p:nvPr/>
          </p:nvSpPr>
          <p:spPr>
            <a:xfrm>
              <a:off x="543275" y="22394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5840" y="4702"/>
                  </a:lnTo>
                  <a:cubicBezTo>
                    <a:pt x="6583" y="11902"/>
                    <a:pt x="0" y="17045"/>
                    <a:pt x="0" y="21600"/>
                  </a:cubicBezTo>
                  <a:cubicBezTo>
                    <a:pt x="8640" y="14988"/>
                    <a:pt x="15840" y="7788"/>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1" name="Google Shape;5153;p57"/>
            <p:cNvSpPr/>
            <p:nvPr/>
          </p:nvSpPr>
          <p:spPr>
            <a:xfrm>
              <a:off x="201125" y="157471"/>
              <a:ext cx="636646" cy="355786"/>
            </a:xfrm>
            <a:custGeom>
              <a:avLst/>
              <a:gdLst/>
              <a:ahLst/>
              <a:cxnLst>
                <a:cxn ang="0">
                  <a:pos x="wd2" y="hd2"/>
                </a:cxn>
                <a:cxn ang="5400000">
                  <a:pos x="wd2" y="hd2"/>
                </a:cxn>
                <a:cxn ang="10800000">
                  <a:pos x="wd2" y="hd2"/>
                </a:cxn>
                <a:cxn ang="16200000">
                  <a:pos x="wd2" y="hd2"/>
                </a:cxn>
              </a:cxnLst>
              <a:rect l="0" t="0" r="r" b="b"/>
              <a:pathLst>
                <a:path w="21595" h="21600" fill="norm" stroke="1" extrusionOk="0">
                  <a:moveTo>
                    <a:pt x="12032" y="0"/>
                  </a:moveTo>
                  <a:cubicBezTo>
                    <a:pt x="11858" y="0"/>
                    <a:pt x="11617" y="77"/>
                    <a:pt x="11588" y="136"/>
                  </a:cubicBezTo>
                  <a:cubicBezTo>
                    <a:pt x="11586" y="136"/>
                    <a:pt x="11586" y="138"/>
                    <a:pt x="11584" y="138"/>
                  </a:cubicBezTo>
                  <a:cubicBezTo>
                    <a:pt x="11584" y="150"/>
                    <a:pt x="11604" y="182"/>
                    <a:pt x="11613" y="199"/>
                  </a:cubicBezTo>
                  <a:cubicBezTo>
                    <a:pt x="11641" y="248"/>
                    <a:pt x="11675" y="306"/>
                    <a:pt x="11660" y="384"/>
                  </a:cubicBezTo>
                  <a:cubicBezTo>
                    <a:pt x="11657" y="411"/>
                    <a:pt x="11646" y="434"/>
                    <a:pt x="11633" y="445"/>
                  </a:cubicBezTo>
                  <a:cubicBezTo>
                    <a:pt x="11624" y="452"/>
                    <a:pt x="11616" y="454"/>
                    <a:pt x="11607" y="454"/>
                  </a:cubicBezTo>
                  <a:cubicBezTo>
                    <a:pt x="11585" y="454"/>
                    <a:pt x="11562" y="437"/>
                    <a:pt x="11539" y="419"/>
                  </a:cubicBezTo>
                  <a:cubicBezTo>
                    <a:pt x="11522" y="401"/>
                    <a:pt x="11502" y="390"/>
                    <a:pt x="11483" y="387"/>
                  </a:cubicBezTo>
                  <a:cubicBezTo>
                    <a:pt x="11483" y="416"/>
                    <a:pt x="11486" y="445"/>
                    <a:pt x="11489" y="471"/>
                  </a:cubicBezTo>
                  <a:cubicBezTo>
                    <a:pt x="11502" y="601"/>
                    <a:pt x="11506" y="734"/>
                    <a:pt x="11499" y="863"/>
                  </a:cubicBezTo>
                  <a:cubicBezTo>
                    <a:pt x="11488" y="1123"/>
                    <a:pt x="11515" y="1178"/>
                    <a:pt x="11555" y="1255"/>
                  </a:cubicBezTo>
                  <a:cubicBezTo>
                    <a:pt x="11565" y="1276"/>
                    <a:pt x="11576" y="1299"/>
                    <a:pt x="11588" y="1325"/>
                  </a:cubicBezTo>
                  <a:cubicBezTo>
                    <a:pt x="11642" y="1452"/>
                    <a:pt x="11641" y="1605"/>
                    <a:pt x="11639" y="1784"/>
                  </a:cubicBezTo>
                  <a:lnTo>
                    <a:pt x="11639" y="1879"/>
                  </a:lnTo>
                  <a:cubicBezTo>
                    <a:pt x="11639" y="2081"/>
                    <a:pt x="11555" y="2128"/>
                    <a:pt x="11506" y="2156"/>
                  </a:cubicBezTo>
                  <a:lnTo>
                    <a:pt x="11488" y="2168"/>
                  </a:lnTo>
                  <a:lnTo>
                    <a:pt x="11497" y="2185"/>
                  </a:lnTo>
                  <a:cubicBezTo>
                    <a:pt x="11528" y="2231"/>
                    <a:pt x="11578" y="2312"/>
                    <a:pt x="11560" y="2422"/>
                  </a:cubicBezTo>
                  <a:cubicBezTo>
                    <a:pt x="11555" y="2456"/>
                    <a:pt x="11544" y="2485"/>
                    <a:pt x="11526" y="2499"/>
                  </a:cubicBezTo>
                  <a:cubicBezTo>
                    <a:pt x="11518" y="2506"/>
                    <a:pt x="11509" y="2509"/>
                    <a:pt x="11500" y="2509"/>
                  </a:cubicBezTo>
                  <a:cubicBezTo>
                    <a:pt x="11474" y="2509"/>
                    <a:pt x="11445" y="2485"/>
                    <a:pt x="11417" y="2462"/>
                  </a:cubicBezTo>
                  <a:cubicBezTo>
                    <a:pt x="11392" y="2442"/>
                    <a:pt x="11363" y="2419"/>
                    <a:pt x="11344" y="2419"/>
                  </a:cubicBezTo>
                  <a:cubicBezTo>
                    <a:pt x="11341" y="2419"/>
                    <a:pt x="11337" y="2419"/>
                    <a:pt x="11335" y="2422"/>
                  </a:cubicBezTo>
                  <a:cubicBezTo>
                    <a:pt x="11317" y="2430"/>
                    <a:pt x="11286" y="2514"/>
                    <a:pt x="11275" y="2615"/>
                  </a:cubicBezTo>
                  <a:cubicBezTo>
                    <a:pt x="11265" y="2707"/>
                    <a:pt x="11272" y="2785"/>
                    <a:pt x="11294" y="2817"/>
                  </a:cubicBezTo>
                  <a:cubicBezTo>
                    <a:pt x="11310" y="2840"/>
                    <a:pt x="11323" y="2857"/>
                    <a:pt x="11335" y="2872"/>
                  </a:cubicBezTo>
                  <a:cubicBezTo>
                    <a:pt x="11357" y="2901"/>
                    <a:pt x="11377" y="2926"/>
                    <a:pt x="11380" y="2970"/>
                  </a:cubicBezTo>
                  <a:cubicBezTo>
                    <a:pt x="11383" y="3013"/>
                    <a:pt x="11370" y="3051"/>
                    <a:pt x="11344" y="3111"/>
                  </a:cubicBezTo>
                  <a:cubicBezTo>
                    <a:pt x="11276" y="3267"/>
                    <a:pt x="11254" y="3399"/>
                    <a:pt x="11355" y="3544"/>
                  </a:cubicBezTo>
                  <a:cubicBezTo>
                    <a:pt x="11423" y="3639"/>
                    <a:pt x="11525" y="3680"/>
                    <a:pt x="11622" y="3717"/>
                  </a:cubicBezTo>
                  <a:cubicBezTo>
                    <a:pt x="11712" y="3755"/>
                    <a:pt x="11797" y="3787"/>
                    <a:pt x="11862" y="3862"/>
                  </a:cubicBezTo>
                  <a:cubicBezTo>
                    <a:pt x="11902" y="3908"/>
                    <a:pt x="11925" y="3945"/>
                    <a:pt x="11921" y="3995"/>
                  </a:cubicBezTo>
                  <a:cubicBezTo>
                    <a:pt x="11920" y="4041"/>
                    <a:pt x="11896" y="4055"/>
                    <a:pt x="11881" y="4066"/>
                  </a:cubicBezTo>
                  <a:cubicBezTo>
                    <a:pt x="11873" y="4072"/>
                    <a:pt x="11867" y="4078"/>
                    <a:pt x="11860" y="4087"/>
                  </a:cubicBezTo>
                  <a:cubicBezTo>
                    <a:pt x="11862" y="4095"/>
                    <a:pt x="11863" y="4104"/>
                    <a:pt x="11867" y="4112"/>
                  </a:cubicBezTo>
                  <a:cubicBezTo>
                    <a:pt x="11881" y="4156"/>
                    <a:pt x="11884" y="4211"/>
                    <a:pt x="11876" y="4260"/>
                  </a:cubicBezTo>
                  <a:cubicBezTo>
                    <a:pt x="11897" y="4216"/>
                    <a:pt x="11915" y="4204"/>
                    <a:pt x="11932" y="4204"/>
                  </a:cubicBezTo>
                  <a:cubicBezTo>
                    <a:pt x="11937" y="4204"/>
                    <a:pt x="11942" y="4206"/>
                    <a:pt x="11947" y="4208"/>
                  </a:cubicBezTo>
                  <a:cubicBezTo>
                    <a:pt x="12007" y="4237"/>
                    <a:pt x="12029" y="4453"/>
                    <a:pt x="12026" y="4591"/>
                  </a:cubicBezTo>
                  <a:cubicBezTo>
                    <a:pt x="12021" y="4727"/>
                    <a:pt x="11974" y="4756"/>
                    <a:pt x="11938" y="4779"/>
                  </a:cubicBezTo>
                  <a:cubicBezTo>
                    <a:pt x="11900" y="4793"/>
                    <a:pt x="11868" y="4834"/>
                    <a:pt x="11847" y="4889"/>
                  </a:cubicBezTo>
                  <a:cubicBezTo>
                    <a:pt x="11784" y="5054"/>
                    <a:pt x="11721" y="5107"/>
                    <a:pt x="11649" y="5107"/>
                  </a:cubicBezTo>
                  <a:cubicBezTo>
                    <a:pt x="11624" y="5107"/>
                    <a:pt x="11598" y="5101"/>
                    <a:pt x="11570" y="5091"/>
                  </a:cubicBezTo>
                  <a:cubicBezTo>
                    <a:pt x="11566" y="5088"/>
                    <a:pt x="11562" y="5088"/>
                    <a:pt x="11559" y="5088"/>
                  </a:cubicBezTo>
                  <a:cubicBezTo>
                    <a:pt x="11556" y="5088"/>
                    <a:pt x="11553" y="5089"/>
                    <a:pt x="11552" y="5091"/>
                  </a:cubicBezTo>
                  <a:cubicBezTo>
                    <a:pt x="11541" y="5116"/>
                    <a:pt x="11549" y="5247"/>
                    <a:pt x="11604" y="5454"/>
                  </a:cubicBezTo>
                  <a:cubicBezTo>
                    <a:pt x="11635" y="5567"/>
                    <a:pt x="11622" y="5633"/>
                    <a:pt x="11604" y="5668"/>
                  </a:cubicBezTo>
                  <a:cubicBezTo>
                    <a:pt x="11586" y="5705"/>
                    <a:pt x="11559" y="5723"/>
                    <a:pt x="11521" y="5723"/>
                  </a:cubicBezTo>
                  <a:cubicBezTo>
                    <a:pt x="11496" y="5723"/>
                    <a:pt x="11467" y="5716"/>
                    <a:pt x="11435" y="5700"/>
                  </a:cubicBezTo>
                  <a:cubicBezTo>
                    <a:pt x="11346" y="5656"/>
                    <a:pt x="11285" y="5576"/>
                    <a:pt x="11263" y="5477"/>
                  </a:cubicBezTo>
                  <a:cubicBezTo>
                    <a:pt x="11247" y="5399"/>
                    <a:pt x="11255" y="5313"/>
                    <a:pt x="11283" y="5247"/>
                  </a:cubicBezTo>
                  <a:cubicBezTo>
                    <a:pt x="11335" y="5099"/>
                    <a:pt x="11349" y="5010"/>
                    <a:pt x="11349" y="4978"/>
                  </a:cubicBezTo>
                  <a:lnTo>
                    <a:pt x="11346" y="4978"/>
                  </a:lnTo>
                  <a:cubicBezTo>
                    <a:pt x="11331" y="4983"/>
                    <a:pt x="11312" y="4985"/>
                    <a:pt x="11290" y="4985"/>
                  </a:cubicBezTo>
                  <a:cubicBezTo>
                    <a:pt x="11202" y="4985"/>
                    <a:pt x="11073" y="4940"/>
                    <a:pt x="11025" y="4805"/>
                  </a:cubicBezTo>
                  <a:cubicBezTo>
                    <a:pt x="11017" y="4779"/>
                    <a:pt x="10994" y="4722"/>
                    <a:pt x="11012" y="4672"/>
                  </a:cubicBezTo>
                  <a:cubicBezTo>
                    <a:pt x="11022" y="4645"/>
                    <a:pt x="11040" y="4634"/>
                    <a:pt x="11068" y="4634"/>
                  </a:cubicBezTo>
                  <a:cubicBezTo>
                    <a:pt x="11089" y="4634"/>
                    <a:pt x="11115" y="4641"/>
                    <a:pt x="11147" y="4649"/>
                  </a:cubicBezTo>
                  <a:cubicBezTo>
                    <a:pt x="11175" y="4658"/>
                    <a:pt x="11205" y="4666"/>
                    <a:pt x="11238" y="4672"/>
                  </a:cubicBezTo>
                  <a:cubicBezTo>
                    <a:pt x="11248" y="4675"/>
                    <a:pt x="11256" y="4675"/>
                    <a:pt x="11263" y="4675"/>
                  </a:cubicBezTo>
                  <a:cubicBezTo>
                    <a:pt x="11280" y="4675"/>
                    <a:pt x="11285" y="4670"/>
                    <a:pt x="11285" y="4670"/>
                  </a:cubicBezTo>
                  <a:cubicBezTo>
                    <a:pt x="11286" y="4658"/>
                    <a:pt x="11288" y="4647"/>
                    <a:pt x="11286" y="4635"/>
                  </a:cubicBezTo>
                  <a:cubicBezTo>
                    <a:pt x="11286" y="4591"/>
                    <a:pt x="11286" y="4491"/>
                    <a:pt x="11368" y="4491"/>
                  </a:cubicBezTo>
                  <a:cubicBezTo>
                    <a:pt x="11404" y="4493"/>
                    <a:pt x="11438" y="4499"/>
                    <a:pt x="11471" y="4514"/>
                  </a:cubicBezTo>
                  <a:cubicBezTo>
                    <a:pt x="11499" y="4522"/>
                    <a:pt x="11523" y="4530"/>
                    <a:pt x="11545" y="4530"/>
                  </a:cubicBezTo>
                  <a:cubicBezTo>
                    <a:pt x="11577" y="4530"/>
                    <a:pt x="11607" y="4514"/>
                    <a:pt x="11639" y="4464"/>
                  </a:cubicBezTo>
                  <a:cubicBezTo>
                    <a:pt x="11671" y="4416"/>
                    <a:pt x="11660" y="4349"/>
                    <a:pt x="11642" y="4300"/>
                  </a:cubicBezTo>
                  <a:cubicBezTo>
                    <a:pt x="11617" y="4219"/>
                    <a:pt x="11569" y="4164"/>
                    <a:pt x="11540" y="4164"/>
                  </a:cubicBezTo>
                  <a:cubicBezTo>
                    <a:pt x="11536" y="4164"/>
                    <a:pt x="11533" y="4165"/>
                    <a:pt x="11530" y="4168"/>
                  </a:cubicBezTo>
                  <a:cubicBezTo>
                    <a:pt x="11467" y="4206"/>
                    <a:pt x="11418" y="4226"/>
                    <a:pt x="11380" y="4226"/>
                  </a:cubicBezTo>
                  <a:cubicBezTo>
                    <a:pt x="11354" y="4226"/>
                    <a:pt x="11334" y="4216"/>
                    <a:pt x="11319" y="4197"/>
                  </a:cubicBezTo>
                  <a:cubicBezTo>
                    <a:pt x="11299" y="4170"/>
                    <a:pt x="11288" y="4130"/>
                    <a:pt x="11288" y="4087"/>
                  </a:cubicBezTo>
                  <a:cubicBezTo>
                    <a:pt x="11288" y="4052"/>
                    <a:pt x="11296" y="4018"/>
                    <a:pt x="11310" y="3991"/>
                  </a:cubicBezTo>
                  <a:cubicBezTo>
                    <a:pt x="11329" y="3962"/>
                    <a:pt x="11354" y="3955"/>
                    <a:pt x="11383" y="3955"/>
                  </a:cubicBezTo>
                  <a:cubicBezTo>
                    <a:pt x="11400" y="3955"/>
                    <a:pt x="11418" y="3957"/>
                    <a:pt x="11436" y="3960"/>
                  </a:cubicBezTo>
                  <a:cubicBezTo>
                    <a:pt x="11453" y="3965"/>
                    <a:pt x="11469" y="3967"/>
                    <a:pt x="11485" y="3967"/>
                  </a:cubicBezTo>
                  <a:cubicBezTo>
                    <a:pt x="11494" y="3967"/>
                    <a:pt x="11503" y="3967"/>
                    <a:pt x="11512" y="3966"/>
                  </a:cubicBezTo>
                  <a:cubicBezTo>
                    <a:pt x="11485" y="3924"/>
                    <a:pt x="11450" y="3901"/>
                    <a:pt x="11414" y="3901"/>
                  </a:cubicBezTo>
                  <a:cubicBezTo>
                    <a:pt x="11403" y="3901"/>
                    <a:pt x="11392" y="3904"/>
                    <a:pt x="11381" y="3908"/>
                  </a:cubicBezTo>
                  <a:cubicBezTo>
                    <a:pt x="11340" y="3927"/>
                    <a:pt x="11300" y="3942"/>
                    <a:pt x="11261" y="3942"/>
                  </a:cubicBezTo>
                  <a:cubicBezTo>
                    <a:pt x="11198" y="3942"/>
                    <a:pt x="11137" y="3904"/>
                    <a:pt x="11073" y="3784"/>
                  </a:cubicBezTo>
                  <a:cubicBezTo>
                    <a:pt x="11036" y="3713"/>
                    <a:pt x="10982" y="3650"/>
                    <a:pt x="10935" y="3650"/>
                  </a:cubicBezTo>
                  <a:cubicBezTo>
                    <a:pt x="10927" y="3650"/>
                    <a:pt x="10918" y="3652"/>
                    <a:pt x="10911" y="3657"/>
                  </a:cubicBezTo>
                  <a:cubicBezTo>
                    <a:pt x="10864" y="3680"/>
                    <a:pt x="10843" y="3789"/>
                    <a:pt x="10835" y="3876"/>
                  </a:cubicBezTo>
                  <a:cubicBezTo>
                    <a:pt x="10806" y="4168"/>
                    <a:pt x="10707" y="4173"/>
                    <a:pt x="10643" y="4179"/>
                  </a:cubicBezTo>
                  <a:cubicBezTo>
                    <a:pt x="10607" y="4179"/>
                    <a:pt x="10585" y="4182"/>
                    <a:pt x="10572" y="4211"/>
                  </a:cubicBezTo>
                  <a:cubicBezTo>
                    <a:pt x="10561" y="4234"/>
                    <a:pt x="10564" y="4243"/>
                    <a:pt x="10564" y="4245"/>
                  </a:cubicBezTo>
                  <a:cubicBezTo>
                    <a:pt x="10573" y="4283"/>
                    <a:pt x="10646" y="4343"/>
                    <a:pt x="10773" y="4352"/>
                  </a:cubicBezTo>
                  <a:cubicBezTo>
                    <a:pt x="10905" y="4361"/>
                    <a:pt x="11015" y="4534"/>
                    <a:pt x="11015" y="4638"/>
                  </a:cubicBezTo>
                  <a:cubicBezTo>
                    <a:pt x="11014" y="4686"/>
                    <a:pt x="10993" y="4722"/>
                    <a:pt x="10968" y="4722"/>
                  </a:cubicBezTo>
                  <a:cubicBezTo>
                    <a:pt x="10966" y="4722"/>
                    <a:pt x="10964" y="4722"/>
                    <a:pt x="10962" y="4722"/>
                  </a:cubicBezTo>
                  <a:cubicBezTo>
                    <a:pt x="10949" y="4722"/>
                    <a:pt x="10946" y="4727"/>
                    <a:pt x="10934" y="4768"/>
                  </a:cubicBezTo>
                  <a:cubicBezTo>
                    <a:pt x="10928" y="4805"/>
                    <a:pt x="10912" y="4837"/>
                    <a:pt x="10893" y="4851"/>
                  </a:cubicBezTo>
                  <a:cubicBezTo>
                    <a:pt x="10886" y="4855"/>
                    <a:pt x="10879" y="4857"/>
                    <a:pt x="10871" y="4857"/>
                  </a:cubicBezTo>
                  <a:cubicBezTo>
                    <a:pt x="10857" y="4857"/>
                    <a:pt x="10843" y="4849"/>
                    <a:pt x="10831" y="4834"/>
                  </a:cubicBezTo>
                  <a:cubicBezTo>
                    <a:pt x="10814" y="4819"/>
                    <a:pt x="10798" y="4814"/>
                    <a:pt x="10784" y="4814"/>
                  </a:cubicBezTo>
                  <a:cubicBezTo>
                    <a:pt x="10770" y="4814"/>
                    <a:pt x="10759" y="4821"/>
                    <a:pt x="10756" y="4828"/>
                  </a:cubicBezTo>
                  <a:cubicBezTo>
                    <a:pt x="10754" y="4831"/>
                    <a:pt x="10756" y="4849"/>
                    <a:pt x="10767" y="4872"/>
                  </a:cubicBezTo>
                  <a:cubicBezTo>
                    <a:pt x="10814" y="4972"/>
                    <a:pt x="10789" y="5053"/>
                    <a:pt x="10773" y="5102"/>
                  </a:cubicBezTo>
                  <a:cubicBezTo>
                    <a:pt x="10764" y="5128"/>
                    <a:pt x="10757" y="5160"/>
                    <a:pt x="10757" y="5191"/>
                  </a:cubicBezTo>
                  <a:cubicBezTo>
                    <a:pt x="10760" y="5226"/>
                    <a:pt x="10754" y="5258"/>
                    <a:pt x="10740" y="5281"/>
                  </a:cubicBezTo>
                  <a:cubicBezTo>
                    <a:pt x="10727" y="5299"/>
                    <a:pt x="10712" y="5307"/>
                    <a:pt x="10693" y="5307"/>
                  </a:cubicBezTo>
                  <a:cubicBezTo>
                    <a:pt x="10668" y="5307"/>
                    <a:pt x="10637" y="5294"/>
                    <a:pt x="10599" y="5278"/>
                  </a:cubicBezTo>
                  <a:cubicBezTo>
                    <a:pt x="10564" y="5261"/>
                    <a:pt x="10527" y="5249"/>
                    <a:pt x="10490" y="5241"/>
                  </a:cubicBezTo>
                  <a:cubicBezTo>
                    <a:pt x="10477" y="5238"/>
                    <a:pt x="10463" y="5238"/>
                    <a:pt x="10448" y="5238"/>
                  </a:cubicBezTo>
                  <a:cubicBezTo>
                    <a:pt x="10352" y="5238"/>
                    <a:pt x="10199" y="5276"/>
                    <a:pt x="10007" y="5351"/>
                  </a:cubicBezTo>
                  <a:cubicBezTo>
                    <a:pt x="9974" y="5363"/>
                    <a:pt x="9939" y="5369"/>
                    <a:pt x="9906" y="5369"/>
                  </a:cubicBezTo>
                  <a:cubicBezTo>
                    <a:pt x="9769" y="5369"/>
                    <a:pt x="9640" y="5276"/>
                    <a:pt x="9582" y="5163"/>
                  </a:cubicBezTo>
                  <a:cubicBezTo>
                    <a:pt x="9539" y="5082"/>
                    <a:pt x="9486" y="5069"/>
                    <a:pt x="9415" y="5069"/>
                  </a:cubicBezTo>
                  <a:cubicBezTo>
                    <a:pt x="9402" y="5069"/>
                    <a:pt x="9389" y="5070"/>
                    <a:pt x="9376" y="5070"/>
                  </a:cubicBezTo>
                  <a:lnTo>
                    <a:pt x="9335" y="5070"/>
                  </a:lnTo>
                  <a:cubicBezTo>
                    <a:pt x="9334" y="5071"/>
                    <a:pt x="9332" y="5071"/>
                    <a:pt x="9330" y="5071"/>
                  </a:cubicBezTo>
                  <a:cubicBezTo>
                    <a:pt x="9286" y="5071"/>
                    <a:pt x="9244" y="5031"/>
                    <a:pt x="9218" y="4961"/>
                  </a:cubicBezTo>
                  <a:cubicBezTo>
                    <a:pt x="9194" y="4903"/>
                    <a:pt x="9156" y="4868"/>
                    <a:pt x="9116" y="4868"/>
                  </a:cubicBezTo>
                  <a:cubicBezTo>
                    <a:pt x="9114" y="4868"/>
                    <a:pt x="9113" y="4868"/>
                    <a:pt x="9111" y="4868"/>
                  </a:cubicBezTo>
                  <a:cubicBezTo>
                    <a:pt x="8971" y="4860"/>
                    <a:pt x="8964" y="4675"/>
                    <a:pt x="8960" y="4554"/>
                  </a:cubicBezTo>
                  <a:cubicBezTo>
                    <a:pt x="8960" y="4525"/>
                    <a:pt x="8958" y="4497"/>
                    <a:pt x="8955" y="4468"/>
                  </a:cubicBezTo>
                  <a:cubicBezTo>
                    <a:pt x="8948" y="4456"/>
                    <a:pt x="8938" y="4447"/>
                    <a:pt x="8929" y="4445"/>
                  </a:cubicBezTo>
                  <a:cubicBezTo>
                    <a:pt x="8907" y="4433"/>
                    <a:pt x="8878" y="4428"/>
                    <a:pt x="8846" y="4428"/>
                  </a:cubicBezTo>
                  <a:cubicBezTo>
                    <a:pt x="8756" y="4428"/>
                    <a:pt x="8640" y="4469"/>
                    <a:pt x="8587" y="4531"/>
                  </a:cubicBezTo>
                  <a:cubicBezTo>
                    <a:pt x="8541" y="4583"/>
                    <a:pt x="8481" y="4606"/>
                    <a:pt x="8423" y="4626"/>
                  </a:cubicBezTo>
                  <a:cubicBezTo>
                    <a:pt x="8337" y="4658"/>
                    <a:pt x="8258" y="4687"/>
                    <a:pt x="8229" y="4797"/>
                  </a:cubicBezTo>
                  <a:cubicBezTo>
                    <a:pt x="8211" y="4868"/>
                    <a:pt x="8218" y="4891"/>
                    <a:pt x="8218" y="4895"/>
                  </a:cubicBezTo>
                  <a:cubicBezTo>
                    <a:pt x="8224" y="4910"/>
                    <a:pt x="8252" y="4912"/>
                    <a:pt x="8274" y="4912"/>
                  </a:cubicBezTo>
                  <a:cubicBezTo>
                    <a:pt x="8281" y="4912"/>
                    <a:pt x="8287" y="4912"/>
                    <a:pt x="8292" y="4912"/>
                  </a:cubicBezTo>
                  <a:lnTo>
                    <a:pt x="8313" y="4912"/>
                  </a:lnTo>
                  <a:cubicBezTo>
                    <a:pt x="8336" y="4912"/>
                    <a:pt x="8347" y="4895"/>
                    <a:pt x="8369" y="4863"/>
                  </a:cubicBezTo>
                  <a:cubicBezTo>
                    <a:pt x="8397" y="4819"/>
                    <a:pt x="8432" y="4764"/>
                    <a:pt x="8506" y="4764"/>
                  </a:cubicBezTo>
                  <a:cubicBezTo>
                    <a:pt x="8520" y="4764"/>
                    <a:pt x="8535" y="4766"/>
                    <a:pt x="8552" y="4770"/>
                  </a:cubicBezTo>
                  <a:cubicBezTo>
                    <a:pt x="8559" y="4773"/>
                    <a:pt x="8567" y="4774"/>
                    <a:pt x="8574" y="4774"/>
                  </a:cubicBezTo>
                  <a:cubicBezTo>
                    <a:pt x="8634" y="4774"/>
                    <a:pt x="8688" y="4715"/>
                    <a:pt x="8737" y="4661"/>
                  </a:cubicBezTo>
                  <a:cubicBezTo>
                    <a:pt x="8775" y="4618"/>
                    <a:pt x="8814" y="4574"/>
                    <a:pt x="8850" y="4574"/>
                  </a:cubicBezTo>
                  <a:cubicBezTo>
                    <a:pt x="8869" y="4574"/>
                    <a:pt x="8887" y="4586"/>
                    <a:pt x="8905" y="4618"/>
                  </a:cubicBezTo>
                  <a:cubicBezTo>
                    <a:pt x="8921" y="4643"/>
                    <a:pt x="8926" y="4687"/>
                    <a:pt x="8919" y="4724"/>
                  </a:cubicBezTo>
                  <a:cubicBezTo>
                    <a:pt x="8889" y="4886"/>
                    <a:pt x="8592" y="5068"/>
                    <a:pt x="8474" y="5099"/>
                  </a:cubicBezTo>
                  <a:cubicBezTo>
                    <a:pt x="8421" y="5114"/>
                    <a:pt x="8413" y="5149"/>
                    <a:pt x="8410" y="5160"/>
                  </a:cubicBezTo>
                  <a:cubicBezTo>
                    <a:pt x="8384" y="5266"/>
                    <a:pt x="8487" y="5544"/>
                    <a:pt x="8523" y="5637"/>
                  </a:cubicBezTo>
                  <a:cubicBezTo>
                    <a:pt x="8571" y="5764"/>
                    <a:pt x="8586" y="5839"/>
                    <a:pt x="8573" y="5896"/>
                  </a:cubicBezTo>
                  <a:cubicBezTo>
                    <a:pt x="8558" y="5951"/>
                    <a:pt x="8526" y="5960"/>
                    <a:pt x="8502" y="5968"/>
                  </a:cubicBezTo>
                  <a:cubicBezTo>
                    <a:pt x="8466" y="5979"/>
                    <a:pt x="8466" y="5985"/>
                    <a:pt x="8466" y="6003"/>
                  </a:cubicBezTo>
                  <a:cubicBezTo>
                    <a:pt x="8468" y="6066"/>
                    <a:pt x="8439" y="6121"/>
                    <a:pt x="8403" y="6121"/>
                  </a:cubicBezTo>
                  <a:cubicBezTo>
                    <a:pt x="8400" y="6121"/>
                    <a:pt x="8396" y="6122"/>
                    <a:pt x="8393" y="6122"/>
                  </a:cubicBezTo>
                  <a:cubicBezTo>
                    <a:pt x="8331" y="6122"/>
                    <a:pt x="8235" y="6035"/>
                    <a:pt x="8224" y="5945"/>
                  </a:cubicBezTo>
                  <a:cubicBezTo>
                    <a:pt x="8220" y="5904"/>
                    <a:pt x="8229" y="5856"/>
                    <a:pt x="8269" y="5833"/>
                  </a:cubicBezTo>
                  <a:cubicBezTo>
                    <a:pt x="8305" y="5812"/>
                    <a:pt x="8308" y="5783"/>
                    <a:pt x="8308" y="5775"/>
                  </a:cubicBezTo>
                  <a:cubicBezTo>
                    <a:pt x="8314" y="5720"/>
                    <a:pt x="8282" y="5628"/>
                    <a:pt x="8232" y="5558"/>
                  </a:cubicBezTo>
                  <a:cubicBezTo>
                    <a:pt x="8211" y="5526"/>
                    <a:pt x="8185" y="5509"/>
                    <a:pt x="8158" y="5509"/>
                  </a:cubicBezTo>
                  <a:cubicBezTo>
                    <a:pt x="8156" y="5509"/>
                    <a:pt x="8154" y="5509"/>
                    <a:pt x="8152" y="5510"/>
                  </a:cubicBezTo>
                  <a:cubicBezTo>
                    <a:pt x="8150" y="5510"/>
                    <a:pt x="8148" y="5510"/>
                    <a:pt x="8146" y="5510"/>
                  </a:cubicBezTo>
                  <a:cubicBezTo>
                    <a:pt x="8129" y="5510"/>
                    <a:pt x="8114" y="5498"/>
                    <a:pt x="8102" y="5477"/>
                  </a:cubicBezTo>
                  <a:cubicBezTo>
                    <a:pt x="8091" y="5449"/>
                    <a:pt x="8087" y="5414"/>
                    <a:pt x="8092" y="5379"/>
                  </a:cubicBezTo>
                  <a:cubicBezTo>
                    <a:pt x="8085" y="5379"/>
                    <a:pt x="8079" y="5379"/>
                    <a:pt x="8073" y="5382"/>
                  </a:cubicBezTo>
                  <a:cubicBezTo>
                    <a:pt x="8063" y="5384"/>
                    <a:pt x="8051" y="5385"/>
                    <a:pt x="8039" y="5385"/>
                  </a:cubicBezTo>
                  <a:cubicBezTo>
                    <a:pt x="8008" y="5385"/>
                    <a:pt x="7970" y="5375"/>
                    <a:pt x="7936" y="5327"/>
                  </a:cubicBezTo>
                  <a:lnTo>
                    <a:pt x="7910" y="5293"/>
                  </a:lnTo>
                  <a:cubicBezTo>
                    <a:pt x="7870" y="5235"/>
                    <a:pt x="7845" y="5198"/>
                    <a:pt x="7812" y="5198"/>
                  </a:cubicBezTo>
                  <a:cubicBezTo>
                    <a:pt x="7794" y="5198"/>
                    <a:pt x="7772" y="5210"/>
                    <a:pt x="7746" y="5235"/>
                  </a:cubicBezTo>
                  <a:cubicBezTo>
                    <a:pt x="7673" y="5301"/>
                    <a:pt x="7599" y="5313"/>
                    <a:pt x="7494" y="5330"/>
                  </a:cubicBezTo>
                  <a:cubicBezTo>
                    <a:pt x="7431" y="5341"/>
                    <a:pt x="7360" y="5353"/>
                    <a:pt x="7271" y="5379"/>
                  </a:cubicBezTo>
                  <a:cubicBezTo>
                    <a:pt x="7190" y="5403"/>
                    <a:pt x="7073" y="5418"/>
                    <a:pt x="6954" y="5418"/>
                  </a:cubicBezTo>
                  <a:cubicBezTo>
                    <a:pt x="6760" y="5418"/>
                    <a:pt x="6561" y="5379"/>
                    <a:pt x="6502" y="5276"/>
                  </a:cubicBezTo>
                  <a:cubicBezTo>
                    <a:pt x="6476" y="5229"/>
                    <a:pt x="6473" y="5157"/>
                    <a:pt x="6492" y="5102"/>
                  </a:cubicBezTo>
                  <a:cubicBezTo>
                    <a:pt x="6536" y="4970"/>
                    <a:pt x="6696" y="4829"/>
                    <a:pt x="6787" y="4829"/>
                  </a:cubicBezTo>
                  <a:cubicBezTo>
                    <a:pt x="6797" y="4829"/>
                    <a:pt x="6807" y="4830"/>
                    <a:pt x="6815" y="4834"/>
                  </a:cubicBezTo>
                  <a:cubicBezTo>
                    <a:pt x="6806" y="4788"/>
                    <a:pt x="6770" y="4693"/>
                    <a:pt x="6694" y="4589"/>
                  </a:cubicBezTo>
                  <a:cubicBezTo>
                    <a:pt x="6596" y="4452"/>
                    <a:pt x="6423" y="4375"/>
                    <a:pt x="6355" y="4375"/>
                  </a:cubicBezTo>
                  <a:cubicBezTo>
                    <a:pt x="6347" y="4375"/>
                    <a:pt x="6341" y="4376"/>
                    <a:pt x="6336" y="4378"/>
                  </a:cubicBezTo>
                  <a:cubicBezTo>
                    <a:pt x="6334" y="4401"/>
                    <a:pt x="6330" y="4424"/>
                    <a:pt x="6318" y="4439"/>
                  </a:cubicBezTo>
                  <a:cubicBezTo>
                    <a:pt x="6306" y="4460"/>
                    <a:pt x="6287" y="4470"/>
                    <a:pt x="6261" y="4470"/>
                  </a:cubicBezTo>
                  <a:cubicBezTo>
                    <a:pt x="6220" y="4470"/>
                    <a:pt x="6160" y="4448"/>
                    <a:pt x="6072" y="4412"/>
                  </a:cubicBezTo>
                  <a:cubicBezTo>
                    <a:pt x="6030" y="4395"/>
                    <a:pt x="5982" y="4375"/>
                    <a:pt x="5931" y="4361"/>
                  </a:cubicBezTo>
                  <a:cubicBezTo>
                    <a:pt x="5854" y="4335"/>
                    <a:pt x="5780" y="4291"/>
                    <a:pt x="5711" y="4228"/>
                  </a:cubicBezTo>
                  <a:cubicBezTo>
                    <a:pt x="5667" y="4182"/>
                    <a:pt x="5617" y="4156"/>
                    <a:pt x="5567" y="4150"/>
                  </a:cubicBezTo>
                  <a:cubicBezTo>
                    <a:pt x="5494" y="4145"/>
                    <a:pt x="5248" y="4107"/>
                    <a:pt x="5058" y="3839"/>
                  </a:cubicBezTo>
                  <a:cubicBezTo>
                    <a:pt x="4995" y="3750"/>
                    <a:pt x="4890" y="3711"/>
                    <a:pt x="4790" y="3711"/>
                  </a:cubicBezTo>
                  <a:cubicBezTo>
                    <a:pt x="4736" y="3711"/>
                    <a:pt x="4684" y="3722"/>
                    <a:pt x="4640" y="3743"/>
                  </a:cubicBezTo>
                  <a:cubicBezTo>
                    <a:pt x="4583" y="3772"/>
                    <a:pt x="4545" y="3812"/>
                    <a:pt x="4535" y="3856"/>
                  </a:cubicBezTo>
                  <a:cubicBezTo>
                    <a:pt x="4483" y="4081"/>
                    <a:pt x="4350" y="4081"/>
                    <a:pt x="4232" y="4081"/>
                  </a:cubicBezTo>
                  <a:lnTo>
                    <a:pt x="4227" y="4081"/>
                  </a:lnTo>
                  <a:cubicBezTo>
                    <a:pt x="4215" y="4081"/>
                    <a:pt x="4174" y="4081"/>
                    <a:pt x="4158" y="4026"/>
                  </a:cubicBezTo>
                  <a:cubicBezTo>
                    <a:pt x="4140" y="3966"/>
                    <a:pt x="4166" y="3899"/>
                    <a:pt x="4190" y="3833"/>
                  </a:cubicBezTo>
                  <a:cubicBezTo>
                    <a:pt x="4198" y="3812"/>
                    <a:pt x="4205" y="3793"/>
                    <a:pt x="4211" y="3772"/>
                  </a:cubicBezTo>
                  <a:cubicBezTo>
                    <a:pt x="4182" y="3726"/>
                    <a:pt x="4179" y="3648"/>
                    <a:pt x="4177" y="3576"/>
                  </a:cubicBezTo>
                  <a:cubicBezTo>
                    <a:pt x="4176" y="3472"/>
                    <a:pt x="4169" y="3446"/>
                    <a:pt x="4150" y="3440"/>
                  </a:cubicBezTo>
                  <a:cubicBezTo>
                    <a:pt x="4150" y="3440"/>
                    <a:pt x="4150" y="3440"/>
                    <a:pt x="4150" y="3440"/>
                  </a:cubicBezTo>
                  <a:cubicBezTo>
                    <a:pt x="4130" y="3440"/>
                    <a:pt x="4085" y="3588"/>
                    <a:pt x="4063" y="3659"/>
                  </a:cubicBezTo>
                  <a:cubicBezTo>
                    <a:pt x="4003" y="3849"/>
                    <a:pt x="3929" y="4081"/>
                    <a:pt x="3819" y="4081"/>
                  </a:cubicBezTo>
                  <a:cubicBezTo>
                    <a:pt x="3817" y="4081"/>
                    <a:pt x="3814" y="4081"/>
                    <a:pt x="3812" y="4081"/>
                  </a:cubicBezTo>
                  <a:cubicBezTo>
                    <a:pt x="3695" y="4070"/>
                    <a:pt x="3627" y="3816"/>
                    <a:pt x="3561" y="3573"/>
                  </a:cubicBezTo>
                  <a:cubicBezTo>
                    <a:pt x="3516" y="3408"/>
                    <a:pt x="3469" y="3241"/>
                    <a:pt x="3416" y="3172"/>
                  </a:cubicBezTo>
                  <a:cubicBezTo>
                    <a:pt x="3345" y="3080"/>
                    <a:pt x="3291" y="3051"/>
                    <a:pt x="3269" y="3051"/>
                  </a:cubicBezTo>
                  <a:cubicBezTo>
                    <a:pt x="3268" y="3051"/>
                    <a:pt x="3267" y="3051"/>
                    <a:pt x="3266" y="3051"/>
                  </a:cubicBezTo>
                  <a:cubicBezTo>
                    <a:pt x="3275" y="3097"/>
                    <a:pt x="3289" y="3137"/>
                    <a:pt x="3307" y="3174"/>
                  </a:cubicBezTo>
                  <a:cubicBezTo>
                    <a:pt x="3334" y="3235"/>
                    <a:pt x="3357" y="3305"/>
                    <a:pt x="3344" y="3362"/>
                  </a:cubicBezTo>
                  <a:cubicBezTo>
                    <a:pt x="3329" y="3417"/>
                    <a:pt x="3297" y="3420"/>
                    <a:pt x="3266" y="3426"/>
                  </a:cubicBezTo>
                  <a:cubicBezTo>
                    <a:pt x="3253" y="3428"/>
                    <a:pt x="3228" y="3434"/>
                    <a:pt x="3224" y="3443"/>
                  </a:cubicBezTo>
                  <a:cubicBezTo>
                    <a:pt x="3223" y="3449"/>
                    <a:pt x="3223" y="3455"/>
                    <a:pt x="3224" y="3460"/>
                  </a:cubicBezTo>
                  <a:cubicBezTo>
                    <a:pt x="3231" y="3587"/>
                    <a:pt x="3163" y="3714"/>
                    <a:pt x="3104" y="3781"/>
                  </a:cubicBezTo>
                  <a:cubicBezTo>
                    <a:pt x="3080" y="3808"/>
                    <a:pt x="3049" y="3835"/>
                    <a:pt x="3023" y="3835"/>
                  </a:cubicBezTo>
                  <a:cubicBezTo>
                    <a:pt x="3013" y="3835"/>
                    <a:pt x="3005" y="3831"/>
                    <a:pt x="2997" y="3824"/>
                  </a:cubicBezTo>
                  <a:cubicBezTo>
                    <a:pt x="2984" y="3810"/>
                    <a:pt x="2976" y="3781"/>
                    <a:pt x="2978" y="3751"/>
                  </a:cubicBezTo>
                  <a:cubicBezTo>
                    <a:pt x="2978" y="3740"/>
                    <a:pt x="2973" y="3723"/>
                    <a:pt x="2959" y="3714"/>
                  </a:cubicBezTo>
                  <a:cubicBezTo>
                    <a:pt x="2951" y="3709"/>
                    <a:pt x="2942" y="3705"/>
                    <a:pt x="2931" y="3705"/>
                  </a:cubicBezTo>
                  <a:cubicBezTo>
                    <a:pt x="2894" y="3705"/>
                    <a:pt x="2841" y="3746"/>
                    <a:pt x="2786" y="3864"/>
                  </a:cubicBezTo>
                  <a:cubicBezTo>
                    <a:pt x="2713" y="4015"/>
                    <a:pt x="2639" y="4098"/>
                    <a:pt x="2580" y="4098"/>
                  </a:cubicBezTo>
                  <a:cubicBezTo>
                    <a:pt x="2570" y="4098"/>
                    <a:pt x="2562" y="4096"/>
                    <a:pt x="2554" y="4093"/>
                  </a:cubicBezTo>
                  <a:cubicBezTo>
                    <a:pt x="2528" y="4081"/>
                    <a:pt x="2507" y="4049"/>
                    <a:pt x="2497" y="4003"/>
                  </a:cubicBezTo>
                  <a:cubicBezTo>
                    <a:pt x="2428" y="4012"/>
                    <a:pt x="2178" y="4257"/>
                    <a:pt x="2162" y="4341"/>
                  </a:cubicBezTo>
                  <a:cubicBezTo>
                    <a:pt x="2168" y="4395"/>
                    <a:pt x="2160" y="4453"/>
                    <a:pt x="2139" y="4493"/>
                  </a:cubicBezTo>
                  <a:cubicBezTo>
                    <a:pt x="2107" y="4564"/>
                    <a:pt x="2048" y="4604"/>
                    <a:pt x="1977" y="4604"/>
                  </a:cubicBezTo>
                  <a:cubicBezTo>
                    <a:pt x="1972" y="4604"/>
                    <a:pt x="1967" y="4604"/>
                    <a:pt x="1962" y="4603"/>
                  </a:cubicBezTo>
                  <a:cubicBezTo>
                    <a:pt x="1906" y="4597"/>
                    <a:pt x="1890" y="4554"/>
                    <a:pt x="1885" y="4516"/>
                  </a:cubicBezTo>
                  <a:cubicBezTo>
                    <a:pt x="1872" y="4412"/>
                    <a:pt x="1962" y="4297"/>
                    <a:pt x="2010" y="4251"/>
                  </a:cubicBezTo>
                  <a:cubicBezTo>
                    <a:pt x="2039" y="4225"/>
                    <a:pt x="2083" y="4170"/>
                    <a:pt x="2135" y="4107"/>
                  </a:cubicBezTo>
                  <a:cubicBezTo>
                    <a:pt x="2255" y="3960"/>
                    <a:pt x="2407" y="3775"/>
                    <a:pt x="2507" y="3746"/>
                  </a:cubicBezTo>
                  <a:cubicBezTo>
                    <a:pt x="2645" y="3705"/>
                    <a:pt x="2854" y="3532"/>
                    <a:pt x="2876" y="3460"/>
                  </a:cubicBezTo>
                  <a:cubicBezTo>
                    <a:pt x="2867" y="3459"/>
                    <a:pt x="2857" y="3459"/>
                    <a:pt x="2848" y="3459"/>
                  </a:cubicBezTo>
                  <a:cubicBezTo>
                    <a:pt x="2834" y="3459"/>
                    <a:pt x="2820" y="3460"/>
                    <a:pt x="2807" y="3463"/>
                  </a:cubicBezTo>
                  <a:cubicBezTo>
                    <a:pt x="2787" y="3468"/>
                    <a:pt x="2767" y="3469"/>
                    <a:pt x="2746" y="3469"/>
                  </a:cubicBezTo>
                  <a:cubicBezTo>
                    <a:pt x="2726" y="3469"/>
                    <a:pt x="2706" y="3468"/>
                    <a:pt x="2686" y="3463"/>
                  </a:cubicBezTo>
                  <a:cubicBezTo>
                    <a:pt x="2680" y="3461"/>
                    <a:pt x="2675" y="3460"/>
                    <a:pt x="2669" y="3460"/>
                  </a:cubicBezTo>
                  <a:cubicBezTo>
                    <a:pt x="2610" y="3460"/>
                    <a:pt x="2519" y="3544"/>
                    <a:pt x="2429" y="3624"/>
                  </a:cubicBezTo>
                  <a:cubicBezTo>
                    <a:pt x="2389" y="3659"/>
                    <a:pt x="2349" y="3697"/>
                    <a:pt x="2307" y="3728"/>
                  </a:cubicBezTo>
                  <a:cubicBezTo>
                    <a:pt x="2251" y="3770"/>
                    <a:pt x="2194" y="3801"/>
                    <a:pt x="2135" y="3818"/>
                  </a:cubicBezTo>
                  <a:cubicBezTo>
                    <a:pt x="2099" y="3833"/>
                    <a:pt x="2044" y="3856"/>
                    <a:pt x="2038" y="3873"/>
                  </a:cubicBezTo>
                  <a:cubicBezTo>
                    <a:pt x="2038" y="3882"/>
                    <a:pt x="2039" y="3887"/>
                    <a:pt x="2043" y="3896"/>
                  </a:cubicBezTo>
                  <a:cubicBezTo>
                    <a:pt x="2054" y="3928"/>
                    <a:pt x="2055" y="3971"/>
                    <a:pt x="2044" y="4009"/>
                  </a:cubicBezTo>
                  <a:cubicBezTo>
                    <a:pt x="2032" y="4036"/>
                    <a:pt x="2015" y="4044"/>
                    <a:pt x="1995" y="4044"/>
                  </a:cubicBezTo>
                  <a:cubicBezTo>
                    <a:pt x="1980" y="4044"/>
                    <a:pt x="1963" y="4039"/>
                    <a:pt x="1946" y="4035"/>
                  </a:cubicBezTo>
                  <a:cubicBezTo>
                    <a:pt x="1930" y="4031"/>
                    <a:pt x="1906" y="4025"/>
                    <a:pt x="1888" y="4025"/>
                  </a:cubicBezTo>
                  <a:cubicBezTo>
                    <a:pt x="1875" y="4025"/>
                    <a:pt x="1865" y="4028"/>
                    <a:pt x="1862" y="4037"/>
                  </a:cubicBezTo>
                  <a:cubicBezTo>
                    <a:pt x="1848" y="4083"/>
                    <a:pt x="1823" y="4108"/>
                    <a:pt x="1796" y="4108"/>
                  </a:cubicBezTo>
                  <a:cubicBezTo>
                    <a:pt x="1792" y="4108"/>
                    <a:pt x="1788" y="4107"/>
                    <a:pt x="1785" y="4107"/>
                  </a:cubicBezTo>
                  <a:cubicBezTo>
                    <a:pt x="1757" y="4098"/>
                    <a:pt x="1736" y="4061"/>
                    <a:pt x="1732" y="4012"/>
                  </a:cubicBezTo>
                  <a:cubicBezTo>
                    <a:pt x="1727" y="3974"/>
                    <a:pt x="1735" y="3937"/>
                    <a:pt x="1751" y="3914"/>
                  </a:cubicBezTo>
                  <a:cubicBezTo>
                    <a:pt x="1727" y="3891"/>
                    <a:pt x="1701" y="3876"/>
                    <a:pt x="1675" y="3870"/>
                  </a:cubicBezTo>
                  <a:cubicBezTo>
                    <a:pt x="1669" y="3937"/>
                    <a:pt x="1633" y="4055"/>
                    <a:pt x="1478" y="4055"/>
                  </a:cubicBezTo>
                  <a:cubicBezTo>
                    <a:pt x="1396" y="4055"/>
                    <a:pt x="1314" y="4130"/>
                    <a:pt x="1302" y="4191"/>
                  </a:cubicBezTo>
                  <a:cubicBezTo>
                    <a:pt x="1301" y="4199"/>
                    <a:pt x="1298" y="4220"/>
                    <a:pt x="1319" y="4245"/>
                  </a:cubicBezTo>
                  <a:lnTo>
                    <a:pt x="1343" y="4277"/>
                  </a:lnTo>
                  <a:cubicBezTo>
                    <a:pt x="1402" y="4358"/>
                    <a:pt x="1443" y="4412"/>
                    <a:pt x="1446" y="4485"/>
                  </a:cubicBezTo>
                  <a:cubicBezTo>
                    <a:pt x="1448" y="4525"/>
                    <a:pt x="1438" y="4563"/>
                    <a:pt x="1422" y="4589"/>
                  </a:cubicBezTo>
                  <a:cubicBezTo>
                    <a:pt x="1411" y="4609"/>
                    <a:pt x="1397" y="4618"/>
                    <a:pt x="1383" y="4618"/>
                  </a:cubicBezTo>
                  <a:cubicBezTo>
                    <a:pt x="1354" y="4618"/>
                    <a:pt x="1319" y="4586"/>
                    <a:pt x="1280" y="4551"/>
                  </a:cubicBezTo>
                  <a:cubicBezTo>
                    <a:pt x="1220" y="4496"/>
                    <a:pt x="1141" y="4422"/>
                    <a:pt x="1048" y="4422"/>
                  </a:cubicBezTo>
                  <a:cubicBezTo>
                    <a:pt x="1040" y="4422"/>
                    <a:pt x="1032" y="4423"/>
                    <a:pt x="1024" y="4424"/>
                  </a:cubicBezTo>
                  <a:cubicBezTo>
                    <a:pt x="1016" y="4426"/>
                    <a:pt x="1008" y="4427"/>
                    <a:pt x="999" y="4427"/>
                  </a:cubicBezTo>
                  <a:cubicBezTo>
                    <a:pt x="825" y="4427"/>
                    <a:pt x="540" y="4151"/>
                    <a:pt x="443" y="3991"/>
                  </a:cubicBezTo>
                  <a:cubicBezTo>
                    <a:pt x="426" y="3968"/>
                    <a:pt x="414" y="3937"/>
                    <a:pt x="406" y="3902"/>
                  </a:cubicBezTo>
                  <a:cubicBezTo>
                    <a:pt x="379" y="3885"/>
                    <a:pt x="287" y="3885"/>
                    <a:pt x="213" y="3885"/>
                  </a:cubicBezTo>
                  <a:cubicBezTo>
                    <a:pt x="145" y="3885"/>
                    <a:pt x="68" y="3885"/>
                    <a:pt x="0" y="3873"/>
                  </a:cubicBezTo>
                  <a:lnTo>
                    <a:pt x="0" y="10695"/>
                  </a:lnTo>
                  <a:cubicBezTo>
                    <a:pt x="24" y="10723"/>
                    <a:pt x="53" y="10746"/>
                    <a:pt x="69" y="10746"/>
                  </a:cubicBezTo>
                  <a:cubicBezTo>
                    <a:pt x="74" y="10746"/>
                    <a:pt x="78" y="10743"/>
                    <a:pt x="81" y="10738"/>
                  </a:cubicBezTo>
                  <a:cubicBezTo>
                    <a:pt x="99" y="10695"/>
                    <a:pt x="125" y="10688"/>
                    <a:pt x="151" y="10688"/>
                  </a:cubicBezTo>
                  <a:cubicBezTo>
                    <a:pt x="160" y="10688"/>
                    <a:pt x="169" y="10689"/>
                    <a:pt x="177" y="10690"/>
                  </a:cubicBezTo>
                  <a:cubicBezTo>
                    <a:pt x="187" y="10690"/>
                    <a:pt x="196" y="10691"/>
                    <a:pt x="205" y="10691"/>
                  </a:cubicBezTo>
                  <a:cubicBezTo>
                    <a:pt x="245" y="10691"/>
                    <a:pt x="285" y="10676"/>
                    <a:pt x="321" y="10646"/>
                  </a:cubicBezTo>
                  <a:cubicBezTo>
                    <a:pt x="349" y="10621"/>
                    <a:pt x="374" y="10611"/>
                    <a:pt x="396" y="10611"/>
                  </a:cubicBezTo>
                  <a:cubicBezTo>
                    <a:pt x="424" y="10611"/>
                    <a:pt x="445" y="10628"/>
                    <a:pt x="461" y="10646"/>
                  </a:cubicBezTo>
                  <a:cubicBezTo>
                    <a:pt x="520" y="10713"/>
                    <a:pt x="535" y="10854"/>
                    <a:pt x="535" y="10920"/>
                  </a:cubicBezTo>
                  <a:cubicBezTo>
                    <a:pt x="535" y="10955"/>
                    <a:pt x="603" y="11050"/>
                    <a:pt x="643" y="11107"/>
                  </a:cubicBezTo>
                  <a:cubicBezTo>
                    <a:pt x="695" y="11177"/>
                    <a:pt x="741" y="11255"/>
                    <a:pt x="782" y="11342"/>
                  </a:cubicBezTo>
                  <a:cubicBezTo>
                    <a:pt x="795" y="11367"/>
                    <a:pt x="806" y="11393"/>
                    <a:pt x="816" y="11419"/>
                  </a:cubicBezTo>
                  <a:cubicBezTo>
                    <a:pt x="859" y="11528"/>
                    <a:pt x="881" y="11575"/>
                    <a:pt x="905" y="11575"/>
                  </a:cubicBezTo>
                  <a:cubicBezTo>
                    <a:pt x="909" y="11575"/>
                    <a:pt x="912" y="11574"/>
                    <a:pt x="916" y="11572"/>
                  </a:cubicBezTo>
                  <a:cubicBezTo>
                    <a:pt x="922" y="11567"/>
                    <a:pt x="928" y="11561"/>
                    <a:pt x="935" y="11555"/>
                  </a:cubicBezTo>
                  <a:cubicBezTo>
                    <a:pt x="963" y="11526"/>
                    <a:pt x="990" y="11500"/>
                    <a:pt x="1019" y="11477"/>
                  </a:cubicBezTo>
                  <a:cubicBezTo>
                    <a:pt x="1085" y="11425"/>
                    <a:pt x="1151" y="11370"/>
                    <a:pt x="1151" y="11281"/>
                  </a:cubicBezTo>
                  <a:cubicBezTo>
                    <a:pt x="1151" y="11148"/>
                    <a:pt x="1256" y="11088"/>
                    <a:pt x="1353" y="11088"/>
                  </a:cubicBezTo>
                  <a:cubicBezTo>
                    <a:pt x="1366" y="11088"/>
                    <a:pt x="1378" y="11088"/>
                    <a:pt x="1389" y="11090"/>
                  </a:cubicBezTo>
                  <a:cubicBezTo>
                    <a:pt x="1449" y="11102"/>
                    <a:pt x="1498" y="11134"/>
                    <a:pt x="1525" y="11186"/>
                  </a:cubicBezTo>
                  <a:cubicBezTo>
                    <a:pt x="1528" y="11192"/>
                    <a:pt x="1531" y="11197"/>
                    <a:pt x="1535" y="11206"/>
                  </a:cubicBezTo>
                  <a:lnTo>
                    <a:pt x="1535" y="11209"/>
                  </a:lnTo>
                  <a:cubicBezTo>
                    <a:pt x="1538" y="11215"/>
                    <a:pt x="1540" y="11220"/>
                    <a:pt x="1541" y="11226"/>
                  </a:cubicBezTo>
                  <a:lnTo>
                    <a:pt x="1543" y="11232"/>
                  </a:lnTo>
                  <a:cubicBezTo>
                    <a:pt x="1544" y="11238"/>
                    <a:pt x="1546" y="11243"/>
                    <a:pt x="1547" y="11249"/>
                  </a:cubicBezTo>
                  <a:lnTo>
                    <a:pt x="1549" y="11255"/>
                  </a:lnTo>
                  <a:cubicBezTo>
                    <a:pt x="1549" y="11261"/>
                    <a:pt x="1551" y="11267"/>
                    <a:pt x="1551" y="11275"/>
                  </a:cubicBezTo>
                  <a:lnTo>
                    <a:pt x="1551" y="11281"/>
                  </a:lnTo>
                  <a:cubicBezTo>
                    <a:pt x="1553" y="11290"/>
                    <a:pt x="1553" y="11298"/>
                    <a:pt x="1553" y="11307"/>
                  </a:cubicBezTo>
                  <a:cubicBezTo>
                    <a:pt x="1553" y="11384"/>
                    <a:pt x="1627" y="11500"/>
                    <a:pt x="1714" y="11630"/>
                  </a:cubicBezTo>
                  <a:cubicBezTo>
                    <a:pt x="1828" y="11806"/>
                    <a:pt x="1985" y="12046"/>
                    <a:pt x="2093" y="12386"/>
                  </a:cubicBezTo>
                  <a:cubicBezTo>
                    <a:pt x="2138" y="12528"/>
                    <a:pt x="2172" y="12646"/>
                    <a:pt x="2197" y="12741"/>
                  </a:cubicBezTo>
                  <a:cubicBezTo>
                    <a:pt x="2289" y="13067"/>
                    <a:pt x="2317" y="13162"/>
                    <a:pt x="2525" y="13309"/>
                  </a:cubicBezTo>
                  <a:cubicBezTo>
                    <a:pt x="2804" y="13505"/>
                    <a:pt x="2828" y="13632"/>
                    <a:pt x="2779" y="13857"/>
                  </a:cubicBezTo>
                  <a:cubicBezTo>
                    <a:pt x="2772" y="13895"/>
                    <a:pt x="2785" y="13930"/>
                    <a:pt x="2808" y="13976"/>
                  </a:cubicBezTo>
                  <a:lnTo>
                    <a:pt x="2820" y="13999"/>
                  </a:lnTo>
                  <a:cubicBezTo>
                    <a:pt x="2847" y="14049"/>
                    <a:pt x="2875" y="14103"/>
                    <a:pt x="2870" y="14172"/>
                  </a:cubicBezTo>
                  <a:cubicBezTo>
                    <a:pt x="2865" y="14224"/>
                    <a:pt x="2847" y="14270"/>
                    <a:pt x="2820" y="14297"/>
                  </a:cubicBezTo>
                  <a:lnTo>
                    <a:pt x="2804" y="14316"/>
                  </a:lnTo>
                  <a:lnTo>
                    <a:pt x="2792" y="14331"/>
                  </a:lnTo>
                  <a:lnTo>
                    <a:pt x="2785" y="14343"/>
                  </a:lnTo>
                  <a:lnTo>
                    <a:pt x="2772" y="14357"/>
                  </a:lnTo>
                  <a:lnTo>
                    <a:pt x="2765" y="14366"/>
                  </a:lnTo>
                  <a:lnTo>
                    <a:pt x="2750" y="14386"/>
                  </a:lnTo>
                  <a:lnTo>
                    <a:pt x="2744" y="14391"/>
                  </a:lnTo>
                  <a:lnTo>
                    <a:pt x="2728" y="14412"/>
                  </a:lnTo>
                  <a:lnTo>
                    <a:pt x="2725" y="14418"/>
                  </a:lnTo>
                  <a:lnTo>
                    <a:pt x="2667" y="14493"/>
                  </a:lnTo>
                  <a:cubicBezTo>
                    <a:pt x="2676" y="14539"/>
                    <a:pt x="2705" y="14579"/>
                    <a:pt x="2741" y="14631"/>
                  </a:cubicBezTo>
                  <a:lnTo>
                    <a:pt x="2759" y="14657"/>
                  </a:lnTo>
                  <a:cubicBezTo>
                    <a:pt x="2775" y="14678"/>
                    <a:pt x="2785" y="14712"/>
                    <a:pt x="2783" y="14749"/>
                  </a:cubicBezTo>
                  <a:cubicBezTo>
                    <a:pt x="2778" y="14804"/>
                    <a:pt x="2746" y="14830"/>
                    <a:pt x="2718" y="14851"/>
                  </a:cubicBezTo>
                  <a:lnTo>
                    <a:pt x="2701" y="14865"/>
                  </a:lnTo>
                  <a:cubicBezTo>
                    <a:pt x="2730" y="14922"/>
                    <a:pt x="2726" y="14995"/>
                    <a:pt x="2725" y="15055"/>
                  </a:cubicBezTo>
                  <a:cubicBezTo>
                    <a:pt x="2721" y="15113"/>
                    <a:pt x="2720" y="15156"/>
                    <a:pt x="2739" y="15191"/>
                  </a:cubicBezTo>
                  <a:cubicBezTo>
                    <a:pt x="2756" y="15226"/>
                    <a:pt x="2781" y="15241"/>
                    <a:pt x="2808" y="15241"/>
                  </a:cubicBezTo>
                  <a:cubicBezTo>
                    <a:pt x="2844" y="15241"/>
                    <a:pt x="2885" y="15212"/>
                    <a:pt x="2915" y="15168"/>
                  </a:cubicBezTo>
                  <a:cubicBezTo>
                    <a:pt x="2928" y="15143"/>
                    <a:pt x="2945" y="15132"/>
                    <a:pt x="2962" y="15132"/>
                  </a:cubicBezTo>
                  <a:cubicBezTo>
                    <a:pt x="2978" y="15132"/>
                    <a:pt x="2994" y="15142"/>
                    <a:pt x="3007" y="15162"/>
                  </a:cubicBezTo>
                  <a:cubicBezTo>
                    <a:pt x="3046" y="15222"/>
                    <a:pt x="3059" y="15370"/>
                    <a:pt x="3017" y="15497"/>
                  </a:cubicBezTo>
                  <a:cubicBezTo>
                    <a:pt x="2995" y="15555"/>
                    <a:pt x="3013" y="15586"/>
                    <a:pt x="3021" y="15595"/>
                  </a:cubicBezTo>
                  <a:cubicBezTo>
                    <a:pt x="3028" y="15605"/>
                    <a:pt x="3036" y="15609"/>
                    <a:pt x="3044" y="15609"/>
                  </a:cubicBezTo>
                  <a:cubicBezTo>
                    <a:pt x="3054" y="15609"/>
                    <a:pt x="3065" y="15600"/>
                    <a:pt x="3073" y="15583"/>
                  </a:cubicBezTo>
                  <a:cubicBezTo>
                    <a:pt x="3084" y="15557"/>
                    <a:pt x="3102" y="15540"/>
                    <a:pt x="3121" y="15540"/>
                  </a:cubicBezTo>
                  <a:cubicBezTo>
                    <a:pt x="3123" y="15540"/>
                    <a:pt x="3124" y="15540"/>
                    <a:pt x="3125" y="15540"/>
                  </a:cubicBezTo>
                  <a:cubicBezTo>
                    <a:pt x="3171" y="15540"/>
                    <a:pt x="3218" y="15630"/>
                    <a:pt x="3263" y="15713"/>
                  </a:cubicBezTo>
                  <a:cubicBezTo>
                    <a:pt x="3279" y="15745"/>
                    <a:pt x="3297" y="15774"/>
                    <a:pt x="3318" y="15800"/>
                  </a:cubicBezTo>
                  <a:cubicBezTo>
                    <a:pt x="3358" y="15841"/>
                    <a:pt x="3405" y="15939"/>
                    <a:pt x="3392" y="16022"/>
                  </a:cubicBezTo>
                  <a:cubicBezTo>
                    <a:pt x="3389" y="16045"/>
                    <a:pt x="3374" y="16103"/>
                    <a:pt x="3320" y="16103"/>
                  </a:cubicBezTo>
                  <a:cubicBezTo>
                    <a:pt x="3295" y="16103"/>
                    <a:pt x="3291" y="16146"/>
                    <a:pt x="3289" y="16175"/>
                  </a:cubicBezTo>
                  <a:cubicBezTo>
                    <a:pt x="3289" y="16221"/>
                    <a:pt x="3300" y="16264"/>
                    <a:pt x="3311" y="16264"/>
                  </a:cubicBezTo>
                  <a:cubicBezTo>
                    <a:pt x="3395" y="16279"/>
                    <a:pt x="3395" y="16449"/>
                    <a:pt x="3394" y="16539"/>
                  </a:cubicBezTo>
                  <a:lnTo>
                    <a:pt x="3394" y="16556"/>
                  </a:lnTo>
                  <a:cubicBezTo>
                    <a:pt x="3408" y="16604"/>
                    <a:pt x="3527" y="16695"/>
                    <a:pt x="3597" y="16695"/>
                  </a:cubicBezTo>
                  <a:cubicBezTo>
                    <a:pt x="3607" y="16695"/>
                    <a:pt x="3615" y="16693"/>
                    <a:pt x="3623" y="16689"/>
                  </a:cubicBezTo>
                  <a:cubicBezTo>
                    <a:pt x="3636" y="16681"/>
                    <a:pt x="3649" y="16678"/>
                    <a:pt x="3661" y="16678"/>
                  </a:cubicBezTo>
                  <a:cubicBezTo>
                    <a:pt x="3735" y="16678"/>
                    <a:pt x="3798" y="16792"/>
                    <a:pt x="3832" y="16905"/>
                  </a:cubicBezTo>
                  <a:cubicBezTo>
                    <a:pt x="3847" y="16951"/>
                    <a:pt x="3892" y="16997"/>
                    <a:pt x="3939" y="17014"/>
                  </a:cubicBezTo>
                  <a:cubicBezTo>
                    <a:pt x="3948" y="17021"/>
                    <a:pt x="3958" y="17024"/>
                    <a:pt x="3967" y="17024"/>
                  </a:cubicBezTo>
                  <a:cubicBezTo>
                    <a:pt x="3980" y="17024"/>
                    <a:pt x="3993" y="17019"/>
                    <a:pt x="4005" y="17009"/>
                  </a:cubicBezTo>
                  <a:cubicBezTo>
                    <a:pt x="4016" y="16991"/>
                    <a:pt x="4029" y="16981"/>
                    <a:pt x="4043" y="16981"/>
                  </a:cubicBezTo>
                  <a:cubicBezTo>
                    <a:pt x="4051" y="16981"/>
                    <a:pt x="4058" y="16984"/>
                    <a:pt x="4064" y="16989"/>
                  </a:cubicBezTo>
                  <a:cubicBezTo>
                    <a:pt x="4121" y="17029"/>
                    <a:pt x="4142" y="17228"/>
                    <a:pt x="4148" y="17314"/>
                  </a:cubicBezTo>
                  <a:cubicBezTo>
                    <a:pt x="4150" y="17332"/>
                    <a:pt x="4153" y="17338"/>
                    <a:pt x="4155" y="17338"/>
                  </a:cubicBezTo>
                  <a:cubicBezTo>
                    <a:pt x="4161" y="17345"/>
                    <a:pt x="4170" y="17348"/>
                    <a:pt x="4182" y="17348"/>
                  </a:cubicBezTo>
                  <a:cubicBezTo>
                    <a:pt x="4203" y="17348"/>
                    <a:pt x="4230" y="17339"/>
                    <a:pt x="4251" y="17332"/>
                  </a:cubicBezTo>
                  <a:cubicBezTo>
                    <a:pt x="4273" y="17326"/>
                    <a:pt x="4289" y="17320"/>
                    <a:pt x="4306" y="17318"/>
                  </a:cubicBezTo>
                  <a:cubicBezTo>
                    <a:pt x="4310" y="17317"/>
                    <a:pt x="4313" y="17317"/>
                    <a:pt x="4316" y="17317"/>
                  </a:cubicBezTo>
                  <a:cubicBezTo>
                    <a:pt x="4358" y="17317"/>
                    <a:pt x="4389" y="17367"/>
                    <a:pt x="4414" y="17407"/>
                  </a:cubicBezTo>
                  <a:cubicBezTo>
                    <a:pt x="4424" y="17422"/>
                    <a:pt x="4442" y="17450"/>
                    <a:pt x="4448" y="17450"/>
                  </a:cubicBezTo>
                  <a:cubicBezTo>
                    <a:pt x="4462" y="17441"/>
                    <a:pt x="4475" y="17436"/>
                    <a:pt x="4487" y="17436"/>
                  </a:cubicBezTo>
                  <a:cubicBezTo>
                    <a:pt x="4558" y="17436"/>
                    <a:pt x="4596" y="17589"/>
                    <a:pt x="4630" y="17722"/>
                  </a:cubicBezTo>
                  <a:cubicBezTo>
                    <a:pt x="4643" y="17774"/>
                    <a:pt x="4656" y="17826"/>
                    <a:pt x="4671" y="17869"/>
                  </a:cubicBezTo>
                  <a:lnTo>
                    <a:pt x="11568" y="17802"/>
                  </a:lnTo>
                  <a:cubicBezTo>
                    <a:pt x="11573" y="17716"/>
                    <a:pt x="11586" y="17610"/>
                    <a:pt x="11626" y="17575"/>
                  </a:cubicBezTo>
                  <a:cubicBezTo>
                    <a:pt x="11635" y="17568"/>
                    <a:pt x="11644" y="17564"/>
                    <a:pt x="11654" y="17564"/>
                  </a:cubicBezTo>
                  <a:cubicBezTo>
                    <a:pt x="11671" y="17564"/>
                    <a:pt x="11688" y="17576"/>
                    <a:pt x="11702" y="17598"/>
                  </a:cubicBezTo>
                  <a:cubicBezTo>
                    <a:pt x="11751" y="17661"/>
                    <a:pt x="11757" y="17751"/>
                    <a:pt x="11760" y="17814"/>
                  </a:cubicBezTo>
                  <a:cubicBezTo>
                    <a:pt x="11763" y="17887"/>
                    <a:pt x="11767" y="17915"/>
                    <a:pt x="11799" y="17935"/>
                  </a:cubicBezTo>
                  <a:cubicBezTo>
                    <a:pt x="11829" y="17958"/>
                    <a:pt x="11860" y="17985"/>
                    <a:pt x="11891" y="18013"/>
                  </a:cubicBezTo>
                  <a:cubicBezTo>
                    <a:pt x="11926" y="18045"/>
                    <a:pt x="11959" y="18074"/>
                    <a:pt x="11981" y="18074"/>
                  </a:cubicBezTo>
                  <a:cubicBezTo>
                    <a:pt x="11985" y="18074"/>
                    <a:pt x="11989" y="18073"/>
                    <a:pt x="11992" y="18071"/>
                  </a:cubicBezTo>
                  <a:cubicBezTo>
                    <a:pt x="11999" y="18065"/>
                    <a:pt x="12008" y="18056"/>
                    <a:pt x="12016" y="18048"/>
                  </a:cubicBezTo>
                  <a:cubicBezTo>
                    <a:pt x="12045" y="18021"/>
                    <a:pt x="12087" y="17982"/>
                    <a:pt x="12134" y="17982"/>
                  </a:cubicBezTo>
                  <a:cubicBezTo>
                    <a:pt x="12173" y="17982"/>
                    <a:pt x="12216" y="18010"/>
                    <a:pt x="12259" y="18097"/>
                  </a:cubicBezTo>
                  <a:cubicBezTo>
                    <a:pt x="12279" y="18149"/>
                    <a:pt x="12312" y="18180"/>
                    <a:pt x="12347" y="18180"/>
                  </a:cubicBezTo>
                  <a:cubicBezTo>
                    <a:pt x="12352" y="18180"/>
                    <a:pt x="12358" y="18179"/>
                    <a:pt x="12363" y="18177"/>
                  </a:cubicBezTo>
                  <a:cubicBezTo>
                    <a:pt x="12370" y="18177"/>
                    <a:pt x="12376" y="18177"/>
                    <a:pt x="12382" y="18177"/>
                  </a:cubicBezTo>
                  <a:cubicBezTo>
                    <a:pt x="12411" y="18177"/>
                    <a:pt x="12442" y="18187"/>
                    <a:pt x="12468" y="18247"/>
                  </a:cubicBezTo>
                  <a:cubicBezTo>
                    <a:pt x="12471" y="18256"/>
                    <a:pt x="12476" y="18264"/>
                    <a:pt x="12481" y="18273"/>
                  </a:cubicBezTo>
                  <a:cubicBezTo>
                    <a:pt x="12505" y="18325"/>
                    <a:pt x="12539" y="18360"/>
                    <a:pt x="12578" y="18368"/>
                  </a:cubicBezTo>
                  <a:cubicBezTo>
                    <a:pt x="12600" y="18365"/>
                    <a:pt x="12623" y="18345"/>
                    <a:pt x="12636" y="18314"/>
                  </a:cubicBezTo>
                  <a:cubicBezTo>
                    <a:pt x="12639" y="18304"/>
                    <a:pt x="12644" y="18296"/>
                    <a:pt x="12649" y="18290"/>
                  </a:cubicBezTo>
                  <a:lnTo>
                    <a:pt x="12650" y="18287"/>
                  </a:lnTo>
                  <a:cubicBezTo>
                    <a:pt x="12653" y="18281"/>
                    <a:pt x="12658" y="18276"/>
                    <a:pt x="12663" y="18273"/>
                  </a:cubicBezTo>
                  <a:lnTo>
                    <a:pt x="12666" y="18270"/>
                  </a:lnTo>
                  <a:cubicBezTo>
                    <a:pt x="12671" y="18267"/>
                    <a:pt x="12674" y="18264"/>
                    <a:pt x="12679" y="18262"/>
                  </a:cubicBezTo>
                  <a:lnTo>
                    <a:pt x="12686" y="18258"/>
                  </a:lnTo>
                  <a:cubicBezTo>
                    <a:pt x="12689" y="18256"/>
                    <a:pt x="12694" y="18253"/>
                    <a:pt x="12698" y="18253"/>
                  </a:cubicBezTo>
                  <a:lnTo>
                    <a:pt x="12705" y="18253"/>
                  </a:lnTo>
                  <a:cubicBezTo>
                    <a:pt x="12710" y="18253"/>
                    <a:pt x="12715" y="18250"/>
                    <a:pt x="12718" y="18250"/>
                  </a:cubicBezTo>
                  <a:lnTo>
                    <a:pt x="12763" y="18250"/>
                  </a:lnTo>
                  <a:lnTo>
                    <a:pt x="12779" y="18253"/>
                  </a:lnTo>
                  <a:lnTo>
                    <a:pt x="12789" y="18256"/>
                  </a:lnTo>
                  <a:lnTo>
                    <a:pt x="12808" y="18262"/>
                  </a:lnTo>
                  <a:lnTo>
                    <a:pt x="12813" y="18262"/>
                  </a:lnTo>
                  <a:lnTo>
                    <a:pt x="12839" y="18273"/>
                  </a:lnTo>
                  <a:lnTo>
                    <a:pt x="12840" y="18273"/>
                  </a:lnTo>
                  <a:cubicBezTo>
                    <a:pt x="12898" y="18299"/>
                    <a:pt x="12956" y="18333"/>
                    <a:pt x="13013" y="18374"/>
                  </a:cubicBezTo>
                  <a:cubicBezTo>
                    <a:pt x="13055" y="18302"/>
                    <a:pt x="13094" y="18224"/>
                    <a:pt x="13129" y="18140"/>
                  </a:cubicBezTo>
                  <a:cubicBezTo>
                    <a:pt x="13200" y="17981"/>
                    <a:pt x="13266" y="17831"/>
                    <a:pt x="13348" y="17831"/>
                  </a:cubicBezTo>
                  <a:cubicBezTo>
                    <a:pt x="13403" y="17831"/>
                    <a:pt x="13885" y="17843"/>
                    <a:pt x="13914" y="18279"/>
                  </a:cubicBezTo>
                  <a:cubicBezTo>
                    <a:pt x="13922" y="18397"/>
                    <a:pt x="13954" y="18406"/>
                    <a:pt x="14022" y="18408"/>
                  </a:cubicBezTo>
                  <a:cubicBezTo>
                    <a:pt x="14080" y="18408"/>
                    <a:pt x="14168" y="18414"/>
                    <a:pt x="14184" y="18616"/>
                  </a:cubicBezTo>
                  <a:cubicBezTo>
                    <a:pt x="14192" y="18740"/>
                    <a:pt x="14230" y="18856"/>
                    <a:pt x="14266" y="18960"/>
                  </a:cubicBezTo>
                  <a:cubicBezTo>
                    <a:pt x="14301" y="19060"/>
                    <a:pt x="14330" y="19144"/>
                    <a:pt x="14327" y="19228"/>
                  </a:cubicBezTo>
                  <a:lnTo>
                    <a:pt x="14330" y="19231"/>
                  </a:lnTo>
                  <a:lnTo>
                    <a:pt x="14349" y="19254"/>
                  </a:lnTo>
                  <a:lnTo>
                    <a:pt x="14356" y="19260"/>
                  </a:lnTo>
                  <a:lnTo>
                    <a:pt x="14380" y="19292"/>
                  </a:lnTo>
                  <a:lnTo>
                    <a:pt x="14387" y="19298"/>
                  </a:lnTo>
                  <a:lnTo>
                    <a:pt x="14416" y="19335"/>
                  </a:lnTo>
                  <a:lnTo>
                    <a:pt x="14442" y="19369"/>
                  </a:lnTo>
                  <a:lnTo>
                    <a:pt x="14445" y="19375"/>
                  </a:lnTo>
                  <a:cubicBezTo>
                    <a:pt x="14462" y="19369"/>
                    <a:pt x="14483" y="19366"/>
                    <a:pt x="14507" y="19366"/>
                  </a:cubicBezTo>
                  <a:cubicBezTo>
                    <a:pt x="14601" y="19366"/>
                    <a:pt x="14736" y="19413"/>
                    <a:pt x="14833" y="19473"/>
                  </a:cubicBezTo>
                  <a:cubicBezTo>
                    <a:pt x="14864" y="19495"/>
                    <a:pt x="14902" y="19501"/>
                    <a:pt x="14940" y="19501"/>
                  </a:cubicBezTo>
                  <a:cubicBezTo>
                    <a:pt x="14964" y="19501"/>
                    <a:pt x="14988" y="19499"/>
                    <a:pt x="15012" y="19496"/>
                  </a:cubicBezTo>
                  <a:cubicBezTo>
                    <a:pt x="15037" y="19494"/>
                    <a:pt x="15062" y="19491"/>
                    <a:pt x="15087" y="19491"/>
                  </a:cubicBezTo>
                  <a:cubicBezTo>
                    <a:pt x="15181" y="19491"/>
                    <a:pt x="15274" y="19526"/>
                    <a:pt x="15320" y="19725"/>
                  </a:cubicBezTo>
                  <a:cubicBezTo>
                    <a:pt x="15346" y="19829"/>
                    <a:pt x="15377" y="19927"/>
                    <a:pt x="15412" y="20021"/>
                  </a:cubicBezTo>
                  <a:cubicBezTo>
                    <a:pt x="15462" y="20157"/>
                    <a:pt x="15498" y="20258"/>
                    <a:pt x="15475" y="20339"/>
                  </a:cubicBezTo>
                  <a:cubicBezTo>
                    <a:pt x="15457" y="20402"/>
                    <a:pt x="15414" y="20414"/>
                    <a:pt x="15383" y="20420"/>
                  </a:cubicBezTo>
                  <a:cubicBezTo>
                    <a:pt x="15379" y="20420"/>
                    <a:pt x="15375" y="20420"/>
                    <a:pt x="15371" y="20420"/>
                  </a:cubicBezTo>
                  <a:cubicBezTo>
                    <a:pt x="15296" y="20420"/>
                    <a:pt x="15217" y="20345"/>
                    <a:pt x="15154" y="20281"/>
                  </a:cubicBezTo>
                  <a:cubicBezTo>
                    <a:pt x="15132" y="20261"/>
                    <a:pt x="15110" y="20241"/>
                    <a:pt x="15088" y="20223"/>
                  </a:cubicBezTo>
                  <a:cubicBezTo>
                    <a:pt x="15094" y="20296"/>
                    <a:pt x="15080" y="20371"/>
                    <a:pt x="15048" y="20417"/>
                  </a:cubicBezTo>
                  <a:cubicBezTo>
                    <a:pt x="15028" y="20454"/>
                    <a:pt x="15009" y="20486"/>
                    <a:pt x="15009" y="20625"/>
                  </a:cubicBezTo>
                  <a:cubicBezTo>
                    <a:pt x="15009" y="20870"/>
                    <a:pt x="14935" y="21222"/>
                    <a:pt x="14859" y="21338"/>
                  </a:cubicBezTo>
                  <a:cubicBezTo>
                    <a:pt x="14848" y="21355"/>
                    <a:pt x="14835" y="21369"/>
                    <a:pt x="14820" y="21375"/>
                  </a:cubicBezTo>
                  <a:cubicBezTo>
                    <a:pt x="14820" y="21387"/>
                    <a:pt x="14819" y="21396"/>
                    <a:pt x="14819" y="21407"/>
                  </a:cubicBezTo>
                  <a:lnTo>
                    <a:pt x="14819" y="21453"/>
                  </a:lnTo>
                  <a:cubicBezTo>
                    <a:pt x="14819" y="21465"/>
                    <a:pt x="14819" y="21476"/>
                    <a:pt x="14819" y="21485"/>
                  </a:cubicBezTo>
                  <a:lnTo>
                    <a:pt x="14819" y="21490"/>
                  </a:lnTo>
                  <a:cubicBezTo>
                    <a:pt x="14820" y="21502"/>
                    <a:pt x="14822" y="21513"/>
                    <a:pt x="14823" y="21525"/>
                  </a:cubicBezTo>
                  <a:cubicBezTo>
                    <a:pt x="14823" y="21528"/>
                    <a:pt x="14823" y="21531"/>
                    <a:pt x="14823" y="21534"/>
                  </a:cubicBezTo>
                  <a:cubicBezTo>
                    <a:pt x="14825" y="21546"/>
                    <a:pt x="14827" y="21554"/>
                    <a:pt x="14830" y="21563"/>
                  </a:cubicBezTo>
                  <a:lnTo>
                    <a:pt x="14832" y="21571"/>
                  </a:lnTo>
                  <a:cubicBezTo>
                    <a:pt x="14833" y="21580"/>
                    <a:pt x="14836" y="21588"/>
                    <a:pt x="14840" y="21600"/>
                  </a:cubicBezTo>
                  <a:lnTo>
                    <a:pt x="14854" y="21580"/>
                  </a:lnTo>
                  <a:cubicBezTo>
                    <a:pt x="14938" y="21466"/>
                    <a:pt x="15039" y="21331"/>
                    <a:pt x="15136" y="21331"/>
                  </a:cubicBezTo>
                  <a:cubicBezTo>
                    <a:pt x="15140" y="21331"/>
                    <a:pt x="15144" y="21331"/>
                    <a:pt x="15148" y="21332"/>
                  </a:cubicBezTo>
                  <a:cubicBezTo>
                    <a:pt x="15206" y="21338"/>
                    <a:pt x="15260" y="21363"/>
                    <a:pt x="15312" y="21404"/>
                  </a:cubicBezTo>
                  <a:cubicBezTo>
                    <a:pt x="15343" y="21427"/>
                    <a:pt x="15366" y="21444"/>
                    <a:pt x="15389" y="21444"/>
                  </a:cubicBezTo>
                  <a:cubicBezTo>
                    <a:pt x="15409" y="21444"/>
                    <a:pt x="15429" y="21432"/>
                    <a:pt x="15454" y="21401"/>
                  </a:cubicBezTo>
                  <a:cubicBezTo>
                    <a:pt x="15473" y="21375"/>
                    <a:pt x="15493" y="21352"/>
                    <a:pt x="15507" y="21332"/>
                  </a:cubicBezTo>
                  <a:cubicBezTo>
                    <a:pt x="15550" y="21274"/>
                    <a:pt x="15575" y="21241"/>
                    <a:pt x="15600" y="21241"/>
                  </a:cubicBezTo>
                  <a:cubicBezTo>
                    <a:pt x="15605" y="21241"/>
                    <a:pt x="15610" y="21242"/>
                    <a:pt x="15615" y="21246"/>
                  </a:cubicBezTo>
                  <a:cubicBezTo>
                    <a:pt x="15630" y="21254"/>
                    <a:pt x="15643" y="21274"/>
                    <a:pt x="15649" y="21300"/>
                  </a:cubicBezTo>
                  <a:lnTo>
                    <a:pt x="15651" y="21297"/>
                  </a:lnTo>
                  <a:lnTo>
                    <a:pt x="15657" y="21288"/>
                  </a:lnTo>
                  <a:lnTo>
                    <a:pt x="15659" y="21286"/>
                  </a:lnTo>
                  <a:lnTo>
                    <a:pt x="15662" y="21280"/>
                  </a:lnTo>
                  <a:lnTo>
                    <a:pt x="15663" y="21277"/>
                  </a:lnTo>
                  <a:lnTo>
                    <a:pt x="15665" y="21274"/>
                  </a:lnTo>
                  <a:lnTo>
                    <a:pt x="15665" y="21225"/>
                  </a:lnTo>
                  <a:cubicBezTo>
                    <a:pt x="15665" y="21217"/>
                    <a:pt x="15665" y="21208"/>
                    <a:pt x="15663" y="21202"/>
                  </a:cubicBezTo>
                  <a:lnTo>
                    <a:pt x="15663" y="21196"/>
                  </a:lnTo>
                  <a:cubicBezTo>
                    <a:pt x="15663" y="21185"/>
                    <a:pt x="15662" y="21173"/>
                    <a:pt x="15660" y="21161"/>
                  </a:cubicBezTo>
                  <a:lnTo>
                    <a:pt x="15660" y="21159"/>
                  </a:lnTo>
                  <a:cubicBezTo>
                    <a:pt x="15632" y="21166"/>
                    <a:pt x="15607" y="21172"/>
                    <a:pt x="15585" y="21172"/>
                  </a:cubicBezTo>
                  <a:cubicBezTo>
                    <a:pt x="15534" y="21172"/>
                    <a:pt x="15501" y="21141"/>
                    <a:pt x="15475" y="21026"/>
                  </a:cubicBezTo>
                  <a:cubicBezTo>
                    <a:pt x="15464" y="20971"/>
                    <a:pt x="15470" y="20911"/>
                    <a:pt x="15491" y="20870"/>
                  </a:cubicBezTo>
                  <a:cubicBezTo>
                    <a:pt x="15560" y="20708"/>
                    <a:pt x="15804" y="20584"/>
                    <a:pt x="15966" y="20584"/>
                  </a:cubicBezTo>
                  <a:cubicBezTo>
                    <a:pt x="15986" y="20584"/>
                    <a:pt x="16005" y="20586"/>
                    <a:pt x="16021" y="20590"/>
                  </a:cubicBezTo>
                  <a:cubicBezTo>
                    <a:pt x="16035" y="20594"/>
                    <a:pt x="16048" y="20595"/>
                    <a:pt x="16061" y="20595"/>
                  </a:cubicBezTo>
                  <a:cubicBezTo>
                    <a:pt x="16118" y="20595"/>
                    <a:pt x="16169" y="20567"/>
                    <a:pt x="16215" y="20541"/>
                  </a:cubicBezTo>
                  <a:cubicBezTo>
                    <a:pt x="16249" y="20521"/>
                    <a:pt x="16283" y="20503"/>
                    <a:pt x="16313" y="20503"/>
                  </a:cubicBezTo>
                  <a:cubicBezTo>
                    <a:pt x="16332" y="20503"/>
                    <a:pt x="16349" y="20509"/>
                    <a:pt x="16365" y="20527"/>
                  </a:cubicBezTo>
                  <a:lnTo>
                    <a:pt x="16370" y="20521"/>
                  </a:lnTo>
                  <a:lnTo>
                    <a:pt x="16378" y="20506"/>
                  </a:lnTo>
                  <a:lnTo>
                    <a:pt x="16396" y="20481"/>
                  </a:lnTo>
                  <a:lnTo>
                    <a:pt x="16404" y="20469"/>
                  </a:lnTo>
                  <a:lnTo>
                    <a:pt x="16418" y="20443"/>
                  </a:lnTo>
                  <a:lnTo>
                    <a:pt x="16428" y="20431"/>
                  </a:lnTo>
                  <a:lnTo>
                    <a:pt x="16451" y="20397"/>
                  </a:lnTo>
                  <a:lnTo>
                    <a:pt x="16462" y="20377"/>
                  </a:lnTo>
                  <a:lnTo>
                    <a:pt x="16470" y="20365"/>
                  </a:lnTo>
                  <a:lnTo>
                    <a:pt x="16481" y="20348"/>
                  </a:lnTo>
                  <a:lnTo>
                    <a:pt x="16491" y="20333"/>
                  </a:lnTo>
                  <a:lnTo>
                    <a:pt x="16500" y="20319"/>
                  </a:lnTo>
                  <a:lnTo>
                    <a:pt x="16509" y="20307"/>
                  </a:lnTo>
                  <a:lnTo>
                    <a:pt x="16518" y="20293"/>
                  </a:lnTo>
                  <a:lnTo>
                    <a:pt x="16526" y="20281"/>
                  </a:lnTo>
                  <a:lnTo>
                    <a:pt x="16534" y="20270"/>
                  </a:lnTo>
                  <a:lnTo>
                    <a:pt x="16542" y="20258"/>
                  </a:lnTo>
                  <a:lnTo>
                    <a:pt x="16550" y="20246"/>
                  </a:lnTo>
                  <a:lnTo>
                    <a:pt x="16557" y="20238"/>
                  </a:lnTo>
                  <a:lnTo>
                    <a:pt x="16565" y="20227"/>
                  </a:lnTo>
                  <a:lnTo>
                    <a:pt x="16571" y="20218"/>
                  </a:lnTo>
                  <a:lnTo>
                    <a:pt x="16578" y="20209"/>
                  </a:lnTo>
                  <a:lnTo>
                    <a:pt x="16584" y="20200"/>
                  </a:lnTo>
                  <a:lnTo>
                    <a:pt x="16591" y="20192"/>
                  </a:lnTo>
                  <a:lnTo>
                    <a:pt x="16597" y="20186"/>
                  </a:lnTo>
                  <a:lnTo>
                    <a:pt x="16602" y="20177"/>
                  </a:lnTo>
                  <a:lnTo>
                    <a:pt x="16607" y="20171"/>
                  </a:lnTo>
                  <a:lnTo>
                    <a:pt x="16613" y="20163"/>
                  </a:lnTo>
                  <a:lnTo>
                    <a:pt x="16618" y="20157"/>
                  </a:lnTo>
                  <a:lnTo>
                    <a:pt x="16623" y="20152"/>
                  </a:lnTo>
                  <a:lnTo>
                    <a:pt x="16628" y="20146"/>
                  </a:lnTo>
                  <a:lnTo>
                    <a:pt x="16632" y="20140"/>
                  </a:lnTo>
                  <a:lnTo>
                    <a:pt x="16636" y="20137"/>
                  </a:lnTo>
                  <a:lnTo>
                    <a:pt x="16641" y="20131"/>
                  </a:lnTo>
                  <a:lnTo>
                    <a:pt x="16644" y="20129"/>
                  </a:lnTo>
                  <a:lnTo>
                    <a:pt x="16649" y="20123"/>
                  </a:lnTo>
                  <a:lnTo>
                    <a:pt x="16652" y="20120"/>
                  </a:lnTo>
                  <a:lnTo>
                    <a:pt x="16655" y="20117"/>
                  </a:lnTo>
                  <a:lnTo>
                    <a:pt x="16658" y="20114"/>
                  </a:lnTo>
                  <a:lnTo>
                    <a:pt x="16661" y="20111"/>
                  </a:lnTo>
                  <a:lnTo>
                    <a:pt x="16665" y="20108"/>
                  </a:lnTo>
                  <a:lnTo>
                    <a:pt x="16668" y="20106"/>
                  </a:lnTo>
                  <a:lnTo>
                    <a:pt x="16671" y="20102"/>
                  </a:lnTo>
                  <a:lnTo>
                    <a:pt x="16702" y="20102"/>
                  </a:lnTo>
                  <a:cubicBezTo>
                    <a:pt x="16765" y="20102"/>
                    <a:pt x="17471" y="20088"/>
                    <a:pt x="17558" y="20088"/>
                  </a:cubicBezTo>
                  <a:cubicBezTo>
                    <a:pt x="17600" y="20039"/>
                    <a:pt x="17819" y="19773"/>
                    <a:pt x="17850" y="19543"/>
                  </a:cubicBezTo>
                  <a:cubicBezTo>
                    <a:pt x="17875" y="19344"/>
                    <a:pt x="17989" y="18870"/>
                    <a:pt x="18102" y="18726"/>
                  </a:cubicBezTo>
                  <a:cubicBezTo>
                    <a:pt x="18113" y="18712"/>
                    <a:pt x="18124" y="18700"/>
                    <a:pt x="18137" y="18691"/>
                  </a:cubicBezTo>
                  <a:cubicBezTo>
                    <a:pt x="18147" y="18684"/>
                    <a:pt x="18157" y="18680"/>
                    <a:pt x="18167" y="18680"/>
                  </a:cubicBezTo>
                  <a:cubicBezTo>
                    <a:pt x="18185" y="18680"/>
                    <a:pt x="18203" y="18692"/>
                    <a:pt x="18218" y="18714"/>
                  </a:cubicBezTo>
                  <a:cubicBezTo>
                    <a:pt x="18263" y="18778"/>
                    <a:pt x="18338" y="18787"/>
                    <a:pt x="18405" y="18792"/>
                  </a:cubicBezTo>
                  <a:cubicBezTo>
                    <a:pt x="18425" y="18795"/>
                    <a:pt x="18443" y="18798"/>
                    <a:pt x="18461" y="18801"/>
                  </a:cubicBezTo>
                  <a:cubicBezTo>
                    <a:pt x="18474" y="18804"/>
                    <a:pt x="18487" y="18810"/>
                    <a:pt x="18500" y="18812"/>
                  </a:cubicBezTo>
                  <a:cubicBezTo>
                    <a:pt x="18506" y="18816"/>
                    <a:pt x="18512" y="18821"/>
                    <a:pt x="18518" y="18824"/>
                  </a:cubicBezTo>
                  <a:lnTo>
                    <a:pt x="18521" y="18827"/>
                  </a:lnTo>
                  <a:lnTo>
                    <a:pt x="18527" y="18833"/>
                  </a:lnTo>
                  <a:lnTo>
                    <a:pt x="18530" y="18835"/>
                  </a:lnTo>
                  <a:cubicBezTo>
                    <a:pt x="18534" y="18839"/>
                    <a:pt x="18537" y="18841"/>
                    <a:pt x="18538" y="18844"/>
                  </a:cubicBezTo>
                  <a:cubicBezTo>
                    <a:pt x="18553" y="18864"/>
                    <a:pt x="18561" y="18891"/>
                    <a:pt x="18563" y="18922"/>
                  </a:cubicBezTo>
                  <a:cubicBezTo>
                    <a:pt x="18564" y="18954"/>
                    <a:pt x="18563" y="18985"/>
                    <a:pt x="18561" y="19020"/>
                  </a:cubicBezTo>
                  <a:lnTo>
                    <a:pt x="18559" y="19046"/>
                  </a:lnTo>
                  <a:lnTo>
                    <a:pt x="18559" y="19323"/>
                  </a:lnTo>
                  <a:cubicBezTo>
                    <a:pt x="18559" y="19329"/>
                    <a:pt x="18559" y="19335"/>
                    <a:pt x="18561" y="19341"/>
                  </a:cubicBezTo>
                  <a:lnTo>
                    <a:pt x="18563" y="19355"/>
                  </a:lnTo>
                  <a:lnTo>
                    <a:pt x="18564" y="19375"/>
                  </a:lnTo>
                  <a:lnTo>
                    <a:pt x="18566" y="19390"/>
                  </a:lnTo>
                  <a:lnTo>
                    <a:pt x="18567" y="19407"/>
                  </a:lnTo>
                  <a:lnTo>
                    <a:pt x="18569" y="19421"/>
                  </a:lnTo>
                  <a:lnTo>
                    <a:pt x="18570" y="19442"/>
                  </a:lnTo>
                  <a:lnTo>
                    <a:pt x="18572" y="19459"/>
                  </a:lnTo>
                  <a:lnTo>
                    <a:pt x="18579" y="19494"/>
                  </a:lnTo>
                  <a:lnTo>
                    <a:pt x="18580" y="19514"/>
                  </a:lnTo>
                  <a:lnTo>
                    <a:pt x="18583" y="19531"/>
                  </a:lnTo>
                  <a:lnTo>
                    <a:pt x="18587" y="19552"/>
                  </a:lnTo>
                  <a:lnTo>
                    <a:pt x="18590" y="19569"/>
                  </a:lnTo>
                  <a:lnTo>
                    <a:pt x="18595" y="19592"/>
                  </a:lnTo>
                  <a:lnTo>
                    <a:pt x="18598" y="19609"/>
                  </a:lnTo>
                  <a:lnTo>
                    <a:pt x="18601" y="19629"/>
                  </a:lnTo>
                  <a:lnTo>
                    <a:pt x="18606" y="19646"/>
                  </a:lnTo>
                  <a:lnTo>
                    <a:pt x="18611" y="19669"/>
                  </a:lnTo>
                  <a:lnTo>
                    <a:pt x="18614" y="19690"/>
                  </a:lnTo>
                  <a:lnTo>
                    <a:pt x="18621" y="19713"/>
                  </a:lnTo>
                  <a:lnTo>
                    <a:pt x="18625" y="19730"/>
                  </a:lnTo>
                  <a:lnTo>
                    <a:pt x="18632" y="19756"/>
                  </a:lnTo>
                  <a:lnTo>
                    <a:pt x="18637" y="19773"/>
                  </a:lnTo>
                  <a:lnTo>
                    <a:pt x="18643" y="19800"/>
                  </a:lnTo>
                  <a:lnTo>
                    <a:pt x="18648" y="19817"/>
                  </a:lnTo>
                  <a:lnTo>
                    <a:pt x="18656" y="19843"/>
                  </a:lnTo>
                  <a:lnTo>
                    <a:pt x="18663" y="19863"/>
                  </a:lnTo>
                  <a:lnTo>
                    <a:pt x="18670" y="19889"/>
                  </a:lnTo>
                  <a:lnTo>
                    <a:pt x="18677" y="19909"/>
                  </a:lnTo>
                  <a:lnTo>
                    <a:pt x="18685" y="19935"/>
                  </a:lnTo>
                  <a:lnTo>
                    <a:pt x="18692" y="19956"/>
                  </a:lnTo>
                  <a:lnTo>
                    <a:pt x="18701" y="19984"/>
                  </a:lnTo>
                  <a:lnTo>
                    <a:pt x="18709" y="20004"/>
                  </a:lnTo>
                  <a:lnTo>
                    <a:pt x="18719" y="20033"/>
                  </a:lnTo>
                  <a:lnTo>
                    <a:pt x="18727" y="20054"/>
                  </a:lnTo>
                  <a:lnTo>
                    <a:pt x="18738" y="20082"/>
                  </a:lnTo>
                  <a:lnTo>
                    <a:pt x="18746" y="20102"/>
                  </a:lnTo>
                  <a:lnTo>
                    <a:pt x="18750" y="20108"/>
                  </a:lnTo>
                  <a:cubicBezTo>
                    <a:pt x="18822" y="20030"/>
                    <a:pt x="18929" y="19929"/>
                    <a:pt x="19002" y="19929"/>
                  </a:cubicBezTo>
                  <a:cubicBezTo>
                    <a:pt x="19004" y="19929"/>
                    <a:pt x="19006" y="19929"/>
                    <a:pt x="19008" y="19929"/>
                  </a:cubicBezTo>
                  <a:cubicBezTo>
                    <a:pt x="19009" y="19929"/>
                    <a:pt x="19011" y="19930"/>
                    <a:pt x="19013" y="19930"/>
                  </a:cubicBezTo>
                  <a:cubicBezTo>
                    <a:pt x="19098" y="19930"/>
                    <a:pt x="19236" y="19713"/>
                    <a:pt x="19275" y="19577"/>
                  </a:cubicBezTo>
                  <a:cubicBezTo>
                    <a:pt x="19293" y="19518"/>
                    <a:pt x="19314" y="19505"/>
                    <a:pt x="19329" y="19505"/>
                  </a:cubicBezTo>
                  <a:cubicBezTo>
                    <a:pt x="19334" y="19505"/>
                    <a:pt x="19338" y="19506"/>
                    <a:pt x="19341" y="19508"/>
                  </a:cubicBezTo>
                  <a:cubicBezTo>
                    <a:pt x="19377" y="19523"/>
                    <a:pt x="19393" y="19598"/>
                    <a:pt x="19394" y="19661"/>
                  </a:cubicBezTo>
                  <a:cubicBezTo>
                    <a:pt x="19399" y="19733"/>
                    <a:pt x="19377" y="19802"/>
                    <a:pt x="19340" y="19834"/>
                  </a:cubicBezTo>
                  <a:cubicBezTo>
                    <a:pt x="19399" y="19878"/>
                    <a:pt x="19461" y="19899"/>
                    <a:pt x="19524" y="19899"/>
                  </a:cubicBezTo>
                  <a:cubicBezTo>
                    <a:pt x="19532" y="19899"/>
                    <a:pt x="19540" y="19898"/>
                    <a:pt x="19548" y="19898"/>
                  </a:cubicBezTo>
                  <a:cubicBezTo>
                    <a:pt x="19556" y="19897"/>
                    <a:pt x="19563" y="19897"/>
                    <a:pt x="19569" y="19897"/>
                  </a:cubicBezTo>
                  <a:cubicBezTo>
                    <a:pt x="19600" y="19897"/>
                    <a:pt x="19618" y="19904"/>
                    <a:pt x="19628" y="19935"/>
                  </a:cubicBezTo>
                  <a:cubicBezTo>
                    <a:pt x="19633" y="19952"/>
                    <a:pt x="19633" y="19975"/>
                    <a:pt x="19628" y="19993"/>
                  </a:cubicBezTo>
                  <a:cubicBezTo>
                    <a:pt x="19622" y="20010"/>
                    <a:pt x="19614" y="20036"/>
                    <a:pt x="19516" y="20071"/>
                  </a:cubicBezTo>
                  <a:cubicBezTo>
                    <a:pt x="19469" y="20087"/>
                    <a:pt x="19422" y="20097"/>
                    <a:pt x="19374" y="20097"/>
                  </a:cubicBezTo>
                  <a:cubicBezTo>
                    <a:pt x="19369" y="20097"/>
                    <a:pt x="19363" y="20097"/>
                    <a:pt x="19358" y="20096"/>
                  </a:cubicBezTo>
                  <a:cubicBezTo>
                    <a:pt x="19345" y="20096"/>
                    <a:pt x="19334" y="20095"/>
                    <a:pt x="19323" y="20095"/>
                  </a:cubicBezTo>
                  <a:cubicBezTo>
                    <a:pt x="19245" y="20095"/>
                    <a:pt x="19195" y="20134"/>
                    <a:pt x="19058" y="20383"/>
                  </a:cubicBezTo>
                  <a:cubicBezTo>
                    <a:pt x="18990" y="20500"/>
                    <a:pt x="18959" y="20587"/>
                    <a:pt x="18959" y="20642"/>
                  </a:cubicBezTo>
                  <a:cubicBezTo>
                    <a:pt x="18959" y="20694"/>
                    <a:pt x="18988" y="20740"/>
                    <a:pt x="19027" y="20800"/>
                  </a:cubicBezTo>
                  <a:cubicBezTo>
                    <a:pt x="19055" y="20845"/>
                    <a:pt x="19085" y="20866"/>
                    <a:pt x="19120" y="20866"/>
                  </a:cubicBezTo>
                  <a:cubicBezTo>
                    <a:pt x="19177" y="20866"/>
                    <a:pt x="19243" y="20808"/>
                    <a:pt x="19317" y="20691"/>
                  </a:cubicBezTo>
                  <a:cubicBezTo>
                    <a:pt x="19354" y="20633"/>
                    <a:pt x="19385" y="20567"/>
                    <a:pt x="19411" y="20495"/>
                  </a:cubicBezTo>
                  <a:cubicBezTo>
                    <a:pt x="19449" y="20396"/>
                    <a:pt x="19483" y="20310"/>
                    <a:pt x="19566" y="20310"/>
                  </a:cubicBezTo>
                  <a:cubicBezTo>
                    <a:pt x="19570" y="20310"/>
                    <a:pt x="19574" y="20310"/>
                    <a:pt x="19578" y="20310"/>
                  </a:cubicBezTo>
                  <a:cubicBezTo>
                    <a:pt x="19580" y="20310"/>
                    <a:pt x="19582" y="20311"/>
                    <a:pt x="19584" y="20311"/>
                  </a:cubicBezTo>
                  <a:cubicBezTo>
                    <a:pt x="19683" y="20311"/>
                    <a:pt x="19907" y="20176"/>
                    <a:pt x="20056" y="20088"/>
                  </a:cubicBezTo>
                  <a:cubicBezTo>
                    <a:pt x="20091" y="20065"/>
                    <a:pt x="20123" y="20048"/>
                    <a:pt x="20149" y="20033"/>
                  </a:cubicBezTo>
                  <a:cubicBezTo>
                    <a:pt x="20169" y="20021"/>
                    <a:pt x="20188" y="20007"/>
                    <a:pt x="20205" y="19987"/>
                  </a:cubicBezTo>
                  <a:cubicBezTo>
                    <a:pt x="20204" y="19981"/>
                    <a:pt x="20201" y="19973"/>
                    <a:pt x="20199" y="19967"/>
                  </a:cubicBezTo>
                  <a:cubicBezTo>
                    <a:pt x="20186" y="19932"/>
                    <a:pt x="20180" y="19895"/>
                    <a:pt x="20178" y="19854"/>
                  </a:cubicBezTo>
                  <a:cubicBezTo>
                    <a:pt x="20178" y="19750"/>
                    <a:pt x="20257" y="19719"/>
                    <a:pt x="20357" y="19684"/>
                  </a:cubicBezTo>
                  <a:cubicBezTo>
                    <a:pt x="20420" y="19658"/>
                    <a:pt x="20491" y="19632"/>
                    <a:pt x="20526" y="19589"/>
                  </a:cubicBezTo>
                  <a:cubicBezTo>
                    <a:pt x="20547" y="19566"/>
                    <a:pt x="20547" y="19552"/>
                    <a:pt x="20547" y="19552"/>
                  </a:cubicBezTo>
                  <a:cubicBezTo>
                    <a:pt x="20544" y="19534"/>
                    <a:pt x="20513" y="19505"/>
                    <a:pt x="20474" y="19505"/>
                  </a:cubicBezTo>
                  <a:cubicBezTo>
                    <a:pt x="20467" y="19505"/>
                    <a:pt x="20460" y="19505"/>
                    <a:pt x="20452" y="19508"/>
                  </a:cubicBezTo>
                  <a:cubicBezTo>
                    <a:pt x="20448" y="19510"/>
                    <a:pt x="20444" y="19510"/>
                    <a:pt x="20440" y="19510"/>
                  </a:cubicBezTo>
                  <a:cubicBezTo>
                    <a:pt x="20423" y="19510"/>
                    <a:pt x="20406" y="19496"/>
                    <a:pt x="20394" y="19473"/>
                  </a:cubicBezTo>
                  <a:cubicBezTo>
                    <a:pt x="20367" y="19416"/>
                    <a:pt x="20383" y="19323"/>
                    <a:pt x="20399" y="19223"/>
                  </a:cubicBezTo>
                  <a:cubicBezTo>
                    <a:pt x="20404" y="19202"/>
                    <a:pt x="20407" y="19182"/>
                    <a:pt x="20409" y="19165"/>
                  </a:cubicBezTo>
                  <a:cubicBezTo>
                    <a:pt x="20383" y="19182"/>
                    <a:pt x="20360" y="19205"/>
                    <a:pt x="20339" y="19237"/>
                  </a:cubicBezTo>
                  <a:cubicBezTo>
                    <a:pt x="20320" y="19257"/>
                    <a:pt x="20307" y="19289"/>
                    <a:pt x="20301" y="19327"/>
                  </a:cubicBezTo>
                  <a:cubicBezTo>
                    <a:pt x="20296" y="19425"/>
                    <a:pt x="20249" y="19482"/>
                    <a:pt x="20211" y="19529"/>
                  </a:cubicBezTo>
                  <a:cubicBezTo>
                    <a:pt x="20196" y="19543"/>
                    <a:pt x="20183" y="19563"/>
                    <a:pt x="20172" y="19586"/>
                  </a:cubicBezTo>
                  <a:cubicBezTo>
                    <a:pt x="20172" y="19719"/>
                    <a:pt x="20169" y="19785"/>
                    <a:pt x="20107" y="19794"/>
                  </a:cubicBezTo>
                  <a:cubicBezTo>
                    <a:pt x="20086" y="19796"/>
                    <a:pt x="20067" y="19805"/>
                    <a:pt x="20049" y="19823"/>
                  </a:cubicBezTo>
                  <a:cubicBezTo>
                    <a:pt x="20019" y="19849"/>
                    <a:pt x="19971" y="19861"/>
                    <a:pt x="19916" y="19861"/>
                  </a:cubicBezTo>
                  <a:cubicBezTo>
                    <a:pt x="19810" y="19861"/>
                    <a:pt x="19679" y="19817"/>
                    <a:pt x="19615" y="19756"/>
                  </a:cubicBezTo>
                  <a:cubicBezTo>
                    <a:pt x="19581" y="19725"/>
                    <a:pt x="19562" y="19684"/>
                    <a:pt x="19559" y="19641"/>
                  </a:cubicBezTo>
                  <a:cubicBezTo>
                    <a:pt x="19556" y="19606"/>
                    <a:pt x="19496" y="19554"/>
                    <a:pt x="19454" y="19517"/>
                  </a:cubicBezTo>
                  <a:cubicBezTo>
                    <a:pt x="19378" y="19448"/>
                    <a:pt x="19293" y="19373"/>
                    <a:pt x="19285" y="19240"/>
                  </a:cubicBezTo>
                  <a:cubicBezTo>
                    <a:pt x="19280" y="19188"/>
                    <a:pt x="19267" y="19135"/>
                    <a:pt x="19249" y="19095"/>
                  </a:cubicBezTo>
                  <a:cubicBezTo>
                    <a:pt x="19217" y="19008"/>
                    <a:pt x="19178" y="18905"/>
                    <a:pt x="19258" y="18740"/>
                  </a:cubicBezTo>
                  <a:cubicBezTo>
                    <a:pt x="19288" y="18677"/>
                    <a:pt x="19294" y="18628"/>
                    <a:pt x="19285" y="18610"/>
                  </a:cubicBezTo>
                  <a:cubicBezTo>
                    <a:pt x="19282" y="18604"/>
                    <a:pt x="19275" y="18601"/>
                    <a:pt x="19265" y="18601"/>
                  </a:cubicBezTo>
                  <a:cubicBezTo>
                    <a:pt x="19247" y="18601"/>
                    <a:pt x="19218" y="18617"/>
                    <a:pt x="19190" y="18665"/>
                  </a:cubicBezTo>
                  <a:cubicBezTo>
                    <a:pt x="19159" y="18717"/>
                    <a:pt x="19132" y="18731"/>
                    <a:pt x="19112" y="18731"/>
                  </a:cubicBezTo>
                  <a:cubicBezTo>
                    <a:pt x="19098" y="18731"/>
                    <a:pt x="19088" y="18725"/>
                    <a:pt x="19082" y="18720"/>
                  </a:cubicBezTo>
                  <a:cubicBezTo>
                    <a:pt x="19056" y="18697"/>
                    <a:pt x="19040" y="18648"/>
                    <a:pt x="19042" y="18596"/>
                  </a:cubicBezTo>
                  <a:cubicBezTo>
                    <a:pt x="19042" y="18529"/>
                    <a:pt x="19069" y="18443"/>
                    <a:pt x="19136" y="18394"/>
                  </a:cubicBezTo>
                  <a:cubicBezTo>
                    <a:pt x="19151" y="18383"/>
                    <a:pt x="19169" y="18374"/>
                    <a:pt x="19187" y="18362"/>
                  </a:cubicBezTo>
                  <a:cubicBezTo>
                    <a:pt x="19267" y="18310"/>
                    <a:pt x="19365" y="18247"/>
                    <a:pt x="19391" y="18129"/>
                  </a:cubicBezTo>
                  <a:cubicBezTo>
                    <a:pt x="19404" y="18065"/>
                    <a:pt x="19396" y="17987"/>
                    <a:pt x="19367" y="17892"/>
                  </a:cubicBezTo>
                  <a:cubicBezTo>
                    <a:pt x="19349" y="17840"/>
                    <a:pt x="19320" y="17806"/>
                    <a:pt x="19288" y="17794"/>
                  </a:cubicBezTo>
                  <a:cubicBezTo>
                    <a:pt x="19257" y="17779"/>
                    <a:pt x="19221" y="17771"/>
                    <a:pt x="19181" y="17771"/>
                  </a:cubicBezTo>
                  <a:cubicBezTo>
                    <a:pt x="18909" y="17771"/>
                    <a:pt x="18455" y="18092"/>
                    <a:pt x="18319" y="18233"/>
                  </a:cubicBezTo>
                  <a:cubicBezTo>
                    <a:pt x="18231" y="18322"/>
                    <a:pt x="18126" y="18521"/>
                    <a:pt x="18032" y="18691"/>
                  </a:cubicBezTo>
                  <a:cubicBezTo>
                    <a:pt x="17903" y="18931"/>
                    <a:pt x="17823" y="19078"/>
                    <a:pt x="17756" y="19078"/>
                  </a:cubicBezTo>
                  <a:cubicBezTo>
                    <a:pt x="17723" y="19078"/>
                    <a:pt x="17711" y="19049"/>
                    <a:pt x="17706" y="19026"/>
                  </a:cubicBezTo>
                  <a:cubicBezTo>
                    <a:pt x="17692" y="18954"/>
                    <a:pt x="17737" y="18881"/>
                    <a:pt x="17842" y="18723"/>
                  </a:cubicBezTo>
                  <a:cubicBezTo>
                    <a:pt x="17890" y="18651"/>
                    <a:pt x="17945" y="18567"/>
                    <a:pt x="17959" y="18527"/>
                  </a:cubicBezTo>
                  <a:cubicBezTo>
                    <a:pt x="17972" y="18483"/>
                    <a:pt x="17977" y="18437"/>
                    <a:pt x="17974" y="18391"/>
                  </a:cubicBezTo>
                  <a:cubicBezTo>
                    <a:pt x="17974" y="18356"/>
                    <a:pt x="17972" y="18314"/>
                    <a:pt x="17993" y="18290"/>
                  </a:cubicBezTo>
                  <a:cubicBezTo>
                    <a:pt x="18001" y="18283"/>
                    <a:pt x="18010" y="18280"/>
                    <a:pt x="18019" y="18280"/>
                  </a:cubicBezTo>
                  <a:cubicBezTo>
                    <a:pt x="18028" y="18280"/>
                    <a:pt x="18038" y="18284"/>
                    <a:pt x="18047" y="18293"/>
                  </a:cubicBezTo>
                  <a:cubicBezTo>
                    <a:pt x="18074" y="18287"/>
                    <a:pt x="18153" y="18123"/>
                    <a:pt x="18206" y="18016"/>
                  </a:cubicBezTo>
                  <a:cubicBezTo>
                    <a:pt x="18261" y="17901"/>
                    <a:pt x="18319" y="17779"/>
                    <a:pt x="18369" y="17710"/>
                  </a:cubicBezTo>
                  <a:cubicBezTo>
                    <a:pt x="18428" y="17631"/>
                    <a:pt x="18488" y="17619"/>
                    <a:pt x="18537" y="17619"/>
                  </a:cubicBezTo>
                  <a:cubicBezTo>
                    <a:pt x="18547" y="17619"/>
                    <a:pt x="18557" y="17620"/>
                    <a:pt x="18566" y="17621"/>
                  </a:cubicBezTo>
                  <a:cubicBezTo>
                    <a:pt x="18611" y="17621"/>
                    <a:pt x="18619" y="17618"/>
                    <a:pt x="18621" y="17604"/>
                  </a:cubicBezTo>
                  <a:cubicBezTo>
                    <a:pt x="18640" y="17456"/>
                    <a:pt x="18698" y="17364"/>
                    <a:pt x="18814" y="17176"/>
                  </a:cubicBezTo>
                  <a:cubicBezTo>
                    <a:pt x="18900" y="17037"/>
                    <a:pt x="19541" y="17014"/>
                    <a:pt x="19985" y="17014"/>
                  </a:cubicBezTo>
                  <a:cubicBezTo>
                    <a:pt x="20224" y="17014"/>
                    <a:pt x="20406" y="17020"/>
                    <a:pt x="20410" y="17020"/>
                  </a:cubicBezTo>
                  <a:lnTo>
                    <a:pt x="20415" y="17020"/>
                  </a:lnTo>
                  <a:cubicBezTo>
                    <a:pt x="20530" y="17020"/>
                    <a:pt x="20768" y="16732"/>
                    <a:pt x="20836" y="16545"/>
                  </a:cubicBezTo>
                  <a:cubicBezTo>
                    <a:pt x="20898" y="16374"/>
                    <a:pt x="20975" y="16333"/>
                    <a:pt x="21089" y="16333"/>
                  </a:cubicBezTo>
                  <a:cubicBezTo>
                    <a:pt x="21125" y="16333"/>
                    <a:pt x="21165" y="16337"/>
                    <a:pt x="21210" y="16343"/>
                  </a:cubicBezTo>
                  <a:cubicBezTo>
                    <a:pt x="21215" y="16343"/>
                    <a:pt x="21219" y="16343"/>
                    <a:pt x="21224" y="16343"/>
                  </a:cubicBezTo>
                  <a:cubicBezTo>
                    <a:pt x="21331" y="16343"/>
                    <a:pt x="21400" y="16216"/>
                    <a:pt x="21461" y="16103"/>
                  </a:cubicBezTo>
                  <a:cubicBezTo>
                    <a:pt x="21487" y="16054"/>
                    <a:pt x="21513" y="16010"/>
                    <a:pt x="21542" y="15970"/>
                  </a:cubicBezTo>
                  <a:cubicBezTo>
                    <a:pt x="21558" y="15956"/>
                    <a:pt x="21571" y="15933"/>
                    <a:pt x="21582" y="15910"/>
                  </a:cubicBezTo>
                  <a:cubicBezTo>
                    <a:pt x="21566" y="15893"/>
                    <a:pt x="21548" y="15883"/>
                    <a:pt x="21531" y="15878"/>
                  </a:cubicBezTo>
                  <a:cubicBezTo>
                    <a:pt x="21529" y="15878"/>
                    <a:pt x="21397" y="15826"/>
                    <a:pt x="21402" y="15719"/>
                  </a:cubicBezTo>
                  <a:cubicBezTo>
                    <a:pt x="21402" y="15687"/>
                    <a:pt x="21415" y="15647"/>
                    <a:pt x="21463" y="15641"/>
                  </a:cubicBezTo>
                  <a:cubicBezTo>
                    <a:pt x="21516" y="15635"/>
                    <a:pt x="21552" y="15595"/>
                    <a:pt x="21587" y="15407"/>
                  </a:cubicBezTo>
                  <a:cubicBezTo>
                    <a:pt x="21600" y="15341"/>
                    <a:pt x="21600" y="15341"/>
                    <a:pt x="21570" y="15303"/>
                  </a:cubicBezTo>
                  <a:cubicBezTo>
                    <a:pt x="21528" y="15249"/>
                    <a:pt x="21489" y="15182"/>
                    <a:pt x="21458" y="15107"/>
                  </a:cubicBezTo>
                  <a:cubicBezTo>
                    <a:pt x="21436" y="15056"/>
                    <a:pt x="21419" y="15035"/>
                    <a:pt x="21403" y="15035"/>
                  </a:cubicBezTo>
                  <a:cubicBezTo>
                    <a:pt x="21385" y="15035"/>
                    <a:pt x="21366" y="15060"/>
                    <a:pt x="21341" y="15095"/>
                  </a:cubicBezTo>
                  <a:cubicBezTo>
                    <a:pt x="21310" y="15137"/>
                    <a:pt x="21272" y="15189"/>
                    <a:pt x="21224" y="15189"/>
                  </a:cubicBezTo>
                  <a:cubicBezTo>
                    <a:pt x="21220" y="15189"/>
                    <a:pt x="21215" y="15189"/>
                    <a:pt x="21210" y="15188"/>
                  </a:cubicBezTo>
                  <a:cubicBezTo>
                    <a:pt x="21189" y="15188"/>
                    <a:pt x="21168" y="15168"/>
                    <a:pt x="21155" y="15133"/>
                  </a:cubicBezTo>
                  <a:cubicBezTo>
                    <a:pt x="21139" y="15081"/>
                    <a:pt x="21155" y="15020"/>
                    <a:pt x="21171" y="14963"/>
                  </a:cubicBezTo>
                  <a:cubicBezTo>
                    <a:pt x="21197" y="14868"/>
                    <a:pt x="21199" y="14842"/>
                    <a:pt x="21181" y="14818"/>
                  </a:cubicBezTo>
                  <a:cubicBezTo>
                    <a:pt x="21158" y="14794"/>
                    <a:pt x="21130" y="14782"/>
                    <a:pt x="21098" y="14782"/>
                  </a:cubicBezTo>
                  <a:cubicBezTo>
                    <a:pt x="21016" y="14782"/>
                    <a:pt x="20913" y="14856"/>
                    <a:pt x="20826" y="14986"/>
                  </a:cubicBezTo>
                  <a:cubicBezTo>
                    <a:pt x="20763" y="15079"/>
                    <a:pt x="20725" y="15093"/>
                    <a:pt x="20690" y="15093"/>
                  </a:cubicBezTo>
                  <a:cubicBezTo>
                    <a:pt x="20686" y="15093"/>
                    <a:pt x="20682" y="15093"/>
                    <a:pt x="20678" y="15093"/>
                  </a:cubicBezTo>
                  <a:cubicBezTo>
                    <a:pt x="20674" y="15092"/>
                    <a:pt x="20671" y="15092"/>
                    <a:pt x="20667" y="15092"/>
                  </a:cubicBezTo>
                  <a:cubicBezTo>
                    <a:pt x="20648" y="15092"/>
                    <a:pt x="20628" y="15103"/>
                    <a:pt x="20588" y="15174"/>
                  </a:cubicBezTo>
                  <a:cubicBezTo>
                    <a:pt x="20555" y="15229"/>
                    <a:pt x="20526" y="15257"/>
                    <a:pt x="20501" y="15257"/>
                  </a:cubicBezTo>
                  <a:cubicBezTo>
                    <a:pt x="20495" y="15257"/>
                    <a:pt x="20489" y="15255"/>
                    <a:pt x="20483" y="15251"/>
                  </a:cubicBezTo>
                  <a:cubicBezTo>
                    <a:pt x="20459" y="15234"/>
                    <a:pt x="20443" y="15197"/>
                    <a:pt x="20441" y="15153"/>
                  </a:cubicBezTo>
                  <a:cubicBezTo>
                    <a:pt x="20433" y="15064"/>
                    <a:pt x="20449" y="14974"/>
                    <a:pt x="20486" y="14911"/>
                  </a:cubicBezTo>
                  <a:cubicBezTo>
                    <a:pt x="20508" y="14881"/>
                    <a:pt x="20537" y="14861"/>
                    <a:pt x="20566" y="14861"/>
                  </a:cubicBezTo>
                  <a:cubicBezTo>
                    <a:pt x="20567" y="14861"/>
                    <a:pt x="20570" y="14862"/>
                    <a:pt x="20572" y="14862"/>
                  </a:cubicBezTo>
                  <a:cubicBezTo>
                    <a:pt x="20573" y="14862"/>
                    <a:pt x="20574" y="14862"/>
                    <a:pt x="20576" y="14862"/>
                  </a:cubicBezTo>
                  <a:cubicBezTo>
                    <a:pt x="20595" y="14862"/>
                    <a:pt x="20616" y="14842"/>
                    <a:pt x="20626" y="14813"/>
                  </a:cubicBezTo>
                  <a:cubicBezTo>
                    <a:pt x="20659" y="14735"/>
                    <a:pt x="20694" y="14732"/>
                    <a:pt x="20730" y="14726"/>
                  </a:cubicBezTo>
                  <a:cubicBezTo>
                    <a:pt x="20778" y="14726"/>
                    <a:pt x="20824" y="14697"/>
                    <a:pt x="20864" y="14649"/>
                  </a:cubicBezTo>
                  <a:cubicBezTo>
                    <a:pt x="20920" y="14585"/>
                    <a:pt x="20984" y="14545"/>
                    <a:pt x="21052" y="14530"/>
                  </a:cubicBezTo>
                  <a:cubicBezTo>
                    <a:pt x="21096" y="14516"/>
                    <a:pt x="21121" y="14507"/>
                    <a:pt x="21133" y="14476"/>
                  </a:cubicBezTo>
                  <a:cubicBezTo>
                    <a:pt x="21134" y="14470"/>
                    <a:pt x="21141" y="14449"/>
                    <a:pt x="21129" y="14418"/>
                  </a:cubicBezTo>
                  <a:cubicBezTo>
                    <a:pt x="21111" y="14374"/>
                    <a:pt x="21071" y="14338"/>
                    <a:pt x="21021" y="14338"/>
                  </a:cubicBezTo>
                  <a:cubicBezTo>
                    <a:pt x="21007" y="14338"/>
                    <a:pt x="20993" y="14340"/>
                    <a:pt x="20980" y="14345"/>
                  </a:cubicBezTo>
                  <a:cubicBezTo>
                    <a:pt x="20969" y="14349"/>
                    <a:pt x="20958" y="14352"/>
                    <a:pt x="20949" y="14352"/>
                  </a:cubicBezTo>
                  <a:cubicBezTo>
                    <a:pt x="20887" y="14352"/>
                    <a:pt x="20835" y="14274"/>
                    <a:pt x="20792" y="14213"/>
                  </a:cubicBezTo>
                  <a:cubicBezTo>
                    <a:pt x="20758" y="14159"/>
                    <a:pt x="20735" y="14130"/>
                    <a:pt x="20718" y="14130"/>
                  </a:cubicBezTo>
                  <a:cubicBezTo>
                    <a:pt x="20714" y="14130"/>
                    <a:pt x="20709" y="14133"/>
                    <a:pt x="20705" y="14138"/>
                  </a:cubicBezTo>
                  <a:cubicBezTo>
                    <a:pt x="20686" y="14162"/>
                    <a:pt x="20670" y="14171"/>
                    <a:pt x="20656" y="14171"/>
                  </a:cubicBezTo>
                  <a:cubicBezTo>
                    <a:pt x="20625" y="14171"/>
                    <a:pt x="20605" y="14127"/>
                    <a:pt x="20594" y="14103"/>
                  </a:cubicBezTo>
                  <a:cubicBezTo>
                    <a:pt x="20585" y="14084"/>
                    <a:pt x="20581" y="14073"/>
                    <a:pt x="20573" y="14073"/>
                  </a:cubicBezTo>
                  <a:cubicBezTo>
                    <a:pt x="20569" y="14073"/>
                    <a:pt x="20563" y="14078"/>
                    <a:pt x="20554" y="14089"/>
                  </a:cubicBezTo>
                  <a:cubicBezTo>
                    <a:pt x="20533" y="14117"/>
                    <a:pt x="20508" y="14131"/>
                    <a:pt x="20481" y="14131"/>
                  </a:cubicBezTo>
                  <a:cubicBezTo>
                    <a:pt x="20470" y="14131"/>
                    <a:pt x="20458" y="14129"/>
                    <a:pt x="20447" y="14124"/>
                  </a:cubicBezTo>
                  <a:cubicBezTo>
                    <a:pt x="20388" y="14086"/>
                    <a:pt x="20354" y="13953"/>
                    <a:pt x="20331" y="13843"/>
                  </a:cubicBezTo>
                  <a:cubicBezTo>
                    <a:pt x="20299" y="13682"/>
                    <a:pt x="20072" y="13376"/>
                    <a:pt x="19927" y="13295"/>
                  </a:cubicBezTo>
                  <a:cubicBezTo>
                    <a:pt x="19851" y="13255"/>
                    <a:pt x="19833" y="13197"/>
                    <a:pt x="19830" y="13153"/>
                  </a:cubicBezTo>
                  <a:cubicBezTo>
                    <a:pt x="19828" y="13113"/>
                    <a:pt x="19839" y="13076"/>
                    <a:pt x="19859" y="13055"/>
                  </a:cubicBezTo>
                  <a:cubicBezTo>
                    <a:pt x="19875" y="13041"/>
                    <a:pt x="19893" y="13035"/>
                    <a:pt x="19910" y="13035"/>
                  </a:cubicBezTo>
                  <a:cubicBezTo>
                    <a:pt x="19935" y="13035"/>
                    <a:pt x="19960" y="13050"/>
                    <a:pt x="19980" y="13078"/>
                  </a:cubicBezTo>
                  <a:cubicBezTo>
                    <a:pt x="19989" y="13092"/>
                    <a:pt x="20000" y="13097"/>
                    <a:pt x="20010" y="13097"/>
                  </a:cubicBezTo>
                  <a:cubicBezTo>
                    <a:pt x="20013" y="13097"/>
                    <a:pt x="20016" y="13097"/>
                    <a:pt x="20018" y="13096"/>
                  </a:cubicBezTo>
                  <a:cubicBezTo>
                    <a:pt x="20059" y="13078"/>
                    <a:pt x="20107" y="12984"/>
                    <a:pt x="20138" y="12897"/>
                  </a:cubicBezTo>
                  <a:cubicBezTo>
                    <a:pt x="20141" y="12885"/>
                    <a:pt x="20141" y="12874"/>
                    <a:pt x="20138" y="12865"/>
                  </a:cubicBezTo>
                  <a:cubicBezTo>
                    <a:pt x="20127" y="12822"/>
                    <a:pt x="20082" y="12784"/>
                    <a:pt x="20059" y="12778"/>
                  </a:cubicBezTo>
                  <a:cubicBezTo>
                    <a:pt x="20040" y="12773"/>
                    <a:pt x="20024" y="12755"/>
                    <a:pt x="20012" y="12726"/>
                  </a:cubicBezTo>
                  <a:cubicBezTo>
                    <a:pt x="19983" y="12657"/>
                    <a:pt x="19991" y="12539"/>
                    <a:pt x="19999" y="12473"/>
                  </a:cubicBezTo>
                  <a:cubicBezTo>
                    <a:pt x="19999" y="12449"/>
                    <a:pt x="19953" y="12386"/>
                    <a:pt x="19928" y="12351"/>
                  </a:cubicBezTo>
                  <a:cubicBezTo>
                    <a:pt x="19883" y="12288"/>
                    <a:pt x="19839" y="12230"/>
                    <a:pt x="19836" y="12158"/>
                  </a:cubicBezTo>
                  <a:cubicBezTo>
                    <a:pt x="19835" y="12129"/>
                    <a:pt x="19814" y="12094"/>
                    <a:pt x="19796" y="12063"/>
                  </a:cubicBezTo>
                  <a:cubicBezTo>
                    <a:pt x="19768" y="12013"/>
                    <a:pt x="19738" y="11959"/>
                    <a:pt x="19743" y="11886"/>
                  </a:cubicBezTo>
                  <a:cubicBezTo>
                    <a:pt x="19743" y="11867"/>
                    <a:pt x="19722" y="11811"/>
                    <a:pt x="19706" y="11774"/>
                  </a:cubicBezTo>
                  <a:cubicBezTo>
                    <a:pt x="19678" y="11708"/>
                    <a:pt x="19648" y="11633"/>
                    <a:pt x="19648" y="11555"/>
                  </a:cubicBezTo>
                  <a:cubicBezTo>
                    <a:pt x="19648" y="11515"/>
                    <a:pt x="19603" y="11419"/>
                    <a:pt x="19572" y="11350"/>
                  </a:cubicBezTo>
                  <a:cubicBezTo>
                    <a:pt x="19523" y="11246"/>
                    <a:pt x="19477" y="11145"/>
                    <a:pt x="19474" y="11059"/>
                  </a:cubicBezTo>
                  <a:cubicBezTo>
                    <a:pt x="19472" y="10998"/>
                    <a:pt x="19448" y="10943"/>
                    <a:pt x="19420" y="10877"/>
                  </a:cubicBezTo>
                  <a:cubicBezTo>
                    <a:pt x="19390" y="10813"/>
                    <a:pt x="19364" y="10741"/>
                    <a:pt x="19348" y="10661"/>
                  </a:cubicBezTo>
                  <a:cubicBezTo>
                    <a:pt x="19345" y="10646"/>
                    <a:pt x="19340" y="10629"/>
                    <a:pt x="19335" y="10615"/>
                  </a:cubicBezTo>
                  <a:cubicBezTo>
                    <a:pt x="19327" y="10632"/>
                    <a:pt x="19311" y="10680"/>
                    <a:pt x="19293" y="10807"/>
                  </a:cubicBezTo>
                  <a:cubicBezTo>
                    <a:pt x="19278" y="10915"/>
                    <a:pt x="19240" y="11007"/>
                    <a:pt x="19187" y="11065"/>
                  </a:cubicBezTo>
                  <a:lnTo>
                    <a:pt x="19175" y="11082"/>
                  </a:lnTo>
                  <a:cubicBezTo>
                    <a:pt x="19236" y="11232"/>
                    <a:pt x="19209" y="11290"/>
                    <a:pt x="19166" y="11359"/>
                  </a:cubicBezTo>
                  <a:cubicBezTo>
                    <a:pt x="19154" y="11373"/>
                    <a:pt x="19145" y="11390"/>
                    <a:pt x="19136" y="11408"/>
                  </a:cubicBezTo>
                  <a:cubicBezTo>
                    <a:pt x="19124" y="11434"/>
                    <a:pt x="19125" y="11465"/>
                    <a:pt x="19130" y="11515"/>
                  </a:cubicBezTo>
                  <a:cubicBezTo>
                    <a:pt x="19133" y="11555"/>
                    <a:pt x="19138" y="11601"/>
                    <a:pt x="19120" y="11638"/>
                  </a:cubicBezTo>
                  <a:cubicBezTo>
                    <a:pt x="19106" y="11662"/>
                    <a:pt x="19087" y="11676"/>
                    <a:pt x="19069" y="11676"/>
                  </a:cubicBezTo>
                  <a:cubicBezTo>
                    <a:pt x="19067" y="11676"/>
                    <a:pt x="19066" y="11676"/>
                    <a:pt x="19064" y="11676"/>
                  </a:cubicBezTo>
                  <a:cubicBezTo>
                    <a:pt x="19048" y="11676"/>
                    <a:pt x="19040" y="11702"/>
                    <a:pt x="19032" y="11783"/>
                  </a:cubicBezTo>
                  <a:cubicBezTo>
                    <a:pt x="19027" y="11826"/>
                    <a:pt x="19024" y="11872"/>
                    <a:pt x="18996" y="11881"/>
                  </a:cubicBezTo>
                  <a:cubicBezTo>
                    <a:pt x="18994" y="11881"/>
                    <a:pt x="18992" y="11882"/>
                    <a:pt x="18990" y="11882"/>
                  </a:cubicBezTo>
                  <a:cubicBezTo>
                    <a:pt x="18968" y="11882"/>
                    <a:pt x="18955" y="11841"/>
                    <a:pt x="18948" y="11817"/>
                  </a:cubicBezTo>
                  <a:cubicBezTo>
                    <a:pt x="18938" y="11780"/>
                    <a:pt x="18916" y="11758"/>
                    <a:pt x="18894" y="11758"/>
                  </a:cubicBezTo>
                  <a:cubicBezTo>
                    <a:pt x="18891" y="11758"/>
                    <a:pt x="18887" y="11759"/>
                    <a:pt x="18883" y="11759"/>
                  </a:cubicBezTo>
                  <a:cubicBezTo>
                    <a:pt x="18864" y="11769"/>
                    <a:pt x="18853" y="11797"/>
                    <a:pt x="18853" y="11832"/>
                  </a:cubicBezTo>
                  <a:cubicBezTo>
                    <a:pt x="18851" y="11890"/>
                    <a:pt x="18835" y="11942"/>
                    <a:pt x="18811" y="11979"/>
                  </a:cubicBezTo>
                  <a:cubicBezTo>
                    <a:pt x="18751" y="12079"/>
                    <a:pt x="18638" y="12147"/>
                    <a:pt x="18576" y="12147"/>
                  </a:cubicBezTo>
                  <a:cubicBezTo>
                    <a:pt x="18574" y="12147"/>
                    <a:pt x="18571" y="12147"/>
                    <a:pt x="18569" y="12146"/>
                  </a:cubicBezTo>
                  <a:cubicBezTo>
                    <a:pt x="18518" y="12138"/>
                    <a:pt x="18493" y="12051"/>
                    <a:pt x="18476" y="11990"/>
                  </a:cubicBezTo>
                  <a:cubicBezTo>
                    <a:pt x="18469" y="11971"/>
                    <a:pt x="18463" y="11950"/>
                    <a:pt x="18456" y="11933"/>
                  </a:cubicBezTo>
                  <a:lnTo>
                    <a:pt x="18454" y="11936"/>
                  </a:lnTo>
                  <a:cubicBezTo>
                    <a:pt x="18443" y="11950"/>
                    <a:pt x="18430" y="11958"/>
                    <a:pt x="18417" y="11958"/>
                  </a:cubicBezTo>
                  <a:cubicBezTo>
                    <a:pt x="18413" y="11958"/>
                    <a:pt x="18410" y="11957"/>
                    <a:pt x="18406" y="11956"/>
                  </a:cubicBezTo>
                  <a:cubicBezTo>
                    <a:pt x="18377" y="11942"/>
                    <a:pt x="18366" y="11892"/>
                    <a:pt x="18351" y="11838"/>
                  </a:cubicBezTo>
                  <a:cubicBezTo>
                    <a:pt x="18331" y="11760"/>
                    <a:pt x="18319" y="11725"/>
                    <a:pt x="18296" y="11725"/>
                  </a:cubicBezTo>
                  <a:cubicBezTo>
                    <a:pt x="18295" y="11725"/>
                    <a:pt x="18294" y="11725"/>
                    <a:pt x="18293" y="11725"/>
                  </a:cubicBezTo>
                  <a:cubicBezTo>
                    <a:pt x="18280" y="11727"/>
                    <a:pt x="18267" y="11727"/>
                    <a:pt x="18255" y="11727"/>
                  </a:cubicBezTo>
                  <a:cubicBezTo>
                    <a:pt x="18205" y="11727"/>
                    <a:pt x="18160" y="11714"/>
                    <a:pt x="18135" y="11659"/>
                  </a:cubicBezTo>
                  <a:cubicBezTo>
                    <a:pt x="18119" y="11615"/>
                    <a:pt x="18116" y="11561"/>
                    <a:pt x="18129" y="11494"/>
                  </a:cubicBezTo>
                  <a:cubicBezTo>
                    <a:pt x="18135" y="11457"/>
                    <a:pt x="18109" y="11422"/>
                    <a:pt x="18074" y="11373"/>
                  </a:cubicBezTo>
                  <a:cubicBezTo>
                    <a:pt x="18044" y="11332"/>
                    <a:pt x="18015" y="11295"/>
                    <a:pt x="18015" y="11240"/>
                  </a:cubicBezTo>
                  <a:cubicBezTo>
                    <a:pt x="18015" y="11209"/>
                    <a:pt x="18022" y="11177"/>
                    <a:pt x="18037" y="11159"/>
                  </a:cubicBezTo>
                  <a:cubicBezTo>
                    <a:pt x="18058" y="11131"/>
                    <a:pt x="18051" y="11088"/>
                    <a:pt x="18032" y="10972"/>
                  </a:cubicBezTo>
                  <a:cubicBezTo>
                    <a:pt x="18015" y="10882"/>
                    <a:pt x="18003" y="10788"/>
                    <a:pt x="17998" y="10695"/>
                  </a:cubicBezTo>
                  <a:cubicBezTo>
                    <a:pt x="17989" y="10573"/>
                    <a:pt x="18013" y="10455"/>
                    <a:pt x="18061" y="10369"/>
                  </a:cubicBezTo>
                  <a:cubicBezTo>
                    <a:pt x="18074" y="10343"/>
                    <a:pt x="18082" y="10325"/>
                    <a:pt x="18082" y="10311"/>
                  </a:cubicBezTo>
                  <a:cubicBezTo>
                    <a:pt x="18082" y="10296"/>
                    <a:pt x="18079" y="10294"/>
                    <a:pt x="18077" y="10291"/>
                  </a:cubicBezTo>
                  <a:cubicBezTo>
                    <a:pt x="18075" y="10289"/>
                    <a:pt x="18071" y="10287"/>
                    <a:pt x="18067" y="10287"/>
                  </a:cubicBezTo>
                  <a:cubicBezTo>
                    <a:pt x="18051" y="10287"/>
                    <a:pt x="18026" y="10300"/>
                    <a:pt x="17995" y="10337"/>
                  </a:cubicBezTo>
                  <a:cubicBezTo>
                    <a:pt x="17978" y="10358"/>
                    <a:pt x="17962" y="10366"/>
                    <a:pt x="17949" y="10366"/>
                  </a:cubicBezTo>
                  <a:cubicBezTo>
                    <a:pt x="17917" y="10366"/>
                    <a:pt x="17896" y="10322"/>
                    <a:pt x="17884" y="10294"/>
                  </a:cubicBezTo>
                  <a:cubicBezTo>
                    <a:pt x="17866" y="10259"/>
                    <a:pt x="17858" y="10244"/>
                    <a:pt x="17844" y="10244"/>
                  </a:cubicBezTo>
                  <a:cubicBezTo>
                    <a:pt x="17843" y="10244"/>
                    <a:pt x="17841" y="10244"/>
                    <a:pt x="17840" y="10244"/>
                  </a:cubicBezTo>
                  <a:cubicBezTo>
                    <a:pt x="17829" y="10246"/>
                    <a:pt x="17816" y="10247"/>
                    <a:pt x="17800" y="10247"/>
                  </a:cubicBezTo>
                  <a:cubicBezTo>
                    <a:pt x="17699" y="10247"/>
                    <a:pt x="17519" y="10206"/>
                    <a:pt x="17507" y="10008"/>
                  </a:cubicBezTo>
                  <a:cubicBezTo>
                    <a:pt x="17503" y="9942"/>
                    <a:pt x="17492" y="9936"/>
                    <a:pt x="17469" y="9913"/>
                  </a:cubicBezTo>
                  <a:cubicBezTo>
                    <a:pt x="17432" y="9884"/>
                    <a:pt x="17403" y="9829"/>
                    <a:pt x="17391" y="9760"/>
                  </a:cubicBezTo>
                  <a:cubicBezTo>
                    <a:pt x="17379" y="9702"/>
                    <a:pt x="17363" y="9700"/>
                    <a:pt x="17337" y="9696"/>
                  </a:cubicBezTo>
                  <a:cubicBezTo>
                    <a:pt x="17316" y="9694"/>
                    <a:pt x="17266" y="9688"/>
                    <a:pt x="17266" y="9581"/>
                  </a:cubicBezTo>
                  <a:cubicBezTo>
                    <a:pt x="17266" y="9509"/>
                    <a:pt x="17253" y="9465"/>
                    <a:pt x="17187" y="9454"/>
                  </a:cubicBezTo>
                  <a:cubicBezTo>
                    <a:pt x="17153" y="9446"/>
                    <a:pt x="17120" y="9417"/>
                    <a:pt x="17095" y="9373"/>
                  </a:cubicBezTo>
                  <a:cubicBezTo>
                    <a:pt x="17071" y="9333"/>
                    <a:pt x="17041" y="9304"/>
                    <a:pt x="17008" y="9296"/>
                  </a:cubicBezTo>
                  <a:cubicBezTo>
                    <a:pt x="17003" y="9294"/>
                    <a:pt x="16997" y="9293"/>
                    <a:pt x="16992" y="9293"/>
                  </a:cubicBezTo>
                  <a:cubicBezTo>
                    <a:pt x="16932" y="9293"/>
                    <a:pt x="16860" y="9360"/>
                    <a:pt x="16812" y="9405"/>
                  </a:cubicBezTo>
                  <a:cubicBezTo>
                    <a:pt x="16797" y="9419"/>
                    <a:pt x="16783" y="9431"/>
                    <a:pt x="16771" y="9442"/>
                  </a:cubicBezTo>
                  <a:cubicBezTo>
                    <a:pt x="16762" y="9449"/>
                    <a:pt x="16753" y="9452"/>
                    <a:pt x="16743" y="9452"/>
                  </a:cubicBezTo>
                  <a:cubicBezTo>
                    <a:pt x="16714" y="9452"/>
                    <a:pt x="16680" y="9428"/>
                    <a:pt x="16645" y="9405"/>
                  </a:cubicBezTo>
                  <a:cubicBezTo>
                    <a:pt x="16621" y="9389"/>
                    <a:pt x="16583" y="9362"/>
                    <a:pt x="16562" y="9362"/>
                  </a:cubicBezTo>
                  <a:cubicBezTo>
                    <a:pt x="16556" y="9362"/>
                    <a:pt x="16552" y="9363"/>
                    <a:pt x="16549" y="9367"/>
                  </a:cubicBezTo>
                  <a:cubicBezTo>
                    <a:pt x="16532" y="9390"/>
                    <a:pt x="16517" y="9400"/>
                    <a:pt x="16503" y="9400"/>
                  </a:cubicBezTo>
                  <a:cubicBezTo>
                    <a:pt x="16480" y="9400"/>
                    <a:pt x="16459" y="9376"/>
                    <a:pt x="16439" y="9353"/>
                  </a:cubicBezTo>
                  <a:cubicBezTo>
                    <a:pt x="16404" y="9310"/>
                    <a:pt x="16363" y="9275"/>
                    <a:pt x="16322" y="9255"/>
                  </a:cubicBezTo>
                  <a:cubicBezTo>
                    <a:pt x="16238" y="9214"/>
                    <a:pt x="16159" y="9198"/>
                    <a:pt x="16103" y="9198"/>
                  </a:cubicBezTo>
                  <a:cubicBezTo>
                    <a:pt x="16060" y="9198"/>
                    <a:pt x="16031" y="9207"/>
                    <a:pt x="16023" y="9221"/>
                  </a:cubicBezTo>
                  <a:cubicBezTo>
                    <a:pt x="16013" y="9267"/>
                    <a:pt x="15996" y="9304"/>
                    <a:pt x="15973" y="9330"/>
                  </a:cubicBezTo>
                  <a:cubicBezTo>
                    <a:pt x="15941" y="9379"/>
                    <a:pt x="15910" y="9423"/>
                    <a:pt x="15918" y="9526"/>
                  </a:cubicBezTo>
                  <a:cubicBezTo>
                    <a:pt x="15925" y="9619"/>
                    <a:pt x="15955" y="9644"/>
                    <a:pt x="15992" y="9679"/>
                  </a:cubicBezTo>
                  <a:cubicBezTo>
                    <a:pt x="16025" y="9711"/>
                    <a:pt x="16062" y="9746"/>
                    <a:pt x="16078" y="9823"/>
                  </a:cubicBezTo>
                  <a:cubicBezTo>
                    <a:pt x="16102" y="9942"/>
                    <a:pt x="16063" y="9985"/>
                    <a:pt x="16044" y="10008"/>
                  </a:cubicBezTo>
                  <a:cubicBezTo>
                    <a:pt x="16026" y="10025"/>
                    <a:pt x="16020" y="10034"/>
                    <a:pt x="16018" y="10066"/>
                  </a:cubicBezTo>
                  <a:cubicBezTo>
                    <a:pt x="16015" y="10135"/>
                    <a:pt x="15994" y="10196"/>
                    <a:pt x="15960" y="10233"/>
                  </a:cubicBezTo>
                  <a:cubicBezTo>
                    <a:pt x="15944" y="10253"/>
                    <a:pt x="15941" y="10259"/>
                    <a:pt x="15941" y="10273"/>
                  </a:cubicBezTo>
                  <a:cubicBezTo>
                    <a:pt x="15941" y="10285"/>
                    <a:pt x="15943" y="10294"/>
                    <a:pt x="15955" y="10317"/>
                  </a:cubicBezTo>
                  <a:cubicBezTo>
                    <a:pt x="15986" y="10369"/>
                    <a:pt x="16008" y="10435"/>
                    <a:pt x="16018" y="10507"/>
                  </a:cubicBezTo>
                  <a:cubicBezTo>
                    <a:pt x="16025" y="10559"/>
                    <a:pt x="16039" y="10609"/>
                    <a:pt x="16059" y="10652"/>
                  </a:cubicBezTo>
                  <a:cubicBezTo>
                    <a:pt x="16093" y="10732"/>
                    <a:pt x="16113" y="10828"/>
                    <a:pt x="16118" y="10926"/>
                  </a:cubicBezTo>
                  <a:cubicBezTo>
                    <a:pt x="16135" y="11151"/>
                    <a:pt x="16084" y="11182"/>
                    <a:pt x="16026" y="11194"/>
                  </a:cubicBezTo>
                  <a:cubicBezTo>
                    <a:pt x="16017" y="11197"/>
                    <a:pt x="16007" y="11200"/>
                    <a:pt x="15996" y="11206"/>
                  </a:cubicBezTo>
                  <a:cubicBezTo>
                    <a:pt x="15996" y="11206"/>
                    <a:pt x="15994" y="11206"/>
                    <a:pt x="15992" y="11209"/>
                  </a:cubicBezTo>
                  <a:cubicBezTo>
                    <a:pt x="15991" y="11220"/>
                    <a:pt x="15991" y="11234"/>
                    <a:pt x="15991" y="11249"/>
                  </a:cubicBezTo>
                  <a:cubicBezTo>
                    <a:pt x="15991" y="11342"/>
                    <a:pt x="15973" y="11431"/>
                    <a:pt x="15937" y="11497"/>
                  </a:cubicBezTo>
                  <a:cubicBezTo>
                    <a:pt x="15844" y="11688"/>
                    <a:pt x="15818" y="11797"/>
                    <a:pt x="15852" y="11852"/>
                  </a:cubicBezTo>
                  <a:cubicBezTo>
                    <a:pt x="15879" y="11892"/>
                    <a:pt x="15910" y="11927"/>
                    <a:pt x="15943" y="11959"/>
                  </a:cubicBezTo>
                  <a:cubicBezTo>
                    <a:pt x="16039" y="12063"/>
                    <a:pt x="16171" y="12207"/>
                    <a:pt x="16238" y="12407"/>
                  </a:cubicBezTo>
                  <a:cubicBezTo>
                    <a:pt x="16347" y="12735"/>
                    <a:pt x="16315" y="13234"/>
                    <a:pt x="16297" y="13430"/>
                  </a:cubicBezTo>
                  <a:cubicBezTo>
                    <a:pt x="16278" y="13644"/>
                    <a:pt x="16188" y="13751"/>
                    <a:pt x="16093" y="13863"/>
                  </a:cubicBezTo>
                  <a:cubicBezTo>
                    <a:pt x="16034" y="13927"/>
                    <a:pt x="15979" y="14005"/>
                    <a:pt x="15931" y="14089"/>
                  </a:cubicBezTo>
                  <a:cubicBezTo>
                    <a:pt x="15804" y="14326"/>
                    <a:pt x="15672" y="14331"/>
                    <a:pt x="15593" y="14334"/>
                  </a:cubicBezTo>
                  <a:cubicBezTo>
                    <a:pt x="15581" y="14334"/>
                    <a:pt x="15570" y="14334"/>
                    <a:pt x="15560" y="14337"/>
                  </a:cubicBezTo>
                  <a:cubicBezTo>
                    <a:pt x="15559" y="14335"/>
                    <a:pt x="15559" y="14335"/>
                    <a:pt x="15559" y="14335"/>
                  </a:cubicBezTo>
                  <a:cubicBezTo>
                    <a:pt x="15558" y="14335"/>
                    <a:pt x="15558" y="14335"/>
                    <a:pt x="15557" y="14337"/>
                  </a:cubicBezTo>
                  <a:cubicBezTo>
                    <a:pt x="15546" y="14354"/>
                    <a:pt x="15562" y="14513"/>
                    <a:pt x="15647" y="14683"/>
                  </a:cubicBezTo>
                  <a:cubicBezTo>
                    <a:pt x="15710" y="14810"/>
                    <a:pt x="15707" y="14893"/>
                    <a:pt x="15704" y="14972"/>
                  </a:cubicBezTo>
                  <a:cubicBezTo>
                    <a:pt x="15701" y="15032"/>
                    <a:pt x="15705" y="15093"/>
                    <a:pt x="15718" y="15147"/>
                  </a:cubicBezTo>
                  <a:cubicBezTo>
                    <a:pt x="15739" y="15234"/>
                    <a:pt x="15749" y="15326"/>
                    <a:pt x="15749" y="15419"/>
                  </a:cubicBezTo>
                  <a:cubicBezTo>
                    <a:pt x="15752" y="15511"/>
                    <a:pt x="15754" y="15592"/>
                    <a:pt x="15789" y="15678"/>
                  </a:cubicBezTo>
                  <a:cubicBezTo>
                    <a:pt x="15878" y="15898"/>
                    <a:pt x="15812" y="16005"/>
                    <a:pt x="15728" y="16132"/>
                  </a:cubicBezTo>
                  <a:cubicBezTo>
                    <a:pt x="15723" y="16141"/>
                    <a:pt x="15720" y="16146"/>
                    <a:pt x="15717" y="16152"/>
                  </a:cubicBezTo>
                  <a:cubicBezTo>
                    <a:pt x="15754" y="16181"/>
                    <a:pt x="15776" y="16247"/>
                    <a:pt x="15778" y="16316"/>
                  </a:cubicBezTo>
                  <a:cubicBezTo>
                    <a:pt x="15780" y="16374"/>
                    <a:pt x="15778" y="16435"/>
                    <a:pt x="15752" y="16458"/>
                  </a:cubicBezTo>
                  <a:cubicBezTo>
                    <a:pt x="15746" y="16464"/>
                    <a:pt x="15740" y="16466"/>
                    <a:pt x="15734" y="16466"/>
                  </a:cubicBezTo>
                  <a:cubicBezTo>
                    <a:pt x="15712" y="16466"/>
                    <a:pt x="15686" y="16435"/>
                    <a:pt x="15656" y="16395"/>
                  </a:cubicBezTo>
                  <a:cubicBezTo>
                    <a:pt x="15644" y="16380"/>
                    <a:pt x="15631" y="16362"/>
                    <a:pt x="15618" y="16345"/>
                  </a:cubicBezTo>
                  <a:cubicBezTo>
                    <a:pt x="15615" y="16338"/>
                    <a:pt x="15610" y="16335"/>
                    <a:pt x="15605" y="16335"/>
                  </a:cubicBezTo>
                  <a:cubicBezTo>
                    <a:pt x="15601" y="16335"/>
                    <a:pt x="15597" y="16338"/>
                    <a:pt x="15594" y="16343"/>
                  </a:cubicBezTo>
                  <a:cubicBezTo>
                    <a:pt x="15559" y="16374"/>
                    <a:pt x="15527" y="16516"/>
                    <a:pt x="15527" y="16579"/>
                  </a:cubicBezTo>
                  <a:cubicBezTo>
                    <a:pt x="15527" y="16611"/>
                    <a:pt x="15518" y="16637"/>
                    <a:pt x="15504" y="16651"/>
                  </a:cubicBezTo>
                  <a:cubicBezTo>
                    <a:pt x="15497" y="16658"/>
                    <a:pt x="15490" y="16662"/>
                    <a:pt x="15481" y="16662"/>
                  </a:cubicBezTo>
                  <a:cubicBezTo>
                    <a:pt x="15454" y="16662"/>
                    <a:pt x="15417" y="16625"/>
                    <a:pt x="15362" y="16568"/>
                  </a:cubicBezTo>
                  <a:cubicBezTo>
                    <a:pt x="15338" y="16539"/>
                    <a:pt x="15312" y="16512"/>
                    <a:pt x="15286" y="16495"/>
                  </a:cubicBezTo>
                  <a:cubicBezTo>
                    <a:pt x="15275" y="16495"/>
                    <a:pt x="15264" y="16493"/>
                    <a:pt x="15254" y="16478"/>
                  </a:cubicBezTo>
                  <a:cubicBezTo>
                    <a:pt x="15241" y="16452"/>
                    <a:pt x="15233" y="16418"/>
                    <a:pt x="15235" y="16383"/>
                  </a:cubicBezTo>
                  <a:cubicBezTo>
                    <a:pt x="15235" y="16299"/>
                    <a:pt x="15212" y="16224"/>
                    <a:pt x="15177" y="16172"/>
                  </a:cubicBezTo>
                  <a:cubicBezTo>
                    <a:pt x="15148" y="16132"/>
                    <a:pt x="15120" y="16100"/>
                    <a:pt x="15096" y="16074"/>
                  </a:cubicBezTo>
                  <a:cubicBezTo>
                    <a:pt x="15036" y="16008"/>
                    <a:pt x="14985" y="15947"/>
                    <a:pt x="14985" y="15823"/>
                  </a:cubicBezTo>
                  <a:cubicBezTo>
                    <a:pt x="14985" y="15780"/>
                    <a:pt x="14948" y="15724"/>
                    <a:pt x="14914" y="15678"/>
                  </a:cubicBezTo>
                  <a:cubicBezTo>
                    <a:pt x="14867" y="15609"/>
                    <a:pt x="14812" y="15531"/>
                    <a:pt x="14812" y="15422"/>
                  </a:cubicBezTo>
                  <a:cubicBezTo>
                    <a:pt x="14812" y="15384"/>
                    <a:pt x="14814" y="15332"/>
                    <a:pt x="14814" y="15274"/>
                  </a:cubicBezTo>
                  <a:cubicBezTo>
                    <a:pt x="14819" y="15110"/>
                    <a:pt x="14825" y="14836"/>
                    <a:pt x="14799" y="14758"/>
                  </a:cubicBezTo>
                  <a:cubicBezTo>
                    <a:pt x="14748" y="14603"/>
                    <a:pt x="14799" y="14435"/>
                    <a:pt x="14827" y="14345"/>
                  </a:cubicBezTo>
                  <a:cubicBezTo>
                    <a:pt x="14835" y="14314"/>
                    <a:pt x="14832" y="14279"/>
                    <a:pt x="14820" y="14251"/>
                  </a:cubicBezTo>
                  <a:cubicBezTo>
                    <a:pt x="14798" y="14184"/>
                    <a:pt x="14758" y="14147"/>
                    <a:pt x="14714" y="14147"/>
                  </a:cubicBezTo>
                  <a:cubicBezTo>
                    <a:pt x="14667" y="14143"/>
                    <a:pt x="14622" y="14138"/>
                    <a:pt x="14575" y="14126"/>
                  </a:cubicBezTo>
                  <a:cubicBezTo>
                    <a:pt x="14517" y="14111"/>
                    <a:pt x="14458" y="14102"/>
                    <a:pt x="14399" y="14102"/>
                  </a:cubicBezTo>
                  <a:cubicBezTo>
                    <a:pt x="14378" y="14102"/>
                    <a:pt x="14357" y="14104"/>
                    <a:pt x="14337" y="14106"/>
                  </a:cubicBezTo>
                  <a:cubicBezTo>
                    <a:pt x="14312" y="14110"/>
                    <a:pt x="14288" y="14111"/>
                    <a:pt x="14266" y="14111"/>
                  </a:cubicBezTo>
                  <a:cubicBezTo>
                    <a:pt x="14168" y="14111"/>
                    <a:pt x="14097" y="14075"/>
                    <a:pt x="14051" y="14002"/>
                  </a:cubicBezTo>
                  <a:cubicBezTo>
                    <a:pt x="13953" y="13866"/>
                    <a:pt x="13838" y="13768"/>
                    <a:pt x="13718" y="13713"/>
                  </a:cubicBezTo>
                  <a:cubicBezTo>
                    <a:pt x="13550" y="13636"/>
                    <a:pt x="13451" y="13474"/>
                    <a:pt x="13429" y="13350"/>
                  </a:cubicBezTo>
                  <a:cubicBezTo>
                    <a:pt x="13422" y="13321"/>
                    <a:pt x="13364" y="13278"/>
                    <a:pt x="13329" y="13249"/>
                  </a:cubicBezTo>
                  <a:cubicBezTo>
                    <a:pt x="13277" y="13205"/>
                    <a:pt x="13228" y="13168"/>
                    <a:pt x="13205" y="13116"/>
                  </a:cubicBezTo>
                  <a:cubicBezTo>
                    <a:pt x="13180" y="13059"/>
                    <a:pt x="13065" y="13011"/>
                    <a:pt x="12992" y="13011"/>
                  </a:cubicBezTo>
                  <a:cubicBezTo>
                    <a:pt x="12980" y="13011"/>
                    <a:pt x="12969" y="13012"/>
                    <a:pt x="12960" y="13015"/>
                  </a:cubicBezTo>
                  <a:cubicBezTo>
                    <a:pt x="12956" y="13016"/>
                    <a:pt x="12952" y="13017"/>
                    <a:pt x="12948" y="13017"/>
                  </a:cubicBezTo>
                  <a:cubicBezTo>
                    <a:pt x="12908" y="13017"/>
                    <a:pt x="12858" y="12965"/>
                    <a:pt x="12795" y="12903"/>
                  </a:cubicBezTo>
                  <a:cubicBezTo>
                    <a:pt x="12738" y="12844"/>
                    <a:pt x="12670" y="12775"/>
                    <a:pt x="12626" y="12775"/>
                  </a:cubicBezTo>
                  <a:cubicBezTo>
                    <a:pt x="12624" y="12775"/>
                    <a:pt x="12623" y="12775"/>
                    <a:pt x="12621" y="12776"/>
                  </a:cubicBezTo>
                  <a:cubicBezTo>
                    <a:pt x="12560" y="12782"/>
                    <a:pt x="12436" y="12862"/>
                    <a:pt x="12352" y="12914"/>
                  </a:cubicBezTo>
                  <a:cubicBezTo>
                    <a:pt x="12318" y="12940"/>
                    <a:pt x="12284" y="12960"/>
                    <a:pt x="12249" y="12975"/>
                  </a:cubicBezTo>
                  <a:cubicBezTo>
                    <a:pt x="12246" y="12975"/>
                    <a:pt x="12244" y="12976"/>
                    <a:pt x="12242" y="12976"/>
                  </a:cubicBezTo>
                  <a:cubicBezTo>
                    <a:pt x="12228" y="12976"/>
                    <a:pt x="12213" y="12962"/>
                    <a:pt x="12207" y="12940"/>
                  </a:cubicBezTo>
                  <a:cubicBezTo>
                    <a:pt x="12181" y="12865"/>
                    <a:pt x="12244" y="12698"/>
                    <a:pt x="12254" y="12672"/>
                  </a:cubicBezTo>
                  <a:cubicBezTo>
                    <a:pt x="12255" y="12637"/>
                    <a:pt x="12224" y="12516"/>
                    <a:pt x="12202" y="12435"/>
                  </a:cubicBezTo>
                  <a:cubicBezTo>
                    <a:pt x="12176" y="12343"/>
                    <a:pt x="12154" y="12244"/>
                    <a:pt x="12137" y="12146"/>
                  </a:cubicBezTo>
                  <a:cubicBezTo>
                    <a:pt x="12106" y="11928"/>
                    <a:pt x="12075" y="11795"/>
                    <a:pt x="12005" y="11795"/>
                  </a:cubicBezTo>
                  <a:cubicBezTo>
                    <a:pt x="11999" y="11795"/>
                    <a:pt x="11994" y="11796"/>
                    <a:pt x="11987" y="11797"/>
                  </a:cubicBezTo>
                  <a:cubicBezTo>
                    <a:pt x="11973" y="11801"/>
                    <a:pt x="11958" y="11802"/>
                    <a:pt x="11943" y="11802"/>
                  </a:cubicBezTo>
                  <a:cubicBezTo>
                    <a:pt x="11826" y="11802"/>
                    <a:pt x="11713" y="11701"/>
                    <a:pt x="11686" y="11667"/>
                  </a:cubicBezTo>
                  <a:cubicBezTo>
                    <a:pt x="11626" y="11595"/>
                    <a:pt x="11641" y="10946"/>
                    <a:pt x="11662" y="10761"/>
                  </a:cubicBezTo>
                  <a:cubicBezTo>
                    <a:pt x="11678" y="10638"/>
                    <a:pt x="11720" y="10487"/>
                    <a:pt x="11760" y="10346"/>
                  </a:cubicBezTo>
                  <a:cubicBezTo>
                    <a:pt x="11797" y="10219"/>
                    <a:pt x="11834" y="10086"/>
                    <a:pt x="11834" y="10023"/>
                  </a:cubicBezTo>
                  <a:cubicBezTo>
                    <a:pt x="11834" y="9806"/>
                    <a:pt x="11986" y="9734"/>
                    <a:pt x="12036" y="9711"/>
                  </a:cubicBezTo>
                  <a:cubicBezTo>
                    <a:pt x="12055" y="9702"/>
                    <a:pt x="12060" y="9665"/>
                    <a:pt x="12065" y="9578"/>
                  </a:cubicBezTo>
                  <a:cubicBezTo>
                    <a:pt x="12068" y="9489"/>
                    <a:pt x="12074" y="9376"/>
                    <a:pt x="12141" y="9362"/>
                  </a:cubicBezTo>
                  <a:cubicBezTo>
                    <a:pt x="12202" y="9348"/>
                    <a:pt x="12205" y="9321"/>
                    <a:pt x="12219" y="9215"/>
                  </a:cubicBezTo>
                  <a:lnTo>
                    <a:pt x="12221" y="9200"/>
                  </a:lnTo>
                  <a:cubicBezTo>
                    <a:pt x="12228" y="9148"/>
                    <a:pt x="12250" y="9108"/>
                    <a:pt x="12281" y="9094"/>
                  </a:cubicBezTo>
                  <a:cubicBezTo>
                    <a:pt x="12262" y="9062"/>
                    <a:pt x="12255" y="9015"/>
                    <a:pt x="12262" y="8973"/>
                  </a:cubicBezTo>
                  <a:cubicBezTo>
                    <a:pt x="12278" y="8903"/>
                    <a:pt x="12336" y="8888"/>
                    <a:pt x="12429" y="8888"/>
                  </a:cubicBezTo>
                  <a:cubicBezTo>
                    <a:pt x="12520" y="8888"/>
                    <a:pt x="12636" y="8848"/>
                    <a:pt x="12678" y="8756"/>
                  </a:cubicBezTo>
                  <a:cubicBezTo>
                    <a:pt x="12691" y="8724"/>
                    <a:pt x="12695" y="8683"/>
                    <a:pt x="12691" y="8646"/>
                  </a:cubicBezTo>
                  <a:cubicBezTo>
                    <a:pt x="12681" y="8565"/>
                    <a:pt x="12592" y="8556"/>
                    <a:pt x="12515" y="8548"/>
                  </a:cubicBezTo>
                  <a:cubicBezTo>
                    <a:pt x="12423" y="8536"/>
                    <a:pt x="12326" y="8527"/>
                    <a:pt x="12326" y="8386"/>
                  </a:cubicBezTo>
                  <a:cubicBezTo>
                    <a:pt x="12326" y="8323"/>
                    <a:pt x="12173" y="8265"/>
                    <a:pt x="12107" y="8242"/>
                  </a:cubicBezTo>
                  <a:cubicBezTo>
                    <a:pt x="12000" y="8202"/>
                    <a:pt x="11949" y="8179"/>
                    <a:pt x="11933" y="8121"/>
                  </a:cubicBezTo>
                  <a:cubicBezTo>
                    <a:pt x="11928" y="8100"/>
                    <a:pt x="11928" y="8075"/>
                    <a:pt x="11933" y="8054"/>
                  </a:cubicBezTo>
                  <a:cubicBezTo>
                    <a:pt x="11944" y="8009"/>
                    <a:pt x="11981" y="7992"/>
                    <a:pt x="12031" y="7992"/>
                  </a:cubicBezTo>
                  <a:cubicBezTo>
                    <a:pt x="12204" y="7992"/>
                    <a:pt x="12537" y="8203"/>
                    <a:pt x="12540" y="8204"/>
                  </a:cubicBezTo>
                  <a:cubicBezTo>
                    <a:pt x="12636" y="8271"/>
                    <a:pt x="12683" y="8288"/>
                    <a:pt x="12739" y="8288"/>
                  </a:cubicBezTo>
                  <a:cubicBezTo>
                    <a:pt x="12762" y="8288"/>
                    <a:pt x="12785" y="8286"/>
                    <a:pt x="12813" y="8283"/>
                  </a:cubicBezTo>
                  <a:lnTo>
                    <a:pt x="12831" y="8283"/>
                  </a:lnTo>
                  <a:cubicBezTo>
                    <a:pt x="12832" y="8283"/>
                    <a:pt x="12834" y="8283"/>
                    <a:pt x="12836" y="8283"/>
                  </a:cubicBezTo>
                  <a:cubicBezTo>
                    <a:pt x="12844" y="8283"/>
                    <a:pt x="12853" y="8277"/>
                    <a:pt x="12860" y="8265"/>
                  </a:cubicBezTo>
                  <a:cubicBezTo>
                    <a:pt x="12872" y="8236"/>
                    <a:pt x="12868" y="8164"/>
                    <a:pt x="12863" y="8104"/>
                  </a:cubicBezTo>
                  <a:cubicBezTo>
                    <a:pt x="12856" y="8046"/>
                    <a:pt x="12856" y="7985"/>
                    <a:pt x="12865" y="7931"/>
                  </a:cubicBezTo>
                  <a:cubicBezTo>
                    <a:pt x="12869" y="7908"/>
                    <a:pt x="12879" y="7887"/>
                    <a:pt x="12892" y="7879"/>
                  </a:cubicBezTo>
                  <a:cubicBezTo>
                    <a:pt x="12901" y="7870"/>
                    <a:pt x="12910" y="7867"/>
                    <a:pt x="12921" y="7867"/>
                  </a:cubicBezTo>
                  <a:cubicBezTo>
                    <a:pt x="12952" y="7867"/>
                    <a:pt x="12993" y="7894"/>
                    <a:pt x="13043" y="7927"/>
                  </a:cubicBezTo>
                  <a:cubicBezTo>
                    <a:pt x="13101" y="7966"/>
                    <a:pt x="13173" y="8012"/>
                    <a:pt x="13228" y="8012"/>
                  </a:cubicBezTo>
                  <a:cubicBezTo>
                    <a:pt x="13239" y="8012"/>
                    <a:pt x="13250" y="8010"/>
                    <a:pt x="13260" y="8006"/>
                  </a:cubicBezTo>
                  <a:cubicBezTo>
                    <a:pt x="13326" y="7973"/>
                    <a:pt x="13398" y="7800"/>
                    <a:pt x="13461" y="7650"/>
                  </a:cubicBezTo>
                  <a:cubicBezTo>
                    <a:pt x="13513" y="7527"/>
                    <a:pt x="13561" y="7411"/>
                    <a:pt x="13609" y="7354"/>
                  </a:cubicBezTo>
                  <a:cubicBezTo>
                    <a:pt x="13635" y="7321"/>
                    <a:pt x="13640" y="7298"/>
                    <a:pt x="13640" y="7293"/>
                  </a:cubicBezTo>
                  <a:cubicBezTo>
                    <a:pt x="13636" y="7273"/>
                    <a:pt x="13593" y="7227"/>
                    <a:pt x="13491" y="7227"/>
                  </a:cubicBezTo>
                  <a:cubicBezTo>
                    <a:pt x="13474" y="7227"/>
                    <a:pt x="13455" y="7229"/>
                    <a:pt x="13434" y="7232"/>
                  </a:cubicBezTo>
                  <a:cubicBezTo>
                    <a:pt x="13413" y="7235"/>
                    <a:pt x="13394" y="7237"/>
                    <a:pt x="13375" y="7237"/>
                  </a:cubicBezTo>
                  <a:cubicBezTo>
                    <a:pt x="13197" y="7237"/>
                    <a:pt x="13085" y="7107"/>
                    <a:pt x="12978" y="6960"/>
                  </a:cubicBezTo>
                  <a:cubicBezTo>
                    <a:pt x="12905" y="6866"/>
                    <a:pt x="12874" y="6770"/>
                    <a:pt x="12890" y="6695"/>
                  </a:cubicBezTo>
                  <a:cubicBezTo>
                    <a:pt x="12900" y="6657"/>
                    <a:pt x="12924" y="6612"/>
                    <a:pt x="12988" y="6612"/>
                  </a:cubicBezTo>
                  <a:cubicBezTo>
                    <a:pt x="12996" y="6612"/>
                    <a:pt x="13005" y="6613"/>
                    <a:pt x="13014" y="6614"/>
                  </a:cubicBezTo>
                  <a:cubicBezTo>
                    <a:pt x="13081" y="6626"/>
                    <a:pt x="13179" y="6733"/>
                    <a:pt x="13284" y="6848"/>
                  </a:cubicBezTo>
                  <a:cubicBezTo>
                    <a:pt x="13373" y="6941"/>
                    <a:pt x="13471" y="7050"/>
                    <a:pt x="13516" y="7053"/>
                  </a:cubicBezTo>
                  <a:lnTo>
                    <a:pt x="13519" y="7053"/>
                  </a:lnTo>
                  <a:cubicBezTo>
                    <a:pt x="13582" y="7053"/>
                    <a:pt x="13700" y="6857"/>
                    <a:pt x="13779" y="6727"/>
                  </a:cubicBezTo>
                  <a:cubicBezTo>
                    <a:pt x="13818" y="6664"/>
                    <a:pt x="13850" y="6608"/>
                    <a:pt x="13876" y="6574"/>
                  </a:cubicBezTo>
                  <a:cubicBezTo>
                    <a:pt x="13880" y="6568"/>
                    <a:pt x="13885" y="6562"/>
                    <a:pt x="13888" y="6554"/>
                  </a:cubicBezTo>
                  <a:cubicBezTo>
                    <a:pt x="13866" y="6525"/>
                    <a:pt x="13842" y="6499"/>
                    <a:pt x="13816" y="6481"/>
                  </a:cubicBezTo>
                  <a:cubicBezTo>
                    <a:pt x="13785" y="6462"/>
                    <a:pt x="13756" y="6433"/>
                    <a:pt x="13731" y="6398"/>
                  </a:cubicBezTo>
                  <a:cubicBezTo>
                    <a:pt x="13709" y="6375"/>
                    <a:pt x="13701" y="6331"/>
                    <a:pt x="13708" y="6291"/>
                  </a:cubicBezTo>
                  <a:cubicBezTo>
                    <a:pt x="13734" y="6162"/>
                    <a:pt x="13943" y="6153"/>
                    <a:pt x="13945" y="6153"/>
                  </a:cubicBezTo>
                  <a:cubicBezTo>
                    <a:pt x="14034" y="6153"/>
                    <a:pt x="14080" y="6266"/>
                    <a:pt x="14111" y="6341"/>
                  </a:cubicBezTo>
                  <a:cubicBezTo>
                    <a:pt x="14117" y="6355"/>
                    <a:pt x="14124" y="6369"/>
                    <a:pt x="14128" y="6381"/>
                  </a:cubicBezTo>
                  <a:cubicBezTo>
                    <a:pt x="14132" y="6384"/>
                    <a:pt x="14137" y="6386"/>
                    <a:pt x="14144" y="6386"/>
                  </a:cubicBezTo>
                  <a:cubicBezTo>
                    <a:pt x="14171" y="6386"/>
                    <a:pt x="14222" y="6363"/>
                    <a:pt x="14253" y="6349"/>
                  </a:cubicBezTo>
                  <a:cubicBezTo>
                    <a:pt x="14291" y="6331"/>
                    <a:pt x="14332" y="6320"/>
                    <a:pt x="14372" y="6314"/>
                  </a:cubicBezTo>
                  <a:cubicBezTo>
                    <a:pt x="14361" y="6266"/>
                    <a:pt x="14304" y="6156"/>
                    <a:pt x="14224" y="6098"/>
                  </a:cubicBezTo>
                  <a:cubicBezTo>
                    <a:pt x="14154" y="6049"/>
                    <a:pt x="14148" y="5979"/>
                    <a:pt x="14150" y="5942"/>
                  </a:cubicBezTo>
                  <a:cubicBezTo>
                    <a:pt x="14156" y="5879"/>
                    <a:pt x="14184" y="5833"/>
                    <a:pt x="14217" y="5824"/>
                  </a:cubicBezTo>
                  <a:cubicBezTo>
                    <a:pt x="14223" y="5821"/>
                    <a:pt x="14229" y="5820"/>
                    <a:pt x="14234" y="5820"/>
                  </a:cubicBezTo>
                  <a:cubicBezTo>
                    <a:pt x="14265" y="5820"/>
                    <a:pt x="14292" y="5853"/>
                    <a:pt x="14306" y="5902"/>
                  </a:cubicBezTo>
                  <a:cubicBezTo>
                    <a:pt x="14320" y="5954"/>
                    <a:pt x="14345" y="5974"/>
                    <a:pt x="14374" y="6003"/>
                  </a:cubicBezTo>
                  <a:cubicBezTo>
                    <a:pt x="14419" y="6037"/>
                    <a:pt x="14456" y="6095"/>
                    <a:pt x="14480" y="6173"/>
                  </a:cubicBezTo>
                  <a:cubicBezTo>
                    <a:pt x="14500" y="6245"/>
                    <a:pt x="14514" y="6262"/>
                    <a:pt x="14520" y="6266"/>
                  </a:cubicBezTo>
                  <a:cubicBezTo>
                    <a:pt x="14522" y="6266"/>
                    <a:pt x="14523" y="6266"/>
                    <a:pt x="14525" y="6266"/>
                  </a:cubicBezTo>
                  <a:cubicBezTo>
                    <a:pt x="14536" y="6266"/>
                    <a:pt x="14555" y="6248"/>
                    <a:pt x="14577" y="6225"/>
                  </a:cubicBezTo>
                  <a:cubicBezTo>
                    <a:pt x="14604" y="6199"/>
                    <a:pt x="14632" y="6176"/>
                    <a:pt x="14661" y="6156"/>
                  </a:cubicBezTo>
                  <a:cubicBezTo>
                    <a:pt x="14758" y="6095"/>
                    <a:pt x="14809" y="5991"/>
                    <a:pt x="14865" y="5885"/>
                  </a:cubicBezTo>
                  <a:lnTo>
                    <a:pt x="14877" y="5862"/>
                  </a:lnTo>
                  <a:cubicBezTo>
                    <a:pt x="14896" y="5815"/>
                    <a:pt x="14925" y="5789"/>
                    <a:pt x="14957" y="5787"/>
                  </a:cubicBezTo>
                  <a:cubicBezTo>
                    <a:pt x="14974" y="5783"/>
                    <a:pt x="14986" y="5781"/>
                    <a:pt x="15017" y="5697"/>
                  </a:cubicBezTo>
                  <a:cubicBezTo>
                    <a:pt x="15046" y="5625"/>
                    <a:pt x="15065" y="5498"/>
                    <a:pt x="14901" y="5281"/>
                  </a:cubicBezTo>
                  <a:cubicBezTo>
                    <a:pt x="14862" y="5232"/>
                    <a:pt x="14841" y="5145"/>
                    <a:pt x="14848" y="5059"/>
                  </a:cubicBezTo>
                  <a:cubicBezTo>
                    <a:pt x="14849" y="5007"/>
                    <a:pt x="14849" y="4989"/>
                    <a:pt x="14822" y="4964"/>
                  </a:cubicBezTo>
                  <a:cubicBezTo>
                    <a:pt x="14758" y="4906"/>
                    <a:pt x="14722" y="4814"/>
                    <a:pt x="14736" y="4739"/>
                  </a:cubicBezTo>
                  <a:cubicBezTo>
                    <a:pt x="14741" y="4715"/>
                    <a:pt x="14757" y="4666"/>
                    <a:pt x="14810" y="4666"/>
                  </a:cubicBezTo>
                  <a:cubicBezTo>
                    <a:pt x="14821" y="4666"/>
                    <a:pt x="14834" y="4667"/>
                    <a:pt x="14848" y="4672"/>
                  </a:cubicBezTo>
                  <a:cubicBezTo>
                    <a:pt x="14869" y="4680"/>
                    <a:pt x="14890" y="4685"/>
                    <a:pt x="14910" y="4685"/>
                  </a:cubicBezTo>
                  <a:cubicBezTo>
                    <a:pt x="14979" y="4685"/>
                    <a:pt x="15033" y="4633"/>
                    <a:pt x="15067" y="4537"/>
                  </a:cubicBezTo>
                  <a:cubicBezTo>
                    <a:pt x="15068" y="4534"/>
                    <a:pt x="15070" y="4531"/>
                    <a:pt x="15070" y="4525"/>
                  </a:cubicBezTo>
                  <a:cubicBezTo>
                    <a:pt x="15068" y="4508"/>
                    <a:pt x="15041" y="4479"/>
                    <a:pt x="15027" y="4464"/>
                  </a:cubicBezTo>
                  <a:cubicBezTo>
                    <a:pt x="14997" y="4436"/>
                    <a:pt x="14968" y="4404"/>
                    <a:pt x="14968" y="4347"/>
                  </a:cubicBezTo>
                  <a:cubicBezTo>
                    <a:pt x="14968" y="4291"/>
                    <a:pt x="15001" y="4260"/>
                    <a:pt x="15010" y="4248"/>
                  </a:cubicBezTo>
                  <a:cubicBezTo>
                    <a:pt x="15038" y="4222"/>
                    <a:pt x="15041" y="4205"/>
                    <a:pt x="15041" y="4205"/>
                  </a:cubicBezTo>
                  <a:cubicBezTo>
                    <a:pt x="15038" y="4191"/>
                    <a:pt x="15003" y="4150"/>
                    <a:pt x="14941" y="4150"/>
                  </a:cubicBezTo>
                  <a:cubicBezTo>
                    <a:pt x="14819" y="4150"/>
                    <a:pt x="14729" y="4032"/>
                    <a:pt x="14722" y="3862"/>
                  </a:cubicBezTo>
                  <a:cubicBezTo>
                    <a:pt x="14720" y="3824"/>
                    <a:pt x="14682" y="3821"/>
                    <a:pt x="14620" y="3818"/>
                  </a:cubicBezTo>
                  <a:cubicBezTo>
                    <a:pt x="14567" y="3812"/>
                    <a:pt x="14506" y="3810"/>
                    <a:pt x="14454" y="3766"/>
                  </a:cubicBezTo>
                  <a:cubicBezTo>
                    <a:pt x="14396" y="3715"/>
                    <a:pt x="14289" y="3703"/>
                    <a:pt x="14202" y="3703"/>
                  </a:cubicBezTo>
                  <a:cubicBezTo>
                    <a:pt x="14146" y="3703"/>
                    <a:pt x="14098" y="3708"/>
                    <a:pt x="14077" y="3711"/>
                  </a:cubicBezTo>
                  <a:cubicBezTo>
                    <a:pt x="14063" y="3734"/>
                    <a:pt x="14051" y="3864"/>
                    <a:pt x="14069" y="3968"/>
                  </a:cubicBezTo>
                  <a:cubicBezTo>
                    <a:pt x="14070" y="3983"/>
                    <a:pt x="14080" y="4032"/>
                    <a:pt x="14095" y="4035"/>
                  </a:cubicBezTo>
                  <a:cubicBezTo>
                    <a:pt x="14161" y="4041"/>
                    <a:pt x="14224" y="4127"/>
                    <a:pt x="14232" y="4220"/>
                  </a:cubicBezTo>
                  <a:cubicBezTo>
                    <a:pt x="14237" y="4283"/>
                    <a:pt x="14216" y="4341"/>
                    <a:pt x="14182" y="4358"/>
                  </a:cubicBezTo>
                  <a:cubicBezTo>
                    <a:pt x="14171" y="4366"/>
                    <a:pt x="14168" y="4372"/>
                    <a:pt x="14174" y="4430"/>
                  </a:cubicBezTo>
                  <a:cubicBezTo>
                    <a:pt x="14182" y="4464"/>
                    <a:pt x="14179" y="4505"/>
                    <a:pt x="14168" y="4537"/>
                  </a:cubicBezTo>
                  <a:cubicBezTo>
                    <a:pt x="14158" y="4553"/>
                    <a:pt x="14146" y="4562"/>
                    <a:pt x="14133" y="4562"/>
                  </a:cubicBezTo>
                  <a:cubicBezTo>
                    <a:pt x="14130" y="4562"/>
                    <a:pt x="14127" y="4561"/>
                    <a:pt x="14124" y="4560"/>
                  </a:cubicBezTo>
                  <a:lnTo>
                    <a:pt x="14106" y="4557"/>
                  </a:lnTo>
                  <a:cubicBezTo>
                    <a:pt x="14093" y="4553"/>
                    <a:pt x="14080" y="4550"/>
                    <a:pt x="14068" y="4550"/>
                  </a:cubicBezTo>
                  <a:cubicBezTo>
                    <a:pt x="14052" y="4550"/>
                    <a:pt x="14038" y="4555"/>
                    <a:pt x="14027" y="4572"/>
                  </a:cubicBezTo>
                  <a:cubicBezTo>
                    <a:pt x="14011" y="4595"/>
                    <a:pt x="13999" y="4643"/>
                    <a:pt x="13995" y="4716"/>
                  </a:cubicBezTo>
                  <a:cubicBezTo>
                    <a:pt x="13979" y="4972"/>
                    <a:pt x="13966" y="5102"/>
                    <a:pt x="13856" y="5206"/>
                  </a:cubicBezTo>
                  <a:cubicBezTo>
                    <a:pt x="13845" y="5219"/>
                    <a:pt x="13833" y="5226"/>
                    <a:pt x="13821" y="5226"/>
                  </a:cubicBezTo>
                  <a:cubicBezTo>
                    <a:pt x="13812" y="5226"/>
                    <a:pt x="13802" y="5222"/>
                    <a:pt x="13793" y="5215"/>
                  </a:cubicBezTo>
                  <a:cubicBezTo>
                    <a:pt x="13763" y="5186"/>
                    <a:pt x="13758" y="5116"/>
                    <a:pt x="13754" y="5047"/>
                  </a:cubicBezTo>
                  <a:cubicBezTo>
                    <a:pt x="13748" y="4961"/>
                    <a:pt x="13743" y="4932"/>
                    <a:pt x="13734" y="4932"/>
                  </a:cubicBezTo>
                  <a:cubicBezTo>
                    <a:pt x="13705" y="4935"/>
                    <a:pt x="13689" y="5001"/>
                    <a:pt x="13685" y="5059"/>
                  </a:cubicBezTo>
                  <a:cubicBezTo>
                    <a:pt x="13684" y="5116"/>
                    <a:pt x="13693" y="5172"/>
                    <a:pt x="13706" y="5174"/>
                  </a:cubicBezTo>
                  <a:cubicBezTo>
                    <a:pt x="13792" y="5215"/>
                    <a:pt x="13806" y="5345"/>
                    <a:pt x="13824" y="5498"/>
                  </a:cubicBezTo>
                  <a:cubicBezTo>
                    <a:pt x="13829" y="5529"/>
                    <a:pt x="13825" y="5564"/>
                    <a:pt x="13816" y="5593"/>
                  </a:cubicBezTo>
                  <a:cubicBezTo>
                    <a:pt x="13798" y="5639"/>
                    <a:pt x="13769" y="5648"/>
                    <a:pt x="13738" y="5660"/>
                  </a:cubicBezTo>
                  <a:cubicBezTo>
                    <a:pt x="13701" y="5671"/>
                    <a:pt x="13663" y="5685"/>
                    <a:pt x="13642" y="5754"/>
                  </a:cubicBezTo>
                  <a:cubicBezTo>
                    <a:pt x="13629" y="5795"/>
                    <a:pt x="13609" y="5844"/>
                    <a:pt x="13580" y="5844"/>
                  </a:cubicBezTo>
                  <a:cubicBezTo>
                    <a:pt x="13548" y="5844"/>
                    <a:pt x="13534" y="5787"/>
                    <a:pt x="13515" y="5723"/>
                  </a:cubicBezTo>
                  <a:cubicBezTo>
                    <a:pt x="13500" y="5665"/>
                    <a:pt x="13480" y="5613"/>
                    <a:pt x="13456" y="5570"/>
                  </a:cubicBezTo>
                  <a:cubicBezTo>
                    <a:pt x="13424" y="5521"/>
                    <a:pt x="13269" y="5272"/>
                    <a:pt x="13277" y="5053"/>
                  </a:cubicBezTo>
                  <a:cubicBezTo>
                    <a:pt x="13286" y="4866"/>
                    <a:pt x="13357" y="4822"/>
                    <a:pt x="13410" y="4805"/>
                  </a:cubicBezTo>
                  <a:lnTo>
                    <a:pt x="13411" y="4805"/>
                  </a:lnTo>
                  <a:cubicBezTo>
                    <a:pt x="13408" y="4788"/>
                    <a:pt x="13405" y="4770"/>
                    <a:pt x="13402" y="4753"/>
                  </a:cubicBezTo>
                  <a:cubicBezTo>
                    <a:pt x="13389" y="4689"/>
                    <a:pt x="13382" y="4626"/>
                    <a:pt x="13379" y="4563"/>
                  </a:cubicBezTo>
                  <a:cubicBezTo>
                    <a:pt x="13376" y="4491"/>
                    <a:pt x="13364" y="4476"/>
                    <a:pt x="13329" y="4441"/>
                  </a:cubicBezTo>
                  <a:cubicBezTo>
                    <a:pt x="13287" y="4404"/>
                    <a:pt x="13248" y="4349"/>
                    <a:pt x="13218" y="4283"/>
                  </a:cubicBezTo>
                  <a:cubicBezTo>
                    <a:pt x="13177" y="4197"/>
                    <a:pt x="13132" y="4147"/>
                    <a:pt x="13090" y="4145"/>
                  </a:cubicBezTo>
                  <a:cubicBezTo>
                    <a:pt x="13088" y="4144"/>
                    <a:pt x="13087" y="4144"/>
                    <a:pt x="13085" y="4144"/>
                  </a:cubicBezTo>
                  <a:cubicBezTo>
                    <a:pt x="13065" y="4144"/>
                    <a:pt x="13044" y="4161"/>
                    <a:pt x="13027" y="4187"/>
                  </a:cubicBezTo>
                  <a:cubicBezTo>
                    <a:pt x="13013" y="4222"/>
                    <a:pt x="13005" y="4262"/>
                    <a:pt x="13001" y="4303"/>
                  </a:cubicBezTo>
                  <a:cubicBezTo>
                    <a:pt x="12994" y="4378"/>
                    <a:pt x="12982" y="4473"/>
                    <a:pt x="12923" y="4520"/>
                  </a:cubicBezTo>
                  <a:cubicBezTo>
                    <a:pt x="12897" y="4537"/>
                    <a:pt x="12889" y="4612"/>
                    <a:pt x="12881" y="4681"/>
                  </a:cubicBezTo>
                  <a:cubicBezTo>
                    <a:pt x="12869" y="4768"/>
                    <a:pt x="12858" y="4866"/>
                    <a:pt x="12805" y="4880"/>
                  </a:cubicBezTo>
                  <a:cubicBezTo>
                    <a:pt x="12801" y="4882"/>
                    <a:pt x="12798" y="4882"/>
                    <a:pt x="12794" y="4882"/>
                  </a:cubicBezTo>
                  <a:cubicBezTo>
                    <a:pt x="12783" y="4882"/>
                    <a:pt x="12773" y="4876"/>
                    <a:pt x="12765" y="4863"/>
                  </a:cubicBezTo>
                  <a:cubicBezTo>
                    <a:pt x="12734" y="4820"/>
                    <a:pt x="12727" y="4722"/>
                    <a:pt x="12721" y="4566"/>
                  </a:cubicBezTo>
                  <a:cubicBezTo>
                    <a:pt x="12718" y="4487"/>
                    <a:pt x="12713" y="4358"/>
                    <a:pt x="12700" y="4335"/>
                  </a:cubicBezTo>
                  <a:cubicBezTo>
                    <a:pt x="12666" y="4309"/>
                    <a:pt x="12645" y="4245"/>
                    <a:pt x="12649" y="4176"/>
                  </a:cubicBezTo>
                  <a:cubicBezTo>
                    <a:pt x="12656" y="4104"/>
                    <a:pt x="12692" y="4058"/>
                    <a:pt x="12745" y="4046"/>
                  </a:cubicBezTo>
                  <a:cubicBezTo>
                    <a:pt x="12773" y="4041"/>
                    <a:pt x="12797" y="4014"/>
                    <a:pt x="12813" y="3974"/>
                  </a:cubicBezTo>
                  <a:lnTo>
                    <a:pt x="12810" y="3974"/>
                  </a:lnTo>
                  <a:cubicBezTo>
                    <a:pt x="12747" y="3974"/>
                    <a:pt x="12658" y="3891"/>
                    <a:pt x="12592" y="3830"/>
                  </a:cubicBezTo>
                  <a:cubicBezTo>
                    <a:pt x="12573" y="3812"/>
                    <a:pt x="12557" y="3798"/>
                    <a:pt x="12547" y="3787"/>
                  </a:cubicBezTo>
                  <a:cubicBezTo>
                    <a:pt x="12546" y="3785"/>
                    <a:pt x="12545" y="3785"/>
                    <a:pt x="12543" y="3785"/>
                  </a:cubicBezTo>
                  <a:cubicBezTo>
                    <a:pt x="12530" y="3785"/>
                    <a:pt x="12507" y="3817"/>
                    <a:pt x="12492" y="3833"/>
                  </a:cubicBezTo>
                  <a:cubicBezTo>
                    <a:pt x="12465" y="3864"/>
                    <a:pt x="12431" y="3901"/>
                    <a:pt x="12398" y="3901"/>
                  </a:cubicBezTo>
                  <a:cubicBezTo>
                    <a:pt x="12382" y="3901"/>
                    <a:pt x="12365" y="3892"/>
                    <a:pt x="12350" y="3870"/>
                  </a:cubicBezTo>
                  <a:cubicBezTo>
                    <a:pt x="12295" y="3789"/>
                    <a:pt x="12318" y="3651"/>
                    <a:pt x="12336" y="3538"/>
                  </a:cubicBezTo>
                  <a:cubicBezTo>
                    <a:pt x="12342" y="3503"/>
                    <a:pt x="12347" y="3469"/>
                    <a:pt x="12350" y="3432"/>
                  </a:cubicBezTo>
                  <a:cubicBezTo>
                    <a:pt x="12350" y="3405"/>
                    <a:pt x="12359" y="3376"/>
                    <a:pt x="12371" y="3359"/>
                  </a:cubicBezTo>
                  <a:cubicBezTo>
                    <a:pt x="12382" y="3347"/>
                    <a:pt x="12395" y="3341"/>
                    <a:pt x="12408" y="3341"/>
                  </a:cubicBezTo>
                  <a:cubicBezTo>
                    <a:pt x="12416" y="3341"/>
                    <a:pt x="12424" y="3343"/>
                    <a:pt x="12433" y="3347"/>
                  </a:cubicBezTo>
                  <a:cubicBezTo>
                    <a:pt x="12444" y="3352"/>
                    <a:pt x="12454" y="3355"/>
                    <a:pt x="12463" y="3355"/>
                  </a:cubicBezTo>
                  <a:cubicBezTo>
                    <a:pt x="12478" y="3355"/>
                    <a:pt x="12489" y="3346"/>
                    <a:pt x="12502" y="3316"/>
                  </a:cubicBezTo>
                  <a:cubicBezTo>
                    <a:pt x="12504" y="3313"/>
                    <a:pt x="12505" y="3307"/>
                    <a:pt x="12505" y="3305"/>
                  </a:cubicBezTo>
                  <a:cubicBezTo>
                    <a:pt x="12487" y="3282"/>
                    <a:pt x="12470" y="3264"/>
                    <a:pt x="12449" y="3249"/>
                  </a:cubicBezTo>
                  <a:cubicBezTo>
                    <a:pt x="12400" y="3212"/>
                    <a:pt x="12339" y="3163"/>
                    <a:pt x="12339" y="3057"/>
                  </a:cubicBezTo>
                  <a:cubicBezTo>
                    <a:pt x="12339" y="2984"/>
                    <a:pt x="12255" y="2938"/>
                    <a:pt x="12199" y="2909"/>
                  </a:cubicBezTo>
                  <a:cubicBezTo>
                    <a:pt x="12176" y="2897"/>
                    <a:pt x="12154" y="2883"/>
                    <a:pt x="12131" y="2866"/>
                  </a:cubicBezTo>
                  <a:cubicBezTo>
                    <a:pt x="12078" y="2817"/>
                    <a:pt x="12099" y="2695"/>
                    <a:pt x="12115" y="2597"/>
                  </a:cubicBezTo>
                  <a:cubicBezTo>
                    <a:pt x="12125" y="2543"/>
                    <a:pt x="12136" y="2468"/>
                    <a:pt x="12129" y="2442"/>
                  </a:cubicBezTo>
                  <a:cubicBezTo>
                    <a:pt x="12103" y="2344"/>
                    <a:pt x="11918" y="2068"/>
                    <a:pt x="11845" y="2068"/>
                  </a:cubicBezTo>
                  <a:cubicBezTo>
                    <a:pt x="11842" y="2068"/>
                    <a:pt x="11840" y="2069"/>
                    <a:pt x="11838" y="2070"/>
                  </a:cubicBezTo>
                  <a:cubicBezTo>
                    <a:pt x="11830" y="2073"/>
                    <a:pt x="11822" y="2075"/>
                    <a:pt x="11815" y="2075"/>
                  </a:cubicBezTo>
                  <a:cubicBezTo>
                    <a:pt x="11784" y="2075"/>
                    <a:pt x="11754" y="2046"/>
                    <a:pt x="11736" y="1997"/>
                  </a:cubicBezTo>
                  <a:cubicBezTo>
                    <a:pt x="11713" y="1942"/>
                    <a:pt x="11709" y="1870"/>
                    <a:pt x="11723" y="1809"/>
                  </a:cubicBezTo>
                  <a:cubicBezTo>
                    <a:pt x="11733" y="1781"/>
                    <a:pt x="11749" y="1762"/>
                    <a:pt x="11768" y="1762"/>
                  </a:cubicBezTo>
                  <a:cubicBezTo>
                    <a:pt x="11770" y="1762"/>
                    <a:pt x="11772" y="1763"/>
                    <a:pt x="11775" y="1763"/>
                  </a:cubicBezTo>
                  <a:cubicBezTo>
                    <a:pt x="11776" y="1764"/>
                    <a:pt x="11778" y="1764"/>
                    <a:pt x="11781" y="1764"/>
                  </a:cubicBezTo>
                  <a:cubicBezTo>
                    <a:pt x="11812" y="1764"/>
                    <a:pt x="11846" y="1715"/>
                    <a:pt x="11933" y="1541"/>
                  </a:cubicBezTo>
                  <a:cubicBezTo>
                    <a:pt x="11996" y="1417"/>
                    <a:pt x="12007" y="1374"/>
                    <a:pt x="12007" y="1357"/>
                  </a:cubicBezTo>
                  <a:cubicBezTo>
                    <a:pt x="12000" y="1348"/>
                    <a:pt x="11992" y="1342"/>
                    <a:pt x="11984" y="1339"/>
                  </a:cubicBezTo>
                  <a:cubicBezTo>
                    <a:pt x="11939" y="1311"/>
                    <a:pt x="11896" y="1247"/>
                    <a:pt x="11903" y="1172"/>
                  </a:cubicBezTo>
                  <a:cubicBezTo>
                    <a:pt x="11908" y="1132"/>
                    <a:pt x="11928" y="1085"/>
                    <a:pt x="11995" y="1085"/>
                  </a:cubicBezTo>
                  <a:cubicBezTo>
                    <a:pt x="12000" y="1085"/>
                    <a:pt x="12006" y="1085"/>
                    <a:pt x="12012" y="1086"/>
                  </a:cubicBezTo>
                  <a:cubicBezTo>
                    <a:pt x="12063" y="1091"/>
                    <a:pt x="12115" y="1105"/>
                    <a:pt x="12165" y="1128"/>
                  </a:cubicBezTo>
                  <a:cubicBezTo>
                    <a:pt x="12220" y="1150"/>
                    <a:pt x="12286" y="1174"/>
                    <a:pt x="12333" y="1174"/>
                  </a:cubicBezTo>
                  <a:cubicBezTo>
                    <a:pt x="12356" y="1174"/>
                    <a:pt x="12374" y="1169"/>
                    <a:pt x="12384" y="1155"/>
                  </a:cubicBezTo>
                  <a:cubicBezTo>
                    <a:pt x="12429" y="1094"/>
                    <a:pt x="12563" y="739"/>
                    <a:pt x="12653" y="505"/>
                  </a:cubicBezTo>
                  <a:cubicBezTo>
                    <a:pt x="12687" y="413"/>
                    <a:pt x="12718" y="332"/>
                    <a:pt x="12740" y="277"/>
                  </a:cubicBezTo>
                  <a:cubicBezTo>
                    <a:pt x="12758" y="234"/>
                    <a:pt x="12762" y="205"/>
                    <a:pt x="12758" y="196"/>
                  </a:cubicBezTo>
                  <a:cubicBezTo>
                    <a:pt x="12753" y="181"/>
                    <a:pt x="12730" y="152"/>
                    <a:pt x="12626" y="152"/>
                  </a:cubicBezTo>
                  <a:cubicBezTo>
                    <a:pt x="12594" y="152"/>
                    <a:pt x="12554" y="155"/>
                    <a:pt x="12505" y="162"/>
                  </a:cubicBezTo>
                  <a:cubicBezTo>
                    <a:pt x="12489" y="165"/>
                    <a:pt x="12474" y="166"/>
                    <a:pt x="12458" y="166"/>
                  </a:cubicBezTo>
                  <a:cubicBezTo>
                    <a:pt x="12386" y="166"/>
                    <a:pt x="12315" y="138"/>
                    <a:pt x="12249" y="81"/>
                  </a:cubicBezTo>
                  <a:cubicBezTo>
                    <a:pt x="12199" y="38"/>
                    <a:pt x="12144" y="12"/>
                    <a:pt x="12087" y="3"/>
                  </a:cubicBezTo>
                  <a:cubicBezTo>
                    <a:pt x="12070" y="1"/>
                    <a:pt x="12051" y="0"/>
                    <a:pt x="1203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2" name="Google Shape;5154;p57"/>
            <p:cNvSpPr/>
            <p:nvPr/>
          </p:nvSpPr>
          <p:spPr>
            <a:xfrm>
              <a:off x="98699" y="354875"/>
              <a:ext cx="18151" cy="17163"/>
            </a:xfrm>
            <a:custGeom>
              <a:avLst/>
              <a:gdLst/>
              <a:ahLst/>
              <a:cxnLst>
                <a:cxn ang="0">
                  <a:pos x="wd2" y="hd2"/>
                </a:cxn>
                <a:cxn ang="5400000">
                  <a:pos x="wd2" y="hd2"/>
                </a:cxn>
                <a:cxn ang="10800000">
                  <a:pos x="wd2" y="hd2"/>
                </a:cxn>
                <a:cxn ang="16200000">
                  <a:pos x="wd2" y="hd2"/>
                </a:cxn>
              </a:cxnLst>
              <a:rect l="0" t="0" r="r" b="b"/>
              <a:pathLst>
                <a:path w="21138" h="21600" fill="norm" stroke="1" extrusionOk="0">
                  <a:moveTo>
                    <a:pt x="18908" y="0"/>
                  </a:moveTo>
                  <a:cubicBezTo>
                    <a:pt x="18308" y="0"/>
                    <a:pt x="16521" y="769"/>
                    <a:pt x="14149" y="3708"/>
                  </a:cubicBezTo>
                  <a:cubicBezTo>
                    <a:pt x="12662" y="5571"/>
                    <a:pt x="11271" y="7075"/>
                    <a:pt x="10053" y="8391"/>
                  </a:cubicBezTo>
                  <a:cubicBezTo>
                    <a:pt x="8346" y="10236"/>
                    <a:pt x="6954" y="11740"/>
                    <a:pt x="6685" y="12868"/>
                  </a:cubicBezTo>
                  <a:cubicBezTo>
                    <a:pt x="6211" y="14679"/>
                    <a:pt x="4566" y="14730"/>
                    <a:pt x="3270" y="14730"/>
                  </a:cubicBezTo>
                  <a:cubicBezTo>
                    <a:pt x="3191" y="14730"/>
                    <a:pt x="3112" y="14730"/>
                    <a:pt x="3033" y="14730"/>
                  </a:cubicBezTo>
                  <a:lnTo>
                    <a:pt x="2479" y="14730"/>
                  </a:lnTo>
                  <a:cubicBezTo>
                    <a:pt x="1372" y="14730"/>
                    <a:pt x="645" y="14850"/>
                    <a:pt x="313" y="15568"/>
                  </a:cubicBezTo>
                  <a:cubicBezTo>
                    <a:pt x="-462" y="17174"/>
                    <a:pt x="313" y="20353"/>
                    <a:pt x="1420" y="21361"/>
                  </a:cubicBezTo>
                  <a:cubicBezTo>
                    <a:pt x="1578" y="21515"/>
                    <a:pt x="1768" y="21600"/>
                    <a:pt x="1957" y="21600"/>
                  </a:cubicBezTo>
                  <a:cubicBezTo>
                    <a:pt x="2115" y="21600"/>
                    <a:pt x="2289" y="21532"/>
                    <a:pt x="2416" y="21429"/>
                  </a:cubicBezTo>
                  <a:cubicBezTo>
                    <a:pt x="3507" y="20558"/>
                    <a:pt x="4313" y="20267"/>
                    <a:pt x="4993" y="20267"/>
                  </a:cubicBezTo>
                  <a:cubicBezTo>
                    <a:pt x="5642" y="20267"/>
                    <a:pt x="6179" y="20541"/>
                    <a:pt x="6685" y="20831"/>
                  </a:cubicBezTo>
                  <a:cubicBezTo>
                    <a:pt x="6954" y="21070"/>
                    <a:pt x="7286" y="21190"/>
                    <a:pt x="7618" y="21190"/>
                  </a:cubicBezTo>
                  <a:cubicBezTo>
                    <a:pt x="9010" y="21122"/>
                    <a:pt x="16489" y="15687"/>
                    <a:pt x="18039" y="12987"/>
                  </a:cubicBezTo>
                  <a:cubicBezTo>
                    <a:pt x="18418" y="12338"/>
                    <a:pt x="18481" y="12099"/>
                    <a:pt x="16758" y="10834"/>
                  </a:cubicBezTo>
                  <a:cubicBezTo>
                    <a:pt x="15762" y="10065"/>
                    <a:pt x="14766" y="9347"/>
                    <a:pt x="14655" y="8083"/>
                  </a:cubicBezTo>
                  <a:cubicBezTo>
                    <a:pt x="14433" y="5981"/>
                    <a:pt x="16647" y="5332"/>
                    <a:pt x="18640" y="4785"/>
                  </a:cubicBezTo>
                  <a:cubicBezTo>
                    <a:pt x="19525" y="4614"/>
                    <a:pt x="20363" y="4306"/>
                    <a:pt x="21138" y="3947"/>
                  </a:cubicBezTo>
                  <a:lnTo>
                    <a:pt x="20806" y="3657"/>
                  </a:lnTo>
                  <a:cubicBezTo>
                    <a:pt x="20031" y="2871"/>
                    <a:pt x="18924" y="1794"/>
                    <a:pt x="19035" y="188"/>
                  </a:cubicBezTo>
                  <a:cubicBezTo>
                    <a:pt x="19035" y="120"/>
                    <a:pt x="19035" y="68"/>
                    <a:pt x="19035" y="0"/>
                  </a:cubicBezTo>
                  <a:cubicBezTo>
                    <a:pt x="19003" y="0"/>
                    <a:pt x="18956" y="0"/>
                    <a:pt x="1890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3" name="Google Shape;5155;p57"/>
            <p:cNvSpPr/>
            <p:nvPr/>
          </p:nvSpPr>
          <p:spPr>
            <a:xfrm>
              <a:off x="4500" y="331620"/>
              <a:ext cx="12701" cy="12701"/>
            </a:xfrm>
            <a:custGeom>
              <a:avLst/>
              <a:gdLst/>
              <a:ahLst/>
              <a:cxnLst>
                <a:cxn ang="0">
                  <a:pos x="wd2" y="hd2"/>
                </a:cxn>
                <a:cxn ang="5400000">
                  <a:pos x="wd2" y="hd2"/>
                </a:cxn>
                <a:cxn ang="10800000">
                  <a:pos x="wd2" y="hd2"/>
                </a:cxn>
                <a:cxn ang="16200000">
                  <a:pos x="wd2" y="hd2"/>
                </a:cxn>
              </a:cxnLst>
              <a:rect l="0" t="0" r="r" b="b"/>
              <a:pathLst>
                <a:path w="21309" h="21600" fill="norm" stroke="1" extrusionOk="0">
                  <a:moveTo>
                    <a:pt x="7620" y="0"/>
                  </a:moveTo>
                  <a:cubicBezTo>
                    <a:pt x="5057" y="174"/>
                    <a:pt x="2677" y="2439"/>
                    <a:pt x="768" y="6097"/>
                  </a:cubicBezTo>
                  <a:cubicBezTo>
                    <a:pt x="402" y="6910"/>
                    <a:pt x="-147" y="8303"/>
                    <a:pt x="36" y="9523"/>
                  </a:cubicBezTo>
                  <a:cubicBezTo>
                    <a:pt x="925" y="15735"/>
                    <a:pt x="8535" y="21600"/>
                    <a:pt x="14183" y="21600"/>
                  </a:cubicBezTo>
                  <a:cubicBezTo>
                    <a:pt x="15543" y="21600"/>
                    <a:pt x="16772" y="21252"/>
                    <a:pt x="17792" y="20497"/>
                  </a:cubicBezTo>
                  <a:cubicBezTo>
                    <a:pt x="19439" y="19510"/>
                    <a:pt x="20799" y="16665"/>
                    <a:pt x="21270" y="13006"/>
                  </a:cubicBezTo>
                  <a:cubicBezTo>
                    <a:pt x="21453" y="10161"/>
                    <a:pt x="20982" y="7084"/>
                    <a:pt x="19989" y="5284"/>
                  </a:cubicBezTo>
                  <a:cubicBezTo>
                    <a:pt x="19701" y="4703"/>
                    <a:pt x="19361" y="4471"/>
                    <a:pt x="18943" y="4471"/>
                  </a:cubicBezTo>
                  <a:cubicBezTo>
                    <a:pt x="18184" y="4471"/>
                    <a:pt x="17164" y="5284"/>
                    <a:pt x="15857" y="6503"/>
                  </a:cubicBezTo>
                  <a:cubicBezTo>
                    <a:pt x="14732" y="7606"/>
                    <a:pt x="13556" y="8710"/>
                    <a:pt x="12431" y="8710"/>
                  </a:cubicBezTo>
                  <a:cubicBezTo>
                    <a:pt x="11908" y="8710"/>
                    <a:pt x="11411" y="8477"/>
                    <a:pt x="10915" y="7897"/>
                  </a:cubicBezTo>
                  <a:cubicBezTo>
                    <a:pt x="9999" y="6503"/>
                    <a:pt x="9372" y="4065"/>
                    <a:pt x="9267" y="1394"/>
                  </a:cubicBezTo>
                  <a:cubicBezTo>
                    <a:pt x="9267" y="987"/>
                    <a:pt x="9267" y="581"/>
                    <a:pt x="8822" y="406"/>
                  </a:cubicBezTo>
                  <a:cubicBezTo>
                    <a:pt x="8456" y="0"/>
                    <a:pt x="7986" y="0"/>
                    <a:pt x="762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4" name="Google Shape;5156;p57"/>
            <p:cNvSpPr/>
            <p:nvPr/>
          </p:nvSpPr>
          <p:spPr>
            <a:xfrm>
              <a:off x="680" y="198692"/>
              <a:ext cx="283339" cy="195640"/>
            </a:xfrm>
            <a:custGeom>
              <a:avLst/>
              <a:gdLst/>
              <a:ahLst/>
              <a:cxnLst>
                <a:cxn ang="0">
                  <a:pos x="wd2" y="hd2"/>
                </a:cxn>
                <a:cxn ang="5400000">
                  <a:pos x="wd2" y="hd2"/>
                </a:cxn>
                <a:cxn ang="10800000">
                  <a:pos x="wd2" y="hd2"/>
                </a:cxn>
                <a:cxn ang="16200000">
                  <a:pos x="wd2" y="hd2"/>
                </a:cxn>
              </a:cxnLst>
              <a:rect l="0" t="0" r="r" b="b"/>
              <a:pathLst>
                <a:path w="21596" h="21600" fill="norm" stroke="1" extrusionOk="0">
                  <a:moveTo>
                    <a:pt x="6358" y="0"/>
                  </a:moveTo>
                  <a:cubicBezTo>
                    <a:pt x="6241" y="0"/>
                    <a:pt x="5994" y="327"/>
                    <a:pt x="5854" y="508"/>
                  </a:cubicBezTo>
                  <a:cubicBezTo>
                    <a:pt x="5651" y="774"/>
                    <a:pt x="5381" y="829"/>
                    <a:pt x="5168" y="829"/>
                  </a:cubicBezTo>
                  <a:cubicBezTo>
                    <a:pt x="5065" y="829"/>
                    <a:pt x="4975" y="815"/>
                    <a:pt x="4913" y="808"/>
                  </a:cubicBezTo>
                  <a:cubicBezTo>
                    <a:pt x="4871" y="801"/>
                    <a:pt x="4831" y="798"/>
                    <a:pt x="4791" y="798"/>
                  </a:cubicBezTo>
                  <a:cubicBezTo>
                    <a:pt x="4645" y="798"/>
                    <a:pt x="4516" y="841"/>
                    <a:pt x="4471" y="907"/>
                  </a:cubicBezTo>
                  <a:cubicBezTo>
                    <a:pt x="4459" y="923"/>
                    <a:pt x="4459" y="928"/>
                    <a:pt x="4459" y="934"/>
                  </a:cubicBezTo>
                  <a:cubicBezTo>
                    <a:pt x="4459" y="965"/>
                    <a:pt x="4488" y="991"/>
                    <a:pt x="4529" y="1028"/>
                  </a:cubicBezTo>
                  <a:cubicBezTo>
                    <a:pt x="4575" y="1070"/>
                    <a:pt x="4633" y="1123"/>
                    <a:pt x="4640" y="1222"/>
                  </a:cubicBezTo>
                  <a:cubicBezTo>
                    <a:pt x="4640" y="1312"/>
                    <a:pt x="4611" y="1396"/>
                    <a:pt x="4565" y="1453"/>
                  </a:cubicBezTo>
                  <a:cubicBezTo>
                    <a:pt x="4518" y="1520"/>
                    <a:pt x="4474" y="1546"/>
                    <a:pt x="4434" y="1546"/>
                  </a:cubicBezTo>
                  <a:cubicBezTo>
                    <a:pt x="4359" y="1546"/>
                    <a:pt x="4299" y="1459"/>
                    <a:pt x="4264" y="1411"/>
                  </a:cubicBezTo>
                  <a:cubicBezTo>
                    <a:pt x="4242" y="1379"/>
                    <a:pt x="4210" y="1333"/>
                    <a:pt x="4195" y="1333"/>
                  </a:cubicBezTo>
                  <a:cubicBezTo>
                    <a:pt x="4188" y="1333"/>
                    <a:pt x="4174" y="1343"/>
                    <a:pt x="4152" y="1375"/>
                  </a:cubicBezTo>
                  <a:cubicBezTo>
                    <a:pt x="4012" y="1591"/>
                    <a:pt x="3704" y="1643"/>
                    <a:pt x="3482" y="1643"/>
                  </a:cubicBezTo>
                  <a:cubicBezTo>
                    <a:pt x="3382" y="1643"/>
                    <a:pt x="3300" y="1632"/>
                    <a:pt x="3260" y="1620"/>
                  </a:cubicBezTo>
                  <a:cubicBezTo>
                    <a:pt x="3202" y="1620"/>
                    <a:pt x="3021" y="1851"/>
                    <a:pt x="2724" y="2298"/>
                  </a:cubicBezTo>
                  <a:lnTo>
                    <a:pt x="2659" y="2399"/>
                  </a:lnTo>
                  <a:cubicBezTo>
                    <a:pt x="2634" y="2430"/>
                    <a:pt x="2634" y="2455"/>
                    <a:pt x="2637" y="2539"/>
                  </a:cubicBezTo>
                  <a:cubicBezTo>
                    <a:pt x="2641" y="2686"/>
                    <a:pt x="2651" y="2907"/>
                    <a:pt x="2420" y="3263"/>
                  </a:cubicBezTo>
                  <a:cubicBezTo>
                    <a:pt x="2159" y="3671"/>
                    <a:pt x="1616" y="3725"/>
                    <a:pt x="1249" y="3725"/>
                  </a:cubicBezTo>
                  <a:cubicBezTo>
                    <a:pt x="1163" y="3725"/>
                    <a:pt x="1086" y="3722"/>
                    <a:pt x="1025" y="3721"/>
                  </a:cubicBezTo>
                  <a:lnTo>
                    <a:pt x="942" y="3721"/>
                  </a:lnTo>
                  <a:cubicBezTo>
                    <a:pt x="939" y="3719"/>
                    <a:pt x="936" y="3718"/>
                    <a:pt x="932" y="3718"/>
                  </a:cubicBezTo>
                  <a:cubicBezTo>
                    <a:pt x="924" y="3718"/>
                    <a:pt x="917" y="3722"/>
                    <a:pt x="909" y="3725"/>
                  </a:cubicBezTo>
                  <a:cubicBezTo>
                    <a:pt x="901" y="3767"/>
                    <a:pt x="898" y="3809"/>
                    <a:pt x="901" y="3851"/>
                  </a:cubicBezTo>
                  <a:cubicBezTo>
                    <a:pt x="909" y="3967"/>
                    <a:pt x="887" y="4088"/>
                    <a:pt x="843" y="4187"/>
                  </a:cubicBezTo>
                  <a:cubicBezTo>
                    <a:pt x="829" y="4218"/>
                    <a:pt x="833" y="4229"/>
                    <a:pt x="836" y="4235"/>
                  </a:cubicBezTo>
                  <a:cubicBezTo>
                    <a:pt x="848" y="4281"/>
                    <a:pt x="930" y="4418"/>
                    <a:pt x="1434" y="4617"/>
                  </a:cubicBezTo>
                  <a:cubicBezTo>
                    <a:pt x="1975" y="4822"/>
                    <a:pt x="2340" y="5836"/>
                    <a:pt x="2409" y="6092"/>
                  </a:cubicBezTo>
                  <a:cubicBezTo>
                    <a:pt x="2417" y="6122"/>
                    <a:pt x="2472" y="6133"/>
                    <a:pt x="2543" y="6133"/>
                  </a:cubicBezTo>
                  <a:cubicBezTo>
                    <a:pt x="2659" y="6133"/>
                    <a:pt x="2817" y="6106"/>
                    <a:pt x="2887" y="6092"/>
                  </a:cubicBezTo>
                  <a:cubicBezTo>
                    <a:pt x="3003" y="6074"/>
                    <a:pt x="3116" y="6058"/>
                    <a:pt x="3209" y="6058"/>
                  </a:cubicBezTo>
                  <a:cubicBezTo>
                    <a:pt x="3246" y="6058"/>
                    <a:pt x="3281" y="6061"/>
                    <a:pt x="3311" y="6067"/>
                  </a:cubicBezTo>
                  <a:cubicBezTo>
                    <a:pt x="3503" y="6109"/>
                    <a:pt x="3484" y="6361"/>
                    <a:pt x="3474" y="6507"/>
                  </a:cubicBezTo>
                  <a:cubicBezTo>
                    <a:pt x="3463" y="6669"/>
                    <a:pt x="3463" y="6749"/>
                    <a:pt x="3518" y="6785"/>
                  </a:cubicBezTo>
                  <a:cubicBezTo>
                    <a:pt x="3573" y="6822"/>
                    <a:pt x="3640" y="6830"/>
                    <a:pt x="3709" y="6830"/>
                  </a:cubicBezTo>
                  <a:cubicBezTo>
                    <a:pt x="3739" y="6830"/>
                    <a:pt x="3769" y="6828"/>
                    <a:pt x="3800" y="6827"/>
                  </a:cubicBezTo>
                  <a:cubicBezTo>
                    <a:pt x="3828" y="6825"/>
                    <a:pt x="3857" y="6824"/>
                    <a:pt x="3886" y="6824"/>
                  </a:cubicBezTo>
                  <a:cubicBezTo>
                    <a:pt x="4002" y="6824"/>
                    <a:pt x="4115" y="6854"/>
                    <a:pt x="4155" y="7022"/>
                  </a:cubicBezTo>
                  <a:cubicBezTo>
                    <a:pt x="4170" y="7079"/>
                    <a:pt x="4166" y="7137"/>
                    <a:pt x="4145" y="7190"/>
                  </a:cubicBezTo>
                  <a:cubicBezTo>
                    <a:pt x="4100" y="7278"/>
                    <a:pt x="4006" y="7284"/>
                    <a:pt x="3876" y="7284"/>
                  </a:cubicBezTo>
                  <a:cubicBezTo>
                    <a:pt x="3735" y="7284"/>
                    <a:pt x="3564" y="7288"/>
                    <a:pt x="3452" y="7410"/>
                  </a:cubicBezTo>
                  <a:cubicBezTo>
                    <a:pt x="3268" y="7609"/>
                    <a:pt x="3155" y="7726"/>
                    <a:pt x="3047" y="7726"/>
                  </a:cubicBezTo>
                  <a:cubicBezTo>
                    <a:pt x="3038" y="7726"/>
                    <a:pt x="3030" y="7726"/>
                    <a:pt x="3021" y="7725"/>
                  </a:cubicBezTo>
                  <a:cubicBezTo>
                    <a:pt x="2963" y="7708"/>
                    <a:pt x="2912" y="7656"/>
                    <a:pt x="2880" y="7588"/>
                  </a:cubicBezTo>
                  <a:cubicBezTo>
                    <a:pt x="2854" y="7536"/>
                    <a:pt x="2779" y="7518"/>
                    <a:pt x="2688" y="7518"/>
                  </a:cubicBezTo>
                  <a:cubicBezTo>
                    <a:pt x="2571" y="7518"/>
                    <a:pt x="2428" y="7546"/>
                    <a:pt x="2333" y="7567"/>
                  </a:cubicBezTo>
                  <a:cubicBezTo>
                    <a:pt x="2289" y="7578"/>
                    <a:pt x="2250" y="7582"/>
                    <a:pt x="2217" y="7588"/>
                  </a:cubicBezTo>
                  <a:cubicBezTo>
                    <a:pt x="2204" y="7593"/>
                    <a:pt x="2192" y="7596"/>
                    <a:pt x="2178" y="7596"/>
                  </a:cubicBezTo>
                  <a:cubicBezTo>
                    <a:pt x="2137" y="7596"/>
                    <a:pt x="2096" y="7569"/>
                    <a:pt x="2069" y="7525"/>
                  </a:cubicBezTo>
                  <a:cubicBezTo>
                    <a:pt x="2014" y="7420"/>
                    <a:pt x="2057" y="7257"/>
                    <a:pt x="2101" y="7106"/>
                  </a:cubicBezTo>
                  <a:cubicBezTo>
                    <a:pt x="2119" y="7047"/>
                    <a:pt x="2130" y="6984"/>
                    <a:pt x="2141" y="6921"/>
                  </a:cubicBezTo>
                  <a:cubicBezTo>
                    <a:pt x="2141" y="6917"/>
                    <a:pt x="2134" y="6906"/>
                    <a:pt x="2123" y="6896"/>
                  </a:cubicBezTo>
                  <a:cubicBezTo>
                    <a:pt x="2096" y="6867"/>
                    <a:pt x="2048" y="6849"/>
                    <a:pt x="1984" y="6849"/>
                  </a:cubicBezTo>
                  <a:cubicBezTo>
                    <a:pt x="1877" y="6849"/>
                    <a:pt x="1723" y="6902"/>
                    <a:pt x="1539" y="7053"/>
                  </a:cubicBezTo>
                  <a:lnTo>
                    <a:pt x="1532" y="7064"/>
                  </a:lnTo>
                  <a:cubicBezTo>
                    <a:pt x="1442" y="7127"/>
                    <a:pt x="1355" y="7200"/>
                    <a:pt x="1271" y="7284"/>
                  </a:cubicBezTo>
                  <a:lnTo>
                    <a:pt x="1271" y="7299"/>
                  </a:lnTo>
                  <a:cubicBezTo>
                    <a:pt x="1275" y="7357"/>
                    <a:pt x="1268" y="7414"/>
                    <a:pt x="1256" y="7473"/>
                  </a:cubicBezTo>
                  <a:cubicBezTo>
                    <a:pt x="1249" y="7536"/>
                    <a:pt x="1224" y="7593"/>
                    <a:pt x="1184" y="7624"/>
                  </a:cubicBezTo>
                  <a:cubicBezTo>
                    <a:pt x="1166" y="7636"/>
                    <a:pt x="1149" y="7641"/>
                    <a:pt x="1131" y="7641"/>
                  </a:cubicBezTo>
                  <a:cubicBezTo>
                    <a:pt x="1093" y="7641"/>
                    <a:pt x="1055" y="7620"/>
                    <a:pt x="1017" y="7599"/>
                  </a:cubicBezTo>
                  <a:cubicBezTo>
                    <a:pt x="972" y="7575"/>
                    <a:pt x="922" y="7546"/>
                    <a:pt x="867" y="7546"/>
                  </a:cubicBezTo>
                  <a:cubicBezTo>
                    <a:pt x="828" y="7546"/>
                    <a:pt x="784" y="7561"/>
                    <a:pt x="739" y="7603"/>
                  </a:cubicBezTo>
                  <a:cubicBezTo>
                    <a:pt x="626" y="7698"/>
                    <a:pt x="510" y="7782"/>
                    <a:pt x="394" y="7855"/>
                  </a:cubicBezTo>
                  <a:cubicBezTo>
                    <a:pt x="228" y="7960"/>
                    <a:pt x="36" y="8081"/>
                    <a:pt x="0" y="8197"/>
                  </a:cubicBezTo>
                  <a:cubicBezTo>
                    <a:pt x="18" y="8260"/>
                    <a:pt x="162" y="8359"/>
                    <a:pt x="710" y="8518"/>
                  </a:cubicBezTo>
                  <a:lnTo>
                    <a:pt x="764" y="8533"/>
                  </a:lnTo>
                  <a:cubicBezTo>
                    <a:pt x="793" y="8543"/>
                    <a:pt x="872" y="8564"/>
                    <a:pt x="884" y="8665"/>
                  </a:cubicBezTo>
                  <a:cubicBezTo>
                    <a:pt x="898" y="8770"/>
                    <a:pt x="829" y="8843"/>
                    <a:pt x="753" y="8916"/>
                  </a:cubicBezTo>
                  <a:cubicBezTo>
                    <a:pt x="739" y="8927"/>
                    <a:pt x="724" y="8942"/>
                    <a:pt x="706" y="8958"/>
                  </a:cubicBezTo>
                  <a:cubicBezTo>
                    <a:pt x="782" y="9011"/>
                    <a:pt x="840" y="9099"/>
                    <a:pt x="872" y="9204"/>
                  </a:cubicBezTo>
                  <a:cubicBezTo>
                    <a:pt x="920" y="9357"/>
                    <a:pt x="1007" y="9477"/>
                    <a:pt x="1108" y="9546"/>
                  </a:cubicBezTo>
                  <a:cubicBezTo>
                    <a:pt x="1201" y="9616"/>
                    <a:pt x="1340" y="9640"/>
                    <a:pt x="1489" y="9640"/>
                  </a:cubicBezTo>
                  <a:cubicBezTo>
                    <a:pt x="1681" y="9640"/>
                    <a:pt x="1889" y="9601"/>
                    <a:pt x="2040" y="9572"/>
                  </a:cubicBezTo>
                  <a:cubicBezTo>
                    <a:pt x="2119" y="9551"/>
                    <a:pt x="2202" y="9540"/>
                    <a:pt x="2282" y="9536"/>
                  </a:cubicBezTo>
                  <a:cubicBezTo>
                    <a:pt x="2366" y="9546"/>
                    <a:pt x="2449" y="9578"/>
                    <a:pt x="2521" y="9634"/>
                  </a:cubicBezTo>
                  <a:cubicBezTo>
                    <a:pt x="2589" y="9682"/>
                    <a:pt x="2635" y="9711"/>
                    <a:pt x="2671" y="9711"/>
                  </a:cubicBezTo>
                  <a:cubicBezTo>
                    <a:pt x="2699" y="9711"/>
                    <a:pt x="2722" y="9694"/>
                    <a:pt x="2746" y="9655"/>
                  </a:cubicBezTo>
                  <a:cubicBezTo>
                    <a:pt x="2852" y="9494"/>
                    <a:pt x="3250" y="8997"/>
                    <a:pt x="3583" y="8997"/>
                  </a:cubicBezTo>
                  <a:cubicBezTo>
                    <a:pt x="3679" y="8997"/>
                    <a:pt x="3770" y="9039"/>
                    <a:pt x="3847" y="9141"/>
                  </a:cubicBezTo>
                  <a:cubicBezTo>
                    <a:pt x="3923" y="9246"/>
                    <a:pt x="3955" y="9341"/>
                    <a:pt x="3945" y="9431"/>
                  </a:cubicBezTo>
                  <a:cubicBezTo>
                    <a:pt x="3930" y="9561"/>
                    <a:pt x="3836" y="9619"/>
                    <a:pt x="3760" y="9666"/>
                  </a:cubicBezTo>
                  <a:cubicBezTo>
                    <a:pt x="3735" y="9682"/>
                    <a:pt x="3713" y="9697"/>
                    <a:pt x="3691" y="9714"/>
                  </a:cubicBezTo>
                  <a:cubicBezTo>
                    <a:pt x="3807" y="9903"/>
                    <a:pt x="3926" y="10239"/>
                    <a:pt x="3909" y="10532"/>
                  </a:cubicBezTo>
                  <a:cubicBezTo>
                    <a:pt x="3897" y="10700"/>
                    <a:pt x="3836" y="10852"/>
                    <a:pt x="3742" y="10946"/>
                  </a:cubicBezTo>
                  <a:cubicBezTo>
                    <a:pt x="3613" y="11083"/>
                    <a:pt x="3484" y="11123"/>
                    <a:pt x="3369" y="11123"/>
                  </a:cubicBezTo>
                  <a:cubicBezTo>
                    <a:pt x="3271" y="11123"/>
                    <a:pt x="3183" y="11095"/>
                    <a:pt x="3112" y="11072"/>
                  </a:cubicBezTo>
                  <a:cubicBezTo>
                    <a:pt x="3076" y="11057"/>
                    <a:pt x="3039" y="11047"/>
                    <a:pt x="3003" y="11041"/>
                  </a:cubicBezTo>
                  <a:lnTo>
                    <a:pt x="2996" y="11041"/>
                  </a:lnTo>
                  <a:cubicBezTo>
                    <a:pt x="2977" y="11083"/>
                    <a:pt x="2967" y="11131"/>
                    <a:pt x="2960" y="11177"/>
                  </a:cubicBezTo>
                  <a:cubicBezTo>
                    <a:pt x="2931" y="11324"/>
                    <a:pt x="2895" y="11529"/>
                    <a:pt x="2750" y="11693"/>
                  </a:cubicBezTo>
                  <a:cubicBezTo>
                    <a:pt x="2689" y="11760"/>
                    <a:pt x="2631" y="11786"/>
                    <a:pt x="2576" y="11786"/>
                  </a:cubicBezTo>
                  <a:cubicBezTo>
                    <a:pt x="2472" y="11786"/>
                    <a:pt x="2378" y="11694"/>
                    <a:pt x="2293" y="11607"/>
                  </a:cubicBezTo>
                  <a:cubicBezTo>
                    <a:pt x="2202" y="11519"/>
                    <a:pt x="2105" y="11424"/>
                    <a:pt x="1992" y="11424"/>
                  </a:cubicBezTo>
                  <a:cubicBezTo>
                    <a:pt x="1988" y="11424"/>
                    <a:pt x="1984" y="11423"/>
                    <a:pt x="1980" y="11423"/>
                  </a:cubicBezTo>
                  <a:cubicBezTo>
                    <a:pt x="1944" y="11423"/>
                    <a:pt x="1906" y="11444"/>
                    <a:pt x="1879" y="11481"/>
                  </a:cubicBezTo>
                  <a:cubicBezTo>
                    <a:pt x="1804" y="11603"/>
                    <a:pt x="1818" y="11882"/>
                    <a:pt x="1829" y="12070"/>
                  </a:cubicBezTo>
                  <a:cubicBezTo>
                    <a:pt x="1829" y="12102"/>
                    <a:pt x="1833" y="12127"/>
                    <a:pt x="1836" y="12154"/>
                  </a:cubicBezTo>
                  <a:cubicBezTo>
                    <a:pt x="1843" y="12354"/>
                    <a:pt x="1705" y="12379"/>
                    <a:pt x="1615" y="12396"/>
                  </a:cubicBezTo>
                  <a:cubicBezTo>
                    <a:pt x="1481" y="12421"/>
                    <a:pt x="1326" y="12453"/>
                    <a:pt x="1268" y="12784"/>
                  </a:cubicBezTo>
                  <a:cubicBezTo>
                    <a:pt x="1203" y="13166"/>
                    <a:pt x="1021" y="13204"/>
                    <a:pt x="923" y="13225"/>
                  </a:cubicBezTo>
                  <a:lnTo>
                    <a:pt x="894" y="13229"/>
                  </a:lnTo>
                  <a:cubicBezTo>
                    <a:pt x="920" y="13303"/>
                    <a:pt x="949" y="13366"/>
                    <a:pt x="981" y="13429"/>
                  </a:cubicBezTo>
                  <a:cubicBezTo>
                    <a:pt x="1152" y="13781"/>
                    <a:pt x="1195" y="13781"/>
                    <a:pt x="1246" y="13781"/>
                  </a:cubicBezTo>
                  <a:cubicBezTo>
                    <a:pt x="1251" y="13781"/>
                    <a:pt x="1255" y="13781"/>
                    <a:pt x="1260" y="13781"/>
                  </a:cubicBezTo>
                  <a:cubicBezTo>
                    <a:pt x="1341" y="13781"/>
                    <a:pt x="1417" y="13821"/>
                    <a:pt x="1481" y="13896"/>
                  </a:cubicBezTo>
                  <a:cubicBezTo>
                    <a:pt x="1666" y="14085"/>
                    <a:pt x="1546" y="14358"/>
                    <a:pt x="1471" y="14520"/>
                  </a:cubicBezTo>
                  <a:cubicBezTo>
                    <a:pt x="1452" y="14562"/>
                    <a:pt x="1430" y="14610"/>
                    <a:pt x="1416" y="14656"/>
                  </a:cubicBezTo>
                  <a:lnTo>
                    <a:pt x="1430" y="14662"/>
                  </a:lnTo>
                  <a:cubicBezTo>
                    <a:pt x="1626" y="14719"/>
                    <a:pt x="1814" y="15057"/>
                    <a:pt x="1985" y="15350"/>
                  </a:cubicBezTo>
                  <a:cubicBezTo>
                    <a:pt x="2040" y="15455"/>
                    <a:pt x="2101" y="15554"/>
                    <a:pt x="2166" y="15649"/>
                  </a:cubicBezTo>
                  <a:cubicBezTo>
                    <a:pt x="2194" y="15686"/>
                    <a:pt x="2224" y="15703"/>
                    <a:pt x="2259" y="15703"/>
                  </a:cubicBezTo>
                  <a:cubicBezTo>
                    <a:pt x="2313" y="15703"/>
                    <a:pt x="2378" y="15665"/>
                    <a:pt x="2463" y="15613"/>
                  </a:cubicBezTo>
                  <a:cubicBezTo>
                    <a:pt x="2564" y="15539"/>
                    <a:pt x="2670" y="15497"/>
                    <a:pt x="2782" y="15481"/>
                  </a:cubicBezTo>
                  <a:cubicBezTo>
                    <a:pt x="2866" y="15476"/>
                    <a:pt x="2887" y="15397"/>
                    <a:pt x="2909" y="15271"/>
                  </a:cubicBezTo>
                  <a:cubicBezTo>
                    <a:pt x="2924" y="15198"/>
                    <a:pt x="2938" y="15120"/>
                    <a:pt x="2992" y="15093"/>
                  </a:cubicBezTo>
                  <a:cubicBezTo>
                    <a:pt x="2999" y="15091"/>
                    <a:pt x="3006" y="15091"/>
                    <a:pt x="3013" y="15091"/>
                  </a:cubicBezTo>
                  <a:cubicBezTo>
                    <a:pt x="3053" y="15091"/>
                    <a:pt x="3091" y="15117"/>
                    <a:pt x="3119" y="15162"/>
                  </a:cubicBezTo>
                  <a:cubicBezTo>
                    <a:pt x="3242" y="15323"/>
                    <a:pt x="3419" y="15749"/>
                    <a:pt x="3409" y="16026"/>
                  </a:cubicBezTo>
                  <a:cubicBezTo>
                    <a:pt x="3412" y="16110"/>
                    <a:pt x="3383" y="16190"/>
                    <a:pt x="3340" y="16236"/>
                  </a:cubicBezTo>
                  <a:cubicBezTo>
                    <a:pt x="3278" y="16299"/>
                    <a:pt x="3296" y="16509"/>
                    <a:pt x="3307" y="16677"/>
                  </a:cubicBezTo>
                  <a:cubicBezTo>
                    <a:pt x="3318" y="16778"/>
                    <a:pt x="3322" y="16876"/>
                    <a:pt x="3318" y="16977"/>
                  </a:cubicBezTo>
                  <a:cubicBezTo>
                    <a:pt x="3336" y="16995"/>
                    <a:pt x="3387" y="17008"/>
                    <a:pt x="3451" y="17008"/>
                  </a:cubicBezTo>
                  <a:cubicBezTo>
                    <a:pt x="3512" y="17008"/>
                    <a:pt x="3587" y="16996"/>
                    <a:pt x="3658" y="16966"/>
                  </a:cubicBezTo>
                  <a:cubicBezTo>
                    <a:pt x="3760" y="16924"/>
                    <a:pt x="3796" y="16866"/>
                    <a:pt x="3796" y="16845"/>
                  </a:cubicBezTo>
                  <a:cubicBezTo>
                    <a:pt x="3815" y="16730"/>
                    <a:pt x="3887" y="16635"/>
                    <a:pt x="4003" y="16593"/>
                  </a:cubicBezTo>
                  <a:cubicBezTo>
                    <a:pt x="4059" y="16574"/>
                    <a:pt x="4116" y="16565"/>
                    <a:pt x="4172" y="16565"/>
                  </a:cubicBezTo>
                  <a:cubicBezTo>
                    <a:pt x="4365" y="16565"/>
                    <a:pt x="4553" y="16682"/>
                    <a:pt x="4691" y="16893"/>
                  </a:cubicBezTo>
                  <a:cubicBezTo>
                    <a:pt x="4760" y="17013"/>
                    <a:pt x="4836" y="17118"/>
                    <a:pt x="4920" y="17212"/>
                  </a:cubicBezTo>
                  <a:cubicBezTo>
                    <a:pt x="4923" y="17187"/>
                    <a:pt x="4923" y="17155"/>
                    <a:pt x="4923" y="17124"/>
                  </a:cubicBezTo>
                  <a:cubicBezTo>
                    <a:pt x="4923" y="16851"/>
                    <a:pt x="5065" y="16515"/>
                    <a:pt x="5184" y="16509"/>
                  </a:cubicBezTo>
                  <a:cubicBezTo>
                    <a:pt x="5202" y="16509"/>
                    <a:pt x="5289" y="16515"/>
                    <a:pt x="5300" y="16698"/>
                  </a:cubicBezTo>
                  <a:cubicBezTo>
                    <a:pt x="5297" y="16751"/>
                    <a:pt x="5314" y="16793"/>
                    <a:pt x="5343" y="16819"/>
                  </a:cubicBezTo>
                  <a:cubicBezTo>
                    <a:pt x="5369" y="16842"/>
                    <a:pt x="5403" y="16854"/>
                    <a:pt x="5447" y="16854"/>
                  </a:cubicBezTo>
                  <a:cubicBezTo>
                    <a:pt x="5539" y="16854"/>
                    <a:pt x="5669" y="16801"/>
                    <a:pt x="5818" y="16704"/>
                  </a:cubicBezTo>
                  <a:cubicBezTo>
                    <a:pt x="5921" y="16637"/>
                    <a:pt x="5995" y="16596"/>
                    <a:pt x="6049" y="16596"/>
                  </a:cubicBezTo>
                  <a:cubicBezTo>
                    <a:pt x="6083" y="16596"/>
                    <a:pt x="6108" y="16611"/>
                    <a:pt x="6125" y="16646"/>
                  </a:cubicBezTo>
                  <a:cubicBezTo>
                    <a:pt x="6183" y="16751"/>
                    <a:pt x="6111" y="16876"/>
                    <a:pt x="5959" y="17149"/>
                  </a:cubicBezTo>
                  <a:lnTo>
                    <a:pt x="5912" y="17239"/>
                  </a:lnTo>
                  <a:cubicBezTo>
                    <a:pt x="5775" y="17485"/>
                    <a:pt x="5789" y="17800"/>
                    <a:pt x="5799" y="18058"/>
                  </a:cubicBezTo>
                  <a:cubicBezTo>
                    <a:pt x="5807" y="18289"/>
                    <a:pt x="5818" y="18530"/>
                    <a:pt x="5673" y="18582"/>
                  </a:cubicBezTo>
                  <a:cubicBezTo>
                    <a:pt x="5611" y="18603"/>
                    <a:pt x="5536" y="18756"/>
                    <a:pt x="5459" y="18897"/>
                  </a:cubicBezTo>
                  <a:cubicBezTo>
                    <a:pt x="5333" y="19145"/>
                    <a:pt x="5191" y="19422"/>
                    <a:pt x="4974" y="19459"/>
                  </a:cubicBezTo>
                  <a:cubicBezTo>
                    <a:pt x="4684" y="19506"/>
                    <a:pt x="4152" y="20341"/>
                    <a:pt x="4068" y="20509"/>
                  </a:cubicBezTo>
                  <a:cubicBezTo>
                    <a:pt x="4040" y="20560"/>
                    <a:pt x="3996" y="20578"/>
                    <a:pt x="3935" y="20578"/>
                  </a:cubicBezTo>
                  <a:cubicBezTo>
                    <a:pt x="3876" y="20578"/>
                    <a:pt x="3802" y="20561"/>
                    <a:pt x="3713" y="20540"/>
                  </a:cubicBezTo>
                  <a:cubicBezTo>
                    <a:pt x="3614" y="20516"/>
                    <a:pt x="3496" y="20488"/>
                    <a:pt x="3398" y="20488"/>
                  </a:cubicBezTo>
                  <a:cubicBezTo>
                    <a:pt x="3299" y="20488"/>
                    <a:pt x="3221" y="20516"/>
                    <a:pt x="3199" y="20608"/>
                  </a:cubicBezTo>
                  <a:cubicBezTo>
                    <a:pt x="3144" y="20828"/>
                    <a:pt x="3014" y="21018"/>
                    <a:pt x="2909" y="21170"/>
                  </a:cubicBezTo>
                  <a:cubicBezTo>
                    <a:pt x="2858" y="21233"/>
                    <a:pt x="2815" y="21306"/>
                    <a:pt x="2775" y="21386"/>
                  </a:cubicBezTo>
                  <a:cubicBezTo>
                    <a:pt x="2840" y="21375"/>
                    <a:pt x="3021" y="21275"/>
                    <a:pt x="3180" y="21123"/>
                  </a:cubicBezTo>
                  <a:cubicBezTo>
                    <a:pt x="3296" y="21012"/>
                    <a:pt x="3329" y="20939"/>
                    <a:pt x="3332" y="20922"/>
                  </a:cubicBezTo>
                  <a:cubicBezTo>
                    <a:pt x="3336" y="20870"/>
                    <a:pt x="3354" y="20729"/>
                    <a:pt x="3434" y="20692"/>
                  </a:cubicBezTo>
                  <a:cubicBezTo>
                    <a:pt x="3445" y="20689"/>
                    <a:pt x="3455" y="20687"/>
                    <a:pt x="3466" y="20687"/>
                  </a:cubicBezTo>
                  <a:cubicBezTo>
                    <a:pt x="3536" y="20687"/>
                    <a:pt x="3600" y="20773"/>
                    <a:pt x="3648" y="20855"/>
                  </a:cubicBezTo>
                  <a:cubicBezTo>
                    <a:pt x="3658" y="20870"/>
                    <a:pt x="3675" y="20876"/>
                    <a:pt x="3692" y="20876"/>
                  </a:cubicBezTo>
                  <a:cubicBezTo>
                    <a:pt x="3730" y="20876"/>
                    <a:pt x="3775" y="20852"/>
                    <a:pt x="3800" y="20834"/>
                  </a:cubicBezTo>
                  <a:cubicBezTo>
                    <a:pt x="3880" y="20782"/>
                    <a:pt x="3952" y="20713"/>
                    <a:pt x="4017" y="20629"/>
                  </a:cubicBezTo>
                  <a:cubicBezTo>
                    <a:pt x="4092" y="20531"/>
                    <a:pt x="4189" y="20506"/>
                    <a:pt x="4281" y="20506"/>
                  </a:cubicBezTo>
                  <a:cubicBezTo>
                    <a:pt x="4340" y="20506"/>
                    <a:pt x="4398" y="20516"/>
                    <a:pt x="4445" y="20524"/>
                  </a:cubicBezTo>
                  <a:lnTo>
                    <a:pt x="4485" y="20530"/>
                  </a:lnTo>
                  <a:cubicBezTo>
                    <a:pt x="4487" y="20530"/>
                    <a:pt x="4489" y="20530"/>
                    <a:pt x="4491" y="20530"/>
                  </a:cubicBezTo>
                  <a:cubicBezTo>
                    <a:pt x="4512" y="20530"/>
                    <a:pt x="4536" y="20510"/>
                    <a:pt x="4575" y="20471"/>
                  </a:cubicBezTo>
                  <a:cubicBezTo>
                    <a:pt x="4691" y="20351"/>
                    <a:pt x="4826" y="20272"/>
                    <a:pt x="4966" y="20240"/>
                  </a:cubicBezTo>
                  <a:cubicBezTo>
                    <a:pt x="5181" y="20183"/>
                    <a:pt x="5191" y="20125"/>
                    <a:pt x="5217" y="19989"/>
                  </a:cubicBezTo>
                  <a:cubicBezTo>
                    <a:pt x="5224" y="19926"/>
                    <a:pt x="5239" y="19869"/>
                    <a:pt x="5256" y="19810"/>
                  </a:cubicBezTo>
                  <a:cubicBezTo>
                    <a:pt x="5347" y="19501"/>
                    <a:pt x="6202" y="18945"/>
                    <a:pt x="6332" y="18897"/>
                  </a:cubicBezTo>
                  <a:cubicBezTo>
                    <a:pt x="6361" y="18887"/>
                    <a:pt x="6373" y="18855"/>
                    <a:pt x="6390" y="18750"/>
                  </a:cubicBezTo>
                  <a:cubicBezTo>
                    <a:pt x="6405" y="18645"/>
                    <a:pt x="6434" y="18477"/>
                    <a:pt x="6571" y="18462"/>
                  </a:cubicBezTo>
                  <a:cubicBezTo>
                    <a:pt x="6721" y="18446"/>
                    <a:pt x="6996" y="18116"/>
                    <a:pt x="7158" y="17921"/>
                  </a:cubicBezTo>
                  <a:cubicBezTo>
                    <a:pt x="7315" y="17732"/>
                    <a:pt x="7397" y="17722"/>
                    <a:pt x="7477" y="17705"/>
                  </a:cubicBezTo>
                  <a:cubicBezTo>
                    <a:pt x="7520" y="17701"/>
                    <a:pt x="7564" y="17690"/>
                    <a:pt x="7604" y="17663"/>
                  </a:cubicBezTo>
                  <a:cubicBezTo>
                    <a:pt x="7644" y="17642"/>
                    <a:pt x="7651" y="17559"/>
                    <a:pt x="7662" y="17428"/>
                  </a:cubicBezTo>
                  <a:cubicBezTo>
                    <a:pt x="7669" y="17286"/>
                    <a:pt x="7684" y="17092"/>
                    <a:pt x="7817" y="17061"/>
                  </a:cubicBezTo>
                  <a:cubicBezTo>
                    <a:pt x="7952" y="17029"/>
                    <a:pt x="8049" y="16893"/>
                    <a:pt x="8049" y="16740"/>
                  </a:cubicBezTo>
                  <a:cubicBezTo>
                    <a:pt x="8035" y="16698"/>
                    <a:pt x="7904" y="16652"/>
                    <a:pt x="7843" y="16631"/>
                  </a:cubicBezTo>
                  <a:cubicBezTo>
                    <a:pt x="7723" y="16583"/>
                    <a:pt x="7633" y="16551"/>
                    <a:pt x="7604" y="16452"/>
                  </a:cubicBezTo>
                  <a:cubicBezTo>
                    <a:pt x="7583" y="16389"/>
                    <a:pt x="7597" y="16305"/>
                    <a:pt x="7648" y="16211"/>
                  </a:cubicBezTo>
                  <a:cubicBezTo>
                    <a:pt x="7736" y="16037"/>
                    <a:pt x="7980" y="15733"/>
                    <a:pt x="8126" y="15733"/>
                  </a:cubicBezTo>
                  <a:cubicBezTo>
                    <a:pt x="8130" y="15733"/>
                    <a:pt x="8133" y="15733"/>
                    <a:pt x="8136" y="15733"/>
                  </a:cubicBezTo>
                  <a:cubicBezTo>
                    <a:pt x="8288" y="15718"/>
                    <a:pt x="8416" y="15554"/>
                    <a:pt x="8437" y="15334"/>
                  </a:cubicBezTo>
                  <a:cubicBezTo>
                    <a:pt x="8449" y="15103"/>
                    <a:pt x="8561" y="14988"/>
                    <a:pt x="8666" y="14878"/>
                  </a:cubicBezTo>
                  <a:cubicBezTo>
                    <a:pt x="8727" y="14815"/>
                    <a:pt x="8782" y="14746"/>
                    <a:pt x="8833" y="14673"/>
                  </a:cubicBezTo>
                  <a:cubicBezTo>
                    <a:pt x="8883" y="14593"/>
                    <a:pt x="8923" y="14505"/>
                    <a:pt x="8952" y="14410"/>
                  </a:cubicBezTo>
                  <a:cubicBezTo>
                    <a:pt x="8992" y="14289"/>
                    <a:pt x="9031" y="14163"/>
                    <a:pt x="9166" y="14148"/>
                  </a:cubicBezTo>
                  <a:cubicBezTo>
                    <a:pt x="9241" y="14138"/>
                    <a:pt x="9328" y="14027"/>
                    <a:pt x="9415" y="13911"/>
                  </a:cubicBezTo>
                  <a:cubicBezTo>
                    <a:pt x="9481" y="13817"/>
                    <a:pt x="9553" y="13739"/>
                    <a:pt x="9630" y="13670"/>
                  </a:cubicBezTo>
                  <a:cubicBezTo>
                    <a:pt x="9656" y="13638"/>
                    <a:pt x="9690" y="13622"/>
                    <a:pt x="9724" y="13622"/>
                  </a:cubicBezTo>
                  <a:cubicBezTo>
                    <a:pt x="9736" y="13622"/>
                    <a:pt x="9748" y="13625"/>
                    <a:pt x="9760" y="13628"/>
                  </a:cubicBezTo>
                  <a:cubicBezTo>
                    <a:pt x="9792" y="13644"/>
                    <a:pt x="9818" y="13686"/>
                    <a:pt x="9828" y="13733"/>
                  </a:cubicBezTo>
                  <a:cubicBezTo>
                    <a:pt x="9843" y="13785"/>
                    <a:pt x="9861" y="13848"/>
                    <a:pt x="10002" y="13859"/>
                  </a:cubicBezTo>
                  <a:cubicBezTo>
                    <a:pt x="10147" y="13865"/>
                    <a:pt x="10253" y="13949"/>
                    <a:pt x="10285" y="14079"/>
                  </a:cubicBezTo>
                  <a:cubicBezTo>
                    <a:pt x="10311" y="14163"/>
                    <a:pt x="10296" y="14264"/>
                    <a:pt x="10248" y="14327"/>
                  </a:cubicBezTo>
                  <a:cubicBezTo>
                    <a:pt x="10214" y="14373"/>
                    <a:pt x="10169" y="14397"/>
                    <a:pt x="10116" y="14397"/>
                  </a:cubicBezTo>
                  <a:cubicBezTo>
                    <a:pt x="10076" y="14397"/>
                    <a:pt x="10031" y="14382"/>
                    <a:pt x="9985" y="14352"/>
                  </a:cubicBezTo>
                  <a:cubicBezTo>
                    <a:pt x="9893" y="14294"/>
                    <a:pt x="9825" y="14261"/>
                    <a:pt x="9763" y="14261"/>
                  </a:cubicBezTo>
                  <a:cubicBezTo>
                    <a:pt x="9673" y="14261"/>
                    <a:pt x="9593" y="14330"/>
                    <a:pt x="9470" y="14499"/>
                  </a:cubicBezTo>
                  <a:cubicBezTo>
                    <a:pt x="9369" y="14641"/>
                    <a:pt x="9365" y="14715"/>
                    <a:pt x="9357" y="14820"/>
                  </a:cubicBezTo>
                  <a:cubicBezTo>
                    <a:pt x="9354" y="14967"/>
                    <a:pt x="9318" y="15114"/>
                    <a:pt x="9253" y="15235"/>
                  </a:cubicBezTo>
                  <a:cubicBezTo>
                    <a:pt x="9118" y="15497"/>
                    <a:pt x="9130" y="15592"/>
                    <a:pt x="9137" y="15613"/>
                  </a:cubicBezTo>
                  <a:cubicBezTo>
                    <a:pt x="9151" y="15655"/>
                    <a:pt x="9209" y="15670"/>
                    <a:pt x="9241" y="15676"/>
                  </a:cubicBezTo>
                  <a:cubicBezTo>
                    <a:pt x="9365" y="15697"/>
                    <a:pt x="9398" y="15775"/>
                    <a:pt x="9401" y="15838"/>
                  </a:cubicBezTo>
                  <a:cubicBezTo>
                    <a:pt x="9412" y="16037"/>
                    <a:pt x="9155" y="16190"/>
                    <a:pt x="9053" y="16232"/>
                  </a:cubicBezTo>
                  <a:cubicBezTo>
                    <a:pt x="9043" y="16236"/>
                    <a:pt x="9031" y="16242"/>
                    <a:pt x="9021" y="16253"/>
                  </a:cubicBezTo>
                  <a:cubicBezTo>
                    <a:pt x="9089" y="16295"/>
                    <a:pt x="9164" y="16316"/>
                    <a:pt x="9235" y="16316"/>
                  </a:cubicBezTo>
                  <a:cubicBezTo>
                    <a:pt x="9244" y="16316"/>
                    <a:pt x="9252" y="16316"/>
                    <a:pt x="9260" y="16316"/>
                  </a:cubicBezTo>
                  <a:cubicBezTo>
                    <a:pt x="9419" y="16316"/>
                    <a:pt x="9644" y="16095"/>
                    <a:pt x="9879" y="15859"/>
                  </a:cubicBezTo>
                  <a:cubicBezTo>
                    <a:pt x="10028" y="15701"/>
                    <a:pt x="10187" y="15560"/>
                    <a:pt x="10347" y="15434"/>
                  </a:cubicBezTo>
                  <a:cubicBezTo>
                    <a:pt x="10497" y="15325"/>
                    <a:pt x="10632" y="15292"/>
                    <a:pt x="10751" y="15292"/>
                  </a:cubicBezTo>
                  <a:cubicBezTo>
                    <a:pt x="10867" y="15292"/>
                    <a:pt x="10967" y="15323"/>
                    <a:pt x="11046" y="15350"/>
                  </a:cubicBezTo>
                  <a:cubicBezTo>
                    <a:pt x="11083" y="15361"/>
                    <a:pt x="11115" y="15371"/>
                    <a:pt x="11151" y="15376"/>
                  </a:cubicBezTo>
                  <a:cubicBezTo>
                    <a:pt x="11144" y="15361"/>
                    <a:pt x="11140" y="15344"/>
                    <a:pt x="11136" y="15329"/>
                  </a:cubicBezTo>
                  <a:cubicBezTo>
                    <a:pt x="11111" y="15256"/>
                    <a:pt x="11078" y="15162"/>
                    <a:pt x="11104" y="15072"/>
                  </a:cubicBezTo>
                  <a:cubicBezTo>
                    <a:pt x="11111" y="15040"/>
                    <a:pt x="11122" y="15015"/>
                    <a:pt x="11140" y="14994"/>
                  </a:cubicBezTo>
                  <a:lnTo>
                    <a:pt x="11133" y="14988"/>
                  </a:lnTo>
                  <a:cubicBezTo>
                    <a:pt x="11057" y="14914"/>
                    <a:pt x="10945" y="14799"/>
                    <a:pt x="10890" y="14593"/>
                  </a:cubicBezTo>
                  <a:cubicBezTo>
                    <a:pt x="10865" y="14478"/>
                    <a:pt x="10861" y="14404"/>
                    <a:pt x="10883" y="14342"/>
                  </a:cubicBezTo>
                  <a:cubicBezTo>
                    <a:pt x="10909" y="14279"/>
                    <a:pt x="10948" y="14243"/>
                    <a:pt x="10996" y="14232"/>
                  </a:cubicBezTo>
                  <a:cubicBezTo>
                    <a:pt x="11046" y="14211"/>
                    <a:pt x="11068" y="14201"/>
                    <a:pt x="11078" y="14132"/>
                  </a:cubicBezTo>
                  <a:cubicBezTo>
                    <a:pt x="11090" y="14033"/>
                    <a:pt x="11136" y="13949"/>
                    <a:pt x="11202" y="13907"/>
                  </a:cubicBezTo>
                  <a:cubicBezTo>
                    <a:pt x="11220" y="13896"/>
                    <a:pt x="11240" y="13892"/>
                    <a:pt x="11258" y="13892"/>
                  </a:cubicBezTo>
                  <a:cubicBezTo>
                    <a:pt x="11335" y="13892"/>
                    <a:pt x="11418" y="13964"/>
                    <a:pt x="11495" y="14043"/>
                  </a:cubicBezTo>
                  <a:cubicBezTo>
                    <a:pt x="11512" y="14058"/>
                    <a:pt x="11531" y="14063"/>
                    <a:pt x="11554" y="14063"/>
                  </a:cubicBezTo>
                  <a:cubicBezTo>
                    <a:pt x="11572" y="14063"/>
                    <a:pt x="11591" y="14061"/>
                    <a:pt x="11614" y="14058"/>
                  </a:cubicBezTo>
                  <a:cubicBezTo>
                    <a:pt x="11636" y="14055"/>
                    <a:pt x="11660" y="14051"/>
                    <a:pt x="11685" y="14051"/>
                  </a:cubicBezTo>
                  <a:cubicBezTo>
                    <a:pt x="11767" y="14051"/>
                    <a:pt x="11864" y="14091"/>
                    <a:pt x="11933" y="14300"/>
                  </a:cubicBezTo>
                  <a:cubicBezTo>
                    <a:pt x="11953" y="14360"/>
                    <a:pt x="11963" y="14382"/>
                    <a:pt x="11985" y="14382"/>
                  </a:cubicBezTo>
                  <a:cubicBezTo>
                    <a:pt x="11998" y="14382"/>
                    <a:pt x="12017" y="14373"/>
                    <a:pt x="12046" y="14358"/>
                  </a:cubicBezTo>
                  <a:cubicBezTo>
                    <a:pt x="12081" y="14340"/>
                    <a:pt x="12127" y="14315"/>
                    <a:pt x="12181" y="14315"/>
                  </a:cubicBezTo>
                  <a:cubicBezTo>
                    <a:pt x="12232" y="14315"/>
                    <a:pt x="12291" y="14339"/>
                    <a:pt x="12353" y="14410"/>
                  </a:cubicBezTo>
                  <a:cubicBezTo>
                    <a:pt x="12411" y="14478"/>
                    <a:pt x="12469" y="14562"/>
                    <a:pt x="12452" y="14662"/>
                  </a:cubicBezTo>
                  <a:cubicBezTo>
                    <a:pt x="12448" y="14688"/>
                    <a:pt x="12440" y="14709"/>
                    <a:pt x="12426" y="14725"/>
                  </a:cubicBezTo>
                  <a:cubicBezTo>
                    <a:pt x="12498" y="14731"/>
                    <a:pt x="12568" y="14778"/>
                    <a:pt x="12621" y="14851"/>
                  </a:cubicBezTo>
                  <a:cubicBezTo>
                    <a:pt x="12666" y="14910"/>
                    <a:pt x="12693" y="14940"/>
                    <a:pt x="12721" y="14940"/>
                  </a:cubicBezTo>
                  <a:cubicBezTo>
                    <a:pt x="12757" y="14940"/>
                    <a:pt x="12792" y="14887"/>
                    <a:pt x="12865" y="14784"/>
                  </a:cubicBezTo>
                  <a:cubicBezTo>
                    <a:pt x="12885" y="14752"/>
                    <a:pt x="12934" y="14683"/>
                    <a:pt x="12992" y="14683"/>
                  </a:cubicBezTo>
                  <a:cubicBezTo>
                    <a:pt x="13005" y="14683"/>
                    <a:pt x="13018" y="14686"/>
                    <a:pt x="13031" y="14694"/>
                  </a:cubicBezTo>
                  <a:cubicBezTo>
                    <a:pt x="13104" y="14736"/>
                    <a:pt x="13108" y="14883"/>
                    <a:pt x="13108" y="15009"/>
                  </a:cubicBezTo>
                  <a:cubicBezTo>
                    <a:pt x="13144" y="15078"/>
                    <a:pt x="13412" y="15141"/>
                    <a:pt x="13625" y="15193"/>
                  </a:cubicBezTo>
                  <a:lnTo>
                    <a:pt x="13690" y="15208"/>
                  </a:lnTo>
                  <a:cubicBezTo>
                    <a:pt x="13784" y="15230"/>
                    <a:pt x="13896" y="15239"/>
                    <a:pt x="14015" y="15239"/>
                  </a:cubicBezTo>
                  <a:cubicBezTo>
                    <a:pt x="14281" y="15239"/>
                    <a:pt x="14578" y="15196"/>
                    <a:pt x="14763" y="15172"/>
                  </a:cubicBezTo>
                  <a:cubicBezTo>
                    <a:pt x="14825" y="15166"/>
                    <a:pt x="14872" y="15162"/>
                    <a:pt x="14904" y="15156"/>
                  </a:cubicBezTo>
                  <a:cubicBezTo>
                    <a:pt x="14910" y="15156"/>
                    <a:pt x="14915" y="15156"/>
                    <a:pt x="14920" y="15156"/>
                  </a:cubicBezTo>
                  <a:cubicBezTo>
                    <a:pt x="15021" y="15156"/>
                    <a:pt x="15070" y="15254"/>
                    <a:pt x="15114" y="15344"/>
                  </a:cubicBezTo>
                  <a:cubicBezTo>
                    <a:pt x="15180" y="15512"/>
                    <a:pt x="15292" y="15623"/>
                    <a:pt x="15423" y="15649"/>
                  </a:cubicBezTo>
                  <a:cubicBezTo>
                    <a:pt x="15448" y="15656"/>
                    <a:pt x="15470" y="15659"/>
                    <a:pt x="15493" y="15659"/>
                  </a:cubicBezTo>
                  <a:cubicBezTo>
                    <a:pt x="15626" y="15659"/>
                    <a:pt x="15712" y="15547"/>
                    <a:pt x="15795" y="15439"/>
                  </a:cubicBezTo>
                  <a:cubicBezTo>
                    <a:pt x="15864" y="15355"/>
                    <a:pt x="15935" y="15265"/>
                    <a:pt x="16017" y="15265"/>
                  </a:cubicBezTo>
                  <a:cubicBezTo>
                    <a:pt x="16056" y="15265"/>
                    <a:pt x="16099" y="15286"/>
                    <a:pt x="16143" y="15340"/>
                  </a:cubicBezTo>
                  <a:cubicBezTo>
                    <a:pt x="16191" y="15397"/>
                    <a:pt x="16256" y="15487"/>
                    <a:pt x="16256" y="15602"/>
                  </a:cubicBezTo>
                  <a:cubicBezTo>
                    <a:pt x="16256" y="15718"/>
                    <a:pt x="16187" y="15806"/>
                    <a:pt x="16118" y="15886"/>
                  </a:cubicBezTo>
                  <a:cubicBezTo>
                    <a:pt x="16089" y="15917"/>
                    <a:pt x="16063" y="15953"/>
                    <a:pt x="16039" y="15991"/>
                  </a:cubicBezTo>
                  <a:lnTo>
                    <a:pt x="16031" y="16001"/>
                  </a:lnTo>
                  <a:cubicBezTo>
                    <a:pt x="16071" y="16026"/>
                    <a:pt x="16111" y="16047"/>
                    <a:pt x="16154" y="16064"/>
                  </a:cubicBezTo>
                  <a:cubicBezTo>
                    <a:pt x="16198" y="16079"/>
                    <a:pt x="16244" y="16100"/>
                    <a:pt x="16288" y="16127"/>
                  </a:cubicBezTo>
                  <a:cubicBezTo>
                    <a:pt x="16321" y="16148"/>
                    <a:pt x="16360" y="16169"/>
                    <a:pt x="16408" y="16194"/>
                  </a:cubicBezTo>
                  <a:cubicBezTo>
                    <a:pt x="16589" y="16289"/>
                    <a:pt x="16835" y="16421"/>
                    <a:pt x="16976" y="16620"/>
                  </a:cubicBezTo>
                  <a:cubicBezTo>
                    <a:pt x="17013" y="16673"/>
                    <a:pt x="17045" y="16725"/>
                    <a:pt x="17074" y="16778"/>
                  </a:cubicBezTo>
                  <a:cubicBezTo>
                    <a:pt x="17227" y="17034"/>
                    <a:pt x="17412" y="17244"/>
                    <a:pt x="17625" y="17386"/>
                  </a:cubicBezTo>
                  <a:cubicBezTo>
                    <a:pt x="17675" y="17424"/>
                    <a:pt x="17700" y="17430"/>
                    <a:pt x="17710" y="17430"/>
                  </a:cubicBezTo>
                  <a:cubicBezTo>
                    <a:pt x="17714" y="17430"/>
                    <a:pt x="17716" y="17428"/>
                    <a:pt x="17716" y="17428"/>
                  </a:cubicBezTo>
                  <a:cubicBezTo>
                    <a:pt x="17726" y="17365"/>
                    <a:pt x="17726" y="17296"/>
                    <a:pt x="17719" y="17229"/>
                  </a:cubicBezTo>
                  <a:cubicBezTo>
                    <a:pt x="17712" y="17097"/>
                    <a:pt x="17709" y="16981"/>
                    <a:pt x="17774" y="16924"/>
                  </a:cubicBezTo>
                  <a:cubicBezTo>
                    <a:pt x="17792" y="16911"/>
                    <a:pt x="17809" y="16905"/>
                    <a:pt x="17827" y="16905"/>
                  </a:cubicBezTo>
                  <a:cubicBezTo>
                    <a:pt x="17874" y="16905"/>
                    <a:pt x="17919" y="16950"/>
                    <a:pt x="17958" y="16992"/>
                  </a:cubicBezTo>
                  <a:cubicBezTo>
                    <a:pt x="18100" y="17139"/>
                    <a:pt x="18139" y="17145"/>
                    <a:pt x="18172" y="17145"/>
                  </a:cubicBezTo>
                  <a:cubicBezTo>
                    <a:pt x="18238" y="17155"/>
                    <a:pt x="18284" y="17170"/>
                    <a:pt x="18419" y="17344"/>
                  </a:cubicBezTo>
                  <a:cubicBezTo>
                    <a:pt x="18433" y="17365"/>
                    <a:pt x="18448" y="17380"/>
                    <a:pt x="18465" y="17401"/>
                  </a:cubicBezTo>
                  <a:cubicBezTo>
                    <a:pt x="18462" y="17254"/>
                    <a:pt x="18390" y="16914"/>
                    <a:pt x="18357" y="16757"/>
                  </a:cubicBezTo>
                  <a:cubicBezTo>
                    <a:pt x="18325" y="16593"/>
                    <a:pt x="18296" y="16410"/>
                    <a:pt x="18378" y="16358"/>
                  </a:cubicBezTo>
                  <a:cubicBezTo>
                    <a:pt x="18390" y="16349"/>
                    <a:pt x="18402" y="16346"/>
                    <a:pt x="18415" y="16346"/>
                  </a:cubicBezTo>
                  <a:cubicBezTo>
                    <a:pt x="18508" y="16346"/>
                    <a:pt x="18622" y="16556"/>
                    <a:pt x="18704" y="16746"/>
                  </a:cubicBezTo>
                  <a:cubicBezTo>
                    <a:pt x="18832" y="17034"/>
                    <a:pt x="18828" y="17559"/>
                    <a:pt x="18752" y="17900"/>
                  </a:cubicBezTo>
                  <a:cubicBezTo>
                    <a:pt x="18716" y="18044"/>
                    <a:pt x="18633" y="18122"/>
                    <a:pt x="18528" y="18122"/>
                  </a:cubicBezTo>
                  <a:cubicBezTo>
                    <a:pt x="18496" y="18122"/>
                    <a:pt x="18461" y="18115"/>
                    <a:pt x="18426" y="18100"/>
                  </a:cubicBezTo>
                  <a:cubicBezTo>
                    <a:pt x="18299" y="18043"/>
                    <a:pt x="18187" y="17900"/>
                    <a:pt x="18201" y="17747"/>
                  </a:cubicBezTo>
                  <a:cubicBezTo>
                    <a:pt x="18189" y="17746"/>
                    <a:pt x="18177" y="17744"/>
                    <a:pt x="18164" y="17744"/>
                  </a:cubicBezTo>
                  <a:cubicBezTo>
                    <a:pt x="18116" y="17744"/>
                    <a:pt x="18067" y="17762"/>
                    <a:pt x="18020" y="17795"/>
                  </a:cubicBezTo>
                  <a:cubicBezTo>
                    <a:pt x="18002" y="17810"/>
                    <a:pt x="17955" y="17848"/>
                    <a:pt x="17951" y="17900"/>
                  </a:cubicBezTo>
                  <a:cubicBezTo>
                    <a:pt x="17944" y="18095"/>
                    <a:pt x="18190" y="18551"/>
                    <a:pt x="18361" y="18593"/>
                  </a:cubicBezTo>
                  <a:cubicBezTo>
                    <a:pt x="18531" y="18641"/>
                    <a:pt x="18531" y="18876"/>
                    <a:pt x="18531" y="19019"/>
                  </a:cubicBezTo>
                  <a:cubicBezTo>
                    <a:pt x="18531" y="19065"/>
                    <a:pt x="18535" y="19118"/>
                    <a:pt x="18542" y="19166"/>
                  </a:cubicBezTo>
                  <a:cubicBezTo>
                    <a:pt x="18665" y="19218"/>
                    <a:pt x="18716" y="19401"/>
                    <a:pt x="18748" y="19533"/>
                  </a:cubicBezTo>
                  <a:cubicBezTo>
                    <a:pt x="18755" y="19554"/>
                    <a:pt x="18762" y="19579"/>
                    <a:pt x="18770" y="19600"/>
                  </a:cubicBezTo>
                  <a:cubicBezTo>
                    <a:pt x="18791" y="19470"/>
                    <a:pt x="18770" y="19097"/>
                    <a:pt x="18680" y="18893"/>
                  </a:cubicBezTo>
                  <a:cubicBezTo>
                    <a:pt x="18589" y="18683"/>
                    <a:pt x="18581" y="18420"/>
                    <a:pt x="18658" y="18274"/>
                  </a:cubicBezTo>
                  <a:cubicBezTo>
                    <a:pt x="18689" y="18217"/>
                    <a:pt x="18736" y="18182"/>
                    <a:pt x="18786" y="18182"/>
                  </a:cubicBezTo>
                  <a:cubicBezTo>
                    <a:pt x="18806" y="18182"/>
                    <a:pt x="18827" y="18188"/>
                    <a:pt x="18846" y="18200"/>
                  </a:cubicBezTo>
                  <a:cubicBezTo>
                    <a:pt x="18984" y="18263"/>
                    <a:pt x="18965" y="18483"/>
                    <a:pt x="18951" y="18624"/>
                  </a:cubicBezTo>
                  <a:cubicBezTo>
                    <a:pt x="18943" y="18683"/>
                    <a:pt x="18943" y="18746"/>
                    <a:pt x="18948" y="18803"/>
                  </a:cubicBezTo>
                  <a:cubicBezTo>
                    <a:pt x="18977" y="18777"/>
                    <a:pt x="19001" y="18746"/>
                    <a:pt x="19023" y="18714"/>
                  </a:cubicBezTo>
                  <a:cubicBezTo>
                    <a:pt x="19078" y="18635"/>
                    <a:pt x="19139" y="18572"/>
                    <a:pt x="19205" y="18515"/>
                  </a:cubicBezTo>
                  <a:cubicBezTo>
                    <a:pt x="19249" y="18477"/>
                    <a:pt x="19242" y="18399"/>
                    <a:pt x="19194" y="18200"/>
                  </a:cubicBezTo>
                  <a:cubicBezTo>
                    <a:pt x="19162" y="18058"/>
                    <a:pt x="19125" y="17906"/>
                    <a:pt x="19162" y="17779"/>
                  </a:cubicBezTo>
                  <a:cubicBezTo>
                    <a:pt x="19178" y="17710"/>
                    <a:pt x="19222" y="17659"/>
                    <a:pt x="19274" y="17659"/>
                  </a:cubicBezTo>
                  <a:cubicBezTo>
                    <a:pt x="19276" y="17659"/>
                    <a:pt x="19279" y="17659"/>
                    <a:pt x="19281" y="17659"/>
                  </a:cubicBezTo>
                  <a:cubicBezTo>
                    <a:pt x="19426" y="17669"/>
                    <a:pt x="19575" y="18079"/>
                    <a:pt x="19629" y="18358"/>
                  </a:cubicBezTo>
                  <a:cubicBezTo>
                    <a:pt x="19687" y="18651"/>
                    <a:pt x="19575" y="18771"/>
                    <a:pt x="19502" y="18851"/>
                  </a:cubicBezTo>
                  <a:cubicBezTo>
                    <a:pt x="19462" y="18897"/>
                    <a:pt x="19444" y="18918"/>
                    <a:pt x="19444" y="18945"/>
                  </a:cubicBezTo>
                  <a:cubicBezTo>
                    <a:pt x="19444" y="19149"/>
                    <a:pt x="19303" y="19181"/>
                    <a:pt x="19216" y="19197"/>
                  </a:cubicBezTo>
                  <a:cubicBezTo>
                    <a:pt x="19179" y="19197"/>
                    <a:pt x="19143" y="19212"/>
                    <a:pt x="19110" y="19233"/>
                  </a:cubicBezTo>
                  <a:cubicBezTo>
                    <a:pt x="19071" y="19312"/>
                    <a:pt x="19092" y="19753"/>
                    <a:pt x="19132" y="19890"/>
                  </a:cubicBezTo>
                  <a:cubicBezTo>
                    <a:pt x="19150" y="19848"/>
                    <a:pt x="19165" y="19806"/>
                    <a:pt x="19179" y="19758"/>
                  </a:cubicBezTo>
                  <a:cubicBezTo>
                    <a:pt x="19215" y="19641"/>
                    <a:pt x="19244" y="19543"/>
                    <a:pt x="19312" y="19543"/>
                  </a:cubicBezTo>
                  <a:cubicBezTo>
                    <a:pt x="19314" y="19543"/>
                    <a:pt x="19315" y="19543"/>
                    <a:pt x="19317" y="19543"/>
                  </a:cubicBezTo>
                  <a:cubicBezTo>
                    <a:pt x="19389" y="19548"/>
                    <a:pt x="19404" y="19653"/>
                    <a:pt x="19415" y="19695"/>
                  </a:cubicBezTo>
                  <a:cubicBezTo>
                    <a:pt x="19440" y="19669"/>
                    <a:pt x="19466" y="19638"/>
                    <a:pt x="19488" y="19606"/>
                  </a:cubicBezTo>
                  <a:cubicBezTo>
                    <a:pt x="19548" y="19524"/>
                    <a:pt x="19605" y="19449"/>
                    <a:pt x="19667" y="19449"/>
                  </a:cubicBezTo>
                  <a:cubicBezTo>
                    <a:pt x="19676" y="19449"/>
                    <a:pt x="19684" y="19450"/>
                    <a:pt x="19694" y="19453"/>
                  </a:cubicBezTo>
                  <a:cubicBezTo>
                    <a:pt x="19734" y="19470"/>
                    <a:pt x="19766" y="19516"/>
                    <a:pt x="19778" y="19579"/>
                  </a:cubicBezTo>
                  <a:lnTo>
                    <a:pt x="19778" y="19558"/>
                  </a:lnTo>
                  <a:cubicBezTo>
                    <a:pt x="19778" y="19401"/>
                    <a:pt x="19846" y="19228"/>
                    <a:pt x="19973" y="19212"/>
                  </a:cubicBezTo>
                  <a:cubicBezTo>
                    <a:pt x="19978" y="19212"/>
                    <a:pt x="19984" y="19210"/>
                    <a:pt x="19989" y="19210"/>
                  </a:cubicBezTo>
                  <a:cubicBezTo>
                    <a:pt x="20057" y="19210"/>
                    <a:pt x="20132" y="19273"/>
                    <a:pt x="20215" y="19396"/>
                  </a:cubicBezTo>
                  <a:cubicBezTo>
                    <a:pt x="20350" y="19596"/>
                    <a:pt x="20495" y="19947"/>
                    <a:pt x="20488" y="20135"/>
                  </a:cubicBezTo>
                  <a:cubicBezTo>
                    <a:pt x="20476" y="20324"/>
                    <a:pt x="20401" y="20383"/>
                    <a:pt x="20324" y="20450"/>
                  </a:cubicBezTo>
                  <a:cubicBezTo>
                    <a:pt x="20273" y="20492"/>
                    <a:pt x="20223" y="20551"/>
                    <a:pt x="20179" y="20614"/>
                  </a:cubicBezTo>
                  <a:cubicBezTo>
                    <a:pt x="20150" y="20660"/>
                    <a:pt x="20111" y="20692"/>
                    <a:pt x="20067" y="20698"/>
                  </a:cubicBezTo>
                  <a:lnTo>
                    <a:pt x="20060" y="20698"/>
                  </a:lnTo>
                  <a:cubicBezTo>
                    <a:pt x="19969" y="20698"/>
                    <a:pt x="19897" y="20587"/>
                    <a:pt x="19817" y="20477"/>
                  </a:cubicBezTo>
                  <a:cubicBezTo>
                    <a:pt x="19764" y="20401"/>
                    <a:pt x="19691" y="20299"/>
                    <a:pt x="19649" y="20299"/>
                  </a:cubicBezTo>
                  <a:cubicBezTo>
                    <a:pt x="19648" y="20299"/>
                    <a:pt x="19648" y="20299"/>
                    <a:pt x="19647" y="20299"/>
                  </a:cubicBezTo>
                  <a:lnTo>
                    <a:pt x="19640" y="20299"/>
                  </a:lnTo>
                  <a:cubicBezTo>
                    <a:pt x="19633" y="20356"/>
                    <a:pt x="19694" y="20540"/>
                    <a:pt x="19727" y="20635"/>
                  </a:cubicBezTo>
                  <a:cubicBezTo>
                    <a:pt x="19744" y="20692"/>
                    <a:pt x="19763" y="20744"/>
                    <a:pt x="19778" y="20797"/>
                  </a:cubicBezTo>
                  <a:cubicBezTo>
                    <a:pt x="19821" y="20939"/>
                    <a:pt x="19785" y="21092"/>
                    <a:pt x="19752" y="21222"/>
                  </a:cubicBezTo>
                  <a:cubicBezTo>
                    <a:pt x="19705" y="21411"/>
                    <a:pt x="19694" y="21485"/>
                    <a:pt x="19766" y="21554"/>
                  </a:cubicBezTo>
                  <a:cubicBezTo>
                    <a:pt x="19785" y="21575"/>
                    <a:pt x="19802" y="21590"/>
                    <a:pt x="19824" y="21600"/>
                  </a:cubicBezTo>
                  <a:cubicBezTo>
                    <a:pt x="19828" y="21564"/>
                    <a:pt x="19831" y="21533"/>
                    <a:pt x="19836" y="21495"/>
                  </a:cubicBezTo>
                  <a:cubicBezTo>
                    <a:pt x="19836" y="21438"/>
                    <a:pt x="19843" y="21386"/>
                    <a:pt x="19853" y="21327"/>
                  </a:cubicBezTo>
                  <a:cubicBezTo>
                    <a:pt x="19868" y="21275"/>
                    <a:pt x="19897" y="21233"/>
                    <a:pt x="19933" y="21218"/>
                  </a:cubicBezTo>
                  <a:cubicBezTo>
                    <a:pt x="19944" y="21213"/>
                    <a:pt x="19956" y="21212"/>
                    <a:pt x="19968" y="21212"/>
                  </a:cubicBezTo>
                  <a:cubicBezTo>
                    <a:pt x="20050" y="21212"/>
                    <a:pt x="20145" y="21303"/>
                    <a:pt x="20256" y="21432"/>
                  </a:cubicBezTo>
                  <a:cubicBezTo>
                    <a:pt x="20281" y="21317"/>
                    <a:pt x="20292" y="21197"/>
                    <a:pt x="20288" y="21075"/>
                  </a:cubicBezTo>
                  <a:cubicBezTo>
                    <a:pt x="20285" y="20991"/>
                    <a:pt x="20321" y="20922"/>
                    <a:pt x="20372" y="20901"/>
                  </a:cubicBezTo>
                  <a:cubicBezTo>
                    <a:pt x="20384" y="20895"/>
                    <a:pt x="20399" y="20894"/>
                    <a:pt x="20413" y="20894"/>
                  </a:cubicBezTo>
                  <a:cubicBezTo>
                    <a:pt x="20502" y="20894"/>
                    <a:pt x="20619" y="20996"/>
                    <a:pt x="20693" y="21149"/>
                  </a:cubicBezTo>
                  <a:lnTo>
                    <a:pt x="20705" y="21128"/>
                  </a:lnTo>
                  <a:cubicBezTo>
                    <a:pt x="20738" y="21047"/>
                    <a:pt x="20791" y="20919"/>
                    <a:pt x="20887" y="20919"/>
                  </a:cubicBezTo>
                  <a:cubicBezTo>
                    <a:pt x="20897" y="20919"/>
                    <a:pt x="20908" y="20921"/>
                    <a:pt x="20918" y="20922"/>
                  </a:cubicBezTo>
                  <a:cubicBezTo>
                    <a:pt x="20998" y="20939"/>
                    <a:pt x="21053" y="21033"/>
                    <a:pt x="21056" y="21149"/>
                  </a:cubicBezTo>
                  <a:cubicBezTo>
                    <a:pt x="21060" y="21239"/>
                    <a:pt x="21053" y="21333"/>
                    <a:pt x="21038" y="21428"/>
                  </a:cubicBezTo>
                  <a:cubicBezTo>
                    <a:pt x="21034" y="21470"/>
                    <a:pt x="21031" y="21512"/>
                    <a:pt x="21027" y="21548"/>
                  </a:cubicBezTo>
                  <a:lnTo>
                    <a:pt x="21060" y="21533"/>
                  </a:lnTo>
                  <a:cubicBezTo>
                    <a:pt x="21097" y="21509"/>
                    <a:pt x="21135" y="21485"/>
                    <a:pt x="21172" y="21485"/>
                  </a:cubicBezTo>
                  <a:cubicBezTo>
                    <a:pt x="21192" y="21485"/>
                    <a:pt x="21212" y="21492"/>
                    <a:pt x="21230" y="21512"/>
                  </a:cubicBezTo>
                  <a:cubicBezTo>
                    <a:pt x="21241" y="21527"/>
                    <a:pt x="21248" y="21543"/>
                    <a:pt x="21255" y="21564"/>
                  </a:cubicBezTo>
                  <a:lnTo>
                    <a:pt x="21321" y="21495"/>
                  </a:lnTo>
                  <a:lnTo>
                    <a:pt x="21339" y="21480"/>
                  </a:lnTo>
                  <a:lnTo>
                    <a:pt x="21397" y="21422"/>
                  </a:lnTo>
                  <a:lnTo>
                    <a:pt x="21415" y="21401"/>
                  </a:lnTo>
                  <a:lnTo>
                    <a:pt x="21465" y="21348"/>
                  </a:lnTo>
                  <a:lnTo>
                    <a:pt x="21484" y="21333"/>
                  </a:lnTo>
                  <a:lnTo>
                    <a:pt x="21542" y="21275"/>
                  </a:lnTo>
                  <a:cubicBezTo>
                    <a:pt x="21574" y="21243"/>
                    <a:pt x="21596" y="21207"/>
                    <a:pt x="21596" y="21191"/>
                  </a:cubicBezTo>
                  <a:cubicBezTo>
                    <a:pt x="21600" y="21155"/>
                    <a:pt x="21552" y="21086"/>
                    <a:pt x="21516" y="21029"/>
                  </a:cubicBezTo>
                  <a:lnTo>
                    <a:pt x="21506" y="21008"/>
                  </a:lnTo>
                  <a:cubicBezTo>
                    <a:pt x="21473" y="20960"/>
                    <a:pt x="21448" y="20912"/>
                    <a:pt x="21422" y="20859"/>
                  </a:cubicBezTo>
                  <a:cubicBezTo>
                    <a:pt x="21383" y="20776"/>
                    <a:pt x="21375" y="20666"/>
                    <a:pt x="21400" y="20572"/>
                  </a:cubicBezTo>
                  <a:cubicBezTo>
                    <a:pt x="21448" y="20393"/>
                    <a:pt x="21484" y="20261"/>
                    <a:pt x="21273" y="20078"/>
                  </a:cubicBezTo>
                  <a:cubicBezTo>
                    <a:pt x="21255" y="20057"/>
                    <a:pt x="21237" y="20041"/>
                    <a:pt x="21212" y="20026"/>
                  </a:cubicBezTo>
                  <a:cubicBezTo>
                    <a:pt x="21114" y="19953"/>
                    <a:pt x="21009" y="19884"/>
                    <a:pt x="20904" y="19827"/>
                  </a:cubicBezTo>
                  <a:cubicBezTo>
                    <a:pt x="20389" y="19533"/>
                    <a:pt x="20310" y="19302"/>
                    <a:pt x="20099" y="18698"/>
                  </a:cubicBezTo>
                  <a:cubicBezTo>
                    <a:pt x="20038" y="18525"/>
                    <a:pt x="19962" y="18316"/>
                    <a:pt x="19865" y="18058"/>
                  </a:cubicBezTo>
                  <a:cubicBezTo>
                    <a:pt x="19636" y="17470"/>
                    <a:pt x="19307" y="17065"/>
                    <a:pt x="19045" y="16740"/>
                  </a:cubicBezTo>
                  <a:cubicBezTo>
                    <a:pt x="18806" y="16446"/>
                    <a:pt x="18636" y="16232"/>
                    <a:pt x="18636" y="16001"/>
                  </a:cubicBezTo>
                  <a:cubicBezTo>
                    <a:pt x="18636" y="15970"/>
                    <a:pt x="18625" y="15938"/>
                    <a:pt x="18610" y="15917"/>
                  </a:cubicBezTo>
                  <a:lnTo>
                    <a:pt x="18607" y="15911"/>
                  </a:lnTo>
                  <a:lnTo>
                    <a:pt x="18600" y="15901"/>
                  </a:lnTo>
                  <a:cubicBezTo>
                    <a:pt x="18593" y="15896"/>
                    <a:pt x="18589" y="15890"/>
                    <a:pt x="18585" y="15886"/>
                  </a:cubicBezTo>
                  <a:cubicBezTo>
                    <a:pt x="18574" y="15880"/>
                    <a:pt x="18567" y="15869"/>
                    <a:pt x="18556" y="15865"/>
                  </a:cubicBezTo>
                  <a:cubicBezTo>
                    <a:pt x="18542" y="15854"/>
                    <a:pt x="18527" y="15848"/>
                    <a:pt x="18513" y="15838"/>
                  </a:cubicBezTo>
                  <a:lnTo>
                    <a:pt x="18509" y="15838"/>
                  </a:lnTo>
                  <a:cubicBezTo>
                    <a:pt x="18491" y="15833"/>
                    <a:pt x="18477" y="15827"/>
                    <a:pt x="18458" y="15823"/>
                  </a:cubicBezTo>
                  <a:lnTo>
                    <a:pt x="18448" y="15823"/>
                  </a:lnTo>
                  <a:cubicBezTo>
                    <a:pt x="18429" y="15817"/>
                    <a:pt x="18415" y="15817"/>
                    <a:pt x="18397" y="15812"/>
                  </a:cubicBezTo>
                  <a:lnTo>
                    <a:pt x="18325" y="15812"/>
                  </a:lnTo>
                  <a:cubicBezTo>
                    <a:pt x="18132" y="15812"/>
                    <a:pt x="18006" y="15901"/>
                    <a:pt x="18006" y="15959"/>
                  </a:cubicBezTo>
                  <a:cubicBezTo>
                    <a:pt x="18006" y="16247"/>
                    <a:pt x="17806" y="16383"/>
                    <a:pt x="17629" y="16499"/>
                  </a:cubicBezTo>
                  <a:cubicBezTo>
                    <a:pt x="17567" y="16536"/>
                    <a:pt x="17513" y="16578"/>
                    <a:pt x="17455" y="16625"/>
                  </a:cubicBezTo>
                  <a:cubicBezTo>
                    <a:pt x="17404" y="16674"/>
                    <a:pt x="17357" y="16694"/>
                    <a:pt x="17314" y="16694"/>
                  </a:cubicBezTo>
                  <a:cubicBezTo>
                    <a:pt x="17185" y="16694"/>
                    <a:pt x="17092" y="16508"/>
                    <a:pt x="17002" y="16331"/>
                  </a:cubicBezTo>
                  <a:cubicBezTo>
                    <a:pt x="16980" y="16284"/>
                    <a:pt x="16959" y="16236"/>
                    <a:pt x="16930" y="16190"/>
                  </a:cubicBezTo>
                  <a:cubicBezTo>
                    <a:pt x="16911" y="16152"/>
                    <a:pt x="16893" y="16121"/>
                    <a:pt x="16872" y="16089"/>
                  </a:cubicBezTo>
                  <a:cubicBezTo>
                    <a:pt x="16799" y="15991"/>
                    <a:pt x="16723" y="15890"/>
                    <a:pt x="16640" y="15802"/>
                  </a:cubicBezTo>
                  <a:cubicBezTo>
                    <a:pt x="16553" y="15707"/>
                    <a:pt x="16469" y="15596"/>
                    <a:pt x="16397" y="15481"/>
                  </a:cubicBezTo>
                  <a:cubicBezTo>
                    <a:pt x="16379" y="15445"/>
                    <a:pt x="16360" y="15407"/>
                    <a:pt x="16353" y="15361"/>
                  </a:cubicBezTo>
                  <a:cubicBezTo>
                    <a:pt x="16350" y="15344"/>
                    <a:pt x="16346" y="15323"/>
                    <a:pt x="16346" y="15302"/>
                  </a:cubicBezTo>
                  <a:cubicBezTo>
                    <a:pt x="16346" y="15208"/>
                    <a:pt x="16314" y="15036"/>
                    <a:pt x="16241" y="14973"/>
                  </a:cubicBezTo>
                  <a:cubicBezTo>
                    <a:pt x="16220" y="14950"/>
                    <a:pt x="16195" y="14940"/>
                    <a:pt x="16167" y="14940"/>
                  </a:cubicBezTo>
                  <a:cubicBezTo>
                    <a:pt x="16135" y="14940"/>
                    <a:pt x="16100" y="14955"/>
                    <a:pt x="16060" y="14983"/>
                  </a:cubicBezTo>
                  <a:cubicBezTo>
                    <a:pt x="15957" y="15052"/>
                    <a:pt x="15847" y="15087"/>
                    <a:pt x="15735" y="15087"/>
                  </a:cubicBezTo>
                  <a:cubicBezTo>
                    <a:pt x="15713" y="15087"/>
                    <a:pt x="15691" y="15085"/>
                    <a:pt x="15669" y="15082"/>
                  </a:cubicBezTo>
                  <a:cubicBezTo>
                    <a:pt x="15646" y="15079"/>
                    <a:pt x="15629" y="15078"/>
                    <a:pt x="15614" y="15078"/>
                  </a:cubicBezTo>
                  <a:cubicBezTo>
                    <a:pt x="15585" y="15078"/>
                    <a:pt x="15574" y="15085"/>
                    <a:pt x="15564" y="15103"/>
                  </a:cubicBezTo>
                  <a:cubicBezTo>
                    <a:pt x="15528" y="15163"/>
                    <a:pt x="15484" y="15186"/>
                    <a:pt x="15436" y="15186"/>
                  </a:cubicBezTo>
                  <a:cubicBezTo>
                    <a:pt x="15319" y="15186"/>
                    <a:pt x="15190" y="15049"/>
                    <a:pt x="15169" y="15030"/>
                  </a:cubicBezTo>
                  <a:lnTo>
                    <a:pt x="15143" y="14998"/>
                  </a:lnTo>
                  <a:lnTo>
                    <a:pt x="15143" y="2466"/>
                  </a:lnTo>
                  <a:cubicBezTo>
                    <a:pt x="15068" y="2455"/>
                    <a:pt x="14999" y="2430"/>
                    <a:pt x="14926" y="2399"/>
                  </a:cubicBezTo>
                  <a:cubicBezTo>
                    <a:pt x="14861" y="2346"/>
                    <a:pt x="14796" y="2309"/>
                    <a:pt x="14726" y="2267"/>
                  </a:cubicBezTo>
                  <a:cubicBezTo>
                    <a:pt x="14437" y="2100"/>
                    <a:pt x="14088" y="1898"/>
                    <a:pt x="13858" y="1898"/>
                  </a:cubicBezTo>
                  <a:cubicBezTo>
                    <a:pt x="13826" y="1898"/>
                    <a:pt x="13797" y="1901"/>
                    <a:pt x="13770" y="1910"/>
                  </a:cubicBezTo>
                  <a:cubicBezTo>
                    <a:pt x="13620" y="1958"/>
                    <a:pt x="13290" y="2039"/>
                    <a:pt x="13014" y="2039"/>
                  </a:cubicBezTo>
                  <a:cubicBezTo>
                    <a:pt x="12870" y="2039"/>
                    <a:pt x="12740" y="2016"/>
                    <a:pt x="12658" y="1956"/>
                  </a:cubicBezTo>
                  <a:cubicBezTo>
                    <a:pt x="12530" y="1866"/>
                    <a:pt x="12338" y="1757"/>
                    <a:pt x="12057" y="1757"/>
                  </a:cubicBezTo>
                  <a:cubicBezTo>
                    <a:pt x="11981" y="1757"/>
                    <a:pt x="11897" y="1764"/>
                    <a:pt x="11807" y="1784"/>
                  </a:cubicBezTo>
                  <a:cubicBezTo>
                    <a:pt x="11762" y="1793"/>
                    <a:pt x="11720" y="1797"/>
                    <a:pt x="11680" y="1797"/>
                  </a:cubicBezTo>
                  <a:cubicBezTo>
                    <a:pt x="11471" y="1797"/>
                    <a:pt x="11297" y="1685"/>
                    <a:pt x="11100" y="1553"/>
                  </a:cubicBezTo>
                  <a:cubicBezTo>
                    <a:pt x="10930" y="1438"/>
                    <a:pt x="10757" y="1343"/>
                    <a:pt x="10575" y="1274"/>
                  </a:cubicBezTo>
                  <a:cubicBezTo>
                    <a:pt x="10440" y="1228"/>
                    <a:pt x="10291" y="1210"/>
                    <a:pt x="10141" y="1210"/>
                  </a:cubicBezTo>
                  <a:cubicBezTo>
                    <a:pt x="9718" y="1210"/>
                    <a:pt x="9290" y="1355"/>
                    <a:pt x="9173" y="1417"/>
                  </a:cubicBezTo>
                  <a:cubicBezTo>
                    <a:pt x="9145" y="1430"/>
                    <a:pt x="9120" y="1435"/>
                    <a:pt x="9099" y="1435"/>
                  </a:cubicBezTo>
                  <a:cubicBezTo>
                    <a:pt x="9014" y="1435"/>
                    <a:pt x="8968" y="1352"/>
                    <a:pt x="8934" y="1291"/>
                  </a:cubicBezTo>
                  <a:cubicBezTo>
                    <a:pt x="8899" y="1226"/>
                    <a:pt x="8878" y="1183"/>
                    <a:pt x="8820" y="1183"/>
                  </a:cubicBezTo>
                  <a:cubicBezTo>
                    <a:pt x="8812" y="1183"/>
                    <a:pt x="8803" y="1183"/>
                    <a:pt x="8792" y="1186"/>
                  </a:cubicBezTo>
                  <a:cubicBezTo>
                    <a:pt x="8774" y="1189"/>
                    <a:pt x="8754" y="1190"/>
                    <a:pt x="8736" y="1190"/>
                  </a:cubicBezTo>
                  <a:cubicBezTo>
                    <a:pt x="8695" y="1190"/>
                    <a:pt x="8657" y="1180"/>
                    <a:pt x="8630" y="1144"/>
                  </a:cubicBezTo>
                  <a:cubicBezTo>
                    <a:pt x="8597" y="1091"/>
                    <a:pt x="8582" y="1022"/>
                    <a:pt x="8594" y="959"/>
                  </a:cubicBezTo>
                  <a:cubicBezTo>
                    <a:pt x="8597" y="875"/>
                    <a:pt x="8582" y="792"/>
                    <a:pt x="8553" y="724"/>
                  </a:cubicBezTo>
                  <a:cubicBezTo>
                    <a:pt x="8524" y="664"/>
                    <a:pt x="8447" y="645"/>
                    <a:pt x="8348" y="645"/>
                  </a:cubicBezTo>
                  <a:cubicBezTo>
                    <a:pt x="8186" y="645"/>
                    <a:pt x="7969" y="702"/>
                    <a:pt x="7839" y="735"/>
                  </a:cubicBezTo>
                  <a:cubicBezTo>
                    <a:pt x="7760" y="760"/>
                    <a:pt x="7687" y="777"/>
                    <a:pt x="7636" y="787"/>
                  </a:cubicBezTo>
                  <a:cubicBezTo>
                    <a:pt x="7618" y="790"/>
                    <a:pt x="7599" y="790"/>
                    <a:pt x="7583" y="790"/>
                  </a:cubicBezTo>
                  <a:cubicBezTo>
                    <a:pt x="7465" y="790"/>
                    <a:pt x="7395" y="732"/>
                    <a:pt x="7358" y="676"/>
                  </a:cubicBezTo>
                  <a:cubicBezTo>
                    <a:pt x="7303" y="592"/>
                    <a:pt x="7278" y="477"/>
                    <a:pt x="7286" y="361"/>
                  </a:cubicBezTo>
                  <a:cubicBezTo>
                    <a:pt x="7216" y="378"/>
                    <a:pt x="7158" y="435"/>
                    <a:pt x="7122" y="519"/>
                  </a:cubicBezTo>
                  <a:cubicBezTo>
                    <a:pt x="7064" y="655"/>
                    <a:pt x="6963" y="745"/>
                    <a:pt x="6851" y="760"/>
                  </a:cubicBezTo>
                  <a:cubicBezTo>
                    <a:pt x="6831" y="766"/>
                    <a:pt x="6812" y="768"/>
                    <a:pt x="6793" y="768"/>
                  </a:cubicBezTo>
                  <a:cubicBezTo>
                    <a:pt x="6713" y="768"/>
                    <a:pt x="6637" y="726"/>
                    <a:pt x="6576" y="651"/>
                  </a:cubicBezTo>
                  <a:cubicBezTo>
                    <a:pt x="6547" y="613"/>
                    <a:pt x="6532" y="556"/>
                    <a:pt x="6539" y="504"/>
                  </a:cubicBezTo>
                  <a:cubicBezTo>
                    <a:pt x="6547" y="403"/>
                    <a:pt x="6612" y="357"/>
                    <a:pt x="6684" y="304"/>
                  </a:cubicBezTo>
                  <a:cubicBezTo>
                    <a:pt x="6721" y="283"/>
                    <a:pt x="6753" y="246"/>
                    <a:pt x="6782" y="210"/>
                  </a:cubicBezTo>
                  <a:cubicBezTo>
                    <a:pt x="6753" y="147"/>
                    <a:pt x="6535" y="63"/>
                    <a:pt x="6467" y="36"/>
                  </a:cubicBezTo>
                  <a:cubicBezTo>
                    <a:pt x="6431" y="25"/>
                    <a:pt x="6402" y="10"/>
                    <a:pt x="6380" y="4"/>
                  </a:cubicBezTo>
                  <a:cubicBezTo>
                    <a:pt x="6373" y="1"/>
                    <a:pt x="6367" y="0"/>
                    <a:pt x="635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5" name="Google Shape;5157;p57"/>
            <p:cNvSpPr/>
            <p:nvPr/>
          </p:nvSpPr>
          <p:spPr>
            <a:xfrm>
              <a:off x="21560" y="38984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49" y="0"/>
                  </a:moveTo>
                  <a:cubicBezTo>
                    <a:pt x="12325" y="0"/>
                    <a:pt x="2927" y="13800"/>
                    <a:pt x="0" y="21600"/>
                  </a:cubicBezTo>
                  <a:cubicBezTo>
                    <a:pt x="1510" y="20657"/>
                    <a:pt x="2927" y="19200"/>
                    <a:pt x="4098" y="16457"/>
                  </a:cubicBezTo>
                  <a:cubicBezTo>
                    <a:pt x="6471" y="12000"/>
                    <a:pt x="9306" y="9257"/>
                    <a:pt x="12110" y="9000"/>
                  </a:cubicBezTo>
                  <a:cubicBezTo>
                    <a:pt x="15437" y="9000"/>
                    <a:pt x="18580" y="6600"/>
                    <a:pt x="21600" y="2657"/>
                  </a:cubicBezTo>
                  <a:cubicBezTo>
                    <a:pt x="21169" y="2057"/>
                    <a:pt x="20830" y="1457"/>
                    <a:pt x="20398" y="1200"/>
                  </a:cubicBezTo>
                  <a:lnTo>
                    <a:pt x="20398" y="857"/>
                  </a:lnTo>
                  <a:cubicBezTo>
                    <a:pt x="19659" y="257"/>
                    <a:pt x="18888" y="0"/>
                    <a:pt x="1814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6" name="Google Shape;5158;p57"/>
            <p:cNvSpPr/>
            <p:nvPr/>
          </p:nvSpPr>
          <p:spPr>
            <a:xfrm>
              <a:off x="324137" y="448233"/>
              <a:ext cx="428506" cy="2108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20" y="0"/>
                  </a:moveTo>
                  <a:cubicBezTo>
                    <a:pt x="11105" y="15"/>
                    <a:pt x="11084" y="146"/>
                    <a:pt x="11081" y="288"/>
                  </a:cubicBezTo>
                  <a:lnTo>
                    <a:pt x="11081" y="380"/>
                  </a:lnTo>
                  <a:lnTo>
                    <a:pt x="11038" y="380"/>
                  </a:lnTo>
                  <a:lnTo>
                    <a:pt x="814" y="492"/>
                  </a:lnTo>
                  <a:cubicBezTo>
                    <a:pt x="879" y="662"/>
                    <a:pt x="870" y="818"/>
                    <a:pt x="862" y="964"/>
                  </a:cubicBezTo>
                  <a:cubicBezTo>
                    <a:pt x="856" y="1067"/>
                    <a:pt x="858" y="1169"/>
                    <a:pt x="867" y="1271"/>
                  </a:cubicBezTo>
                  <a:cubicBezTo>
                    <a:pt x="899" y="1515"/>
                    <a:pt x="894" y="1856"/>
                    <a:pt x="824" y="2035"/>
                  </a:cubicBezTo>
                  <a:cubicBezTo>
                    <a:pt x="794" y="2121"/>
                    <a:pt x="749" y="2162"/>
                    <a:pt x="704" y="2162"/>
                  </a:cubicBezTo>
                  <a:cubicBezTo>
                    <a:pt x="643" y="2162"/>
                    <a:pt x="581" y="2085"/>
                    <a:pt x="561" y="1943"/>
                  </a:cubicBezTo>
                  <a:cubicBezTo>
                    <a:pt x="543" y="1807"/>
                    <a:pt x="575" y="1665"/>
                    <a:pt x="637" y="1603"/>
                  </a:cubicBezTo>
                  <a:cubicBezTo>
                    <a:pt x="664" y="1573"/>
                    <a:pt x="666" y="1490"/>
                    <a:pt x="659" y="1422"/>
                  </a:cubicBezTo>
                  <a:cubicBezTo>
                    <a:pt x="650" y="1359"/>
                    <a:pt x="628" y="1301"/>
                    <a:pt x="608" y="1301"/>
                  </a:cubicBezTo>
                  <a:cubicBezTo>
                    <a:pt x="606" y="1301"/>
                    <a:pt x="604" y="1301"/>
                    <a:pt x="602" y="1301"/>
                  </a:cubicBezTo>
                  <a:cubicBezTo>
                    <a:pt x="577" y="1301"/>
                    <a:pt x="552" y="1277"/>
                    <a:pt x="534" y="1242"/>
                  </a:cubicBezTo>
                  <a:cubicBezTo>
                    <a:pt x="513" y="1188"/>
                    <a:pt x="498" y="1120"/>
                    <a:pt x="493" y="1052"/>
                  </a:cubicBezTo>
                  <a:lnTo>
                    <a:pt x="491" y="1052"/>
                  </a:lnTo>
                  <a:lnTo>
                    <a:pt x="467" y="1061"/>
                  </a:lnTo>
                  <a:cubicBezTo>
                    <a:pt x="455" y="1061"/>
                    <a:pt x="443" y="1067"/>
                    <a:pt x="431" y="1071"/>
                  </a:cubicBezTo>
                  <a:lnTo>
                    <a:pt x="404" y="1077"/>
                  </a:lnTo>
                  <a:cubicBezTo>
                    <a:pt x="395" y="1077"/>
                    <a:pt x="383" y="1081"/>
                    <a:pt x="371" y="1081"/>
                  </a:cubicBezTo>
                  <a:lnTo>
                    <a:pt x="290" y="1081"/>
                  </a:lnTo>
                  <a:cubicBezTo>
                    <a:pt x="268" y="1081"/>
                    <a:pt x="246" y="1081"/>
                    <a:pt x="225" y="1077"/>
                  </a:cubicBezTo>
                  <a:lnTo>
                    <a:pt x="206" y="1077"/>
                  </a:lnTo>
                  <a:cubicBezTo>
                    <a:pt x="179" y="1071"/>
                    <a:pt x="153" y="1071"/>
                    <a:pt x="127" y="1067"/>
                  </a:cubicBezTo>
                  <a:lnTo>
                    <a:pt x="120" y="1067"/>
                  </a:lnTo>
                  <a:lnTo>
                    <a:pt x="40" y="1048"/>
                  </a:lnTo>
                  <a:lnTo>
                    <a:pt x="19" y="1042"/>
                  </a:lnTo>
                  <a:lnTo>
                    <a:pt x="0" y="1038"/>
                  </a:lnTo>
                  <a:cubicBezTo>
                    <a:pt x="24" y="1369"/>
                    <a:pt x="83" y="1680"/>
                    <a:pt x="179" y="1953"/>
                  </a:cubicBezTo>
                  <a:cubicBezTo>
                    <a:pt x="232" y="2089"/>
                    <a:pt x="263" y="2249"/>
                    <a:pt x="273" y="2421"/>
                  </a:cubicBezTo>
                  <a:cubicBezTo>
                    <a:pt x="283" y="2537"/>
                    <a:pt x="287" y="2586"/>
                    <a:pt x="331" y="2635"/>
                  </a:cubicBezTo>
                  <a:cubicBezTo>
                    <a:pt x="455" y="2771"/>
                    <a:pt x="450" y="2898"/>
                    <a:pt x="441" y="2952"/>
                  </a:cubicBezTo>
                  <a:cubicBezTo>
                    <a:pt x="433" y="2994"/>
                    <a:pt x="413" y="3065"/>
                    <a:pt x="342" y="3065"/>
                  </a:cubicBezTo>
                  <a:cubicBezTo>
                    <a:pt x="331" y="3065"/>
                    <a:pt x="318" y="3062"/>
                    <a:pt x="304" y="3059"/>
                  </a:cubicBezTo>
                  <a:lnTo>
                    <a:pt x="290" y="3059"/>
                  </a:lnTo>
                  <a:cubicBezTo>
                    <a:pt x="290" y="3102"/>
                    <a:pt x="290" y="3141"/>
                    <a:pt x="290" y="3186"/>
                  </a:cubicBezTo>
                  <a:cubicBezTo>
                    <a:pt x="297" y="3351"/>
                    <a:pt x="292" y="3517"/>
                    <a:pt x="280" y="3677"/>
                  </a:cubicBezTo>
                  <a:cubicBezTo>
                    <a:pt x="256" y="3959"/>
                    <a:pt x="249" y="4413"/>
                    <a:pt x="242" y="4816"/>
                  </a:cubicBezTo>
                  <a:cubicBezTo>
                    <a:pt x="237" y="5133"/>
                    <a:pt x="232" y="5406"/>
                    <a:pt x="220" y="5552"/>
                  </a:cubicBezTo>
                  <a:cubicBezTo>
                    <a:pt x="208" y="5679"/>
                    <a:pt x="187" y="5805"/>
                    <a:pt x="160" y="5922"/>
                  </a:cubicBezTo>
                  <a:cubicBezTo>
                    <a:pt x="110" y="6185"/>
                    <a:pt x="53" y="6477"/>
                    <a:pt x="115" y="6668"/>
                  </a:cubicBezTo>
                  <a:cubicBezTo>
                    <a:pt x="249" y="7096"/>
                    <a:pt x="299" y="7583"/>
                    <a:pt x="244" y="7973"/>
                  </a:cubicBezTo>
                  <a:cubicBezTo>
                    <a:pt x="189" y="8377"/>
                    <a:pt x="198" y="8606"/>
                    <a:pt x="283" y="8898"/>
                  </a:cubicBezTo>
                  <a:cubicBezTo>
                    <a:pt x="331" y="9073"/>
                    <a:pt x="337" y="9293"/>
                    <a:pt x="342" y="9492"/>
                  </a:cubicBezTo>
                  <a:cubicBezTo>
                    <a:pt x="345" y="9647"/>
                    <a:pt x="350" y="9823"/>
                    <a:pt x="381" y="9862"/>
                  </a:cubicBezTo>
                  <a:cubicBezTo>
                    <a:pt x="476" y="9974"/>
                    <a:pt x="572" y="10193"/>
                    <a:pt x="678" y="10549"/>
                  </a:cubicBezTo>
                  <a:cubicBezTo>
                    <a:pt x="699" y="10627"/>
                    <a:pt x="733" y="10689"/>
                    <a:pt x="776" y="10719"/>
                  </a:cubicBezTo>
                  <a:cubicBezTo>
                    <a:pt x="827" y="10763"/>
                    <a:pt x="865" y="10812"/>
                    <a:pt x="877" y="11011"/>
                  </a:cubicBezTo>
                  <a:lnTo>
                    <a:pt x="877" y="11026"/>
                  </a:lnTo>
                  <a:cubicBezTo>
                    <a:pt x="891" y="11308"/>
                    <a:pt x="891" y="11314"/>
                    <a:pt x="999" y="11406"/>
                  </a:cubicBezTo>
                  <a:cubicBezTo>
                    <a:pt x="1131" y="11523"/>
                    <a:pt x="1102" y="11791"/>
                    <a:pt x="1085" y="11947"/>
                  </a:cubicBezTo>
                  <a:cubicBezTo>
                    <a:pt x="1081" y="11990"/>
                    <a:pt x="1076" y="12035"/>
                    <a:pt x="1076" y="12083"/>
                  </a:cubicBezTo>
                  <a:cubicBezTo>
                    <a:pt x="1076" y="12204"/>
                    <a:pt x="1258" y="12526"/>
                    <a:pt x="1418" y="12818"/>
                  </a:cubicBezTo>
                  <a:lnTo>
                    <a:pt x="1450" y="12876"/>
                  </a:lnTo>
                  <a:cubicBezTo>
                    <a:pt x="1538" y="13018"/>
                    <a:pt x="1589" y="13242"/>
                    <a:pt x="1581" y="13470"/>
                  </a:cubicBezTo>
                  <a:cubicBezTo>
                    <a:pt x="1581" y="13499"/>
                    <a:pt x="1584" y="13529"/>
                    <a:pt x="1586" y="13558"/>
                  </a:cubicBezTo>
                  <a:cubicBezTo>
                    <a:pt x="1593" y="13563"/>
                    <a:pt x="1603" y="13563"/>
                    <a:pt x="1610" y="13563"/>
                  </a:cubicBezTo>
                  <a:cubicBezTo>
                    <a:pt x="1787" y="13563"/>
                    <a:pt x="1953" y="13778"/>
                    <a:pt x="2099" y="13967"/>
                  </a:cubicBezTo>
                  <a:cubicBezTo>
                    <a:pt x="2172" y="14061"/>
                    <a:pt x="2217" y="14077"/>
                    <a:pt x="2259" y="14077"/>
                  </a:cubicBezTo>
                  <a:cubicBezTo>
                    <a:pt x="2270" y="14077"/>
                    <a:pt x="2280" y="14075"/>
                    <a:pt x="2291" y="14075"/>
                  </a:cubicBezTo>
                  <a:cubicBezTo>
                    <a:pt x="2300" y="14074"/>
                    <a:pt x="2309" y="14073"/>
                    <a:pt x="2319" y="14073"/>
                  </a:cubicBezTo>
                  <a:cubicBezTo>
                    <a:pt x="2347" y="14073"/>
                    <a:pt x="2374" y="14078"/>
                    <a:pt x="2401" y="14089"/>
                  </a:cubicBezTo>
                  <a:cubicBezTo>
                    <a:pt x="2528" y="14148"/>
                    <a:pt x="2738" y="14650"/>
                    <a:pt x="2784" y="15001"/>
                  </a:cubicBezTo>
                  <a:cubicBezTo>
                    <a:pt x="2801" y="15137"/>
                    <a:pt x="2823" y="15273"/>
                    <a:pt x="2851" y="15404"/>
                  </a:cubicBezTo>
                  <a:lnTo>
                    <a:pt x="3697" y="15176"/>
                  </a:lnTo>
                  <a:lnTo>
                    <a:pt x="3712" y="15199"/>
                  </a:lnTo>
                  <a:cubicBezTo>
                    <a:pt x="3714" y="15199"/>
                    <a:pt x="3970" y="15565"/>
                    <a:pt x="4111" y="15633"/>
                  </a:cubicBezTo>
                  <a:cubicBezTo>
                    <a:pt x="4258" y="15702"/>
                    <a:pt x="4986" y="16251"/>
                    <a:pt x="5077" y="16315"/>
                  </a:cubicBezTo>
                  <a:lnTo>
                    <a:pt x="6110" y="16300"/>
                  </a:lnTo>
                  <a:lnTo>
                    <a:pt x="6234" y="15974"/>
                  </a:lnTo>
                  <a:lnTo>
                    <a:pt x="6860" y="15974"/>
                  </a:lnTo>
                  <a:lnTo>
                    <a:pt x="6874" y="15998"/>
                  </a:lnTo>
                  <a:cubicBezTo>
                    <a:pt x="7047" y="16344"/>
                    <a:pt x="7248" y="16719"/>
                    <a:pt x="7283" y="16753"/>
                  </a:cubicBezTo>
                  <a:cubicBezTo>
                    <a:pt x="7346" y="16796"/>
                    <a:pt x="7552" y="17168"/>
                    <a:pt x="7552" y="17435"/>
                  </a:cubicBezTo>
                  <a:cubicBezTo>
                    <a:pt x="7552" y="17626"/>
                    <a:pt x="7590" y="17772"/>
                    <a:pt x="7660" y="17840"/>
                  </a:cubicBezTo>
                  <a:cubicBezTo>
                    <a:pt x="7689" y="17869"/>
                    <a:pt x="7735" y="17922"/>
                    <a:pt x="7784" y="17986"/>
                  </a:cubicBezTo>
                  <a:cubicBezTo>
                    <a:pt x="7866" y="18078"/>
                    <a:pt x="8008" y="18249"/>
                    <a:pt x="8058" y="18278"/>
                  </a:cubicBezTo>
                  <a:cubicBezTo>
                    <a:pt x="8067" y="18249"/>
                    <a:pt x="8079" y="18190"/>
                    <a:pt x="8091" y="18146"/>
                  </a:cubicBezTo>
                  <a:cubicBezTo>
                    <a:pt x="8105" y="18083"/>
                    <a:pt x="8123" y="18025"/>
                    <a:pt x="8139" y="17957"/>
                  </a:cubicBezTo>
                  <a:cubicBezTo>
                    <a:pt x="8149" y="17922"/>
                    <a:pt x="8158" y="17893"/>
                    <a:pt x="8170" y="17859"/>
                  </a:cubicBezTo>
                  <a:cubicBezTo>
                    <a:pt x="8220" y="17706"/>
                    <a:pt x="8283" y="17577"/>
                    <a:pt x="8367" y="17577"/>
                  </a:cubicBezTo>
                  <a:cubicBezTo>
                    <a:pt x="8368" y="17577"/>
                    <a:pt x="8370" y="17577"/>
                    <a:pt x="8372" y="17577"/>
                  </a:cubicBezTo>
                  <a:cubicBezTo>
                    <a:pt x="8491" y="17591"/>
                    <a:pt x="8743" y="17723"/>
                    <a:pt x="8915" y="17986"/>
                  </a:cubicBezTo>
                  <a:cubicBezTo>
                    <a:pt x="8937" y="18019"/>
                    <a:pt x="8958" y="18058"/>
                    <a:pt x="8980" y="18097"/>
                  </a:cubicBezTo>
                  <a:cubicBezTo>
                    <a:pt x="8999" y="18136"/>
                    <a:pt x="9016" y="18181"/>
                    <a:pt x="9033" y="18224"/>
                  </a:cubicBezTo>
                  <a:cubicBezTo>
                    <a:pt x="9052" y="18282"/>
                    <a:pt x="9066" y="18350"/>
                    <a:pt x="9078" y="18418"/>
                  </a:cubicBezTo>
                  <a:cubicBezTo>
                    <a:pt x="9145" y="18901"/>
                    <a:pt x="9349" y="19295"/>
                    <a:pt x="9416" y="19398"/>
                  </a:cubicBezTo>
                  <a:cubicBezTo>
                    <a:pt x="9469" y="19480"/>
                    <a:pt x="9478" y="19622"/>
                    <a:pt x="9486" y="19762"/>
                  </a:cubicBezTo>
                  <a:cubicBezTo>
                    <a:pt x="9488" y="19846"/>
                    <a:pt x="9498" y="19929"/>
                    <a:pt x="9517" y="20002"/>
                  </a:cubicBezTo>
                  <a:cubicBezTo>
                    <a:pt x="9541" y="20085"/>
                    <a:pt x="9558" y="20182"/>
                    <a:pt x="9567" y="20280"/>
                  </a:cubicBezTo>
                  <a:cubicBezTo>
                    <a:pt x="9572" y="20333"/>
                    <a:pt x="9579" y="20381"/>
                    <a:pt x="9591" y="20430"/>
                  </a:cubicBezTo>
                  <a:cubicBezTo>
                    <a:pt x="9622" y="20436"/>
                    <a:pt x="9670" y="20479"/>
                    <a:pt x="9764" y="20566"/>
                  </a:cubicBezTo>
                  <a:cubicBezTo>
                    <a:pt x="9874" y="20672"/>
                    <a:pt x="10025" y="20810"/>
                    <a:pt x="10103" y="20810"/>
                  </a:cubicBezTo>
                  <a:cubicBezTo>
                    <a:pt x="10104" y="20810"/>
                    <a:pt x="10105" y="20810"/>
                    <a:pt x="10106" y="20810"/>
                  </a:cubicBezTo>
                  <a:lnTo>
                    <a:pt x="10137" y="20810"/>
                  </a:lnTo>
                  <a:lnTo>
                    <a:pt x="10149" y="20815"/>
                  </a:lnTo>
                  <a:lnTo>
                    <a:pt x="10161" y="20820"/>
                  </a:lnTo>
                  <a:lnTo>
                    <a:pt x="10176" y="20829"/>
                  </a:lnTo>
                  <a:lnTo>
                    <a:pt x="10195" y="20845"/>
                  </a:lnTo>
                  <a:lnTo>
                    <a:pt x="10211" y="20854"/>
                  </a:lnTo>
                  <a:lnTo>
                    <a:pt x="10216" y="20859"/>
                  </a:lnTo>
                  <a:cubicBezTo>
                    <a:pt x="10197" y="20722"/>
                    <a:pt x="10163" y="20596"/>
                    <a:pt x="10114" y="20494"/>
                  </a:cubicBezTo>
                  <a:cubicBezTo>
                    <a:pt x="10077" y="20397"/>
                    <a:pt x="10042" y="20303"/>
                    <a:pt x="10049" y="20196"/>
                  </a:cubicBezTo>
                  <a:cubicBezTo>
                    <a:pt x="10058" y="20105"/>
                    <a:pt x="10085" y="20027"/>
                    <a:pt x="10123" y="19978"/>
                  </a:cubicBezTo>
                  <a:cubicBezTo>
                    <a:pt x="10221" y="19826"/>
                    <a:pt x="10205" y="19714"/>
                    <a:pt x="10183" y="19577"/>
                  </a:cubicBezTo>
                  <a:cubicBezTo>
                    <a:pt x="10168" y="19485"/>
                    <a:pt x="10147" y="19344"/>
                    <a:pt x="10216" y="19252"/>
                  </a:cubicBezTo>
                  <a:cubicBezTo>
                    <a:pt x="10240" y="19213"/>
                    <a:pt x="10272" y="19184"/>
                    <a:pt x="10300" y="19145"/>
                  </a:cubicBezTo>
                  <a:cubicBezTo>
                    <a:pt x="10377" y="19061"/>
                    <a:pt x="10470" y="18954"/>
                    <a:pt x="10470" y="18853"/>
                  </a:cubicBezTo>
                  <a:cubicBezTo>
                    <a:pt x="10468" y="18779"/>
                    <a:pt x="10482" y="18701"/>
                    <a:pt x="10508" y="18648"/>
                  </a:cubicBezTo>
                  <a:cubicBezTo>
                    <a:pt x="10540" y="18594"/>
                    <a:pt x="10584" y="18576"/>
                    <a:pt x="10633" y="18576"/>
                  </a:cubicBezTo>
                  <a:cubicBezTo>
                    <a:pt x="10668" y="18576"/>
                    <a:pt x="10706" y="18584"/>
                    <a:pt x="10744" y="18594"/>
                  </a:cubicBezTo>
                  <a:cubicBezTo>
                    <a:pt x="10747" y="18595"/>
                    <a:pt x="10750" y="18595"/>
                    <a:pt x="10753" y="18595"/>
                  </a:cubicBezTo>
                  <a:cubicBezTo>
                    <a:pt x="10812" y="18595"/>
                    <a:pt x="10911" y="18473"/>
                    <a:pt x="10990" y="18302"/>
                  </a:cubicBezTo>
                  <a:cubicBezTo>
                    <a:pt x="11046" y="18181"/>
                    <a:pt x="11062" y="18097"/>
                    <a:pt x="11060" y="18078"/>
                  </a:cubicBezTo>
                  <a:cubicBezTo>
                    <a:pt x="11048" y="17996"/>
                    <a:pt x="11057" y="17908"/>
                    <a:pt x="11084" y="17844"/>
                  </a:cubicBezTo>
                  <a:cubicBezTo>
                    <a:pt x="11104" y="17802"/>
                    <a:pt x="11133" y="17786"/>
                    <a:pt x="11172" y="17786"/>
                  </a:cubicBezTo>
                  <a:cubicBezTo>
                    <a:pt x="11205" y="17786"/>
                    <a:pt x="11246" y="17799"/>
                    <a:pt x="11295" y="17820"/>
                  </a:cubicBezTo>
                  <a:cubicBezTo>
                    <a:pt x="11303" y="17823"/>
                    <a:pt x="11310" y="17824"/>
                    <a:pt x="11317" y="17824"/>
                  </a:cubicBezTo>
                  <a:cubicBezTo>
                    <a:pt x="11351" y="17824"/>
                    <a:pt x="11367" y="17781"/>
                    <a:pt x="11393" y="17684"/>
                  </a:cubicBezTo>
                  <a:cubicBezTo>
                    <a:pt x="11411" y="17613"/>
                    <a:pt x="11441" y="17506"/>
                    <a:pt x="11499" y="17506"/>
                  </a:cubicBezTo>
                  <a:cubicBezTo>
                    <a:pt x="11510" y="17506"/>
                    <a:pt x="11521" y="17510"/>
                    <a:pt x="11534" y="17518"/>
                  </a:cubicBezTo>
                  <a:cubicBezTo>
                    <a:pt x="11558" y="17538"/>
                    <a:pt x="11582" y="17557"/>
                    <a:pt x="11603" y="17571"/>
                  </a:cubicBezTo>
                  <a:cubicBezTo>
                    <a:pt x="11623" y="17591"/>
                    <a:pt x="11645" y="17606"/>
                    <a:pt x="11666" y="17620"/>
                  </a:cubicBezTo>
                  <a:cubicBezTo>
                    <a:pt x="11669" y="17542"/>
                    <a:pt x="11695" y="17479"/>
                    <a:pt x="11731" y="17460"/>
                  </a:cubicBezTo>
                  <a:cubicBezTo>
                    <a:pt x="11740" y="17454"/>
                    <a:pt x="11749" y="17452"/>
                    <a:pt x="11759" y="17452"/>
                  </a:cubicBezTo>
                  <a:cubicBezTo>
                    <a:pt x="11814" y="17452"/>
                    <a:pt x="11879" y="17532"/>
                    <a:pt x="11927" y="17669"/>
                  </a:cubicBezTo>
                  <a:cubicBezTo>
                    <a:pt x="11967" y="17758"/>
                    <a:pt x="12023" y="17806"/>
                    <a:pt x="12081" y="17806"/>
                  </a:cubicBezTo>
                  <a:cubicBezTo>
                    <a:pt x="12093" y="17806"/>
                    <a:pt x="12104" y="17805"/>
                    <a:pt x="12117" y="17801"/>
                  </a:cubicBezTo>
                  <a:cubicBezTo>
                    <a:pt x="12150" y="17781"/>
                    <a:pt x="12155" y="17742"/>
                    <a:pt x="12155" y="17727"/>
                  </a:cubicBezTo>
                  <a:cubicBezTo>
                    <a:pt x="12155" y="17649"/>
                    <a:pt x="12179" y="17587"/>
                    <a:pt x="12215" y="17557"/>
                  </a:cubicBezTo>
                  <a:cubicBezTo>
                    <a:pt x="12222" y="17553"/>
                    <a:pt x="12230" y="17550"/>
                    <a:pt x="12238" y="17550"/>
                  </a:cubicBezTo>
                  <a:cubicBezTo>
                    <a:pt x="12293" y="17550"/>
                    <a:pt x="12363" y="17658"/>
                    <a:pt x="12481" y="17918"/>
                  </a:cubicBezTo>
                  <a:cubicBezTo>
                    <a:pt x="12553" y="18068"/>
                    <a:pt x="12584" y="18068"/>
                    <a:pt x="12673" y="18068"/>
                  </a:cubicBezTo>
                  <a:cubicBezTo>
                    <a:pt x="12701" y="18068"/>
                    <a:pt x="12730" y="18068"/>
                    <a:pt x="12766" y="18073"/>
                  </a:cubicBezTo>
                  <a:cubicBezTo>
                    <a:pt x="12785" y="18075"/>
                    <a:pt x="12801" y="18076"/>
                    <a:pt x="12814" y="18076"/>
                  </a:cubicBezTo>
                  <a:cubicBezTo>
                    <a:pt x="12877" y="18076"/>
                    <a:pt x="12880" y="18047"/>
                    <a:pt x="12885" y="17898"/>
                  </a:cubicBezTo>
                  <a:lnTo>
                    <a:pt x="12885" y="17883"/>
                  </a:lnTo>
                  <a:cubicBezTo>
                    <a:pt x="12885" y="17834"/>
                    <a:pt x="12900" y="17786"/>
                    <a:pt x="12926" y="17766"/>
                  </a:cubicBezTo>
                  <a:cubicBezTo>
                    <a:pt x="12933" y="17762"/>
                    <a:pt x="12938" y="17760"/>
                    <a:pt x="12944" y="17760"/>
                  </a:cubicBezTo>
                  <a:cubicBezTo>
                    <a:pt x="12978" y="17760"/>
                    <a:pt x="13009" y="17830"/>
                    <a:pt x="13058" y="17941"/>
                  </a:cubicBezTo>
                  <a:cubicBezTo>
                    <a:pt x="13115" y="18073"/>
                    <a:pt x="13200" y="18259"/>
                    <a:pt x="13267" y="18272"/>
                  </a:cubicBezTo>
                  <a:lnTo>
                    <a:pt x="13276" y="18272"/>
                  </a:lnTo>
                  <a:cubicBezTo>
                    <a:pt x="13238" y="18190"/>
                    <a:pt x="13197" y="18112"/>
                    <a:pt x="13152" y="18048"/>
                  </a:cubicBezTo>
                  <a:cubicBezTo>
                    <a:pt x="13067" y="17912"/>
                    <a:pt x="13085" y="17791"/>
                    <a:pt x="13094" y="17723"/>
                  </a:cubicBezTo>
                  <a:cubicBezTo>
                    <a:pt x="13101" y="17669"/>
                    <a:pt x="13101" y="17659"/>
                    <a:pt x="13077" y="17626"/>
                  </a:cubicBezTo>
                  <a:cubicBezTo>
                    <a:pt x="13041" y="17581"/>
                    <a:pt x="13027" y="17493"/>
                    <a:pt x="13041" y="17415"/>
                  </a:cubicBezTo>
                  <a:cubicBezTo>
                    <a:pt x="13073" y="17236"/>
                    <a:pt x="13252" y="17122"/>
                    <a:pt x="13403" y="17122"/>
                  </a:cubicBezTo>
                  <a:cubicBezTo>
                    <a:pt x="13412" y="17122"/>
                    <a:pt x="13421" y="17122"/>
                    <a:pt x="13430" y="17123"/>
                  </a:cubicBezTo>
                  <a:cubicBezTo>
                    <a:pt x="13475" y="17129"/>
                    <a:pt x="13518" y="17139"/>
                    <a:pt x="13562" y="17153"/>
                  </a:cubicBezTo>
                  <a:cubicBezTo>
                    <a:pt x="13576" y="17157"/>
                    <a:pt x="13588" y="17160"/>
                    <a:pt x="13597" y="17160"/>
                  </a:cubicBezTo>
                  <a:cubicBezTo>
                    <a:pt x="13621" y="17160"/>
                    <a:pt x="13628" y="17137"/>
                    <a:pt x="13655" y="17051"/>
                  </a:cubicBezTo>
                  <a:cubicBezTo>
                    <a:pt x="13692" y="16934"/>
                    <a:pt x="13731" y="16908"/>
                    <a:pt x="13759" y="16908"/>
                  </a:cubicBezTo>
                  <a:cubicBezTo>
                    <a:pt x="13769" y="16908"/>
                    <a:pt x="13777" y="16911"/>
                    <a:pt x="13784" y="16913"/>
                  </a:cubicBezTo>
                  <a:cubicBezTo>
                    <a:pt x="13849" y="16952"/>
                    <a:pt x="13885" y="17123"/>
                    <a:pt x="13887" y="17279"/>
                  </a:cubicBezTo>
                  <a:cubicBezTo>
                    <a:pt x="13921" y="17279"/>
                    <a:pt x="14012" y="17230"/>
                    <a:pt x="14074" y="17197"/>
                  </a:cubicBezTo>
                  <a:cubicBezTo>
                    <a:pt x="14167" y="17148"/>
                    <a:pt x="14263" y="17090"/>
                    <a:pt x="14343" y="17090"/>
                  </a:cubicBezTo>
                  <a:cubicBezTo>
                    <a:pt x="14529" y="17090"/>
                    <a:pt x="14713" y="17411"/>
                    <a:pt x="14735" y="17674"/>
                  </a:cubicBezTo>
                  <a:cubicBezTo>
                    <a:pt x="14737" y="17727"/>
                    <a:pt x="14757" y="17776"/>
                    <a:pt x="14783" y="17795"/>
                  </a:cubicBezTo>
                  <a:cubicBezTo>
                    <a:pt x="14791" y="17802"/>
                    <a:pt x="14801" y="17806"/>
                    <a:pt x="14811" y="17806"/>
                  </a:cubicBezTo>
                  <a:cubicBezTo>
                    <a:pt x="14843" y="17806"/>
                    <a:pt x="14881" y="17770"/>
                    <a:pt x="14920" y="17703"/>
                  </a:cubicBezTo>
                  <a:lnTo>
                    <a:pt x="14961" y="17630"/>
                  </a:lnTo>
                  <a:cubicBezTo>
                    <a:pt x="15030" y="17503"/>
                    <a:pt x="15114" y="17353"/>
                    <a:pt x="15200" y="17353"/>
                  </a:cubicBezTo>
                  <a:cubicBezTo>
                    <a:pt x="15251" y="17353"/>
                    <a:pt x="15296" y="17396"/>
                    <a:pt x="15329" y="17474"/>
                  </a:cubicBezTo>
                  <a:cubicBezTo>
                    <a:pt x="15385" y="17587"/>
                    <a:pt x="15440" y="17717"/>
                    <a:pt x="15500" y="17859"/>
                  </a:cubicBezTo>
                  <a:cubicBezTo>
                    <a:pt x="15562" y="18010"/>
                    <a:pt x="15629" y="18165"/>
                    <a:pt x="15703" y="18317"/>
                  </a:cubicBezTo>
                  <a:cubicBezTo>
                    <a:pt x="15802" y="18516"/>
                    <a:pt x="15763" y="18755"/>
                    <a:pt x="15732" y="18925"/>
                  </a:cubicBezTo>
                  <a:cubicBezTo>
                    <a:pt x="15711" y="19051"/>
                    <a:pt x="15698" y="19135"/>
                    <a:pt x="15715" y="19188"/>
                  </a:cubicBezTo>
                  <a:cubicBezTo>
                    <a:pt x="15746" y="19285"/>
                    <a:pt x="15763" y="19398"/>
                    <a:pt x="15763" y="19515"/>
                  </a:cubicBezTo>
                  <a:cubicBezTo>
                    <a:pt x="15770" y="19671"/>
                    <a:pt x="15778" y="19801"/>
                    <a:pt x="15861" y="19924"/>
                  </a:cubicBezTo>
                  <a:cubicBezTo>
                    <a:pt x="15969" y="20075"/>
                    <a:pt x="15969" y="20313"/>
                    <a:pt x="15969" y="20484"/>
                  </a:cubicBezTo>
                  <a:cubicBezTo>
                    <a:pt x="15969" y="20660"/>
                    <a:pt x="15974" y="20693"/>
                    <a:pt x="15998" y="20703"/>
                  </a:cubicBezTo>
                  <a:cubicBezTo>
                    <a:pt x="16158" y="20786"/>
                    <a:pt x="16271" y="21258"/>
                    <a:pt x="16288" y="21433"/>
                  </a:cubicBezTo>
                  <a:cubicBezTo>
                    <a:pt x="16292" y="21485"/>
                    <a:pt x="16375" y="21600"/>
                    <a:pt x="16439" y="21600"/>
                  </a:cubicBezTo>
                  <a:cubicBezTo>
                    <a:pt x="16441" y="21600"/>
                    <a:pt x="16444" y="21600"/>
                    <a:pt x="16446" y="21599"/>
                  </a:cubicBezTo>
                  <a:cubicBezTo>
                    <a:pt x="16477" y="21599"/>
                    <a:pt x="16480" y="21575"/>
                    <a:pt x="16482" y="21540"/>
                  </a:cubicBezTo>
                  <a:cubicBezTo>
                    <a:pt x="16490" y="21380"/>
                    <a:pt x="16530" y="21209"/>
                    <a:pt x="16571" y="21049"/>
                  </a:cubicBezTo>
                  <a:cubicBezTo>
                    <a:pt x="16607" y="20903"/>
                    <a:pt x="16640" y="20761"/>
                    <a:pt x="16648" y="20644"/>
                  </a:cubicBezTo>
                  <a:cubicBezTo>
                    <a:pt x="16662" y="20406"/>
                    <a:pt x="16552" y="19466"/>
                    <a:pt x="16448" y="19174"/>
                  </a:cubicBezTo>
                  <a:cubicBezTo>
                    <a:pt x="16405" y="19067"/>
                    <a:pt x="16386" y="18925"/>
                    <a:pt x="16394" y="18784"/>
                  </a:cubicBezTo>
                  <a:cubicBezTo>
                    <a:pt x="16398" y="18691"/>
                    <a:pt x="16401" y="18609"/>
                    <a:pt x="16341" y="18453"/>
                  </a:cubicBezTo>
                  <a:cubicBezTo>
                    <a:pt x="16204" y="18087"/>
                    <a:pt x="16115" y="17454"/>
                    <a:pt x="16123" y="16909"/>
                  </a:cubicBezTo>
                  <a:cubicBezTo>
                    <a:pt x="16132" y="16374"/>
                    <a:pt x="16422" y="15536"/>
                    <a:pt x="16578" y="15258"/>
                  </a:cubicBezTo>
                  <a:cubicBezTo>
                    <a:pt x="16640" y="15156"/>
                    <a:pt x="16712" y="15083"/>
                    <a:pt x="16789" y="15059"/>
                  </a:cubicBezTo>
                  <a:cubicBezTo>
                    <a:pt x="16863" y="15020"/>
                    <a:pt x="16887" y="15001"/>
                    <a:pt x="16897" y="14913"/>
                  </a:cubicBezTo>
                  <a:cubicBezTo>
                    <a:pt x="16935" y="14605"/>
                    <a:pt x="17124" y="14241"/>
                    <a:pt x="17249" y="14241"/>
                  </a:cubicBezTo>
                  <a:lnTo>
                    <a:pt x="17296" y="14241"/>
                  </a:lnTo>
                  <a:cubicBezTo>
                    <a:pt x="17308" y="14241"/>
                    <a:pt x="17318" y="14241"/>
                    <a:pt x="17327" y="14241"/>
                  </a:cubicBezTo>
                  <a:cubicBezTo>
                    <a:pt x="17405" y="14241"/>
                    <a:pt x="17422" y="14221"/>
                    <a:pt x="17429" y="14144"/>
                  </a:cubicBezTo>
                  <a:cubicBezTo>
                    <a:pt x="17448" y="13865"/>
                    <a:pt x="17644" y="13577"/>
                    <a:pt x="17864" y="13509"/>
                  </a:cubicBezTo>
                  <a:cubicBezTo>
                    <a:pt x="17936" y="13490"/>
                    <a:pt x="17946" y="13451"/>
                    <a:pt x="17946" y="13451"/>
                  </a:cubicBezTo>
                  <a:cubicBezTo>
                    <a:pt x="17953" y="13417"/>
                    <a:pt x="17920" y="13310"/>
                    <a:pt x="17898" y="13246"/>
                  </a:cubicBezTo>
                  <a:cubicBezTo>
                    <a:pt x="17886" y="13213"/>
                    <a:pt x="17874" y="13178"/>
                    <a:pt x="17864" y="13145"/>
                  </a:cubicBezTo>
                  <a:cubicBezTo>
                    <a:pt x="17821" y="13003"/>
                    <a:pt x="17841" y="12814"/>
                    <a:pt x="17910" y="12720"/>
                  </a:cubicBezTo>
                  <a:cubicBezTo>
                    <a:pt x="17925" y="12700"/>
                    <a:pt x="17941" y="12690"/>
                    <a:pt x="17958" y="12690"/>
                  </a:cubicBezTo>
                  <a:cubicBezTo>
                    <a:pt x="17987" y="12690"/>
                    <a:pt x="18017" y="12723"/>
                    <a:pt x="18032" y="12779"/>
                  </a:cubicBezTo>
                  <a:cubicBezTo>
                    <a:pt x="18047" y="12814"/>
                    <a:pt x="18068" y="12833"/>
                    <a:pt x="18088" y="12837"/>
                  </a:cubicBezTo>
                  <a:cubicBezTo>
                    <a:pt x="18100" y="12843"/>
                    <a:pt x="18113" y="12846"/>
                    <a:pt x="18125" y="12846"/>
                  </a:cubicBezTo>
                  <a:cubicBezTo>
                    <a:pt x="18162" y="12846"/>
                    <a:pt x="18196" y="12825"/>
                    <a:pt x="18227" y="12784"/>
                  </a:cubicBezTo>
                  <a:cubicBezTo>
                    <a:pt x="18303" y="12677"/>
                    <a:pt x="18361" y="12555"/>
                    <a:pt x="18372" y="12502"/>
                  </a:cubicBezTo>
                  <a:cubicBezTo>
                    <a:pt x="18363" y="12496"/>
                    <a:pt x="18353" y="12496"/>
                    <a:pt x="18344" y="12496"/>
                  </a:cubicBezTo>
                  <a:cubicBezTo>
                    <a:pt x="18214" y="12483"/>
                    <a:pt x="18136" y="12409"/>
                    <a:pt x="18126" y="12282"/>
                  </a:cubicBezTo>
                  <a:cubicBezTo>
                    <a:pt x="18123" y="12243"/>
                    <a:pt x="18126" y="12136"/>
                    <a:pt x="18212" y="12068"/>
                  </a:cubicBezTo>
                  <a:cubicBezTo>
                    <a:pt x="18219" y="12064"/>
                    <a:pt x="18233" y="12049"/>
                    <a:pt x="18231" y="11986"/>
                  </a:cubicBezTo>
                  <a:cubicBezTo>
                    <a:pt x="18217" y="11850"/>
                    <a:pt x="18162" y="11742"/>
                    <a:pt x="18092" y="11717"/>
                  </a:cubicBezTo>
                  <a:cubicBezTo>
                    <a:pt x="18044" y="11708"/>
                    <a:pt x="17979" y="11684"/>
                    <a:pt x="17960" y="11571"/>
                  </a:cubicBezTo>
                  <a:cubicBezTo>
                    <a:pt x="17939" y="11445"/>
                    <a:pt x="17999" y="11308"/>
                    <a:pt x="18056" y="11192"/>
                  </a:cubicBezTo>
                  <a:cubicBezTo>
                    <a:pt x="18061" y="11182"/>
                    <a:pt x="18066" y="11167"/>
                    <a:pt x="18064" y="11153"/>
                  </a:cubicBezTo>
                  <a:cubicBezTo>
                    <a:pt x="18059" y="11026"/>
                    <a:pt x="17901" y="10802"/>
                    <a:pt x="17834" y="10709"/>
                  </a:cubicBezTo>
                  <a:lnTo>
                    <a:pt x="17821" y="10689"/>
                  </a:lnTo>
                  <a:cubicBezTo>
                    <a:pt x="17769" y="10617"/>
                    <a:pt x="17764" y="10543"/>
                    <a:pt x="17769" y="10495"/>
                  </a:cubicBezTo>
                  <a:cubicBezTo>
                    <a:pt x="17781" y="10388"/>
                    <a:pt x="17843" y="10315"/>
                    <a:pt x="17982" y="10261"/>
                  </a:cubicBezTo>
                  <a:cubicBezTo>
                    <a:pt x="17999" y="10198"/>
                    <a:pt x="17997" y="9949"/>
                    <a:pt x="17994" y="9799"/>
                  </a:cubicBezTo>
                  <a:cubicBezTo>
                    <a:pt x="17994" y="9589"/>
                    <a:pt x="17992" y="9410"/>
                    <a:pt x="18013" y="9312"/>
                  </a:cubicBezTo>
                  <a:cubicBezTo>
                    <a:pt x="18037" y="9200"/>
                    <a:pt x="18090" y="9127"/>
                    <a:pt x="18147" y="9117"/>
                  </a:cubicBezTo>
                  <a:cubicBezTo>
                    <a:pt x="18149" y="9116"/>
                    <a:pt x="18152" y="9116"/>
                    <a:pt x="18154" y="9116"/>
                  </a:cubicBezTo>
                  <a:cubicBezTo>
                    <a:pt x="18183" y="9116"/>
                    <a:pt x="18211" y="9145"/>
                    <a:pt x="18229" y="9195"/>
                  </a:cubicBezTo>
                  <a:cubicBezTo>
                    <a:pt x="18243" y="9264"/>
                    <a:pt x="18241" y="9341"/>
                    <a:pt x="18217" y="9400"/>
                  </a:cubicBezTo>
                  <a:cubicBezTo>
                    <a:pt x="18152" y="9604"/>
                    <a:pt x="18097" y="9838"/>
                    <a:pt x="18181" y="10033"/>
                  </a:cubicBezTo>
                  <a:cubicBezTo>
                    <a:pt x="18300" y="10310"/>
                    <a:pt x="18332" y="10617"/>
                    <a:pt x="18289" y="11020"/>
                  </a:cubicBezTo>
                  <a:lnTo>
                    <a:pt x="18286" y="11040"/>
                  </a:lnTo>
                  <a:cubicBezTo>
                    <a:pt x="18318" y="10948"/>
                    <a:pt x="18346" y="10845"/>
                    <a:pt x="18372" y="10744"/>
                  </a:cubicBezTo>
                  <a:cubicBezTo>
                    <a:pt x="18468" y="10349"/>
                    <a:pt x="18492" y="10023"/>
                    <a:pt x="18466" y="9901"/>
                  </a:cubicBezTo>
                  <a:cubicBezTo>
                    <a:pt x="18466" y="9891"/>
                    <a:pt x="18461" y="9877"/>
                    <a:pt x="18457" y="9877"/>
                  </a:cubicBezTo>
                  <a:cubicBezTo>
                    <a:pt x="18394" y="9838"/>
                    <a:pt x="18370" y="9682"/>
                    <a:pt x="18368" y="9556"/>
                  </a:cubicBezTo>
                  <a:cubicBezTo>
                    <a:pt x="18365" y="9433"/>
                    <a:pt x="18385" y="9346"/>
                    <a:pt x="18420" y="9322"/>
                  </a:cubicBezTo>
                  <a:cubicBezTo>
                    <a:pt x="18427" y="9316"/>
                    <a:pt x="18435" y="9312"/>
                    <a:pt x="18443" y="9312"/>
                  </a:cubicBezTo>
                  <a:cubicBezTo>
                    <a:pt x="18465" y="9312"/>
                    <a:pt x="18492" y="9336"/>
                    <a:pt x="18521" y="9410"/>
                  </a:cubicBezTo>
                  <a:cubicBezTo>
                    <a:pt x="18550" y="9482"/>
                    <a:pt x="18581" y="9560"/>
                    <a:pt x="18600" y="9560"/>
                  </a:cubicBezTo>
                  <a:cubicBezTo>
                    <a:pt x="18629" y="9560"/>
                    <a:pt x="18696" y="9419"/>
                    <a:pt x="18720" y="9371"/>
                  </a:cubicBezTo>
                  <a:cubicBezTo>
                    <a:pt x="18840" y="9112"/>
                    <a:pt x="18942" y="8742"/>
                    <a:pt x="18933" y="8596"/>
                  </a:cubicBezTo>
                  <a:cubicBezTo>
                    <a:pt x="18933" y="8572"/>
                    <a:pt x="18928" y="8567"/>
                    <a:pt x="18926" y="8567"/>
                  </a:cubicBezTo>
                  <a:cubicBezTo>
                    <a:pt x="18866" y="8489"/>
                    <a:pt x="18873" y="8401"/>
                    <a:pt x="18880" y="8368"/>
                  </a:cubicBezTo>
                  <a:cubicBezTo>
                    <a:pt x="18904" y="8215"/>
                    <a:pt x="19036" y="8176"/>
                    <a:pt x="19129" y="8176"/>
                  </a:cubicBezTo>
                  <a:cubicBezTo>
                    <a:pt x="19140" y="8176"/>
                    <a:pt x="19150" y="8176"/>
                    <a:pt x="19161" y="8177"/>
                  </a:cubicBezTo>
                  <a:cubicBezTo>
                    <a:pt x="19167" y="8177"/>
                    <a:pt x="19173" y="8178"/>
                    <a:pt x="19179" y="8178"/>
                  </a:cubicBezTo>
                  <a:cubicBezTo>
                    <a:pt x="19325" y="8178"/>
                    <a:pt x="19583" y="8023"/>
                    <a:pt x="19654" y="7934"/>
                  </a:cubicBezTo>
                  <a:cubicBezTo>
                    <a:pt x="19651" y="7934"/>
                    <a:pt x="19649" y="7934"/>
                    <a:pt x="19645" y="7934"/>
                  </a:cubicBezTo>
                  <a:cubicBezTo>
                    <a:pt x="19587" y="7934"/>
                    <a:pt x="19476" y="7974"/>
                    <a:pt x="19405" y="8002"/>
                  </a:cubicBezTo>
                  <a:cubicBezTo>
                    <a:pt x="19304" y="8037"/>
                    <a:pt x="19233" y="8063"/>
                    <a:pt x="19184" y="8063"/>
                  </a:cubicBezTo>
                  <a:cubicBezTo>
                    <a:pt x="19150" y="8063"/>
                    <a:pt x="19127" y="8050"/>
                    <a:pt x="19111" y="8021"/>
                  </a:cubicBezTo>
                  <a:cubicBezTo>
                    <a:pt x="19096" y="8002"/>
                    <a:pt x="19089" y="7963"/>
                    <a:pt x="19089" y="7928"/>
                  </a:cubicBezTo>
                  <a:cubicBezTo>
                    <a:pt x="19089" y="7593"/>
                    <a:pt x="19662" y="7456"/>
                    <a:pt x="19738" y="7451"/>
                  </a:cubicBezTo>
                  <a:cubicBezTo>
                    <a:pt x="19808" y="7441"/>
                    <a:pt x="19820" y="7353"/>
                    <a:pt x="19831" y="7227"/>
                  </a:cubicBezTo>
                  <a:cubicBezTo>
                    <a:pt x="19839" y="7168"/>
                    <a:pt x="19844" y="7096"/>
                    <a:pt x="19879" y="7077"/>
                  </a:cubicBezTo>
                  <a:cubicBezTo>
                    <a:pt x="19883" y="7075"/>
                    <a:pt x="19887" y="7074"/>
                    <a:pt x="19891" y="7074"/>
                  </a:cubicBezTo>
                  <a:cubicBezTo>
                    <a:pt x="19923" y="7074"/>
                    <a:pt x="19946" y="7130"/>
                    <a:pt x="19959" y="7164"/>
                  </a:cubicBezTo>
                  <a:cubicBezTo>
                    <a:pt x="19992" y="7255"/>
                    <a:pt x="20035" y="7287"/>
                    <a:pt x="20077" y="7287"/>
                  </a:cubicBezTo>
                  <a:cubicBezTo>
                    <a:pt x="20129" y="7287"/>
                    <a:pt x="20181" y="7237"/>
                    <a:pt x="20215" y="7194"/>
                  </a:cubicBezTo>
                  <a:cubicBezTo>
                    <a:pt x="20239" y="7159"/>
                    <a:pt x="20248" y="7100"/>
                    <a:pt x="20241" y="7047"/>
                  </a:cubicBezTo>
                  <a:cubicBezTo>
                    <a:pt x="20232" y="6915"/>
                    <a:pt x="20186" y="6814"/>
                    <a:pt x="20126" y="6769"/>
                  </a:cubicBezTo>
                  <a:cubicBezTo>
                    <a:pt x="20095" y="6755"/>
                    <a:pt x="20069" y="6711"/>
                    <a:pt x="20057" y="6652"/>
                  </a:cubicBezTo>
                  <a:cubicBezTo>
                    <a:pt x="20045" y="6565"/>
                    <a:pt x="20076" y="6502"/>
                    <a:pt x="20107" y="6438"/>
                  </a:cubicBezTo>
                  <a:cubicBezTo>
                    <a:pt x="20122" y="6409"/>
                    <a:pt x="20148" y="6356"/>
                    <a:pt x="20148" y="6331"/>
                  </a:cubicBezTo>
                  <a:cubicBezTo>
                    <a:pt x="20109" y="6195"/>
                    <a:pt x="20162" y="5937"/>
                    <a:pt x="20179" y="5864"/>
                  </a:cubicBezTo>
                  <a:cubicBezTo>
                    <a:pt x="20203" y="5762"/>
                    <a:pt x="20287" y="5431"/>
                    <a:pt x="20419" y="5377"/>
                  </a:cubicBezTo>
                  <a:cubicBezTo>
                    <a:pt x="20478" y="5347"/>
                    <a:pt x="20493" y="5309"/>
                    <a:pt x="20510" y="5254"/>
                  </a:cubicBezTo>
                  <a:cubicBezTo>
                    <a:pt x="20532" y="5156"/>
                    <a:pt x="20581" y="5098"/>
                    <a:pt x="20634" y="5098"/>
                  </a:cubicBezTo>
                  <a:cubicBezTo>
                    <a:pt x="20638" y="5098"/>
                    <a:pt x="20642" y="5098"/>
                    <a:pt x="20647" y="5098"/>
                  </a:cubicBezTo>
                  <a:cubicBezTo>
                    <a:pt x="20704" y="5098"/>
                    <a:pt x="20733" y="5016"/>
                    <a:pt x="20783" y="4855"/>
                  </a:cubicBezTo>
                  <a:cubicBezTo>
                    <a:pt x="20812" y="4753"/>
                    <a:pt x="20848" y="4660"/>
                    <a:pt x="20888" y="4573"/>
                  </a:cubicBezTo>
                  <a:cubicBezTo>
                    <a:pt x="20918" y="4511"/>
                    <a:pt x="20950" y="4489"/>
                    <a:pt x="20983" y="4489"/>
                  </a:cubicBezTo>
                  <a:cubicBezTo>
                    <a:pt x="21032" y="4489"/>
                    <a:pt x="21082" y="4541"/>
                    <a:pt x="21126" y="4588"/>
                  </a:cubicBezTo>
                  <a:cubicBezTo>
                    <a:pt x="21178" y="4644"/>
                    <a:pt x="21222" y="4683"/>
                    <a:pt x="21262" y="4683"/>
                  </a:cubicBezTo>
                  <a:cubicBezTo>
                    <a:pt x="21293" y="4683"/>
                    <a:pt x="21323" y="4659"/>
                    <a:pt x="21356" y="4602"/>
                  </a:cubicBezTo>
                  <a:cubicBezTo>
                    <a:pt x="21432" y="4461"/>
                    <a:pt x="21514" y="4335"/>
                    <a:pt x="21600" y="4222"/>
                  </a:cubicBezTo>
                  <a:lnTo>
                    <a:pt x="21597" y="4212"/>
                  </a:lnTo>
                  <a:lnTo>
                    <a:pt x="21583" y="4173"/>
                  </a:lnTo>
                  <a:lnTo>
                    <a:pt x="21566" y="4125"/>
                  </a:lnTo>
                  <a:lnTo>
                    <a:pt x="21552" y="4082"/>
                  </a:lnTo>
                  <a:lnTo>
                    <a:pt x="21538" y="4037"/>
                  </a:lnTo>
                  <a:lnTo>
                    <a:pt x="21525" y="3994"/>
                  </a:lnTo>
                  <a:lnTo>
                    <a:pt x="21511" y="3955"/>
                  </a:lnTo>
                  <a:lnTo>
                    <a:pt x="21499" y="3910"/>
                  </a:lnTo>
                  <a:lnTo>
                    <a:pt x="21487" y="3872"/>
                  </a:lnTo>
                  <a:lnTo>
                    <a:pt x="21475" y="3828"/>
                  </a:lnTo>
                  <a:lnTo>
                    <a:pt x="21463" y="3789"/>
                  </a:lnTo>
                  <a:lnTo>
                    <a:pt x="21454" y="3745"/>
                  </a:lnTo>
                  <a:lnTo>
                    <a:pt x="21444" y="3706"/>
                  </a:lnTo>
                  <a:lnTo>
                    <a:pt x="21432" y="3667"/>
                  </a:lnTo>
                  <a:lnTo>
                    <a:pt x="21425" y="3628"/>
                  </a:lnTo>
                  <a:lnTo>
                    <a:pt x="21415" y="3589"/>
                  </a:lnTo>
                  <a:lnTo>
                    <a:pt x="21406" y="3556"/>
                  </a:lnTo>
                  <a:lnTo>
                    <a:pt x="21399" y="3511"/>
                  </a:lnTo>
                  <a:lnTo>
                    <a:pt x="21391" y="3478"/>
                  </a:lnTo>
                  <a:lnTo>
                    <a:pt x="21382" y="3439"/>
                  </a:lnTo>
                  <a:lnTo>
                    <a:pt x="21377" y="3404"/>
                  </a:lnTo>
                  <a:lnTo>
                    <a:pt x="21370" y="3365"/>
                  </a:lnTo>
                  <a:lnTo>
                    <a:pt x="21363" y="3332"/>
                  </a:lnTo>
                  <a:lnTo>
                    <a:pt x="21358" y="3293"/>
                  </a:lnTo>
                  <a:lnTo>
                    <a:pt x="21353" y="3264"/>
                  </a:lnTo>
                  <a:lnTo>
                    <a:pt x="21346" y="3225"/>
                  </a:lnTo>
                  <a:lnTo>
                    <a:pt x="21341" y="3195"/>
                  </a:lnTo>
                  <a:lnTo>
                    <a:pt x="21337" y="3156"/>
                  </a:lnTo>
                  <a:lnTo>
                    <a:pt x="21334" y="3127"/>
                  </a:lnTo>
                  <a:lnTo>
                    <a:pt x="21329" y="3092"/>
                  </a:lnTo>
                  <a:lnTo>
                    <a:pt x="21324" y="3063"/>
                  </a:lnTo>
                  <a:lnTo>
                    <a:pt x="21322" y="3030"/>
                  </a:lnTo>
                  <a:lnTo>
                    <a:pt x="21317" y="3001"/>
                  </a:lnTo>
                  <a:cubicBezTo>
                    <a:pt x="21317" y="2991"/>
                    <a:pt x="21315" y="2976"/>
                    <a:pt x="21315" y="2966"/>
                  </a:cubicBezTo>
                  <a:lnTo>
                    <a:pt x="21313" y="2942"/>
                  </a:lnTo>
                  <a:lnTo>
                    <a:pt x="21310" y="2907"/>
                  </a:lnTo>
                  <a:lnTo>
                    <a:pt x="21308" y="2884"/>
                  </a:lnTo>
                  <a:cubicBezTo>
                    <a:pt x="21308" y="2869"/>
                    <a:pt x="21305" y="2859"/>
                    <a:pt x="21305" y="2849"/>
                  </a:cubicBezTo>
                  <a:lnTo>
                    <a:pt x="21305" y="2825"/>
                  </a:lnTo>
                  <a:cubicBezTo>
                    <a:pt x="21305" y="2816"/>
                    <a:pt x="21305" y="2800"/>
                    <a:pt x="21303" y="2791"/>
                  </a:cubicBezTo>
                  <a:cubicBezTo>
                    <a:pt x="21300" y="2781"/>
                    <a:pt x="21303" y="2777"/>
                    <a:pt x="21303" y="2767"/>
                  </a:cubicBezTo>
                  <a:lnTo>
                    <a:pt x="21303" y="2333"/>
                  </a:lnTo>
                  <a:cubicBezTo>
                    <a:pt x="21303" y="2313"/>
                    <a:pt x="21305" y="2288"/>
                    <a:pt x="21305" y="2274"/>
                  </a:cubicBezTo>
                  <a:cubicBezTo>
                    <a:pt x="21308" y="2230"/>
                    <a:pt x="21308" y="2187"/>
                    <a:pt x="21308" y="2142"/>
                  </a:cubicBezTo>
                  <a:cubicBezTo>
                    <a:pt x="21298" y="2109"/>
                    <a:pt x="21219" y="2094"/>
                    <a:pt x="21166" y="2089"/>
                  </a:cubicBezTo>
                  <a:lnTo>
                    <a:pt x="21157" y="2089"/>
                  </a:lnTo>
                  <a:cubicBezTo>
                    <a:pt x="21049" y="2074"/>
                    <a:pt x="20917" y="2055"/>
                    <a:pt x="20826" y="1914"/>
                  </a:cubicBezTo>
                  <a:cubicBezTo>
                    <a:pt x="20819" y="1904"/>
                    <a:pt x="20812" y="1899"/>
                    <a:pt x="20802" y="1899"/>
                  </a:cubicBezTo>
                  <a:cubicBezTo>
                    <a:pt x="20797" y="1899"/>
                    <a:pt x="20795" y="1904"/>
                    <a:pt x="20790" y="1904"/>
                  </a:cubicBezTo>
                  <a:cubicBezTo>
                    <a:pt x="20666" y="1992"/>
                    <a:pt x="20471" y="2786"/>
                    <a:pt x="20421" y="3215"/>
                  </a:cubicBezTo>
                  <a:cubicBezTo>
                    <a:pt x="20361" y="3716"/>
                    <a:pt x="19954" y="4237"/>
                    <a:pt x="19937" y="4261"/>
                  </a:cubicBezTo>
                  <a:lnTo>
                    <a:pt x="19925" y="4276"/>
                  </a:lnTo>
                  <a:lnTo>
                    <a:pt x="19908" y="4276"/>
                  </a:lnTo>
                  <a:cubicBezTo>
                    <a:pt x="19894" y="4276"/>
                    <a:pt x="18722" y="4296"/>
                    <a:pt x="18621" y="4296"/>
                  </a:cubicBezTo>
                  <a:lnTo>
                    <a:pt x="18610" y="4296"/>
                  </a:lnTo>
                  <a:lnTo>
                    <a:pt x="18605" y="4300"/>
                  </a:lnTo>
                  <a:lnTo>
                    <a:pt x="18600" y="4306"/>
                  </a:lnTo>
                  <a:lnTo>
                    <a:pt x="18595" y="4310"/>
                  </a:lnTo>
                  <a:lnTo>
                    <a:pt x="18591" y="4315"/>
                  </a:lnTo>
                  <a:lnTo>
                    <a:pt x="18583" y="4325"/>
                  </a:lnTo>
                  <a:lnTo>
                    <a:pt x="18576" y="4335"/>
                  </a:lnTo>
                  <a:lnTo>
                    <a:pt x="18569" y="4344"/>
                  </a:lnTo>
                  <a:lnTo>
                    <a:pt x="18567" y="4344"/>
                  </a:lnTo>
                  <a:lnTo>
                    <a:pt x="18557" y="4354"/>
                  </a:lnTo>
                  <a:lnTo>
                    <a:pt x="18554" y="4354"/>
                  </a:lnTo>
                  <a:lnTo>
                    <a:pt x="18548" y="4364"/>
                  </a:lnTo>
                  <a:lnTo>
                    <a:pt x="18545" y="4364"/>
                  </a:lnTo>
                  <a:lnTo>
                    <a:pt x="18535" y="4378"/>
                  </a:lnTo>
                  <a:lnTo>
                    <a:pt x="18533" y="4383"/>
                  </a:lnTo>
                  <a:lnTo>
                    <a:pt x="18521" y="4397"/>
                  </a:lnTo>
                  <a:lnTo>
                    <a:pt x="18519" y="4403"/>
                  </a:lnTo>
                  <a:lnTo>
                    <a:pt x="18506" y="4422"/>
                  </a:lnTo>
                  <a:lnTo>
                    <a:pt x="18504" y="4427"/>
                  </a:lnTo>
                  <a:lnTo>
                    <a:pt x="18492" y="4442"/>
                  </a:lnTo>
                  <a:lnTo>
                    <a:pt x="18487" y="4446"/>
                  </a:lnTo>
                  <a:lnTo>
                    <a:pt x="18476" y="4471"/>
                  </a:lnTo>
                  <a:lnTo>
                    <a:pt x="18471" y="4475"/>
                  </a:lnTo>
                  <a:lnTo>
                    <a:pt x="18457" y="4495"/>
                  </a:lnTo>
                  <a:lnTo>
                    <a:pt x="18452" y="4504"/>
                  </a:lnTo>
                  <a:lnTo>
                    <a:pt x="18437" y="4530"/>
                  </a:lnTo>
                  <a:lnTo>
                    <a:pt x="18433" y="4534"/>
                  </a:lnTo>
                  <a:lnTo>
                    <a:pt x="18418" y="4563"/>
                  </a:lnTo>
                  <a:lnTo>
                    <a:pt x="18411" y="4568"/>
                  </a:lnTo>
                  <a:lnTo>
                    <a:pt x="18394" y="4598"/>
                  </a:lnTo>
                  <a:lnTo>
                    <a:pt x="18389" y="4607"/>
                  </a:lnTo>
                  <a:lnTo>
                    <a:pt x="18372" y="4637"/>
                  </a:lnTo>
                  <a:lnTo>
                    <a:pt x="18365" y="4646"/>
                  </a:lnTo>
                  <a:lnTo>
                    <a:pt x="18346" y="4680"/>
                  </a:lnTo>
                  <a:lnTo>
                    <a:pt x="18339" y="4689"/>
                  </a:lnTo>
                  <a:lnTo>
                    <a:pt x="18320" y="4724"/>
                  </a:lnTo>
                  <a:lnTo>
                    <a:pt x="18313" y="4738"/>
                  </a:lnTo>
                  <a:lnTo>
                    <a:pt x="18291" y="4773"/>
                  </a:lnTo>
                  <a:lnTo>
                    <a:pt x="18284" y="4787"/>
                  </a:lnTo>
                  <a:lnTo>
                    <a:pt x="18260" y="4826"/>
                  </a:lnTo>
                  <a:lnTo>
                    <a:pt x="18255" y="4841"/>
                  </a:lnTo>
                  <a:lnTo>
                    <a:pt x="18229" y="4884"/>
                  </a:lnTo>
                  <a:lnTo>
                    <a:pt x="18224" y="4894"/>
                  </a:lnTo>
                  <a:lnTo>
                    <a:pt x="18195" y="4943"/>
                  </a:lnTo>
                  <a:lnTo>
                    <a:pt x="18190" y="4958"/>
                  </a:lnTo>
                  <a:lnTo>
                    <a:pt x="18183" y="4968"/>
                  </a:lnTo>
                  <a:cubicBezTo>
                    <a:pt x="18212" y="5069"/>
                    <a:pt x="18212" y="5201"/>
                    <a:pt x="18183" y="5303"/>
                  </a:cubicBezTo>
                  <a:cubicBezTo>
                    <a:pt x="18088" y="5649"/>
                    <a:pt x="17706" y="5801"/>
                    <a:pt x="17411" y="5825"/>
                  </a:cubicBezTo>
                  <a:cubicBezTo>
                    <a:pt x="17314" y="5834"/>
                    <a:pt x="17237" y="5850"/>
                    <a:pt x="17167" y="5869"/>
                  </a:cubicBezTo>
                  <a:cubicBezTo>
                    <a:pt x="17170" y="5898"/>
                    <a:pt x="17172" y="5922"/>
                    <a:pt x="17175" y="5947"/>
                  </a:cubicBezTo>
                  <a:lnTo>
                    <a:pt x="17175" y="5967"/>
                  </a:lnTo>
                  <a:cubicBezTo>
                    <a:pt x="17175" y="5986"/>
                    <a:pt x="17175" y="6005"/>
                    <a:pt x="17177" y="6019"/>
                  </a:cubicBezTo>
                  <a:lnTo>
                    <a:pt x="17177" y="6039"/>
                  </a:lnTo>
                  <a:cubicBezTo>
                    <a:pt x="17177" y="6058"/>
                    <a:pt x="17177" y="6083"/>
                    <a:pt x="17177" y="6103"/>
                  </a:cubicBezTo>
                  <a:cubicBezTo>
                    <a:pt x="17175" y="6113"/>
                    <a:pt x="17175" y="6122"/>
                    <a:pt x="17172" y="6132"/>
                  </a:cubicBezTo>
                  <a:cubicBezTo>
                    <a:pt x="17172" y="6136"/>
                    <a:pt x="17172" y="6142"/>
                    <a:pt x="17170" y="6142"/>
                  </a:cubicBezTo>
                  <a:cubicBezTo>
                    <a:pt x="17170" y="6152"/>
                    <a:pt x="17167" y="6156"/>
                    <a:pt x="17167" y="6161"/>
                  </a:cubicBezTo>
                  <a:cubicBezTo>
                    <a:pt x="17167" y="6165"/>
                    <a:pt x="17162" y="6171"/>
                    <a:pt x="17162" y="6175"/>
                  </a:cubicBezTo>
                  <a:cubicBezTo>
                    <a:pt x="17160" y="6181"/>
                    <a:pt x="17157" y="6191"/>
                    <a:pt x="17155" y="6195"/>
                  </a:cubicBezTo>
                  <a:lnTo>
                    <a:pt x="17151" y="6210"/>
                  </a:lnTo>
                  <a:lnTo>
                    <a:pt x="17141" y="6224"/>
                  </a:lnTo>
                  <a:lnTo>
                    <a:pt x="17134" y="6239"/>
                  </a:lnTo>
                  <a:lnTo>
                    <a:pt x="17124" y="6253"/>
                  </a:lnTo>
                  <a:lnTo>
                    <a:pt x="17114" y="6268"/>
                  </a:lnTo>
                  <a:lnTo>
                    <a:pt x="17103" y="6288"/>
                  </a:lnTo>
                  <a:lnTo>
                    <a:pt x="17090" y="6302"/>
                  </a:lnTo>
                  <a:lnTo>
                    <a:pt x="17076" y="6321"/>
                  </a:lnTo>
                  <a:lnTo>
                    <a:pt x="17064" y="6337"/>
                  </a:lnTo>
                  <a:lnTo>
                    <a:pt x="17052" y="6346"/>
                  </a:lnTo>
                  <a:cubicBezTo>
                    <a:pt x="16980" y="6580"/>
                    <a:pt x="16686" y="6901"/>
                    <a:pt x="16312" y="7295"/>
                  </a:cubicBezTo>
                  <a:lnTo>
                    <a:pt x="16185" y="7431"/>
                  </a:lnTo>
                  <a:cubicBezTo>
                    <a:pt x="16068" y="7555"/>
                    <a:pt x="15934" y="7618"/>
                    <a:pt x="15807" y="7618"/>
                  </a:cubicBezTo>
                  <a:cubicBezTo>
                    <a:pt x="15696" y="7618"/>
                    <a:pt x="15590" y="7569"/>
                    <a:pt x="15509" y="7470"/>
                  </a:cubicBezTo>
                  <a:cubicBezTo>
                    <a:pt x="15425" y="7379"/>
                    <a:pt x="15373" y="7203"/>
                    <a:pt x="15370" y="7013"/>
                  </a:cubicBezTo>
                  <a:cubicBezTo>
                    <a:pt x="15370" y="6662"/>
                    <a:pt x="15468" y="6584"/>
                    <a:pt x="15511" y="6565"/>
                  </a:cubicBezTo>
                  <a:cubicBezTo>
                    <a:pt x="15523" y="6562"/>
                    <a:pt x="15534" y="6559"/>
                    <a:pt x="15545" y="6559"/>
                  </a:cubicBezTo>
                  <a:cubicBezTo>
                    <a:pt x="15624" y="6559"/>
                    <a:pt x="15699" y="6648"/>
                    <a:pt x="15737" y="6794"/>
                  </a:cubicBezTo>
                  <a:cubicBezTo>
                    <a:pt x="15754" y="6779"/>
                    <a:pt x="15768" y="6759"/>
                    <a:pt x="15785" y="6740"/>
                  </a:cubicBezTo>
                  <a:cubicBezTo>
                    <a:pt x="15780" y="6730"/>
                    <a:pt x="15778" y="6721"/>
                    <a:pt x="15775" y="6711"/>
                  </a:cubicBezTo>
                  <a:cubicBezTo>
                    <a:pt x="15773" y="6701"/>
                    <a:pt x="15773" y="6697"/>
                    <a:pt x="15770" y="6691"/>
                  </a:cubicBezTo>
                  <a:cubicBezTo>
                    <a:pt x="15765" y="6672"/>
                    <a:pt x="15761" y="6648"/>
                    <a:pt x="15756" y="6623"/>
                  </a:cubicBezTo>
                  <a:cubicBezTo>
                    <a:pt x="15756" y="6619"/>
                    <a:pt x="15756" y="6613"/>
                    <a:pt x="15754" y="6609"/>
                  </a:cubicBezTo>
                  <a:cubicBezTo>
                    <a:pt x="15751" y="6590"/>
                    <a:pt x="15746" y="6570"/>
                    <a:pt x="15744" y="6551"/>
                  </a:cubicBezTo>
                  <a:cubicBezTo>
                    <a:pt x="15744" y="6541"/>
                    <a:pt x="15744" y="6536"/>
                    <a:pt x="15741" y="6526"/>
                  </a:cubicBezTo>
                  <a:cubicBezTo>
                    <a:pt x="15741" y="6506"/>
                    <a:pt x="15739" y="6487"/>
                    <a:pt x="15737" y="6463"/>
                  </a:cubicBezTo>
                  <a:lnTo>
                    <a:pt x="15737" y="6444"/>
                  </a:lnTo>
                  <a:cubicBezTo>
                    <a:pt x="15737" y="6414"/>
                    <a:pt x="15737" y="6385"/>
                    <a:pt x="15737" y="6356"/>
                  </a:cubicBezTo>
                  <a:lnTo>
                    <a:pt x="15737" y="6350"/>
                  </a:lnTo>
                  <a:cubicBezTo>
                    <a:pt x="15737" y="6321"/>
                    <a:pt x="15737" y="6292"/>
                    <a:pt x="15737" y="6263"/>
                  </a:cubicBezTo>
                  <a:lnTo>
                    <a:pt x="15737" y="6234"/>
                  </a:lnTo>
                  <a:cubicBezTo>
                    <a:pt x="15737" y="6224"/>
                    <a:pt x="15737" y="6210"/>
                    <a:pt x="15739" y="6200"/>
                  </a:cubicBezTo>
                  <a:cubicBezTo>
                    <a:pt x="15703" y="6117"/>
                    <a:pt x="15706" y="5967"/>
                    <a:pt x="15711" y="5801"/>
                  </a:cubicBezTo>
                  <a:cubicBezTo>
                    <a:pt x="15713" y="5533"/>
                    <a:pt x="15711" y="5328"/>
                    <a:pt x="15636" y="5274"/>
                  </a:cubicBezTo>
                  <a:cubicBezTo>
                    <a:pt x="15624" y="5267"/>
                    <a:pt x="15612" y="5264"/>
                    <a:pt x="15600" y="5264"/>
                  </a:cubicBezTo>
                  <a:cubicBezTo>
                    <a:pt x="15529" y="5264"/>
                    <a:pt x="15448" y="5367"/>
                    <a:pt x="15387" y="5450"/>
                  </a:cubicBezTo>
                  <a:cubicBezTo>
                    <a:pt x="15339" y="5512"/>
                    <a:pt x="15301" y="5562"/>
                    <a:pt x="15268" y="5562"/>
                  </a:cubicBezTo>
                  <a:cubicBezTo>
                    <a:pt x="15256" y="5562"/>
                    <a:pt x="15245" y="5556"/>
                    <a:pt x="15234" y="5542"/>
                  </a:cubicBezTo>
                  <a:cubicBezTo>
                    <a:pt x="15193" y="5484"/>
                    <a:pt x="15203" y="5361"/>
                    <a:pt x="15208" y="5309"/>
                  </a:cubicBezTo>
                  <a:cubicBezTo>
                    <a:pt x="15219" y="5137"/>
                    <a:pt x="15267" y="4987"/>
                    <a:pt x="15310" y="4836"/>
                  </a:cubicBezTo>
                  <a:cubicBezTo>
                    <a:pt x="15394" y="4559"/>
                    <a:pt x="15466" y="4319"/>
                    <a:pt x="15363" y="3988"/>
                  </a:cubicBezTo>
                  <a:cubicBezTo>
                    <a:pt x="15266" y="3686"/>
                    <a:pt x="15135" y="3585"/>
                    <a:pt x="15041" y="3585"/>
                  </a:cubicBezTo>
                  <a:cubicBezTo>
                    <a:pt x="15030" y="3585"/>
                    <a:pt x="15021" y="3586"/>
                    <a:pt x="15011" y="3589"/>
                  </a:cubicBezTo>
                  <a:cubicBezTo>
                    <a:pt x="14941" y="3599"/>
                    <a:pt x="14882" y="3696"/>
                    <a:pt x="14863" y="3833"/>
                  </a:cubicBezTo>
                  <a:cubicBezTo>
                    <a:pt x="14819" y="4115"/>
                    <a:pt x="14711" y="4179"/>
                    <a:pt x="14627" y="4228"/>
                  </a:cubicBezTo>
                  <a:cubicBezTo>
                    <a:pt x="14553" y="4271"/>
                    <a:pt x="14505" y="4306"/>
                    <a:pt x="14479" y="4417"/>
                  </a:cubicBezTo>
                  <a:cubicBezTo>
                    <a:pt x="14397" y="4744"/>
                    <a:pt x="14321" y="5470"/>
                    <a:pt x="14383" y="5976"/>
                  </a:cubicBezTo>
                  <a:cubicBezTo>
                    <a:pt x="14460" y="6604"/>
                    <a:pt x="14335" y="6896"/>
                    <a:pt x="14095" y="7188"/>
                  </a:cubicBezTo>
                  <a:cubicBezTo>
                    <a:pt x="14052" y="7242"/>
                    <a:pt x="14009" y="7269"/>
                    <a:pt x="13967" y="7269"/>
                  </a:cubicBezTo>
                  <a:cubicBezTo>
                    <a:pt x="13930" y="7269"/>
                    <a:pt x="13895" y="7246"/>
                    <a:pt x="13863" y="7203"/>
                  </a:cubicBezTo>
                  <a:cubicBezTo>
                    <a:pt x="13722" y="6999"/>
                    <a:pt x="13677" y="6370"/>
                    <a:pt x="13746" y="5645"/>
                  </a:cubicBezTo>
                  <a:cubicBezTo>
                    <a:pt x="13770" y="5425"/>
                    <a:pt x="13798" y="5211"/>
                    <a:pt x="13835" y="4997"/>
                  </a:cubicBezTo>
                  <a:cubicBezTo>
                    <a:pt x="13870" y="4777"/>
                    <a:pt x="13913" y="4504"/>
                    <a:pt x="13892" y="4446"/>
                  </a:cubicBezTo>
                  <a:cubicBezTo>
                    <a:pt x="13889" y="4439"/>
                    <a:pt x="13884" y="4435"/>
                    <a:pt x="13878" y="4435"/>
                  </a:cubicBezTo>
                  <a:cubicBezTo>
                    <a:pt x="13876" y="4435"/>
                    <a:pt x="13874" y="4435"/>
                    <a:pt x="13873" y="4436"/>
                  </a:cubicBezTo>
                  <a:cubicBezTo>
                    <a:pt x="13870" y="4438"/>
                    <a:pt x="13867" y="4438"/>
                    <a:pt x="13864" y="4438"/>
                  </a:cubicBezTo>
                  <a:cubicBezTo>
                    <a:pt x="13826" y="4438"/>
                    <a:pt x="13794" y="4382"/>
                    <a:pt x="13789" y="4306"/>
                  </a:cubicBezTo>
                  <a:cubicBezTo>
                    <a:pt x="13774" y="4043"/>
                    <a:pt x="14134" y="3419"/>
                    <a:pt x="14429" y="3277"/>
                  </a:cubicBezTo>
                  <a:cubicBezTo>
                    <a:pt x="14575" y="3215"/>
                    <a:pt x="14726" y="3170"/>
                    <a:pt x="14877" y="3151"/>
                  </a:cubicBezTo>
                  <a:cubicBezTo>
                    <a:pt x="14989" y="3131"/>
                    <a:pt x="15145" y="3102"/>
                    <a:pt x="15174" y="3054"/>
                  </a:cubicBezTo>
                  <a:cubicBezTo>
                    <a:pt x="15174" y="3024"/>
                    <a:pt x="15179" y="2995"/>
                    <a:pt x="15186" y="2976"/>
                  </a:cubicBezTo>
                  <a:lnTo>
                    <a:pt x="15181" y="2966"/>
                  </a:lnTo>
                  <a:lnTo>
                    <a:pt x="15160" y="2937"/>
                  </a:lnTo>
                  <a:lnTo>
                    <a:pt x="15150" y="2923"/>
                  </a:lnTo>
                  <a:lnTo>
                    <a:pt x="15123" y="2884"/>
                  </a:lnTo>
                  <a:lnTo>
                    <a:pt x="15121" y="2884"/>
                  </a:lnTo>
                  <a:lnTo>
                    <a:pt x="15093" y="2845"/>
                  </a:lnTo>
                  <a:lnTo>
                    <a:pt x="15088" y="2839"/>
                  </a:lnTo>
                  <a:lnTo>
                    <a:pt x="15064" y="2806"/>
                  </a:lnTo>
                  <a:lnTo>
                    <a:pt x="15061" y="2806"/>
                  </a:lnTo>
                  <a:cubicBezTo>
                    <a:pt x="15052" y="2830"/>
                    <a:pt x="15040" y="2855"/>
                    <a:pt x="15028" y="2869"/>
                  </a:cubicBezTo>
                  <a:cubicBezTo>
                    <a:pt x="14996" y="2914"/>
                    <a:pt x="14969" y="2932"/>
                    <a:pt x="14945" y="2932"/>
                  </a:cubicBezTo>
                  <a:cubicBezTo>
                    <a:pt x="14896" y="2932"/>
                    <a:pt x="14863" y="2849"/>
                    <a:pt x="14838" y="2786"/>
                  </a:cubicBezTo>
                  <a:cubicBezTo>
                    <a:pt x="14802" y="2693"/>
                    <a:pt x="14759" y="2582"/>
                    <a:pt x="14654" y="2582"/>
                  </a:cubicBezTo>
                  <a:cubicBezTo>
                    <a:pt x="14555" y="2582"/>
                    <a:pt x="14453" y="2664"/>
                    <a:pt x="14354" y="2747"/>
                  </a:cubicBezTo>
                  <a:cubicBezTo>
                    <a:pt x="14258" y="2824"/>
                    <a:pt x="14158" y="2902"/>
                    <a:pt x="14063" y="2902"/>
                  </a:cubicBezTo>
                  <a:cubicBezTo>
                    <a:pt x="14019" y="2902"/>
                    <a:pt x="13976" y="2885"/>
                    <a:pt x="13935" y="2845"/>
                  </a:cubicBezTo>
                  <a:cubicBezTo>
                    <a:pt x="13861" y="2777"/>
                    <a:pt x="13801" y="2654"/>
                    <a:pt x="13770" y="2503"/>
                  </a:cubicBezTo>
                  <a:cubicBezTo>
                    <a:pt x="13748" y="2411"/>
                    <a:pt x="13741" y="2382"/>
                    <a:pt x="13672" y="2382"/>
                  </a:cubicBezTo>
                  <a:cubicBezTo>
                    <a:pt x="13669" y="2382"/>
                    <a:pt x="13667" y="2382"/>
                    <a:pt x="13664" y="2382"/>
                  </a:cubicBezTo>
                  <a:cubicBezTo>
                    <a:pt x="13633" y="2382"/>
                    <a:pt x="13603" y="2354"/>
                    <a:pt x="13583" y="2304"/>
                  </a:cubicBezTo>
                  <a:cubicBezTo>
                    <a:pt x="13549" y="2210"/>
                    <a:pt x="13571" y="2080"/>
                    <a:pt x="13590" y="1963"/>
                  </a:cubicBezTo>
                  <a:lnTo>
                    <a:pt x="13597" y="1928"/>
                  </a:lnTo>
                  <a:cubicBezTo>
                    <a:pt x="13588" y="1938"/>
                    <a:pt x="13576" y="1948"/>
                    <a:pt x="13562" y="1967"/>
                  </a:cubicBezTo>
                  <a:cubicBezTo>
                    <a:pt x="13497" y="2041"/>
                    <a:pt x="13425" y="2138"/>
                    <a:pt x="13350" y="2240"/>
                  </a:cubicBezTo>
                  <a:cubicBezTo>
                    <a:pt x="13167" y="2494"/>
                    <a:pt x="12965" y="2773"/>
                    <a:pt x="12807" y="2773"/>
                  </a:cubicBezTo>
                  <a:cubicBezTo>
                    <a:pt x="12753" y="2773"/>
                    <a:pt x="12704" y="2741"/>
                    <a:pt x="12663" y="2664"/>
                  </a:cubicBezTo>
                  <a:cubicBezTo>
                    <a:pt x="12616" y="2578"/>
                    <a:pt x="12573" y="2551"/>
                    <a:pt x="12529" y="2551"/>
                  </a:cubicBezTo>
                  <a:cubicBezTo>
                    <a:pt x="12496" y="2551"/>
                    <a:pt x="12463" y="2567"/>
                    <a:pt x="12428" y="2582"/>
                  </a:cubicBezTo>
                  <a:cubicBezTo>
                    <a:pt x="12392" y="2596"/>
                    <a:pt x="12356" y="2611"/>
                    <a:pt x="12320" y="2611"/>
                  </a:cubicBezTo>
                  <a:cubicBezTo>
                    <a:pt x="12271" y="2611"/>
                    <a:pt x="12224" y="2583"/>
                    <a:pt x="12179" y="2489"/>
                  </a:cubicBezTo>
                  <a:cubicBezTo>
                    <a:pt x="12143" y="2415"/>
                    <a:pt x="12136" y="2304"/>
                    <a:pt x="12160" y="2210"/>
                  </a:cubicBezTo>
                  <a:cubicBezTo>
                    <a:pt x="12244" y="1840"/>
                    <a:pt x="12694" y="1354"/>
                    <a:pt x="12942" y="1354"/>
                  </a:cubicBezTo>
                  <a:cubicBezTo>
                    <a:pt x="12948" y="1354"/>
                    <a:pt x="12954" y="1354"/>
                    <a:pt x="12960" y="1354"/>
                  </a:cubicBezTo>
                  <a:cubicBezTo>
                    <a:pt x="12964" y="1355"/>
                    <a:pt x="12968" y="1355"/>
                    <a:pt x="12972" y="1355"/>
                  </a:cubicBezTo>
                  <a:cubicBezTo>
                    <a:pt x="12999" y="1355"/>
                    <a:pt x="13026" y="1341"/>
                    <a:pt x="13051" y="1320"/>
                  </a:cubicBezTo>
                  <a:cubicBezTo>
                    <a:pt x="12972" y="1262"/>
                    <a:pt x="12893" y="1213"/>
                    <a:pt x="12811" y="1178"/>
                  </a:cubicBezTo>
                  <a:cubicBezTo>
                    <a:pt x="12779" y="1166"/>
                    <a:pt x="12747" y="1157"/>
                    <a:pt x="12721" y="1157"/>
                  </a:cubicBezTo>
                  <a:cubicBezTo>
                    <a:pt x="12688" y="1157"/>
                    <a:pt x="12663" y="1170"/>
                    <a:pt x="12651" y="1203"/>
                  </a:cubicBezTo>
                  <a:cubicBezTo>
                    <a:pt x="12617" y="1285"/>
                    <a:pt x="12569" y="1344"/>
                    <a:pt x="12517" y="1359"/>
                  </a:cubicBezTo>
                  <a:lnTo>
                    <a:pt x="12493" y="1359"/>
                  </a:lnTo>
                  <a:cubicBezTo>
                    <a:pt x="12469" y="1359"/>
                    <a:pt x="12445" y="1349"/>
                    <a:pt x="12423" y="1334"/>
                  </a:cubicBezTo>
                  <a:cubicBezTo>
                    <a:pt x="12358" y="1281"/>
                    <a:pt x="12301" y="1198"/>
                    <a:pt x="12261" y="1086"/>
                  </a:cubicBezTo>
                  <a:cubicBezTo>
                    <a:pt x="12245" y="1045"/>
                    <a:pt x="12232" y="1035"/>
                    <a:pt x="12206" y="1035"/>
                  </a:cubicBezTo>
                  <a:cubicBezTo>
                    <a:pt x="12198" y="1035"/>
                    <a:pt x="12189" y="1036"/>
                    <a:pt x="12179" y="1038"/>
                  </a:cubicBezTo>
                  <a:cubicBezTo>
                    <a:pt x="12170" y="1039"/>
                    <a:pt x="12161" y="1041"/>
                    <a:pt x="12151" y="1041"/>
                  </a:cubicBezTo>
                  <a:cubicBezTo>
                    <a:pt x="12074" y="1041"/>
                    <a:pt x="11998" y="968"/>
                    <a:pt x="11951" y="837"/>
                  </a:cubicBezTo>
                  <a:cubicBezTo>
                    <a:pt x="11910" y="743"/>
                    <a:pt x="11872" y="707"/>
                    <a:pt x="11833" y="707"/>
                  </a:cubicBezTo>
                  <a:cubicBezTo>
                    <a:pt x="11792" y="707"/>
                    <a:pt x="11750" y="747"/>
                    <a:pt x="11702" y="799"/>
                  </a:cubicBezTo>
                  <a:cubicBezTo>
                    <a:pt x="11688" y="814"/>
                    <a:pt x="11673" y="828"/>
                    <a:pt x="11659" y="843"/>
                  </a:cubicBezTo>
                  <a:cubicBezTo>
                    <a:pt x="11641" y="857"/>
                    <a:pt x="11624" y="864"/>
                    <a:pt x="11606" y="864"/>
                  </a:cubicBezTo>
                  <a:cubicBezTo>
                    <a:pt x="11551" y="864"/>
                    <a:pt x="11494" y="805"/>
                    <a:pt x="11431" y="740"/>
                  </a:cubicBezTo>
                  <a:cubicBezTo>
                    <a:pt x="11391" y="691"/>
                    <a:pt x="11348" y="652"/>
                    <a:pt x="11304" y="619"/>
                  </a:cubicBezTo>
                  <a:cubicBezTo>
                    <a:pt x="11204" y="536"/>
                    <a:pt x="11196" y="376"/>
                    <a:pt x="11189" y="259"/>
                  </a:cubicBezTo>
                  <a:cubicBezTo>
                    <a:pt x="11185" y="146"/>
                    <a:pt x="11180" y="78"/>
                    <a:pt x="11139" y="19"/>
                  </a:cubicBezTo>
                  <a:cubicBezTo>
                    <a:pt x="11134" y="10"/>
                    <a:pt x="11127" y="6"/>
                    <a:pt x="1112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7" name="Google Shape;5159;p57"/>
            <p:cNvSpPr/>
            <p:nvPr/>
          </p:nvSpPr>
          <p:spPr>
            <a:xfrm>
              <a:off x="0" y="399224"/>
              <a:ext cx="12700" cy="12701"/>
            </a:xfrm>
            <a:custGeom>
              <a:avLst/>
              <a:gdLst/>
              <a:ahLst/>
              <a:cxnLst>
                <a:cxn ang="0">
                  <a:pos x="wd2" y="hd2"/>
                </a:cxn>
                <a:cxn ang="5400000">
                  <a:pos x="wd2" y="hd2"/>
                </a:cxn>
                <a:cxn ang="10800000">
                  <a:pos x="wd2" y="hd2"/>
                </a:cxn>
                <a:cxn ang="16200000">
                  <a:pos x="wd2" y="hd2"/>
                </a:cxn>
              </a:cxnLst>
              <a:rect l="0" t="0" r="r" b="b"/>
              <a:pathLst>
                <a:path w="21202" h="21600" fill="norm" stroke="1" extrusionOk="0">
                  <a:moveTo>
                    <a:pt x="19002" y="0"/>
                  </a:moveTo>
                  <a:cubicBezTo>
                    <a:pt x="16159" y="1266"/>
                    <a:pt x="13642" y="3128"/>
                    <a:pt x="11612" y="5437"/>
                  </a:cubicBezTo>
                  <a:cubicBezTo>
                    <a:pt x="6821" y="10130"/>
                    <a:pt x="2842" y="15641"/>
                    <a:pt x="0" y="21600"/>
                  </a:cubicBezTo>
                  <a:cubicBezTo>
                    <a:pt x="17296" y="14599"/>
                    <a:pt x="20463" y="8566"/>
                    <a:pt x="21032" y="6480"/>
                  </a:cubicBezTo>
                  <a:cubicBezTo>
                    <a:pt x="21600" y="4171"/>
                    <a:pt x="20707" y="1564"/>
                    <a:pt x="1900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8" name="Google Shape;5160;p57"/>
            <p:cNvSpPr/>
            <p:nvPr/>
          </p:nvSpPr>
          <p:spPr>
            <a:xfrm>
              <a:off x="153295" y="32739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882" y="1191"/>
                    <a:pt x="11744" y="2891"/>
                    <a:pt x="6606" y="4762"/>
                  </a:cubicBezTo>
                  <a:cubicBezTo>
                    <a:pt x="3984" y="5953"/>
                    <a:pt x="734" y="8334"/>
                    <a:pt x="0" y="13606"/>
                  </a:cubicBezTo>
                  <a:cubicBezTo>
                    <a:pt x="0" y="16668"/>
                    <a:pt x="734" y="19559"/>
                    <a:pt x="1783" y="21430"/>
                  </a:cubicBezTo>
                  <a:cubicBezTo>
                    <a:pt x="2097" y="21600"/>
                    <a:pt x="2307" y="21600"/>
                    <a:pt x="2621" y="21600"/>
                  </a:cubicBezTo>
                  <a:cubicBezTo>
                    <a:pt x="4299" y="21600"/>
                    <a:pt x="6291" y="18879"/>
                    <a:pt x="6920" y="17858"/>
                  </a:cubicBezTo>
                  <a:cubicBezTo>
                    <a:pt x="11744" y="11225"/>
                    <a:pt x="16462" y="5272"/>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19" name="Google Shape;5161;p57"/>
            <p:cNvSpPr/>
            <p:nvPr/>
          </p:nvSpPr>
          <p:spPr>
            <a:xfrm>
              <a:off x="257062" y="37305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599" y="8050"/>
                    <a:pt x="9773" y="14624"/>
                    <a:pt x="15522" y="19319"/>
                  </a:cubicBezTo>
                  <a:cubicBezTo>
                    <a:pt x="17576" y="20661"/>
                    <a:pt x="19547" y="21600"/>
                    <a:pt x="21600" y="21600"/>
                  </a:cubicBezTo>
                  <a:cubicBezTo>
                    <a:pt x="21271" y="19319"/>
                    <a:pt x="20450" y="16904"/>
                    <a:pt x="19300" y="14624"/>
                  </a:cubicBezTo>
                  <a:cubicBezTo>
                    <a:pt x="15851" y="8050"/>
                    <a:pt x="11252" y="3757"/>
                    <a:pt x="5749" y="2415"/>
                  </a:cubicBezTo>
                  <a:cubicBezTo>
                    <a:pt x="3778" y="2415"/>
                    <a:pt x="2053" y="1476"/>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722" name="Google Shape;5162;p57"/>
            <p:cNvGrpSpPr/>
            <p:nvPr/>
          </p:nvGrpSpPr>
          <p:grpSpPr>
            <a:xfrm>
              <a:off x="495197" y="618160"/>
              <a:ext cx="12701" cy="12701"/>
              <a:chOff x="0" y="0"/>
              <a:chExt cx="12699" cy="12700"/>
            </a:xfrm>
          </p:grpSpPr>
          <p:sp>
            <p:nvSpPr>
              <p:cNvPr id="3720"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234" y="13230"/>
                      <a:pt x="7958" y="648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21"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958" y="6480"/>
                      <a:pt x="15234" y="1323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725" name="Google Shape;5163;p57"/>
            <p:cNvGrpSpPr/>
            <p:nvPr/>
          </p:nvGrpSpPr>
          <p:grpSpPr>
            <a:xfrm>
              <a:off x="486075" y="615619"/>
              <a:ext cx="14787" cy="12701"/>
              <a:chOff x="0" y="0"/>
              <a:chExt cx="14786" cy="12700"/>
            </a:xfrm>
          </p:grpSpPr>
          <p:sp>
            <p:nvSpPr>
              <p:cNvPr id="3723" name="Линия"/>
              <p:cNvSpPr/>
              <p:nvPr/>
            </p:nvSpPr>
            <p:spPr>
              <a:xfrm>
                <a:off x="0" y="-1"/>
                <a:ext cx="14787" cy="12702"/>
              </a:xfrm>
              <a:custGeom>
                <a:avLst/>
                <a:gdLst/>
                <a:ahLst/>
                <a:cxnLst>
                  <a:cxn ang="0">
                    <a:pos x="wd2" y="hd2"/>
                  </a:cxn>
                  <a:cxn ang="5400000">
                    <a:pos x="wd2" y="hd2"/>
                  </a:cxn>
                  <a:cxn ang="10800000">
                    <a:pos x="wd2" y="hd2"/>
                  </a:cxn>
                  <a:cxn ang="16200000">
                    <a:pos x="wd2" y="hd2"/>
                  </a:cxn>
                </a:cxnLst>
                <a:rect l="0" t="0" r="r" b="b"/>
                <a:pathLst>
                  <a:path w="21600" h="21123" fill="norm" stroke="1" extrusionOk="0">
                    <a:moveTo>
                      <a:pt x="0" y="14593"/>
                    </a:moveTo>
                    <a:cubicBezTo>
                      <a:pt x="1527" y="6556"/>
                      <a:pt x="3412" y="-477"/>
                      <a:pt x="5911" y="25"/>
                    </a:cubicBezTo>
                    <a:cubicBezTo>
                      <a:pt x="9382" y="743"/>
                      <a:pt x="16661" y="7560"/>
                      <a:pt x="21600" y="21123"/>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24" name="Линия"/>
              <p:cNvSpPr/>
              <p:nvPr/>
            </p:nvSpPr>
            <p:spPr>
              <a:xfrm>
                <a:off x="0" y="-1"/>
                <a:ext cx="14787" cy="12702"/>
              </a:xfrm>
              <a:custGeom>
                <a:avLst/>
                <a:gdLst/>
                <a:ahLst/>
                <a:cxnLst>
                  <a:cxn ang="0">
                    <a:pos x="wd2" y="hd2"/>
                  </a:cxn>
                  <a:cxn ang="5400000">
                    <a:pos x="wd2" y="hd2"/>
                  </a:cxn>
                  <a:cxn ang="10800000">
                    <a:pos x="wd2" y="hd2"/>
                  </a:cxn>
                  <a:cxn ang="16200000">
                    <a:pos x="wd2" y="hd2"/>
                  </a:cxn>
                </a:cxnLst>
                <a:rect l="0" t="0" r="r" b="b"/>
                <a:pathLst>
                  <a:path w="21600" h="21123" fill="norm" stroke="1" extrusionOk="0">
                    <a:moveTo>
                      <a:pt x="21600" y="21123"/>
                    </a:moveTo>
                    <a:cubicBezTo>
                      <a:pt x="16661" y="7560"/>
                      <a:pt x="9382" y="743"/>
                      <a:pt x="5911" y="25"/>
                    </a:cubicBezTo>
                    <a:cubicBezTo>
                      <a:pt x="3412" y="-477"/>
                      <a:pt x="1527" y="6556"/>
                      <a:pt x="0" y="14593"/>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728" name="Google Shape;5164;p57"/>
            <p:cNvGrpSpPr/>
            <p:nvPr/>
          </p:nvGrpSpPr>
          <p:grpSpPr>
            <a:xfrm>
              <a:off x="380646" y="596541"/>
              <a:ext cx="16742" cy="2228"/>
              <a:chOff x="0" y="0"/>
              <a:chExt cx="16741" cy="2226"/>
            </a:xfrm>
          </p:grpSpPr>
          <p:sp>
            <p:nvSpPr>
              <p:cNvPr id="3726" name="Линия"/>
              <p:cNvSpPr/>
              <p:nvPr/>
            </p:nvSpPr>
            <p:spPr>
              <a:xfrm flipV="1">
                <a:off x="0" y="0"/>
                <a:ext cx="16742" cy="2227"/>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727" name="Линия"/>
              <p:cNvSpPr/>
              <p:nvPr/>
            </p:nvSpPr>
            <p:spPr>
              <a:xfrm flipH="1">
                <a:off x="0" y="-1"/>
                <a:ext cx="16742" cy="2228"/>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731" name="Google Shape;5168;p57"/>
            <p:cNvGrpSpPr/>
            <p:nvPr/>
          </p:nvGrpSpPr>
          <p:grpSpPr>
            <a:xfrm>
              <a:off x="479441" y="616857"/>
              <a:ext cx="12701" cy="12701"/>
              <a:chOff x="0" y="0"/>
              <a:chExt cx="12700" cy="12700"/>
            </a:xfrm>
          </p:grpSpPr>
          <p:sp>
            <p:nvSpPr>
              <p:cNvPr id="372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00" y="7406"/>
                      <a:pt x="7200" y="1388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3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200" y="13886"/>
                      <a:pt x="14400" y="7406"/>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734" name="Google Shape;5171;p57"/>
            <p:cNvGrpSpPr/>
            <p:nvPr/>
          </p:nvGrpSpPr>
          <p:grpSpPr>
            <a:xfrm>
              <a:off x="496337" y="619321"/>
              <a:ext cx="12701" cy="12701"/>
              <a:chOff x="0" y="0"/>
              <a:chExt cx="12700" cy="12700"/>
            </a:xfrm>
          </p:grpSpPr>
          <p:sp>
            <p:nvSpPr>
              <p:cNvPr id="373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386" y="14242"/>
                      <a:pt x="8285" y="664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3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285" y="6646"/>
                      <a:pt x="15386" y="1424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737" name="Google Shape;5190;p57"/>
            <p:cNvGrpSpPr/>
            <p:nvPr/>
          </p:nvGrpSpPr>
          <p:grpSpPr>
            <a:xfrm>
              <a:off x="235976" y="335457"/>
              <a:ext cx="12701" cy="12701"/>
              <a:chOff x="0" y="0"/>
              <a:chExt cx="12700" cy="12700"/>
            </a:xfrm>
          </p:grpSpPr>
          <p:sp>
            <p:nvSpPr>
              <p:cNvPr id="37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935" y="12343"/>
                      <a:pt x="14106" y="12343"/>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3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106" y="12343"/>
                      <a:pt x="7935" y="1234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738" name="Google Shape;5195;p57"/>
            <p:cNvSpPr/>
            <p:nvPr/>
          </p:nvSpPr>
          <p:spPr>
            <a:xfrm>
              <a:off x="235100" y="33538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480" y="0"/>
                    <a:pt x="14040" y="0"/>
                    <a:pt x="21600" y="21600"/>
                  </a:cubicBezTo>
                  <a:cubicBezTo>
                    <a:pt x="14040" y="0"/>
                    <a:pt x="7560"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741" name="Google Shape;5202;p57"/>
            <p:cNvGrpSpPr/>
            <p:nvPr/>
          </p:nvGrpSpPr>
          <p:grpSpPr>
            <a:xfrm>
              <a:off x="216866" y="339428"/>
              <a:ext cx="12701" cy="12701"/>
              <a:chOff x="0" y="0"/>
              <a:chExt cx="12700" cy="12700"/>
            </a:xfrm>
          </p:grpSpPr>
          <p:sp>
            <p:nvSpPr>
              <p:cNvPr id="373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714" y="8043"/>
                      <a:pt x="15120" y="1516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4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120" y="15166"/>
                      <a:pt x="7714" y="804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742" name="Google Shape;5203;p57"/>
            <p:cNvSpPr/>
            <p:nvPr/>
          </p:nvSpPr>
          <p:spPr>
            <a:xfrm>
              <a:off x="237639" y="33591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4725"/>
                    <a:pt x="8640" y="7425"/>
                    <a:pt x="12960" y="12150"/>
                  </a:cubicBezTo>
                  <a:cubicBezTo>
                    <a:pt x="16354" y="14175"/>
                    <a:pt x="18514" y="18900"/>
                    <a:pt x="21600" y="21600"/>
                  </a:cubicBezTo>
                  <a:cubicBezTo>
                    <a:pt x="15120" y="12150"/>
                    <a:pt x="7714" y="472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745" name="Google Shape;5204;p57"/>
            <p:cNvGrpSpPr/>
            <p:nvPr/>
          </p:nvGrpSpPr>
          <p:grpSpPr>
            <a:xfrm>
              <a:off x="273674" y="389182"/>
              <a:ext cx="12701" cy="8928"/>
              <a:chOff x="0" y="0"/>
              <a:chExt cx="12700" cy="8927"/>
            </a:xfrm>
          </p:grpSpPr>
          <p:sp>
            <p:nvSpPr>
              <p:cNvPr id="3743" name="Линия"/>
              <p:cNvSpPr/>
              <p:nvPr/>
            </p:nvSpPr>
            <p:spPr>
              <a:xfrm flipV="1">
                <a:off x="0" y="-1"/>
                <a:ext cx="12701" cy="8929"/>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744" name="Линия"/>
              <p:cNvSpPr/>
              <p:nvPr/>
            </p:nvSpPr>
            <p:spPr>
              <a:xfrm flipH="1">
                <a:off x="0" y="-1"/>
                <a:ext cx="12701" cy="8929"/>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748" name="Google Shape;5205;p57"/>
            <p:cNvGrpSpPr/>
            <p:nvPr/>
          </p:nvGrpSpPr>
          <p:grpSpPr>
            <a:xfrm>
              <a:off x="274720" y="388460"/>
              <a:ext cx="12701" cy="8852"/>
              <a:chOff x="0" y="0"/>
              <a:chExt cx="12700" cy="8851"/>
            </a:xfrm>
          </p:grpSpPr>
          <p:sp>
            <p:nvSpPr>
              <p:cNvPr id="3746" name="Линия"/>
              <p:cNvSpPr/>
              <p:nvPr/>
            </p:nvSpPr>
            <p:spPr>
              <a:xfrm flipH="1">
                <a:off x="-1" y="0"/>
                <a:ext cx="12702" cy="885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747" name="Линия"/>
              <p:cNvSpPr/>
              <p:nvPr/>
            </p:nvSpPr>
            <p:spPr>
              <a:xfrm flipV="1">
                <a:off x="0" y="0"/>
                <a:ext cx="12701" cy="885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751" name="Google Shape;5206;p57"/>
            <p:cNvGrpSpPr/>
            <p:nvPr/>
          </p:nvGrpSpPr>
          <p:grpSpPr>
            <a:xfrm>
              <a:off x="276620" y="387129"/>
              <a:ext cx="12701" cy="8852"/>
              <a:chOff x="0" y="0"/>
              <a:chExt cx="12700" cy="8851"/>
            </a:xfrm>
          </p:grpSpPr>
          <p:sp>
            <p:nvSpPr>
              <p:cNvPr id="3749" name="Линия"/>
              <p:cNvSpPr/>
              <p:nvPr/>
            </p:nvSpPr>
            <p:spPr>
              <a:xfrm flipH="1">
                <a:off x="-1" y="0"/>
                <a:ext cx="12702" cy="885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750" name="Линия"/>
              <p:cNvSpPr/>
              <p:nvPr/>
            </p:nvSpPr>
            <p:spPr>
              <a:xfrm flipV="1">
                <a:off x="0" y="0"/>
                <a:ext cx="12701" cy="885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752" name="Google Shape;5207;p57"/>
            <p:cNvSpPr/>
            <p:nvPr/>
          </p:nvSpPr>
          <p:spPr>
            <a:xfrm>
              <a:off x="208054" y="32928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4824" y="4725"/>
                    <a:pt x="21600" y="15139"/>
                    <a:pt x="21600" y="21600"/>
                  </a:cubicBezTo>
                  <a:cubicBezTo>
                    <a:pt x="21600" y="15139"/>
                    <a:pt x="14824" y="4339"/>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755" name="Google Shape;5208;p57"/>
            <p:cNvGrpSpPr/>
            <p:nvPr/>
          </p:nvGrpSpPr>
          <p:grpSpPr>
            <a:xfrm>
              <a:off x="275677" y="388203"/>
              <a:ext cx="12701" cy="8034"/>
              <a:chOff x="0" y="0"/>
              <a:chExt cx="12700" cy="8032"/>
            </a:xfrm>
          </p:grpSpPr>
          <p:sp>
            <p:nvSpPr>
              <p:cNvPr id="3753" name="Линия"/>
              <p:cNvSpPr/>
              <p:nvPr/>
            </p:nvSpPr>
            <p:spPr>
              <a:xfrm flipH="1">
                <a:off x="0" y="0"/>
                <a:ext cx="12701" cy="8033"/>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754" name="Линия"/>
              <p:cNvSpPr/>
              <p:nvPr/>
            </p:nvSpPr>
            <p:spPr>
              <a:xfrm flipV="1">
                <a:off x="0" y="0"/>
                <a:ext cx="12701" cy="8033"/>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758" name="Google Shape;5211;p57"/>
            <p:cNvGrpSpPr/>
            <p:nvPr/>
          </p:nvGrpSpPr>
          <p:grpSpPr>
            <a:xfrm>
              <a:off x="543228" y="448801"/>
              <a:ext cx="12701" cy="12701"/>
              <a:chOff x="0" y="0"/>
              <a:chExt cx="12699" cy="12700"/>
            </a:xfrm>
          </p:grpSpPr>
          <p:sp>
            <p:nvSpPr>
              <p:cNvPr id="375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598" y="13903"/>
                      <a:pt x="7477" y="595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5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477" y="5959"/>
                      <a:pt x="14598" y="13903"/>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761" name="Google Shape;5212;p57"/>
            <p:cNvGrpSpPr/>
            <p:nvPr/>
          </p:nvGrpSpPr>
          <p:grpSpPr>
            <a:xfrm>
              <a:off x="195889" y="328988"/>
              <a:ext cx="12701" cy="12701"/>
              <a:chOff x="0" y="0"/>
              <a:chExt cx="12700" cy="12699"/>
            </a:xfrm>
          </p:grpSpPr>
          <p:sp>
            <p:nvSpPr>
              <p:cNvPr id="375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1907" fill="norm" stroke="1" extrusionOk="0">
                    <a:moveTo>
                      <a:pt x="21600" y="5600"/>
                    </a:moveTo>
                    <a:cubicBezTo>
                      <a:pt x="15041" y="21600"/>
                      <a:pt x="1583" y="24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6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1907" fill="norm" stroke="1" extrusionOk="0">
                    <a:moveTo>
                      <a:pt x="0" y="0"/>
                    </a:moveTo>
                    <a:cubicBezTo>
                      <a:pt x="1583" y="2400"/>
                      <a:pt x="15041" y="21600"/>
                      <a:pt x="21600" y="5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764" name="Google Shape;5218;p57"/>
            <p:cNvGrpSpPr/>
            <p:nvPr/>
          </p:nvGrpSpPr>
          <p:grpSpPr>
            <a:xfrm>
              <a:off x="574225" y="454362"/>
              <a:ext cx="12701" cy="12701"/>
              <a:chOff x="0" y="0"/>
              <a:chExt cx="12700" cy="12700"/>
            </a:xfrm>
          </p:grpSpPr>
          <p:sp>
            <p:nvSpPr>
              <p:cNvPr id="376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344" y="5294"/>
                      <a:pt x="14441" y="1270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6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441" y="12706"/>
                      <a:pt x="7344" y="529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767" name="Google Shape;5219;p57"/>
            <p:cNvGrpSpPr/>
            <p:nvPr/>
          </p:nvGrpSpPr>
          <p:grpSpPr>
            <a:xfrm>
              <a:off x="340159" y="452225"/>
              <a:ext cx="202863" cy="1101"/>
              <a:chOff x="0" y="0"/>
              <a:chExt cx="202861" cy="1100"/>
            </a:xfrm>
          </p:grpSpPr>
          <p:sp>
            <p:nvSpPr>
              <p:cNvPr id="3765" name="Линия"/>
              <p:cNvSpPr/>
              <p:nvPr/>
            </p:nvSpPr>
            <p:spPr>
              <a:xfrm flipV="1">
                <a:off x="0" y="0"/>
                <a:ext cx="202862" cy="11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766" name="Линия"/>
              <p:cNvSpPr/>
              <p:nvPr/>
            </p:nvSpPr>
            <p:spPr>
              <a:xfrm flipH="1">
                <a:off x="0" y="-1"/>
                <a:ext cx="202862" cy="11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768" name="Google Shape;5221;p57"/>
            <p:cNvSpPr/>
            <p:nvPr/>
          </p:nvSpPr>
          <p:spPr>
            <a:xfrm>
              <a:off x="277198" y="383466"/>
              <a:ext cx="12701" cy="12701"/>
            </a:xfrm>
            <a:custGeom>
              <a:avLst/>
              <a:gdLst/>
              <a:ahLst/>
              <a:cxnLst>
                <a:cxn ang="0">
                  <a:pos x="wd2" y="hd2"/>
                </a:cxn>
                <a:cxn ang="5400000">
                  <a:pos x="wd2" y="hd2"/>
                </a:cxn>
                <a:cxn ang="10800000">
                  <a:pos x="wd2" y="hd2"/>
                </a:cxn>
                <a:cxn ang="16200000">
                  <a:pos x="wd2" y="hd2"/>
                </a:cxn>
              </a:cxnLst>
              <a:rect l="0" t="0" r="r" b="b"/>
              <a:pathLst>
                <a:path w="20828" h="21600" fill="norm" stroke="1" extrusionOk="0">
                  <a:moveTo>
                    <a:pt x="0" y="0"/>
                  </a:moveTo>
                  <a:cubicBezTo>
                    <a:pt x="9450" y="7200"/>
                    <a:pt x="20790" y="16663"/>
                    <a:pt x="20790" y="21600"/>
                  </a:cubicBezTo>
                  <a:cubicBezTo>
                    <a:pt x="21600" y="16663"/>
                    <a:pt x="9450" y="72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69" name="Google Shape;5229;p57"/>
            <p:cNvSpPr/>
            <p:nvPr/>
          </p:nvSpPr>
          <p:spPr>
            <a:xfrm>
              <a:off x="738920" y="46258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331" y="3877"/>
                    <a:pt x="20160" y="7754"/>
                    <a:pt x="21600" y="21600"/>
                  </a:cubicBezTo>
                  <a:cubicBezTo>
                    <a:pt x="20160" y="7754"/>
                    <a:pt x="8331" y="221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70" name="Google Shape;5280;p57"/>
            <p:cNvSpPr/>
            <p:nvPr/>
          </p:nvSpPr>
          <p:spPr>
            <a:xfrm>
              <a:off x="1187394" y="501525"/>
              <a:ext cx="91760" cy="65743"/>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2103" y="0"/>
                  </a:moveTo>
                  <a:cubicBezTo>
                    <a:pt x="1902" y="0"/>
                    <a:pt x="1835" y="107"/>
                    <a:pt x="1714" y="388"/>
                  </a:cubicBezTo>
                  <a:cubicBezTo>
                    <a:pt x="1558" y="732"/>
                    <a:pt x="1335" y="1218"/>
                    <a:pt x="666" y="1249"/>
                  </a:cubicBezTo>
                  <a:cubicBezTo>
                    <a:pt x="309" y="1262"/>
                    <a:pt x="64" y="1387"/>
                    <a:pt x="7" y="1593"/>
                  </a:cubicBezTo>
                  <a:cubicBezTo>
                    <a:pt x="-25" y="1762"/>
                    <a:pt x="51" y="2092"/>
                    <a:pt x="408" y="2498"/>
                  </a:cubicBezTo>
                  <a:cubicBezTo>
                    <a:pt x="854" y="2998"/>
                    <a:pt x="867" y="3917"/>
                    <a:pt x="822" y="4715"/>
                  </a:cubicBezTo>
                  <a:lnTo>
                    <a:pt x="832" y="4715"/>
                  </a:lnTo>
                  <a:lnTo>
                    <a:pt x="854" y="4697"/>
                  </a:lnTo>
                  <a:cubicBezTo>
                    <a:pt x="867" y="4684"/>
                    <a:pt x="876" y="4666"/>
                    <a:pt x="889" y="4653"/>
                  </a:cubicBezTo>
                  <a:cubicBezTo>
                    <a:pt x="1071" y="4345"/>
                    <a:pt x="1268" y="4193"/>
                    <a:pt x="1450" y="4193"/>
                  </a:cubicBezTo>
                  <a:cubicBezTo>
                    <a:pt x="1504" y="4193"/>
                    <a:pt x="1552" y="4207"/>
                    <a:pt x="1603" y="4229"/>
                  </a:cubicBezTo>
                  <a:cubicBezTo>
                    <a:pt x="1791" y="4341"/>
                    <a:pt x="1915" y="4622"/>
                    <a:pt x="1893" y="4934"/>
                  </a:cubicBezTo>
                  <a:cubicBezTo>
                    <a:pt x="1924" y="4996"/>
                    <a:pt x="2058" y="5010"/>
                    <a:pt x="2202" y="5010"/>
                  </a:cubicBezTo>
                  <a:cubicBezTo>
                    <a:pt x="2310" y="5010"/>
                    <a:pt x="2421" y="5001"/>
                    <a:pt x="2495" y="4996"/>
                  </a:cubicBezTo>
                  <a:cubicBezTo>
                    <a:pt x="2584" y="4996"/>
                    <a:pt x="2673" y="4978"/>
                    <a:pt x="2749" y="4978"/>
                  </a:cubicBezTo>
                  <a:cubicBezTo>
                    <a:pt x="2883" y="4978"/>
                    <a:pt x="3030" y="5041"/>
                    <a:pt x="3141" y="5166"/>
                  </a:cubicBezTo>
                  <a:lnTo>
                    <a:pt x="3151" y="5166"/>
                  </a:lnTo>
                  <a:cubicBezTo>
                    <a:pt x="3208" y="5135"/>
                    <a:pt x="3262" y="5090"/>
                    <a:pt x="3320" y="5041"/>
                  </a:cubicBezTo>
                  <a:cubicBezTo>
                    <a:pt x="3508" y="4845"/>
                    <a:pt x="3734" y="4742"/>
                    <a:pt x="3963" y="4742"/>
                  </a:cubicBezTo>
                  <a:cubicBezTo>
                    <a:pt x="4113" y="4742"/>
                    <a:pt x="4259" y="4787"/>
                    <a:pt x="4399" y="4871"/>
                  </a:cubicBezTo>
                  <a:cubicBezTo>
                    <a:pt x="4591" y="4978"/>
                    <a:pt x="4712" y="5246"/>
                    <a:pt x="4712" y="5541"/>
                  </a:cubicBezTo>
                  <a:cubicBezTo>
                    <a:pt x="4769" y="5590"/>
                    <a:pt x="4836" y="5621"/>
                    <a:pt x="4890" y="5634"/>
                  </a:cubicBezTo>
                  <a:cubicBezTo>
                    <a:pt x="5046" y="5714"/>
                    <a:pt x="5237" y="5808"/>
                    <a:pt x="5282" y="6071"/>
                  </a:cubicBezTo>
                  <a:cubicBezTo>
                    <a:pt x="5336" y="6339"/>
                    <a:pt x="5193" y="6558"/>
                    <a:pt x="5091" y="6714"/>
                  </a:cubicBezTo>
                  <a:cubicBezTo>
                    <a:pt x="4880" y="6977"/>
                    <a:pt x="4657" y="7213"/>
                    <a:pt x="4412" y="7414"/>
                  </a:cubicBezTo>
                  <a:cubicBezTo>
                    <a:pt x="4199" y="7619"/>
                    <a:pt x="4020" y="7758"/>
                    <a:pt x="4020" y="7914"/>
                  </a:cubicBezTo>
                  <a:cubicBezTo>
                    <a:pt x="4043" y="8101"/>
                    <a:pt x="4078" y="8288"/>
                    <a:pt x="4132" y="8476"/>
                  </a:cubicBezTo>
                  <a:cubicBezTo>
                    <a:pt x="4266" y="9056"/>
                    <a:pt x="4479" y="9854"/>
                    <a:pt x="4087" y="10399"/>
                  </a:cubicBezTo>
                  <a:cubicBezTo>
                    <a:pt x="3944" y="10604"/>
                    <a:pt x="3954" y="10885"/>
                    <a:pt x="3989" y="11259"/>
                  </a:cubicBezTo>
                  <a:cubicBezTo>
                    <a:pt x="4020" y="11523"/>
                    <a:pt x="4043" y="11790"/>
                    <a:pt x="3922" y="11991"/>
                  </a:cubicBezTo>
                  <a:cubicBezTo>
                    <a:pt x="3842" y="12103"/>
                    <a:pt x="3731" y="12165"/>
                    <a:pt x="3619" y="12165"/>
                  </a:cubicBezTo>
                  <a:cubicBezTo>
                    <a:pt x="3342" y="12165"/>
                    <a:pt x="3195" y="12272"/>
                    <a:pt x="3186" y="12321"/>
                  </a:cubicBezTo>
                  <a:cubicBezTo>
                    <a:pt x="3186" y="12321"/>
                    <a:pt x="3186" y="12415"/>
                    <a:pt x="3329" y="12616"/>
                  </a:cubicBezTo>
                  <a:cubicBezTo>
                    <a:pt x="3954" y="13490"/>
                    <a:pt x="4122" y="13865"/>
                    <a:pt x="4033" y="14177"/>
                  </a:cubicBezTo>
                  <a:cubicBezTo>
                    <a:pt x="3982" y="14342"/>
                    <a:pt x="3864" y="14449"/>
                    <a:pt x="3737" y="14449"/>
                  </a:cubicBezTo>
                  <a:cubicBezTo>
                    <a:pt x="3721" y="14449"/>
                    <a:pt x="3705" y="14449"/>
                    <a:pt x="3686" y="14445"/>
                  </a:cubicBezTo>
                  <a:cubicBezTo>
                    <a:pt x="3641" y="14445"/>
                    <a:pt x="3565" y="14538"/>
                    <a:pt x="3508" y="14677"/>
                  </a:cubicBezTo>
                  <a:cubicBezTo>
                    <a:pt x="3431" y="14851"/>
                    <a:pt x="3387" y="15069"/>
                    <a:pt x="3409" y="15270"/>
                  </a:cubicBezTo>
                  <a:cubicBezTo>
                    <a:pt x="3431" y="15301"/>
                    <a:pt x="3485" y="15364"/>
                    <a:pt x="3543" y="15426"/>
                  </a:cubicBezTo>
                  <a:cubicBezTo>
                    <a:pt x="3820" y="15756"/>
                    <a:pt x="4167" y="16144"/>
                    <a:pt x="4087" y="16568"/>
                  </a:cubicBezTo>
                  <a:cubicBezTo>
                    <a:pt x="4055" y="16787"/>
                    <a:pt x="3909" y="16925"/>
                    <a:pt x="3676" y="16987"/>
                  </a:cubicBezTo>
                  <a:cubicBezTo>
                    <a:pt x="3285" y="17081"/>
                    <a:pt x="3186" y="17411"/>
                    <a:pt x="3164" y="17862"/>
                  </a:cubicBezTo>
                  <a:lnTo>
                    <a:pt x="3164" y="18299"/>
                  </a:lnTo>
                  <a:lnTo>
                    <a:pt x="3173" y="18330"/>
                  </a:lnTo>
                  <a:lnTo>
                    <a:pt x="3186" y="18366"/>
                  </a:lnTo>
                  <a:lnTo>
                    <a:pt x="3195" y="18410"/>
                  </a:lnTo>
                  <a:lnTo>
                    <a:pt x="3208" y="18442"/>
                  </a:lnTo>
                  <a:lnTo>
                    <a:pt x="3240" y="18522"/>
                  </a:lnTo>
                  <a:lnTo>
                    <a:pt x="3240" y="18535"/>
                  </a:lnTo>
                  <a:lnTo>
                    <a:pt x="3285" y="18660"/>
                  </a:lnTo>
                  <a:cubicBezTo>
                    <a:pt x="3387" y="18629"/>
                    <a:pt x="3485" y="18629"/>
                    <a:pt x="3574" y="18629"/>
                  </a:cubicBezTo>
                  <a:cubicBezTo>
                    <a:pt x="3597" y="18629"/>
                    <a:pt x="3619" y="18625"/>
                    <a:pt x="3641" y="18625"/>
                  </a:cubicBezTo>
                  <a:cubicBezTo>
                    <a:pt x="3829" y="18625"/>
                    <a:pt x="4020" y="18687"/>
                    <a:pt x="4199" y="18803"/>
                  </a:cubicBezTo>
                  <a:cubicBezTo>
                    <a:pt x="4546" y="19035"/>
                    <a:pt x="4801" y="19597"/>
                    <a:pt x="5081" y="20190"/>
                  </a:cubicBezTo>
                  <a:cubicBezTo>
                    <a:pt x="5400" y="20891"/>
                    <a:pt x="5718" y="21600"/>
                    <a:pt x="6132" y="21600"/>
                  </a:cubicBezTo>
                  <a:cubicBezTo>
                    <a:pt x="6155" y="21600"/>
                    <a:pt x="6174" y="21600"/>
                    <a:pt x="6196" y="21596"/>
                  </a:cubicBezTo>
                  <a:cubicBezTo>
                    <a:pt x="6298" y="21582"/>
                    <a:pt x="6298" y="21582"/>
                    <a:pt x="6308" y="21408"/>
                  </a:cubicBezTo>
                  <a:cubicBezTo>
                    <a:pt x="6330" y="21207"/>
                    <a:pt x="6387" y="21020"/>
                    <a:pt x="6486" y="20877"/>
                  </a:cubicBezTo>
                  <a:cubicBezTo>
                    <a:pt x="6616" y="20699"/>
                    <a:pt x="6776" y="20645"/>
                    <a:pt x="6948" y="20645"/>
                  </a:cubicBezTo>
                  <a:cubicBezTo>
                    <a:pt x="7056" y="20645"/>
                    <a:pt x="7168" y="20668"/>
                    <a:pt x="7279" y="20690"/>
                  </a:cubicBezTo>
                  <a:cubicBezTo>
                    <a:pt x="7400" y="20708"/>
                    <a:pt x="7524" y="20721"/>
                    <a:pt x="7636" y="20721"/>
                  </a:cubicBezTo>
                  <a:cubicBezTo>
                    <a:pt x="7725" y="20721"/>
                    <a:pt x="7824" y="20645"/>
                    <a:pt x="7970" y="20489"/>
                  </a:cubicBezTo>
                  <a:cubicBezTo>
                    <a:pt x="8327" y="20097"/>
                    <a:pt x="8773" y="19865"/>
                    <a:pt x="9229" y="19865"/>
                  </a:cubicBezTo>
                  <a:cubicBezTo>
                    <a:pt x="9630" y="19847"/>
                    <a:pt x="9964" y="19816"/>
                    <a:pt x="10276" y="19802"/>
                  </a:cubicBezTo>
                  <a:cubicBezTo>
                    <a:pt x="10595" y="19767"/>
                    <a:pt x="10888" y="19749"/>
                    <a:pt x="11175" y="19749"/>
                  </a:cubicBezTo>
                  <a:cubicBezTo>
                    <a:pt x="11270" y="19749"/>
                    <a:pt x="11366" y="19749"/>
                    <a:pt x="11458" y="19753"/>
                  </a:cubicBezTo>
                  <a:cubicBezTo>
                    <a:pt x="11490" y="19753"/>
                    <a:pt x="11522" y="19758"/>
                    <a:pt x="11551" y="19758"/>
                  </a:cubicBezTo>
                  <a:cubicBezTo>
                    <a:pt x="12060" y="19758"/>
                    <a:pt x="12401" y="19508"/>
                    <a:pt x="12509" y="19084"/>
                  </a:cubicBezTo>
                  <a:cubicBezTo>
                    <a:pt x="12697" y="18330"/>
                    <a:pt x="13299" y="17737"/>
                    <a:pt x="14048" y="17599"/>
                  </a:cubicBezTo>
                  <a:cubicBezTo>
                    <a:pt x="14427" y="17518"/>
                    <a:pt x="14459" y="17112"/>
                    <a:pt x="14494" y="16457"/>
                  </a:cubicBezTo>
                  <a:cubicBezTo>
                    <a:pt x="14494" y="16332"/>
                    <a:pt x="14503" y="16225"/>
                    <a:pt x="14516" y="16113"/>
                  </a:cubicBezTo>
                  <a:cubicBezTo>
                    <a:pt x="14548" y="15676"/>
                    <a:pt x="14918" y="15270"/>
                    <a:pt x="15319" y="14819"/>
                  </a:cubicBezTo>
                  <a:cubicBezTo>
                    <a:pt x="15497" y="14632"/>
                    <a:pt x="15774" y="14320"/>
                    <a:pt x="15809" y="14195"/>
                  </a:cubicBezTo>
                  <a:cubicBezTo>
                    <a:pt x="15787" y="14021"/>
                    <a:pt x="15752" y="13865"/>
                    <a:pt x="15720" y="13695"/>
                  </a:cubicBezTo>
                  <a:cubicBezTo>
                    <a:pt x="15564" y="12959"/>
                    <a:pt x="15306" y="11697"/>
                    <a:pt x="15854" y="10541"/>
                  </a:cubicBezTo>
                  <a:cubicBezTo>
                    <a:pt x="16131" y="9979"/>
                    <a:pt x="16466" y="9480"/>
                    <a:pt x="16845" y="9069"/>
                  </a:cubicBezTo>
                  <a:cubicBezTo>
                    <a:pt x="17135" y="8757"/>
                    <a:pt x="17268" y="8601"/>
                    <a:pt x="17268" y="8320"/>
                  </a:cubicBezTo>
                  <a:cubicBezTo>
                    <a:pt x="17268" y="7133"/>
                    <a:pt x="18517" y="6932"/>
                    <a:pt x="19055" y="6839"/>
                  </a:cubicBezTo>
                  <a:cubicBezTo>
                    <a:pt x="19511" y="6758"/>
                    <a:pt x="19791" y="6477"/>
                    <a:pt x="20103" y="6134"/>
                  </a:cubicBezTo>
                  <a:cubicBezTo>
                    <a:pt x="20349" y="5853"/>
                    <a:pt x="20616" y="5621"/>
                    <a:pt x="20906" y="5447"/>
                  </a:cubicBezTo>
                  <a:cubicBezTo>
                    <a:pt x="21384" y="5166"/>
                    <a:pt x="21575" y="4729"/>
                    <a:pt x="21518" y="3979"/>
                  </a:cubicBezTo>
                  <a:lnTo>
                    <a:pt x="20460" y="3979"/>
                  </a:lnTo>
                  <a:lnTo>
                    <a:pt x="20269" y="3966"/>
                  </a:lnTo>
                  <a:lnTo>
                    <a:pt x="20224" y="3966"/>
                  </a:lnTo>
                  <a:lnTo>
                    <a:pt x="20091" y="3948"/>
                  </a:lnTo>
                  <a:lnTo>
                    <a:pt x="20036" y="3948"/>
                  </a:lnTo>
                  <a:cubicBezTo>
                    <a:pt x="19979" y="3935"/>
                    <a:pt x="19925" y="3917"/>
                    <a:pt x="19868" y="3903"/>
                  </a:cubicBezTo>
                  <a:cubicBezTo>
                    <a:pt x="19712" y="3854"/>
                    <a:pt x="19501" y="3810"/>
                    <a:pt x="19278" y="3761"/>
                  </a:cubicBezTo>
                  <a:cubicBezTo>
                    <a:pt x="18507" y="3604"/>
                    <a:pt x="17950" y="3480"/>
                    <a:pt x="17692" y="3123"/>
                  </a:cubicBezTo>
                  <a:cubicBezTo>
                    <a:pt x="17571" y="2935"/>
                    <a:pt x="17415" y="2779"/>
                    <a:pt x="17237" y="2686"/>
                  </a:cubicBezTo>
                  <a:cubicBezTo>
                    <a:pt x="17224" y="2917"/>
                    <a:pt x="17125" y="3123"/>
                    <a:pt x="16969" y="3230"/>
                  </a:cubicBezTo>
                  <a:cubicBezTo>
                    <a:pt x="16822" y="3346"/>
                    <a:pt x="16625" y="3399"/>
                    <a:pt x="16415" y="3399"/>
                  </a:cubicBezTo>
                  <a:cubicBezTo>
                    <a:pt x="16115" y="3399"/>
                    <a:pt x="15784" y="3288"/>
                    <a:pt x="15542" y="3074"/>
                  </a:cubicBezTo>
                  <a:cubicBezTo>
                    <a:pt x="15252" y="2842"/>
                    <a:pt x="14962" y="2654"/>
                    <a:pt x="14650" y="2480"/>
                  </a:cubicBezTo>
                  <a:cubicBezTo>
                    <a:pt x="14370" y="2324"/>
                    <a:pt x="14102" y="2137"/>
                    <a:pt x="13847" y="1936"/>
                  </a:cubicBezTo>
                  <a:cubicBezTo>
                    <a:pt x="13656" y="1780"/>
                    <a:pt x="13478" y="1655"/>
                    <a:pt x="13290" y="1543"/>
                  </a:cubicBezTo>
                  <a:lnTo>
                    <a:pt x="13099" y="1419"/>
                  </a:lnTo>
                  <a:lnTo>
                    <a:pt x="13045" y="1374"/>
                  </a:lnTo>
                  <a:lnTo>
                    <a:pt x="12933" y="1312"/>
                  </a:lnTo>
                  <a:cubicBezTo>
                    <a:pt x="12901" y="1312"/>
                    <a:pt x="12866" y="1316"/>
                    <a:pt x="12834" y="1316"/>
                  </a:cubicBezTo>
                  <a:cubicBezTo>
                    <a:pt x="12573" y="1316"/>
                    <a:pt x="12216" y="1213"/>
                    <a:pt x="11783" y="1093"/>
                  </a:cubicBezTo>
                  <a:cubicBezTo>
                    <a:pt x="11293" y="950"/>
                    <a:pt x="10748" y="799"/>
                    <a:pt x="10286" y="799"/>
                  </a:cubicBezTo>
                  <a:cubicBezTo>
                    <a:pt x="10184" y="799"/>
                    <a:pt x="10082" y="807"/>
                    <a:pt x="9987" y="825"/>
                  </a:cubicBezTo>
                  <a:cubicBezTo>
                    <a:pt x="9783" y="861"/>
                    <a:pt x="9499" y="874"/>
                    <a:pt x="9165" y="874"/>
                  </a:cubicBezTo>
                  <a:cubicBezTo>
                    <a:pt x="8585" y="874"/>
                    <a:pt x="7856" y="834"/>
                    <a:pt x="7101" y="794"/>
                  </a:cubicBezTo>
                  <a:cubicBezTo>
                    <a:pt x="6365" y="754"/>
                    <a:pt x="5616" y="718"/>
                    <a:pt x="5014" y="718"/>
                  </a:cubicBezTo>
                  <a:cubicBezTo>
                    <a:pt x="4712" y="718"/>
                    <a:pt x="4444" y="727"/>
                    <a:pt x="4234" y="749"/>
                  </a:cubicBezTo>
                  <a:cubicBezTo>
                    <a:pt x="4129" y="758"/>
                    <a:pt x="4033" y="763"/>
                    <a:pt x="3941" y="763"/>
                  </a:cubicBezTo>
                  <a:cubicBezTo>
                    <a:pt x="3301" y="763"/>
                    <a:pt x="2969" y="500"/>
                    <a:pt x="2695" y="281"/>
                  </a:cubicBezTo>
                  <a:cubicBezTo>
                    <a:pt x="2517" y="107"/>
                    <a:pt x="2316" y="0"/>
                    <a:pt x="210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71" name="Google Shape;5281;p57"/>
            <p:cNvSpPr/>
            <p:nvPr/>
          </p:nvSpPr>
          <p:spPr>
            <a:xfrm>
              <a:off x="1270926" y="531401"/>
              <a:ext cx="12701" cy="12701"/>
            </a:xfrm>
            <a:custGeom>
              <a:avLst/>
              <a:gdLst/>
              <a:ahLst/>
              <a:cxnLst>
                <a:cxn ang="0">
                  <a:pos x="wd2" y="hd2"/>
                </a:cxn>
                <a:cxn ang="5400000">
                  <a:pos x="wd2" y="hd2"/>
                </a:cxn>
                <a:cxn ang="10800000">
                  <a:pos x="wd2" y="hd2"/>
                </a:cxn>
                <a:cxn ang="16200000">
                  <a:pos x="wd2" y="hd2"/>
                </a:cxn>
              </a:cxnLst>
              <a:rect l="0" t="0" r="r" b="b"/>
              <a:pathLst>
                <a:path w="21348" h="21600" fill="norm" stroke="1" extrusionOk="0">
                  <a:moveTo>
                    <a:pt x="17980" y="0"/>
                  </a:moveTo>
                  <a:cubicBezTo>
                    <a:pt x="11749" y="0"/>
                    <a:pt x="2433" y="10131"/>
                    <a:pt x="0" y="15101"/>
                  </a:cubicBezTo>
                  <a:cubicBezTo>
                    <a:pt x="4391" y="19306"/>
                    <a:pt x="8960" y="21600"/>
                    <a:pt x="12758" y="21600"/>
                  </a:cubicBezTo>
                  <a:cubicBezTo>
                    <a:pt x="14895" y="21600"/>
                    <a:pt x="16793" y="20835"/>
                    <a:pt x="18277" y="19402"/>
                  </a:cubicBezTo>
                  <a:cubicBezTo>
                    <a:pt x="21422" y="16057"/>
                    <a:pt x="21600" y="9366"/>
                    <a:pt x="21185" y="4396"/>
                  </a:cubicBezTo>
                  <a:cubicBezTo>
                    <a:pt x="21007" y="1338"/>
                    <a:pt x="20176" y="382"/>
                    <a:pt x="18277" y="0"/>
                  </a:cubicBezTo>
                  <a:cubicBezTo>
                    <a:pt x="18218" y="0"/>
                    <a:pt x="18099" y="0"/>
                    <a:pt x="1798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72" name="Google Shape;5297;p57"/>
            <p:cNvSpPr/>
            <p:nvPr/>
          </p:nvSpPr>
          <p:spPr>
            <a:xfrm>
              <a:off x="1352510" y="471849"/>
              <a:ext cx="22906"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53" y="0"/>
                  </a:moveTo>
                  <a:lnTo>
                    <a:pt x="20473" y="277"/>
                  </a:lnTo>
                  <a:cubicBezTo>
                    <a:pt x="19180" y="1863"/>
                    <a:pt x="17656" y="2744"/>
                    <a:pt x="16082" y="2845"/>
                  </a:cubicBezTo>
                  <a:cubicBezTo>
                    <a:pt x="14648" y="2845"/>
                    <a:pt x="13393" y="4154"/>
                    <a:pt x="12317" y="5387"/>
                  </a:cubicBezTo>
                  <a:cubicBezTo>
                    <a:pt x="11651" y="6369"/>
                    <a:pt x="10883" y="6898"/>
                    <a:pt x="10077" y="7150"/>
                  </a:cubicBezTo>
                  <a:cubicBezTo>
                    <a:pt x="9001" y="6898"/>
                    <a:pt x="8015" y="6545"/>
                    <a:pt x="6991" y="6017"/>
                  </a:cubicBezTo>
                  <a:cubicBezTo>
                    <a:pt x="5467" y="5211"/>
                    <a:pt x="3854" y="4683"/>
                    <a:pt x="2241" y="4330"/>
                  </a:cubicBezTo>
                  <a:lnTo>
                    <a:pt x="1344" y="4255"/>
                  </a:lnTo>
                  <a:lnTo>
                    <a:pt x="1204" y="4255"/>
                  </a:lnTo>
                  <a:lnTo>
                    <a:pt x="218" y="4078"/>
                  </a:lnTo>
                  <a:cubicBezTo>
                    <a:pt x="218" y="4506"/>
                    <a:pt x="218" y="4959"/>
                    <a:pt x="179" y="5387"/>
                  </a:cubicBezTo>
                  <a:lnTo>
                    <a:pt x="179" y="5564"/>
                  </a:lnTo>
                  <a:cubicBezTo>
                    <a:pt x="179" y="6092"/>
                    <a:pt x="128" y="6545"/>
                    <a:pt x="128" y="7074"/>
                  </a:cubicBezTo>
                  <a:cubicBezTo>
                    <a:pt x="128" y="7603"/>
                    <a:pt x="90" y="8031"/>
                    <a:pt x="38" y="8559"/>
                  </a:cubicBezTo>
                  <a:lnTo>
                    <a:pt x="38" y="8836"/>
                  </a:lnTo>
                  <a:cubicBezTo>
                    <a:pt x="38" y="9441"/>
                    <a:pt x="38" y="9969"/>
                    <a:pt x="0" y="10498"/>
                  </a:cubicBezTo>
                  <a:lnTo>
                    <a:pt x="0" y="10674"/>
                  </a:lnTo>
                  <a:cubicBezTo>
                    <a:pt x="0" y="11203"/>
                    <a:pt x="0" y="11656"/>
                    <a:pt x="0" y="12185"/>
                  </a:cubicBezTo>
                  <a:lnTo>
                    <a:pt x="0" y="18252"/>
                  </a:lnTo>
                  <a:cubicBezTo>
                    <a:pt x="807" y="17723"/>
                    <a:pt x="1703" y="17471"/>
                    <a:pt x="2548" y="17471"/>
                  </a:cubicBezTo>
                  <a:cubicBezTo>
                    <a:pt x="2638" y="17446"/>
                    <a:pt x="2714" y="17446"/>
                    <a:pt x="2804" y="17446"/>
                  </a:cubicBezTo>
                  <a:cubicBezTo>
                    <a:pt x="3201" y="17446"/>
                    <a:pt x="3572" y="17622"/>
                    <a:pt x="3944" y="17899"/>
                  </a:cubicBezTo>
                  <a:cubicBezTo>
                    <a:pt x="4750" y="18604"/>
                    <a:pt x="5326" y="20014"/>
                    <a:pt x="5506" y="21600"/>
                  </a:cubicBezTo>
                  <a:lnTo>
                    <a:pt x="5915" y="21524"/>
                  </a:lnTo>
                  <a:lnTo>
                    <a:pt x="6274" y="21424"/>
                  </a:lnTo>
                  <a:lnTo>
                    <a:pt x="6671" y="21248"/>
                  </a:lnTo>
                  <a:lnTo>
                    <a:pt x="6991" y="21172"/>
                  </a:lnTo>
                  <a:lnTo>
                    <a:pt x="7618" y="20996"/>
                  </a:lnTo>
                  <a:lnTo>
                    <a:pt x="7926" y="20820"/>
                  </a:lnTo>
                  <a:lnTo>
                    <a:pt x="8194" y="20719"/>
                  </a:lnTo>
                  <a:lnTo>
                    <a:pt x="8425" y="20643"/>
                  </a:lnTo>
                  <a:lnTo>
                    <a:pt x="8694" y="20543"/>
                  </a:lnTo>
                  <a:lnTo>
                    <a:pt x="8873" y="20467"/>
                  </a:lnTo>
                  <a:lnTo>
                    <a:pt x="9091" y="20366"/>
                  </a:lnTo>
                  <a:lnTo>
                    <a:pt x="9232" y="20291"/>
                  </a:lnTo>
                  <a:lnTo>
                    <a:pt x="9449" y="20115"/>
                  </a:lnTo>
                  <a:cubicBezTo>
                    <a:pt x="9731" y="19913"/>
                    <a:pt x="10025" y="19838"/>
                    <a:pt x="10333" y="19838"/>
                  </a:cubicBezTo>
                  <a:cubicBezTo>
                    <a:pt x="10973" y="19838"/>
                    <a:pt x="11651" y="20165"/>
                    <a:pt x="12317" y="20467"/>
                  </a:cubicBezTo>
                  <a:cubicBezTo>
                    <a:pt x="12676" y="20643"/>
                    <a:pt x="13034" y="20820"/>
                    <a:pt x="13444" y="20895"/>
                  </a:cubicBezTo>
                  <a:cubicBezTo>
                    <a:pt x="13802" y="18881"/>
                    <a:pt x="14788" y="14476"/>
                    <a:pt x="16440" y="14199"/>
                  </a:cubicBezTo>
                  <a:cubicBezTo>
                    <a:pt x="16530" y="13594"/>
                    <a:pt x="16581" y="12965"/>
                    <a:pt x="16619" y="12361"/>
                  </a:cubicBezTo>
                  <a:cubicBezTo>
                    <a:pt x="16760" y="10498"/>
                    <a:pt x="16939" y="7779"/>
                    <a:pt x="18194" y="7502"/>
                  </a:cubicBezTo>
                  <a:cubicBezTo>
                    <a:pt x="18284" y="7427"/>
                    <a:pt x="18373" y="7427"/>
                    <a:pt x="18412" y="7326"/>
                  </a:cubicBezTo>
                  <a:lnTo>
                    <a:pt x="18591" y="7250"/>
                  </a:lnTo>
                  <a:lnTo>
                    <a:pt x="18732" y="7074"/>
                  </a:lnTo>
                  <a:lnTo>
                    <a:pt x="18911" y="6898"/>
                  </a:lnTo>
                  <a:lnTo>
                    <a:pt x="19129" y="6621"/>
                  </a:lnTo>
                  <a:lnTo>
                    <a:pt x="19218" y="6545"/>
                  </a:lnTo>
                  <a:cubicBezTo>
                    <a:pt x="19807" y="5740"/>
                    <a:pt x="20384" y="4859"/>
                    <a:pt x="20973" y="3978"/>
                  </a:cubicBezTo>
                  <a:lnTo>
                    <a:pt x="21152" y="3726"/>
                  </a:lnTo>
                  <a:lnTo>
                    <a:pt x="21459" y="3197"/>
                  </a:lnTo>
                  <a:lnTo>
                    <a:pt x="21600" y="2920"/>
                  </a:lnTo>
                  <a:lnTo>
                    <a:pt x="21459" y="2492"/>
                  </a:lnTo>
                  <a:lnTo>
                    <a:pt x="21421" y="2316"/>
                  </a:lnTo>
                  <a:cubicBezTo>
                    <a:pt x="21190" y="1510"/>
                    <a:pt x="20921" y="705"/>
                    <a:pt x="20742" y="176"/>
                  </a:cubicBezTo>
                  <a:lnTo>
                    <a:pt x="20653"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775" name="Google Shape;5311;p57"/>
            <p:cNvGrpSpPr/>
            <p:nvPr/>
          </p:nvGrpSpPr>
          <p:grpSpPr>
            <a:xfrm>
              <a:off x="1346942" y="474011"/>
              <a:ext cx="12701" cy="1223"/>
              <a:chOff x="0" y="0"/>
              <a:chExt cx="12700" cy="1222"/>
            </a:xfrm>
          </p:grpSpPr>
          <p:sp>
            <p:nvSpPr>
              <p:cNvPr id="3773" name="Линия"/>
              <p:cNvSpPr/>
              <p:nvPr/>
            </p:nvSpPr>
            <p:spPr>
              <a:xfrm>
                <a:off x="-1" y="0"/>
                <a:ext cx="12702" cy="1223"/>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774" name="Линия"/>
              <p:cNvSpPr/>
              <p:nvPr/>
            </p:nvSpPr>
            <p:spPr>
              <a:xfrm flipH="1" flipV="1">
                <a:off x="0" y="-1"/>
                <a:ext cx="12700" cy="1224"/>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778" name="Google Shape;5313;p57"/>
            <p:cNvGrpSpPr/>
            <p:nvPr/>
          </p:nvGrpSpPr>
          <p:grpSpPr>
            <a:xfrm>
              <a:off x="1348061" y="474417"/>
              <a:ext cx="12701" cy="546"/>
              <a:chOff x="0" y="0"/>
              <a:chExt cx="12700" cy="545"/>
            </a:xfrm>
          </p:grpSpPr>
          <p:sp>
            <p:nvSpPr>
              <p:cNvPr id="3776" name="Линия"/>
              <p:cNvSpPr/>
              <p:nvPr/>
            </p:nvSpPr>
            <p:spPr>
              <a:xfrm flipH="1" flipV="1">
                <a:off x="0" y="0"/>
                <a:ext cx="12701" cy="546"/>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777" name="Линия"/>
              <p:cNvSpPr/>
              <p:nvPr/>
            </p:nvSpPr>
            <p:spPr>
              <a:xfrm>
                <a:off x="0" y="0"/>
                <a:ext cx="12701" cy="546"/>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779" name="Google Shape;5314;p57"/>
            <p:cNvSpPr/>
            <p:nvPr/>
          </p:nvSpPr>
          <p:spPr>
            <a:xfrm>
              <a:off x="1368516" y="46669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706" y="5336"/>
                    <a:pt x="14264" y="13468"/>
                    <a:pt x="21600" y="21600"/>
                  </a:cubicBezTo>
                  <a:cubicBezTo>
                    <a:pt x="14264" y="13468"/>
                    <a:pt x="7336" y="5336"/>
                    <a:pt x="163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80" name="Google Shape;5317;p57"/>
            <p:cNvSpPr/>
            <p:nvPr/>
          </p:nvSpPr>
          <p:spPr>
            <a:xfrm>
              <a:off x="1403983" y="519013"/>
              <a:ext cx="45160" cy="43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18" y="0"/>
                  </a:moveTo>
                  <a:lnTo>
                    <a:pt x="21327" y="161"/>
                  </a:lnTo>
                  <a:lnTo>
                    <a:pt x="21256" y="188"/>
                  </a:lnTo>
                  <a:lnTo>
                    <a:pt x="21145" y="208"/>
                  </a:lnTo>
                  <a:lnTo>
                    <a:pt x="21074" y="208"/>
                  </a:lnTo>
                  <a:lnTo>
                    <a:pt x="20918" y="255"/>
                  </a:lnTo>
                  <a:lnTo>
                    <a:pt x="20873" y="255"/>
                  </a:lnTo>
                  <a:lnTo>
                    <a:pt x="20756" y="282"/>
                  </a:lnTo>
                  <a:lnTo>
                    <a:pt x="20710" y="302"/>
                  </a:lnTo>
                  <a:lnTo>
                    <a:pt x="20645" y="349"/>
                  </a:lnTo>
                  <a:lnTo>
                    <a:pt x="20600" y="349"/>
                  </a:lnTo>
                  <a:lnTo>
                    <a:pt x="20528" y="396"/>
                  </a:lnTo>
                  <a:lnTo>
                    <a:pt x="20509" y="396"/>
                  </a:lnTo>
                  <a:lnTo>
                    <a:pt x="20418" y="443"/>
                  </a:lnTo>
                  <a:cubicBezTo>
                    <a:pt x="20438" y="490"/>
                    <a:pt x="20438" y="564"/>
                    <a:pt x="20463" y="611"/>
                  </a:cubicBezTo>
                  <a:cubicBezTo>
                    <a:pt x="20463" y="799"/>
                    <a:pt x="20418" y="987"/>
                    <a:pt x="20301" y="1148"/>
                  </a:cubicBezTo>
                  <a:cubicBezTo>
                    <a:pt x="20074" y="1504"/>
                    <a:pt x="19574" y="1739"/>
                    <a:pt x="18918" y="1786"/>
                  </a:cubicBezTo>
                  <a:lnTo>
                    <a:pt x="18600" y="1786"/>
                  </a:lnTo>
                  <a:cubicBezTo>
                    <a:pt x="18281" y="1759"/>
                    <a:pt x="15554" y="1551"/>
                    <a:pt x="14638" y="1081"/>
                  </a:cubicBezTo>
                  <a:lnTo>
                    <a:pt x="14573" y="1054"/>
                  </a:lnTo>
                  <a:lnTo>
                    <a:pt x="14482" y="1034"/>
                  </a:lnTo>
                  <a:lnTo>
                    <a:pt x="14456" y="1034"/>
                  </a:lnTo>
                  <a:lnTo>
                    <a:pt x="14346" y="1007"/>
                  </a:lnTo>
                  <a:lnTo>
                    <a:pt x="10982" y="1007"/>
                  </a:lnTo>
                  <a:lnTo>
                    <a:pt x="10664" y="1034"/>
                  </a:lnTo>
                  <a:lnTo>
                    <a:pt x="10345" y="1034"/>
                  </a:lnTo>
                  <a:cubicBezTo>
                    <a:pt x="10034" y="1524"/>
                    <a:pt x="7845" y="2786"/>
                    <a:pt x="6825" y="2786"/>
                  </a:cubicBezTo>
                  <a:cubicBezTo>
                    <a:pt x="6728" y="2786"/>
                    <a:pt x="6644" y="2773"/>
                    <a:pt x="6572" y="2746"/>
                  </a:cubicBezTo>
                  <a:cubicBezTo>
                    <a:pt x="6501" y="2820"/>
                    <a:pt x="6436" y="2887"/>
                    <a:pt x="6364" y="2981"/>
                  </a:cubicBezTo>
                  <a:cubicBezTo>
                    <a:pt x="6072" y="3384"/>
                    <a:pt x="5637" y="3666"/>
                    <a:pt x="5163" y="3827"/>
                  </a:cubicBezTo>
                  <a:cubicBezTo>
                    <a:pt x="5046" y="3854"/>
                    <a:pt x="4936" y="3874"/>
                    <a:pt x="4799" y="3901"/>
                  </a:cubicBezTo>
                  <a:lnTo>
                    <a:pt x="2981" y="3901"/>
                  </a:lnTo>
                  <a:cubicBezTo>
                    <a:pt x="2981" y="3921"/>
                    <a:pt x="2955" y="3948"/>
                    <a:pt x="2955" y="3968"/>
                  </a:cubicBezTo>
                  <a:cubicBezTo>
                    <a:pt x="2935" y="3995"/>
                    <a:pt x="2909" y="4062"/>
                    <a:pt x="2890" y="4109"/>
                  </a:cubicBezTo>
                  <a:lnTo>
                    <a:pt x="2864" y="4203"/>
                  </a:lnTo>
                  <a:cubicBezTo>
                    <a:pt x="2844" y="4250"/>
                    <a:pt x="2799" y="4324"/>
                    <a:pt x="2773" y="4371"/>
                  </a:cubicBezTo>
                  <a:lnTo>
                    <a:pt x="2728" y="4465"/>
                  </a:lnTo>
                  <a:cubicBezTo>
                    <a:pt x="2708" y="4532"/>
                    <a:pt x="2663" y="4606"/>
                    <a:pt x="2617" y="4673"/>
                  </a:cubicBezTo>
                  <a:lnTo>
                    <a:pt x="2572" y="4767"/>
                  </a:lnTo>
                  <a:cubicBezTo>
                    <a:pt x="2526" y="4841"/>
                    <a:pt x="2500" y="4908"/>
                    <a:pt x="2455" y="4982"/>
                  </a:cubicBezTo>
                  <a:lnTo>
                    <a:pt x="2364" y="5123"/>
                  </a:lnTo>
                  <a:lnTo>
                    <a:pt x="2254" y="5291"/>
                  </a:lnTo>
                  <a:lnTo>
                    <a:pt x="2137" y="5452"/>
                  </a:lnTo>
                  <a:lnTo>
                    <a:pt x="2046" y="5573"/>
                  </a:lnTo>
                  <a:cubicBezTo>
                    <a:pt x="2000" y="5640"/>
                    <a:pt x="1955" y="5714"/>
                    <a:pt x="1909" y="5781"/>
                  </a:cubicBezTo>
                  <a:lnTo>
                    <a:pt x="1838" y="5855"/>
                  </a:lnTo>
                  <a:cubicBezTo>
                    <a:pt x="1773" y="5922"/>
                    <a:pt x="1702" y="6016"/>
                    <a:pt x="1637" y="6090"/>
                  </a:cubicBezTo>
                  <a:cubicBezTo>
                    <a:pt x="1520" y="6231"/>
                    <a:pt x="1455" y="6392"/>
                    <a:pt x="1429" y="6580"/>
                  </a:cubicBezTo>
                  <a:cubicBezTo>
                    <a:pt x="1429" y="6654"/>
                    <a:pt x="1409" y="6721"/>
                    <a:pt x="1383" y="6815"/>
                  </a:cubicBezTo>
                  <a:lnTo>
                    <a:pt x="1383" y="6862"/>
                  </a:lnTo>
                  <a:cubicBezTo>
                    <a:pt x="1383" y="6889"/>
                    <a:pt x="1364" y="6909"/>
                    <a:pt x="1364" y="6936"/>
                  </a:cubicBezTo>
                  <a:cubicBezTo>
                    <a:pt x="1338" y="6956"/>
                    <a:pt x="1364" y="6983"/>
                    <a:pt x="1338" y="7003"/>
                  </a:cubicBezTo>
                  <a:cubicBezTo>
                    <a:pt x="1318" y="7030"/>
                    <a:pt x="1318" y="7050"/>
                    <a:pt x="1292" y="7097"/>
                  </a:cubicBezTo>
                  <a:cubicBezTo>
                    <a:pt x="1292" y="7124"/>
                    <a:pt x="1273" y="7124"/>
                    <a:pt x="1247" y="7144"/>
                  </a:cubicBezTo>
                  <a:cubicBezTo>
                    <a:pt x="1247" y="7171"/>
                    <a:pt x="1201" y="7218"/>
                    <a:pt x="1182" y="7238"/>
                  </a:cubicBezTo>
                  <a:cubicBezTo>
                    <a:pt x="1182" y="7238"/>
                    <a:pt x="1156" y="7265"/>
                    <a:pt x="1156" y="7285"/>
                  </a:cubicBezTo>
                  <a:cubicBezTo>
                    <a:pt x="1111" y="7312"/>
                    <a:pt x="1091" y="7332"/>
                    <a:pt x="1046" y="7359"/>
                  </a:cubicBezTo>
                  <a:cubicBezTo>
                    <a:pt x="1046" y="7359"/>
                    <a:pt x="1020" y="7406"/>
                    <a:pt x="1000" y="7406"/>
                  </a:cubicBezTo>
                  <a:cubicBezTo>
                    <a:pt x="955" y="7426"/>
                    <a:pt x="909" y="7453"/>
                    <a:pt x="864" y="7473"/>
                  </a:cubicBezTo>
                  <a:lnTo>
                    <a:pt x="818" y="7500"/>
                  </a:lnTo>
                  <a:cubicBezTo>
                    <a:pt x="747" y="7520"/>
                    <a:pt x="701" y="7547"/>
                    <a:pt x="656" y="7547"/>
                  </a:cubicBezTo>
                  <a:lnTo>
                    <a:pt x="565" y="7594"/>
                  </a:lnTo>
                  <a:cubicBezTo>
                    <a:pt x="364" y="7614"/>
                    <a:pt x="136" y="8413"/>
                    <a:pt x="0" y="8836"/>
                  </a:cubicBezTo>
                  <a:lnTo>
                    <a:pt x="0" y="8883"/>
                  </a:lnTo>
                  <a:cubicBezTo>
                    <a:pt x="1292" y="9521"/>
                    <a:pt x="2091" y="10931"/>
                    <a:pt x="1935" y="12408"/>
                  </a:cubicBezTo>
                  <a:cubicBezTo>
                    <a:pt x="1883" y="12737"/>
                    <a:pt x="2091" y="13066"/>
                    <a:pt x="2390" y="13187"/>
                  </a:cubicBezTo>
                  <a:cubicBezTo>
                    <a:pt x="2546" y="13261"/>
                    <a:pt x="2715" y="13294"/>
                    <a:pt x="2883" y="13294"/>
                  </a:cubicBezTo>
                  <a:cubicBezTo>
                    <a:pt x="3202" y="13294"/>
                    <a:pt x="3507" y="13174"/>
                    <a:pt x="3728" y="12925"/>
                  </a:cubicBezTo>
                  <a:cubicBezTo>
                    <a:pt x="3981" y="12623"/>
                    <a:pt x="4351" y="12462"/>
                    <a:pt x="4799" y="12462"/>
                  </a:cubicBezTo>
                  <a:cubicBezTo>
                    <a:pt x="5111" y="12462"/>
                    <a:pt x="5462" y="12536"/>
                    <a:pt x="5845" y="12690"/>
                  </a:cubicBezTo>
                  <a:cubicBezTo>
                    <a:pt x="6592" y="12972"/>
                    <a:pt x="7663" y="13724"/>
                    <a:pt x="7663" y="14429"/>
                  </a:cubicBezTo>
                  <a:cubicBezTo>
                    <a:pt x="7683" y="14597"/>
                    <a:pt x="7592" y="14758"/>
                    <a:pt x="7455" y="14879"/>
                  </a:cubicBezTo>
                  <a:cubicBezTo>
                    <a:pt x="7319" y="15007"/>
                    <a:pt x="7150" y="15054"/>
                    <a:pt x="6936" y="15054"/>
                  </a:cubicBezTo>
                  <a:cubicBezTo>
                    <a:pt x="6722" y="15054"/>
                    <a:pt x="6468" y="15007"/>
                    <a:pt x="6163" y="14946"/>
                  </a:cubicBezTo>
                  <a:cubicBezTo>
                    <a:pt x="5780" y="14879"/>
                    <a:pt x="5319" y="14792"/>
                    <a:pt x="4877" y="14792"/>
                  </a:cubicBezTo>
                  <a:cubicBezTo>
                    <a:pt x="4449" y="14792"/>
                    <a:pt x="4026" y="14872"/>
                    <a:pt x="3708" y="15114"/>
                  </a:cubicBezTo>
                  <a:cubicBezTo>
                    <a:pt x="3617" y="15161"/>
                    <a:pt x="3481" y="15302"/>
                    <a:pt x="3455" y="15396"/>
                  </a:cubicBezTo>
                  <a:cubicBezTo>
                    <a:pt x="3435" y="15584"/>
                    <a:pt x="3728" y="15933"/>
                    <a:pt x="3955" y="16215"/>
                  </a:cubicBezTo>
                  <a:cubicBezTo>
                    <a:pt x="4319" y="16685"/>
                    <a:pt x="4799" y="17276"/>
                    <a:pt x="4617" y="17954"/>
                  </a:cubicBezTo>
                  <a:cubicBezTo>
                    <a:pt x="4501" y="18451"/>
                    <a:pt x="4637" y="18968"/>
                    <a:pt x="4936" y="19344"/>
                  </a:cubicBezTo>
                  <a:cubicBezTo>
                    <a:pt x="5182" y="19700"/>
                    <a:pt x="5592" y="19935"/>
                    <a:pt x="6027" y="19935"/>
                  </a:cubicBezTo>
                  <a:lnTo>
                    <a:pt x="6092" y="19935"/>
                  </a:lnTo>
                  <a:cubicBezTo>
                    <a:pt x="6819" y="19935"/>
                    <a:pt x="7527" y="20499"/>
                    <a:pt x="8137" y="20969"/>
                  </a:cubicBezTo>
                  <a:cubicBezTo>
                    <a:pt x="8436" y="21204"/>
                    <a:pt x="8910" y="21580"/>
                    <a:pt x="9118" y="21600"/>
                  </a:cubicBezTo>
                  <a:cubicBezTo>
                    <a:pt x="9137" y="21298"/>
                    <a:pt x="8819" y="20358"/>
                    <a:pt x="8637" y="19888"/>
                  </a:cubicBezTo>
                  <a:cubicBezTo>
                    <a:pt x="8300" y="18894"/>
                    <a:pt x="8137" y="18404"/>
                    <a:pt x="8365" y="18075"/>
                  </a:cubicBezTo>
                  <a:cubicBezTo>
                    <a:pt x="8501" y="17847"/>
                    <a:pt x="8696" y="17773"/>
                    <a:pt x="8910" y="17773"/>
                  </a:cubicBezTo>
                  <a:cubicBezTo>
                    <a:pt x="9137" y="17773"/>
                    <a:pt x="9397" y="17853"/>
                    <a:pt x="9638" y="17907"/>
                  </a:cubicBezTo>
                  <a:cubicBezTo>
                    <a:pt x="9949" y="18015"/>
                    <a:pt x="10222" y="18088"/>
                    <a:pt x="10443" y="18088"/>
                  </a:cubicBezTo>
                  <a:cubicBezTo>
                    <a:pt x="10618" y="18088"/>
                    <a:pt x="10768" y="18035"/>
                    <a:pt x="10865" y="17907"/>
                  </a:cubicBezTo>
                  <a:cubicBezTo>
                    <a:pt x="11001" y="17746"/>
                    <a:pt x="10982" y="17672"/>
                    <a:pt x="10982" y="17652"/>
                  </a:cubicBezTo>
                  <a:cubicBezTo>
                    <a:pt x="10871" y="17451"/>
                    <a:pt x="10319" y="17182"/>
                    <a:pt x="9657" y="17182"/>
                  </a:cubicBezTo>
                  <a:cubicBezTo>
                    <a:pt x="9625" y="17182"/>
                    <a:pt x="9599" y="17182"/>
                    <a:pt x="9573" y="17182"/>
                  </a:cubicBezTo>
                  <a:cubicBezTo>
                    <a:pt x="9553" y="17182"/>
                    <a:pt x="9534" y="17182"/>
                    <a:pt x="9514" y="17182"/>
                  </a:cubicBezTo>
                  <a:cubicBezTo>
                    <a:pt x="8969" y="17182"/>
                    <a:pt x="8774" y="16873"/>
                    <a:pt x="8728" y="16712"/>
                  </a:cubicBezTo>
                  <a:cubicBezTo>
                    <a:pt x="8618" y="16356"/>
                    <a:pt x="8754" y="15960"/>
                    <a:pt x="9073" y="15725"/>
                  </a:cubicBezTo>
                  <a:cubicBezTo>
                    <a:pt x="9371" y="15477"/>
                    <a:pt x="9735" y="15356"/>
                    <a:pt x="10099" y="15356"/>
                  </a:cubicBezTo>
                  <a:cubicBezTo>
                    <a:pt x="10430" y="15356"/>
                    <a:pt x="10761" y="15456"/>
                    <a:pt x="11047" y="15651"/>
                  </a:cubicBezTo>
                  <a:cubicBezTo>
                    <a:pt x="11346" y="15832"/>
                    <a:pt x="11579" y="15906"/>
                    <a:pt x="11787" y="15906"/>
                  </a:cubicBezTo>
                  <a:cubicBezTo>
                    <a:pt x="12099" y="15906"/>
                    <a:pt x="12346" y="15752"/>
                    <a:pt x="12618" y="15584"/>
                  </a:cubicBezTo>
                  <a:cubicBezTo>
                    <a:pt x="12820" y="15443"/>
                    <a:pt x="13047" y="15349"/>
                    <a:pt x="13300" y="15302"/>
                  </a:cubicBezTo>
                  <a:cubicBezTo>
                    <a:pt x="13411" y="15020"/>
                    <a:pt x="13437" y="14711"/>
                    <a:pt x="13346" y="14409"/>
                  </a:cubicBezTo>
                  <a:cubicBezTo>
                    <a:pt x="13209" y="13798"/>
                    <a:pt x="12729" y="13301"/>
                    <a:pt x="12138" y="13160"/>
                  </a:cubicBezTo>
                  <a:cubicBezTo>
                    <a:pt x="11937" y="13106"/>
                    <a:pt x="11761" y="13080"/>
                    <a:pt x="11618" y="13080"/>
                  </a:cubicBezTo>
                  <a:cubicBezTo>
                    <a:pt x="11242" y="13080"/>
                    <a:pt x="11034" y="13247"/>
                    <a:pt x="10819" y="13422"/>
                  </a:cubicBezTo>
                  <a:cubicBezTo>
                    <a:pt x="10586" y="13610"/>
                    <a:pt x="10339" y="13764"/>
                    <a:pt x="10047" y="13764"/>
                  </a:cubicBezTo>
                  <a:cubicBezTo>
                    <a:pt x="9761" y="13764"/>
                    <a:pt x="9423" y="13610"/>
                    <a:pt x="9001" y="13160"/>
                  </a:cubicBezTo>
                  <a:cubicBezTo>
                    <a:pt x="8728" y="12858"/>
                    <a:pt x="8436" y="12482"/>
                    <a:pt x="8527" y="12059"/>
                  </a:cubicBezTo>
                  <a:cubicBezTo>
                    <a:pt x="8637" y="11636"/>
                    <a:pt x="9047" y="11468"/>
                    <a:pt x="9436" y="11307"/>
                  </a:cubicBezTo>
                  <a:cubicBezTo>
                    <a:pt x="9865" y="11166"/>
                    <a:pt x="10027" y="11072"/>
                    <a:pt x="10027" y="10904"/>
                  </a:cubicBezTo>
                  <a:cubicBezTo>
                    <a:pt x="10027" y="10320"/>
                    <a:pt x="9183" y="9333"/>
                    <a:pt x="8436" y="8487"/>
                  </a:cubicBezTo>
                  <a:cubicBezTo>
                    <a:pt x="8001" y="8017"/>
                    <a:pt x="7592" y="7520"/>
                    <a:pt x="7228" y="7030"/>
                  </a:cubicBezTo>
                  <a:cubicBezTo>
                    <a:pt x="6910" y="6627"/>
                    <a:pt x="6819" y="6090"/>
                    <a:pt x="7027" y="5640"/>
                  </a:cubicBezTo>
                  <a:cubicBezTo>
                    <a:pt x="7319" y="5123"/>
                    <a:pt x="7865" y="4814"/>
                    <a:pt x="8456" y="4814"/>
                  </a:cubicBezTo>
                  <a:lnTo>
                    <a:pt x="8501" y="4814"/>
                  </a:lnTo>
                  <a:cubicBezTo>
                    <a:pt x="8527" y="4814"/>
                    <a:pt x="8546" y="4814"/>
                    <a:pt x="8566" y="4814"/>
                  </a:cubicBezTo>
                  <a:cubicBezTo>
                    <a:pt x="9066" y="4814"/>
                    <a:pt x="9514" y="5069"/>
                    <a:pt x="9774" y="5526"/>
                  </a:cubicBezTo>
                  <a:cubicBezTo>
                    <a:pt x="9988" y="5895"/>
                    <a:pt x="10397" y="6029"/>
                    <a:pt x="10845" y="6029"/>
                  </a:cubicBezTo>
                  <a:cubicBezTo>
                    <a:pt x="11268" y="6029"/>
                    <a:pt x="11729" y="5909"/>
                    <a:pt x="12073" y="5761"/>
                  </a:cubicBezTo>
                  <a:cubicBezTo>
                    <a:pt x="12047" y="5593"/>
                    <a:pt x="12027" y="5405"/>
                    <a:pt x="11956" y="5264"/>
                  </a:cubicBezTo>
                  <a:cubicBezTo>
                    <a:pt x="11800" y="4653"/>
                    <a:pt x="11482" y="3498"/>
                    <a:pt x="12774" y="2981"/>
                  </a:cubicBezTo>
                  <a:cubicBezTo>
                    <a:pt x="13164" y="2827"/>
                    <a:pt x="13489" y="2766"/>
                    <a:pt x="13761" y="2766"/>
                  </a:cubicBezTo>
                  <a:cubicBezTo>
                    <a:pt x="14398" y="2766"/>
                    <a:pt x="14762" y="3115"/>
                    <a:pt x="15047" y="3478"/>
                  </a:cubicBezTo>
                  <a:cubicBezTo>
                    <a:pt x="15093" y="3545"/>
                    <a:pt x="15138" y="3592"/>
                    <a:pt x="15210" y="3666"/>
                  </a:cubicBezTo>
                  <a:cubicBezTo>
                    <a:pt x="15301" y="3572"/>
                    <a:pt x="15391" y="3498"/>
                    <a:pt x="15482" y="3404"/>
                  </a:cubicBezTo>
                  <a:cubicBezTo>
                    <a:pt x="15917" y="2961"/>
                    <a:pt x="16599" y="2303"/>
                    <a:pt x="17781" y="2303"/>
                  </a:cubicBezTo>
                  <a:cubicBezTo>
                    <a:pt x="18665" y="2303"/>
                    <a:pt x="19437" y="2820"/>
                    <a:pt x="20119" y="3337"/>
                  </a:cubicBezTo>
                  <a:lnTo>
                    <a:pt x="20165" y="3290"/>
                  </a:lnTo>
                  <a:lnTo>
                    <a:pt x="20301" y="3122"/>
                  </a:lnTo>
                  <a:lnTo>
                    <a:pt x="20373" y="3055"/>
                  </a:lnTo>
                  <a:cubicBezTo>
                    <a:pt x="20392" y="3008"/>
                    <a:pt x="20438" y="2981"/>
                    <a:pt x="20463" y="2934"/>
                  </a:cubicBezTo>
                  <a:cubicBezTo>
                    <a:pt x="20463" y="2914"/>
                    <a:pt x="20483" y="2887"/>
                    <a:pt x="20509" y="2867"/>
                  </a:cubicBezTo>
                  <a:cubicBezTo>
                    <a:pt x="20509" y="2840"/>
                    <a:pt x="20528" y="2820"/>
                    <a:pt x="20554" y="2793"/>
                  </a:cubicBezTo>
                  <a:cubicBezTo>
                    <a:pt x="20554" y="2746"/>
                    <a:pt x="20574" y="2699"/>
                    <a:pt x="20574" y="2652"/>
                  </a:cubicBezTo>
                  <a:cubicBezTo>
                    <a:pt x="20574" y="2209"/>
                    <a:pt x="20873" y="1927"/>
                    <a:pt x="21145" y="1692"/>
                  </a:cubicBezTo>
                  <a:cubicBezTo>
                    <a:pt x="21418" y="1430"/>
                    <a:pt x="21600" y="1242"/>
                    <a:pt x="21600" y="960"/>
                  </a:cubicBezTo>
                  <a:cubicBezTo>
                    <a:pt x="21600" y="866"/>
                    <a:pt x="21600" y="799"/>
                    <a:pt x="21574" y="705"/>
                  </a:cubicBezTo>
                  <a:cubicBezTo>
                    <a:pt x="21574" y="678"/>
                    <a:pt x="21574" y="658"/>
                    <a:pt x="21574" y="611"/>
                  </a:cubicBezTo>
                  <a:cubicBezTo>
                    <a:pt x="21555" y="584"/>
                    <a:pt x="21555" y="490"/>
                    <a:pt x="21529" y="443"/>
                  </a:cubicBezTo>
                  <a:lnTo>
                    <a:pt x="21509" y="329"/>
                  </a:lnTo>
                  <a:cubicBezTo>
                    <a:pt x="21483" y="255"/>
                    <a:pt x="21483" y="208"/>
                    <a:pt x="21464" y="141"/>
                  </a:cubicBezTo>
                  <a:lnTo>
                    <a:pt x="21438" y="67"/>
                  </a:lnTo>
                  <a:lnTo>
                    <a:pt x="2141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81" name="Google Shape;5318;p57"/>
            <p:cNvSpPr/>
            <p:nvPr/>
          </p:nvSpPr>
          <p:spPr>
            <a:xfrm>
              <a:off x="1427743" y="568114"/>
              <a:ext cx="1716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46" y="0"/>
                  </a:moveTo>
                  <a:cubicBezTo>
                    <a:pt x="2358" y="0"/>
                    <a:pt x="2170" y="165"/>
                    <a:pt x="1982" y="495"/>
                  </a:cubicBezTo>
                  <a:cubicBezTo>
                    <a:pt x="1265" y="1402"/>
                    <a:pt x="547" y="2803"/>
                    <a:pt x="0" y="5111"/>
                  </a:cubicBezTo>
                  <a:cubicBezTo>
                    <a:pt x="1196" y="6843"/>
                    <a:pt x="2461" y="8904"/>
                    <a:pt x="3657" y="10882"/>
                  </a:cubicBezTo>
                  <a:cubicBezTo>
                    <a:pt x="6408" y="15829"/>
                    <a:pt x="9450" y="21270"/>
                    <a:pt x="12628" y="21600"/>
                  </a:cubicBezTo>
                  <a:cubicBezTo>
                    <a:pt x="15739" y="21600"/>
                    <a:pt x="18729" y="18715"/>
                    <a:pt x="21600" y="13521"/>
                  </a:cubicBezTo>
                  <a:cubicBezTo>
                    <a:pt x="21412" y="13603"/>
                    <a:pt x="21207" y="13685"/>
                    <a:pt x="21019" y="13685"/>
                  </a:cubicBezTo>
                  <a:cubicBezTo>
                    <a:pt x="20267" y="13685"/>
                    <a:pt x="19515" y="12779"/>
                    <a:pt x="18849" y="11212"/>
                  </a:cubicBezTo>
                  <a:cubicBezTo>
                    <a:pt x="18439" y="9893"/>
                    <a:pt x="17294" y="9646"/>
                    <a:pt x="15978" y="9646"/>
                  </a:cubicBezTo>
                  <a:cubicBezTo>
                    <a:pt x="15243" y="9646"/>
                    <a:pt x="14440" y="9728"/>
                    <a:pt x="13705" y="9728"/>
                  </a:cubicBezTo>
                  <a:cubicBezTo>
                    <a:pt x="12714" y="9893"/>
                    <a:pt x="11723" y="10058"/>
                    <a:pt x="10766" y="10058"/>
                  </a:cubicBezTo>
                  <a:cubicBezTo>
                    <a:pt x="7861" y="10058"/>
                    <a:pt x="5229" y="8739"/>
                    <a:pt x="3828" y="2226"/>
                  </a:cubicBezTo>
                  <a:cubicBezTo>
                    <a:pt x="3469" y="824"/>
                    <a:pt x="3008" y="0"/>
                    <a:pt x="254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82" name="Google Shape;5327;p57"/>
            <p:cNvSpPr/>
            <p:nvPr/>
          </p:nvSpPr>
          <p:spPr>
            <a:xfrm>
              <a:off x="1398319" y="52956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386" y="0"/>
                    <a:pt x="21172" y="0"/>
                    <a:pt x="20958" y="112"/>
                  </a:cubicBezTo>
                  <a:lnTo>
                    <a:pt x="21600" y="0"/>
                  </a:lnTo>
                  <a:close/>
                  <a:moveTo>
                    <a:pt x="20958" y="112"/>
                  </a:moveTo>
                  <a:lnTo>
                    <a:pt x="18606" y="448"/>
                  </a:lnTo>
                  <a:cubicBezTo>
                    <a:pt x="19675" y="448"/>
                    <a:pt x="20317" y="224"/>
                    <a:pt x="20958" y="112"/>
                  </a:cubicBezTo>
                  <a:close/>
                  <a:moveTo>
                    <a:pt x="18606" y="448"/>
                  </a:moveTo>
                  <a:cubicBezTo>
                    <a:pt x="12618" y="1231"/>
                    <a:pt x="4491" y="14102"/>
                    <a:pt x="0" y="21600"/>
                  </a:cubicBezTo>
                  <a:cubicBezTo>
                    <a:pt x="4491" y="14549"/>
                    <a:pt x="12618" y="1231"/>
                    <a:pt x="18606" y="448"/>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785" name="Google Shape;5361;p57"/>
            <p:cNvGrpSpPr/>
            <p:nvPr/>
          </p:nvGrpSpPr>
          <p:grpSpPr>
            <a:xfrm>
              <a:off x="1438800" y="515155"/>
              <a:ext cx="12701" cy="12701"/>
              <a:chOff x="0" y="0"/>
              <a:chExt cx="12700" cy="12699"/>
            </a:xfrm>
          </p:grpSpPr>
          <p:sp>
            <p:nvSpPr>
              <p:cNvPr id="378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9166" y="20716"/>
                      <a:pt x="16155" y="16295"/>
                      <a:pt x="19331" y="9726"/>
                    </a:cubicBezTo>
                    <a:cubicBezTo>
                      <a:pt x="20965" y="6568"/>
                      <a:pt x="21600" y="353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8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3537"/>
                      <a:pt x="20965" y="6568"/>
                      <a:pt x="19331" y="9726"/>
                    </a:cubicBezTo>
                    <a:cubicBezTo>
                      <a:pt x="16155" y="16295"/>
                      <a:pt x="9166" y="2071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786" name="Google Shape;5365;p57"/>
            <p:cNvSpPr/>
            <p:nvPr/>
          </p:nvSpPr>
          <p:spPr>
            <a:xfrm>
              <a:off x="1407334" y="52076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171" y="0"/>
                  </a:moveTo>
                  <a:lnTo>
                    <a:pt x="0" y="21600"/>
                  </a:lnTo>
                  <a:cubicBezTo>
                    <a:pt x="7494" y="21600"/>
                    <a:pt x="13665" y="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87" name="Google Shape;5366;p57"/>
            <p:cNvSpPr/>
            <p:nvPr/>
          </p:nvSpPr>
          <p:spPr>
            <a:xfrm>
              <a:off x="1404645" y="52081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01" y="0"/>
                  </a:moveTo>
                  <a:cubicBezTo>
                    <a:pt x="7134" y="0"/>
                    <a:pt x="3567" y="7200"/>
                    <a:pt x="0" y="21600"/>
                  </a:cubicBezTo>
                  <a:lnTo>
                    <a:pt x="21600" y="21600"/>
                  </a:lnTo>
                  <a:cubicBezTo>
                    <a:pt x="18033" y="7200"/>
                    <a:pt x="14466" y="0"/>
                    <a:pt x="1070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790" name="Google Shape;5368;p57"/>
            <p:cNvGrpSpPr/>
            <p:nvPr/>
          </p:nvGrpSpPr>
          <p:grpSpPr>
            <a:xfrm>
              <a:off x="1408067" y="520620"/>
              <a:ext cx="12701" cy="12701"/>
              <a:chOff x="0" y="0"/>
              <a:chExt cx="12700" cy="12700"/>
            </a:xfrm>
          </p:grpSpPr>
          <p:sp>
            <p:nvSpPr>
              <p:cNvPr id="378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64" y="6480"/>
                      <a:pt x="7336" y="1512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8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336" y="15120"/>
                      <a:pt x="14264" y="648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791" name="Google Shape;5369;p57"/>
            <p:cNvSpPr/>
            <p:nvPr/>
          </p:nvSpPr>
          <p:spPr>
            <a:xfrm>
              <a:off x="1491989" y="569824"/>
              <a:ext cx="12701" cy="12701"/>
            </a:xfrm>
            <a:custGeom>
              <a:avLst/>
              <a:gdLst/>
              <a:ahLst/>
              <a:cxnLst>
                <a:cxn ang="0">
                  <a:pos x="wd2" y="hd2"/>
                </a:cxn>
                <a:cxn ang="5400000">
                  <a:pos x="wd2" y="hd2"/>
                </a:cxn>
                <a:cxn ang="10800000">
                  <a:pos x="wd2" y="hd2"/>
                </a:cxn>
                <a:cxn ang="16200000">
                  <a:pos x="wd2" y="hd2"/>
                </a:cxn>
              </a:cxnLst>
              <a:rect l="0" t="0" r="r" b="b"/>
              <a:pathLst>
                <a:path w="21221" h="21600" fill="norm" stroke="1" extrusionOk="0">
                  <a:moveTo>
                    <a:pt x="21221" y="0"/>
                  </a:moveTo>
                  <a:cubicBezTo>
                    <a:pt x="16795" y="3100"/>
                    <a:pt x="12293" y="4909"/>
                    <a:pt x="7689" y="5271"/>
                  </a:cubicBezTo>
                  <a:cubicBezTo>
                    <a:pt x="2985" y="5788"/>
                    <a:pt x="430" y="9405"/>
                    <a:pt x="76" y="12660"/>
                  </a:cubicBezTo>
                  <a:cubicBezTo>
                    <a:pt x="-379" y="15761"/>
                    <a:pt x="1316" y="18086"/>
                    <a:pt x="2100" y="19016"/>
                  </a:cubicBezTo>
                  <a:cubicBezTo>
                    <a:pt x="3693" y="20928"/>
                    <a:pt x="5489" y="21600"/>
                    <a:pt x="7209" y="21600"/>
                  </a:cubicBezTo>
                  <a:cubicBezTo>
                    <a:pt x="9182" y="21600"/>
                    <a:pt x="11053" y="20670"/>
                    <a:pt x="12293" y="19895"/>
                  </a:cubicBezTo>
                  <a:cubicBezTo>
                    <a:pt x="14594" y="18655"/>
                    <a:pt x="16719" y="16278"/>
                    <a:pt x="18388" y="13022"/>
                  </a:cubicBezTo>
                  <a:cubicBezTo>
                    <a:pt x="18211" y="9405"/>
                    <a:pt x="19273" y="4341"/>
                    <a:pt x="2122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92" name="Google Shape;5370;p57"/>
            <p:cNvSpPr/>
            <p:nvPr/>
          </p:nvSpPr>
          <p:spPr>
            <a:xfrm>
              <a:off x="1076289" y="260837"/>
              <a:ext cx="76867" cy="36444"/>
            </a:xfrm>
            <a:custGeom>
              <a:avLst/>
              <a:gdLst/>
              <a:ahLst/>
              <a:cxnLst>
                <a:cxn ang="0">
                  <a:pos x="wd2" y="hd2"/>
                </a:cxn>
                <a:cxn ang="5400000">
                  <a:pos x="wd2" y="hd2"/>
                </a:cxn>
                <a:cxn ang="10800000">
                  <a:pos x="wd2" y="hd2"/>
                </a:cxn>
                <a:cxn ang="16200000">
                  <a:pos x="wd2" y="hd2"/>
                </a:cxn>
              </a:cxnLst>
              <a:rect l="0" t="0" r="r" b="b"/>
              <a:pathLst>
                <a:path w="21548" h="21600" fill="norm" stroke="1" extrusionOk="0">
                  <a:moveTo>
                    <a:pt x="15872" y="0"/>
                  </a:moveTo>
                  <a:cubicBezTo>
                    <a:pt x="15860" y="0"/>
                    <a:pt x="15853" y="8"/>
                    <a:pt x="15845" y="16"/>
                  </a:cubicBezTo>
                  <a:cubicBezTo>
                    <a:pt x="15739" y="97"/>
                    <a:pt x="15712" y="410"/>
                    <a:pt x="15739" y="1143"/>
                  </a:cubicBezTo>
                  <a:cubicBezTo>
                    <a:pt x="15765" y="1561"/>
                    <a:pt x="15765" y="1988"/>
                    <a:pt x="15712" y="2382"/>
                  </a:cubicBezTo>
                  <a:cubicBezTo>
                    <a:pt x="15640" y="2825"/>
                    <a:pt x="15472" y="2962"/>
                    <a:pt x="15282" y="2962"/>
                  </a:cubicBezTo>
                  <a:cubicBezTo>
                    <a:pt x="15110" y="2962"/>
                    <a:pt x="14920" y="2857"/>
                    <a:pt x="14764" y="2776"/>
                  </a:cubicBezTo>
                  <a:cubicBezTo>
                    <a:pt x="14684" y="2720"/>
                    <a:pt x="14578" y="2664"/>
                    <a:pt x="14486" y="2632"/>
                  </a:cubicBezTo>
                  <a:cubicBezTo>
                    <a:pt x="14471" y="3082"/>
                    <a:pt x="14338" y="3452"/>
                    <a:pt x="14140" y="3621"/>
                  </a:cubicBezTo>
                  <a:cubicBezTo>
                    <a:pt x="14079" y="3662"/>
                    <a:pt x="14018" y="3678"/>
                    <a:pt x="13957" y="3678"/>
                  </a:cubicBezTo>
                  <a:cubicBezTo>
                    <a:pt x="13710" y="3678"/>
                    <a:pt x="13443" y="3364"/>
                    <a:pt x="13219" y="2801"/>
                  </a:cubicBezTo>
                  <a:cubicBezTo>
                    <a:pt x="13131" y="2591"/>
                    <a:pt x="13006" y="2479"/>
                    <a:pt x="12869" y="2479"/>
                  </a:cubicBezTo>
                  <a:cubicBezTo>
                    <a:pt x="12823" y="2479"/>
                    <a:pt x="12773" y="2495"/>
                    <a:pt x="12724" y="2519"/>
                  </a:cubicBezTo>
                  <a:cubicBezTo>
                    <a:pt x="12633" y="2551"/>
                    <a:pt x="12526" y="2664"/>
                    <a:pt x="12458" y="2833"/>
                  </a:cubicBezTo>
                  <a:cubicBezTo>
                    <a:pt x="12484" y="3139"/>
                    <a:pt x="12420" y="3452"/>
                    <a:pt x="12298" y="3621"/>
                  </a:cubicBezTo>
                  <a:cubicBezTo>
                    <a:pt x="12241" y="3702"/>
                    <a:pt x="12180" y="3734"/>
                    <a:pt x="12115" y="3734"/>
                  </a:cubicBezTo>
                  <a:cubicBezTo>
                    <a:pt x="11917" y="3734"/>
                    <a:pt x="11666" y="3412"/>
                    <a:pt x="11285" y="2889"/>
                  </a:cubicBezTo>
                  <a:lnTo>
                    <a:pt x="11007" y="2551"/>
                  </a:lnTo>
                  <a:cubicBezTo>
                    <a:pt x="10920" y="2446"/>
                    <a:pt x="10829" y="2398"/>
                    <a:pt x="10737" y="2398"/>
                  </a:cubicBezTo>
                  <a:cubicBezTo>
                    <a:pt x="10623" y="2398"/>
                    <a:pt x="10516" y="2471"/>
                    <a:pt x="10421" y="2607"/>
                  </a:cubicBezTo>
                  <a:cubicBezTo>
                    <a:pt x="10140" y="3026"/>
                    <a:pt x="9980" y="3734"/>
                    <a:pt x="9995" y="4016"/>
                  </a:cubicBezTo>
                  <a:cubicBezTo>
                    <a:pt x="10060" y="4973"/>
                    <a:pt x="9835" y="5223"/>
                    <a:pt x="9740" y="5311"/>
                  </a:cubicBezTo>
                  <a:cubicBezTo>
                    <a:pt x="9698" y="5344"/>
                    <a:pt x="9656" y="5360"/>
                    <a:pt x="9614" y="5360"/>
                  </a:cubicBezTo>
                  <a:cubicBezTo>
                    <a:pt x="9340" y="5360"/>
                    <a:pt x="9047" y="4740"/>
                    <a:pt x="8701" y="3452"/>
                  </a:cubicBezTo>
                  <a:cubicBezTo>
                    <a:pt x="8644" y="3259"/>
                    <a:pt x="8526" y="2857"/>
                    <a:pt x="8412" y="2857"/>
                  </a:cubicBezTo>
                  <a:cubicBezTo>
                    <a:pt x="8393" y="2857"/>
                    <a:pt x="8374" y="2865"/>
                    <a:pt x="8355" y="2889"/>
                  </a:cubicBezTo>
                  <a:cubicBezTo>
                    <a:pt x="8157" y="3227"/>
                    <a:pt x="8088" y="3790"/>
                    <a:pt x="8183" y="4297"/>
                  </a:cubicBezTo>
                  <a:cubicBezTo>
                    <a:pt x="8450" y="5279"/>
                    <a:pt x="8450" y="6438"/>
                    <a:pt x="8195" y="6945"/>
                  </a:cubicBezTo>
                  <a:cubicBezTo>
                    <a:pt x="8103" y="7122"/>
                    <a:pt x="7985" y="7219"/>
                    <a:pt x="7864" y="7219"/>
                  </a:cubicBezTo>
                  <a:cubicBezTo>
                    <a:pt x="7757" y="7219"/>
                    <a:pt x="7650" y="7146"/>
                    <a:pt x="7555" y="7001"/>
                  </a:cubicBezTo>
                  <a:cubicBezTo>
                    <a:pt x="7506" y="6937"/>
                    <a:pt x="7449" y="6905"/>
                    <a:pt x="7388" y="6905"/>
                  </a:cubicBezTo>
                  <a:cubicBezTo>
                    <a:pt x="7099" y="6905"/>
                    <a:pt x="6729" y="7549"/>
                    <a:pt x="6543" y="8152"/>
                  </a:cubicBezTo>
                  <a:cubicBezTo>
                    <a:pt x="6474" y="8394"/>
                    <a:pt x="6337" y="8539"/>
                    <a:pt x="6200" y="8539"/>
                  </a:cubicBezTo>
                  <a:cubicBezTo>
                    <a:pt x="6177" y="8539"/>
                    <a:pt x="6155" y="8531"/>
                    <a:pt x="6132" y="8523"/>
                  </a:cubicBezTo>
                  <a:cubicBezTo>
                    <a:pt x="5755" y="8354"/>
                    <a:pt x="5382" y="6969"/>
                    <a:pt x="5302" y="5843"/>
                  </a:cubicBezTo>
                  <a:cubicBezTo>
                    <a:pt x="5237" y="4973"/>
                    <a:pt x="5355" y="4297"/>
                    <a:pt x="5637" y="3927"/>
                  </a:cubicBezTo>
                  <a:cubicBezTo>
                    <a:pt x="5450" y="3002"/>
                    <a:pt x="3384" y="435"/>
                    <a:pt x="2626" y="435"/>
                  </a:cubicBezTo>
                  <a:cubicBezTo>
                    <a:pt x="2546" y="435"/>
                    <a:pt x="2478" y="467"/>
                    <a:pt x="2413" y="491"/>
                  </a:cubicBezTo>
                  <a:cubicBezTo>
                    <a:pt x="2451" y="692"/>
                    <a:pt x="2626" y="1199"/>
                    <a:pt x="3079" y="1988"/>
                  </a:cubicBezTo>
                  <a:cubicBezTo>
                    <a:pt x="3171" y="2125"/>
                    <a:pt x="3410" y="2551"/>
                    <a:pt x="3357" y="3026"/>
                  </a:cubicBezTo>
                  <a:cubicBezTo>
                    <a:pt x="3319" y="3308"/>
                    <a:pt x="3212" y="3509"/>
                    <a:pt x="3091" y="3565"/>
                  </a:cubicBezTo>
                  <a:cubicBezTo>
                    <a:pt x="3053" y="3581"/>
                    <a:pt x="3007" y="3589"/>
                    <a:pt x="2961" y="3589"/>
                  </a:cubicBezTo>
                  <a:cubicBezTo>
                    <a:pt x="2641" y="3589"/>
                    <a:pt x="2181" y="3195"/>
                    <a:pt x="1960" y="2575"/>
                  </a:cubicBezTo>
                  <a:cubicBezTo>
                    <a:pt x="1915" y="2455"/>
                    <a:pt x="1846" y="2374"/>
                    <a:pt x="1777" y="2374"/>
                  </a:cubicBezTo>
                  <a:cubicBezTo>
                    <a:pt x="1766" y="2374"/>
                    <a:pt x="1755" y="2374"/>
                    <a:pt x="1747" y="2382"/>
                  </a:cubicBezTo>
                  <a:cubicBezTo>
                    <a:pt x="1519" y="2406"/>
                    <a:pt x="1214" y="2913"/>
                    <a:pt x="1012" y="3621"/>
                  </a:cubicBezTo>
                  <a:cubicBezTo>
                    <a:pt x="841" y="4185"/>
                    <a:pt x="639" y="4716"/>
                    <a:pt x="415" y="5167"/>
                  </a:cubicBezTo>
                  <a:cubicBezTo>
                    <a:pt x="202" y="5617"/>
                    <a:pt x="27" y="6012"/>
                    <a:pt x="0" y="6350"/>
                  </a:cubicBezTo>
                  <a:cubicBezTo>
                    <a:pt x="0" y="6382"/>
                    <a:pt x="27" y="6519"/>
                    <a:pt x="148" y="6688"/>
                  </a:cubicBezTo>
                  <a:cubicBezTo>
                    <a:pt x="403" y="6969"/>
                    <a:pt x="689" y="7114"/>
                    <a:pt x="971" y="7114"/>
                  </a:cubicBezTo>
                  <a:cubicBezTo>
                    <a:pt x="1203" y="7114"/>
                    <a:pt x="1431" y="7018"/>
                    <a:pt x="1652" y="6832"/>
                  </a:cubicBezTo>
                  <a:cubicBezTo>
                    <a:pt x="2147" y="6406"/>
                    <a:pt x="2718" y="6116"/>
                    <a:pt x="3235" y="6116"/>
                  </a:cubicBezTo>
                  <a:cubicBezTo>
                    <a:pt x="3707" y="6116"/>
                    <a:pt x="4141" y="6358"/>
                    <a:pt x="4438" y="6945"/>
                  </a:cubicBezTo>
                  <a:cubicBezTo>
                    <a:pt x="4571" y="7138"/>
                    <a:pt x="4636" y="7476"/>
                    <a:pt x="4624" y="7814"/>
                  </a:cubicBezTo>
                  <a:cubicBezTo>
                    <a:pt x="4609" y="8354"/>
                    <a:pt x="4369" y="8659"/>
                    <a:pt x="4183" y="8949"/>
                  </a:cubicBezTo>
                  <a:cubicBezTo>
                    <a:pt x="4156" y="9005"/>
                    <a:pt x="4103" y="9062"/>
                    <a:pt x="4065" y="9118"/>
                  </a:cubicBezTo>
                  <a:cubicBezTo>
                    <a:pt x="4369" y="9649"/>
                    <a:pt x="4343" y="10132"/>
                    <a:pt x="4305" y="10382"/>
                  </a:cubicBezTo>
                  <a:cubicBezTo>
                    <a:pt x="4194" y="10961"/>
                    <a:pt x="3833" y="11275"/>
                    <a:pt x="3216" y="11275"/>
                  </a:cubicBezTo>
                  <a:cubicBezTo>
                    <a:pt x="3079" y="11275"/>
                    <a:pt x="2931" y="11259"/>
                    <a:pt x="2771" y="11227"/>
                  </a:cubicBezTo>
                  <a:cubicBezTo>
                    <a:pt x="2638" y="11202"/>
                    <a:pt x="2508" y="11194"/>
                    <a:pt x="2379" y="11194"/>
                  </a:cubicBezTo>
                  <a:cubicBezTo>
                    <a:pt x="1656" y="11194"/>
                    <a:pt x="1020" y="11500"/>
                    <a:pt x="761" y="11790"/>
                  </a:cubicBezTo>
                  <a:cubicBezTo>
                    <a:pt x="1172" y="11790"/>
                    <a:pt x="1587" y="11734"/>
                    <a:pt x="1998" y="11621"/>
                  </a:cubicBezTo>
                  <a:cubicBezTo>
                    <a:pt x="2474" y="11492"/>
                    <a:pt x="2813" y="11420"/>
                    <a:pt x="3060" y="11420"/>
                  </a:cubicBezTo>
                  <a:cubicBezTo>
                    <a:pt x="3308" y="11420"/>
                    <a:pt x="3464" y="11492"/>
                    <a:pt x="3570" y="11677"/>
                  </a:cubicBezTo>
                  <a:cubicBezTo>
                    <a:pt x="3639" y="11790"/>
                    <a:pt x="3677" y="11959"/>
                    <a:pt x="3692" y="12160"/>
                  </a:cubicBezTo>
                  <a:lnTo>
                    <a:pt x="3692" y="12410"/>
                  </a:lnTo>
                  <a:cubicBezTo>
                    <a:pt x="3692" y="12723"/>
                    <a:pt x="3719" y="13343"/>
                    <a:pt x="3799" y="13456"/>
                  </a:cubicBezTo>
                  <a:cubicBezTo>
                    <a:pt x="3810" y="13472"/>
                    <a:pt x="3829" y="13488"/>
                    <a:pt x="3859" y="13488"/>
                  </a:cubicBezTo>
                  <a:cubicBezTo>
                    <a:pt x="3905" y="13488"/>
                    <a:pt x="3981" y="13456"/>
                    <a:pt x="4076" y="13367"/>
                  </a:cubicBezTo>
                  <a:cubicBezTo>
                    <a:pt x="4179" y="13279"/>
                    <a:pt x="4309" y="13182"/>
                    <a:pt x="4438" y="13182"/>
                  </a:cubicBezTo>
                  <a:cubicBezTo>
                    <a:pt x="4518" y="13182"/>
                    <a:pt x="4594" y="13214"/>
                    <a:pt x="4663" y="13311"/>
                  </a:cubicBezTo>
                  <a:cubicBezTo>
                    <a:pt x="4849" y="13568"/>
                    <a:pt x="4864" y="14075"/>
                    <a:pt x="4876" y="14438"/>
                  </a:cubicBezTo>
                  <a:cubicBezTo>
                    <a:pt x="4864" y="14582"/>
                    <a:pt x="4876" y="14719"/>
                    <a:pt x="4891" y="14864"/>
                  </a:cubicBezTo>
                  <a:cubicBezTo>
                    <a:pt x="5142" y="15089"/>
                    <a:pt x="5275" y="15677"/>
                    <a:pt x="5222" y="16240"/>
                  </a:cubicBezTo>
                  <a:cubicBezTo>
                    <a:pt x="5169" y="16948"/>
                    <a:pt x="4838" y="17793"/>
                    <a:pt x="4092" y="17874"/>
                  </a:cubicBezTo>
                  <a:cubicBezTo>
                    <a:pt x="3426" y="17962"/>
                    <a:pt x="3212" y="18156"/>
                    <a:pt x="3144" y="18244"/>
                  </a:cubicBezTo>
                  <a:cubicBezTo>
                    <a:pt x="3159" y="18300"/>
                    <a:pt x="3186" y="18357"/>
                    <a:pt x="3212" y="18413"/>
                  </a:cubicBezTo>
                  <a:cubicBezTo>
                    <a:pt x="3349" y="18711"/>
                    <a:pt x="3559" y="18824"/>
                    <a:pt x="3818" y="18824"/>
                  </a:cubicBezTo>
                  <a:cubicBezTo>
                    <a:pt x="4213" y="18824"/>
                    <a:pt x="4716" y="18558"/>
                    <a:pt x="5211" y="18300"/>
                  </a:cubicBezTo>
                  <a:lnTo>
                    <a:pt x="5622" y="18075"/>
                  </a:lnTo>
                  <a:cubicBezTo>
                    <a:pt x="5728" y="18019"/>
                    <a:pt x="5850" y="17987"/>
                    <a:pt x="5957" y="17987"/>
                  </a:cubicBezTo>
                  <a:cubicBezTo>
                    <a:pt x="6676" y="17987"/>
                    <a:pt x="7502" y="18976"/>
                    <a:pt x="8301" y="19934"/>
                  </a:cubicBezTo>
                  <a:cubicBezTo>
                    <a:pt x="8701" y="20441"/>
                    <a:pt x="9127" y="20892"/>
                    <a:pt x="9553" y="21286"/>
                  </a:cubicBezTo>
                  <a:cubicBezTo>
                    <a:pt x="9816" y="21503"/>
                    <a:pt x="10132" y="21600"/>
                    <a:pt x="10459" y="21600"/>
                  </a:cubicBezTo>
                  <a:cubicBezTo>
                    <a:pt x="11049" y="21600"/>
                    <a:pt x="11689" y="21294"/>
                    <a:pt x="12165" y="20860"/>
                  </a:cubicBezTo>
                  <a:cubicBezTo>
                    <a:pt x="12591" y="20465"/>
                    <a:pt x="12793" y="20071"/>
                    <a:pt x="12831" y="19821"/>
                  </a:cubicBezTo>
                  <a:cubicBezTo>
                    <a:pt x="13017" y="18775"/>
                    <a:pt x="13698" y="18582"/>
                    <a:pt x="14364" y="18381"/>
                  </a:cubicBezTo>
                  <a:cubicBezTo>
                    <a:pt x="14806" y="18244"/>
                    <a:pt x="15259" y="18131"/>
                    <a:pt x="15510" y="17761"/>
                  </a:cubicBezTo>
                  <a:cubicBezTo>
                    <a:pt x="16271" y="16667"/>
                    <a:pt x="17204" y="15540"/>
                    <a:pt x="18429" y="15395"/>
                  </a:cubicBezTo>
                  <a:lnTo>
                    <a:pt x="18456" y="15427"/>
                  </a:lnTo>
                  <a:cubicBezTo>
                    <a:pt x="19027" y="15371"/>
                    <a:pt x="19240" y="14550"/>
                    <a:pt x="19453" y="13794"/>
                  </a:cubicBezTo>
                  <a:cubicBezTo>
                    <a:pt x="19602" y="13246"/>
                    <a:pt x="19762" y="12627"/>
                    <a:pt x="20070" y="12627"/>
                  </a:cubicBezTo>
                  <a:cubicBezTo>
                    <a:pt x="20097" y="12627"/>
                    <a:pt x="20119" y="12627"/>
                    <a:pt x="20146" y="12635"/>
                  </a:cubicBezTo>
                  <a:cubicBezTo>
                    <a:pt x="20154" y="12635"/>
                    <a:pt x="20157" y="12635"/>
                    <a:pt x="20161" y="12635"/>
                  </a:cubicBezTo>
                  <a:cubicBezTo>
                    <a:pt x="20451" y="12635"/>
                    <a:pt x="21155" y="11090"/>
                    <a:pt x="21493" y="9649"/>
                  </a:cubicBezTo>
                  <a:cubicBezTo>
                    <a:pt x="21600" y="9231"/>
                    <a:pt x="21547" y="8490"/>
                    <a:pt x="21360" y="7846"/>
                  </a:cubicBezTo>
                  <a:cubicBezTo>
                    <a:pt x="21174" y="7195"/>
                    <a:pt x="20892" y="6800"/>
                    <a:pt x="20641" y="6800"/>
                  </a:cubicBezTo>
                  <a:cubicBezTo>
                    <a:pt x="20161" y="6800"/>
                    <a:pt x="19693" y="6325"/>
                    <a:pt x="19400" y="5505"/>
                  </a:cubicBezTo>
                  <a:cubicBezTo>
                    <a:pt x="19240" y="5054"/>
                    <a:pt x="19187" y="4466"/>
                    <a:pt x="19267" y="3927"/>
                  </a:cubicBezTo>
                  <a:cubicBezTo>
                    <a:pt x="19320" y="3621"/>
                    <a:pt x="19202" y="3114"/>
                    <a:pt x="19080" y="2664"/>
                  </a:cubicBezTo>
                  <a:cubicBezTo>
                    <a:pt x="18989" y="2326"/>
                    <a:pt x="18920" y="1956"/>
                    <a:pt x="18894" y="1593"/>
                  </a:cubicBezTo>
                  <a:cubicBezTo>
                    <a:pt x="18563" y="1674"/>
                    <a:pt x="18228" y="1819"/>
                    <a:pt x="17923" y="2012"/>
                  </a:cubicBezTo>
                  <a:lnTo>
                    <a:pt x="17775" y="2068"/>
                  </a:lnTo>
                  <a:cubicBezTo>
                    <a:pt x="17733" y="2092"/>
                    <a:pt x="17687" y="2108"/>
                    <a:pt x="17645" y="2108"/>
                  </a:cubicBezTo>
                  <a:cubicBezTo>
                    <a:pt x="17329" y="2108"/>
                    <a:pt x="16979" y="1537"/>
                    <a:pt x="16618" y="974"/>
                  </a:cubicBezTo>
                  <a:cubicBezTo>
                    <a:pt x="16420" y="636"/>
                    <a:pt x="16016" y="0"/>
                    <a:pt x="1587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93" name="Google Shape;5371;p57"/>
            <p:cNvSpPr/>
            <p:nvPr/>
          </p:nvSpPr>
          <p:spPr>
            <a:xfrm>
              <a:off x="1179111" y="397142"/>
              <a:ext cx="29512" cy="28473"/>
            </a:xfrm>
            <a:custGeom>
              <a:avLst/>
              <a:gdLst/>
              <a:ahLst/>
              <a:cxnLst>
                <a:cxn ang="0">
                  <a:pos x="wd2" y="hd2"/>
                </a:cxn>
                <a:cxn ang="5400000">
                  <a:pos x="wd2" y="hd2"/>
                </a:cxn>
                <a:cxn ang="10800000">
                  <a:pos x="wd2" y="hd2"/>
                </a:cxn>
                <a:cxn ang="16200000">
                  <a:pos x="wd2" y="hd2"/>
                </a:cxn>
              </a:cxnLst>
              <a:rect l="0" t="0" r="r" b="b"/>
              <a:pathLst>
                <a:path w="20700" h="21600" fill="norm" stroke="1" extrusionOk="0">
                  <a:moveTo>
                    <a:pt x="11001" y="0"/>
                  </a:moveTo>
                  <a:cubicBezTo>
                    <a:pt x="10534" y="288"/>
                    <a:pt x="10030" y="505"/>
                    <a:pt x="9496" y="608"/>
                  </a:cubicBezTo>
                  <a:cubicBezTo>
                    <a:pt x="8696" y="793"/>
                    <a:pt x="7934" y="1112"/>
                    <a:pt x="7230" y="1586"/>
                  </a:cubicBezTo>
                  <a:cubicBezTo>
                    <a:pt x="6677" y="2019"/>
                    <a:pt x="6106" y="2153"/>
                    <a:pt x="5553" y="2153"/>
                  </a:cubicBezTo>
                  <a:cubicBezTo>
                    <a:pt x="4953" y="2153"/>
                    <a:pt x="4373" y="1988"/>
                    <a:pt x="3830" y="1833"/>
                  </a:cubicBezTo>
                  <a:cubicBezTo>
                    <a:pt x="3315" y="1679"/>
                    <a:pt x="2839" y="1535"/>
                    <a:pt x="2392" y="1535"/>
                  </a:cubicBezTo>
                  <a:cubicBezTo>
                    <a:pt x="2115" y="1535"/>
                    <a:pt x="1849" y="1586"/>
                    <a:pt x="1592" y="1730"/>
                  </a:cubicBezTo>
                  <a:lnTo>
                    <a:pt x="1458" y="1803"/>
                  </a:lnTo>
                  <a:cubicBezTo>
                    <a:pt x="1592" y="1978"/>
                    <a:pt x="1725" y="2163"/>
                    <a:pt x="1858" y="2307"/>
                  </a:cubicBezTo>
                  <a:cubicBezTo>
                    <a:pt x="2430" y="2987"/>
                    <a:pt x="3468" y="4254"/>
                    <a:pt x="2430" y="5768"/>
                  </a:cubicBezTo>
                  <a:cubicBezTo>
                    <a:pt x="2030" y="6417"/>
                    <a:pt x="2030" y="6633"/>
                    <a:pt x="2030" y="6706"/>
                  </a:cubicBezTo>
                  <a:cubicBezTo>
                    <a:pt x="2058" y="6881"/>
                    <a:pt x="2563" y="7241"/>
                    <a:pt x="3030" y="7571"/>
                  </a:cubicBezTo>
                  <a:cubicBezTo>
                    <a:pt x="3601" y="7962"/>
                    <a:pt x="4163" y="8395"/>
                    <a:pt x="4696" y="8827"/>
                  </a:cubicBezTo>
                  <a:cubicBezTo>
                    <a:pt x="5363" y="9404"/>
                    <a:pt x="5696" y="9950"/>
                    <a:pt x="5696" y="10558"/>
                  </a:cubicBezTo>
                  <a:cubicBezTo>
                    <a:pt x="5734" y="11392"/>
                    <a:pt x="5134" y="11928"/>
                    <a:pt x="4601" y="12474"/>
                  </a:cubicBezTo>
                  <a:cubicBezTo>
                    <a:pt x="4030" y="13009"/>
                    <a:pt x="3563" y="13483"/>
                    <a:pt x="3563" y="14132"/>
                  </a:cubicBezTo>
                  <a:cubicBezTo>
                    <a:pt x="3563" y="15863"/>
                    <a:pt x="2258" y="16553"/>
                    <a:pt x="1325" y="17058"/>
                  </a:cubicBezTo>
                  <a:cubicBezTo>
                    <a:pt x="725" y="17377"/>
                    <a:pt x="192" y="17665"/>
                    <a:pt x="30" y="18067"/>
                  </a:cubicBezTo>
                  <a:cubicBezTo>
                    <a:pt x="-37" y="18211"/>
                    <a:pt x="-8" y="18530"/>
                    <a:pt x="296" y="19004"/>
                  </a:cubicBezTo>
                  <a:cubicBezTo>
                    <a:pt x="1058" y="20261"/>
                    <a:pt x="2963" y="21600"/>
                    <a:pt x="4630" y="21600"/>
                  </a:cubicBezTo>
                  <a:cubicBezTo>
                    <a:pt x="6363" y="21600"/>
                    <a:pt x="10696" y="20333"/>
                    <a:pt x="13201" y="17779"/>
                  </a:cubicBezTo>
                  <a:cubicBezTo>
                    <a:pt x="14353" y="16625"/>
                    <a:pt x="15334" y="16336"/>
                    <a:pt x="16201" y="16336"/>
                  </a:cubicBezTo>
                  <a:cubicBezTo>
                    <a:pt x="16639" y="16336"/>
                    <a:pt x="17049" y="16409"/>
                    <a:pt x="17430" y="16481"/>
                  </a:cubicBezTo>
                  <a:cubicBezTo>
                    <a:pt x="17801" y="16542"/>
                    <a:pt x="18134" y="16604"/>
                    <a:pt x="18468" y="16604"/>
                  </a:cubicBezTo>
                  <a:cubicBezTo>
                    <a:pt x="18877" y="16604"/>
                    <a:pt x="19277" y="16512"/>
                    <a:pt x="19734" y="16264"/>
                  </a:cubicBezTo>
                  <a:cubicBezTo>
                    <a:pt x="21563" y="15255"/>
                    <a:pt x="20401" y="6129"/>
                    <a:pt x="19468" y="4110"/>
                  </a:cubicBezTo>
                  <a:cubicBezTo>
                    <a:pt x="19334" y="3821"/>
                    <a:pt x="19268" y="3533"/>
                    <a:pt x="19268" y="3203"/>
                  </a:cubicBezTo>
                  <a:lnTo>
                    <a:pt x="19134" y="3100"/>
                  </a:lnTo>
                  <a:lnTo>
                    <a:pt x="18934" y="2915"/>
                  </a:lnTo>
                  <a:lnTo>
                    <a:pt x="18630" y="2668"/>
                  </a:lnTo>
                  <a:lnTo>
                    <a:pt x="18468" y="2482"/>
                  </a:lnTo>
                  <a:lnTo>
                    <a:pt x="18201" y="2235"/>
                  </a:lnTo>
                  <a:lnTo>
                    <a:pt x="18068" y="2091"/>
                  </a:lnTo>
                  <a:cubicBezTo>
                    <a:pt x="17963" y="1947"/>
                    <a:pt x="17830" y="1803"/>
                    <a:pt x="17734" y="1658"/>
                  </a:cubicBezTo>
                  <a:cubicBezTo>
                    <a:pt x="17144" y="948"/>
                    <a:pt x="16725" y="711"/>
                    <a:pt x="16515" y="711"/>
                  </a:cubicBezTo>
                  <a:cubicBezTo>
                    <a:pt x="16496" y="711"/>
                    <a:pt x="16477" y="711"/>
                    <a:pt x="16468" y="721"/>
                  </a:cubicBezTo>
                  <a:cubicBezTo>
                    <a:pt x="16268" y="793"/>
                    <a:pt x="15934" y="1370"/>
                    <a:pt x="15801" y="2338"/>
                  </a:cubicBezTo>
                  <a:cubicBezTo>
                    <a:pt x="15734" y="2771"/>
                    <a:pt x="15496" y="3173"/>
                    <a:pt x="15163" y="3348"/>
                  </a:cubicBezTo>
                  <a:cubicBezTo>
                    <a:pt x="15001" y="3430"/>
                    <a:pt x="14839" y="3461"/>
                    <a:pt x="14677" y="3461"/>
                  </a:cubicBezTo>
                  <a:cubicBezTo>
                    <a:pt x="14144" y="3461"/>
                    <a:pt x="13573" y="3121"/>
                    <a:pt x="12963" y="2740"/>
                  </a:cubicBezTo>
                  <a:cubicBezTo>
                    <a:pt x="12601" y="2482"/>
                    <a:pt x="12201" y="2307"/>
                    <a:pt x="11801" y="2163"/>
                  </a:cubicBezTo>
                  <a:cubicBezTo>
                    <a:pt x="11334" y="2091"/>
                    <a:pt x="10963" y="1689"/>
                    <a:pt x="10896" y="1226"/>
                  </a:cubicBezTo>
                  <a:cubicBezTo>
                    <a:pt x="10868" y="1154"/>
                    <a:pt x="10868" y="1040"/>
                    <a:pt x="10868" y="968"/>
                  </a:cubicBezTo>
                  <a:lnTo>
                    <a:pt x="10868" y="865"/>
                  </a:lnTo>
                  <a:cubicBezTo>
                    <a:pt x="10868" y="824"/>
                    <a:pt x="10868" y="752"/>
                    <a:pt x="10868" y="680"/>
                  </a:cubicBezTo>
                  <a:lnTo>
                    <a:pt x="10868" y="577"/>
                  </a:lnTo>
                  <a:cubicBezTo>
                    <a:pt x="10868" y="536"/>
                    <a:pt x="10896" y="433"/>
                    <a:pt x="10896" y="361"/>
                  </a:cubicBezTo>
                  <a:lnTo>
                    <a:pt x="10934" y="288"/>
                  </a:lnTo>
                  <a:cubicBezTo>
                    <a:pt x="10963" y="175"/>
                    <a:pt x="10963" y="103"/>
                    <a:pt x="11001" y="31"/>
                  </a:cubicBezTo>
                  <a:lnTo>
                    <a:pt x="11001"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94" name="Google Shape;5372;p57"/>
            <p:cNvSpPr/>
            <p:nvPr/>
          </p:nvSpPr>
          <p:spPr>
            <a:xfrm>
              <a:off x="1189154" y="386670"/>
              <a:ext cx="12701" cy="12701"/>
            </a:xfrm>
            <a:custGeom>
              <a:avLst/>
              <a:gdLst/>
              <a:ahLst/>
              <a:cxnLst>
                <a:cxn ang="0">
                  <a:pos x="wd2" y="hd2"/>
                </a:cxn>
                <a:cxn ang="5400000">
                  <a:pos x="wd2" y="hd2"/>
                </a:cxn>
                <a:cxn ang="10800000">
                  <a:pos x="wd2" y="hd2"/>
                </a:cxn>
                <a:cxn ang="16200000">
                  <a:pos x="wd2" y="hd2"/>
                </a:cxn>
              </a:cxnLst>
              <a:rect l="0" t="0" r="r" b="b"/>
              <a:pathLst>
                <a:path w="21434" h="21600" fill="norm" stroke="1" extrusionOk="0">
                  <a:moveTo>
                    <a:pt x="8054" y="0"/>
                  </a:moveTo>
                  <a:cubicBezTo>
                    <a:pt x="5953" y="0"/>
                    <a:pt x="3761" y="644"/>
                    <a:pt x="1935" y="2107"/>
                  </a:cubicBezTo>
                  <a:cubicBezTo>
                    <a:pt x="656" y="2927"/>
                    <a:pt x="17" y="4566"/>
                    <a:pt x="17" y="6205"/>
                  </a:cubicBezTo>
                  <a:cubicBezTo>
                    <a:pt x="-166" y="9717"/>
                    <a:pt x="1113" y="10537"/>
                    <a:pt x="4629" y="12176"/>
                  </a:cubicBezTo>
                  <a:cubicBezTo>
                    <a:pt x="7369" y="13405"/>
                    <a:pt x="11524" y="15220"/>
                    <a:pt x="11844" y="20956"/>
                  </a:cubicBezTo>
                  <a:lnTo>
                    <a:pt x="11844" y="21600"/>
                  </a:lnTo>
                  <a:cubicBezTo>
                    <a:pt x="12301" y="20956"/>
                    <a:pt x="12620" y="20371"/>
                    <a:pt x="13123" y="19727"/>
                  </a:cubicBezTo>
                  <a:cubicBezTo>
                    <a:pt x="13442" y="19141"/>
                    <a:pt x="13762" y="18498"/>
                    <a:pt x="14219" y="18088"/>
                  </a:cubicBezTo>
                  <a:lnTo>
                    <a:pt x="14401" y="17912"/>
                  </a:lnTo>
                  <a:cubicBezTo>
                    <a:pt x="14721" y="17268"/>
                    <a:pt x="15041" y="16859"/>
                    <a:pt x="15360" y="16449"/>
                  </a:cubicBezTo>
                  <a:lnTo>
                    <a:pt x="15680" y="16273"/>
                  </a:lnTo>
                  <a:cubicBezTo>
                    <a:pt x="16000" y="15863"/>
                    <a:pt x="16319" y="15629"/>
                    <a:pt x="16456" y="15220"/>
                  </a:cubicBezTo>
                  <a:cubicBezTo>
                    <a:pt x="16776" y="15044"/>
                    <a:pt x="16959" y="14810"/>
                    <a:pt x="17096" y="14634"/>
                  </a:cubicBezTo>
                  <a:lnTo>
                    <a:pt x="17415" y="14224"/>
                  </a:lnTo>
                  <a:lnTo>
                    <a:pt x="17735" y="13580"/>
                  </a:lnTo>
                  <a:lnTo>
                    <a:pt x="18055" y="13171"/>
                  </a:lnTo>
                  <a:lnTo>
                    <a:pt x="18557" y="12176"/>
                  </a:lnTo>
                  <a:lnTo>
                    <a:pt x="18694" y="11766"/>
                  </a:lnTo>
                  <a:lnTo>
                    <a:pt x="19196" y="10537"/>
                  </a:lnTo>
                  <a:lnTo>
                    <a:pt x="19516" y="9893"/>
                  </a:lnTo>
                  <a:cubicBezTo>
                    <a:pt x="19653" y="9307"/>
                    <a:pt x="19836" y="8898"/>
                    <a:pt x="19973" y="8254"/>
                  </a:cubicBezTo>
                  <a:lnTo>
                    <a:pt x="20155" y="7844"/>
                  </a:lnTo>
                  <a:cubicBezTo>
                    <a:pt x="20475" y="7259"/>
                    <a:pt x="20612" y="6439"/>
                    <a:pt x="20795" y="5620"/>
                  </a:cubicBezTo>
                  <a:lnTo>
                    <a:pt x="20932" y="4976"/>
                  </a:lnTo>
                  <a:cubicBezTo>
                    <a:pt x="21114" y="4390"/>
                    <a:pt x="21251" y="3980"/>
                    <a:pt x="21434" y="3337"/>
                  </a:cubicBezTo>
                  <a:lnTo>
                    <a:pt x="20932" y="3161"/>
                  </a:lnTo>
                  <a:cubicBezTo>
                    <a:pt x="17096" y="1112"/>
                    <a:pt x="13123" y="59"/>
                    <a:pt x="8967" y="59"/>
                  </a:cubicBezTo>
                  <a:cubicBezTo>
                    <a:pt x="8648" y="59"/>
                    <a:pt x="8374" y="0"/>
                    <a:pt x="805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95" name="Google Shape;5373;p57"/>
            <p:cNvSpPr/>
            <p:nvPr/>
          </p:nvSpPr>
          <p:spPr>
            <a:xfrm>
              <a:off x="1206575" y="350217"/>
              <a:ext cx="61667" cy="90509"/>
            </a:xfrm>
            <a:custGeom>
              <a:avLst/>
              <a:gdLst/>
              <a:ahLst/>
              <a:cxnLst>
                <a:cxn ang="0">
                  <a:pos x="wd2" y="hd2"/>
                </a:cxn>
                <a:cxn ang="5400000">
                  <a:pos x="wd2" y="hd2"/>
                </a:cxn>
                <a:cxn ang="10800000">
                  <a:pos x="wd2" y="hd2"/>
                </a:cxn>
                <a:cxn ang="16200000">
                  <a:pos x="wd2" y="hd2"/>
                </a:cxn>
              </a:cxnLst>
              <a:rect l="0" t="0" r="r" b="b"/>
              <a:pathLst>
                <a:path w="21551" h="21600" fill="norm" stroke="1" extrusionOk="0">
                  <a:moveTo>
                    <a:pt x="8572" y="0"/>
                  </a:moveTo>
                  <a:cubicBezTo>
                    <a:pt x="8505" y="68"/>
                    <a:pt x="8439" y="149"/>
                    <a:pt x="8391" y="227"/>
                  </a:cubicBezTo>
                  <a:cubicBezTo>
                    <a:pt x="8259" y="421"/>
                    <a:pt x="8092" y="590"/>
                    <a:pt x="7860" y="739"/>
                  </a:cubicBezTo>
                  <a:cubicBezTo>
                    <a:pt x="7585" y="881"/>
                    <a:pt x="7191" y="953"/>
                    <a:pt x="6617" y="953"/>
                  </a:cubicBezTo>
                  <a:cubicBezTo>
                    <a:pt x="6142" y="953"/>
                    <a:pt x="5544" y="904"/>
                    <a:pt x="4804" y="807"/>
                  </a:cubicBezTo>
                  <a:cubicBezTo>
                    <a:pt x="4752" y="797"/>
                    <a:pt x="4695" y="794"/>
                    <a:pt x="4643" y="794"/>
                  </a:cubicBezTo>
                  <a:cubicBezTo>
                    <a:pt x="4477" y="794"/>
                    <a:pt x="4315" y="833"/>
                    <a:pt x="4187" y="920"/>
                  </a:cubicBezTo>
                  <a:cubicBezTo>
                    <a:pt x="3755" y="1170"/>
                    <a:pt x="3542" y="1769"/>
                    <a:pt x="3556" y="2077"/>
                  </a:cubicBezTo>
                  <a:cubicBezTo>
                    <a:pt x="3589" y="2430"/>
                    <a:pt x="3158" y="2667"/>
                    <a:pt x="2825" y="2871"/>
                  </a:cubicBezTo>
                  <a:cubicBezTo>
                    <a:pt x="2612" y="2984"/>
                    <a:pt x="2360" y="3143"/>
                    <a:pt x="2394" y="3211"/>
                  </a:cubicBezTo>
                  <a:cubicBezTo>
                    <a:pt x="2579" y="3496"/>
                    <a:pt x="2460" y="3814"/>
                    <a:pt x="2114" y="4005"/>
                  </a:cubicBezTo>
                  <a:cubicBezTo>
                    <a:pt x="1995" y="4060"/>
                    <a:pt x="1862" y="4086"/>
                    <a:pt x="1729" y="4086"/>
                  </a:cubicBezTo>
                  <a:cubicBezTo>
                    <a:pt x="1554" y="4086"/>
                    <a:pt x="1378" y="4041"/>
                    <a:pt x="1245" y="3950"/>
                  </a:cubicBezTo>
                  <a:cubicBezTo>
                    <a:pt x="1146" y="3882"/>
                    <a:pt x="1065" y="3824"/>
                    <a:pt x="979" y="3756"/>
                  </a:cubicBezTo>
                  <a:cubicBezTo>
                    <a:pt x="723" y="3558"/>
                    <a:pt x="562" y="3461"/>
                    <a:pt x="391" y="3461"/>
                  </a:cubicBezTo>
                  <a:cubicBezTo>
                    <a:pt x="291" y="3461"/>
                    <a:pt x="192" y="3496"/>
                    <a:pt x="68" y="3564"/>
                  </a:cubicBezTo>
                  <a:cubicBezTo>
                    <a:pt x="-17" y="3619"/>
                    <a:pt x="2" y="3642"/>
                    <a:pt x="2" y="3655"/>
                  </a:cubicBezTo>
                  <a:cubicBezTo>
                    <a:pt x="83" y="3846"/>
                    <a:pt x="998" y="4177"/>
                    <a:pt x="1796" y="4245"/>
                  </a:cubicBezTo>
                  <a:cubicBezTo>
                    <a:pt x="1929" y="4255"/>
                    <a:pt x="2261" y="4277"/>
                    <a:pt x="2360" y="4472"/>
                  </a:cubicBezTo>
                  <a:cubicBezTo>
                    <a:pt x="2460" y="4663"/>
                    <a:pt x="2213" y="4844"/>
                    <a:pt x="1895" y="5048"/>
                  </a:cubicBezTo>
                  <a:cubicBezTo>
                    <a:pt x="1582" y="5253"/>
                    <a:pt x="1179" y="5515"/>
                    <a:pt x="1112" y="5797"/>
                  </a:cubicBezTo>
                  <a:cubicBezTo>
                    <a:pt x="1065" y="5991"/>
                    <a:pt x="1112" y="6037"/>
                    <a:pt x="1596" y="6137"/>
                  </a:cubicBezTo>
                  <a:cubicBezTo>
                    <a:pt x="1962" y="6205"/>
                    <a:pt x="2427" y="6309"/>
                    <a:pt x="2493" y="6682"/>
                  </a:cubicBezTo>
                  <a:cubicBezTo>
                    <a:pt x="2512" y="6876"/>
                    <a:pt x="2379" y="7057"/>
                    <a:pt x="2161" y="7158"/>
                  </a:cubicBezTo>
                  <a:lnTo>
                    <a:pt x="2180" y="7171"/>
                  </a:lnTo>
                  <a:cubicBezTo>
                    <a:pt x="2413" y="7262"/>
                    <a:pt x="2413" y="7453"/>
                    <a:pt x="2413" y="7680"/>
                  </a:cubicBezTo>
                  <a:cubicBezTo>
                    <a:pt x="2413" y="7851"/>
                    <a:pt x="2413" y="8123"/>
                    <a:pt x="2560" y="8201"/>
                  </a:cubicBezTo>
                  <a:cubicBezTo>
                    <a:pt x="2626" y="8224"/>
                    <a:pt x="2702" y="8237"/>
                    <a:pt x="2783" y="8237"/>
                  </a:cubicBezTo>
                  <a:cubicBezTo>
                    <a:pt x="2825" y="8237"/>
                    <a:pt x="2868" y="8234"/>
                    <a:pt x="2911" y="8224"/>
                  </a:cubicBezTo>
                  <a:cubicBezTo>
                    <a:pt x="3509" y="8156"/>
                    <a:pt x="3656" y="7816"/>
                    <a:pt x="3808" y="7385"/>
                  </a:cubicBezTo>
                  <a:cubicBezTo>
                    <a:pt x="3898" y="7155"/>
                    <a:pt x="4007" y="6834"/>
                    <a:pt x="4405" y="6834"/>
                  </a:cubicBezTo>
                  <a:cubicBezTo>
                    <a:pt x="4434" y="6834"/>
                    <a:pt x="4467" y="6837"/>
                    <a:pt x="4505" y="6840"/>
                  </a:cubicBezTo>
                  <a:cubicBezTo>
                    <a:pt x="4638" y="6853"/>
                    <a:pt x="4771" y="6899"/>
                    <a:pt x="4852" y="6976"/>
                  </a:cubicBezTo>
                  <a:cubicBezTo>
                    <a:pt x="5003" y="7125"/>
                    <a:pt x="4937" y="7307"/>
                    <a:pt x="4885" y="7498"/>
                  </a:cubicBezTo>
                  <a:cubicBezTo>
                    <a:pt x="4818" y="7715"/>
                    <a:pt x="4752" y="7965"/>
                    <a:pt x="4918" y="8179"/>
                  </a:cubicBezTo>
                  <a:cubicBezTo>
                    <a:pt x="5250" y="8610"/>
                    <a:pt x="4785" y="9122"/>
                    <a:pt x="4405" y="9520"/>
                  </a:cubicBezTo>
                  <a:cubicBezTo>
                    <a:pt x="4254" y="9666"/>
                    <a:pt x="4121" y="9838"/>
                    <a:pt x="4021" y="10006"/>
                  </a:cubicBezTo>
                  <a:cubicBezTo>
                    <a:pt x="4282" y="10087"/>
                    <a:pt x="4557" y="10123"/>
                    <a:pt x="4847" y="10123"/>
                  </a:cubicBezTo>
                  <a:cubicBezTo>
                    <a:pt x="4885" y="10123"/>
                    <a:pt x="4927" y="10123"/>
                    <a:pt x="4970" y="10120"/>
                  </a:cubicBezTo>
                  <a:cubicBezTo>
                    <a:pt x="5748" y="10120"/>
                    <a:pt x="6778" y="9983"/>
                    <a:pt x="7210" y="9679"/>
                  </a:cubicBezTo>
                  <a:cubicBezTo>
                    <a:pt x="7537" y="9446"/>
                    <a:pt x="7836" y="9361"/>
                    <a:pt x="8083" y="9361"/>
                  </a:cubicBezTo>
                  <a:cubicBezTo>
                    <a:pt x="8259" y="9361"/>
                    <a:pt x="8401" y="9407"/>
                    <a:pt x="8505" y="9475"/>
                  </a:cubicBezTo>
                  <a:cubicBezTo>
                    <a:pt x="8856" y="9702"/>
                    <a:pt x="8790" y="10165"/>
                    <a:pt x="8372" y="10495"/>
                  </a:cubicBezTo>
                  <a:cubicBezTo>
                    <a:pt x="8225" y="10609"/>
                    <a:pt x="8059" y="10777"/>
                    <a:pt x="8126" y="10936"/>
                  </a:cubicBezTo>
                  <a:cubicBezTo>
                    <a:pt x="8206" y="11095"/>
                    <a:pt x="8406" y="11208"/>
                    <a:pt x="8657" y="11254"/>
                  </a:cubicBezTo>
                  <a:lnTo>
                    <a:pt x="8705" y="11267"/>
                  </a:lnTo>
                  <a:cubicBezTo>
                    <a:pt x="9222" y="11380"/>
                    <a:pt x="9535" y="11458"/>
                    <a:pt x="9668" y="11675"/>
                  </a:cubicBezTo>
                  <a:cubicBezTo>
                    <a:pt x="9734" y="11856"/>
                    <a:pt x="9687" y="12060"/>
                    <a:pt x="9521" y="12206"/>
                  </a:cubicBezTo>
                  <a:cubicBezTo>
                    <a:pt x="9369" y="12401"/>
                    <a:pt x="9369" y="12728"/>
                    <a:pt x="9388" y="13036"/>
                  </a:cubicBezTo>
                  <a:cubicBezTo>
                    <a:pt x="9421" y="13272"/>
                    <a:pt x="9402" y="13522"/>
                    <a:pt x="9321" y="13771"/>
                  </a:cubicBezTo>
                  <a:cubicBezTo>
                    <a:pt x="9141" y="14147"/>
                    <a:pt x="8173" y="14199"/>
                    <a:pt x="7627" y="14199"/>
                  </a:cubicBezTo>
                  <a:cubicBezTo>
                    <a:pt x="7476" y="14199"/>
                    <a:pt x="7357" y="14196"/>
                    <a:pt x="7295" y="14193"/>
                  </a:cubicBezTo>
                  <a:cubicBezTo>
                    <a:pt x="6332" y="14147"/>
                    <a:pt x="6133" y="13976"/>
                    <a:pt x="6081" y="13875"/>
                  </a:cubicBezTo>
                  <a:cubicBezTo>
                    <a:pt x="6066" y="13872"/>
                    <a:pt x="6052" y="13872"/>
                    <a:pt x="6038" y="13872"/>
                  </a:cubicBezTo>
                  <a:cubicBezTo>
                    <a:pt x="5967" y="13872"/>
                    <a:pt x="5891" y="13895"/>
                    <a:pt x="5848" y="13930"/>
                  </a:cubicBezTo>
                  <a:cubicBezTo>
                    <a:pt x="5834" y="13943"/>
                    <a:pt x="5834" y="13943"/>
                    <a:pt x="5848" y="13976"/>
                  </a:cubicBezTo>
                  <a:cubicBezTo>
                    <a:pt x="6081" y="14306"/>
                    <a:pt x="5701" y="14601"/>
                    <a:pt x="5435" y="14828"/>
                  </a:cubicBezTo>
                  <a:cubicBezTo>
                    <a:pt x="5317" y="14918"/>
                    <a:pt x="5103" y="15087"/>
                    <a:pt x="5117" y="15145"/>
                  </a:cubicBezTo>
                  <a:cubicBezTo>
                    <a:pt x="5269" y="15200"/>
                    <a:pt x="5435" y="15236"/>
                    <a:pt x="5601" y="15268"/>
                  </a:cubicBezTo>
                  <a:cubicBezTo>
                    <a:pt x="6014" y="15359"/>
                    <a:pt x="6612" y="15473"/>
                    <a:pt x="6645" y="15848"/>
                  </a:cubicBezTo>
                  <a:cubicBezTo>
                    <a:pt x="6697" y="16484"/>
                    <a:pt x="5217" y="17005"/>
                    <a:pt x="3921" y="17268"/>
                  </a:cubicBezTo>
                  <a:cubicBezTo>
                    <a:pt x="3689" y="17313"/>
                    <a:pt x="3608" y="17368"/>
                    <a:pt x="3589" y="17381"/>
                  </a:cubicBezTo>
                  <a:cubicBezTo>
                    <a:pt x="3575" y="17391"/>
                    <a:pt x="3689" y="17504"/>
                    <a:pt x="3940" y="17585"/>
                  </a:cubicBezTo>
                  <a:cubicBezTo>
                    <a:pt x="4092" y="17637"/>
                    <a:pt x="4258" y="17663"/>
                    <a:pt x="4401" y="17663"/>
                  </a:cubicBezTo>
                  <a:cubicBezTo>
                    <a:pt x="4505" y="17663"/>
                    <a:pt x="4595" y="17647"/>
                    <a:pt x="4652" y="17618"/>
                  </a:cubicBezTo>
                  <a:cubicBezTo>
                    <a:pt x="4875" y="17507"/>
                    <a:pt x="5056" y="17469"/>
                    <a:pt x="5203" y="17469"/>
                  </a:cubicBezTo>
                  <a:cubicBezTo>
                    <a:pt x="5416" y="17469"/>
                    <a:pt x="5573" y="17550"/>
                    <a:pt x="5715" y="17640"/>
                  </a:cubicBezTo>
                  <a:cubicBezTo>
                    <a:pt x="5886" y="17747"/>
                    <a:pt x="6100" y="17812"/>
                    <a:pt x="6313" y="17812"/>
                  </a:cubicBezTo>
                  <a:cubicBezTo>
                    <a:pt x="6332" y="17812"/>
                    <a:pt x="6346" y="17812"/>
                    <a:pt x="6365" y="17812"/>
                  </a:cubicBezTo>
                  <a:cubicBezTo>
                    <a:pt x="6778" y="17822"/>
                    <a:pt x="7177" y="17890"/>
                    <a:pt x="7561" y="18003"/>
                  </a:cubicBezTo>
                  <a:cubicBezTo>
                    <a:pt x="7860" y="18084"/>
                    <a:pt x="8135" y="18156"/>
                    <a:pt x="8444" y="18156"/>
                  </a:cubicBezTo>
                  <a:cubicBezTo>
                    <a:pt x="8610" y="18156"/>
                    <a:pt x="8790" y="18136"/>
                    <a:pt x="8989" y="18084"/>
                  </a:cubicBezTo>
                  <a:cubicBezTo>
                    <a:pt x="9250" y="18016"/>
                    <a:pt x="9530" y="17958"/>
                    <a:pt x="9758" y="17958"/>
                  </a:cubicBezTo>
                  <a:cubicBezTo>
                    <a:pt x="9953" y="17958"/>
                    <a:pt x="10109" y="17997"/>
                    <a:pt x="10199" y="18107"/>
                  </a:cubicBezTo>
                  <a:cubicBezTo>
                    <a:pt x="10365" y="18311"/>
                    <a:pt x="10152" y="18561"/>
                    <a:pt x="9521" y="18901"/>
                  </a:cubicBezTo>
                  <a:cubicBezTo>
                    <a:pt x="9136" y="19098"/>
                    <a:pt x="8700" y="19150"/>
                    <a:pt x="8273" y="19150"/>
                  </a:cubicBezTo>
                  <a:cubicBezTo>
                    <a:pt x="8069" y="19150"/>
                    <a:pt x="7869" y="19137"/>
                    <a:pt x="7675" y="19128"/>
                  </a:cubicBezTo>
                  <a:cubicBezTo>
                    <a:pt x="7495" y="19115"/>
                    <a:pt x="7329" y="19105"/>
                    <a:pt x="7162" y="19105"/>
                  </a:cubicBezTo>
                  <a:cubicBezTo>
                    <a:pt x="7134" y="19102"/>
                    <a:pt x="7110" y="19102"/>
                    <a:pt x="7087" y="19102"/>
                  </a:cubicBezTo>
                  <a:cubicBezTo>
                    <a:pt x="6916" y="19102"/>
                    <a:pt x="6754" y="19134"/>
                    <a:pt x="6598" y="19183"/>
                  </a:cubicBezTo>
                  <a:cubicBezTo>
                    <a:pt x="5734" y="19500"/>
                    <a:pt x="3324" y="21201"/>
                    <a:pt x="3376" y="21600"/>
                  </a:cubicBezTo>
                  <a:cubicBezTo>
                    <a:pt x="3490" y="21542"/>
                    <a:pt x="3589" y="21487"/>
                    <a:pt x="3689" y="21428"/>
                  </a:cubicBezTo>
                  <a:cubicBezTo>
                    <a:pt x="4054" y="21179"/>
                    <a:pt x="4472" y="20988"/>
                    <a:pt x="4951" y="20839"/>
                  </a:cubicBezTo>
                  <a:cubicBezTo>
                    <a:pt x="5245" y="20758"/>
                    <a:pt x="5487" y="20725"/>
                    <a:pt x="5696" y="20725"/>
                  </a:cubicBezTo>
                  <a:cubicBezTo>
                    <a:pt x="6119" y="20725"/>
                    <a:pt x="6389" y="20855"/>
                    <a:pt x="6612" y="20952"/>
                  </a:cubicBezTo>
                  <a:cubicBezTo>
                    <a:pt x="6731" y="21020"/>
                    <a:pt x="6863" y="21065"/>
                    <a:pt x="7030" y="21088"/>
                  </a:cubicBezTo>
                  <a:cubicBezTo>
                    <a:pt x="7030" y="21088"/>
                    <a:pt x="7034" y="21091"/>
                    <a:pt x="7034" y="21091"/>
                  </a:cubicBezTo>
                  <a:cubicBezTo>
                    <a:pt x="7120" y="21091"/>
                    <a:pt x="7248" y="20903"/>
                    <a:pt x="7343" y="20783"/>
                  </a:cubicBezTo>
                  <a:cubicBezTo>
                    <a:pt x="7480" y="20579"/>
                    <a:pt x="7680" y="20294"/>
                    <a:pt x="8064" y="20294"/>
                  </a:cubicBezTo>
                  <a:cubicBezTo>
                    <a:pt x="8111" y="20294"/>
                    <a:pt x="8159" y="20297"/>
                    <a:pt x="8206" y="20307"/>
                  </a:cubicBezTo>
                  <a:cubicBezTo>
                    <a:pt x="8372" y="20307"/>
                    <a:pt x="8558" y="20284"/>
                    <a:pt x="8705" y="20239"/>
                  </a:cubicBezTo>
                  <a:cubicBezTo>
                    <a:pt x="9027" y="20145"/>
                    <a:pt x="9369" y="20096"/>
                    <a:pt x="9715" y="20096"/>
                  </a:cubicBezTo>
                  <a:cubicBezTo>
                    <a:pt x="9834" y="20096"/>
                    <a:pt x="9953" y="20103"/>
                    <a:pt x="10066" y="20113"/>
                  </a:cubicBezTo>
                  <a:cubicBezTo>
                    <a:pt x="10195" y="20129"/>
                    <a:pt x="10318" y="20139"/>
                    <a:pt x="10446" y="20139"/>
                  </a:cubicBezTo>
                  <a:cubicBezTo>
                    <a:pt x="10954" y="20139"/>
                    <a:pt x="11462" y="20009"/>
                    <a:pt x="11846" y="19772"/>
                  </a:cubicBezTo>
                  <a:cubicBezTo>
                    <a:pt x="11974" y="19698"/>
                    <a:pt x="12126" y="19669"/>
                    <a:pt x="12287" y="19669"/>
                  </a:cubicBezTo>
                  <a:cubicBezTo>
                    <a:pt x="12619" y="19669"/>
                    <a:pt x="12994" y="19795"/>
                    <a:pt x="13341" y="19909"/>
                  </a:cubicBezTo>
                  <a:cubicBezTo>
                    <a:pt x="13540" y="19990"/>
                    <a:pt x="13739" y="20045"/>
                    <a:pt x="13958" y="20090"/>
                  </a:cubicBezTo>
                  <a:cubicBezTo>
                    <a:pt x="14418" y="19879"/>
                    <a:pt x="15946" y="19691"/>
                    <a:pt x="16843" y="19691"/>
                  </a:cubicBezTo>
                  <a:cubicBezTo>
                    <a:pt x="16914" y="19691"/>
                    <a:pt x="16985" y="19691"/>
                    <a:pt x="17047" y="19695"/>
                  </a:cubicBezTo>
                  <a:cubicBezTo>
                    <a:pt x="17056" y="19695"/>
                    <a:pt x="17070" y="19695"/>
                    <a:pt x="17085" y="19695"/>
                  </a:cubicBezTo>
                  <a:cubicBezTo>
                    <a:pt x="17834" y="19695"/>
                    <a:pt x="19879" y="19076"/>
                    <a:pt x="20435" y="18729"/>
                  </a:cubicBezTo>
                  <a:cubicBezTo>
                    <a:pt x="20283" y="18713"/>
                    <a:pt x="20140" y="18703"/>
                    <a:pt x="19998" y="18703"/>
                  </a:cubicBezTo>
                  <a:cubicBezTo>
                    <a:pt x="19851" y="18703"/>
                    <a:pt x="19713" y="18713"/>
                    <a:pt x="19571" y="18729"/>
                  </a:cubicBezTo>
                  <a:cubicBezTo>
                    <a:pt x="19509" y="18736"/>
                    <a:pt x="19448" y="18739"/>
                    <a:pt x="19395" y="18739"/>
                  </a:cubicBezTo>
                  <a:cubicBezTo>
                    <a:pt x="18992" y="18739"/>
                    <a:pt x="18831" y="18574"/>
                    <a:pt x="18774" y="18502"/>
                  </a:cubicBezTo>
                  <a:cubicBezTo>
                    <a:pt x="18575" y="18207"/>
                    <a:pt x="18855" y="17731"/>
                    <a:pt x="19505" y="17313"/>
                  </a:cubicBezTo>
                  <a:cubicBezTo>
                    <a:pt x="19737" y="17164"/>
                    <a:pt x="19984" y="17028"/>
                    <a:pt x="20235" y="16905"/>
                  </a:cubicBezTo>
                  <a:cubicBezTo>
                    <a:pt x="20881" y="16552"/>
                    <a:pt x="21498" y="16234"/>
                    <a:pt x="21550" y="15758"/>
                  </a:cubicBezTo>
                  <a:cubicBezTo>
                    <a:pt x="21583" y="15508"/>
                    <a:pt x="21151" y="15268"/>
                    <a:pt x="20748" y="15123"/>
                  </a:cubicBezTo>
                  <a:cubicBezTo>
                    <a:pt x="20307" y="14970"/>
                    <a:pt x="19884" y="14915"/>
                    <a:pt x="19633" y="14915"/>
                  </a:cubicBezTo>
                  <a:cubicBezTo>
                    <a:pt x="19528" y="14915"/>
                    <a:pt x="19457" y="14925"/>
                    <a:pt x="19419" y="14941"/>
                  </a:cubicBezTo>
                  <a:cubicBezTo>
                    <a:pt x="19305" y="15168"/>
                    <a:pt x="19021" y="15327"/>
                    <a:pt x="18674" y="15349"/>
                  </a:cubicBezTo>
                  <a:cubicBezTo>
                    <a:pt x="18660" y="15349"/>
                    <a:pt x="18650" y="15349"/>
                    <a:pt x="18636" y="15349"/>
                  </a:cubicBezTo>
                  <a:cubicBezTo>
                    <a:pt x="18266" y="15349"/>
                    <a:pt x="17901" y="15181"/>
                    <a:pt x="17611" y="14860"/>
                  </a:cubicBezTo>
                  <a:cubicBezTo>
                    <a:pt x="17293" y="14510"/>
                    <a:pt x="17478" y="14170"/>
                    <a:pt x="17592" y="13976"/>
                  </a:cubicBezTo>
                  <a:lnTo>
                    <a:pt x="17611" y="13953"/>
                  </a:lnTo>
                  <a:cubicBezTo>
                    <a:pt x="17346" y="13839"/>
                    <a:pt x="17113" y="13694"/>
                    <a:pt x="16980" y="13512"/>
                  </a:cubicBezTo>
                  <a:cubicBezTo>
                    <a:pt x="16881" y="13408"/>
                    <a:pt x="16563" y="13023"/>
                    <a:pt x="16695" y="12751"/>
                  </a:cubicBezTo>
                  <a:cubicBezTo>
                    <a:pt x="16729" y="12537"/>
                    <a:pt x="16031" y="11050"/>
                    <a:pt x="14968" y="10868"/>
                  </a:cubicBezTo>
                  <a:cubicBezTo>
                    <a:pt x="13625" y="10654"/>
                    <a:pt x="13307" y="9565"/>
                    <a:pt x="13094" y="8836"/>
                  </a:cubicBezTo>
                  <a:cubicBezTo>
                    <a:pt x="13061" y="8736"/>
                    <a:pt x="13042" y="8645"/>
                    <a:pt x="13008" y="8554"/>
                  </a:cubicBezTo>
                  <a:cubicBezTo>
                    <a:pt x="12928" y="8305"/>
                    <a:pt x="12776" y="8269"/>
                    <a:pt x="12430" y="8214"/>
                  </a:cubicBezTo>
                  <a:cubicBezTo>
                    <a:pt x="11998" y="8146"/>
                    <a:pt x="11613" y="7987"/>
                    <a:pt x="11333" y="7748"/>
                  </a:cubicBezTo>
                  <a:cubicBezTo>
                    <a:pt x="11091" y="7534"/>
                    <a:pt x="10778" y="7469"/>
                    <a:pt x="10408" y="7469"/>
                  </a:cubicBezTo>
                  <a:cubicBezTo>
                    <a:pt x="10190" y="7469"/>
                    <a:pt x="9948" y="7492"/>
                    <a:pt x="9687" y="7521"/>
                  </a:cubicBezTo>
                  <a:cubicBezTo>
                    <a:pt x="9535" y="7543"/>
                    <a:pt x="9388" y="7556"/>
                    <a:pt x="9255" y="7566"/>
                  </a:cubicBezTo>
                  <a:cubicBezTo>
                    <a:pt x="9231" y="7569"/>
                    <a:pt x="9208" y="7569"/>
                    <a:pt x="9184" y="7569"/>
                  </a:cubicBezTo>
                  <a:cubicBezTo>
                    <a:pt x="8980" y="7569"/>
                    <a:pt x="8800" y="7482"/>
                    <a:pt x="8724" y="7339"/>
                  </a:cubicBezTo>
                  <a:cubicBezTo>
                    <a:pt x="8539" y="6989"/>
                    <a:pt x="9255" y="6364"/>
                    <a:pt x="9986" y="6024"/>
                  </a:cubicBezTo>
                  <a:cubicBezTo>
                    <a:pt x="10764" y="5674"/>
                    <a:pt x="11779" y="3665"/>
                    <a:pt x="11846" y="3156"/>
                  </a:cubicBezTo>
                  <a:cubicBezTo>
                    <a:pt x="11590" y="3033"/>
                    <a:pt x="10641" y="2971"/>
                    <a:pt x="9677" y="2971"/>
                  </a:cubicBezTo>
                  <a:cubicBezTo>
                    <a:pt x="8762" y="2971"/>
                    <a:pt x="7836" y="3026"/>
                    <a:pt x="7495" y="3143"/>
                  </a:cubicBezTo>
                  <a:cubicBezTo>
                    <a:pt x="7338" y="3198"/>
                    <a:pt x="7162" y="3224"/>
                    <a:pt x="6992" y="3224"/>
                  </a:cubicBezTo>
                  <a:cubicBezTo>
                    <a:pt x="6764" y="3224"/>
                    <a:pt x="6536" y="3176"/>
                    <a:pt x="6346" y="3088"/>
                  </a:cubicBezTo>
                  <a:cubicBezTo>
                    <a:pt x="6066" y="2975"/>
                    <a:pt x="5914" y="2770"/>
                    <a:pt x="5933" y="2544"/>
                  </a:cubicBezTo>
                  <a:cubicBezTo>
                    <a:pt x="5967" y="2372"/>
                    <a:pt x="6133" y="2236"/>
                    <a:pt x="6365" y="2177"/>
                  </a:cubicBezTo>
                  <a:cubicBezTo>
                    <a:pt x="7011" y="1996"/>
                    <a:pt x="8159" y="1157"/>
                    <a:pt x="8126" y="943"/>
                  </a:cubicBezTo>
                  <a:cubicBezTo>
                    <a:pt x="8074" y="703"/>
                    <a:pt x="8292" y="499"/>
                    <a:pt x="8472" y="340"/>
                  </a:cubicBezTo>
                  <a:cubicBezTo>
                    <a:pt x="8738" y="91"/>
                    <a:pt x="8705" y="68"/>
                    <a:pt x="8624" y="23"/>
                  </a:cubicBezTo>
                  <a:lnTo>
                    <a:pt x="8572"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96" name="Google Shape;5374;p57"/>
            <p:cNvSpPr/>
            <p:nvPr/>
          </p:nvSpPr>
          <p:spPr>
            <a:xfrm>
              <a:off x="1199236" y="351431"/>
              <a:ext cx="12701" cy="12701"/>
            </a:xfrm>
            <a:custGeom>
              <a:avLst/>
              <a:gdLst/>
              <a:ahLst/>
              <a:cxnLst>
                <a:cxn ang="0">
                  <a:pos x="wd2" y="hd2"/>
                </a:cxn>
                <a:cxn ang="5400000">
                  <a:pos x="wd2" y="hd2"/>
                </a:cxn>
                <a:cxn ang="10800000">
                  <a:pos x="wd2" y="hd2"/>
                </a:cxn>
                <a:cxn ang="16200000">
                  <a:pos x="wd2" y="hd2"/>
                </a:cxn>
              </a:cxnLst>
              <a:rect l="0" t="0" r="r" b="b"/>
              <a:pathLst>
                <a:path w="21429" h="21600" fill="norm" stroke="1" extrusionOk="0">
                  <a:moveTo>
                    <a:pt x="21377" y="0"/>
                  </a:moveTo>
                  <a:cubicBezTo>
                    <a:pt x="15865" y="1689"/>
                    <a:pt x="2830" y="15204"/>
                    <a:pt x="0" y="21600"/>
                  </a:cubicBezTo>
                  <a:cubicBezTo>
                    <a:pt x="8044" y="19850"/>
                    <a:pt x="16908" y="11826"/>
                    <a:pt x="20334" y="5068"/>
                  </a:cubicBezTo>
                  <a:cubicBezTo>
                    <a:pt x="21079" y="3379"/>
                    <a:pt x="21600" y="1689"/>
                    <a:pt x="2137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97" name="Google Shape;5375;p57"/>
            <p:cNvSpPr/>
            <p:nvPr/>
          </p:nvSpPr>
          <p:spPr>
            <a:xfrm>
              <a:off x="1196451" y="388130"/>
              <a:ext cx="16647"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619" y="0"/>
                  </a:moveTo>
                  <a:cubicBezTo>
                    <a:pt x="12474" y="0"/>
                    <a:pt x="11135" y="947"/>
                    <a:pt x="9443" y="2274"/>
                  </a:cubicBezTo>
                  <a:cubicBezTo>
                    <a:pt x="8140" y="3302"/>
                    <a:pt x="6730" y="4168"/>
                    <a:pt x="5303" y="4629"/>
                  </a:cubicBezTo>
                  <a:lnTo>
                    <a:pt x="5303" y="4737"/>
                  </a:lnTo>
                  <a:cubicBezTo>
                    <a:pt x="5250" y="5008"/>
                    <a:pt x="5180" y="5305"/>
                    <a:pt x="5127" y="5684"/>
                  </a:cubicBezTo>
                  <a:cubicBezTo>
                    <a:pt x="5056" y="6063"/>
                    <a:pt x="4933" y="6334"/>
                    <a:pt x="4880" y="6713"/>
                  </a:cubicBezTo>
                  <a:lnTo>
                    <a:pt x="4880" y="6902"/>
                  </a:lnTo>
                  <a:cubicBezTo>
                    <a:pt x="4757" y="7200"/>
                    <a:pt x="4686" y="7579"/>
                    <a:pt x="4634" y="7850"/>
                  </a:cubicBezTo>
                  <a:lnTo>
                    <a:pt x="4563" y="8039"/>
                  </a:lnTo>
                  <a:cubicBezTo>
                    <a:pt x="4440" y="8418"/>
                    <a:pt x="4387" y="8716"/>
                    <a:pt x="4264" y="9095"/>
                  </a:cubicBezTo>
                  <a:lnTo>
                    <a:pt x="4264" y="9176"/>
                  </a:lnTo>
                  <a:cubicBezTo>
                    <a:pt x="4140" y="9474"/>
                    <a:pt x="4070" y="9853"/>
                    <a:pt x="3946" y="10123"/>
                  </a:cubicBezTo>
                  <a:lnTo>
                    <a:pt x="3894" y="10232"/>
                  </a:lnTo>
                  <a:cubicBezTo>
                    <a:pt x="3770" y="10502"/>
                    <a:pt x="3647" y="10800"/>
                    <a:pt x="3524" y="11071"/>
                  </a:cubicBezTo>
                  <a:lnTo>
                    <a:pt x="3453" y="11260"/>
                  </a:lnTo>
                  <a:cubicBezTo>
                    <a:pt x="3330" y="11558"/>
                    <a:pt x="3154" y="11747"/>
                    <a:pt x="3030" y="12018"/>
                  </a:cubicBezTo>
                  <a:lnTo>
                    <a:pt x="2960" y="12126"/>
                  </a:lnTo>
                  <a:cubicBezTo>
                    <a:pt x="2784" y="12397"/>
                    <a:pt x="2660" y="12586"/>
                    <a:pt x="2467" y="12776"/>
                  </a:cubicBezTo>
                  <a:cubicBezTo>
                    <a:pt x="1304" y="14211"/>
                    <a:pt x="493" y="16105"/>
                    <a:pt x="0" y="18271"/>
                  </a:cubicBezTo>
                  <a:cubicBezTo>
                    <a:pt x="934" y="18758"/>
                    <a:pt x="1850" y="19326"/>
                    <a:pt x="2713" y="20165"/>
                  </a:cubicBezTo>
                  <a:cubicBezTo>
                    <a:pt x="3277" y="20734"/>
                    <a:pt x="3894" y="21221"/>
                    <a:pt x="4510" y="21600"/>
                  </a:cubicBezTo>
                  <a:cubicBezTo>
                    <a:pt x="4757" y="19218"/>
                    <a:pt x="5497" y="15347"/>
                    <a:pt x="7470" y="14481"/>
                  </a:cubicBezTo>
                  <a:cubicBezTo>
                    <a:pt x="7717" y="14400"/>
                    <a:pt x="7963" y="14346"/>
                    <a:pt x="8210" y="14346"/>
                  </a:cubicBezTo>
                  <a:cubicBezTo>
                    <a:pt x="9443" y="14346"/>
                    <a:pt x="10712" y="15564"/>
                    <a:pt x="12086" y="18081"/>
                  </a:cubicBezTo>
                  <a:cubicBezTo>
                    <a:pt x="12280" y="18379"/>
                    <a:pt x="12456" y="18650"/>
                    <a:pt x="12650" y="19029"/>
                  </a:cubicBezTo>
                  <a:lnTo>
                    <a:pt x="13267" y="19976"/>
                  </a:lnTo>
                  <a:lnTo>
                    <a:pt x="13443" y="20165"/>
                  </a:lnTo>
                  <a:cubicBezTo>
                    <a:pt x="13689" y="20544"/>
                    <a:pt x="13883" y="20842"/>
                    <a:pt x="14183" y="21113"/>
                  </a:cubicBezTo>
                  <a:cubicBezTo>
                    <a:pt x="15116" y="19976"/>
                    <a:pt x="16103" y="19137"/>
                    <a:pt x="17266" y="18568"/>
                  </a:cubicBezTo>
                  <a:cubicBezTo>
                    <a:pt x="18640" y="17892"/>
                    <a:pt x="19873" y="16755"/>
                    <a:pt x="20983" y="15429"/>
                  </a:cubicBezTo>
                  <a:cubicBezTo>
                    <a:pt x="21406" y="14860"/>
                    <a:pt x="21600" y="14102"/>
                    <a:pt x="21600" y="13344"/>
                  </a:cubicBezTo>
                  <a:cubicBezTo>
                    <a:pt x="21600" y="10123"/>
                    <a:pt x="18253" y="5197"/>
                    <a:pt x="15610" y="1326"/>
                  </a:cubicBezTo>
                  <a:cubicBezTo>
                    <a:pt x="15011" y="379"/>
                    <a:pt x="14359" y="0"/>
                    <a:pt x="1361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98" name="Google Shape;5376;p57"/>
            <p:cNvSpPr/>
            <p:nvPr/>
          </p:nvSpPr>
          <p:spPr>
            <a:xfrm>
              <a:off x="1240227" y="326434"/>
              <a:ext cx="12701" cy="12701"/>
            </a:xfrm>
            <a:custGeom>
              <a:avLst/>
              <a:gdLst/>
              <a:ahLst/>
              <a:cxnLst>
                <a:cxn ang="0">
                  <a:pos x="wd2" y="hd2"/>
                </a:cxn>
                <a:cxn ang="5400000">
                  <a:pos x="wd2" y="hd2"/>
                </a:cxn>
                <a:cxn ang="10800000">
                  <a:pos x="wd2" y="hd2"/>
                </a:cxn>
                <a:cxn ang="16200000">
                  <a:pos x="wd2" y="hd2"/>
                </a:cxn>
              </a:cxnLst>
              <a:rect l="0" t="0" r="r" b="b"/>
              <a:pathLst>
                <a:path w="17273" h="21600" fill="norm" stroke="1" extrusionOk="0">
                  <a:moveTo>
                    <a:pt x="15277" y="0"/>
                  </a:moveTo>
                  <a:cubicBezTo>
                    <a:pt x="15130" y="0"/>
                    <a:pt x="14836" y="52"/>
                    <a:pt x="14542" y="105"/>
                  </a:cubicBezTo>
                  <a:cubicBezTo>
                    <a:pt x="10428" y="472"/>
                    <a:pt x="7342" y="2307"/>
                    <a:pt x="5873" y="3775"/>
                  </a:cubicBezTo>
                  <a:cubicBezTo>
                    <a:pt x="142" y="9489"/>
                    <a:pt x="-1327" y="15571"/>
                    <a:pt x="1171" y="21600"/>
                  </a:cubicBezTo>
                  <a:cubicBezTo>
                    <a:pt x="12485" y="14103"/>
                    <a:pt x="20273" y="2307"/>
                    <a:pt x="16159" y="105"/>
                  </a:cubicBezTo>
                  <a:cubicBezTo>
                    <a:pt x="15865" y="52"/>
                    <a:pt x="15571" y="0"/>
                    <a:pt x="1527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799" name="Google Shape;5388;p57"/>
            <p:cNvSpPr/>
            <p:nvPr/>
          </p:nvSpPr>
          <p:spPr>
            <a:xfrm>
              <a:off x="1316731" y="362967"/>
              <a:ext cx="19326" cy="28894"/>
            </a:xfrm>
            <a:custGeom>
              <a:avLst/>
              <a:gdLst/>
              <a:ahLst/>
              <a:cxnLst>
                <a:cxn ang="0">
                  <a:pos x="wd2" y="hd2"/>
                </a:cxn>
                <a:cxn ang="5400000">
                  <a:pos x="wd2" y="hd2"/>
                </a:cxn>
                <a:cxn ang="10800000">
                  <a:pos x="wd2" y="hd2"/>
                </a:cxn>
                <a:cxn ang="16200000">
                  <a:pos x="wd2" y="hd2"/>
                </a:cxn>
              </a:cxnLst>
              <a:rect l="0" t="0" r="r" b="b"/>
              <a:pathLst>
                <a:path w="20957" h="21600" fill="norm" stroke="1" extrusionOk="0">
                  <a:moveTo>
                    <a:pt x="17025" y="0"/>
                  </a:moveTo>
                  <a:cubicBezTo>
                    <a:pt x="16701" y="0"/>
                    <a:pt x="16392" y="51"/>
                    <a:pt x="16112" y="142"/>
                  </a:cubicBezTo>
                  <a:cubicBezTo>
                    <a:pt x="15597" y="284"/>
                    <a:pt x="13947" y="741"/>
                    <a:pt x="13800" y="1918"/>
                  </a:cubicBezTo>
                  <a:cubicBezTo>
                    <a:pt x="13432" y="4009"/>
                    <a:pt x="10914" y="4050"/>
                    <a:pt x="9574" y="4080"/>
                  </a:cubicBezTo>
                  <a:lnTo>
                    <a:pt x="9103" y="4080"/>
                  </a:lnTo>
                  <a:cubicBezTo>
                    <a:pt x="9516" y="4507"/>
                    <a:pt x="10546" y="5573"/>
                    <a:pt x="9103" y="6537"/>
                  </a:cubicBezTo>
                  <a:cubicBezTo>
                    <a:pt x="8691" y="6780"/>
                    <a:pt x="8176" y="6923"/>
                    <a:pt x="7660" y="6923"/>
                  </a:cubicBezTo>
                  <a:cubicBezTo>
                    <a:pt x="6777" y="6892"/>
                    <a:pt x="6217" y="6466"/>
                    <a:pt x="5643" y="5999"/>
                  </a:cubicBezTo>
                  <a:cubicBezTo>
                    <a:pt x="5084" y="5573"/>
                    <a:pt x="4509" y="5116"/>
                    <a:pt x="3685" y="5075"/>
                  </a:cubicBezTo>
                  <a:cubicBezTo>
                    <a:pt x="3655" y="5075"/>
                    <a:pt x="3611" y="5075"/>
                    <a:pt x="3567" y="5075"/>
                  </a:cubicBezTo>
                  <a:cubicBezTo>
                    <a:pt x="2860" y="5075"/>
                    <a:pt x="2360" y="5654"/>
                    <a:pt x="1682" y="7034"/>
                  </a:cubicBezTo>
                  <a:cubicBezTo>
                    <a:pt x="1417" y="7633"/>
                    <a:pt x="1005" y="8242"/>
                    <a:pt x="549" y="8811"/>
                  </a:cubicBezTo>
                  <a:cubicBezTo>
                    <a:pt x="-482" y="9876"/>
                    <a:pt x="181" y="12536"/>
                    <a:pt x="593" y="14282"/>
                  </a:cubicBezTo>
                  <a:lnTo>
                    <a:pt x="696" y="14637"/>
                  </a:lnTo>
                  <a:cubicBezTo>
                    <a:pt x="1005" y="15378"/>
                    <a:pt x="1520" y="16058"/>
                    <a:pt x="2301" y="16626"/>
                  </a:cubicBezTo>
                  <a:cubicBezTo>
                    <a:pt x="3273" y="17509"/>
                    <a:pt x="4406" y="18575"/>
                    <a:pt x="3744" y="19824"/>
                  </a:cubicBezTo>
                  <a:cubicBezTo>
                    <a:pt x="3582" y="20220"/>
                    <a:pt x="3994" y="20788"/>
                    <a:pt x="4612" y="21387"/>
                  </a:cubicBezTo>
                  <a:lnTo>
                    <a:pt x="9722" y="21387"/>
                  </a:lnTo>
                  <a:lnTo>
                    <a:pt x="9987" y="21427"/>
                  </a:lnTo>
                  <a:lnTo>
                    <a:pt x="10193" y="21427"/>
                  </a:lnTo>
                  <a:lnTo>
                    <a:pt x="10443" y="21458"/>
                  </a:lnTo>
                  <a:lnTo>
                    <a:pt x="10605" y="21458"/>
                  </a:lnTo>
                  <a:lnTo>
                    <a:pt x="10855" y="21498"/>
                  </a:lnTo>
                  <a:lnTo>
                    <a:pt x="11017" y="21498"/>
                  </a:lnTo>
                  <a:lnTo>
                    <a:pt x="11268" y="21529"/>
                  </a:lnTo>
                  <a:lnTo>
                    <a:pt x="11371" y="21529"/>
                  </a:lnTo>
                  <a:lnTo>
                    <a:pt x="11739" y="21600"/>
                  </a:lnTo>
                  <a:lnTo>
                    <a:pt x="12460" y="21600"/>
                  </a:lnTo>
                  <a:lnTo>
                    <a:pt x="12048" y="21285"/>
                  </a:lnTo>
                  <a:cubicBezTo>
                    <a:pt x="11017" y="20930"/>
                    <a:pt x="10031" y="20291"/>
                    <a:pt x="10193" y="19438"/>
                  </a:cubicBezTo>
                  <a:cubicBezTo>
                    <a:pt x="10237" y="18930"/>
                    <a:pt x="10708" y="18504"/>
                    <a:pt x="11327" y="18362"/>
                  </a:cubicBezTo>
                  <a:cubicBezTo>
                    <a:pt x="11562" y="18301"/>
                    <a:pt x="11812" y="18281"/>
                    <a:pt x="12063" y="18281"/>
                  </a:cubicBezTo>
                  <a:cubicBezTo>
                    <a:pt x="13594" y="18281"/>
                    <a:pt x="15390" y="19245"/>
                    <a:pt x="15965" y="19580"/>
                  </a:cubicBezTo>
                  <a:cubicBezTo>
                    <a:pt x="16730" y="20006"/>
                    <a:pt x="17687" y="20209"/>
                    <a:pt x="18659" y="20209"/>
                  </a:cubicBezTo>
                  <a:cubicBezTo>
                    <a:pt x="18983" y="20209"/>
                    <a:pt x="19307" y="20189"/>
                    <a:pt x="19616" y="20148"/>
                  </a:cubicBezTo>
                  <a:cubicBezTo>
                    <a:pt x="20028" y="20037"/>
                    <a:pt x="20087" y="19935"/>
                    <a:pt x="20087" y="19895"/>
                  </a:cubicBezTo>
                  <a:cubicBezTo>
                    <a:pt x="20190" y="19397"/>
                    <a:pt x="19719" y="17550"/>
                    <a:pt x="18954" y="17154"/>
                  </a:cubicBezTo>
                  <a:cubicBezTo>
                    <a:pt x="18924" y="17124"/>
                    <a:pt x="18880" y="17103"/>
                    <a:pt x="18836" y="17103"/>
                  </a:cubicBezTo>
                  <a:cubicBezTo>
                    <a:pt x="18777" y="17103"/>
                    <a:pt x="18718" y="17124"/>
                    <a:pt x="18644" y="17154"/>
                  </a:cubicBezTo>
                  <a:cubicBezTo>
                    <a:pt x="17584" y="17530"/>
                    <a:pt x="16789" y="17692"/>
                    <a:pt x="16127" y="17692"/>
                  </a:cubicBezTo>
                  <a:cubicBezTo>
                    <a:pt x="15066" y="17692"/>
                    <a:pt x="14389" y="17266"/>
                    <a:pt x="13697" y="16586"/>
                  </a:cubicBezTo>
                  <a:cubicBezTo>
                    <a:pt x="12814" y="15703"/>
                    <a:pt x="13800" y="14779"/>
                    <a:pt x="14669" y="13926"/>
                  </a:cubicBezTo>
                  <a:cubicBezTo>
                    <a:pt x="15140" y="13530"/>
                    <a:pt x="15552" y="13074"/>
                    <a:pt x="15803" y="12576"/>
                  </a:cubicBezTo>
                  <a:cubicBezTo>
                    <a:pt x="16318" y="11511"/>
                    <a:pt x="17967" y="11257"/>
                    <a:pt x="19263" y="11044"/>
                  </a:cubicBezTo>
                  <a:cubicBezTo>
                    <a:pt x="19822" y="10973"/>
                    <a:pt x="20853" y="10800"/>
                    <a:pt x="20956" y="10658"/>
                  </a:cubicBezTo>
                  <a:cubicBezTo>
                    <a:pt x="20956" y="10658"/>
                    <a:pt x="21118" y="10049"/>
                    <a:pt x="17614" y="8882"/>
                  </a:cubicBezTo>
                  <a:cubicBezTo>
                    <a:pt x="16377" y="8455"/>
                    <a:pt x="16068" y="7136"/>
                    <a:pt x="16009" y="6750"/>
                  </a:cubicBezTo>
                  <a:cubicBezTo>
                    <a:pt x="15965" y="6324"/>
                    <a:pt x="15803" y="4720"/>
                    <a:pt x="17201" y="3908"/>
                  </a:cubicBezTo>
                  <a:cubicBezTo>
                    <a:pt x="17658" y="3624"/>
                    <a:pt x="18232" y="2629"/>
                    <a:pt x="18335" y="1492"/>
                  </a:cubicBezTo>
                  <a:cubicBezTo>
                    <a:pt x="18438" y="1025"/>
                    <a:pt x="18276" y="528"/>
                    <a:pt x="17967" y="142"/>
                  </a:cubicBezTo>
                  <a:cubicBezTo>
                    <a:pt x="17658" y="51"/>
                    <a:pt x="17334" y="0"/>
                    <a:pt x="1702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00" name="Google Shape;5389;p57"/>
            <p:cNvSpPr/>
            <p:nvPr/>
          </p:nvSpPr>
          <p:spPr>
            <a:xfrm>
              <a:off x="1338359" y="381525"/>
              <a:ext cx="12701" cy="12701"/>
            </a:xfrm>
            <a:custGeom>
              <a:avLst/>
              <a:gdLst/>
              <a:ahLst/>
              <a:cxnLst>
                <a:cxn ang="0">
                  <a:pos x="wd2" y="hd2"/>
                </a:cxn>
                <a:cxn ang="5400000">
                  <a:pos x="wd2" y="hd2"/>
                </a:cxn>
                <a:cxn ang="10800000">
                  <a:pos x="wd2" y="hd2"/>
                </a:cxn>
                <a:cxn ang="16200000">
                  <a:pos x="wd2" y="hd2"/>
                </a:cxn>
              </a:cxnLst>
              <a:rect l="0" t="0" r="r" b="b"/>
              <a:pathLst>
                <a:path w="21376" h="21600" fill="norm" stroke="1" extrusionOk="0">
                  <a:moveTo>
                    <a:pt x="12513" y="0"/>
                  </a:moveTo>
                  <a:cubicBezTo>
                    <a:pt x="12283" y="430"/>
                    <a:pt x="11823" y="764"/>
                    <a:pt x="11364" y="1002"/>
                  </a:cubicBezTo>
                  <a:cubicBezTo>
                    <a:pt x="10543" y="1313"/>
                    <a:pt x="9690" y="1456"/>
                    <a:pt x="8803" y="1456"/>
                  </a:cubicBezTo>
                  <a:cubicBezTo>
                    <a:pt x="8212" y="1456"/>
                    <a:pt x="7622" y="1384"/>
                    <a:pt x="6998" y="1265"/>
                  </a:cubicBezTo>
                  <a:cubicBezTo>
                    <a:pt x="6309" y="1146"/>
                    <a:pt x="5652" y="1050"/>
                    <a:pt x="4995" y="1050"/>
                  </a:cubicBezTo>
                  <a:cubicBezTo>
                    <a:pt x="3781" y="1050"/>
                    <a:pt x="2632" y="1432"/>
                    <a:pt x="1253" y="2840"/>
                  </a:cubicBezTo>
                  <a:cubicBezTo>
                    <a:pt x="236" y="3771"/>
                    <a:pt x="-224" y="5012"/>
                    <a:pt x="104" y="6277"/>
                  </a:cubicBezTo>
                  <a:cubicBezTo>
                    <a:pt x="925" y="9117"/>
                    <a:pt x="5619" y="11623"/>
                    <a:pt x="7589" y="12554"/>
                  </a:cubicBezTo>
                  <a:cubicBezTo>
                    <a:pt x="9657" y="13294"/>
                    <a:pt x="10576" y="14965"/>
                    <a:pt x="9755" y="16564"/>
                  </a:cubicBezTo>
                  <a:cubicBezTo>
                    <a:pt x="8902" y="18115"/>
                    <a:pt x="6112" y="19070"/>
                    <a:pt x="3059" y="19070"/>
                  </a:cubicBezTo>
                  <a:cubicBezTo>
                    <a:pt x="2501" y="19070"/>
                    <a:pt x="1943" y="19046"/>
                    <a:pt x="1385" y="18975"/>
                  </a:cubicBezTo>
                  <a:cubicBezTo>
                    <a:pt x="2402" y="20407"/>
                    <a:pt x="4372" y="21314"/>
                    <a:pt x="6538" y="21576"/>
                  </a:cubicBezTo>
                  <a:cubicBezTo>
                    <a:pt x="6702" y="21576"/>
                    <a:pt x="6867" y="21600"/>
                    <a:pt x="7031" y="21600"/>
                  </a:cubicBezTo>
                  <a:cubicBezTo>
                    <a:pt x="8344" y="21600"/>
                    <a:pt x="9985" y="21003"/>
                    <a:pt x="11594" y="19810"/>
                  </a:cubicBezTo>
                  <a:cubicBezTo>
                    <a:pt x="15270" y="17232"/>
                    <a:pt x="17240" y="13557"/>
                    <a:pt x="17109" y="12721"/>
                  </a:cubicBezTo>
                  <a:cubicBezTo>
                    <a:pt x="16649" y="11289"/>
                    <a:pt x="17568" y="9117"/>
                    <a:pt x="19406" y="5346"/>
                  </a:cubicBezTo>
                  <a:cubicBezTo>
                    <a:pt x="19997" y="4105"/>
                    <a:pt x="20785" y="2267"/>
                    <a:pt x="21376" y="931"/>
                  </a:cubicBezTo>
                  <a:cubicBezTo>
                    <a:pt x="20555" y="1838"/>
                    <a:pt x="19177" y="2506"/>
                    <a:pt x="17699" y="2840"/>
                  </a:cubicBezTo>
                  <a:cubicBezTo>
                    <a:pt x="17437" y="2888"/>
                    <a:pt x="17207" y="2912"/>
                    <a:pt x="16977" y="2912"/>
                  </a:cubicBezTo>
                  <a:cubicBezTo>
                    <a:pt x="14975" y="2912"/>
                    <a:pt x="13662" y="1432"/>
                    <a:pt x="1251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01" name="Google Shape;5408;p57"/>
            <p:cNvSpPr/>
            <p:nvPr/>
          </p:nvSpPr>
          <p:spPr>
            <a:xfrm>
              <a:off x="1385636" y="358898"/>
              <a:ext cx="12701" cy="12701"/>
            </a:xfrm>
            <a:custGeom>
              <a:avLst/>
              <a:gdLst/>
              <a:ahLst/>
              <a:cxnLst>
                <a:cxn ang="0">
                  <a:pos x="wd2" y="hd2"/>
                </a:cxn>
                <a:cxn ang="5400000">
                  <a:pos x="wd2" y="hd2"/>
                </a:cxn>
                <a:cxn ang="10800000">
                  <a:pos x="wd2" y="hd2"/>
                </a:cxn>
                <a:cxn ang="16200000">
                  <a:pos x="wd2" y="hd2"/>
                </a:cxn>
              </a:cxnLst>
              <a:rect l="0" t="0" r="r" b="b"/>
              <a:pathLst>
                <a:path w="21404" h="21600" fill="norm" stroke="1" extrusionOk="0">
                  <a:moveTo>
                    <a:pt x="20304" y="0"/>
                  </a:moveTo>
                  <a:cubicBezTo>
                    <a:pt x="13824" y="116"/>
                    <a:pt x="9257" y="3896"/>
                    <a:pt x="6233" y="7136"/>
                  </a:cubicBezTo>
                  <a:cubicBezTo>
                    <a:pt x="2345" y="11456"/>
                    <a:pt x="185" y="16470"/>
                    <a:pt x="0" y="21600"/>
                  </a:cubicBezTo>
                  <a:cubicBezTo>
                    <a:pt x="8208" y="16470"/>
                    <a:pt x="15120" y="10530"/>
                    <a:pt x="20057" y="3896"/>
                  </a:cubicBezTo>
                  <a:cubicBezTo>
                    <a:pt x="20921" y="2700"/>
                    <a:pt x="21600" y="1350"/>
                    <a:pt x="2135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02" name="Google Shape;5409;p57"/>
            <p:cNvSpPr/>
            <p:nvPr/>
          </p:nvSpPr>
          <p:spPr>
            <a:xfrm>
              <a:off x="1340563" y="227789"/>
              <a:ext cx="90603" cy="158464"/>
            </a:xfrm>
            <a:custGeom>
              <a:avLst/>
              <a:gdLst/>
              <a:ahLst/>
              <a:cxnLst>
                <a:cxn ang="0">
                  <a:pos x="wd2" y="hd2"/>
                </a:cxn>
                <a:cxn ang="5400000">
                  <a:pos x="wd2" y="hd2"/>
                </a:cxn>
                <a:cxn ang="10800000">
                  <a:pos x="wd2" y="hd2"/>
                </a:cxn>
                <a:cxn ang="16200000">
                  <a:pos x="wd2" y="hd2"/>
                </a:cxn>
              </a:cxnLst>
              <a:rect l="0" t="0" r="r" b="b"/>
              <a:pathLst>
                <a:path w="21568" h="21600" fill="norm" stroke="1" extrusionOk="0">
                  <a:moveTo>
                    <a:pt x="15899" y="0"/>
                  </a:moveTo>
                  <a:cubicBezTo>
                    <a:pt x="15850" y="0"/>
                    <a:pt x="15815" y="9"/>
                    <a:pt x="15786" y="19"/>
                  </a:cubicBezTo>
                  <a:cubicBezTo>
                    <a:pt x="15550" y="102"/>
                    <a:pt x="15414" y="433"/>
                    <a:pt x="15414" y="705"/>
                  </a:cubicBezTo>
                  <a:cubicBezTo>
                    <a:pt x="15437" y="879"/>
                    <a:pt x="15278" y="1042"/>
                    <a:pt x="15007" y="1120"/>
                  </a:cubicBezTo>
                  <a:cubicBezTo>
                    <a:pt x="14900" y="1149"/>
                    <a:pt x="14781" y="1164"/>
                    <a:pt x="14658" y="1164"/>
                  </a:cubicBezTo>
                  <a:cubicBezTo>
                    <a:pt x="14406" y="1164"/>
                    <a:pt x="14134" y="1103"/>
                    <a:pt x="13898" y="990"/>
                  </a:cubicBezTo>
                  <a:cubicBezTo>
                    <a:pt x="13746" y="916"/>
                    <a:pt x="13578" y="903"/>
                    <a:pt x="13378" y="903"/>
                  </a:cubicBezTo>
                  <a:cubicBezTo>
                    <a:pt x="13310" y="903"/>
                    <a:pt x="13239" y="903"/>
                    <a:pt x="13161" y="905"/>
                  </a:cubicBezTo>
                  <a:cubicBezTo>
                    <a:pt x="13093" y="909"/>
                    <a:pt x="13026" y="911"/>
                    <a:pt x="12958" y="911"/>
                  </a:cubicBezTo>
                  <a:cubicBezTo>
                    <a:pt x="12664" y="911"/>
                    <a:pt x="12373" y="877"/>
                    <a:pt x="12098" y="814"/>
                  </a:cubicBezTo>
                  <a:cubicBezTo>
                    <a:pt x="12011" y="792"/>
                    <a:pt x="11962" y="788"/>
                    <a:pt x="11940" y="788"/>
                  </a:cubicBezTo>
                  <a:cubicBezTo>
                    <a:pt x="11933" y="788"/>
                    <a:pt x="11930" y="788"/>
                    <a:pt x="11930" y="788"/>
                  </a:cubicBezTo>
                  <a:cubicBezTo>
                    <a:pt x="11872" y="827"/>
                    <a:pt x="11917" y="1068"/>
                    <a:pt x="11940" y="1177"/>
                  </a:cubicBezTo>
                  <a:cubicBezTo>
                    <a:pt x="11962" y="1255"/>
                    <a:pt x="11975" y="1340"/>
                    <a:pt x="11975" y="1418"/>
                  </a:cubicBezTo>
                  <a:cubicBezTo>
                    <a:pt x="11975" y="1832"/>
                    <a:pt x="10967" y="1832"/>
                    <a:pt x="10424" y="1832"/>
                  </a:cubicBezTo>
                  <a:cubicBezTo>
                    <a:pt x="9994" y="1832"/>
                    <a:pt x="9293" y="2045"/>
                    <a:pt x="9293" y="2286"/>
                  </a:cubicBezTo>
                  <a:cubicBezTo>
                    <a:pt x="9293" y="2493"/>
                    <a:pt x="9076" y="2641"/>
                    <a:pt x="8908" y="2765"/>
                  </a:cubicBezTo>
                  <a:cubicBezTo>
                    <a:pt x="8795" y="2850"/>
                    <a:pt x="8714" y="2915"/>
                    <a:pt x="8737" y="2933"/>
                  </a:cubicBezTo>
                  <a:cubicBezTo>
                    <a:pt x="9021" y="3148"/>
                    <a:pt x="8863" y="3381"/>
                    <a:pt x="8284" y="3633"/>
                  </a:cubicBezTo>
                  <a:cubicBezTo>
                    <a:pt x="8126" y="3698"/>
                    <a:pt x="7935" y="3892"/>
                    <a:pt x="7777" y="4048"/>
                  </a:cubicBezTo>
                  <a:cubicBezTo>
                    <a:pt x="7664" y="4172"/>
                    <a:pt x="7538" y="4288"/>
                    <a:pt x="7379" y="4392"/>
                  </a:cubicBezTo>
                  <a:cubicBezTo>
                    <a:pt x="7347" y="4410"/>
                    <a:pt x="7347" y="4436"/>
                    <a:pt x="7357" y="4514"/>
                  </a:cubicBezTo>
                  <a:cubicBezTo>
                    <a:pt x="7379" y="4644"/>
                    <a:pt x="7415" y="4832"/>
                    <a:pt x="7007" y="4980"/>
                  </a:cubicBezTo>
                  <a:cubicBezTo>
                    <a:pt x="6752" y="5073"/>
                    <a:pt x="6448" y="5117"/>
                    <a:pt x="6151" y="5117"/>
                  </a:cubicBezTo>
                  <a:cubicBezTo>
                    <a:pt x="6132" y="5117"/>
                    <a:pt x="6109" y="5117"/>
                    <a:pt x="6090" y="5117"/>
                  </a:cubicBezTo>
                  <a:cubicBezTo>
                    <a:pt x="5967" y="5117"/>
                    <a:pt x="5841" y="5123"/>
                    <a:pt x="5728" y="5149"/>
                  </a:cubicBezTo>
                  <a:cubicBezTo>
                    <a:pt x="5718" y="5149"/>
                    <a:pt x="5705" y="5156"/>
                    <a:pt x="5705" y="5162"/>
                  </a:cubicBezTo>
                  <a:cubicBezTo>
                    <a:pt x="5660" y="5195"/>
                    <a:pt x="5637" y="5239"/>
                    <a:pt x="5650" y="5286"/>
                  </a:cubicBezTo>
                  <a:cubicBezTo>
                    <a:pt x="5650" y="5330"/>
                    <a:pt x="5650" y="5376"/>
                    <a:pt x="5660" y="5434"/>
                  </a:cubicBezTo>
                  <a:lnTo>
                    <a:pt x="5673" y="5486"/>
                  </a:lnTo>
                  <a:cubicBezTo>
                    <a:pt x="5705" y="5661"/>
                    <a:pt x="5705" y="5830"/>
                    <a:pt x="5682" y="6004"/>
                  </a:cubicBezTo>
                  <a:cubicBezTo>
                    <a:pt x="5592" y="6444"/>
                    <a:pt x="5039" y="6913"/>
                    <a:pt x="4461" y="7359"/>
                  </a:cubicBezTo>
                  <a:cubicBezTo>
                    <a:pt x="4347" y="7436"/>
                    <a:pt x="4302" y="7514"/>
                    <a:pt x="4325" y="7553"/>
                  </a:cubicBezTo>
                  <a:cubicBezTo>
                    <a:pt x="4360" y="7625"/>
                    <a:pt x="4609" y="7669"/>
                    <a:pt x="4732" y="7690"/>
                  </a:cubicBezTo>
                  <a:lnTo>
                    <a:pt x="4777" y="7695"/>
                  </a:lnTo>
                  <a:cubicBezTo>
                    <a:pt x="4903" y="7721"/>
                    <a:pt x="5004" y="7781"/>
                    <a:pt x="5062" y="7851"/>
                  </a:cubicBezTo>
                  <a:cubicBezTo>
                    <a:pt x="5162" y="7993"/>
                    <a:pt x="5107" y="8214"/>
                    <a:pt x="4903" y="8447"/>
                  </a:cubicBezTo>
                  <a:cubicBezTo>
                    <a:pt x="4755" y="8619"/>
                    <a:pt x="4519" y="8667"/>
                    <a:pt x="4280" y="8667"/>
                  </a:cubicBezTo>
                  <a:cubicBezTo>
                    <a:pt x="4057" y="8667"/>
                    <a:pt x="3834" y="8624"/>
                    <a:pt x="3682" y="8597"/>
                  </a:cubicBezTo>
                  <a:cubicBezTo>
                    <a:pt x="3601" y="8576"/>
                    <a:pt x="3533" y="8563"/>
                    <a:pt x="3478" y="8558"/>
                  </a:cubicBezTo>
                  <a:cubicBezTo>
                    <a:pt x="3462" y="8556"/>
                    <a:pt x="3442" y="8554"/>
                    <a:pt x="3423" y="8554"/>
                  </a:cubicBezTo>
                  <a:cubicBezTo>
                    <a:pt x="3139" y="8554"/>
                    <a:pt x="2382" y="8763"/>
                    <a:pt x="1949" y="9180"/>
                  </a:cubicBezTo>
                  <a:cubicBezTo>
                    <a:pt x="1484" y="9620"/>
                    <a:pt x="1655" y="9872"/>
                    <a:pt x="1791" y="10079"/>
                  </a:cubicBezTo>
                  <a:cubicBezTo>
                    <a:pt x="1891" y="10209"/>
                    <a:pt x="1823" y="10346"/>
                    <a:pt x="1755" y="10475"/>
                  </a:cubicBezTo>
                  <a:cubicBezTo>
                    <a:pt x="1665" y="10651"/>
                    <a:pt x="1574" y="10832"/>
                    <a:pt x="1791" y="11079"/>
                  </a:cubicBezTo>
                  <a:cubicBezTo>
                    <a:pt x="2085" y="11415"/>
                    <a:pt x="1949" y="11602"/>
                    <a:pt x="1823" y="11771"/>
                  </a:cubicBezTo>
                  <a:cubicBezTo>
                    <a:pt x="1746" y="11861"/>
                    <a:pt x="1710" y="11972"/>
                    <a:pt x="1723" y="12076"/>
                  </a:cubicBezTo>
                  <a:cubicBezTo>
                    <a:pt x="1755" y="12206"/>
                    <a:pt x="1927" y="12263"/>
                    <a:pt x="2208" y="12348"/>
                  </a:cubicBezTo>
                  <a:cubicBezTo>
                    <a:pt x="2479" y="12431"/>
                    <a:pt x="2845" y="12542"/>
                    <a:pt x="2899" y="12802"/>
                  </a:cubicBezTo>
                  <a:cubicBezTo>
                    <a:pt x="2958" y="12976"/>
                    <a:pt x="2877" y="13157"/>
                    <a:pt x="2686" y="13294"/>
                  </a:cubicBezTo>
                  <a:cubicBezTo>
                    <a:pt x="2515" y="13403"/>
                    <a:pt x="2276" y="13462"/>
                    <a:pt x="2027" y="13462"/>
                  </a:cubicBezTo>
                  <a:cubicBezTo>
                    <a:pt x="2017" y="13501"/>
                    <a:pt x="2017" y="13533"/>
                    <a:pt x="2027" y="13566"/>
                  </a:cubicBezTo>
                  <a:cubicBezTo>
                    <a:pt x="2049" y="13631"/>
                    <a:pt x="2108" y="13683"/>
                    <a:pt x="2198" y="13714"/>
                  </a:cubicBezTo>
                  <a:cubicBezTo>
                    <a:pt x="2709" y="13864"/>
                    <a:pt x="2560" y="14628"/>
                    <a:pt x="2379" y="14843"/>
                  </a:cubicBezTo>
                  <a:cubicBezTo>
                    <a:pt x="2230" y="14998"/>
                    <a:pt x="1881" y="15004"/>
                    <a:pt x="1565" y="15011"/>
                  </a:cubicBezTo>
                  <a:cubicBezTo>
                    <a:pt x="1452" y="15011"/>
                    <a:pt x="1338" y="15017"/>
                    <a:pt x="1225" y="15024"/>
                  </a:cubicBezTo>
                  <a:cubicBezTo>
                    <a:pt x="1271" y="15193"/>
                    <a:pt x="1167" y="15393"/>
                    <a:pt x="1090" y="15568"/>
                  </a:cubicBezTo>
                  <a:cubicBezTo>
                    <a:pt x="1031" y="15659"/>
                    <a:pt x="999" y="15750"/>
                    <a:pt x="976" y="15846"/>
                  </a:cubicBezTo>
                  <a:cubicBezTo>
                    <a:pt x="976" y="15957"/>
                    <a:pt x="954" y="16533"/>
                    <a:pt x="579" y="16636"/>
                  </a:cubicBezTo>
                  <a:cubicBezTo>
                    <a:pt x="537" y="16653"/>
                    <a:pt x="485" y="16660"/>
                    <a:pt x="437" y="16660"/>
                  </a:cubicBezTo>
                  <a:cubicBezTo>
                    <a:pt x="359" y="16660"/>
                    <a:pt x="278" y="16642"/>
                    <a:pt x="217" y="16610"/>
                  </a:cubicBezTo>
                  <a:lnTo>
                    <a:pt x="194" y="16605"/>
                  </a:lnTo>
                  <a:lnTo>
                    <a:pt x="185" y="16605"/>
                  </a:lnTo>
                  <a:lnTo>
                    <a:pt x="162" y="16597"/>
                  </a:lnTo>
                  <a:lnTo>
                    <a:pt x="149" y="16597"/>
                  </a:lnTo>
                  <a:lnTo>
                    <a:pt x="94" y="16592"/>
                  </a:lnTo>
                  <a:lnTo>
                    <a:pt x="4" y="16592"/>
                  </a:lnTo>
                  <a:cubicBezTo>
                    <a:pt x="-32" y="16942"/>
                    <a:pt x="239" y="17279"/>
                    <a:pt x="705" y="17499"/>
                  </a:cubicBezTo>
                  <a:cubicBezTo>
                    <a:pt x="1077" y="17673"/>
                    <a:pt x="1112" y="17893"/>
                    <a:pt x="1135" y="18095"/>
                  </a:cubicBezTo>
                  <a:cubicBezTo>
                    <a:pt x="1157" y="18258"/>
                    <a:pt x="1167" y="18419"/>
                    <a:pt x="1371" y="18568"/>
                  </a:cubicBezTo>
                  <a:cubicBezTo>
                    <a:pt x="1565" y="18717"/>
                    <a:pt x="1700" y="18879"/>
                    <a:pt x="1791" y="19053"/>
                  </a:cubicBezTo>
                  <a:cubicBezTo>
                    <a:pt x="1859" y="19209"/>
                    <a:pt x="2017" y="19351"/>
                    <a:pt x="2221" y="19455"/>
                  </a:cubicBezTo>
                  <a:cubicBezTo>
                    <a:pt x="2832" y="19753"/>
                    <a:pt x="2922" y="19955"/>
                    <a:pt x="2641" y="20356"/>
                  </a:cubicBezTo>
                  <a:cubicBezTo>
                    <a:pt x="2583" y="20453"/>
                    <a:pt x="2592" y="20460"/>
                    <a:pt x="2777" y="20512"/>
                  </a:cubicBezTo>
                  <a:cubicBezTo>
                    <a:pt x="2912" y="20551"/>
                    <a:pt x="3139" y="20608"/>
                    <a:pt x="3161" y="20771"/>
                  </a:cubicBezTo>
                  <a:cubicBezTo>
                    <a:pt x="3161" y="20867"/>
                    <a:pt x="3148" y="20971"/>
                    <a:pt x="3139" y="21069"/>
                  </a:cubicBezTo>
                  <a:cubicBezTo>
                    <a:pt x="3103" y="21243"/>
                    <a:pt x="3071" y="21470"/>
                    <a:pt x="3161" y="21574"/>
                  </a:cubicBezTo>
                  <a:cubicBezTo>
                    <a:pt x="3177" y="21591"/>
                    <a:pt x="3184" y="21600"/>
                    <a:pt x="3229" y="21600"/>
                  </a:cubicBezTo>
                  <a:cubicBezTo>
                    <a:pt x="3274" y="21600"/>
                    <a:pt x="3352" y="21591"/>
                    <a:pt x="3510" y="21567"/>
                  </a:cubicBezTo>
                  <a:cubicBezTo>
                    <a:pt x="3782" y="21528"/>
                    <a:pt x="4066" y="21502"/>
                    <a:pt x="4347" y="21496"/>
                  </a:cubicBezTo>
                  <a:cubicBezTo>
                    <a:pt x="4360" y="21496"/>
                    <a:pt x="4377" y="21496"/>
                    <a:pt x="4389" y="21496"/>
                  </a:cubicBezTo>
                  <a:cubicBezTo>
                    <a:pt x="4512" y="21496"/>
                    <a:pt x="4632" y="21472"/>
                    <a:pt x="4732" y="21432"/>
                  </a:cubicBezTo>
                  <a:cubicBezTo>
                    <a:pt x="4813" y="21385"/>
                    <a:pt x="4800" y="21289"/>
                    <a:pt x="4800" y="21178"/>
                  </a:cubicBezTo>
                  <a:lnTo>
                    <a:pt x="4800" y="21010"/>
                  </a:lnTo>
                  <a:cubicBezTo>
                    <a:pt x="4790" y="20854"/>
                    <a:pt x="4971" y="20719"/>
                    <a:pt x="5243" y="20686"/>
                  </a:cubicBezTo>
                  <a:cubicBezTo>
                    <a:pt x="5343" y="20667"/>
                    <a:pt x="5343" y="20660"/>
                    <a:pt x="5356" y="20647"/>
                  </a:cubicBezTo>
                  <a:cubicBezTo>
                    <a:pt x="5411" y="20564"/>
                    <a:pt x="5537" y="20491"/>
                    <a:pt x="5682" y="20460"/>
                  </a:cubicBezTo>
                  <a:cubicBezTo>
                    <a:pt x="5847" y="20419"/>
                    <a:pt x="6048" y="20401"/>
                    <a:pt x="6264" y="20401"/>
                  </a:cubicBezTo>
                  <a:cubicBezTo>
                    <a:pt x="6539" y="20401"/>
                    <a:pt x="6836" y="20432"/>
                    <a:pt x="7098" y="20499"/>
                  </a:cubicBezTo>
                  <a:cubicBezTo>
                    <a:pt x="7169" y="20521"/>
                    <a:pt x="7247" y="20532"/>
                    <a:pt x="7324" y="20532"/>
                  </a:cubicBezTo>
                  <a:cubicBezTo>
                    <a:pt x="7382" y="20532"/>
                    <a:pt x="7441" y="20525"/>
                    <a:pt x="7492" y="20512"/>
                  </a:cubicBezTo>
                  <a:cubicBezTo>
                    <a:pt x="7651" y="20465"/>
                    <a:pt x="7777" y="20323"/>
                    <a:pt x="7822" y="20129"/>
                  </a:cubicBezTo>
                  <a:cubicBezTo>
                    <a:pt x="7845" y="20071"/>
                    <a:pt x="7890" y="19921"/>
                    <a:pt x="8103" y="19890"/>
                  </a:cubicBezTo>
                  <a:cubicBezTo>
                    <a:pt x="8129" y="19886"/>
                    <a:pt x="8155" y="19884"/>
                    <a:pt x="8177" y="19884"/>
                  </a:cubicBezTo>
                  <a:cubicBezTo>
                    <a:pt x="8368" y="19884"/>
                    <a:pt x="8517" y="19994"/>
                    <a:pt x="8646" y="20103"/>
                  </a:cubicBezTo>
                  <a:lnTo>
                    <a:pt x="8714" y="20149"/>
                  </a:lnTo>
                  <a:cubicBezTo>
                    <a:pt x="9008" y="19890"/>
                    <a:pt x="9257" y="19618"/>
                    <a:pt x="9441" y="19325"/>
                  </a:cubicBezTo>
                  <a:cubicBezTo>
                    <a:pt x="9373" y="19364"/>
                    <a:pt x="9293" y="19416"/>
                    <a:pt x="9189" y="19481"/>
                  </a:cubicBezTo>
                  <a:cubicBezTo>
                    <a:pt x="9112" y="19527"/>
                    <a:pt x="8953" y="19629"/>
                    <a:pt x="8779" y="19629"/>
                  </a:cubicBezTo>
                  <a:cubicBezTo>
                    <a:pt x="8733" y="19629"/>
                    <a:pt x="8685" y="19622"/>
                    <a:pt x="8636" y="19605"/>
                  </a:cubicBezTo>
                  <a:cubicBezTo>
                    <a:pt x="8229" y="19455"/>
                    <a:pt x="8805" y="18652"/>
                    <a:pt x="8817" y="18646"/>
                  </a:cubicBezTo>
                  <a:cubicBezTo>
                    <a:pt x="8953" y="18465"/>
                    <a:pt x="8998" y="18004"/>
                    <a:pt x="9021" y="17673"/>
                  </a:cubicBezTo>
                  <a:cubicBezTo>
                    <a:pt x="9031" y="17525"/>
                    <a:pt x="9053" y="17382"/>
                    <a:pt x="9089" y="17232"/>
                  </a:cubicBezTo>
                  <a:cubicBezTo>
                    <a:pt x="9157" y="17058"/>
                    <a:pt x="9315" y="16636"/>
                    <a:pt x="10243" y="16527"/>
                  </a:cubicBezTo>
                  <a:cubicBezTo>
                    <a:pt x="10763" y="16468"/>
                    <a:pt x="11410" y="16164"/>
                    <a:pt x="11623" y="15944"/>
                  </a:cubicBezTo>
                  <a:cubicBezTo>
                    <a:pt x="11691" y="15879"/>
                    <a:pt x="11691" y="15846"/>
                    <a:pt x="11681" y="15840"/>
                  </a:cubicBezTo>
                  <a:cubicBezTo>
                    <a:pt x="11545" y="15639"/>
                    <a:pt x="11907" y="15444"/>
                    <a:pt x="12269" y="15258"/>
                  </a:cubicBezTo>
                  <a:cubicBezTo>
                    <a:pt x="12428" y="15172"/>
                    <a:pt x="12709" y="15024"/>
                    <a:pt x="12709" y="14972"/>
                  </a:cubicBezTo>
                  <a:cubicBezTo>
                    <a:pt x="12699" y="14823"/>
                    <a:pt x="11613" y="14180"/>
                    <a:pt x="11138" y="14012"/>
                  </a:cubicBezTo>
                  <a:cubicBezTo>
                    <a:pt x="10989" y="13955"/>
                    <a:pt x="10695" y="13947"/>
                    <a:pt x="10469" y="13942"/>
                  </a:cubicBezTo>
                  <a:cubicBezTo>
                    <a:pt x="10175" y="13929"/>
                    <a:pt x="9949" y="13921"/>
                    <a:pt x="9836" y="13831"/>
                  </a:cubicBezTo>
                  <a:cubicBezTo>
                    <a:pt x="9781" y="13786"/>
                    <a:pt x="9768" y="13734"/>
                    <a:pt x="9790" y="13683"/>
                  </a:cubicBezTo>
                  <a:cubicBezTo>
                    <a:pt x="9826" y="13605"/>
                    <a:pt x="9790" y="13274"/>
                    <a:pt x="9577" y="12600"/>
                  </a:cubicBezTo>
                  <a:cubicBezTo>
                    <a:pt x="9509" y="12374"/>
                    <a:pt x="9735" y="12167"/>
                    <a:pt x="9939" y="11972"/>
                  </a:cubicBezTo>
                  <a:cubicBezTo>
                    <a:pt x="10075" y="11843"/>
                    <a:pt x="10233" y="11700"/>
                    <a:pt x="10233" y="11589"/>
                  </a:cubicBezTo>
                  <a:lnTo>
                    <a:pt x="10233" y="11545"/>
                  </a:lnTo>
                  <a:cubicBezTo>
                    <a:pt x="10233" y="11221"/>
                    <a:pt x="10233" y="10825"/>
                    <a:pt x="10844" y="10695"/>
                  </a:cubicBezTo>
                  <a:cubicBezTo>
                    <a:pt x="10980" y="10670"/>
                    <a:pt x="11002" y="10631"/>
                    <a:pt x="11057" y="10553"/>
                  </a:cubicBezTo>
                  <a:cubicBezTo>
                    <a:pt x="11148" y="10385"/>
                    <a:pt x="11397" y="10255"/>
                    <a:pt x="11704" y="10229"/>
                  </a:cubicBezTo>
                  <a:cubicBezTo>
                    <a:pt x="11917" y="10196"/>
                    <a:pt x="12020" y="10092"/>
                    <a:pt x="12156" y="9924"/>
                  </a:cubicBezTo>
                  <a:cubicBezTo>
                    <a:pt x="12292" y="9755"/>
                    <a:pt x="12473" y="9542"/>
                    <a:pt x="12903" y="9439"/>
                  </a:cubicBezTo>
                  <a:cubicBezTo>
                    <a:pt x="13161" y="9380"/>
                    <a:pt x="13401" y="9296"/>
                    <a:pt x="13627" y="9206"/>
                  </a:cubicBezTo>
                  <a:cubicBezTo>
                    <a:pt x="13921" y="9082"/>
                    <a:pt x="14225" y="8978"/>
                    <a:pt x="14564" y="8887"/>
                  </a:cubicBezTo>
                  <a:cubicBezTo>
                    <a:pt x="15527" y="8615"/>
                    <a:pt x="16966" y="8040"/>
                    <a:pt x="17179" y="7773"/>
                  </a:cubicBezTo>
                  <a:cubicBezTo>
                    <a:pt x="17237" y="7708"/>
                    <a:pt x="17147" y="7625"/>
                    <a:pt x="16998" y="7488"/>
                  </a:cubicBezTo>
                  <a:cubicBezTo>
                    <a:pt x="16794" y="7314"/>
                    <a:pt x="16468" y="7016"/>
                    <a:pt x="17056" y="6757"/>
                  </a:cubicBezTo>
                  <a:cubicBezTo>
                    <a:pt x="17382" y="6615"/>
                    <a:pt x="17395" y="6478"/>
                    <a:pt x="17395" y="6328"/>
                  </a:cubicBezTo>
                  <a:cubicBezTo>
                    <a:pt x="17395" y="6180"/>
                    <a:pt x="17405" y="6004"/>
                    <a:pt x="17790" y="5921"/>
                  </a:cubicBezTo>
                  <a:cubicBezTo>
                    <a:pt x="18210" y="5822"/>
                    <a:pt x="18413" y="5700"/>
                    <a:pt x="18717" y="5512"/>
                  </a:cubicBezTo>
                  <a:lnTo>
                    <a:pt x="18853" y="5421"/>
                  </a:lnTo>
                  <a:cubicBezTo>
                    <a:pt x="19050" y="5301"/>
                    <a:pt x="19276" y="5269"/>
                    <a:pt x="19519" y="5269"/>
                  </a:cubicBezTo>
                  <a:cubicBezTo>
                    <a:pt x="19642" y="5269"/>
                    <a:pt x="19768" y="5276"/>
                    <a:pt x="19894" y="5286"/>
                  </a:cubicBezTo>
                  <a:cubicBezTo>
                    <a:pt x="20049" y="5299"/>
                    <a:pt x="20204" y="5304"/>
                    <a:pt x="20359" y="5304"/>
                  </a:cubicBezTo>
                  <a:cubicBezTo>
                    <a:pt x="20518" y="5304"/>
                    <a:pt x="20676" y="5299"/>
                    <a:pt x="20834" y="5286"/>
                  </a:cubicBezTo>
                  <a:cubicBezTo>
                    <a:pt x="20960" y="5271"/>
                    <a:pt x="21093" y="5265"/>
                    <a:pt x="21225" y="5265"/>
                  </a:cubicBezTo>
                  <a:cubicBezTo>
                    <a:pt x="21339" y="5265"/>
                    <a:pt x="21455" y="5269"/>
                    <a:pt x="21568" y="5278"/>
                  </a:cubicBezTo>
                  <a:lnTo>
                    <a:pt x="21568" y="5252"/>
                  </a:lnTo>
                  <a:cubicBezTo>
                    <a:pt x="21568" y="5239"/>
                    <a:pt x="21558" y="5226"/>
                    <a:pt x="21558" y="5208"/>
                  </a:cubicBezTo>
                  <a:lnTo>
                    <a:pt x="21545" y="5188"/>
                  </a:lnTo>
                  <a:lnTo>
                    <a:pt x="21523" y="5156"/>
                  </a:lnTo>
                  <a:lnTo>
                    <a:pt x="21523" y="5136"/>
                  </a:lnTo>
                  <a:cubicBezTo>
                    <a:pt x="21513" y="5123"/>
                    <a:pt x="21500" y="5110"/>
                    <a:pt x="21500" y="5097"/>
                  </a:cubicBezTo>
                  <a:lnTo>
                    <a:pt x="21500" y="5084"/>
                  </a:lnTo>
                  <a:lnTo>
                    <a:pt x="21478" y="5058"/>
                  </a:lnTo>
                  <a:lnTo>
                    <a:pt x="21478" y="5053"/>
                  </a:lnTo>
                  <a:lnTo>
                    <a:pt x="21455" y="5032"/>
                  </a:lnTo>
                  <a:lnTo>
                    <a:pt x="21455" y="5027"/>
                  </a:lnTo>
                  <a:cubicBezTo>
                    <a:pt x="21455" y="5019"/>
                    <a:pt x="21445" y="5019"/>
                    <a:pt x="21445" y="5014"/>
                  </a:cubicBezTo>
                  <a:cubicBezTo>
                    <a:pt x="21445" y="5014"/>
                    <a:pt x="21410" y="4993"/>
                    <a:pt x="21364" y="4967"/>
                  </a:cubicBezTo>
                  <a:lnTo>
                    <a:pt x="21319" y="4936"/>
                  </a:lnTo>
                  <a:lnTo>
                    <a:pt x="21274" y="4910"/>
                  </a:lnTo>
                  <a:lnTo>
                    <a:pt x="21264" y="4903"/>
                  </a:lnTo>
                  <a:lnTo>
                    <a:pt x="21219" y="4871"/>
                  </a:lnTo>
                  <a:lnTo>
                    <a:pt x="21206" y="4864"/>
                  </a:lnTo>
                  <a:lnTo>
                    <a:pt x="21161" y="4825"/>
                  </a:lnTo>
                  <a:lnTo>
                    <a:pt x="21151" y="4812"/>
                  </a:lnTo>
                  <a:lnTo>
                    <a:pt x="21106" y="4780"/>
                  </a:lnTo>
                  <a:lnTo>
                    <a:pt x="21093" y="4768"/>
                  </a:lnTo>
                  <a:lnTo>
                    <a:pt x="21048" y="4734"/>
                  </a:lnTo>
                  <a:lnTo>
                    <a:pt x="21038" y="4716"/>
                  </a:lnTo>
                  <a:lnTo>
                    <a:pt x="21002" y="4682"/>
                  </a:lnTo>
                  <a:lnTo>
                    <a:pt x="20980" y="4664"/>
                  </a:lnTo>
                  <a:lnTo>
                    <a:pt x="20957" y="4638"/>
                  </a:lnTo>
                  <a:cubicBezTo>
                    <a:pt x="20947" y="4625"/>
                    <a:pt x="20947" y="4618"/>
                    <a:pt x="20947" y="4612"/>
                  </a:cubicBezTo>
                  <a:cubicBezTo>
                    <a:pt x="20935" y="4605"/>
                    <a:pt x="20935" y="4592"/>
                    <a:pt x="20925" y="4586"/>
                  </a:cubicBezTo>
                  <a:cubicBezTo>
                    <a:pt x="20925" y="4579"/>
                    <a:pt x="20912" y="4573"/>
                    <a:pt x="20912" y="4560"/>
                  </a:cubicBezTo>
                  <a:cubicBezTo>
                    <a:pt x="20912" y="4553"/>
                    <a:pt x="20902" y="4547"/>
                    <a:pt x="20902" y="4534"/>
                  </a:cubicBezTo>
                  <a:cubicBezTo>
                    <a:pt x="20902" y="4527"/>
                    <a:pt x="20902" y="4521"/>
                    <a:pt x="20902" y="4508"/>
                  </a:cubicBezTo>
                  <a:lnTo>
                    <a:pt x="20902" y="4488"/>
                  </a:lnTo>
                  <a:cubicBezTo>
                    <a:pt x="20902" y="4482"/>
                    <a:pt x="20902" y="4470"/>
                    <a:pt x="20902" y="4462"/>
                  </a:cubicBezTo>
                  <a:lnTo>
                    <a:pt x="20902" y="4444"/>
                  </a:lnTo>
                  <a:cubicBezTo>
                    <a:pt x="20902" y="4431"/>
                    <a:pt x="20912" y="4410"/>
                    <a:pt x="20925" y="4397"/>
                  </a:cubicBezTo>
                  <a:cubicBezTo>
                    <a:pt x="20977" y="4325"/>
                    <a:pt x="21099" y="4281"/>
                    <a:pt x="21235" y="4281"/>
                  </a:cubicBezTo>
                  <a:cubicBezTo>
                    <a:pt x="21245" y="4281"/>
                    <a:pt x="21254" y="4281"/>
                    <a:pt x="21264" y="4281"/>
                  </a:cubicBezTo>
                  <a:cubicBezTo>
                    <a:pt x="21309" y="4275"/>
                    <a:pt x="21410" y="4190"/>
                    <a:pt x="21445" y="4029"/>
                  </a:cubicBezTo>
                  <a:cubicBezTo>
                    <a:pt x="21478" y="3848"/>
                    <a:pt x="21400" y="3685"/>
                    <a:pt x="21251" y="3646"/>
                  </a:cubicBezTo>
                  <a:cubicBezTo>
                    <a:pt x="20880" y="3537"/>
                    <a:pt x="20889" y="3270"/>
                    <a:pt x="20902" y="3050"/>
                  </a:cubicBezTo>
                  <a:cubicBezTo>
                    <a:pt x="20902" y="2941"/>
                    <a:pt x="20912" y="2798"/>
                    <a:pt x="20857" y="2746"/>
                  </a:cubicBezTo>
                  <a:cubicBezTo>
                    <a:pt x="20844" y="2739"/>
                    <a:pt x="20834" y="2734"/>
                    <a:pt x="20821" y="2726"/>
                  </a:cubicBezTo>
                  <a:cubicBezTo>
                    <a:pt x="20346" y="2563"/>
                    <a:pt x="20472" y="2175"/>
                    <a:pt x="20585" y="1832"/>
                  </a:cubicBezTo>
                  <a:cubicBezTo>
                    <a:pt x="20608" y="1767"/>
                    <a:pt x="20618" y="1703"/>
                    <a:pt x="20640" y="1643"/>
                  </a:cubicBezTo>
                  <a:cubicBezTo>
                    <a:pt x="20676" y="1475"/>
                    <a:pt x="19545" y="1210"/>
                    <a:pt x="18934" y="1073"/>
                  </a:cubicBezTo>
                  <a:cubicBezTo>
                    <a:pt x="18685" y="1016"/>
                    <a:pt x="18446" y="957"/>
                    <a:pt x="18242" y="912"/>
                  </a:cubicBezTo>
                  <a:cubicBezTo>
                    <a:pt x="18106" y="879"/>
                    <a:pt x="17984" y="840"/>
                    <a:pt x="17858" y="796"/>
                  </a:cubicBezTo>
                  <a:cubicBezTo>
                    <a:pt x="17541" y="679"/>
                    <a:pt x="17237" y="550"/>
                    <a:pt x="16966" y="400"/>
                  </a:cubicBezTo>
                  <a:cubicBezTo>
                    <a:pt x="16739" y="291"/>
                    <a:pt x="16513" y="187"/>
                    <a:pt x="16264" y="96"/>
                  </a:cubicBezTo>
                  <a:lnTo>
                    <a:pt x="16251" y="96"/>
                  </a:lnTo>
                  <a:cubicBezTo>
                    <a:pt x="16206" y="76"/>
                    <a:pt x="16161" y="57"/>
                    <a:pt x="16115" y="37"/>
                  </a:cubicBezTo>
                  <a:cubicBezTo>
                    <a:pt x="16022" y="11"/>
                    <a:pt x="15951" y="0"/>
                    <a:pt x="1589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03" name="Google Shape;5429;p57"/>
            <p:cNvSpPr/>
            <p:nvPr/>
          </p:nvSpPr>
          <p:spPr>
            <a:xfrm>
              <a:off x="1405807" y="22465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262" y="2800"/>
                    <a:pt x="6348" y="6000"/>
                    <a:pt x="9257" y="9429"/>
                  </a:cubicBezTo>
                  <a:cubicBezTo>
                    <a:pt x="13136" y="14000"/>
                    <a:pt x="17148" y="18000"/>
                    <a:pt x="21600" y="21600"/>
                  </a:cubicBezTo>
                  <a:cubicBezTo>
                    <a:pt x="17280" y="18000"/>
                    <a:pt x="13136" y="14000"/>
                    <a:pt x="9433" y="9429"/>
                  </a:cubicBezTo>
                  <a:cubicBezTo>
                    <a:pt x="6789" y="6400"/>
                    <a:pt x="4011" y="3600"/>
                    <a:pt x="1234" y="1029"/>
                  </a:cubicBez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04" name="Google Shape;5430;p57"/>
            <p:cNvSpPr/>
            <p:nvPr/>
          </p:nvSpPr>
          <p:spPr>
            <a:xfrm>
              <a:off x="1414884" y="34251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86" y="0"/>
                  </a:moveTo>
                  <a:cubicBezTo>
                    <a:pt x="10514" y="0"/>
                    <a:pt x="5257" y="4200"/>
                    <a:pt x="0" y="10200"/>
                  </a:cubicBezTo>
                  <a:cubicBezTo>
                    <a:pt x="3429" y="18000"/>
                    <a:pt x="7086" y="21600"/>
                    <a:pt x="10629" y="21600"/>
                  </a:cubicBezTo>
                  <a:cubicBezTo>
                    <a:pt x="11657" y="21600"/>
                    <a:pt x="12686" y="21000"/>
                    <a:pt x="13600" y="20400"/>
                  </a:cubicBezTo>
                  <a:cubicBezTo>
                    <a:pt x="16457" y="16200"/>
                    <a:pt x="19200" y="10200"/>
                    <a:pt x="21600" y="1800"/>
                  </a:cubicBezTo>
                  <a:cubicBezTo>
                    <a:pt x="19657" y="600"/>
                    <a:pt x="17714" y="0"/>
                    <a:pt x="1588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05" name="Google Shape;5431;p57"/>
            <p:cNvSpPr/>
            <p:nvPr/>
          </p:nvSpPr>
          <p:spPr>
            <a:xfrm>
              <a:off x="1427078" y="341786"/>
              <a:ext cx="33321" cy="202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578" y="0"/>
                  </a:moveTo>
                  <a:cubicBezTo>
                    <a:pt x="12270" y="0"/>
                    <a:pt x="11979" y="29"/>
                    <a:pt x="11715" y="130"/>
                  </a:cubicBezTo>
                  <a:cubicBezTo>
                    <a:pt x="10879" y="377"/>
                    <a:pt x="9805" y="536"/>
                    <a:pt x="8696" y="739"/>
                  </a:cubicBezTo>
                  <a:cubicBezTo>
                    <a:pt x="6601" y="1087"/>
                    <a:pt x="3732" y="1551"/>
                    <a:pt x="3054" y="2769"/>
                  </a:cubicBezTo>
                  <a:cubicBezTo>
                    <a:pt x="2438" y="3682"/>
                    <a:pt x="1760" y="4392"/>
                    <a:pt x="1021" y="4900"/>
                  </a:cubicBezTo>
                  <a:cubicBezTo>
                    <a:pt x="651" y="5146"/>
                    <a:pt x="308" y="5451"/>
                    <a:pt x="0" y="5813"/>
                  </a:cubicBezTo>
                  <a:lnTo>
                    <a:pt x="62" y="5958"/>
                  </a:lnTo>
                  <a:cubicBezTo>
                    <a:pt x="739" y="6726"/>
                    <a:pt x="1047" y="7988"/>
                    <a:pt x="898" y="9307"/>
                  </a:cubicBezTo>
                  <a:cubicBezTo>
                    <a:pt x="801" y="9974"/>
                    <a:pt x="898" y="10626"/>
                    <a:pt x="1171" y="11133"/>
                  </a:cubicBezTo>
                  <a:cubicBezTo>
                    <a:pt x="1963" y="12960"/>
                    <a:pt x="2315" y="13583"/>
                    <a:pt x="2913" y="13583"/>
                  </a:cubicBezTo>
                  <a:cubicBezTo>
                    <a:pt x="3063" y="13583"/>
                    <a:pt x="3230" y="13540"/>
                    <a:pt x="3424" y="13467"/>
                  </a:cubicBezTo>
                  <a:cubicBezTo>
                    <a:pt x="3644" y="13409"/>
                    <a:pt x="3855" y="13366"/>
                    <a:pt x="4067" y="13366"/>
                  </a:cubicBezTo>
                  <a:cubicBezTo>
                    <a:pt x="4771" y="13366"/>
                    <a:pt x="5378" y="13772"/>
                    <a:pt x="5642" y="14584"/>
                  </a:cubicBezTo>
                  <a:cubicBezTo>
                    <a:pt x="5827" y="15192"/>
                    <a:pt x="5827" y="15961"/>
                    <a:pt x="5642" y="16570"/>
                  </a:cubicBezTo>
                  <a:lnTo>
                    <a:pt x="6258" y="16512"/>
                  </a:lnTo>
                  <a:lnTo>
                    <a:pt x="6355" y="16512"/>
                  </a:lnTo>
                  <a:lnTo>
                    <a:pt x="6813" y="16468"/>
                  </a:lnTo>
                  <a:lnTo>
                    <a:pt x="9647" y="16468"/>
                  </a:lnTo>
                  <a:lnTo>
                    <a:pt x="9744" y="16512"/>
                  </a:lnTo>
                  <a:lnTo>
                    <a:pt x="9770" y="16512"/>
                  </a:lnTo>
                  <a:lnTo>
                    <a:pt x="9832" y="16570"/>
                  </a:lnTo>
                  <a:lnTo>
                    <a:pt x="9867" y="16570"/>
                  </a:lnTo>
                  <a:lnTo>
                    <a:pt x="9929" y="16613"/>
                  </a:lnTo>
                  <a:lnTo>
                    <a:pt x="9955" y="16671"/>
                  </a:lnTo>
                  <a:lnTo>
                    <a:pt x="10175" y="16976"/>
                  </a:lnTo>
                  <a:cubicBezTo>
                    <a:pt x="13256" y="20890"/>
                    <a:pt x="14083" y="21238"/>
                    <a:pt x="14303" y="21238"/>
                  </a:cubicBezTo>
                  <a:lnTo>
                    <a:pt x="16706" y="21238"/>
                  </a:lnTo>
                  <a:lnTo>
                    <a:pt x="17014" y="21296"/>
                  </a:lnTo>
                  <a:lnTo>
                    <a:pt x="17164" y="21296"/>
                  </a:lnTo>
                  <a:lnTo>
                    <a:pt x="17533" y="21397"/>
                  </a:lnTo>
                  <a:lnTo>
                    <a:pt x="17718" y="21397"/>
                  </a:lnTo>
                  <a:lnTo>
                    <a:pt x="18123" y="21499"/>
                  </a:lnTo>
                  <a:lnTo>
                    <a:pt x="18334" y="21499"/>
                  </a:lnTo>
                  <a:cubicBezTo>
                    <a:pt x="18334" y="21499"/>
                    <a:pt x="18431" y="21600"/>
                    <a:pt x="18431" y="21600"/>
                  </a:cubicBezTo>
                  <a:cubicBezTo>
                    <a:pt x="18431" y="21238"/>
                    <a:pt x="18493" y="20933"/>
                    <a:pt x="18555" y="20687"/>
                  </a:cubicBezTo>
                  <a:lnTo>
                    <a:pt x="18555" y="20629"/>
                  </a:lnTo>
                  <a:cubicBezTo>
                    <a:pt x="18581" y="20484"/>
                    <a:pt x="18643" y="20382"/>
                    <a:pt x="18704" y="20281"/>
                  </a:cubicBezTo>
                  <a:lnTo>
                    <a:pt x="18704" y="20179"/>
                  </a:lnTo>
                  <a:cubicBezTo>
                    <a:pt x="18766" y="20078"/>
                    <a:pt x="18827" y="19976"/>
                    <a:pt x="18889" y="19918"/>
                  </a:cubicBezTo>
                  <a:lnTo>
                    <a:pt x="18924" y="19817"/>
                  </a:lnTo>
                  <a:cubicBezTo>
                    <a:pt x="18986" y="19715"/>
                    <a:pt x="19074" y="19672"/>
                    <a:pt x="19135" y="19556"/>
                  </a:cubicBezTo>
                  <a:lnTo>
                    <a:pt x="19232" y="19454"/>
                  </a:lnTo>
                  <a:cubicBezTo>
                    <a:pt x="19417" y="19310"/>
                    <a:pt x="19602" y="19150"/>
                    <a:pt x="19787" y="19049"/>
                  </a:cubicBezTo>
                  <a:cubicBezTo>
                    <a:pt x="19910" y="18947"/>
                    <a:pt x="20060" y="18846"/>
                    <a:pt x="20183" y="18701"/>
                  </a:cubicBezTo>
                  <a:cubicBezTo>
                    <a:pt x="20183" y="18599"/>
                    <a:pt x="20156" y="18541"/>
                    <a:pt x="20095" y="18440"/>
                  </a:cubicBezTo>
                  <a:lnTo>
                    <a:pt x="19936" y="18034"/>
                  </a:lnTo>
                  <a:cubicBezTo>
                    <a:pt x="19382" y="16773"/>
                    <a:pt x="19109" y="16164"/>
                    <a:pt x="18986" y="14540"/>
                  </a:cubicBezTo>
                  <a:cubicBezTo>
                    <a:pt x="18986" y="14279"/>
                    <a:pt x="18951" y="14033"/>
                    <a:pt x="18951" y="13772"/>
                  </a:cubicBezTo>
                  <a:cubicBezTo>
                    <a:pt x="18889" y="13061"/>
                    <a:pt x="18827" y="12351"/>
                    <a:pt x="18739" y="11699"/>
                  </a:cubicBezTo>
                  <a:cubicBezTo>
                    <a:pt x="18704" y="11438"/>
                    <a:pt x="18704" y="11235"/>
                    <a:pt x="18678" y="10988"/>
                  </a:cubicBezTo>
                  <a:cubicBezTo>
                    <a:pt x="18616" y="10583"/>
                    <a:pt x="18581" y="10119"/>
                    <a:pt x="18581" y="9669"/>
                  </a:cubicBezTo>
                  <a:cubicBezTo>
                    <a:pt x="18581" y="9466"/>
                    <a:pt x="18616" y="9205"/>
                    <a:pt x="18616" y="9002"/>
                  </a:cubicBezTo>
                  <a:cubicBezTo>
                    <a:pt x="18643" y="8452"/>
                    <a:pt x="18801" y="7886"/>
                    <a:pt x="19012" y="7437"/>
                  </a:cubicBezTo>
                  <a:cubicBezTo>
                    <a:pt x="19109" y="7176"/>
                    <a:pt x="19259" y="6973"/>
                    <a:pt x="19382" y="6726"/>
                  </a:cubicBezTo>
                  <a:cubicBezTo>
                    <a:pt x="19752" y="6161"/>
                    <a:pt x="20060" y="5451"/>
                    <a:pt x="20280" y="4697"/>
                  </a:cubicBezTo>
                  <a:cubicBezTo>
                    <a:pt x="20491" y="3987"/>
                    <a:pt x="20773" y="3320"/>
                    <a:pt x="21142" y="2769"/>
                  </a:cubicBezTo>
                  <a:lnTo>
                    <a:pt x="21292" y="2508"/>
                  </a:lnTo>
                  <a:lnTo>
                    <a:pt x="21327" y="2406"/>
                  </a:lnTo>
                  <a:lnTo>
                    <a:pt x="21477" y="2160"/>
                  </a:lnTo>
                  <a:cubicBezTo>
                    <a:pt x="21512" y="2102"/>
                    <a:pt x="21538" y="2001"/>
                    <a:pt x="21574" y="1957"/>
                  </a:cubicBezTo>
                  <a:cubicBezTo>
                    <a:pt x="21574" y="1899"/>
                    <a:pt x="21600" y="1798"/>
                    <a:pt x="21600" y="1754"/>
                  </a:cubicBezTo>
                  <a:cubicBezTo>
                    <a:pt x="21600" y="1754"/>
                    <a:pt x="21600" y="1696"/>
                    <a:pt x="21600" y="1696"/>
                  </a:cubicBezTo>
                  <a:cubicBezTo>
                    <a:pt x="21600" y="1653"/>
                    <a:pt x="21600" y="1551"/>
                    <a:pt x="21600" y="1493"/>
                  </a:cubicBezTo>
                  <a:lnTo>
                    <a:pt x="21600" y="1450"/>
                  </a:lnTo>
                  <a:cubicBezTo>
                    <a:pt x="21600" y="1348"/>
                    <a:pt x="21574" y="1290"/>
                    <a:pt x="21574" y="1189"/>
                  </a:cubicBezTo>
                  <a:cubicBezTo>
                    <a:pt x="21327" y="1392"/>
                    <a:pt x="21107" y="1493"/>
                    <a:pt x="20861" y="1595"/>
                  </a:cubicBezTo>
                  <a:cubicBezTo>
                    <a:pt x="20544" y="1754"/>
                    <a:pt x="20192" y="1812"/>
                    <a:pt x="19796" y="1812"/>
                  </a:cubicBezTo>
                  <a:cubicBezTo>
                    <a:pt x="18775" y="1812"/>
                    <a:pt x="17533" y="1377"/>
                    <a:pt x="16240" y="942"/>
                  </a:cubicBezTo>
                  <a:cubicBezTo>
                    <a:pt x="14981" y="464"/>
                    <a:pt x="13661" y="0"/>
                    <a:pt x="1257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06" name="Google Shape;5432;p57"/>
            <p:cNvSpPr/>
            <p:nvPr/>
          </p:nvSpPr>
          <p:spPr>
            <a:xfrm>
              <a:off x="1414575" y="348553"/>
              <a:ext cx="12701" cy="12701"/>
            </a:xfrm>
            <a:custGeom>
              <a:avLst/>
              <a:gdLst/>
              <a:ahLst/>
              <a:cxnLst>
                <a:cxn ang="0">
                  <a:pos x="wd2" y="hd2"/>
                </a:cxn>
                <a:cxn ang="5400000">
                  <a:pos x="wd2" y="hd2"/>
                </a:cxn>
                <a:cxn ang="10800000">
                  <a:pos x="wd2" y="hd2"/>
                </a:cxn>
                <a:cxn ang="16200000">
                  <a:pos x="wd2" y="hd2"/>
                </a:cxn>
              </a:cxnLst>
              <a:rect l="0" t="0" r="r" b="b"/>
              <a:pathLst>
                <a:path w="21445" h="21600" fill="norm" stroke="1" extrusionOk="0">
                  <a:moveTo>
                    <a:pt x="17108" y="0"/>
                  </a:moveTo>
                  <a:cubicBezTo>
                    <a:pt x="15190" y="0"/>
                    <a:pt x="12688" y="462"/>
                    <a:pt x="9644" y="1617"/>
                  </a:cubicBezTo>
                  <a:cubicBezTo>
                    <a:pt x="5391" y="3407"/>
                    <a:pt x="2180" y="7855"/>
                    <a:pt x="721" y="13745"/>
                  </a:cubicBezTo>
                  <a:cubicBezTo>
                    <a:pt x="12" y="16171"/>
                    <a:pt x="-155" y="18770"/>
                    <a:pt x="137" y="21600"/>
                  </a:cubicBezTo>
                  <a:cubicBezTo>
                    <a:pt x="5266" y="20214"/>
                    <a:pt x="17233" y="7046"/>
                    <a:pt x="21445" y="1386"/>
                  </a:cubicBezTo>
                  <a:lnTo>
                    <a:pt x="21445" y="1213"/>
                  </a:lnTo>
                  <a:cubicBezTo>
                    <a:pt x="20903" y="635"/>
                    <a:pt x="19443" y="0"/>
                    <a:pt x="1710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09" name="Google Shape;5437;p57"/>
            <p:cNvGrpSpPr/>
            <p:nvPr/>
          </p:nvGrpSpPr>
          <p:grpSpPr>
            <a:xfrm>
              <a:off x="1430979" y="356697"/>
              <a:ext cx="12701" cy="972"/>
              <a:chOff x="0" y="0"/>
              <a:chExt cx="12700" cy="971"/>
            </a:xfrm>
          </p:grpSpPr>
          <p:sp>
            <p:nvSpPr>
              <p:cNvPr id="3807" name="Линия"/>
              <p:cNvSpPr/>
              <p:nvPr/>
            </p:nvSpPr>
            <p:spPr>
              <a:xfrm flipH="1">
                <a:off x="0" y="-1"/>
                <a:ext cx="12701" cy="973"/>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808" name="Линия"/>
              <p:cNvSpPr/>
              <p:nvPr/>
            </p:nvSpPr>
            <p:spPr>
              <a:xfrm flipV="1">
                <a:off x="0" y="0"/>
                <a:ext cx="12701" cy="97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812" name="Google Shape;5448;p57"/>
            <p:cNvGrpSpPr/>
            <p:nvPr/>
          </p:nvGrpSpPr>
          <p:grpSpPr>
            <a:xfrm>
              <a:off x="1430001" y="356621"/>
              <a:ext cx="12701" cy="1275"/>
              <a:chOff x="0" y="0"/>
              <a:chExt cx="12699" cy="1274"/>
            </a:xfrm>
          </p:grpSpPr>
          <p:sp>
            <p:nvSpPr>
              <p:cNvPr id="3810" name="Линия"/>
              <p:cNvSpPr/>
              <p:nvPr/>
            </p:nvSpPr>
            <p:spPr>
              <a:xfrm flipV="1">
                <a:off x="0" y="0"/>
                <a:ext cx="12700" cy="1275"/>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811" name="Линия"/>
              <p:cNvSpPr/>
              <p:nvPr/>
            </p:nvSpPr>
            <p:spPr>
              <a:xfrm flipH="1">
                <a:off x="0" y="0"/>
                <a:ext cx="12700" cy="1275"/>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813" name="Google Shape;5463;p57"/>
            <p:cNvSpPr/>
            <p:nvPr/>
          </p:nvSpPr>
          <p:spPr>
            <a:xfrm>
              <a:off x="1502949" y="814514"/>
              <a:ext cx="56796" cy="700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89" y="0"/>
                  </a:moveTo>
                  <a:cubicBezTo>
                    <a:pt x="3103" y="0"/>
                    <a:pt x="2866" y="17"/>
                    <a:pt x="2566" y="63"/>
                  </a:cubicBezTo>
                  <a:lnTo>
                    <a:pt x="2530" y="63"/>
                  </a:lnTo>
                  <a:cubicBezTo>
                    <a:pt x="1931" y="163"/>
                    <a:pt x="775" y="778"/>
                    <a:pt x="558" y="1042"/>
                  </a:cubicBezTo>
                  <a:cubicBezTo>
                    <a:pt x="558" y="1059"/>
                    <a:pt x="542" y="1071"/>
                    <a:pt x="542" y="1088"/>
                  </a:cubicBezTo>
                  <a:cubicBezTo>
                    <a:pt x="542" y="1117"/>
                    <a:pt x="522" y="1147"/>
                    <a:pt x="506" y="1159"/>
                  </a:cubicBezTo>
                  <a:lnTo>
                    <a:pt x="485" y="1205"/>
                  </a:lnTo>
                  <a:cubicBezTo>
                    <a:pt x="485" y="1218"/>
                    <a:pt x="470" y="1235"/>
                    <a:pt x="470" y="1235"/>
                  </a:cubicBezTo>
                  <a:lnTo>
                    <a:pt x="434" y="1276"/>
                  </a:lnTo>
                  <a:lnTo>
                    <a:pt x="413" y="1306"/>
                  </a:lnTo>
                  <a:lnTo>
                    <a:pt x="377" y="1352"/>
                  </a:lnTo>
                  <a:lnTo>
                    <a:pt x="341" y="1381"/>
                  </a:lnTo>
                  <a:lnTo>
                    <a:pt x="1461" y="2201"/>
                  </a:lnTo>
                  <a:lnTo>
                    <a:pt x="1751" y="3842"/>
                  </a:lnTo>
                  <a:lnTo>
                    <a:pt x="2928" y="4675"/>
                  </a:lnTo>
                  <a:lnTo>
                    <a:pt x="2928" y="4792"/>
                  </a:lnTo>
                  <a:cubicBezTo>
                    <a:pt x="2928" y="5437"/>
                    <a:pt x="2871" y="6069"/>
                    <a:pt x="2783" y="6696"/>
                  </a:cubicBezTo>
                  <a:cubicBezTo>
                    <a:pt x="2618" y="7755"/>
                    <a:pt x="1497" y="8986"/>
                    <a:pt x="795" y="9555"/>
                  </a:cubicBezTo>
                  <a:lnTo>
                    <a:pt x="795" y="9572"/>
                  </a:lnTo>
                  <a:lnTo>
                    <a:pt x="775" y="9584"/>
                  </a:lnTo>
                  <a:lnTo>
                    <a:pt x="759" y="9601"/>
                  </a:lnTo>
                  <a:lnTo>
                    <a:pt x="738" y="9630"/>
                  </a:lnTo>
                  <a:lnTo>
                    <a:pt x="723" y="9660"/>
                  </a:lnTo>
                  <a:lnTo>
                    <a:pt x="723" y="9672"/>
                  </a:lnTo>
                  <a:lnTo>
                    <a:pt x="702" y="9701"/>
                  </a:lnTo>
                  <a:lnTo>
                    <a:pt x="702" y="9718"/>
                  </a:lnTo>
                  <a:lnTo>
                    <a:pt x="666" y="9760"/>
                  </a:lnTo>
                  <a:lnTo>
                    <a:pt x="666" y="9777"/>
                  </a:lnTo>
                  <a:lnTo>
                    <a:pt x="630" y="9835"/>
                  </a:lnTo>
                  <a:cubicBezTo>
                    <a:pt x="614" y="9894"/>
                    <a:pt x="578" y="9936"/>
                    <a:pt x="542" y="10011"/>
                  </a:cubicBezTo>
                  <a:lnTo>
                    <a:pt x="542" y="10024"/>
                  </a:lnTo>
                  <a:lnTo>
                    <a:pt x="485" y="10112"/>
                  </a:lnTo>
                  <a:lnTo>
                    <a:pt x="470" y="10141"/>
                  </a:lnTo>
                  <a:lnTo>
                    <a:pt x="434" y="10216"/>
                  </a:lnTo>
                  <a:lnTo>
                    <a:pt x="413" y="10258"/>
                  </a:lnTo>
                  <a:lnTo>
                    <a:pt x="361" y="10346"/>
                  </a:lnTo>
                  <a:lnTo>
                    <a:pt x="341" y="10392"/>
                  </a:lnTo>
                  <a:lnTo>
                    <a:pt x="289" y="10480"/>
                  </a:lnTo>
                  <a:lnTo>
                    <a:pt x="269" y="10538"/>
                  </a:lnTo>
                  <a:lnTo>
                    <a:pt x="253" y="10580"/>
                  </a:lnTo>
                  <a:cubicBezTo>
                    <a:pt x="1084" y="10773"/>
                    <a:pt x="2112" y="11124"/>
                    <a:pt x="2004" y="11652"/>
                  </a:cubicBezTo>
                  <a:cubicBezTo>
                    <a:pt x="1916" y="12033"/>
                    <a:pt x="1446" y="12162"/>
                    <a:pt x="1012" y="12279"/>
                  </a:cubicBezTo>
                  <a:cubicBezTo>
                    <a:pt x="377" y="12472"/>
                    <a:pt x="0" y="12602"/>
                    <a:pt x="0" y="13070"/>
                  </a:cubicBezTo>
                  <a:lnTo>
                    <a:pt x="0" y="13146"/>
                  </a:lnTo>
                  <a:lnTo>
                    <a:pt x="10684" y="17733"/>
                  </a:lnTo>
                  <a:lnTo>
                    <a:pt x="10539" y="19168"/>
                  </a:lnTo>
                  <a:lnTo>
                    <a:pt x="10916" y="19403"/>
                  </a:lnTo>
                  <a:lnTo>
                    <a:pt x="10973" y="19432"/>
                  </a:lnTo>
                  <a:lnTo>
                    <a:pt x="11097" y="19503"/>
                  </a:lnTo>
                  <a:lnTo>
                    <a:pt x="11169" y="19549"/>
                  </a:lnTo>
                  <a:lnTo>
                    <a:pt x="11278" y="19608"/>
                  </a:lnTo>
                  <a:lnTo>
                    <a:pt x="11422" y="19696"/>
                  </a:lnTo>
                  <a:lnTo>
                    <a:pt x="11515" y="19738"/>
                  </a:lnTo>
                  <a:lnTo>
                    <a:pt x="11675" y="19842"/>
                  </a:lnTo>
                  <a:lnTo>
                    <a:pt x="11748" y="19884"/>
                  </a:lnTo>
                  <a:lnTo>
                    <a:pt x="11985" y="20018"/>
                  </a:lnTo>
                  <a:lnTo>
                    <a:pt x="12021" y="20031"/>
                  </a:lnTo>
                  <a:lnTo>
                    <a:pt x="12290" y="20194"/>
                  </a:lnTo>
                  <a:lnTo>
                    <a:pt x="12326" y="20206"/>
                  </a:lnTo>
                  <a:lnTo>
                    <a:pt x="12600" y="20370"/>
                  </a:lnTo>
                  <a:lnTo>
                    <a:pt x="12636" y="20399"/>
                  </a:lnTo>
                  <a:lnTo>
                    <a:pt x="12925" y="20558"/>
                  </a:lnTo>
                  <a:lnTo>
                    <a:pt x="12977" y="20587"/>
                  </a:lnTo>
                  <a:lnTo>
                    <a:pt x="13266" y="20750"/>
                  </a:lnTo>
                  <a:lnTo>
                    <a:pt x="13322" y="20780"/>
                  </a:lnTo>
                  <a:lnTo>
                    <a:pt x="13612" y="20955"/>
                  </a:lnTo>
                  <a:lnTo>
                    <a:pt x="13663" y="20985"/>
                  </a:lnTo>
                  <a:lnTo>
                    <a:pt x="13952" y="21144"/>
                  </a:lnTo>
                  <a:lnTo>
                    <a:pt x="14025" y="21190"/>
                  </a:lnTo>
                  <a:lnTo>
                    <a:pt x="14278" y="21336"/>
                  </a:lnTo>
                  <a:lnTo>
                    <a:pt x="14407" y="21395"/>
                  </a:lnTo>
                  <a:lnTo>
                    <a:pt x="14567" y="21495"/>
                  </a:lnTo>
                  <a:lnTo>
                    <a:pt x="14768" y="21600"/>
                  </a:lnTo>
                  <a:cubicBezTo>
                    <a:pt x="15760" y="19620"/>
                    <a:pt x="17025" y="17365"/>
                    <a:pt x="17407" y="16896"/>
                  </a:cubicBezTo>
                  <a:cubicBezTo>
                    <a:pt x="17696" y="16544"/>
                    <a:pt x="18094" y="16251"/>
                    <a:pt x="18584" y="16075"/>
                  </a:cubicBezTo>
                  <a:cubicBezTo>
                    <a:pt x="18817" y="15988"/>
                    <a:pt x="19054" y="15854"/>
                    <a:pt x="19214" y="15695"/>
                  </a:cubicBezTo>
                  <a:cubicBezTo>
                    <a:pt x="19385" y="15494"/>
                    <a:pt x="19653" y="15377"/>
                    <a:pt x="19927" y="15377"/>
                  </a:cubicBezTo>
                  <a:cubicBezTo>
                    <a:pt x="19973" y="15377"/>
                    <a:pt x="20020" y="15381"/>
                    <a:pt x="20066" y="15385"/>
                  </a:cubicBezTo>
                  <a:cubicBezTo>
                    <a:pt x="20072" y="15385"/>
                    <a:pt x="20082" y="15385"/>
                    <a:pt x="20092" y="15385"/>
                  </a:cubicBezTo>
                  <a:cubicBezTo>
                    <a:pt x="20242" y="15385"/>
                    <a:pt x="20376" y="15372"/>
                    <a:pt x="20753" y="14904"/>
                  </a:cubicBezTo>
                  <a:cubicBezTo>
                    <a:pt x="20789" y="14858"/>
                    <a:pt x="20825" y="14799"/>
                    <a:pt x="20862" y="14757"/>
                  </a:cubicBezTo>
                  <a:lnTo>
                    <a:pt x="19540" y="13058"/>
                  </a:lnTo>
                  <a:lnTo>
                    <a:pt x="19380" y="4692"/>
                  </a:lnTo>
                  <a:lnTo>
                    <a:pt x="20732" y="2976"/>
                  </a:lnTo>
                  <a:lnTo>
                    <a:pt x="21600" y="1967"/>
                  </a:lnTo>
                  <a:lnTo>
                    <a:pt x="21476" y="2009"/>
                  </a:lnTo>
                  <a:lnTo>
                    <a:pt x="21368" y="2038"/>
                  </a:lnTo>
                  <a:lnTo>
                    <a:pt x="21311" y="2055"/>
                  </a:lnTo>
                  <a:lnTo>
                    <a:pt x="21223" y="2068"/>
                  </a:lnTo>
                  <a:lnTo>
                    <a:pt x="21187" y="2084"/>
                  </a:lnTo>
                  <a:lnTo>
                    <a:pt x="21115" y="2097"/>
                  </a:lnTo>
                  <a:lnTo>
                    <a:pt x="21078" y="2097"/>
                  </a:lnTo>
                  <a:lnTo>
                    <a:pt x="21022" y="2126"/>
                  </a:lnTo>
                  <a:cubicBezTo>
                    <a:pt x="20877" y="2185"/>
                    <a:pt x="20717" y="2214"/>
                    <a:pt x="20552" y="2214"/>
                  </a:cubicBezTo>
                  <a:cubicBezTo>
                    <a:pt x="20371" y="2214"/>
                    <a:pt x="20190" y="2201"/>
                    <a:pt x="20030" y="2143"/>
                  </a:cubicBezTo>
                  <a:cubicBezTo>
                    <a:pt x="19669" y="2038"/>
                    <a:pt x="19359" y="1833"/>
                    <a:pt x="19199" y="1557"/>
                  </a:cubicBezTo>
                  <a:cubicBezTo>
                    <a:pt x="19168" y="1544"/>
                    <a:pt x="19121" y="1540"/>
                    <a:pt x="19065" y="1540"/>
                  </a:cubicBezTo>
                  <a:cubicBezTo>
                    <a:pt x="18744" y="1540"/>
                    <a:pt x="18047" y="1687"/>
                    <a:pt x="17206" y="2068"/>
                  </a:cubicBezTo>
                  <a:cubicBezTo>
                    <a:pt x="16808" y="2273"/>
                    <a:pt x="16467" y="2536"/>
                    <a:pt x="16157" y="2829"/>
                  </a:cubicBezTo>
                  <a:lnTo>
                    <a:pt x="16070" y="2917"/>
                  </a:lnTo>
                  <a:lnTo>
                    <a:pt x="16049" y="2934"/>
                  </a:lnTo>
                  <a:lnTo>
                    <a:pt x="15961" y="3022"/>
                  </a:lnTo>
                  <a:lnTo>
                    <a:pt x="15868" y="3093"/>
                  </a:lnTo>
                  <a:lnTo>
                    <a:pt x="15853" y="3110"/>
                  </a:lnTo>
                  <a:lnTo>
                    <a:pt x="15744" y="3181"/>
                  </a:lnTo>
                  <a:lnTo>
                    <a:pt x="15724" y="3181"/>
                  </a:lnTo>
                  <a:lnTo>
                    <a:pt x="15651" y="3239"/>
                  </a:lnTo>
                  <a:lnTo>
                    <a:pt x="15615" y="3256"/>
                  </a:lnTo>
                  <a:cubicBezTo>
                    <a:pt x="15600" y="3269"/>
                    <a:pt x="15564" y="3285"/>
                    <a:pt x="15527" y="3298"/>
                  </a:cubicBezTo>
                  <a:lnTo>
                    <a:pt x="15507" y="3298"/>
                  </a:lnTo>
                  <a:lnTo>
                    <a:pt x="15419" y="3315"/>
                  </a:lnTo>
                  <a:lnTo>
                    <a:pt x="15398" y="3315"/>
                  </a:lnTo>
                  <a:cubicBezTo>
                    <a:pt x="15362" y="3327"/>
                    <a:pt x="15326" y="3327"/>
                    <a:pt x="15290" y="3327"/>
                  </a:cubicBezTo>
                  <a:lnTo>
                    <a:pt x="15145" y="3327"/>
                  </a:lnTo>
                  <a:lnTo>
                    <a:pt x="15094" y="3315"/>
                  </a:lnTo>
                  <a:lnTo>
                    <a:pt x="15073" y="3315"/>
                  </a:lnTo>
                  <a:lnTo>
                    <a:pt x="15001" y="3285"/>
                  </a:lnTo>
                  <a:lnTo>
                    <a:pt x="14985" y="3285"/>
                  </a:lnTo>
                  <a:cubicBezTo>
                    <a:pt x="14804" y="3181"/>
                    <a:pt x="13736" y="3034"/>
                    <a:pt x="12889" y="2946"/>
                  </a:cubicBezTo>
                  <a:cubicBezTo>
                    <a:pt x="12563" y="2905"/>
                    <a:pt x="12238" y="2888"/>
                    <a:pt x="11928" y="2875"/>
                  </a:cubicBezTo>
                  <a:cubicBezTo>
                    <a:pt x="11732" y="2859"/>
                    <a:pt x="11531" y="2829"/>
                    <a:pt x="11350" y="2758"/>
                  </a:cubicBezTo>
                  <a:cubicBezTo>
                    <a:pt x="11205" y="2712"/>
                    <a:pt x="11045" y="2653"/>
                    <a:pt x="10880" y="2582"/>
                  </a:cubicBezTo>
                  <a:cubicBezTo>
                    <a:pt x="10013" y="2214"/>
                    <a:pt x="9202" y="1775"/>
                    <a:pt x="8443" y="1276"/>
                  </a:cubicBezTo>
                  <a:cubicBezTo>
                    <a:pt x="8190" y="1088"/>
                    <a:pt x="7539" y="1042"/>
                    <a:pt x="6997" y="1013"/>
                  </a:cubicBezTo>
                  <a:lnTo>
                    <a:pt x="6780" y="1000"/>
                  </a:lnTo>
                  <a:cubicBezTo>
                    <a:pt x="6253" y="984"/>
                    <a:pt x="5871" y="971"/>
                    <a:pt x="5618" y="854"/>
                  </a:cubicBezTo>
                  <a:lnTo>
                    <a:pt x="5494" y="808"/>
                  </a:lnTo>
                  <a:cubicBezTo>
                    <a:pt x="5386" y="766"/>
                    <a:pt x="5277" y="720"/>
                    <a:pt x="5133" y="678"/>
                  </a:cubicBezTo>
                  <a:lnTo>
                    <a:pt x="4771" y="561"/>
                  </a:lnTo>
                  <a:lnTo>
                    <a:pt x="4699" y="532"/>
                  </a:lnTo>
                  <a:lnTo>
                    <a:pt x="4482" y="473"/>
                  </a:lnTo>
                  <a:cubicBezTo>
                    <a:pt x="4353" y="414"/>
                    <a:pt x="4208" y="339"/>
                    <a:pt x="4085" y="268"/>
                  </a:cubicBezTo>
                  <a:lnTo>
                    <a:pt x="4048" y="251"/>
                  </a:lnTo>
                  <a:cubicBezTo>
                    <a:pt x="3992" y="222"/>
                    <a:pt x="3940" y="180"/>
                    <a:pt x="3904" y="134"/>
                  </a:cubicBezTo>
                  <a:cubicBezTo>
                    <a:pt x="3852" y="84"/>
                    <a:pt x="3702" y="0"/>
                    <a:pt x="328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16" name="Google Shape;5464;p57"/>
            <p:cNvGrpSpPr/>
            <p:nvPr/>
          </p:nvGrpSpPr>
          <p:grpSpPr>
            <a:xfrm>
              <a:off x="1554042" y="816324"/>
              <a:ext cx="8608" cy="12701"/>
              <a:chOff x="0" y="0"/>
              <a:chExt cx="8606" cy="12699"/>
            </a:xfrm>
          </p:grpSpPr>
          <p:sp>
            <p:nvSpPr>
              <p:cNvPr id="3814" name="Линия"/>
              <p:cNvSpPr/>
              <p:nvPr/>
            </p:nvSpPr>
            <p:spPr>
              <a:xfrm flipV="1">
                <a:off x="0" y="-1"/>
                <a:ext cx="8607"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815" name="Линия"/>
              <p:cNvSpPr/>
              <p:nvPr/>
            </p:nvSpPr>
            <p:spPr>
              <a:xfrm flipH="1">
                <a:off x="-1" y="0"/>
                <a:ext cx="8608"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817" name="Google Shape;5465;p57"/>
            <p:cNvSpPr/>
            <p:nvPr/>
          </p:nvSpPr>
          <p:spPr>
            <a:xfrm>
              <a:off x="1509620" y="81021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1600"/>
                  </a:lnTo>
                  <a:lnTo>
                    <a:pt x="16046" y="16200"/>
                  </a:ln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18" name="Google Shape;5466;p57"/>
            <p:cNvSpPr/>
            <p:nvPr/>
          </p:nvSpPr>
          <p:spPr>
            <a:xfrm>
              <a:off x="1505051" y="80838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343" y="0"/>
                  </a:moveTo>
                  <a:cubicBezTo>
                    <a:pt x="9341" y="0"/>
                    <a:pt x="5337" y="2787"/>
                    <a:pt x="0" y="11845"/>
                  </a:cubicBezTo>
                  <a:cubicBezTo>
                    <a:pt x="5087" y="3484"/>
                    <a:pt x="9007" y="0"/>
                    <a:pt x="12009" y="0"/>
                  </a:cubicBezTo>
                  <a:cubicBezTo>
                    <a:pt x="18514" y="0"/>
                    <a:pt x="20849" y="14632"/>
                    <a:pt x="21600" y="21600"/>
                  </a:cubicBezTo>
                  <a:cubicBezTo>
                    <a:pt x="20849" y="13239"/>
                    <a:pt x="18598" y="0"/>
                    <a:pt x="1234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21" name="Google Shape;5474;p57"/>
            <p:cNvGrpSpPr/>
            <p:nvPr/>
          </p:nvGrpSpPr>
          <p:grpSpPr>
            <a:xfrm>
              <a:off x="1549952" y="815278"/>
              <a:ext cx="12701" cy="12701"/>
              <a:chOff x="0" y="0"/>
              <a:chExt cx="12700" cy="12700"/>
            </a:xfrm>
          </p:grpSpPr>
          <p:sp>
            <p:nvSpPr>
              <p:cNvPr id="381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115" y="21600"/>
                      <a:pt x="6630" y="132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2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630" y="13200"/>
                      <a:pt x="14115" y="216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822" name="Google Shape;5485;p57"/>
            <p:cNvSpPr/>
            <p:nvPr/>
          </p:nvSpPr>
          <p:spPr>
            <a:xfrm>
              <a:off x="1525804" y="81682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123" y="10800"/>
                    <a:pt x="14477" y="15943"/>
                    <a:pt x="21600" y="21600"/>
                  </a:cubicBezTo>
                  <a:cubicBezTo>
                    <a:pt x="14477" y="15943"/>
                    <a:pt x="8043" y="8743"/>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25" name="Google Shape;5488;p57"/>
            <p:cNvGrpSpPr/>
            <p:nvPr/>
          </p:nvGrpSpPr>
          <p:grpSpPr>
            <a:xfrm>
              <a:off x="1520082" y="813995"/>
              <a:ext cx="12701" cy="12701"/>
              <a:chOff x="0" y="0"/>
              <a:chExt cx="12700" cy="12700"/>
            </a:xfrm>
          </p:grpSpPr>
          <p:sp>
            <p:nvSpPr>
              <p:cNvPr id="382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028" y="403"/>
                      <a:pt x="6546" y="1037"/>
                      <a:pt x="7959" y="3629"/>
                    </a:cubicBezTo>
                    <a:cubicBezTo>
                      <a:pt x="12199" y="10483"/>
                      <a:pt x="16755" y="1653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2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755" y="16531"/>
                      <a:pt x="12199" y="10483"/>
                      <a:pt x="7959" y="3629"/>
                    </a:cubicBezTo>
                    <a:cubicBezTo>
                      <a:pt x="6546" y="1037"/>
                      <a:pt x="3028" y="40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826" name="Google Shape;5492;p57"/>
            <p:cNvSpPr/>
            <p:nvPr/>
          </p:nvSpPr>
          <p:spPr>
            <a:xfrm>
              <a:off x="1470906" y="820365"/>
              <a:ext cx="38168" cy="396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27" y="0"/>
                  </a:moveTo>
                  <a:lnTo>
                    <a:pt x="17866" y="104"/>
                  </a:lnTo>
                  <a:cubicBezTo>
                    <a:pt x="17597" y="288"/>
                    <a:pt x="17328" y="518"/>
                    <a:pt x="17136" y="755"/>
                  </a:cubicBezTo>
                  <a:cubicBezTo>
                    <a:pt x="17082" y="1036"/>
                    <a:pt x="16867" y="1295"/>
                    <a:pt x="16598" y="1398"/>
                  </a:cubicBezTo>
                  <a:cubicBezTo>
                    <a:pt x="16306" y="1553"/>
                    <a:pt x="15891" y="1620"/>
                    <a:pt x="15460" y="1620"/>
                  </a:cubicBezTo>
                  <a:cubicBezTo>
                    <a:pt x="14861" y="1620"/>
                    <a:pt x="14223" y="1494"/>
                    <a:pt x="13801" y="1295"/>
                  </a:cubicBezTo>
                  <a:cubicBezTo>
                    <a:pt x="13731" y="1265"/>
                    <a:pt x="13639" y="1250"/>
                    <a:pt x="13532" y="1250"/>
                  </a:cubicBezTo>
                  <a:cubicBezTo>
                    <a:pt x="12879" y="1250"/>
                    <a:pt x="11603" y="1768"/>
                    <a:pt x="11349" y="2101"/>
                  </a:cubicBezTo>
                  <a:cubicBezTo>
                    <a:pt x="11326" y="2153"/>
                    <a:pt x="11296" y="2204"/>
                    <a:pt x="11242" y="2256"/>
                  </a:cubicBezTo>
                  <a:lnTo>
                    <a:pt x="11219" y="2278"/>
                  </a:lnTo>
                  <a:cubicBezTo>
                    <a:pt x="11165" y="2308"/>
                    <a:pt x="11134" y="2330"/>
                    <a:pt x="11080" y="2360"/>
                  </a:cubicBezTo>
                  <a:cubicBezTo>
                    <a:pt x="11027" y="2382"/>
                    <a:pt x="10973" y="2412"/>
                    <a:pt x="10919" y="2412"/>
                  </a:cubicBezTo>
                  <a:lnTo>
                    <a:pt x="10573" y="2412"/>
                  </a:lnTo>
                  <a:lnTo>
                    <a:pt x="10466" y="2382"/>
                  </a:lnTo>
                  <a:lnTo>
                    <a:pt x="10412" y="2382"/>
                  </a:lnTo>
                  <a:lnTo>
                    <a:pt x="10304" y="2360"/>
                  </a:lnTo>
                  <a:lnTo>
                    <a:pt x="10251" y="2330"/>
                  </a:lnTo>
                  <a:lnTo>
                    <a:pt x="10143" y="2278"/>
                  </a:lnTo>
                  <a:lnTo>
                    <a:pt x="10112" y="2278"/>
                  </a:lnTo>
                  <a:lnTo>
                    <a:pt x="9982" y="2204"/>
                  </a:lnTo>
                  <a:lnTo>
                    <a:pt x="9928" y="2204"/>
                  </a:lnTo>
                  <a:lnTo>
                    <a:pt x="9843" y="2123"/>
                  </a:lnTo>
                  <a:lnTo>
                    <a:pt x="9790" y="2101"/>
                  </a:lnTo>
                  <a:lnTo>
                    <a:pt x="9682" y="2049"/>
                  </a:lnTo>
                  <a:lnTo>
                    <a:pt x="9659" y="2019"/>
                  </a:lnTo>
                  <a:lnTo>
                    <a:pt x="9521" y="1945"/>
                  </a:lnTo>
                  <a:cubicBezTo>
                    <a:pt x="9175" y="1709"/>
                    <a:pt x="8660" y="1428"/>
                    <a:pt x="8391" y="1428"/>
                  </a:cubicBezTo>
                  <a:cubicBezTo>
                    <a:pt x="7638" y="1583"/>
                    <a:pt x="6916" y="1761"/>
                    <a:pt x="6186" y="2019"/>
                  </a:cubicBezTo>
                  <a:lnTo>
                    <a:pt x="6055" y="1945"/>
                  </a:lnTo>
                  <a:lnTo>
                    <a:pt x="5463" y="2123"/>
                  </a:lnTo>
                  <a:lnTo>
                    <a:pt x="5433" y="2382"/>
                  </a:lnTo>
                  <a:lnTo>
                    <a:pt x="5433" y="2848"/>
                  </a:lnTo>
                  <a:lnTo>
                    <a:pt x="5410" y="3003"/>
                  </a:lnTo>
                  <a:lnTo>
                    <a:pt x="5410" y="3262"/>
                  </a:lnTo>
                  <a:lnTo>
                    <a:pt x="5379" y="3447"/>
                  </a:lnTo>
                  <a:lnTo>
                    <a:pt x="5379" y="3499"/>
                  </a:lnTo>
                  <a:lnTo>
                    <a:pt x="5356" y="3676"/>
                  </a:lnTo>
                  <a:lnTo>
                    <a:pt x="5356" y="3728"/>
                  </a:lnTo>
                  <a:lnTo>
                    <a:pt x="5325" y="3913"/>
                  </a:lnTo>
                  <a:lnTo>
                    <a:pt x="5325" y="3965"/>
                  </a:lnTo>
                  <a:lnTo>
                    <a:pt x="5302" y="4120"/>
                  </a:lnTo>
                  <a:lnTo>
                    <a:pt x="5302" y="5259"/>
                  </a:lnTo>
                  <a:cubicBezTo>
                    <a:pt x="5302" y="5541"/>
                    <a:pt x="5517" y="5725"/>
                    <a:pt x="5863" y="5984"/>
                  </a:cubicBezTo>
                  <a:cubicBezTo>
                    <a:pt x="6216" y="6243"/>
                    <a:pt x="6701" y="6628"/>
                    <a:pt x="6701" y="7249"/>
                  </a:cubicBezTo>
                  <a:cubicBezTo>
                    <a:pt x="6701" y="7848"/>
                    <a:pt x="6239" y="8418"/>
                    <a:pt x="5863" y="8855"/>
                  </a:cubicBezTo>
                  <a:cubicBezTo>
                    <a:pt x="5702" y="9010"/>
                    <a:pt x="5571" y="9195"/>
                    <a:pt x="5463" y="9402"/>
                  </a:cubicBezTo>
                  <a:cubicBezTo>
                    <a:pt x="5325" y="10282"/>
                    <a:pt x="4196" y="10696"/>
                    <a:pt x="3366" y="10955"/>
                  </a:cubicBezTo>
                  <a:cubicBezTo>
                    <a:pt x="3097" y="11037"/>
                    <a:pt x="2958" y="11347"/>
                    <a:pt x="2774" y="11836"/>
                  </a:cubicBezTo>
                  <a:cubicBezTo>
                    <a:pt x="2613" y="12331"/>
                    <a:pt x="2313" y="12797"/>
                    <a:pt x="1936" y="13130"/>
                  </a:cubicBezTo>
                  <a:cubicBezTo>
                    <a:pt x="1644" y="13337"/>
                    <a:pt x="1537" y="13855"/>
                    <a:pt x="1452" y="14425"/>
                  </a:cubicBezTo>
                  <a:cubicBezTo>
                    <a:pt x="1375" y="14891"/>
                    <a:pt x="1237" y="15386"/>
                    <a:pt x="1053" y="15823"/>
                  </a:cubicBezTo>
                  <a:cubicBezTo>
                    <a:pt x="592" y="16858"/>
                    <a:pt x="353" y="17998"/>
                    <a:pt x="353" y="19115"/>
                  </a:cubicBezTo>
                  <a:lnTo>
                    <a:pt x="353" y="19581"/>
                  </a:lnTo>
                  <a:cubicBezTo>
                    <a:pt x="353" y="19684"/>
                    <a:pt x="353" y="19788"/>
                    <a:pt x="353" y="19891"/>
                  </a:cubicBezTo>
                  <a:lnTo>
                    <a:pt x="353" y="19995"/>
                  </a:lnTo>
                  <a:cubicBezTo>
                    <a:pt x="353" y="20121"/>
                    <a:pt x="323" y="20254"/>
                    <a:pt x="300" y="20379"/>
                  </a:cubicBezTo>
                  <a:lnTo>
                    <a:pt x="300" y="20431"/>
                  </a:lnTo>
                  <a:cubicBezTo>
                    <a:pt x="269" y="20564"/>
                    <a:pt x="269" y="20668"/>
                    <a:pt x="246" y="20772"/>
                  </a:cubicBezTo>
                  <a:lnTo>
                    <a:pt x="215" y="20875"/>
                  </a:lnTo>
                  <a:cubicBezTo>
                    <a:pt x="192" y="20979"/>
                    <a:pt x="161" y="21104"/>
                    <a:pt x="138" y="21208"/>
                  </a:cubicBezTo>
                  <a:lnTo>
                    <a:pt x="108" y="21289"/>
                  </a:lnTo>
                  <a:cubicBezTo>
                    <a:pt x="85" y="21393"/>
                    <a:pt x="54" y="21496"/>
                    <a:pt x="0" y="21600"/>
                  </a:cubicBezTo>
                  <a:lnTo>
                    <a:pt x="31" y="21600"/>
                  </a:lnTo>
                  <a:cubicBezTo>
                    <a:pt x="108" y="21600"/>
                    <a:pt x="192" y="21600"/>
                    <a:pt x="269" y="21570"/>
                  </a:cubicBezTo>
                  <a:cubicBezTo>
                    <a:pt x="353" y="21570"/>
                    <a:pt x="407" y="21548"/>
                    <a:pt x="484" y="21519"/>
                  </a:cubicBezTo>
                  <a:lnTo>
                    <a:pt x="538" y="21496"/>
                  </a:lnTo>
                  <a:lnTo>
                    <a:pt x="699" y="21445"/>
                  </a:lnTo>
                  <a:lnTo>
                    <a:pt x="753" y="21415"/>
                  </a:lnTo>
                  <a:lnTo>
                    <a:pt x="968" y="21312"/>
                  </a:lnTo>
                  <a:lnTo>
                    <a:pt x="1053" y="21289"/>
                  </a:lnTo>
                  <a:lnTo>
                    <a:pt x="1237" y="21208"/>
                  </a:lnTo>
                  <a:lnTo>
                    <a:pt x="1268" y="21208"/>
                  </a:lnTo>
                  <a:lnTo>
                    <a:pt x="1452" y="21134"/>
                  </a:lnTo>
                  <a:lnTo>
                    <a:pt x="1721" y="21030"/>
                  </a:lnTo>
                  <a:lnTo>
                    <a:pt x="2021" y="20927"/>
                  </a:lnTo>
                  <a:lnTo>
                    <a:pt x="2075" y="20927"/>
                  </a:lnTo>
                  <a:lnTo>
                    <a:pt x="2313" y="20845"/>
                  </a:lnTo>
                  <a:lnTo>
                    <a:pt x="2505" y="20794"/>
                  </a:lnTo>
                  <a:lnTo>
                    <a:pt x="2613" y="20772"/>
                  </a:lnTo>
                  <a:lnTo>
                    <a:pt x="2905" y="20690"/>
                  </a:lnTo>
                  <a:lnTo>
                    <a:pt x="3204" y="20616"/>
                  </a:lnTo>
                  <a:lnTo>
                    <a:pt x="3819" y="20431"/>
                  </a:lnTo>
                  <a:lnTo>
                    <a:pt x="3873" y="20431"/>
                  </a:lnTo>
                  <a:cubicBezTo>
                    <a:pt x="4603" y="20224"/>
                    <a:pt x="5194" y="20098"/>
                    <a:pt x="5379" y="20047"/>
                  </a:cubicBezTo>
                  <a:lnTo>
                    <a:pt x="5517" y="20047"/>
                  </a:lnTo>
                  <a:lnTo>
                    <a:pt x="8691" y="19788"/>
                  </a:lnTo>
                  <a:cubicBezTo>
                    <a:pt x="9305" y="18234"/>
                    <a:pt x="10466" y="15875"/>
                    <a:pt x="12102" y="15408"/>
                  </a:cubicBezTo>
                  <a:cubicBezTo>
                    <a:pt x="12794" y="15209"/>
                    <a:pt x="13616" y="15113"/>
                    <a:pt x="14515" y="15113"/>
                  </a:cubicBezTo>
                  <a:cubicBezTo>
                    <a:pt x="15468" y="15113"/>
                    <a:pt x="16498" y="15224"/>
                    <a:pt x="17543" y="15438"/>
                  </a:cubicBezTo>
                  <a:lnTo>
                    <a:pt x="17620" y="15253"/>
                  </a:lnTo>
                  <a:lnTo>
                    <a:pt x="17650" y="15150"/>
                  </a:lnTo>
                  <a:lnTo>
                    <a:pt x="17781" y="14868"/>
                  </a:lnTo>
                  <a:lnTo>
                    <a:pt x="17889" y="14632"/>
                  </a:lnTo>
                  <a:lnTo>
                    <a:pt x="17919" y="14528"/>
                  </a:lnTo>
                  <a:lnTo>
                    <a:pt x="17996" y="14402"/>
                  </a:lnTo>
                  <a:lnTo>
                    <a:pt x="18027" y="14321"/>
                  </a:lnTo>
                  <a:lnTo>
                    <a:pt x="18081" y="14195"/>
                  </a:lnTo>
                  <a:lnTo>
                    <a:pt x="18134" y="14114"/>
                  </a:lnTo>
                  <a:lnTo>
                    <a:pt x="18158" y="14010"/>
                  </a:lnTo>
                  <a:lnTo>
                    <a:pt x="18211" y="13936"/>
                  </a:lnTo>
                  <a:lnTo>
                    <a:pt x="18265" y="13855"/>
                  </a:lnTo>
                  <a:lnTo>
                    <a:pt x="18296" y="13803"/>
                  </a:lnTo>
                  <a:lnTo>
                    <a:pt x="18319" y="13729"/>
                  </a:lnTo>
                  <a:lnTo>
                    <a:pt x="18373" y="13678"/>
                  </a:lnTo>
                  <a:lnTo>
                    <a:pt x="18403" y="13596"/>
                  </a:lnTo>
                  <a:lnTo>
                    <a:pt x="18426" y="13544"/>
                  </a:lnTo>
                  <a:lnTo>
                    <a:pt x="18457" y="13493"/>
                  </a:lnTo>
                  <a:lnTo>
                    <a:pt x="18480" y="13441"/>
                  </a:lnTo>
                  <a:lnTo>
                    <a:pt x="18534" y="13419"/>
                  </a:lnTo>
                  <a:lnTo>
                    <a:pt x="18565" y="13367"/>
                  </a:lnTo>
                  <a:lnTo>
                    <a:pt x="18588" y="13337"/>
                  </a:lnTo>
                  <a:lnTo>
                    <a:pt x="18619" y="13285"/>
                  </a:lnTo>
                  <a:lnTo>
                    <a:pt x="18642" y="13263"/>
                  </a:lnTo>
                  <a:lnTo>
                    <a:pt x="18642" y="13234"/>
                  </a:lnTo>
                  <a:lnTo>
                    <a:pt x="18672" y="13212"/>
                  </a:lnTo>
                  <a:lnTo>
                    <a:pt x="18695" y="13182"/>
                  </a:lnTo>
                  <a:lnTo>
                    <a:pt x="18749" y="13130"/>
                  </a:lnTo>
                  <a:cubicBezTo>
                    <a:pt x="19879" y="12043"/>
                    <a:pt x="21200" y="10097"/>
                    <a:pt x="21385" y="8647"/>
                  </a:cubicBezTo>
                  <a:cubicBezTo>
                    <a:pt x="21546" y="7405"/>
                    <a:pt x="21600" y="6110"/>
                    <a:pt x="21600" y="5622"/>
                  </a:cubicBezTo>
                  <a:lnTo>
                    <a:pt x="19933" y="4194"/>
                  </a:lnTo>
                  <a:lnTo>
                    <a:pt x="19502" y="1295"/>
                  </a:lnTo>
                  <a:lnTo>
                    <a:pt x="18027"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29" name="Google Shape;5509;p57"/>
            <p:cNvGrpSpPr/>
            <p:nvPr/>
          </p:nvGrpSpPr>
          <p:grpSpPr>
            <a:xfrm>
              <a:off x="1477150" y="817010"/>
              <a:ext cx="12701" cy="12701"/>
              <a:chOff x="0" y="0"/>
              <a:chExt cx="12699" cy="12700"/>
            </a:xfrm>
          </p:grpSpPr>
          <p:sp>
            <p:nvSpPr>
              <p:cNvPr id="382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24" y="5049"/>
                      <a:pt x="7150" y="11782"/>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2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150" y="11782"/>
                      <a:pt x="14224" y="5049"/>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832" name="Google Shape;5526;p57"/>
            <p:cNvGrpSpPr/>
            <p:nvPr/>
          </p:nvGrpSpPr>
          <p:grpSpPr>
            <a:xfrm>
              <a:off x="1497427" y="815735"/>
              <a:ext cx="12701" cy="11313"/>
              <a:chOff x="0" y="0"/>
              <a:chExt cx="12700" cy="11311"/>
            </a:xfrm>
          </p:grpSpPr>
          <p:sp>
            <p:nvSpPr>
              <p:cNvPr id="3830" name="Линия"/>
              <p:cNvSpPr/>
              <p:nvPr/>
            </p:nvSpPr>
            <p:spPr>
              <a:xfrm>
                <a:off x="-1" y="0"/>
                <a:ext cx="12702" cy="1131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831" name="Линия"/>
              <p:cNvSpPr/>
              <p:nvPr/>
            </p:nvSpPr>
            <p:spPr>
              <a:xfrm flipH="1" flipV="1">
                <a:off x="-1" y="0"/>
                <a:ext cx="12702" cy="1131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833" name="Google Shape;5531;p57"/>
            <p:cNvSpPr/>
            <p:nvPr/>
          </p:nvSpPr>
          <p:spPr>
            <a:xfrm>
              <a:off x="1670075" y="485449"/>
              <a:ext cx="126720" cy="738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72" y="0"/>
                  </a:moveTo>
                  <a:lnTo>
                    <a:pt x="146" y="1307"/>
                  </a:lnTo>
                  <a:lnTo>
                    <a:pt x="0" y="10572"/>
                  </a:lnTo>
                  <a:lnTo>
                    <a:pt x="16" y="10572"/>
                  </a:lnTo>
                  <a:cubicBezTo>
                    <a:pt x="56" y="10599"/>
                    <a:pt x="104" y="10627"/>
                    <a:pt x="146" y="10655"/>
                  </a:cubicBezTo>
                  <a:lnTo>
                    <a:pt x="162" y="10655"/>
                  </a:lnTo>
                  <a:cubicBezTo>
                    <a:pt x="211" y="10667"/>
                    <a:pt x="259" y="10695"/>
                    <a:pt x="315" y="10711"/>
                  </a:cubicBezTo>
                  <a:lnTo>
                    <a:pt x="347" y="10723"/>
                  </a:lnTo>
                  <a:cubicBezTo>
                    <a:pt x="396" y="10738"/>
                    <a:pt x="454" y="10766"/>
                    <a:pt x="509" y="10778"/>
                  </a:cubicBezTo>
                  <a:lnTo>
                    <a:pt x="542" y="10778"/>
                  </a:lnTo>
                  <a:cubicBezTo>
                    <a:pt x="606" y="10794"/>
                    <a:pt x="671" y="10794"/>
                    <a:pt x="736" y="10806"/>
                  </a:cubicBezTo>
                  <a:cubicBezTo>
                    <a:pt x="754" y="10814"/>
                    <a:pt x="775" y="10818"/>
                    <a:pt x="794" y="10818"/>
                  </a:cubicBezTo>
                  <a:cubicBezTo>
                    <a:pt x="849" y="10818"/>
                    <a:pt x="907" y="10790"/>
                    <a:pt x="956" y="10738"/>
                  </a:cubicBezTo>
                  <a:cubicBezTo>
                    <a:pt x="1021" y="10627"/>
                    <a:pt x="1021" y="10349"/>
                    <a:pt x="1021" y="10139"/>
                  </a:cubicBezTo>
                  <a:lnTo>
                    <a:pt x="1021" y="10043"/>
                  </a:lnTo>
                  <a:cubicBezTo>
                    <a:pt x="1021" y="9666"/>
                    <a:pt x="1222" y="9304"/>
                    <a:pt x="1312" y="9165"/>
                  </a:cubicBezTo>
                  <a:cubicBezTo>
                    <a:pt x="1490" y="8899"/>
                    <a:pt x="1759" y="8617"/>
                    <a:pt x="2016" y="8617"/>
                  </a:cubicBezTo>
                  <a:cubicBezTo>
                    <a:pt x="2037" y="8617"/>
                    <a:pt x="2060" y="8621"/>
                    <a:pt x="2081" y="8625"/>
                  </a:cubicBezTo>
                  <a:cubicBezTo>
                    <a:pt x="2088" y="8625"/>
                    <a:pt x="2095" y="8625"/>
                    <a:pt x="2101" y="8625"/>
                  </a:cubicBezTo>
                  <a:cubicBezTo>
                    <a:pt x="2192" y="8625"/>
                    <a:pt x="2224" y="8534"/>
                    <a:pt x="2284" y="8220"/>
                  </a:cubicBezTo>
                  <a:cubicBezTo>
                    <a:pt x="2324" y="8041"/>
                    <a:pt x="2372" y="7791"/>
                    <a:pt x="2518" y="7791"/>
                  </a:cubicBezTo>
                  <a:cubicBezTo>
                    <a:pt x="2599" y="7791"/>
                    <a:pt x="2842" y="7679"/>
                    <a:pt x="2916" y="7469"/>
                  </a:cubicBezTo>
                  <a:cubicBezTo>
                    <a:pt x="2965" y="7318"/>
                    <a:pt x="3053" y="7234"/>
                    <a:pt x="3150" y="7219"/>
                  </a:cubicBezTo>
                  <a:cubicBezTo>
                    <a:pt x="3175" y="7215"/>
                    <a:pt x="3198" y="7215"/>
                    <a:pt x="3224" y="7215"/>
                  </a:cubicBezTo>
                  <a:cubicBezTo>
                    <a:pt x="3296" y="7215"/>
                    <a:pt x="3370" y="7230"/>
                    <a:pt x="3444" y="7262"/>
                  </a:cubicBezTo>
                  <a:cubicBezTo>
                    <a:pt x="3671" y="7358"/>
                    <a:pt x="3881" y="7540"/>
                    <a:pt x="4050" y="7803"/>
                  </a:cubicBezTo>
                  <a:cubicBezTo>
                    <a:pt x="4180" y="8025"/>
                    <a:pt x="4529" y="8152"/>
                    <a:pt x="4812" y="8247"/>
                  </a:cubicBezTo>
                  <a:lnTo>
                    <a:pt x="4950" y="8303"/>
                  </a:lnTo>
                  <a:cubicBezTo>
                    <a:pt x="5404" y="8486"/>
                    <a:pt x="5501" y="10321"/>
                    <a:pt x="5517" y="10778"/>
                  </a:cubicBezTo>
                  <a:cubicBezTo>
                    <a:pt x="5703" y="10905"/>
                    <a:pt x="6464" y="10945"/>
                    <a:pt x="6797" y="10961"/>
                  </a:cubicBezTo>
                  <a:cubicBezTo>
                    <a:pt x="7015" y="10973"/>
                    <a:pt x="7177" y="10973"/>
                    <a:pt x="7258" y="11001"/>
                  </a:cubicBezTo>
                  <a:cubicBezTo>
                    <a:pt x="7494" y="11056"/>
                    <a:pt x="7582" y="11446"/>
                    <a:pt x="7672" y="11807"/>
                  </a:cubicBezTo>
                  <a:cubicBezTo>
                    <a:pt x="7721" y="12057"/>
                    <a:pt x="7792" y="12296"/>
                    <a:pt x="7883" y="12502"/>
                  </a:cubicBezTo>
                  <a:cubicBezTo>
                    <a:pt x="7915" y="12586"/>
                    <a:pt x="7948" y="12657"/>
                    <a:pt x="7971" y="12741"/>
                  </a:cubicBezTo>
                  <a:cubicBezTo>
                    <a:pt x="8158" y="13229"/>
                    <a:pt x="8320" y="13758"/>
                    <a:pt x="8450" y="14314"/>
                  </a:cubicBezTo>
                  <a:lnTo>
                    <a:pt x="8459" y="14370"/>
                  </a:lnTo>
                  <a:cubicBezTo>
                    <a:pt x="8498" y="14509"/>
                    <a:pt x="8790" y="14799"/>
                    <a:pt x="8984" y="14993"/>
                  </a:cubicBezTo>
                  <a:cubicBezTo>
                    <a:pt x="9276" y="15287"/>
                    <a:pt x="9593" y="15593"/>
                    <a:pt x="9723" y="15927"/>
                  </a:cubicBezTo>
                  <a:cubicBezTo>
                    <a:pt x="9908" y="16412"/>
                    <a:pt x="10549" y="16968"/>
                    <a:pt x="11107" y="17301"/>
                  </a:cubicBezTo>
                  <a:cubicBezTo>
                    <a:pt x="11382" y="17484"/>
                    <a:pt x="11651" y="17874"/>
                    <a:pt x="11877" y="18219"/>
                  </a:cubicBezTo>
                  <a:cubicBezTo>
                    <a:pt x="12035" y="18454"/>
                    <a:pt x="12250" y="18775"/>
                    <a:pt x="12343" y="18775"/>
                  </a:cubicBezTo>
                  <a:cubicBezTo>
                    <a:pt x="12343" y="18775"/>
                    <a:pt x="12345" y="18775"/>
                    <a:pt x="12347" y="18775"/>
                  </a:cubicBezTo>
                  <a:cubicBezTo>
                    <a:pt x="12363" y="18771"/>
                    <a:pt x="12382" y="18771"/>
                    <a:pt x="12403" y="18771"/>
                  </a:cubicBezTo>
                  <a:cubicBezTo>
                    <a:pt x="12748" y="18771"/>
                    <a:pt x="13416" y="19328"/>
                    <a:pt x="13555" y="19443"/>
                  </a:cubicBezTo>
                  <a:lnTo>
                    <a:pt x="13627" y="19498"/>
                  </a:lnTo>
                  <a:lnTo>
                    <a:pt x="13717" y="20778"/>
                  </a:lnTo>
                  <a:cubicBezTo>
                    <a:pt x="13733" y="20778"/>
                    <a:pt x="13757" y="20766"/>
                    <a:pt x="13782" y="20766"/>
                  </a:cubicBezTo>
                  <a:lnTo>
                    <a:pt x="13789" y="20766"/>
                  </a:lnTo>
                  <a:cubicBezTo>
                    <a:pt x="13798" y="20758"/>
                    <a:pt x="13808" y="20754"/>
                    <a:pt x="13819" y="20754"/>
                  </a:cubicBezTo>
                  <a:cubicBezTo>
                    <a:pt x="13831" y="20754"/>
                    <a:pt x="13842" y="20758"/>
                    <a:pt x="13854" y="20766"/>
                  </a:cubicBezTo>
                  <a:cubicBezTo>
                    <a:pt x="13935" y="20766"/>
                    <a:pt x="14016" y="20778"/>
                    <a:pt x="14090" y="20833"/>
                  </a:cubicBezTo>
                  <a:cubicBezTo>
                    <a:pt x="14113" y="20849"/>
                    <a:pt x="14138" y="20861"/>
                    <a:pt x="14155" y="20877"/>
                  </a:cubicBezTo>
                  <a:lnTo>
                    <a:pt x="14219" y="20933"/>
                  </a:lnTo>
                  <a:lnTo>
                    <a:pt x="14226" y="20944"/>
                  </a:lnTo>
                  <a:lnTo>
                    <a:pt x="14284" y="21000"/>
                  </a:lnTo>
                  <a:lnTo>
                    <a:pt x="14291" y="21000"/>
                  </a:lnTo>
                  <a:lnTo>
                    <a:pt x="14340" y="21060"/>
                  </a:lnTo>
                  <a:lnTo>
                    <a:pt x="14356" y="21088"/>
                  </a:lnTo>
                  <a:lnTo>
                    <a:pt x="14405" y="21143"/>
                  </a:lnTo>
                  <a:cubicBezTo>
                    <a:pt x="14495" y="21266"/>
                    <a:pt x="14608" y="21366"/>
                    <a:pt x="14729" y="21393"/>
                  </a:cubicBezTo>
                  <a:cubicBezTo>
                    <a:pt x="14761" y="21393"/>
                    <a:pt x="14786" y="21405"/>
                    <a:pt x="14810" y="21405"/>
                  </a:cubicBezTo>
                  <a:lnTo>
                    <a:pt x="14835" y="21421"/>
                  </a:lnTo>
                  <a:cubicBezTo>
                    <a:pt x="14858" y="21421"/>
                    <a:pt x="14874" y="21433"/>
                    <a:pt x="14891" y="21449"/>
                  </a:cubicBezTo>
                  <a:lnTo>
                    <a:pt x="14923" y="21461"/>
                  </a:lnTo>
                  <a:lnTo>
                    <a:pt x="14988" y="21517"/>
                  </a:lnTo>
                  <a:lnTo>
                    <a:pt x="15004" y="21532"/>
                  </a:lnTo>
                  <a:cubicBezTo>
                    <a:pt x="15030" y="21544"/>
                    <a:pt x="15062" y="21572"/>
                    <a:pt x="15085" y="21600"/>
                  </a:cubicBezTo>
                  <a:cubicBezTo>
                    <a:pt x="15111" y="21544"/>
                    <a:pt x="15117" y="21449"/>
                    <a:pt x="15117" y="21378"/>
                  </a:cubicBezTo>
                  <a:lnTo>
                    <a:pt x="15117" y="21310"/>
                  </a:lnTo>
                  <a:cubicBezTo>
                    <a:pt x="15134" y="21211"/>
                    <a:pt x="15143" y="21099"/>
                    <a:pt x="15159" y="20988"/>
                  </a:cubicBezTo>
                  <a:cubicBezTo>
                    <a:pt x="15159" y="20960"/>
                    <a:pt x="15175" y="20933"/>
                    <a:pt x="15175" y="20889"/>
                  </a:cubicBezTo>
                  <a:cubicBezTo>
                    <a:pt x="15192" y="20821"/>
                    <a:pt x="15198" y="20750"/>
                    <a:pt x="15215" y="20682"/>
                  </a:cubicBezTo>
                  <a:cubicBezTo>
                    <a:pt x="15224" y="20654"/>
                    <a:pt x="15231" y="20611"/>
                    <a:pt x="15247" y="20571"/>
                  </a:cubicBezTo>
                  <a:cubicBezTo>
                    <a:pt x="15256" y="20543"/>
                    <a:pt x="15273" y="20460"/>
                    <a:pt x="15296" y="20404"/>
                  </a:cubicBezTo>
                  <a:cubicBezTo>
                    <a:pt x="15312" y="20349"/>
                    <a:pt x="15312" y="20333"/>
                    <a:pt x="15328" y="20293"/>
                  </a:cubicBezTo>
                  <a:cubicBezTo>
                    <a:pt x="15337" y="20265"/>
                    <a:pt x="15370" y="20194"/>
                    <a:pt x="15386" y="20138"/>
                  </a:cubicBezTo>
                  <a:cubicBezTo>
                    <a:pt x="15409" y="20098"/>
                    <a:pt x="15409" y="20082"/>
                    <a:pt x="15425" y="20043"/>
                  </a:cubicBezTo>
                  <a:cubicBezTo>
                    <a:pt x="15441" y="20015"/>
                    <a:pt x="15474" y="19943"/>
                    <a:pt x="15506" y="19888"/>
                  </a:cubicBezTo>
                  <a:cubicBezTo>
                    <a:pt x="15532" y="19848"/>
                    <a:pt x="15532" y="19848"/>
                    <a:pt x="15548" y="19820"/>
                  </a:cubicBezTo>
                  <a:cubicBezTo>
                    <a:pt x="15587" y="19749"/>
                    <a:pt x="15629" y="19681"/>
                    <a:pt x="15678" y="19610"/>
                  </a:cubicBezTo>
                  <a:cubicBezTo>
                    <a:pt x="15684" y="19610"/>
                    <a:pt x="15694" y="19598"/>
                    <a:pt x="15701" y="19582"/>
                  </a:cubicBezTo>
                  <a:cubicBezTo>
                    <a:pt x="15749" y="19471"/>
                    <a:pt x="15733" y="19332"/>
                    <a:pt x="15620" y="18930"/>
                  </a:cubicBezTo>
                  <a:cubicBezTo>
                    <a:pt x="15532" y="18608"/>
                    <a:pt x="15435" y="18235"/>
                    <a:pt x="15474" y="17846"/>
                  </a:cubicBezTo>
                  <a:cubicBezTo>
                    <a:pt x="15490" y="17651"/>
                    <a:pt x="15296" y="17401"/>
                    <a:pt x="15117" y="17190"/>
                  </a:cubicBezTo>
                  <a:cubicBezTo>
                    <a:pt x="14891" y="16928"/>
                    <a:pt x="14631" y="16622"/>
                    <a:pt x="14689" y="16177"/>
                  </a:cubicBezTo>
                  <a:cubicBezTo>
                    <a:pt x="14761" y="15621"/>
                    <a:pt x="15175" y="15494"/>
                    <a:pt x="15539" y="15383"/>
                  </a:cubicBezTo>
                  <a:cubicBezTo>
                    <a:pt x="15684" y="15355"/>
                    <a:pt x="15830" y="15299"/>
                    <a:pt x="15969" y="15216"/>
                  </a:cubicBezTo>
                  <a:cubicBezTo>
                    <a:pt x="16050" y="15160"/>
                    <a:pt x="16066" y="15021"/>
                    <a:pt x="16089" y="14731"/>
                  </a:cubicBezTo>
                  <a:cubicBezTo>
                    <a:pt x="16106" y="14437"/>
                    <a:pt x="16138" y="13980"/>
                    <a:pt x="16446" y="13980"/>
                  </a:cubicBezTo>
                  <a:cubicBezTo>
                    <a:pt x="16666" y="13980"/>
                    <a:pt x="16786" y="13575"/>
                    <a:pt x="16900" y="12991"/>
                  </a:cubicBezTo>
                  <a:cubicBezTo>
                    <a:pt x="16974" y="12614"/>
                    <a:pt x="17166" y="12546"/>
                    <a:pt x="17344" y="12546"/>
                  </a:cubicBezTo>
                  <a:cubicBezTo>
                    <a:pt x="17404" y="12546"/>
                    <a:pt x="17464" y="12554"/>
                    <a:pt x="17515" y="12558"/>
                  </a:cubicBezTo>
                  <a:cubicBezTo>
                    <a:pt x="17578" y="12566"/>
                    <a:pt x="17640" y="12574"/>
                    <a:pt x="17696" y="12574"/>
                  </a:cubicBezTo>
                  <a:cubicBezTo>
                    <a:pt x="17786" y="12574"/>
                    <a:pt x="17867" y="12554"/>
                    <a:pt x="17922" y="12475"/>
                  </a:cubicBezTo>
                  <a:cubicBezTo>
                    <a:pt x="18128" y="12220"/>
                    <a:pt x="18443" y="11962"/>
                    <a:pt x="18686" y="11962"/>
                  </a:cubicBezTo>
                  <a:cubicBezTo>
                    <a:pt x="18719" y="11962"/>
                    <a:pt x="18751" y="11966"/>
                    <a:pt x="18781" y="11974"/>
                  </a:cubicBezTo>
                  <a:cubicBezTo>
                    <a:pt x="18878" y="12002"/>
                    <a:pt x="18959" y="12101"/>
                    <a:pt x="19008" y="12240"/>
                  </a:cubicBezTo>
                  <a:lnTo>
                    <a:pt x="19015" y="12268"/>
                  </a:lnTo>
                  <a:lnTo>
                    <a:pt x="19024" y="12296"/>
                  </a:lnTo>
                  <a:lnTo>
                    <a:pt x="19024" y="12614"/>
                  </a:lnTo>
                  <a:cubicBezTo>
                    <a:pt x="19024" y="12629"/>
                    <a:pt x="19024" y="12657"/>
                    <a:pt x="19015" y="12669"/>
                  </a:cubicBezTo>
                  <a:lnTo>
                    <a:pt x="19008" y="12713"/>
                  </a:lnTo>
                  <a:cubicBezTo>
                    <a:pt x="19008" y="12741"/>
                    <a:pt x="18999" y="12769"/>
                    <a:pt x="18992" y="12796"/>
                  </a:cubicBezTo>
                  <a:lnTo>
                    <a:pt x="18992" y="12824"/>
                  </a:lnTo>
                  <a:cubicBezTo>
                    <a:pt x="18982" y="12868"/>
                    <a:pt x="18976" y="12908"/>
                    <a:pt x="18959" y="12951"/>
                  </a:cubicBezTo>
                  <a:lnTo>
                    <a:pt x="18959" y="12963"/>
                  </a:lnTo>
                  <a:cubicBezTo>
                    <a:pt x="18950" y="13007"/>
                    <a:pt x="18943" y="13062"/>
                    <a:pt x="18927" y="13102"/>
                  </a:cubicBezTo>
                  <a:lnTo>
                    <a:pt x="18911" y="13158"/>
                  </a:lnTo>
                  <a:lnTo>
                    <a:pt x="18878" y="13285"/>
                  </a:lnTo>
                  <a:lnTo>
                    <a:pt x="18862" y="13353"/>
                  </a:lnTo>
                  <a:lnTo>
                    <a:pt x="18820" y="13480"/>
                  </a:lnTo>
                  <a:lnTo>
                    <a:pt x="18797" y="13563"/>
                  </a:lnTo>
                  <a:lnTo>
                    <a:pt x="18749" y="13702"/>
                  </a:lnTo>
                  <a:lnTo>
                    <a:pt x="18716" y="13797"/>
                  </a:lnTo>
                  <a:lnTo>
                    <a:pt x="18691" y="13869"/>
                  </a:lnTo>
                  <a:lnTo>
                    <a:pt x="18788" y="13853"/>
                  </a:lnTo>
                  <a:cubicBezTo>
                    <a:pt x="18966" y="13825"/>
                    <a:pt x="19154" y="13797"/>
                    <a:pt x="19306" y="13742"/>
                  </a:cubicBezTo>
                  <a:lnTo>
                    <a:pt x="19332" y="13742"/>
                  </a:lnTo>
                  <a:cubicBezTo>
                    <a:pt x="19566" y="13674"/>
                    <a:pt x="19728" y="13603"/>
                    <a:pt x="19769" y="13535"/>
                  </a:cubicBezTo>
                  <a:cubicBezTo>
                    <a:pt x="19776" y="13507"/>
                    <a:pt x="19792" y="13492"/>
                    <a:pt x="19802" y="13480"/>
                  </a:cubicBezTo>
                  <a:cubicBezTo>
                    <a:pt x="19809" y="13480"/>
                    <a:pt x="19818" y="13464"/>
                    <a:pt x="19825" y="13452"/>
                  </a:cubicBezTo>
                  <a:cubicBezTo>
                    <a:pt x="19841" y="13436"/>
                    <a:pt x="19850" y="13424"/>
                    <a:pt x="19873" y="13408"/>
                  </a:cubicBezTo>
                  <a:lnTo>
                    <a:pt x="19883" y="13408"/>
                  </a:lnTo>
                  <a:cubicBezTo>
                    <a:pt x="19899" y="13396"/>
                    <a:pt x="19915" y="13380"/>
                    <a:pt x="19931" y="13380"/>
                  </a:cubicBezTo>
                  <a:lnTo>
                    <a:pt x="19980" y="13380"/>
                  </a:lnTo>
                  <a:cubicBezTo>
                    <a:pt x="20100" y="13380"/>
                    <a:pt x="20214" y="13396"/>
                    <a:pt x="20336" y="13452"/>
                  </a:cubicBezTo>
                  <a:cubicBezTo>
                    <a:pt x="20461" y="13488"/>
                    <a:pt x="20568" y="13515"/>
                    <a:pt x="20656" y="13515"/>
                  </a:cubicBezTo>
                  <a:cubicBezTo>
                    <a:pt x="20790" y="13515"/>
                    <a:pt x="20883" y="13452"/>
                    <a:pt x="20936" y="13269"/>
                  </a:cubicBezTo>
                  <a:cubicBezTo>
                    <a:pt x="21089" y="12753"/>
                    <a:pt x="21406" y="12657"/>
                    <a:pt x="21591" y="12586"/>
                  </a:cubicBezTo>
                  <a:lnTo>
                    <a:pt x="21600" y="12586"/>
                  </a:lnTo>
                  <a:cubicBezTo>
                    <a:pt x="21584" y="12558"/>
                    <a:pt x="21558" y="12518"/>
                    <a:pt x="21526" y="12475"/>
                  </a:cubicBezTo>
                  <a:cubicBezTo>
                    <a:pt x="21008" y="11724"/>
                    <a:pt x="20401" y="11167"/>
                    <a:pt x="20126" y="11044"/>
                  </a:cubicBezTo>
                  <a:cubicBezTo>
                    <a:pt x="20100" y="11028"/>
                    <a:pt x="20077" y="11028"/>
                    <a:pt x="20052" y="11017"/>
                  </a:cubicBezTo>
                  <a:lnTo>
                    <a:pt x="20012" y="11017"/>
                  </a:lnTo>
                  <a:cubicBezTo>
                    <a:pt x="19931" y="11322"/>
                    <a:pt x="19760" y="11529"/>
                    <a:pt x="19566" y="11557"/>
                  </a:cubicBezTo>
                  <a:cubicBezTo>
                    <a:pt x="19505" y="11581"/>
                    <a:pt x="19441" y="11593"/>
                    <a:pt x="19371" y="11593"/>
                  </a:cubicBezTo>
                  <a:cubicBezTo>
                    <a:pt x="19151" y="11593"/>
                    <a:pt x="18913" y="11465"/>
                    <a:pt x="18765" y="11156"/>
                  </a:cubicBezTo>
                  <a:lnTo>
                    <a:pt x="18716" y="11056"/>
                  </a:lnTo>
                  <a:cubicBezTo>
                    <a:pt x="18619" y="10822"/>
                    <a:pt x="18496" y="10639"/>
                    <a:pt x="18351" y="10516"/>
                  </a:cubicBezTo>
                  <a:cubicBezTo>
                    <a:pt x="18307" y="10484"/>
                    <a:pt x="18246" y="10456"/>
                    <a:pt x="18159" y="10456"/>
                  </a:cubicBezTo>
                  <a:cubicBezTo>
                    <a:pt x="18082" y="10456"/>
                    <a:pt x="17985" y="10480"/>
                    <a:pt x="17865" y="10544"/>
                  </a:cubicBezTo>
                  <a:lnTo>
                    <a:pt x="17858" y="10544"/>
                  </a:lnTo>
                  <a:cubicBezTo>
                    <a:pt x="17816" y="10572"/>
                    <a:pt x="17774" y="10599"/>
                    <a:pt x="17735" y="10627"/>
                  </a:cubicBezTo>
                  <a:cubicBezTo>
                    <a:pt x="16990" y="11140"/>
                    <a:pt x="16569" y="11767"/>
                    <a:pt x="16527" y="12141"/>
                  </a:cubicBezTo>
                  <a:cubicBezTo>
                    <a:pt x="16478" y="12530"/>
                    <a:pt x="16309" y="12852"/>
                    <a:pt x="16089" y="12991"/>
                  </a:cubicBezTo>
                  <a:lnTo>
                    <a:pt x="16050" y="13007"/>
                  </a:lnTo>
                  <a:lnTo>
                    <a:pt x="15953" y="13007"/>
                  </a:lnTo>
                  <a:cubicBezTo>
                    <a:pt x="15814" y="13007"/>
                    <a:pt x="15661" y="12852"/>
                    <a:pt x="15636" y="12447"/>
                  </a:cubicBezTo>
                  <a:cubicBezTo>
                    <a:pt x="15597" y="11934"/>
                    <a:pt x="15036" y="11696"/>
                    <a:pt x="14696" y="11557"/>
                  </a:cubicBezTo>
                  <a:cubicBezTo>
                    <a:pt x="14560" y="11517"/>
                    <a:pt x="14421" y="11501"/>
                    <a:pt x="14284" y="11501"/>
                  </a:cubicBezTo>
                  <a:cubicBezTo>
                    <a:pt x="13951" y="11501"/>
                    <a:pt x="13539" y="11501"/>
                    <a:pt x="13481" y="10822"/>
                  </a:cubicBezTo>
                  <a:cubicBezTo>
                    <a:pt x="13465" y="10556"/>
                    <a:pt x="13319" y="10222"/>
                    <a:pt x="13183" y="9904"/>
                  </a:cubicBezTo>
                  <a:cubicBezTo>
                    <a:pt x="13002" y="9487"/>
                    <a:pt x="12817" y="9054"/>
                    <a:pt x="12785" y="8581"/>
                  </a:cubicBezTo>
                  <a:cubicBezTo>
                    <a:pt x="12775" y="8359"/>
                    <a:pt x="12768" y="8124"/>
                    <a:pt x="12768" y="7886"/>
                  </a:cubicBezTo>
                  <a:cubicBezTo>
                    <a:pt x="12768" y="7246"/>
                    <a:pt x="12759" y="6829"/>
                    <a:pt x="12597" y="6746"/>
                  </a:cubicBezTo>
                  <a:cubicBezTo>
                    <a:pt x="12354" y="6650"/>
                    <a:pt x="12176" y="6301"/>
                    <a:pt x="12014" y="5995"/>
                  </a:cubicBezTo>
                  <a:cubicBezTo>
                    <a:pt x="11884" y="5733"/>
                    <a:pt x="11748" y="5467"/>
                    <a:pt x="11634" y="5467"/>
                  </a:cubicBezTo>
                  <a:cubicBezTo>
                    <a:pt x="10095" y="5467"/>
                    <a:pt x="9220" y="5411"/>
                    <a:pt x="9033" y="5272"/>
                  </a:cubicBezTo>
                  <a:cubicBezTo>
                    <a:pt x="9026" y="5268"/>
                    <a:pt x="9014" y="5268"/>
                    <a:pt x="9003" y="5268"/>
                  </a:cubicBezTo>
                  <a:cubicBezTo>
                    <a:pt x="8894" y="5268"/>
                    <a:pt x="8630" y="5363"/>
                    <a:pt x="8443" y="5427"/>
                  </a:cubicBezTo>
                  <a:cubicBezTo>
                    <a:pt x="8154" y="5534"/>
                    <a:pt x="7887" y="5633"/>
                    <a:pt x="7679" y="5633"/>
                  </a:cubicBezTo>
                  <a:cubicBezTo>
                    <a:pt x="7485" y="5633"/>
                    <a:pt x="7343" y="5542"/>
                    <a:pt x="7290" y="5288"/>
                  </a:cubicBezTo>
                  <a:cubicBezTo>
                    <a:pt x="7290" y="5260"/>
                    <a:pt x="7283" y="5244"/>
                    <a:pt x="7274" y="5216"/>
                  </a:cubicBezTo>
                  <a:lnTo>
                    <a:pt x="7267" y="5188"/>
                  </a:lnTo>
                  <a:lnTo>
                    <a:pt x="7242" y="5121"/>
                  </a:lnTo>
                  <a:lnTo>
                    <a:pt x="7225" y="5077"/>
                  </a:lnTo>
                  <a:lnTo>
                    <a:pt x="7193" y="5010"/>
                  </a:lnTo>
                  <a:lnTo>
                    <a:pt x="7170" y="4954"/>
                  </a:lnTo>
                  <a:lnTo>
                    <a:pt x="7128" y="4871"/>
                  </a:lnTo>
                  <a:lnTo>
                    <a:pt x="7105" y="4815"/>
                  </a:lnTo>
                  <a:lnTo>
                    <a:pt x="7057" y="4716"/>
                  </a:lnTo>
                  <a:lnTo>
                    <a:pt x="7024" y="4648"/>
                  </a:lnTo>
                  <a:lnTo>
                    <a:pt x="6976" y="4549"/>
                  </a:lnTo>
                  <a:lnTo>
                    <a:pt x="6943" y="4477"/>
                  </a:lnTo>
                  <a:lnTo>
                    <a:pt x="6885" y="4366"/>
                  </a:lnTo>
                  <a:lnTo>
                    <a:pt x="6853" y="4299"/>
                  </a:lnTo>
                  <a:lnTo>
                    <a:pt x="6781" y="4159"/>
                  </a:lnTo>
                  <a:lnTo>
                    <a:pt x="6749" y="4116"/>
                  </a:lnTo>
                  <a:lnTo>
                    <a:pt x="6651" y="3921"/>
                  </a:lnTo>
                  <a:lnTo>
                    <a:pt x="6538" y="3726"/>
                  </a:lnTo>
                  <a:lnTo>
                    <a:pt x="6522" y="3687"/>
                  </a:lnTo>
                  <a:lnTo>
                    <a:pt x="6432" y="3532"/>
                  </a:lnTo>
                  <a:lnTo>
                    <a:pt x="6392" y="3476"/>
                  </a:lnTo>
                  <a:lnTo>
                    <a:pt x="6318" y="3353"/>
                  </a:lnTo>
                  <a:lnTo>
                    <a:pt x="6279" y="3270"/>
                  </a:lnTo>
                  <a:lnTo>
                    <a:pt x="6205" y="3158"/>
                  </a:lnTo>
                  <a:lnTo>
                    <a:pt x="6165" y="3087"/>
                  </a:lnTo>
                  <a:lnTo>
                    <a:pt x="6052" y="2920"/>
                  </a:lnTo>
                  <a:lnTo>
                    <a:pt x="6027" y="2880"/>
                  </a:lnTo>
                  <a:cubicBezTo>
                    <a:pt x="5946" y="3158"/>
                    <a:pt x="5825" y="3409"/>
                    <a:pt x="5679" y="3587"/>
                  </a:cubicBezTo>
                  <a:cubicBezTo>
                    <a:pt x="5251" y="4108"/>
                    <a:pt x="4819" y="4386"/>
                    <a:pt x="4476" y="4386"/>
                  </a:cubicBezTo>
                  <a:cubicBezTo>
                    <a:pt x="4305" y="4386"/>
                    <a:pt x="4157" y="4318"/>
                    <a:pt x="4043" y="4171"/>
                  </a:cubicBezTo>
                  <a:cubicBezTo>
                    <a:pt x="3921" y="4005"/>
                    <a:pt x="3742" y="3631"/>
                    <a:pt x="3914" y="2837"/>
                  </a:cubicBezTo>
                  <a:cubicBezTo>
                    <a:pt x="4140" y="1752"/>
                    <a:pt x="4189" y="612"/>
                    <a:pt x="4027" y="222"/>
                  </a:cubicBezTo>
                  <a:cubicBezTo>
                    <a:pt x="4004" y="163"/>
                    <a:pt x="3962" y="111"/>
                    <a:pt x="3921" y="111"/>
                  </a:cubicBezTo>
                  <a:cubicBezTo>
                    <a:pt x="3914" y="111"/>
                    <a:pt x="3909" y="111"/>
                    <a:pt x="3904" y="111"/>
                  </a:cubicBezTo>
                  <a:cubicBezTo>
                    <a:pt x="3791" y="111"/>
                    <a:pt x="3759" y="1100"/>
                    <a:pt x="3742" y="1518"/>
                  </a:cubicBezTo>
                  <a:cubicBezTo>
                    <a:pt x="3719" y="2364"/>
                    <a:pt x="3703" y="3103"/>
                    <a:pt x="3428" y="3242"/>
                  </a:cubicBezTo>
                  <a:cubicBezTo>
                    <a:pt x="3400" y="3254"/>
                    <a:pt x="3372" y="3262"/>
                    <a:pt x="3344" y="3262"/>
                  </a:cubicBezTo>
                  <a:cubicBezTo>
                    <a:pt x="3263" y="3262"/>
                    <a:pt x="3182" y="3202"/>
                    <a:pt x="3134" y="3087"/>
                  </a:cubicBezTo>
                  <a:cubicBezTo>
                    <a:pt x="2891" y="2642"/>
                    <a:pt x="2826" y="1100"/>
                    <a:pt x="297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36" name="Google Shape;5532;p57"/>
            <p:cNvGrpSpPr/>
            <p:nvPr/>
          </p:nvGrpSpPr>
          <p:grpSpPr>
            <a:xfrm>
              <a:off x="1782080" y="524903"/>
              <a:ext cx="12701" cy="12701"/>
              <a:chOff x="0" y="0"/>
              <a:chExt cx="12700" cy="12700"/>
            </a:xfrm>
          </p:grpSpPr>
          <p:sp>
            <p:nvSpPr>
              <p:cNvPr id="383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873" y="0"/>
                      <a:pt x="14166" y="381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166" y="3812"/>
                      <a:pt x="6873" y="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837" name="Google Shape;5533;p57"/>
            <p:cNvSpPr/>
            <p:nvPr/>
          </p:nvSpPr>
          <p:spPr>
            <a:xfrm>
              <a:off x="1775589" y="52625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968" y="10800"/>
                    <a:pt x="7295" y="16200"/>
                    <a:pt x="0" y="21600"/>
                  </a:cubicBezTo>
                  <a:cubicBezTo>
                    <a:pt x="7958" y="16200"/>
                    <a:pt x="15632" y="108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38" name="Google Shape;5535;p57"/>
            <p:cNvSpPr/>
            <p:nvPr/>
          </p:nvSpPr>
          <p:spPr>
            <a:xfrm>
              <a:off x="1785997" y="51919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249" y="1920"/>
                    <a:pt x="13603" y="10500"/>
                    <a:pt x="21600" y="21600"/>
                  </a:cubicBezTo>
                  <a:cubicBezTo>
                    <a:pt x="13603" y="10320"/>
                    <a:pt x="4249" y="192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39" name="Google Shape;5537;p57"/>
            <p:cNvSpPr/>
            <p:nvPr/>
          </p:nvSpPr>
          <p:spPr>
            <a:xfrm>
              <a:off x="1772718" y="51603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282" y="4159"/>
                    <a:pt x="14194" y="10330"/>
                    <a:pt x="19008" y="18246"/>
                  </a:cubicBezTo>
                  <a:lnTo>
                    <a:pt x="21600" y="21600"/>
                  </a:lnTo>
                  <a:lnTo>
                    <a:pt x="18514" y="17307"/>
                  </a:lnTo>
                  <a:cubicBezTo>
                    <a:pt x="14194" y="10733"/>
                    <a:pt x="9010" y="5635"/>
                    <a:pt x="2962" y="939"/>
                  </a:cubicBez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40" name="Google Shape;5540;p57"/>
            <p:cNvSpPr/>
            <p:nvPr/>
          </p:nvSpPr>
          <p:spPr>
            <a:xfrm>
              <a:off x="1294162" y="199331"/>
              <a:ext cx="189106" cy="157826"/>
            </a:xfrm>
            <a:custGeom>
              <a:avLst/>
              <a:gdLst/>
              <a:ahLst/>
              <a:cxnLst>
                <a:cxn ang="0">
                  <a:pos x="wd2" y="hd2"/>
                </a:cxn>
                <a:cxn ang="5400000">
                  <a:pos x="wd2" y="hd2"/>
                </a:cxn>
                <a:cxn ang="10800000">
                  <a:pos x="wd2" y="hd2"/>
                </a:cxn>
                <a:cxn ang="16200000">
                  <a:pos x="wd2" y="hd2"/>
                </a:cxn>
              </a:cxnLst>
              <a:rect l="0" t="0" r="r" b="b"/>
              <a:pathLst>
                <a:path w="21575" h="21600" fill="norm" stroke="1" extrusionOk="0">
                  <a:moveTo>
                    <a:pt x="17190" y="0"/>
                  </a:moveTo>
                  <a:cubicBezTo>
                    <a:pt x="17094" y="0"/>
                    <a:pt x="17045" y="91"/>
                    <a:pt x="16977" y="256"/>
                  </a:cubicBezTo>
                  <a:cubicBezTo>
                    <a:pt x="16955" y="321"/>
                    <a:pt x="16922" y="381"/>
                    <a:pt x="16884" y="433"/>
                  </a:cubicBezTo>
                  <a:cubicBezTo>
                    <a:pt x="16846" y="478"/>
                    <a:pt x="16795" y="494"/>
                    <a:pt x="16736" y="494"/>
                  </a:cubicBezTo>
                  <a:cubicBezTo>
                    <a:pt x="16644" y="494"/>
                    <a:pt x="16527" y="450"/>
                    <a:pt x="16407" y="407"/>
                  </a:cubicBezTo>
                  <a:cubicBezTo>
                    <a:pt x="16369" y="394"/>
                    <a:pt x="16326" y="374"/>
                    <a:pt x="16287" y="368"/>
                  </a:cubicBezTo>
                  <a:cubicBezTo>
                    <a:pt x="16266" y="407"/>
                    <a:pt x="16233" y="446"/>
                    <a:pt x="16194" y="478"/>
                  </a:cubicBezTo>
                  <a:cubicBezTo>
                    <a:pt x="16173" y="491"/>
                    <a:pt x="16135" y="530"/>
                    <a:pt x="16129" y="543"/>
                  </a:cubicBezTo>
                  <a:cubicBezTo>
                    <a:pt x="16135" y="556"/>
                    <a:pt x="16140" y="569"/>
                    <a:pt x="16146" y="582"/>
                  </a:cubicBezTo>
                  <a:cubicBezTo>
                    <a:pt x="16211" y="680"/>
                    <a:pt x="16222" y="816"/>
                    <a:pt x="16179" y="927"/>
                  </a:cubicBezTo>
                  <a:cubicBezTo>
                    <a:pt x="16146" y="1005"/>
                    <a:pt x="16081" y="1050"/>
                    <a:pt x="16010" y="1050"/>
                  </a:cubicBezTo>
                  <a:cubicBezTo>
                    <a:pt x="15962" y="1050"/>
                    <a:pt x="15864" y="1024"/>
                    <a:pt x="15788" y="855"/>
                  </a:cubicBezTo>
                  <a:cubicBezTo>
                    <a:pt x="15771" y="823"/>
                    <a:pt x="15745" y="797"/>
                    <a:pt x="15706" y="797"/>
                  </a:cubicBezTo>
                  <a:cubicBezTo>
                    <a:pt x="15609" y="797"/>
                    <a:pt x="15463" y="933"/>
                    <a:pt x="15376" y="1102"/>
                  </a:cubicBezTo>
                  <a:cubicBezTo>
                    <a:pt x="15327" y="1200"/>
                    <a:pt x="15262" y="1291"/>
                    <a:pt x="15181" y="1362"/>
                  </a:cubicBezTo>
                  <a:cubicBezTo>
                    <a:pt x="15268" y="1466"/>
                    <a:pt x="15305" y="1609"/>
                    <a:pt x="15283" y="1752"/>
                  </a:cubicBezTo>
                  <a:cubicBezTo>
                    <a:pt x="15273" y="1929"/>
                    <a:pt x="15170" y="2077"/>
                    <a:pt x="15029" y="2130"/>
                  </a:cubicBezTo>
                  <a:cubicBezTo>
                    <a:pt x="15009" y="2137"/>
                    <a:pt x="14989" y="2141"/>
                    <a:pt x="14969" y="2141"/>
                  </a:cubicBezTo>
                  <a:cubicBezTo>
                    <a:pt x="14936" y="2141"/>
                    <a:pt x="14904" y="2131"/>
                    <a:pt x="14878" y="2111"/>
                  </a:cubicBezTo>
                  <a:cubicBezTo>
                    <a:pt x="14774" y="2033"/>
                    <a:pt x="14747" y="1851"/>
                    <a:pt x="14720" y="1674"/>
                  </a:cubicBezTo>
                  <a:cubicBezTo>
                    <a:pt x="14715" y="1609"/>
                    <a:pt x="14698" y="1544"/>
                    <a:pt x="14682" y="1479"/>
                  </a:cubicBezTo>
                  <a:cubicBezTo>
                    <a:pt x="14672" y="1483"/>
                    <a:pt x="14659" y="1485"/>
                    <a:pt x="14648" y="1485"/>
                  </a:cubicBezTo>
                  <a:cubicBezTo>
                    <a:pt x="14633" y="1485"/>
                    <a:pt x="14617" y="1481"/>
                    <a:pt x="14600" y="1474"/>
                  </a:cubicBezTo>
                  <a:cubicBezTo>
                    <a:pt x="14611" y="1500"/>
                    <a:pt x="14611" y="1526"/>
                    <a:pt x="14611" y="1557"/>
                  </a:cubicBezTo>
                  <a:cubicBezTo>
                    <a:pt x="14607" y="1643"/>
                    <a:pt x="14557" y="1721"/>
                    <a:pt x="14487" y="1747"/>
                  </a:cubicBezTo>
                  <a:cubicBezTo>
                    <a:pt x="14436" y="1771"/>
                    <a:pt x="14382" y="1782"/>
                    <a:pt x="14329" y="1782"/>
                  </a:cubicBezTo>
                  <a:cubicBezTo>
                    <a:pt x="14236" y="1782"/>
                    <a:pt x="14145" y="1745"/>
                    <a:pt x="14069" y="1674"/>
                  </a:cubicBezTo>
                  <a:cubicBezTo>
                    <a:pt x="14018" y="1619"/>
                    <a:pt x="13948" y="1598"/>
                    <a:pt x="13877" y="1598"/>
                  </a:cubicBezTo>
                  <a:cubicBezTo>
                    <a:pt x="13786" y="1598"/>
                    <a:pt x="13689" y="1632"/>
                    <a:pt x="13620" y="1669"/>
                  </a:cubicBezTo>
                  <a:cubicBezTo>
                    <a:pt x="13663" y="1708"/>
                    <a:pt x="13733" y="1747"/>
                    <a:pt x="13776" y="1778"/>
                  </a:cubicBezTo>
                  <a:cubicBezTo>
                    <a:pt x="13961" y="1903"/>
                    <a:pt x="14054" y="1973"/>
                    <a:pt x="14075" y="2077"/>
                  </a:cubicBezTo>
                  <a:cubicBezTo>
                    <a:pt x="14086" y="2130"/>
                    <a:pt x="14069" y="2189"/>
                    <a:pt x="14036" y="2228"/>
                  </a:cubicBezTo>
                  <a:cubicBezTo>
                    <a:pt x="14010" y="2252"/>
                    <a:pt x="13982" y="2261"/>
                    <a:pt x="13953" y="2261"/>
                  </a:cubicBezTo>
                  <a:cubicBezTo>
                    <a:pt x="13902" y="2261"/>
                    <a:pt x="13846" y="2234"/>
                    <a:pt x="13782" y="2202"/>
                  </a:cubicBezTo>
                  <a:cubicBezTo>
                    <a:pt x="13733" y="2176"/>
                    <a:pt x="13685" y="2156"/>
                    <a:pt x="13635" y="2143"/>
                  </a:cubicBezTo>
                  <a:cubicBezTo>
                    <a:pt x="13590" y="2182"/>
                    <a:pt x="13539" y="2200"/>
                    <a:pt x="13488" y="2200"/>
                  </a:cubicBezTo>
                  <a:cubicBezTo>
                    <a:pt x="13454" y="2200"/>
                    <a:pt x="13418" y="2191"/>
                    <a:pt x="13386" y="2176"/>
                  </a:cubicBezTo>
                  <a:cubicBezTo>
                    <a:pt x="13284" y="2137"/>
                    <a:pt x="13191" y="2064"/>
                    <a:pt x="13115" y="1968"/>
                  </a:cubicBezTo>
                  <a:cubicBezTo>
                    <a:pt x="13186" y="2085"/>
                    <a:pt x="13169" y="2241"/>
                    <a:pt x="13158" y="2371"/>
                  </a:cubicBezTo>
                  <a:cubicBezTo>
                    <a:pt x="13154" y="2436"/>
                    <a:pt x="13147" y="2507"/>
                    <a:pt x="13147" y="2572"/>
                  </a:cubicBezTo>
                  <a:cubicBezTo>
                    <a:pt x="13158" y="2676"/>
                    <a:pt x="13115" y="2782"/>
                    <a:pt x="13034" y="2826"/>
                  </a:cubicBezTo>
                  <a:cubicBezTo>
                    <a:pt x="13005" y="2838"/>
                    <a:pt x="12977" y="2845"/>
                    <a:pt x="12947" y="2845"/>
                  </a:cubicBezTo>
                  <a:cubicBezTo>
                    <a:pt x="12881" y="2845"/>
                    <a:pt x="12817" y="2813"/>
                    <a:pt x="12768" y="2756"/>
                  </a:cubicBezTo>
                  <a:cubicBezTo>
                    <a:pt x="12664" y="2650"/>
                    <a:pt x="12627" y="2481"/>
                    <a:pt x="12659" y="2325"/>
                  </a:cubicBezTo>
                  <a:cubicBezTo>
                    <a:pt x="12664" y="2312"/>
                    <a:pt x="12670" y="2299"/>
                    <a:pt x="12670" y="2286"/>
                  </a:cubicBezTo>
                  <a:cubicBezTo>
                    <a:pt x="12664" y="2284"/>
                    <a:pt x="12656" y="2284"/>
                    <a:pt x="12647" y="2284"/>
                  </a:cubicBezTo>
                  <a:cubicBezTo>
                    <a:pt x="12590" y="2284"/>
                    <a:pt x="12470" y="2321"/>
                    <a:pt x="12334" y="2423"/>
                  </a:cubicBezTo>
                  <a:cubicBezTo>
                    <a:pt x="12308" y="2442"/>
                    <a:pt x="12257" y="2477"/>
                    <a:pt x="12202" y="2477"/>
                  </a:cubicBezTo>
                  <a:cubicBezTo>
                    <a:pt x="12178" y="2477"/>
                    <a:pt x="12151" y="2470"/>
                    <a:pt x="12128" y="2449"/>
                  </a:cubicBezTo>
                  <a:cubicBezTo>
                    <a:pt x="12052" y="2377"/>
                    <a:pt x="12074" y="2260"/>
                    <a:pt x="12106" y="2124"/>
                  </a:cubicBezTo>
                  <a:cubicBezTo>
                    <a:pt x="12128" y="2012"/>
                    <a:pt x="12161" y="1856"/>
                    <a:pt x="12128" y="1778"/>
                  </a:cubicBezTo>
                  <a:cubicBezTo>
                    <a:pt x="12120" y="1756"/>
                    <a:pt x="12113" y="1741"/>
                    <a:pt x="12086" y="1741"/>
                  </a:cubicBezTo>
                  <a:cubicBezTo>
                    <a:pt x="12058" y="1741"/>
                    <a:pt x="12009" y="1758"/>
                    <a:pt x="11911" y="1804"/>
                  </a:cubicBezTo>
                  <a:cubicBezTo>
                    <a:pt x="11824" y="1851"/>
                    <a:pt x="11738" y="1882"/>
                    <a:pt x="11651" y="1908"/>
                  </a:cubicBezTo>
                  <a:lnTo>
                    <a:pt x="11608" y="1921"/>
                  </a:lnTo>
                  <a:cubicBezTo>
                    <a:pt x="11547" y="1929"/>
                    <a:pt x="11488" y="1947"/>
                    <a:pt x="11445" y="1960"/>
                  </a:cubicBezTo>
                  <a:lnTo>
                    <a:pt x="11471" y="1994"/>
                  </a:lnTo>
                  <a:cubicBezTo>
                    <a:pt x="11597" y="2156"/>
                    <a:pt x="11640" y="2377"/>
                    <a:pt x="11569" y="2520"/>
                  </a:cubicBezTo>
                  <a:cubicBezTo>
                    <a:pt x="11527" y="2613"/>
                    <a:pt x="11450" y="2668"/>
                    <a:pt x="11366" y="2668"/>
                  </a:cubicBezTo>
                  <a:cubicBezTo>
                    <a:pt x="11343" y="2668"/>
                    <a:pt x="11321" y="2665"/>
                    <a:pt x="11298" y="2657"/>
                  </a:cubicBezTo>
                  <a:cubicBezTo>
                    <a:pt x="11254" y="2648"/>
                    <a:pt x="11223" y="2646"/>
                    <a:pt x="11200" y="2646"/>
                  </a:cubicBezTo>
                  <a:cubicBezTo>
                    <a:pt x="11155" y="2646"/>
                    <a:pt x="11146" y="2657"/>
                    <a:pt x="11146" y="2657"/>
                  </a:cubicBezTo>
                  <a:cubicBezTo>
                    <a:pt x="11146" y="2657"/>
                    <a:pt x="11130" y="2676"/>
                    <a:pt x="11141" y="2769"/>
                  </a:cubicBezTo>
                  <a:cubicBezTo>
                    <a:pt x="11163" y="2925"/>
                    <a:pt x="11065" y="3074"/>
                    <a:pt x="10929" y="3094"/>
                  </a:cubicBezTo>
                  <a:cubicBezTo>
                    <a:pt x="10917" y="3096"/>
                    <a:pt x="10903" y="3098"/>
                    <a:pt x="10890" y="3098"/>
                  </a:cubicBezTo>
                  <a:cubicBezTo>
                    <a:pt x="10770" y="3098"/>
                    <a:pt x="10661" y="2992"/>
                    <a:pt x="10636" y="2839"/>
                  </a:cubicBezTo>
                  <a:cubicBezTo>
                    <a:pt x="10616" y="2825"/>
                    <a:pt x="10590" y="2817"/>
                    <a:pt x="10562" y="2817"/>
                  </a:cubicBezTo>
                  <a:cubicBezTo>
                    <a:pt x="10553" y="2817"/>
                    <a:pt x="10543" y="2819"/>
                    <a:pt x="10534" y="2821"/>
                  </a:cubicBezTo>
                  <a:cubicBezTo>
                    <a:pt x="10426" y="2821"/>
                    <a:pt x="10322" y="2878"/>
                    <a:pt x="10252" y="2982"/>
                  </a:cubicBezTo>
                  <a:cubicBezTo>
                    <a:pt x="10187" y="3087"/>
                    <a:pt x="10111" y="3178"/>
                    <a:pt x="10029" y="3263"/>
                  </a:cubicBezTo>
                  <a:cubicBezTo>
                    <a:pt x="9921" y="3373"/>
                    <a:pt x="9823" y="3471"/>
                    <a:pt x="9823" y="3568"/>
                  </a:cubicBezTo>
                  <a:cubicBezTo>
                    <a:pt x="9845" y="3562"/>
                    <a:pt x="9877" y="3542"/>
                    <a:pt x="9905" y="3529"/>
                  </a:cubicBezTo>
                  <a:cubicBezTo>
                    <a:pt x="9981" y="3484"/>
                    <a:pt x="10083" y="3430"/>
                    <a:pt x="10189" y="3430"/>
                  </a:cubicBezTo>
                  <a:cubicBezTo>
                    <a:pt x="10224" y="3430"/>
                    <a:pt x="10260" y="3436"/>
                    <a:pt x="10295" y="3451"/>
                  </a:cubicBezTo>
                  <a:cubicBezTo>
                    <a:pt x="10517" y="3536"/>
                    <a:pt x="10469" y="3718"/>
                    <a:pt x="10447" y="3783"/>
                  </a:cubicBezTo>
                  <a:cubicBezTo>
                    <a:pt x="10447" y="3796"/>
                    <a:pt x="10441" y="3815"/>
                    <a:pt x="10441" y="3828"/>
                  </a:cubicBezTo>
                  <a:lnTo>
                    <a:pt x="10447" y="3835"/>
                  </a:lnTo>
                  <a:cubicBezTo>
                    <a:pt x="10534" y="3932"/>
                    <a:pt x="10571" y="4075"/>
                    <a:pt x="10550" y="4213"/>
                  </a:cubicBezTo>
                  <a:cubicBezTo>
                    <a:pt x="10539" y="4283"/>
                    <a:pt x="10502" y="4343"/>
                    <a:pt x="10441" y="4369"/>
                  </a:cubicBezTo>
                  <a:cubicBezTo>
                    <a:pt x="10426" y="4372"/>
                    <a:pt x="10409" y="4374"/>
                    <a:pt x="10392" y="4374"/>
                  </a:cubicBezTo>
                  <a:cubicBezTo>
                    <a:pt x="10331" y="4374"/>
                    <a:pt x="10272" y="4346"/>
                    <a:pt x="10230" y="4291"/>
                  </a:cubicBezTo>
                  <a:cubicBezTo>
                    <a:pt x="10148" y="4200"/>
                    <a:pt x="10072" y="4157"/>
                    <a:pt x="10026" y="4157"/>
                  </a:cubicBezTo>
                  <a:cubicBezTo>
                    <a:pt x="10018" y="4157"/>
                    <a:pt x="10012" y="4159"/>
                    <a:pt x="10007" y="4161"/>
                  </a:cubicBezTo>
                  <a:cubicBezTo>
                    <a:pt x="9970" y="4179"/>
                    <a:pt x="9970" y="4239"/>
                    <a:pt x="9964" y="4278"/>
                  </a:cubicBezTo>
                  <a:cubicBezTo>
                    <a:pt x="9949" y="4400"/>
                    <a:pt x="9905" y="4478"/>
                    <a:pt x="9834" y="4499"/>
                  </a:cubicBezTo>
                  <a:cubicBezTo>
                    <a:pt x="9821" y="4502"/>
                    <a:pt x="9809" y="4504"/>
                    <a:pt x="9797" y="4504"/>
                  </a:cubicBezTo>
                  <a:cubicBezTo>
                    <a:pt x="9688" y="4504"/>
                    <a:pt x="9594" y="4354"/>
                    <a:pt x="9476" y="4166"/>
                  </a:cubicBezTo>
                  <a:lnTo>
                    <a:pt x="9411" y="4075"/>
                  </a:lnTo>
                  <a:cubicBezTo>
                    <a:pt x="9383" y="4109"/>
                    <a:pt x="9357" y="4140"/>
                    <a:pt x="9329" y="4187"/>
                  </a:cubicBezTo>
                  <a:cubicBezTo>
                    <a:pt x="9276" y="4270"/>
                    <a:pt x="9183" y="4404"/>
                    <a:pt x="9073" y="4404"/>
                  </a:cubicBezTo>
                  <a:cubicBezTo>
                    <a:pt x="9038" y="4404"/>
                    <a:pt x="8999" y="4391"/>
                    <a:pt x="8960" y="4356"/>
                  </a:cubicBezTo>
                  <a:cubicBezTo>
                    <a:pt x="8804" y="4213"/>
                    <a:pt x="8928" y="3984"/>
                    <a:pt x="9025" y="3802"/>
                  </a:cubicBezTo>
                  <a:cubicBezTo>
                    <a:pt x="9075" y="3711"/>
                    <a:pt x="9166" y="3536"/>
                    <a:pt x="9140" y="3484"/>
                  </a:cubicBezTo>
                  <a:cubicBezTo>
                    <a:pt x="9101" y="3536"/>
                    <a:pt x="9069" y="3581"/>
                    <a:pt x="9036" y="3640"/>
                  </a:cubicBezTo>
                  <a:cubicBezTo>
                    <a:pt x="8966" y="3757"/>
                    <a:pt x="8884" y="3874"/>
                    <a:pt x="8798" y="3984"/>
                  </a:cubicBezTo>
                  <a:cubicBezTo>
                    <a:pt x="8667" y="4127"/>
                    <a:pt x="8516" y="4244"/>
                    <a:pt x="8353" y="4317"/>
                  </a:cubicBezTo>
                  <a:lnTo>
                    <a:pt x="8283" y="4348"/>
                  </a:lnTo>
                  <a:cubicBezTo>
                    <a:pt x="8305" y="4387"/>
                    <a:pt x="8316" y="4434"/>
                    <a:pt x="8310" y="4478"/>
                  </a:cubicBezTo>
                  <a:cubicBezTo>
                    <a:pt x="8299" y="4590"/>
                    <a:pt x="8212" y="4660"/>
                    <a:pt x="8121" y="4733"/>
                  </a:cubicBezTo>
                  <a:cubicBezTo>
                    <a:pt x="8028" y="4804"/>
                    <a:pt x="7941" y="4876"/>
                    <a:pt x="7919" y="4973"/>
                  </a:cubicBezTo>
                  <a:lnTo>
                    <a:pt x="7915" y="4986"/>
                  </a:lnTo>
                  <a:cubicBezTo>
                    <a:pt x="8183" y="4815"/>
                    <a:pt x="8342" y="4768"/>
                    <a:pt x="8440" y="4768"/>
                  </a:cubicBezTo>
                  <a:cubicBezTo>
                    <a:pt x="8520" y="4768"/>
                    <a:pt x="8559" y="4800"/>
                    <a:pt x="8581" y="4817"/>
                  </a:cubicBezTo>
                  <a:cubicBezTo>
                    <a:pt x="8624" y="4854"/>
                    <a:pt x="8686" y="4895"/>
                    <a:pt x="8753" y="4895"/>
                  </a:cubicBezTo>
                  <a:cubicBezTo>
                    <a:pt x="8813" y="4895"/>
                    <a:pt x="8880" y="4861"/>
                    <a:pt x="8939" y="4759"/>
                  </a:cubicBezTo>
                  <a:cubicBezTo>
                    <a:pt x="9004" y="4634"/>
                    <a:pt x="9112" y="4551"/>
                    <a:pt x="9237" y="4525"/>
                  </a:cubicBezTo>
                  <a:cubicBezTo>
                    <a:pt x="9250" y="4523"/>
                    <a:pt x="9261" y="4523"/>
                    <a:pt x="9273" y="4523"/>
                  </a:cubicBezTo>
                  <a:cubicBezTo>
                    <a:pt x="9402" y="4523"/>
                    <a:pt x="9523" y="4586"/>
                    <a:pt x="9617" y="4694"/>
                  </a:cubicBezTo>
                  <a:cubicBezTo>
                    <a:pt x="9654" y="4733"/>
                    <a:pt x="9682" y="4791"/>
                    <a:pt x="9687" y="4856"/>
                  </a:cubicBezTo>
                  <a:cubicBezTo>
                    <a:pt x="9682" y="4947"/>
                    <a:pt x="9650" y="5038"/>
                    <a:pt x="9584" y="5097"/>
                  </a:cubicBezTo>
                  <a:cubicBezTo>
                    <a:pt x="9509" y="5201"/>
                    <a:pt x="9513" y="5207"/>
                    <a:pt x="9546" y="5246"/>
                  </a:cubicBezTo>
                  <a:cubicBezTo>
                    <a:pt x="9671" y="5396"/>
                    <a:pt x="9622" y="5532"/>
                    <a:pt x="9600" y="5571"/>
                  </a:cubicBezTo>
                  <a:cubicBezTo>
                    <a:pt x="9544" y="5669"/>
                    <a:pt x="9451" y="5727"/>
                    <a:pt x="9354" y="5727"/>
                  </a:cubicBezTo>
                  <a:cubicBezTo>
                    <a:pt x="9327" y="5727"/>
                    <a:pt x="9301" y="5723"/>
                    <a:pt x="9275" y="5714"/>
                  </a:cubicBezTo>
                  <a:cubicBezTo>
                    <a:pt x="9194" y="5695"/>
                    <a:pt x="9134" y="5604"/>
                    <a:pt x="9134" y="5500"/>
                  </a:cubicBezTo>
                  <a:cubicBezTo>
                    <a:pt x="9129" y="5428"/>
                    <a:pt x="9086" y="5363"/>
                    <a:pt x="9025" y="5344"/>
                  </a:cubicBezTo>
                  <a:cubicBezTo>
                    <a:pt x="9019" y="5342"/>
                    <a:pt x="9014" y="5342"/>
                    <a:pt x="9010" y="5342"/>
                  </a:cubicBezTo>
                  <a:cubicBezTo>
                    <a:pt x="8996" y="5342"/>
                    <a:pt x="8993" y="5348"/>
                    <a:pt x="8988" y="5363"/>
                  </a:cubicBezTo>
                  <a:cubicBezTo>
                    <a:pt x="8939" y="5467"/>
                    <a:pt x="8760" y="5818"/>
                    <a:pt x="8505" y="5852"/>
                  </a:cubicBezTo>
                  <a:cubicBezTo>
                    <a:pt x="8424" y="5857"/>
                    <a:pt x="8262" y="6130"/>
                    <a:pt x="8262" y="6463"/>
                  </a:cubicBezTo>
                  <a:cubicBezTo>
                    <a:pt x="8266" y="6554"/>
                    <a:pt x="8245" y="6639"/>
                    <a:pt x="8190" y="6704"/>
                  </a:cubicBezTo>
                  <a:cubicBezTo>
                    <a:pt x="8147" y="6745"/>
                    <a:pt x="8094" y="6766"/>
                    <a:pt x="8040" y="6766"/>
                  </a:cubicBezTo>
                  <a:cubicBezTo>
                    <a:pt x="8028" y="6766"/>
                    <a:pt x="8014" y="6764"/>
                    <a:pt x="8001" y="6762"/>
                  </a:cubicBezTo>
                  <a:lnTo>
                    <a:pt x="7952" y="6762"/>
                  </a:lnTo>
                  <a:cubicBezTo>
                    <a:pt x="7952" y="6770"/>
                    <a:pt x="7947" y="6783"/>
                    <a:pt x="7947" y="6796"/>
                  </a:cubicBezTo>
                  <a:cubicBezTo>
                    <a:pt x="7915" y="7212"/>
                    <a:pt x="7372" y="7881"/>
                    <a:pt x="7139" y="8148"/>
                  </a:cubicBezTo>
                  <a:cubicBezTo>
                    <a:pt x="6971" y="8343"/>
                    <a:pt x="6998" y="8414"/>
                    <a:pt x="7025" y="8518"/>
                  </a:cubicBezTo>
                  <a:cubicBezTo>
                    <a:pt x="7069" y="8630"/>
                    <a:pt x="7069" y="8760"/>
                    <a:pt x="7019" y="8869"/>
                  </a:cubicBezTo>
                  <a:cubicBezTo>
                    <a:pt x="6951" y="9024"/>
                    <a:pt x="6818" y="9059"/>
                    <a:pt x="6686" y="9059"/>
                  </a:cubicBezTo>
                  <a:cubicBezTo>
                    <a:pt x="6629" y="9059"/>
                    <a:pt x="6572" y="9051"/>
                    <a:pt x="6520" y="9046"/>
                  </a:cubicBezTo>
                  <a:cubicBezTo>
                    <a:pt x="6488" y="9042"/>
                    <a:pt x="6455" y="9040"/>
                    <a:pt x="6423" y="9040"/>
                  </a:cubicBezTo>
                  <a:cubicBezTo>
                    <a:pt x="6392" y="9040"/>
                    <a:pt x="6361" y="9042"/>
                    <a:pt x="6330" y="9046"/>
                  </a:cubicBezTo>
                  <a:cubicBezTo>
                    <a:pt x="6319" y="9137"/>
                    <a:pt x="6319" y="9234"/>
                    <a:pt x="6330" y="9325"/>
                  </a:cubicBezTo>
                  <a:cubicBezTo>
                    <a:pt x="6341" y="9559"/>
                    <a:pt x="6362" y="9826"/>
                    <a:pt x="6221" y="9975"/>
                  </a:cubicBezTo>
                  <a:cubicBezTo>
                    <a:pt x="6152" y="10047"/>
                    <a:pt x="6163" y="10125"/>
                    <a:pt x="6211" y="10300"/>
                  </a:cubicBezTo>
                  <a:cubicBezTo>
                    <a:pt x="6239" y="10386"/>
                    <a:pt x="6254" y="10477"/>
                    <a:pt x="6254" y="10568"/>
                  </a:cubicBezTo>
                  <a:cubicBezTo>
                    <a:pt x="6260" y="10627"/>
                    <a:pt x="6239" y="10685"/>
                    <a:pt x="6200" y="10724"/>
                  </a:cubicBezTo>
                  <a:cubicBezTo>
                    <a:pt x="6164" y="10757"/>
                    <a:pt x="6121" y="10770"/>
                    <a:pt x="6071" y="10770"/>
                  </a:cubicBezTo>
                  <a:cubicBezTo>
                    <a:pt x="6017" y="10770"/>
                    <a:pt x="5955" y="10754"/>
                    <a:pt x="5892" y="10737"/>
                  </a:cubicBezTo>
                  <a:cubicBezTo>
                    <a:pt x="5837" y="10718"/>
                    <a:pt x="5783" y="10705"/>
                    <a:pt x="5723" y="10705"/>
                  </a:cubicBezTo>
                  <a:cubicBezTo>
                    <a:pt x="5675" y="10932"/>
                    <a:pt x="5419" y="10952"/>
                    <a:pt x="5235" y="10971"/>
                  </a:cubicBezTo>
                  <a:lnTo>
                    <a:pt x="5159" y="10984"/>
                  </a:lnTo>
                  <a:cubicBezTo>
                    <a:pt x="5289" y="11140"/>
                    <a:pt x="5430" y="11291"/>
                    <a:pt x="5582" y="11421"/>
                  </a:cubicBezTo>
                  <a:cubicBezTo>
                    <a:pt x="5707" y="11538"/>
                    <a:pt x="5686" y="11668"/>
                    <a:pt x="5668" y="11712"/>
                  </a:cubicBezTo>
                  <a:cubicBezTo>
                    <a:pt x="5633" y="11837"/>
                    <a:pt x="5509" y="11894"/>
                    <a:pt x="5404" y="11894"/>
                  </a:cubicBezTo>
                  <a:cubicBezTo>
                    <a:pt x="5397" y="11894"/>
                    <a:pt x="5393" y="11894"/>
                    <a:pt x="5387" y="11894"/>
                  </a:cubicBezTo>
                  <a:cubicBezTo>
                    <a:pt x="5284" y="11889"/>
                    <a:pt x="5198" y="11816"/>
                    <a:pt x="5159" y="11707"/>
                  </a:cubicBezTo>
                  <a:cubicBezTo>
                    <a:pt x="5083" y="11746"/>
                    <a:pt x="5007" y="11803"/>
                    <a:pt x="4931" y="11863"/>
                  </a:cubicBezTo>
                  <a:cubicBezTo>
                    <a:pt x="4807" y="11960"/>
                    <a:pt x="4677" y="12045"/>
                    <a:pt x="4547" y="12123"/>
                  </a:cubicBezTo>
                  <a:cubicBezTo>
                    <a:pt x="4421" y="12188"/>
                    <a:pt x="4335" y="12311"/>
                    <a:pt x="4298" y="12461"/>
                  </a:cubicBezTo>
                  <a:cubicBezTo>
                    <a:pt x="4254" y="12597"/>
                    <a:pt x="4194" y="12773"/>
                    <a:pt x="3983" y="12779"/>
                  </a:cubicBezTo>
                  <a:cubicBezTo>
                    <a:pt x="3896" y="12786"/>
                    <a:pt x="3864" y="12864"/>
                    <a:pt x="3810" y="13091"/>
                  </a:cubicBezTo>
                  <a:cubicBezTo>
                    <a:pt x="3777" y="13247"/>
                    <a:pt x="3738" y="13424"/>
                    <a:pt x="3625" y="13520"/>
                  </a:cubicBezTo>
                  <a:cubicBezTo>
                    <a:pt x="3585" y="13558"/>
                    <a:pt x="3540" y="13578"/>
                    <a:pt x="3494" y="13578"/>
                  </a:cubicBezTo>
                  <a:cubicBezTo>
                    <a:pt x="3481" y="13578"/>
                    <a:pt x="3469" y="13576"/>
                    <a:pt x="3456" y="13572"/>
                  </a:cubicBezTo>
                  <a:cubicBezTo>
                    <a:pt x="3365" y="13546"/>
                    <a:pt x="3326" y="13442"/>
                    <a:pt x="3288" y="13346"/>
                  </a:cubicBezTo>
                  <a:cubicBezTo>
                    <a:pt x="3229" y="13203"/>
                    <a:pt x="3190" y="13117"/>
                    <a:pt x="3092" y="13112"/>
                  </a:cubicBezTo>
                  <a:cubicBezTo>
                    <a:pt x="3012" y="13112"/>
                    <a:pt x="2973" y="13125"/>
                    <a:pt x="2968" y="13143"/>
                  </a:cubicBezTo>
                  <a:cubicBezTo>
                    <a:pt x="2951" y="13182"/>
                    <a:pt x="2968" y="13299"/>
                    <a:pt x="3082" y="13489"/>
                  </a:cubicBezTo>
                  <a:cubicBezTo>
                    <a:pt x="3103" y="13533"/>
                    <a:pt x="3168" y="13638"/>
                    <a:pt x="3131" y="13749"/>
                  </a:cubicBezTo>
                  <a:cubicBezTo>
                    <a:pt x="3088" y="13853"/>
                    <a:pt x="2990" y="13866"/>
                    <a:pt x="2886" y="13872"/>
                  </a:cubicBezTo>
                  <a:cubicBezTo>
                    <a:pt x="2784" y="13885"/>
                    <a:pt x="2670" y="13898"/>
                    <a:pt x="2615" y="13983"/>
                  </a:cubicBezTo>
                  <a:cubicBezTo>
                    <a:pt x="2496" y="14158"/>
                    <a:pt x="2290" y="14197"/>
                    <a:pt x="2106" y="14223"/>
                  </a:cubicBezTo>
                  <a:cubicBezTo>
                    <a:pt x="1986" y="14243"/>
                    <a:pt x="1862" y="14269"/>
                    <a:pt x="1813" y="14329"/>
                  </a:cubicBezTo>
                  <a:cubicBezTo>
                    <a:pt x="1856" y="14355"/>
                    <a:pt x="1906" y="14373"/>
                    <a:pt x="1954" y="14394"/>
                  </a:cubicBezTo>
                  <a:cubicBezTo>
                    <a:pt x="2079" y="14446"/>
                    <a:pt x="2209" y="14498"/>
                    <a:pt x="2264" y="14615"/>
                  </a:cubicBezTo>
                  <a:cubicBezTo>
                    <a:pt x="2290" y="14673"/>
                    <a:pt x="2285" y="14751"/>
                    <a:pt x="2253" y="14803"/>
                  </a:cubicBezTo>
                  <a:cubicBezTo>
                    <a:pt x="2208" y="14870"/>
                    <a:pt x="2104" y="14894"/>
                    <a:pt x="1977" y="14894"/>
                  </a:cubicBezTo>
                  <a:cubicBezTo>
                    <a:pt x="1799" y="14894"/>
                    <a:pt x="1576" y="14845"/>
                    <a:pt x="1423" y="14803"/>
                  </a:cubicBezTo>
                  <a:cubicBezTo>
                    <a:pt x="1412" y="14801"/>
                    <a:pt x="1402" y="14799"/>
                    <a:pt x="1393" y="14799"/>
                  </a:cubicBezTo>
                  <a:cubicBezTo>
                    <a:pt x="1357" y="14799"/>
                    <a:pt x="1342" y="14827"/>
                    <a:pt x="1299" y="14927"/>
                  </a:cubicBezTo>
                  <a:cubicBezTo>
                    <a:pt x="1255" y="15020"/>
                    <a:pt x="1186" y="15174"/>
                    <a:pt x="1032" y="15174"/>
                  </a:cubicBezTo>
                  <a:cubicBezTo>
                    <a:pt x="1014" y="15174"/>
                    <a:pt x="993" y="15172"/>
                    <a:pt x="973" y="15167"/>
                  </a:cubicBezTo>
                  <a:cubicBezTo>
                    <a:pt x="959" y="15165"/>
                    <a:pt x="944" y="15163"/>
                    <a:pt x="930" y="15163"/>
                  </a:cubicBezTo>
                  <a:cubicBezTo>
                    <a:pt x="826" y="15163"/>
                    <a:pt x="727" y="15226"/>
                    <a:pt x="670" y="15330"/>
                  </a:cubicBezTo>
                  <a:cubicBezTo>
                    <a:pt x="648" y="15362"/>
                    <a:pt x="653" y="15408"/>
                    <a:pt x="681" y="15427"/>
                  </a:cubicBezTo>
                  <a:cubicBezTo>
                    <a:pt x="811" y="15583"/>
                    <a:pt x="746" y="15708"/>
                    <a:pt x="724" y="15739"/>
                  </a:cubicBezTo>
                  <a:cubicBezTo>
                    <a:pt x="684" y="15799"/>
                    <a:pt x="609" y="15826"/>
                    <a:pt x="526" y="15826"/>
                  </a:cubicBezTo>
                  <a:cubicBezTo>
                    <a:pt x="428" y="15826"/>
                    <a:pt x="316" y="15789"/>
                    <a:pt x="236" y="15726"/>
                  </a:cubicBezTo>
                  <a:cubicBezTo>
                    <a:pt x="227" y="15717"/>
                    <a:pt x="219" y="15711"/>
                    <a:pt x="210" y="15711"/>
                  </a:cubicBezTo>
                  <a:cubicBezTo>
                    <a:pt x="205" y="15711"/>
                    <a:pt x="202" y="15711"/>
                    <a:pt x="197" y="15713"/>
                  </a:cubicBezTo>
                  <a:cubicBezTo>
                    <a:pt x="132" y="15747"/>
                    <a:pt x="50" y="15908"/>
                    <a:pt x="2" y="16103"/>
                  </a:cubicBezTo>
                  <a:cubicBezTo>
                    <a:pt x="-15" y="16168"/>
                    <a:pt x="67" y="16246"/>
                    <a:pt x="165" y="16325"/>
                  </a:cubicBezTo>
                  <a:cubicBezTo>
                    <a:pt x="262" y="16410"/>
                    <a:pt x="344" y="16475"/>
                    <a:pt x="334" y="16598"/>
                  </a:cubicBezTo>
                  <a:cubicBezTo>
                    <a:pt x="312" y="16683"/>
                    <a:pt x="268" y="16761"/>
                    <a:pt x="214" y="16813"/>
                  </a:cubicBezTo>
                  <a:lnTo>
                    <a:pt x="186" y="16852"/>
                  </a:lnTo>
                  <a:cubicBezTo>
                    <a:pt x="268" y="16871"/>
                    <a:pt x="334" y="16949"/>
                    <a:pt x="344" y="17053"/>
                  </a:cubicBezTo>
                  <a:cubicBezTo>
                    <a:pt x="355" y="17229"/>
                    <a:pt x="197" y="17386"/>
                    <a:pt x="78" y="17443"/>
                  </a:cubicBezTo>
                  <a:cubicBezTo>
                    <a:pt x="39" y="17464"/>
                    <a:pt x="35" y="17490"/>
                    <a:pt x="35" y="17495"/>
                  </a:cubicBezTo>
                  <a:cubicBezTo>
                    <a:pt x="24" y="17534"/>
                    <a:pt x="45" y="17620"/>
                    <a:pt x="121" y="17737"/>
                  </a:cubicBezTo>
                  <a:cubicBezTo>
                    <a:pt x="241" y="17919"/>
                    <a:pt x="138" y="18062"/>
                    <a:pt x="83" y="18133"/>
                  </a:cubicBezTo>
                  <a:cubicBezTo>
                    <a:pt x="24" y="18218"/>
                    <a:pt x="-4" y="18251"/>
                    <a:pt x="61" y="18361"/>
                  </a:cubicBezTo>
                  <a:cubicBezTo>
                    <a:pt x="100" y="18426"/>
                    <a:pt x="124" y="18448"/>
                    <a:pt x="152" y="18448"/>
                  </a:cubicBezTo>
                  <a:cubicBezTo>
                    <a:pt x="172" y="18448"/>
                    <a:pt x="194" y="18435"/>
                    <a:pt x="225" y="18421"/>
                  </a:cubicBezTo>
                  <a:cubicBezTo>
                    <a:pt x="248" y="18408"/>
                    <a:pt x="290" y="18389"/>
                    <a:pt x="337" y="18389"/>
                  </a:cubicBezTo>
                  <a:cubicBezTo>
                    <a:pt x="397" y="18389"/>
                    <a:pt x="465" y="18422"/>
                    <a:pt x="512" y="18551"/>
                  </a:cubicBezTo>
                  <a:cubicBezTo>
                    <a:pt x="518" y="18569"/>
                    <a:pt x="529" y="18582"/>
                    <a:pt x="529" y="18582"/>
                  </a:cubicBezTo>
                  <a:cubicBezTo>
                    <a:pt x="530" y="18582"/>
                    <a:pt x="533" y="18584"/>
                    <a:pt x="536" y="18584"/>
                  </a:cubicBezTo>
                  <a:cubicBezTo>
                    <a:pt x="597" y="18584"/>
                    <a:pt x="735" y="18465"/>
                    <a:pt x="952" y="18231"/>
                  </a:cubicBezTo>
                  <a:cubicBezTo>
                    <a:pt x="1028" y="18146"/>
                    <a:pt x="1099" y="18120"/>
                    <a:pt x="1155" y="18120"/>
                  </a:cubicBezTo>
                  <a:cubicBezTo>
                    <a:pt x="1209" y="18120"/>
                    <a:pt x="1249" y="18144"/>
                    <a:pt x="1271" y="18159"/>
                  </a:cubicBezTo>
                  <a:cubicBezTo>
                    <a:pt x="1379" y="18257"/>
                    <a:pt x="1418" y="18426"/>
                    <a:pt x="1379" y="18577"/>
                  </a:cubicBezTo>
                  <a:cubicBezTo>
                    <a:pt x="1353" y="18688"/>
                    <a:pt x="1268" y="18764"/>
                    <a:pt x="1173" y="18764"/>
                  </a:cubicBezTo>
                  <a:cubicBezTo>
                    <a:pt x="1170" y="18764"/>
                    <a:pt x="1167" y="18764"/>
                    <a:pt x="1162" y="18764"/>
                  </a:cubicBezTo>
                  <a:cubicBezTo>
                    <a:pt x="1150" y="18762"/>
                    <a:pt x="1137" y="18762"/>
                    <a:pt x="1125" y="18762"/>
                  </a:cubicBezTo>
                  <a:cubicBezTo>
                    <a:pt x="1024" y="18762"/>
                    <a:pt x="931" y="18807"/>
                    <a:pt x="859" y="18889"/>
                  </a:cubicBezTo>
                  <a:cubicBezTo>
                    <a:pt x="832" y="18928"/>
                    <a:pt x="815" y="18985"/>
                    <a:pt x="826" y="19032"/>
                  </a:cubicBezTo>
                  <a:cubicBezTo>
                    <a:pt x="854" y="19136"/>
                    <a:pt x="821" y="19240"/>
                    <a:pt x="756" y="19305"/>
                  </a:cubicBezTo>
                  <a:cubicBezTo>
                    <a:pt x="710" y="19339"/>
                    <a:pt x="657" y="19357"/>
                    <a:pt x="603" y="19357"/>
                  </a:cubicBezTo>
                  <a:cubicBezTo>
                    <a:pt x="554" y="19357"/>
                    <a:pt x="504" y="19342"/>
                    <a:pt x="457" y="19311"/>
                  </a:cubicBezTo>
                  <a:cubicBezTo>
                    <a:pt x="338" y="19246"/>
                    <a:pt x="268" y="19097"/>
                    <a:pt x="279" y="18941"/>
                  </a:cubicBezTo>
                  <a:cubicBezTo>
                    <a:pt x="230" y="18967"/>
                    <a:pt x="186" y="19011"/>
                    <a:pt x="165" y="19071"/>
                  </a:cubicBezTo>
                  <a:cubicBezTo>
                    <a:pt x="143" y="19123"/>
                    <a:pt x="160" y="19149"/>
                    <a:pt x="165" y="19162"/>
                  </a:cubicBezTo>
                  <a:cubicBezTo>
                    <a:pt x="323" y="19370"/>
                    <a:pt x="236" y="19552"/>
                    <a:pt x="182" y="19669"/>
                  </a:cubicBezTo>
                  <a:cubicBezTo>
                    <a:pt x="149" y="19721"/>
                    <a:pt x="132" y="19779"/>
                    <a:pt x="128" y="19838"/>
                  </a:cubicBezTo>
                  <a:cubicBezTo>
                    <a:pt x="128" y="19844"/>
                    <a:pt x="128" y="19844"/>
                    <a:pt x="128" y="19851"/>
                  </a:cubicBezTo>
                  <a:cubicBezTo>
                    <a:pt x="143" y="19864"/>
                    <a:pt x="165" y="19864"/>
                    <a:pt x="182" y="19864"/>
                  </a:cubicBezTo>
                  <a:cubicBezTo>
                    <a:pt x="273" y="19851"/>
                    <a:pt x="360" y="19792"/>
                    <a:pt x="414" y="19701"/>
                  </a:cubicBezTo>
                  <a:cubicBezTo>
                    <a:pt x="475" y="19571"/>
                    <a:pt x="588" y="19487"/>
                    <a:pt x="713" y="19480"/>
                  </a:cubicBezTo>
                  <a:lnTo>
                    <a:pt x="739" y="19480"/>
                  </a:lnTo>
                  <a:cubicBezTo>
                    <a:pt x="880" y="19506"/>
                    <a:pt x="1000" y="19617"/>
                    <a:pt x="1043" y="19779"/>
                  </a:cubicBezTo>
                  <a:cubicBezTo>
                    <a:pt x="1071" y="19844"/>
                    <a:pt x="1071" y="19916"/>
                    <a:pt x="1054" y="19987"/>
                  </a:cubicBezTo>
                  <a:cubicBezTo>
                    <a:pt x="1028" y="20047"/>
                    <a:pt x="973" y="20091"/>
                    <a:pt x="919" y="20104"/>
                  </a:cubicBezTo>
                  <a:cubicBezTo>
                    <a:pt x="859" y="20130"/>
                    <a:pt x="837" y="20138"/>
                    <a:pt x="837" y="20229"/>
                  </a:cubicBezTo>
                  <a:cubicBezTo>
                    <a:pt x="837" y="20502"/>
                    <a:pt x="724" y="20533"/>
                    <a:pt x="609" y="20541"/>
                  </a:cubicBezTo>
                  <a:cubicBezTo>
                    <a:pt x="602" y="20539"/>
                    <a:pt x="594" y="20537"/>
                    <a:pt x="584" y="20537"/>
                  </a:cubicBezTo>
                  <a:cubicBezTo>
                    <a:pt x="538" y="20537"/>
                    <a:pt x="492" y="20569"/>
                    <a:pt x="468" y="20619"/>
                  </a:cubicBezTo>
                  <a:cubicBezTo>
                    <a:pt x="468" y="20619"/>
                    <a:pt x="464" y="20624"/>
                    <a:pt x="468" y="20645"/>
                  </a:cubicBezTo>
                  <a:cubicBezTo>
                    <a:pt x="529" y="20853"/>
                    <a:pt x="1076" y="21204"/>
                    <a:pt x="1299" y="21275"/>
                  </a:cubicBezTo>
                  <a:cubicBezTo>
                    <a:pt x="1390" y="21301"/>
                    <a:pt x="1477" y="21347"/>
                    <a:pt x="1559" y="21405"/>
                  </a:cubicBezTo>
                  <a:cubicBezTo>
                    <a:pt x="1704" y="21498"/>
                    <a:pt x="1869" y="21600"/>
                    <a:pt x="2103" y="21600"/>
                  </a:cubicBezTo>
                  <a:cubicBezTo>
                    <a:pt x="2147" y="21600"/>
                    <a:pt x="2195" y="21596"/>
                    <a:pt x="2247" y="21587"/>
                  </a:cubicBezTo>
                  <a:cubicBezTo>
                    <a:pt x="2708" y="21503"/>
                    <a:pt x="3641" y="20416"/>
                    <a:pt x="3760" y="20234"/>
                  </a:cubicBezTo>
                  <a:cubicBezTo>
                    <a:pt x="3834" y="20121"/>
                    <a:pt x="3937" y="20100"/>
                    <a:pt x="4034" y="20100"/>
                  </a:cubicBezTo>
                  <a:cubicBezTo>
                    <a:pt x="4065" y="20100"/>
                    <a:pt x="4095" y="20102"/>
                    <a:pt x="4124" y="20104"/>
                  </a:cubicBezTo>
                  <a:cubicBezTo>
                    <a:pt x="4160" y="20110"/>
                    <a:pt x="4194" y="20113"/>
                    <a:pt x="4226" y="20113"/>
                  </a:cubicBezTo>
                  <a:cubicBezTo>
                    <a:pt x="4279" y="20113"/>
                    <a:pt x="4327" y="20102"/>
                    <a:pt x="4367" y="20065"/>
                  </a:cubicBezTo>
                  <a:cubicBezTo>
                    <a:pt x="4428" y="20008"/>
                    <a:pt x="4443" y="19857"/>
                    <a:pt x="4454" y="19714"/>
                  </a:cubicBezTo>
                  <a:cubicBezTo>
                    <a:pt x="4471" y="19552"/>
                    <a:pt x="4482" y="19389"/>
                    <a:pt x="4590" y="19318"/>
                  </a:cubicBezTo>
                  <a:cubicBezTo>
                    <a:pt x="4614" y="19301"/>
                    <a:pt x="4640" y="19294"/>
                    <a:pt x="4668" y="19294"/>
                  </a:cubicBezTo>
                  <a:cubicBezTo>
                    <a:pt x="4685" y="19294"/>
                    <a:pt x="4703" y="19298"/>
                    <a:pt x="4720" y="19305"/>
                  </a:cubicBezTo>
                  <a:cubicBezTo>
                    <a:pt x="4818" y="19344"/>
                    <a:pt x="4866" y="19487"/>
                    <a:pt x="4920" y="19649"/>
                  </a:cubicBezTo>
                  <a:cubicBezTo>
                    <a:pt x="4948" y="19727"/>
                    <a:pt x="4975" y="19799"/>
                    <a:pt x="5018" y="19870"/>
                  </a:cubicBezTo>
                  <a:cubicBezTo>
                    <a:pt x="5165" y="19935"/>
                    <a:pt x="5246" y="20078"/>
                    <a:pt x="5267" y="20312"/>
                  </a:cubicBezTo>
                  <a:lnTo>
                    <a:pt x="5349" y="20312"/>
                  </a:lnTo>
                  <a:cubicBezTo>
                    <a:pt x="5365" y="20320"/>
                    <a:pt x="5387" y="20325"/>
                    <a:pt x="5404" y="20325"/>
                  </a:cubicBezTo>
                  <a:lnTo>
                    <a:pt x="5419" y="20333"/>
                  </a:lnTo>
                  <a:cubicBezTo>
                    <a:pt x="5441" y="20346"/>
                    <a:pt x="5458" y="20351"/>
                    <a:pt x="5473" y="20364"/>
                  </a:cubicBezTo>
                  <a:cubicBezTo>
                    <a:pt x="5523" y="20182"/>
                    <a:pt x="5545" y="19994"/>
                    <a:pt x="5545" y="19805"/>
                  </a:cubicBezTo>
                  <a:cubicBezTo>
                    <a:pt x="5549" y="19688"/>
                    <a:pt x="5571" y="19578"/>
                    <a:pt x="5603" y="19461"/>
                  </a:cubicBezTo>
                  <a:cubicBezTo>
                    <a:pt x="5642" y="19331"/>
                    <a:pt x="5664" y="19194"/>
                    <a:pt x="5668" y="19058"/>
                  </a:cubicBezTo>
                  <a:cubicBezTo>
                    <a:pt x="5668" y="19045"/>
                    <a:pt x="5668" y="19025"/>
                    <a:pt x="5664" y="19011"/>
                  </a:cubicBezTo>
                  <a:cubicBezTo>
                    <a:pt x="5653" y="18954"/>
                    <a:pt x="5664" y="18889"/>
                    <a:pt x="5696" y="18837"/>
                  </a:cubicBezTo>
                  <a:cubicBezTo>
                    <a:pt x="5766" y="18738"/>
                    <a:pt x="5892" y="18733"/>
                    <a:pt x="6022" y="18725"/>
                  </a:cubicBezTo>
                  <a:cubicBezTo>
                    <a:pt x="6091" y="18725"/>
                    <a:pt x="6217" y="18720"/>
                    <a:pt x="6239" y="18694"/>
                  </a:cubicBezTo>
                  <a:cubicBezTo>
                    <a:pt x="6314" y="18512"/>
                    <a:pt x="6319" y="17950"/>
                    <a:pt x="6239" y="17893"/>
                  </a:cubicBezTo>
                  <a:cubicBezTo>
                    <a:pt x="6091" y="17781"/>
                    <a:pt x="6015" y="17573"/>
                    <a:pt x="6048" y="17373"/>
                  </a:cubicBezTo>
                  <a:cubicBezTo>
                    <a:pt x="6065" y="17261"/>
                    <a:pt x="6146" y="17177"/>
                    <a:pt x="6243" y="17177"/>
                  </a:cubicBezTo>
                  <a:cubicBezTo>
                    <a:pt x="6308" y="17177"/>
                    <a:pt x="6369" y="17144"/>
                    <a:pt x="6412" y="17092"/>
                  </a:cubicBezTo>
                  <a:cubicBezTo>
                    <a:pt x="6466" y="17001"/>
                    <a:pt x="6488" y="16891"/>
                    <a:pt x="6466" y="16780"/>
                  </a:cubicBezTo>
                  <a:cubicBezTo>
                    <a:pt x="6455" y="16657"/>
                    <a:pt x="6369" y="16598"/>
                    <a:pt x="6239" y="16514"/>
                  </a:cubicBezTo>
                  <a:cubicBezTo>
                    <a:pt x="6102" y="16429"/>
                    <a:pt x="5929" y="16311"/>
                    <a:pt x="5902" y="16059"/>
                  </a:cubicBezTo>
                  <a:cubicBezTo>
                    <a:pt x="5892" y="15908"/>
                    <a:pt x="5913" y="15760"/>
                    <a:pt x="5967" y="15622"/>
                  </a:cubicBezTo>
                  <a:cubicBezTo>
                    <a:pt x="6015" y="15479"/>
                    <a:pt x="6054" y="15369"/>
                    <a:pt x="5950" y="15135"/>
                  </a:cubicBezTo>
                  <a:cubicBezTo>
                    <a:pt x="5816" y="14797"/>
                    <a:pt x="5881" y="14542"/>
                    <a:pt x="5924" y="14347"/>
                  </a:cubicBezTo>
                  <a:cubicBezTo>
                    <a:pt x="5950" y="14249"/>
                    <a:pt x="5967" y="14165"/>
                    <a:pt x="5950" y="14106"/>
                  </a:cubicBezTo>
                  <a:cubicBezTo>
                    <a:pt x="5853" y="13820"/>
                    <a:pt x="5783" y="13494"/>
                    <a:pt x="6037" y="12982"/>
                  </a:cubicBezTo>
                  <a:cubicBezTo>
                    <a:pt x="6263" y="12539"/>
                    <a:pt x="6675" y="12242"/>
                    <a:pt x="6925" y="12242"/>
                  </a:cubicBezTo>
                  <a:cubicBezTo>
                    <a:pt x="6951" y="12242"/>
                    <a:pt x="6976" y="12246"/>
                    <a:pt x="6998" y="12253"/>
                  </a:cubicBezTo>
                  <a:cubicBezTo>
                    <a:pt x="7030" y="12259"/>
                    <a:pt x="7063" y="12279"/>
                    <a:pt x="7106" y="12292"/>
                  </a:cubicBezTo>
                  <a:cubicBezTo>
                    <a:pt x="7200" y="12333"/>
                    <a:pt x="7272" y="12357"/>
                    <a:pt x="7324" y="12357"/>
                  </a:cubicBezTo>
                  <a:cubicBezTo>
                    <a:pt x="7380" y="12357"/>
                    <a:pt x="7417" y="12329"/>
                    <a:pt x="7442" y="12266"/>
                  </a:cubicBezTo>
                  <a:cubicBezTo>
                    <a:pt x="7524" y="12077"/>
                    <a:pt x="7535" y="11934"/>
                    <a:pt x="7513" y="11876"/>
                  </a:cubicBezTo>
                  <a:cubicBezTo>
                    <a:pt x="7507" y="11863"/>
                    <a:pt x="7503" y="11855"/>
                    <a:pt x="7503" y="11855"/>
                  </a:cubicBezTo>
                  <a:lnTo>
                    <a:pt x="7481" y="11850"/>
                  </a:lnTo>
                  <a:cubicBezTo>
                    <a:pt x="7383" y="11811"/>
                    <a:pt x="7204" y="11746"/>
                    <a:pt x="7156" y="11556"/>
                  </a:cubicBezTo>
                  <a:cubicBezTo>
                    <a:pt x="7123" y="11434"/>
                    <a:pt x="7156" y="11291"/>
                    <a:pt x="7247" y="11140"/>
                  </a:cubicBezTo>
                  <a:lnTo>
                    <a:pt x="7297" y="11056"/>
                  </a:lnTo>
                  <a:cubicBezTo>
                    <a:pt x="7540" y="10659"/>
                    <a:pt x="7757" y="10256"/>
                    <a:pt x="7795" y="9891"/>
                  </a:cubicBezTo>
                  <a:cubicBezTo>
                    <a:pt x="7806" y="9735"/>
                    <a:pt x="7806" y="9579"/>
                    <a:pt x="7789" y="9423"/>
                  </a:cubicBezTo>
                  <a:cubicBezTo>
                    <a:pt x="7774" y="9208"/>
                    <a:pt x="7757" y="9025"/>
                    <a:pt x="7860" y="8903"/>
                  </a:cubicBezTo>
                  <a:cubicBezTo>
                    <a:pt x="7947" y="8799"/>
                    <a:pt x="8066" y="8791"/>
                    <a:pt x="8186" y="8786"/>
                  </a:cubicBezTo>
                  <a:cubicBezTo>
                    <a:pt x="8195" y="8786"/>
                    <a:pt x="8206" y="8786"/>
                    <a:pt x="8215" y="8786"/>
                  </a:cubicBezTo>
                  <a:cubicBezTo>
                    <a:pt x="8324" y="8786"/>
                    <a:pt x="8427" y="8754"/>
                    <a:pt x="8522" y="8695"/>
                  </a:cubicBezTo>
                  <a:cubicBezTo>
                    <a:pt x="8613" y="8622"/>
                    <a:pt x="8609" y="8557"/>
                    <a:pt x="8602" y="8447"/>
                  </a:cubicBezTo>
                  <a:cubicBezTo>
                    <a:pt x="8581" y="8336"/>
                    <a:pt x="8609" y="8219"/>
                    <a:pt x="8667" y="8128"/>
                  </a:cubicBezTo>
                  <a:cubicBezTo>
                    <a:pt x="8728" y="8037"/>
                    <a:pt x="8782" y="7940"/>
                    <a:pt x="8825" y="7836"/>
                  </a:cubicBezTo>
                  <a:cubicBezTo>
                    <a:pt x="8917" y="7647"/>
                    <a:pt x="9014" y="7446"/>
                    <a:pt x="9123" y="7347"/>
                  </a:cubicBezTo>
                  <a:cubicBezTo>
                    <a:pt x="9383" y="7113"/>
                    <a:pt x="9324" y="7022"/>
                    <a:pt x="9303" y="6991"/>
                  </a:cubicBezTo>
                  <a:cubicBezTo>
                    <a:pt x="9281" y="6952"/>
                    <a:pt x="9264" y="6905"/>
                    <a:pt x="9259" y="6861"/>
                  </a:cubicBezTo>
                  <a:cubicBezTo>
                    <a:pt x="9248" y="6730"/>
                    <a:pt x="9329" y="6613"/>
                    <a:pt x="9389" y="6521"/>
                  </a:cubicBezTo>
                  <a:cubicBezTo>
                    <a:pt x="9444" y="6450"/>
                    <a:pt x="9481" y="6364"/>
                    <a:pt x="9513" y="6281"/>
                  </a:cubicBezTo>
                  <a:cubicBezTo>
                    <a:pt x="9519" y="6247"/>
                    <a:pt x="9524" y="6221"/>
                    <a:pt x="9524" y="6190"/>
                  </a:cubicBezTo>
                  <a:cubicBezTo>
                    <a:pt x="9524" y="5779"/>
                    <a:pt x="9970" y="5487"/>
                    <a:pt x="10274" y="5487"/>
                  </a:cubicBezTo>
                  <a:cubicBezTo>
                    <a:pt x="10447" y="5487"/>
                    <a:pt x="10816" y="5487"/>
                    <a:pt x="10816" y="5318"/>
                  </a:cubicBezTo>
                  <a:cubicBezTo>
                    <a:pt x="10810" y="5246"/>
                    <a:pt x="10805" y="5175"/>
                    <a:pt x="10799" y="5103"/>
                  </a:cubicBezTo>
                  <a:cubicBezTo>
                    <a:pt x="10773" y="4856"/>
                    <a:pt x="10751" y="4595"/>
                    <a:pt x="10875" y="4486"/>
                  </a:cubicBezTo>
                  <a:cubicBezTo>
                    <a:pt x="10910" y="4452"/>
                    <a:pt x="10952" y="4436"/>
                    <a:pt x="11000" y="4436"/>
                  </a:cubicBezTo>
                  <a:cubicBezTo>
                    <a:pt x="11047" y="4436"/>
                    <a:pt x="11099" y="4452"/>
                    <a:pt x="11157" y="4486"/>
                  </a:cubicBezTo>
                  <a:cubicBezTo>
                    <a:pt x="11262" y="4530"/>
                    <a:pt x="11375" y="4556"/>
                    <a:pt x="11485" y="4556"/>
                  </a:cubicBezTo>
                  <a:cubicBezTo>
                    <a:pt x="11518" y="4556"/>
                    <a:pt x="11549" y="4555"/>
                    <a:pt x="11580" y="4551"/>
                  </a:cubicBezTo>
                  <a:cubicBezTo>
                    <a:pt x="11612" y="4549"/>
                    <a:pt x="11645" y="4547"/>
                    <a:pt x="11679" y="4547"/>
                  </a:cubicBezTo>
                  <a:cubicBezTo>
                    <a:pt x="11809" y="4547"/>
                    <a:pt x="11942" y="4569"/>
                    <a:pt x="12068" y="4694"/>
                  </a:cubicBezTo>
                  <a:cubicBezTo>
                    <a:pt x="12144" y="4770"/>
                    <a:pt x="12235" y="4815"/>
                    <a:pt x="12309" y="4815"/>
                  </a:cubicBezTo>
                  <a:cubicBezTo>
                    <a:pt x="12337" y="4815"/>
                    <a:pt x="12362" y="4809"/>
                    <a:pt x="12382" y="4798"/>
                  </a:cubicBezTo>
                  <a:cubicBezTo>
                    <a:pt x="12442" y="4759"/>
                    <a:pt x="12475" y="4673"/>
                    <a:pt x="12464" y="4595"/>
                  </a:cubicBezTo>
                  <a:cubicBezTo>
                    <a:pt x="12464" y="4270"/>
                    <a:pt x="12540" y="3841"/>
                    <a:pt x="12740" y="3705"/>
                  </a:cubicBezTo>
                  <a:lnTo>
                    <a:pt x="12772" y="3685"/>
                  </a:lnTo>
                  <a:lnTo>
                    <a:pt x="12779" y="3685"/>
                  </a:lnTo>
                  <a:lnTo>
                    <a:pt x="12805" y="3672"/>
                  </a:lnTo>
                  <a:lnTo>
                    <a:pt x="12816" y="3672"/>
                  </a:lnTo>
                  <a:lnTo>
                    <a:pt x="12844" y="3666"/>
                  </a:lnTo>
                  <a:lnTo>
                    <a:pt x="12855" y="3666"/>
                  </a:lnTo>
                  <a:cubicBezTo>
                    <a:pt x="12859" y="3663"/>
                    <a:pt x="12865" y="3661"/>
                    <a:pt x="12870" y="3661"/>
                  </a:cubicBezTo>
                  <a:cubicBezTo>
                    <a:pt x="12876" y="3661"/>
                    <a:pt x="12881" y="3663"/>
                    <a:pt x="12887" y="3666"/>
                  </a:cubicBezTo>
                  <a:lnTo>
                    <a:pt x="12903" y="3666"/>
                  </a:lnTo>
                  <a:cubicBezTo>
                    <a:pt x="12909" y="3663"/>
                    <a:pt x="12913" y="3661"/>
                    <a:pt x="12916" y="3661"/>
                  </a:cubicBezTo>
                  <a:cubicBezTo>
                    <a:pt x="12921" y="3661"/>
                    <a:pt x="12924" y="3663"/>
                    <a:pt x="12930" y="3666"/>
                  </a:cubicBezTo>
                  <a:lnTo>
                    <a:pt x="12952" y="3666"/>
                  </a:lnTo>
                  <a:cubicBezTo>
                    <a:pt x="12963" y="3666"/>
                    <a:pt x="12974" y="3666"/>
                    <a:pt x="12985" y="3672"/>
                  </a:cubicBezTo>
                  <a:lnTo>
                    <a:pt x="13006" y="3679"/>
                  </a:lnTo>
                  <a:cubicBezTo>
                    <a:pt x="13017" y="3679"/>
                    <a:pt x="13028" y="3685"/>
                    <a:pt x="13039" y="3692"/>
                  </a:cubicBezTo>
                  <a:lnTo>
                    <a:pt x="13067" y="3705"/>
                  </a:lnTo>
                  <a:cubicBezTo>
                    <a:pt x="13071" y="3711"/>
                    <a:pt x="13082" y="3711"/>
                    <a:pt x="13093" y="3718"/>
                  </a:cubicBezTo>
                  <a:lnTo>
                    <a:pt x="13104" y="3705"/>
                  </a:lnTo>
                  <a:lnTo>
                    <a:pt x="13115" y="3685"/>
                  </a:lnTo>
                  <a:lnTo>
                    <a:pt x="13136" y="3646"/>
                  </a:lnTo>
                  <a:lnTo>
                    <a:pt x="13147" y="3627"/>
                  </a:lnTo>
                  <a:lnTo>
                    <a:pt x="13169" y="3594"/>
                  </a:lnTo>
                  <a:lnTo>
                    <a:pt x="13180" y="3575"/>
                  </a:lnTo>
                  <a:lnTo>
                    <a:pt x="13208" y="3542"/>
                  </a:lnTo>
                  <a:lnTo>
                    <a:pt x="13219" y="3523"/>
                  </a:lnTo>
                  <a:lnTo>
                    <a:pt x="13245" y="3490"/>
                  </a:lnTo>
                  <a:lnTo>
                    <a:pt x="13256" y="3477"/>
                  </a:lnTo>
                  <a:lnTo>
                    <a:pt x="13288" y="3445"/>
                  </a:lnTo>
                  <a:lnTo>
                    <a:pt x="13294" y="3432"/>
                  </a:lnTo>
                  <a:cubicBezTo>
                    <a:pt x="13321" y="3406"/>
                    <a:pt x="13353" y="3386"/>
                    <a:pt x="13381" y="3360"/>
                  </a:cubicBezTo>
                  <a:lnTo>
                    <a:pt x="13392" y="3360"/>
                  </a:lnTo>
                  <a:lnTo>
                    <a:pt x="13425" y="3334"/>
                  </a:lnTo>
                  <a:lnTo>
                    <a:pt x="13440" y="3328"/>
                  </a:lnTo>
                  <a:lnTo>
                    <a:pt x="13468" y="3315"/>
                  </a:lnTo>
                  <a:lnTo>
                    <a:pt x="13483" y="3302"/>
                  </a:lnTo>
                  <a:lnTo>
                    <a:pt x="13511" y="3295"/>
                  </a:lnTo>
                  <a:lnTo>
                    <a:pt x="13533" y="3289"/>
                  </a:lnTo>
                  <a:lnTo>
                    <a:pt x="13559" y="3276"/>
                  </a:lnTo>
                  <a:lnTo>
                    <a:pt x="13576" y="3276"/>
                  </a:lnTo>
                  <a:lnTo>
                    <a:pt x="13603" y="3269"/>
                  </a:lnTo>
                  <a:lnTo>
                    <a:pt x="13717" y="3269"/>
                  </a:lnTo>
                  <a:cubicBezTo>
                    <a:pt x="13906" y="3302"/>
                    <a:pt x="14054" y="3490"/>
                    <a:pt x="14194" y="3679"/>
                  </a:cubicBezTo>
                  <a:cubicBezTo>
                    <a:pt x="14335" y="3867"/>
                    <a:pt x="14470" y="4049"/>
                    <a:pt x="14650" y="4088"/>
                  </a:cubicBezTo>
                  <a:cubicBezTo>
                    <a:pt x="14737" y="4109"/>
                    <a:pt x="14823" y="4135"/>
                    <a:pt x="14910" y="4161"/>
                  </a:cubicBezTo>
                  <a:cubicBezTo>
                    <a:pt x="15063" y="4205"/>
                    <a:pt x="15220" y="4250"/>
                    <a:pt x="15331" y="4250"/>
                  </a:cubicBezTo>
                  <a:cubicBezTo>
                    <a:pt x="15397" y="4250"/>
                    <a:pt x="15446" y="4233"/>
                    <a:pt x="15468" y="4192"/>
                  </a:cubicBezTo>
                  <a:cubicBezTo>
                    <a:pt x="15520" y="4086"/>
                    <a:pt x="15592" y="4053"/>
                    <a:pt x="15666" y="4053"/>
                  </a:cubicBezTo>
                  <a:cubicBezTo>
                    <a:pt x="15747" y="4053"/>
                    <a:pt x="15832" y="4094"/>
                    <a:pt x="15897" y="4127"/>
                  </a:cubicBezTo>
                  <a:cubicBezTo>
                    <a:pt x="15971" y="4162"/>
                    <a:pt x="16046" y="4198"/>
                    <a:pt x="16111" y="4198"/>
                  </a:cubicBezTo>
                  <a:cubicBezTo>
                    <a:pt x="16131" y="4198"/>
                    <a:pt x="16149" y="4194"/>
                    <a:pt x="16168" y="4187"/>
                  </a:cubicBezTo>
                  <a:cubicBezTo>
                    <a:pt x="16196" y="4174"/>
                    <a:pt x="16222" y="4170"/>
                    <a:pt x="16247" y="4170"/>
                  </a:cubicBezTo>
                  <a:cubicBezTo>
                    <a:pt x="16374" y="4170"/>
                    <a:pt x="16453" y="4306"/>
                    <a:pt x="16499" y="4382"/>
                  </a:cubicBezTo>
                  <a:cubicBezTo>
                    <a:pt x="16515" y="4400"/>
                    <a:pt x="16532" y="4426"/>
                    <a:pt x="16543" y="4447"/>
                  </a:cubicBezTo>
                  <a:cubicBezTo>
                    <a:pt x="16565" y="4426"/>
                    <a:pt x="16586" y="4400"/>
                    <a:pt x="16602" y="4374"/>
                  </a:cubicBezTo>
                  <a:cubicBezTo>
                    <a:pt x="16662" y="4278"/>
                    <a:pt x="16695" y="4161"/>
                    <a:pt x="16695" y="4043"/>
                  </a:cubicBezTo>
                  <a:cubicBezTo>
                    <a:pt x="16695" y="3952"/>
                    <a:pt x="16721" y="3867"/>
                    <a:pt x="16771" y="3802"/>
                  </a:cubicBezTo>
                  <a:cubicBezTo>
                    <a:pt x="16814" y="3763"/>
                    <a:pt x="16868" y="3742"/>
                    <a:pt x="16953" y="3742"/>
                  </a:cubicBezTo>
                  <a:cubicBezTo>
                    <a:pt x="16981" y="3742"/>
                    <a:pt x="17014" y="3744"/>
                    <a:pt x="17052" y="3750"/>
                  </a:cubicBezTo>
                  <a:cubicBezTo>
                    <a:pt x="17062" y="3752"/>
                    <a:pt x="17071" y="3752"/>
                    <a:pt x="17080" y="3752"/>
                  </a:cubicBezTo>
                  <a:cubicBezTo>
                    <a:pt x="17108" y="3752"/>
                    <a:pt x="17135" y="3746"/>
                    <a:pt x="17155" y="3731"/>
                  </a:cubicBezTo>
                  <a:cubicBezTo>
                    <a:pt x="17198" y="3679"/>
                    <a:pt x="17161" y="3471"/>
                    <a:pt x="17139" y="3334"/>
                  </a:cubicBezTo>
                  <a:cubicBezTo>
                    <a:pt x="17122" y="3224"/>
                    <a:pt x="17107" y="3113"/>
                    <a:pt x="17100" y="3003"/>
                  </a:cubicBezTo>
                  <a:cubicBezTo>
                    <a:pt x="17100" y="2761"/>
                    <a:pt x="17285" y="2631"/>
                    <a:pt x="17432" y="2527"/>
                  </a:cubicBezTo>
                  <a:cubicBezTo>
                    <a:pt x="17530" y="2462"/>
                    <a:pt x="17627" y="2397"/>
                    <a:pt x="17627" y="2325"/>
                  </a:cubicBezTo>
                  <a:cubicBezTo>
                    <a:pt x="17627" y="2260"/>
                    <a:pt x="17649" y="2202"/>
                    <a:pt x="17681" y="2156"/>
                  </a:cubicBezTo>
                  <a:cubicBezTo>
                    <a:pt x="17779" y="2046"/>
                    <a:pt x="17968" y="2046"/>
                    <a:pt x="18163" y="2046"/>
                  </a:cubicBezTo>
                  <a:cubicBezTo>
                    <a:pt x="18267" y="2046"/>
                    <a:pt x="18456" y="2046"/>
                    <a:pt x="18495" y="2012"/>
                  </a:cubicBezTo>
                  <a:cubicBezTo>
                    <a:pt x="18606" y="1849"/>
                    <a:pt x="18775" y="1758"/>
                    <a:pt x="18952" y="1758"/>
                  </a:cubicBezTo>
                  <a:cubicBezTo>
                    <a:pt x="18964" y="1758"/>
                    <a:pt x="18976" y="1758"/>
                    <a:pt x="18987" y="1760"/>
                  </a:cubicBezTo>
                  <a:cubicBezTo>
                    <a:pt x="19134" y="1765"/>
                    <a:pt x="19269" y="1869"/>
                    <a:pt x="19345" y="2025"/>
                  </a:cubicBezTo>
                  <a:cubicBezTo>
                    <a:pt x="19405" y="2156"/>
                    <a:pt x="19607" y="2260"/>
                    <a:pt x="19780" y="2351"/>
                  </a:cubicBezTo>
                  <a:cubicBezTo>
                    <a:pt x="20002" y="2468"/>
                    <a:pt x="20214" y="2579"/>
                    <a:pt x="20240" y="2787"/>
                  </a:cubicBezTo>
                  <a:cubicBezTo>
                    <a:pt x="20247" y="2813"/>
                    <a:pt x="20247" y="2839"/>
                    <a:pt x="20251" y="2873"/>
                  </a:cubicBezTo>
                  <a:lnTo>
                    <a:pt x="20251" y="3120"/>
                  </a:lnTo>
                  <a:cubicBezTo>
                    <a:pt x="20316" y="3074"/>
                    <a:pt x="20388" y="3047"/>
                    <a:pt x="20457" y="3034"/>
                  </a:cubicBezTo>
                  <a:lnTo>
                    <a:pt x="20463" y="3034"/>
                  </a:lnTo>
                  <a:cubicBezTo>
                    <a:pt x="20490" y="3029"/>
                    <a:pt x="20512" y="3029"/>
                    <a:pt x="20533" y="3029"/>
                  </a:cubicBezTo>
                  <a:cubicBezTo>
                    <a:pt x="20620" y="3029"/>
                    <a:pt x="20724" y="2930"/>
                    <a:pt x="20815" y="2847"/>
                  </a:cubicBezTo>
                  <a:cubicBezTo>
                    <a:pt x="20936" y="2737"/>
                    <a:pt x="21061" y="2629"/>
                    <a:pt x="21199" y="2629"/>
                  </a:cubicBezTo>
                  <a:cubicBezTo>
                    <a:pt x="21210" y="2629"/>
                    <a:pt x="21223" y="2629"/>
                    <a:pt x="21233" y="2631"/>
                  </a:cubicBezTo>
                  <a:lnTo>
                    <a:pt x="21255" y="2631"/>
                  </a:lnTo>
                  <a:cubicBezTo>
                    <a:pt x="21266" y="2631"/>
                    <a:pt x="21292" y="2644"/>
                    <a:pt x="21309" y="2644"/>
                  </a:cubicBezTo>
                  <a:cubicBezTo>
                    <a:pt x="21322" y="2648"/>
                    <a:pt x="21336" y="2650"/>
                    <a:pt x="21350" y="2650"/>
                  </a:cubicBezTo>
                  <a:cubicBezTo>
                    <a:pt x="21387" y="2650"/>
                    <a:pt x="21425" y="2637"/>
                    <a:pt x="21461" y="2618"/>
                  </a:cubicBezTo>
                  <a:cubicBezTo>
                    <a:pt x="21472" y="2605"/>
                    <a:pt x="21483" y="2592"/>
                    <a:pt x="21494" y="2579"/>
                  </a:cubicBezTo>
                  <a:lnTo>
                    <a:pt x="21498" y="2566"/>
                  </a:lnTo>
                  <a:cubicBezTo>
                    <a:pt x="21509" y="2553"/>
                    <a:pt x="21515" y="2546"/>
                    <a:pt x="21520" y="2533"/>
                  </a:cubicBezTo>
                  <a:lnTo>
                    <a:pt x="21526" y="2514"/>
                  </a:lnTo>
                  <a:cubicBezTo>
                    <a:pt x="21537" y="2494"/>
                    <a:pt x="21542" y="2475"/>
                    <a:pt x="21548" y="2455"/>
                  </a:cubicBezTo>
                  <a:cubicBezTo>
                    <a:pt x="21473" y="2416"/>
                    <a:pt x="21394" y="2395"/>
                    <a:pt x="21315" y="2395"/>
                  </a:cubicBezTo>
                  <a:cubicBezTo>
                    <a:pt x="21267" y="2395"/>
                    <a:pt x="21219" y="2403"/>
                    <a:pt x="21173" y="2416"/>
                  </a:cubicBezTo>
                  <a:cubicBezTo>
                    <a:pt x="21162" y="2423"/>
                    <a:pt x="21136" y="2436"/>
                    <a:pt x="21130" y="2455"/>
                  </a:cubicBezTo>
                  <a:cubicBezTo>
                    <a:pt x="21092" y="2600"/>
                    <a:pt x="20981" y="2693"/>
                    <a:pt x="20858" y="2693"/>
                  </a:cubicBezTo>
                  <a:cubicBezTo>
                    <a:pt x="20837" y="2693"/>
                    <a:pt x="20815" y="2689"/>
                    <a:pt x="20793" y="2683"/>
                  </a:cubicBezTo>
                  <a:cubicBezTo>
                    <a:pt x="20659" y="2670"/>
                    <a:pt x="20555" y="2533"/>
                    <a:pt x="20561" y="2371"/>
                  </a:cubicBezTo>
                  <a:cubicBezTo>
                    <a:pt x="20550" y="2306"/>
                    <a:pt x="20338" y="2176"/>
                    <a:pt x="20257" y="2124"/>
                  </a:cubicBezTo>
                  <a:cubicBezTo>
                    <a:pt x="20116" y="2046"/>
                    <a:pt x="20034" y="1986"/>
                    <a:pt x="20013" y="1895"/>
                  </a:cubicBezTo>
                  <a:cubicBezTo>
                    <a:pt x="19997" y="1830"/>
                    <a:pt x="20013" y="1760"/>
                    <a:pt x="20056" y="1721"/>
                  </a:cubicBezTo>
                  <a:cubicBezTo>
                    <a:pt x="20093" y="1687"/>
                    <a:pt x="20146" y="1672"/>
                    <a:pt x="20206" y="1672"/>
                  </a:cubicBezTo>
                  <a:cubicBezTo>
                    <a:pt x="20326" y="1672"/>
                    <a:pt x="20473" y="1728"/>
                    <a:pt x="20587" y="1804"/>
                  </a:cubicBezTo>
                  <a:cubicBezTo>
                    <a:pt x="20631" y="1834"/>
                    <a:pt x="20668" y="1851"/>
                    <a:pt x="20708" y="1851"/>
                  </a:cubicBezTo>
                  <a:cubicBezTo>
                    <a:pt x="20786" y="1851"/>
                    <a:pt x="20876" y="1786"/>
                    <a:pt x="21032" y="1609"/>
                  </a:cubicBezTo>
                  <a:cubicBezTo>
                    <a:pt x="21137" y="1496"/>
                    <a:pt x="21277" y="1433"/>
                    <a:pt x="21421" y="1433"/>
                  </a:cubicBezTo>
                  <a:cubicBezTo>
                    <a:pt x="21435" y="1433"/>
                    <a:pt x="21447" y="1433"/>
                    <a:pt x="21461" y="1435"/>
                  </a:cubicBezTo>
                  <a:cubicBezTo>
                    <a:pt x="21498" y="1435"/>
                    <a:pt x="21537" y="1427"/>
                    <a:pt x="21574" y="1414"/>
                  </a:cubicBezTo>
                  <a:lnTo>
                    <a:pt x="21574" y="1409"/>
                  </a:lnTo>
                  <a:cubicBezTo>
                    <a:pt x="21585" y="1343"/>
                    <a:pt x="21429" y="1232"/>
                    <a:pt x="21357" y="1180"/>
                  </a:cubicBezTo>
                  <a:cubicBezTo>
                    <a:pt x="21277" y="1128"/>
                    <a:pt x="21212" y="1063"/>
                    <a:pt x="21151" y="985"/>
                  </a:cubicBezTo>
                  <a:cubicBezTo>
                    <a:pt x="21105" y="901"/>
                    <a:pt x="20913" y="773"/>
                    <a:pt x="20711" y="773"/>
                  </a:cubicBezTo>
                  <a:cubicBezTo>
                    <a:pt x="20679" y="773"/>
                    <a:pt x="20646" y="777"/>
                    <a:pt x="20615" y="784"/>
                  </a:cubicBezTo>
                  <a:cubicBezTo>
                    <a:pt x="20563" y="795"/>
                    <a:pt x="20518" y="801"/>
                    <a:pt x="20477" y="801"/>
                  </a:cubicBezTo>
                  <a:cubicBezTo>
                    <a:pt x="20327" y="801"/>
                    <a:pt x="20254" y="719"/>
                    <a:pt x="20165" y="602"/>
                  </a:cubicBezTo>
                  <a:cubicBezTo>
                    <a:pt x="20138" y="569"/>
                    <a:pt x="20110" y="537"/>
                    <a:pt x="20078" y="498"/>
                  </a:cubicBezTo>
                  <a:cubicBezTo>
                    <a:pt x="20064" y="483"/>
                    <a:pt x="20041" y="476"/>
                    <a:pt x="20011" y="476"/>
                  </a:cubicBezTo>
                  <a:cubicBezTo>
                    <a:pt x="19974" y="476"/>
                    <a:pt x="19926" y="489"/>
                    <a:pt x="19872" y="517"/>
                  </a:cubicBezTo>
                  <a:cubicBezTo>
                    <a:pt x="19737" y="589"/>
                    <a:pt x="19585" y="758"/>
                    <a:pt x="19585" y="953"/>
                  </a:cubicBezTo>
                  <a:cubicBezTo>
                    <a:pt x="19585" y="1245"/>
                    <a:pt x="19449" y="1330"/>
                    <a:pt x="19410" y="1343"/>
                  </a:cubicBezTo>
                  <a:cubicBezTo>
                    <a:pt x="19388" y="1353"/>
                    <a:pt x="19367" y="1357"/>
                    <a:pt x="19345" y="1357"/>
                  </a:cubicBezTo>
                  <a:cubicBezTo>
                    <a:pt x="19291" y="1357"/>
                    <a:pt x="19238" y="1329"/>
                    <a:pt x="19199" y="1278"/>
                  </a:cubicBezTo>
                  <a:cubicBezTo>
                    <a:pt x="19145" y="1187"/>
                    <a:pt x="19145" y="1070"/>
                    <a:pt x="19199" y="979"/>
                  </a:cubicBezTo>
                  <a:cubicBezTo>
                    <a:pt x="19226" y="927"/>
                    <a:pt x="19215" y="862"/>
                    <a:pt x="19193" y="771"/>
                  </a:cubicBezTo>
                  <a:cubicBezTo>
                    <a:pt x="19178" y="699"/>
                    <a:pt x="19167" y="621"/>
                    <a:pt x="19178" y="543"/>
                  </a:cubicBezTo>
                  <a:cubicBezTo>
                    <a:pt x="19199" y="439"/>
                    <a:pt x="19275" y="368"/>
                    <a:pt x="19362" y="347"/>
                  </a:cubicBezTo>
                  <a:cubicBezTo>
                    <a:pt x="19410" y="334"/>
                    <a:pt x="19410" y="308"/>
                    <a:pt x="19410" y="290"/>
                  </a:cubicBezTo>
                  <a:cubicBezTo>
                    <a:pt x="19399" y="199"/>
                    <a:pt x="19275" y="43"/>
                    <a:pt x="19026" y="17"/>
                  </a:cubicBezTo>
                  <a:cubicBezTo>
                    <a:pt x="19010" y="15"/>
                    <a:pt x="18995" y="15"/>
                    <a:pt x="18979" y="15"/>
                  </a:cubicBezTo>
                  <a:cubicBezTo>
                    <a:pt x="18773" y="15"/>
                    <a:pt x="18648" y="136"/>
                    <a:pt x="18603" y="251"/>
                  </a:cubicBezTo>
                  <a:cubicBezTo>
                    <a:pt x="18571" y="321"/>
                    <a:pt x="18575" y="374"/>
                    <a:pt x="18586" y="387"/>
                  </a:cubicBezTo>
                  <a:cubicBezTo>
                    <a:pt x="18646" y="465"/>
                    <a:pt x="18646" y="582"/>
                    <a:pt x="18592" y="732"/>
                  </a:cubicBezTo>
                  <a:cubicBezTo>
                    <a:pt x="18505" y="959"/>
                    <a:pt x="18217" y="1388"/>
                    <a:pt x="18011" y="1388"/>
                  </a:cubicBezTo>
                  <a:cubicBezTo>
                    <a:pt x="17957" y="1388"/>
                    <a:pt x="17909" y="1362"/>
                    <a:pt x="17877" y="1310"/>
                  </a:cubicBezTo>
                  <a:cubicBezTo>
                    <a:pt x="17801" y="1200"/>
                    <a:pt x="17833" y="1018"/>
                    <a:pt x="17877" y="784"/>
                  </a:cubicBezTo>
                  <a:cubicBezTo>
                    <a:pt x="17898" y="660"/>
                    <a:pt x="17914" y="537"/>
                    <a:pt x="17920" y="413"/>
                  </a:cubicBezTo>
                  <a:lnTo>
                    <a:pt x="17920" y="400"/>
                  </a:lnTo>
                  <a:cubicBezTo>
                    <a:pt x="17870" y="439"/>
                    <a:pt x="17768" y="550"/>
                    <a:pt x="17562" y="836"/>
                  </a:cubicBezTo>
                  <a:cubicBezTo>
                    <a:pt x="17486" y="933"/>
                    <a:pt x="17421" y="1031"/>
                    <a:pt x="17356" y="1122"/>
                  </a:cubicBezTo>
                  <a:cubicBezTo>
                    <a:pt x="17085" y="1513"/>
                    <a:pt x="16884" y="1791"/>
                    <a:pt x="16688" y="1838"/>
                  </a:cubicBezTo>
                  <a:cubicBezTo>
                    <a:pt x="16675" y="1842"/>
                    <a:pt x="16662" y="1843"/>
                    <a:pt x="16648" y="1843"/>
                  </a:cubicBezTo>
                  <a:cubicBezTo>
                    <a:pt x="16565" y="1843"/>
                    <a:pt x="16484" y="1776"/>
                    <a:pt x="16461" y="1674"/>
                  </a:cubicBezTo>
                  <a:cubicBezTo>
                    <a:pt x="16396" y="1466"/>
                    <a:pt x="16510" y="1128"/>
                    <a:pt x="16775" y="959"/>
                  </a:cubicBezTo>
                  <a:cubicBezTo>
                    <a:pt x="16912" y="868"/>
                    <a:pt x="16987" y="686"/>
                    <a:pt x="17057" y="530"/>
                  </a:cubicBezTo>
                  <a:cubicBezTo>
                    <a:pt x="17128" y="347"/>
                    <a:pt x="17204" y="160"/>
                    <a:pt x="17372" y="160"/>
                  </a:cubicBezTo>
                  <a:cubicBezTo>
                    <a:pt x="17376" y="162"/>
                    <a:pt x="17381" y="162"/>
                    <a:pt x="17386" y="162"/>
                  </a:cubicBezTo>
                  <a:cubicBezTo>
                    <a:pt x="17396" y="162"/>
                    <a:pt x="17409" y="156"/>
                    <a:pt x="17421" y="147"/>
                  </a:cubicBezTo>
                  <a:cubicBezTo>
                    <a:pt x="17421" y="139"/>
                    <a:pt x="17415" y="134"/>
                    <a:pt x="17410" y="126"/>
                  </a:cubicBezTo>
                  <a:cubicBezTo>
                    <a:pt x="17372" y="61"/>
                    <a:pt x="17313" y="22"/>
                    <a:pt x="17248" y="9"/>
                  </a:cubicBezTo>
                  <a:cubicBezTo>
                    <a:pt x="17226" y="4"/>
                    <a:pt x="17207" y="0"/>
                    <a:pt x="1719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41" name="Google Shape;5541;p57"/>
            <p:cNvSpPr/>
            <p:nvPr/>
          </p:nvSpPr>
          <p:spPr>
            <a:xfrm>
              <a:off x="1331015" y="8016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757" y="0"/>
                  </a:moveTo>
                  <a:cubicBezTo>
                    <a:pt x="2916" y="0"/>
                    <a:pt x="1928" y="160"/>
                    <a:pt x="692" y="532"/>
                  </a:cubicBezTo>
                  <a:cubicBezTo>
                    <a:pt x="494" y="532"/>
                    <a:pt x="148" y="745"/>
                    <a:pt x="0" y="904"/>
                  </a:cubicBezTo>
                  <a:cubicBezTo>
                    <a:pt x="148" y="2022"/>
                    <a:pt x="494" y="3139"/>
                    <a:pt x="1038" y="4097"/>
                  </a:cubicBezTo>
                  <a:cubicBezTo>
                    <a:pt x="4646" y="10800"/>
                    <a:pt x="13988" y="18780"/>
                    <a:pt x="17448" y="19738"/>
                  </a:cubicBezTo>
                  <a:cubicBezTo>
                    <a:pt x="18832" y="20110"/>
                    <a:pt x="20216" y="20642"/>
                    <a:pt x="21600" y="21600"/>
                  </a:cubicBezTo>
                  <a:cubicBezTo>
                    <a:pt x="19722" y="19525"/>
                    <a:pt x="17794" y="16918"/>
                    <a:pt x="15372" y="14524"/>
                  </a:cubicBezTo>
                  <a:cubicBezTo>
                    <a:pt x="13296" y="11704"/>
                    <a:pt x="11220" y="8938"/>
                    <a:pt x="9688" y="5746"/>
                  </a:cubicBezTo>
                  <a:cubicBezTo>
                    <a:pt x="7315" y="1809"/>
                    <a:pt x="6327" y="0"/>
                    <a:pt x="375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42" name="Google Shape;5542;p57"/>
            <p:cNvSpPr/>
            <p:nvPr/>
          </p:nvSpPr>
          <p:spPr>
            <a:xfrm>
              <a:off x="1401529" y="20642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0" y="0"/>
                  </a:moveTo>
                  <a:cubicBezTo>
                    <a:pt x="8914" y="0"/>
                    <a:pt x="4114" y="2501"/>
                    <a:pt x="0" y="6366"/>
                  </a:cubicBezTo>
                  <a:cubicBezTo>
                    <a:pt x="7714" y="8867"/>
                    <a:pt x="15600" y="13642"/>
                    <a:pt x="21600" y="21600"/>
                  </a:cubicBezTo>
                  <a:cubicBezTo>
                    <a:pt x="17486" y="15234"/>
                    <a:pt x="15086" y="7958"/>
                    <a:pt x="144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43" name="Google Shape;5543;p57"/>
            <p:cNvSpPr/>
            <p:nvPr/>
          </p:nvSpPr>
          <p:spPr>
            <a:xfrm>
              <a:off x="1416534" y="199499"/>
              <a:ext cx="12701" cy="12701"/>
            </a:xfrm>
            <a:custGeom>
              <a:avLst/>
              <a:gdLst/>
              <a:ahLst/>
              <a:cxnLst>
                <a:cxn ang="0">
                  <a:pos x="wd2" y="hd2"/>
                </a:cxn>
                <a:cxn ang="5400000">
                  <a:pos x="wd2" y="hd2"/>
                </a:cxn>
                <a:cxn ang="10800000">
                  <a:pos x="wd2" y="hd2"/>
                </a:cxn>
                <a:cxn ang="16200000">
                  <a:pos x="wd2" y="hd2"/>
                </a:cxn>
              </a:cxnLst>
              <a:rect l="0" t="0" r="r" b="b"/>
              <a:pathLst>
                <a:path w="21235" h="21600" fill="norm" stroke="1" extrusionOk="0">
                  <a:moveTo>
                    <a:pt x="20650" y="0"/>
                  </a:moveTo>
                  <a:cubicBezTo>
                    <a:pt x="20520" y="0"/>
                    <a:pt x="20423" y="46"/>
                    <a:pt x="20423" y="137"/>
                  </a:cubicBezTo>
                  <a:cubicBezTo>
                    <a:pt x="19741" y="137"/>
                    <a:pt x="19189" y="915"/>
                    <a:pt x="19189" y="1876"/>
                  </a:cubicBezTo>
                  <a:cubicBezTo>
                    <a:pt x="19189" y="3661"/>
                    <a:pt x="18734" y="5263"/>
                    <a:pt x="17824" y="6544"/>
                  </a:cubicBezTo>
                  <a:cubicBezTo>
                    <a:pt x="16135" y="8786"/>
                    <a:pt x="13147" y="9336"/>
                    <a:pt x="9672" y="9336"/>
                  </a:cubicBezTo>
                  <a:cubicBezTo>
                    <a:pt x="8015" y="9336"/>
                    <a:pt x="6229" y="9198"/>
                    <a:pt x="4410" y="9107"/>
                  </a:cubicBezTo>
                  <a:lnTo>
                    <a:pt x="2461" y="8924"/>
                  </a:lnTo>
                  <a:lnTo>
                    <a:pt x="2233" y="8924"/>
                  </a:lnTo>
                  <a:cubicBezTo>
                    <a:pt x="999" y="8924"/>
                    <a:pt x="317" y="9564"/>
                    <a:pt x="90" y="10708"/>
                  </a:cubicBezTo>
                  <a:cubicBezTo>
                    <a:pt x="-365" y="12631"/>
                    <a:pt x="869" y="16932"/>
                    <a:pt x="4735" y="19998"/>
                  </a:cubicBezTo>
                  <a:cubicBezTo>
                    <a:pt x="5319" y="20456"/>
                    <a:pt x="5871" y="20959"/>
                    <a:pt x="6326" y="21600"/>
                  </a:cubicBezTo>
                  <a:cubicBezTo>
                    <a:pt x="6229" y="19998"/>
                    <a:pt x="6456" y="18214"/>
                    <a:pt x="6911" y="16795"/>
                  </a:cubicBezTo>
                  <a:cubicBezTo>
                    <a:pt x="8048" y="12631"/>
                    <a:pt x="10776" y="9885"/>
                    <a:pt x="13959" y="9747"/>
                  </a:cubicBezTo>
                  <a:cubicBezTo>
                    <a:pt x="17240" y="9747"/>
                    <a:pt x="20878" y="2700"/>
                    <a:pt x="21235" y="275"/>
                  </a:cubicBezTo>
                  <a:cubicBezTo>
                    <a:pt x="21105" y="92"/>
                    <a:pt x="20845" y="0"/>
                    <a:pt x="2065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44" name="Google Shape;5544;p57"/>
            <p:cNvSpPr/>
            <p:nvPr/>
          </p:nvSpPr>
          <p:spPr>
            <a:xfrm>
              <a:off x="1388681" y="55898"/>
              <a:ext cx="66994" cy="20381"/>
            </a:xfrm>
            <a:custGeom>
              <a:avLst/>
              <a:gdLst/>
              <a:ahLst/>
              <a:cxnLst>
                <a:cxn ang="0">
                  <a:pos x="wd2" y="hd2"/>
                </a:cxn>
                <a:cxn ang="5400000">
                  <a:pos x="wd2" y="hd2"/>
                </a:cxn>
                <a:cxn ang="10800000">
                  <a:pos x="wd2" y="hd2"/>
                </a:cxn>
                <a:cxn ang="16200000">
                  <a:pos x="wd2" y="hd2"/>
                </a:cxn>
              </a:cxnLst>
              <a:rect l="0" t="0" r="r" b="b"/>
              <a:pathLst>
                <a:path w="21487" h="21600" fill="norm" stroke="1" extrusionOk="0">
                  <a:moveTo>
                    <a:pt x="4268" y="0"/>
                  </a:moveTo>
                  <a:cubicBezTo>
                    <a:pt x="4403" y="763"/>
                    <a:pt x="4555" y="1914"/>
                    <a:pt x="4359" y="2979"/>
                  </a:cubicBezTo>
                  <a:cubicBezTo>
                    <a:pt x="4246" y="3569"/>
                    <a:pt x="4085" y="3799"/>
                    <a:pt x="3902" y="3799"/>
                  </a:cubicBezTo>
                  <a:cubicBezTo>
                    <a:pt x="3584" y="3799"/>
                    <a:pt x="3201" y="3137"/>
                    <a:pt x="2865" y="2576"/>
                  </a:cubicBezTo>
                  <a:cubicBezTo>
                    <a:pt x="2787" y="2418"/>
                    <a:pt x="2683" y="2274"/>
                    <a:pt x="2591" y="2115"/>
                  </a:cubicBezTo>
                  <a:lnTo>
                    <a:pt x="2604" y="2274"/>
                  </a:lnTo>
                  <a:cubicBezTo>
                    <a:pt x="2713" y="3324"/>
                    <a:pt x="2835" y="4634"/>
                    <a:pt x="2683" y="5641"/>
                  </a:cubicBezTo>
                  <a:cubicBezTo>
                    <a:pt x="2635" y="6044"/>
                    <a:pt x="2530" y="6346"/>
                    <a:pt x="2391" y="6404"/>
                  </a:cubicBezTo>
                  <a:cubicBezTo>
                    <a:pt x="2369" y="6418"/>
                    <a:pt x="2352" y="6418"/>
                    <a:pt x="2330" y="6418"/>
                  </a:cubicBezTo>
                  <a:cubicBezTo>
                    <a:pt x="2086" y="6418"/>
                    <a:pt x="1881" y="5598"/>
                    <a:pt x="1585" y="4490"/>
                  </a:cubicBezTo>
                  <a:cubicBezTo>
                    <a:pt x="1311" y="3526"/>
                    <a:pt x="897" y="1971"/>
                    <a:pt x="640" y="1971"/>
                  </a:cubicBezTo>
                  <a:cubicBezTo>
                    <a:pt x="440" y="1971"/>
                    <a:pt x="396" y="2216"/>
                    <a:pt x="287" y="3022"/>
                  </a:cubicBezTo>
                  <a:cubicBezTo>
                    <a:pt x="244" y="3626"/>
                    <a:pt x="135" y="4130"/>
                    <a:pt x="0" y="4533"/>
                  </a:cubicBezTo>
                  <a:cubicBezTo>
                    <a:pt x="135" y="4835"/>
                    <a:pt x="305" y="5195"/>
                    <a:pt x="427" y="5440"/>
                  </a:cubicBezTo>
                  <a:cubicBezTo>
                    <a:pt x="653" y="5900"/>
                    <a:pt x="867" y="6346"/>
                    <a:pt x="1019" y="6749"/>
                  </a:cubicBezTo>
                  <a:cubicBezTo>
                    <a:pt x="1158" y="7051"/>
                    <a:pt x="1250" y="7555"/>
                    <a:pt x="1250" y="8116"/>
                  </a:cubicBezTo>
                  <a:cubicBezTo>
                    <a:pt x="1232" y="8864"/>
                    <a:pt x="1036" y="9267"/>
                    <a:pt x="884" y="9526"/>
                  </a:cubicBezTo>
                  <a:lnTo>
                    <a:pt x="775" y="9771"/>
                  </a:lnTo>
                  <a:lnTo>
                    <a:pt x="793" y="9771"/>
                  </a:lnTo>
                  <a:cubicBezTo>
                    <a:pt x="1232" y="11253"/>
                    <a:pt x="2147" y="11728"/>
                    <a:pt x="3210" y="11728"/>
                  </a:cubicBezTo>
                  <a:cubicBezTo>
                    <a:pt x="4311" y="11728"/>
                    <a:pt x="5574" y="11225"/>
                    <a:pt x="6632" y="10778"/>
                  </a:cubicBezTo>
                  <a:cubicBezTo>
                    <a:pt x="7560" y="10390"/>
                    <a:pt x="8226" y="10131"/>
                    <a:pt x="8697" y="10131"/>
                  </a:cubicBezTo>
                  <a:cubicBezTo>
                    <a:pt x="9010" y="10131"/>
                    <a:pt x="9237" y="10246"/>
                    <a:pt x="9389" y="10534"/>
                  </a:cubicBezTo>
                  <a:cubicBezTo>
                    <a:pt x="9541" y="10735"/>
                    <a:pt x="9633" y="11282"/>
                    <a:pt x="9620" y="11843"/>
                  </a:cubicBezTo>
                  <a:cubicBezTo>
                    <a:pt x="9559" y="13052"/>
                    <a:pt x="9084" y="13455"/>
                    <a:pt x="7103" y="14808"/>
                  </a:cubicBezTo>
                  <a:cubicBezTo>
                    <a:pt x="6341" y="15311"/>
                    <a:pt x="5121" y="16175"/>
                    <a:pt x="4677" y="16822"/>
                  </a:cubicBezTo>
                  <a:cubicBezTo>
                    <a:pt x="5326" y="17858"/>
                    <a:pt x="7691" y="18967"/>
                    <a:pt x="8949" y="18967"/>
                  </a:cubicBezTo>
                  <a:cubicBezTo>
                    <a:pt x="9298" y="18967"/>
                    <a:pt x="9559" y="18895"/>
                    <a:pt x="9681" y="18693"/>
                  </a:cubicBezTo>
                  <a:cubicBezTo>
                    <a:pt x="9772" y="18333"/>
                    <a:pt x="9907" y="18132"/>
                    <a:pt x="10060" y="18132"/>
                  </a:cubicBezTo>
                  <a:cubicBezTo>
                    <a:pt x="10304" y="18132"/>
                    <a:pt x="10595" y="18736"/>
                    <a:pt x="10883" y="19298"/>
                  </a:cubicBezTo>
                  <a:cubicBezTo>
                    <a:pt x="11327" y="20204"/>
                    <a:pt x="11937" y="21413"/>
                    <a:pt x="12760" y="21557"/>
                  </a:cubicBezTo>
                  <a:cubicBezTo>
                    <a:pt x="12869" y="21586"/>
                    <a:pt x="12969" y="21600"/>
                    <a:pt x="13060" y="21600"/>
                  </a:cubicBezTo>
                  <a:cubicBezTo>
                    <a:pt x="13652" y="21600"/>
                    <a:pt x="13931" y="21082"/>
                    <a:pt x="14205" y="20549"/>
                  </a:cubicBezTo>
                  <a:cubicBezTo>
                    <a:pt x="14571" y="19801"/>
                    <a:pt x="14985" y="19341"/>
                    <a:pt x="15412" y="19298"/>
                  </a:cubicBezTo>
                  <a:cubicBezTo>
                    <a:pt x="16723" y="19096"/>
                    <a:pt x="18173" y="17081"/>
                    <a:pt x="18203" y="15815"/>
                  </a:cubicBezTo>
                  <a:cubicBezTo>
                    <a:pt x="18234" y="14304"/>
                    <a:pt x="18843" y="13297"/>
                    <a:pt x="19697" y="11886"/>
                  </a:cubicBezTo>
                  <a:cubicBezTo>
                    <a:pt x="20459" y="10635"/>
                    <a:pt x="21600" y="8764"/>
                    <a:pt x="21478" y="7210"/>
                  </a:cubicBezTo>
                  <a:cubicBezTo>
                    <a:pt x="21378" y="5871"/>
                    <a:pt x="20424" y="5670"/>
                    <a:pt x="19540" y="5670"/>
                  </a:cubicBezTo>
                  <a:cubicBezTo>
                    <a:pt x="19353" y="5670"/>
                    <a:pt x="19166" y="5684"/>
                    <a:pt x="18996" y="5699"/>
                  </a:cubicBezTo>
                  <a:cubicBezTo>
                    <a:pt x="18813" y="5699"/>
                    <a:pt x="18634" y="5713"/>
                    <a:pt x="18460" y="5713"/>
                  </a:cubicBezTo>
                  <a:cubicBezTo>
                    <a:pt x="17820" y="5713"/>
                    <a:pt x="17271" y="5598"/>
                    <a:pt x="16936" y="5037"/>
                  </a:cubicBezTo>
                  <a:cubicBezTo>
                    <a:pt x="16156" y="3756"/>
                    <a:pt x="15050" y="2806"/>
                    <a:pt x="14371" y="2806"/>
                  </a:cubicBezTo>
                  <a:cubicBezTo>
                    <a:pt x="14066" y="2806"/>
                    <a:pt x="13848" y="2993"/>
                    <a:pt x="13779" y="3425"/>
                  </a:cubicBezTo>
                  <a:cubicBezTo>
                    <a:pt x="13522" y="5094"/>
                    <a:pt x="13125" y="6245"/>
                    <a:pt x="12699" y="6447"/>
                  </a:cubicBezTo>
                  <a:cubicBezTo>
                    <a:pt x="12651" y="6476"/>
                    <a:pt x="12603" y="6490"/>
                    <a:pt x="12555" y="6490"/>
                  </a:cubicBezTo>
                  <a:cubicBezTo>
                    <a:pt x="12355" y="6490"/>
                    <a:pt x="12146" y="6231"/>
                    <a:pt x="11998" y="5742"/>
                  </a:cubicBezTo>
                  <a:cubicBezTo>
                    <a:pt x="11845" y="5195"/>
                    <a:pt x="11815" y="4389"/>
                    <a:pt x="11767" y="3382"/>
                  </a:cubicBezTo>
                  <a:cubicBezTo>
                    <a:pt x="11736" y="2374"/>
                    <a:pt x="11706" y="1266"/>
                    <a:pt x="11523" y="863"/>
                  </a:cubicBezTo>
                  <a:cubicBezTo>
                    <a:pt x="11458" y="705"/>
                    <a:pt x="11384" y="648"/>
                    <a:pt x="11301" y="648"/>
                  </a:cubicBezTo>
                  <a:cubicBezTo>
                    <a:pt x="11175" y="648"/>
                    <a:pt x="11035" y="791"/>
                    <a:pt x="10913" y="907"/>
                  </a:cubicBezTo>
                  <a:cubicBezTo>
                    <a:pt x="10717" y="1065"/>
                    <a:pt x="10547" y="1468"/>
                    <a:pt x="10443" y="2015"/>
                  </a:cubicBezTo>
                  <a:cubicBezTo>
                    <a:pt x="10304" y="2921"/>
                    <a:pt x="10473" y="4332"/>
                    <a:pt x="10595" y="5497"/>
                  </a:cubicBezTo>
                  <a:cubicBezTo>
                    <a:pt x="10717" y="6648"/>
                    <a:pt x="10852" y="7857"/>
                    <a:pt x="10565" y="8462"/>
                  </a:cubicBezTo>
                  <a:cubicBezTo>
                    <a:pt x="10460" y="8706"/>
                    <a:pt x="10330" y="8793"/>
                    <a:pt x="10186" y="8793"/>
                  </a:cubicBezTo>
                  <a:cubicBezTo>
                    <a:pt x="9825" y="8793"/>
                    <a:pt x="9406" y="8203"/>
                    <a:pt x="9298" y="8059"/>
                  </a:cubicBezTo>
                  <a:cubicBezTo>
                    <a:pt x="9010" y="7613"/>
                    <a:pt x="8340" y="6447"/>
                    <a:pt x="8231" y="4490"/>
                  </a:cubicBezTo>
                  <a:cubicBezTo>
                    <a:pt x="8065" y="4591"/>
                    <a:pt x="7913" y="4792"/>
                    <a:pt x="7743" y="4993"/>
                  </a:cubicBezTo>
                  <a:cubicBezTo>
                    <a:pt x="7464" y="5382"/>
                    <a:pt x="7168" y="5771"/>
                    <a:pt x="6898" y="5771"/>
                  </a:cubicBezTo>
                  <a:cubicBezTo>
                    <a:pt x="6789" y="5771"/>
                    <a:pt x="6685" y="5699"/>
                    <a:pt x="6585" y="5540"/>
                  </a:cubicBezTo>
                  <a:cubicBezTo>
                    <a:pt x="6432" y="5238"/>
                    <a:pt x="6310" y="4691"/>
                    <a:pt x="6280" y="4087"/>
                  </a:cubicBezTo>
                  <a:cubicBezTo>
                    <a:pt x="6127" y="2115"/>
                    <a:pt x="4877" y="460"/>
                    <a:pt x="426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45" name="Google Shape;5545;p57"/>
            <p:cNvSpPr/>
            <p:nvPr/>
          </p:nvSpPr>
          <p:spPr>
            <a:xfrm>
              <a:off x="1337274" y="63271"/>
              <a:ext cx="99079" cy="55520"/>
            </a:xfrm>
            <a:custGeom>
              <a:avLst/>
              <a:gdLst/>
              <a:ahLst/>
              <a:cxnLst>
                <a:cxn ang="0">
                  <a:pos x="wd2" y="hd2"/>
                </a:cxn>
                <a:cxn ang="5400000">
                  <a:pos x="wd2" y="hd2"/>
                </a:cxn>
                <a:cxn ang="10800000">
                  <a:pos x="wd2" y="hd2"/>
                </a:cxn>
                <a:cxn ang="16200000">
                  <a:pos x="wd2" y="hd2"/>
                </a:cxn>
              </a:cxnLst>
              <a:rect l="0" t="0" r="r" b="b"/>
              <a:pathLst>
                <a:path w="21562" h="21600" fill="norm" stroke="1" extrusionOk="0">
                  <a:moveTo>
                    <a:pt x="8321" y="0"/>
                  </a:moveTo>
                  <a:cubicBezTo>
                    <a:pt x="8321" y="90"/>
                    <a:pt x="8309" y="185"/>
                    <a:pt x="8301" y="259"/>
                  </a:cubicBezTo>
                  <a:cubicBezTo>
                    <a:pt x="8289" y="666"/>
                    <a:pt x="8268" y="1257"/>
                    <a:pt x="7970" y="1368"/>
                  </a:cubicBezTo>
                  <a:cubicBezTo>
                    <a:pt x="7804" y="1421"/>
                    <a:pt x="7668" y="1627"/>
                    <a:pt x="7648" y="1738"/>
                  </a:cubicBezTo>
                  <a:cubicBezTo>
                    <a:pt x="7648" y="1791"/>
                    <a:pt x="7689" y="1923"/>
                    <a:pt x="7825" y="2087"/>
                  </a:cubicBezTo>
                  <a:cubicBezTo>
                    <a:pt x="8404" y="2773"/>
                    <a:pt x="9004" y="6122"/>
                    <a:pt x="8900" y="6804"/>
                  </a:cubicBezTo>
                  <a:cubicBezTo>
                    <a:pt x="8880" y="7010"/>
                    <a:pt x="8779" y="7137"/>
                    <a:pt x="8664" y="7137"/>
                  </a:cubicBezTo>
                  <a:cubicBezTo>
                    <a:pt x="8658" y="7137"/>
                    <a:pt x="8649" y="7137"/>
                    <a:pt x="8640" y="7137"/>
                  </a:cubicBezTo>
                  <a:cubicBezTo>
                    <a:pt x="8227" y="7084"/>
                    <a:pt x="6800" y="4437"/>
                    <a:pt x="6729" y="3106"/>
                  </a:cubicBezTo>
                  <a:cubicBezTo>
                    <a:pt x="6687" y="2308"/>
                    <a:pt x="6336" y="1643"/>
                    <a:pt x="6108" y="1590"/>
                  </a:cubicBezTo>
                  <a:cubicBezTo>
                    <a:pt x="6067" y="1590"/>
                    <a:pt x="6025" y="1590"/>
                    <a:pt x="5993" y="1738"/>
                  </a:cubicBezTo>
                  <a:cubicBezTo>
                    <a:pt x="5901" y="2124"/>
                    <a:pt x="5765" y="2456"/>
                    <a:pt x="5600" y="2752"/>
                  </a:cubicBezTo>
                  <a:cubicBezTo>
                    <a:pt x="5393" y="3196"/>
                    <a:pt x="5290" y="3418"/>
                    <a:pt x="5363" y="3809"/>
                  </a:cubicBezTo>
                  <a:cubicBezTo>
                    <a:pt x="5455" y="4215"/>
                    <a:pt x="5405" y="4675"/>
                    <a:pt x="5228" y="4992"/>
                  </a:cubicBezTo>
                  <a:cubicBezTo>
                    <a:pt x="5148" y="5140"/>
                    <a:pt x="5047" y="5209"/>
                    <a:pt x="4947" y="5209"/>
                  </a:cubicBezTo>
                  <a:cubicBezTo>
                    <a:pt x="4734" y="5209"/>
                    <a:pt x="4527" y="4886"/>
                    <a:pt x="4557" y="4416"/>
                  </a:cubicBezTo>
                  <a:cubicBezTo>
                    <a:pt x="4557" y="3920"/>
                    <a:pt x="3780" y="3085"/>
                    <a:pt x="3502" y="3032"/>
                  </a:cubicBezTo>
                  <a:cubicBezTo>
                    <a:pt x="3316" y="2995"/>
                    <a:pt x="3283" y="2773"/>
                    <a:pt x="3274" y="2678"/>
                  </a:cubicBezTo>
                  <a:cubicBezTo>
                    <a:pt x="3263" y="2345"/>
                    <a:pt x="3398" y="2271"/>
                    <a:pt x="3895" y="2013"/>
                  </a:cubicBezTo>
                  <a:cubicBezTo>
                    <a:pt x="4193" y="1886"/>
                    <a:pt x="4495" y="1717"/>
                    <a:pt x="4784" y="1495"/>
                  </a:cubicBezTo>
                  <a:cubicBezTo>
                    <a:pt x="4693" y="1426"/>
                    <a:pt x="4551" y="1373"/>
                    <a:pt x="4406" y="1373"/>
                  </a:cubicBezTo>
                  <a:cubicBezTo>
                    <a:pt x="4282" y="1373"/>
                    <a:pt x="4155" y="1410"/>
                    <a:pt x="4060" y="1516"/>
                  </a:cubicBezTo>
                  <a:cubicBezTo>
                    <a:pt x="3898" y="1696"/>
                    <a:pt x="3724" y="1748"/>
                    <a:pt x="3558" y="1748"/>
                  </a:cubicBezTo>
                  <a:cubicBezTo>
                    <a:pt x="3440" y="1748"/>
                    <a:pt x="3325" y="1722"/>
                    <a:pt x="3221" y="1701"/>
                  </a:cubicBezTo>
                  <a:cubicBezTo>
                    <a:pt x="3118" y="1669"/>
                    <a:pt x="3035" y="1653"/>
                    <a:pt x="2967" y="1653"/>
                  </a:cubicBezTo>
                  <a:cubicBezTo>
                    <a:pt x="2864" y="1653"/>
                    <a:pt x="2799" y="1696"/>
                    <a:pt x="2754" y="1812"/>
                  </a:cubicBezTo>
                  <a:cubicBezTo>
                    <a:pt x="2615" y="2150"/>
                    <a:pt x="2459" y="2261"/>
                    <a:pt x="2299" y="2261"/>
                  </a:cubicBezTo>
                  <a:cubicBezTo>
                    <a:pt x="2128" y="2261"/>
                    <a:pt x="1954" y="2129"/>
                    <a:pt x="1803" y="2013"/>
                  </a:cubicBezTo>
                  <a:cubicBezTo>
                    <a:pt x="1679" y="1902"/>
                    <a:pt x="1546" y="1812"/>
                    <a:pt x="1410" y="1754"/>
                  </a:cubicBezTo>
                  <a:cubicBezTo>
                    <a:pt x="1392" y="1748"/>
                    <a:pt x="1374" y="1743"/>
                    <a:pt x="1354" y="1743"/>
                  </a:cubicBezTo>
                  <a:cubicBezTo>
                    <a:pt x="1194" y="1743"/>
                    <a:pt x="1017" y="2007"/>
                    <a:pt x="843" y="2256"/>
                  </a:cubicBezTo>
                  <a:cubicBezTo>
                    <a:pt x="659" y="2520"/>
                    <a:pt x="464" y="2810"/>
                    <a:pt x="249" y="2810"/>
                  </a:cubicBezTo>
                  <a:cubicBezTo>
                    <a:pt x="195" y="2810"/>
                    <a:pt x="142" y="2794"/>
                    <a:pt x="86" y="2752"/>
                  </a:cubicBezTo>
                  <a:cubicBezTo>
                    <a:pt x="77" y="2752"/>
                    <a:pt x="45" y="2826"/>
                    <a:pt x="24" y="2995"/>
                  </a:cubicBezTo>
                  <a:cubicBezTo>
                    <a:pt x="-38" y="3418"/>
                    <a:pt x="3" y="4231"/>
                    <a:pt x="325" y="5140"/>
                  </a:cubicBezTo>
                  <a:cubicBezTo>
                    <a:pt x="387" y="5325"/>
                    <a:pt x="479" y="5547"/>
                    <a:pt x="583" y="5584"/>
                  </a:cubicBezTo>
                  <a:cubicBezTo>
                    <a:pt x="594" y="5589"/>
                    <a:pt x="603" y="5589"/>
                    <a:pt x="615" y="5589"/>
                  </a:cubicBezTo>
                  <a:cubicBezTo>
                    <a:pt x="721" y="5589"/>
                    <a:pt x="854" y="5420"/>
                    <a:pt x="996" y="5251"/>
                  </a:cubicBezTo>
                  <a:cubicBezTo>
                    <a:pt x="1200" y="4997"/>
                    <a:pt x="1442" y="4707"/>
                    <a:pt x="1732" y="4707"/>
                  </a:cubicBezTo>
                  <a:cubicBezTo>
                    <a:pt x="1782" y="4707"/>
                    <a:pt x="1832" y="4712"/>
                    <a:pt x="1886" y="4733"/>
                  </a:cubicBezTo>
                  <a:cubicBezTo>
                    <a:pt x="2030" y="4749"/>
                    <a:pt x="2155" y="4934"/>
                    <a:pt x="2208" y="5177"/>
                  </a:cubicBezTo>
                  <a:cubicBezTo>
                    <a:pt x="2279" y="5621"/>
                    <a:pt x="2051" y="6027"/>
                    <a:pt x="1732" y="6582"/>
                  </a:cubicBezTo>
                  <a:cubicBezTo>
                    <a:pt x="1484" y="7010"/>
                    <a:pt x="1173" y="7543"/>
                    <a:pt x="1100" y="7987"/>
                  </a:cubicBezTo>
                  <a:cubicBezTo>
                    <a:pt x="987" y="8637"/>
                    <a:pt x="1587" y="9413"/>
                    <a:pt x="2072" y="10042"/>
                  </a:cubicBezTo>
                  <a:cubicBezTo>
                    <a:pt x="2279" y="10280"/>
                    <a:pt x="2465" y="10560"/>
                    <a:pt x="2651" y="10855"/>
                  </a:cubicBezTo>
                  <a:cubicBezTo>
                    <a:pt x="2893" y="11246"/>
                    <a:pt x="3339" y="11415"/>
                    <a:pt x="3768" y="11415"/>
                  </a:cubicBezTo>
                  <a:cubicBezTo>
                    <a:pt x="4146" y="11415"/>
                    <a:pt x="4512" y="11283"/>
                    <a:pt x="4710" y="11056"/>
                  </a:cubicBezTo>
                  <a:cubicBezTo>
                    <a:pt x="4855" y="10908"/>
                    <a:pt x="4929" y="10502"/>
                    <a:pt x="5000" y="10116"/>
                  </a:cubicBezTo>
                  <a:cubicBezTo>
                    <a:pt x="5112" y="9535"/>
                    <a:pt x="5251" y="8764"/>
                    <a:pt x="5724" y="8764"/>
                  </a:cubicBezTo>
                  <a:cubicBezTo>
                    <a:pt x="5733" y="8764"/>
                    <a:pt x="5745" y="8764"/>
                    <a:pt x="5756" y="8764"/>
                  </a:cubicBezTo>
                  <a:cubicBezTo>
                    <a:pt x="5777" y="8769"/>
                    <a:pt x="5795" y="8769"/>
                    <a:pt x="5813" y="8769"/>
                  </a:cubicBezTo>
                  <a:cubicBezTo>
                    <a:pt x="5946" y="8769"/>
                    <a:pt x="5960" y="8695"/>
                    <a:pt x="6014" y="8431"/>
                  </a:cubicBezTo>
                  <a:cubicBezTo>
                    <a:pt x="6076" y="8008"/>
                    <a:pt x="6241" y="7654"/>
                    <a:pt x="6469" y="7506"/>
                  </a:cubicBezTo>
                  <a:cubicBezTo>
                    <a:pt x="6548" y="7454"/>
                    <a:pt x="6622" y="7427"/>
                    <a:pt x="6693" y="7427"/>
                  </a:cubicBezTo>
                  <a:cubicBezTo>
                    <a:pt x="6850" y="7427"/>
                    <a:pt x="6980" y="7549"/>
                    <a:pt x="7060" y="7765"/>
                  </a:cubicBezTo>
                  <a:cubicBezTo>
                    <a:pt x="7246" y="8246"/>
                    <a:pt x="7151" y="9118"/>
                    <a:pt x="6832" y="9783"/>
                  </a:cubicBezTo>
                  <a:lnTo>
                    <a:pt x="6811" y="9836"/>
                  </a:lnTo>
                  <a:cubicBezTo>
                    <a:pt x="6832" y="9841"/>
                    <a:pt x="6859" y="9847"/>
                    <a:pt x="6888" y="9847"/>
                  </a:cubicBezTo>
                  <a:cubicBezTo>
                    <a:pt x="7125" y="9847"/>
                    <a:pt x="7597" y="9635"/>
                    <a:pt x="7949" y="9059"/>
                  </a:cubicBezTo>
                  <a:cubicBezTo>
                    <a:pt x="8165" y="8684"/>
                    <a:pt x="8363" y="8489"/>
                    <a:pt x="8534" y="8489"/>
                  </a:cubicBezTo>
                  <a:cubicBezTo>
                    <a:pt x="8605" y="8489"/>
                    <a:pt x="8673" y="8526"/>
                    <a:pt x="8735" y="8600"/>
                  </a:cubicBezTo>
                  <a:cubicBezTo>
                    <a:pt x="9004" y="8875"/>
                    <a:pt x="9004" y="9688"/>
                    <a:pt x="8909" y="10354"/>
                  </a:cubicBezTo>
                  <a:cubicBezTo>
                    <a:pt x="8806" y="11093"/>
                    <a:pt x="8363" y="11225"/>
                    <a:pt x="7916" y="11373"/>
                  </a:cubicBezTo>
                  <a:cubicBezTo>
                    <a:pt x="7535" y="11484"/>
                    <a:pt x="7130" y="11611"/>
                    <a:pt x="6944" y="12076"/>
                  </a:cubicBezTo>
                  <a:cubicBezTo>
                    <a:pt x="6667" y="12778"/>
                    <a:pt x="6138" y="12852"/>
                    <a:pt x="5632" y="12942"/>
                  </a:cubicBezTo>
                  <a:cubicBezTo>
                    <a:pt x="5157" y="13016"/>
                    <a:pt x="4669" y="13090"/>
                    <a:pt x="4391" y="13645"/>
                  </a:cubicBezTo>
                  <a:cubicBezTo>
                    <a:pt x="4255" y="13903"/>
                    <a:pt x="4255" y="14036"/>
                    <a:pt x="4255" y="14036"/>
                  </a:cubicBezTo>
                  <a:cubicBezTo>
                    <a:pt x="4300" y="14157"/>
                    <a:pt x="4521" y="14247"/>
                    <a:pt x="4855" y="14247"/>
                  </a:cubicBezTo>
                  <a:cubicBezTo>
                    <a:pt x="5086" y="14247"/>
                    <a:pt x="5369" y="14205"/>
                    <a:pt x="5683" y="14088"/>
                  </a:cubicBezTo>
                  <a:cubicBezTo>
                    <a:pt x="6297" y="13872"/>
                    <a:pt x="7258" y="13713"/>
                    <a:pt x="8026" y="13713"/>
                  </a:cubicBezTo>
                  <a:cubicBezTo>
                    <a:pt x="8419" y="13713"/>
                    <a:pt x="8762" y="13756"/>
                    <a:pt x="8983" y="13851"/>
                  </a:cubicBezTo>
                  <a:cubicBezTo>
                    <a:pt x="9075" y="13888"/>
                    <a:pt x="9367" y="13999"/>
                    <a:pt x="9335" y="14405"/>
                  </a:cubicBezTo>
                  <a:cubicBezTo>
                    <a:pt x="9293" y="15087"/>
                    <a:pt x="8020" y="15161"/>
                    <a:pt x="7473" y="15161"/>
                  </a:cubicBezTo>
                  <a:cubicBezTo>
                    <a:pt x="6625" y="15161"/>
                    <a:pt x="6377" y="15552"/>
                    <a:pt x="6315" y="15663"/>
                  </a:cubicBezTo>
                  <a:cubicBezTo>
                    <a:pt x="6282" y="15715"/>
                    <a:pt x="6262" y="15789"/>
                    <a:pt x="6262" y="15863"/>
                  </a:cubicBezTo>
                  <a:cubicBezTo>
                    <a:pt x="6274" y="16011"/>
                    <a:pt x="6253" y="16143"/>
                    <a:pt x="6200" y="16233"/>
                  </a:cubicBezTo>
                  <a:cubicBezTo>
                    <a:pt x="6132" y="16365"/>
                    <a:pt x="6040" y="16407"/>
                    <a:pt x="5916" y="16407"/>
                  </a:cubicBezTo>
                  <a:cubicBezTo>
                    <a:pt x="5813" y="16407"/>
                    <a:pt x="5689" y="16381"/>
                    <a:pt x="5538" y="16344"/>
                  </a:cubicBezTo>
                  <a:cubicBezTo>
                    <a:pt x="5399" y="16318"/>
                    <a:pt x="5222" y="16286"/>
                    <a:pt x="5062" y="16286"/>
                  </a:cubicBezTo>
                  <a:cubicBezTo>
                    <a:pt x="4914" y="16286"/>
                    <a:pt x="4787" y="16312"/>
                    <a:pt x="4722" y="16402"/>
                  </a:cubicBezTo>
                  <a:cubicBezTo>
                    <a:pt x="4702" y="16439"/>
                    <a:pt x="4690" y="16476"/>
                    <a:pt x="4690" y="16529"/>
                  </a:cubicBezTo>
                  <a:cubicBezTo>
                    <a:pt x="4660" y="16978"/>
                    <a:pt x="5136" y="17363"/>
                    <a:pt x="5517" y="17680"/>
                  </a:cubicBezTo>
                  <a:cubicBezTo>
                    <a:pt x="5881" y="17992"/>
                    <a:pt x="6179" y="18251"/>
                    <a:pt x="6282" y="18642"/>
                  </a:cubicBezTo>
                  <a:cubicBezTo>
                    <a:pt x="6312" y="18753"/>
                    <a:pt x="6457" y="18784"/>
                    <a:pt x="6619" y="18784"/>
                  </a:cubicBezTo>
                  <a:cubicBezTo>
                    <a:pt x="6749" y="18784"/>
                    <a:pt x="6888" y="18769"/>
                    <a:pt x="6998" y="18753"/>
                  </a:cubicBezTo>
                  <a:cubicBezTo>
                    <a:pt x="7142" y="18721"/>
                    <a:pt x="7281" y="18700"/>
                    <a:pt x="7408" y="18700"/>
                  </a:cubicBezTo>
                  <a:cubicBezTo>
                    <a:pt x="7538" y="18700"/>
                    <a:pt x="7653" y="18721"/>
                    <a:pt x="7751" y="18790"/>
                  </a:cubicBezTo>
                  <a:cubicBezTo>
                    <a:pt x="7866" y="18827"/>
                    <a:pt x="7958" y="19012"/>
                    <a:pt x="7970" y="19233"/>
                  </a:cubicBezTo>
                  <a:cubicBezTo>
                    <a:pt x="7979" y="19619"/>
                    <a:pt x="7730" y="19825"/>
                    <a:pt x="7391" y="20100"/>
                  </a:cubicBezTo>
                  <a:lnTo>
                    <a:pt x="7213" y="20248"/>
                  </a:lnTo>
                  <a:cubicBezTo>
                    <a:pt x="7296" y="20306"/>
                    <a:pt x="7391" y="20380"/>
                    <a:pt x="7473" y="20433"/>
                  </a:cubicBezTo>
                  <a:cubicBezTo>
                    <a:pt x="7854" y="20713"/>
                    <a:pt x="8247" y="21008"/>
                    <a:pt x="8392" y="21431"/>
                  </a:cubicBezTo>
                  <a:cubicBezTo>
                    <a:pt x="8434" y="21542"/>
                    <a:pt x="8531" y="21600"/>
                    <a:pt x="8646" y="21600"/>
                  </a:cubicBezTo>
                  <a:cubicBezTo>
                    <a:pt x="8708" y="21600"/>
                    <a:pt x="8779" y="21584"/>
                    <a:pt x="8847" y="21542"/>
                  </a:cubicBezTo>
                  <a:cubicBezTo>
                    <a:pt x="8909" y="21505"/>
                    <a:pt x="9128" y="21357"/>
                    <a:pt x="9107" y="21061"/>
                  </a:cubicBezTo>
                  <a:cubicBezTo>
                    <a:pt x="9054" y="19730"/>
                    <a:pt x="9967" y="16254"/>
                    <a:pt x="11105" y="15515"/>
                  </a:cubicBezTo>
                  <a:cubicBezTo>
                    <a:pt x="11672" y="15124"/>
                    <a:pt x="11651" y="14923"/>
                    <a:pt x="11601" y="14384"/>
                  </a:cubicBezTo>
                  <a:cubicBezTo>
                    <a:pt x="11548" y="14036"/>
                    <a:pt x="11548" y="13666"/>
                    <a:pt x="11589" y="13312"/>
                  </a:cubicBezTo>
                  <a:cubicBezTo>
                    <a:pt x="11693" y="12498"/>
                    <a:pt x="12098" y="12461"/>
                    <a:pt x="12313" y="12445"/>
                  </a:cubicBezTo>
                  <a:lnTo>
                    <a:pt x="12346" y="12445"/>
                  </a:lnTo>
                  <a:cubicBezTo>
                    <a:pt x="12036" y="11278"/>
                    <a:pt x="12334" y="10708"/>
                    <a:pt x="12966" y="9635"/>
                  </a:cubicBezTo>
                  <a:cubicBezTo>
                    <a:pt x="13410" y="8896"/>
                    <a:pt x="13773" y="8875"/>
                    <a:pt x="14133" y="8859"/>
                  </a:cubicBezTo>
                  <a:cubicBezTo>
                    <a:pt x="14414" y="8859"/>
                    <a:pt x="14683" y="8748"/>
                    <a:pt x="14940" y="8542"/>
                  </a:cubicBezTo>
                  <a:cubicBezTo>
                    <a:pt x="15150" y="8362"/>
                    <a:pt x="15333" y="8288"/>
                    <a:pt x="15490" y="8288"/>
                  </a:cubicBezTo>
                  <a:cubicBezTo>
                    <a:pt x="15685" y="8288"/>
                    <a:pt x="15833" y="8399"/>
                    <a:pt x="15924" y="8542"/>
                  </a:cubicBezTo>
                  <a:cubicBezTo>
                    <a:pt x="16028" y="8690"/>
                    <a:pt x="16081" y="8948"/>
                    <a:pt x="16028" y="9191"/>
                  </a:cubicBezTo>
                  <a:cubicBezTo>
                    <a:pt x="15998" y="9413"/>
                    <a:pt x="15853" y="9762"/>
                    <a:pt x="15354" y="9836"/>
                  </a:cubicBezTo>
                  <a:cubicBezTo>
                    <a:pt x="15117" y="9873"/>
                    <a:pt x="15106" y="10058"/>
                    <a:pt x="15097" y="10116"/>
                  </a:cubicBezTo>
                  <a:cubicBezTo>
                    <a:pt x="15064" y="10465"/>
                    <a:pt x="15324" y="11114"/>
                    <a:pt x="15667" y="11352"/>
                  </a:cubicBezTo>
                  <a:cubicBezTo>
                    <a:pt x="16069" y="11632"/>
                    <a:pt x="16131" y="11981"/>
                    <a:pt x="16122" y="12313"/>
                  </a:cubicBezTo>
                  <a:cubicBezTo>
                    <a:pt x="16152" y="12335"/>
                    <a:pt x="16172" y="12350"/>
                    <a:pt x="16205" y="12350"/>
                  </a:cubicBezTo>
                  <a:cubicBezTo>
                    <a:pt x="16400" y="12424"/>
                    <a:pt x="16565" y="12683"/>
                    <a:pt x="16627" y="13037"/>
                  </a:cubicBezTo>
                  <a:cubicBezTo>
                    <a:pt x="16751" y="13719"/>
                    <a:pt x="16503" y="14754"/>
                    <a:pt x="16019" y="15699"/>
                  </a:cubicBezTo>
                  <a:cubicBezTo>
                    <a:pt x="15936" y="15810"/>
                    <a:pt x="15883" y="15974"/>
                    <a:pt x="15853" y="16159"/>
                  </a:cubicBezTo>
                  <a:cubicBezTo>
                    <a:pt x="15877" y="16196"/>
                    <a:pt x="15957" y="16228"/>
                    <a:pt x="16087" y="16228"/>
                  </a:cubicBezTo>
                  <a:cubicBezTo>
                    <a:pt x="16326" y="16228"/>
                    <a:pt x="16740" y="16122"/>
                    <a:pt x="17351" y="15715"/>
                  </a:cubicBezTo>
                  <a:cubicBezTo>
                    <a:pt x="17635" y="15525"/>
                    <a:pt x="17845" y="15435"/>
                    <a:pt x="18004" y="15435"/>
                  </a:cubicBezTo>
                  <a:cubicBezTo>
                    <a:pt x="18123" y="15435"/>
                    <a:pt x="18211" y="15483"/>
                    <a:pt x="18282" y="15589"/>
                  </a:cubicBezTo>
                  <a:cubicBezTo>
                    <a:pt x="18448" y="15810"/>
                    <a:pt x="18427" y="16217"/>
                    <a:pt x="18406" y="16566"/>
                  </a:cubicBezTo>
                  <a:cubicBezTo>
                    <a:pt x="18386" y="16899"/>
                    <a:pt x="18377" y="17142"/>
                    <a:pt x="18459" y="17274"/>
                  </a:cubicBezTo>
                  <a:cubicBezTo>
                    <a:pt x="18498" y="17337"/>
                    <a:pt x="18548" y="17379"/>
                    <a:pt x="18598" y="17379"/>
                  </a:cubicBezTo>
                  <a:cubicBezTo>
                    <a:pt x="18619" y="17379"/>
                    <a:pt x="18637" y="17374"/>
                    <a:pt x="18654" y="17363"/>
                  </a:cubicBezTo>
                  <a:cubicBezTo>
                    <a:pt x="19059" y="17348"/>
                    <a:pt x="19751" y="16529"/>
                    <a:pt x="20206" y="15552"/>
                  </a:cubicBezTo>
                  <a:cubicBezTo>
                    <a:pt x="20486" y="14997"/>
                    <a:pt x="20859" y="14590"/>
                    <a:pt x="21261" y="14384"/>
                  </a:cubicBezTo>
                  <a:cubicBezTo>
                    <a:pt x="21376" y="14331"/>
                    <a:pt x="21467" y="14236"/>
                    <a:pt x="21562" y="14146"/>
                  </a:cubicBezTo>
                  <a:cubicBezTo>
                    <a:pt x="21553" y="14036"/>
                    <a:pt x="21509" y="13940"/>
                    <a:pt x="21459" y="13888"/>
                  </a:cubicBezTo>
                  <a:cubicBezTo>
                    <a:pt x="21382" y="13803"/>
                    <a:pt x="21264" y="13750"/>
                    <a:pt x="21128" y="13750"/>
                  </a:cubicBezTo>
                  <a:cubicBezTo>
                    <a:pt x="20992" y="13750"/>
                    <a:pt x="20838" y="13803"/>
                    <a:pt x="20681" y="13925"/>
                  </a:cubicBezTo>
                  <a:cubicBezTo>
                    <a:pt x="20510" y="14057"/>
                    <a:pt x="20247" y="14131"/>
                    <a:pt x="19978" y="14131"/>
                  </a:cubicBezTo>
                  <a:cubicBezTo>
                    <a:pt x="19582" y="14131"/>
                    <a:pt x="19177" y="13972"/>
                    <a:pt x="19047" y="13608"/>
                  </a:cubicBezTo>
                  <a:cubicBezTo>
                    <a:pt x="19018" y="13518"/>
                    <a:pt x="18923" y="13148"/>
                    <a:pt x="19151" y="12778"/>
                  </a:cubicBezTo>
                  <a:cubicBezTo>
                    <a:pt x="19328" y="12482"/>
                    <a:pt x="19358" y="12298"/>
                    <a:pt x="19358" y="12261"/>
                  </a:cubicBezTo>
                  <a:cubicBezTo>
                    <a:pt x="19293" y="12218"/>
                    <a:pt x="19225" y="12197"/>
                    <a:pt x="19160" y="12197"/>
                  </a:cubicBezTo>
                  <a:cubicBezTo>
                    <a:pt x="19112" y="12197"/>
                    <a:pt x="19065" y="12208"/>
                    <a:pt x="19018" y="12224"/>
                  </a:cubicBezTo>
                  <a:cubicBezTo>
                    <a:pt x="18968" y="12229"/>
                    <a:pt x="18906" y="12234"/>
                    <a:pt x="18838" y="12234"/>
                  </a:cubicBezTo>
                  <a:cubicBezTo>
                    <a:pt x="18347" y="12234"/>
                    <a:pt x="17496" y="11991"/>
                    <a:pt x="17413" y="11373"/>
                  </a:cubicBezTo>
                  <a:cubicBezTo>
                    <a:pt x="17393" y="11241"/>
                    <a:pt x="17384" y="10908"/>
                    <a:pt x="17673" y="10723"/>
                  </a:cubicBezTo>
                  <a:cubicBezTo>
                    <a:pt x="17682" y="10708"/>
                    <a:pt x="17703" y="10686"/>
                    <a:pt x="17715" y="10686"/>
                  </a:cubicBezTo>
                  <a:cubicBezTo>
                    <a:pt x="17682" y="10560"/>
                    <a:pt x="17641" y="10449"/>
                    <a:pt x="17579" y="10354"/>
                  </a:cubicBezTo>
                  <a:cubicBezTo>
                    <a:pt x="17390" y="10031"/>
                    <a:pt x="17074" y="9778"/>
                    <a:pt x="16884" y="9778"/>
                  </a:cubicBezTo>
                  <a:cubicBezTo>
                    <a:pt x="16879" y="9778"/>
                    <a:pt x="16873" y="9783"/>
                    <a:pt x="16867" y="9783"/>
                  </a:cubicBezTo>
                  <a:cubicBezTo>
                    <a:pt x="16843" y="9788"/>
                    <a:pt x="16819" y="9788"/>
                    <a:pt x="16799" y="9788"/>
                  </a:cubicBezTo>
                  <a:cubicBezTo>
                    <a:pt x="16666" y="9788"/>
                    <a:pt x="16539" y="9699"/>
                    <a:pt x="16441" y="9524"/>
                  </a:cubicBezTo>
                  <a:cubicBezTo>
                    <a:pt x="16246" y="9170"/>
                    <a:pt x="16288" y="8563"/>
                    <a:pt x="16317" y="8024"/>
                  </a:cubicBezTo>
                  <a:cubicBezTo>
                    <a:pt x="16317" y="7934"/>
                    <a:pt x="16329" y="7839"/>
                    <a:pt x="16338" y="7749"/>
                  </a:cubicBezTo>
                  <a:cubicBezTo>
                    <a:pt x="16276" y="7580"/>
                    <a:pt x="15853" y="7321"/>
                    <a:pt x="15676" y="7211"/>
                  </a:cubicBezTo>
                  <a:cubicBezTo>
                    <a:pt x="15333" y="7010"/>
                    <a:pt x="15168" y="6915"/>
                    <a:pt x="15159" y="6582"/>
                  </a:cubicBezTo>
                  <a:cubicBezTo>
                    <a:pt x="15159" y="6529"/>
                    <a:pt x="15159" y="6471"/>
                    <a:pt x="15168" y="6418"/>
                  </a:cubicBezTo>
                  <a:cubicBezTo>
                    <a:pt x="15064" y="6344"/>
                    <a:pt x="14952" y="6307"/>
                    <a:pt x="14837" y="6307"/>
                  </a:cubicBezTo>
                  <a:cubicBezTo>
                    <a:pt x="14795" y="6307"/>
                    <a:pt x="14754" y="6323"/>
                    <a:pt x="14713" y="6381"/>
                  </a:cubicBezTo>
                  <a:cubicBezTo>
                    <a:pt x="14612" y="6661"/>
                    <a:pt x="14438" y="6814"/>
                    <a:pt x="14255" y="6814"/>
                  </a:cubicBezTo>
                  <a:cubicBezTo>
                    <a:pt x="14198" y="6814"/>
                    <a:pt x="14139" y="6799"/>
                    <a:pt x="14083" y="6767"/>
                  </a:cubicBezTo>
                  <a:cubicBezTo>
                    <a:pt x="13856" y="6619"/>
                    <a:pt x="13711" y="6212"/>
                    <a:pt x="13720" y="5784"/>
                  </a:cubicBezTo>
                  <a:cubicBezTo>
                    <a:pt x="13720" y="5768"/>
                    <a:pt x="13720" y="5768"/>
                    <a:pt x="13711" y="5731"/>
                  </a:cubicBezTo>
                  <a:cubicBezTo>
                    <a:pt x="13619" y="5589"/>
                    <a:pt x="13365" y="5547"/>
                    <a:pt x="13102" y="5547"/>
                  </a:cubicBezTo>
                  <a:cubicBezTo>
                    <a:pt x="12857" y="5547"/>
                    <a:pt x="12606" y="5584"/>
                    <a:pt x="12479" y="5599"/>
                  </a:cubicBezTo>
                  <a:lnTo>
                    <a:pt x="12429" y="5599"/>
                  </a:lnTo>
                  <a:cubicBezTo>
                    <a:pt x="12414" y="5605"/>
                    <a:pt x="12399" y="5605"/>
                    <a:pt x="12387" y="5605"/>
                  </a:cubicBezTo>
                  <a:cubicBezTo>
                    <a:pt x="12030" y="5605"/>
                    <a:pt x="11950" y="4897"/>
                    <a:pt x="11891" y="4379"/>
                  </a:cubicBezTo>
                  <a:cubicBezTo>
                    <a:pt x="11849" y="3972"/>
                    <a:pt x="11796" y="3492"/>
                    <a:pt x="11651" y="3291"/>
                  </a:cubicBezTo>
                  <a:cubicBezTo>
                    <a:pt x="11628" y="3265"/>
                    <a:pt x="11604" y="3249"/>
                    <a:pt x="11575" y="3249"/>
                  </a:cubicBezTo>
                  <a:cubicBezTo>
                    <a:pt x="11450" y="3249"/>
                    <a:pt x="11273" y="3492"/>
                    <a:pt x="11072" y="3809"/>
                  </a:cubicBezTo>
                  <a:cubicBezTo>
                    <a:pt x="10871" y="4115"/>
                    <a:pt x="10679" y="4400"/>
                    <a:pt x="10481" y="4400"/>
                  </a:cubicBezTo>
                  <a:cubicBezTo>
                    <a:pt x="10455" y="4400"/>
                    <a:pt x="10428" y="4395"/>
                    <a:pt x="10402" y="4379"/>
                  </a:cubicBezTo>
                  <a:cubicBezTo>
                    <a:pt x="10298" y="4342"/>
                    <a:pt x="10215" y="4231"/>
                    <a:pt x="10174" y="4067"/>
                  </a:cubicBezTo>
                  <a:cubicBezTo>
                    <a:pt x="10091" y="3698"/>
                    <a:pt x="10245" y="3233"/>
                    <a:pt x="10452" y="2641"/>
                  </a:cubicBezTo>
                  <a:cubicBezTo>
                    <a:pt x="10546" y="2382"/>
                    <a:pt x="10617" y="2124"/>
                    <a:pt x="10691" y="1865"/>
                  </a:cubicBezTo>
                  <a:cubicBezTo>
                    <a:pt x="10679" y="1754"/>
                    <a:pt x="10431" y="1405"/>
                    <a:pt x="9997" y="1162"/>
                  </a:cubicBezTo>
                  <a:cubicBezTo>
                    <a:pt x="9811" y="1072"/>
                    <a:pt x="9660" y="1041"/>
                    <a:pt x="9553" y="1041"/>
                  </a:cubicBezTo>
                  <a:cubicBezTo>
                    <a:pt x="9447" y="1041"/>
                    <a:pt x="9382" y="1072"/>
                    <a:pt x="9367" y="1109"/>
                  </a:cubicBezTo>
                  <a:cubicBezTo>
                    <a:pt x="9335" y="1310"/>
                    <a:pt x="9231" y="1458"/>
                    <a:pt x="9107" y="1495"/>
                  </a:cubicBezTo>
                  <a:cubicBezTo>
                    <a:pt x="9101" y="1495"/>
                    <a:pt x="9095" y="1495"/>
                    <a:pt x="9093" y="1495"/>
                  </a:cubicBezTo>
                  <a:cubicBezTo>
                    <a:pt x="8895" y="1495"/>
                    <a:pt x="8773" y="1152"/>
                    <a:pt x="8611" y="703"/>
                  </a:cubicBezTo>
                  <a:cubicBezTo>
                    <a:pt x="8528" y="444"/>
                    <a:pt x="8425" y="222"/>
                    <a:pt x="832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48" name="Google Shape;5546;p57"/>
            <p:cNvGrpSpPr/>
            <p:nvPr/>
          </p:nvGrpSpPr>
          <p:grpSpPr>
            <a:xfrm>
              <a:off x="1452031" y="206778"/>
              <a:ext cx="12701" cy="12701"/>
              <a:chOff x="0" y="0"/>
              <a:chExt cx="12699" cy="12699"/>
            </a:xfrm>
          </p:grpSpPr>
          <p:sp>
            <p:nvSpPr>
              <p:cNvPr id="3846"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622" fill="norm" stroke="1" extrusionOk="0">
                    <a:moveTo>
                      <a:pt x="0" y="20622"/>
                    </a:moveTo>
                    <a:cubicBezTo>
                      <a:pt x="5485" y="6582"/>
                      <a:pt x="13542" y="-978"/>
                      <a:pt x="21600" y="10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47"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622" fill="norm" stroke="1" extrusionOk="0">
                    <a:moveTo>
                      <a:pt x="21600" y="102"/>
                    </a:moveTo>
                    <a:cubicBezTo>
                      <a:pt x="13542" y="-978"/>
                      <a:pt x="5485" y="6582"/>
                      <a:pt x="0" y="2062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851" name="Google Shape;5565;p57"/>
            <p:cNvGrpSpPr/>
            <p:nvPr/>
          </p:nvGrpSpPr>
          <p:grpSpPr>
            <a:xfrm>
              <a:off x="1354069" y="269551"/>
              <a:ext cx="12701" cy="12701"/>
              <a:chOff x="0" y="0"/>
              <a:chExt cx="12699" cy="12700"/>
            </a:xfrm>
          </p:grpSpPr>
          <p:sp>
            <p:nvSpPr>
              <p:cNvPr id="384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178" y="6649"/>
                      <a:pt x="10428" y="14262"/>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5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0428" y="14262"/>
                      <a:pt x="20178" y="6649"/>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854" name="Google Shape;5570;p57"/>
            <p:cNvGrpSpPr/>
            <p:nvPr/>
          </p:nvGrpSpPr>
          <p:grpSpPr>
            <a:xfrm>
              <a:off x="1391543" y="226785"/>
              <a:ext cx="12701" cy="12701"/>
              <a:chOff x="0" y="0"/>
              <a:chExt cx="12700" cy="12700"/>
            </a:xfrm>
          </p:grpSpPr>
          <p:sp>
            <p:nvSpPr>
              <p:cNvPr id="3852"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9494" fill="norm" stroke="1" extrusionOk="0">
                    <a:moveTo>
                      <a:pt x="0" y="377"/>
                    </a:moveTo>
                    <a:cubicBezTo>
                      <a:pt x="7200" y="-368"/>
                      <a:pt x="14674" y="-2106"/>
                      <a:pt x="21600" y="19494"/>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53"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9494" fill="norm" stroke="1" extrusionOk="0">
                    <a:moveTo>
                      <a:pt x="21600" y="19494"/>
                    </a:moveTo>
                    <a:cubicBezTo>
                      <a:pt x="14674" y="-2106"/>
                      <a:pt x="7200" y="-368"/>
                      <a:pt x="0" y="377"/>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855" name="Google Shape;5575;p57"/>
            <p:cNvSpPr/>
            <p:nvPr/>
          </p:nvSpPr>
          <p:spPr>
            <a:xfrm>
              <a:off x="2232314" y="584821"/>
              <a:ext cx="15512" cy="12701"/>
            </a:xfrm>
            <a:custGeom>
              <a:avLst/>
              <a:gdLst/>
              <a:ahLst/>
              <a:cxnLst>
                <a:cxn ang="0">
                  <a:pos x="wd2" y="hd2"/>
                </a:cxn>
                <a:cxn ang="5400000">
                  <a:pos x="wd2" y="hd2"/>
                </a:cxn>
                <a:cxn ang="10800000">
                  <a:pos x="wd2" y="hd2"/>
                </a:cxn>
                <a:cxn ang="16200000">
                  <a:pos x="wd2" y="hd2"/>
                </a:cxn>
              </a:cxnLst>
              <a:rect l="0" t="0" r="r" b="b"/>
              <a:pathLst>
                <a:path w="21439" h="21600" fill="norm" stroke="1" extrusionOk="0">
                  <a:moveTo>
                    <a:pt x="17442" y="0"/>
                  </a:moveTo>
                  <a:cubicBezTo>
                    <a:pt x="15584" y="0"/>
                    <a:pt x="13876" y="845"/>
                    <a:pt x="13557" y="2003"/>
                  </a:cubicBezTo>
                  <a:cubicBezTo>
                    <a:pt x="12450" y="5889"/>
                    <a:pt x="9823" y="5985"/>
                    <a:pt x="7064" y="6058"/>
                  </a:cubicBezTo>
                  <a:cubicBezTo>
                    <a:pt x="5675" y="6154"/>
                    <a:pt x="4305" y="6227"/>
                    <a:pt x="2917" y="6564"/>
                  </a:cubicBezTo>
                  <a:cubicBezTo>
                    <a:pt x="1209" y="6999"/>
                    <a:pt x="233" y="10450"/>
                    <a:pt x="27" y="13756"/>
                  </a:cubicBezTo>
                  <a:cubicBezTo>
                    <a:pt x="-161" y="17642"/>
                    <a:pt x="683" y="20683"/>
                    <a:pt x="1547" y="21021"/>
                  </a:cubicBezTo>
                  <a:cubicBezTo>
                    <a:pt x="2448" y="21407"/>
                    <a:pt x="3142" y="21600"/>
                    <a:pt x="3667" y="21600"/>
                  </a:cubicBezTo>
                  <a:cubicBezTo>
                    <a:pt x="4024" y="21600"/>
                    <a:pt x="4324" y="21528"/>
                    <a:pt x="4568" y="21359"/>
                  </a:cubicBezTo>
                  <a:cubicBezTo>
                    <a:pt x="5225" y="20683"/>
                    <a:pt x="5619" y="19742"/>
                    <a:pt x="5750" y="18656"/>
                  </a:cubicBezTo>
                  <a:cubicBezTo>
                    <a:pt x="6201" y="16291"/>
                    <a:pt x="7514" y="14263"/>
                    <a:pt x="9297" y="13322"/>
                  </a:cubicBezTo>
                  <a:cubicBezTo>
                    <a:pt x="10404" y="12646"/>
                    <a:pt x="11605" y="12308"/>
                    <a:pt x="12807" y="12308"/>
                  </a:cubicBezTo>
                  <a:cubicBezTo>
                    <a:pt x="13989" y="12308"/>
                    <a:pt x="15171" y="12646"/>
                    <a:pt x="16260" y="13322"/>
                  </a:cubicBezTo>
                  <a:cubicBezTo>
                    <a:pt x="16316" y="13370"/>
                    <a:pt x="16466" y="13443"/>
                    <a:pt x="16710" y="13443"/>
                  </a:cubicBezTo>
                  <a:cubicBezTo>
                    <a:pt x="16954" y="13443"/>
                    <a:pt x="17273" y="13370"/>
                    <a:pt x="17705" y="13081"/>
                  </a:cubicBezTo>
                  <a:cubicBezTo>
                    <a:pt x="19675" y="11464"/>
                    <a:pt x="21439" y="6733"/>
                    <a:pt x="21439" y="3017"/>
                  </a:cubicBezTo>
                  <a:cubicBezTo>
                    <a:pt x="21439" y="989"/>
                    <a:pt x="19544" y="314"/>
                    <a:pt x="18755" y="145"/>
                  </a:cubicBezTo>
                  <a:cubicBezTo>
                    <a:pt x="18324" y="48"/>
                    <a:pt x="17873" y="0"/>
                    <a:pt x="1744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56" name="Google Shape;5576;p57"/>
            <p:cNvSpPr/>
            <p:nvPr/>
          </p:nvSpPr>
          <p:spPr>
            <a:xfrm>
              <a:off x="2211532" y="590634"/>
              <a:ext cx="16388" cy="20367"/>
            </a:xfrm>
            <a:custGeom>
              <a:avLst/>
              <a:gdLst/>
              <a:ahLst/>
              <a:cxnLst>
                <a:cxn ang="0">
                  <a:pos x="wd2" y="hd2"/>
                </a:cxn>
                <a:cxn ang="5400000">
                  <a:pos x="wd2" y="hd2"/>
                </a:cxn>
                <a:cxn ang="10800000">
                  <a:pos x="wd2" y="hd2"/>
                </a:cxn>
                <a:cxn ang="16200000">
                  <a:pos x="wd2" y="hd2"/>
                </a:cxn>
              </a:cxnLst>
              <a:rect l="0" t="0" r="r" b="b"/>
              <a:pathLst>
                <a:path w="21093" h="21600" fill="norm" stroke="1" extrusionOk="0">
                  <a:moveTo>
                    <a:pt x="10643" y="0"/>
                  </a:moveTo>
                  <a:cubicBezTo>
                    <a:pt x="9577" y="0"/>
                    <a:pt x="7253" y="706"/>
                    <a:pt x="4195" y="2534"/>
                  </a:cubicBezTo>
                  <a:lnTo>
                    <a:pt x="3041" y="3182"/>
                  </a:lnTo>
                  <a:cubicBezTo>
                    <a:pt x="-384" y="5256"/>
                    <a:pt x="-454" y="5357"/>
                    <a:pt x="595" y="6869"/>
                  </a:cubicBezTo>
                  <a:cubicBezTo>
                    <a:pt x="647" y="7013"/>
                    <a:pt x="1014" y="7517"/>
                    <a:pt x="1329" y="7517"/>
                  </a:cubicBezTo>
                  <a:cubicBezTo>
                    <a:pt x="1870" y="7474"/>
                    <a:pt x="3094" y="6466"/>
                    <a:pt x="3828" y="4694"/>
                  </a:cubicBezTo>
                  <a:cubicBezTo>
                    <a:pt x="4264" y="3787"/>
                    <a:pt x="4929" y="3542"/>
                    <a:pt x="5365" y="3485"/>
                  </a:cubicBezTo>
                  <a:lnTo>
                    <a:pt x="5610" y="3485"/>
                  </a:lnTo>
                  <a:cubicBezTo>
                    <a:pt x="6222" y="3542"/>
                    <a:pt x="6763" y="3787"/>
                    <a:pt x="7130" y="4248"/>
                  </a:cubicBezTo>
                  <a:cubicBezTo>
                    <a:pt x="8476" y="5861"/>
                    <a:pt x="9280" y="10195"/>
                    <a:pt x="7375" y="13363"/>
                  </a:cubicBezTo>
                  <a:cubicBezTo>
                    <a:pt x="6029" y="15739"/>
                    <a:pt x="6274" y="18562"/>
                    <a:pt x="7987" y="20722"/>
                  </a:cubicBezTo>
                  <a:cubicBezTo>
                    <a:pt x="8336" y="21096"/>
                    <a:pt x="8930" y="21600"/>
                    <a:pt x="9595" y="21600"/>
                  </a:cubicBezTo>
                  <a:cubicBezTo>
                    <a:pt x="9647" y="21600"/>
                    <a:pt x="9699" y="21600"/>
                    <a:pt x="9769" y="21586"/>
                  </a:cubicBezTo>
                  <a:cubicBezTo>
                    <a:pt x="10870" y="21384"/>
                    <a:pt x="13072" y="18058"/>
                    <a:pt x="14715" y="15581"/>
                  </a:cubicBezTo>
                  <a:cubicBezTo>
                    <a:pt x="16183" y="13162"/>
                    <a:pt x="17896" y="10843"/>
                    <a:pt x="19870" y="8626"/>
                  </a:cubicBezTo>
                  <a:cubicBezTo>
                    <a:pt x="21146" y="7272"/>
                    <a:pt x="21094" y="6869"/>
                    <a:pt x="21094" y="6869"/>
                  </a:cubicBezTo>
                  <a:cubicBezTo>
                    <a:pt x="20779" y="6710"/>
                    <a:pt x="20482" y="6566"/>
                    <a:pt x="20167" y="6509"/>
                  </a:cubicBezTo>
                  <a:cubicBezTo>
                    <a:pt x="19189" y="6163"/>
                    <a:pt x="17598" y="5659"/>
                    <a:pt x="17598" y="4090"/>
                  </a:cubicBezTo>
                  <a:cubicBezTo>
                    <a:pt x="17598" y="3643"/>
                    <a:pt x="16497" y="3283"/>
                    <a:pt x="15082" y="2880"/>
                  </a:cubicBezTo>
                  <a:cubicBezTo>
                    <a:pt x="13439" y="2434"/>
                    <a:pt x="11360" y="1872"/>
                    <a:pt x="11115" y="259"/>
                  </a:cubicBezTo>
                  <a:cubicBezTo>
                    <a:pt x="11115" y="115"/>
                    <a:pt x="11045" y="58"/>
                    <a:pt x="11045" y="58"/>
                  </a:cubicBezTo>
                  <a:cubicBezTo>
                    <a:pt x="10958" y="29"/>
                    <a:pt x="10818" y="0"/>
                    <a:pt x="1064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57" name="Google Shape;5577;p57"/>
            <p:cNvSpPr/>
            <p:nvPr/>
          </p:nvSpPr>
          <p:spPr>
            <a:xfrm>
              <a:off x="2220965" y="525693"/>
              <a:ext cx="81413" cy="64115"/>
            </a:xfrm>
            <a:custGeom>
              <a:avLst/>
              <a:gdLst/>
              <a:ahLst/>
              <a:cxnLst>
                <a:cxn ang="0">
                  <a:pos x="wd2" y="hd2"/>
                </a:cxn>
                <a:cxn ang="5400000">
                  <a:pos x="wd2" y="hd2"/>
                </a:cxn>
                <a:cxn ang="10800000">
                  <a:pos x="wd2" y="hd2"/>
                </a:cxn>
                <a:cxn ang="16200000">
                  <a:pos x="wd2" y="hd2"/>
                </a:cxn>
              </a:cxnLst>
              <a:rect l="0" t="0" r="r" b="b"/>
              <a:pathLst>
                <a:path w="21337" h="21600" fill="norm" stroke="1" extrusionOk="0">
                  <a:moveTo>
                    <a:pt x="20085" y="0"/>
                  </a:moveTo>
                  <a:cubicBezTo>
                    <a:pt x="19761" y="0"/>
                    <a:pt x="18950" y="645"/>
                    <a:pt x="18590" y="933"/>
                  </a:cubicBezTo>
                  <a:cubicBezTo>
                    <a:pt x="18391" y="1112"/>
                    <a:pt x="18202" y="1258"/>
                    <a:pt x="18078" y="1336"/>
                  </a:cubicBezTo>
                  <a:cubicBezTo>
                    <a:pt x="17879" y="1464"/>
                    <a:pt x="17619" y="2122"/>
                    <a:pt x="17555" y="2891"/>
                  </a:cubicBezTo>
                  <a:cubicBezTo>
                    <a:pt x="17505" y="3481"/>
                    <a:pt x="17594" y="3980"/>
                    <a:pt x="17779" y="4172"/>
                  </a:cubicBezTo>
                  <a:cubicBezTo>
                    <a:pt x="18277" y="4698"/>
                    <a:pt x="17868" y="5402"/>
                    <a:pt x="17505" y="6043"/>
                  </a:cubicBezTo>
                  <a:cubicBezTo>
                    <a:pt x="17206" y="6555"/>
                    <a:pt x="16857" y="7150"/>
                    <a:pt x="16882" y="7708"/>
                  </a:cubicBezTo>
                  <a:cubicBezTo>
                    <a:pt x="16921" y="8668"/>
                    <a:pt x="16498" y="9103"/>
                    <a:pt x="16160" y="9437"/>
                  </a:cubicBezTo>
                  <a:cubicBezTo>
                    <a:pt x="15921" y="9679"/>
                    <a:pt x="15722" y="9885"/>
                    <a:pt x="15662" y="10237"/>
                  </a:cubicBezTo>
                  <a:cubicBezTo>
                    <a:pt x="15537" y="11010"/>
                    <a:pt x="15163" y="11235"/>
                    <a:pt x="14726" y="11491"/>
                  </a:cubicBezTo>
                  <a:cubicBezTo>
                    <a:pt x="14402" y="11683"/>
                    <a:pt x="14092" y="11907"/>
                    <a:pt x="13793" y="12195"/>
                  </a:cubicBezTo>
                  <a:cubicBezTo>
                    <a:pt x="13459" y="12525"/>
                    <a:pt x="13178" y="12630"/>
                    <a:pt x="12957" y="12630"/>
                  </a:cubicBezTo>
                  <a:cubicBezTo>
                    <a:pt x="12704" y="12630"/>
                    <a:pt x="12527" y="12497"/>
                    <a:pt x="12434" y="12401"/>
                  </a:cubicBezTo>
                  <a:cubicBezTo>
                    <a:pt x="12185" y="12131"/>
                    <a:pt x="12060" y="11729"/>
                    <a:pt x="12110" y="11331"/>
                  </a:cubicBezTo>
                  <a:cubicBezTo>
                    <a:pt x="11925" y="11440"/>
                    <a:pt x="11761" y="11601"/>
                    <a:pt x="11626" y="11793"/>
                  </a:cubicBezTo>
                  <a:cubicBezTo>
                    <a:pt x="11338" y="12145"/>
                    <a:pt x="11189" y="12625"/>
                    <a:pt x="11189" y="13124"/>
                  </a:cubicBezTo>
                  <a:cubicBezTo>
                    <a:pt x="11228" y="14180"/>
                    <a:pt x="10630" y="14725"/>
                    <a:pt x="10242" y="15077"/>
                  </a:cubicBezTo>
                  <a:cubicBezTo>
                    <a:pt x="10117" y="15187"/>
                    <a:pt x="9932" y="15347"/>
                    <a:pt x="9918" y="15429"/>
                  </a:cubicBezTo>
                  <a:cubicBezTo>
                    <a:pt x="9918" y="15443"/>
                    <a:pt x="9932" y="15461"/>
                    <a:pt x="9932" y="15475"/>
                  </a:cubicBezTo>
                  <a:cubicBezTo>
                    <a:pt x="10082" y="15717"/>
                    <a:pt x="10068" y="16051"/>
                    <a:pt x="9918" y="16294"/>
                  </a:cubicBezTo>
                  <a:cubicBezTo>
                    <a:pt x="9719" y="16609"/>
                    <a:pt x="9288" y="16788"/>
                    <a:pt x="8936" y="16788"/>
                  </a:cubicBezTo>
                  <a:cubicBezTo>
                    <a:pt x="8801" y="16788"/>
                    <a:pt x="8680" y="16760"/>
                    <a:pt x="8584" y="16710"/>
                  </a:cubicBezTo>
                  <a:cubicBezTo>
                    <a:pt x="8399" y="16628"/>
                    <a:pt x="8274" y="16390"/>
                    <a:pt x="8299" y="16134"/>
                  </a:cubicBezTo>
                  <a:cubicBezTo>
                    <a:pt x="8281" y="16125"/>
                    <a:pt x="8242" y="16115"/>
                    <a:pt x="8175" y="16115"/>
                  </a:cubicBezTo>
                  <a:cubicBezTo>
                    <a:pt x="7965" y="16115"/>
                    <a:pt x="7452" y="16216"/>
                    <a:pt x="6256" y="16820"/>
                  </a:cubicBezTo>
                  <a:cubicBezTo>
                    <a:pt x="5958" y="16971"/>
                    <a:pt x="5684" y="17021"/>
                    <a:pt x="5427" y="17021"/>
                  </a:cubicBezTo>
                  <a:cubicBezTo>
                    <a:pt x="5079" y="17021"/>
                    <a:pt x="4765" y="16920"/>
                    <a:pt x="4499" y="16838"/>
                  </a:cubicBezTo>
                  <a:cubicBezTo>
                    <a:pt x="4260" y="16760"/>
                    <a:pt x="4079" y="16710"/>
                    <a:pt x="3926" y="16710"/>
                  </a:cubicBezTo>
                  <a:cubicBezTo>
                    <a:pt x="3751" y="16710"/>
                    <a:pt x="3613" y="16779"/>
                    <a:pt x="3467" y="16966"/>
                  </a:cubicBezTo>
                  <a:lnTo>
                    <a:pt x="3328" y="17140"/>
                  </a:lnTo>
                  <a:cubicBezTo>
                    <a:pt x="2531" y="18165"/>
                    <a:pt x="1335" y="19720"/>
                    <a:pt x="349" y="19944"/>
                  </a:cubicBezTo>
                  <a:cubicBezTo>
                    <a:pt x="100" y="20008"/>
                    <a:pt x="-10" y="20150"/>
                    <a:pt x="1" y="20392"/>
                  </a:cubicBezTo>
                  <a:cubicBezTo>
                    <a:pt x="15" y="20584"/>
                    <a:pt x="90" y="20745"/>
                    <a:pt x="214" y="20841"/>
                  </a:cubicBezTo>
                  <a:cubicBezTo>
                    <a:pt x="563" y="20617"/>
                    <a:pt x="986" y="20584"/>
                    <a:pt x="1360" y="20571"/>
                  </a:cubicBezTo>
                  <a:cubicBezTo>
                    <a:pt x="1723" y="20539"/>
                    <a:pt x="2122" y="20520"/>
                    <a:pt x="2257" y="20264"/>
                  </a:cubicBezTo>
                  <a:cubicBezTo>
                    <a:pt x="2705" y="19381"/>
                    <a:pt x="5819" y="18645"/>
                    <a:pt x="7328" y="18581"/>
                  </a:cubicBezTo>
                  <a:lnTo>
                    <a:pt x="7488" y="18581"/>
                  </a:lnTo>
                  <a:cubicBezTo>
                    <a:pt x="8000" y="18581"/>
                    <a:pt x="8299" y="18695"/>
                    <a:pt x="8459" y="18965"/>
                  </a:cubicBezTo>
                  <a:cubicBezTo>
                    <a:pt x="8662" y="19285"/>
                    <a:pt x="8559" y="19702"/>
                    <a:pt x="8473" y="20118"/>
                  </a:cubicBezTo>
                  <a:cubicBezTo>
                    <a:pt x="8399" y="20424"/>
                    <a:pt x="8360" y="20745"/>
                    <a:pt x="8374" y="21065"/>
                  </a:cubicBezTo>
                  <a:cubicBezTo>
                    <a:pt x="8384" y="21307"/>
                    <a:pt x="8509" y="21499"/>
                    <a:pt x="8698" y="21563"/>
                  </a:cubicBezTo>
                  <a:cubicBezTo>
                    <a:pt x="8765" y="21586"/>
                    <a:pt x="8847" y="21600"/>
                    <a:pt x="8932" y="21600"/>
                  </a:cubicBezTo>
                  <a:cubicBezTo>
                    <a:pt x="9335" y="21600"/>
                    <a:pt x="9890" y="21326"/>
                    <a:pt x="10267" y="20763"/>
                  </a:cubicBezTo>
                  <a:cubicBezTo>
                    <a:pt x="10466" y="20456"/>
                    <a:pt x="10705" y="20168"/>
                    <a:pt x="10954" y="19926"/>
                  </a:cubicBezTo>
                  <a:cubicBezTo>
                    <a:pt x="11028" y="19848"/>
                    <a:pt x="11089" y="19784"/>
                    <a:pt x="11153" y="19688"/>
                  </a:cubicBezTo>
                  <a:cubicBezTo>
                    <a:pt x="11103" y="19606"/>
                    <a:pt x="11053" y="19542"/>
                    <a:pt x="10989" y="19478"/>
                  </a:cubicBezTo>
                  <a:cubicBezTo>
                    <a:pt x="10616" y="19093"/>
                    <a:pt x="10641" y="18727"/>
                    <a:pt x="10680" y="18581"/>
                  </a:cubicBezTo>
                  <a:cubicBezTo>
                    <a:pt x="10730" y="18343"/>
                    <a:pt x="10879" y="18165"/>
                    <a:pt x="11078" y="18133"/>
                  </a:cubicBezTo>
                  <a:cubicBezTo>
                    <a:pt x="11107" y="18128"/>
                    <a:pt x="11135" y="18124"/>
                    <a:pt x="11167" y="18124"/>
                  </a:cubicBezTo>
                  <a:cubicBezTo>
                    <a:pt x="11388" y="18124"/>
                    <a:pt x="11683" y="18279"/>
                    <a:pt x="11900" y="18709"/>
                  </a:cubicBezTo>
                  <a:cubicBezTo>
                    <a:pt x="12075" y="19029"/>
                    <a:pt x="12448" y="19240"/>
                    <a:pt x="12847" y="19240"/>
                  </a:cubicBezTo>
                  <a:lnTo>
                    <a:pt x="12872" y="19240"/>
                  </a:lnTo>
                  <a:cubicBezTo>
                    <a:pt x="12882" y="19240"/>
                    <a:pt x="12893" y="19240"/>
                    <a:pt x="12907" y="19240"/>
                  </a:cubicBezTo>
                  <a:cubicBezTo>
                    <a:pt x="13341" y="19240"/>
                    <a:pt x="13751" y="18956"/>
                    <a:pt x="13993" y="18503"/>
                  </a:cubicBezTo>
                  <a:cubicBezTo>
                    <a:pt x="14167" y="18119"/>
                    <a:pt x="14341" y="17927"/>
                    <a:pt x="14541" y="17895"/>
                  </a:cubicBezTo>
                  <a:cubicBezTo>
                    <a:pt x="14566" y="17890"/>
                    <a:pt x="14594" y="17886"/>
                    <a:pt x="14615" y="17886"/>
                  </a:cubicBezTo>
                  <a:cubicBezTo>
                    <a:pt x="14825" y="17886"/>
                    <a:pt x="14982" y="18055"/>
                    <a:pt x="15124" y="18215"/>
                  </a:cubicBezTo>
                  <a:cubicBezTo>
                    <a:pt x="15281" y="18380"/>
                    <a:pt x="15423" y="18521"/>
                    <a:pt x="15576" y="18521"/>
                  </a:cubicBezTo>
                  <a:cubicBezTo>
                    <a:pt x="15583" y="18521"/>
                    <a:pt x="15590" y="18521"/>
                    <a:pt x="15598" y="18517"/>
                  </a:cubicBezTo>
                  <a:cubicBezTo>
                    <a:pt x="15861" y="18485"/>
                    <a:pt x="16149" y="17799"/>
                    <a:pt x="16299" y="17428"/>
                  </a:cubicBezTo>
                  <a:cubicBezTo>
                    <a:pt x="16430" y="17099"/>
                    <a:pt x="16526" y="16861"/>
                    <a:pt x="16697" y="16861"/>
                  </a:cubicBezTo>
                  <a:cubicBezTo>
                    <a:pt x="16715" y="16861"/>
                    <a:pt x="16736" y="16861"/>
                    <a:pt x="16758" y="16870"/>
                  </a:cubicBezTo>
                  <a:cubicBezTo>
                    <a:pt x="16971" y="16916"/>
                    <a:pt x="16996" y="17204"/>
                    <a:pt x="16996" y="17300"/>
                  </a:cubicBezTo>
                  <a:cubicBezTo>
                    <a:pt x="16996" y="17396"/>
                    <a:pt x="17046" y="17479"/>
                    <a:pt x="17121" y="17511"/>
                  </a:cubicBezTo>
                  <a:cubicBezTo>
                    <a:pt x="17167" y="17529"/>
                    <a:pt x="17220" y="17543"/>
                    <a:pt x="17281" y="17543"/>
                  </a:cubicBezTo>
                  <a:cubicBezTo>
                    <a:pt x="17594" y="17543"/>
                    <a:pt x="18074" y="17268"/>
                    <a:pt x="18441" y="16756"/>
                  </a:cubicBezTo>
                  <a:cubicBezTo>
                    <a:pt x="18750" y="16326"/>
                    <a:pt x="18725" y="15667"/>
                    <a:pt x="18715" y="14981"/>
                  </a:cubicBezTo>
                  <a:cubicBezTo>
                    <a:pt x="18701" y="14373"/>
                    <a:pt x="18676" y="13732"/>
                    <a:pt x="18925" y="13252"/>
                  </a:cubicBezTo>
                  <a:cubicBezTo>
                    <a:pt x="19373" y="12387"/>
                    <a:pt x="19786" y="10690"/>
                    <a:pt x="19373" y="9711"/>
                  </a:cubicBezTo>
                  <a:cubicBezTo>
                    <a:pt x="18950" y="8668"/>
                    <a:pt x="19772" y="7950"/>
                    <a:pt x="20494" y="7310"/>
                  </a:cubicBezTo>
                  <a:cubicBezTo>
                    <a:pt x="20743" y="7099"/>
                    <a:pt x="20981" y="6861"/>
                    <a:pt x="21206" y="6619"/>
                  </a:cubicBezTo>
                  <a:cubicBezTo>
                    <a:pt x="21590" y="6171"/>
                    <a:pt x="21042" y="3961"/>
                    <a:pt x="20683" y="2507"/>
                  </a:cubicBezTo>
                  <a:cubicBezTo>
                    <a:pt x="20444" y="1528"/>
                    <a:pt x="20234" y="695"/>
                    <a:pt x="20209" y="197"/>
                  </a:cubicBezTo>
                  <a:cubicBezTo>
                    <a:pt x="20209" y="119"/>
                    <a:pt x="20195" y="37"/>
                    <a:pt x="20170" y="23"/>
                  </a:cubicBezTo>
                  <a:cubicBezTo>
                    <a:pt x="20149" y="9"/>
                    <a:pt x="20120" y="0"/>
                    <a:pt x="2008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58" name="Google Shape;5578;p57"/>
            <p:cNvSpPr/>
            <p:nvPr/>
          </p:nvSpPr>
          <p:spPr>
            <a:xfrm>
              <a:off x="2288285" y="487690"/>
              <a:ext cx="45960" cy="342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013" y="0"/>
                  </a:moveTo>
                  <a:cubicBezTo>
                    <a:pt x="6745" y="26"/>
                    <a:pt x="6496" y="240"/>
                    <a:pt x="6387" y="599"/>
                  </a:cubicBezTo>
                  <a:cubicBezTo>
                    <a:pt x="6273" y="924"/>
                    <a:pt x="6317" y="1344"/>
                    <a:pt x="6521" y="1617"/>
                  </a:cubicBezTo>
                  <a:cubicBezTo>
                    <a:pt x="7281" y="2935"/>
                    <a:pt x="7013" y="3834"/>
                    <a:pt x="6745" y="4698"/>
                  </a:cubicBezTo>
                  <a:cubicBezTo>
                    <a:pt x="6521" y="5357"/>
                    <a:pt x="6407" y="6076"/>
                    <a:pt x="6387" y="6795"/>
                  </a:cubicBezTo>
                  <a:cubicBezTo>
                    <a:pt x="6407" y="7813"/>
                    <a:pt x="6164" y="8806"/>
                    <a:pt x="5673" y="9585"/>
                  </a:cubicBezTo>
                  <a:cubicBezTo>
                    <a:pt x="5424" y="10038"/>
                    <a:pt x="5290" y="10304"/>
                    <a:pt x="5360" y="10843"/>
                  </a:cubicBezTo>
                  <a:cubicBezTo>
                    <a:pt x="5424" y="11296"/>
                    <a:pt x="5360" y="11741"/>
                    <a:pt x="5156" y="12101"/>
                  </a:cubicBezTo>
                  <a:cubicBezTo>
                    <a:pt x="4735" y="12854"/>
                    <a:pt x="3841" y="12939"/>
                    <a:pt x="2967" y="13034"/>
                  </a:cubicBezTo>
                  <a:cubicBezTo>
                    <a:pt x="2680" y="13059"/>
                    <a:pt x="2387" y="13094"/>
                    <a:pt x="2119" y="13153"/>
                  </a:cubicBezTo>
                  <a:cubicBezTo>
                    <a:pt x="1876" y="13213"/>
                    <a:pt x="1876" y="13239"/>
                    <a:pt x="1876" y="13752"/>
                  </a:cubicBezTo>
                  <a:cubicBezTo>
                    <a:pt x="1876" y="14352"/>
                    <a:pt x="1876" y="15370"/>
                    <a:pt x="868" y="15935"/>
                  </a:cubicBezTo>
                  <a:cubicBezTo>
                    <a:pt x="332" y="16234"/>
                    <a:pt x="19" y="16654"/>
                    <a:pt x="0" y="17047"/>
                  </a:cubicBezTo>
                  <a:cubicBezTo>
                    <a:pt x="0" y="17313"/>
                    <a:pt x="108" y="17586"/>
                    <a:pt x="313" y="17706"/>
                  </a:cubicBezTo>
                  <a:cubicBezTo>
                    <a:pt x="1181" y="18365"/>
                    <a:pt x="868" y="19948"/>
                    <a:pt x="625" y="21241"/>
                  </a:cubicBezTo>
                  <a:lnTo>
                    <a:pt x="555" y="21600"/>
                  </a:lnTo>
                  <a:cubicBezTo>
                    <a:pt x="912" y="21266"/>
                    <a:pt x="1251" y="20881"/>
                    <a:pt x="1538" y="20428"/>
                  </a:cubicBezTo>
                  <a:cubicBezTo>
                    <a:pt x="1857" y="19940"/>
                    <a:pt x="2201" y="19794"/>
                    <a:pt x="2501" y="19794"/>
                  </a:cubicBezTo>
                  <a:cubicBezTo>
                    <a:pt x="2795" y="19794"/>
                    <a:pt x="3050" y="19923"/>
                    <a:pt x="3235" y="20008"/>
                  </a:cubicBezTo>
                  <a:lnTo>
                    <a:pt x="3305" y="20042"/>
                  </a:lnTo>
                  <a:cubicBezTo>
                    <a:pt x="3235" y="19709"/>
                    <a:pt x="2833" y="19324"/>
                    <a:pt x="2457" y="18964"/>
                  </a:cubicBezTo>
                  <a:cubicBezTo>
                    <a:pt x="1851" y="18391"/>
                    <a:pt x="1161" y="17766"/>
                    <a:pt x="1225" y="16748"/>
                  </a:cubicBezTo>
                  <a:cubicBezTo>
                    <a:pt x="1251" y="16414"/>
                    <a:pt x="1359" y="16114"/>
                    <a:pt x="1563" y="15909"/>
                  </a:cubicBezTo>
                  <a:cubicBezTo>
                    <a:pt x="1717" y="15755"/>
                    <a:pt x="1902" y="15695"/>
                    <a:pt x="2099" y="15695"/>
                  </a:cubicBezTo>
                  <a:cubicBezTo>
                    <a:pt x="2323" y="15695"/>
                    <a:pt x="2572" y="15764"/>
                    <a:pt x="2833" y="15849"/>
                  </a:cubicBezTo>
                  <a:cubicBezTo>
                    <a:pt x="3120" y="15935"/>
                    <a:pt x="3446" y="16055"/>
                    <a:pt x="3765" y="16055"/>
                  </a:cubicBezTo>
                  <a:cubicBezTo>
                    <a:pt x="3969" y="16055"/>
                    <a:pt x="4173" y="16003"/>
                    <a:pt x="4352" y="15875"/>
                  </a:cubicBezTo>
                  <a:cubicBezTo>
                    <a:pt x="4760" y="15601"/>
                    <a:pt x="5264" y="15481"/>
                    <a:pt x="5820" y="15481"/>
                  </a:cubicBezTo>
                  <a:cubicBezTo>
                    <a:pt x="7223" y="15481"/>
                    <a:pt x="8921" y="16286"/>
                    <a:pt x="10069" y="17612"/>
                  </a:cubicBezTo>
                  <a:cubicBezTo>
                    <a:pt x="10810" y="18468"/>
                    <a:pt x="11103" y="18511"/>
                    <a:pt x="11173" y="18511"/>
                  </a:cubicBezTo>
                  <a:cubicBezTo>
                    <a:pt x="11180" y="18511"/>
                    <a:pt x="11186" y="18511"/>
                    <a:pt x="11192" y="18511"/>
                  </a:cubicBezTo>
                  <a:cubicBezTo>
                    <a:pt x="11282" y="18451"/>
                    <a:pt x="11480" y="18185"/>
                    <a:pt x="11658" y="16833"/>
                  </a:cubicBezTo>
                  <a:cubicBezTo>
                    <a:pt x="12016" y="14172"/>
                    <a:pt x="14721" y="13213"/>
                    <a:pt x="17108" y="13213"/>
                  </a:cubicBezTo>
                  <a:cubicBezTo>
                    <a:pt x="18403" y="13213"/>
                    <a:pt x="18850" y="12734"/>
                    <a:pt x="18920" y="12460"/>
                  </a:cubicBezTo>
                  <a:cubicBezTo>
                    <a:pt x="18965" y="12281"/>
                    <a:pt x="18850" y="12101"/>
                    <a:pt x="18741" y="11981"/>
                  </a:cubicBezTo>
                  <a:cubicBezTo>
                    <a:pt x="18582" y="11835"/>
                    <a:pt x="18492" y="11622"/>
                    <a:pt x="18473" y="11382"/>
                  </a:cubicBezTo>
                  <a:cubicBezTo>
                    <a:pt x="18448" y="10663"/>
                    <a:pt x="19054" y="9884"/>
                    <a:pt x="20547" y="8147"/>
                  </a:cubicBezTo>
                  <a:cubicBezTo>
                    <a:pt x="20860" y="7813"/>
                    <a:pt x="21243" y="7334"/>
                    <a:pt x="21600" y="6915"/>
                  </a:cubicBezTo>
                  <a:cubicBezTo>
                    <a:pt x="21083" y="7360"/>
                    <a:pt x="20502" y="7805"/>
                    <a:pt x="20005" y="7805"/>
                  </a:cubicBezTo>
                  <a:cubicBezTo>
                    <a:pt x="19718" y="7805"/>
                    <a:pt x="19462" y="7659"/>
                    <a:pt x="19252" y="7308"/>
                  </a:cubicBezTo>
                  <a:cubicBezTo>
                    <a:pt x="19182" y="7171"/>
                    <a:pt x="19092" y="7103"/>
                    <a:pt x="18971" y="7103"/>
                  </a:cubicBezTo>
                  <a:cubicBezTo>
                    <a:pt x="18767" y="7103"/>
                    <a:pt x="18461" y="7291"/>
                    <a:pt x="17912" y="7668"/>
                  </a:cubicBezTo>
                  <a:cubicBezTo>
                    <a:pt x="17357" y="8087"/>
                    <a:pt x="16776" y="8387"/>
                    <a:pt x="16170" y="8601"/>
                  </a:cubicBezTo>
                  <a:cubicBezTo>
                    <a:pt x="16093" y="8618"/>
                    <a:pt x="16010" y="8626"/>
                    <a:pt x="15927" y="8626"/>
                  </a:cubicBezTo>
                  <a:cubicBezTo>
                    <a:pt x="13885" y="8626"/>
                    <a:pt x="9202" y="3106"/>
                    <a:pt x="8104" y="899"/>
                  </a:cubicBezTo>
                  <a:cubicBezTo>
                    <a:pt x="7906" y="385"/>
                    <a:pt x="7523" y="26"/>
                    <a:pt x="710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59" name="Google Shape;5579;p57"/>
            <p:cNvSpPr/>
            <p:nvPr/>
          </p:nvSpPr>
          <p:spPr>
            <a:xfrm>
              <a:off x="2139916" y="660477"/>
              <a:ext cx="12701" cy="21997"/>
            </a:xfrm>
            <a:custGeom>
              <a:avLst/>
              <a:gdLst/>
              <a:ahLst/>
              <a:cxnLst>
                <a:cxn ang="0">
                  <a:pos x="wd2" y="hd2"/>
                </a:cxn>
                <a:cxn ang="5400000">
                  <a:pos x="wd2" y="hd2"/>
                </a:cxn>
                <a:cxn ang="10800000">
                  <a:pos x="wd2" y="hd2"/>
                </a:cxn>
                <a:cxn ang="16200000">
                  <a:pos x="wd2" y="hd2"/>
                </a:cxn>
              </a:cxnLst>
              <a:rect l="0" t="0" r="r" b="b"/>
              <a:pathLst>
                <a:path w="20188" h="21600" fill="norm" stroke="1" extrusionOk="0">
                  <a:moveTo>
                    <a:pt x="18097" y="0"/>
                  </a:moveTo>
                  <a:cubicBezTo>
                    <a:pt x="17694" y="0"/>
                    <a:pt x="17270" y="27"/>
                    <a:pt x="16800" y="80"/>
                  </a:cubicBezTo>
                  <a:cubicBezTo>
                    <a:pt x="11881" y="640"/>
                    <a:pt x="3742" y="4147"/>
                    <a:pt x="902" y="10267"/>
                  </a:cubicBezTo>
                  <a:cubicBezTo>
                    <a:pt x="-1200" y="14933"/>
                    <a:pt x="835" y="18053"/>
                    <a:pt x="2333" y="19507"/>
                  </a:cubicBezTo>
                  <a:cubicBezTo>
                    <a:pt x="3116" y="20347"/>
                    <a:pt x="4211" y="21040"/>
                    <a:pt x="5530" y="21600"/>
                  </a:cubicBezTo>
                  <a:cubicBezTo>
                    <a:pt x="8504" y="19693"/>
                    <a:pt x="18455" y="7693"/>
                    <a:pt x="20020" y="2187"/>
                  </a:cubicBezTo>
                  <a:cubicBezTo>
                    <a:pt x="20400" y="733"/>
                    <a:pt x="20020" y="413"/>
                    <a:pt x="20020" y="413"/>
                  </a:cubicBezTo>
                  <a:cubicBezTo>
                    <a:pt x="19684" y="147"/>
                    <a:pt x="19014" y="0"/>
                    <a:pt x="1809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60" name="Google Shape;5580;p57"/>
            <p:cNvSpPr/>
            <p:nvPr/>
          </p:nvSpPr>
          <p:spPr>
            <a:xfrm>
              <a:off x="1804831" y="409158"/>
              <a:ext cx="442648" cy="287911"/>
            </a:xfrm>
            <a:custGeom>
              <a:avLst/>
              <a:gdLst/>
              <a:ahLst/>
              <a:cxnLst>
                <a:cxn ang="0">
                  <a:pos x="wd2" y="hd2"/>
                </a:cxn>
                <a:cxn ang="5400000">
                  <a:pos x="wd2" y="hd2"/>
                </a:cxn>
                <a:cxn ang="10800000">
                  <a:pos x="wd2" y="hd2"/>
                </a:cxn>
                <a:cxn ang="16200000">
                  <a:pos x="wd2" y="hd2"/>
                </a:cxn>
              </a:cxnLst>
              <a:rect l="0" t="0" r="r" b="b"/>
              <a:pathLst>
                <a:path w="21594" h="21600" fill="norm" stroke="1" extrusionOk="0">
                  <a:moveTo>
                    <a:pt x="17324" y="0"/>
                  </a:moveTo>
                  <a:cubicBezTo>
                    <a:pt x="17214" y="0"/>
                    <a:pt x="17071" y="38"/>
                    <a:pt x="16983" y="61"/>
                  </a:cubicBezTo>
                  <a:cubicBezTo>
                    <a:pt x="16946" y="71"/>
                    <a:pt x="16923" y="78"/>
                    <a:pt x="16909" y="83"/>
                  </a:cubicBezTo>
                  <a:lnTo>
                    <a:pt x="16895" y="83"/>
                  </a:lnTo>
                  <a:cubicBezTo>
                    <a:pt x="16891" y="83"/>
                    <a:pt x="16881" y="83"/>
                    <a:pt x="16867" y="78"/>
                  </a:cubicBezTo>
                  <a:cubicBezTo>
                    <a:pt x="16847" y="76"/>
                    <a:pt x="16818" y="72"/>
                    <a:pt x="16785" y="72"/>
                  </a:cubicBezTo>
                  <a:cubicBezTo>
                    <a:pt x="16690" y="72"/>
                    <a:pt x="16556" y="104"/>
                    <a:pt x="16471" y="285"/>
                  </a:cubicBezTo>
                  <a:cubicBezTo>
                    <a:pt x="16418" y="392"/>
                    <a:pt x="16408" y="442"/>
                    <a:pt x="16406" y="463"/>
                  </a:cubicBezTo>
                  <a:cubicBezTo>
                    <a:pt x="16406" y="463"/>
                    <a:pt x="16406" y="468"/>
                    <a:pt x="16406" y="471"/>
                  </a:cubicBezTo>
                  <a:cubicBezTo>
                    <a:pt x="16417" y="474"/>
                    <a:pt x="16430" y="476"/>
                    <a:pt x="16442" y="476"/>
                  </a:cubicBezTo>
                  <a:cubicBezTo>
                    <a:pt x="16447" y="476"/>
                    <a:pt x="16452" y="476"/>
                    <a:pt x="16457" y="475"/>
                  </a:cubicBezTo>
                  <a:lnTo>
                    <a:pt x="16466" y="475"/>
                  </a:lnTo>
                  <a:cubicBezTo>
                    <a:pt x="16557" y="475"/>
                    <a:pt x="16591" y="693"/>
                    <a:pt x="16617" y="928"/>
                  </a:cubicBezTo>
                  <a:cubicBezTo>
                    <a:pt x="16617" y="935"/>
                    <a:pt x="16617" y="945"/>
                    <a:pt x="16617" y="956"/>
                  </a:cubicBezTo>
                  <a:cubicBezTo>
                    <a:pt x="16614" y="1074"/>
                    <a:pt x="16517" y="1206"/>
                    <a:pt x="16455" y="1259"/>
                  </a:cubicBezTo>
                  <a:cubicBezTo>
                    <a:pt x="16445" y="1266"/>
                    <a:pt x="16438" y="1273"/>
                    <a:pt x="16429" y="1280"/>
                  </a:cubicBezTo>
                  <a:cubicBezTo>
                    <a:pt x="16389" y="1313"/>
                    <a:pt x="16250" y="1637"/>
                    <a:pt x="16229" y="1762"/>
                  </a:cubicBezTo>
                  <a:cubicBezTo>
                    <a:pt x="16220" y="1812"/>
                    <a:pt x="16206" y="1858"/>
                    <a:pt x="16188" y="1901"/>
                  </a:cubicBezTo>
                  <a:cubicBezTo>
                    <a:pt x="16176" y="1936"/>
                    <a:pt x="16162" y="1969"/>
                    <a:pt x="16148" y="2008"/>
                  </a:cubicBezTo>
                  <a:cubicBezTo>
                    <a:pt x="16118" y="2079"/>
                    <a:pt x="16092" y="2154"/>
                    <a:pt x="16069" y="2233"/>
                  </a:cubicBezTo>
                  <a:cubicBezTo>
                    <a:pt x="16060" y="2254"/>
                    <a:pt x="16058" y="2279"/>
                    <a:pt x="16058" y="2304"/>
                  </a:cubicBezTo>
                  <a:cubicBezTo>
                    <a:pt x="16067" y="2357"/>
                    <a:pt x="16060" y="2418"/>
                    <a:pt x="16039" y="2464"/>
                  </a:cubicBezTo>
                  <a:cubicBezTo>
                    <a:pt x="15995" y="2554"/>
                    <a:pt x="15933" y="2618"/>
                    <a:pt x="15861" y="2635"/>
                  </a:cubicBezTo>
                  <a:cubicBezTo>
                    <a:pt x="15826" y="2642"/>
                    <a:pt x="15735" y="2729"/>
                    <a:pt x="15668" y="2793"/>
                  </a:cubicBezTo>
                  <a:cubicBezTo>
                    <a:pt x="15624" y="2839"/>
                    <a:pt x="15576" y="2879"/>
                    <a:pt x="15527" y="2914"/>
                  </a:cubicBezTo>
                  <a:cubicBezTo>
                    <a:pt x="15513" y="2921"/>
                    <a:pt x="15491" y="2924"/>
                    <a:pt x="15465" y="2924"/>
                  </a:cubicBezTo>
                  <a:cubicBezTo>
                    <a:pt x="15390" y="2924"/>
                    <a:pt x="15276" y="2894"/>
                    <a:pt x="15197" y="2836"/>
                  </a:cubicBezTo>
                  <a:cubicBezTo>
                    <a:pt x="15163" y="2814"/>
                    <a:pt x="15137" y="2775"/>
                    <a:pt x="15119" y="2729"/>
                  </a:cubicBezTo>
                  <a:cubicBezTo>
                    <a:pt x="15119" y="2725"/>
                    <a:pt x="15117" y="2722"/>
                    <a:pt x="15117" y="2722"/>
                  </a:cubicBezTo>
                  <a:cubicBezTo>
                    <a:pt x="15112" y="2711"/>
                    <a:pt x="15107" y="2703"/>
                    <a:pt x="15105" y="2700"/>
                  </a:cubicBezTo>
                  <a:lnTo>
                    <a:pt x="14836" y="3520"/>
                  </a:lnTo>
                  <a:lnTo>
                    <a:pt x="14810" y="3841"/>
                  </a:lnTo>
                  <a:lnTo>
                    <a:pt x="14782" y="3851"/>
                  </a:lnTo>
                  <a:cubicBezTo>
                    <a:pt x="14759" y="3863"/>
                    <a:pt x="14722" y="3891"/>
                    <a:pt x="14717" y="3920"/>
                  </a:cubicBezTo>
                  <a:cubicBezTo>
                    <a:pt x="14713" y="3944"/>
                    <a:pt x="14727" y="3984"/>
                    <a:pt x="14754" y="4027"/>
                  </a:cubicBezTo>
                  <a:cubicBezTo>
                    <a:pt x="14797" y="4091"/>
                    <a:pt x="14822" y="4113"/>
                    <a:pt x="14849" y="4113"/>
                  </a:cubicBezTo>
                  <a:cubicBezTo>
                    <a:pt x="14868" y="4113"/>
                    <a:pt x="14887" y="4103"/>
                    <a:pt x="14912" y="4091"/>
                  </a:cubicBezTo>
                  <a:cubicBezTo>
                    <a:pt x="14972" y="4058"/>
                    <a:pt x="15035" y="4044"/>
                    <a:pt x="15098" y="4044"/>
                  </a:cubicBezTo>
                  <a:cubicBezTo>
                    <a:pt x="15182" y="4048"/>
                    <a:pt x="15265" y="4080"/>
                    <a:pt x="15339" y="4144"/>
                  </a:cubicBezTo>
                  <a:cubicBezTo>
                    <a:pt x="15358" y="4162"/>
                    <a:pt x="15378" y="4172"/>
                    <a:pt x="15400" y="4179"/>
                  </a:cubicBezTo>
                  <a:cubicBezTo>
                    <a:pt x="15404" y="4172"/>
                    <a:pt x="15406" y="4165"/>
                    <a:pt x="15406" y="4158"/>
                  </a:cubicBezTo>
                  <a:cubicBezTo>
                    <a:pt x="15441" y="4037"/>
                    <a:pt x="15515" y="3951"/>
                    <a:pt x="15601" y="3930"/>
                  </a:cubicBezTo>
                  <a:cubicBezTo>
                    <a:pt x="15614" y="3927"/>
                    <a:pt x="15627" y="3926"/>
                    <a:pt x="15639" y="3926"/>
                  </a:cubicBezTo>
                  <a:cubicBezTo>
                    <a:pt x="15713" y="3926"/>
                    <a:pt x="15783" y="3978"/>
                    <a:pt x="15831" y="4069"/>
                  </a:cubicBezTo>
                  <a:cubicBezTo>
                    <a:pt x="15840" y="4087"/>
                    <a:pt x="15851" y="4108"/>
                    <a:pt x="15865" y="4126"/>
                  </a:cubicBezTo>
                  <a:cubicBezTo>
                    <a:pt x="15891" y="4165"/>
                    <a:pt x="15919" y="4205"/>
                    <a:pt x="15951" y="4244"/>
                  </a:cubicBezTo>
                  <a:lnTo>
                    <a:pt x="15993" y="4298"/>
                  </a:lnTo>
                  <a:lnTo>
                    <a:pt x="16021" y="4333"/>
                  </a:lnTo>
                  <a:cubicBezTo>
                    <a:pt x="16211" y="4579"/>
                    <a:pt x="16324" y="4736"/>
                    <a:pt x="16306" y="4879"/>
                  </a:cubicBezTo>
                  <a:cubicBezTo>
                    <a:pt x="16299" y="4939"/>
                    <a:pt x="16276" y="4989"/>
                    <a:pt x="16241" y="5018"/>
                  </a:cubicBezTo>
                  <a:cubicBezTo>
                    <a:pt x="16203" y="5052"/>
                    <a:pt x="16155" y="5064"/>
                    <a:pt x="16106" y="5064"/>
                  </a:cubicBezTo>
                  <a:cubicBezTo>
                    <a:pt x="16007" y="5064"/>
                    <a:pt x="15905" y="5015"/>
                    <a:pt x="15877" y="5000"/>
                  </a:cubicBezTo>
                  <a:cubicBezTo>
                    <a:pt x="15863" y="4993"/>
                    <a:pt x="15847" y="4990"/>
                    <a:pt x="15831" y="4990"/>
                  </a:cubicBezTo>
                  <a:cubicBezTo>
                    <a:pt x="15794" y="4990"/>
                    <a:pt x="15752" y="5006"/>
                    <a:pt x="15710" y="5025"/>
                  </a:cubicBezTo>
                  <a:cubicBezTo>
                    <a:pt x="15684" y="5039"/>
                    <a:pt x="15659" y="5053"/>
                    <a:pt x="15633" y="5068"/>
                  </a:cubicBezTo>
                  <a:cubicBezTo>
                    <a:pt x="15564" y="5107"/>
                    <a:pt x="15490" y="5150"/>
                    <a:pt x="15425" y="5150"/>
                  </a:cubicBezTo>
                  <a:cubicBezTo>
                    <a:pt x="15422" y="5150"/>
                    <a:pt x="15419" y="5149"/>
                    <a:pt x="15417" y="5149"/>
                  </a:cubicBezTo>
                  <a:cubicBezTo>
                    <a:pt x="15264" y="5149"/>
                    <a:pt x="15119" y="5249"/>
                    <a:pt x="15012" y="5417"/>
                  </a:cubicBezTo>
                  <a:cubicBezTo>
                    <a:pt x="14972" y="5478"/>
                    <a:pt x="14940" y="5545"/>
                    <a:pt x="14915" y="5621"/>
                  </a:cubicBezTo>
                  <a:cubicBezTo>
                    <a:pt x="14864" y="5752"/>
                    <a:pt x="14817" y="5873"/>
                    <a:pt x="14660" y="5902"/>
                  </a:cubicBezTo>
                  <a:cubicBezTo>
                    <a:pt x="14623" y="5909"/>
                    <a:pt x="14587" y="5913"/>
                    <a:pt x="14558" y="5916"/>
                  </a:cubicBezTo>
                  <a:cubicBezTo>
                    <a:pt x="14448" y="5930"/>
                    <a:pt x="14372" y="5938"/>
                    <a:pt x="14263" y="6023"/>
                  </a:cubicBezTo>
                  <a:cubicBezTo>
                    <a:pt x="14221" y="6059"/>
                    <a:pt x="14182" y="6099"/>
                    <a:pt x="14142" y="6141"/>
                  </a:cubicBezTo>
                  <a:cubicBezTo>
                    <a:pt x="14036" y="6253"/>
                    <a:pt x="13912" y="6311"/>
                    <a:pt x="13787" y="6311"/>
                  </a:cubicBezTo>
                  <a:cubicBezTo>
                    <a:pt x="13694" y="6311"/>
                    <a:pt x="13601" y="6280"/>
                    <a:pt x="13514" y="6216"/>
                  </a:cubicBezTo>
                  <a:cubicBezTo>
                    <a:pt x="13498" y="6203"/>
                    <a:pt x="13449" y="6171"/>
                    <a:pt x="13394" y="6171"/>
                  </a:cubicBezTo>
                  <a:cubicBezTo>
                    <a:pt x="13336" y="6171"/>
                    <a:pt x="13270" y="6205"/>
                    <a:pt x="13222" y="6334"/>
                  </a:cubicBezTo>
                  <a:cubicBezTo>
                    <a:pt x="13187" y="6430"/>
                    <a:pt x="13208" y="6491"/>
                    <a:pt x="13249" y="6598"/>
                  </a:cubicBezTo>
                  <a:cubicBezTo>
                    <a:pt x="13287" y="6686"/>
                    <a:pt x="13333" y="6800"/>
                    <a:pt x="13319" y="6954"/>
                  </a:cubicBezTo>
                  <a:cubicBezTo>
                    <a:pt x="13305" y="7147"/>
                    <a:pt x="13212" y="7211"/>
                    <a:pt x="13113" y="7279"/>
                  </a:cubicBezTo>
                  <a:cubicBezTo>
                    <a:pt x="13020" y="7332"/>
                    <a:pt x="12934" y="7418"/>
                    <a:pt x="12867" y="7529"/>
                  </a:cubicBezTo>
                  <a:cubicBezTo>
                    <a:pt x="12695" y="7825"/>
                    <a:pt x="12422" y="7988"/>
                    <a:pt x="12235" y="7988"/>
                  </a:cubicBezTo>
                  <a:cubicBezTo>
                    <a:pt x="12214" y="7988"/>
                    <a:pt x="12193" y="7986"/>
                    <a:pt x="12174" y="7981"/>
                  </a:cubicBezTo>
                  <a:cubicBezTo>
                    <a:pt x="12151" y="7978"/>
                    <a:pt x="12123" y="7971"/>
                    <a:pt x="12092" y="7960"/>
                  </a:cubicBezTo>
                  <a:cubicBezTo>
                    <a:pt x="12000" y="7937"/>
                    <a:pt x="11875" y="7904"/>
                    <a:pt x="11741" y="7904"/>
                  </a:cubicBezTo>
                  <a:cubicBezTo>
                    <a:pt x="11623" y="7904"/>
                    <a:pt x="11498" y="7930"/>
                    <a:pt x="11383" y="8014"/>
                  </a:cubicBezTo>
                  <a:cubicBezTo>
                    <a:pt x="11267" y="8099"/>
                    <a:pt x="11156" y="8195"/>
                    <a:pt x="11049" y="8309"/>
                  </a:cubicBezTo>
                  <a:lnTo>
                    <a:pt x="11010" y="8345"/>
                  </a:lnTo>
                  <a:lnTo>
                    <a:pt x="11001" y="8356"/>
                  </a:lnTo>
                  <a:lnTo>
                    <a:pt x="10966" y="8391"/>
                  </a:lnTo>
                  <a:lnTo>
                    <a:pt x="10959" y="8395"/>
                  </a:lnTo>
                  <a:lnTo>
                    <a:pt x="10924" y="8427"/>
                  </a:lnTo>
                  <a:lnTo>
                    <a:pt x="10919" y="8430"/>
                  </a:lnTo>
                  <a:cubicBezTo>
                    <a:pt x="10908" y="8441"/>
                    <a:pt x="10896" y="8452"/>
                    <a:pt x="10884" y="8463"/>
                  </a:cubicBezTo>
                  <a:cubicBezTo>
                    <a:pt x="10864" y="8480"/>
                    <a:pt x="10840" y="8494"/>
                    <a:pt x="10817" y="8506"/>
                  </a:cubicBezTo>
                  <a:lnTo>
                    <a:pt x="10815" y="8506"/>
                  </a:lnTo>
                  <a:cubicBezTo>
                    <a:pt x="10805" y="8509"/>
                    <a:pt x="10796" y="8513"/>
                    <a:pt x="10785" y="8516"/>
                  </a:cubicBezTo>
                  <a:lnTo>
                    <a:pt x="10782" y="8516"/>
                  </a:lnTo>
                  <a:cubicBezTo>
                    <a:pt x="10773" y="8520"/>
                    <a:pt x="10764" y="8520"/>
                    <a:pt x="10754" y="8520"/>
                  </a:cubicBezTo>
                  <a:lnTo>
                    <a:pt x="10752" y="8520"/>
                  </a:lnTo>
                  <a:cubicBezTo>
                    <a:pt x="10743" y="8520"/>
                    <a:pt x="10734" y="8520"/>
                    <a:pt x="10726" y="8516"/>
                  </a:cubicBezTo>
                  <a:cubicBezTo>
                    <a:pt x="10675" y="8498"/>
                    <a:pt x="10629" y="8452"/>
                    <a:pt x="10597" y="8391"/>
                  </a:cubicBezTo>
                  <a:cubicBezTo>
                    <a:pt x="10568" y="8341"/>
                    <a:pt x="10542" y="8301"/>
                    <a:pt x="10494" y="8301"/>
                  </a:cubicBezTo>
                  <a:cubicBezTo>
                    <a:pt x="10489" y="8301"/>
                    <a:pt x="10483" y="8301"/>
                    <a:pt x="10476" y="8302"/>
                  </a:cubicBezTo>
                  <a:lnTo>
                    <a:pt x="10460" y="8302"/>
                  </a:lnTo>
                  <a:cubicBezTo>
                    <a:pt x="10442" y="8306"/>
                    <a:pt x="10425" y="8309"/>
                    <a:pt x="10409" y="8309"/>
                  </a:cubicBezTo>
                  <a:cubicBezTo>
                    <a:pt x="10399" y="8310"/>
                    <a:pt x="10388" y="8311"/>
                    <a:pt x="10378" y="8311"/>
                  </a:cubicBezTo>
                  <a:cubicBezTo>
                    <a:pt x="10263" y="8311"/>
                    <a:pt x="10181" y="8256"/>
                    <a:pt x="10094" y="8181"/>
                  </a:cubicBezTo>
                  <a:lnTo>
                    <a:pt x="10059" y="8149"/>
                  </a:lnTo>
                  <a:cubicBezTo>
                    <a:pt x="10035" y="8126"/>
                    <a:pt x="10013" y="8119"/>
                    <a:pt x="9989" y="8119"/>
                  </a:cubicBezTo>
                  <a:cubicBezTo>
                    <a:pt x="9975" y="8119"/>
                    <a:pt x="9959" y="8122"/>
                    <a:pt x="9943" y="8124"/>
                  </a:cubicBezTo>
                  <a:cubicBezTo>
                    <a:pt x="9926" y="8128"/>
                    <a:pt x="9908" y="8130"/>
                    <a:pt x="9892" y="8130"/>
                  </a:cubicBezTo>
                  <a:cubicBezTo>
                    <a:pt x="9807" y="8130"/>
                    <a:pt x="9726" y="8086"/>
                    <a:pt x="9660" y="8002"/>
                  </a:cubicBezTo>
                  <a:cubicBezTo>
                    <a:pt x="9530" y="7853"/>
                    <a:pt x="9319" y="7831"/>
                    <a:pt x="9166" y="7817"/>
                  </a:cubicBezTo>
                  <a:cubicBezTo>
                    <a:pt x="9110" y="7814"/>
                    <a:pt x="9064" y="7810"/>
                    <a:pt x="9027" y="7800"/>
                  </a:cubicBezTo>
                  <a:cubicBezTo>
                    <a:pt x="8960" y="7781"/>
                    <a:pt x="8786" y="7781"/>
                    <a:pt x="8621" y="7781"/>
                  </a:cubicBezTo>
                  <a:cubicBezTo>
                    <a:pt x="8445" y="7781"/>
                    <a:pt x="8262" y="7781"/>
                    <a:pt x="8164" y="7764"/>
                  </a:cubicBezTo>
                  <a:cubicBezTo>
                    <a:pt x="8129" y="7758"/>
                    <a:pt x="8094" y="7756"/>
                    <a:pt x="8058" y="7756"/>
                  </a:cubicBezTo>
                  <a:cubicBezTo>
                    <a:pt x="8023" y="7756"/>
                    <a:pt x="7987" y="7758"/>
                    <a:pt x="7951" y="7764"/>
                  </a:cubicBezTo>
                  <a:lnTo>
                    <a:pt x="7902" y="7767"/>
                  </a:lnTo>
                  <a:cubicBezTo>
                    <a:pt x="7882" y="7769"/>
                    <a:pt x="7861" y="7769"/>
                    <a:pt x="7842" y="7769"/>
                  </a:cubicBezTo>
                  <a:cubicBezTo>
                    <a:pt x="7758" y="7769"/>
                    <a:pt x="7693" y="7752"/>
                    <a:pt x="7668" y="7667"/>
                  </a:cubicBezTo>
                  <a:cubicBezTo>
                    <a:pt x="7666" y="7660"/>
                    <a:pt x="7664" y="7653"/>
                    <a:pt x="7664" y="7643"/>
                  </a:cubicBezTo>
                  <a:cubicBezTo>
                    <a:pt x="7650" y="7589"/>
                    <a:pt x="7629" y="7543"/>
                    <a:pt x="7601" y="7500"/>
                  </a:cubicBezTo>
                  <a:cubicBezTo>
                    <a:pt x="7529" y="7379"/>
                    <a:pt x="7478" y="7229"/>
                    <a:pt x="7452" y="7068"/>
                  </a:cubicBezTo>
                  <a:cubicBezTo>
                    <a:pt x="7406" y="6747"/>
                    <a:pt x="7290" y="6676"/>
                    <a:pt x="7207" y="6651"/>
                  </a:cubicBezTo>
                  <a:cubicBezTo>
                    <a:pt x="7146" y="6629"/>
                    <a:pt x="7093" y="6572"/>
                    <a:pt x="7058" y="6498"/>
                  </a:cubicBezTo>
                  <a:cubicBezTo>
                    <a:pt x="7028" y="6444"/>
                    <a:pt x="7007" y="6408"/>
                    <a:pt x="6975" y="6401"/>
                  </a:cubicBezTo>
                  <a:cubicBezTo>
                    <a:pt x="6942" y="6394"/>
                    <a:pt x="6919" y="6355"/>
                    <a:pt x="6894" y="6308"/>
                  </a:cubicBezTo>
                  <a:cubicBezTo>
                    <a:pt x="6852" y="6237"/>
                    <a:pt x="6799" y="6148"/>
                    <a:pt x="6711" y="6148"/>
                  </a:cubicBezTo>
                  <a:cubicBezTo>
                    <a:pt x="6583" y="6148"/>
                    <a:pt x="5957" y="6059"/>
                    <a:pt x="5857" y="5809"/>
                  </a:cubicBezTo>
                  <a:cubicBezTo>
                    <a:pt x="5794" y="5652"/>
                    <a:pt x="5845" y="5553"/>
                    <a:pt x="5883" y="5478"/>
                  </a:cubicBezTo>
                  <a:cubicBezTo>
                    <a:pt x="5910" y="5428"/>
                    <a:pt x="5932" y="5381"/>
                    <a:pt x="5932" y="5317"/>
                  </a:cubicBezTo>
                  <a:cubicBezTo>
                    <a:pt x="5934" y="5229"/>
                    <a:pt x="5943" y="5139"/>
                    <a:pt x="5959" y="5050"/>
                  </a:cubicBezTo>
                  <a:cubicBezTo>
                    <a:pt x="5971" y="4965"/>
                    <a:pt x="5989" y="4836"/>
                    <a:pt x="5971" y="4811"/>
                  </a:cubicBezTo>
                  <a:cubicBezTo>
                    <a:pt x="5906" y="4733"/>
                    <a:pt x="5779" y="4536"/>
                    <a:pt x="5762" y="4348"/>
                  </a:cubicBezTo>
                  <a:cubicBezTo>
                    <a:pt x="5751" y="4219"/>
                    <a:pt x="5590" y="4027"/>
                    <a:pt x="5491" y="4015"/>
                  </a:cubicBezTo>
                  <a:cubicBezTo>
                    <a:pt x="5356" y="4001"/>
                    <a:pt x="5252" y="3877"/>
                    <a:pt x="5138" y="3727"/>
                  </a:cubicBezTo>
                  <a:cubicBezTo>
                    <a:pt x="5115" y="3695"/>
                    <a:pt x="5087" y="3666"/>
                    <a:pt x="5062" y="3642"/>
                  </a:cubicBezTo>
                  <a:cubicBezTo>
                    <a:pt x="4978" y="3559"/>
                    <a:pt x="4902" y="3485"/>
                    <a:pt x="4864" y="3174"/>
                  </a:cubicBezTo>
                  <a:cubicBezTo>
                    <a:pt x="4864" y="3167"/>
                    <a:pt x="4862" y="3164"/>
                    <a:pt x="4862" y="3157"/>
                  </a:cubicBezTo>
                  <a:lnTo>
                    <a:pt x="4825" y="3146"/>
                  </a:lnTo>
                  <a:cubicBezTo>
                    <a:pt x="4807" y="3138"/>
                    <a:pt x="4788" y="3135"/>
                    <a:pt x="4772" y="3131"/>
                  </a:cubicBezTo>
                  <a:lnTo>
                    <a:pt x="4758" y="3131"/>
                  </a:lnTo>
                  <a:cubicBezTo>
                    <a:pt x="4751" y="3131"/>
                    <a:pt x="4747" y="3128"/>
                    <a:pt x="4739" y="3128"/>
                  </a:cubicBezTo>
                  <a:cubicBezTo>
                    <a:pt x="4735" y="3124"/>
                    <a:pt x="4728" y="3124"/>
                    <a:pt x="4723" y="3121"/>
                  </a:cubicBezTo>
                  <a:lnTo>
                    <a:pt x="4721" y="3121"/>
                  </a:lnTo>
                  <a:cubicBezTo>
                    <a:pt x="4716" y="3117"/>
                    <a:pt x="4711" y="3114"/>
                    <a:pt x="4707" y="3110"/>
                  </a:cubicBezTo>
                  <a:lnTo>
                    <a:pt x="4702" y="3110"/>
                  </a:lnTo>
                  <a:lnTo>
                    <a:pt x="4691" y="3100"/>
                  </a:lnTo>
                  <a:lnTo>
                    <a:pt x="4684" y="3096"/>
                  </a:lnTo>
                  <a:lnTo>
                    <a:pt x="4679" y="3088"/>
                  </a:lnTo>
                  <a:cubicBezTo>
                    <a:pt x="4679" y="3093"/>
                    <a:pt x="4677" y="3096"/>
                    <a:pt x="4674" y="3100"/>
                  </a:cubicBezTo>
                  <a:cubicBezTo>
                    <a:pt x="4670" y="3114"/>
                    <a:pt x="4663" y="3128"/>
                    <a:pt x="4658" y="3138"/>
                  </a:cubicBezTo>
                  <a:lnTo>
                    <a:pt x="4651" y="3157"/>
                  </a:lnTo>
                  <a:cubicBezTo>
                    <a:pt x="4645" y="3171"/>
                    <a:pt x="4635" y="3188"/>
                    <a:pt x="4628" y="3203"/>
                  </a:cubicBezTo>
                  <a:cubicBezTo>
                    <a:pt x="4600" y="3257"/>
                    <a:pt x="4580" y="3295"/>
                    <a:pt x="4580" y="3338"/>
                  </a:cubicBezTo>
                  <a:cubicBezTo>
                    <a:pt x="4580" y="3509"/>
                    <a:pt x="4529" y="3713"/>
                    <a:pt x="4382" y="3713"/>
                  </a:cubicBezTo>
                  <a:cubicBezTo>
                    <a:pt x="4297" y="3713"/>
                    <a:pt x="4195" y="3806"/>
                    <a:pt x="4188" y="4069"/>
                  </a:cubicBezTo>
                  <a:cubicBezTo>
                    <a:pt x="4183" y="4155"/>
                    <a:pt x="4197" y="4244"/>
                    <a:pt x="4227" y="4322"/>
                  </a:cubicBezTo>
                  <a:cubicBezTo>
                    <a:pt x="4248" y="4383"/>
                    <a:pt x="4271" y="4450"/>
                    <a:pt x="4234" y="4543"/>
                  </a:cubicBezTo>
                  <a:cubicBezTo>
                    <a:pt x="4183" y="4664"/>
                    <a:pt x="4018" y="4782"/>
                    <a:pt x="3905" y="4782"/>
                  </a:cubicBezTo>
                  <a:cubicBezTo>
                    <a:pt x="3882" y="4782"/>
                    <a:pt x="3856" y="4775"/>
                    <a:pt x="3835" y="4761"/>
                  </a:cubicBezTo>
                  <a:cubicBezTo>
                    <a:pt x="3798" y="4733"/>
                    <a:pt x="3733" y="4733"/>
                    <a:pt x="3661" y="4733"/>
                  </a:cubicBezTo>
                  <a:lnTo>
                    <a:pt x="3624" y="4733"/>
                  </a:lnTo>
                  <a:cubicBezTo>
                    <a:pt x="3589" y="4733"/>
                    <a:pt x="3552" y="4728"/>
                    <a:pt x="3515" y="4721"/>
                  </a:cubicBezTo>
                  <a:cubicBezTo>
                    <a:pt x="3473" y="4711"/>
                    <a:pt x="3434" y="4690"/>
                    <a:pt x="3399" y="4657"/>
                  </a:cubicBezTo>
                  <a:lnTo>
                    <a:pt x="3385" y="4647"/>
                  </a:lnTo>
                  <a:cubicBezTo>
                    <a:pt x="3369" y="4629"/>
                    <a:pt x="3350" y="4614"/>
                    <a:pt x="3332" y="4607"/>
                  </a:cubicBezTo>
                  <a:cubicBezTo>
                    <a:pt x="3325" y="4626"/>
                    <a:pt x="3320" y="4647"/>
                    <a:pt x="3318" y="4671"/>
                  </a:cubicBezTo>
                  <a:cubicBezTo>
                    <a:pt x="3288" y="4822"/>
                    <a:pt x="3253" y="4968"/>
                    <a:pt x="3214" y="5110"/>
                  </a:cubicBezTo>
                  <a:cubicBezTo>
                    <a:pt x="3163" y="5300"/>
                    <a:pt x="3081" y="5610"/>
                    <a:pt x="3086" y="5685"/>
                  </a:cubicBezTo>
                  <a:cubicBezTo>
                    <a:pt x="3137" y="5756"/>
                    <a:pt x="3174" y="5877"/>
                    <a:pt x="3151" y="5966"/>
                  </a:cubicBezTo>
                  <a:cubicBezTo>
                    <a:pt x="3136" y="6022"/>
                    <a:pt x="3102" y="6057"/>
                    <a:pt x="3064" y="6057"/>
                  </a:cubicBezTo>
                  <a:cubicBezTo>
                    <a:pt x="3061" y="6057"/>
                    <a:pt x="3057" y="6056"/>
                    <a:pt x="3054" y="6056"/>
                  </a:cubicBezTo>
                  <a:cubicBezTo>
                    <a:pt x="2910" y="6056"/>
                    <a:pt x="2815" y="6016"/>
                    <a:pt x="2764" y="5935"/>
                  </a:cubicBezTo>
                  <a:cubicBezTo>
                    <a:pt x="2762" y="5932"/>
                    <a:pt x="2759" y="5932"/>
                    <a:pt x="2756" y="5932"/>
                  </a:cubicBezTo>
                  <a:cubicBezTo>
                    <a:pt x="2734" y="5932"/>
                    <a:pt x="2681" y="5962"/>
                    <a:pt x="2648" y="5984"/>
                  </a:cubicBezTo>
                  <a:cubicBezTo>
                    <a:pt x="2588" y="6018"/>
                    <a:pt x="2520" y="6056"/>
                    <a:pt x="2459" y="6056"/>
                  </a:cubicBezTo>
                  <a:cubicBezTo>
                    <a:pt x="2456" y="6056"/>
                    <a:pt x="2453" y="6056"/>
                    <a:pt x="2451" y="6056"/>
                  </a:cubicBezTo>
                  <a:cubicBezTo>
                    <a:pt x="2391" y="6073"/>
                    <a:pt x="2332" y="6113"/>
                    <a:pt x="2284" y="6166"/>
                  </a:cubicBezTo>
                  <a:cubicBezTo>
                    <a:pt x="2358" y="6255"/>
                    <a:pt x="2369" y="6476"/>
                    <a:pt x="2369" y="6686"/>
                  </a:cubicBezTo>
                  <a:cubicBezTo>
                    <a:pt x="2369" y="6726"/>
                    <a:pt x="2404" y="6829"/>
                    <a:pt x="2432" y="6915"/>
                  </a:cubicBezTo>
                  <a:cubicBezTo>
                    <a:pt x="2485" y="7079"/>
                    <a:pt x="2536" y="7232"/>
                    <a:pt x="2511" y="7332"/>
                  </a:cubicBezTo>
                  <a:cubicBezTo>
                    <a:pt x="2488" y="7400"/>
                    <a:pt x="2455" y="7460"/>
                    <a:pt x="2418" y="7510"/>
                  </a:cubicBezTo>
                  <a:cubicBezTo>
                    <a:pt x="2372" y="7579"/>
                    <a:pt x="2321" y="7657"/>
                    <a:pt x="2321" y="7724"/>
                  </a:cubicBezTo>
                  <a:cubicBezTo>
                    <a:pt x="2321" y="7771"/>
                    <a:pt x="2323" y="7810"/>
                    <a:pt x="2326" y="7853"/>
                  </a:cubicBezTo>
                  <a:cubicBezTo>
                    <a:pt x="2326" y="7874"/>
                    <a:pt x="2328" y="7895"/>
                    <a:pt x="2330" y="7917"/>
                  </a:cubicBezTo>
                  <a:lnTo>
                    <a:pt x="2330" y="8092"/>
                  </a:lnTo>
                  <a:lnTo>
                    <a:pt x="2312" y="8071"/>
                  </a:lnTo>
                  <a:cubicBezTo>
                    <a:pt x="2302" y="8099"/>
                    <a:pt x="2289" y="8120"/>
                    <a:pt x="2267" y="8131"/>
                  </a:cubicBezTo>
                  <a:lnTo>
                    <a:pt x="2251" y="8145"/>
                  </a:lnTo>
                  <a:cubicBezTo>
                    <a:pt x="2184" y="8188"/>
                    <a:pt x="2031" y="8284"/>
                    <a:pt x="1955" y="8370"/>
                  </a:cubicBezTo>
                  <a:cubicBezTo>
                    <a:pt x="1915" y="8413"/>
                    <a:pt x="1871" y="8444"/>
                    <a:pt x="1825" y="8466"/>
                  </a:cubicBezTo>
                  <a:cubicBezTo>
                    <a:pt x="1762" y="8498"/>
                    <a:pt x="1709" y="8527"/>
                    <a:pt x="1688" y="8594"/>
                  </a:cubicBezTo>
                  <a:cubicBezTo>
                    <a:pt x="1647" y="8721"/>
                    <a:pt x="1573" y="8882"/>
                    <a:pt x="1402" y="8882"/>
                  </a:cubicBezTo>
                  <a:cubicBezTo>
                    <a:pt x="1390" y="8882"/>
                    <a:pt x="1378" y="8881"/>
                    <a:pt x="1366" y="8879"/>
                  </a:cubicBezTo>
                  <a:lnTo>
                    <a:pt x="1354" y="8879"/>
                  </a:lnTo>
                  <a:lnTo>
                    <a:pt x="1317" y="8872"/>
                  </a:lnTo>
                  <a:cubicBezTo>
                    <a:pt x="1282" y="8866"/>
                    <a:pt x="1253" y="8861"/>
                    <a:pt x="1227" y="8861"/>
                  </a:cubicBezTo>
                  <a:cubicBezTo>
                    <a:pt x="1167" y="8861"/>
                    <a:pt x="1124" y="8891"/>
                    <a:pt x="1064" y="9005"/>
                  </a:cubicBezTo>
                  <a:cubicBezTo>
                    <a:pt x="992" y="9137"/>
                    <a:pt x="951" y="9166"/>
                    <a:pt x="901" y="9187"/>
                  </a:cubicBezTo>
                  <a:cubicBezTo>
                    <a:pt x="878" y="9197"/>
                    <a:pt x="858" y="9211"/>
                    <a:pt x="841" y="9237"/>
                  </a:cubicBezTo>
                  <a:cubicBezTo>
                    <a:pt x="815" y="9268"/>
                    <a:pt x="788" y="9281"/>
                    <a:pt x="764" y="9281"/>
                  </a:cubicBezTo>
                  <a:cubicBezTo>
                    <a:pt x="710" y="9281"/>
                    <a:pt x="662" y="9226"/>
                    <a:pt x="626" y="9187"/>
                  </a:cubicBezTo>
                  <a:cubicBezTo>
                    <a:pt x="609" y="9166"/>
                    <a:pt x="591" y="9147"/>
                    <a:pt x="572" y="9133"/>
                  </a:cubicBezTo>
                  <a:cubicBezTo>
                    <a:pt x="571" y="9132"/>
                    <a:pt x="569" y="9132"/>
                    <a:pt x="567" y="9132"/>
                  </a:cubicBezTo>
                  <a:cubicBezTo>
                    <a:pt x="548" y="9132"/>
                    <a:pt x="512" y="9161"/>
                    <a:pt x="487" y="9183"/>
                  </a:cubicBezTo>
                  <a:cubicBezTo>
                    <a:pt x="452" y="9219"/>
                    <a:pt x="413" y="9244"/>
                    <a:pt x="371" y="9251"/>
                  </a:cubicBezTo>
                  <a:cubicBezTo>
                    <a:pt x="354" y="9251"/>
                    <a:pt x="325" y="9290"/>
                    <a:pt x="301" y="9322"/>
                  </a:cubicBezTo>
                  <a:cubicBezTo>
                    <a:pt x="269" y="9375"/>
                    <a:pt x="227" y="9418"/>
                    <a:pt x="183" y="9444"/>
                  </a:cubicBezTo>
                  <a:cubicBezTo>
                    <a:pt x="160" y="9454"/>
                    <a:pt x="136" y="9461"/>
                    <a:pt x="113" y="9465"/>
                  </a:cubicBezTo>
                  <a:cubicBezTo>
                    <a:pt x="53" y="9479"/>
                    <a:pt x="53" y="9482"/>
                    <a:pt x="53" y="9529"/>
                  </a:cubicBezTo>
                  <a:lnTo>
                    <a:pt x="53" y="9604"/>
                  </a:lnTo>
                  <a:cubicBezTo>
                    <a:pt x="53" y="9608"/>
                    <a:pt x="53" y="9618"/>
                    <a:pt x="51" y="9629"/>
                  </a:cubicBezTo>
                  <a:cubicBezTo>
                    <a:pt x="48" y="9636"/>
                    <a:pt x="51" y="9639"/>
                    <a:pt x="48" y="9643"/>
                  </a:cubicBezTo>
                  <a:cubicBezTo>
                    <a:pt x="46" y="9650"/>
                    <a:pt x="46" y="9661"/>
                    <a:pt x="44" y="9668"/>
                  </a:cubicBezTo>
                  <a:cubicBezTo>
                    <a:pt x="44" y="9675"/>
                    <a:pt x="42" y="9679"/>
                    <a:pt x="42" y="9686"/>
                  </a:cubicBezTo>
                  <a:cubicBezTo>
                    <a:pt x="39" y="9693"/>
                    <a:pt x="37" y="9700"/>
                    <a:pt x="37" y="9711"/>
                  </a:cubicBezTo>
                  <a:cubicBezTo>
                    <a:pt x="34" y="9718"/>
                    <a:pt x="32" y="9722"/>
                    <a:pt x="32" y="9729"/>
                  </a:cubicBezTo>
                  <a:cubicBezTo>
                    <a:pt x="30" y="9736"/>
                    <a:pt x="28" y="9743"/>
                    <a:pt x="25" y="9753"/>
                  </a:cubicBezTo>
                  <a:lnTo>
                    <a:pt x="19" y="9772"/>
                  </a:lnTo>
                  <a:cubicBezTo>
                    <a:pt x="16" y="9779"/>
                    <a:pt x="14" y="9786"/>
                    <a:pt x="9" y="9796"/>
                  </a:cubicBezTo>
                  <a:cubicBezTo>
                    <a:pt x="7" y="9803"/>
                    <a:pt x="5" y="9807"/>
                    <a:pt x="2" y="9814"/>
                  </a:cubicBezTo>
                  <a:lnTo>
                    <a:pt x="0" y="9822"/>
                  </a:lnTo>
                  <a:lnTo>
                    <a:pt x="48" y="10238"/>
                  </a:lnTo>
                  <a:cubicBezTo>
                    <a:pt x="70" y="10249"/>
                    <a:pt x="93" y="10264"/>
                    <a:pt x="121" y="10281"/>
                  </a:cubicBezTo>
                  <a:cubicBezTo>
                    <a:pt x="139" y="10292"/>
                    <a:pt x="158" y="10302"/>
                    <a:pt x="176" y="10317"/>
                  </a:cubicBezTo>
                  <a:cubicBezTo>
                    <a:pt x="283" y="10392"/>
                    <a:pt x="401" y="10506"/>
                    <a:pt x="410" y="10634"/>
                  </a:cubicBezTo>
                  <a:lnTo>
                    <a:pt x="413" y="10663"/>
                  </a:lnTo>
                  <a:lnTo>
                    <a:pt x="413" y="10666"/>
                  </a:lnTo>
                  <a:lnTo>
                    <a:pt x="417" y="10706"/>
                  </a:lnTo>
                  <a:cubicBezTo>
                    <a:pt x="436" y="10908"/>
                    <a:pt x="475" y="11298"/>
                    <a:pt x="480" y="11366"/>
                  </a:cubicBezTo>
                  <a:lnTo>
                    <a:pt x="484" y="11369"/>
                  </a:lnTo>
                  <a:lnTo>
                    <a:pt x="535" y="11430"/>
                  </a:lnTo>
                  <a:lnTo>
                    <a:pt x="547" y="11440"/>
                  </a:lnTo>
                  <a:lnTo>
                    <a:pt x="595" y="11497"/>
                  </a:lnTo>
                  <a:cubicBezTo>
                    <a:pt x="742" y="11658"/>
                    <a:pt x="795" y="11718"/>
                    <a:pt x="799" y="11787"/>
                  </a:cubicBezTo>
                  <a:cubicBezTo>
                    <a:pt x="799" y="11790"/>
                    <a:pt x="799" y="11797"/>
                    <a:pt x="799" y="11801"/>
                  </a:cubicBezTo>
                  <a:cubicBezTo>
                    <a:pt x="802" y="11958"/>
                    <a:pt x="864" y="12100"/>
                    <a:pt x="960" y="12160"/>
                  </a:cubicBezTo>
                  <a:lnTo>
                    <a:pt x="994" y="12186"/>
                  </a:lnTo>
                  <a:lnTo>
                    <a:pt x="1003" y="12193"/>
                  </a:lnTo>
                  <a:lnTo>
                    <a:pt x="1034" y="12214"/>
                  </a:lnTo>
                  <a:lnTo>
                    <a:pt x="1045" y="12221"/>
                  </a:lnTo>
                  <a:lnTo>
                    <a:pt x="1071" y="12243"/>
                  </a:lnTo>
                  <a:lnTo>
                    <a:pt x="1082" y="12250"/>
                  </a:lnTo>
                  <a:lnTo>
                    <a:pt x="1115" y="12279"/>
                  </a:lnTo>
                  <a:lnTo>
                    <a:pt x="1117" y="12279"/>
                  </a:lnTo>
                  <a:lnTo>
                    <a:pt x="1152" y="12307"/>
                  </a:lnTo>
                  <a:lnTo>
                    <a:pt x="1161" y="12314"/>
                  </a:lnTo>
                  <a:lnTo>
                    <a:pt x="1182" y="12332"/>
                  </a:lnTo>
                  <a:lnTo>
                    <a:pt x="1194" y="12343"/>
                  </a:lnTo>
                  <a:lnTo>
                    <a:pt x="1203" y="12350"/>
                  </a:lnTo>
                  <a:lnTo>
                    <a:pt x="1206" y="12336"/>
                  </a:lnTo>
                  <a:lnTo>
                    <a:pt x="1391" y="12307"/>
                  </a:lnTo>
                  <a:lnTo>
                    <a:pt x="1403" y="12317"/>
                  </a:lnTo>
                  <a:lnTo>
                    <a:pt x="1408" y="12324"/>
                  </a:lnTo>
                  <a:cubicBezTo>
                    <a:pt x="1423" y="12339"/>
                    <a:pt x="1437" y="12357"/>
                    <a:pt x="1451" y="12374"/>
                  </a:cubicBezTo>
                  <a:cubicBezTo>
                    <a:pt x="1456" y="12367"/>
                    <a:pt x="1459" y="12360"/>
                    <a:pt x="1463" y="12353"/>
                  </a:cubicBezTo>
                  <a:lnTo>
                    <a:pt x="1468" y="12346"/>
                  </a:lnTo>
                  <a:cubicBezTo>
                    <a:pt x="1491" y="12303"/>
                    <a:pt x="1516" y="12271"/>
                    <a:pt x="1544" y="12239"/>
                  </a:cubicBezTo>
                  <a:cubicBezTo>
                    <a:pt x="1625" y="12150"/>
                    <a:pt x="1716" y="12089"/>
                    <a:pt x="1813" y="12061"/>
                  </a:cubicBezTo>
                  <a:cubicBezTo>
                    <a:pt x="1825" y="12057"/>
                    <a:pt x="1834" y="12057"/>
                    <a:pt x="1843" y="12057"/>
                  </a:cubicBezTo>
                  <a:lnTo>
                    <a:pt x="1845" y="12057"/>
                  </a:lnTo>
                  <a:cubicBezTo>
                    <a:pt x="1850" y="12055"/>
                    <a:pt x="1855" y="12054"/>
                    <a:pt x="1859" y="12054"/>
                  </a:cubicBezTo>
                  <a:cubicBezTo>
                    <a:pt x="1864" y="12054"/>
                    <a:pt x="1869" y="12055"/>
                    <a:pt x="1873" y="12057"/>
                  </a:cubicBezTo>
                  <a:cubicBezTo>
                    <a:pt x="1975" y="12065"/>
                    <a:pt x="2145" y="12236"/>
                    <a:pt x="2247" y="12396"/>
                  </a:cubicBezTo>
                  <a:cubicBezTo>
                    <a:pt x="2267" y="12428"/>
                    <a:pt x="2286" y="12464"/>
                    <a:pt x="2304" y="12503"/>
                  </a:cubicBezTo>
                  <a:cubicBezTo>
                    <a:pt x="2307" y="12510"/>
                    <a:pt x="2312" y="12521"/>
                    <a:pt x="2314" y="12528"/>
                  </a:cubicBezTo>
                  <a:cubicBezTo>
                    <a:pt x="2332" y="12571"/>
                    <a:pt x="2340" y="12624"/>
                    <a:pt x="2330" y="12678"/>
                  </a:cubicBezTo>
                  <a:cubicBezTo>
                    <a:pt x="2298" y="12816"/>
                    <a:pt x="2063" y="13341"/>
                    <a:pt x="1938" y="13388"/>
                  </a:cubicBezTo>
                  <a:lnTo>
                    <a:pt x="1915" y="13395"/>
                  </a:lnTo>
                  <a:lnTo>
                    <a:pt x="1910" y="13395"/>
                  </a:lnTo>
                  <a:lnTo>
                    <a:pt x="1885" y="13398"/>
                  </a:lnTo>
                  <a:lnTo>
                    <a:pt x="1880" y="13398"/>
                  </a:lnTo>
                  <a:lnTo>
                    <a:pt x="1850" y="13402"/>
                  </a:lnTo>
                  <a:lnTo>
                    <a:pt x="1818" y="13405"/>
                  </a:lnTo>
                  <a:lnTo>
                    <a:pt x="1813" y="13405"/>
                  </a:lnTo>
                  <a:lnTo>
                    <a:pt x="1811" y="13427"/>
                  </a:lnTo>
                  <a:cubicBezTo>
                    <a:pt x="1804" y="13466"/>
                    <a:pt x="1799" y="13502"/>
                    <a:pt x="1797" y="13541"/>
                  </a:cubicBezTo>
                  <a:cubicBezTo>
                    <a:pt x="1797" y="13583"/>
                    <a:pt x="1843" y="13673"/>
                    <a:pt x="1882" y="13751"/>
                  </a:cubicBezTo>
                  <a:cubicBezTo>
                    <a:pt x="1922" y="13826"/>
                    <a:pt x="1959" y="13908"/>
                    <a:pt x="1992" y="13994"/>
                  </a:cubicBezTo>
                  <a:cubicBezTo>
                    <a:pt x="2031" y="14087"/>
                    <a:pt x="2017" y="14208"/>
                    <a:pt x="1959" y="14279"/>
                  </a:cubicBezTo>
                  <a:cubicBezTo>
                    <a:pt x="1924" y="14321"/>
                    <a:pt x="1881" y="14342"/>
                    <a:pt x="1837" y="14342"/>
                  </a:cubicBezTo>
                  <a:cubicBezTo>
                    <a:pt x="1793" y="14342"/>
                    <a:pt x="1748" y="14319"/>
                    <a:pt x="1711" y="14272"/>
                  </a:cubicBezTo>
                  <a:cubicBezTo>
                    <a:pt x="1697" y="14254"/>
                    <a:pt x="1690" y="14254"/>
                    <a:pt x="1688" y="14254"/>
                  </a:cubicBezTo>
                  <a:cubicBezTo>
                    <a:pt x="1688" y="14254"/>
                    <a:pt x="1681" y="14265"/>
                    <a:pt x="1676" y="14289"/>
                  </a:cubicBezTo>
                  <a:cubicBezTo>
                    <a:pt x="1667" y="14336"/>
                    <a:pt x="1672" y="14382"/>
                    <a:pt x="1688" y="14425"/>
                  </a:cubicBezTo>
                  <a:cubicBezTo>
                    <a:pt x="1718" y="14482"/>
                    <a:pt x="1727" y="14567"/>
                    <a:pt x="1739" y="14650"/>
                  </a:cubicBezTo>
                  <a:cubicBezTo>
                    <a:pt x="1748" y="14735"/>
                    <a:pt x="1760" y="14835"/>
                    <a:pt x="1790" y="14838"/>
                  </a:cubicBezTo>
                  <a:cubicBezTo>
                    <a:pt x="1850" y="14853"/>
                    <a:pt x="1901" y="14935"/>
                    <a:pt x="1950" y="15017"/>
                  </a:cubicBezTo>
                  <a:cubicBezTo>
                    <a:pt x="1998" y="15099"/>
                    <a:pt x="2040" y="15170"/>
                    <a:pt x="2082" y="15170"/>
                  </a:cubicBezTo>
                  <a:cubicBezTo>
                    <a:pt x="2131" y="15173"/>
                    <a:pt x="2175" y="15202"/>
                    <a:pt x="2210" y="15249"/>
                  </a:cubicBezTo>
                  <a:lnTo>
                    <a:pt x="2214" y="15256"/>
                  </a:lnTo>
                  <a:cubicBezTo>
                    <a:pt x="2224" y="15270"/>
                    <a:pt x="2235" y="15280"/>
                    <a:pt x="2242" y="15299"/>
                  </a:cubicBezTo>
                  <a:lnTo>
                    <a:pt x="2258" y="15323"/>
                  </a:lnTo>
                  <a:cubicBezTo>
                    <a:pt x="2286" y="15370"/>
                    <a:pt x="2309" y="15420"/>
                    <a:pt x="2330" y="15477"/>
                  </a:cubicBezTo>
                  <a:lnTo>
                    <a:pt x="2351" y="15498"/>
                  </a:lnTo>
                  <a:lnTo>
                    <a:pt x="2353" y="15498"/>
                  </a:lnTo>
                  <a:lnTo>
                    <a:pt x="2374" y="15524"/>
                  </a:lnTo>
                  <a:lnTo>
                    <a:pt x="2379" y="15527"/>
                  </a:lnTo>
                  <a:lnTo>
                    <a:pt x="2400" y="15555"/>
                  </a:lnTo>
                  <a:lnTo>
                    <a:pt x="2404" y="15560"/>
                  </a:lnTo>
                  <a:cubicBezTo>
                    <a:pt x="2411" y="15567"/>
                    <a:pt x="2418" y="15577"/>
                    <a:pt x="2425" y="15588"/>
                  </a:cubicBezTo>
                  <a:cubicBezTo>
                    <a:pt x="2432" y="15595"/>
                    <a:pt x="2439" y="15605"/>
                    <a:pt x="2446" y="15617"/>
                  </a:cubicBezTo>
                  <a:lnTo>
                    <a:pt x="2448" y="15620"/>
                  </a:lnTo>
                  <a:cubicBezTo>
                    <a:pt x="2455" y="15631"/>
                    <a:pt x="2460" y="15641"/>
                    <a:pt x="2465" y="15652"/>
                  </a:cubicBezTo>
                  <a:lnTo>
                    <a:pt x="2467" y="15655"/>
                  </a:lnTo>
                  <a:cubicBezTo>
                    <a:pt x="2474" y="15666"/>
                    <a:pt x="2479" y="15677"/>
                    <a:pt x="2481" y="15688"/>
                  </a:cubicBezTo>
                  <a:lnTo>
                    <a:pt x="2483" y="15691"/>
                  </a:lnTo>
                  <a:cubicBezTo>
                    <a:pt x="2488" y="15702"/>
                    <a:pt x="2490" y="15709"/>
                    <a:pt x="2493" y="15719"/>
                  </a:cubicBezTo>
                  <a:lnTo>
                    <a:pt x="2516" y="15716"/>
                  </a:lnTo>
                  <a:lnTo>
                    <a:pt x="2539" y="15712"/>
                  </a:lnTo>
                  <a:lnTo>
                    <a:pt x="2541" y="15712"/>
                  </a:lnTo>
                  <a:lnTo>
                    <a:pt x="2559" y="15709"/>
                  </a:lnTo>
                  <a:lnTo>
                    <a:pt x="2581" y="15705"/>
                  </a:lnTo>
                  <a:lnTo>
                    <a:pt x="2595" y="15698"/>
                  </a:lnTo>
                  <a:lnTo>
                    <a:pt x="2597" y="15698"/>
                  </a:lnTo>
                  <a:lnTo>
                    <a:pt x="2608" y="15691"/>
                  </a:lnTo>
                  <a:lnTo>
                    <a:pt x="2610" y="15691"/>
                  </a:lnTo>
                  <a:cubicBezTo>
                    <a:pt x="2615" y="15691"/>
                    <a:pt x="2618" y="15688"/>
                    <a:pt x="2620" y="15684"/>
                  </a:cubicBezTo>
                  <a:cubicBezTo>
                    <a:pt x="2622" y="15684"/>
                    <a:pt x="2622" y="15681"/>
                    <a:pt x="2624" y="15677"/>
                  </a:cubicBezTo>
                  <a:cubicBezTo>
                    <a:pt x="2636" y="15627"/>
                    <a:pt x="2664" y="15588"/>
                    <a:pt x="2697" y="15581"/>
                  </a:cubicBezTo>
                  <a:cubicBezTo>
                    <a:pt x="2712" y="15574"/>
                    <a:pt x="2728" y="15571"/>
                    <a:pt x="2747" y="15571"/>
                  </a:cubicBezTo>
                  <a:cubicBezTo>
                    <a:pt x="2820" y="15571"/>
                    <a:pt x="2914" y="15623"/>
                    <a:pt x="2987" y="15734"/>
                  </a:cubicBezTo>
                  <a:cubicBezTo>
                    <a:pt x="3049" y="15826"/>
                    <a:pt x="3223" y="16012"/>
                    <a:pt x="3390" y="16190"/>
                  </a:cubicBezTo>
                  <a:cubicBezTo>
                    <a:pt x="3522" y="16330"/>
                    <a:pt x="3650" y="16465"/>
                    <a:pt x="3724" y="16558"/>
                  </a:cubicBezTo>
                  <a:cubicBezTo>
                    <a:pt x="3885" y="16762"/>
                    <a:pt x="4256" y="16975"/>
                    <a:pt x="4386" y="16975"/>
                  </a:cubicBezTo>
                  <a:cubicBezTo>
                    <a:pt x="4388" y="16975"/>
                    <a:pt x="4390" y="16974"/>
                    <a:pt x="4392" y="16974"/>
                  </a:cubicBezTo>
                  <a:cubicBezTo>
                    <a:pt x="4461" y="16974"/>
                    <a:pt x="4531" y="16996"/>
                    <a:pt x="4598" y="17036"/>
                  </a:cubicBezTo>
                  <a:cubicBezTo>
                    <a:pt x="4684" y="17085"/>
                    <a:pt x="4774" y="17110"/>
                    <a:pt x="4867" y="17110"/>
                  </a:cubicBezTo>
                  <a:lnTo>
                    <a:pt x="4934" y="17110"/>
                  </a:lnTo>
                  <a:cubicBezTo>
                    <a:pt x="4948" y="17096"/>
                    <a:pt x="4962" y="17085"/>
                    <a:pt x="4976" y="17074"/>
                  </a:cubicBezTo>
                  <a:cubicBezTo>
                    <a:pt x="4994" y="17060"/>
                    <a:pt x="5013" y="17039"/>
                    <a:pt x="5027" y="17014"/>
                  </a:cubicBezTo>
                  <a:cubicBezTo>
                    <a:pt x="5029" y="17010"/>
                    <a:pt x="5031" y="17007"/>
                    <a:pt x="5034" y="17003"/>
                  </a:cubicBezTo>
                  <a:cubicBezTo>
                    <a:pt x="5041" y="16986"/>
                    <a:pt x="5048" y="16971"/>
                    <a:pt x="5059" y="16960"/>
                  </a:cubicBezTo>
                  <a:cubicBezTo>
                    <a:pt x="5071" y="16946"/>
                    <a:pt x="5085" y="16936"/>
                    <a:pt x="5101" y="16936"/>
                  </a:cubicBezTo>
                  <a:cubicBezTo>
                    <a:pt x="5104" y="16935"/>
                    <a:pt x="5107" y="16935"/>
                    <a:pt x="5110" y="16935"/>
                  </a:cubicBezTo>
                  <a:cubicBezTo>
                    <a:pt x="5119" y="16935"/>
                    <a:pt x="5129" y="16939"/>
                    <a:pt x="5138" y="16946"/>
                  </a:cubicBezTo>
                  <a:cubicBezTo>
                    <a:pt x="5206" y="16989"/>
                    <a:pt x="5252" y="17192"/>
                    <a:pt x="5226" y="17342"/>
                  </a:cubicBezTo>
                  <a:cubicBezTo>
                    <a:pt x="5224" y="17349"/>
                    <a:pt x="5224" y="17359"/>
                    <a:pt x="5221" y="17371"/>
                  </a:cubicBezTo>
                  <a:lnTo>
                    <a:pt x="5221" y="17388"/>
                  </a:lnTo>
                  <a:lnTo>
                    <a:pt x="5224" y="17381"/>
                  </a:lnTo>
                  <a:cubicBezTo>
                    <a:pt x="5231" y="17359"/>
                    <a:pt x="5240" y="17335"/>
                    <a:pt x="5245" y="17310"/>
                  </a:cubicBezTo>
                  <a:cubicBezTo>
                    <a:pt x="5280" y="17160"/>
                    <a:pt x="5359" y="17039"/>
                    <a:pt x="5456" y="16986"/>
                  </a:cubicBezTo>
                  <a:cubicBezTo>
                    <a:pt x="5477" y="16974"/>
                    <a:pt x="5498" y="16957"/>
                    <a:pt x="5516" y="16936"/>
                  </a:cubicBezTo>
                  <a:cubicBezTo>
                    <a:pt x="5524" y="16929"/>
                    <a:pt x="5528" y="16921"/>
                    <a:pt x="5535" y="16914"/>
                  </a:cubicBezTo>
                  <a:cubicBezTo>
                    <a:pt x="5547" y="16903"/>
                    <a:pt x="5561" y="16896"/>
                    <a:pt x="5572" y="16889"/>
                  </a:cubicBezTo>
                  <a:cubicBezTo>
                    <a:pt x="5586" y="16882"/>
                    <a:pt x="5598" y="16879"/>
                    <a:pt x="5612" y="16875"/>
                  </a:cubicBezTo>
                  <a:lnTo>
                    <a:pt x="5630" y="16875"/>
                  </a:lnTo>
                  <a:cubicBezTo>
                    <a:pt x="5697" y="16875"/>
                    <a:pt x="5771" y="16932"/>
                    <a:pt x="5862" y="17003"/>
                  </a:cubicBezTo>
                  <a:cubicBezTo>
                    <a:pt x="5871" y="17014"/>
                    <a:pt x="5881" y="17017"/>
                    <a:pt x="5892" y="17024"/>
                  </a:cubicBezTo>
                  <a:cubicBezTo>
                    <a:pt x="5906" y="17028"/>
                    <a:pt x="5920" y="17031"/>
                    <a:pt x="5934" y="17031"/>
                  </a:cubicBezTo>
                  <a:cubicBezTo>
                    <a:pt x="5950" y="17028"/>
                    <a:pt x="5964" y="17024"/>
                    <a:pt x="5980" y="17021"/>
                  </a:cubicBezTo>
                  <a:lnTo>
                    <a:pt x="6003" y="17017"/>
                  </a:lnTo>
                  <a:lnTo>
                    <a:pt x="6094" y="17017"/>
                  </a:lnTo>
                  <a:lnTo>
                    <a:pt x="6103" y="17021"/>
                  </a:lnTo>
                  <a:lnTo>
                    <a:pt x="6112" y="17024"/>
                  </a:lnTo>
                  <a:lnTo>
                    <a:pt x="6122" y="17028"/>
                  </a:lnTo>
                  <a:lnTo>
                    <a:pt x="6131" y="17036"/>
                  </a:lnTo>
                  <a:lnTo>
                    <a:pt x="6140" y="17039"/>
                  </a:lnTo>
                  <a:lnTo>
                    <a:pt x="6149" y="17046"/>
                  </a:lnTo>
                  <a:lnTo>
                    <a:pt x="6161" y="17053"/>
                  </a:lnTo>
                  <a:lnTo>
                    <a:pt x="6170" y="17060"/>
                  </a:lnTo>
                  <a:lnTo>
                    <a:pt x="6182" y="17071"/>
                  </a:lnTo>
                  <a:lnTo>
                    <a:pt x="6193" y="17078"/>
                  </a:lnTo>
                  <a:lnTo>
                    <a:pt x="6205" y="17093"/>
                  </a:lnTo>
                  <a:lnTo>
                    <a:pt x="6214" y="17100"/>
                  </a:lnTo>
                  <a:lnTo>
                    <a:pt x="6228" y="17114"/>
                  </a:lnTo>
                  <a:lnTo>
                    <a:pt x="6240" y="17128"/>
                  </a:lnTo>
                  <a:lnTo>
                    <a:pt x="6253" y="17142"/>
                  </a:lnTo>
                  <a:lnTo>
                    <a:pt x="6265" y="17160"/>
                  </a:lnTo>
                  <a:lnTo>
                    <a:pt x="6267" y="17160"/>
                  </a:lnTo>
                  <a:lnTo>
                    <a:pt x="6293" y="17146"/>
                  </a:lnTo>
                  <a:lnTo>
                    <a:pt x="6298" y="17142"/>
                  </a:lnTo>
                  <a:lnTo>
                    <a:pt x="6314" y="17135"/>
                  </a:lnTo>
                  <a:cubicBezTo>
                    <a:pt x="6335" y="17117"/>
                    <a:pt x="6360" y="17110"/>
                    <a:pt x="6386" y="17107"/>
                  </a:cubicBezTo>
                  <a:cubicBezTo>
                    <a:pt x="6416" y="17071"/>
                    <a:pt x="6442" y="17031"/>
                    <a:pt x="6465" y="16989"/>
                  </a:cubicBezTo>
                  <a:cubicBezTo>
                    <a:pt x="6483" y="16957"/>
                    <a:pt x="6504" y="16917"/>
                    <a:pt x="6527" y="16886"/>
                  </a:cubicBezTo>
                  <a:cubicBezTo>
                    <a:pt x="6546" y="16853"/>
                    <a:pt x="6562" y="16814"/>
                    <a:pt x="6573" y="16775"/>
                  </a:cubicBezTo>
                  <a:cubicBezTo>
                    <a:pt x="6592" y="16719"/>
                    <a:pt x="6616" y="16642"/>
                    <a:pt x="6680" y="16642"/>
                  </a:cubicBezTo>
                  <a:cubicBezTo>
                    <a:pt x="6689" y="16642"/>
                    <a:pt x="6698" y="16643"/>
                    <a:pt x="6708" y="16646"/>
                  </a:cubicBezTo>
                  <a:cubicBezTo>
                    <a:pt x="6711" y="16647"/>
                    <a:pt x="6712" y="16647"/>
                    <a:pt x="6715" y="16647"/>
                  </a:cubicBezTo>
                  <a:cubicBezTo>
                    <a:pt x="6738" y="16647"/>
                    <a:pt x="6759" y="16616"/>
                    <a:pt x="6803" y="16558"/>
                  </a:cubicBezTo>
                  <a:cubicBezTo>
                    <a:pt x="6862" y="16472"/>
                    <a:pt x="6926" y="16401"/>
                    <a:pt x="6996" y="16344"/>
                  </a:cubicBezTo>
                  <a:cubicBezTo>
                    <a:pt x="7051" y="16297"/>
                    <a:pt x="7104" y="16282"/>
                    <a:pt x="7154" y="16282"/>
                  </a:cubicBezTo>
                  <a:cubicBezTo>
                    <a:pt x="7210" y="16282"/>
                    <a:pt x="7261" y="16301"/>
                    <a:pt x="7304" y="16318"/>
                  </a:cubicBezTo>
                  <a:cubicBezTo>
                    <a:pt x="7340" y="16332"/>
                    <a:pt x="7368" y="16343"/>
                    <a:pt x="7388" y="16343"/>
                  </a:cubicBezTo>
                  <a:cubicBezTo>
                    <a:pt x="7400" y="16343"/>
                    <a:pt x="7410" y="16339"/>
                    <a:pt x="7418" y="16330"/>
                  </a:cubicBezTo>
                  <a:cubicBezTo>
                    <a:pt x="7468" y="16264"/>
                    <a:pt x="7533" y="16206"/>
                    <a:pt x="7588" y="16206"/>
                  </a:cubicBezTo>
                  <a:cubicBezTo>
                    <a:pt x="7603" y="16206"/>
                    <a:pt x="7616" y="16210"/>
                    <a:pt x="7629" y="16219"/>
                  </a:cubicBezTo>
                  <a:cubicBezTo>
                    <a:pt x="7659" y="16240"/>
                    <a:pt x="7675" y="16287"/>
                    <a:pt x="7675" y="16337"/>
                  </a:cubicBezTo>
                  <a:cubicBezTo>
                    <a:pt x="7675" y="16372"/>
                    <a:pt x="7705" y="16437"/>
                    <a:pt x="7735" y="16490"/>
                  </a:cubicBezTo>
                  <a:cubicBezTo>
                    <a:pt x="7768" y="16551"/>
                    <a:pt x="7795" y="16615"/>
                    <a:pt x="7814" y="16689"/>
                  </a:cubicBezTo>
                  <a:cubicBezTo>
                    <a:pt x="7817" y="16693"/>
                    <a:pt x="7817" y="16696"/>
                    <a:pt x="7819" y="16700"/>
                  </a:cubicBezTo>
                  <a:cubicBezTo>
                    <a:pt x="7819" y="16703"/>
                    <a:pt x="7821" y="16708"/>
                    <a:pt x="7823" y="16711"/>
                  </a:cubicBezTo>
                  <a:lnTo>
                    <a:pt x="7831" y="16718"/>
                  </a:lnTo>
                  <a:cubicBezTo>
                    <a:pt x="7858" y="16753"/>
                    <a:pt x="7891" y="16779"/>
                    <a:pt x="7925" y="16793"/>
                  </a:cubicBezTo>
                  <a:lnTo>
                    <a:pt x="7928" y="16793"/>
                  </a:lnTo>
                  <a:lnTo>
                    <a:pt x="7937" y="16796"/>
                  </a:lnTo>
                  <a:cubicBezTo>
                    <a:pt x="7948" y="16800"/>
                    <a:pt x="7960" y="16803"/>
                    <a:pt x="7972" y="16807"/>
                  </a:cubicBezTo>
                  <a:lnTo>
                    <a:pt x="7976" y="16807"/>
                  </a:lnTo>
                  <a:lnTo>
                    <a:pt x="7986" y="16796"/>
                  </a:lnTo>
                  <a:lnTo>
                    <a:pt x="7990" y="16793"/>
                  </a:lnTo>
                  <a:lnTo>
                    <a:pt x="7999" y="16786"/>
                  </a:lnTo>
                  <a:lnTo>
                    <a:pt x="8002" y="16786"/>
                  </a:lnTo>
                  <a:lnTo>
                    <a:pt x="8009" y="16779"/>
                  </a:lnTo>
                  <a:lnTo>
                    <a:pt x="8013" y="16772"/>
                  </a:lnTo>
                  <a:cubicBezTo>
                    <a:pt x="8047" y="16739"/>
                    <a:pt x="8086" y="16722"/>
                    <a:pt x="8125" y="16722"/>
                  </a:cubicBezTo>
                  <a:cubicBezTo>
                    <a:pt x="8159" y="16722"/>
                    <a:pt x="8192" y="16734"/>
                    <a:pt x="8223" y="16761"/>
                  </a:cubicBezTo>
                  <a:cubicBezTo>
                    <a:pt x="8280" y="16800"/>
                    <a:pt x="8320" y="16889"/>
                    <a:pt x="8325" y="16989"/>
                  </a:cubicBezTo>
                  <a:cubicBezTo>
                    <a:pt x="8325" y="17188"/>
                    <a:pt x="8345" y="17228"/>
                    <a:pt x="8362" y="17228"/>
                  </a:cubicBezTo>
                  <a:cubicBezTo>
                    <a:pt x="8457" y="17228"/>
                    <a:pt x="8549" y="17257"/>
                    <a:pt x="8549" y="17567"/>
                  </a:cubicBezTo>
                  <a:cubicBezTo>
                    <a:pt x="8549" y="17627"/>
                    <a:pt x="8552" y="17688"/>
                    <a:pt x="8557" y="17753"/>
                  </a:cubicBezTo>
                  <a:cubicBezTo>
                    <a:pt x="8566" y="17948"/>
                    <a:pt x="8577" y="18166"/>
                    <a:pt x="8492" y="18352"/>
                  </a:cubicBezTo>
                  <a:cubicBezTo>
                    <a:pt x="8478" y="18380"/>
                    <a:pt x="8464" y="18409"/>
                    <a:pt x="8447" y="18430"/>
                  </a:cubicBezTo>
                  <a:cubicBezTo>
                    <a:pt x="8438" y="18447"/>
                    <a:pt x="8427" y="18466"/>
                    <a:pt x="8417" y="18480"/>
                  </a:cubicBezTo>
                  <a:cubicBezTo>
                    <a:pt x="8262" y="18737"/>
                    <a:pt x="8143" y="19072"/>
                    <a:pt x="8160" y="19136"/>
                  </a:cubicBezTo>
                  <a:cubicBezTo>
                    <a:pt x="8174" y="19200"/>
                    <a:pt x="8176" y="19267"/>
                    <a:pt x="8169" y="19332"/>
                  </a:cubicBezTo>
                  <a:cubicBezTo>
                    <a:pt x="8169" y="19346"/>
                    <a:pt x="8167" y="19360"/>
                    <a:pt x="8167" y="19374"/>
                  </a:cubicBezTo>
                  <a:cubicBezTo>
                    <a:pt x="8205" y="19345"/>
                    <a:pt x="8256" y="19332"/>
                    <a:pt x="8308" y="19332"/>
                  </a:cubicBezTo>
                  <a:cubicBezTo>
                    <a:pt x="8404" y="19332"/>
                    <a:pt x="8505" y="19375"/>
                    <a:pt x="8543" y="19435"/>
                  </a:cubicBezTo>
                  <a:cubicBezTo>
                    <a:pt x="8566" y="19471"/>
                    <a:pt x="8570" y="19528"/>
                    <a:pt x="8552" y="19571"/>
                  </a:cubicBezTo>
                  <a:cubicBezTo>
                    <a:pt x="8540" y="19599"/>
                    <a:pt x="8540" y="19735"/>
                    <a:pt x="8575" y="19842"/>
                  </a:cubicBezTo>
                  <a:cubicBezTo>
                    <a:pt x="8594" y="19892"/>
                    <a:pt x="8612" y="19924"/>
                    <a:pt x="8631" y="19924"/>
                  </a:cubicBezTo>
                  <a:cubicBezTo>
                    <a:pt x="8707" y="19935"/>
                    <a:pt x="8763" y="19977"/>
                    <a:pt x="8793" y="20046"/>
                  </a:cubicBezTo>
                  <a:cubicBezTo>
                    <a:pt x="8818" y="20110"/>
                    <a:pt x="8823" y="20191"/>
                    <a:pt x="8804" y="20259"/>
                  </a:cubicBezTo>
                  <a:lnTo>
                    <a:pt x="8798" y="20295"/>
                  </a:lnTo>
                  <a:cubicBezTo>
                    <a:pt x="8784" y="20359"/>
                    <a:pt x="8751" y="20502"/>
                    <a:pt x="8761" y="20541"/>
                  </a:cubicBezTo>
                  <a:lnTo>
                    <a:pt x="8765" y="20541"/>
                  </a:lnTo>
                  <a:cubicBezTo>
                    <a:pt x="8841" y="20541"/>
                    <a:pt x="8939" y="20541"/>
                    <a:pt x="8985" y="20626"/>
                  </a:cubicBezTo>
                  <a:cubicBezTo>
                    <a:pt x="9006" y="20666"/>
                    <a:pt x="9016" y="20719"/>
                    <a:pt x="9008" y="20769"/>
                  </a:cubicBezTo>
                  <a:cubicBezTo>
                    <a:pt x="9002" y="20812"/>
                    <a:pt x="9011" y="20854"/>
                    <a:pt x="9031" y="20883"/>
                  </a:cubicBezTo>
                  <a:cubicBezTo>
                    <a:pt x="9047" y="20900"/>
                    <a:pt x="9066" y="20909"/>
                    <a:pt x="9089" y="20909"/>
                  </a:cubicBezTo>
                  <a:cubicBezTo>
                    <a:pt x="9114" y="20909"/>
                    <a:pt x="9142" y="20900"/>
                    <a:pt x="9173" y="20880"/>
                  </a:cubicBezTo>
                  <a:cubicBezTo>
                    <a:pt x="9194" y="20869"/>
                    <a:pt x="9212" y="20854"/>
                    <a:pt x="9229" y="20844"/>
                  </a:cubicBezTo>
                  <a:lnTo>
                    <a:pt x="9247" y="20833"/>
                  </a:lnTo>
                  <a:lnTo>
                    <a:pt x="9249" y="20833"/>
                  </a:lnTo>
                  <a:cubicBezTo>
                    <a:pt x="9277" y="20815"/>
                    <a:pt x="9304" y="20799"/>
                    <a:pt x="9328" y="20799"/>
                  </a:cubicBezTo>
                  <a:cubicBezTo>
                    <a:pt x="9345" y="20799"/>
                    <a:pt x="9361" y="20806"/>
                    <a:pt x="9375" y="20826"/>
                  </a:cubicBezTo>
                  <a:cubicBezTo>
                    <a:pt x="9414" y="20840"/>
                    <a:pt x="9439" y="20904"/>
                    <a:pt x="9458" y="20954"/>
                  </a:cubicBezTo>
                  <a:cubicBezTo>
                    <a:pt x="9479" y="21015"/>
                    <a:pt x="9500" y="21072"/>
                    <a:pt x="9544" y="21090"/>
                  </a:cubicBezTo>
                  <a:lnTo>
                    <a:pt x="9551" y="21090"/>
                  </a:lnTo>
                  <a:cubicBezTo>
                    <a:pt x="9575" y="21054"/>
                    <a:pt x="9544" y="20804"/>
                    <a:pt x="9516" y="20759"/>
                  </a:cubicBezTo>
                  <a:cubicBezTo>
                    <a:pt x="9461" y="20673"/>
                    <a:pt x="9500" y="20448"/>
                    <a:pt x="9544" y="20384"/>
                  </a:cubicBezTo>
                  <a:cubicBezTo>
                    <a:pt x="9553" y="20366"/>
                    <a:pt x="9570" y="20355"/>
                    <a:pt x="9584" y="20352"/>
                  </a:cubicBezTo>
                  <a:cubicBezTo>
                    <a:pt x="9587" y="20351"/>
                    <a:pt x="9589" y="20351"/>
                    <a:pt x="9591" y="20351"/>
                  </a:cubicBezTo>
                  <a:cubicBezTo>
                    <a:pt x="9609" y="20351"/>
                    <a:pt x="9625" y="20361"/>
                    <a:pt x="9637" y="20381"/>
                  </a:cubicBezTo>
                  <a:lnTo>
                    <a:pt x="9640" y="20381"/>
                  </a:lnTo>
                  <a:cubicBezTo>
                    <a:pt x="9644" y="20384"/>
                    <a:pt x="9651" y="20384"/>
                    <a:pt x="9658" y="20384"/>
                  </a:cubicBezTo>
                  <a:lnTo>
                    <a:pt x="9660" y="20384"/>
                  </a:lnTo>
                  <a:cubicBezTo>
                    <a:pt x="9665" y="20384"/>
                    <a:pt x="9669" y="20384"/>
                    <a:pt x="9674" y="20381"/>
                  </a:cubicBezTo>
                  <a:cubicBezTo>
                    <a:pt x="9681" y="20381"/>
                    <a:pt x="9688" y="20377"/>
                    <a:pt x="9693" y="20374"/>
                  </a:cubicBezTo>
                  <a:lnTo>
                    <a:pt x="9711" y="20362"/>
                  </a:lnTo>
                  <a:lnTo>
                    <a:pt x="9725" y="20355"/>
                  </a:lnTo>
                  <a:lnTo>
                    <a:pt x="9730" y="20352"/>
                  </a:lnTo>
                  <a:cubicBezTo>
                    <a:pt x="9737" y="20345"/>
                    <a:pt x="9744" y="20338"/>
                    <a:pt x="9751" y="20334"/>
                  </a:cubicBezTo>
                  <a:lnTo>
                    <a:pt x="9753" y="20334"/>
                  </a:lnTo>
                  <a:cubicBezTo>
                    <a:pt x="9760" y="20327"/>
                    <a:pt x="9767" y="20320"/>
                    <a:pt x="9771" y="20312"/>
                  </a:cubicBezTo>
                  <a:lnTo>
                    <a:pt x="9774" y="20309"/>
                  </a:lnTo>
                  <a:cubicBezTo>
                    <a:pt x="9779" y="20302"/>
                    <a:pt x="9783" y="20295"/>
                    <a:pt x="9788" y="20291"/>
                  </a:cubicBezTo>
                  <a:cubicBezTo>
                    <a:pt x="9797" y="20277"/>
                    <a:pt x="9804" y="20267"/>
                    <a:pt x="9813" y="20252"/>
                  </a:cubicBezTo>
                  <a:cubicBezTo>
                    <a:pt x="9839" y="20204"/>
                    <a:pt x="9870" y="20188"/>
                    <a:pt x="9901" y="20188"/>
                  </a:cubicBezTo>
                  <a:cubicBezTo>
                    <a:pt x="9926" y="20188"/>
                    <a:pt x="9951" y="20198"/>
                    <a:pt x="9973" y="20210"/>
                  </a:cubicBezTo>
                  <a:lnTo>
                    <a:pt x="9980" y="20210"/>
                  </a:lnTo>
                  <a:lnTo>
                    <a:pt x="9997" y="20220"/>
                  </a:lnTo>
                  <a:cubicBezTo>
                    <a:pt x="10026" y="20234"/>
                    <a:pt x="10045" y="20240"/>
                    <a:pt x="10057" y="20240"/>
                  </a:cubicBezTo>
                  <a:cubicBezTo>
                    <a:pt x="10069" y="20240"/>
                    <a:pt x="10075" y="20233"/>
                    <a:pt x="10080" y="20220"/>
                  </a:cubicBezTo>
                  <a:cubicBezTo>
                    <a:pt x="10096" y="20167"/>
                    <a:pt x="10131" y="20134"/>
                    <a:pt x="10170" y="20134"/>
                  </a:cubicBezTo>
                  <a:cubicBezTo>
                    <a:pt x="10203" y="20141"/>
                    <a:pt x="10233" y="20153"/>
                    <a:pt x="10263" y="20174"/>
                  </a:cubicBezTo>
                  <a:cubicBezTo>
                    <a:pt x="10298" y="20192"/>
                    <a:pt x="10330" y="20213"/>
                    <a:pt x="10362" y="20213"/>
                  </a:cubicBezTo>
                  <a:cubicBezTo>
                    <a:pt x="10379" y="20213"/>
                    <a:pt x="10395" y="20207"/>
                    <a:pt x="10411" y="20191"/>
                  </a:cubicBezTo>
                  <a:cubicBezTo>
                    <a:pt x="10443" y="20164"/>
                    <a:pt x="10479" y="20150"/>
                    <a:pt x="10516" y="20150"/>
                  </a:cubicBezTo>
                  <a:cubicBezTo>
                    <a:pt x="10541" y="20150"/>
                    <a:pt x="10566" y="20157"/>
                    <a:pt x="10590" y="20170"/>
                  </a:cubicBezTo>
                  <a:cubicBezTo>
                    <a:pt x="10604" y="20176"/>
                    <a:pt x="10612" y="20179"/>
                    <a:pt x="10618" y="20179"/>
                  </a:cubicBezTo>
                  <a:cubicBezTo>
                    <a:pt x="10626" y="20179"/>
                    <a:pt x="10629" y="20172"/>
                    <a:pt x="10636" y="20153"/>
                  </a:cubicBezTo>
                  <a:cubicBezTo>
                    <a:pt x="10689" y="20010"/>
                    <a:pt x="10836" y="19842"/>
                    <a:pt x="10922" y="19820"/>
                  </a:cubicBezTo>
                  <a:lnTo>
                    <a:pt x="10945" y="19820"/>
                  </a:lnTo>
                  <a:cubicBezTo>
                    <a:pt x="10961" y="19825"/>
                    <a:pt x="10975" y="19832"/>
                    <a:pt x="10987" y="19846"/>
                  </a:cubicBezTo>
                  <a:lnTo>
                    <a:pt x="10991" y="19853"/>
                  </a:lnTo>
                  <a:cubicBezTo>
                    <a:pt x="11001" y="19867"/>
                    <a:pt x="11007" y="19882"/>
                    <a:pt x="11017" y="19896"/>
                  </a:cubicBezTo>
                  <a:cubicBezTo>
                    <a:pt x="11049" y="19963"/>
                    <a:pt x="11093" y="20041"/>
                    <a:pt x="11267" y="20074"/>
                  </a:cubicBezTo>
                  <a:cubicBezTo>
                    <a:pt x="11286" y="20077"/>
                    <a:pt x="11304" y="20084"/>
                    <a:pt x="11325" y="20091"/>
                  </a:cubicBezTo>
                  <a:cubicBezTo>
                    <a:pt x="11364" y="20103"/>
                    <a:pt x="11401" y="20138"/>
                    <a:pt x="11427" y="20191"/>
                  </a:cubicBezTo>
                  <a:cubicBezTo>
                    <a:pt x="11443" y="20241"/>
                    <a:pt x="11446" y="20302"/>
                    <a:pt x="11429" y="20355"/>
                  </a:cubicBezTo>
                  <a:cubicBezTo>
                    <a:pt x="11427" y="20369"/>
                    <a:pt x="11423" y="20388"/>
                    <a:pt x="11418" y="20402"/>
                  </a:cubicBezTo>
                  <a:cubicBezTo>
                    <a:pt x="11411" y="20423"/>
                    <a:pt x="11406" y="20448"/>
                    <a:pt x="11404" y="20473"/>
                  </a:cubicBezTo>
                  <a:cubicBezTo>
                    <a:pt x="11413" y="20545"/>
                    <a:pt x="11636" y="20804"/>
                    <a:pt x="11724" y="20823"/>
                  </a:cubicBezTo>
                  <a:cubicBezTo>
                    <a:pt x="11729" y="20826"/>
                    <a:pt x="11735" y="20826"/>
                    <a:pt x="11740" y="20830"/>
                  </a:cubicBezTo>
                  <a:lnTo>
                    <a:pt x="11743" y="20830"/>
                  </a:lnTo>
                  <a:cubicBezTo>
                    <a:pt x="11749" y="20833"/>
                    <a:pt x="11754" y="20840"/>
                    <a:pt x="11761" y="20844"/>
                  </a:cubicBezTo>
                  <a:lnTo>
                    <a:pt x="11763" y="20847"/>
                  </a:lnTo>
                  <a:cubicBezTo>
                    <a:pt x="11777" y="20861"/>
                    <a:pt x="11789" y="20880"/>
                    <a:pt x="11803" y="20901"/>
                  </a:cubicBezTo>
                  <a:lnTo>
                    <a:pt x="11805" y="20901"/>
                  </a:lnTo>
                  <a:cubicBezTo>
                    <a:pt x="11825" y="20896"/>
                    <a:pt x="11846" y="20892"/>
                    <a:pt x="11867" y="20892"/>
                  </a:cubicBezTo>
                  <a:cubicBezTo>
                    <a:pt x="11875" y="20892"/>
                    <a:pt x="11883" y="20893"/>
                    <a:pt x="11891" y="20894"/>
                  </a:cubicBezTo>
                  <a:cubicBezTo>
                    <a:pt x="11949" y="20894"/>
                    <a:pt x="11965" y="20890"/>
                    <a:pt x="11972" y="20869"/>
                  </a:cubicBezTo>
                  <a:cubicBezTo>
                    <a:pt x="11984" y="20790"/>
                    <a:pt x="12027" y="20737"/>
                    <a:pt x="12078" y="20726"/>
                  </a:cubicBezTo>
                  <a:cubicBezTo>
                    <a:pt x="12081" y="20726"/>
                    <a:pt x="12083" y="20726"/>
                    <a:pt x="12085" y="20726"/>
                  </a:cubicBezTo>
                  <a:cubicBezTo>
                    <a:pt x="12153" y="20726"/>
                    <a:pt x="12214" y="20779"/>
                    <a:pt x="12248" y="20869"/>
                  </a:cubicBezTo>
                  <a:cubicBezTo>
                    <a:pt x="12264" y="20915"/>
                    <a:pt x="12280" y="20937"/>
                    <a:pt x="12292" y="20940"/>
                  </a:cubicBezTo>
                  <a:cubicBezTo>
                    <a:pt x="12294" y="20941"/>
                    <a:pt x="12295" y="20941"/>
                    <a:pt x="12297" y="20941"/>
                  </a:cubicBezTo>
                  <a:cubicBezTo>
                    <a:pt x="12312" y="20941"/>
                    <a:pt x="12337" y="20925"/>
                    <a:pt x="12390" y="20854"/>
                  </a:cubicBezTo>
                  <a:cubicBezTo>
                    <a:pt x="12413" y="20819"/>
                    <a:pt x="12443" y="20797"/>
                    <a:pt x="12475" y="20797"/>
                  </a:cubicBezTo>
                  <a:cubicBezTo>
                    <a:pt x="12484" y="20797"/>
                    <a:pt x="12494" y="20801"/>
                    <a:pt x="12503" y="20804"/>
                  </a:cubicBezTo>
                  <a:cubicBezTo>
                    <a:pt x="12547" y="20833"/>
                    <a:pt x="12577" y="20894"/>
                    <a:pt x="12582" y="20968"/>
                  </a:cubicBezTo>
                  <a:cubicBezTo>
                    <a:pt x="12596" y="21047"/>
                    <a:pt x="12580" y="21129"/>
                    <a:pt x="12543" y="21186"/>
                  </a:cubicBezTo>
                  <a:cubicBezTo>
                    <a:pt x="12531" y="21204"/>
                    <a:pt x="12526" y="21229"/>
                    <a:pt x="12529" y="21254"/>
                  </a:cubicBezTo>
                  <a:cubicBezTo>
                    <a:pt x="12531" y="21375"/>
                    <a:pt x="12566" y="21489"/>
                    <a:pt x="12626" y="21571"/>
                  </a:cubicBezTo>
                  <a:cubicBezTo>
                    <a:pt x="12631" y="21582"/>
                    <a:pt x="12637" y="21593"/>
                    <a:pt x="12647" y="21600"/>
                  </a:cubicBezTo>
                  <a:cubicBezTo>
                    <a:pt x="12659" y="21532"/>
                    <a:pt x="12661" y="21465"/>
                    <a:pt x="12649" y="21396"/>
                  </a:cubicBezTo>
                  <a:cubicBezTo>
                    <a:pt x="12622" y="21215"/>
                    <a:pt x="12772" y="21061"/>
                    <a:pt x="13187" y="20851"/>
                  </a:cubicBezTo>
                  <a:cubicBezTo>
                    <a:pt x="13514" y="20683"/>
                    <a:pt x="13834" y="20338"/>
                    <a:pt x="13864" y="20263"/>
                  </a:cubicBezTo>
                  <a:cubicBezTo>
                    <a:pt x="13867" y="20241"/>
                    <a:pt x="13876" y="20224"/>
                    <a:pt x="13887" y="20210"/>
                  </a:cubicBezTo>
                  <a:cubicBezTo>
                    <a:pt x="13899" y="20198"/>
                    <a:pt x="13911" y="20193"/>
                    <a:pt x="13926" y="20193"/>
                  </a:cubicBezTo>
                  <a:cubicBezTo>
                    <a:pt x="13949" y="20193"/>
                    <a:pt x="13977" y="20205"/>
                    <a:pt x="14015" y="20224"/>
                  </a:cubicBezTo>
                  <a:cubicBezTo>
                    <a:pt x="14058" y="20244"/>
                    <a:pt x="14117" y="20271"/>
                    <a:pt x="14166" y="20271"/>
                  </a:cubicBezTo>
                  <a:cubicBezTo>
                    <a:pt x="14193" y="20271"/>
                    <a:pt x="14217" y="20263"/>
                    <a:pt x="14235" y="20241"/>
                  </a:cubicBezTo>
                  <a:cubicBezTo>
                    <a:pt x="14335" y="20124"/>
                    <a:pt x="14601" y="20091"/>
                    <a:pt x="14852" y="20074"/>
                  </a:cubicBezTo>
                  <a:lnTo>
                    <a:pt x="14884" y="20070"/>
                  </a:lnTo>
                  <a:cubicBezTo>
                    <a:pt x="14926" y="20070"/>
                    <a:pt x="14940" y="20046"/>
                    <a:pt x="14972" y="19974"/>
                  </a:cubicBezTo>
                  <a:cubicBezTo>
                    <a:pt x="15000" y="19906"/>
                    <a:pt x="15035" y="19849"/>
                    <a:pt x="15075" y="19799"/>
                  </a:cubicBezTo>
                  <a:cubicBezTo>
                    <a:pt x="15103" y="19763"/>
                    <a:pt x="15131" y="19721"/>
                    <a:pt x="15151" y="19678"/>
                  </a:cubicBezTo>
                  <a:cubicBezTo>
                    <a:pt x="15188" y="19599"/>
                    <a:pt x="15242" y="19542"/>
                    <a:pt x="15304" y="19524"/>
                  </a:cubicBezTo>
                  <a:cubicBezTo>
                    <a:pt x="15413" y="19474"/>
                    <a:pt x="15480" y="19317"/>
                    <a:pt x="15480" y="19250"/>
                  </a:cubicBezTo>
                  <a:cubicBezTo>
                    <a:pt x="15480" y="19153"/>
                    <a:pt x="15553" y="19115"/>
                    <a:pt x="15629" y="19072"/>
                  </a:cubicBezTo>
                  <a:cubicBezTo>
                    <a:pt x="15659" y="19053"/>
                    <a:pt x="15715" y="19022"/>
                    <a:pt x="15729" y="19000"/>
                  </a:cubicBezTo>
                  <a:cubicBezTo>
                    <a:pt x="15733" y="18918"/>
                    <a:pt x="15786" y="18872"/>
                    <a:pt x="15835" y="18832"/>
                  </a:cubicBezTo>
                  <a:cubicBezTo>
                    <a:pt x="15868" y="18804"/>
                    <a:pt x="15910" y="18768"/>
                    <a:pt x="15910" y="18740"/>
                  </a:cubicBezTo>
                  <a:cubicBezTo>
                    <a:pt x="15910" y="18618"/>
                    <a:pt x="15972" y="18576"/>
                    <a:pt x="16012" y="18551"/>
                  </a:cubicBezTo>
                  <a:cubicBezTo>
                    <a:pt x="16035" y="18540"/>
                    <a:pt x="16055" y="18519"/>
                    <a:pt x="16074" y="18490"/>
                  </a:cubicBezTo>
                  <a:cubicBezTo>
                    <a:pt x="16086" y="18469"/>
                    <a:pt x="16081" y="18390"/>
                    <a:pt x="16076" y="18337"/>
                  </a:cubicBezTo>
                  <a:cubicBezTo>
                    <a:pt x="16069" y="18226"/>
                    <a:pt x="16063" y="18081"/>
                    <a:pt x="16141" y="18041"/>
                  </a:cubicBezTo>
                  <a:cubicBezTo>
                    <a:pt x="16132" y="18009"/>
                    <a:pt x="16120" y="17981"/>
                    <a:pt x="16106" y="17955"/>
                  </a:cubicBezTo>
                  <a:cubicBezTo>
                    <a:pt x="16090" y="17924"/>
                    <a:pt x="16076" y="17888"/>
                    <a:pt x="16067" y="17852"/>
                  </a:cubicBezTo>
                  <a:cubicBezTo>
                    <a:pt x="16063" y="17827"/>
                    <a:pt x="16063" y="17803"/>
                    <a:pt x="16072" y="17781"/>
                  </a:cubicBezTo>
                  <a:cubicBezTo>
                    <a:pt x="16090" y="17724"/>
                    <a:pt x="16137" y="17703"/>
                    <a:pt x="16202" y="17674"/>
                  </a:cubicBezTo>
                  <a:cubicBezTo>
                    <a:pt x="16248" y="17656"/>
                    <a:pt x="16294" y="17631"/>
                    <a:pt x="16336" y="17596"/>
                  </a:cubicBezTo>
                  <a:cubicBezTo>
                    <a:pt x="16415" y="17517"/>
                    <a:pt x="16469" y="17395"/>
                    <a:pt x="16483" y="17252"/>
                  </a:cubicBezTo>
                  <a:cubicBezTo>
                    <a:pt x="16503" y="17050"/>
                    <a:pt x="16684" y="16900"/>
                    <a:pt x="16747" y="16864"/>
                  </a:cubicBezTo>
                  <a:cubicBezTo>
                    <a:pt x="16784" y="16839"/>
                    <a:pt x="16814" y="16668"/>
                    <a:pt x="16793" y="16486"/>
                  </a:cubicBezTo>
                  <a:cubicBezTo>
                    <a:pt x="16779" y="16404"/>
                    <a:pt x="16802" y="16318"/>
                    <a:pt x="16849" y="16276"/>
                  </a:cubicBezTo>
                  <a:cubicBezTo>
                    <a:pt x="16832" y="16240"/>
                    <a:pt x="16828" y="16197"/>
                    <a:pt x="16832" y="16158"/>
                  </a:cubicBezTo>
                  <a:cubicBezTo>
                    <a:pt x="16844" y="16055"/>
                    <a:pt x="16909" y="15948"/>
                    <a:pt x="16985" y="15891"/>
                  </a:cubicBezTo>
                  <a:cubicBezTo>
                    <a:pt x="16982" y="15891"/>
                    <a:pt x="16979" y="15890"/>
                    <a:pt x="16976" y="15890"/>
                  </a:cubicBezTo>
                  <a:cubicBezTo>
                    <a:pt x="16959" y="15890"/>
                    <a:pt x="16943" y="15897"/>
                    <a:pt x="16928" y="15909"/>
                  </a:cubicBezTo>
                  <a:cubicBezTo>
                    <a:pt x="16910" y="15928"/>
                    <a:pt x="16894" y="15936"/>
                    <a:pt x="16878" y="15936"/>
                  </a:cubicBezTo>
                  <a:cubicBezTo>
                    <a:pt x="16834" y="15936"/>
                    <a:pt x="16794" y="15876"/>
                    <a:pt x="16767" y="15838"/>
                  </a:cubicBezTo>
                  <a:cubicBezTo>
                    <a:pt x="16756" y="15816"/>
                    <a:pt x="16742" y="15798"/>
                    <a:pt x="16728" y="15781"/>
                  </a:cubicBezTo>
                  <a:cubicBezTo>
                    <a:pt x="16706" y="15824"/>
                    <a:pt x="16672" y="15847"/>
                    <a:pt x="16635" y="15847"/>
                  </a:cubicBezTo>
                  <a:cubicBezTo>
                    <a:pt x="16615" y="15847"/>
                    <a:pt x="16594" y="15841"/>
                    <a:pt x="16573" y="15826"/>
                  </a:cubicBezTo>
                  <a:cubicBezTo>
                    <a:pt x="16524" y="15798"/>
                    <a:pt x="16480" y="15738"/>
                    <a:pt x="16483" y="15662"/>
                  </a:cubicBezTo>
                  <a:cubicBezTo>
                    <a:pt x="16483" y="15638"/>
                    <a:pt x="16494" y="15581"/>
                    <a:pt x="16557" y="15560"/>
                  </a:cubicBezTo>
                  <a:cubicBezTo>
                    <a:pt x="16617" y="15538"/>
                    <a:pt x="16707" y="15456"/>
                    <a:pt x="16786" y="15388"/>
                  </a:cubicBezTo>
                  <a:cubicBezTo>
                    <a:pt x="16828" y="15349"/>
                    <a:pt x="16869" y="15313"/>
                    <a:pt x="16916" y="15280"/>
                  </a:cubicBezTo>
                  <a:cubicBezTo>
                    <a:pt x="16889" y="15217"/>
                    <a:pt x="16789" y="15095"/>
                    <a:pt x="16730" y="15095"/>
                  </a:cubicBezTo>
                  <a:cubicBezTo>
                    <a:pt x="16730" y="15095"/>
                    <a:pt x="16729" y="15095"/>
                    <a:pt x="16728" y="15095"/>
                  </a:cubicBezTo>
                  <a:cubicBezTo>
                    <a:pt x="16726" y="15096"/>
                    <a:pt x="16723" y="15096"/>
                    <a:pt x="16721" y="15096"/>
                  </a:cubicBezTo>
                  <a:cubicBezTo>
                    <a:pt x="16652" y="15096"/>
                    <a:pt x="16596" y="14999"/>
                    <a:pt x="16535" y="14895"/>
                  </a:cubicBezTo>
                  <a:cubicBezTo>
                    <a:pt x="16492" y="14824"/>
                    <a:pt x="16438" y="14735"/>
                    <a:pt x="16403" y="14735"/>
                  </a:cubicBezTo>
                  <a:cubicBezTo>
                    <a:pt x="16387" y="14735"/>
                    <a:pt x="16345" y="14735"/>
                    <a:pt x="16331" y="14681"/>
                  </a:cubicBezTo>
                  <a:cubicBezTo>
                    <a:pt x="16324" y="14650"/>
                    <a:pt x="16331" y="14617"/>
                    <a:pt x="16347" y="14600"/>
                  </a:cubicBezTo>
                  <a:cubicBezTo>
                    <a:pt x="16368" y="14570"/>
                    <a:pt x="16425" y="14545"/>
                    <a:pt x="16490" y="14545"/>
                  </a:cubicBezTo>
                  <a:cubicBezTo>
                    <a:pt x="16535" y="14545"/>
                    <a:pt x="16586" y="14558"/>
                    <a:pt x="16628" y="14593"/>
                  </a:cubicBezTo>
                  <a:cubicBezTo>
                    <a:pt x="16751" y="14690"/>
                    <a:pt x="16826" y="14716"/>
                    <a:pt x="16865" y="14716"/>
                  </a:cubicBezTo>
                  <a:cubicBezTo>
                    <a:pt x="16877" y="14716"/>
                    <a:pt x="16885" y="14713"/>
                    <a:pt x="16891" y="14710"/>
                  </a:cubicBezTo>
                  <a:cubicBezTo>
                    <a:pt x="16877" y="14657"/>
                    <a:pt x="16793" y="14510"/>
                    <a:pt x="16598" y="14275"/>
                  </a:cubicBezTo>
                  <a:cubicBezTo>
                    <a:pt x="16524" y="14186"/>
                    <a:pt x="16531" y="14079"/>
                    <a:pt x="16535" y="14008"/>
                  </a:cubicBezTo>
                  <a:cubicBezTo>
                    <a:pt x="16538" y="13973"/>
                    <a:pt x="16540" y="13947"/>
                    <a:pt x="16534" y="13940"/>
                  </a:cubicBezTo>
                  <a:cubicBezTo>
                    <a:pt x="16459" y="13858"/>
                    <a:pt x="16327" y="13402"/>
                    <a:pt x="16287" y="13234"/>
                  </a:cubicBezTo>
                  <a:cubicBezTo>
                    <a:pt x="16269" y="13152"/>
                    <a:pt x="16194" y="13099"/>
                    <a:pt x="16125" y="13056"/>
                  </a:cubicBezTo>
                  <a:cubicBezTo>
                    <a:pt x="16060" y="13009"/>
                    <a:pt x="16002" y="12973"/>
                    <a:pt x="15972" y="12906"/>
                  </a:cubicBezTo>
                  <a:cubicBezTo>
                    <a:pt x="15942" y="12820"/>
                    <a:pt x="15935" y="12721"/>
                    <a:pt x="15958" y="12631"/>
                  </a:cubicBezTo>
                  <a:cubicBezTo>
                    <a:pt x="15988" y="12474"/>
                    <a:pt x="16065" y="12350"/>
                    <a:pt x="16162" y="12286"/>
                  </a:cubicBezTo>
                  <a:cubicBezTo>
                    <a:pt x="16216" y="12257"/>
                    <a:pt x="16253" y="12189"/>
                    <a:pt x="16262" y="12103"/>
                  </a:cubicBezTo>
                  <a:cubicBezTo>
                    <a:pt x="16270" y="12066"/>
                    <a:pt x="16284" y="11982"/>
                    <a:pt x="16338" y="11982"/>
                  </a:cubicBezTo>
                  <a:cubicBezTo>
                    <a:pt x="16344" y="11982"/>
                    <a:pt x="16351" y="11983"/>
                    <a:pt x="16359" y="11986"/>
                  </a:cubicBezTo>
                  <a:cubicBezTo>
                    <a:pt x="16367" y="11988"/>
                    <a:pt x="16376" y="11990"/>
                    <a:pt x="16384" y="11990"/>
                  </a:cubicBezTo>
                  <a:cubicBezTo>
                    <a:pt x="16422" y="11990"/>
                    <a:pt x="16465" y="11956"/>
                    <a:pt x="16510" y="11808"/>
                  </a:cubicBezTo>
                  <a:cubicBezTo>
                    <a:pt x="16554" y="11661"/>
                    <a:pt x="16628" y="11654"/>
                    <a:pt x="16675" y="11647"/>
                  </a:cubicBezTo>
                  <a:cubicBezTo>
                    <a:pt x="16707" y="11644"/>
                    <a:pt x="16724" y="11640"/>
                    <a:pt x="16738" y="11618"/>
                  </a:cubicBezTo>
                  <a:cubicBezTo>
                    <a:pt x="16777" y="11551"/>
                    <a:pt x="16863" y="11530"/>
                    <a:pt x="16962" y="11501"/>
                  </a:cubicBezTo>
                  <a:cubicBezTo>
                    <a:pt x="17036" y="11483"/>
                    <a:pt x="17120" y="11459"/>
                    <a:pt x="17157" y="11419"/>
                  </a:cubicBezTo>
                  <a:cubicBezTo>
                    <a:pt x="17169" y="11409"/>
                    <a:pt x="17161" y="11376"/>
                    <a:pt x="17157" y="11355"/>
                  </a:cubicBezTo>
                  <a:cubicBezTo>
                    <a:pt x="17130" y="11270"/>
                    <a:pt x="17057" y="11180"/>
                    <a:pt x="17002" y="11180"/>
                  </a:cubicBezTo>
                  <a:cubicBezTo>
                    <a:pt x="16996" y="11180"/>
                    <a:pt x="16991" y="11181"/>
                    <a:pt x="16985" y="11184"/>
                  </a:cubicBezTo>
                  <a:cubicBezTo>
                    <a:pt x="16956" y="11195"/>
                    <a:pt x="16927" y="11200"/>
                    <a:pt x="16898" y="11200"/>
                  </a:cubicBezTo>
                  <a:cubicBezTo>
                    <a:pt x="16773" y="11200"/>
                    <a:pt x="16654" y="11102"/>
                    <a:pt x="16585" y="10934"/>
                  </a:cubicBezTo>
                  <a:cubicBezTo>
                    <a:pt x="16580" y="10923"/>
                    <a:pt x="16575" y="10923"/>
                    <a:pt x="16575" y="10923"/>
                  </a:cubicBezTo>
                  <a:cubicBezTo>
                    <a:pt x="16574" y="10923"/>
                    <a:pt x="16573" y="10923"/>
                    <a:pt x="16572" y="10923"/>
                  </a:cubicBezTo>
                  <a:cubicBezTo>
                    <a:pt x="16534" y="10923"/>
                    <a:pt x="16448" y="11057"/>
                    <a:pt x="16384" y="11155"/>
                  </a:cubicBezTo>
                  <a:cubicBezTo>
                    <a:pt x="16308" y="11273"/>
                    <a:pt x="16231" y="11390"/>
                    <a:pt x="16155" y="11444"/>
                  </a:cubicBezTo>
                  <a:cubicBezTo>
                    <a:pt x="16127" y="11466"/>
                    <a:pt x="16098" y="11477"/>
                    <a:pt x="16068" y="11477"/>
                  </a:cubicBezTo>
                  <a:cubicBezTo>
                    <a:pt x="16020" y="11477"/>
                    <a:pt x="15974" y="11448"/>
                    <a:pt x="15939" y="11394"/>
                  </a:cubicBezTo>
                  <a:cubicBezTo>
                    <a:pt x="15859" y="11266"/>
                    <a:pt x="15833" y="11080"/>
                    <a:pt x="15872" y="10916"/>
                  </a:cubicBezTo>
                  <a:cubicBezTo>
                    <a:pt x="15877" y="10898"/>
                    <a:pt x="15884" y="10866"/>
                    <a:pt x="15877" y="10851"/>
                  </a:cubicBezTo>
                  <a:cubicBezTo>
                    <a:pt x="15860" y="10813"/>
                    <a:pt x="15783" y="10803"/>
                    <a:pt x="15698" y="10803"/>
                  </a:cubicBezTo>
                  <a:cubicBezTo>
                    <a:pt x="15645" y="10803"/>
                    <a:pt x="15588" y="10807"/>
                    <a:pt x="15541" y="10809"/>
                  </a:cubicBezTo>
                  <a:cubicBezTo>
                    <a:pt x="15537" y="10810"/>
                    <a:pt x="15534" y="10810"/>
                    <a:pt x="15531" y="10810"/>
                  </a:cubicBezTo>
                  <a:cubicBezTo>
                    <a:pt x="15427" y="10810"/>
                    <a:pt x="15360" y="10704"/>
                    <a:pt x="15349" y="10523"/>
                  </a:cubicBezTo>
                  <a:cubicBezTo>
                    <a:pt x="15335" y="10299"/>
                    <a:pt x="15411" y="10010"/>
                    <a:pt x="15527" y="9986"/>
                  </a:cubicBezTo>
                  <a:cubicBezTo>
                    <a:pt x="15542" y="9984"/>
                    <a:pt x="15558" y="9982"/>
                    <a:pt x="15573" y="9982"/>
                  </a:cubicBezTo>
                  <a:cubicBezTo>
                    <a:pt x="15609" y="9982"/>
                    <a:pt x="15645" y="9989"/>
                    <a:pt x="15680" y="10003"/>
                  </a:cubicBezTo>
                  <a:cubicBezTo>
                    <a:pt x="15719" y="10014"/>
                    <a:pt x="15756" y="10023"/>
                    <a:pt x="15788" y="10023"/>
                  </a:cubicBezTo>
                  <a:cubicBezTo>
                    <a:pt x="15855" y="10023"/>
                    <a:pt x="15906" y="9983"/>
                    <a:pt x="15939" y="9825"/>
                  </a:cubicBezTo>
                  <a:cubicBezTo>
                    <a:pt x="15998" y="9568"/>
                    <a:pt x="16078" y="9551"/>
                    <a:pt x="16155" y="9532"/>
                  </a:cubicBezTo>
                  <a:cubicBezTo>
                    <a:pt x="16220" y="9518"/>
                    <a:pt x="16285" y="9501"/>
                    <a:pt x="16371" y="9347"/>
                  </a:cubicBezTo>
                  <a:cubicBezTo>
                    <a:pt x="16547" y="9033"/>
                    <a:pt x="16720" y="8872"/>
                    <a:pt x="16867" y="8872"/>
                  </a:cubicBezTo>
                  <a:cubicBezTo>
                    <a:pt x="16933" y="8872"/>
                    <a:pt x="16994" y="8904"/>
                    <a:pt x="17048" y="8969"/>
                  </a:cubicBezTo>
                  <a:cubicBezTo>
                    <a:pt x="17085" y="9009"/>
                    <a:pt x="17108" y="9073"/>
                    <a:pt x="17113" y="9144"/>
                  </a:cubicBezTo>
                  <a:cubicBezTo>
                    <a:pt x="17118" y="9297"/>
                    <a:pt x="17022" y="9447"/>
                    <a:pt x="16930" y="9593"/>
                  </a:cubicBezTo>
                  <a:cubicBezTo>
                    <a:pt x="16881" y="9672"/>
                    <a:pt x="16830" y="9750"/>
                    <a:pt x="16814" y="9807"/>
                  </a:cubicBezTo>
                  <a:cubicBezTo>
                    <a:pt x="16798" y="9860"/>
                    <a:pt x="16795" y="9921"/>
                    <a:pt x="16807" y="9982"/>
                  </a:cubicBezTo>
                  <a:cubicBezTo>
                    <a:pt x="16826" y="10081"/>
                    <a:pt x="16804" y="10188"/>
                    <a:pt x="16751" y="10257"/>
                  </a:cubicBezTo>
                  <a:cubicBezTo>
                    <a:pt x="16747" y="10260"/>
                    <a:pt x="16742" y="10267"/>
                    <a:pt x="16740" y="10274"/>
                  </a:cubicBezTo>
                  <a:cubicBezTo>
                    <a:pt x="16775" y="10271"/>
                    <a:pt x="16849" y="10242"/>
                    <a:pt x="16948" y="10142"/>
                  </a:cubicBezTo>
                  <a:cubicBezTo>
                    <a:pt x="17169" y="9924"/>
                    <a:pt x="17421" y="9686"/>
                    <a:pt x="17625" y="9561"/>
                  </a:cubicBezTo>
                  <a:cubicBezTo>
                    <a:pt x="17671" y="9532"/>
                    <a:pt x="17721" y="9518"/>
                    <a:pt x="17771" y="9518"/>
                  </a:cubicBezTo>
                  <a:cubicBezTo>
                    <a:pt x="17777" y="9518"/>
                    <a:pt x="17782" y="9518"/>
                    <a:pt x="17788" y="9518"/>
                  </a:cubicBezTo>
                  <a:lnTo>
                    <a:pt x="17788" y="9515"/>
                  </a:lnTo>
                  <a:lnTo>
                    <a:pt x="17793" y="9497"/>
                  </a:lnTo>
                  <a:cubicBezTo>
                    <a:pt x="17795" y="9486"/>
                    <a:pt x="17799" y="9475"/>
                    <a:pt x="17802" y="9468"/>
                  </a:cubicBezTo>
                  <a:lnTo>
                    <a:pt x="17807" y="9451"/>
                  </a:lnTo>
                  <a:lnTo>
                    <a:pt x="17816" y="9425"/>
                  </a:lnTo>
                  <a:lnTo>
                    <a:pt x="17820" y="9408"/>
                  </a:lnTo>
                  <a:lnTo>
                    <a:pt x="17830" y="9387"/>
                  </a:lnTo>
                  <a:lnTo>
                    <a:pt x="17836" y="9372"/>
                  </a:lnTo>
                  <a:lnTo>
                    <a:pt x="17846" y="9354"/>
                  </a:lnTo>
                  <a:lnTo>
                    <a:pt x="17850" y="9344"/>
                  </a:lnTo>
                  <a:lnTo>
                    <a:pt x="17867" y="9318"/>
                  </a:lnTo>
                  <a:cubicBezTo>
                    <a:pt x="17869" y="9315"/>
                    <a:pt x="17873" y="9311"/>
                    <a:pt x="17876" y="9304"/>
                  </a:cubicBezTo>
                  <a:lnTo>
                    <a:pt x="17883" y="9301"/>
                  </a:lnTo>
                  <a:cubicBezTo>
                    <a:pt x="17887" y="9294"/>
                    <a:pt x="17892" y="9290"/>
                    <a:pt x="17899" y="9283"/>
                  </a:cubicBezTo>
                  <a:cubicBezTo>
                    <a:pt x="17924" y="9265"/>
                    <a:pt x="17962" y="9240"/>
                    <a:pt x="18003" y="9204"/>
                  </a:cubicBezTo>
                  <a:cubicBezTo>
                    <a:pt x="18168" y="9083"/>
                    <a:pt x="18509" y="8834"/>
                    <a:pt x="18560" y="8730"/>
                  </a:cubicBezTo>
                  <a:cubicBezTo>
                    <a:pt x="18576" y="8694"/>
                    <a:pt x="18595" y="8651"/>
                    <a:pt x="18613" y="8605"/>
                  </a:cubicBezTo>
                  <a:cubicBezTo>
                    <a:pt x="18674" y="8459"/>
                    <a:pt x="18734" y="8309"/>
                    <a:pt x="18829" y="8309"/>
                  </a:cubicBezTo>
                  <a:cubicBezTo>
                    <a:pt x="18873" y="8309"/>
                    <a:pt x="18915" y="8337"/>
                    <a:pt x="18945" y="8384"/>
                  </a:cubicBezTo>
                  <a:cubicBezTo>
                    <a:pt x="18975" y="8427"/>
                    <a:pt x="19014" y="8453"/>
                    <a:pt x="19053" y="8453"/>
                  </a:cubicBezTo>
                  <a:cubicBezTo>
                    <a:pt x="19056" y="8453"/>
                    <a:pt x="19058" y="8453"/>
                    <a:pt x="19060" y="8452"/>
                  </a:cubicBezTo>
                  <a:cubicBezTo>
                    <a:pt x="19096" y="8452"/>
                    <a:pt x="19130" y="8456"/>
                    <a:pt x="19165" y="8459"/>
                  </a:cubicBezTo>
                  <a:cubicBezTo>
                    <a:pt x="19184" y="8463"/>
                    <a:pt x="19203" y="8465"/>
                    <a:pt x="19223" y="8465"/>
                  </a:cubicBezTo>
                  <a:cubicBezTo>
                    <a:pt x="19237" y="8465"/>
                    <a:pt x="19251" y="8464"/>
                    <a:pt x="19265" y="8463"/>
                  </a:cubicBezTo>
                  <a:cubicBezTo>
                    <a:pt x="19262" y="8459"/>
                    <a:pt x="19260" y="8452"/>
                    <a:pt x="19258" y="8444"/>
                  </a:cubicBezTo>
                  <a:cubicBezTo>
                    <a:pt x="19251" y="8423"/>
                    <a:pt x="19244" y="8406"/>
                    <a:pt x="19237" y="8387"/>
                  </a:cubicBezTo>
                  <a:cubicBezTo>
                    <a:pt x="19225" y="8356"/>
                    <a:pt x="19221" y="8320"/>
                    <a:pt x="19221" y="8284"/>
                  </a:cubicBezTo>
                  <a:cubicBezTo>
                    <a:pt x="19221" y="8270"/>
                    <a:pt x="19223" y="8256"/>
                    <a:pt x="19228" y="8242"/>
                  </a:cubicBezTo>
                  <a:cubicBezTo>
                    <a:pt x="19244" y="8188"/>
                    <a:pt x="19281" y="8166"/>
                    <a:pt x="19339" y="8152"/>
                  </a:cubicBezTo>
                  <a:cubicBezTo>
                    <a:pt x="19358" y="8145"/>
                    <a:pt x="19381" y="8142"/>
                    <a:pt x="19406" y="8135"/>
                  </a:cubicBezTo>
                  <a:lnTo>
                    <a:pt x="19429" y="8131"/>
                  </a:lnTo>
                  <a:cubicBezTo>
                    <a:pt x="19497" y="8116"/>
                    <a:pt x="19522" y="8059"/>
                    <a:pt x="19550" y="7992"/>
                  </a:cubicBezTo>
                  <a:cubicBezTo>
                    <a:pt x="19578" y="7924"/>
                    <a:pt x="19615" y="7842"/>
                    <a:pt x="19692" y="7842"/>
                  </a:cubicBezTo>
                  <a:cubicBezTo>
                    <a:pt x="19720" y="7842"/>
                    <a:pt x="19738" y="7753"/>
                    <a:pt x="19757" y="7674"/>
                  </a:cubicBezTo>
                  <a:cubicBezTo>
                    <a:pt x="19782" y="7557"/>
                    <a:pt x="19812" y="7415"/>
                    <a:pt x="19900" y="7415"/>
                  </a:cubicBezTo>
                  <a:cubicBezTo>
                    <a:pt x="19967" y="7415"/>
                    <a:pt x="20014" y="7472"/>
                    <a:pt x="20055" y="7525"/>
                  </a:cubicBezTo>
                  <a:cubicBezTo>
                    <a:pt x="20069" y="7546"/>
                    <a:pt x="20088" y="7564"/>
                    <a:pt x="20106" y="7582"/>
                  </a:cubicBezTo>
                  <a:cubicBezTo>
                    <a:pt x="20121" y="7596"/>
                    <a:pt x="20139" y="7605"/>
                    <a:pt x="20157" y="7605"/>
                  </a:cubicBezTo>
                  <a:cubicBezTo>
                    <a:pt x="20161" y="7605"/>
                    <a:pt x="20167" y="7605"/>
                    <a:pt x="20171" y="7603"/>
                  </a:cubicBezTo>
                  <a:cubicBezTo>
                    <a:pt x="20176" y="7603"/>
                    <a:pt x="20181" y="7600"/>
                    <a:pt x="20185" y="7596"/>
                  </a:cubicBezTo>
                  <a:lnTo>
                    <a:pt x="20190" y="7596"/>
                  </a:lnTo>
                  <a:cubicBezTo>
                    <a:pt x="20197" y="7593"/>
                    <a:pt x="20206" y="7589"/>
                    <a:pt x="20216" y="7589"/>
                  </a:cubicBezTo>
                  <a:lnTo>
                    <a:pt x="20243" y="7589"/>
                  </a:lnTo>
                  <a:lnTo>
                    <a:pt x="20255" y="7593"/>
                  </a:lnTo>
                  <a:cubicBezTo>
                    <a:pt x="20262" y="7593"/>
                    <a:pt x="20269" y="7596"/>
                    <a:pt x="20276" y="7600"/>
                  </a:cubicBezTo>
                  <a:lnTo>
                    <a:pt x="20287" y="7603"/>
                  </a:lnTo>
                  <a:lnTo>
                    <a:pt x="20294" y="7607"/>
                  </a:lnTo>
                  <a:cubicBezTo>
                    <a:pt x="20310" y="7589"/>
                    <a:pt x="20329" y="7567"/>
                    <a:pt x="20345" y="7550"/>
                  </a:cubicBezTo>
                  <a:cubicBezTo>
                    <a:pt x="20341" y="7468"/>
                    <a:pt x="20341" y="7393"/>
                    <a:pt x="20341" y="7325"/>
                  </a:cubicBezTo>
                  <a:cubicBezTo>
                    <a:pt x="20341" y="7218"/>
                    <a:pt x="20341" y="7125"/>
                    <a:pt x="20324" y="7075"/>
                  </a:cubicBezTo>
                  <a:cubicBezTo>
                    <a:pt x="20296" y="6965"/>
                    <a:pt x="20290" y="6850"/>
                    <a:pt x="20301" y="6736"/>
                  </a:cubicBezTo>
                  <a:cubicBezTo>
                    <a:pt x="20304" y="6708"/>
                    <a:pt x="20306" y="6686"/>
                    <a:pt x="20306" y="6665"/>
                  </a:cubicBezTo>
                  <a:cubicBezTo>
                    <a:pt x="20306" y="6643"/>
                    <a:pt x="20304" y="6626"/>
                    <a:pt x="20301" y="6605"/>
                  </a:cubicBezTo>
                  <a:cubicBezTo>
                    <a:pt x="20285" y="6515"/>
                    <a:pt x="20267" y="6294"/>
                    <a:pt x="20320" y="6184"/>
                  </a:cubicBezTo>
                  <a:cubicBezTo>
                    <a:pt x="20338" y="6148"/>
                    <a:pt x="20366" y="6127"/>
                    <a:pt x="20396" y="6127"/>
                  </a:cubicBezTo>
                  <a:cubicBezTo>
                    <a:pt x="20415" y="6127"/>
                    <a:pt x="20452" y="6073"/>
                    <a:pt x="20480" y="6034"/>
                  </a:cubicBezTo>
                  <a:cubicBezTo>
                    <a:pt x="20526" y="5968"/>
                    <a:pt x="20586" y="5885"/>
                    <a:pt x="20651" y="5885"/>
                  </a:cubicBezTo>
                  <a:cubicBezTo>
                    <a:pt x="20667" y="5885"/>
                    <a:pt x="20683" y="5890"/>
                    <a:pt x="20700" y="5902"/>
                  </a:cubicBezTo>
                  <a:cubicBezTo>
                    <a:pt x="20707" y="5909"/>
                    <a:pt x="20714" y="5916"/>
                    <a:pt x="20721" y="5923"/>
                  </a:cubicBezTo>
                  <a:cubicBezTo>
                    <a:pt x="20774" y="5979"/>
                    <a:pt x="20853" y="6010"/>
                    <a:pt x="20910" y="6010"/>
                  </a:cubicBezTo>
                  <a:cubicBezTo>
                    <a:pt x="20932" y="6010"/>
                    <a:pt x="20952" y="6005"/>
                    <a:pt x="20965" y="5995"/>
                  </a:cubicBezTo>
                  <a:cubicBezTo>
                    <a:pt x="20974" y="5987"/>
                    <a:pt x="20974" y="5984"/>
                    <a:pt x="20974" y="5977"/>
                  </a:cubicBezTo>
                  <a:cubicBezTo>
                    <a:pt x="20974" y="5873"/>
                    <a:pt x="21022" y="5816"/>
                    <a:pt x="21064" y="5766"/>
                  </a:cubicBezTo>
                  <a:cubicBezTo>
                    <a:pt x="21078" y="5752"/>
                    <a:pt x="21092" y="5735"/>
                    <a:pt x="21106" y="5717"/>
                  </a:cubicBezTo>
                  <a:cubicBezTo>
                    <a:pt x="21127" y="5688"/>
                    <a:pt x="21141" y="5649"/>
                    <a:pt x="21148" y="5602"/>
                  </a:cubicBezTo>
                  <a:cubicBezTo>
                    <a:pt x="21150" y="5574"/>
                    <a:pt x="21155" y="5542"/>
                    <a:pt x="21164" y="5514"/>
                  </a:cubicBezTo>
                  <a:cubicBezTo>
                    <a:pt x="21192" y="5443"/>
                    <a:pt x="21226" y="5381"/>
                    <a:pt x="21271" y="5331"/>
                  </a:cubicBezTo>
                  <a:cubicBezTo>
                    <a:pt x="21315" y="5279"/>
                    <a:pt x="21350" y="5232"/>
                    <a:pt x="21361" y="5167"/>
                  </a:cubicBezTo>
                  <a:cubicBezTo>
                    <a:pt x="21366" y="5143"/>
                    <a:pt x="21370" y="5110"/>
                    <a:pt x="21377" y="5075"/>
                  </a:cubicBezTo>
                  <a:cubicBezTo>
                    <a:pt x="21410" y="4872"/>
                    <a:pt x="21444" y="4683"/>
                    <a:pt x="21493" y="4550"/>
                  </a:cubicBezTo>
                  <a:cubicBezTo>
                    <a:pt x="21512" y="4497"/>
                    <a:pt x="21540" y="4450"/>
                    <a:pt x="21572" y="4419"/>
                  </a:cubicBezTo>
                  <a:cubicBezTo>
                    <a:pt x="21600" y="4393"/>
                    <a:pt x="21600" y="4393"/>
                    <a:pt x="21581" y="4326"/>
                  </a:cubicBezTo>
                  <a:cubicBezTo>
                    <a:pt x="21577" y="4308"/>
                    <a:pt x="21572" y="4290"/>
                    <a:pt x="21565" y="4269"/>
                  </a:cubicBezTo>
                  <a:cubicBezTo>
                    <a:pt x="21546" y="4187"/>
                    <a:pt x="21537" y="4098"/>
                    <a:pt x="21542" y="4012"/>
                  </a:cubicBezTo>
                  <a:cubicBezTo>
                    <a:pt x="21544" y="3977"/>
                    <a:pt x="21540" y="3941"/>
                    <a:pt x="21526" y="3913"/>
                  </a:cubicBezTo>
                  <a:cubicBezTo>
                    <a:pt x="21523" y="3905"/>
                    <a:pt x="21519" y="3901"/>
                    <a:pt x="21514" y="3898"/>
                  </a:cubicBezTo>
                  <a:cubicBezTo>
                    <a:pt x="21502" y="3888"/>
                    <a:pt x="21486" y="3883"/>
                    <a:pt x="21468" y="3883"/>
                  </a:cubicBezTo>
                  <a:cubicBezTo>
                    <a:pt x="21419" y="3883"/>
                    <a:pt x="21354" y="3919"/>
                    <a:pt x="21322" y="3955"/>
                  </a:cubicBezTo>
                  <a:cubicBezTo>
                    <a:pt x="21282" y="3994"/>
                    <a:pt x="21226" y="4005"/>
                    <a:pt x="21169" y="4012"/>
                  </a:cubicBezTo>
                  <a:cubicBezTo>
                    <a:pt x="21092" y="4027"/>
                    <a:pt x="21011" y="4037"/>
                    <a:pt x="20981" y="4126"/>
                  </a:cubicBezTo>
                  <a:cubicBezTo>
                    <a:pt x="20938" y="4259"/>
                    <a:pt x="20877" y="4284"/>
                    <a:pt x="20814" y="4284"/>
                  </a:cubicBezTo>
                  <a:cubicBezTo>
                    <a:pt x="20794" y="4284"/>
                    <a:pt x="20773" y="4282"/>
                    <a:pt x="20753" y="4279"/>
                  </a:cubicBezTo>
                  <a:lnTo>
                    <a:pt x="20724" y="4276"/>
                  </a:lnTo>
                  <a:cubicBezTo>
                    <a:pt x="20710" y="4274"/>
                    <a:pt x="20697" y="4274"/>
                    <a:pt x="20683" y="4274"/>
                  </a:cubicBezTo>
                  <a:cubicBezTo>
                    <a:pt x="20665" y="4274"/>
                    <a:pt x="20646" y="4275"/>
                    <a:pt x="20628" y="4279"/>
                  </a:cubicBezTo>
                  <a:lnTo>
                    <a:pt x="20605" y="4283"/>
                  </a:lnTo>
                  <a:cubicBezTo>
                    <a:pt x="20592" y="4285"/>
                    <a:pt x="20579" y="4285"/>
                    <a:pt x="20564" y="4285"/>
                  </a:cubicBezTo>
                  <a:cubicBezTo>
                    <a:pt x="20458" y="4285"/>
                    <a:pt x="20330" y="4239"/>
                    <a:pt x="20264" y="4144"/>
                  </a:cubicBezTo>
                  <a:cubicBezTo>
                    <a:pt x="20236" y="4105"/>
                    <a:pt x="20220" y="4048"/>
                    <a:pt x="20225" y="3991"/>
                  </a:cubicBezTo>
                  <a:cubicBezTo>
                    <a:pt x="20225" y="3927"/>
                    <a:pt x="20213" y="3863"/>
                    <a:pt x="20192" y="3809"/>
                  </a:cubicBezTo>
                  <a:cubicBezTo>
                    <a:pt x="20188" y="3787"/>
                    <a:pt x="20181" y="3763"/>
                    <a:pt x="20176" y="3741"/>
                  </a:cubicBezTo>
                  <a:cubicBezTo>
                    <a:pt x="20155" y="3670"/>
                    <a:pt x="20146" y="3592"/>
                    <a:pt x="20151" y="3516"/>
                  </a:cubicBezTo>
                  <a:cubicBezTo>
                    <a:pt x="20153" y="3478"/>
                    <a:pt x="20153" y="3470"/>
                    <a:pt x="20081" y="3442"/>
                  </a:cubicBezTo>
                  <a:cubicBezTo>
                    <a:pt x="20016" y="3421"/>
                    <a:pt x="19956" y="3374"/>
                    <a:pt x="19907" y="3306"/>
                  </a:cubicBezTo>
                  <a:cubicBezTo>
                    <a:pt x="19813" y="3164"/>
                    <a:pt x="19645" y="3073"/>
                    <a:pt x="19596" y="3073"/>
                  </a:cubicBezTo>
                  <a:cubicBezTo>
                    <a:pt x="19594" y="3073"/>
                    <a:pt x="19592" y="3074"/>
                    <a:pt x="19590" y="3074"/>
                  </a:cubicBezTo>
                  <a:cubicBezTo>
                    <a:pt x="19581" y="3080"/>
                    <a:pt x="19572" y="3082"/>
                    <a:pt x="19564" y="3082"/>
                  </a:cubicBezTo>
                  <a:cubicBezTo>
                    <a:pt x="19533" y="3082"/>
                    <a:pt x="19500" y="3053"/>
                    <a:pt x="19457" y="3017"/>
                  </a:cubicBezTo>
                  <a:cubicBezTo>
                    <a:pt x="19397" y="2964"/>
                    <a:pt x="19313" y="2889"/>
                    <a:pt x="19216" y="2882"/>
                  </a:cubicBezTo>
                  <a:cubicBezTo>
                    <a:pt x="19207" y="2882"/>
                    <a:pt x="19198" y="2882"/>
                    <a:pt x="19188" y="2879"/>
                  </a:cubicBezTo>
                  <a:cubicBezTo>
                    <a:pt x="19133" y="2875"/>
                    <a:pt x="19084" y="2836"/>
                    <a:pt x="19049" y="2768"/>
                  </a:cubicBezTo>
                  <a:cubicBezTo>
                    <a:pt x="19031" y="2729"/>
                    <a:pt x="19021" y="2679"/>
                    <a:pt x="19023" y="2625"/>
                  </a:cubicBezTo>
                  <a:cubicBezTo>
                    <a:pt x="19023" y="2578"/>
                    <a:pt x="19028" y="2528"/>
                    <a:pt x="19037" y="2482"/>
                  </a:cubicBezTo>
                  <a:cubicBezTo>
                    <a:pt x="19037" y="2461"/>
                    <a:pt x="19035" y="2436"/>
                    <a:pt x="19028" y="2414"/>
                  </a:cubicBezTo>
                  <a:cubicBezTo>
                    <a:pt x="19005" y="2333"/>
                    <a:pt x="18980" y="2254"/>
                    <a:pt x="18952" y="2176"/>
                  </a:cubicBezTo>
                  <a:cubicBezTo>
                    <a:pt x="18921" y="2090"/>
                    <a:pt x="18896" y="2005"/>
                    <a:pt x="18870" y="1919"/>
                  </a:cubicBezTo>
                  <a:cubicBezTo>
                    <a:pt x="18866" y="1894"/>
                    <a:pt x="18859" y="1869"/>
                    <a:pt x="18856" y="1844"/>
                  </a:cubicBezTo>
                  <a:cubicBezTo>
                    <a:pt x="18843" y="1780"/>
                    <a:pt x="18822" y="1727"/>
                    <a:pt x="18792" y="1680"/>
                  </a:cubicBezTo>
                  <a:cubicBezTo>
                    <a:pt x="18739" y="1587"/>
                    <a:pt x="18699" y="1477"/>
                    <a:pt x="18671" y="1363"/>
                  </a:cubicBezTo>
                  <a:cubicBezTo>
                    <a:pt x="18660" y="1302"/>
                    <a:pt x="18648" y="1242"/>
                    <a:pt x="18641" y="1181"/>
                  </a:cubicBezTo>
                  <a:cubicBezTo>
                    <a:pt x="18639" y="1166"/>
                    <a:pt x="18637" y="1156"/>
                    <a:pt x="18637" y="1142"/>
                  </a:cubicBezTo>
                  <a:cubicBezTo>
                    <a:pt x="18632" y="1109"/>
                    <a:pt x="18625" y="1081"/>
                    <a:pt x="18618" y="1049"/>
                  </a:cubicBezTo>
                  <a:cubicBezTo>
                    <a:pt x="18615" y="1038"/>
                    <a:pt x="18613" y="1031"/>
                    <a:pt x="18611" y="1024"/>
                  </a:cubicBezTo>
                  <a:cubicBezTo>
                    <a:pt x="18592" y="960"/>
                    <a:pt x="18564" y="903"/>
                    <a:pt x="18527" y="864"/>
                  </a:cubicBezTo>
                  <a:cubicBezTo>
                    <a:pt x="18518" y="853"/>
                    <a:pt x="18509" y="842"/>
                    <a:pt x="18499" y="831"/>
                  </a:cubicBezTo>
                  <a:cubicBezTo>
                    <a:pt x="18467" y="781"/>
                    <a:pt x="18456" y="707"/>
                    <a:pt x="18472" y="643"/>
                  </a:cubicBezTo>
                  <a:cubicBezTo>
                    <a:pt x="18484" y="564"/>
                    <a:pt x="18428" y="499"/>
                    <a:pt x="18349" y="418"/>
                  </a:cubicBezTo>
                  <a:cubicBezTo>
                    <a:pt x="18307" y="382"/>
                    <a:pt x="18272" y="339"/>
                    <a:pt x="18242" y="285"/>
                  </a:cubicBezTo>
                  <a:cubicBezTo>
                    <a:pt x="18226" y="250"/>
                    <a:pt x="18152" y="232"/>
                    <a:pt x="18087" y="218"/>
                  </a:cubicBezTo>
                  <a:cubicBezTo>
                    <a:pt x="18001" y="200"/>
                    <a:pt x="17904" y="178"/>
                    <a:pt x="17818" y="107"/>
                  </a:cubicBezTo>
                  <a:cubicBezTo>
                    <a:pt x="17762" y="63"/>
                    <a:pt x="17699" y="41"/>
                    <a:pt x="17637" y="41"/>
                  </a:cubicBezTo>
                  <a:cubicBezTo>
                    <a:pt x="17624" y="41"/>
                    <a:pt x="17613" y="42"/>
                    <a:pt x="17600" y="43"/>
                  </a:cubicBezTo>
                  <a:cubicBezTo>
                    <a:pt x="17591" y="44"/>
                    <a:pt x="17581" y="44"/>
                    <a:pt x="17571" y="44"/>
                  </a:cubicBezTo>
                  <a:cubicBezTo>
                    <a:pt x="17520" y="44"/>
                    <a:pt x="17469" y="36"/>
                    <a:pt x="17419" y="14"/>
                  </a:cubicBezTo>
                  <a:cubicBezTo>
                    <a:pt x="17412" y="11"/>
                    <a:pt x="17405" y="7"/>
                    <a:pt x="17398" y="7"/>
                  </a:cubicBezTo>
                  <a:cubicBezTo>
                    <a:pt x="17382" y="4"/>
                    <a:pt x="17365" y="0"/>
                    <a:pt x="17350" y="0"/>
                  </a:cubicBezTo>
                  <a:cubicBezTo>
                    <a:pt x="17341" y="0"/>
                    <a:pt x="17332" y="0"/>
                    <a:pt x="1732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61" name="Google Shape;5581;p57"/>
            <p:cNvSpPr/>
            <p:nvPr/>
          </p:nvSpPr>
          <p:spPr>
            <a:xfrm>
              <a:off x="2054442" y="700678"/>
              <a:ext cx="15394" cy="12701"/>
            </a:xfrm>
            <a:custGeom>
              <a:avLst/>
              <a:gdLst/>
              <a:ahLst/>
              <a:cxnLst>
                <a:cxn ang="0">
                  <a:pos x="wd2" y="hd2"/>
                </a:cxn>
                <a:cxn ang="5400000">
                  <a:pos x="wd2" y="hd2"/>
                </a:cxn>
                <a:cxn ang="10800000">
                  <a:pos x="wd2" y="hd2"/>
                </a:cxn>
                <a:cxn ang="16200000">
                  <a:pos x="wd2" y="hd2"/>
                </a:cxn>
              </a:cxnLst>
              <a:rect l="0" t="0" r="r" b="b"/>
              <a:pathLst>
                <a:path w="21074" h="21600" fill="norm" stroke="1" extrusionOk="0">
                  <a:moveTo>
                    <a:pt x="17731" y="0"/>
                  </a:moveTo>
                  <a:cubicBezTo>
                    <a:pt x="16244" y="0"/>
                    <a:pt x="14348" y="76"/>
                    <a:pt x="13177" y="176"/>
                  </a:cubicBezTo>
                  <a:cubicBezTo>
                    <a:pt x="11875" y="252"/>
                    <a:pt x="10648" y="428"/>
                    <a:pt x="9608" y="428"/>
                  </a:cubicBezTo>
                  <a:cubicBezTo>
                    <a:pt x="7526" y="428"/>
                    <a:pt x="3157" y="3251"/>
                    <a:pt x="1075" y="7586"/>
                  </a:cubicBezTo>
                  <a:cubicBezTo>
                    <a:pt x="-226" y="10309"/>
                    <a:pt x="-356" y="13837"/>
                    <a:pt x="741" y="16761"/>
                  </a:cubicBezTo>
                  <a:cubicBezTo>
                    <a:pt x="2153" y="20667"/>
                    <a:pt x="4756" y="21600"/>
                    <a:pt x="6931" y="21600"/>
                  </a:cubicBezTo>
                  <a:cubicBezTo>
                    <a:pt x="7711" y="21600"/>
                    <a:pt x="8418" y="21474"/>
                    <a:pt x="9013" y="21348"/>
                  </a:cubicBezTo>
                  <a:cubicBezTo>
                    <a:pt x="12916" y="20365"/>
                    <a:pt x="15519" y="17366"/>
                    <a:pt x="15593" y="16131"/>
                  </a:cubicBezTo>
                  <a:cubicBezTo>
                    <a:pt x="15779" y="13409"/>
                    <a:pt x="17210" y="10309"/>
                    <a:pt x="18642" y="7309"/>
                  </a:cubicBezTo>
                  <a:cubicBezTo>
                    <a:pt x="19757" y="5016"/>
                    <a:pt x="21244" y="1840"/>
                    <a:pt x="21058" y="529"/>
                  </a:cubicBezTo>
                  <a:cubicBezTo>
                    <a:pt x="20593" y="76"/>
                    <a:pt x="19292" y="0"/>
                    <a:pt x="1773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64" name="Google Shape;5583;p57"/>
            <p:cNvGrpSpPr/>
            <p:nvPr/>
          </p:nvGrpSpPr>
          <p:grpSpPr>
            <a:xfrm>
              <a:off x="1934603" y="625599"/>
              <a:ext cx="12701" cy="12701"/>
              <a:chOff x="0" y="0"/>
              <a:chExt cx="12699" cy="12700"/>
            </a:xfrm>
          </p:grpSpPr>
          <p:sp>
            <p:nvSpPr>
              <p:cNvPr id="386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036" fill="norm" stroke="1" extrusionOk="0">
                    <a:moveTo>
                      <a:pt x="21600" y="460"/>
                    </a:moveTo>
                    <a:cubicBezTo>
                      <a:pt x="7874" y="-2564"/>
                      <a:pt x="3405" y="9964"/>
                      <a:pt x="0" y="19036"/>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6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036" fill="norm" stroke="1" extrusionOk="0">
                    <a:moveTo>
                      <a:pt x="0" y="19036"/>
                    </a:moveTo>
                    <a:cubicBezTo>
                      <a:pt x="3405" y="9964"/>
                      <a:pt x="7874" y="-2564"/>
                      <a:pt x="21600" y="46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865" name="Google Shape;5586;p57"/>
            <p:cNvSpPr/>
            <p:nvPr/>
          </p:nvSpPr>
          <p:spPr>
            <a:xfrm>
              <a:off x="1900028" y="63072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40" y="4320"/>
                    <a:pt x="6480" y="12960"/>
                    <a:pt x="0" y="21600"/>
                  </a:cubicBezTo>
                  <a:cubicBezTo>
                    <a:pt x="6480" y="12960"/>
                    <a:pt x="14040" y="6789"/>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68" name="Google Shape;5596;p57"/>
            <p:cNvGrpSpPr/>
            <p:nvPr/>
          </p:nvGrpSpPr>
          <p:grpSpPr>
            <a:xfrm>
              <a:off x="1845460" y="608133"/>
              <a:ext cx="12701" cy="12701"/>
              <a:chOff x="0" y="0"/>
              <a:chExt cx="12700" cy="12700"/>
            </a:xfrm>
          </p:grpSpPr>
          <p:sp>
            <p:nvSpPr>
              <p:cNvPr id="386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400" y="7009"/>
                      <a:pt x="15400" y="14019"/>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6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400" y="14019"/>
                      <a:pt x="8400" y="700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871" name="Google Shape;5597;p57"/>
            <p:cNvGrpSpPr/>
            <p:nvPr/>
          </p:nvGrpSpPr>
          <p:grpSpPr>
            <a:xfrm>
              <a:off x="1836145" y="584821"/>
              <a:ext cx="12701" cy="12701"/>
              <a:chOff x="0" y="0"/>
              <a:chExt cx="12700" cy="12699"/>
            </a:xfrm>
          </p:grpSpPr>
          <p:sp>
            <p:nvSpPr>
              <p:cNvPr id="386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043"/>
                      <a:pt x="11631" y="13407"/>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7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1631" y="13407"/>
                      <a:pt x="0" y="404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874" name="Google Shape;5600;p57"/>
            <p:cNvGrpSpPr/>
            <p:nvPr/>
          </p:nvGrpSpPr>
          <p:grpSpPr>
            <a:xfrm>
              <a:off x="1902594" y="628805"/>
              <a:ext cx="12701" cy="12701"/>
              <a:chOff x="0" y="0"/>
              <a:chExt cx="12700" cy="12700"/>
            </a:xfrm>
          </p:grpSpPr>
          <p:sp>
            <p:nvSpPr>
              <p:cNvPr id="387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480" y="9000"/>
                      <a:pt x="14040"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7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40" y="0"/>
                      <a:pt x="6480" y="90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875" name="Google Shape;5602;p57"/>
            <p:cNvSpPr/>
            <p:nvPr/>
          </p:nvSpPr>
          <p:spPr>
            <a:xfrm>
              <a:off x="1959965" y="62628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344" y="10356"/>
                    <a:pt x="13745" y="17458"/>
                    <a:pt x="21600" y="21600"/>
                  </a:cubicBezTo>
                  <a:cubicBezTo>
                    <a:pt x="13745" y="16570"/>
                    <a:pt x="6344" y="10356"/>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78" name="Google Shape;5603;p57"/>
            <p:cNvGrpSpPr/>
            <p:nvPr/>
          </p:nvGrpSpPr>
          <p:grpSpPr>
            <a:xfrm>
              <a:off x="1827762" y="567509"/>
              <a:ext cx="12701" cy="12701"/>
              <a:chOff x="0" y="0"/>
              <a:chExt cx="12700" cy="12700"/>
            </a:xfrm>
          </p:grpSpPr>
          <p:sp>
            <p:nvSpPr>
              <p:cNvPr id="387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400" y="14106"/>
                      <a:pt x="7200" y="617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7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200" y="6171"/>
                      <a:pt x="14400" y="1410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879" name="Google Shape;5607;p57"/>
            <p:cNvSpPr/>
            <p:nvPr/>
          </p:nvSpPr>
          <p:spPr>
            <a:xfrm>
              <a:off x="1835432" y="58254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5552" y="3411"/>
                  </a:lnTo>
                  <a:cubicBezTo>
                    <a:pt x="9504" y="9095"/>
                    <a:pt x="3456" y="15266"/>
                    <a:pt x="0" y="21600"/>
                  </a:cubicBezTo>
                  <a:cubicBezTo>
                    <a:pt x="3456" y="15266"/>
                    <a:pt x="9504" y="9582"/>
                    <a:pt x="15552" y="3898"/>
                  </a:cubicBez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82" name="Google Shape;5609;p57"/>
            <p:cNvGrpSpPr/>
            <p:nvPr/>
          </p:nvGrpSpPr>
          <p:grpSpPr>
            <a:xfrm>
              <a:off x="2119725" y="470050"/>
              <a:ext cx="12701" cy="12701"/>
              <a:chOff x="0" y="0"/>
              <a:chExt cx="12699" cy="12700"/>
            </a:xfrm>
          </p:grpSpPr>
          <p:sp>
            <p:nvSpPr>
              <p:cNvPr id="388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262" y="13846"/>
                      <a:pt x="14338" y="6092"/>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8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38" y="6092"/>
                      <a:pt x="7262" y="1384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883" name="Google Shape;5613;p57"/>
            <p:cNvSpPr/>
            <p:nvPr/>
          </p:nvSpPr>
          <p:spPr>
            <a:xfrm>
              <a:off x="2047188" y="50904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078" y="11314"/>
                    <a:pt x="15454" y="18514"/>
                    <a:pt x="21600" y="21600"/>
                  </a:cubicBezTo>
                  <a:cubicBezTo>
                    <a:pt x="15454" y="18514"/>
                    <a:pt x="8078" y="72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86" name="Google Shape;5616;p57"/>
            <p:cNvGrpSpPr/>
            <p:nvPr/>
          </p:nvGrpSpPr>
          <p:grpSpPr>
            <a:xfrm>
              <a:off x="2125883" y="460737"/>
              <a:ext cx="12701" cy="10690"/>
              <a:chOff x="0" y="0"/>
              <a:chExt cx="12700" cy="10689"/>
            </a:xfrm>
          </p:grpSpPr>
          <p:sp>
            <p:nvSpPr>
              <p:cNvPr id="3884" name="Линия"/>
              <p:cNvSpPr/>
              <p:nvPr/>
            </p:nvSpPr>
            <p:spPr>
              <a:xfrm flipH="1" flipV="1">
                <a:off x="-1" y="0"/>
                <a:ext cx="12702" cy="1069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885" name="Линия"/>
              <p:cNvSpPr/>
              <p:nvPr/>
            </p:nvSpPr>
            <p:spPr>
              <a:xfrm>
                <a:off x="-1" y="0"/>
                <a:ext cx="12702" cy="1069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889" name="Google Shape;5617;p57"/>
            <p:cNvGrpSpPr/>
            <p:nvPr/>
          </p:nvGrpSpPr>
          <p:grpSpPr>
            <a:xfrm>
              <a:off x="1963108" y="506312"/>
              <a:ext cx="12701" cy="12701"/>
              <a:chOff x="0" y="0"/>
              <a:chExt cx="12699" cy="12700"/>
            </a:xfrm>
          </p:grpSpPr>
          <p:sp>
            <p:nvSpPr>
              <p:cNvPr id="3887"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7743" fill="norm" stroke="1" extrusionOk="0">
                    <a:moveTo>
                      <a:pt x="21600" y="11572"/>
                    </a:moveTo>
                    <a:cubicBezTo>
                      <a:pt x="15655" y="-3857"/>
                      <a:pt x="9709" y="-3857"/>
                      <a:pt x="3982" y="11572"/>
                    </a:cubicBezTo>
                    <a:lnTo>
                      <a:pt x="0" y="17743"/>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88"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7743" fill="norm" stroke="1" extrusionOk="0">
                    <a:moveTo>
                      <a:pt x="0" y="17743"/>
                    </a:moveTo>
                    <a:lnTo>
                      <a:pt x="3982" y="11572"/>
                    </a:lnTo>
                    <a:cubicBezTo>
                      <a:pt x="9709" y="-3857"/>
                      <a:pt x="15655" y="-3857"/>
                      <a:pt x="21600" y="1157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890" name="Google Shape;5621;p57"/>
            <p:cNvSpPr/>
            <p:nvPr/>
          </p:nvSpPr>
          <p:spPr>
            <a:xfrm>
              <a:off x="2012490" y="51351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7153" y="0"/>
                  </a:lnTo>
                  <a:cubicBezTo>
                    <a:pt x="11224" y="12343"/>
                    <a:pt x="5294" y="21600"/>
                    <a:pt x="0" y="21600"/>
                  </a:cubicBezTo>
                  <a:cubicBezTo>
                    <a:pt x="5294" y="21600"/>
                    <a:pt x="11224" y="12343"/>
                    <a:pt x="17153" y="0"/>
                  </a:cubicBezTo>
                  <a:cubicBezTo>
                    <a:pt x="18635" y="0"/>
                    <a:pt x="20118" y="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93" name="Google Shape;5623;p57"/>
            <p:cNvGrpSpPr/>
            <p:nvPr/>
          </p:nvGrpSpPr>
          <p:grpSpPr>
            <a:xfrm>
              <a:off x="2108493" y="444267"/>
              <a:ext cx="6407" cy="12701"/>
              <a:chOff x="0" y="0"/>
              <a:chExt cx="6405" cy="12700"/>
            </a:xfrm>
          </p:grpSpPr>
          <p:sp>
            <p:nvSpPr>
              <p:cNvPr id="3891" name="Линия"/>
              <p:cNvSpPr/>
              <p:nvPr/>
            </p:nvSpPr>
            <p:spPr>
              <a:xfrm flipH="1">
                <a:off x="-1" y="0"/>
                <a:ext cx="6407"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892" name="Линия"/>
              <p:cNvSpPr/>
              <p:nvPr/>
            </p:nvSpPr>
            <p:spPr>
              <a:xfrm flipV="1">
                <a:off x="0" y="-1"/>
                <a:ext cx="6406"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894" name="Google Shape;5624;p57"/>
            <p:cNvSpPr/>
            <p:nvPr/>
          </p:nvSpPr>
          <p:spPr>
            <a:xfrm>
              <a:off x="2123364" y="45743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400" y="6557"/>
                    <a:pt x="13500" y="13500"/>
                    <a:pt x="21600" y="21600"/>
                  </a:cubicBezTo>
                  <a:cubicBezTo>
                    <a:pt x="13500" y="13500"/>
                    <a:pt x="6557" y="6557"/>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897" name="Google Shape;5625;p57"/>
            <p:cNvGrpSpPr/>
            <p:nvPr/>
          </p:nvGrpSpPr>
          <p:grpSpPr>
            <a:xfrm>
              <a:off x="2005002" y="514378"/>
              <a:ext cx="12701" cy="7262"/>
              <a:chOff x="0" y="0"/>
              <a:chExt cx="12700" cy="7260"/>
            </a:xfrm>
          </p:grpSpPr>
          <p:sp>
            <p:nvSpPr>
              <p:cNvPr id="3895" name="Линия"/>
              <p:cNvSpPr/>
              <p:nvPr/>
            </p:nvSpPr>
            <p:spPr>
              <a:xfrm>
                <a:off x="0" y="-1"/>
                <a:ext cx="12700" cy="726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896" name="Линия"/>
              <p:cNvSpPr/>
              <p:nvPr/>
            </p:nvSpPr>
            <p:spPr>
              <a:xfrm flipH="1" flipV="1">
                <a:off x="-1" y="0"/>
                <a:ext cx="12702" cy="726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900" name="Google Shape;5628;p57"/>
            <p:cNvGrpSpPr/>
            <p:nvPr/>
          </p:nvGrpSpPr>
          <p:grpSpPr>
            <a:xfrm>
              <a:off x="1810715" y="524971"/>
              <a:ext cx="12701" cy="12701"/>
              <a:chOff x="0" y="0"/>
              <a:chExt cx="12700" cy="12700"/>
            </a:xfrm>
          </p:grpSpPr>
          <p:sp>
            <p:nvSpPr>
              <p:cNvPr id="389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120" y="14106"/>
                      <a:pt x="7560" y="617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89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560" y="6171"/>
                      <a:pt x="15120" y="1410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03" name="Google Shape;5636;p57"/>
            <p:cNvGrpSpPr/>
            <p:nvPr/>
          </p:nvGrpSpPr>
          <p:grpSpPr>
            <a:xfrm>
              <a:off x="1829729" y="519374"/>
              <a:ext cx="12701" cy="12701"/>
              <a:chOff x="0" y="0"/>
              <a:chExt cx="12700" cy="12700"/>
            </a:xfrm>
          </p:grpSpPr>
          <p:sp>
            <p:nvSpPr>
              <p:cNvPr id="390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003" fill="norm" stroke="1" extrusionOk="0">
                    <a:moveTo>
                      <a:pt x="0" y="19830"/>
                    </a:moveTo>
                    <a:cubicBezTo>
                      <a:pt x="13217" y="21600"/>
                      <a:pt x="18628" y="9419"/>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0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003" fill="norm" stroke="1" extrusionOk="0">
                    <a:moveTo>
                      <a:pt x="21600" y="0"/>
                    </a:moveTo>
                    <a:cubicBezTo>
                      <a:pt x="18628" y="9419"/>
                      <a:pt x="13217" y="21600"/>
                      <a:pt x="0" y="1983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06" name="Google Shape;5639;p57"/>
            <p:cNvGrpSpPr/>
            <p:nvPr/>
          </p:nvGrpSpPr>
          <p:grpSpPr>
            <a:xfrm>
              <a:off x="1840707" y="565847"/>
              <a:ext cx="12701" cy="12701"/>
              <a:chOff x="0" y="0"/>
              <a:chExt cx="12700" cy="12700"/>
            </a:xfrm>
          </p:grpSpPr>
          <p:sp>
            <p:nvSpPr>
              <p:cNvPr id="390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051" y="707"/>
                      <a:pt x="15702" y="1125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0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702" y="11250"/>
                      <a:pt x="6051" y="70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09" name="Google Shape;5641;p57"/>
            <p:cNvGrpSpPr/>
            <p:nvPr/>
          </p:nvGrpSpPr>
          <p:grpSpPr>
            <a:xfrm>
              <a:off x="1836030" y="587444"/>
              <a:ext cx="12701" cy="1032"/>
              <a:chOff x="0" y="0"/>
              <a:chExt cx="12700" cy="1030"/>
            </a:xfrm>
          </p:grpSpPr>
          <p:sp>
            <p:nvSpPr>
              <p:cNvPr id="3907" name="Линия"/>
              <p:cNvSpPr/>
              <p:nvPr/>
            </p:nvSpPr>
            <p:spPr>
              <a:xfrm flipH="1">
                <a:off x="-1" y="0"/>
                <a:ext cx="12702" cy="103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908" name="Линия"/>
              <p:cNvSpPr/>
              <p:nvPr/>
            </p:nvSpPr>
            <p:spPr>
              <a:xfrm flipV="1">
                <a:off x="0" y="0"/>
                <a:ext cx="12701" cy="103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912" name="Google Shape;5642;p57"/>
            <p:cNvGrpSpPr/>
            <p:nvPr/>
          </p:nvGrpSpPr>
          <p:grpSpPr>
            <a:xfrm>
              <a:off x="1846119" y="570863"/>
              <a:ext cx="12701" cy="12701"/>
              <a:chOff x="0" y="0"/>
              <a:chExt cx="12700" cy="12700"/>
            </a:xfrm>
          </p:grpSpPr>
          <p:sp>
            <p:nvSpPr>
              <p:cNvPr id="3910"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7207" h="21600" fill="norm" stroke="1" extrusionOk="0">
                    <a:moveTo>
                      <a:pt x="13846" y="21600"/>
                    </a:moveTo>
                    <a:cubicBezTo>
                      <a:pt x="21600" y="14199"/>
                      <a:pt x="15508" y="634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11"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7207" h="21600" fill="norm" stroke="1" extrusionOk="0">
                    <a:moveTo>
                      <a:pt x="0" y="0"/>
                    </a:moveTo>
                    <a:cubicBezTo>
                      <a:pt x="15508" y="6344"/>
                      <a:pt x="21600" y="14199"/>
                      <a:pt x="13846"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15" name="Google Shape;5656;p57"/>
            <p:cNvGrpSpPr/>
            <p:nvPr/>
          </p:nvGrpSpPr>
          <p:grpSpPr>
            <a:xfrm>
              <a:off x="2211346" y="504080"/>
              <a:ext cx="12701" cy="12701"/>
              <a:chOff x="0" y="0"/>
              <a:chExt cx="12699" cy="12700"/>
            </a:xfrm>
          </p:grpSpPr>
          <p:sp>
            <p:nvSpPr>
              <p:cNvPr id="391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8225" fill="norm" stroke="1" extrusionOk="0">
                    <a:moveTo>
                      <a:pt x="0" y="0"/>
                    </a:moveTo>
                    <a:cubicBezTo>
                      <a:pt x="6833" y="16200"/>
                      <a:pt x="14547" y="21600"/>
                      <a:pt x="21600" y="162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1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8225" fill="norm" stroke="1" extrusionOk="0">
                    <a:moveTo>
                      <a:pt x="21600" y="16200"/>
                    </a:moveTo>
                    <a:cubicBezTo>
                      <a:pt x="14547" y="21600"/>
                      <a:pt x="6833" y="162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18" name="Google Shape;5658;p57"/>
            <p:cNvGrpSpPr/>
            <p:nvPr/>
          </p:nvGrpSpPr>
          <p:grpSpPr>
            <a:xfrm>
              <a:off x="2192691" y="514014"/>
              <a:ext cx="12701" cy="12701"/>
              <a:chOff x="0" y="0"/>
              <a:chExt cx="12700" cy="12699"/>
            </a:xfrm>
          </p:grpSpPr>
          <p:sp>
            <p:nvSpPr>
              <p:cNvPr id="391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9000" y="14970"/>
                      <a:pt x="0" y="748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1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7485"/>
                      <a:pt x="9000" y="1497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919" name="Google Shape;5668;p57"/>
            <p:cNvSpPr/>
            <p:nvPr/>
          </p:nvSpPr>
          <p:spPr>
            <a:xfrm>
              <a:off x="1989340" y="68034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75" y="0"/>
                  </a:moveTo>
                  <a:cubicBezTo>
                    <a:pt x="9112" y="0"/>
                    <a:pt x="4500" y="10080"/>
                    <a:pt x="0" y="21600"/>
                  </a:cubicBezTo>
                  <a:cubicBezTo>
                    <a:pt x="4725" y="10080"/>
                    <a:pt x="9337" y="0"/>
                    <a:pt x="13388" y="0"/>
                  </a:cubicBezTo>
                  <a:cubicBezTo>
                    <a:pt x="16425" y="0"/>
                    <a:pt x="19238" y="5040"/>
                    <a:pt x="21600" y="18720"/>
                  </a:cubicBezTo>
                  <a:cubicBezTo>
                    <a:pt x="19350" y="5040"/>
                    <a:pt x="16538" y="0"/>
                    <a:pt x="13612" y="0"/>
                  </a:cubicBezTo>
                  <a:cubicBezTo>
                    <a:pt x="13500" y="0"/>
                    <a:pt x="13500" y="0"/>
                    <a:pt x="13388" y="0"/>
                  </a:cubicBezTo>
                  <a:cubicBezTo>
                    <a:pt x="13388" y="0"/>
                    <a:pt x="13275" y="0"/>
                    <a:pt x="1327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20" name="Google Shape;5669;p57"/>
            <p:cNvSpPr/>
            <p:nvPr/>
          </p:nvSpPr>
          <p:spPr>
            <a:xfrm>
              <a:off x="1977059" y="66928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139" y="1815"/>
                    <a:pt x="17544" y="9439"/>
                    <a:pt x="21600" y="21600"/>
                  </a:cubicBezTo>
                  <a:cubicBezTo>
                    <a:pt x="17897" y="9439"/>
                    <a:pt x="10139" y="181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21" name="Google Shape;5670;p57"/>
            <p:cNvSpPr/>
            <p:nvPr/>
          </p:nvSpPr>
          <p:spPr>
            <a:xfrm>
              <a:off x="1968411" y="65363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9447" y="7815"/>
                    <a:pt x="0" y="18045"/>
                    <a:pt x="0" y="21097"/>
                  </a:cubicBezTo>
                  <a:cubicBezTo>
                    <a:pt x="0" y="18045"/>
                    <a:pt x="9447" y="7949"/>
                    <a:pt x="21600" y="0"/>
                  </a:cubicBezTo>
                  <a:close/>
                  <a:moveTo>
                    <a:pt x="0" y="21097"/>
                  </a:moveTo>
                  <a:cubicBezTo>
                    <a:pt x="0" y="21298"/>
                    <a:pt x="55" y="21466"/>
                    <a:pt x="166" y="21600"/>
                  </a:cubicBezTo>
                  <a:cubicBezTo>
                    <a:pt x="55" y="21466"/>
                    <a:pt x="0" y="21298"/>
                    <a:pt x="0" y="21097"/>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924" name="Google Shape;5671;p57"/>
            <p:cNvGrpSpPr/>
            <p:nvPr/>
          </p:nvGrpSpPr>
          <p:grpSpPr>
            <a:xfrm>
              <a:off x="1973311" y="643543"/>
              <a:ext cx="12701" cy="12701"/>
              <a:chOff x="0" y="0"/>
              <a:chExt cx="12700" cy="12700"/>
            </a:xfrm>
          </p:grpSpPr>
          <p:sp>
            <p:nvSpPr>
              <p:cNvPr id="3922"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7751" h="21600" fill="norm" stroke="1" extrusionOk="0">
                    <a:moveTo>
                      <a:pt x="0" y="21600"/>
                    </a:moveTo>
                    <a:cubicBezTo>
                      <a:pt x="21600" y="14839"/>
                      <a:pt x="18609" y="7017"/>
                      <a:pt x="15785"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23"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17751" h="21600" fill="norm" stroke="1" extrusionOk="0">
                    <a:moveTo>
                      <a:pt x="15785" y="0"/>
                    </a:moveTo>
                    <a:cubicBezTo>
                      <a:pt x="18609" y="7017"/>
                      <a:pt x="21600" y="14839"/>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925" name="Google Shape;5678;p57"/>
            <p:cNvSpPr/>
            <p:nvPr/>
          </p:nvSpPr>
          <p:spPr>
            <a:xfrm>
              <a:off x="1916266" y="62868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233" y="686"/>
                    <a:pt x="13145" y="9600"/>
                    <a:pt x="21600" y="21600"/>
                  </a:cubicBezTo>
                  <a:cubicBezTo>
                    <a:pt x="13145" y="9600"/>
                    <a:pt x="6233"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928" name="Google Shape;5679;p57"/>
            <p:cNvGrpSpPr/>
            <p:nvPr/>
          </p:nvGrpSpPr>
          <p:grpSpPr>
            <a:xfrm>
              <a:off x="1920584" y="629851"/>
              <a:ext cx="12701" cy="12701"/>
              <a:chOff x="0" y="0"/>
              <a:chExt cx="12700" cy="12700"/>
            </a:xfrm>
          </p:grpSpPr>
          <p:sp>
            <p:nvSpPr>
              <p:cNvPr id="392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194" y="6480"/>
                      <a:pt x="7714" y="1512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2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714" y="15120"/>
                      <a:pt x="14194" y="648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31" name="Google Shape;5697;p57"/>
            <p:cNvGrpSpPr/>
            <p:nvPr/>
          </p:nvGrpSpPr>
          <p:grpSpPr>
            <a:xfrm>
              <a:off x="2023284" y="667263"/>
              <a:ext cx="12701" cy="12701"/>
              <a:chOff x="0" y="0"/>
              <a:chExt cx="12700" cy="12700"/>
            </a:xfrm>
          </p:grpSpPr>
          <p:sp>
            <p:nvSpPr>
              <p:cNvPr id="392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120" y="9504"/>
                      <a:pt x="7560" y="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3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560" y="0"/>
                      <a:pt x="15120" y="950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34" name="Google Shape;5699;p57"/>
            <p:cNvGrpSpPr/>
            <p:nvPr/>
          </p:nvGrpSpPr>
          <p:grpSpPr>
            <a:xfrm>
              <a:off x="2006027" y="671825"/>
              <a:ext cx="12701" cy="12701"/>
              <a:chOff x="0" y="0"/>
              <a:chExt cx="12700" cy="12700"/>
            </a:xfrm>
          </p:grpSpPr>
          <p:sp>
            <p:nvSpPr>
              <p:cNvPr id="3932"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4447" y="8533"/>
                      <a:pt x="12706"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33"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2706" y="0"/>
                      <a:pt x="4447" y="853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37" name="Google Shape;5705;p57"/>
            <p:cNvGrpSpPr/>
            <p:nvPr/>
          </p:nvGrpSpPr>
          <p:grpSpPr>
            <a:xfrm>
              <a:off x="2040059" y="681139"/>
              <a:ext cx="12701" cy="12701"/>
              <a:chOff x="0" y="0"/>
              <a:chExt cx="12700" cy="12700"/>
            </a:xfrm>
          </p:grpSpPr>
          <p:sp>
            <p:nvSpPr>
              <p:cNvPr id="39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688" y="5706"/>
                      <a:pt x="15376" y="1304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3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376" y="13042"/>
                      <a:pt x="7688" y="570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938" name="Google Shape;5709;p57"/>
            <p:cNvSpPr/>
            <p:nvPr/>
          </p:nvSpPr>
          <p:spPr>
            <a:xfrm>
              <a:off x="1992382" y="68223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772" y="422"/>
                    <a:pt x="3375" y="1350"/>
                    <a:pt x="4725" y="2616"/>
                  </a:cubicBezTo>
                  <a:cubicBezTo>
                    <a:pt x="3459" y="1434"/>
                    <a:pt x="2025" y="506"/>
                    <a:pt x="338" y="0"/>
                  </a:cubicBezTo>
                  <a:close/>
                  <a:moveTo>
                    <a:pt x="4725" y="2616"/>
                  </a:moveTo>
                  <a:cubicBezTo>
                    <a:pt x="7088" y="4809"/>
                    <a:pt x="8775" y="7931"/>
                    <a:pt x="10378" y="10631"/>
                  </a:cubicBezTo>
                  <a:cubicBezTo>
                    <a:pt x="9028" y="8016"/>
                    <a:pt x="7172" y="4809"/>
                    <a:pt x="4725" y="2616"/>
                  </a:cubicBezTo>
                  <a:close/>
                  <a:moveTo>
                    <a:pt x="10378" y="10631"/>
                  </a:moveTo>
                  <a:cubicBezTo>
                    <a:pt x="13331" y="15694"/>
                    <a:pt x="15947" y="20419"/>
                    <a:pt x="21600" y="21600"/>
                  </a:cubicBezTo>
                  <a:cubicBezTo>
                    <a:pt x="16284" y="20419"/>
                    <a:pt x="13584" y="15694"/>
                    <a:pt x="10378" y="10631"/>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39" name="Google Shape;5714;p57"/>
            <p:cNvSpPr/>
            <p:nvPr/>
          </p:nvSpPr>
          <p:spPr>
            <a:xfrm>
              <a:off x="2163131" y="773460"/>
              <a:ext cx="12701" cy="12701"/>
            </a:xfrm>
            <a:custGeom>
              <a:avLst/>
              <a:gdLst/>
              <a:ahLst/>
              <a:cxnLst>
                <a:cxn ang="0">
                  <a:pos x="wd2" y="hd2"/>
                </a:cxn>
                <a:cxn ang="5400000">
                  <a:pos x="wd2" y="hd2"/>
                </a:cxn>
                <a:cxn ang="10800000">
                  <a:pos x="wd2" y="hd2"/>
                </a:cxn>
                <a:cxn ang="16200000">
                  <a:pos x="wd2" y="hd2"/>
                </a:cxn>
              </a:cxnLst>
              <a:rect l="0" t="0" r="r" b="b"/>
              <a:pathLst>
                <a:path w="20431" h="21600" fill="norm" stroke="1" extrusionOk="0">
                  <a:moveTo>
                    <a:pt x="16518" y="0"/>
                  </a:moveTo>
                  <a:cubicBezTo>
                    <a:pt x="14758" y="0"/>
                    <a:pt x="12862" y="1051"/>
                    <a:pt x="11237" y="2198"/>
                  </a:cubicBezTo>
                  <a:cubicBezTo>
                    <a:pt x="4127" y="7550"/>
                    <a:pt x="-613" y="18255"/>
                    <a:pt x="64" y="20549"/>
                  </a:cubicBezTo>
                  <a:cubicBezTo>
                    <a:pt x="335" y="21218"/>
                    <a:pt x="809" y="21600"/>
                    <a:pt x="1757" y="21600"/>
                  </a:cubicBezTo>
                  <a:cubicBezTo>
                    <a:pt x="1960" y="21600"/>
                    <a:pt x="2231" y="21600"/>
                    <a:pt x="2434" y="21600"/>
                  </a:cubicBezTo>
                  <a:cubicBezTo>
                    <a:pt x="8393" y="21600"/>
                    <a:pt x="17466" y="13667"/>
                    <a:pt x="19768" y="6881"/>
                  </a:cubicBezTo>
                  <a:cubicBezTo>
                    <a:pt x="20987" y="4205"/>
                    <a:pt x="20242" y="2867"/>
                    <a:pt x="19768" y="2198"/>
                  </a:cubicBezTo>
                  <a:cubicBezTo>
                    <a:pt x="18956" y="573"/>
                    <a:pt x="17805" y="0"/>
                    <a:pt x="1651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0" name="Google Shape;5715;p57"/>
            <p:cNvSpPr/>
            <p:nvPr/>
          </p:nvSpPr>
          <p:spPr>
            <a:xfrm>
              <a:off x="2152700" y="779633"/>
              <a:ext cx="33626" cy="30890"/>
            </a:xfrm>
            <a:custGeom>
              <a:avLst/>
              <a:gdLst/>
              <a:ahLst/>
              <a:cxnLst>
                <a:cxn ang="0">
                  <a:pos x="wd2" y="hd2"/>
                </a:cxn>
                <a:cxn ang="5400000">
                  <a:pos x="wd2" y="hd2"/>
                </a:cxn>
                <a:cxn ang="10800000">
                  <a:pos x="wd2" y="hd2"/>
                </a:cxn>
                <a:cxn ang="16200000">
                  <a:pos x="wd2" y="hd2"/>
                </a:cxn>
              </a:cxnLst>
              <a:rect l="0" t="0" r="r" b="b"/>
              <a:pathLst>
                <a:path w="21135" h="21600" fill="norm" stroke="1" extrusionOk="0">
                  <a:moveTo>
                    <a:pt x="18127" y="0"/>
                  </a:moveTo>
                  <a:cubicBezTo>
                    <a:pt x="17785" y="0"/>
                    <a:pt x="17453" y="133"/>
                    <a:pt x="17188" y="399"/>
                  </a:cubicBezTo>
                  <a:cubicBezTo>
                    <a:pt x="17103" y="532"/>
                    <a:pt x="17009" y="760"/>
                    <a:pt x="17222" y="1158"/>
                  </a:cubicBezTo>
                  <a:cubicBezTo>
                    <a:pt x="17461" y="1595"/>
                    <a:pt x="17726" y="2193"/>
                    <a:pt x="17487" y="2725"/>
                  </a:cubicBezTo>
                  <a:cubicBezTo>
                    <a:pt x="17248" y="3295"/>
                    <a:pt x="16625" y="3428"/>
                    <a:pt x="16027" y="3494"/>
                  </a:cubicBezTo>
                  <a:cubicBezTo>
                    <a:pt x="15072" y="3627"/>
                    <a:pt x="14739" y="3788"/>
                    <a:pt x="14679" y="4320"/>
                  </a:cubicBezTo>
                  <a:cubicBezTo>
                    <a:pt x="14474" y="6048"/>
                    <a:pt x="13220" y="6152"/>
                    <a:pt x="12528" y="6181"/>
                  </a:cubicBezTo>
                  <a:cubicBezTo>
                    <a:pt x="12324" y="6181"/>
                    <a:pt x="12110" y="6247"/>
                    <a:pt x="11931" y="6314"/>
                  </a:cubicBezTo>
                  <a:cubicBezTo>
                    <a:pt x="11931" y="6380"/>
                    <a:pt x="11931" y="6418"/>
                    <a:pt x="11931" y="6485"/>
                  </a:cubicBezTo>
                  <a:cubicBezTo>
                    <a:pt x="12025" y="7016"/>
                    <a:pt x="11812" y="7510"/>
                    <a:pt x="11427" y="7776"/>
                  </a:cubicBezTo>
                  <a:cubicBezTo>
                    <a:pt x="11240" y="7890"/>
                    <a:pt x="11026" y="7947"/>
                    <a:pt x="10787" y="7947"/>
                  </a:cubicBezTo>
                  <a:cubicBezTo>
                    <a:pt x="9635" y="7947"/>
                    <a:pt x="7928" y="6779"/>
                    <a:pt x="6913" y="5982"/>
                  </a:cubicBezTo>
                  <a:cubicBezTo>
                    <a:pt x="6853" y="5944"/>
                    <a:pt x="6785" y="5925"/>
                    <a:pt x="6717" y="5925"/>
                  </a:cubicBezTo>
                  <a:cubicBezTo>
                    <a:pt x="6264" y="5925"/>
                    <a:pt x="5547" y="6665"/>
                    <a:pt x="4848" y="7415"/>
                  </a:cubicBezTo>
                  <a:cubicBezTo>
                    <a:pt x="4011" y="8279"/>
                    <a:pt x="3030" y="9305"/>
                    <a:pt x="1980" y="9608"/>
                  </a:cubicBezTo>
                  <a:cubicBezTo>
                    <a:pt x="1297" y="9808"/>
                    <a:pt x="606" y="10767"/>
                    <a:pt x="222" y="12030"/>
                  </a:cubicBezTo>
                  <a:cubicBezTo>
                    <a:pt x="9" y="12561"/>
                    <a:pt x="-51" y="13159"/>
                    <a:pt x="43" y="13758"/>
                  </a:cubicBezTo>
                  <a:cubicBezTo>
                    <a:pt x="640" y="13691"/>
                    <a:pt x="1144" y="13197"/>
                    <a:pt x="1656" y="12666"/>
                  </a:cubicBezTo>
                  <a:cubicBezTo>
                    <a:pt x="2296" y="12011"/>
                    <a:pt x="3021" y="11289"/>
                    <a:pt x="4054" y="11289"/>
                  </a:cubicBezTo>
                  <a:cubicBezTo>
                    <a:pt x="4122" y="11289"/>
                    <a:pt x="4182" y="11298"/>
                    <a:pt x="4250" y="11298"/>
                  </a:cubicBezTo>
                  <a:cubicBezTo>
                    <a:pt x="4310" y="11308"/>
                    <a:pt x="4361" y="11317"/>
                    <a:pt x="4412" y="11317"/>
                  </a:cubicBezTo>
                  <a:cubicBezTo>
                    <a:pt x="4745" y="11317"/>
                    <a:pt x="4890" y="11128"/>
                    <a:pt x="5146" y="10833"/>
                  </a:cubicBezTo>
                  <a:cubicBezTo>
                    <a:pt x="5564" y="10207"/>
                    <a:pt x="6281" y="9836"/>
                    <a:pt x="6998" y="9836"/>
                  </a:cubicBezTo>
                  <a:cubicBezTo>
                    <a:pt x="7237" y="9836"/>
                    <a:pt x="7510" y="9874"/>
                    <a:pt x="7749" y="9941"/>
                  </a:cubicBezTo>
                  <a:cubicBezTo>
                    <a:pt x="9243" y="10207"/>
                    <a:pt x="9482" y="12229"/>
                    <a:pt x="9780" y="14356"/>
                  </a:cubicBezTo>
                  <a:cubicBezTo>
                    <a:pt x="10079" y="16853"/>
                    <a:pt x="10403" y="18609"/>
                    <a:pt x="11607" y="18847"/>
                  </a:cubicBezTo>
                  <a:cubicBezTo>
                    <a:pt x="12947" y="19046"/>
                    <a:pt x="14201" y="19777"/>
                    <a:pt x="15157" y="20840"/>
                  </a:cubicBezTo>
                  <a:cubicBezTo>
                    <a:pt x="15669" y="21334"/>
                    <a:pt x="15908" y="21600"/>
                    <a:pt x="16352" y="21600"/>
                  </a:cubicBezTo>
                  <a:cubicBezTo>
                    <a:pt x="16565" y="21173"/>
                    <a:pt x="16207" y="19378"/>
                    <a:pt x="16027" y="18410"/>
                  </a:cubicBezTo>
                  <a:cubicBezTo>
                    <a:pt x="15788" y="17479"/>
                    <a:pt x="15669" y="16520"/>
                    <a:pt x="15635" y="15552"/>
                  </a:cubicBezTo>
                  <a:cubicBezTo>
                    <a:pt x="15754" y="14223"/>
                    <a:pt x="16949" y="14128"/>
                    <a:pt x="17939" y="14023"/>
                  </a:cubicBezTo>
                  <a:cubicBezTo>
                    <a:pt x="18895" y="13928"/>
                    <a:pt x="20030" y="13824"/>
                    <a:pt x="20747" y="12894"/>
                  </a:cubicBezTo>
                  <a:cubicBezTo>
                    <a:pt x="21549" y="11830"/>
                    <a:pt x="20952" y="9305"/>
                    <a:pt x="20354" y="6846"/>
                  </a:cubicBezTo>
                  <a:cubicBezTo>
                    <a:pt x="19936" y="5118"/>
                    <a:pt x="19518" y="3323"/>
                    <a:pt x="19518" y="1794"/>
                  </a:cubicBezTo>
                  <a:cubicBezTo>
                    <a:pt x="19518" y="930"/>
                    <a:pt x="19194" y="332"/>
                    <a:pt x="18622" y="95"/>
                  </a:cubicBezTo>
                  <a:cubicBezTo>
                    <a:pt x="18468" y="28"/>
                    <a:pt x="18297" y="0"/>
                    <a:pt x="1812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1" name="Google Shape;5716;p57"/>
            <p:cNvSpPr/>
            <p:nvPr/>
          </p:nvSpPr>
          <p:spPr>
            <a:xfrm>
              <a:off x="2138986" y="749367"/>
              <a:ext cx="12701" cy="12701"/>
            </a:xfrm>
            <a:custGeom>
              <a:avLst/>
              <a:gdLst/>
              <a:ahLst/>
              <a:cxnLst>
                <a:cxn ang="0">
                  <a:pos x="wd2" y="hd2"/>
                </a:cxn>
                <a:cxn ang="5400000">
                  <a:pos x="wd2" y="hd2"/>
                </a:cxn>
                <a:cxn ang="10800000">
                  <a:pos x="wd2" y="hd2"/>
                </a:cxn>
                <a:cxn ang="16200000">
                  <a:pos x="wd2" y="hd2"/>
                </a:cxn>
              </a:cxnLst>
              <a:rect l="0" t="0" r="r" b="b"/>
              <a:pathLst>
                <a:path w="21513" h="21600" fill="norm" stroke="1" extrusionOk="0">
                  <a:moveTo>
                    <a:pt x="0" y="0"/>
                  </a:moveTo>
                  <a:cubicBezTo>
                    <a:pt x="1519" y="6503"/>
                    <a:pt x="4842" y="16871"/>
                    <a:pt x="10966" y="20372"/>
                  </a:cubicBezTo>
                  <a:cubicBezTo>
                    <a:pt x="12485" y="21191"/>
                    <a:pt x="14194" y="21600"/>
                    <a:pt x="15903" y="21600"/>
                  </a:cubicBezTo>
                  <a:cubicBezTo>
                    <a:pt x="17233" y="21600"/>
                    <a:pt x="18562" y="21327"/>
                    <a:pt x="19796" y="20872"/>
                  </a:cubicBezTo>
                  <a:cubicBezTo>
                    <a:pt x="21600" y="20372"/>
                    <a:pt x="21600" y="19736"/>
                    <a:pt x="21458" y="19281"/>
                  </a:cubicBezTo>
                  <a:cubicBezTo>
                    <a:pt x="20793" y="13869"/>
                    <a:pt x="6836" y="332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2" name="Google Shape;5717;p57"/>
            <p:cNvSpPr/>
            <p:nvPr/>
          </p:nvSpPr>
          <p:spPr>
            <a:xfrm>
              <a:off x="2151913" y="745703"/>
              <a:ext cx="27244" cy="31419"/>
            </a:xfrm>
            <a:custGeom>
              <a:avLst/>
              <a:gdLst/>
              <a:ahLst/>
              <a:cxnLst>
                <a:cxn ang="0">
                  <a:pos x="wd2" y="hd2"/>
                </a:cxn>
                <a:cxn ang="5400000">
                  <a:pos x="wd2" y="hd2"/>
                </a:cxn>
                <a:cxn ang="10800000">
                  <a:pos x="wd2" y="hd2"/>
                </a:cxn>
                <a:cxn ang="16200000">
                  <a:pos x="wd2" y="hd2"/>
                </a:cxn>
              </a:cxnLst>
              <a:rect l="0" t="0" r="r" b="b"/>
              <a:pathLst>
                <a:path w="21131" h="21600" fill="norm" stroke="1" extrusionOk="0">
                  <a:moveTo>
                    <a:pt x="4107" y="0"/>
                  </a:moveTo>
                  <a:cubicBezTo>
                    <a:pt x="3096" y="0"/>
                    <a:pt x="2106" y="177"/>
                    <a:pt x="1327" y="579"/>
                  </a:cubicBezTo>
                  <a:cubicBezTo>
                    <a:pt x="916" y="812"/>
                    <a:pt x="474" y="943"/>
                    <a:pt x="0" y="971"/>
                  </a:cubicBezTo>
                  <a:cubicBezTo>
                    <a:pt x="147" y="1139"/>
                    <a:pt x="326" y="1297"/>
                    <a:pt x="442" y="1466"/>
                  </a:cubicBezTo>
                  <a:cubicBezTo>
                    <a:pt x="895" y="1895"/>
                    <a:pt x="1180" y="2194"/>
                    <a:pt x="1896" y="2194"/>
                  </a:cubicBezTo>
                  <a:cubicBezTo>
                    <a:pt x="2054" y="2194"/>
                    <a:pt x="2233" y="2175"/>
                    <a:pt x="2433" y="2147"/>
                  </a:cubicBezTo>
                  <a:cubicBezTo>
                    <a:pt x="2654" y="2119"/>
                    <a:pt x="2875" y="2110"/>
                    <a:pt x="3107" y="2110"/>
                  </a:cubicBezTo>
                  <a:cubicBezTo>
                    <a:pt x="5613" y="2110"/>
                    <a:pt x="8257" y="3836"/>
                    <a:pt x="9436" y="5190"/>
                  </a:cubicBezTo>
                  <a:cubicBezTo>
                    <a:pt x="10247" y="6105"/>
                    <a:pt x="10468" y="6926"/>
                    <a:pt x="10173" y="7542"/>
                  </a:cubicBezTo>
                  <a:cubicBezTo>
                    <a:pt x="9689" y="8457"/>
                    <a:pt x="10173" y="11005"/>
                    <a:pt x="10721" y="11397"/>
                  </a:cubicBezTo>
                  <a:lnTo>
                    <a:pt x="10763" y="11332"/>
                  </a:lnTo>
                  <a:cubicBezTo>
                    <a:pt x="11237" y="10977"/>
                    <a:pt x="11827" y="10781"/>
                    <a:pt x="12459" y="10781"/>
                  </a:cubicBezTo>
                  <a:cubicBezTo>
                    <a:pt x="13048" y="10781"/>
                    <a:pt x="13607" y="10940"/>
                    <a:pt x="14049" y="11304"/>
                  </a:cubicBezTo>
                  <a:cubicBezTo>
                    <a:pt x="14818" y="11920"/>
                    <a:pt x="15186" y="13134"/>
                    <a:pt x="14196" y="14403"/>
                  </a:cubicBezTo>
                  <a:cubicBezTo>
                    <a:pt x="13638" y="15122"/>
                    <a:pt x="14123" y="15878"/>
                    <a:pt x="15334" y="17278"/>
                  </a:cubicBezTo>
                  <a:cubicBezTo>
                    <a:pt x="16071" y="18165"/>
                    <a:pt x="16956" y="19173"/>
                    <a:pt x="17177" y="20321"/>
                  </a:cubicBezTo>
                  <a:cubicBezTo>
                    <a:pt x="17240" y="21143"/>
                    <a:pt x="17988" y="21600"/>
                    <a:pt x="18735" y="21600"/>
                  </a:cubicBezTo>
                  <a:cubicBezTo>
                    <a:pt x="19325" y="21600"/>
                    <a:pt x="19925" y="21320"/>
                    <a:pt x="20199" y="20713"/>
                  </a:cubicBezTo>
                  <a:cubicBezTo>
                    <a:pt x="20642" y="19696"/>
                    <a:pt x="19725" y="18809"/>
                    <a:pt x="18725" y="18809"/>
                  </a:cubicBezTo>
                  <a:cubicBezTo>
                    <a:pt x="18377" y="18809"/>
                    <a:pt x="18009" y="18921"/>
                    <a:pt x="17693" y="19173"/>
                  </a:cubicBezTo>
                  <a:cubicBezTo>
                    <a:pt x="17366" y="17409"/>
                    <a:pt x="17956" y="16989"/>
                    <a:pt x="19357" y="16205"/>
                  </a:cubicBezTo>
                  <a:cubicBezTo>
                    <a:pt x="19683" y="16037"/>
                    <a:pt x="20094" y="15813"/>
                    <a:pt x="20536" y="15551"/>
                  </a:cubicBezTo>
                  <a:cubicBezTo>
                    <a:pt x="21600" y="14898"/>
                    <a:pt x="21158" y="13983"/>
                    <a:pt x="19831" y="11892"/>
                  </a:cubicBezTo>
                  <a:cubicBezTo>
                    <a:pt x="19462" y="11332"/>
                    <a:pt x="19094" y="10744"/>
                    <a:pt x="18767" y="10128"/>
                  </a:cubicBezTo>
                  <a:cubicBezTo>
                    <a:pt x="18209" y="9110"/>
                    <a:pt x="16850" y="8756"/>
                    <a:pt x="15523" y="8392"/>
                  </a:cubicBezTo>
                  <a:cubicBezTo>
                    <a:pt x="13975" y="7972"/>
                    <a:pt x="12195" y="7477"/>
                    <a:pt x="12195" y="5778"/>
                  </a:cubicBezTo>
                  <a:cubicBezTo>
                    <a:pt x="12195" y="4667"/>
                    <a:pt x="11163" y="3976"/>
                    <a:pt x="10131" y="3295"/>
                  </a:cubicBezTo>
                  <a:cubicBezTo>
                    <a:pt x="9247" y="2707"/>
                    <a:pt x="8404" y="2147"/>
                    <a:pt x="8288" y="1335"/>
                  </a:cubicBezTo>
                  <a:cubicBezTo>
                    <a:pt x="8288" y="1232"/>
                    <a:pt x="8067" y="943"/>
                    <a:pt x="7372" y="644"/>
                  </a:cubicBezTo>
                  <a:cubicBezTo>
                    <a:pt x="6477" y="243"/>
                    <a:pt x="5276" y="0"/>
                    <a:pt x="410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3" name="Google Shape;5718;p57"/>
            <p:cNvSpPr/>
            <p:nvPr/>
          </p:nvSpPr>
          <p:spPr>
            <a:xfrm>
              <a:off x="2151870" y="763775"/>
              <a:ext cx="14421" cy="20245"/>
            </a:xfrm>
            <a:custGeom>
              <a:avLst/>
              <a:gdLst/>
              <a:ahLst/>
              <a:cxnLst>
                <a:cxn ang="0">
                  <a:pos x="wd2" y="hd2"/>
                </a:cxn>
                <a:cxn ang="5400000">
                  <a:pos x="wd2" y="hd2"/>
                </a:cxn>
                <a:cxn ang="10800000">
                  <a:pos x="wd2" y="hd2"/>
                </a:cxn>
                <a:cxn ang="16200000">
                  <a:pos x="wd2" y="hd2"/>
                </a:cxn>
              </a:cxnLst>
              <a:rect l="0" t="0" r="r" b="b"/>
              <a:pathLst>
                <a:path w="20743" h="21600" fill="norm" stroke="1" extrusionOk="0">
                  <a:moveTo>
                    <a:pt x="2367" y="0"/>
                  </a:moveTo>
                  <a:cubicBezTo>
                    <a:pt x="2211" y="0"/>
                    <a:pt x="2055" y="14"/>
                    <a:pt x="1899" y="29"/>
                  </a:cubicBezTo>
                  <a:cubicBezTo>
                    <a:pt x="258" y="232"/>
                    <a:pt x="-484" y="3332"/>
                    <a:pt x="336" y="6273"/>
                  </a:cubicBezTo>
                  <a:cubicBezTo>
                    <a:pt x="785" y="8142"/>
                    <a:pt x="1645" y="8909"/>
                    <a:pt x="2016" y="8909"/>
                  </a:cubicBezTo>
                  <a:cubicBezTo>
                    <a:pt x="2016" y="8909"/>
                    <a:pt x="2035" y="8909"/>
                    <a:pt x="2035" y="8909"/>
                  </a:cubicBezTo>
                  <a:cubicBezTo>
                    <a:pt x="2309" y="8852"/>
                    <a:pt x="2719" y="8808"/>
                    <a:pt x="3207" y="8808"/>
                  </a:cubicBezTo>
                  <a:cubicBezTo>
                    <a:pt x="5531" y="8605"/>
                    <a:pt x="6547" y="8344"/>
                    <a:pt x="6683" y="7388"/>
                  </a:cubicBezTo>
                  <a:cubicBezTo>
                    <a:pt x="6820" y="6418"/>
                    <a:pt x="7445" y="6113"/>
                    <a:pt x="7992" y="6070"/>
                  </a:cubicBezTo>
                  <a:lnTo>
                    <a:pt x="8324" y="6070"/>
                  </a:lnTo>
                  <a:cubicBezTo>
                    <a:pt x="8949" y="6070"/>
                    <a:pt x="9554" y="6374"/>
                    <a:pt x="10043" y="7084"/>
                  </a:cubicBezTo>
                  <a:cubicBezTo>
                    <a:pt x="11000" y="8446"/>
                    <a:pt x="12425" y="12604"/>
                    <a:pt x="9828" y="14487"/>
                  </a:cubicBezTo>
                  <a:cubicBezTo>
                    <a:pt x="8402" y="15544"/>
                    <a:pt x="7777" y="17935"/>
                    <a:pt x="8539" y="19760"/>
                  </a:cubicBezTo>
                  <a:cubicBezTo>
                    <a:pt x="8734" y="20629"/>
                    <a:pt x="9632" y="21339"/>
                    <a:pt x="10785" y="21586"/>
                  </a:cubicBezTo>
                  <a:cubicBezTo>
                    <a:pt x="10824" y="21600"/>
                    <a:pt x="10882" y="21600"/>
                    <a:pt x="10941" y="21600"/>
                  </a:cubicBezTo>
                  <a:cubicBezTo>
                    <a:pt x="11488" y="21600"/>
                    <a:pt x="12660" y="21107"/>
                    <a:pt x="14202" y="19862"/>
                  </a:cubicBezTo>
                  <a:cubicBezTo>
                    <a:pt x="18108" y="16559"/>
                    <a:pt x="21116" y="11184"/>
                    <a:pt x="20706" y="10228"/>
                  </a:cubicBezTo>
                  <a:cubicBezTo>
                    <a:pt x="20628" y="10170"/>
                    <a:pt x="20628" y="10126"/>
                    <a:pt x="20569" y="10068"/>
                  </a:cubicBezTo>
                  <a:cubicBezTo>
                    <a:pt x="20159" y="10126"/>
                    <a:pt x="19808" y="10170"/>
                    <a:pt x="19397" y="10329"/>
                  </a:cubicBezTo>
                  <a:cubicBezTo>
                    <a:pt x="19026" y="10416"/>
                    <a:pt x="18519" y="10546"/>
                    <a:pt x="18011" y="10546"/>
                  </a:cubicBezTo>
                  <a:cubicBezTo>
                    <a:pt x="17620" y="10546"/>
                    <a:pt x="17230" y="10474"/>
                    <a:pt x="16878" y="10228"/>
                  </a:cubicBezTo>
                  <a:cubicBezTo>
                    <a:pt x="15980" y="9721"/>
                    <a:pt x="16331" y="8707"/>
                    <a:pt x="16468" y="8243"/>
                  </a:cubicBezTo>
                  <a:cubicBezTo>
                    <a:pt x="16605" y="7939"/>
                    <a:pt x="16194" y="6925"/>
                    <a:pt x="14007" y="5201"/>
                  </a:cubicBezTo>
                  <a:cubicBezTo>
                    <a:pt x="10414" y="2405"/>
                    <a:pt x="4906" y="0"/>
                    <a:pt x="236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4" name="Google Shape;5719;p57"/>
            <p:cNvSpPr/>
            <p:nvPr/>
          </p:nvSpPr>
          <p:spPr>
            <a:xfrm>
              <a:off x="2137638" y="713212"/>
              <a:ext cx="17179" cy="34258"/>
            </a:xfrm>
            <a:custGeom>
              <a:avLst/>
              <a:gdLst/>
              <a:ahLst/>
              <a:cxnLst>
                <a:cxn ang="0">
                  <a:pos x="wd2" y="hd2"/>
                </a:cxn>
                <a:cxn ang="5400000">
                  <a:pos x="wd2" y="hd2"/>
                </a:cxn>
                <a:cxn ang="10800000">
                  <a:pos x="wd2" y="hd2"/>
                </a:cxn>
                <a:cxn ang="16200000">
                  <a:pos x="wd2" y="hd2"/>
                </a:cxn>
              </a:cxnLst>
              <a:rect l="0" t="0" r="r" b="b"/>
              <a:pathLst>
                <a:path w="20486" h="21600" fill="norm" stroke="1" extrusionOk="0">
                  <a:moveTo>
                    <a:pt x="7826" y="0"/>
                  </a:moveTo>
                  <a:cubicBezTo>
                    <a:pt x="7016" y="0"/>
                    <a:pt x="6320" y="68"/>
                    <a:pt x="5802" y="248"/>
                  </a:cubicBezTo>
                  <a:cubicBezTo>
                    <a:pt x="4199" y="762"/>
                    <a:pt x="4604" y="4657"/>
                    <a:pt x="4782" y="6755"/>
                  </a:cubicBezTo>
                  <a:cubicBezTo>
                    <a:pt x="5057" y="9726"/>
                    <a:pt x="5057" y="10710"/>
                    <a:pt x="4086" y="11130"/>
                  </a:cubicBezTo>
                  <a:cubicBezTo>
                    <a:pt x="3632" y="11327"/>
                    <a:pt x="3179" y="11404"/>
                    <a:pt x="2726" y="11404"/>
                  </a:cubicBezTo>
                  <a:cubicBezTo>
                    <a:pt x="1705" y="11404"/>
                    <a:pt x="782" y="10993"/>
                    <a:pt x="183" y="10744"/>
                  </a:cubicBezTo>
                  <a:lnTo>
                    <a:pt x="70" y="10684"/>
                  </a:lnTo>
                  <a:cubicBezTo>
                    <a:pt x="-270" y="12148"/>
                    <a:pt x="685" y="15504"/>
                    <a:pt x="1657" y="15958"/>
                  </a:cubicBezTo>
                  <a:cubicBezTo>
                    <a:pt x="2790" y="15958"/>
                    <a:pt x="3810" y="16258"/>
                    <a:pt x="4490" y="16737"/>
                  </a:cubicBezTo>
                  <a:cubicBezTo>
                    <a:pt x="5624" y="17576"/>
                    <a:pt x="5802" y="18860"/>
                    <a:pt x="4944" y="20273"/>
                  </a:cubicBezTo>
                  <a:cubicBezTo>
                    <a:pt x="4555" y="20932"/>
                    <a:pt x="5009" y="21172"/>
                    <a:pt x="5170" y="21232"/>
                  </a:cubicBezTo>
                  <a:cubicBezTo>
                    <a:pt x="5640" y="21480"/>
                    <a:pt x="6563" y="21600"/>
                    <a:pt x="7729" y="21600"/>
                  </a:cubicBezTo>
                  <a:cubicBezTo>
                    <a:pt x="9105" y="21600"/>
                    <a:pt x="10805" y="21437"/>
                    <a:pt x="12489" y="21112"/>
                  </a:cubicBezTo>
                  <a:cubicBezTo>
                    <a:pt x="13153" y="20958"/>
                    <a:pt x="13882" y="20864"/>
                    <a:pt x="14627" y="20864"/>
                  </a:cubicBezTo>
                  <a:cubicBezTo>
                    <a:pt x="14902" y="20864"/>
                    <a:pt x="15161" y="20881"/>
                    <a:pt x="15436" y="20898"/>
                  </a:cubicBezTo>
                  <a:cubicBezTo>
                    <a:pt x="14983" y="20393"/>
                    <a:pt x="14756" y="19819"/>
                    <a:pt x="14756" y="19254"/>
                  </a:cubicBezTo>
                  <a:cubicBezTo>
                    <a:pt x="14643" y="18321"/>
                    <a:pt x="14465" y="17277"/>
                    <a:pt x="13331" y="16617"/>
                  </a:cubicBezTo>
                  <a:cubicBezTo>
                    <a:pt x="9931" y="14665"/>
                    <a:pt x="14303" y="12148"/>
                    <a:pt x="17816" y="10111"/>
                  </a:cubicBezTo>
                  <a:cubicBezTo>
                    <a:pt x="18318" y="9811"/>
                    <a:pt x="18885" y="9512"/>
                    <a:pt x="19338" y="9212"/>
                  </a:cubicBezTo>
                  <a:cubicBezTo>
                    <a:pt x="21330" y="8013"/>
                    <a:pt x="20310" y="6156"/>
                    <a:pt x="19403" y="4503"/>
                  </a:cubicBezTo>
                  <a:cubicBezTo>
                    <a:pt x="18836" y="3484"/>
                    <a:pt x="18383" y="2585"/>
                    <a:pt x="18545" y="1866"/>
                  </a:cubicBezTo>
                  <a:cubicBezTo>
                    <a:pt x="18723" y="1507"/>
                    <a:pt x="18772" y="1122"/>
                    <a:pt x="18772" y="728"/>
                  </a:cubicBezTo>
                  <a:lnTo>
                    <a:pt x="18610" y="788"/>
                  </a:lnTo>
                  <a:cubicBezTo>
                    <a:pt x="18205" y="907"/>
                    <a:pt x="17735" y="959"/>
                    <a:pt x="17201" y="959"/>
                  </a:cubicBezTo>
                  <a:cubicBezTo>
                    <a:pt x="16149" y="959"/>
                    <a:pt x="14837" y="771"/>
                    <a:pt x="13218" y="548"/>
                  </a:cubicBezTo>
                  <a:cubicBezTo>
                    <a:pt x="11469" y="291"/>
                    <a:pt x="9445" y="0"/>
                    <a:pt x="782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5" name="Google Shape;5720;p57"/>
            <p:cNvSpPr/>
            <p:nvPr/>
          </p:nvSpPr>
          <p:spPr>
            <a:xfrm>
              <a:off x="2118919" y="769599"/>
              <a:ext cx="14642" cy="19159"/>
            </a:xfrm>
            <a:custGeom>
              <a:avLst/>
              <a:gdLst/>
              <a:ahLst/>
              <a:cxnLst>
                <a:cxn ang="0">
                  <a:pos x="wd2" y="hd2"/>
                </a:cxn>
                <a:cxn ang="5400000">
                  <a:pos x="wd2" y="hd2"/>
                </a:cxn>
                <a:cxn ang="10800000">
                  <a:pos x="wd2" y="hd2"/>
                </a:cxn>
                <a:cxn ang="16200000">
                  <a:pos x="wd2" y="hd2"/>
                </a:cxn>
              </a:cxnLst>
              <a:rect l="0" t="0" r="r" b="b"/>
              <a:pathLst>
                <a:path w="20540" h="21600" fill="norm" stroke="1" extrusionOk="0">
                  <a:moveTo>
                    <a:pt x="19410" y="0"/>
                  </a:moveTo>
                  <a:cubicBezTo>
                    <a:pt x="18667" y="964"/>
                    <a:pt x="18000" y="1929"/>
                    <a:pt x="17467" y="2955"/>
                  </a:cubicBezTo>
                  <a:cubicBezTo>
                    <a:pt x="16267" y="5098"/>
                    <a:pt x="14800" y="7180"/>
                    <a:pt x="13067" y="9108"/>
                  </a:cubicBezTo>
                  <a:cubicBezTo>
                    <a:pt x="11600" y="10609"/>
                    <a:pt x="9676" y="12323"/>
                    <a:pt x="7543" y="14145"/>
                  </a:cubicBezTo>
                  <a:cubicBezTo>
                    <a:pt x="4933" y="16456"/>
                    <a:pt x="667" y="20100"/>
                    <a:pt x="0" y="21600"/>
                  </a:cubicBezTo>
                  <a:cubicBezTo>
                    <a:pt x="1733" y="20804"/>
                    <a:pt x="5600" y="17207"/>
                    <a:pt x="8210" y="14742"/>
                  </a:cubicBezTo>
                  <a:cubicBezTo>
                    <a:pt x="11333" y="11849"/>
                    <a:pt x="14533" y="8787"/>
                    <a:pt x="16876" y="7455"/>
                  </a:cubicBezTo>
                  <a:cubicBezTo>
                    <a:pt x="21600" y="4715"/>
                    <a:pt x="20933" y="2633"/>
                    <a:pt x="1941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6" name="Google Shape;5721;p57"/>
            <p:cNvSpPr/>
            <p:nvPr/>
          </p:nvSpPr>
          <p:spPr>
            <a:xfrm>
              <a:off x="2295509" y="874323"/>
              <a:ext cx="69152" cy="57610"/>
            </a:xfrm>
            <a:custGeom>
              <a:avLst/>
              <a:gdLst/>
              <a:ahLst/>
              <a:cxnLst>
                <a:cxn ang="0">
                  <a:pos x="wd2" y="hd2"/>
                </a:cxn>
                <a:cxn ang="5400000">
                  <a:pos x="wd2" y="hd2"/>
                </a:cxn>
                <a:cxn ang="10800000">
                  <a:pos x="wd2" y="hd2"/>
                </a:cxn>
                <a:cxn ang="16200000">
                  <a:pos x="wd2" y="hd2"/>
                </a:cxn>
              </a:cxnLst>
              <a:rect l="0" t="0" r="r" b="b"/>
              <a:pathLst>
                <a:path w="21583" h="21600" fill="norm" stroke="1" extrusionOk="0">
                  <a:moveTo>
                    <a:pt x="0" y="0"/>
                  </a:moveTo>
                  <a:lnTo>
                    <a:pt x="0" y="16927"/>
                  </a:lnTo>
                  <a:cubicBezTo>
                    <a:pt x="653" y="17426"/>
                    <a:pt x="1407" y="17731"/>
                    <a:pt x="2195" y="17767"/>
                  </a:cubicBezTo>
                  <a:cubicBezTo>
                    <a:pt x="2276" y="17772"/>
                    <a:pt x="2352" y="17772"/>
                    <a:pt x="2428" y="17772"/>
                  </a:cubicBezTo>
                  <a:cubicBezTo>
                    <a:pt x="4128" y="17772"/>
                    <a:pt x="4323" y="17013"/>
                    <a:pt x="4462" y="16499"/>
                  </a:cubicBezTo>
                  <a:cubicBezTo>
                    <a:pt x="4522" y="16234"/>
                    <a:pt x="4628" y="15842"/>
                    <a:pt x="5001" y="15842"/>
                  </a:cubicBezTo>
                  <a:cubicBezTo>
                    <a:pt x="5191" y="15842"/>
                    <a:pt x="5369" y="15430"/>
                    <a:pt x="5577" y="15002"/>
                  </a:cubicBezTo>
                  <a:cubicBezTo>
                    <a:pt x="5742" y="14610"/>
                    <a:pt x="5933" y="14239"/>
                    <a:pt x="6158" y="13898"/>
                  </a:cubicBezTo>
                  <a:cubicBezTo>
                    <a:pt x="6395" y="13552"/>
                    <a:pt x="6840" y="13399"/>
                    <a:pt x="7391" y="13399"/>
                  </a:cubicBezTo>
                  <a:cubicBezTo>
                    <a:pt x="8603" y="13399"/>
                    <a:pt x="10315" y="14147"/>
                    <a:pt x="11408" y="15165"/>
                  </a:cubicBezTo>
                  <a:cubicBezTo>
                    <a:pt x="12001" y="15715"/>
                    <a:pt x="12595" y="16606"/>
                    <a:pt x="13218" y="17553"/>
                  </a:cubicBezTo>
                  <a:cubicBezTo>
                    <a:pt x="14167" y="18978"/>
                    <a:pt x="15222" y="20567"/>
                    <a:pt x="16099" y="20567"/>
                  </a:cubicBezTo>
                  <a:cubicBezTo>
                    <a:pt x="16154" y="20567"/>
                    <a:pt x="16205" y="20561"/>
                    <a:pt x="16260" y="20546"/>
                  </a:cubicBezTo>
                  <a:cubicBezTo>
                    <a:pt x="16468" y="20495"/>
                    <a:pt x="16676" y="20460"/>
                    <a:pt x="16883" y="20460"/>
                  </a:cubicBezTo>
                  <a:cubicBezTo>
                    <a:pt x="17655" y="20460"/>
                    <a:pt x="18409" y="20780"/>
                    <a:pt x="19151" y="21065"/>
                  </a:cubicBezTo>
                  <a:cubicBezTo>
                    <a:pt x="19850" y="21351"/>
                    <a:pt x="20469" y="21600"/>
                    <a:pt x="21058" y="21600"/>
                  </a:cubicBezTo>
                  <a:cubicBezTo>
                    <a:pt x="21096" y="21600"/>
                    <a:pt x="21134" y="21600"/>
                    <a:pt x="21168" y="21600"/>
                  </a:cubicBezTo>
                  <a:cubicBezTo>
                    <a:pt x="21511" y="21580"/>
                    <a:pt x="21583" y="21493"/>
                    <a:pt x="21583" y="21493"/>
                  </a:cubicBezTo>
                  <a:cubicBezTo>
                    <a:pt x="21600" y="21315"/>
                    <a:pt x="21066" y="20689"/>
                    <a:pt x="20723" y="20511"/>
                  </a:cubicBezTo>
                  <a:cubicBezTo>
                    <a:pt x="20473" y="20388"/>
                    <a:pt x="18812" y="19284"/>
                    <a:pt x="18913" y="18281"/>
                  </a:cubicBezTo>
                  <a:cubicBezTo>
                    <a:pt x="18854" y="18174"/>
                    <a:pt x="18456" y="18052"/>
                    <a:pt x="18172" y="17960"/>
                  </a:cubicBezTo>
                  <a:cubicBezTo>
                    <a:pt x="17655" y="17818"/>
                    <a:pt x="17163" y="17604"/>
                    <a:pt x="16705" y="17283"/>
                  </a:cubicBezTo>
                  <a:cubicBezTo>
                    <a:pt x="16154" y="16855"/>
                    <a:pt x="15976" y="16036"/>
                    <a:pt x="15798" y="15252"/>
                  </a:cubicBezTo>
                  <a:cubicBezTo>
                    <a:pt x="15650" y="14524"/>
                    <a:pt x="15502" y="13847"/>
                    <a:pt x="15087" y="13613"/>
                  </a:cubicBezTo>
                  <a:cubicBezTo>
                    <a:pt x="14345" y="13185"/>
                    <a:pt x="13603" y="12080"/>
                    <a:pt x="13769" y="11296"/>
                  </a:cubicBezTo>
                  <a:cubicBezTo>
                    <a:pt x="13811" y="11093"/>
                    <a:pt x="13976" y="10655"/>
                    <a:pt x="14599" y="10655"/>
                  </a:cubicBezTo>
                  <a:cubicBezTo>
                    <a:pt x="14620" y="10655"/>
                    <a:pt x="14646" y="10655"/>
                    <a:pt x="14671" y="10655"/>
                  </a:cubicBezTo>
                  <a:cubicBezTo>
                    <a:pt x="14731" y="10660"/>
                    <a:pt x="14786" y="10660"/>
                    <a:pt x="14841" y="10660"/>
                  </a:cubicBezTo>
                  <a:cubicBezTo>
                    <a:pt x="15231" y="10660"/>
                    <a:pt x="15417" y="10553"/>
                    <a:pt x="15459" y="10441"/>
                  </a:cubicBezTo>
                  <a:cubicBezTo>
                    <a:pt x="15489" y="10319"/>
                    <a:pt x="15442" y="9978"/>
                    <a:pt x="14955" y="9428"/>
                  </a:cubicBezTo>
                  <a:cubicBezTo>
                    <a:pt x="14612" y="9051"/>
                    <a:pt x="13811" y="8731"/>
                    <a:pt x="13052" y="8410"/>
                  </a:cubicBezTo>
                  <a:cubicBezTo>
                    <a:pt x="11734" y="7875"/>
                    <a:pt x="10370" y="7320"/>
                    <a:pt x="10264" y="6180"/>
                  </a:cubicBezTo>
                  <a:cubicBezTo>
                    <a:pt x="10162" y="4989"/>
                    <a:pt x="4420" y="1283"/>
                    <a:pt x="1365" y="463"/>
                  </a:cubicBezTo>
                  <a:cubicBezTo>
                    <a:pt x="992" y="372"/>
                    <a:pt x="547" y="214"/>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7" name="Google Shape;5722;p57"/>
            <p:cNvSpPr/>
            <p:nvPr/>
          </p:nvSpPr>
          <p:spPr>
            <a:xfrm>
              <a:off x="1847218" y="780489"/>
              <a:ext cx="13747" cy="26667"/>
            </a:xfrm>
            <a:custGeom>
              <a:avLst/>
              <a:gdLst/>
              <a:ahLst/>
              <a:cxnLst>
                <a:cxn ang="0">
                  <a:pos x="wd2" y="hd2"/>
                </a:cxn>
                <a:cxn ang="5400000">
                  <a:pos x="wd2" y="hd2"/>
                </a:cxn>
                <a:cxn ang="10800000">
                  <a:pos x="wd2" y="hd2"/>
                </a:cxn>
                <a:cxn ang="16200000">
                  <a:pos x="wd2" y="hd2"/>
                </a:cxn>
              </a:cxnLst>
              <a:rect l="0" t="0" r="r" b="b"/>
              <a:pathLst>
                <a:path w="20886" h="21600" fill="norm" stroke="1" extrusionOk="0">
                  <a:moveTo>
                    <a:pt x="3985" y="0"/>
                  </a:moveTo>
                  <a:cubicBezTo>
                    <a:pt x="3118" y="110"/>
                    <a:pt x="2747" y="1342"/>
                    <a:pt x="2396" y="2387"/>
                  </a:cubicBezTo>
                  <a:cubicBezTo>
                    <a:pt x="2169" y="3354"/>
                    <a:pt x="1736" y="4278"/>
                    <a:pt x="1159" y="5202"/>
                  </a:cubicBezTo>
                  <a:cubicBezTo>
                    <a:pt x="-430" y="7358"/>
                    <a:pt x="-141" y="9546"/>
                    <a:pt x="581" y="12857"/>
                  </a:cubicBezTo>
                  <a:cubicBezTo>
                    <a:pt x="663" y="13440"/>
                    <a:pt x="725" y="14055"/>
                    <a:pt x="808" y="14627"/>
                  </a:cubicBezTo>
                  <a:cubicBezTo>
                    <a:pt x="1159" y="17399"/>
                    <a:pt x="1447" y="19785"/>
                    <a:pt x="5635" y="21215"/>
                  </a:cubicBezTo>
                  <a:cubicBezTo>
                    <a:pt x="6419" y="21490"/>
                    <a:pt x="7244" y="21600"/>
                    <a:pt x="8070" y="21600"/>
                  </a:cubicBezTo>
                  <a:cubicBezTo>
                    <a:pt x="9308" y="21600"/>
                    <a:pt x="10545" y="21358"/>
                    <a:pt x="11494" y="21094"/>
                  </a:cubicBezTo>
                  <a:cubicBezTo>
                    <a:pt x="16466" y="19708"/>
                    <a:pt x="20675" y="16211"/>
                    <a:pt x="20881" y="13286"/>
                  </a:cubicBezTo>
                  <a:cubicBezTo>
                    <a:pt x="21170" y="8897"/>
                    <a:pt x="6791" y="495"/>
                    <a:pt x="398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8" name="Google Shape;5723;p57"/>
            <p:cNvSpPr/>
            <p:nvPr/>
          </p:nvSpPr>
          <p:spPr>
            <a:xfrm>
              <a:off x="1571772" y="942007"/>
              <a:ext cx="51891" cy="102864"/>
            </a:xfrm>
            <a:custGeom>
              <a:avLst/>
              <a:gdLst/>
              <a:ahLst/>
              <a:cxnLst>
                <a:cxn ang="0">
                  <a:pos x="wd2" y="hd2"/>
                </a:cxn>
                <a:cxn ang="5400000">
                  <a:pos x="wd2" y="hd2"/>
                </a:cxn>
                <a:cxn ang="10800000">
                  <a:pos x="wd2" y="hd2"/>
                </a:cxn>
                <a:cxn ang="16200000">
                  <a:pos x="wd2" y="hd2"/>
                </a:cxn>
              </a:cxnLst>
              <a:rect l="0" t="0" r="r" b="b"/>
              <a:pathLst>
                <a:path w="21129" h="21600" fill="norm" stroke="1" extrusionOk="0">
                  <a:moveTo>
                    <a:pt x="17847" y="0"/>
                  </a:moveTo>
                  <a:lnTo>
                    <a:pt x="17769" y="88"/>
                  </a:lnTo>
                  <a:cubicBezTo>
                    <a:pt x="17692" y="248"/>
                    <a:pt x="17537" y="388"/>
                    <a:pt x="17360" y="507"/>
                  </a:cubicBezTo>
                  <a:cubicBezTo>
                    <a:pt x="17128" y="627"/>
                    <a:pt x="16918" y="1098"/>
                    <a:pt x="17012" y="1465"/>
                  </a:cubicBezTo>
                  <a:cubicBezTo>
                    <a:pt x="17034" y="1665"/>
                    <a:pt x="16879" y="1865"/>
                    <a:pt x="16586" y="2004"/>
                  </a:cubicBezTo>
                  <a:cubicBezTo>
                    <a:pt x="16138" y="2238"/>
                    <a:pt x="15530" y="2366"/>
                    <a:pt x="14878" y="2366"/>
                  </a:cubicBezTo>
                  <a:cubicBezTo>
                    <a:pt x="14856" y="2366"/>
                    <a:pt x="14828" y="2366"/>
                    <a:pt x="14806" y="2366"/>
                  </a:cubicBezTo>
                  <a:cubicBezTo>
                    <a:pt x="14745" y="2361"/>
                    <a:pt x="14690" y="2358"/>
                    <a:pt x="14629" y="2358"/>
                  </a:cubicBezTo>
                  <a:cubicBezTo>
                    <a:pt x="14303" y="2358"/>
                    <a:pt x="13988" y="2426"/>
                    <a:pt x="13744" y="2546"/>
                  </a:cubicBezTo>
                  <a:cubicBezTo>
                    <a:pt x="13623" y="2626"/>
                    <a:pt x="13606" y="2726"/>
                    <a:pt x="13684" y="2805"/>
                  </a:cubicBezTo>
                  <a:cubicBezTo>
                    <a:pt x="13938" y="3153"/>
                    <a:pt x="13706" y="3324"/>
                    <a:pt x="13567" y="3433"/>
                  </a:cubicBezTo>
                  <a:cubicBezTo>
                    <a:pt x="13468" y="3504"/>
                    <a:pt x="13451" y="3504"/>
                    <a:pt x="13567" y="3612"/>
                  </a:cubicBezTo>
                  <a:cubicBezTo>
                    <a:pt x="13744" y="3783"/>
                    <a:pt x="13722" y="3983"/>
                    <a:pt x="13529" y="4151"/>
                  </a:cubicBezTo>
                  <a:cubicBezTo>
                    <a:pt x="13158" y="4510"/>
                    <a:pt x="12058" y="4821"/>
                    <a:pt x="11030" y="4861"/>
                  </a:cubicBezTo>
                  <a:cubicBezTo>
                    <a:pt x="10565" y="4870"/>
                    <a:pt x="9946" y="5121"/>
                    <a:pt x="9327" y="5360"/>
                  </a:cubicBezTo>
                  <a:cubicBezTo>
                    <a:pt x="8570" y="5651"/>
                    <a:pt x="7779" y="5967"/>
                    <a:pt x="6983" y="5967"/>
                  </a:cubicBezTo>
                  <a:cubicBezTo>
                    <a:pt x="6906" y="5967"/>
                    <a:pt x="6828" y="5965"/>
                    <a:pt x="6756" y="5959"/>
                  </a:cubicBezTo>
                  <a:cubicBezTo>
                    <a:pt x="6673" y="5953"/>
                    <a:pt x="6590" y="5950"/>
                    <a:pt x="6513" y="5950"/>
                  </a:cubicBezTo>
                  <a:cubicBezTo>
                    <a:pt x="5982" y="5950"/>
                    <a:pt x="5429" y="6053"/>
                    <a:pt x="4877" y="6147"/>
                  </a:cubicBezTo>
                  <a:cubicBezTo>
                    <a:pt x="4368" y="6238"/>
                    <a:pt x="3804" y="6344"/>
                    <a:pt x="3251" y="6344"/>
                  </a:cubicBezTo>
                  <a:cubicBezTo>
                    <a:pt x="3135" y="6344"/>
                    <a:pt x="3019" y="6338"/>
                    <a:pt x="2903" y="6327"/>
                  </a:cubicBezTo>
                  <a:lnTo>
                    <a:pt x="2848" y="6327"/>
                  </a:lnTo>
                  <a:cubicBezTo>
                    <a:pt x="2825" y="6327"/>
                    <a:pt x="2809" y="6327"/>
                    <a:pt x="2809" y="6338"/>
                  </a:cubicBezTo>
                  <a:cubicBezTo>
                    <a:pt x="2654" y="6398"/>
                    <a:pt x="2615" y="6737"/>
                    <a:pt x="2577" y="6977"/>
                  </a:cubicBezTo>
                  <a:cubicBezTo>
                    <a:pt x="2538" y="7396"/>
                    <a:pt x="2461" y="7903"/>
                    <a:pt x="2029" y="8314"/>
                  </a:cubicBezTo>
                  <a:cubicBezTo>
                    <a:pt x="1139" y="9124"/>
                    <a:pt x="1720" y="10110"/>
                    <a:pt x="2400" y="10960"/>
                  </a:cubicBezTo>
                  <a:cubicBezTo>
                    <a:pt x="3196" y="11958"/>
                    <a:pt x="3931" y="12896"/>
                    <a:pt x="1626" y="14333"/>
                  </a:cubicBezTo>
                  <a:cubicBezTo>
                    <a:pt x="-370" y="15581"/>
                    <a:pt x="-254" y="16978"/>
                    <a:pt x="520" y="17865"/>
                  </a:cubicBezTo>
                  <a:cubicBezTo>
                    <a:pt x="830" y="18284"/>
                    <a:pt x="1084" y="18723"/>
                    <a:pt x="1239" y="19174"/>
                  </a:cubicBezTo>
                  <a:cubicBezTo>
                    <a:pt x="1526" y="19812"/>
                    <a:pt x="1781" y="20422"/>
                    <a:pt x="2422" y="20770"/>
                  </a:cubicBezTo>
                  <a:cubicBezTo>
                    <a:pt x="3196" y="21201"/>
                    <a:pt x="4976" y="21589"/>
                    <a:pt x="6231" y="21600"/>
                  </a:cubicBezTo>
                  <a:cubicBezTo>
                    <a:pt x="6718" y="21600"/>
                    <a:pt x="7066" y="21560"/>
                    <a:pt x="7259" y="21460"/>
                  </a:cubicBezTo>
                  <a:cubicBezTo>
                    <a:pt x="7818" y="21169"/>
                    <a:pt x="8398" y="21169"/>
                    <a:pt x="8923" y="21161"/>
                  </a:cubicBezTo>
                  <a:cubicBezTo>
                    <a:pt x="9427" y="21161"/>
                    <a:pt x="9891" y="21161"/>
                    <a:pt x="10372" y="20870"/>
                  </a:cubicBezTo>
                  <a:cubicBezTo>
                    <a:pt x="11069" y="20451"/>
                    <a:pt x="12174" y="18575"/>
                    <a:pt x="13236" y="16747"/>
                  </a:cubicBezTo>
                  <a:cubicBezTo>
                    <a:pt x="13722" y="15941"/>
                    <a:pt x="14209" y="15102"/>
                    <a:pt x="14673" y="14384"/>
                  </a:cubicBezTo>
                  <a:cubicBezTo>
                    <a:pt x="15812" y="12636"/>
                    <a:pt x="18156" y="9012"/>
                    <a:pt x="17979" y="8385"/>
                  </a:cubicBezTo>
                  <a:cubicBezTo>
                    <a:pt x="17885" y="8046"/>
                    <a:pt x="18117" y="7755"/>
                    <a:pt x="18328" y="7504"/>
                  </a:cubicBezTo>
                  <a:cubicBezTo>
                    <a:pt x="18582" y="7225"/>
                    <a:pt x="18775" y="6977"/>
                    <a:pt x="18543" y="6666"/>
                  </a:cubicBezTo>
                  <a:cubicBezTo>
                    <a:pt x="18117" y="6138"/>
                    <a:pt x="18328" y="5460"/>
                    <a:pt x="18969" y="5300"/>
                  </a:cubicBezTo>
                  <a:cubicBezTo>
                    <a:pt x="19019" y="5283"/>
                    <a:pt x="19129" y="5260"/>
                    <a:pt x="19262" y="5260"/>
                  </a:cubicBezTo>
                  <a:cubicBezTo>
                    <a:pt x="19472" y="5260"/>
                    <a:pt x="19748" y="5314"/>
                    <a:pt x="19992" y="5540"/>
                  </a:cubicBezTo>
                  <a:cubicBezTo>
                    <a:pt x="20235" y="5748"/>
                    <a:pt x="20489" y="5839"/>
                    <a:pt x="20644" y="5839"/>
                  </a:cubicBezTo>
                  <a:cubicBezTo>
                    <a:pt x="20655" y="5839"/>
                    <a:pt x="20661" y="5839"/>
                    <a:pt x="20672" y="5839"/>
                  </a:cubicBezTo>
                  <a:cubicBezTo>
                    <a:pt x="20804" y="5828"/>
                    <a:pt x="20998" y="5708"/>
                    <a:pt x="21097" y="5409"/>
                  </a:cubicBezTo>
                  <a:cubicBezTo>
                    <a:pt x="21230" y="5069"/>
                    <a:pt x="20920" y="4570"/>
                    <a:pt x="20611" y="4051"/>
                  </a:cubicBezTo>
                  <a:cubicBezTo>
                    <a:pt x="20323" y="3533"/>
                    <a:pt x="19992" y="3025"/>
                    <a:pt x="19953" y="2506"/>
                  </a:cubicBezTo>
                  <a:cubicBezTo>
                    <a:pt x="19898" y="1865"/>
                    <a:pt x="19140" y="1217"/>
                    <a:pt x="18543" y="707"/>
                  </a:cubicBezTo>
                  <a:cubicBezTo>
                    <a:pt x="18272" y="488"/>
                    <a:pt x="18018" y="248"/>
                    <a:pt x="1784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49" name="Google Shape;5724;p57"/>
            <p:cNvSpPr/>
            <p:nvPr/>
          </p:nvSpPr>
          <p:spPr>
            <a:xfrm>
              <a:off x="1645565" y="75126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970" y="0"/>
                  </a:moveTo>
                  <a:cubicBezTo>
                    <a:pt x="7427" y="0"/>
                    <a:pt x="1726" y="2422"/>
                    <a:pt x="0" y="7469"/>
                  </a:cubicBezTo>
                  <a:cubicBezTo>
                    <a:pt x="157" y="8882"/>
                    <a:pt x="366" y="9488"/>
                    <a:pt x="523" y="10295"/>
                  </a:cubicBezTo>
                  <a:cubicBezTo>
                    <a:pt x="2563" y="17563"/>
                    <a:pt x="5178" y="21600"/>
                    <a:pt x="7897" y="21600"/>
                  </a:cubicBezTo>
                  <a:cubicBezTo>
                    <a:pt x="8630" y="21600"/>
                    <a:pt x="9362" y="21398"/>
                    <a:pt x="10042" y="20793"/>
                  </a:cubicBezTo>
                  <a:cubicBezTo>
                    <a:pt x="14278" y="17966"/>
                    <a:pt x="18096" y="11708"/>
                    <a:pt x="21600" y="2422"/>
                  </a:cubicBezTo>
                  <a:cubicBezTo>
                    <a:pt x="19299" y="807"/>
                    <a:pt x="16161" y="0"/>
                    <a:pt x="1297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50" name="Google Shape;5725;p57"/>
            <p:cNvSpPr/>
            <p:nvPr/>
          </p:nvSpPr>
          <p:spPr>
            <a:xfrm>
              <a:off x="1569153" y="707903"/>
              <a:ext cx="76537" cy="46110"/>
            </a:xfrm>
            <a:custGeom>
              <a:avLst/>
              <a:gdLst/>
              <a:ahLst/>
              <a:cxnLst>
                <a:cxn ang="0">
                  <a:pos x="wd2" y="hd2"/>
                </a:cxn>
                <a:cxn ang="5400000">
                  <a:pos x="wd2" y="hd2"/>
                </a:cxn>
                <a:cxn ang="10800000">
                  <a:pos x="wd2" y="hd2"/>
                </a:cxn>
                <a:cxn ang="16200000">
                  <a:pos x="wd2" y="hd2"/>
                </a:cxn>
              </a:cxnLst>
              <a:rect l="0" t="0" r="r" b="b"/>
              <a:pathLst>
                <a:path w="21467" h="21600" fill="norm" stroke="1" extrusionOk="0">
                  <a:moveTo>
                    <a:pt x="19133" y="0"/>
                  </a:moveTo>
                  <a:cubicBezTo>
                    <a:pt x="18241" y="471"/>
                    <a:pt x="17651" y="738"/>
                    <a:pt x="17373" y="871"/>
                  </a:cubicBezTo>
                  <a:lnTo>
                    <a:pt x="17293" y="916"/>
                  </a:lnTo>
                  <a:lnTo>
                    <a:pt x="17267" y="916"/>
                  </a:lnTo>
                  <a:cubicBezTo>
                    <a:pt x="16733" y="1069"/>
                    <a:pt x="16185" y="1158"/>
                    <a:pt x="15640" y="1158"/>
                  </a:cubicBezTo>
                  <a:lnTo>
                    <a:pt x="14719" y="1158"/>
                  </a:lnTo>
                  <a:cubicBezTo>
                    <a:pt x="14106" y="1158"/>
                    <a:pt x="13348" y="1183"/>
                    <a:pt x="13215" y="1291"/>
                  </a:cubicBezTo>
                  <a:cubicBezTo>
                    <a:pt x="12868" y="1584"/>
                    <a:pt x="10442" y="4497"/>
                    <a:pt x="10119" y="5743"/>
                  </a:cubicBezTo>
                  <a:cubicBezTo>
                    <a:pt x="9905" y="6570"/>
                    <a:pt x="9612" y="7079"/>
                    <a:pt x="9266" y="7238"/>
                  </a:cubicBezTo>
                  <a:cubicBezTo>
                    <a:pt x="9205" y="7264"/>
                    <a:pt x="9132" y="7283"/>
                    <a:pt x="9049" y="7283"/>
                  </a:cubicBezTo>
                  <a:cubicBezTo>
                    <a:pt x="8847" y="7283"/>
                    <a:pt x="8592" y="7175"/>
                    <a:pt x="8306" y="6793"/>
                  </a:cubicBezTo>
                  <a:cubicBezTo>
                    <a:pt x="8039" y="6456"/>
                    <a:pt x="7095" y="6367"/>
                    <a:pt x="6482" y="6303"/>
                  </a:cubicBezTo>
                  <a:cubicBezTo>
                    <a:pt x="5762" y="6233"/>
                    <a:pt x="5522" y="6189"/>
                    <a:pt x="5389" y="5992"/>
                  </a:cubicBezTo>
                  <a:cubicBezTo>
                    <a:pt x="5267" y="5922"/>
                    <a:pt x="5149" y="5858"/>
                    <a:pt x="5027" y="5833"/>
                  </a:cubicBezTo>
                  <a:cubicBezTo>
                    <a:pt x="4574" y="5699"/>
                    <a:pt x="4121" y="5635"/>
                    <a:pt x="3668" y="5635"/>
                  </a:cubicBezTo>
                  <a:cubicBezTo>
                    <a:pt x="3508" y="5635"/>
                    <a:pt x="3336" y="5635"/>
                    <a:pt x="3176" y="5654"/>
                  </a:cubicBezTo>
                  <a:lnTo>
                    <a:pt x="3028" y="5699"/>
                  </a:lnTo>
                  <a:cubicBezTo>
                    <a:pt x="2944" y="5718"/>
                    <a:pt x="2864" y="5731"/>
                    <a:pt x="2784" y="5731"/>
                  </a:cubicBezTo>
                  <a:cubicBezTo>
                    <a:pt x="2750" y="5731"/>
                    <a:pt x="2716" y="5731"/>
                    <a:pt x="2681" y="5724"/>
                  </a:cubicBezTo>
                  <a:cubicBezTo>
                    <a:pt x="2403" y="5699"/>
                    <a:pt x="2133" y="5591"/>
                    <a:pt x="1882" y="5413"/>
                  </a:cubicBezTo>
                  <a:lnTo>
                    <a:pt x="1855" y="5413"/>
                  </a:lnTo>
                  <a:cubicBezTo>
                    <a:pt x="1760" y="5324"/>
                    <a:pt x="1653" y="5279"/>
                    <a:pt x="1546" y="5279"/>
                  </a:cubicBezTo>
                  <a:lnTo>
                    <a:pt x="1520" y="5279"/>
                  </a:lnTo>
                  <a:cubicBezTo>
                    <a:pt x="1306" y="5432"/>
                    <a:pt x="1108" y="5680"/>
                    <a:pt x="960" y="6011"/>
                  </a:cubicBezTo>
                  <a:cubicBezTo>
                    <a:pt x="880" y="6125"/>
                    <a:pt x="815" y="6278"/>
                    <a:pt x="747" y="6411"/>
                  </a:cubicBezTo>
                  <a:cubicBezTo>
                    <a:pt x="747" y="6659"/>
                    <a:pt x="773" y="6882"/>
                    <a:pt x="815" y="7105"/>
                  </a:cubicBezTo>
                  <a:cubicBezTo>
                    <a:pt x="880" y="7524"/>
                    <a:pt x="933" y="7951"/>
                    <a:pt x="842" y="8237"/>
                  </a:cubicBezTo>
                  <a:lnTo>
                    <a:pt x="827" y="8281"/>
                  </a:lnTo>
                  <a:lnTo>
                    <a:pt x="827" y="8307"/>
                  </a:lnTo>
                  <a:lnTo>
                    <a:pt x="747" y="8440"/>
                  </a:lnTo>
                  <a:lnTo>
                    <a:pt x="720" y="8459"/>
                  </a:lnTo>
                  <a:lnTo>
                    <a:pt x="693" y="8485"/>
                  </a:lnTo>
                  <a:lnTo>
                    <a:pt x="655" y="8548"/>
                  </a:lnTo>
                  <a:lnTo>
                    <a:pt x="613" y="8574"/>
                  </a:lnTo>
                  <a:lnTo>
                    <a:pt x="587" y="8593"/>
                  </a:lnTo>
                  <a:lnTo>
                    <a:pt x="549" y="8637"/>
                  </a:lnTo>
                  <a:lnTo>
                    <a:pt x="522" y="8663"/>
                  </a:lnTo>
                  <a:lnTo>
                    <a:pt x="469" y="8707"/>
                  </a:lnTo>
                  <a:lnTo>
                    <a:pt x="442" y="8733"/>
                  </a:lnTo>
                  <a:lnTo>
                    <a:pt x="160" y="8975"/>
                  </a:lnTo>
                  <a:lnTo>
                    <a:pt x="134" y="9000"/>
                  </a:lnTo>
                  <a:lnTo>
                    <a:pt x="27" y="9089"/>
                  </a:lnTo>
                  <a:lnTo>
                    <a:pt x="0" y="9108"/>
                  </a:lnTo>
                  <a:cubicBezTo>
                    <a:pt x="175" y="9954"/>
                    <a:pt x="214" y="10647"/>
                    <a:pt x="95" y="11182"/>
                  </a:cubicBezTo>
                  <a:cubicBezTo>
                    <a:pt x="-133" y="12269"/>
                    <a:pt x="95" y="14941"/>
                    <a:pt x="682" y="16365"/>
                  </a:cubicBezTo>
                  <a:cubicBezTo>
                    <a:pt x="1108" y="17389"/>
                    <a:pt x="1173" y="18840"/>
                    <a:pt x="1242" y="20016"/>
                  </a:cubicBezTo>
                  <a:cubicBezTo>
                    <a:pt x="1268" y="20551"/>
                    <a:pt x="1295" y="21263"/>
                    <a:pt x="1375" y="21396"/>
                  </a:cubicBezTo>
                  <a:cubicBezTo>
                    <a:pt x="1463" y="21517"/>
                    <a:pt x="1802" y="21600"/>
                    <a:pt x="2247" y="21600"/>
                  </a:cubicBezTo>
                  <a:cubicBezTo>
                    <a:pt x="3039" y="21600"/>
                    <a:pt x="4174" y="21346"/>
                    <a:pt x="4840" y="20620"/>
                  </a:cubicBezTo>
                  <a:cubicBezTo>
                    <a:pt x="5949" y="19393"/>
                    <a:pt x="6733" y="19151"/>
                    <a:pt x="7655" y="19151"/>
                  </a:cubicBezTo>
                  <a:cubicBezTo>
                    <a:pt x="8401" y="19151"/>
                    <a:pt x="9494" y="18038"/>
                    <a:pt x="9734" y="17478"/>
                  </a:cubicBezTo>
                  <a:cubicBezTo>
                    <a:pt x="10020" y="16842"/>
                    <a:pt x="10895" y="16709"/>
                    <a:pt x="11497" y="16709"/>
                  </a:cubicBezTo>
                  <a:cubicBezTo>
                    <a:pt x="11733" y="16709"/>
                    <a:pt x="11928" y="16728"/>
                    <a:pt x="12027" y="16747"/>
                  </a:cubicBezTo>
                  <a:cubicBezTo>
                    <a:pt x="12046" y="16753"/>
                    <a:pt x="12065" y="16753"/>
                    <a:pt x="12087" y="16753"/>
                  </a:cubicBezTo>
                  <a:cubicBezTo>
                    <a:pt x="12434" y="16753"/>
                    <a:pt x="12853" y="16035"/>
                    <a:pt x="13295" y="15278"/>
                  </a:cubicBezTo>
                  <a:lnTo>
                    <a:pt x="13455" y="15030"/>
                  </a:lnTo>
                  <a:cubicBezTo>
                    <a:pt x="13881" y="14298"/>
                    <a:pt x="14841" y="13898"/>
                    <a:pt x="16052" y="13382"/>
                  </a:cubicBezTo>
                  <a:cubicBezTo>
                    <a:pt x="16627" y="13115"/>
                    <a:pt x="17293" y="12848"/>
                    <a:pt x="17960" y="12492"/>
                  </a:cubicBezTo>
                  <a:cubicBezTo>
                    <a:pt x="19239" y="11824"/>
                    <a:pt x="19388" y="11004"/>
                    <a:pt x="19532" y="10202"/>
                  </a:cubicBezTo>
                  <a:cubicBezTo>
                    <a:pt x="19586" y="9820"/>
                    <a:pt x="19692" y="9445"/>
                    <a:pt x="19841" y="9134"/>
                  </a:cubicBezTo>
                  <a:cubicBezTo>
                    <a:pt x="20134" y="8548"/>
                    <a:pt x="20481" y="8415"/>
                    <a:pt x="20892" y="8307"/>
                  </a:cubicBezTo>
                  <a:cubicBezTo>
                    <a:pt x="21079" y="8237"/>
                    <a:pt x="21280" y="8148"/>
                    <a:pt x="21467" y="8059"/>
                  </a:cubicBezTo>
                  <a:lnTo>
                    <a:pt x="21452" y="8014"/>
                  </a:lnTo>
                  <a:lnTo>
                    <a:pt x="21345" y="7658"/>
                  </a:lnTo>
                  <a:lnTo>
                    <a:pt x="21307" y="7480"/>
                  </a:lnTo>
                  <a:lnTo>
                    <a:pt x="21185" y="7124"/>
                  </a:lnTo>
                  <a:lnTo>
                    <a:pt x="21147" y="6946"/>
                  </a:lnTo>
                  <a:lnTo>
                    <a:pt x="21040" y="6615"/>
                  </a:lnTo>
                  <a:lnTo>
                    <a:pt x="20972" y="6367"/>
                  </a:lnTo>
                  <a:lnTo>
                    <a:pt x="20865" y="6011"/>
                  </a:lnTo>
                  <a:lnTo>
                    <a:pt x="20839" y="5902"/>
                  </a:lnTo>
                  <a:cubicBezTo>
                    <a:pt x="20226" y="3784"/>
                    <a:pt x="19601" y="1647"/>
                    <a:pt x="1913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953" name="Google Shape;5726;p57"/>
            <p:cNvGrpSpPr/>
            <p:nvPr/>
          </p:nvGrpSpPr>
          <p:grpSpPr>
            <a:xfrm>
              <a:off x="1583292" y="714553"/>
              <a:ext cx="12701" cy="12701"/>
              <a:chOff x="0" y="0"/>
              <a:chExt cx="12700" cy="12700"/>
            </a:xfrm>
          </p:grpSpPr>
          <p:sp>
            <p:nvSpPr>
              <p:cNvPr id="395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1029" y="17458"/>
                      <a:pt x="7429" y="16570"/>
                      <a:pt x="5429" y="7101"/>
                    </a:cubicBezTo>
                    <a:cubicBezTo>
                      <a:pt x="3600" y="2959"/>
                      <a:pt x="1829" y="888"/>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5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829" y="888"/>
                      <a:pt x="3600" y="2959"/>
                      <a:pt x="5429" y="7101"/>
                    </a:cubicBezTo>
                    <a:cubicBezTo>
                      <a:pt x="7429" y="16570"/>
                      <a:pt x="11029" y="17458"/>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954" name="Google Shape;5735;p57"/>
            <p:cNvSpPr/>
            <p:nvPr/>
          </p:nvSpPr>
          <p:spPr>
            <a:xfrm>
              <a:off x="1563734" y="72059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937" y="2769"/>
                    <a:pt x="16274" y="5538"/>
                    <a:pt x="13019" y="8308"/>
                  </a:cubicBezTo>
                  <a:lnTo>
                    <a:pt x="21600" y="0"/>
                  </a:lnTo>
                  <a:close/>
                  <a:moveTo>
                    <a:pt x="13019" y="8308"/>
                  </a:moveTo>
                  <a:lnTo>
                    <a:pt x="0" y="21600"/>
                  </a:lnTo>
                  <a:cubicBezTo>
                    <a:pt x="4734" y="17169"/>
                    <a:pt x="9173" y="12738"/>
                    <a:pt x="13019" y="8308"/>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957" name="Google Shape;5739;p57"/>
            <p:cNvGrpSpPr/>
            <p:nvPr/>
          </p:nvGrpSpPr>
          <p:grpSpPr>
            <a:xfrm>
              <a:off x="1568865" y="712985"/>
              <a:ext cx="12701" cy="12701"/>
              <a:chOff x="0" y="0"/>
              <a:chExt cx="12699" cy="12700"/>
            </a:xfrm>
          </p:grpSpPr>
          <p:sp>
            <p:nvSpPr>
              <p:cNvPr id="395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933" y="8400"/>
                      <a:pt x="7467" y="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5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467" y="0"/>
                      <a:pt x="14933" y="84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60" name="Google Shape;5742;p57"/>
            <p:cNvGrpSpPr/>
            <p:nvPr/>
          </p:nvGrpSpPr>
          <p:grpSpPr>
            <a:xfrm>
              <a:off x="1616923" y="704051"/>
              <a:ext cx="12701" cy="12701"/>
              <a:chOff x="0" y="0"/>
              <a:chExt cx="12699" cy="12700"/>
            </a:xfrm>
          </p:grpSpPr>
          <p:sp>
            <p:nvSpPr>
              <p:cNvPr id="395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230" y="21600"/>
                      <a:pt x="14370" y="216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5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70" y="21600"/>
                      <a:pt x="7230" y="216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63" name="Google Shape;5743;p57"/>
            <p:cNvGrpSpPr/>
            <p:nvPr/>
          </p:nvGrpSpPr>
          <p:grpSpPr>
            <a:xfrm>
              <a:off x="1575003" y="713643"/>
              <a:ext cx="12701" cy="12701"/>
              <a:chOff x="0" y="0"/>
              <a:chExt cx="12700" cy="12700"/>
            </a:xfrm>
          </p:grpSpPr>
          <p:sp>
            <p:nvSpPr>
              <p:cNvPr id="396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6104" fill="norm" stroke="1" extrusionOk="0">
                    <a:moveTo>
                      <a:pt x="0" y="16104"/>
                    </a:moveTo>
                    <a:cubicBezTo>
                      <a:pt x="7033" y="3761"/>
                      <a:pt x="14567" y="-5496"/>
                      <a:pt x="21600" y="3761"/>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6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6104" fill="norm" stroke="1" extrusionOk="0">
                    <a:moveTo>
                      <a:pt x="21600" y="3761"/>
                    </a:moveTo>
                    <a:cubicBezTo>
                      <a:pt x="14567" y="-5496"/>
                      <a:pt x="7033" y="3761"/>
                      <a:pt x="0" y="16104"/>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66" name="Google Shape;5744;p57"/>
            <p:cNvGrpSpPr/>
            <p:nvPr/>
          </p:nvGrpSpPr>
          <p:grpSpPr>
            <a:xfrm>
              <a:off x="1642133" y="718376"/>
              <a:ext cx="6354" cy="12701"/>
              <a:chOff x="0" y="0"/>
              <a:chExt cx="6353" cy="12700"/>
            </a:xfrm>
          </p:grpSpPr>
          <p:sp>
            <p:nvSpPr>
              <p:cNvPr id="3964" name="Линия"/>
              <p:cNvSpPr/>
              <p:nvPr/>
            </p:nvSpPr>
            <p:spPr>
              <a:xfrm>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965" name="Линия"/>
              <p:cNvSpPr/>
              <p:nvPr/>
            </p:nvSpPr>
            <p:spPr>
              <a:xfrm flipH="1" flipV="1">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969" name="Google Shape;5745;p57"/>
            <p:cNvGrpSpPr/>
            <p:nvPr/>
          </p:nvGrpSpPr>
          <p:grpSpPr>
            <a:xfrm>
              <a:off x="1641245" y="717236"/>
              <a:ext cx="7030" cy="12701"/>
              <a:chOff x="0" y="0"/>
              <a:chExt cx="7028" cy="12700"/>
            </a:xfrm>
          </p:grpSpPr>
          <p:sp>
            <p:nvSpPr>
              <p:cNvPr id="3967" name="Линия"/>
              <p:cNvSpPr/>
              <p:nvPr/>
            </p:nvSpPr>
            <p:spPr>
              <a:xfrm>
                <a:off x="-1" y="0"/>
                <a:ext cx="7030"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968" name="Линия"/>
              <p:cNvSpPr/>
              <p:nvPr/>
            </p:nvSpPr>
            <p:spPr>
              <a:xfrm flipH="1" flipV="1">
                <a:off x="0" y="0"/>
                <a:ext cx="7029" cy="1270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972" name="Google Shape;5746;p57"/>
            <p:cNvGrpSpPr/>
            <p:nvPr/>
          </p:nvGrpSpPr>
          <p:grpSpPr>
            <a:xfrm>
              <a:off x="1640422" y="714860"/>
              <a:ext cx="6354" cy="12701"/>
              <a:chOff x="0" y="0"/>
              <a:chExt cx="6353" cy="12700"/>
            </a:xfrm>
          </p:grpSpPr>
          <p:sp>
            <p:nvSpPr>
              <p:cNvPr id="3970" name="Линия"/>
              <p:cNvSpPr/>
              <p:nvPr/>
            </p:nvSpPr>
            <p:spPr>
              <a:xfrm>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971" name="Линия"/>
              <p:cNvSpPr/>
              <p:nvPr/>
            </p:nvSpPr>
            <p:spPr>
              <a:xfrm flipH="1" flipV="1">
                <a:off x="0" y="-1"/>
                <a:ext cx="635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975" name="Google Shape;5747;p57"/>
            <p:cNvGrpSpPr/>
            <p:nvPr/>
          </p:nvGrpSpPr>
          <p:grpSpPr>
            <a:xfrm>
              <a:off x="1640787" y="716122"/>
              <a:ext cx="6846" cy="12701"/>
              <a:chOff x="0" y="0"/>
              <a:chExt cx="6844" cy="12700"/>
            </a:xfrm>
          </p:grpSpPr>
          <p:sp>
            <p:nvSpPr>
              <p:cNvPr id="3973" name="Линия"/>
              <p:cNvSpPr/>
              <p:nvPr/>
            </p:nvSpPr>
            <p:spPr>
              <a:xfrm>
                <a:off x="-1" y="0"/>
                <a:ext cx="6846"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974" name="Линия"/>
              <p:cNvSpPr/>
              <p:nvPr/>
            </p:nvSpPr>
            <p:spPr>
              <a:xfrm flipH="1" flipV="1">
                <a:off x="0" y="-1"/>
                <a:ext cx="6845"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3978" name="Google Shape;5748;p57"/>
            <p:cNvGrpSpPr/>
            <p:nvPr/>
          </p:nvGrpSpPr>
          <p:grpSpPr>
            <a:xfrm>
              <a:off x="1637207" y="707948"/>
              <a:ext cx="6132" cy="12701"/>
              <a:chOff x="0" y="0"/>
              <a:chExt cx="6130" cy="12699"/>
            </a:xfrm>
          </p:grpSpPr>
          <p:sp>
            <p:nvSpPr>
              <p:cNvPr id="3976" name="Линия"/>
              <p:cNvSpPr/>
              <p:nvPr/>
            </p:nvSpPr>
            <p:spPr>
              <a:xfrm>
                <a:off x="-1" y="0"/>
                <a:ext cx="6132"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977" name="Линия"/>
              <p:cNvSpPr/>
              <p:nvPr/>
            </p:nvSpPr>
            <p:spPr>
              <a:xfrm flipH="1" flipV="1">
                <a:off x="-1" y="0"/>
                <a:ext cx="6132" cy="1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979" name="Google Shape;5749;p57"/>
            <p:cNvSpPr/>
            <p:nvPr/>
          </p:nvSpPr>
          <p:spPr>
            <a:xfrm>
              <a:off x="2258019" y="112735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71" y="0"/>
                  </a:moveTo>
                  <a:cubicBezTo>
                    <a:pt x="12995" y="0"/>
                    <a:pt x="3955" y="7062"/>
                    <a:pt x="0" y="15785"/>
                  </a:cubicBezTo>
                  <a:cubicBezTo>
                    <a:pt x="2608" y="19523"/>
                    <a:pt x="5346" y="21600"/>
                    <a:pt x="8040" y="21600"/>
                  </a:cubicBezTo>
                  <a:cubicBezTo>
                    <a:pt x="10083" y="21600"/>
                    <a:pt x="12126" y="20562"/>
                    <a:pt x="14168" y="18069"/>
                  </a:cubicBezTo>
                  <a:cubicBezTo>
                    <a:pt x="16906" y="16615"/>
                    <a:pt x="19470" y="10800"/>
                    <a:pt x="21600" y="1246"/>
                  </a:cubicBezTo>
                  <a:cubicBezTo>
                    <a:pt x="20818" y="415"/>
                    <a:pt x="19731" y="0"/>
                    <a:pt x="1847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80" name="Google Shape;5750;p57"/>
            <p:cNvSpPr/>
            <p:nvPr/>
          </p:nvSpPr>
          <p:spPr>
            <a:xfrm>
              <a:off x="2086741" y="934118"/>
              <a:ext cx="300694" cy="226773"/>
            </a:xfrm>
            <a:custGeom>
              <a:avLst/>
              <a:gdLst/>
              <a:ahLst/>
              <a:cxnLst>
                <a:cxn ang="0">
                  <a:pos x="wd2" y="hd2"/>
                </a:cxn>
                <a:cxn ang="5400000">
                  <a:pos x="wd2" y="hd2"/>
                </a:cxn>
                <a:cxn ang="10800000">
                  <a:pos x="wd2" y="hd2"/>
                </a:cxn>
                <a:cxn ang="16200000">
                  <a:pos x="wd2" y="hd2"/>
                </a:cxn>
              </a:cxnLst>
              <a:rect l="0" t="0" r="r" b="b"/>
              <a:pathLst>
                <a:path w="21535" h="21600" fill="norm" stroke="1" extrusionOk="0">
                  <a:moveTo>
                    <a:pt x="15683" y="0"/>
                  </a:moveTo>
                  <a:cubicBezTo>
                    <a:pt x="15639" y="27"/>
                    <a:pt x="15601" y="72"/>
                    <a:pt x="15571" y="122"/>
                  </a:cubicBezTo>
                  <a:cubicBezTo>
                    <a:pt x="15492" y="235"/>
                    <a:pt x="15438" y="371"/>
                    <a:pt x="15442" y="438"/>
                  </a:cubicBezTo>
                  <a:cubicBezTo>
                    <a:pt x="15455" y="647"/>
                    <a:pt x="15421" y="923"/>
                    <a:pt x="15292" y="1077"/>
                  </a:cubicBezTo>
                  <a:cubicBezTo>
                    <a:pt x="15268" y="1104"/>
                    <a:pt x="15281" y="1244"/>
                    <a:pt x="15288" y="1344"/>
                  </a:cubicBezTo>
                  <a:cubicBezTo>
                    <a:pt x="15305" y="1525"/>
                    <a:pt x="15322" y="1738"/>
                    <a:pt x="15220" y="1861"/>
                  </a:cubicBezTo>
                  <a:cubicBezTo>
                    <a:pt x="15156" y="1937"/>
                    <a:pt x="15172" y="2254"/>
                    <a:pt x="15190" y="2513"/>
                  </a:cubicBezTo>
                  <a:cubicBezTo>
                    <a:pt x="15203" y="2694"/>
                    <a:pt x="15203" y="2879"/>
                    <a:pt x="15197" y="3060"/>
                  </a:cubicBezTo>
                  <a:cubicBezTo>
                    <a:pt x="15186" y="3150"/>
                    <a:pt x="15183" y="3241"/>
                    <a:pt x="15176" y="3331"/>
                  </a:cubicBezTo>
                  <a:cubicBezTo>
                    <a:pt x="15159" y="3639"/>
                    <a:pt x="15138" y="3956"/>
                    <a:pt x="15020" y="4182"/>
                  </a:cubicBezTo>
                  <a:cubicBezTo>
                    <a:pt x="14975" y="4269"/>
                    <a:pt x="14941" y="4363"/>
                    <a:pt x="14911" y="4459"/>
                  </a:cubicBezTo>
                  <a:cubicBezTo>
                    <a:pt x="14839" y="4682"/>
                    <a:pt x="14757" y="4935"/>
                    <a:pt x="14539" y="5044"/>
                  </a:cubicBezTo>
                  <a:cubicBezTo>
                    <a:pt x="14482" y="5072"/>
                    <a:pt x="14421" y="5085"/>
                    <a:pt x="14359" y="5085"/>
                  </a:cubicBezTo>
                  <a:cubicBezTo>
                    <a:pt x="14204" y="5085"/>
                    <a:pt x="14046" y="5002"/>
                    <a:pt x="13943" y="4899"/>
                  </a:cubicBezTo>
                  <a:cubicBezTo>
                    <a:pt x="13848" y="4803"/>
                    <a:pt x="13800" y="4700"/>
                    <a:pt x="13807" y="4595"/>
                  </a:cubicBezTo>
                  <a:cubicBezTo>
                    <a:pt x="13804" y="4568"/>
                    <a:pt x="13793" y="4541"/>
                    <a:pt x="13777" y="4523"/>
                  </a:cubicBezTo>
                  <a:cubicBezTo>
                    <a:pt x="13711" y="4438"/>
                    <a:pt x="13566" y="4387"/>
                    <a:pt x="13459" y="4387"/>
                  </a:cubicBezTo>
                  <a:cubicBezTo>
                    <a:pt x="13439" y="4387"/>
                    <a:pt x="13422" y="4388"/>
                    <a:pt x="13405" y="4392"/>
                  </a:cubicBezTo>
                  <a:cubicBezTo>
                    <a:pt x="13396" y="4393"/>
                    <a:pt x="13386" y="4393"/>
                    <a:pt x="13377" y="4393"/>
                  </a:cubicBezTo>
                  <a:cubicBezTo>
                    <a:pt x="13260" y="4393"/>
                    <a:pt x="13173" y="4266"/>
                    <a:pt x="13076" y="4124"/>
                  </a:cubicBezTo>
                  <a:cubicBezTo>
                    <a:pt x="13004" y="4016"/>
                    <a:pt x="12926" y="3911"/>
                    <a:pt x="12840" y="3820"/>
                  </a:cubicBezTo>
                  <a:cubicBezTo>
                    <a:pt x="12762" y="3743"/>
                    <a:pt x="12692" y="3725"/>
                    <a:pt x="12626" y="3725"/>
                  </a:cubicBezTo>
                  <a:cubicBezTo>
                    <a:pt x="12600" y="3725"/>
                    <a:pt x="12576" y="3727"/>
                    <a:pt x="12552" y="3730"/>
                  </a:cubicBezTo>
                  <a:cubicBezTo>
                    <a:pt x="12530" y="3734"/>
                    <a:pt x="12507" y="3736"/>
                    <a:pt x="12484" y="3736"/>
                  </a:cubicBezTo>
                  <a:cubicBezTo>
                    <a:pt x="12404" y="3736"/>
                    <a:pt x="12320" y="3703"/>
                    <a:pt x="12275" y="3531"/>
                  </a:cubicBezTo>
                  <a:cubicBezTo>
                    <a:pt x="12207" y="3277"/>
                    <a:pt x="12150" y="3223"/>
                    <a:pt x="12000" y="3092"/>
                  </a:cubicBezTo>
                  <a:lnTo>
                    <a:pt x="11945" y="3042"/>
                  </a:lnTo>
                  <a:cubicBezTo>
                    <a:pt x="11860" y="2965"/>
                    <a:pt x="11802" y="2902"/>
                    <a:pt x="11802" y="2815"/>
                  </a:cubicBezTo>
                  <a:cubicBezTo>
                    <a:pt x="11802" y="2725"/>
                    <a:pt x="11853" y="2685"/>
                    <a:pt x="11931" y="2616"/>
                  </a:cubicBezTo>
                  <a:cubicBezTo>
                    <a:pt x="11949" y="2598"/>
                    <a:pt x="11969" y="2580"/>
                    <a:pt x="11993" y="2558"/>
                  </a:cubicBezTo>
                  <a:cubicBezTo>
                    <a:pt x="12075" y="2477"/>
                    <a:pt x="12153" y="2350"/>
                    <a:pt x="12024" y="2073"/>
                  </a:cubicBezTo>
                  <a:cubicBezTo>
                    <a:pt x="11996" y="2019"/>
                    <a:pt x="11987" y="1952"/>
                    <a:pt x="12000" y="1888"/>
                  </a:cubicBezTo>
                  <a:cubicBezTo>
                    <a:pt x="12021" y="1807"/>
                    <a:pt x="12092" y="1774"/>
                    <a:pt x="12177" y="1738"/>
                  </a:cubicBezTo>
                  <a:cubicBezTo>
                    <a:pt x="12248" y="1711"/>
                    <a:pt x="12320" y="1675"/>
                    <a:pt x="12388" y="1624"/>
                  </a:cubicBezTo>
                  <a:cubicBezTo>
                    <a:pt x="12480" y="1561"/>
                    <a:pt x="12473" y="1512"/>
                    <a:pt x="12466" y="1425"/>
                  </a:cubicBezTo>
                  <a:cubicBezTo>
                    <a:pt x="12456" y="1340"/>
                    <a:pt x="12446" y="1217"/>
                    <a:pt x="12572" y="1150"/>
                  </a:cubicBezTo>
                  <a:cubicBezTo>
                    <a:pt x="12606" y="1135"/>
                    <a:pt x="12627" y="1113"/>
                    <a:pt x="12623" y="1095"/>
                  </a:cubicBezTo>
                  <a:cubicBezTo>
                    <a:pt x="12620" y="1059"/>
                    <a:pt x="12565" y="991"/>
                    <a:pt x="12466" y="963"/>
                  </a:cubicBezTo>
                  <a:cubicBezTo>
                    <a:pt x="12456" y="961"/>
                    <a:pt x="12448" y="960"/>
                    <a:pt x="12440" y="960"/>
                  </a:cubicBezTo>
                  <a:cubicBezTo>
                    <a:pt x="12411" y="960"/>
                    <a:pt x="12401" y="985"/>
                    <a:pt x="12384" y="1072"/>
                  </a:cubicBezTo>
                  <a:cubicBezTo>
                    <a:pt x="12371" y="1135"/>
                    <a:pt x="12357" y="1217"/>
                    <a:pt x="12300" y="1244"/>
                  </a:cubicBezTo>
                  <a:cubicBezTo>
                    <a:pt x="12289" y="1249"/>
                    <a:pt x="12278" y="1252"/>
                    <a:pt x="12269" y="1252"/>
                  </a:cubicBezTo>
                  <a:cubicBezTo>
                    <a:pt x="12196" y="1252"/>
                    <a:pt x="12151" y="1124"/>
                    <a:pt x="12109" y="996"/>
                  </a:cubicBezTo>
                  <a:cubicBezTo>
                    <a:pt x="12098" y="963"/>
                    <a:pt x="12085" y="923"/>
                    <a:pt x="12071" y="891"/>
                  </a:cubicBezTo>
                  <a:lnTo>
                    <a:pt x="12037" y="936"/>
                  </a:lnTo>
                  <a:cubicBezTo>
                    <a:pt x="11964" y="1026"/>
                    <a:pt x="11863" y="1147"/>
                    <a:pt x="11765" y="1147"/>
                  </a:cubicBezTo>
                  <a:cubicBezTo>
                    <a:pt x="11758" y="1147"/>
                    <a:pt x="11751" y="1146"/>
                    <a:pt x="11745" y="1145"/>
                  </a:cubicBezTo>
                  <a:cubicBezTo>
                    <a:pt x="11697" y="1141"/>
                    <a:pt x="11656" y="1108"/>
                    <a:pt x="11629" y="1059"/>
                  </a:cubicBezTo>
                  <a:cubicBezTo>
                    <a:pt x="11540" y="905"/>
                    <a:pt x="10982" y="728"/>
                    <a:pt x="10631" y="665"/>
                  </a:cubicBezTo>
                  <a:cubicBezTo>
                    <a:pt x="10475" y="638"/>
                    <a:pt x="10379" y="498"/>
                    <a:pt x="10301" y="384"/>
                  </a:cubicBezTo>
                  <a:cubicBezTo>
                    <a:pt x="10243" y="299"/>
                    <a:pt x="10209" y="253"/>
                    <a:pt x="10182" y="253"/>
                  </a:cubicBezTo>
                  <a:cubicBezTo>
                    <a:pt x="10177" y="253"/>
                    <a:pt x="10173" y="255"/>
                    <a:pt x="10168" y="257"/>
                  </a:cubicBezTo>
                  <a:lnTo>
                    <a:pt x="10155" y="263"/>
                  </a:lnTo>
                  <a:cubicBezTo>
                    <a:pt x="10189" y="321"/>
                    <a:pt x="10227" y="375"/>
                    <a:pt x="10267" y="425"/>
                  </a:cubicBezTo>
                  <a:cubicBezTo>
                    <a:pt x="10304" y="475"/>
                    <a:pt x="10349" y="529"/>
                    <a:pt x="10393" y="588"/>
                  </a:cubicBezTo>
                  <a:cubicBezTo>
                    <a:pt x="10441" y="647"/>
                    <a:pt x="10451" y="742"/>
                    <a:pt x="10413" y="815"/>
                  </a:cubicBezTo>
                  <a:cubicBezTo>
                    <a:pt x="10329" y="996"/>
                    <a:pt x="9965" y="1089"/>
                    <a:pt x="9711" y="1089"/>
                  </a:cubicBezTo>
                  <a:cubicBezTo>
                    <a:pt x="9629" y="1089"/>
                    <a:pt x="9558" y="1079"/>
                    <a:pt x="9511" y="1059"/>
                  </a:cubicBezTo>
                  <a:lnTo>
                    <a:pt x="9508" y="1059"/>
                  </a:lnTo>
                  <a:cubicBezTo>
                    <a:pt x="9522" y="1113"/>
                    <a:pt x="9518" y="1172"/>
                    <a:pt x="9494" y="1217"/>
                  </a:cubicBezTo>
                  <a:cubicBezTo>
                    <a:pt x="9466" y="1252"/>
                    <a:pt x="9430" y="1270"/>
                    <a:pt x="9396" y="1270"/>
                  </a:cubicBezTo>
                  <a:cubicBezTo>
                    <a:pt x="9389" y="1270"/>
                    <a:pt x="9382" y="1269"/>
                    <a:pt x="9375" y="1267"/>
                  </a:cubicBezTo>
                  <a:cubicBezTo>
                    <a:pt x="9374" y="1267"/>
                    <a:pt x="9372" y="1267"/>
                    <a:pt x="9371" y="1267"/>
                  </a:cubicBezTo>
                  <a:cubicBezTo>
                    <a:pt x="9302" y="1267"/>
                    <a:pt x="9261" y="1375"/>
                    <a:pt x="9198" y="1552"/>
                  </a:cubicBezTo>
                  <a:cubicBezTo>
                    <a:pt x="9161" y="1670"/>
                    <a:pt x="9109" y="1783"/>
                    <a:pt x="9048" y="1883"/>
                  </a:cubicBezTo>
                  <a:cubicBezTo>
                    <a:pt x="9000" y="1952"/>
                    <a:pt x="8970" y="2033"/>
                    <a:pt x="8963" y="2124"/>
                  </a:cubicBezTo>
                  <a:cubicBezTo>
                    <a:pt x="8953" y="2241"/>
                    <a:pt x="8898" y="2354"/>
                    <a:pt x="8821" y="2417"/>
                  </a:cubicBezTo>
                  <a:cubicBezTo>
                    <a:pt x="8742" y="2486"/>
                    <a:pt x="8728" y="2531"/>
                    <a:pt x="8725" y="2562"/>
                  </a:cubicBezTo>
                  <a:cubicBezTo>
                    <a:pt x="8718" y="2634"/>
                    <a:pt x="8762" y="2743"/>
                    <a:pt x="8857" y="2884"/>
                  </a:cubicBezTo>
                  <a:cubicBezTo>
                    <a:pt x="8987" y="3078"/>
                    <a:pt x="8936" y="3183"/>
                    <a:pt x="8905" y="3219"/>
                  </a:cubicBezTo>
                  <a:cubicBezTo>
                    <a:pt x="8878" y="3253"/>
                    <a:pt x="8839" y="3268"/>
                    <a:pt x="8795" y="3268"/>
                  </a:cubicBezTo>
                  <a:cubicBezTo>
                    <a:pt x="8702" y="3268"/>
                    <a:pt x="8583" y="3198"/>
                    <a:pt x="8494" y="3078"/>
                  </a:cubicBezTo>
                  <a:cubicBezTo>
                    <a:pt x="8411" y="2968"/>
                    <a:pt x="8344" y="2933"/>
                    <a:pt x="8307" y="2933"/>
                  </a:cubicBezTo>
                  <a:cubicBezTo>
                    <a:pt x="8298" y="2933"/>
                    <a:pt x="8291" y="2934"/>
                    <a:pt x="8286" y="2938"/>
                  </a:cubicBezTo>
                  <a:cubicBezTo>
                    <a:pt x="8269" y="2947"/>
                    <a:pt x="8258" y="2987"/>
                    <a:pt x="8262" y="3047"/>
                  </a:cubicBezTo>
                  <a:cubicBezTo>
                    <a:pt x="8265" y="3187"/>
                    <a:pt x="8222" y="3241"/>
                    <a:pt x="8194" y="3264"/>
                  </a:cubicBezTo>
                  <a:cubicBezTo>
                    <a:pt x="8174" y="3276"/>
                    <a:pt x="8153" y="3281"/>
                    <a:pt x="8132" y="3281"/>
                  </a:cubicBezTo>
                  <a:cubicBezTo>
                    <a:pt x="8103" y="3281"/>
                    <a:pt x="8075" y="3269"/>
                    <a:pt x="8051" y="3246"/>
                  </a:cubicBezTo>
                  <a:cubicBezTo>
                    <a:pt x="7993" y="3192"/>
                    <a:pt x="7935" y="3065"/>
                    <a:pt x="7956" y="2879"/>
                  </a:cubicBezTo>
                  <a:cubicBezTo>
                    <a:pt x="7966" y="2797"/>
                    <a:pt x="7956" y="2784"/>
                    <a:pt x="7853" y="2757"/>
                  </a:cubicBezTo>
                  <a:cubicBezTo>
                    <a:pt x="7785" y="2734"/>
                    <a:pt x="7696" y="2712"/>
                    <a:pt x="7666" y="2594"/>
                  </a:cubicBezTo>
                  <a:cubicBezTo>
                    <a:pt x="7623" y="2443"/>
                    <a:pt x="7406" y="2209"/>
                    <a:pt x="7288" y="2209"/>
                  </a:cubicBezTo>
                  <a:cubicBezTo>
                    <a:pt x="7286" y="2209"/>
                    <a:pt x="7284" y="2209"/>
                    <a:pt x="7281" y="2209"/>
                  </a:cubicBezTo>
                  <a:cubicBezTo>
                    <a:pt x="7234" y="2214"/>
                    <a:pt x="7210" y="2245"/>
                    <a:pt x="7172" y="2305"/>
                  </a:cubicBezTo>
                  <a:cubicBezTo>
                    <a:pt x="7129" y="2390"/>
                    <a:pt x="7054" y="2444"/>
                    <a:pt x="6972" y="2444"/>
                  </a:cubicBezTo>
                  <a:cubicBezTo>
                    <a:pt x="6967" y="2444"/>
                    <a:pt x="6963" y="2443"/>
                    <a:pt x="6959" y="2443"/>
                  </a:cubicBezTo>
                  <a:cubicBezTo>
                    <a:pt x="6930" y="2443"/>
                    <a:pt x="6904" y="2457"/>
                    <a:pt x="6880" y="2480"/>
                  </a:cubicBezTo>
                  <a:cubicBezTo>
                    <a:pt x="6863" y="2508"/>
                    <a:pt x="6859" y="2576"/>
                    <a:pt x="6870" y="2680"/>
                  </a:cubicBezTo>
                  <a:cubicBezTo>
                    <a:pt x="6880" y="2734"/>
                    <a:pt x="6866" y="2793"/>
                    <a:pt x="6836" y="2834"/>
                  </a:cubicBezTo>
                  <a:cubicBezTo>
                    <a:pt x="6813" y="2861"/>
                    <a:pt x="6784" y="2871"/>
                    <a:pt x="6753" y="2871"/>
                  </a:cubicBezTo>
                  <a:cubicBezTo>
                    <a:pt x="6710" y="2871"/>
                    <a:pt x="6661" y="2852"/>
                    <a:pt x="6607" y="2834"/>
                  </a:cubicBezTo>
                  <a:cubicBezTo>
                    <a:pt x="6539" y="2802"/>
                    <a:pt x="6471" y="2788"/>
                    <a:pt x="6400" y="2788"/>
                  </a:cubicBezTo>
                  <a:cubicBezTo>
                    <a:pt x="6393" y="2788"/>
                    <a:pt x="6383" y="2793"/>
                    <a:pt x="6376" y="2802"/>
                  </a:cubicBezTo>
                  <a:cubicBezTo>
                    <a:pt x="6373" y="2830"/>
                    <a:pt x="6376" y="2857"/>
                    <a:pt x="6383" y="2884"/>
                  </a:cubicBezTo>
                  <a:cubicBezTo>
                    <a:pt x="6396" y="2938"/>
                    <a:pt x="6396" y="3002"/>
                    <a:pt x="6373" y="3056"/>
                  </a:cubicBezTo>
                  <a:cubicBezTo>
                    <a:pt x="6359" y="3083"/>
                    <a:pt x="6332" y="3101"/>
                    <a:pt x="6308" y="3105"/>
                  </a:cubicBezTo>
                  <a:cubicBezTo>
                    <a:pt x="6294" y="3105"/>
                    <a:pt x="6278" y="3137"/>
                    <a:pt x="6264" y="3168"/>
                  </a:cubicBezTo>
                  <a:cubicBezTo>
                    <a:pt x="6230" y="3237"/>
                    <a:pt x="6176" y="3340"/>
                    <a:pt x="6053" y="3340"/>
                  </a:cubicBezTo>
                  <a:cubicBezTo>
                    <a:pt x="6042" y="3340"/>
                    <a:pt x="6036" y="3346"/>
                    <a:pt x="6033" y="3355"/>
                  </a:cubicBezTo>
                  <a:cubicBezTo>
                    <a:pt x="5988" y="3418"/>
                    <a:pt x="5978" y="3648"/>
                    <a:pt x="6008" y="3934"/>
                  </a:cubicBezTo>
                  <a:cubicBezTo>
                    <a:pt x="6019" y="3992"/>
                    <a:pt x="6005" y="4052"/>
                    <a:pt x="5971" y="4092"/>
                  </a:cubicBezTo>
                  <a:cubicBezTo>
                    <a:pt x="5954" y="4109"/>
                    <a:pt x="5934" y="4115"/>
                    <a:pt x="5914" y="4115"/>
                  </a:cubicBezTo>
                  <a:cubicBezTo>
                    <a:pt x="5871" y="4115"/>
                    <a:pt x="5824" y="4085"/>
                    <a:pt x="5770" y="4052"/>
                  </a:cubicBezTo>
                  <a:cubicBezTo>
                    <a:pt x="5715" y="4021"/>
                    <a:pt x="5643" y="3975"/>
                    <a:pt x="5596" y="3975"/>
                  </a:cubicBezTo>
                  <a:cubicBezTo>
                    <a:pt x="5589" y="3975"/>
                    <a:pt x="5582" y="3977"/>
                    <a:pt x="5576" y="3979"/>
                  </a:cubicBezTo>
                  <a:cubicBezTo>
                    <a:pt x="5569" y="3983"/>
                    <a:pt x="5566" y="3983"/>
                    <a:pt x="5562" y="3988"/>
                  </a:cubicBezTo>
                  <a:cubicBezTo>
                    <a:pt x="5573" y="4038"/>
                    <a:pt x="5589" y="4083"/>
                    <a:pt x="5610" y="4124"/>
                  </a:cubicBezTo>
                  <a:cubicBezTo>
                    <a:pt x="5648" y="4215"/>
                    <a:pt x="5678" y="4314"/>
                    <a:pt x="5702" y="4414"/>
                  </a:cubicBezTo>
                  <a:cubicBezTo>
                    <a:pt x="5746" y="4667"/>
                    <a:pt x="5650" y="4740"/>
                    <a:pt x="5579" y="4794"/>
                  </a:cubicBezTo>
                  <a:cubicBezTo>
                    <a:pt x="5559" y="4812"/>
                    <a:pt x="5539" y="4830"/>
                    <a:pt x="5518" y="4854"/>
                  </a:cubicBezTo>
                  <a:cubicBezTo>
                    <a:pt x="5498" y="4881"/>
                    <a:pt x="5471" y="4896"/>
                    <a:pt x="5442" y="4896"/>
                  </a:cubicBezTo>
                  <a:cubicBezTo>
                    <a:pt x="5430" y="4896"/>
                    <a:pt x="5416" y="4892"/>
                    <a:pt x="5403" y="4885"/>
                  </a:cubicBezTo>
                  <a:cubicBezTo>
                    <a:pt x="5287" y="4821"/>
                    <a:pt x="5198" y="4459"/>
                    <a:pt x="5198" y="4260"/>
                  </a:cubicBezTo>
                  <a:lnTo>
                    <a:pt x="5198" y="4255"/>
                  </a:lnTo>
                  <a:cubicBezTo>
                    <a:pt x="5164" y="4273"/>
                    <a:pt x="5083" y="4341"/>
                    <a:pt x="4895" y="4604"/>
                  </a:cubicBezTo>
                  <a:cubicBezTo>
                    <a:pt x="4790" y="4749"/>
                    <a:pt x="4838" y="4953"/>
                    <a:pt x="4875" y="5120"/>
                  </a:cubicBezTo>
                  <a:cubicBezTo>
                    <a:pt x="4909" y="5256"/>
                    <a:pt x="4936" y="5383"/>
                    <a:pt x="4858" y="5446"/>
                  </a:cubicBezTo>
                  <a:cubicBezTo>
                    <a:pt x="4779" y="5509"/>
                    <a:pt x="4354" y="6040"/>
                    <a:pt x="4105" y="6433"/>
                  </a:cubicBezTo>
                  <a:cubicBezTo>
                    <a:pt x="3942" y="6695"/>
                    <a:pt x="3673" y="6709"/>
                    <a:pt x="3459" y="6718"/>
                  </a:cubicBezTo>
                  <a:cubicBezTo>
                    <a:pt x="3329" y="6722"/>
                    <a:pt x="3207" y="6728"/>
                    <a:pt x="3155" y="6786"/>
                  </a:cubicBezTo>
                  <a:cubicBezTo>
                    <a:pt x="3057" y="6900"/>
                    <a:pt x="2951" y="6912"/>
                    <a:pt x="2860" y="6922"/>
                  </a:cubicBezTo>
                  <a:cubicBezTo>
                    <a:pt x="2778" y="6931"/>
                    <a:pt x="2710" y="6940"/>
                    <a:pt x="2645" y="7008"/>
                  </a:cubicBezTo>
                  <a:lnTo>
                    <a:pt x="2628" y="7026"/>
                  </a:lnTo>
                  <a:cubicBezTo>
                    <a:pt x="2434" y="7228"/>
                    <a:pt x="2271" y="7390"/>
                    <a:pt x="2159" y="7390"/>
                  </a:cubicBezTo>
                  <a:cubicBezTo>
                    <a:pt x="2143" y="7390"/>
                    <a:pt x="2127" y="7386"/>
                    <a:pt x="2114" y="7379"/>
                  </a:cubicBezTo>
                  <a:cubicBezTo>
                    <a:pt x="2073" y="7361"/>
                    <a:pt x="2046" y="7312"/>
                    <a:pt x="2036" y="7258"/>
                  </a:cubicBezTo>
                  <a:cubicBezTo>
                    <a:pt x="2036" y="7253"/>
                    <a:pt x="2036" y="7244"/>
                    <a:pt x="2012" y="7240"/>
                  </a:cubicBezTo>
                  <a:cubicBezTo>
                    <a:pt x="1997" y="7233"/>
                    <a:pt x="1981" y="7231"/>
                    <a:pt x="1961" y="7231"/>
                  </a:cubicBezTo>
                  <a:cubicBezTo>
                    <a:pt x="1835" y="7231"/>
                    <a:pt x="1618" y="7344"/>
                    <a:pt x="1508" y="7502"/>
                  </a:cubicBezTo>
                  <a:cubicBezTo>
                    <a:pt x="1311" y="7787"/>
                    <a:pt x="1014" y="8000"/>
                    <a:pt x="807" y="8013"/>
                  </a:cubicBezTo>
                  <a:cubicBezTo>
                    <a:pt x="725" y="8022"/>
                    <a:pt x="687" y="8131"/>
                    <a:pt x="646" y="8290"/>
                  </a:cubicBezTo>
                  <a:cubicBezTo>
                    <a:pt x="623" y="8384"/>
                    <a:pt x="603" y="8466"/>
                    <a:pt x="562" y="8511"/>
                  </a:cubicBezTo>
                  <a:cubicBezTo>
                    <a:pt x="544" y="8534"/>
                    <a:pt x="522" y="8546"/>
                    <a:pt x="500" y="8546"/>
                  </a:cubicBezTo>
                  <a:cubicBezTo>
                    <a:pt x="487" y="8546"/>
                    <a:pt x="474" y="8542"/>
                    <a:pt x="463" y="8534"/>
                  </a:cubicBezTo>
                  <a:cubicBezTo>
                    <a:pt x="405" y="8498"/>
                    <a:pt x="392" y="8398"/>
                    <a:pt x="392" y="8176"/>
                  </a:cubicBezTo>
                  <a:cubicBezTo>
                    <a:pt x="330" y="8294"/>
                    <a:pt x="283" y="8420"/>
                    <a:pt x="249" y="8552"/>
                  </a:cubicBezTo>
                  <a:cubicBezTo>
                    <a:pt x="222" y="8670"/>
                    <a:pt x="249" y="8751"/>
                    <a:pt x="283" y="8851"/>
                  </a:cubicBezTo>
                  <a:cubicBezTo>
                    <a:pt x="327" y="8982"/>
                    <a:pt x="381" y="9145"/>
                    <a:pt x="265" y="9376"/>
                  </a:cubicBezTo>
                  <a:cubicBezTo>
                    <a:pt x="72" y="9756"/>
                    <a:pt x="-41" y="10033"/>
                    <a:pt x="170" y="10404"/>
                  </a:cubicBezTo>
                  <a:cubicBezTo>
                    <a:pt x="429" y="10870"/>
                    <a:pt x="582" y="11169"/>
                    <a:pt x="480" y="11436"/>
                  </a:cubicBezTo>
                  <a:cubicBezTo>
                    <a:pt x="467" y="11485"/>
                    <a:pt x="429" y="11522"/>
                    <a:pt x="388" y="11527"/>
                  </a:cubicBezTo>
                  <a:cubicBezTo>
                    <a:pt x="367" y="11527"/>
                    <a:pt x="351" y="11522"/>
                    <a:pt x="333" y="11509"/>
                  </a:cubicBezTo>
                  <a:cubicBezTo>
                    <a:pt x="330" y="11536"/>
                    <a:pt x="324" y="11563"/>
                    <a:pt x="313" y="11585"/>
                  </a:cubicBezTo>
                  <a:cubicBezTo>
                    <a:pt x="296" y="11617"/>
                    <a:pt x="269" y="11639"/>
                    <a:pt x="238" y="11639"/>
                  </a:cubicBezTo>
                  <a:lnTo>
                    <a:pt x="235" y="11639"/>
                  </a:lnTo>
                  <a:cubicBezTo>
                    <a:pt x="163" y="11639"/>
                    <a:pt x="102" y="11545"/>
                    <a:pt x="11" y="11391"/>
                  </a:cubicBezTo>
                  <a:lnTo>
                    <a:pt x="0" y="11373"/>
                  </a:lnTo>
                  <a:cubicBezTo>
                    <a:pt x="45" y="11482"/>
                    <a:pt x="99" y="11617"/>
                    <a:pt x="150" y="11735"/>
                  </a:cubicBezTo>
                  <a:cubicBezTo>
                    <a:pt x="303" y="12106"/>
                    <a:pt x="480" y="12523"/>
                    <a:pt x="490" y="12754"/>
                  </a:cubicBezTo>
                  <a:cubicBezTo>
                    <a:pt x="494" y="12903"/>
                    <a:pt x="578" y="13062"/>
                    <a:pt x="671" y="13234"/>
                  </a:cubicBezTo>
                  <a:cubicBezTo>
                    <a:pt x="803" y="13473"/>
                    <a:pt x="950" y="13750"/>
                    <a:pt x="936" y="14098"/>
                  </a:cubicBezTo>
                  <a:cubicBezTo>
                    <a:pt x="912" y="14677"/>
                    <a:pt x="1392" y="15651"/>
                    <a:pt x="1399" y="15660"/>
                  </a:cubicBezTo>
                  <a:cubicBezTo>
                    <a:pt x="1447" y="15760"/>
                    <a:pt x="1413" y="15886"/>
                    <a:pt x="1368" y="16055"/>
                  </a:cubicBezTo>
                  <a:cubicBezTo>
                    <a:pt x="1324" y="16217"/>
                    <a:pt x="1266" y="16426"/>
                    <a:pt x="1290" y="16634"/>
                  </a:cubicBezTo>
                  <a:cubicBezTo>
                    <a:pt x="1314" y="16860"/>
                    <a:pt x="1290" y="17036"/>
                    <a:pt x="1211" y="17159"/>
                  </a:cubicBezTo>
                  <a:cubicBezTo>
                    <a:pt x="1142" y="17256"/>
                    <a:pt x="1045" y="17314"/>
                    <a:pt x="942" y="17314"/>
                  </a:cubicBezTo>
                  <a:cubicBezTo>
                    <a:pt x="934" y="17314"/>
                    <a:pt x="927" y="17313"/>
                    <a:pt x="919" y="17313"/>
                  </a:cubicBezTo>
                  <a:cubicBezTo>
                    <a:pt x="885" y="17313"/>
                    <a:pt x="882" y="17331"/>
                    <a:pt x="882" y="17353"/>
                  </a:cubicBezTo>
                  <a:cubicBezTo>
                    <a:pt x="892" y="17485"/>
                    <a:pt x="966" y="17593"/>
                    <a:pt x="1069" y="17615"/>
                  </a:cubicBezTo>
                  <a:cubicBezTo>
                    <a:pt x="1222" y="17634"/>
                    <a:pt x="1266" y="17738"/>
                    <a:pt x="1314" y="17834"/>
                  </a:cubicBezTo>
                  <a:cubicBezTo>
                    <a:pt x="1354" y="17934"/>
                    <a:pt x="1413" y="18019"/>
                    <a:pt x="1488" y="18082"/>
                  </a:cubicBezTo>
                  <a:cubicBezTo>
                    <a:pt x="1617" y="18197"/>
                    <a:pt x="1866" y="18223"/>
                    <a:pt x="2086" y="18223"/>
                  </a:cubicBezTo>
                  <a:cubicBezTo>
                    <a:pt x="2185" y="18223"/>
                    <a:pt x="2278" y="18218"/>
                    <a:pt x="2352" y="18214"/>
                  </a:cubicBezTo>
                  <a:cubicBezTo>
                    <a:pt x="2407" y="18214"/>
                    <a:pt x="2454" y="18209"/>
                    <a:pt x="2488" y="18209"/>
                  </a:cubicBezTo>
                  <a:cubicBezTo>
                    <a:pt x="2553" y="18209"/>
                    <a:pt x="2597" y="18151"/>
                    <a:pt x="2665" y="18051"/>
                  </a:cubicBezTo>
                  <a:cubicBezTo>
                    <a:pt x="2747" y="17937"/>
                    <a:pt x="2846" y="17798"/>
                    <a:pt x="3016" y="17789"/>
                  </a:cubicBezTo>
                  <a:cubicBezTo>
                    <a:pt x="3186" y="17778"/>
                    <a:pt x="3214" y="17733"/>
                    <a:pt x="3271" y="17612"/>
                  </a:cubicBezTo>
                  <a:cubicBezTo>
                    <a:pt x="3291" y="17575"/>
                    <a:pt x="3316" y="17525"/>
                    <a:pt x="3346" y="17476"/>
                  </a:cubicBezTo>
                  <a:cubicBezTo>
                    <a:pt x="3430" y="17332"/>
                    <a:pt x="3642" y="17287"/>
                    <a:pt x="3969" y="17287"/>
                  </a:cubicBezTo>
                  <a:cubicBezTo>
                    <a:pt x="4157" y="17287"/>
                    <a:pt x="4384" y="17303"/>
                    <a:pt x="4647" y="17322"/>
                  </a:cubicBezTo>
                  <a:lnTo>
                    <a:pt x="4766" y="17331"/>
                  </a:lnTo>
                  <a:cubicBezTo>
                    <a:pt x="4816" y="17335"/>
                    <a:pt x="4865" y="17337"/>
                    <a:pt x="4912" y="17337"/>
                  </a:cubicBezTo>
                  <a:cubicBezTo>
                    <a:pt x="5342" y="17337"/>
                    <a:pt x="5603" y="17168"/>
                    <a:pt x="5695" y="16837"/>
                  </a:cubicBezTo>
                  <a:cubicBezTo>
                    <a:pt x="5753" y="16629"/>
                    <a:pt x="5937" y="16543"/>
                    <a:pt x="6121" y="16462"/>
                  </a:cubicBezTo>
                  <a:cubicBezTo>
                    <a:pt x="6237" y="16408"/>
                    <a:pt x="6355" y="16353"/>
                    <a:pt x="6417" y="16272"/>
                  </a:cubicBezTo>
                  <a:cubicBezTo>
                    <a:pt x="6570" y="16084"/>
                    <a:pt x="6709" y="16033"/>
                    <a:pt x="6972" y="16033"/>
                  </a:cubicBezTo>
                  <a:cubicBezTo>
                    <a:pt x="7054" y="16033"/>
                    <a:pt x="7146" y="16038"/>
                    <a:pt x="7254" y="16045"/>
                  </a:cubicBezTo>
                  <a:cubicBezTo>
                    <a:pt x="7273" y="16047"/>
                    <a:pt x="7292" y="16047"/>
                    <a:pt x="7310" y="16047"/>
                  </a:cubicBezTo>
                  <a:cubicBezTo>
                    <a:pt x="7643" y="16047"/>
                    <a:pt x="7956" y="15861"/>
                    <a:pt x="8215" y="15711"/>
                  </a:cubicBezTo>
                  <a:cubicBezTo>
                    <a:pt x="8283" y="15669"/>
                    <a:pt x="8347" y="15629"/>
                    <a:pt x="8408" y="15597"/>
                  </a:cubicBezTo>
                  <a:cubicBezTo>
                    <a:pt x="8585" y="15502"/>
                    <a:pt x="8841" y="15484"/>
                    <a:pt x="9086" y="15466"/>
                  </a:cubicBezTo>
                  <a:cubicBezTo>
                    <a:pt x="9236" y="15461"/>
                    <a:pt x="9388" y="15443"/>
                    <a:pt x="9535" y="15403"/>
                  </a:cubicBezTo>
                  <a:cubicBezTo>
                    <a:pt x="9561" y="15394"/>
                    <a:pt x="9587" y="15390"/>
                    <a:pt x="9610" y="15390"/>
                  </a:cubicBezTo>
                  <a:cubicBezTo>
                    <a:pt x="9745" y="15390"/>
                    <a:pt x="9831" y="15511"/>
                    <a:pt x="9910" y="15620"/>
                  </a:cubicBezTo>
                  <a:cubicBezTo>
                    <a:pt x="9986" y="15730"/>
                    <a:pt x="10053" y="15827"/>
                    <a:pt x="10159" y="15827"/>
                  </a:cubicBezTo>
                  <a:cubicBezTo>
                    <a:pt x="10169" y="15827"/>
                    <a:pt x="10181" y="15826"/>
                    <a:pt x="10193" y="15823"/>
                  </a:cubicBezTo>
                  <a:cubicBezTo>
                    <a:pt x="10227" y="15819"/>
                    <a:pt x="10260" y="15817"/>
                    <a:pt x="10294" y="15817"/>
                  </a:cubicBezTo>
                  <a:cubicBezTo>
                    <a:pt x="10411" y="15817"/>
                    <a:pt x="10528" y="15842"/>
                    <a:pt x="10642" y="15892"/>
                  </a:cubicBezTo>
                  <a:cubicBezTo>
                    <a:pt x="10699" y="15919"/>
                    <a:pt x="10760" y="15937"/>
                    <a:pt x="10822" y="15937"/>
                  </a:cubicBezTo>
                  <a:cubicBezTo>
                    <a:pt x="10831" y="15934"/>
                    <a:pt x="10842" y="15934"/>
                    <a:pt x="10852" y="15934"/>
                  </a:cubicBezTo>
                  <a:cubicBezTo>
                    <a:pt x="10920" y="15934"/>
                    <a:pt x="10988" y="15974"/>
                    <a:pt x="11033" y="16049"/>
                  </a:cubicBezTo>
                  <a:cubicBezTo>
                    <a:pt x="11064" y="16095"/>
                    <a:pt x="11101" y="16127"/>
                    <a:pt x="11146" y="16140"/>
                  </a:cubicBezTo>
                  <a:cubicBezTo>
                    <a:pt x="11217" y="16149"/>
                    <a:pt x="11275" y="16212"/>
                    <a:pt x="11305" y="16294"/>
                  </a:cubicBezTo>
                  <a:cubicBezTo>
                    <a:pt x="11336" y="16402"/>
                    <a:pt x="11309" y="16543"/>
                    <a:pt x="11220" y="16710"/>
                  </a:cubicBezTo>
                  <a:cubicBezTo>
                    <a:pt x="11217" y="16715"/>
                    <a:pt x="11217" y="16724"/>
                    <a:pt x="11214" y="16728"/>
                  </a:cubicBezTo>
                  <a:cubicBezTo>
                    <a:pt x="11248" y="16765"/>
                    <a:pt x="11282" y="16792"/>
                    <a:pt x="11319" y="16815"/>
                  </a:cubicBezTo>
                  <a:cubicBezTo>
                    <a:pt x="11465" y="16905"/>
                    <a:pt x="11595" y="17041"/>
                    <a:pt x="11693" y="17213"/>
                  </a:cubicBezTo>
                  <a:cubicBezTo>
                    <a:pt x="11836" y="17471"/>
                    <a:pt x="11819" y="17615"/>
                    <a:pt x="11802" y="17747"/>
                  </a:cubicBezTo>
                  <a:cubicBezTo>
                    <a:pt x="11785" y="17834"/>
                    <a:pt x="11795" y="17928"/>
                    <a:pt x="11826" y="18010"/>
                  </a:cubicBezTo>
                  <a:cubicBezTo>
                    <a:pt x="11877" y="18142"/>
                    <a:pt x="11904" y="18151"/>
                    <a:pt x="11908" y="18151"/>
                  </a:cubicBezTo>
                  <a:cubicBezTo>
                    <a:pt x="11958" y="18151"/>
                    <a:pt x="12098" y="17892"/>
                    <a:pt x="12153" y="17793"/>
                  </a:cubicBezTo>
                  <a:cubicBezTo>
                    <a:pt x="12239" y="17621"/>
                    <a:pt x="12378" y="17503"/>
                    <a:pt x="12531" y="17467"/>
                  </a:cubicBezTo>
                  <a:cubicBezTo>
                    <a:pt x="12627" y="17440"/>
                    <a:pt x="12657" y="17425"/>
                    <a:pt x="12670" y="17299"/>
                  </a:cubicBezTo>
                  <a:cubicBezTo>
                    <a:pt x="12697" y="17018"/>
                    <a:pt x="12840" y="16661"/>
                    <a:pt x="13017" y="16574"/>
                  </a:cubicBezTo>
                  <a:cubicBezTo>
                    <a:pt x="13043" y="16560"/>
                    <a:pt x="13069" y="16552"/>
                    <a:pt x="13095" y="16552"/>
                  </a:cubicBezTo>
                  <a:cubicBezTo>
                    <a:pt x="13142" y="16552"/>
                    <a:pt x="13189" y="16574"/>
                    <a:pt x="13226" y="16616"/>
                  </a:cubicBezTo>
                  <a:cubicBezTo>
                    <a:pt x="13355" y="16761"/>
                    <a:pt x="13290" y="16896"/>
                    <a:pt x="13222" y="17036"/>
                  </a:cubicBezTo>
                  <a:cubicBezTo>
                    <a:pt x="13123" y="17240"/>
                    <a:pt x="13055" y="17467"/>
                    <a:pt x="13021" y="17702"/>
                  </a:cubicBezTo>
                  <a:cubicBezTo>
                    <a:pt x="12956" y="18151"/>
                    <a:pt x="12854" y="18241"/>
                    <a:pt x="12711" y="18245"/>
                  </a:cubicBezTo>
                  <a:lnTo>
                    <a:pt x="12691" y="18245"/>
                  </a:lnTo>
                  <a:lnTo>
                    <a:pt x="12691" y="18254"/>
                  </a:lnTo>
                  <a:cubicBezTo>
                    <a:pt x="12697" y="18283"/>
                    <a:pt x="12776" y="18335"/>
                    <a:pt x="12874" y="18335"/>
                  </a:cubicBezTo>
                  <a:cubicBezTo>
                    <a:pt x="12888" y="18335"/>
                    <a:pt x="12902" y="18333"/>
                    <a:pt x="12915" y="18332"/>
                  </a:cubicBezTo>
                  <a:cubicBezTo>
                    <a:pt x="12983" y="18323"/>
                    <a:pt x="13062" y="18287"/>
                    <a:pt x="13062" y="18173"/>
                  </a:cubicBezTo>
                  <a:cubicBezTo>
                    <a:pt x="13062" y="17901"/>
                    <a:pt x="13106" y="17747"/>
                    <a:pt x="13194" y="17706"/>
                  </a:cubicBezTo>
                  <a:cubicBezTo>
                    <a:pt x="13210" y="17700"/>
                    <a:pt x="13225" y="17696"/>
                    <a:pt x="13240" y="17696"/>
                  </a:cubicBezTo>
                  <a:cubicBezTo>
                    <a:pt x="13345" y="17696"/>
                    <a:pt x="13437" y="17860"/>
                    <a:pt x="13471" y="17916"/>
                  </a:cubicBezTo>
                  <a:cubicBezTo>
                    <a:pt x="13623" y="18178"/>
                    <a:pt x="13525" y="18417"/>
                    <a:pt x="13457" y="18576"/>
                  </a:cubicBezTo>
                  <a:cubicBezTo>
                    <a:pt x="13437" y="18622"/>
                    <a:pt x="13402" y="18703"/>
                    <a:pt x="13409" y="18721"/>
                  </a:cubicBezTo>
                  <a:cubicBezTo>
                    <a:pt x="13413" y="18724"/>
                    <a:pt x="13419" y="18725"/>
                    <a:pt x="13427" y="18725"/>
                  </a:cubicBezTo>
                  <a:cubicBezTo>
                    <a:pt x="13461" y="18725"/>
                    <a:pt x="13522" y="18699"/>
                    <a:pt x="13555" y="18685"/>
                  </a:cubicBezTo>
                  <a:cubicBezTo>
                    <a:pt x="13616" y="18653"/>
                    <a:pt x="13682" y="18635"/>
                    <a:pt x="13746" y="18635"/>
                  </a:cubicBezTo>
                  <a:cubicBezTo>
                    <a:pt x="13879" y="18653"/>
                    <a:pt x="13999" y="18834"/>
                    <a:pt x="14056" y="18938"/>
                  </a:cubicBezTo>
                  <a:cubicBezTo>
                    <a:pt x="14178" y="19151"/>
                    <a:pt x="14284" y="19473"/>
                    <a:pt x="14250" y="19708"/>
                  </a:cubicBezTo>
                  <a:lnTo>
                    <a:pt x="14244" y="19762"/>
                  </a:lnTo>
                  <a:cubicBezTo>
                    <a:pt x="14199" y="20065"/>
                    <a:pt x="14162" y="20305"/>
                    <a:pt x="14498" y="20528"/>
                  </a:cubicBezTo>
                  <a:cubicBezTo>
                    <a:pt x="14600" y="20591"/>
                    <a:pt x="14696" y="20673"/>
                    <a:pt x="14788" y="20763"/>
                  </a:cubicBezTo>
                  <a:cubicBezTo>
                    <a:pt x="14849" y="20827"/>
                    <a:pt x="14856" y="20831"/>
                    <a:pt x="15013" y="20831"/>
                  </a:cubicBezTo>
                  <a:cubicBezTo>
                    <a:pt x="15315" y="20831"/>
                    <a:pt x="15948" y="21147"/>
                    <a:pt x="16126" y="21356"/>
                  </a:cubicBezTo>
                  <a:cubicBezTo>
                    <a:pt x="16149" y="21381"/>
                    <a:pt x="16178" y="21390"/>
                    <a:pt x="16208" y="21390"/>
                  </a:cubicBezTo>
                  <a:cubicBezTo>
                    <a:pt x="16242" y="21390"/>
                    <a:pt x="16276" y="21379"/>
                    <a:pt x="16299" y="21370"/>
                  </a:cubicBezTo>
                  <a:cubicBezTo>
                    <a:pt x="16453" y="21310"/>
                    <a:pt x="16646" y="21102"/>
                    <a:pt x="16694" y="20876"/>
                  </a:cubicBezTo>
                  <a:cubicBezTo>
                    <a:pt x="16742" y="20668"/>
                    <a:pt x="16848" y="20649"/>
                    <a:pt x="16889" y="20649"/>
                  </a:cubicBezTo>
                  <a:cubicBezTo>
                    <a:pt x="16980" y="20659"/>
                    <a:pt x="17062" y="20740"/>
                    <a:pt x="17089" y="20863"/>
                  </a:cubicBezTo>
                  <a:cubicBezTo>
                    <a:pt x="17093" y="20881"/>
                    <a:pt x="17093" y="20903"/>
                    <a:pt x="17093" y="20926"/>
                  </a:cubicBezTo>
                  <a:cubicBezTo>
                    <a:pt x="17106" y="20908"/>
                    <a:pt x="17127" y="20894"/>
                    <a:pt x="17143" y="20894"/>
                  </a:cubicBezTo>
                  <a:lnTo>
                    <a:pt x="17157" y="20894"/>
                  </a:lnTo>
                  <a:cubicBezTo>
                    <a:pt x="17208" y="20894"/>
                    <a:pt x="17249" y="20948"/>
                    <a:pt x="17277" y="21062"/>
                  </a:cubicBezTo>
                  <a:cubicBezTo>
                    <a:pt x="17304" y="21162"/>
                    <a:pt x="17365" y="21207"/>
                    <a:pt x="17436" y="21261"/>
                  </a:cubicBezTo>
                  <a:cubicBezTo>
                    <a:pt x="17515" y="21306"/>
                    <a:pt x="17579" y="21379"/>
                    <a:pt x="17627" y="21469"/>
                  </a:cubicBezTo>
                  <a:cubicBezTo>
                    <a:pt x="17644" y="21515"/>
                    <a:pt x="17665" y="21560"/>
                    <a:pt x="17688" y="21600"/>
                  </a:cubicBezTo>
                  <a:cubicBezTo>
                    <a:pt x="17708" y="21419"/>
                    <a:pt x="17801" y="21292"/>
                    <a:pt x="17960" y="21216"/>
                  </a:cubicBezTo>
                  <a:cubicBezTo>
                    <a:pt x="18097" y="21147"/>
                    <a:pt x="18195" y="21035"/>
                    <a:pt x="18322" y="20890"/>
                  </a:cubicBezTo>
                  <a:cubicBezTo>
                    <a:pt x="18363" y="20840"/>
                    <a:pt x="18404" y="20794"/>
                    <a:pt x="18451" y="20740"/>
                  </a:cubicBezTo>
                  <a:cubicBezTo>
                    <a:pt x="18662" y="20510"/>
                    <a:pt x="19425" y="20465"/>
                    <a:pt x="19574" y="20459"/>
                  </a:cubicBezTo>
                  <a:cubicBezTo>
                    <a:pt x="19611" y="20342"/>
                    <a:pt x="19652" y="19835"/>
                    <a:pt x="19676" y="19527"/>
                  </a:cubicBezTo>
                  <a:cubicBezTo>
                    <a:pt x="19690" y="19373"/>
                    <a:pt x="19700" y="19223"/>
                    <a:pt x="19710" y="19105"/>
                  </a:cubicBezTo>
                  <a:cubicBezTo>
                    <a:pt x="19738" y="18843"/>
                    <a:pt x="19829" y="18689"/>
                    <a:pt x="19921" y="18540"/>
                  </a:cubicBezTo>
                  <a:cubicBezTo>
                    <a:pt x="20010" y="18386"/>
                    <a:pt x="20092" y="18260"/>
                    <a:pt x="20112" y="18019"/>
                  </a:cubicBezTo>
                  <a:cubicBezTo>
                    <a:pt x="20160" y="17521"/>
                    <a:pt x="20572" y="16493"/>
                    <a:pt x="20722" y="16430"/>
                  </a:cubicBezTo>
                  <a:cubicBezTo>
                    <a:pt x="20783" y="16402"/>
                    <a:pt x="20987" y="16290"/>
                    <a:pt x="20997" y="16018"/>
                  </a:cubicBezTo>
                  <a:cubicBezTo>
                    <a:pt x="21004" y="15859"/>
                    <a:pt x="21069" y="15711"/>
                    <a:pt x="21137" y="15548"/>
                  </a:cubicBezTo>
                  <a:cubicBezTo>
                    <a:pt x="21205" y="15385"/>
                    <a:pt x="21280" y="15207"/>
                    <a:pt x="21280" y="15035"/>
                  </a:cubicBezTo>
                  <a:cubicBezTo>
                    <a:pt x="21280" y="14822"/>
                    <a:pt x="21330" y="14596"/>
                    <a:pt x="21368" y="14415"/>
                  </a:cubicBezTo>
                  <a:cubicBezTo>
                    <a:pt x="21389" y="14333"/>
                    <a:pt x="21405" y="14252"/>
                    <a:pt x="21412" y="14166"/>
                  </a:cubicBezTo>
                  <a:lnTo>
                    <a:pt x="21405" y="14143"/>
                  </a:lnTo>
                  <a:cubicBezTo>
                    <a:pt x="21375" y="14007"/>
                    <a:pt x="21296" y="13650"/>
                    <a:pt x="21487" y="13383"/>
                  </a:cubicBezTo>
                  <a:cubicBezTo>
                    <a:pt x="21559" y="13279"/>
                    <a:pt x="21539" y="13174"/>
                    <a:pt x="21501" y="13026"/>
                  </a:cubicBezTo>
                  <a:cubicBezTo>
                    <a:pt x="21477" y="12912"/>
                    <a:pt x="21446" y="12790"/>
                    <a:pt x="21521" y="12713"/>
                  </a:cubicBezTo>
                  <a:cubicBezTo>
                    <a:pt x="21532" y="12673"/>
                    <a:pt x="21532" y="12627"/>
                    <a:pt x="21521" y="12582"/>
                  </a:cubicBezTo>
                  <a:cubicBezTo>
                    <a:pt x="21507" y="12495"/>
                    <a:pt x="21484" y="12419"/>
                    <a:pt x="21446" y="12345"/>
                  </a:cubicBezTo>
                  <a:cubicBezTo>
                    <a:pt x="21437" y="12352"/>
                    <a:pt x="21427" y="12354"/>
                    <a:pt x="21418" y="12354"/>
                  </a:cubicBezTo>
                  <a:cubicBezTo>
                    <a:pt x="21402" y="12354"/>
                    <a:pt x="21389" y="12348"/>
                    <a:pt x="21378" y="12336"/>
                  </a:cubicBezTo>
                  <a:cubicBezTo>
                    <a:pt x="21253" y="12228"/>
                    <a:pt x="21310" y="11295"/>
                    <a:pt x="21344" y="11069"/>
                  </a:cubicBezTo>
                  <a:cubicBezTo>
                    <a:pt x="21351" y="11024"/>
                    <a:pt x="21355" y="10988"/>
                    <a:pt x="21362" y="10956"/>
                  </a:cubicBezTo>
                  <a:lnTo>
                    <a:pt x="21321" y="11006"/>
                  </a:lnTo>
                  <a:cubicBezTo>
                    <a:pt x="21291" y="11050"/>
                    <a:pt x="21249" y="11073"/>
                    <a:pt x="21205" y="11073"/>
                  </a:cubicBezTo>
                  <a:cubicBezTo>
                    <a:pt x="21195" y="11073"/>
                    <a:pt x="21185" y="11072"/>
                    <a:pt x="21174" y="11069"/>
                  </a:cubicBezTo>
                  <a:cubicBezTo>
                    <a:pt x="20997" y="11011"/>
                    <a:pt x="20878" y="10481"/>
                    <a:pt x="20861" y="10422"/>
                  </a:cubicBezTo>
                  <a:cubicBezTo>
                    <a:pt x="20826" y="10267"/>
                    <a:pt x="20684" y="9944"/>
                    <a:pt x="20547" y="9944"/>
                  </a:cubicBezTo>
                  <a:cubicBezTo>
                    <a:pt x="20539" y="9944"/>
                    <a:pt x="20532" y="9944"/>
                    <a:pt x="20524" y="9946"/>
                  </a:cubicBezTo>
                  <a:cubicBezTo>
                    <a:pt x="20510" y="9953"/>
                    <a:pt x="20494" y="9956"/>
                    <a:pt x="20479" y="9956"/>
                  </a:cubicBezTo>
                  <a:cubicBezTo>
                    <a:pt x="20450" y="9956"/>
                    <a:pt x="20422" y="9946"/>
                    <a:pt x="20398" y="9928"/>
                  </a:cubicBezTo>
                  <a:cubicBezTo>
                    <a:pt x="20341" y="9883"/>
                    <a:pt x="20327" y="9793"/>
                    <a:pt x="20313" y="9720"/>
                  </a:cubicBezTo>
                  <a:cubicBezTo>
                    <a:pt x="20297" y="9636"/>
                    <a:pt x="20292" y="9617"/>
                    <a:pt x="20277" y="9617"/>
                  </a:cubicBezTo>
                  <a:cubicBezTo>
                    <a:pt x="20273" y="9617"/>
                    <a:pt x="20268" y="9618"/>
                    <a:pt x="20262" y="9621"/>
                  </a:cubicBezTo>
                  <a:cubicBezTo>
                    <a:pt x="20248" y="9624"/>
                    <a:pt x="20235" y="9627"/>
                    <a:pt x="20220" y="9627"/>
                  </a:cubicBezTo>
                  <a:cubicBezTo>
                    <a:pt x="20172" y="9627"/>
                    <a:pt x="20126" y="9602"/>
                    <a:pt x="20092" y="9557"/>
                  </a:cubicBezTo>
                  <a:cubicBezTo>
                    <a:pt x="19956" y="9385"/>
                    <a:pt x="19979" y="8964"/>
                    <a:pt x="19996" y="8788"/>
                  </a:cubicBezTo>
                  <a:cubicBezTo>
                    <a:pt x="19999" y="8755"/>
                    <a:pt x="19999" y="8719"/>
                    <a:pt x="19999" y="8683"/>
                  </a:cubicBezTo>
                  <a:lnTo>
                    <a:pt x="19983" y="8688"/>
                  </a:lnTo>
                  <a:cubicBezTo>
                    <a:pt x="19967" y="8693"/>
                    <a:pt x="19946" y="8698"/>
                    <a:pt x="19922" y="8698"/>
                  </a:cubicBezTo>
                  <a:cubicBezTo>
                    <a:pt x="19881" y="8698"/>
                    <a:pt x="19833" y="8680"/>
                    <a:pt x="19795" y="8611"/>
                  </a:cubicBezTo>
                  <a:cubicBezTo>
                    <a:pt x="19782" y="8586"/>
                    <a:pt x="19772" y="8573"/>
                    <a:pt x="19753" y="8573"/>
                  </a:cubicBezTo>
                  <a:cubicBezTo>
                    <a:pt x="19735" y="8573"/>
                    <a:pt x="19707" y="8587"/>
                    <a:pt x="19656" y="8620"/>
                  </a:cubicBezTo>
                  <a:cubicBezTo>
                    <a:pt x="19625" y="8643"/>
                    <a:pt x="19595" y="8661"/>
                    <a:pt x="19561" y="8679"/>
                  </a:cubicBezTo>
                  <a:cubicBezTo>
                    <a:pt x="19546" y="8686"/>
                    <a:pt x="19531" y="8689"/>
                    <a:pt x="19515" y="8689"/>
                  </a:cubicBezTo>
                  <a:cubicBezTo>
                    <a:pt x="19481" y="8689"/>
                    <a:pt x="19447" y="8673"/>
                    <a:pt x="19421" y="8638"/>
                  </a:cubicBezTo>
                  <a:cubicBezTo>
                    <a:pt x="19332" y="8525"/>
                    <a:pt x="19316" y="8230"/>
                    <a:pt x="19350" y="8085"/>
                  </a:cubicBezTo>
                  <a:cubicBezTo>
                    <a:pt x="19380" y="7955"/>
                    <a:pt x="19316" y="7801"/>
                    <a:pt x="19173" y="7660"/>
                  </a:cubicBezTo>
                  <a:cubicBezTo>
                    <a:pt x="18969" y="7461"/>
                    <a:pt x="18958" y="7280"/>
                    <a:pt x="18969" y="7077"/>
                  </a:cubicBezTo>
                  <a:cubicBezTo>
                    <a:pt x="18917" y="6903"/>
                    <a:pt x="18035" y="6270"/>
                    <a:pt x="17794" y="6202"/>
                  </a:cubicBezTo>
                  <a:cubicBezTo>
                    <a:pt x="17599" y="6148"/>
                    <a:pt x="17624" y="5940"/>
                    <a:pt x="17633" y="5826"/>
                  </a:cubicBezTo>
                  <a:cubicBezTo>
                    <a:pt x="17640" y="5777"/>
                    <a:pt x="17647" y="5714"/>
                    <a:pt x="17633" y="5696"/>
                  </a:cubicBezTo>
                  <a:cubicBezTo>
                    <a:pt x="17497" y="5536"/>
                    <a:pt x="17484" y="4998"/>
                    <a:pt x="17484" y="4772"/>
                  </a:cubicBezTo>
                  <a:cubicBezTo>
                    <a:pt x="17484" y="4627"/>
                    <a:pt x="17409" y="4532"/>
                    <a:pt x="17331" y="4428"/>
                  </a:cubicBezTo>
                  <a:cubicBezTo>
                    <a:pt x="17249" y="4323"/>
                    <a:pt x="17161" y="4201"/>
                    <a:pt x="17164" y="4028"/>
                  </a:cubicBezTo>
                  <a:cubicBezTo>
                    <a:pt x="17164" y="3907"/>
                    <a:pt x="17154" y="3780"/>
                    <a:pt x="17130" y="3663"/>
                  </a:cubicBezTo>
                  <a:cubicBezTo>
                    <a:pt x="17100" y="3500"/>
                    <a:pt x="17086" y="3331"/>
                    <a:pt x="17096" y="3165"/>
                  </a:cubicBezTo>
                  <a:cubicBezTo>
                    <a:pt x="17102" y="3042"/>
                    <a:pt x="17028" y="2965"/>
                    <a:pt x="16912" y="2870"/>
                  </a:cubicBezTo>
                  <a:cubicBezTo>
                    <a:pt x="16827" y="2797"/>
                    <a:pt x="16749" y="2730"/>
                    <a:pt x="16742" y="2616"/>
                  </a:cubicBezTo>
                  <a:cubicBezTo>
                    <a:pt x="16694" y="2621"/>
                    <a:pt x="16643" y="2634"/>
                    <a:pt x="16599" y="2652"/>
                  </a:cubicBezTo>
                  <a:cubicBezTo>
                    <a:pt x="16535" y="2680"/>
                    <a:pt x="16467" y="2698"/>
                    <a:pt x="16401" y="2712"/>
                  </a:cubicBezTo>
                  <a:cubicBezTo>
                    <a:pt x="16391" y="2713"/>
                    <a:pt x="16381" y="2715"/>
                    <a:pt x="16370" y="2715"/>
                  </a:cubicBezTo>
                  <a:cubicBezTo>
                    <a:pt x="16321" y="2715"/>
                    <a:pt x="16275" y="2689"/>
                    <a:pt x="16238" y="2643"/>
                  </a:cubicBezTo>
                  <a:cubicBezTo>
                    <a:pt x="16136" y="2513"/>
                    <a:pt x="16147" y="2223"/>
                    <a:pt x="16163" y="1915"/>
                  </a:cubicBezTo>
                  <a:cubicBezTo>
                    <a:pt x="16187" y="1575"/>
                    <a:pt x="16085" y="1009"/>
                    <a:pt x="15941" y="860"/>
                  </a:cubicBezTo>
                  <a:cubicBezTo>
                    <a:pt x="15826" y="737"/>
                    <a:pt x="15782" y="480"/>
                    <a:pt x="15741" y="253"/>
                  </a:cubicBezTo>
                  <a:cubicBezTo>
                    <a:pt x="15727" y="167"/>
                    <a:pt x="15710" y="81"/>
                    <a:pt x="1568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81" name="Google Shape;5751;p57"/>
            <p:cNvSpPr/>
            <p:nvPr/>
          </p:nvSpPr>
          <p:spPr>
            <a:xfrm>
              <a:off x="2211461" y="93402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95" y="0"/>
                  </a:moveTo>
                  <a:cubicBezTo>
                    <a:pt x="14899" y="0"/>
                    <a:pt x="12503" y="1507"/>
                    <a:pt x="10220" y="4019"/>
                  </a:cubicBezTo>
                  <a:cubicBezTo>
                    <a:pt x="6663" y="5693"/>
                    <a:pt x="3145" y="11051"/>
                    <a:pt x="0" y="19256"/>
                  </a:cubicBezTo>
                  <a:cubicBezTo>
                    <a:pt x="824" y="20763"/>
                    <a:pt x="2358" y="21600"/>
                    <a:pt x="4342" y="21600"/>
                  </a:cubicBezTo>
                  <a:cubicBezTo>
                    <a:pt x="7075" y="21600"/>
                    <a:pt x="10669" y="19926"/>
                    <a:pt x="14525" y="15070"/>
                  </a:cubicBezTo>
                  <a:cubicBezTo>
                    <a:pt x="17033" y="12726"/>
                    <a:pt x="19504" y="8037"/>
                    <a:pt x="21600" y="1674"/>
                  </a:cubicBezTo>
                  <a:cubicBezTo>
                    <a:pt x="20177" y="502"/>
                    <a:pt x="18718" y="0"/>
                    <a:pt x="1729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82" name="Google Shape;5752;p57"/>
            <p:cNvSpPr/>
            <p:nvPr/>
          </p:nvSpPr>
          <p:spPr>
            <a:xfrm>
              <a:off x="2317935" y="1149503"/>
              <a:ext cx="12701" cy="12701"/>
            </a:xfrm>
            <a:custGeom>
              <a:avLst/>
              <a:gdLst/>
              <a:ahLst/>
              <a:cxnLst>
                <a:cxn ang="0">
                  <a:pos x="wd2" y="hd2"/>
                </a:cxn>
                <a:cxn ang="5400000">
                  <a:pos x="wd2" y="hd2"/>
                </a:cxn>
                <a:cxn ang="10800000">
                  <a:pos x="wd2" y="hd2"/>
                </a:cxn>
                <a:cxn ang="16200000">
                  <a:pos x="wd2" y="hd2"/>
                </a:cxn>
              </a:cxnLst>
              <a:rect l="0" t="0" r="r" b="b"/>
              <a:pathLst>
                <a:path w="19924" h="21600" fill="norm" stroke="1" extrusionOk="0">
                  <a:moveTo>
                    <a:pt x="19924" y="0"/>
                  </a:moveTo>
                  <a:cubicBezTo>
                    <a:pt x="16838" y="882"/>
                    <a:pt x="13753" y="1543"/>
                    <a:pt x="10667" y="3086"/>
                  </a:cubicBezTo>
                  <a:cubicBezTo>
                    <a:pt x="-1676" y="6171"/>
                    <a:pt x="87" y="9257"/>
                    <a:pt x="87" y="11682"/>
                  </a:cubicBezTo>
                  <a:cubicBezTo>
                    <a:pt x="1410" y="15429"/>
                    <a:pt x="6259" y="18514"/>
                    <a:pt x="12430" y="21600"/>
                  </a:cubicBezTo>
                  <a:cubicBezTo>
                    <a:pt x="13753" y="13886"/>
                    <a:pt x="15516" y="7053"/>
                    <a:pt x="1992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83" name="Google Shape;5753;p57"/>
            <p:cNvSpPr/>
            <p:nvPr/>
          </p:nvSpPr>
          <p:spPr>
            <a:xfrm>
              <a:off x="2322216" y="1177441"/>
              <a:ext cx="25267" cy="24549"/>
            </a:xfrm>
            <a:custGeom>
              <a:avLst/>
              <a:gdLst/>
              <a:ahLst/>
              <a:cxnLst>
                <a:cxn ang="0">
                  <a:pos x="wd2" y="hd2"/>
                </a:cxn>
                <a:cxn ang="5400000">
                  <a:pos x="wd2" y="hd2"/>
                </a:cxn>
                <a:cxn ang="10800000">
                  <a:pos x="wd2" y="hd2"/>
                </a:cxn>
                <a:cxn ang="16200000">
                  <a:pos x="wd2" y="hd2"/>
                </a:cxn>
              </a:cxnLst>
              <a:rect l="0" t="0" r="r" b="b"/>
              <a:pathLst>
                <a:path w="21256" h="21600" fill="norm" stroke="1" extrusionOk="0">
                  <a:moveTo>
                    <a:pt x="0" y="0"/>
                  </a:moveTo>
                  <a:cubicBezTo>
                    <a:pt x="366" y="1123"/>
                    <a:pt x="800" y="2258"/>
                    <a:pt x="1279" y="3345"/>
                  </a:cubicBezTo>
                  <a:cubicBezTo>
                    <a:pt x="2719" y="6858"/>
                    <a:pt x="4363" y="10824"/>
                    <a:pt x="2958" y="12664"/>
                  </a:cubicBezTo>
                  <a:cubicBezTo>
                    <a:pt x="2684" y="13046"/>
                    <a:pt x="2844" y="13667"/>
                    <a:pt x="3004" y="14133"/>
                  </a:cubicBezTo>
                  <a:cubicBezTo>
                    <a:pt x="4124" y="17096"/>
                    <a:pt x="9035" y="21277"/>
                    <a:pt x="10794" y="21576"/>
                  </a:cubicBezTo>
                  <a:cubicBezTo>
                    <a:pt x="10931" y="21588"/>
                    <a:pt x="11046" y="21600"/>
                    <a:pt x="11148" y="21600"/>
                  </a:cubicBezTo>
                  <a:cubicBezTo>
                    <a:pt x="11720" y="21600"/>
                    <a:pt x="11845" y="21289"/>
                    <a:pt x="12119" y="20608"/>
                  </a:cubicBezTo>
                  <a:cubicBezTo>
                    <a:pt x="12393" y="19963"/>
                    <a:pt x="12839" y="18936"/>
                    <a:pt x="14061" y="18936"/>
                  </a:cubicBezTo>
                  <a:cubicBezTo>
                    <a:pt x="14107" y="18936"/>
                    <a:pt x="14153" y="18936"/>
                    <a:pt x="14198" y="18936"/>
                  </a:cubicBezTo>
                  <a:cubicBezTo>
                    <a:pt x="14244" y="18960"/>
                    <a:pt x="14301" y="18972"/>
                    <a:pt x="14347" y="18972"/>
                  </a:cubicBezTo>
                  <a:cubicBezTo>
                    <a:pt x="14415" y="18972"/>
                    <a:pt x="14484" y="18948"/>
                    <a:pt x="14564" y="18900"/>
                  </a:cubicBezTo>
                  <a:cubicBezTo>
                    <a:pt x="14678" y="18518"/>
                    <a:pt x="14724" y="18100"/>
                    <a:pt x="14678" y="17681"/>
                  </a:cubicBezTo>
                  <a:cubicBezTo>
                    <a:pt x="14678" y="17180"/>
                    <a:pt x="14724" y="16726"/>
                    <a:pt x="14804" y="16260"/>
                  </a:cubicBezTo>
                  <a:cubicBezTo>
                    <a:pt x="14838" y="15842"/>
                    <a:pt x="15078" y="15471"/>
                    <a:pt x="15443" y="15304"/>
                  </a:cubicBezTo>
                  <a:cubicBezTo>
                    <a:pt x="15569" y="15244"/>
                    <a:pt x="15706" y="15220"/>
                    <a:pt x="15843" y="15220"/>
                  </a:cubicBezTo>
                  <a:cubicBezTo>
                    <a:pt x="16289" y="15220"/>
                    <a:pt x="16734" y="15507"/>
                    <a:pt x="17202" y="15806"/>
                  </a:cubicBezTo>
                  <a:cubicBezTo>
                    <a:pt x="17659" y="16140"/>
                    <a:pt x="18162" y="16487"/>
                    <a:pt x="18527" y="16487"/>
                  </a:cubicBezTo>
                  <a:cubicBezTo>
                    <a:pt x="18619" y="16487"/>
                    <a:pt x="18687" y="16475"/>
                    <a:pt x="18756" y="16427"/>
                  </a:cubicBezTo>
                  <a:cubicBezTo>
                    <a:pt x="19121" y="16224"/>
                    <a:pt x="19041" y="14504"/>
                    <a:pt x="19041" y="13715"/>
                  </a:cubicBezTo>
                  <a:cubicBezTo>
                    <a:pt x="19041" y="12078"/>
                    <a:pt x="18961" y="10537"/>
                    <a:pt x="19761" y="9737"/>
                  </a:cubicBezTo>
                  <a:cubicBezTo>
                    <a:pt x="20035" y="9402"/>
                    <a:pt x="20481" y="9199"/>
                    <a:pt x="20915" y="9199"/>
                  </a:cubicBezTo>
                  <a:cubicBezTo>
                    <a:pt x="20960" y="9199"/>
                    <a:pt x="20960" y="9199"/>
                    <a:pt x="20995" y="9151"/>
                  </a:cubicBezTo>
                  <a:cubicBezTo>
                    <a:pt x="21600" y="8363"/>
                    <a:pt x="21120" y="4432"/>
                    <a:pt x="19921" y="203"/>
                  </a:cubicBezTo>
                  <a:cubicBezTo>
                    <a:pt x="19921" y="167"/>
                    <a:pt x="19921" y="167"/>
                    <a:pt x="19841" y="119"/>
                  </a:cubicBezTo>
                  <a:cubicBezTo>
                    <a:pt x="19761" y="84"/>
                    <a:pt x="19647" y="60"/>
                    <a:pt x="19521" y="60"/>
                  </a:cubicBezTo>
                  <a:cubicBezTo>
                    <a:pt x="18676" y="60"/>
                    <a:pt x="16825" y="836"/>
                    <a:pt x="15443" y="1422"/>
                  </a:cubicBezTo>
                  <a:cubicBezTo>
                    <a:pt x="13638" y="2174"/>
                    <a:pt x="11799" y="2963"/>
                    <a:pt x="10200" y="3130"/>
                  </a:cubicBezTo>
                  <a:cubicBezTo>
                    <a:pt x="9972" y="3154"/>
                    <a:pt x="9743" y="3166"/>
                    <a:pt x="9504" y="3166"/>
                  </a:cubicBezTo>
                  <a:cubicBezTo>
                    <a:pt x="7242" y="3166"/>
                    <a:pt x="4615" y="1983"/>
                    <a:pt x="2444" y="1004"/>
                  </a:cubicBezTo>
                  <a:cubicBezTo>
                    <a:pt x="1645" y="621"/>
                    <a:pt x="845" y="287"/>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84" name="Google Shape;5754;p57"/>
            <p:cNvSpPr/>
            <p:nvPr/>
          </p:nvSpPr>
          <p:spPr>
            <a:xfrm>
              <a:off x="2488512" y="1227104"/>
              <a:ext cx="12701" cy="12701"/>
            </a:xfrm>
            <a:custGeom>
              <a:avLst/>
              <a:gdLst/>
              <a:ahLst/>
              <a:cxnLst>
                <a:cxn ang="0">
                  <a:pos x="wd2" y="hd2"/>
                </a:cxn>
                <a:cxn ang="5400000">
                  <a:pos x="wd2" y="hd2"/>
                </a:cxn>
                <a:cxn ang="10800000">
                  <a:pos x="wd2" y="hd2"/>
                </a:cxn>
                <a:cxn ang="16200000">
                  <a:pos x="wd2" y="hd2"/>
                </a:cxn>
              </a:cxnLst>
              <a:rect l="0" t="0" r="r" b="b"/>
              <a:pathLst>
                <a:path w="20988" h="21600" fill="norm" stroke="1" extrusionOk="0">
                  <a:moveTo>
                    <a:pt x="12556" y="0"/>
                  </a:moveTo>
                  <a:cubicBezTo>
                    <a:pt x="11704" y="0"/>
                    <a:pt x="10853" y="383"/>
                    <a:pt x="10108" y="639"/>
                  </a:cubicBezTo>
                  <a:cubicBezTo>
                    <a:pt x="4469" y="3323"/>
                    <a:pt x="745" y="10097"/>
                    <a:pt x="0" y="17254"/>
                  </a:cubicBezTo>
                  <a:cubicBezTo>
                    <a:pt x="0" y="19044"/>
                    <a:pt x="745" y="20450"/>
                    <a:pt x="2979" y="21344"/>
                  </a:cubicBezTo>
                  <a:cubicBezTo>
                    <a:pt x="3618" y="21472"/>
                    <a:pt x="4469" y="21600"/>
                    <a:pt x="5427" y="21600"/>
                  </a:cubicBezTo>
                  <a:cubicBezTo>
                    <a:pt x="10215" y="21600"/>
                    <a:pt x="18089" y="19044"/>
                    <a:pt x="20536" y="14570"/>
                  </a:cubicBezTo>
                  <a:cubicBezTo>
                    <a:pt x="21600" y="11886"/>
                    <a:pt x="20855" y="8308"/>
                    <a:pt x="17557" y="3834"/>
                  </a:cubicBezTo>
                  <a:cubicBezTo>
                    <a:pt x="15748" y="895"/>
                    <a:pt x="14045" y="0"/>
                    <a:pt x="1255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85" name="Google Shape;5755;p57"/>
            <p:cNvSpPr/>
            <p:nvPr/>
          </p:nvSpPr>
          <p:spPr>
            <a:xfrm>
              <a:off x="2486536" y="1177861"/>
              <a:ext cx="54955" cy="52275"/>
            </a:xfrm>
            <a:custGeom>
              <a:avLst/>
              <a:gdLst/>
              <a:ahLst/>
              <a:cxnLst>
                <a:cxn ang="0">
                  <a:pos x="wd2" y="hd2"/>
                </a:cxn>
                <a:cxn ang="5400000">
                  <a:pos x="wd2" y="hd2"/>
                </a:cxn>
                <a:cxn ang="10800000">
                  <a:pos x="wd2" y="hd2"/>
                </a:cxn>
                <a:cxn ang="16200000">
                  <a:pos x="wd2" y="hd2"/>
                </a:cxn>
              </a:cxnLst>
              <a:rect l="0" t="0" r="r" b="b"/>
              <a:pathLst>
                <a:path w="21250" h="21600" fill="norm" stroke="1" extrusionOk="0">
                  <a:moveTo>
                    <a:pt x="16599" y="0"/>
                  </a:moveTo>
                  <a:cubicBezTo>
                    <a:pt x="16489" y="0"/>
                    <a:pt x="16358" y="62"/>
                    <a:pt x="16284" y="157"/>
                  </a:cubicBezTo>
                  <a:cubicBezTo>
                    <a:pt x="15791" y="550"/>
                    <a:pt x="15770" y="808"/>
                    <a:pt x="15717" y="1139"/>
                  </a:cubicBezTo>
                  <a:cubicBezTo>
                    <a:pt x="15680" y="1554"/>
                    <a:pt x="15607" y="2081"/>
                    <a:pt x="14814" y="2788"/>
                  </a:cubicBezTo>
                  <a:cubicBezTo>
                    <a:pt x="14321" y="3220"/>
                    <a:pt x="13953" y="3793"/>
                    <a:pt x="13769" y="4438"/>
                  </a:cubicBezTo>
                  <a:cubicBezTo>
                    <a:pt x="13438" y="5324"/>
                    <a:pt x="13034" y="6188"/>
                    <a:pt x="12535" y="6991"/>
                  </a:cubicBezTo>
                  <a:cubicBezTo>
                    <a:pt x="11564" y="8601"/>
                    <a:pt x="9359" y="9762"/>
                    <a:pt x="7427" y="10761"/>
                  </a:cubicBezTo>
                  <a:cubicBezTo>
                    <a:pt x="6140" y="11434"/>
                    <a:pt x="4943" y="12062"/>
                    <a:pt x="4649" y="12573"/>
                  </a:cubicBezTo>
                  <a:cubicBezTo>
                    <a:pt x="4208" y="13319"/>
                    <a:pt x="3400" y="13925"/>
                    <a:pt x="2591" y="14537"/>
                  </a:cubicBezTo>
                  <a:cubicBezTo>
                    <a:pt x="1893" y="15086"/>
                    <a:pt x="1084" y="15692"/>
                    <a:pt x="1069" y="16085"/>
                  </a:cubicBezTo>
                  <a:cubicBezTo>
                    <a:pt x="1032" y="16596"/>
                    <a:pt x="754" y="17011"/>
                    <a:pt x="481" y="17403"/>
                  </a:cubicBezTo>
                  <a:cubicBezTo>
                    <a:pt x="19" y="18088"/>
                    <a:pt x="-202" y="18503"/>
                    <a:pt x="239" y="19188"/>
                  </a:cubicBezTo>
                  <a:cubicBezTo>
                    <a:pt x="554" y="19681"/>
                    <a:pt x="901" y="19698"/>
                    <a:pt x="1363" y="19760"/>
                  </a:cubicBezTo>
                  <a:cubicBezTo>
                    <a:pt x="1840" y="19799"/>
                    <a:pt x="2334" y="19855"/>
                    <a:pt x="2812" y="20366"/>
                  </a:cubicBezTo>
                  <a:cubicBezTo>
                    <a:pt x="3053" y="20624"/>
                    <a:pt x="3394" y="20764"/>
                    <a:pt x="3736" y="20764"/>
                  </a:cubicBezTo>
                  <a:cubicBezTo>
                    <a:pt x="3762" y="20764"/>
                    <a:pt x="3783" y="20764"/>
                    <a:pt x="3804" y="20758"/>
                  </a:cubicBezTo>
                  <a:cubicBezTo>
                    <a:pt x="4172" y="20758"/>
                    <a:pt x="4634" y="20798"/>
                    <a:pt x="4907" y="21331"/>
                  </a:cubicBezTo>
                  <a:cubicBezTo>
                    <a:pt x="4928" y="21370"/>
                    <a:pt x="5054" y="21488"/>
                    <a:pt x="5421" y="21566"/>
                  </a:cubicBezTo>
                  <a:cubicBezTo>
                    <a:pt x="5552" y="21589"/>
                    <a:pt x="5705" y="21600"/>
                    <a:pt x="5873" y="21600"/>
                  </a:cubicBezTo>
                  <a:cubicBezTo>
                    <a:pt x="6839" y="21600"/>
                    <a:pt x="8372" y="21185"/>
                    <a:pt x="9653" y="19934"/>
                  </a:cubicBezTo>
                  <a:cubicBezTo>
                    <a:pt x="10845" y="18795"/>
                    <a:pt x="10955" y="18032"/>
                    <a:pt x="11029" y="17482"/>
                  </a:cubicBezTo>
                  <a:cubicBezTo>
                    <a:pt x="11102" y="17089"/>
                    <a:pt x="11160" y="16674"/>
                    <a:pt x="11617" y="16360"/>
                  </a:cubicBezTo>
                  <a:cubicBezTo>
                    <a:pt x="12079" y="16068"/>
                    <a:pt x="12262" y="15339"/>
                    <a:pt x="12483" y="14615"/>
                  </a:cubicBezTo>
                  <a:cubicBezTo>
                    <a:pt x="12609" y="14161"/>
                    <a:pt x="12756" y="13729"/>
                    <a:pt x="12940" y="13319"/>
                  </a:cubicBezTo>
                  <a:lnTo>
                    <a:pt x="13034" y="13123"/>
                  </a:lnTo>
                  <a:cubicBezTo>
                    <a:pt x="13528" y="12141"/>
                    <a:pt x="14079" y="10996"/>
                    <a:pt x="16431" y="10996"/>
                  </a:cubicBezTo>
                  <a:cubicBezTo>
                    <a:pt x="16515" y="11002"/>
                    <a:pt x="16599" y="11008"/>
                    <a:pt x="16683" y="11008"/>
                  </a:cubicBezTo>
                  <a:cubicBezTo>
                    <a:pt x="16935" y="11008"/>
                    <a:pt x="17198" y="10985"/>
                    <a:pt x="17444" y="10940"/>
                  </a:cubicBezTo>
                  <a:cubicBezTo>
                    <a:pt x="17423" y="10879"/>
                    <a:pt x="17387" y="10822"/>
                    <a:pt x="17371" y="10761"/>
                  </a:cubicBezTo>
                  <a:cubicBezTo>
                    <a:pt x="17203" y="10469"/>
                    <a:pt x="17093" y="10132"/>
                    <a:pt x="17040" y="9779"/>
                  </a:cubicBezTo>
                  <a:cubicBezTo>
                    <a:pt x="16967" y="9016"/>
                    <a:pt x="17534" y="8584"/>
                    <a:pt x="18033" y="8191"/>
                  </a:cubicBezTo>
                  <a:cubicBezTo>
                    <a:pt x="18526" y="7815"/>
                    <a:pt x="18951" y="7484"/>
                    <a:pt x="18951" y="6895"/>
                  </a:cubicBezTo>
                  <a:cubicBezTo>
                    <a:pt x="18951" y="6031"/>
                    <a:pt x="19634" y="5285"/>
                    <a:pt x="20295" y="4578"/>
                  </a:cubicBezTo>
                  <a:cubicBezTo>
                    <a:pt x="20847" y="4006"/>
                    <a:pt x="21398" y="3417"/>
                    <a:pt x="21214" y="3046"/>
                  </a:cubicBezTo>
                  <a:cubicBezTo>
                    <a:pt x="20973" y="2536"/>
                    <a:pt x="20936" y="1924"/>
                    <a:pt x="21120" y="1375"/>
                  </a:cubicBezTo>
                  <a:cubicBezTo>
                    <a:pt x="21214" y="943"/>
                    <a:pt x="21230" y="825"/>
                    <a:pt x="20957" y="628"/>
                  </a:cubicBezTo>
                  <a:cubicBezTo>
                    <a:pt x="20805" y="511"/>
                    <a:pt x="20684" y="449"/>
                    <a:pt x="20563" y="449"/>
                  </a:cubicBezTo>
                  <a:cubicBezTo>
                    <a:pt x="20364" y="449"/>
                    <a:pt x="20164" y="600"/>
                    <a:pt x="19833" y="864"/>
                  </a:cubicBezTo>
                  <a:cubicBezTo>
                    <a:pt x="19576" y="1083"/>
                    <a:pt x="19303" y="1257"/>
                    <a:pt x="19004" y="1414"/>
                  </a:cubicBezTo>
                  <a:cubicBezTo>
                    <a:pt x="18878" y="1481"/>
                    <a:pt x="18752" y="1509"/>
                    <a:pt x="18636" y="1509"/>
                  </a:cubicBezTo>
                  <a:cubicBezTo>
                    <a:pt x="18164" y="1509"/>
                    <a:pt x="17770" y="1044"/>
                    <a:pt x="17444" y="668"/>
                  </a:cubicBezTo>
                  <a:cubicBezTo>
                    <a:pt x="17040" y="219"/>
                    <a:pt x="16820" y="0"/>
                    <a:pt x="1659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86" name="Google Shape;5756;p57"/>
            <p:cNvSpPr/>
            <p:nvPr/>
          </p:nvSpPr>
          <p:spPr>
            <a:xfrm>
              <a:off x="2534769" y="1126009"/>
              <a:ext cx="39848" cy="57230"/>
            </a:xfrm>
            <a:custGeom>
              <a:avLst/>
              <a:gdLst/>
              <a:ahLst/>
              <a:cxnLst>
                <a:cxn ang="0">
                  <a:pos x="wd2" y="hd2"/>
                </a:cxn>
                <a:cxn ang="5400000">
                  <a:pos x="wd2" y="hd2"/>
                </a:cxn>
                <a:cxn ang="10800000">
                  <a:pos x="wd2" y="hd2"/>
                </a:cxn>
                <a:cxn ang="16200000">
                  <a:pos x="wd2" y="hd2"/>
                </a:cxn>
              </a:cxnLst>
              <a:rect l="0" t="0" r="r" b="b"/>
              <a:pathLst>
                <a:path w="21373" h="21600" fill="norm" stroke="1" extrusionOk="0">
                  <a:moveTo>
                    <a:pt x="235" y="0"/>
                  </a:moveTo>
                  <a:cubicBezTo>
                    <a:pt x="162" y="0"/>
                    <a:pt x="111" y="0"/>
                    <a:pt x="31" y="15"/>
                  </a:cubicBezTo>
                  <a:cubicBezTo>
                    <a:pt x="-173" y="231"/>
                    <a:pt x="672" y="1471"/>
                    <a:pt x="1822" y="2419"/>
                  </a:cubicBezTo>
                  <a:cubicBezTo>
                    <a:pt x="2230" y="2726"/>
                    <a:pt x="2638" y="2993"/>
                    <a:pt x="3097" y="3228"/>
                  </a:cubicBezTo>
                  <a:cubicBezTo>
                    <a:pt x="3985" y="3731"/>
                    <a:pt x="4750" y="4141"/>
                    <a:pt x="4677" y="4663"/>
                  </a:cubicBezTo>
                  <a:cubicBezTo>
                    <a:pt x="4626" y="5058"/>
                    <a:pt x="5850" y="6349"/>
                    <a:pt x="6738" y="6544"/>
                  </a:cubicBezTo>
                  <a:cubicBezTo>
                    <a:pt x="7758" y="6795"/>
                    <a:pt x="7430" y="7728"/>
                    <a:pt x="6993" y="8824"/>
                  </a:cubicBezTo>
                  <a:cubicBezTo>
                    <a:pt x="6687" y="9542"/>
                    <a:pt x="6512" y="10280"/>
                    <a:pt x="6432" y="11033"/>
                  </a:cubicBezTo>
                  <a:cubicBezTo>
                    <a:pt x="6432" y="12325"/>
                    <a:pt x="5493" y="12699"/>
                    <a:pt x="4524" y="13057"/>
                  </a:cubicBezTo>
                  <a:cubicBezTo>
                    <a:pt x="3985" y="13237"/>
                    <a:pt x="3476" y="13488"/>
                    <a:pt x="3068" y="13811"/>
                  </a:cubicBezTo>
                  <a:cubicBezTo>
                    <a:pt x="2966" y="13867"/>
                    <a:pt x="2944" y="13954"/>
                    <a:pt x="2944" y="14026"/>
                  </a:cubicBezTo>
                  <a:cubicBezTo>
                    <a:pt x="3068" y="14477"/>
                    <a:pt x="4626" y="15102"/>
                    <a:pt x="5872" y="15604"/>
                  </a:cubicBezTo>
                  <a:cubicBezTo>
                    <a:pt x="6716" y="15912"/>
                    <a:pt x="7532" y="16286"/>
                    <a:pt x="8297" y="16680"/>
                  </a:cubicBezTo>
                  <a:cubicBezTo>
                    <a:pt x="9826" y="17562"/>
                    <a:pt x="8704" y="19084"/>
                    <a:pt x="7911" y="20201"/>
                  </a:cubicBezTo>
                  <a:cubicBezTo>
                    <a:pt x="7634" y="20575"/>
                    <a:pt x="7277" y="21098"/>
                    <a:pt x="7277" y="21257"/>
                  </a:cubicBezTo>
                  <a:cubicBezTo>
                    <a:pt x="7401" y="21375"/>
                    <a:pt x="7991" y="21600"/>
                    <a:pt x="8981" y="21600"/>
                  </a:cubicBezTo>
                  <a:cubicBezTo>
                    <a:pt x="9367" y="21600"/>
                    <a:pt x="9819" y="21564"/>
                    <a:pt x="10336" y="21472"/>
                  </a:cubicBezTo>
                  <a:cubicBezTo>
                    <a:pt x="11326" y="21277"/>
                    <a:pt x="12142" y="20129"/>
                    <a:pt x="12855" y="19104"/>
                  </a:cubicBezTo>
                  <a:cubicBezTo>
                    <a:pt x="13394" y="18331"/>
                    <a:pt x="13926" y="17577"/>
                    <a:pt x="14567" y="17183"/>
                  </a:cubicBezTo>
                  <a:cubicBezTo>
                    <a:pt x="15200" y="16788"/>
                    <a:pt x="15251" y="16214"/>
                    <a:pt x="15302" y="15625"/>
                  </a:cubicBezTo>
                  <a:cubicBezTo>
                    <a:pt x="15332" y="15174"/>
                    <a:pt x="15353" y="14692"/>
                    <a:pt x="15739" y="14313"/>
                  </a:cubicBezTo>
                  <a:cubicBezTo>
                    <a:pt x="16533" y="13560"/>
                    <a:pt x="17604" y="13560"/>
                    <a:pt x="18543" y="13560"/>
                  </a:cubicBezTo>
                  <a:lnTo>
                    <a:pt x="18747" y="13560"/>
                  </a:lnTo>
                  <a:cubicBezTo>
                    <a:pt x="18878" y="13401"/>
                    <a:pt x="18980" y="13237"/>
                    <a:pt x="19002" y="13057"/>
                  </a:cubicBezTo>
                  <a:cubicBezTo>
                    <a:pt x="19155" y="12591"/>
                    <a:pt x="19410" y="11894"/>
                    <a:pt x="20429" y="11894"/>
                  </a:cubicBezTo>
                  <a:cubicBezTo>
                    <a:pt x="20684" y="11894"/>
                    <a:pt x="20764" y="11858"/>
                    <a:pt x="20866" y="11120"/>
                  </a:cubicBezTo>
                  <a:cubicBezTo>
                    <a:pt x="20917" y="10603"/>
                    <a:pt x="21070" y="10100"/>
                    <a:pt x="21325" y="9614"/>
                  </a:cubicBezTo>
                  <a:cubicBezTo>
                    <a:pt x="21427" y="9398"/>
                    <a:pt x="21347" y="9363"/>
                    <a:pt x="21274" y="9327"/>
                  </a:cubicBezTo>
                  <a:cubicBezTo>
                    <a:pt x="21150" y="9286"/>
                    <a:pt x="20975" y="9265"/>
                    <a:pt x="20772" y="9265"/>
                  </a:cubicBezTo>
                  <a:cubicBezTo>
                    <a:pt x="19949" y="9265"/>
                    <a:pt x="18660" y="9593"/>
                    <a:pt x="18288" y="10029"/>
                  </a:cubicBezTo>
                  <a:cubicBezTo>
                    <a:pt x="17946" y="10418"/>
                    <a:pt x="17502" y="10546"/>
                    <a:pt x="17028" y="10546"/>
                  </a:cubicBezTo>
                  <a:cubicBezTo>
                    <a:pt x="16511" y="10546"/>
                    <a:pt x="15965" y="10393"/>
                    <a:pt x="15506" y="10259"/>
                  </a:cubicBezTo>
                  <a:cubicBezTo>
                    <a:pt x="15026" y="10080"/>
                    <a:pt x="14516" y="9993"/>
                    <a:pt x="13977" y="9957"/>
                  </a:cubicBezTo>
                  <a:cubicBezTo>
                    <a:pt x="13933" y="9957"/>
                    <a:pt x="13897" y="9957"/>
                    <a:pt x="13853" y="9957"/>
                  </a:cubicBezTo>
                  <a:cubicBezTo>
                    <a:pt x="12302" y="9957"/>
                    <a:pt x="11049" y="9029"/>
                    <a:pt x="11122" y="7928"/>
                  </a:cubicBezTo>
                  <a:cubicBezTo>
                    <a:pt x="11122" y="7297"/>
                    <a:pt x="10947" y="6508"/>
                    <a:pt x="10438" y="6170"/>
                  </a:cubicBezTo>
                  <a:cubicBezTo>
                    <a:pt x="10299" y="6078"/>
                    <a:pt x="10132" y="6021"/>
                    <a:pt x="9935" y="6021"/>
                  </a:cubicBezTo>
                  <a:cubicBezTo>
                    <a:pt x="9906" y="6021"/>
                    <a:pt x="9877" y="6021"/>
                    <a:pt x="9848" y="6026"/>
                  </a:cubicBezTo>
                  <a:lnTo>
                    <a:pt x="9797" y="6026"/>
                  </a:lnTo>
                  <a:cubicBezTo>
                    <a:pt x="9848" y="6098"/>
                    <a:pt x="9928" y="6206"/>
                    <a:pt x="9979" y="6278"/>
                  </a:cubicBezTo>
                  <a:cubicBezTo>
                    <a:pt x="10205" y="6600"/>
                    <a:pt x="10540" y="7067"/>
                    <a:pt x="10132" y="7441"/>
                  </a:cubicBezTo>
                  <a:cubicBezTo>
                    <a:pt x="9979" y="7605"/>
                    <a:pt x="9746" y="7692"/>
                    <a:pt x="9491" y="7712"/>
                  </a:cubicBezTo>
                  <a:lnTo>
                    <a:pt x="9469" y="7712"/>
                  </a:lnTo>
                  <a:cubicBezTo>
                    <a:pt x="9061" y="7712"/>
                    <a:pt x="8806" y="7477"/>
                    <a:pt x="8573" y="7297"/>
                  </a:cubicBezTo>
                  <a:cubicBezTo>
                    <a:pt x="8471" y="7210"/>
                    <a:pt x="8267" y="7010"/>
                    <a:pt x="8166" y="7010"/>
                  </a:cubicBezTo>
                  <a:cubicBezTo>
                    <a:pt x="7226" y="7010"/>
                    <a:pt x="6177" y="6221"/>
                    <a:pt x="6177" y="4750"/>
                  </a:cubicBezTo>
                  <a:cubicBezTo>
                    <a:pt x="6207" y="4392"/>
                    <a:pt x="5973" y="4054"/>
                    <a:pt x="5595" y="3802"/>
                  </a:cubicBezTo>
                  <a:cubicBezTo>
                    <a:pt x="5005" y="3387"/>
                    <a:pt x="4677" y="2813"/>
                    <a:pt x="4699" y="2204"/>
                  </a:cubicBezTo>
                  <a:cubicBezTo>
                    <a:pt x="4699" y="1004"/>
                    <a:pt x="1742" y="0"/>
                    <a:pt x="23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87" name="Google Shape;5757;p57"/>
            <p:cNvSpPr/>
            <p:nvPr/>
          </p:nvSpPr>
          <p:spPr>
            <a:xfrm>
              <a:off x="1645533" y="511790"/>
              <a:ext cx="103210" cy="63856"/>
            </a:xfrm>
            <a:custGeom>
              <a:avLst/>
              <a:gdLst/>
              <a:ahLst/>
              <a:cxnLst>
                <a:cxn ang="0">
                  <a:pos x="wd2" y="hd2"/>
                </a:cxn>
                <a:cxn ang="5400000">
                  <a:pos x="wd2" y="hd2"/>
                </a:cxn>
                <a:cxn ang="10800000">
                  <a:pos x="wd2" y="hd2"/>
                </a:cxn>
                <a:cxn ang="16200000">
                  <a:pos x="wd2" y="hd2"/>
                </a:cxn>
              </a:cxnLst>
              <a:rect l="0" t="0" r="r" b="b"/>
              <a:pathLst>
                <a:path w="21533" h="21600" fill="norm" stroke="1" extrusionOk="0">
                  <a:moveTo>
                    <a:pt x="9055" y="0"/>
                  </a:moveTo>
                  <a:cubicBezTo>
                    <a:pt x="9032" y="0"/>
                    <a:pt x="9012" y="5"/>
                    <a:pt x="8995" y="14"/>
                  </a:cubicBezTo>
                  <a:cubicBezTo>
                    <a:pt x="8828" y="432"/>
                    <a:pt x="8499" y="625"/>
                    <a:pt x="8293" y="657"/>
                  </a:cubicBezTo>
                  <a:lnTo>
                    <a:pt x="8273" y="753"/>
                  </a:lnTo>
                  <a:cubicBezTo>
                    <a:pt x="8208" y="1043"/>
                    <a:pt x="8089" y="1630"/>
                    <a:pt x="7703" y="1630"/>
                  </a:cubicBezTo>
                  <a:cubicBezTo>
                    <a:pt x="7678" y="1630"/>
                    <a:pt x="7655" y="1626"/>
                    <a:pt x="7627" y="1621"/>
                  </a:cubicBezTo>
                  <a:cubicBezTo>
                    <a:pt x="7621" y="1621"/>
                    <a:pt x="7613" y="1621"/>
                    <a:pt x="7607" y="1621"/>
                  </a:cubicBezTo>
                  <a:cubicBezTo>
                    <a:pt x="7429" y="1621"/>
                    <a:pt x="7174" y="1810"/>
                    <a:pt x="6972" y="2104"/>
                  </a:cubicBezTo>
                  <a:cubicBezTo>
                    <a:pt x="6853" y="2250"/>
                    <a:pt x="6774" y="2443"/>
                    <a:pt x="6735" y="2668"/>
                  </a:cubicBezTo>
                  <a:lnTo>
                    <a:pt x="6735" y="2765"/>
                  </a:lnTo>
                  <a:cubicBezTo>
                    <a:pt x="6735" y="3119"/>
                    <a:pt x="6735" y="3601"/>
                    <a:pt x="6536" y="3904"/>
                  </a:cubicBezTo>
                  <a:cubicBezTo>
                    <a:pt x="6414" y="4078"/>
                    <a:pt x="6250" y="4175"/>
                    <a:pt x="6083" y="4175"/>
                  </a:cubicBezTo>
                  <a:cubicBezTo>
                    <a:pt x="6049" y="4175"/>
                    <a:pt x="6015" y="4170"/>
                    <a:pt x="5981" y="4161"/>
                  </a:cubicBezTo>
                  <a:lnTo>
                    <a:pt x="5822" y="4129"/>
                  </a:lnTo>
                  <a:lnTo>
                    <a:pt x="5774" y="4115"/>
                  </a:lnTo>
                  <a:lnTo>
                    <a:pt x="5664" y="4097"/>
                  </a:lnTo>
                  <a:lnTo>
                    <a:pt x="5604" y="4083"/>
                  </a:lnTo>
                  <a:lnTo>
                    <a:pt x="5516" y="4051"/>
                  </a:lnTo>
                  <a:lnTo>
                    <a:pt x="5457" y="4032"/>
                  </a:lnTo>
                  <a:lnTo>
                    <a:pt x="5366" y="4000"/>
                  </a:lnTo>
                  <a:lnTo>
                    <a:pt x="5318" y="3987"/>
                  </a:lnTo>
                  <a:lnTo>
                    <a:pt x="5227" y="3954"/>
                  </a:lnTo>
                  <a:lnTo>
                    <a:pt x="5179" y="3922"/>
                  </a:lnTo>
                  <a:lnTo>
                    <a:pt x="5100" y="3890"/>
                  </a:lnTo>
                  <a:lnTo>
                    <a:pt x="5049" y="3858"/>
                  </a:lnTo>
                  <a:lnTo>
                    <a:pt x="4981" y="3807"/>
                  </a:lnTo>
                  <a:lnTo>
                    <a:pt x="4930" y="3794"/>
                  </a:lnTo>
                  <a:lnTo>
                    <a:pt x="4922" y="3794"/>
                  </a:lnTo>
                  <a:cubicBezTo>
                    <a:pt x="4794" y="3908"/>
                    <a:pt x="4647" y="3982"/>
                    <a:pt x="4497" y="3982"/>
                  </a:cubicBezTo>
                  <a:cubicBezTo>
                    <a:pt x="4460" y="3982"/>
                    <a:pt x="4423" y="3977"/>
                    <a:pt x="4386" y="3968"/>
                  </a:cubicBezTo>
                  <a:cubicBezTo>
                    <a:pt x="4216" y="3936"/>
                    <a:pt x="4058" y="3826"/>
                    <a:pt x="3930" y="3647"/>
                  </a:cubicBezTo>
                  <a:cubicBezTo>
                    <a:pt x="3899" y="3615"/>
                    <a:pt x="3879" y="3569"/>
                    <a:pt x="3851" y="3518"/>
                  </a:cubicBezTo>
                  <a:cubicBezTo>
                    <a:pt x="3820" y="3486"/>
                    <a:pt x="3800" y="3440"/>
                    <a:pt x="3771" y="3389"/>
                  </a:cubicBezTo>
                  <a:lnTo>
                    <a:pt x="3760" y="3376"/>
                  </a:lnTo>
                  <a:cubicBezTo>
                    <a:pt x="3740" y="3325"/>
                    <a:pt x="3712" y="3279"/>
                    <a:pt x="3681" y="3215"/>
                  </a:cubicBezTo>
                  <a:cubicBezTo>
                    <a:pt x="3114" y="1993"/>
                    <a:pt x="2321" y="946"/>
                    <a:pt x="1936" y="946"/>
                  </a:cubicBezTo>
                  <a:lnTo>
                    <a:pt x="1409" y="946"/>
                  </a:lnTo>
                  <a:lnTo>
                    <a:pt x="1330" y="964"/>
                  </a:lnTo>
                  <a:lnTo>
                    <a:pt x="1281" y="964"/>
                  </a:lnTo>
                  <a:lnTo>
                    <a:pt x="1202" y="978"/>
                  </a:lnTo>
                  <a:lnTo>
                    <a:pt x="1162" y="978"/>
                  </a:lnTo>
                  <a:lnTo>
                    <a:pt x="1063" y="1010"/>
                  </a:lnTo>
                  <a:lnTo>
                    <a:pt x="1043" y="1010"/>
                  </a:lnTo>
                  <a:lnTo>
                    <a:pt x="973" y="1029"/>
                  </a:lnTo>
                  <a:lnTo>
                    <a:pt x="933" y="1043"/>
                  </a:lnTo>
                  <a:lnTo>
                    <a:pt x="885" y="1061"/>
                  </a:lnTo>
                  <a:lnTo>
                    <a:pt x="854" y="1075"/>
                  </a:lnTo>
                  <a:lnTo>
                    <a:pt x="814" y="1093"/>
                  </a:lnTo>
                  <a:lnTo>
                    <a:pt x="786" y="1107"/>
                  </a:lnTo>
                  <a:lnTo>
                    <a:pt x="746" y="1139"/>
                  </a:lnTo>
                  <a:lnTo>
                    <a:pt x="726" y="1157"/>
                  </a:lnTo>
                  <a:lnTo>
                    <a:pt x="675" y="1190"/>
                  </a:lnTo>
                  <a:lnTo>
                    <a:pt x="627" y="1235"/>
                  </a:lnTo>
                  <a:lnTo>
                    <a:pt x="616" y="1235"/>
                  </a:lnTo>
                  <a:lnTo>
                    <a:pt x="587" y="1268"/>
                  </a:lnTo>
                  <a:lnTo>
                    <a:pt x="568" y="1300"/>
                  </a:lnTo>
                  <a:cubicBezTo>
                    <a:pt x="684" y="1240"/>
                    <a:pt x="814" y="1208"/>
                    <a:pt x="941" y="1208"/>
                  </a:cubicBezTo>
                  <a:cubicBezTo>
                    <a:pt x="984" y="1208"/>
                    <a:pt x="1029" y="1213"/>
                    <a:pt x="1072" y="1222"/>
                  </a:cubicBezTo>
                  <a:cubicBezTo>
                    <a:pt x="1845" y="1318"/>
                    <a:pt x="1975" y="2250"/>
                    <a:pt x="2055" y="2875"/>
                  </a:cubicBezTo>
                  <a:cubicBezTo>
                    <a:pt x="2123" y="3357"/>
                    <a:pt x="2162" y="3504"/>
                    <a:pt x="2262" y="3518"/>
                  </a:cubicBezTo>
                  <a:cubicBezTo>
                    <a:pt x="2689" y="3569"/>
                    <a:pt x="3154" y="4212"/>
                    <a:pt x="3313" y="4740"/>
                  </a:cubicBezTo>
                  <a:cubicBezTo>
                    <a:pt x="3395" y="4933"/>
                    <a:pt x="3395" y="5190"/>
                    <a:pt x="3313" y="5383"/>
                  </a:cubicBezTo>
                  <a:cubicBezTo>
                    <a:pt x="3247" y="5534"/>
                    <a:pt x="3134" y="5617"/>
                    <a:pt x="3018" y="5617"/>
                  </a:cubicBezTo>
                  <a:cubicBezTo>
                    <a:pt x="2998" y="5617"/>
                    <a:pt x="2978" y="5612"/>
                    <a:pt x="2956" y="5608"/>
                  </a:cubicBezTo>
                  <a:cubicBezTo>
                    <a:pt x="2939" y="5608"/>
                    <a:pt x="2919" y="5603"/>
                    <a:pt x="2899" y="5603"/>
                  </a:cubicBezTo>
                  <a:cubicBezTo>
                    <a:pt x="2720" y="5603"/>
                    <a:pt x="2539" y="5736"/>
                    <a:pt x="2341" y="5865"/>
                  </a:cubicBezTo>
                  <a:cubicBezTo>
                    <a:pt x="2131" y="6021"/>
                    <a:pt x="1893" y="6182"/>
                    <a:pt x="1641" y="6182"/>
                  </a:cubicBezTo>
                  <a:cubicBezTo>
                    <a:pt x="1551" y="6182"/>
                    <a:pt x="1457" y="6159"/>
                    <a:pt x="1361" y="6108"/>
                  </a:cubicBezTo>
                  <a:cubicBezTo>
                    <a:pt x="1242" y="6044"/>
                    <a:pt x="1123" y="5966"/>
                    <a:pt x="1012" y="5902"/>
                  </a:cubicBezTo>
                  <a:cubicBezTo>
                    <a:pt x="791" y="5746"/>
                    <a:pt x="553" y="5594"/>
                    <a:pt x="395" y="5594"/>
                  </a:cubicBezTo>
                  <a:cubicBezTo>
                    <a:pt x="352" y="5594"/>
                    <a:pt x="318" y="5603"/>
                    <a:pt x="290" y="5626"/>
                  </a:cubicBezTo>
                  <a:cubicBezTo>
                    <a:pt x="270" y="5640"/>
                    <a:pt x="211" y="5672"/>
                    <a:pt x="171" y="5902"/>
                  </a:cubicBezTo>
                  <a:lnTo>
                    <a:pt x="151" y="6044"/>
                  </a:lnTo>
                  <a:cubicBezTo>
                    <a:pt x="60" y="6559"/>
                    <a:pt x="-67" y="7284"/>
                    <a:pt x="41" y="7509"/>
                  </a:cubicBezTo>
                  <a:cubicBezTo>
                    <a:pt x="80" y="7583"/>
                    <a:pt x="162" y="7610"/>
                    <a:pt x="239" y="7610"/>
                  </a:cubicBezTo>
                  <a:cubicBezTo>
                    <a:pt x="259" y="7610"/>
                    <a:pt x="279" y="7606"/>
                    <a:pt x="298" y="7606"/>
                  </a:cubicBezTo>
                  <a:cubicBezTo>
                    <a:pt x="332" y="7601"/>
                    <a:pt x="364" y="7601"/>
                    <a:pt x="392" y="7601"/>
                  </a:cubicBezTo>
                  <a:cubicBezTo>
                    <a:pt x="698" y="7601"/>
                    <a:pt x="893" y="7743"/>
                    <a:pt x="973" y="8037"/>
                  </a:cubicBezTo>
                  <a:cubicBezTo>
                    <a:pt x="1103" y="8506"/>
                    <a:pt x="865" y="9085"/>
                    <a:pt x="655" y="9484"/>
                  </a:cubicBezTo>
                  <a:cubicBezTo>
                    <a:pt x="738" y="9470"/>
                    <a:pt x="828" y="9461"/>
                    <a:pt x="919" y="9461"/>
                  </a:cubicBezTo>
                  <a:cubicBezTo>
                    <a:pt x="1162" y="9461"/>
                    <a:pt x="1409" y="9553"/>
                    <a:pt x="1460" y="9999"/>
                  </a:cubicBezTo>
                  <a:cubicBezTo>
                    <a:pt x="1488" y="10191"/>
                    <a:pt x="1539" y="10371"/>
                    <a:pt x="1619" y="10513"/>
                  </a:cubicBezTo>
                  <a:cubicBezTo>
                    <a:pt x="1757" y="10853"/>
                    <a:pt x="1916" y="11252"/>
                    <a:pt x="1777" y="12139"/>
                  </a:cubicBezTo>
                  <a:cubicBezTo>
                    <a:pt x="1686" y="12699"/>
                    <a:pt x="1726" y="13792"/>
                    <a:pt x="1766" y="14757"/>
                  </a:cubicBezTo>
                  <a:cubicBezTo>
                    <a:pt x="1766" y="14885"/>
                    <a:pt x="1777" y="15000"/>
                    <a:pt x="1777" y="15110"/>
                  </a:cubicBezTo>
                  <a:lnTo>
                    <a:pt x="2332" y="15110"/>
                  </a:lnTo>
                  <a:lnTo>
                    <a:pt x="2372" y="15097"/>
                  </a:lnTo>
                  <a:lnTo>
                    <a:pt x="2412" y="15078"/>
                  </a:lnTo>
                  <a:lnTo>
                    <a:pt x="2451" y="15078"/>
                  </a:lnTo>
                  <a:lnTo>
                    <a:pt x="2491" y="15064"/>
                  </a:lnTo>
                  <a:lnTo>
                    <a:pt x="2519" y="15046"/>
                  </a:lnTo>
                  <a:lnTo>
                    <a:pt x="2550" y="15032"/>
                  </a:lnTo>
                  <a:lnTo>
                    <a:pt x="2570" y="15032"/>
                  </a:lnTo>
                  <a:lnTo>
                    <a:pt x="2599" y="15014"/>
                  </a:lnTo>
                  <a:lnTo>
                    <a:pt x="2618" y="15000"/>
                  </a:lnTo>
                  <a:lnTo>
                    <a:pt x="2638" y="14982"/>
                  </a:lnTo>
                  <a:lnTo>
                    <a:pt x="2650" y="14982"/>
                  </a:lnTo>
                  <a:lnTo>
                    <a:pt x="2669" y="14968"/>
                  </a:lnTo>
                  <a:lnTo>
                    <a:pt x="2709" y="14968"/>
                  </a:lnTo>
                  <a:cubicBezTo>
                    <a:pt x="2927" y="14467"/>
                    <a:pt x="3720" y="13278"/>
                    <a:pt x="4236" y="13278"/>
                  </a:cubicBezTo>
                  <a:cubicBezTo>
                    <a:pt x="4355" y="13296"/>
                    <a:pt x="4474" y="13310"/>
                    <a:pt x="4593" y="13328"/>
                  </a:cubicBezTo>
                  <a:cubicBezTo>
                    <a:pt x="4706" y="13351"/>
                    <a:pt x="4803" y="13370"/>
                    <a:pt x="4885" y="13370"/>
                  </a:cubicBezTo>
                  <a:cubicBezTo>
                    <a:pt x="5021" y="13370"/>
                    <a:pt x="5117" y="13324"/>
                    <a:pt x="5179" y="13181"/>
                  </a:cubicBezTo>
                  <a:cubicBezTo>
                    <a:pt x="5199" y="13149"/>
                    <a:pt x="5219" y="13117"/>
                    <a:pt x="5239" y="13085"/>
                  </a:cubicBezTo>
                  <a:cubicBezTo>
                    <a:pt x="5378" y="12878"/>
                    <a:pt x="5624" y="12750"/>
                    <a:pt x="5992" y="12731"/>
                  </a:cubicBezTo>
                  <a:cubicBezTo>
                    <a:pt x="6015" y="12731"/>
                    <a:pt x="6040" y="12731"/>
                    <a:pt x="6066" y="12731"/>
                  </a:cubicBezTo>
                  <a:cubicBezTo>
                    <a:pt x="6465" y="12731"/>
                    <a:pt x="7066" y="12855"/>
                    <a:pt x="7261" y="13246"/>
                  </a:cubicBezTo>
                  <a:cubicBezTo>
                    <a:pt x="7448" y="13618"/>
                    <a:pt x="8123" y="13953"/>
                    <a:pt x="8261" y="13953"/>
                  </a:cubicBezTo>
                  <a:cubicBezTo>
                    <a:pt x="8392" y="13971"/>
                    <a:pt x="8511" y="14082"/>
                    <a:pt x="8590" y="14261"/>
                  </a:cubicBezTo>
                  <a:cubicBezTo>
                    <a:pt x="8681" y="14421"/>
                    <a:pt x="8760" y="14555"/>
                    <a:pt x="8924" y="14555"/>
                  </a:cubicBezTo>
                  <a:cubicBezTo>
                    <a:pt x="8941" y="14555"/>
                    <a:pt x="8958" y="14555"/>
                    <a:pt x="8975" y="14550"/>
                  </a:cubicBezTo>
                  <a:cubicBezTo>
                    <a:pt x="9029" y="14541"/>
                    <a:pt x="9086" y="14536"/>
                    <a:pt x="9148" y="14536"/>
                  </a:cubicBezTo>
                  <a:cubicBezTo>
                    <a:pt x="9550" y="14536"/>
                    <a:pt x="10134" y="14720"/>
                    <a:pt x="10375" y="15078"/>
                  </a:cubicBezTo>
                  <a:cubicBezTo>
                    <a:pt x="10454" y="15175"/>
                    <a:pt x="10505" y="15322"/>
                    <a:pt x="10513" y="15482"/>
                  </a:cubicBezTo>
                  <a:lnTo>
                    <a:pt x="10513" y="15533"/>
                  </a:lnTo>
                  <a:cubicBezTo>
                    <a:pt x="10513" y="15790"/>
                    <a:pt x="10743" y="16112"/>
                    <a:pt x="11009" y="16112"/>
                  </a:cubicBezTo>
                  <a:cubicBezTo>
                    <a:pt x="11267" y="16112"/>
                    <a:pt x="11477" y="16530"/>
                    <a:pt x="11664" y="16947"/>
                  </a:cubicBezTo>
                  <a:cubicBezTo>
                    <a:pt x="11774" y="17154"/>
                    <a:pt x="11941" y="17526"/>
                    <a:pt x="12032" y="17526"/>
                  </a:cubicBezTo>
                  <a:cubicBezTo>
                    <a:pt x="12171" y="17508"/>
                    <a:pt x="12309" y="17494"/>
                    <a:pt x="12437" y="17494"/>
                  </a:cubicBezTo>
                  <a:cubicBezTo>
                    <a:pt x="12686" y="17494"/>
                    <a:pt x="12992" y="17526"/>
                    <a:pt x="13171" y="17687"/>
                  </a:cubicBezTo>
                  <a:cubicBezTo>
                    <a:pt x="13190" y="17701"/>
                    <a:pt x="13210" y="17733"/>
                    <a:pt x="13230" y="17751"/>
                  </a:cubicBezTo>
                  <a:cubicBezTo>
                    <a:pt x="13301" y="17848"/>
                    <a:pt x="13341" y="17976"/>
                    <a:pt x="13341" y="18119"/>
                  </a:cubicBezTo>
                  <a:lnTo>
                    <a:pt x="13341" y="19005"/>
                  </a:lnTo>
                  <a:lnTo>
                    <a:pt x="13349" y="19115"/>
                  </a:lnTo>
                  <a:lnTo>
                    <a:pt x="13349" y="19198"/>
                  </a:lnTo>
                  <a:cubicBezTo>
                    <a:pt x="13349" y="19244"/>
                    <a:pt x="13349" y="19294"/>
                    <a:pt x="13360" y="19340"/>
                  </a:cubicBezTo>
                  <a:lnTo>
                    <a:pt x="13360" y="19405"/>
                  </a:lnTo>
                  <a:cubicBezTo>
                    <a:pt x="13360" y="19455"/>
                    <a:pt x="13369" y="19519"/>
                    <a:pt x="13369" y="19584"/>
                  </a:cubicBezTo>
                  <a:lnTo>
                    <a:pt x="13369" y="19616"/>
                  </a:lnTo>
                  <a:cubicBezTo>
                    <a:pt x="13380" y="19680"/>
                    <a:pt x="13380" y="19758"/>
                    <a:pt x="13389" y="19841"/>
                  </a:cubicBezTo>
                  <a:lnTo>
                    <a:pt x="13389" y="19873"/>
                  </a:lnTo>
                  <a:lnTo>
                    <a:pt x="13409" y="20048"/>
                  </a:lnTo>
                  <a:lnTo>
                    <a:pt x="13409" y="20112"/>
                  </a:lnTo>
                  <a:cubicBezTo>
                    <a:pt x="13409" y="20162"/>
                    <a:pt x="13428" y="20208"/>
                    <a:pt x="13428" y="20259"/>
                  </a:cubicBezTo>
                  <a:lnTo>
                    <a:pt x="13440" y="20337"/>
                  </a:lnTo>
                  <a:lnTo>
                    <a:pt x="13460" y="20484"/>
                  </a:lnTo>
                  <a:lnTo>
                    <a:pt x="13468" y="20562"/>
                  </a:lnTo>
                  <a:lnTo>
                    <a:pt x="13479" y="20677"/>
                  </a:lnTo>
                  <a:lnTo>
                    <a:pt x="13499" y="20755"/>
                  </a:lnTo>
                  <a:lnTo>
                    <a:pt x="13508" y="20819"/>
                  </a:lnTo>
                  <a:cubicBezTo>
                    <a:pt x="13567" y="20782"/>
                    <a:pt x="13632" y="20764"/>
                    <a:pt x="13700" y="20764"/>
                  </a:cubicBezTo>
                  <a:cubicBezTo>
                    <a:pt x="13723" y="20764"/>
                    <a:pt x="13746" y="20769"/>
                    <a:pt x="13765" y="20773"/>
                  </a:cubicBezTo>
                  <a:cubicBezTo>
                    <a:pt x="13785" y="20787"/>
                    <a:pt x="13805" y="20787"/>
                    <a:pt x="13825" y="20805"/>
                  </a:cubicBezTo>
                  <a:lnTo>
                    <a:pt x="13836" y="20805"/>
                  </a:lnTo>
                  <a:cubicBezTo>
                    <a:pt x="13856" y="20819"/>
                    <a:pt x="13876" y="20838"/>
                    <a:pt x="13896" y="20851"/>
                  </a:cubicBezTo>
                  <a:lnTo>
                    <a:pt x="13904" y="20851"/>
                  </a:lnTo>
                  <a:cubicBezTo>
                    <a:pt x="13964" y="20870"/>
                    <a:pt x="14023" y="20870"/>
                    <a:pt x="14083" y="20870"/>
                  </a:cubicBezTo>
                  <a:lnTo>
                    <a:pt x="14598" y="20870"/>
                  </a:lnTo>
                  <a:lnTo>
                    <a:pt x="14638" y="20884"/>
                  </a:lnTo>
                  <a:lnTo>
                    <a:pt x="14658" y="20884"/>
                  </a:lnTo>
                  <a:lnTo>
                    <a:pt x="14717" y="20902"/>
                  </a:lnTo>
                  <a:lnTo>
                    <a:pt x="14757" y="20934"/>
                  </a:lnTo>
                  <a:lnTo>
                    <a:pt x="14777" y="20948"/>
                  </a:lnTo>
                  <a:lnTo>
                    <a:pt x="14816" y="20966"/>
                  </a:lnTo>
                  <a:lnTo>
                    <a:pt x="14836" y="20980"/>
                  </a:lnTo>
                  <a:lnTo>
                    <a:pt x="14867" y="21012"/>
                  </a:lnTo>
                  <a:lnTo>
                    <a:pt x="14887" y="21044"/>
                  </a:lnTo>
                  <a:lnTo>
                    <a:pt x="14916" y="21076"/>
                  </a:lnTo>
                  <a:lnTo>
                    <a:pt x="14935" y="21109"/>
                  </a:lnTo>
                  <a:lnTo>
                    <a:pt x="14967" y="21141"/>
                  </a:lnTo>
                  <a:lnTo>
                    <a:pt x="14986" y="21173"/>
                  </a:lnTo>
                  <a:lnTo>
                    <a:pt x="15006" y="21237"/>
                  </a:lnTo>
                  <a:lnTo>
                    <a:pt x="15026" y="21269"/>
                  </a:lnTo>
                  <a:cubicBezTo>
                    <a:pt x="15035" y="21288"/>
                    <a:pt x="15035" y="21301"/>
                    <a:pt x="15046" y="21334"/>
                  </a:cubicBezTo>
                  <a:lnTo>
                    <a:pt x="15054" y="21366"/>
                  </a:lnTo>
                  <a:cubicBezTo>
                    <a:pt x="15066" y="21398"/>
                    <a:pt x="15074" y="21430"/>
                    <a:pt x="15086" y="21481"/>
                  </a:cubicBezTo>
                  <a:cubicBezTo>
                    <a:pt x="15094" y="21540"/>
                    <a:pt x="15188" y="21600"/>
                    <a:pt x="15335" y="21600"/>
                  </a:cubicBezTo>
                  <a:cubicBezTo>
                    <a:pt x="15386" y="21600"/>
                    <a:pt x="15443" y="21591"/>
                    <a:pt x="15502" y="21577"/>
                  </a:cubicBezTo>
                  <a:cubicBezTo>
                    <a:pt x="15731" y="21513"/>
                    <a:pt x="16088" y="21237"/>
                    <a:pt x="16057" y="20787"/>
                  </a:cubicBezTo>
                  <a:cubicBezTo>
                    <a:pt x="16018" y="19970"/>
                    <a:pt x="16663" y="19662"/>
                    <a:pt x="17287" y="19359"/>
                  </a:cubicBezTo>
                  <a:cubicBezTo>
                    <a:pt x="17703" y="19147"/>
                    <a:pt x="18210" y="18909"/>
                    <a:pt x="18270" y="18601"/>
                  </a:cubicBezTo>
                  <a:cubicBezTo>
                    <a:pt x="18289" y="18491"/>
                    <a:pt x="18309" y="18362"/>
                    <a:pt x="18338" y="18233"/>
                  </a:cubicBezTo>
                  <a:cubicBezTo>
                    <a:pt x="18496" y="17301"/>
                    <a:pt x="18686" y="16254"/>
                    <a:pt x="19051" y="15951"/>
                  </a:cubicBezTo>
                  <a:cubicBezTo>
                    <a:pt x="19119" y="15896"/>
                    <a:pt x="19193" y="15864"/>
                    <a:pt x="19267" y="15864"/>
                  </a:cubicBezTo>
                  <a:cubicBezTo>
                    <a:pt x="19323" y="15864"/>
                    <a:pt x="19377" y="15882"/>
                    <a:pt x="19428" y="15919"/>
                  </a:cubicBezTo>
                  <a:cubicBezTo>
                    <a:pt x="19448" y="15928"/>
                    <a:pt x="19468" y="15932"/>
                    <a:pt x="19485" y="15932"/>
                  </a:cubicBezTo>
                  <a:cubicBezTo>
                    <a:pt x="19607" y="15932"/>
                    <a:pt x="19734" y="15721"/>
                    <a:pt x="19904" y="15400"/>
                  </a:cubicBezTo>
                  <a:cubicBezTo>
                    <a:pt x="20088" y="15060"/>
                    <a:pt x="20289" y="14702"/>
                    <a:pt x="20556" y="14702"/>
                  </a:cubicBezTo>
                  <a:cubicBezTo>
                    <a:pt x="20576" y="14702"/>
                    <a:pt x="20598" y="14706"/>
                    <a:pt x="20618" y="14711"/>
                  </a:cubicBezTo>
                  <a:cubicBezTo>
                    <a:pt x="20777" y="14757"/>
                    <a:pt x="20935" y="14839"/>
                    <a:pt x="21085" y="14968"/>
                  </a:cubicBezTo>
                  <a:cubicBezTo>
                    <a:pt x="21224" y="15078"/>
                    <a:pt x="21383" y="15161"/>
                    <a:pt x="21533" y="15175"/>
                  </a:cubicBezTo>
                  <a:lnTo>
                    <a:pt x="21454" y="14003"/>
                  </a:lnTo>
                  <a:cubicBezTo>
                    <a:pt x="21071" y="13710"/>
                    <a:pt x="20519" y="13356"/>
                    <a:pt x="20298" y="13356"/>
                  </a:cubicBezTo>
                  <a:cubicBezTo>
                    <a:pt x="20289" y="13356"/>
                    <a:pt x="20281" y="13360"/>
                    <a:pt x="20272" y="13360"/>
                  </a:cubicBezTo>
                  <a:cubicBezTo>
                    <a:pt x="20253" y="13365"/>
                    <a:pt x="20233" y="13365"/>
                    <a:pt x="20216" y="13365"/>
                  </a:cubicBezTo>
                  <a:cubicBezTo>
                    <a:pt x="19964" y="13365"/>
                    <a:pt x="19703" y="12988"/>
                    <a:pt x="19408" y="12571"/>
                  </a:cubicBezTo>
                  <a:cubicBezTo>
                    <a:pt x="19151" y="12217"/>
                    <a:pt x="18865" y="11799"/>
                    <a:pt x="18587" y="11638"/>
                  </a:cubicBezTo>
                  <a:cubicBezTo>
                    <a:pt x="18238" y="11432"/>
                    <a:pt x="17069" y="10706"/>
                    <a:pt x="16703" y="9806"/>
                  </a:cubicBezTo>
                  <a:cubicBezTo>
                    <a:pt x="16593" y="9535"/>
                    <a:pt x="16236" y="9213"/>
                    <a:pt x="15930" y="8924"/>
                  </a:cubicBezTo>
                  <a:cubicBezTo>
                    <a:pt x="15493" y="8520"/>
                    <a:pt x="15216" y="8249"/>
                    <a:pt x="15125" y="7909"/>
                  </a:cubicBezTo>
                  <a:lnTo>
                    <a:pt x="15114" y="7845"/>
                  </a:lnTo>
                  <a:cubicBezTo>
                    <a:pt x="14947" y="7156"/>
                    <a:pt x="14729" y="6513"/>
                    <a:pt x="14471" y="5902"/>
                  </a:cubicBezTo>
                  <a:cubicBezTo>
                    <a:pt x="14332" y="5608"/>
                    <a:pt x="14233" y="5286"/>
                    <a:pt x="14162" y="4933"/>
                  </a:cubicBezTo>
                  <a:cubicBezTo>
                    <a:pt x="14074" y="4597"/>
                    <a:pt x="14023" y="4386"/>
                    <a:pt x="13944" y="4372"/>
                  </a:cubicBezTo>
                  <a:cubicBezTo>
                    <a:pt x="13876" y="4354"/>
                    <a:pt x="13658" y="4354"/>
                    <a:pt x="13428" y="4340"/>
                  </a:cubicBezTo>
                  <a:cubicBezTo>
                    <a:pt x="11953" y="4276"/>
                    <a:pt x="11496" y="4161"/>
                    <a:pt x="11496" y="3633"/>
                  </a:cubicBezTo>
                  <a:cubicBezTo>
                    <a:pt x="11496" y="2829"/>
                    <a:pt x="11287" y="1332"/>
                    <a:pt x="11089" y="1254"/>
                  </a:cubicBezTo>
                  <a:lnTo>
                    <a:pt x="10921" y="1190"/>
                  </a:lnTo>
                  <a:cubicBezTo>
                    <a:pt x="10513" y="1061"/>
                    <a:pt x="10049" y="882"/>
                    <a:pt x="9811" y="496"/>
                  </a:cubicBezTo>
                  <a:cubicBezTo>
                    <a:pt x="9644" y="243"/>
                    <a:pt x="9233" y="0"/>
                    <a:pt x="905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990" name="Google Shape;5764;p57"/>
            <p:cNvGrpSpPr/>
            <p:nvPr/>
          </p:nvGrpSpPr>
          <p:grpSpPr>
            <a:xfrm>
              <a:off x="1747907" y="548732"/>
              <a:ext cx="1375" cy="12701"/>
              <a:chOff x="0" y="0"/>
              <a:chExt cx="1373" cy="12700"/>
            </a:xfrm>
          </p:grpSpPr>
          <p:sp>
            <p:nvSpPr>
              <p:cNvPr id="3988" name="Линия"/>
              <p:cNvSpPr/>
              <p:nvPr/>
            </p:nvSpPr>
            <p:spPr>
              <a:xfrm>
                <a:off x="-1" y="-1"/>
                <a:ext cx="1375"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3989" name="Линия"/>
              <p:cNvSpPr/>
              <p:nvPr/>
            </p:nvSpPr>
            <p:spPr>
              <a:xfrm flipH="1" flipV="1">
                <a:off x="0" y="-1"/>
                <a:ext cx="1374"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3991" name="Google Shape;5766;p57"/>
            <p:cNvSpPr/>
            <p:nvPr/>
          </p:nvSpPr>
          <p:spPr>
            <a:xfrm>
              <a:off x="1581020" y="536311"/>
              <a:ext cx="142778" cy="121493"/>
            </a:xfrm>
            <a:custGeom>
              <a:avLst/>
              <a:gdLst/>
              <a:ahLst/>
              <a:cxnLst>
                <a:cxn ang="0">
                  <a:pos x="wd2" y="hd2"/>
                </a:cxn>
                <a:cxn ang="5400000">
                  <a:pos x="wd2" y="hd2"/>
                </a:cxn>
                <a:cxn ang="10800000">
                  <a:pos x="wd2" y="hd2"/>
                </a:cxn>
                <a:cxn ang="16200000">
                  <a:pos x="wd2" y="hd2"/>
                </a:cxn>
              </a:cxnLst>
              <a:rect l="0" t="0" r="r" b="b"/>
              <a:pathLst>
                <a:path w="21548" h="21600" fill="norm" stroke="1" extrusionOk="0">
                  <a:moveTo>
                    <a:pt x="297" y="0"/>
                  </a:moveTo>
                  <a:cubicBezTo>
                    <a:pt x="268" y="0"/>
                    <a:pt x="248" y="17"/>
                    <a:pt x="248" y="237"/>
                  </a:cubicBezTo>
                  <a:cubicBezTo>
                    <a:pt x="248" y="365"/>
                    <a:pt x="240" y="625"/>
                    <a:pt x="61" y="676"/>
                  </a:cubicBezTo>
                  <a:lnTo>
                    <a:pt x="10" y="676"/>
                  </a:lnTo>
                  <a:cubicBezTo>
                    <a:pt x="-33" y="811"/>
                    <a:pt x="67" y="1345"/>
                    <a:pt x="162" y="1547"/>
                  </a:cubicBezTo>
                  <a:cubicBezTo>
                    <a:pt x="211" y="1673"/>
                    <a:pt x="190" y="1893"/>
                    <a:pt x="153" y="2281"/>
                  </a:cubicBezTo>
                  <a:cubicBezTo>
                    <a:pt x="139" y="2399"/>
                    <a:pt x="119" y="2561"/>
                    <a:pt x="110" y="2696"/>
                  </a:cubicBezTo>
                  <a:lnTo>
                    <a:pt x="110" y="2781"/>
                  </a:lnTo>
                  <a:cubicBezTo>
                    <a:pt x="110" y="2815"/>
                    <a:pt x="110" y="2856"/>
                    <a:pt x="110" y="2889"/>
                  </a:cubicBezTo>
                  <a:cubicBezTo>
                    <a:pt x="233" y="2957"/>
                    <a:pt x="362" y="3160"/>
                    <a:pt x="455" y="3338"/>
                  </a:cubicBezTo>
                  <a:cubicBezTo>
                    <a:pt x="483" y="3396"/>
                    <a:pt x="512" y="3447"/>
                    <a:pt x="535" y="3498"/>
                  </a:cubicBezTo>
                  <a:cubicBezTo>
                    <a:pt x="555" y="3549"/>
                    <a:pt x="578" y="3592"/>
                    <a:pt x="592" y="3633"/>
                  </a:cubicBezTo>
                  <a:cubicBezTo>
                    <a:pt x="612" y="3676"/>
                    <a:pt x="627" y="3710"/>
                    <a:pt x="635" y="3734"/>
                  </a:cubicBezTo>
                  <a:cubicBezTo>
                    <a:pt x="649" y="3771"/>
                    <a:pt x="656" y="3804"/>
                    <a:pt x="664" y="3829"/>
                  </a:cubicBezTo>
                  <a:lnTo>
                    <a:pt x="664" y="3838"/>
                  </a:lnTo>
                  <a:cubicBezTo>
                    <a:pt x="678" y="3862"/>
                    <a:pt x="678" y="3889"/>
                    <a:pt x="684" y="3906"/>
                  </a:cubicBezTo>
                  <a:lnTo>
                    <a:pt x="684" y="3913"/>
                  </a:lnTo>
                  <a:cubicBezTo>
                    <a:pt x="692" y="3940"/>
                    <a:pt x="692" y="3956"/>
                    <a:pt x="692" y="3973"/>
                  </a:cubicBezTo>
                  <a:lnTo>
                    <a:pt x="692" y="3981"/>
                  </a:lnTo>
                  <a:cubicBezTo>
                    <a:pt x="692" y="3990"/>
                    <a:pt x="692" y="4007"/>
                    <a:pt x="692" y="4024"/>
                  </a:cubicBezTo>
                  <a:cubicBezTo>
                    <a:pt x="692" y="4031"/>
                    <a:pt x="692" y="4041"/>
                    <a:pt x="692" y="4058"/>
                  </a:cubicBezTo>
                  <a:cubicBezTo>
                    <a:pt x="692" y="4065"/>
                    <a:pt x="692" y="4065"/>
                    <a:pt x="692" y="4075"/>
                  </a:cubicBezTo>
                  <a:cubicBezTo>
                    <a:pt x="721" y="4150"/>
                    <a:pt x="756" y="4217"/>
                    <a:pt x="793" y="4285"/>
                  </a:cubicBezTo>
                  <a:lnTo>
                    <a:pt x="821" y="4345"/>
                  </a:lnTo>
                  <a:cubicBezTo>
                    <a:pt x="951" y="4572"/>
                    <a:pt x="1094" y="4842"/>
                    <a:pt x="1094" y="5079"/>
                  </a:cubicBezTo>
                  <a:cubicBezTo>
                    <a:pt x="1094" y="5366"/>
                    <a:pt x="1438" y="5704"/>
                    <a:pt x="1574" y="5704"/>
                  </a:cubicBezTo>
                  <a:cubicBezTo>
                    <a:pt x="1754" y="5704"/>
                    <a:pt x="1983" y="5789"/>
                    <a:pt x="2098" y="5975"/>
                  </a:cubicBezTo>
                  <a:cubicBezTo>
                    <a:pt x="2170" y="6093"/>
                    <a:pt x="2190" y="6245"/>
                    <a:pt x="2147" y="6380"/>
                  </a:cubicBezTo>
                  <a:cubicBezTo>
                    <a:pt x="2127" y="6498"/>
                    <a:pt x="2127" y="6609"/>
                    <a:pt x="2147" y="6728"/>
                  </a:cubicBezTo>
                  <a:cubicBezTo>
                    <a:pt x="2162" y="6897"/>
                    <a:pt x="2176" y="7066"/>
                    <a:pt x="2090" y="7174"/>
                  </a:cubicBezTo>
                  <a:cubicBezTo>
                    <a:pt x="2041" y="7242"/>
                    <a:pt x="1961" y="7276"/>
                    <a:pt x="1889" y="7276"/>
                  </a:cubicBezTo>
                  <a:cubicBezTo>
                    <a:pt x="1846" y="7302"/>
                    <a:pt x="1797" y="7546"/>
                    <a:pt x="1768" y="7674"/>
                  </a:cubicBezTo>
                  <a:cubicBezTo>
                    <a:pt x="1717" y="7935"/>
                    <a:pt x="1668" y="8188"/>
                    <a:pt x="1516" y="8289"/>
                  </a:cubicBezTo>
                  <a:cubicBezTo>
                    <a:pt x="1510" y="8299"/>
                    <a:pt x="1481" y="8357"/>
                    <a:pt x="1481" y="8509"/>
                  </a:cubicBezTo>
                  <a:cubicBezTo>
                    <a:pt x="1481" y="8833"/>
                    <a:pt x="1588" y="9171"/>
                    <a:pt x="1645" y="9221"/>
                  </a:cubicBezTo>
                  <a:cubicBezTo>
                    <a:pt x="2190" y="9533"/>
                    <a:pt x="2270" y="9880"/>
                    <a:pt x="2242" y="10107"/>
                  </a:cubicBezTo>
                  <a:cubicBezTo>
                    <a:pt x="2248" y="10141"/>
                    <a:pt x="2256" y="10168"/>
                    <a:pt x="2270" y="10192"/>
                  </a:cubicBezTo>
                  <a:cubicBezTo>
                    <a:pt x="2385" y="10344"/>
                    <a:pt x="2514" y="10472"/>
                    <a:pt x="2664" y="10563"/>
                  </a:cubicBezTo>
                  <a:cubicBezTo>
                    <a:pt x="2850" y="10691"/>
                    <a:pt x="3045" y="10800"/>
                    <a:pt x="3246" y="10877"/>
                  </a:cubicBezTo>
                  <a:cubicBezTo>
                    <a:pt x="3289" y="10894"/>
                    <a:pt x="3323" y="10911"/>
                    <a:pt x="3367" y="10918"/>
                  </a:cubicBezTo>
                  <a:cubicBezTo>
                    <a:pt x="3639" y="10962"/>
                    <a:pt x="3748" y="11249"/>
                    <a:pt x="3842" y="11476"/>
                  </a:cubicBezTo>
                  <a:cubicBezTo>
                    <a:pt x="3877" y="11570"/>
                    <a:pt x="3920" y="11662"/>
                    <a:pt x="3977" y="11746"/>
                  </a:cubicBezTo>
                  <a:cubicBezTo>
                    <a:pt x="4143" y="11942"/>
                    <a:pt x="4057" y="12203"/>
                    <a:pt x="3985" y="12415"/>
                  </a:cubicBezTo>
                  <a:cubicBezTo>
                    <a:pt x="3948" y="12507"/>
                    <a:pt x="3928" y="12608"/>
                    <a:pt x="3928" y="12709"/>
                  </a:cubicBezTo>
                  <a:cubicBezTo>
                    <a:pt x="3957" y="12794"/>
                    <a:pt x="4000" y="12871"/>
                    <a:pt x="4063" y="12939"/>
                  </a:cubicBezTo>
                  <a:cubicBezTo>
                    <a:pt x="4186" y="13098"/>
                    <a:pt x="4358" y="13327"/>
                    <a:pt x="4321" y="13648"/>
                  </a:cubicBezTo>
                  <a:cubicBezTo>
                    <a:pt x="4321" y="13656"/>
                    <a:pt x="4321" y="13673"/>
                    <a:pt x="4321" y="13682"/>
                  </a:cubicBezTo>
                  <a:lnTo>
                    <a:pt x="4321" y="13699"/>
                  </a:lnTo>
                  <a:cubicBezTo>
                    <a:pt x="4321" y="13706"/>
                    <a:pt x="4330" y="13716"/>
                    <a:pt x="4330" y="13723"/>
                  </a:cubicBezTo>
                  <a:lnTo>
                    <a:pt x="4336" y="13740"/>
                  </a:lnTo>
                  <a:cubicBezTo>
                    <a:pt x="4336" y="13750"/>
                    <a:pt x="4344" y="13757"/>
                    <a:pt x="4344" y="13767"/>
                  </a:cubicBezTo>
                  <a:lnTo>
                    <a:pt x="4358" y="13784"/>
                  </a:lnTo>
                  <a:lnTo>
                    <a:pt x="4364" y="13817"/>
                  </a:lnTo>
                  <a:lnTo>
                    <a:pt x="4379" y="13834"/>
                  </a:lnTo>
                  <a:lnTo>
                    <a:pt x="4393" y="13868"/>
                  </a:lnTo>
                  <a:lnTo>
                    <a:pt x="4407" y="13895"/>
                  </a:lnTo>
                  <a:lnTo>
                    <a:pt x="4430" y="13919"/>
                  </a:lnTo>
                  <a:lnTo>
                    <a:pt x="4451" y="13953"/>
                  </a:lnTo>
                  <a:lnTo>
                    <a:pt x="4465" y="13979"/>
                  </a:lnTo>
                  <a:lnTo>
                    <a:pt x="4487" y="14013"/>
                  </a:lnTo>
                  <a:lnTo>
                    <a:pt x="4502" y="14037"/>
                  </a:lnTo>
                  <a:lnTo>
                    <a:pt x="4530" y="14081"/>
                  </a:lnTo>
                  <a:lnTo>
                    <a:pt x="4594" y="14155"/>
                  </a:lnTo>
                  <a:lnTo>
                    <a:pt x="4631" y="14206"/>
                  </a:lnTo>
                  <a:lnTo>
                    <a:pt x="4637" y="14216"/>
                  </a:lnTo>
                  <a:lnTo>
                    <a:pt x="4680" y="14274"/>
                  </a:lnTo>
                  <a:cubicBezTo>
                    <a:pt x="4746" y="14351"/>
                    <a:pt x="4803" y="14426"/>
                    <a:pt x="4860" y="14486"/>
                  </a:cubicBezTo>
                  <a:cubicBezTo>
                    <a:pt x="4932" y="14469"/>
                    <a:pt x="5010" y="14452"/>
                    <a:pt x="5090" y="14452"/>
                  </a:cubicBezTo>
                  <a:cubicBezTo>
                    <a:pt x="5153" y="14452"/>
                    <a:pt x="5219" y="14409"/>
                    <a:pt x="5262" y="14341"/>
                  </a:cubicBezTo>
                  <a:cubicBezTo>
                    <a:pt x="5301" y="14295"/>
                    <a:pt x="5371" y="14216"/>
                    <a:pt x="5471" y="14216"/>
                  </a:cubicBezTo>
                  <a:cubicBezTo>
                    <a:pt x="5532" y="14216"/>
                    <a:pt x="5606" y="14245"/>
                    <a:pt x="5692" y="14334"/>
                  </a:cubicBezTo>
                  <a:cubicBezTo>
                    <a:pt x="5733" y="14373"/>
                    <a:pt x="5780" y="14390"/>
                    <a:pt x="5838" y="14390"/>
                  </a:cubicBezTo>
                  <a:cubicBezTo>
                    <a:pt x="5910" y="14390"/>
                    <a:pt x="6000" y="14363"/>
                    <a:pt x="6108" y="14324"/>
                  </a:cubicBezTo>
                  <a:cubicBezTo>
                    <a:pt x="6194" y="14283"/>
                    <a:pt x="6287" y="14266"/>
                    <a:pt x="6381" y="14250"/>
                  </a:cubicBezTo>
                  <a:cubicBezTo>
                    <a:pt x="6387" y="14247"/>
                    <a:pt x="6393" y="14247"/>
                    <a:pt x="6399" y="14247"/>
                  </a:cubicBezTo>
                  <a:cubicBezTo>
                    <a:pt x="6506" y="14247"/>
                    <a:pt x="6805" y="14368"/>
                    <a:pt x="7649" y="16412"/>
                  </a:cubicBezTo>
                  <a:cubicBezTo>
                    <a:pt x="7729" y="16598"/>
                    <a:pt x="7787" y="16750"/>
                    <a:pt x="7830" y="16876"/>
                  </a:cubicBezTo>
                  <a:cubicBezTo>
                    <a:pt x="7953" y="17224"/>
                    <a:pt x="8010" y="17366"/>
                    <a:pt x="8254" y="17552"/>
                  </a:cubicBezTo>
                  <a:cubicBezTo>
                    <a:pt x="8375" y="17646"/>
                    <a:pt x="8518" y="17704"/>
                    <a:pt x="8662" y="17738"/>
                  </a:cubicBezTo>
                  <a:cubicBezTo>
                    <a:pt x="9028" y="17832"/>
                    <a:pt x="9373" y="18051"/>
                    <a:pt x="9631" y="18373"/>
                  </a:cubicBezTo>
                  <a:cubicBezTo>
                    <a:pt x="10139" y="18998"/>
                    <a:pt x="11516" y="19447"/>
                    <a:pt x="12090" y="19481"/>
                  </a:cubicBezTo>
                  <a:cubicBezTo>
                    <a:pt x="12104" y="19481"/>
                    <a:pt x="12116" y="19481"/>
                    <a:pt x="12129" y="19481"/>
                  </a:cubicBezTo>
                  <a:cubicBezTo>
                    <a:pt x="12344" y="19481"/>
                    <a:pt x="12555" y="19345"/>
                    <a:pt x="12766" y="19210"/>
                  </a:cubicBezTo>
                  <a:cubicBezTo>
                    <a:pt x="13030" y="19048"/>
                    <a:pt x="13317" y="18872"/>
                    <a:pt x="13676" y="18872"/>
                  </a:cubicBezTo>
                  <a:cubicBezTo>
                    <a:pt x="13756" y="18872"/>
                    <a:pt x="13834" y="18879"/>
                    <a:pt x="13920" y="18896"/>
                  </a:cubicBezTo>
                  <a:cubicBezTo>
                    <a:pt x="14502" y="19032"/>
                    <a:pt x="14608" y="19640"/>
                    <a:pt x="14702" y="20130"/>
                  </a:cubicBezTo>
                  <a:cubicBezTo>
                    <a:pt x="14737" y="20359"/>
                    <a:pt x="14780" y="20579"/>
                    <a:pt x="14860" y="20688"/>
                  </a:cubicBezTo>
                  <a:cubicBezTo>
                    <a:pt x="15010" y="20907"/>
                    <a:pt x="16610" y="21153"/>
                    <a:pt x="17465" y="21279"/>
                  </a:cubicBezTo>
                  <a:cubicBezTo>
                    <a:pt x="18053" y="21363"/>
                    <a:pt x="18512" y="21431"/>
                    <a:pt x="18698" y="21499"/>
                  </a:cubicBezTo>
                  <a:cubicBezTo>
                    <a:pt x="19028" y="21566"/>
                    <a:pt x="19358" y="21600"/>
                    <a:pt x="19688" y="21600"/>
                  </a:cubicBezTo>
                  <a:lnTo>
                    <a:pt x="19680" y="21532"/>
                  </a:lnTo>
                  <a:lnTo>
                    <a:pt x="19674" y="21448"/>
                  </a:lnTo>
                  <a:cubicBezTo>
                    <a:pt x="19659" y="21245"/>
                    <a:pt x="19688" y="21042"/>
                    <a:pt x="19745" y="20857"/>
                  </a:cubicBezTo>
                  <a:lnTo>
                    <a:pt x="19745" y="20840"/>
                  </a:lnTo>
                  <a:lnTo>
                    <a:pt x="19751" y="20832"/>
                  </a:lnTo>
                  <a:cubicBezTo>
                    <a:pt x="19881" y="20478"/>
                    <a:pt x="20096" y="20181"/>
                    <a:pt x="20383" y="19987"/>
                  </a:cubicBezTo>
                  <a:cubicBezTo>
                    <a:pt x="20405" y="19971"/>
                    <a:pt x="20434" y="19954"/>
                    <a:pt x="20454" y="19944"/>
                  </a:cubicBezTo>
                  <a:cubicBezTo>
                    <a:pt x="20786" y="19741"/>
                    <a:pt x="21151" y="19616"/>
                    <a:pt x="21518" y="19555"/>
                  </a:cubicBezTo>
                  <a:cubicBezTo>
                    <a:pt x="21538" y="19555"/>
                    <a:pt x="21547" y="19555"/>
                    <a:pt x="21547" y="19522"/>
                  </a:cubicBezTo>
                  <a:cubicBezTo>
                    <a:pt x="21567" y="19328"/>
                    <a:pt x="21381" y="18974"/>
                    <a:pt x="21251" y="18889"/>
                  </a:cubicBezTo>
                  <a:cubicBezTo>
                    <a:pt x="21245" y="18879"/>
                    <a:pt x="21237" y="18872"/>
                    <a:pt x="21231" y="18872"/>
                  </a:cubicBezTo>
                  <a:cubicBezTo>
                    <a:pt x="21036" y="18795"/>
                    <a:pt x="21008" y="18515"/>
                    <a:pt x="20987" y="18228"/>
                  </a:cubicBezTo>
                  <a:cubicBezTo>
                    <a:pt x="20958" y="17899"/>
                    <a:pt x="20922" y="17528"/>
                    <a:pt x="20684" y="17409"/>
                  </a:cubicBezTo>
                  <a:cubicBezTo>
                    <a:pt x="20067" y="17105"/>
                    <a:pt x="19608" y="16639"/>
                    <a:pt x="19465" y="16166"/>
                  </a:cubicBezTo>
                  <a:cubicBezTo>
                    <a:pt x="19372" y="16074"/>
                    <a:pt x="19206" y="15889"/>
                    <a:pt x="19057" y="15720"/>
                  </a:cubicBezTo>
                  <a:cubicBezTo>
                    <a:pt x="18991" y="15642"/>
                    <a:pt x="18928" y="15575"/>
                    <a:pt x="18876" y="15507"/>
                  </a:cubicBezTo>
                  <a:lnTo>
                    <a:pt x="18676" y="15297"/>
                  </a:lnTo>
                  <a:lnTo>
                    <a:pt x="18719" y="15297"/>
                  </a:lnTo>
                  <a:lnTo>
                    <a:pt x="18704" y="15254"/>
                  </a:lnTo>
                  <a:lnTo>
                    <a:pt x="18690" y="15230"/>
                  </a:lnTo>
                  <a:cubicBezTo>
                    <a:pt x="18684" y="15213"/>
                    <a:pt x="18676" y="15196"/>
                    <a:pt x="18676" y="15179"/>
                  </a:cubicBezTo>
                  <a:lnTo>
                    <a:pt x="18670" y="15152"/>
                  </a:lnTo>
                  <a:cubicBezTo>
                    <a:pt x="18661" y="15128"/>
                    <a:pt x="18661" y="15111"/>
                    <a:pt x="18661" y="15094"/>
                  </a:cubicBezTo>
                  <a:lnTo>
                    <a:pt x="18661" y="15078"/>
                  </a:lnTo>
                  <a:cubicBezTo>
                    <a:pt x="18655" y="15051"/>
                    <a:pt x="18655" y="15027"/>
                    <a:pt x="18661" y="15000"/>
                  </a:cubicBezTo>
                  <a:cubicBezTo>
                    <a:pt x="18676" y="14865"/>
                    <a:pt x="18799" y="14713"/>
                    <a:pt x="19020" y="14460"/>
                  </a:cubicBezTo>
                  <a:lnTo>
                    <a:pt x="19129" y="14341"/>
                  </a:lnTo>
                  <a:cubicBezTo>
                    <a:pt x="19415" y="14013"/>
                    <a:pt x="19903" y="13463"/>
                    <a:pt x="19823" y="13199"/>
                  </a:cubicBezTo>
                  <a:cubicBezTo>
                    <a:pt x="19745" y="12939"/>
                    <a:pt x="19415" y="12845"/>
                    <a:pt x="19157" y="12777"/>
                  </a:cubicBezTo>
                  <a:cubicBezTo>
                    <a:pt x="18948" y="12726"/>
                    <a:pt x="18784" y="12685"/>
                    <a:pt x="18727" y="12540"/>
                  </a:cubicBezTo>
                  <a:cubicBezTo>
                    <a:pt x="18676" y="12422"/>
                    <a:pt x="18676" y="12263"/>
                    <a:pt x="18676" y="12034"/>
                  </a:cubicBezTo>
                  <a:cubicBezTo>
                    <a:pt x="18676" y="11729"/>
                    <a:pt x="18676" y="11341"/>
                    <a:pt x="18547" y="11020"/>
                  </a:cubicBezTo>
                  <a:cubicBezTo>
                    <a:pt x="18403" y="10665"/>
                    <a:pt x="18475" y="10327"/>
                    <a:pt x="18532" y="10057"/>
                  </a:cubicBezTo>
                  <a:cubicBezTo>
                    <a:pt x="18569" y="9880"/>
                    <a:pt x="18604" y="9719"/>
                    <a:pt x="18555" y="9634"/>
                  </a:cubicBezTo>
                  <a:cubicBezTo>
                    <a:pt x="18374" y="9313"/>
                    <a:pt x="18526" y="8850"/>
                    <a:pt x="18626" y="8526"/>
                  </a:cubicBezTo>
                  <a:cubicBezTo>
                    <a:pt x="18647" y="8458"/>
                    <a:pt x="18661" y="8401"/>
                    <a:pt x="18670" y="8357"/>
                  </a:cubicBezTo>
                  <a:cubicBezTo>
                    <a:pt x="18704" y="8239"/>
                    <a:pt x="18770" y="8130"/>
                    <a:pt x="18842" y="8046"/>
                  </a:cubicBezTo>
                  <a:cubicBezTo>
                    <a:pt x="18977" y="7860"/>
                    <a:pt x="19135" y="7647"/>
                    <a:pt x="19114" y="7370"/>
                  </a:cubicBezTo>
                  <a:cubicBezTo>
                    <a:pt x="19106" y="7319"/>
                    <a:pt x="19106" y="7259"/>
                    <a:pt x="19114" y="7208"/>
                  </a:cubicBezTo>
                  <a:cubicBezTo>
                    <a:pt x="19114" y="7184"/>
                    <a:pt x="19114" y="7167"/>
                    <a:pt x="19120" y="7140"/>
                  </a:cubicBezTo>
                  <a:cubicBezTo>
                    <a:pt x="19120" y="7124"/>
                    <a:pt x="19129" y="7099"/>
                    <a:pt x="19129" y="7073"/>
                  </a:cubicBezTo>
                  <a:cubicBezTo>
                    <a:pt x="19135" y="7049"/>
                    <a:pt x="19129" y="7056"/>
                    <a:pt x="19135" y="7049"/>
                  </a:cubicBezTo>
                  <a:cubicBezTo>
                    <a:pt x="19143" y="7015"/>
                    <a:pt x="19149" y="6988"/>
                    <a:pt x="19163" y="6955"/>
                  </a:cubicBezTo>
                  <a:cubicBezTo>
                    <a:pt x="19200" y="6853"/>
                    <a:pt x="19258" y="6761"/>
                    <a:pt x="19335" y="6684"/>
                  </a:cubicBezTo>
                  <a:cubicBezTo>
                    <a:pt x="19329" y="6667"/>
                    <a:pt x="19329" y="6643"/>
                    <a:pt x="19321" y="6617"/>
                  </a:cubicBezTo>
                  <a:lnTo>
                    <a:pt x="19315" y="6583"/>
                  </a:lnTo>
                  <a:cubicBezTo>
                    <a:pt x="19307" y="6549"/>
                    <a:pt x="19301" y="6515"/>
                    <a:pt x="19292" y="6474"/>
                  </a:cubicBezTo>
                  <a:lnTo>
                    <a:pt x="19286" y="6440"/>
                  </a:lnTo>
                  <a:cubicBezTo>
                    <a:pt x="19278" y="6414"/>
                    <a:pt x="19272" y="6390"/>
                    <a:pt x="19272" y="6356"/>
                  </a:cubicBezTo>
                  <a:lnTo>
                    <a:pt x="19264" y="6312"/>
                  </a:lnTo>
                  <a:lnTo>
                    <a:pt x="19249" y="6245"/>
                  </a:lnTo>
                  <a:lnTo>
                    <a:pt x="19243" y="6187"/>
                  </a:lnTo>
                  <a:lnTo>
                    <a:pt x="19235" y="6127"/>
                  </a:lnTo>
                  <a:lnTo>
                    <a:pt x="19229" y="6069"/>
                  </a:lnTo>
                  <a:lnTo>
                    <a:pt x="19221" y="6008"/>
                  </a:lnTo>
                  <a:lnTo>
                    <a:pt x="19215" y="5950"/>
                  </a:lnTo>
                  <a:lnTo>
                    <a:pt x="19206" y="5890"/>
                  </a:lnTo>
                  <a:lnTo>
                    <a:pt x="19200" y="5832"/>
                  </a:lnTo>
                  <a:lnTo>
                    <a:pt x="19200" y="5781"/>
                  </a:lnTo>
                  <a:lnTo>
                    <a:pt x="19192" y="5721"/>
                  </a:lnTo>
                  <a:lnTo>
                    <a:pt x="19192" y="5180"/>
                  </a:lnTo>
                  <a:cubicBezTo>
                    <a:pt x="19137" y="5149"/>
                    <a:pt x="18997" y="5130"/>
                    <a:pt x="18833" y="5130"/>
                  </a:cubicBezTo>
                  <a:cubicBezTo>
                    <a:pt x="18741" y="5130"/>
                    <a:pt x="18643" y="5134"/>
                    <a:pt x="18547" y="5147"/>
                  </a:cubicBezTo>
                  <a:cubicBezTo>
                    <a:pt x="18532" y="5149"/>
                    <a:pt x="18520" y="5149"/>
                    <a:pt x="18506" y="5149"/>
                  </a:cubicBezTo>
                  <a:cubicBezTo>
                    <a:pt x="18313" y="5149"/>
                    <a:pt x="18172" y="4929"/>
                    <a:pt x="18038" y="4717"/>
                  </a:cubicBezTo>
                  <a:cubicBezTo>
                    <a:pt x="17952" y="4599"/>
                    <a:pt x="17829" y="4403"/>
                    <a:pt x="17766" y="4403"/>
                  </a:cubicBezTo>
                  <a:cubicBezTo>
                    <a:pt x="17442" y="4403"/>
                    <a:pt x="17141" y="4116"/>
                    <a:pt x="17141" y="3795"/>
                  </a:cubicBezTo>
                  <a:cubicBezTo>
                    <a:pt x="17083" y="3703"/>
                    <a:pt x="16719" y="3577"/>
                    <a:pt x="16422" y="3577"/>
                  </a:cubicBezTo>
                  <a:cubicBezTo>
                    <a:pt x="16387" y="3577"/>
                    <a:pt x="16354" y="3580"/>
                    <a:pt x="16323" y="3582"/>
                  </a:cubicBezTo>
                  <a:cubicBezTo>
                    <a:pt x="16303" y="3587"/>
                    <a:pt x="16280" y="3587"/>
                    <a:pt x="16260" y="3587"/>
                  </a:cubicBezTo>
                  <a:cubicBezTo>
                    <a:pt x="16090" y="3587"/>
                    <a:pt x="15930" y="3495"/>
                    <a:pt x="15821" y="3338"/>
                  </a:cubicBezTo>
                  <a:cubicBezTo>
                    <a:pt x="15807" y="3312"/>
                    <a:pt x="15784" y="3295"/>
                    <a:pt x="15770" y="3278"/>
                  </a:cubicBezTo>
                  <a:cubicBezTo>
                    <a:pt x="15592" y="3271"/>
                    <a:pt x="15038" y="3068"/>
                    <a:pt x="14852" y="2788"/>
                  </a:cubicBezTo>
                  <a:cubicBezTo>
                    <a:pt x="14807" y="2725"/>
                    <a:pt x="14538" y="2636"/>
                    <a:pt x="14221" y="2636"/>
                  </a:cubicBezTo>
                  <a:cubicBezTo>
                    <a:pt x="14194" y="2636"/>
                    <a:pt x="14170" y="2636"/>
                    <a:pt x="14143" y="2636"/>
                  </a:cubicBezTo>
                  <a:cubicBezTo>
                    <a:pt x="13913" y="2646"/>
                    <a:pt x="13791" y="2704"/>
                    <a:pt x="13770" y="2737"/>
                  </a:cubicBezTo>
                  <a:cubicBezTo>
                    <a:pt x="13659" y="2926"/>
                    <a:pt x="13500" y="2972"/>
                    <a:pt x="13336" y="2972"/>
                  </a:cubicBezTo>
                  <a:cubicBezTo>
                    <a:pt x="13254" y="2972"/>
                    <a:pt x="13174" y="2962"/>
                    <a:pt x="13096" y="2950"/>
                  </a:cubicBezTo>
                  <a:cubicBezTo>
                    <a:pt x="13016" y="2933"/>
                    <a:pt x="12944" y="2923"/>
                    <a:pt x="12866" y="2923"/>
                  </a:cubicBezTo>
                  <a:cubicBezTo>
                    <a:pt x="12643" y="2923"/>
                    <a:pt x="12155" y="3396"/>
                    <a:pt x="11983" y="3676"/>
                  </a:cubicBezTo>
                  <a:lnTo>
                    <a:pt x="11961" y="3701"/>
                  </a:lnTo>
                  <a:lnTo>
                    <a:pt x="11961" y="3710"/>
                  </a:lnTo>
                  <a:lnTo>
                    <a:pt x="11940" y="3734"/>
                  </a:lnTo>
                  <a:lnTo>
                    <a:pt x="11911" y="3754"/>
                  </a:lnTo>
                  <a:lnTo>
                    <a:pt x="11897" y="3771"/>
                  </a:lnTo>
                  <a:lnTo>
                    <a:pt x="11889" y="3778"/>
                  </a:lnTo>
                  <a:lnTo>
                    <a:pt x="11868" y="3795"/>
                  </a:lnTo>
                  <a:lnTo>
                    <a:pt x="11854" y="3804"/>
                  </a:lnTo>
                  <a:lnTo>
                    <a:pt x="11832" y="3812"/>
                  </a:lnTo>
                  <a:lnTo>
                    <a:pt x="11811" y="3821"/>
                  </a:lnTo>
                  <a:lnTo>
                    <a:pt x="11788" y="3838"/>
                  </a:lnTo>
                  <a:lnTo>
                    <a:pt x="11768" y="3845"/>
                  </a:lnTo>
                  <a:lnTo>
                    <a:pt x="11739" y="3855"/>
                  </a:lnTo>
                  <a:lnTo>
                    <a:pt x="11711" y="3862"/>
                  </a:lnTo>
                  <a:lnTo>
                    <a:pt x="11682" y="3872"/>
                  </a:lnTo>
                  <a:lnTo>
                    <a:pt x="11653" y="3879"/>
                  </a:lnTo>
                  <a:lnTo>
                    <a:pt x="11616" y="3889"/>
                  </a:lnTo>
                  <a:lnTo>
                    <a:pt x="11582" y="3896"/>
                  </a:lnTo>
                  <a:lnTo>
                    <a:pt x="11539" y="3906"/>
                  </a:lnTo>
                  <a:lnTo>
                    <a:pt x="11452" y="3923"/>
                  </a:lnTo>
                  <a:lnTo>
                    <a:pt x="11416" y="3923"/>
                  </a:lnTo>
                  <a:lnTo>
                    <a:pt x="11358" y="3930"/>
                  </a:lnTo>
                  <a:lnTo>
                    <a:pt x="11209" y="3930"/>
                  </a:lnTo>
                  <a:lnTo>
                    <a:pt x="11094" y="3940"/>
                  </a:lnTo>
                  <a:lnTo>
                    <a:pt x="11086" y="3940"/>
                  </a:lnTo>
                  <a:cubicBezTo>
                    <a:pt x="11094" y="4302"/>
                    <a:pt x="11079" y="4463"/>
                    <a:pt x="11022" y="4565"/>
                  </a:cubicBezTo>
                  <a:cubicBezTo>
                    <a:pt x="10778" y="4987"/>
                    <a:pt x="9258" y="5224"/>
                    <a:pt x="8498" y="5258"/>
                  </a:cubicBezTo>
                  <a:cubicBezTo>
                    <a:pt x="8481" y="5258"/>
                    <a:pt x="8465" y="5258"/>
                    <a:pt x="8450" y="5258"/>
                  </a:cubicBezTo>
                  <a:cubicBezTo>
                    <a:pt x="7940" y="5258"/>
                    <a:pt x="7649" y="4857"/>
                    <a:pt x="7391" y="4504"/>
                  </a:cubicBezTo>
                  <a:cubicBezTo>
                    <a:pt x="7133" y="4142"/>
                    <a:pt x="6889" y="3812"/>
                    <a:pt x="6438" y="3812"/>
                  </a:cubicBezTo>
                  <a:cubicBezTo>
                    <a:pt x="5627" y="3812"/>
                    <a:pt x="5039" y="3001"/>
                    <a:pt x="4953" y="2206"/>
                  </a:cubicBezTo>
                  <a:lnTo>
                    <a:pt x="4924" y="2189"/>
                  </a:lnTo>
                  <a:lnTo>
                    <a:pt x="4903" y="2180"/>
                  </a:lnTo>
                  <a:lnTo>
                    <a:pt x="4860" y="2156"/>
                  </a:lnTo>
                  <a:lnTo>
                    <a:pt x="4838" y="2146"/>
                  </a:lnTo>
                  <a:lnTo>
                    <a:pt x="4789" y="2112"/>
                  </a:lnTo>
                  <a:lnTo>
                    <a:pt x="4774" y="2112"/>
                  </a:lnTo>
                  <a:cubicBezTo>
                    <a:pt x="4731" y="2088"/>
                    <a:pt x="4688" y="2062"/>
                    <a:pt x="4645" y="2028"/>
                  </a:cubicBezTo>
                  <a:lnTo>
                    <a:pt x="4631" y="2020"/>
                  </a:lnTo>
                  <a:lnTo>
                    <a:pt x="4580" y="1987"/>
                  </a:lnTo>
                  <a:lnTo>
                    <a:pt x="4559" y="1970"/>
                  </a:lnTo>
                  <a:lnTo>
                    <a:pt x="4516" y="1943"/>
                  </a:lnTo>
                  <a:lnTo>
                    <a:pt x="4494" y="1926"/>
                  </a:lnTo>
                  <a:lnTo>
                    <a:pt x="4459" y="1893"/>
                  </a:lnTo>
                  <a:lnTo>
                    <a:pt x="4436" y="1876"/>
                  </a:lnTo>
                  <a:lnTo>
                    <a:pt x="4401" y="1851"/>
                  </a:lnTo>
                  <a:lnTo>
                    <a:pt x="4379" y="1825"/>
                  </a:lnTo>
                  <a:lnTo>
                    <a:pt x="4344" y="1801"/>
                  </a:lnTo>
                  <a:lnTo>
                    <a:pt x="4301" y="1750"/>
                  </a:lnTo>
                  <a:lnTo>
                    <a:pt x="4278" y="1733"/>
                  </a:lnTo>
                  <a:lnTo>
                    <a:pt x="4235" y="1683"/>
                  </a:lnTo>
                  <a:lnTo>
                    <a:pt x="4215" y="1649"/>
                  </a:lnTo>
                  <a:lnTo>
                    <a:pt x="4201" y="1632"/>
                  </a:lnTo>
                  <a:cubicBezTo>
                    <a:pt x="4192" y="1622"/>
                    <a:pt x="4186" y="1605"/>
                    <a:pt x="4186" y="1598"/>
                  </a:cubicBezTo>
                  <a:lnTo>
                    <a:pt x="4172" y="1581"/>
                  </a:lnTo>
                  <a:cubicBezTo>
                    <a:pt x="4164" y="1571"/>
                    <a:pt x="4157" y="1555"/>
                    <a:pt x="4157" y="1538"/>
                  </a:cubicBezTo>
                  <a:cubicBezTo>
                    <a:pt x="4129" y="1470"/>
                    <a:pt x="4129" y="1403"/>
                    <a:pt x="4157" y="1335"/>
                  </a:cubicBezTo>
                  <a:cubicBezTo>
                    <a:pt x="4221" y="1166"/>
                    <a:pt x="4321" y="456"/>
                    <a:pt x="4215" y="321"/>
                  </a:cubicBezTo>
                  <a:cubicBezTo>
                    <a:pt x="4211" y="319"/>
                    <a:pt x="4205" y="319"/>
                    <a:pt x="4196" y="319"/>
                  </a:cubicBezTo>
                  <a:cubicBezTo>
                    <a:pt x="4176" y="319"/>
                    <a:pt x="4141" y="328"/>
                    <a:pt x="4114" y="348"/>
                  </a:cubicBezTo>
                  <a:cubicBezTo>
                    <a:pt x="3948" y="456"/>
                    <a:pt x="3799" y="575"/>
                    <a:pt x="3653" y="702"/>
                  </a:cubicBezTo>
                  <a:cubicBezTo>
                    <a:pt x="3418" y="912"/>
                    <a:pt x="3160" y="1098"/>
                    <a:pt x="2901" y="1260"/>
                  </a:cubicBezTo>
                  <a:lnTo>
                    <a:pt x="2850" y="1284"/>
                  </a:lnTo>
                  <a:cubicBezTo>
                    <a:pt x="2793" y="1318"/>
                    <a:pt x="2735" y="1352"/>
                    <a:pt x="2672" y="1378"/>
                  </a:cubicBezTo>
                  <a:lnTo>
                    <a:pt x="2649" y="1386"/>
                  </a:lnTo>
                  <a:cubicBezTo>
                    <a:pt x="2477" y="1463"/>
                    <a:pt x="2291" y="1514"/>
                    <a:pt x="2104" y="1521"/>
                  </a:cubicBezTo>
                  <a:lnTo>
                    <a:pt x="2084" y="1521"/>
                  </a:lnTo>
                  <a:cubicBezTo>
                    <a:pt x="2055" y="1526"/>
                    <a:pt x="2024" y="1528"/>
                    <a:pt x="1994" y="1528"/>
                  </a:cubicBezTo>
                  <a:cubicBezTo>
                    <a:pt x="1961" y="1528"/>
                    <a:pt x="1930" y="1526"/>
                    <a:pt x="1897" y="1521"/>
                  </a:cubicBezTo>
                  <a:lnTo>
                    <a:pt x="1832" y="1521"/>
                  </a:lnTo>
                  <a:lnTo>
                    <a:pt x="1774" y="1514"/>
                  </a:lnTo>
                  <a:lnTo>
                    <a:pt x="1596" y="1480"/>
                  </a:lnTo>
                  <a:cubicBezTo>
                    <a:pt x="1272" y="1419"/>
                    <a:pt x="1129" y="1345"/>
                    <a:pt x="1108" y="1176"/>
                  </a:cubicBezTo>
                  <a:cubicBezTo>
                    <a:pt x="1100" y="1142"/>
                    <a:pt x="1100" y="1115"/>
                    <a:pt x="1108" y="1081"/>
                  </a:cubicBezTo>
                  <a:cubicBezTo>
                    <a:pt x="1108" y="1074"/>
                    <a:pt x="1108" y="1065"/>
                    <a:pt x="1108" y="1057"/>
                  </a:cubicBezTo>
                  <a:cubicBezTo>
                    <a:pt x="1071" y="1024"/>
                    <a:pt x="1028" y="997"/>
                    <a:pt x="985" y="980"/>
                  </a:cubicBezTo>
                  <a:cubicBezTo>
                    <a:pt x="807" y="888"/>
                    <a:pt x="670" y="702"/>
                    <a:pt x="621" y="473"/>
                  </a:cubicBezTo>
                  <a:lnTo>
                    <a:pt x="612" y="456"/>
                  </a:lnTo>
                  <a:cubicBezTo>
                    <a:pt x="606" y="415"/>
                    <a:pt x="592" y="372"/>
                    <a:pt x="584" y="331"/>
                  </a:cubicBezTo>
                  <a:cubicBezTo>
                    <a:pt x="578" y="297"/>
                    <a:pt x="563" y="237"/>
                    <a:pt x="549" y="186"/>
                  </a:cubicBezTo>
                  <a:lnTo>
                    <a:pt x="549" y="179"/>
                  </a:lnTo>
                  <a:cubicBezTo>
                    <a:pt x="549" y="169"/>
                    <a:pt x="541" y="162"/>
                    <a:pt x="541" y="152"/>
                  </a:cubicBezTo>
                  <a:lnTo>
                    <a:pt x="535" y="135"/>
                  </a:lnTo>
                  <a:cubicBezTo>
                    <a:pt x="526" y="128"/>
                    <a:pt x="526" y="118"/>
                    <a:pt x="520" y="111"/>
                  </a:cubicBezTo>
                  <a:lnTo>
                    <a:pt x="520" y="101"/>
                  </a:lnTo>
                  <a:cubicBezTo>
                    <a:pt x="512" y="84"/>
                    <a:pt x="506" y="77"/>
                    <a:pt x="492" y="68"/>
                  </a:cubicBezTo>
                  <a:cubicBezTo>
                    <a:pt x="483" y="60"/>
                    <a:pt x="477" y="51"/>
                    <a:pt x="469" y="43"/>
                  </a:cubicBezTo>
                  <a:lnTo>
                    <a:pt x="455" y="34"/>
                  </a:lnTo>
                  <a:lnTo>
                    <a:pt x="434" y="27"/>
                  </a:lnTo>
                  <a:lnTo>
                    <a:pt x="412" y="17"/>
                  </a:lnTo>
                  <a:cubicBezTo>
                    <a:pt x="397" y="10"/>
                    <a:pt x="383" y="10"/>
                    <a:pt x="36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92" name="Google Shape;5770;p57"/>
            <p:cNvSpPr/>
            <p:nvPr/>
          </p:nvSpPr>
          <p:spPr>
            <a:xfrm>
              <a:off x="1575545" y="53193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59" y="0"/>
                  </a:moveTo>
                  <a:cubicBezTo>
                    <a:pt x="18877" y="234"/>
                    <a:pt x="18696" y="390"/>
                    <a:pt x="18514" y="624"/>
                  </a:cubicBezTo>
                  <a:cubicBezTo>
                    <a:pt x="19240" y="78"/>
                    <a:pt x="20329" y="0"/>
                    <a:pt x="21600" y="0"/>
                  </a:cubicBezTo>
                  <a:close/>
                  <a:moveTo>
                    <a:pt x="18514" y="624"/>
                  </a:moveTo>
                  <a:cubicBezTo>
                    <a:pt x="17970" y="1014"/>
                    <a:pt x="17425" y="1560"/>
                    <a:pt x="17062" y="2495"/>
                  </a:cubicBezTo>
                  <a:cubicBezTo>
                    <a:pt x="17425" y="1871"/>
                    <a:pt x="17970" y="1248"/>
                    <a:pt x="18514" y="624"/>
                  </a:cubicBezTo>
                  <a:close/>
                  <a:moveTo>
                    <a:pt x="17062" y="2495"/>
                  </a:moveTo>
                  <a:cubicBezTo>
                    <a:pt x="16336" y="4133"/>
                    <a:pt x="16155" y="5770"/>
                    <a:pt x="16518" y="7408"/>
                  </a:cubicBezTo>
                  <a:cubicBezTo>
                    <a:pt x="16518" y="5147"/>
                    <a:pt x="16699" y="3587"/>
                    <a:pt x="17062" y="2495"/>
                  </a:cubicBezTo>
                  <a:close/>
                  <a:moveTo>
                    <a:pt x="16518" y="7408"/>
                  </a:moveTo>
                  <a:cubicBezTo>
                    <a:pt x="16518" y="11775"/>
                    <a:pt x="15792" y="20196"/>
                    <a:pt x="0" y="21600"/>
                  </a:cubicBezTo>
                  <a:cubicBezTo>
                    <a:pt x="16518" y="20196"/>
                    <a:pt x="16518" y="11775"/>
                    <a:pt x="16518" y="7408"/>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3995" name="Google Shape;5775;p57"/>
            <p:cNvGrpSpPr/>
            <p:nvPr/>
          </p:nvGrpSpPr>
          <p:grpSpPr>
            <a:xfrm>
              <a:off x="1576258" y="547544"/>
              <a:ext cx="12701" cy="12701"/>
              <a:chOff x="0" y="0"/>
              <a:chExt cx="12700" cy="12700"/>
            </a:xfrm>
          </p:grpSpPr>
          <p:sp>
            <p:nvSpPr>
              <p:cNvPr id="399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814" y="12936"/>
                      <a:pt x="7714" y="332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9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714" y="3323"/>
                      <a:pt x="15814" y="1293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3998" name="Google Shape;5777;p57"/>
            <p:cNvGrpSpPr/>
            <p:nvPr/>
          </p:nvGrpSpPr>
          <p:grpSpPr>
            <a:xfrm>
              <a:off x="1578118" y="550069"/>
              <a:ext cx="12701" cy="12701"/>
              <a:chOff x="0" y="0"/>
              <a:chExt cx="12699" cy="12700"/>
            </a:xfrm>
          </p:grpSpPr>
          <p:sp>
            <p:nvSpPr>
              <p:cNvPr id="3996"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714" y="8100"/>
                      <a:pt x="16200" y="14657"/>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3997"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200" y="14657"/>
                      <a:pt x="7714" y="81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3999" name="Google Shape;5778;p57"/>
            <p:cNvSpPr/>
            <p:nvPr/>
          </p:nvSpPr>
          <p:spPr>
            <a:xfrm>
              <a:off x="1575239" y="54405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800" y="5777"/>
                    <a:pt x="4800" y="14567"/>
                    <a:pt x="0" y="21600"/>
                  </a:cubicBezTo>
                  <a:cubicBezTo>
                    <a:pt x="4800" y="14567"/>
                    <a:pt x="16800" y="6153"/>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002" name="Google Shape;5793;p57"/>
            <p:cNvGrpSpPr/>
            <p:nvPr/>
          </p:nvGrpSpPr>
          <p:grpSpPr>
            <a:xfrm>
              <a:off x="1592701" y="589424"/>
              <a:ext cx="12701" cy="12701"/>
              <a:chOff x="0" y="0"/>
              <a:chExt cx="12700" cy="12700"/>
            </a:xfrm>
          </p:grpSpPr>
          <p:sp>
            <p:nvSpPr>
              <p:cNvPr id="400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405" y="5043"/>
                      <a:pt x="5400" y="8956"/>
                      <a:pt x="8758" y="11891"/>
                    </a:cubicBezTo>
                    <a:cubicBezTo>
                      <a:pt x="12706" y="15805"/>
                      <a:pt x="17017" y="19267"/>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0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7017" y="19267"/>
                      <a:pt x="12706" y="15805"/>
                      <a:pt x="8758" y="11891"/>
                    </a:cubicBezTo>
                    <a:cubicBezTo>
                      <a:pt x="5400" y="8956"/>
                      <a:pt x="2405" y="504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003" name="Google Shape;5825;p57"/>
            <p:cNvSpPr/>
            <p:nvPr/>
          </p:nvSpPr>
          <p:spPr>
            <a:xfrm>
              <a:off x="1599271" y="389375"/>
              <a:ext cx="299952" cy="138709"/>
            </a:xfrm>
            <a:custGeom>
              <a:avLst/>
              <a:gdLst/>
              <a:ahLst/>
              <a:cxnLst>
                <a:cxn ang="0">
                  <a:pos x="wd2" y="hd2"/>
                </a:cxn>
                <a:cxn ang="5400000">
                  <a:pos x="wd2" y="hd2"/>
                </a:cxn>
                <a:cxn ang="10800000">
                  <a:pos x="wd2" y="hd2"/>
                </a:cxn>
                <a:cxn ang="16200000">
                  <a:pos x="wd2" y="hd2"/>
                </a:cxn>
              </a:cxnLst>
              <a:rect l="0" t="0" r="r" b="b"/>
              <a:pathLst>
                <a:path w="21588" h="21600" fill="norm" stroke="1" extrusionOk="0">
                  <a:moveTo>
                    <a:pt x="7424" y="13153"/>
                  </a:moveTo>
                  <a:cubicBezTo>
                    <a:pt x="7634" y="13153"/>
                    <a:pt x="7965" y="13322"/>
                    <a:pt x="8065" y="13555"/>
                  </a:cubicBezTo>
                  <a:cubicBezTo>
                    <a:pt x="8116" y="13652"/>
                    <a:pt x="8123" y="13815"/>
                    <a:pt x="8082" y="13925"/>
                  </a:cubicBezTo>
                  <a:cubicBezTo>
                    <a:pt x="8055" y="13999"/>
                    <a:pt x="8010" y="14037"/>
                    <a:pt x="7935" y="14037"/>
                  </a:cubicBezTo>
                  <a:cubicBezTo>
                    <a:pt x="7907" y="14037"/>
                    <a:pt x="7877" y="14029"/>
                    <a:pt x="7846" y="14022"/>
                  </a:cubicBezTo>
                  <a:cubicBezTo>
                    <a:pt x="7665" y="13969"/>
                    <a:pt x="7285" y="13756"/>
                    <a:pt x="7230" y="13460"/>
                  </a:cubicBezTo>
                  <a:cubicBezTo>
                    <a:pt x="7209" y="13371"/>
                    <a:pt x="7227" y="13259"/>
                    <a:pt x="7268" y="13215"/>
                  </a:cubicBezTo>
                  <a:lnTo>
                    <a:pt x="7264" y="13215"/>
                  </a:lnTo>
                  <a:cubicBezTo>
                    <a:pt x="7295" y="13172"/>
                    <a:pt x="7352" y="13153"/>
                    <a:pt x="7424" y="13153"/>
                  </a:cubicBezTo>
                  <a:close/>
                  <a:moveTo>
                    <a:pt x="17516" y="13020"/>
                  </a:moveTo>
                  <a:cubicBezTo>
                    <a:pt x="17539" y="13020"/>
                    <a:pt x="17558" y="13026"/>
                    <a:pt x="17572" y="13037"/>
                  </a:cubicBezTo>
                  <a:cubicBezTo>
                    <a:pt x="17624" y="13060"/>
                    <a:pt x="17654" y="13155"/>
                    <a:pt x="17647" y="13267"/>
                  </a:cubicBezTo>
                  <a:cubicBezTo>
                    <a:pt x="17630" y="13540"/>
                    <a:pt x="17360" y="13851"/>
                    <a:pt x="17001" y="13851"/>
                  </a:cubicBezTo>
                  <a:cubicBezTo>
                    <a:pt x="16898" y="13851"/>
                    <a:pt x="16775" y="13830"/>
                    <a:pt x="16628" y="13800"/>
                  </a:cubicBezTo>
                  <a:cubicBezTo>
                    <a:pt x="16454" y="13766"/>
                    <a:pt x="16256" y="13730"/>
                    <a:pt x="16062" y="13730"/>
                  </a:cubicBezTo>
                  <a:cubicBezTo>
                    <a:pt x="15732" y="13730"/>
                    <a:pt x="15411" y="13836"/>
                    <a:pt x="15232" y="14251"/>
                  </a:cubicBezTo>
                  <a:cubicBezTo>
                    <a:pt x="15009" y="14769"/>
                    <a:pt x="15016" y="15117"/>
                    <a:pt x="15027" y="15346"/>
                  </a:cubicBezTo>
                  <a:cubicBezTo>
                    <a:pt x="15030" y="15494"/>
                    <a:pt x="15037" y="15716"/>
                    <a:pt x="14911" y="15769"/>
                  </a:cubicBezTo>
                  <a:lnTo>
                    <a:pt x="14886" y="15769"/>
                  </a:lnTo>
                  <a:cubicBezTo>
                    <a:pt x="14845" y="15769"/>
                    <a:pt x="14781" y="15724"/>
                    <a:pt x="14726" y="15509"/>
                  </a:cubicBezTo>
                  <a:cubicBezTo>
                    <a:pt x="14620" y="15065"/>
                    <a:pt x="14599" y="14073"/>
                    <a:pt x="14791" y="13652"/>
                  </a:cubicBezTo>
                  <a:cubicBezTo>
                    <a:pt x="14970" y="13267"/>
                    <a:pt x="15397" y="13067"/>
                    <a:pt x="15786" y="13067"/>
                  </a:cubicBezTo>
                  <a:cubicBezTo>
                    <a:pt x="15947" y="13067"/>
                    <a:pt x="16100" y="13100"/>
                    <a:pt x="16227" y="13170"/>
                  </a:cubicBezTo>
                  <a:cubicBezTo>
                    <a:pt x="16318" y="13219"/>
                    <a:pt x="16425" y="13236"/>
                    <a:pt x="16539" y="13236"/>
                  </a:cubicBezTo>
                  <a:cubicBezTo>
                    <a:pt x="16776" y="13236"/>
                    <a:pt x="17039" y="13155"/>
                    <a:pt x="17234" y="13096"/>
                  </a:cubicBezTo>
                  <a:cubicBezTo>
                    <a:pt x="17375" y="13050"/>
                    <a:pt x="17461" y="13020"/>
                    <a:pt x="17516" y="13020"/>
                  </a:cubicBezTo>
                  <a:close/>
                  <a:moveTo>
                    <a:pt x="12476" y="0"/>
                  </a:moveTo>
                  <a:cubicBezTo>
                    <a:pt x="12309" y="0"/>
                    <a:pt x="12029" y="156"/>
                    <a:pt x="11999" y="277"/>
                  </a:cubicBezTo>
                  <a:cubicBezTo>
                    <a:pt x="11978" y="499"/>
                    <a:pt x="11800" y="617"/>
                    <a:pt x="11387" y="825"/>
                  </a:cubicBezTo>
                  <a:cubicBezTo>
                    <a:pt x="11294" y="861"/>
                    <a:pt x="11209" y="905"/>
                    <a:pt x="11178" y="935"/>
                  </a:cubicBezTo>
                  <a:cubicBezTo>
                    <a:pt x="11052" y="1047"/>
                    <a:pt x="10555" y="1201"/>
                    <a:pt x="10405" y="1245"/>
                  </a:cubicBezTo>
                  <a:cubicBezTo>
                    <a:pt x="10391" y="1254"/>
                    <a:pt x="10374" y="1260"/>
                    <a:pt x="10360" y="1269"/>
                  </a:cubicBezTo>
                  <a:cubicBezTo>
                    <a:pt x="10309" y="1305"/>
                    <a:pt x="10257" y="1349"/>
                    <a:pt x="10209" y="1393"/>
                  </a:cubicBezTo>
                  <a:cubicBezTo>
                    <a:pt x="10127" y="1482"/>
                    <a:pt x="10038" y="1550"/>
                    <a:pt x="9950" y="1586"/>
                  </a:cubicBezTo>
                  <a:cubicBezTo>
                    <a:pt x="9919" y="1601"/>
                    <a:pt x="9885" y="1609"/>
                    <a:pt x="9851" y="1609"/>
                  </a:cubicBezTo>
                  <a:cubicBezTo>
                    <a:pt x="9721" y="1609"/>
                    <a:pt x="9272" y="1630"/>
                    <a:pt x="9085" y="1941"/>
                  </a:cubicBezTo>
                  <a:cubicBezTo>
                    <a:pt x="8992" y="2091"/>
                    <a:pt x="8877" y="2127"/>
                    <a:pt x="8768" y="2127"/>
                  </a:cubicBezTo>
                  <a:cubicBezTo>
                    <a:pt x="8716" y="2127"/>
                    <a:pt x="8666" y="2119"/>
                    <a:pt x="8620" y="2112"/>
                  </a:cubicBezTo>
                  <a:cubicBezTo>
                    <a:pt x="8586" y="2102"/>
                    <a:pt x="8554" y="2095"/>
                    <a:pt x="8522" y="2095"/>
                  </a:cubicBezTo>
                  <a:cubicBezTo>
                    <a:pt x="8490" y="2095"/>
                    <a:pt x="8458" y="2102"/>
                    <a:pt x="8427" y="2112"/>
                  </a:cubicBezTo>
                  <a:cubicBezTo>
                    <a:pt x="8379" y="2142"/>
                    <a:pt x="8335" y="2157"/>
                    <a:pt x="8287" y="2157"/>
                  </a:cubicBezTo>
                  <a:lnTo>
                    <a:pt x="8215" y="2157"/>
                  </a:lnTo>
                  <a:lnTo>
                    <a:pt x="8144" y="2148"/>
                  </a:lnTo>
                  <a:cubicBezTo>
                    <a:pt x="8118" y="2142"/>
                    <a:pt x="8092" y="2138"/>
                    <a:pt x="8067" y="2138"/>
                  </a:cubicBezTo>
                  <a:cubicBezTo>
                    <a:pt x="8041" y="2138"/>
                    <a:pt x="8016" y="2142"/>
                    <a:pt x="7989" y="2148"/>
                  </a:cubicBezTo>
                  <a:cubicBezTo>
                    <a:pt x="7962" y="2222"/>
                    <a:pt x="7973" y="2719"/>
                    <a:pt x="8034" y="2933"/>
                  </a:cubicBezTo>
                  <a:cubicBezTo>
                    <a:pt x="8062" y="3030"/>
                    <a:pt x="8195" y="3133"/>
                    <a:pt x="8283" y="3193"/>
                  </a:cubicBezTo>
                  <a:cubicBezTo>
                    <a:pt x="8318" y="3214"/>
                    <a:pt x="8345" y="3237"/>
                    <a:pt x="8369" y="3258"/>
                  </a:cubicBezTo>
                  <a:cubicBezTo>
                    <a:pt x="8448" y="3317"/>
                    <a:pt x="8499" y="3377"/>
                    <a:pt x="8513" y="3474"/>
                  </a:cubicBezTo>
                  <a:cubicBezTo>
                    <a:pt x="8516" y="3489"/>
                    <a:pt x="8516" y="3503"/>
                    <a:pt x="8516" y="3518"/>
                  </a:cubicBezTo>
                  <a:cubicBezTo>
                    <a:pt x="8520" y="3554"/>
                    <a:pt x="8513" y="3599"/>
                    <a:pt x="8502" y="3628"/>
                  </a:cubicBezTo>
                  <a:cubicBezTo>
                    <a:pt x="8472" y="3725"/>
                    <a:pt x="8404" y="3770"/>
                    <a:pt x="8253" y="3799"/>
                  </a:cubicBezTo>
                  <a:lnTo>
                    <a:pt x="8215" y="3806"/>
                  </a:lnTo>
                  <a:lnTo>
                    <a:pt x="8130" y="3821"/>
                  </a:lnTo>
                  <a:lnTo>
                    <a:pt x="8082" y="3829"/>
                  </a:lnTo>
                  <a:cubicBezTo>
                    <a:pt x="8010" y="3835"/>
                    <a:pt x="7945" y="3850"/>
                    <a:pt x="7894" y="3865"/>
                  </a:cubicBezTo>
                  <a:lnTo>
                    <a:pt x="7880" y="3865"/>
                  </a:lnTo>
                  <a:cubicBezTo>
                    <a:pt x="7856" y="3873"/>
                    <a:pt x="7839" y="3903"/>
                    <a:pt x="7829" y="3939"/>
                  </a:cubicBezTo>
                  <a:cubicBezTo>
                    <a:pt x="7798" y="4051"/>
                    <a:pt x="7811" y="4252"/>
                    <a:pt x="7839" y="4421"/>
                  </a:cubicBezTo>
                  <a:cubicBezTo>
                    <a:pt x="7843" y="4451"/>
                    <a:pt x="7846" y="4474"/>
                    <a:pt x="7850" y="4495"/>
                  </a:cubicBezTo>
                  <a:cubicBezTo>
                    <a:pt x="7866" y="4584"/>
                    <a:pt x="7863" y="4681"/>
                    <a:pt x="7846" y="4761"/>
                  </a:cubicBezTo>
                  <a:cubicBezTo>
                    <a:pt x="7784" y="5043"/>
                    <a:pt x="7558" y="5235"/>
                    <a:pt x="7490" y="5288"/>
                  </a:cubicBezTo>
                  <a:lnTo>
                    <a:pt x="7480" y="5294"/>
                  </a:lnTo>
                  <a:lnTo>
                    <a:pt x="7469" y="5303"/>
                  </a:lnTo>
                  <a:cubicBezTo>
                    <a:pt x="7467" y="5309"/>
                    <a:pt x="7463" y="5318"/>
                    <a:pt x="7463" y="5353"/>
                  </a:cubicBezTo>
                  <a:cubicBezTo>
                    <a:pt x="7480" y="5480"/>
                    <a:pt x="7521" y="5584"/>
                    <a:pt x="7579" y="5635"/>
                  </a:cubicBezTo>
                  <a:lnTo>
                    <a:pt x="7599" y="5635"/>
                  </a:lnTo>
                  <a:cubicBezTo>
                    <a:pt x="7624" y="5643"/>
                    <a:pt x="7644" y="5643"/>
                    <a:pt x="7665" y="5649"/>
                  </a:cubicBezTo>
                  <a:cubicBezTo>
                    <a:pt x="7726" y="5679"/>
                    <a:pt x="7781" y="5732"/>
                    <a:pt x="7836" y="5791"/>
                  </a:cubicBezTo>
                  <a:cubicBezTo>
                    <a:pt x="7873" y="5827"/>
                    <a:pt x="7907" y="5857"/>
                    <a:pt x="7948" y="5880"/>
                  </a:cubicBezTo>
                  <a:cubicBezTo>
                    <a:pt x="7959" y="5886"/>
                    <a:pt x="7969" y="5895"/>
                    <a:pt x="7980" y="5895"/>
                  </a:cubicBezTo>
                  <a:cubicBezTo>
                    <a:pt x="8160" y="5895"/>
                    <a:pt x="8188" y="6493"/>
                    <a:pt x="8188" y="6848"/>
                  </a:cubicBezTo>
                  <a:cubicBezTo>
                    <a:pt x="8188" y="7100"/>
                    <a:pt x="8119" y="7396"/>
                    <a:pt x="7791" y="7396"/>
                  </a:cubicBezTo>
                  <a:cubicBezTo>
                    <a:pt x="7681" y="7390"/>
                    <a:pt x="7579" y="7307"/>
                    <a:pt x="7490" y="7168"/>
                  </a:cubicBezTo>
                  <a:cubicBezTo>
                    <a:pt x="7456" y="7108"/>
                    <a:pt x="7419" y="7064"/>
                    <a:pt x="7378" y="7034"/>
                  </a:cubicBezTo>
                  <a:cubicBezTo>
                    <a:pt x="7364" y="7049"/>
                    <a:pt x="7350" y="7153"/>
                    <a:pt x="7339" y="7212"/>
                  </a:cubicBezTo>
                  <a:cubicBezTo>
                    <a:pt x="7319" y="7360"/>
                    <a:pt x="7295" y="7523"/>
                    <a:pt x="7227" y="7582"/>
                  </a:cubicBezTo>
                  <a:cubicBezTo>
                    <a:pt x="7207" y="7605"/>
                    <a:pt x="7188" y="7614"/>
                    <a:pt x="7170" y="7614"/>
                  </a:cubicBezTo>
                  <a:cubicBezTo>
                    <a:pt x="7109" y="7614"/>
                    <a:pt x="7065" y="7493"/>
                    <a:pt x="7038" y="7411"/>
                  </a:cubicBezTo>
                  <a:cubicBezTo>
                    <a:pt x="7001" y="7307"/>
                    <a:pt x="6977" y="7242"/>
                    <a:pt x="6940" y="7242"/>
                  </a:cubicBezTo>
                  <a:cubicBezTo>
                    <a:pt x="6854" y="7242"/>
                    <a:pt x="6594" y="7242"/>
                    <a:pt x="6522" y="6789"/>
                  </a:cubicBezTo>
                  <a:cubicBezTo>
                    <a:pt x="6498" y="6709"/>
                    <a:pt x="6460" y="6656"/>
                    <a:pt x="6419" y="6650"/>
                  </a:cubicBezTo>
                  <a:cubicBezTo>
                    <a:pt x="6393" y="6635"/>
                    <a:pt x="6362" y="6626"/>
                    <a:pt x="6331" y="6626"/>
                  </a:cubicBezTo>
                  <a:cubicBezTo>
                    <a:pt x="6249" y="6626"/>
                    <a:pt x="6160" y="6677"/>
                    <a:pt x="6108" y="6789"/>
                  </a:cubicBezTo>
                  <a:cubicBezTo>
                    <a:pt x="6033" y="6952"/>
                    <a:pt x="5974" y="7005"/>
                    <a:pt x="5924" y="7005"/>
                  </a:cubicBezTo>
                  <a:cubicBezTo>
                    <a:pt x="5855" y="7005"/>
                    <a:pt x="5800" y="6908"/>
                    <a:pt x="5752" y="6812"/>
                  </a:cubicBezTo>
                  <a:lnTo>
                    <a:pt x="5714" y="6745"/>
                  </a:lnTo>
                  <a:cubicBezTo>
                    <a:pt x="5703" y="6728"/>
                    <a:pt x="5679" y="6715"/>
                    <a:pt x="5643" y="6715"/>
                  </a:cubicBezTo>
                  <a:cubicBezTo>
                    <a:pt x="5616" y="6715"/>
                    <a:pt x="5580" y="6724"/>
                    <a:pt x="5537" y="6745"/>
                  </a:cubicBezTo>
                  <a:cubicBezTo>
                    <a:pt x="5448" y="6789"/>
                    <a:pt x="5369" y="6886"/>
                    <a:pt x="5304" y="7020"/>
                  </a:cubicBezTo>
                  <a:cubicBezTo>
                    <a:pt x="5301" y="7034"/>
                    <a:pt x="5297" y="7041"/>
                    <a:pt x="5294" y="7056"/>
                  </a:cubicBezTo>
                  <a:cubicBezTo>
                    <a:pt x="5263" y="7197"/>
                    <a:pt x="5201" y="7301"/>
                    <a:pt x="5130" y="7345"/>
                  </a:cubicBezTo>
                  <a:cubicBezTo>
                    <a:pt x="5081" y="7375"/>
                    <a:pt x="5032" y="7390"/>
                    <a:pt x="4982" y="7390"/>
                  </a:cubicBezTo>
                  <a:cubicBezTo>
                    <a:pt x="4885" y="7390"/>
                    <a:pt x="4788" y="7332"/>
                    <a:pt x="4702" y="7218"/>
                  </a:cubicBezTo>
                  <a:cubicBezTo>
                    <a:pt x="4577" y="7049"/>
                    <a:pt x="4526" y="7011"/>
                    <a:pt x="4506" y="7011"/>
                  </a:cubicBezTo>
                  <a:cubicBezTo>
                    <a:pt x="4504" y="7011"/>
                    <a:pt x="4502" y="7011"/>
                    <a:pt x="4501" y="7011"/>
                  </a:cubicBezTo>
                  <a:cubicBezTo>
                    <a:pt x="4493" y="7041"/>
                    <a:pt x="4493" y="7070"/>
                    <a:pt x="4493" y="7100"/>
                  </a:cubicBezTo>
                  <a:cubicBezTo>
                    <a:pt x="4493" y="7168"/>
                    <a:pt x="4490" y="7233"/>
                    <a:pt x="4476" y="7292"/>
                  </a:cubicBezTo>
                  <a:cubicBezTo>
                    <a:pt x="4459" y="7366"/>
                    <a:pt x="4428" y="7404"/>
                    <a:pt x="4390" y="7404"/>
                  </a:cubicBezTo>
                  <a:cubicBezTo>
                    <a:pt x="4305" y="7404"/>
                    <a:pt x="4219" y="7144"/>
                    <a:pt x="4219" y="6946"/>
                  </a:cubicBezTo>
                  <a:cubicBezTo>
                    <a:pt x="4206" y="6819"/>
                    <a:pt x="3952" y="6464"/>
                    <a:pt x="3857" y="6324"/>
                  </a:cubicBezTo>
                  <a:lnTo>
                    <a:pt x="3799" y="6242"/>
                  </a:lnTo>
                  <a:cubicBezTo>
                    <a:pt x="3744" y="6161"/>
                    <a:pt x="3614" y="6117"/>
                    <a:pt x="3498" y="6072"/>
                  </a:cubicBezTo>
                  <a:cubicBezTo>
                    <a:pt x="3313" y="5998"/>
                    <a:pt x="3180" y="5945"/>
                    <a:pt x="3156" y="5753"/>
                  </a:cubicBezTo>
                  <a:cubicBezTo>
                    <a:pt x="3121" y="5679"/>
                    <a:pt x="3075" y="5641"/>
                    <a:pt x="3028" y="5641"/>
                  </a:cubicBezTo>
                  <a:cubicBezTo>
                    <a:pt x="3024" y="5641"/>
                    <a:pt x="3020" y="5641"/>
                    <a:pt x="3015" y="5643"/>
                  </a:cubicBezTo>
                  <a:cubicBezTo>
                    <a:pt x="3010" y="5641"/>
                    <a:pt x="3005" y="5639"/>
                    <a:pt x="3000" y="5639"/>
                  </a:cubicBezTo>
                  <a:cubicBezTo>
                    <a:pt x="2957" y="5639"/>
                    <a:pt x="2918" y="5690"/>
                    <a:pt x="2899" y="5776"/>
                  </a:cubicBezTo>
                  <a:cubicBezTo>
                    <a:pt x="2879" y="5886"/>
                    <a:pt x="2838" y="5984"/>
                    <a:pt x="2787" y="6028"/>
                  </a:cubicBezTo>
                  <a:cubicBezTo>
                    <a:pt x="2771" y="6039"/>
                    <a:pt x="2756" y="6043"/>
                    <a:pt x="2742" y="6043"/>
                  </a:cubicBezTo>
                  <a:cubicBezTo>
                    <a:pt x="2682" y="6043"/>
                    <a:pt x="2624" y="5967"/>
                    <a:pt x="2575" y="5901"/>
                  </a:cubicBezTo>
                  <a:cubicBezTo>
                    <a:pt x="2557" y="5880"/>
                    <a:pt x="2543" y="5857"/>
                    <a:pt x="2527" y="5842"/>
                  </a:cubicBezTo>
                  <a:cubicBezTo>
                    <a:pt x="2519" y="5836"/>
                    <a:pt x="2510" y="5831"/>
                    <a:pt x="2500" y="5831"/>
                  </a:cubicBezTo>
                  <a:cubicBezTo>
                    <a:pt x="2423" y="5831"/>
                    <a:pt x="2266" y="6005"/>
                    <a:pt x="2211" y="6064"/>
                  </a:cubicBezTo>
                  <a:lnTo>
                    <a:pt x="2181" y="6102"/>
                  </a:lnTo>
                  <a:cubicBezTo>
                    <a:pt x="2160" y="6117"/>
                    <a:pt x="2126" y="6161"/>
                    <a:pt x="2088" y="6212"/>
                  </a:cubicBezTo>
                  <a:lnTo>
                    <a:pt x="2061" y="6250"/>
                  </a:lnTo>
                  <a:cubicBezTo>
                    <a:pt x="1917" y="6434"/>
                    <a:pt x="1719" y="6679"/>
                    <a:pt x="1582" y="6679"/>
                  </a:cubicBezTo>
                  <a:cubicBezTo>
                    <a:pt x="1552" y="6679"/>
                    <a:pt x="1545" y="6694"/>
                    <a:pt x="1520" y="6819"/>
                  </a:cubicBezTo>
                  <a:cubicBezTo>
                    <a:pt x="1493" y="7034"/>
                    <a:pt x="1415" y="7197"/>
                    <a:pt x="1312" y="7242"/>
                  </a:cubicBezTo>
                  <a:cubicBezTo>
                    <a:pt x="1274" y="7248"/>
                    <a:pt x="1237" y="7292"/>
                    <a:pt x="1209" y="7360"/>
                  </a:cubicBezTo>
                  <a:cubicBezTo>
                    <a:pt x="1189" y="7434"/>
                    <a:pt x="1203" y="7552"/>
                    <a:pt x="1216" y="7656"/>
                  </a:cubicBezTo>
                  <a:lnTo>
                    <a:pt x="1219" y="7686"/>
                  </a:lnTo>
                  <a:cubicBezTo>
                    <a:pt x="1223" y="7730"/>
                    <a:pt x="1230" y="7766"/>
                    <a:pt x="1240" y="7804"/>
                  </a:cubicBezTo>
                  <a:cubicBezTo>
                    <a:pt x="1264" y="7952"/>
                    <a:pt x="1301" y="8144"/>
                    <a:pt x="1264" y="8322"/>
                  </a:cubicBezTo>
                  <a:cubicBezTo>
                    <a:pt x="1237" y="8440"/>
                    <a:pt x="1189" y="8529"/>
                    <a:pt x="1130" y="8565"/>
                  </a:cubicBezTo>
                  <a:cubicBezTo>
                    <a:pt x="1103" y="8588"/>
                    <a:pt x="1078" y="8599"/>
                    <a:pt x="1054" y="8599"/>
                  </a:cubicBezTo>
                  <a:cubicBezTo>
                    <a:pt x="934" y="8599"/>
                    <a:pt x="854" y="8347"/>
                    <a:pt x="785" y="8136"/>
                  </a:cubicBezTo>
                  <a:cubicBezTo>
                    <a:pt x="747" y="8003"/>
                    <a:pt x="699" y="7884"/>
                    <a:pt x="645" y="7781"/>
                  </a:cubicBezTo>
                  <a:cubicBezTo>
                    <a:pt x="623" y="7736"/>
                    <a:pt x="595" y="7713"/>
                    <a:pt x="567" y="7713"/>
                  </a:cubicBezTo>
                  <a:cubicBezTo>
                    <a:pt x="549" y="7713"/>
                    <a:pt x="531" y="7722"/>
                    <a:pt x="515" y="7736"/>
                  </a:cubicBezTo>
                  <a:cubicBezTo>
                    <a:pt x="471" y="7796"/>
                    <a:pt x="439" y="7899"/>
                    <a:pt x="436" y="8018"/>
                  </a:cubicBezTo>
                  <a:cubicBezTo>
                    <a:pt x="436" y="8041"/>
                    <a:pt x="436" y="8056"/>
                    <a:pt x="436" y="8077"/>
                  </a:cubicBezTo>
                  <a:cubicBezTo>
                    <a:pt x="436" y="8352"/>
                    <a:pt x="351" y="8476"/>
                    <a:pt x="282" y="8580"/>
                  </a:cubicBezTo>
                  <a:cubicBezTo>
                    <a:pt x="224" y="8656"/>
                    <a:pt x="180" y="8745"/>
                    <a:pt x="145" y="8863"/>
                  </a:cubicBezTo>
                  <a:cubicBezTo>
                    <a:pt x="121" y="8944"/>
                    <a:pt x="121" y="8973"/>
                    <a:pt x="214" y="9092"/>
                  </a:cubicBezTo>
                  <a:cubicBezTo>
                    <a:pt x="262" y="9151"/>
                    <a:pt x="319" y="9218"/>
                    <a:pt x="319" y="9358"/>
                  </a:cubicBezTo>
                  <a:cubicBezTo>
                    <a:pt x="319" y="9426"/>
                    <a:pt x="309" y="9485"/>
                    <a:pt x="289" y="9536"/>
                  </a:cubicBezTo>
                  <a:cubicBezTo>
                    <a:pt x="237" y="9669"/>
                    <a:pt x="169" y="9766"/>
                    <a:pt x="97" y="9840"/>
                  </a:cubicBezTo>
                  <a:cubicBezTo>
                    <a:pt x="59" y="9914"/>
                    <a:pt x="-12" y="10261"/>
                    <a:pt x="2" y="10358"/>
                  </a:cubicBezTo>
                  <a:lnTo>
                    <a:pt x="9" y="10364"/>
                  </a:lnTo>
                  <a:cubicBezTo>
                    <a:pt x="29" y="10388"/>
                    <a:pt x="50" y="10403"/>
                    <a:pt x="73" y="10409"/>
                  </a:cubicBezTo>
                  <a:lnTo>
                    <a:pt x="84" y="10417"/>
                  </a:lnTo>
                  <a:cubicBezTo>
                    <a:pt x="180" y="10477"/>
                    <a:pt x="340" y="10565"/>
                    <a:pt x="319" y="10912"/>
                  </a:cubicBezTo>
                  <a:cubicBezTo>
                    <a:pt x="309" y="11045"/>
                    <a:pt x="303" y="11178"/>
                    <a:pt x="299" y="11305"/>
                  </a:cubicBezTo>
                  <a:cubicBezTo>
                    <a:pt x="299" y="11326"/>
                    <a:pt x="299" y="11341"/>
                    <a:pt x="299" y="11356"/>
                  </a:cubicBezTo>
                  <a:cubicBezTo>
                    <a:pt x="303" y="11365"/>
                    <a:pt x="303" y="11379"/>
                    <a:pt x="306" y="11394"/>
                  </a:cubicBezTo>
                  <a:cubicBezTo>
                    <a:pt x="312" y="11386"/>
                    <a:pt x="319" y="11386"/>
                    <a:pt x="326" y="11379"/>
                  </a:cubicBezTo>
                  <a:cubicBezTo>
                    <a:pt x="401" y="11333"/>
                    <a:pt x="481" y="11307"/>
                    <a:pt x="560" y="11307"/>
                  </a:cubicBezTo>
                  <a:cubicBezTo>
                    <a:pt x="593" y="11307"/>
                    <a:pt x="625" y="11312"/>
                    <a:pt x="658" y="11320"/>
                  </a:cubicBezTo>
                  <a:lnTo>
                    <a:pt x="727" y="11320"/>
                  </a:lnTo>
                  <a:cubicBezTo>
                    <a:pt x="820" y="11320"/>
                    <a:pt x="881" y="11513"/>
                    <a:pt x="956" y="11756"/>
                  </a:cubicBezTo>
                  <a:cubicBezTo>
                    <a:pt x="1004" y="11904"/>
                    <a:pt x="1052" y="12052"/>
                    <a:pt x="1107" y="12193"/>
                  </a:cubicBezTo>
                  <a:cubicBezTo>
                    <a:pt x="1237" y="12504"/>
                    <a:pt x="1308" y="12703"/>
                    <a:pt x="1285" y="12904"/>
                  </a:cubicBezTo>
                  <a:cubicBezTo>
                    <a:pt x="1260" y="13067"/>
                    <a:pt x="1175" y="13119"/>
                    <a:pt x="1148" y="13134"/>
                  </a:cubicBezTo>
                  <a:cubicBezTo>
                    <a:pt x="1134" y="13141"/>
                    <a:pt x="1121" y="13149"/>
                    <a:pt x="1107" y="13164"/>
                  </a:cubicBezTo>
                  <a:cubicBezTo>
                    <a:pt x="1144" y="13244"/>
                    <a:pt x="1189" y="13303"/>
                    <a:pt x="1237" y="13348"/>
                  </a:cubicBezTo>
                  <a:lnTo>
                    <a:pt x="1274" y="13386"/>
                  </a:lnTo>
                  <a:cubicBezTo>
                    <a:pt x="1326" y="13445"/>
                    <a:pt x="1374" y="13504"/>
                    <a:pt x="1422" y="13570"/>
                  </a:cubicBezTo>
                  <a:cubicBezTo>
                    <a:pt x="1438" y="13540"/>
                    <a:pt x="1456" y="13511"/>
                    <a:pt x="1472" y="13481"/>
                  </a:cubicBezTo>
                  <a:cubicBezTo>
                    <a:pt x="1715" y="13014"/>
                    <a:pt x="2110" y="12608"/>
                    <a:pt x="2455" y="12608"/>
                  </a:cubicBezTo>
                  <a:cubicBezTo>
                    <a:pt x="2525" y="12608"/>
                    <a:pt x="2592" y="12623"/>
                    <a:pt x="2657" y="12658"/>
                  </a:cubicBezTo>
                  <a:cubicBezTo>
                    <a:pt x="2754" y="12707"/>
                    <a:pt x="2858" y="12730"/>
                    <a:pt x="2962" y="12730"/>
                  </a:cubicBezTo>
                  <a:cubicBezTo>
                    <a:pt x="2987" y="12730"/>
                    <a:pt x="3013" y="12728"/>
                    <a:pt x="3040" y="12726"/>
                  </a:cubicBezTo>
                  <a:cubicBezTo>
                    <a:pt x="3066" y="12724"/>
                    <a:pt x="3094" y="12724"/>
                    <a:pt x="3120" y="12724"/>
                  </a:cubicBezTo>
                  <a:cubicBezTo>
                    <a:pt x="3273" y="12724"/>
                    <a:pt x="3415" y="12760"/>
                    <a:pt x="3512" y="13052"/>
                  </a:cubicBezTo>
                  <a:cubicBezTo>
                    <a:pt x="3617" y="13386"/>
                    <a:pt x="3597" y="13845"/>
                    <a:pt x="3580" y="14251"/>
                  </a:cubicBezTo>
                  <a:cubicBezTo>
                    <a:pt x="3569" y="14466"/>
                    <a:pt x="3560" y="14688"/>
                    <a:pt x="3580" y="14792"/>
                  </a:cubicBezTo>
                  <a:cubicBezTo>
                    <a:pt x="3601" y="14895"/>
                    <a:pt x="3594" y="15014"/>
                    <a:pt x="3563" y="15103"/>
                  </a:cubicBezTo>
                  <a:cubicBezTo>
                    <a:pt x="3499" y="15278"/>
                    <a:pt x="3340" y="15318"/>
                    <a:pt x="3206" y="15318"/>
                  </a:cubicBezTo>
                  <a:cubicBezTo>
                    <a:pt x="3101" y="15318"/>
                    <a:pt x="3011" y="15293"/>
                    <a:pt x="2992" y="15287"/>
                  </a:cubicBezTo>
                  <a:cubicBezTo>
                    <a:pt x="2966" y="15280"/>
                    <a:pt x="2938" y="15276"/>
                    <a:pt x="2909" y="15276"/>
                  </a:cubicBezTo>
                  <a:cubicBezTo>
                    <a:pt x="2690" y="15276"/>
                    <a:pt x="2408" y="15481"/>
                    <a:pt x="2393" y="15606"/>
                  </a:cubicBezTo>
                  <a:cubicBezTo>
                    <a:pt x="2396" y="15627"/>
                    <a:pt x="2403" y="15657"/>
                    <a:pt x="2409" y="15686"/>
                  </a:cubicBezTo>
                  <a:cubicBezTo>
                    <a:pt x="2489" y="16056"/>
                    <a:pt x="2540" y="16346"/>
                    <a:pt x="2468" y="16494"/>
                  </a:cubicBezTo>
                  <a:cubicBezTo>
                    <a:pt x="2445" y="16538"/>
                    <a:pt x="2418" y="16555"/>
                    <a:pt x="2389" y="16555"/>
                  </a:cubicBezTo>
                  <a:cubicBezTo>
                    <a:pt x="2335" y="16555"/>
                    <a:pt x="2275" y="16496"/>
                    <a:pt x="2222" y="16435"/>
                  </a:cubicBezTo>
                  <a:cubicBezTo>
                    <a:pt x="2174" y="16373"/>
                    <a:pt x="2128" y="16344"/>
                    <a:pt x="2088" y="16344"/>
                  </a:cubicBezTo>
                  <a:cubicBezTo>
                    <a:pt x="2051" y="16344"/>
                    <a:pt x="2020" y="16369"/>
                    <a:pt x="1996" y="16420"/>
                  </a:cubicBezTo>
                  <a:cubicBezTo>
                    <a:pt x="1979" y="16449"/>
                    <a:pt x="1969" y="16500"/>
                    <a:pt x="1972" y="16545"/>
                  </a:cubicBezTo>
                  <a:lnTo>
                    <a:pt x="1985" y="16545"/>
                  </a:lnTo>
                  <a:cubicBezTo>
                    <a:pt x="2195" y="16545"/>
                    <a:pt x="2461" y="17042"/>
                    <a:pt x="2461" y="17435"/>
                  </a:cubicBezTo>
                  <a:cubicBezTo>
                    <a:pt x="2461" y="17908"/>
                    <a:pt x="2495" y="18137"/>
                    <a:pt x="2530" y="18190"/>
                  </a:cubicBezTo>
                  <a:cubicBezTo>
                    <a:pt x="2532" y="18190"/>
                    <a:pt x="2535" y="18196"/>
                    <a:pt x="2540" y="18196"/>
                  </a:cubicBezTo>
                  <a:cubicBezTo>
                    <a:pt x="2543" y="18196"/>
                    <a:pt x="2548" y="18194"/>
                    <a:pt x="2554" y="18190"/>
                  </a:cubicBezTo>
                  <a:cubicBezTo>
                    <a:pt x="2574" y="18175"/>
                    <a:pt x="2591" y="18168"/>
                    <a:pt x="2609" y="18168"/>
                  </a:cubicBezTo>
                  <a:cubicBezTo>
                    <a:pt x="2692" y="18168"/>
                    <a:pt x="2743" y="18316"/>
                    <a:pt x="2783" y="18433"/>
                  </a:cubicBezTo>
                  <a:cubicBezTo>
                    <a:pt x="2833" y="18574"/>
                    <a:pt x="2866" y="18663"/>
                    <a:pt x="2935" y="18663"/>
                  </a:cubicBezTo>
                  <a:cubicBezTo>
                    <a:pt x="2938" y="18663"/>
                    <a:pt x="2941" y="18663"/>
                    <a:pt x="2944" y="18663"/>
                  </a:cubicBezTo>
                  <a:cubicBezTo>
                    <a:pt x="2965" y="18659"/>
                    <a:pt x="2986" y="18657"/>
                    <a:pt x="3006" y="18657"/>
                  </a:cubicBezTo>
                  <a:cubicBezTo>
                    <a:pt x="3162" y="18657"/>
                    <a:pt x="3273" y="18758"/>
                    <a:pt x="3313" y="18930"/>
                  </a:cubicBezTo>
                  <a:cubicBezTo>
                    <a:pt x="3341" y="19040"/>
                    <a:pt x="3351" y="19217"/>
                    <a:pt x="3252" y="19469"/>
                  </a:cubicBezTo>
                  <a:cubicBezTo>
                    <a:pt x="3211" y="19572"/>
                    <a:pt x="3200" y="19758"/>
                    <a:pt x="3221" y="19995"/>
                  </a:cubicBezTo>
                  <a:cubicBezTo>
                    <a:pt x="3238" y="20217"/>
                    <a:pt x="3275" y="20424"/>
                    <a:pt x="3330" y="20608"/>
                  </a:cubicBezTo>
                  <a:cubicBezTo>
                    <a:pt x="3334" y="20558"/>
                    <a:pt x="3334" y="20505"/>
                    <a:pt x="3337" y="20454"/>
                  </a:cubicBezTo>
                  <a:cubicBezTo>
                    <a:pt x="3337" y="20298"/>
                    <a:pt x="3348" y="20143"/>
                    <a:pt x="3375" y="19995"/>
                  </a:cubicBezTo>
                  <a:lnTo>
                    <a:pt x="3375" y="19980"/>
                  </a:lnTo>
                  <a:cubicBezTo>
                    <a:pt x="3375" y="19972"/>
                    <a:pt x="3371" y="19966"/>
                    <a:pt x="3371" y="19957"/>
                  </a:cubicBezTo>
                  <a:cubicBezTo>
                    <a:pt x="3368" y="19942"/>
                    <a:pt x="3368" y="19928"/>
                    <a:pt x="3364" y="19913"/>
                  </a:cubicBezTo>
                  <a:cubicBezTo>
                    <a:pt x="3364" y="19898"/>
                    <a:pt x="3364" y="19892"/>
                    <a:pt x="3364" y="19883"/>
                  </a:cubicBezTo>
                  <a:lnTo>
                    <a:pt x="3364" y="19765"/>
                  </a:lnTo>
                  <a:cubicBezTo>
                    <a:pt x="3364" y="19758"/>
                    <a:pt x="3364" y="19744"/>
                    <a:pt x="3368" y="19729"/>
                  </a:cubicBezTo>
                  <a:cubicBezTo>
                    <a:pt x="3371" y="19720"/>
                    <a:pt x="3368" y="19720"/>
                    <a:pt x="3368" y="19714"/>
                  </a:cubicBezTo>
                  <a:cubicBezTo>
                    <a:pt x="3368" y="19706"/>
                    <a:pt x="3371" y="19691"/>
                    <a:pt x="3371" y="19684"/>
                  </a:cubicBezTo>
                  <a:lnTo>
                    <a:pt x="3375" y="19661"/>
                  </a:lnTo>
                  <a:cubicBezTo>
                    <a:pt x="3375" y="19655"/>
                    <a:pt x="3378" y="19646"/>
                    <a:pt x="3382" y="19640"/>
                  </a:cubicBezTo>
                  <a:lnTo>
                    <a:pt x="3385" y="19625"/>
                  </a:lnTo>
                  <a:cubicBezTo>
                    <a:pt x="3389" y="19610"/>
                    <a:pt x="3392" y="19602"/>
                    <a:pt x="3395" y="19587"/>
                  </a:cubicBezTo>
                  <a:cubicBezTo>
                    <a:pt x="3491" y="19270"/>
                    <a:pt x="3785" y="19232"/>
                    <a:pt x="3997" y="19232"/>
                  </a:cubicBezTo>
                  <a:cubicBezTo>
                    <a:pt x="4196" y="19232"/>
                    <a:pt x="4510" y="19824"/>
                    <a:pt x="4702" y="20386"/>
                  </a:cubicBezTo>
                  <a:cubicBezTo>
                    <a:pt x="4736" y="20513"/>
                    <a:pt x="4795" y="20602"/>
                    <a:pt x="4863" y="20632"/>
                  </a:cubicBezTo>
                  <a:cubicBezTo>
                    <a:pt x="4868" y="20632"/>
                    <a:pt x="4872" y="20634"/>
                    <a:pt x="4877" y="20634"/>
                  </a:cubicBezTo>
                  <a:cubicBezTo>
                    <a:pt x="4909" y="20634"/>
                    <a:pt x="4938" y="20613"/>
                    <a:pt x="4966" y="20579"/>
                  </a:cubicBezTo>
                  <a:lnTo>
                    <a:pt x="5030" y="15428"/>
                  </a:lnTo>
                  <a:lnTo>
                    <a:pt x="6398" y="14644"/>
                  </a:lnTo>
                  <a:cubicBezTo>
                    <a:pt x="6409" y="14585"/>
                    <a:pt x="6423" y="14532"/>
                    <a:pt x="6437" y="14487"/>
                  </a:cubicBezTo>
                  <a:cubicBezTo>
                    <a:pt x="6484" y="14318"/>
                    <a:pt x="6560" y="14206"/>
                    <a:pt x="6649" y="14170"/>
                  </a:cubicBezTo>
                  <a:cubicBezTo>
                    <a:pt x="6664" y="14164"/>
                    <a:pt x="6681" y="14160"/>
                    <a:pt x="6696" y="14160"/>
                  </a:cubicBezTo>
                  <a:cubicBezTo>
                    <a:pt x="6805" y="14160"/>
                    <a:pt x="6905" y="14303"/>
                    <a:pt x="6970" y="14407"/>
                  </a:cubicBezTo>
                  <a:cubicBezTo>
                    <a:pt x="6994" y="14242"/>
                    <a:pt x="7036" y="13908"/>
                    <a:pt x="7187" y="13908"/>
                  </a:cubicBezTo>
                  <a:cubicBezTo>
                    <a:pt x="7193" y="13908"/>
                    <a:pt x="7200" y="13910"/>
                    <a:pt x="7207" y="13910"/>
                  </a:cubicBezTo>
                  <a:cubicBezTo>
                    <a:pt x="7251" y="13919"/>
                    <a:pt x="7292" y="13955"/>
                    <a:pt x="7319" y="14029"/>
                  </a:cubicBezTo>
                  <a:cubicBezTo>
                    <a:pt x="7364" y="14147"/>
                    <a:pt x="7353" y="14318"/>
                    <a:pt x="7343" y="14458"/>
                  </a:cubicBezTo>
                  <a:cubicBezTo>
                    <a:pt x="7339" y="14502"/>
                    <a:pt x="7339" y="14547"/>
                    <a:pt x="7339" y="14591"/>
                  </a:cubicBezTo>
                  <a:cubicBezTo>
                    <a:pt x="7394" y="14606"/>
                    <a:pt x="7449" y="14695"/>
                    <a:pt x="7510" y="14866"/>
                  </a:cubicBezTo>
                  <a:cubicBezTo>
                    <a:pt x="7624" y="15183"/>
                    <a:pt x="7723" y="15724"/>
                    <a:pt x="7685" y="16198"/>
                  </a:cubicBezTo>
                  <a:lnTo>
                    <a:pt x="7688" y="16204"/>
                  </a:lnTo>
                  <a:lnTo>
                    <a:pt x="7709" y="16242"/>
                  </a:lnTo>
                  <a:lnTo>
                    <a:pt x="7750" y="16331"/>
                  </a:lnTo>
                  <a:lnTo>
                    <a:pt x="7774" y="16375"/>
                  </a:lnTo>
                  <a:lnTo>
                    <a:pt x="7798" y="16420"/>
                  </a:lnTo>
                  <a:lnTo>
                    <a:pt x="7822" y="16471"/>
                  </a:lnTo>
                  <a:lnTo>
                    <a:pt x="7846" y="16515"/>
                  </a:lnTo>
                  <a:lnTo>
                    <a:pt x="7870" y="16574"/>
                  </a:lnTo>
                  <a:lnTo>
                    <a:pt x="7894" y="16619"/>
                  </a:lnTo>
                  <a:lnTo>
                    <a:pt x="7918" y="16678"/>
                  </a:lnTo>
                  <a:lnTo>
                    <a:pt x="7941" y="16731"/>
                  </a:lnTo>
                  <a:lnTo>
                    <a:pt x="7966" y="16790"/>
                  </a:lnTo>
                  <a:lnTo>
                    <a:pt x="7989" y="16841"/>
                  </a:lnTo>
                  <a:lnTo>
                    <a:pt x="8014" y="16900"/>
                  </a:lnTo>
                  <a:lnTo>
                    <a:pt x="8037" y="16953"/>
                  </a:lnTo>
                  <a:lnTo>
                    <a:pt x="8062" y="17003"/>
                  </a:lnTo>
                  <a:lnTo>
                    <a:pt x="8085" y="17063"/>
                  </a:lnTo>
                  <a:lnTo>
                    <a:pt x="8106" y="17116"/>
                  </a:lnTo>
                  <a:lnTo>
                    <a:pt x="8126" y="17166"/>
                  </a:lnTo>
                  <a:lnTo>
                    <a:pt x="8147" y="17219"/>
                  </a:lnTo>
                  <a:lnTo>
                    <a:pt x="8167" y="17270"/>
                  </a:lnTo>
                  <a:lnTo>
                    <a:pt x="8188" y="17323"/>
                  </a:lnTo>
                  <a:lnTo>
                    <a:pt x="8205" y="17367"/>
                  </a:lnTo>
                  <a:lnTo>
                    <a:pt x="8219" y="17412"/>
                  </a:lnTo>
                  <a:lnTo>
                    <a:pt x="8236" y="17456"/>
                  </a:lnTo>
                  <a:lnTo>
                    <a:pt x="8249" y="17500"/>
                  </a:lnTo>
                  <a:lnTo>
                    <a:pt x="8263" y="17538"/>
                  </a:lnTo>
                  <a:lnTo>
                    <a:pt x="8274" y="17574"/>
                  </a:lnTo>
                  <a:lnTo>
                    <a:pt x="8283" y="17612"/>
                  </a:lnTo>
                  <a:cubicBezTo>
                    <a:pt x="8287" y="17627"/>
                    <a:pt x="8287" y="17634"/>
                    <a:pt x="8290" y="17648"/>
                  </a:cubicBezTo>
                  <a:cubicBezTo>
                    <a:pt x="8294" y="17657"/>
                    <a:pt x="8294" y="17663"/>
                    <a:pt x="8297" y="17672"/>
                  </a:cubicBezTo>
                  <a:cubicBezTo>
                    <a:pt x="8305" y="17678"/>
                    <a:pt x="8318" y="17680"/>
                    <a:pt x="8333" y="17680"/>
                  </a:cubicBezTo>
                  <a:cubicBezTo>
                    <a:pt x="8407" y="17680"/>
                    <a:pt x="8551" y="17617"/>
                    <a:pt x="8636" y="17574"/>
                  </a:cubicBezTo>
                  <a:lnTo>
                    <a:pt x="8684" y="17553"/>
                  </a:lnTo>
                  <a:lnTo>
                    <a:pt x="8702" y="17545"/>
                  </a:lnTo>
                  <a:lnTo>
                    <a:pt x="8739" y="17530"/>
                  </a:lnTo>
                  <a:lnTo>
                    <a:pt x="8750" y="17524"/>
                  </a:lnTo>
                  <a:lnTo>
                    <a:pt x="8791" y="17509"/>
                  </a:lnTo>
                  <a:lnTo>
                    <a:pt x="8800" y="17509"/>
                  </a:lnTo>
                  <a:lnTo>
                    <a:pt x="8828" y="17500"/>
                  </a:lnTo>
                  <a:lnTo>
                    <a:pt x="8841" y="17500"/>
                  </a:lnTo>
                  <a:lnTo>
                    <a:pt x="8873" y="17494"/>
                  </a:lnTo>
                  <a:lnTo>
                    <a:pt x="8930" y="17494"/>
                  </a:lnTo>
                  <a:cubicBezTo>
                    <a:pt x="8941" y="17500"/>
                    <a:pt x="8948" y="17500"/>
                    <a:pt x="8958" y="17509"/>
                  </a:cubicBezTo>
                  <a:cubicBezTo>
                    <a:pt x="8999" y="17545"/>
                    <a:pt x="9304" y="17589"/>
                    <a:pt x="10011" y="17589"/>
                  </a:cubicBezTo>
                  <a:cubicBezTo>
                    <a:pt x="10114" y="17589"/>
                    <a:pt x="10193" y="17775"/>
                    <a:pt x="10268" y="17959"/>
                  </a:cubicBezTo>
                  <a:cubicBezTo>
                    <a:pt x="10326" y="18101"/>
                    <a:pt x="10384" y="18249"/>
                    <a:pt x="10449" y="18285"/>
                  </a:cubicBezTo>
                  <a:cubicBezTo>
                    <a:pt x="10621" y="18374"/>
                    <a:pt x="10621" y="18811"/>
                    <a:pt x="10621" y="19158"/>
                  </a:cubicBezTo>
                  <a:cubicBezTo>
                    <a:pt x="10617" y="19270"/>
                    <a:pt x="10617" y="19388"/>
                    <a:pt x="10624" y="19498"/>
                  </a:cubicBezTo>
                  <a:cubicBezTo>
                    <a:pt x="10631" y="19670"/>
                    <a:pt x="10699" y="19868"/>
                    <a:pt x="10765" y="20061"/>
                  </a:cubicBezTo>
                  <a:cubicBezTo>
                    <a:pt x="10840" y="20268"/>
                    <a:pt x="10908" y="20469"/>
                    <a:pt x="10918" y="20682"/>
                  </a:cubicBezTo>
                  <a:cubicBezTo>
                    <a:pt x="10925" y="20786"/>
                    <a:pt x="10980" y="20801"/>
                    <a:pt x="11127" y="20801"/>
                  </a:cubicBezTo>
                  <a:cubicBezTo>
                    <a:pt x="11198" y="20801"/>
                    <a:pt x="11267" y="20809"/>
                    <a:pt x="11335" y="20839"/>
                  </a:cubicBezTo>
                  <a:cubicBezTo>
                    <a:pt x="11520" y="20942"/>
                    <a:pt x="11797" y="21090"/>
                    <a:pt x="11825" y="21549"/>
                  </a:cubicBezTo>
                  <a:cubicBezTo>
                    <a:pt x="11825" y="21570"/>
                    <a:pt x="11828" y="21585"/>
                    <a:pt x="11832" y="21600"/>
                  </a:cubicBezTo>
                  <a:cubicBezTo>
                    <a:pt x="11848" y="21600"/>
                    <a:pt x="11862" y="21594"/>
                    <a:pt x="11873" y="21579"/>
                  </a:cubicBezTo>
                  <a:lnTo>
                    <a:pt x="11886" y="21556"/>
                  </a:lnTo>
                  <a:cubicBezTo>
                    <a:pt x="11917" y="21511"/>
                    <a:pt x="11941" y="21437"/>
                    <a:pt x="11951" y="21363"/>
                  </a:cubicBezTo>
                  <a:cubicBezTo>
                    <a:pt x="11978" y="21023"/>
                    <a:pt x="12201" y="20632"/>
                    <a:pt x="12539" y="20342"/>
                  </a:cubicBezTo>
                  <a:cubicBezTo>
                    <a:pt x="12557" y="20327"/>
                    <a:pt x="12577" y="20312"/>
                    <a:pt x="12594" y="20298"/>
                  </a:cubicBezTo>
                  <a:lnTo>
                    <a:pt x="12608" y="20291"/>
                  </a:lnTo>
                  <a:cubicBezTo>
                    <a:pt x="12622" y="20283"/>
                    <a:pt x="12636" y="20268"/>
                    <a:pt x="12650" y="20262"/>
                  </a:cubicBezTo>
                  <a:lnTo>
                    <a:pt x="12656" y="20262"/>
                  </a:lnTo>
                  <a:cubicBezTo>
                    <a:pt x="12673" y="20253"/>
                    <a:pt x="12687" y="20253"/>
                    <a:pt x="12700" y="20247"/>
                  </a:cubicBezTo>
                  <a:lnTo>
                    <a:pt x="12721" y="20238"/>
                  </a:lnTo>
                  <a:lnTo>
                    <a:pt x="12738" y="20238"/>
                  </a:lnTo>
                  <a:cubicBezTo>
                    <a:pt x="12747" y="20236"/>
                    <a:pt x="12756" y="20236"/>
                    <a:pt x="12765" y="20236"/>
                  </a:cubicBezTo>
                  <a:cubicBezTo>
                    <a:pt x="12786" y="20236"/>
                    <a:pt x="12809" y="20240"/>
                    <a:pt x="12830" y="20247"/>
                  </a:cubicBezTo>
                  <a:cubicBezTo>
                    <a:pt x="12848" y="20158"/>
                    <a:pt x="12865" y="20076"/>
                    <a:pt x="12878" y="20010"/>
                  </a:cubicBezTo>
                  <a:lnTo>
                    <a:pt x="12882" y="19995"/>
                  </a:lnTo>
                  <a:lnTo>
                    <a:pt x="12892" y="19942"/>
                  </a:lnTo>
                  <a:lnTo>
                    <a:pt x="12899" y="19928"/>
                  </a:lnTo>
                  <a:lnTo>
                    <a:pt x="12906" y="19892"/>
                  </a:lnTo>
                  <a:lnTo>
                    <a:pt x="12912" y="19868"/>
                  </a:lnTo>
                  <a:lnTo>
                    <a:pt x="12919" y="19839"/>
                  </a:lnTo>
                  <a:lnTo>
                    <a:pt x="12923" y="19824"/>
                  </a:lnTo>
                  <a:lnTo>
                    <a:pt x="12930" y="19803"/>
                  </a:lnTo>
                  <a:lnTo>
                    <a:pt x="12937" y="19788"/>
                  </a:lnTo>
                  <a:lnTo>
                    <a:pt x="12940" y="19765"/>
                  </a:lnTo>
                  <a:lnTo>
                    <a:pt x="12947" y="19758"/>
                  </a:lnTo>
                  <a:lnTo>
                    <a:pt x="12951" y="19735"/>
                  </a:lnTo>
                  <a:lnTo>
                    <a:pt x="12957" y="19729"/>
                  </a:lnTo>
                  <a:lnTo>
                    <a:pt x="12960" y="19714"/>
                  </a:lnTo>
                  <a:lnTo>
                    <a:pt x="12971" y="19691"/>
                  </a:lnTo>
                  <a:lnTo>
                    <a:pt x="12974" y="19691"/>
                  </a:lnTo>
                  <a:lnTo>
                    <a:pt x="12978" y="19676"/>
                  </a:lnTo>
                  <a:lnTo>
                    <a:pt x="12981" y="19676"/>
                  </a:lnTo>
                  <a:lnTo>
                    <a:pt x="12988" y="19670"/>
                  </a:lnTo>
                  <a:lnTo>
                    <a:pt x="12992" y="19670"/>
                  </a:lnTo>
                  <a:lnTo>
                    <a:pt x="12995" y="19661"/>
                  </a:lnTo>
                  <a:lnTo>
                    <a:pt x="13001" y="19655"/>
                  </a:lnTo>
                  <a:cubicBezTo>
                    <a:pt x="13097" y="19558"/>
                    <a:pt x="13282" y="19255"/>
                    <a:pt x="13295" y="18980"/>
                  </a:cubicBezTo>
                  <a:cubicBezTo>
                    <a:pt x="13302" y="18856"/>
                    <a:pt x="13340" y="18752"/>
                    <a:pt x="13391" y="18699"/>
                  </a:cubicBezTo>
                  <a:cubicBezTo>
                    <a:pt x="13451" y="18627"/>
                    <a:pt x="13538" y="18593"/>
                    <a:pt x="13635" y="18593"/>
                  </a:cubicBezTo>
                  <a:cubicBezTo>
                    <a:pt x="13789" y="18593"/>
                    <a:pt x="13970" y="18678"/>
                    <a:pt x="14116" y="18832"/>
                  </a:cubicBezTo>
                  <a:cubicBezTo>
                    <a:pt x="14262" y="18993"/>
                    <a:pt x="14348" y="19035"/>
                    <a:pt x="14398" y="19035"/>
                  </a:cubicBezTo>
                  <a:cubicBezTo>
                    <a:pt x="14424" y="19035"/>
                    <a:pt x="14442" y="19023"/>
                    <a:pt x="14452" y="19010"/>
                  </a:cubicBezTo>
                  <a:cubicBezTo>
                    <a:pt x="14483" y="18974"/>
                    <a:pt x="14496" y="18900"/>
                    <a:pt x="14499" y="18782"/>
                  </a:cubicBezTo>
                  <a:cubicBezTo>
                    <a:pt x="14510" y="18574"/>
                    <a:pt x="14568" y="18388"/>
                    <a:pt x="14658" y="18300"/>
                  </a:cubicBezTo>
                  <a:cubicBezTo>
                    <a:pt x="14749" y="18187"/>
                    <a:pt x="14876" y="18124"/>
                    <a:pt x="14985" y="18124"/>
                  </a:cubicBezTo>
                  <a:cubicBezTo>
                    <a:pt x="15048" y="18124"/>
                    <a:pt x="15105" y="18145"/>
                    <a:pt x="15146" y="18190"/>
                  </a:cubicBezTo>
                  <a:lnTo>
                    <a:pt x="15187" y="18234"/>
                  </a:lnTo>
                  <a:cubicBezTo>
                    <a:pt x="15299" y="18359"/>
                    <a:pt x="15565" y="18653"/>
                    <a:pt x="15729" y="18653"/>
                  </a:cubicBezTo>
                  <a:cubicBezTo>
                    <a:pt x="15757" y="18653"/>
                    <a:pt x="15782" y="18644"/>
                    <a:pt x="15803" y="18625"/>
                  </a:cubicBezTo>
                  <a:cubicBezTo>
                    <a:pt x="15862" y="18574"/>
                    <a:pt x="15978" y="18553"/>
                    <a:pt x="16121" y="18553"/>
                  </a:cubicBezTo>
                  <a:cubicBezTo>
                    <a:pt x="16493" y="18553"/>
                    <a:pt x="17044" y="18695"/>
                    <a:pt x="17220" y="18796"/>
                  </a:cubicBezTo>
                  <a:cubicBezTo>
                    <a:pt x="17255" y="18813"/>
                    <a:pt x="17292" y="18824"/>
                    <a:pt x="17329" y="18824"/>
                  </a:cubicBezTo>
                  <a:cubicBezTo>
                    <a:pt x="17354" y="18824"/>
                    <a:pt x="17378" y="18820"/>
                    <a:pt x="17401" y="18811"/>
                  </a:cubicBezTo>
                  <a:cubicBezTo>
                    <a:pt x="17425" y="18803"/>
                    <a:pt x="17446" y="18803"/>
                    <a:pt x="17469" y="18803"/>
                  </a:cubicBezTo>
                  <a:cubicBezTo>
                    <a:pt x="17562" y="18803"/>
                    <a:pt x="17640" y="18856"/>
                    <a:pt x="17756" y="19143"/>
                  </a:cubicBezTo>
                  <a:cubicBezTo>
                    <a:pt x="17811" y="19276"/>
                    <a:pt x="17849" y="19314"/>
                    <a:pt x="17890" y="19321"/>
                  </a:cubicBezTo>
                  <a:lnTo>
                    <a:pt x="18030" y="19321"/>
                  </a:lnTo>
                  <a:lnTo>
                    <a:pt x="18048" y="19329"/>
                  </a:lnTo>
                  <a:cubicBezTo>
                    <a:pt x="18054" y="19329"/>
                    <a:pt x="18064" y="19344"/>
                    <a:pt x="18071" y="19344"/>
                  </a:cubicBezTo>
                  <a:lnTo>
                    <a:pt x="18082" y="19350"/>
                  </a:lnTo>
                  <a:lnTo>
                    <a:pt x="18082" y="19276"/>
                  </a:lnTo>
                  <a:cubicBezTo>
                    <a:pt x="18082" y="19226"/>
                    <a:pt x="18082" y="19181"/>
                    <a:pt x="18082" y="19128"/>
                  </a:cubicBezTo>
                  <a:cubicBezTo>
                    <a:pt x="18082" y="18877"/>
                    <a:pt x="18178" y="18670"/>
                    <a:pt x="18260" y="18486"/>
                  </a:cubicBezTo>
                  <a:cubicBezTo>
                    <a:pt x="18304" y="18403"/>
                    <a:pt x="18338" y="18314"/>
                    <a:pt x="18369" y="18204"/>
                  </a:cubicBezTo>
                  <a:cubicBezTo>
                    <a:pt x="18386" y="18116"/>
                    <a:pt x="18301" y="17760"/>
                    <a:pt x="18256" y="17568"/>
                  </a:cubicBezTo>
                  <a:cubicBezTo>
                    <a:pt x="18191" y="17293"/>
                    <a:pt x="18150" y="17116"/>
                    <a:pt x="18150" y="16974"/>
                  </a:cubicBezTo>
                  <a:lnTo>
                    <a:pt x="18150" y="16855"/>
                  </a:lnTo>
                  <a:cubicBezTo>
                    <a:pt x="18146" y="16301"/>
                    <a:pt x="18102" y="16139"/>
                    <a:pt x="18068" y="16101"/>
                  </a:cubicBezTo>
                  <a:cubicBezTo>
                    <a:pt x="18023" y="16065"/>
                    <a:pt x="18000" y="15961"/>
                    <a:pt x="18009" y="15857"/>
                  </a:cubicBezTo>
                  <a:cubicBezTo>
                    <a:pt x="18040" y="15616"/>
                    <a:pt x="18316" y="15384"/>
                    <a:pt x="18402" y="15384"/>
                  </a:cubicBezTo>
                  <a:cubicBezTo>
                    <a:pt x="18404" y="15384"/>
                    <a:pt x="18405" y="15384"/>
                    <a:pt x="18406" y="15384"/>
                  </a:cubicBezTo>
                  <a:cubicBezTo>
                    <a:pt x="18410" y="15384"/>
                    <a:pt x="18413" y="15384"/>
                    <a:pt x="18416" y="15384"/>
                  </a:cubicBezTo>
                  <a:cubicBezTo>
                    <a:pt x="18483" y="15384"/>
                    <a:pt x="18571" y="15314"/>
                    <a:pt x="18646" y="15251"/>
                  </a:cubicBezTo>
                  <a:cubicBezTo>
                    <a:pt x="18720" y="15191"/>
                    <a:pt x="18793" y="15130"/>
                    <a:pt x="18855" y="15130"/>
                  </a:cubicBezTo>
                  <a:cubicBezTo>
                    <a:pt x="18893" y="15130"/>
                    <a:pt x="18927" y="15153"/>
                    <a:pt x="18954" y="15213"/>
                  </a:cubicBezTo>
                  <a:cubicBezTo>
                    <a:pt x="18989" y="15287"/>
                    <a:pt x="19067" y="15375"/>
                    <a:pt x="19252" y="15384"/>
                  </a:cubicBezTo>
                  <a:lnTo>
                    <a:pt x="19290" y="15384"/>
                  </a:lnTo>
                  <a:cubicBezTo>
                    <a:pt x="19299" y="15384"/>
                    <a:pt x="19310" y="15384"/>
                    <a:pt x="19317" y="15375"/>
                  </a:cubicBezTo>
                  <a:cubicBezTo>
                    <a:pt x="19324" y="15346"/>
                    <a:pt x="19303" y="15191"/>
                    <a:pt x="19249" y="15079"/>
                  </a:cubicBezTo>
                  <a:cubicBezTo>
                    <a:pt x="19167" y="14931"/>
                    <a:pt x="19228" y="14555"/>
                    <a:pt x="19409" y="13593"/>
                  </a:cubicBezTo>
                  <a:cubicBezTo>
                    <a:pt x="19464" y="13312"/>
                    <a:pt x="19515" y="13022"/>
                    <a:pt x="19556" y="12726"/>
                  </a:cubicBezTo>
                  <a:cubicBezTo>
                    <a:pt x="19566" y="12608"/>
                    <a:pt x="19591" y="12451"/>
                    <a:pt x="19652" y="12392"/>
                  </a:cubicBezTo>
                  <a:cubicBezTo>
                    <a:pt x="19666" y="12377"/>
                    <a:pt x="19682" y="12371"/>
                    <a:pt x="19700" y="12371"/>
                  </a:cubicBezTo>
                  <a:cubicBezTo>
                    <a:pt x="19751" y="12386"/>
                    <a:pt x="19803" y="12422"/>
                    <a:pt x="19847" y="12489"/>
                  </a:cubicBezTo>
                  <a:cubicBezTo>
                    <a:pt x="19878" y="12534"/>
                    <a:pt x="19915" y="12570"/>
                    <a:pt x="19949" y="12599"/>
                  </a:cubicBezTo>
                  <a:cubicBezTo>
                    <a:pt x="19963" y="12608"/>
                    <a:pt x="19974" y="12614"/>
                    <a:pt x="19987" y="12614"/>
                  </a:cubicBezTo>
                  <a:cubicBezTo>
                    <a:pt x="20052" y="12629"/>
                    <a:pt x="20120" y="12637"/>
                    <a:pt x="20186" y="12637"/>
                  </a:cubicBezTo>
                  <a:cubicBezTo>
                    <a:pt x="20305" y="12637"/>
                    <a:pt x="20418" y="12637"/>
                    <a:pt x="20500" y="12726"/>
                  </a:cubicBezTo>
                  <a:cubicBezTo>
                    <a:pt x="20510" y="12737"/>
                    <a:pt x="20525" y="12741"/>
                    <a:pt x="20542" y="12741"/>
                  </a:cubicBezTo>
                  <a:cubicBezTo>
                    <a:pt x="20648" y="12741"/>
                    <a:pt x="20865" y="12561"/>
                    <a:pt x="20922" y="12371"/>
                  </a:cubicBezTo>
                  <a:cubicBezTo>
                    <a:pt x="20935" y="12318"/>
                    <a:pt x="20935" y="12303"/>
                    <a:pt x="20908" y="12185"/>
                  </a:cubicBezTo>
                  <a:cubicBezTo>
                    <a:pt x="20853" y="11986"/>
                    <a:pt x="20826" y="11756"/>
                    <a:pt x="20833" y="11527"/>
                  </a:cubicBezTo>
                  <a:cubicBezTo>
                    <a:pt x="20846" y="10823"/>
                    <a:pt x="21052" y="10512"/>
                    <a:pt x="21246" y="10512"/>
                  </a:cubicBezTo>
                  <a:cubicBezTo>
                    <a:pt x="21400" y="10512"/>
                    <a:pt x="21414" y="10136"/>
                    <a:pt x="21414" y="10018"/>
                  </a:cubicBezTo>
                  <a:cubicBezTo>
                    <a:pt x="21414" y="9832"/>
                    <a:pt x="21462" y="9698"/>
                    <a:pt x="21510" y="9565"/>
                  </a:cubicBezTo>
                  <a:lnTo>
                    <a:pt x="21533" y="9500"/>
                  </a:lnTo>
                  <a:lnTo>
                    <a:pt x="21540" y="9476"/>
                  </a:lnTo>
                  <a:lnTo>
                    <a:pt x="21558" y="9426"/>
                  </a:lnTo>
                  <a:lnTo>
                    <a:pt x="21567" y="9396"/>
                  </a:lnTo>
                  <a:cubicBezTo>
                    <a:pt x="21571" y="9381"/>
                    <a:pt x="21574" y="9358"/>
                    <a:pt x="21581" y="9343"/>
                  </a:cubicBezTo>
                  <a:lnTo>
                    <a:pt x="21588" y="9314"/>
                  </a:lnTo>
                  <a:cubicBezTo>
                    <a:pt x="21588" y="9307"/>
                    <a:pt x="21588" y="9307"/>
                    <a:pt x="21588" y="9299"/>
                  </a:cubicBezTo>
                  <a:cubicBezTo>
                    <a:pt x="21537" y="9174"/>
                    <a:pt x="21503" y="9018"/>
                    <a:pt x="21485" y="8855"/>
                  </a:cubicBezTo>
                  <a:cubicBezTo>
                    <a:pt x="21485" y="8848"/>
                    <a:pt x="21485" y="8840"/>
                    <a:pt x="21482" y="8834"/>
                  </a:cubicBezTo>
                  <a:cubicBezTo>
                    <a:pt x="21451" y="8855"/>
                    <a:pt x="21421" y="8884"/>
                    <a:pt x="21394" y="8922"/>
                  </a:cubicBezTo>
                  <a:cubicBezTo>
                    <a:pt x="21308" y="9032"/>
                    <a:pt x="21089" y="9100"/>
                    <a:pt x="20976" y="9106"/>
                  </a:cubicBezTo>
                  <a:lnTo>
                    <a:pt x="20931" y="9106"/>
                  </a:lnTo>
                  <a:cubicBezTo>
                    <a:pt x="20812" y="9106"/>
                    <a:pt x="20599" y="8796"/>
                    <a:pt x="20599" y="8491"/>
                  </a:cubicBezTo>
                  <a:cubicBezTo>
                    <a:pt x="20599" y="8381"/>
                    <a:pt x="20592" y="8195"/>
                    <a:pt x="20548" y="8195"/>
                  </a:cubicBezTo>
                  <a:cubicBezTo>
                    <a:pt x="20452" y="8195"/>
                    <a:pt x="20271" y="8106"/>
                    <a:pt x="20158" y="7523"/>
                  </a:cubicBezTo>
                  <a:cubicBezTo>
                    <a:pt x="20120" y="7292"/>
                    <a:pt x="20035" y="7123"/>
                    <a:pt x="19929" y="7056"/>
                  </a:cubicBezTo>
                  <a:cubicBezTo>
                    <a:pt x="19898" y="7034"/>
                    <a:pt x="19871" y="7005"/>
                    <a:pt x="19844" y="6975"/>
                  </a:cubicBezTo>
                  <a:cubicBezTo>
                    <a:pt x="19840" y="6967"/>
                    <a:pt x="19837" y="6967"/>
                    <a:pt x="19833" y="6967"/>
                  </a:cubicBezTo>
                  <a:cubicBezTo>
                    <a:pt x="19830" y="6965"/>
                    <a:pt x="19827" y="6962"/>
                    <a:pt x="19825" y="6962"/>
                  </a:cubicBezTo>
                  <a:cubicBezTo>
                    <a:pt x="19822" y="6962"/>
                    <a:pt x="19819" y="6965"/>
                    <a:pt x="19816" y="6967"/>
                  </a:cubicBezTo>
                  <a:cubicBezTo>
                    <a:pt x="19741" y="6967"/>
                    <a:pt x="19573" y="7123"/>
                    <a:pt x="19484" y="7204"/>
                  </a:cubicBezTo>
                  <a:cubicBezTo>
                    <a:pt x="19436" y="7248"/>
                    <a:pt x="19395" y="7292"/>
                    <a:pt x="19361" y="7316"/>
                  </a:cubicBezTo>
                  <a:cubicBezTo>
                    <a:pt x="19328" y="7343"/>
                    <a:pt x="19291" y="7354"/>
                    <a:pt x="19252" y="7354"/>
                  </a:cubicBezTo>
                  <a:cubicBezTo>
                    <a:pt x="19176" y="7354"/>
                    <a:pt x="19091" y="7309"/>
                    <a:pt x="19005" y="7256"/>
                  </a:cubicBezTo>
                  <a:lnTo>
                    <a:pt x="18944" y="7227"/>
                  </a:lnTo>
                  <a:cubicBezTo>
                    <a:pt x="18896" y="7189"/>
                    <a:pt x="18848" y="7168"/>
                    <a:pt x="18807" y="7144"/>
                  </a:cubicBezTo>
                  <a:cubicBezTo>
                    <a:pt x="18752" y="7115"/>
                    <a:pt x="18704" y="7056"/>
                    <a:pt x="18666" y="6967"/>
                  </a:cubicBezTo>
                  <a:cubicBezTo>
                    <a:pt x="18632" y="6901"/>
                    <a:pt x="18602" y="6834"/>
                    <a:pt x="18574" y="6760"/>
                  </a:cubicBezTo>
                  <a:cubicBezTo>
                    <a:pt x="18513" y="6607"/>
                    <a:pt x="18470" y="6499"/>
                    <a:pt x="18432" y="6499"/>
                  </a:cubicBezTo>
                  <a:cubicBezTo>
                    <a:pt x="18429" y="6499"/>
                    <a:pt x="18426" y="6499"/>
                    <a:pt x="18424" y="6502"/>
                  </a:cubicBezTo>
                  <a:lnTo>
                    <a:pt x="18420" y="6502"/>
                  </a:lnTo>
                  <a:cubicBezTo>
                    <a:pt x="18376" y="6523"/>
                    <a:pt x="18338" y="6656"/>
                    <a:pt x="18304" y="6789"/>
                  </a:cubicBezTo>
                  <a:lnTo>
                    <a:pt x="18290" y="6848"/>
                  </a:lnTo>
                  <a:cubicBezTo>
                    <a:pt x="18242" y="7049"/>
                    <a:pt x="18191" y="7248"/>
                    <a:pt x="18095" y="7248"/>
                  </a:cubicBezTo>
                  <a:cubicBezTo>
                    <a:pt x="17993" y="7248"/>
                    <a:pt x="17911" y="6901"/>
                    <a:pt x="17750" y="6182"/>
                  </a:cubicBezTo>
                  <a:lnTo>
                    <a:pt x="17719" y="6049"/>
                  </a:lnTo>
                  <a:cubicBezTo>
                    <a:pt x="17651" y="5723"/>
                    <a:pt x="17572" y="5413"/>
                    <a:pt x="17487" y="5110"/>
                  </a:cubicBezTo>
                  <a:cubicBezTo>
                    <a:pt x="17459" y="5013"/>
                    <a:pt x="17428" y="4924"/>
                    <a:pt x="17398" y="4814"/>
                  </a:cubicBezTo>
                  <a:cubicBezTo>
                    <a:pt x="17168" y="4043"/>
                    <a:pt x="16826" y="2882"/>
                    <a:pt x="16532" y="2651"/>
                  </a:cubicBezTo>
                  <a:cubicBezTo>
                    <a:pt x="16464" y="2601"/>
                    <a:pt x="16395" y="2518"/>
                    <a:pt x="16337" y="2423"/>
                  </a:cubicBezTo>
                  <a:cubicBezTo>
                    <a:pt x="16293" y="2349"/>
                    <a:pt x="16265" y="2245"/>
                    <a:pt x="16252" y="2127"/>
                  </a:cubicBezTo>
                  <a:cubicBezTo>
                    <a:pt x="16234" y="1956"/>
                    <a:pt x="16261" y="1787"/>
                    <a:pt x="16334" y="1609"/>
                  </a:cubicBezTo>
                  <a:cubicBezTo>
                    <a:pt x="16312" y="1603"/>
                    <a:pt x="16291" y="1601"/>
                    <a:pt x="16270" y="1601"/>
                  </a:cubicBezTo>
                  <a:cubicBezTo>
                    <a:pt x="16204" y="1601"/>
                    <a:pt x="16140" y="1628"/>
                    <a:pt x="16081" y="1689"/>
                  </a:cubicBezTo>
                  <a:cubicBezTo>
                    <a:pt x="16036" y="1742"/>
                    <a:pt x="15995" y="1808"/>
                    <a:pt x="15947" y="1875"/>
                  </a:cubicBezTo>
                  <a:cubicBezTo>
                    <a:pt x="15834" y="2045"/>
                    <a:pt x="15704" y="2237"/>
                    <a:pt x="15574" y="2296"/>
                  </a:cubicBezTo>
                  <a:cubicBezTo>
                    <a:pt x="15567" y="2296"/>
                    <a:pt x="15561" y="2305"/>
                    <a:pt x="15554" y="2311"/>
                  </a:cubicBezTo>
                  <a:cubicBezTo>
                    <a:pt x="15520" y="2334"/>
                    <a:pt x="15485" y="2370"/>
                    <a:pt x="15454" y="2415"/>
                  </a:cubicBezTo>
                  <a:cubicBezTo>
                    <a:pt x="15431" y="2444"/>
                    <a:pt x="15403" y="2482"/>
                    <a:pt x="15379" y="2518"/>
                  </a:cubicBezTo>
                  <a:cubicBezTo>
                    <a:pt x="15269" y="2670"/>
                    <a:pt x="15151" y="2833"/>
                    <a:pt x="15036" y="2833"/>
                  </a:cubicBezTo>
                  <a:cubicBezTo>
                    <a:pt x="15011" y="2833"/>
                    <a:pt x="14986" y="2825"/>
                    <a:pt x="14962" y="2808"/>
                  </a:cubicBezTo>
                  <a:cubicBezTo>
                    <a:pt x="14951" y="2799"/>
                    <a:pt x="14941" y="2797"/>
                    <a:pt x="14932" y="2797"/>
                  </a:cubicBezTo>
                  <a:cubicBezTo>
                    <a:pt x="14895" y="2797"/>
                    <a:pt x="14864" y="2850"/>
                    <a:pt x="14815" y="2926"/>
                  </a:cubicBezTo>
                  <a:cubicBezTo>
                    <a:pt x="14795" y="2962"/>
                    <a:pt x="14770" y="3000"/>
                    <a:pt x="14747" y="3030"/>
                  </a:cubicBezTo>
                  <a:cubicBezTo>
                    <a:pt x="14719" y="3066"/>
                    <a:pt x="14688" y="3089"/>
                    <a:pt x="14658" y="3089"/>
                  </a:cubicBezTo>
                  <a:cubicBezTo>
                    <a:pt x="14613" y="3089"/>
                    <a:pt x="14568" y="3051"/>
                    <a:pt x="14534" y="2977"/>
                  </a:cubicBezTo>
                  <a:cubicBezTo>
                    <a:pt x="14506" y="2933"/>
                    <a:pt x="14490" y="2867"/>
                    <a:pt x="14483" y="2793"/>
                  </a:cubicBezTo>
                  <a:cubicBezTo>
                    <a:pt x="14479" y="2770"/>
                    <a:pt x="14479" y="2749"/>
                    <a:pt x="14479" y="2725"/>
                  </a:cubicBezTo>
                  <a:cubicBezTo>
                    <a:pt x="14479" y="2689"/>
                    <a:pt x="14483" y="2645"/>
                    <a:pt x="14493" y="2607"/>
                  </a:cubicBezTo>
                  <a:cubicBezTo>
                    <a:pt x="14524" y="2497"/>
                    <a:pt x="14565" y="2400"/>
                    <a:pt x="14616" y="2326"/>
                  </a:cubicBezTo>
                  <a:cubicBezTo>
                    <a:pt x="14629" y="2305"/>
                    <a:pt x="14658" y="2260"/>
                    <a:pt x="14674" y="2222"/>
                  </a:cubicBezTo>
                  <a:cubicBezTo>
                    <a:pt x="14681" y="2207"/>
                    <a:pt x="14688" y="2193"/>
                    <a:pt x="14692" y="2186"/>
                  </a:cubicBezTo>
                  <a:cubicBezTo>
                    <a:pt x="14678" y="2186"/>
                    <a:pt x="14661" y="2201"/>
                    <a:pt x="14651" y="2201"/>
                  </a:cubicBezTo>
                  <a:cubicBezTo>
                    <a:pt x="14615" y="2220"/>
                    <a:pt x="14575" y="2241"/>
                    <a:pt x="14537" y="2241"/>
                  </a:cubicBezTo>
                  <a:cubicBezTo>
                    <a:pt x="14498" y="2241"/>
                    <a:pt x="14462" y="2220"/>
                    <a:pt x="14435" y="2148"/>
                  </a:cubicBezTo>
                  <a:cubicBezTo>
                    <a:pt x="14397" y="2068"/>
                    <a:pt x="14349" y="2023"/>
                    <a:pt x="14298" y="2000"/>
                  </a:cubicBezTo>
                  <a:cubicBezTo>
                    <a:pt x="14298" y="2068"/>
                    <a:pt x="14287" y="2127"/>
                    <a:pt x="14267" y="2178"/>
                  </a:cubicBezTo>
                  <a:cubicBezTo>
                    <a:pt x="14243" y="2222"/>
                    <a:pt x="14216" y="2245"/>
                    <a:pt x="14185" y="2245"/>
                  </a:cubicBezTo>
                  <a:cubicBezTo>
                    <a:pt x="14096" y="2245"/>
                    <a:pt x="14024" y="2097"/>
                    <a:pt x="14018" y="1905"/>
                  </a:cubicBezTo>
                  <a:cubicBezTo>
                    <a:pt x="14014" y="1816"/>
                    <a:pt x="13990" y="1734"/>
                    <a:pt x="13956" y="1689"/>
                  </a:cubicBezTo>
                  <a:cubicBezTo>
                    <a:pt x="13954" y="1689"/>
                    <a:pt x="13952" y="1687"/>
                    <a:pt x="13950" y="1687"/>
                  </a:cubicBezTo>
                  <a:cubicBezTo>
                    <a:pt x="13945" y="1687"/>
                    <a:pt x="13938" y="1694"/>
                    <a:pt x="13929" y="1719"/>
                  </a:cubicBezTo>
                  <a:cubicBezTo>
                    <a:pt x="13849" y="1907"/>
                    <a:pt x="13670" y="2023"/>
                    <a:pt x="13534" y="2023"/>
                  </a:cubicBezTo>
                  <a:cubicBezTo>
                    <a:pt x="13530" y="2023"/>
                    <a:pt x="13525" y="2023"/>
                    <a:pt x="13521" y="2023"/>
                  </a:cubicBezTo>
                  <a:cubicBezTo>
                    <a:pt x="13505" y="2023"/>
                    <a:pt x="13484" y="2023"/>
                    <a:pt x="13464" y="2015"/>
                  </a:cubicBezTo>
                  <a:cubicBezTo>
                    <a:pt x="13419" y="2009"/>
                    <a:pt x="13378" y="1964"/>
                    <a:pt x="13347" y="1890"/>
                  </a:cubicBezTo>
                  <a:cubicBezTo>
                    <a:pt x="13309" y="1808"/>
                    <a:pt x="13295" y="1689"/>
                    <a:pt x="13320" y="1586"/>
                  </a:cubicBezTo>
                  <a:cubicBezTo>
                    <a:pt x="13327" y="1541"/>
                    <a:pt x="13340" y="1497"/>
                    <a:pt x="13354" y="1461"/>
                  </a:cubicBezTo>
                  <a:cubicBezTo>
                    <a:pt x="13371" y="1417"/>
                    <a:pt x="13384" y="1357"/>
                    <a:pt x="13391" y="1298"/>
                  </a:cubicBezTo>
                  <a:cubicBezTo>
                    <a:pt x="13384" y="1201"/>
                    <a:pt x="13371" y="1106"/>
                    <a:pt x="13350" y="1017"/>
                  </a:cubicBezTo>
                  <a:cubicBezTo>
                    <a:pt x="13316" y="854"/>
                    <a:pt x="13279" y="662"/>
                    <a:pt x="13295" y="469"/>
                  </a:cubicBezTo>
                  <a:cubicBezTo>
                    <a:pt x="13295" y="461"/>
                    <a:pt x="13295" y="446"/>
                    <a:pt x="13295" y="431"/>
                  </a:cubicBezTo>
                  <a:cubicBezTo>
                    <a:pt x="13286" y="381"/>
                    <a:pt x="13268" y="328"/>
                    <a:pt x="13248" y="298"/>
                  </a:cubicBezTo>
                  <a:cubicBezTo>
                    <a:pt x="13200" y="218"/>
                    <a:pt x="13142" y="165"/>
                    <a:pt x="13081" y="150"/>
                  </a:cubicBezTo>
                  <a:cubicBezTo>
                    <a:pt x="13067" y="150"/>
                    <a:pt x="13053" y="150"/>
                    <a:pt x="13039" y="165"/>
                  </a:cubicBezTo>
                  <a:cubicBezTo>
                    <a:pt x="12997" y="201"/>
                    <a:pt x="12952" y="218"/>
                    <a:pt x="12905" y="218"/>
                  </a:cubicBezTo>
                  <a:cubicBezTo>
                    <a:pt x="12790" y="218"/>
                    <a:pt x="12668" y="127"/>
                    <a:pt x="12573" y="32"/>
                  </a:cubicBezTo>
                  <a:cubicBezTo>
                    <a:pt x="12552" y="11"/>
                    <a:pt x="12517" y="0"/>
                    <a:pt x="1247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04" name="Google Shape;5841;p57"/>
            <p:cNvSpPr/>
            <p:nvPr/>
          </p:nvSpPr>
          <p:spPr>
            <a:xfrm>
              <a:off x="1837734" y="50476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686" y="0"/>
                    <a:pt x="12857" y="3757"/>
                    <a:pt x="21600" y="21600"/>
                  </a:cubicBezTo>
                  <a:cubicBezTo>
                    <a:pt x="12857" y="3757"/>
                    <a:pt x="6980"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007" name="Google Shape;5849;p57"/>
            <p:cNvGrpSpPr/>
            <p:nvPr/>
          </p:nvGrpSpPr>
          <p:grpSpPr>
            <a:xfrm>
              <a:off x="1669219" y="483453"/>
              <a:ext cx="19010" cy="5039"/>
              <a:chOff x="0" y="0"/>
              <a:chExt cx="19008" cy="5037"/>
            </a:xfrm>
          </p:grpSpPr>
          <p:sp>
            <p:nvSpPr>
              <p:cNvPr id="4005" name="Линия"/>
              <p:cNvSpPr/>
              <p:nvPr/>
            </p:nvSpPr>
            <p:spPr>
              <a:xfrm flipH="1">
                <a:off x="-1" y="0"/>
                <a:ext cx="19010" cy="5038"/>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006" name="Линия"/>
              <p:cNvSpPr/>
              <p:nvPr/>
            </p:nvSpPr>
            <p:spPr>
              <a:xfrm flipV="1">
                <a:off x="0" y="0"/>
                <a:ext cx="19009" cy="5038"/>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010" name="Google Shape;5859;p57"/>
            <p:cNvGrpSpPr/>
            <p:nvPr/>
          </p:nvGrpSpPr>
          <p:grpSpPr>
            <a:xfrm>
              <a:off x="1758570" y="520830"/>
              <a:ext cx="12701" cy="12701"/>
              <a:chOff x="0" y="0"/>
              <a:chExt cx="12700" cy="12700"/>
            </a:xfrm>
          </p:grpSpPr>
          <p:sp>
            <p:nvSpPr>
              <p:cNvPr id="400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054" y="9257"/>
                      <a:pt x="10316" y="16615"/>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0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0316" y="16615"/>
                      <a:pt x="18054" y="925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13" name="Google Shape;5866;p57"/>
            <p:cNvGrpSpPr/>
            <p:nvPr/>
          </p:nvGrpSpPr>
          <p:grpSpPr>
            <a:xfrm>
              <a:off x="1770621" y="513003"/>
              <a:ext cx="12701" cy="12701"/>
              <a:chOff x="0" y="0"/>
              <a:chExt cx="12699" cy="12700"/>
            </a:xfrm>
          </p:grpSpPr>
          <p:sp>
            <p:nvSpPr>
              <p:cNvPr id="4011"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8219" fill="norm" stroke="1" extrusionOk="0">
                    <a:moveTo>
                      <a:pt x="21600" y="18219"/>
                    </a:moveTo>
                    <a:cubicBezTo>
                      <a:pt x="14767" y="-3381"/>
                      <a:pt x="7714" y="-3381"/>
                      <a:pt x="0" y="5876"/>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12"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8219" fill="norm" stroke="1" extrusionOk="0">
                    <a:moveTo>
                      <a:pt x="0" y="5876"/>
                    </a:moveTo>
                    <a:cubicBezTo>
                      <a:pt x="7714" y="-3381"/>
                      <a:pt x="14767" y="-3381"/>
                      <a:pt x="21600" y="18219"/>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16" name="Google Shape;5875;p57"/>
            <p:cNvGrpSpPr/>
            <p:nvPr/>
          </p:nvGrpSpPr>
          <p:grpSpPr>
            <a:xfrm>
              <a:off x="1858392" y="481218"/>
              <a:ext cx="12701" cy="12701"/>
              <a:chOff x="0" y="0"/>
              <a:chExt cx="12699" cy="12700"/>
            </a:xfrm>
          </p:grpSpPr>
          <p:sp>
            <p:nvSpPr>
              <p:cNvPr id="4014"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8215" y="20790"/>
                      <a:pt x="2479" y="945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15"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479" y="9450"/>
                      <a:pt x="8215" y="2079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017" name="Google Shape;5885;p57"/>
            <p:cNvSpPr/>
            <p:nvPr/>
          </p:nvSpPr>
          <p:spPr>
            <a:xfrm>
              <a:off x="2287497" y="152018"/>
              <a:ext cx="12701" cy="12701"/>
            </a:xfrm>
            <a:custGeom>
              <a:avLst/>
              <a:gdLst/>
              <a:ahLst/>
              <a:cxnLst>
                <a:cxn ang="0">
                  <a:pos x="wd2" y="hd2"/>
                </a:cxn>
                <a:cxn ang="5400000">
                  <a:pos x="wd2" y="hd2"/>
                </a:cxn>
                <a:cxn ang="10800000">
                  <a:pos x="wd2" y="hd2"/>
                </a:cxn>
                <a:cxn ang="16200000">
                  <a:pos x="wd2" y="hd2"/>
                </a:cxn>
              </a:cxnLst>
              <a:rect l="0" t="0" r="r" b="b"/>
              <a:pathLst>
                <a:path w="21474" h="21600" fill="norm" stroke="1" extrusionOk="0">
                  <a:moveTo>
                    <a:pt x="17847" y="0"/>
                  </a:moveTo>
                  <a:cubicBezTo>
                    <a:pt x="11029" y="0"/>
                    <a:pt x="1419" y="11134"/>
                    <a:pt x="0" y="16701"/>
                  </a:cubicBezTo>
                  <a:cubicBezTo>
                    <a:pt x="458" y="17480"/>
                    <a:pt x="1098" y="18260"/>
                    <a:pt x="1739" y="18705"/>
                  </a:cubicBezTo>
                  <a:cubicBezTo>
                    <a:pt x="3981" y="20598"/>
                    <a:pt x="6636" y="21600"/>
                    <a:pt x="9336" y="21600"/>
                  </a:cubicBezTo>
                  <a:cubicBezTo>
                    <a:pt x="12859" y="21600"/>
                    <a:pt x="16383" y="19819"/>
                    <a:pt x="18717" y="15588"/>
                  </a:cubicBezTo>
                  <a:cubicBezTo>
                    <a:pt x="20502" y="12804"/>
                    <a:pt x="21600" y="7348"/>
                    <a:pt x="21463" y="2338"/>
                  </a:cubicBezTo>
                  <a:cubicBezTo>
                    <a:pt x="21463" y="1893"/>
                    <a:pt x="21463" y="779"/>
                    <a:pt x="19861" y="334"/>
                  </a:cubicBezTo>
                  <a:cubicBezTo>
                    <a:pt x="19220" y="111"/>
                    <a:pt x="18534" y="0"/>
                    <a:pt x="1784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18" name="Google Shape;5886;p57"/>
            <p:cNvSpPr/>
            <p:nvPr/>
          </p:nvSpPr>
          <p:spPr>
            <a:xfrm>
              <a:off x="1947803" y="63325"/>
              <a:ext cx="41310" cy="20857"/>
            </a:xfrm>
            <a:custGeom>
              <a:avLst/>
              <a:gdLst/>
              <a:ahLst/>
              <a:cxnLst>
                <a:cxn ang="0">
                  <a:pos x="wd2" y="hd2"/>
                </a:cxn>
                <a:cxn ang="5400000">
                  <a:pos x="wd2" y="hd2"/>
                </a:cxn>
                <a:cxn ang="10800000">
                  <a:pos x="wd2" y="hd2"/>
                </a:cxn>
                <a:cxn ang="16200000">
                  <a:pos x="wd2" y="hd2"/>
                </a:cxn>
              </a:cxnLst>
              <a:rect l="0" t="0" r="r" b="b"/>
              <a:pathLst>
                <a:path w="21526" h="21600" fill="norm" stroke="1" extrusionOk="0">
                  <a:moveTo>
                    <a:pt x="11709" y="0"/>
                  </a:moveTo>
                  <a:cubicBezTo>
                    <a:pt x="11136" y="0"/>
                    <a:pt x="10287" y="127"/>
                    <a:pt x="9063" y="534"/>
                  </a:cubicBezTo>
                  <a:cubicBezTo>
                    <a:pt x="5724" y="1617"/>
                    <a:pt x="3148" y="3586"/>
                    <a:pt x="2823" y="4472"/>
                  </a:cubicBezTo>
                  <a:cubicBezTo>
                    <a:pt x="2773" y="5991"/>
                    <a:pt x="1931" y="7270"/>
                    <a:pt x="1090" y="8508"/>
                  </a:cubicBezTo>
                  <a:cubicBezTo>
                    <a:pt x="722" y="9042"/>
                    <a:pt x="78" y="9984"/>
                    <a:pt x="0" y="10420"/>
                  </a:cubicBezTo>
                  <a:lnTo>
                    <a:pt x="28" y="10477"/>
                  </a:lnTo>
                  <a:cubicBezTo>
                    <a:pt x="573" y="11405"/>
                    <a:pt x="1040" y="11461"/>
                    <a:pt x="1684" y="11602"/>
                  </a:cubicBezTo>
                  <a:cubicBezTo>
                    <a:pt x="2031" y="11658"/>
                    <a:pt x="2356" y="11700"/>
                    <a:pt x="2674" y="11855"/>
                  </a:cubicBezTo>
                  <a:cubicBezTo>
                    <a:pt x="3297" y="12094"/>
                    <a:pt x="3714" y="13233"/>
                    <a:pt x="4160" y="14414"/>
                  </a:cubicBezTo>
                  <a:cubicBezTo>
                    <a:pt x="4761" y="16031"/>
                    <a:pt x="5228" y="17156"/>
                    <a:pt x="5915" y="17156"/>
                  </a:cubicBezTo>
                  <a:cubicBezTo>
                    <a:pt x="6028" y="17156"/>
                    <a:pt x="6141" y="17128"/>
                    <a:pt x="6268" y="17072"/>
                  </a:cubicBezTo>
                  <a:cubicBezTo>
                    <a:pt x="6467" y="16973"/>
                    <a:pt x="6686" y="16973"/>
                    <a:pt x="6912" y="16973"/>
                  </a:cubicBezTo>
                  <a:cubicBezTo>
                    <a:pt x="8073" y="16973"/>
                    <a:pt x="9756" y="17958"/>
                    <a:pt x="11638" y="19097"/>
                  </a:cubicBezTo>
                  <a:cubicBezTo>
                    <a:pt x="13676" y="20320"/>
                    <a:pt x="15777" y="21600"/>
                    <a:pt x="17341" y="21600"/>
                  </a:cubicBezTo>
                  <a:cubicBezTo>
                    <a:pt x="19244" y="21600"/>
                    <a:pt x="19987" y="19687"/>
                    <a:pt x="20015" y="18408"/>
                  </a:cubicBezTo>
                  <a:cubicBezTo>
                    <a:pt x="20015" y="18056"/>
                    <a:pt x="19987" y="17761"/>
                    <a:pt x="19916" y="17761"/>
                  </a:cubicBezTo>
                  <a:cubicBezTo>
                    <a:pt x="19591" y="17761"/>
                    <a:pt x="19294" y="17367"/>
                    <a:pt x="19173" y="16777"/>
                  </a:cubicBezTo>
                  <a:cubicBezTo>
                    <a:pt x="18848" y="15398"/>
                    <a:pt x="19343" y="13275"/>
                    <a:pt x="21303" y="7664"/>
                  </a:cubicBezTo>
                  <a:cubicBezTo>
                    <a:pt x="21600" y="7031"/>
                    <a:pt x="21600" y="6089"/>
                    <a:pt x="21303" y="5456"/>
                  </a:cubicBezTo>
                  <a:cubicBezTo>
                    <a:pt x="20631" y="3670"/>
                    <a:pt x="18728" y="2419"/>
                    <a:pt x="17468" y="2419"/>
                  </a:cubicBezTo>
                  <a:cubicBezTo>
                    <a:pt x="17199" y="2419"/>
                    <a:pt x="16959" y="2475"/>
                    <a:pt x="16768" y="2602"/>
                  </a:cubicBezTo>
                  <a:cubicBezTo>
                    <a:pt x="16449" y="2841"/>
                    <a:pt x="16449" y="3094"/>
                    <a:pt x="16449" y="3234"/>
                  </a:cubicBezTo>
                  <a:cubicBezTo>
                    <a:pt x="16449" y="4964"/>
                    <a:pt x="16103" y="5498"/>
                    <a:pt x="15777" y="5653"/>
                  </a:cubicBezTo>
                  <a:cubicBezTo>
                    <a:pt x="15714" y="5681"/>
                    <a:pt x="15650" y="5695"/>
                    <a:pt x="15579" y="5695"/>
                  </a:cubicBezTo>
                  <a:cubicBezTo>
                    <a:pt x="14483" y="5695"/>
                    <a:pt x="13032" y="1350"/>
                    <a:pt x="12735" y="281"/>
                  </a:cubicBezTo>
                  <a:cubicBezTo>
                    <a:pt x="12643" y="155"/>
                    <a:pt x="12339" y="0"/>
                    <a:pt x="1170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19" name="Google Shape;5887;p57"/>
            <p:cNvSpPr/>
            <p:nvPr/>
          </p:nvSpPr>
          <p:spPr>
            <a:xfrm>
              <a:off x="1986497" y="74907"/>
              <a:ext cx="44230" cy="23110"/>
            </a:xfrm>
            <a:custGeom>
              <a:avLst/>
              <a:gdLst/>
              <a:ahLst/>
              <a:cxnLst>
                <a:cxn ang="0">
                  <a:pos x="wd2" y="hd2"/>
                </a:cxn>
                <a:cxn ang="5400000">
                  <a:pos x="wd2" y="hd2"/>
                </a:cxn>
                <a:cxn ang="10800000">
                  <a:pos x="wd2" y="hd2"/>
                </a:cxn>
                <a:cxn ang="16200000">
                  <a:pos x="wd2" y="hd2"/>
                </a:cxn>
              </a:cxnLst>
              <a:rect l="0" t="0" r="r" b="b"/>
              <a:pathLst>
                <a:path w="21491" h="21600" fill="norm" stroke="1" extrusionOk="0">
                  <a:moveTo>
                    <a:pt x="10999" y="0"/>
                  </a:moveTo>
                  <a:cubicBezTo>
                    <a:pt x="10900" y="0"/>
                    <a:pt x="10795" y="25"/>
                    <a:pt x="10696" y="89"/>
                  </a:cubicBezTo>
                  <a:cubicBezTo>
                    <a:pt x="10603" y="2132"/>
                    <a:pt x="9310" y="2221"/>
                    <a:pt x="8268" y="2310"/>
                  </a:cubicBezTo>
                  <a:cubicBezTo>
                    <a:pt x="7833" y="2361"/>
                    <a:pt x="6975" y="2449"/>
                    <a:pt x="6863" y="2716"/>
                  </a:cubicBezTo>
                  <a:cubicBezTo>
                    <a:pt x="6863" y="4137"/>
                    <a:pt x="6467" y="5114"/>
                    <a:pt x="6117" y="5965"/>
                  </a:cubicBezTo>
                  <a:cubicBezTo>
                    <a:pt x="5774" y="6802"/>
                    <a:pt x="5543" y="7424"/>
                    <a:pt x="5589" y="8224"/>
                  </a:cubicBezTo>
                  <a:cubicBezTo>
                    <a:pt x="5609" y="8668"/>
                    <a:pt x="5543" y="9112"/>
                    <a:pt x="5378" y="9467"/>
                  </a:cubicBezTo>
                  <a:cubicBezTo>
                    <a:pt x="5128" y="10000"/>
                    <a:pt x="4712" y="10000"/>
                    <a:pt x="4296" y="10000"/>
                  </a:cubicBezTo>
                  <a:cubicBezTo>
                    <a:pt x="4270" y="10000"/>
                    <a:pt x="4237" y="10000"/>
                    <a:pt x="4211" y="10000"/>
                  </a:cubicBezTo>
                  <a:cubicBezTo>
                    <a:pt x="3491" y="10000"/>
                    <a:pt x="2957" y="10039"/>
                    <a:pt x="2911" y="12221"/>
                  </a:cubicBezTo>
                  <a:cubicBezTo>
                    <a:pt x="2865" y="15153"/>
                    <a:pt x="1710" y="17374"/>
                    <a:pt x="852" y="19024"/>
                  </a:cubicBezTo>
                  <a:cubicBezTo>
                    <a:pt x="529" y="19684"/>
                    <a:pt x="-25" y="20750"/>
                    <a:pt x="1" y="21105"/>
                  </a:cubicBezTo>
                  <a:cubicBezTo>
                    <a:pt x="48" y="21194"/>
                    <a:pt x="94" y="21245"/>
                    <a:pt x="140" y="21283"/>
                  </a:cubicBezTo>
                  <a:cubicBezTo>
                    <a:pt x="344" y="21511"/>
                    <a:pt x="648" y="21600"/>
                    <a:pt x="1024" y="21600"/>
                  </a:cubicBezTo>
                  <a:cubicBezTo>
                    <a:pt x="1928" y="21600"/>
                    <a:pt x="3241" y="21080"/>
                    <a:pt x="4527" y="20572"/>
                  </a:cubicBezTo>
                  <a:cubicBezTo>
                    <a:pt x="6111" y="19950"/>
                    <a:pt x="7753" y="19328"/>
                    <a:pt x="9152" y="19328"/>
                  </a:cubicBezTo>
                  <a:cubicBezTo>
                    <a:pt x="9244" y="19328"/>
                    <a:pt x="9337" y="19328"/>
                    <a:pt x="9423" y="19328"/>
                  </a:cubicBezTo>
                  <a:cubicBezTo>
                    <a:pt x="9482" y="19341"/>
                    <a:pt x="9541" y="19341"/>
                    <a:pt x="9601" y="19341"/>
                  </a:cubicBezTo>
                  <a:cubicBezTo>
                    <a:pt x="13078" y="19341"/>
                    <a:pt x="21252" y="14353"/>
                    <a:pt x="21483" y="12006"/>
                  </a:cubicBezTo>
                  <a:cubicBezTo>
                    <a:pt x="21575" y="10940"/>
                    <a:pt x="20948" y="10407"/>
                    <a:pt x="19583" y="9518"/>
                  </a:cubicBezTo>
                  <a:cubicBezTo>
                    <a:pt x="18639" y="8896"/>
                    <a:pt x="17577" y="8135"/>
                    <a:pt x="16884" y="6764"/>
                  </a:cubicBezTo>
                  <a:cubicBezTo>
                    <a:pt x="16508" y="5965"/>
                    <a:pt x="15974" y="5736"/>
                    <a:pt x="15505" y="5736"/>
                  </a:cubicBezTo>
                  <a:cubicBezTo>
                    <a:pt x="15373" y="5736"/>
                    <a:pt x="15248" y="5749"/>
                    <a:pt x="15129" y="5787"/>
                  </a:cubicBezTo>
                  <a:cubicBezTo>
                    <a:pt x="13902" y="6054"/>
                    <a:pt x="12701" y="7475"/>
                    <a:pt x="12358" y="8668"/>
                  </a:cubicBezTo>
                  <a:cubicBezTo>
                    <a:pt x="11982" y="9874"/>
                    <a:pt x="11606" y="10102"/>
                    <a:pt x="11382" y="10102"/>
                  </a:cubicBezTo>
                  <a:cubicBezTo>
                    <a:pt x="11362" y="10102"/>
                    <a:pt x="11336" y="10089"/>
                    <a:pt x="11316" y="10089"/>
                  </a:cubicBezTo>
                  <a:cubicBezTo>
                    <a:pt x="11065" y="10051"/>
                    <a:pt x="10834" y="9734"/>
                    <a:pt x="10762" y="9252"/>
                  </a:cubicBezTo>
                  <a:cubicBezTo>
                    <a:pt x="10531" y="8046"/>
                    <a:pt x="11039" y="6003"/>
                    <a:pt x="12101" y="3960"/>
                  </a:cubicBezTo>
                  <a:cubicBezTo>
                    <a:pt x="12451" y="3287"/>
                    <a:pt x="12589" y="2627"/>
                    <a:pt x="12517" y="2005"/>
                  </a:cubicBezTo>
                  <a:cubicBezTo>
                    <a:pt x="12378" y="1117"/>
                    <a:pt x="11804" y="355"/>
                    <a:pt x="11296" y="89"/>
                  </a:cubicBezTo>
                  <a:cubicBezTo>
                    <a:pt x="11204" y="25"/>
                    <a:pt x="11105" y="0"/>
                    <a:pt x="1099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0" name="Google Shape;5888;p57"/>
            <p:cNvSpPr/>
            <p:nvPr/>
          </p:nvSpPr>
          <p:spPr>
            <a:xfrm>
              <a:off x="2294368" y="160898"/>
              <a:ext cx="21386"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778" y="0"/>
                  </a:moveTo>
                  <a:cubicBezTo>
                    <a:pt x="4718" y="0"/>
                    <a:pt x="480" y="9713"/>
                    <a:pt x="0" y="12713"/>
                  </a:cubicBezTo>
                  <a:cubicBezTo>
                    <a:pt x="1755" y="17738"/>
                    <a:pt x="12137" y="21600"/>
                    <a:pt x="17979" y="21600"/>
                  </a:cubicBezTo>
                  <a:cubicBezTo>
                    <a:pt x="19310" y="21600"/>
                    <a:pt x="20421" y="21413"/>
                    <a:pt x="21120" y="20963"/>
                  </a:cubicBezTo>
                  <a:cubicBezTo>
                    <a:pt x="21600" y="20700"/>
                    <a:pt x="21600" y="20325"/>
                    <a:pt x="21600" y="19913"/>
                  </a:cubicBezTo>
                  <a:cubicBezTo>
                    <a:pt x="21559" y="15075"/>
                    <a:pt x="16704" y="2738"/>
                    <a:pt x="11424" y="375"/>
                  </a:cubicBezTo>
                  <a:cubicBezTo>
                    <a:pt x="10875" y="113"/>
                    <a:pt x="10327" y="0"/>
                    <a:pt x="977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1" name="Google Shape;5889;p57"/>
            <p:cNvSpPr/>
            <p:nvPr/>
          </p:nvSpPr>
          <p:spPr>
            <a:xfrm>
              <a:off x="1457355" y="104044"/>
              <a:ext cx="1208386" cy="418528"/>
            </a:xfrm>
            <a:custGeom>
              <a:avLst/>
              <a:gdLst/>
              <a:ahLst/>
              <a:cxnLst>
                <a:cxn ang="0">
                  <a:pos x="wd2" y="hd2"/>
                </a:cxn>
                <a:cxn ang="5400000">
                  <a:pos x="wd2" y="hd2"/>
                </a:cxn>
                <a:cxn ang="10800000">
                  <a:pos x="wd2" y="hd2"/>
                </a:cxn>
                <a:cxn ang="16200000">
                  <a:pos x="wd2" y="hd2"/>
                </a:cxn>
              </a:cxnLst>
              <a:rect l="0" t="0" r="r" b="b"/>
              <a:pathLst>
                <a:path w="21598" h="21600" fill="norm" stroke="1" extrusionOk="0">
                  <a:moveTo>
                    <a:pt x="10795" y="14448"/>
                  </a:moveTo>
                  <a:cubicBezTo>
                    <a:pt x="10798" y="14448"/>
                    <a:pt x="10801" y="14449"/>
                    <a:pt x="10804" y="14452"/>
                  </a:cubicBezTo>
                  <a:cubicBezTo>
                    <a:pt x="10815" y="14464"/>
                    <a:pt x="10823" y="14493"/>
                    <a:pt x="10824" y="14528"/>
                  </a:cubicBezTo>
                  <a:cubicBezTo>
                    <a:pt x="10842" y="14749"/>
                    <a:pt x="10765" y="15627"/>
                    <a:pt x="10663" y="15889"/>
                  </a:cubicBezTo>
                  <a:cubicBezTo>
                    <a:pt x="10611" y="16026"/>
                    <a:pt x="10536" y="16113"/>
                    <a:pt x="10471" y="16191"/>
                  </a:cubicBezTo>
                  <a:cubicBezTo>
                    <a:pt x="10400" y="16272"/>
                    <a:pt x="10333" y="16351"/>
                    <a:pt x="10333" y="16451"/>
                  </a:cubicBezTo>
                  <a:cubicBezTo>
                    <a:pt x="10333" y="16593"/>
                    <a:pt x="10269" y="16679"/>
                    <a:pt x="10216" y="16726"/>
                  </a:cubicBezTo>
                  <a:cubicBezTo>
                    <a:pt x="10171" y="16765"/>
                    <a:pt x="10124" y="16785"/>
                    <a:pt x="10076" y="16789"/>
                  </a:cubicBezTo>
                  <a:cubicBezTo>
                    <a:pt x="10045" y="16789"/>
                    <a:pt x="10018" y="16775"/>
                    <a:pt x="10009" y="16731"/>
                  </a:cubicBezTo>
                  <a:cubicBezTo>
                    <a:pt x="10005" y="16714"/>
                    <a:pt x="10004" y="16691"/>
                    <a:pt x="10007" y="16672"/>
                  </a:cubicBezTo>
                  <a:cubicBezTo>
                    <a:pt x="10012" y="16623"/>
                    <a:pt x="10035" y="16603"/>
                    <a:pt x="10076" y="16564"/>
                  </a:cubicBezTo>
                  <a:cubicBezTo>
                    <a:pt x="10137" y="16508"/>
                    <a:pt x="10231" y="16420"/>
                    <a:pt x="10262" y="16228"/>
                  </a:cubicBezTo>
                  <a:cubicBezTo>
                    <a:pt x="10289" y="16049"/>
                    <a:pt x="10353" y="15916"/>
                    <a:pt x="10421" y="15774"/>
                  </a:cubicBezTo>
                  <a:cubicBezTo>
                    <a:pt x="10493" y="15629"/>
                    <a:pt x="10566" y="15477"/>
                    <a:pt x="10616" y="15254"/>
                  </a:cubicBezTo>
                  <a:cubicBezTo>
                    <a:pt x="10640" y="15139"/>
                    <a:pt x="10663" y="15006"/>
                    <a:pt x="10686" y="14876"/>
                  </a:cubicBezTo>
                  <a:cubicBezTo>
                    <a:pt x="10730" y="14621"/>
                    <a:pt x="10760" y="14448"/>
                    <a:pt x="10795" y="14448"/>
                  </a:cubicBezTo>
                  <a:close/>
                  <a:moveTo>
                    <a:pt x="10038" y="0"/>
                  </a:moveTo>
                  <a:cubicBezTo>
                    <a:pt x="10019" y="0"/>
                    <a:pt x="9997" y="17"/>
                    <a:pt x="9968" y="39"/>
                  </a:cubicBezTo>
                  <a:cubicBezTo>
                    <a:pt x="9943" y="59"/>
                    <a:pt x="9911" y="86"/>
                    <a:pt x="9871" y="108"/>
                  </a:cubicBezTo>
                  <a:cubicBezTo>
                    <a:pt x="9820" y="135"/>
                    <a:pt x="9798" y="214"/>
                    <a:pt x="9777" y="292"/>
                  </a:cubicBezTo>
                  <a:cubicBezTo>
                    <a:pt x="9763" y="344"/>
                    <a:pt x="9749" y="393"/>
                    <a:pt x="9727" y="423"/>
                  </a:cubicBezTo>
                  <a:cubicBezTo>
                    <a:pt x="9691" y="469"/>
                    <a:pt x="9643" y="616"/>
                    <a:pt x="9637" y="670"/>
                  </a:cubicBezTo>
                  <a:cubicBezTo>
                    <a:pt x="9674" y="697"/>
                    <a:pt x="9673" y="773"/>
                    <a:pt x="9671" y="817"/>
                  </a:cubicBezTo>
                  <a:cubicBezTo>
                    <a:pt x="9670" y="835"/>
                    <a:pt x="9670" y="851"/>
                    <a:pt x="9671" y="869"/>
                  </a:cubicBezTo>
                  <a:cubicBezTo>
                    <a:pt x="9674" y="900"/>
                    <a:pt x="9671" y="935"/>
                    <a:pt x="9663" y="959"/>
                  </a:cubicBezTo>
                  <a:cubicBezTo>
                    <a:pt x="9653" y="992"/>
                    <a:pt x="9635" y="1002"/>
                    <a:pt x="9616" y="1002"/>
                  </a:cubicBezTo>
                  <a:cubicBezTo>
                    <a:pt x="9603" y="1002"/>
                    <a:pt x="9590" y="997"/>
                    <a:pt x="9578" y="992"/>
                  </a:cubicBezTo>
                  <a:cubicBezTo>
                    <a:pt x="9564" y="984"/>
                    <a:pt x="9544" y="980"/>
                    <a:pt x="9521" y="980"/>
                  </a:cubicBezTo>
                  <a:cubicBezTo>
                    <a:pt x="9469" y="980"/>
                    <a:pt x="9408" y="999"/>
                    <a:pt x="9396" y="1028"/>
                  </a:cubicBezTo>
                  <a:cubicBezTo>
                    <a:pt x="9399" y="1055"/>
                    <a:pt x="9426" y="1090"/>
                    <a:pt x="9439" y="1106"/>
                  </a:cubicBezTo>
                  <a:cubicBezTo>
                    <a:pt x="9463" y="1139"/>
                    <a:pt x="9487" y="1170"/>
                    <a:pt x="9481" y="1232"/>
                  </a:cubicBezTo>
                  <a:cubicBezTo>
                    <a:pt x="9478" y="1254"/>
                    <a:pt x="9472" y="1268"/>
                    <a:pt x="9465" y="1276"/>
                  </a:cubicBezTo>
                  <a:cubicBezTo>
                    <a:pt x="9461" y="1281"/>
                    <a:pt x="9455" y="1284"/>
                    <a:pt x="9449" y="1284"/>
                  </a:cubicBezTo>
                  <a:cubicBezTo>
                    <a:pt x="9420" y="1284"/>
                    <a:pt x="9378" y="1235"/>
                    <a:pt x="9358" y="1202"/>
                  </a:cubicBezTo>
                  <a:cubicBezTo>
                    <a:pt x="9350" y="1189"/>
                    <a:pt x="9337" y="1183"/>
                    <a:pt x="9325" y="1183"/>
                  </a:cubicBezTo>
                  <a:cubicBezTo>
                    <a:pt x="9313" y="1183"/>
                    <a:pt x="9300" y="1188"/>
                    <a:pt x="9290" y="1200"/>
                  </a:cubicBezTo>
                  <a:cubicBezTo>
                    <a:pt x="9279" y="1207"/>
                    <a:pt x="9270" y="1227"/>
                    <a:pt x="9264" y="1254"/>
                  </a:cubicBezTo>
                  <a:cubicBezTo>
                    <a:pt x="9259" y="1291"/>
                    <a:pt x="9248" y="1320"/>
                    <a:pt x="9234" y="1335"/>
                  </a:cubicBezTo>
                  <a:cubicBezTo>
                    <a:pt x="9223" y="1346"/>
                    <a:pt x="9211" y="1352"/>
                    <a:pt x="9199" y="1352"/>
                  </a:cubicBezTo>
                  <a:cubicBezTo>
                    <a:pt x="9185" y="1352"/>
                    <a:pt x="9171" y="1343"/>
                    <a:pt x="9157" y="1327"/>
                  </a:cubicBezTo>
                  <a:cubicBezTo>
                    <a:pt x="9148" y="1327"/>
                    <a:pt x="9140" y="1332"/>
                    <a:pt x="9132" y="1340"/>
                  </a:cubicBezTo>
                  <a:cubicBezTo>
                    <a:pt x="9121" y="1348"/>
                    <a:pt x="9107" y="1357"/>
                    <a:pt x="9094" y="1357"/>
                  </a:cubicBezTo>
                  <a:cubicBezTo>
                    <a:pt x="9087" y="1357"/>
                    <a:pt x="9079" y="1354"/>
                    <a:pt x="9072" y="1347"/>
                  </a:cubicBezTo>
                  <a:cubicBezTo>
                    <a:pt x="9064" y="1340"/>
                    <a:pt x="9058" y="1322"/>
                    <a:pt x="9055" y="1298"/>
                  </a:cubicBezTo>
                  <a:cubicBezTo>
                    <a:pt x="9053" y="1254"/>
                    <a:pt x="9065" y="1219"/>
                    <a:pt x="9080" y="1178"/>
                  </a:cubicBezTo>
                  <a:cubicBezTo>
                    <a:pt x="9088" y="1160"/>
                    <a:pt x="9095" y="1139"/>
                    <a:pt x="9101" y="1116"/>
                  </a:cubicBezTo>
                  <a:cubicBezTo>
                    <a:pt x="9093" y="1111"/>
                    <a:pt x="9085" y="1109"/>
                    <a:pt x="9078" y="1109"/>
                  </a:cubicBezTo>
                  <a:cubicBezTo>
                    <a:pt x="9067" y="1109"/>
                    <a:pt x="9057" y="1113"/>
                    <a:pt x="9047" y="1121"/>
                  </a:cubicBezTo>
                  <a:cubicBezTo>
                    <a:pt x="9022" y="1141"/>
                    <a:pt x="9007" y="1175"/>
                    <a:pt x="9004" y="1198"/>
                  </a:cubicBezTo>
                  <a:cubicBezTo>
                    <a:pt x="9002" y="1224"/>
                    <a:pt x="8996" y="1247"/>
                    <a:pt x="8987" y="1256"/>
                  </a:cubicBezTo>
                  <a:cubicBezTo>
                    <a:pt x="8983" y="1261"/>
                    <a:pt x="8979" y="1263"/>
                    <a:pt x="8975" y="1263"/>
                  </a:cubicBezTo>
                  <a:cubicBezTo>
                    <a:pt x="8962" y="1263"/>
                    <a:pt x="8948" y="1242"/>
                    <a:pt x="8934" y="1219"/>
                  </a:cubicBezTo>
                  <a:cubicBezTo>
                    <a:pt x="8926" y="1205"/>
                    <a:pt x="8917" y="1195"/>
                    <a:pt x="8908" y="1188"/>
                  </a:cubicBezTo>
                  <a:lnTo>
                    <a:pt x="8900" y="1200"/>
                  </a:lnTo>
                  <a:cubicBezTo>
                    <a:pt x="8874" y="1242"/>
                    <a:pt x="8848" y="1278"/>
                    <a:pt x="8821" y="1312"/>
                  </a:cubicBezTo>
                  <a:cubicBezTo>
                    <a:pt x="8810" y="1326"/>
                    <a:pt x="8798" y="1330"/>
                    <a:pt x="8786" y="1330"/>
                  </a:cubicBezTo>
                  <a:cubicBezTo>
                    <a:pt x="8772" y="1330"/>
                    <a:pt x="8759" y="1325"/>
                    <a:pt x="8747" y="1320"/>
                  </a:cubicBezTo>
                  <a:cubicBezTo>
                    <a:pt x="8737" y="1316"/>
                    <a:pt x="8726" y="1312"/>
                    <a:pt x="8717" y="1312"/>
                  </a:cubicBezTo>
                  <a:cubicBezTo>
                    <a:pt x="8710" y="1312"/>
                    <a:pt x="8704" y="1315"/>
                    <a:pt x="8703" y="1322"/>
                  </a:cubicBezTo>
                  <a:cubicBezTo>
                    <a:pt x="8708" y="1342"/>
                    <a:pt x="8732" y="1364"/>
                    <a:pt x="8742" y="1376"/>
                  </a:cubicBezTo>
                  <a:cubicBezTo>
                    <a:pt x="8766" y="1399"/>
                    <a:pt x="8782" y="1413"/>
                    <a:pt x="8784" y="1455"/>
                  </a:cubicBezTo>
                  <a:cubicBezTo>
                    <a:pt x="8785" y="1469"/>
                    <a:pt x="8783" y="1484"/>
                    <a:pt x="8780" y="1494"/>
                  </a:cubicBezTo>
                  <a:cubicBezTo>
                    <a:pt x="8772" y="1523"/>
                    <a:pt x="8755" y="1528"/>
                    <a:pt x="8679" y="1546"/>
                  </a:cubicBezTo>
                  <a:cubicBezTo>
                    <a:pt x="8641" y="1553"/>
                    <a:pt x="8578" y="1565"/>
                    <a:pt x="8562" y="1585"/>
                  </a:cubicBezTo>
                  <a:cubicBezTo>
                    <a:pt x="8550" y="1659"/>
                    <a:pt x="8502" y="1666"/>
                    <a:pt x="8399" y="1671"/>
                  </a:cubicBezTo>
                  <a:lnTo>
                    <a:pt x="8382" y="1671"/>
                  </a:lnTo>
                  <a:cubicBezTo>
                    <a:pt x="8341" y="1676"/>
                    <a:pt x="8333" y="1703"/>
                    <a:pt x="8323" y="1737"/>
                  </a:cubicBezTo>
                  <a:cubicBezTo>
                    <a:pt x="8308" y="1796"/>
                    <a:pt x="8285" y="1833"/>
                    <a:pt x="8261" y="1840"/>
                  </a:cubicBezTo>
                  <a:lnTo>
                    <a:pt x="8239" y="1853"/>
                  </a:lnTo>
                  <a:cubicBezTo>
                    <a:pt x="8185" y="1882"/>
                    <a:pt x="8163" y="1894"/>
                    <a:pt x="8146" y="1968"/>
                  </a:cubicBezTo>
                  <a:cubicBezTo>
                    <a:pt x="8131" y="2034"/>
                    <a:pt x="8105" y="2076"/>
                    <a:pt x="8078" y="2078"/>
                  </a:cubicBezTo>
                  <a:cubicBezTo>
                    <a:pt x="8075" y="2079"/>
                    <a:pt x="8073" y="2080"/>
                    <a:pt x="8070" y="2080"/>
                  </a:cubicBezTo>
                  <a:cubicBezTo>
                    <a:pt x="8050" y="2080"/>
                    <a:pt x="8032" y="2055"/>
                    <a:pt x="8019" y="2012"/>
                  </a:cubicBezTo>
                  <a:cubicBezTo>
                    <a:pt x="8016" y="2006"/>
                    <a:pt x="8012" y="2001"/>
                    <a:pt x="8009" y="2001"/>
                  </a:cubicBezTo>
                  <a:cubicBezTo>
                    <a:pt x="8008" y="2001"/>
                    <a:pt x="8007" y="2002"/>
                    <a:pt x="8007" y="2002"/>
                  </a:cubicBezTo>
                  <a:cubicBezTo>
                    <a:pt x="8004" y="2002"/>
                    <a:pt x="8001" y="2005"/>
                    <a:pt x="7997" y="2007"/>
                  </a:cubicBezTo>
                  <a:cubicBezTo>
                    <a:pt x="8003" y="2015"/>
                    <a:pt x="8006" y="2027"/>
                    <a:pt x="8008" y="2041"/>
                  </a:cubicBezTo>
                  <a:cubicBezTo>
                    <a:pt x="8011" y="2076"/>
                    <a:pt x="8007" y="2110"/>
                    <a:pt x="7997" y="2132"/>
                  </a:cubicBezTo>
                  <a:cubicBezTo>
                    <a:pt x="7989" y="2160"/>
                    <a:pt x="7977" y="2174"/>
                    <a:pt x="7965" y="2174"/>
                  </a:cubicBezTo>
                  <a:cubicBezTo>
                    <a:pt x="7961" y="2174"/>
                    <a:pt x="7956" y="2172"/>
                    <a:pt x="7952" y="2169"/>
                  </a:cubicBezTo>
                  <a:cubicBezTo>
                    <a:pt x="7946" y="2169"/>
                    <a:pt x="7940" y="2174"/>
                    <a:pt x="7935" y="2183"/>
                  </a:cubicBezTo>
                  <a:cubicBezTo>
                    <a:pt x="7946" y="2193"/>
                    <a:pt x="7956" y="2216"/>
                    <a:pt x="7962" y="2247"/>
                  </a:cubicBezTo>
                  <a:cubicBezTo>
                    <a:pt x="7970" y="2291"/>
                    <a:pt x="7969" y="2348"/>
                    <a:pt x="7957" y="2387"/>
                  </a:cubicBezTo>
                  <a:cubicBezTo>
                    <a:pt x="7950" y="2408"/>
                    <a:pt x="7942" y="2420"/>
                    <a:pt x="7933" y="2420"/>
                  </a:cubicBezTo>
                  <a:cubicBezTo>
                    <a:pt x="7932" y="2420"/>
                    <a:pt x="7931" y="2420"/>
                    <a:pt x="7930" y="2419"/>
                  </a:cubicBezTo>
                  <a:cubicBezTo>
                    <a:pt x="7956" y="2443"/>
                    <a:pt x="7974" y="2507"/>
                    <a:pt x="7978" y="2584"/>
                  </a:cubicBezTo>
                  <a:cubicBezTo>
                    <a:pt x="7979" y="2603"/>
                    <a:pt x="7977" y="2625"/>
                    <a:pt x="7971" y="2640"/>
                  </a:cubicBezTo>
                  <a:cubicBezTo>
                    <a:pt x="7966" y="2656"/>
                    <a:pt x="7959" y="2661"/>
                    <a:pt x="7950" y="2661"/>
                  </a:cubicBezTo>
                  <a:cubicBezTo>
                    <a:pt x="7941" y="2661"/>
                    <a:pt x="7930" y="2655"/>
                    <a:pt x="7918" y="2647"/>
                  </a:cubicBezTo>
                  <a:cubicBezTo>
                    <a:pt x="7909" y="2642"/>
                    <a:pt x="7893" y="2634"/>
                    <a:pt x="7883" y="2634"/>
                  </a:cubicBezTo>
                  <a:cubicBezTo>
                    <a:pt x="7880" y="2634"/>
                    <a:pt x="7877" y="2635"/>
                    <a:pt x="7875" y="2638"/>
                  </a:cubicBezTo>
                  <a:cubicBezTo>
                    <a:pt x="7888" y="2652"/>
                    <a:pt x="7901" y="2662"/>
                    <a:pt x="7915" y="2662"/>
                  </a:cubicBezTo>
                  <a:cubicBezTo>
                    <a:pt x="7941" y="2672"/>
                    <a:pt x="7948" y="2696"/>
                    <a:pt x="7952" y="2743"/>
                  </a:cubicBezTo>
                  <a:cubicBezTo>
                    <a:pt x="7954" y="2770"/>
                    <a:pt x="7959" y="2795"/>
                    <a:pt x="7967" y="2809"/>
                  </a:cubicBezTo>
                  <a:cubicBezTo>
                    <a:pt x="7969" y="2816"/>
                    <a:pt x="7972" y="2824"/>
                    <a:pt x="7974" y="2834"/>
                  </a:cubicBezTo>
                  <a:cubicBezTo>
                    <a:pt x="7995" y="2902"/>
                    <a:pt x="7979" y="2958"/>
                    <a:pt x="7971" y="2983"/>
                  </a:cubicBezTo>
                  <a:cubicBezTo>
                    <a:pt x="7967" y="3001"/>
                    <a:pt x="7963" y="3010"/>
                    <a:pt x="7964" y="3017"/>
                  </a:cubicBezTo>
                  <a:cubicBezTo>
                    <a:pt x="7967" y="3059"/>
                    <a:pt x="7961" y="3099"/>
                    <a:pt x="7949" y="3121"/>
                  </a:cubicBezTo>
                  <a:cubicBezTo>
                    <a:pt x="7942" y="3136"/>
                    <a:pt x="7934" y="3143"/>
                    <a:pt x="7926" y="3143"/>
                  </a:cubicBezTo>
                  <a:cubicBezTo>
                    <a:pt x="7921" y="3143"/>
                    <a:pt x="7915" y="3141"/>
                    <a:pt x="7911" y="3136"/>
                  </a:cubicBezTo>
                  <a:cubicBezTo>
                    <a:pt x="7902" y="3121"/>
                    <a:pt x="7896" y="3097"/>
                    <a:pt x="7896" y="3069"/>
                  </a:cubicBezTo>
                  <a:cubicBezTo>
                    <a:pt x="7881" y="3052"/>
                    <a:pt x="7866" y="3043"/>
                    <a:pt x="7850" y="3043"/>
                  </a:cubicBezTo>
                  <a:cubicBezTo>
                    <a:pt x="7847" y="3043"/>
                    <a:pt x="7843" y="3044"/>
                    <a:pt x="7839" y="3045"/>
                  </a:cubicBezTo>
                  <a:cubicBezTo>
                    <a:pt x="7815" y="3045"/>
                    <a:pt x="7801" y="3062"/>
                    <a:pt x="7798" y="3072"/>
                  </a:cubicBezTo>
                  <a:lnTo>
                    <a:pt x="7797" y="3077"/>
                  </a:lnTo>
                  <a:cubicBezTo>
                    <a:pt x="7782" y="3128"/>
                    <a:pt x="7767" y="3177"/>
                    <a:pt x="7747" y="3182"/>
                  </a:cubicBezTo>
                  <a:cubicBezTo>
                    <a:pt x="7734" y="3182"/>
                    <a:pt x="7721" y="3167"/>
                    <a:pt x="7712" y="3138"/>
                  </a:cubicBezTo>
                  <a:cubicBezTo>
                    <a:pt x="7708" y="3129"/>
                    <a:pt x="7701" y="3125"/>
                    <a:pt x="7691" y="3125"/>
                  </a:cubicBezTo>
                  <a:cubicBezTo>
                    <a:pt x="7675" y="3125"/>
                    <a:pt x="7653" y="3134"/>
                    <a:pt x="7630" y="3146"/>
                  </a:cubicBezTo>
                  <a:cubicBezTo>
                    <a:pt x="7596" y="3162"/>
                    <a:pt x="7562" y="3175"/>
                    <a:pt x="7528" y="3180"/>
                  </a:cubicBezTo>
                  <a:lnTo>
                    <a:pt x="7524" y="3180"/>
                  </a:lnTo>
                  <a:cubicBezTo>
                    <a:pt x="7430" y="3192"/>
                    <a:pt x="7235" y="3214"/>
                    <a:pt x="7189" y="3260"/>
                  </a:cubicBezTo>
                  <a:cubicBezTo>
                    <a:pt x="7163" y="3290"/>
                    <a:pt x="7143" y="3354"/>
                    <a:pt x="7136" y="3432"/>
                  </a:cubicBezTo>
                  <a:cubicBezTo>
                    <a:pt x="7132" y="3479"/>
                    <a:pt x="7137" y="3530"/>
                    <a:pt x="7149" y="3565"/>
                  </a:cubicBezTo>
                  <a:cubicBezTo>
                    <a:pt x="7188" y="3677"/>
                    <a:pt x="7172" y="3761"/>
                    <a:pt x="7163" y="3815"/>
                  </a:cubicBezTo>
                  <a:cubicBezTo>
                    <a:pt x="7159" y="3832"/>
                    <a:pt x="7156" y="3849"/>
                    <a:pt x="7155" y="3869"/>
                  </a:cubicBezTo>
                  <a:cubicBezTo>
                    <a:pt x="7160" y="3923"/>
                    <a:pt x="7263" y="4085"/>
                    <a:pt x="7322" y="4102"/>
                  </a:cubicBezTo>
                  <a:cubicBezTo>
                    <a:pt x="7365" y="4117"/>
                    <a:pt x="7400" y="4195"/>
                    <a:pt x="7417" y="4308"/>
                  </a:cubicBezTo>
                  <a:cubicBezTo>
                    <a:pt x="7431" y="4387"/>
                    <a:pt x="7427" y="4480"/>
                    <a:pt x="7409" y="4551"/>
                  </a:cubicBezTo>
                  <a:cubicBezTo>
                    <a:pt x="7397" y="4597"/>
                    <a:pt x="7378" y="4616"/>
                    <a:pt x="7357" y="4616"/>
                  </a:cubicBezTo>
                  <a:cubicBezTo>
                    <a:pt x="7297" y="4616"/>
                    <a:pt x="7212" y="4465"/>
                    <a:pt x="7161" y="4347"/>
                  </a:cubicBezTo>
                  <a:cubicBezTo>
                    <a:pt x="7097" y="4202"/>
                    <a:pt x="6948" y="4130"/>
                    <a:pt x="6882" y="4130"/>
                  </a:cubicBezTo>
                  <a:cubicBezTo>
                    <a:pt x="6877" y="4130"/>
                    <a:pt x="6872" y="4131"/>
                    <a:pt x="6868" y="4132"/>
                  </a:cubicBezTo>
                  <a:cubicBezTo>
                    <a:pt x="6866" y="4132"/>
                    <a:pt x="6864" y="4132"/>
                    <a:pt x="6862" y="4132"/>
                  </a:cubicBezTo>
                  <a:cubicBezTo>
                    <a:pt x="6830" y="4132"/>
                    <a:pt x="6820" y="4082"/>
                    <a:pt x="6812" y="4045"/>
                  </a:cubicBezTo>
                  <a:cubicBezTo>
                    <a:pt x="6804" y="4008"/>
                    <a:pt x="6801" y="3989"/>
                    <a:pt x="6776" y="3989"/>
                  </a:cubicBezTo>
                  <a:cubicBezTo>
                    <a:pt x="6775" y="3989"/>
                    <a:pt x="6773" y="3989"/>
                    <a:pt x="6771" y="3989"/>
                  </a:cubicBezTo>
                  <a:cubicBezTo>
                    <a:pt x="6740" y="3991"/>
                    <a:pt x="6710" y="4028"/>
                    <a:pt x="6688" y="4089"/>
                  </a:cubicBezTo>
                  <a:lnTo>
                    <a:pt x="6704" y="4089"/>
                  </a:lnTo>
                  <a:cubicBezTo>
                    <a:pt x="6708" y="4089"/>
                    <a:pt x="6711" y="4089"/>
                    <a:pt x="6714" y="4089"/>
                  </a:cubicBezTo>
                  <a:cubicBezTo>
                    <a:pt x="6743" y="4089"/>
                    <a:pt x="6759" y="4092"/>
                    <a:pt x="6765" y="4134"/>
                  </a:cubicBezTo>
                  <a:cubicBezTo>
                    <a:pt x="6768" y="4163"/>
                    <a:pt x="6765" y="4195"/>
                    <a:pt x="6756" y="4215"/>
                  </a:cubicBezTo>
                  <a:lnTo>
                    <a:pt x="6765" y="4220"/>
                  </a:lnTo>
                  <a:cubicBezTo>
                    <a:pt x="6784" y="4235"/>
                    <a:pt x="6802" y="4254"/>
                    <a:pt x="6820" y="4276"/>
                  </a:cubicBezTo>
                  <a:cubicBezTo>
                    <a:pt x="6837" y="4295"/>
                    <a:pt x="6846" y="4325"/>
                    <a:pt x="6847" y="4359"/>
                  </a:cubicBezTo>
                  <a:cubicBezTo>
                    <a:pt x="6847" y="4394"/>
                    <a:pt x="6839" y="4426"/>
                    <a:pt x="6828" y="4441"/>
                  </a:cubicBezTo>
                  <a:cubicBezTo>
                    <a:pt x="6816" y="4460"/>
                    <a:pt x="6795" y="4475"/>
                    <a:pt x="6772" y="4475"/>
                  </a:cubicBezTo>
                  <a:cubicBezTo>
                    <a:pt x="6746" y="4475"/>
                    <a:pt x="6718" y="4457"/>
                    <a:pt x="6695" y="4411"/>
                  </a:cubicBezTo>
                  <a:cubicBezTo>
                    <a:pt x="6681" y="4382"/>
                    <a:pt x="6664" y="4368"/>
                    <a:pt x="6648" y="4368"/>
                  </a:cubicBezTo>
                  <a:cubicBezTo>
                    <a:pt x="6641" y="4368"/>
                    <a:pt x="6635" y="4370"/>
                    <a:pt x="6629" y="4374"/>
                  </a:cubicBezTo>
                  <a:cubicBezTo>
                    <a:pt x="6607" y="4389"/>
                    <a:pt x="6587" y="4428"/>
                    <a:pt x="6574" y="4482"/>
                  </a:cubicBezTo>
                  <a:cubicBezTo>
                    <a:pt x="6574" y="4482"/>
                    <a:pt x="6573" y="4494"/>
                    <a:pt x="6578" y="4519"/>
                  </a:cubicBezTo>
                  <a:cubicBezTo>
                    <a:pt x="6594" y="4617"/>
                    <a:pt x="6661" y="4777"/>
                    <a:pt x="6739" y="4811"/>
                  </a:cubicBezTo>
                  <a:cubicBezTo>
                    <a:pt x="6806" y="4838"/>
                    <a:pt x="6823" y="4887"/>
                    <a:pt x="6838" y="4949"/>
                  </a:cubicBezTo>
                  <a:cubicBezTo>
                    <a:pt x="6844" y="4975"/>
                    <a:pt x="6852" y="4995"/>
                    <a:pt x="6862" y="5005"/>
                  </a:cubicBezTo>
                  <a:cubicBezTo>
                    <a:pt x="6888" y="5032"/>
                    <a:pt x="6899" y="5066"/>
                    <a:pt x="6897" y="5113"/>
                  </a:cubicBezTo>
                  <a:cubicBezTo>
                    <a:pt x="6894" y="5181"/>
                    <a:pt x="6858" y="5204"/>
                    <a:pt x="6839" y="5209"/>
                  </a:cubicBezTo>
                  <a:cubicBezTo>
                    <a:pt x="6838" y="5209"/>
                    <a:pt x="6837" y="5209"/>
                    <a:pt x="6837" y="5209"/>
                  </a:cubicBezTo>
                  <a:cubicBezTo>
                    <a:pt x="6809" y="5209"/>
                    <a:pt x="6774" y="5145"/>
                    <a:pt x="6732" y="5068"/>
                  </a:cubicBezTo>
                  <a:cubicBezTo>
                    <a:pt x="6713" y="5037"/>
                    <a:pt x="6694" y="5003"/>
                    <a:pt x="6677" y="4978"/>
                  </a:cubicBezTo>
                  <a:cubicBezTo>
                    <a:pt x="6664" y="4958"/>
                    <a:pt x="6643" y="4952"/>
                    <a:pt x="6619" y="4952"/>
                  </a:cubicBezTo>
                  <a:cubicBezTo>
                    <a:pt x="6602" y="4952"/>
                    <a:pt x="6584" y="4955"/>
                    <a:pt x="6567" y="4958"/>
                  </a:cubicBezTo>
                  <a:cubicBezTo>
                    <a:pt x="6549" y="4960"/>
                    <a:pt x="6532" y="4963"/>
                    <a:pt x="6517" y="4963"/>
                  </a:cubicBezTo>
                  <a:cubicBezTo>
                    <a:pt x="6486" y="4963"/>
                    <a:pt x="6461" y="4953"/>
                    <a:pt x="6447" y="4911"/>
                  </a:cubicBezTo>
                  <a:cubicBezTo>
                    <a:pt x="6426" y="4846"/>
                    <a:pt x="6434" y="4774"/>
                    <a:pt x="6439" y="4728"/>
                  </a:cubicBezTo>
                  <a:cubicBezTo>
                    <a:pt x="6445" y="4681"/>
                    <a:pt x="6444" y="4676"/>
                    <a:pt x="6440" y="4666"/>
                  </a:cubicBezTo>
                  <a:cubicBezTo>
                    <a:pt x="6400" y="4566"/>
                    <a:pt x="6438" y="4367"/>
                    <a:pt x="6469" y="4227"/>
                  </a:cubicBezTo>
                  <a:cubicBezTo>
                    <a:pt x="6482" y="4168"/>
                    <a:pt x="6483" y="4080"/>
                    <a:pt x="6472" y="3991"/>
                  </a:cubicBezTo>
                  <a:cubicBezTo>
                    <a:pt x="6461" y="3903"/>
                    <a:pt x="6440" y="3837"/>
                    <a:pt x="6421" y="3820"/>
                  </a:cubicBezTo>
                  <a:cubicBezTo>
                    <a:pt x="6417" y="3817"/>
                    <a:pt x="6412" y="3812"/>
                    <a:pt x="6408" y="3812"/>
                  </a:cubicBezTo>
                  <a:cubicBezTo>
                    <a:pt x="6405" y="3812"/>
                    <a:pt x="6402" y="3814"/>
                    <a:pt x="6401" y="3820"/>
                  </a:cubicBezTo>
                  <a:cubicBezTo>
                    <a:pt x="6398" y="3847"/>
                    <a:pt x="6398" y="3876"/>
                    <a:pt x="6403" y="3901"/>
                  </a:cubicBezTo>
                  <a:cubicBezTo>
                    <a:pt x="6420" y="3967"/>
                    <a:pt x="6412" y="4205"/>
                    <a:pt x="6369" y="4359"/>
                  </a:cubicBezTo>
                  <a:cubicBezTo>
                    <a:pt x="6346" y="4445"/>
                    <a:pt x="6303" y="4482"/>
                    <a:pt x="6264" y="4514"/>
                  </a:cubicBezTo>
                  <a:cubicBezTo>
                    <a:pt x="6246" y="4529"/>
                    <a:pt x="6218" y="4553"/>
                    <a:pt x="6213" y="4571"/>
                  </a:cubicBezTo>
                  <a:cubicBezTo>
                    <a:pt x="6213" y="4637"/>
                    <a:pt x="6192" y="4684"/>
                    <a:pt x="6175" y="4725"/>
                  </a:cubicBezTo>
                  <a:cubicBezTo>
                    <a:pt x="6168" y="4740"/>
                    <a:pt x="6161" y="4754"/>
                    <a:pt x="6156" y="4774"/>
                  </a:cubicBezTo>
                  <a:cubicBezTo>
                    <a:pt x="6186" y="4850"/>
                    <a:pt x="6294" y="5199"/>
                    <a:pt x="6311" y="5314"/>
                  </a:cubicBezTo>
                  <a:cubicBezTo>
                    <a:pt x="6320" y="5385"/>
                    <a:pt x="6302" y="5480"/>
                    <a:pt x="6277" y="5606"/>
                  </a:cubicBezTo>
                  <a:cubicBezTo>
                    <a:pt x="6253" y="5728"/>
                    <a:pt x="6224" y="5876"/>
                    <a:pt x="6233" y="5967"/>
                  </a:cubicBezTo>
                  <a:cubicBezTo>
                    <a:pt x="6240" y="6050"/>
                    <a:pt x="6240" y="6136"/>
                    <a:pt x="6235" y="6222"/>
                  </a:cubicBezTo>
                  <a:cubicBezTo>
                    <a:pt x="6231" y="6278"/>
                    <a:pt x="6230" y="6307"/>
                    <a:pt x="6236" y="6340"/>
                  </a:cubicBezTo>
                  <a:cubicBezTo>
                    <a:pt x="6241" y="6360"/>
                    <a:pt x="6248" y="6366"/>
                    <a:pt x="6257" y="6366"/>
                  </a:cubicBezTo>
                  <a:cubicBezTo>
                    <a:pt x="6263" y="6366"/>
                    <a:pt x="6270" y="6364"/>
                    <a:pt x="6279" y="6361"/>
                  </a:cubicBezTo>
                  <a:cubicBezTo>
                    <a:pt x="6285" y="6358"/>
                    <a:pt x="6291" y="6356"/>
                    <a:pt x="6297" y="6356"/>
                  </a:cubicBezTo>
                  <a:cubicBezTo>
                    <a:pt x="6309" y="6356"/>
                    <a:pt x="6320" y="6363"/>
                    <a:pt x="6331" y="6374"/>
                  </a:cubicBezTo>
                  <a:cubicBezTo>
                    <a:pt x="6334" y="6377"/>
                    <a:pt x="6338" y="6379"/>
                    <a:pt x="6342" y="6379"/>
                  </a:cubicBezTo>
                  <a:cubicBezTo>
                    <a:pt x="6356" y="6379"/>
                    <a:pt x="6376" y="6360"/>
                    <a:pt x="6398" y="6337"/>
                  </a:cubicBezTo>
                  <a:cubicBezTo>
                    <a:pt x="6424" y="6310"/>
                    <a:pt x="6450" y="6288"/>
                    <a:pt x="6477" y="6273"/>
                  </a:cubicBezTo>
                  <a:cubicBezTo>
                    <a:pt x="6483" y="6269"/>
                    <a:pt x="6491" y="6267"/>
                    <a:pt x="6498" y="6267"/>
                  </a:cubicBezTo>
                  <a:cubicBezTo>
                    <a:pt x="6566" y="6267"/>
                    <a:pt x="6658" y="6405"/>
                    <a:pt x="6716" y="6489"/>
                  </a:cubicBezTo>
                  <a:cubicBezTo>
                    <a:pt x="6727" y="6503"/>
                    <a:pt x="6735" y="6516"/>
                    <a:pt x="6742" y="6526"/>
                  </a:cubicBezTo>
                  <a:cubicBezTo>
                    <a:pt x="6779" y="6577"/>
                    <a:pt x="6783" y="6658"/>
                    <a:pt x="6786" y="6722"/>
                  </a:cubicBezTo>
                  <a:cubicBezTo>
                    <a:pt x="6787" y="6761"/>
                    <a:pt x="6790" y="6801"/>
                    <a:pt x="6798" y="6835"/>
                  </a:cubicBezTo>
                  <a:cubicBezTo>
                    <a:pt x="6819" y="6930"/>
                    <a:pt x="6790" y="6987"/>
                    <a:pt x="6773" y="7019"/>
                  </a:cubicBezTo>
                  <a:cubicBezTo>
                    <a:pt x="6753" y="7058"/>
                    <a:pt x="6740" y="7090"/>
                    <a:pt x="6739" y="7146"/>
                  </a:cubicBezTo>
                  <a:cubicBezTo>
                    <a:pt x="6738" y="7227"/>
                    <a:pt x="6801" y="7293"/>
                    <a:pt x="6839" y="7335"/>
                  </a:cubicBezTo>
                  <a:cubicBezTo>
                    <a:pt x="6871" y="7370"/>
                    <a:pt x="6887" y="7386"/>
                    <a:pt x="6891" y="7426"/>
                  </a:cubicBezTo>
                  <a:cubicBezTo>
                    <a:pt x="6894" y="7448"/>
                    <a:pt x="6892" y="7470"/>
                    <a:pt x="6886" y="7485"/>
                  </a:cubicBezTo>
                  <a:cubicBezTo>
                    <a:pt x="6879" y="7504"/>
                    <a:pt x="6864" y="7511"/>
                    <a:pt x="6846" y="7511"/>
                  </a:cubicBezTo>
                  <a:cubicBezTo>
                    <a:pt x="6803" y="7511"/>
                    <a:pt x="6741" y="7471"/>
                    <a:pt x="6721" y="7451"/>
                  </a:cubicBezTo>
                  <a:cubicBezTo>
                    <a:pt x="6687" y="7414"/>
                    <a:pt x="6673" y="7313"/>
                    <a:pt x="6663" y="7247"/>
                  </a:cubicBezTo>
                  <a:cubicBezTo>
                    <a:pt x="6662" y="7229"/>
                    <a:pt x="6659" y="7213"/>
                    <a:pt x="6656" y="7198"/>
                  </a:cubicBezTo>
                  <a:cubicBezTo>
                    <a:pt x="6639" y="7156"/>
                    <a:pt x="6651" y="7090"/>
                    <a:pt x="6663" y="7021"/>
                  </a:cubicBezTo>
                  <a:cubicBezTo>
                    <a:pt x="6673" y="6977"/>
                    <a:pt x="6680" y="6930"/>
                    <a:pt x="6684" y="6881"/>
                  </a:cubicBezTo>
                  <a:cubicBezTo>
                    <a:pt x="6686" y="6835"/>
                    <a:pt x="6667" y="6793"/>
                    <a:pt x="6650" y="6752"/>
                  </a:cubicBezTo>
                  <a:cubicBezTo>
                    <a:pt x="6639" y="6727"/>
                    <a:pt x="6629" y="6700"/>
                    <a:pt x="6620" y="6668"/>
                  </a:cubicBezTo>
                  <a:cubicBezTo>
                    <a:pt x="6604" y="6602"/>
                    <a:pt x="6581" y="6527"/>
                    <a:pt x="6558" y="6527"/>
                  </a:cubicBezTo>
                  <a:cubicBezTo>
                    <a:pt x="6556" y="6527"/>
                    <a:pt x="6554" y="6527"/>
                    <a:pt x="6552" y="6528"/>
                  </a:cubicBezTo>
                  <a:cubicBezTo>
                    <a:pt x="6544" y="6533"/>
                    <a:pt x="6531" y="6541"/>
                    <a:pt x="6516" y="6546"/>
                  </a:cubicBezTo>
                  <a:cubicBezTo>
                    <a:pt x="6469" y="6567"/>
                    <a:pt x="6382" y="6606"/>
                    <a:pt x="6355" y="6675"/>
                  </a:cubicBezTo>
                  <a:cubicBezTo>
                    <a:pt x="6325" y="6754"/>
                    <a:pt x="6367" y="7031"/>
                    <a:pt x="6386" y="7149"/>
                  </a:cubicBezTo>
                  <a:lnTo>
                    <a:pt x="6387" y="7156"/>
                  </a:lnTo>
                  <a:cubicBezTo>
                    <a:pt x="6404" y="7267"/>
                    <a:pt x="6361" y="7377"/>
                    <a:pt x="6324" y="7475"/>
                  </a:cubicBezTo>
                  <a:cubicBezTo>
                    <a:pt x="6306" y="7520"/>
                    <a:pt x="6277" y="7598"/>
                    <a:pt x="6278" y="7623"/>
                  </a:cubicBezTo>
                  <a:cubicBezTo>
                    <a:pt x="6283" y="7755"/>
                    <a:pt x="6242" y="7814"/>
                    <a:pt x="6191" y="7892"/>
                  </a:cubicBezTo>
                  <a:lnTo>
                    <a:pt x="6169" y="7922"/>
                  </a:lnTo>
                  <a:cubicBezTo>
                    <a:pt x="6161" y="7936"/>
                    <a:pt x="6151" y="7948"/>
                    <a:pt x="6143" y="7963"/>
                  </a:cubicBezTo>
                  <a:cubicBezTo>
                    <a:pt x="6095" y="8032"/>
                    <a:pt x="6055" y="8091"/>
                    <a:pt x="6056" y="8187"/>
                  </a:cubicBezTo>
                  <a:cubicBezTo>
                    <a:pt x="6058" y="8231"/>
                    <a:pt x="6050" y="8272"/>
                    <a:pt x="6037" y="8297"/>
                  </a:cubicBezTo>
                  <a:cubicBezTo>
                    <a:pt x="6029" y="8311"/>
                    <a:pt x="6019" y="8316"/>
                    <a:pt x="6009" y="8316"/>
                  </a:cubicBezTo>
                  <a:cubicBezTo>
                    <a:pt x="5967" y="8316"/>
                    <a:pt x="5915" y="8232"/>
                    <a:pt x="5913" y="8228"/>
                  </a:cubicBezTo>
                  <a:cubicBezTo>
                    <a:pt x="5905" y="8216"/>
                    <a:pt x="5897" y="8211"/>
                    <a:pt x="5889" y="8211"/>
                  </a:cubicBezTo>
                  <a:cubicBezTo>
                    <a:pt x="5875" y="8211"/>
                    <a:pt x="5859" y="8223"/>
                    <a:pt x="5841" y="8236"/>
                  </a:cubicBezTo>
                  <a:cubicBezTo>
                    <a:pt x="5817" y="8255"/>
                    <a:pt x="5792" y="8265"/>
                    <a:pt x="5767" y="8267"/>
                  </a:cubicBezTo>
                  <a:cubicBezTo>
                    <a:pt x="5743" y="8265"/>
                    <a:pt x="5720" y="8238"/>
                    <a:pt x="5702" y="8192"/>
                  </a:cubicBezTo>
                  <a:cubicBezTo>
                    <a:pt x="5693" y="8171"/>
                    <a:pt x="5688" y="8159"/>
                    <a:pt x="5680" y="8159"/>
                  </a:cubicBezTo>
                  <a:cubicBezTo>
                    <a:pt x="5676" y="8159"/>
                    <a:pt x="5672" y="8161"/>
                    <a:pt x="5667" y="8167"/>
                  </a:cubicBezTo>
                  <a:cubicBezTo>
                    <a:pt x="5658" y="8178"/>
                    <a:pt x="5649" y="8184"/>
                    <a:pt x="5640" y="8184"/>
                  </a:cubicBezTo>
                  <a:cubicBezTo>
                    <a:pt x="5624" y="8184"/>
                    <a:pt x="5608" y="8165"/>
                    <a:pt x="5595" y="8130"/>
                  </a:cubicBezTo>
                  <a:cubicBezTo>
                    <a:pt x="5578" y="8081"/>
                    <a:pt x="5573" y="8007"/>
                    <a:pt x="5581" y="7943"/>
                  </a:cubicBezTo>
                  <a:cubicBezTo>
                    <a:pt x="5587" y="7895"/>
                    <a:pt x="5603" y="7864"/>
                    <a:pt x="5621" y="7864"/>
                  </a:cubicBezTo>
                  <a:cubicBezTo>
                    <a:pt x="5623" y="7864"/>
                    <a:pt x="5624" y="7864"/>
                    <a:pt x="5626" y="7865"/>
                  </a:cubicBezTo>
                  <a:cubicBezTo>
                    <a:pt x="5650" y="7873"/>
                    <a:pt x="5679" y="7932"/>
                    <a:pt x="5683" y="8002"/>
                  </a:cubicBezTo>
                  <a:cubicBezTo>
                    <a:pt x="5682" y="8005"/>
                    <a:pt x="5682" y="8005"/>
                    <a:pt x="5683" y="8007"/>
                  </a:cubicBezTo>
                  <a:cubicBezTo>
                    <a:pt x="5686" y="8007"/>
                    <a:pt x="5698" y="8007"/>
                    <a:pt x="5736" y="7948"/>
                  </a:cubicBezTo>
                  <a:cubicBezTo>
                    <a:pt x="5746" y="7933"/>
                    <a:pt x="5754" y="7927"/>
                    <a:pt x="5760" y="7927"/>
                  </a:cubicBezTo>
                  <a:cubicBezTo>
                    <a:pt x="5774" y="7927"/>
                    <a:pt x="5782" y="7952"/>
                    <a:pt x="5789" y="7978"/>
                  </a:cubicBezTo>
                  <a:cubicBezTo>
                    <a:pt x="5794" y="8012"/>
                    <a:pt x="5807" y="8032"/>
                    <a:pt x="5821" y="8032"/>
                  </a:cubicBezTo>
                  <a:cubicBezTo>
                    <a:pt x="5825" y="8032"/>
                    <a:pt x="5828" y="8033"/>
                    <a:pt x="5830" y="8033"/>
                  </a:cubicBezTo>
                  <a:cubicBezTo>
                    <a:pt x="5843" y="8033"/>
                    <a:pt x="5844" y="8024"/>
                    <a:pt x="5847" y="8012"/>
                  </a:cubicBezTo>
                  <a:cubicBezTo>
                    <a:pt x="5852" y="7986"/>
                    <a:pt x="5861" y="7957"/>
                    <a:pt x="5883" y="7957"/>
                  </a:cubicBezTo>
                  <a:cubicBezTo>
                    <a:pt x="5885" y="7957"/>
                    <a:pt x="5888" y="7957"/>
                    <a:pt x="5891" y="7958"/>
                  </a:cubicBezTo>
                  <a:cubicBezTo>
                    <a:pt x="5893" y="7960"/>
                    <a:pt x="5897" y="7960"/>
                    <a:pt x="5900" y="7960"/>
                  </a:cubicBezTo>
                  <a:cubicBezTo>
                    <a:pt x="5904" y="7960"/>
                    <a:pt x="5908" y="7960"/>
                    <a:pt x="5911" y="7958"/>
                  </a:cubicBezTo>
                  <a:cubicBezTo>
                    <a:pt x="5909" y="7951"/>
                    <a:pt x="5908" y="7943"/>
                    <a:pt x="5907" y="7939"/>
                  </a:cubicBezTo>
                  <a:cubicBezTo>
                    <a:pt x="5901" y="7917"/>
                    <a:pt x="5900" y="7890"/>
                    <a:pt x="5903" y="7865"/>
                  </a:cubicBezTo>
                  <a:cubicBezTo>
                    <a:pt x="5909" y="7806"/>
                    <a:pt x="5937" y="7772"/>
                    <a:pt x="5964" y="7740"/>
                  </a:cubicBezTo>
                  <a:lnTo>
                    <a:pt x="5973" y="7730"/>
                  </a:lnTo>
                  <a:cubicBezTo>
                    <a:pt x="5981" y="7721"/>
                    <a:pt x="5983" y="7698"/>
                    <a:pt x="5986" y="7654"/>
                  </a:cubicBezTo>
                  <a:cubicBezTo>
                    <a:pt x="5990" y="7608"/>
                    <a:pt x="5994" y="7556"/>
                    <a:pt x="6013" y="7527"/>
                  </a:cubicBezTo>
                  <a:cubicBezTo>
                    <a:pt x="6018" y="7520"/>
                    <a:pt x="6019" y="7510"/>
                    <a:pt x="6021" y="7485"/>
                  </a:cubicBezTo>
                  <a:cubicBezTo>
                    <a:pt x="6023" y="7436"/>
                    <a:pt x="6037" y="7399"/>
                    <a:pt x="6054" y="7396"/>
                  </a:cubicBezTo>
                  <a:cubicBezTo>
                    <a:pt x="6061" y="7396"/>
                    <a:pt x="6069" y="7372"/>
                    <a:pt x="6076" y="7347"/>
                  </a:cubicBezTo>
                  <a:cubicBezTo>
                    <a:pt x="6088" y="7313"/>
                    <a:pt x="6100" y="7271"/>
                    <a:pt x="6120" y="7271"/>
                  </a:cubicBezTo>
                  <a:cubicBezTo>
                    <a:pt x="6126" y="7271"/>
                    <a:pt x="6130" y="7252"/>
                    <a:pt x="6131" y="7247"/>
                  </a:cubicBezTo>
                  <a:cubicBezTo>
                    <a:pt x="6135" y="7220"/>
                    <a:pt x="6135" y="7190"/>
                    <a:pt x="6131" y="7164"/>
                  </a:cubicBezTo>
                  <a:cubicBezTo>
                    <a:pt x="6118" y="7115"/>
                    <a:pt x="6123" y="7041"/>
                    <a:pt x="6127" y="7002"/>
                  </a:cubicBezTo>
                  <a:cubicBezTo>
                    <a:pt x="6135" y="6940"/>
                    <a:pt x="6151" y="6859"/>
                    <a:pt x="6174" y="6837"/>
                  </a:cubicBezTo>
                  <a:cubicBezTo>
                    <a:pt x="6179" y="6835"/>
                    <a:pt x="6183" y="6827"/>
                    <a:pt x="6184" y="6820"/>
                  </a:cubicBezTo>
                  <a:cubicBezTo>
                    <a:pt x="6184" y="6812"/>
                    <a:pt x="6181" y="6793"/>
                    <a:pt x="6173" y="6778"/>
                  </a:cubicBezTo>
                  <a:lnTo>
                    <a:pt x="6166" y="6761"/>
                  </a:lnTo>
                  <a:cubicBezTo>
                    <a:pt x="6109" y="6641"/>
                    <a:pt x="6057" y="6516"/>
                    <a:pt x="6063" y="6405"/>
                  </a:cubicBezTo>
                  <a:cubicBezTo>
                    <a:pt x="6065" y="6349"/>
                    <a:pt x="6063" y="6290"/>
                    <a:pt x="6059" y="6234"/>
                  </a:cubicBezTo>
                  <a:cubicBezTo>
                    <a:pt x="6056" y="6145"/>
                    <a:pt x="6052" y="6062"/>
                    <a:pt x="6059" y="6003"/>
                  </a:cubicBezTo>
                  <a:cubicBezTo>
                    <a:pt x="6068" y="5941"/>
                    <a:pt x="6062" y="5799"/>
                    <a:pt x="6059" y="5706"/>
                  </a:cubicBezTo>
                  <a:cubicBezTo>
                    <a:pt x="6058" y="5691"/>
                    <a:pt x="6057" y="5677"/>
                    <a:pt x="6057" y="5665"/>
                  </a:cubicBezTo>
                  <a:cubicBezTo>
                    <a:pt x="6054" y="5596"/>
                    <a:pt x="6062" y="5529"/>
                    <a:pt x="6071" y="5451"/>
                  </a:cubicBezTo>
                  <a:cubicBezTo>
                    <a:pt x="6079" y="5385"/>
                    <a:pt x="6086" y="5316"/>
                    <a:pt x="6090" y="5248"/>
                  </a:cubicBezTo>
                  <a:cubicBezTo>
                    <a:pt x="6100" y="5096"/>
                    <a:pt x="6030" y="4911"/>
                    <a:pt x="5992" y="4862"/>
                  </a:cubicBezTo>
                  <a:cubicBezTo>
                    <a:pt x="5977" y="4848"/>
                    <a:pt x="5966" y="4811"/>
                    <a:pt x="5964" y="4767"/>
                  </a:cubicBezTo>
                  <a:cubicBezTo>
                    <a:pt x="5960" y="4698"/>
                    <a:pt x="5980" y="4617"/>
                    <a:pt x="6031" y="4497"/>
                  </a:cubicBezTo>
                  <a:cubicBezTo>
                    <a:pt x="6079" y="4382"/>
                    <a:pt x="6087" y="3989"/>
                    <a:pt x="6083" y="3886"/>
                  </a:cubicBezTo>
                  <a:cubicBezTo>
                    <a:pt x="6077" y="3842"/>
                    <a:pt x="5992" y="3765"/>
                    <a:pt x="5943" y="3765"/>
                  </a:cubicBezTo>
                  <a:cubicBezTo>
                    <a:pt x="5940" y="3765"/>
                    <a:pt x="5937" y="3765"/>
                    <a:pt x="5935" y="3766"/>
                  </a:cubicBezTo>
                  <a:cubicBezTo>
                    <a:pt x="5926" y="3769"/>
                    <a:pt x="5912" y="3769"/>
                    <a:pt x="5895" y="3769"/>
                  </a:cubicBezTo>
                  <a:cubicBezTo>
                    <a:pt x="5827" y="3769"/>
                    <a:pt x="5711" y="3751"/>
                    <a:pt x="5677" y="3731"/>
                  </a:cubicBezTo>
                  <a:cubicBezTo>
                    <a:pt x="5675" y="3730"/>
                    <a:pt x="5673" y="3730"/>
                    <a:pt x="5671" y="3730"/>
                  </a:cubicBezTo>
                  <a:cubicBezTo>
                    <a:pt x="5654" y="3730"/>
                    <a:pt x="5643" y="3780"/>
                    <a:pt x="5627" y="3879"/>
                  </a:cubicBezTo>
                  <a:cubicBezTo>
                    <a:pt x="5625" y="3893"/>
                    <a:pt x="5623" y="3908"/>
                    <a:pt x="5619" y="3923"/>
                  </a:cubicBezTo>
                  <a:cubicBezTo>
                    <a:pt x="5614" y="3952"/>
                    <a:pt x="5608" y="3984"/>
                    <a:pt x="5601" y="4024"/>
                  </a:cubicBezTo>
                  <a:cubicBezTo>
                    <a:pt x="5572" y="4161"/>
                    <a:pt x="5549" y="4305"/>
                    <a:pt x="5533" y="4460"/>
                  </a:cubicBezTo>
                  <a:cubicBezTo>
                    <a:pt x="5508" y="4703"/>
                    <a:pt x="5420" y="4799"/>
                    <a:pt x="5367" y="4857"/>
                  </a:cubicBezTo>
                  <a:cubicBezTo>
                    <a:pt x="5360" y="4865"/>
                    <a:pt x="5353" y="4875"/>
                    <a:pt x="5347" y="4882"/>
                  </a:cubicBezTo>
                  <a:cubicBezTo>
                    <a:pt x="5323" y="4914"/>
                    <a:pt x="5305" y="4975"/>
                    <a:pt x="5297" y="5049"/>
                  </a:cubicBezTo>
                  <a:cubicBezTo>
                    <a:pt x="5293" y="5081"/>
                    <a:pt x="5293" y="5115"/>
                    <a:pt x="5299" y="5147"/>
                  </a:cubicBezTo>
                  <a:cubicBezTo>
                    <a:pt x="5304" y="5168"/>
                    <a:pt x="5309" y="5174"/>
                    <a:pt x="5318" y="5174"/>
                  </a:cubicBezTo>
                  <a:cubicBezTo>
                    <a:pt x="5321" y="5174"/>
                    <a:pt x="5325" y="5173"/>
                    <a:pt x="5330" y="5171"/>
                  </a:cubicBezTo>
                  <a:cubicBezTo>
                    <a:pt x="5334" y="5169"/>
                    <a:pt x="5339" y="5168"/>
                    <a:pt x="5343" y="5168"/>
                  </a:cubicBezTo>
                  <a:cubicBezTo>
                    <a:pt x="5352" y="5168"/>
                    <a:pt x="5360" y="5173"/>
                    <a:pt x="5368" y="5184"/>
                  </a:cubicBezTo>
                  <a:cubicBezTo>
                    <a:pt x="5378" y="5201"/>
                    <a:pt x="5385" y="5235"/>
                    <a:pt x="5385" y="5269"/>
                  </a:cubicBezTo>
                  <a:cubicBezTo>
                    <a:pt x="5388" y="5353"/>
                    <a:pt x="5373" y="5505"/>
                    <a:pt x="5358" y="5557"/>
                  </a:cubicBezTo>
                  <a:cubicBezTo>
                    <a:pt x="5359" y="5562"/>
                    <a:pt x="5360" y="5569"/>
                    <a:pt x="5360" y="5574"/>
                  </a:cubicBezTo>
                  <a:cubicBezTo>
                    <a:pt x="5365" y="5611"/>
                    <a:pt x="5377" y="5691"/>
                    <a:pt x="5345" y="5750"/>
                  </a:cubicBezTo>
                  <a:cubicBezTo>
                    <a:pt x="5324" y="5789"/>
                    <a:pt x="5304" y="5861"/>
                    <a:pt x="5302" y="5910"/>
                  </a:cubicBezTo>
                  <a:cubicBezTo>
                    <a:pt x="5301" y="5920"/>
                    <a:pt x="5302" y="5932"/>
                    <a:pt x="5304" y="5941"/>
                  </a:cubicBezTo>
                  <a:cubicBezTo>
                    <a:pt x="5312" y="5967"/>
                    <a:pt x="5348" y="5998"/>
                    <a:pt x="5376" y="6018"/>
                  </a:cubicBezTo>
                  <a:cubicBezTo>
                    <a:pt x="5404" y="6037"/>
                    <a:pt x="5431" y="6065"/>
                    <a:pt x="5456" y="6101"/>
                  </a:cubicBezTo>
                  <a:cubicBezTo>
                    <a:pt x="5486" y="6148"/>
                    <a:pt x="5492" y="6224"/>
                    <a:pt x="5498" y="6288"/>
                  </a:cubicBezTo>
                  <a:cubicBezTo>
                    <a:pt x="5501" y="6337"/>
                    <a:pt x="5508" y="6384"/>
                    <a:pt x="5518" y="6425"/>
                  </a:cubicBezTo>
                  <a:cubicBezTo>
                    <a:pt x="5528" y="6462"/>
                    <a:pt x="5543" y="6484"/>
                    <a:pt x="5558" y="6487"/>
                  </a:cubicBezTo>
                  <a:cubicBezTo>
                    <a:pt x="5559" y="6487"/>
                    <a:pt x="5560" y="6486"/>
                    <a:pt x="5561" y="6486"/>
                  </a:cubicBezTo>
                  <a:cubicBezTo>
                    <a:pt x="5577" y="6486"/>
                    <a:pt x="5591" y="6510"/>
                    <a:pt x="5600" y="6548"/>
                  </a:cubicBezTo>
                  <a:cubicBezTo>
                    <a:pt x="5608" y="6582"/>
                    <a:pt x="5605" y="6636"/>
                    <a:pt x="5594" y="6707"/>
                  </a:cubicBezTo>
                  <a:cubicBezTo>
                    <a:pt x="5579" y="6801"/>
                    <a:pt x="5535" y="6984"/>
                    <a:pt x="5506" y="6997"/>
                  </a:cubicBezTo>
                  <a:cubicBezTo>
                    <a:pt x="5505" y="6997"/>
                    <a:pt x="5504" y="6997"/>
                    <a:pt x="5503" y="6997"/>
                  </a:cubicBezTo>
                  <a:cubicBezTo>
                    <a:pt x="5481" y="6997"/>
                    <a:pt x="5450" y="6925"/>
                    <a:pt x="5377" y="6729"/>
                  </a:cubicBezTo>
                  <a:cubicBezTo>
                    <a:pt x="5359" y="6683"/>
                    <a:pt x="5343" y="6639"/>
                    <a:pt x="5333" y="6619"/>
                  </a:cubicBezTo>
                  <a:cubicBezTo>
                    <a:pt x="5318" y="6585"/>
                    <a:pt x="5273" y="6536"/>
                    <a:pt x="5230" y="6487"/>
                  </a:cubicBezTo>
                  <a:cubicBezTo>
                    <a:pt x="5190" y="6445"/>
                    <a:pt x="5150" y="6398"/>
                    <a:pt x="5122" y="6356"/>
                  </a:cubicBezTo>
                  <a:cubicBezTo>
                    <a:pt x="5099" y="6325"/>
                    <a:pt x="5076" y="6300"/>
                    <a:pt x="5052" y="6281"/>
                  </a:cubicBezTo>
                  <a:cubicBezTo>
                    <a:pt x="5013" y="6253"/>
                    <a:pt x="4976" y="6207"/>
                    <a:pt x="4943" y="6143"/>
                  </a:cubicBezTo>
                  <a:cubicBezTo>
                    <a:pt x="4882" y="6025"/>
                    <a:pt x="4830" y="5964"/>
                    <a:pt x="4720" y="5964"/>
                  </a:cubicBezTo>
                  <a:cubicBezTo>
                    <a:pt x="4716" y="5964"/>
                    <a:pt x="4711" y="5964"/>
                    <a:pt x="4707" y="5964"/>
                  </a:cubicBezTo>
                  <a:cubicBezTo>
                    <a:pt x="4650" y="5964"/>
                    <a:pt x="4593" y="5949"/>
                    <a:pt x="4537" y="5920"/>
                  </a:cubicBezTo>
                  <a:cubicBezTo>
                    <a:pt x="4517" y="5907"/>
                    <a:pt x="4496" y="5899"/>
                    <a:pt x="4476" y="5899"/>
                  </a:cubicBezTo>
                  <a:cubicBezTo>
                    <a:pt x="4473" y="5899"/>
                    <a:pt x="4470" y="5900"/>
                    <a:pt x="4467" y="5900"/>
                  </a:cubicBezTo>
                  <a:cubicBezTo>
                    <a:pt x="4463" y="5902"/>
                    <a:pt x="4460" y="5902"/>
                    <a:pt x="4458" y="5902"/>
                  </a:cubicBezTo>
                  <a:cubicBezTo>
                    <a:pt x="4435" y="5902"/>
                    <a:pt x="4425" y="5859"/>
                    <a:pt x="4416" y="5819"/>
                  </a:cubicBezTo>
                  <a:cubicBezTo>
                    <a:pt x="4402" y="5760"/>
                    <a:pt x="4383" y="5714"/>
                    <a:pt x="4361" y="5686"/>
                  </a:cubicBezTo>
                  <a:cubicBezTo>
                    <a:pt x="4338" y="5660"/>
                    <a:pt x="4319" y="5630"/>
                    <a:pt x="4302" y="5603"/>
                  </a:cubicBezTo>
                  <a:cubicBezTo>
                    <a:pt x="4270" y="5553"/>
                    <a:pt x="4248" y="5520"/>
                    <a:pt x="4230" y="5520"/>
                  </a:cubicBezTo>
                  <a:cubicBezTo>
                    <a:pt x="4224" y="5520"/>
                    <a:pt x="4219" y="5524"/>
                    <a:pt x="4213" y="5532"/>
                  </a:cubicBezTo>
                  <a:cubicBezTo>
                    <a:pt x="4202" y="5554"/>
                    <a:pt x="4196" y="5596"/>
                    <a:pt x="4199" y="5632"/>
                  </a:cubicBezTo>
                  <a:cubicBezTo>
                    <a:pt x="4203" y="5701"/>
                    <a:pt x="4222" y="5753"/>
                    <a:pt x="4246" y="5763"/>
                  </a:cubicBezTo>
                  <a:cubicBezTo>
                    <a:pt x="4281" y="5780"/>
                    <a:pt x="4293" y="5817"/>
                    <a:pt x="4301" y="5843"/>
                  </a:cubicBezTo>
                  <a:cubicBezTo>
                    <a:pt x="4308" y="5867"/>
                    <a:pt x="4311" y="5877"/>
                    <a:pt x="4328" y="5877"/>
                  </a:cubicBezTo>
                  <a:cubicBezTo>
                    <a:pt x="4332" y="5877"/>
                    <a:pt x="4336" y="5876"/>
                    <a:pt x="4340" y="5876"/>
                  </a:cubicBezTo>
                  <a:cubicBezTo>
                    <a:pt x="4345" y="5875"/>
                    <a:pt x="4350" y="5874"/>
                    <a:pt x="4355" y="5874"/>
                  </a:cubicBezTo>
                  <a:cubicBezTo>
                    <a:pt x="4386" y="5874"/>
                    <a:pt x="4409" y="5895"/>
                    <a:pt x="4423" y="5937"/>
                  </a:cubicBezTo>
                  <a:cubicBezTo>
                    <a:pt x="4438" y="5981"/>
                    <a:pt x="4444" y="6040"/>
                    <a:pt x="4441" y="6099"/>
                  </a:cubicBezTo>
                  <a:cubicBezTo>
                    <a:pt x="4439" y="6209"/>
                    <a:pt x="4475" y="6322"/>
                    <a:pt x="4497" y="6381"/>
                  </a:cubicBezTo>
                  <a:cubicBezTo>
                    <a:pt x="4515" y="6425"/>
                    <a:pt x="4521" y="6496"/>
                    <a:pt x="4512" y="6557"/>
                  </a:cubicBezTo>
                  <a:cubicBezTo>
                    <a:pt x="4503" y="6626"/>
                    <a:pt x="4477" y="6670"/>
                    <a:pt x="4445" y="6670"/>
                  </a:cubicBezTo>
                  <a:cubicBezTo>
                    <a:pt x="4374" y="6670"/>
                    <a:pt x="4366" y="6709"/>
                    <a:pt x="4366" y="6709"/>
                  </a:cubicBezTo>
                  <a:cubicBezTo>
                    <a:pt x="4366" y="6712"/>
                    <a:pt x="4366" y="6717"/>
                    <a:pt x="4368" y="6729"/>
                  </a:cubicBezTo>
                  <a:cubicBezTo>
                    <a:pt x="4384" y="6803"/>
                    <a:pt x="4377" y="6847"/>
                    <a:pt x="4371" y="6866"/>
                  </a:cubicBezTo>
                  <a:cubicBezTo>
                    <a:pt x="4364" y="6894"/>
                    <a:pt x="4350" y="6908"/>
                    <a:pt x="4333" y="6908"/>
                  </a:cubicBezTo>
                  <a:cubicBezTo>
                    <a:pt x="4318" y="6908"/>
                    <a:pt x="4300" y="6898"/>
                    <a:pt x="4281" y="6876"/>
                  </a:cubicBezTo>
                  <a:cubicBezTo>
                    <a:pt x="4259" y="6855"/>
                    <a:pt x="4246" y="6817"/>
                    <a:pt x="4242" y="6771"/>
                  </a:cubicBezTo>
                  <a:cubicBezTo>
                    <a:pt x="4237" y="6700"/>
                    <a:pt x="4255" y="6631"/>
                    <a:pt x="4273" y="6580"/>
                  </a:cubicBezTo>
                  <a:cubicBezTo>
                    <a:pt x="4268" y="6562"/>
                    <a:pt x="4249" y="6526"/>
                    <a:pt x="4201" y="6474"/>
                  </a:cubicBezTo>
                  <a:cubicBezTo>
                    <a:pt x="4200" y="6473"/>
                    <a:pt x="4199" y="6473"/>
                    <a:pt x="4198" y="6473"/>
                  </a:cubicBezTo>
                  <a:cubicBezTo>
                    <a:pt x="4177" y="6473"/>
                    <a:pt x="4106" y="6602"/>
                    <a:pt x="4070" y="6665"/>
                  </a:cubicBezTo>
                  <a:cubicBezTo>
                    <a:pt x="4050" y="6702"/>
                    <a:pt x="4029" y="6737"/>
                    <a:pt x="4008" y="6768"/>
                  </a:cubicBezTo>
                  <a:cubicBezTo>
                    <a:pt x="3999" y="6780"/>
                    <a:pt x="3989" y="6784"/>
                    <a:pt x="3977" y="6784"/>
                  </a:cubicBezTo>
                  <a:cubicBezTo>
                    <a:pt x="3962" y="6784"/>
                    <a:pt x="3945" y="6777"/>
                    <a:pt x="3925" y="6768"/>
                  </a:cubicBezTo>
                  <a:cubicBezTo>
                    <a:pt x="3901" y="6760"/>
                    <a:pt x="3874" y="6750"/>
                    <a:pt x="3846" y="6750"/>
                  </a:cubicBezTo>
                  <a:cubicBezTo>
                    <a:pt x="3825" y="6750"/>
                    <a:pt x="3804" y="6756"/>
                    <a:pt x="3782" y="6771"/>
                  </a:cubicBezTo>
                  <a:cubicBezTo>
                    <a:pt x="3748" y="6793"/>
                    <a:pt x="3718" y="6855"/>
                    <a:pt x="3700" y="6943"/>
                  </a:cubicBezTo>
                  <a:cubicBezTo>
                    <a:pt x="3691" y="6986"/>
                    <a:pt x="3680" y="7034"/>
                    <a:pt x="3660" y="7034"/>
                  </a:cubicBezTo>
                  <a:cubicBezTo>
                    <a:pt x="3657" y="7034"/>
                    <a:pt x="3654" y="7033"/>
                    <a:pt x="3651" y="7031"/>
                  </a:cubicBezTo>
                  <a:cubicBezTo>
                    <a:pt x="3639" y="7028"/>
                    <a:pt x="3627" y="7026"/>
                    <a:pt x="3616" y="7026"/>
                  </a:cubicBezTo>
                  <a:cubicBezTo>
                    <a:pt x="3608" y="7026"/>
                    <a:pt x="3601" y="7027"/>
                    <a:pt x="3593" y="7028"/>
                  </a:cubicBezTo>
                  <a:cubicBezTo>
                    <a:pt x="3582" y="7029"/>
                    <a:pt x="3570" y="7030"/>
                    <a:pt x="3558" y="7030"/>
                  </a:cubicBezTo>
                  <a:cubicBezTo>
                    <a:pt x="3523" y="7030"/>
                    <a:pt x="3489" y="7023"/>
                    <a:pt x="3467" y="6987"/>
                  </a:cubicBezTo>
                  <a:cubicBezTo>
                    <a:pt x="3447" y="6950"/>
                    <a:pt x="3439" y="6911"/>
                    <a:pt x="3443" y="6871"/>
                  </a:cubicBezTo>
                  <a:cubicBezTo>
                    <a:pt x="3450" y="6808"/>
                    <a:pt x="3482" y="6797"/>
                    <a:pt x="3502" y="6797"/>
                  </a:cubicBezTo>
                  <a:cubicBezTo>
                    <a:pt x="3505" y="6797"/>
                    <a:pt x="3508" y="6798"/>
                    <a:pt x="3510" y="6798"/>
                  </a:cubicBezTo>
                  <a:cubicBezTo>
                    <a:pt x="3513" y="6800"/>
                    <a:pt x="3516" y="6801"/>
                    <a:pt x="3519" y="6801"/>
                  </a:cubicBezTo>
                  <a:cubicBezTo>
                    <a:pt x="3525" y="6801"/>
                    <a:pt x="3530" y="6798"/>
                    <a:pt x="3535" y="6793"/>
                  </a:cubicBezTo>
                  <a:cubicBezTo>
                    <a:pt x="3534" y="6781"/>
                    <a:pt x="3531" y="6771"/>
                    <a:pt x="3529" y="6761"/>
                  </a:cubicBezTo>
                  <a:cubicBezTo>
                    <a:pt x="3506" y="6685"/>
                    <a:pt x="3528" y="6592"/>
                    <a:pt x="3542" y="6533"/>
                  </a:cubicBezTo>
                  <a:cubicBezTo>
                    <a:pt x="3544" y="6523"/>
                    <a:pt x="3546" y="6516"/>
                    <a:pt x="3548" y="6506"/>
                  </a:cubicBezTo>
                  <a:cubicBezTo>
                    <a:pt x="3510" y="6523"/>
                    <a:pt x="3418" y="6614"/>
                    <a:pt x="3400" y="6660"/>
                  </a:cubicBezTo>
                  <a:cubicBezTo>
                    <a:pt x="3393" y="6675"/>
                    <a:pt x="3393" y="6700"/>
                    <a:pt x="3393" y="6739"/>
                  </a:cubicBezTo>
                  <a:cubicBezTo>
                    <a:pt x="3394" y="6778"/>
                    <a:pt x="3394" y="6847"/>
                    <a:pt x="3371" y="6881"/>
                  </a:cubicBezTo>
                  <a:cubicBezTo>
                    <a:pt x="3364" y="6891"/>
                    <a:pt x="3358" y="6895"/>
                    <a:pt x="3353" y="6895"/>
                  </a:cubicBezTo>
                  <a:cubicBezTo>
                    <a:pt x="3337" y="6895"/>
                    <a:pt x="3327" y="6859"/>
                    <a:pt x="3321" y="6835"/>
                  </a:cubicBezTo>
                  <a:cubicBezTo>
                    <a:pt x="3316" y="6810"/>
                    <a:pt x="3308" y="6793"/>
                    <a:pt x="3299" y="6781"/>
                  </a:cubicBezTo>
                  <a:cubicBezTo>
                    <a:pt x="3297" y="6779"/>
                    <a:pt x="3294" y="6778"/>
                    <a:pt x="3290" y="6778"/>
                  </a:cubicBezTo>
                  <a:cubicBezTo>
                    <a:pt x="3241" y="6778"/>
                    <a:pt x="3048" y="6913"/>
                    <a:pt x="3012" y="7028"/>
                  </a:cubicBezTo>
                  <a:cubicBezTo>
                    <a:pt x="2987" y="7112"/>
                    <a:pt x="2951" y="7151"/>
                    <a:pt x="2922" y="7183"/>
                  </a:cubicBezTo>
                  <a:cubicBezTo>
                    <a:pt x="2910" y="7193"/>
                    <a:pt x="2899" y="7208"/>
                    <a:pt x="2889" y="7227"/>
                  </a:cubicBezTo>
                  <a:cubicBezTo>
                    <a:pt x="2888" y="7313"/>
                    <a:pt x="2847" y="7330"/>
                    <a:pt x="2801" y="7352"/>
                  </a:cubicBezTo>
                  <a:cubicBezTo>
                    <a:pt x="2778" y="7360"/>
                    <a:pt x="2756" y="7374"/>
                    <a:pt x="2734" y="7396"/>
                  </a:cubicBezTo>
                  <a:cubicBezTo>
                    <a:pt x="2718" y="7419"/>
                    <a:pt x="2719" y="7505"/>
                    <a:pt x="2719" y="7590"/>
                  </a:cubicBezTo>
                  <a:cubicBezTo>
                    <a:pt x="2722" y="7652"/>
                    <a:pt x="2719" y="7713"/>
                    <a:pt x="2713" y="7775"/>
                  </a:cubicBezTo>
                  <a:cubicBezTo>
                    <a:pt x="2700" y="7870"/>
                    <a:pt x="2638" y="7888"/>
                    <a:pt x="2554" y="7888"/>
                  </a:cubicBezTo>
                  <a:cubicBezTo>
                    <a:pt x="2541" y="7888"/>
                    <a:pt x="2527" y="7888"/>
                    <a:pt x="2514" y="7887"/>
                  </a:cubicBezTo>
                  <a:lnTo>
                    <a:pt x="2473" y="7887"/>
                  </a:lnTo>
                  <a:cubicBezTo>
                    <a:pt x="2472" y="7887"/>
                    <a:pt x="2471" y="7887"/>
                    <a:pt x="2470" y="7887"/>
                  </a:cubicBezTo>
                  <a:cubicBezTo>
                    <a:pt x="2437" y="7887"/>
                    <a:pt x="2416" y="7794"/>
                    <a:pt x="2399" y="7713"/>
                  </a:cubicBezTo>
                  <a:cubicBezTo>
                    <a:pt x="2388" y="7662"/>
                    <a:pt x="2375" y="7603"/>
                    <a:pt x="2365" y="7598"/>
                  </a:cubicBezTo>
                  <a:cubicBezTo>
                    <a:pt x="2352" y="7595"/>
                    <a:pt x="2340" y="7573"/>
                    <a:pt x="2334" y="7539"/>
                  </a:cubicBezTo>
                  <a:cubicBezTo>
                    <a:pt x="2324" y="7485"/>
                    <a:pt x="2329" y="7401"/>
                    <a:pt x="2349" y="7288"/>
                  </a:cubicBezTo>
                  <a:cubicBezTo>
                    <a:pt x="2358" y="7234"/>
                    <a:pt x="2376" y="7227"/>
                    <a:pt x="2391" y="7222"/>
                  </a:cubicBezTo>
                  <a:cubicBezTo>
                    <a:pt x="2411" y="7218"/>
                    <a:pt x="2430" y="7200"/>
                    <a:pt x="2446" y="7168"/>
                  </a:cubicBezTo>
                  <a:cubicBezTo>
                    <a:pt x="2462" y="7139"/>
                    <a:pt x="2479" y="7129"/>
                    <a:pt x="2493" y="7129"/>
                  </a:cubicBezTo>
                  <a:cubicBezTo>
                    <a:pt x="2509" y="7129"/>
                    <a:pt x="2524" y="7140"/>
                    <a:pt x="2536" y="7149"/>
                  </a:cubicBezTo>
                  <a:cubicBezTo>
                    <a:pt x="2543" y="7156"/>
                    <a:pt x="2551" y="7159"/>
                    <a:pt x="2558" y="7161"/>
                  </a:cubicBezTo>
                  <a:cubicBezTo>
                    <a:pt x="2549" y="7129"/>
                    <a:pt x="2541" y="7097"/>
                    <a:pt x="2531" y="7070"/>
                  </a:cubicBezTo>
                  <a:cubicBezTo>
                    <a:pt x="2507" y="6997"/>
                    <a:pt x="2480" y="6916"/>
                    <a:pt x="2476" y="6830"/>
                  </a:cubicBezTo>
                  <a:cubicBezTo>
                    <a:pt x="2474" y="6805"/>
                    <a:pt x="2469" y="6786"/>
                    <a:pt x="2462" y="6773"/>
                  </a:cubicBezTo>
                  <a:cubicBezTo>
                    <a:pt x="2441" y="6734"/>
                    <a:pt x="2407" y="6716"/>
                    <a:pt x="2375" y="6716"/>
                  </a:cubicBezTo>
                  <a:cubicBezTo>
                    <a:pt x="2358" y="6716"/>
                    <a:pt x="2341" y="6721"/>
                    <a:pt x="2327" y="6732"/>
                  </a:cubicBezTo>
                  <a:cubicBezTo>
                    <a:pt x="2307" y="6745"/>
                    <a:pt x="2286" y="6752"/>
                    <a:pt x="2265" y="6752"/>
                  </a:cubicBezTo>
                  <a:cubicBezTo>
                    <a:pt x="2226" y="6752"/>
                    <a:pt x="2187" y="6728"/>
                    <a:pt x="2152" y="6678"/>
                  </a:cubicBezTo>
                  <a:lnTo>
                    <a:pt x="2150" y="6675"/>
                  </a:lnTo>
                  <a:cubicBezTo>
                    <a:pt x="2159" y="6709"/>
                    <a:pt x="2171" y="6732"/>
                    <a:pt x="2186" y="6739"/>
                  </a:cubicBezTo>
                  <a:cubicBezTo>
                    <a:pt x="2241" y="6781"/>
                    <a:pt x="2237" y="6896"/>
                    <a:pt x="2236" y="6965"/>
                  </a:cubicBezTo>
                  <a:cubicBezTo>
                    <a:pt x="2234" y="6989"/>
                    <a:pt x="2234" y="7012"/>
                    <a:pt x="2236" y="7036"/>
                  </a:cubicBezTo>
                  <a:cubicBezTo>
                    <a:pt x="2249" y="7144"/>
                    <a:pt x="2219" y="7352"/>
                    <a:pt x="2182" y="7502"/>
                  </a:cubicBezTo>
                  <a:cubicBezTo>
                    <a:pt x="2178" y="7522"/>
                    <a:pt x="2174" y="7541"/>
                    <a:pt x="2170" y="7566"/>
                  </a:cubicBezTo>
                  <a:cubicBezTo>
                    <a:pt x="2177" y="7567"/>
                    <a:pt x="2183" y="7568"/>
                    <a:pt x="2190" y="7568"/>
                  </a:cubicBezTo>
                  <a:cubicBezTo>
                    <a:pt x="2196" y="7568"/>
                    <a:pt x="2203" y="7567"/>
                    <a:pt x="2209" y="7566"/>
                  </a:cubicBezTo>
                  <a:lnTo>
                    <a:pt x="2212" y="7566"/>
                  </a:lnTo>
                  <a:cubicBezTo>
                    <a:pt x="2214" y="7565"/>
                    <a:pt x="2215" y="7565"/>
                    <a:pt x="2217" y="7565"/>
                  </a:cubicBezTo>
                  <a:cubicBezTo>
                    <a:pt x="2231" y="7565"/>
                    <a:pt x="2244" y="7581"/>
                    <a:pt x="2254" y="7608"/>
                  </a:cubicBezTo>
                  <a:cubicBezTo>
                    <a:pt x="2278" y="7676"/>
                    <a:pt x="2278" y="7809"/>
                    <a:pt x="2278" y="7924"/>
                  </a:cubicBezTo>
                  <a:lnTo>
                    <a:pt x="2278" y="7951"/>
                  </a:lnTo>
                  <a:cubicBezTo>
                    <a:pt x="2277" y="8025"/>
                    <a:pt x="2268" y="8096"/>
                    <a:pt x="2252" y="8149"/>
                  </a:cubicBezTo>
                  <a:cubicBezTo>
                    <a:pt x="2243" y="8177"/>
                    <a:pt x="2238" y="8211"/>
                    <a:pt x="2237" y="8245"/>
                  </a:cubicBezTo>
                  <a:cubicBezTo>
                    <a:pt x="2238" y="8275"/>
                    <a:pt x="2233" y="8304"/>
                    <a:pt x="2225" y="8321"/>
                  </a:cubicBezTo>
                  <a:cubicBezTo>
                    <a:pt x="2221" y="8327"/>
                    <a:pt x="2217" y="8330"/>
                    <a:pt x="2213" y="8330"/>
                  </a:cubicBezTo>
                  <a:cubicBezTo>
                    <a:pt x="2203" y="8330"/>
                    <a:pt x="2194" y="8313"/>
                    <a:pt x="2185" y="8299"/>
                  </a:cubicBezTo>
                  <a:cubicBezTo>
                    <a:pt x="2181" y="8292"/>
                    <a:pt x="2177" y="8285"/>
                    <a:pt x="2173" y="8280"/>
                  </a:cubicBezTo>
                  <a:cubicBezTo>
                    <a:pt x="2167" y="8293"/>
                    <a:pt x="2160" y="8301"/>
                    <a:pt x="2153" y="8301"/>
                  </a:cubicBezTo>
                  <a:cubicBezTo>
                    <a:pt x="2152" y="8301"/>
                    <a:pt x="2150" y="8300"/>
                    <a:pt x="2148" y="8299"/>
                  </a:cubicBezTo>
                  <a:cubicBezTo>
                    <a:pt x="2124" y="8282"/>
                    <a:pt x="2112" y="8172"/>
                    <a:pt x="2109" y="8138"/>
                  </a:cubicBezTo>
                  <a:cubicBezTo>
                    <a:pt x="2107" y="8115"/>
                    <a:pt x="2069" y="8115"/>
                    <a:pt x="2051" y="8113"/>
                  </a:cubicBezTo>
                  <a:cubicBezTo>
                    <a:pt x="2047" y="8113"/>
                    <a:pt x="2043" y="8114"/>
                    <a:pt x="2040" y="8114"/>
                  </a:cubicBezTo>
                  <a:cubicBezTo>
                    <a:pt x="2022" y="8114"/>
                    <a:pt x="2004" y="8108"/>
                    <a:pt x="1987" y="8098"/>
                  </a:cubicBezTo>
                  <a:cubicBezTo>
                    <a:pt x="1979" y="8092"/>
                    <a:pt x="1972" y="8089"/>
                    <a:pt x="1967" y="8089"/>
                  </a:cubicBezTo>
                  <a:cubicBezTo>
                    <a:pt x="1946" y="8089"/>
                    <a:pt x="1936" y="8126"/>
                    <a:pt x="1920" y="8196"/>
                  </a:cubicBezTo>
                  <a:cubicBezTo>
                    <a:pt x="1893" y="8321"/>
                    <a:pt x="1814" y="8358"/>
                    <a:pt x="1791" y="8365"/>
                  </a:cubicBezTo>
                  <a:cubicBezTo>
                    <a:pt x="1772" y="8370"/>
                    <a:pt x="1740" y="8454"/>
                    <a:pt x="1714" y="8517"/>
                  </a:cubicBezTo>
                  <a:cubicBezTo>
                    <a:pt x="1701" y="8557"/>
                    <a:pt x="1686" y="8591"/>
                    <a:pt x="1670" y="8623"/>
                  </a:cubicBezTo>
                  <a:cubicBezTo>
                    <a:pt x="1659" y="8643"/>
                    <a:pt x="1651" y="8677"/>
                    <a:pt x="1650" y="8714"/>
                  </a:cubicBezTo>
                  <a:cubicBezTo>
                    <a:pt x="1648" y="8765"/>
                    <a:pt x="1659" y="8826"/>
                    <a:pt x="1680" y="8886"/>
                  </a:cubicBezTo>
                  <a:cubicBezTo>
                    <a:pt x="1727" y="9013"/>
                    <a:pt x="1745" y="9121"/>
                    <a:pt x="1740" y="9227"/>
                  </a:cubicBezTo>
                  <a:cubicBezTo>
                    <a:pt x="1738" y="9261"/>
                    <a:pt x="1728" y="9285"/>
                    <a:pt x="1712" y="9298"/>
                  </a:cubicBezTo>
                  <a:cubicBezTo>
                    <a:pt x="1701" y="9306"/>
                    <a:pt x="1686" y="9311"/>
                    <a:pt x="1668" y="9311"/>
                  </a:cubicBezTo>
                  <a:cubicBezTo>
                    <a:pt x="1625" y="9311"/>
                    <a:pt x="1570" y="9283"/>
                    <a:pt x="1553" y="9220"/>
                  </a:cubicBezTo>
                  <a:cubicBezTo>
                    <a:pt x="1540" y="9173"/>
                    <a:pt x="1485" y="9141"/>
                    <a:pt x="1450" y="9141"/>
                  </a:cubicBezTo>
                  <a:cubicBezTo>
                    <a:pt x="1443" y="9141"/>
                    <a:pt x="1436" y="9142"/>
                    <a:pt x="1431" y="9146"/>
                  </a:cubicBezTo>
                  <a:cubicBezTo>
                    <a:pt x="1429" y="9147"/>
                    <a:pt x="1427" y="9147"/>
                    <a:pt x="1425" y="9147"/>
                  </a:cubicBezTo>
                  <a:cubicBezTo>
                    <a:pt x="1405" y="9147"/>
                    <a:pt x="1382" y="9095"/>
                    <a:pt x="1348" y="9018"/>
                  </a:cubicBezTo>
                  <a:cubicBezTo>
                    <a:pt x="1323" y="8960"/>
                    <a:pt x="1292" y="8888"/>
                    <a:pt x="1277" y="8886"/>
                  </a:cubicBezTo>
                  <a:cubicBezTo>
                    <a:pt x="1276" y="8885"/>
                    <a:pt x="1275" y="8885"/>
                    <a:pt x="1275" y="8885"/>
                  </a:cubicBezTo>
                  <a:cubicBezTo>
                    <a:pt x="1246" y="8885"/>
                    <a:pt x="1224" y="9004"/>
                    <a:pt x="1213" y="9067"/>
                  </a:cubicBezTo>
                  <a:lnTo>
                    <a:pt x="1211" y="9077"/>
                  </a:lnTo>
                  <a:cubicBezTo>
                    <a:pt x="1209" y="9089"/>
                    <a:pt x="1208" y="9092"/>
                    <a:pt x="1221" y="9131"/>
                  </a:cubicBezTo>
                  <a:cubicBezTo>
                    <a:pt x="1233" y="9168"/>
                    <a:pt x="1243" y="9212"/>
                    <a:pt x="1250" y="9256"/>
                  </a:cubicBezTo>
                  <a:cubicBezTo>
                    <a:pt x="1267" y="9359"/>
                    <a:pt x="1341" y="9359"/>
                    <a:pt x="1366" y="9359"/>
                  </a:cubicBezTo>
                  <a:cubicBezTo>
                    <a:pt x="1379" y="9359"/>
                    <a:pt x="1391" y="9379"/>
                    <a:pt x="1399" y="9411"/>
                  </a:cubicBezTo>
                  <a:cubicBezTo>
                    <a:pt x="1415" y="9486"/>
                    <a:pt x="1399" y="9614"/>
                    <a:pt x="1391" y="9658"/>
                  </a:cubicBezTo>
                  <a:cubicBezTo>
                    <a:pt x="1381" y="9720"/>
                    <a:pt x="1348" y="9756"/>
                    <a:pt x="1322" y="9764"/>
                  </a:cubicBezTo>
                  <a:cubicBezTo>
                    <a:pt x="1318" y="9765"/>
                    <a:pt x="1314" y="9765"/>
                    <a:pt x="1311" y="9765"/>
                  </a:cubicBezTo>
                  <a:cubicBezTo>
                    <a:pt x="1290" y="9765"/>
                    <a:pt x="1274" y="9746"/>
                    <a:pt x="1265" y="9712"/>
                  </a:cubicBezTo>
                  <a:cubicBezTo>
                    <a:pt x="1260" y="9695"/>
                    <a:pt x="1237" y="9692"/>
                    <a:pt x="1222" y="9690"/>
                  </a:cubicBezTo>
                  <a:cubicBezTo>
                    <a:pt x="1196" y="9688"/>
                    <a:pt x="1159" y="9685"/>
                    <a:pt x="1158" y="9594"/>
                  </a:cubicBezTo>
                  <a:cubicBezTo>
                    <a:pt x="1154" y="9560"/>
                    <a:pt x="1147" y="9529"/>
                    <a:pt x="1136" y="9506"/>
                  </a:cubicBezTo>
                  <a:cubicBezTo>
                    <a:pt x="1116" y="9462"/>
                    <a:pt x="1092" y="9438"/>
                    <a:pt x="1067" y="9438"/>
                  </a:cubicBezTo>
                  <a:cubicBezTo>
                    <a:pt x="1063" y="9438"/>
                    <a:pt x="1058" y="9439"/>
                    <a:pt x="1054" y="9440"/>
                  </a:cubicBezTo>
                  <a:cubicBezTo>
                    <a:pt x="1047" y="9443"/>
                    <a:pt x="1041" y="9444"/>
                    <a:pt x="1034" y="9444"/>
                  </a:cubicBezTo>
                  <a:cubicBezTo>
                    <a:pt x="1015" y="9444"/>
                    <a:pt x="999" y="9430"/>
                    <a:pt x="988" y="9398"/>
                  </a:cubicBezTo>
                  <a:cubicBezTo>
                    <a:pt x="971" y="9352"/>
                    <a:pt x="964" y="9278"/>
                    <a:pt x="967" y="9170"/>
                  </a:cubicBezTo>
                  <a:cubicBezTo>
                    <a:pt x="967" y="9112"/>
                    <a:pt x="960" y="9053"/>
                    <a:pt x="949" y="9006"/>
                  </a:cubicBezTo>
                  <a:cubicBezTo>
                    <a:pt x="940" y="8974"/>
                    <a:pt x="936" y="8932"/>
                    <a:pt x="935" y="8893"/>
                  </a:cubicBezTo>
                  <a:cubicBezTo>
                    <a:pt x="935" y="8873"/>
                    <a:pt x="933" y="8854"/>
                    <a:pt x="931" y="8834"/>
                  </a:cubicBezTo>
                  <a:cubicBezTo>
                    <a:pt x="925" y="8768"/>
                    <a:pt x="916" y="8669"/>
                    <a:pt x="946" y="8608"/>
                  </a:cubicBezTo>
                  <a:cubicBezTo>
                    <a:pt x="958" y="8586"/>
                    <a:pt x="956" y="8562"/>
                    <a:pt x="953" y="8496"/>
                  </a:cubicBezTo>
                  <a:cubicBezTo>
                    <a:pt x="950" y="8463"/>
                    <a:pt x="949" y="8432"/>
                    <a:pt x="949" y="8400"/>
                  </a:cubicBezTo>
                  <a:cubicBezTo>
                    <a:pt x="948" y="8375"/>
                    <a:pt x="943" y="8351"/>
                    <a:pt x="936" y="8334"/>
                  </a:cubicBezTo>
                  <a:cubicBezTo>
                    <a:pt x="917" y="8275"/>
                    <a:pt x="891" y="8238"/>
                    <a:pt x="863" y="8233"/>
                  </a:cubicBezTo>
                  <a:cubicBezTo>
                    <a:pt x="827" y="8233"/>
                    <a:pt x="814" y="8172"/>
                    <a:pt x="804" y="8128"/>
                  </a:cubicBezTo>
                  <a:cubicBezTo>
                    <a:pt x="796" y="8091"/>
                    <a:pt x="791" y="8071"/>
                    <a:pt x="779" y="8064"/>
                  </a:cubicBezTo>
                  <a:cubicBezTo>
                    <a:pt x="734" y="8032"/>
                    <a:pt x="644" y="7826"/>
                    <a:pt x="637" y="7716"/>
                  </a:cubicBezTo>
                  <a:cubicBezTo>
                    <a:pt x="636" y="7693"/>
                    <a:pt x="618" y="7672"/>
                    <a:pt x="609" y="7662"/>
                  </a:cubicBezTo>
                  <a:cubicBezTo>
                    <a:pt x="597" y="7644"/>
                    <a:pt x="585" y="7632"/>
                    <a:pt x="585" y="7593"/>
                  </a:cubicBezTo>
                  <a:cubicBezTo>
                    <a:pt x="586" y="7569"/>
                    <a:pt x="591" y="7546"/>
                    <a:pt x="599" y="7539"/>
                  </a:cubicBezTo>
                  <a:cubicBezTo>
                    <a:pt x="606" y="7530"/>
                    <a:pt x="614" y="7526"/>
                    <a:pt x="623" y="7526"/>
                  </a:cubicBezTo>
                  <a:cubicBezTo>
                    <a:pt x="653" y="7526"/>
                    <a:pt x="693" y="7578"/>
                    <a:pt x="723" y="7662"/>
                  </a:cubicBezTo>
                  <a:cubicBezTo>
                    <a:pt x="763" y="7777"/>
                    <a:pt x="821" y="7845"/>
                    <a:pt x="899" y="7878"/>
                  </a:cubicBezTo>
                  <a:cubicBezTo>
                    <a:pt x="939" y="7894"/>
                    <a:pt x="979" y="7929"/>
                    <a:pt x="1016" y="7981"/>
                  </a:cubicBezTo>
                  <a:cubicBezTo>
                    <a:pt x="1052" y="8030"/>
                    <a:pt x="1091" y="8066"/>
                    <a:pt x="1130" y="8086"/>
                  </a:cubicBezTo>
                  <a:lnTo>
                    <a:pt x="1187" y="8115"/>
                  </a:lnTo>
                  <a:cubicBezTo>
                    <a:pt x="1260" y="8152"/>
                    <a:pt x="1322" y="8184"/>
                    <a:pt x="1440" y="8233"/>
                  </a:cubicBezTo>
                  <a:cubicBezTo>
                    <a:pt x="1449" y="8237"/>
                    <a:pt x="1458" y="8238"/>
                    <a:pt x="1468" y="8238"/>
                  </a:cubicBezTo>
                  <a:cubicBezTo>
                    <a:pt x="1601" y="8238"/>
                    <a:pt x="1772" y="7874"/>
                    <a:pt x="1811" y="7760"/>
                  </a:cubicBezTo>
                  <a:cubicBezTo>
                    <a:pt x="1832" y="7698"/>
                    <a:pt x="1818" y="7573"/>
                    <a:pt x="1806" y="7473"/>
                  </a:cubicBezTo>
                  <a:cubicBezTo>
                    <a:pt x="1800" y="7428"/>
                    <a:pt x="1796" y="7384"/>
                    <a:pt x="1795" y="7337"/>
                  </a:cubicBezTo>
                  <a:cubicBezTo>
                    <a:pt x="1795" y="7318"/>
                    <a:pt x="1776" y="7296"/>
                    <a:pt x="1762" y="7278"/>
                  </a:cubicBezTo>
                  <a:cubicBezTo>
                    <a:pt x="1745" y="7257"/>
                    <a:pt x="1726" y="7234"/>
                    <a:pt x="1719" y="7188"/>
                  </a:cubicBezTo>
                  <a:cubicBezTo>
                    <a:pt x="1699" y="7090"/>
                    <a:pt x="1663" y="7026"/>
                    <a:pt x="1623" y="7023"/>
                  </a:cubicBezTo>
                  <a:cubicBezTo>
                    <a:pt x="1587" y="7023"/>
                    <a:pt x="1567" y="6962"/>
                    <a:pt x="1551" y="6911"/>
                  </a:cubicBezTo>
                  <a:cubicBezTo>
                    <a:pt x="1537" y="6871"/>
                    <a:pt x="1529" y="6847"/>
                    <a:pt x="1517" y="6847"/>
                  </a:cubicBezTo>
                  <a:cubicBezTo>
                    <a:pt x="1516" y="6847"/>
                    <a:pt x="1516" y="6847"/>
                    <a:pt x="1515" y="6847"/>
                  </a:cubicBezTo>
                  <a:cubicBezTo>
                    <a:pt x="1512" y="6848"/>
                    <a:pt x="1508" y="6848"/>
                    <a:pt x="1504" y="6848"/>
                  </a:cubicBezTo>
                  <a:cubicBezTo>
                    <a:pt x="1462" y="6848"/>
                    <a:pt x="1426" y="6780"/>
                    <a:pt x="1334" y="6602"/>
                  </a:cubicBezTo>
                  <a:lnTo>
                    <a:pt x="1311" y="6557"/>
                  </a:lnTo>
                  <a:cubicBezTo>
                    <a:pt x="1196" y="6337"/>
                    <a:pt x="1058" y="6207"/>
                    <a:pt x="1022" y="6207"/>
                  </a:cubicBezTo>
                  <a:cubicBezTo>
                    <a:pt x="1019" y="6207"/>
                    <a:pt x="1017" y="6208"/>
                    <a:pt x="1016" y="6209"/>
                  </a:cubicBezTo>
                  <a:cubicBezTo>
                    <a:pt x="1002" y="6228"/>
                    <a:pt x="987" y="6248"/>
                    <a:pt x="972" y="6248"/>
                  </a:cubicBezTo>
                  <a:cubicBezTo>
                    <a:pt x="956" y="6248"/>
                    <a:pt x="941" y="6229"/>
                    <a:pt x="927" y="6170"/>
                  </a:cubicBezTo>
                  <a:cubicBezTo>
                    <a:pt x="922" y="6150"/>
                    <a:pt x="915" y="6136"/>
                    <a:pt x="906" y="6133"/>
                  </a:cubicBezTo>
                  <a:cubicBezTo>
                    <a:pt x="903" y="6132"/>
                    <a:pt x="900" y="6131"/>
                    <a:pt x="898" y="6131"/>
                  </a:cubicBezTo>
                  <a:cubicBezTo>
                    <a:pt x="882" y="6131"/>
                    <a:pt x="867" y="6148"/>
                    <a:pt x="854" y="6175"/>
                  </a:cubicBezTo>
                  <a:cubicBezTo>
                    <a:pt x="844" y="6197"/>
                    <a:pt x="834" y="6204"/>
                    <a:pt x="824" y="6204"/>
                  </a:cubicBezTo>
                  <a:cubicBezTo>
                    <a:pt x="811" y="6204"/>
                    <a:pt x="800" y="6193"/>
                    <a:pt x="789" y="6183"/>
                  </a:cubicBezTo>
                  <a:cubicBezTo>
                    <a:pt x="775" y="6165"/>
                    <a:pt x="760" y="6156"/>
                    <a:pt x="744" y="6156"/>
                  </a:cubicBezTo>
                  <a:cubicBezTo>
                    <a:pt x="738" y="6156"/>
                    <a:pt x="732" y="6157"/>
                    <a:pt x="726" y="6160"/>
                  </a:cubicBezTo>
                  <a:cubicBezTo>
                    <a:pt x="716" y="6167"/>
                    <a:pt x="707" y="6170"/>
                    <a:pt x="698" y="6170"/>
                  </a:cubicBezTo>
                  <a:cubicBezTo>
                    <a:pt x="667" y="6170"/>
                    <a:pt x="644" y="6130"/>
                    <a:pt x="634" y="6082"/>
                  </a:cubicBezTo>
                  <a:cubicBezTo>
                    <a:pt x="626" y="6045"/>
                    <a:pt x="627" y="5996"/>
                    <a:pt x="636" y="5962"/>
                  </a:cubicBezTo>
                  <a:cubicBezTo>
                    <a:pt x="647" y="5925"/>
                    <a:pt x="668" y="5920"/>
                    <a:pt x="693" y="5915"/>
                  </a:cubicBezTo>
                  <a:cubicBezTo>
                    <a:pt x="705" y="5915"/>
                    <a:pt x="716" y="5910"/>
                    <a:pt x="727" y="5902"/>
                  </a:cubicBezTo>
                  <a:lnTo>
                    <a:pt x="721" y="5902"/>
                  </a:lnTo>
                  <a:cubicBezTo>
                    <a:pt x="696" y="5900"/>
                    <a:pt x="673" y="5876"/>
                    <a:pt x="653" y="5836"/>
                  </a:cubicBezTo>
                  <a:cubicBezTo>
                    <a:pt x="638" y="5806"/>
                    <a:pt x="624" y="5792"/>
                    <a:pt x="613" y="5792"/>
                  </a:cubicBezTo>
                  <a:cubicBezTo>
                    <a:pt x="610" y="5792"/>
                    <a:pt x="607" y="5792"/>
                    <a:pt x="604" y="5794"/>
                  </a:cubicBezTo>
                  <a:cubicBezTo>
                    <a:pt x="594" y="5807"/>
                    <a:pt x="586" y="5834"/>
                    <a:pt x="582" y="5866"/>
                  </a:cubicBezTo>
                  <a:cubicBezTo>
                    <a:pt x="577" y="5905"/>
                    <a:pt x="565" y="5934"/>
                    <a:pt x="550" y="5944"/>
                  </a:cubicBezTo>
                  <a:cubicBezTo>
                    <a:pt x="546" y="5946"/>
                    <a:pt x="542" y="5947"/>
                    <a:pt x="538" y="5947"/>
                  </a:cubicBezTo>
                  <a:cubicBezTo>
                    <a:pt x="519" y="5947"/>
                    <a:pt x="501" y="5930"/>
                    <a:pt x="486" y="5895"/>
                  </a:cubicBezTo>
                  <a:lnTo>
                    <a:pt x="486" y="5897"/>
                  </a:lnTo>
                  <a:cubicBezTo>
                    <a:pt x="486" y="5905"/>
                    <a:pt x="484" y="5912"/>
                    <a:pt x="482" y="5920"/>
                  </a:cubicBezTo>
                  <a:lnTo>
                    <a:pt x="481" y="5925"/>
                  </a:lnTo>
                  <a:cubicBezTo>
                    <a:pt x="480" y="5930"/>
                    <a:pt x="479" y="5937"/>
                    <a:pt x="477" y="5941"/>
                  </a:cubicBezTo>
                  <a:lnTo>
                    <a:pt x="475" y="5946"/>
                  </a:lnTo>
                  <a:cubicBezTo>
                    <a:pt x="475" y="5952"/>
                    <a:pt x="473" y="5957"/>
                    <a:pt x="472" y="5962"/>
                  </a:cubicBezTo>
                  <a:lnTo>
                    <a:pt x="470" y="5967"/>
                  </a:lnTo>
                  <a:cubicBezTo>
                    <a:pt x="468" y="5972"/>
                    <a:pt x="466" y="5977"/>
                    <a:pt x="463" y="5981"/>
                  </a:cubicBezTo>
                  <a:cubicBezTo>
                    <a:pt x="453" y="6000"/>
                    <a:pt x="440" y="6009"/>
                    <a:pt x="428" y="6009"/>
                  </a:cubicBezTo>
                  <a:cubicBezTo>
                    <a:pt x="421" y="6009"/>
                    <a:pt x="414" y="6006"/>
                    <a:pt x="407" y="6001"/>
                  </a:cubicBezTo>
                  <a:cubicBezTo>
                    <a:pt x="406" y="6000"/>
                    <a:pt x="405" y="6000"/>
                    <a:pt x="404" y="6000"/>
                  </a:cubicBezTo>
                  <a:cubicBezTo>
                    <a:pt x="393" y="6000"/>
                    <a:pt x="379" y="6031"/>
                    <a:pt x="365" y="6062"/>
                  </a:cubicBezTo>
                  <a:cubicBezTo>
                    <a:pt x="346" y="6101"/>
                    <a:pt x="325" y="6148"/>
                    <a:pt x="301" y="6148"/>
                  </a:cubicBezTo>
                  <a:cubicBezTo>
                    <a:pt x="282" y="6155"/>
                    <a:pt x="264" y="6180"/>
                    <a:pt x="251" y="6222"/>
                  </a:cubicBezTo>
                  <a:cubicBezTo>
                    <a:pt x="240" y="6251"/>
                    <a:pt x="232" y="6286"/>
                    <a:pt x="227" y="6327"/>
                  </a:cubicBezTo>
                  <a:cubicBezTo>
                    <a:pt x="226" y="6332"/>
                    <a:pt x="226" y="6335"/>
                    <a:pt x="225" y="6340"/>
                  </a:cubicBezTo>
                  <a:cubicBezTo>
                    <a:pt x="222" y="6396"/>
                    <a:pt x="206" y="6435"/>
                    <a:pt x="187" y="6443"/>
                  </a:cubicBezTo>
                  <a:lnTo>
                    <a:pt x="181" y="6447"/>
                  </a:lnTo>
                  <a:lnTo>
                    <a:pt x="175" y="6452"/>
                  </a:lnTo>
                  <a:cubicBezTo>
                    <a:pt x="175" y="6521"/>
                    <a:pt x="174" y="6599"/>
                    <a:pt x="151" y="6678"/>
                  </a:cubicBezTo>
                  <a:cubicBezTo>
                    <a:pt x="145" y="6700"/>
                    <a:pt x="144" y="6702"/>
                    <a:pt x="157" y="6763"/>
                  </a:cubicBezTo>
                  <a:cubicBezTo>
                    <a:pt x="162" y="6783"/>
                    <a:pt x="167" y="6810"/>
                    <a:pt x="173" y="6842"/>
                  </a:cubicBezTo>
                  <a:cubicBezTo>
                    <a:pt x="176" y="6857"/>
                    <a:pt x="178" y="6869"/>
                    <a:pt x="182" y="6879"/>
                  </a:cubicBezTo>
                  <a:cubicBezTo>
                    <a:pt x="193" y="6906"/>
                    <a:pt x="207" y="6923"/>
                    <a:pt x="222" y="6930"/>
                  </a:cubicBezTo>
                  <a:cubicBezTo>
                    <a:pt x="229" y="6935"/>
                    <a:pt x="236" y="6943"/>
                    <a:pt x="243" y="6950"/>
                  </a:cubicBezTo>
                  <a:cubicBezTo>
                    <a:pt x="245" y="6953"/>
                    <a:pt x="247" y="6955"/>
                    <a:pt x="249" y="6960"/>
                  </a:cubicBezTo>
                  <a:cubicBezTo>
                    <a:pt x="257" y="6972"/>
                    <a:pt x="351" y="7173"/>
                    <a:pt x="351" y="7283"/>
                  </a:cubicBezTo>
                  <a:cubicBezTo>
                    <a:pt x="351" y="7384"/>
                    <a:pt x="279" y="7571"/>
                    <a:pt x="261" y="7605"/>
                  </a:cubicBezTo>
                  <a:cubicBezTo>
                    <a:pt x="245" y="7637"/>
                    <a:pt x="232" y="7684"/>
                    <a:pt x="226" y="7737"/>
                  </a:cubicBezTo>
                  <a:cubicBezTo>
                    <a:pt x="225" y="7747"/>
                    <a:pt x="225" y="7757"/>
                    <a:pt x="227" y="7767"/>
                  </a:cubicBezTo>
                  <a:lnTo>
                    <a:pt x="232" y="7789"/>
                  </a:lnTo>
                  <a:lnTo>
                    <a:pt x="242" y="7833"/>
                  </a:lnTo>
                  <a:cubicBezTo>
                    <a:pt x="269" y="7948"/>
                    <a:pt x="318" y="8167"/>
                    <a:pt x="353" y="8348"/>
                  </a:cubicBezTo>
                  <a:cubicBezTo>
                    <a:pt x="369" y="8434"/>
                    <a:pt x="374" y="8486"/>
                    <a:pt x="368" y="8525"/>
                  </a:cubicBezTo>
                  <a:cubicBezTo>
                    <a:pt x="362" y="8557"/>
                    <a:pt x="351" y="8576"/>
                    <a:pt x="339" y="8581"/>
                  </a:cubicBezTo>
                  <a:lnTo>
                    <a:pt x="335" y="8586"/>
                  </a:lnTo>
                  <a:cubicBezTo>
                    <a:pt x="325" y="8589"/>
                    <a:pt x="316" y="8604"/>
                    <a:pt x="308" y="8625"/>
                  </a:cubicBezTo>
                  <a:cubicBezTo>
                    <a:pt x="304" y="8643"/>
                    <a:pt x="301" y="8665"/>
                    <a:pt x="302" y="8687"/>
                  </a:cubicBezTo>
                  <a:cubicBezTo>
                    <a:pt x="305" y="8731"/>
                    <a:pt x="311" y="8772"/>
                    <a:pt x="319" y="8810"/>
                  </a:cubicBezTo>
                  <a:cubicBezTo>
                    <a:pt x="323" y="8831"/>
                    <a:pt x="328" y="8854"/>
                    <a:pt x="330" y="8878"/>
                  </a:cubicBezTo>
                  <a:cubicBezTo>
                    <a:pt x="339" y="8955"/>
                    <a:pt x="316" y="8986"/>
                    <a:pt x="306" y="8999"/>
                  </a:cubicBezTo>
                  <a:lnTo>
                    <a:pt x="303" y="9004"/>
                  </a:lnTo>
                  <a:cubicBezTo>
                    <a:pt x="311" y="9013"/>
                    <a:pt x="318" y="9025"/>
                    <a:pt x="327" y="9033"/>
                  </a:cubicBezTo>
                  <a:cubicBezTo>
                    <a:pt x="346" y="9055"/>
                    <a:pt x="362" y="9074"/>
                    <a:pt x="367" y="9119"/>
                  </a:cubicBezTo>
                  <a:cubicBezTo>
                    <a:pt x="367" y="9124"/>
                    <a:pt x="367" y="9128"/>
                    <a:pt x="367" y="9133"/>
                  </a:cubicBezTo>
                  <a:cubicBezTo>
                    <a:pt x="367" y="9166"/>
                    <a:pt x="362" y="9195"/>
                    <a:pt x="353" y="9217"/>
                  </a:cubicBezTo>
                  <a:cubicBezTo>
                    <a:pt x="348" y="9231"/>
                    <a:pt x="344" y="9251"/>
                    <a:pt x="342" y="9273"/>
                  </a:cubicBezTo>
                  <a:cubicBezTo>
                    <a:pt x="342" y="9276"/>
                    <a:pt x="342" y="9278"/>
                    <a:pt x="342" y="9280"/>
                  </a:cubicBezTo>
                  <a:cubicBezTo>
                    <a:pt x="343" y="9288"/>
                    <a:pt x="344" y="9293"/>
                    <a:pt x="345" y="9298"/>
                  </a:cubicBezTo>
                  <a:cubicBezTo>
                    <a:pt x="352" y="9327"/>
                    <a:pt x="362" y="9349"/>
                    <a:pt x="373" y="9364"/>
                  </a:cubicBezTo>
                  <a:cubicBezTo>
                    <a:pt x="392" y="9396"/>
                    <a:pt x="414" y="9433"/>
                    <a:pt x="418" y="9521"/>
                  </a:cubicBezTo>
                  <a:cubicBezTo>
                    <a:pt x="419" y="9543"/>
                    <a:pt x="418" y="9565"/>
                    <a:pt x="414" y="9582"/>
                  </a:cubicBezTo>
                  <a:cubicBezTo>
                    <a:pt x="405" y="9636"/>
                    <a:pt x="382" y="9666"/>
                    <a:pt x="364" y="9690"/>
                  </a:cubicBezTo>
                  <a:cubicBezTo>
                    <a:pt x="356" y="9697"/>
                    <a:pt x="350" y="9710"/>
                    <a:pt x="343" y="9720"/>
                  </a:cubicBezTo>
                  <a:cubicBezTo>
                    <a:pt x="339" y="9725"/>
                    <a:pt x="337" y="9730"/>
                    <a:pt x="335" y="9739"/>
                  </a:cubicBezTo>
                  <a:cubicBezTo>
                    <a:pt x="335" y="9739"/>
                    <a:pt x="335" y="9742"/>
                    <a:pt x="336" y="9744"/>
                  </a:cubicBezTo>
                  <a:cubicBezTo>
                    <a:pt x="342" y="9771"/>
                    <a:pt x="373" y="9825"/>
                    <a:pt x="395" y="9862"/>
                  </a:cubicBezTo>
                  <a:cubicBezTo>
                    <a:pt x="408" y="9884"/>
                    <a:pt x="423" y="9911"/>
                    <a:pt x="437" y="9936"/>
                  </a:cubicBezTo>
                  <a:cubicBezTo>
                    <a:pt x="461" y="9977"/>
                    <a:pt x="482" y="10029"/>
                    <a:pt x="500" y="10088"/>
                  </a:cubicBezTo>
                  <a:cubicBezTo>
                    <a:pt x="527" y="10176"/>
                    <a:pt x="540" y="10235"/>
                    <a:pt x="545" y="10286"/>
                  </a:cubicBezTo>
                  <a:cubicBezTo>
                    <a:pt x="546" y="10299"/>
                    <a:pt x="547" y="10313"/>
                    <a:pt x="547" y="10326"/>
                  </a:cubicBezTo>
                  <a:cubicBezTo>
                    <a:pt x="547" y="10365"/>
                    <a:pt x="544" y="10402"/>
                    <a:pt x="538" y="10439"/>
                  </a:cubicBezTo>
                  <a:cubicBezTo>
                    <a:pt x="528" y="10522"/>
                    <a:pt x="498" y="10596"/>
                    <a:pt x="463" y="10669"/>
                  </a:cubicBezTo>
                  <a:cubicBezTo>
                    <a:pt x="456" y="10686"/>
                    <a:pt x="447" y="10704"/>
                    <a:pt x="439" y="10720"/>
                  </a:cubicBezTo>
                  <a:cubicBezTo>
                    <a:pt x="417" y="10765"/>
                    <a:pt x="396" y="10812"/>
                    <a:pt x="376" y="10863"/>
                  </a:cubicBezTo>
                  <a:cubicBezTo>
                    <a:pt x="362" y="10895"/>
                    <a:pt x="351" y="10936"/>
                    <a:pt x="342" y="10985"/>
                  </a:cubicBezTo>
                  <a:cubicBezTo>
                    <a:pt x="330" y="11057"/>
                    <a:pt x="312" y="11118"/>
                    <a:pt x="290" y="11165"/>
                  </a:cubicBezTo>
                  <a:cubicBezTo>
                    <a:pt x="266" y="11216"/>
                    <a:pt x="242" y="11265"/>
                    <a:pt x="216" y="11307"/>
                  </a:cubicBezTo>
                  <a:cubicBezTo>
                    <a:pt x="190" y="11351"/>
                    <a:pt x="165" y="11397"/>
                    <a:pt x="142" y="11451"/>
                  </a:cubicBezTo>
                  <a:cubicBezTo>
                    <a:pt x="140" y="11459"/>
                    <a:pt x="137" y="11466"/>
                    <a:pt x="135" y="11474"/>
                  </a:cubicBezTo>
                  <a:cubicBezTo>
                    <a:pt x="132" y="11481"/>
                    <a:pt x="130" y="11488"/>
                    <a:pt x="127" y="11498"/>
                  </a:cubicBezTo>
                  <a:lnTo>
                    <a:pt x="119" y="11523"/>
                  </a:lnTo>
                  <a:lnTo>
                    <a:pt x="118" y="11528"/>
                  </a:lnTo>
                  <a:cubicBezTo>
                    <a:pt x="113" y="11545"/>
                    <a:pt x="107" y="11564"/>
                    <a:pt x="102" y="11587"/>
                  </a:cubicBezTo>
                  <a:lnTo>
                    <a:pt x="108" y="11577"/>
                  </a:lnTo>
                  <a:cubicBezTo>
                    <a:pt x="114" y="11568"/>
                    <a:pt x="119" y="11565"/>
                    <a:pt x="124" y="11565"/>
                  </a:cubicBezTo>
                  <a:cubicBezTo>
                    <a:pt x="148" y="11565"/>
                    <a:pt x="166" y="11648"/>
                    <a:pt x="181" y="11716"/>
                  </a:cubicBezTo>
                  <a:cubicBezTo>
                    <a:pt x="188" y="11758"/>
                    <a:pt x="198" y="11797"/>
                    <a:pt x="210" y="11832"/>
                  </a:cubicBezTo>
                  <a:cubicBezTo>
                    <a:pt x="222" y="11859"/>
                    <a:pt x="243" y="11859"/>
                    <a:pt x="263" y="11859"/>
                  </a:cubicBezTo>
                  <a:cubicBezTo>
                    <a:pt x="288" y="11859"/>
                    <a:pt x="312" y="11859"/>
                    <a:pt x="328" y="11910"/>
                  </a:cubicBezTo>
                  <a:cubicBezTo>
                    <a:pt x="341" y="11952"/>
                    <a:pt x="338" y="11987"/>
                    <a:pt x="335" y="12004"/>
                  </a:cubicBezTo>
                  <a:cubicBezTo>
                    <a:pt x="333" y="12016"/>
                    <a:pt x="327" y="12048"/>
                    <a:pt x="294" y="12048"/>
                  </a:cubicBezTo>
                  <a:cubicBezTo>
                    <a:pt x="283" y="12048"/>
                    <a:pt x="269" y="12045"/>
                    <a:pt x="250" y="12036"/>
                  </a:cubicBezTo>
                  <a:cubicBezTo>
                    <a:pt x="246" y="12034"/>
                    <a:pt x="243" y="12033"/>
                    <a:pt x="239" y="12033"/>
                  </a:cubicBezTo>
                  <a:cubicBezTo>
                    <a:pt x="224" y="12033"/>
                    <a:pt x="213" y="12049"/>
                    <a:pt x="195" y="12077"/>
                  </a:cubicBezTo>
                  <a:cubicBezTo>
                    <a:pt x="175" y="12109"/>
                    <a:pt x="153" y="12139"/>
                    <a:pt x="130" y="12158"/>
                  </a:cubicBezTo>
                  <a:cubicBezTo>
                    <a:pt x="98" y="12190"/>
                    <a:pt x="92" y="12217"/>
                    <a:pt x="85" y="12247"/>
                  </a:cubicBezTo>
                  <a:cubicBezTo>
                    <a:pt x="84" y="12254"/>
                    <a:pt x="82" y="12261"/>
                    <a:pt x="80" y="12268"/>
                  </a:cubicBezTo>
                  <a:lnTo>
                    <a:pt x="81" y="12276"/>
                  </a:lnTo>
                  <a:lnTo>
                    <a:pt x="82" y="12283"/>
                  </a:lnTo>
                  <a:lnTo>
                    <a:pt x="84" y="12296"/>
                  </a:lnTo>
                  <a:lnTo>
                    <a:pt x="85" y="12303"/>
                  </a:lnTo>
                  <a:cubicBezTo>
                    <a:pt x="85" y="12306"/>
                    <a:pt x="85" y="12310"/>
                    <a:pt x="85" y="12313"/>
                  </a:cubicBezTo>
                  <a:cubicBezTo>
                    <a:pt x="86" y="12315"/>
                    <a:pt x="85" y="12317"/>
                    <a:pt x="86" y="12320"/>
                  </a:cubicBezTo>
                  <a:cubicBezTo>
                    <a:pt x="87" y="12322"/>
                    <a:pt x="86" y="12327"/>
                    <a:pt x="87" y="12330"/>
                  </a:cubicBezTo>
                  <a:cubicBezTo>
                    <a:pt x="88" y="12335"/>
                    <a:pt x="87" y="12335"/>
                    <a:pt x="87" y="12335"/>
                  </a:cubicBezTo>
                  <a:cubicBezTo>
                    <a:pt x="87" y="12340"/>
                    <a:pt x="87" y="12345"/>
                    <a:pt x="87" y="12350"/>
                  </a:cubicBezTo>
                  <a:cubicBezTo>
                    <a:pt x="87" y="12355"/>
                    <a:pt x="87" y="12359"/>
                    <a:pt x="87" y="12364"/>
                  </a:cubicBezTo>
                  <a:lnTo>
                    <a:pt x="87" y="12369"/>
                  </a:lnTo>
                  <a:cubicBezTo>
                    <a:pt x="87" y="12369"/>
                    <a:pt x="87" y="12374"/>
                    <a:pt x="86" y="12379"/>
                  </a:cubicBezTo>
                  <a:lnTo>
                    <a:pt x="85" y="12384"/>
                  </a:lnTo>
                  <a:cubicBezTo>
                    <a:pt x="85" y="12386"/>
                    <a:pt x="85" y="12389"/>
                    <a:pt x="85" y="12391"/>
                  </a:cubicBezTo>
                  <a:lnTo>
                    <a:pt x="84" y="12396"/>
                  </a:lnTo>
                  <a:lnTo>
                    <a:pt x="83" y="12404"/>
                  </a:lnTo>
                  <a:lnTo>
                    <a:pt x="82" y="12409"/>
                  </a:lnTo>
                  <a:lnTo>
                    <a:pt x="80" y="12416"/>
                  </a:lnTo>
                  <a:lnTo>
                    <a:pt x="80" y="12418"/>
                  </a:lnTo>
                  <a:lnTo>
                    <a:pt x="78" y="12425"/>
                  </a:lnTo>
                  <a:lnTo>
                    <a:pt x="77" y="12430"/>
                  </a:lnTo>
                  <a:lnTo>
                    <a:pt x="75" y="12435"/>
                  </a:lnTo>
                  <a:lnTo>
                    <a:pt x="74" y="12440"/>
                  </a:lnTo>
                  <a:lnTo>
                    <a:pt x="72" y="12445"/>
                  </a:lnTo>
                  <a:lnTo>
                    <a:pt x="71" y="12450"/>
                  </a:lnTo>
                  <a:lnTo>
                    <a:pt x="68" y="12458"/>
                  </a:lnTo>
                  <a:lnTo>
                    <a:pt x="66" y="12467"/>
                  </a:lnTo>
                  <a:cubicBezTo>
                    <a:pt x="61" y="12479"/>
                    <a:pt x="56" y="12494"/>
                    <a:pt x="52" y="12512"/>
                  </a:cubicBezTo>
                  <a:lnTo>
                    <a:pt x="51" y="12514"/>
                  </a:lnTo>
                  <a:lnTo>
                    <a:pt x="51" y="12516"/>
                  </a:lnTo>
                  <a:cubicBezTo>
                    <a:pt x="51" y="12521"/>
                    <a:pt x="49" y="12526"/>
                    <a:pt x="48" y="12533"/>
                  </a:cubicBezTo>
                  <a:cubicBezTo>
                    <a:pt x="46" y="12548"/>
                    <a:pt x="44" y="12561"/>
                    <a:pt x="40" y="12575"/>
                  </a:cubicBezTo>
                  <a:cubicBezTo>
                    <a:pt x="34" y="12605"/>
                    <a:pt x="27" y="12631"/>
                    <a:pt x="18" y="12656"/>
                  </a:cubicBezTo>
                  <a:cubicBezTo>
                    <a:pt x="10" y="12683"/>
                    <a:pt x="6" y="12695"/>
                    <a:pt x="6" y="12715"/>
                  </a:cubicBezTo>
                  <a:cubicBezTo>
                    <a:pt x="5" y="12749"/>
                    <a:pt x="6" y="12783"/>
                    <a:pt x="9" y="12816"/>
                  </a:cubicBezTo>
                  <a:cubicBezTo>
                    <a:pt x="12" y="12852"/>
                    <a:pt x="13" y="12889"/>
                    <a:pt x="15" y="12926"/>
                  </a:cubicBezTo>
                  <a:cubicBezTo>
                    <a:pt x="17" y="13009"/>
                    <a:pt x="20" y="13022"/>
                    <a:pt x="36" y="13090"/>
                  </a:cubicBezTo>
                  <a:lnTo>
                    <a:pt x="41" y="13107"/>
                  </a:lnTo>
                  <a:cubicBezTo>
                    <a:pt x="46" y="13127"/>
                    <a:pt x="50" y="13151"/>
                    <a:pt x="50" y="13176"/>
                  </a:cubicBezTo>
                  <a:cubicBezTo>
                    <a:pt x="50" y="13184"/>
                    <a:pt x="50" y="13191"/>
                    <a:pt x="49" y="13198"/>
                  </a:cubicBezTo>
                  <a:cubicBezTo>
                    <a:pt x="45" y="13242"/>
                    <a:pt x="31" y="13260"/>
                    <a:pt x="18" y="13275"/>
                  </a:cubicBezTo>
                  <a:cubicBezTo>
                    <a:pt x="13" y="13280"/>
                    <a:pt x="8" y="13287"/>
                    <a:pt x="3" y="13296"/>
                  </a:cubicBezTo>
                  <a:cubicBezTo>
                    <a:pt x="-2" y="13309"/>
                    <a:pt x="1" y="13338"/>
                    <a:pt x="3" y="13353"/>
                  </a:cubicBezTo>
                  <a:cubicBezTo>
                    <a:pt x="5" y="13365"/>
                    <a:pt x="7" y="13380"/>
                    <a:pt x="10" y="13392"/>
                  </a:cubicBezTo>
                  <a:lnTo>
                    <a:pt x="11" y="13394"/>
                  </a:lnTo>
                  <a:cubicBezTo>
                    <a:pt x="12" y="13399"/>
                    <a:pt x="13" y="13404"/>
                    <a:pt x="15" y="13409"/>
                  </a:cubicBezTo>
                  <a:lnTo>
                    <a:pt x="16" y="13417"/>
                  </a:lnTo>
                  <a:cubicBezTo>
                    <a:pt x="17" y="13422"/>
                    <a:pt x="19" y="13427"/>
                    <a:pt x="22" y="13434"/>
                  </a:cubicBezTo>
                  <a:cubicBezTo>
                    <a:pt x="46" y="13500"/>
                    <a:pt x="53" y="13605"/>
                    <a:pt x="39" y="13696"/>
                  </a:cubicBezTo>
                  <a:cubicBezTo>
                    <a:pt x="37" y="13713"/>
                    <a:pt x="47" y="13777"/>
                    <a:pt x="78" y="13865"/>
                  </a:cubicBezTo>
                  <a:cubicBezTo>
                    <a:pt x="91" y="13907"/>
                    <a:pt x="97" y="13968"/>
                    <a:pt x="101" y="14030"/>
                  </a:cubicBezTo>
                  <a:cubicBezTo>
                    <a:pt x="102" y="14059"/>
                    <a:pt x="106" y="14086"/>
                    <a:pt x="109" y="14113"/>
                  </a:cubicBezTo>
                  <a:cubicBezTo>
                    <a:pt x="110" y="14118"/>
                    <a:pt x="111" y="14123"/>
                    <a:pt x="112" y="14125"/>
                  </a:cubicBezTo>
                  <a:cubicBezTo>
                    <a:pt x="125" y="14157"/>
                    <a:pt x="137" y="14183"/>
                    <a:pt x="154" y="14183"/>
                  </a:cubicBezTo>
                  <a:cubicBezTo>
                    <a:pt x="158" y="14183"/>
                    <a:pt x="163" y="14181"/>
                    <a:pt x="168" y="14177"/>
                  </a:cubicBezTo>
                  <a:cubicBezTo>
                    <a:pt x="176" y="14171"/>
                    <a:pt x="183" y="14167"/>
                    <a:pt x="190" y="14167"/>
                  </a:cubicBezTo>
                  <a:cubicBezTo>
                    <a:pt x="216" y="14167"/>
                    <a:pt x="238" y="14209"/>
                    <a:pt x="254" y="14292"/>
                  </a:cubicBezTo>
                  <a:cubicBezTo>
                    <a:pt x="256" y="14306"/>
                    <a:pt x="259" y="14314"/>
                    <a:pt x="264" y="14314"/>
                  </a:cubicBezTo>
                  <a:cubicBezTo>
                    <a:pt x="271" y="14314"/>
                    <a:pt x="281" y="14303"/>
                    <a:pt x="301" y="14277"/>
                  </a:cubicBezTo>
                  <a:lnTo>
                    <a:pt x="304" y="14272"/>
                  </a:lnTo>
                  <a:cubicBezTo>
                    <a:pt x="311" y="14263"/>
                    <a:pt x="319" y="14259"/>
                    <a:pt x="328" y="14259"/>
                  </a:cubicBezTo>
                  <a:cubicBezTo>
                    <a:pt x="359" y="14259"/>
                    <a:pt x="398" y="14310"/>
                    <a:pt x="435" y="14366"/>
                  </a:cubicBezTo>
                  <a:lnTo>
                    <a:pt x="441" y="14375"/>
                  </a:lnTo>
                  <a:cubicBezTo>
                    <a:pt x="463" y="14405"/>
                    <a:pt x="462" y="14493"/>
                    <a:pt x="461" y="14584"/>
                  </a:cubicBezTo>
                  <a:lnTo>
                    <a:pt x="461" y="14677"/>
                  </a:lnTo>
                  <a:cubicBezTo>
                    <a:pt x="462" y="14710"/>
                    <a:pt x="461" y="14744"/>
                    <a:pt x="459" y="14778"/>
                  </a:cubicBezTo>
                  <a:cubicBezTo>
                    <a:pt x="456" y="14854"/>
                    <a:pt x="456" y="14891"/>
                    <a:pt x="469" y="14913"/>
                  </a:cubicBezTo>
                  <a:cubicBezTo>
                    <a:pt x="483" y="14942"/>
                    <a:pt x="494" y="14987"/>
                    <a:pt x="500" y="15033"/>
                  </a:cubicBezTo>
                  <a:lnTo>
                    <a:pt x="502" y="15050"/>
                  </a:lnTo>
                  <a:cubicBezTo>
                    <a:pt x="505" y="15073"/>
                    <a:pt x="509" y="15092"/>
                    <a:pt x="513" y="15112"/>
                  </a:cubicBezTo>
                  <a:cubicBezTo>
                    <a:pt x="516" y="15129"/>
                    <a:pt x="521" y="15141"/>
                    <a:pt x="528" y="15146"/>
                  </a:cubicBezTo>
                  <a:cubicBezTo>
                    <a:pt x="545" y="15168"/>
                    <a:pt x="560" y="15205"/>
                    <a:pt x="571" y="15251"/>
                  </a:cubicBezTo>
                  <a:cubicBezTo>
                    <a:pt x="575" y="15264"/>
                    <a:pt x="578" y="15279"/>
                    <a:pt x="582" y="15291"/>
                  </a:cubicBezTo>
                  <a:cubicBezTo>
                    <a:pt x="587" y="15313"/>
                    <a:pt x="593" y="15333"/>
                    <a:pt x="599" y="15349"/>
                  </a:cubicBezTo>
                  <a:cubicBezTo>
                    <a:pt x="599" y="15352"/>
                    <a:pt x="601" y="15357"/>
                    <a:pt x="603" y="15357"/>
                  </a:cubicBezTo>
                  <a:cubicBezTo>
                    <a:pt x="630" y="15377"/>
                    <a:pt x="680" y="15490"/>
                    <a:pt x="688" y="15588"/>
                  </a:cubicBezTo>
                  <a:cubicBezTo>
                    <a:pt x="697" y="15708"/>
                    <a:pt x="632" y="15791"/>
                    <a:pt x="611" y="15818"/>
                  </a:cubicBezTo>
                  <a:cubicBezTo>
                    <a:pt x="609" y="15820"/>
                    <a:pt x="606" y="15823"/>
                    <a:pt x="604" y="15825"/>
                  </a:cubicBezTo>
                  <a:cubicBezTo>
                    <a:pt x="601" y="15825"/>
                    <a:pt x="599" y="15828"/>
                    <a:pt x="596" y="15828"/>
                  </a:cubicBezTo>
                  <a:lnTo>
                    <a:pt x="588" y="15828"/>
                  </a:lnTo>
                  <a:cubicBezTo>
                    <a:pt x="576" y="15820"/>
                    <a:pt x="562" y="15808"/>
                    <a:pt x="550" y="15791"/>
                  </a:cubicBezTo>
                  <a:lnTo>
                    <a:pt x="543" y="15781"/>
                  </a:lnTo>
                  <a:cubicBezTo>
                    <a:pt x="536" y="15774"/>
                    <a:pt x="531" y="15769"/>
                    <a:pt x="524" y="15764"/>
                  </a:cubicBezTo>
                  <a:lnTo>
                    <a:pt x="522" y="15764"/>
                  </a:lnTo>
                  <a:cubicBezTo>
                    <a:pt x="516" y="15784"/>
                    <a:pt x="523" y="15843"/>
                    <a:pt x="531" y="15918"/>
                  </a:cubicBezTo>
                  <a:cubicBezTo>
                    <a:pt x="536" y="15965"/>
                    <a:pt x="542" y="16019"/>
                    <a:pt x="547" y="16080"/>
                  </a:cubicBezTo>
                  <a:cubicBezTo>
                    <a:pt x="549" y="16132"/>
                    <a:pt x="555" y="16181"/>
                    <a:pt x="564" y="16225"/>
                  </a:cubicBezTo>
                  <a:cubicBezTo>
                    <a:pt x="568" y="16243"/>
                    <a:pt x="572" y="16250"/>
                    <a:pt x="587" y="16250"/>
                  </a:cubicBezTo>
                  <a:cubicBezTo>
                    <a:pt x="599" y="16248"/>
                    <a:pt x="612" y="16230"/>
                    <a:pt x="621" y="16204"/>
                  </a:cubicBezTo>
                  <a:cubicBezTo>
                    <a:pt x="627" y="16189"/>
                    <a:pt x="634" y="16174"/>
                    <a:pt x="640" y="16162"/>
                  </a:cubicBezTo>
                  <a:cubicBezTo>
                    <a:pt x="644" y="16155"/>
                    <a:pt x="649" y="16152"/>
                    <a:pt x="653" y="16150"/>
                  </a:cubicBezTo>
                  <a:cubicBezTo>
                    <a:pt x="659" y="16146"/>
                    <a:pt x="665" y="16144"/>
                    <a:pt x="671" y="16144"/>
                  </a:cubicBezTo>
                  <a:cubicBezTo>
                    <a:pt x="677" y="16144"/>
                    <a:pt x="684" y="16146"/>
                    <a:pt x="690" y="16150"/>
                  </a:cubicBezTo>
                  <a:lnTo>
                    <a:pt x="697" y="16150"/>
                  </a:lnTo>
                  <a:cubicBezTo>
                    <a:pt x="703" y="16153"/>
                    <a:pt x="708" y="16155"/>
                    <a:pt x="714" y="16155"/>
                  </a:cubicBezTo>
                  <a:cubicBezTo>
                    <a:pt x="719" y="16155"/>
                    <a:pt x="725" y="16153"/>
                    <a:pt x="730" y="16150"/>
                  </a:cubicBezTo>
                  <a:lnTo>
                    <a:pt x="735" y="16145"/>
                  </a:lnTo>
                  <a:cubicBezTo>
                    <a:pt x="751" y="16132"/>
                    <a:pt x="768" y="16127"/>
                    <a:pt x="785" y="16127"/>
                  </a:cubicBezTo>
                  <a:cubicBezTo>
                    <a:pt x="815" y="16127"/>
                    <a:pt x="847" y="16147"/>
                    <a:pt x="859" y="16204"/>
                  </a:cubicBezTo>
                  <a:cubicBezTo>
                    <a:pt x="861" y="16213"/>
                    <a:pt x="864" y="16223"/>
                    <a:pt x="865" y="16233"/>
                  </a:cubicBezTo>
                  <a:cubicBezTo>
                    <a:pt x="876" y="16304"/>
                    <a:pt x="883" y="16382"/>
                    <a:pt x="883" y="16461"/>
                  </a:cubicBezTo>
                  <a:cubicBezTo>
                    <a:pt x="883" y="16488"/>
                    <a:pt x="882" y="16515"/>
                    <a:pt x="877" y="16537"/>
                  </a:cubicBezTo>
                  <a:cubicBezTo>
                    <a:pt x="874" y="16554"/>
                    <a:pt x="882" y="16591"/>
                    <a:pt x="891" y="16630"/>
                  </a:cubicBezTo>
                  <a:cubicBezTo>
                    <a:pt x="897" y="16655"/>
                    <a:pt x="902" y="16679"/>
                    <a:pt x="907" y="16706"/>
                  </a:cubicBezTo>
                  <a:cubicBezTo>
                    <a:pt x="912" y="16738"/>
                    <a:pt x="938" y="16738"/>
                    <a:pt x="957" y="16738"/>
                  </a:cubicBezTo>
                  <a:lnTo>
                    <a:pt x="968" y="16738"/>
                  </a:lnTo>
                  <a:cubicBezTo>
                    <a:pt x="977" y="16738"/>
                    <a:pt x="988" y="16743"/>
                    <a:pt x="996" y="16753"/>
                  </a:cubicBezTo>
                  <a:cubicBezTo>
                    <a:pt x="1015" y="16775"/>
                    <a:pt x="1045" y="16881"/>
                    <a:pt x="1059" y="16981"/>
                  </a:cubicBezTo>
                  <a:cubicBezTo>
                    <a:pt x="1060" y="16991"/>
                    <a:pt x="1061" y="16998"/>
                    <a:pt x="1062" y="17008"/>
                  </a:cubicBezTo>
                  <a:cubicBezTo>
                    <a:pt x="1064" y="17025"/>
                    <a:pt x="1065" y="17042"/>
                    <a:pt x="1066" y="17059"/>
                  </a:cubicBezTo>
                  <a:cubicBezTo>
                    <a:pt x="1066" y="17067"/>
                    <a:pt x="1066" y="17077"/>
                    <a:pt x="1066" y="17084"/>
                  </a:cubicBezTo>
                  <a:cubicBezTo>
                    <a:pt x="1065" y="17092"/>
                    <a:pt x="1065" y="17099"/>
                    <a:pt x="1064" y="17106"/>
                  </a:cubicBezTo>
                  <a:cubicBezTo>
                    <a:pt x="1062" y="17118"/>
                    <a:pt x="1064" y="17121"/>
                    <a:pt x="1064" y="17123"/>
                  </a:cubicBezTo>
                  <a:cubicBezTo>
                    <a:pt x="1069" y="17130"/>
                    <a:pt x="1074" y="17134"/>
                    <a:pt x="1080" y="17134"/>
                  </a:cubicBezTo>
                  <a:cubicBezTo>
                    <a:pt x="1084" y="17134"/>
                    <a:pt x="1088" y="17131"/>
                    <a:pt x="1092" y="17126"/>
                  </a:cubicBezTo>
                  <a:cubicBezTo>
                    <a:pt x="1098" y="17119"/>
                    <a:pt x="1103" y="17116"/>
                    <a:pt x="1108" y="17116"/>
                  </a:cubicBezTo>
                  <a:cubicBezTo>
                    <a:pt x="1125" y="17116"/>
                    <a:pt x="1141" y="17150"/>
                    <a:pt x="1156" y="17182"/>
                  </a:cubicBezTo>
                  <a:cubicBezTo>
                    <a:pt x="1161" y="17192"/>
                    <a:pt x="1166" y="17204"/>
                    <a:pt x="1172" y="17214"/>
                  </a:cubicBezTo>
                  <a:cubicBezTo>
                    <a:pt x="1177" y="17224"/>
                    <a:pt x="1183" y="17231"/>
                    <a:pt x="1189" y="17231"/>
                  </a:cubicBezTo>
                  <a:cubicBezTo>
                    <a:pt x="1201" y="17231"/>
                    <a:pt x="1213" y="17219"/>
                    <a:pt x="1222" y="17197"/>
                  </a:cubicBezTo>
                  <a:cubicBezTo>
                    <a:pt x="1238" y="17169"/>
                    <a:pt x="1261" y="17141"/>
                    <a:pt x="1281" y="17141"/>
                  </a:cubicBezTo>
                  <a:cubicBezTo>
                    <a:pt x="1286" y="17141"/>
                    <a:pt x="1290" y="17142"/>
                    <a:pt x="1294" y="17145"/>
                  </a:cubicBezTo>
                  <a:cubicBezTo>
                    <a:pt x="1297" y="17148"/>
                    <a:pt x="1299" y="17150"/>
                    <a:pt x="1302" y="17152"/>
                  </a:cubicBezTo>
                  <a:cubicBezTo>
                    <a:pt x="1309" y="17162"/>
                    <a:pt x="1315" y="17177"/>
                    <a:pt x="1318" y="17197"/>
                  </a:cubicBezTo>
                  <a:cubicBezTo>
                    <a:pt x="1324" y="17221"/>
                    <a:pt x="1331" y="17244"/>
                    <a:pt x="1338" y="17263"/>
                  </a:cubicBezTo>
                  <a:lnTo>
                    <a:pt x="1346" y="17290"/>
                  </a:lnTo>
                  <a:cubicBezTo>
                    <a:pt x="1358" y="17319"/>
                    <a:pt x="1368" y="17354"/>
                    <a:pt x="1377" y="17393"/>
                  </a:cubicBezTo>
                  <a:cubicBezTo>
                    <a:pt x="1383" y="17396"/>
                    <a:pt x="1392" y="17396"/>
                    <a:pt x="1399" y="17396"/>
                  </a:cubicBezTo>
                  <a:cubicBezTo>
                    <a:pt x="1425" y="17398"/>
                    <a:pt x="1457" y="17401"/>
                    <a:pt x="1480" y="17435"/>
                  </a:cubicBezTo>
                  <a:cubicBezTo>
                    <a:pt x="1494" y="17452"/>
                    <a:pt x="1510" y="17464"/>
                    <a:pt x="1526" y="17466"/>
                  </a:cubicBezTo>
                  <a:lnTo>
                    <a:pt x="1542" y="17474"/>
                  </a:lnTo>
                  <a:cubicBezTo>
                    <a:pt x="1559" y="17481"/>
                    <a:pt x="1576" y="17496"/>
                    <a:pt x="1592" y="17518"/>
                  </a:cubicBezTo>
                  <a:cubicBezTo>
                    <a:pt x="1600" y="17533"/>
                    <a:pt x="1609" y="17543"/>
                    <a:pt x="1617" y="17555"/>
                  </a:cubicBezTo>
                  <a:lnTo>
                    <a:pt x="1626" y="17562"/>
                  </a:lnTo>
                  <a:cubicBezTo>
                    <a:pt x="1632" y="17569"/>
                    <a:pt x="1638" y="17577"/>
                    <a:pt x="1644" y="17585"/>
                  </a:cubicBezTo>
                  <a:cubicBezTo>
                    <a:pt x="1661" y="17607"/>
                    <a:pt x="1674" y="17636"/>
                    <a:pt x="1676" y="17690"/>
                  </a:cubicBezTo>
                  <a:cubicBezTo>
                    <a:pt x="1678" y="17717"/>
                    <a:pt x="1675" y="17744"/>
                    <a:pt x="1670" y="17766"/>
                  </a:cubicBezTo>
                  <a:cubicBezTo>
                    <a:pt x="1664" y="17793"/>
                    <a:pt x="1656" y="17817"/>
                    <a:pt x="1647" y="17840"/>
                  </a:cubicBezTo>
                  <a:lnTo>
                    <a:pt x="1641" y="17855"/>
                  </a:lnTo>
                  <a:lnTo>
                    <a:pt x="1645" y="17864"/>
                  </a:lnTo>
                  <a:cubicBezTo>
                    <a:pt x="1655" y="17886"/>
                    <a:pt x="1671" y="17916"/>
                    <a:pt x="1671" y="17967"/>
                  </a:cubicBezTo>
                  <a:cubicBezTo>
                    <a:pt x="1671" y="18028"/>
                    <a:pt x="1650" y="18051"/>
                    <a:pt x="1636" y="18063"/>
                  </a:cubicBezTo>
                  <a:cubicBezTo>
                    <a:pt x="1632" y="18068"/>
                    <a:pt x="1627" y="18073"/>
                    <a:pt x="1623" y="18077"/>
                  </a:cubicBezTo>
                  <a:cubicBezTo>
                    <a:pt x="1627" y="18095"/>
                    <a:pt x="1631" y="18110"/>
                    <a:pt x="1635" y="18122"/>
                  </a:cubicBezTo>
                  <a:cubicBezTo>
                    <a:pt x="1642" y="18141"/>
                    <a:pt x="1648" y="18164"/>
                    <a:pt x="1652" y="18188"/>
                  </a:cubicBezTo>
                  <a:cubicBezTo>
                    <a:pt x="1657" y="18227"/>
                    <a:pt x="1650" y="18281"/>
                    <a:pt x="1638" y="18362"/>
                  </a:cubicBezTo>
                  <a:cubicBezTo>
                    <a:pt x="1635" y="18386"/>
                    <a:pt x="1632" y="18411"/>
                    <a:pt x="1629" y="18436"/>
                  </a:cubicBezTo>
                  <a:cubicBezTo>
                    <a:pt x="1629" y="18453"/>
                    <a:pt x="1627" y="18468"/>
                    <a:pt x="1622" y="18478"/>
                  </a:cubicBezTo>
                  <a:cubicBezTo>
                    <a:pt x="1617" y="18492"/>
                    <a:pt x="1609" y="18498"/>
                    <a:pt x="1594" y="18498"/>
                  </a:cubicBezTo>
                  <a:cubicBezTo>
                    <a:pt x="1586" y="18498"/>
                    <a:pt x="1576" y="18496"/>
                    <a:pt x="1564" y="18492"/>
                  </a:cubicBezTo>
                  <a:lnTo>
                    <a:pt x="1562" y="18492"/>
                  </a:lnTo>
                  <a:lnTo>
                    <a:pt x="1535" y="18482"/>
                  </a:lnTo>
                  <a:cubicBezTo>
                    <a:pt x="1522" y="18478"/>
                    <a:pt x="1509" y="18473"/>
                    <a:pt x="1504" y="18473"/>
                  </a:cubicBezTo>
                  <a:cubicBezTo>
                    <a:pt x="1499" y="18473"/>
                    <a:pt x="1474" y="18534"/>
                    <a:pt x="1460" y="18568"/>
                  </a:cubicBezTo>
                  <a:cubicBezTo>
                    <a:pt x="1436" y="18627"/>
                    <a:pt x="1420" y="18664"/>
                    <a:pt x="1407" y="18674"/>
                  </a:cubicBezTo>
                  <a:cubicBezTo>
                    <a:pt x="1407" y="18679"/>
                    <a:pt x="1407" y="18681"/>
                    <a:pt x="1407" y="18684"/>
                  </a:cubicBezTo>
                  <a:lnTo>
                    <a:pt x="1407" y="18700"/>
                  </a:lnTo>
                  <a:cubicBezTo>
                    <a:pt x="1407" y="18703"/>
                    <a:pt x="1407" y="18708"/>
                    <a:pt x="1408" y="18713"/>
                  </a:cubicBezTo>
                  <a:lnTo>
                    <a:pt x="1408" y="18742"/>
                  </a:lnTo>
                  <a:lnTo>
                    <a:pt x="1409" y="18752"/>
                  </a:lnTo>
                  <a:lnTo>
                    <a:pt x="1410" y="18759"/>
                  </a:lnTo>
                  <a:cubicBezTo>
                    <a:pt x="1448" y="18740"/>
                    <a:pt x="1475" y="18733"/>
                    <a:pt x="1494" y="18733"/>
                  </a:cubicBezTo>
                  <a:cubicBezTo>
                    <a:pt x="1538" y="18733"/>
                    <a:pt x="1544" y="18769"/>
                    <a:pt x="1547" y="18784"/>
                  </a:cubicBezTo>
                  <a:cubicBezTo>
                    <a:pt x="1550" y="18801"/>
                    <a:pt x="1550" y="18821"/>
                    <a:pt x="1547" y="18838"/>
                  </a:cubicBezTo>
                  <a:cubicBezTo>
                    <a:pt x="1534" y="18936"/>
                    <a:pt x="1419" y="19071"/>
                    <a:pt x="1384" y="19113"/>
                  </a:cubicBezTo>
                  <a:cubicBezTo>
                    <a:pt x="1388" y="19125"/>
                    <a:pt x="1393" y="19138"/>
                    <a:pt x="1397" y="19150"/>
                  </a:cubicBezTo>
                  <a:cubicBezTo>
                    <a:pt x="1418" y="19199"/>
                    <a:pt x="1436" y="19246"/>
                    <a:pt x="1435" y="19302"/>
                  </a:cubicBezTo>
                  <a:cubicBezTo>
                    <a:pt x="1433" y="19356"/>
                    <a:pt x="1414" y="19380"/>
                    <a:pt x="1395" y="19407"/>
                  </a:cubicBezTo>
                  <a:cubicBezTo>
                    <a:pt x="1366" y="19447"/>
                    <a:pt x="1354" y="19468"/>
                    <a:pt x="1356" y="19510"/>
                  </a:cubicBezTo>
                  <a:cubicBezTo>
                    <a:pt x="1360" y="19562"/>
                    <a:pt x="1356" y="19616"/>
                    <a:pt x="1345" y="19658"/>
                  </a:cubicBezTo>
                  <a:cubicBezTo>
                    <a:pt x="1328" y="19719"/>
                    <a:pt x="1294" y="19728"/>
                    <a:pt x="1268" y="19728"/>
                  </a:cubicBezTo>
                  <a:cubicBezTo>
                    <a:pt x="1260" y="19728"/>
                    <a:pt x="1253" y="19731"/>
                    <a:pt x="1245" y="19738"/>
                  </a:cubicBezTo>
                  <a:cubicBezTo>
                    <a:pt x="1254" y="19756"/>
                    <a:pt x="1260" y="19780"/>
                    <a:pt x="1265" y="19805"/>
                  </a:cubicBezTo>
                  <a:cubicBezTo>
                    <a:pt x="1280" y="19893"/>
                    <a:pt x="1308" y="19952"/>
                    <a:pt x="1340" y="19972"/>
                  </a:cubicBezTo>
                  <a:cubicBezTo>
                    <a:pt x="1415" y="20025"/>
                    <a:pt x="1501" y="20204"/>
                    <a:pt x="1595" y="20501"/>
                  </a:cubicBezTo>
                  <a:cubicBezTo>
                    <a:pt x="1603" y="20521"/>
                    <a:pt x="1610" y="20540"/>
                    <a:pt x="1619" y="20555"/>
                  </a:cubicBezTo>
                  <a:lnTo>
                    <a:pt x="1620" y="20553"/>
                  </a:lnTo>
                  <a:lnTo>
                    <a:pt x="1625" y="20545"/>
                  </a:lnTo>
                  <a:lnTo>
                    <a:pt x="1630" y="20538"/>
                  </a:lnTo>
                  <a:lnTo>
                    <a:pt x="1634" y="20531"/>
                  </a:lnTo>
                  <a:lnTo>
                    <a:pt x="1638" y="20526"/>
                  </a:lnTo>
                  <a:lnTo>
                    <a:pt x="1642" y="20521"/>
                  </a:lnTo>
                  <a:lnTo>
                    <a:pt x="1646" y="20516"/>
                  </a:lnTo>
                  <a:lnTo>
                    <a:pt x="1649" y="20511"/>
                  </a:lnTo>
                  <a:lnTo>
                    <a:pt x="1652" y="20509"/>
                  </a:lnTo>
                  <a:lnTo>
                    <a:pt x="1655" y="20506"/>
                  </a:lnTo>
                  <a:lnTo>
                    <a:pt x="1657" y="20504"/>
                  </a:lnTo>
                  <a:lnTo>
                    <a:pt x="1659" y="20501"/>
                  </a:lnTo>
                  <a:lnTo>
                    <a:pt x="1662" y="20499"/>
                  </a:lnTo>
                  <a:lnTo>
                    <a:pt x="1666" y="20499"/>
                  </a:lnTo>
                  <a:cubicBezTo>
                    <a:pt x="1671" y="20496"/>
                    <a:pt x="1677" y="20496"/>
                    <a:pt x="1683" y="20496"/>
                  </a:cubicBezTo>
                  <a:cubicBezTo>
                    <a:pt x="1728" y="20496"/>
                    <a:pt x="1795" y="20559"/>
                    <a:pt x="1836" y="20641"/>
                  </a:cubicBezTo>
                  <a:cubicBezTo>
                    <a:pt x="1846" y="20663"/>
                    <a:pt x="1869" y="20669"/>
                    <a:pt x="1894" y="20669"/>
                  </a:cubicBezTo>
                  <a:cubicBezTo>
                    <a:pt x="1912" y="20669"/>
                    <a:pt x="1930" y="20666"/>
                    <a:pt x="1946" y="20663"/>
                  </a:cubicBezTo>
                  <a:cubicBezTo>
                    <a:pt x="1963" y="20661"/>
                    <a:pt x="1978" y="20659"/>
                    <a:pt x="1991" y="20659"/>
                  </a:cubicBezTo>
                  <a:cubicBezTo>
                    <a:pt x="2019" y="20659"/>
                    <a:pt x="2036" y="20668"/>
                    <a:pt x="2045" y="20702"/>
                  </a:cubicBezTo>
                  <a:cubicBezTo>
                    <a:pt x="2057" y="20747"/>
                    <a:pt x="2072" y="20784"/>
                    <a:pt x="2088" y="20813"/>
                  </a:cubicBezTo>
                  <a:cubicBezTo>
                    <a:pt x="2096" y="20828"/>
                    <a:pt x="2106" y="20835"/>
                    <a:pt x="2115" y="20838"/>
                  </a:cubicBezTo>
                  <a:cubicBezTo>
                    <a:pt x="2134" y="20838"/>
                    <a:pt x="2151" y="20879"/>
                    <a:pt x="2165" y="20918"/>
                  </a:cubicBezTo>
                  <a:cubicBezTo>
                    <a:pt x="2172" y="20936"/>
                    <a:pt x="2179" y="20953"/>
                    <a:pt x="2186" y="20965"/>
                  </a:cubicBezTo>
                  <a:lnTo>
                    <a:pt x="2188" y="20965"/>
                  </a:lnTo>
                  <a:cubicBezTo>
                    <a:pt x="2191" y="20960"/>
                    <a:pt x="2194" y="20955"/>
                    <a:pt x="2197" y="20950"/>
                  </a:cubicBezTo>
                  <a:cubicBezTo>
                    <a:pt x="2220" y="20918"/>
                    <a:pt x="2264" y="20903"/>
                    <a:pt x="2333" y="20903"/>
                  </a:cubicBezTo>
                  <a:cubicBezTo>
                    <a:pt x="2345" y="20903"/>
                    <a:pt x="2357" y="20916"/>
                    <a:pt x="2366" y="20938"/>
                  </a:cubicBezTo>
                  <a:cubicBezTo>
                    <a:pt x="2370" y="20950"/>
                    <a:pt x="2375" y="20955"/>
                    <a:pt x="2380" y="20955"/>
                  </a:cubicBezTo>
                  <a:cubicBezTo>
                    <a:pt x="2406" y="20955"/>
                    <a:pt x="2413" y="21049"/>
                    <a:pt x="2419" y="21127"/>
                  </a:cubicBezTo>
                  <a:cubicBezTo>
                    <a:pt x="2421" y="21139"/>
                    <a:pt x="2423" y="21159"/>
                    <a:pt x="2424" y="21173"/>
                  </a:cubicBezTo>
                  <a:lnTo>
                    <a:pt x="2424" y="21178"/>
                  </a:lnTo>
                  <a:cubicBezTo>
                    <a:pt x="2424" y="21183"/>
                    <a:pt x="2425" y="21186"/>
                    <a:pt x="2425" y="21191"/>
                  </a:cubicBezTo>
                  <a:lnTo>
                    <a:pt x="2425" y="21193"/>
                  </a:lnTo>
                  <a:cubicBezTo>
                    <a:pt x="2430" y="21193"/>
                    <a:pt x="2435" y="21198"/>
                    <a:pt x="2440" y="21203"/>
                  </a:cubicBezTo>
                  <a:cubicBezTo>
                    <a:pt x="2454" y="21222"/>
                    <a:pt x="2468" y="21242"/>
                    <a:pt x="2480" y="21266"/>
                  </a:cubicBezTo>
                  <a:cubicBezTo>
                    <a:pt x="2490" y="21286"/>
                    <a:pt x="2500" y="21304"/>
                    <a:pt x="2510" y="21320"/>
                  </a:cubicBezTo>
                  <a:cubicBezTo>
                    <a:pt x="2520" y="21338"/>
                    <a:pt x="2531" y="21350"/>
                    <a:pt x="2541" y="21360"/>
                  </a:cubicBezTo>
                  <a:cubicBezTo>
                    <a:pt x="2543" y="21360"/>
                    <a:pt x="2545" y="21362"/>
                    <a:pt x="2546" y="21362"/>
                  </a:cubicBezTo>
                  <a:cubicBezTo>
                    <a:pt x="2570" y="21372"/>
                    <a:pt x="2592" y="21431"/>
                    <a:pt x="2611" y="21485"/>
                  </a:cubicBezTo>
                  <a:lnTo>
                    <a:pt x="2619" y="21507"/>
                  </a:lnTo>
                  <a:cubicBezTo>
                    <a:pt x="2626" y="21529"/>
                    <a:pt x="2633" y="21549"/>
                    <a:pt x="2642" y="21568"/>
                  </a:cubicBezTo>
                  <a:cubicBezTo>
                    <a:pt x="2643" y="21566"/>
                    <a:pt x="2646" y="21566"/>
                    <a:pt x="2648" y="21566"/>
                  </a:cubicBezTo>
                  <a:lnTo>
                    <a:pt x="2649" y="21566"/>
                  </a:lnTo>
                  <a:cubicBezTo>
                    <a:pt x="2651" y="21566"/>
                    <a:pt x="2653" y="21566"/>
                    <a:pt x="2655" y="21568"/>
                  </a:cubicBezTo>
                  <a:lnTo>
                    <a:pt x="2656" y="21568"/>
                  </a:lnTo>
                  <a:cubicBezTo>
                    <a:pt x="2657" y="21568"/>
                    <a:pt x="2660" y="21571"/>
                    <a:pt x="2661" y="21573"/>
                  </a:cubicBezTo>
                  <a:lnTo>
                    <a:pt x="2662" y="21573"/>
                  </a:lnTo>
                  <a:lnTo>
                    <a:pt x="2668" y="21578"/>
                  </a:lnTo>
                  <a:lnTo>
                    <a:pt x="2669" y="21578"/>
                  </a:lnTo>
                  <a:lnTo>
                    <a:pt x="2674" y="21585"/>
                  </a:lnTo>
                  <a:cubicBezTo>
                    <a:pt x="2678" y="21588"/>
                    <a:pt x="2681" y="21595"/>
                    <a:pt x="2684" y="21598"/>
                  </a:cubicBezTo>
                  <a:lnTo>
                    <a:pt x="2687" y="21600"/>
                  </a:lnTo>
                  <a:cubicBezTo>
                    <a:pt x="2687" y="21598"/>
                    <a:pt x="2688" y="21595"/>
                    <a:pt x="2688" y="21595"/>
                  </a:cubicBezTo>
                  <a:cubicBezTo>
                    <a:pt x="2695" y="21539"/>
                    <a:pt x="2714" y="21522"/>
                    <a:pt x="2731" y="21507"/>
                  </a:cubicBezTo>
                  <a:lnTo>
                    <a:pt x="2738" y="21500"/>
                  </a:lnTo>
                  <a:lnTo>
                    <a:pt x="2740" y="21497"/>
                  </a:lnTo>
                  <a:lnTo>
                    <a:pt x="2745" y="21492"/>
                  </a:lnTo>
                  <a:lnTo>
                    <a:pt x="2747" y="21490"/>
                  </a:lnTo>
                  <a:lnTo>
                    <a:pt x="2751" y="21485"/>
                  </a:lnTo>
                  <a:lnTo>
                    <a:pt x="2753" y="21480"/>
                  </a:lnTo>
                  <a:lnTo>
                    <a:pt x="2756" y="21475"/>
                  </a:lnTo>
                  <a:lnTo>
                    <a:pt x="2758" y="21472"/>
                  </a:lnTo>
                  <a:lnTo>
                    <a:pt x="2762" y="21465"/>
                  </a:lnTo>
                  <a:lnTo>
                    <a:pt x="2763" y="21463"/>
                  </a:lnTo>
                  <a:cubicBezTo>
                    <a:pt x="2765" y="21458"/>
                    <a:pt x="2766" y="21456"/>
                    <a:pt x="2767" y="21451"/>
                  </a:cubicBezTo>
                  <a:lnTo>
                    <a:pt x="2768" y="21448"/>
                  </a:lnTo>
                  <a:cubicBezTo>
                    <a:pt x="2768" y="21443"/>
                    <a:pt x="2769" y="21441"/>
                    <a:pt x="2770" y="21438"/>
                  </a:cubicBezTo>
                  <a:cubicBezTo>
                    <a:pt x="2673" y="21095"/>
                    <a:pt x="2618" y="20872"/>
                    <a:pt x="2620" y="20759"/>
                  </a:cubicBezTo>
                  <a:cubicBezTo>
                    <a:pt x="2621" y="20720"/>
                    <a:pt x="2622" y="20686"/>
                    <a:pt x="2624" y="20651"/>
                  </a:cubicBezTo>
                  <a:cubicBezTo>
                    <a:pt x="2631" y="20514"/>
                    <a:pt x="2635" y="20425"/>
                    <a:pt x="2575" y="20276"/>
                  </a:cubicBezTo>
                  <a:cubicBezTo>
                    <a:pt x="2550" y="20214"/>
                    <a:pt x="2537" y="20153"/>
                    <a:pt x="2536" y="20086"/>
                  </a:cubicBezTo>
                  <a:cubicBezTo>
                    <a:pt x="2534" y="19979"/>
                    <a:pt x="2565" y="19888"/>
                    <a:pt x="2598" y="19790"/>
                  </a:cubicBezTo>
                  <a:cubicBezTo>
                    <a:pt x="2612" y="19748"/>
                    <a:pt x="2626" y="19704"/>
                    <a:pt x="2639" y="19658"/>
                  </a:cubicBezTo>
                  <a:cubicBezTo>
                    <a:pt x="2675" y="19525"/>
                    <a:pt x="2734" y="19444"/>
                    <a:pt x="2791" y="19365"/>
                  </a:cubicBezTo>
                  <a:cubicBezTo>
                    <a:pt x="2814" y="19334"/>
                    <a:pt x="2837" y="19304"/>
                    <a:pt x="2858" y="19270"/>
                  </a:cubicBezTo>
                  <a:cubicBezTo>
                    <a:pt x="2851" y="19260"/>
                    <a:pt x="2844" y="19248"/>
                    <a:pt x="2837" y="19241"/>
                  </a:cubicBezTo>
                  <a:cubicBezTo>
                    <a:pt x="2832" y="19233"/>
                    <a:pt x="2827" y="19226"/>
                    <a:pt x="2823" y="19218"/>
                  </a:cubicBezTo>
                  <a:cubicBezTo>
                    <a:pt x="2790" y="19172"/>
                    <a:pt x="2774" y="19125"/>
                    <a:pt x="2776" y="19074"/>
                  </a:cubicBezTo>
                  <a:cubicBezTo>
                    <a:pt x="2776" y="19069"/>
                    <a:pt x="2776" y="19064"/>
                    <a:pt x="2777" y="19059"/>
                  </a:cubicBezTo>
                  <a:cubicBezTo>
                    <a:pt x="2780" y="19024"/>
                    <a:pt x="2791" y="18997"/>
                    <a:pt x="2810" y="18983"/>
                  </a:cubicBezTo>
                  <a:cubicBezTo>
                    <a:pt x="2814" y="18980"/>
                    <a:pt x="2818" y="18975"/>
                    <a:pt x="2821" y="18970"/>
                  </a:cubicBezTo>
                  <a:cubicBezTo>
                    <a:pt x="2821" y="18968"/>
                    <a:pt x="2822" y="18968"/>
                    <a:pt x="2822" y="18968"/>
                  </a:cubicBezTo>
                  <a:cubicBezTo>
                    <a:pt x="2823" y="18946"/>
                    <a:pt x="2797" y="18860"/>
                    <a:pt x="2785" y="18821"/>
                  </a:cubicBezTo>
                  <a:cubicBezTo>
                    <a:pt x="2770" y="18772"/>
                    <a:pt x="2757" y="18720"/>
                    <a:pt x="2746" y="18666"/>
                  </a:cubicBezTo>
                  <a:lnTo>
                    <a:pt x="2741" y="18649"/>
                  </a:lnTo>
                  <a:cubicBezTo>
                    <a:pt x="2731" y="18607"/>
                    <a:pt x="2720" y="18563"/>
                    <a:pt x="2714" y="18563"/>
                  </a:cubicBezTo>
                  <a:cubicBezTo>
                    <a:pt x="2709" y="18563"/>
                    <a:pt x="2702" y="18563"/>
                    <a:pt x="2695" y="18561"/>
                  </a:cubicBezTo>
                  <a:cubicBezTo>
                    <a:pt x="2688" y="18559"/>
                    <a:pt x="2681" y="18557"/>
                    <a:pt x="2674" y="18557"/>
                  </a:cubicBezTo>
                  <a:cubicBezTo>
                    <a:pt x="2658" y="18557"/>
                    <a:pt x="2641" y="18564"/>
                    <a:pt x="2625" y="18578"/>
                  </a:cubicBezTo>
                  <a:cubicBezTo>
                    <a:pt x="2620" y="18583"/>
                    <a:pt x="2615" y="18586"/>
                    <a:pt x="2611" y="18586"/>
                  </a:cubicBezTo>
                  <a:cubicBezTo>
                    <a:pt x="2603" y="18586"/>
                    <a:pt x="2595" y="18579"/>
                    <a:pt x="2589" y="18566"/>
                  </a:cubicBezTo>
                  <a:cubicBezTo>
                    <a:pt x="2571" y="18522"/>
                    <a:pt x="2575" y="18431"/>
                    <a:pt x="2581" y="18323"/>
                  </a:cubicBezTo>
                  <a:cubicBezTo>
                    <a:pt x="2582" y="18296"/>
                    <a:pt x="2575" y="18281"/>
                    <a:pt x="2546" y="18259"/>
                  </a:cubicBezTo>
                  <a:cubicBezTo>
                    <a:pt x="2530" y="18247"/>
                    <a:pt x="2514" y="18234"/>
                    <a:pt x="2507" y="18203"/>
                  </a:cubicBezTo>
                  <a:cubicBezTo>
                    <a:pt x="2500" y="18176"/>
                    <a:pt x="2500" y="18136"/>
                    <a:pt x="2504" y="18085"/>
                  </a:cubicBezTo>
                  <a:cubicBezTo>
                    <a:pt x="2510" y="18023"/>
                    <a:pt x="2527" y="17920"/>
                    <a:pt x="2542" y="17899"/>
                  </a:cubicBezTo>
                  <a:cubicBezTo>
                    <a:pt x="2568" y="17862"/>
                    <a:pt x="2576" y="17837"/>
                    <a:pt x="2579" y="17827"/>
                  </a:cubicBezTo>
                  <a:cubicBezTo>
                    <a:pt x="2576" y="17822"/>
                    <a:pt x="2573" y="17815"/>
                    <a:pt x="2570" y="17810"/>
                  </a:cubicBezTo>
                  <a:cubicBezTo>
                    <a:pt x="2558" y="17791"/>
                    <a:pt x="2531" y="17747"/>
                    <a:pt x="2534" y="17670"/>
                  </a:cubicBezTo>
                  <a:cubicBezTo>
                    <a:pt x="2535" y="17649"/>
                    <a:pt x="2537" y="17629"/>
                    <a:pt x="2541" y="17609"/>
                  </a:cubicBezTo>
                  <a:cubicBezTo>
                    <a:pt x="2552" y="17560"/>
                    <a:pt x="2567" y="17518"/>
                    <a:pt x="2585" y="17486"/>
                  </a:cubicBezTo>
                  <a:cubicBezTo>
                    <a:pt x="2602" y="17452"/>
                    <a:pt x="2609" y="17437"/>
                    <a:pt x="2609" y="17396"/>
                  </a:cubicBezTo>
                  <a:cubicBezTo>
                    <a:pt x="2609" y="17376"/>
                    <a:pt x="2610" y="17354"/>
                    <a:pt x="2612" y="17334"/>
                  </a:cubicBezTo>
                  <a:cubicBezTo>
                    <a:pt x="2617" y="17278"/>
                    <a:pt x="2629" y="17229"/>
                    <a:pt x="2647" y="17199"/>
                  </a:cubicBezTo>
                  <a:cubicBezTo>
                    <a:pt x="2649" y="17197"/>
                    <a:pt x="2650" y="17197"/>
                    <a:pt x="2652" y="17195"/>
                  </a:cubicBezTo>
                  <a:cubicBezTo>
                    <a:pt x="2659" y="17187"/>
                    <a:pt x="2666" y="17183"/>
                    <a:pt x="2673" y="17183"/>
                  </a:cubicBezTo>
                  <a:cubicBezTo>
                    <a:pt x="2687" y="17183"/>
                    <a:pt x="2700" y="17197"/>
                    <a:pt x="2712" y="17221"/>
                  </a:cubicBezTo>
                  <a:cubicBezTo>
                    <a:pt x="2716" y="17231"/>
                    <a:pt x="2720" y="17241"/>
                    <a:pt x="2724" y="17253"/>
                  </a:cubicBezTo>
                  <a:cubicBezTo>
                    <a:pt x="2735" y="17288"/>
                    <a:pt x="2746" y="17324"/>
                    <a:pt x="2755" y="17363"/>
                  </a:cubicBezTo>
                  <a:cubicBezTo>
                    <a:pt x="2770" y="17430"/>
                    <a:pt x="2780" y="17469"/>
                    <a:pt x="2791" y="17476"/>
                  </a:cubicBezTo>
                  <a:cubicBezTo>
                    <a:pt x="2792" y="17477"/>
                    <a:pt x="2793" y="17478"/>
                    <a:pt x="2794" y="17478"/>
                  </a:cubicBezTo>
                  <a:cubicBezTo>
                    <a:pt x="2797" y="17478"/>
                    <a:pt x="2800" y="17476"/>
                    <a:pt x="2802" y="17471"/>
                  </a:cubicBezTo>
                  <a:cubicBezTo>
                    <a:pt x="2808" y="17469"/>
                    <a:pt x="2814" y="17457"/>
                    <a:pt x="2818" y="17442"/>
                  </a:cubicBezTo>
                  <a:cubicBezTo>
                    <a:pt x="2821" y="17417"/>
                    <a:pt x="2815" y="17376"/>
                    <a:pt x="2811" y="17342"/>
                  </a:cubicBezTo>
                  <a:cubicBezTo>
                    <a:pt x="2808" y="17324"/>
                    <a:pt x="2806" y="17307"/>
                    <a:pt x="2805" y="17290"/>
                  </a:cubicBezTo>
                  <a:lnTo>
                    <a:pt x="2804" y="17280"/>
                  </a:lnTo>
                  <a:cubicBezTo>
                    <a:pt x="2800" y="17231"/>
                    <a:pt x="2794" y="17167"/>
                    <a:pt x="2806" y="17111"/>
                  </a:cubicBezTo>
                  <a:cubicBezTo>
                    <a:pt x="2817" y="17067"/>
                    <a:pt x="2834" y="17038"/>
                    <a:pt x="2852" y="17030"/>
                  </a:cubicBezTo>
                  <a:cubicBezTo>
                    <a:pt x="2864" y="17023"/>
                    <a:pt x="2875" y="16998"/>
                    <a:pt x="2879" y="16961"/>
                  </a:cubicBezTo>
                  <a:lnTo>
                    <a:pt x="2881" y="16946"/>
                  </a:lnTo>
                  <a:cubicBezTo>
                    <a:pt x="2887" y="16905"/>
                    <a:pt x="2896" y="16841"/>
                    <a:pt x="2926" y="16841"/>
                  </a:cubicBezTo>
                  <a:cubicBezTo>
                    <a:pt x="2954" y="16841"/>
                    <a:pt x="3007" y="16748"/>
                    <a:pt x="3035" y="16699"/>
                  </a:cubicBezTo>
                  <a:cubicBezTo>
                    <a:pt x="3046" y="16682"/>
                    <a:pt x="3054" y="16667"/>
                    <a:pt x="3060" y="16660"/>
                  </a:cubicBezTo>
                  <a:lnTo>
                    <a:pt x="3067" y="16650"/>
                  </a:lnTo>
                  <a:cubicBezTo>
                    <a:pt x="3089" y="16613"/>
                    <a:pt x="3114" y="16583"/>
                    <a:pt x="3140" y="16567"/>
                  </a:cubicBezTo>
                  <a:cubicBezTo>
                    <a:pt x="3144" y="16563"/>
                    <a:pt x="3148" y="16561"/>
                    <a:pt x="3153" y="16561"/>
                  </a:cubicBezTo>
                  <a:cubicBezTo>
                    <a:pt x="3160" y="16561"/>
                    <a:pt x="3168" y="16566"/>
                    <a:pt x="3175" y="16574"/>
                  </a:cubicBezTo>
                  <a:cubicBezTo>
                    <a:pt x="3180" y="16581"/>
                    <a:pt x="3184" y="16588"/>
                    <a:pt x="3189" y="16598"/>
                  </a:cubicBezTo>
                  <a:cubicBezTo>
                    <a:pt x="3196" y="16611"/>
                    <a:pt x="3202" y="16621"/>
                    <a:pt x="3210" y="16628"/>
                  </a:cubicBezTo>
                  <a:cubicBezTo>
                    <a:pt x="3211" y="16629"/>
                    <a:pt x="3212" y="16630"/>
                    <a:pt x="3213" y="16630"/>
                  </a:cubicBezTo>
                  <a:cubicBezTo>
                    <a:pt x="3214" y="16630"/>
                    <a:pt x="3214" y="16629"/>
                    <a:pt x="3215" y="16628"/>
                  </a:cubicBezTo>
                  <a:cubicBezTo>
                    <a:pt x="3218" y="16626"/>
                    <a:pt x="3221" y="16613"/>
                    <a:pt x="3224" y="16596"/>
                  </a:cubicBezTo>
                  <a:cubicBezTo>
                    <a:pt x="3233" y="16533"/>
                    <a:pt x="3254" y="16497"/>
                    <a:pt x="3282" y="16497"/>
                  </a:cubicBezTo>
                  <a:cubicBezTo>
                    <a:pt x="3284" y="16497"/>
                    <a:pt x="3287" y="16497"/>
                    <a:pt x="3289" y="16498"/>
                  </a:cubicBezTo>
                  <a:cubicBezTo>
                    <a:pt x="3295" y="16500"/>
                    <a:pt x="3301" y="16503"/>
                    <a:pt x="3307" y="16508"/>
                  </a:cubicBezTo>
                  <a:cubicBezTo>
                    <a:pt x="3326" y="16523"/>
                    <a:pt x="3343" y="16554"/>
                    <a:pt x="3347" y="16598"/>
                  </a:cubicBezTo>
                  <a:cubicBezTo>
                    <a:pt x="3355" y="16613"/>
                    <a:pt x="3386" y="16630"/>
                    <a:pt x="3407" y="16640"/>
                  </a:cubicBezTo>
                  <a:cubicBezTo>
                    <a:pt x="3431" y="16650"/>
                    <a:pt x="3455" y="16667"/>
                    <a:pt x="3477" y="16686"/>
                  </a:cubicBezTo>
                  <a:cubicBezTo>
                    <a:pt x="3483" y="16694"/>
                    <a:pt x="3489" y="16701"/>
                    <a:pt x="3494" y="16711"/>
                  </a:cubicBezTo>
                  <a:lnTo>
                    <a:pt x="3508" y="16738"/>
                  </a:lnTo>
                  <a:cubicBezTo>
                    <a:pt x="3580" y="16873"/>
                    <a:pt x="3614" y="16949"/>
                    <a:pt x="3614" y="17023"/>
                  </a:cubicBezTo>
                  <a:cubicBezTo>
                    <a:pt x="3614" y="17033"/>
                    <a:pt x="3615" y="17045"/>
                    <a:pt x="3617" y="17052"/>
                  </a:cubicBezTo>
                  <a:cubicBezTo>
                    <a:pt x="3617" y="17015"/>
                    <a:pt x="3623" y="16981"/>
                    <a:pt x="3634" y="16961"/>
                  </a:cubicBezTo>
                  <a:cubicBezTo>
                    <a:pt x="3639" y="16953"/>
                    <a:pt x="3644" y="16949"/>
                    <a:pt x="3650" y="16949"/>
                  </a:cubicBezTo>
                  <a:cubicBezTo>
                    <a:pt x="3667" y="16949"/>
                    <a:pt x="3688" y="16981"/>
                    <a:pt x="3717" y="17033"/>
                  </a:cubicBezTo>
                  <a:cubicBezTo>
                    <a:pt x="3733" y="17061"/>
                    <a:pt x="3752" y="17076"/>
                    <a:pt x="3770" y="17076"/>
                  </a:cubicBezTo>
                  <a:cubicBezTo>
                    <a:pt x="3779" y="17076"/>
                    <a:pt x="3788" y="17072"/>
                    <a:pt x="3797" y="17064"/>
                  </a:cubicBezTo>
                  <a:cubicBezTo>
                    <a:pt x="3806" y="17059"/>
                    <a:pt x="3814" y="17045"/>
                    <a:pt x="3818" y="17023"/>
                  </a:cubicBezTo>
                  <a:cubicBezTo>
                    <a:pt x="3829" y="16949"/>
                    <a:pt x="3868" y="16890"/>
                    <a:pt x="3900" y="16866"/>
                  </a:cubicBezTo>
                  <a:cubicBezTo>
                    <a:pt x="3909" y="16858"/>
                    <a:pt x="3922" y="16851"/>
                    <a:pt x="3935" y="16851"/>
                  </a:cubicBezTo>
                  <a:cubicBezTo>
                    <a:pt x="3948" y="16851"/>
                    <a:pt x="3962" y="16859"/>
                    <a:pt x="3973" y="16883"/>
                  </a:cubicBezTo>
                  <a:lnTo>
                    <a:pt x="3981" y="16905"/>
                  </a:lnTo>
                  <a:cubicBezTo>
                    <a:pt x="3993" y="16933"/>
                    <a:pt x="4000" y="16949"/>
                    <a:pt x="4006" y="16949"/>
                  </a:cubicBezTo>
                  <a:cubicBezTo>
                    <a:pt x="4012" y="16949"/>
                    <a:pt x="4018" y="16935"/>
                    <a:pt x="4028" y="16905"/>
                  </a:cubicBezTo>
                  <a:cubicBezTo>
                    <a:pt x="4049" y="16853"/>
                    <a:pt x="4075" y="16823"/>
                    <a:pt x="4103" y="16823"/>
                  </a:cubicBezTo>
                  <a:cubicBezTo>
                    <a:pt x="4105" y="16823"/>
                    <a:pt x="4107" y="16824"/>
                    <a:pt x="4109" y="16824"/>
                  </a:cubicBezTo>
                  <a:cubicBezTo>
                    <a:pt x="4114" y="16824"/>
                    <a:pt x="4119" y="16827"/>
                    <a:pt x="4124" y="16827"/>
                  </a:cubicBezTo>
                  <a:cubicBezTo>
                    <a:pt x="4129" y="16827"/>
                    <a:pt x="4132" y="16832"/>
                    <a:pt x="4135" y="16834"/>
                  </a:cubicBezTo>
                  <a:cubicBezTo>
                    <a:pt x="4161" y="16851"/>
                    <a:pt x="4178" y="16888"/>
                    <a:pt x="4184" y="16939"/>
                  </a:cubicBezTo>
                  <a:cubicBezTo>
                    <a:pt x="4190" y="16981"/>
                    <a:pt x="4202" y="17010"/>
                    <a:pt x="4217" y="17015"/>
                  </a:cubicBezTo>
                  <a:cubicBezTo>
                    <a:pt x="4228" y="17024"/>
                    <a:pt x="4239" y="17028"/>
                    <a:pt x="4250" y="17028"/>
                  </a:cubicBezTo>
                  <a:cubicBezTo>
                    <a:pt x="4252" y="17028"/>
                    <a:pt x="4254" y="17028"/>
                    <a:pt x="4257" y="17028"/>
                  </a:cubicBezTo>
                  <a:cubicBezTo>
                    <a:pt x="4283" y="17028"/>
                    <a:pt x="4298" y="17084"/>
                    <a:pt x="4307" y="17121"/>
                  </a:cubicBezTo>
                  <a:cubicBezTo>
                    <a:pt x="4310" y="17131"/>
                    <a:pt x="4313" y="17141"/>
                    <a:pt x="4315" y="17150"/>
                  </a:cubicBezTo>
                  <a:cubicBezTo>
                    <a:pt x="4320" y="17131"/>
                    <a:pt x="4324" y="17106"/>
                    <a:pt x="4327" y="17082"/>
                  </a:cubicBezTo>
                  <a:cubicBezTo>
                    <a:pt x="4331" y="17035"/>
                    <a:pt x="4340" y="16959"/>
                    <a:pt x="4365" y="16959"/>
                  </a:cubicBezTo>
                  <a:cubicBezTo>
                    <a:pt x="4367" y="16959"/>
                    <a:pt x="4370" y="16960"/>
                    <a:pt x="4372" y="16961"/>
                  </a:cubicBezTo>
                  <a:cubicBezTo>
                    <a:pt x="4386" y="16974"/>
                    <a:pt x="4400" y="16991"/>
                    <a:pt x="4411" y="17018"/>
                  </a:cubicBezTo>
                  <a:lnTo>
                    <a:pt x="4418" y="17028"/>
                  </a:lnTo>
                  <a:cubicBezTo>
                    <a:pt x="4433" y="17059"/>
                    <a:pt x="4451" y="17077"/>
                    <a:pt x="4469" y="17079"/>
                  </a:cubicBezTo>
                  <a:cubicBezTo>
                    <a:pt x="4535" y="17079"/>
                    <a:pt x="4535" y="17013"/>
                    <a:pt x="4535" y="16991"/>
                  </a:cubicBezTo>
                  <a:cubicBezTo>
                    <a:pt x="4535" y="16843"/>
                    <a:pt x="4524" y="16765"/>
                    <a:pt x="4516" y="16765"/>
                  </a:cubicBezTo>
                  <a:cubicBezTo>
                    <a:pt x="4499" y="16760"/>
                    <a:pt x="4482" y="16745"/>
                    <a:pt x="4467" y="16721"/>
                  </a:cubicBezTo>
                  <a:cubicBezTo>
                    <a:pt x="4453" y="16696"/>
                    <a:pt x="4438" y="16684"/>
                    <a:pt x="4422" y="16679"/>
                  </a:cubicBezTo>
                  <a:cubicBezTo>
                    <a:pt x="4411" y="16679"/>
                    <a:pt x="4402" y="16672"/>
                    <a:pt x="4394" y="16657"/>
                  </a:cubicBezTo>
                  <a:cubicBezTo>
                    <a:pt x="4375" y="16626"/>
                    <a:pt x="4361" y="16572"/>
                    <a:pt x="4356" y="16508"/>
                  </a:cubicBezTo>
                  <a:cubicBezTo>
                    <a:pt x="4356" y="16500"/>
                    <a:pt x="4356" y="16490"/>
                    <a:pt x="4356" y="16483"/>
                  </a:cubicBezTo>
                  <a:cubicBezTo>
                    <a:pt x="4357" y="16469"/>
                    <a:pt x="4358" y="16454"/>
                    <a:pt x="4360" y="16441"/>
                  </a:cubicBezTo>
                  <a:cubicBezTo>
                    <a:pt x="4364" y="16415"/>
                    <a:pt x="4372" y="16395"/>
                    <a:pt x="4382" y="16385"/>
                  </a:cubicBezTo>
                  <a:cubicBezTo>
                    <a:pt x="4405" y="16366"/>
                    <a:pt x="4426" y="16333"/>
                    <a:pt x="4445" y="16289"/>
                  </a:cubicBezTo>
                  <a:cubicBezTo>
                    <a:pt x="4449" y="16282"/>
                    <a:pt x="4451" y="16272"/>
                    <a:pt x="4454" y="16260"/>
                  </a:cubicBezTo>
                  <a:cubicBezTo>
                    <a:pt x="4455" y="16255"/>
                    <a:pt x="4456" y="16250"/>
                    <a:pt x="4455" y="16245"/>
                  </a:cubicBezTo>
                  <a:cubicBezTo>
                    <a:pt x="4448" y="16196"/>
                    <a:pt x="4444" y="16145"/>
                    <a:pt x="4443" y="16093"/>
                  </a:cubicBezTo>
                  <a:cubicBezTo>
                    <a:pt x="4442" y="16054"/>
                    <a:pt x="4444" y="16014"/>
                    <a:pt x="4451" y="15980"/>
                  </a:cubicBezTo>
                  <a:cubicBezTo>
                    <a:pt x="4460" y="15938"/>
                    <a:pt x="4474" y="15914"/>
                    <a:pt x="4491" y="15909"/>
                  </a:cubicBezTo>
                  <a:lnTo>
                    <a:pt x="4503" y="15907"/>
                  </a:lnTo>
                  <a:cubicBezTo>
                    <a:pt x="4514" y="15902"/>
                    <a:pt x="4527" y="15899"/>
                    <a:pt x="4540" y="15897"/>
                  </a:cubicBezTo>
                  <a:cubicBezTo>
                    <a:pt x="4552" y="15894"/>
                    <a:pt x="4569" y="15892"/>
                    <a:pt x="4585" y="15887"/>
                  </a:cubicBezTo>
                  <a:lnTo>
                    <a:pt x="4599" y="15882"/>
                  </a:lnTo>
                  <a:lnTo>
                    <a:pt x="4583" y="15867"/>
                  </a:lnTo>
                  <a:cubicBezTo>
                    <a:pt x="4550" y="15835"/>
                    <a:pt x="4516" y="15804"/>
                    <a:pt x="4503" y="15740"/>
                  </a:cubicBezTo>
                  <a:cubicBezTo>
                    <a:pt x="4485" y="15652"/>
                    <a:pt x="4472" y="15413"/>
                    <a:pt x="4502" y="15357"/>
                  </a:cubicBezTo>
                  <a:cubicBezTo>
                    <a:pt x="4511" y="15342"/>
                    <a:pt x="4521" y="15335"/>
                    <a:pt x="4532" y="15335"/>
                  </a:cubicBezTo>
                  <a:cubicBezTo>
                    <a:pt x="4533" y="15335"/>
                    <a:pt x="4535" y="15335"/>
                    <a:pt x="4536" y="15335"/>
                  </a:cubicBezTo>
                  <a:cubicBezTo>
                    <a:pt x="4543" y="15335"/>
                    <a:pt x="4551" y="15338"/>
                    <a:pt x="4559" y="15340"/>
                  </a:cubicBezTo>
                  <a:cubicBezTo>
                    <a:pt x="4567" y="15342"/>
                    <a:pt x="4574" y="15344"/>
                    <a:pt x="4581" y="15344"/>
                  </a:cubicBezTo>
                  <a:cubicBezTo>
                    <a:pt x="4593" y="15344"/>
                    <a:pt x="4605" y="15340"/>
                    <a:pt x="4617" y="15333"/>
                  </a:cubicBezTo>
                  <a:cubicBezTo>
                    <a:pt x="4629" y="15326"/>
                    <a:pt x="4641" y="15321"/>
                    <a:pt x="4652" y="15321"/>
                  </a:cubicBezTo>
                  <a:cubicBezTo>
                    <a:pt x="4661" y="15321"/>
                    <a:pt x="4669" y="15324"/>
                    <a:pt x="4677" y="15328"/>
                  </a:cubicBezTo>
                  <a:cubicBezTo>
                    <a:pt x="4689" y="15330"/>
                    <a:pt x="4701" y="15333"/>
                    <a:pt x="4712" y="15333"/>
                  </a:cubicBezTo>
                  <a:cubicBezTo>
                    <a:pt x="4734" y="15333"/>
                    <a:pt x="4756" y="15324"/>
                    <a:pt x="4772" y="15289"/>
                  </a:cubicBezTo>
                  <a:cubicBezTo>
                    <a:pt x="4825" y="15173"/>
                    <a:pt x="4936" y="15161"/>
                    <a:pt x="4982" y="15161"/>
                  </a:cubicBezTo>
                  <a:cubicBezTo>
                    <a:pt x="5009" y="15161"/>
                    <a:pt x="5033" y="15132"/>
                    <a:pt x="5057" y="15099"/>
                  </a:cubicBezTo>
                  <a:cubicBezTo>
                    <a:pt x="5076" y="15073"/>
                    <a:pt x="5094" y="15055"/>
                    <a:pt x="5115" y="15043"/>
                  </a:cubicBezTo>
                  <a:cubicBezTo>
                    <a:pt x="5185" y="15014"/>
                    <a:pt x="5276" y="14972"/>
                    <a:pt x="5299" y="14945"/>
                  </a:cubicBezTo>
                  <a:cubicBezTo>
                    <a:pt x="5318" y="14928"/>
                    <a:pt x="5337" y="14913"/>
                    <a:pt x="5355" y="14903"/>
                  </a:cubicBezTo>
                  <a:cubicBezTo>
                    <a:pt x="5364" y="14898"/>
                    <a:pt x="5376" y="14891"/>
                    <a:pt x="5388" y="14881"/>
                  </a:cubicBezTo>
                  <a:lnTo>
                    <a:pt x="5409" y="14867"/>
                  </a:lnTo>
                  <a:cubicBezTo>
                    <a:pt x="5442" y="14842"/>
                    <a:pt x="5477" y="14813"/>
                    <a:pt x="5484" y="14788"/>
                  </a:cubicBezTo>
                  <a:cubicBezTo>
                    <a:pt x="5488" y="14756"/>
                    <a:pt x="5495" y="14729"/>
                    <a:pt x="5506" y="14715"/>
                  </a:cubicBezTo>
                  <a:lnTo>
                    <a:pt x="5512" y="14705"/>
                  </a:lnTo>
                  <a:cubicBezTo>
                    <a:pt x="5541" y="14663"/>
                    <a:pt x="5593" y="14631"/>
                    <a:pt x="5632" y="14631"/>
                  </a:cubicBezTo>
                  <a:cubicBezTo>
                    <a:pt x="5648" y="14631"/>
                    <a:pt x="5662" y="14636"/>
                    <a:pt x="5671" y="14648"/>
                  </a:cubicBezTo>
                  <a:cubicBezTo>
                    <a:pt x="5697" y="14682"/>
                    <a:pt x="5721" y="14700"/>
                    <a:pt x="5740" y="14700"/>
                  </a:cubicBezTo>
                  <a:cubicBezTo>
                    <a:pt x="5748" y="14700"/>
                    <a:pt x="5755" y="14696"/>
                    <a:pt x="5761" y="14690"/>
                  </a:cubicBezTo>
                  <a:cubicBezTo>
                    <a:pt x="5768" y="14682"/>
                    <a:pt x="5775" y="14678"/>
                    <a:pt x="5783" y="14678"/>
                  </a:cubicBezTo>
                  <a:cubicBezTo>
                    <a:pt x="5805" y="14678"/>
                    <a:pt x="5830" y="14710"/>
                    <a:pt x="5845" y="14749"/>
                  </a:cubicBezTo>
                  <a:cubicBezTo>
                    <a:pt x="5863" y="14793"/>
                    <a:pt x="5872" y="14844"/>
                    <a:pt x="5868" y="14893"/>
                  </a:cubicBezTo>
                  <a:cubicBezTo>
                    <a:pt x="5867" y="14930"/>
                    <a:pt x="5874" y="14977"/>
                    <a:pt x="5880" y="15021"/>
                  </a:cubicBezTo>
                  <a:cubicBezTo>
                    <a:pt x="5889" y="15065"/>
                    <a:pt x="5893" y="15112"/>
                    <a:pt x="5892" y="15163"/>
                  </a:cubicBezTo>
                  <a:cubicBezTo>
                    <a:pt x="5891" y="15197"/>
                    <a:pt x="5885" y="15232"/>
                    <a:pt x="5878" y="15259"/>
                  </a:cubicBezTo>
                  <a:cubicBezTo>
                    <a:pt x="5875" y="15266"/>
                    <a:pt x="5874" y="15274"/>
                    <a:pt x="5873" y="15284"/>
                  </a:cubicBezTo>
                  <a:lnTo>
                    <a:pt x="5873" y="15286"/>
                  </a:lnTo>
                  <a:lnTo>
                    <a:pt x="5874" y="15289"/>
                  </a:lnTo>
                  <a:cubicBezTo>
                    <a:pt x="5879" y="15296"/>
                    <a:pt x="5885" y="15301"/>
                    <a:pt x="5891" y="15301"/>
                  </a:cubicBezTo>
                  <a:cubicBezTo>
                    <a:pt x="5892" y="15301"/>
                    <a:pt x="5893" y="15301"/>
                    <a:pt x="5895" y="15300"/>
                  </a:cubicBezTo>
                  <a:cubicBezTo>
                    <a:pt x="5923" y="15300"/>
                    <a:pt x="5959" y="15266"/>
                    <a:pt x="5971" y="15230"/>
                  </a:cubicBezTo>
                  <a:cubicBezTo>
                    <a:pt x="5978" y="15203"/>
                    <a:pt x="5989" y="15188"/>
                    <a:pt x="6000" y="15188"/>
                  </a:cubicBezTo>
                  <a:cubicBezTo>
                    <a:pt x="6004" y="15188"/>
                    <a:pt x="6009" y="15190"/>
                    <a:pt x="6013" y="15195"/>
                  </a:cubicBezTo>
                  <a:cubicBezTo>
                    <a:pt x="6034" y="15225"/>
                    <a:pt x="6048" y="15286"/>
                    <a:pt x="6049" y="15352"/>
                  </a:cubicBezTo>
                  <a:cubicBezTo>
                    <a:pt x="6049" y="15357"/>
                    <a:pt x="6050" y="15362"/>
                    <a:pt x="6051" y="15364"/>
                  </a:cubicBezTo>
                  <a:cubicBezTo>
                    <a:pt x="6052" y="15367"/>
                    <a:pt x="6054" y="15369"/>
                    <a:pt x="6055" y="15372"/>
                  </a:cubicBezTo>
                  <a:cubicBezTo>
                    <a:pt x="6055" y="15340"/>
                    <a:pt x="6063" y="15310"/>
                    <a:pt x="6073" y="15298"/>
                  </a:cubicBezTo>
                  <a:cubicBezTo>
                    <a:pt x="6076" y="15296"/>
                    <a:pt x="6079" y="15296"/>
                    <a:pt x="6083" y="15293"/>
                  </a:cubicBezTo>
                  <a:lnTo>
                    <a:pt x="6087" y="15293"/>
                  </a:lnTo>
                  <a:cubicBezTo>
                    <a:pt x="6090" y="15293"/>
                    <a:pt x="6093" y="15296"/>
                    <a:pt x="6097" y="15296"/>
                  </a:cubicBezTo>
                  <a:cubicBezTo>
                    <a:pt x="6115" y="15308"/>
                    <a:pt x="6132" y="15335"/>
                    <a:pt x="6144" y="15372"/>
                  </a:cubicBezTo>
                  <a:lnTo>
                    <a:pt x="6146" y="15372"/>
                  </a:lnTo>
                  <a:cubicBezTo>
                    <a:pt x="6153" y="15369"/>
                    <a:pt x="6159" y="15367"/>
                    <a:pt x="6166" y="15362"/>
                  </a:cubicBezTo>
                  <a:cubicBezTo>
                    <a:pt x="6174" y="15355"/>
                    <a:pt x="6183" y="15349"/>
                    <a:pt x="6191" y="15349"/>
                  </a:cubicBezTo>
                  <a:cubicBezTo>
                    <a:pt x="6198" y="15349"/>
                    <a:pt x="6204" y="15354"/>
                    <a:pt x="6210" y="15367"/>
                  </a:cubicBezTo>
                  <a:cubicBezTo>
                    <a:pt x="6216" y="15382"/>
                    <a:pt x="6219" y="15403"/>
                    <a:pt x="6219" y="15428"/>
                  </a:cubicBezTo>
                  <a:cubicBezTo>
                    <a:pt x="6219" y="15485"/>
                    <a:pt x="6202" y="15524"/>
                    <a:pt x="6185" y="15563"/>
                  </a:cubicBezTo>
                  <a:cubicBezTo>
                    <a:pt x="6179" y="15575"/>
                    <a:pt x="6174" y="15590"/>
                    <a:pt x="6168" y="15605"/>
                  </a:cubicBezTo>
                  <a:cubicBezTo>
                    <a:pt x="6166" y="15609"/>
                    <a:pt x="6164" y="15617"/>
                    <a:pt x="6163" y="15627"/>
                  </a:cubicBezTo>
                  <a:cubicBezTo>
                    <a:pt x="6164" y="15629"/>
                    <a:pt x="6164" y="15632"/>
                    <a:pt x="6165" y="15634"/>
                  </a:cubicBezTo>
                  <a:lnTo>
                    <a:pt x="6166" y="15639"/>
                  </a:lnTo>
                  <a:cubicBezTo>
                    <a:pt x="6170" y="15647"/>
                    <a:pt x="6172" y="15653"/>
                    <a:pt x="6175" y="15653"/>
                  </a:cubicBezTo>
                  <a:cubicBezTo>
                    <a:pt x="6179" y="15653"/>
                    <a:pt x="6184" y="15642"/>
                    <a:pt x="6196" y="15617"/>
                  </a:cubicBezTo>
                  <a:cubicBezTo>
                    <a:pt x="6207" y="15590"/>
                    <a:pt x="6223" y="15554"/>
                    <a:pt x="6243" y="15554"/>
                  </a:cubicBezTo>
                  <a:cubicBezTo>
                    <a:pt x="6249" y="15554"/>
                    <a:pt x="6255" y="15557"/>
                    <a:pt x="6261" y="15563"/>
                  </a:cubicBezTo>
                  <a:cubicBezTo>
                    <a:pt x="6265" y="15565"/>
                    <a:pt x="6268" y="15567"/>
                    <a:pt x="6272" y="15567"/>
                  </a:cubicBezTo>
                  <a:cubicBezTo>
                    <a:pt x="6275" y="15567"/>
                    <a:pt x="6279" y="15565"/>
                    <a:pt x="6282" y="15563"/>
                  </a:cubicBezTo>
                  <a:lnTo>
                    <a:pt x="6284" y="15563"/>
                  </a:lnTo>
                  <a:lnTo>
                    <a:pt x="6287" y="15558"/>
                  </a:lnTo>
                  <a:cubicBezTo>
                    <a:pt x="6298" y="15548"/>
                    <a:pt x="6308" y="15534"/>
                    <a:pt x="6316" y="15519"/>
                  </a:cubicBezTo>
                  <a:cubicBezTo>
                    <a:pt x="6324" y="15506"/>
                    <a:pt x="6331" y="15492"/>
                    <a:pt x="6337" y="15480"/>
                  </a:cubicBezTo>
                  <a:cubicBezTo>
                    <a:pt x="6356" y="15443"/>
                    <a:pt x="6376" y="15413"/>
                    <a:pt x="6397" y="15394"/>
                  </a:cubicBezTo>
                  <a:cubicBezTo>
                    <a:pt x="6423" y="15377"/>
                    <a:pt x="6452" y="15320"/>
                    <a:pt x="6478" y="15269"/>
                  </a:cubicBezTo>
                  <a:cubicBezTo>
                    <a:pt x="6490" y="15244"/>
                    <a:pt x="6502" y="15222"/>
                    <a:pt x="6513" y="15202"/>
                  </a:cubicBezTo>
                  <a:cubicBezTo>
                    <a:pt x="6530" y="15174"/>
                    <a:pt x="6554" y="15159"/>
                    <a:pt x="6577" y="15159"/>
                  </a:cubicBezTo>
                  <a:cubicBezTo>
                    <a:pt x="6598" y="15159"/>
                    <a:pt x="6617" y="15173"/>
                    <a:pt x="6625" y="15202"/>
                  </a:cubicBezTo>
                  <a:cubicBezTo>
                    <a:pt x="6633" y="15235"/>
                    <a:pt x="6631" y="15276"/>
                    <a:pt x="6621" y="15298"/>
                  </a:cubicBezTo>
                  <a:cubicBezTo>
                    <a:pt x="6613" y="15323"/>
                    <a:pt x="6600" y="15367"/>
                    <a:pt x="6603" y="15406"/>
                  </a:cubicBezTo>
                  <a:cubicBezTo>
                    <a:pt x="6607" y="15445"/>
                    <a:pt x="6624" y="15482"/>
                    <a:pt x="6653" y="15511"/>
                  </a:cubicBezTo>
                  <a:cubicBezTo>
                    <a:pt x="6683" y="15551"/>
                    <a:pt x="6710" y="15605"/>
                    <a:pt x="6732" y="15673"/>
                  </a:cubicBezTo>
                  <a:cubicBezTo>
                    <a:pt x="6788" y="15838"/>
                    <a:pt x="6843" y="16083"/>
                    <a:pt x="6884" y="16267"/>
                  </a:cubicBezTo>
                  <a:cubicBezTo>
                    <a:pt x="6891" y="16302"/>
                    <a:pt x="6899" y="16333"/>
                    <a:pt x="6905" y="16363"/>
                  </a:cubicBezTo>
                  <a:cubicBezTo>
                    <a:pt x="6930" y="16483"/>
                    <a:pt x="6952" y="16606"/>
                    <a:pt x="6973" y="16731"/>
                  </a:cubicBezTo>
                  <a:cubicBezTo>
                    <a:pt x="6992" y="16848"/>
                    <a:pt x="7019" y="17008"/>
                    <a:pt x="7031" y="17030"/>
                  </a:cubicBezTo>
                  <a:cubicBezTo>
                    <a:pt x="7039" y="17008"/>
                    <a:pt x="7045" y="16979"/>
                    <a:pt x="7049" y="16949"/>
                  </a:cubicBezTo>
                  <a:cubicBezTo>
                    <a:pt x="7062" y="16881"/>
                    <a:pt x="7076" y="16804"/>
                    <a:pt x="7103" y="16787"/>
                  </a:cubicBezTo>
                  <a:cubicBezTo>
                    <a:pt x="7106" y="16785"/>
                    <a:pt x="7110" y="16784"/>
                    <a:pt x="7113" y="16784"/>
                  </a:cubicBezTo>
                  <a:cubicBezTo>
                    <a:pt x="7137" y="16784"/>
                    <a:pt x="7156" y="16846"/>
                    <a:pt x="7172" y="16900"/>
                  </a:cubicBezTo>
                  <a:cubicBezTo>
                    <a:pt x="7185" y="16944"/>
                    <a:pt x="7199" y="16991"/>
                    <a:pt x="7212" y="16998"/>
                  </a:cubicBezTo>
                  <a:cubicBezTo>
                    <a:pt x="7224" y="17005"/>
                    <a:pt x="7236" y="17015"/>
                    <a:pt x="7250" y="17028"/>
                  </a:cubicBezTo>
                  <a:cubicBezTo>
                    <a:pt x="7273" y="17046"/>
                    <a:pt x="7298" y="17066"/>
                    <a:pt x="7317" y="17066"/>
                  </a:cubicBezTo>
                  <a:cubicBezTo>
                    <a:pt x="7323" y="17066"/>
                    <a:pt x="7329" y="17064"/>
                    <a:pt x="7333" y="17059"/>
                  </a:cubicBezTo>
                  <a:cubicBezTo>
                    <a:pt x="7341" y="17052"/>
                    <a:pt x="7351" y="17040"/>
                    <a:pt x="7362" y="17025"/>
                  </a:cubicBezTo>
                  <a:cubicBezTo>
                    <a:pt x="7399" y="16977"/>
                    <a:pt x="7432" y="16938"/>
                    <a:pt x="7456" y="16938"/>
                  </a:cubicBezTo>
                  <a:cubicBezTo>
                    <a:pt x="7464" y="16938"/>
                    <a:pt x="7472" y="16943"/>
                    <a:pt x="7478" y="16954"/>
                  </a:cubicBezTo>
                  <a:cubicBezTo>
                    <a:pt x="7484" y="16961"/>
                    <a:pt x="7490" y="16969"/>
                    <a:pt x="7496" y="16976"/>
                  </a:cubicBezTo>
                  <a:cubicBezTo>
                    <a:pt x="7531" y="17008"/>
                    <a:pt x="7558" y="17082"/>
                    <a:pt x="7571" y="17180"/>
                  </a:cubicBezTo>
                  <a:cubicBezTo>
                    <a:pt x="7592" y="17324"/>
                    <a:pt x="7622" y="17347"/>
                    <a:pt x="7638" y="17347"/>
                  </a:cubicBezTo>
                  <a:cubicBezTo>
                    <a:pt x="7654" y="17347"/>
                    <a:pt x="7683" y="17371"/>
                    <a:pt x="7683" y="17538"/>
                  </a:cubicBezTo>
                  <a:cubicBezTo>
                    <a:pt x="7683" y="17574"/>
                    <a:pt x="7717" y="17651"/>
                    <a:pt x="7733" y="17651"/>
                  </a:cubicBezTo>
                  <a:cubicBezTo>
                    <a:pt x="7759" y="17651"/>
                    <a:pt x="7816" y="17626"/>
                    <a:pt x="7831" y="17600"/>
                  </a:cubicBezTo>
                  <a:cubicBezTo>
                    <a:pt x="7845" y="17577"/>
                    <a:pt x="7859" y="17557"/>
                    <a:pt x="7871" y="17557"/>
                  </a:cubicBezTo>
                  <a:cubicBezTo>
                    <a:pt x="7876" y="17557"/>
                    <a:pt x="7880" y="17559"/>
                    <a:pt x="7884" y="17564"/>
                  </a:cubicBezTo>
                  <a:cubicBezTo>
                    <a:pt x="7893" y="17577"/>
                    <a:pt x="7899" y="17600"/>
                    <a:pt x="7901" y="17626"/>
                  </a:cubicBezTo>
                  <a:lnTo>
                    <a:pt x="7901" y="17629"/>
                  </a:lnTo>
                  <a:cubicBezTo>
                    <a:pt x="7901" y="17631"/>
                    <a:pt x="7901" y="17639"/>
                    <a:pt x="7901" y="17644"/>
                  </a:cubicBezTo>
                  <a:cubicBezTo>
                    <a:pt x="7906" y="17688"/>
                    <a:pt x="7914" y="17729"/>
                    <a:pt x="7925" y="17761"/>
                  </a:cubicBezTo>
                  <a:cubicBezTo>
                    <a:pt x="7931" y="17781"/>
                    <a:pt x="7939" y="17798"/>
                    <a:pt x="7946" y="17808"/>
                  </a:cubicBezTo>
                  <a:lnTo>
                    <a:pt x="7957" y="17808"/>
                  </a:lnTo>
                  <a:cubicBezTo>
                    <a:pt x="7964" y="17808"/>
                    <a:pt x="7972" y="17813"/>
                    <a:pt x="7979" y="17817"/>
                  </a:cubicBezTo>
                  <a:cubicBezTo>
                    <a:pt x="7987" y="17822"/>
                    <a:pt x="7994" y="17827"/>
                    <a:pt x="8001" y="17830"/>
                  </a:cubicBezTo>
                  <a:lnTo>
                    <a:pt x="8008" y="17830"/>
                  </a:lnTo>
                  <a:lnTo>
                    <a:pt x="8008" y="17822"/>
                  </a:lnTo>
                  <a:lnTo>
                    <a:pt x="8009" y="17817"/>
                  </a:lnTo>
                  <a:lnTo>
                    <a:pt x="8010" y="17813"/>
                  </a:lnTo>
                  <a:lnTo>
                    <a:pt x="8011" y="17810"/>
                  </a:lnTo>
                  <a:lnTo>
                    <a:pt x="8012" y="17806"/>
                  </a:lnTo>
                  <a:lnTo>
                    <a:pt x="8019" y="17786"/>
                  </a:lnTo>
                  <a:lnTo>
                    <a:pt x="8021" y="17781"/>
                  </a:lnTo>
                  <a:lnTo>
                    <a:pt x="8023" y="17778"/>
                  </a:lnTo>
                  <a:lnTo>
                    <a:pt x="8026" y="17773"/>
                  </a:lnTo>
                  <a:lnTo>
                    <a:pt x="8027" y="17771"/>
                  </a:lnTo>
                  <a:lnTo>
                    <a:pt x="8031" y="17764"/>
                  </a:lnTo>
                  <a:lnTo>
                    <a:pt x="8032" y="17761"/>
                  </a:lnTo>
                  <a:lnTo>
                    <a:pt x="8037" y="17756"/>
                  </a:lnTo>
                  <a:lnTo>
                    <a:pt x="8038" y="17756"/>
                  </a:lnTo>
                  <a:lnTo>
                    <a:pt x="8044" y="17749"/>
                  </a:lnTo>
                  <a:lnTo>
                    <a:pt x="8045" y="17749"/>
                  </a:lnTo>
                  <a:cubicBezTo>
                    <a:pt x="8066" y="17729"/>
                    <a:pt x="8087" y="17714"/>
                    <a:pt x="8110" y="17705"/>
                  </a:cubicBezTo>
                  <a:cubicBezTo>
                    <a:pt x="8168" y="17675"/>
                    <a:pt x="8211" y="17624"/>
                    <a:pt x="8219" y="17572"/>
                  </a:cubicBezTo>
                  <a:cubicBezTo>
                    <a:pt x="8231" y="17496"/>
                    <a:pt x="8261" y="17466"/>
                    <a:pt x="8287" y="17440"/>
                  </a:cubicBezTo>
                  <a:cubicBezTo>
                    <a:pt x="8302" y="17425"/>
                    <a:pt x="8318" y="17410"/>
                    <a:pt x="8324" y="17391"/>
                  </a:cubicBezTo>
                  <a:cubicBezTo>
                    <a:pt x="8325" y="17386"/>
                    <a:pt x="8327" y="17381"/>
                    <a:pt x="8328" y="17376"/>
                  </a:cubicBezTo>
                  <a:cubicBezTo>
                    <a:pt x="8342" y="17347"/>
                    <a:pt x="8356" y="17319"/>
                    <a:pt x="8371" y="17300"/>
                  </a:cubicBezTo>
                  <a:cubicBezTo>
                    <a:pt x="8386" y="17278"/>
                    <a:pt x="8404" y="17253"/>
                    <a:pt x="8408" y="17231"/>
                  </a:cubicBezTo>
                  <a:cubicBezTo>
                    <a:pt x="8418" y="17175"/>
                    <a:pt x="8443" y="17160"/>
                    <a:pt x="8468" y="17143"/>
                  </a:cubicBezTo>
                  <a:cubicBezTo>
                    <a:pt x="8478" y="17138"/>
                    <a:pt x="8488" y="17131"/>
                    <a:pt x="8499" y="17116"/>
                  </a:cubicBezTo>
                  <a:cubicBezTo>
                    <a:pt x="8505" y="17074"/>
                    <a:pt x="8523" y="17052"/>
                    <a:pt x="8544" y="17042"/>
                  </a:cubicBezTo>
                  <a:cubicBezTo>
                    <a:pt x="8553" y="17038"/>
                    <a:pt x="8563" y="17035"/>
                    <a:pt x="8573" y="17035"/>
                  </a:cubicBezTo>
                  <a:cubicBezTo>
                    <a:pt x="8584" y="17035"/>
                    <a:pt x="8595" y="17038"/>
                    <a:pt x="8606" y="17045"/>
                  </a:cubicBezTo>
                  <a:lnTo>
                    <a:pt x="8611" y="17047"/>
                  </a:lnTo>
                  <a:cubicBezTo>
                    <a:pt x="8642" y="17073"/>
                    <a:pt x="8764" y="17138"/>
                    <a:pt x="8786" y="17138"/>
                  </a:cubicBezTo>
                  <a:cubicBezTo>
                    <a:pt x="8787" y="17138"/>
                    <a:pt x="8788" y="17138"/>
                    <a:pt x="8788" y="17138"/>
                  </a:cubicBezTo>
                  <a:cubicBezTo>
                    <a:pt x="8790" y="17137"/>
                    <a:pt x="8792" y="17137"/>
                    <a:pt x="8793" y="17137"/>
                  </a:cubicBezTo>
                  <a:cubicBezTo>
                    <a:pt x="8813" y="17137"/>
                    <a:pt x="8821" y="17209"/>
                    <a:pt x="8828" y="17273"/>
                  </a:cubicBezTo>
                  <a:cubicBezTo>
                    <a:pt x="8831" y="17302"/>
                    <a:pt x="8834" y="17329"/>
                    <a:pt x="8839" y="17354"/>
                  </a:cubicBezTo>
                  <a:cubicBezTo>
                    <a:pt x="8852" y="17368"/>
                    <a:pt x="8865" y="17386"/>
                    <a:pt x="8876" y="17408"/>
                  </a:cubicBezTo>
                  <a:cubicBezTo>
                    <a:pt x="8892" y="17435"/>
                    <a:pt x="8924" y="17486"/>
                    <a:pt x="8934" y="17486"/>
                  </a:cubicBezTo>
                  <a:cubicBezTo>
                    <a:pt x="8949" y="17452"/>
                    <a:pt x="8975" y="17419"/>
                    <a:pt x="9004" y="17419"/>
                  </a:cubicBezTo>
                  <a:cubicBezTo>
                    <a:pt x="9022" y="17419"/>
                    <a:pt x="9040" y="17431"/>
                    <a:pt x="9058" y="17461"/>
                  </a:cubicBezTo>
                  <a:cubicBezTo>
                    <a:pt x="9064" y="17471"/>
                    <a:pt x="9070" y="17481"/>
                    <a:pt x="9075" y="17494"/>
                  </a:cubicBezTo>
                  <a:cubicBezTo>
                    <a:pt x="9092" y="17520"/>
                    <a:pt x="9112" y="17560"/>
                    <a:pt x="9123" y="17564"/>
                  </a:cubicBezTo>
                  <a:lnTo>
                    <a:pt x="9127" y="17564"/>
                  </a:lnTo>
                  <a:cubicBezTo>
                    <a:pt x="9127" y="17564"/>
                    <a:pt x="9128" y="17564"/>
                    <a:pt x="9130" y="17557"/>
                  </a:cubicBezTo>
                  <a:cubicBezTo>
                    <a:pt x="9140" y="17504"/>
                    <a:pt x="9166" y="17471"/>
                    <a:pt x="9194" y="17445"/>
                  </a:cubicBezTo>
                  <a:lnTo>
                    <a:pt x="9206" y="17432"/>
                  </a:lnTo>
                  <a:cubicBezTo>
                    <a:pt x="9218" y="17422"/>
                    <a:pt x="9230" y="17410"/>
                    <a:pt x="9241" y="17393"/>
                  </a:cubicBezTo>
                  <a:cubicBezTo>
                    <a:pt x="9250" y="17358"/>
                    <a:pt x="9257" y="17253"/>
                    <a:pt x="9247" y="17231"/>
                  </a:cubicBezTo>
                  <a:cubicBezTo>
                    <a:pt x="9224" y="17177"/>
                    <a:pt x="9205" y="17005"/>
                    <a:pt x="9198" y="16920"/>
                  </a:cubicBezTo>
                  <a:cubicBezTo>
                    <a:pt x="9196" y="16907"/>
                    <a:pt x="9195" y="16897"/>
                    <a:pt x="9194" y="16888"/>
                  </a:cubicBezTo>
                  <a:cubicBezTo>
                    <a:pt x="9188" y="16807"/>
                    <a:pt x="9212" y="16760"/>
                    <a:pt x="9229" y="16729"/>
                  </a:cubicBezTo>
                  <a:cubicBezTo>
                    <a:pt x="9238" y="16711"/>
                    <a:pt x="9248" y="16691"/>
                    <a:pt x="9250" y="16672"/>
                  </a:cubicBezTo>
                  <a:cubicBezTo>
                    <a:pt x="9256" y="16601"/>
                    <a:pt x="9281" y="16574"/>
                    <a:pt x="9302" y="16549"/>
                  </a:cubicBezTo>
                  <a:cubicBezTo>
                    <a:pt x="9309" y="16542"/>
                    <a:pt x="9317" y="16530"/>
                    <a:pt x="9324" y="16518"/>
                  </a:cubicBezTo>
                  <a:cubicBezTo>
                    <a:pt x="9328" y="16503"/>
                    <a:pt x="9331" y="16488"/>
                    <a:pt x="9334" y="16471"/>
                  </a:cubicBezTo>
                  <a:cubicBezTo>
                    <a:pt x="9341" y="16435"/>
                    <a:pt x="9352" y="16375"/>
                    <a:pt x="9375" y="16375"/>
                  </a:cubicBezTo>
                  <a:cubicBezTo>
                    <a:pt x="9379" y="16375"/>
                    <a:pt x="9383" y="16377"/>
                    <a:pt x="9387" y="16380"/>
                  </a:cubicBezTo>
                  <a:cubicBezTo>
                    <a:pt x="9391" y="16382"/>
                    <a:pt x="9474" y="16451"/>
                    <a:pt x="9492" y="16505"/>
                  </a:cubicBezTo>
                  <a:cubicBezTo>
                    <a:pt x="9499" y="16523"/>
                    <a:pt x="9534" y="16547"/>
                    <a:pt x="9563" y="16547"/>
                  </a:cubicBezTo>
                  <a:cubicBezTo>
                    <a:pt x="9592" y="16547"/>
                    <a:pt x="9634" y="16608"/>
                    <a:pt x="9669" y="16667"/>
                  </a:cubicBezTo>
                  <a:cubicBezTo>
                    <a:pt x="9685" y="16686"/>
                    <a:pt x="9702" y="16696"/>
                    <a:pt x="9720" y="16704"/>
                  </a:cubicBezTo>
                  <a:cubicBezTo>
                    <a:pt x="9757" y="16721"/>
                    <a:pt x="9792" y="16738"/>
                    <a:pt x="9804" y="16794"/>
                  </a:cubicBezTo>
                  <a:cubicBezTo>
                    <a:pt x="9815" y="16839"/>
                    <a:pt x="9814" y="16905"/>
                    <a:pt x="9813" y="16976"/>
                  </a:cubicBezTo>
                  <a:cubicBezTo>
                    <a:pt x="9813" y="17030"/>
                    <a:pt x="9812" y="17099"/>
                    <a:pt x="9819" y="17121"/>
                  </a:cubicBezTo>
                  <a:cubicBezTo>
                    <a:pt x="9846" y="17211"/>
                    <a:pt x="9872" y="17280"/>
                    <a:pt x="9883" y="17288"/>
                  </a:cubicBezTo>
                  <a:cubicBezTo>
                    <a:pt x="9886" y="17281"/>
                    <a:pt x="9891" y="17279"/>
                    <a:pt x="9896" y="17279"/>
                  </a:cubicBezTo>
                  <a:cubicBezTo>
                    <a:pt x="9910" y="17279"/>
                    <a:pt x="9930" y="17303"/>
                    <a:pt x="9953" y="17334"/>
                  </a:cubicBezTo>
                  <a:cubicBezTo>
                    <a:pt x="9968" y="17356"/>
                    <a:pt x="9984" y="17373"/>
                    <a:pt x="10001" y="17386"/>
                  </a:cubicBezTo>
                  <a:cubicBezTo>
                    <a:pt x="10001" y="17387"/>
                    <a:pt x="10002" y="17388"/>
                    <a:pt x="10003" y="17388"/>
                  </a:cubicBezTo>
                  <a:cubicBezTo>
                    <a:pt x="10004" y="17388"/>
                    <a:pt x="10005" y="17387"/>
                    <a:pt x="10005" y="17386"/>
                  </a:cubicBezTo>
                  <a:cubicBezTo>
                    <a:pt x="10018" y="17376"/>
                    <a:pt x="10030" y="17356"/>
                    <a:pt x="10040" y="17334"/>
                  </a:cubicBezTo>
                  <a:lnTo>
                    <a:pt x="10046" y="17324"/>
                  </a:lnTo>
                  <a:cubicBezTo>
                    <a:pt x="10066" y="17285"/>
                    <a:pt x="10085" y="17251"/>
                    <a:pt x="10102" y="17251"/>
                  </a:cubicBezTo>
                  <a:cubicBezTo>
                    <a:pt x="10117" y="17246"/>
                    <a:pt x="10132" y="17239"/>
                    <a:pt x="10148" y="17231"/>
                  </a:cubicBezTo>
                  <a:cubicBezTo>
                    <a:pt x="10169" y="17216"/>
                    <a:pt x="10191" y="17209"/>
                    <a:pt x="10212" y="17204"/>
                  </a:cubicBezTo>
                  <a:cubicBezTo>
                    <a:pt x="10216" y="17204"/>
                    <a:pt x="10222" y="17204"/>
                    <a:pt x="10226" y="17206"/>
                  </a:cubicBezTo>
                  <a:cubicBezTo>
                    <a:pt x="10238" y="17214"/>
                    <a:pt x="10250" y="17221"/>
                    <a:pt x="10262" y="17234"/>
                  </a:cubicBezTo>
                  <a:lnTo>
                    <a:pt x="10268" y="17239"/>
                  </a:lnTo>
                  <a:cubicBezTo>
                    <a:pt x="10289" y="17255"/>
                    <a:pt x="10325" y="17288"/>
                    <a:pt x="10337" y="17288"/>
                  </a:cubicBezTo>
                  <a:cubicBezTo>
                    <a:pt x="10337" y="17288"/>
                    <a:pt x="10338" y="17288"/>
                    <a:pt x="10338" y="17288"/>
                  </a:cubicBezTo>
                  <a:cubicBezTo>
                    <a:pt x="10344" y="17280"/>
                    <a:pt x="10351" y="17277"/>
                    <a:pt x="10360" y="17277"/>
                  </a:cubicBezTo>
                  <a:cubicBezTo>
                    <a:pt x="10381" y="17277"/>
                    <a:pt x="10406" y="17295"/>
                    <a:pt x="10408" y="17298"/>
                  </a:cubicBezTo>
                  <a:cubicBezTo>
                    <a:pt x="10437" y="17319"/>
                    <a:pt x="10454" y="17349"/>
                    <a:pt x="10461" y="17388"/>
                  </a:cubicBezTo>
                  <a:cubicBezTo>
                    <a:pt x="10465" y="17403"/>
                    <a:pt x="10489" y="17420"/>
                    <a:pt x="10504" y="17430"/>
                  </a:cubicBezTo>
                  <a:cubicBezTo>
                    <a:pt x="10537" y="17454"/>
                    <a:pt x="10572" y="17479"/>
                    <a:pt x="10572" y="17557"/>
                  </a:cubicBezTo>
                  <a:cubicBezTo>
                    <a:pt x="10572" y="17574"/>
                    <a:pt x="10587" y="17607"/>
                    <a:pt x="10599" y="17631"/>
                  </a:cubicBezTo>
                  <a:cubicBezTo>
                    <a:pt x="10617" y="17660"/>
                    <a:pt x="10631" y="17703"/>
                    <a:pt x="10641" y="17754"/>
                  </a:cubicBezTo>
                  <a:cubicBezTo>
                    <a:pt x="10647" y="17778"/>
                    <a:pt x="10692" y="17783"/>
                    <a:pt x="10719" y="17786"/>
                  </a:cubicBezTo>
                  <a:lnTo>
                    <a:pt x="10723" y="17786"/>
                  </a:lnTo>
                  <a:cubicBezTo>
                    <a:pt x="10765" y="17791"/>
                    <a:pt x="10793" y="17796"/>
                    <a:pt x="10806" y="17827"/>
                  </a:cubicBezTo>
                  <a:cubicBezTo>
                    <a:pt x="10815" y="17840"/>
                    <a:pt x="10824" y="17847"/>
                    <a:pt x="10834" y="17850"/>
                  </a:cubicBezTo>
                  <a:cubicBezTo>
                    <a:pt x="10850" y="17855"/>
                    <a:pt x="10866" y="17857"/>
                    <a:pt x="10882" y="17857"/>
                  </a:cubicBezTo>
                  <a:cubicBezTo>
                    <a:pt x="10906" y="17857"/>
                    <a:pt x="10930" y="17851"/>
                    <a:pt x="10954" y="17840"/>
                  </a:cubicBezTo>
                  <a:cubicBezTo>
                    <a:pt x="10956" y="17840"/>
                    <a:pt x="10958" y="17837"/>
                    <a:pt x="10960" y="17837"/>
                  </a:cubicBezTo>
                  <a:cubicBezTo>
                    <a:pt x="10961" y="17830"/>
                    <a:pt x="10963" y="17822"/>
                    <a:pt x="10966" y="17817"/>
                  </a:cubicBezTo>
                  <a:cubicBezTo>
                    <a:pt x="10968" y="17813"/>
                    <a:pt x="10972" y="17808"/>
                    <a:pt x="10975" y="17803"/>
                  </a:cubicBezTo>
                  <a:cubicBezTo>
                    <a:pt x="10999" y="17783"/>
                    <a:pt x="11023" y="17768"/>
                    <a:pt x="11047" y="17761"/>
                  </a:cubicBezTo>
                  <a:cubicBezTo>
                    <a:pt x="11070" y="17749"/>
                    <a:pt x="11098" y="17737"/>
                    <a:pt x="11117" y="17722"/>
                  </a:cubicBezTo>
                  <a:cubicBezTo>
                    <a:pt x="11124" y="17719"/>
                    <a:pt x="11131" y="17712"/>
                    <a:pt x="11136" y="17703"/>
                  </a:cubicBezTo>
                  <a:cubicBezTo>
                    <a:pt x="11151" y="17670"/>
                    <a:pt x="11173" y="17660"/>
                    <a:pt x="11194" y="17651"/>
                  </a:cubicBezTo>
                  <a:cubicBezTo>
                    <a:pt x="11208" y="17644"/>
                    <a:pt x="11232" y="17634"/>
                    <a:pt x="11236" y="17619"/>
                  </a:cubicBezTo>
                  <a:cubicBezTo>
                    <a:pt x="11239" y="17545"/>
                    <a:pt x="11272" y="17499"/>
                    <a:pt x="11306" y="17452"/>
                  </a:cubicBezTo>
                  <a:cubicBezTo>
                    <a:pt x="11320" y="17432"/>
                    <a:pt x="11334" y="17410"/>
                    <a:pt x="11348" y="17386"/>
                  </a:cubicBezTo>
                  <a:cubicBezTo>
                    <a:pt x="11365" y="17347"/>
                    <a:pt x="11401" y="17331"/>
                    <a:pt x="11435" y="17331"/>
                  </a:cubicBezTo>
                  <a:cubicBezTo>
                    <a:pt x="11463" y="17331"/>
                    <a:pt x="11490" y="17342"/>
                    <a:pt x="11507" y="17358"/>
                  </a:cubicBezTo>
                  <a:cubicBezTo>
                    <a:pt x="11525" y="17376"/>
                    <a:pt x="11535" y="17398"/>
                    <a:pt x="11538" y="17432"/>
                  </a:cubicBezTo>
                  <a:cubicBezTo>
                    <a:pt x="11538" y="17432"/>
                    <a:pt x="11538" y="17435"/>
                    <a:pt x="11538" y="17435"/>
                  </a:cubicBezTo>
                  <a:cubicBezTo>
                    <a:pt x="11541" y="17442"/>
                    <a:pt x="11543" y="17450"/>
                    <a:pt x="11547" y="17452"/>
                  </a:cubicBezTo>
                  <a:cubicBezTo>
                    <a:pt x="11563" y="17472"/>
                    <a:pt x="11580" y="17482"/>
                    <a:pt x="11597" y="17482"/>
                  </a:cubicBezTo>
                  <a:cubicBezTo>
                    <a:pt x="11598" y="17482"/>
                    <a:pt x="11600" y="17482"/>
                    <a:pt x="11602" y="17481"/>
                  </a:cubicBezTo>
                  <a:cubicBezTo>
                    <a:pt x="11611" y="17481"/>
                    <a:pt x="11622" y="17476"/>
                    <a:pt x="11631" y="17469"/>
                  </a:cubicBezTo>
                  <a:cubicBezTo>
                    <a:pt x="11634" y="17466"/>
                    <a:pt x="11638" y="17464"/>
                    <a:pt x="11641" y="17461"/>
                  </a:cubicBezTo>
                  <a:lnTo>
                    <a:pt x="11644" y="17461"/>
                  </a:lnTo>
                  <a:cubicBezTo>
                    <a:pt x="11647" y="17459"/>
                    <a:pt x="11650" y="17457"/>
                    <a:pt x="11654" y="17457"/>
                  </a:cubicBezTo>
                  <a:cubicBezTo>
                    <a:pt x="11657" y="17457"/>
                    <a:pt x="11660" y="17457"/>
                    <a:pt x="11663" y="17457"/>
                  </a:cubicBezTo>
                  <a:cubicBezTo>
                    <a:pt x="11683" y="17457"/>
                    <a:pt x="11704" y="17464"/>
                    <a:pt x="11724" y="17484"/>
                  </a:cubicBezTo>
                  <a:lnTo>
                    <a:pt x="11729" y="17489"/>
                  </a:lnTo>
                  <a:cubicBezTo>
                    <a:pt x="11735" y="17494"/>
                    <a:pt x="11740" y="17501"/>
                    <a:pt x="11744" y="17506"/>
                  </a:cubicBezTo>
                  <a:lnTo>
                    <a:pt x="11753" y="17518"/>
                  </a:lnTo>
                  <a:lnTo>
                    <a:pt x="11753" y="17520"/>
                  </a:lnTo>
                  <a:lnTo>
                    <a:pt x="11755" y="17523"/>
                  </a:lnTo>
                  <a:lnTo>
                    <a:pt x="11759" y="17530"/>
                  </a:lnTo>
                  <a:lnTo>
                    <a:pt x="11761" y="17533"/>
                  </a:lnTo>
                  <a:cubicBezTo>
                    <a:pt x="11765" y="17543"/>
                    <a:pt x="11770" y="17555"/>
                    <a:pt x="11772" y="17567"/>
                  </a:cubicBezTo>
                  <a:cubicBezTo>
                    <a:pt x="11774" y="17572"/>
                    <a:pt x="11775" y="17579"/>
                    <a:pt x="11776" y="17585"/>
                  </a:cubicBezTo>
                  <a:cubicBezTo>
                    <a:pt x="11782" y="17624"/>
                    <a:pt x="11842" y="17668"/>
                    <a:pt x="11873" y="17668"/>
                  </a:cubicBezTo>
                  <a:cubicBezTo>
                    <a:pt x="11878" y="17668"/>
                    <a:pt x="11883" y="17666"/>
                    <a:pt x="11886" y="17663"/>
                  </a:cubicBezTo>
                  <a:lnTo>
                    <a:pt x="11889" y="17658"/>
                  </a:lnTo>
                  <a:cubicBezTo>
                    <a:pt x="11899" y="17646"/>
                    <a:pt x="11916" y="17616"/>
                    <a:pt x="11932" y="17587"/>
                  </a:cubicBezTo>
                  <a:cubicBezTo>
                    <a:pt x="11970" y="17520"/>
                    <a:pt x="11996" y="17474"/>
                    <a:pt x="12014" y="17466"/>
                  </a:cubicBezTo>
                  <a:cubicBezTo>
                    <a:pt x="12031" y="17459"/>
                    <a:pt x="12046" y="17432"/>
                    <a:pt x="12057" y="17393"/>
                  </a:cubicBezTo>
                  <a:cubicBezTo>
                    <a:pt x="12058" y="17388"/>
                    <a:pt x="12059" y="17383"/>
                    <a:pt x="12059" y="17376"/>
                  </a:cubicBezTo>
                  <a:cubicBezTo>
                    <a:pt x="12060" y="17371"/>
                    <a:pt x="12060" y="17363"/>
                    <a:pt x="12059" y="17356"/>
                  </a:cubicBezTo>
                  <a:cubicBezTo>
                    <a:pt x="12053" y="17295"/>
                    <a:pt x="12069" y="17209"/>
                    <a:pt x="12096" y="17079"/>
                  </a:cubicBezTo>
                  <a:cubicBezTo>
                    <a:pt x="12105" y="17038"/>
                    <a:pt x="12113" y="16996"/>
                    <a:pt x="12119" y="16964"/>
                  </a:cubicBezTo>
                  <a:cubicBezTo>
                    <a:pt x="12120" y="16954"/>
                    <a:pt x="12121" y="16946"/>
                    <a:pt x="12122" y="16937"/>
                  </a:cubicBezTo>
                  <a:cubicBezTo>
                    <a:pt x="12130" y="16851"/>
                    <a:pt x="12174" y="16637"/>
                    <a:pt x="12203" y="16564"/>
                  </a:cubicBezTo>
                  <a:cubicBezTo>
                    <a:pt x="12206" y="16554"/>
                    <a:pt x="12210" y="16547"/>
                    <a:pt x="12214" y="16542"/>
                  </a:cubicBezTo>
                  <a:cubicBezTo>
                    <a:pt x="12234" y="16518"/>
                    <a:pt x="12265" y="16429"/>
                    <a:pt x="12263" y="16400"/>
                  </a:cubicBezTo>
                  <a:cubicBezTo>
                    <a:pt x="12260" y="16338"/>
                    <a:pt x="12255" y="16279"/>
                    <a:pt x="12249" y="16220"/>
                  </a:cubicBezTo>
                  <a:cubicBezTo>
                    <a:pt x="12247" y="16199"/>
                    <a:pt x="12243" y="16181"/>
                    <a:pt x="12238" y="16167"/>
                  </a:cubicBezTo>
                  <a:lnTo>
                    <a:pt x="12237" y="16167"/>
                  </a:lnTo>
                  <a:cubicBezTo>
                    <a:pt x="12221" y="16167"/>
                    <a:pt x="12198" y="16167"/>
                    <a:pt x="12188" y="16113"/>
                  </a:cubicBezTo>
                  <a:cubicBezTo>
                    <a:pt x="12179" y="16059"/>
                    <a:pt x="12187" y="15995"/>
                    <a:pt x="12215" y="15889"/>
                  </a:cubicBezTo>
                  <a:cubicBezTo>
                    <a:pt x="12255" y="15732"/>
                    <a:pt x="12315" y="15705"/>
                    <a:pt x="12356" y="15705"/>
                  </a:cubicBezTo>
                  <a:cubicBezTo>
                    <a:pt x="12370" y="15705"/>
                    <a:pt x="12382" y="15708"/>
                    <a:pt x="12390" y="15710"/>
                  </a:cubicBezTo>
                  <a:lnTo>
                    <a:pt x="12396" y="15710"/>
                  </a:lnTo>
                  <a:cubicBezTo>
                    <a:pt x="12398" y="15710"/>
                    <a:pt x="12413" y="15705"/>
                    <a:pt x="12424" y="15698"/>
                  </a:cubicBezTo>
                  <a:cubicBezTo>
                    <a:pt x="12458" y="15680"/>
                    <a:pt x="12509" y="15653"/>
                    <a:pt x="12551" y="15653"/>
                  </a:cubicBezTo>
                  <a:cubicBezTo>
                    <a:pt x="12569" y="15653"/>
                    <a:pt x="12584" y="15657"/>
                    <a:pt x="12597" y="15668"/>
                  </a:cubicBezTo>
                  <a:cubicBezTo>
                    <a:pt x="12611" y="15678"/>
                    <a:pt x="12626" y="15683"/>
                    <a:pt x="12640" y="15683"/>
                  </a:cubicBezTo>
                  <a:lnTo>
                    <a:pt x="12654" y="15683"/>
                  </a:lnTo>
                  <a:cubicBezTo>
                    <a:pt x="12657" y="15683"/>
                    <a:pt x="12660" y="15682"/>
                    <a:pt x="12664" y="15682"/>
                  </a:cubicBezTo>
                  <a:cubicBezTo>
                    <a:pt x="12679" y="15682"/>
                    <a:pt x="12695" y="15687"/>
                    <a:pt x="12710" y="15696"/>
                  </a:cubicBezTo>
                  <a:lnTo>
                    <a:pt x="12717" y="15701"/>
                  </a:lnTo>
                  <a:lnTo>
                    <a:pt x="12723" y="15705"/>
                  </a:lnTo>
                  <a:cubicBezTo>
                    <a:pt x="12726" y="15710"/>
                    <a:pt x="12730" y="15715"/>
                    <a:pt x="12735" y="15720"/>
                  </a:cubicBezTo>
                  <a:lnTo>
                    <a:pt x="12735" y="15720"/>
                  </a:lnTo>
                  <a:cubicBezTo>
                    <a:pt x="12740" y="15725"/>
                    <a:pt x="12745" y="15732"/>
                    <a:pt x="12749" y="15740"/>
                  </a:cubicBezTo>
                  <a:cubicBezTo>
                    <a:pt x="12775" y="15779"/>
                    <a:pt x="12808" y="15794"/>
                    <a:pt x="12837" y="15806"/>
                  </a:cubicBezTo>
                  <a:cubicBezTo>
                    <a:pt x="12872" y="15820"/>
                    <a:pt x="12901" y="15833"/>
                    <a:pt x="12915" y="15889"/>
                  </a:cubicBezTo>
                  <a:cubicBezTo>
                    <a:pt x="12925" y="15916"/>
                    <a:pt x="12935" y="15938"/>
                    <a:pt x="12946" y="15958"/>
                  </a:cubicBezTo>
                  <a:cubicBezTo>
                    <a:pt x="12973" y="16010"/>
                    <a:pt x="13010" y="16080"/>
                    <a:pt x="13005" y="16189"/>
                  </a:cubicBezTo>
                  <a:cubicBezTo>
                    <a:pt x="13005" y="16196"/>
                    <a:pt x="13005" y="16204"/>
                    <a:pt x="13005" y="16211"/>
                  </a:cubicBezTo>
                  <a:cubicBezTo>
                    <a:pt x="13004" y="16216"/>
                    <a:pt x="13004" y="16223"/>
                    <a:pt x="13003" y="16228"/>
                  </a:cubicBezTo>
                  <a:cubicBezTo>
                    <a:pt x="13003" y="16243"/>
                    <a:pt x="13005" y="16248"/>
                    <a:pt x="13014" y="16267"/>
                  </a:cubicBezTo>
                  <a:cubicBezTo>
                    <a:pt x="13030" y="16304"/>
                    <a:pt x="13056" y="16361"/>
                    <a:pt x="13068" y="16542"/>
                  </a:cubicBezTo>
                  <a:cubicBezTo>
                    <a:pt x="13073" y="16652"/>
                    <a:pt x="13090" y="16758"/>
                    <a:pt x="13116" y="16843"/>
                  </a:cubicBezTo>
                  <a:cubicBezTo>
                    <a:pt x="13130" y="16885"/>
                    <a:pt x="13140" y="16937"/>
                    <a:pt x="13146" y="16991"/>
                  </a:cubicBezTo>
                  <a:cubicBezTo>
                    <a:pt x="13146" y="16998"/>
                    <a:pt x="13147" y="17005"/>
                    <a:pt x="13148" y="17013"/>
                  </a:cubicBezTo>
                  <a:cubicBezTo>
                    <a:pt x="13157" y="17077"/>
                    <a:pt x="13167" y="17141"/>
                    <a:pt x="13179" y="17199"/>
                  </a:cubicBezTo>
                  <a:cubicBezTo>
                    <a:pt x="13200" y="17317"/>
                    <a:pt x="13214" y="17398"/>
                    <a:pt x="13214" y="17457"/>
                  </a:cubicBezTo>
                  <a:cubicBezTo>
                    <a:pt x="13214" y="17464"/>
                    <a:pt x="13214" y="17471"/>
                    <a:pt x="13213" y="17479"/>
                  </a:cubicBezTo>
                  <a:cubicBezTo>
                    <a:pt x="13209" y="17506"/>
                    <a:pt x="13209" y="17533"/>
                    <a:pt x="13208" y="17557"/>
                  </a:cubicBezTo>
                  <a:cubicBezTo>
                    <a:pt x="13208" y="17562"/>
                    <a:pt x="13209" y="17567"/>
                    <a:pt x="13209" y="17572"/>
                  </a:cubicBezTo>
                  <a:cubicBezTo>
                    <a:pt x="13209" y="17582"/>
                    <a:pt x="13210" y="17592"/>
                    <a:pt x="13212" y="17600"/>
                  </a:cubicBezTo>
                  <a:cubicBezTo>
                    <a:pt x="13219" y="17626"/>
                    <a:pt x="13236" y="17636"/>
                    <a:pt x="13249" y="17636"/>
                  </a:cubicBezTo>
                  <a:cubicBezTo>
                    <a:pt x="13292" y="17644"/>
                    <a:pt x="13327" y="17703"/>
                    <a:pt x="13351" y="17742"/>
                  </a:cubicBezTo>
                  <a:cubicBezTo>
                    <a:pt x="13358" y="17754"/>
                    <a:pt x="13364" y="17764"/>
                    <a:pt x="13371" y="17773"/>
                  </a:cubicBezTo>
                  <a:lnTo>
                    <a:pt x="13373" y="17776"/>
                  </a:lnTo>
                  <a:cubicBezTo>
                    <a:pt x="13377" y="17772"/>
                    <a:pt x="13381" y="17771"/>
                    <a:pt x="13386" y="17771"/>
                  </a:cubicBezTo>
                  <a:cubicBezTo>
                    <a:pt x="13421" y="17771"/>
                    <a:pt x="13488" y="17858"/>
                    <a:pt x="13522" y="17958"/>
                  </a:cubicBezTo>
                  <a:cubicBezTo>
                    <a:pt x="13531" y="17982"/>
                    <a:pt x="13542" y="17999"/>
                    <a:pt x="13555" y="18009"/>
                  </a:cubicBezTo>
                  <a:cubicBezTo>
                    <a:pt x="13563" y="18016"/>
                    <a:pt x="13570" y="18023"/>
                    <a:pt x="13577" y="18028"/>
                  </a:cubicBezTo>
                  <a:cubicBezTo>
                    <a:pt x="13583" y="18033"/>
                    <a:pt x="13588" y="18038"/>
                    <a:pt x="13594" y="18043"/>
                  </a:cubicBezTo>
                  <a:cubicBezTo>
                    <a:pt x="13612" y="18063"/>
                    <a:pt x="13629" y="18095"/>
                    <a:pt x="13626" y="18178"/>
                  </a:cubicBezTo>
                  <a:cubicBezTo>
                    <a:pt x="13626" y="18232"/>
                    <a:pt x="13632" y="18286"/>
                    <a:pt x="13640" y="18335"/>
                  </a:cubicBezTo>
                  <a:cubicBezTo>
                    <a:pt x="13650" y="18386"/>
                    <a:pt x="13655" y="18448"/>
                    <a:pt x="13654" y="18507"/>
                  </a:cubicBezTo>
                  <a:cubicBezTo>
                    <a:pt x="13655" y="18519"/>
                    <a:pt x="13656" y="18529"/>
                    <a:pt x="13660" y="18536"/>
                  </a:cubicBezTo>
                  <a:cubicBezTo>
                    <a:pt x="13661" y="18543"/>
                    <a:pt x="13665" y="18548"/>
                    <a:pt x="13667" y="18553"/>
                  </a:cubicBezTo>
                  <a:cubicBezTo>
                    <a:pt x="13691" y="18590"/>
                    <a:pt x="13716" y="18608"/>
                    <a:pt x="13742" y="18608"/>
                  </a:cubicBezTo>
                  <a:cubicBezTo>
                    <a:pt x="13748" y="18608"/>
                    <a:pt x="13754" y="18606"/>
                    <a:pt x="13760" y="18605"/>
                  </a:cubicBezTo>
                  <a:lnTo>
                    <a:pt x="13766" y="18605"/>
                  </a:lnTo>
                  <a:cubicBezTo>
                    <a:pt x="13774" y="18602"/>
                    <a:pt x="13783" y="18599"/>
                    <a:pt x="13792" y="18599"/>
                  </a:cubicBezTo>
                  <a:cubicBezTo>
                    <a:pt x="13801" y="18599"/>
                    <a:pt x="13810" y="18602"/>
                    <a:pt x="13819" y="18605"/>
                  </a:cubicBezTo>
                  <a:cubicBezTo>
                    <a:pt x="13826" y="18605"/>
                    <a:pt x="13833" y="18607"/>
                    <a:pt x="13839" y="18607"/>
                  </a:cubicBezTo>
                  <a:cubicBezTo>
                    <a:pt x="13840" y="18608"/>
                    <a:pt x="13841" y="18608"/>
                    <a:pt x="13843" y="18608"/>
                  </a:cubicBezTo>
                  <a:cubicBezTo>
                    <a:pt x="13855" y="18608"/>
                    <a:pt x="13867" y="18587"/>
                    <a:pt x="13871" y="18551"/>
                  </a:cubicBezTo>
                  <a:cubicBezTo>
                    <a:pt x="13886" y="18470"/>
                    <a:pt x="13913" y="18443"/>
                    <a:pt x="13939" y="18431"/>
                  </a:cubicBezTo>
                  <a:cubicBezTo>
                    <a:pt x="13948" y="18426"/>
                    <a:pt x="13957" y="18424"/>
                    <a:pt x="13965" y="18421"/>
                  </a:cubicBezTo>
                  <a:cubicBezTo>
                    <a:pt x="13980" y="18421"/>
                    <a:pt x="13994" y="18414"/>
                    <a:pt x="14006" y="18399"/>
                  </a:cubicBezTo>
                  <a:lnTo>
                    <a:pt x="14010" y="18389"/>
                  </a:lnTo>
                  <a:cubicBezTo>
                    <a:pt x="14030" y="18355"/>
                    <a:pt x="14052" y="18335"/>
                    <a:pt x="14076" y="18330"/>
                  </a:cubicBezTo>
                  <a:cubicBezTo>
                    <a:pt x="14088" y="18330"/>
                    <a:pt x="14100" y="18337"/>
                    <a:pt x="14111" y="18352"/>
                  </a:cubicBezTo>
                  <a:cubicBezTo>
                    <a:pt x="14123" y="18375"/>
                    <a:pt x="14139" y="18419"/>
                    <a:pt x="14137" y="18517"/>
                  </a:cubicBezTo>
                  <a:cubicBezTo>
                    <a:pt x="14136" y="18578"/>
                    <a:pt x="14140" y="18639"/>
                    <a:pt x="14149" y="18693"/>
                  </a:cubicBezTo>
                  <a:cubicBezTo>
                    <a:pt x="14151" y="18703"/>
                    <a:pt x="14152" y="18713"/>
                    <a:pt x="14153" y="18723"/>
                  </a:cubicBezTo>
                  <a:cubicBezTo>
                    <a:pt x="14154" y="18730"/>
                    <a:pt x="14155" y="18738"/>
                    <a:pt x="14156" y="18745"/>
                  </a:cubicBezTo>
                  <a:cubicBezTo>
                    <a:pt x="14156" y="18754"/>
                    <a:pt x="14157" y="18762"/>
                    <a:pt x="14157" y="18769"/>
                  </a:cubicBezTo>
                  <a:cubicBezTo>
                    <a:pt x="14157" y="18803"/>
                    <a:pt x="14152" y="18838"/>
                    <a:pt x="14133" y="18870"/>
                  </a:cubicBezTo>
                  <a:cubicBezTo>
                    <a:pt x="14106" y="18919"/>
                    <a:pt x="14086" y="19145"/>
                    <a:pt x="14076" y="19265"/>
                  </a:cubicBezTo>
                  <a:cubicBezTo>
                    <a:pt x="14073" y="19290"/>
                    <a:pt x="14072" y="19311"/>
                    <a:pt x="14070" y="19331"/>
                  </a:cubicBezTo>
                  <a:cubicBezTo>
                    <a:pt x="14063" y="19405"/>
                    <a:pt x="14044" y="19452"/>
                    <a:pt x="14027" y="19491"/>
                  </a:cubicBezTo>
                  <a:cubicBezTo>
                    <a:pt x="14010" y="19532"/>
                    <a:pt x="13994" y="19566"/>
                    <a:pt x="13992" y="19620"/>
                  </a:cubicBezTo>
                  <a:cubicBezTo>
                    <a:pt x="13987" y="19709"/>
                    <a:pt x="13966" y="19756"/>
                    <a:pt x="13949" y="19790"/>
                  </a:cubicBezTo>
                  <a:cubicBezTo>
                    <a:pt x="13935" y="19822"/>
                    <a:pt x="13929" y="19839"/>
                    <a:pt x="13929" y="19864"/>
                  </a:cubicBezTo>
                  <a:cubicBezTo>
                    <a:pt x="13929" y="19903"/>
                    <a:pt x="13921" y="19939"/>
                    <a:pt x="13909" y="19957"/>
                  </a:cubicBezTo>
                  <a:cubicBezTo>
                    <a:pt x="13899" y="19971"/>
                    <a:pt x="13887" y="19977"/>
                    <a:pt x="13874" y="19977"/>
                  </a:cubicBezTo>
                  <a:cubicBezTo>
                    <a:pt x="13844" y="19977"/>
                    <a:pt x="13808" y="19945"/>
                    <a:pt x="13786" y="19900"/>
                  </a:cubicBezTo>
                  <a:cubicBezTo>
                    <a:pt x="13784" y="19895"/>
                    <a:pt x="13781" y="19892"/>
                    <a:pt x="13778" y="19892"/>
                  </a:cubicBezTo>
                  <a:cubicBezTo>
                    <a:pt x="13768" y="19892"/>
                    <a:pt x="13756" y="19918"/>
                    <a:pt x="13737" y="19969"/>
                  </a:cubicBezTo>
                  <a:cubicBezTo>
                    <a:pt x="13720" y="20013"/>
                    <a:pt x="13704" y="20057"/>
                    <a:pt x="13685" y="20057"/>
                  </a:cubicBezTo>
                  <a:cubicBezTo>
                    <a:pt x="13684" y="20057"/>
                    <a:pt x="13683" y="20057"/>
                    <a:pt x="13683" y="20062"/>
                  </a:cubicBezTo>
                  <a:cubicBezTo>
                    <a:pt x="13674" y="20094"/>
                    <a:pt x="13674" y="20202"/>
                    <a:pt x="13681" y="20271"/>
                  </a:cubicBezTo>
                  <a:cubicBezTo>
                    <a:pt x="13683" y="20290"/>
                    <a:pt x="13683" y="20310"/>
                    <a:pt x="13683" y="20332"/>
                  </a:cubicBezTo>
                  <a:cubicBezTo>
                    <a:pt x="13683" y="20351"/>
                    <a:pt x="13683" y="20371"/>
                    <a:pt x="13682" y="20393"/>
                  </a:cubicBezTo>
                  <a:cubicBezTo>
                    <a:pt x="13682" y="20408"/>
                    <a:pt x="13681" y="20423"/>
                    <a:pt x="13681" y="20437"/>
                  </a:cubicBezTo>
                  <a:lnTo>
                    <a:pt x="13681" y="20459"/>
                  </a:lnTo>
                  <a:cubicBezTo>
                    <a:pt x="13680" y="20501"/>
                    <a:pt x="13683" y="20543"/>
                    <a:pt x="13689" y="20583"/>
                  </a:cubicBezTo>
                  <a:cubicBezTo>
                    <a:pt x="13696" y="20634"/>
                    <a:pt x="13696" y="20707"/>
                    <a:pt x="13697" y="20791"/>
                  </a:cubicBezTo>
                  <a:cubicBezTo>
                    <a:pt x="13697" y="20820"/>
                    <a:pt x="13697" y="20850"/>
                    <a:pt x="13697" y="20882"/>
                  </a:cubicBezTo>
                  <a:cubicBezTo>
                    <a:pt x="13743" y="20793"/>
                    <a:pt x="13775" y="20747"/>
                    <a:pt x="13794" y="20747"/>
                  </a:cubicBezTo>
                  <a:cubicBezTo>
                    <a:pt x="13824" y="20747"/>
                    <a:pt x="13851" y="20813"/>
                    <a:pt x="13877" y="20877"/>
                  </a:cubicBezTo>
                  <a:cubicBezTo>
                    <a:pt x="13900" y="20936"/>
                    <a:pt x="13925" y="20995"/>
                    <a:pt x="13947" y="20997"/>
                  </a:cubicBezTo>
                  <a:lnTo>
                    <a:pt x="13948" y="20997"/>
                  </a:lnTo>
                  <a:cubicBezTo>
                    <a:pt x="13994" y="20997"/>
                    <a:pt x="14220" y="20573"/>
                    <a:pt x="14237" y="20477"/>
                  </a:cubicBezTo>
                  <a:cubicBezTo>
                    <a:pt x="14241" y="20410"/>
                    <a:pt x="14283" y="20276"/>
                    <a:pt x="14396" y="19947"/>
                  </a:cubicBezTo>
                  <a:cubicBezTo>
                    <a:pt x="14418" y="19878"/>
                    <a:pt x="14440" y="19815"/>
                    <a:pt x="14457" y="19765"/>
                  </a:cubicBezTo>
                  <a:cubicBezTo>
                    <a:pt x="14513" y="19594"/>
                    <a:pt x="14611" y="19275"/>
                    <a:pt x="14649" y="19024"/>
                  </a:cubicBezTo>
                  <a:cubicBezTo>
                    <a:pt x="14662" y="18931"/>
                    <a:pt x="14703" y="18791"/>
                    <a:pt x="14739" y="18666"/>
                  </a:cubicBezTo>
                  <a:cubicBezTo>
                    <a:pt x="14757" y="18605"/>
                    <a:pt x="14774" y="18541"/>
                    <a:pt x="14791" y="18475"/>
                  </a:cubicBezTo>
                  <a:cubicBezTo>
                    <a:pt x="14797" y="18443"/>
                    <a:pt x="14805" y="18411"/>
                    <a:pt x="14813" y="18379"/>
                  </a:cubicBezTo>
                  <a:cubicBezTo>
                    <a:pt x="14837" y="18291"/>
                    <a:pt x="14857" y="18193"/>
                    <a:pt x="14872" y="18087"/>
                  </a:cubicBezTo>
                  <a:cubicBezTo>
                    <a:pt x="14898" y="17928"/>
                    <a:pt x="14908" y="17587"/>
                    <a:pt x="14915" y="17361"/>
                  </a:cubicBezTo>
                  <a:cubicBezTo>
                    <a:pt x="14921" y="17148"/>
                    <a:pt x="14923" y="17094"/>
                    <a:pt x="14932" y="17069"/>
                  </a:cubicBezTo>
                  <a:cubicBezTo>
                    <a:pt x="14935" y="17045"/>
                    <a:pt x="14937" y="17020"/>
                    <a:pt x="14937" y="16996"/>
                  </a:cubicBezTo>
                  <a:cubicBezTo>
                    <a:pt x="14938" y="16937"/>
                    <a:pt x="14945" y="16881"/>
                    <a:pt x="14956" y="16834"/>
                  </a:cubicBezTo>
                  <a:cubicBezTo>
                    <a:pt x="14962" y="16807"/>
                    <a:pt x="14966" y="16780"/>
                    <a:pt x="14968" y="16750"/>
                  </a:cubicBezTo>
                  <a:cubicBezTo>
                    <a:pt x="14973" y="16675"/>
                    <a:pt x="14987" y="16606"/>
                    <a:pt x="15007" y="16554"/>
                  </a:cubicBezTo>
                  <a:cubicBezTo>
                    <a:pt x="15039" y="16478"/>
                    <a:pt x="15034" y="16422"/>
                    <a:pt x="15025" y="16351"/>
                  </a:cubicBezTo>
                  <a:cubicBezTo>
                    <a:pt x="15019" y="16294"/>
                    <a:pt x="15017" y="16238"/>
                    <a:pt x="15020" y="16179"/>
                  </a:cubicBezTo>
                  <a:cubicBezTo>
                    <a:pt x="15021" y="16142"/>
                    <a:pt x="15020" y="16105"/>
                    <a:pt x="15017" y="16066"/>
                  </a:cubicBezTo>
                  <a:cubicBezTo>
                    <a:pt x="15001" y="15982"/>
                    <a:pt x="15014" y="15936"/>
                    <a:pt x="15038" y="15894"/>
                  </a:cubicBezTo>
                  <a:cubicBezTo>
                    <a:pt x="15026" y="15848"/>
                    <a:pt x="15010" y="15808"/>
                    <a:pt x="14992" y="15786"/>
                  </a:cubicBezTo>
                  <a:lnTo>
                    <a:pt x="14978" y="15769"/>
                  </a:lnTo>
                  <a:cubicBezTo>
                    <a:pt x="14946" y="15727"/>
                    <a:pt x="14907" y="15676"/>
                    <a:pt x="14902" y="15556"/>
                  </a:cubicBezTo>
                  <a:cubicBezTo>
                    <a:pt x="14899" y="15481"/>
                    <a:pt x="14855" y="15371"/>
                    <a:pt x="14819" y="15371"/>
                  </a:cubicBezTo>
                  <a:cubicBezTo>
                    <a:pt x="14818" y="15371"/>
                    <a:pt x="14817" y="15371"/>
                    <a:pt x="14815" y="15372"/>
                  </a:cubicBezTo>
                  <a:cubicBezTo>
                    <a:pt x="14812" y="15372"/>
                    <a:pt x="14808" y="15373"/>
                    <a:pt x="14805" y="15373"/>
                  </a:cubicBezTo>
                  <a:cubicBezTo>
                    <a:pt x="14788" y="15373"/>
                    <a:pt x="14770" y="15367"/>
                    <a:pt x="14753" y="15357"/>
                  </a:cubicBezTo>
                  <a:cubicBezTo>
                    <a:pt x="14742" y="15354"/>
                    <a:pt x="14727" y="15347"/>
                    <a:pt x="14717" y="15347"/>
                  </a:cubicBezTo>
                  <a:cubicBezTo>
                    <a:pt x="14722" y="15394"/>
                    <a:pt x="14718" y="15445"/>
                    <a:pt x="14707" y="15482"/>
                  </a:cubicBezTo>
                  <a:cubicBezTo>
                    <a:pt x="14700" y="15505"/>
                    <a:pt x="14690" y="15518"/>
                    <a:pt x="14680" y="15518"/>
                  </a:cubicBezTo>
                  <a:cubicBezTo>
                    <a:pt x="14677" y="15518"/>
                    <a:pt x="14674" y="15516"/>
                    <a:pt x="14671" y="15514"/>
                  </a:cubicBezTo>
                  <a:cubicBezTo>
                    <a:pt x="14669" y="15513"/>
                    <a:pt x="14668" y="15512"/>
                    <a:pt x="14667" y="15512"/>
                  </a:cubicBezTo>
                  <a:cubicBezTo>
                    <a:pt x="14661" y="15512"/>
                    <a:pt x="14655" y="15535"/>
                    <a:pt x="14635" y="15622"/>
                  </a:cubicBezTo>
                  <a:lnTo>
                    <a:pt x="14631" y="15642"/>
                  </a:lnTo>
                  <a:cubicBezTo>
                    <a:pt x="14613" y="15718"/>
                    <a:pt x="14576" y="15754"/>
                    <a:pt x="14552" y="15754"/>
                  </a:cubicBezTo>
                  <a:cubicBezTo>
                    <a:pt x="14549" y="15754"/>
                    <a:pt x="14546" y="15753"/>
                    <a:pt x="14543" y="15752"/>
                  </a:cubicBezTo>
                  <a:cubicBezTo>
                    <a:pt x="14531" y="15752"/>
                    <a:pt x="14521" y="15730"/>
                    <a:pt x="14518" y="15698"/>
                  </a:cubicBezTo>
                  <a:cubicBezTo>
                    <a:pt x="14514" y="15668"/>
                    <a:pt x="14519" y="15634"/>
                    <a:pt x="14532" y="15598"/>
                  </a:cubicBezTo>
                  <a:cubicBezTo>
                    <a:pt x="14542" y="15573"/>
                    <a:pt x="14543" y="15563"/>
                    <a:pt x="14543" y="15563"/>
                  </a:cubicBezTo>
                  <a:cubicBezTo>
                    <a:pt x="14542" y="15553"/>
                    <a:pt x="14540" y="15546"/>
                    <a:pt x="14537" y="15539"/>
                  </a:cubicBezTo>
                  <a:cubicBezTo>
                    <a:pt x="14525" y="15502"/>
                    <a:pt x="14519" y="15448"/>
                    <a:pt x="14522" y="15396"/>
                  </a:cubicBezTo>
                  <a:cubicBezTo>
                    <a:pt x="14524" y="15369"/>
                    <a:pt x="14527" y="15342"/>
                    <a:pt x="14530" y="15315"/>
                  </a:cubicBezTo>
                  <a:cubicBezTo>
                    <a:pt x="14519" y="15349"/>
                    <a:pt x="14511" y="15387"/>
                    <a:pt x="14504" y="15428"/>
                  </a:cubicBezTo>
                  <a:cubicBezTo>
                    <a:pt x="14493" y="15490"/>
                    <a:pt x="14481" y="15553"/>
                    <a:pt x="14455" y="15570"/>
                  </a:cubicBezTo>
                  <a:cubicBezTo>
                    <a:pt x="14453" y="15572"/>
                    <a:pt x="14450" y="15573"/>
                    <a:pt x="14448" y="15573"/>
                  </a:cubicBezTo>
                  <a:cubicBezTo>
                    <a:pt x="14439" y="15573"/>
                    <a:pt x="14431" y="15563"/>
                    <a:pt x="14425" y="15544"/>
                  </a:cubicBezTo>
                  <a:cubicBezTo>
                    <a:pt x="14401" y="15465"/>
                    <a:pt x="14412" y="15232"/>
                    <a:pt x="14418" y="15143"/>
                  </a:cubicBezTo>
                  <a:cubicBezTo>
                    <a:pt x="14410" y="15143"/>
                    <a:pt x="14396" y="15148"/>
                    <a:pt x="14384" y="15153"/>
                  </a:cubicBezTo>
                  <a:cubicBezTo>
                    <a:pt x="14360" y="15164"/>
                    <a:pt x="14334" y="15170"/>
                    <a:pt x="14309" y="15170"/>
                  </a:cubicBezTo>
                  <a:cubicBezTo>
                    <a:pt x="14300" y="15170"/>
                    <a:pt x="14292" y="15169"/>
                    <a:pt x="14283" y="15168"/>
                  </a:cubicBezTo>
                  <a:cubicBezTo>
                    <a:pt x="14234" y="15158"/>
                    <a:pt x="14220" y="15099"/>
                    <a:pt x="14216" y="15053"/>
                  </a:cubicBezTo>
                  <a:cubicBezTo>
                    <a:pt x="14210" y="14970"/>
                    <a:pt x="14237" y="14872"/>
                    <a:pt x="14283" y="14800"/>
                  </a:cubicBezTo>
                  <a:cubicBezTo>
                    <a:pt x="14306" y="14769"/>
                    <a:pt x="14325" y="14720"/>
                    <a:pt x="14338" y="14655"/>
                  </a:cubicBezTo>
                  <a:cubicBezTo>
                    <a:pt x="14345" y="14614"/>
                    <a:pt x="14358" y="14579"/>
                    <a:pt x="14372" y="14560"/>
                  </a:cubicBezTo>
                  <a:cubicBezTo>
                    <a:pt x="14409" y="14506"/>
                    <a:pt x="14445" y="14447"/>
                    <a:pt x="14479" y="14383"/>
                  </a:cubicBezTo>
                  <a:cubicBezTo>
                    <a:pt x="14503" y="14341"/>
                    <a:pt x="14524" y="14302"/>
                    <a:pt x="14542" y="14272"/>
                  </a:cubicBezTo>
                  <a:cubicBezTo>
                    <a:pt x="14586" y="14199"/>
                    <a:pt x="14595" y="14123"/>
                    <a:pt x="14606" y="14032"/>
                  </a:cubicBezTo>
                  <a:lnTo>
                    <a:pt x="14607" y="14020"/>
                  </a:lnTo>
                  <a:cubicBezTo>
                    <a:pt x="14615" y="13952"/>
                    <a:pt x="14649" y="13888"/>
                    <a:pt x="14698" y="13799"/>
                  </a:cubicBezTo>
                  <a:cubicBezTo>
                    <a:pt x="14734" y="13733"/>
                    <a:pt x="14769" y="13662"/>
                    <a:pt x="14802" y="13586"/>
                  </a:cubicBezTo>
                  <a:cubicBezTo>
                    <a:pt x="14881" y="13402"/>
                    <a:pt x="14925" y="13287"/>
                    <a:pt x="14943" y="13171"/>
                  </a:cubicBezTo>
                  <a:cubicBezTo>
                    <a:pt x="14955" y="13100"/>
                    <a:pt x="14991" y="13036"/>
                    <a:pt x="15028" y="12965"/>
                  </a:cubicBezTo>
                  <a:cubicBezTo>
                    <a:pt x="15050" y="12926"/>
                    <a:pt x="15087" y="12857"/>
                    <a:pt x="15090" y="12830"/>
                  </a:cubicBezTo>
                  <a:cubicBezTo>
                    <a:pt x="15092" y="12695"/>
                    <a:pt x="15257" y="12469"/>
                    <a:pt x="15351" y="12416"/>
                  </a:cubicBezTo>
                  <a:cubicBezTo>
                    <a:pt x="15376" y="12402"/>
                    <a:pt x="15406" y="12395"/>
                    <a:pt x="15437" y="12395"/>
                  </a:cubicBezTo>
                  <a:cubicBezTo>
                    <a:pt x="15527" y="12395"/>
                    <a:pt x="15627" y="12450"/>
                    <a:pt x="15654" y="12528"/>
                  </a:cubicBezTo>
                  <a:cubicBezTo>
                    <a:pt x="15659" y="12555"/>
                    <a:pt x="15668" y="12568"/>
                    <a:pt x="15677" y="12568"/>
                  </a:cubicBezTo>
                  <a:cubicBezTo>
                    <a:pt x="15686" y="12568"/>
                    <a:pt x="15695" y="12554"/>
                    <a:pt x="15699" y="12526"/>
                  </a:cubicBezTo>
                  <a:cubicBezTo>
                    <a:pt x="15711" y="12490"/>
                    <a:pt x="15726" y="12478"/>
                    <a:pt x="15746" y="12478"/>
                  </a:cubicBezTo>
                  <a:cubicBezTo>
                    <a:pt x="15763" y="12478"/>
                    <a:pt x="15782" y="12486"/>
                    <a:pt x="15805" y="12494"/>
                  </a:cubicBezTo>
                  <a:cubicBezTo>
                    <a:pt x="15815" y="12497"/>
                    <a:pt x="15825" y="12502"/>
                    <a:pt x="15837" y="12504"/>
                  </a:cubicBezTo>
                  <a:cubicBezTo>
                    <a:pt x="15842" y="12506"/>
                    <a:pt x="15847" y="12507"/>
                    <a:pt x="15852" y="12507"/>
                  </a:cubicBezTo>
                  <a:cubicBezTo>
                    <a:pt x="15869" y="12507"/>
                    <a:pt x="15886" y="12495"/>
                    <a:pt x="15902" y="12474"/>
                  </a:cubicBezTo>
                  <a:cubicBezTo>
                    <a:pt x="15915" y="12460"/>
                    <a:pt x="15928" y="12444"/>
                    <a:pt x="15944" y="12444"/>
                  </a:cubicBezTo>
                  <a:cubicBezTo>
                    <a:pt x="15951" y="12444"/>
                    <a:pt x="15959" y="12447"/>
                    <a:pt x="15967" y="12455"/>
                  </a:cubicBezTo>
                  <a:cubicBezTo>
                    <a:pt x="15986" y="12472"/>
                    <a:pt x="16001" y="12483"/>
                    <a:pt x="16014" y="12483"/>
                  </a:cubicBezTo>
                  <a:cubicBezTo>
                    <a:pt x="16033" y="12483"/>
                    <a:pt x="16046" y="12457"/>
                    <a:pt x="16058" y="12386"/>
                  </a:cubicBezTo>
                  <a:cubicBezTo>
                    <a:pt x="16069" y="12330"/>
                    <a:pt x="16091" y="12288"/>
                    <a:pt x="16122" y="12263"/>
                  </a:cubicBezTo>
                  <a:cubicBezTo>
                    <a:pt x="16137" y="12254"/>
                    <a:pt x="16155" y="12249"/>
                    <a:pt x="16173" y="12249"/>
                  </a:cubicBezTo>
                  <a:cubicBezTo>
                    <a:pt x="16211" y="12249"/>
                    <a:pt x="16250" y="12270"/>
                    <a:pt x="16268" y="12308"/>
                  </a:cubicBezTo>
                  <a:cubicBezTo>
                    <a:pt x="16272" y="12317"/>
                    <a:pt x="16276" y="12325"/>
                    <a:pt x="16280" y="12335"/>
                  </a:cubicBezTo>
                  <a:cubicBezTo>
                    <a:pt x="16295" y="12370"/>
                    <a:pt x="16307" y="12396"/>
                    <a:pt x="16320" y="12396"/>
                  </a:cubicBezTo>
                  <a:cubicBezTo>
                    <a:pt x="16329" y="12396"/>
                    <a:pt x="16338" y="12386"/>
                    <a:pt x="16349" y="12364"/>
                  </a:cubicBezTo>
                  <a:cubicBezTo>
                    <a:pt x="16361" y="12342"/>
                    <a:pt x="16371" y="12334"/>
                    <a:pt x="16380" y="12334"/>
                  </a:cubicBezTo>
                  <a:cubicBezTo>
                    <a:pt x="16401" y="12334"/>
                    <a:pt x="16414" y="12385"/>
                    <a:pt x="16423" y="12420"/>
                  </a:cubicBezTo>
                  <a:cubicBezTo>
                    <a:pt x="16433" y="12462"/>
                    <a:pt x="16441" y="12487"/>
                    <a:pt x="16453" y="12492"/>
                  </a:cubicBezTo>
                  <a:cubicBezTo>
                    <a:pt x="16490" y="12507"/>
                    <a:pt x="16490" y="12577"/>
                    <a:pt x="16490" y="12592"/>
                  </a:cubicBezTo>
                  <a:cubicBezTo>
                    <a:pt x="16486" y="12654"/>
                    <a:pt x="16460" y="12704"/>
                    <a:pt x="16432" y="12704"/>
                  </a:cubicBezTo>
                  <a:cubicBezTo>
                    <a:pt x="16430" y="12704"/>
                    <a:pt x="16428" y="12703"/>
                    <a:pt x="16426" y="12703"/>
                  </a:cubicBezTo>
                  <a:cubicBezTo>
                    <a:pt x="16423" y="12701"/>
                    <a:pt x="16420" y="12701"/>
                    <a:pt x="16417" y="12701"/>
                  </a:cubicBezTo>
                  <a:cubicBezTo>
                    <a:pt x="16405" y="12701"/>
                    <a:pt x="16394" y="12710"/>
                    <a:pt x="16383" y="12727"/>
                  </a:cubicBezTo>
                  <a:cubicBezTo>
                    <a:pt x="16386" y="12737"/>
                    <a:pt x="16389" y="12742"/>
                    <a:pt x="16392" y="12747"/>
                  </a:cubicBezTo>
                  <a:cubicBezTo>
                    <a:pt x="16399" y="12758"/>
                    <a:pt x="16406" y="12762"/>
                    <a:pt x="16414" y="12762"/>
                  </a:cubicBezTo>
                  <a:cubicBezTo>
                    <a:pt x="16430" y="12762"/>
                    <a:pt x="16447" y="12742"/>
                    <a:pt x="16464" y="12722"/>
                  </a:cubicBezTo>
                  <a:cubicBezTo>
                    <a:pt x="16481" y="12704"/>
                    <a:pt x="16497" y="12684"/>
                    <a:pt x="16512" y="12684"/>
                  </a:cubicBezTo>
                  <a:cubicBezTo>
                    <a:pt x="16515" y="12684"/>
                    <a:pt x="16517" y="12685"/>
                    <a:pt x="16519" y="12685"/>
                  </a:cubicBezTo>
                  <a:cubicBezTo>
                    <a:pt x="16532" y="12690"/>
                    <a:pt x="16545" y="12692"/>
                    <a:pt x="16558" y="12692"/>
                  </a:cubicBezTo>
                  <a:cubicBezTo>
                    <a:pt x="16588" y="12692"/>
                    <a:pt x="16619" y="12677"/>
                    <a:pt x="16648" y="12624"/>
                  </a:cubicBezTo>
                  <a:cubicBezTo>
                    <a:pt x="16660" y="12600"/>
                    <a:pt x="16673" y="12587"/>
                    <a:pt x="16686" y="12587"/>
                  </a:cubicBezTo>
                  <a:cubicBezTo>
                    <a:pt x="16698" y="12587"/>
                    <a:pt x="16710" y="12597"/>
                    <a:pt x="16721" y="12617"/>
                  </a:cubicBezTo>
                  <a:cubicBezTo>
                    <a:pt x="16728" y="12627"/>
                    <a:pt x="16731" y="12632"/>
                    <a:pt x="16733" y="12632"/>
                  </a:cubicBezTo>
                  <a:cubicBezTo>
                    <a:pt x="16736" y="12632"/>
                    <a:pt x="16738" y="12629"/>
                    <a:pt x="16740" y="12622"/>
                  </a:cubicBezTo>
                  <a:cubicBezTo>
                    <a:pt x="16772" y="12541"/>
                    <a:pt x="16835" y="12514"/>
                    <a:pt x="16875" y="12514"/>
                  </a:cubicBezTo>
                  <a:cubicBezTo>
                    <a:pt x="16862" y="12494"/>
                    <a:pt x="16849" y="12487"/>
                    <a:pt x="16835" y="12487"/>
                  </a:cubicBezTo>
                  <a:cubicBezTo>
                    <a:pt x="16818" y="12487"/>
                    <a:pt x="16792" y="12479"/>
                    <a:pt x="16780" y="12423"/>
                  </a:cubicBezTo>
                  <a:cubicBezTo>
                    <a:pt x="16766" y="12350"/>
                    <a:pt x="16782" y="12244"/>
                    <a:pt x="16812" y="12095"/>
                  </a:cubicBezTo>
                  <a:cubicBezTo>
                    <a:pt x="16846" y="11925"/>
                    <a:pt x="16903" y="11810"/>
                    <a:pt x="16952" y="11709"/>
                  </a:cubicBezTo>
                  <a:cubicBezTo>
                    <a:pt x="16973" y="11667"/>
                    <a:pt x="16993" y="11626"/>
                    <a:pt x="17010" y="11584"/>
                  </a:cubicBezTo>
                  <a:cubicBezTo>
                    <a:pt x="17032" y="11528"/>
                    <a:pt x="17059" y="11488"/>
                    <a:pt x="17088" y="11471"/>
                  </a:cubicBezTo>
                  <a:cubicBezTo>
                    <a:pt x="17093" y="11469"/>
                    <a:pt x="17098" y="11466"/>
                    <a:pt x="17102" y="11461"/>
                  </a:cubicBezTo>
                  <a:lnTo>
                    <a:pt x="17102" y="11454"/>
                  </a:lnTo>
                  <a:cubicBezTo>
                    <a:pt x="17102" y="11356"/>
                    <a:pt x="17132" y="11064"/>
                    <a:pt x="17188" y="11059"/>
                  </a:cubicBezTo>
                  <a:cubicBezTo>
                    <a:pt x="17191" y="11058"/>
                    <a:pt x="17195" y="11058"/>
                    <a:pt x="17199" y="11058"/>
                  </a:cubicBezTo>
                  <a:cubicBezTo>
                    <a:pt x="17209" y="11058"/>
                    <a:pt x="17220" y="11060"/>
                    <a:pt x="17232" y="11062"/>
                  </a:cubicBezTo>
                  <a:cubicBezTo>
                    <a:pt x="17250" y="11064"/>
                    <a:pt x="17269" y="11067"/>
                    <a:pt x="17290" y="11067"/>
                  </a:cubicBezTo>
                  <a:cubicBezTo>
                    <a:pt x="17328" y="11067"/>
                    <a:pt x="17368" y="11056"/>
                    <a:pt x="17399" y="11008"/>
                  </a:cubicBezTo>
                  <a:cubicBezTo>
                    <a:pt x="17416" y="10979"/>
                    <a:pt x="17430" y="10968"/>
                    <a:pt x="17442" y="10968"/>
                  </a:cubicBezTo>
                  <a:cubicBezTo>
                    <a:pt x="17468" y="10968"/>
                    <a:pt x="17481" y="11029"/>
                    <a:pt x="17489" y="11069"/>
                  </a:cubicBezTo>
                  <a:cubicBezTo>
                    <a:pt x="17492" y="11086"/>
                    <a:pt x="17496" y="11108"/>
                    <a:pt x="17500" y="11113"/>
                  </a:cubicBezTo>
                  <a:cubicBezTo>
                    <a:pt x="17501" y="11113"/>
                    <a:pt x="17501" y="11113"/>
                    <a:pt x="17501" y="11113"/>
                  </a:cubicBezTo>
                  <a:cubicBezTo>
                    <a:pt x="17505" y="11113"/>
                    <a:pt x="17520" y="11081"/>
                    <a:pt x="17528" y="11064"/>
                  </a:cubicBezTo>
                  <a:cubicBezTo>
                    <a:pt x="17541" y="11032"/>
                    <a:pt x="17559" y="10992"/>
                    <a:pt x="17578" y="10992"/>
                  </a:cubicBezTo>
                  <a:cubicBezTo>
                    <a:pt x="17585" y="10992"/>
                    <a:pt x="17592" y="10997"/>
                    <a:pt x="17599" y="11010"/>
                  </a:cubicBezTo>
                  <a:cubicBezTo>
                    <a:pt x="17608" y="11022"/>
                    <a:pt x="17613" y="11044"/>
                    <a:pt x="17614" y="11072"/>
                  </a:cubicBezTo>
                  <a:cubicBezTo>
                    <a:pt x="17617" y="11123"/>
                    <a:pt x="17602" y="11175"/>
                    <a:pt x="17583" y="11238"/>
                  </a:cubicBezTo>
                  <a:cubicBezTo>
                    <a:pt x="17567" y="11294"/>
                    <a:pt x="17548" y="11356"/>
                    <a:pt x="17541" y="11420"/>
                  </a:cubicBezTo>
                  <a:cubicBezTo>
                    <a:pt x="17538" y="11449"/>
                    <a:pt x="17539" y="11466"/>
                    <a:pt x="17540" y="11469"/>
                  </a:cubicBezTo>
                  <a:cubicBezTo>
                    <a:pt x="17542" y="11479"/>
                    <a:pt x="17557" y="11484"/>
                    <a:pt x="17566" y="11486"/>
                  </a:cubicBezTo>
                  <a:cubicBezTo>
                    <a:pt x="17580" y="11488"/>
                    <a:pt x="17595" y="11495"/>
                    <a:pt x="17608" y="11513"/>
                  </a:cubicBezTo>
                  <a:cubicBezTo>
                    <a:pt x="17617" y="11523"/>
                    <a:pt x="17624" y="11547"/>
                    <a:pt x="17625" y="11574"/>
                  </a:cubicBezTo>
                  <a:cubicBezTo>
                    <a:pt x="17626" y="11623"/>
                    <a:pt x="17611" y="11652"/>
                    <a:pt x="17596" y="11685"/>
                  </a:cubicBezTo>
                  <a:lnTo>
                    <a:pt x="17593" y="11690"/>
                  </a:lnTo>
                  <a:cubicBezTo>
                    <a:pt x="17615" y="11682"/>
                    <a:pt x="17659" y="11636"/>
                    <a:pt x="17715" y="11474"/>
                  </a:cubicBezTo>
                  <a:cubicBezTo>
                    <a:pt x="17807" y="11208"/>
                    <a:pt x="17886" y="11157"/>
                    <a:pt x="17931" y="11157"/>
                  </a:cubicBezTo>
                  <a:cubicBezTo>
                    <a:pt x="17938" y="11157"/>
                    <a:pt x="17943" y="11158"/>
                    <a:pt x="17948" y="11160"/>
                  </a:cubicBezTo>
                  <a:cubicBezTo>
                    <a:pt x="17951" y="11161"/>
                    <a:pt x="17953" y="11162"/>
                    <a:pt x="17955" y="11162"/>
                  </a:cubicBezTo>
                  <a:cubicBezTo>
                    <a:pt x="17959" y="11162"/>
                    <a:pt x="17960" y="11159"/>
                    <a:pt x="17961" y="11157"/>
                  </a:cubicBezTo>
                  <a:cubicBezTo>
                    <a:pt x="17965" y="11147"/>
                    <a:pt x="17963" y="11083"/>
                    <a:pt x="17961" y="11034"/>
                  </a:cubicBezTo>
                  <a:cubicBezTo>
                    <a:pt x="17958" y="10969"/>
                    <a:pt x="17957" y="10900"/>
                    <a:pt x="17958" y="10831"/>
                  </a:cubicBezTo>
                  <a:cubicBezTo>
                    <a:pt x="17959" y="10753"/>
                    <a:pt x="17975" y="10684"/>
                    <a:pt x="18004" y="10630"/>
                  </a:cubicBezTo>
                  <a:cubicBezTo>
                    <a:pt x="18042" y="10562"/>
                    <a:pt x="18097" y="10530"/>
                    <a:pt x="18143" y="10530"/>
                  </a:cubicBezTo>
                  <a:cubicBezTo>
                    <a:pt x="18169" y="10530"/>
                    <a:pt x="18192" y="10540"/>
                    <a:pt x="18207" y="10559"/>
                  </a:cubicBezTo>
                  <a:cubicBezTo>
                    <a:pt x="18245" y="10606"/>
                    <a:pt x="18262" y="10655"/>
                    <a:pt x="18256" y="10704"/>
                  </a:cubicBezTo>
                  <a:cubicBezTo>
                    <a:pt x="18252" y="10734"/>
                    <a:pt x="18242" y="10750"/>
                    <a:pt x="18227" y="10750"/>
                  </a:cubicBezTo>
                  <a:cubicBezTo>
                    <a:pt x="18218" y="10750"/>
                    <a:pt x="18208" y="10745"/>
                    <a:pt x="18195" y="10735"/>
                  </a:cubicBezTo>
                  <a:cubicBezTo>
                    <a:pt x="18190" y="10731"/>
                    <a:pt x="18185" y="10729"/>
                    <a:pt x="18180" y="10729"/>
                  </a:cubicBezTo>
                  <a:cubicBezTo>
                    <a:pt x="18167" y="10729"/>
                    <a:pt x="18155" y="10742"/>
                    <a:pt x="18145" y="10765"/>
                  </a:cubicBezTo>
                  <a:cubicBezTo>
                    <a:pt x="18124" y="10819"/>
                    <a:pt x="18113" y="10897"/>
                    <a:pt x="18116" y="10976"/>
                  </a:cubicBezTo>
                  <a:cubicBezTo>
                    <a:pt x="18116" y="11057"/>
                    <a:pt x="18109" y="11137"/>
                    <a:pt x="18094" y="11206"/>
                  </a:cubicBezTo>
                  <a:cubicBezTo>
                    <a:pt x="18084" y="11260"/>
                    <a:pt x="18085" y="11263"/>
                    <a:pt x="18089" y="11275"/>
                  </a:cubicBezTo>
                  <a:cubicBezTo>
                    <a:pt x="18096" y="11292"/>
                    <a:pt x="18100" y="11319"/>
                    <a:pt x="18099" y="11348"/>
                  </a:cubicBezTo>
                  <a:cubicBezTo>
                    <a:pt x="18098" y="11390"/>
                    <a:pt x="18084" y="11415"/>
                    <a:pt x="18072" y="11437"/>
                  </a:cubicBezTo>
                  <a:cubicBezTo>
                    <a:pt x="18065" y="11446"/>
                    <a:pt x="18055" y="11466"/>
                    <a:pt x="18055" y="11479"/>
                  </a:cubicBezTo>
                  <a:lnTo>
                    <a:pt x="18055" y="11495"/>
                  </a:lnTo>
                  <a:cubicBezTo>
                    <a:pt x="18053" y="11572"/>
                    <a:pt x="18051" y="11655"/>
                    <a:pt x="18004" y="11694"/>
                  </a:cubicBezTo>
                  <a:cubicBezTo>
                    <a:pt x="17995" y="11704"/>
                    <a:pt x="17982" y="11711"/>
                    <a:pt x="17968" y="11719"/>
                  </a:cubicBezTo>
                  <a:cubicBezTo>
                    <a:pt x="17927" y="11744"/>
                    <a:pt x="17843" y="11795"/>
                    <a:pt x="17841" y="11876"/>
                  </a:cubicBezTo>
                  <a:cubicBezTo>
                    <a:pt x="17838" y="11974"/>
                    <a:pt x="17812" y="12026"/>
                    <a:pt x="17788" y="12077"/>
                  </a:cubicBezTo>
                  <a:cubicBezTo>
                    <a:pt x="17766" y="12119"/>
                    <a:pt x="17745" y="12163"/>
                    <a:pt x="17731" y="12239"/>
                  </a:cubicBezTo>
                  <a:cubicBezTo>
                    <a:pt x="17715" y="12327"/>
                    <a:pt x="17681" y="12396"/>
                    <a:pt x="17641" y="12477"/>
                  </a:cubicBezTo>
                  <a:cubicBezTo>
                    <a:pt x="17591" y="12575"/>
                    <a:pt x="17531" y="12698"/>
                    <a:pt x="17485" y="12894"/>
                  </a:cubicBezTo>
                  <a:cubicBezTo>
                    <a:pt x="17426" y="13149"/>
                    <a:pt x="17342" y="13235"/>
                    <a:pt x="17297" y="13282"/>
                  </a:cubicBezTo>
                  <a:cubicBezTo>
                    <a:pt x="17287" y="13291"/>
                    <a:pt x="17279" y="13301"/>
                    <a:pt x="17269" y="13314"/>
                  </a:cubicBezTo>
                  <a:cubicBezTo>
                    <a:pt x="17264" y="13397"/>
                    <a:pt x="17214" y="13404"/>
                    <a:pt x="17161" y="13414"/>
                  </a:cubicBezTo>
                  <a:cubicBezTo>
                    <a:pt x="17151" y="13414"/>
                    <a:pt x="17143" y="13417"/>
                    <a:pt x="17137" y="13417"/>
                  </a:cubicBezTo>
                  <a:cubicBezTo>
                    <a:pt x="17137" y="13429"/>
                    <a:pt x="17138" y="13448"/>
                    <a:pt x="17138" y="13461"/>
                  </a:cubicBezTo>
                  <a:cubicBezTo>
                    <a:pt x="17142" y="13554"/>
                    <a:pt x="17149" y="13711"/>
                    <a:pt x="17097" y="13870"/>
                  </a:cubicBezTo>
                  <a:cubicBezTo>
                    <a:pt x="17021" y="14104"/>
                    <a:pt x="16978" y="14422"/>
                    <a:pt x="16980" y="14717"/>
                  </a:cubicBezTo>
                  <a:cubicBezTo>
                    <a:pt x="16981" y="15045"/>
                    <a:pt x="17019" y="15956"/>
                    <a:pt x="17050" y="16110"/>
                  </a:cubicBezTo>
                  <a:cubicBezTo>
                    <a:pt x="17069" y="16204"/>
                    <a:pt x="17072" y="16356"/>
                    <a:pt x="17075" y="16500"/>
                  </a:cubicBezTo>
                  <a:cubicBezTo>
                    <a:pt x="17078" y="16601"/>
                    <a:pt x="17080" y="16724"/>
                    <a:pt x="17089" y="16753"/>
                  </a:cubicBezTo>
                  <a:cubicBezTo>
                    <a:pt x="17107" y="16809"/>
                    <a:pt x="17111" y="16885"/>
                    <a:pt x="17116" y="16944"/>
                  </a:cubicBezTo>
                  <a:cubicBezTo>
                    <a:pt x="17117" y="16969"/>
                    <a:pt x="17118" y="16993"/>
                    <a:pt x="17122" y="17018"/>
                  </a:cubicBezTo>
                  <a:cubicBezTo>
                    <a:pt x="17134" y="16996"/>
                    <a:pt x="17164" y="16907"/>
                    <a:pt x="17184" y="16846"/>
                  </a:cubicBezTo>
                  <a:cubicBezTo>
                    <a:pt x="17202" y="16789"/>
                    <a:pt x="17221" y="16733"/>
                    <a:pt x="17241" y="16682"/>
                  </a:cubicBezTo>
                  <a:cubicBezTo>
                    <a:pt x="17257" y="16647"/>
                    <a:pt x="17269" y="16606"/>
                    <a:pt x="17278" y="16559"/>
                  </a:cubicBezTo>
                  <a:cubicBezTo>
                    <a:pt x="17286" y="16518"/>
                    <a:pt x="17297" y="16483"/>
                    <a:pt x="17310" y="16459"/>
                  </a:cubicBezTo>
                  <a:cubicBezTo>
                    <a:pt x="17325" y="16429"/>
                    <a:pt x="17326" y="16307"/>
                    <a:pt x="17327" y="16225"/>
                  </a:cubicBezTo>
                  <a:cubicBezTo>
                    <a:pt x="17327" y="16179"/>
                    <a:pt x="17329" y="16132"/>
                    <a:pt x="17333" y="16088"/>
                  </a:cubicBezTo>
                  <a:cubicBezTo>
                    <a:pt x="17341" y="16036"/>
                    <a:pt x="17362" y="16007"/>
                    <a:pt x="17385" y="15975"/>
                  </a:cubicBezTo>
                  <a:cubicBezTo>
                    <a:pt x="17401" y="15953"/>
                    <a:pt x="17419" y="15928"/>
                    <a:pt x="17426" y="15902"/>
                  </a:cubicBezTo>
                  <a:cubicBezTo>
                    <a:pt x="17443" y="15838"/>
                    <a:pt x="17472" y="15838"/>
                    <a:pt x="17498" y="15838"/>
                  </a:cubicBezTo>
                  <a:cubicBezTo>
                    <a:pt x="17501" y="15839"/>
                    <a:pt x="17503" y="15839"/>
                    <a:pt x="17506" y="15839"/>
                  </a:cubicBezTo>
                  <a:cubicBezTo>
                    <a:pt x="17515" y="15839"/>
                    <a:pt x="17523" y="15836"/>
                    <a:pt x="17531" y="15830"/>
                  </a:cubicBezTo>
                  <a:cubicBezTo>
                    <a:pt x="17536" y="15808"/>
                    <a:pt x="17524" y="15693"/>
                    <a:pt x="17518" y="15644"/>
                  </a:cubicBezTo>
                  <a:cubicBezTo>
                    <a:pt x="17515" y="15612"/>
                    <a:pt x="17512" y="15585"/>
                    <a:pt x="17509" y="15560"/>
                  </a:cubicBezTo>
                  <a:cubicBezTo>
                    <a:pt x="17499" y="15441"/>
                    <a:pt x="17561" y="15320"/>
                    <a:pt x="17615" y="15215"/>
                  </a:cubicBezTo>
                  <a:cubicBezTo>
                    <a:pt x="17625" y="15195"/>
                    <a:pt x="17635" y="15178"/>
                    <a:pt x="17643" y="15161"/>
                  </a:cubicBezTo>
                  <a:cubicBezTo>
                    <a:pt x="17659" y="15128"/>
                    <a:pt x="17676" y="15119"/>
                    <a:pt x="17693" y="15119"/>
                  </a:cubicBezTo>
                  <a:cubicBezTo>
                    <a:pt x="17703" y="15119"/>
                    <a:pt x="17714" y="15122"/>
                    <a:pt x="17724" y="15127"/>
                  </a:cubicBezTo>
                  <a:cubicBezTo>
                    <a:pt x="17735" y="15131"/>
                    <a:pt x="17745" y="15136"/>
                    <a:pt x="17755" y="15136"/>
                  </a:cubicBezTo>
                  <a:cubicBezTo>
                    <a:pt x="17771" y="15136"/>
                    <a:pt x="17786" y="15124"/>
                    <a:pt x="17800" y="15085"/>
                  </a:cubicBezTo>
                  <a:cubicBezTo>
                    <a:pt x="17834" y="14994"/>
                    <a:pt x="17811" y="14896"/>
                    <a:pt x="17782" y="14793"/>
                  </a:cubicBezTo>
                  <a:lnTo>
                    <a:pt x="17775" y="14769"/>
                  </a:lnTo>
                  <a:cubicBezTo>
                    <a:pt x="17766" y="14736"/>
                    <a:pt x="17766" y="14687"/>
                    <a:pt x="17774" y="14619"/>
                  </a:cubicBezTo>
                  <a:cubicBezTo>
                    <a:pt x="17790" y="14483"/>
                    <a:pt x="17838" y="14263"/>
                    <a:pt x="17878" y="14231"/>
                  </a:cubicBezTo>
                  <a:cubicBezTo>
                    <a:pt x="17885" y="14226"/>
                    <a:pt x="17892" y="14223"/>
                    <a:pt x="17899" y="14223"/>
                  </a:cubicBezTo>
                  <a:cubicBezTo>
                    <a:pt x="17910" y="14223"/>
                    <a:pt x="17920" y="14229"/>
                    <a:pt x="17930" y="14241"/>
                  </a:cubicBezTo>
                  <a:cubicBezTo>
                    <a:pt x="17938" y="14249"/>
                    <a:pt x="17944" y="14254"/>
                    <a:pt x="17950" y="14254"/>
                  </a:cubicBezTo>
                  <a:cubicBezTo>
                    <a:pt x="17957" y="14254"/>
                    <a:pt x="17964" y="14247"/>
                    <a:pt x="17973" y="14223"/>
                  </a:cubicBezTo>
                  <a:cubicBezTo>
                    <a:pt x="17980" y="14209"/>
                    <a:pt x="17981" y="14182"/>
                    <a:pt x="17976" y="14162"/>
                  </a:cubicBezTo>
                  <a:cubicBezTo>
                    <a:pt x="17966" y="14097"/>
                    <a:pt x="17934" y="14047"/>
                    <a:pt x="17924" y="14047"/>
                  </a:cubicBezTo>
                  <a:cubicBezTo>
                    <a:pt x="17924" y="14047"/>
                    <a:pt x="17924" y="14047"/>
                    <a:pt x="17924" y="14047"/>
                  </a:cubicBezTo>
                  <a:cubicBezTo>
                    <a:pt x="17923" y="14048"/>
                    <a:pt x="17921" y="14048"/>
                    <a:pt x="17920" y="14048"/>
                  </a:cubicBezTo>
                  <a:cubicBezTo>
                    <a:pt x="17912" y="14048"/>
                    <a:pt x="17899" y="14039"/>
                    <a:pt x="17890" y="13981"/>
                  </a:cubicBezTo>
                  <a:cubicBezTo>
                    <a:pt x="17875" y="13875"/>
                    <a:pt x="17884" y="13654"/>
                    <a:pt x="17939" y="13535"/>
                  </a:cubicBezTo>
                  <a:cubicBezTo>
                    <a:pt x="17964" y="13481"/>
                    <a:pt x="17970" y="13453"/>
                    <a:pt x="17971" y="13444"/>
                  </a:cubicBezTo>
                  <a:cubicBezTo>
                    <a:pt x="17962" y="13429"/>
                    <a:pt x="17951" y="13419"/>
                    <a:pt x="17941" y="13412"/>
                  </a:cubicBezTo>
                  <a:cubicBezTo>
                    <a:pt x="17933" y="13404"/>
                    <a:pt x="17925" y="13401"/>
                    <a:pt x="17917" y="13401"/>
                  </a:cubicBezTo>
                  <a:cubicBezTo>
                    <a:pt x="17909" y="13401"/>
                    <a:pt x="17901" y="13404"/>
                    <a:pt x="17893" y="13412"/>
                  </a:cubicBezTo>
                  <a:cubicBezTo>
                    <a:pt x="17883" y="13422"/>
                    <a:pt x="17873" y="13427"/>
                    <a:pt x="17862" y="13429"/>
                  </a:cubicBezTo>
                  <a:cubicBezTo>
                    <a:pt x="17861" y="13429"/>
                    <a:pt x="17860" y="13429"/>
                    <a:pt x="17860" y="13429"/>
                  </a:cubicBezTo>
                  <a:cubicBezTo>
                    <a:pt x="17842" y="13429"/>
                    <a:pt x="17825" y="13395"/>
                    <a:pt x="17814" y="13336"/>
                  </a:cubicBezTo>
                  <a:cubicBezTo>
                    <a:pt x="17799" y="13255"/>
                    <a:pt x="17795" y="13105"/>
                    <a:pt x="17832" y="12958"/>
                  </a:cubicBezTo>
                  <a:cubicBezTo>
                    <a:pt x="17851" y="12884"/>
                    <a:pt x="17874" y="12823"/>
                    <a:pt x="17902" y="12774"/>
                  </a:cubicBezTo>
                  <a:cubicBezTo>
                    <a:pt x="17923" y="12732"/>
                    <a:pt x="17936" y="12705"/>
                    <a:pt x="17941" y="12634"/>
                  </a:cubicBezTo>
                  <a:cubicBezTo>
                    <a:pt x="17951" y="12504"/>
                    <a:pt x="17991" y="12347"/>
                    <a:pt x="18021" y="12232"/>
                  </a:cubicBezTo>
                  <a:cubicBezTo>
                    <a:pt x="18030" y="12193"/>
                    <a:pt x="18039" y="12160"/>
                    <a:pt x="18043" y="12139"/>
                  </a:cubicBezTo>
                  <a:cubicBezTo>
                    <a:pt x="18053" y="12092"/>
                    <a:pt x="18070" y="12078"/>
                    <a:pt x="18090" y="12078"/>
                  </a:cubicBezTo>
                  <a:cubicBezTo>
                    <a:pt x="18104" y="12078"/>
                    <a:pt x="18120" y="12085"/>
                    <a:pt x="18133" y="12092"/>
                  </a:cubicBezTo>
                  <a:cubicBezTo>
                    <a:pt x="18145" y="12100"/>
                    <a:pt x="18157" y="12102"/>
                    <a:pt x="18169" y="12102"/>
                  </a:cubicBezTo>
                  <a:cubicBezTo>
                    <a:pt x="18172" y="12100"/>
                    <a:pt x="18175" y="12099"/>
                    <a:pt x="18177" y="12099"/>
                  </a:cubicBezTo>
                  <a:cubicBezTo>
                    <a:pt x="18196" y="12099"/>
                    <a:pt x="18204" y="12149"/>
                    <a:pt x="18208" y="12175"/>
                  </a:cubicBezTo>
                  <a:lnTo>
                    <a:pt x="18210" y="12185"/>
                  </a:lnTo>
                  <a:lnTo>
                    <a:pt x="18213" y="12180"/>
                  </a:lnTo>
                  <a:cubicBezTo>
                    <a:pt x="18226" y="12141"/>
                    <a:pt x="18238" y="12100"/>
                    <a:pt x="18249" y="12057"/>
                  </a:cubicBezTo>
                  <a:cubicBezTo>
                    <a:pt x="18281" y="11935"/>
                    <a:pt x="18319" y="11800"/>
                    <a:pt x="18357" y="11800"/>
                  </a:cubicBezTo>
                  <a:cubicBezTo>
                    <a:pt x="18358" y="11800"/>
                    <a:pt x="18359" y="11800"/>
                    <a:pt x="18360" y="11800"/>
                  </a:cubicBezTo>
                  <a:cubicBezTo>
                    <a:pt x="18370" y="11800"/>
                    <a:pt x="18380" y="11812"/>
                    <a:pt x="18387" y="11832"/>
                  </a:cubicBezTo>
                  <a:cubicBezTo>
                    <a:pt x="18401" y="11879"/>
                    <a:pt x="18399" y="11950"/>
                    <a:pt x="18399" y="12028"/>
                  </a:cubicBezTo>
                  <a:cubicBezTo>
                    <a:pt x="18397" y="12075"/>
                    <a:pt x="18397" y="12121"/>
                    <a:pt x="18400" y="12168"/>
                  </a:cubicBezTo>
                  <a:lnTo>
                    <a:pt x="18400" y="12170"/>
                  </a:lnTo>
                  <a:cubicBezTo>
                    <a:pt x="18406" y="12158"/>
                    <a:pt x="18415" y="12134"/>
                    <a:pt x="18423" y="12114"/>
                  </a:cubicBezTo>
                  <a:cubicBezTo>
                    <a:pt x="18447" y="12050"/>
                    <a:pt x="18472" y="11992"/>
                    <a:pt x="18499" y="11938"/>
                  </a:cubicBezTo>
                  <a:cubicBezTo>
                    <a:pt x="18550" y="11837"/>
                    <a:pt x="18633" y="11799"/>
                    <a:pt x="18707" y="11799"/>
                  </a:cubicBezTo>
                  <a:cubicBezTo>
                    <a:pt x="18766" y="11799"/>
                    <a:pt x="18819" y="11823"/>
                    <a:pt x="18846" y="11861"/>
                  </a:cubicBezTo>
                  <a:cubicBezTo>
                    <a:pt x="18873" y="11900"/>
                    <a:pt x="18895" y="11962"/>
                    <a:pt x="18911" y="12036"/>
                  </a:cubicBezTo>
                  <a:cubicBezTo>
                    <a:pt x="18921" y="12076"/>
                    <a:pt x="18928" y="12102"/>
                    <a:pt x="18933" y="12102"/>
                  </a:cubicBezTo>
                  <a:cubicBezTo>
                    <a:pt x="18933" y="12102"/>
                    <a:pt x="18933" y="12102"/>
                    <a:pt x="18934" y="12102"/>
                  </a:cubicBezTo>
                  <a:cubicBezTo>
                    <a:pt x="18947" y="12092"/>
                    <a:pt x="18947" y="12077"/>
                    <a:pt x="18949" y="12028"/>
                  </a:cubicBezTo>
                  <a:cubicBezTo>
                    <a:pt x="18952" y="11979"/>
                    <a:pt x="18954" y="11903"/>
                    <a:pt x="18988" y="11876"/>
                  </a:cubicBezTo>
                  <a:cubicBezTo>
                    <a:pt x="19035" y="11837"/>
                    <a:pt x="19118" y="11692"/>
                    <a:pt x="19176" y="11569"/>
                  </a:cubicBezTo>
                  <a:cubicBezTo>
                    <a:pt x="19207" y="11503"/>
                    <a:pt x="19220" y="11491"/>
                    <a:pt x="19229" y="11484"/>
                  </a:cubicBezTo>
                  <a:cubicBezTo>
                    <a:pt x="19234" y="11479"/>
                    <a:pt x="19236" y="11476"/>
                    <a:pt x="19250" y="11425"/>
                  </a:cubicBezTo>
                  <a:cubicBezTo>
                    <a:pt x="19264" y="11373"/>
                    <a:pt x="19285" y="11336"/>
                    <a:pt x="19308" y="11319"/>
                  </a:cubicBezTo>
                  <a:cubicBezTo>
                    <a:pt x="19320" y="11309"/>
                    <a:pt x="19322" y="11304"/>
                    <a:pt x="19324" y="11292"/>
                  </a:cubicBezTo>
                  <a:cubicBezTo>
                    <a:pt x="19338" y="11172"/>
                    <a:pt x="19454" y="11042"/>
                    <a:pt x="19559" y="10973"/>
                  </a:cubicBezTo>
                  <a:cubicBezTo>
                    <a:pt x="19674" y="10900"/>
                    <a:pt x="19808" y="10699"/>
                    <a:pt x="19823" y="10630"/>
                  </a:cubicBezTo>
                  <a:cubicBezTo>
                    <a:pt x="19822" y="10601"/>
                    <a:pt x="19825" y="10571"/>
                    <a:pt x="19832" y="10549"/>
                  </a:cubicBezTo>
                  <a:cubicBezTo>
                    <a:pt x="19842" y="10521"/>
                    <a:pt x="19855" y="10507"/>
                    <a:pt x="19869" y="10507"/>
                  </a:cubicBezTo>
                  <a:cubicBezTo>
                    <a:pt x="19873" y="10507"/>
                    <a:pt x="19878" y="10508"/>
                    <a:pt x="19883" y="10512"/>
                  </a:cubicBezTo>
                  <a:cubicBezTo>
                    <a:pt x="19895" y="10519"/>
                    <a:pt x="19905" y="10549"/>
                    <a:pt x="19907" y="10583"/>
                  </a:cubicBezTo>
                  <a:cubicBezTo>
                    <a:pt x="19909" y="10598"/>
                    <a:pt x="19932" y="10606"/>
                    <a:pt x="19949" y="10608"/>
                  </a:cubicBezTo>
                  <a:cubicBezTo>
                    <a:pt x="19971" y="10613"/>
                    <a:pt x="19992" y="10622"/>
                    <a:pt x="20013" y="10635"/>
                  </a:cubicBezTo>
                  <a:cubicBezTo>
                    <a:pt x="20027" y="10642"/>
                    <a:pt x="20040" y="10652"/>
                    <a:pt x="20050" y="10662"/>
                  </a:cubicBezTo>
                  <a:cubicBezTo>
                    <a:pt x="20068" y="10676"/>
                    <a:pt x="20082" y="10687"/>
                    <a:pt x="20094" y="10687"/>
                  </a:cubicBezTo>
                  <a:cubicBezTo>
                    <a:pt x="20111" y="10687"/>
                    <a:pt x="20125" y="10668"/>
                    <a:pt x="20143" y="10613"/>
                  </a:cubicBezTo>
                  <a:cubicBezTo>
                    <a:pt x="20167" y="10544"/>
                    <a:pt x="20162" y="10517"/>
                    <a:pt x="20150" y="10463"/>
                  </a:cubicBezTo>
                  <a:cubicBezTo>
                    <a:pt x="20141" y="10424"/>
                    <a:pt x="20135" y="10377"/>
                    <a:pt x="20135" y="10331"/>
                  </a:cubicBezTo>
                  <a:cubicBezTo>
                    <a:pt x="20136" y="10299"/>
                    <a:pt x="20117" y="10245"/>
                    <a:pt x="20102" y="10203"/>
                  </a:cubicBezTo>
                  <a:cubicBezTo>
                    <a:pt x="20078" y="10137"/>
                    <a:pt x="20050" y="10058"/>
                    <a:pt x="20059" y="9970"/>
                  </a:cubicBezTo>
                  <a:cubicBezTo>
                    <a:pt x="20063" y="9938"/>
                    <a:pt x="20054" y="9857"/>
                    <a:pt x="20032" y="9764"/>
                  </a:cubicBezTo>
                  <a:cubicBezTo>
                    <a:pt x="20015" y="9690"/>
                    <a:pt x="20000" y="9653"/>
                    <a:pt x="19993" y="9646"/>
                  </a:cubicBezTo>
                  <a:cubicBezTo>
                    <a:pt x="19985" y="9663"/>
                    <a:pt x="19975" y="9672"/>
                    <a:pt x="19965" y="9672"/>
                  </a:cubicBezTo>
                  <a:cubicBezTo>
                    <a:pt x="19957" y="9672"/>
                    <a:pt x="19949" y="9666"/>
                    <a:pt x="19941" y="9653"/>
                  </a:cubicBezTo>
                  <a:cubicBezTo>
                    <a:pt x="19917" y="9624"/>
                    <a:pt x="19890" y="9545"/>
                    <a:pt x="19890" y="9467"/>
                  </a:cubicBezTo>
                  <a:cubicBezTo>
                    <a:pt x="19890" y="9379"/>
                    <a:pt x="19886" y="9362"/>
                    <a:pt x="19884" y="9359"/>
                  </a:cubicBezTo>
                  <a:cubicBezTo>
                    <a:pt x="19881" y="9362"/>
                    <a:pt x="19877" y="9367"/>
                    <a:pt x="19873" y="9374"/>
                  </a:cubicBezTo>
                  <a:cubicBezTo>
                    <a:pt x="19856" y="9402"/>
                    <a:pt x="19837" y="9417"/>
                    <a:pt x="19818" y="9417"/>
                  </a:cubicBezTo>
                  <a:cubicBezTo>
                    <a:pt x="19806" y="9417"/>
                    <a:pt x="19793" y="9411"/>
                    <a:pt x="19782" y="9398"/>
                  </a:cubicBezTo>
                  <a:cubicBezTo>
                    <a:pt x="19762" y="9381"/>
                    <a:pt x="19746" y="9339"/>
                    <a:pt x="19738" y="9283"/>
                  </a:cubicBezTo>
                  <a:cubicBezTo>
                    <a:pt x="19733" y="9239"/>
                    <a:pt x="19738" y="9192"/>
                    <a:pt x="19750" y="9163"/>
                  </a:cubicBezTo>
                  <a:cubicBezTo>
                    <a:pt x="19768" y="9114"/>
                    <a:pt x="19800" y="9088"/>
                    <a:pt x="19832" y="9088"/>
                  </a:cubicBezTo>
                  <a:cubicBezTo>
                    <a:pt x="19852" y="9088"/>
                    <a:pt x="19873" y="9098"/>
                    <a:pt x="19890" y="9119"/>
                  </a:cubicBezTo>
                  <a:cubicBezTo>
                    <a:pt x="19931" y="9166"/>
                    <a:pt x="19941" y="9217"/>
                    <a:pt x="19949" y="9259"/>
                  </a:cubicBezTo>
                  <a:cubicBezTo>
                    <a:pt x="19951" y="9278"/>
                    <a:pt x="19957" y="9295"/>
                    <a:pt x="19963" y="9308"/>
                  </a:cubicBezTo>
                  <a:cubicBezTo>
                    <a:pt x="19972" y="9323"/>
                    <a:pt x="19989" y="9330"/>
                    <a:pt x="20008" y="9330"/>
                  </a:cubicBezTo>
                  <a:cubicBezTo>
                    <a:pt x="20038" y="9330"/>
                    <a:pt x="20075" y="9311"/>
                    <a:pt x="20099" y="9278"/>
                  </a:cubicBezTo>
                  <a:cubicBezTo>
                    <a:pt x="20111" y="9261"/>
                    <a:pt x="20126" y="9244"/>
                    <a:pt x="20145" y="9222"/>
                  </a:cubicBezTo>
                  <a:cubicBezTo>
                    <a:pt x="20188" y="9173"/>
                    <a:pt x="20257" y="9092"/>
                    <a:pt x="20269" y="9035"/>
                  </a:cubicBezTo>
                  <a:cubicBezTo>
                    <a:pt x="20274" y="9011"/>
                    <a:pt x="20277" y="8984"/>
                    <a:pt x="20278" y="8960"/>
                  </a:cubicBezTo>
                  <a:cubicBezTo>
                    <a:pt x="20280" y="8906"/>
                    <a:pt x="20284" y="8861"/>
                    <a:pt x="20314" y="8819"/>
                  </a:cubicBezTo>
                  <a:cubicBezTo>
                    <a:pt x="20323" y="8805"/>
                    <a:pt x="20323" y="8790"/>
                    <a:pt x="20323" y="8785"/>
                  </a:cubicBezTo>
                  <a:cubicBezTo>
                    <a:pt x="20323" y="8753"/>
                    <a:pt x="20307" y="8702"/>
                    <a:pt x="20290" y="8674"/>
                  </a:cubicBezTo>
                  <a:cubicBezTo>
                    <a:pt x="20267" y="8640"/>
                    <a:pt x="20256" y="8569"/>
                    <a:pt x="20261" y="8501"/>
                  </a:cubicBezTo>
                  <a:cubicBezTo>
                    <a:pt x="20266" y="8441"/>
                    <a:pt x="20284" y="8400"/>
                    <a:pt x="20305" y="8400"/>
                  </a:cubicBezTo>
                  <a:cubicBezTo>
                    <a:pt x="20306" y="8400"/>
                    <a:pt x="20306" y="8400"/>
                    <a:pt x="20307" y="8400"/>
                  </a:cubicBezTo>
                  <a:cubicBezTo>
                    <a:pt x="20315" y="8400"/>
                    <a:pt x="20317" y="8393"/>
                    <a:pt x="20323" y="8356"/>
                  </a:cubicBezTo>
                  <a:cubicBezTo>
                    <a:pt x="20327" y="8326"/>
                    <a:pt x="20335" y="8280"/>
                    <a:pt x="20354" y="8275"/>
                  </a:cubicBezTo>
                  <a:cubicBezTo>
                    <a:pt x="20356" y="8274"/>
                    <a:pt x="20357" y="8274"/>
                    <a:pt x="20359" y="8274"/>
                  </a:cubicBezTo>
                  <a:cubicBezTo>
                    <a:pt x="20366" y="8274"/>
                    <a:pt x="20373" y="8279"/>
                    <a:pt x="20381" y="8287"/>
                  </a:cubicBezTo>
                  <a:cubicBezTo>
                    <a:pt x="20384" y="8290"/>
                    <a:pt x="20388" y="8293"/>
                    <a:pt x="20392" y="8293"/>
                  </a:cubicBezTo>
                  <a:cubicBezTo>
                    <a:pt x="20398" y="8293"/>
                    <a:pt x="20406" y="8288"/>
                    <a:pt x="20420" y="8267"/>
                  </a:cubicBezTo>
                  <a:cubicBezTo>
                    <a:pt x="20424" y="8262"/>
                    <a:pt x="20432" y="8250"/>
                    <a:pt x="20441" y="8250"/>
                  </a:cubicBezTo>
                  <a:cubicBezTo>
                    <a:pt x="20446" y="8250"/>
                    <a:pt x="20452" y="8254"/>
                    <a:pt x="20456" y="8267"/>
                  </a:cubicBezTo>
                  <a:cubicBezTo>
                    <a:pt x="20467" y="8304"/>
                    <a:pt x="20457" y="8365"/>
                    <a:pt x="20438" y="8461"/>
                  </a:cubicBezTo>
                  <a:cubicBezTo>
                    <a:pt x="20432" y="8486"/>
                    <a:pt x="20427" y="8512"/>
                    <a:pt x="20423" y="8535"/>
                  </a:cubicBezTo>
                  <a:cubicBezTo>
                    <a:pt x="20416" y="8574"/>
                    <a:pt x="20429" y="8615"/>
                    <a:pt x="20447" y="8669"/>
                  </a:cubicBezTo>
                  <a:cubicBezTo>
                    <a:pt x="20457" y="8694"/>
                    <a:pt x="20465" y="8726"/>
                    <a:pt x="20471" y="8761"/>
                  </a:cubicBezTo>
                  <a:cubicBezTo>
                    <a:pt x="20476" y="8776"/>
                    <a:pt x="20496" y="8788"/>
                    <a:pt x="20519" y="8788"/>
                  </a:cubicBezTo>
                  <a:cubicBezTo>
                    <a:pt x="20541" y="8788"/>
                    <a:pt x="20566" y="8777"/>
                    <a:pt x="20585" y="8748"/>
                  </a:cubicBezTo>
                  <a:cubicBezTo>
                    <a:pt x="20596" y="8731"/>
                    <a:pt x="20610" y="8724"/>
                    <a:pt x="20626" y="8724"/>
                  </a:cubicBezTo>
                  <a:cubicBezTo>
                    <a:pt x="20665" y="8724"/>
                    <a:pt x="20714" y="8770"/>
                    <a:pt x="20742" y="8805"/>
                  </a:cubicBezTo>
                  <a:cubicBezTo>
                    <a:pt x="20773" y="8841"/>
                    <a:pt x="20811" y="8903"/>
                    <a:pt x="20816" y="8974"/>
                  </a:cubicBezTo>
                  <a:cubicBezTo>
                    <a:pt x="20828" y="9107"/>
                    <a:pt x="20860" y="9217"/>
                    <a:pt x="20903" y="9273"/>
                  </a:cubicBezTo>
                  <a:cubicBezTo>
                    <a:pt x="20927" y="9305"/>
                    <a:pt x="20952" y="9327"/>
                    <a:pt x="20978" y="9337"/>
                  </a:cubicBezTo>
                  <a:cubicBezTo>
                    <a:pt x="21007" y="9352"/>
                    <a:pt x="21032" y="9364"/>
                    <a:pt x="21042" y="9435"/>
                  </a:cubicBezTo>
                  <a:cubicBezTo>
                    <a:pt x="21046" y="9486"/>
                    <a:pt x="21063" y="9520"/>
                    <a:pt x="21081" y="9520"/>
                  </a:cubicBezTo>
                  <a:cubicBezTo>
                    <a:pt x="21085" y="9520"/>
                    <a:pt x="21090" y="9518"/>
                    <a:pt x="21094" y="9514"/>
                  </a:cubicBezTo>
                  <a:cubicBezTo>
                    <a:pt x="21099" y="9511"/>
                    <a:pt x="21103" y="9510"/>
                    <a:pt x="21107" y="9510"/>
                  </a:cubicBezTo>
                  <a:cubicBezTo>
                    <a:pt x="21120" y="9510"/>
                    <a:pt x="21134" y="9521"/>
                    <a:pt x="21145" y="9540"/>
                  </a:cubicBezTo>
                  <a:cubicBezTo>
                    <a:pt x="21153" y="9552"/>
                    <a:pt x="21157" y="9557"/>
                    <a:pt x="21160" y="9557"/>
                  </a:cubicBezTo>
                  <a:cubicBezTo>
                    <a:pt x="21163" y="9557"/>
                    <a:pt x="21165" y="9554"/>
                    <a:pt x="21167" y="9548"/>
                  </a:cubicBezTo>
                  <a:cubicBezTo>
                    <a:pt x="21176" y="9524"/>
                    <a:pt x="21187" y="9511"/>
                    <a:pt x="21198" y="9511"/>
                  </a:cubicBezTo>
                  <a:cubicBezTo>
                    <a:pt x="21203" y="9511"/>
                    <a:pt x="21208" y="9513"/>
                    <a:pt x="21213" y="9519"/>
                  </a:cubicBezTo>
                  <a:cubicBezTo>
                    <a:pt x="21216" y="9522"/>
                    <a:pt x="21219" y="9524"/>
                    <a:pt x="21223" y="9524"/>
                  </a:cubicBezTo>
                  <a:cubicBezTo>
                    <a:pt x="21229" y="9524"/>
                    <a:pt x="21236" y="9516"/>
                    <a:pt x="21240" y="9501"/>
                  </a:cubicBezTo>
                  <a:cubicBezTo>
                    <a:pt x="21232" y="9484"/>
                    <a:pt x="21223" y="9467"/>
                    <a:pt x="21214" y="9455"/>
                  </a:cubicBezTo>
                  <a:cubicBezTo>
                    <a:pt x="21195" y="9426"/>
                    <a:pt x="21179" y="9401"/>
                    <a:pt x="21176" y="9357"/>
                  </a:cubicBezTo>
                  <a:cubicBezTo>
                    <a:pt x="21173" y="9339"/>
                    <a:pt x="21175" y="9320"/>
                    <a:pt x="21178" y="9303"/>
                  </a:cubicBezTo>
                  <a:cubicBezTo>
                    <a:pt x="21182" y="9283"/>
                    <a:pt x="21188" y="9266"/>
                    <a:pt x="21196" y="9261"/>
                  </a:cubicBezTo>
                  <a:cubicBezTo>
                    <a:pt x="21198" y="9260"/>
                    <a:pt x="21200" y="9259"/>
                    <a:pt x="21201" y="9259"/>
                  </a:cubicBezTo>
                  <a:cubicBezTo>
                    <a:pt x="21212" y="9259"/>
                    <a:pt x="21221" y="9276"/>
                    <a:pt x="21230" y="9295"/>
                  </a:cubicBezTo>
                  <a:cubicBezTo>
                    <a:pt x="21237" y="9308"/>
                    <a:pt x="21244" y="9320"/>
                    <a:pt x="21252" y="9325"/>
                  </a:cubicBezTo>
                  <a:cubicBezTo>
                    <a:pt x="21252" y="9310"/>
                    <a:pt x="21251" y="9295"/>
                    <a:pt x="21250" y="9283"/>
                  </a:cubicBezTo>
                  <a:cubicBezTo>
                    <a:pt x="21247" y="9241"/>
                    <a:pt x="21242" y="9168"/>
                    <a:pt x="21262" y="9143"/>
                  </a:cubicBezTo>
                  <a:cubicBezTo>
                    <a:pt x="21269" y="9092"/>
                    <a:pt x="21256" y="8878"/>
                    <a:pt x="21244" y="8846"/>
                  </a:cubicBezTo>
                  <a:cubicBezTo>
                    <a:pt x="21234" y="8836"/>
                    <a:pt x="21226" y="8810"/>
                    <a:pt x="21225" y="8775"/>
                  </a:cubicBezTo>
                  <a:cubicBezTo>
                    <a:pt x="21223" y="8741"/>
                    <a:pt x="21230" y="8707"/>
                    <a:pt x="21241" y="8689"/>
                  </a:cubicBezTo>
                  <a:cubicBezTo>
                    <a:pt x="21245" y="8683"/>
                    <a:pt x="21251" y="8676"/>
                    <a:pt x="21260" y="8676"/>
                  </a:cubicBezTo>
                  <a:cubicBezTo>
                    <a:pt x="21271" y="8676"/>
                    <a:pt x="21285" y="8686"/>
                    <a:pt x="21301" y="8721"/>
                  </a:cubicBezTo>
                  <a:cubicBezTo>
                    <a:pt x="21335" y="8795"/>
                    <a:pt x="21389" y="8802"/>
                    <a:pt x="21424" y="8802"/>
                  </a:cubicBezTo>
                  <a:cubicBezTo>
                    <a:pt x="21418" y="8795"/>
                    <a:pt x="21413" y="8790"/>
                    <a:pt x="21407" y="8785"/>
                  </a:cubicBezTo>
                  <a:cubicBezTo>
                    <a:pt x="21386" y="8775"/>
                    <a:pt x="21382" y="8743"/>
                    <a:pt x="21381" y="8723"/>
                  </a:cubicBezTo>
                  <a:cubicBezTo>
                    <a:pt x="21380" y="8694"/>
                    <a:pt x="21386" y="8665"/>
                    <a:pt x="21396" y="8650"/>
                  </a:cubicBezTo>
                  <a:cubicBezTo>
                    <a:pt x="21403" y="8641"/>
                    <a:pt x="21410" y="8636"/>
                    <a:pt x="21417" y="8636"/>
                  </a:cubicBezTo>
                  <a:cubicBezTo>
                    <a:pt x="21429" y="8636"/>
                    <a:pt x="21441" y="8648"/>
                    <a:pt x="21449" y="8672"/>
                  </a:cubicBezTo>
                  <a:cubicBezTo>
                    <a:pt x="21463" y="8707"/>
                    <a:pt x="21481" y="8722"/>
                    <a:pt x="21491" y="8722"/>
                  </a:cubicBezTo>
                  <a:cubicBezTo>
                    <a:pt x="21493" y="8722"/>
                    <a:pt x="21495" y="8721"/>
                    <a:pt x="21496" y="8718"/>
                  </a:cubicBezTo>
                  <a:cubicBezTo>
                    <a:pt x="21500" y="8642"/>
                    <a:pt x="21527" y="8473"/>
                    <a:pt x="21578" y="8473"/>
                  </a:cubicBezTo>
                  <a:cubicBezTo>
                    <a:pt x="21579" y="8473"/>
                    <a:pt x="21580" y="8473"/>
                    <a:pt x="21581" y="8473"/>
                  </a:cubicBezTo>
                  <a:cubicBezTo>
                    <a:pt x="21587" y="8473"/>
                    <a:pt x="21593" y="8473"/>
                    <a:pt x="21598" y="8468"/>
                  </a:cubicBezTo>
                  <a:cubicBezTo>
                    <a:pt x="21596" y="8466"/>
                    <a:pt x="21594" y="8463"/>
                    <a:pt x="21591" y="8461"/>
                  </a:cubicBezTo>
                  <a:cubicBezTo>
                    <a:pt x="21549" y="8417"/>
                    <a:pt x="21421" y="8182"/>
                    <a:pt x="21386" y="8042"/>
                  </a:cubicBezTo>
                  <a:cubicBezTo>
                    <a:pt x="21367" y="7960"/>
                    <a:pt x="21283" y="7908"/>
                    <a:pt x="21245" y="7908"/>
                  </a:cubicBezTo>
                  <a:cubicBezTo>
                    <a:pt x="21240" y="7908"/>
                    <a:pt x="21236" y="7910"/>
                    <a:pt x="21233" y="7912"/>
                  </a:cubicBezTo>
                  <a:cubicBezTo>
                    <a:pt x="21230" y="7936"/>
                    <a:pt x="21223" y="7953"/>
                    <a:pt x="21215" y="7958"/>
                  </a:cubicBezTo>
                  <a:cubicBezTo>
                    <a:pt x="21213" y="7960"/>
                    <a:pt x="21211" y="7960"/>
                    <a:pt x="21209" y="7960"/>
                  </a:cubicBezTo>
                  <a:cubicBezTo>
                    <a:pt x="21187" y="7960"/>
                    <a:pt x="21153" y="7887"/>
                    <a:pt x="21143" y="7824"/>
                  </a:cubicBezTo>
                  <a:cubicBezTo>
                    <a:pt x="21133" y="7799"/>
                    <a:pt x="21093" y="7785"/>
                    <a:pt x="21058" y="7785"/>
                  </a:cubicBezTo>
                  <a:cubicBezTo>
                    <a:pt x="21033" y="7785"/>
                    <a:pt x="21009" y="7792"/>
                    <a:pt x="21000" y="7806"/>
                  </a:cubicBezTo>
                  <a:cubicBezTo>
                    <a:pt x="21002" y="7816"/>
                    <a:pt x="21006" y="7826"/>
                    <a:pt x="21018" y="7848"/>
                  </a:cubicBezTo>
                  <a:cubicBezTo>
                    <a:pt x="21033" y="7870"/>
                    <a:pt x="21047" y="7904"/>
                    <a:pt x="21058" y="7941"/>
                  </a:cubicBezTo>
                  <a:cubicBezTo>
                    <a:pt x="21077" y="8017"/>
                    <a:pt x="21060" y="8081"/>
                    <a:pt x="21051" y="8120"/>
                  </a:cubicBezTo>
                  <a:cubicBezTo>
                    <a:pt x="21041" y="8159"/>
                    <a:pt x="21037" y="8177"/>
                    <a:pt x="21040" y="8199"/>
                  </a:cubicBezTo>
                  <a:cubicBezTo>
                    <a:pt x="21046" y="8248"/>
                    <a:pt x="21038" y="8272"/>
                    <a:pt x="21034" y="8282"/>
                  </a:cubicBezTo>
                  <a:cubicBezTo>
                    <a:pt x="21030" y="8290"/>
                    <a:pt x="21026" y="8295"/>
                    <a:pt x="21021" y="8295"/>
                  </a:cubicBezTo>
                  <a:cubicBezTo>
                    <a:pt x="21007" y="8295"/>
                    <a:pt x="20983" y="8257"/>
                    <a:pt x="20931" y="8142"/>
                  </a:cubicBezTo>
                  <a:cubicBezTo>
                    <a:pt x="20922" y="8123"/>
                    <a:pt x="20894" y="8061"/>
                    <a:pt x="20919" y="7706"/>
                  </a:cubicBezTo>
                  <a:cubicBezTo>
                    <a:pt x="20921" y="7681"/>
                    <a:pt x="20919" y="7676"/>
                    <a:pt x="20904" y="7649"/>
                  </a:cubicBezTo>
                  <a:cubicBezTo>
                    <a:pt x="20889" y="7623"/>
                    <a:pt x="20872" y="7593"/>
                    <a:pt x="20868" y="7517"/>
                  </a:cubicBezTo>
                  <a:cubicBezTo>
                    <a:pt x="20864" y="7463"/>
                    <a:pt x="20770" y="7298"/>
                    <a:pt x="20620" y="7117"/>
                  </a:cubicBezTo>
                  <a:cubicBezTo>
                    <a:pt x="20603" y="7095"/>
                    <a:pt x="20584" y="7075"/>
                    <a:pt x="20565" y="7053"/>
                  </a:cubicBezTo>
                  <a:cubicBezTo>
                    <a:pt x="20500" y="6982"/>
                    <a:pt x="20439" y="6916"/>
                    <a:pt x="20417" y="6815"/>
                  </a:cubicBezTo>
                  <a:cubicBezTo>
                    <a:pt x="20409" y="6776"/>
                    <a:pt x="20372" y="6747"/>
                    <a:pt x="20336" y="6717"/>
                  </a:cubicBezTo>
                  <a:cubicBezTo>
                    <a:pt x="20290" y="6678"/>
                    <a:pt x="20239" y="6634"/>
                    <a:pt x="20209" y="6546"/>
                  </a:cubicBezTo>
                  <a:cubicBezTo>
                    <a:pt x="20164" y="6408"/>
                    <a:pt x="19944" y="6133"/>
                    <a:pt x="19849" y="6116"/>
                  </a:cubicBezTo>
                  <a:cubicBezTo>
                    <a:pt x="19788" y="6106"/>
                    <a:pt x="19768" y="6042"/>
                    <a:pt x="19754" y="6001"/>
                  </a:cubicBezTo>
                  <a:cubicBezTo>
                    <a:pt x="19747" y="5977"/>
                    <a:pt x="19744" y="5967"/>
                    <a:pt x="19736" y="5967"/>
                  </a:cubicBezTo>
                  <a:cubicBezTo>
                    <a:pt x="19735" y="5967"/>
                    <a:pt x="19733" y="5968"/>
                    <a:pt x="19731" y="5969"/>
                  </a:cubicBezTo>
                  <a:cubicBezTo>
                    <a:pt x="19718" y="5975"/>
                    <a:pt x="19694" y="5978"/>
                    <a:pt x="19665" y="5978"/>
                  </a:cubicBezTo>
                  <a:cubicBezTo>
                    <a:pt x="19583" y="5978"/>
                    <a:pt x="19460" y="5956"/>
                    <a:pt x="19414" y="5934"/>
                  </a:cubicBezTo>
                  <a:cubicBezTo>
                    <a:pt x="19409" y="5932"/>
                    <a:pt x="19404" y="5931"/>
                    <a:pt x="19400" y="5931"/>
                  </a:cubicBezTo>
                  <a:cubicBezTo>
                    <a:pt x="19384" y="5931"/>
                    <a:pt x="19369" y="5944"/>
                    <a:pt x="19356" y="5969"/>
                  </a:cubicBezTo>
                  <a:cubicBezTo>
                    <a:pt x="19344" y="5986"/>
                    <a:pt x="19331" y="6004"/>
                    <a:pt x="19315" y="6004"/>
                  </a:cubicBezTo>
                  <a:cubicBezTo>
                    <a:pt x="19307" y="6004"/>
                    <a:pt x="19298" y="6000"/>
                    <a:pt x="19289" y="5988"/>
                  </a:cubicBezTo>
                  <a:cubicBezTo>
                    <a:pt x="19187" y="5875"/>
                    <a:pt x="19059" y="5768"/>
                    <a:pt x="19014" y="5768"/>
                  </a:cubicBezTo>
                  <a:cubicBezTo>
                    <a:pt x="19007" y="5768"/>
                    <a:pt x="19003" y="5770"/>
                    <a:pt x="19000" y="5775"/>
                  </a:cubicBezTo>
                  <a:cubicBezTo>
                    <a:pt x="18991" y="5809"/>
                    <a:pt x="18984" y="5851"/>
                    <a:pt x="18982" y="5897"/>
                  </a:cubicBezTo>
                  <a:cubicBezTo>
                    <a:pt x="18977" y="5952"/>
                    <a:pt x="18972" y="6013"/>
                    <a:pt x="18950" y="6035"/>
                  </a:cubicBezTo>
                  <a:cubicBezTo>
                    <a:pt x="18952" y="6055"/>
                    <a:pt x="18964" y="6116"/>
                    <a:pt x="19020" y="6263"/>
                  </a:cubicBezTo>
                  <a:cubicBezTo>
                    <a:pt x="19049" y="6342"/>
                    <a:pt x="19062" y="6420"/>
                    <a:pt x="19057" y="6496"/>
                  </a:cubicBezTo>
                  <a:cubicBezTo>
                    <a:pt x="19053" y="6582"/>
                    <a:pt x="19026" y="6658"/>
                    <a:pt x="18981" y="6712"/>
                  </a:cubicBezTo>
                  <a:cubicBezTo>
                    <a:pt x="18968" y="6729"/>
                    <a:pt x="18953" y="6737"/>
                    <a:pt x="18938" y="6737"/>
                  </a:cubicBezTo>
                  <a:cubicBezTo>
                    <a:pt x="18876" y="6737"/>
                    <a:pt x="18805" y="6613"/>
                    <a:pt x="18780" y="6499"/>
                  </a:cubicBezTo>
                  <a:cubicBezTo>
                    <a:pt x="18769" y="6454"/>
                    <a:pt x="18749" y="6438"/>
                    <a:pt x="18728" y="6418"/>
                  </a:cubicBezTo>
                  <a:cubicBezTo>
                    <a:pt x="18697" y="6391"/>
                    <a:pt x="18662" y="6361"/>
                    <a:pt x="18648" y="6244"/>
                  </a:cubicBezTo>
                  <a:cubicBezTo>
                    <a:pt x="18635" y="6121"/>
                    <a:pt x="18650" y="6067"/>
                    <a:pt x="18660" y="6047"/>
                  </a:cubicBezTo>
                  <a:cubicBezTo>
                    <a:pt x="18667" y="6034"/>
                    <a:pt x="18675" y="6027"/>
                    <a:pt x="18684" y="6027"/>
                  </a:cubicBezTo>
                  <a:cubicBezTo>
                    <a:pt x="18700" y="6027"/>
                    <a:pt x="18719" y="6051"/>
                    <a:pt x="18737" y="6094"/>
                  </a:cubicBezTo>
                  <a:cubicBezTo>
                    <a:pt x="18745" y="6114"/>
                    <a:pt x="18755" y="6124"/>
                    <a:pt x="18765" y="6124"/>
                  </a:cubicBezTo>
                  <a:cubicBezTo>
                    <a:pt x="18770" y="6124"/>
                    <a:pt x="18775" y="6122"/>
                    <a:pt x="18780" y="6116"/>
                  </a:cubicBezTo>
                  <a:cubicBezTo>
                    <a:pt x="18795" y="6099"/>
                    <a:pt x="18806" y="6060"/>
                    <a:pt x="18809" y="6016"/>
                  </a:cubicBezTo>
                  <a:cubicBezTo>
                    <a:pt x="18809" y="6011"/>
                    <a:pt x="18810" y="6001"/>
                    <a:pt x="18804" y="5984"/>
                  </a:cubicBezTo>
                  <a:cubicBezTo>
                    <a:pt x="18782" y="5917"/>
                    <a:pt x="18714" y="5867"/>
                    <a:pt x="18668" y="5867"/>
                  </a:cubicBezTo>
                  <a:cubicBezTo>
                    <a:pt x="18665" y="5867"/>
                    <a:pt x="18662" y="5868"/>
                    <a:pt x="18659" y="5868"/>
                  </a:cubicBezTo>
                  <a:cubicBezTo>
                    <a:pt x="18630" y="5876"/>
                    <a:pt x="18608" y="5949"/>
                    <a:pt x="18581" y="6033"/>
                  </a:cubicBezTo>
                  <a:cubicBezTo>
                    <a:pt x="18561" y="6106"/>
                    <a:pt x="18536" y="6170"/>
                    <a:pt x="18509" y="6222"/>
                  </a:cubicBezTo>
                  <a:cubicBezTo>
                    <a:pt x="18492" y="6249"/>
                    <a:pt x="18461" y="6260"/>
                    <a:pt x="18426" y="6260"/>
                  </a:cubicBezTo>
                  <a:cubicBezTo>
                    <a:pt x="18327" y="6260"/>
                    <a:pt x="18185" y="6172"/>
                    <a:pt x="18159" y="6109"/>
                  </a:cubicBezTo>
                  <a:cubicBezTo>
                    <a:pt x="18151" y="6097"/>
                    <a:pt x="18125" y="6092"/>
                    <a:pt x="18089" y="6092"/>
                  </a:cubicBezTo>
                  <a:cubicBezTo>
                    <a:pt x="17985" y="6092"/>
                    <a:pt x="17801" y="6136"/>
                    <a:pt x="17778" y="6180"/>
                  </a:cubicBezTo>
                  <a:cubicBezTo>
                    <a:pt x="17765" y="6204"/>
                    <a:pt x="17765" y="6307"/>
                    <a:pt x="17765" y="6376"/>
                  </a:cubicBezTo>
                  <a:cubicBezTo>
                    <a:pt x="17765" y="6454"/>
                    <a:pt x="17765" y="6518"/>
                    <a:pt x="17748" y="6541"/>
                  </a:cubicBezTo>
                  <a:cubicBezTo>
                    <a:pt x="17746" y="6543"/>
                    <a:pt x="17743" y="6545"/>
                    <a:pt x="17740" y="6545"/>
                  </a:cubicBezTo>
                  <a:cubicBezTo>
                    <a:pt x="17736" y="6545"/>
                    <a:pt x="17732" y="6541"/>
                    <a:pt x="17728" y="6536"/>
                  </a:cubicBezTo>
                  <a:cubicBezTo>
                    <a:pt x="17700" y="6482"/>
                    <a:pt x="17691" y="6133"/>
                    <a:pt x="17691" y="6129"/>
                  </a:cubicBezTo>
                  <a:cubicBezTo>
                    <a:pt x="17691" y="6116"/>
                    <a:pt x="17668" y="6067"/>
                    <a:pt x="17604" y="6067"/>
                  </a:cubicBezTo>
                  <a:cubicBezTo>
                    <a:pt x="17546" y="6067"/>
                    <a:pt x="17519" y="6062"/>
                    <a:pt x="17511" y="6006"/>
                  </a:cubicBezTo>
                  <a:cubicBezTo>
                    <a:pt x="17507" y="5977"/>
                    <a:pt x="17511" y="5944"/>
                    <a:pt x="17523" y="5910"/>
                  </a:cubicBezTo>
                  <a:cubicBezTo>
                    <a:pt x="17527" y="5897"/>
                    <a:pt x="17527" y="5890"/>
                    <a:pt x="17524" y="5856"/>
                  </a:cubicBezTo>
                  <a:cubicBezTo>
                    <a:pt x="17519" y="5809"/>
                    <a:pt x="17512" y="5733"/>
                    <a:pt x="17548" y="5660"/>
                  </a:cubicBezTo>
                  <a:cubicBezTo>
                    <a:pt x="17551" y="5657"/>
                    <a:pt x="17551" y="5650"/>
                    <a:pt x="17551" y="5642"/>
                  </a:cubicBezTo>
                  <a:cubicBezTo>
                    <a:pt x="17547" y="5547"/>
                    <a:pt x="17447" y="5323"/>
                    <a:pt x="17336" y="5196"/>
                  </a:cubicBezTo>
                  <a:cubicBezTo>
                    <a:pt x="17285" y="5140"/>
                    <a:pt x="17209" y="5120"/>
                    <a:pt x="17131" y="5120"/>
                  </a:cubicBezTo>
                  <a:cubicBezTo>
                    <a:pt x="17011" y="5120"/>
                    <a:pt x="16887" y="5166"/>
                    <a:pt x="16844" y="5204"/>
                  </a:cubicBezTo>
                  <a:cubicBezTo>
                    <a:pt x="16792" y="5248"/>
                    <a:pt x="16709" y="5255"/>
                    <a:pt x="16637" y="5255"/>
                  </a:cubicBezTo>
                  <a:cubicBezTo>
                    <a:pt x="16621" y="5255"/>
                    <a:pt x="16606" y="5255"/>
                    <a:pt x="16592" y="5255"/>
                  </a:cubicBezTo>
                  <a:lnTo>
                    <a:pt x="16530" y="5255"/>
                  </a:lnTo>
                  <a:cubicBezTo>
                    <a:pt x="16526" y="5255"/>
                    <a:pt x="16523" y="5255"/>
                    <a:pt x="16520" y="5255"/>
                  </a:cubicBezTo>
                  <a:cubicBezTo>
                    <a:pt x="16501" y="5255"/>
                    <a:pt x="16487" y="5248"/>
                    <a:pt x="16479" y="5218"/>
                  </a:cubicBezTo>
                  <a:cubicBezTo>
                    <a:pt x="16473" y="5186"/>
                    <a:pt x="16473" y="5152"/>
                    <a:pt x="16479" y="5120"/>
                  </a:cubicBezTo>
                  <a:cubicBezTo>
                    <a:pt x="16483" y="5091"/>
                    <a:pt x="16484" y="5068"/>
                    <a:pt x="16480" y="5047"/>
                  </a:cubicBezTo>
                  <a:cubicBezTo>
                    <a:pt x="16470" y="5000"/>
                    <a:pt x="16417" y="4924"/>
                    <a:pt x="16372" y="4904"/>
                  </a:cubicBezTo>
                  <a:cubicBezTo>
                    <a:pt x="16365" y="4901"/>
                    <a:pt x="16359" y="4900"/>
                    <a:pt x="16355" y="4900"/>
                  </a:cubicBezTo>
                  <a:cubicBezTo>
                    <a:pt x="16346" y="4900"/>
                    <a:pt x="16341" y="4905"/>
                    <a:pt x="16340" y="4907"/>
                  </a:cubicBezTo>
                  <a:cubicBezTo>
                    <a:pt x="16334" y="4943"/>
                    <a:pt x="16321" y="4964"/>
                    <a:pt x="16307" y="4964"/>
                  </a:cubicBezTo>
                  <a:cubicBezTo>
                    <a:pt x="16304" y="4964"/>
                    <a:pt x="16301" y="4963"/>
                    <a:pt x="16298" y="4960"/>
                  </a:cubicBezTo>
                  <a:cubicBezTo>
                    <a:pt x="16277" y="4941"/>
                    <a:pt x="16263" y="4890"/>
                    <a:pt x="16260" y="4828"/>
                  </a:cubicBezTo>
                  <a:cubicBezTo>
                    <a:pt x="16248" y="4788"/>
                    <a:pt x="16169" y="4703"/>
                    <a:pt x="16125" y="4703"/>
                  </a:cubicBezTo>
                  <a:cubicBezTo>
                    <a:pt x="16120" y="4703"/>
                    <a:pt x="16116" y="4703"/>
                    <a:pt x="16112" y="4705"/>
                  </a:cubicBezTo>
                  <a:cubicBezTo>
                    <a:pt x="16108" y="4709"/>
                    <a:pt x="16103" y="4710"/>
                    <a:pt x="16098" y="4710"/>
                  </a:cubicBezTo>
                  <a:cubicBezTo>
                    <a:pt x="16082" y="4710"/>
                    <a:pt x="16066" y="4690"/>
                    <a:pt x="16055" y="4654"/>
                  </a:cubicBezTo>
                  <a:cubicBezTo>
                    <a:pt x="16046" y="4625"/>
                    <a:pt x="16044" y="4586"/>
                    <a:pt x="16050" y="4551"/>
                  </a:cubicBezTo>
                  <a:cubicBezTo>
                    <a:pt x="16054" y="4529"/>
                    <a:pt x="16065" y="4490"/>
                    <a:pt x="16095" y="4490"/>
                  </a:cubicBezTo>
                  <a:lnTo>
                    <a:pt x="16119" y="4490"/>
                  </a:lnTo>
                  <a:cubicBezTo>
                    <a:pt x="16125" y="4490"/>
                    <a:pt x="16134" y="4491"/>
                    <a:pt x="16143" y="4491"/>
                  </a:cubicBezTo>
                  <a:cubicBezTo>
                    <a:pt x="16166" y="4491"/>
                    <a:pt x="16193" y="4487"/>
                    <a:pt x="16197" y="4467"/>
                  </a:cubicBezTo>
                  <a:cubicBezTo>
                    <a:pt x="16197" y="4462"/>
                    <a:pt x="16197" y="4448"/>
                    <a:pt x="16190" y="4413"/>
                  </a:cubicBezTo>
                  <a:cubicBezTo>
                    <a:pt x="16161" y="4286"/>
                    <a:pt x="15913" y="4220"/>
                    <a:pt x="15817" y="4220"/>
                  </a:cubicBezTo>
                  <a:cubicBezTo>
                    <a:pt x="15799" y="4220"/>
                    <a:pt x="15786" y="4223"/>
                    <a:pt x="15781" y="4227"/>
                  </a:cubicBezTo>
                  <a:cubicBezTo>
                    <a:pt x="15776" y="4232"/>
                    <a:pt x="15774" y="4237"/>
                    <a:pt x="15770" y="4286"/>
                  </a:cubicBezTo>
                  <a:cubicBezTo>
                    <a:pt x="15764" y="4354"/>
                    <a:pt x="15756" y="4460"/>
                    <a:pt x="15708" y="4590"/>
                  </a:cubicBezTo>
                  <a:cubicBezTo>
                    <a:pt x="15675" y="4679"/>
                    <a:pt x="15642" y="4712"/>
                    <a:pt x="15615" y="4712"/>
                  </a:cubicBezTo>
                  <a:cubicBezTo>
                    <a:pt x="15597" y="4712"/>
                    <a:pt x="15581" y="4698"/>
                    <a:pt x="15569" y="4676"/>
                  </a:cubicBezTo>
                  <a:cubicBezTo>
                    <a:pt x="15546" y="4637"/>
                    <a:pt x="15535" y="4571"/>
                    <a:pt x="15540" y="4512"/>
                  </a:cubicBezTo>
                  <a:cubicBezTo>
                    <a:pt x="15547" y="4438"/>
                    <a:pt x="15578" y="4411"/>
                    <a:pt x="15605" y="4389"/>
                  </a:cubicBezTo>
                  <a:cubicBezTo>
                    <a:pt x="15617" y="4379"/>
                    <a:pt x="15641" y="4357"/>
                    <a:pt x="15643" y="4340"/>
                  </a:cubicBezTo>
                  <a:cubicBezTo>
                    <a:pt x="15636" y="4325"/>
                    <a:pt x="15604" y="4315"/>
                    <a:pt x="15584" y="4310"/>
                  </a:cubicBezTo>
                  <a:cubicBezTo>
                    <a:pt x="15545" y="4300"/>
                    <a:pt x="15510" y="4291"/>
                    <a:pt x="15497" y="4232"/>
                  </a:cubicBezTo>
                  <a:cubicBezTo>
                    <a:pt x="15487" y="4197"/>
                    <a:pt x="15487" y="4146"/>
                    <a:pt x="15496" y="4109"/>
                  </a:cubicBezTo>
                  <a:cubicBezTo>
                    <a:pt x="15507" y="4068"/>
                    <a:pt x="15529" y="4045"/>
                    <a:pt x="15553" y="4045"/>
                  </a:cubicBezTo>
                  <a:cubicBezTo>
                    <a:pt x="15565" y="4045"/>
                    <a:pt x="15577" y="4050"/>
                    <a:pt x="15589" y="4060"/>
                  </a:cubicBezTo>
                  <a:cubicBezTo>
                    <a:pt x="15618" y="4085"/>
                    <a:pt x="15647" y="4096"/>
                    <a:pt x="15677" y="4096"/>
                  </a:cubicBezTo>
                  <a:cubicBezTo>
                    <a:pt x="15683" y="4096"/>
                    <a:pt x="15689" y="4095"/>
                    <a:pt x="15694" y="4094"/>
                  </a:cubicBezTo>
                  <a:cubicBezTo>
                    <a:pt x="15672" y="4078"/>
                    <a:pt x="15649" y="4063"/>
                    <a:pt x="15626" y="4055"/>
                  </a:cubicBezTo>
                  <a:lnTo>
                    <a:pt x="15588" y="4036"/>
                  </a:lnTo>
                  <a:cubicBezTo>
                    <a:pt x="15572" y="4028"/>
                    <a:pt x="15552" y="4016"/>
                    <a:pt x="15529" y="4004"/>
                  </a:cubicBezTo>
                  <a:cubicBezTo>
                    <a:pt x="15449" y="3958"/>
                    <a:pt x="15333" y="3892"/>
                    <a:pt x="15254" y="3892"/>
                  </a:cubicBezTo>
                  <a:cubicBezTo>
                    <a:pt x="15243" y="3892"/>
                    <a:pt x="15233" y="3893"/>
                    <a:pt x="15224" y="3896"/>
                  </a:cubicBezTo>
                  <a:cubicBezTo>
                    <a:pt x="15214" y="3898"/>
                    <a:pt x="15205" y="3900"/>
                    <a:pt x="15197" y="3900"/>
                  </a:cubicBezTo>
                  <a:cubicBezTo>
                    <a:pt x="15144" y="3900"/>
                    <a:pt x="15107" y="3858"/>
                    <a:pt x="15077" y="3822"/>
                  </a:cubicBezTo>
                  <a:cubicBezTo>
                    <a:pt x="15059" y="3798"/>
                    <a:pt x="15040" y="3783"/>
                    <a:pt x="15021" y="3776"/>
                  </a:cubicBezTo>
                  <a:cubicBezTo>
                    <a:pt x="15017" y="3775"/>
                    <a:pt x="15015" y="3775"/>
                    <a:pt x="15012" y="3775"/>
                  </a:cubicBezTo>
                  <a:cubicBezTo>
                    <a:pt x="14999" y="3775"/>
                    <a:pt x="14993" y="3784"/>
                    <a:pt x="14993" y="3790"/>
                  </a:cubicBezTo>
                  <a:cubicBezTo>
                    <a:pt x="14991" y="3798"/>
                    <a:pt x="14993" y="3832"/>
                    <a:pt x="15005" y="3876"/>
                  </a:cubicBezTo>
                  <a:cubicBezTo>
                    <a:pt x="15014" y="3906"/>
                    <a:pt x="15016" y="3947"/>
                    <a:pt x="15009" y="3982"/>
                  </a:cubicBezTo>
                  <a:cubicBezTo>
                    <a:pt x="14996" y="4048"/>
                    <a:pt x="14953" y="4078"/>
                    <a:pt x="14910" y="4078"/>
                  </a:cubicBezTo>
                  <a:cubicBezTo>
                    <a:pt x="14897" y="4078"/>
                    <a:pt x="14884" y="4075"/>
                    <a:pt x="14872" y="4070"/>
                  </a:cubicBezTo>
                  <a:cubicBezTo>
                    <a:pt x="14867" y="4068"/>
                    <a:pt x="14861" y="4066"/>
                    <a:pt x="14855" y="4066"/>
                  </a:cubicBezTo>
                  <a:cubicBezTo>
                    <a:pt x="14816" y="4066"/>
                    <a:pt x="14774" y="4120"/>
                    <a:pt x="14763" y="4176"/>
                  </a:cubicBezTo>
                  <a:cubicBezTo>
                    <a:pt x="14759" y="4192"/>
                    <a:pt x="14760" y="4217"/>
                    <a:pt x="14765" y="4235"/>
                  </a:cubicBezTo>
                  <a:cubicBezTo>
                    <a:pt x="14772" y="4259"/>
                    <a:pt x="14778" y="4269"/>
                    <a:pt x="14785" y="4269"/>
                  </a:cubicBezTo>
                  <a:cubicBezTo>
                    <a:pt x="14793" y="4269"/>
                    <a:pt x="14801" y="4259"/>
                    <a:pt x="14812" y="4244"/>
                  </a:cubicBezTo>
                  <a:cubicBezTo>
                    <a:pt x="14822" y="4231"/>
                    <a:pt x="14834" y="4215"/>
                    <a:pt x="14848" y="4215"/>
                  </a:cubicBezTo>
                  <a:cubicBezTo>
                    <a:pt x="14854" y="4215"/>
                    <a:pt x="14860" y="4218"/>
                    <a:pt x="14866" y="4227"/>
                  </a:cubicBezTo>
                  <a:cubicBezTo>
                    <a:pt x="14874" y="4237"/>
                    <a:pt x="14880" y="4259"/>
                    <a:pt x="14881" y="4284"/>
                  </a:cubicBezTo>
                  <a:cubicBezTo>
                    <a:pt x="14881" y="4328"/>
                    <a:pt x="14866" y="4357"/>
                    <a:pt x="14849" y="4391"/>
                  </a:cubicBezTo>
                  <a:cubicBezTo>
                    <a:pt x="14843" y="4403"/>
                    <a:pt x="14836" y="4416"/>
                    <a:pt x="14830" y="4431"/>
                  </a:cubicBezTo>
                  <a:cubicBezTo>
                    <a:pt x="14879" y="4497"/>
                    <a:pt x="14880" y="4622"/>
                    <a:pt x="14880" y="4696"/>
                  </a:cubicBezTo>
                  <a:lnTo>
                    <a:pt x="14880" y="4730"/>
                  </a:lnTo>
                  <a:cubicBezTo>
                    <a:pt x="14880" y="4747"/>
                    <a:pt x="14879" y="4794"/>
                    <a:pt x="14855" y="4823"/>
                  </a:cubicBezTo>
                  <a:cubicBezTo>
                    <a:pt x="14844" y="4836"/>
                    <a:pt x="14830" y="4843"/>
                    <a:pt x="14815" y="4843"/>
                  </a:cubicBezTo>
                  <a:cubicBezTo>
                    <a:pt x="14789" y="4843"/>
                    <a:pt x="14761" y="4821"/>
                    <a:pt x="14744" y="4762"/>
                  </a:cubicBezTo>
                  <a:cubicBezTo>
                    <a:pt x="14737" y="4738"/>
                    <a:pt x="14729" y="4729"/>
                    <a:pt x="14718" y="4729"/>
                  </a:cubicBezTo>
                  <a:cubicBezTo>
                    <a:pt x="14710" y="4729"/>
                    <a:pt x="14701" y="4733"/>
                    <a:pt x="14688" y="4740"/>
                  </a:cubicBezTo>
                  <a:cubicBezTo>
                    <a:pt x="14672" y="4750"/>
                    <a:pt x="14656" y="4755"/>
                    <a:pt x="14639" y="4755"/>
                  </a:cubicBezTo>
                  <a:cubicBezTo>
                    <a:pt x="14636" y="4755"/>
                    <a:pt x="14632" y="4755"/>
                    <a:pt x="14629" y="4754"/>
                  </a:cubicBezTo>
                  <a:lnTo>
                    <a:pt x="14608" y="4754"/>
                  </a:lnTo>
                  <a:cubicBezTo>
                    <a:pt x="14641" y="4777"/>
                    <a:pt x="14661" y="4823"/>
                    <a:pt x="14661" y="4877"/>
                  </a:cubicBezTo>
                  <a:cubicBezTo>
                    <a:pt x="14661" y="4921"/>
                    <a:pt x="14649" y="4978"/>
                    <a:pt x="14595" y="4993"/>
                  </a:cubicBezTo>
                  <a:cubicBezTo>
                    <a:pt x="14591" y="4994"/>
                    <a:pt x="14586" y="4995"/>
                    <a:pt x="14582" y="4995"/>
                  </a:cubicBezTo>
                  <a:cubicBezTo>
                    <a:pt x="14538" y="4995"/>
                    <a:pt x="14523" y="4914"/>
                    <a:pt x="14512" y="4860"/>
                  </a:cubicBezTo>
                  <a:cubicBezTo>
                    <a:pt x="14503" y="4819"/>
                    <a:pt x="14500" y="4809"/>
                    <a:pt x="14495" y="4809"/>
                  </a:cubicBezTo>
                  <a:cubicBezTo>
                    <a:pt x="14494" y="4809"/>
                    <a:pt x="14492" y="4810"/>
                    <a:pt x="14491" y="4811"/>
                  </a:cubicBezTo>
                  <a:cubicBezTo>
                    <a:pt x="14485" y="4814"/>
                    <a:pt x="14479" y="4815"/>
                    <a:pt x="14472" y="4815"/>
                  </a:cubicBezTo>
                  <a:cubicBezTo>
                    <a:pt x="14445" y="4815"/>
                    <a:pt x="14412" y="4789"/>
                    <a:pt x="14376" y="4762"/>
                  </a:cubicBezTo>
                  <a:cubicBezTo>
                    <a:pt x="14343" y="4736"/>
                    <a:pt x="14310" y="4710"/>
                    <a:pt x="14287" y="4710"/>
                  </a:cubicBezTo>
                  <a:cubicBezTo>
                    <a:pt x="14286" y="4710"/>
                    <a:pt x="14285" y="4710"/>
                    <a:pt x="14284" y="4710"/>
                  </a:cubicBezTo>
                  <a:cubicBezTo>
                    <a:pt x="14263" y="4715"/>
                    <a:pt x="14243" y="4735"/>
                    <a:pt x="14224" y="4769"/>
                  </a:cubicBezTo>
                  <a:cubicBezTo>
                    <a:pt x="14196" y="4818"/>
                    <a:pt x="14164" y="4848"/>
                    <a:pt x="14132" y="4857"/>
                  </a:cubicBezTo>
                  <a:cubicBezTo>
                    <a:pt x="14127" y="4859"/>
                    <a:pt x="14123" y="4859"/>
                    <a:pt x="14118" y="4859"/>
                  </a:cubicBezTo>
                  <a:cubicBezTo>
                    <a:pt x="14040" y="4859"/>
                    <a:pt x="13948" y="4733"/>
                    <a:pt x="13918" y="4617"/>
                  </a:cubicBezTo>
                  <a:cubicBezTo>
                    <a:pt x="13909" y="4586"/>
                    <a:pt x="13897" y="4537"/>
                    <a:pt x="13892" y="4534"/>
                  </a:cubicBezTo>
                  <a:cubicBezTo>
                    <a:pt x="13892" y="4534"/>
                    <a:pt x="13886" y="4537"/>
                    <a:pt x="13869" y="4600"/>
                  </a:cubicBezTo>
                  <a:cubicBezTo>
                    <a:pt x="13854" y="4661"/>
                    <a:pt x="13844" y="4728"/>
                    <a:pt x="13838" y="4799"/>
                  </a:cubicBezTo>
                  <a:cubicBezTo>
                    <a:pt x="13826" y="4902"/>
                    <a:pt x="13815" y="5000"/>
                    <a:pt x="13785" y="5014"/>
                  </a:cubicBezTo>
                  <a:cubicBezTo>
                    <a:pt x="13774" y="5019"/>
                    <a:pt x="13763" y="5081"/>
                    <a:pt x="13752" y="5137"/>
                  </a:cubicBezTo>
                  <a:cubicBezTo>
                    <a:pt x="13741" y="5204"/>
                    <a:pt x="13727" y="5272"/>
                    <a:pt x="13706" y="5304"/>
                  </a:cubicBezTo>
                  <a:cubicBezTo>
                    <a:pt x="13698" y="5319"/>
                    <a:pt x="13690" y="5324"/>
                    <a:pt x="13683" y="5324"/>
                  </a:cubicBezTo>
                  <a:cubicBezTo>
                    <a:pt x="13668" y="5324"/>
                    <a:pt x="13658" y="5295"/>
                    <a:pt x="13650" y="5277"/>
                  </a:cubicBezTo>
                  <a:cubicBezTo>
                    <a:pt x="13642" y="5250"/>
                    <a:pt x="13632" y="5237"/>
                    <a:pt x="13621" y="5237"/>
                  </a:cubicBezTo>
                  <a:cubicBezTo>
                    <a:pt x="13620" y="5237"/>
                    <a:pt x="13619" y="5237"/>
                    <a:pt x="13618" y="5238"/>
                  </a:cubicBezTo>
                  <a:lnTo>
                    <a:pt x="13615" y="5238"/>
                  </a:lnTo>
                  <a:cubicBezTo>
                    <a:pt x="13557" y="5238"/>
                    <a:pt x="13411" y="4811"/>
                    <a:pt x="13402" y="4686"/>
                  </a:cubicBezTo>
                  <a:cubicBezTo>
                    <a:pt x="13396" y="4588"/>
                    <a:pt x="13314" y="4374"/>
                    <a:pt x="13288" y="4323"/>
                  </a:cubicBezTo>
                  <a:cubicBezTo>
                    <a:pt x="13279" y="4310"/>
                    <a:pt x="13274" y="4284"/>
                    <a:pt x="13275" y="4256"/>
                  </a:cubicBezTo>
                  <a:cubicBezTo>
                    <a:pt x="13276" y="4232"/>
                    <a:pt x="13282" y="4212"/>
                    <a:pt x="13289" y="4205"/>
                  </a:cubicBezTo>
                  <a:cubicBezTo>
                    <a:pt x="13294" y="4199"/>
                    <a:pt x="13300" y="4197"/>
                    <a:pt x="13306" y="4197"/>
                  </a:cubicBezTo>
                  <a:cubicBezTo>
                    <a:pt x="13323" y="4197"/>
                    <a:pt x="13344" y="4216"/>
                    <a:pt x="13360" y="4256"/>
                  </a:cubicBezTo>
                  <a:cubicBezTo>
                    <a:pt x="13373" y="4288"/>
                    <a:pt x="13389" y="4305"/>
                    <a:pt x="13405" y="4305"/>
                  </a:cubicBezTo>
                  <a:cubicBezTo>
                    <a:pt x="13417" y="4305"/>
                    <a:pt x="13428" y="4296"/>
                    <a:pt x="13439" y="4279"/>
                  </a:cubicBezTo>
                  <a:cubicBezTo>
                    <a:pt x="13446" y="4266"/>
                    <a:pt x="13451" y="4222"/>
                    <a:pt x="13447" y="4176"/>
                  </a:cubicBezTo>
                  <a:cubicBezTo>
                    <a:pt x="13446" y="4136"/>
                    <a:pt x="13434" y="4107"/>
                    <a:pt x="13420" y="4104"/>
                  </a:cubicBezTo>
                  <a:cubicBezTo>
                    <a:pt x="13381" y="4099"/>
                    <a:pt x="13374" y="4038"/>
                    <a:pt x="13373" y="4011"/>
                  </a:cubicBezTo>
                  <a:cubicBezTo>
                    <a:pt x="13372" y="3952"/>
                    <a:pt x="13383" y="3898"/>
                    <a:pt x="13402" y="3872"/>
                  </a:cubicBezTo>
                  <a:cubicBezTo>
                    <a:pt x="13398" y="3852"/>
                    <a:pt x="13391" y="3825"/>
                    <a:pt x="13387" y="3805"/>
                  </a:cubicBezTo>
                  <a:cubicBezTo>
                    <a:pt x="13373" y="3741"/>
                    <a:pt x="13360" y="3685"/>
                    <a:pt x="13366" y="3636"/>
                  </a:cubicBezTo>
                  <a:cubicBezTo>
                    <a:pt x="13369" y="3616"/>
                    <a:pt x="13376" y="3599"/>
                    <a:pt x="13384" y="3594"/>
                  </a:cubicBezTo>
                  <a:cubicBezTo>
                    <a:pt x="13385" y="3594"/>
                    <a:pt x="13387" y="3592"/>
                    <a:pt x="13389" y="3589"/>
                  </a:cubicBezTo>
                  <a:cubicBezTo>
                    <a:pt x="13387" y="3579"/>
                    <a:pt x="13378" y="3555"/>
                    <a:pt x="13360" y="3548"/>
                  </a:cubicBezTo>
                  <a:cubicBezTo>
                    <a:pt x="13314" y="3530"/>
                    <a:pt x="13265" y="3430"/>
                    <a:pt x="13257" y="3342"/>
                  </a:cubicBezTo>
                  <a:cubicBezTo>
                    <a:pt x="13244" y="3325"/>
                    <a:pt x="13207" y="3315"/>
                    <a:pt x="13173" y="3315"/>
                  </a:cubicBezTo>
                  <a:cubicBezTo>
                    <a:pt x="13146" y="3315"/>
                    <a:pt x="13121" y="3321"/>
                    <a:pt x="13112" y="3334"/>
                  </a:cubicBezTo>
                  <a:cubicBezTo>
                    <a:pt x="13112" y="3364"/>
                    <a:pt x="13107" y="3396"/>
                    <a:pt x="13099" y="3413"/>
                  </a:cubicBezTo>
                  <a:cubicBezTo>
                    <a:pt x="13091" y="3424"/>
                    <a:pt x="13083" y="3430"/>
                    <a:pt x="13074" y="3430"/>
                  </a:cubicBezTo>
                  <a:cubicBezTo>
                    <a:pt x="13062" y="3430"/>
                    <a:pt x="13051" y="3419"/>
                    <a:pt x="13041" y="3398"/>
                  </a:cubicBezTo>
                  <a:cubicBezTo>
                    <a:pt x="13033" y="3378"/>
                    <a:pt x="13029" y="3347"/>
                    <a:pt x="13030" y="3314"/>
                  </a:cubicBezTo>
                  <a:cubicBezTo>
                    <a:pt x="13016" y="3305"/>
                    <a:pt x="13001" y="3298"/>
                    <a:pt x="12987" y="3293"/>
                  </a:cubicBezTo>
                  <a:cubicBezTo>
                    <a:pt x="12955" y="3283"/>
                    <a:pt x="12922" y="3265"/>
                    <a:pt x="12891" y="3241"/>
                  </a:cubicBezTo>
                  <a:cubicBezTo>
                    <a:pt x="12851" y="3211"/>
                    <a:pt x="12815" y="3141"/>
                    <a:pt x="12793" y="3040"/>
                  </a:cubicBezTo>
                  <a:cubicBezTo>
                    <a:pt x="12789" y="3020"/>
                    <a:pt x="12783" y="3003"/>
                    <a:pt x="12777" y="2988"/>
                  </a:cubicBezTo>
                  <a:cubicBezTo>
                    <a:pt x="12774" y="3008"/>
                    <a:pt x="12771" y="3027"/>
                    <a:pt x="12769" y="3047"/>
                  </a:cubicBezTo>
                  <a:cubicBezTo>
                    <a:pt x="12764" y="3097"/>
                    <a:pt x="12757" y="3153"/>
                    <a:pt x="12740" y="3175"/>
                  </a:cubicBezTo>
                  <a:cubicBezTo>
                    <a:pt x="12735" y="3180"/>
                    <a:pt x="12731" y="3183"/>
                    <a:pt x="12726" y="3183"/>
                  </a:cubicBezTo>
                  <a:cubicBezTo>
                    <a:pt x="12720" y="3183"/>
                    <a:pt x="12714" y="3178"/>
                    <a:pt x="12708" y="3170"/>
                  </a:cubicBezTo>
                  <a:cubicBezTo>
                    <a:pt x="12703" y="3162"/>
                    <a:pt x="12698" y="3159"/>
                    <a:pt x="12692" y="3159"/>
                  </a:cubicBezTo>
                  <a:cubicBezTo>
                    <a:pt x="12683" y="3159"/>
                    <a:pt x="12673" y="3169"/>
                    <a:pt x="12666" y="3187"/>
                  </a:cubicBezTo>
                  <a:cubicBezTo>
                    <a:pt x="12656" y="3221"/>
                    <a:pt x="12655" y="3270"/>
                    <a:pt x="12662" y="3307"/>
                  </a:cubicBezTo>
                  <a:cubicBezTo>
                    <a:pt x="12681" y="3422"/>
                    <a:pt x="12675" y="3479"/>
                    <a:pt x="12668" y="3538"/>
                  </a:cubicBezTo>
                  <a:cubicBezTo>
                    <a:pt x="12666" y="3565"/>
                    <a:pt x="12663" y="3592"/>
                    <a:pt x="12662" y="3621"/>
                  </a:cubicBezTo>
                  <a:cubicBezTo>
                    <a:pt x="12662" y="3661"/>
                    <a:pt x="12656" y="3697"/>
                    <a:pt x="12645" y="3722"/>
                  </a:cubicBezTo>
                  <a:cubicBezTo>
                    <a:pt x="12640" y="3731"/>
                    <a:pt x="12634" y="3735"/>
                    <a:pt x="12628" y="3735"/>
                  </a:cubicBezTo>
                  <a:cubicBezTo>
                    <a:pt x="12616" y="3735"/>
                    <a:pt x="12603" y="3719"/>
                    <a:pt x="12586" y="3700"/>
                  </a:cubicBezTo>
                  <a:cubicBezTo>
                    <a:pt x="12578" y="3692"/>
                    <a:pt x="12571" y="3685"/>
                    <a:pt x="12562" y="3675"/>
                  </a:cubicBezTo>
                  <a:cubicBezTo>
                    <a:pt x="12558" y="3670"/>
                    <a:pt x="12554" y="3668"/>
                    <a:pt x="12550" y="3668"/>
                  </a:cubicBezTo>
                  <a:cubicBezTo>
                    <a:pt x="12542" y="3668"/>
                    <a:pt x="12536" y="3679"/>
                    <a:pt x="12525" y="3692"/>
                  </a:cubicBezTo>
                  <a:cubicBezTo>
                    <a:pt x="12510" y="3716"/>
                    <a:pt x="12491" y="3745"/>
                    <a:pt x="12458" y="3745"/>
                  </a:cubicBezTo>
                  <a:cubicBezTo>
                    <a:pt x="12443" y="3745"/>
                    <a:pt x="12425" y="3740"/>
                    <a:pt x="12403" y="3724"/>
                  </a:cubicBezTo>
                  <a:cubicBezTo>
                    <a:pt x="12366" y="3697"/>
                    <a:pt x="12328" y="3685"/>
                    <a:pt x="12290" y="3685"/>
                  </a:cubicBezTo>
                  <a:cubicBezTo>
                    <a:pt x="12256" y="3685"/>
                    <a:pt x="12229" y="3682"/>
                    <a:pt x="12215" y="3607"/>
                  </a:cubicBezTo>
                  <a:cubicBezTo>
                    <a:pt x="12206" y="3561"/>
                    <a:pt x="12195" y="3545"/>
                    <a:pt x="12191" y="3545"/>
                  </a:cubicBezTo>
                  <a:cubicBezTo>
                    <a:pt x="12191" y="3545"/>
                    <a:pt x="12190" y="3545"/>
                    <a:pt x="12190" y="3545"/>
                  </a:cubicBezTo>
                  <a:cubicBezTo>
                    <a:pt x="12188" y="3545"/>
                    <a:pt x="12187" y="3555"/>
                    <a:pt x="12187" y="3560"/>
                  </a:cubicBezTo>
                  <a:cubicBezTo>
                    <a:pt x="12184" y="3633"/>
                    <a:pt x="12147" y="3643"/>
                    <a:pt x="12135" y="3646"/>
                  </a:cubicBezTo>
                  <a:cubicBezTo>
                    <a:pt x="12130" y="3647"/>
                    <a:pt x="12125" y="3647"/>
                    <a:pt x="12118" y="3647"/>
                  </a:cubicBezTo>
                  <a:cubicBezTo>
                    <a:pt x="12068" y="3647"/>
                    <a:pt x="11983" y="3613"/>
                    <a:pt x="11970" y="3496"/>
                  </a:cubicBezTo>
                  <a:cubicBezTo>
                    <a:pt x="11956" y="3368"/>
                    <a:pt x="11986" y="3314"/>
                    <a:pt x="12010" y="3285"/>
                  </a:cubicBezTo>
                  <a:cubicBezTo>
                    <a:pt x="11992" y="3277"/>
                    <a:pt x="11973" y="3274"/>
                    <a:pt x="11955" y="3274"/>
                  </a:cubicBezTo>
                  <a:cubicBezTo>
                    <a:pt x="11944" y="3274"/>
                    <a:pt x="11933" y="3275"/>
                    <a:pt x="11921" y="3278"/>
                  </a:cubicBezTo>
                  <a:cubicBezTo>
                    <a:pt x="11916" y="3279"/>
                    <a:pt x="11910" y="3279"/>
                    <a:pt x="11905" y="3279"/>
                  </a:cubicBezTo>
                  <a:cubicBezTo>
                    <a:pt x="11865" y="3279"/>
                    <a:pt x="11830" y="3249"/>
                    <a:pt x="11797" y="3221"/>
                  </a:cubicBezTo>
                  <a:cubicBezTo>
                    <a:pt x="11766" y="3195"/>
                    <a:pt x="11734" y="3167"/>
                    <a:pt x="11698" y="3167"/>
                  </a:cubicBezTo>
                  <a:cubicBezTo>
                    <a:pt x="11691" y="3167"/>
                    <a:pt x="11684" y="3167"/>
                    <a:pt x="11677" y="3170"/>
                  </a:cubicBezTo>
                  <a:lnTo>
                    <a:pt x="11631" y="3182"/>
                  </a:lnTo>
                  <a:cubicBezTo>
                    <a:pt x="11540" y="3209"/>
                    <a:pt x="11372" y="3258"/>
                    <a:pt x="11348" y="3290"/>
                  </a:cubicBezTo>
                  <a:cubicBezTo>
                    <a:pt x="11349" y="3305"/>
                    <a:pt x="11351" y="3322"/>
                    <a:pt x="11352" y="3337"/>
                  </a:cubicBezTo>
                  <a:cubicBezTo>
                    <a:pt x="11357" y="3373"/>
                    <a:pt x="11362" y="3420"/>
                    <a:pt x="11353" y="3460"/>
                  </a:cubicBezTo>
                  <a:cubicBezTo>
                    <a:pt x="11345" y="3486"/>
                    <a:pt x="11334" y="3499"/>
                    <a:pt x="11322" y="3499"/>
                  </a:cubicBezTo>
                  <a:cubicBezTo>
                    <a:pt x="11313" y="3499"/>
                    <a:pt x="11303" y="3490"/>
                    <a:pt x="11295" y="3471"/>
                  </a:cubicBezTo>
                  <a:cubicBezTo>
                    <a:pt x="11279" y="3422"/>
                    <a:pt x="11282" y="3332"/>
                    <a:pt x="11285" y="3234"/>
                  </a:cubicBezTo>
                  <a:cubicBezTo>
                    <a:pt x="11288" y="3185"/>
                    <a:pt x="11288" y="3136"/>
                    <a:pt x="11286" y="3089"/>
                  </a:cubicBezTo>
                  <a:cubicBezTo>
                    <a:pt x="11284" y="3059"/>
                    <a:pt x="11277" y="3037"/>
                    <a:pt x="11267" y="3027"/>
                  </a:cubicBezTo>
                  <a:cubicBezTo>
                    <a:pt x="11264" y="3022"/>
                    <a:pt x="11259" y="3019"/>
                    <a:pt x="11255" y="3019"/>
                  </a:cubicBezTo>
                  <a:cubicBezTo>
                    <a:pt x="11253" y="3019"/>
                    <a:pt x="11252" y="3019"/>
                    <a:pt x="11250" y="3020"/>
                  </a:cubicBezTo>
                  <a:cubicBezTo>
                    <a:pt x="11255" y="3064"/>
                    <a:pt x="11248" y="3108"/>
                    <a:pt x="11234" y="3128"/>
                  </a:cubicBezTo>
                  <a:cubicBezTo>
                    <a:pt x="11217" y="3160"/>
                    <a:pt x="11186" y="3178"/>
                    <a:pt x="11157" y="3178"/>
                  </a:cubicBezTo>
                  <a:cubicBezTo>
                    <a:pt x="11129" y="3178"/>
                    <a:pt x="11101" y="3162"/>
                    <a:pt x="11087" y="3126"/>
                  </a:cubicBezTo>
                  <a:cubicBezTo>
                    <a:pt x="11046" y="3020"/>
                    <a:pt x="10995" y="2947"/>
                    <a:pt x="10941" y="2909"/>
                  </a:cubicBezTo>
                  <a:cubicBezTo>
                    <a:pt x="10934" y="2905"/>
                    <a:pt x="10927" y="2902"/>
                    <a:pt x="10920" y="2902"/>
                  </a:cubicBezTo>
                  <a:cubicBezTo>
                    <a:pt x="10888" y="2902"/>
                    <a:pt x="10855" y="2950"/>
                    <a:pt x="10834" y="2998"/>
                  </a:cubicBezTo>
                  <a:cubicBezTo>
                    <a:pt x="10823" y="3020"/>
                    <a:pt x="10815" y="3050"/>
                    <a:pt x="10809" y="3087"/>
                  </a:cubicBezTo>
                  <a:cubicBezTo>
                    <a:pt x="10817" y="3106"/>
                    <a:pt x="10835" y="3106"/>
                    <a:pt x="10849" y="3108"/>
                  </a:cubicBezTo>
                  <a:cubicBezTo>
                    <a:pt x="10867" y="3108"/>
                    <a:pt x="10889" y="3111"/>
                    <a:pt x="10892" y="3170"/>
                  </a:cubicBezTo>
                  <a:cubicBezTo>
                    <a:pt x="10893" y="3187"/>
                    <a:pt x="10891" y="3207"/>
                    <a:pt x="10887" y="3221"/>
                  </a:cubicBezTo>
                  <a:cubicBezTo>
                    <a:pt x="10874" y="3268"/>
                    <a:pt x="10843" y="3280"/>
                    <a:pt x="10793" y="3295"/>
                  </a:cubicBezTo>
                  <a:cubicBezTo>
                    <a:pt x="10771" y="3300"/>
                    <a:pt x="10750" y="3310"/>
                    <a:pt x="10729" y="3327"/>
                  </a:cubicBezTo>
                  <a:cubicBezTo>
                    <a:pt x="10726" y="3368"/>
                    <a:pt x="10709" y="3415"/>
                    <a:pt x="10634" y="3481"/>
                  </a:cubicBezTo>
                  <a:cubicBezTo>
                    <a:pt x="10595" y="3516"/>
                    <a:pt x="10554" y="3543"/>
                    <a:pt x="10513" y="3563"/>
                  </a:cubicBezTo>
                  <a:lnTo>
                    <a:pt x="10483" y="3572"/>
                  </a:lnTo>
                  <a:cubicBezTo>
                    <a:pt x="10380" y="3609"/>
                    <a:pt x="10356" y="3616"/>
                    <a:pt x="10304" y="3744"/>
                  </a:cubicBezTo>
                  <a:cubicBezTo>
                    <a:pt x="10296" y="3762"/>
                    <a:pt x="10281" y="3797"/>
                    <a:pt x="10268" y="3797"/>
                  </a:cubicBezTo>
                  <a:cubicBezTo>
                    <a:pt x="10263" y="3797"/>
                    <a:pt x="10258" y="3792"/>
                    <a:pt x="10254" y="3778"/>
                  </a:cubicBezTo>
                  <a:cubicBezTo>
                    <a:pt x="10229" y="3697"/>
                    <a:pt x="10304" y="3442"/>
                    <a:pt x="10316" y="3410"/>
                  </a:cubicBezTo>
                  <a:cubicBezTo>
                    <a:pt x="10337" y="3349"/>
                    <a:pt x="10364" y="3310"/>
                    <a:pt x="10394" y="3293"/>
                  </a:cubicBezTo>
                  <a:cubicBezTo>
                    <a:pt x="10413" y="3278"/>
                    <a:pt x="10428" y="3268"/>
                    <a:pt x="10437" y="3229"/>
                  </a:cubicBezTo>
                  <a:cubicBezTo>
                    <a:pt x="10463" y="3128"/>
                    <a:pt x="10499" y="3116"/>
                    <a:pt x="10549" y="3097"/>
                  </a:cubicBezTo>
                  <a:cubicBezTo>
                    <a:pt x="10563" y="3092"/>
                    <a:pt x="10578" y="3087"/>
                    <a:pt x="10593" y="3079"/>
                  </a:cubicBezTo>
                  <a:cubicBezTo>
                    <a:pt x="10620" y="3074"/>
                    <a:pt x="10645" y="3032"/>
                    <a:pt x="10660" y="2966"/>
                  </a:cubicBezTo>
                  <a:cubicBezTo>
                    <a:pt x="10668" y="2929"/>
                    <a:pt x="10681" y="2900"/>
                    <a:pt x="10695" y="2880"/>
                  </a:cubicBezTo>
                  <a:lnTo>
                    <a:pt x="10709" y="2860"/>
                  </a:lnTo>
                  <a:cubicBezTo>
                    <a:pt x="10742" y="2819"/>
                    <a:pt x="10813" y="2733"/>
                    <a:pt x="10824" y="2659"/>
                  </a:cubicBezTo>
                  <a:cubicBezTo>
                    <a:pt x="10844" y="2531"/>
                    <a:pt x="11023" y="2365"/>
                    <a:pt x="11065" y="2365"/>
                  </a:cubicBezTo>
                  <a:cubicBezTo>
                    <a:pt x="11066" y="2365"/>
                    <a:pt x="11066" y="2365"/>
                    <a:pt x="11067" y="2365"/>
                  </a:cubicBezTo>
                  <a:cubicBezTo>
                    <a:pt x="11067" y="2365"/>
                    <a:pt x="11067" y="2365"/>
                    <a:pt x="11067" y="2365"/>
                  </a:cubicBezTo>
                  <a:cubicBezTo>
                    <a:pt x="11077" y="2365"/>
                    <a:pt x="11086" y="2308"/>
                    <a:pt x="11093" y="2267"/>
                  </a:cubicBezTo>
                  <a:cubicBezTo>
                    <a:pt x="11102" y="2213"/>
                    <a:pt x="11111" y="2162"/>
                    <a:pt x="11129" y="2162"/>
                  </a:cubicBezTo>
                  <a:cubicBezTo>
                    <a:pt x="11138" y="2162"/>
                    <a:pt x="11184" y="2113"/>
                    <a:pt x="11283" y="1985"/>
                  </a:cubicBezTo>
                  <a:cubicBezTo>
                    <a:pt x="11311" y="1948"/>
                    <a:pt x="11330" y="1877"/>
                    <a:pt x="11335" y="1791"/>
                  </a:cubicBezTo>
                  <a:cubicBezTo>
                    <a:pt x="11329" y="1781"/>
                    <a:pt x="11324" y="1774"/>
                    <a:pt x="11317" y="1767"/>
                  </a:cubicBezTo>
                  <a:cubicBezTo>
                    <a:pt x="11301" y="1752"/>
                    <a:pt x="11281" y="1730"/>
                    <a:pt x="11277" y="1676"/>
                  </a:cubicBezTo>
                  <a:cubicBezTo>
                    <a:pt x="11274" y="1654"/>
                    <a:pt x="11275" y="1629"/>
                    <a:pt x="11280" y="1607"/>
                  </a:cubicBezTo>
                  <a:cubicBezTo>
                    <a:pt x="11287" y="1580"/>
                    <a:pt x="11300" y="1577"/>
                    <a:pt x="11312" y="1575"/>
                  </a:cubicBezTo>
                  <a:cubicBezTo>
                    <a:pt x="11326" y="1572"/>
                    <a:pt x="11340" y="1565"/>
                    <a:pt x="11353" y="1553"/>
                  </a:cubicBezTo>
                  <a:cubicBezTo>
                    <a:pt x="11360" y="1546"/>
                    <a:pt x="11361" y="1536"/>
                    <a:pt x="11359" y="1521"/>
                  </a:cubicBezTo>
                  <a:cubicBezTo>
                    <a:pt x="11356" y="1493"/>
                    <a:pt x="11343" y="1464"/>
                    <a:pt x="11333" y="1464"/>
                  </a:cubicBezTo>
                  <a:cubicBezTo>
                    <a:pt x="11332" y="1464"/>
                    <a:pt x="11331" y="1464"/>
                    <a:pt x="11330" y="1465"/>
                  </a:cubicBezTo>
                  <a:cubicBezTo>
                    <a:pt x="11327" y="1469"/>
                    <a:pt x="11323" y="1472"/>
                    <a:pt x="11319" y="1472"/>
                  </a:cubicBezTo>
                  <a:cubicBezTo>
                    <a:pt x="11313" y="1472"/>
                    <a:pt x="11307" y="1466"/>
                    <a:pt x="11302" y="1455"/>
                  </a:cubicBezTo>
                  <a:cubicBezTo>
                    <a:pt x="11294" y="1428"/>
                    <a:pt x="11298" y="1396"/>
                    <a:pt x="11301" y="1371"/>
                  </a:cubicBezTo>
                  <a:cubicBezTo>
                    <a:pt x="11307" y="1330"/>
                    <a:pt x="11311" y="1298"/>
                    <a:pt x="11301" y="1263"/>
                  </a:cubicBezTo>
                  <a:cubicBezTo>
                    <a:pt x="11298" y="1249"/>
                    <a:pt x="11293" y="1244"/>
                    <a:pt x="11287" y="1244"/>
                  </a:cubicBezTo>
                  <a:cubicBezTo>
                    <a:pt x="11280" y="1244"/>
                    <a:pt x="11272" y="1252"/>
                    <a:pt x="11261" y="1261"/>
                  </a:cubicBezTo>
                  <a:cubicBezTo>
                    <a:pt x="11253" y="1267"/>
                    <a:pt x="11245" y="1273"/>
                    <a:pt x="11237" y="1273"/>
                  </a:cubicBezTo>
                  <a:cubicBezTo>
                    <a:pt x="11231" y="1273"/>
                    <a:pt x="11226" y="1270"/>
                    <a:pt x="11221" y="1259"/>
                  </a:cubicBezTo>
                  <a:cubicBezTo>
                    <a:pt x="11214" y="1242"/>
                    <a:pt x="11210" y="1214"/>
                    <a:pt x="11211" y="1188"/>
                  </a:cubicBezTo>
                  <a:cubicBezTo>
                    <a:pt x="11214" y="1090"/>
                    <a:pt x="11209" y="967"/>
                    <a:pt x="11189" y="910"/>
                  </a:cubicBezTo>
                  <a:cubicBezTo>
                    <a:pt x="11189" y="910"/>
                    <a:pt x="11188" y="910"/>
                    <a:pt x="11188" y="910"/>
                  </a:cubicBezTo>
                  <a:cubicBezTo>
                    <a:pt x="11183" y="910"/>
                    <a:pt x="11174" y="921"/>
                    <a:pt x="11166" y="930"/>
                  </a:cubicBezTo>
                  <a:cubicBezTo>
                    <a:pt x="11153" y="949"/>
                    <a:pt x="11136" y="971"/>
                    <a:pt x="11117" y="971"/>
                  </a:cubicBezTo>
                  <a:cubicBezTo>
                    <a:pt x="11104" y="971"/>
                    <a:pt x="11089" y="959"/>
                    <a:pt x="11075" y="928"/>
                  </a:cubicBezTo>
                  <a:cubicBezTo>
                    <a:pt x="11038" y="846"/>
                    <a:pt x="10943" y="790"/>
                    <a:pt x="10910" y="790"/>
                  </a:cubicBezTo>
                  <a:cubicBezTo>
                    <a:pt x="10908" y="790"/>
                    <a:pt x="10906" y="790"/>
                    <a:pt x="10905" y="790"/>
                  </a:cubicBezTo>
                  <a:cubicBezTo>
                    <a:pt x="10904" y="797"/>
                    <a:pt x="10902" y="800"/>
                    <a:pt x="10900" y="805"/>
                  </a:cubicBezTo>
                  <a:cubicBezTo>
                    <a:pt x="10896" y="814"/>
                    <a:pt x="10892" y="817"/>
                    <a:pt x="10886" y="817"/>
                  </a:cubicBezTo>
                  <a:cubicBezTo>
                    <a:pt x="10878" y="817"/>
                    <a:pt x="10868" y="807"/>
                    <a:pt x="10854" y="795"/>
                  </a:cubicBezTo>
                  <a:cubicBezTo>
                    <a:pt x="10844" y="783"/>
                    <a:pt x="10832" y="776"/>
                    <a:pt x="10820" y="773"/>
                  </a:cubicBezTo>
                  <a:cubicBezTo>
                    <a:pt x="10807" y="806"/>
                    <a:pt x="10772" y="817"/>
                    <a:pt x="10736" y="817"/>
                  </a:cubicBezTo>
                  <a:cubicBezTo>
                    <a:pt x="10697" y="817"/>
                    <a:pt x="10657" y="804"/>
                    <a:pt x="10643" y="793"/>
                  </a:cubicBezTo>
                  <a:cubicBezTo>
                    <a:pt x="10638" y="790"/>
                    <a:pt x="10634" y="789"/>
                    <a:pt x="10629" y="789"/>
                  </a:cubicBezTo>
                  <a:cubicBezTo>
                    <a:pt x="10616" y="789"/>
                    <a:pt x="10603" y="800"/>
                    <a:pt x="10592" y="822"/>
                  </a:cubicBezTo>
                  <a:cubicBezTo>
                    <a:pt x="10583" y="839"/>
                    <a:pt x="10578" y="864"/>
                    <a:pt x="10577" y="893"/>
                  </a:cubicBezTo>
                  <a:cubicBezTo>
                    <a:pt x="10576" y="920"/>
                    <a:pt x="10571" y="945"/>
                    <a:pt x="10564" y="959"/>
                  </a:cubicBezTo>
                  <a:cubicBezTo>
                    <a:pt x="10548" y="994"/>
                    <a:pt x="10516" y="1004"/>
                    <a:pt x="10484" y="1004"/>
                  </a:cubicBezTo>
                  <a:cubicBezTo>
                    <a:pt x="10441" y="1004"/>
                    <a:pt x="10397" y="986"/>
                    <a:pt x="10391" y="982"/>
                  </a:cubicBezTo>
                  <a:cubicBezTo>
                    <a:pt x="10383" y="977"/>
                    <a:pt x="10377" y="962"/>
                    <a:pt x="10375" y="940"/>
                  </a:cubicBezTo>
                  <a:cubicBezTo>
                    <a:pt x="10370" y="893"/>
                    <a:pt x="10386" y="839"/>
                    <a:pt x="10433" y="702"/>
                  </a:cubicBezTo>
                  <a:cubicBezTo>
                    <a:pt x="10443" y="673"/>
                    <a:pt x="10456" y="633"/>
                    <a:pt x="10464" y="604"/>
                  </a:cubicBezTo>
                  <a:cubicBezTo>
                    <a:pt x="10458" y="603"/>
                    <a:pt x="10451" y="603"/>
                    <a:pt x="10442" y="603"/>
                  </a:cubicBezTo>
                  <a:cubicBezTo>
                    <a:pt x="10426" y="603"/>
                    <a:pt x="10406" y="604"/>
                    <a:pt x="10390" y="604"/>
                  </a:cubicBezTo>
                  <a:cubicBezTo>
                    <a:pt x="10372" y="605"/>
                    <a:pt x="10356" y="605"/>
                    <a:pt x="10342" y="605"/>
                  </a:cubicBezTo>
                  <a:cubicBezTo>
                    <a:pt x="10285" y="605"/>
                    <a:pt x="10266" y="595"/>
                    <a:pt x="10258" y="557"/>
                  </a:cubicBezTo>
                  <a:cubicBezTo>
                    <a:pt x="10250" y="533"/>
                    <a:pt x="10189" y="512"/>
                    <a:pt x="10136" y="512"/>
                  </a:cubicBezTo>
                  <a:cubicBezTo>
                    <a:pt x="10129" y="512"/>
                    <a:pt x="10122" y="512"/>
                    <a:pt x="10115" y="513"/>
                  </a:cubicBezTo>
                  <a:cubicBezTo>
                    <a:pt x="10114" y="513"/>
                    <a:pt x="10113" y="513"/>
                    <a:pt x="10112" y="513"/>
                  </a:cubicBezTo>
                  <a:cubicBezTo>
                    <a:pt x="10098" y="513"/>
                    <a:pt x="10081" y="511"/>
                    <a:pt x="10080" y="464"/>
                  </a:cubicBezTo>
                  <a:cubicBezTo>
                    <a:pt x="10080" y="444"/>
                    <a:pt x="10078" y="395"/>
                    <a:pt x="10153" y="376"/>
                  </a:cubicBezTo>
                  <a:cubicBezTo>
                    <a:pt x="10172" y="364"/>
                    <a:pt x="10192" y="344"/>
                    <a:pt x="10209" y="315"/>
                  </a:cubicBezTo>
                  <a:cubicBezTo>
                    <a:pt x="10230" y="280"/>
                    <a:pt x="10252" y="256"/>
                    <a:pt x="10275" y="238"/>
                  </a:cubicBezTo>
                  <a:cubicBezTo>
                    <a:pt x="10282" y="238"/>
                    <a:pt x="10288" y="233"/>
                    <a:pt x="10294" y="224"/>
                  </a:cubicBezTo>
                  <a:cubicBezTo>
                    <a:pt x="10290" y="204"/>
                    <a:pt x="10286" y="182"/>
                    <a:pt x="10281" y="163"/>
                  </a:cubicBezTo>
                  <a:cubicBezTo>
                    <a:pt x="10273" y="135"/>
                    <a:pt x="10258" y="130"/>
                    <a:pt x="10233" y="125"/>
                  </a:cubicBezTo>
                  <a:cubicBezTo>
                    <a:pt x="10214" y="123"/>
                    <a:pt x="10195" y="116"/>
                    <a:pt x="10177" y="101"/>
                  </a:cubicBezTo>
                  <a:lnTo>
                    <a:pt x="10151" y="78"/>
                  </a:lnTo>
                  <a:cubicBezTo>
                    <a:pt x="10114" y="44"/>
                    <a:pt x="10072" y="5"/>
                    <a:pt x="10041" y="0"/>
                  </a:cubicBezTo>
                  <a:cubicBezTo>
                    <a:pt x="10040" y="0"/>
                    <a:pt x="10039" y="0"/>
                    <a:pt x="1003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2" name="Google Shape;5890;p57"/>
            <p:cNvSpPr/>
            <p:nvPr/>
          </p:nvSpPr>
          <p:spPr>
            <a:xfrm>
              <a:off x="1400316" y="386060"/>
              <a:ext cx="2125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21" y="0"/>
                  </a:moveTo>
                  <a:cubicBezTo>
                    <a:pt x="12090" y="4388"/>
                    <a:pt x="10393" y="7036"/>
                    <a:pt x="9579" y="8209"/>
                  </a:cubicBezTo>
                  <a:cubicBezTo>
                    <a:pt x="9233" y="8738"/>
                    <a:pt x="8612" y="9798"/>
                    <a:pt x="8557" y="10327"/>
                  </a:cubicBezTo>
                  <a:cubicBezTo>
                    <a:pt x="8557" y="10478"/>
                    <a:pt x="8612" y="10743"/>
                    <a:pt x="8654" y="10857"/>
                  </a:cubicBezTo>
                  <a:cubicBezTo>
                    <a:pt x="9233" y="12597"/>
                    <a:pt x="9330" y="14980"/>
                    <a:pt x="8847" y="16947"/>
                  </a:cubicBezTo>
                  <a:cubicBezTo>
                    <a:pt x="8405" y="18612"/>
                    <a:pt x="7550" y="19292"/>
                    <a:pt x="6694" y="19292"/>
                  </a:cubicBezTo>
                  <a:cubicBezTo>
                    <a:pt x="6252" y="19292"/>
                    <a:pt x="5811" y="19103"/>
                    <a:pt x="5410" y="18801"/>
                  </a:cubicBezTo>
                  <a:cubicBezTo>
                    <a:pt x="4306" y="18158"/>
                    <a:pt x="3478" y="15510"/>
                    <a:pt x="3478" y="12332"/>
                  </a:cubicBezTo>
                  <a:cubicBezTo>
                    <a:pt x="3478" y="12181"/>
                    <a:pt x="3478" y="11916"/>
                    <a:pt x="3092" y="11651"/>
                  </a:cubicBezTo>
                  <a:cubicBezTo>
                    <a:pt x="2843" y="11538"/>
                    <a:pt x="2581" y="11462"/>
                    <a:pt x="2333" y="11462"/>
                  </a:cubicBezTo>
                  <a:cubicBezTo>
                    <a:pt x="1560" y="11462"/>
                    <a:pt x="801" y="12067"/>
                    <a:pt x="152" y="13240"/>
                  </a:cubicBezTo>
                  <a:cubicBezTo>
                    <a:pt x="193" y="14450"/>
                    <a:pt x="152" y="15623"/>
                    <a:pt x="0" y="16834"/>
                  </a:cubicBezTo>
                  <a:lnTo>
                    <a:pt x="676" y="17477"/>
                  </a:lnTo>
                  <a:lnTo>
                    <a:pt x="732" y="17477"/>
                  </a:lnTo>
                  <a:lnTo>
                    <a:pt x="1118" y="17893"/>
                  </a:lnTo>
                  <a:lnTo>
                    <a:pt x="1311" y="18006"/>
                  </a:lnTo>
                  <a:lnTo>
                    <a:pt x="1698" y="18422"/>
                  </a:lnTo>
                  <a:lnTo>
                    <a:pt x="1932" y="18687"/>
                  </a:lnTo>
                  <a:lnTo>
                    <a:pt x="2125" y="18801"/>
                  </a:lnTo>
                  <a:lnTo>
                    <a:pt x="2319" y="19065"/>
                  </a:lnTo>
                  <a:lnTo>
                    <a:pt x="2512" y="19217"/>
                  </a:lnTo>
                  <a:lnTo>
                    <a:pt x="2664" y="19330"/>
                  </a:lnTo>
                  <a:lnTo>
                    <a:pt x="2954" y="19746"/>
                  </a:lnTo>
                  <a:lnTo>
                    <a:pt x="3865" y="19746"/>
                  </a:lnTo>
                  <a:lnTo>
                    <a:pt x="4058" y="19860"/>
                  </a:lnTo>
                  <a:lnTo>
                    <a:pt x="4210" y="19860"/>
                  </a:lnTo>
                  <a:lnTo>
                    <a:pt x="4444" y="20011"/>
                  </a:lnTo>
                  <a:lnTo>
                    <a:pt x="5079" y="20011"/>
                  </a:lnTo>
                  <a:lnTo>
                    <a:pt x="5369" y="20125"/>
                  </a:lnTo>
                  <a:lnTo>
                    <a:pt x="6432" y="20125"/>
                  </a:lnTo>
                  <a:lnTo>
                    <a:pt x="6763" y="20276"/>
                  </a:lnTo>
                  <a:lnTo>
                    <a:pt x="7011" y="20276"/>
                  </a:lnTo>
                  <a:lnTo>
                    <a:pt x="7398" y="20389"/>
                  </a:lnTo>
                  <a:lnTo>
                    <a:pt x="7632" y="20389"/>
                  </a:lnTo>
                  <a:lnTo>
                    <a:pt x="8074" y="20541"/>
                  </a:lnTo>
                  <a:lnTo>
                    <a:pt x="8267" y="20541"/>
                  </a:lnTo>
                  <a:lnTo>
                    <a:pt x="8806" y="20654"/>
                  </a:lnTo>
                  <a:lnTo>
                    <a:pt x="8944" y="20654"/>
                  </a:lnTo>
                  <a:lnTo>
                    <a:pt x="9579" y="20806"/>
                  </a:lnTo>
                  <a:lnTo>
                    <a:pt x="9620" y="20806"/>
                  </a:lnTo>
                  <a:cubicBezTo>
                    <a:pt x="11552" y="21184"/>
                    <a:pt x="13678" y="21449"/>
                    <a:pt x="15665" y="21600"/>
                  </a:cubicBezTo>
                  <a:lnTo>
                    <a:pt x="20827" y="21600"/>
                  </a:lnTo>
                  <a:lnTo>
                    <a:pt x="21117" y="21449"/>
                  </a:lnTo>
                  <a:lnTo>
                    <a:pt x="21214" y="21449"/>
                  </a:lnTo>
                  <a:cubicBezTo>
                    <a:pt x="21269" y="19217"/>
                    <a:pt x="21310" y="16947"/>
                    <a:pt x="21462" y="14564"/>
                  </a:cubicBezTo>
                  <a:cubicBezTo>
                    <a:pt x="21503" y="12710"/>
                    <a:pt x="21600" y="11008"/>
                    <a:pt x="21600" y="10062"/>
                  </a:cubicBezTo>
                  <a:cubicBezTo>
                    <a:pt x="21600" y="9949"/>
                    <a:pt x="21462" y="8890"/>
                    <a:pt x="20786" y="7679"/>
                  </a:cubicBezTo>
                  <a:cubicBezTo>
                    <a:pt x="20634" y="7414"/>
                    <a:pt x="20537" y="7301"/>
                    <a:pt x="20441" y="7036"/>
                  </a:cubicBezTo>
                  <a:lnTo>
                    <a:pt x="20206" y="6771"/>
                  </a:lnTo>
                  <a:lnTo>
                    <a:pt x="20109" y="6506"/>
                  </a:lnTo>
                  <a:lnTo>
                    <a:pt x="19861" y="6242"/>
                  </a:lnTo>
                  <a:lnTo>
                    <a:pt x="19764" y="6090"/>
                  </a:lnTo>
                  <a:lnTo>
                    <a:pt x="19571" y="5977"/>
                  </a:lnTo>
                  <a:lnTo>
                    <a:pt x="19475" y="5826"/>
                  </a:lnTo>
                  <a:lnTo>
                    <a:pt x="19336" y="5712"/>
                  </a:lnTo>
                  <a:lnTo>
                    <a:pt x="18702" y="5712"/>
                  </a:lnTo>
                  <a:lnTo>
                    <a:pt x="18605" y="5826"/>
                  </a:lnTo>
                  <a:cubicBezTo>
                    <a:pt x="18329" y="6128"/>
                    <a:pt x="18012" y="6280"/>
                    <a:pt x="17653" y="6280"/>
                  </a:cubicBezTo>
                  <a:cubicBezTo>
                    <a:pt x="16065" y="6280"/>
                    <a:pt x="13885" y="3405"/>
                    <a:pt x="13057" y="265"/>
                  </a:cubicBezTo>
                  <a:cubicBezTo>
                    <a:pt x="13057" y="151"/>
                    <a:pt x="13001" y="151"/>
                    <a:pt x="1300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3" name="Google Shape;5891;p57"/>
            <p:cNvSpPr/>
            <p:nvPr/>
          </p:nvSpPr>
          <p:spPr>
            <a:xfrm>
              <a:off x="1891569" y="14397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313" y="14040"/>
                    <a:pt x="11758" y="21600"/>
                    <a:pt x="18290" y="21600"/>
                  </a:cubicBezTo>
                  <a:cubicBezTo>
                    <a:pt x="18813" y="21600"/>
                    <a:pt x="19248" y="21600"/>
                    <a:pt x="19771" y="21240"/>
                  </a:cubicBezTo>
                  <a:lnTo>
                    <a:pt x="21600" y="21240"/>
                  </a:lnTo>
                  <a:cubicBezTo>
                    <a:pt x="18900" y="18720"/>
                    <a:pt x="16113" y="16200"/>
                    <a:pt x="13065" y="12600"/>
                  </a:cubicBezTo>
                  <a:cubicBezTo>
                    <a:pt x="8797" y="6120"/>
                    <a:pt x="4268" y="252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4" name="Google Shape;5892;p57"/>
            <p:cNvSpPr/>
            <p:nvPr/>
          </p:nvSpPr>
          <p:spPr>
            <a:xfrm>
              <a:off x="2303438" y="401799"/>
              <a:ext cx="17977" cy="78764"/>
            </a:xfrm>
            <a:custGeom>
              <a:avLst/>
              <a:gdLst/>
              <a:ahLst/>
              <a:cxnLst>
                <a:cxn ang="0">
                  <a:pos x="wd2" y="hd2"/>
                </a:cxn>
                <a:cxn ang="5400000">
                  <a:pos x="wd2" y="hd2"/>
                </a:cxn>
                <a:cxn ang="10800000">
                  <a:pos x="wd2" y="hd2"/>
                </a:cxn>
                <a:cxn ang="16200000">
                  <a:pos x="wd2" y="hd2"/>
                </a:cxn>
              </a:cxnLst>
              <a:rect l="0" t="0" r="r" b="b"/>
              <a:pathLst>
                <a:path w="20723" h="21600" fill="norm" stroke="1" extrusionOk="0">
                  <a:moveTo>
                    <a:pt x="5650" y="0"/>
                  </a:moveTo>
                  <a:cubicBezTo>
                    <a:pt x="5102" y="115"/>
                    <a:pt x="4993" y="428"/>
                    <a:pt x="4930" y="730"/>
                  </a:cubicBezTo>
                  <a:cubicBezTo>
                    <a:pt x="4711" y="1277"/>
                    <a:pt x="4445" y="2007"/>
                    <a:pt x="1377" y="2096"/>
                  </a:cubicBezTo>
                  <a:cubicBezTo>
                    <a:pt x="657" y="2122"/>
                    <a:pt x="438" y="2163"/>
                    <a:pt x="391" y="2175"/>
                  </a:cubicBezTo>
                  <a:cubicBezTo>
                    <a:pt x="219" y="2242"/>
                    <a:pt x="328" y="2476"/>
                    <a:pt x="500" y="2685"/>
                  </a:cubicBezTo>
                  <a:cubicBezTo>
                    <a:pt x="986" y="3180"/>
                    <a:pt x="939" y="3675"/>
                    <a:pt x="438" y="4159"/>
                  </a:cubicBezTo>
                  <a:cubicBezTo>
                    <a:pt x="-877" y="5202"/>
                    <a:pt x="986" y="6829"/>
                    <a:pt x="3177" y="8017"/>
                  </a:cubicBezTo>
                  <a:cubicBezTo>
                    <a:pt x="4335" y="8616"/>
                    <a:pt x="3615" y="10310"/>
                    <a:pt x="2848" y="12124"/>
                  </a:cubicBezTo>
                  <a:cubicBezTo>
                    <a:pt x="2253" y="13662"/>
                    <a:pt x="1486" y="15408"/>
                    <a:pt x="2410" y="15825"/>
                  </a:cubicBezTo>
                  <a:cubicBezTo>
                    <a:pt x="3568" y="16372"/>
                    <a:pt x="2848" y="17530"/>
                    <a:pt x="1706" y="19239"/>
                  </a:cubicBezTo>
                  <a:cubicBezTo>
                    <a:pt x="1095" y="20099"/>
                    <a:pt x="281" y="21298"/>
                    <a:pt x="766" y="21507"/>
                  </a:cubicBezTo>
                  <a:lnTo>
                    <a:pt x="939" y="21548"/>
                  </a:lnTo>
                  <a:cubicBezTo>
                    <a:pt x="986" y="21481"/>
                    <a:pt x="1095" y="21418"/>
                    <a:pt x="1158" y="21351"/>
                  </a:cubicBezTo>
                  <a:cubicBezTo>
                    <a:pt x="1596" y="20922"/>
                    <a:pt x="2363" y="20204"/>
                    <a:pt x="5368" y="20099"/>
                  </a:cubicBezTo>
                  <a:cubicBezTo>
                    <a:pt x="5697" y="20088"/>
                    <a:pt x="5979" y="20073"/>
                    <a:pt x="6307" y="20073"/>
                  </a:cubicBezTo>
                  <a:cubicBezTo>
                    <a:pt x="9109" y="20073"/>
                    <a:pt x="10361" y="20621"/>
                    <a:pt x="11347" y="21027"/>
                  </a:cubicBezTo>
                  <a:cubicBezTo>
                    <a:pt x="11895" y="21272"/>
                    <a:pt x="12443" y="21522"/>
                    <a:pt x="13210" y="21600"/>
                  </a:cubicBezTo>
                  <a:cubicBezTo>
                    <a:pt x="13382" y="21272"/>
                    <a:pt x="13163" y="20922"/>
                    <a:pt x="12553" y="20621"/>
                  </a:cubicBezTo>
                  <a:cubicBezTo>
                    <a:pt x="12067" y="20349"/>
                    <a:pt x="11629" y="20282"/>
                    <a:pt x="11566" y="20271"/>
                  </a:cubicBezTo>
                  <a:cubicBezTo>
                    <a:pt x="11379" y="20278"/>
                    <a:pt x="11206" y="20282"/>
                    <a:pt x="11034" y="20282"/>
                  </a:cubicBezTo>
                  <a:cubicBezTo>
                    <a:pt x="8233" y="20282"/>
                    <a:pt x="6464" y="19128"/>
                    <a:pt x="4601" y="17739"/>
                  </a:cubicBezTo>
                  <a:lnTo>
                    <a:pt x="4554" y="17702"/>
                  </a:lnTo>
                  <a:cubicBezTo>
                    <a:pt x="3787" y="17087"/>
                    <a:pt x="4664" y="16462"/>
                    <a:pt x="5587" y="15799"/>
                  </a:cubicBezTo>
                  <a:cubicBezTo>
                    <a:pt x="6307" y="15315"/>
                    <a:pt x="7012" y="14808"/>
                    <a:pt x="7012" y="14313"/>
                  </a:cubicBezTo>
                  <a:cubicBezTo>
                    <a:pt x="7012" y="13818"/>
                    <a:pt x="8013" y="13427"/>
                    <a:pt x="9766" y="13256"/>
                  </a:cubicBezTo>
                  <a:cubicBezTo>
                    <a:pt x="10440" y="13189"/>
                    <a:pt x="11191" y="13159"/>
                    <a:pt x="11989" y="13159"/>
                  </a:cubicBezTo>
                  <a:cubicBezTo>
                    <a:pt x="14321" y="13159"/>
                    <a:pt x="16951" y="13431"/>
                    <a:pt x="18907" y="13907"/>
                  </a:cubicBezTo>
                  <a:cubicBezTo>
                    <a:pt x="19455" y="14038"/>
                    <a:pt x="20066" y="14157"/>
                    <a:pt x="20723" y="14261"/>
                  </a:cubicBezTo>
                  <a:cubicBezTo>
                    <a:pt x="20613" y="14105"/>
                    <a:pt x="20394" y="13959"/>
                    <a:pt x="20066" y="13844"/>
                  </a:cubicBezTo>
                  <a:cubicBezTo>
                    <a:pt x="19236" y="13479"/>
                    <a:pt x="17702" y="12150"/>
                    <a:pt x="15902" y="10597"/>
                  </a:cubicBezTo>
                  <a:cubicBezTo>
                    <a:pt x="14196" y="9123"/>
                    <a:pt x="12286" y="7443"/>
                    <a:pt x="10909" y="6583"/>
                  </a:cubicBezTo>
                  <a:cubicBezTo>
                    <a:pt x="9547" y="5708"/>
                    <a:pt x="10314" y="4863"/>
                    <a:pt x="11019" y="4118"/>
                  </a:cubicBezTo>
                  <a:cubicBezTo>
                    <a:pt x="11895" y="3232"/>
                    <a:pt x="12286" y="2722"/>
                    <a:pt x="10205" y="2357"/>
                  </a:cubicBezTo>
                  <a:cubicBezTo>
                    <a:pt x="7074" y="1798"/>
                    <a:pt x="6417" y="923"/>
                    <a:pt x="5979" y="350"/>
                  </a:cubicBezTo>
                  <a:cubicBezTo>
                    <a:pt x="5869" y="235"/>
                    <a:pt x="5760" y="89"/>
                    <a:pt x="565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5" name="Google Shape;5893;p57"/>
            <p:cNvSpPr/>
            <p:nvPr/>
          </p:nvSpPr>
          <p:spPr>
            <a:xfrm>
              <a:off x="1933831" y="42945"/>
              <a:ext cx="39172" cy="27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38" y="0"/>
                  </a:moveTo>
                  <a:cubicBezTo>
                    <a:pt x="15296" y="0"/>
                    <a:pt x="15086" y="191"/>
                    <a:pt x="14570" y="648"/>
                  </a:cubicBezTo>
                  <a:cubicBezTo>
                    <a:pt x="13237" y="1955"/>
                    <a:pt x="11740" y="2847"/>
                    <a:pt x="10167" y="3251"/>
                  </a:cubicBezTo>
                  <a:cubicBezTo>
                    <a:pt x="6633" y="4261"/>
                    <a:pt x="5533" y="5259"/>
                    <a:pt x="5368" y="5599"/>
                  </a:cubicBezTo>
                  <a:cubicBezTo>
                    <a:pt x="5473" y="5705"/>
                    <a:pt x="5585" y="5780"/>
                    <a:pt x="5690" y="5854"/>
                  </a:cubicBezTo>
                  <a:cubicBezTo>
                    <a:pt x="6476" y="6417"/>
                    <a:pt x="6813" y="7384"/>
                    <a:pt x="6604" y="8468"/>
                  </a:cubicBezTo>
                  <a:cubicBezTo>
                    <a:pt x="6356" y="9775"/>
                    <a:pt x="5181" y="11156"/>
                    <a:pt x="3818" y="11156"/>
                  </a:cubicBezTo>
                  <a:cubicBezTo>
                    <a:pt x="3751" y="11156"/>
                    <a:pt x="3684" y="11145"/>
                    <a:pt x="3616" y="11145"/>
                  </a:cubicBezTo>
                  <a:cubicBezTo>
                    <a:pt x="3579" y="11135"/>
                    <a:pt x="3541" y="11135"/>
                    <a:pt x="3511" y="11135"/>
                  </a:cubicBezTo>
                  <a:cubicBezTo>
                    <a:pt x="3070" y="11135"/>
                    <a:pt x="2748" y="11358"/>
                    <a:pt x="2673" y="11772"/>
                  </a:cubicBezTo>
                  <a:cubicBezTo>
                    <a:pt x="2591" y="12335"/>
                    <a:pt x="2957" y="13185"/>
                    <a:pt x="3983" y="13780"/>
                  </a:cubicBezTo>
                  <a:cubicBezTo>
                    <a:pt x="4822" y="14269"/>
                    <a:pt x="5765" y="14970"/>
                    <a:pt x="5608" y="16011"/>
                  </a:cubicBezTo>
                  <a:cubicBezTo>
                    <a:pt x="5473" y="16946"/>
                    <a:pt x="4634" y="17350"/>
                    <a:pt x="2800" y="17350"/>
                  </a:cubicBezTo>
                  <a:cubicBezTo>
                    <a:pt x="2733" y="17350"/>
                    <a:pt x="2665" y="17350"/>
                    <a:pt x="2598" y="17350"/>
                  </a:cubicBezTo>
                  <a:cubicBezTo>
                    <a:pt x="1722" y="17350"/>
                    <a:pt x="824" y="17573"/>
                    <a:pt x="0" y="18019"/>
                  </a:cubicBezTo>
                  <a:lnTo>
                    <a:pt x="75" y="18062"/>
                  </a:lnTo>
                  <a:cubicBezTo>
                    <a:pt x="576" y="18391"/>
                    <a:pt x="996" y="18880"/>
                    <a:pt x="1310" y="19475"/>
                  </a:cubicBezTo>
                  <a:cubicBezTo>
                    <a:pt x="1887" y="20516"/>
                    <a:pt x="2725" y="21260"/>
                    <a:pt x="3639" y="21483"/>
                  </a:cubicBezTo>
                  <a:cubicBezTo>
                    <a:pt x="3916" y="21558"/>
                    <a:pt x="4185" y="21600"/>
                    <a:pt x="4462" y="21600"/>
                  </a:cubicBezTo>
                  <a:cubicBezTo>
                    <a:pt x="5466" y="21600"/>
                    <a:pt x="6439" y="21069"/>
                    <a:pt x="7210" y="20070"/>
                  </a:cubicBezTo>
                  <a:cubicBezTo>
                    <a:pt x="7682" y="19433"/>
                    <a:pt x="7966" y="18689"/>
                    <a:pt x="7891" y="18136"/>
                  </a:cubicBezTo>
                  <a:cubicBezTo>
                    <a:pt x="7652" y="16235"/>
                    <a:pt x="10512" y="15087"/>
                    <a:pt x="17010" y="13302"/>
                  </a:cubicBezTo>
                  <a:cubicBezTo>
                    <a:pt x="18059" y="13005"/>
                    <a:pt x="18972" y="12739"/>
                    <a:pt x="19526" y="12558"/>
                  </a:cubicBezTo>
                  <a:cubicBezTo>
                    <a:pt x="19788" y="12442"/>
                    <a:pt x="19915" y="12335"/>
                    <a:pt x="19945" y="12261"/>
                  </a:cubicBezTo>
                  <a:cubicBezTo>
                    <a:pt x="20020" y="12038"/>
                    <a:pt x="19811" y="11368"/>
                    <a:pt x="19653" y="10954"/>
                  </a:cubicBezTo>
                  <a:cubicBezTo>
                    <a:pt x="19391" y="10210"/>
                    <a:pt x="19107" y="9360"/>
                    <a:pt x="19391" y="8648"/>
                  </a:cubicBezTo>
                  <a:cubicBezTo>
                    <a:pt x="19601" y="8128"/>
                    <a:pt x="20020" y="7830"/>
                    <a:pt x="20679" y="7756"/>
                  </a:cubicBezTo>
                  <a:cubicBezTo>
                    <a:pt x="20994" y="7724"/>
                    <a:pt x="21308" y="7650"/>
                    <a:pt x="21600" y="7501"/>
                  </a:cubicBezTo>
                  <a:cubicBezTo>
                    <a:pt x="21286" y="7204"/>
                    <a:pt x="20440" y="6683"/>
                    <a:pt x="18950" y="6385"/>
                  </a:cubicBezTo>
                  <a:cubicBezTo>
                    <a:pt x="16486" y="5854"/>
                    <a:pt x="16247" y="3591"/>
                    <a:pt x="16067" y="1912"/>
                  </a:cubicBezTo>
                  <a:cubicBezTo>
                    <a:pt x="15985" y="1169"/>
                    <a:pt x="15932" y="499"/>
                    <a:pt x="15670" y="202"/>
                  </a:cubicBezTo>
                  <a:cubicBezTo>
                    <a:pt x="15580" y="74"/>
                    <a:pt x="15521" y="0"/>
                    <a:pt x="1543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6" name="Google Shape;5894;p57"/>
            <p:cNvSpPr/>
            <p:nvPr/>
          </p:nvSpPr>
          <p:spPr>
            <a:xfrm>
              <a:off x="1660082" y="42644"/>
              <a:ext cx="24200" cy="12701"/>
            </a:xfrm>
            <a:custGeom>
              <a:avLst/>
              <a:gdLst/>
              <a:ahLst/>
              <a:cxnLst>
                <a:cxn ang="0">
                  <a:pos x="wd2" y="hd2"/>
                </a:cxn>
                <a:cxn ang="5400000">
                  <a:pos x="wd2" y="hd2"/>
                </a:cxn>
                <a:cxn ang="10800000">
                  <a:pos x="wd2" y="hd2"/>
                </a:cxn>
                <a:cxn ang="16200000">
                  <a:pos x="wd2" y="hd2"/>
                </a:cxn>
              </a:cxnLst>
              <a:rect l="0" t="0" r="r" b="b"/>
              <a:pathLst>
                <a:path w="21556" h="21600" fill="norm" stroke="1" extrusionOk="0">
                  <a:moveTo>
                    <a:pt x="5769" y="0"/>
                  </a:moveTo>
                  <a:cubicBezTo>
                    <a:pt x="6059" y="1156"/>
                    <a:pt x="6398" y="2201"/>
                    <a:pt x="6785" y="3246"/>
                  </a:cubicBezTo>
                  <a:cubicBezTo>
                    <a:pt x="7123" y="4029"/>
                    <a:pt x="7293" y="5335"/>
                    <a:pt x="7208" y="6640"/>
                  </a:cubicBezTo>
                  <a:cubicBezTo>
                    <a:pt x="6990" y="9513"/>
                    <a:pt x="5769" y="10819"/>
                    <a:pt x="3181" y="13169"/>
                  </a:cubicBezTo>
                  <a:cubicBezTo>
                    <a:pt x="2129" y="14102"/>
                    <a:pt x="1064" y="15146"/>
                    <a:pt x="0" y="16601"/>
                  </a:cubicBezTo>
                  <a:cubicBezTo>
                    <a:pt x="1415" y="20033"/>
                    <a:pt x="4596" y="21600"/>
                    <a:pt x="8115" y="21600"/>
                  </a:cubicBezTo>
                  <a:cubicBezTo>
                    <a:pt x="11671" y="21600"/>
                    <a:pt x="15577" y="19996"/>
                    <a:pt x="18335" y="17123"/>
                  </a:cubicBezTo>
                  <a:cubicBezTo>
                    <a:pt x="20536" y="14885"/>
                    <a:pt x="21431" y="12274"/>
                    <a:pt x="21515" y="10707"/>
                  </a:cubicBezTo>
                  <a:cubicBezTo>
                    <a:pt x="21600" y="9774"/>
                    <a:pt x="21552" y="8730"/>
                    <a:pt x="21382" y="7946"/>
                  </a:cubicBezTo>
                  <a:cubicBezTo>
                    <a:pt x="21104" y="6902"/>
                    <a:pt x="20294" y="6678"/>
                    <a:pt x="19326" y="6678"/>
                  </a:cubicBezTo>
                  <a:cubicBezTo>
                    <a:pt x="18843" y="6678"/>
                    <a:pt x="18310" y="6752"/>
                    <a:pt x="17790" y="6790"/>
                  </a:cubicBezTo>
                  <a:cubicBezTo>
                    <a:pt x="17186" y="6864"/>
                    <a:pt x="16545" y="6939"/>
                    <a:pt x="15880" y="6939"/>
                  </a:cubicBezTo>
                  <a:cubicBezTo>
                    <a:pt x="14186" y="6939"/>
                    <a:pt x="12336" y="6454"/>
                    <a:pt x="10631" y="4290"/>
                  </a:cubicBezTo>
                  <a:cubicBezTo>
                    <a:pt x="8055" y="895"/>
                    <a:pt x="6446" y="0"/>
                    <a:pt x="576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7" name="Google Shape;5895;p57"/>
            <p:cNvSpPr/>
            <p:nvPr/>
          </p:nvSpPr>
          <p:spPr>
            <a:xfrm>
              <a:off x="1613201" y="220448"/>
              <a:ext cx="14092" cy="12701"/>
            </a:xfrm>
            <a:custGeom>
              <a:avLst/>
              <a:gdLst/>
              <a:ahLst/>
              <a:cxnLst>
                <a:cxn ang="0">
                  <a:pos x="wd2" y="hd2"/>
                </a:cxn>
                <a:cxn ang="5400000">
                  <a:pos x="wd2" y="hd2"/>
                </a:cxn>
                <a:cxn ang="10800000">
                  <a:pos x="wd2" y="hd2"/>
                </a:cxn>
                <a:cxn ang="16200000">
                  <a:pos x="wd2" y="hd2"/>
                </a:cxn>
              </a:cxnLst>
              <a:rect l="0" t="0" r="r" b="b"/>
              <a:pathLst>
                <a:path w="21129" h="21600" fill="norm" stroke="1" extrusionOk="0">
                  <a:moveTo>
                    <a:pt x="9484" y="0"/>
                  </a:moveTo>
                  <a:cubicBezTo>
                    <a:pt x="9362" y="0"/>
                    <a:pt x="9219" y="0"/>
                    <a:pt x="9077" y="36"/>
                  </a:cubicBezTo>
                  <a:cubicBezTo>
                    <a:pt x="5514" y="36"/>
                    <a:pt x="1809" y="3612"/>
                    <a:pt x="527" y="7808"/>
                  </a:cubicBezTo>
                  <a:cubicBezTo>
                    <a:pt x="-471" y="11019"/>
                    <a:pt x="-43" y="14084"/>
                    <a:pt x="1748" y="17003"/>
                  </a:cubicBezTo>
                  <a:cubicBezTo>
                    <a:pt x="3723" y="20323"/>
                    <a:pt x="5616" y="21600"/>
                    <a:pt x="7428" y="21600"/>
                  </a:cubicBezTo>
                  <a:cubicBezTo>
                    <a:pt x="10604" y="21600"/>
                    <a:pt x="13535" y="17659"/>
                    <a:pt x="16202" y="14084"/>
                  </a:cubicBezTo>
                  <a:cubicBezTo>
                    <a:pt x="18055" y="11530"/>
                    <a:pt x="19622" y="9486"/>
                    <a:pt x="21129" y="8830"/>
                  </a:cubicBezTo>
                  <a:cubicBezTo>
                    <a:pt x="19908" y="6786"/>
                    <a:pt x="16060" y="2846"/>
                    <a:pt x="11357" y="547"/>
                  </a:cubicBezTo>
                  <a:cubicBezTo>
                    <a:pt x="10726" y="219"/>
                    <a:pt x="10115" y="0"/>
                    <a:pt x="948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8" name="Google Shape;5896;p57"/>
            <p:cNvSpPr/>
            <p:nvPr/>
          </p:nvSpPr>
          <p:spPr>
            <a:xfrm>
              <a:off x="1606803" y="48679"/>
              <a:ext cx="3004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20" y="0"/>
                  </a:moveTo>
                  <a:cubicBezTo>
                    <a:pt x="14309" y="0"/>
                    <a:pt x="12445" y="1978"/>
                    <a:pt x="11996" y="3910"/>
                  </a:cubicBezTo>
                  <a:cubicBezTo>
                    <a:pt x="11888" y="4306"/>
                    <a:pt x="11859" y="4562"/>
                    <a:pt x="12162" y="5121"/>
                  </a:cubicBezTo>
                  <a:cubicBezTo>
                    <a:pt x="12679" y="5935"/>
                    <a:pt x="12884" y="6913"/>
                    <a:pt x="12777" y="7984"/>
                  </a:cubicBezTo>
                  <a:cubicBezTo>
                    <a:pt x="12542" y="9939"/>
                    <a:pt x="11244" y="10428"/>
                    <a:pt x="9058" y="11079"/>
                  </a:cubicBezTo>
                  <a:cubicBezTo>
                    <a:pt x="7691" y="11568"/>
                    <a:pt x="5398" y="12290"/>
                    <a:pt x="5056" y="13523"/>
                  </a:cubicBezTo>
                  <a:cubicBezTo>
                    <a:pt x="4412" y="15711"/>
                    <a:pt x="3006" y="16456"/>
                    <a:pt x="1776" y="17108"/>
                  </a:cubicBezTo>
                  <a:cubicBezTo>
                    <a:pt x="1162" y="17434"/>
                    <a:pt x="176" y="17922"/>
                    <a:pt x="0" y="18481"/>
                  </a:cubicBezTo>
                  <a:cubicBezTo>
                    <a:pt x="0" y="18481"/>
                    <a:pt x="0" y="18574"/>
                    <a:pt x="39" y="18737"/>
                  </a:cubicBezTo>
                  <a:cubicBezTo>
                    <a:pt x="273" y="19784"/>
                    <a:pt x="1542" y="21088"/>
                    <a:pt x="3553" y="21507"/>
                  </a:cubicBezTo>
                  <a:cubicBezTo>
                    <a:pt x="3973" y="21577"/>
                    <a:pt x="4373" y="21600"/>
                    <a:pt x="4744" y="21600"/>
                  </a:cubicBezTo>
                  <a:cubicBezTo>
                    <a:pt x="6354" y="21600"/>
                    <a:pt x="7428" y="20972"/>
                    <a:pt x="7652" y="20436"/>
                  </a:cubicBezTo>
                  <a:cubicBezTo>
                    <a:pt x="7721" y="17178"/>
                    <a:pt x="9360" y="17108"/>
                    <a:pt x="10454" y="17015"/>
                  </a:cubicBezTo>
                  <a:cubicBezTo>
                    <a:pt x="10932" y="17015"/>
                    <a:pt x="11791" y="17015"/>
                    <a:pt x="11957" y="16619"/>
                  </a:cubicBezTo>
                  <a:cubicBezTo>
                    <a:pt x="12025" y="14734"/>
                    <a:pt x="12816" y="8472"/>
                    <a:pt x="18828" y="7402"/>
                  </a:cubicBezTo>
                  <a:cubicBezTo>
                    <a:pt x="21288" y="7006"/>
                    <a:pt x="21600" y="5772"/>
                    <a:pt x="21600" y="5772"/>
                  </a:cubicBezTo>
                  <a:cubicBezTo>
                    <a:pt x="21600" y="5772"/>
                    <a:pt x="21493" y="4143"/>
                    <a:pt x="18926" y="1280"/>
                  </a:cubicBezTo>
                  <a:cubicBezTo>
                    <a:pt x="18096" y="372"/>
                    <a:pt x="17198" y="0"/>
                    <a:pt x="1632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29" name="Google Shape;5897;p57"/>
            <p:cNvSpPr/>
            <p:nvPr/>
          </p:nvSpPr>
          <p:spPr>
            <a:xfrm>
              <a:off x="1636595" y="116060"/>
              <a:ext cx="131713" cy="90523"/>
            </a:xfrm>
            <a:custGeom>
              <a:avLst/>
              <a:gdLst/>
              <a:ahLst/>
              <a:cxnLst>
                <a:cxn ang="0">
                  <a:pos x="wd2" y="hd2"/>
                </a:cxn>
                <a:cxn ang="5400000">
                  <a:pos x="wd2" y="hd2"/>
                </a:cxn>
                <a:cxn ang="10800000">
                  <a:pos x="wd2" y="hd2"/>
                </a:cxn>
                <a:cxn ang="16200000">
                  <a:pos x="wd2" y="hd2"/>
                </a:cxn>
              </a:cxnLst>
              <a:rect l="0" t="0" r="r" b="b"/>
              <a:pathLst>
                <a:path w="21577" h="21600" fill="norm" stroke="1" extrusionOk="0">
                  <a:moveTo>
                    <a:pt x="20665" y="0"/>
                  </a:moveTo>
                  <a:cubicBezTo>
                    <a:pt x="19682" y="0"/>
                    <a:pt x="18265" y="846"/>
                    <a:pt x="17856" y="1332"/>
                  </a:cubicBezTo>
                  <a:cubicBezTo>
                    <a:pt x="17498" y="1750"/>
                    <a:pt x="17086" y="1785"/>
                    <a:pt x="16681" y="1808"/>
                  </a:cubicBezTo>
                  <a:cubicBezTo>
                    <a:pt x="16377" y="1831"/>
                    <a:pt x="16090" y="1840"/>
                    <a:pt x="15856" y="2035"/>
                  </a:cubicBezTo>
                  <a:cubicBezTo>
                    <a:pt x="15451" y="2368"/>
                    <a:pt x="14784" y="2650"/>
                    <a:pt x="14184" y="2650"/>
                  </a:cubicBezTo>
                  <a:cubicBezTo>
                    <a:pt x="13846" y="2650"/>
                    <a:pt x="13530" y="2559"/>
                    <a:pt x="13294" y="2339"/>
                  </a:cubicBezTo>
                  <a:cubicBezTo>
                    <a:pt x="13209" y="2258"/>
                    <a:pt x="13118" y="2226"/>
                    <a:pt x="13023" y="2226"/>
                  </a:cubicBezTo>
                  <a:cubicBezTo>
                    <a:pt x="12789" y="2226"/>
                    <a:pt x="12531" y="2430"/>
                    <a:pt x="12282" y="2624"/>
                  </a:cubicBezTo>
                  <a:cubicBezTo>
                    <a:pt x="12046" y="2815"/>
                    <a:pt x="11817" y="3000"/>
                    <a:pt x="11601" y="3000"/>
                  </a:cubicBezTo>
                  <a:cubicBezTo>
                    <a:pt x="11590" y="3000"/>
                    <a:pt x="11577" y="3000"/>
                    <a:pt x="11566" y="2997"/>
                  </a:cubicBezTo>
                  <a:cubicBezTo>
                    <a:pt x="11552" y="2997"/>
                    <a:pt x="11539" y="2997"/>
                    <a:pt x="11526" y="2997"/>
                  </a:cubicBezTo>
                  <a:cubicBezTo>
                    <a:pt x="11341" y="2997"/>
                    <a:pt x="11136" y="3133"/>
                    <a:pt x="10912" y="3282"/>
                  </a:cubicBezTo>
                  <a:cubicBezTo>
                    <a:pt x="10654" y="3450"/>
                    <a:pt x="10393" y="3625"/>
                    <a:pt x="10124" y="3625"/>
                  </a:cubicBezTo>
                  <a:cubicBezTo>
                    <a:pt x="10100" y="3625"/>
                    <a:pt x="10078" y="3625"/>
                    <a:pt x="10055" y="3622"/>
                  </a:cubicBezTo>
                  <a:cubicBezTo>
                    <a:pt x="10038" y="3619"/>
                    <a:pt x="10020" y="3619"/>
                    <a:pt x="10002" y="3619"/>
                  </a:cubicBezTo>
                  <a:cubicBezTo>
                    <a:pt x="9510" y="3619"/>
                    <a:pt x="8667" y="4209"/>
                    <a:pt x="8630" y="4461"/>
                  </a:cubicBezTo>
                  <a:cubicBezTo>
                    <a:pt x="8574" y="4769"/>
                    <a:pt x="8318" y="4869"/>
                    <a:pt x="8076" y="4973"/>
                  </a:cubicBezTo>
                  <a:cubicBezTo>
                    <a:pt x="7913" y="5041"/>
                    <a:pt x="7695" y="5119"/>
                    <a:pt x="7695" y="5245"/>
                  </a:cubicBezTo>
                  <a:cubicBezTo>
                    <a:pt x="7695" y="5563"/>
                    <a:pt x="7524" y="5880"/>
                    <a:pt x="7251" y="6049"/>
                  </a:cubicBezTo>
                  <a:cubicBezTo>
                    <a:pt x="7139" y="6123"/>
                    <a:pt x="7004" y="6175"/>
                    <a:pt x="6866" y="6175"/>
                  </a:cubicBezTo>
                  <a:cubicBezTo>
                    <a:pt x="6706" y="6175"/>
                    <a:pt x="6543" y="6107"/>
                    <a:pt x="6410" y="5926"/>
                  </a:cubicBezTo>
                  <a:cubicBezTo>
                    <a:pt x="6383" y="5880"/>
                    <a:pt x="6345" y="5858"/>
                    <a:pt x="6310" y="5858"/>
                  </a:cubicBezTo>
                  <a:cubicBezTo>
                    <a:pt x="6274" y="5858"/>
                    <a:pt x="6238" y="5880"/>
                    <a:pt x="6216" y="5926"/>
                  </a:cubicBezTo>
                  <a:cubicBezTo>
                    <a:pt x="6107" y="6084"/>
                    <a:pt x="6067" y="6480"/>
                    <a:pt x="6316" y="6810"/>
                  </a:cubicBezTo>
                  <a:cubicBezTo>
                    <a:pt x="6434" y="6979"/>
                    <a:pt x="6488" y="7150"/>
                    <a:pt x="6465" y="7319"/>
                  </a:cubicBezTo>
                  <a:cubicBezTo>
                    <a:pt x="6419" y="7627"/>
                    <a:pt x="6161" y="7763"/>
                    <a:pt x="5911" y="7899"/>
                  </a:cubicBezTo>
                  <a:cubicBezTo>
                    <a:pt x="5827" y="7944"/>
                    <a:pt x="5749" y="7989"/>
                    <a:pt x="5671" y="8045"/>
                  </a:cubicBezTo>
                  <a:cubicBezTo>
                    <a:pt x="5709" y="8126"/>
                    <a:pt x="5734" y="8216"/>
                    <a:pt x="5725" y="8317"/>
                  </a:cubicBezTo>
                  <a:cubicBezTo>
                    <a:pt x="5718" y="8543"/>
                    <a:pt x="5585" y="8692"/>
                    <a:pt x="5469" y="8851"/>
                  </a:cubicBezTo>
                  <a:cubicBezTo>
                    <a:pt x="5313" y="9033"/>
                    <a:pt x="5273" y="9110"/>
                    <a:pt x="5298" y="9169"/>
                  </a:cubicBezTo>
                  <a:cubicBezTo>
                    <a:pt x="5351" y="9305"/>
                    <a:pt x="5360" y="9464"/>
                    <a:pt x="5320" y="9600"/>
                  </a:cubicBezTo>
                  <a:cubicBezTo>
                    <a:pt x="5204" y="9972"/>
                    <a:pt x="4744" y="10099"/>
                    <a:pt x="4270" y="10235"/>
                  </a:cubicBezTo>
                  <a:lnTo>
                    <a:pt x="4152" y="10267"/>
                  </a:lnTo>
                  <a:cubicBezTo>
                    <a:pt x="3903" y="10335"/>
                    <a:pt x="3716" y="10666"/>
                    <a:pt x="3732" y="10892"/>
                  </a:cubicBezTo>
                  <a:cubicBezTo>
                    <a:pt x="3738" y="11051"/>
                    <a:pt x="3878" y="11096"/>
                    <a:pt x="3987" y="11106"/>
                  </a:cubicBezTo>
                  <a:cubicBezTo>
                    <a:pt x="4168" y="11119"/>
                    <a:pt x="4323" y="11129"/>
                    <a:pt x="4354" y="11336"/>
                  </a:cubicBezTo>
                  <a:cubicBezTo>
                    <a:pt x="4386" y="11527"/>
                    <a:pt x="4270" y="11608"/>
                    <a:pt x="4161" y="11699"/>
                  </a:cubicBezTo>
                  <a:cubicBezTo>
                    <a:pt x="3965" y="11845"/>
                    <a:pt x="3778" y="12026"/>
                    <a:pt x="3801" y="12289"/>
                  </a:cubicBezTo>
                  <a:cubicBezTo>
                    <a:pt x="3825" y="12434"/>
                    <a:pt x="3794" y="12593"/>
                    <a:pt x="3732" y="12720"/>
                  </a:cubicBezTo>
                  <a:cubicBezTo>
                    <a:pt x="3592" y="12969"/>
                    <a:pt x="3318" y="13001"/>
                    <a:pt x="3053" y="13024"/>
                  </a:cubicBezTo>
                  <a:cubicBezTo>
                    <a:pt x="2944" y="13024"/>
                    <a:pt x="2835" y="13047"/>
                    <a:pt x="2726" y="13092"/>
                  </a:cubicBezTo>
                  <a:cubicBezTo>
                    <a:pt x="2751" y="13355"/>
                    <a:pt x="2695" y="13604"/>
                    <a:pt x="2580" y="13808"/>
                  </a:cubicBezTo>
                  <a:cubicBezTo>
                    <a:pt x="2415" y="14067"/>
                    <a:pt x="2135" y="14194"/>
                    <a:pt x="1714" y="14194"/>
                  </a:cubicBezTo>
                  <a:lnTo>
                    <a:pt x="1808" y="14307"/>
                  </a:lnTo>
                  <a:cubicBezTo>
                    <a:pt x="2003" y="14557"/>
                    <a:pt x="2213" y="14829"/>
                    <a:pt x="2253" y="15146"/>
                  </a:cubicBezTo>
                  <a:cubicBezTo>
                    <a:pt x="2315" y="15600"/>
                    <a:pt x="2041" y="15713"/>
                    <a:pt x="1886" y="15781"/>
                  </a:cubicBezTo>
                  <a:cubicBezTo>
                    <a:pt x="1668" y="15859"/>
                    <a:pt x="1552" y="15927"/>
                    <a:pt x="1536" y="16245"/>
                  </a:cubicBezTo>
                  <a:cubicBezTo>
                    <a:pt x="1512" y="16857"/>
                    <a:pt x="1100" y="16893"/>
                    <a:pt x="758" y="16915"/>
                  </a:cubicBezTo>
                  <a:cubicBezTo>
                    <a:pt x="344" y="16961"/>
                    <a:pt x="88" y="17006"/>
                    <a:pt x="17" y="17437"/>
                  </a:cubicBezTo>
                  <a:cubicBezTo>
                    <a:pt x="-14" y="17673"/>
                    <a:pt x="-5" y="17845"/>
                    <a:pt x="57" y="17958"/>
                  </a:cubicBezTo>
                  <a:cubicBezTo>
                    <a:pt x="188" y="18185"/>
                    <a:pt x="547" y="18198"/>
                    <a:pt x="867" y="18221"/>
                  </a:cubicBezTo>
                  <a:cubicBezTo>
                    <a:pt x="951" y="18221"/>
                    <a:pt x="1038" y="18221"/>
                    <a:pt x="1123" y="18231"/>
                  </a:cubicBezTo>
                  <a:cubicBezTo>
                    <a:pt x="1132" y="18231"/>
                    <a:pt x="1138" y="18231"/>
                    <a:pt x="1147" y="18231"/>
                  </a:cubicBezTo>
                  <a:cubicBezTo>
                    <a:pt x="1261" y="18231"/>
                    <a:pt x="1361" y="18308"/>
                    <a:pt x="1434" y="18448"/>
                  </a:cubicBezTo>
                  <a:cubicBezTo>
                    <a:pt x="1512" y="18629"/>
                    <a:pt x="1458" y="18843"/>
                    <a:pt x="1403" y="19024"/>
                  </a:cubicBezTo>
                  <a:cubicBezTo>
                    <a:pt x="1318" y="19355"/>
                    <a:pt x="1309" y="19468"/>
                    <a:pt x="1412" y="19582"/>
                  </a:cubicBezTo>
                  <a:cubicBezTo>
                    <a:pt x="1570" y="19753"/>
                    <a:pt x="1681" y="19802"/>
                    <a:pt x="1730" y="19802"/>
                  </a:cubicBezTo>
                  <a:cubicBezTo>
                    <a:pt x="1741" y="19802"/>
                    <a:pt x="1750" y="19799"/>
                    <a:pt x="1754" y="19795"/>
                  </a:cubicBezTo>
                  <a:cubicBezTo>
                    <a:pt x="1754" y="19795"/>
                    <a:pt x="1792" y="19672"/>
                    <a:pt x="1661" y="19264"/>
                  </a:cubicBezTo>
                  <a:cubicBezTo>
                    <a:pt x="1543" y="18901"/>
                    <a:pt x="1683" y="18742"/>
                    <a:pt x="1730" y="18707"/>
                  </a:cubicBezTo>
                  <a:cubicBezTo>
                    <a:pt x="1785" y="18661"/>
                    <a:pt x="1839" y="18652"/>
                    <a:pt x="1901" y="18652"/>
                  </a:cubicBezTo>
                  <a:cubicBezTo>
                    <a:pt x="2213" y="18652"/>
                    <a:pt x="2704" y="19047"/>
                    <a:pt x="2906" y="19455"/>
                  </a:cubicBezTo>
                  <a:cubicBezTo>
                    <a:pt x="3062" y="19773"/>
                    <a:pt x="3047" y="20103"/>
                    <a:pt x="2860" y="20330"/>
                  </a:cubicBezTo>
                  <a:cubicBezTo>
                    <a:pt x="2820" y="20375"/>
                    <a:pt x="2782" y="20443"/>
                    <a:pt x="2789" y="20498"/>
                  </a:cubicBezTo>
                  <a:cubicBezTo>
                    <a:pt x="2860" y="20784"/>
                    <a:pt x="3669" y="21169"/>
                    <a:pt x="4317" y="21214"/>
                  </a:cubicBezTo>
                  <a:cubicBezTo>
                    <a:pt x="4495" y="21224"/>
                    <a:pt x="4768" y="21282"/>
                    <a:pt x="5086" y="21360"/>
                  </a:cubicBezTo>
                  <a:cubicBezTo>
                    <a:pt x="5571" y="21457"/>
                    <a:pt x="6267" y="21600"/>
                    <a:pt x="6763" y="21600"/>
                  </a:cubicBezTo>
                  <a:cubicBezTo>
                    <a:pt x="7017" y="21600"/>
                    <a:pt x="7215" y="21564"/>
                    <a:pt x="7306" y="21464"/>
                  </a:cubicBezTo>
                  <a:cubicBezTo>
                    <a:pt x="7328" y="21441"/>
                    <a:pt x="7328" y="21419"/>
                    <a:pt x="7328" y="21419"/>
                  </a:cubicBezTo>
                  <a:cubicBezTo>
                    <a:pt x="7337" y="21247"/>
                    <a:pt x="7048" y="20965"/>
                    <a:pt x="6768" y="20680"/>
                  </a:cubicBezTo>
                  <a:cubicBezTo>
                    <a:pt x="6387" y="20317"/>
                    <a:pt x="6036" y="19899"/>
                    <a:pt x="5718" y="19433"/>
                  </a:cubicBezTo>
                  <a:cubicBezTo>
                    <a:pt x="5242" y="18707"/>
                    <a:pt x="4721" y="17482"/>
                    <a:pt x="4815" y="16416"/>
                  </a:cubicBezTo>
                  <a:cubicBezTo>
                    <a:pt x="4846" y="15950"/>
                    <a:pt x="5033" y="15532"/>
                    <a:pt x="5313" y="15282"/>
                  </a:cubicBezTo>
                  <a:cubicBezTo>
                    <a:pt x="5687" y="14942"/>
                    <a:pt x="5702" y="14725"/>
                    <a:pt x="5734" y="14453"/>
                  </a:cubicBezTo>
                  <a:cubicBezTo>
                    <a:pt x="5756" y="14135"/>
                    <a:pt x="5796" y="13750"/>
                    <a:pt x="6278" y="13251"/>
                  </a:cubicBezTo>
                  <a:cubicBezTo>
                    <a:pt x="6543" y="13001"/>
                    <a:pt x="6737" y="12606"/>
                    <a:pt x="6815" y="12153"/>
                  </a:cubicBezTo>
                  <a:cubicBezTo>
                    <a:pt x="6886" y="11812"/>
                    <a:pt x="6964" y="11450"/>
                    <a:pt x="7422" y="11382"/>
                  </a:cubicBezTo>
                  <a:cubicBezTo>
                    <a:pt x="7640" y="11346"/>
                    <a:pt x="7633" y="11291"/>
                    <a:pt x="7618" y="11028"/>
                  </a:cubicBezTo>
                  <a:cubicBezTo>
                    <a:pt x="7602" y="10766"/>
                    <a:pt x="7571" y="10280"/>
                    <a:pt x="8069" y="10176"/>
                  </a:cubicBezTo>
                  <a:cubicBezTo>
                    <a:pt x="8287" y="10131"/>
                    <a:pt x="8489" y="9940"/>
                    <a:pt x="8598" y="9655"/>
                  </a:cubicBezTo>
                  <a:cubicBezTo>
                    <a:pt x="8714" y="9373"/>
                    <a:pt x="8754" y="9042"/>
                    <a:pt x="8707" y="8738"/>
                  </a:cubicBezTo>
                  <a:cubicBezTo>
                    <a:pt x="8676" y="8634"/>
                    <a:pt x="8683" y="8511"/>
                    <a:pt x="8723" y="8420"/>
                  </a:cubicBezTo>
                  <a:cubicBezTo>
                    <a:pt x="8801" y="8262"/>
                    <a:pt x="8950" y="8249"/>
                    <a:pt x="9159" y="8239"/>
                  </a:cubicBezTo>
                  <a:cubicBezTo>
                    <a:pt x="9408" y="8226"/>
                    <a:pt x="9713" y="8216"/>
                    <a:pt x="9884" y="7944"/>
                  </a:cubicBezTo>
                  <a:cubicBezTo>
                    <a:pt x="10093" y="7604"/>
                    <a:pt x="10413" y="7523"/>
                    <a:pt x="10716" y="7445"/>
                  </a:cubicBezTo>
                  <a:cubicBezTo>
                    <a:pt x="11058" y="7364"/>
                    <a:pt x="11354" y="7286"/>
                    <a:pt x="11479" y="6888"/>
                  </a:cubicBezTo>
                  <a:cubicBezTo>
                    <a:pt x="11821" y="5845"/>
                    <a:pt x="16174" y="3781"/>
                    <a:pt x="18341" y="3055"/>
                  </a:cubicBezTo>
                  <a:cubicBezTo>
                    <a:pt x="20334" y="2385"/>
                    <a:pt x="21477" y="1387"/>
                    <a:pt x="21570" y="752"/>
                  </a:cubicBezTo>
                  <a:cubicBezTo>
                    <a:pt x="21586" y="651"/>
                    <a:pt x="21586" y="479"/>
                    <a:pt x="21415" y="288"/>
                  </a:cubicBezTo>
                  <a:cubicBezTo>
                    <a:pt x="21237" y="84"/>
                    <a:pt x="20972" y="0"/>
                    <a:pt x="2066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0" name="Google Shape;5898;p57"/>
            <p:cNvSpPr/>
            <p:nvPr/>
          </p:nvSpPr>
          <p:spPr>
            <a:xfrm>
              <a:off x="1643500" y="53594"/>
              <a:ext cx="12701" cy="12701"/>
            </a:xfrm>
            <a:custGeom>
              <a:avLst/>
              <a:gdLst/>
              <a:ahLst/>
              <a:cxnLst>
                <a:cxn ang="0">
                  <a:pos x="wd2" y="hd2"/>
                </a:cxn>
                <a:cxn ang="5400000">
                  <a:pos x="wd2" y="hd2"/>
                </a:cxn>
                <a:cxn ang="10800000">
                  <a:pos x="wd2" y="hd2"/>
                </a:cxn>
                <a:cxn ang="16200000">
                  <a:pos x="wd2" y="hd2"/>
                </a:cxn>
              </a:cxnLst>
              <a:rect l="0" t="0" r="r" b="b"/>
              <a:pathLst>
                <a:path w="21464" h="21600" fill="norm" stroke="1" extrusionOk="0">
                  <a:moveTo>
                    <a:pt x="16500" y="0"/>
                  </a:moveTo>
                  <a:cubicBezTo>
                    <a:pt x="11357" y="0"/>
                    <a:pt x="4157" y="7576"/>
                    <a:pt x="0" y="14185"/>
                  </a:cubicBezTo>
                  <a:cubicBezTo>
                    <a:pt x="4414" y="18537"/>
                    <a:pt x="9514" y="21600"/>
                    <a:pt x="13671" y="21600"/>
                  </a:cubicBezTo>
                  <a:cubicBezTo>
                    <a:pt x="16543" y="21600"/>
                    <a:pt x="18986" y="20149"/>
                    <a:pt x="20400" y="16442"/>
                  </a:cubicBezTo>
                  <a:cubicBezTo>
                    <a:pt x="21129" y="14185"/>
                    <a:pt x="21600" y="10800"/>
                    <a:pt x="21429" y="6770"/>
                  </a:cubicBezTo>
                  <a:cubicBezTo>
                    <a:pt x="21429" y="5642"/>
                    <a:pt x="21429" y="4030"/>
                    <a:pt x="20400" y="2257"/>
                  </a:cubicBezTo>
                  <a:cubicBezTo>
                    <a:pt x="19371" y="806"/>
                    <a:pt x="18000" y="0"/>
                    <a:pt x="165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1" name="Google Shape;5899;p57"/>
            <p:cNvSpPr/>
            <p:nvPr/>
          </p:nvSpPr>
          <p:spPr>
            <a:xfrm>
              <a:off x="2077112" y="148868"/>
              <a:ext cx="12701" cy="12701"/>
            </a:xfrm>
            <a:custGeom>
              <a:avLst/>
              <a:gdLst/>
              <a:ahLst/>
              <a:cxnLst>
                <a:cxn ang="0">
                  <a:pos x="wd2" y="hd2"/>
                </a:cxn>
                <a:cxn ang="5400000">
                  <a:pos x="wd2" y="hd2"/>
                </a:cxn>
                <a:cxn ang="10800000">
                  <a:pos x="wd2" y="hd2"/>
                </a:cxn>
                <a:cxn ang="16200000">
                  <a:pos x="wd2" y="hd2"/>
                </a:cxn>
              </a:cxnLst>
              <a:rect l="0" t="0" r="r" b="b"/>
              <a:pathLst>
                <a:path w="21501" h="21600" fill="norm" stroke="1" extrusionOk="0">
                  <a:moveTo>
                    <a:pt x="14533" y="0"/>
                  </a:moveTo>
                  <a:cubicBezTo>
                    <a:pt x="11387" y="0"/>
                    <a:pt x="8515" y="2250"/>
                    <a:pt x="8041" y="3921"/>
                  </a:cubicBezTo>
                  <a:cubicBezTo>
                    <a:pt x="7067" y="9129"/>
                    <a:pt x="4545" y="11571"/>
                    <a:pt x="2347" y="13821"/>
                  </a:cubicBezTo>
                  <a:cubicBezTo>
                    <a:pt x="1473" y="14721"/>
                    <a:pt x="699" y="15621"/>
                    <a:pt x="0" y="16779"/>
                  </a:cubicBezTo>
                  <a:cubicBezTo>
                    <a:pt x="1124" y="19929"/>
                    <a:pt x="4070" y="21600"/>
                    <a:pt x="7516" y="21600"/>
                  </a:cubicBezTo>
                  <a:cubicBezTo>
                    <a:pt x="10163" y="21600"/>
                    <a:pt x="13110" y="20636"/>
                    <a:pt x="15732" y="18579"/>
                  </a:cubicBezTo>
                  <a:cubicBezTo>
                    <a:pt x="19153" y="15879"/>
                    <a:pt x="21425" y="11829"/>
                    <a:pt x="21500" y="8229"/>
                  </a:cubicBezTo>
                  <a:cubicBezTo>
                    <a:pt x="21500" y="7071"/>
                    <a:pt x="21600" y="3729"/>
                    <a:pt x="18878" y="1671"/>
                  </a:cubicBezTo>
                  <a:cubicBezTo>
                    <a:pt x="17505" y="514"/>
                    <a:pt x="15982" y="0"/>
                    <a:pt x="1453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2" name="Google Shape;5900;p57"/>
            <p:cNvSpPr/>
            <p:nvPr/>
          </p:nvSpPr>
          <p:spPr>
            <a:xfrm>
              <a:off x="1591352" y="46928"/>
              <a:ext cx="2277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177" y="0"/>
                  </a:moveTo>
                  <a:cubicBezTo>
                    <a:pt x="14026" y="0"/>
                    <a:pt x="11785" y="1298"/>
                    <a:pt x="10420" y="4662"/>
                  </a:cubicBezTo>
                  <a:cubicBezTo>
                    <a:pt x="8617" y="8970"/>
                    <a:pt x="5951" y="9620"/>
                    <a:pt x="3606" y="10210"/>
                  </a:cubicBezTo>
                  <a:cubicBezTo>
                    <a:pt x="2344" y="10623"/>
                    <a:pt x="541" y="11036"/>
                    <a:pt x="0" y="12275"/>
                  </a:cubicBezTo>
                  <a:cubicBezTo>
                    <a:pt x="953" y="16820"/>
                    <a:pt x="2164" y="19711"/>
                    <a:pt x="3516" y="20774"/>
                  </a:cubicBezTo>
                  <a:cubicBezTo>
                    <a:pt x="4070" y="21305"/>
                    <a:pt x="4624" y="21600"/>
                    <a:pt x="5178" y="21600"/>
                  </a:cubicBezTo>
                  <a:cubicBezTo>
                    <a:pt x="6981" y="21600"/>
                    <a:pt x="8758" y="18531"/>
                    <a:pt x="10098" y="12689"/>
                  </a:cubicBezTo>
                  <a:cubicBezTo>
                    <a:pt x="12094" y="4072"/>
                    <a:pt x="14361" y="2007"/>
                    <a:pt x="16396" y="2007"/>
                  </a:cubicBezTo>
                  <a:cubicBezTo>
                    <a:pt x="17530" y="2007"/>
                    <a:pt x="18586" y="2656"/>
                    <a:pt x="19488" y="3187"/>
                  </a:cubicBezTo>
                  <a:cubicBezTo>
                    <a:pt x="19990" y="3659"/>
                    <a:pt x="20518" y="3895"/>
                    <a:pt x="21059" y="3895"/>
                  </a:cubicBezTo>
                  <a:cubicBezTo>
                    <a:pt x="21239" y="3895"/>
                    <a:pt x="21420" y="3836"/>
                    <a:pt x="21600" y="3836"/>
                  </a:cubicBezTo>
                  <a:cubicBezTo>
                    <a:pt x="20969" y="1711"/>
                    <a:pt x="18650" y="0"/>
                    <a:pt x="1617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3" name="Google Shape;5901;p57"/>
            <p:cNvSpPr/>
            <p:nvPr/>
          </p:nvSpPr>
          <p:spPr>
            <a:xfrm>
              <a:off x="1724548" y="42216"/>
              <a:ext cx="1739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33" y="0"/>
                  </a:moveTo>
                  <a:cubicBezTo>
                    <a:pt x="15479" y="0"/>
                    <a:pt x="14484" y="2564"/>
                    <a:pt x="13456" y="5291"/>
                  </a:cubicBezTo>
                  <a:cubicBezTo>
                    <a:pt x="12596" y="7582"/>
                    <a:pt x="11584" y="10145"/>
                    <a:pt x="10252" y="10145"/>
                  </a:cubicBezTo>
                  <a:cubicBezTo>
                    <a:pt x="10117" y="10145"/>
                    <a:pt x="9982" y="10145"/>
                    <a:pt x="9847" y="10091"/>
                  </a:cubicBezTo>
                  <a:cubicBezTo>
                    <a:pt x="9645" y="9982"/>
                    <a:pt x="9409" y="9982"/>
                    <a:pt x="9139" y="9982"/>
                  </a:cubicBezTo>
                  <a:cubicBezTo>
                    <a:pt x="6323" y="9982"/>
                    <a:pt x="911" y="14400"/>
                    <a:pt x="0" y="17509"/>
                  </a:cubicBezTo>
                  <a:cubicBezTo>
                    <a:pt x="927" y="20618"/>
                    <a:pt x="2867" y="21600"/>
                    <a:pt x="5143" y="21600"/>
                  </a:cubicBezTo>
                  <a:cubicBezTo>
                    <a:pt x="7352" y="21600"/>
                    <a:pt x="9847" y="20673"/>
                    <a:pt x="11972" y="19855"/>
                  </a:cubicBezTo>
                  <a:lnTo>
                    <a:pt x="14215" y="19091"/>
                  </a:lnTo>
                  <a:cubicBezTo>
                    <a:pt x="19172" y="17345"/>
                    <a:pt x="21482" y="11782"/>
                    <a:pt x="21600" y="7582"/>
                  </a:cubicBezTo>
                  <a:cubicBezTo>
                    <a:pt x="21600" y="4527"/>
                    <a:pt x="20470" y="1691"/>
                    <a:pt x="18767" y="545"/>
                  </a:cubicBezTo>
                  <a:cubicBezTo>
                    <a:pt x="18194" y="164"/>
                    <a:pt x="17688" y="0"/>
                    <a:pt x="1723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4" name="Google Shape;5902;p57"/>
            <p:cNvSpPr/>
            <p:nvPr/>
          </p:nvSpPr>
          <p:spPr>
            <a:xfrm>
              <a:off x="1923394" y="3966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83" y="0"/>
                  </a:moveTo>
                  <a:cubicBezTo>
                    <a:pt x="5970" y="0"/>
                    <a:pt x="335" y="7364"/>
                    <a:pt x="0" y="11659"/>
                  </a:cubicBezTo>
                  <a:cubicBezTo>
                    <a:pt x="0" y="11659"/>
                    <a:pt x="235" y="12886"/>
                    <a:pt x="704" y="14605"/>
                  </a:cubicBezTo>
                  <a:cubicBezTo>
                    <a:pt x="1811" y="17795"/>
                    <a:pt x="6440" y="21600"/>
                    <a:pt x="11169" y="21600"/>
                  </a:cubicBezTo>
                  <a:cubicBezTo>
                    <a:pt x="13416" y="21600"/>
                    <a:pt x="15697" y="20741"/>
                    <a:pt x="17609" y="18532"/>
                  </a:cubicBezTo>
                  <a:cubicBezTo>
                    <a:pt x="19957" y="15955"/>
                    <a:pt x="21231" y="12027"/>
                    <a:pt x="21600" y="6505"/>
                  </a:cubicBezTo>
                  <a:cubicBezTo>
                    <a:pt x="21600" y="6505"/>
                    <a:pt x="21600" y="6505"/>
                    <a:pt x="21600" y="6014"/>
                  </a:cubicBezTo>
                  <a:cubicBezTo>
                    <a:pt x="21466" y="4786"/>
                    <a:pt x="19252" y="0"/>
                    <a:pt x="1361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5" name="Google Shape;5903;p57"/>
            <p:cNvSpPr/>
            <p:nvPr/>
          </p:nvSpPr>
          <p:spPr>
            <a:xfrm>
              <a:off x="1777158" y="164305"/>
              <a:ext cx="12701" cy="12701"/>
            </a:xfrm>
            <a:custGeom>
              <a:avLst/>
              <a:gdLst/>
              <a:ahLst/>
              <a:cxnLst>
                <a:cxn ang="0">
                  <a:pos x="wd2" y="hd2"/>
                </a:cxn>
                <a:cxn ang="5400000">
                  <a:pos x="wd2" y="hd2"/>
                </a:cxn>
                <a:cxn ang="10800000">
                  <a:pos x="wd2" y="hd2"/>
                </a:cxn>
                <a:cxn ang="16200000">
                  <a:pos x="wd2" y="hd2"/>
                </a:cxn>
              </a:cxnLst>
              <a:rect l="0" t="0" r="r" b="b"/>
              <a:pathLst>
                <a:path w="21522" h="21600" fill="norm" stroke="1" extrusionOk="0">
                  <a:moveTo>
                    <a:pt x="7322" y="0"/>
                  </a:moveTo>
                  <a:cubicBezTo>
                    <a:pt x="1936" y="0"/>
                    <a:pt x="184" y="9755"/>
                    <a:pt x="0" y="14911"/>
                  </a:cubicBezTo>
                  <a:cubicBezTo>
                    <a:pt x="0" y="15399"/>
                    <a:pt x="-78" y="20764"/>
                    <a:pt x="1203" y="21252"/>
                  </a:cubicBezTo>
                  <a:cubicBezTo>
                    <a:pt x="1805" y="21461"/>
                    <a:pt x="2537" y="21600"/>
                    <a:pt x="3322" y="21600"/>
                  </a:cubicBezTo>
                  <a:cubicBezTo>
                    <a:pt x="9598" y="21600"/>
                    <a:pt x="20371" y="14563"/>
                    <a:pt x="21522" y="10034"/>
                  </a:cubicBezTo>
                  <a:cubicBezTo>
                    <a:pt x="21234" y="7107"/>
                    <a:pt x="16030" y="0"/>
                    <a:pt x="732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6" name="Google Shape;5904;p57"/>
            <p:cNvSpPr/>
            <p:nvPr/>
          </p:nvSpPr>
          <p:spPr>
            <a:xfrm>
              <a:off x="1838782" y="169146"/>
              <a:ext cx="12701" cy="12701"/>
            </a:xfrm>
            <a:custGeom>
              <a:avLst/>
              <a:gdLst/>
              <a:ahLst/>
              <a:cxnLst>
                <a:cxn ang="0">
                  <a:pos x="wd2" y="hd2"/>
                </a:cxn>
                <a:cxn ang="5400000">
                  <a:pos x="wd2" y="hd2"/>
                </a:cxn>
                <a:cxn ang="10800000">
                  <a:pos x="wd2" y="hd2"/>
                </a:cxn>
                <a:cxn ang="16200000">
                  <a:pos x="wd2" y="hd2"/>
                </a:cxn>
              </a:cxnLst>
              <a:rect l="0" t="0" r="r" b="b"/>
              <a:pathLst>
                <a:path w="21370" h="21600" fill="norm" stroke="1" extrusionOk="0">
                  <a:moveTo>
                    <a:pt x="17598" y="0"/>
                  </a:moveTo>
                  <a:cubicBezTo>
                    <a:pt x="10482" y="0"/>
                    <a:pt x="1144" y="10442"/>
                    <a:pt x="0" y="14741"/>
                  </a:cubicBezTo>
                  <a:lnTo>
                    <a:pt x="445" y="15048"/>
                  </a:lnTo>
                  <a:cubicBezTo>
                    <a:pt x="5718" y="19348"/>
                    <a:pt x="10609" y="21600"/>
                    <a:pt x="14231" y="21600"/>
                  </a:cubicBezTo>
                  <a:cubicBezTo>
                    <a:pt x="16136" y="21600"/>
                    <a:pt x="17661" y="20986"/>
                    <a:pt x="18678" y="19757"/>
                  </a:cubicBezTo>
                  <a:cubicBezTo>
                    <a:pt x="21600" y="16482"/>
                    <a:pt x="21600" y="9316"/>
                    <a:pt x="21155" y="3992"/>
                  </a:cubicBezTo>
                  <a:cubicBezTo>
                    <a:pt x="21155" y="2150"/>
                    <a:pt x="20901" y="0"/>
                    <a:pt x="1759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7" name="Google Shape;5905;p57"/>
            <p:cNvSpPr/>
            <p:nvPr/>
          </p:nvSpPr>
          <p:spPr>
            <a:xfrm>
              <a:off x="1699307" y="45591"/>
              <a:ext cx="2015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2" y="0"/>
                  </a:moveTo>
                  <a:cubicBezTo>
                    <a:pt x="8544" y="0"/>
                    <a:pt x="7161" y="832"/>
                    <a:pt x="6725" y="1447"/>
                  </a:cubicBezTo>
                  <a:cubicBezTo>
                    <a:pt x="6972" y="5499"/>
                    <a:pt x="5036" y="8430"/>
                    <a:pt x="2955" y="11614"/>
                  </a:cubicBezTo>
                  <a:cubicBezTo>
                    <a:pt x="1936" y="13242"/>
                    <a:pt x="44" y="15920"/>
                    <a:pt x="0" y="17294"/>
                  </a:cubicBezTo>
                  <a:cubicBezTo>
                    <a:pt x="44" y="17439"/>
                    <a:pt x="146" y="17548"/>
                    <a:pt x="204" y="17692"/>
                  </a:cubicBezTo>
                  <a:cubicBezTo>
                    <a:pt x="1514" y="20297"/>
                    <a:pt x="3551" y="21600"/>
                    <a:pt x="6171" y="21600"/>
                  </a:cubicBezTo>
                  <a:cubicBezTo>
                    <a:pt x="7118" y="21600"/>
                    <a:pt x="8136" y="21419"/>
                    <a:pt x="9213" y="21093"/>
                  </a:cubicBezTo>
                  <a:cubicBezTo>
                    <a:pt x="15021" y="19321"/>
                    <a:pt x="20683" y="13495"/>
                    <a:pt x="21454" y="11108"/>
                  </a:cubicBezTo>
                  <a:cubicBezTo>
                    <a:pt x="21498" y="10963"/>
                    <a:pt x="21556" y="10854"/>
                    <a:pt x="21600" y="10601"/>
                  </a:cubicBezTo>
                  <a:cubicBezTo>
                    <a:pt x="21251" y="9950"/>
                    <a:pt x="20843" y="9443"/>
                    <a:pt x="20479" y="9081"/>
                  </a:cubicBezTo>
                  <a:cubicBezTo>
                    <a:pt x="19402" y="7670"/>
                    <a:pt x="18078" y="6151"/>
                    <a:pt x="17772" y="2714"/>
                  </a:cubicBezTo>
                  <a:cubicBezTo>
                    <a:pt x="17364" y="1845"/>
                    <a:pt x="15429" y="326"/>
                    <a:pt x="12226" y="72"/>
                  </a:cubicBezTo>
                  <a:cubicBezTo>
                    <a:pt x="11746" y="0"/>
                    <a:pt x="11309" y="0"/>
                    <a:pt x="1090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8" name="Google Shape;5906;p57"/>
            <p:cNvSpPr/>
            <p:nvPr/>
          </p:nvSpPr>
          <p:spPr>
            <a:xfrm>
              <a:off x="1672591" y="53805"/>
              <a:ext cx="23296" cy="12701"/>
            </a:xfrm>
            <a:custGeom>
              <a:avLst/>
              <a:gdLst/>
              <a:ahLst/>
              <a:cxnLst>
                <a:cxn ang="0">
                  <a:pos x="wd2" y="hd2"/>
                </a:cxn>
                <a:cxn ang="5400000">
                  <a:pos x="wd2" y="hd2"/>
                </a:cxn>
                <a:cxn ang="10800000">
                  <a:pos x="wd2" y="hd2"/>
                </a:cxn>
                <a:cxn ang="16200000">
                  <a:pos x="wd2" y="hd2"/>
                </a:cxn>
              </a:cxnLst>
              <a:rect l="0" t="0" r="r" b="b"/>
              <a:pathLst>
                <a:path w="21508" h="21600" fill="norm" stroke="1" extrusionOk="0">
                  <a:moveTo>
                    <a:pt x="12357" y="0"/>
                  </a:moveTo>
                  <a:cubicBezTo>
                    <a:pt x="11341" y="0"/>
                    <a:pt x="10514" y="218"/>
                    <a:pt x="10050" y="655"/>
                  </a:cubicBezTo>
                  <a:cubicBezTo>
                    <a:pt x="10138" y="2182"/>
                    <a:pt x="10050" y="3840"/>
                    <a:pt x="9787" y="5236"/>
                  </a:cubicBezTo>
                  <a:cubicBezTo>
                    <a:pt x="9122" y="8596"/>
                    <a:pt x="7543" y="9207"/>
                    <a:pt x="4083" y="9207"/>
                  </a:cubicBezTo>
                  <a:cubicBezTo>
                    <a:pt x="1801" y="9207"/>
                    <a:pt x="309" y="11956"/>
                    <a:pt x="46" y="14400"/>
                  </a:cubicBezTo>
                  <a:cubicBezTo>
                    <a:pt x="-92" y="15622"/>
                    <a:pt x="84" y="16844"/>
                    <a:pt x="522" y="18196"/>
                  </a:cubicBezTo>
                  <a:cubicBezTo>
                    <a:pt x="1274" y="20378"/>
                    <a:pt x="3230" y="21600"/>
                    <a:pt x="5587" y="21600"/>
                  </a:cubicBezTo>
                  <a:cubicBezTo>
                    <a:pt x="6552" y="21600"/>
                    <a:pt x="7593" y="21382"/>
                    <a:pt x="8646" y="20945"/>
                  </a:cubicBezTo>
                  <a:cubicBezTo>
                    <a:pt x="11893" y="19724"/>
                    <a:pt x="13861" y="16844"/>
                    <a:pt x="14350" y="14531"/>
                  </a:cubicBezTo>
                  <a:cubicBezTo>
                    <a:pt x="15491" y="9207"/>
                    <a:pt x="17421" y="8727"/>
                    <a:pt x="18963" y="8422"/>
                  </a:cubicBezTo>
                  <a:cubicBezTo>
                    <a:pt x="20493" y="8116"/>
                    <a:pt x="21245" y="7680"/>
                    <a:pt x="21508" y="5847"/>
                  </a:cubicBezTo>
                  <a:cubicBezTo>
                    <a:pt x="21332" y="5367"/>
                    <a:pt x="20844" y="4145"/>
                    <a:pt x="19314" y="2793"/>
                  </a:cubicBezTo>
                  <a:cubicBezTo>
                    <a:pt x="17133" y="873"/>
                    <a:pt x="14375" y="0"/>
                    <a:pt x="12357"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39" name="Google Shape;5907;p57"/>
            <p:cNvSpPr/>
            <p:nvPr/>
          </p:nvSpPr>
          <p:spPr>
            <a:xfrm>
              <a:off x="1673876" y="35502"/>
              <a:ext cx="2058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44" y="0"/>
                  </a:moveTo>
                  <a:cubicBezTo>
                    <a:pt x="12923" y="0"/>
                    <a:pt x="10259" y="1951"/>
                    <a:pt x="9318" y="3836"/>
                  </a:cubicBezTo>
                  <a:cubicBezTo>
                    <a:pt x="9418" y="5249"/>
                    <a:pt x="9375" y="6662"/>
                    <a:pt x="9275" y="8075"/>
                  </a:cubicBezTo>
                  <a:cubicBezTo>
                    <a:pt x="8720" y="13256"/>
                    <a:pt x="6825" y="14467"/>
                    <a:pt x="1439" y="15409"/>
                  </a:cubicBezTo>
                  <a:lnTo>
                    <a:pt x="0" y="15611"/>
                  </a:lnTo>
                  <a:cubicBezTo>
                    <a:pt x="2265" y="19514"/>
                    <a:pt x="4688" y="21600"/>
                    <a:pt x="7138" y="21600"/>
                  </a:cubicBezTo>
                  <a:cubicBezTo>
                    <a:pt x="7380" y="21600"/>
                    <a:pt x="7637" y="21600"/>
                    <a:pt x="7879" y="21533"/>
                  </a:cubicBezTo>
                  <a:cubicBezTo>
                    <a:pt x="10415" y="21533"/>
                    <a:pt x="11113" y="17966"/>
                    <a:pt x="11869" y="14198"/>
                  </a:cubicBezTo>
                  <a:cubicBezTo>
                    <a:pt x="12567" y="9757"/>
                    <a:pt x="13678" y="6998"/>
                    <a:pt x="14861" y="6998"/>
                  </a:cubicBezTo>
                  <a:cubicBezTo>
                    <a:pt x="15103" y="6998"/>
                    <a:pt x="15359" y="7133"/>
                    <a:pt x="15602" y="7402"/>
                  </a:cubicBezTo>
                  <a:cubicBezTo>
                    <a:pt x="16670" y="8007"/>
                    <a:pt x="17639" y="8277"/>
                    <a:pt x="18465" y="8277"/>
                  </a:cubicBezTo>
                  <a:cubicBezTo>
                    <a:pt x="20132" y="8277"/>
                    <a:pt x="21258" y="7200"/>
                    <a:pt x="21600" y="5989"/>
                  </a:cubicBezTo>
                  <a:cubicBezTo>
                    <a:pt x="21543" y="5518"/>
                    <a:pt x="21500" y="5249"/>
                    <a:pt x="21401" y="4778"/>
                  </a:cubicBezTo>
                  <a:cubicBezTo>
                    <a:pt x="21201" y="3634"/>
                    <a:pt x="20147" y="1279"/>
                    <a:pt x="17653" y="336"/>
                  </a:cubicBezTo>
                  <a:cubicBezTo>
                    <a:pt x="17026" y="135"/>
                    <a:pt x="16385" y="0"/>
                    <a:pt x="1574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042" name="Google Shape;5909;p57"/>
            <p:cNvGrpSpPr/>
            <p:nvPr/>
          </p:nvGrpSpPr>
          <p:grpSpPr>
            <a:xfrm>
              <a:off x="2020833" y="431354"/>
              <a:ext cx="12701" cy="12701"/>
              <a:chOff x="0" y="0"/>
              <a:chExt cx="12700" cy="12700"/>
            </a:xfrm>
          </p:grpSpPr>
          <p:sp>
            <p:nvSpPr>
              <p:cNvPr id="4040"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119" y="11631"/>
                      <a:pt x="14481" y="387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41"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81" y="3877"/>
                      <a:pt x="7119" y="11631"/>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45" name="Google Shape;5910;p57"/>
            <p:cNvGrpSpPr/>
            <p:nvPr/>
          </p:nvGrpSpPr>
          <p:grpSpPr>
            <a:xfrm>
              <a:off x="2037777" y="435109"/>
              <a:ext cx="12701" cy="12701"/>
              <a:chOff x="0" y="0"/>
              <a:chExt cx="12700" cy="12700"/>
            </a:xfrm>
          </p:grpSpPr>
          <p:sp>
            <p:nvSpPr>
              <p:cNvPr id="404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172" y="6480"/>
                      <a:pt x="14360" y="1512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4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360" y="15120"/>
                      <a:pt x="2172" y="648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48" name="Google Shape;5912;p57"/>
            <p:cNvGrpSpPr/>
            <p:nvPr/>
          </p:nvGrpSpPr>
          <p:grpSpPr>
            <a:xfrm>
              <a:off x="2009496" y="434138"/>
              <a:ext cx="12701" cy="12701"/>
              <a:chOff x="0" y="0"/>
              <a:chExt cx="12700" cy="12700"/>
            </a:xfrm>
          </p:grpSpPr>
          <p:sp>
            <p:nvSpPr>
              <p:cNvPr id="404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838" y="8696"/>
                      <a:pt x="14002" y="1655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4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002" y="16551"/>
                      <a:pt x="6838" y="869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049" name="Google Shape;5916;p57"/>
            <p:cNvSpPr/>
            <p:nvPr/>
          </p:nvSpPr>
          <p:spPr>
            <a:xfrm>
              <a:off x="2075993" y="44024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478" y="4142"/>
                    <a:pt x="5355" y="8285"/>
                    <a:pt x="0" y="21600"/>
                  </a:cubicBezTo>
                  <a:cubicBezTo>
                    <a:pt x="5355" y="8285"/>
                    <a:pt x="13745" y="4142"/>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50" name="Google Shape;5917;p57"/>
            <p:cNvSpPr/>
            <p:nvPr/>
          </p:nvSpPr>
          <p:spPr>
            <a:xfrm>
              <a:off x="1949511" y="43582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826" y="6800"/>
                    <a:pt x="17029" y="21600"/>
                    <a:pt x="21331" y="21600"/>
                  </a:cubicBezTo>
                  <a:cubicBezTo>
                    <a:pt x="21331" y="21600"/>
                    <a:pt x="21331" y="21600"/>
                    <a:pt x="21331" y="21600"/>
                  </a:cubicBezTo>
                  <a:cubicBezTo>
                    <a:pt x="17298" y="21600"/>
                    <a:pt x="5826" y="6800"/>
                    <a:pt x="0" y="0"/>
                  </a:cubicBezTo>
                  <a:close/>
                  <a:moveTo>
                    <a:pt x="21600" y="21600"/>
                  </a:moveTo>
                  <a:cubicBezTo>
                    <a:pt x="21510" y="21600"/>
                    <a:pt x="21421" y="21600"/>
                    <a:pt x="21331" y="21600"/>
                  </a:cubicBezTo>
                  <a:cubicBezTo>
                    <a:pt x="21331" y="21600"/>
                    <a:pt x="21331" y="21600"/>
                    <a:pt x="21331" y="21600"/>
                  </a:cubicBezTo>
                  <a:cubicBezTo>
                    <a:pt x="21421" y="21600"/>
                    <a:pt x="21510" y="21600"/>
                    <a:pt x="21600" y="2160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053" name="Google Shape;5918;p57"/>
            <p:cNvGrpSpPr/>
            <p:nvPr/>
          </p:nvGrpSpPr>
          <p:grpSpPr>
            <a:xfrm>
              <a:off x="1918425" y="433710"/>
              <a:ext cx="12701" cy="12701"/>
              <a:chOff x="0" y="0"/>
              <a:chExt cx="12700" cy="12700"/>
            </a:xfrm>
          </p:grpSpPr>
          <p:sp>
            <p:nvSpPr>
              <p:cNvPr id="405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796" y="12729"/>
                      <a:pt x="13955" y="54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5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955" y="5400"/>
                      <a:pt x="6796" y="12729"/>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56" name="Google Shape;5928;p57"/>
            <p:cNvGrpSpPr/>
            <p:nvPr/>
          </p:nvGrpSpPr>
          <p:grpSpPr>
            <a:xfrm>
              <a:off x="1954616" y="435915"/>
              <a:ext cx="12701" cy="12701"/>
              <a:chOff x="0" y="0"/>
              <a:chExt cx="12699" cy="12699"/>
            </a:xfrm>
          </p:grpSpPr>
          <p:sp>
            <p:nvSpPr>
              <p:cNvPr id="405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3619" fill="norm" stroke="1" extrusionOk="0">
                    <a:moveTo>
                      <a:pt x="21600" y="8612"/>
                    </a:moveTo>
                    <a:cubicBezTo>
                      <a:pt x="13484" y="-7981"/>
                      <a:pt x="4142" y="2604"/>
                      <a:pt x="0" y="13619"/>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5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3619" fill="norm" stroke="1" extrusionOk="0">
                    <a:moveTo>
                      <a:pt x="0" y="13619"/>
                    </a:moveTo>
                    <a:cubicBezTo>
                      <a:pt x="4142" y="2604"/>
                      <a:pt x="13484" y="-7981"/>
                      <a:pt x="21600" y="861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59" name="Google Shape;5929;p57"/>
            <p:cNvGrpSpPr/>
            <p:nvPr/>
          </p:nvGrpSpPr>
          <p:grpSpPr>
            <a:xfrm>
              <a:off x="1959917" y="437084"/>
              <a:ext cx="12701" cy="12701"/>
              <a:chOff x="0" y="0"/>
              <a:chExt cx="12700" cy="12700"/>
            </a:xfrm>
          </p:grpSpPr>
          <p:sp>
            <p:nvSpPr>
              <p:cNvPr id="405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7920" y="20571"/>
                      <a:pt x="10960" y="12784"/>
                      <a:pt x="5920" y="6612"/>
                    </a:cubicBezTo>
                    <a:cubicBezTo>
                      <a:pt x="3920" y="4555"/>
                      <a:pt x="2000" y="205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5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000" y="2057"/>
                      <a:pt x="3920" y="4555"/>
                      <a:pt x="5920" y="6612"/>
                    </a:cubicBezTo>
                    <a:cubicBezTo>
                      <a:pt x="10960" y="12784"/>
                      <a:pt x="17920" y="2057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62" name="Google Shape;5930;p57"/>
            <p:cNvGrpSpPr/>
            <p:nvPr/>
          </p:nvGrpSpPr>
          <p:grpSpPr>
            <a:xfrm>
              <a:off x="1931018" y="427932"/>
              <a:ext cx="12701" cy="12701"/>
              <a:chOff x="0" y="0"/>
              <a:chExt cx="12700" cy="12700"/>
            </a:xfrm>
          </p:grpSpPr>
          <p:sp>
            <p:nvSpPr>
              <p:cNvPr id="4060"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7068" fill="norm" stroke="1" extrusionOk="0">
                    <a:moveTo>
                      <a:pt x="21600" y="17068"/>
                    </a:moveTo>
                    <a:cubicBezTo>
                      <a:pt x="14485" y="-4532"/>
                      <a:pt x="7115" y="-4532"/>
                      <a:pt x="0" y="10897"/>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61"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7068" fill="norm" stroke="1" extrusionOk="0">
                    <a:moveTo>
                      <a:pt x="0" y="10897"/>
                    </a:moveTo>
                    <a:cubicBezTo>
                      <a:pt x="7115" y="-4532"/>
                      <a:pt x="14485" y="-4532"/>
                      <a:pt x="21600" y="1706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063" name="Google Shape;5931;p57"/>
            <p:cNvSpPr/>
            <p:nvPr/>
          </p:nvSpPr>
          <p:spPr>
            <a:xfrm>
              <a:off x="1923347" y="43078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2607" y="3688"/>
                    <a:pt x="3350" y="7376"/>
                    <a:pt x="0" y="21600"/>
                  </a:cubicBezTo>
                  <a:cubicBezTo>
                    <a:pt x="3350" y="8078"/>
                    <a:pt x="12607" y="3688"/>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066" name="Google Shape;5933;p57"/>
            <p:cNvGrpSpPr/>
            <p:nvPr/>
          </p:nvGrpSpPr>
          <p:grpSpPr>
            <a:xfrm>
              <a:off x="1963909" y="436840"/>
              <a:ext cx="12701" cy="12701"/>
              <a:chOff x="0" y="0"/>
              <a:chExt cx="12700" cy="12699"/>
            </a:xfrm>
          </p:grpSpPr>
          <p:sp>
            <p:nvSpPr>
              <p:cNvPr id="406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2320" y="5635"/>
                      <a:pt x="3680" y="1127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6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680" y="11270"/>
                      <a:pt x="12320" y="5635"/>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067" name="Google Shape;5934;p57"/>
            <p:cNvSpPr/>
            <p:nvPr/>
          </p:nvSpPr>
          <p:spPr>
            <a:xfrm>
              <a:off x="1944093" y="43113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18" y="0"/>
                  </a:moveTo>
                  <a:cubicBezTo>
                    <a:pt x="1833" y="0"/>
                    <a:pt x="916" y="109"/>
                    <a:pt x="0" y="218"/>
                  </a:cubicBezTo>
                  <a:cubicBezTo>
                    <a:pt x="916" y="109"/>
                    <a:pt x="1702" y="0"/>
                    <a:pt x="2487" y="0"/>
                  </a:cubicBezTo>
                  <a:cubicBezTo>
                    <a:pt x="8771" y="0"/>
                    <a:pt x="12960" y="3818"/>
                    <a:pt x="15971" y="8945"/>
                  </a:cubicBezTo>
                  <a:cubicBezTo>
                    <a:pt x="12960" y="3709"/>
                    <a:pt x="8902" y="0"/>
                    <a:pt x="2618" y="0"/>
                  </a:cubicBezTo>
                  <a:close/>
                  <a:moveTo>
                    <a:pt x="15971" y="8945"/>
                  </a:moveTo>
                  <a:cubicBezTo>
                    <a:pt x="18196" y="12655"/>
                    <a:pt x="19898" y="17236"/>
                    <a:pt x="21600" y="21600"/>
                  </a:cubicBezTo>
                  <a:cubicBezTo>
                    <a:pt x="20029" y="17455"/>
                    <a:pt x="18327" y="12764"/>
                    <a:pt x="15971" y="8945"/>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070" name="Google Shape;5935;p57"/>
            <p:cNvGrpSpPr/>
            <p:nvPr/>
          </p:nvGrpSpPr>
          <p:grpSpPr>
            <a:xfrm>
              <a:off x="2098619" y="436064"/>
              <a:ext cx="12938" cy="12864"/>
              <a:chOff x="0" y="0"/>
              <a:chExt cx="12937" cy="12862"/>
            </a:xfrm>
          </p:grpSpPr>
          <p:sp>
            <p:nvSpPr>
              <p:cNvPr id="4068" name="Линия"/>
              <p:cNvSpPr/>
              <p:nvPr/>
            </p:nvSpPr>
            <p:spPr>
              <a:xfrm>
                <a:off x="237" y="162"/>
                <a:ext cx="12701" cy="12701"/>
              </a:xfrm>
              <a:custGeom>
                <a:avLst/>
                <a:gdLst/>
                <a:ahLst/>
                <a:cxnLst>
                  <a:cxn ang="0">
                    <a:pos x="wd2" y="hd2"/>
                  </a:cxn>
                  <a:cxn ang="5400000">
                    <a:pos x="wd2" y="hd2"/>
                  </a:cxn>
                  <a:cxn ang="10800000">
                    <a:pos x="wd2" y="hd2"/>
                  </a:cxn>
                  <a:cxn ang="16200000">
                    <a:pos x="wd2" y="hd2"/>
                  </a:cxn>
                </a:cxnLst>
                <a:rect l="0" t="0" r="r" b="b"/>
                <a:pathLst>
                  <a:path w="21600" h="20035" fill="norm" stroke="1" extrusionOk="0">
                    <a:moveTo>
                      <a:pt x="0" y="0"/>
                    </a:moveTo>
                    <a:cubicBezTo>
                      <a:pt x="6632" y="15026"/>
                      <a:pt x="13926" y="21600"/>
                      <a:pt x="21600" y="1972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69"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0571" fill="norm" stroke="1" extrusionOk="0">
                    <a:moveTo>
                      <a:pt x="21600" y="20366"/>
                    </a:moveTo>
                    <a:cubicBezTo>
                      <a:pt x="14948" y="21600"/>
                      <a:pt x="8624" y="17280"/>
                      <a:pt x="2875" y="7406"/>
                    </a:cubicBezTo>
                    <a:cubicBezTo>
                      <a:pt x="1725" y="5246"/>
                      <a:pt x="575" y="308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73" name="Google Shape;5936;p57"/>
            <p:cNvGrpSpPr/>
            <p:nvPr/>
          </p:nvGrpSpPr>
          <p:grpSpPr>
            <a:xfrm>
              <a:off x="2054342" y="443003"/>
              <a:ext cx="12701" cy="12701"/>
              <a:chOff x="0" y="0"/>
              <a:chExt cx="12700" cy="12700"/>
            </a:xfrm>
          </p:grpSpPr>
          <p:sp>
            <p:nvSpPr>
              <p:cNvPr id="407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796" y="20855"/>
                      <a:pt x="17945" y="19117"/>
                      <a:pt x="16283" y="14648"/>
                    </a:cubicBezTo>
                    <a:cubicBezTo>
                      <a:pt x="13482" y="2483"/>
                      <a:pt x="8308" y="74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7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308" y="745"/>
                      <a:pt x="13482" y="2483"/>
                      <a:pt x="16283" y="14648"/>
                    </a:cubicBezTo>
                    <a:cubicBezTo>
                      <a:pt x="17945" y="19117"/>
                      <a:pt x="19796" y="20855"/>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074" name="Google Shape;5937;p57"/>
            <p:cNvSpPr/>
            <p:nvPr/>
          </p:nvSpPr>
          <p:spPr>
            <a:xfrm>
              <a:off x="2071335" y="44150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641" y="8100"/>
                    <a:pt x="7001" y="15043"/>
                    <a:pt x="0" y="21600"/>
                  </a:cubicBezTo>
                  <a:cubicBezTo>
                    <a:pt x="7001" y="16200"/>
                    <a:pt x="15641" y="81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077" name="Google Shape;5938;p57"/>
            <p:cNvGrpSpPr/>
            <p:nvPr/>
          </p:nvGrpSpPr>
          <p:grpSpPr>
            <a:xfrm>
              <a:off x="2000513" y="428075"/>
              <a:ext cx="12701" cy="12701"/>
              <a:chOff x="0" y="0"/>
              <a:chExt cx="12700" cy="12700"/>
            </a:xfrm>
          </p:grpSpPr>
          <p:sp>
            <p:nvSpPr>
              <p:cNvPr id="4075"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8667" h="21600" fill="norm" stroke="1" extrusionOk="0">
                    <a:moveTo>
                      <a:pt x="18667" y="21600"/>
                    </a:moveTo>
                    <a:cubicBezTo>
                      <a:pt x="-2933" y="18350"/>
                      <a:pt x="153" y="8074"/>
                      <a:pt x="153"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76"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8667" h="21600" fill="norm" stroke="1" extrusionOk="0">
                    <a:moveTo>
                      <a:pt x="153" y="0"/>
                    </a:moveTo>
                    <a:cubicBezTo>
                      <a:pt x="153" y="8074"/>
                      <a:pt x="-2933" y="18350"/>
                      <a:pt x="18667"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80" name="Google Shape;5939;p57"/>
            <p:cNvGrpSpPr/>
            <p:nvPr/>
          </p:nvGrpSpPr>
          <p:grpSpPr>
            <a:xfrm>
              <a:off x="2048830" y="442053"/>
              <a:ext cx="12701" cy="12701"/>
              <a:chOff x="0" y="0"/>
              <a:chExt cx="12700" cy="12699"/>
            </a:xfrm>
          </p:grpSpPr>
          <p:sp>
            <p:nvSpPr>
              <p:cNvPr id="407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400" y="20160"/>
                      <a:pt x="1440" y="168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7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440" y="16800"/>
                      <a:pt x="14400" y="2016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83" name="Google Shape;5945;p57"/>
            <p:cNvGrpSpPr/>
            <p:nvPr/>
          </p:nvGrpSpPr>
          <p:grpSpPr>
            <a:xfrm>
              <a:off x="1572816" y="503512"/>
              <a:ext cx="12701" cy="12701"/>
              <a:chOff x="0" y="0"/>
              <a:chExt cx="12700" cy="12700"/>
            </a:xfrm>
          </p:grpSpPr>
          <p:sp>
            <p:nvSpPr>
              <p:cNvPr id="408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952" y="7855"/>
                      <a:pt x="13903" y="1603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8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903" y="16036"/>
                      <a:pt x="6952" y="785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084" name="Google Shape;5950;p57"/>
            <p:cNvSpPr/>
            <p:nvPr/>
          </p:nvSpPr>
          <p:spPr>
            <a:xfrm>
              <a:off x="1577779" y="50322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0530" y="0"/>
                    <a:pt x="3510" y="7855"/>
                    <a:pt x="0" y="21600"/>
                  </a:cubicBezTo>
                  <a:cubicBezTo>
                    <a:pt x="3510" y="7855"/>
                    <a:pt x="10530" y="982"/>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85" name="Google Shape;5951;p57"/>
            <p:cNvSpPr/>
            <p:nvPr/>
          </p:nvSpPr>
          <p:spPr>
            <a:xfrm>
              <a:off x="1549022" y="49630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9" y="0"/>
                  </a:moveTo>
                  <a:cubicBezTo>
                    <a:pt x="1358" y="0"/>
                    <a:pt x="648" y="204"/>
                    <a:pt x="0" y="509"/>
                  </a:cubicBezTo>
                  <a:cubicBezTo>
                    <a:pt x="586" y="204"/>
                    <a:pt x="1265" y="102"/>
                    <a:pt x="1944" y="102"/>
                  </a:cubicBezTo>
                  <a:cubicBezTo>
                    <a:pt x="7745" y="102"/>
                    <a:pt x="16385" y="9170"/>
                    <a:pt x="21600" y="21600"/>
                  </a:cubicBezTo>
                  <a:cubicBezTo>
                    <a:pt x="16447" y="9272"/>
                    <a:pt x="7899" y="0"/>
                    <a:pt x="212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86" name="Google Shape;5953;p57"/>
            <p:cNvSpPr/>
            <p:nvPr/>
          </p:nvSpPr>
          <p:spPr>
            <a:xfrm>
              <a:off x="1589591" y="50975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183" y="3180"/>
                    <a:pt x="8366" y="7288"/>
                    <a:pt x="12017" y="11794"/>
                  </a:cubicBezTo>
                  <a:cubicBezTo>
                    <a:pt x="14146" y="14179"/>
                    <a:pt x="16276" y="16432"/>
                    <a:pt x="18406" y="18817"/>
                  </a:cubicBezTo>
                  <a:lnTo>
                    <a:pt x="21600" y="21600"/>
                  </a:lnTo>
                  <a:cubicBezTo>
                    <a:pt x="18406" y="18817"/>
                    <a:pt x="15439" y="15107"/>
                    <a:pt x="12245" y="11794"/>
                  </a:cubicBezTo>
                  <a:cubicBezTo>
                    <a:pt x="8366" y="7288"/>
                    <a:pt x="4183" y="318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089" name="Google Shape;5963;p57"/>
            <p:cNvGrpSpPr/>
            <p:nvPr/>
          </p:nvGrpSpPr>
          <p:grpSpPr>
            <a:xfrm>
              <a:off x="1409751" y="396517"/>
              <a:ext cx="12701" cy="1"/>
              <a:chOff x="0" y="0"/>
              <a:chExt cx="12700" cy="0"/>
            </a:xfrm>
          </p:grpSpPr>
          <p:sp>
            <p:nvSpPr>
              <p:cNvPr id="4087" name="Линия"/>
              <p:cNvSpPr/>
              <p:nvPr/>
            </p:nvSpPr>
            <p:spPr>
              <a:xfrm flipH="1" flipV="1">
                <a:off x="0" y="0"/>
                <a:ext cx="12701"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088" name="Линия"/>
              <p:cNvSpPr/>
              <p:nvPr/>
            </p:nvSpPr>
            <p:spPr>
              <a:xfrm>
                <a:off x="0" y="0"/>
                <a:ext cx="12700"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092" name="Google Shape;5964;p57"/>
            <p:cNvGrpSpPr/>
            <p:nvPr/>
          </p:nvGrpSpPr>
          <p:grpSpPr>
            <a:xfrm>
              <a:off x="1406404" y="390004"/>
              <a:ext cx="12701" cy="12701"/>
              <a:chOff x="0" y="0"/>
              <a:chExt cx="12699" cy="12700"/>
            </a:xfrm>
          </p:grpSpPr>
          <p:sp>
            <p:nvSpPr>
              <p:cNvPr id="409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499" y="18900"/>
                      <a:pt x="6904" y="90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9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904" y="9000"/>
                      <a:pt x="14499" y="189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095" name="Google Shape;5984;p57"/>
            <p:cNvGrpSpPr/>
            <p:nvPr/>
          </p:nvGrpSpPr>
          <p:grpSpPr>
            <a:xfrm>
              <a:off x="1537616" y="461505"/>
              <a:ext cx="12701" cy="1592"/>
              <a:chOff x="0" y="0"/>
              <a:chExt cx="12700" cy="1590"/>
            </a:xfrm>
          </p:grpSpPr>
          <p:sp>
            <p:nvSpPr>
              <p:cNvPr id="4093" name="Линия"/>
              <p:cNvSpPr/>
              <p:nvPr/>
            </p:nvSpPr>
            <p:spPr>
              <a:xfrm flipH="1" flipV="1">
                <a:off x="0" y="-1"/>
                <a:ext cx="12701" cy="159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094" name="Линия"/>
              <p:cNvSpPr/>
              <p:nvPr/>
            </p:nvSpPr>
            <p:spPr>
              <a:xfrm>
                <a:off x="-1" y="0"/>
                <a:ext cx="12702" cy="159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098" name="Google Shape;5985;p57"/>
            <p:cNvGrpSpPr/>
            <p:nvPr/>
          </p:nvGrpSpPr>
          <p:grpSpPr>
            <a:xfrm>
              <a:off x="1542939" y="449541"/>
              <a:ext cx="12701" cy="12701"/>
              <a:chOff x="0" y="0"/>
              <a:chExt cx="12700" cy="12699"/>
            </a:xfrm>
          </p:grpSpPr>
          <p:sp>
            <p:nvSpPr>
              <p:cNvPr id="409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640" y="6171"/>
                      <a:pt x="16354" y="1388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09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354" y="13886"/>
                      <a:pt x="8640" y="617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099" name="Google Shape;5987;p57"/>
            <p:cNvSpPr/>
            <p:nvPr/>
          </p:nvSpPr>
          <p:spPr>
            <a:xfrm>
              <a:off x="1483117" y="41235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28" y="9818"/>
                    <a:pt x="5055" y="15055"/>
                    <a:pt x="9651" y="17673"/>
                  </a:cubicBezTo>
                  <a:cubicBezTo>
                    <a:pt x="6894" y="15055"/>
                    <a:pt x="4136" y="10473"/>
                    <a:pt x="1609" y="4582"/>
                  </a:cubicBezTo>
                  <a:lnTo>
                    <a:pt x="0" y="0"/>
                  </a:lnTo>
                  <a:close/>
                  <a:moveTo>
                    <a:pt x="9651" y="17673"/>
                  </a:moveTo>
                  <a:cubicBezTo>
                    <a:pt x="12179" y="20291"/>
                    <a:pt x="14706" y="21600"/>
                    <a:pt x="17234" y="21600"/>
                  </a:cubicBezTo>
                  <a:cubicBezTo>
                    <a:pt x="18613" y="21600"/>
                    <a:pt x="20221" y="21600"/>
                    <a:pt x="21600" y="20291"/>
                  </a:cubicBezTo>
                  <a:cubicBezTo>
                    <a:pt x="16545" y="20291"/>
                    <a:pt x="12638" y="19636"/>
                    <a:pt x="9651" y="1767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02" name="Google Shape;5988;p57"/>
            <p:cNvGrpSpPr/>
            <p:nvPr/>
          </p:nvGrpSpPr>
          <p:grpSpPr>
            <a:xfrm>
              <a:off x="1486613" y="411158"/>
              <a:ext cx="12701" cy="12701"/>
              <a:chOff x="0" y="0"/>
              <a:chExt cx="12700" cy="12700"/>
            </a:xfrm>
          </p:grpSpPr>
          <p:sp>
            <p:nvSpPr>
              <p:cNvPr id="4100"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189" y="810"/>
                      <a:pt x="15429" y="2700"/>
                      <a:pt x="13155" y="5670"/>
                    </a:cubicBezTo>
                    <a:cubicBezTo>
                      <a:pt x="8608" y="10260"/>
                      <a:pt x="3898" y="1512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01"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898" y="15120"/>
                      <a:pt x="8608" y="10260"/>
                      <a:pt x="13155" y="5670"/>
                    </a:cubicBezTo>
                    <a:cubicBezTo>
                      <a:pt x="15429" y="2700"/>
                      <a:pt x="18189" y="81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05" name="Google Shape;5989;p57"/>
            <p:cNvGrpSpPr/>
            <p:nvPr/>
          </p:nvGrpSpPr>
          <p:grpSpPr>
            <a:xfrm>
              <a:off x="1516537" y="431164"/>
              <a:ext cx="12701" cy="12701"/>
              <a:chOff x="0" y="0"/>
              <a:chExt cx="12700" cy="12700"/>
            </a:xfrm>
          </p:grpSpPr>
          <p:sp>
            <p:nvSpPr>
              <p:cNvPr id="410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7658" y="20712"/>
                      <a:pt x="13874" y="18641"/>
                      <a:pt x="10564" y="14499"/>
                    </a:cubicBezTo>
                    <a:cubicBezTo>
                      <a:pt x="7253" y="10356"/>
                      <a:pt x="3942" y="503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0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942" y="5030"/>
                      <a:pt x="7253" y="10356"/>
                      <a:pt x="10564" y="14499"/>
                    </a:cubicBezTo>
                    <a:cubicBezTo>
                      <a:pt x="13874" y="18641"/>
                      <a:pt x="17658" y="2071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08" name="Google Shape;5990;p57"/>
            <p:cNvGrpSpPr/>
            <p:nvPr/>
          </p:nvGrpSpPr>
          <p:grpSpPr>
            <a:xfrm>
              <a:off x="1500231" y="417430"/>
              <a:ext cx="12701" cy="12701"/>
              <a:chOff x="0" y="0"/>
              <a:chExt cx="12700" cy="12700"/>
            </a:xfrm>
          </p:grpSpPr>
          <p:sp>
            <p:nvSpPr>
              <p:cNvPr id="410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7600"/>
                      <a:pt x="12096" y="154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0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2096" y="15400"/>
                      <a:pt x="21600" y="76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11" name="Google Shape;5991;p57"/>
            <p:cNvGrpSpPr/>
            <p:nvPr/>
          </p:nvGrpSpPr>
          <p:grpSpPr>
            <a:xfrm>
              <a:off x="1493530" y="410398"/>
              <a:ext cx="12701" cy="12701"/>
              <a:chOff x="0" y="0"/>
              <a:chExt cx="12700" cy="12700"/>
            </a:xfrm>
          </p:grpSpPr>
          <p:sp>
            <p:nvSpPr>
              <p:cNvPr id="410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920" y="6300"/>
                      <a:pt x="14260"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1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60" y="0"/>
                      <a:pt x="6920" y="63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15" name="Google Shape;5999;p57"/>
            <p:cNvGrpSpPr/>
            <p:nvPr/>
          </p:nvGrpSpPr>
          <p:grpSpPr>
            <a:xfrm>
              <a:off x="1543869" y="439535"/>
              <a:ext cx="13445" cy="14432"/>
              <a:chOff x="0" y="0"/>
              <a:chExt cx="13443" cy="14430"/>
            </a:xfrm>
          </p:grpSpPr>
          <p:sp>
            <p:nvSpPr>
              <p:cNvPr id="4112" name="Линия"/>
              <p:cNvSpPr/>
              <p:nvPr/>
            </p:nvSpPr>
            <p:spPr>
              <a:xfrm>
                <a:off x="743" y="1730"/>
                <a:ext cx="12701" cy="12701"/>
              </a:xfrm>
              <a:custGeom>
                <a:avLst/>
                <a:gdLst/>
                <a:ahLst/>
                <a:cxnLst>
                  <a:cxn ang="0">
                    <a:pos x="wd2" y="hd2"/>
                  </a:cxn>
                  <a:cxn ang="5400000">
                    <a:pos x="wd2" y="hd2"/>
                  </a:cxn>
                  <a:cxn ang="10800000">
                    <a:pos x="wd2" y="hd2"/>
                  </a:cxn>
                  <a:cxn ang="16200000">
                    <a:pos x="wd2" y="hd2"/>
                  </a:cxn>
                </a:cxnLst>
                <a:rect l="0" t="0" r="r" b="b"/>
                <a:pathLst>
                  <a:path w="19874" h="21600" fill="norm" stroke="1" extrusionOk="0">
                    <a:moveTo>
                      <a:pt x="19510" y="0"/>
                    </a:moveTo>
                    <a:cubicBezTo>
                      <a:pt x="21600" y="7200"/>
                      <a:pt x="14632" y="1522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13" name="Линия"/>
              <p:cNvSpPr/>
              <p:nvPr/>
            </p:nvSpPr>
            <p:spPr>
              <a:xfrm>
                <a:off x="3" y="712"/>
                <a:ext cx="12701" cy="12701"/>
              </a:xfrm>
              <a:custGeom>
                <a:avLst/>
                <a:gdLst/>
                <a:ahLst/>
                <a:cxnLst>
                  <a:cxn ang="0">
                    <a:pos x="wd2" y="hd2"/>
                  </a:cxn>
                  <a:cxn ang="5400000">
                    <a:pos x="wd2" y="hd2"/>
                  </a:cxn>
                  <a:cxn ang="10800000">
                    <a:pos x="wd2" y="hd2"/>
                  </a:cxn>
                  <a:cxn ang="16200000">
                    <a:pos x="wd2" y="hd2"/>
                  </a:cxn>
                </a:cxnLst>
                <a:rect l="0" t="0" r="r" b="b"/>
                <a:pathLst>
                  <a:path w="21218" h="21600" fill="norm" stroke="1" extrusionOk="0">
                    <a:moveTo>
                      <a:pt x="16817" y="21600"/>
                    </a:moveTo>
                    <a:cubicBezTo>
                      <a:pt x="20057" y="18974"/>
                      <a:pt x="21600" y="15671"/>
                      <a:pt x="21137" y="12706"/>
                    </a:cubicBezTo>
                    <a:cubicBezTo>
                      <a:pt x="19440" y="5929"/>
                      <a:pt x="10800" y="262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14"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036" y="4464"/>
                      <a:pt x="19866" y="1008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18" name="Google Shape;6003;p57"/>
            <p:cNvGrpSpPr/>
            <p:nvPr/>
          </p:nvGrpSpPr>
          <p:grpSpPr>
            <a:xfrm>
              <a:off x="1482621" y="403955"/>
              <a:ext cx="12701" cy="12701"/>
              <a:chOff x="0" y="0"/>
              <a:chExt cx="12700" cy="12700"/>
            </a:xfrm>
          </p:grpSpPr>
          <p:sp>
            <p:nvSpPr>
              <p:cNvPr id="411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543" y="4800"/>
                    </a:lnTo>
                    <a:cubicBezTo>
                      <a:pt x="9143" y="13029"/>
                      <a:pt x="15200" y="192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1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200" y="19200"/>
                      <a:pt x="9143" y="13029"/>
                      <a:pt x="3543" y="4800"/>
                    </a:cubicBezTo>
                    <a:lnTo>
                      <a:pt x="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19" name="Google Shape;6004;p57"/>
            <p:cNvSpPr/>
            <p:nvPr/>
          </p:nvSpPr>
          <p:spPr>
            <a:xfrm>
              <a:off x="1482003" y="41073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851" y="4070"/>
                    <a:pt x="4937" y="8139"/>
                    <a:pt x="9257" y="12209"/>
                  </a:cubicBezTo>
                  <a:cubicBezTo>
                    <a:pt x="5246" y="8139"/>
                    <a:pt x="1851" y="4070"/>
                    <a:pt x="0" y="0"/>
                  </a:cubicBezTo>
                  <a:close/>
                  <a:moveTo>
                    <a:pt x="9257" y="12209"/>
                  </a:moveTo>
                  <a:cubicBezTo>
                    <a:pt x="11726" y="14609"/>
                    <a:pt x="14503" y="17009"/>
                    <a:pt x="17280" y="19409"/>
                  </a:cubicBezTo>
                  <a:lnTo>
                    <a:pt x="21600" y="21600"/>
                  </a:lnTo>
                  <a:cubicBezTo>
                    <a:pt x="16663" y="18470"/>
                    <a:pt x="12651" y="15339"/>
                    <a:pt x="9257" y="12209"/>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20" name="Google Shape;6005;p57"/>
            <p:cNvSpPr/>
            <p:nvPr/>
          </p:nvSpPr>
          <p:spPr>
            <a:xfrm>
              <a:off x="1480055" y="39088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800" y="11020"/>
                    <a:pt x="13029" y="18514"/>
                    <a:pt x="21600" y="21600"/>
                  </a:cubicBezTo>
                  <a:cubicBezTo>
                    <a:pt x="13029" y="18514"/>
                    <a:pt x="5829" y="1102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23" name="Google Shape;6007;p57"/>
            <p:cNvGrpSpPr/>
            <p:nvPr/>
          </p:nvGrpSpPr>
          <p:grpSpPr>
            <a:xfrm>
              <a:off x="1478053" y="387866"/>
              <a:ext cx="12701" cy="12701"/>
              <a:chOff x="0" y="0"/>
              <a:chExt cx="12700" cy="12699"/>
            </a:xfrm>
          </p:grpSpPr>
          <p:sp>
            <p:nvSpPr>
              <p:cNvPr id="412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8000" y="12758"/>
                      <a:pt x="10286" y="530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2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286" y="5305"/>
                      <a:pt x="18000" y="12758"/>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24" name="Google Shape;6011;p57"/>
            <p:cNvSpPr/>
            <p:nvPr/>
          </p:nvSpPr>
          <p:spPr>
            <a:xfrm>
              <a:off x="1456811" y="37039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624"/>
                    <a:pt x="10491" y="14703"/>
                    <a:pt x="21600" y="21600"/>
                  </a:cubicBezTo>
                  <a:lnTo>
                    <a:pt x="17280" y="18514"/>
                  </a:lnTo>
                  <a:cubicBezTo>
                    <a:pt x="10491" y="12706"/>
                    <a:pt x="4320" y="6353"/>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25" name="Google Shape;6012;p57"/>
            <p:cNvSpPr/>
            <p:nvPr/>
          </p:nvSpPr>
          <p:spPr>
            <a:xfrm>
              <a:off x="1451292" y="35682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086" y="5125"/>
                  </a:lnTo>
                  <a:cubicBezTo>
                    <a:pt x="8486" y="11349"/>
                    <a:pt x="16200" y="16475"/>
                    <a:pt x="21600" y="21600"/>
                  </a:cubicBezTo>
                  <a:cubicBezTo>
                    <a:pt x="13886" y="13912"/>
                    <a:pt x="5400" y="7688"/>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28" name="Google Shape;6022;p57"/>
            <p:cNvGrpSpPr/>
            <p:nvPr/>
          </p:nvGrpSpPr>
          <p:grpSpPr>
            <a:xfrm>
              <a:off x="1415026" y="387886"/>
              <a:ext cx="12701" cy="12701"/>
              <a:chOff x="0" y="0"/>
              <a:chExt cx="12699" cy="12699"/>
            </a:xfrm>
          </p:grpSpPr>
          <p:sp>
            <p:nvSpPr>
              <p:cNvPr id="412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086" y="17182"/>
                      <a:pt x="5400" y="12764"/>
                      <a:pt x="13886" y="8345"/>
                    </a:cubicBezTo>
                    <a:cubicBezTo>
                      <a:pt x="16200" y="4909"/>
                      <a:pt x="21600" y="1753"/>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2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1753"/>
                      <a:pt x="16200" y="4909"/>
                      <a:pt x="13886" y="8345"/>
                    </a:cubicBezTo>
                    <a:cubicBezTo>
                      <a:pt x="5400" y="12764"/>
                      <a:pt x="3086" y="17182"/>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29" name="Google Shape;6023;p57"/>
            <p:cNvSpPr/>
            <p:nvPr/>
          </p:nvSpPr>
          <p:spPr>
            <a:xfrm>
              <a:off x="1405385" y="38198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271" y="0"/>
                  </a:moveTo>
                  <a:cubicBezTo>
                    <a:pt x="9257" y="0"/>
                    <a:pt x="4243" y="21600"/>
                    <a:pt x="0" y="21600"/>
                  </a:cubicBezTo>
                  <a:lnTo>
                    <a:pt x="21600" y="21600"/>
                  </a:lnTo>
                  <a:cubicBezTo>
                    <a:pt x="19286" y="10800"/>
                    <a:pt x="16971" y="0"/>
                    <a:pt x="1427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30" name="Google Shape;6024;p57"/>
            <p:cNvSpPr/>
            <p:nvPr/>
          </p:nvSpPr>
          <p:spPr>
            <a:xfrm>
              <a:off x="1409540" y="38326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224" y="11275"/>
                    <a:pt x="11606" y="21600"/>
                    <a:pt x="17839" y="21600"/>
                  </a:cubicBezTo>
                  <a:cubicBezTo>
                    <a:pt x="17839" y="21600"/>
                    <a:pt x="17893" y="21600"/>
                    <a:pt x="17893" y="21600"/>
                  </a:cubicBezTo>
                  <a:cubicBezTo>
                    <a:pt x="17893" y="21600"/>
                    <a:pt x="17893" y="21600"/>
                    <a:pt x="17893" y="21600"/>
                  </a:cubicBezTo>
                  <a:cubicBezTo>
                    <a:pt x="19290" y="21600"/>
                    <a:pt x="20525" y="21057"/>
                    <a:pt x="21600" y="19970"/>
                  </a:cubicBezTo>
                  <a:cubicBezTo>
                    <a:pt x="20525" y="21057"/>
                    <a:pt x="19236" y="21600"/>
                    <a:pt x="17893" y="21600"/>
                  </a:cubicBezTo>
                  <a:cubicBezTo>
                    <a:pt x="11713" y="21600"/>
                    <a:pt x="3224" y="1127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33" name="Google Shape;6031;p57"/>
            <p:cNvGrpSpPr/>
            <p:nvPr/>
          </p:nvGrpSpPr>
          <p:grpSpPr>
            <a:xfrm>
              <a:off x="1471066" y="278492"/>
              <a:ext cx="12701" cy="12701"/>
              <a:chOff x="0" y="0"/>
              <a:chExt cx="12700" cy="12700"/>
            </a:xfrm>
          </p:grpSpPr>
          <p:sp>
            <p:nvSpPr>
              <p:cNvPr id="413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808" y="9651"/>
                      <a:pt x="13432" y="1677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3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432" y="16774"/>
                      <a:pt x="5808" y="965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36" name="Google Shape;6032;p57"/>
            <p:cNvGrpSpPr/>
            <p:nvPr/>
          </p:nvGrpSpPr>
          <p:grpSpPr>
            <a:xfrm>
              <a:off x="1462872" y="231669"/>
              <a:ext cx="12701" cy="12701"/>
              <a:chOff x="0" y="0"/>
              <a:chExt cx="12700" cy="12699"/>
            </a:xfrm>
          </p:grpSpPr>
          <p:sp>
            <p:nvSpPr>
              <p:cNvPr id="413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919" y="8127"/>
                      <a:pt x="8797" y="14115"/>
                      <a:pt x="14023" y="15612"/>
                    </a:cubicBezTo>
                    <a:cubicBezTo>
                      <a:pt x="16723" y="17109"/>
                      <a:pt x="19161" y="1946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161" y="19461"/>
                      <a:pt x="16723" y="17109"/>
                      <a:pt x="14023" y="15612"/>
                    </a:cubicBezTo>
                    <a:cubicBezTo>
                      <a:pt x="8797" y="14115"/>
                      <a:pt x="3919" y="812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37" name="Google Shape;6033;p57"/>
            <p:cNvSpPr/>
            <p:nvPr/>
          </p:nvSpPr>
          <p:spPr>
            <a:xfrm>
              <a:off x="1464325" y="21928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7633" y="2645"/>
                  </a:lnTo>
                  <a:cubicBezTo>
                    <a:pt x="9918" y="7788"/>
                    <a:pt x="3747" y="14400"/>
                    <a:pt x="0" y="21600"/>
                  </a:cubicBezTo>
                  <a:cubicBezTo>
                    <a:pt x="4629" y="13371"/>
                    <a:pt x="12343" y="6171"/>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38" name="Google Shape;6034;p57"/>
            <p:cNvSpPr/>
            <p:nvPr/>
          </p:nvSpPr>
          <p:spPr>
            <a:xfrm>
              <a:off x="1467625" y="25448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282" y="4917"/>
                    <a:pt x="14856" y="13932"/>
                    <a:pt x="21600" y="21600"/>
                  </a:cubicBezTo>
                  <a:cubicBezTo>
                    <a:pt x="14856" y="13932"/>
                    <a:pt x="5282" y="48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41" name="Google Shape;6037;p57"/>
            <p:cNvGrpSpPr/>
            <p:nvPr/>
          </p:nvGrpSpPr>
          <p:grpSpPr>
            <a:xfrm>
              <a:off x="1473802" y="306774"/>
              <a:ext cx="12701" cy="12701"/>
              <a:chOff x="0" y="0"/>
              <a:chExt cx="12700" cy="12700"/>
            </a:xfrm>
          </p:grpSpPr>
          <p:sp>
            <p:nvSpPr>
              <p:cNvPr id="413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834" y="14040"/>
                      <a:pt x="14175" y="6804"/>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4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175" y="6804"/>
                      <a:pt x="6834" y="1404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44" name="Google Shape;6038;p57"/>
            <p:cNvGrpSpPr/>
            <p:nvPr/>
          </p:nvGrpSpPr>
          <p:grpSpPr>
            <a:xfrm>
              <a:off x="1471426" y="287589"/>
              <a:ext cx="12701" cy="12701"/>
              <a:chOff x="0" y="0"/>
              <a:chExt cx="12699" cy="12700"/>
            </a:xfrm>
          </p:grpSpPr>
          <p:sp>
            <p:nvSpPr>
              <p:cNvPr id="414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231" y="5014"/>
                      <a:pt x="13745" y="1491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4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745" y="14914"/>
                      <a:pt x="2231" y="501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47" name="Google Shape;6039;p57"/>
            <p:cNvGrpSpPr/>
            <p:nvPr/>
          </p:nvGrpSpPr>
          <p:grpSpPr>
            <a:xfrm>
              <a:off x="1463083" y="316800"/>
              <a:ext cx="12701" cy="12701"/>
              <a:chOff x="0" y="0"/>
              <a:chExt cx="12700" cy="12700"/>
            </a:xfrm>
          </p:grpSpPr>
          <p:sp>
            <p:nvSpPr>
              <p:cNvPr id="414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124" y="3855"/>
                      <a:pt x="14542" y="7394"/>
                      <a:pt x="10818" y="10721"/>
                    </a:cubicBezTo>
                    <a:cubicBezTo>
                      <a:pt x="6952" y="13837"/>
                      <a:pt x="3369" y="1753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4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369" y="17533"/>
                      <a:pt x="6952" y="13837"/>
                      <a:pt x="10818" y="10721"/>
                    </a:cubicBezTo>
                    <a:cubicBezTo>
                      <a:pt x="14542" y="7394"/>
                      <a:pt x="18124" y="3855"/>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50" name="Google Shape;6041;p57"/>
            <p:cNvGrpSpPr/>
            <p:nvPr/>
          </p:nvGrpSpPr>
          <p:grpSpPr>
            <a:xfrm>
              <a:off x="1478459" y="293603"/>
              <a:ext cx="12701" cy="12701"/>
              <a:chOff x="0" y="0"/>
              <a:chExt cx="12700" cy="12700"/>
            </a:xfrm>
          </p:grpSpPr>
          <p:sp>
            <p:nvSpPr>
              <p:cNvPr id="414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768" y="2549"/>
                      <a:pt x="9000" y="5573"/>
                      <a:pt x="12600" y="9202"/>
                    </a:cubicBezTo>
                    <a:cubicBezTo>
                      <a:pt x="18049" y="14645"/>
                      <a:pt x="20578" y="18446"/>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4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20578" y="18446"/>
                      <a:pt x="18049" y="14645"/>
                      <a:pt x="12600" y="9202"/>
                    </a:cubicBezTo>
                    <a:cubicBezTo>
                      <a:pt x="9000" y="5573"/>
                      <a:pt x="4768" y="254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51" name="Google Shape;6042;p57"/>
            <p:cNvSpPr/>
            <p:nvPr/>
          </p:nvSpPr>
          <p:spPr>
            <a:xfrm>
              <a:off x="1479002" y="30219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444" y="7813"/>
                    <a:pt x="10099" y="14706"/>
                    <a:pt x="0" y="21600"/>
                  </a:cubicBezTo>
                  <a:cubicBezTo>
                    <a:pt x="10099" y="14706"/>
                    <a:pt x="18655" y="7813"/>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52" name="Google Shape;6043;p57"/>
            <p:cNvSpPr/>
            <p:nvPr/>
          </p:nvSpPr>
          <p:spPr>
            <a:xfrm>
              <a:off x="1451006" y="355904"/>
              <a:ext cx="12701" cy="12701"/>
            </a:xfrm>
            <a:custGeom>
              <a:avLst/>
              <a:gdLst/>
              <a:ahLst/>
              <a:cxnLst>
                <a:cxn ang="0">
                  <a:pos x="wd2" y="hd2"/>
                </a:cxn>
                <a:cxn ang="5400000">
                  <a:pos x="wd2" y="hd2"/>
                </a:cxn>
                <a:cxn ang="10800000">
                  <a:pos x="wd2" y="hd2"/>
                </a:cxn>
                <a:cxn ang="16200000">
                  <a:pos x="wd2" y="hd2"/>
                </a:cxn>
              </a:cxnLst>
              <a:rect l="0" t="0" r="r" b="b"/>
              <a:pathLst>
                <a:path w="16800" h="21600" fill="norm" stroke="1" extrusionOk="0">
                  <a:moveTo>
                    <a:pt x="16800" y="0"/>
                  </a:moveTo>
                  <a:cubicBezTo>
                    <a:pt x="14400" y="281"/>
                    <a:pt x="12000" y="1122"/>
                    <a:pt x="10800" y="1683"/>
                  </a:cubicBezTo>
                  <a:cubicBezTo>
                    <a:pt x="12000" y="1122"/>
                    <a:pt x="14400" y="561"/>
                    <a:pt x="16800" y="0"/>
                  </a:cubicBezTo>
                  <a:close/>
                  <a:moveTo>
                    <a:pt x="10800" y="1683"/>
                  </a:moveTo>
                  <a:cubicBezTo>
                    <a:pt x="4800" y="3366"/>
                    <a:pt x="0" y="5610"/>
                    <a:pt x="0" y="7855"/>
                  </a:cubicBezTo>
                  <a:cubicBezTo>
                    <a:pt x="0" y="10660"/>
                    <a:pt x="4800" y="13745"/>
                    <a:pt x="8400" y="16551"/>
                  </a:cubicBezTo>
                  <a:lnTo>
                    <a:pt x="16800" y="21600"/>
                  </a:lnTo>
                  <a:cubicBezTo>
                    <a:pt x="9600" y="17112"/>
                    <a:pt x="-4800" y="7294"/>
                    <a:pt x="10800" y="168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55" name="Google Shape;6044;p57"/>
            <p:cNvGrpSpPr/>
            <p:nvPr/>
          </p:nvGrpSpPr>
          <p:grpSpPr>
            <a:xfrm>
              <a:off x="1453341" y="352190"/>
              <a:ext cx="12701" cy="12701"/>
              <a:chOff x="0" y="0"/>
              <a:chExt cx="12700" cy="12700"/>
            </a:xfrm>
          </p:grpSpPr>
          <p:sp>
            <p:nvSpPr>
              <p:cNvPr id="415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100" y="4800"/>
                    </a:lnTo>
                    <a:cubicBezTo>
                      <a:pt x="16200" y="9600"/>
                      <a:pt x="21600" y="1491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5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21600" y="14914"/>
                      <a:pt x="16200" y="9600"/>
                      <a:pt x="8100" y="4800"/>
                    </a:cubicBezTo>
                    <a:lnTo>
                      <a:pt x="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58" name="Google Shape;6050;p57"/>
            <p:cNvGrpSpPr/>
            <p:nvPr/>
          </p:nvGrpSpPr>
          <p:grpSpPr>
            <a:xfrm>
              <a:off x="1452574" y="342164"/>
              <a:ext cx="12701" cy="12701"/>
              <a:chOff x="0" y="0"/>
              <a:chExt cx="12700" cy="12700"/>
            </a:xfrm>
          </p:grpSpPr>
          <p:sp>
            <p:nvSpPr>
              <p:cNvPr id="4156"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8308" y="15247"/>
                      <a:pt x="15903" y="7624"/>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57"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903" y="7624"/>
                      <a:pt x="8308" y="15247"/>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61" name="Google Shape;6051;p57"/>
            <p:cNvGrpSpPr/>
            <p:nvPr/>
          </p:nvGrpSpPr>
          <p:grpSpPr>
            <a:xfrm>
              <a:off x="1454238" y="339713"/>
              <a:ext cx="12701" cy="12701"/>
              <a:chOff x="0" y="0"/>
              <a:chExt cx="12700" cy="12700"/>
            </a:xfrm>
          </p:grpSpPr>
          <p:sp>
            <p:nvSpPr>
              <p:cNvPr id="415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943" y="13745"/>
                      <a:pt x="13500" y="6873"/>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6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500" y="6873"/>
                      <a:pt x="6943" y="13745"/>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62" name="Google Shape;6063;p57"/>
            <p:cNvSpPr/>
            <p:nvPr/>
          </p:nvSpPr>
          <p:spPr>
            <a:xfrm>
              <a:off x="1466369" y="21757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407" y="1440"/>
                    <a:pt x="5533" y="9463"/>
                    <a:pt x="0" y="21600"/>
                  </a:cubicBezTo>
                  <a:lnTo>
                    <a:pt x="1809" y="18103"/>
                  </a:lnTo>
                  <a:cubicBezTo>
                    <a:pt x="7023" y="8023"/>
                    <a:pt x="14152" y="144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65" name="Google Shape;6069;p57"/>
            <p:cNvGrpSpPr/>
            <p:nvPr/>
          </p:nvGrpSpPr>
          <p:grpSpPr>
            <a:xfrm>
              <a:off x="2216546" y="491007"/>
              <a:ext cx="12701" cy="12701"/>
              <a:chOff x="0" y="0"/>
              <a:chExt cx="12700" cy="12700"/>
            </a:xfrm>
          </p:grpSpPr>
          <p:sp>
            <p:nvSpPr>
              <p:cNvPr id="416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5120" y="6873"/>
                      <a:pt x="21600" y="13745"/>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6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21600" y="13745"/>
                      <a:pt x="15120" y="687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68" name="Google Shape;6070;p57"/>
            <p:cNvGrpSpPr/>
            <p:nvPr/>
          </p:nvGrpSpPr>
          <p:grpSpPr>
            <a:xfrm>
              <a:off x="2160858" y="401723"/>
              <a:ext cx="12701" cy="12701"/>
              <a:chOff x="0" y="0"/>
              <a:chExt cx="12700" cy="12700"/>
            </a:xfrm>
          </p:grpSpPr>
          <p:sp>
            <p:nvSpPr>
              <p:cNvPr id="416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722" fill="norm" stroke="1" extrusionOk="0">
                    <a:moveTo>
                      <a:pt x="0" y="2422"/>
                    </a:moveTo>
                    <a:cubicBezTo>
                      <a:pt x="7200" y="-3878"/>
                      <a:pt x="14400" y="2422"/>
                      <a:pt x="21600" y="1772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6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722" fill="norm" stroke="1" extrusionOk="0">
                    <a:moveTo>
                      <a:pt x="21600" y="17722"/>
                    </a:moveTo>
                    <a:cubicBezTo>
                      <a:pt x="14400" y="2422"/>
                      <a:pt x="7200" y="-3878"/>
                      <a:pt x="0" y="242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69" name="Google Shape;6071;p57"/>
            <p:cNvSpPr/>
            <p:nvPr/>
          </p:nvSpPr>
          <p:spPr>
            <a:xfrm>
              <a:off x="2127654" y="43021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786" y="1726"/>
                    <a:pt x="16416" y="4144"/>
                    <a:pt x="13392" y="6445"/>
                  </a:cubicBezTo>
                  <a:cubicBezTo>
                    <a:pt x="16762" y="4144"/>
                    <a:pt x="19786" y="1726"/>
                    <a:pt x="21600" y="0"/>
                  </a:cubicBezTo>
                  <a:close/>
                  <a:moveTo>
                    <a:pt x="13392" y="6484"/>
                  </a:moveTo>
                  <a:cubicBezTo>
                    <a:pt x="5357" y="12584"/>
                    <a:pt x="0" y="16804"/>
                    <a:pt x="0" y="20104"/>
                  </a:cubicBezTo>
                  <a:cubicBezTo>
                    <a:pt x="0" y="16881"/>
                    <a:pt x="5357" y="12584"/>
                    <a:pt x="13392" y="6484"/>
                  </a:cubicBezTo>
                  <a:close/>
                  <a:moveTo>
                    <a:pt x="0" y="20104"/>
                  </a:moveTo>
                  <a:cubicBezTo>
                    <a:pt x="0" y="20641"/>
                    <a:pt x="86" y="21140"/>
                    <a:pt x="432" y="21600"/>
                  </a:cubicBezTo>
                  <a:cubicBezTo>
                    <a:pt x="86" y="21140"/>
                    <a:pt x="0" y="20641"/>
                    <a:pt x="0" y="20104"/>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72" name="Google Shape;6072;p57"/>
            <p:cNvGrpSpPr/>
            <p:nvPr/>
          </p:nvGrpSpPr>
          <p:grpSpPr>
            <a:xfrm>
              <a:off x="2131796" y="422277"/>
              <a:ext cx="12701" cy="12701"/>
              <a:chOff x="0" y="0"/>
              <a:chExt cx="12700" cy="12699"/>
            </a:xfrm>
          </p:grpSpPr>
          <p:sp>
            <p:nvSpPr>
              <p:cNvPr id="417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017" y="16732"/>
                      <a:pt x="13858" y="4132"/>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7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858" y="4132"/>
                      <a:pt x="2017" y="16732"/>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75" name="Google Shape;6076;p57"/>
            <p:cNvGrpSpPr/>
            <p:nvPr/>
          </p:nvGrpSpPr>
          <p:grpSpPr>
            <a:xfrm>
              <a:off x="2137030" y="413745"/>
              <a:ext cx="12701" cy="12701"/>
              <a:chOff x="0" y="0"/>
              <a:chExt cx="12700" cy="12700"/>
            </a:xfrm>
          </p:grpSpPr>
          <p:sp>
            <p:nvSpPr>
              <p:cNvPr id="417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251" y="7005"/>
                      <a:pt x="17939" y="1434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7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7939" y="14344"/>
                      <a:pt x="10251" y="7005"/>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76" name="Google Shape;6078;p57"/>
            <p:cNvSpPr/>
            <p:nvPr/>
          </p:nvSpPr>
          <p:spPr>
            <a:xfrm>
              <a:off x="1897618" y="44300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417" y="2090"/>
                    <a:pt x="7566" y="6968"/>
                    <a:pt x="10861" y="11845"/>
                  </a:cubicBezTo>
                  <a:cubicBezTo>
                    <a:pt x="11227" y="11845"/>
                    <a:pt x="11715" y="12542"/>
                    <a:pt x="12081" y="12542"/>
                  </a:cubicBezTo>
                  <a:cubicBezTo>
                    <a:pt x="11837" y="12542"/>
                    <a:pt x="11593" y="11845"/>
                    <a:pt x="11349" y="11845"/>
                  </a:cubicBezTo>
                  <a:cubicBezTo>
                    <a:pt x="7566" y="6968"/>
                    <a:pt x="3417" y="2090"/>
                    <a:pt x="0" y="0"/>
                  </a:cubicBezTo>
                  <a:close/>
                  <a:moveTo>
                    <a:pt x="12081" y="12542"/>
                  </a:moveTo>
                  <a:cubicBezTo>
                    <a:pt x="13912" y="14632"/>
                    <a:pt x="16231" y="16723"/>
                    <a:pt x="18305" y="18813"/>
                  </a:cubicBezTo>
                  <a:cubicBezTo>
                    <a:pt x="16353" y="16723"/>
                    <a:pt x="14156" y="14632"/>
                    <a:pt x="12081" y="12542"/>
                  </a:cubicBezTo>
                  <a:close/>
                  <a:moveTo>
                    <a:pt x="18305" y="18813"/>
                  </a:moveTo>
                  <a:cubicBezTo>
                    <a:pt x="19403" y="19510"/>
                    <a:pt x="20502" y="20903"/>
                    <a:pt x="21600" y="21600"/>
                  </a:cubicBezTo>
                  <a:lnTo>
                    <a:pt x="19037" y="19510"/>
                  </a:lnTo>
                  <a:cubicBezTo>
                    <a:pt x="18793" y="18813"/>
                    <a:pt x="18549" y="18813"/>
                    <a:pt x="18305" y="1881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77" name="Google Shape;6079;p57"/>
            <p:cNvSpPr/>
            <p:nvPr/>
          </p:nvSpPr>
          <p:spPr>
            <a:xfrm>
              <a:off x="1895227" y="44231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241" y="2057"/>
                    <a:pt x="2731" y="4114"/>
                    <a:pt x="4221" y="6171"/>
                  </a:cubicBezTo>
                  <a:cubicBezTo>
                    <a:pt x="3724" y="5143"/>
                    <a:pt x="2979" y="4457"/>
                    <a:pt x="2483" y="3771"/>
                  </a:cubicBezTo>
                  <a:lnTo>
                    <a:pt x="0" y="0"/>
                  </a:lnTo>
                  <a:close/>
                  <a:moveTo>
                    <a:pt x="4221" y="6171"/>
                  </a:moveTo>
                  <a:cubicBezTo>
                    <a:pt x="8938" y="13371"/>
                    <a:pt x="14648" y="18514"/>
                    <a:pt x="21600" y="21600"/>
                  </a:cubicBezTo>
                  <a:cubicBezTo>
                    <a:pt x="14897" y="17829"/>
                    <a:pt x="9186" y="12686"/>
                    <a:pt x="4221" y="6171"/>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80" name="Google Shape;6080;p57"/>
            <p:cNvGrpSpPr/>
            <p:nvPr/>
          </p:nvGrpSpPr>
          <p:grpSpPr>
            <a:xfrm>
              <a:off x="2177323" y="409135"/>
              <a:ext cx="12701" cy="12701"/>
              <a:chOff x="0" y="0"/>
              <a:chExt cx="12700" cy="12700"/>
            </a:xfrm>
          </p:grpSpPr>
          <p:sp>
            <p:nvSpPr>
              <p:cNvPr id="4178"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0308" h="21600" fill="norm" stroke="1" extrusionOk="0">
                    <a:moveTo>
                      <a:pt x="0" y="0"/>
                    </a:moveTo>
                    <a:cubicBezTo>
                      <a:pt x="9234" y="5040"/>
                      <a:pt x="21600" y="11455"/>
                      <a:pt x="20198"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79"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0308" h="21600" fill="norm" stroke="1" extrusionOk="0">
                    <a:moveTo>
                      <a:pt x="20198" y="21600"/>
                    </a:moveTo>
                    <a:cubicBezTo>
                      <a:pt x="21600" y="11455"/>
                      <a:pt x="9234" y="504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83" name="Google Shape;6081;p57"/>
            <p:cNvGrpSpPr/>
            <p:nvPr/>
          </p:nvGrpSpPr>
          <p:grpSpPr>
            <a:xfrm>
              <a:off x="2224726" y="458163"/>
              <a:ext cx="12701" cy="12701"/>
              <a:chOff x="0" y="0"/>
              <a:chExt cx="12699" cy="12700"/>
            </a:xfrm>
          </p:grpSpPr>
          <p:sp>
            <p:nvSpPr>
              <p:cNvPr id="418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933" y="21600"/>
                      <a:pt x="8533" y="216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8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533" y="21600"/>
                      <a:pt x="14933" y="216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84" name="Google Shape;6082;p57"/>
            <p:cNvSpPr/>
            <p:nvPr/>
          </p:nvSpPr>
          <p:spPr>
            <a:xfrm>
              <a:off x="2212513" y="44861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270" y="2910"/>
                    <a:pt x="21600" y="7610"/>
                    <a:pt x="21600" y="19026"/>
                  </a:cubicBezTo>
                  <a:cubicBezTo>
                    <a:pt x="21600" y="7498"/>
                    <a:pt x="11270" y="2574"/>
                    <a:pt x="0" y="0"/>
                  </a:cubicBezTo>
                  <a:close/>
                  <a:moveTo>
                    <a:pt x="21600" y="19026"/>
                  </a:moveTo>
                  <a:cubicBezTo>
                    <a:pt x="21600" y="19809"/>
                    <a:pt x="21600" y="20705"/>
                    <a:pt x="21443" y="21600"/>
                  </a:cubicBezTo>
                  <a:cubicBezTo>
                    <a:pt x="21600" y="20705"/>
                    <a:pt x="21600" y="19809"/>
                    <a:pt x="21600" y="19026"/>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87" name="Google Shape;6084;p57"/>
            <p:cNvGrpSpPr/>
            <p:nvPr/>
          </p:nvGrpSpPr>
          <p:grpSpPr>
            <a:xfrm>
              <a:off x="2208631" y="446161"/>
              <a:ext cx="12701" cy="12701"/>
              <a:chOff x="0" y="0"/>
              <a:chExt cx="12700" cy="12700"/>
            </a:xfrm>
          </p:grpSpPr>
          <p:sp>
            <p:nvSpPr>
              <p:cNvPr id="4185"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500" y="17280"/>
                      <a:pt x="6171" y="987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86"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71" y="9874"/>
                      <a:pt x="13500" y="1728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90" name="Google Shape;6085;p57"/>
            <p:cNvGrpSpPr/>
            <p:nvPr/>
          </p:nvGrpSpPr>
          <p:grpSpPr>
            <a:xfrm>
              <a:off x="2218284" y="457703"/>
              <a:ext cx="12701" cy="12701"/>
              <a:chOff x="0" y="0"/>
              <a:chExt cx="12700" cy="12700"/>
            </a:xfrm>
          </p:grpSpPr>
          <p:sp>
            <p:nvSpPr>
              <p:cNvPr id="4188"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9594" fill="norm" stroke="1" extrusionOk="0">
                    <a:moveTo>
                      <a:pt x="0" y="0"/>
                    </a:moveTo>
                    <a:cubicBezTo>
                      <a:pt x="6571" y="15429"/>
                      <a:pt x="14171" y="21600"/>
                      <a:pt x="21600" y="19029"/>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89"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9594" fill="norm" stroke="1" extrusionOk="0">
                    <a:moveTo>
                      <a:pt x="21600" y="19029"/>
                    </a:moveTo>
                    <a:cubicBezTo>
                      <a:pt x="14171" y="21600"/>
                      <a:pt x="6571" y="1542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193" name="Google Shape;6086;p57"/>
            <p:cNvGrpSpPr/>
            <p:nvPr/>
          </p:nvGrpSpPr>
          <p:grpSpPr>
            <a:xfrm>
              <a:off x="2236703" y="453411"/>
              <a:ext cx="12701" cy="12701"/>
              <a:chOff x="0" y="0"/>
              <a:chExt cx="12700" cy="12700"/>
            </a:xfrm>
          </p:grpSpPr>
          <p:sp>
            <p:nvSpPr>
              <p:cNvPr id="4191" name="Линия"/>
              <p:cNvSpPr/>
              <p:nvPr/>
            </p:nvSpPr>
            <p:spPr>
              <a:xfrm>
                <a:off x="0" y="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424" y="8370"/>
                      <a:pt x="14052" y="81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92" name="Линия"/>
              <p:cNvSpPr/>
              <p:nvPr/>
            </p:nvSpPr>
            <p:spPr>
              <a:xfrm>
                <a:off x="0" y="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52" y="810"/>
                      <a:pt x="6424" y="837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194" name="Google Shape;6087;p57"/>
            <p:cNvSpPr/>
            <p:nvPr/>
          </p:nvSpPr>
          <p:spPr>
            <a:xfrm>
              <a:off x="2220972" y="48383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20" y="0"/>
                  </a:moveTo>
                  <a:cubicBezTo>
                    <a:pt x="13716" y="0"/>
                    <a:pt x="8640" y="7332"/>
                    <a:pt x="0" y="21600"/>
                  </a:cubicBezTo>
                  <a:cubicBezTo>
                    <a:pt x="8532" y="7332"/>
                    <a:pt x="13932" y="0"/>
                    <a:pt x="17928" y="0"/>
                  </a:cubicBezTo>
                  <a:cubicBezTo>
                    <a:pt x="19224" y="0"/>
                    <a:pt x="20412" y="594"/>
                    <a:pt x="21600" y="2180"/>
                  </a:cubicBezTo>
                  <a:cubicBezTo>
                    <a:pt x="20412" y="594"/>
                    <a:pt x="19332" y="0"/>
                    <a:pt x="18036" y="0"/>
                  </a:cubicBezTo>
                  <a:cubicBezTo>
                    <a:pt x="18036" y="0"/>
                    <a:pt x="17928" y="0"/>
                    <a:pt x="17928" y="0"/>
                  </a:cubicBezTo>
                  <a:cubicBezTo>
                    <a:pt x="17928" y="0"/>
                    <a:pt x="17928" y="0"/>
                    <a:pt x="1782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198" name="Google Shape;6088;p57"/>
            <p:cNvGrpSpPr/>
            <p:nvPr/>
          </p:nvGrpSpPr>
          <p:grpSpPr>
            <a:xfrm>
              <a:off x="2187816" y="429189"/>
              <a:ext cx="14529" cy="17005"/>
              <a:chOff x="0" y="0"/>
              <a:chExt cx="14527" cy="17003"/>
            </a:xfrm>
          </p:grpSpPr>
          <p:sp>
            <p:nvSpPr>
              <p:cNvPr id="419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200" y="14535"/>
                      <a:pt x="6000" y="738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96" name="Линия"/>
              <p:cNvSpPr/>
              <p:nvPr/>
            </p:nvSpPr>
            <p:spPr>
              <a:xfrm>
                <a:off x="972" y="2498"/>
                <a:ext cx="12701" cy="12701"/>
              </a:xfrm>
              <a:custGeom>
                <a:avLst/>
                <a:gdLst/>
                <a:ahLst/>
                <a:cxnLst>
                  <a:cxn ang="0">
                    <a:pos x="wd2" y="hd2"/>
                  </a:cxn>
                  <a:cxn ang="5400000">
                    <a:pos x="wd2" y="hd2"/>
                  </a:cxn>
                  <a:cxn ang="10800000">
                    <a:pos x="wd2" y="hd2"/>
                  </a:cxn>
                  <a:cxn ang="16200000">
                    <a:pos x="wd2" y="hd2"/>
                  </a:cxn>
                </a:cxnLst>
                <a:rect l="0" t="0" r="r" b="b"/>
                <a:pathLst>
                  <a:path w="21298" h="21600" fill="norm" stroke="1" extrusionOk="0">
                    <a:moveTo>
                      <a:pt x="0" y="0"/>
                    </a:moveTo>
                    <a:cubicBezTo>
                      <a:pt x="2769" y="3100"/>
                      <a:pt x="6092" y="6098"/>
                      <a:pt x="9969" y="9062"/>
                    </a:cubicBezTo>
                    <a:cubicBezTo>
                      <a:pt x="16853" y="14786"/>
                      <a:pt x="21600" y="18738"/>
                      <a:pt x="21284"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197" name="Линия"/>
              <p:cNvSpPr/>
              <p:nvPr/>
            </p:nvSpPr>
            <p:spPr>
              <a:xfrm>
                <a:off x="1827" y="4303"/>
                <a:ext cx="12701" cy="12701"/>
              </a:xfrm>
              <a:custGeom>
                <a:avLst/>
                <a:gdLst/>
                <a:ahLst/>
                <a:cxnLst>
                  <a:cxn ang="0">
                    <a:pos x="wd2" y="hd2"/>
                  </a:cxn>
                  <a:cxn ang="5400000">
                    <a:pos x="wd2" y="hd2"/>
                  </a:cxn>
                  <a:cxn ang="10800000">
                    <a:pos x="wd2" y="hd2"/>
                  </a:cxn>
                  <a:cxn ang="16200000">
                    <a:pos x="wd2" y="hd2"/>
                  </a:cxn>
                </a:cxnLst>
                <a:rect l="0" t="0" r="r" b="b"/>
                <a:pathLst>
                  <a:path w="21040" h="21600" fill="norm" stroke="1" extrusionOk="0">
                    <a:moveTo>
                      <a:pt x="21012" y="21600"/>
                    </a:moveTo>
                    <a:cubicBezTo>
                      <a:pt x="21600" y="16670"/>
                      <a:pt x="12784" y="986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01" name="Google Shape;6089;p57"/>
            <p:cNvGrpSpPr/>
            <p:nvPr/>
          </p:nvGrpSpPr>
          <p:grpSpPr>
            <a:xfrm>
              <a:off x="2174795" y="406230"/>
              <a:ext cx="12701" cy="12701"/>
              <a:chOff x="0" y="0"/>
              <a:chExt cx="12700" cy="12699"/>
            </a:xfrm>
          </p:grpSpPr>
          <p:sp>
            <p:nvSpPr>
              <p:cNvPr id="419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514" y="8596"/>
                      <a:pt x="13714" y="1631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0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714" y="16310"/>
                      <a:pt x="6514" y="859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202" name="Google Shape;6091;p57"/>
            <p:cNvSpPr/>
            <p:nvPr/>
          </p:nvSpPr>
          <p:spPr>
            <a:xfrm>
              <a:off x="2217096" y="49848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9131" y="5309"/>
                    <a:pt x="19131" y="12945"/>
                    <a:pt x="21600" y="21600"/>
                  </a:cubicBezTo>
                  <a:cubicBezTo>
                    <a:pt x="19131" y="12655"/>
                    <a:pt x="19131" y="5309"/>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05" name="Google Shape;6096;p57"/>
            <p:cNvGrpSpPr/>
            <p:nvPr/>
          </p:nvGrpSpPr>
          <p:grpSpPr>
            <a:xfrm>
              <a:off x="2157322" y="401457"/>
              <a:ext cx="12701" cy="12701"/>
              <a:chOff x="0" y="0"/>
              <a:chExt cx="12700" cy="12700"/>
            </a:xfrm>
          </p:grpSpPr>
          <p:sp>
            <p:nvSpPr>
              <p:cNvPr id="420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440" y="21600"/>
                      <a:pt x="7160" y="15552"/>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0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160" y="15552"/>
                      <a:pt x="14440" y="216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206" name="Google Shape;6099;p57"/>
            <p:cNvSpPr/>
            <p:nvPr/>
          </p:nvSpPr>
          <p:spPr>
            <a:xfrm>
              <a:off x="1898867" y="44322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71" y="9257"/>
                    <a:pt x="13665" y="21600"/>
                    <a:pt x="21600" y="21600"/>
                  </a:cubicBezTo>
                  <a:lnTo>
                    <a:pt x="10580" y="9257"/>
                  </a:ln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09" name="Google Shape;6100;p57"/>
            <p:cNvGrpSpPr/>
            <p:nvPr/>
          </p:nvGrpSpPr>
          <p:grpSpPr>
            <a:xfrm>
              <a:off x="1611479" y="427098"/>
              <a:ext cx="12701" cy="12701"/>
              <a:chOff x="0" y="0"/>
              <a:chExt cx="12700" cy="12699"/>
            </a:xfrm>
          </p:grpSpPr>
          <p:sp>
            <p:nvSpPr>
              <p:cNvPr id="4207"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321" y="11682"/>
                      <a:pt x="10221" y="1939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08"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0221" y="19396"/>
                      <a:pt x="18321" y="11682"/>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13" name="Google Shape;6101;p57"/>
            <p:cNvGrpSpPr/>
            <p:nvPr/>
          </p:nvGrpSpPr>
          <p:grpSpPr>
            <a:xfrm>
              <a:off x="1627785" y="418791"/>
              <a:ext cx="14106" cy="13071"/>
              <a:chOff x="0" y="0"/>
              <a:chExt cx="14105" cy="13069"/>
            </a:xfrm>
          </p:grpSpPr>
          <p:sp>
            <p:nvSpPr>
              <p:cNvPr id="4210" name="Линия"/>
              <p:cNvSpPr/>
              <p:nvPr/>
            </p:nvSpPr>
            <p:spPr>
              <a:xfrm>
                <a:off x="1405" y="36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224" y="6789"/>
                      <a:pt x="13912" y="1296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11" name="Линия"/>
              <p:cNvSpPr/>
              <p:nvPr/>
            </p:nvSpPr>
            <p:spPr>
              <a:xfrm>
                <a:off x="400" y="237"/>
                <a:ext cx="12701" cy="12701"/>
              </a:xfrm>
              <a:custGeom>
                <a:avLst/>
                <a:gdLst/>
                <a:ahLst/>
                <a:cxnLst>
                  <a:cxn ang="0">
                    <a:pos x="wd2" y="hd2"/>
                  </a:cxn>
                  <a:cxn ang="5400000">
                    <a:pos x="wd2" y="hd2"/>
                  </a:cxn>
                  <a:cxn ang="10800000">
                    <a:pos x="wd2" y="hd2"/>
                  </a:cxn>
                  <a:cxn ang="16200000">
                    <a:pos x="wd2" y="hd2"/>
                  </a:cxn>
                </a:cxnLst>
                <a:rect l="0" t="0" r="r" b="b"/>
                <a:pathLst>
                  <a:path w="21600" h="19957" fill="norm" stroke="1" extrusionOk="0">
                    <a:moveTo>
                      <a:pt x="21600" y="19957"/>
                    </a:moveTo>
                    <a:cubicBezTo>
                      <a:pt x="19409" y="14832"/>
                      <a:pt x="17217" y="11171"/>
                      <a:pt x="15443" y="7143"/>
                    </a:cubicBezTo>
                    <a:cubicBezTo>
                      <a:pt x="10643" y="-545"/>
                      <a:pt x="5217" y="-1643"/>
                      <a:pt x="0" y="201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12"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7561" fill="norm" stroke="1" extrusionOk="0">
                    <a:moveTo>
                      <a:pt x="0" y="4961"/>
                    </a:moveTo>
                    <a:cubicBezTo>
                      <a:pt x="7297" y="-4039"/>
                      <a:pt x="14886" y="-1339"/>
                      <a:pt x="21600" y="17561"/>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214" name="Google Shape;6102;p57"/>
            <p:cNvSpPr/>
            <p:nvPr/>
          </p:nvSpPr>
          <p:spPr>
            <a:xfrm>
              <a:off x="1661369" y="42826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254" y="14040"/>
                    <a:pt x="9105" y="21600"/>
                    <a:pt x="13957" y="21600"/>
                  </a:cubicBezTo>
                  <a:cubicBezTo>
                    <a:pt x="16549" y="21600"/>
                    <a:pt x="19141" y="19440"/>
                    <a:pt x="21600" y="15120"/>
                  </a:cubicBezTo>
                  <a:cubicBezTo>
                    <a:pt x="19141" y="19080"/>
                    <a:pt x="16549" y="21240"/>
                    <a:pt x="13957" y="21240"/>
                  </a:cubicBezTo>
                  <a:cubicBezTo>
                    <a:pt x="9105" y="21240"/>
                    <a:pt x="4254" y="1404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17" name="Google Shape;6103;p57"/>
            <p:cNvGrpSpPr/>
            <p:nvPr/>
          </p:nvGrpSpPr>
          <p:grpSpPr>
            <a:xfrm>
              <a:off x="1770913" y="382032"/>
              <a:ext cx="12701" cy="12701"/>
              <a:chOff x="0" y="0"/>
              <a:chExt cx="12700" cy="12699"/>
            </a:xfrm>
          </p:grpSpPr>
          <p:sp>
            <p:nvSpPr>
              <p:cNvPr id="421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213" fill="norm" stroke="1" extrusionOk="0">
                    <a:moveTo>
                      <a:pt x="21600" y="13642"/>
                    </a:moveTo>
                    <a:cubicBezTo>
                      <a:pt x="16884" y="21600"/>
                      <a:pt x="8966" y="1591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1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213" fill="norm" stroke="1" extrusionOk="0">
                    <a:moveTo>
                      <a:pt x="0" y="0"/>
                    </a:moveTo>
                    <a:cubicBezTo>
                      <a:pt x="8966" y="15916"/>
                      <a:pt x="16884" y="21600"/>
                      <a:pt x="21600" y="1364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218" name="Google Shape;6104;p57"/>
            <p:cNvSpPr/>
            <p:nvPr/>
          </p:nvSpPr>
          <p:spPr>
            <a:xfrm>
              <a:off x="1671375" y="42464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05" y="0"/>
                  </a:moveTo>
                  <a:cubicBezTo>
                    <a:pt x="6458" y="0"/>
                    <a:pt x="2655" y="5515"/>
                    <a:pt x="0" y="10111"/>
                  </a:cubicBezTo>
                  <a:cubicBezTo>
                    <a:pt x="2727" y="5515"/>
                    <a:pt x="6530" y="0"/>
                    <a:pt x="10477" y="0"/>
                  </a:cubicBezTo>
                  <a:cubicBezTo>
                    <a:pt x="14424" y="0"/>
                    <a:pt x="18443" y="5515"/>
                    <a:pt x="21600" y="21600"/>
                  </a:cubicBezTo>
                  <a:cubicBezTo>
                    <a:pt x="18443" y="5515"/>
                    <a:pt x="14424" y="0"/>
                    <a:pt x="10477" y="0"/>
                  </a:cubicBezTo>
                  <a:cubicBezTo>
                    <a:pt x="10477" y="0"/>
                    <a:pt x="10477" y="0"/>
                    <a:pt x="10477" y="0"/>
                  </a:cubicBezTo>
                  <a:cubicBezTo>
                    <a:pt x="10405" y="0"/>
                    <a:pt x="10405" y="0"/>
                    <a:pt x="1040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21" name="Google Shape;6105;p57"/>
            <p:cNvGrpSpPr/>
            <p:nvPr/>
          </p:nvGrpSpPr>
          <p:grpSpPr>
            <a:xfrm>
              <a:off x="1703928" y="395063"/>
              <a:ext cx="12701" cy="12701"/>
              <a:chOff x="0" y="0"/>
              <a:chExt cx="12700" cy="12700"/>
            </a:xfrm>
          </p:grpSpPr>
          <p:sp>
            <p:nvSpPr>
              <p:cNvPr id="421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448" fill="norm" stroke="1" extrusionOk="0">
                    <a:moveTo>
                      <a:pt x="21600" y="548"/>
                    </a:moveTo>
                    <a:cubicBezTo>
                      <a:pt x="14040" y="-2152"/>
                      <a:pt x="6480" y="5273"/>
                      <a:pt x="0" y="1944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20"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9448" fill="norm" stroke="1" extrusionOk="0">
                    <a:moveTo>
                      <a:pt x="0" y="19448"/>
                    </a:moveTo>
                    <a:cubicBezTo>
                      <a:pt x="6480" y="5273"/>
                      <a:pt x="14040" y="-2152"/>
                      <a:pt x="21600" y="548"/>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24" name="Google Shape;6106;p57"/>
            <p:cNvGrpSpPr/>
            <p:nvPr/>
          </p:nvGrpSpPr>
          <p:grpSpPr>
            <a:xfrm>
              <a:off x="1608226" y="433181"/>
              <a:ext cx="12701" cy="12701"/>
              <a:chOff x="0" y="0"/>
              <a:chExt cx="12700" cy="12700"/>
            </a:xfrm>
          </p:grpSpPr>
          <p:sp>
            <p:nvSpPr>
              <p:cNvPr id="422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090" y="3600"/>
                    </a:lnTo>
                    <a:cubicBezTo>
                      <a:pt x="6968" y="10029"/>
                      <a:pt x="14632" y="162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2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632" y="16200"/>
                      <a:pt x="6968" y="10029"/>
                      <a:pt x="2090" y="3600"/>
                    </a:cubicBezTo>
                    <a:lnTo>
                      <a:pt x="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27" name="Google Shape;6108;p57"/>
            <p:cNvGrpSpPr/>
            <p:nvPr/>
          </p:nvGrpSpPr>
          <p:grpSpPr>
            <a:xfrm>
              <a:off x="1675197" y="425771"/>
              <a:ext cx="12701" cy="12701"/>
              <a:chOff x="0" y="0"/>
              <a:chExt cx="12700" cy="12700"/>
            </a:xfrm>
          </p:grpSpPr>
          <p:sp>
            <p:nvSpPr>
              <p:cNvPr id="422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5555" fill="norm" stroke="1" extrusionOk="0">
                    <a:moveTo>
                      <a:pt x="21600" y="0"/>
                    </a:moveTo>
                    <a:cubicBezTo>
                      <a:pt x="11812" y="21600"/>
                      <a:pt x="10575" y="19862"/>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2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5555" fill="norm" stroke="1" extrusionOk="0">
                    <a:moveTo>
                      <a:pt x="0" y="0"/>
                    </a:moveTo>
                    <a:cubicBezTo>
                      <a:pt x="10575" y="19862"/>
                      <a:pt x="11812" y="216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228" name="Google Shape;6109;p57"/>
            <p:cNvSpPr/>
            <p:nvPr/>
          </p:nvSpPr>
          <p:spPr>
            <a:xfrm>
              <a:off x="1845004" y="42691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709" y="7624"/>
                    <a:pt x="8977" y="15247"/>
                    <a:pt x="0" y="21600"/>
                  </a:cubicBezTo>
                  <a:cubicBezTo>
                    <a:pt x="8977" y="15247"/>
                    <a:pt x="15709" y="8168"/>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29" name="Google Shape;6110;p57"/>
            <p:cNvSpPr/>
            <p:nvPr/>
          </p:nvSpPr>
          <p:spPr>
            <a:xfrm>
              <a:off x="1832602" y="407732"/>
              <a:ext cx="12701" cy="134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109" y="5203"/>
                    <a:pt x="13976" y="12855"/>
                    <a:pt x="18968" y="18539"/>
                  </a:cubicBezTo>
                  <a:cubicBezTo>
                    <a:pt x="13976" y="12855"/>
                    <a:pt x="7109" y="5138"/>
                    <a:pt x="0" y="0"/>
                  </a:cubicBezTo>
                  <a:close/>
                  <a:moveTo>
                    <a:pt x="18968" y="18539"/>
                  </a:moveTo>
                  <a:cubicBezTo>
                    <a:pt x="19815" y="19676"/>
                    <a:pt x="20753" y="20682"/>
                    <a:pt x="21600" y="21600"/>
                  </a:cubicBezTo>
                  <a:cubicBezTo>
                    <a:pt x="20753" y="20594"/>
                    <a:pt x="19906" y="19676"/>
                    <a:pt x="18968" y="18539"/>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32" name="Google Shape;6111;p57"/>
            <p:cNvGrpSpPr/>
            <p:nvPr/>
          </p:nvGrpSpPr>
          <p:grpSpPr>
            <a:xfrm>
              <a:off x="1892756" y="438679"/>
              <a:ext cx="12701" cy="12701"/>
              <a:chOff x="0" y="0"/>
              <a:chExt cx="12700" cy="12700"/>
            </a:xfrm>
          </p:grpSpPr>
          <p:sp>
            <p:nvSpPr>
              <p:cNvPr id="423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343" y="12027"/>
                      <a:pt x="11284" y="343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3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1284" y="3436"/>
                      <a:pt x="19343" y="12027"/>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233" name="Google Shape;6112;p57"/>
            <p:cNvSpPr/>
            <p:nvPr/>
          </p:nvSpPr>
          <p:spPr>
            <a:xfrm>
              <a:off x="1893897" y="44060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800"/>
                    <a:pt x="642" y="1600"/>
                    <a:pt x="642" y="2400"/>
                  </a:cubicBezTo>
                  <a:cubicBezTo>
                    <a:pt x="3636" y="9257"/>
                    <a:pt x="10479" y="15657"/>
                    <a:pt x="20103" y="20800"/>
                  </a:cubicBezTo>
                  <a:lnTo>
                    <a:pt x="21600" y="21600"/>
                  </a:lnTo>
                  <a:cubicBezTo>
                    <a:pt x="11976" y="16000"/>
                    <a:pt x="4491" y="9600"/>
                    <a:pt x="642" y="2057"/>
                  </a:cubicBezTo>
                  <a:cubicBezTo>
                    <a:pt x="642" y="1257"/>
                    <a:pt x="0" y="8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36" name="Google Shape;6113;p57"/>
            <p:cNvGrpSpPr/>
            <p:nvPr/>
          </p:nvGrpSpPr>
          <p:grpSpPr>
            <a:xfrm>
              <a:off x="1786309" y="392383"/>
              <a:ext cx="12701" cy="12701"/>
              <a:chOff x="0" y="0"/>
              <a:chExt cx="12700" cy="12700"/>
            </a:xfrm>
          </p:grpSpPr>
          <p:sp>
            <p:nvSpPr>
              <p:cNvPr id="423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365" fill="norm" stroke="1" extrusionOk="0">
                    <a:moveTo>
                      <a:pt x="21600" y="3062"/>
                    </a:moveTo>
                    <a:cubicBezTo>
                      <a:pt x="13824" y="-4235"/>
                      <a:pt x="5184" y="1895"/>
                      <a:pt x="0" y="17365"/>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365" fill="norm" stroke="1" extrusionOk="0">
                    <a:moveTo>
                      <a:pt x="0" y="17365"/>
                    </a:moveTo>
                    <a:cubicBezTo>
                      <a:pt x="5184" y="1895"/>
                      <a:pt x="13824" y="-4235"/>
                      <a:pt x="21600" y="306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237" name="Google Shape;6114;p57"/>
            <p:cNvSpPr/>
            <p:nvPr/>
          </p:nvSpPr>
          <p:spPr>
            <a:xfrm>
              <a:off x="1876620" y="43219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711" y="19059"/>
                    <a:pt x="16431" y="21600"/>
                    <a:pt x="21600" y="21600"/>
                  </a:cubicBezTo>
                  <a:cubicBezTo>
                    <a:pt x="16431" y="21600"/>
                    <a:pt x="6711" y="18696"/>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40" name="Google Shape;6115;p57"/>
            <p:cNvGrpSpPr/>
            <p:nvPr/>
          </p:nvGrpSpPr>
          <p:grpSpPr>
            <a:xfrm>
              <a:off x="1821011" y="395183"/>
              <a:ext cx="12701" cy="12701"/>
              <a:chOff x="0" y="0"/>
              <a:chExt cx="12699" cy="12700"/>
            </a:xfrm>
          </p:grpSpPr>
          <p:sp>
            <p:nvSpPr>
              <p:cNvPr id="4238"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8705" h="21600" fill="norm" stroke="1" extrusionOk="0">
                    <a:moveTo>
                      <a:pt x="581" y="21600"/>
                    </a:moveTo>
                    <a:cubicBezTo>
                      <a:pt x="-2895" y="14019"/>
                      <a:pt x="10015" y="5007"/>
                      <a:pt x="18705"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39"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8705" h="21600" fill="norm" stroke="1" extrusionOk="0">
                    <a:moveTo>
                      <a:pt x="18705" y="0"/>
                    </a:moveTo>
                    <a:cubicBezTo>
                      <a:pt x="10015" y="5007"/>
                      <a:pt x="-2895" y="14019"/>
                      <a:pt x="581"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43" name="Google Shape;6118;p57"/>
            <p:cNvGrpSpPr/>
            <p:nvPr/>
          </p:nvGrpSpPr>
          <p:grpSpPr>
            <a:xfrm>
              <a:off x="1801971" y="399301"/>
              <a:ext cx="12701" cy="12701"/>
              <a:chOff x="0" y="0"/>
              <a:chExt cx="12700" cy="12700"/>
            </a:xfrm>
          </p:grpSpPr>
          <p:sp>
            <p:nvSpPr>
              <p:cNvPr id="4241" name="Линия"/>
              <p:cNvSpPr/>
              <p:nvPr/>
            </p:nvSpPr>
            <p:spPr>
              <a:xfrm>
                <a:off x="0" y="0"/>
                <a:ext cx="12701" cy="12701"/>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21600" y="0"/>
                    </a:moveTo>
                    <a:cubicBezTo>
                      <a:pt x="14727" y="21600"/>
                      <a:pt x="6873" y="216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42" name="Линия"/>
              <p:cNvSpPr/>
              <p:nvPr/>
            </p:nvSpPr>
            <p:spPr>
              <a:xfrm>
                <a:off x="0" y="0"/>
                <a:ext cx="12701" cy="12701"/>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0"/>
                    </a:moveTo>
                    <a:cubicBezTo>
                      <a:pt x="6873" y="21600"/>
                      <a:pt x="14727" y="216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46" name="Google Shape;6119;p57"/>
            <p:cNvGrpSpPr/>
            <p:nvPr/>
          </p:nvGrpSpPr>
          <p:grpSpPr>
            <a:xfrm>
              <a:off x="1811258" y="394756"/>
              <a:ext cx="12701" cy="12701"/>
              <a:chOff x="0" y="0"/>
              <a:chExt cx="12700" cy="12700"/>
            </a:xfrm>
          </p:grpSpPr>
          <p:sp>
            <p:nvSpPr>
              <p:cNvPr id="424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007" y="18688"/>
                      <a:pt x="14657" y="8858"/>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4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57" y="8858"/>
                      <a:pt x="7007" y="18688"/>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49" name="Google Shape;6120;p57"/>
            <p:cNvGrpSpPr/>
            <p:nvPr/>
          </p:nvGrpSpPr>
          <p:grpSpPr>
            <a:xfrm>
              <a:off x="1610460" y="470905"/>
              <a:ext cx="12701" cy="12701"/>
              <a:chOff x="0" y="0"/>
              <a:chExt cx="12700" cy="12699"/>
            </a:xfrm>
          </p:grpSpPr>
          <p:sp>
            <p:nvSpPr>
              <p:cNvPr id="424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480" y="6720"/>
                      <a:pt x="14040" y="1344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4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040" y="13440"/>
                      <a:pt x="6480" y="672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52" name="Google Shape;6121;p57"/>
            <p:cNvGrpSpPr/>
            <p:nvPr/>
          </p:nvGrpSpPr>
          <p:grpSpPr>
            <a:xfrm>
              <a:off x="1599999" y="457611"/>
              <a:ext cx="12701" cy="12701"/>
              <a:chOff x="0" y="0"/>
              <a:chExt cx="12699" cy="12700"/>
            </a:xfrm>
          </p:grpSpPr>
          <p:sp>
            <p:nvSpPr>
              <p:cNvPr id="425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8092" fill="norm" stroke="1" extrusionOk="0">
                    <a:moveTo>
                      <a:pt x="0" y="18092"/>
                    </a:moveTo>
                    <a:cubicBezTo>
                      <a:pt x="7052" y="812"/>
                      <a:pt x="14326" y="-3508"/>
                      <a:pt x="21600" y="2663"/>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5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8092" fill="norm" stroke="1" extrusionOk="0">
                    <a:moveTo>
                      <a:pt x="21600" y="2663"/>
                    </a:moveTo>
                    <a:cubicBezTo>
                      <a:pt x="14326" y="-3508"/>
                      <a:pt x="7052" y="812"/>
                      <a:pt x="0" y="1809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55" name="Google Shape;6122;p57"/>
            <p:cNvGrpSpPr/>
            <p:nvPr/>
          </p:nvGrpSpPr>
          <p:grpSpPr>
            <a:xfrm>
              <a:off x="1597025" y="457769"/>
              <a:ext cx="12701" cy="12701"/>
              <a:chOff x="0" y="0"/>
              <a:chExt cx="12700" cy="12700"/>
            </a:xfrm>
          </p:grpSpPr>
          <p:sp>
            <p:nvSpPr>
              <p:cNvPr id="4253"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6602" fill="norm" stroke="1" extrusionOk="0">
                    <a:moveTo>
                      <a:pt x="0" y="0"/>
                    </a:moveTo>
                    <a:cubicBezTo>
                      <a:pt x="6171" y="17723"/>
                      <a:pt x="14400" y="21600"/>
                      <a:pt x="21600" y="9969"/>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54"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6602" fill="norm" stroke="1" extrusionOk="0">
                    <a:moveTo>
                      <a:pt x="21600" y="9969"/>
                    </a:moveTo>
                    <a:cubicBezTo>
                      <a:pt x="14400" y="21600"/>
                      <a:pt x="6171" y="1772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58" name="Google Shape;6123;p57"/>
            <p:cNvGrpSpPr/>
            <p:nvPr/>
          </p:nvGrpSpPr>
          <p:grpSpPr>
            <a:xfrm>
              <a:off x="1699983" y="411008"/>
              <a:ext cx="12701" cy="12701"/>
              <a:chOff x="0" y="0"/>
              <a:chExt cx="12700" cy="12700"/>
            </a:xfrm>
          </p:grpSpPr>
          <p:sp>
            <p:nvSpPr>
              <p:cNvPr id="425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9257" y="14938"/>
                      <a:pt x="3086" y="746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5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086" y="7469"/>
                      <a:pt x="9257" y="14938"/>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61" name="Google Shape;6124;p57"/>
            <p:cNvGrpSpPr/>
            <p:nvPr/>
          </p:nvGrpSpPr>
          <p:grpSpPr>
            <a:xfrm>
              <a:off x="1605851" y="460994"/>
              <a:ext cx="12701" cy="12701"/>
              <a:chOff x="0" y="0"/>
              <a:chExt cx="12700" cy="12699"/>
            </a:xfrm>
          </p:grpSpPr>
          <p:sp>
            <p:nvSpPr>
              <p:cNvPr id="425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745" y="14632"/>
                      <a:pt x="6415" y="726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6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415" y="7266"/>
                      <a:pt x="13745" y="1463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64" name="Google Shape;6125;p57"/>
            <p:cNvGrpSpPr/>
            <p:nvPr/>
          </p:nvGrpSpPr>
          <p:grpSpPr>
            <a:xfrm>
              <a:off x="1678762" y="424554"/>
              <a:ext cx="12701" cy="12701"/>
              <a:chOff x="0" y="0"/>
              <a:chExt cx="12700" cy="12700"/>
            </a:xfrm>
          </p:grpSpPr>
          <p:sp>
            <p:nvSpPr>
              <p:cNvPr id="426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503" fill="norm" stroke="1" extrusionOk="0">
                    <a:moveTo>
                      <a:pt x="0" y="20503"/>
                    </a:moveTo>
                    <a:cubicBezTo>
                      <a:pt x="5708" y="6279"/>
                      <a:pt x="13622" y="-1097"/>
                      <a:pt x="21600" y="13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63"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0503" fill="norm" stroke="1" extrusionOk="0">
                    <a:moveTo>
                      <a:pt x="21600" y="132"/>
                    </a:moveTo>
                    <a:cubicBezTo>
                      <a:pt x="13622" y="-1097"/>
                      <a:pt x="5708" y="6279"/>
                      <a:pt x="0" y="20503"/>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67" name="Google Shape;6126;p57"/>
            <p:cNvGrpSpPr/>
            <p:nvPr/>
          </p:nvGrpSpPr>
          <p:grpSpPr>
            <a:xfrm>
              <a:off x="1630188" y="419685"/>
              <a:ext cx="12701" cy="12701"/>
              <a:chOff x="0" y="0"/>
              <a:chExt cx="12700" cy="12700"/>
            </a:xfrm>
          </p:grpSpPr>
          <p:sp>
            <p:nvSpPr>
              <p:cNvPr id="4265"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873" y="9257"/>
                      <a:pt x="13745" y="16457"/>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66"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745" y="16457"/>
                      <a:pt x="6873" y="925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70" name="Google Shape;6127;p57"/>
            <p:cNvGrpSpPr/>
            <p:nvPr/>
          </p:nvGrpSpPr>
          <p:grpSpPr>
            <a:xfrm>
              <a:off x="1694953" y="416717"/>
              <a:ext cx="12701" cy="12701"/>
              <a:chOff x="0" y="0"/>
              <a:chExt cx="12700" cy="12699"/>
            </a:xfrm>
          </p:grpSpPr>
          <p:sp>
            <p:nvSpPr>
              <p:cNvPr id="426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13912"/>
                      <a:pt x="4629" y="7688"/>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6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4629" y="7688"/>
                      <a:pt x="0" y="13912"/>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73" name="Google Shape;6128;p57"/>
            <p:cNvGrpSpPr/>
            <p:nvPr/>
          </p:nvGrpSpPr>
          <p:grpSpPr>
            <a:xfrm>
              <a:off x="1780267" y="394026"/>
              <a:ext cx="12701" cy="12701"/>
              <a:chOff x="0" y="0"/>
              <a:chExt cx="12700" cy="12700"/>
            </a:xfrm>
          </p:grpSpPr>
          <p:sp>
            <p:nvSpPr>
              <p:cNvPr id="4271"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9414" fill="norm" stroke="1" extrusionOk="0">
                    <a:moveTo>
                      <a:pt x="21600" y="18144"/>
                    </a:moveTo>
                    <a:cubicBezTo>
                      <a:pt x="14242" y="21600"/>
                      <a:pt x="7596" y="18144"/>
                      <a:pt x="1662" y="6048"/>
                    </a:cubicBezTo>
                    <a:lnTo>
                      <a:pt x="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72"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19414" fill="norm" stroke="1" extrusionOk="0">
                    <a:moveTo>
                      <a:pt x="0" y="0"/>
                    </a:moveTo>
                    <a:lnTo>
                      <a:pt x="1662" y="6048"/>
                    </a:lnTo>
                    <a:cubicBezTo>
                      <a:pt x="7596" y="18144"/>
                      <a:pt x="14242" y="21600"/>
                      <a:pt x="21600" y="18144"/>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274" name="Google Shape;6130;p57"/>
            <p:cNvSpPr/>
            <p:nvPr/>
          </p:nvSpPr>
          <p:spPr>
            <a:xfrm>
              <a:off x="1601220" y="43113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318" y="0"/>
                  </a:moveTo>
                  <a:cubicBezTo>
                    <a:pt x="4849" y="0"/>
                    <a:pt x="2292" y="1862"/>
                    <a:pt x="0" y="5959"/>
                  </a:cubicBezTo>
                  <a:cubicBezTo>
                    <a:pt x="2380" y="1862"/>
                    <a:pt x="4937" y="0"/>
                    <a:pt x="7406" y="0"/>
                  </a:cubicBezTo>
                  <a:cubicBezTo>
                    <a:pt x="12431" y="0"/>
                    <a:pt x="17456" y="7821"/>
                    <a:pt x="21600" y="21600"/>
                  </a:cubicBezTo>
                  <a:cubicBezTo>
                    <a:pt x="17456" y="7821"/>
                    <a:pt x="12519" y="0"/>
                    <a:pt x="7494" y="0"/>
                  </a:cubicBezTo>
                  <a:cubicBezTo>
                    <a:pt x="7494" y="0"/>
                    <a:pt x="7406" y="0"/>
                    <a:pt x="7406" y="0"/>
                  </a:cubicBezTo>
                  <a:cubicBezTo>
                    <a:pt x="7406" y="0"/>
                    <a:pt x="7406" y="0"/>
                    <a:pt x="731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77" name="Google Shape;6131;p57"/>
            <p:cNvGrpSpPr/>
            <p:nvPr/>
          </p:nvGrpSpPr>
          <p:grpSpPr>
            <a:xfrm>
              <a:off x="1805059" y="398015"/>
              <a:ext cx="12701" cy="12701"/>
              <a:chOff x="0" y="0"/>
              <a:chExt cx="12700" cy="12700"/>
            </a:xfrm>
          </p:grpSpPr>
          <p:sp>
            <p:nvSpPr>
              <p:cNvPr id="4275"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697" y="14657"/>
                      <a:pt x="14648" y="655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76"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48" y="6557"/>
                      <a:pt x="7697" y="14657"/>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80" name="Google Shape;6132;p57"/>
            <p:cNvGrpSpPr/>
            <p:nvPr/>
          </p:nvGrpSpPr>
          <p:grpSpPr>
            <a:xfrm>
              <a:off x="1702719" y="411443"/>
              <a:ext cx="12701" cy="1717"/>
              <a:chOff x="0" y="0"/>
              <a:chExt cx="12700" cy="1716"/>
            </a:xfrm>
          </p:grpSpPr>
          <p:sp>
            <p:nvSpPr>
              <p:cNvPr id="4278" name="Линия"/>
              <p:cNvSpPr/>
              <p:nvPr/>
            </p:nvSpPr>
            <p:spPr>
              <a:xfrm flipV="1">
                <a:off x="0" y="0"/>
                <a:ext cx="12701" cy="1717"/>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279" name="Линия"/>
              <p:cNvSpPr/>
              <p:nvPr/>
            </p:nvSpPr>
            <p:spPr>
              <a:xfrm flipH="1">
                <a:off x="-1" y="0"/>
                <a:ext cx="12702" cy="1717"/>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281" name="Google Shape;6135;p57"/>
            <p:cNvSpPr/>
            <p:nvPr/>
          </p:nvSpPr>
          <p:spPr>
            <a:xfrm>
              <a:off x="1346509" y="811283"/>
              <a:ext cx="134283" cy="138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84" y="0"/>
                  </a:moveTo>
                  <a:cubicBezTo>
                    <a:pt x="15338" y="0"/>
                    <a:pt x="15297" y="4"/>
                    <a:pt x="15262" y="17"/>
                  </a:cubicBezTo>
                  <a:cubicBezTo>
                    <a:pt x="15225" y="23"/>
                    <a:pt x="15194" y="46"/>
                    <a:pt x="15179" y="82"/>
                  </a:cubicBezTo>
                  <a:cubicBezTo>
                    <a:pt x="15050" y="330"/>
                    <a:pt x="14899" y="393"/>
                    <a:pt x="14744" y="393"/>
                  </a:cubicBezTo>
                  <a:cubicBezTo>
                    <a:pt x="14657" y="393"/>
                    <a:pt x="14570" y="374"/>
                    <a:pt x="14482" y="357"/>
                  </a:cubicBezTo>
                  <a:cubicBezTo>
                    <a:pt x="14351" y="327"/>
                    <a:pt x="14222" y="304"/>
                    <a:pt x="14085" y="304"/>
                  </a:cubicBezTo>
                  <a:cubicBezTo>
                    <a:pt x="13611" y="304"/>
                    <a:pt x="13183" y="511"/>
                    <a:pt x="12899" y="644"/>
                  </a:cubicBezTo>
                  <a:cubicBezTo>
                    <a:pt x="12811" y="685"/>
                    <a:pt x="12720" y="699"/>
                    <a:pt x="12626" y="699"/>
                  </a:cubicBezTo>
                  <a:cubicBezTo>
                    <a:pt x="12512" y="699"/>
                    <a:pt x="12399" y="676"/>
                    <a:pt x="12287" y="653"/>
                  </a:cubicBezTo>
                  <a:cubicBezTo>
                    <a:pt x="12202" y="638"/>
                    <a:pt x="12110" y="619"/>
                    <a:pt x="12043" y="619"/>
                  </a:cubicBezTo>
                  <a:cubicBezTo>
                    <a:pt x="12006" y="619"/>
                    <a:pt x="11977" y="625"/>
                    <a:pt x="11960" y="638"/>
                  </a:cubicBezTo>
                  <a:cubicBezTo>
                    <a:pt x="11837" y="712"/>
                    <a:pt x="11706" y="1096"/>
                    <a:pt x="11645" y="1333"/>
                  </a:cubicBezTo>
                  <a:lnTo>
                    <a:pt x="11615" y="1466"/>
                  </a:lnTo>
                  <a:lnTo>
                    <a:pt x="9138" y="1008"/>
                  </a:lnTo>
                  <a:lnTo>
                    <a:pt x="9107" y="955"/>
                  </a:lnTo>
                  <a:cubicBezTo>
                    <a:pt x="8992" y="792"/>
                    <a:pt x="8625" y="378"/>
                    <a:pt x="8267" y="378"/>
                  </a:cubicBezTo>
                  <a:cubicBezTo>
                    <a:pt x="7952" y="378"/>
                    <a:pt x="7432" y="875"/>
                    <a:pt x="7157" y="1206"/>
                  </a:cubicBezTo>
                  <a:lnTo>
                    <a:pt x="7157" y="1925"/>
                  </a:lnTo>
                  <a:cubicBezTo>
                    <a:pt x="7157" y="1939"/>
                    <a:pt x="7166" y="1954"/>
                    <a:pt x="7166" y="1969"/>
                  </a:cubicBezTo>
                  <a:cubicBezTo>
                    <a:pt x="7166" y="1990"/>
                    <a:pt x="7166" y="1999"/>
                    <a:pt x="7172" y="2013"/>
                  </a:cubicBezTo>
                  <a:cubicBezTo>
                    <a:pt x="7181" y="2028"/>
                    <a:pt x="7172" y="2049"/>
                    <a:pt x="7181" y="2064"/>
                  </a:cubicBezTo>
                  <a:cubicBezTo>
                    <a:pt x="7181" y="2087"/>
                    <a:pt x="7181" y="2094"/>
                    <a:pt x="7181" y="2108"/>
                  </a:cubicBezTo>
                  <a:lnTo>
                    <a:pt x="7181" y="2478"/>
                  </a:lnTo>
                  <a:cubicBezTo>
                    <a:pt x="7181" y="2493"/>
                    <a:pt x="7181" y="2508"/>
                    <a:pt x="7172" y="2523"/>
                  </a:cubicBezTo>
                  <a:cubicBezTo>
                    <a:pt x="7166" y="2537"/>
                    <a:pt x="7172" y="2552"/>
                    <a:pt x="7166" y="2567"/>
                  </a:cubicBezTo>
                  <a:cubicBezTo>
                    <a:pt x="7166" y="2582"/>
                    <a:pt x="7166" y="2596"/>
                    <a:pt x="7166" y="2611"/>
                  </a:cubicBezTo>
                  <a:cubicBezTo>
                    <a:pt x="7157" y="2626"/>
                    <a:pt x="7166" y="2641"/>
                    <a:pt x="7157" y="2656"/>
                  </a:cubicBezTo>
                  <a:cubicBezTo>
                    <a:pt x="7150" y="2670"/>
                    <a:pt x="7150" y="2679"/>
                    <a:pt x="7150" y="2694"/>
                  </a:cubicBezTo>
                  <a:cubicBezTo>
                    <a:pt x="7142" y="2708"/>
                    <a:pt x="7142" y="2723"/>
                    <a:pt x="7135" y="2738"/>
                  </a:cubicBezTo>
                  <a:cubicBezTo>
                    <a:pt x="7135" y="2753"/>
                    <a:pt x="7135" y="2759"/>
                    <a:pt x="7126" y="2774"/>
                  </a:cubicBezTo>
                  <a:cubicBezTo>
                    <a:pt x="7126" y="2782"/>
                    <a:pt x="7120" y="2804"/>
                    <a:pt x="7120" y="2818"/>
                  </a:cubicBezTo>
                  <a:lnTo>
                    <a:pt x="7111" y="2848"/>
                  </a:lnTo>
                  <a:cubicBezTo>
                    <a:pt x="7111" y="2863"/>
                    <a:pt x="7096" y="2877"/>
                    <a:pt x="7096" y="2892"/>
                  </a:cubicBezTo>
                  <a:lnTo>
                    <a:pt x="7089" y="2922"/>
                  </a:lnTo>
                  <a:cubicBezTo>
                    <a:pt x="7081" y="2937"/>
                    <a:pt x="7074" y="2951"/>
                    <a:pt x="7074" y="2966"/>
                  </a:cubicBezTo>
                  <a:lnTo>
                    <a:pt x="7065" y="2989"/>
                  </a:lnTo>
                  <a:cubicBezTo>
                    <a:pt x="7059" y="3004"/>
                    <a:pt x="7050" y="3019"/>
                    <a:pt x="7043" y="3034"/>
                  </a:cubicBezTo>
                  <a:lnTo>
                    <a:pt x="7035" y="3055"/>
                  </a:lnTo>
                  <a:lnTo>
                    <a:pt x="7019" y="3093"/>
                  </a:lnTo>
                  <a:lnTo>
                    <a:pt x="7004" y="3114"/>
                  </a:lnTo>
                  <a:lnTo>
                    <a:pt x="6989" y="3152"/>
                  </a:lnTo>
                  <a:cubicBezTo>
                    <a:pt x="6982" y="3173"/>
                    <a:pt x="6967" y="3188"/>
                    <a:pt x="6958" y="3203"/>
                  </a:cubicBezTo>
                  <a:cubicBezTo>
                    <a:pt x="6912" y="3277"/>
                    <a:pt x="6867" y="3336"/>
                    <a:pt x="6829" y="3404"/>
                  </a:cubicBezTo>
                  <a:cubicBezTo>
                    <a:pt x="6661" y="3640"/>
                    <a:pt x="6539" y="3818"/>
                    <a:pt x="6539" y="4350"/>
                  </a:cubicBezTo>
                  <a:cubicBezTo>
                    <a:pt x="6539" y="4758"/>
                    <a:pt x="6286" y="5261"/>
                    <a:pt x="6050" y="5749"/>
                  </a:cubicBezTo>
                  <a:cubicBezTo>
                    <a:pt x="5858" y="6139"/>
                    <a:pt x="5652" y="6539"/>
                    <a:pt x="5652" y="6775"/>
                  </a:cubicBezTo>
                  <a:cubicBezTo>
                    <a:pt x="5652" y="7160"/>
                    <a:pt x="5307" y="7435"/>
                    <a:pt x="4993" y="7677"/>
                  </a:cubicBezTo>
                  <a:cubicBezTo>
                    <a:pt x="4825" y="7804"/>
                    <a:pt x="4619" y="7967"/>
                    <a:pt x="4619" y="8062"/>
                  </a:cubicBezTo>
                  <a:cubicBezTo>
                    <a:pt x="4619" y="8210"/>
                    <a:pt x="4610" y="8432"/>
                    <a:pt x="4595" y="8677"/>
                  </a:cubicBezTo>
                  <a:cubicBezTo>
                    <a:pt x="4573" y="9055"/>
                    <a:pt x="4543" y="9528"/>
                    <a:pt x="4543" y="9987"/>
                  </a:cubicBezTo>
                  <a:cubicBezTo>
                    <a:pt x="4543" y="10415"/>
                    <a:pt x="4412" y="10534"/>
                    <a:pt x="4206" y="10578"/>
                  </a:cubicBezTo>
                  <a:cubicBezTo>
                    <a:pt x="4145" y="10599"/>
                    <a:pt x="4106" y="10608"/>
                    <a:pt x="4106" y="10844"/>
                  </a:cubicBezTo>
                  <a:cubicBezTo>
                    <a:pt x="4106" y="11354"/>
                    <a:pt x="3901" y="11421"/>
                    <a:pt x="3656" y="11451"/>
                  </a:cubicBezTo>
                  <a:cubicBezTo>
                    <a:pt x="3534" y="11457"/>
                    <a:pt x="3411" y="11501"/>
                    <a:pt x="3326" y="11584"/>
                  </a:cubicBezTo>
                  <a:cubicBezTo>
                    <a:pt x="3088" y="11814"/>
                    <a:pt x="2938" y="11935"/>
                    <a:pt x="2809" y="11935"/>
                  </a:cubicBezTo>
                  <a:cubicBezTo>
                    <a:pt x="2778" y="11935"/>
                    <a:pt x="2750" y="11928"/>
                    <a:pt x="2723" y="11915"/>
                  </a:cubicBezTo>
                  <a:cubicBezTo>
                    <a:pt x="2562" y="11856"/>
                    <a:pt x="2562" y="11649"/>
                    <a:pt x="2562" y="11561"/>
                  </a:cubicBezTo>
                  <a:cubicBezTo>
                    <a:pt x="2571" y="11501"/>
                    <a:pt x="2531" y="11442"/>
                    <a:pt x="2470" y="11421"/>
                  </a:cubicBezTo>
                  <a:cubicBezTo>
                    <a:pt x="2433" y="11404"/>
                    <a:pt x="2387" y="11396"/>
                    <a:pt x="2335" y="11396"/>
                  </a:cubicBezTo>
                  <a:cubicBezTo>
                    <a:pt x="2195" y="11396"/>
                    <a:pt x="2011" y="11455"/>
                    <a:pt x="1837" y="11599"/>
                  </a:cubicBezTo>
                  <a:cubicBezTo>
                    <a:pt x="1664" y="11738"/>
                    <a:pt x="1520" y="11785"/>
                    <a:pt x="1398" y="11785"/>
                  </a:cubicBezTo>
                  <a:cubicBezTo>
                    <a:pt x="1230" y="11785"/>
                    <a:pt x="1107" y="11692"/>
                    <a:pt x="1018" y="11628"/>
                  </a:cubicBezTo>
                  <a:cubicBezTo>
                    <a:pt x="981" y="11599"/>
                    <a:pt x="941" y="11575"/>
                    <a:pt x="904" y="11554"/>
                  </a:cubicBezTo>
                  <a:lnTo>
                    <a:pt x="850" y="11554"/>
                  </a:lnTo>
                  <a:lnTo>
                    <a:pt x="828" y="11561"/>
                  </a:lnTo>
                  <a:lnTo>
                    <a:pt x="812" y="11569"/>
                  </a:lnTo>
                  <a:lnTo>
                    <a:pt x="795" y="11575"/>
                  </a:lnTo>
                  <a:lnTo>
                    <a:pt x="773" y="11584"/>
                  </a:lnTo>
                  <a:lnTo>
                    <a:pt x="758" y="11590"/>
                  </a:lnTo>
                  <a:lnTo>
                    <a:pt x="734" y="11599"/>
                  </a:lnTo>
                  <a:lnTo>
                    <a:pt x="712" y="11613"/>
                  </a:lnTo>
                  <a:lnTo>
                    <a:pt x="681" y="11620"/>
                  </a:lnTo>
                  <a:lnTo>
                    <a:pt x="657" y="11635"/>
                  </a:lnTo>
                  <a:lnTo>
                    <a:pt x="596" y="11664"/>
                  </a:lnTo>
                  <a:lnTo>
                    <a:pt x="574" y="11679"/>
                  </a:lnTo>
                  <a:lnTo>
                    <a:pt x="535" y="11694"/>
                  </a:lnTo>
                  <a:lnTo>
                    <a:pt x="505" y="11717"/>
                  </a:lnTo>
                  <a:lnTo>
                    <a:pt x="467" y="11732"/>
                  </a:lnTo>
                  <a:lnTo>
                    <a:pt x="437" y="11753"/>
                  </a:lnTo>
                  <a:lnTo>
                    <a:pt x="397" y="11776"/>
                  </a:lnTo>
                  <a:lnTo>
                    <a:pt x="360" y="11797"/>
                  </a:lnTo>
                  <a:lnTo>
                    <a:pt x="314" y="11827"/>
                  </a:lnTo>
                  <a:lnTo>
                    <a:pt x="275" y="11850"/>
                  </a:lnTo>
                  <a:lnTo>
                    <a:pt x="229" y="11880"/>
                  </a:lnTo>
                  <a:lnTo>
                    <a:pt x="192" y="11901"/>
                  </a:lnTo>
                  <a:lnTo>
                    <a:pt x="138" y="11930"/>
                  </a:lnTo>
                  <a:lnTo>
                    <a:pt x="100" y="11960"/>
                  </a:lnTo>
                  <a:lnTo>
                    <a:pt x="31" y="12004"/>
                  </a:lnTo>
                  <a:lnTo>
                    <a:pt x="0" y="12019"/>
                  </a:lnTo>
                  <a:cubicBezTo>
                    <a:pt x="162" y="12382"/>
                    <a:pt x="284" y="12752"/>
                    <a:pt x="367" y="13137"/>
                  </a:cubicBezTo>
                  <a:lnTo>
                    <a:pt x="376" y="13130"/>
                  </a:lnTo>
                  <a:lnTo>
                    <a:pt x="474" y="13069"/>
                  </a:lnTo>
                  <a:lnTo>
                    <a:pt x="566" y="13018"/>
                  </a:lnTo>
                  <a:lnTo>
                    <a:pt x="581" y="13004"/>
                  </a:lnTo>
                  <a:lnTo>
                    <a:pt x="657" y="12965"/>
                  </a:lnTo>
                  <a:lnTo>
                    <a:pt x="673" y="12959"/>
                  </a:lnTo>
                  <a:lnTo>
                    <a:pt x="734" y="12930"/>
                  </a:lnTo>
                  <a:lnTo>
                    <a:pt x="743" y="12930"/>
                  </a:lnTo>
                  <a:lnTo>
                    <a:pt x="788" y="12915"/>
                  </a:lnTo>
                  <a:lnTo>
                    <a:pt x="795" y="12915"/>
                  </a:lnTo>
                  <a:lnTo>
                    <a:pt x="843" y="12900"/>
                  </a:lnTo>
                  <a:lnTo>
                    <a:pt x="850" y="12900"/>
                  </a:lnTo>
                  <a:lnTo>
                    <a:pt x="889" y="12885"/>
                  </a:lnTo>
                  <a:lnTo>
                    <a:pt x="926" y="12885"/>
                  </a:lnTo>
                  <a:cubicBezTo>
                    <a:pt x="1053" y="12866"/>
                    <a:pt x="1511" y="12860"/>
                    <a:pt x="2073" y="12860"/>
                  </a:cubicBezTo>
                  <a:cubicBezTo>
                    <a:pt x="3193" y="12860"/>
                    <a:pt x="4722" y="12885"/>
                    <a:pt x="4818" y="12885"/>
                  </a:cubicBezTo>
                  <a:lnTo>
                    <a:pt x="4894" y="12885"/>
                  </a:lnTo>
                  <a:lnTo>
                    <a:pt x="4932" y="12944"/>
                  </a:lnTo>
                  <a:cubicBezTo>
                    <a:pt x="4947" y="12974"/>
                    <a:pt x="5283" y="13515"/>
                    <a:pt x="5161" y="14024"/>
                  </a:cubicBezTo>
                  <a:cubicBezTo>
                    <a:pt x="5124" y="14195"/>
                    <a:pt x="5139" y="14201"/>
                    <a:pt x="5237" y="14284"/>
                  </a:cubicBezTo>
                  <a:cubicBezTo>
                    <a:pt x="5423" y="14423"/>
                    <a:pt x="5552" y="14609"/>
                    <a:pt x="5637" y="14808"/>
                  </a:cubicBezTo>
                  <a:cubicBezTo>
                    <a:pt x="5847" y="15304"/>
                    <a:pt x="5997" y="15488"/>
                    <a:pt x="6246" y="15488"/>
                  </a:cubicBezTo>
                  <a:cubicBezTo>
                    <a:pt x="6312" y="15488"/>
                    <a:pt x="6386" y="15475"/>
                    <a:pt x="6469" y="15452"/>
                  </a:cubicBezTo>
                  <a:cubicBezTo>
                    <a:pt x="6884" y="15330"/>
                    <a:pt x="7415" y="15224"/>
                    <a:pt x="7736" y="15224"/>
                  </a:cubicBezTo>
                  <a:cubicBezTo>
                    <a:pt x="7782" y="15224"/>
                    <a:pt x="7825" y="15226"/>
                    <a:pt x="7860" y="15230"/>
                  </a:cubicBezTo>
                  <a:cubicBezTo>
                    <a:pt x="7891" y="15142"/>
                    <a:pt x="7915" y="15053"/>
                    <a:pt x="7937" y="14956"/>
                  </a:cubicBezTo>
                  <a:cubicBezTo>
                    <a:pt x="7998" y="14668"/>
                    <a:pt x="8068" y="14335"/>
                    <a:pt x="8297" y="14225"/>
                  </a:cubicBezTo>
                  <a:cubicBezTo>
                    <a:pt x="8428" y="14161"/>
                    <a:pt x="8596" y="14140"/>
                    <a:pt x="8760" y="14140"/>
                  </a:cubicBezTo>
                  <a:cubicBezTo>
                    <a:pt x="9042" y="14140"/>
                    <a:pt x="9308" y="14201"/>
                    <a:pt x="9352" y="14216"/>
                  </a:cubicBezTo>
                  <a:lnTo>
                    <a:pt x="9435" y="14239"/>
                  </a:lnTo>
                  <a:lnTo>
                    <a:pt x="9459" y="14320"/>
                  </a:lnTo>
                  <a:cubicBezTo>
                    <a:pt x="9459" y="14320"/>
                    <a:pt x="9511" y="14468"/>
                    <a:pt x="9896" y="14468"/>
                  </a:cubicBezTo>
                  <a:cubicBezTo>
                    <a:pt x="10033" y="14468"/>
                    <a:pt x="10171" y="14453"/>
                    <a:pt x="10300" y="14432"/>
                  </a:cubicBezTo>
                  <a:cubicBezTo>
                    <a:pt x="10378" y="14421"/>
                    <a:pt x="10451" y="14411"/>
                    <a:pt x="10516" y="14411"/>
                  </a:cubicBezTo>
                  <a:cubicBezTo>
                    <a:pt x="10599" y="14411"/>
                    <a:pt x="10669" y="14425"/>
                    <a:pt x="10728" y="14476"/>
                  </a:cubicBezTo>
                  <a:cubicBezTo>
                    <a:pt x="10804" y="14550"/>
                    <a:pt x="10844" y="14654"/>
                    <a:pt x="10835" y="14757"/>
                  </a:cubicBezTo>
                  <a:cubicBezTo>
                    <a:pt x="10835" y="15163"/>
                    <a:pt x="10905" y="15482"/>
                    <a:pt x="11003" y="15585"/>
                  </a:cubicBezTo>
                  <a:cubicBezTo>
                    <a:pt x="11125" y="15704"/>
                    <a:pt x="11073" y="15925"/>
                    <a:pt x="10957" y="16390"/>
                  </a:cubicBezTo>
                  <a:cubicBezTo>
                    <a:pt x="10896" y="16627"/>
                    <a:pt x="10767" y="17130"/>
                    <a:pt x="10835" y="17212"/>
                  </a:cubicBezTo>
                  <a:cubicBezTo>
                    <a:pt x="11088" y="17411"/>
                    <a:pt x="11538" y="17922"/>
                    <a:pt x="11470" y="18270"/>
                  </a:cubicBezTo>
                  <a:cubicBezTo>
                    <a:pt x="11462" y="18300"/>
                    <a:pt x="11455" y="18330"/>
                    <a:pt x="11446" y="18365"/>
                  </a:cubicBezTo>
                  <a:cubicBezTo>
                    <a:pt x="11370" y="18735"/>
                    <a:pt x="11339" y="18957"/>
                    <a:pt x="11379" y="19031"/>
                  </a:cubicBezTo>
                  <a:cubicBezTo>
                    <a:pt x="11409" y="19010"/>
                    <a:pt x="11440" y="18987"/>
                    <a:pt x="11462" y="18957"/>
                  </a:cubicBezTo>
                  <a:cubicBezTo>
                    <a:pt x="11584" y="18809"/>
                    <a:pt x="11768" y="18729"/>
                    <a:pt x="11966" y="18720"/>
                  </a:cubicBezTo>
                  <a:lnTo>
                    <a:pt x="12189" y="18720"/>
                  </a:lnTo>
                  <a:cubicBezTo>
                    <a:pt x="12259" y="18723"/>
                    <a:pt x="12329" y="18725"/>
                    <a:pt x="12394" y="18725"/>
                  </a:cubicBezTo>
                  <a:cubicBezTo>
                    <a:pt x="12589" y="18725"/>
                    <a:pt x="12770" y="18708"/>
                    <a:pt x="12969" y="18632"/>
                  </a:cubicBezTo>
                  <a:cubicBezTo>
                    <a:pt x="13026" y="18604"/>
                    <a:pt x="13091" y="18589"/>
                    <a:pt x="13154" y="18589"/>
                  </a:cubicBezTo>
                  <a:cubicBezTo>
                    <a:pt x="13176" y="18589"/>
                    <a:pt x="13198" y="18592"/>
                    <a:pt x="13220" y="18596"/>
                  </a:cubicBezTo>
                  <a:lnTo>
                    <a:pt x="13220" y="18558"/>
                  </a:lnTo>
                  <a:lnTo>
                    <a:pt x="13419" y="18661"/>
                  </a:lnTo>
                  <a:lnTo>
                    <a:pt x="13519" y="18706"/>
                  </a:lnTo>
                  <a:lnTo>
                    <a:pt x="13519" y="18714"/>
                  </a:lnTo>
                  <a:cubicBezTo>
                    <a:pt x="13626" y="18788"/>
                    <a:pt x="13718" y="18883"/>
                    <a:pt x="13794" y="18995"/>
                  </a:cubicBezTo>
                  <a:lnTo>
                    <a:pt x="13801" y="19016"/>
                  </a:lnTo>
                  <a:lnTo>
                    <a:pt x="13816" y="19046"/>
                  </a:lnTo>
                  <a:cubicBezTo>
                    <a:pt x="13831" y="19113"/>
                    <a:pt x="13871" y="19173"/>
                    <a:pt x="13923" y="19217"/>
                  </a:cubicBezTo>
                  <a:lnTo>
                    <a:pt x="13932" y="19217"/>
                  </a:lnTo>
                  <a:cubicBezTo>
                    <a:pt x="13938" y="19217"/>
                    <a:pt x="14310" y="19054"/>
                    <a:pt x="14589" y="19054"/>
                  </a:cubicBezTo>
                  <a:cubicBezTo>
                    <a:pt x="14677" y="19054"/>
                    <a:pt x="14755" y="19071"/>
                    <a:pt x="14812" y="19113"/>
                  </a:cubicBezTo>
                  <a:cubicBezTo>
                    <a:pt x="14873" y="19164"/>
                    <a:pt x="14904" y="19246"/>
                    <a:pt x="14880" y="19327"/>
                  </a:cubicBezTo>
                  <a:cubicBezTo>
                    <a:pt x="14873" y="19439"/>
                    <a:pt x="14904" y="19557"/>
                    <a:pt x="14971" y="19652"/>
                  </a:cubicBezTo>
                  <a:cubicBezTo>
                    <a:pt x="15011" y="19711"/>
                    <a:pt x="15048" y="19735"/>
                    <a:pt x="15057" y="19735"/>
                  </a:cubicBezTo>
                  <a:cubicBezTo>
                    <a:pt x="15100" y="19709"/>
                    <a:pt x="15151" y="19699"/>
                    <a:pt x="15203" y="19699"/>
                  </a:cubicBezTo>
                  <a:cubicBezTo>
                    <a:pt x="15358" y="19699"/>
                    <a:pt x="15542" y="19787"/>
                    <a:pt x="15729" y="19882"/>
                  </a:cubicBezTo>
                  <a:cubicBezTo>
                    <a:pt x="15852" y="19948"/>
                    <a:pt x="15981" y="20001"/>
                    <a:pt x="16118" y="20022"/>
                  </a:cubicBezTo>
                  <a:cubicBezTo>
                    <a:pt x="16149" y="20024"/>
                    <a:pt x="16179" y="20026"/>
                    <a:pt x="16210" y="20026"/>
                  </a:cubicBezTo>
                  <a:cubicBezTo>
                    <a:pt x="16310" y="20026"/>
                    <a:pt x="16406" y="20015"/>
                    <a:pt x="16500" y="19992"/>
                  </a:cubicBezTo>
                  <a:cubicBezTo>
                    <a:pt x="16516" y="19815"/>
                    <a:pt x="16708" y="19637"/>
                    <a:pt x="16876" y="19601"/>
                  </a:cubicBezTo>
                  <a:cubicBezTo>
                    <a:pt x="16898" y="19593"/>
                    <a:pt x="16922" y="19593"/>
                    <a:pt x="16944" y="19593"/>
                  </a:cubicBezTo>
                  <a:lnTo>
                    <a:pt x="16959" y="19593"/>
                  </a:lnTo>
                  <a:cubicBezTo>
                    <a:pt x="16983" y="19593"/>
                    <a:pt x="17005" y="19593"/>
                    <a:pt x="17020" y="19601"/>
                  </a:cubicBezTo>
                  <a:lnTo>
                    <a:pt x="17029" y="19601"/>
                  </a:lnTo>
                  <a:cubicBezTo>
                    <a:pt x="17051" y="19608"/>
                    <a:pt x="17066" y="19616"/>
                    <a:pt x="17090" y="19623"/>
                  </a:cubicBezTo>
                  <a:lnTo>
                    <a:pt x="17097" y="19631"/>
                  </a:lnTo>
                  <a:cubicBezTo>
                    <a:pt x="17112" y="19646"/>
                    <a:pt x="17136" y="19661"/>
                    <a:pt x="17151" y="19675"/>
                  </a:cubicBezTo>
                  <a:lnTo>
                    <a:pt x="17158" y="19682"/>
                  </a:lnTo>
                  <a:cubicBezTo>
                    <a:pt x="17173" y="19705"/>
                    <a:pt x="17188" y="19720"/>
                    <a:pt x="17197" y="19741"/>
                  </a:cubicBezTo>
                  <a:cubicBezTo>
                    <a:pt x="17411" y="20149"/>
                    <a:pt x="17601" y="20332"/>
                    <a:pt x="17702" y="20332"/>
                  </a:cubicBezTo>
                  <a:cubicBezTo>
                    <a:pt x="17736" y="20332"/>
                    <a:pt x="17771" y="20330"/>
                    <a:pt x="17806" y="20330"/>
                  </a:cubicBezTo>
                  <a:cubicBezTo>
                    <a:pt x="17968" y="20330"/>
                    <a:pt x="18123" y="20345"/>
                    <a:pt x="18274" y="20362"/>
                  </a:cubicBezTo>
                  <a:cubicBezTo>
                    <a:pt x="18396" y="20370"/>
                    <a:pt x="18512" y="20400"/>
                    <a:pt x="18610" y="20451"/>
                  </a:cubicBezTo>
                  <a:cubicBezTo>
                    <a:pt x="18625" y="20459"/>
                    <a:pt x="18641" y="20465"/>
                    <a:pt x="18649" y="20480"/>
                  </a:cubicBezTo>
                  <a:lnTo>
                    <a:pt x="18665" y="20489"/>
                  </a:lnTo>
                  <a:cubicBezTo>
                    <a:pt x="18671" y="20495"/>
                    <a:pt x="18687" y="20504"/>
                    <a:pt x="18695" y="20518"/>
                  </a:cubicBezTo>
                  <a:cubicBezTo>
                    <a:pt x="18695" y="20525"/>
                    <a:pt x="18702" y="20533"/>
                    <a:pt x="18702" y="20533"/>
                  </a:cubicBezTo>
                  <a:cubicBezTo>
                    <a:pt x="18711" y="20539"/>
                    <a:pt x="18717" y="20548"/>
                    <a:pt x="18717" y="20554"/>
                  </a:cubicBezTo>
                  <a:cubicBezTo>
                    <a:pt x="18726" y="20563"/>
                    <a:pt x="18726" y="20569"/>
                    <a:pt x="18732" y="20577"/>
                  </a:cubicBezTo>
                  <a:cubicBezTo>
                    <a:pt x="18732" y="20584"/>
                    <a:pt x="18741" y="20592"/>
                    <a:pt x="18741" y="20607"/>
                  </a:cubicBezTo>
                  <a:cubicBezTo>
                    <a:pt x="18741" y="20607"/>
                    <a:pt x="18741" y="20613"/>
                    <a:pt x="18741" y="20622"/>
                  </a:cubicBezTo>
                  <a:cubicBezTo>
                    <a:pt x="18748" y="20637"/>
                    <a:pt x="18748" y="20658"/>
                    <a:pt x="18748" y="20673"/>
                  </a:cubicBezTo>
                  <a:cubicBezTo>
                    <a:pt x="18748" y="20844"/>
                    <a:pt x="18946" y="21368"/>
                    <a:pt x="19169" y="21539"/>
                  </a:cubicBezTo>
                  <a:cubicBezTo>
                    <a:pt x="19228" y="21583"/>
                    <a:pt x="19320" y="21600"/>
                    <a:pt x="19420" y="21600"/>
                  </a:cubicBezTo>
                  <a:cubicBezTo>
                    <a:pt x="19569" y="21600"/>
                    <a:pt x="19739" y="21564"/>
                    <a:pt x="19857" y="21524"/>
                  </a:cubicBezTo>
                  <a:cubicBezTo>
                    <a:pt x="19958" y="21412"/>
                    <a:pt x="20010" y="21273"/>
                    <a:pt x="20003" y="21131"/>
                  </a:cubicBezTo>
                  <a:cubicBezTo>
                    <a:pt x="20003" y="20947"/>
                    <a:pt x="20003" y="20592"/>
                    <a:pt x="19958" y="20465"/>
                  </a:cubicBezTo>
                  <a:cubicBezTo>
                    <a:pt x="19927" y="20480"/>
                    <a:pt x="19888" y="20504"/>
                    <a:pt x="19857" y="20525"/>
                  </a:cubicBezTo>
                  <a:cubicBezTo>
                    <a:pt x="19728" y="20609"/>
                    <a:pt x="19549" y="20725"/>
                    <a:pt x="19324" y="20725"/>
                  </a:cubicBezTo>
                  <a:cubicBezTo>
                    <a:pt x="19270" y="20725"/>
                    <a:pt x="19213" y="20719"/>
                    <a:pt x="19154" y="20702"/>
                  </a:cubicBezTo>
                  <a:cubicBezTo>
                    <a:pt x="18848" y="20622"/>
                    <a:pt x="18649" y="20282"/>
                    <a:pt x="18481" y="20007"/>
                  </a:cubicBezTo>
                  <a:cubicBezTo>
                    <a:pt x="18435" y="19918"/>
                    <a:pt x="18381" y="19838"/>
                    <a:pt x="18313" y="19764"/>
                  </a:cubicBezTo>
                  <a:cubicBezTo>
                    <a:pt x="18130" y="19646"/>
                    <a:pt x="18237" y="19386"/>
                    <a:pt x="18365" y="19054"/>
                  </a:cubicBezTo>
                  <a:cubicBezTo>
                    <a:pt x="18442" y="18898"/>
                    <a:pt x="18488" y="18735"/>
                    <a:pt x="18518" y="18573"/>
                  </a:cubicBezTo>
                  <a:cubicBezTo>
                    <a:pt x="18527" y="18418"/>
                    <a:pt x="18549" y="18262"/>
                    <a:pt x="18579" y="18108"/>
                  </a:cubicBezTo>
                  <a:cubicBezTo>
                    <a:pt x="18610" y="17907"/>
                    <a:pt x="18687" y="17501"/>
                    <a:pt x="18641" y="17404"/>
                  </a:cubicBezTo>
                  <a:cubicBezTo>
                    <a:pt x="18534" y="17351"/>
                    <a:pt x="18472" y="17256"/>
                    <a:pt x="18457" y="17144"/>
                  </a:cubicBezTo>
                  <a:cubicBezTo>
                    <a:pt x="18442" y="16961"/>
                    <a:pt x="18564" y="16730"/>
                    <a:pt x="18787" y="16561"/>
                  </a:cubicBezTo>
                  <a:cubicBezTo>
                    <a:pt x="18848" y="16517"/>
                    <a:pt x="18839" y="16390"/>
                    <a:pt x="18833" y="16272"/>
                  </a:cubicBezTo>
                  <a:cubicBezTo>
                    <a:pt x="18824" y="16124"/>
                    <a:pt x="18818" y="15970"/>
                    <a:pt x="18925" y="15858"/>
                  </a:cubicBezTo>
                  <a:cubicBezTo>
                    <a:pt x="18994" y="15799"/>
                    <a:pt x="19075" y="15769"/>
                    <a:pt x="19163" y="15769"/>
                  </a:cubicBezTo>
                  <a:cubicBezTo>
                    <a:pt x="19171" y="15769"/>
                    <a:pt x="19182" y="15769"/>
                    <a:pt x="19193" y="15769"/>
                  </a:cubicBezTo>
                  <a:lnTo>
                    <a:pt x="19353" y="15769"/>
                  </a:lnTo>
                  <a:cubicBezTo>
                    <a:pt x="19379" y="15769"/>
                    <a:pt x="19407" y="15769"/>
                    <a:pt x="19438" y="15769"/>
                  </a:cubicBezTo>
                  <a:cubicBezTo>
                    <a:pt x="19787" y="15769"/>
                    <a:pt x="20375" y="15763"/>
                    <a:pt x="20523" y="15606"/>
                  </a:cubicBezTo>
                  <a:lnTo>
                    <a:pt x="20554" y="15577"/>
                  </a:lnTo>
                  <a:cubicBezTo>
                    <a:pt x="20569" y="15556"/>
                    <a:pt x="20576" y="15541"/>
                    <a:pt x="20584" y="15518"/>
                  </a:cubicBezTo>
                  <a:lnTo>
                    <a:pt x="20591" y="15496"/>
                  </a:lnTo>
                  <a:lnTo>
                    <a:pt x="20600" y="15488"/>
                  </a:lnTo>
                  <a:cubicBezTo>
                    <a:pt x="20545" y="15408"/>
                    <a:pt x="20499" y="15319"/>
                    <a:pt x="20447" y="15230"/>
                  </a:cubicBezTo>
                  <a:cubicBezTo>
                    <a:pt x="20255" y="14905"/>
                    <a:pt x="20034" y="14527"/>
                    <a:pt x="19820" y="14417"/>
                  </a:cubicBezTo>
                  <a:cubicBezTo>
                    <a:pt x="19215" y="14098"/>
                    <a:pt x="19032" y="11303"/>
                    <a:pt x="19101" y="10407"/>
                  </a:cubicBezTo>
                  <a:cubicBezTo>
                    <a:pt x="19132" y="10067"/>
                    <a:pt x="19184" y="9927"/>
                    <a:pt x="19307" y="9883"/>
                  </a:cubicBezTo>
                  <a:lnTo>
                    <a:pt x="19270" y="9351"/>
                  </a:lnTo>
                  <a:lnTo>
                    <a:pt x="18534" y="9055"/>
                  </a:lnTo>
                  <a:lnTo>
                    <a:pt x="18979" y="9070"/>
                  </a:lnTo>
                  <a:cubicBezTo>
                    <a:pt x="18979" y="9061"/>
                    <a:pt x="18979" y="9055"/>
                    <a:pt x="18970" y="9046"/>
                  </a:cubicBezTo>
                  <a:lnTo>
                    <a:pt x="18970" y="9040"/>
                  </a:lnTo>
                  <a:cubicBezTo>
                    <a:pt x="18970" y="9017"/>
                    <a:pt x="18964" y="9002"/>
                    <a:pt x="18964" y="8981"/>
                  </a:cubicBezTo>
                  <a:lnTo>
                    <a:pt x="18964" y="8966"/>
                  </a:lnTo>
                  <a:cubicBezTo>
                    <a:pt x="18955" y="8937"/>
                    <a:pt x="18955" y="8913"/>
                    <a:pt x="18955" y="8884"/>
                  </a:cubicBezTo>
                  <a:cubicBezTo>
                    <a:pt x="18940" y="8698"/>
                    <a:pt x="19047" y="8529"/>
                    <a:pt x="19215" y="8455"/>
                  </a:cubicBezTo>
                  <a:cubicBezTo>
                    <a:pt x="19215" y="8225"/>
                    <a:pt x="19246" y="7789"/>
                    <a:pt x="19551" y="7677"/>
                  </a:cubicBezTo>
                  <a:cubicBezTo>
                    <a:pt x="19591" y="7663"/>
                    <a:pt x="19621" y="7642"/>
                    <a:pt x="19637" y="7612"/>
                  </a:cubicBezTo>
                  <a:cubicBezTo>
                    <a:pt x="19735" y="7500"/>
                    <a:pt x="19789" y="7278"/>
                    <a:pt x="19805" y="6991"/>
                  </a:cubicBezTo>
                  <a:lnTo>
                    <a:pt x="19805" y="6858"/>
                  </a:lnTo>
                  <a:cubicBezTo>
                    <a:pt x="19805" y="6494"/>
                    <a:pt x="19881" y="6139"/>
                    <a:pt x="20025" y="5808"/>
                  </a:cubicBezTo>
                  <a:cubicBezTo>
                    <a:pt x="20071" y="5696"/>
                    <a:pt x="20102" y="5586"/>
                    <a:pt x="20117" y="5474"/>
                  </a:cubicBezTo>
                  <a:cubicBezTo>
                    <a:pt x="20148" y="5267"/>
                    <a:pt x="20187" y="5054"/>
                    <a:pt x="20362" y="4927"/>
                  </a:cubicBezTo>
                  <a:cubicBezTo>
                    <a:pt x="20432" y="4861"/>
                    <a:pt x="20477" y="4779"/>
                    <a:pt x="20499" y="4684"/>
                  </a:cubicBezTo>
                  <a:cubicBezTo>
                    <a:pt x="20569" y="4527"/>
                    <a:pt x="20646" y="4329"/>
                    <a:pt x="20860" y="4268"/>
                  </a:cubicBezTo>
                  <a:cubicBezTo>
                    <a:pt x="21211" y="4164"/>
                    <a:pt x="21257" y="4069"/>
                    <a:pt x="21257" y="4046"/>
                  </a:cubicBezTo>
                  <a:cubicBezTo>
                    <a:pt x="21294" y="3936"/>
                    <a:pt x="21355" y="3839"/>
                    <a:pt x="21432" y="3758"/>
                  </a:cubicBezTo>
                  <a:cubicBezTo>
                    <a:pt x="21517" y="3670"/>
                    <a:pt x="21600" y="3558"/>
                    <a:pt x="21600" y="3484"/>
                  </a:cubicBezTo>
                  <a:cubicBezTo>
                    <a:pt x="21600" y="3439"/>
                    <a:pt x="21554" y="3404"/>
                    <a:pt x="21471" y="3336"/>
                  </a:cubicBezTo>
                  <a:cubicBezTo>
                    <a:pt x="21355" y="3256"/>
                    <a:pt x="21203" y="3137"/>
                    <a:pt x="21203" y="2922"/>
                  </a:cubicBezTo>
                  <a:lnTo>
                    <a:pt x="21203" y="2635"/>
                  </a:lnTo>
                  <a:lnTo>
                    <a:pt x="21211" y="2575"/>
                  </a:lnTo>
                  <a:lnTo>
                    <a:pt x="21211" y="2561"/>
                  </a:lnTo>
                  <a:cubicBezTo>
                    <a:pt x="21211" y="2531"/>
                    <a:pt x="21218" y="2508"/>
                    <a:pt x="21218" y="2478"/>
                  </a:cubicBezTo>
                  <a:lnTo>
                    <a:pt x="21218" y="2472"/>
                  </a:lnTo>
                  <a:lnTo>
                    <a:pt x="21227" y="2404"/>
                  </a:lnTo>
                  <a:lnTo>
                    <a:pt x="21227" y="2375"/>
                  </a:lnTo>
                  <a:lnTo>
                    <a:pt x="21233" y="2324"/>
                  </a:lnTo>
                  <a:lnTo>
                    <a:pt x="21233" y="2294"/>
                  </a:lnTo>
                  <a:lnTo>
                    <a:pt x="21242" y="2250"/>
                  </a:lnTo>
                  <a:lnTo>
                    <a:pt x="21242" y="2123"/>
                  </a:lnTo>
                  <a:cubicBezTo>
                    <a:pt x="21248" y="2049"/>
                    <a:pt x="21257" y="1999"/>
                    <a:pt x="21264" y="1954"/>
                  </a:cubicBezTo>
                  <a:lnTo>
                    <a:pt x="21248" y="1939"/>
                  </a:lnTo>
                  <a:lnTo>
                    <a:pt x="21196" y="1895"/>
                  </a:lnTo>
                  <a:lnTo>
                    <a:pt x="21141" y="1842"/>
                  </a:lnTo>
                  <a:lnTo>
                    <a:pt x="21089" y="1798"/>
                  </a:lnTo>
                  <a:lnTo>
                    <a:pt x="21028" y="1754"/>
                  </a:lnTo>
                  <a:lnTo>
                    <a:pt x="20982" y="1709"/>
                  </a:lnTo>
                  <a:lnTo>
                    <a:pt x="20814" y="1570"/>
                  </a:lnTo>
                  <a:lnTo>
                    <a:pt x="20774" y="1532"/>
                  </a:lnTo>
                  <a:lnTo>
                    <a:pt x="20713" y="1481"/>
                  </a:lnTo>
                  <a:lnTo>
                    <a:pt x="20667" y="1451"/>
                  </a:lnTo>
                  <a:lnTo>
                    <a:pt x="20606" y="1399"/>
                  </a:lnTo>
                  <a:lnTo>
                    <a:pt x="20576" y="1369"/>
                  </a:lnTo>
                  <a:lnTo>
                    <a:pt x="20508" y="1318"/>
                  </a:lnTo>
                  <a:lnTo>
                    <a:pt x="20477" y="1295"/>
                  </a:lnTo>
                  <a:lnTo>
                    <a:pt x="20416" y="1244"/>
                  </a:lnTo>
                  <a:lnTo>
                    <a:pt x="20392" y="1221"/>
                  </a:lnTo>
                  <a:lnTo>
                    <a:pt x="20331" y="1170"/>
                  </a:lnTo>
                  <a:lnTo>
                    <a:pt x="20309" y="1156"/>
                  </a:lnTo>
                  <a:lnTo>
                    <a:pt x="20248" y="1111"/>
                  </a:lnTo>
                  <a:lnTo>
                    <a:pt x="20233" y="1096"/>
                  </a:lnTo>
                  <a:lnTo>
                    <a:pt x="20178" y="1052"/>
                  </a:lnTo>
                  <a:lnTo>
                    <a:pt x="20163" y="1037"/>
                  </a:lnTo>
                  <a:lnTo>
                    <a:pt x="20117" y="1008"/>
                  </a:lnTo>
                  <a:lnTo>
                    <a:pt x="20102" y="993"/>
                  </a:lnTo>
                  <a:lnTo>
                    <a:pt x="20056" y="963"/>
                  </a:lnTo>
                  <a:lnTo>
                    <a:pt x="20049" y="955"/>
                  </a:lnTo>
                  <a:lnTo>
                    <a:pt x="20010" y="934"/>
                  </a:lnTo>
                  <a:lnTo>
                    <a:pt x="20003" y="925"/>
                  </a:lnTo>
                  <a:lnTo>
                    <a:pt x="19973" y="904"/>
                  </a:lnTo>
                  <a:cubicBezTo>
                    <a:pt x="19964" y="896"/>
                    <a:pt x="19949" y="889"/>
                    <a:pt x="19934" y="889"/>
                  </a:cubicBezTo>
                  <a:lnTo>
                    <a:pt x="19872" y="889"/>
                  </a:lnTo>
                  <a:cubicBezTo>
                    <a:pt x="19857" y="889"/>
                    <a:pt x="19842" y="889"/>
                    <a:pt x="19827" y="896"/>
                  </a:cubicBezTo>
                  <a:lnTo>
                    <a:pt x="19820" y="896"/>
                  </a:lnTo>
                  <a:cubicBezTo>
                    <a:pt x="19759" y="911"/>
                    <a:pt x="19704" y="940"/>
                    <a:pt x="19652" y="970"/>
                  </a:cubicBezTo>
                  <a:lnTo>
                    <a:pt x="19597" y="999"/>
                  </a:lnTo>
                  <a:lnTo>
                    <a:pt x="19560" y="1037"/>
                  </a:lnTo>
                  <a:lnTo>
                    <a:pt x="19551" y="1037"/>
                  </a:lnTo>
                  <a:lnTo>
                    <a:pt x="19453" y="1103"/>
                  </a:lnTo>
                  <a:lnTo>
                    <a:pt x="19361" y="1014"/>
                  </a:lnTo>
                  <a:cubicBezTo>
                    <a:pt x="19344" y="993"/>
                    <a:pt x="19208" y="873"/>
                    <a:pt x="19067" y="873"/>
                  </a:cubicBezTo>
                  <a:cubicBezTo>
                    <a:pt x="19010" y="873"/>
                    <a:pt x="18953" y="892"/>
                    <a:pt x="18901" y="940"/>
                  </a:cubicBezTo>
                  <a:cubicBezTo>
                    <a:pt x="18787" y="1052"/>
                    <a:pt x="18625" y="1111"/>
                    <a:pt x="18466" y="1111"/>
                  </a:cubicBezTo>
                  <a:cubicBezTo>
                    <a:pt x="18298" y="1103"/>
                    <a:pt x="18130" y="1052"/>
                    <a:pt x="17983" y="963"/>
                  </a:cubicBezTo>
                  <a:cubicBezTo>
                    <a:pt x="17739" y="807"/>
                    <a:pt x="17533" y="585"/>
                    <a:pt x="17411" y="327"/>
                  </a:cubicBezTo>
                  <a:cubicBezTo>
                    <a:pt x="17411" y="313"/>
                    <a:pt x="17402" y="298"/>
                    <a:pt x="17396" y="283"/>
                  </a:cubicBezTo>
                  <a:lnTo>
                    <a:pt x="17387" y="268"/>
                  </a:lnTo>
                  <a:cubicBezTo>
                    <a:pt x="17380" y="260"/>
                    <a:pt x="17372" y="245"/>
                    <a:pt x="17365" y="239"/>
                  </a:cubicBezTo>
                  <a:lnTo>
                    <a:pt x="17356" y="230"/>
                  </a:lnTo>
                  <a:cubicBezTo>
                    <a:pt x="17350" y="215"/>
                    <a:pt x="17335" y="209"/>
                    <a:pt x="17326" y="194"/>
                  </a:cubicBezTo>
                  <a:lnTo>
                    <a:pt x="17311" y="186"/>
                  </a:lnTo>
                  <a:lnTo>
                    <a:pt x="17280" y="165"/>
                  </a:lnTo>
                  <a:lnTo>
                    <a:pt x="17273" y="156"/>
                  </a:lnTo>
                  <a:lnTo>
                    <a:pt x="16347" y="304"/>
                  </a:lnTo>
                  <a:lnTo>
                    <a:pt x="16302" y="283"/>
                  </a:lnTo>
                  <a:cubicBezTo>
                    <a:pt x="16068" y="163"/>
                    <a:pt x="15651" y="0"/>
                    <a:pt x="1538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84" name="Google Shape;6139;p57"/>
            <p:cNvGrpSpPr/>
            <p:nvPr/>
          </p:nvGrpSpPr>
          <p:grpSpPr>
            <a:xfrm>
              <a:off x="1342868" y="891494"/>
              <a:ext cx="12701" cy="8292"/>
              <a:chOff x="0" y="0"/>
              <a:chExt cx="12700" cy="8291"/>
            </a:xfrm>
          </p:grpSpPr>
          <p:sp>
            <p:nvSpPr>
              <p:cNvPr id="4282" name="Линия"/>
              <p:cNvSpPr/>
              <p:nvPr/>
            </p:nvSpPr>
            <p:spPr>
              <a:xfrm flipH="1">
                <a:off x="-1" y="0"/>
                <a:ext cx="12702" cy="829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283" name="Линия"/>
              <p:cNvSpPr/>
              <p:nvPr/>
            </p:nvSpPr>
            <p:spPr>
              <a:xfrm flipV="1">
                <a:off x="0" y="-1"/>
                <a:ext cx="12701" cy="8293"/>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285" name="Google Shape;6146;p57"/>
            <p:cNvSpPr/>
            <p:nvPr/>
          </p:nvSpPr>
          <p:spPr>
            <a:xfrm>
              <a:off x="1452954" y="93596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602" y="0"/>
                    <a:pt x="9153" y="1098"/>
                    <a:pt x="13755" y="5125"/>
                  </a:cubicBezTo>
                  <a:cubicBezTo>
                    <a:pt x="16475" y="7688"/>
                    <a:pt x="19246" y="12814"/>
                    <a:pt x="21600" y="21600"/>
                  </a:cubicBezTo>
                  <a:cubicBezTo>
                    <a:pt x="17050" y="2563"/>
                    <a:pt x="8420" y="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88" name="Google Shape;6150;p57"/>
            <p:cNvGrpSpPr/>
            <p:nvPr/>
          </p:nvGrpSpPr>
          <p:grpSpPr>
            <a:xfrm>
              <a:off x="1455432" y="915996"/>
              <a:ext cx="12701" cy="12701"/>
              <a:chOff x="0" y="0"/>
              <a:chExt cx="12700" cy="12700"/>
            </a:xfrm>
          </p:grpSpPr>
          <p:sp>
            <p:nvSpPr>
              <p:cNvPr id="428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800" y="9207"/>
                      <a:pt x="9000" y="1735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8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9000" y="17351"/>
                      <a:pt x="1800" y="920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91" name="Google Shape;6152;p57"/>
            <p:cNvGrpSpPr/>
            <p:nvPr/>
          </p:nvGrpSpPr>
          <p:grpSpPr>
            <a:xfrm>
              <a:off x="1455432" y="922798"/>
              <a:ext cx="12701" cy="12701"/>
              <a:chOff x="0" y="0"/>
              <a:chExt cx="12699" cy="12700"/>
            </a:xfrm>
          </p:grpSpPr>
          <p:sp>
            <p:nvSpPr>
              <p:cNvPr id="428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314" y="14433"/>
                      <a:pt x="10800" y="716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9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0800" y="7167"/>
                      <a:pt x="2314" y="1443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294" name="Google Shape;6153;p57"/>
            <p:cNvGrpSpPr/>
            <p:nvPr/>
          </p:nvGrpSpPr>
          <p:grpSpPr>
            <a:xfrm>
              <a:off x="1425005" y="926105"/>
              <a:ext cx="12701" cy="12701"/>
              <a:chOff x="0" y="0"/>
              <a:chExt cx="12700" cy="12700"/>
            </a:xfrm>
          </p:grpSpPr>
          <p:sp>
            <p:nvSpPr>
              <p:cNvPr id="429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286" y="12992"/>
                      <a:pt x="8400" y="568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9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400" y="5684"/>
                      <a:pt x="16286" y="12992"/>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295" name="Google Shape;6157;p57"/>
            <p:cNvSpPr/>
            <p:nvPr/>
          </p:nvSpPr>
          <p:spPr>
            <a:xfrm>
              <a:off x="1423083" y="92463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8743"/>
                  </a:lnTo>
                  <a:cubicBezTo>
                    <a:pt x="6207" y="8743"/>
                    <a:pt x="13159" y="13371"/>
                    <a:pt x="19366" y="19029"/>
                  </a:cubicBezTo>
                  <a:lnTo>
                    <a:pt x="0" y="0"/>
                  </a:lnTo>
                  <a:close/>
                  <a:moveTo>
                    <a:pt x="19366" y="19029"/>
                  </a:moveTo>
                  <a:lnTo>
                    <a:pt x="21600" y="21600"/>
                  </a:lnTo>
                  <a:cubicBezTo>
                    <a:pt x="20855" y="20571"/>
                    <a:pt x="20110" y="20057"/>
                    <a:pt x="19366" y="19029"/>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96" name="Google Shape;6165;p57"/>
            <p:cNvSpPr/>
            <p:nvPr/>
          </p:nvSpPr>
          <p:spPr>
            <a:xfrm>
              <a:off x="1418542" y="80931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669" y="15200"/>
                    <a:pt x="15506" y="21600"/>
                    <a:pt x="12266" y="21600"/>
                  </a:cubicBezTo>
                  <a:cubicBezTo>
                    <a:pt x="8177" y="21600"/>
                    <a:pt x="3934" y="12000"/>
                    <a:pt x="0" y="2400"/>
                  </a:cubicBezTo>
                  <a:cubicBezTo>
                    <a:pt x="3780" y="12000"/>
                    <a:pt x="8023" y="21600"/>
                    <a:pt x="12189" y="21600"/>
                  </a:cubicBezTo>
                  <a:cubicBezTo>
                    <a:pt x="12189" y="21600"/>
                    <a:pt x="12266" y="21600"/>
                    <a:pt x="12266" y="21600"/>
                  </a:cubicBezTo>
                  <a:cubicBezTo>
                    <a:pt x="12266" y="21600"/>
                    <a:pt x="12266" y="21600"/>
                    <a:pt x="12266" y="21600"/>
                  </a:cubicBezTo>
                  <a:cubicBezTo>
                    <a:pt x="15506" y="21600"/>
                    <a:pt x="18669" y="160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299" name="Google Shape;6166;p57"/>
            <p:cNvGrpSpPr/>
            <p:nvPr/>
          </p:nvGrpSpPr>
          <p:grpSpPr>
            <a:xfrm>
              <a:off x="1403453" y="812902"/>
              <a:ext cx="15602" cy="12701"/>
              <a:chOff x="0" y="0"/>
              <a:chExt cx="15601" cy="12700"/>
            </a:xfrm>
          </p:grpSpPr>
          <p:sp>
            <p:nvSpPr>
              <p:cNvPr id="4297" name="Линия"/>
              <p:cNvSpPr/>
              <p:nvPr/>
            </p:nvSpPr>
            <p:spPr>
              <a:xfrm>
                <a:off x="0" y="0"/>
                <a:ext cx="15602"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337" y="21600"/>
                    </a:lnTo>
                    <a:lnTo>
                      <a:pt x="21600" y="15415"/>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298" name="Линия"/>
              <p:cNvSpPr/>
              <p:nvPr/>
            </p:nvSpPr>
            <p:spPr>
              <a:xfrm>
                <a:off x="0" y="0"/>
                <a:ext cx="15602"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5415"/>
                    </a:moveTo>
                    <a:lnTo>
                      <a:pt x="21337" y="21600"/>
                    </a:lnTo>
                    <a:lnTo>
                      <a:pt x="0" y="0"/>
                    </a:ln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02" name="Google Shape;6178;p57"/>
            <p:cNvGrpSpPr/>
            <p:nvPr/>
          </p:nvGrpSpPr>
          <p:grpSpPr>
            <a:xfrm>
              <a:off x="1346202" y="879466"/>
              <a:ext cx="12701" cy="12701"/>
              <a:chOff x="0" y="0"/>
              <a:chExt cx="12700" cy="12699"/>
            </a:xfrm>
          </p:grpSpPr>
          <p:sp>
            <p:nvSpPr>
              <p:cNvPr id="430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100" y="6789"/>
                      <a:pt x="15043" y="1296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0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043" y="12960"/>
                      <a:pt x="8100" y="678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05" name="Google Shape;6216;p57"/>
            <p:cNvGrpSpPr/>
            <p:nvPr/>
          </p:nvGrpSpPr>
          <p:grpSpPr>
            <a:xfrm>
              <a:off x="1453552" y="811640"/>
              <a:ext cx="12701" cy="12701"/>
              <a:chOff x="0" y="0"/>
              <a:chExt cx="12700" cy="12700"/>
            </a:xfrm>
          </p:grpSpPr>
          <p:sp>
            <p:nvSpPr>
              <p:cNvPr id="430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074" y="20674"/>
                      <a:pt x="6548" y="1296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0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548" y="12960"/>
                      <a:pt x="14074" y="2067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306" name="Google Shape;6226;p57"/>
            <p:cNvSpPr/>
            <p:nvPr/>
          </p:nvSpPr>
          <p:spPr>
            <a:xfrm>
              <a:off x="1472424" y="81801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745" y="4769"/>
                    <a:pt x="7855" y="11782"/>
                    <a:pt x="0" y="21600"/>
                  </a:cubicBezTo>
                  <a:cubicBezTo>
                    <a:pt x="7855" y="12623"/>
                    <a:pt x="13745" y="4769"/>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07" name="Google Shape;6231;p57"/>
            <p:cNvSpPr/>
            <p:nvPr/>
          </p:nvSpPr>
          <p:spPr>
            <a:xfrm>
              <a:off x="1462634" y="85185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529" y="10065"/>
                    <a:pt x="11244" y="17706"/>
                    <a:pt x="0" y="21600"/>
                  </a:cubicBezTo>
                  <a:cubicBezTo>
                    <a:pt x="12427" y="17706"/>
                    <a:pt x="19529" y="10065"/>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08" name="Google Shape;6237;p57"/>
            <p:cNvSpPr/>
            <p:nvPr/>
          </p:nvSpPr>
          <p:spPr>
            <a:xfrm>
              <a:off x="1466246" y="869421"/>
              <a:ext cx="12701" cy="132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12" y="0"/>
                  </a:moveTo>
                  <a:cubicBezTo>
                    <a:pt x="13312" y="88"/>
                    <a:pt x="13216" y="155"/>
                    <a:pt x="13088" y="310"/>
                  </a:cubicBezTo>
                  <a:cubicBezTo>
                    <a:pt x="13088" y="398"/>
                    <a:pt x="13088" y="464"/>
                    <a:pt x="12992" y="619"/>
                  </a:cubicBezTo>
                  <a:cubicBezTo>
                    <a:pt x="12864" y="707"/>
                    <a:pt x="12864" y="774"/>
                    <a:pt x="12768" y="929"/>
                  </a:cubicBezTo>
                  <a:cubicBezTo>
                    <a:pt x="12768" y="1017"/>
                    <a:pt x="12768" y="1083"/>
                    <a:pt x="12640" y="1238"/>
                  </a:cubicBezTo>
                  <a:cubicBezTo>
                    <a:pt x="12544" y="1327"/>
                    <a:pt x="12416" y="1481"/>
                    <a:pt x="12320" y="1636"/>
                  </a:cubicBezTo>
                  <a:cubicBezTo>
                    <a:pt x="12096" y="1791"/>
                    <a:pt x="12096" y="1791"/>
                    <a:pt x="12096" y="1857"/>
                  </a:cubicBezTo>
                  <a:cubicBezTo>
                    <a:pt x="11872" y="2012"/>
                    <a:pt x="11648" y="2255"/>
                    <a:pt x="11296" y="2410"/>
                  </a:cubicBezTo>
                  <a:cubicBezTo>
                    <a:pt x="10976" y="2631"/>
                    <a:pt x="10624" y="2786"/>
                    <a:pt x="10176" y="3029"/>
                  </a:cubicBezTo>
                  <a:lnTo>
                    <a:pt x="9952" y="3095"/>
                  </a:lnTo>
                  <a:cubicBezTo>
                    <a:pt x="9632" y="3250"/>
                    <a:pt x="9280" y="3338"/>
                    <a:pt x="8832" y="3493"/>
                  </a:cubicBezTo>
                  <a:lnTo>
                    <a:pt x="8608" y="3493"/>
                  </a:lnTo>
                  <a:cubicBezTo>
                    <a:pt x="8160" y="3648"/>
                    <a:pt x="7712" y="3714"/>
                    <a:pt x="7264" y="3714"/>
                  </a:cubicBezTo>
                  <a:lnTo>
                    <a:pt x="6816" y="3714"/>
                  </a:lnTo>
                  <a:cubicBezTo>
                    <a:pt x="6496" y="3803"/>
                    <a:pt x="6048" y="3803"/>
                    <a:pt x="5600" y="3803"/>
                  </a:cubicBezTo>
                  <a:lnTo>
                    <a:pt x="3680" y="3803"/>
                  </a:lnTo>
                  <a:cubicBezTo>
                    <a:pt x="3136" y="3803"/>
                    <a:pt x="2560" y="3714"/>
                    <a:pt x="2016" y="3648"/>
                  </a:cubicBezTo>
                  <a:lnTo>
                    <a:pt x="992" y="3559"/>
                  </a:lnTo>
                  <a:lnTo>
                    <a:pt x="0" y="3559"/>
                  </a:lnTo>
                  <a:lnTo>
                    <a:pt x="672" y="10988"/>
                  </a:lnTo>
                  <a:cubicBezTo>
                    <a:pt x="2336" y="14481"/>
                    <a:pt x="3584" y="17952"/>
                    <a:pt x="4480" y="21600"/>
                  </a:cubicBezTo>
                  <a:lnTo>
                    <a:pt x="5600" y="21047"/>
                  </a:lnTo>
                  <a:lnTo>
                    <a:pt x="5696" y="21047"/>
                  </a:lnTo>
                  <a:lnTo>
                    <a:pt x="7616" y="20273"/>
                  </a:lnTo>
                  <a:lnTo>
                    <a:pt x="8160" y="20052"/>
                  </a:lnTo>
                  <a:lnTo>
                    <a:pt x="9056" y="19743"/>
                  </a:lnTo>
                  <a:lnTo>
                    <a:pt x="9280" y="19654"/>
                  </a:lnTo>
                  <a:cubicBezTo>
                    <a:pt x="10976" y="19279"/>
                    <a:pt x="14560" y="15719"/>
                    <a:pt x="18144" y="11607"/>
                  </a:cubicBezTo>
                  <a:lnTo>
                    <a:pt x="19040" y="10524"/>
                  </a:lnTo>
                  <a:cubicBezTo>
                    <a:pt x="19584" y="9838"/>
                    <a:pt x="20160" y="9131"/>
                    <a:pt x="20704" y="8445"/>
                  </a:cubicBezTo>
                  <a:lnTo>
                    <a:pt x="21600" y="7362"/>
                  </a:lnTo>
                  <a:lnTo>
                    <a:pt x="17696" y="5726"/>
                  </a:lnTo>
                  <a:lnTo>
                    <a:pt x="17792" y="4731"/>
                  </a:lnTo>
                  <a:lnTo>
                    <a:pt x="17792" y="1946"/>
                  </a:lnTo>
                  <a:cubicBezTo>
                    <a:pt x="17792" y="1702"/>
                    <a:pt x="17792" y="1393"/>
                    <a:pt x="17696" y="1172"/>
                  </a:cubicBezTo>
                  <a:lnTo>
                    <a:pt x="17696" y="1083"/>
                  </a:lnTo>
                  <a:cubicBezTo>
                    <a:pt x="17696" y="774"/>
                    <a:pt x="17696" y="464"/>
                    <a:pt x="17568" y="243"/>
                  </a:cubicBezTo>
                  <a:cubicBezTo>
                    <a:pt x="16352" y="0"/>
                    <a:pt x="14656" y="0"/>
                    <a:pt x="1331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09" name="Google Shape;6248;p57"/>
            <p:cNvSpPr/>
            <p:nvPr/>
          </p:nvSpPr>
          <p:spPr>
            <a:xfrm>
              <a:off x="1468242" y="86314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19" y="3812"/>
                    <a:pt x="6580" y="3812"/>
                    <a:pt x="1001" y="3812"/>
                  </a:cubicBezTo>
                  <a:cubicBezTo>
                    <a:pt x="7009" y="3812"/>
                    <a:pt x="14019" y="3812"/>
                    <a:pt x="21600" y="0"/>
                  </a:cubicBezTo>
                  <a:close/>
                  <a:moveTo>
                    <a:pt x="1001" y="3812"/>
                  </a:moveTo>
                  <a:cubicBezTo>
                    <a:pt x="572" y="8894"/>
                    <a:pt x="0" y="17788"/>
                    <a:pt x="0" y="21600"/>
                  </a:cubicBezTo>
                  <a:cubicBezTo>
                    <a:pt x="572" y="12706"/>
                    <a:pt x="1001" y="8894"/>
                    <a:pt x="1001" y="3812"/>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312" name="Google Shape;6249;p57"/>
            <p:cNvGrpSpPr/>
            <p:nvPr/>
          </p:nvGrpSpPr>
          <p:grpSpPr>
            <a:xfrm>
              <a:off x="1467729" y="867470"/>
              <a:ext cx="897" cy="12701"/>
              <a:chOff x="0" y="0"/>
              <a:chExt cx="896" cy="12700"/>
            </a:xfrm>
          </p:grpSpPr>
          <p:sp>
            <p:nvSpPr>
              <p:cNvPr id="4310" name="Линия"/>
              <p:cNvSpPr/>
              <p:nvPr/>
            </p:nvSpPr>
            <p:spPr>
              <a:xfrm>
                <a:off x="0" y="-1"/>
                <a:ext cx="897"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311" name="Линия"/>
              <p:cNvSpPr/>
              <p:nvPr/>
            </p:nvSpPr>
            <p:spPr>
              <a:xfrm flipH="1" flipV="1">
                <a:off x="0" y="-1"/>
                <a:ext cx="897" cy="12702"/>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313" name="Google Shape;6250;p57"/>
            <p:cNvSpPr/>
            <p:nvPr/>
          </p:nvSpPr>
          <p:spPr>
            <a:xfrm>
              <a:off x="1475183" y="930927"/>
              <a:ext cx="76543" cy="124820"/>
            </a:xfrm>
            <a:custGeom>
              <a:avLst/>
              <a:gdLst/>
              <a:ahLst/>
              <a:cxnLst>
                <a:cxn ang="0">
                  <a:pos x="wd2" y="hd2"/>
                </a:cxn>
                <a:cxn ang="5400000">
                  <a:pos x="wd2" y="hd2"/>
                </a:cxn>
                <a:cxn ang="10800000">
                  <a:pos x="wd2" y="hd2"/>
                </a:cxn>
                <a:cxn ang="16200000">
                  <a:pos x="wd2" y="hd2"/>
                </a:cxn>
              </a:cxnLst>
              <a:rect l="0" t="0" r="r" b="b"/>
              <a:pathLst>
                <a:path w="21537" h="21600" fill="norm" stroke="1" extrusionOk="0">
                  <a:moveTo>
                    <a:pt x="20813" y="0"/>
                  </a:moveTo>
                  <a:lnTo>
                    <a:pt x="20637" y="49"/>
                  </a:lnTo>
                  <a:lnTo>
                    <a:pt x="20569" y="66"/>
                  </a:lnTo>
                  <a:lnTo>
                    <a:pt x="20328" y="141"/>
                  </a:lnTo>
                  <a:lnTo>
                    <a:pt x="20114" y="197"/>
                  </a:lnTo>
                  <a:lnTo>
                    <a:pt x="20060" y="214"/>
                  </a:lnTo>
                  <a:lnTo>
                    <a:pt x="19927" y="256"/>
                  </a:lnTo>
                  <a:lnTo>
                    <a:pt x="19873" y="280"/>
                  </a:lnTo>
                  <a:lnTo>
                    <a:pt x="19713" y="329"/>
                  </a:lnTo>
                  <a:lnTo>
                    <a:pt x="19621" y="355"/>
                  </a:lnTo>
                  <a:lnTo>
                    <a:pt x="19568" y="371"/>
                  </a:lnTo>
                  <a:lnTo>
                    <a:pt x="19499" y="395"/>
                  </a:lnTo>
                  <a:lnTo>
                    <a:pt x="19461" y="411"/>
                  </a:lnTo>
                  <a:lnTo>
                    <a:pt x="19392" y="428"/>
                  </a:lnTo>
                  <a:lnTo>
                    <a:pt x="19354" y="444"/>
                  </a:lnTo>
                  <a:lnTo>
                    <a:pt x="19312" y="461"/>
                  </a:lnTo>
                  <a:lnTo>
                    <a:pt x="19273" y="470"/>
                  </a:lnTo>
                  <a:lnTo>
                    <a:pt x="19247" y="486"/>
                  </a:lnTo>
                  <a:lnTo>
                    <a:pt x="19220" y="493"/>
                  </a:lnTo>
                  <a:lnTo>
                    <a:pt x="19178" y="510"/>
                  </a:lnTo>
                  <a:lnTo>
                    <a:pt x="19166" y="519"/>
                  </a:lnTo>
                  <a:lnTo>
                    <a:pt x="19140" y="526"/>
                  </a:lnTo>
                  <a:lnTo>
                    <a:pt x="19124" y="536"/>
                  </a:lnTo>
                  <a:lnTo>
                    <a:pt x="19098" y="543"/>
                  </a:lnTo>
                  <a:lnTo>
                    <a:pt x="19086" y="552"/>
                  </a:lnTo>
                  <a:lnTo>
                    <a:pt x="19071" y="559"/>
                  </a:lnTo>
                  <a:lnTo>
                    <a:pt x="19059" y="569"/>
                  </a:lnTo>
                  <a:cubicBezTo>
                    <a:pt x="18926" y="717"/>
                    <a:pt x="18658" y="742"/>
                    <a:pt x="18410" y="742"/>
                  </a:cubicBezTo>
                  <a:cubicBezTo>
                    <a:pt x="18357" y="742"/>
                    <a:pt x="18307" y="742"/>
                    <a:pt x="18257" y="740"/>
                  </a:cubicBezTo>
                  <a:cubicBezTo>
                    <a:pt x="18215" y="740"/>
                    <a:pt x="18173" y="740"/>
                    <a:pt x="18135" y="740"/>
                  </a:cubicBezTo>
                  <a:cubicBezTo>
                    <a:pt x="17890" y="740"/>
                    <a:pt x="17684" y="747"/>
                    <a:pt x="17535" y="832"/>
                  </a:cubicBezTo>
                  <a:cubicBezTo>
                    <a:pt x="17302" y="954"/>
                    <a:pt x="17092" y="994"/>
                    <a:pt x="16905" y="994"/>
                  </a:cubicBezTo>
                  <a:cubicBezTo>
                    <a:pt x="16687" y="994"/>
                    <a:pt x="16496" y="940"/>
                    <a:pt x="16332" y="898"/>
                  </a:cubicBezTo>
                  <a:cubicBezTo>
                    <a:pt x="16252" y="865"/>
                    <a:pt x="16156" y="848"/>
                    <a:pt x="16064" y="822"/>
                  </a:cubicBezTo>
                  <a:cubicBezTo>
                    <a:pt x="16045" y="820"/>
                    <a:pt x="16030" y="818"/>
                    <a:pt x="16015" y="818"/>
                  </a:cubicBezTo>
                  <a:cubicBezTo>
                    <a:pt x="15992" y="818"/>
                    <a:pt x="15973" y="822"/>
                    <a:pt x="15957" y="832"/>
                  </a:cubicBezTo>
                  <a:cubicBezTo>
                    <a:pt x="15850" y="872"/>
                    <a:pt x="15743" y="1020"/>
                    <a:pt x="15701" y="1194"/>
                  </a:cubicBezTo>
                  <a:cubicBezTo>
                    <a:pt x="15675" y="1276"/>
                    <a:pt x="15610" y="1342"/>
                    <a:pt x="15503" y="1382"/>
                  </a:cubicBezTo>
                  <a:cubicBezTo>
                    <a:pt x="15369" y="1440"/>
                    <a:pt x="15190" y="1461"/>
                    <a:pt x="14987" y="1461"/>
                  </a:cubicBezTo>
                  <a:cubicBezTo>
                    <a:pt x="14743" y="1461"/>
                    <a:pt x="14464" y="1431"/>
                    <a:pt x="14204" y="1398"/>
                  </a:cubicBezTo>
                  <a:lnTo>
                    <a:pt x="14166" y="1398"/>
                  </a:lnTo>
                  <a:cubicBezTo>
                    <a:pt x="13898" y="1407"/>
                    <a:pt x="13631" y="1431"/>
                    <a:pt x="13375" y="1473"/>
                  </a:cubicBezTo>
                  <a:cubicBezTo>
                    <a:pt x="13069" y="1513"/>
                    <a:pt x="12745" y="1546"/>
                    <a:pt x="12424" y="1555"/>
                  </a:cubicBezTo>
                  <a:cubicBezTo>
                    <a:pt x="12408" y="1555"/>
                    <a:pt x="12389" y="1555"/>
                    <a:pt x="12370" y="1555"/>
                  </a:cubicBezTo>
                  <a:cubicBezTo>
                    <a:pt x="12126" y="1555"/>
                    <a:pt x="11900" y="1454"/>
                    <a:pt x="11862" y="1299"/>
                  </a:cubicBezTo>
                  <a:cubicBezTo>
                    <a:pt x="11851" y="1234"/>
                    <a:pt x="11770" y="1184"/>
                    <a:pt x="11663" y="1168"/>
                  </a:cubicBezTo>
                  <a:cubicBezTo>
                    <a:pt x="11595" y="1156"/>
                    <a:pt x="11533" y="1149"/>
                    <a:pt x="11472" y="1149"/>
                  </a:cubicBezTo>
                  <a:cubicBezTo>
                    <a:pt x="11297" y="1149"/>
                    <a:pt x="11140" y="1194"/>
                    <a:pt x="10980" y="1243"/>
                  </a:cubicBezTo>
                  <a:cubicBezTo>
                    <a:pt x="10834" y="1292"/>
                    <a:pt x="10674" y="1325"/>
                    <a:pt x="10498" y="1332"/>
                  </a:cubicBezTo>
                  <a:lnTo>
                    <a:pt x="10124" y="1332"/>
                  </a:lnTo>
                  <a:lnTo>
                    <a:pt x="10032" y="1325"/>
                  </a:lnTo>
                  <a:lnTo>
                    <a:pt x="9937" y="1316"/>
                  </a:lnTo>
                  <a:lnTo>
                    <a:pt x="9830" y="1309"/>
                  </a:lnTo>
                  <a:lnTo>
                    <a:pt x="9749" y="1299"/>
                  </a:lnTo>
                  <a:lnTo>
                    <a:pt x="9669" y="1299"/>
                  </a:lnTo>
                  <a:lnTo>
                    <a:pt x="9589" y="1292"/>
                  </a:lnTo>
                  <a:lnTo>
                    <a:pt x="9551" y="1292"/>
                  </a:lnTo>
                  <a:cubicBezTo>
                    <a:pt x="9535" y="1407"/>
                    <a:pt x="9509" y="1523"/>
                    <a:pt x="9444" y="1628"/>
                  </a:cubicBezTo>
                  <a:cubicBezTo>
                    <a:pt x="9230" y="1974"/>
                    <a:pt x="9616" y="2697"/>
                    <a:pt x="9925" y="3273"/>
                  </a:cubicBezTo>
                  <a:cubicBezTo>
                    <a:pt x="10112" y="3578"/>
                    <a:pt x="10258" y="3891"/>
                    <a:pt x="10353" y="4213"/>
                  </a:cubicBezTo>
                  <a:lnTo>
                    <a:pt x="10407" y="4246"/>
                  </a:lnTo>
                  <a:lnTo>
                    <a:pt x="10540" y="4312"/>
                  </a:lnTo>
                  <a:lnTo>
                    <a:pt x="10620" y="4351"/>
                  </a:lnTo>
                  <a:lnTo>
                    <a:pt x="10739" y="4427"/>
                  </a:lnTo>
                  <a:lnTo>
                    <a:pt x="10808" y="4460"/>
                  </a:lnTo>
                  <a:lnTo>
                    <a:pt x="10980" y="4565"/>
                  </a:lnTo>
                  <a:lnTo>
                    <a:pt x="11087" y="4624"/>
                  </a:lnTo>
                  <a:lnTo>
                    <a:pt x="11140" y="4657"/>
                  </a:lnTo>
                  <a:lnTo>
                    <a:pt x="11236" y="4713"/>
                  </a:lnTo>
                  <a:lnTo>
                    <a:pt x="11289" y="4746"/>
                  </a:lnTo>
                  <a:lnTo>
                    <a:pt x="11354" y="4796"/>
                  </a:lnTo>
                  <a:lnTo>
                    <a:pt x="11476" y="4871"/>
                  </a:lnTo>
                  <a:lnTo>
                    <a:pt x="11514" y="4904"/>
                  </a:lnTo>
                  <a:lnTo>
                    <a:pt x="11568" y="4937"/>
                  </a:lnTo>
                  <a:cubicBezTo>
                    <a:pt x="11610" y="4969"/>
                    <a:pt x="11648" y="5002"/>
                    <a:pt x="11675" y="5026"/>
                  </a:cubicBezTo>
                  <a:cubicBezTo>
                    <a:pt x="11835" y="5150"/>
                    <a:pt x="11904" y="5315"/>
                    <a:pt x="11851" y="5470"/>
                  </a:cubicBezTo>
                  <a:cubicBezTo>
                    <a:pt x="11835" y="5512"/>
                    <a:pt x="11824" y="5552"/>
                    <a:pt x="11809" y="5594"/>
                  </a:cubicBezTo>
                  <a:lnTo>
                    <a:pt x="11782" y="5651"/>
                  </a:lnTo>
                  <a:cubicBezTo>
                    <a:pt x="11690" y="5874"/>
                    <a:pt x="11663" y="6095"/>
                    <a:pt x="11690" y="6318"/>
                  </a:cubicBezTo>
                  <a:cubicBezTo>
                    <a:pt x="11728" y="6999"/>
                    <a:pt x="11369" y="7108"/>
                    <a:pt x="10873" y="7164"/>
                  </a:cubicBezTo>
                  <a:cubicBezTo>
                    <a:pt x="10712" y="7173"/>
                    <a:pt x="10552" y="7213"/>
                    <a:pt x="10418" y="7279"/>
                  </a:cubicBezTo>
                  <a:cubicBezTo>
                    <a:pt x="10166" y="7420"/>
                    <a:pt x="10231" y="7733"/>
                    <a:pt x="10300" y="7986"/>
                  </a:cubicBezTo>
                  <a:cubicBezTo>
                    <a:pt x="10338" y="8160"/>
                    <a:pt x="10380" y="8292"/>
                    <a:pt x="10311" y="8398"/>
                  </a:cubicBezTo>
                  <a:cubicBezTo>
                    <a:pt x="10300" y="8414"/>
                    <a:pt x="10284" y="8430"/>
                    <a:pt x="10258" y="8447"/>
                  </a:cubicBezTo>
                  <a:cubicBezTo>
                    <a:pt x="10246" y="8456"/>
                    <a:pt x="10219" y="8473"/>
                    <a:pt x="10204" y="8480"/>
                  </a:cubicBezTo>
                  <a:cubicBezTo>
                    <a:pt x="10177" y="8489"/>
                    <a:pt x="10166" y="8499"/>
                    <a:pt x="10139" y="8499"/>
                  </a:cubicBezTo>
                  <a:lnTo>
                    <a:pt x="10032" y="8499"/>
                  </a:lnTo>
                  <a:cubicBezTo>
                    <a:pt x="9509" y="8489"/>
                    <a:pt x="8000" y="6960"/>
                    <a:pt x="7919" y="6819"/>
                  </a:cubicBezTo>
                  <a:cubicBezTo>
                    <a:pt x="7851" y="6680"/>
                    <a:pt x="7919" y="6499"/>
                    <a:pt x="8091" y="6154"/>
                  </a:cubicBezTo>
                  <a:cubicBezTo>
                    <a:pt x="8252" y="5815"/>
                    <a:pt x="8439" y="5404"/>
                    <a:pt x="8347" y="5125"/>
                  </a:cubicBezTo>
                  <a:cubicBezTo>
                    <a:pt x="8347" y="5068"/>
                    <a:pt x="8294" y="5019"/>
                    <a:pt x="8214" y="4986"/>
                  </a:cubicBezTo>
                  <a:cubicBezTo>
                    <a:pt x="8153" y="4965"/>
                    <a:pt x="8072" y="4955"/>
                    <a:pt x="7984" y="4955"/>
                  </a:cubicBezTo>
                  <a:cubicBezTo>
                    <a:pt x="7763" y="4955"/>
                    <a:pt x="7488" y="5007"/>
                    <a:pt x="7278" y="5042"/>
                  </a:cubicBezTo>
                  <a:cubicBezTo>
                    <a:pt x="7182" y="5068"/>
                    <a:pt x="7075" y="5085"/>
                    <a:pt x="6968" y="5092"/>
                  </a:cubicBezTo>
                  <a:cubicBezTo>
                    <a:pt x="6945" y="5094"/>
                    <a:pt x="6919" y="5096"/>
                    <a:pt x="6892" y="5096"/>
                  </a:cubicBezTo>
                  <a:cubicBezTo>
                    <a:pt x="6594" y="5096"/>
                    <a:pt x="6261" y="4922"/>
                    <a:pt x="5792" y="4664"/>
                  </a:cubicBezTo>
                  <a:lnTo>
                    <a:pt x="5711" y="4624"/>
                  </a:lnTo>
                  <a:lnTo>
                    <a:pt x="5685" y="4598"/>
                  </a:lnTo>
                  <a:lnTo>
                    <a:pt x="5620" y="4575"/>
                  </a:lnTo>
                  <a:lnTo>
                    <a:pt x="5593" y="4549"/>
                  </a:lnTo>
                  <a:lnTo>
                    <a:pt x="5539" y="4532"/>
                  </a:lnTo>
                  <a:lnTo>
                    <a:pt x="5486" y="4500"/>
                  </a:lnTo>
                  <a:cubicBezTo>
                    <a:pt x="5043" y="4575"/>
                    <a:pt x="2273" y="5200"/>
                    <a:pt x="214" y="5677"/>
                  </a:cubicBezTo>
                  <a:lnTo>
                    <a:pt x="202" y="5677"/>
                  </a:lnTo>
                  <a:lnTo>
                    <a:pt x="0" y="5717"/>
                  </a:lnTo>
                  <a:lnTo>
                    <a:pt x="455" y="6720"/>
                  </a:lnTo>
                  <a:lnTo>
                    <a:pt x="390" y="6720"/>
                  </a:lnTo>
                  <a:lnTo>
                    <a:pt x="481" y="6844"/>
                  </a:lnTo>
                  <a:cubicBezTo>
                    <a:pt x="963" y="6868"/>
                    <a:pt x="2395" y="6960"/>
                    <a:pt x="3144" y="7263"/>
                  </a:cubicBezTo>
                  <a:cubicBezTo>
                    <a:pt x="3637" y="7469"/>
                    <a:pt x="4321" y="7559"/>
                    <a:pt x="4829" y="7634"/>
                  </a:cubicBezTo>
                  <a:cubicBezTo>
                    <a:pt x="5085" y="7657"/>
                    <a:pt x="5326" y="7707"/>
                    <a:pt x="5551" y="7773"/>
                  </a:cubicBezTo>
                  <a:cubicBezTo>
                    <a:pt x="5807" y="7881"/>
                    <a:pt x="5818" y="8160"/>
                    <a:pt x="5765" y="8950"/>
                  </a:cubicBezTo>
                  <a:cubicBezTo>
                    <a:pt x="5727" y="9262"/>
                    <a:pt x="5727" y="9575"/>
                    <a:pt x="5753" y="9880"/>
                  </a:cubicBezTo>
                  <a:cubicBezTo>
                    <a:pt x="5807" y="10258"/>
                    <a:pt x="5497" y="10489"/>
                    <a:pt x="5257" y="10660"/>
                  </a:cubicBezTo>
                  <a:cubicBezTo>
                    <a:pt x="5005" y="10851"/>
                    <a:pt x="5016" y="10867"/>
                    <a:pt x="5123" y="10923"/>
                  </a:cubicBezTo>
                  <a:cubicBezTo>
                    <a:pt x="5471" y="11147"/>
                    <a:pt x="5539" y="11433"/>
                    <a:pt x="5593" y="11647"/>
                  </a:cubicBezTo>
                  <a:cubicBezTo>
                    <a:pt x="5604" y="11722"/>
                    <a:pt x="5631" y="11788"/>
                    <a:pt x="5673" y="11861"/>
                  </a:cubicBezTo>
                  <a:cubicBezTo>
                    <a:pt x="5807" y="11887"/>
                    <a:pt x="5899" y="11952"/>
                    <a:pt x="5914" y="12035"/>
                  </a:cubicBezTo>
                  <a:cubicBezTo>
                    <a:pt x="5994" y="12331"/>
                    <a:pt x="5005" y="12963"/>
                    <a:pt x="4600" y="13111"/>
                  </a:cubicBezTo>
                  <a:cubicBezTo>
                    <a:pt x="4508" y="13144"/>
                    <a:pt x="4493" y="13308"/>
                    <a:pt x="4481" y="13475"/>
                  </a:cubicBezTo>
                  <a:cubicBezTo>
                    <a:pt x="4481" y="13729"/>
                    <a:pt x="4454" y="14051"/>
                    <a:pt x="4118" y="14321"/>
                  </a:cubicBezTo>
                  <a:cubicBezTo>
                    <a:pt x="3851" y="14544"/>
                    <a:pt x="3224" y="14913"/>
                    <a:pt x="2621" y="15268"/>
                  </a:cubicBezTo>
                  <a:lnTo>
                    <a:pt x="2327" y="15432"/>
                  </a:lnTo>
                  <a:lnTo>
                    <a:pt x="2262" y="15472"/>
                  </a:lnTo>
                  <a:lnTo>
                    <a:pt x="2139" y="15538"/>
                  </a:lnTo>
                  <a:cubicBezTo>
                    <a:pt x="2181" y="15597"/>
                    <a:pt x="2208" y="15653"/>
                    <a:pt x="2235" y="15712"/>
                  </a:cubicBezTo>
                  <a:lnTo>
                    <a:pt x="2262" y="15785"/>
                  </a:lnTo>
                  <a:lnTo>
                    <a:pt x="2273" y="15811"/>
                  </a:lnTo>
                  <a:lnTo>
                    <a:pt x="2300" y="15883"/>
                  </a:lnTo>
                  <a:lnTo>
                    <a:pt x="2315" y="15916"/>
                  </a:lnTo>
                  <a:lnTo>
                    <a:pt x="2353" y="16008"/>
                  </a:lnTo>
                  <a:lnTo>
                    <a:pt x="2369" y="16031"/>
                  </a:lnTo>
                  <a:lnTo>
                    <a:pt x="2407" y="16163"/>
                  </a:lnTo>
                  <a:cubicBezTo>
                    <a:pt x="2594" y="16633"/>
                    <a:pt x="3022" y="17725"/>
                    <a:pt x="3316" y="17824"/>
                  </a:cubicBezTo>
                  <a:cubicBezTo>
                    <a:pt x="4107" y="18113"/>
                    <a:pt x="3625" y="20301"/>
                    <a:pt x="3625" y="20327"/>
                  </a:cubicBezTo>
                  <a:lnTo>
                    <a:pt x="3625" y="20531"/>
                  </a:lnTo>
                  <a:lnTo>
                    <a:pt x="3637" y="20630"/>
                  </a:lnTo>
                  <a:cubicBezTo>
                    <a:pt x="3652" y="20811"/>
                    <a:pt x="3706" y="21041"/>
                    <a:pt x="3759" y="21346"/>
                  </a:cubicBezTo>
                  <a:lnTo>
                    <a:pt x="3813" y="21600"/>
                  </a:lnTo>
                  <a:lnTo>
                    <a:pt x="3839" y="21600"/>
                  </a:lnTo>
                  <a:lnTo>
                    <a:pt x="3931" y="21593"/>
                  </a:lnTo>
                  <a:lnTo>
                    <a:pt x="3946" y="21593"/>
                  </a:lnTo>
                  <a:cubicBezTo>
                    <a:pt x="4199" y="21577"/>
                    <a:pt x="4561" y="21560"/>
                    <a:pt x="4924" y="21551"/>
                  </a:cubicBezTo>
                  <a:cubicBezTo>
                    <a:pt x="4951" y="21379"/>
                    <a:pt x="4978" y="21198"/>
                    <a:pt x="4989" y="21057"/>
                  </a:cubicBezTo>
                  <a:cubicBezTo>
                    <a:pt x="5005" y="21001"/>
                    <a:pt x="5005" y="20942"/>
                    <a:pt x="4978" y="20886"/>
                  </a:cubicBezTo>
                  <a:lnTo>
                    <a:pt x="4867" y="20886"/>
                  </a:lnTo>
                  <a:cubicBezTo>
                    <a:pt x="4833" y="20888"/>
                    <a:pt x="4798" y="20890"/>
                    <a:pt x="4764" y="20890"/>
                  </a:cubicBezTo>
                  <a:cubicBezTo>
                    <a:pt x="4496" y="20890"/>
                    <a:pt x="4256" y="20782"/>
                    <a:pt x="4172" y="20623"/>
                  </a:cubicBezTo>
                  <a:cubicBezTo>
                    <a:pt x="3839" y="20047"/>
                    <a:pt x="6101" y="19290"/>
                    <a:pt x="7599" y="18945"/>
                  </a:cubicBezTo>
                  <a:cubicBezTo>
                    <a:pt x="9348" y="18550"/>
                    <a:pt x="9925" y="18336"/>
                    <a:pt x="10070" y="18038"/>
                  </a:cubicBezTo>
                  <a:cubicBezTo>
                    <a:pt x="10139" y="17883"/>
                    <a:pt x="10139" y="17561"/>
                    <a:pt x="10139" y="17249"/>
                  </a:cubicBezTo>
                  <a:cubicBezTo>
                    <a:pt x="10139" y="16837"/>
                    <a:pt x="10139" y="16419"/>
                    <a:pt x="10284" y="16172"/>
                  </a:cubicBezTo>
                  <a:cubicBezTo>
                    <a:pt x="10407" y="15966"/>
                    <a:pt x="10338" y="15818"/>
                    <a:pt x="10204" y="15515"/>
                  </a:cubicBezTo>
                  <a:cubicBezTo>
                    <a:pt x="10070" y="15225"/>
                    <a:pt x="9979" y="14929"/>
                    <a:pt x="9910" y="14626"/>
                  </a:cubicBezTo>
                  <a:cubicBezTo>
                    <a:pt x="9830" y="14248"/>
                    <a:pt x="9631" y="13886"/>
                    <a:pt x="9295" y="13557"/>
                  </a:cubicBezTo>
                  <a:cubicBezTo>
                    <a:pt x="9123" y="13393"/>
                    <a:pt x="8989" y="13210"/>
                    <a:pt x="8894" y="13012"/>
                  </a:cubicBezTo>
                  <a:cubicBezTo>
                    <a:pt x="8748" y="12709"/>
                    <a:pt x="8642" y="12281"/>
                    <a:pt x="8920" y="12025"/>
                  </a:cubicBezTo>
                  <a:cubicBezTo>
                    <a:pt x="9043" y="11920"/>
                    <a:pt x="9241" y="11854"/>
                    <a:pt x="9455" y="11854"/>
                  </a:cubicBezTo>
                  <a:cubicBezTo>
                    <a:pt x="9723" y="11837"/>
                    <a:pt x="9749" y="11821"/>
                    <a:pt x="10005" y="11508"/>
                  </a:cubicBezTo>
                  <a:cubicBezTo>
                    <a:pt x="10059" y="11433"/>
                    <a:pt x="10124" y="11351"/>
                    <a:pt x="10204" y="11252"/>
                  </a:cubicBezTo>
                  <a:cubicBezTo>
                    <a:pt x="10513" y="10890"/>
                    <a:pt x="10861" y="10825"/>
                    <a:pt x="11236" y="10752"/>
                  </a:cubicBezTo>
                  <a:cubicBezTo>
                    <a:pt x="11530" y="10702"/>
                    <a:pt x="11797" y="10620"/>
                    <a:pt x="12049" y="10512"/>
                  </a:cubicBezTo>
                  <a:cubicBezTo>
                    <a:pt x="12343" y="10364"/>
                    <a:pt x="12611" y="10183"/>
                    <a:pt x="12813" y="9979"/>
                  </a:cubicBezTo>
                  <a:cubicBezTo>
                    <a:pt x="13188" y="9617"/>
                    <a:pt x="13669" y="9295"/>
                    <a:pt x="14231" y="9032"/>
                  </a:cubicBezTo>
                  <a:cubicBezTo>
                    <a:pt x="15006" y="8663"/>
                    <a:pt x="15824" y="8515"/>
                    <a:pt x="16611" y="8365"/>
                  </a:cubicBezTo>
                  <a:cubicBezTo>
                    <a:pt x="17214" y="8266"/>
                    <a:pt x="17787" y="8127"/>
                    <a:pt x="18337" y="7937"/>
                  </a:cubicBezTo>
                  <a:cubicBezTo>
                    <a:pt x="19568" y="7493"/>
                    <a:pt x="21600" y="5742"/>
                    <a:pt x="21535" y="5446"/>
                  </a:cubicBezTo>
                  <a:cubicBezTo>
                    <a:pt x="21306" y="5092"/>
                    <a:pt x="20867" y="3536"/>
                    <a:pt x="21000" y="2871"/>
                  </a:cubicBezTo>
                  <a:cubicBezTo>
                    <a:pt x="21065" y="2509"/>
                    <a:pt x="21000" y="1776"/>
                    <a:pt x="20905" y="1069"/>
                  </a:cubicBezTo>
                  <a:cubicBezTo>
                    <a:pt x="20867" y="674"/>
                    <a:pt x="20824" y="296"/>
                    <a:pt x="2081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316" name="Google Shape;6253;p57"/>
            <p:cNvGrpSpPr/>
            <p:nvPr/>
          </p:nvGrpSpPr>
          <p:grpSpPr>
            <a:xfrm>
              <a:off x="1477624" y="1013992"/>
              <a:ext cx="12701" cy="11547"/>
              <a:chOff x="0" y="0"/>
              <a:chExt cx="12700" cy="11545"/>
            </a:xfrm>
          </p:grpSpPr>
          <p:sp>
            <p:nvSpPr>
              <p:cNvPr id="4314" name="Линия"/>
              <p:cNvSpPr/>
              <p:nvPr/>
            </p:nvSpPr>
            <p:spPr>
              <a:xfrm flipH="1">
                <a:off x="0" y="0"/>
                <a:ext cx="12701" cy="11546"/>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315" name="Линия"/>
              <p:cNvSpPr/>
              <p:nvPr/>
            </p:nvSpPr>
            <p:spPr>
              <a:xfrm flipV="1">
                <a:off x="0" y="0"/>
                <a:ext cx="12701" cy="11546"/>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317" name="Google Shape;6255;p57"/>
            <p:cNvSpPr/>
            <p:nvPr/>
          </p:nvSpPr>
          <p:spPr>
            <a:xfrm>
              <a:off x="1482023" y="104604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479"/>
                  </a:lnTo>
                  <a:cubicBezTo>
                    <a:pt x="2090" y="3824"/>
                    <a:pt x="3484" y="5241"/>
                    <a:pt x="5574" y="6728"/>
                  </a:cubicBezTo>
                  <a:cubicBezTo>
                    <a:pt x="2787" y="4178"/>
                    <a:pt x="697" y="1983"/>
                    <a:pt x="0" y="0"/>
                  </a:cubicBezTo>
                  <a:close/>
                  <a:moveTo>
                    <a:pt x="5574" y="6728"/>
                  </a:moveTo>
                  <a:cubicBezTo>
                    <a:pt x="9755" y="10977"/>
                    <a:pt x="16026" y="16005"/>
                    <a:pt x="21600" y="21600"/>
                  </a:cubicBezTo>
                  <a:cubicBezTo>
                    <a:pt x="16723" y="16359"/>
                    <a:pt x="11148" y="11260"/>
                    <a:pt x="5574" y="6728"/>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18" name="Google Shape;6256;p57"/>
            <p:cNvSpPr/>
            <p:nvPr/>
          </p:nvSpPr>
          <p:spPr>
            <a:xfrm>
              <a:off x="1482330" y="104885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71" y="7000"/>
                    <a:pt x="10800" y="14000"/>
                    <a:pt x="21600" y="21600"/>
                  </a:cubicBez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19" name="Google Shape;6258;p57"/>
            <p:cNvSpPr/>
            <p:nvPr/>
          </p:nvSpPr>
          <p:spPr>
            <a:xfrm>
              <a:off x="1488068" y="1042626"/>
              <a:ext cx="1" cy="12701"/>
            </a:xfrm>
            <a:custGeom>
              <a:avLst/>
              <a:gdLst/>
              <a:ahLst/>
              <a:cxnLst>
                <a:cxn ang="0">
                  <a:pos x="wd2" y="hd2"/>
                </a:cxn>
                <a:cxn ang="5400000">
                  <a:pos x="wd2" y="hd2"/>
                </a:cxn>
                <a:cxn ang="10800000">
                  <a:pos x="wd2" y="hd2"/>
                </a:cxn>
                <a:cxn ang="16200000">
                  <a:pos x="wd2" y="hd2"/>
                </a:cxn>
              </a:cxnLst>
              <a:rect l="0" t="0" r="r" b="b"/>
              <a:pathLst>
                <a:path w="0" h="21600" fill="norm" stroke="1" extrusionOk="0">
                  <a:moveTo>
                    <a:pt x="0" y="19037"/>
                  </a:moveTo>
                  <a:lnTo>
                    <a:pt x="0" y="21600"/>
                  </a:lnTo>
                  <a:lnTo>
                    <a:pt x="0" y="0"/>
                  </a:lnTo>
                  <a:cubicBezTo>
                    <a:pt x="0" y="6224"/>
                    <a:pt x="0" y="12814"/>
                    <a:pt x="0" y="19037"/>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20" name="Google Shape;6264;p57"/>
            <p:cNvSpPr/>
            <p:nvPr/>
          </p:nvSpPr>
          <p:spPr>
            <a:xfrm>
              <a:off x="1481786" y="104369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5400"/>
                    <a:pt x="6480" y="12921"/>
                    <a:pt x="21600" y="21600"/>
                  </a:cubicBezTo>
                  <a:lnTo>
                    <a:pt x="15120" y="14850"/>
                  </a:lnTo>
                  <a:cubicBezTo>
                    <a:pt x="15120" y="11571"/>
                    <a:pt x="6480" y="8871"/>
                    <a:pt x="6480" y="6171"/>
                  </a:cubicBezTo>
                  <a:lnTo>
                    <a:pt x="648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21" name="Google Shape;6265;p57"/>
            <p:cNvSpPr/>
            <p:nvPr/>
          </p:nvSpPr>
          <p:spPr>
            <a:xfrm>
              <a:off x="1482330" y="104885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71" y="7000"/>
                    <a:pt x="10800" y="14600"/>
                    <a:pt x="21600" y="21600"/>
                  </a:cubicBezTo>
                  <a:cubicBezTo>
                    <a:pt x="10800" y="14000"/>
                    <a:pt x="6171" y="7000"/>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22" name="Google Shape;6267;p57"/>
            <p:cNvSpPr/>
            <p:nvPr/>
          </p:nvSpPr>
          <p:spPr>
            <a:xfrm>
              <a:off x="1475943" y="954074"/>
              <a:ext cx="1873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475" y="86"/>
                    <a:pt x="21334" y="216"/>
                    <a:pt x="21162" y="388"/>
                  </a:cubicBezTo>
                  <a:cubicBezTo>
                    <a:pt x="21334" y="216"/>
                    <a:pt x="21475" y="86"/>
                    <a:pt x="21600" y="0"/>
                  </a:cubicBezTo>
                  <a:close/>
                  <a:moveTo>
                    <a:pt x="21162" y="388"/>
                  </a:moveTo>
                  <a:cubicBezTo>
                    <a:pt x="18297" y="2932"/>
                    <a:pt x="7904" y="13495"/>
                    <a:pt x="0" y="21600"/>
                  </a:cubicBezTo>
                  <a:cubicBezTo>
                    <a:pt x="7936" y="13495"/>
                    <a:pt x="18376" y="2889"/>
                    <a:pt x="21162" y="388"/>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325" name="Google Shape;6268;p57"/>
            <p:cNvGrpSpPr/>
            <p:nvPr/>
          </p:nvGrpSpPr>
          <p:grpSpPr>
            <a:xfrm>
              <a:off x="1469193" y="961837"/>
              <a:ext cx="12701" cy="4304"/>
              <a:chOff x="0" y="0"/>
              <a:chExt cx="12700" cy="4303"/>
            </a:xfrm>
          </p:grpSpPr>
          <p:sp>
            <p:nvSpPr>
              <p:cNvPr id="4323" name="Линия"/>
              <p:cNvSpPr/>
              <p:nvPr/>
            </p:nvSpPr>
            <p:spPr>
              <a:xfrm flipH="1">
                <a:off x="0" y="0"/>
                <a:ext cx="12701" cy="4304"/>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324" name="Линия"/>
              <p:cNvSpPr/>
              <p:nvPr/>
            </p:nvSpPr>
            <p:spPr>
              <a:xfrm flipV="1">
                <a:off x="0" y="0"/>
                <a:ext cx="12701" cy="4304"/>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326" name="Google Shape;6269;p57"/>
            <p:cNvSpPr/>
            <p:nvPr/>
          </p:nvSpPr>
          <p:spPr>
            <a:xfrm>
              <a:off x="1470200" y="858342"/>
              <a:ext cx="78519" cy="79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183" y="0"/>
                  </a:moveTo>
                  <a:lnTo>
                    <a:pt x="3149" y="92"/>
                  </a:lnTo>
                  <a:lnTo>
                    <a:pt x="2861" y="103"/>
                  </a:lnTo>
                  <a:cubicBezTo>
                    <a:pt x="2798" y="129"/>
                    <a:pt x="2510" y="195"/>
                    <a:pt x="2181" y="283"/>
                  </a:cubicBezTo>
                  <a:lnTo>
                    <a:pt x="2417" y="901"/>
                  </a:lnTo>
                  <a:lnTo>
                    <a:pt x="2443" y="941"/>
                  </a:lnTo>
                  <a:cubicBezTo>
                    <a:pt x="2626" y="1327"/>
                    <a:pt x="2745" y="1739"/>
                    <a:pt x="2771" y="2162"/>
                  </a:cubicBezTo>
                  <a:cubicBezTo>
                    <a:pt x="2771" y="2239"/>
                    <a:pt x="2756" y="2316"/>
                    <a:pt x="2745" y="2382"/>
                  </a:cubicBezTo>
                  <a:cubicBezTo>
                    <a:pt x="2730" y="2423"/>
                    <a:pt x="2719" y="2460"/>
                    <a:pt x="2704" y="2500"/>
                  </a:cubicBezTo>
                  <a:cubicBezTo>
                    <a:pt x="2704" y="2511"/>
                    <a:pt x="2693" y="2511"/>
                    <a:pt x="2693" y="2526"/>
                  </a:cubicBezTo>
                  <a:cubicBezTo>
                    <a:pt x="2678" y="2552"/>
                    <a:pt x="2667" y="2577"/>
                    <a:pt x="2641" y="2603"/>
                  </a:cubicBezTo>
                  <a:lnTo>
                    <a:pt x="2626" y="2629"/>
                  </a:lnTo>
                  <a:cubicBezTo>
                    <a:pt x="2600" y="2640"/>
                    <a:pt x="2588" y="2666"/>
                    <a:pt x="2562" y="2680"/>
                  </a:cubicBezTo>
                  <a:lnTo>
                    <a:pt x="2536" y="2706"/>
                  </a:lnTo>
                  <a:cubicBezTo>
                    <a:pt x="2510" y="2717"/>
                    <a:pt x="2484" y="2743"/>
                    <a:pt x="2458" y="2757"/>
                  </a:cubicBezTo>
                  <a:lnTo>
                    <a:pt x="2443" y="2757"/>
                  </a:lnTo>
                  <a:cubicBezTo>
                    <a:pt x="2301" y="2835"/>
                    <a:pt x="2144" y="2886"/>
                    <a:pt x="1972" y="2923"/>
                  </a:cubicBezTo>
                  <a:lnTo>
                    <a:pt x="1972" y="2989"/>
                  </a:lnTo>
                  <a:cubicBezTo>
                    <a:pt x="1972" y="3026"/>
                    <a:pt x="1987" y="3052"/>
                    <a:pt x="1987" y="3077"/>
                  </a:cubicBezTo>
                  <a:lnTo>
                    <a:pt x="1987" y="3118"/>
                  </a:lnTo>
                  <a:cubicBezTo>
                    <a:pt x="1987" y="3155"/>
                    <a:pt x="1987" y="3195"/>
                    <a:pt x="1998" y="3232"/>
                  </a:cubicBezTo>
                  <a:lnTo>
                    <a:pt x="1998" y="3632"/>
                  </a:lnTo>
                  <a:lnTo>
                    <a:pt x="2600" y="3978"/>
                  </a:lnTo>
                  <a:lnTo>
                    <a:pt x="2484" y="4184"/>
                  </a:lnTo>
                  <a:cubicBezTo>
                    <a:pt x="2207" y="4713"/>
                    <a:pt x="1255" y="6438"/>
                    <a:pt x="691" y="6655"/>
                  </a:cubicBezTo>
                  <a:lnTo>
                    <a:pt x="665" y="6669"/>
                  </a:lnTo>
                  <a:lnTo>
                    <a:pt x="639" y="6680"/>
                  </a:lnTo>
                  <a:lnTo>
                    <a:pt x="627" y="6695"/>
                  </a:lnTo>
                  <a:lnTo>
                    <a:pt x="586" y="6706"/>
                  </a:lnTo>
                  <a:lnTo>
                    <a:pt x="560" y="6721"/>
                  </a:lnTo>
                  <a:lnTo>
                    <a:pt x="523" y="6747"/>
                  </a:lnTo>
                  <a:lnTo>
                    <a:pt x="482" y="6772"/>
                  </a:lnTo>
                  <a:lnTo>
                    <a:pt x="430" y="6798"/>
                  </a:lnTo>
                  <a:lnTo>
                    <a:pt x="392" y="6824"/>
                  </a:lnTo>
                  <a:lnTo>
                    <a:pt x="325" y="6861"/>
                  </a:lnTo>
                  <a:lnTo>
                    <a:pt x="261" y="6901"/>
                  </a:lnTo>
                  <a:lnTo>
                    <a:pt x="194" y="6938"/>
                  </a:lnTo>
                  <a:lnTo>
                    <a:pt x="90" y="7004"/>
                  </a:lnTo>
                  <a:lnTo>
                    <a:pt x="37" y="7041"/>
                  </a:lnTo>
                  <a:lnTo>
                    <a:pt x="0" y="7066"/>
                  </a:lnTo>
                  <a:cubicBezTo>
                    <a:pt x="261" y="8353"/>
                    <a:pt x="639" y="10158"/>
                    <a:pt x="1150" y="10607"/>
                  </a:cubicBezTo>
                  <a:cubicBezTo>
                    <a:pt x="1961" y="11342"/>
                    <a:pt x="2092" y="12166"/>
                    <a:pt x="2181" y="12769"/>
                  </a:cubicBezTo>
                  <a:cubicBezTo>
                    <a:pt x="2207" y="12964"/>
                    <a:pt x="2234" y="13155"/>
                    <a:pt x="2301" y="13335"/>
                  </a:cubicBezTo>
                  <a:cubicBezTo>
                    <a:pt x="2390" y="13541"/>
                    <a:pt x="2510" y="13736"/>
                    <a:pt x="2641" y="13916"/>
                  </a:cubicBezTo>
                  <a:cubicBezTo>
                    <a:pt x="2876" y="14250"/>
                    <a:pt x="3096" y="14585"/>
                    <a:pt x="3007" y="14879"/>
                  </a:cubicBezTo>
                  <a:cubicBezTo>
                    <a:pt x="2981" y="14997"/>
                    <a:pt x="2902" y="15100"/>
                    <a:pt x="2809" y="15162"/>
                  </a:cubicBezTo>
                  <a:lnTo>
                    <a:pt x="2876" y="15162"/>
                  </a:lnTo>
                  <a:lnTo>
                    <a:pt x="2954" y="15188"/>
                  </a:lnTo>
                  <a:lnTo>
                    <a:pt x="3007" y="15203"/>
                  </a:lnTo>
                  <a:lnTo>
                    <a:pt x="3085" y="15228"/>
                  </a:lnTo>
                  <a:lnTo>
                    <a:pt x="3149" y="15239"/>
                  </a:lnTo>
                  <a:lnTo>
                    <a:pt x="3227" y="15265"/>
                  </a:lnTo>
                  <a:lnTo>
                    <a:pt x="3294" y="15291"/>
                  </a:lnTo>
                  <a:lnTo>
                    <a:pt x="3373" y="15331"/>
                  </a:lnTo>
                  <a:lnTo>
                    <a:pt x="3436" y="15357"/>
                  </a:lnTo>
                  <a:lnTo>
                    <a:pt x="3530" y="15394"/>
                  </a:lnTo>
                  <a:lnTo>
                    <a:pt x="3582" y="15420"/>
                  </a:lnTo>
                  <a:lnTo>
                    <a:pt x="3672" y="15471"/>
                  </a:lnTo>
                  <a:lnTo>
                    <a:pt x="3724" y="15497"/>
                  </a:lnTo>
                  <a:lnTo>
                    <a:pt x="3870" y="15563"/>
                  </a:lnTo>
                  <a:cubicBezTo>
                    <a:pt x="4105" y="15692"/>
                    <a:pt x="4351" y="15806"/>
                    <a:pt x="4613" y="15883"/>
                  </a:cubicBezTo>
                  <a:cubicBezTo>
                    <a:pt x="5072" y="15975"/>
                    <a:pt x="7074" y="16706"/>
                    <a:pt x="7388" y="17107"/>
                  </a:cubicBezTo>
                  <a:cubicBezTo>
                    <a:pt x="7399" y="17133"/>
                    <a:pt x="7425" y="17170"/>
                    <a:pt x="7451" y="17195"/>
                  </a:cubicBezTo>
                  <a:lnTo>
                    <a:pt x="8628" y="17195"/>
                  </a:lnTo>
                  <a:cubicBezTo>
                    <a:pt x="8733" y="17133"/>
                    <a:pt x="8863" y="17092"/>
                    <a:pt x="8994" y="17092"/>
                  </a:cubicBezTo>
                  <a:cubicBezTo>
                    <a:pt x="9192" y="17107"/>
                    <a:pt x="9375" y="17195"/>
                    <a:pt x="9491" y="17339"/>
                  </a:cubicBezTo>
                  <a:cubicBezTo>
                    <a:pt x="10144" y="17997"/>
                    <a:pt x="10682" y="19927"/>
                    <a:pt x="10708" y="21199"/>
                  </a:cubicBezTo>
                  <a:lnTo>
                    <a:pt x="10892" y="21225"/>
                  </a:lnTo>
                  <a:lnTo>
                    <a:pt x="10929" y="21225"/>
                  </a:lnTo>
                  <a:lnTo>
                    <a:pt x="11060" y="21240"/>
                  </a:lnTo>
                  <a:lnTo>
                    <a:pt x="11101" y="21240"/>
                  </a:lnTo>
                  <a:lnTo>
                    <a:pt x="11205" y="21251"/>
                  </a:lnTo>
                  <a:lnTo>
                    <a:pt x="11624" y="21251"/>
                  </a:lnTo>
                  <a:cubicBezTo>
                    <a:pt x="11713" y="21225"/>
                    <a:pt x="11807" y="21199"/>
                    <a:pt x="11885" y="21148"/>
                  </a:cubicBezTo>
                  <a:cubicBezTo>
                    <a:pt x="12083" y="21030"/>
                    <a:pt x="12315" y="20968"/>
                    <a:pt x="12550" y="20968"/>
                  </a:cubicBezTo>
                  <a:cubicBezTo>
                    <a:pt x="12673" y="20968"/>
                    <a:pt x="12796" y="20986"/>
                    <a:pt x="12916" y="21019"/>
                  </a:cubicBezTo>
                  <a:cubicBezTo>
                    <a:pt x="13166" y="21085"/>
                    <a:pt x="13360" y="21291"/>
                    <a:pt x="13428" y="21549"/>
                  </a:cubicBezTo>
                  <a:cubicBezTo>
                    <a:pt x="13428" y="21560"/>
                    <a:pt x="13439" y="21585"/>
                    <a:pt x="13439" y="21600"/>
                  </a:cubicBezTo>
                  <a:lnTo>
                    <a:pt x="13491" y="21600"/>
                  </a:lnTo>
                  <a:cubicBezTo>
                    <a:pt x="13779" y="21574"/>
                    <a:pt x="14055" y="21534"/>
                    <a:pt x="14332" y="21471"/>
                  </a:cubicBezTo>
                  <a:cubicBezTo>
                    <a:pt x="14593" y="21420"/>
                    <a:pt x="14866" y="21368"/>
                    <a:pt x="15127" y="21354"/>
                  </a:cubicBezTo>
                  <a:cubicBezTo>
                    <a:pt x="15179" y="21354"/>
                    <a:pt x="15247" y="21354"/>
                    <a:pt x="15299" y="21368"/>
                  </a:cubicBezTo>
                  <a:lnTo>
                    <a:pt x="15325" y="21368"/>
                  </a:lnTo>
                  <a:cubicBezTo>
                    <a:pt x="15665" y="21435"/>
                    <a:pt x="15874" y="21457"/>
                    <a:pt x="16009" y="21457"/>
                  </a:cubicBezTo>
                  <a:cubicBezTo>
                    <a:pt x="16132" y="21457"/>
                    <a:pt x="16188" y="21438"/>
                    <a:pt x="16214" y="21420"/>
                  </a:cubicBezTo>
                  <a:cubicBezTo>
                    <a:pt x="16251" y="21174"/>
                    <a:pt x="16382" y="20736"/>
                    <a:pt x="16685" y="20545"/>
                  </a:cubicBezTo>
                  <a:cubicBezTo>
                    <a:pt x="16774" y="20479"/>
                    <a:pt x="16883" y="20446"/>
                    <a:pt x="16991" y="20446"/>
                  </a:cubicBezTo>
                  <a:cubicBezTo>
                    <a:pt x="17054" y="20446"/>
                    <a:pt x="17118" y="20457"/>
                    <a:pt x="17181" y="20479"/>
                  </a:cubicBezTo>
                  <a:cubicBezTo>
                    <a:pt x="17297" y="20504"/>
                    <a:pt x="17417" y="20556"/>
                    <a:pt x="17521" y="20607"/>
                  </a:cubicBezTo>
                  <a:cubicBezTo>
                    <a:pt x="17600" y="20633"/>
                    <a:pt x="17652" y="20659"/>
                    <a:pt x="17704" y="20685"/>
                  </a:cubicBezTo>
                  <a:cubicBezTo>
                    <a:pt x="17753" y="20707"/>
                    <a:pt x="17809" y="20718"/>
                    <a:pt x="17861" y="20718"/>
                  </a:cubicBezTo>
                  <a:cubicBezTo>
                    <a:pt x="17977" y="20718"/>
                    <a:pt x="18089" y="20670"/>
                    <a:pt x="18160" y="20582"/>
                  </a:cubicBezTo>
                  <a:cubicBezTo>
                    <a:pt x="18421" y="20357"/>
                    <a:pt x="18735" y="20321"/>
                    <a:pt x="19004" y="20321"/>
                  </a:cubicBezTo>
                  <a:cubicBezTo>
                    <a:pt x="19075" y="20321"/>
                    <a:pt x="19146" y="20321"/>
                    <a:pt x="19206" y="20324"/>
                  </a:cubicBezTo>
                  <a:lnTo>
                    <a:pt x="19363" y="20324"/>
                  </a:lnTo>
                  <a:cubicBezTo>
                    <a:pt x="19430" y="20324"/>
                    <a:pt x="19493" y="20324"/>
                    <a:pt x="19561" y="20298"/>
                  </a:cubicBezTo>
                  <a:lnTo>
                    <a:pt x="19561" y="20262"/>
                  </a:lnTo>
                  <a:lnTo>
                    <a:pt x="19572" y="20247"/>
                  </a:lnTo>
                  <a:lnTo>
                    <a:pt x="19587" y="20236"/>
                  </a:lnTo>
                  <a:lnTo>
                    <a:pt x="19598" y="20221"/>
                  </a:lnTo>
                  <a:lnTo>
                    <a:pt x="19624" y="20210"/>
                  </a:lnTo>
                  <a:lnTo>
                    <a:pt x="19650" y="20196"/>
                  </a:lnTo>
                  <a:lnTo>
                    <a:pt x="19665" y="20196"/>
                  </a:lnTo>
                  <a:lnTo>
                    <a:pt x="19718" y="20144"/>
                  </a:lnTo>
                  <a:lnTo>
                    <a:pt x="19729" y="20144"/>
                  </a:lnTo>
                  <a:lnTo>
                    <a:pt x="19770" y="20133"/>
                  </a:lnTo>
                  <a:lnTo>
                    <a:pt x="19781" y="20118"/>
                  </a:lnTo>
                  <a:lnTo>
                    <a:pt x="19807" y="20093"/>
                  </a:lnTo>
                  <a:lnTo>
                    <a:pt x="19833" y="20093"/>
                  </a:lnTo>
                  <a:lnTo>
                    <a:pt x="19874" y="20067"/>
                  </a:lnTo>
                  <a:lnTo>
                    <a:pt x="19886" y="20056"/>
                  </a:lnTo>
                  <a:lnTo>
                    <a:pt x="19927" y="20030"/>
                  </a:lnTo>
                  <a:lnTo>
                    <a:pt x="19953" y="20015"/>
                  </a:lnTo>
                  <a:lnTo>
                    <a:pt x="19990" y="19990"/>
                  </a:lnTo>
                  <a:lnTo>
                    <a:pt x="20016" y="19979"/>
                  </a:lnTo>
                  <a:lnTo>
                    <a:pt x="20069" y="19953"/>
                  </a:lnTo>
                  <a:lnTo>
                    <a:pt x="20095" y="19938"/>
                  </a:lnTo>
                  <a:lnTo>
                    <a:pt x="20147" y="19912"/>
                  </a:lnTo>
                  <a:lnTo>
                    <a:pt x="20173" y="19901"/>
                  </a:lnTo>
                  <a:lnTo>
                    <a:pt x="20240" y="19861"/>
                  </a:lnTo>
                  <a:lnTo>
                    <a:pt x="20267" y="19850"/>
                  </a:lnTo>
                  <a:lnTo>
                    <a:pt x="20330" y="19809"/>
                  </a:lnTo>
                  <a:lnTo>
                    <a:pt x="20356" y="19798"/>
                  </a:lnTo>
                  <a:lnTo>
                    <a:pt x="20435" y="19758"/>
                  </a:lnTo>
                  <a:lnTo>
                    <a:pt x="20461" y="19747"/>
                  </a:lnTo>
                  <a:lnTo>
                    <a:pt x="20554" y="19707"/>
                  </a:lnTo>
                  <a:lnTo>
                    <a:pt x="20580" y="19681"/>
                  </a:lnTo>
                  <a:lnTo>
                    <a:pt x="20670" y="19644"/>
                  </a:lnTo>
                  <a:lnTo>
                    <a:pt x="20711" y="19629"/>
                  </a:lnTo>
                  <a:lnTo>
                    <a:pt x="20801" y="19578"/>
                  </a:lnTo>
                  <a:lnTo>
                    <a:pt x="20842" y="19567"/>
                  </a:lnTo>
                  <a:lnTo>
                    <a:pt x="20931" y="19515"/>
                  </a:lnTo>
                  <a:lnTo>
                    <a:pt x="20984" y="19490"/>
                  </a:lnTo>
                  <a:lnTo>
                    <a:pt x="21088" y="19449"/>
                  </a:lnTo>
                  <a:lnTo>
                    <a:pt x="21129" y="19423"/>
                  </a:lnTo>
                  <a:lnTo>
                    <a:pt x="21245" y="19372"/>
                  </a:lnTo>
                  <a:lnTo>
                    <a:pt x="21286" y="19361"/>
                  </a:lnTo>
                  <a:lnTo>
                    <a:pt x="21417" y="19295"/>
                  </a:lnTo>
                  <a:lnTo>
                    <a:pt x="21454" y="19284"/>
                  </a:lnTo>
                  <a:lnTo>
                    <a:pt x="21600" y="19207"/>
                  </a:lnTo>
                  <a:cubicBezTo>
                    <a:pt x="21533" y="18909"/>
                    <a:pt x="21339" y="18820"/>
                    <a:pt x="21051" y="18677"/>
                  </a:cubicBezTo>
                  <a:cubicBezTo>
                    <a:pt x="20696" y="18523"/>
                    <a:pt x="20214" y="18291"/>
                    <a:pt x="20173" y="17545"/>
                  </a:cubicBezTo>
                  <a:cubicBezTo>
                    <a:pt x="20173" y="17144"/>
                    <a:pt x="20031" y="16758"/>
                    <a:pt x="19770" y="16449"/>
                  </a:cubicBezTo>
                  <a:cubicBezTo>
                    <a:pt x="19534" y="16181"/>
                    <a:pt x="19415" y="15831"/>
                    <a:pt x="19415" y="15471"/>
                  </a:cubicBezTo>
                  <a:lnTo>
                    <a:pt x="19430" y="15239"/>
                  </a:lnTo>
                  <a:cubicBezTo>
                    <a:pt x="19441" y="14817"/>
                    <a:pt x="19467" y="14159"/>
                    <a:pt x="19378" y="14045"/>
                  </a:cubicBezTo>
                  <a:cubicBezTo>
                    <a:pt x="19247" y="13993"/>
                    <a:pt x="19142" y="13901"/>
                    <a:pt x="19101" y="13773"/>
                  </a:cubicBezTo>
                  <a:cubicBezTo>
                    <a:pt x="18944" y="13361"/>
                    <a:pt x="19284" y="12640"/>
                    <a:pt x="19613" y="12166"/>
                  </a:cubicBezTo>
                  <a:cubicBezTo>
                    <a:pt x="19718" y="11997"/>
                    <a:pt x="19729" y="11960"/>
                    <a:pt x="19310" y="11651"/>
                  </a:cubicBezTo>
                  <a:cubicBezTo>
                    <a:pt x="18997" y="11431"/>
                    <a:pt x="18604" y="11147"/>
                    <a:pt x="18489" y="10658"/>
                  </a:cubicBezTo>
                  <a:cubicBezTo>
                    <a:pt x="18448" y="10493"/>
                    <a:pt x="18358" y="10092"/>
                    <a:pt x="19325" y="7633"/>
                  </a:cubicBezTo>
                  <a:cubicBezTo>
                    <a:pt x="17704" y="6526"/>
                    <a:pt x="16068" y="5357"/>
                    <a:pt x="16057" y="5342"/>
                  </a:cubicBezTo>
                  <a:lnTo>
                    <a:pt x="15953" y="5265"/>
                  </a:lnTo>
                  <a:lnTo>
                    <a:pt x="16057" y="4044"/>
                  </a:lnTo>
                  <a:lnTo>
                    <a:pt x="8800" y="257"/>
                  </a:lnTo>
                  <a:cubicBezTo>
                    <a:pt x="8774" y="1055"/>
                    <a:pt x="8367" y="1699"/>
                    <a:pt x="7818" y="1956"/>
                  </a:cubicBezTo>
                  <a:cubicBezTo>
                    <a:pt x="7870" y="2074"/>
                    <a:pt x="7937" y="2177"/>
                    <a:pt x="8015" y="2279"/>
                  </a:cubicBezTo>
                  <a:cubicBezTo>
                    <a:pt x="8172" y="2511"/>
                    <a:pt x="8340" y="2743"/>
                    <a:pt x="8251" y="2974"/>
                  </a:cubicBezTo>
                  <a:cubicBezTo>
                    <a:pt x="8184" y="3118"/>
                    <a:pt x="8053" y="3221"/>
                    <a:pt x="7896" y="3232"/>
                  </a:cubicBezTo>
                  <a:cubicBezTo>
                    <a:pt x="7825" y="3246"/>
                    <a:pt x="7743" y="3254"/>
                    <a:pt x="7661" y="3254"/>
                  </a:cubicBezTo>
                  <a:cubicBezTo>
                    <a:pt x="7384" y="3254"/>
                    <a:pt x="7052" y="3184"/>
                    <a:pt x="6682" y="3103"/>
                  </a:cubicBezTo>
                  <a:cubicBezTo>
                    <a:pt x="6253" y="3015"/>
                    <a:pt x="5786" y="2916"/>
                    <a:pt x="5349" y="2916"/>
                  </a:cubicBezTo>
                  <a:cubicBezTo>
                    <a:pt x="5095" y="2916"/>
                    <a:pt x="4848" y="2949"/>
                    <a:pt x="4628" y="3041"/>
                  </a:cubicBezTo>
                  <a:cubicBezTo>
                    <a:pt x="4557" y="3074"/>
                    <a:pt x="4478" y="3092"/>
                    <a:pt x="4396" y="3092"/>
                  </a:cubicBezTo>
                  <a:cubicBezTo>
                    <a:pt x="4273" y="3092"/>
                    <a:pt x="4150" y="3048"/>
                    <a:pt x="4053" y="2963"/>
                  </a:cubicBezTo>
                  <a:cubicBezTo>
                    <a:pt x="3593" y="2526"/>
                    <a:pt x="3843" y="1070"/>
                    <a:pt x="418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329" name="Google Shape;6280;p57"/>
            <p:cNvGrpSpPr/>
            <p:nvPr/>
          </p:nvGrpSpPr>
          <p:grpSpPr>
            <a:xfrm>
              <a:off x="1473279" y="857695"/>
              <a:ext cx="12701" cy="12701"/>
              <a:chOff x="0" y="0"/>
              <a:chExt cx="12700" cy="12700"/>
            </a:xfrm>
          </p:grpSpPr>
          <p:sp>
            <p:nvSpPr>
              <p:cNvPr id="432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2910" y="6750"/>
                      <a:pt x="19862" y="1395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2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862" y="13950"/>
                      <a:pt x="12910" y="675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32" name="Google Shape;6282;p57"/>
            <p:cNvGrpSpPr/>
            <p:nvPr/>
          </p:nvGrpSpPr>
          <p:grpSpPr>
            <a:xfrm>
              <a:off x="1471901" y="862502"/>
              <a:ext cx="12701" cy="12701"/>
              <a:chOff x="0" y="0"/>
              <a:chExt cx="12700" cy="12700"/>
            </a:xfrm>
          </p:grpSpPr>
          <p:sp>
            <p:nvSpPr>
              <p:cNvPr id="433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436" y="18000"/>
                      <a:pt x="14872" y="108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3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872" y="10800"/>
                      <a:pt x="7436" y="180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35" name="Google Shape;6283;p57"/>
            <p:cNvGrpSpPr/>
            <p:nvPr/>
          </p:nvGrpSpPr>
          <p:grpSpPr>
            <a:xfrm>
              <a:off x="1502569" y="859197"/>
              <a:ext cx="26328" cy="13986"/>
              <a:chOff x="13" y="0"/>
              <a:chExt cx="26326" cy="13984"/>
            </a:xfrm>
          </p:grpSpPr>
          <p:sp>
            <p:nvSpPr>
              <p:cNvPr id="4333" name="Линия"/>
              <p:cNvSpPr/>
              <p:nvPr/>
            </p:nvSpPr>
            <p:spPr>
              <a:xfrm>
                <a:off x="13" y="0"/>
                <a:ext cx="26328" cy="13985"/>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334" name="Линия"/>
              <p:cNvSpPr/>
              <p:nvPr/>
            </p:nvSpPr>
            <p:spPr>
              <a:xfrm flipH="1" flipV="1">
                <a:off x="13" y="0"/>
                <a:ext cx="26328" cy="13985"/>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338" name="Google Shape;6284;p57"/>
            <p:cNvGrpSpPr/>
            <p:nvPr/>
          </p:nvGrpSpPr>
          <p:grpSpPr>
            <a:xfrm>
              <a:off x="1477129" y="858002"/>
              <a:ext cx="12701" cy="968"/>
              <a:chOff x="0" y="0"/>
              <a:chExt cx="12699" cy="967"/>
            </a:xfrm>
          </p:grpSpPr>
          <p:sp>
            <p:nvSpPr>
              <p:cNvPr id="4336" name="Линия"/>
              <p:cNvSpPr/>
              <p:nvPr/>
            </p:nvSpPr>
            <p:spPr>
              <a:xfrm flipV="1">
                <a:off x="0" y="0"/>
                <a:ext cx="12700" cy="968"/>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337" name="Линия"/>
              <p:cNvSpPr/>
              <p:nvPr/>
            </p:nvSpPr>
            <p:spPr>
              <a:xfrm flipH="1">
                <a:off x="-1" y="0"/>
                <a:ext cx="12701" cy="968"/>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339" name="Google Shape;6310;p57"/>
            <p:cNvSpPr/>
            <p:nvPr/>
          </p:nvSpPr>
          <p:spPr>
            <a:xfrm>
              <a:off x="1521270" y="93129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896" y="16904"/>
                    <a:pt x="12978" y="21600"/>
                    <a:pt x="16245" y="21600"/>
                  </a:cubicBezTo>
                  <a:cubicBezTo>
                    <a:pt x="19513" y="21600"/>
                    <a:pt x="20965" y="16904"/>
                    <a:pt x="21600" y="13148"/>
                  </a:cubicBezTo>
                  <a:cubicBezTo>
                    <a:pt x="20965" y="16904"/>
                    <a:pt x="19603" y="20661"/>
                    <a:pt x="16699" y="20661"/>
                  </a:cubicBezTo>
                  <a:cubicBezTo>
                    <a:pt x="13432" y="20661"/>
                    <a:pt x="8259" y="15965"/>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342" name="Google Shape;6317;p57"/>
            <p:cNvGrpSpPr/>
            <p:nvPr/>
          </p:nvGrpSpPr>
          <p:grpSpPr>
            <a:xfrm>
              <a:off x="1503205" y="935768"/>
              <a:ext cx="12701" cy="1821"/>
              <a:chOff x="0" y="0"/>
              <a:chExt cx="12700" cy="1820"/>
            </a:xfrm>
          </p:grpSpPr>
          <p:sp>
            <p:nvSpPr>
              <p:cNvPr id="4340" name="Линия"/>
              <p:cNvSpPr/>
              <p:nvPr/>
            </p:nvSpPr>
            <p:spPr>
              <a:xfrm>
                <a:off x="-1" y="0"/>
                <a:ext cx="12701" cy="182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341" name="Линия"/>
              <p:cNvSpPr/>
              <p:nvPr/>
            </p:nvSpPr>
            <p:spPr>
              <a:xfrm flipH="1" flipV="1">
                <a:off x="-1" y="0"/>
                <a:ext cx="12701" cy="182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345" name="Google Shape;6321;p57"/>
            <p:cNvGrpSpPr/>
            <p:nvPr/>
          </p:nvGrpSpPr>
          <p:grpSpPr>
            <a:xfrm>
              <a:off x="1529131" y="928488"/>
              <a:ext cx="12701" cy="12701"/>
              <a:chOff x="0" y="0"/>
              <a:chExt cx="12700" cy="12700"/>
            </a:xfrm>
          </p:grpSpPr>
          <p:sp>
            <p:nvSpPr>
              <p:cNvPr id="434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324" fill="norm" stroke="1" extrusionOk="0">
                    <a:moveTo>
                      <a:pt x="0" y="13440"/>
                    </a:moveTo>
                    <a:cubicBezTo>
                      <a:pt x="7436" y="21600"/>
                      <a:pt x="16643" y="1680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4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7324" fill="norm" stroke="1" extrusionOk="0">
                    <a:moveTo>
                      <a:pt x="21600" y="0"/>
                    </a:moveTo>
                    <a:cubicBezTo>
                      <a:pt x="16643" y="16800"/>
                      <a:pt x="7436" y="21600"/>
                      <a:pt x="0" y="1344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48" name="Google Shape;6323;p57"/>
            <p:cNvGrpSpPr/>
            <p:nvPr/>
          </p:nvGrpSpPr>
          <p:grpSpPr>
            <a:xfrm>
              <a:off x="1531860" y="927757"/>
              <a:ext cx="12701" cy="12701"/>
              <a:chOff x="0" y="0"/>
              <a:chExt cx="12700" cy="12700"/>
            </a:xfrm>
          </p:grpSpPr>
          <p:sp>
            <p:nvSpPr>
              <p:cNvPr id="434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0101" fill="norm" stroke="1" extrusionOk="0">
                    <a:moveTo>
                      <a:pt x="0" y="20101"/>
                    </a:moveTo>
                    <a:cubicBezTo>
                      <a:pt x="6789" y="-1499"/>
                      <a:pt x="15429" y="-657"/>
                      <a:pt x="21600" y="465"/>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47"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0101" fill="norm" stroke="1" extrusionOk="0">
                    <a:moveTo>
                      <a:pt x="21600" y="465"/>
                    </a:moveTo>
                    <a:cubicBezTo>
                      <a:pt x="15429" y="-657"/>
                      <a:pt x="6789" y="-1499"/>
                      <a:pt x="0" y="20101"/>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349" name="Google Shape;6342;p57"/>
            <p:cNvSpPr/>
            <p:nvPr/>
          </p:nvSpPr>
          <p:spPr>
            <a:xfrm>
              <a:off x="1494151" y="923554"/>
              <a:ext cx="21386" cy="53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24" y="0"/>
                  </a:moveTo>
                  <a:cubicBezTo>
                    <a:pt x="4800" y="464"/>
                    <a:pt x="5376" y="940"/>
                    <a:pt x="5856" y="1421"/>
                  </a:cubicBezTo>
                  <a:lnTo>
                    <a:pt x="5952" y="1535"/>
                  </a:lnTo>
                  <a:lnTo>
                    <a:pt x="6048" y="1667"/>
                  </a:lnTo>
                  <a:lnTo>
                    <a:pt x="6199" y="1820"/>
                  </a:lnTo>
                  <a:lnTo>
                    <a:pt x="6240" y="1880"/>
                  </a:lnTo>
                  <a:cubicBezTo>
                    <a:pt x="6336" y="2011"/>
                    <a:pt x="6432" y="2147"/>
                    <a:pt x="6528" y="2279"/>
                  </a:cubicBezTo>
                  <a:lnTo>
                    <a:pt x="6528" y="2300"/>
                  </a:lnTo>
                  <a:cubicBezTo>
                    <a:pt x="6528" y="2355"/>
                    <a:pt x="6583" y="2393"/>
                    <a:pt x="6583" y="2453"/>
                  </a:cubicBezTo>
                  <a:lnTo>
                    <a:pt x="6583" y="2470"/>
                  </a:lnTo>
                  <a:cubicBezTo>
                    <a:pt x="6583" y="2530"/>
                    <a:pt x="6583" y="2568"/>
                    <a:pt x="6583" y="2623"/>
                  </a:cubicBezTo>
                  <a:cubicBezTo>
                    <a:pt x="6624" y="2798"/>
                    <a:pt x="6432" y="2967"/>
                    <a:pt x="6144" y="3104"/>
                  </a:cubicBezTo>
                  <a:cubicBezTo>
                    <a:pt x="5801" y="3191"/>
                    <a:pt x="5403" y="3246"/>
                    <a:pt x="4992" y="3246"/>
                  </a:cubicBezTo>
                  <a:cubicBezTo>
                    <a:pt x="4882" y="3246"/>
                    <a:pt x="4773" y="3246"/>
                    <a:pt x="4663" y="3235"/>
                  </a:cubicBezTo>
                  <a:cubicBezTo>
                    <a:pt x="4526" y="3229"/>
                    <a:pt x="4430" y="3229"/>
                    <a:pt x="4334" y="3229"/>
                  </a:cubicBezTo>
                  <a:cubicBezTo>
                    <a:pt x="4005" y="3229"/>
                    <a:pt x="3950" y="3262"/>
                    <a:pt x="3840" y="3371"/>
                  </a:cubicBezTo>
                  <a:cubicBezTo>
                    <a:pt x="3072" y="4115"/>
                    <a:pt x="2880" y="7426"/>
                    <a:pt x="3991" y="7863"/>
                  </a:cubicBezTo>
                  <a:cubicBezTo>
                    <a:pt x="4471" y="8016"/>
                    <a:pt x="4663" y="8245"/>
                    <a:pt x="4512" y="8475"/>
                  </a:cubicBezTo>
                  <a:cubicBezTo>
                    <a:pt x="4224" y="8803"/>
                    <a:pt x="3360" y="8819"/>
                    <a:pt x="2455" y="8857"/>
                  </a:cubicBezTo>
                  <a:lnTo>
                    <a:pt x="2112" y="8879"/>
                  </a:lnTo>
                  <a:cubicBezTo>
                    <a:pt x="1824" y="8879"/>
                    <a:pt x="1495" y="8918"/>
                    <a:pt x="1207" y="8956"/>
                  </a:cubicBezTo>
                  <a:cubicBezTo>
                    <a:pt x="1207" y="9721"/>
                    <a:pt x="1015" y="10486"/>
                    <a:pt x="631" y="11251"/>
                  </a:cubicBezTo>
                  <a:cubicBezTo>
                    <a:pt x="535" y="11442"/>
                    <a:pt x="384" y="11633"/>
                    <a:pt x="192" y="11808"/>
                  </a:cubicBezTo>
                  <a:cubicBezTo>
                    <a:pt x="151" y="11846"/>
                    <a:pt x="55" y="11901"/>
                    <a:pt x="0" y="11939"/>
                  </a:cubicBezTo>
                  <a:cubicBezTo>
                    <a:pt x="96" y="12054"/>
                    <a:pt x="384" y="12267"/>
                    <a:pt x="576" y="12420"/>
                  </a:cubicBezTo>
                  <a:lnTo>
                    <a:pt x="864" y="12628"/>
                  </a:lnTo>
                  <a:lnTo>
                    <a:pt x="960" y="12704"/>
                  </a:lnTo>
                  <a:lnTo>
                    <a:pt x="1111" y="12781"/>
                  </a:lnTo>
                  <a:cubicBezTo>
                    <a:pt x="1207" y="12803"/>
                    <a:pt x="1303" y="12819"/>
                    <a:pt x="1399" y="12841"/>
                  </a:cubicBezTo>
                  <a:lnTo>
                    <a:pt x="1440" y="12857"/>
                  </a:lnTo>
                  <a:cubicBezTo>
                    <a:pt x="1536" y="12896"/>
                    <a:pt x="1632" y="12934"/>
                    <a:pt x="1783" y="12972"/>
                  </a:cubicBezTo>
                  <a:lnTo>
                    <a:pt x="1879" y="13010"/>
                  </a:lnTo>
                  <a:lnTo>
                    <a:pt x="2167" y="13109"/>
                  </a:lnTo>
                  <a:lnTo>
                    <a:pt x="2304" y="13163"/>
                  </a:lnTo>
                  <a:lnTo>
                    <a:pt x="2784" y="13338"/>
                  </a:lnTo>
                  <a:cubicBezTo>
                    <a:pt x="3511" y="13584"/>
                    <a:pt x="4992" y="14141"/>
                    <a:pt x="5527" y="14141"/>
                  </a:cubicBezTo>
                  <a:cubicBezTo>
                    <a:pt x="5664" y="14141"/>
                    <a:pt x="6048" y="14081"/>
                    <a:pt x="6391" y="14043"/>
                  </a:cubicBezTo>
                  <a:lnTo>
                    <a:pt x="7008" y="13967"/>
                  </a:lnTo>
                  <a:lnTo>
                    <a:pt x="7159" y="13950"/>
                  </a:lnTo>
                  <a:lnTo>
                    <a:pt x="7680" y="13890"/>
                  </a:lnTo>
                  <a:lnTo>
                    <a:pt x="7927" y="13874"/>
                  </a:lnTo>
                  <a:cubicBezTo>
                    <a:pt x="8064" y="13874"/>
                    <a:pt x="8256" y="13852"/>
                    <a:pt x="8448" y="13835"/>
                  </a:cubicBezTo>
                  <a:lnTo>
                    <a:pt x="8640" y="13835"/>
                  </a:lnTo>
                  <a:cubicBezTo>
                    <a:pt x="8887" y="13814"/>
                    <a:pt x="9120" y="13814"/>
                    <a:pt x="9367" y="13814"/>
                  </a:cubicBezTo>
                  <a:lnTo>
                    <a:pt x="10080" y="13814"/>
                  </a:lnTo>
                  <a:cubicBezTo>
                    <a:pt x="10231" y="13835"/>
                    <a:pt x="10327" y="13835"/>
                    <a:pt x="10464" y="13852"/>
                  </a:cubicBezTo>
                  <a:lnTo>
                    <a:pt x="10615" y="13874"/>
                  </a:lnTo>
                  <a:cubicBezTo>
                    <a:pt x="10807" y="13890"/>
                    <a:pt x="10999" y="13928"/>
                    <a:pt x="11136" y="13967"/>
                  </a:cubicBezTo>
                  <a:cubicBezTo>
                    <a:pt x="11863" y="14141"/>
                    <a:pt x="12343" y="14447"/>
                    <a:pt x="12480" y="14770"/>
                  </a:cubicBezTo>
                  <a:cubicBezTo>
                    <a:pt x="12919" y="15573"/>
                    <a:pt x="12151" y="16644"/>
                    <a:pt x="11520" y="17507"/>
                  </a:cubicBezTo>
                  <a:cubicBezTo>
                    <a:pt x="11232" y="17906"/>
                    <a:pt x="10807" y="18480"/>
                    <a:pt x="10944" y="18617"/>
                  </a:cubicBezTo>
                  <a:cubicBezTo>
                    <a:pt x="11232" y="18977"/>
                    <a:pt x="13824" y="20529"/>
                    <a:pt x="15607" y="21425"/>
                  </a:cubicBezTo>
                  <a:lnTo>
                    <a:pt x="15991" y="21600"/>
                  </a:lnTo>
                  <a:cubicBezTo>
                    <a:pt x="15703" y="20890"/>
                    <a:pt x="15360" y="19933"/>
                    <a:pt x="16992" y="19343"/>
                  </a:cubicBezTo>
                  <a:cubicBezTo>
                    <a:pt x="17719" y="19114"/>
                    <a:pt x="18583" y="18961"/>
                    <a:pt x="19488" y="18923"/>
                  </a:cubicBezTo>
                  <a:cubicBezTo>
                    <a:pt x="20544" y="18824"/>
                    <a:pt x="21024" y="18786"/>
                    <a:pt x="20928" y="17699"/>
                  </a:cubicBezTo>
                  <a:cubicBezTo>
                    <a:pt x="20832" y="17048"/>
                    <a:pt x="20983" y="16414"/>
                    <a:pt x="21408" y="15786"/>
                  </a:cubicBezTo>
                  <a:cubicBezTo>
                    <a:pt x="21504" y="15671"/>
                    <a:pt x="21559" y="15557"/>
                    <a:pt x="21600" y="15442"/>
                  </a:cubicBezTo>
                  <a:cubicBezTo>
                    <a:pt x="21600" y="15267"/>
                    <a:pt x="21408" y="15152"/>
                    <a:pt x="20887" y="14906"/>
                  </a:cubicBezTo>
                  <a:lnTo>
                    <a:pt x="20599" y="14770"/>
                  </a:lnTo>
                  <a:lnTo>
                    <a:pt x="20503" y="14715"/>
                  </a:lnTo>
                  <a:lnTo>
                    <a:pt x="20256" y="14600"/>
                  </a:lnTo>
                  <a:lnTo>
                    <a:pt x="20119" y="14562"/>
                  </a:lnTo>
                  <a:lnTo>
                    <a:pt x="19831" y="14425"/>
                  </a:lnTo>
                  <a:lnTo>
                    <a:pt x="19680" y="14371"/>
                  </a:lnTo>
                  <a:lnTo>
                    <a:pt x="19255" y="14196"/>
                  </a:lnTo>
                  <a:lnTo>
                    <a:pt x="19200" y="14180"/>
                  </a:lnTo>
                  <a:lnTo>
                    <a:pt x="18679" y="13967"/>
                  </a:lnTo>
                  <a:lnTo>
                    <a:pt x="18528" y="13928"/>
                  </a:lnTo>
                  <a:lnTo>
                    <a:pt x="18048" y="13759"/>
                  </a:lnTo>
                  <a:lnTo>
                    <a:pt x="17856" y="13682"/>
                  </a:lnTo>
                  <a:lnTo>
                    <a:pt x="17623" y="13606"/>
                  </a:lnTo>
                  <a:lnTo>
                    <a:pt x="17568" y="13644"/>
                  </a:lnTo>
                  <a:cubicBezTo>
                    <a:pt x="17184" y="13874"/>
                    <a:pt x="16567" y="14016"/>
                    <a:pt x="15881" y="14016"/>
                  </a:cubicBezTo>
                  <a:cubicBezTo>
                    <a:pt x="15717" y="14016"/>
                    <a:pt x="15538" y="14005"/>
                    <a:pt x="15360" y="13988"/>
                  </a:cubicBezTo>
                  <a:cubicBezTo>
                    <a:pt x="12343" y="13682"/>
                    <a:pt x="8352" y="10754"/>
                    <a:pt x="7831" y="8896"/>
                  </a:cubicBezTo>
                  <a:cubicBezTo>
                    <a:pt x="7488" y="7863"/>
                    <a:pt x="8119" y="7060"/>
                    <a:pt x="8640" y="6355"/>
                  </a:cubicBezTo>
                  <a:cubicBezTo>
                    <a:pt x="9312" y="5492"/>
                    <a:pt x="9888" y="4748"/>
                    <a:pt x="8736" y="3716"/>
                  </a:cubicBezTo>
                  <a:cubicBezTo>
                    <a:pt x="6336" y="1612"/>
                    <a:pt x="6048" y="557"/>
                    <a:pt x="633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352" name="Google Shape;6343;p57"/>
            <p:cNvGrpSpPr/>
            <p:nvPr/>
          </p:nvGrpSpPr>
          <p:grpSpPr>
            <a:xfrm>
              <a:off x="1492818" y="919024"/>
              <a:ext cx="12701" cy="12701"/>
              <a:chOff x="0" y="0"/>
              <a:chExt cx="12700" cy="12699"/>
            </a:xfrm>
          </p:grpSpPr>
          <p:sp>
            <p:nvSpPr>
              <p:cNvPr id="435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889" y="6857"/>
                      <a:pt x="15026" y="14057"/>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5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026" y="14057"/>
                      <a:pt x="7889" y="6857"/>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55" name="Google Shape;6344;p57"/>
            <p:cNvGrpSpPr/>
            <p:nvPr/>
          </p:nvGrpSpPr>
          <p:grpSpPr>
            <a:xfrm>
              <a:off x="1489227" y="942214"/>
              <a:ext cx="12701" cy="12701"/>
              <a:chOff x="0" y="0"/>
              <a:chExt cx="12700" cy="12699"/>
            </a:xfrm>
          </p:grpSpPr>
          <p:sp>
            <p:nvSpPr>
              <p:cNvPr id="4353"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971" y="0"/>
                      <a:pt x="12150" y="348"/>
                      <a:pt x="8100" y="498"/>
                    </a:cubicBezTo>
                    <a:cubicBezTo>
                      <a:pt x="8100" y="7665"/>
                      <a:pt x="5400" y="14632"/>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54"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5400" y="14632"/>
                      <a:pt x="8100" y="7665"/>
                      <a:pt x="8100" y="498"/>
                    </a:cubicBezTo>
                    <a:cubicBezTo>
                      <a:pt x="12150" y="348"/>
                      <a:pt x="16971"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58" name="Google Shape;6348;p57"/>
            <p:cNvGrpSpPr/>
            <p:nvPr/>
          </p:nvGrpSpPr>
          <p:grpSpPr>
            <a:xfrm>
              <a:off x="1488255" y="945853"/>
              <a:ext cx="12701" cy="12701"/>
              <a:chOff x="0" y="0"/>
              <a:chExt cx="12700" cy="12700"/>
            </a:xfrm>
          </p:grpSpPr>
          <p:sp>
            <p:nvSpPr>
              <p:cNvPr id="435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9755" y="14824"/>
                      <a:pt x="16723" y="7412"/>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5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723" y="7412"/>
                      <a:pt x="9755" y="14824"/>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61" name="Google Shape;6352;p57"/>
            <p:cNvGrpSpPr/>
            <p:nvPr/>
          </p:nvGrpSpPr>
          <p:grpSpPr>
            <a:xfrm>
              <a:off x="1496809" y="951576"/>
              <a:ext cx="12701" cy="12701"/>
              <a:chOff x="0" y="0"/>
              <a:chExt cx="12700" cy="12700"/>
            </a:xfrm>
          </p:grpSpPr>
          <p:sp>
            <p:nvSpPr>
              <p:cNvPr id="435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336" y="12343"/>
                      <a:pt x="14264"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6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64" y="0"/>
                      <a:pt x="7336" y="12343"/>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64" name="Google Shape;6365;p57"/>
            <p:cNvGrpSpPr/>
            <p:nvPr/>
          </p:nvGrpSpPr>
          <p:grpSpPr>
            <a:xfrm>
              <a:off x="1509165" y="956070"/>
              <a:ext cx="12701" cy="12701"/>
              <a:chOff x="0" y="0"/>
              <a:chExt cx="12700" cy="12699"/>
            </a:xfrm>
          </p:grpSpPr>
          <p:sp>
            <p:nvSpPr>
              <p:cNvPr id="436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6770"/>
                      <a:pt x="13745" y="1354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6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3745" y="13540"/>
                      <a:pt x="21600" y="677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67" name="Google Shape;6367;p57"/>
            <p:cNvGrpSpPr/>
            <p:nvPr/>
          </p:nvGrpSpPr>
          <p:grpSpPr>
            <a:xfrm>
              <a:off x="1501019" y="967021"/>
              <a:ext cx="12701" cy="12701"/>
              <a:chOff x="0" y="0"/>
              <a:chExt cx="12700" cy="12700"/>
            </a:xfrm>
          </p:grpSpPr>
          <p:sp>
            <p:nvSpPr>
              <p:cNvPr id="436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413" y="14761"/>
                      <a:pt x="1322" y="2919"/>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6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322" y="2919"/>
                      <a:pt x="13413" y="14761"/>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368" name="Google Shape;6375;p57"/>
            <p:cNvSpPr/>
            <p:nvPr/>
          </p:nvSpPr>
          <p:spPr>
            <a:xfrm>
              <a:off x="1757902" y="528150"/>
              <a:ext cx="54765" cy="35764"/>
            </a:xfrm>
            <a:custGeom>
              <a:avLst/>
              <a:gdLst/>
              <a:ahLst/>
              <a:cxnLst>
                <a:cxn ang="0">
                  <a:pos x="wd2" y="hd2"/>
                </a:cxn>
                <a:cxn ang="5400000">
                  <a:pos x="wd2" y="hd2"/>
                </a:cxn>
                <a:cxn ang="10800000">
                  <a:pos x="wd2" y="hd2"/>
                </a:cxn>
                <a:cxn ang="16200000">
                  <a:pos x="wd2" y="hd2"/>
                </a:cxn>
              </a:cxnLst>
              <a:rect l="0" t="0" r="r" b="b"/>
              <a:pathLst>
                <a:path w="21565" h="21600" fill="norm" stroke="1" extrusionOk="0">
                  <a:moveTo>
                    <a:pt x="8568" y="0"/>
                  </a:moveTo>
                  <a:cubicBezTo>
                    <a:pt x="8316" y="0"/>
                    <a:pt x="7750" y="221"/>
                    <a:pt x="7210" y="853"/>
                  </a:cubicBezTo>
                  <a:cubicBezTo>
                    <a:pt x="6921" y="1181"/>
                    <a:pt x="6579" y="1263"/>
                    <a:pt x="6253" y="1263"/>
                  </a:cubicBezTo>
                  <a:cubicBezTo>
                    <a:pt x="6097" y="1263"/>
                    <a:pt x="5948" y="1246"/>
                    <a:pt x="5803" y="1230"/>
                  </a:cubicBezTo>
                  <a:cubicBezTo>
                    <a:pt x="5648" y="1205"/>
                    <a:pt x="5525" y="1197"/>
                    <a:pt x="5429" y="1197"/>
                  </a:cubicBezTo>
                  <a:cubicBezTo>
                    <a:pt x="5194" y="1197"/>
                    <a:pt x="5119" y="1255"/>
                    <a:pt x="5092" y="1402"/>
                  </a:cubicBezTo>
                  <a:cubicBezTo>
                    <a:pt x="4905" y="2288"/>
                    <a:pt x="4494" y="4158"/>
                    <a:pt x="3392" y="4158"/>
                  </a:cubicBezTo>
                  <a:cubicBezTo>
                    <a:pt x="3381" y="4141"/>
                    <a:pt x="3371" y="4133"/>
                    <a:pt x="3365" y="4133"/>
                  </a:cubicBezTo>
                  <a:cubicBezTo>
                    <a:pt x="3355" y="4133"/>
                    <a:pt x="3344" y="4141"/>
                    <a:pt x="3333" y="4158"/>
                  </a:cubicBezTo>
                  <a:cubicBezTo>
                    <a:pt x="3280" y="4330"/>
                    <a:pt x="3258" y="4527"/>
                    <a:pt x="3258" y="4756"/>
                  </a:cubicBezTo>
                  <a:cubicBezTo>
                    <a:pt x="3205" y="5330"/>
                    <a:pt x="3146" y="6224"/>
                    <a:pt x="2569" y="6593"/>
                  </a:cubicBezTo>
                  <a:cubicBezTo>
                    <a:pt x="2195" y="6823"/>
                    <a:pt x="1799" y="6970"/>
                    <a:pt x="1409" y="7052"/>
                  </a:cubicBezTo>
                  <a:cubicBezTo>
                    <a:pt x="863" y="7167"/>
                    <a:pt x="61" y="7397"/>
                    <a:pt x="2" y="7831"/>
                  </a:cubicBezTo>
                  <a:cubicBezTo>
                    <a:pt x="-35" y="8028"/>
                    <a:pt x="452" y="8545"/>
                    <a:pt x="697" y="8807"/>
                  </a:cubicBezTo>
                  <a:cubicBezTo>
                    <a:pt x="1259" y="9406"/>
                    <a:pt x="1949" y="10152"/>
                    <a:pt x="1820" y="11243"/>
                  </a:cubicBezTo>
                  <a:cubicBezTo>
                    <a:pt x="1761" y="11702"/>
                    <a:pt x="1949" y="12276"/>
                    <a:pt x="2098" y="12826"/>
                  </a:cubicBezTo>
                  <a:cubicBezTo>
                    <a:pt x="2360" y="13654"/>
                    <a:pt x="2697" y="14777"/>
                    <a:pt x="2045" y="15548"/>
                  </a:cubicBezTo>
                  <a:lnTo>
                    <a:pt x="1949" y="15663"/>
                  </a:lnTo>
                  <a:lnTo>
                    <a:pt x="1911" y="15696"/>
                  </a:lnTo>
                  <a:lnTo>
                    <a:pt x="1724" y="15983"/>
                  </a:lnTo>
                  <a:lnTo>
                    <a:pt x="1671" y="16097"/>
                  </a:lnTo>
                  <a:lnTo>
                    <a:pt x="1633" y="16155"/>
                  </a:lnTo>
                  <a:lnTo>
                    <a:pt x="1574" y="16270"/>
                  </a:lnTo>
                  <a:lnTo>
                    <a:pt x="1537" y="16352"/>
                  </a:lnTo>
                  <a:lnTo>
                    <a:pt x="1483" y="16442"/>
                  </a:lnTo>
                  <a:lnTo>
                    <a:pt x="1446" y="16557"/>
                  </a:lnTo>
                  <a:lnTo>
                    <a:pt x="1387" y="16672"/>
                  </a:lnTo>
                  <a:lnTo>
                    <a:pt x="1350" y="16754"/>
                  </a:lnTo>
                  <a:lnTo>
                    <a:pt x="1312" y="16901"/>
                  </a:lnTo>
                  <a:lnTo>
                    <a:pt x="1237" y="17131"/>
                  </a:lnTo>
                  <a:lnTo>
                    <a:pt x="1200" y="17270"/>
                  </a:lnTo>
                  <a:lnTo>
                    <a:pt x="1163" y="17418"/>
                  </a:lnTo>
                  <a:lnTo>
                    <a:pt x="1125" y="17557"/>
                  </a:lnTo>
                  <a:cubicBezTo>
                    <a:pt x="1125" y="17615"/>
                    <a:pt x="1109" y="17680"/>
                    <a:pt x="1109" y="17705"/>
                  </a:cubicBezTo>
                  <a:cubicBezTo>
                    <a:pt x="1088" y="17762"/>
                    <a:pt x="1088" y="17820"/>
                    <a:pt x="1072" y="17877"/>
                  </a:cubicBezTo>
                  <a:cubicBezTo>
                    <a:pt x="1072" y="17934"/>
                    <a:pt x="1050" y="17992"/>
                    <a:pt x="1050" y="18049"/>
                  </a:cubicBezTo>
                  <a:cubicBezTo>
                    <a:pt x="1034" y="18107"/>
                    <a:pt x="1034" y="18164"/>
                    <a:pt x="1034" y="18221"/>
                  </a:cubicBezTo>
                  <a:cubicBezTo>
                    <a:pt x="1013" y="18279"/>
                    <a:pt x="1013" y="18336"/>
                    <a:pt x="1013" y="18394"/>
                  </a:cubicBezTo>
                  <a:cubicBezTo>
                    <a:pt x="997" y="18451"/>
                    <a:pt x="1013" y="18508"/>
                    <a:pt x="997" y="18599"/>
                  </a:cubicBezTo>
                  <a:cubicBezTo>
                    <a:pt x="975" y="18656"/>
                    <a:pt x="997" y="18713"/>
                    <a:pt x="975" y="18795"/>
                  </a:cubicBezTo>
                  <a:cubicBezTo>
                    <a:pt x="959" y="18853"/>
                    <a:pt x="975" y="18910"/>
                    <a:pt x="975" y="18968"/>
                  </a:cubicBezTo>
                  <a:lnTo>
                    <a:pt x="975" y="19517"/>
                  </a:lnTo>
                  <a:lnTo>
                    <a:pt x="1088" y="19599"/>
                  </a:lnTo>
                  <a:lnTo>
                    <a:pt x="1125" y="19632"/>
                  </a:lnTo>
                  <a:lnTo>
                    <a:pt x="1184" y="19689"/>
                  </a:lnTo>
                  <a:lnTo>
                    <a:pt x="1237" y="19747"/>
                  </a:lnTo>
                  <a:lnTo>
                    <a:pt x="1387" y="19862"/>
                  </a:lnTo>
                  <a:lnTo>
                    <a:pt x="1425" y="19886"/>
                  </a:lnTo>
                  <a:lnTo>
                    <a:pt x="1462" y="19886"/>
                  </a:lnTo>
                  <a:lnTo>
                    <a:pt x="1521" y="19919"/>
                  </a:lnTo>
                  <a:lnTo>
                    <a:pt x="1612" y="19919"/>
                  </a:lnTo>
                  <a:cubicBezTo>
                    <a:pt x="1633" y="19919"/>
                    <a:pt x="1671" y="19829"/>
                    <a:pt x="1671" y="19771"/>
                  </a:cubicBezTo>
                  <a:cubicBezTo>
                    <a:pt x="1933" y="19000"/>
                    <a:pt x="2510" y="18828"/>
                    <a:pt x="3130" y="18795"/>
                  </a:cubicBezTo>
                  <a:lnTo>
                    <a:pt x="3745" y="18795"/>
                  </a:lnTo>
                  <a:cubicBezTo>
                    <a:pt x="3825" y="18804"/>
                    <a:pt x="3905" y="18804"/>
                    <a:pt x="3986" y="18804"/>
                  </a:cubicBezTo>
                  <a:cubicBezTo>
                    <a:pt x="4205" y="18804"/>
                    <a:pt x="4424" y="18779"/>
                    <a:pt x="4643" y="18738"/>
                  </a:cubicBezTo>
                  <a:cubicBezTo>
                    <a:pt x="4681" y="17705"/>
                    <a:pt x="5504" y="17442"/>
                    <a:pt x="6311" y="17188"/>
                  </a:cubicBezTo>
                  <a:cubicBezTo>
                    <a:pt x="6670" y="17073"/>
                    <a:pt x="7343" y="16868"/>
                    <a:pt x="7418" y="16639"/>
                  </a:cubicBezTo>
                  <a:cubicBezTo>
                    <a:pt x="7418" y="15663"/>
                    <a:pt x="8092" y="14285"/>
                    <a:pt x="8707" y="13400"/>
                  </a:cubicBezTo>
                  <a:lnTo>
                    <a:pt x="8840" y="13227"/>
                  </a:lnTo>
                  <a:lnTo>
                    <a:pt x="8990" y="13055"/>
                  </a:lnTo>
                  <a:lnTo>
                    <a:pt x="9027" y="13022"/>
                  </a:lnTo>
                  <a:lnTo>
                    <a:pt x="9177" y="12850"/>
                  </a:lnTo>
                  <a:lnTo>
                    <a:pt x="9215" y="12826"/>
                  </a:lnTo>
                  <a:lnTo>
                    <a:pt x="9380" y="12653"/>
                  </a:lnTo>
                  <a:lnTo>
                    <a:pt x="9418" y="12621"/>
                  </a:lnTo>
                  <a:cubicBezTo>
                    <a:pt x="9476" y="12596"/>
                    <a:pt x="9530" y="12538"/>
                    <a:pt x="9605" y="12481"/>
                  </a:cubicBezTo>
                  <a:lnTo>
                    <a:pt x="9642" y="12481"/>
                  </a:lnTo>
                  <a:cubicBezTo>
                    <a:pt x="9701" y="12424"/>
                    <a:pt x="9776" y="12391"/>
                    <a:pt x="9829" y="12366"/>
                  </a:cubicBezTo>
                  <a:lnTo>
                    <a:pt x="9867" y="12366"/>
                  </a:lnTo>
                  <a:cubicBezTo>
                    <a:pt x="9926" y="12309"/>
                    <a:pt x="10000" y="12276"/>
                    <a:pt x="10075" y="12276"/>
                  </a:cubicBezTo>
                  <a:lnTo>
                    <a:pt x="10091" y="12276"/>
                  </a:lnTo>
                  <a:cubicBezTo>
                    <a:pt x="10166" y="12251"/>
                    <a:pt x="10241" y="12251"/>
                    <a:pt x="10316" y="12251"/>
                  </a:cubicBezTo>
                  <a:lnTo>
                    <a:pt x="10450" y="12251"/>
                  </a:lnTo>
                  <a:cubicBezTo>
                    <a:pt x="11252" y="12391"/>
                    <a:pt x="11252" y="13514"/>
                    <a:pt x="11252" y="14261"/>
                  </a:cubicBezTo>
                  <a:cubicBezTo>
                    <a:pt x="11252" y="15146"/>
                    <a:pt x="11273" y="15696"/>
                    <a:pt x="11722" y="16007"/>
                  </a:cubicBezTo>
                  <a:cubicBezTo>
                    <a:pt x="12695" y="16696"/>
                    <a:pt x="12358" y="18336"/>
                    <a:pt x="12112" y="19517"/>
                  </a:cubicBezTo>
                  <a:cubicBezTo>
                    <a:pt x="11947" y="20288"/>
                    <a:pt x="11775" y="21124"/>
                    <a:pt x="11947" y="21469"/>
                  </a:cubicBezTo>
                  <a:cubicBezTo>
                    <a:pt x="12000" y="21551"/>
                    <a:pt x="12102" y="21600"/>
                    <a:pt x="12241" y="21600"/>
                  </a:cubicBezTo>
                  <a:cubicBezTo>
                    <a:pt x="12417" y="21600"/>
                    <a:pt x="12668" y="21526"/>
                    <a:pt x="12995" y="21379"/>
                  </a:cubicBezTo>
                  <a:lnTo>
                    <a:pt x="13085" y="21354"/>
                  </a:lnTo>
                  <a:cubicBezTo>
                    <a:pt x="13331" y="21206"/>
                    <a:pt x="13609" y="21092"/>
                    <a:pt x="13893" y="20919"/>
                  </a:cubicBezTo>
                  <a:lnTo>
                    <a:pt x="14433" y="20632"/>
                  </a:lnTo>
                  <a:lnTo>
                    <a:pt x="14566" y="20460"/>
                  </a:lnTo>
                  <a:cubicBezTo>
                    <a:pt x="14866" y="20058"/>
                    <a:pt x="15128" y="19714"/>
                    <a:pt x="15390" y="19369"/>
                  </a:cubicBezTo>
                  <a:lnTo>
                    <a:pt x="15427" y="19312"/>
                  </a:lnTo>
                  <a:lnTo>
                    <a:pt x="15614" y="19082"/>
                  </a:lnTo>
                  <a:lnTo>
                    <a:pt x="15689" y="18968"/>
                  </a:lnTo>
                  <a:lnTo>
                    <a:pt x="15930" y="18713"/>
                  </a:lnTo>
                  <a:lnTo>
                    <a:pt x="15951" y="18681"/>
                  </a:lnTo>
                  <a:cubicBezTo>
                    <a:pt x="16668" y="17803"/>
                    <a:pt x="17218" y="17295"/>
                    <a:pt x="17635" y="17295"/>
                  </a:cubicBezTo>
                  <a:cubicBezTo>
                    <a:pt x="17769" y="17295"/>
                    <a:pt x="17887" y="17344"/>
                    <a:pt x="17994" y="17442"/>
                  </a:cubicBezTo>
                  <a:lnTo>
                    <a:pt x="18122" y="17557"/>
                  </a:lnTo>
                  <a:cubicBezTo>
                    <a:pt x="18309" y="17738"/>
                    <a:pt x="18459" y="17992"/>
                    <a:pt x="18592" y="18279"/>
                  </a:cubicBezTo>
                  <a:lnTo>
                    <a:pt x="18646" y="18369"/>
                  </a:lnTo>
                  <a:cubicBezTo>
                    <a:pt x="18731" y="18582"/>
                    <a:pt x="18753" y="18640"/>
                    <a:pt x="18822" y="18640"/>
                  </a:cubicBezTo>
                  <a:cubicBezTo>
                    <a:pt x="18844" y="18640"/>
                    <a:pt x="18870" y="18631"/>
                    <a:pt x="18908" y="18623"/>
                  </a:cubicBezTo>
                  <a:cubicBezTo>
                    <a:pt x="18967" y="18623"/>
                    <a:pt x="19041" y="18599"/>
                    <a:pt x="19116" y="18599"/>
                  </a:cubicBezTo>
                  <a:lnTo>
                    <a:pt x="19416" y="18599"/>
                  </a:lnTo>
                  <a:lnTo>
                    <a:pt x="19619" y="18656"/>
                  </a:lnTo>
                  <a:lnTo>
                    <a:pt x="19694" y="18656"/>
                  </a:lnTo>
                  <a:lnTo>
                    <a:pt x="19827" y="18713"/>
                  </a:lnTo>
                  <a:cubicBezTo>
                    <a:pt x="20015" y="18771"/>
                    <a:pt x="20202" y="18853"/>
                    <a:pt x="20389" y="18968"/>
                  </a:cubicBezTo>
                  <a:lnTo>
                    <a:pt x="20501" y="19025"/>
                  </a:lnTo>
                  <a:cubicBezTo>
                    <a:pt x="20576" y="19082"/>
                    <a:pt x="20629" y="19140"/>
                    <a:pt x="20688" y="19173"/>
                  </a:cubicBezTo>
                  <a:lnTo>
                    <a:pt x="21062" y="19427"/>
                  </a:lnTo>
                  <a:lnTo>
                    <a:pt x="21565" y="19369"/>
                  </a:lnTo>
                  <a:lnTo>
                    <a:pt x="21474" y="18254"/>
                  </a:lnTo>
                  <a:lnTo>
                    <a:pt x="21474" y="18139"/>
                  </a:lnTo>
                  <a:lnTo>
                    <a:pt x="21453" y="17992"/>
                  </a:lnTo>
                  <a:lnTo>
                    <a:pt x="21437" y="17762"/>
                  </a:lnTo>
                  <a:lnTo>
                    <a:pt x="21437" y="17647"/>
                  </a:lnTo>
                  <a:lnTo>
                    <a:pt x="21399" y="17385"/>
                  </a:lnTo>
                  <a:cubicBezTo>
                    <a:pt x="21266" y="16065"/>
                    <a:pt x="21137" y="14605"/>
                    <a:pt x="21078" y="13883"/>
                  </a:cubicBezTo>
                  <a:cubicBezTo>
                    <a:pt x="21062" y="13859"/>
                    <a:pt x="21062" y="13801"/>
                    <a:pt x="21041" y="13769"/>
                  </a:cubicBezTo>
                  <a:cubicBezTo>
                    <a:pt x="20854" y="13113"/>
                    <a:pt x="19581" y="12104"/>
                    <a:pt x="18421" y="11505"/>
                  </a:cubicBezTo>
                  <a:lnTo>
                    <a:pt x="18234" y="11390"/>
                  </a:lnTo>
                  <a:lnTo>
                    <a:pt x="17785" y="7717"/>
                  </a:lnTo>
                  <a:cubicBezTo>
                    <a:pt x="17240" y="7831"/>
                    <a:pt x="16154" y="8028"/>
                    <a:pt x="15277" y="8086"/>
                  </a:cubicBezTo>
                  <a:lnTo>
                    <a:pt x="14433" y="8086"/>
                  </a:lnTo>
                  <a:lnTo>
                    <a:pt x="14320" y="8061"/>
                  </a:lnTo>
                  <a:lnTo>
                    <a:pt x="14267" y="8061"/>
                  </a:lnTo>
                  <a:cubicBezTo>
                    <a:pt x="14208" y="8028"/>
                    <a:pt x="14171" y="8004"/>
                    <a:pt x="14133" y="8004"/>
                  </a:cubicBezTo>
                  <a:cubicBezTo>
                    <a:pt x="14096" y="7971"/>
                    <a:pt x="14042" y="7946"/>
                    <a:pt x="14005" y="7946"/>
                  </a:cubicBezTo>
                  <a:lnTo>
                    <a:pt x="13444" y="7946"/>
                  </a:lnTo>
                  <a:cubicBezTo>
                    <a:pt x="13278" y="7971"/>
                    <a:pt x="13096" y="7995"/>
                    <a:pt x="12909" y="7995"/>
                  </a:cubicBezTo>
                  <a:cubicBezTo>
                    <a:pt x="12422" y="7995"/>
                    <a:pt x="11904" y="7831"/>
                    <a:pt x="11551" y="7085"/>
                  </a:cubicBezTo>
                  <a:cubicBezTo>
                    <a:pt x="11497" y="6954"/>
                    <a:pt x="11439" y="6888"/>
                    <a:pt x="11332" y="6888"/>
                  </a:cubicBezTo>
                  <a:cubicBezTo>
                    <a:pt x="11225" y="6888"/>
                    <a:pt x="11064" y="6962"/>
                    <a:pt x="10802" y="7110"/>
                  </a:cubicBezTo>
                  <a:cubicBezTo>
                    <a:pt x="10519" y="7257"/>
                    <a:pt x="10188" y="7430"/>
                    <a:pt x="9835" y="7430"/>
                  </a:cubicBezTo>
                  <a:cubicBezTo>
                    <a:pt x="9562" y="7430"/>
                    <a:pt x="9273" y="7323"/>
                    <a:pt x="8990" y="7028"/>
                  </a:cubicBezTo>
                  <a:cubicBezTo>
                    <a:pt x="8744" y="6782"/>
                    <a:pt x="8322" y="6708"/>
                    <a:pt x="7856" y="6708"/>
                  </a:cubicBezTo>
                  <a:cubicBezTo>
                    <a:pt x="7434" y="6708"/>
                    <a:pt x="6985" y="6774"/>
                    <a:pt x="6595" y="6823"/>
                  </a:cubicBezTo>
                  <a:cubicBezTo>
                    <a:pt x="6236" y="6864"/>
                    <a:pt x="5916" y="6905"/>
                    <a:pt x="5643" y="6905"/>
                  </a:cubicBezTo>
                  <a:cubicBezTo>
                    <a:pt x="5108" y="6905"/>
                    <a:pt x="4755" y="6749"/>
                    <a:pt x="4681" y="6167"/>
                  </a:cubicBezTo>
                  <a:cubicBezTo>
                    <a:pt x="4590" y="5445"/>
                    <a:pt x="4980" y="4699"/>
                    <a:pt x="5226" y="4297"/>
                  </a:cubicBezTo>
                  <a:cubicBezTo>
                    <a:pt x="5691" y="3559"/>
                    <a:pt x="6392" y="2846"/>
                    <a:pt x="6996" y="2846"/>
                  </a:cubicBezTo>
                  <a:cubicBezTo>
                    <a:pt x="7049" y="2846"/>
                    <a:pt x="7103" y="2854"/>
                    <a:pt x="7156" y="2862"/>
                  </a:cubicBezTo>
                  <a:cubicBezTo>
                    <a:pt x="7359" y="2919"/>
                    <a:pt x="7584" y="2919"/>
                    <a:pt x="7808" y="2919"/>
                  </a:cubicBezTo>
                  <a:lnTo>
                    <a:pt x="7830" y="2862"/>
                  </a:lnTo>
                  <a:lnTo>
                    <a:pt x="7883" y="2690"/>
                  </a:lnTo>
                  <a:lnTo>
                    <a:pt x="7942" y="2550"/>
                  </a:lnTo>
                  <a:lnTo>
                    <a:pt x="7995" y="2403"/>
                  </a:lnTo>
                  <a:lnTo>
                    <a:pt x="8054" y="2231"/>
                  </a:lnTo>
                  <a:lnTo>
                    <a:pt x="8108" y="2116"/>
                  </a:lnTo>
                  <a:lnTo>
                    <a:pt x="8167" y="1976"/>
                  </a:lnTo>
                  <a:lnTo>
                    <a:pt x="8204" y="1829"/>
                  </a:lnTo>
                  <a:lnTo>
                    <a:pt x="8257" y="1714"/>
                  </a:lnTo>
                  <a:lnTo>
                    <a:pt x="8295" y="1599"/>
                  </a:lnTo>
                  <a:lnTo>
                    <a:pt x="8332" y="1460"/>
                  </a:lnTo>
                  <a:lnTo>
                    <a:pt x="8370" y="1369"/>
                  </a:lnTo>
                  <a:lnTo>
                    <a:pt x="8407" y="1230"/>
                  </a:lnTo>
                  <a:lnTo>
                    <a:pt x="8445" y="1140"/>
                  </a:lnTo>
                  <a:lnTo>
                    <a:pt x="8482" y="1025"/>
                  </a:lnTo>
                  <a:lnTo>
                    <a:pt x="8503" y="968"/>
                  </a:lnTo>
                  <a:lnTo>
                    <a:pt x="8541" y="853"/>
                  </a:lnTo>
                  <a:lnTo>
                    <a:pt x="8557" y="795"/>
                  </a:lnTo>
                  <a:lnTo>
                    <a:pt x="8578" y="681"/>
                  </a:lnTo>
                  <a:lnTo>
                    <a:pt x="8594" y="623"/>
                  </a:lnTo>
                  <a:lnTo>
                    <a:pt x="8616" y="533"/>
                  </a:lnTo>
                  <a:lnTo>
                    <a:pt x="8632" y="476"/>
                  </a:lnTo>
                  <a:lnTo>
                    <a:pt x="8653" y="418"/>
                  </a:lnTo>
                  <a:lnTo>
                    <a:pt x="8653" y="361"/>
                  </a:lnTo>
                  <a:lnTo>
                    <a:pt x="8669" y="303"/>
                  </a:lnTo>
                  <a:lnTo>
                    <a:pt x="8669" y="16"/>
                  </a:lnTo>
                  <a:cubicBezTo>
                    <a:pt x="8648" y="8"/>
                    <a:pt x="8610" y="0"/>
                    <a:pt x="856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69" name="Google Shape;6382;p57"/>
            <p:cNvSpPr/>
            <p:nvPr/>
          </p:nvSpPr>
          <p:spPr>
            <a:xfrm>
              <a:off x="1793532" y="53488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731" y="5280"/>
                    <a:pt x="10593" y="14400"/>
                    <a:pt x="4053" y="19200"/>
                  </a:cubicBezTo>
                  <a:cubicBezTo>
                    <a:pt x="10270" y="14880"/>
                    <a:pt x="17133" y="6720"/>
                    <a:pt x="21600" y="0"/>
                  </a:cubicBezTo>
                  <a:close/>
                  <a:moveTo>
                    <a:pt x="4053" y="19200"/>
                  </a:moveTo>
                  <a:cubicBezTo>
                    <a:pt x="2671" y="20160"/>
                    <a:pt x="1290" y="21120"/>
                    <a:pt x="0" y="21600"/>
                  </a:cubicBezTo>
                  <a:cubicBezTo>
                    <a:pt x="1290" y="21120"/>
                    <a:pt x="2671" y="20160"/>
                    <a:pt x="4053" y="1920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70" name="Google Shape;6418;p57"/>
            <p:cNvSpPr/>
            <p:nvPr/>
          </p:nvSpPr>
          <p:spPr>
            <a:xfrm>
              <a:off x="1805698" y="55311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80" y="0"/>
                  </a:moveTo>
                  <a:lnTo>
                    <a:pt x="20983" y="19216"/>
                  </a:lnTo>
                  <a:lnTo>
                    <a:pt x="1440" y="20197"/>
                  </a:lnTo>
                  <a:lnTo>
                    <a:pt x="0" y="20618"/>
                  </a:lnTo>
                  <a:lnTo>
                    <a:pt x="1440" y="21179"/>
                  </a:lnTo>
                  <a:lnTo>
                    <a:pt x="2880" y="21600"/>
                  </a:lnTo>
                  <a:cubicBezTo>
                    <a:pt x="9463" y="20618"/>
                    <a:pt x="15223" y="20197"/>
                    <a:pt x="20160" y="19636"/>
                  </a:cubicBezTo>
                  <a:lnTo>
                    <a:pt x="21600" y="19636"/>
                  </a:lnTo>
                  <a:lnTo>
                    <a:pt x="1728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71" name="Google Shape;6421;p57"/>
            <p:cNvSpPr/>
            <p:nvPr/>
          </p:nvSpPr>
          <p:spPr>
            <a:xfrm>
              <a:off x="1805467" y="54771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800" y="4443"/>
                    <a:pt x="13029" y="13583"/>
                    <a:pt x="21600" y="21600"/>
                  </a:cubicBezTo>
                  <a:cubicBezTo>
                    <a:pt x="13029" y="13583"/>
                    <a:pt x="4800" y="4289"/>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72" name="Google Shape;6422;p57"/>
            <p:cNvSpPr/>
            <p:nvPr/>
          </p:nvSpPr>
          <p:spPr>
            <a:xfrm>
              <a:off x="666294" y="66134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747" y="8669"/>
                    <a:pt x="11461" y="15869"/>
                    <a:pt x="21600" y="21600"/>
                  </a:cubicBezTo>
                  <a:cubicBezTo>
                    <a:pt x="17633" y="14841"/>
                    <a:pt x="12343" y="9257"/>
                    <a:pt x="5290" y="4114"/>
                  </a:cubicBez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73" name="Google Shape;6423;p57"/>
            <p:cNvSpPr/>
            <p:nvPr/>
          </p:nvSpPr>
          <p:spPr>
            <a:xfrm>
              <a:off x="663993" y="655518"/>
              <a:ext cx="12701" cy="12701"/>
            </a:xfrm>
            <a:custGeom>
              <a:avLst/>
              <a:gdLst/>
              <a:ahLst/>
              <a:cxnLst>
                <a:cxn ang="0">
                  <a:pos x="wd2" y="hd2"/>
                </a:cxn>
                <a:cxn ang="5400000">
                  <a:pos x="wd2" y="hd2"/>
                </a:cxn>
                <a:cxn ang="10800000">
                  <a:pos x="wd2" y="hd2"/>
                </a:cxn>
                <a:cxn ang="16200000">
                  <a:pos x="wd2" y="hd2"/>
                </a:cxn>
              </a:cxnLst>
              <a:rect l="0" t="0" r="r" b="b"/>
              <a:pathLst>
                <a:path w="19256" h="21600" fill="norm" stroke="1" extrusionOk="0">
                  <a:moveTo>
                    <a:pt x="5262" y="0"/>
                  </a:moveTo>
                  <a:cubicBezTo>
                    <a:pt x="1257" y="2957"/>
                    <a:pt x="-746" y="6285"/>
                    <a:pt x="255" y="9612"/>
                  </a:cubicBezTo>
                  <a:cubicBezTo>
                    <a:pt x="255" y="14946"/>
                    <a:pt x="6263" y="17164"/>
                    <a:pt x="13273" y="19963"/>
                  </a:cubicBezTo>
                  <a:cubicBezTo>
                    <a:pt x="14846" y="20491"/>
                    <a:pt x="16277" y="21072"/>
                    <a:pt x="17850" y="21600"/>
                  </a:cubicBezTo>
                  <a:cubicBezTo>
                    <a:pt x="17850" y="20121"/>
                    <a:pt x="17850" y="18643"/>
                    <a:pt x="18279" y="17375"/>
                  </a:cubicBezTo>
                  <a:cubicBezTo>
                    <a:pt x="20854" y="12358"/>
                    <a:pt x="18279" y="7394"/>
                    <a:pt x="11270" y="2957"/>
                  </a:cubicBezTo>
                  <a:cubicBezTo>
                    <a:pt x="9839" y="1848"/>
                    <a:pt x="7837" y="898"/>
                    <a:pt x="526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74" name="Google Shape;6424;p57"/>
            <p:cNvSpPr/>
            <p:nvPr/>
          </p:nvSpPr>
          <p:spPr>
            <a:xfrm>
              <a:off x="789573" y="766895"/>
              <a:ext cx="12701" cy="12701"/>
            </a:xfrm>
            <a:custGeom>
              <a:avLst/>
              <a:gdLst/>
              <a:ahLst/>
              <a:cxnLst>
                <a:cxn ang="0">
                  <a:pos x="wd2" y="hd2"/>
                </a:cxn>
                <a:cxn ang="5400000">
                  <a:pos x="wd2" y="hd2"/>
                </a:cxn>
                <a:cxn ang="10800000">
                  <a:pos x="wd2" y="hd2"/>
                </a:cxn>
                <a:cxn ang="16200000">
                  <a:pos x="wd2" y="hd2"/>
                </a:cxn>
              </a:cxnLst>
              <a:rect l="0" t="0" r="r" b="b"/>
              <a:pathLst>
                <a:path w="21440" h="21600" fill="norm" stroke="1" extrusionOk="0">
                  <a:moveTo>
                    <a:pt x="12229" y="0"/>
                  </a:moveTo>
                  <a:cubicBezTo>
                    <a:pt x="11486" y="0"/>
                    <a:pt x="10743" y="144"/>
                    <a:pt x="10000" y="359"/>
                  </a:cubicBezTo>
                  <a:cubicBezTo>
                    <a:pt x="6629" y="861"/>
                    <a:pt x="3429" y="2081"/>
                    <a:pt x="400" y="3875"/>
                  </a:cubicBezTo>
                  <a:cubicBezTo>
                    <a:pt x="4229" y="8396"/>
                    <a:pt x="2000" y="14639"/>
                    <a:pt x="1029" y="17940"/>
                  </a:cubicBezTo>
                  <a:cubicBezTo>
                    <a:pt x="629" y="18945"/>
                    <a:pt x="229" y="19950"/>
                    <a:pt x="0" y="21169"/>
                  </a:cubicBezTo>
                  <a:cubicBezTo>
                    <a:pt x="457" y="21456"/>
                    <a:pt x="1257" y="21600"/>
                    <a:pt x="2286" y="21600"/>
                  </a:cubicBezTo>
                  <a:cubicBezTo>
                    <a:pt x="6057" y="21600"/>
                    <a:pt x="13086" y="19806"/>
                    <a:pt x="19429" y="16433"/>
                  </a:cubicBezTo>
                  <a:cubicBezTo>
                    <a:pt x="20629" y="15931"/>
                    <a:pt x="21429" y="14639"/>
                    <a:pt x="21429" y="13132"/>
                  </a:cubicBezTo>
                  <a:cubicBezTo>
                    <a:pt x="21600" y="8611"/>
                    <a:pt x="19829" y="4377"/>
                    <a:pt x="16800" y="1579"/>
                  </a:cubicBezTo>
                  <a:cubicBezTo>
                    <a:pt x="15429" y="574"/>
                    <a:pt x="13829" y="0"/>
                    <a:pt x="1222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75" name="Google Shape;6425;p57"/>
            <p:cNvSpPr/>
            <p:nvPr/>
          </p:nvSpPr>
          <p:spPr>
            <a:xfrm>
              <a:off x="1575100" y="523765"/>
              <a:ext cx="22200" cy="192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658" y="0"/>
                  </a:moveTo>
                  <a:cubicBezTo>
                    <a:pt x="6434" y="0"/>
                    <a:pt x="6249" y="0"/>
                    <a:pt x="6064" y="46"/>
                  </a:cubicBezTo>
                  <a:cubicBezTo>
                    <a:pt x="4769" y="214"/>
                    <a:pt x="3474" y="535"/>
                    <a:pt x="2180" y="901"/>
                  </a:cubicBezTo>
                  <a:lnTo>
                    <a:pt x="1242" y="1176"/>
                  </a:lnTo>
                  <a:lnTo>
                    <a:pt x="964" y="1283"/>
                  </a:lnTo>
                  <a:lnTo>
                    <a:pt x="185" y="1436"/>
                  </a:lnTo>
                  <a:lnTo>
                    <a:pt x="0" y="1497"/>
                  </a:lnTo>
                  <a:cubicBezTo>
                    <a:pt x="317" y="2246"/>
                    <a:pt x="555" y="3040"/>
                    <a:pt x="594" y="3850"/>
                  </a:cubicBezTo>
                  <a:cubicBezTo>
                    <a:pt x="647" y="4965"/>
                    <a:pt x="872" y="6034"/>
                    <a:pt x="1242" y="7057"/>
                  </a:cubicBezTo>
                  <a:cubicBezTo>
                    <a:pt x="1850" y="8722"/>
                    <a:pt x="2827" y="8829"/>
                    <a:pt x="4307" y="8829"/>
                  </a:cubicBezTo>
                  <a:cubicBezTo>
                    <a:pt x="5139" y="8829"/>
                    <a:pt x="5919" y="8829"/>
                    <a:pt x="6526" y="9364"/>
                  </a:cubicBezTo>
                  <a:lnTo>
                    <a:pt x="6658" y="9471"/>
                  </a:lnTo>
                  <a:lnTo>
                    <a:pt x="6751" y="9624"/>
                  </a:lnTo>
                  <a:lnTo>
                    <a:pt x="6896" y="9838"/>
                  </a:lnTo>
                  <a:lnTo>
                    <a:pt x="6896" y="9899"/>
                  </a:lnTo>
                  <a:lnTo>
                    <a:pt x="7028" y="10113"/>
                  </a:lnTo>
                  <a:lnTo>
                    <a:pt x="7028" y="10158"/>
                  </a:lnTo>
                  <a:cubicBezTo>
                    <a:pt x="7081" y="10265"/>
                    <a:pt x="7121" y="10372"/>
                    <a:pt x="7174" y="10479"/>
                  </a:cubicBezTo>
                  <a:cubicBezTo>
                    <a:pt x="7213" y="10586"/>
                    <a:pt x="7306" y="10754"/>
                    <a:pt x="7359" y="10907"/>
                  </a:cubicBezTo>
                  <a:lnTo>
                    <a:pt x="7359" y="10968"/>
                  </a:lnTo>
                  <a:cubicBezTo>
                    <a:pt x="7398" y="11075"/>
                    <a:pt x="7451" y="11228"/>
                    <a:pt x="7543" y="11442"/>
                  </a:cubicBezTo>
                  <a:lnTo>
                    <a:pt x="7583" y="11503"/>
                  </a:lnTo>
                  <a:cubicBezTo>
                    <a:pt x="7636" y="11717"/>
                    <a:pt x="7676" y="11869"/>
                    <a:pt x="7768" y="12083"/>
                  </a:cubicBezTo>
                  <a:lnTo>
                    <a:pt x="7768" y="12144"/>
                  </a:lnTo>
                  <a:lnTo>
                    <a:pt x="8006" y="12190"/>
                  </a:lnTo>
                  <a:cubicBezTo>
                    <a:pt x="8138" y="12190"/>
                    <a:pt x="8283" y="12251"/>
                    <a:pt x="8415" y="12297"/>
                  </a:cubicBezTo>
                  <a:lnTo>
                    <a:pt x="8561" y="12358"/>
                  </a:lnTo>
                  <a:lnTo>
                    <a:pt x="8838" y="12465"/>
                  </a:lnTo>
                  <a:lnTo>
                    <a:pt x="8970" y="12511"/>
                  </a:lnTo>
                  <a:lnTo>
                    <a:pt x="9208" y="12679"/>
                  </a:lnTo>
                  <a:lnTo>
                    <a:pt x="9301" y="12725"/>
                  </a:lnTo>
                  <a:cubicBezTo>
                    <a:pt x="9393" y="12786"/>
                    <a:pt x="9486" y="12893"/>
                    <a:pt x="9525" y="12939"/>
                  </a:cubicBezTo>
                  <a:lnTo>
                    <a:pt x="9710" y="13107"/>
                  </a:lnTo>
                  <a:lnTo>
                    <a:pt x="9763" y="13152"/>
                  </a:lnTo>
                  <a:cubicBezTo>
                    <a:pt x="10040" y="13473"/>
                    <a:pt x="10225" y="13794"/>
                    <a:pt x="10357" y="14176"/>
                  </a:cubicBezTo>
                  <a:lnTo>
                    <a:pt x="10635" y="14283"/>
                  </a:lnTo>
                  <a:lnTo>
                    <a:pt x="10965" y="14390"/>
                  </a:lnTo>
                  <a:lnTo>
                    <a:pt x="11428" y="14650"/>
                  </a:lnTo>
                  <a:lnTo>
                    <a:pt x="11705" y="14756"/>
                  </a:lnTo>
                  <a:lnTo>
                    <a:pt x="12167" y="15077"/>
                  </a:lnTo>
                  <a:lnTo>
                    <a:pt x="12352" y="15184"/>
                  </a:lnTo>
                  <a:lnTo>
                    <a:pt x="12947" y="15566"/>
                  </a:lnTo>
                  <a:cubicBezTo>
                    <a:pt x="13224" y="15780"/>
                    <a:pt x="13462" y="15933"/>
                    <a:pt x="13647" y="15994"/>
                  </a:cubicBezTo>
                  <a:cubicBezTo>
                    <a:pt x="13660" y="16009"/>
                    <a:pt x="13687" y="16024"/>
                    <a:pt x="13713" y="16024"/>
                  </a:cubicBezTo>
                  <a:cubicBezTo>
                    <a:pt x="13726" y="16024"/>
                    <a:pt x="13739" y="16009"/>
                    <a:pt x="13739" y="15994"/>
                  </a:cubicBezTo>
                  <a:lnTo>
                    <a:pt x="14017" y="15994"/>
                  </a:lnTo>
                  <a:lnTo>
                    <a:pt x="14294" y="15933"/>
                  </a:lnTo>
                  <a:lnTo>
                    <a:pt x="14942" y="15933"/>
                  </a:lnTo>
                  <a:lnTo>
                    <a:pt x="15166" y="15994"/>
                  </a:lnTo>
                  <a:lnTo>
                    <a:pt x="15219" y="15994"/>
                  </a:lnTo>
                  <a:lnTo>
                    <a:pt x="15497" y="16040"/>
                  </a:lnTo>
                  <a:lnTo>
                    <a:pt x="15536" y="16040"/>
                  </a:lnTo>
                  <a:lnTo>
                    <a:pt x="15774" y="16208"/>
                  </a:lnTo>
                  <a:lnTo>
                    <a:pt x="15866" y="16208"/>
                  </a:lnTo>
                  <a:cubicBezTo>
                    <a:pt x="15959" y="16253"/>
                    <a:pt x="16051" y="16315"/>
                    <a:pt x="16144" y="16360"/>
                  </a:cubicBezTo>
                  <a:lnTo>
                    <a:pt x="16236" y="16421"/>
                  </a:lnTo>
                  <a:cubicBezTo>
                    <a:pt x="16329" y="16528"/>
                    <a:pt x="16421" y="16574"/>
                    <a:pt x="16514" y="16681"/>
                  </a:cubicBezTo>
                  <a:lnTo>
                    <a:pt x="16553" y="16681"/>
                  </a:lnTo>
                  <a:cubicBezTo>
                    <a:pt x="16646" y="16788"/>
                    <a:pt x="16738" y="16895"/>
                    <a:pt x="16884" y="17002"/>
                  </a:cubicBezTo>
                  <a:lnTo>
                    <a:pt x="16976" y="17109"/>
                  </a:lnTo>
                  <a:cubicBezTo>
                    <a:pt x="17069" y="17277"/>
                    <a:pt x="17201" y="17384"/>
                    <a:pt x="17346" y="17537"/>
                  </a:cubicBezTo>
                  <a:lnTo>
                    <a:pt x="17756" y="18132"/>
                  </a:lnTo>
                  <a:lnTo>
                    <a:pt x="17808" y="18239"/>
                  </a:lnTo>
                  <a:cubicBezTo>
                    <a:pt x="17941" y="18392"/>
                    <a:pt x="18033" y="18560"/>
                    <a:pt x="18178" y="18713"/>
                  </a:cubicBezTo>
                  <a:lnTo>
                    <a:pt x="18218" y="18774"/>
                  </a:lnTo>
                  <a:cubicBezTo>
                    <a:pt x="18310" y="18927"/>
                    <a:pt x="18403" y="19034"/>
                    <a:pt x="18456" y="19202"/>
                  </a:cubicBezTo>
                  <a:lnTo>
                    <a:pt x="18495" y="19248"/>
                  </a:lnTo>
                  <a:cubicBezTo>
                    <a:pt x="18588" y="19416"/>
                    <a:pt x="18641" y="19522"/>
                    <a:pt x="18733" y="19675"/>
                  </a:cubicBezTo>
                  <a:lnTo>
                    <a:pt x="18773" y="19782"/>
                  </a:lnTo>
                  <a:cubicBezTo>
                    <a:pt x="18826" y="19889"/>
                    <a:pt x="18865" y="20057"/>
                    <a:pt x="18918" y="20164"/>
                  </a:cubicBezTo>
                  <a:cubicBezTo>
                    <a:pt x="18958" y="20317"/>
                    <a:pt x="19011" y="20424"/>
                    <a:pt x="19011" y="20592"/>
                  </a:cubicBezTo>
                  <a:lnTo>
                    <a:pt x="19011" y="20638"/>
                  </a:lnTo>
                  <a:cubicBezTo>
                    <a:pt x="19050" y="20806"/>
                    <a:pt x="19050" y="20913"/>
                    <a:pt x="19103" y="21065"/>
                  </a:cubicBezTo>
                  <a:lnTo>
                    <a:pt x="19103" y="21600"/>
                  </a:lnTo>
                  <a:cubicBezTo>
                    <a:pt x="19935" y="21493"/>
                    <a:pt x="20768" y="21279"/>
                    <a:pt x="21600" y="20958"/>
                  </a:cubicBezTo>
                  <a:cubicBezTo>
                    <a:pt x="21455" y="20699"/>
                    <a:pt x="21362" y="20485"/>
                    <a:pt x="21270" y="20210"/>
                  </a:cubicBezTo>
                  <a:lnTo>
                    <a:pt x="21230" y="20103"/>
                  </a:lnTo>
                  <a:cubicBezTo>
                    <a:pt x="21138" y="19889"/>
                    <a:pt x="21045" y="19675"/>
                    <a:pt x="20992" y="19522"/>
                  </a:cubicBezTo>
                  <a:lnTo>
                    <a:pt x="20953" y="19416"/>
                  </a:lnTo>
                  <a:cubicBezTo>
                    <a:pt x="20900" y="19202"/>
                    <a:pt x="20860" y="19034"/>
                    <a:pt x="20807" y="18881"/>
                  </a:cubicBezTo>
                  <a:lnTo>
                    <a:pt x="20807" y="18820"/>
                  </a:lnTo>
                  <a:cubicBezTo>
                    <a:pt x="20768" y="18667"/>
                    <a:pt x="20715" y="18560"/>
                    <a:pt x="20675" y="18392"/>
                  </a:cubicBezTo>
                  <a:cubicBezTo>
                    <a:pt x="20622" y="18285"/>
                    <a:pt x="20622" y="18178"/>
                    <a:pt x="20622" y="18071"/>
                  </a:cubicBezTo>
                  <a:lnTo>
                    <a:pt x="20622" y="18025"/>
                  </a:lnTo>
                  <a:cubicBezTo>
                    <a:pt x="20622" y="17919"/>
                    <a:pt x="20622" y="17857"/>
                    <a:pt x="20583" y="17750"/>
                  </a:cubicBezTo>
                  <a:lnTo>
                    <a:pt x="20583" y="17430"/>
                  </a:lnTo>
                  <a:cubicBezTo>
                    <a:pt x="20583" y="16956"/>
                    <a:pt x="19513" y="16040"/>
                    <a:pt x="18826" y="15459"/>
                  </a:cubicBezTo>
                  <a:cubicBezTo>
                    <a:pt x="17531" y="14329"/>
                    <a:pt x="16051" y="13046"/>
                    <a:pt x="16051" y="11228"/>
                  </a:cubicBezTo>
                  <a:cubicBezTo>
                    <a:pt x="16051" y="10326"/>
                    <a:pt x="15444" y="9364"/>
                    <a:pt x="14796" y="8341"/>
                  </a:cubicBezTo>
                  <a:cubicBezTo>
                    <a:pt x="14017" y="7119"/>
                    <a:pt x="13224" y="5774"/>
                    <a:pt x="13502" y="4323"/>
                  </a:cubicBezTo>
                  <a:cubicBezTo>
                    <a:pt x="13647" y="3788"/>
                    <a:pt x="12907" y="2505"/>
                    <a:pt x="12352" y="1604"/>
                  </a:cubicBezTo>
                  <a:cubicBezTo>
                    <a:pt x="12167" y="1283"/>
                    <a:pt x="11982" y="901"/>
                    <a:pt x="11837" y="642"/>
                  </a:cubicBezTo>
                  <a:lnTo>
                    <a:pt x="11520" y="535"/>
                  </a:lnTo>
                  <a:lnTo>
                    <a:pt x="11097" y="428"/>
                  </a:lnTo>
                  <a:lnTo>
                    <a:pt x="10595" y="321"/>
                  </a:lnTo>
                  <a:lnTo>
                    <a:pt x="10265" y="260"/>
                  </a:lnTo>
                  <a:lnTo>
                    <a:pt x="9763" y="153"/>
                  </a:lnTo>
                  <a:lnTo>
                    <a:pt x="9433" y="107"/>
                  </a:lnTo>
                  <a:lnTo>
                    <a:pt x="8931" y="46"/>
                  </a:lnTo>
                  <a:lnTo>
                    <a:pt x="8693" y="46"/>
                  </a:lnTo>
                  <a:lnTo>
                    <a:pt x="8138"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378" name="Google Shape;6432;p57"/>
            <p:cNvGrpSpPr/>
            <p:nvPr/>
          </p:nvGrpSpPr>
          <p:grpSpPr>
            <a:xfrm>
              <a:off x="1569530" y="523840"/>
              <a:ext cx="12701" cy="2363"/>
              <a:chOff x="0" y="0"/>
              <a:chExt cx="12700" cy="2362"/>
            </a:xfrm>
          </p:grpSpPr>
          <p:sp>
            <p:nvSpPr>
              <p:cNvPr id="4376" name="Линия"/>
              <p:cNvSpPr/>
              <p:nvPr/>
            </p:nvSpPr>
            <p:spPr>
              <a:xfrm flipV="1">
                <a:off x="0" y="0"/>
                <a:ext cx="12701" cy="2363"/>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377" name="Линия"/>
              <p:cNvSpPr/>
              <p:nvPr/>
            </p:nvSpPr>
            <p:spPr>
              <a:xfrm flipH="1">
                <a:off x="0" y="-1"/>
                <a:ext cx="12701" cy="2364"/>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381" name="Google Shape;6434;p57"/>
            <p:cNvGrpSpPr/>
            <p:nvPr/>
          </p:nvGrpSpPr>
          <p:grpSpPr>
            <a:xfrm>
              <a:off x="1570698" y="523176"/>
              <a:ext cx="12701" cy="3216"/>
              <a:chOff x="0" y="0"/>
              <a:chExt cx="12700" cy="3214"/>
            </a:xfrm>
          </p:grpSpPr>
          <p:sp>
            <p:nvSpPr>
              <p:cNvPr id="4379" name="Линия"/>
              <p:cNvSpPr/>
              <p:nvPr/>
            </p:nvSpPr>
            <p:spPr>
              <a:xfrm flipV="1">
                <a:off x="0" y="0"/>
                <a:ext cx="12701" cy="3215"/>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380" name="Линия"/>
              <p:cNvSpPr/>
              <p:nvPr/>
            </p:nvSpPr>
            <p:spPr>
              <a:xfrm flipH="1">
                <a:off x="-1" y="0"/>
                <a:ext cx="12702" cy="3215"/>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382" name="Google Shape;6444;p57"/>
            <p:cNvSpPr/>
            <p:nvPr/>
          </p:nvSpPr>
          <p:spPr>
            <a:xfrm>
              <a:off x="1569483" y="52123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590" y="2932"/>
                    <a:pt x="8370" y="5864"/>
                    <a:pt x="8370" y="9035"/>
                  </a:cubicBezTo>
                  <a:cubicBezTo>
                    <a:pt x="10260" y="13403"/>
                    <a:pt x="14040" y="17591"/>
                    <a:pt x="21600" y="21600"/>
                  </a:cubicBezTo>
                  <a:cubicBezTo>
                    <a:pt x="14040" y="17591"/>
                    <a:pt x="10260" y="13403"/>
                    <a:pt x="9450" y="9035"/>
                  </a:cubicBezTo>
                  <a:cubicBezTo>
                    <a:pt x="8370" y="5864"/>
                    <a:pt x="5670" y="2932"/>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83" name="Google Shape;6450;p57"/>
            <p:cNvSpPr/>
            <p:nvPr/>
          </p:nvSpPr>
          <p:spPr>
            <a:xfrm>
              <a:off x="1588501" y="519054"/>
              <a:ext cx="31464" cy="27713"/>
            </a:xfrm>
            <a:custGeom>
              <a:avLst/>
              <a:gdLst/>
              <a:ahLst/>
              <a:cxnLst>
                <a:cxn ang="0">
                  <a:pos x="wd2" y="hd2"/>
                </a:cxn>
                <a:cxn ang="5400000">
                  <a:pos x="wd2" y="hd2"/>
                </a:cxn>
                <a:cxn ang="10800000">
                  <a:pos x="wd2" y="hd2"/>
                </a:cxn>
                <a:cxn ang="16200000">
                  <a:pos x="wd2" y="hd2"/>
                </a:cxn>
              </a:cxnLst>
              <a:rect l="0" t="0" r="r" b="b"/>
              <a:pathLst>
                <a:path w="20751" h="21600" fill="norm" stroke="1" extrusionOk="0">
                  <a:moveTo>
                    <a:pt x="6054" y="0"/>
                  </a:moveTo>
                  <a:lnTo>
                    <a:pt x="5955" y="148"/>
                  </a:lnTo>
                  <a:lnTo>
                    <a:pt x="5928" y="222"/>
                  </a:lnTo>
                  <a:lnTo>
                    <a:pt x="5803" y="370"/>
                  </a:lnTo>
                  <a:lnTo>
                    <a:pt x="5803" y="413"/>
                  </a:lnTo>
                  <a:lnTo>
                    <a:pt x="5704" y="593"/>
                  </a:lnTo>
                  <a:lnTo>
                    <a:pt x="5678" y="635"/>
                  </a:lnTo>
                  <a:lnTo>
                    <a:pt x="5642" y="709"/>
                  </a:lnTo>
                  <a:lnTo>
                    <a:pt x="5615" y="741"/>
                  </a:lnTo>
                  <a:lnTo>
                    <a:pt x="5579" y="815"/>
                  </a:lnTo>
                  <a:lnTo>
                    <a:pt x="5579" y="857"/>
                  </a:lnTo>
                  <a:lnTo>
                    <a:pt x="5552" y="931"/>
                  </a:lnTo>
                  <a:lnTo>
                    <a:pt x="5552" y="963"/>
                  </a:lnTo>
                  <a:lnTo>
                    <a:pt x="5516" y="1005"/>
                  </a:lnTo>
                  <a:cubicBezTo>
                    <a:pt x="5704" y="1228"/>
                    <a:pt x="5928" y="1450"/>
                    <a:pt x="6179" y="1630"/>
                  </a:cubicBezTo>
                  <a:cubicBezTo>
                    <a:pt x="6707" y="2148"/>
                    <a:pt x="7272" y="2635"/>
                    <a:pt x="7307" y="3376"/>
                  </a:cubicBezTo>
                  <a:cubicBezTo>
                    <a:pt x="7334" y="3746"/>
                    <a:pt x="7209" y="4074"/>
                    <a:pt x="6994" y="4339"/>
                  </a:cubicBezTo>
                  <a:cubicBezTo>
                    <a:pt x="6493" y="4932"/>
                    <a:pt x="5704" y="5038"/>
                    <a:pt x="5113" y="5038"/>
                  </a:cubicBezTo>
                  <a:cubicBezTo>
                    <a:pt x="4200" y="5038"/>
                    <a:pt x="3009" y="4709"/>
                    <a:pt x="2382" y="4000"/>
                  </a:cubicBezTo>
                  <a:cubicBezTo>
                    <a:pt x="1773" y="3281"/>
                    <a:pt x="600" y="2635"/>
                    <a:pt x="134" y="2635"/>
                  </a:cubicBezTo>
                  <a:cubicBezTo>
                    <a:pt x="116" y="2635"/>
                    <a:pt x="107" y="2635"/>
                    <a:pt x="99" y="2635"/>
                  </a:cubicBezTo>
                  <a:lnTo>
                    <a:pt x="0" y="2635"/>
                  </a:lnTo>
                  <a:cubicBezTo>
                    <a:pt x="63" y="2815"/>
                    <a:pt x="125" y="3037"/>
                    <a:pt x="224" y="3185"/>
                  </a:cubicBezTo>
                  <a:cubicBezTo>
                    <a:pt x="349" y="3450"/>
                    <a:pt x="501" y="3746"/>
                    <a:pt x="663" y="4043"/>
                  </a:cubicBezTo>
                  <a:cubicBezTo>
                    <a:pt x="1227" y="5038"/>
                    <a:pt x="1854" y="6075"/>
                    <a:pt x="1630" y="7080"/>
                  </a:cubicBezTo>
                  <a:cubicBezTo>
                    <a:pt x="1540" y="7450"/>
                    <a:pt x="1943" y="8117"/>
                    <a:pt x="2319" y="8710"/>
                  </a:cubicBezTo>
                  <a:cubicBezTo>
                    <a:pt x="2821" y="9525"/>
                    <a:pt x="3385" y="10456"/>
                    <a:pt x="3385" y="11525"/>
                  </a:cubicBezTo>
                  <a:cubicBezTo>
                    <a:pt x="3385" y="12086"/>
                    <a:pt x="4173" y="12784"/>
                    <a:pt x="4800" y="13345"/>
                  </a:cubicBezTo>
                  <a:cubicBezTo>
                    <a:pt x="5642" y="14118"/>
                    <a:pt x="6430" y="14827"/>
                    <a:pt x="6430" y="15822"/>
                  </a:cubicBezTo>
                  <a:cubicBezTo>
                    <a:pt x="6430" y="15822"/>
                    <a:pt x="6430" y="15864"/>
                    <a:pt x="6430" y="15896"/>
                  </a:cubicBezTo>
                  <a:lnTo>
                    <a:pt x="6430" y="16086"/>
                  </a:lnTo>
                  <a:lnTo>
                    <a:pt x="6457" y="16192"/>
                  </a:lnTo>
                  <a:lnTo>
                    <a:pt x="6457" y="16266"/>
                  </a:lnTo>
                  <a:lnTo>
                    <a:pt x="6493" y="16414"/>
                  </a:lnTo>
                  <a:lnTo>
                    <a:pt x="6555" y="16531"/>
                  </a:lnTo>
                  <a:lnTo>
                    <a:pt x="6618" y="16711"/>
                  </a:lnTo>
                  <a:lnTo>
                    <a:pt x="6645" y="16859"/>
                  </a:lnTo>
                  <a:lnTo>
                    <a:pt x="6743" y="17123"/>
                  </a:lnTo>
                  <a:lnTo>
                    <a:pt x="6806" y="17272"/>
                  </a:lnTo>
                  <a:cubicBezTo>
                    <a:pt x="6869" y="17377"/>
                    <a:pt x="6896" y="17526"/>
                    <a:pt x="6958" y="17642"/>
                  </a:cubicBezTo>
                  <a:lnTo>
                    <a:pt x="7021" y="17748"/>
                  </a:lnTo>
                  <a:lnTo>
                    <a:pt x="7021" y="17790"/>
                  </a:lnTo>
                  <a:cubicBezTo>
                    <a:pt x="8122" y="17123"/>
                    <a:pt x="9188" y="16308"/>
                    <a:pt x="10191" y="15419"/>
                  </a:cubicBezTo>
                  <a:cubicBezTo>
                    <a:pt x="10719" y="15007"/>
                    <a:pt x="11194" y="14605"/>
                    <a:pt x="11669" y="14234"/>
                  </a:cubicBezTo>
                  <a:cubicBezTo>
                    <a:pt x="11919" y="14086"/>
                    <a:pt x="12134" y="13896"/>
                    <a:pt x="12358" y="13790"/>
                  </a:cubicBezTo>
                  <a:cubicBezTo>
                    <a:pt x="12421" y="13747"/>
                    <a:pt x="12484" y="13716"/>
                    <a:pt x="12546" y="13673"/>
                  </a:cubicBezTo>
                  <a:cubicBezTo>
                    <a:pt x="12752" y="13546"/>
                    <a:pt x="12967" y="13483"/>
                    <a:pt x="13191" y="13483"/>
                  </a:cubicBezTo>
                  <a:cubicBezTo>
                    <a:pt x="13531" y="13483"/>
                    <a:pt x="13872" y="13642"/>
                    <a:pt x="14140" y="13938"/>
                  </a:cubicBezTo>
                  <a:cubicBezTo>
                    <a:pt x="15179" y="15155"/>
                    <a:pt x="14516" y="18753"/>
                    <a:pt x="14176" y="19790"/>
                  </a:cubicBezTo>
                  <a:cubicBezTo>
                    <a:pt x="14203" y="19864"/>
                    <a:pt x="14266" y="19896"/>
                    <a:pt x="14301" y="19970"/>
                  </a:cubicBezTo>
                  <a:lnTo>
                    <a:pt x="14364" y="20013"/>
                  </a:lnTo>
                  <a:lnTo>
                    <a:pt x="14579" y="20267"/>
                  </a:lnTo>
                  <a:lnTo>
                    <a:pt x="14767" y="20415"/>
                  </a:lnTo>
                  <a:lnTo>
                    <a:pt x="14866" y="20531"/>
                  </a:lnTo>
                  <a:lnTo>
                    <a:pt x="15116" y="20711"/>
                  </a:lnTo>
                  <a:lnTo>
                    <a:pt x="15242" y="20785"/>
                  </a:lnTo>
                  <a:lnTo>
                    <a:pt x="15582" y="21050"/>
                  </a:lnTo>
                  <a:lnTo>
                    <a:pt x="15645" y="21081"/>
                  </a:lnTo>
                  <a:cubicBezTo>
                    <a:pt x="15770" y="21198"/>
                    <a:pt x="15931" y="21272"/>
                    <a:pt x="16084" y="21378"/>
                  </a:cubicBezTo>
                  <a:lnTo>
                    <a:pt x="16245" y="21452"/>
                  </a:lnTo>
                  <a:lnTo>
                    <a:pt x="16522" y="21600"/>
                  </a:lnTo>
                  <a:cubicBezTo>
                    <a:pt x="16621" y="20563"/>
                    <a:pt x="16934" y="19600"/>
                    <a:pt x="17499" y="18785"/>
                  </a:cubicBezTo>
                  <a:cubicBezTo>
                    <a:pt x="19845" y="15345"/>
                    <a:pt x="21600" y="9969"/>
                    <a:pt x="20319" y="7228"/>
                  </a:cubicBezTo>
                  <a:cubicBezTo>
                    <a:pt x="19845" y="6191"/>
                    <a:pt x="18376" y="4043"/>
                    <a:pt x="16809" y="1778"/>
                  </a:cubicBezTo>
                  <a:lnTo>
                    <a:pt x="16558" y="1450"/>
                  </a:lnTo>
                  <a:lnTo>
                    <a:pt x="16558" y="1482"/>
                  </a:lnTo>
                  <a:cubicBezTo>
                    <a:pt x="16496" y="1556"/>
                    <a:pt x="16433" y="1630"/>
                    <a:pt x="16397" y="1672"/>
                  </a:cubicBezTo>
                  <a:lnTo>
                    <a:pt x="16334" y="1746"/>
                  </a:lnTo>
                  <a:cubicBezTo>
                    <a:pt x="16272" y="1820"/>
                    <a:pt x="16209" y="1852"/>
                    <a:pt x="16146" y="1926"/>
                  </a:cubicBezTo>
                  <a:lnTo>
                    <a:pt x="16119" y="1968"/>
                  </a:lnTo>
                  <a:lnTo>
                    <a:pt x="15931" y="2117"/>
                  </a:lnTo>
                  <a:lnTo>
                    <a:pt x="15896" y="2117"/>
                  </a:lnTo>
                  <a:lnTo>
                    <a:pt x="15681" y="2265"/>
                  </a:lnTo>
                  <a:lnTo>
                    <a:pt x="15645" y="2265"/>
                  </a:lnTo>
                  <a:lnTo>
                    <a:pt x="15457" y="2371"/>
                  </a:lnTo>
                  <a:lnTo>
                    <a:pt x="15394" y="2413"/>
                  </a:lnTo>
                  <a:lnTo>
                    <a:pt x="15179" y="2487"/>
                  </a:lnTo>
                  <a:lnTo>
                    <a:pt x="14991" y="2593"/>
                  </a:lnTo>
                  <a:lnTo>
                    <a:pt x="14928" y="2593"/>
                  </a:lnTo>
                  <a:lnTo>
                    <a:pt x="14740" y="2667"/>
                  </a:lnTo>
                  <a:cubicBezTo>
                    <a:pt x="14364" y="2815"/>
                    <a:pt x="13952" y="2963"/>
                    <a:pt x="13863" y="3185"/>
                  </a:cubicBezTo>
                  <a:cubicBezTo>
                    <a:pt x="13764" y="3556"/>
                    <a:pt x="13513" y="3852"/>
                    <a:pt x="13200" y="4043"/>
                  </a:cubicBezTo>
                  <a:cubicBezTo>
                    <a:pt x="13137" y="4074"/>
                    <a:pt x="13075" y="4074"/>
                    <a:pt x="13012" y="4117"/>
                  </a:cubicBezTo>
                  <a:lnTo>
                    <a:pt x="12510" y="4117"/>
                  </a:lnTo>
                  <a:cubicBezTo>
                    <a:pt x="12421" y="4074"/>
                    <a:pt x="12358" y="4074"/>
                    <a:pt x="12296" y="4043"/>
                  </a:cubicBezTo>
                  <a:lnTo>
                    <a:pt x="12233" y="4043"/>
                  </a:lnTo>
                  <a:lnTo>
                    <a:pt x="12072" y="3969"/>
                  </a:lnTo>
                  <a:lnTo>
                    <a:pt x="11982" y="3926"/>
                  </a:lnTo>
                  <a:lnTo>
                    <a:pt x="11794" y="3820"/>
                  </a:lnTo>
                  <a:lnTo>
                    <a:pt x="11669" y="3778"/>
                  </a:lnTo>
                  <a:cubicBezTo>
                    <a:pt x="11570" y="3704"/>
                    <a:pt x="11445" y="3630"/>
                    <a:pt x="11319" y="3630"/>
                  </a:cubicBezTo>
                  <a:cubicBezTo>
                    <a:pt x="11230" y="3662"/>
                    <a:pt x="11149" y="3683"/>
                    <a:pt x="11069" y="3683"/>
                  </a:cubicBezTo>
                  <a:cubicBezTo>
                    <a:pt x="10540" y="3683"/>
                    <a:pt x="10057" y="3101"/>
                    <a:pt x="9403" y="2339"/>
                  </a:cubicBezTo>
                  <a:cubicBezTo>
                    <a:pt x="8812" y="1598"/>
                    <a:pt x="8024" y="667"/>
                    <a:pt x="7370" y="561"/>
                  </a:cubicBezTo>
                  <a:cubicBezTo>
                    <a:pt x="7272" y="519"/>
                    <a:pt x="7146" y="519"/>
                    <a:pt x="7057" y="487"/>
                  </a:cubicBezTo>
                  <a:lnTo>
                    <a:pt x="6931" y="444"/>
                  </a:lnTo>
                  <a:lnTo>
                    <a:pt x="6707" y="370"/>
                  </a:lnTo>
                  <a:lnTo>
                    <a:pt x="6457" y="222"/>
                  </a:lnTo>
                  <a:lnTo>
                    <a:pt x="6394" y="190"/>
                  </a:lnTo>
                  <a:cubicBezTo>
                    <a:pt x="6304" y="148"/>
                    <a:pt x="6179" y="74"/>
                    <a:pt x="605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84" name="Google Shape;6451;p57"/>
            <p:cNvSpPr/>
            <p:nvPr/>
          </p:nvSpPr>
          <p:spPr>
            <a:xfrm>
              <a:off x="1583604" y="53455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5"/>
                    <a:pt x="180" y="911"/>
                    <a:pt x="315" y="1366"/>
                  </a:cubicBezTo>
                  <a:lnTo>
                    <a:pt x="495" y="1561"/>
                  </a:lnTo>
                  <a:cubicBezTo>
                    <a:pt x="495" y="2017"/>
                    <a:pt x="630" y="2277"/>
                    <a:pt x="810" y="2733"/>
                  </a:cubicBezTo>
                  <a:lnTo>
                    <a:pt x="945" y="3188"/>
                  </a:lnTo>
                  <a:cubicBezTo>
                    <a:pt x="1125" y="3383"/>
                    <a:pt x="1260" y="3839"/>
                    <a:pt x="1440" y="4099"/>
                  </a:cubicBezTo>
                  <a:lnTo>
                    <a:pt x="1575" y="4294"/>
                  </a:lnTo>
                  <a:cubicBezTo>
                    <a:pt x="1755" y="4749"/>
                    <a:pt x="2070" y="5205"/>
                    <a:pt x="2385" y="5465"/>
                  </a:cubicBezTo>
                  <a:lnTo>
                    <a:pt x="2520" y="5920"/>
                  </a:lnTo>
                  <a:lnTo>
                    <a:pt x="3330" y="6571"/>
                  </a:lnTo>
                  <a:lnTo>
                    <a:pt x="3645" y="6831"/>
                  </a:lnTo>
                  <a:cubicBezTo>
                    <a:pt x="3960" y="7287"/>
                    <a:pt x="4410" y="7482"/>
                    <a:pt x="4725" y="7742"/>
                  </a:cubicBezTo>
                  <a:cubicBezTo>
                    <a:pt x="7110" y="8848"/>
                    <a:pt x="9135" y="11386"/>
                    <a:pt x="10260" y="14573"/>
                  </a:cubicBezTo>
                  <a:cubicBezTo>
                    <a:pt x="10710" y="15940"/>
                    <a:pt x="10890" y="17306"/>
                    <a:pt x="10710" y="18672"/>
                  </a:cubicBezTo>
                  <a:cubicBezTo>
                    <a:pt x="13860" y="20039"/>
                    <a:pt x="17190" y="21145"/>
                    <a:pt x="20475" y="21405"/>
                  </a:cubicBezTo>
                  <a:lnTo>
                    <a:pt x="21600" y="21600"/>
                  </a:lnTo>
                  <a:cubicBezTo>
                    <a:pt x="21600" y="21145"/>
                    <a:pt x="21420" y="20949"/>
                    <a:pt x="21420" y="20689"/>
                  </a:cubicBezTo>
                  <a:lnTo>
                    <a:pt x="21420" y="20494"/>
                  </a:lnTo>
                  <a:cubicBezTo>
                    <a:pt x="21285" y="19583"/>
                    <a:pt x="21105" y="18867"/>
                    <a:pt x="20970" y="18217"/>
                  </a:cubicBezTo>
                  <a:lnTo>
                    <a:pt x="20970" y="17957"/>
                  </a:lnTo>
                  <a:cubicBezTo>
                    <a:pt x="20655" y="17306"/>
                    <a:pt x="20340" y="16395"/>
                    <a:pt x="20025" y="15680"/>
                  </a:cubicBezTo>
                  <a:lnTo>
                    <a:pt x="19845" y="15484"/>
                  </a:lnTo>
                  <a:cubicBezTo>
                    <a:pt x="19395" y="14573"/>
                    <a:pt x="18900" y="13402"/>
                    <a:pt x="18135" y="12296"/>
                  </a:cubicBezTo>
                  <a:lnTo>
                    <a:pt x="17955" y="11841"/>
                  </a:lnTo>
                  <a:lnTo>
                    <a:pt x="16695" y="10019"/>
                  </a:lnTo>
                  <a:cubicBezTo>
                    <a:pt x="14220" y="6051"/>
                    <a:pt x="12915" y="5335"/>
                    <a:pt x="11745" y="5335"/>
                  </a:cubicBezTo>
                  <a:cubicBezTo>
                    <a:pt x="11475" y="5335"/>
                    <a:pt x="11160" y="5400"/>
                    <a:pt x="10890" y="5465"/>
                  </a:cubicBezTo>
                  <a:cubicBezTo>
                    <a:pt x="10260" y="5725"/>
                    <a:pt x="9630" y="5855"/>
                    <a:pt x="9045" y="5855"/>
                  </a:cubicBezTo>
                  <a:cubicBezTo>
                    <a:pt x="8100" y="5855"/>
                    <a:pt x="7155" y="5530"/>
                    <a:pt x="6300" y="5010"/>
                  </a:cubicBezTo>
                  <a:cubicBezTo>
                    <a:pt x="5535" y="4554"/>
                    <a:pt x="4410" y="3643"/>
                    <a:pt x="3330" y="2733"/>
                  </a:cubicBezTo>
                  <a:lnTo>
                    <a:pt x="1575" y="1366"/>
                  </a:lnTo>
                  <a:lnTo>
                    <a:pt x="1125" y="651"/>
                  </a:ln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85" name="Google Shape;6458;p57"/>
            <p:cNvSpPr/>
            <p:nvPr/>
          </p:nvSpPr>
          <p:spPr>
            <a:xfrm>
              <a:off x="1582273" y="51646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857"/>
                    <a:pt x="2700" y="8100"/>
                    <a:pt x="9000" y="11957"/>
                  </a:cubicBezTo>
                  <a:lnTo>
                    <a:pt x="10800" y="13114"/>
                  </a:lnTo>
                  <a:cubicBezTo>
                    <a:pt x="5400" y="9257"/>
                    <a:pt x="1800" y="4629"/>
                    <a:pt x="0" y="0"/>
                  </a:cubicBezTo>
                  <a:close/>
                  <a:moveTo>
                    <a:pt x="10800" y="13114"/>
                  </a:moveTo>
                  <a:cubicBezTo>
                    <a:pt x="14400" y="16200"/>
                    <a:pt x="18000" y="18900"/>
                    <a:pt x="21600" y="21600"/>
                  </a:cubicBezTo>
                  <a:lnTo>
                    <a:pt x="10800" y="13114"/>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388" name="Google Shape;6460;p57"/>
            <p:cNvGrpSpPr/>
            <p:nvPr/>
          </p:nvGrpSpPr>
          <p:grpSpPr>
            <a:xfrm>
              <a:off x="1583963" y="516961"/>
              <a:ext cx="12701" cy="12701"/>
              <a:chOff x="0" y="0"/>
              <a:chExt cx="12699" cy="12700"/>
            </a:xfrm>
          </p:grpSpPr>
          <p:sp>
            <p:nvSpPr>
              <p:cNvPr id="438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37" y="0"/>
                      <a:pt x="16012" y="10549"/>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8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012" y="10549"/>
                      <a:pt x="4337" y="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391" name="Google Shape;6465;p57"/>
            <p:cNvGrpSpPr/>
            <p:nvPr/>
          </p:nvGrpSpPr>
          <p:grpSpPr>
            <a:xfrm>
              <a:off x="1606230" y="539995"/>
              <a:ext cx="12701" cy="12701"/>
              <a:chOff x="0" y="0"/>
              <a:chExt cx="12700" cy="12699"/>
            </a:xfrm>
          </p:grpSpPr>
          <p:sp>
            <p:nvSpPr>
              <p:cNvPr id="438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264" y="13114"/>
                      <a:pt x="7336" y="771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9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336" y="7714"/>
                      <a:pt x="14264" y="13114"/>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392" name="Google Shape;6467;p57"/>
            <p:cNvSpPr/>
            <p:nvPr/>
          </p:nvSpPr>
          <p:spPr>
            <a:xfrm>
              <a:off x="1600379" y="53072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99" y="5657"/>
                    <a:pt x="7397" y="12857"/>
                    <a:pt x="0" y="21600"/>
                  </a:cubicBezTo>
                  <a:cubicBezTo>
                    <a:pt x="7397" y="14400"/>
                    <a:pt x="14499" y="5657"/>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395" name="Google Shape;6477;p57"/>
            <p:cNvGrpSpPr/>
            <p:nvPr/>
          </p:nvGrpSpPr>
          <p:grpSpPr>
            <a:xfrm>
              <a:off x="1594866" y="514605"/>
              <a:ext cx="12701" cy="12701"/>
              <a:chOff x="0" y="0"/>
              <a:chExt cx="12700" cy="12700"/>
            </a:xfrm>
          </p:grpSpPr>
          <p:sp>
            <p:nvSpPr>
              <p:cNvPr id="439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939" y="12600"/>
                      <a:pt x="6946" y="1414"/>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9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946" y="1414"/>
                      <a:pt x="14939" y="126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396" name="Google Shape;6495;p57"/>
            <p:cNvSpPr/>
            <p:nvPr/>
          </p:nvSpPr>
          <p:spPr>
            <a:xfrm>
              <a:off x="1583525" y="519336"/>
              <a:ext cx="12701" cy="12701"/>
            </a:xfrm>
            <a:custGeom>
              <a:avLst/>
              <a:gdLst/>
              <a:ahLst/>
              <a:cxnLst>
                <a:cxn ang="0">
                  <a:pos x="wd2" y="hd2"/>
                </a:cxn>
                <a:cxn ang="5400000">
                  <a:pos x="wd2" y="hd2"/>
                </a:cxn>
                <a:cxn ang="10800000">
                  <a:pos x="wd2" y="hd2"/>
                </a:cxn>
                <a:cxn ang="16200000">
                  <a:pos x="wd2" y="hd2"/>
                </a:cxn>
              </a:cxnLst>
              <a:rect l="0" t="0" r="r" b="b"/>
              <a:pathLst>
                <a:path w="19030" h="21600" fill="norm" stroke="1" extrusionOk="0">
                  <a:moveTo>
                    <a:pt x="0" y="0"/>
                  </a:moveTo>
                  <a:lnTo>
                    <a:pt x="2136" y="1825"/>
                  </a:lnTo>
                  <a:cubicBezTo>
                    <a:pt x="3323" y="2884"/>
                    <a:pt x="4629" y="3884"/>
                    <a:pt x="5815" y="4708"/>
                  </a:cubicBezTo>
                  <a:cubicBezTo>
                    <a:pt x="3798" y="3060"/>
                    <a:pt x="1662" y="1413"/>
                    <a:pt x="0" y="0"/>
                  </a:cubicBezTo>
                  <a:close/>
                  <a:moveTo>
                    <a:pt x="5815" y="4767"/>
                  </a:moveTo>
                  <a:cubicBezTo>
                    <a:pt x="13292" y="10300"/>
                    <a:pt x="21244" y="16068"/>
                    <a:pt x="18277" y="21600"/>
                  </a:cubicBezTo>
                  <a:cubicBezTo>
                    <a:pt x="21600" y="16068"/>
                    <a:pt x="13292" y="10300"/>
                    <a:pt x="5815" y="4767"/>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97" name="Google Shape;6510;p57"/>
            <p:cNvSpPr/>
            <p:nvPr/>
          </p:nvSpPr>
          <p:spPr>
            <a:xfrm>
              <a:off x="1582463" y="51688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725" y="6943"/>
                    <a:pt x="14175" y="15043"/>
                    <a:pt x="21600" y="21600"/>
                  </a:cubicBezTo>
                  <a:lnTo>
                    <a:pt x="9450" y="9643"/>
                  </a:ln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98" name="Google Shape;6513;p57"/>
            <p:cNvSpPr/>
            <p:nvPr/>
          </p:nvSpPr>
          <p:spPr>
            <a:xfrm>
              <a:off x="1705266" y="550187"/>
              <a:ext cx="86722" cy="73700"/>
            </a:xfrm>
            <a:custGeom>
              <a:avLst/>
              <a:gdLst/>
              <a:ahLst/>
              <a:cxnLst>
                <a:cxn ang="0">
                  <a:pos x="wd2" y="hd2"/>
                </a:cxn>
                <a:cxn ang="5400000">
                  <a:pos x="wd2" y="hd2"/>
                </a:cxn>
                <a:cxn ang="10800000">
                  <a:pos x="wd2" y="hd2"/>
                </a:cxn>
                <a:cxn ang="16200000">
                  <a:pos x="wd2" y="hd2"/>
                </a:cxn>
              </a:cxnLst>
              <a:rect l="0" t="0" r="r" b="b"/>
              <a:pathLst>
                <a:path w="21499" h="21600" fill="norm" stroke="1" extrusionOk="0">
                  <a:moveTo>
                    <a:pt x="19564" y="0"/>
                  </a:moveTo>
                  <a:cubicBezTo>
                    <a:pt x="19385" y="0"/>
                    <a:pt x="19123" y="163"/>
                    <a:pt x="18850" y="446"/>
                  </a:cubicBezTo>
                  <a:cubicBezTo>
                    <a:pt x="18449" y="864"/>
                    <a:pt x="18190" y="1393"/>
                    <a:pt x="18190" y="1632"/>
                  </a:cubicBezTo>
                  <a:cubicBezTo>
                    <a:pt x="18190" y="2133"/>
                    <a:pt x="17648" y="2272"/>
                    <a:pt x="17140" y="2400"/>
                  </a:cubicBezTo>
                  <a:cubicBezTo>
                    <a:pt x="16904" y="2455"/>
                    <a:pt x="16490" y="2551"/>
                    <a:pt x="16433" y="2662"/>
                  </a:cubicBezTo>
                  <a:cubicBezTo>
                    <a:pt x="16433" y="2790"/>
                    <a:pt x="16396" y="2913"/>
                    <a:pt x="16315" y="2996"/>
                  </a:cubicBezTo>
                  <a:cubicBezTo>
                    <a:pt x="16174" y="3164"/>
                    <a:pt x="15938" y="3195"/>
                    <a:pt x="15652" y="3195"/>
                  </a:cubicBezTo>
                  <a:cubicBezTo>
                    <a:pt x="15578" y="3195"/>
                    <a:pt x="15501" y="3195"/>
                    <a:pt x="15420" y="3191"/>
                  </a:cubicBezTo>
                  <a:cubicBezTo>
                    <a:pt x="15349" y="3191"/>
                    <a:pt x="15272" y="3191"/>
                    <a:pt x="15191" y="3191"/>
                  </a:cubicBezTo>
                  <a:cubicBezTo>
                    <a:pt x="14902" y="3191"/>
                    <a:pt x="14599" y="3207"/>
                    <a:pt x="14525" y="3375"/>
                  </a:cubicBezTo>
                  <a:cubicBezTo>
                    <a:pt x="14511" y="3402"/>
                    <a:pt x="14501" y="3430"/>
                    <a:pt x="14488" y="3458"/>
                  </a:cubicBezTo>
                  <a:cubicBezTo>
                    <a:pt x="14477" y="3486"/>
                    <a:pt x="14464" y="3498"/>
                    <a:pt x="14454" y="3514"/>
                  </a:cubicBezTo>
                  <a:lnTo>
                    <a:pt x="14430" y="3554"/>
                  </a:lnTo>
                  <a:lnTo>
                    <a:pt x="14407" y="3569"/>
                  </a:lnTo>
                  <a:cubicBezTo>
                    <a:pt x="14360" y="3637"/>
                    <a:pt x="14275" y="3681"/>
                    <a:pt x="14205" y="3709"/>
                  </a:cubicBezTo>
                  <a:cubicBezTo>
                    <a:pt x="14154" y="3721"/>
                    <a:pt x="14104" y="3725"/>
                    <a:pt x="14053" y="3725"/>
                  </a:cubicBezTo>
                  <a:cubicBezTo>
                    <a:pt x="13929" y="3725"/>
                    <a:pt x="13808" y="3689"/>
                    <a:pt x="13700" y="3609"/>
                  </a:cubicBezTo>
                  <a:lnTo>
                    <a:pt x="13700" y="3637"/>
                  </a:lnTo>
                  <a:lnTo>
                    <a:pt x="13346" y="3375"/>
                  </a:lnTo>
                  <a:lnTo>
                    <a:pt x="13252" y="3303"/>
                  </a:lnTo>
                  <a:lnTo>
                    <a:pt x="13158" y="3219"/>
                  </a:lnTo>
                  <a:lnTo>
                    <a:pt x="13111" y="3191"/>
                  </a:lnTo>
                  <a:lnTo>
                    <a:pt x="13074" y="3164"/>
                  </a:lnTo>
                  <a:lnTo>
                    <a:pt x="13050" y="3152"/>
                  </a:lnTo>
                  <a:lnTo>
                    <a:pt x="13003" y="3124"/>
                  </a:lnTo>
                  <a:lnTo>
                    <a:pt x="12980" y="3108"/>
                  </a:lnTo>
                  <a:lnTo>
                    <a:pt x="12932" y="3080"/>
                  </a:lnTo>
                  <a:lnTo>
                    <a:pt x="12909" y="3080"/>
                  </a:lnTo>
                  <a:lnTo>
                    <a:pt x="12862" y="3052"/>
                  </a:lnTo>
                  <a:lnTo>
                    <a:pt x="12838" y="3052"/>
                  </a:lnTo>
                  <a:lnTo>
                    <a:pt x="12791" y="3040"/>
                  </a:lnTo>
                  <a:lnTo>
                    <a:pt x="12744" y="3040"/>
                  </a:lnTo>
                  <a:cubicBezTo>
                    <a:pt x="12461" y="3040"/>
                    <a:pt x="12239" y="2857"/>
                    <a:pt x="12013" y="2690"/>
                  </a:cubicBezTo>
                  <a:cubicBezTo>
                    <a:pt x="11801" y="2515"/>
                    <a:pt x="11643" y="2396"/>
                    <a:pt x="11458" y="2396"/>
                  </a:cubicBezTo>
                  <a:cubicBezTo>
                    <a:pt x="11408" y="2396"/>
                    <a:pt x="11354" y="2404"/>
                    <a:pt x="11296" y="2427"/>
                  </a:cubicBezTo>
                  <a:lnTo>
                    <a:pt x="11165" y="2455"/>
                  </a:lnTo>
                  <a:cubicBezTo>
                    <a:pt x="11108" y="2483"/>
                    <a:pt x="11047" y="2495"/>
                    <a:pt x="10977" y="2495"/>
                  </a:cubicBezTo>
                  <a:lnTo>
                    <a:pt x="10872" y="2523"/>
                  </a:lnTo>
                  <a:lnTo>
                    <a:pt x="10872" y="2511"/>
                  </a:lnTo>
                  <a:cubicBezTo>
                    <a:pt x="10600" y="2495"/>
                    <a:pt x="10341" y="2411"/>
                    <a:pt x="10105" y="2272"/>
                  </a:cubicBezTo>
                  <a:cubicBezTo>
                    <a:pt x="9964" y="2189"/>
                    <a:pt x="9822" y="2133"/>
                    <a:pt x="9681" y="2089"/>
                  </a:cubicBezTo>
                  <a:lnTo>
                    <a:pt x="9657" y="2089"/>
                  </a:lnTo>
                  <a:cubicBezTo>
                    <a:pt x="9573" y="2089"/>
                    <a:pt x="9445" y="2217"/>
                    <a:pt x="9327" y="2372"/>
                  </a:cubicBezTo>
                  <a:cubicBezTo>
                    <a:pt x="9290" y="2411"/>
                    <a:pt x="9243" y="2467"/>
                    <a:pt x="9210" y="2523"/>
                  </a:cubicBezTo>
                  <a:cubicBezTo>
                    <a:pt x="8997" y="2809"/>
                    <a:pt x="8735" y="3164"/>
                    <a:pt x="8395" y="3164"/>
                  </a:cubicBezTo>
                  <a:cubicBezTo>
                    <a:pt x="8321" y="3164"/>
                    <a:pt x="8243" y="3144"/>
                    <a:pt x="8159" y="3108"/>
                  </a:cubicBezTo>
                  <a:cubicBezTo>
                    <a:pt x="8149" y="3100"/>
                    <a:pt x="8132" y="3096"/>
                    <a:pt x="8119" y="3096"/>
                  </a:cubicBezTo>
                  <a:cubicBezTo>
                    <a:pt x="8102" y="3096"/>
                    <a:pt x="8085" y="3100"/>
                    <a:pt x="8065" y="3108"/>
                  </a:cubicBezTo>
                  <a:cubicBezTo>
                    <a:pt x="7806" y="3275"/>
                    <a:pt x="7570" y="4210"/>
                    <a:pt x="7442" y="4767"/>
                  </a:cubicBezTo>
                  <a:cubicBezTo>
                    <a:pt x="7419" y="4891"/>
                    <a:pt x="7382" y="4990"/>
                    <a:pt x="7358" y="5086"/>
                  </a:cubicBezTo>
                  <a:cubicBezTo>
                    <a:pt x="7230" y="5631"/>
                    <a:pt x="6581" y="5854"/>
                    <a:pt x="5897" y="6104"/>
                  </a:cubicBezTo>
                  <a:cubicBezTo>
                    <a:pt x="5403" y="6271"/>
                    <a:pt x="4733" y="6506"/>
                    <a:pt x="4756" y="6801"/>
                  </a:cubicBezTo>
                  <a:cubicBezTo>
                    <a:pt x="4803" y="7481"/>
                    <a:pt x="4261" y="7915"/>
                    <a:pt x="3719" y="8038"/>
                  </a:cubicBezTo>
                  <a:cubicBezTo>
                    <a:pt x="3672" y="8054"/>
                    <a:pt x="3612" y="8054"/>
                    <a:pt x="3555" y="8066"/>
                  </a:cubicBezTo>
                  <a:lnTo>
                    <a:pt x="3342" y="8066"/>
                  </a:lnTo>
                  <a:cubicBezTo>
                    <a:pt x="3305" y="8054"/>
                    <a:pt x="3272" y="8054"/>
                    <a:pt x="3235" y="8038"/>
                  </a:cubicBezTo>
                  <a:lnTo>
                    <a:pt x="3201" y="8038"/>
                  </a:lnTo>
                  <a:cubicBezTo>
                    <a:pt x="3117" y="8026"/>
                    <a:pt x="3033" y="7983"/>
                    <a:pt x="2952" y="7927"/>
                  </a:cubicBezTo>
                  <a:lnTo>
                    <a:pt x="2928" y="7915"/>
                  </a:lnTo>
                  <a:cubicBezTo>
                    <a:pt x="2905" y="7887"/>
                    <a:pt x="2881" y="7871"/>
                    <a:pt x="2858" y="7843"/>
                  </a:cubicBezTo>
                  <a:lnTo>
                    <a:pt x="2834" y="7815"/>
                  </a:lnTo>
                  <a:cubicBezTo>
                    <a:pt x="2811" y="7788"/>
                    <a:pt x="2797" y="7776"/>
                    <a:pt x="2787" y="7748"/>
                  </a:cubicBezTo>
                  <a:cubicBezTo>
                    <a:pt x="2787" y="7732"/>
                    <a:pt x="2774" y="7720"/>
                    <a:pt x="2764" y="7704"/>
                  </a:cubicBezTo>
                  <a:cubicBezTo>
                    <a:pt x="2740" y="7664"/>
                    <a:pt x="2726" y="7620"/>
                    <a:pt x="2716" y="7581"/>
                  </a:cubicBezTo>
                  <a:cubicBezTo>
                    <a:pt x="2669" y="7398"/>
                    <a:pt x="2397" y="7398"/>
                    <a:pt x="2057" y="7398"/>
                  </a:cubicBezTo>
                  <a:cubicBezTo>
                    <a:pt x="1821" y="7398"/>
                    <a:pt x="1633" y="7398"/>
                    <a:pt x="1501" y="7302"/>
                  </a:cubicBezTo>
                  <a:cubicBezTo>
                    <a:pt x="1444" y="7302"/>
                    <a:pt x="1383" y="7330"/>
                    <a:pt x="1336" y="7358"/>
                  </a:cubicBezTo>
                  <a:cubicBezTo>
                    <a:pt x="1208" y="7441"/>
                    <a:pt x="1101" y="7593"/>
                    <a:pt x="1067" y="7760"/>
                  </a:cubicBezTo>
                  <a:lnTo>
                    <a:pt x="1067" y="7788"/>
                  </a:lnTo>
                  <a:cubicBezTo>
                    <a:pt x="1054" y="7831"/>
                    <a:pt x="1054" y="7859"/>
                    <a:pt x="1054" y="7899"/>
                  </a:cubicBezTo>
                  <a:lnTo>
                    <a:pt x="1054" y="7927"/>
                  </a:lnTo>
                  <a:cubicBezTo>
                    <a:pt x="1043" y="7983"/>
                    <a:pt x="1043" y="8038"/>
                    <a:pt x="1054" y="8094"/>
                  </a:cubicBezTo>
                  <a:cubicBezTo>
                    <a:pt x="1077" y="8540"/>
                    <a:pt x="949" y="8973"/>
                    <a:pt x="700" y="9308"/>
                  </a:cubicBezTo>
                  <a:cubicBezTo>
                    <a:pt x="666" y="9363"/>
                    <a:pt x="643" y="9403"/>
                    <a:pt x="606" y="9459"/>
                  </a:cubicBezTo>
                  <a:lnTo>
                    <a:pt x="512" y="9586"/>
                  </a:lnTo>
                  <a:cubicBezTo>
                    <a:pt x="441" y="9682"/>
                    <a:pt x="370" y="9781"/>
                    <a:pt x="323" y="9893"/>
                  </a:cubicBezTo>
                  <a:cubicBezTo>
                    <a:pt x="300" y="9976"/>
                    <a:pt x="266" y="10088"/>
                    <a:pt x="229" y="10211"/>
                  </a:cubicBezTo>
                  <a:cubicBezTo>
                    <a:pt x="111" y="10589"/>
                    <a:pt x="-101" y="11274"/>
                    <a:pt x="77" y="11564"/>
                  </a:cubicBezTo>
                  <a:cubicBezTo>
                    <a:pt x="266" y="11898"/>
                    <a:pt x="182" y="12288"/>
                    <a:pt x="101" y="12678"/>
                  </a:cubicBezTo>
                  <a:cubicBezTo>
                    <a:pt x="17" y="13056"/>
                    <a:pt x="-77" y="13502"/>
                    <a:pt x="101" y="13932"/>
                  </a:cubicBezTo>
                  <a:cubicBezTo>
                    <a:pt x="337" y="14561"/>
                    <a:pt x="347" y="15285"/>
                    <a:pt x="347" y="15798"/>
                  </a:cubicBezTo>
                  <a:cubicBezTo>
                    <a:pt x="337" y="16009"/>
                    <a:pt x="347" y="16204"/>
                    <a:pt x="384" y="16399"/>
                  </a:cubicBezTo>
                  <a:cubicBezTo>
                    <a:pt x="512" y="16455"/>
                    <a:pt x="653" y="16494"/>
                    <a:pt x="794" y="16522"/>
                  </a:cubicBezTo>
                  <a:cubicBezTo>
                    <a:pt x="1289" y="16650"/>
                    <a:pt x="1986" y="16829"/>
                    <a:pt x="2208" y="17553"/>
                  </a:cubicBezTo>
                  <a:cubicBezTo>
                    <a:pt x="2444" y="18305"/>
                    <a:pt x="1656" y="19212"/>
                    <a:pt x="949" y="19992"/>
                  </a:cubicBezTo>
                  <a:cubicBezTo>
                    <a:pt x="700" y="20271"/>
                    <a:pt x="360" y="20661"/>
                    <a:pt x="337" y="20788"/>
                  </a:cubicBezTo>
                  <a:cubicBezTo>
                    <a:pt x="323" y="20800"/>
                    <a:pt x="323" y="20816"/>
                    <a:pt x="337" y="20828"/>
                  </a:cubicBezTo>
                  <a:cubicBezTo>
                    <a:pt x="394" y="20967"/>
                    <a:pt x="478" y="21107"/>
                    <a:pt x="572" y="21206"/>
                  </a:cubicBezTo>
                  <a:lnTo>
                    <a:pt x="724" y="21218"/>
                  </a:lnTo>
                  <a:lnTo>
                    <a:pt x="889" y="21234"/>
                  </a:lnTo>
                  <a:lnTo>
                    <a:pt x="1077" y="21246"/>
                  </a:lnTo>
                  <a:lnTo>
                    <a:pt x="1242" y="21262"/>
                  </a:lnTo>
                  <a:lnTo>
                    <a:pt x="1444" y="21274"/>
                  </a:lnTo>
                  <a:lnTo>
                    <a:pt x="1609" y="21290"/>
                  </a:lnTo>
                  <a:lnTo>
                    <a:pt x="1797" y="21317"/>
                  </a:lnTo>
                  <a:lnTo>
                    <a:pt x="1972" y="21329"/>
                  </a:lnTo>
                  <a:lnTo>
                    <a:pt x="2161" y="21357"/>
                  </a:lnTo>
                  <a:lnTo>
                    <a:pt x="2326" y="21385"/>
                  </a:lnTo>
                  <a:lnTo>
                    <a:pt x="2514" y="21413"/>
                  </a:lnTo>
                  <a:lnTo>
                    <a:pt x="2679" y="21441"/>
                  </a:lnTo>
                  <a:lnTo>
                    <a:pt x="2868" y="21485"/>
                  </a:lnTo>
                  <a:lnTo>
                    <a:pt x="3023" y="21497"/>
                  </a:lnTo>
                  <a:lnTo>
                    <a:pt x="3353" y="21568"/>
                  </a:lnTo>
                  <a:cubicBezTo>
                    <a:pt x="3464" y="21592"/>
                    <a:pt x="3622" y="21600"/>
                    <a:pt x="3820" y="21600"/>
                  </a:cubicBezTo>
                  <a:cubicBezTo>
                    <a:pt x="5477" y="21600"/>
                    <a:pt x="9832" y="20836"/>
                    <a:pt x="10519" y="20565"/>
                  </a:cubicBezTo>
                  <a:cubicBezTo>
                    <a:pt x="10495" y="20231"/>
                    <a:pt x="10458" y="19897"/>
                    <a:pt x="10411" y="19563"/>
                  </a:cubicBezTo>
                  <a:cubicBezTo>
                    <a:pt x="10341" y="19005"/>
                    <a:pt x="10307" y="18671"/>
                    <a:pt x="10330" y="18500"/>
                  </a:cubicBezTo>
                  <a:cubicBezTo>
                    <a:pt x="10408" y="18078"/>
                    <a:pt x="11185" y="17259"/>
                    <a:pt x="11933" y="17259"/>
                  </a:cubicBezTo>
                  <a:cubicBezTo>
                    <a:pt x="11966" y="17259"/>
                    <a:pt x="12003" y="17259"/>
                    <a:pt x="12037" y="17262"/>
                  </a:cubicBezTo>
                  <a:lnTo>
                    <a:pt x="12226" y="17274"/>
                  </a:lnTo>
                  <a:cubicBezTo>
                    <a:pt x="12387" y="17298"/>
                    <a:pt x="12569" y="17318"/>
                    <a:pt x="12720" y="17318"/>
                  </a:cubicBezTo>
                  <a:cubicBezTo>
                    <a:pt x="12858" y="17318"/>
                    <a:pt x="12969" y="17302"/>
                    <a:pt x="13017" y="17247"/>
                  </a:cubicBezTo>
                  <a:cubicBezTo>
                    <a:pt x="13017" y="17247"/>
                    <a:pt x="13050" y="17219"/>
                    <a:pt x="13050" y="17135"/>
                  </a:cubicBezTo>
                  <a:cubicBezTo>
                    <a:pt x="13050" y="16494"/>
                    <a:pt x="14063" y="16065"/>
                    <a:pt x="14535" y="15965"/>
                  </a:cubicBezTo>
                  <a:cubicBezTo>
                    <a:pt x="14669" y="15937"/>
                    <a:pt x="14780" y="15921"/>
                    <a:pt x="14878" y="15921"/>
                  </a:cubicBezTo>
                  <a:cubicBezTo>
                    <a:pt x="15235" y="15921"/>
                    <a:pt x="15376" y="16097"/>
                    <a:pt x="15430" y="16272"/>
                  </a:cubicBezTo>
                  <a:cubicBezTo>
                    <a:pt x="15450" y="16331"/>
                    <a:pt x="15477" y="16359"/>
                    <a:pt x="15507" y="16359"/>
                  </a:cubicBezTo>
                  <a:cubicBezTo>
                    <a:pt x="15514" y="16359"/>
                    <a:pt x="15521" y="16359"/>
                    <a:pt x="15524" y="16355"/>
                  </a:cubicBezTo>
                  <a:cubicBezTo>
                    <a:pt x="15642" y="16343"/>
                    <a:pt x="15844" y="16049"/>
                    <a:pt x="15878" y="15380"/>
                  </a:cubicBezTo>
                  <a:cubicBezTo>
                    <a:pt x="15878" y="15173"/>
                    <a:pt x="15891" y="14962"/>
                    <a:pt x="15891" y="14767"/>
                  </a:cubicBezTo>
                  <a:cubicBezTo>
                    <a:pt x="15915" y="13765"/>
                    <a:pt x="15938" y="12889"/>
                    <a:pt x="16679" y="12818"/>
                  </a:cubicBezTo>
                  <a:cubicBezTo>
                    <a:pt x="17126" y="12778"/>
                    <a:pt x="17554" y="12527"/>
                    <a:pt x="17695" y="12316"/>
                  </a:cubicBezTo>
                  <a:cubicBezTo>
                    <a:pt x="17729" y="12260"/>
                    <a:pt x="17729" y="12233"/>
                    <a:pt x="17729" y="12221"/>
                  </a:cubicBezTo>
                  <a:cubicBezTo>
                    <a:pt x="17658" y="12038"/>
                    <a:pt x="17564" y="11870"/>
                    <a:pt x="17460" y="11719"/>
                  </a:cubicBezTo>
                  <a:cubicBezTo>
                    <a:pt x="17211" y="11329"/>
                    <a:pt x="16928" y="10884"/>
                    <a:pt x="17187" y="10577"/>
                  </a:cubicBezTo>
                  <a:cubicBezTo>
                    <a:pt x="17264" y="10486"/>
                    <a:pt x="17369" y="10450"/>
                    <a:pt x="17503" y="10450"/>
                  </a:cubicBezTo>
                  <a:cubicBezTo>
                    <a:pt x="17682" y="10450"/>
                    <a:pt x="17907" y="10510"/>
                    <a:pt x="18190" y="10589"/>
                  </a:cubicBezTo>
                  <a:cubicBezTo>
                    <a:pt x="18611" y="10708"/>
                    <a:pt x="18900" y="10764"/>
                    <a:pt x="19065" y="10764"/>
                  </a:cubicBezTo>
                  <a:cubicBezTo>
                    <a:pt x="19153" y="10764"/>
                    <a:pt x="19200" y="10748"/>
                    <a:pt x="19213" y="10716"/>
                  </a:cubicBezTo>
                  <a:cubicBezTo>
                    <a:pt x="19284" y="10478"/>
                    <a:pt x="19298" y="10227"/>
                    <a:pt x="19261" y="9988"/>
                  </a:cubicBezTo>
                  <a:cubicBezTo>
                    <a:pt x="19237" y="9654"/>
                    <a:pt x="19213" y="9292"/>
                    <a:pt x="19392" y="8946"/>
                  </a:cubicBezTo>
                  <a:cubicBezTo>
                    <a:pt x="19510" y="8735"/>
                    <a:pt x="19651" y="8540"/>
                    <a:pt x="19792" y="8361"/>
                  </a:cubicBezTo>
                  <a:cubicBezTo>
                    <a:pt x="20015" y="8094"/>
                    <a:pt x="20250" y="7788"/>
                    <a:pt x="20240" y="7565"/>
                  </a:cubicBezTo>
                  <a:cubicBezTo>
                    <a:pt x="20227" y="7441"/>
                    <a:pt x="20217" y="7314"/>
                    <a:pt x="20217" y="7203"/>
                  </a:cubicBezTo>
                  <a:cubicBezTo>
                    <a:pt x="20203" y="6884"/>
                    <a:pt x="20203" y="6701"/>
                    <a:pt x="19981" y="6439"/>
                  </a:cubicBezTo>
                  <a:cubicBezTo>
                    <a:pt x="19745" y="6188"/>
                    <a:pt x="19651" y="5810"/>
                    <a:pt x="19732" y="5448"/>
                  </a:cubicBezTo>
                  <a:cubicBezTo>
                    <a:pt x="19840" y="5141"/>
                    <a:pt x="20085" y="4918"/>
                    <a:pt x="20381" y="4907"/>
                  </a:cubicBezTo>
                  <a:cubicBezTo>
                    <a:pt x="20439" y="4879"/>
                    <a:pt x="20509" y="4851"/>
                    <a:pt x="20557" y="4807"/>
                  </a:cubicBezTo>
                  <a:lnTo>
                    <a:pt x="20594" y="4779"/>
                  </a:lnTo>
                  <a:lnTo>
                    <a:pt x="20641" y="4767"/>
                  </a:lnTo>
                  <a:cubicBezTo>
                    <a:pt x="20994" y="4684"/>
                    <a:pt x="21287" y="4600"/>
                    <a:pt x="21499" y="4417"/>
                  </a:cubicBezTo>
                  <a:lnTo>
                    <a:pt x="21348" y="4417"/>
                  </a:lnTo>
                  <a:lnTo>
                    <a:pt x="21240" y="4445"/>
                  </a:lnTo>
                  <a:lnTo>
                    <a:pt x="21193" y="4461"/>
                  </a:lnTo>
                  <a:lnTo>
                    <a:pt x="21098" y="4489"/>
                  </a:lnTo>
                  <a:lnTo>
                    <a:pt x="21051" y="4501"/>
                  </a:lnTo>
                  <a:lnTo>
                    <a:pt x="20947" y="4517"/>
                  </a:lnTo>
                  <a:lnTo>
                    <a:pt x="20923" y="4517"/>
                  </a:lnTo>
                  <a:cubicBezTo>
                    <a:pt x="20876" y="4529"/>
                    <a:pt x="20829" y="4529"/>
                    <a:pt x="20792" y="4529"/>
                  </a:cubicBezTo>
                  <a:cubicBezTo>
                    <a:pt x="20779" y="4529"/>
                    <a:pt x="20762" y="4532"/>
                    <a:pt x="20748" y="4532"/>
                  </a:cubicBezTo>
                  <a:cubicBezTo>
                    <a:pt x="20587" y="4532"/>
                    <a:pt x="20439" y="4465"/>
                    <a:pt x="20321" y="4361"/>
                  </a:cubicBezTo>
                  <a:lnTo>
                    <a:pt x="20264" y="4294"/>
                  </a:lnTo>
                  <a:cubicBezTo>
                    <a:pt x="20156" y="4127"/>
                    <a:pt x="20099" y="3916"/>
                    <a:pt x="20109" y="3721"/>
                  </a:cubicBezTo>
                  <a:cubicBezTo>
                    <a:pt x="20109" y="3625"/>
                    <a:pt x="20122" y="3526"/>
                    <a:pt x="20146" y="3430"/>
                  </a:cubicBezTo>
                  <a:cubicBezTo>
                    <a:pt x="20146" y="3375"/>
                    <a:pt x="20169" y="3303"/>
                    <a:pt x="20180" y="3247"/>
                  </a:cubicBezTo>
                  <a:cubicBezTo>
                    <a:pt x="20203" y="3108"/>
                    <a:pt x="20240" y="2985"/>
                    <a:pt x="20274" y="2845"/>
                  </a:cubicBezTo>
                  <a:cubicBezTo>
                    <a:pt x="20462" y="2161"/>
                    <a:pt x="20486" y="1894"/>
                    <a:pt x="20274" y="1783"/>
                  </a:cubicBezTo>
                  <a:cubicBezTo>
                    <a:pt x="19722" y="1476"/>
                    <a:pt x="19722" y="864"/>
                    <a:pt x="19722" y="446"/>
                  </a:cubicBezTo>
                  <a:cubicBezTo>
                    <a:pt x="19722" y="16"/>
                    <a:pt x="19685" y="0"/>
                    <a:pt x="19604" y="0"/>
                  </a:cubicBezTo>
                  <a:cubicBezTo>
                    <a:pt x="19590" y="0"/>
                    <a:pt x="19577" y="0"/>
                    <a:pt x="1956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399" name="Google Shape;6515;p57"/>
            <p:cNvSpPr/>
            <p:nvPr/>
          </p:nvSpPr>
          <p:spPr>
            <a:xfrm>
              <a:off x="1796241" y="55427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63" y="0"/>
                  </a:moveTo>
                  <a:cubicBezTo>
                    <a:pt x="9220" y="0"/>
                    <a:pt x="3609" y="12974"/>
                    <a:pt x="0" y="21600"/>
                  </a:cubicBezTo>
                  <a:lnTo>
                    <a:pt x="474" y="21310"/>
                  </a:lnTo>
                  <a:lnTo>
                    <a:pt x="1106" y="20803"/>
                  </a:lnTo>
                  <a:lnTo>
                    <a:pt x="2028" y="20078"/>
                  </a:lnTo>
                  <a:lnTo>
                    <a:pt x="2581" y="19570"/>
                  </a:lnTo>
                  <a:lnTo>
                    <a:pt x="3503" y="19063"/>
                  </a:lnTo>
                  <a:lnTo>
                    <a:pt x="4162" y="18773"/>
                  </a:lnTo>
                  <a:lnTo>
                    <a:pt x="4979" y="18266"/>
                  </a:lnTo>
                  <a:lnTo>
                    <a:pt x="5532" y="18048"/>
                  </a:lnTo>
                  <a:lnTo>
                    <a:pt x="6375" y="17758"/>
                  </a:lnTo>
                  <a:lnTo>
                    <a:pt x="9509" y="17758"/>
                  </a:lnTo>
                  <a:lnTo>
                    <a:pt x="10062" y="18048"/>
                  </a:lnTo>
                  <a:cubicBezTo>
                    <a:pt x="10431" y="18266"/>
                    <a:pt x="10695" y="18556"/>
                    <a:pt x="11063" y="18773"/>
                  </a:cubicBezTo>
                  <a:lnTo>
                    <a:pt x="11459" y="19281"/>
                  </a:lnTo>
                  <a:lnTo>
                    <a:pt x="15331" y="19281"/>
                  </a:lnTo>
                  <a:lnTo>
                    <a:pt x="15779" y="19063"/>
                  </a:lnTo>
                  <a:lnTo>
                    <a:pt x="16147" y="19063"/>
                  </a:lnTo>
                  <a:lnTo>
                    <a:pt x="16621" y="18773"/>
                  </a:lnTo>
                  <a:lnTo>
                    <a:pt x="16990" y="18556"/>
                  </a:lnTo>
                  <a:lnTo>
                    <a:pt x="17438" y="18048"/>
                  </a:lnTo>
                  <a:lnTo>
                    <a:pt x="17807" y="17758"/>
                  </a:lnTo>
                  <a:lnTo>
                    <a:pt x="18465" y="17251"/>
                  </a:lnTo>
                  <a:lnTo>
                    <a:pt x="18650" y="17034"/>
                  </a:lnTo>
                  <a:lnTo>
                    <a:pt x="19466" y="16019"/>
                  </a:lnTo>
                  <a:lnTo>
                    <a:pt x="19756" y="15729"/>
                  </a:lnTo>
                  <a:lnTo>
                    <a:pt x="20309" y="15004"/>
                  </a:lnTo>
                  <a:lnTo>
                    <a:pt x="20678" y="14497"/>
                  </a:lnTo>
                  <a:lnTo>
                    <a:pt x="21126" y="13699"/>
                  </a:lnTo>
                  <a:lnTo>
                    <a:pt x="21495" y="13192"/>
                  </a:lnTo>
                  <a:lnTo>
                    <a:pt x="21600" y="12974"/>
                  </a:lnTo>
                  <a:lnTo>
                    <a:pt x="21600" y="12467"/>
                  </a:lnTo>
                  <a:lnTo>
                    <a:pt x="20573" y="11960"/>
                  </a:lnTo>
                  <a:lnTo>
                    <a:pt x="20309" y="11960"/>
                  </a:lnTo>
                  <a:lnTo>
                    <a:pt x="19572" y="11670"/>
                  </a:lnTo>
                  <a:lnTo>
                    <a:pt x="18650" y="11670"/>
                  </a:lnTo>
                  <a:cubicBezTo>
                    <a:pt x="18492" y="11525"/>
                    <a:pt x="18360" y="11452"/>
                    <a:pt x="18228" y="11452"/>
                  </a:cubicBezTo>
                  <a:cubicBezTo>
                    <a:pt x="18097" y="11452"/>
                    <a:pt x="17939" y="11525"/>
                    <a:pt x="17807" y="11670"/>
                  </a:cubicBezTo>
                  <a:cubicBezTo>
                    <a:pt x="17570" y="11742"/>
                    <a:pt x="17333" y="11815"/>
                    <a:pt x="17122" y="11815"/>
                  </a:cubicBezTo>
                  <a:cubicBezTo>
                    <a:pt x="15515" y="11815"/>
                    <a:pt x="14014" y="9568"/>
                    <a:pt x="13197" y="5364"/>
                  </a:cubicBezTo>
                  <a:lnTo>
                    <a:pt x="12828" y="4059"/>
                  </a:lnTo>
                  <a:lnTo>
                    <a:pt x="12749" y="3842"/>
                  </a:lnTo>
                  <a:cubicBezTo>
                    <a:pt x="12644" y="3334"/>
                    <a:pt x="12565" y="3044"/>
                    <a:pt x="12460" y="2537"/>
                  </a:cubicBezTo>
                  <a:lnTo>
                    <a:pt x="12196" y="2030"/>
                  </a:lnTo>
                  <a:cubicBezTo>
                    <a:pt x="12091" y="1812"/>
                    <a:pt x="12012" y="1522"/>
                    <a:pt x="11906" y="1305"/>
                  </a:cubicBezTo>
                  <a:lnTo>
                    <a:pt x="11538" y="507"/>
                  </a:lnTo>
                  <a:lnTo>
                    <a:pt x="11274"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00" name="Google Shape;6524;p57"/>
            <p:cNvSpPr/>
            <p:nvPr/>
          </p:nvSpPr>
          <p:spPr>
            <a:xfrm>
              <a:off x="1753465" y="55584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1600"/>
                  </a:lnTo>
                  <a:lnTo>
                    <a:pt x="21600" y="19343"/>
                  </a:lnTo>
                  <a:lnTo>
                    <a:pt x="17897" y="17087"/>
                  </a:lnTo>
                  <a:cubicBezTo>
                    <a:pt x="11520" y="11284"/>
                    <a:pt x="5760" y="5803"/>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403" name="Google Shape;6528;p57"/>
            <p:cNvGrpSpPr/>
            <p:nvPr/>
          </p:nvGrpSpPr>
          <p:grpSpPr>
            <a:xfrm>
              <a:off x="1711225" y="570979"/>
              <a:ext cx="12701" cy="12701"/>
              <a:chOff x="0" y="0"/>
              <a:chExt cx="12700" cy="12699"/>
            </a:xfrm>
          </p:grpSpPr>
          <p:sp>
            <p:nvSpPr>
              <p:cNvPr id="440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499" y="16200"/>
                      <a:pt x="7101" y="848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0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101" y="8486"/>
                      <a:pt x="14499" y="162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406" name="Google Shape;6534;p57"/>
            <p:cNvGrpSpPr/>
            <p:nvPr/>
          </p:nvGrpSpPr>
          <p:grpSpPr>
            <a:xfrm>
              <a:off x="1713534" y="571176"/>
              <a:ext cx="12701" cy="12701"/>
              <a:chOff x="0" y="0"/>
              <a:chExt cx="12700" cy="12700"/>
            </a:xfrm>
          </p:grpSpPr>
          <p:sp>
            <p:nvSpPr>
              <p:cNvPr id="4404"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106" y="9257"/>
                      <a:pt x="6171" y="216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0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171" y="21600"/>
                      <a:pt x="14106" y="9257"/>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407" name="Google Shape;6535;p57"/>
            <p:cNvSpPr/>
            <p:nvPr/>
          </p:nvSpPr>
          <p:spPr>
            <a:xfrm>
              <a:off x="1704545" y="56869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429" y="0"/>
                    <a:pt x="11020" y="6171"/>
                    <a:pt x="6171" y="10800"/>
                  </a:cubicBezTo>
                  <a:lnTo>
                    <a:pt x="0" y="21600"/>
                  </a:lnTo>
                  <a:cubicBezTo>
                    <a:pt x="6171" y="10800"/>
                    <a:pt x="14106" y="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08" name="Google Shape;6540;p57"/>
            <p:cNvSpPr/>
            <p:nvPr/>
          </p:nvSpPr>
          <p:spPr>
            <a:xfrm>
              <a:off x="1703670" y="56948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250" y="635"/>
                    <a:pt x="18630" y="1271"/>
                    <a:pt x="17280" y="2118"/>
                  </a:cubicBezTo>
                  <a:cubicBezTo>
                    <a:pt x="17820" y="1906"/>
                    <a:pt x="18360" y="1694"/>
                    <a:pt x="18900" y="1482"/>
                  </a:cubicBezTo>
                  <a:lnTo>
                    <a:pt x="21600" y="0"/>
                  </a:lnTo>
                  <a:close/>
                  <a:moveTo>
                    <a:pt x="17280" y="2118"/>
                  </a:moveTo>
                  <a:cubicBezTo>
                    <a:pt x="16470" y="2329"/>
                    <a:pt x="15660" y="2541"/>
                    <a:pt x="15120" y="2965"/>
                  </a:cubicBezTo>
                  <a:cubicBezTo>
                    <a:pt x="7560" y="8259"/>
                    <a:pt x="1890" y="14188"/>
                    <a:pt x="0" y="21600"/>
                  </a:cubicBezTo>
                  <a:cubicBezTo>
                    <a:pt x="2430" y="13976"/>
                    <a:pt x="8370" y="6776"/>
                    <a:pt x="17280" y="2118"/>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411" name="Google Shape;6541;p57"/>
            <p:cNvGrpSpPr/>
            <p:nvPr/>
          </p:nvGrpSpPr>
          <p:grpSpPr>
            <a:xfrm>
              <a:off x="1702344" y="573097"/>
              <a:ext cx="12701" cy="12986"/>
              <a:chOff x="0" y="0"/>
              <a:chExt cx="12700" cy="12985"/>
            </a:xfrm>
          </p:grpSpPr>
          <p:sp>
            <p:nvSpPr>
              <p:cNvPr id="4409"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0372" h="21600" fill="norm" stroke="1" extrusionOk="0">
                    <a:moveTo>
                      <a:pt x="20213" y="0"/>
                    </a:moveTo>
                    <a:cubicBezTo>
                      <a:pt x="20213" y="874"/>
                      <a:pt x="20213" y="1748"/>
                      <a:pt x="20213" y="2622"/>
                    </a:cubicBezTo>
                    <a:cubicBezTo>
                      <a:pt x="21600" y="9614"/>
                      <a:pt x="13872" y="1635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10" name="Линия"/>
              <p:cNvSpPr/>
              <p:nvPr/>
            </p:nvSpPr>
            <p:spPr>
              <a:xfrm>
                <a:off x="0" y="285"/>
                <a:ext cx="12701" cy="12701"/>
              </a:xfrm>
              <a:custGeom>
                <a:avLst/>
                <a:gdLst/>
                <a:ahLst/>
                <a:cxnLst>
                  <a:cxn ang="0">
                    <a:pos x="wd2" y="hd2"/>
                  </a:cxn>
                  <a:cxn ang="5400000">
                    <a:pos x="wd2" y="hd2"/>
                  </a:cxn>
                  <a:cxn ang="10800000">
                    <a:pos x="wd2" y="hd2"/>
                  </a:cxn>
                  <a:cxn ang="16200000">
                    <a:pos x="wd2" y="hd2"/>
                  </a:cxn>
                </a:cxnLst>
                <a:rect l="0" t="0" r="r" b="b"/>
                <a:pathLst>
                  <a:path w="20372" h="21600" fill="norm" stroke="1" extrusionOk="0">
                    <a:moveTo>
                      <a:pt x="0" y="21600"/>
                    </a:moveTo>
                    <a:cubicBezTo>
                      <a:pt x="13872" y="15632"/>
                      <a:pt x="21600" y="7958"/>
                      <a:pt x="20213"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414" name="Google Shape;6551;p57"/>
            <p:cNvGrpSpPr/>
            <p:nvPr/>
          </p:nvGrpSpPr>
          <p:grpSpPr>
            <a:xfrm>
              <a:off x="1798665" y="553851"/>
              <a:ext cx="12918" cy="12701"/>
              <a:chOff x="0" y="0"/>
              <a:chExt cx="12917" cy="12699"/>
            </a:xfrm>
          </p:grpSpPr>
          <p:sp>
            <p:nvSpPr>
              <p:cNvPr id="4412" name="Линия"/>
              <p:cNvSpPr/>
              <p:nvPr/>
            </p:nvSpPr>
            <p:spPr>
              <a:xfrm>
                <a:off x="217" y="0"/>
                <a:ext cx="12701" cy="12700"/>
              </a:xfrm>
              <a:custGeom>
                <a:avLst/>
                <a:gdLst/>
                <a:ahLst/>
                <a:cxnLst>
                  <a:cxn ang="0">
                    <a:pos x="wd2" y="hd2"/>
                  </a:cxn>
                  <a:cxn ang="5400000">
                    <a:pos x="wd2" y="hd2"/>
                  </a:cxn>
                  <a:cxn ang="10800000">
                    <a:pos x="wd2" y="hd2"/>
                  </a:cxn>
                  <a:cxn ang="16200000">
                    <a:pos x="wd2" y="hd2"/>
                  </a:cxn>
                </a:cxnLst>
                <a:rect l="0" t="0" r="r" b="b"/>
                <a:pathLst>
                  <a:path w="21600" h="19190" fill="norm" stroke="1" extrusionOk="0">
                    <a:moveTo>
                      <a:pt x="21600" y="18514"/>
                    </a:moveTo>
                    <a:cubicBezTo>
                      <a:pt x="20452" y="18514"/>
                      <a:pt x="19409" y="18514"/>
                      <a:pt x="18261" y="18514"/>
                    </a:cubicBezTo>
                    <a:cubicBezTo>
                      <a:pt x="10957" y="21600"/>
                      <a:pt x="3652" y="1388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1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190" fill="norm" stroke="1" extrusionOk="0">
                    <a:moveTo>
                      <a:pt x="0" y="0"/>
                    </a:moveTo>
                    <a:cubicBezTo>
                      <a:pt x="4320" y="13886"/>
                      <a:pt x="12960" y="21600"/>
                      <a:pt x="21600" y="18514"/>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417" name="Google Shape;6558;p57"/>
            <p:cNvGrpSpPr/>
            <p:nvPr/>
          </p:nvGrpSpPr>
          <p:grpSpPr>
            <a:xfrm>
              <a:off x="1780332" y="557510"/>
              <a:ext cx="12721" cy="12748"/>
              <a:chOff x="0" y="0"/>
              <a:chExt cx="12720" cy="12747"/>
            </a:xfrm>
          </p:grpSpPr>
          <p:sp>
            <p:nvSpPr>
              <p:cNvPr id="4415" name="Линия"/>
              <p:cNvSpPr/>
              <p:nvPr/>
            </p:nvSpPr>
            <p:spPr>
              <a:xfrm>
                <a:off x="20" y="47"/>
                <a:ext cx="12701" cy="12701"/>
              </a:xfrm>
              <a:custGeom>
                <a:avLst/>
                <a:gdLst/>
                <a:ahLst/>
                <a:cxnLst>
                  <a:cxn ang="0">
                    <a:pos x="wd2" y="hd2"/>
                  </a:cxn>
                  <a:cxn ang="5400000">
                    <a:pos x="wd2" y="hd2"/>
                  </a:cxn>
                  <a:cxn ang="10800000">
                    <a:pos x="wd2" y="hd2"/>
                  </a:cxn>
                  <a:cxn ang="16200000">
                    <a:pos x="wd2" y="hd2"/>
                  </a:cxn>
                </a:cxnLst>
                <a:rect l="0" t="0" r="r" b="b"/>
                <a:pathLst>
                  <a:path w="19476" h="21600" fill="norm" stroke="1" extrusionOk="0">
                    <a:moveTo>
                      <a:pt x="19476" y="21600"/>
                    </a:moveTo>
                    <a:lnTo>
                      <a:pt x="18319" y="20599"/>
                    </a:lnTo>
                    <a:cubicBezTo>
                      <a:pt x="4819" y="15020"/>
                      <a:pt x="-2124" y="7581"/>
                      <a:pt x="576"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16" name="Линия"/>
              <p:cNvSpPr/>
              <p:nvPr/>
            </p:nvSpPr>
            <p:spPr>
              <a:xfrm>
                <a:off x="-1" y="0"/>
                <a:ext cx="12701" cy="12700"/>
              </a:xfrm>
              <a:custGeom>
                <a:avLst/>
                <a:gdLst/>
                <a:ahLst/>
                <a:cxnLst>
                  <a:cxn ang="0">
                    <a:pos x="wd2" y="hd2"/>
                  </a:cxn>
                  <a:cxn ang="5400000">
                    <a:pos x="wd2" y="hd2"/>
                  </a:cxn>
                  <a:cxn ang="10800000">
                    <a:pos x="wd2" y="hd2"/>
                  </a:cxn>
                  <a:cxn ang="16200000">
                    <a:pos x="wd2" y="hd2"/>
                  </a:cxn>
                </a:cxnLst>
                <a:rect l="0" t="0" r="r" b="b"/>
                <a:pathLst>
                  <a:path w="19356" h="21600" fill="norm" stroke="1" extrusionOk="0">
                    <a:moveTo>
                      <a:pt x="609" y="0"/>
                    </a:moveTo>
                    <a:cubicBezTo>
                      <a:pt x="-2244" y="7950"/>
                      <a:pt x="5092" y="15750"/>
                      <a:pt x="19356"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418" name="Google Shape;6561;p57"/>
            <p:cNvSpPr/>
            <p:nvPr/>
          </p:nvSpPr>
          <p:spPr>
            <a:xfrm>
              <a:off x="1793526" y="55425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000" y="0"/>
                    <a:pt x="7200" y="12773"/>
                    <a:pt x="0" y="21600"/>
                  </a:cubicBezTo>
                  <a:cubicBezTo>
                    <a:pt x="7406" y="12773"/>
                    <a:pt x="18206" y="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19" name="Google Shape;6563;p57"/>
            <p:cNvSpPr/>
            <p:nvPr/>
          </p:nvSpPr>
          <p:spPr>
            <a:xfrm>
              <a:off x="1753248" y="55565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422" y="3661"/>
                    <a:pt x="7057" y="7688"/>
                    <a:pt x="10907" y="11349"/>
                  </a:cubicBezTo>
                  <a:cubicBezTo>
                    <a:pt x="7913" y="8420"/>
                    <a:pt x="5347" y="5125"/>
                    <a:pt x="2994" y="2563"/>
                  </a:cubicBezTo>
                  <a:lnTo>
                    <a:pt x="0" y="0"/>
                  </a:lnTo>
                  <a:close/>
                  <a:moveTo>
                    <a:pt x="10907" y="11349"/>
                  </a:moveTo>
                  <a:cubicBezTo>
                    <a:pt x="14329" y="15376"/>
                    <a:pt x="17964" y="18671"/>
                    <a:pt x="21600" y="21600"/>
                  </a:cubicBezTo>
                  <a:cubicBezTo>
                    <a:pt x="17964" y="18671"/>
                    <a:pt x="14329" y="15010"/>
                    <a:pt x="10907" y="11349"/>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20" name="Google Shape;6564;p57"/>
            <p:cNvSpPr/>
            <p:nvPr/>
          </p:nvSpPr>
          <p:spPr>
            <a:xfrm>
              <a:off x="1709517" y="561701"/>
              <a:ext cx="119266" cy="1086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09" y="0"/>
                  </a:moveTo>
                  <a:lnTo>
                    <a:pt x="18192" y="19"/>
                  </a:lnTo>
                  <a:cubicBezTo>
                    <a:pt x="18165" y="46"/>
                    <a:pt x="18148" y="65"/>
                    <a:pt x="18123" y="84"/>
                  </a:cubicBezTo>
                  <a:lnTo>
                    <a:pt x="18079" y="113"/>
                  </a:lnTo>
                  <a:lnTo>
                    <a:pt x="18027" y="159"/>
                  </a:lnTo>
                  <a:lnTo>
                    <a:pt x="17975" y="189"/>
                  </a:lnTo>
                  <a:lnTo>
                    <a:pt x="17924" y="227"/>
                  </a:lnTo>
                  <a:lnTo>
                    <a:pt x="17872" y="254"/>
                  </a:lnTo>
                  <a:lnTo>
                    <a:pt x="17820" y="284"/>
                  </a:lnTo>
                  <a:lnTo>
                    <a:pt x="17769" y="302"/>
                  </a:lnTo>
                  <a:lnTo>
                    <a:pt x="17717" y="329"/>
                  </a:lnTo>
                  <a:lnTo>
                    <a:pt x="17511" y="405"/>
                  </a:lnTo>
                  <a:lnTo>
                    <a:pt x="17459" y="416"/>
                  </a:lnTo>
                  <a:lnTo>
                    <a:pt x="17407" y="424"/>
                  </a:lnTo>
                  <a:lnTo>
                    <a:pt x="17356" y="435"/>
                  </a:lnTo>
                  <a:lnTo>
                    <a:pt x="17304" y="443"/>
                  </a:lnTo>
                  <a:lnTo>
                    <a:pt x="17262" y="454"/>
                  </a:lnTo>
                  <a:lnTo>
                    <a:pt x="16987" y="454"/>
                  </a:lnTo>
                  <a:lnTo>
                    <a:pt x="16943" y="443"/>
                  </a:lnTo>
                  <a:lnTo>
                    <a:pt x="16908" y="443"/>
                  </a:lnTo>
                  <a:lnTo>
                    <a:pt x="16857" y="435"/>
                  </a:lnTo>
                  <a:lnTo>
                    <a:pt x="16830" y="424"/>
                  </a:lnTo>
                  <a:cubicBezTo>
                    <a:pt x="16805" y="424"/>
                    <a:pt x="16788" y="416"/>
                    <a:pt x="16761" y="405"/>
                  </a:cubicBezTo>
                  <a:cubicBezTo>
                    <a:pt x="16719" y="389"/>
                    <a:pt x="16665" y="381"/>
                    <a:pt x="16598" y="381"/>
                  </a:cubicBezTo>
                  <a:cubicBezTo>
                    <a:pt x="16217" y="381"/>
                    <a:pt x="15497" y="648"/>
                    <a:pt x="15101" y="972"/>
                  </a:cubicBezTo>
                  <a:cubicBezTo>
                    <a:pt x="14902" y="1134"/>
                    <a:pt x="14661" y="1199"/>
                    <a:pt x="14368" y="1266"/>
                  </a:cubicBezTo>
                  <a:cubicBezTo>
                    <a:pt x="14292" y="1323"/>
                    <a:pt x="14213" y="1350"/>
                    <a:pt x="14127" y="1369"/>
                  </a:cubicBezTo>
                  <a:cubicBezTo>
                    <a:pt x="14034" y="1369"/>
                    <a:pt x="13955" y="1426"/>
                    <a:pt x="13920" y="1512"/>
                  </a:cubicBezTo>
                  <a:cubicBezTo>
                    <a:pt x="13903" y="1626"/>
                    <a:pt x="13938" y="1739"/>
                    <a:pt x="14024" y="1815"/>
                  </a:cubicBezTo>
                  <a:cubicBezTo>
                    <a:pt x="14206" y="2004"/>
                    <a:pt x="14309" y="2276"/>
                    <a:pt x="14292" y="2571"/>
                  </a:cubicBezTo>
                  <a:cubicBezTo>
                    <a:pt x="14292" y="2636"/>
                    <a:pt x="14292" y="2711"/>
                    <a:pt x="14309" y="2787"/>
                  </a:cubicBezTo>
                  <a:cubicBezTo>
                    <a:pt x="14343" y="3100"/>
                    <a:pt x="14120" y="3354"/>
                    <a:pt x="13903" y="3610"/>
                  </a:cubicBezTo>
                  <a:cubicBezTo>
                    <a:pt x="13810" y="3713"/>
                    <a:pt x="13724" y="3837"/>
                    <a:pt x="13645" y="3951"/>
                  </a:cubicBezTo>
                  <a:cubicBezTo>
                    <a:pt x="13569" y="4083"/>
                    <a:pt x="13586" y="4253"/>
                    <a:pt x="13603" y="4442"/>
                  </a:cubicBezTo>
                  <a:cubicBezTo>
                    <a:pt x="13628" y="4669"/>
                    <a:pt x="13611" y="4896"/>
                    <a:pt x="13542" y="5114"/>
                  </a:cubicBezTo>
                  <a:cubicBezTo>
                    <a:pt x="13466" y="5290"/>
                    <a:pt x="13303" y="5349"/>
                    <a:pt x="13102" y="5349"/>
                  </a:cubicBezTo>
                  <a:cubicBezTo>
                    <a:pt x="12898" y="5349"/>
                    <a:pt x="12654" y="5290"/>
                    <a:pt x="12423" y="5228"/>
                  </a:cubicBezTo>
                  <a:cubicBezTo>
                    <a:pt x="12295" y="5190"/>
                    <a:pt x="12165" y="5160"/>
                    <a:pt x="12037" y="5141"/>
                  </a:cubicBezTo>
                  <a:cubicBezTo>
                    <a:pt x="12089" y="5247"/>
                    <a:pt x="12157" y="5341"/>
                    <a:pt x="12216" y="5436"/>
                  </a:cubicBezTo>
                  <a:cubicBezTo>
                    <a:pt x="12337" y="5614"/>
                    <a:pt x="12457" y="5776"/>
                    <a:pt x="12475" y="5927"/>
                  </a:cubicBezTo>
                  <a:cubicBezTo>
                    <a:pt x="12492" y="6049"/>
                    <a:pt x="12457" y="6173"/>
                    <a:pt x="12389" y="6267"/>
                  </a:cubicBezTo>
                  <a:cubicBezTo>
                    <a:pt x="12209" y="6513"/>
                    <a:pt x="11813" y="6710"/>
                    <a:pt x="11415" y="6740"/>
                  </a:cubicBezTo>
                  <a:cubicBezTo>
                    <a:pt x="11184" y="6759"/>
                    <a:pt x="11157" y="7024"/>
                    <a:pt x="11139" y="7723"/>
                  </a:cubicBezTo>
                  <a:cubicBezTo>
                    <a:pt x="11139" y="7855"/>
                    <a:pt x="11132" y="7996"/>
                    <a:pt x="11122" y="8147"/>
                  </a:cubicBezTo>
                  <a:cubicBezTo>
                    <a:pt x="11098" y="8819"/>
                    <a:pt x="10822" y="9103"/>
                    <a:pt x="10598" y="9141"/>
                  </a:cubicBezTo>
                  <a:cubicBezTo>
                    <a:pt x="10579" y="9143"/>
                    <a:pt x="10561" y="9143"/>
                    <a:pt x="10542" y="9143"/>
                  </a:cubicBezTo>
                  <a:cubicBezTo>
                    <a:pt x="10382" y="9143"/>
                    <a:pt x="10232" y="9035"/>
                    <a:pt x="10185" y="8865"/>
                  </a:cubicBezTo>
                  <a:cubicBezTo>
                    <a:pt x="10158" y="8846"/>
                    <a:pt x="10124" y="8846"/>
                    <a:pt x="10099" y="8846"/>
                  </a:cubicBezTo>
                  <a:cubicBezTo>
                    <a:pt x="9883" y="8846"/>
                    <a:pt x="9669" y="8903"/>
                    <a:pt x="9480" y="8998"/>
                  </a:cubicBezTo>
                  <a:cubicBezTo>
                    <a:pt x="9170" y="9141"/>
                    <a:pt x="9066" y="9281"/>
                    <a:pt x="9057" y="9311"/>
                  </a:cubicBezTo>
                  <a:cubicBezTo>
                    <a:pt x="9066" y="9443"/>
                    <a:pt x="9022" y="9565"/>
                    <a:pt x="8936" y="9651"/>
                  </a:cubicBezTo>
                  <a:cubicBezTo>
                    <a:pt x="8825" y="9759"/>
                    <a:pt x="8673" y="9791"/>
                    <a:pt x="8489" y="9791"/>
                  </a:cubicBezTo>
                  <a:cubicBezTo>
                    <a:pt x="8370" y="9791"/>
                    <a:pt x="8240" y="9778"/>
                    <a:pt x="8102" y="9764"/>
                  </a:cubicBezTo>
                  <a:lnTo>
                    <a:pt x="7972" y="9754"/>
                  </a:lnTo>
                  <a:cubicBezTo>
                    <a:pt x="7957" y="9754"/>
                    <a:pt x="7943" y="9754"/>
                    <a:pt x="7925" y="9754"/>
                  </a:cubicBezTo>
                  <a:cubicBezTo>
                    <a:pt x="7547" y="9754"/>
                    <a:pt x="7102" y="10178"/>
                    <a:pt x="7070" y="10313"/>
                  </a:cubicBezTo>
                  <a:cubicBezTo>
                    <a:pt x="7077" y="10512"/>
                    <a:pt x="7094" y="10710"/>
                    <a:pt x="7129" y="10899"/>
                  </a:cubicBezTo>
                  <a:cubicBezTo>
                    <a:pt x="7207" y="11447"/>
                    <a:pt x="7242" y="11703"/>
                    <a:pt x="7173" y="11836"/>
                  </a:cubicBezTo>
                  <a:cubicBezTo>
                    <a:pt x="7139" y="11911"/>
                    <a:pt x="7070" y="12071"/>
                    <a:pt x="4650" y="12430"/>
                  </a:cubicBezTo>
                  <a:lnTo>
                    <a:pt x="4554" y="12449"/>
                  </a:lnTo>
                  <a:lnTo>
                    <a:pt x="4547" y="12449"/>
                  </a:lnTo>
                  <a:lnTo>
                    <a:pt x="4434" y="12459"/>
                  </a:lnTo>
                  <a:cubicBezTo>
                    <a:pt x="3969" y="12524"/>
                    <a:pt x="3170" y="12638"/>
                    <a:pt x="2516" y="12675"/>
                  </a:cubicBezTo>
                  <a:lnTo>
                    <a:pt x="2506" y="12675"/>
                  </a:lnTo>
                  <a:cubicBezTo>
                    <a:pt x="2385" y="12686"/>
                    <a:pt x="2275" y="12694"/>
                    <a:pt x="2171" y="12694"/>
                  </a:cubicBezTo>
                  <a:lnTo>
                    <a:pt x="1775" y="12694"/>
                  </a:lnTo>
                  <a:lnTo>
                    <a:pt x="1697" y="12686"/>
                  </a:lnTo>
                  <a:lnTo>
                    <a:pt x="1680" y="12686"/>
                  </a:lnTo>
                  <a:lnTo>
                    <a:pt x="1603" y="12675"/>
                  </a:lnTo>
                  <a:lnTo>
                    <a:pt x="1387" y="12638"/>
                  </a:lnTo>
                  <a:lnTo>
                    <a:pt x="1325" y="12619"/>
                  </a:lnTo>
                  <a:lnTo>
                    <a:pt x="1153" y="12600"/>
                  </a:lnTo>
                  <a:lnTo>
                    <a:pt x="1084" y="12581"/>
                  </a:lnTo>
                  <a:lnTo>
                    <a:pt x="905" y="12562"/>
                  </a:lnTo>
                  <a:lnTo>
                    <a:pt x="612" y="12516"/>
                  </a:lnTo>
                  <a:lnTo>
                    <a:pt x="585" y="12516"/>
                  </a:lnTo>
                  <a:lnTo>
                    <a:pt x="371" y="12497"/>
                  </a:lnTo>
                  <a:lnTo>
                    <a:pt x="302" y="12486"/>
                  </a:lnTo>
                  <a:lnTo>
                    <a:pt x="130" y="12467"/>
                  </a:lnTo>
                  <a:lnTo>
                    <a:pt x="0" y="12467"/>
                  </a:lnTo>
                  <a:cubicBezTo>
                    <a:pt x="96" y="12562"/>
                    <a:pt x="189" y="12675"/>
                    <a:pt x="258" y="12800"/>
                  </a:cubicBezTo>
                  <a:lnTo>
                    <a:pt x="268" y="12808"/>
                  </a:lnTo>
                  <a:cubicBezTo>
                    <a:pt x="285" y="12827"/>
                    <a:pt x="293" y="12856"/>
                    <a:pt x="310" y="12883"/>
                  </a:cubicBezTo>
                  <a:lnTo>
                    <a:pt x="320" y="12902"/>
                  </a:lnTo>
                  <a:cubicBezTo>
                    <a:pt x="327" y="12932"/>
                    <a:pt x="344" y="12959"/>
                    <a:pt x="354" y="12989"/>
                  </a:cubicBezTo>
                  <a:cubicBezTo>
                    <a:pt x="423" y="13167"/>
                    <a:pt x="526" y="13337"/>
                    <a:pt x="654" y="13469"/>
                  </a:cubicBezTo>
                  <a:cubicBezTo>
                    <a:pt x="716" y="13537"/>
                    <a:pt x="775" y="13602"/>
                    <a:pt x="843" y="13658"/>
                  </a:cubicBezTo>
                  <a:cubicBezTo>
                    <a:pt x="878" y="13688"/>
                    <a:pt x="912" y="13715"/>
                    <a:pt x="957" y="13753"/>
                  </a:cubicBezTo>
                  <a:cubicBezTo>
                    <a:pt x="998" y="13783"/>
                    <a:pt x="1043" y="13820"/>
                    <a:pt x="1084" y="13847"/>
                  </a:cubicBezTo>
                  <a:cubicBezTo>
                    <a:pt x="1266" y="13972"/>
                    <a:pt x="1446" y="14085"/>
                    <a:pt x="1645" y="14169"/>
                  </a:cubicBezTo>
                  <a:cubicBezTo>
                    <a:pt x="1697" y="14198"/>
                    <a:pt x="1748" y="14225"/>
                    <a:pt x="1800" y="14263"/>
                  </a:cubicBezTo>
                  <a:cubicBezTo>
                    <a:pt x="2120" y="14520"/>
                    <a:pt x="2161" y="15011"/>
                    <a:pt x="2196" y="15370"/>
                  </a:cubicBezTo>
                  <a:lnTo>
                    <a:pt x="2206" y="15435"/>
                  </a:lnTo>
                  <a:lnTo>
                    <a:pt x="2206" y="15492"/>
                  </a:lnTo>
                  <a:cubicBezTo>
                    <a:pt x="2206" y="15522"/>
                    <a:pt x="2206" y="15540"/>
                    <a:pt x="2213" y="15559"/>
                  </a:cubicBezTo>
                  <a:lnTo>
                    <a:pt x="2213" y="15567"/>
                  </a:lnTo>
                  <a:cubicBezTo>
                    <a:pt x="2213" y="15586"/>
                    <a:pt x="2213" y="15605"/>
                    <a:pt x="2223" y="15624"/>
                  </a:cubicBezTo>
                  <a:lnTo>
                    <a:pt x="2223" y="15643"/>
                  </a:lnTo>
                  <a:cubicBezTo>
                    <a:pt x="2223" y="15654"/>
                    <a:pt x="2223" y="15673"/>
                    <a:pt x="2230" y="15681"/>
                  </a:cubicBezTo>
                  <a:lnTo>
                    <a:pt x="2230" y="15700"/>
                  </a:lnTo>
                  <a:cubicBezTo>
                    <a:pt x="2230" y="15711"/>
                    <a:pt x="2230" y="15719"/>
                    <a:pt x="2240" y="15729"/>
                  </a:cubicBezTo>
                  <a:lnTo>
                    <a:pt x="2240" y="15748"/>
                  </a:lnTo>
                  <a:cubicBezTo>
                    <a:pt x="2240" y="15756"/>
                    <a:pt x="2240" y="15767"/>
                    <a:pt x="2248" y="15767"/>
                  </a:cubicBezTo>
                  <a:cubicBezTo>
                    <a:pt x="2248" y="15775"/>
                    <a:pt x="2257" y="15775"/>
                    <a:pt x="2257" y="15786"/>
                  </a:cubicBezTo>
                  <a:cubicBezTo>
                    <a:pt x="2257" y="15786"/>
                    <a:pt x="2257" y="15786"/>
                    <a:pt x="2265" y="15794"/>
                  </a:cubicBezTo>
                  <a:cubicBezTo>
                    <a:pt x="2282" y="15805"/>
                    <a:pt x="2309" y="15813"/>
                    <a:pt x="2334" y="15824"/>
                  </a:cubicBezTo>
                  <a:cubicBezTo>
                    <a:pt x="2540" y="15945"/>
                    <a:pt x="2747" y="16270"/>
                    <a:pt x="2825" y="16572"/>
                  </a:cubicBezTo>
                  <a:cubicBezTo>
                    <a:pt x="2833" y="16599"/>
                    <a:pt x="2843" y="16629"/>
                    <a:pt x="2850" y="16648"/>
                  </a:cubicBezTo>
                  <a:cubicBezTo>
                    <a:pt x="2850" y="16675"/>
                    <a:pt x="2850" y="16675"/>
                    <a:pt x="2850" y="16693"/>
                  </a:cubicBezTo>
                  <a:cubicBezTo>
                    <a:pt x="2860" y="16704"/>
                    <a:pt x="2850" y="16712"/>
                    <a:pt x="2860" y="16731"/>
                  </a:cubicBezTo>
                  <a:cubicBezTo>
                    <a:pt x="2867" y="16742"/>
                    <a:pt x="2860" y="16769"/>
                    <a:pt x="2860" y="16788"/>
                  </a:cubicBezTo>
                  <a:lnTo>
                    <a:pt x="2860" y="16807"/>
                  </a:lnTo>
                  <a:cubicBezTo>
                    <a:pt x="2860" y="16826"/>
                    <a:pt x="2860" y="16856"/>
                    <a:pt x="2860" y="16883"/>
                  </a:cubicBezTo>
                  <a:cubicBezTo>
                    <a:pt x="2850" y="17072"/>
                    <a:pt x="2712" y="17223"/>
                    <a:pt x="2540" y="17242"/>
                  </a:cubicBezTo>
                  <a:cubicBezTo>
                    <a:pt x="2127" y="17290"/>
                    <a:pt x="1731" y="17423"/>
                    <a:pt x="1370" y="17631"/>
                  </a:cubicBezTo>
                  <a:cubicBezTo>
                    <a:pt x="1033" y="17809"/>
                    <a:pt x="561" y="18319"/>
                    <a:pt x="602" y="18973"/>
                  </a:cubicBezTo>
                  <a:cubicBezTo>
                    <a:pt x="602" y="19000"/>
                    <a:pt x="602" y="19029"/>
                    <a:pt x="612" y="19067"/>
                  </a:cubicBezTo>
                  <a:lnTo>
                    <a:pt x="612" y="19075"/>
                  </a:lnTo>
                  <a:lnTo>
                    <a:pt x="620" y="19180"/>
                  </a:lnTo>
                  <a:cubicBezTo>
                    <a:pt x="743" y="19183"/>
                    <a:pt x="863" y="19183"/>
                    <a:pt x="979" y="19183"/>
                  </a:cubicBezTo>
                  <a:cubicBezTo>
                    <a:pt x="1980" y="19183"/>
                    <a:pt x="2744" y="19113"/>
                    <a:pt x="2877" y="19029"/>
                  </a:cubicBezTo>
                  <a:cubicBezTo>
                    <a:pt x="3047" y="18827"/>
                    <a:pt x="3354" y="18689"/>
                    <a:pt x="3654" y="18689"/>
                  </a:cubicBezTo>
                  <a:cubicBezTo>
                    <a:pt x="3819" y="18689"/>
                    <a:pt x="3981" y="18732"/>
                    <a:pt x="4116" y="18829"/>
                  </a:cubicBezTo>
                  <a:cubicBezTo>
                    <a:pt x="4244" y="18927"/>
                    <a:pt x="4665" y="18997"/>
                    <a:pt x="5102" y="18997"/>
                  </a:cubicBezTo>
                  <a:cubicBezTo>
                    <a:pt x="5486" y="18997"/>
                    <a:pt x="5884" y="18943"/>
                    <a:pt x="6113" y="18802"/>
                  </a:cubicBezTo>
                  <a:cubicBezTo>
                    <a:pt x="6285" y="18689"/>
                    <a:pt x="6492" y="18622"/>
                    <a:pt x="6698" y="18613"/>
                  </a:cubicBezTo>
                  <a:cubicBezTo>
                    <a:pt x="6829" y="18613"/>
                    <a:pt x="6957" y="18651"/>
                    <a:pt x="7077" y="18716"/>
                  </a:cubicBezTo>
                  <a:cubicBezTo>
                    <a:pt x="7276" y="18829"/>
                    <a:pt x="7404" y="19048"/>
                    <a:pt x="7421" y="19302"/>
                  </a:cubicBezTo>
                  <a:cubicBezTo>
                    <a:pt x="7431" y="19472"/>
                    <a:pt x="7542" y="19577"/>
                    <a:pt x="7758" y="19775"/>
                  </a:cubicBezTo>
                  <a:cubicBezTo>
                    <a:pt x="7827" y="19831"/>
                    <a:pt x="7913" y="19907"/>
                    <a:pt x="7989" y="19982"/>
                  </a:cubicBezTo>
                  <a:cubicBezTo>
                    <a:pt x="8206" y="20209"/>
                    <a:pt x="8213" y="20455"/>
                    <a:pt x="8223" y="20655"/>
                  </a:cubicBezTo>
                  <a:cubicBezTo>
                    <a:pt x="8213" y="20787"/>
                    <a:pt x="8240" y="20909"/>
                    <a:pt x="8292" y="21033"/>
                  </a:cubicBezTo>
                  <a:cubicBezTo>
                    <a:pt x="8378" y="21173"/>
                    <a:pt x="8506" y="21222"/>
                    <a:pt x="8781" y="21306"/>
                  </a:cubicBezTo>
                  <a:cubicBezTo>
                    <a:pt x="8998" y="21354"/>
                    <a:pt x="9194" y="21430"/>
                    <a:pt x="9393" y="21524"/>
                  </a:cubicBezTo>
                  <a:cubicBezTo>
                    <a:pt x="9435" y="21554"/>
                    <a:pt x="9480" y="21573"/>
                    <a:pt x="9514" y="21600"/>
                  </a:cubicBezTo>
                  <a:lnTo>
                    <a:pt x="9521" y="21592"/>
                  </a:lnTo>
                  <a:cubicBezTo>
                    <a:pt x="9556" y="21543"/>
                    <a:pt x="9583" y="21505"/>
                    <a:pt x="9607" y="21457"/>
                  </a:cubicBezTo>
                  <a:lnTo>
                    <a:pt x="9617" y="21449"/>
                  </a:lnTo>
                  <a:cubicBezTo>
                    <a:pt x="9642" y="21400"/>
                    <a:pt x="9669" y="21343"/>
                    <a:pt x="9693" y="21298"/>
                  </a:cubicBezTo>
                  <a:cubicBezTo>
                    <a:pt x="9866" y="20979"/>
                    <a:pt x="10062" y="20595"/>
                    <a:pt x="10601" y="20595"/>
                  </a:cubicBezTo>
                  <a:cubicBezTo>
                    <a:pt x="10687" y="20595"/>
                    <a:pt x="10780" y="20606"/>
                    <a:pt x="10881" y="20625"/>
                  </a:cubicBezTo>
                  <a:cubicBezTo>
                    <a:pt x="11043" y="20658"/>
                    <a:pt x="11169" y="20668"/>
                    <a:pt x="11267" y="20668"/>
                  </a:cubicBezTo>
                  <a:cubicBezTo>
                    <a:pt x="11439" y="20668"/>
                    <a:pt x="11538" y="20633"/>
                    <a:pt x="11631" y="20598"/>
                  </a:cubicBezTo>
                  <a:cubicBezTo>
                    <a:pt x="11727" y="20558"/>
                    <a:pt x="11830" y="20539"/>
                    <a:pt x="11934" y="20539"/>
                  </a:cubicBezTo>
                  <a:cubicBezTo>
                    <a:pt x="11978" y="20539"/>
                    <a:pt x="12025" y="20541"/>
                    <a:pt x="12071" y="20550"/>
                  </a:cubicBezTo>
                  <a:cubicBezTo>
                    <a:pt x="12096" y="20550"/>
                    <a:pt x="12130" y="20560"/>
                    <a:pt x="12157" y="20560"/>
                  </a:cubicBezTo>
                  <a:cubicBezTo>
                    <a:pt x="12298" y="20593"/>
                    <a:pt x="12416" y="20609"/>
                    <a:pt x="12514" y="20609"/>
                  </a:cubicBezTo>
                  <a:cubicBezTo>
                    <a:pt x="12772" y="20609"/>
                    <a:pt x="12900" y="20504"/>
                    <a:pt x="13001" y="20352"/>
                  </a:cubicBezTo>
                  <a:cubicBezTo>
                    <a:pt x="13129" y="20134"/>
                    <a:pt x="12811" y="19529"/>
                    <a:pt x="12543" y="19226"/>
                  </a:cubicBezTo>
                  <a:cubicBezTo>
                    <a:pt x="12330" y="18991"/>
                    <a:pt x="11958" y="18433"/>
                    <a:pt x="11907" y="17828"/>
                  </a:cubicBezTo>
                  <a:cubicBezTo>
                    <a:pt x="11899" y="17744"/>
                    <a:pt x="11899" y="17658"/>
                    <a:pt x="11907" y="17574"/>
                  </a:cubicBezTo>
                  <a:cubicBezTo>
                    <a:pt x="11924" y="17393"/>
                    <a:pt x="11803" y="17309"/>
                    <a:pt x="11545" y="17147"/>
                  </a:cubicBezTo>
                  <a:cubicBezTo>
                    <a:pt x="11329" y="17026"/>
                    <a:pt x="11053" y="16864"/>
                    <a:pt x="11053" y="16534"/>
                  </a:cubicBezTo>
                  <a:cubicBezTo>
                    <a:pt x="11053" y="16126"/>
                    <a:pt x="11511" y="15616"/>
                    <a:pt x="12002" y="15133"/>
                  </a:cubicBezTo>
                  <a:cubicBezTo>
                    <a:pt x="12054" y="15076"/>
                    <a:pt x="12089" y="15038"/>
                    <a:pt x="12113" y="15011"/>
                  </a:cubicBezTo>
                  <a:cubicBezTo>
                    <a:pt x="12167" y="14952"/>
                    <a:pt x="12234" y="14927"/>
                    <a:pt x="12305" y="14927"/>
                  </a:cubicBezTo>
                  <a:cubicBezTo>
                    <a:pt x="12425" y="14927"/>
                    <a:pt x="12568" y="14992"/>
                    <a:pt x="12708" y="15057"/>
                  </a:cubicBezTo>
                  <a:cubicBezTo>
                    <a:pt x="12807" y="15100"/>
                    <a:pt x="12986" y="15187"/>
                    <a:pt x="13062" y="15187"/>
                  </a:cubicBezTo>
                  <a:cubicBezTo>
                    <a:pt x="13072" y="15187"/>
                    <a:pt x="13080" y="15184"/>
                    <a:pt x="13087" y="15181"/>
                  </a:cubicBezTo>
                  <a:cubicBezTo>
                    <a:pt x="13193" y="14954"/>
                    <a:pt x="13370" y="14890"/>
                    <a:pt x="13554" y="14890"/>
                  </a:cubicBezTo>
                  <a:cubicBezTo>
                    <a:pt x="13716" y="14890"/>
                    <a:pt x="13884" y="14938"/>
                    <a:pt x="14016" y="14973"/>
                  </a:cubicBezTo>
                  <a:cubicBezTo>
                    <a:pt x="14068" y="14992"/>
                    <a:pt x="14120" y="15011"/>
                    <a:pt x="14171" y="15019"/>
                  </a:cubicBezTo>
                  <a:cubicBezTo>
                    <a:pt x="14179" y="15019"/>
                    <a:pt x="14196" y="15019"/>
                    <a:pt x="14206" y="15011"/>
                  </a:cubicBezTo>
                  <a:lnTo>
                    <a:pt x="14230" y="15000"/>
                  </a:lnTo>
                  <a:cubicBezTo>
                    <a:pt x="14248" y="14992"/>
                    <a:pt x="14265" y="14981"/>
                    <a:pt x="14275" y="14973"/>
                  </a:cubicBezTo>
                  <a:cubicBezTo>
                    <a:pt x="14516" y="14736"/>
                    <a:pt x="14678" y="14414"/>
                    <a:pt x="14722" y="14066"/>
                  </a:cubicBezTo>
                  <a:cubicBezTo>
                    <a:pt x="14774" y="13593"/>
                    <a:pt x="15263" y="13431"/>
                    <a:pt x="15607" y="13310"/>
                  </a:cubicBezTo>
                  <a:cubicBezTo>
                    <a:pt x="15703" y="13280"/>
                    <a:pt x="15797" y="13242"/>
                    <a:pt x="15883" y="13197"/>
                  </a:cubicBezTo>
                  <a:cubicBezTo>
                    <a:pt x="15917" y="13129"/>
                    <a:pt x="15952" y="13064"/>
                    <a:pt x="15969" y="12997"/>
                  </a:cubicBezTo>
                  <a:cubicBezTo>
                    <a:pt x="16048" y="12789"/>
                    <a:pt x="16141" y="12459"/>
                    <a:pt x="16202" y="12251"/>
                  </a:cubicBezTo>
                  <a:cubicBezTo>
                    <a:pt x="16279" y="11987"/>
                    <a:pt x="16330" y="11817"/>
                    <a:pt x="16365" y="11711"/>
                  </a:cubicBezTo>
                  <a:lnTo>
                    <a:pt x="16382" y="11665"/>
                  </a:lnTo>
                  <a:cubicBezTo>
                    <a:pt x="16461" y="11514"/>
                    <a:pt x="16616" y="11466"/>
                    <a:pt x="16770" y="11428"/>
                  </a:cubicBezTo>
                  <a:cubicBezTo>
                    <a:pt x="17046" y="11352"/>
                    <a:pt x="17166" y="11296"/>
                    <a:pt x="17166" y="11050"/>
                  </a:cubicBezTo>
                  <a:cubicBezTo>
                    <a:pt x="17166" y="10302"/>
                    <a:pt x="17555" y="10124"/>
                    <a:pt x="17941" y="10056"/>
                  </a:cubicBezTo>
                  <a:cubicBezTo>
                    <a:pt x="18027" y="10037"/>
                    <a:pt x="18044" y="9821"/>
                    <a:pt x="18044" y="9519"/>
                  </a:cubicBezTo>
                  <a:cubicBezTo>
                    <a:pt x="18044" y="9376"/>
                    <a:pt x="18054" y="9243"/>
                    <a:pt x="18071" y="9103"/>
                  </a:cubicBezTo>
                  <a:cubicBezTo>
                    <a:pt x="18123" y="8592"/>
                    <a:pt x="18371" y="7988"/>
                    <a:pt x="18880" y="7844"/>
                  </a:cubicBezTo>
                  <a:lnTo>
                    <a:pt x="18898" y="7836"/>
                  </a:lnTo>
                  <a:cubicBezTo>
                    <a:pt x="18863" y="7780"/>
                    <a:pt x="18819" y="7723"/>
                    <a:pt x="18767" y="7685"/>
                  </a:cubicBezTo>
                  <a:cubicBezTo>
                    <a:pt x="18664" y="7593"/>
                    <a:pt x="18536" y="7545"/>
                    <a:pt x="18403" y="7545"/>
                  </a:cubicBezTo>
                  <a:cubicBezTo>
                    <a:pt x="18374" y="7545"/>
                    <a:pt x="18342" y="7547"/>
                    <a:pt x="18312" y="7553"/>
                  </a:cubicBezTo>
                  <a:cubicBezTo>
                    <a:pt x="18280" y="7561"/>
                    <a:pt x="18251" y="7564"/>
                    <a:pt x="18221" y="7564"/>
                  </a:cubicBezTo>
                  <a:cubicBezTo>
                    <a:pt x="17710" y="7564"/>
                    <a:pt x="17427" y="6462"/>
                    <a:pt x="17339" y="6060"/>
                  </a:cubicBezTo>
                  <a:lnTo>
                    <a:pt x="17331" y="6022"/>
                  </a:lnTo>
                  <a:lnTo>
                    <a:pt x="17331" y="5973"/>
                  </a:lnTo>
                  <a:cubicBezTo>
                    <a:pt x="17348" y="5398"/>
                    <a:pt x="17287" y="4812"/>
                    <a:pt x="17193" y="4734"/>
                  </a:cubicBezTo>
                  <a:cubicBezTo>
                    <a:pt x="17046" y="4631"/>
                    <a:pt x="16987" y="4442"/>
                    <a:pt x="17046" y="4261"/>
                  </a:cubicBezTo>
                  <a:cubicBezTo>
                    <a:pt x="17125" y="3932"/>
                    <a:pt x="17493" y="3581"/>
                    <a:pt x="17968" y="3581"/>
                  </a:cubicBezTo>
                  <a:cubicBezTo>
                    <a:pt x="18234" y="3581"/>
                    <a:pt x="18578" y="3713"/>
                    <a:pt x="18905" y="3837"/>
                  </a:cubicBezTo>
                  <a:cubicBezTo>
                    <a:pt x="19188" y="3937"/>
                    <a:pt x="19527" y="4067"/>
                    <a:pt x="19736" y="4067"/>
                  </a:cubicBezTo>
                  <a:cubicBezTo>
                    <a:pt x="19800" y="4067"/>
                    <a:pt x="19852" y="4056"/>
                    <a:pt x="19886" y="4026"/>
                  </a:cubicBezTo>
                  <a:cubicBezTo>
                    <a:pt x="20154" y="3818"/>
                    <a:pt x="20567" y="3675"/>
                    <a:pt x="20894" y="3554"/>
                  </a:cubicBezTo>
                  <a:cubicBezTo>
                    <a:pt x="21015" y="3516"/>
                    <a:pt x="21125" y="3478"/>
                    <a:pt x="21239" y="3421"/>
                  </a:cubicBezTo>
                  <a:cubicBezTo>
                    <a:pt x="21298" y="3411"/>
                    <a:pt x="21428" y="3203"/>
                    <a:pt x="21600" y="2760"/>
                  </a:cubicBezTo>
                  <a:lnTo>
                    <a:pt x="21504" y="2692"/>
                  </a:lnTo>
                  <a:lnTo>
                    <a:pt x="21480" y="2673"/>
                  </a:lnTo>
                  <a:lnTo>
                    <a:pt x="21384" y="2627"/>
                  </a:lnTo>
                  <a:lnTo>
                    <a:pt x="21342" y="2598"/>
                  </a:lnTo>
                  <a:lnTo>
                    <a:pt x="21263" y="2552"/>
                  </a:lnTo>
                  <a:lnTo>
                    <a:pt x="21211" y="2522"/>
                  </a:lnTo>
                  <a:lnTo>
                    <a:pt x="21135" y="2476"/>
                  </a:lnTo>
                  <a:lnTo>
                    <a:pt x="21074" y="2447"/>
                  </a:lnTo>
                  <a:lnTo>
                    <a:pt x="21005" y="2409"/>
                  </a:lnTo>
                  <a:lnTo>
                    <a:pt x="20946" y="2371"/>
                  </a:lnTo>
                  <a:lnTo>
                    <a:pt x="20860" y="2333"/>
                  </a:lnTo>
                  <a:lnTo>
                    <a:pt x="20808" y="2306"/>
                  </a:lnTo>
                  <a:lnTo>
                    <a:pt x="20678" y="2239"/>
                  </a:lnTo>
                  <a:cubicBezTo>
                    <a:pt x="20223" y="2023"/>
                    <a:pt x="19920" y="1539"/>
                    <a:pt x="19903" y="991"/>
                  </a:cubicBezTo>
                  <a:cubicBezTo>
                    <a:pt x="19844" y="888"/>
                    <a:pt x="19517" y="632"/>
                    <a:pt x="19276" y="443"/>
                  </a:cubicBezTo>
                  <a:lnTo>
                    <a:pt x="19060" y="284"/>
                  </a:lnTo>
                  <a:lnTo>
                    <a:pt x="19025" y="246"/>
                  </a:lnTo>
                  <a:cubicBezTo>
                    <a:pt x="18949" y="189"/>
                    <a:pt x="18880" y="132"/>
                    <a:pt x="18811" y="76"/>
                  </a:cubicBezTo>
                  <a:lnTo>
                    <a:pt x="18794" y="57"/>
                  </a:lnTo>
                  <a:lnTo>
                    <a:pt x="18725" y="76"/>
                  </a:lnTo>
                  <a:cubicBezTo>
                    <a:pt x="18647" y="84"/>
                    <a:pt x="18561" y="103"/>
                    <a:pt x="18467" y="132"/>
                  </a:cubicBezTo>
                  <a:lnTo>
                    <a:pt x="18381" y="159"/>
                  </a:lnTo>
                  <a:lnTo>
                    <a:pt x="18312" y="84"/>
                  </a:lnTo>
                  <a:lnTo>
                    <a:pt x="18302" y="76"/>
                  </a:lnTo>
                  <a:cubicBezTo>
                    <a:pt x="18285" y="57"/>
                    <a:pt x="18268" y="46"/>
                    <a:pt x="18251" y="38"/>
                  </a:cubicBezTo>
                  <a:lnTo>
                    <a:pt x="18209"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21" name="Google Shape;6565;p57"/>
            <p:cNvSpPr/>
            <p:nvPr/>
          </p:nvSpPr>
          <p:spPr>
            <a:xfrm>
              <a:off x="1765366" y="65913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971" y="9504"/>
                    <a:pt x="16129" y="20736"/>
                    <a:pt x="11297" y="20736"/>
                  </a:cubicBezTo>
                  <a:cubicBezTo>
                    <a:pt x="8384" y="20736"/>
                    <a:pt x="4761" y="16416"/>
                    <a:pt x="0" y="6048"/>
                  </a:cubicBezTo>
                  <a:cubicBezTo>
                    <a:pt x="4689" y="17280"/>
                    <a:pt x="8313" y="21600"/>
                    <a:pt x="11226" y="21600"/>
                  </a:cubicBezTo>
                  <a:cubicBezTo>
                    <a:pt x="16129" y="21600"/>
                    <a:pt x="18971" y="9504"/>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424" name="Google Shape;6566;p57"/>
            <p:cNvGrpSpPr/>
            <p:nvPr/>
          </p:nvGrpSpPr>
          <p:grpSpPr>
            <a:xfrm>
              <a:off x="1801666" y="589694"/>
              <a:ext cx="12701" cy="12701"/>
              <a:chOff x="0" y="0"/>
              <a:chExt cx="12700" cy="12700"/>
            </a:xfrm>
          </p:grpSpPr>
          <p:sp>
            <p:nvSpPr>
              <p:cNvPr id="442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976" fill="norm" stroke="1" extrusionOk="0">
                    <a:moveTo>
                      <a:pt x="21600" y="19842"/>
                    </a:moveTo>
                    <a:cubicBezTo>
                      <a:pt x="9095" y="21600"/>
                      <a:pt x="2057" y="5633"/>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2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19976" fill="norm" stroke="1" extrusionOk="0">
                    <a:moveTo>
                      <a:pt x="0" y="0"/>
                    </a:moveTo>
                    <a:cubicBezTo>
                      <a:pt x="2057" y="5633"/>
                      <a:pt x="9095" y="21600"/>
                      <a:pt x="21600" y="1984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427" name="Google Shape;6567;p57"/>
            <p:cNvGrpSpPr/>
            <p:nvPr/>
          </p:nvGrpSpPr>
          <p:grpSpPr>
            <a:xfrm>
              <a:off x="1807245" y="594441"/>
              <a:ext cx="12701" cy="12701"/>
              <a:chOff x="0" y="0"/>
              <a:chExt cx="12700" cy="12700"/>
            </a:xfrm>
          </p:grpSpPr>
          <p:sp>
            <p:nvSpPr>
              <p:cNvPr id="442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5894" y="12600"/>
                      <a:pt x="8558" y="504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2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558" y="5040"/>
                      <a:pt x="15894" y="126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430" name="Google Shape;6574;p57"/>
            <p:cNvGrpSpPr/>
            <p:nvPr/>
          </p:nvGrpSpPr>
          <p:grpSpPr>
            <a:xfrm>
              <a:off x="1815202" y="563470"/>
              <a:ext cx="12701" cy="12701"/>
              <a:chOff x="0" y="0"/>
              <a:chExt cx="12700" cy="12700"/>
            </a:xfrm>
          </p:grpSpPr>
          <p:sp>
            <p:nvSpPr>
              <p:cNvPr id="442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8914" y="17860"/>
                      <a:pt x="480" y="9491"/>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2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80" y="9491"/>
                      <a:pt x="8914" y="1786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431" name="Google Shape;6577;p57"/>
            <p:cNvSpPr/>
            <p:nvPr/>
          </p:nvSpPr>
          <p:spPr>
            <a:xfrm>
              <a:off x="1811380" y="55895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016" y="7448"/>
                    <a:pt x="19238" y="17557"/>
                    <a:pt x="21600" y="21600"/>
                  </a:cubicBezTo>
                  <a:cubicBezTo>
                    <a:pt x="19238" y="17557"/>
                    <a:pt x="8269" y="7448"/>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434" name="Google Shape;6578;p57"/>
            <p:cNvGrpSpPr/>
            <p:nvPr/>
          </p:nvGrpSpPr>
          <p:grpSpPr>
            <a:xfrm>
              <a:off x="1807646" y="557746"/>
              <a:ext cx="12701" cy="9527"/>
              <a:chOff x="0" y="0"/>
              <a:chExt cx="12700" cy="9526"/>
            </a:xfrm>
          </p:grpSpPr>
          <p:sp>
            <p:nvSpPr>
              <p:cNvPr id="4432" name="Линия"/>
              <p:cNvSpPr/>
              <p:nvPr/>
            </p:nvSpPr>
            <p:spPr>
              <a:xfrm>
                <a:off x="0" y="-1"/>
                <a:ext cx="12700" cy="9528"/>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33" name="Линия"/>
              <p:cNvSpPr/>
              <p:nvPr/>
            </p:nvSpPr>
            <p:spPr>
              <a:xfrm flipH="1" flipV="1">
                <a:off x="-1" y="0"/>
                <a:ext cx="12702" cy="9527"/>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437" name="Google Shape;6579;p57"/>
            <p:cNvGrpSpPr/>
            <p:nvPr/>
          </p:nvGrpSpPr>
          <p:grpSpPr>
            <a:xfrm>
              <a:off x="1817701" y="570136"/>
              <a:ext cx="12701" cy="5981"/>
              <a:chOff x="0" y="0"/>
              <a:chExt cx="12700" cy="5979"/>
            </a:xfrm>
          </p:grpSpPr>
          <p:sp>
            <p:nvSpPr>
              <p:cNvPr id="4435" name="Линия"/>
              <p:cNvSpPr/>
              <p:nvPr/>
            </p:nvSpPr>
            <p:spPr>
              <a:xfrm>
                <a:off x="-1" y="0"/>
                <a:ext cx="12702" cy="598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36" name="Линия"/>
              <p:cNvSpPr/>
              <p:nvPr/>
            </p:nvSpPr>
            <p:spPr>
              <a:xfrm flipH="1" flipV="1">
                <a:off x="-1" y="0"/>
                <a:ext cx="12702" cy="598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440" name="Google Shape;6581;p57"/>
            <p:cNvGrpSpPr/>
            <p:nvPr/>
          </p:nvGrpSpPr>
          <p:grpSpPr>
            <a:xfrm>
              <a:off x="1809051" y="559221"/>
              <a:ext cx="12701" cy="8614"/>
              <a:chOff x="0" y="0"/>
              <a:chExt cx="12700" cy="8613"/>
            </a:xfrm>
          </p:grpSpPr>
          <p:sp>
            <p:nvSpPr>
              <p:cNvPr id="4438" name="Линия"/>
              <p:cNvSpPr/>
              <p:nvPr/>
            </p:nvSpPr>
            <p:spPr>
              <a:xfrm>
                <a:off x="-1" y="0"/>
                <a:ext cx="12702" cy="8614"/>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39" name="Линия"/>
              <p:cNvSpPr/>
              <p:nvPr/>
            </p:nvSpPr>
            <p:spPr>
              <a:xfrm flipH="1" flipV="1">
                <a:off x="-1" y="0"/>
                <a:ext cx="12702" cy="8614"/>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443" name="Google Shape;6584;p57"/>
            <p:cNvGrpSpPr/>
            <p:nvPr/>
          </p:nvGrpSpPr>
          <p:grpSpPr>
            <a:xfrm>
              <a:off x="1707261" y="623530"/>
              <a:ext cx="12701" cy="12701"/>
              <a:chOff x="0" y="0"/>
              <a:chExt cx="12700" cy="12699"/>
            </a:xfrm>
          </p:grpSpPr>
          <p:sp>
            <p:nvSpPr>
              <p:cNvPr id="4441"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3745" y="14830"/>
                      <a:pt x="5891" y="806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42" name="Линия"/>
              <p:cNvSpPr/>
              <p:nvPr/>
            </p:nvSpPr>
            <p:spPr>
              <a:xfrm>
                <a:off x="0" y="0"/>
                <a:ext cx="12701"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891" y="8060"/>
                      <a:pt x="13745" y="1483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444" name="Google Shape;6599;p57"/>
            <p:cNvSpPr/>
            <p:nvPr/>
          </p:nvSpPr>
          <p:spPr>
            <a:xfrm>
              <a:off x="1708755" y="62471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706" y="7958"/>
                    <a:pt x="13042" y="13642"/>
                    <a:pt x="21600" y="21600"/>
                  </a:cubicBezTo>
                  <a:cubicBezTo>
                    <a:pt x="14264" y="13642"/>
                    <a:pt x="7336" y="7958"/>
                    <a:pt x="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447" name="Google Shape;6602;p57"/>
            <p:cNvGrpSpPr/>
            <p:nvPr/>
          </p:nvGrpSpPr>
          <p:grpSpPr>
            <a:xfrm>
              <a:off x="1757220" y="600211"/>
              <a:ext cx="12701" cy="12701"/>
              <a:chOff x="0" y="0"/>
              <a:chExt cx="12700" cy="12700"/>
            </a:xfrm>
          </p:grpSpPr>
          <p:sp>
            <p:nvSpPr>
              <p:cNvPr id="4445"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857" y="8100"/>
                      <a:pt x="14057" y="0"/>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46" name="Линия"/>
              <p:cNvSpPr/>
              <p:nvPr/>
            </p:nvSpPr>
            <p:spPr>
              <a:xfrm>
                <a:off x="0" y="0"/>
                <a:ext cx="1270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57" y="0"/>
                      <a:pt x="6857" y="8100"/>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450" name="Google Shape;6604;p57"/>
            <p:cNvGrpSpPr/>
            <p:nvPr/>
          </p:nvGrpSpPr>
          <p:grpSpPr>
            <a:xfrm>
              <a:off x="1704267" y="623799"/>
              <a:ext cx="12701" cy="1275"/>
              <a:chOff x="0" y="0"/>
              <a:chExt cx="12700" cy="1274"/>
            </a:xfrm>
          </p:grpSpPr>
          <p:sp>
            <p:nvSpPr>
              <p:cNvPr id="4448" name="Линия"/>
              <p:cNvSpPr/>
              <p:nvPr/>
            </p:nvSpPr>
            <p:spPr>
              <a:xfrm flipH="1" flipV="1">
                <a:off x="0" y="0"/>
                <a:ext cx="12700" cy="1275"/>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49" name="Линия"/>
              <p:cNvSpPr/>
              <p:nvPr/>
            </p:nvSpPr>
            <p:spPr>
              <a:xfrm>
                <a:off x="-1" y="0"/>
                <a:ext cx="12701" cy="1275"/>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453" name="Google Shape;6616;p57"/>
            <p:cNvGrpSpPr/>
            <p:nvPr/>
          </p:nvGrpSpPr>
          <p:grpSpPr>
            <a:xfrm>
              <a:off x="1708612" y="624309"/>
              <a:ext cx="12701" cy="1206"/>
              <a:chOff x="0" y="0"/>
              <a:chExt cx="12700" cy="1205"/>
            </a:xfrm>
          </p:grpSpPr>
          <p:sp>
            <p:nvSpPr>
              <p:cNvPr id="4451" name="Линия"/>
              <p:cNvSpPr/>
              <p:nvPr/>
            </p:nvSpPr>
            <p:spPr>
              <a:xfrm flipH="1" flipV="1">
                <a:off x="-1" y="0"/>
                <a:ext cx="12702" cy="1206"/>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52" name="Линия"/>
              <p:cNvSpPr/>
              <p:nvPr/>
            </p:nvSpPr>
            <p:spPr>
              <a:xfrm>
                <a:off x="0" y="-1"/>
                <a:ext cx="12701" cy="1207"/>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456" name="Google Shape;6625;p57"/>
            <p:cNvGrpSpPr/>
            <p:nvPr/>
          </p:nvGrpSpPr>
          <p:grpSpPr>
            <a:xfrm>
              <a:off x="1709942" y="624425"/>
              <a:ext cx="12701" cy="1353"/>
              <a:chOff x="0" y="0"/>
              <a:chExt cx="12700" cy="1352"/>
            </a:xfrm>
          </p:grpSpPr>
          <p:sp>
            <p:nvSpPr>
              <p:cNvPr id="4454" name="Линия"/>
              <p:cNvSpPr/>
              <p:nvPr/>
            </p:nvSpPr>
            <p:spPr>
              <a:xfrm flipH="1" flipV="1">
                <a:off x="0" y="-1"/>
                <a:ext cx="12701" cy="1354"/>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55" name="Линия"/>
              <p:cNvSpPr/>
              <p:nvPr/>
            </p:nvSpPr>
            <p:spPr>
              <a:xfrm>
                <a:off x="-1" y="0"/>
                <a:ext cx="12702" cy="1353"/>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459" name="Google Shape;6627;p57"/>
            <p:cNvGrpSpPr/>
            <p:nvPr/>
          </p:nvGrpSpPr>
          <p:grpSpPr>
            <a:xfrm>
              <a:off x="1705761" y="623766"/>
              <a:ext cx="12701" cy="1585"/>
              <a:chOff x="0" y="0"/>
              <a:chExt cx="12700" cy="1583"/>
            </a:xfrm>
          </p:grpSpPr>
          <p:sp>
            <p:nvSpPr>
              <p:cNvPr id="4457" name="Линия"/>
              <p:cNvSpPr/>
              <p:nvPr/>
            </p:nvSpPr>
            <p:spPr>
              <a:xfrm flipH="1" flipV="1">
                <a:off x="0" y="-1"/>
                <a:ext cx="12701" cy="1585"/>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58" name="Линия"/>
              <p:cNvSpPr/>
              <p:nvPr/>
            </p:nvSpPr>
            <p:spPr>
              <a:xfrm>
                <a:off x="-1" y="0"/>
                <a:ext cx="12702" cy="1584"/>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462" name="Google Shape;6629;p57"/>
            <p:cNvGrpSpPr/>
            <p:nvPr/>
          </p:nvGrpSpPr>
          <p:grpSpPr>
            <a:xfrm>
              <a:off x="1707118" y="623819"/>
              <a:ext cx="12701" cy="1819"/>
              <a:chOff x="0" y="0"/>
              <a:chExt cx="12699" cy="1817"/>
            </a:xfrm>
          </p:grpSpPr>
          <p:sp>
            <p:nvSpPr>
              <p:cNvPr id="4460" name="Линия"/>
              <p:cNvSpPr/>
              <p:nvPr/>
            </p:nvSpPr>
            <p:spPr>
              <a:xfrm flipH="1" flipV="1">
                <a:off x="0" y="0"/>
                <a:ext cx="12700" cy="1818"/>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61" name="Линия"/>
              <p:cNvSpPr/>
              <p:nvPr/>
            </p:nvSpPr>
            <p:spPr>
              <a:xfrm>
                <a:off x="0" y="-1"/>
                <a:ext cx="12700" cy="1819"/>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465" name="Google Shape;6630;p57"/>
            <p:cNvGrpSpPr/>
            <p:nvPr/>
          </p:nvGrpSpPr>
          <p:grpSpPr>
            <a:xfrm>
              <a:off x="1711368" y="624327"/>
              <a:ext cx="12701" cy="2024"/>
              <a:chOff x="0" y="0"/>
              <a:chExt cx="12700" cy="2023"/>
            </a:xfrm>
          </p:grpSpPr>
          <p:sp>
            <p:nvSpPr>
              <p:cNvPr id="4463" name="Линия"/>
              <p:cNvSpPr/>
              <p:nvPr/>
            </p:nvSpPr>
            <p:spPr>
              <a:xfrm flipH="1" flipV="1">
                <a:off x="0" y="0"/>
                <a:ext cx="12701" cy="2024"/>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64" name="Линия"/>
              <p:cNvSpPr/>
              <p:nvPr/>
            </p:nvSpPr>
            <p:spPr>
              <a:xfrm>
                <a:off x="0" y="-1"/>
                <a:ext cx="12701" cy="2025"/>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466" name="Google Shape;6633;p57"/>
            <p:cNvSpPr/>
            <p:nvPr/>
          </p:nvSpPr>
          <p:spPr>
            <a:xfrm>
              <a:off x="2198398" y="871239"/>
              <a:ext cx="18890" cy="12701"/>
            </a:xfrm>
            <a:custGeom>
              <a:avLst/>
              <a:gdLst/>
              <a:ahLst/>
              <a:cxnLst>
                <a:cxn ang="0">
                  <a:pos x="wd2" y="hd2"/>
                </a:cxn>
                <a:cxn ang="5400000">
                  <a:pos x="wd2" y="hd2"/>
                </a:cxn>
                <a:cxn ang="10800000">
                  <a:pos x="wd2" y="hd2"/>
                </a:cxn>
                <a:cxn ang="16200000">
                  <a:pos x="wd2" y="hd2"/>
                </a:cxn>
              </a:cxnLst>
              <a:rect l="0" t="0" r="r" b="b"/>
              <a:pathLst>
                <a:path w="21511" h="21600" fill="norm" stroke="1" extrusionOk="0">
                  <a:moveTo>
                    <a:pt x="8989" y="0"/>
                  </a:moveTo>
                  <a:cubicBezTo>
                    <a:pt x="5108" y="0"/>
                    <a:pt x="1397" y="2385"/>
                    <a:pt x="222" y="5870"/>
                  </a:cubicBezTo>
                  <a:cubicBezTo>
                    <a:pt x="-56" y="6833"/>
                    <a:pt x="6" y="7154"/>
                    <a:pt x="6" y="7475"/>
                  </a:cubicBezTo>
                  <a:cubicBezTo>
                    <a:pt x="377" y="10364"/>
                    <a:pt x="1645" y="11236"/>
                    <a:pt x="3686" y="11236"/>
                  </a:cubicBezTo>
                  <a:cubicBezTo>
                    <a:pt x="4583" y="11236"/>
                    <a:pt x="5634" y="11098"/>
                    <a:pt x="6824" y="10823"/>
                  </a:cubicBezTo>
                  <a:cubicBezTo>
                    <a:pt x="8061" y="10685"/>
                    <a:pt x="9314" y="10502"/>
                    <a:pt x="10551" y="10502"/>
                  </a:cubicBezTo>
                  <a:cubicBezTo>
                    <a:pt x="13906" y="10502"/>
                    <a:pt x="16241" y="14538"/>
                    <a:pt x="18189" y="17748"/>
                  </a:cubicBezTo>
                  <a:cubicBezTo>
                    <a:pt x="19379" y="19811"/>
                    <a:pt x="20462" y="21600"/>
                    <a:pt x="21328" y="21600"/>
                  </a:cubicBezTo>
                  <a:lnTo>
                    <a:pt x="21436" y="21600"/>
                  </a:lnTo>
                  <a:cubicBezTo>
                    <a:pt x="21544" y="20637"/>
                    <a:pt x="21544" y="19490"/>
                    <a:pt x="21374" y="18527"/>
                  </a:cubicBezTo>
                  <a:cubicBezTo>
                    <a:pt x="20833" y="12932"/>
                    <a:pt x="18668" y="5549"/>
                    <a:pt x="15267" y="2476"/>
                  </a:cubicBezTo>
                  <a:cubicBezTo>
                    <a:pt x="13411" y="734"/>
                    <a:pt x="11169" y="0"/>
                    <a:pt x="898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67" name="Google Shape;6634;p57"/>
            <p:cNvSpPr/>
            <p:nvPr/>
          </p:nvSpPr>
          <p:spPr>
            <a:xfrm>
              <a:off x="2220148" y="856142"/>
              <a:ext cx="73597" cy="61996"/>
            </a:xfrm>
            <a:custGeom>
              <a:avLst/>
              <a:gdLst/>
              <a:ahLst/>
              <a:cxnLst>
                <a:cxn ang="0">
                  <a:pos x="wd2" y="hd2"/>
                </a:cxn>
                <a:cxn ang="5400000">
                  <a:pos x="wd2" y="hd2"/>
                </a:cxn>
                <a:cxn ang="10800000">
                  <a:pos x="wd2" y="hd2"/>
                </a:cxn>
                <a:cxn ang="16200000">
                  <a:pos x="wd2" y="hd2"/>
                </a:cxn>
              </a:cxnLst>
              <a:rect l="0" t="0" r="r" b="b"/>
              <a:pathLst>
                <a:path w="21578" h="21600" fill="norm" stroke="1" extrusionOk="0">
                  <a:moveTo>
                    <a:pt x="2999" y="0"/>
                  </a:moveTo>
                  <a:cubicBezTo>
                    <a:pt x="2824" y="0"/>
                    <a:pt x="2661" y="14"/>
                    <a:pt x="2514" y="38"/>
                  </a:cubicBezTo>
                  <a:cubicBezTo>
                    <a:pt x="2152" y="104"/>
                    <a:pt x="1929" y="237"/>
                    <a:pt x="1873" y="421"/>
                  </a:cubicBezTo>
                  <a:cubicBezTo>
                    <a:pt x="1622" y="1249"/>
                    <a:pt x="1049" y="1429"/>
                    <a:pt x="619" y="1561"/>
                  </a:cubicBezTo>
                  <a:cubicBezTo>
                    <a:pt x="201" y="1694"/>
                    <a:pt x="46" y="1779"/>
                    <a:pt x="18" y="2058"/>
                  </a:cubicBezTo>
                  <a:cubicBezTo>
                    <a:pt x="-22" y="2342"/>
                    <a:pt x="18" y="2422"/>
                    <a:pt x="18" y="2422"/>
                  </a:cubicBezTo>
                  <a:cubicBezTo>
                    <a:pt x="58" y="2427"/>
                    <a:pt x="93" y="2432"/>
                    <a:pt x="133" y="2432"/>
                  </a:cubicBezTo>
                  <a:cubicBezTo>
                    <a:pt x="225" y="2432"/>
                    <a:pt x="324" y="2417"/>
                    <a:pt x="424" y="2408"/>
                  </a:cubicBezTo>
                  <a:cubicBezTo>
                    <a:pt x="563" y="2389"/>
                    <a:pt x="730" y="2389"/>
                    <a:pt x="925" y="2389"/>
                  </a:cubicBezTo>
                  <a:cubicBezTo>
                    <a:pt x="1749" y="2389"/>
                    <a:pt x="1956" y="3037"/>
                    <a:pt x="2167" y="3714"/>
                  </a:cubicBezTo>
                  <a:cubicBezTo>
                    <a:pt x="2235" y="3917"/>
                    <a:pt x="2291" y="4116"/>
                    <a:pt x="2374" y="4329"/>
                  </a:cubicBezTo>
                  <a:cubicBezTo>
                    <a:pt x="2482" y="4589"/>
                    <a:pt x="2864" y="4674"/>
                    <a:pt x="3322" y="4674"/>
                  </a:cubicBezTo>
                  <a:cubicBezTo>
                    <a:pt x="3879" y="4674"/>
                    <a:pt x="4548" y="4551"/>
                    <a:pt x="4966" y="4480"/>
                  </a:cubicBezTo>
                  <a:cubicBezTo>
                    <a:pt x="5217" y="4428"/>
                    <a:pt x="5440" y="4395"/>
                    <a:pt x="5595" y="4381"/>
                  </a:cubicBezTo>
                  <a:cubicBezTo>
                    <a:pt x="5631" y="4371"/>
                    <a:pt x="5667" y="4371"/>
                    <a:pt x="5702" y="4371"/>
                  </a:cubicBezTo>
                  <a:cubicBezTo>
                    <a:pt x="5997" y="4371"/>
                    <a:pt x="6268" y="4551"/>
                    <a:pt x="6415" y="4858"/>
                  </a:cubicBezTo>
                  <a:cubicBezTo>
                    <a:pt x="6526" y="5109"/>
                    <a:pt x="6499" y="5407"/>
                    <a:pt x="6359" y="5620"/>
                  </a:cubicBezTo>
                  <a:cubicBezTo>
                    <a:pt x="6276" y="5719"/>
                    <a:pt x="6124" y="5857"/>
                    <a:pt x="5850" y="5857"/>
                  </a:cubicBezTo>
                  <a:cubicBezTo>
                    <a:pt x="5710" y="5857"/>
                    <a:pt x="5547" y="5823"/>
                    <a:pt x="5344" y="5738"/>
                  </a:cubicBezTo>
                  <a:cubicBezTo>
                    <a:pt x="5177" y="5667"/>
                    <a:pt x="5050" y="5644"/>
                    <a:pt x="4942" y="5644"/>
                  </a:cubicBezTo>
                  <a:cubicBezTo>
                    <a:pt x="4727" y="5644"/>
                    <a:pt x="4596" y="5748"/>
                    <a:pt x="4437" y="5871"/>
                  </a:cubicBezTo>
                  <a:cubicBezTo>
                    <a:pt x="4249" y="6065"/>
                    <a:pt x="4003" y="6173"/>
                    <a:pt x="3748" y="6173"/>
                  </a:cubicBezTo>
                  <a:cubicBezTo>
                    <a:pt x="3660" y="6173"/>
                    <a:pt x="3577" y="6159"/>
                    <a:pt x="3489" y="6136"/>
                  </a:cubicBezTo>
                  <a:cubicBezTo>
                    <a:pt x="3250" y="6060"/>
                    <a:pt x="2999" y="6022"/>
                    <a:pt x="2753" y="6022"/>
                  </a:cubicBezTo>
                  <a:cubicBezTo>
                    <a:pt x="2669" y="6022"/>
                    <a:pt x="2585" y="6027"/>
                    <a:pt x="2502" y="6036"/>
                  </a:cubicBezTo>
                  <a:cubicBezTo>
                    <a:pt x="2570" y="6102"/>
                    <a:pt x="2641" y="6169"/>
                    <a:pt x="2709" y="6249"/>
                  </a:cubicBezTo>
                  <a:cubicBezTo>
                    <a:pt x="3210" y="6713"/>
                    <a:pt x="3879" y="7342"/>
                    <a:pt x="3879" y="8501"/>
                  </a:cubicBezTo>
                  <a:cubicBezTo>
                    <a:pt x="3867" y="8666"/>
                    <a:pt x="3907" y="8818"/>
                    <a:pt x="4007" y="8917"/>
                  </a:cubicBezTo>
                  <a:cubicBezTo>
                    <a:pt x="4090" y="8998"/>
                    <a:pt x="4202" y="9050"/>
                    <a:pt x="4297" y="9050"/>
                  </a:cubicBezTo>
                  <a:cubicBezTo>
                    <a:pt x="4520" y="9050"/>
                    <a:pt x="4843" y="8884"/>
                    <a:pt x="4843" y="8520"/>
                  </a:cubicBezTo>
                  <a:cubicBezTo>
                    <a:pt x="4843" y="8387"/>
                    <a:pt x="4843" y="8056"/>
                    <a:pt x="5066" y="7891"/>
                  </a:cubicBezTo>
                  <a:cubicBezTo>
                    <a:pt x="5121" y="7853"/>
                    <a:pt x="5177" y="7834"/>
                    <a:pt x="5241" y="7834"/>
                  </a:cubicBezTo>
                  <a:cubicBezTo>
                    <a:pt x="5432" y="7834"/>
                    <a:pt x="5667" y="7990"/>
                    <a:pt x="5969" y="8189"/>
                  </a:cubicBezTo>
                  <a:cubicBezTo>
                    <a:pt x="6415" y="8534"/>
                    <a:pt x="6905" y="8799"/>
                    <a:pt x="7418" y="8983"/>
                  </a:cubicBezTo>
                  <a:cubicBezTo>
                    <a:pt x="8186" y="9215"/>
                    <a:pt x="8382" y="9527"/>
                    <a:pt x="8533" y="9859"/>
                  </a:cubicBezTo>
                  <a:cubicBezTo>
                    <a:pt x="8616" y="10043"/>
                    <a:pt x="8672" y="10157"/>
                    <a:pt x="9301" y="10190"/>
                  </a:cubicBezTo>
                  <a:cubicBezTo>
                    <a:pt x="10794" y="10275"/>
                    <a:pt x="14221" y="11581"/>
                    <a:pt x="15559" y="12773"/>
                  </a:cubicBezTo>
                  <a:cubicBezTo>
                    <a:pt x="16367" y="13501"/>
                    <a:pt x="16423" y="14135"/>
                    <a:pt x="16451" y="14679"/>
                  </a:cubicBezTo>
                  <a:cubicBezTo>
                    <a:pt x="16451" y="15095"/>
                    <a:pt x="16574" y="15493"/>
                    <a:pt x="16813" y="15805"/>
                  </a:cubicBezTo>
                  <a:cubicBezTo>
                    <a:pt x="17466" y="16633"/>
                    <a:pt x="17744" y="17461"/>
                    <a:pt x="17537" y="18024"/>
                  </a:cubicBezTo>
                  <a:cubicBezTo>
                    <a:pt x="17438" y="18289"/>
                    <a:pt x="17187" y="18620"/>
                    <a:pt x="16562" y="18620"/>
                  </a:cubicBezTo>
                  <a:cubicBezTo>
                    <a:pt x="15850" y="18653"/>
                    <a:pt x="15209" y="19083"/>
                    <a:pt x="14807" y="19779"/>
                  </a:cubicBezTo>
                  <a:cubicBezTo>
                    <a:pt x="14723" y="19897"/>
                    <a:pt x="14695" y="20044"/>
                    <a:pt x="14723" y="20195"/>
                  </a:cubicBezTo>
                  <a:cubicBezTo>
                    <a:pt x="14803" y="20271"/>
                    <a:pt x="15006" y="20299"/>
                    <a:pt x="15284" y="20299"/>
                  </a:cubicBezTo>
                  <a:cubicBezTo>
                    <a:pt x="16025" y="20299"/>
                    <a:pt x="17283" y="20081"/>
                    <a:pt x="17983" y="19963"/>
                  </a:cubicBezTo>
                  <a:cubicBezTo>
                    <a:pt x="18485" y="19864"/>
                    <a:pt x="19002" y="19779"/>
                    <a:pt x="19516" y="19746"/>
                  </a:cubicBezTo>
                  <a:cubicBezTo>
                    <a:pt x="19962" y="19746"/>
                    <a:pt x="20324" y="20176"/>
                    <a:pt x="20798" y="20739"/>
                  </a:cubicBezTo>
                  <a:cubicBezTo>
                    <a:pt x="21021" y="21004"/>
                    <a:pt x="21287" y="21302"/>
                    <a:pt x="21578" y="21600"/>
                  </a:cubicBezTo>
                  <a:lnTo>
                    <a:pt x="21578" y="6102"/>
                  </a:lnTo>
                  <a:cubicBezTo>
                    <a:pt x="20535" y="5686"/>
                    <a:pt x="19377" y="5142"/>
                    <a:pt x="18262" y="4627"/>
                  </a:cubicBezTo>
                  <a:cubicBezTo>
                    <a:pt x="16610" y="3879"/>
                    <a:pt x="14874" y="3084"/>
                    <a:pt x="14413" y="3084"/>
                  </a:cubicBezTo>
                  <a:cubicBezTo>
                    <a:pt x="14405" y="3084"/>
                    <a:pt x="14397" y="3084"/>
                    <a:pt x="14389" y="3084"/>
                  </a:cubicBezTo>
                  <a:cubicBezTo>
                    <a:pt x="14026" y="3117"/>
                    <a:pt x="13803" y="3567"/>
                    <a:pt x="13565" y="4030"/>
                  </a:cubicBezTo>
                  <a:cubicBezTo>
                    <a:pt x="13302" y="4560"/>
                    <a:pt x="12995" y="5156"/>
                    <a:pt x="12438" y="5156"/>
                  </a:cubicBezTo>
                  <a:cubicBezTo>
                    <a:pt x="12131" y="5156"/>
                    <a:pt x="11658" y="5639"/>
                    <a:pt x="11156" y="6136"/>
                  </a:cubicBezTo>
                  <a:cubicBezTo>
                    <a:pt x="10527" y="6765"/>
                    <a:pt x="9815" y="7474"/>
                    <a:pt x="8979" y="7824"/>
                  </a:cubicBezTo>
                  <a:cubicBezTo>
                    <a:pt x="8891" y="7862"/>
                    <a:pt x="8796" y="7881"/>
                    <a:pt x="8700" y="7881"/>
                  </a:cubicBezTo>
                  <a:cubicBezTo>
                    <a:pt x="8545" y="7881"/>
                    <a:pt x="8393" y="7834"/>
                    <a:pt x="8254" y="7739"/>
                  </a:cubicBezTo>
                  <a:cubicBezTo>
                    <a:pt x="7530" y="7243"/>
                    <a:pt x="7223" y="5440"/>
                    <a:pt x="6933" y="3699"/>
                  </a:cubicBezTo>
                  <a:cubicBezTo>
                    <a:pt x="6765" y="2687"/>
                    <a:pt x="6582" y="1627"/>
                    <a:pt x="6375" y="1282"/>
                  </a:cubicBezTo>
                  <a:cubicBezTo>
                    <a:pt x="5973" y="629"/>
                    <a:pt x="4230" y="0"/>
                    <a:pt x="299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68" name="Google Shape;6635;p57"/>
            <p:cNvSpPr/>
            <p:nvPr/>
          </p:nvSpPr>
          <p:spPr>
            <a:xfrm>
              <a:off x="1955140" y="810807"/>
              <a:ext cx="82281" cy="84331"/>
            </a:xfrm>
            <a:custGeom>
              <a:avLst/>
              <a:gdLst/>
              <a:ahLst/>
              <a:cxnLst>
                <a:cxn ang="0">
                  <a:pos x="wd2" y="hd2"/>
                </a:cxn>
                <a:cxn ang="5400000">
                  <a:pos x="wd2" y="hd2"/>
                </a:cxn>
                <a:cxn ang="10800000">
                  <a:pos x="wd2" y="hd2"/>
                </a:cxn>
                <a:cxn ang="16200000">
                  <a:pos x="wd2" y="hd2"/>
                </a:cxn>
              </a:cxnLst>
              <a:rect l="0" t="0" r="r" b="b"/>
              <a:pathLst>
                <a:path w="21270" h="21600" fill="norm" stroke="1" extrusionOk="0">
                  <a:moveTo>
                    <a:pt x="94" y="0"/>
                  </a:moveTo>
                  <a:cubicBezTo>
                    <a:pt x="94" y="0"/>
                    <a:pt x="69" y="24"/>
                    <a:pt x="45" y="77"/>
                  </a:cubicBezTo>
                  <a:cubicBezTo>
                    <a:pt x="-310" y="817"/>
                    <a:pt x="1557" y="2852"/>
                    <a:pt x="2565" y="3436"/>
                  </a:cubicBezTo>
                  <a:cubicBezTo>
                    <a:pt x="3031" y="3704"/>
                    <a:pt x="3375" y="4250"/>
                    <a:pt x="3719" y="4775"/>
                  </a:cubicBezTo>
                  <a:cubicBezTo>
                    <a:pt x="4123" y="5408"/>
                    <a:pt x="4544" y="6051"/>
                    <a:pt x="5085" y="6100"/>
                  </a:cubicBezTo>
                  <a:cubicBezTo>
                    <a:pt x="5846" y="6187"/>
                    <a:pt x="6176" y="7296"/>
                    <a:pt x="6496" y="8378"/>
                  </a:cubicBezTo>
                  <a:cubicBezTo>
                    <a:pt x="6692" y="9011"/>
                    <a:pt x="6952" y="9887"/>
                    <a:pt x="7208" y="9936"/>
                  </a:cubicBezTo>
                  <a:cubicBezTo>
                    <a:pt x="8191" y="10131"/>
                    <a:pt x="10048" y="13017"/>
                    <a:pt x="10343" y="14502"/>
                  </a:cubicBezTo>
                  <a:cubicBezTo>
                    <a:pt x="10490" y="15295"/>
                    <a:pt x="11188" y="15865"/>
                    <a:pt x="11880" y="16439"/>
                  </a:cubicBezTo>
                  <a:cubicBezTo>
                    <a:pt x="12357" y="16839"/>
                    <a:pt x="12824" y="17229"/>
                    <a:pt x="13108" y="17691"/>
                  </a:cubicBezTo>
                  <a:cubicBezTo>
                    <a:pt x="13477" y="18324"/>
                    <a:pt x="14632" y="19166"/>
                    <a:pt x="15467" y="19774"/>
                  </a:cubicBezTo>
                  <a:cubicBezTo>
                    <a:pt x="16067" y="20212"/>
                    <a:pt x="16411" y="20466"/>
                    <a:pt x="16548" y="20651"/>
                  </a:cubicBezTo>
                  <a:cubicBezTo>
                    <a:pt x="16657" y="20807"/>
                    <a:pt x="16755" y="20967"/>
                    <a:pt x="16853" y="21148"/>
                  </a:cubicBezTo>
                  <a:cubicBezTo>
                    <a:pt x="16927" y="21308"/>
                    <a:pt x="17025" y="21454"/>
                    <a:pt x="17138" y="21600"/>
                  </a:cubicBezTo>
                  <a:cubicBezTo>
                    <a:pt x="17285" y="21364"/>
                    <a:pt x="17545" y="21284"/>
                    <a:pt x="17847" y="21284"/>
                  </a:cubicBezTo>
                  <a:cubicBezTo>
                    <a:pt x="18163" y="21284"/>
                    <a:pt x="18524" y="21374"/>
                    <a:pt x="18844" y="21454"/>
                  </a:cubicBezTo>
                  <a:cubicBezTo>
                    <a:pt x="19030" y="21489"/>
                    <a:pt x="19202" y="21537"/>
                    <a:pt x="19388" y="21562"/>
                  </a:cubicBezTo>
                  <a:cubicBezTo>
                    <a:pt x="19633" y="21503"/>
                    <a:pt x="19890" y="19993"/>
                    <a:pt x="19816" y="19006"/>
                  </a:cubicBezTo>
                  <a:cubicBezTo>
                    <a:pt x="19805" y="18533"/>
                    <a:pt x="19865" y="18046"/>
                    <a:pt x="20002" y="17583"/>
                  </a:cubicBezTo>
                  <a:cubicBezTo>
                    <a:pt x="20051" y="17399"/>
                    <a:pt x="20086" y="17218"/>
                    <a:pt x="20100" y="17023"/>
                  </a:cubicBezTo>
                  <a:cubicBezTo>
                    <a:pt x="20086" y="16815"/>
                    <a:pt x="20174" y="16609"/>
                    <a:pt x="20346" y="16474"/>
                  </a:cubicBezTo>
                  <a:cubicBezTo>
                    <a:pt x="20476" y="16370"/>
                    <a:pt x="20641" y="16317"/>
                    <a:pt x="20848" y="16317"/>
                  </a:cubicBezTo>
                  <a:cubicBezTo>
                    <a:pt x="20950" y="16317"/>
                    <a:pt x="21058" y="16328"/>
                    <a:pt x="21181" y="16352"/>
                  </a:cubicBezTo>
                  <a:lnTo>
                    <a:pt x="21192" y="16352"/>
                  </a:lnTo>
                  <a:cubicBezTo>
                    <a:pt x="21265" y="16230"/>
                    <a:pt x="21290" y="16098"/>
                    <a:pt x="21255" y="15963"/>
                  </a:cubicBezTo>
                  <a:cubicBezTo>
                    <a:pt x="21255" y="15830"/>
                    <a:pt x="21206" y="15709"/>
                    <a:pt x="21118" y="15611"/>
                  </a:cubicBezTo>
                  <a:cubicBezTo>
                    <a:pt x="20886" y="15549"/>
                    <a:pt x="20739" y="15281"/>
                    <a:pt x="20567" y="14989"/>
                  </a:cubicBezTo>
                  <a:cubicBezTo>
                    <a:pt x="20332" y="14575"/>
                    <a:pt x="20062" y="14099"/>
                    <a:pt x="19595" y="14099"/>
                  </a:cubicBezTo>
                  <a:cubicBezTo>
                    <a:pt x="19289" y="14099"/>
                    <a:pt x="19142" y="14196"/>
                    <a:pt x="19128" y="14283"/>
                  </a:cubicBezTo>
                  <a:cubicBezTo>
                    <a:pt x="19128" y="14366"/>
                    <a:pt x="19216" y="14478"/>
                    <a:pt x="19388" y="14492"/>
                  </a:cubicBezTo>
                  <a:cubicBezTo>
                    <a:pt x="19742" y="14516"/>
                    <a:pt x="20062" y="14711"/>
                    <a:pt x="20258" y="15003"/>
                  </a:cubicBezTo>
                  <a:cubicBezTo>
                    <a:pt x="20395" y="15222"/>
                    <a:pt x="20406" y="15476"/>
                    <a:pt x="20307" y="15709"/>
                  </a:cubicBezTo>
                  <a:cubicBezTo>
                    <a:pt x="20272" y="15817"/>
                    <a:pt x="20184" y="15914"/>
                    <a:pt x="20062" y="15952"/>
                  </a:cubicBezTo>
                  <a:cubicBezTo>
                    <a:pt x="20037" y="15956"/>
                    <a:pt x="20016" y="15959"/>
                    <a:pt x="19995" y="15959"/>
                  </a:cubicBezTo>
                  <a:cubicBezTo>
                    <a:pt x="19854" y="15959"/>
                    <a:pt x="19739" y="15865"/>
                    <a:pt x="19633" y="15782"/>
                  </a:cubicBezTo>
                  <a:cubicBezTo>
                    <a:pt x="19447" y="15597"/>
                    <a:pt x="19191" y="15500"/>
                    <a:pt x="18931" y="15500"/>
                  </a:cubicBezTo>
                  <a:cubicBezTo>
                    <a:pt x="18900" y="15504"/>
                    <a:pt x="18865" y="15504"/>
                    <a:pt x="18837" y="15504"/>
                  </a:cubicBezTo>
                  <a:cubicBezTo>
                    <a:pt x="18338" y="15504"/>
                    <a:pt x="18226" y="15145"/>
                    <a:pt x="18145" y="14892"/>
                  </a:cubicBezTo>
                  <a:cubicBezTo>
                    <a:pt x="18057" y="14638"/>
                    <a:pt x="18008" y="14502"/>
                    <a:pt x="17703" y="14492"/>
                  </a:cubicBezTo>
                  <a:cubicBezTo>
                    <a:pt x="17124" y="14453"/>
                    <a:pt x="16878" y="13928"/>
                    <a:pt x="16696" y="13514"/>
                  </a:cubicBezTo>
                  <a:cubicBezTo>
                    <a:pt x="16485" y="13076"/>
                    <a:pt x="16338" y="12798"/>
                    <a:pt x="16018" y="12798"/>
                  </a:cubicBezTo>
                  <a:cubicBezTo>
                    <a:pt x="15516" y="12798"/>
                    <a:pt x="15158" y="12603"/>
                    <a:pt x="15025" y="12273"/>
                  </a:cubicBezTo>
                  <a:cubicBezTo>
                    <a:pt x="14888" y="11897"/>
                    <a:pt x="15060" y="11421"/>
                    <a:pt x="15467" y="11056"/>
                  </a:cubicBezTo>
                  <a:cubicBezTo>
                    <a:pt x="15492" y="11021"/>
                    <a:pt x="15541" y="10983"/>
                    <a:pt x="15527" y="10948"/>
                  </a:cubicBezTo>
                  <a:cubicBezTo>
                    <a:pt x="15527" y="10837"/>
                    <a:pt x="15281" y="10617"/>
                    <a:pt x="15099" y="10461"/>
                  </a:cubicBezTo>
                  <a:cubicBezTo>
                    <a:pt x="14779" y="10193"/>
                    <a:pt x="14421" y="9877"/>
                    <a:pt x="14421" y="9473"/>
                  </a:cubicBezTo>
                  <a:cubicBezTo>
                    <a:pt x="14421" y="9327"/>
                    <a:pt x="14372" y="9303"/>
                    <a:pt x="14053" y="9230"/>
                  </a:cubicBezTo>
                  <a:cubicBezTo>
                    <a:pt x="13807" y="9181"/>
                    <a:pt x="13403" y="9084"/>
                    <a:pt x="13403" y="8635"/>
                  </a:cubicBezTo>
                  <a:cubicBezTo>
                    <a:pt x="13403" y="8489"/>
                    <a:pt x="13389" y="8475"/>
                    <a:pt x="13207" y="8392"/>
                  </a:cubicBezTo>
                  <a:cubicBezTo>
                    <a:pt x="12922" y="8270"/>
                    <a:pt x="12666" y="8075"/>
                    <a:pt x="12480" y="7818"/>
                  </a:cubicBezTo>
                  <a:cubicBezTo>
                    <a:pt x="12301" y="7571"/>
                    <a:pt x="12203" y="7561"/>
                    <a:pt x="12066" y="7561"/>
                  </a:cubicBezTo>
                  <a:cubicBezTo>
                    <a:pt x="12052" y="7561"/>
                    <a:pt x="12038" y="7564"/>
                    <a:pt x="12027" y="7564"/>
                  </a:cubicBezTo>
                  <a:cubicBezTo>
                    <a:pt x="11989" y="7567"/>
                    <a:pt x="11954" y="7571"/>
                    <a:pt x="11919" y="7571"/>
                  </a:cubicBezTo>
                  <a:cubicBezTo>
                    <a:pt x="11676" y="7571"/>
                    <a:pt x="11452" y="7463"/>
                    <a:pt x="11301" y="7272"/>
                  </a:cubicBezTo>
                  <a:cubicBezTo>
                    <a:pt x="10974" y="6907"/>
                    <a:pt x="10560" y="6677"/>
                    <a:pt x="10258" y="6677"/>
                  </a:cubicBezTo>
                  <a:cubicBezTo>
                    <a:pt x="10195" y="6677"/>
                    <a:pt x="10135" y="6688"/>
                    <a:pt x="10083" y="6708"/>
                  </a:cubicBezTo>
                  <a:cubicBezTo>
                    <a:pt x="10016" y="6736"/>
                    <a:pt x="9942" y="6750"/>
                    <a:pt x="9872" y="6750"/>
                  </a:cubicBezTo>
                  <a:cubicBezTo>
                    <a:pt x="9777" y="6750"/>
                    <a:pt x="9683" y="6726"/>
                    <a:pt x="9591" y="6684"/>
                  </a:cubicBezTo>
                  <a:cubicBezTo>
                    <a:pt x="9065" y="6455"/>
                    <a:pt x="8412" y="5686"/>
                    <a:pt x="8131" y="4945"/>
                  </a:cubicBezTo>
                  <a:cubicBezTo>
                    <a:pt x="8033" y="4688"/>
                    <a:pt x="7380" y="4225"/>
                    <a:pt x="6805" y="3825"/>
                  </a:cubicBezTo>
                  <a:cubicBezTo>
                    <a:pt x="5969" y="3252"/>
                    <a:pt x="5109" y="2657"/>
                    <a:pt x="4899" y="2073"/>
                  </a:cubicBezTo>
                  <a:cubicBezTo>
                    <a:pt x="4625" y="1304"/>
                    <a:pt x="3905" y="932"/>
                    <a:pt x="2642" y="932"/>
                  </a:cubicBezTo>
                  <a:cubicBezTo>
                    <a:pt x="2547" y="932"/>
                    <a:pt x="2445" y="936"/>
                    <a:pt x="2343" y="939"/>
                  </a:cubicBezTo>
                  <a:cubicBezTo>
                    <a:pt x="2319" y="939"/>
                    <a:pt x="2298" y="939"/>
                    <a:pt x="2273" y="939"/>
                  </a:cubicBezTo>
                  <a:cubicBezTo>
                    <a:pt x="1438" y="939"/>
                    <a:pt x="859" y="518"/>
                    <a:pt x="462" y="233"/>
                  </a:cubicBezTo>
                  <a:cubicBezTo>
                    <a:pt x="353" y="136"/>
                    <a:pt x="231" y="52"/>
                    <a:pt x="9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69" name="Google Shape;6636;p57"/>
            <p:cNvSpPr/>
            <p:nvPr/>
          </p:nvSpPr>
          <p:spPr>
            <a:xfrm>
              <a:off x="2054056" y="820637"/>
              <a:ext cx="74009" cy="60936"/>
            </a:xfrm>
            <a:custGeom>
              <a:avLst/>
              <a:gdLst/>
              <a:ahLst/>
              <a:cxnLst>
                <a:cxn ang="0">
                  <a:pos x="wd2" y="hd2"/>
                </a:cxn>
                <a:cxn ang="5400000">
                  <a:pos x="wd2" y="hd2"/>
                </a:cxn>
                <a:cxn ang="10800000">
                  <a:pos x="wd2" y="hd2"/>
                </a:cxn>
                <a:cxn ang="16200000">
                  <a:pos x="wd2" y="hd2"/>
                </a:cxn>
              </a:cxnLst>
              <a:rect l="0" t="0" r="r" b="b"/>
              <a:pathLst>
                <a:path w="21473" h="21600" fill="norm" stroke="1" extrusionOk="0">
                  <a:moveTo>
                    <a:pt x="17303" y="0"/>
                  </a:moveTo>
                  <a:cubicBezTo>
                    <a:pt x="16567" y="0"/>
                    <a:pt x="15712" y="67"/>
                    <a:pt x="15330" y="563"/>
                  </a:cubicBezTo>
                  <a:cubicBezTo>
                    <a:pt x="15164" y="799"/>
                    <a:pt x="15081" y="1083"/>
                    <a:pt x="15125" y="1386"/>
                  </a:cubicBezTo>
                  <a:cubicBezTo>
                    <a:pt x="15207" y="2787"/>
                    <a:pt x="14585" y="3090"/>
                    <a:pt x="14171" y="3306"/>
                  </a:cubicBezTo>
                  <a:cubicBezTo>
                    <a:pt x="13840" y="3475"/>
                    <a:pt x="13829" y="3509"/>
                    <a:pt x="13840" y="3711"/>
                  </a:cubicBezTo>
                  <a:cubicBezTo>
                    <a:pt x="13923" y="4351"/>
                    <a:pt x="13703" y="4707"/>
                    <a:pt x="13498" y="5025"/>
                  </a:cubicBezTo>
                  <a:cubicBezTo>
                    <a:pt x="13261" y="5328"/>
                    <a:pt x="13151" y="5766"/>
                    <a:pt x="13206" y="6204"/>
                  </a:cubicBezTo>
                  <a:cubicBezTo>
                    <a:pt x="13234" y="6440"/>
                    <a:pt x="13222" y="6680"/>
                    <a:pt x="13179" y="6916"/>
                  </a:cubicBezTo>
                  <a:cubicBezTo>
                    <a:pt x="13057" y="7455"/>
                    <a:pt x="12655" y="7537"/>
                    <a:pt x="12257" y="7657"/>
                  </a:cubicBezTo>
                  <a:cubicBezTo>
                    <a:pt x="11981" y="7705"/>
                    <a:pt x="11717" y="7792"/>
                    <a:pt x="11457" y="7907"/>
                  </a:cubicBezTo>
                  <a:cubicBezTo>
                    <a:pt x="11359" y="7960"/>
                    <a:pt x="11264" y="8009"/>
                    <a:pt x="11154" y="8076"/>
                  </a:cubicBezTo>
                  <a:cubicBezTo>
                    <a:pt x="10807" y="8283"/>
                    <a:pt x="10563" y="8365"/>
                    <a:pt x="10370" y="8365"/>
                  </a:cubicBezTo>
                  <a:cubicBezTo>
                    <a:pt x="10110" y="8365"/>
                    <a:pt x="9948" y="8211"/>
                    <a:pt x="9775" y="8009"/>
                  </a:cubicBezTo>
                  <a:cubicBezTo>
                    <a:pt x="9598" y="7768"/>
                    <a:pt x="9349" y="7633"/>
                    <a:pt x="9078" y="7633"/>
                  </a:cubicBezTo>
                  <a:cubicBezTo>
                    <a:pt x="9050" y="7633"/>
                    <a:pt x="9019" y="7633"/>
                    <a:pt x="8987" y="7638"/>
                  </a:cubicBezTo>
                  <a:cubicBezTo>
                    <a:pt x="8952" y="7638"/>
                    <a:pt x="8916" y="7633"/>
                    <a:pt x="8885" y="7633"/>
                  </a:cubicBezTo>
                  <a:cubicBezTo>
                    <a:pt x="8436" y="7633"/>
                    <a:pt x="7994" y="7835"/>
                    <a:pt x="7648" y="8211"/>
                  </a:cubicBezTo>
                  <a:cubicBezTo>
                    <a:pt x="7427" y="8432"/>
                    <a:pt x="7179" y="8601"/>
                    <a:pt x="6903" y="8716"/>
                  </a:cubicBezTo>
                  <a:cubicBezTo>
                    <a:pt x="6639" y="8822"/>
                    <a:pt x="6304" y="8846"/>
                    <a:pt x="5954" y="8846"/>
                  </a:cubicBezTo>
                  <a:cubicBezTo>
                    <a:pt x="5788" y="8846"/>
                    <a:pt x="5623" y="8841"/>
                    <a:pt x="5457" y="8836"/>
                  </a:cubicBezTo>
                  <a:cubicBezTo>
                    <a:pt x="5288" y="8827"/>
                    <a:pt x="5111" y="8822"/>
                    <a:pt x="4941" y="8822"/>
                  </a:cubicBezTo>
                  <a:cubicBezTo>
                    <a:pt x="4610" y="8822"/>
                    <a:pt x="4311" y="8851"/>
                    <a:pt x="4173" y="8986"/>
                  </a:cubicBezTo>
                  <a:cubicBezTo>
                    <a:pt x="4145" y="9005"/>
                    <a:pt x="4118" y="9019"/>
                    <a:pt x="4090" y="9053"/>
                  </a:cubicBezTo>
                  <a:lnTo>
                    <a:pt x="4051" y="9072"/>
                  </a:lnTo>
                  <a:lnTo>
                    <a:pt x="3996" y="9087"/>
                  </a:lnTo>
                  <a:lnTo>
                    <a:pt x="3952" y="9106"/>
                  </a:lnTo>
                  <a:lnTo>
                    <a:pt x="3913" y="9120"/>
                  </a:lnTo>
                  <a:lnTo>
                    <a:pt x="3803" y="9120"/>
                  </a:lnTo>
                  <a:cubicBezTo>
                    <a:pt x="3759" y="9120"/>
                    <a:pt x="3732" y="9120"/>
                    <a:pt x="3704" y="9106"/>
                  </a:cubicBezTo>
                  <a:lnTo>
                    <a:pt x="3665" y="9106"/>
                  </a:lnTo>
                  <a:cubicBezTo>
                    <a:pt x="3637" y="9106"/>
                    <a:pt x="3594" y="9087"/>
                    <a:pt x="3555" y="9072"/>
                  </a:cubicBezTo>
                  <a:lnTo>
                    <a:pt x="3539" y="9072"/>
                  </a:lnTo>
                  <a:cubicBezTo>
                    <a:pt x="3511" y="9053"/>
                    <a:pt x="3472" y="9039"/>
                    <a:pt x="3444" y="9019"/>
                  </a:cubicBezTo>
                  <a:lnTo>
                    <a:pt x="3417" y="9005"/>
                  </a:lnTo>
                  <a:cubicBezTo>
                    <a:pt x="3373" y="8971"/>
                    <a:pt x="3334" y="8952"/>
                    <a:pt x="3306" y="8918"/>
                  </a:cubicBezTo>
                  <a:lnTo>
                    <a:pt x="3279" y="8904"/>
                  </a:lnTo>
                  <a:lnTo>
                    <a:pt x="3180" y="8817"/>
                  </a:lnTo>
                  <a:lnTo>
                    <a:pt x="3153" y="8803"/>
                  </a:lnTo>
                  <a:lnTo>
                    <a:pt x="3058" y="8702"/>
                  </a:lnTo>
                  <a:lnTo>
                    <a:pt x="3042" y="8682"/>
                  </a:lnTo>
                  <a:lnTo>
                    <a:pt x="2948" y="8581"/>
                  </a:lnTo>
                  <a:lnTo>
                    <a:pt x="2920" y="8548"/>
                  </a:lnTo>
                  <a:lnTo>
                    <a:pt x="2822" y="8447"/>
                  </a:lnTo>
                  <a:cubicBezTo>
                    <a:pt x="2629" y="8264"/>
                    <a:pt x="2353" y="7960"/>
                    <a:pt x="2243" y="7960"/>
                  </a:cubicBezTo>
                  <a:cubicBezTo>
                    <a:pt x="2231" y="7965"/>
                    <a:pt x="2219" y="7970"/>
                    <a:pt x="2207" y="7970"/>
                  </a:cubicBezTo>
                  <a:cubicBezTo>
                    <a:pt x="2199" y="7970"/>
                    <a:pt x="2188" y="7965"/>
                    <a:pt x="2176" y="7960"/>
                  </a:cubicBezTo>
                  <a:lnTo>
                    <a:pt x="2105" y="7960"/>
                  </a:lnTo>
                  <a:lnTo>
                    <a:pt x="2077" y="7941"/>
                  </a:lnTo>
                  <a:lnTo>
                    <a:pt x="2050" y="7927"/>
                  </a:lnTo>
                  <a:lnTo>
                    <a:pt x="2022" y="7907"/>
                  </a:lnTo>
                  <a:lnTo>
                    <a:pt x="1983" y="7874"/>
                  </a:lnTo>
                  <a:lnTo>
                    <a:pt x="1955" y="7859"/>
                  </a:lnTo>
                  <a:lnTo>
                    <a:pt x="1900" y="7792"/>
                  </a:lnTo>
                  <a:lnTo>
                    <a:pt x="1872" y="7739"/>
                  </a:lnTo>
                  <a:lnTo>
                    <a:pt x="1845" y="7705"/>
                  </a:lnTo>
                  <a:lnTo>
                    <a:pt x="1817" y="7657"/>
                  </a:lnTo>
                  <a:lnTo>
                    <a:pt x="1790" y="7604"/>
                  </a:lnTo>
                  <a:lnTo>
                    <a:pt x="1762" y="7556"/>
                  </a:lnTo>
                  <a:lnTo>
                    <a:pt x="1735" y="7503"/>
                  </a:lnTo>
                  <a:lnTo>
                    <a:pt x="1679" y="7368"/>
                  </a:lnTo>
                  <a:lnTo>
                    <a:pt x="1664" y="7301"/>
                  </a:lnTo>
                  <a:lnTo>
                    <a:pt x="1636" y="7234"/>
                  </a:lnTo>
                  <a:lnTo>
                    <a:pt x="1608" y="7152"/>
                  </a:lnTo>
                  <a:lnTo>
                    <a:pt x="1581" y="7065"/>
                  </a:lnTo>
                  <a:lnTo>
                    <a:pt x="1553" y="6983"/>
                  </a:lnTo>
                  <a:lnTo>
                    <a:pt x="1526" y="6897"/>
                  </a:lnTo>
                  <a:lnTo>
                    <a:pt x="1514" y="6815"/>
                  </a:lnTo>
                  <a:lnTo>
                    <a:pt x="1459" y="6613"/>
                  </a:lnTo>
                  <a:lnTo>
                    <a:pt x="1431" y="6507"/>
                  </a:lnTo>
                  <a:lnTo>
                    <a:pt x="1415" y="6391"/>
                  </a:lnTo>
                  <a:lnTo>
                    <a:pt x="1388" y="6271"/>
                  </a:lnTo>
                  <a:lnTo>
                    <a:pt x="1404" y="6223"/>
                  </a:lnTo>
                  <a:cubicBezTo>
                    <a:pt x="1057" y="6257"/>
                    <a:pt x="379" y="7133"/>
                    <a:pt x="104" y="8110"/>
                  </a:cubicBezTo>
                  <a:cubicBezTo>
                    <a:pt x="37" y="8379"/>
                    <a:pt x="-117" y="9039"/>
                    <a:pt x="159" y="9342"/>
                  </a:cubicBezTo>
                  <a:cubicBezTo>
                    <a:pt x="809" y="10083"/>
                    <a:pt x="947" y="11074"/>
                    <a:pt x="1073" y="11868"/>
                  </a:cubicBezTo>
                  <a:cubicBezTo>
                    <a:pt x="1140" y="12340"/>
                    <a:pt x="1195" y="12778"/>
                    <a:pt x="1348" y="13048"/>
                  </a:cubicBezTo>
                  <a:cubicBezTo>
                    <a:pt x="1526" y="13317"/>
                    <a:pt x="1746" y="13534"/>
                    <a:pt x="2010" y="13702"/>
                  </a:cubicBezTo>
                  <a:cubicBezTo>
                    <a:pt x="2546" y="14126"/>
                    <a:pt x="3235" y="14645"/>
                    <a:pt x="3235" y="15858"/>
                  </a:cubicBezTo>
                  <a:cubicBezTo>
                    <a:pt x="3235" y="17023"/>
                    <a:pt x="3913" y="18707"/>
                    <a:pt x="4520" y="19097"/>
                  </a:cubicBezTo>
                  <a:cubicBezTo>
                    <a:pt x="4567" y="19136"/>
                    <a:pt x="4626" y="19160"/>
                    <a:pt x="4685" y="19160"/>
                  </a:cubicBezTo>
                  <a:cubicBezTo>
                    <a:pt x="4744" y="19160"/>
                    <a:pt x="4807" y="19136"/>
                    <a:pt x="4862" y="19097"/>
                  </a:cubicBezTo>
                  <a:cubicBezTo>
                    <a:pt x="5063" y="18914"/>
                    <a:pt x="5312" y="18809"/>
                    <a:pt x="5556" y="18809"/>
                  </a:cubicBezTo>
                  <a:cubicBezTo>
                    <a:pt x="5654" y="18809"/>
                    <a:pt x="5749" y="18828"/>
                    <a:pt x="5843" y="18861"/>
                  </a:cubicBezTo>
                  <a:cubicBezTo>
                    <a:pt x="6489" y="19064"/>
                    <a:pt x="6864" y="19973"/>
                    <a:pt x="6958" y="20243"/>
                  </a:cubicBezTo>
                  <a:cubicBezTo>
                    <a:pt x="6986" y="20267"/>
                    <a:pt x="7037" y="20276"/>
                    <a:pt x="7104" y="20276"/>
                  </a:cubicBezTo>
                  <a:cubicBezTo>
                    <a:pt x="7388" y="20276"/>
                    <a:pt x="7967" y="20079"/>
                    <a:pt x="8270" y="19954"/>
                  </a:cubicBezTo>
                  <a:cubicBezTo>
                    <a:pt x="8656" y="19805"/>
                    <a:pt x="9058" y="19704"/>
                    <a:pt x="9472" y="19651"/>
                  </a:cubicBezTo>
                  <a:cubicBezTo>
                    <a:pt x="9527" y="19651"/>
                    <a:pt x="9582" y="19651"/>
                    <a:pt x="9637" y="19670"/>
                  </a:cubicBezTo>
                  <a:lnTo>
                    <a:pt x="9676" y="19670"/>
                  </a:lnTo>
                  <a:cubicBezTo>
                    <a:pt x="10961" y="19988"/>
                    <a:pt x="12450" y="20479"/>
                    <a:pt x="12588" y="21470"/>
                  </a:cubicBezTo>
                  <a:cubicBezTo>
                    <a:pt x="12588" y="21537"/>
                    <a:pt x="12600" y="21537"/>
                    <a:pt x="12615" y="21557"/>
                  </a:cubicBezTo>
                  <a:cubicBezTo>
                    <a:pt x="12659" y="21586"/>
                    <a:pt x="12726" y="21600"/>
                    <a:pt x="12804" y="21600"/>
                  </a:cubicBezTo>
                  <a:cubicBezTo>
                    <a:pt x="13250" y="21600"/>
                    <a:pt x="14160" y="21167"/>
                    <a:pt x="14794" y="20864"/>
                  </a:cubicBezTo>
                  <a:cubicBezTo>
                    <a:pt x="14987" y="20782"/>
                    <a:pt x="15180" y="20695"/>
                    <a:pt x="15357" y="20613"/>
                  </a:cubicBezTo>
                  <a:cubicBezTo>
                    <a:pt x="15826" y="20392"/>
                    <a:pt x="15952" y="19112"/>
                    <a:pt x="16047" y="17986"/>
                  </a:cubicBezTo>
                  <a:cubicBezTo>
                    <a:pt x="16173" y="16672"/>
                    <a:pt x="16295" y="15305"/>
                    <a:pt x="16972" y="14799"/>
                  </a:cubicBezTo>
                  <a:cubicBezTo>
                    <a:pt x="18103" y="13957"/>
                    <a:pt x="18213" y="12287"/>
                    <a:pt x="18119" y="11060"/>
                  </a:cubicBezTo>
                  <a:cubicBezTo>
                    <a:pt x="18008" y="9794"/>
                    <a:pt x="19332" y="9356"/>
                    <a:pt x="20392" y="9005"/>
                  </a:cubicBezTo>
                  <a:cubicBezTo>
                    <a:pt x="20805" y="8870"/>
                    <a:pt x="21318" y="8702"/>
                    <a:pt x="21428" y="8567"/>
                  </a:cubicBezTo>
                  <a:cubicBezTo>
                    <a:pt x="21467" y="8514"/>
                    <a:pt x="21483" y="8447"/>
                    <a:pt x="21467" y="8379"/>
                  </a:cubicBezTo>
                  <a:cubicBezTo>
                    <a:pt x="21400" y="7994"/>
                    <a:pt x="20766" y="7354"/>
                    <a:pt x="20049" y="6950"/>
                  </a:cubicBezTo>
                  <a:cubicBezTo>
                    <a:pt x="19442" y="6613"/>
                    <a:pt x="19454" y="6002"/>
                    <a:pt x="19454" y="5564"/>
                  </a:cubicBezTo>
                  <a:cubicBezTo>
                    <a:pt x="19454" y="5212"/>
                    <a:pt x="19454" y="4976"/>
                    <a:pt x="19277" y="4808"/>
                  </a:cubicBezTo>
                  <a:cubicBezTo>
                    <a:pt x="18918" y="4404"/>
                    <a:pt x="17993" y="3124"/>
                    <a:pt x="18201" y="2363"/>
                  </a:cubicBezTo>
                  <a:cubicBezTo>
                    <a:pt x="18284" y="2079"/>
                    <a:pt x="18489" y="1911"/>
                    <a:pt x="18737" y="1911"/>
                  </a:cubicBezTo>
                  <a:lnTo>
                    <a:pt x="18765" y="1911"/>
                  </a:lnTo>
                  <a:cubicBezTo>
                    <a:pt x="18725" y="1790"/>
                    <a:pt x="18682" y="1656"/>
                    <a:pt x="18627" y="1540"/>
                  </a:cubicBezTo>
                  <a:cubicBezTo>
                    <a:pt x="18489" y="1170"/>
                    <a:pt x="18241" y="510"/>
                    <a:pt x="18627" y="125"/>
                  </a:cubicBezTo>
                  <a:lnTo>
                    <a:pt x="18615" y="125"/>
                  </a:lnTo>
                  <a:lnTo>
                    <a:pt x="18477" y="58"/>
                  </a:lnTo>
                  <a:lnTo>
                    <a:pt x="18450" y="58"/>
                  </a:lnTo>
                  <a:lnTo>
                    <a:pt x="18351" y="24"/>
                  </a:lnTo>
                  <a:lnTo>
                    <a:pt x="18324" y="24"/>
                  </a:lnTo>
                  <a:lnTo>
                    <a:pt x="18257" y="5"/>
                  </a:lnTo>
                  <a:lnTo>
                    <a:pt x="17788" y="5"/>
                  </a:lnTo>
                  <a:cubicBezTo>
                    <a:pt x="17634" y="5"/>
                    <a:pt x="17473" y="0"/>
                    <a:pt x="1730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70" name="Google Shape;6637;p57"/>
            <p:cNvSpPr/>
            <p:nvPr/>
          </p:nvSpPr>
          <p:spPr>
            <a:xfrm>
              <a:off x="2030747" y="897296"/>
              <a:ext cx="73062" cy="194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13" y="0"/>
                  </a:moveTo>
                  <a:cubicBezTo>
                    <a:pt x="2260" y="0"/>
                    <a:pt x="2019" y="75"/>
                    <a:pt x="1798" y="241"/>
                  </a:cubicBezTo>
                  <a:cubicBezTo>
                    <a:pt x="1433" y="558"/>
                    <a:pt x="1180" y="1086"/>
                    <a:pt x="1068" y="1885"/>
                  </a:cubicBezTo>
                  <a:cubicBezTo>
                    <a:pt x="662" y="4525"/>
                    <a:pt x="225" y="4782"/>
                    <a:pt x="0" y="4887"/>
                  </a:cubicBezTo>
                  <a:cubicBezTo>
                    <a:pt x="16" y="5264"/>
                    <a:pt x="28" y="5687"/>
                    <a:pt x="56" y="6049"/>
                  </a:cubicBezTo>
                  <a:cubicBezTo>
                    <a:pt x="100" y="6697"/>
                    <a:pt x="177" y="6969"/>
                    <a:pt x="385" y="6969"/>
                  </a:cubicBezTo>
                  <a:cubicBezTo>
                    <a:pt x="502" y="6969"/>
                    <a:pt x="658" y="6893"/>
                    <a:pt x="871" y="6742"/>
                  </a:cubicBezTo>
                  <a:cubicBezTo>
                    <a:pt x="1056" y="6637"/>
                    <a:pt x="1236" y="6531"/>
                    <a:pt x="1421" y="6531"/>
                  </a:cubicBezTo>
                  <a:cubicBezTo>
                    <a:pt x="1883" y="6531"/>
                    <a:pt x="2023" y="7949"/>
                    <a:pt x="2123" y="9005"/>
                  </a:cubicBezTo>
                  <a:cubicBezTo>
                    <a:pt x="2248" y="10227"/>
                    <a:pt x="2332" y="11011"/>
                    <a:pt x="2629" y="11117"/>
                  </a:cubicBezTo>
                  <a:cubicBezTo>
                    <a:pt x="2826" y="11283"/>
                    <a:pt x="3091" y="11494"/>
                    <a:pt x="3428" y="11750"/>
                  </a:cubicBezTo>
                  <a:cubicBezTo>
                    <a:pt x="3974" y="12203"/>
                    <a:pt x="5226" y="13198"/>
                    <a:pt x="5873" y="13198"/>
                  </a:cubicBezTo>
                  <a:cubicBezTo>
                    <a:pt x="6061" y="13198"/>
                    <a:pt x="6198" y="13123"/>
                    <a:pt x="6254" y="12912"/>
                  </a:cubicBezTo>
                  <a:cubicBezTo>
                    <a:pt x="6338" y="12233"/>
                    <a:pt x="6519" y="11750"/>
                    <a:pt x="6716" y="11645"/>
                  </a:cubicBezTo>
                  <a:cubicBezTo>
                    <a:pt x="6832" y="11554"/>
                    <a:pt x="6973" y="11494"/>
                    <a:pt x="7125" y="11494"/>
                  </a:cubicBezTo>
                  <a:cubicBezTo>
                    <a:pt x="8113" y="11494"/>
                    <a:pt x="9811" y="13455"/>
                    <a:pt x="10806" y="16502"/>
                  </a:cubicBezTo>
                  <a:cubicBezTo>
                    <a:pt x="11653" y="19066"/>
                    <a:pt x="13435" y="20001"/>
                    <a:pt x="14800" y="20001"/>
                  </a:cubicBezTo>
                  <a:cubicBezTo>
                    <a:pt x="15294" y="20001"/>
                    <a:pt x="15727" y="19880"/>
                    <a:pt x="16048" y="19669"/>
                  </a:cubicBezTo>
                  <a:cubicBezTo>
                    <a:pt x="16161" y="19609"/>
                    <a:pt x="16277" y="19579"/>
                    <a:pt x="16394" y="19579"/>
                  </a:cubicBezTo>
                  <a:cubicBezTo>
                    <a:pt x="16855" y="19579"/>
                    <a:pt x="17317" y="20031"/>
                    <a:pt x="17722" y="20408"/>
                  </a:cubicBezTo>
                  <a:cubicBezTo>
                    <a:pt x="18064" y="20785"/>
                    <a:pt x="18328" y="21057"/>
                    <a:pt x="18517" y="21057"/>
                  </a:cubicBezTo>
                  <a:cubicBezTo>
                    <a:pt x="18646" y="21057"/>
                    <a:pt x="18738" y="20921"/>
                    <a:pt x="18790" y="20620"/>
                  </a:cubicBezTo>
                  <a:cubicBezTo>
                    <a:pt x="18886" y="19986"/>
                    <a:pt x="19071" y="19624"/>
                    <a:pt x="19268" y="19624"/>
                  </a:cubicBezTo>
                  <a:cubicBezTo>
                    <a:pt x="19493" y="19669"/>
                    <a:pt x="19729" y="19986"/>
                    <a:pt x="19926" y="20514"/>
                  </a:cubicBezTo>
                  <a:cubicBezTo>
                    <a:pt x="20191" y="21057"/>
                    <a:pt x="20460" y="21600"/>
                    <a:pt x="20761" y="21600"/>
                  </a:cubicBezTo>
                  <a:cubicBezTo>
                    <a:pt x="20966" y="21600"/>
                    <a:pt x="21191" y="21344"/>
                    <a:pt x="21443" y="20620"/>
                  </a:cubicBezTo>
                  <a:cubicBezTo>
                    <a:pt x="21500" y="20469"/>
                    <a:pt x="21556" y="20303"/>
                    <a:pt x="21600" y="20152"/>
                  </a:cubicBezTo>
                  <a:cubicBezTo>
                    <a:pt x="21319" y="19775"/>
                    <a:pt x="21022" y="19564"/>
                    <a:pt x="20741" y="19413"/>
                  </a:cubicBezTo>
                  <a:cubicBezTo>
                    <a:pt x="19970" y="18930"/>
                    <a:pt x="19183" y="18463"/>
                    <a:pt x="19139" y="16351"/>
                  </a:cubicBezTo>
                  <a:cubicBezTo>
                    <a:pt x="19131" y="15868"/>
                    <a:pt x="18589" y="15808"/>
                    <a:pt x="18132" y="15808"/>
                  </a:cubicBezTo>
                  <a:cubicBezTo>
                    <a:pt x="17975" y="15808"/>
                    <a:pt x="17835" y="15823"/>
                    <a:pt x="17722" y="15823"/>
                  </a:cubicBezTo>
                  <a:cubicBezTo>
                    <a:pt x="17502" y="15853"/>
                    <a:pt x="17277" y="15868"/>
                    <a:pt x="17052" y="15868"/>
                  </a:cubicBezTo>
                  <a:cubicBezTo>
                    <a:pt x="16478" y="15868"/>
                    <a:pt x="15904" y="15702"/>
                    <a:pt x="15470" y="15023"/>
                  </a:cubicBezTo>
                  <a:cubicBezTo>
                    <a:pt x="15346" y="14812"/>
                    <a:pt x="14965" y="14239"/>
                    <a:pt x="14981" y="12972"/>
                  </a:cubicBezTo>
                  <a:cubicBezTo>
                    <a:pt x="14993" y="11434"/>
                    <a:pt x="15527" y="10649"/>
                    <a:pt x="16498" y="9382"/>
                  </a:cubicBezTo>
                  <a:cubicBezTo>
                    <a:pt x="16879" y="8960"/>
                    <a:pt x="17245" y="8372"/>
                    <a:pt x="17594" y="7693"/>
                  </a:cubicBezTo>
                  <a:cubicBezTo>
                    <a:pt x="17546" y="7678"/>
                    <a:pt x="17486" y="7663"/>
                    <a:pt x="17421" y="7663"/>
                  </a:cubicBezTo>
                  <a:cubicBezTo>
                    <a:pt x="17016" y="7663"/>
                    <a:pt x="16289" y="7979"/>
                    <a:pt x="15262" y="9171"/>
                  </a:cubicBezTo>
                  <a:cubicBezTo>
                    <a:pt x="14937" y="9548"/>
                    <a:pt x="14607" y="9714"/>
                    <a:pt x="14282" y="9714"/>
                  </a:cubicBezTo>
                  <a:cubicBezTo>
                    <a:pt x="13363" y="9714"/>
                    <a:pt x="12484" y="8432"/>
                    <a:pt x="11777" y="7421"/>
                  </a:cubicBezTo>
                  <a:cubicBezTo>
                    <a:pt x="11496" y="6954"/>
                    <a:pt x="11215" y="6637"/>
                    <a:pt x="10906" y="6365"/>
                  </a:cubicBezTo>
                  <a:cubicBezTo>
                    <a:pt x="10890" y="7165"/>
                    <a:pt x="10766" y="7798"/>
                    <a:pt x="10581" y="8055"/>
                  </a:cubicBezTo>
                  <a:cubicBezTo>
                    <a:pt x="10441" y="8311"/>
                    <a:pt x="10252" y="8417"/>
                    <a:pt x="10027" y="8417"/>
                  </a:cubicBezTo>
                  <a:cubicBezTo>
                    <a:pt x="8791" y="8417"/>
                    <a:pt x="6507" y="5038"/>
                    <a:pt x="5816" y="3198"/>
                  </a:cubicBezTo>
                  <a:cubicBezTo>
                    <a:pt x="5315" y="1840"/>
                    <a:pt x="3769" y="0"/>
                    <a:pt x="2513"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71" name="Google Shape;6638;p57"/>
            <p:cNvSpPr/>
            <p:nvPr/>
          </p:nvSpPr>
          <p:spPr>
            <a:xfrm>
              <a:off x="2041294" y="868611"/>
              <a:ext cx="12701" cy="12701"/>
            </a:xfrm>
            <a:custGeom>
              <a:avLst/>
              <a:gdLst/>
              <a:ahLst/>
              <a:cxnLst>
                <a:cxn ang="0">
                  <a:pos x="wd2" y="hd2"/>
                </a:cxn>
                <a:cxn ang="5400000">
                  <a:pos x="wd2" y="hd2"/>
                </a:cxn>
                <a:cxn ang="10800000">
                  <a:pos x="wd2" y="hd2"/>
                </a:cxn>
                <a:cxn ang="16200000">
                  <a:pos x="wd2" y="hd2"/>
                </a:cxn>
              </a:cxnLst>
              <a:rect l="0" t="0" r="r" b="b"/>
              <a:pathLst>
                <a:path w="20409" h="21600" fill="norm" stroke="1" extrusionOk="0">
                  <a:moveTo>
                    <a:pt x="16111" y="0"/>
                  </a:moveTo>
                  <a:cubicBezTo>
                    <a:pt x="15670" y="0"/>
                    <a:pt x="15119" y="129"/>
                    <a:pt x="14678" y="257"/>
                  </a:cubicBezTo>
                  <a:cubicBezTo>
                    <a:pt x="10380" y="257"/>
                    <a:pt x="6523" y="1543"/>
                    <a:pt x="2666" y="4243"/>
                  </a:cubicBezTo>
                  <a:cubicBezTo>
                    <a:pt x="21" y="6557"/>
                    <a:pt x="-1191" y="8743"/>
                    <a:pt x="1564" y="13757"/>
                  </a:cubicBezTo>
                  <a:cubicBezTo>
                    <a:pt x="3658" y="16971"/>
                    <a:pt x="6633" y="21600"/>
                    <a:pt x="9719" y="21600"/>
                  </a:cubicBezTo>
                  <a:cubicBezTo>
                    <a:pt x="10050" y="21600"/>
                    <a:pt x="10380" y="21471"/>
                    <a:pt x="10821" y="21343"/>
                  </a:cubicBezTo>
                  <a:cubicBezTo>
                    <a:pt x="15450" y="20057"/>
                    <a:pt x="20409" y="9643"/>
                    <a:pt x="20409" y="1543"/>
                  </a:cubicBezTo>
                  <a:cubicBezTo>
                    <a:pt x="18976" y="514"/>
                    <a:pt x="17544" y="0"/>
                    <a:pt x="1611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72" name="Google Shape;6639;p57"/>
            <p:cNvSpPr/>
            <p:nvPr/>
          </p:nvSpPr>
          <p:spPr>
            <a:xfrm>
              <a:off x="2136313" y="910742"/>
              <a:ext cx="29233"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55" y="0"/>
                  </a:moveTo>
                  <a:cubicBezTo>
                    <a:pt x="18701" y="0"/>
                    <a:pt x="17457" y="2757"/>
                    <a:pt x="16162" y="5745"/>
                  </a:cubicBezTo>
                  <a:cubicBezTo>
                    <a:pt x="14868" y="8579"/>
                    <a:pt x="13564" y="11489"/>
                    <a:pt x="12129" y="11489"/>
                  </a:cubicBezTo>
                  <a:cubicBezTo>
                    <a:pt x="11256" y="11489"/>
                    <a:pt x="10344" y="10417"/>
                    <a:pt x="9350" y="7583"/>
                  </a:cubicBezTo>
                  <a:cubicBezTo>
                    <a:pt x="8106" y="4213"/>
                    <a:pt x="6742" y="2911"/>
                    <a:pt x="5448" y="2911"/>
                  </a:cubicBezTo>
                  <a:cubicBezTo>
                    <a:pt x="2769" y="2911"/>
                    <a:pt x="381" y="8426"/>
                    <a:pt x="0" y="12409"/>
                  </a:cubicBezTo>
                  <a:cubicBezTo>
                    <a:pt x="672" y="19379"/>
                    <a:pt x="5066" y="20451"/>
                    <a:pt x="8297" y="21523"/>
                  </a:cubicBezTo>
                  <a:cubicBezTo>
                    <a:pt x="8397" y="21600"/>
                    <a:pt x="8508" y="21600"/>
                    <a:pt x="8608" y="21600"/>
                  </a:cubicBezTo>
                  <a:cubicBezTo>
                    <a:pt x="10956" y="21600"/>
                    <a:pt x="13193" y="16009"/>
                    <a:pt x="15179" y="11106"/>
                  </a:cubicBezTo>
                  <a:cubicBezTo>
                    <a:pt x="16684" y="7047"/>
                    <a:pt x="18129" y="3600"/>
                    <a:pt x="19423" y="3064"/>
                  </a:cubicBezTo>
                  <a:cubicBezTo>
                    <a:pt x="20165" y="2528"/>
                    <a:pt x="20898" y="1991"/>
                    <a:pt x="21600" y="1149"/>
                  </a:cubicBezTo>
                  <a:lnTo>
                    <a:pt x="21179" y="613"/>
                  </a:lnTo>
                  <a:cubicBezTo>
                    <a:pt x="20797" y="153"/>
                    <a:pt x="20426" y="0"/>
                    <a:pt x="2005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73" name="Google Shape;6640;p57"/>
            <p:cNvSpPr/>
            <p:nvPr/>
          </p:nvSpPr>
          <p:spPr>
            <a:xfrm>
              <a:off x="1973573" y="855916"/>
              <a:ext cx="12701" cy="12701"/>
            </a:xfrm>
            <a:custGeom>
              <a:avLst/>
              <a:gdLst/>
              <a:ahLst/>
              <a:cxnLst>
                <a:cxn ang="0">
                  <a:pos x="wd2" y="hd2"/>
                </a:cxn>
                <a:cxn ang="5400000">
                  <a:pos x="wd2" y="hd2"/>
                </a:cxn>
                <a:cxn ang="10800000">
                  <a:pos x="wd2" y="hd2"/>
                </a:cxn>
                <a:cxn ang="16200000">
                  <a:pos x="wd2" y="hd2"/>
                </a:cxn>
              </a:cxnLst>
              <a:rect l="0" t="0" r="r" b="b"/>
              <a:pathLst>
                <a:path w="20883" h="21600" fill="norm" stroke="1" extrusionOk="0">
                  <a:moveTo>
                    <a:pt x="2749" y="0"/>
                  </a:moveTo>
                  <a:cubicBezTo>
                    <a:pt x="1440" y="880"/>
                    <a:pt x="524" y="1680"/>
                    <a:pt x="0" y="2800"/>
                  </a:cubicBezTo>
                  <a:cubicBezTo>
                    <a:pt x="1833" y="8960"/>
                    <a:pt x="6415" y="14560"/>
                    <a:pt x="13745" y="19360"/>
                  </a:cubicBezTo>
                  <a:cubicBezTo>
                    <a:pt x="15578" y="20480"/>
                    <a:pt x="17411" y="21280"/>
                    <a:pt x="19767" y="21600"/>
                  </a:cubicBezTo>
                  <a:cubicBezTo>
                    <a:pt x="21600" y="20720"/>
                    <a:pt x="21600" y="16240"/>
                    <a:pt x="16495" y="9840"/>
                  </a:cubicBezTo>
                  <a:cubicBezTo>
                    <a:pt x="11520" y="3360"/>
                    <a:pt x="4582" y="0"/>
                    <a:pt x="274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74" name="Google Shape;6641;p57"/>
            <p:cNvSpPr/>
            <p:nvPr/>
          </p:nvSpPr>
          <p:spPr>
            <a:xfrm>
              <a:off x="2127906" y="841424"/>
              <a:ext cx="46398" cy="53470"/>
            </a:xfrm>
            <a:custGeom>
              <a:avLst/>
              <a:gdLst/>
              <a:ahLst/>
              <a:cxnLst>
                <a:cxn ang="0">
                  <a:pos x="wd2" y="hd2"/>
                </a:cxn>
                <a:cxn ang="5400000">
                  <a:pos x="wd2" y="hd2"/>
                </a:cxn>
                <a:cxn ang="10800000">
                  <a:pos x="wd2" y="hd2"/>
                </a:cxn>
                <a:cxn ang="16200000">
                  <a:pos x="wd2" y="hd2"/>
                </a:cxn>
              </a:cxnLst>
              <a:rect l="0" t="0" r="r" b="b"/>
              <a:pathLst>
                <a:path w="21425" h="21600" fill="norm" stroke="1" extrusionOk="0">
                  <a:moveTo>
                    <a:pt x="21425" y="0"/>
                  </a:moveTo>
                  <a:cubicBezTo>
                    <a:pt x="20610" y="384"/>
                    <a:pt x="19820" y="806"/>
                    <a:pt x="19074" y="1267"/>
                  </a:cubicBezTo>
                  <a:lnTo>
                    <a:pt x="18390" y="1651"/>
                  </a:lnTo>
                  <a:cubicBezTo>
                    <a:pt x="17826" y="1975"/>
                    <a:pt x="17011" y="2101"/>
                    <a:pt x="16096" y="2101"/>
                  </a:cubicBezTo>
                  <a:cubicBezTo>
                    <a:pt x="13550" y="2101"/>
                    <a:pt x="10239" y="1135"/>
                    <a:pt x="9418" y="883"/>
                  </a:cubicBezTo>
                  <a:cubicBezTo>
                    <a:pt x="9105" y="795"/>
                    <a:pt x="8854" y="751"/>
                    <a:pt x="8641" y="751"/>
                  </a:cubicBezTo>
                  <a:cubicBezTo>
                    <a:pt x="8083" y="751"/>
                    <a:pt x="7788" y="1026"/>
                    <a:pt x="7374" y="1404"/>
                  </a:cubicBezTo>
                  <a:cubicBezTo>
                    <a:pt x="6935" y="1805"/>
                    <a:pt x="6408" y="2287"/>
                    <a:pt x="5443" y="2419"/>
                  </a:cubicBezTo>
                  <a:cubicBezTo>
                    <a:pt x="4584" y="2534"/>
                    <a:pt x="4277" y="3861"/>
                    <a:pt x="4057" y="4898"/>
                  </a:cubicBezTo>
                  <a:cubicBezTo>
                    <a:pt x="3838" y="5820"/>
                    <a:pt x="3687" y="6549"/>
                    <a:pt x="3161" y="6818"/>
                  </a:cubicBezTo>
                  <a:cubicBezTo>
                    <a:pt x="2872" y="6950"/>
                    <a:pt x="2634" y="7717"/>
                    <a:pt x="2389" y="8469"/>
                  </a:cubicBezTo>
                  <a:cubicBezTo>
                    <a:pt x="2063" y="9560"/>
                    <a:pt x="1581" y="11041"/>
                    <a:pt x="590" y="12462"/>
                  </a:cubicBezTo>
                  <a:cubicBezTo>
                    <a:pt x="195" y="12983"/>
                    <a:pt x="-175" y="13729"/>
                    <a:pt x="88" y="14190"/>
                  </a:cubicBezTo>
                  <a:cubicBezTo>
                    <a:pt x="458" y="14804"/>
                    <a:pt x="1907" y="14903"/>
                    <a:pt x="2389" y="14919"/>
                  </a:cubicBezTo>
                  <a:cubicBezTo>
                    <a:pt x="2853" y="14919"/>
                    <a:pt x="3267" y="15133"/>
                    <a:pt x="3556" y="15457"/>
                  </a:cubicBezTo>
                  <a:cubicBezTo>
                    <a:pt x="4233" y="16263"/>
                    <a:pt x="3995" y="17744"/>
                    <a:pt x="3775" y="18550"/>
                  </a:cubicBezTo>
                  <a:cubicBezTo>
                    <a:pt x="3179" y="20794"/>
                    <a:pt x="3399" y="21523"/>
                    <a:pt x="3512" y="21600"/>
                  </a:cubicBezTo>
                  <a:cubicBezTo>
                    <a:pt x="3556" y="21600"/>
                    <a:pt x="3600" y="21600"/>
                    <a:pt x="3643" y="21584"/>
                  </a:cubicBezTo>
                  <a:cubicBezTo>
                    <a:pt x="4628" y="21254"/>
                    <a:pt x="5311" y="20432"/>
                    <a:pt x="5418" y="19817"/>
                  </a:cubicBezTo>
                  <a:cubicBezTo>
                    <a:pt x="5487" y="19625"/>
                    <a:pt x="5418" y="19411"/>
                    <a:pt x="5267" y="19280"/>
                  </a:cubicBezTo>
                  <a:cubicBezTo>
                    <a:pt x="4082" y="18474"/>
                    <a:pt x="4321" y="14305"/>
                    <a:pt x="4716" y="13367"/>
                  </a:cubicBezTo>
                  <a:cubicBezTo>
                    <a:pt x="4872" y="12999"/>
                    <a:pt x="5286" y="12731"/>
                    <a:pt x="5750" y="12692"/>
                  </a:cubicBezTo>
                  <a:cubicBezTo>
                    <a:pt x="5819" y="12687"/>
                    <a:pt x="5882" y="12687"/>
                    <a:pt x="5951" y="12687"/>
                  </a:cubicBezTo>
                  <a:cubicBezTo>
                    <a:pt x="6622" y="12687"/>
                    <a:pt x="7261" y="12950"/>
                    <a:pt x="7662" y="13422"/>
                  </a:cubicBezTo>
                  <a:cubicBezTo>
                    <a:pt x="8014" y="13866"/>
                    <a:pt x="8014" y="14459"/>
                    <a:pt x="7681" y="14919"/>
                  </a:cubicBezTo>
                  <a:cubicBezTo>
                    <a:pt x="7399" y="15418"/>
                    <a:pt x="7550" y="15556"/>
                    <a:pt x="8189" y="15956"/>
                  </a:cubicBezTo>
                  <a:cubicBezTo>
                    <a:pt x="8735" y="16301"/>
                    <a:pt x="9462" y="16784"/>
                    <a:pt x="9462" y="17760"/>
                  </a:cubicBezTo>
                  <a:cubicBezTo>
                    <a:pt x="9462" y="18205"/>
                    <a:pt x="9569" y="18320"/>
                    <a:pt x="9637" y="18358"/>
                  </a:cubicBezTo>
                  <a:cubicBezTo>
                    <a:pt x="9681" y="18386"/>
                    <a:pt x="9744" y="18397"/>
                    <a:pt x="9819" y="18397"/>
                  </a:cubicBezTo>
                  <a:cubicBezTo>
                    <a:pt x="10133" y="18397"/>
                    <a:pt x="10691" y="18205"/>
                    <a:pt x="11149" y="18051"/>
                  </a:cubicBezTo>
                  <a:cubicBezTo>
                    <a:pt x="11456" y="17952"/>
                    <a:pt x="11763" y="17859"/>
                    <a:pt x="12070" y="17782"/>
                  </a:cubicBezTo>
                  <a:cubicBezTo>
                    <a:pt x="12553" y="17645"/>
                    <a:pt x="12841" y="17475"/>
                    <a:pt x="12885" y="17300"/>
                  </a:cubicBezTo>
                  <a:cubicBezTo>
                    <a:pt x="12948" y="17108"/>
                    <a:pt x="12841" y="16784"/>
                    <a:pt x="12095" y="16055"/>
                  </a:cubicBezTo>
                  <a:cubicBezTo>
                    <a:pt x="11412" y="15418"/>
                    <a:pt x="11613" y="14650"/>
                    <a:pt x="11763" y="14036"/>
                  </a:cubicBezTo>
                  <a:cubicBezTo>
                    <a:pt x="11939" y="13345"/>
                    <a:pt x="12008" y="12961"/>
                    <a:pt x="11456" y="12654"/>
                  </a:cubicBezTo>
                  <a:cubicBezTo>
                    <a:pt x="10446" y="12062"/>
                    <a:pt x="9305" y="11080"/>
                    <a:pt x="9506" y="10273"/>
                  </a:cubicBezTo>
                  <a:cubicBezTo>
                    <a:pt x="9550" y="10043"/>
                    <a:pt x="9744" y="9659"/>
                    <a:pt x="10471" y="9522"/>
                  </a:cubicBezTo>
                  <a:cubicBezTo>
                    <a:pt x="12026" y="9215"/>
                    <a:pt x="15450" y="7279"/>
                    <a:pt x="15362" y="6741"/>
                  </a:cubicBezTo>
                  <a:cubicBezTo>
                    <a:pt x="15299" y="6686"/>
                    <a:pt x="15017" y="6626"/>
                    <a:pt x="14541" y="6626"/>
                  </a:cubicBezTo>
                  <a:cubicBezTo>
                    <a:pt x="14045" y="6626"/>
                    <a:pt x="13343" y="6686"/>
                    <a:pt x="12446" y="6873"/>
                  </a:cubicBezTo>
                  <a:cubicBezTo>
                    <a:pt x="10710" y="7240"/>
                    <a:pt x="9305" y="7893"/>
                    <a:pt x="9130" y="8447"/>
                  </a:cubicBezTo>
                  <a:cubicBezTo>
                    <a:pt x="8954" y="9012"/>
                    <a:pt x="8421" y="9325"/>
                    <a:pt x="7706" y="9325"/>
                  </a:cubicBezTo>
                  <a:cubicBezTo>
                    <a:pt x="7543" y="9325"/>
                    <a:pt x="7374" y="9308"/>
                    <a:pt x="7198" y="9275"/>
                  </a:cubicBezTo>
                  <a:cubicBezTo>
                    <a:pt x="5681" y="8984"/>
                    <a:pt x="3687" y="7432"/>
                    <a:pt x="4082" y="5375"/>
                  </a:cubicBezTo>
                  <a:cubicBezTo>
                    <a:pt x="4214" y="4629"/>
                    <a:pt x="4828" y="3993"/>
                    <a:pt x="5901" y="3478"/>
                  </a:cubicBezTo>
                  <a:cubicBezTo>
                    <a:pt x="7499" y="2737"/>
                    <a:pt x="10039" y="2380"/>
                    <a:pt x="12258" y="2380"/>
                  </a:cubicBezTo>
                  <a:cubicBezTo>
                    <a:pt x="13794" y="2380"/>
                    <a:pt x="15174" y="2551"/>
                    <a:pt x="16001" y="2880"/>
                  </a:cubicBezTo>
                  <a:cubicBezTo>
                    <a:pt x="16315" y="3006"/>
                    <a:pt x="16641" y="3061"/>
                    <a:pt x="16961" y="3061"/>
                  </a:cubicBezTo>
                  <a:cubicBezTo>
                    <a:pt x="18842" y="3061"/>
                    <a:pt x="20710" y="1130"/>
                    <a:pt x="2142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75" name="Google Shape;6642;p57"/>
            <p:cNvSpPr/>
            <p:nvPr/>
          </p:nvSpPr>
          <p:spPr>
            <a:xfrm>
              <a:off x="2180620" y="871951"/>
              <a:ext cx="12701" cy="12701"/>
            </a:xfrm>
            <a:custGeom>
              <a:avLst/>
              <a:gdLst/>
              <a:ahLst/>
              <a:cxnLst>
                <a:cxn ang="0">
                  <a:pos x="wd2" y="hd2"/>
                </a:cxn>
                <a:cxn ang="5400000">
                  <a:pos x="wd2" y="hd2"/>
                </a:cxn>
                <a:cxn ang="10800000">
                  <a:pos x="wd2" y="hd2"/>
                </a:cxn>
                <a:cxn ang="16200000">
                  <a:pos x="wd2" y="hd2"/>
                </a:cxn>
              </a:cxnLst>
              <a:rect l="0" t="0" r="r" b="b"/>
              <a:pathLst>
                <a:path w="21046" h="21600" fill="norm" stroke="1" extrusionOk="0">
                  <a:moveTo>
                    <a:pt x="3784" y="0"/>
                  </a:moveTo>
                  <a:cubicBezTo>
                    <a:pt x="2405" y="0"/>
                    <a:pt x="1256" y="365"/>
                    <a:pt x="528" y="1168"/>
                  </a:cubicBezTo>
                  <a:cubicBezTo>
                    <a:pt x="107" y="1678"/>
                    <a:pt x="-161" y="1897"/>
                    <a:pt x="107" y="4232"/>
                  </a:cubicBezTo>
                  <a:cubicBezTo>
                    <a:pt x="1333" y="13135"/>
                    <a:pt x="7345" y="20068"/>
                    <a:pt x="12439" y="21308"/>
                  </a:cubicBezTo>
                  <a:cubicBezTo>
                    <a:pt x="13013" y="21454"/>
                    <a:pt x="13741" y="21600"/>
                    <a:pt x="14545" y="21600"/>
                  </a:cubicBezTo>
                  <a:cubicBezTo>
                    <a:pt x="16728" y="21600"/>
                    <a:pt x="19524" y="20578"/>
                    <a:pt x="20903" y="15981"/>
                  </a:cubicBezTo>
                  <a:cubicBezTo>
                    <a:pt x="21018" y="15470"/>
                    <a:pt x="21439" y="14157"/>
                    <a:pt x="19945" y="11092"/>
                  </a:cubicBezTo>
                  <a:cubicBezTo>
                    <a:pt x="16422" y="4524"/>
                    <a:pt x="8609" y="0"/>
                    <a:pt x="378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478" name="Google Shape;6643;p57"/>
            <p:cNvGrpSpPr/>
            <p:nvPr/>
          </p:nvGrpSpPr>
          <p:grpSpPr>
            <a:xfrm>
              <a:off x="1961343" y="840455"/>
              <a:ext cx="12701" cy="2700"/>
              <a:chOff x="0" y="0"/>
              <a:chExt cx="12700" cy="2699"/>
            </a:xfrm>
          </p:grpSpPr>
          <p:sp>
            <p:nvSpPr>
              <p:cNvPr id="4476" name="Линия"/>
              <p:cNvSpPr/>
              <p:nvPr/>
            </p:nvSpPr>
            <p:spPr>
              <a:xfrm flipH="1" flipV="1">
                <a:off x="-1" y="0"/>
                <a:ext cx="12702" cy="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77" name="Линия"/>
              <p:cNvSpPr/>
              <p:nvPr/>
            </p:nvSpPr>
            <p:spPr>
              <a:xfrm>
                <a:off x="-1" y="0"/>
                <a:ext cx="12702" cy="270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479" name="Google Shape;6644;p57"/>
            <p:cNvSpPr/>
            <p:nvPr/>
          </p:nvSpPr>
          <p:spPr>
            <a:xfrm>
              <a:off x="1963481" y="838448"/>
              <a:ext cx="12701" cy="12701"/>
            </a:xfrm>
            <a:custGeom>
              <a:avLst/>
              <a:gdLst/>
              <a:ahLst/>
              <a:cxnLst>
                <a:cxn ang="0">
                  <a:pos x="wd2" y="hd2"/>
                </a:cxn>
                <a:cxn ang="5400000">
                  <a:pos x="wd2" y="hd2"/>
                </a:cxn>
                <a:cxn ang="10800000">
                  <a:pos x="wd2" y="hd2"/>
                </a:cxn>
                <a:cxn ang="16200000">
                  <a:pos x="wd2" y="hd2"/>
                </a:cxn>
              </a:cxnLst>
              <a:rect l="0" t="0" r="r" b="b"/>
              <a:pathLst>
                <a:path w="19519" h="21600" fill="norm" stroke="1" extrusionOk="0">
                  <a:moveTo>
                    <a:pt x="34" y="0"/>
                  </a:moveTo>
                  <a:cubicBezTo>
                    <a:pt x="-500" y="5891"/>
                    <a:pt x="5377" y="18458"/>
                    <a:pt x="12323" y="21207"/>
                  </a:cubicBezTo>
                  <a:cubicBezTo>
                    <a:pt x="12704" y="21376"/>
                    <a:pt x="13162" y="21600"/>
                    <a:pt x="13849" y="21600"/>
                  </a:cubicBezTo>
                  <a:cubicBezTo>
                    <a:pt x="14765" y="21600"/>
                    <a:pt x="15986" y="21263"/>
                    <a:pt x="17665" y="20029"/>
                  </a:cubicBezTo>
                  <a:cubicBezTo>
                    <a:pt x="18429" y="19468"/>
                    <a:pt x="21100" y="17504"/>
                    <a:pt x="18200" y="12567"/>
                  </a:cubicBezTo>
                  <a:cubicBezTo>
                    <a:pt x="14154" y="7069"/>
                    <a:pt x="7743" y="2581"/>
                    <a:pt x="3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80" name="Google Shape;6645;p57"/>
            <p:cNvSpPr/>
            <p:nvPr/>
          </p:nvSpPr>
          <p:spPr>
            <a:xfrm>
              <a:off x="2163349" y="918794"/>
              <a:ext cx="12701" cy="12701"/>
            </a:xfrm>
            <a:custGeom>
              <a:avLst/>
              <a:gdLst/>
              <a:ahLst/>
              <a:cxnLst>
                <a:cxn ang="0">
                  <a:pos x="wd2" y="hd2"/>
                </a:cxn>
                <a:cxn ang="5400000">
                  <a:pos x="wd2" y="hd2"/>
                </a:cxn>
                <a:cxn ang="10800000">
                  <a:pos x="wd2" y="hd2"/>
                </a:cxn>
                <a:cxn ang="16200000">
                  <a:pos x="wd2" y="hd2"/>
                </a:cxn>
              </a:cxnLst>
              <a:rect l="0" t="0" r="r" b="b"/>
              <a:pathLst>
                <a:path w="21446" h="21600" fill="norm" stroke="1" extrusionOk="0">
                  <a:moveTo>
                    <a:pt x="19222" y="0"/>
                  </a:moveTo>
                  <a:cubicBezTo>
                    <a:pt x="18217" y="718"/>
                    <a:pt x="17184" y="1299"/>
                    <a:pt x="16072" y="1675"/>
                  </a:cubicBezTo>
                  <a:lnTo>
                    <a:pt x="15993" y="1675"/>
                  </a:lnTo>
                  <a:cubicBezTo>
                    <a:pt x="15808" y="2153"/>
                    <a:pt x="15702" y="2632"/>
                    <a:pt x="15517" y="3110"/>
                  </a:cubicBezTo>
                  <a:lnTo>
                    <a:pt x="15517" y="3213"/>
                  </a:lnTo>
                  <a:cubicBezTo>
                    <a:pt x="15331" y="3691"/>
                    <a:pt x="15146" y="4067"/>
                    <a:pt x="15067" y="4546"/>
                  </a:cubicBezTo>
                  <a:lnTo>
                    <a:pt x="14961" y="4785"/>
                  </a:lnTo>
                  <a:cubicBezTo>
                    <a:pt x="14775" y="5127"/>
                    <a:pt x="14590" y="5503"/>
                    <a:pt x="14405" y="5844"/>
                  </a:cubicBezTo>
                  <a:lnTo>
                    <a:pt x="14325" y="5981"/>
                  </a:lnTo>
                  <a:cubicBezTo>
                    <a:pt x="14140" y="6323"/>
                    <a:pt x="13849" y="6699"/>
                    <a:pt x="13584" y="6938"/>
                  </a:cubicBezTo>
                  <a:cubicBezTo>
                    <a:pt x="13399" y="7075"/>
                    <a:pt x="13214" y="7314"/>
                    <a:pt x="13028" y="7416"/>
                  </a:cubicBezTo>
                  <a:lnTo>
                    <a:pt x="12843" y="7416"/>
                  </a:lnTo>
                  <a:cubicBezTo>
                    <a:pt x="12658" y="7553"/>
                    <a:pt x="12472" y="7656"/>
                    <a:pt x="12287" y="7656"/>
                  </a:cubicBezTo>
                  <a:lnTo>
                    <a:pt x="11440" y="7656"/>
                  </a:lnTo>
                  <a:lnTo>
                    <a:pt x="10990" y="7553"/>
                  </a:lnTo>
                  <a:lnTo>
                    <a:pt x="10805" y="7553"/>
                  </a:lnTo>
                  <a:cubicBezTo>
                    <a:pt x="10514" y="7416"/>
                    <a:pt x="10328" y="7314"/>
                    <a:pt x="10143" y="7177"/>
                  </a:cubicBezTo>
                  <a:lnTo>
                    <a:pt x="10037" y="7177"/>
                  </a:lnTo>
                  <a:cubicBezTo>
                    <a:pt x="9772" y="6938"/>
                    <a:pt x="9481" y="6801"/>
                    <a:pt x="9296" y="6562"/>
                  </a:cubicBezTo>
                  <a:lnTo>
                    <a:pt x="9031" y="6323"/>
                  </a:lnTo>
                  <a:lnTo>
                    <a:pt x="8475" y="5742"/>
                  </a:lnTo>
                  <a:lnTo>
                    <a:pt x="8184" y="5503"/>
                  </a:lnTo>
                  <a:lnTo>
                    <a:pt x="7549" y="4785"/>
                  </a:lnTo>
                  <a:lnTo>
                    <a:pt x="7364" y="4546"/>
                  </a:lnTo>
                  <a:cubicBezTo>
                    <a:pt x="2996" y="7553"/>
                    <a:pt x="217" y="12919"/>
                    <a:pt x="31" y="16884"/>
                  </a:cubicBezTo>
                  <a:cubicBezTo>
                    <a:pt x="-154" y="18558"/>
                    <a:pt x="508" y="20233"/>
                    <a:pt x="1699" y="21053"/>
                  </a:cubicBezTo>
                  <a:cubicBezTo>
                    <a:pt x="2255" y="21429"/>
                    <a:pt x="2864" y="21600"/>
                    <a:pt x="3525" y="21600"/>
                  </a:cubicBezTo>
                  <a:cubicBezTo>
                    <a:pt x="7575" y="21600"/>
                    <a:pt x="13346" y="15038"/>
                    <a:pt x="17740" y="8134"/>
                  </a:cubicBezTo>
                  <a:cubicBezTo>
                    <a:pt x="18481" y="7075"/>
                    <a:pt x="19143" y="5981"/>
                    <a:pt x="19699" y="5024"/>
                  </a:cubicBezTo>
                  <a:cubicBezTo>
                    <a:pt x="20149" y="4306"/>
                    <a:pt x="20811" y="3589"/>
                    <a:pt x="21446" y="2973"/>
                  </a:cubicBezTo>
                  <a:lnTo>
                    <a:pt x="21367" y="2871"/>
                  </a:lnTo>
                  <a:cubicBezTo>
                    <a:pt x="21075" y="2392"/>
                    <a:pt x="20705" y="1914"/>
                    <a:pt x="20334" y="1435"/>
                  </a:cubicBezTo>
                  <a:lnTo>
                    <a:pt x="20255" y="1196"/>
                  </a:lnTo>
                  <a:cubicBezTo>
                    <a:pt x="19884" y="820"/>
                    <a:pt x="19593" y="342"/>
                    <a:pt x="1922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81" name="Google Shape;6646;p57"/>
            <p:cNvSpPr/>
            <p:nvPr/>
          </p:nvSpPr>
          <p:spPr>
            <a:xfrm>
              <a:off x="2108752" y="911013"/>
              <a:ext cx="19969" cy="12701"/>
            </a:xfrm>
            <a:custGeom>
              <a:avLst/>
              <a:gdLst/>
              <a:ahLst/>
              <a:cxnLst>
                <a:cxn ang="0">
                  <a:pos x="wd2" y="hd2"/>
                </a:cxn>
                <a:cxn ang="5400000">
                  <a:pos x="wd2" y="hd2"/>
                </a:cxn>
                <a:cxn ang="10800000">
                  <a:pos x="wd2" y="hd2"/>
                </a:cxn>
                <a:cxn ang="16200000">
                  <a:pos x="wd2" y="hd2"/>
                </a:cxn>
              </a:cxnLst>
              <a:rect l="0" t="0" r="r" b="b"/>
              <a:pathLst>
                <a:path w="21249" h="21600" fill="norm" stroke="1" extrusionOk="0">
                  <a:moveTo>
                    <a:pt x="12554" y="0"/>
                  </a:moveTo>
                  <a:cubicBezTo>
                    <a:pt x="11918" y="0"/>
                    <a:pt x="11441" y="227"/>
                    <a:pt x="11224" y="681"/>
                  </a:cubicBezTo>
                  <a:cubicBezTo>
                    <a:pt x="10675" y="4175"/>
                    <a:pt x="9606" y="6716"/>
                    <a:pt x="8392" y="7533"/>
                  </a:cubicBezTo>
                  <a:cubicBezTo>
                    <a:pt x="7757" y="8077"/>
                    <a:pt x="7107" y="8395"/>
                    <a:pt x="6456" y="8395"/>
                  </a:cubicBezTo>
                  <a:cubicBezTo>
                    <a:pt x="5113" y="8395"/>
                    <a:pt x="3783" y="7124"/>
                    <a:pt x="2628" y="4674"/>
                  </a:cubicBezTo>
                  <a:cubicBezTo>
                    <a:pt x="2425" y="4356"/>
                    <a:pt x="2223" y="4039"/>
                    <a:pt x="1963" y="4039"/>
                  </a:cubicBezTo>
                  <a:cubicBezTo>
                    <a:pt x="1515" y="4175"/>
                    <a:pt x="1053" y="4992"/>
                    <a:pt x="749" y="6081"/>
                  </a:cubicBezTo>
                  <a:cubicBezTo>
                    <a:pt x="143" y="8168"/>
                    <a:pt x="-262" y="11662"/>
                    <a:pt x="200" y="13704"/>
                  </a:cubicBezTo>
                  <a:cubicBezTo>
                    <a:pt x="1949" y="18923"/>
                    <a:pt x="4231" y="21600"/>
                    <a:pt x="6514" y="21600"/>
                  </a:cubicBezTo>
                  <a:cubicBezTo>
                    <a:pt x="7858" y="21600"/>
                    <a:pt x="9216" y="20692"/>
                    <a:pt x="10473" y="18787"/>
                  </a:cubicBezTo>
                  <a:cubicBezTo>
                    <a:pt x="12799" y="15292"/>
                    <a:pt x="15328" y="13568"/>
                    <a:pt x="17899" y="13568"/>
                  </a:cubicBezTo>
                  <a:cubicBezTo>
                    <a:pt x="20081" y="13250"/>
                    <a:pt x="20789" y="12933"/>
                    <a:pt x="21237" y="9892"/>
                  </a:cubicBezTo>
                  <a:cubicBezTo>
                    <a:pt x="21338" y="8939"/>
                    <a:pt x="20789" y="7533"/>
                    <a:pt x="20630" y="7215"/>
                  </a:cubicBezTo>
                  <a:cubicBezTo>
                    <a:pt x="18694" y="2587"/>
                    <a:pt x="14706" y="0"/>
                    <a:pt x="1255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82" name="Google Shape;6647;p57"/>
            <p:cNvSpPr/>
            <p:nvPr/>
          </p:nvSpPr>
          <p:spPr>
            <a:xfrm>
              <a:off x="2130159" y="92071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1" y="0"/>
                  </a:moveTo>
                  <a:cubicBezTo>
                    <a:pt x="816" y="0"/>
                    <a:pt x="383" y="63"/>
                    <a:pt x="0" y="125"/>
                  </a:cubicBezTo>
                  <a:cubicBezTo>
                    <a:pt x="1607" y="2567"/>
                    <a:pt x="3468" y="4508"/>
                    <a:pt x="5355" y="5635"/>
                  </a:cubicBezTo>
                  <a:cubicBezTo>
                    <a:pt x="7396" y="6699"/>
                    <a:pt x="9359" y="8890"/>
                    <a:pt x="11144" y="11958"/>
                  </a:cubicBezTo>
                  <a:cubicBezTo>
                    <a:pt x="13159" y="16278"/>
                    <a:pt x="17520" y="21600"/>
                    <a:pt x="19968" y="21600"/>
                  </a:cubicBezTo>
                  <a:cubicBezTo>
                    <a:pt x="20350" y="21600"/>
                    <a:pt x="20707" y="21475"/>
                    <a:pt x="20988" y="21162"/>
                  </a:cubicBezTo>
                  <a:cubicBezTo>
                    <a:pt x="21166" y="20974"/>
                    <a:pt x="21600" y="20536"/>
                    <a:pt x="21600" y="17217"/>
                  </a:cubicBezTo>
                  <a:cubicBezTo>
                    <a:pt x="21600" y="15277"/>
                    <a:pt x="20707" y="13085"/>
                    <a:pt x="19101" y="10643"/>
                  </a:cubicBezTo>
                  <a:cubicBezTo>
                    <a:pt x="14204" y="3569"/>
                    <a:pt x="5687" y="0"/>
                    <a:pt x="130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83" name="Google Shape;6648;p57"/>
            <p:cNvSpPr/>
            <p:nvPr/>
          </p:nvSpPr>
          <p:spPr>
            <a:xfrm>
              <a:off x="2191610" y="838614"/>
              <a:ext cx="12701" cy="16321"/>
            </a:xfrm>
            <a:custGeom>
              <a:avLst/>
              <a:gdLst/>
              <a:ahLst/>
              <a:cxnLst>
                <a:cxn ang="0">
                  <a:pos x="wd2" y="hd2"/>
                </a:cxn>
                <a:cxn ang="5400000">
                  <a:pos x="wd2" y="hd2"/>
                </a:cxn>
                <a:cxn ang="10800000">
                  <a:pos x="wd2" y="hd2"/>
                </a:cxn>
                <a:cxn ang="16200000">
                  <a:pos x="wd2" y="hd2"/>
                </a:cxn>
              </a:cxnLst>
              <a:rect l="0" t="0" r="r" b="b"/>
              <a:pathLst>
                <a:path w="19034" h="21600" fill="norm" stroke="1" extrusionOk="0">
                  <a:moveTo>
                    <a:pt x="5695" y="0"/>
                  </a:moveTo>
                  <a:cubicBezTo>
                    <a:pt x="4818" y="0"/>
                    <a:pt x="3584" y="701"/>
                    <a:pt x="2241" y="1905"/>
                  </a:cubicBezTo>
                  <a:cubicBezTo>
                    <a:pt x="-2364" y="6056"/>
                    <a:pt x="898" y="15041"/>
                    <a:pt x="5119" y="19444"/>
                  </a:cubicBezTo>
                  <a:cubicBezTo>
                    <a:pt x="6654" y="21061"/>
                    <a:pt x="7943" y="21600"/>
                    <a:pt x="8326" y="21600"/>
                  </a:cubicBezTo>
                  <a:cubicBezTo>
                    <a:pt x="8354" y="21600"/>
                    <a:pt x="8354" y="21582"/>
                    <a:pt x="8381" y="21582"/>
                  </a:cubicBezTo>
                  <a:cubicBezTo>
                    <a:pt x="8573" y="20899"/>
                    <a:pt x="8463" y="20198"/>
                    <a:pt x="8189" y="19515"/>
                  </a:cubicBezTo>
                  <a:cubicBezTo>
                    <a:pt x="7806" y="17880"/>
                    <a:pt x="7312" y="15993"/>
                    <a:pt x="9149" y="14735"/>
                  </a:cubicBezTo>
                  <a:cubicBezTo>
                    <a:pt x="10190" y="14053"/>
                    <a:pt x="11561" y="13675"/>
                    <a:pt x="13425" y="13675"/>
                  </a:cubicBezTo>
                  <a:cubicBezTo>
                    <a:pt x="13781" y="13675"/>
                    <a:pt x="14192" y="13693"/>
                    <a:pt x="14631" y="13729"/>
                  </a:cubicBezTo>
                  <a:cubicBezTo>
                    <a:pt x="15261" y="13765"/>
                    <a:pt x="15782" y="13783"/>
                    <a:pt x="16248" y="13783"/>
                  </a:cubicBezTo>
                  <a:cubicBezTo>
                    <a:pt x="18167" y="13783"/>
                    <a:pt x="18688" y="13513"/>
                    <a:pt x="18852" y="13406"/>
                  </a:cubicBezTo>
                  <a:cubicBezTo>
                    <a:pt x="19236" y="13100"/>
                    <a:pt x="18934" y="11896"/>
                    <a:pt x="18660" y="10890"/>
                  </a:cubicBezTo>
                  <a:cubicBezTo>
                    <a:pt x="18277" y="9758"/>
                    <a:pt x="18085" y="8698"/>
                    <a:pt x="18085" y="7565"/>
                  </a:cubicBezTo>
                  <a:cubicBezTo>
                    <a:pt x="18085" y="7314"/>
                    <a:pt x="17975" y="7062"/>
                    <a:pt x="17783" y="6865"/>
                  </a:cubicBezTo>
                  <a:cubicBezTo>
                    <a:pt x="17537" y="6703"/>
                    <a:pt x="16988" y="6667"/>
                    <a:pt x="16358" y="6667"/>
                  </a:cubicBezTo>
                  <a:cubicBezTo>
                    <a:pt x="15727" y="6667"/>
                    <a:pt x="15015" y="6703"/>
                    <a:pt x="14439" y="6739"/>
                  </a:cubicBezTo>
                  <a:cubicBezTo>
                    <a:pt x="13781" y="6793"/>
                    <a:pt x="13151" y="6847"/>
                    <a:pt x="12548" y="6847"/>
                  </a:cubicBezTo>
                  <a:cubicBezTo>
                    <a:pt x="11588" y="6847"/>
                    <a:pt x="10711" y="6721"/>
                    <a:pt x="10026" y="6307"/>
                  </a:cubicBezTo>
                  <a:cubicBezTo>
                    <a:pt x="9450" y="5984"/>
                    <a:pt x="9149" y="5481"/>
                    <a:pt x="9149" y="4978"/>
                  </a:cubicBezTo>
                  <a:cubicBezTo>
                    <a:pt x="9149" y="3540"/>
                    <a:pt x="7696" y="377"/>
                    <a:pt x="596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84" name="Google Shape;6673;p57"/>
            <p:cNvSpPr/>
            <p:nvPr/>
          </p:nvSpPr>
          <p:spPr>
            <a:xfrm>
              <a:off x="2091633" y="83479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738" y="15709"/>
                    <a:pt x="9323" y="18234"/>
                    <a:pt x="0" y="21600"/>
                  </a:cubicBezTo>
                  <a:cubicBezTo>
                    <a:pt x="9692" y="18655"/>
                    <a:pt x="18738" y="15709"/>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487" name="Google Shape;6674;p57"/>
            <p:cNvGrpSpPr/>
            <p:nvPr/>
          </p:nvGrpSpPr>
          <p:grpSpPr>
            <a:xfrm>
              <a:off x="2064444" y="839367"/>
              <a:ext cx="12701" cy="12701"/>
              <a:chOff x="0" y="0"/>
              <a:chExt cx="12699" cy="12700"/>
            </a:xfrm>
          </p:grpSpPr>
          <p:sp>
            <p:nvSpPr>
              <p:cNvPr id="4485"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8715" fill="norm" stroke="1" extrusionOk="0">
                    <a:moveTo>
                      <a:pt x="21600" y="992"/>
                    </a:moveTo>
                    <a:cubicBezTo>
                      <a:pt x="13026" y="-670"/>
                      <a:pt x="3456" y="-2885"/>
                      <a:pt x="0" y="18715"/>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86"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18715" fill="norm" stroke="1" extrusionOk="0">
                    <a:moveTo>
                      <a:pt x="0" y="18715"/>
                    </a:moveTo>
                    <a:cubicBezTo>
                      <a:pt x="3456" y="-2885"/>
                      <a:pt x="13026" y="-670"/>
                      <a:pt x="21600" y="992"/>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490" name="Google Shape;6678;p57"/>
            <p:cNvGrpSpPr/>
            <p:nvPr/>
          </p:nvGrpSpPr>
          <p:grpSpPr>
            <a:xfrm>
              <a:off x="2104824" y="815056"/>
              <a:ext cx="12701" cy="12701"/>
              <a:chOff x="0" y="0"/>
              <a:chExt cx="12700" cy="12700"/>
            </a:xfrm>
          </p:grpSpPr>
          <p:sp>
            <p:nvSpPr>
              <p:cNvPr id="4488"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046" fill="norm" stroke="1" extrusionOk="0">
                    <a:moveTo>
                      <a:pt x="21600" y="274"/>
                    </a:moveTo>
                    <a:cubicBezTo>
                      <a:pt x="14666" y="-391"/>
                      <a:pt x="4126" y="-1554"/>
                      <a:pt x="0" y="20046"/>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89" name="Линия"/>
              <p:cNvSpPr/>
              <p:nvPr/>
            </p:nvSpPr>
            <p:spPr>
              <a:xfrm>
                <a:off x="0" y="-1"/>
                <a:ext cx="12700" cy="12701"/>
              </a:xfrm>
              <a:custGeom>
                <a:avLst/>
                <a:gdLst/>
                <a:ahLst/>
                <a:cxnLst>
                  <a:cxn ang="0">
                    <a:pos x="wd2" y="hd2"/>
                  </a:cxn>
                  <a:cxn ang="5400000">
                    <a:pos x="wd2" y="hd2"/>
                  </a:cxn>
                  <a:cxn ang="10800000">
                    <a:pos x="wd2" y="hd2"/>
                  </a:cxn>
                  <a:cxn ang="16200000">
                    <a:pos x="wd2" y="hd2"/>
                  </a:cxn>
                </a:cxnLst>
                <a:rect l="0" t="0" r="r" b="b"/>
                <a:pathLst>
                  <a:path w="21600" h="20046" fill="norm" stroke="1" extrusionOk="0">
                    <a:moveTo>
                      <a:pt x="0" y="20046"/>
                    </a:moveTo>
                    <a:cubicBezTo>
                      <a:pt x="4126" y="-1554"/>
                      <a:pt x="14666" y="-391"/>
                      <a:pt x="21600" y="274"/>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491" name="Google Shape;6683;p57"/>
            <p:cNvSpPr/>
            <p:nvPr/>
          </p:nvSpPr>
          <p:spPr>
            <a:xfrm>
              <a:off x="2175538" y="911815"/>
              <a:ext cx="14869"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298" y="204"/>
                    <a:pt x="18641" y="713"/>
                    <a:pt x="17260" y="1274"/>
                  </a:cubicBezTo>
                  <a:cubicBezTo>
                    <a:pt x="14222" y="2700"/>
                    <a:pt x="11106" y="3209"/>
                    <a:pt x="8009" y="3209"/>
                  </a:cubicBezTo>
                  <a:cubicBezTo>
                    <a:pt x="7890" y="3209"/>
                    <a:pt x="7792" y="3209"/>
                    <a:pt x="7693" y="3209"/>
                  </a:cubicBezTo>
                  <a:cubicBezTo>
                    <a:pt x="5385" y="3209"/>
                    <a:pt x="3985" y="6979"/>
                    <a:pt x="2209" y="11615"/>
                  </a:cubicBezTo>
                  <a:cubicBezTo>
                    <a:pt x="1519" y="13398"/>
                    <a:pt x="828" y="15181"/>
                    <a:pt x="0" y="16964"/>
                  </a:cubicBezTo>
                  <a:cubicBezTo>
                    <a:pt x="276" y="17677"/>
                    <a:pt x="552" y="18391"/>
                    <a:pt x="750" y="18900"/>
                  </a:cubicBezTo>
                  <a:lnTo>
                    <a:pt x="888" y="19257"/>
                  </a:lnTo>
                  <a:cubicBezTo>
                    <a:pt x="1105" y="19970"/>
                    <a:pt x="1381" y="20683"/>
                    <a:pt x="1657" y="21600"/>
                  </a:cubicBezTo>
                  <a:cubicBezTo>
                    <a:pt x="5247" y="17117"/>
                    <a:pt x="8975" y="13042"/>
                    <a:pt x="12763" y="9475"/>
                  </a:cubicBezTo>
                  <a:cubicBezTo>
                    <a:pt x="15801" y="6419"/>
                    <a:pt x="19608" y="2700"/>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92" name="Google Shape;6689;p57"/>
            <p:cNvSpPr/>
            <p:nvPr/>
          </p:nvSpPr>
          <p:spPr>
            <a:xfrm>
              <a:off x="1316186" y="525476"/>
              <a:ext cx="12701" cy="17815"/>
            </a:xfrm>
            <a:custGeom>
              <a:avLst/>
              <a:gdLst/>
              <a:ahLst/>
              <a:cxnLst>
                <a:cxn ang="0">
                  <a:pos x="wd2" y="hd2"/>
                </a:cxn>
                <a:cxn ang="5400000">
                  <a:pos x="wd2" y="hd2"/>
                </a:cxn>
                <a:cxn ang="10800000">
                  <a:pos x="wd2" y="hd2"/>
                </a:cxn>
                <a:cxn ang="16200000">
                  <a:pos x="wd2" y="hd2"/>
                </a:cxn>
              </a:cxnLst>
              <a:rect l="0" t="0" r="r" b="b"/>
              <a:pathLst>
                <a:path w="20868" h="21600" fill="norm" stroke="1" extrusionOk="0">
                  <a:moveTo>
                    <a:pt x="14619" y="0"/>
                  </a:moveTo>
                  <a:cubicBezTo>
                    <a:pt x="13010" y="0"/>
                    <a:pt x="11428" y="263"/>
                    <a:pt x="10294" y="856"/>
                  </a:cubicBezTo>
                  <a:cubicBezTo>
                    <a:pt x="8632" y="1762"/>
                    <a:pt x="6549" y="2255"/>
                    <a:pt x="4386" y="2255"/>
                  </a:cubicBezTo>
                  <a:cubicBezTo>
                    <a:pt x="3648" y="2255"/>
                    <a:pt x="2909" y="2190"/>
                    <a:pt x="2171" y="2074"/>
                  </a:cubicBezTo>
                  <a:cubicBezTo>
                    <a:pt x="1696" y="2009"/>
                    <a:pt x="1248" y="1959"/>
                    <a:pt x="773" y="1959"/>
                  </a:cubicBezTo>
                  <a:cubicBezTo>
                    <a:pt x="509" y="1959"/>
                    <a:pt x="219" y="2009"/>
                    <a:pt x="140" y="2190"/>
                  </a:cubicBezTo>
                  <a:cubicBezTo>
                    <a:pt x="-414" y="2815"/>
                    <a:pt x="773" y="4034"/>
                    <a:pt x="2065" y="5367"/>
                  </a:cubicBezTo>
                  <a:cubicBezTo>
                    <a:pt x="4201" y="7557"/>
                    <a:pt x="6865" y="10207"/>
                    <a:pt x="5678" y="13484"/>
                  </a:cubicBezTo>
                  <a:cubicBezTo>
                    <a:pt x="4281" y="17171"/>
                    <a:pt x="5678" y="20974"/>
                    <a:pt x="7340" y="21551"/>
                  </a:cubicBezTo>
                  <a:cubicBezTo>
                    <a:pt x="7419" y="21584"/>
                    <a:pt x="7498" y="21600"/>
                    <a:pt x="7577" y="21600"/>
                  </a:cubicBezTo>
                  <a:cubicBezTo>
                    <a:pt x="7946" y="21600"/>
                    <a:pt x="8421" y="21337"/>
                    <a:pt x="8711" y="21155"/>
                  </a:cubicBezTo>
                  <a:cubicBezTo>
                    <a:pt x="10557" y="19888"/>
                    <a:pt x="12878" y="19015"/>
                    <a:pt x="15463" y="18620"/>
                  </a:cubicBezTo>
                  <a:cubicBezTo>
                    <a:pt x="16755" y="18439"/>
                    <a:pt x="17863" y="18044"/>
                    <a:pt x="18601" y="17402"/>
                  </a:cubicBezTo>
                  <a:cubicBezTo>
                    <a:pt x="19709" y="16430"/>
                    <a:pt x="19709" y="13319"/>
                    <a:pt x="19709" y="10602"/>
                  </a:cubicBezTo>
                  <a:cubicBezTo>
                    <a:pt x="19709" y="7837"/>
                    <a:pt x="19709" y="5071"/>
                    <a:pt x="20738" y="3112"/>
                  </a:cubicBezTo>
                  <a:cubicBezTo>
                    <a:pt x="21186" y="2190"/>
                    <a:pt x="20448" y="1152"/>
                    <a:pt x="19076" y="741"/>
                  </a:cubicBezTo>
                  <a:cubicBezTo>
                    <a:pt x="17889" y="280"/>
                    <a:pt x="16254" y="0"/>
                    <a:pt x="1461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93" name="Google Shape;6690;p57"/>
            <p:cNvSpPr/>
            <p:nvPr/>
          </p:nvSpPr>
          <p:spPr>
            <a:xfrm>
              <a:off x="1349924" y="550069"/>
              <a:ext cx="19124" cy="12701"/>
            </a:xfrm>
            <a:custGeom>
              <a:avLst/>
              <a:gdLst/>
              <a:ahLst/>
              <a:cxnLst>
                <a:cxn ang="0">
                  <a:pos x="wd2" y="hd2"/>
                </a:cxn>
                <a:cxn ang="5400000">
                  <a:pos x="wd2" y="hd2"/>
                </a:cxn>
                <a:cxn ang="10800000">
                  <a:pos x="wd2" y="hd2"/>
                </a:cxn>
                <a:cxn ang="16200000">
                  <a:pos x="wd2" y="hd2"/>
                </a:cxn>
              </a:cxnLst>
              <a:rect l="0" t="0" r="r" b="b"/>
              <a:pathLst>
                <a:path w="21562" h="21600" fill="norm" stroke="1" extrusionOk="0">
                  <a:moveTo>
                    <a:pt x="20429" y="0"/>
                  </a:moveTo>
                  <a:cubicBezTo>
                    <a:pt x="19511" y="0"/>
                    <a:pt x="18225" y="186"/>
                    <a:pt x="16464" y="849"/>
                  </a:cubicBezTo>
                  <a:cubicBezTo>
                    <a:pt x="13755" y="1884"/>
                    <a:pt x="11795" y="2574"/>
                    <a:pt x="10065" y="2574"/>
                  </a:cubicBezTo>
                  <a:cubicBezTo>
                    <a:pt x="8535" y="2574"/>
                    <a:pt x="7188" y="2043"/>
                    <a:pt x="5641" y="663"/>
                  </a:cubicBezTo>
                  <a:cubicBezTo>
                    <a:pt x="5289" y="371"/>
                    <a:pt x="4861" y="186"/>
                    <a:pt x="4447" y="186"/>
                  </a:cubicBezTo>
                  <a:cubicBezTo>
                    <a:pt x="4355" y="186"/>
                    <a:pt x="4279" y="186"/>
                    <a:pt x="4202" y="212"/>
                  </a:cubicBezTo>
                  <a:cubicBezTo>
                    <a:pt x="2917" y="212"/>
                    <a:pt x="1615" y="1035"/>
                    <a:pt x="605" y="2521"/>
                  </a:cubicBezTo>
                  <a:cubicBezTo>
                    <a:pt x="115" y="3264"/>
                    <a:pt x="-38" y="4007"/>
                    <a:pt x="8" y="4299"/>
                  </a:cubicBezTo>
                  <a:cubicBezTo>
                    <a:pt x="283" y="5679"/>
                    <a:pt x="1722" y="8571"/>
                    <a:pt x="7953" y="11357"/>
                  </a:cubicBezTo>
                  <a:cubicBezTo>
                    <a:pt x="10739" y="12551"/>
                    <a:pt x="13204" y="15258"/>
                    <a:pt x="15133" y="18973"/>
                  </a:cubicBezTo>
                  <a:cubicBezTo>
                    <a:pt x="16097" y="20645"/>
                    <a:pt x="16633" y="21573"/>
                    <a:pt x="17276" y="21573"/>
                  </a:cubicBezTo>
                  <a:cubicBezTo>
                    <a:pt x="17352" y="21573"/>
                    <a:pt x="17413" y="21600"/>
                    <a:pt x="17475" y="21600"/>
                  </a:cubicBezTo>
                  <a:cubicBezTo>
                    <a:pt x="18010" y="21600"/>
                    <a:pt x="18194" y="21255"/>
                    <a:pt x="18347" y="21016"/>
                  </a:cubicBezTo>
                  <a:cubicBezTo>
                    <a:pt x="18608" y="20459"/>
                    <a:pt x="18990" y="18708"/>
                    <a:pt x="18500" y="13772"/>
                  </a:cubicBezTo>
                  <a:cubicBezTo>
                    <a:pt x="17919" y="8385"/>
                    <a:pt x="20322" y="2813"/>
                    <a:pt x="21562" y="106"/>
                  </a:cubicBezTo>
                  <a:cubicBezTo>
                    <a:pt x="21286" y="53"/>
                    <a:pt x="20904" y="0"/>
                    <a:pt x="2042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94" name="Google Shape;6691;p57"/>
            <p:cNvSpPr/>
            <p:nvPr/>
          </p:nvSpPr>
          <p:spPr>
            <a:xfrm>
              <a:off x="1306632" y="470623"/>
              <a:ext cx="82758" cy="79904"/>
            </a:xfrm>
            <a:custGeom>
              <a:avLst/>
              <a:gdLst/>
              <a:ahLst/>
              <a:cxnLst>
                <a:cxn ang="0">
                  <a:pos x="wd2" y="hd2"/>
                </a:cxn>
                <a:cxn ang="5400000">
                  <a:pos x="wd2" y="hd2"/>
                </a:cxn>
                <a:cxn ang="10800000">
                  <a:pos x="wd2" y="hd2"/>
                </a:cxn>
                <a:cxn ang="16200000">
                  <a:pos x="wd2" y="hd2"/>
                </a:cxn>
              </a:cxnLst>
              <a:rect l="0" t="0" r="r" b="b"/>
              <a:pathLst>
                <a:path w="21562" h="21600" fill="norm" stroke="1" extrusionOk="0">
                  <a:moveTo>
                    <a:pt x="11529" y="976"/>
                  </a:moveTo>
                  <a:lnTo>
                    <a:pt x="11525" y="1013"/>
                  </a:lnTo>
                  <a:lnTo>
                    <a:pt x="11529" y="1017"/>
                  </a:lnTo>
                  <a:lnTo>
                    <a:pt x="11529" y="976"/>
                  </a:lnTo>
                  <a:close/>
                  <a:moveTo>
                    <a:pt x="10192" y="0"/>
                  </a:moveTo>
                  <a:cubicBezTo>
                    <a:pt x="9562" y="11"/>
                    <a:pt x="9141" y="77"/>
                    <a:pt x="9052" y="154"/>
                  </a:cubicBezTo>
                  <a:cubicBezTo>
                    <a:pt x="8890" y="334"/>
                    <a:pt x="8391" y="694"/>
                    <a:pt x="7938" y="694"/>
                  </a:cubicBezTo>
                  <a:cubicBezTo>
                    <a:pt x="7807" y="694"/>
                    <a:pt x="7680" y="664"/>
                    <a:pt x="7567" y="591"/>
                  </a:cubicBezTo>
                  <a:lnTo>
                    <a:pt x="7492" y="540"/>
                  </a:lnTo>
                  <a:lnTo>
                    <a:pt x="7294" y="719"/>
                  </a:lnTo>
                  <a:cubicBezTo>
                    <a:pt x="7234" y="1028"/>
                    <a:pt x="7086" y="1325"/>
                    <a:pt x="6788" y="1325"/>
                  </a:cubicBezTo>
                  <a:cubicBezTo>
                    <a:pt x="6725" y="1325"/>
                    <a:pt x="6651" y="1310"/>
                    <a:pt x="6590" y="1299"/>
                  </a:cubicBezTo>
                  <a:cubicBezTo>
                    <a:pt x="6541" y="1299"/>
                    <a:pt x="6502" y="1285"/>
                    <a:pt x="6452" y="1285"/>
                  </a:cubicBezTo>
                  <a:lnTo>
                    <a:pt x="6452" y="1325"/>
                  </a:lnTo>
                  <a:cubicBezTo>
                    <a:pt x="6467" y="1464"/>
                    <a:pt x="6392" y="1619"/>
                    <a:pt x="6279" y="1710"/>
                  </a:cubicBezTo>
                  <a:cubicBezTo>
                    <a:pt x="6152" y="1820"/>
                    <a:pt x="5971" y="1861"/>
                    <a:pt x="5773" y="1861"/>
                  </a:cubicBezTo>
                  <a:cubicBezTo>
                    <a:pt x="5607" y="1861"/>
                    <a:pt x="5434" y="1835"/>
                    <a:pt x="5264" y="1798"/>
                  </a:cubicBezTo>
                  <a:cubicBezTo>
                    <a:pt x="5225" y="1787"/>
                    <a:pt x="5186" y="1780"/>
                    <a:pt x="5147" y="1780"/>
                  </a:cubicBezTo>
                  <a:cubicBezTo>
                    <a:pt x="5059" y="1780"/>
                    <a:pt x="4974" y="1809"/>
                    <a:pt x="4907" y="1865"/>
                  </a:cubicBezTo>
                  <a:cubicBezTo>
                    <a:pt x="4868" y="1890"/>
                    <a:pt x="4857" y="1927"/>
                    <a:pt x="4857" y="1967"/>
                  </a:cubicBezTo>
                  <a:cubicBezTo>
                    <a:pt x="4857" y="2841"/>
                    <a:pt x="4585" y="2969"/>
                    <a:pt x="4496" y="3006"/>
                  </a:cubicBezTo>
                  <a:cubicBezTo>
                    <a:pt x="4454" y="3024"/>
                    <a:pt x="4397" y="3043"/>
                    <a:pt x="4333" y="3043"/>
                  </a:cubicBezTo>
                  <a:cubicBezTo>
                    <a:pt x="4227" y="3043"/>
                    <a:pt x="4096" y="2999"/>
                    <a:pt x="3951" y="2867"/>
                  </a:cubicBezTo>
                  <a:cubicBezTo>
                    <a:pt x="3704" y="2610"/>
                    <a:pt x="3481" y="2312"/>
                    <a:pt x="3293" y="1993"/>
                  </a:cubicBezTo>
                  <a:cubicBezTo>
                    <a:pt x="3233" y="1890"/>
                    <a:pt x="3145" y="1747"/>
                    <a:pt x="3085" y="1659"/>
                  </a:cubicBezTo>
                  <a:cubicBezTo>
                    <a:pt x="3046" y="1721"/>
                    <a:pt x="3010" y="1813"/>
                    <a:pt x="2972" y="1876"/>
                  </a:cubicBezTo>
                  <a:cubicBezTo>
                    <a:pt x="2724" y="2389"/>
                    <a:pt x="2451" y="2980"/>
                    <a:pt x="2045" y="2980"/>
                  </a:cubicBezTo>
                  <a:lnTo>
                    <a:pt x="1387" y="2980"/>
                  </a:lnTo>
                  <a:lnTo>
                    <a:pt x="658" y="3046"/>
                  </a:lnTo>
                  <a:lnTo>
                    <a:pt x="584" y="3046"/>
                  </a:lnTo>
                  <a:cubicBezTo>
                    <a:pt x="559" y="3175"/>
                    <a:pt x="559" y="3303"/>
                    <a:pt x="608" y="3417"/>
                  </a:cubicBezTo>
                  <a:cubicBezTo>
                    <a:pt x="619" y="3432"/>
                    <a:pt x="633" y="3443"/>
                    <a:pt x="633" y="3468"/>
                  </a:cubicBezTo>
                  <a:lnTo>
                    <a:pt x="658" y="3483"/>
                  </a:lnTo>
                  <a:lnTo>
                    <a:pt x="683" y="3509"/>
                  </a:lnTo>
                  <a:cubicBezTo>
                    <a:pt x="693" y="3535"/>
                    <a:pt x="708" y="3546"/>
                    <a:pt x="732" y="3560"/>
                  </a:cubicBezTo>
                  <a:cubicBezTo>
                    <a:pt x="817" y="3612"/>
                    <a:pt x="881" y="3689"/>
                    <a:pt x="891" y="3791"/>
                  </a:cubicBezTo>
                  <a:cubicBezTo>
                    <a:pt x="906" y="3828"/>
                    <a:pt x="906" y="3880"/>
                    <a:pt x="906" y="3920"/>
                  </a:cubicBezTo>
                  <a:cubicBezTo>
                    <a:pt x="891" y="4239"/>
                    <a:pt x="584" y="4639"/>
                    <a:pt x="322" y="4779"/>
                  </a:cubicBezTo>
                  <a:cubicBezTo>
                    <a:pt x="237" y="4819"/>
                    <a:pt x="138" y="4856"/>
                    <a:pt x="25" y="4871"/>
                  </a:cubicBezTo>
                  <a:lnTo>
                    <a:pt x="0" y="4871"/>
                  </a:lnTo>
                  <a:lnTo>
                    <a:pt x="39" y="4922"/>
                  </a:lnTo>
                  <a:cubicBezTo>
                    <a:pt x="124" y="5050"/>
                    <a:pt x="237" y="5164"/>
                    <a:pt x="361" y="5256"/>
                  </a:cubicBezTo>
                  <a:cubicBezTo>
                    <a:pt x="570" y="5436"/>
                    <a:pt x="891" y="5704"/>
                    <a:pt x="594" y="6207"/>
                  </a:cubicBezTo>
                  <a:cubicBezTo>
                    <a:pt x="509" y="6320"/>
                    <a:pt x="485" y="6474"/>
                    <a:pt x="545" y="6603"/>
                  </a:cubicBezTo>
                  <a:cubicBezTo>
                    <a:pt x="608" y="6720"/>
                    <a:pt x="718" y="6797"/>
                    <a:pt x="856" y="6808"/>
                  </a:cubicBezTo>
                  <a:cubicBezTo>
                    <a:pt x="941" y="6823"/>
                    <a:pt x="1040" y="6823"/>
                    <a:pt x="1139" y="6823"/>
                  </a:cubicBezTo>
                  <a:cubicBezTo>
                    <a:pt x="1167" y="6820"/>
                    <a:pt x="1196" y="6820"/>
                    <a:pt x="1224" y="6820"/>
                  </a:cubicBezTo>
                  <a:cubicBezTo>
                    <a:pt x="1415" y="6820"/>
                    <a:pt x="1599" y="6860"/>
                    <a:pt x="1783" y="6937"/>
                  </a:cubicBezTo>
                  <a:cubicBezTo>
                    <a:pt x="1956" y="7029"/>
                    <a:pt x="2031" y="7260"/>
                    <a:pt x="1946" y="7451"/>
                  </a:cubicBezTo>
                  <a:cubicBezTo>
                    <a:pt x="1921" y="7502"/>
                    <a:pt x="1907" y="7554"/>
                    <a:pt x="1882" y="7620"/>
                  </a:cubicBezTo>
                  <a:lnTo>
                    <a:pt x="1847" y="7708"/>
                  </a:lnTo>
                  <a:cubicBezTo>
                    <a:pt x="2006" y="7682"/>
                    <a:pt x="2179" y="7631"/>
                    <a:pt x="2342" y="7554"/>
                  </a:cubicBezTo>
                  <a:cubicBezTo>
                    <a:pt x="2490" y="7465"/>
                    <a:pt x="2625" y="7322"/>
                    <a:pt x="2699" y="7157"/>
                  </a:cubicBezTo>
                  <a:cubicBezTo>
                    <a:pt x="2848" y="6886"/>
                    <a:pt x="3046" y="6552"/>
                    <a:pt x="3729" y="6346"/>
                  </a:cubicBezTo>
                  <a:cubicBezTo>
                    <a:pt x="3877" y="6295"/>
                    <a:pt x="4050" y="6284"/>
                    <a:pt x="4210" y="6284"/>
                  </a:cubicBezTo>
                  <a:cubicBezTo>
                    <a:pt x="5204" y="6284"/>
                    <a:pt x="6304" y="7014"/>
                    <a:pt x="6689" y="7631"/>
                  </a:cubicBezTo>
                  <a:cubicBezTo>
                    <a:pt x="6774" y="7774"/>
                    <a:pt x="6849" y="7877"/>
                    <a:pt x="6912" y="7979"/>
                  </a:cubicBezTo>
                  <a:cubicBezTo>
                    <a:pt x="7135" y="8236"/>
                    <a:pt x="7270" y="8570"/>
                    <a:pt x="7333" y="8919"/>
                  </a:cubicBezTo>
                  <a:cubicBezTo>
                    <a:pt x="7393" y="9290"/>
                    <a:pt x="7691" y="10266"/>
                    <a:pt x="9052" y="11180"/>
                  </a:cubicBezTo>
                  <a:cubicBezTo>
                    <a:pt x="9686" y="11617"/>
                    <a:pt x="10255" y="12131"/>
                    <a:pt x="10761" y="12707"/>
                  </a:cubicBezTo>
                  <a:cubicBezTo>
                    <a:pt x="11108" y="13066"/>
                    <a:pt x="11380" y="13364"/>
                    <a:pt x="11667" y="13503"/>
                  </a:cubicBezTo>
                  <a:cubicBezTo>
                    <a:pt x="11928" y="13632"/>
                    <a:pt x="12187" y="13734"/>
                    <a:pt x="12473" y="13801"/>
                  </a:cubicBezTo>
                  <a:cubicBezTo>
                    <a:pt x="12894" y="13914"/>
                    <a:pt x="13290" y="14017"/>
                    <a:pt x="13598" y="14402"/>
                  </a:cubicBezTo>
                  <a:cubicBezTo>
                    <a:pt x="13994" y="14891"/>
                    <a:pt x="14539" y="15173"/>
                    <a:pt x="15208" y="15496"/>
                  </a:cubicBezTo>
                  <a:cubicBezTo>
                    <a:pt x="15505" y="15650"/>
                    <a:pt x="15767" y="15896"/>
                    <a:pt x="15951" y="16205"/>
                  </a:cubicBezTo>
                  <a:cubicBezTo>
                    <a:pt x="16149" y="16473"/>
                    <a:pt x="16262" y="16627"/>
                    <a:pt x="16510" y="16667"/>
                  </a:cubicBezTo>
                  <a:cubicBezTo>
                    <a:pt x="17065" y="16744"/>
                    <a:pt x="17104" y="17141"/>
                    <a:pt x="17129" y="17423"/>
                  </a:cubicBezTo>
                  <a:cubicBezTo>
                    <a:pt x="17129" y="17603"/>
                    <a:pt x="17178" y="17783"/>
                    <a:pt x="17288" y="17937"/>
                  </a:cubicBezTo>
                  <a:cubicBezTo>
                    <a:pt x="17734" y="18502"/>
                    <a:pt x="17871" y="19699"/>
                    <a:pt x="17376" y="20403"/>
                  </a:cubicBezTo>
                  <a:cubicBezTo>
                    <a:pt x="17153" y="20752"/>
                    <a:pt x="17114" y="21200"/>
                    <a:pt x="17288" y="21600"/>
                  </a:cubicBezTo>
                  <a:cubicBezTo>
                    <a:pt x="17500" y="21431"/>
                    <a:pt x="17946" y="20649"/>
                    <a:pt x="18020" y="20161"/>
                  </a:cubicBezTo>
                  <a:cubicBezTo>
                    <a:pt x="18080" y="19710"/>
                    <a:pt x="18353" y="19530"/>
                    <a:pt x="18625" y="19350"/>
                  </a:cubicBezTo>
                  <a:cubicBezTo>
                    <a:pt x="18837" y="19236"/>
                    <a:pt x="19021" y="19067"/>
                    <a:pt x="19184" y="18862"/>
                  </a:cubicBezTo>
                  <a:cubicBezTo>
                    <a:pt x="19272" y="18733"/>
                    <a:pt x="19297" y="18708"/>
                    <a:pt x="18936" y="18399"/>
                  </a:cubicBezTo>
                  <a:cubicBezTo>
                    <a:pt x="18674" y="18194"/>
                    <a:pt x="18367" y="17926"/>
                    <a:pt x="18254" y="17500"/>
                  </a:cubicBezTo>
                  <a:cubicBezTo>
                    <a:pt x="18154" y="17063"/>
                    <a:pt x="18317" y="16601"/>
                    <a:pt x="18674" y="16359"/>
                  </a:cubicBezTo>
                  <a:cubicBezTo>
                    <a:pt x="18922" y="16172"/>
                    <a:pt x="19219" y="16080"/>
                    <a:pt x="19527" y="16080"/>
                  </a:cubicBezTo>
                  <a:cubicBezTo>
                    <a:pt x="19842" y="16080"/>
                    <a:pt x="20167" y="16175"/>
                    <a:pt x="20461" y="16370"/>
                  </a:cubicBezTo>
                  <a:cubicBezTo>
                    <a:pt x="20609" y="16462"/>
                    <a:pt x="20733" y="16550"/>
                    <a:pt x="20857" y="16641"/>
                  </a:cubicBezTo>
                  <a:cubicBezTo>
                    <a:pt x="21055" y="16796"/>
                    <a:pt x="21278" y="16924"/>
                    <a:pt x="21501" y="17012"/>
                  </a:cubicBezTo>
                  <a:cubicBezTo>
                    <a:pt x="21550" y="16898"/>
                    <a:pt x="21561" y="16781"/>
                    <a:pt x="21561" y="16652"/>
                  </a:cubicBezTo>
                  <a:cubicBezTo>
                    <a:pt x="21600" y="16025"/>
                    <a:pt x="19619" y="14993"/>
                    <a:pt x="18664" y="14505"/>
                  </a:cubicBezTo>
                  <a:cubicBezTo>
                    <a:pt x="18303" y="14314"/>
                    <a:pt x="18020" y="14160"/>
                    <a:pt x="17847" y="14057"/>
                  </a:cubicBezTo>
                  <a:cubicBezTo>
                    <a:pt x="17574" y="13878"/>
                    <a:pt x="17362" y="13606"/>
                    <a:pt x="17263" y="13298"/>
                  </a:cubicBezTo>
                  <a:cubicBezTo>
                    <a:pt x="17150" y="13030"/>
                    <a:pt x="17100" y="12898"/>
                    <a:pt x="16672" y="12898"/>
                  </a:cubicBezTo>
                  <a:cubicBezTo>
                    <a:pt x="16633" y="12898"/>
                    <a:pt x="16591" y="12898"/>
                    <a:pt x="16545" y="12901"/>
                  </a:cubicBezTo>
                  <a:cubicBezTo>
                    <a:pt x="16517" y="12901"/>
                    <a:pt x="16485" y="12905"/>
                    <a:pt x="16456" y="12905"/>
                  </a:cubicBezTo>
                  <a:cubicBezTo>
                    <a:pt x="15201" y="12905"/>
                    <a:pt x="13750" y="11341"/>
                    <a:pt x="13301" y="9510"/>
                  </a:cubicBezTo>
                  <a:cubicBezTo>
                    <a:pt x="13078" y="8585"/>
                    <a:pt x="12424" y="8170"/>
                    <a:pt x="11780" y="7774"/>
                  </a:cubicBezTo>
                  <a:cubicBezTo>
                    <a:pt x="11281" y="7465"/>
                    <a:pt x="10825" y="7183"/>
                    <a:pt x="10602" y="6680"/>
                  </a:cubicBezTo>
                  <a:cubicBezTo>
                    <a:pt x="10390" y="6269"/>
                    <a:pt x="10390" y="5770"/>
                    <a:pt x="10602" y="5370"/>
                  </a:cubicBezTo>
                  <a:cubicBezTo>
                    <a:pt x="10701" y="5127"/>
                    <a:pt x="10775" y="4973"/>
                    <a:pt x="10627" y="4665"/>
                  </a:cubicBezTo>
                  <a:cubicBezTo>
                    <a:pt x="10538" y="4470"/>
                    <a:pt x="10528" y="4239"/>
                    <a:pt x="10602" y="4048"/>
                  </a:cubicBezTo>
                  <a:cubicBezTo>
                    <a:pt x="10750" y="3663"/>
                    <a:pt x="11147" y="3406"/>
                    <a:pt x="11454" y="3263"/>
                  </a:cubicBezTo>
                  <a:lnTo>
                    <a:pt x="11454" y="2276"/>
                  </a:lnTo>
                  <a:cubicBezTo>
                    <a:pt x="11454" y="2184"/>
                    <a:pt x="11454" y="2096"/>
                    <a:pt x="11469" y="2004"/>
                  </a:cubicBezTo>
                  <a:lnTo>
                    <a:pt x="11469" y="1890"/>
                  </a:lnTo>
                  <a:cubicBezTo>
                    <a:pt x="11469" y="1824"/>
                    <a:pt x="11469" y="1747"/>
                    <a:pt x="11469" y="1685"/>
                  </a:cubicBezTo>
                  <a:cubicBezTo>
                    <a:pt x="11469" y="1644"/>
                    <a:pt x="11469" y="1608"/>
                    <a:pt x="11479" y="1567"/>
                  </a:cubicBezTo>
                  <a:cubicBezTo>
                    <a:pt x="11493" y="1516"/>
                    <a:pt x="11493" y="1439"/>
                    <a:pt x="11493" y="1376"/>
                  </a:cubicBezTo>
                  <a:cubicBezTo>
                    <a:pt x="11504" y="1325"/>
                    <a:pt x="11493" y="1299"/>
                    <a:pt x="11504" y="1259"/>
                  </a:cubicBezTo>
                  <a:cubicBezTo>
                    <a:pt x="11518" y="1222"/>
                    <a:pt x="11518" y="1145"/>
                    <a:pt x="11518" y="1079"/>
                  </a:cubicBezTo>
                  <a:lnTo>
                    <a:pt x="11525" y="1013"/>
                  </a:lnTo>
                  <a:lnTo>
                    <a:pt x="11320" y="976"/>
                  </a:lnTo>
                  <a:cubicBezTo>
                    <a:pt x="11108" y="965"/>
                    <a:pt x="10899" y="899"/>
                    <a:pt x="10701" y="811"/>
                  </a:cubicBezTo>
                  <a:cubicBezTo>
                    <a:pt x="10513" y="683"/>
                    <a:pt x="10429" y="396"/>
                    <a:pt x="10365" y="139"/>
                  </a:cubicBezTo>
                  <a:cubicBezTo>
                    <a:pt x="10354" y="103"/>
                    <a:pt x="10340" y="37"/>
                    <a:pt x="1031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497" name="Google Shape;6692;p57"/>
            <p:cNvGrpSpPr/>
            <p:nvPr/>
          </p:nvGrpSpPr>
          <p:grpSpPr>
            <a:xfrm>
              <a:off x="1340730" y="466032"/>
              <a:ext cx="12701" cy="12701"/>
              <a:chOff x="0" y="0"/>
              <a:chExt cx="12699" cy="12700"/>
            </a:xfrm>
          </p:grpSpPr>
          <p:sp>
            <p:nvSpPr>
              <p:cNvPr id="449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9257" y="17469"/>
                      <a:pt x="4629" y="8262"/>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49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629" y="8262"/>
                      <a:pt x="9257" y="17469"/>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500" name="Google Shape;6694;p57"/>
            <p:cNvGrpSpPr/>
            <p:nvPr/>
          </p:nvGrpSpPr>
          <p:grpSpPr>
            <a:xfrm>
              <a:off x="1344178" y="473253"/>
              <a:ext cx="12701" cy="2113"/>
              <a:chOff x="0" y="0"/>
              <a:chExt cx="12700" cy="2112"/>
            </a:xfrm>
          </p:grpSpPr>
          <p:sp>
            <p:nvSpPr>
              <p:cNvPr id="4498" name="Линия"/>
              <p:cNvSpPr/>
              <p:nvPr/>
            </p:nvSpPr>
            <p:spPr>
              <a:xfrm flipH="1" flipV="1">
                <a:off x="-1" y="0"/>
                <a:ext cx="12702" cy="2113"/>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499" name="Линия"/>
              <p:cNvSpPr/>
              <p:nvPr/>
            </p:nvSpPr>
            <p:spPr>
              <a:xfrm>
                <a:off x="0" y="-1"/>
                <a:ext cx="12701" cy="2114"/>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503" name="Google Shape;6697;p57"/>
            <p:cNvGrpSpPr/>
            <p:nvPr/>
          </p:nvGrpSpPr>
          <p:grpSpPr>
            <a:xfrm>
              <a:off x="1304227" y="481454"/>
              <a:ext cx="12701" cy="878"/>
              <a:chOff x="0" y="0"/>
              <a:chExt cx="12699" cy="877"/>
            </a:xfrm>
          </p:grpSpPr>
          <p:sp>
            <p:nvSpPr>
              <p:cNvPr id="4501" name="Линия"/>
              <p:cNvSpPr/>
              <p:nvPr/>
            </p:nvSpPr>
            <p:spPr>
              <a:xfrm flipH="1">
                <a:off x="-1" y="0"/>
                <a:ext cx="12701" cy="878"/>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502" name="Линия"/>
              <p:cNvSpPr/>
              <p:nvPr/>
            </p:nvSpPr>
            <p:spPr>
              <a:xfrm flipV="1">
                <a:off x="0" y="0"/>
                <a:ext cx="12700" cy="878"/>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506" name="Google Shape;6700;p57"/>
            <p:cNvGrpSpPr/>
            <p:nvPr/>
          </p:nvGrpSpPr>
          <p:grpSpPr>
            <a:xfrm>
              <a:off x="1328659" y="466912"/>
              <a:ext cx="12701" cy="12026"/>
              <a:chOff x="0" y="0"/>
              <a:chExt cx="12699" cy="12024"/>
            </a:xfrm>
          </p:grpSpPr>
          <p:sp>
            <p:nvSpPr>
              <p:cNvPr id="4504" name="Линия"/>
              <p:cNvSpPr/>
              <p:nvPr/>
            </p:nvSpPr>
            <p:spPr>
              <a:xfrm flipV="1">
                <a:off x="0" y="0"/>
                <a:ext cx="12701" cy="12025"/>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505" name="Линия"/>
              <p:cNvSpPr/>
              <p:nvPr/>
            </p:nvSpPr>
            <p:spPr>
              <a:xfrm flipH="1">
                <a:off x="0" y="-1"/>
                <a:ext cx="12700" cy="12026"/>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509" name="Google Shape;6708;p57"/>
            <p:cNvGrpSpPr/>
            <p:nvPr/>
          </p:nvGrpSpPr>
          <p:grpSpPr>
            <a:xfrm>
              <a:off x="1305346" y="489866"/>
              <a:ext cx="12701" cy="12701"/>
              <a:chOff x="0" y="0"/>
              <a:chExt cx="12700" cy="12700"/>
            </a:xfrm>
          </p:grpSpPr>
          <p:sp>
            <p:nvSpPr>
              <p:cNvPr id="450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979" y="2700"/>
                      <a:pt x="4287" y="2700"/>
                      <a:pt x="6595" y="2700"/>
                    </a:cubicBezTo>
                    <a:cubicBezTo>
                      <a:pt x="11789" y="0"/>
                      <a:pt x="16983" y="7425"/>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0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983" y="7425"/>
                      <a:pt x="11789" y="0"/>
                      <a:pt x="6595" y="2700"/>
                    </a:cubicBezTo>
                    <a:cubicBezTo>
                      <a:pt x="4287" y="2700"/>
                      <a:pt x="1979" y="2700"/>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510" name="Google Shape;6719;p57"/>
            <p:cNvSpPr/>
            <p:nvPr/>
          </p:nvSpPr>
          <p:spPr>
            <a:xfrm>
              <a:off x="1388481" y="50353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156" y="0"/>
                  </a:moveTo>
                  <a:lnTo>
                    <a:pt x="6044" y="1125"/>
                  </a:lnTo>
                  <a:cubicBezTo>
                    <a:pt x="5600" y="1671"/>
                    <a:pt x="5111" y="2250"/>
                    <a:pt x="4800" y="2700"/>
                  </a:cubicBezTo>
                  <a:lnTo>
                    <a:pt x="4356" y="3150"/>
                  </a:lnTo>
                  <a:lnTo>
                    <a:pt x="4044" y="3600"/>
                  </a:lnTo>
                  <a:cubicBezTo>
                    <a:pt x="2311" y="5271"/>
                    <a:pt x="1067" y="7296"/>
                    <a:pt x="444" y="9450"/>
                  </a:cubicBezTo>
                  <a:lnTo>
                    <a:pt x="444" y="12150"/>
                  </a:lnTo>
                  <a:cubicBezTo>
                    <a:pt x="444" y="12246"/>
                    <a:pt x="444" y="12471"/>
                    <a:pt x="311" y="12696"/>
                  </a:cubicBezTo>
                  <a:lnTo>
                    <a:pt x="311" y="13050"/>
                  </a:lnTo>
                  <a:cubicBezTo>
                    <a:pt x="311" y="13275"/>
                    <a:pt x="133" y="13500"/>
                    <a:pt x="133" y="13725"/>
                  </a:cubicBezTo>
                  <a:lnTo>
                    <a:pt x="0" y="14271"/>
                  </a:lnTo>
                  <a:lnTo>
                    <a:pt x="756" y="14721"/>
                  </a:lnTo>
                  <a:cubicBezTo>
                    <a:pt x="4800" y="17196"/>
                    <a:pt x="9022" y="19446"/>
                    <a:pt x="13378" y="21600"/>
                  </a:cubicBezTo>
                  <a:cubicBezTo>
                    <a:pt x="14756" y="17871"/>
                    <a:pt x="17733" y="14400"/>
                    <a:pt x="21600" y="11796"/>
                  </a:cubicBezTo>
                  <a:lnTo>
                    <a:pt x="21156" y="11250"/>
                  </a:lnTo>
                  <a:lnTo>
                    <a:pt x="19422" y="10125"/>
                  </a:lnTo>
                  <a:lnTo>
                    <a:pt x="18489" y="9321"/>
                  </a:lnTo>
                  <a:lnTo>
                    <a:pt x="17111" y="8196"/>
                  </a:lnTo>
                  <a:lnTo>
                    <a:pt x="16311" y="7425"/>
                  </a:lnTo>
                  <a:lnTo>
                    <a:pt x="14133" y="5625"/>
                  </a:lnTo>
                  <a:lnTo>
                    <a:pt x="13511" y="5175"/>
                  </a:lnTo>
                  <a:lnTo>
                    <a:pt x="11822" y="3696"/>
                  </a:lnTo>
                  <a:lnTo>
                    <a:pt x="11200" y="3150"/>
                  </a:lnTo>
                  <a:lnTo>
                    <a:pt x="9467" y="1800"/>
                  </a:lnTo>
                  <a:lnTo>
                    <a:pt x="9022" y="1446"/>
                  </a:lnTo>
                  <a:lnTo>
                    <a:pt x="7156"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11" name="Google Shape;6724;p57"/>
            <p:cNvSpPr/>
            <p:nvPr/>
          </p:nvSpPr>
          <p:spPr>
            <a:xfrm>
              <a:off x="1386839" y="49978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886" y="7494"/>
                    <a:pt x="5400" y="13665"/>
                    <a:pt x="0" y="21600"/>
                  </a:cubicBezTo>
                  <a:cubicBezTo>
                    <a:pt x="5400" y="15429"/>
                    <a:pt x="13886" y="7494"/>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514" name="Google Shape;6730;p57"/>
            <p:cNvGrpSpPr/>
            <p:nvPr/>
          </p:nvGrpSpPr>
          <p:grpSpPr>
            <a:xfrm>
              <a:off x="1390457" y="506105"/>
              <a:ext cx="12701" cy="12701"/>
              <a:chOff x="0" y="0"/>
              <a:chExt cx="12700" cy="12699"/>
            </a:xfrm>
          </p:grpSpPr>
          <p:sp>
            <p:nvSpPr>
              <p:cNvPr id="451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4000" y="13255"/>
                      <a:pt x="11543" y="5891"/>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1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1543" y="5891"/>
                      <a:pt x="4000" y="13255"/>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515" name="Google Shape;6731;p57"/>
            <p:cNvSpPr/>
            <p:nvPr/>
          </p:nvSpPr>
          <p:spPr>
            <a:xfrm>
              <a:off x="1393718" y="478511"/>
              <a:ext cx="27807" cy="350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42" y="0"/>
                  </a:moveTo>
                  <a:cubicBezTo>
                    <a:pt x="4461" y="176"/>
                    <a:pt x="1993" y="820"/>
                    <a:pt x="0" y="1323"/>
                  </a:cubicBezTo>
                  <a:lnTo>
                    <a:pt x="0" y="1348"/>
                  </a:lnTo>
                  <a:cubicBezTo>
                    <a:pt x="0" y="1407"/>
                    <a:pt x="32" y="1465"/>
                    <a:pt x="32" y="1524"/>
                  </a:cubicBezTo>
                  <a:cubicBezTo>
                    <a:pt x="32" y="1582"/>
                    <a:pt x="74" y="1700"/>
                    <a:pt x="105" y="1792"/>
                  </a:cubicBezTo>
                  <a:cubicBezTo>
                    <a:pt x="148" y="1875"/>
                    <a:pt x="148" y="1909"/>
                    <a:pt x="148" y="1967"/>
                  </a:cubicBezTo>
                  <a:cubicBezTo>
                    <a:pt x="179" y="1993"/>
                    <a:pt x="179" y="2110"/>
                    <a:pt x="221" y="2168"/>
                  </a:cubicBezTo>
                  <a:lnTo>
                    <a:pt x="295" y="2319"/>
                  </a:lnTo>
                  <a:cubicBezTo>
                    <a:pt x="295" y="2378"/>
                    <a:pt x="327" y="2436"/>
                    <a:pt x="369" y="2495"/>
                  </a:cubicBezTo>
                  <a:lnTo>
                    <a:pt x="401" y="2612"/>
                  </a:lnTo>
                  <a:cubicBezTo>
                    <a:pt x="443" y="2637"/>
                    <a:pt x="475" y="2696"/>
                    <a:pt x="475" y="2729"/>
                  </a:cubicBezTo>
                  <a:lnTo>
                    <a:pt x="548" y="2813"/>
                  </a:lnTo>
                  <a:cubicBezTo>
                    <a:pt x="591" y="2872"/>
                    <a:pt x="622" y="2905"/>
                    <a:pt x="622" y="2930"/>
                  </a:cubicBezTo>
                  <a:lnTo>
                    <a:pt x="696" y="2989"/>
                  </a:lnTo>
                  <a:cubicBezTo>
                    <a:pt x="738" y="3022"/>
                    <a:pt x="738" y="3047"/>
                    <a:pt x="770" y="3081"/>
                  </a:cubicBezTo>
                  <a:lnTo>
                    <a:pt x="844" y="3106"/>
                  </a:lnTo>
                  <a:cubicBezTo>
                    <a:pt x="886" y="3140"/>
                    <a:pt x="918" y="3165"/>
                    <a:pt x="960" y="3165"/>
                  </a:cubicBezTo>
                  <a:cubicBezTo>
                    <a:pt x="2584" y="3633"/>
                    <a:pt x="2732" y="4688"/>
                    <a:pt x="2879" y="5542"/>
                  </a:cubicBezTo>
                  <a:cubicBezTo>
                    <a:pt x="2911" y="5953"/>
                    <a:pt x="3027" y="6363"/>
                    <a:pt x="3206" y="6740"/>
                  </a:cubicBezTo>
                  <a:cubicBezTo>
                    <a:pt x="3206" y="6798"/>
                    <a:pt x="3248" y="6832"/>
                    <a:pt x="3280" y="6890"/>
                  </a:cubicBezTo>
                  <a:cubicBezTo>
                    <a:pt x="3354" y="7125"/>
                    <a:pt x="3428" y="7384"/>
                    <a:pt x="3470" y="7619"/>
                  </a:cubicBezTo>
                  <a:lnTo>
                    <a:pt x="3502" y="7853"/>
                  </a:lnTo>
                  <a:lnTo>
                    <a:pt x="3691" y="9084"/>
                  </a:lnTo>
                  <a:lnTo>
                    <a:pt x="3618" y="9025"/>
                  </a:lnTo>
                  <a:cubicBezTo>
                    <a:pt x="3691" y="10432"/>
                    <a:pt x="3618" y="11813"/>
                    <a:pt x="3322" y="13161"/>
                  </a:cubicBezTo>
                  <a:lnTo>
                    <a:pt x="3322" y="13186"/>
                  </a:lnTo>
                  <a:cubicBezTo>
                    <a:pt x="3248" y="13538"/>
                    <a:pt x="3132" y="13889"/>
                    <a:pt x="2911" y="14216"/>
                  </a:cubicBezTo>
                  <a:cubicBezTo>
                    <a:pt x="2911" y="14249"/>
                    <a:pt x="2879" y="14249"/>
                    <a:pt x="2837" y="14274"/>
                  </a:cubicBezTo>
                  <a:cubicBezTo>
                    <a:pt x="2805" y="14308"/>
                    <a:pt x="2805" y="14308"/>
                    <a:pt x="2805" y="14333"/>
                  </a:cubicBezTo>
                  <a:lnTo>
                    <a:pt x="2732" y="14367"/>
                  </a:lnTo>
                  <a:lnTo>
                    <a:pt x="2689" y="14392"/>
                  </a:lnTo>
                  <a:cubicBezTo>
                    <a:pt x="2658" y="14450"/>
                    <a:pt x="2616" y="14450"/>
                    <a:pt x="2542" y="14484"/>
                  </a:cubicBezTo>
                  <a:lnTo>
                    <a:pt x="2510" y="14509"/>
                  </a:lnTo>
                  <a:cubicBezTo>
                    <a:pt x="2468" y="14542"/>
                    <a:pt x="2394" y="14542"/>
                    <a:pt x="2363" y="14567"/>
                  </a:cubicBezTo>
                  <a:cubicBezTo>
                    <a:pt x="2289" y="14567"/>
                    <a:pt x="2246" y="14601"/>
                    <a:pt x="2173" y="14601"/>
                  </a:cubicBezTo>
                  <a:cubicBezTo>
                    <a:pt x="1656" y="14919"/>
                    <a:pt x="1213" y="15271"/>
                    <a:pt x="844" y="15681"/>
                  </a:cubicBezTo>
                  <a:lnTo>
                    <a:pt x="886" y="15740"/>
                  </a:lnTo>
                  <a:lnTo>
                    <a:pt x="1624" y="16326"/>
                  </a:lnTo>
                  <a:lnTo>
                    <a:pt x="1951" y="16652"/>
                  </a:lnTo>
                  <a:lnTo>
                    <a:pt x="2173" y="16828"/>
                  </a:lnTo>
                  <a:lnTo>
                    <a:pt x="2510" y="17146"/>
                  </a:lnTo>
                  <a:lnTo>
                    <a:pt x="2732" y="17355"/>
                  </a:lnTo>
                  <a:lnTo>
                    <a:pt x="3101" y="17732"/>
                  </a:lnTo>
                  <a:lnTo>
                    <a:pt x="3354" y="17967"/>
                  </a:lnTo>
                  <a:lnTo>
                    <a:pt x="3839" y="18377"/>
                  </a:lnTo>
                  <a:lnTo>
                    <a:pt x="4061" y="18611"/>
                  </a:lnTo>
                  <a:lnTo>
                    <a:pt x="4356" y="18904"/>
                  </a:lnTo>
                  <a:lnTo>
                    <a:pt x="4577" y="19113"/>
                  </a:lnTo>
                  <a:lnTo>
                    <a:pt x="4757" y="19289"/>
                  </a:lnTo>
                  <a:cubicBezTo>
                    <a:pt x="4830" y="19256"/>
                    <a:pt x="4873" y="19256"/>
                    <a:pt x="4946" y="19231"/>
                  </a:cubicBezTo>
                  <a:lnTo>
                    <a:pt x="5052" y="19256"/>
                  </a:lnTo>
                  <a:lnTo>
                    <a:pt x="5347" y="19314"/>
                  </a:lnTo>
                  <a:lnTo>
                    <a:pt x="5569" y="19407"/>
                  </a:lnTo>
                  <a:lnTo>
                    <a:pt x="5716" y="19432"/>
                  </a:lnTo>
                  <a:cubicBezTo>
                    <a:pt x="5864" y="19490"/>
                    <a:pt x="6054" y="19582"/>
                    <a:pt x="6233" y="19641"/>
                  </a:cubicBezTo>
                  <a:lnTo>
                    <a:pt x="6349" y="19700"/>
                  </a:lnTo>
                  <a:lnTo>
                    <a:pt x="6866" y="19900"/>
                  </a:lnTo>
                  <a:lnTo>
                    <a:pt x="7193" y="20051"/>
                  </a:lnTo>
                  <a:lnTo>
                    <a:pt x="7414" y="20168"/>
                  </a:lnTo>
                  <a:cubicBezTo>
                    <a:pt x="8448" y="20662"/>
                    <a:pt x="9524" y="21248"/>
                    <a:pt x="10114" y="21600"/>
                  </a:cubicBezTo>
                  <a:lnTo>
                    <a:pt x="10705" y="21483"/>
                  </a:lnTo>
                  <a:lnTo>
                    <a:pt x="12625" y="21190"/>
                  </a:lnTo>
                  <a:lnTo>
                    <a:pt x="12667" y="21190"/>
                  </a:lnTo>
                  <a:lnTo>
                    <a:pt x="13141" y="21131"/>
                  </a:lnTo>
                  <a:lnTo>
                    <a:pt x="13289" y="21131"/>
                  </a:lnTo>
                  <a:lnTo>
                    <a:pt x="13774" y="21047"/>
                  </a:lnTo>
                  <a:lnTo>
                    <a:pt x="13922" y="21014"/>
                  </a:lnTo>
                  <a:lnTo>
                    <a:pt x="14439" y="20955"/>
                  </a:lnTo>
                  <a:lnTo>
                    <a:pt x="14586" y="20930"/>
                  </a:lnTo>
                  <a:lnTo>
                    <a:pt x="15103" y="20838"/>
                  </a:lnTo>
                  <a:lnTo>
                    <a:pt x="15282" y="20813"/>
                  </a:lnTo>
                  <a:lnTo>
                    <a:pt x="15768" y="20754"/>
                  </a:lnTo>
                  <a:lnTo>
                    <a:pt x="15989" y="20721"/>
                  </a:lnTo>
                  <a:lnTo>
                    <a:pt x="16464" y="20662"/>
                  </a:lnTo>
                  <a:lnTo>
                    <a:pt x="16685" y="20604"/>
                  </a:lnTo>
                  <a:lnTo>
                    <a:pt x="17170" y="20545"/>
                  </a:lnTo>
                  <a:lnTo>
                    <a:pt x="17423" y="20520"/>
                  </a:lnTo>
                  <a:lnTo>
                    <a:pt x="17866" y="20461"/>
                  </a:lnTo>
                  <a:lnTo>
                    <a:pt x="18162" y="20428"/>
                  </a:lnTo>
                  <a:lnTo>
                    <a:pt x="18531" y="20369"/>
                  </a:lnTo>
                  <a:lnTo>
                    <a:pt x="18868" y="20344"/>
                  </a:lnTo>
                  <a:lnTo>
                    <a:pt x="19237" y="20286"/>
                  </a:lnTo>
                  <a:lnTo>
                    <a:pt x="19269" y="20286"/>
                  </a:lnTo>
                  <a:cubicBezTo>
                    <a:pt x="19343" y="20018"/>
                    <a:pt x="19343" y="19758"/>
                    <a:pt x="19343" y="19490"/>
                  </a:cubicBezTo>
                  <a:cubicBezTo>
                    <a:pt x="19343" y="19407"/>
                    <a:pt x="19343" y="19348"/>
                    <a:pt x="19343" y="19289"/>
                  </a:cubicBezTo>
                  <a:cubicBezTo>
                    <a:pt x="19343" y="18904"/>
                    <a:pt x="19491" y="18527"/>
                    <a:pt x="19754" y="18176"/>
                  </a:cubicBezTo>
                  <a:cubicBezTo>
                    <a:pt x="19860" y="18025"/>
                    <a:pt x="19976" y="17883"/>
                    <a:pt x="20123" y="17766"/>
                  </a:cubicBezTo>
                  <a:cubicBezTo>
                    <a:pt x="20493" y="17380"/>
                    <a:pt x="21009" y="17146"/>
                    <a:pt x="21600" y="17029"/>
                  </a:cubicBezTo>
                  <a:cubicBezTo>
                    <a:pt x="21115" y="16267"/>
                    <a:pt x="20493" y="15597"/>
                    <a:pt x="19712" y="15011"/>
                  </a:cubicBezTo>
                  <a:cubicBezTo>
                    <a:pt x="18900" y="14450"/>
                    <a:pt x="18499" y="13630"/>
                    <a:pt x="18573" y="12776"/>
                  </a:cubicBezTo>
                  <a:cubicBezTo>
                    <a:pt x="18605" y="12073"/>
                    <a:pt x="19048" y="11403"/>
                    <a:pt x="19786" y="10993"/>
                  </a:cubicBezTo>
                  <a:cubicBezTo>
                    <a:pt x="19860" y="10959"/>
                    <a:pt x="19934" y="10900"/>
                    <a:pt x="19976" y="10817"/>
                  </a:cubicBezTo>
                  <a:cubicBezTo>
                    <a:pt x="20007" y="10582"/>
                    <a:pt x="19976" y="10348"/>
                    <a:pt x="19860" y="10139"/>
                  </a:cubicBezTo>
                  <a:cubicBezTo>
                    <a:pt x="19712" y="9787"/>
                    <a:pt x="19638" y="9435"/>
                    <a:pt x="19607" y="9084"/>
                  </a:cubicBezTo>
                  <a:cubicBezTo>
                    <a:pt x="19121" y="8673"/>
                    <a:pt x="16095" y="8322"/>
                    <a:pt x="15103" y="8205"/>
                  </a:cubicBezTo>
                  <a:cubicBezTo>
                    <a:pt x="14618" y="8180"/>
                    <a:pt x="14175" y="8121"/>
                    <a:pt x="13700" y="8029"/>
                  </a:cubicBezTo>
                  <a:cubicBezTo>
                    <a:pt x="12741" y="7794"/>
                    <a:pt x="12888" y="6890"/>
                    <a:pt x="12994" y="6153"/>
                  </a:cubicBezTo>
                  <a:cubicBezTo>
                    <a:pt x="13036" y="5835"/>
                    <a:pt x="13068" y="5509"/>
                    <a:pt x="13036" y="5216"/>
                  </a:cubicBezTo>
                  <a:cubicBezTo>
                    <a:pt x="11517" y="5157"/>
                    <a:pt x="10515" y="4337"/>
                    <a:pt x="10515" y="3022"/>
                  </a:cubicBezTo>
                  <a:cubicBezTo>
                    <a:pt x="10515" y="2813"/>
                    <a:pt x="9851" y="2202"/>
                    <a:pt x="9524" y="1850"/>
                  </a:cubicBezTo>
                  <a:lnTo>
                    <a:pt x="9229" y="1616"/>
                  </a:lnTo>
                  <a:lnTo>
                    <a:pt x="9113" y="1465"/>
                  </a:lnTo>
                  <a:lnTo>
                    <a:pt x="9039" y="1407"/>
                  </a:lnTo>
                  <a:lnTo>
                    <a:pt x="8891" y="1264"/>
                  </a:lnTo>
                  <a:lnTo>
                    <a:pt x="8859" y="1231"/>
                  </a:lnTo>
                  <a:cubicBezTo>
                    <a:pt x="8817" y="1172"/>
                    <a:pt x="8786" y="1088"/>
                    <a:pt x="8712" y="1055"/>
                  </a:cubicBezTo>
                  <a:lnTo>
                    <a:pt x="8670" y="996"/>
                  </a:lnTo>
                  <a:cubicBezTo>
                    <a:pt x="8638" y="938"/>
                    <a:pt x="8638" y="913"/>
                    <a:pt x="8596" y="879"/>
                  </a:cubicBezTo>
                  <a:lnTo>
                    <a:pt x="8564" y="820"/>
                  </a:lnTo>
                  <a:cubicBezTo>
                    <a:pt x="8522" y="762"/>
                    <a:pt x="8522" y="737"/>
                    <a:pt x="8522" y="678"/>
                  </a:cubicBezTo>
                  <a:lnTo>
                    <a:pt x="8522" y="645"/>
                  </a:lnTo>
                  <a:lnTo>
                    <a:pt x="8300" y="645"/>
                  </a:lnTo>
                  <a:lnTo>
                    <a:pt x="8153" y="620"/>
                  </a:lnTo>
                  <a:lnTo>
                    <a:pt x="7931" y="586"/>
                  </a:lnTo>
                  <a:lnTo>
                    <a:pt x="7710" y="586"/>
                  </a:lnTo>
                  <a:lnTo>
                    <a:pt x="7562" y="561"/>
                  </a:lnTo>
                  <a:cubicBezTo>
                    <a:pt x="6792" y="410"/>
                    <a:pt x="5980" y="209"/>
                    <a:pt x="524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16" name="Google Shape;6737;p57"/>
            <p:cNvSpPr/>
            <p:nvPr/>
          </p:nvSpPr>
          <p:spPr>
            <a:xfrm>
              <a:off x="1391972" y="48582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172"/>
                    <a:pt x="6171" y="6797"/>
                    <a:pt x="10800" y="11631"/>
                  </a:cubicBezTo>
                  <a:lnTo>
                    <a:pt x="10800" y="12084"/>
                  </a:lnTo>
                  <a:cubicBezTo>
                    <a:pt x="10800" y="15256"/>
                    <a:pt x="10800" y="17975"/>
                    <a:pt x="10800" y="20543"/>
                  </a:cubicBezTo>
                  <a:lnTo>
                    <a:pt x="21600" y="21600"/>
                  </a:lnTo>
                  <a:lnTo>
                    <a:pt x="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519" name="Google Shape;6738;p57"/>
            <p:cNvGrpSpPr/>
            <p:nvPr/>
          </p:nvGrpSpPr>
          <p:grpSpPr>
            <a:xfrm>
              <a:off x="1391665" y="483831"/>
              <a:ext cx="12701" cy="12701"/>
              <a:chOff x="0" y="0"/>
              <a:chExt cx="12700" cy="12700"/>
            </a:xfrm>
          </p:grpSpPr>
          <p:sp>
            <p:nvSpPr>
              <p:cNvPr id="451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894" y="6952"/>
                      <a:pt x="17788" y="13903"/>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18"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7788" y="13903"/>
                      <a:pt x="8894" y="6952"/>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sp>
          <p:nvSpPr>
            <p:cNvPr id="4520" name="Google Shape;6748;p57"/>
            <p:cNvSpPr/>
            <p:nvPr/>
          </p:nvSpPr>
          <p:spPr>
            <a:xfrm>
              <a:off x="1391903" y="48516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2180"/>
                    <a:pt x="0" y="3567"/>
                    <a:pt x="6480" y="6143"/>
                  </a:cubicBezTo>
                  <a:cubicBezTo>
                    <a:pt x="4320" y="3963"/>
                    <a:pt x="2160" y="1982"/>
                    <a:pt x="0" y="0"/>
                  </a:cubicBezTo>
                  <a:close/>
                  <a:moveTo>
                    <a:pt x="6480" y="6143"/>
                  </a:moveTo>
                  <a:cubicBezTo>
                    <a:pt x="12960" y="10701"/>
                    <a:pt x="17280" y="15853"/>
                    <a:pt x="21600" y="21600"/>
                  </a:cubicBezTo>
                  <a:cubicBezTo>
                    <a:pt x="21600" y="15259"/>
                    <a:pt x="15120" y="10503"/>
                    <a:pt x="6480" y="6341"/>
                  </a:cubicBezTo>
                  <a:cubicBezTo>
                    <a:pt x="6480" y="6341"/>
                    <a:pt x="6480" y="6143"/>
                    <a:pt x="6480" y="6143"/>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523" name="Google Shape;6749;p57"/>
            <p:cNvGrpSpPr/>
            <p:nvPr/>
          </p:nvGrpSpPr>
          <p:grpSpPr>
            <a:xfrm>
              <a:off x="1395060" y="503872"/>
              <a:ext cx="12701" cy="12701"/>
              <a:chOff x="0" y="0"/>
              <a:chExt cx="12700" cy="12700"/>
            </a:xfrm>
          </p:grpSpPr>
          <p:sp>
            <p:nvSpPr>
              <p:cNvPr id="4521"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106" y="14400"/>
                      <a:pt x="6171" y="3086"/>
                      <a:pt x="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2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171" y="3086"/>
                      <a:pt x="14106" y="14400"/>
                      <a:pt x="2160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526" name="Google Shape;6751;p57"/>
            <p:cNvGrpSpPr/>
            <p:nvPr/>
          </p:nvGrpSpPr>
          <p:grpSpPr>
            <a:xfrm>
              <a:off x="1395875" y="507512"/>
              <a:ext cx="12701" cy="6220"/>
              <a:chOff x="0" y="0"/>
              <a:chExt cx="12700" cy="6218"/>
            </a:xfrm>
          </p:grpSpPr>
          <p:sp>
            <p:nvSpPr>
              <p:cNvPr id="4524" name="Линия"/>
              <p:cNvSpPr/>
              <p:nvPr/>
            </p:nvSpPr>
            <p:spPr>
              <a:xfrm flipH="1" flipV="1">
                <a:off x="-1" y="0"/>
                <a:ext cx="12702" cy="6219"/>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525" name="Линия"/>
              <p:cNvSpPr/>
              <p:nvPr/>
            </p:nvSpPr>
            <p:spPr>
              <a:xfrm>
                <a:off x="0" y="-1"/>
                <a:ext cx="12700" cy="622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sp>
          <p:nvSpPr>
            <p:cNvPr id="4527" name="Google Shape;6757;p57"/>
            <p:cNvSpPr/>
            <p:nvPr/>
          </p:nvSpPr>
          <p:spPr>
            <a:xfrm>
              <a:off x="1390688" y="47309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427" y="3302"/>
                    <a:pt x="8214" y="13483"/>
                    <a:pt x="0" y="21600"/>
                  </a:cubicBezTo>
                  <a:cubicBezTo>
                    <a:pt x="8388" y="13896"/>
                    <a:pt x="18427" y="3302"/>
                    <a:pt x="21600"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28" name="Google Shape;6762;p57"/>
            <p:cNvSpPr/>
            <p:nvPr/>
          </p:nvSpPr>
          <p:spPr>
            <a:xfrm>
              <a:off x="1412840" y="48825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14" y="1363"/>
                    <a:pt x="1543" y="2621"/>
                    <a:pt x="2057" y="3984"/>
                  </a:cubicBezTo>
                  <a:cubicBezTo>
                    <a:pt x="1543" y="2621"/>
                    <a:pt x="514" y="1363"/>
                    <a:pt x="0" y="0"/>
                  </a:cubicBezTo>
                  <a:close/>
                  <a:moveTo>
                    <a:pt x="2057" y="3984"/>
                  </a:moveTo>
                  <a:cubicBezTo>
                    <a:pt x="4629" y="7025"/>
                    <a:pt x="7714" y="10171"/>
                    <a:pt x="12857" y="13212"/>
                  </a:cubicBezTo>
                  <a:cubicBezTo>
                    <a:pt x="18000" y="15728"/>
                    <a:pt x="21600" y="18664"/>
                    <a:pt x="20057" y="21600"/>
                  </a:cubicBezTo>
                  <a:lnTo>
                    <a:pt x="21600" y="21285"/>
                  </a:lnTo>
                  <a:cubicBezTo>
                    <a:pt x="21600" y="18350"/>
                    <a:pt x="18000" y="15728"/>
                    <a:pt x="14400" y="13212"/>
                  </a:cubicBezTo>
                  <a:cubicBezTo>
                    <a:pt x="8229" y="10381"/>
                    <a:pt x="4629" y="7130"/>
                    <a:pt x="2057" y="3984"/>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4531" name="Google Shape;6767;p57"/>
            <p:cNvGrpSpPr/>
            <p:nvPr/>
          </p:nvGrpSpPr>
          <p:grpSpPr>
            <a:xfrm>
              <a:off x="1412982" y="501251"/>
              <a:ext cx="12701" cy="12701"/>
              <a:chOff x="0" y="0"/>
              <a:chExt cx="12699" cy="12700"/>
            </a:xfrm>
          </p:grpSpPr>
          <p:sp>
            <p:nvSpPr>
              <p:cNvPr id="4529"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789" y="14106"/>
                      <a:pt x="12960" y="6171"/>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30"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2960" y="6171"/>
                      <a:pt x="6789" y="1410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534" name="Google Shape;6768;p57"/>
            <p:cNvGrpSpPr/>
            <p:nvPr/>
          </p:nvGrpSpPr>
          <p:grpSpPr>
            <a:xfrm>
              <a:off x="1412487" y="502487"/>
              <a:ext cx="12701" cy="12701"/>
              <a:chOff x="0" y="0"/>
              <a:chExt cx="12700" cy="12700"/>
            </a:xfrm>
          </p:grpSpPr>
          <p:sp>
            <p:nvSpPr>
              <p:cNvPr id="4532"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0" y="13642"/>
                      <a:pt x="7958" y="6334"/>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33"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7958" y="6334"/>
                      <a:pt x="0" y="13642"/>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537" name="Google Shape;6769;p57"/>
            <p:cNvGrpSpPr/>
            <p:nvPr/>
          </p:nvGrpSpPr>
          <p:grpSpPr>
            <a:xfrm>
              <a:off x="1412222" y="504341"/>
              <a:ext cx="12701" cy="12701"/>
              <a:chOff x="0" y="0"/>
              <a:chExt cx="12700" cy="12699"/>
            </a:xfrm>
          </p:grpSpPr>
          <p:sp>
            <p:nvSpPr>
              <p:cNvPr id="4535"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7053"/>
                      <a:pt x="21600" y="13886"/>
                      <a:pt x="0" y="2160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53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1600" y="13886"/>
                      <a:pt x="21600" y="7053"/>
                      <a:pt x="21600" y="0"/>
                    </a:cubicBezTo>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540" name="Google Shape;6771;p57"/>
            <p:cNvGrpSpPr/>
            <p:nvPr/>
          </p:nvGrpSpPr>
          <p:grpSpPr>
            <a:xfrm>
              <a:off x="1402406" y="511872"/>
              <a:ext cx="12701" cy="2485"/>
              <a:chOff x="0" y="0"/>
              <a:chExt cx="12700" cy="2484"/>
            </a:xfrm>
          </p:grpSpPr>
          <p:sp>
            <p:nvSpPr>
              <p:cNvPr id="4538" name="Линия"/>
              <p:cNvSpPr/>
              <p:nvPr/>
            </p:nvSpPr>
            <p:spPr>
              <a:xfrm flipH="1">
                <a:off x="0" y="-1"/>
                <a:ext cx="12701" cy="2486"/>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539" name="Линия"/>
              <p:cNvSpPr/>
              <p:nvPr/>
            </p:nvSpPr>
            <p:spPr>
              <a:xfrm flipV="1">
                <a:off x="0" y="0"/>
                <a:ext cx="12701" cy="2485"/>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543" name="Google Shape;6778;p57"/>
            <p:cNvGrpSpPr/>
            <p:nvPr/>
          </p:nvGrpSpPr>
          <p:grpSpPr>
            <a:xfrm>
              <a:off x="1406479" y="511037"/>
              <a:ext cx="12701" cy="2593"/>
              <a:chOff x="0" y="0"/>
              <a:chExt cx="12700" cy="2592"/>
            </a:xfrm>
          </p:grpSpPr>
          <p:sp>
            <p:nvSpPr>
              <p:cNvPr id="4541" name="Линия"/>
              <p:cNvSpPr/>
              <p:nvPr/>
            </p:nvSpPr>
            <p:spPr>
              <a:xfrm flipH="1">
                <a:off x="-1" y="0"/>
                <a:ext cx="12702" cy="2593"/>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542" name="Линия"/>
              <p:cNvSpPr/>
              <p:nvPr/>
            </p:nvSpPr>
            <p:spPr>
              <a:xfrm flipV="1">
                <a:off x="0" y="0"/>
                <a:ext cx="12701" cy="2593"/>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546" name="Google Shape;6779;p57"/>
            <p:cNvGrpSpPr/>
            <p:nvPr/>
          </p:nvGrpSpPr>
          <p:grpSpPr>
            <a:xfrm>
              <a:off x="1404008" y="511512"/>
              <a:ext cx="12701" cy="2593"/>
              <a:chOff x="0" y="0"/>
              <a:chExt cx="12700" cy="2592"/>
            </a:xfrm>
          </p:grpSpPr>
          <p:sp>
            <p:nvSpPr>
              <p:cNvPr id="4544" name="Линия"/>
              <p:cNvSpPr/>
              <p:nvPr/>
            </p:nvSpPr>
            <p:spPr>
              <a:xfrm flipH="1">
                <a:off x="-1" y="0"/>
                <a:ext cx="12702" cy="2593"/>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545" name="Линия"/>
              <p:cNvSpPr/>
              <p:nvPr/>
            </p:nvSpPr>
            <p:spPr>
              <a:xfrm flipV="1">
                <a:off x="0" y="0"/>
                <a:ext cx="12701" cy="2593"/>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4549" name="Google Shape;6780;p57"/>
            <p:cNvGrpSpPr/>
            <p:nvPr/>
          </p:nvGrpSpPr>
          <p:grpSpPr>
            <a:xfrm>
              <a:off x="1405624" y="511593"/>
              <a:ext cx="12701" cy="1821"/>
              <a:chOff x="0" y="0"/>
              <a:chExt cx="12700" cy="1820"/>
            </a:xfrm>
          </p:grpSpPr>
          <p:sp>
            <p:nvSpPr>
              <p:cNvPr id="4547" name="Линия"/>
              <p:cNvSpPr/>
              <p:nvPr/>
            </p:nvSpPr>
            <p:spPr>
              <a:xfrm flipH="1">
                <a:off x="-1" y="0"/>
                <a:ext cx="12701" cy="1821"/>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4548" name="Линия"/>
              <p:cNvSpPr/>
              <p:nvPr/>
            </p:nvSpPr>
            <p:spPr>
              <a:xfrm flipV="1">
                <a:off x="0" y="0"/>
                <a:ext cx="12700" cy="182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grpSp>
        <p:nvGrpSpPr>
          <p:cNvPr id="4664" name="Google Shape;6789;p57"/>
          <p:cNvGrpSpPr/>
          <p:nvPr/>
        </p:nvGrpSpPr>
        <p:grpSpPr>
          <a:xfrm>
            <a:off x="3453356" y="919699"/>
            <a:ext cx="2304288" cy="1488880"/>
            <a:chOff x="0" y="0"/>
            <a:chExt cx="2304286" cy="1488879"/>
          </a:xfrm>
        </p:grpSpPr>
        <p:sp>
          <p:nvSpPr>
            <p:cNvPr id="4551" name="Google Shape;6790;p57"/>
            <p:cNvSpPr/>
            <p:nvPr/>
          </p:nvSpPr>
          <p:spPr>
            <a:xfrm>
              <a:off x="125596" y="573397"/>
              <a:ext cx="479868" cy="441544"/>
            </a:xfrm>
            <a:custGeom>
              <a:avLst/>
              <a:gdLst/>
              <a:ahLst/>
              <a:cxnLst>
                <a:cxn ang="0">
                  <a:pos x="wd2" y="hd2"/>
                </a:cxn>
                <a:cxn ang="5400000">
                  <a:pos x="wd2" y="hd2"/>
                </a:cxn>
                <a:cxn ang="10800000">
                  <a:pos x="wd2" y="hd2"/>
                </a:cxn>
                <a:cxn ang="16200000">
                  <a:pos x="wd2" y="hd2"/>
                </a:cxn>
              </a:cxnLst>
              <a:rect l="0" t="0" r="r" b="b"/>
              <a:pathLst>
                <a:path w="21584" h="21600" fill="norm" stroke="1" extrusionOk="0">
                  <a:moveTo>
                    <a:pt x="2173" y="0"/>
                  </a:moveTo>
                  <a:cubicBezTo>
                    <a:pt x="2028" y="0"/>
                    <a:pt x="1884" y="33"/>
                    <a:pt x="1743" y="108"/>
                  </a:cubicBezTo>
                  <a:cubicBezTo>
                    <a:pt x="1239" y="375"/>
                    <a:pt x="949" y="890"/>
                    <a:pt x="591" y="1347"/>
                  </a:cubicBezTo>
                  <a:cubicBezTo>
                    <a:pt x="309" y="1707"/>
                    <a:pt x="128" y="1904"/>
                    <a:pt x="0" y="2005"/>
                  </a:cubicBezTo>
                  <a:cubicBezTo>
                    <a:pt x="353" y="1766"/>
                    <a:pt x="685" y="1495"/>
                    <a:pt x="973" y="1128"/>
                  </a:cubicBezTo>
                  <a:cubicBezTo>
                    <a:pt x="1400" y="584"/>
                    <a:pt x="1808" y="368"/>
                    <a:pt x="2197" y="368"/>
                  </a:cubicBezTo>
                  <a:cubicBezTo>
                    <a:pt x="3098" y="368"/>
                    <a:pt x="3897" y="1527"/>
                    <a:pt x="4599" y="2421"/>
                  </a:cubicBezTo>
                  <a:cubicBezTo>
                    <a:pt x="5387" y="3423"/>
                    <a:pt x="6406" y="3774"/>
                    <a:pt x="6933" y="5084"/>
                  </a:cubicBezTo>
                  <a:cubicBezTo>
                    <a:pt x="7214" y="5782"/>
                    <a:pt x="7774" y="6373"/>
                    <a:pt x="8158" y="7007"/>
                  </a:cubicBezTo>
                  <a:cubicBezTo>
                    <a:pt x="8527" y="7615"/>
                    <a:pt x="8057" y="8528"/>
                    <a:pt x="7945" y="9148"/>
                  </a:cubicBezTo>
                  <a:cubicBezTo>
                    <a:pt x="7823" y="9816"/>
                    <a:pt x="7950" y="10383"/>
                    <a:pt x="8262" y="10952"/>
                  </a:cubicBezTo>
                  <a:cubicBezTo>
                    <a:pt x="8892" y="12104"/>
                    <a:pt x="9901" y="13009"/>
                    <a:pt x="10569" y="14167"/>
                  </a:cubicBezTo>
                  <a:cubicBezTo>
                    <a:pt x="10961" y="14844"/>
                    <a:pt x="11470" y="15759"/>
                    <a:pt x="12228" y="16000"/>
                  </a:cubicBezTo>
                  <a:cubicBezTo>
                    <a:pt x="13426" y="16382"/>
                    <a:pt x="13363" y="17047"/>
                    <a:pt x="13962" y="17962"/>
                  </a:cubicBezTo>
                  <a:cubicBezTo>
                    <a:pt x="14278" y="18445"/>
                    <a:pt x="14941" y="18618"/>
                    <a:pt x="15431" y="18755"/>
                  </a:cubicBezTo>
                  <a:cubicBezTo>
                    <a:pt x="16567" y="19070"/>
                    <a:pt x="17427" y="18955"/>
                    <a:pt x="18384" y="19826"/>
                  </a:cubicBezTo>
                  <a:cubicBezTo>
                    <a:pt x="19026" y="20410"/>
                    <a:pt x="19930" y="21600"/>
                    <a:pt x="20849" y="21600"/>
                  </a:cubicBezTo>
                  <a:cubicBezTo>
                    <a:pt x="21089" y="21600"/>
                    <a:pt x="21330" y="21519"/>
                    <a:pt x="21568" y="21324"/>
                  </a:cubicBezTo>
                  <a:cubicBezTo>
                    <a:pt x="21600" y="21298"/>
                    <a:pt x="21581" y="21244"/>
                    <a:pt x="21549" y="21244"/>
                  </a:cubicBezTo>
                  <a:cubicBezTo>
                    <a:pt x="21542" y="21244"/>
                    <a:pt x="21535" y="21246"/>
                    <a:pt x="21528" y="21251"/>
                  </a:cubicBezTo>
                  <a:cubicBezTo>
                    <a:pt x="21314" y="21401"/>
                    <a:pt x="21099" y="21466"/>
                    <a:pt x="20885" y="21466"/>
                  </a:cubicBezTo>
                  <a:cubicBezTo>
                    <a:pt x="19606" y="21466"/>
                    <a:pt x="18332" y="19166"/>
                    <a:pt x="17147" y="18905"/>
                  </a:cubicBezTo>
                  <a:cubicBezTo>
                    <a:pt x="16476" y="18757"/>
                    <a:pt x="15798" y="18700"/>
                    <a:pt x="15131" y="18516"/>
                  </a:cubicBezTo>
                  <a:cubicBezTo>
                    <a:pt x="14217" y="18261"/>
                    <a:pt x="13726" y="17541"/>
                    <a:pt x="13760" y="16535"/>
                  </a:cubicBezTo>
                  <a:cubicBezTo>
                    <a:pt x="13760" y="16504"/>
                    <a:pt x="13745" y="16475"/>
                    <a:pt x="13720" y="16459"/>
                  </a:cubicBezTo>
                  <a:cubicBezTo>
                    <a:pt x="12773" y="15719"/>
                    <a:pt x="11761" y="15673"/>
                    <a:pt x="10986" y="14538"/>
                  </a:cubicBezTo>
                  <a:cubicBezTo>
                    <a:pt x="10361" y="13621"/>
                    <a:pt x="9896" y="12663"/>
                    <a:pt x="9167" y="11828"/>
                  </a:cubicBezTo>
                  <a:cubicBezTo>
                    <a:pt x="8053" y="10552"/>
                    <a:pt x="7874" y="9549"/>
                    <a:pt x="8455" y="7894"/>
                  </a:cubicBezTo>
                  <a:cubicBezTo>
                    <a:pt x="8653" y="7330"/>
                    <a:pt x="8317" y="6855"/>
                    <a:pt x="8003" y="6417"/>
                  </a:cubicBezTo>
                  <a:cubicBezTo>
                    <a:pt x="7460" y="5653"/>
                    <a:pt x="7110" y="4595"/>
                    <a:pt x="6518" y="3896"/>
                  </a:cubicBezTo>
                  <a:cubicBezTo>
                    <a:pt x="5793" y="3036"/>
                    <a:pt x="4841" y="2548"/>
                    <a:pt x="4194" y="1579"/>
                  </a:cubicBezTo>
                  <a:cubicBezTo>
                    <a:pt x="3814" y="1012"/>
                    <a:pt x="2978" y="0"/>
                    <a:pt x="21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52" name="Google Shape;6791;p57"/>
            <p:cNvSpPr/>
            <p:nvPr/>
          </p:nvSpPr>
          <p:spPr>
            <a:xfrm>
              <a:off x="0" y="595358"/>
              <a:ext cx="123105" cy="69344"/>
            </a:xfrm>
            <a:custGeom>
              <a:avLst/>
              <a:gdLst/>
              <a:ahLst/>
              <a:cxnLst>
                <a:cxn ang="0">
                  <a:pos x="wd2" y="hd2"/>
                </a:cxn>
                <a:cxn ang="5400000">
                  <a:pos x="wd2" y="hd2"/>
                </a:cxn>
                <a:cxn ang="10800000">
                  <a:pos x="wd2" y="hd2"/>
                </a:cxn>
                <a:cxn ang="16200000">
                  <a:pos x="wd2" y="hd2"/>
                </a:cxn>
              </a:cxnLst>
              <a:rect l="0" t="0" r="r" b="b"/>
              <a:pathLst>
                <a:path w="21109" h="21600" fill="norm" stroke="1" extrusionOk="0">
                  <a:moveTo>
                    <a:pt x="14301" y="0"/>
                  </a:moveTo>
                  <a:cubicBezTo>
                    <a:pt x="14218" y="0"/>
                    <a:pt x="14136" y="70"/>
                    <a:pt x="14081" y="234"/>
                  </a:cubicBezTo>
                  <a:cubicBezTo>
                    <a:pt x="11000" y="9446"/>
                    <a:pt x="5465" y="8124"/>
                    <a:pt x="1653" y="14651"/>
                  </a:cubicBezTo>
                  <a:cubicBezTo>
                    <a:pt x="1043" y="15704"/>
                    <a:pt x="-491" y="17794"/>
                    <a:pt x="156" y="19816"/>
                  </a:cubicBezTo>
                  <a:cubicBezTo>
                    <a:pt x="567" y="21090"/>
                    <a:pt x="1456" y="21600"/>
                    <a:pt x="2601" y="21600"/>
                  </a:cubicBezTo>
                  <a:cubicBezTo>
                    <a:pt x="6335" y="21600"/>
                    <a:pt x="12781" y="16174"/>
                    <a:pt x="14218" y="14066"/>
                  </a:cubicBezTo>
                  <a:cubicBezTo>
                    <a:pt x="16413" y="10845"/>
                    <a:pt x="18852" y="8866"/>
                    <a:pt x="21109" y="6406"/>
                  </a:cubicBezTo>
                  <a:cubicBezTo>
                    <a:pt x="20987" y="6502"/>
                    <a:pt x="20885" y="6542"/>
                    <a:pt x="20795" y="6542"/>
                  </a:cubicBezTo>
                  <a:cubicBezTo>
                    <a:pt x="20364" y="6542"/>
                    <a:pt x="20229" y="5620"/>
                    <a:pt x="19680" y="5620"/>
                  </a:cubicBezTo>
                  <a:cubicBezTo>
                    <a:pt x="19397" y="5620"/>
                    <a:pt x="19004" y="5864"/>
                    <a:pt x="18401" y="6610"/>
                  </a:cubicBezTo>
                  <a:cubicBezTo>
                    <a:pt x="16357" y="9139"/>
                    <a:pt x="14673" y="12410"/>
                    <a:pt x="12489" y="14593"/>
                  </a:cubicBezTo>
                  <a:cubicBezTo>
                    <a:pt x="10369" y="16711"/>
                    <a:pt x="7877" y="17917"/>
                    <a:pt x="5558" y="19105"/>
                  </a:cubicBezTo>
                  <a:cubicBezTo>
                    <a:pt x="4362" y="20030"/>
                    <a:pt x="3471" y="20492"/>
                    <a:pt x="2886" y="20492"/>
                  </a:cubicBezTo>
                  <a:cubicBezTo>
                    <a:pt x="1579" y="20492"/>
                    <a:pt x="1799" y="18183"/>
                    <a:pt x="3546" y="13563"/>
                  </a:cubicBezTo>
                  <a:cubicBezTo>
                    <a:pt x="5418" y="12013"/>
                    <a:pt x="7310" y="10519"/>
                    <a:pt x="9214" y="9089"/>
                  </a:cubicBezTo>
                  <a:cubicBezTo>
                    <a:pt x="11610" y="7268"/>
                    <a:pt x="13243" y="4615"/>
                    <a:pt x="14540" y="726"/>
                  </a:cubicBezTo>
                  <a:cubicBezTo>
                    <a:pt x="14669" y="349"/>
                    <a:pt x="14485" y="0"/>
                    <a:pt x="143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53" name="Google Shape;6792;p57"/>
            <p:cNvSpPr/>
            <p:nvPr/>
          </p:nvSpPr>
          <p:spPr>
            <a:xfrm>
              <a:off x="118000" y="60881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70" y="7353"/>
                    <a:pt x="7270" y="14591"/>
                    <a:pt x="0" y="21600"/>
                  </a:cubicBezTo>
                  <a:cubicBezTo>
                    <a:pt x="7619" y="15626"/>
                    <a:pt x="14889" y="8272"/>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54" name="Google Shape;6795;p57"/>
            <p:cNvSpPr/>
            <p:nvPr/>
          </p:nvSpPr>
          <p:spPr>
            <a:xfrm>
              <a:off x="234575" y="54884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00" y="7200"/>
                    <a:pt x="7123" y="14400"/>
                    <a:pt x="0" y="21600"/>
                  </a:cubicBezTo>
                  <a:cubicBezTo>
                    <a:pt x="3497" y="18501"/>
                    <a:pt x="6917" y="15326"/>
                    <a:pt x="10260" y="12113"/>
                  </a:cubicBezTo>
                  <a:cubicBezTo>
                    <a:pt x="14040" y="7956"/>
                    <a:pt x="17820" y="3931"/>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55" name="Google Shape;6796;p57"/>
            <p:cNvSpPr/>
            <p:nvPr/>
          </p:nvSpPr>
          <p:spPr>
            <a:xfrm>
              <a:off x="12997" y="398032"/>
              <a:ext cx="405321" cy="262403"/>
            </a:xfrm>
            <a:custGeom>
              <a:avLst/>
              <a:gdLst/>
              <a:ahLst/>
              <a:cxnLst>
                <a:cxn ang="0">
                  <a:pos x="wd2" y="hd2"/>
                </a:cxn>
                <a:cxn ang="5400000">
                  <a:pos x="wd2" y="hd2"/>
                </a:cxn>
                <a:cxn ang="10800000">
                  <a:pos x="wd2" y="hd2"/>
                </a:cxn>
                <a:cxn ang="16200000">
                  <a:pos x="wd2" y="hd2"/>
                </a:cxn>
              </a:cxnLst>
              <a:rect l="0" t="0" r="r" b="b"/>
              <a:pathLst>
                <a:path w="21164" h="21600" fill="norm" stroke="1" extrusionOk="0">
                  <a:moveTo>
                    <a:pt x="4986" y="287"/>
                  </a:moveTo>
                  <a:cubicBezTo>
                    <a:pt x="5038" y="289"/>
                    <a:pt x="5089" y="301"/>
                    <a:pt x="5140" y="307"/>
                  </a:cubicBezTo>
                  <a:cubicBezTo>
                    <a:pt x="4838" y="761"/>
                    <a:pt x="4508" y="1171"/>
                    <a:pt x="4168" y="1560"/>
                  </a:cubicBezTo>
                  <a:cubicBezTo>
                    <a:pt x="4236" y="1426"/>
                    <a:pt x="4286" y="1326"/>
                    <a:pt x="4307" y="1287"/>
                  </a:cubicBezTo>
                  <a:cubicBezTo>
                    <a:pt x="4528" y="970"/>
                    <a:pt x="4749" y="663"/>
                    <a:pt x="4971" y="389"/>
                  </a:cubicBezTo>
                  <a:cubicBezTo>
                    <a:pt x="4993" y="360"/>
                    <a:pt x="4993" y="324"/>
                    <a:pt x="4986" y="287"/>
                  </a:cubicBezTo>
                  <a:close/>
                  <a:moveTo>
                    <a:pt x="5802" y="483"/>
                  </a:moveTo>
                  <a:cubicBezTo>
                    <a:pt x="5846" y="503"/>
                    <a:pt x="5887" y="525"/>
                    <a:pt x="5930" y="548"/>
                  </a:cubicBezTo>
                  <a:cubicBezTo>
                    <a:pt x="5585" y="928"/>
                    <a:pt x="5250" y="1350"/>
                    <a:pt x="4921" y="1794"/>
                  </a:cubicBezTo>
                  <a:cubicBezTo>
                    <a:pt x="5211" y="1374"/>
                    <a:pt x="5499" y="955"/>
                    <a:pt x="5788" y="531"/>
                  </a:cubicBezTo>
                  <a:cubicBezTo>
                    <a:pt x="5796" y="518"/>
                    <a:pt x="5801" y="501"/>
                    <a:pt x="5802" y="483"/>
                  </a:cubicBezTo>
                  <a:close/>
                  <a:moveTo>
                    <a:pt x="14114" y="1637"/>
                  </a:moveTo>
                  <a:cubicBezTo>
                    <a:pt x="14174" y="1652"/>
                    <a:pt x="14232" y="1674"/>
                    <a:pt x="14290" y="1693"/>
                  </a:cubicBezTo>
                  <a:cubicBezTo>
                    <a:pt x="14066" y="2045"/>
                    <a:pt x="13850" y="2413"/>
                    <a:pt x="13638" y="2787"/>
                  </a:cubicBezTo>
                  <a:cubicBezTo>
                    <a:pt x="13800" y="2444"/>
                    <a:pt x="13960" y="2095"/>
                    <a:pt x="14109" y="1729"/>
                  </a:cubicBezTo>
                  <a:cubicBezTo>
                    <a:pt x="14120" y="1702"/>
                    <a:pt x="14122" y="1668"/>
                    <a:pt x="14114" y="1637"/>
                  </a:cubicBezTo>
                  <a:close/>
                  <a:moveTo>
                    <a:pt x="4868" y="1010"/>
                  </a:moveTo>
                  <a:cubicBezTo>
                    <a:pt x="4672" y="1267"/>
                    <a:pt x="4254" y="1819"/>
                    <a:pt x="4162" y="1951"/>
                  </a:cubicBezTo>
                  <a:cubicBezTo>
                    <a:pt x="3939" y="2277"/>
                    <a:pt x="3712" y="2588"/>
                    <a:pt x="3487" y="2897"/>
                  </a:cubicBezTo>
                  <a:cubicBezTo>
                    <a:pt x="3564" y="2748"/>
                    <a:pt x="3690" y="2501"/>
                    <a:pt x="3824" y="2241"/>
                  </a:cubicBezTo>
                  <a:cubicBezTo>
                    <a:pt x="3834" y="2227"/>
                    <a:pt x="3845" y="2216"/>
                    <a:pt x="3855" y="2204"/>
                  </a:cubicBezTo>
                  <a:cubicBezTo>
                    <a:pt x="4093" y="1946"/>
                    <a:pt x="4411" y="1609"/>
                    <a:pt x="4635" y="1315"/>
                  </a:cubicBezTo>
                  <a:lnTo>
                    <a:pt x="4868" y="1010"/>
                  </a:lnTo>
                  <a:close/>
                  <a:moveTo>
                    <a:pt x="13923" y="1694"/>
                  </a:moveTo>
                  <a:cubicBezTo>
                    <a:pt x="13556" y="2233"/>
                    <a:pt x="13207" y="2800"/>
                    <a:pt x="12874" y="3392"/>
                  </a:cubicBezTo>
                  <a:cubicBezTo>
                    <a:pt x="13079" y="2964"/>
                    <a:pt x="13258" y="2501"/>
                    <a:pt x="13385" y="1986"/>
                  </a:cubicBezTo>
                  <a:cubicBezTo>
                    <a:pt x="13390" y="1966"/>
                    <a:pt x="13390" y="1944"/>
                    <a:pt x="13385" y="1925"/>
                  </a:cubicBezTo>
                  <a:cubicBezTo>
                    <a:pt x="13561" y="1830"/>
                    <a:pt x="13741" y="1754"/>
                    <a:pt x="13923" y="1694"/>
                  </a:cubicBezTo>
                  <a:close/>
                  <a:moveTo>
                    <a:pt x="7703" y="2085"/>
                  </a:moveTo>
                  <a:cubicBezTo>
                    <a:pt x="7777" y="2161"/>
                    <a:pt x="7851" y="2237"/>
                    <a:pt x="7924" y="2312"/>
                  </a:cubicBezTo>
                  <a:cubicBezTo>
                    <a:pt x="7614" y="2649"/>
                    <a:pt x="7324" y="3027"/>
                    <a:pt x="7055" y="3442"/>
                  </a:cubicBezTo>
                  <a:cubicBezTo>
                    <a:pt x="7280" y="2990"/>
                    <a:pt x="7496" y="2539"/>
                    <a:pt x="7703" y="2085"/>
                  </a:cubicBezTo>
                  <a:close/>
                  <a:moveTo>
                    <a:pt x="3920" y="518"/>
                  </a:moveTo>
                  <a:cubicBezTo>
                    <a:pt x="3182" y="1478"/>
                    <a:pt x="2427" y="2377"/>
                    <a:pt x="1789" y="3489"/>
                  </a:cubicBezTo>
                  <a:cubicBezTo>
                    <a:pt x="2083" y="2033"/>
                    <a:pt x="2937" y="961"/>
                    <a:pt x="3920" y="518"/>
                  </a:cubicBezTo>
                  <a:close/>
                  <a:moveTo>
                    <a:pt x="8399" y="2764"/>
                  </a:moveTo>
                  <a:cubicBezTo>
                    <a:pt x="8503" y="2858"/>
                    <a:pt x="8608" y="2946"/>
                    <a:pt x="8715" y="3031"/>
                  </a:cubicBezTo>
                  <a:cubicBezTo>
                    <a:pt x="8516" y="3130"/>
                    <a:pt x="8309" y="3398"/>
                    <a:pt x="8116" y="3705"/>
                  </a:cubicBezTo>
                  <a:cubicBezTo>
                    <a:pt x="8243" y="3418"/>
                    <a:pt x="8322" y="3149"/>
                    <a:pt x="8301" y="2940"/>
                  </a:cubicBezTo>
                  <a:cubicBezTo>
                    <a:pt x="8328" y="2904"/>
                    <a:pt x="8353" y="2865"/>
                    <a:pt x="8379" y="2829"/>
                  </a:cubicBezTo>
                  <a:cubicBezTo>
                    <a:pt x="8390" y="2812"/>
                    <a:pt x="8397" y="2789"/>
                    <a:pt x="8399" y="2764"/>
                  </a:cubicBezTo>
                  <a:close/>
                  <a:moveTo>
                    <a:pt x="4824" y="295"/>
                  </a:moveTo>
                  <a:cubicBezTo>
                    <a:pt x="4662" y="493"/>
                    <a:pt x="4507" y="706"/>
                    <a:pt x="4363" y="933"/>
                  </a:cubicBezTo>
                  <a:cubicBezTo>
                    <a:pt x="4107" y="1168"/>
                    <a:pt x="3467" y="2024"/>
                    <a:pt x="3468" y="2024"/>
                  </a:cubicBezTo>
                  <a:cubicBezTo>
                    <a:pt x="3468" y="2024"/>
                    <a:pt x="3468" y="2024"/>
                    <a:pt x="3468" y="2024"/>
                  </a:cubicBezTo>
                  <a:cubicBezTo>
                    <a:pt x="3178" y="2411"/>
                    <a:pt x="1916" y="4103"/>
                    <a:pt x="1778" y="4103"/>
                  </a:cubicBezTo>
                  <a:cubicBezTo>
                    <a:pt x="1721" y="4103"/>
                    <a:pt x="1851" y="3823"/>
                    <a:pt x="2307" y="3063"/>
                  </a:cubicBezTo>
                  <a:cubicBezTo>
                    <a:pt x="2897" y="2078"/>
                    <a:pt x="3650" y="1382"/>
                    <a:pt x="4243" y="391"/>
                  </a:cubicBezTo>
                  <a:cubicBezTo>
                    <a:pt x="4435" y="336"/>
                    <a:pt x="4630" y="303"/>
                    <a:pt x="4824" y="295"/>
                  </a:cubicBezTo>
                  <a:close/>
                  <a:moveTo>
                    <a:pt x="8927" y="3182"/>
                  </a:moveTo>
                  <a:cubicBezTo>
                    <a:pt x="9027" y="3249"/>
                    <a:pt x="9128" y="3310"/>
                    <a:pt x="9231" y="3366"/>
                  </a:cubicBezTo>
                  <a:cubicBezTo>
                    <a:pt x="8973" y="3602"/>
                    <a:pt x="8722" y="3858"/>
                    <a:pt x="8483" y="4140"/>
                  </a:cubicBezTo>
                  <a:cubicBezTo>
                    <a:pt x="8634" y="3824"/>
                    <a:pt x="8786" y="3511"/>
                    <a:pt x="8927" y="3182"/>
                  </a:cubicBezTo>
                  <a:close/>
                  <a:moveTo>
                    <a:pt x="16051" y="2714"/>
                  </a:moveTo>
                  <a:cubicBezTo>
                    <a:pt x="16125" y="2774"/>
                    <a:pt x="16199" y="2831"/>
                    <a:pt x="16272" y="2891"/>
                  </a:cubicBezTo>
                  <a:cubicBezTo>
                    <a:pt x="15941" y="3416"/>
                    <a:pt x="15618" y="3958"/>
                    <a:pt x="15299" y="4510"/>
                  </a:cubicBezTo>
                  <a:cubicBezTo>
                    <a:pt x="15546" y="3893"/>
                    <a:pt x="15795" y="3293"/>
                    <a:pt x="16049" y="2722"/>
                  </a:cubicBezTo>
                  <a:cubicBezTo>
                    <a:pt x="16051" y="2720"/>
                    <a:pt x="16049" y="2718"/>
                    <a:pt x="16051" y="2714"/>
                  </a:cubicBezTo>
                  <a:close/>
                  <a:moveTo>
                    <a:pt x="16390" y="2988"/>
                  </a:moveTo>
                  <a:cubicBezTo>
                    <a:pt x="16469" y="3053"/>
                    <a:pt x="16549" y="3118"/>
                    <a:pt x="16627" y="3186"/>
                  </a:cubicBezTo>
                  <a:cubicBezTo>
                    <a:pt x="16311" y="3638"/>
                    <a:pt x="16011" y="4117"/>
                    <a:pt x="15729" y="4623"/>
                  </a:cubicBezTo>
                  <a:cubicBezTo>
                    <a:pt x="15950" y="4064"/>
                    <a:pt x="16170" y="3517"/>
                    <a:pt x="16390" y="2988"/>
                  </a:cubicBezTo>
                  <a:close/>
                  <a:moveTo>
                    <a:pt x="3398" y="2691"/>
                  </a:moveTo>
                  <a:cubicBezTo>
                    <a:pt x="3273" y="2925"/>
                    <a:pt x="3147" y="3157"/>
                    <a:pt x="3012" y="3381"/>
                  </a:cubicBezTo>
                  <a:cubicBezTo>
                    <a:pt x="2911" y="3547"/>
                    <a:pt x="2017" y="4862"/>
                    <a:pt x="1909" y="4862"/>
                  </a:cubicBezTo>
                  <a:cubicBezTo>
                    <a:pt x="1878" y="4862"/>
                    <a:pt x="1910" y="4758"/>
                    <a:pt x="2040" y="4492"/>
                  </a:cubicBezTo>
                  <a:cubicBezTo>
                    <a:pt x="2140" y="4295"/>
                    <a:pt x="2248" y="4107"/>
                    <a:pt x="2366" y="3935"/>
                  </a:cubicBezTo>
                  <a:cubicBezTo>
                    <a:pt x="2619" y="3649"/>
                    <a:pt x="2866" y="3335"/>
                    <a:pt x="3108" y="3003"/>
                  </a:cubicBezTo>
                  <a:cubicBezTo>
                    <a:pt x="3204" y="2898"/>
                    <a:pt x="3301" y="2793"/>
                    <a:pt x="3398" y="2691"/>
                  </a:cubicBezTo>
                  <a:close/>
                  <a:moveTo>
                    <a:pt x="17028" y="3519"/>
                  </a:moveTo>
                  <a:cubicBezTo>
                    <a:pt x="17129" y="3604"/>
                    <a:pt x="17230" y="3690"/>
                    <a:pt x="17332" y="3774"/>
                  </a:cubicBezTo>
                  <a:cubicBezTo>
                    <a:pt x="17080" y="4136"/>
                    <a:pt x="16855" y="4533"/>
                    <a:pt x="16639" y="4945"/>
                  </a:cubicBezTo>
                  <a:cubicBezTo>
                    <a:pt x="16795" y="4522"/>
                    <a:pt x="16940" y="4088"/>
                    <a:pt x="17056" y="3628"/>
                  </a:cubicBezTo>
                  <a:cubicBezTo>
                    <a:pt x="17069" y="3584"/>
                    <a:pt x="17051" y="3542"/>
                    <a:pt x="17028" y="3519"/>
                  </a:cubicBezTo>
                  <a:close/>
                  <a:moveTo>
                    <a:pt x="5301" y="326"/>
                  </a:moveTo>
                  <a:cubicBezTo>
                    <a:pt x="5420" y="349"/>
                    <a:pt x="5538" y="382"/>
                    <a:pt x="5655" y="428"/>
                  </a:cubicBezTo>
                  <a:cubicBezTo>
                    <a:pt x="5328" y="876"/>
                    <a:pt x="5018" y="1346"/>
                    <a:pt x="4712" y="1827"/>
                  </a:cubicBezTo>
                  <a:cubicBezTo>
                    <a:pt x="4566" y="2024"/>
                    <a:pt x="4435" y="2204"/>
                    <a:pt x="4382" y="2281"/>
                  </a:cubicBezTo>
                  <a:cubicBezTo>
                    <a:pt x="3949" y="2906"/>
                    <a:pt x="3508" y="3517"/>
                    <a:pt x="3064" y="4123"/>
                  </a:cubicBezTo>
                  <a:cubicBezTo>
                    <a:pt x="2696" y="4628"/>
                    <a:pt x="2316" y="5104"/>
                    <a:pt x="2252" y="5104"/>
                  </a:cubicBezTo>
                  <a:cubicBezTo>
                    <a:pt x="2208" y="5104"/>
                    <a:pt x="2321" y="4866"/>
                    <a:pt x="2709" y="4232"/>
                  </a:cubicBezTo>
                  <a:cubicBezTo>
                    <a:pt x="3538" y="2875"/>
                    <a:pt x="4530" y="1865"/>
                    <a:pt x="5288" y="386"/>
                  </a:cubicBezTo>
                  <a:cubicBezTo>
                    <a:pt x="5296" y="368"/>
                    <a:pt x="5300" y="347"/>
                    <a:pt x="5301" y="326"/>
                  </a:cubicBezTo>
                  <a:close/>
                  <a:moveTo>
                    <a:pt x="13717" y="2314"/>
                  </a:moveTo>
                  <a:cubicBezTo>
                    <a:pt x="13740" y="2314"/>
                    <a:pt x="13540" y="2727"/>
                    <a:pt x="12896" y="3947"/>
                  </a:cubicBezTo>
                  <a:cubicBezTo>
                    <a:pt x="12632" y="4445"/>
                    <a:pt x="12350" y="4920"/>
                    <a:pt x="12063" y="5390"/>
                  </a:cubicBezTo>
                  <a:cubicBezTo>
                    <a:pt x="12295" y="4917"/>
                    <a:pt x="12529" y="4443"/>
                    <a:pt x="12763" y="3971"/>
                  </a:cubicBezTo>
                  <a:cubicBezTo>
                    <a:pt x="12980" y="3537"/>
                    <a:pt x="13678" y="2314"/>
                    <a:pt x="13717" y="2314"/>
                  </a:cubicBezTo>
                  <a:close/>
                  <a:moveTo>
                    <a:pt x="6342" y="807"/>
                  </a:moveTo>
                  <a:cubicBezTo>
                    <a:pt x="6479" y="907"/>
                    <a:pt x="6615" y="1018"/>
                    <a:pt x="6749" y="1139"/>
                  </a:cubicBezTo>
                  <a:lnTo>
                    <a:pt x="6745" y="1139"/>
                  </a:lnTo>
                  <a:cubicBezTo>
                    <a:pt x="5935" y="2020"/>
                    <a:pt x="5321" y="3161"/>
                    <a:pt x="4631" y="4253"/>
                  </a:cubicBezTo>
                  <a:cubicBezTo>
                    <a:pt x="4382" y="4648"/>
                    <a:pt x="4128" y="5030"/>
                    <a:pt x="3871" y="5409"/>
                  </a:cubicBezTo>
                  <a:cubicBezTo>
                    <a:pt x="4718" y="3893"/>
                    <a:pt x="5618" y="2496"/>
                    <a:pt x="6342" y="807"/>
                  </a:cubicBezTo>
                  <a:close/>
                  <a:moveTo>
                    <a:pt x="6940" y="1797"/>
                  </a:moveTo>
                  <a:cubicBezTo>
                    <a:pt x="7046" y="1797"/>
                    <a:pt x="6223" y="3297"/>
                    <a:pt x="6053" y="3563"/>
                  </a:cubicBezTo>
                  <a:cubicBezTo>
                    <a:pt x="5590" y="4289"/>
                    <a:pt x="5076" y="4939"/>
                    <a:pt x="4598" y="5643"/>
                  </a:cubicBezTo>
                  <a:lnTo>
                    <a:pt x="4597" y="5645"/>
                  </a:lnTo>
                  <a:cubicBezTo>
                    <a:pt x="5228" y="4483"/>
                    <a:pt x="5841" y="3286"/>
                    <a:pt x="6564" y="2258"/>
                  </a:cubicBezTo>
                  <a:cubicBezTo>
                    <a:pt x="6797" y="1927"/>
                    <a:pt x="6909" y="1797"/>
                    <a:pt x="6940" y="1797"/>
                  </a:cubicBezTo>
                  <a:close/>
                  <a:moveTo>
                    <a:pt x="2316" y="4637"/>
                  </a:moveTo>
                  <a:cubicBezTo>
                    <a:pt x="2123" y="4966"/>
                    <a:pt x="1945" y="5319"/>
                    <a:pt x="1782" y="5691"/>
                  </a:cubicBezTo>
                  <a:cubicBezTo>
                    <a:pt x="1765" y="5591"/>
                    <a:pt x="1751" y="5493"/>
                    <a:pt x="1737" y="5395"/>
                  </a:cubicBezTo>
                  <a:cubicBezTo>
                    <a:pt x="1932" y="5144"/>
                    <a:pt x="2124" y="4891"/>
                    <a:pt x="2316" y="4637"/>
                  </a:cubicBezTo>
                  <a:close/>
                  <a:moveTo>
                    <a:pt x="17462" y="3876"/>
                  </a:moveTo>
                  <a:cubicBezTo>
                    <a:pt x="17709" y="4068"/>
                    <a:pt x="17963" y="4232"/>
                    <a:pt x="18223" y="4370"/>
                  </a:cubicBezTo>
                  <a:cubicBezTo>
                    <a:pt x="17912" y="4838"/>
                    <a:pt x="17618" y="5324"/>
                    <a:pt x="17341" y="5834"/>
                  </a:cubicBezTo>
                  <a:cubicBezTo>
                    <a:pt x="17528" y="5361"/>
                    <a:pt x="17698" y="4870"/>
                    <a:pt x="17832" y="4347"/>
                  </a:cubicBezTo>
                  <a:cubicBezTo>
                    <a:pt x="17850" y="4273"/>
                    <a:pt x="17807" y="4216"/>
                    <a:pt x="17764" y="4216"/>
                  </a:cubicBezTo>
                  <a:cubicBezTo>
                    <a:pt x="17748" y="4216"/>
                    <a:pt x="17731" y="4224"/>
                    <a:pt x="17719" y="4244"/>
                  </a:cubicBezTo>
                  <a:cubicBezTo>
                    <a:pt x="17433" y="4688"/>
                    <a:pt x="17163" y="5158"/>
                    <a:pt x="16909" y="5648"/>
                  </a:cubicBezTo>
                  <a:cubicBezTo>
                    <a:pt x="17119" y="5069"/>
                    <a:pt x="17310" y="4483"/>
                    <a:pt x="17462" y="3876"/>
                  </a:cubicBezTo>
                  <a:close/>
                  <a:moveTo>
                    <a:pt x="14885" y="1934"/>
                  </a:moveTo>
                  <a:cubicBezTo>
                    <a:pt x="15245" y="2118"/>
                    <a:pt x="15591" y="2365"/>
                    <a:pt x="15934" y="2628"/>
                  </a:cubicBezTo>
                  <a:cubicBezTo>
                    <a:pt x="15365" y="3402"/>
                    <a:pt x="14832" y="4274"/>
                    <a:pt x="14322" y="5205"/>
                  </a:cubicBezTo>
                  <a:cubicBezTo>
                    <a:pt x="14710" y="4299"/>
                    <a:pt x="15091" y="3381"/>
                    <a:pt x="15453" y="2430"/>
                  </a:cubicBezTo>
                  <a:cubicBezTo>
                    <a:pt x="15476" y="2368"/>
                    <a:pt x="15443" y="2303"/>
                    <a:pt x="15405" y="2303"/>
                  </a:cubicBezTo>
                  <a:cubicBezTo>
                    <a:pt x="15396" y="2303"/>
                    <a:pt x="15387" y="2306"/>
                    <a:pt x="15379" y="2314"/>
                  </a:cubicBezTo>
                  <a:cubicBezTo>
                    <a:pt x="15200" y="2467"/>
                    <a:pt x="15038" y="2664"/>
                    <a:pt x="14898" y="2897"/>
                  </a:cubicBezTo>
                  <a:cubicBezTo>
                    <a:pt x="14969" y="2664"/>
                    <a:pt x="15044" y="2432"/>
                    <a:pt x="15105" y="2199"/>
                  </a:cubicBezTo>
                  <a:cubicBezTo>
                    <a:pt x="15123" y="2130"/>
                    <a:pt x="15080" y="2073"/>
                    <a:pt x="15040" y="2073"/>
                  </a:cubicBezTo>
                  <a:cubicBezTo>
                    <a:pt x="15025" y="2073"/>
                    <a:pt x="15009" y="2082"/>
                    <a:pt x="14998" y="2101"/>
                  </a:cubicBezTo>
                  <a:cubicBezTo>
                    <a:pt x="14166" y="3492"/>
                    <a:pt x="13383" y="4974"/>
                    <a:pt x="12625" y="6494"/>
                  </a:cubicBezTo>
                  <a:cubicBezTo>
                    <a:pt x="13235" y="5020"/>
                    <a:pt x="14004" y="2662"/>
                    <a:pt x="14856" y="1990"/>
                  </a:cubicBezTo>
                  <a:cubicBezTo>
                    <a:pt x="14869" y="1978"/>
                    <a:pt x="14880" y="1957"/>
                    <a:pt x="14885" y="1934"/>
                  </a:cubicBezTo>
                  <a:close/>
                  <a:moveTo>
                    <a:pt x="3586" y="3679"/>
                  </a:moveTo>
                  <a:cubicBezTo>
                    <a:pt x="3461" y="3889"/>
                    <a:pt x="3338" y="4098"/>
                    <a:pt x="3215" y="4309"/>
                  </a:cubicBezTo>
                  <a:cubicBezTo>
                    <a:pt x="2718" y="5081"/>
                    <a:pt x="2227" y="5849"/>
                    <a:pt x="1733" y="6574"/>
                  </a:cubicBezTo>
                  <a:cubicBezTo>
                    <a:pt x="1791" y="6359"/>
                    <a:pt x="1827" y="6166"/>
                    <a:pt x="1824" y="6001"/>
                  </a:cubicBezTo>
                  <a:cubicBezTo>
                    <a:pt x="2426" y="5252"/>
                    <a:pt x="3009" y="4472"/>
                    <a:pt x="3586" y="3679"/>
                  </a:cubicBezTo>
                  <a:close/>
                  <a:moveTo>
                    <a:pt x="11972" y="3361"/>
                  </a:moveTo>
                  <a:cubicBezTo>
                    <a:pt x="12003" y="3361"/>
                    <a:pt x="12006" y="3412"/>
                    <a:pt x="11986" y="3494"/>
                  </a:cubicBezTo>
                  <a:cubicBezTo>
                    <a:pt x="11708" y="3947"/>
                    <a:pt x="11447" y="4424"/>
                    <a:pt x="11204" y="4926"/>
                  </a:cubicBezTo>
                  <a:cubicBezTo>
                    <a:pt x="10648" y="5762"/>
                    <a:pt x="10079" y="6557"/>
                    <a:pt x="9534" y="7412"/>
                  </a:cubicBezTo>
                  <a:cubicBezTo>
                    <a:pt x="9656" y="7163"/>
                    <a:pt x="9777" y="6914"/>
                    <a:pt x="9901" y="6670"/>
                  </a:cubicBezTo>
                  <a:cubicBezTo>
                    <a:pt x="10506" y="5691"/>
                    <a:pt x="11103" y="4702"/>
                    <a:pt x="11671" y="3682"/>
                  </a:cubicBezTo>
                  <a:cubicBezTo>
                    <a:pt x="11835" y="3452"/>
                    <a:pt x="11930" y="3361"/>
                    <a:pt x="11972" y="3361"/>
                  </a:cubicBezTo>
                  <a:close/>
                  <a:moveTo>
                    <a:pt x="9326" y="4102"/>
                  </a:moveTo>
                  <a:cubicBezTo>
                    <a:pt x="8991" y="5146"/>
                    <a:pt x="8243" y="6043"/>
                    <a:pt x="7726" y="6877"/>
                  </a:cubicBezTo>
                  <a:cubicBezTo>
                    <a:pt x="7600" y="7080"/>
                    <a:pt x="7478" y="7291"/>
                    <a:pt x="7355" y="7500"/>
                  </a:cubicBezTo>
                  <a:cubicBezTo>
                    <a:pt x="7448" y="7329"/>
                    <a:pt x="7543" y="7161"/>
                    <a:pt x="7634" y="6986"/>
                  </a:cubicBezTo>
                  <a:cubicBezTo>
                    <a:pt x="8063" y="6160"/>
                    <a:pt x="9047" y="4970"/>
                    <a:pt x="9326" y="4102"/>
                  </a:cubicBezTo>
                  <a:close/>
                  <a:moveTo>
                    <a:pt x="9602" y="4688"/>
                  </a:moveTo>
                  <a:cubicBezTo>
                    <a:pt x="9097" y="5683"/>
                    <a:pt x="8492" y="6618"/>
                    <a:pt x="7887" y="7525"/>
                  </a:cubicBezTo>
                  <a:cubicBezTo>
                    <a:pt x="8450" y="6561"/>
                    <a:pt x="9020" y="5612"/>
                    <a:pt x="9602" y="4688"/>
                  </a:cubicBezTo>
                  <a:close/>
                  <a:moveTo>
                    <a:pt x="12236" y="2691"/>
                  </a:moveTo>
                  <a:cubicBezTo>
                    <a:pt x="12159" y="2791"/>
                    <a:pt x="12080" y="2887"/>
                    <a:pt x="12005" y="2986"/>
                  </a:cubicBezTo>
                  <a:cubicBezTo>
                    <a:pt x="11994" y="2955"/>
                    <a:pt x="11974" y="2938"/>
                    <a:pt x="11954" y="2938"/>
                  </a:cubicBezTo>
                  <a:cubicBezTo>
                    <a:pt x="11939" y="2938"/>
                    <a:pt x="11925" y="2946"/>
                    <a:pt x="11914" y="2964"/>
                  </a:cubicBezTo>
                  <a:cubicBezTo>
                    <a:pt x="10854" y="4330"/>
                    <a:pt x="9850" y="5942"/>
                    <a:pt x="8876" y="7596"/>
                  </a:cubicBezTo>
                  <a:cubicBezTo>
                    <a:pt x="9617" y="6325"/>
                    <a:pt x="10329" y="5020"/>
                    <a:pt x="10930" y="3588"/>
                  </a:cubicBezTo>
                  <a:cubicBezTo>
                    <a:pt x="10943" y="3558"/>
                    <a:pt x="10943" y="3517"/>
                    <a:pt x="10930" y="3485"/>
                  </a:cubicBezTo>
                  <a:cubicBezTo>
                    <a:pt x="11387" y="3316"/>
                    <a:pt x="11809" y="3009"/>
                    <a:pt x="12236" y="2691"/>
                  </a:cubicBezTo>
                  <a:close/>
                  <a:moveTo>
                    <a:pt x="16732" y="3272"/>
                  </a:moveTo>
                  <a:cubicBezTo>
                    <a:pt x="16828" y="3354"/>
                    <a:pt x="16925" y="3432"/>
                    <a:pt x="17022" y="3514"/>
                  </a:cubicBezTo>
                  <a:cubicBezTo>
                    <a:pt x="17012" y="3505"/>
                    <a:pt x="17000" y="3501"/>
                    <a:pt x="16988" y="3501"/>
                  </a:cubicBezTo>
                  <a:cubicBezTo>
                    <a:pt x="16974" y="3501"/>
                    <a:pt x="16959" y="3509"/>
                    <a:pt x="16949" y="3531"/>
                  </a:cubicBezTo>
                  <a:cubicBezTo>
                    <a:pt x="16260" y="4928"/>
                    <a:pt x="15597" y="6358"/>
                    <a:pt x="14936" y="7787"/>
                  </a:cubicBezTo>
                  <a:cubicBezTo>
                    <a:pt x="15573" y="6312"/>
                    <a:pt x="16177" y="4807"/>
                    <a:pt x="16730" y="3293"/>
                  </a:cubicBezTo>
                  <a:cubicBezTo>
                    <a:pt x="16733" y="3286"/>
                    <a:pt x="16730" y="3280"/>
                    <a:pt x="16732" y="3272"/>
                  </a:cubicBezTo>
                  <a:close/>
                  <a:moveTo>
                    <a:pt x="10315" y="4234"/>
                  </a:moveTo>
                  <a:cubicBezTo>
                    <a:pt x="10365" y="4234"/>
                    <a:pt x="9069" y="6830"/>
                    <a:pt x="8864" y="7165"/>
                  </a:cubicBezTo>
                  <a:cubicBezTo>
                    <a:pt x="8724" y="7394"/>
                    <a:pt x="8587" y="7625"/>
                    <a:pt x="8450" y="7856"/>
                  </a:cubicBezTo>
                  <a:cubicBezTo>
                    <a:pt x="8645" y="7495"/>
                    <a:pt x="8838" y="7128"/>
                    <a:pt x="9018" y="6750"/>
                  </a:cubicBezTo>
                  <a:cubicBezTo>
                    <a:pt x="9403" y="5942"/>
                    <a:pt x="9782" y="5133"/>
                    <a:pt x="10216" y="4386"/>
                  </a:cubicBezTo>
                  <a:cubicBezTo>
                    <a:pt x="10277" y="4281"/>
                    <a:pt x="10308" y="4234"/>
                    <a:pt x="10315" y="4234"/>
                  </a:cubicBezTo>
                  <a:close/>
                  <a:moveTo>
                    <a:pt x="14842" y="3195"/>
                  </a:moveTo>
                  <a:cubicBezTo>
                    <a:pt x="14882" y="3195"/>
                    <a:pt x="14231" y="5196"/>
                    <a:pt x="14192" y="5294"/>
                  </a:cubicBezTo>
                  <a:cubicBezTo>
                    <a:pt x="14080" y="5568"/>
                    <a:pt x="13962" y="5836"/>
                    <a:pt x="13844" y="6104"/>
                  </a:cubicBezTo>
                  <a:cubicBezTo>
                    <a:pt x="13533" y="6712"/>
                    <a:pt x="13230" y="7337"/>
                    <a:pt x="12934" y="7973"/>
                  </a:cubicBezTo>
                  <a:cubicBezTo>
                    <a:pt x="12982" y="7856"/>
                    <a:pt x="13027" y="7734"/>
                    <a:pt x="13077" y="7621"/>
                  </a:cubicBezTo>
                  <a:cubicBezTo>
                    <a:pt x="13501" y="6645"/>
                    <a:pt x="13890" y="5660"/>
                    <a:pt x="14273" y="4656"/>
                  </a:cubicBezTo>
                  <a:cubicBezTo>
                    <a:pt x="14374" y="4407"/>
                    <a:pt x="14468" y="4155"/>
                    <a:pt x="14560" y="3904"/>
                  </a:cubicBezTo>
                  <a:cubicBezTo>
                    <a:pt x="14575" y="3864"/>
                    <a:pt x="14589" y="3828"/>
                    <a:pt x="14604" y="3789"/>
                  </a:cubicBezTo>
                  <a:cubicBezTo>
                    <a:pt x="14762" y="3362"/>
                    <a:pt x="14831" y="3195"/>
                    <a:pt x="14842" y="3195"/>
                  </a:cubicBezTo>
                  <a:close/>
                  <a:moveTo>
                    <a:pt x="3534" y="4937"/>
                  </a:moveTo>
                  <a:cubicBezTo>
                    <a:pt x="3145" y="5641"/>
                    <a:pt x="2751" y="6341"/>
                    <a:pt x="2327" y="6996"/>
                  </a:cubicBezTo>
                  <a:cubicBezTo>
                    <a:pt x="1854" y="7728"/>
                    <a:pt x="1666" y="8005"/>
                    <a:pt x="1653" y="8005"/>
                  </a:cubicBezTo>
                  <a:cubicBezTo>
                    <a:pt x="1618" y="8005"/>
                    <a:pt x="3003" y="5758"/>
                    <a:pt x="3265" y="5358"/>
                  </a:cubicBezTo>
                  <a:cubicBezTo>
                    <a:pt x="3354" y="5219"/>
                    <a:pt x="3443" y="5077"/>
                    <a:pt x="3534" y="4937"/>
                  </a:cubicBezTo>
                  <a:close/>
                  <a:moveTo>
                    <a:pt x="5520" y="1275"/>
                  </a:moveTo>
                  <a:cubicBezTo>
                    <a:pt x="5531" y="1275"/>
                    <a:pt x="4540" y="3026"/>
                    <a:pt x="4418" y="3226"/>
                  </a:cubicBezTo>
                  <a:cubicBezTo>
                    <a:pt x="3388" y="4909"/>
                    <a:pt x="2293" y="6484"/>
                    <a:pt x="1272" y="8180"/>
                  </a:cubicBezTo>
                  <a:cubicBezTo>
                    <a:pt x="1319" y="7860"/>
                    <a:pt x="1437" y="7500"/>
                    <a:pt x="1553" y="7151"/>
                  </a:cubicBezTo>
                  <a:lnTo>
                    <a:pt x="1553" y="7149"/>
                  </a:lnTo>
                  <a:cubicBezTo>
                    <a:pt x="1756" y="6881"/>
                    <a:pt x="1952" y="6605"/>
                    <a:pt x="2145" y="6323"/>
                  </a:cubicBezTo>
                  <a:cubicBezTo>
                    <a:pt x="2668" y="5595"/>
                    <a:pt x="3199" y="4885"/>
                    <a:pt x="3720" y="4155"/>
                  </a:cubicBezTo>
                  <a:cubicBezTo>
                    <a:pt x="4270" y="3389"/>
                    <a:pt x="4770" y="2559"/>
                    <a:pt x="5263" y="1708"/>
                  </a:cubicBezTo>
                  <a:cubicBezTo>
                    <a:pt x="5443" y="1398"/>
                    <a:pt x="5517" y="1275"/>
                    <a:pt x="5520" y="1275"/>
                  </a:cubicBezTo>
                  <a:close/>
                  <a:moveTo>
                    <a:pt x="6850" y="1229"/>
                  </a:moveTo>
                  <a:cubicBezTo>
                    <a:pt x="6919" y="1292"/>
                    <a:pt x="6987" y="1357"/>
                    <a:pt x="7055" y="1424"/>
                  </a:cubicBezTo>
                  <a:cubicBezTo>
                    <a:pt x="5497" y="3137"/>
                    <a:pt x="4500" y="5747"/>
                    <a:pt x="3137" y="7803"/>
                  </a:cubicBezTo>
                  <a:cubicBezTo>
                    <a:pt x="2705" y="8454"/>
                    <a:pt x="2519" y="8703"/>
                    <a:pt x="2489" y="8703"/>
                  </a:cubicBezTo>
                  <a:cubicBezTo>
                    <a:pt x="2397" y="8703"/>
                    <a:pt x="3696" y="6465"/>
                    <a:pt x="3925" y="6074"/>
                  </a:cubicBezTo>
                  <a:cubicBezTo>
                    <a:pt x="4879" y="4451"/>
                    <a:pt x="5953" y="3055"/>
                    <a:pt x="6837" y="1324"/>
                  </a:cubicBezTo>
                  <a:cubicBezTo>
                    <a:pt x="6848" y="1298"/>
                    <a:pt x="6853" y="1263"/>
                    <a:pt x="6850" y="1231"/>
                  </a:cubicBezTo>
                  <a:lnTo>
                    <a:pt x="6850" y="1229"/>
                  </a:lnTo>
                  <a:close/>
                  <a:moveTo>
                    <a:pt x="16344" y="5101"/>
                  </a:moveTo>
                  <a:cubicBezTo>
                    <a:pt x="16356" y="5101"/>
                    <a:pt x="15235" y="7572"/>
                    <a:pt x="15087" y="7862"/>
                  </a:cubicBezTo>
                  <a:cubicBezTo>
                    <a:pt x="14913" y="8198"/>
                    <a:pt x="14747" y="8545"/>
                    <a:pt x="14581" y="8887"/>
                  </a:cubicBezTo>
                  <a:cubicBezTo>
                    <a:pt x="15129" y="7703"/>
                    <a:pt x="15675" y="6513"/>
                    <a:pt x="16230" y="5334"/>
                  </a:cubicBezTo>
                  <a:cubicBezTo>
                    <a:pt x="16308" y="5171"/>
                    <a:pt x="16342" y="5101"/>
                    <a:pt x="16344" y="5101"/>
                  </a:cubicBezTo>
                  <a:close/>
                  <a:moveTo>
                    <a:pt x="5863" y="1384"/>
                  </a:moveTo>
                  <a:cubicBezTo>
                    <a:pt x="5955" y="1384"/>
                    <a:pt x="4909" y="3311"/>
                    <a:pt x="4758" y="3575"/>
                  </a:cubicBezTo>
                  <a:cubicBezTo>
                    <a:pt x="4174" y="4593"/>
                    <a:pt x="3595" y="5610"/>
                    <a:pt x="3028" y="6645"/>
                  </a:cubicBezTo>
                  <a:cubicBezTo>
                    <a:pt x="2522" y="7389"/>
                    <a:pt x="2022" y="8142"/>
                    <a:pt x="1557" y="8958"/>
                  </a:cubicBezTo>
                  <a:cubicBezTo>
                    <a:pt x="1541" y="8989"/>
                    <a:pt x="1537" y="9031"/>
                    <a:pt x="1545" y="9070"/>
                  </a:cubicBezTo>
                  <a:cubicBezTo>
                    <a:pt x="1364" y="8956"/>
                    <a:pt x="1279" y="8782"/>
                    <a:pt x="1257" y="8569"/>
                  </a:cubicBezTo>
                  <a:cubicBezTo>
                    <a:pt x="2688" y="7067"/>
                    <a:pt x="3695" y="4941"/>
                    <a:pt x="4830" y="2936"/>
                  </a:cubicBezTo>
                  <a:cubicBezTo>
                    <a:pt x="5058" y="2542"/>
                    <a:pt x="5296" y="2166"/>
                    <a:pt x="5546" y="1806"/>
                  </a:cubicBezTo>
                  <a:cubicBezTo>
                    <a:pt x="5745" y="1505"/>
                    <a:pt x="5840" y="1384"/>
                    <a:pt x="5863" y="1384"/>
                  </a:cubicBezTo>
                  <a:close/>
                  <a:moveTo>
                    <a:pt x="6332" y="1830"/>
                  </a:moveTo>
                  <a:cubicBezTo>
                    <a:pt x="6362" y="1830"/>
                    <a:pt x="5621" y="3137"/>
                    <a:pt x="5539" y="3270"/>
                  </a:cubicBezTo>
                  <a:cubicBezTo>
                    <a:pt x="5121" y="3947"/>
                    <a:pt x="4674" y="4587"/>
                    <a:pt x="4242" y="5244"/>
                  </a:cubicBezTo>
                  <a:cubicBezTo>
                    <a:pt x="3441" y="6463"/>
                    <a:pt x="2744" y="7843"/>
                    <a:pt x="1965" y="9100"/>
                  </a:cubicBezTo>
                  <a:cubicBezTo>
                    <a:pt x="1949" y="9125"/>
                    <a:pt x="1943" y="9162"/>
                    <a:pt x="1949" y="9198"/>
                  </a:cubicBezTo>
                  <a:cubicBezTo>
                    <a:pt x="1851" y="9187"/>
                    <a:pt x="1753" y="9164"/>
                    <a:pt x="1657" y="9125"/>
                  </a:cubicBezTo>
                  <a:cubicBezTo>
                    <a:pt x="2243" y="8439"/>
                    <a:pt x="2710" y="7584"/>
                    <a:pt x="3171" y="6709"/>
                  </a:cubicBezTo>
                  <a:cubicBezTo>
                    <a:pt x="3245" y="6601"/>
                    <a:pt x="3319" y="6492"/>
                    <a:pt x="3392" y="6385"/>
                  </a:cubicBezTo>
                  <a:cubicBezTo>
                    <a:pt x="4272" y="5101"/>
                    <a:pt x="5114" y="3793"/>
                    <a:pt x="5945" y="2432"/>
                  </a:cubicBezTo>
                  <a:cubicBezTo>
                    <a:pt x="6213" y="1994"/>
                    <a:pt x="6321" y="1830"/>
                    <a:pt x="6332" y="1830"/>
                  </a:cubicBezTo>
                  <a:close/>
                  <a:moveTo>
                    <a:pt x="3132" y="8042"/>
                  </a:moveTo>
                  <a:cubicBezTo>
                    <a:pt x="2924" y="8416"/>
                    <a:pt x="2722" y="8800"/>
                    <a:pt x="2528" y="9187"/>
                  </a:cubicBezTo>
                  <a:cubicBezTo>
                    <a:pt x="2393" y="9202"/>
                    <a:pt x="2271" y="9210"/>
                    <a:pt x="2161" y="9210"/>
                  </a:cubicBezTo>
                  <a:cubicBezTo>
                    <a:pt x="2149" y="9210"/>
                    <a:pt x="2137" y="9210"/>
                    <a:pt x="2125" y="9209"/>
                  </a:cubicBezTo>
                  <a:cubicBezTo>
                    <a:pt x="2490" y="8867"/>
                    <a:pt x="2820" y="8470"/>
                    <a:pt x="3132" y="8042"/>
                  </a:cubicBezTo>
                  <a:close/>
                  <a:moveTo>
                    <a:pt x="7251" y="1620"/>
                  </a:moveTo>
                  <a:cubicBezTo>
                    <a:pt x="7348" y="1717"/>
                    <a:pt x="7444" y="1817"/>
                    <a:pt x="7542" y="1917"/>
                  </a:cubicBezTo>
                  <a:cubicBezTo>
                    <a:pt x="6667" y="3059"/>
                    <a:pt x="5865" y="4297"/>
                    <a:pt x="5076" y="5583"/>
                  </a:cubicBezTo>
                  <a:cubicBezTo>
                    <a:pt x="4660" y="6262"/>
                    <a:pt x="4247" y="6944"/>
                    <a:pt x="3827" y="7619"/>
                  </a:cubicBezTo>
                  <a:cubicBezTo>
                    <a:pt x="3702" y="7820"/>
                    <a:pt x="2774" y="9315"/>
                    <a:pt x="2617" y="9470"/>
                  </a:cubicBezTo>
                  <a:cubicBezTo>
                    <a:pt x="2612" y="9461"/>
                    <a:pt x="2607" y="9451"/>
                    <a:pt x="2601" y="9444"/>
                  </a:cubicBezTo>
                  <a:cubicBezTo>
                    <a:pt x="2618" y="9399"/>
                    <a:pt x="2636" y="9357"/>
                    <a:pt x="2657" y="9315"/>
                  </a:cubicBezTo>
                  <a:lnTo>
                    <a:pt x="2676" y="9313"/>
                  </a:lnTo>
                  <a:cubicBezTo>
                    <a:pt x="2706" y="9306"/>
                    <a:pt x="2713" y="9256"/>
                    <a:pt x="2704" y="9217"/>
                  </a:cubicBezTo>
                  <a:cubicBezTo>
                    <a:pt x="2739" y="9144"/>
                    <a:pt x="2784" y="9056"/>
                    <a:pt x="2839" y="8953"/>
                  </a:cubicBezTo>
                  <a:cubicBezTo>
                    <a:pt x="4182" y="6391"/>
                    <a:pt x="6152" y="4462"/>
                    <a:pt x="7251" y="1620"/>
                  </a:cubicBezTo>
                  <a:close/>
                  <a:moveTo>
                    <a:pt x="8154" y="3151"/>
                  </a:moveTo>
                  <a:cubicBezTo>
                    <a:pt x="8030" y="3753"/>
                    <a:pt x="7121" y="4997"/>
                    <a:pt x="6942" y="5306"/>
                  </a:cubicBezTo>
                  <a:cubicBezTo>
                    <a:pt x="6271" y="6467"/>
                    <a:pt x="5584" y="7603"/>
                    <a:pt x="4901" y="8746"/>
                  </a:cubicBezTo>
                  <a:cubicBezTo>
                    <a:pt x="4693" y="9094"/>
                    <a:pt x="4475" y="9442"/>
                    <a:pt x="4256" y="9792"/>
                  </a:cubicBezTo>
                  <a:cubicBezTo>
                    <a:pt x="5499" y="7493"/>
                    <a:pt x="6714" y="5158"/>
                    <a:pt x="8154" y="3151"/>
                  </a:cubicBezTo>
                  <a:close/>
                  <a:moveTo>
                    <a:pt x="8422" y="3714"/>
                  </a:moveTo>
                  <a:cubicBezTo>
                    <a:pt x="8264" y="3941"/>
                    <a:pt x="7988" y="4532"/>
                    <a:pt x="7690" y="5158"/>
                  </a:cubicBezTo>
                  <a:cubicBezTo>
                    <a:pt x="6982" y="6164"/>
                    <a:pt x="6337" y="7329"/>
                    <a:pt x="5714" y="8535"/>
                  </a:cubicBezTo>
                  <a:cubicBezTo>
                    <a:pt x="5477" y="8884"/>
                    <a:pt x="5241" y="9231"/>
                    <a:pt x="5006" y="9580"/>
                  </a:cubicBezTo>
                  <a:cubicBezTo>
                    <a:pt x="4924" y="9700"/>
                    <a:pt x="4844" y="9825"/>
                    <a:pt x="4762" y="9946"/>
                  </a:cubicBezTo>
                  <a:cubicBezTo>
                    <a:pt x="5919" y="7789"/>
                    <a:pt x="7089" y="5609"/>
                    <a:pt x="8422" y="3714"/>
                  </a:cubicBezTo>
                  <a:close/>
                  <a:moveTo>
                    <a:pt x="18133" y="4911"/>
                  </a:moveTo>
                  <a:cubicBezTo>
                    <a:pt x="18141" y="4911"/>
                    <a:pt x="18141" y="4927"/>
                    <a:pt x="18130" y="4963"/>
                  </a:cubicBezTo>
                  <a:cubicBezTo>
                    <a:pt x="17565" y="6791"/>
                    <a:pt x="16372" y="8389"/>
                    <a:pt x="15542" y="10066"/>
                  </a:cubicBezTo>
                  <a:cubicBezTo>
                    <a:pt x="15648" y="9802"/>
                    <a:pt x="15753" y="9537"/>
                    <a:pt x="15860" y="9275"/>
                  </a:cubicBezTo>
                  <a:cubicBezTo>
                    <a:pt x="16286" y="8221"/>
                    <a:pt x="16755" y="7222"/>
                    <a:pt x="17252" y="6246"/>
                  </a:cubicBezTo>
                  <a:cubicBezTo>
                    <a:pt x="17251" y="6248"/>
                    <a:pt x="17250" y="6250"/>
                    <a:pt x="17251" y="6250"/>
                  </a:cubicBezTo>
                  <a:cubicBezTo>
                    <a:pt x="17257" y="6250"/>
                    <a:pt x="18056" y="4911"/>
                    <a:pt x="18133" y="4911"/>
                  </a:cubicBezTo>
                  <a:close/>
                  <a:moveTo>
                    <a:pt x="15688" y="3033"/>
                  </a:moveTo>
                  <a:cubicBezTo>
                    <a:pt x="15726" y="3033"/>
                    <a:pt x="15243" y="4212"/>
                    <a:pt x="15118" y="4500"/>
                  </a:cubicBezTo>
                  <a:cubicBezTo>
                    <a:pt x="14936" y="4922"/>
                    <a:pt x="14761" y="5348"/>
                    <a:pt x="14583" y="5773"/>
                  </a:cubicBezTo>
                  <a:cubicBezTo>
                    <a:pt x="14010" y="6816"/>
                    <a:pt x="13452" y="7882"/>
                    <a:pt x="12908" y="8947"/>
                  </a:cubicBezTo>
                  <a:cubicBezTo>
                    <a:pt x="12569" y="9608"/>
                    <a:pt x="12215" y="10276"/>
                    <a:pt x="11865" y="10952"/>
                  </a:cubicBezTo>
                  <a:cubicBezTo>
                    <a:pt x="12028" y="10599"/>
                    <a:pt x="12191" y="10246"/>
                    <a:pt x="12356" y="9900"/>
                  </a:cubicBezTo>
                  <a:cubicBezTo>
                    <a:pt x="13174" y="8180"/>
                    <a:pt x="14055" y="6540"/>
                    <a:pt x="14848" y="4792"/>
                  </a:cubicBezTo>
                  <a:cubicBezTo>
                    <a:pt x="15450" y="3466"/>
                    <a:pt x="15665" y="3033"/>
                    <a:pt x="15688" y="3033"/>
                  </a:cubicBezTo>
                  <a:close/>
                  <a:moveTo>
                    <a:pt x="8429" y="8362"/>
                  </a:moveTo>
                  <a:cubicBezTo>
                    <a:pt x="7731" y="9561"/>
                    <a:pt x="7047" y="10766"/>
                    <a:pt x="6366" y="11905"/>
                  </a:cubicBezTo>
                  <a:lnTo>
                    <a:pt x="6366" y="11906"/>
                  </a:lnTo>
                  <a:cubicBezTo>
                    <a:pt x="6345" y="11941"/>
                    <a:pt x="6325" y="11975"/>
                    <a:pt x="6303" y="12010"/>
                  </a:cubicBezTo>
                  <a:cubicBezTo>
                    <a:pt x="6982" y="10762"/>
                    <a:pt x="7710" y="9566"/>
                    <a:pt x="8429" y="8362"/>
                  </a:cubicBezTo>
                  <a:close/>
                  <a:moveTo>
                    <a:pt x="7331" y="2511"/>
                  </a:moveTo>
                  <a:cubicBezTo>
                    <a:pt x="5669" y="6206"/>
                    <a:pt x="3475" y="9258"/>
                    <a:pt x="1565" y="12625"/>
                  </a:cubicBezTo>
                  <a:cubicBezTo>
                    <a:pt x="1571" y="12554"/>
                    <a:pt x="1577" y="12483"/>
                    <a:pt x="1588" y="12411"/>
                  </a:cubicBezTo>
                  <a:cubicBezTo>
                    <a:pt x="1731" y="11464"/>
                    <a:pt x="2263" y="10665"/>
                    <a:pt x="2561" y="9794"/>
                  </a:cubicBezTo>
                  <a:cubicBezTo>
                    <a:pt x="3331" y="8731"/>
                    <a:pt x="4055" y="7599"/>
                    <a:pt x="4767" y="6432"/>
                  </a:cubicBezTo>
                  <a:cubicBezTo>
                    <a:pt x="5535" y="5177"/>
                    <a:pt x="6720" y="3868"/>
                    <a:pt x="7331" y="2511"/>
                  </a:cubicBezTo>
                  <a:close/>
                  <a:moveTo>
                    <a:pt x="8075" y="2461"/>
                  </a:moveTo>
                  <a:cubicBezTo>
                    <a:pt x="8142" y="2528"/>
                    <a:pt x="8210" y="2593"/>
                    <a:pt x="8279" y="2657"/>
                  </a:cubicBezTo>
                  <a:cubicBezTo>
                    <a:pt x="8276" y="2659"/>
                    <a:pt x="8275" y="2657"/>
                    <a:pt x="8272" y="2661"/>
                  </a:cubicBezTo>
                  <a:cubicBezTo>
                    <a:pt x="5950" y="5778"/>
                    <a:pt x="4242" y="9787"/>
                    <a:pt x="2107" y="13194"/>
                  </a:cubicBezTo>
                  <a:cubicBezTo>
                    <a:pt x="3144" y="11539"/>
                    <a:pt x="4001" y="9659"/>
                    <a:pt x="4984" y="7923"/>
                  </a:cubicBezTo>
                  <a:cubicBezTo>
                    <a:pt x="6018" y="6097"/>
                    <a:pt x="7123" y="4399"/>
                    <a:pt x="8075" y="2461"/>
                  </a:cubicBezTo>
                  <a:close/>
                  <a:moveTo>
                    <a:pt x="10702" y="3561"/>
                  </a:moveTo>
                  <a:cubicBezTo>
                    <a:pt x="9635" y="4567"/>
                    <a:pt x="8987" y="6499"/>
                    <a:pt x="8156" y="7906"/>
                  </a:cubicBezTo>
                  <a:cubicBezTo>
                    <a:pt x="7051" y="9773"/>
                    <a:pt x="6024" y="11741"/>
                    <a:pt x="4935" y="13625"/>
                  </a:cubicBezTo>
                  <a:cubicBezTo>
                    <a:pt x="5515" y="12313"/>
                    <a:pt x="6043" y="10936"/>
                    <a:pt x="6704" y="9704"/>
                  </a:cubicBezTo>
                  <a:cubicBezTo>
                    <a:pt x="7736" y="7785"/>
                    <a:pt x="9279" y="6124"/>
                    <a:pt x="10090" y="3930"/>
                  </a:cubicBezTo>
                  <a:cubicBezTo>
                    <a:pt x="10153" y="3830"/>
                    <a:pt x="10215" y="3728"/>
                    <a:pt x="10280" y="3632"/>
                  </a:cubicBezTo>
                  <a:cubicBezTo>
                    <a:pt x="10422" y="3625"/>
                    <a:pt x="10563" y="3602"/>
                    <a:pt x="10702" y="3561"/>
                  </a:cubicBezTo>
                  <a:close/>
                  <a:moveTo>
                    <a:pt x="14468" y="1748"/>
                  </a:moveTo>
                  <a:cubicBezTo>
                    <a:pt x="14549" y="1779"/>
                    <a:pt x="14628" y="1815"/>
                    <a:pt x="14707" y="1852"/>
                  </a:cubicBezTo>
                  <a:cubicBezTo>
                    <a:pt x="14149" y="2387"/>
                    <a:pt x="13622" y="3956"/>
                    <a:pt x="13259" y="4725"/>
                  </a:cubicBezTo>
                  <a:cubicBezTo>
                    <a:pt x="12315" y="6732"/>
                    <a:pt x="11418" y="8794"/>
                    <a:pt x="10483" y="10812"/>
                  </a:cubicBezTo>
                  <a:cubicBezTo>
                    <a:pt x="10168" y="11494"/>
                    <a:pt x="9201" y="13359"/>
                    <a:pt x="8997" y="13794"/>
                  </a:cubicBezTo>
                  <a:cubicBezTo>
                    <a:pt x="9672" y="12357"/>
                    <a:pt x="10283" y="10846"/>
                    <a:pt x="10864" y="9313"/>
                  </a:cubicBezTo>
                  <a:cubicBezTo>
                    <a:pt x="11901" y="6578"/>
                    <a:pt x="13519" y="4522"/>
                    <a:pt x="14468" y="1748"/>
                  </a:cubicBezTo>
                  <a:close/>
                  <a:moveTo>
                    <a:pt x="7328" y="3529"/>
                  </a:moveTo>
                  <a:cubicBezTo>
                    <a:pt x="7337" y="3529"/>
                    <a:pt x="7320" y="3571"/>
                    <a:pt x="7269" y="3669"/>
                  </a:cubicBezTo>
                  <a:cubicBezTo>
                    <a:pt x="5450" y="7126"/>
                    <a:pt x="3426" y="10276"/>
                    <a:pt x="1678" y="13844"/>
                  </a:cubicBezTo>
                  <a:cubicBezTo>
                    <a:pt x="1669" y="13863"/>
                    <a:pt x="1666" y="13888"/>
                    <a:pt x="1668" y="13913"/>
                  </a:cubicBezTo>
                  <a:cubicBezTo>
                    <a:pt x="1594" y="13633"/>
                    <a:pt x="1553" y="13334"/>
                    <a:pt x="1547" y="13033"/>
                  </a:cubicBezTo>
                  <a:cubicBezTo>
                    <a:pt x="2621" y="11404"/>
                    <a:pt x="3653" y="9717"/>
                    <a:pt x="4663" y="7986"/>
                  </a:cubicBezTo>
                  <a:cubicBezTo>
                    <a:pt x="5213" y="7042"/>
                    <a:pt x="5764" y="6093"/>
                    <a:pt x="6279" y="5099"/>
                  </a:cubicBezTo>
                  <a:cubicBezTo>
                    <a:pt x="6395" y="4877"/>
                    <a:pt x="7276" y="3529"/>
                    <a:pt x="7328" y="3529"/>
                  </a:cubicBezTo>
                  <a:close/>
                  <a:moveTo>
                    <a:pt x="6100" y="9412"/>
                  </a:moveTo>
                  <a:cubicBezTo>
                    <a:pt x="5214" y="11019"/>
                    <a:pt x="4331" y="12617"/>
                    <a:pt x="3351" y="14088"/>
                  </a:cubicBezTo>
                  <a:cubicBezTo>
                    <a:pt x="4226" y="12719"/>
                    <a:pt x="5121" y="10981"/>
                    <a:pt x="6002" y="9572"/>
                  </a:cubicBezTo>
                  <a:cubicBezTo>
                    <a:pt x="6035" y="9520"/>
                    <a:pt x="6067" y="9466"/>
                    <a:pt x="6100" y="9412"/>
                  </a:cubicBezTo>
                  <a:close/>
                  <a:moveTo>
                    <a:pt x="12475" y="4125"/>
                  </a:moveTo>
                  <a:cubicBezTo>
                    <a:pt x="11961" y="5093"/>
                    <a:pt x="11474" y="6103"/>
                    <a:pt x="10993" y="7115"/>
                  </a:cubicBezTo>
                  <a:cubicBezTo>
                    <a:pt x="10902" y="7264"/>
                    <a:pt x="10808" y="7412"/>
                    <a:pt x="10717" y="7563"/>
                  </a:cubicBezTo>
                  <a:cubicBezTo>
                    <a:pt x="10131" y="8543"/>
                    <a:pt x="9661" y="9641"/>
                    <a:pt x="9213" y="10764"/>
                  </a:cubicBezTo>
                  <a:cubicBezTo>
                    <a:pt x="8697" y="11784"/>
                    <a:pt x="8175" y="12796"/>
                    <a:pt x="7640" y="13794"/>
                  </a:cubicBezTo>
                  <a:cubicBezTo>
                    <a:pt x="7568" y="13926"/>
                    <a:pt x="7494" y="14053"/>
                    <a:pt x="7421" y="14185"/>
                  </a:cubicBezTo>
                  <a:cubicBezTo>
                    <a:pt x="8563" y="11765"/>
                    <a:pt x="9577" y="9156"/>
                    <a:pt x="10782" y="6829"/>
                  </a:cubicBezTo>
                  <a:cubicBezTo>
                    <a:pt x="11284" y="5861"/>
                    <a:pt x="11928" y="5047"/>
                    <a:pt x="12475" y="4125"/>
                  </a:cubicBezTo>
                  <a:close/>
                  <a:moveTo>
                    <a:pt x="13209" y="6975"/>
                  </a:moveTo>
                  <a:cubicBezTo>
                    <a:pt x="12840" y="7841"/>
                    <a:pt x="12461" y="8699"/>
                    <a:pt x="12085" y="9563"/>
                  </a:cubicBezTo>
                  <a:cubicBezTo>
                    <a:pt x="11963" y="9840"/>
                    <a:pt x="11853" y="10124"/>
                    <a:pt x="11743" y="10410"/>
                  </a:cubicBezTo>
                  <a:cubicBezTo>
                    <a:pt x="11297" y="11299"/>
                    <a:pt x="10849" y="12186"/>
                    <a:pt x="10382" y="13049"/>
                  </a:cubicBezTo>
                  <a:cubicBezTo>
                    <a:pt x="10152" y="13475"/>
                    <a:pt x="9616" y="14224"/>
                    <a:pt x="9487" y="14224"/>
                  </a:cubicBezTo>
                  <a:cubicBezTo>
                    <a:pt x="9392" y="14224"/>
                    <a:pt x="9519" y="13818"/>
                    <a:pt x="10151" y="12579"/>
                  </a:cubicBezTo>
                  <a:cubicBezTo>
                    <a:pt x="10526" y="11841"/>
                    <a:pt x="10949" y="11153"/>
                    <a:pt x="11343" y="10438"/>
                  </a:cubicBezTo>
                  <a:cubicBezTo>
                    <a:pt x="11934" y="9365"/>
                    <a:pt x="12592" y="8198"/>
                    <a:pt x="13209" y="6975"/>
                  </a:cubicBezTo>
                  <a:close/>
                  <a:moveTo>
                    <a:pt x="6600" y="6240"/>
                  </a:moveTo>
                  <a:cubicBezTo>
                    <a:pt x="5911" y="7427"/>
                    <a:pt x="5256" y="8669"/>
                    <a:pt x="4598" y="9887"/>
                  </a:cubicBezTo>
                  <a:cubicBezTo>
                    <a:pt x="4234" y="10563"/>
                    <a:pt x="3872" y="11243"/>
                    <a:pt x="3509" y="11920"/>
                  </a:cubicBezTo>
                  <a:cubicBezTo>
                    <a:pt x="3332" y="12217"/>
                    <a:pt x="3162" y="12521"/>
                    <a:pt x="2992" y="12828"/>
                  </a:cubicBezTo>
                  <a:cubicBezTo>
                    <a:pt x="2734" y="13254"/>
                    <a:pt x="2462" y="13651"/>
                    <a:pt x="2155" y="13993"/>
                  </a:cubicBezTo>
                  <a:cubicBezTo>
                    <a:pt x="2008" y="14221"/>
                    <a:pt x="1928" y="14334"/>
                    <a:pt x="1915" y="14334"/>
                  </a:cubicBezTo>
                  <a:cubicBezTo>
                    <a:pt x="1902" y="14334"/>
                    <a:pt x="1954" y="14222"/>
                    <a:pt x="2073" y="13995"/>
                  </a:cubicBezTo>
                  <a:cubicBezTo>
                    <a:pt x="2479" y="13175"/>
                    <a:pt x="2943" y="12414"/>
                    <a:pt x="3390" y="11648"/>
                  </a:cubicBezTo>
                  <a:cubicBezTo>
                    <a:pt x="4451" y="9833"/>
                    <a:pt x="5534" y="8050"/>
                    <a:pt x="6600" y="6240"/>
                  </a:cubicBezTo>
                  <a:close/>
                  <a:moveTo>
                    <a:pt x="5060" y="9821"/>
                  </a:moveTo>
                  <a:cubicBezTo>
                    <a:pt x="4298" y="11331"/>
                    <a:pt x="3545" y="12832"/>
                    <a:pt x="2724" y="14080"/>
                  </a:cubicBezTo>
                  <a:cubicBezTo>
                    <a:pt x="2496" y="14332"/>
                    <a:pt x="2359" y="14458"/>
                    <a:pt x="2313" y="14458"/>
                  </a:cubicBezTo>
                  <a:cubicBezTo>
                    <a:pt x="2239" y="14458"/>
                    <a:pt x="2398" y="14135"/>
                    <a:pt x="2785" y="13493"/>
                  </a:cubicBezTo>
                  <a:cubicBezTo>
                    <a:pt x="3209" y="12912"/>
                    <a:pt x="3583" y="12234"/>
                    <a:pt x="3942" y="11536"/>
                  </a:cubicBezTo>
                  <a:lnTo>
                    <a:pt x="3994" y="11450"/>
                  </a:lnTo>
                  <a:cubicBezTo>
                    <a:pt x="4341" y="10892"/>
                    <a:pt x="4698" y="10354"/>
                    <a:pt x="5060" y="9821"/>
                  </a:cubicBezTo>
                  <a:close/>
                  <a:moveTo>
                    <a:pt x="12564" y="4805"/>
                  </a:moveTo>
                  <a:cubicBezTo>
                    <a:pt x="10971" y="8027"/>
                    <a:pt x="9611" y="11592"/>
                    <a:pt x="7819" y="14515"/>
                  </a:cubicBezTo>
                  <a:cubicBezTo>
                    <a:pt x="8620" y="13206"/>
                    <a:pt x="9189" y="11514"/>
                    <a:pt x="9831" y="9915"/>
                  </a:cubicBezTo>
                  <a:cubicBezTo>
                    <a:pt x="10333" y="8911"/>
                    <a:pt x="10833" y="7899"/>
                    <a:pt x="11327" y="6884"/>
                  </a:cubicBezTo>
                  <a:cubicBezTo>
                    <a:pt x="11741" y="6185"/>
                    <a:pt x="12159" y="5503"/>
                    <a:pt x="12564" y="4805"/>
                  </a:cubicBezTo>
                  <a:close/>
                  <a:moveTo>
                    <a:pt x="2390" y="13978"/>
                  </a:moveTo>
                  <a:cubicBezTo>
                    <a:pt x="2262" y="14239"/>
                    <a:pt x="2134" y="14500"/>
                    <a:pt x="2011" y="14770"/>
                  </a:cubicBezTo>
                  <a:cubicBezTo>
                    <a:pt x="1961" y="14676"/>
                    <a:pt x="1914" y="14578"/>
                    <a:pt x="1870" y="14477"/>
                  </a:cubicBezTo>
                  <a:cubicBezTo>
                    <a:pt x="2051" y="14331"/>
                    <a:pt x="2225" y="14164"/>
                    <a:pt x="2390" y="13978"/>
                  </a:cubicBezTo>
                  <a:close/>
                  <a:moveTo>
                    <a:pt x="13857" y="7523"/>
                  </a:moveTo>
                  <a:cubicBezTo>
                    <a:pt x="13751" y="7785"/>
                    <a:pt x="13642" y="8046"/>
                    <a:pt x="13535" y="8309"/>
                  </a:cubicBezTo>
                  <a:cubicBezTo>
                    <a:pt x="12747" y="10208"/>
                    <a:pt x="11909" y="12052"/>
                    <a:pt x="11020" y="13844"/>
                  </a:cubicBezTo>
                  <a:cubicBezTo>
                    <a:pt x="10887" y="14111"/>
                    <a:pt x="10419" y="14880"/>
                    <a:pt x="10313" y="14880"/>
                  </a:cubicBezTo>
                  <a:cubicBezTo>
                    <a:pt x="10253" y="14880"/>
                    <a:pt x="10307" y="14638"/>
                    <a:pt x="10598" y="13928"/>
                  </a:cubicBezTo>
                  <a:cubicBezTo>
                    <a:pt x="10619" y="13876"/>
                    <a:pt x="10646" y="13827"/>
                    <a:pt x="10668" y="13775"/>
                  </a:cubicBezTo>
                  <a:cubicBezTo>
                    <a:pt x="10783" y="13541"/>
                    <a:pt x="10891" y="13296"/>
                    <a:pt x="10998" y="13049"/>
                  </a:cubicBezTo>
                  <a:cubicBezTo>
                    <a:pt x="11396" y="12240"/>
                    <a:pt x="11847" y="11464"/>
                    <a:pt x="12238" y="10665"/>
                  </a:cubicBezTo>
                  <a:cubicBezTo>
                    <a:pt x="12765" y="9591"/>
                    <a:pt x="13308" y="8554"/>
                    <a:pt x="13857" y="7523"/>
                  </a:cubicBezTo>
                  <a:close/>
                  <a:moveTo>
                    <a:pt x="9667" y="3546"/>
                  </a:moveTo>
                  <a:cubicBezTo>
                    <a:pt x="9724" y="3563"/>
                    <a:pt x="9781" y="3586"/>
                    <a:pt x="9839" y="3598"/>
                  </a:cubicBezTo>
                  <a:cubicBezTo>
                    <a:pt x="9917" y="3613"/>
                    <a:pt x="9991" y="3619"/>
                    <a:pt x="10065" y="3627"/>
                  </a:cubicBezTo>
                  <a:cubicBezTo>
                    <a:pt x="9159" y="5026"/>
                    <a:pt x="8344" y="6594"/>
                    <a:pt x="7502" y="8104"/>
                  </a:cubicBezTo>
                  <a:cubicBezTo>
                    <a:pt x="7184" y="8581"/>
                    <a:pt x="6875" y="9051"/>
                    <a:pt x="6590" y="9522"/>
                  </a:cubicBezTo>
                  <a:cubicBezTo>
                    <a:pt x="6359" y="9911"/>
                    <a:pt x="6143" y="10323"/>
                    <a:pt x="5945" y="10754"/>
                  </a:cubicBezTo>
                  <a:cubicBezTo>
                    <a:pt x="5672" y="11209"/>
                    <a:pt x="5402" y="11667"/>
                    <a:pt x="5127" y="12119"/>
                  </a:cubicBezTo>
                  <a:cubicBezTo>
                    <a:pt x="4823" y="12617"/>
                    <a:pt x="4518" y="13114"/>
                    <a:pt x="4212" y="13608"/>
                  </a:cubicBezTo>
                  <a:cubicBezTo>
                    <a:pt x="4181" y="13657"/>
                    <a:pt x="3370" y="15142"/>
                    <a:pt x="3341" y="15142"/>
                  </a:cubicBezTo>
                  <a:cubicBezTo>
                    <a:pt x="3332" y="15142"/>
                    <a:pt x="3396" y="15005"/>
                    <a:pt x="3577" y="14647"/>
                  </a:cubicBezTo>
                  <a:cubicBezTo>
                    <a:pt x="4643" y="12535"/>
                    <a:pt x="5872" y="10555"/>
                    <a:pt x="7011" y="8539"/>
                  </a:cubicBezTo>
                  <a:cubicBezTo>
                    <a:pt x="7906" y="6953"/>
                    <a:pt x="9047" y="5503"/>
                    <a:pt x="9663" y="3592"/>
                  </a:cubicBezTo>
                  <a:cubicBezTo>
                    <a:pt x="9666" y="3576"/>
                    <a:pt x="9667" y="3561"/>
                    <a:pt x="9667" y="3546"/>
                  </a:cubicBezTo>
                  <a:close/>
                  <a:moveTo>
                    <a:pt x="6979" y="12671"/>
                  </a:moveTo>
                  <a:cubicBezTo>
                    <a:pt x="6602" y="13526"/>
                    <a:pt x="6221" y="14377"/>
                    <a:pt x="5826" y="15211"/>
                  </a:cubicBezTo>
                  <a:cubicBezTo>
                    <a:pt x="6190" y="14342"/>
                    <a:pt x="6578" y="13499"/>
                    <a:pt x="6979" y="12671"/>
                  </a:cubicBezTo>
                  <a:close/>
                  <a:moveTo>
                    <a:pt x="8909" y="3876"/>
                  </a:moveTo>
                  <a:cubicBezTo>
                    <a:pt x="9019" y="3876"/>
                    <a:pt x="8123" y="5633"/>
                    <a:pt x="7838" y="6156"/>
                  </a:cubicBezTo>
                  <a:cubicBezTo>
                    <a:pt x="7225" y="7287"/>
                    <a:pt x="6556" y="8343"/>
                    <a:pt x="5895" y="9403"/>
                  </a:cubicBezTo>
                  <a:cubicBezTo>
                    <a:pt x="4703" y="11316"/>
                    <a:pt x="3515" y="13211"/>
                    <a:pt x="2462" y="15324"/>
                  </a:cubicBezTo>
                  <a:cubicBezTo>
                    <a:pt x="2449" y="15350"/>
                    <a:pt x="2443" y="15385"/>
                    <a:pt x="2445" y="15419"/>
                  </a:cubicBezTo>
                  <a:cubicBezTo>
                    <a:pt x="2342" y="15291"/>
                    <a:pt x="2244" y="15153"/>
                    <a:pt x="2152" y="15006"/>
                  </a:cubicBezTo>
                  <a:cubicBezTo>
                    <a:pt x="3272" y="13855"/>
                    <a:pt x="4027" y="12113"/>
                    <a:pt x="4926" y="10580"/>
                  </a:cubicBezTo>
                  <a:cubicBezTo>
                    <a:pt x="6044" y="8677"/>
                    <a:pt x="7087" y="6670"/>
                    <a:pt x="8243" y="4826"/>
                  </a:cubicBezTo>
                  <a:cubicBezTo>
                    <a:pt x="8675" y="4136"/>
                    <a:pt x="8867" y="3876"/>
                    <a:pt x="8909" y="3876"/>
                  </a:cubicBezTo>
                  <a:close/>
                  <a:moveTo>
                    <a:pt x="4564" y="12510"/>
                  </a:moveTo>
                  <a:cubicBezTo>
                    <a:pt x="3952" y="13574"/>
                    <a:pt x="3347" y="14649"/>
                    <a:pt x="2822" y="15822"/>
                  </a:cubicBezTo>
                  <a:cubicBezTo>
                    <a:pt x="2722" y="15728"/>
                    <a:pt x="2625" y="15626"/>
                    <a:pt x="2530" y="15518"/>
                  </a:cubicBezTo>
                  <a:cubicBezTo>
                    <a:pt x="2545" y="15516"/>
                    <a:pt x="2559" y="15506"/>
                    <a:pt x="2570" y="15492"/>
                  </a:cubicBezTo>
                  <a:cubicBezTo>
                    <a:pt x="3285" y="14568"/>
                    <a:pt x="3938" y="13560"/>
                    <a:pt x="4564" y="12510"/>
                  </a:cubicBezTo>
                  <a:close/>
                  <a:moveTo>
                    <a:pt x="5636" y="11448"/>
                  </a:moveTo>
                  <a:cubicBezTo>
                    <a:pt x="5260" y="12334"/>
                    <a:pt x="4912" y="13258"/>
                    <a:pt x="4536" y="14122"/>
                  </a:cubicBezTo>
                  <a:cubicBezTo>
                    <a:pt x="4427" y="14373"/>
                    <a:pt x="4331" y="14591"/>
                    <a:pt x="4249" y="14783"/>
                  </a:cubicBezTo>
                  <a:cubicBezTo>
                    <a:pt x="3976" y="15231"/>
                    <a:pt x="3700" y="15676"/>
                    <a:pt x="3413" y="16108"/>
                  </a:cubicBezTo>
                  <a:cubicBezTo>
                    <a:pt x="3367" y="16179"/>
                    <a:pt x="3396" y="16266"/>
                    <a:pt x="3441" y="16301"/>
                  </a:cubicBezTo>
                  <a:cubicBezTo>
                    <a:pt x="3276" y="16201"/>
                    <a:pt x="3117" y="16086"/>
                    <a:pt x="2964" y="15954"/>
                  </a:cubicBezTo>
                  <a:cubicBezTo>
                    <a:pt x="3880" y="14500"/>
                    <a:pt x="4761" y="12980"/>
                    <a:pt x="5636" y="11448"/>
                  </a:cubicBezTo>
                  <a:close/>
                  <a:moveTo>
                    <a:pt x="15564" y="7346"/>
                  </a:moveTo>
                  <a:cubicBezTo>
                    <a:pt x="15115" y="8474"/>
                    <a:pt x="14682" y="9620"/>
                    <a:pt x="14170" y="10657"/>
                  </a:cubicBezTo>
                  <a:cubicBezTo>
                    <a:pt x="13197" y="12624"/>
                    <a:pt x="12162" y="14686"/>
                    <a:pt x="11266" y="16614"/>
                  </a:cubicBezTo>
                  <a:cubicBezTo>
                    <a:pt x="12341" y="14266"/>
                    <a:pt x="13342" y="11875"/>
                    <a:pt x="14450" y="9551"/>
                  </a:cubicBezTo>
                  <a:cubicBezTo>
                    <a:pt x="14805" y="8807"/>
                    <a:pt x="15191" y="8083"/>
                    <a:pt x="15564" y="7346"/>
                  </a:cubicBezTo>
                  <a:close/>
                  <a:moveTo>
                    <a:pt x="16070" y="8455"/>
                  </a:moveTo>
                  <a:cubicBezTo>
                    <a:pt x="14719" y="11548"/>
                    <a:pt x="13600" y="14923"/>
                    <a:pt x="11946" y="17678"/>
                  </a:cubicBezTo>
                  <a:cubicBezTo>
                    <a:pt x="13106" y="15744"/>
                    <a:pt x="13983" y="12766"/>
                    <a:pt x="14991" y="10563"/>
                  </a:cubicBezTo>
                  <a:cubicBezTo>
                    <a:pt x="15323" y="9835"/>
                    <a:pt x="15698" y="9146"/>
                    <a:pt x="16070" y="8455"/>
                  </a:cubicBezTo>
                  <a:close/>
                  <a:moveTo>
                    <a:pt x="13401" y="15868"/>
                  </a:moveTo>
                  <a:cubicBezTo>
                    <a:pt x="13164" y="16583"/>
                    <a:pt x="12888" y="17265"/>
                    <a:pt x="12576" y="17904"/>
                  </a:cubicBezTo>
                  <a:cubicBezTo>
                    <a:pt x="12632" y="17191"/>
                    <a:pt x="12840" y="16623"/>
                    <a:pt x="13198" y="16199"/>
                  </a:cubicBezTo>
                  <a:cubicBezTo>
                    <a:pt x="13269" y="16092"/>
                    <a:pt x="13334" y="15977"/>
                    <a:pt x="13401" y="15868"/>
                  </a:cubicBezTo>
                  <a:close/>
                  <a:moveTo>
                    <a:pt x="10627" y="6153"/>
                  </a:moveTo>
                  <a:cubicBezTo>
                    <a:pt x="10384" y="6691"/>
                    <a:pt x="10144" y="7236"/>
                    <a:pt x="9898" y="7766"/>
                  </a:cubicBezTo>
                  <a:cubicBezTo>
                    <a:pt x="8388" y="11019"/>
                    <a:pt x="6642" y="13969"/>
                    <a:pt x="5098" y="17177"/>
                  </a:cubicBezTo>
                  <a:cubicBezTo>
                    <a:pt x="4817" y="17761"/>
                    <a:pt x="4699" y="17987"/>
                    <a:pt x="4683" y="17987"/>
                  </a:cubicBezTo>
                  <a:cubicBezTo>
                    <a:pt x="4661" y="17987"/>
                    <a:pt x="4821" y="17589"/>
                    <a:pt x="5022" y="17106"/>
                  </a:cubicBezTo>
                  <a:cubicBezTo>
                    <a:pt x="6321" y="14722"/>
                    <a:pt x="7415" y="12050"/>
                    <a:pt x="8577" y="9466"/>
                  </a:cubicBezTo>
                  <a:lnTo>
                    <a:pt x="8577" y="9464"/>
                  </a:lnTo>
                  <a:cubicBezTo>
                    <a:pt x="9182" y="8257"/>
                    <a:pt x="9910" y="7210"/>
                    <a:pt x="10627" y="6153"/>
                  </a:cubicBezTo>
                  <a:close/>
                  <a:moveTo>
                    <a:pt x="3823" y="16441"/>
                  </a:moveTo>
                  <a:cubicBezTo>
                    <a:pt x="3711" y="16671"/>
                    <a:pt x="3598" y="16903"/>
                    <a:pt x="3488" y="17141"/>
                  </a:cubicBezTo>
                  <a:cubicBezTo>
                    <a:pt x="3190" y="17779"/>
                    <a:pt x="2895" y="18411"/>
                    <a:pt x="2587" y="19029"/>
                  </a:cubicBezTo>
                  <a:cubicBezTo>
                    <a:pt x="2946" y="18141"/>
                    <a:pt x="3368" y="17277"/>
                    <a:pt x="3823" y="16441"/>
                  </a:cubicBezTo>
                  <a:close/>
                  <a:moveTo>
                    <a:pt x="9064" y="8027"/>
                  </a:moveTo>
                  <a:cubicBezTo>
                    <a:pt x="8896" y="8378"/>
                    <a:pt x="8731" y="8731"/>
                    <a:pt x="8568" y="9087"/>
                  </a:cubicBezTo>
                  <a:cubicBezTo>
                    <a:pt x="7262" y="11500"/>
                    <a:pt x="6041" y="14101"/>
                    <a:pt x="5014" y="16840"/>
                  </a:cubicBezTo>
                  <a:cubicBezTo>
                    <a:pt x="4771" y="17305"/>
                    <a:pt x="4524" y="17763"/>
                    <a:pt x="4266" y="18206"/>
                  </a:cubicBezTo>
                  <a:cubicBezTo>
                    <a:pt x="3898" y="18839"/>
                    <a:pt x="3488" y="19404"/>
                    <a:pt x="3076" y="19964"/>
                  </a:cubicBezTo>
                  <a:cubicBezTo>
                    <a:pt x="2904" y="20198"/>
                    <a:pt x="2817" y="20293"/>
                    <a:pt x="2789" y="20293"/>
                  </a:cubicBezTo>
                  <a:cubicBezTo>
                    <a:pt x="2670" y="20293"/>
                    <a:pt x="3682" y="18482"/>
                    <a:pt x="3684" y="18482"/>
                  </a:cubicBezTo>
                  <a:cubicBezTo>
                    <a:pt x="3684" y="18482"/>
                    <a:pt x="3684" y="18482"/>
                    <a:pt x="3684" y="18482"/>
                  </a:cubicBezTo>
                  <a:cubicBezTo>
                    <a:pt x="4448" y="17012"/>
                    <a:pt x="5122" y="15450"/>
                    <a:pt x="5820" y="13904"/>
                  </a:cubicBezTo>
                  <a:cubicBezTo>
                    <a:pt x="6773" y="11791"/>
                    <a:pt x="7909" y="9896"/>
                    <a:pt x="9064" y="8027"/>
                  </a:cubicBezTo>
                  <a:close/>
                  <a:moveTo>
                    <a:pt x="4755" y="0"/>
                  </a:moveTo>
                  <a:cubicBezTo>
                    <a:pt x="3619" y="0"/>
                    <a:pt x="2916" y="1172"/>
                    <a:pt x="1787" y="2668"/>
                  </a:cubicBezTo>
                  <a:cubicBezTo>
                    <a:pt x="1380" y="3207"/>
                    <a:pt x="1012" y="3712"/>
                    <a:pt x="1167" y="4598"/>
                  </a:cubicBezTo>
                  <a:cubicBezTo>
                    <a:pt x="1434" y="6124"/>
                    <a:pt x="1507" y="6341"/>
                    <a:pt x="994" y="7718"/>
                  </a:cubicBezTo>
                  <a:cubicBezTo>
                    <a:pt x="507" y="9029"/>
                    <a:pt x="1668" y="9342"/>
                    <a:pt x="2350" y="9342"/>
                  </a:cubicBezTo>
                  <a:cubicBezTo>
                    <a:pt x="2386" y="9342"/>
                    <a:pt x="2421" y="9341"/>
                    <a:pt x="2454" y="9340"/>
                  </a:cubicBezTo>
                  <a:cubicBezTo>
                    <a:pt x="2314" y="9624"/>
                    <a:pt x="2173" y="9907"/>
                    <a:pt x="2043" y="10197"/>
                  </a:cubicBezTo>
                  <a:cubicBezTo>
                    <a:pt x="2002" y="10285"/>
                    <a:pt x="2056" y="10368"/>
                    <a:pt x="2111" y="10368"/>
                  </a:cubicBezTo>
                  <a:cubicBezTo>
                    <a:pt x="2129" y="10368"/>
                    <a:pt x="2147" y="10360"/>
                    <a:pt x="2162" y="10341"/>
                  </a:cubicBezTo>
                  <a:cubicBezTo>
                    <a:pt x="2174" y="10323"/>
                    <a:pt x="2186" y="10304"/>
                    <a:pt x="2200" y="10287"/>
                  </a:cubicBezTo>
                  <a:cubicBezTo>
                    <a:pt x="1834" y="11113"/>
                    <a:pt x="1367" y="12018"/>
                    <a:pt x="1375" y="12953"/>
                  </a:cubicBezTo>
                  <a:cubicBezTo>
                    <a:pt x="1374" y="12955"/>
                    <a:pt x="1373" y="12956"/>
                    <a:pt x="1371" y="12958"/>
                  </a:cubicBezTo>
                  <a:cubicBezTo>
                    <a:pt x="1341" y="13012"/>
                    <a:pt x="1346" y="13094"/>
                    <a:pt x="1382" y="13137"/>
                  </a:cubicBezTo>
                  <a:cubicBezTo>
                    <a:pt x="1386" y="13196"/>
                    <a:pt x="1392" y="13256"/>
                    <a:pt x="1400" y="13313"/>
                  </a:cubicBezTo>
                  <a:cubicBezTo>
                    <a:pt x="1493" y="13938"/>
                    <a:pt x="1684" y="14473"/>
                    <a:pt x="1936" y="14923"/>
                  </a:cubicBezTo>
                  <a:cubicBezTo>
                    <a:pt x="1926" y="14944"/>
                    <a:pt x="1915" y="14965"/>
                    <a:pt x="1905" y="14988"/>
                  </a:cubicBezTo>
                  <a:cubicBezTo>
                    <a:pt x="1868" y="15071"/>
                    <a:pt x="1920" y="15170"/>
                    <a:pt x="1976" y="15170"/>
                  </a:cubicBezTo>
                  <a:cubicBezTo>
                    <a:pt x="1987" y="15170"/>
                    <a:pt x="2000" y="15166"/>
                    <a:pt x="2011" y="15155"/>
                  </a:cubicBezTo>
                  <a:cubicBezTo>
                    <a:pt x="2027" y="15142"/>
                    <a:pt x="2039" y="15125"/>
                    <a:pt x="2054" y="15109"/>
                  </a:cubicBezTo>
                  <a:cubicBezTo>
                    <a:pt x="2280" y="15460"/>
                    <a:pt x="2537" y="15755"/>
                    <a:pt x="2821" y="15981"/>
                  </a:cubicBezTo>
                  <a:cubicBezTo>
                    <a:pt x="2836" y="16010"/>
                    <a:pt x="2860" y="16029"/>
                    <a:pt x="2884" y="16029"/>
                  </a:cubicBezTo>
                  <a:cubicBezTo>
                    <a:pt x="2885" y="16029"/>
                    <a:pt x="2887" y="16029"/>
                    <a:pt x="2888" y="16029"/>
                  </a:cubicBezTo>
                  <a:cubicBezTo>
                    <a:pt x="3081" y="16179"/>
                    <a:pt x="3283" y="16303"/>
                    <a:pt x="3490" y="16400"/>
                  </a:cubicBezTo>
                  <a:cubicBezTo>
                    <a:pt x="3492" y="16402"/>
                    <a:pt x="3494" y="16402"/>
                    <a:pt x="3496" y="16402"/>
                  </a:cubicBezTo>
                  <a:cubicBezTo>
                    <a:pt x="3518" y="16402"/>
                    <a:pt x="3524" y="16351"/>
                    <a:pt x="3500" y="16335"/>
                  </a:cubicBezTo>
                  <a:cubicBezTo>
                    <a:pt x="3491" y="16330"/>
                    <a:pt x="3480" y="16322"/>
                    <a:pt x="3469" y="16316"/>
                  </a:cubicBezTo>
                  <a:cubicBezTo>
                    <a:pt x="3470" y="16317"/>
                    <a:pt x="3472" y="16317"/>
                    <a:pt x="3474" y="16317"/>
                  </a:cubicBezTo>
                  <a:cubicBezTo>
                    <a:pt x="3493" y="16317"/>
                    <a:pt x="3512" y="16305"/>
                    <a:pt x="3527" y="16282"/>
                  </a:cubicBezTo>
                  <a:cubicBezTo>
                    <a:pt x="3687" y="16046"/>
                    <a:pt x="3841" y="15801"/>
                    <a:pt x="3986" y="15546"/>
                  </a:cubicBezTo>
                  <a:cubicBezTo>
                    <a:pt x="4063" y="15458"/>
                    <a:pt x="4231" y="15199"/>
                    <a:pt x="4517" y="14741"/>
                  </a:cubicBezTo>
                  <a:cubicBezTo>
                    <a:pt x="5174" y="13683"/>
                    <a:pt x="5785" y="12549"/>
                    <a:pt x="6401" y="11431"/>
                  </a:cubicBezTo>
                  <a:cubicBezTo>
                    <a:pt x="6413" y="11407"/>
                    <a:pt x="6427" y="11385"/>
                    <a:pt x="6439" y="11361"/>
                  </a:cubicBezTo>
                  <a:cubicBezTo>
                    <a:pt x="6252" y="11709"/>
                    <a:pt x="6064" y="12055"/>
                    <a:pt x="5879" y="12409"/>
                  </a:cubicBezTo>
                  <a:cubicBezTo>
                    <a:pt x="5518" y="13092"/>
                    <a:pt x="5160" y="13781"/>
                    <a:pt x="4804" y="14469"/>
                  </a:cubicBezTo>
                  <a:cubicBezTo>
                    <a:pt x="3824" y="16104"/>
                    <a:pt x="2860" y="17854"/>
                    <a:pt x="2208" y="19758"/>
                  </a:cubicBezTo>
                  <a:cubicBezTo>
                    <a:pt x="2029" y="20092"/>
                    <a:pt x="1847" y="20422"/>
                    <a:pt x="1654" y="20742"/>
                  </a:cubicBezTo>
                  <a:cubicBezTo>
                    <a:pt x="1939" y="20265"/>
                    <a:pt x="2261" y="19041"/>
                    <a:pt x="2483" y="18392"/>
                  </a:cubicBezTo>
                  <a:cubicBezTo>
                    <a:pt x="2508" y="18318"/>
                    <a:pt x="2467" y="18234"/>
                    <a:pt x="2423" y="18234"/>
                  </a:cubicBezTo>
                  <a:cubicBezTo>
                    <a:pt x="2409" y="18234"/>
                    <a:pt x="2393" y="18244"/>
                    <a:pt x="2381" y="18267"/>
                  </a:cubicBezTo>
                  <a:cubicBezTo>
                    <a:pt x="2022" y="18910"/>
                    <a:pt x="1677" y="19567"/>
                    <a:pt x="1325" y="20220"/>
                  </a:cubicBezTo>
                  <a:cubicBezTo>
                    <a:pt x="1105" y="20631"/>
                    <a:pt x="1005" y="20790"/>
                    <a:pt x="982" y="20790"/>
                  </a:cubicBezTo>
                  <a:cubicBezTo>
                    <a:pt x="908" y="20790"/>
                    <a:pt x="1621" y="19159"/>
                    <a:pt x="1712" y="18894"/>
                  </a:cubicBezTo>
                  <a:cubicBezTo>
                    <a:pt x="1741" y="18811"/>
                    <a:pt x="1699" y="18741"/>
                    <a:pt x="1654" y="18741"/>
                  </a:cubicBezTo>
                  <a:cubicBezTo>
                    <a:pt x="1634" y="18741"/>
                    <a:pt x="1613" y="18755"/>
                    <a:pt x="1597" y="18789"/>
                  </a:cubicBezTo>
                  <a:cubicBezTo>
                    <a:pt x="1338" y="19707"/>
                    <a:pt x="928" y="20365"/>
                    <a:pt x="367" y="20761"/>
                  </a:cubicBezTo>
                  <a:cubicBezTo>
                    <a:pt x="576" y="20309"/>
                    <a:pt x="780" y="19853"/>
                    <a:pt x="981" y="19391"/>
                  </a:cubicBezTo>
                  <a:cubicBezTo>
                    <a:pt x="1013" y="19319"/>
                    <a:pt x="971" y="19251"/>
                    <a:pt x="928" y="19251"/>
                  </a:cubicBezTo>
                  <a:cubicBezTo>
                    <a:pt x="909" y="19251"/>
                    <a:pt x="890" y="19264"/>
                    <a:pt x="877" y="19295"/>
                  </a:cubicBezTo>
                  <a:cubicBezTo>
                    <a:pt x="556" y="20006"/>
                    <a:pt x="255" y="20652"/>
                    <a:pt x="7" y="21434"/>
                  </a:cubicBezTo>
                  <a:cubicBezTo>
                    <a:pt x="-15" y="21506"/>
                    <a:pt x="20" y="21600"/>
                    <a:pt x="66" y="21600"/>
                  </a:cubicBezTo>
                  <a:cubicBezTo>
                    <a:pt x="77" y="21600"/>
                    <a:pt x="89" y="21594"/>
                    <a:pt x="101" y="21581"/>
                  </a:cubicBezTo>
                  <a:cubicBezTo>
                    <a:pt x="569" y="21078"/>
                    <a:pt x="953" y="20391"/>
                    <a:pt x="1133" y="20035"/>
                  </a:cubicBezTo>
                  <a:cubicBezTo>
                    <a:pt x="1026" y="20272"/>
                    <a:pt x="840" y="20708"/>
                    <a:pt x="550" y="21432"/>
                  </a:cubicBezTo>
                  <a:cubicBezTo>
                    <a:pt x="515" y="21516"/>
                    <a:pt x="563" y="21598"/>
                    <a:pt x="613" y="21598"/>
                  </a:cubicBezTo>
                  <a:cubicBezTo>
                    <a:pt x="630" y="21598"/>
                    <a:pt x="647" y="21589"/>
                    <a:pt x="661" y="21568"/>
                  </a:cubicBezTo>
                  <a:cubicBezTo>
                    <a:pt x="1203" y="20793"/>
                    <a:pt x="1658" y="19937"/>
                    <a:pt x="2121" y="19047"/>
                  </a:cubicBezTo>
                  <a:cubicBezTo>
                    <a:pt x="1768" y="19725"/>
                    <a:pt x="1491" y="20588"/>
                    <a:pt x="1224" y="21355"/>
                  </a:cubicBezTo>
                  <a:cubicBezTo>
                    <a:pt x="1192" y="21450"/>
                    <a:pt x="1240" y="21538"/>
                    <a:pt x="1294" y="21538"/>
                  </a:cubicBezTo>
                  <a:cubicBezTo>
                    <a:pt x="1312" y="21538"/>
                    <a:pt x="1330" y="21528"/>
                    <a:pt x="1347" y="21505"/>
                  </a:cubicBezTo>
                  <a:cubicBezTo>
                    <a:pt x="1554" y="21219"/>
                    <a:pt x="1751" y="20916"/>
                    <a:pt x="1945" y="20606"/>
                  </a:cubicBezTo>
                  <a:cubicBezTo>
                    <a:pt x="1911" y="20728"/>
                    <a:pt x="1875" y="20849"/>
                    <a:pt x="1843" y="20972"/>
                  </a:cubicBezTo>
                  <a:cubicBezTo>
                    <a:pt x="1832" y="21017"/>
                    <a:pt x="1855" y="21046"/>
                    <a:pt x="1879" y="21046"/>
                  </a:cubicBezTo>
                  <a:cubicBezTo>
                    <a:pt x="1895" y="21046"/>
                    <a:pt x="1912" y="21034"/>
                    <a:pt x="1920" y="21004"/>
                  </a:cubicBezTo>
                  <a:cubicBezTo>
                    <a:pt x="1982" y="20775"/>
                    <a:pt x="2049" y="20546"/>
                    <a:pt x="2120" y="20318"/>
                  </a:cubicBezTo>
                  <a:cubicBezTo>
                    <a:pt x="3331" y="18319"/>
                    <a:pt x="4343" y="15935"/>
                    <a:pt x="5412" y="13738"/>
                  </a:cubicBezTo>
                  <a:cubicBezTo>
                    <a:pt x="5942" y="12886"/>
                    <a:pt x="6464" y="12061"/>
                    <a:pt x="6936" y="11270"/>
                  </a:cubicBezTo>
                  <a:cubicBezTo>
                    <a:pt x="7741" y="9922"/>
                    <a:pt x="8580" y="8632"/>
                    <a:pt x="9405" y="7325"/>
                  </a:cubicBezTo>
                  <a:lnTo>
                    <a:pt x="9398" y="7339"/>
                  </a:lnTo>
                  <a:cubicBezTo>
                    <a:pt x="8570" y="8658"/>
                    <a:pt x="7736" y="9969"/>
                    <a:pt x="6955" y="11345"/>
                  </a:cubicBezTo>
                  <a:cubicBezTo>
                    <a:pt x="5234" y="14371"/>
                    <a:pt x="3842" y="17852"/>
                    <a:pt x="2200" y="20989"/>
                  </a:cubicBezTo>
                  <a:cubicBezTo>
                    <a:pt x="2164" y="21056"/>
                    <a:pt x="2195" y="21167"/>
                    <a:pt x="2243" y="21167"/>
                  </a:cubicBezTo>
                  <a:cubicBezTo>
                    <a:pt x="2254" y="21167"/>
                    <a:pt x="2265" y="21161"/>
                    <a:pt x="2277" y="21149"/>
                  </a:cubicBezTo>
                  <a:cubicBezTo>
                    <a:pt x="3184" y="20129"/>
                    <a:pt x="3977" y="18952"/>
                    <a:pt x="4703" y="17681"/>
                  </a:cubicBezTo>
                  <a:cubicBezTo>
                    <a:pt x="4556" y="18095"/>
                    <a:pt x="4411" y="18511"/>
                    <a:pt x="4272" y="18931"/>
                  </a:cubicBezTo>
                  <a:cubicBezTo>
                    <a:pt x="4244" y="19018"/>
                    <a:pt x="4287" y="19091"/>
                    <a:pt x="4333" y="19091"/>
                  </a:cubicBezTo>
                  <a:cubicBezTo>
                    <a:pt x="4354" y="19091"/>
                    <a:pt x="4376" y="19075"/>
                    <a:pt x="4392" y="19040"/>
                  </a:cubicBezTo>
                  <a:cubicBezTo>
                    <a:pt x="5741" y="16073"/>
                    <a:pt x="7273" y="13344"/>
                    <a:pt x="8735" y="10519"/>
                  </a:cubicBezTo>
                  <a:cubicBezTo>
                    <a:pt x="9610" y="8830"/>
                    <a:pt x="10369" y="6975"/>
                    <a:pt x="11223" y="5254"/>
                  </a:cubicBezTo>
                  <a:cubicBezTo>
                    <a:pt x="11685" y="4541"/>
                    <a:pt x="12120" y="3797"/>
                    <a:pt x="12499" y="2984"/>
                  </a:cubicBezTo>
                  <a:cubicBezTo>
                    <a:pt x="12736" y="3427"/>
                    <a:pt x="12672" y="3791"/>
                    <a:pt x="12306" y="4073"/>
                  </a:cubicBezTo>
                  <a:cubicBezTo>
                    <a:pt x="11970" y="4648"/>
                    <a:pt x="11594" y="5175"/>
                    <a:pt x="11238" y="5719"/>
                  </a:cubicBezTo>
                  <a:cubicBezTo>
                    <a:pt x="10684" y="6566"/>
                    <a:pt x="10206" y="7552"/>
                    <a:pt x="9743" y="8524"/>
                  </a:cubicBezTo>
                  <a:cubicBezTo>
                    <a:pt x="8292" y="11559"/>
                    <a:pt x="7043" y="15009"/>
                    <a:pt x="5325" y="17687"/>
                  </a:cubicBezTo>
                  <a:cubicBezTo>
                    <a:pt x="5273" y="17768"/>
                    <a:pt x="5322" y="17884"/>
                    <a:pt x="5379" y="17884"/>
                  </a:cubicBezTo>
                  <a:cubicBezTo>
                    <a:pt x="5396" y="17884"/>
                    <a:pt x="5413" y="17874"/>
                    <a:pt x="5428" y="17850"/>
                  </a:cubicBezTo>
                  <a:cubicBezTo>
                    <a:pt x="6552" y="16111"/>
                    <a:pt x="7589" y="14256"/>
                    <a:pt x="8588" y="12347"/>
                  </a:cubicBezTo>
                  <a:cubicBezTo>
                    <a:pt x="8224" y="13271"/>
                    <a:pt x="7847" y="14183"/>
                    <a:pt x="7409" y="15034"/>
                  </a:cubicBezTo>
                  <a:cubicBezTo>
                    <a:pt x="7360" y="15130"/>
                    <a:pt x="7405" y="15242"/>
                    <a:pt x="7464" y="15242"/>
                  </a:cubicBezTo>
                  <a:cubicBezTo>
                    <a:pt x="7483" y="15242"/>
                    <a:pt x="7502" y="15232"/>
                    <a:pt x="7520" y="15209"/>
                  </a:cubicBezTo>
                  <a:cubicBezTo>
                    <a:pt x="8732" y="13671"/>
                    <a:pt x="9536" y="11448"/>
                    <a:pt x="10510" y="9568"/>
                  </a:cubicBezTo>
                  <a:cubicBezTo>
                    <a:pt x="10678" y="9244"/>
                    <a:pt x="10839" y="8915"/>
                    <a:pt x="11001" y="8587"/>
                  </a:cubicBezTo>
                  <a:cubicBezTo>
                    <a:pt x="10209" y="10588"/>
                    <a:pt x="9440" y="12629"/>
                    <a:pt x="8451" y="14388"/>
                  </a:cubicBezTo>
                  <a:cubicBezTo>
                    <a:pt x="8399" y="14481"/>
                    <a:pt x="8449" y="14603"/>
                    <a:pt x="8510" y="14603"/>
                  </a:cubicBezTo>
                  <a:cubicBezTo>
                    <a:pt x="8528" y="14603"/>
                    <a:pt x="8547" y="14592"/>
                    <a:pt x="8564" y="14567"/>
                  </a:cubicBezTo>
                  <a:cubicBezTo>
                    <a:pt x="8880" y="14107"/>
                    <a:pt x="9174" y="13623"/>
                    <a:pt x="9459" y="13127"/>
                  </a:cubicBezTo>
                  <a:cubicBezTo>
                    <a:pt x="9224" y="13619"/>
                    <a:pt x="8989" y="14109"/>
                    <a:pt x="8753" y="14595"/>
                  </a:cubicBezTo>
                  <a:cubicBezTo>
                    <a:pt x="8736" y="14630"/>
                    <a:pt x="8760" y="14672"/>
                    <a:pt x="8783" y="14672"/>
                  </a:cubicBezTo>
                  <a:cubicBezTo>
                    <a:pt x="8790" y="14672"/>
                    <a:pt x="8797" y="14668"/>
                    <a:pt x="8802" y="14656"/>
                  </a:cubicBezTo>
                  <a:cubicBezTo>
                    <a:pt x="10791" y="10804"/>
                    <a:pt x="12632" y="6720"/>
                    <a:pt x="14671" y="2940"/>
                  </a:cubicBezTo>
                  <a:cubicBezTo>
                    <a:pt x="13732" y="4680"/>
                    <a:pt x="12883" y="6833"/>
                    <a:pt x="12019" y="8709"/>
                  </a:cubicBezTo>
                  <a:cubicBezTo>
                    <a:pt x="11077" y="10760"/>
                    <a:pt x="9848" y="12468"/>
                    <a:pt x="9090" y="14714"/>
                  </a:cubicBezTo>
                  <a:cubicBezTo>
                    <a:pt x="9067" y="14783"/>
                    <a:pt x="9101" y="14861"/>
                    <a:pt x="9143" y="14861"/>
                  </a:cubicBezTo>
                  <a:cubicBezTo>
                    <a:pt x="9153" y="14861"/>
                    <a:pt x="9164" y="14856"/>
                    <a:pt x="9174" y="14846"/>
                  </a:cubicBezTo>
                  <a:cubicBezTo>
                    <a:pt x="10014" y="14064"/>
                    <a:pt x="10652" y="12922"/>
                    <a:pt x="11251" y="11724"/>
                  </a:cubicBezTo>
                  <a:cubicBezTo>
                    <a:pt x="10705" y="12953"/>
                    <a:pt x="10160" y="14157"/>
                    <a:pt x="9599" y="15266"/>
                  </a:cubicBezTo>
                  <a:cubicBezTo>
                    <a:pt x="9560" y="15343"/>
                    <a:pt x="9596" y="15433"/>
                    <a:pt x="9643" y="15433"/>
                  </a:cubicBezTo>
                  <a:cubicBezTo>
                    <a:pt x="9657" y="15433"/>
                    <a:pt x="9672" y="15425"/>
                    <a:pt x="9686" y="15406"/>
                  </a:cubicBezTo>
                  <a:cubicBezTo>
                    <a:pt x="9850" y="15188"/>
                    <a:pt x="10006" y="14958"/>
                    <a:pt x="10153" y="14712"/>
                  </a:cubicBezTo>
                  <a:cubicBezTo>
                    <a:pt x="10050" y="14994"/>
                    <a:pt x="9951" y="15281"/>
                    <a:pt x="9860" y="15571"/>
                  </a:cubicBezTo>
                  <a:cubicBezTo>
                    <a:pt x="9840" y="15635"/>
                    <a:pt x="9872" y="15725"/>
                    <a:pt x="9914" y="15725"/>
                  </a:cubicBezTo>
                  <a:cubicBezTo>
                    <a:pt x="9924" y="15725"/>
                    <a:pt x="9935" y="15720"/>
                    <a:pt x="9947" y="15707"/>
                  </a:cubicBezTo>
                  <a:cubicBezTo>
                    <a:pt x="12008" y="13300"/>
                    <a:pt x="13421" y="9332"/>
                    <a:pt x="14821" y="5723"/>
                  </a:cubicBezTo>
                  <a:cubicBezTo>
                    <a:pt x="14909" y="5559"/>
                    <a:pt x="14997" y="5397"/>
                    <a:pt x="15083" y="5233"/>
                  </a:cubicBezTo>
                  <a:cubicBezTo>
                    <a:pt x="15072" y="5253"/>
                    <a:pt x="15067" y="5261"/>
                    <a:pt x="15067" y="5261"/>
                  </a:cubicBezTo>
                  <a:cubicBezTo>
                    <a:pt x="15064" y="5261"/>
                    <a:pt x="15907" y="3640"/>
                    <a:pt x="15957" y="3640"/>
                  </a:cubicBezTo>
                  <a:cubicBezTo>
                    <a:pt x="15966" y="3640"/>
                    <a:pt x="15949" y="3693"/>
                    <a:pt x="15897" y="3818"/>
                  </a:cubicBezTo>
                  <a:cubicBezTo>
                    <a:pt x="15483" y="4807"/>
                    <a:pt x="15066" y="5790"/>
                    <a:pt x="14645" y="6772"/>
                  </a:cubicBezTo>
                  <a:lnTo>
                    <a:pt x="14629" y="6808"/>
                  </a:lnTo>
                  <a:cubicBezTo>
                    <a:pt x="14226" y="7686"/>
                    <a:pt x="13839" y="8593"/>
                    <a:pt x="13454" y="9499"/>
                  </a:cubicBezTo>
                  <a:cubicBezTo>
                    <a:pt x="13015" y="10484"/>
                    <a:pt x="12573" y="11465"/>
                    <a:pt x="12129" y="12445"/>
                  </a:cubicBezTo>
                  <a:cubicBezTo>
                    <a:pt x="12113" y="12482"/>
                    <a:pt x="12096" y="12519"/>
                    <a:pt x="12079" y="12558"/>
                  </a:cubicBezTo>
                  <a:cubicBezTo>
                    <a:pt x="12262" y="12167"/>
                    <a:pt x="12447" y="11778"/>
                    <a:pt x="12636" y="11393"/>
                  </a:cubicBezTo>
                  <a:cubicBezTo>
                    <a:pt x="12395" y="11935"/>
                    <a:pt x="12147" y="12464"/>
                    <a:pt x="11893" y="12984"/>
                  </a:cubicBezTo>
                  <a:cubicBezTo>
                    <a:pt x="11483" y="13943"/>
                    <a:pt x="11048" y="15023"/>
                    <a:pt x="10510" y="15721"/>
                  </a:cubicBezTo>
                  <a:cubicBezTo>
                    <a:pt x="10954" y="15144"/>
                    <a:pt x="11291" y="14269"/>
                    <a:pt x="11625" y="13533"/>
                  </a:cubicBezTo>
                  <a:cubicBezTo>
                    <a:pt x="11658" y="13463"/>
                    <a:pt x="11692" y="13390"/>
                    <a:pt x="11725" y="13319"/>
                  </a:cubicBezTo>
                  <a:cubicBezTo>
                    <a:pt x="11205" y="14344"/>
                    <a:pt x="10644" y="15302"/>
                    <a:pt x="10007" y="16127"/>
                  </a:cubicBezTo>
                  <a:cubicBezTo>
                    <a:pt x="9963" y="16183"/>
                    <a:pt x="10005" y="16295"/>
                    <a:pt x="10051" y="16295"/>
                  </a:cubicBezTo>
                  <a:cubicBezTo>
                    <a:pt x="10062" y="16295"/>
                    <a:pt x="10072" y="16290"/>
                    <a:pt x="10081" y="16278"/>
                  </a:cubicBezTo>
                  <a:cubicBezTo>
                    <a:pt x="11917" y="14074"/>
                    <a:pt x="13336" y="10722"/>
                    <a:pt x="14634" y="7422"/>
                  </a:cubicBezTo>
                  <a:cubicBezTo>
                    <a:pt x="14895" y="6929"/>
                    <a:pt x="14703" y="7339"/>
                    <a:pt x="15116" y="6473"/>
                  </a:cubicBezTo>
                  <a:cubicBezTo>
                    <a:pt x="15239" y="6216"/>
                    <a:pt x="16270" y="3965"/>
                    <a:pt x="16331" y="3965"/>
                  </a:cubicBezTo>
                  <a:cubicBezTo>
                    <a:pt x="16340" y="3965"/>
                    <a:pt x="16324" y="4025"/>
                    <a:pt x="16274" y="4163"/>
                  </a:cubicBezTo>
                  <a:cubicBezTo>
                    <a:pt x="14645" y="8665"/>
                    <a:pt x="12529" y="12941"/>
                    <a:pt x="10324" y="16771"/>
                  </a:cubicBezTo>
                  <a:cubicBezTo>
                    <a:pt x="10283" y="16841"/>
                    <a:pt x="10323" y="16938"/>
                    <a:pt x="10370" y="16938"/>
                  </a:cubicBezTo>
                  <a:cubicBezTo>
                    <a:pt x="10385" y="16938"/>
                    <a:pt x="10399" y="16929"/>
                    <a:pt x="10412" y="16908"/>
                  </a:cubicBezTo>
                  <a:cubicBezTo>
                    <a:pt x="11225" y="15609"/>
                    <a:pt x="11976" y="14233"/>
                    <a:pt x="12693" y="12817"/>
                  </a:cubicBezTo>
                  <a:cubicBezTo>
                    <a:pt x="12051" y="14364"/>
                    <a:pt x="11487" y="16002"/>
                    <a:pt x="10684" y="17336"/>
                  </a:cubicBezTo>
                  <a:cubicBezTo>
                    <a:pt x="10638" y="17413"/>
                    <a:pt x="10682" y="17516"/>
                    <a:pt x="10734" y="17516"/>
                  </a:cubicBezTo>
                  <a:cubicBezTo>
                    <a:pt x="10749" y="17516"/>
                    <a:pt x="10765" y="17507"/>
                    <a:pt x="10779" y="17485"/>
                  </a:cubicBezTo>
                  <a:cubicBezTo>
                    <a:pt x="12974" y="14157"/>
                    <a:pt x="14736" y="9894"/>
                    <a:pt x="16366" y="5857"/>
                  </a:cubicBezTo>
                  <a:cubicBezTo>
                    <a:pt x="16828" y="4713"/>
                    <a:pt x="17023" y="4315"/>
                    <a:pt x="17068" y="4315"/>
                  </a:cubicBezTo>
                  <a:cubicBezTo>
                    <a:pt x="17154" y="4315"/>
                    <a:pt x="16685" y="5783"/>
                    <a:pt x="16486" y="6240"/>
                  </a:cubicBezTo>
                  <a:cubicBezTo>
                    <a:pt x="15996" y="7364"/>
                    <a:pt x="15449" y="8420"/>
                    <a:pt x="14964" y="9551"/>
                  </a:cubicBezTo>
                  <a:cubicBezTo>
                    <a:pt x="14653" y="10277"/>
                    <a:pt x="14350" y="11011"/>
                    <a:pt x="14047" y="11743"/>
                  </a:cubicBezTo>
                  <a:cubicBezTo>
                    <a:pt x="13025" y="13700"/>
                    <a:pt x="11821" y="15667"/>
                    <a:pt x="11124" y="17858"/>
                  </a:cubicBezTo>
                  <a:cubicBezTo>
                    <a:pt x="11098" y="17940"/>
                    <a:pt x="11139" y="18025"/>
                    <a:pt x="11187" y="18025"/>
                  </a:cubicBezTo>
                  <a:cubicBezTo>
                    <a:pt x="11203" y="18025"/>
                    <a:pt x="11220" y="18015"/>
                    <a:pt x="11235" y="17992"/>
                  </a:cubicBezTo>
                  <a:cubicBezTo>
                    <a:pt x="11777" y="17152"/>
                    <a:pt x="12262" y="16225"/>
                    <a:pt x="12718" y="15259"/>
                  </a:cubicBezTo>
                  <a:cubicBezTo>
                    <a:pt x="12296" y="16298"/>
                    <a:pt x="11885" y="17336"/>
                    <a:pt x="11492" y="18362"/>
                  </a:cubicBezTo>
                  <a:cubicBezTo>
                    <a:pt x="11463" y="18439"/>
                    <a:pt x="11505" y="18515"/>
                    <a:pt x="11550" y="18515"/>
                  </a:cubicBezTo>
                  <a:cubicBezTo>
                    <a:pt x="11566" y="18515"/>
                    <a:pt x="11581" y="18506"/>
                    <a:pt x="11595" y="18486"/>
                  </a:cubicBezTo>
                  <a:cubicBezTo>
                    <a:pt x="12627" y="16951"/>
                    <a:pt x="13452" y="15188"/>
                    <a:pt x="14220" y="13351"/>
                  </a:cubicBezTo>
                  <a:cubicBezTo>
                    <a:pt x="14070" y="13781"/>
                    <a:pt x="13927" y="14216"/>
                    <a:pt x="13787" y="14658"/>
                  </a:cubicBezTo>
                  <a:cubicBezTo>
                    <a:pt x="13044" y="15952"/>
                    <a:pt x="12280" y="17244"/>
                    <a:pt x="11890" y="18814"/>
                  </a:cubicBezTo>
                  <a:cubicBezTo>
                    <a:pt x="11872" y="18885"/>
                    <a:pt x="11917" y="18953"/>
                    <a:pt x="11959" y="18953"/>
                  </a:cubicBezTo>
                  <a:cubicBezTo>
                    <a:pt x="11970" y="18953"/>
                    <a:pt x="11981" y="18948"/>
                    <a:pt x="11991" y="18939"/>
                  </a:cubicBezTo>
                  <a:cubicBezTo>
                    <a:pt x="12832" y="18062"/>
                    <a:pt x="13316" y="16709"/>
                    <a:pt x="13745" y="15306"/>
                  </a:cubicBezTo>
                  <a:cubicBezTo>
                    <a:pt x="13816" y="15186"/>
                    <a:pt x="13892" y="15073"/>
                    <a:pt x="13961" y="14952"/>
                  </a:cubicBezTo>
                  <a:cubicBezTo>
                    <a:pt x="14680" y="13746"/>
                    <a:pt x="15209" y="12201"/>
                    <a:pt x="15808" y="10852"/>
                  </a:cubicBezTo>
                  <a:cubicBezTo>
                    <a:pt x="16719" y="8798"/>
                    <a:pt x="17741" y="6869"/>
                    <a:pt x="18644" y="4805"/>
                  </a:cubicBezTo>
                  <a:cubicBezTo>
                    <a:pt x="18680" y="4722"/>
                    <a:pt x="18631" y="4643"/>
                    <a:pt x="18581" y="4643"/>
                  </a:cubicBezTo>
                  <a:cubicBezTo>
                    <a:pt x="18559" y="4643"/>
                    <a:pt x="18538" y="4657"/>
                    <a:pt x="18522" y="4692"/>
                  </a:cubicBezTo>
                  <a:cubicBezTo>
                    <a:pt x="17365" y="7335"/>
                    <a:pt x="16081" y="9829"/>
                    <a:pt x="14928" y="12478"/>
                  </a:cubicBezTo>
                  <a:cubicBezTo>
                    <a:pt x="14688" y="13031"/>
                    <a:pt x="14407" y="13560"/>
                    <a:pt x="14115" y="14082"/>
                  </a:cubicBezTo>
                  <a:cubicBezTo>
                    <a:pt x="14186" y="13848"/>
                    <a:pt x="14258" y="13616"/>
                    <a:pt x="14330" y="13388"/>
                  </a:cubicBezTo>
                  <a:cubicBezTo>
                    <a:pt x="15406" y="10076"/>
                    <a:pt x="17361" y="7724"/>
                    <a:pt x="18425" y="4470"/>
                  </a:cubicBezTo>
                  <a:cubicBezTo>
                    <a:pt x="19274" y="4889"/>
                    <a:pt x="20175" y="5133"/>
                    <a:pt x="21003" y="5581"/>
                  </a:cubicBezTo>
                  <a:cubicBezTo>
                    <a:pt x="21010" y="5585"/>
                    <a:pt x="21017" y="5587"/>
                    <a:pt x="21024" y="5587"/>
                  </a:cubicBezTo>
                  <a:cubicBezTo>
                    <a:pt x="21058" y="5587"/>
                    <a:pt x="21091" y="5547"/>
                    <a:pt x="21100" y="5495"/>
                  </a:cubicBezTo>
                  <a:cubicBezTo>
                    <a:pt x="21585" y="2722"/>
                    <a:pt x="19195" y="4449"/>
                    <a:pt x="18594" y="2496"/>
                  </a:cubicBezTo>
                  <a:cubicBezTo>
                    <a:pt x="18581" y="2460"/>
                    <a:pt x="18557" y="2440"/>
                    <a:pt x="18532" y="2440"/>
                  </a:cubicBezTo>
                  <a:cubicBezTo>
                    <a:pt x="18520" y="2440"/>
                    <a:pt x="18507" y="2444"/>
                    <a:pt x="18496" y="2456"/>
                  </a:cubicBezTo>
                  <a:cubicBezTo>
                    <a:pt x="18360" y="2597"/>
                    <a:pt x="18382" y="2555"/>
                    <a:pt x="18305" y="2781"/>
                  </a:cubicBezTo>
                  <a:cubicBezTo>
                    <a:pt x="18282" y="2847"/>
                    <a:pt x="18309" y="2936"/>
                    <a:pt x="18360" y="2936"/>
                  </a:cubicBezTo>
                  <a:cubicBezTo>
                    <a:pt x="18361" y="2936"/>
                    <a:pt x="18361" y="2936"/>
                    <a:pt x="18362" y="2936"/>
                  </a:cubicBezTo>
                  <a:lnTo>
                    <a:pt x="18440" y="2934"/>
                  </a:lnTo>
                  <a:cubicBezTo>
                    <a:pt x="18503" y="2931"/>
                    <a:pt x="18520" y="2778"/>
                    <a:pt x="18456" y="2756"/>
                  </a:cubicBezTo>
                  <a:cubicBezTo>
                    <a:pt x="18672" y="2825"/>
                    <a:pt x="18885" y="3590"/>
                    <a:pt x="19172" y="3722"/>
                  </a:cubicBezTo>
                  <a:cubicBezTo>
                    <a:pt x="19411" y="3833"/>
                    <a:pt x="19635" y="3891"/>
                    <a:pt x="19882" y="3928"/>
                  </a:cubicBezTo>
                  <a:cubicBezTo>
                    <a:pt x="20034" y="3943"/>
                    <a:pt x="20186" y="3956"/>
                    <a:pt x="20338" y="3969"/>
                  </a:cubicBezTo>
                  <a:cubicBezTo>
                    <a:pt x="20386" y="3961"/>
                    <a:pt x="20430" y="3957"/>
                    <a:pt x="20470" y="3957"/>
                  </a:cubicBezTo>
                  <a:cubicBezTo>
                    <a:pt x="20848" y="3957"/>
                    <a:pt x="20868" y="4324"/>
                    <a:pt x="20530" y="5060"/>
                  </a:cubicBezTo>
                  <a:cubicBezTo>
                    <a:pt x="19072" y="4263"/>
                    <a:pt x="17698" y="3793"/>
                    <a:pt x="16301" y="2668"/>
                  </a:cubicBezTo>
                  <a:cubicBezTo>
                    <a:pt x="15828" y="2287"/>
                    <a:pt x="15347" y="1988"/>
                    <a:pt x="14846" y="1785"/>
                  </a:cubicBezTo>
                  <a:cubicBezTo>
                    <a:pt x="14840" y="1779"/>
                    <a:pt x="14832" y="1777"/>
                    <a:pt x="14825" y="1775"/>
                  </a:cubicBezTo>
                  <a:cubicBezTo>
                    <a:pt x="14711" y="1729"/>
                    <a:pt x="14595" y="1691"/>
                    <a:pt x="14480" y="1654"/>
                  </a:cubicBezTo>
                  <a:cubicBezTo>
                    <a:pt x="14474" y="1595"/>
                    <a:pt x="14440" y="1548"/>
                    <a:pt x="14403" y="1548"/>
                  </a:cubicBezTo>
                  <a:cubicBezTo>
                    <a:pt x="14386" y="1548"/>
                    <a:pt x="14368" y="1559"/>
                    <a:pt x="14352" y="1583"/>
                  </a:cubicBezTo>
                  <a:cubicBezTo>
                    <a:pt x="14346" y="1595"/>
                    <a:pt x="14340" y="1607"/>
                    <a:pt x="14333" y="1616"/>
                  </a:cubicBezTo>
                  <a:cubicBezTo>
                    <a:pt x="14250" y="1595"/>
                    <a:pt x="14169" y="1566"/>
                    <a:pt x="14084" y="1551"/>
                  </a:cubicBezTo>
                  <a:cubicBezTo>
                    <a:pt x="14085" y="1486"/>
                    <a:pt x="14056" y="1411"/>
                    <a:pt x="14004" y="1411"/>
                  </a:cubicBezTo>
                  <a:cubicBezTo>
                    <a:pt x="14000" y="1411"/>
                    <a:pt x="13995" y="1411"/>
                    <a:pt x="13990" y="1413"/>
                  </a:cubicBezTo>
                  <a:cubicBezTo>
                    <a:pt x="13558" y="1530"/>
                    <a:pt x="13160" y="1781"/>
                    <a:pt x="12771" y="2065"/>
                  </a:cubicBezTo>
                  <a:cubicBezTo>
                    <a:pt x="12758" y="2065"/>
                    <a:pt x="12747" y="2068"/>
                    <a:pt x="12739" y="2078"/>
                  </a:cubicBezTo>
                  <a:cubicBezTo>
                    <a:pt x="12732" y="2085"/>
                    <a:pt x="12726" y="2095"/>
                    <a:pt x="12718" y="2103"/>
                  </a:cubicBezTo>
                  <a:cubicBezTo>
                    <a:pt x="11946" y="2674"/>
                    <a:pt x="11207" y="3370"/>
                    <a:pt x="10321" y="3446"/>
                  </a:cubicBezTo>
                  <a:cubicBezTo>
                    <a:pt x="10317" y="3447"/>
                    <a:pt x="10313" y="3447"/>
                    <a:pt x="10309" y="3447"/>
                  </a:cubicBezTo>
                  <a:cubicBezTo>
                    <a:pt x="10301" y="3447"/>
                    <a:pt x="10292" y="3446"/>
                    <a:pt x="10284" y="3446"/>
                  </a:cubicBezTo>
                  <a:cubicBezTo>
                    <a:pt x="10269" y="3422"/>
                    <a:pt x="10249" y="3409"/>
                    <a:pt x="10229" y="3409"/>
                  </a:cubicBezTo>
                  <a:cubicBezTo>
                    <a:pt x="10210" y="3409"/>
                    <a:pt x="10191" y="3420"/>
                    <a:pt x="10176" y="3442"/>
                  </a:cubicBezTo>
                  <a:lnTo>
                    <a:pt x="10175" y="3446"/>
                  </a:lnTo>
                  <a:cubicBezTo>
                    <a:pt x="9445" y="3435"/>
                    <a:pt x="8768" y="2889"/>
                    <a:pt x="8112" y="2245"/>
                  </a:cubicBezTo>
                  <a:cubicBezTo>
                    <a:pt x="8100" y="2219"/>
                    <a:pt x="8081" y="2203"/>
                    <a:pt x="8062" y="2197"/>
                  </a:cubicBezTo>
                  <a:cubicBezTo>
                    <a:pt x="7968" y="2103"/>
                    <a:pt x="7875" y="2009"/>
                    <a:pt x="7782" y="1915"/>
                  </a:cubicBezTo>
                  <a:cubicBezTo>
                    <a:pt x="7788" y="1901"/>
                    <a:pt x="7795" y="1888"/>
                    <a:pt x="7801" y="1875"/>
                  </a:cubicBezTo>
                  <a:cubicBezTo>
                    <a:pt x="7841" y="1783"/>
                    <a:pt x="7787" y="1702"/>
                    <a:pt x="7732" y="1702"/>
                  </a:cubicBezTo>
                  <a:cubicBezTo>
                    <a:pt x="7714" y="1702"/>
                    <a:pt x="7697" y="1710"/>
                    <a:pt x="7681" y="1729"/>
                  </a:cubicBezTo>
                  <a:cubicBezTo>
                    <a:pt x="7669" y="1745"/>
                    <a:pt x="7658" y="1761"/>
                    <a:pt x="7646" y="1777"/>
                  </a:cubicBezTo>
                  <a:cubicBezTo>
                    <a:pt x="7536" y="1666"/>
                    <a:pt x="7429" y="1555"/>
                    <a:pt x="7319" y="1445"/>
                  </a:cubicBezTo>
                  <a:cubicBezTo>
                    <a:pt x="7328" y="1421"/>
                    <a:pt x="7339" y="1397"/>
                    <a:pt x="7347" y="1372"/>
                  </a:cubicBezTo>
                  <a:cubicBezTo>
                    <a:pt x="7376" y="1292"/>
                    <a:pt x="7334" y="1191"/>
                    <a:pt x="7281" y="1191"/>
                  </a:cubicBezTo>
                  <a:cubicBezTo>
                    <a:pt x="7269" y="1191"/>
                    <a:pt x="7256" y="1197"/>
                    <a:pt x="7244" y="1210"/>
                  </a:cubicBezTo>
                  <a:cubicBezTo>
                    <a:pt x="7217" y="1236"/>
                    <a:pt x="7194" y="1269"/>
                    <a:pt x="7168" y="1296"/>
                  </a:cubicBezTo>
                  <a:cubicBezTo>
                    <a:pt x="6866" y="998"/>
                    <a:pt x="6563" y="730"/>
                    <a:pt x="6260" y="539"/>
                  </a:cubicBezTo>
                  <a:cubicBezTo>
                    <a:pt x="5668" y="165"/>
                    <a:pt x="5181" y="0"/>
                    <a:pt x="47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56" name="Google Shape;6797;p57"/>
            <p:cNvSpPr/>
            <p:nvPr/>
          </p:nvSpPr>
          <p:spPr>
            <a:xfrm>
              <a:off x="562670" y="630828"/>
              <a:ext cx="20325" cy="36317"/>
            </a:xfrm>
            <a:custGeom>
              <a:avLst/>
              <a:gdLst/>
              <a:ahLst/>
              <a:cxnLst>
                <a:cxn ang="0">
                  <a:pos x="wd2" y="hd2"/>
                </a:cxn>
                <a:cxn ang="5400000">
                  <a:pos x="wd2" y="hd2"/>
                </a:cxn>
                <a:cxn ang="10800000">
                  <a:pos x="wd2" y="hd2"/>
                </a:cxn>
                <a:cxn ang="16200000">
                  <a:pos x="wd2" y="hd2"/>
                </a:cxn>
              </a:cxnLst>
              <a:rect l="0" t="0" r="r" b="b"/>
              <a:pathLst>
                <a:path w="20991" h="21600" fill="norm" stroke="1" extrusionOk="0">
                  <a:moveTo>
                    <a:pt x="0" y="0"/>
                  </a:moveTo>
                  <a:cubicBezTo>
                    <a:pt x="558" y="2216"/>
                    <a:pt x="1041" y="4418"/>
                    <a:pt x="1641" y="6562"/>
                  </a:cubicBezTo>
                  <a:cubicBezTo>
                    <a:pt x="3540" y="13585"/>
                    <a:pt x="8663" y="17849"/>
                    <a:pt x="18951" y="21475"/>
                  </a:cubicBezTo>
                  <a:cubicBezTo>
                    <a:pt x="19201" y="21562"/>
                    <a:pt x="19434" y="21600"/>
                    <a:pt x="19659" y="21600"/>
                  </a:cubicBezTo>
                  <a:cubicBezTo>
                    <a:pt x="20834" y="21600"/>
                    <a:pt x="21600" y="20573"/>
                    <a:pt x="20350" y="20118"/>
                  </a:cubicBezTo>
                  <a:cubicBezTo>
                    <a:pt x="7722" y="15551"/>
                    <a:pt x="3324" y="8001"/>
                    <a:pt x="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57" name="Google Shape;6798;p57"/>
            <p:cNvSpPr/>
            <p:nvPr/>
          </p:nvSpPr>
          <p:spPr>
            <a:xfrm>
              <a:off x="553679" y="609496"/>
              <a:ext cx="12701" cy="213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8673" y="7007"/>
                    <a:pt x="14675" y="14381"/>
                    <a:pt x="21600" y="21600"/>
                  </a:cubicBezTo>
                  <a:cubicBezTo>
                    <a:pt x="17313" y="14193"/>
                    <a:pt x="11806" y="6811"/>
                    <a:pt x="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58" name="Google Shape;6799;p57"/>
            <p:cNvSpPr/>
            <p:nvPr/>
          </p:nvSpPr>
          <p:spPr>
            <a:xfrm>
              <a:off x="484878" y="499110"/>
              <a:ext cx="101075" cy="113290"/>
            </a:xfrm>
            <a:custGeom>
              <a:avLst/>
              <a:gdLst/>
              <a:ahLst/>
              <a:cxnLst>
                <a:cxn ang="0">
                  <a:pos x="wd2" y="hd2"/>
                </a:cxn>
                <a:cxn ang="5400000">
                  <a:pos x="wd2" y="hd2"/>
                </a:cxn>
                <a:cxn ang="10800000">
                  <a:pos x="wd2" y="hd2"/>
                </a:cxn>
                <a:cxn ang="16200000">
                  <a:pos x="wd2" y="hd2"/>
                </a:cxn>
              </a:cxnLst>
              <a:rect l="0" t="0" r="r" b="b"/>
              <a:pathLst>
                <a:path w="15198" h="21600" fill="norm" stroke="1" extrusionOk="0">
                  <a:moveTo>
                    <a:pt x="13499" y="0"/>
                  </a:moveTo>
                  <a:cubicBezTo>
                    <a:pt x="13439" y="0"/>
                    <a:pt x="13376" y="65"/>
                    <a:pt x="13402" y="146"/>
                  </a:cubicBezTo>
                  <a:cubicBezTo>
                    <a:pt x="14078" y="2219"/>
                    <a:pt x="13814" y="6414"/>
                    <a:pt x="12091" y="6414"/>
                  </a:cubicBezTo>
                  <a:cubicBezTo>
                    <a:pt x="11754" y="6414"/>
                    <a:pt x="11361" y="6254"/>
                    <a:pt x="10910" y="5886"/>
                  </a:cubicBezTo>
                  <a:cubicBezTo>
                    <a:pt x="9838" y="5011"/>
                    <a:pt x="8928" y="4053"/>
                    <a:pt x="7706" y="3569"/>
                  </a:cubicBezTo>
                  <a:cubicBezTo>
                    <a:pt x="7685" y="3560"/>
                    <a:pt x="7666" y="3557"/>
                    <a:pt x="7646" y="3557"/>
                  </a:cubicBezTo>
                  <a:cubicBezTo>
                    <a:pt x="7555" y="3557"/>
                    <a:pt x="7485" y="3644"/>
                    <a:pt x="7450" y="3750"/>
                  </a:cubicBezTo>
                  <a:cubicBezTo>
                    <a:pt x="6236" y="7484"/>
                    <a:pt x="-4575" y="16563"/>
                    <a:pt x="2234" y="21566"/>
                  </a:cubicBezTo>
                  <a:cubicBezTo>
                    <a:pt x="2266" y="21589"/>
                    <a:pt x="2300" y="21600"/>
                    <a:pt x="2334" y="21600"/>
                  </a:cubicBezTo>
                  <a:cubicBezTo>
                    <a:pt x="2422" y="21600"/>
                    <a:pt x="2507" y="21526"/>
                    <a:pt x="2535" y="21411"/>
                  </a:cubicBezTo>
                  <a:cubicBezTo>
                    <a:pt x="3094" y="18629"/>
                    <a:pt x="4880" y="17139"/>
                    <a:pt x="6703" y="17139"/>
                  </a:cubicBezTo>
                  <a:cubicBezTo>
                    <a:pt x="8054" y="17139"/>
                    <a:pt x="9424" y="17957"/>
                    <a:pt x="10331" y="19670"/>
                  </a:cubicBezTo>
                  <a:cubicBezTo>
                    <a:pt x="10559" y="20105"/>
                    <a:pt x="10748" y="20567"/>
                    <a:pt x="10906" y="21046"/>
                  </a:cubicBezTo>
                  <a:cubicBezTo>
                    <a:pt x="10293" y="18508"/>
                    <a:pt x="9285" y="16261"/>
                    <a:pt x="6774" y="15186"/>
                  </a:cubicBezTo>
                  <a:cubicBezTo>
                    <a:pt x="6543" y="15088"/>
                    <a:pt x="6317" y="15043"/>
                    <a:pt x="6096" y="15043"/>
                  </a:cubicBezTo>
                  <a:cubicBezTo>
                    <a:pt x="5137" y="15043"/>
                    <a:pt x="4293" y="15880"/>
                    <a:pt x="3627" y="16696"/>
                  </a:cubicBezTo>
                  <a:cubicBezTo>
                    <a:pt x="3110" y="17336"/>
                    <a:pt x="2770" y="18640"/>
                    <a:pt x="2511" y="19435"/>
                  </a:cubicBezTo>
                  <a:cubicBezTo>
                    <a:pt x="466" y="19226"/>
                    <a:pt x="-46" y="17703"/>
                    <a:pt x="967" y="14871"/>
                  </a:cubicBezTo>
                  <a:cubicBezTo>
                    <a:pt x="1505" y="12688"/>
                    <a:pt x="2531" y="10907"/>
                    <a:pt x="4043" y="9531"/>
                  </a:cubicBezTo>
                  <a:cubicBezTo>
                    <a:pt x="5217" y="8404"/>
                    <a:pt x="6680" y="7484"/>
                    <a:pt x="7282" y="5637"/>
                  </a:cubicBezTo>
                  <a:cubicBezTo>
                    <a:pt x="7469" y="5062"/>
                    <a:pt x="7791" y="4838"/>
                    <a:pt x="8193" y="4838"/>
                  </a:cubicBezTo>
                  <a:cubicBezTo>
                    <a:pt x="9664" y="4838"/>
                    <a:pt x="12223" y="7839"/>
                    <a:pt x="13297" y="7839"/>
                  </a:cubicBezTo>
                  <a:cubicBezTo>
                    <a:pt x="17025" y="7839"/>
                    <a:pt x="14232" y="1744"/>
                    <a:pt x="13574" y="57"/>
                  </a:cubicBezTo>
                  <a:cubicBezTo>
                    <a:pt x="13558" y="17"/>
                    <a:pt x="13529" y="0"/>
                    <a:pt x="134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59" name="Google Shape;6800;p57"/>
            <p:cNvSpPr/>
            <p:nvPr/>
          </p:nvSpPr>
          <p:spPr>
            <a:xfrm>
              <a:off x="584462" y="540064"/>
              <a:ext cx="78157" cy="124541"/>
            </a:xfrm>
            <a:custGeom>
              <a:avLst/>
              <a:gdLst/>
              <a:ahLst/>
              <a:cxnLst>
                <a:cxn ang="0">
                  <a:pos x="wd2" y="hd2"/>
                </a:cxn>
                <a:cxn ang="5400000">
                  <a:pos x="wd2" y="hd2"/>
                </a:cxn>
                <a:cxn ang="10800000">
                  <a:pos x="wd2" y="hd2"/>
                </a:cxn>
                <a:cxn ang="16200000">
                  <a:pos x="wd2" y="hd2"/>
                </a:cxn>
              </a:cxnLst>
              <a:rect l="0" t="0" r="r" b="b"/>
              <a:pathLst>
                <a:path w="19727" h="21600" fill="norm" stroke="1" extrusionOk="0">
                  <a:moveTo>
                    <a:pt x="7245" y="0"/>
                  </a:moveTo>
                  <a:cubicBezTo>
                    <a:pt x="5661" y="0"/>
                    <a:pt x="4104" y="239"/>
                    <a:pt x="2693" y="768"/>
                  </a:cubicBezTo>
                  <a:cubicBezTo>
                    <a:pt x="2588" y="807"/>
                    <a:pt x="2522" y="884"/>
                    <a:pt x="2522" y="969"/>
                  </a:cubicBezTo>
                  <a:cubicBezTo>
                    <a:pt x="2812" y="2718"/>
                    <a:pt x="806" y="5185"/>
                    <a:pt x="1647" y="6853"/>
                  </a:cubicBezTo>
                  <a:cubicBezTo>
                    <a:pt x="2887" y="9305"/>
                    <a:pt x="6372" y="11186"/>
                    <a:pt x="4456" y="14231"/>
                  </a:cubicBezTo>
                  <a:cubicBezTo>
                    <a:pt x="2769" y="16917"/>
                    <a:pt x="-1421" y="18351"/>
                    <a:pt x="489" y="21529"/>
                  </a:cubicBezTo>
                  <a:cubicBezTo>
                    <a:pt x="517" y="21578"/>
                    <a:pt x="581" y="21600"/>
                    <a:pt x="642" y="21600"/>
                  </a:cubicBezTo>
                  <a:cubicBezTo>
                    <a:pt x="737" y="21600"/>
                    <a:pt x="829" y="21550"/>
                    <a:pt x="788" y="21471"/>
                  </a:cubicBezTo>
                  <a:cubicBezTo>
                    <a:pt x="-1620" y="16840"/>
                    <a:pt x="8483" y="14756"/>
                    <a:pt x="4709" y="9817"/>
                  </a:cubicBezTo>
                  <a:cubicBezTo>
                    <a:pt x="2455" y="6874"/>
                    <a:pt x="1006" y="420"/>
                    <a:pt x="7785" y="420"/>
                  </a:cubicBezTo>
                  <a:cubicBezTo>
                    <a:pt x="8147" y="420"/>
                    <a:pt x="8534" y="438"/>
                    <a:pt x="8947" y="477"/>
                  </a:cubicBezTo>
                  <a:cubicBezTo>
                    <a:pt x="13942" y="950"/>
                    <a:pt x="19237" y="4454"/>
                    <a:pt x="19013" y="8016"/>
                  </a:cubicBezTo>
                  <a:cubicBezTo>
                    <a:pt x="19005" y="8172"/>
                    <a:pt x="19176" y="8249"/>
                    <a:pt x="19353" y="8249"/>
                  </a:cubicBezTo>
                  <a:cubicBezTo>
                    <a:pt x="19528" y="8249"/>
                    <a:pt x="19709" y="8172"/>
                    <a:pt x="19719" y="8016"/>
                  </a:cubicBezTo>
                  <a:cubicBezTo>
                    <a:pt x="19980" y="3645"/>
                    <a:pt x="13421" y="0"/>
                    <a:pt x="72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0" name="Google Shape;6801;p57"/>
            <p:cNvSpPr/>
            <p:nvPr/>
          </p:nvSpPr>
          <p:spPr>
            <a:xfrm>
              <a:off x="664976" y="572711"/>
              <a:ext cx="86983" cy="99572"/>
            </a:xfrm>
            <a:custGeom>
              <a:avLst/>
              <a:gdLst/>
              <a:ahLst/>
              <a:cxnLst>
                <a:cxn ang="0">
                  <a:pos x="wd2" y="hd2"/>
                </a:cxn>
                <a:cxn ang="5400000">
                  <a:pos x="wd2" y="hd2"/>
                </a:cxn>
                <a:cxn ang="10800000">
                  <a:pos x="wd2" y="hd2"/>
                </a:cxn>
                <a:cxn ang="16200000">
                  <a:pos x="wd2" y="hd2"/>
                </a:cxn>
              </a:cxnLst>
              <a:rect l="0" t="0" r="r" b="b"/>
              <a:pathLst>
                <a:path w="20079" h="21600" fill="norm" stroke="1" extrusionOk="0">
                  <a:moveTo>
                    <a:pt x="4438" y="0"/>
                  </a:moveTo>
                  <a:cubicBezTo>
                    <a:pt x="1787" y="0"/>
                    <a:pt x="-922" y="2012"/>
                    <a:pt x="303" y="3378"/>
                  </a:cubicBezTo>
                  <a:cubicBezTo>
                    <a:pt x="316" y="3394"/>
                    <a:pt x="331" y="3399"/>
                    <a:pt x="346" y="3399"/>
                  </a:cubicBezTo>
                  <a:cubicBezTo>
                    <a:pt x="392" y="3399"/>
                    <a:pt x="433" y="3343"/>
                    <a:pt x="409" y="3298"/>
                  </a:cubicBezTo>
                  <a:cubicBezTo>
                    <a:pt x="647" y="1580"/>
                    <a:pt x="1431" y="721"/>
                    <a:pt x="2762" y="721"/>
                  </a:cubicBezTo>
                  <a:cubicBezTo>
                    <a:pt x="3956" y="721"/>
                    <a:pt x="5589" y="1410"/>
                    <a:pt x="7661" y="2787"/>
                  </a:cubicBezTo>
                  <a:cubicBezTo>
                    <a:pt x="8011" y="3590"/>
                    <a:pt x="8242" y="4460"/>
                    <a:pt x="8552" y="5278"/>
                  </a:cubicBezTo>
                  <a:cubicBezTo>
                    <a:pt x="9014" y="6515"/>
                    <a:pt x="9885" y="7520"/>
                    <a:pt x="10768" y="8515"/>
                  </a:cubicBezTo>
                  <a:cubicBezTo>
                    <a:pt x="14158" y="12359"/>
                    <a:pt x="20421" y="15485"/>
                    <a:pt x="19254" y="21275"/>
                  </a:cubicBezTo>
                  <a:cubicBezTo>
                    <a:pt x="19215" y="21472"/>
                    <a:pt x="19378" y="21600"/>
                    <a:pt x="19539" y="21600"/>
                  </a:cubicBezTo>
                  <a:cubicBezTo>
                    <a:pt x="19643" y="21600"/>
                    <a:pt x="19745" y="21544"/>
                    <a:pt x="19786" y="21416"/>
                  </a:cubicBezTo>
                  <a:cubicBezTo>
                    <a:pt x="20678" y="18607"/>
                    <a:pt x="19416" y="16385"/>
                    <a:pt x="17582" y="14198"/>
                  </a:cubicBezTo>
                  <a:cubicBezTo>
                    <a:pt x="14138" y="10097"/>
                    <a:pt x="10133" y="7808"/>
                    <a:pt x="8247" y="2637"/>
                  </a:cubicBezTo>
                  <a:cubicBezTo>
                    <a:pt x="7542" y="698"/>
                    <a:pt x="6000" y="0"/>
                    <a:pt x="44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1" name="Google Shape;6802;p57"/>
            <p:cNvSpPr/>
            <p:nvPr/>
          </p:nvSpPr>
          <p:spPr>
            <a:xfrm>
              <a:off x="578533" y="1006455"/>
              <a:ext cx="71780" cy="162576"/>
            </a:xfrm>
            <a:custGeom>
              <a:avLst/>
              <a:gdLst/>
              <a:ahLst/>
              <a:cxnLst>
                <a:cxn ang="0">
                  <a:pos x="wd2" y="hd2"/>
                </a:cxn>
                <a:cxn ang="5400000">
                  <a:pos x="wd2" y="hd2"/>
                </a:cxn>
                <a:cxn ang="10800000">
                  <a:pos x="wd2" y="hd2"/>
                </a:cxn>
                <a:cxn ang="16200000">
                  <a:pos x="wd2" y="hd2"/>
                </a:cxn>
              </a:cxnLst>
              <a:rect l="0" t="0" r="r" b="b"/>
              <a:pathLst>
                <a:path w="18794" h="21600" fill="norm" stroke="1" extrusionOk="0">
                  <a:moveTo>
                    <a:pt x="8226" y="0"/>
                  </a:moveTo>
                  <a:cubicBezTo>
                    <a:pt x="8190" y="0"/>
                    <a:pt x="8156" y="10"/>
                    <a:pt x="8143" y="32"/>
                  </a:cubicBezTo>
                  <a:cubicBezTo>
                    <a:pt x="6156" y="2578"/>
                    <a:pt x="4133" y="4542"/>
                    <a:pt x="1035" y="6806"/>
                  </a:cubicBezTo>
                  <a:cubicBezTo>
                    <a:pt x="-232" y="7731"/>
                    <a:pt x="-415" y="9798"/>
                    <a:pt x="932" y="10713"/>
                  </a:cubicBezTo>
                  <a:cubicBezTo>
                    <a:pt x="3833" y="12693"/>
                    <a:pt x="4395" y="15434"/>
                    <a:pt x="6954" y="17281"/>
                  </a:cubicBezTo>
                  <a:cubicBezTo>
                    <a:pt x="9864" y="19375"/>
                    <a:pt x="13802" y="20374"/>
                    <a:pt x="18209" y="21575"/>
                  </a:cubicBezTo>
                  <a:cubicBezTo>
                    <a:pt x="18273" y="21592"/>
                    <a:pt x="18336" y="21600"/>
                    <a:pt x="18397" y="21600"/>
                  </a:cubicBezTo>
                  <a:cubicBezTo>
                    <a:pt x="18746" y="21600"/>
                    <a:pt x="18978" y="21337"/>
                    <a:pt x="18600" y="21235"/>
                  </a:cubicBezTo>
                  <a:cubicBezTo>
                    <a:pt x="12624" y="19605"/>
                    <a:pt x="8834" y="18908"/>
                    <a:pt x="6876" y="14602"/>
                  </a:cubicBezTo>
                  <a:cubicBezTo>
                    <a:pt x="6279" y="13293"/>
                    <a:pt x="5717" y="12731"/>
                    <a:pt x="3895" y="11780"/>
                  </a:cubicBezTo>
                  <a:cubicBezTo>
                    <a:pt x="-2622" y="8378"/>
                    <a:pt x="2792" y="6454"/>
                    <a:pt x="6059" y="4193"/>
                  </a:cubicBezTo>
                  <a:cubicBezTo>
                    <a:pt x="7881" y="2934"/>
                    <a:pt x="7778" y="1544"/>
                    <a:pt x="8314" y="57"/>
                  </a:cubicBezTo>
                  <a:cubicBezTo>
                    <a:pt x="8333" y="23"/>
                    <a:pt x="8278" y="0"/>
                    <a:pt x="82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2" name="Google Shape;6803;p57"/>
            <p:cNvSpPr/>
            <p:nvPr/>
          </p:nvSpPr>
          <p:spPr>
            <a:xfrm>
              <a:off x="616804" y="1168683"/>
              <a:ext cx="84388" cy="319262"/>
            </a:xfrm>
            <a:custGeom>
              <a:avLst/>
              <a:gdLst/>
              <a:ahLst/>
              <a:cxnLst>
                <a:cxn ang="0">
                  <a:pos x="wd2" y="hd2"/>
                </a:cxn>
                <a:cxn ang="5400000">
                  <a:pos x="wd2" y="hd2"/>
                </a:cxn>
                <a:cxn ang="10800000">
                  <a:pos x="wd2" y="hd2"/>
                </a:cxn>
                <a:cxn ang="16200000">
                  <a:pos x="wd2" y="hd2"/>
                </a:cxn>
              </a:cxnLst>
              <a:rect l="0" t="0" r="r" b="b"/>
              <a:pathLst>
                <a:path w="18378" h="21600" fill="norm" stroke="1" extrusionOk="0">
                  <a:moveTo>
                    <a:pt x="7745" y="0"/>
                  </a:moveTo>
                  <a:cubicBezTo>
                    <a:pt x="7673" y="0"/>
                    <a:pt x="7601" y="15"/>
                    <a:pt x="7596" y="44"/>
                  </a:cubicBezTo>
                  <a:cubicBezTo>
                    <a:pt x="6698" y="5795"/>
                    <a:pt x="-3113" y="11383"/>
                    <a:pt x="1004" y="17153"/>
                  </a:cubicBezTo>
                  <a:cubicBezTo>
                    <a:pt x="2502" y="19251"/>
                    <a:pt x="6226" y="21600"/>
                    <a:pt x="12268" y="21600"/>
                  </a:cubicBezTo>
                  <a:cubicBezTo>
                    <a:pt x="14059" y="21600"/>
                    <a:pt x="16056" y="21393"/>
                    <a:pt x="18260" y="20911"/>
                  </a:cubicBezTo>
                  <a:cubicBezTo>
                    <a:pt x="18487" y="20863"/>
                    <a:pt x="18350" y="20759"/>
                    <a:pt x="18137" y="20759"/>
                  </a:cubicBezTo>
                  <a:cubicBezTo>
                    <a:pt x="18094" y="20759"/>
                    <a:pt x="18048" y="20763"/>
                    <a:pt x="18002" y="20773"/>
                  </a:cubicBezTo>
                  <a:cubicBezTo>
                    <a:pt x="15819" y="21231"/>
                    <a:pt x="13880" y="21429"/>
                    <a:pt x="12164" y="21429"/>
                  </a:cubicBezTo>
                  <a:cubicBezTo>
                    <a:pt x="3552" y="21429"/>
                    <a:pt x="531" y="16435"/>
                    <a:pt x="351" y="14102"/>
                  </a:cubicBezTo>
                  <a:cubicBezTo>
                    <a:pt x="-15" y="9362"/>
                    <a:pt x="7845" y="4836"/>
                    <a:pt x="7885" y="44"/>
                  </a:cubicBezTo>
                  <a:cubicBezTo>
                    <a:pt x="7885" y="15"/>
                    <a:pt x="7815" y="0"/>
                    <a:pt x="77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3" name="Google Shape;6804;p57"/>
            <p:cNvSpPr/>
            <p:nvPr/>
          </p:nvSpPr>
          <p:spPr>
            <a:xfrm>
              <a:off x="667123" y="1130898"/>
              <a:ext cx="198638" cy="337538"/>
            </a:xfrm>
            <a:custGeom>
              <a:avLst/>
              <a:gdLst/>
              <a:ahLst/>
              <a:cxnLst>
                <a:cxn ang="0">
                  <a:pos x="wd2" y="hd2"/>
                </a:cxn>
                <a:cxn ang="5400000">
                  <a:pos x="wd2" y="hd2"/>
                </a:cxn>
                <a:cxn ang="10800000">
                  <a:pos x="wd2" y="hd2"/>
                </a:cxn>
                <a:cxn ang="16200000">
                  <a:pos x="wd2" y="hd2"/>
                </a:cxn>
              </a:cxnLst>
              <a:rect l="0" t="0" r="r" b="b"/>
              <a:pathLst>
                <a:path w="20421" h="21600" fill="norm" stroke="1" extrusionOk="0">
                  <a:moveTo>
                    <a:pt x="20275" y="0"/>
                  </a:moveTo>
                  <a:cubicBezTo>
                    <a:pt x="20219" y="0"/>
                    <a:pt x="20163" y="19"/>
                    <a:pt x="20143" y="62"/>
                  </a:cubicBezTo>
                  <a:cubicBezTo>
                    <a:pt x="19342" y="1665"/>
                    <a:pt x="18969" y="3224"/>
                    <a:pt x="16650" y="4325"/>
                  </a:cubicBezTo>
                  <a:cubicBezTo>
                    <a:pt x="15456" y="4890"/>
                    <a:pt x="14285" y="5186"/>
                    <a:pt x="13278" y="5903"/>
                  </a:cubicBezTo>
                  <a:cubicBezTo>
                    <a:pt x="12284" y="6609"/>
                    <a:pt x="11870" y="7762"/>
                    <a:pt x="11214" y="8577"/>
                  </a:cubicBezTo>
                  <a:cubicBezTo>
                    <a:pt x="10398" y="9590"/>
                    <a:pt x="8828" y="10006"/>
                    <a:pt x="7533" y="10695"/>
                  </a:cubicBezTo>
                  <a:cubicBezTo>
                    <a:pt x="7503" y="10710"/>
                    <a:pt x="7531" y="10739"/>
                    <a:pt x="7564" y="10739"/>
                  </a:cubicBezTo>
                  <a:cubicBezTo>
                    <a:pt x="7572" y="10739"/>
                    <a:pt x="7578" y="10738"/>
                    <a:pt x="7585" y="10735"/>
                  </a:cubicBezTo>
                  <a:cubicBezTo>
                    <a:pt x="7597" y="10730"/>
                    <a:pt x="7611" y="10724"/>
                    <a:pt x="7624" y="10720"/>
                  </a:cubicBezTo>
                  <a:cubicBezTo>
                    <a:pt x="7676" y="12219"/>
                    <a:pt x="5819" y="12594"/>
                    <a:pt x="4389" y="13374"/>
                  </a:cubicBezTo>
                  <a:cubicBezTo>
                    <a:pt x="2754" y="14263"/>
                    <a:pt x="2573" y="15631"/>
                    <a:pt x="600" y="16415"/>
                  </a:cubicBezTo>
                  <a:cubicBezTo>
                    <a:pt x="541" y="16440"/>
                    <a:pt x="517" y="16498"/>
                    <a:pt x="576" y="16531"/>
                  </a:cubicBezTo>
                  <a:cubicBezTo>
                    <a:pt x="2178" y="17416"/>
                    <a:pt x="1637" y="17094"/>
                    <a:pt x="854" y="17765"/>
                  </a:cubicBezTo>
                  <a:cubicBezTo>
                    <a:pt x="234" y="18298"/>
                    <a:pt x="36" y="18824"/>
                    <a:pt x="2" y="19475"/>
                  </a:cubicBezTo>
                  <a:cubicBezTo>
                    <a:pt x="-58" y="20601"/>
                    <a:pt x="1096" y="21471"/>
                    <a:pt x="2841" y="21600"/>
                  </a:cubicBezTo>
                  <a:cubicBezTo>
                    <a:pt x="2843" y="21600"/>
                    <a:pt x="2845" y="21600"/>
                    <a:pt x="2847" y="21600"/>
                  </a:cubicBezTo>
                  <a:cubicBezTo>
                    <a:pt x="2901" y="21600"/>
                    <a:pt x="2911" y="21542"/>
                    <a:pt x="2856" y="21534"/>
                  </a:cubicBezTo>
                  <a:cubicBezTo>
                    <a:pt x="55" y="21174"/>
                    <a:pt x="-1154" y="17890"/>
                    <a:pt x="2327" y="17455"/>
                  </a:cubicBezTo>
                  <a:cubicBezTo>
                    <a:pt x="2413" y="17443"/>
                    <a:pt x="2444" y="17367"/>
                    <a:pt x="2379" y="17331"/>
                  </a:cubicBezTo>
                  <a:cubicBezTo>
                    <a:pt x="-1016" y="15451"/>
                    <a:pt x="7973" y="12955"/>
                    <a:pt x="7865" y="10712"/>
                  </a:cubicBezTo>
                  <a:cubicBezTo>
                    <a:pt x="7865" y="10685"/>
                    <a:pt x="7837" y="10662"/>
                    <a:pt x="7795" y="10651"/>
                  </a:cubicBezTo>
                  <a:cubicBezTo>
                    <a:pt x="8930" y="10210"/>
                    <a:pt x="9953" y="9793"/>
                    <a:pt x="10881" y="9176"/>
                  </a:cubicBezTo>
                  <a:cubicBezTo>
                    <a:pt x="12380" y="8178"/>
                    <a:pt x="12579" y="6657"/>
                    <a:pt x="14058" y="5612"/>
                  </a:cubicBezTo>
                  <a:cubicBezTo>
                    <a:pt x="15189" y="4814"/>
                    <a:pt x="17177" y="4609"/>
                    <a:pt x="18179" y="3707"/>
                  </a:cubicBezTo>
                  <a:cubicBezTo>
                    <a:pt x="19388" y="2622"/>
                    <a:pt x="19793" y="1355"/>
                    <a:pt x="20413" y="108"/>
                  </a:cubicBezTo>
                  <a:cubicBezTo>
                    <a:pt x="20446" y="43"/>
                    <a:pt x="20361" y="0"/>
                    <a:pt x="202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4" name="Google Shape;6805;p57"/>
            <p:cNvSpPr/>
            <p:nvPr/>
          </p:nvSpPr>
          <p:spPr>
            <a:xfrm>
              <a:off x="432250" y="921927"/>
              <a:ext cx="12701" cy="12701"/>
            </a:xfrm>
            <a:custGeom>
              <a:avLst/>
              <a:gdLst/>
              <a:ahLst/>
              <a:cxnLst>
                <a:cxn ang="0">
                  <a:pos x="wd2" y="hd2"/>
                </a:cxn>
                <a:cxn ang="5400000">
                  <a:pos x="wd2" y="hd2"/>
                </a:cxn>
                <a:cxn ang="10800000">
                  <a:pos x="wd2" y="hd2"/>
                </a:cxn>
                <a:cxn ang="16200000">
                  <a:pos x="wd2" y="hd2"/>
                </a:cxn>
              </a:cxnLst>
              <a:rect l="0" t="0" r="r" b="b"/>
              <a:pathLst>
                <a:path w="20949" h="21600" fill="norm" stroke="1" extrusionOk="0">
                  <a:moveTo>
                    <a:pt x="20366" y="0"/>
                  </a:moveTo>
                  <a:cubicBezTo>
                    <a:pt x="20288" y="0"/>
                    <a:pt x="20191" y="25"/>
                    <a:pt x="20113" y="74"/>
                  </a:cubicBezTo>
                  <a:cubicBezTo>
                    <a:pt x="6076" y="9353"/>
                    <a:pt x="12200" y="3786"/>
                    <a:pt x="477" y="18136"/>
                  </a:cubicBezTo>
                  <a:cubicBezTo>
                    <a:pt x="-651" y="19571"/>
                    <a:pt x="418" y="21600"/>
                    <a:pt x="1663" y="21600"/>
                  </a:cubicBezTo>
                  <a:cubicBezTo>
                    <a:pt x="2032" y="21600"/>
                    <a:pt x="2421" y="21427"/>
                    <a:pt x="2771" y="21006"/>
                  </a:cubicBezTo>
                  <a:cubicBezTo>
                    <a:pt x="7981" y="14796"/>
                    <a:pt x="14280" y="7794"/>
                    <a:pt x="20949" y="371"/>
                  </a:cubicBezTo>
                  <a:cubicBezTo>
                    <a:pt x="20793" y="198"/>
                    <a:pt x="20580" y="0"/>
                    <a:pt x="203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5" name="Google Shape;6806;p57"/>
            <p:cNvSpPr/>
            <p:nvPr/>
          </p:nvSpPr>
          <p:spPr>
            <a:xfrm>
              <a:off x="440813" y="91501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174" y="7156"/>
                    <a:pt x="6933" y="13873"/>
                    <a:pt x="41" y="20349"/>
                  </a:cubicBezTo>
                  <a:cubicBezTo>
                    <a:pt x="350" y="20722"/>
                    <a:pt x="514" y="21227"/>
                    <a:pt x="0" y="21600"/>
                  </a:cubicBezTo>
                  <a:cubicBezTo>
                    <a:pt x="6459" y="17363"/>
                    <a:pt x="13824" y="963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6" name="Google Shape;6807;p57"/>
            <p:cNvSpPr/>
            <p:nvPr/>
          </p:nvSpPr>
          <p:spPr>
            <a:xfrm>
              <a:off x="640342" y="105453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10" y="7209"/>
                    <a:pt x="7249" y="14419"/>
                    <a:pt x="0" y="21600"/>
                  </a:cubicBezTo>
                  <a:cubicBezTo>
                    <a:pt x="7249" y="14503"/>
                    <a:pt x="14410" y="7209"/>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7" name="Google Shape;6808;p57"/>
            <p:cNvSpPr/>
            <p:nvPr/>
          </p:nvSpPr>
          <p:spPr>
            <a:xfrm>
              <a:off x="750504" y="1090960"/>
              <a:ext cx="28543" cy="293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649" y="5081"/>
                    <a:pt x="9564" y="10115"/>
                    <a:pt x="4596" y="16086"/>
                  </a:cubicBezTo>
                  <a:cubicBezTo>
                    <a:pt x="3046" y="17918"/>
                    <a:pt x="1532" y="19768"/>
                    <a:pt x="0" y="21600"/>
                  </a:cubicBezTo>
                  <a:cubicBezTo>
                    <a:pt x="7239" y="14396"/>
                    <a:pt x="14605" y="7340"/>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8" name="Google Shape;6809;p57"/>
            <p:cNvSpPr/>
            <p:nvPr/>
          </p:nvSpPr>
          <p:spPr>
            <a:xfrm>
              <a:off x="436273" y="848309"/>
              <a:ext cx="433692" cy="640571"/>
            </a:xfrm>
            <a:custGeom>
              <a:avLst/>
              <a:gdLst/>
              <a:ahLst/>
              <a:cxnLst>
                <a:cxn ang="0">
                  <a:pos x="wd2" y="hd2"/>
                </a:cxn>
                <a:cxn ang="5400000">
                  <a:pos x="wd2" y="hd2"/>
                </a:cxn>
                <a:cxn ang="10800000">
                  <a:pos x="wd2" y="hd2"/>
                </a:cxn>
                <a:cxn ang="16200000">
                  <a:pos x="wd2" y="hd2"/>
                </a:cxn>
              </a:cxnLst>
              <a:rect l="0" t="0" r="r" b="b"/>
              <a:pathLst>
                <a:path w="21576" h="21600" fill="norm" stroke="1" extrusionOk="0">
                  <a:moveTo>
                    <a:pt x="4701" y="1936"/>
                  </a:moveTo>
                  <a:cubicBezTo>
                    <a:pt x="4452" y="2111"/>
                    <a:pt x="4204" y="2287"/>
                    <a:pt x="3957" y="2464"/>
                  </a:cubicBezTo>
                  <a:cubicBezTo>
                    <a:pt x="4035" y="2368"/>
                    <a:pt x="4112" y="2273"/>
                    <a:pt x="4184" y="2170"/>
                  </a:cubicBezTo>
                  <a:cubicBezTo>
                    <a:pt x="4189" y="2162"/>
                    <a:pt x="4190" y="2153"/>
                    <a:pt x="4187" y="2145"/>
                  </a:cubicBezTo>
                  <a:cubicBezTo>
                    <a:pt x="4375" y="2037"/>
                    <a:pt x="4549" y="1957"/>
                    <a:pt x="4701" y="1936"/>
                  </a:cubicBezTo>
                  <a:close/>
                  <a:moveTo>
                    <a:pt x="4876" y="1945"/>
                  </a:moveTo>
                  <a:cubicBezTo>
                    <a:pt x="4921" y="1958"/>
                    <a:pt x="4961" y="1977"/>
                    <a:pt x="4994" y="2002"/>
                  </a:cubicBezTo>
                  <a:lnTo>
                    <a:pt x="4993" y="2002"/>
                  </a:lnTo>
                  <a:cubicBezTo>
                    <a:pt x="4575" y="2277"/>
                    <a:pt x="4198" y="2571"/>
                    <a:pt x="3831" y="2872"/>
                  </a:cubicBezTo>
                  <a:cubicBezTo>
                    <a:pt x="4190" y="2572"/>
                    <a:pt x="4550" y="2262"/>
                    <a:pt x="4876" y="1945"/>
                  </a:cubicBezTo>
                  <a:close/>
                  <a:moveTo>
                    <a:pt x="1901" y="1947"/>
                  </a:moveTo>
                  <a:cubicBezTo>
                    <a:pt x="1945" y="2193"/>
                    <a:pt x="2182" y="2386"/>
                    <a:pt x="2542" y="2517"/>
                  </a:cubicBezTo>
                  <a:cubicBezTo>
                    <a:pt x="2208" y="2740"/>
                    <a:pt x="1885" y="2970"/>
                    <a:pt x="1553" y="3195"/>
                  </a:cubicBezTo>
                  <a:cubicBezTo>
                    <a:pt x="1878" y="2974"/>
                    <a:pt x="2048" y="2721"/>
                    <a:pt x="2239" y="2434"/>
                  </a:cubicBezTo>
                  <a:cubicBezTo>
                    <a:pt x="2261" y="2400"/>
                    <a:pt x="2226" y="2369"/>
                    <a:pt x="2182" y="2369"/>
                  </a:cubicBezTo>
                  <a:cubicBezTo>
                    <a:pt x="2167" y="2369"/>
                    <a:pt x="2151" y="2373"/>
                    <a:pt x="2136" y="2381"/>
                  </a:cubicBezTo>
                  <a:cubicBezTo>
                    <a:pt x="1715" y="2618"/>
                    <a:pt x="1312" y="2870"/>
                    <a:pt x="931" y="3136"/>
                  </a:cubicBezTo>
                  <a:cubicBezTo>
                    <a:pt x="1341" y="2848"/>
                    <a:pt x="1688" y="2590"/>
                    <a:pt x="2023" y="2258"/>
                  </a:cubicBezTo>
                  <a:cubicBezTo>
                    <a:pt x="2056" y="2225"/>
                    <a:pt x="2010" y="2194"/>
                    <a:pt x="1963" y="2194"/>
                  </a:cubicBezTo>
                  <a:cubicBezTo>
                    <a:pt x="1948" y="2194"/>
                    <a:pt x="1933" y="2198"/>
                    <a:pt x="1920" y="2205"/>
                  </a:cubicBezTo>
                  <a:cubicBezTo>
                    <a:pt x="1519" y="2433"/>
                    <a:pt x="1002" y="2752"/>
                    <a:pt x="700" y="2955"/>
                  </a:cubicBezTo>
                  <a:cubicBezTo>
                    <a:pt x="1176" y="2635"/>
                    <a:pt x="1565" y="2327"/>
                    <a:pt x="1901" y="1947"/>
                  </a:cubicBezTo>
                  <a:close/>
                  <a:moveTo>
                    <a:pt x="3630" y="2444"/>
                  </a:moveTo>
                  <a:cubicBezTo>
                    <a:pt x="3371" y="2638"/>
                    <a:pt x="3115" y="2832"/>
                    <a:pt x="2861" y="3031"/>
                  </a:cubicBezTo>
                  <a:cubicBezTo>
                    <a:pt x="2578" y="3254"/>
                    <a:pt x="2454" y="3337"/>
                    <a:pt x="2426" y="3337"/>
                  </a:cubicBezTo>
                  <a:cubicBezTo>
                    <a:pt x="2352" y="3337"/>
                    <a:pt x="2950" y="2757"/>
                    <a:pt x="3060" y="2640"/>
                  </a:cubicBezTo>
                  <a:cubicBezTo>
                    <a:pt x="3071" y="2627"/>
                    <a:pt x="3071" y="2613"/>
                    <a:pt x="3060" y="2601"/>
                  </a:cubicBezTo>
                  <a:cubicBezTo>
                    <a:pt x="3259" y="2587"/>
                    <a:pt x="3451" y="2525"/>
                    <a:pt x="3630" y="2444"/>
                  </a:cubicBezTo>
                  <a:close/>
                  <a:moveTo>
                    <a:pt x="2665" y="2558"/>
                  </a:moveTo>
                  <a:cubicBezTo>
                    <a:pt x="2675" y="2562"/>
                    <a:pt x="2683" y="2565"/>
                    <a:pt x="2693" y="2568"/>
                  </a:cubicBezTo>
                  <a:cubicBezTo>
                    <a:pt x="2770" y="2589"/>
                    <a:pt x="2852" y="2601"/>
                    <a:pt x="2935" y="2602"/>
                  </a:cubicBezTo>
                  <a:cubicBezTo>
                    <a:pt x="2595" y="2858"/>
                    <a:pt x="2255" y="3114"/>
                    <a:pt x="1906" y="3365"/>
                  </a:cubicBezTo>
                  <a:cubicBezTo>
                    <a:pt x="2197" y="3156"/>
                    <a:pt x="2444" y="2805"/>
                    <a:pt x="2665" y="2558"/>
                  </a:cubicBezTo>
                  <a:close/>
                  <a:moveTo>
                    <a:pt x="3716" y="3350"/>
                  </a:moveTo>
                  <a:cubicBezTo>
                    <a:pt x="3708" y="3356"/>
                    <a:pt x="3701" y="3362"/>
                    <a:pt x="3693" y="3368"/>
                  </a:cubicBezTo>
                  <a:cubicBezTo>
                    <a:pt x="3701" y="3362"/>
                    <a:pt x="3708" y="3356"/>
                    <a:pt x="3716" y="3350"/>
                  </a:cubicBezTo>
                  <a:close/>
                  <a:moveTo>
                    <a:pt x="5071" y="2073"/>
                  </a:moveTo>
                  <a:cubicBezTo>
                    <a:pt x="5119" y="2132"/>
                    <a:pt x="5162" y="2210"/>
                    <a:pt x="5195" y="2313"/>
                  </a:cubicBezTo>
                  <a:cubicBezTo>
                    <a:pt x="5239" y="2441"/>
                    <a:pt x="5232" y="2532"/>
                    <a:pt x="5203" y="2609"/>
                  </a:cubicBezTo>
                  <a:cubicBezTo>
                    <a:pt x="5192" y="2602"/>
                    <a:pt x="5177" y="2598"/>
                    <a:pt x="5163" y="2598"/>
                  </a:cubicBezTo>
                  <a:cubicBezTo>
                    <a:pt x="5146" y="2598"/>
                    <a:pt x="5129" y="2603"/>
                    <a:pt x="5118" y="2613"/>
                  </a:cubicBezTo>
                  <a:cubicBezTo>
                    <a:pt x="4729" y="2904"/>
                    <a:pt x="4289" y="3267"/>
                    <a:pt x="4008" y="3546"/>
                  </a:cubicBezTo>
                  <a:lnTo>
                    <a:pt x="4008" y="3545"/>
                  </a:lnTo>
                  <a:cubicBezTo>
                    <a:pt x="4410" y="3146"/>
                    <a:pt x="4829" y="2770"/>
                    <a:pt x="5179" y="2346"/>
                  </a:cubicBezTo>
                  <a:cubicBezTo>
                    <a:pt x="5206" y="2314"/>
                    <a:pt x="5165" y="2279"/>
                    <a:pt x="5120" y="2279"/>
                  </a:cubicBezTo>
                  <a:cubicBezTo>
                    <a:pt x="5105" y="2279"/>
                    <a:pt x="5089" y="2284"/>
                    <a:pt x="5076" y="2293"/>
                  </a:cubicBezTo>
                  <a:cubicBezTo>
                    <a:pt x="4704" y="2555"/>
                    <a:pt x="4366" y="2835"/>
                    <a:pt x="4020" y="3111"/>
                  </a:cubicBezTo>
                  <a:cubicBezTo>
                    <a:pt x="4422" y="2787"/>
                    <a:pt x="4773" y="2462"/>
                    <a:pt x="5071" y="2073"/>
                  </a:cubicBezTo>
                  <a:close/>
                  <a:moveTo>
                    <a:pt x="4936" y="3034"/>
                  </a:moveTo>
                  <a:cubicBezTo>
                    <a:pt x="4931" y="3065"/>
                    <a:pt x="4956" y="3097"/>
                    <a:pt x="5004" y="3131"/>
                  </a:cubicBezTo>
                  <a:cubicBezTo>
                    <a:pt x="4564" y="3440"/>
                    <a:pt x="4398" y="3561"/>
                    <a:pt x="4389" y="3561"/>
                  </a:cubicBezTo>
                  <a:cubicBezTo>
                    <a:pt x="4376" y="3561"/>
                    <a:pt x="4668" y="3324"/>
                    <a:pt x="4936" y="3034"/>
                  </a:cubicBezTo>
                  <a:close/>
                  <a:moveTo>
                    <a:pt x="5122" y="3196"/>
                  </a:moveTo>
                  <a:cubicBezTo>
                    <a:pt x="5176" y="3220"/>
                    <a:pt x="5230" y="3241"/>
                    <a:pt x="5288" y="3260"/>
                  </a:cubicBezTo>
                  <a:cubicBezTo>
                    <a:pt x="4924" y="3542"/>
                    <a:pt x="4790" y="3651"/>
                    <a:pt x="4776" y="3651"/>
                  </a:cubicBezTo>
                  <a:cubicBezTo>
                    <a:pt x="4757" y="3651"/>
                    <a:pt x="4967" y="3445"/>
                    <a:pt x="5122" y="3196"/>
                  </a:cubicBezTo>
                  <a:close/>
                  <a:moveTo>
                    <a:pt x="5400" y="3298"/>
                  </a:moveTo>
                  <a:cubicBezTo>
                    <a:pt x="5506" y="3332"/>
                    <a:pt x="5621" y="3363"/>
                    <a:pt x="5736" y="3393"/>
                  </a:cubicBezTo>
                  <a:cubicBezTo>
                    <a:pt x="5293" y="3666"/>
                    <a:pt x="5060" y="3854"/>
                    <a:pt x="5023" y="3854"/>
                  </a:cubicBezTo>
                  <a:cubicBezTo>
                    <a:pt x="4990" y="3854"/>
                    <a:pt x="5118" y="3700"/>
                    <a:pt x="5399" y="3315"/>
                  </a:cubicBezTo>
                  <a:lnTo>
                    <a:pt x="5398" y="3315"/>
                  </a:lnTo>
                  <a:cubicBezTo>
                    <a:pt x="5400" y="3310"/>
                    <a:pt x="5402" y="3304"/>
                    <a:pt x="5400" y="3298"/>
                  </a:cubicBezTo>
                  <a:close/>
                  <a:moveTo>
                    <a:pt x="5877" y="3427"/>
                  </a:moveTo>
                  <a:cubicBezTo>
                    <a:pt x="6073" y="3474"/>
                    <a:pt x="6261" y="3513"/>
                    <a:pt x="6403" y="3539"/>
                  </a:cubicBezTo>
                  <a:cubicBezTo>
                    <a:pt x="6391" y="3540"/>
                    <a:pt x="6378" y="3544"/>
                    <a:pt x="6370" y="3551"/>
                  </a:cubicBezTo>
                  <a:cubicBezTo>
                    <a:pt x="5942" y="3889"/>
                    <a:pt x="5678" y="4104"/>
                    <a:pt x="5646" y="4104"/>
                  </a:cubicBezTo>
                  <a:cubicBezTo>
                    <a:pt x="5617" y="4104"/>
                    <a:pt x="5765" y="3940"/>
                    <a:pt x="6135" y="3550"/>
                  </a:cubicBezTo>
                  <a:cubicBezTo>
                    <a:pt x="6167" y="3516"/>
                    <a:pt x="6119" y="3478"/>
                    <a:pt x="6070" y="3478"/>
                  </a:cubicBezTo>
                  <a:cubicBezTo>
                    <a:pt x="6054" y="3478"/>
                    <a:pt x="6037" y="3482"/>
                    <a:pt x="6023" y="3492"/>
                  </a:cubicBezTo>
                  <a:cubicBezTo>
                    <a:pt x="5564" y="3827"/>
                    <a:pt x="5331" y="4007"/>
                    <a:pt x="5310" y="4007"/>
                  </a:cubicBezTo>
                  <a:cubicBezTo>
                    <a:pt x="5288" y="4007"/>
                    <a:pt x="5482" y="3824"/>
                    <a:pt x="5874" y="3432"/>
                  </a:cubicBezTo>
                  <a:cubicBezTo>
                    <a:pt x="5877" y="3430"/>
                    <a:pt x="5874" y="3429"/>
                    <a:pt x="5877" y="3427"/>
                  </a:cubicBezTo>
                  <a:close/>
                  <a:moveTo>
                    <a:pt x="6766" y="3911"/>
                  </a:moveTo>
                  <a:cubicBezTo>
                    <a:pt x="6782" y="3973"/>
                    <a:pt x="6804" y="4035"/>
                    <a:pt x="6832" y="4096"/>
                  </a:cubicBezTo>
                  <a:cubicBezTo>
                    <a:pt x="6821" y="4097"/>
                    <a:pt x="6809" y="4101"/>
                    <a:pt x="6801" y="4106"/>
                  </a:cubicBezTo>
                  <a:cubicBezTo>
                    <a:pt x="6673" y="4214"/>
                    <a:pt x="6119" y="4682"/>
                    <a:pt x="6039" y="4682"/>
                  </a:cubicBezTo>
                  <a:cubicBezTo>
                    <a:pt x="6004" y="4682"/>
                    <a:pt x="6057" y="4595"/>
                    <a:pt x="6271" y="4353"/>
                  </a:cubicBezTo>
                  <a:cubicBezTo>
                    <a:pt x="6268" y="4335"/>
                    <a:pt x="6262" y="4317"/>
                    <a:pt x="6255" y="4300"/>
                  </a:cubicBezTo>
                  <a:cubicBezTo>
                    <a:pt x="6437" y="4177"/>
                    <a:pt x="6607" y="4047"/>
                    <a:pt x="6766" y="3911"/>
                  </a:cubicBezTo>
                  <a:close/>
                  <a:moveTo>
                    <a:pt x="6888" y="4200"/>
                  </a:moveTo>
                  <a:cubicBezTo>
                    <a:pt x="6909" y="4234"/>
                    <a:pt x="6932" y="4266"/>
                    <a:pt x="6958" y="4297"/>
                  </a:cubicBezTo>
                  <a:cubicBezTo>
                    <a:pt x="6680" y="4505"/>
                    <a:pt x="6521" y="4640"/>
                    <a:pt x="6451" y="4702"/>
                  </a:cubicBezTo>
                  <a:cubicBezTo>
                    <a:pt x="6524" y="4630"/>
                    <a:pt x="6683" y="4463"/>
                    <a:pt x="6888" y="4200"/>
                  </a:cubicBezTo>
                  <a:close/>
                  <a:moveTo>
                    <a:pt x="11150" y="4184"/>
                  </a:moveTo>
                  <a:cubicBezTo>
                    <a:pt x="11158" y="4184"/>
                    <a:pt x="11165" y="4184"/>
                    <a:pt x="11173" y="4184"/>
                  </a:cubicBezTo>
                  <a:cubicBezTo>
                    <a:pt x="10841" y="4351"/>
                    <a:pt x="10574" y="4558"/>
                    <a:pt x="10325" y="4777"/>
                  </a:cubicBezTo>
                  <a:cubicBezTo>
                    <a:pt x="10491" y="4592"/>
                    <a:pt x="10641" y="4399"/>
                    <a:pt x="10774" y="4201"/>
                  </a:cubicBezTo>
                  <a:cubicBezTo>
                    <a:pt x="10899" y="4190"/>
                    <a:pt x="11025" y="4184"/>
                    <a:pt x="11150" y="4184"/>
                  </a:cubicBezTo>
                  <a:close/>
                  <a:moveTo>
                    <a:pt x="7077" y="4411"/>
                  </a:moveTo>
                  <a:cubicBezTo>
                    <a:pt x="7139" y="4461"/>
                    <a:pt x="7212" y="4503"/>
                    <a:pt x="7294" y="4537"/>
                  </a:cubicBezTo>
                  <a:cubicBezTo>
                    <a:pt x="6989" y="4756"/>
                    <a:pt x="6856" y="4851"/>
                    <a:pt x="6824" y="4851"/>
                  </a:cubicBezTo>
                  <a:cubicBezTo>
                    <a:pt x="6779" y="4851"/>
                    <a:pt x="6922" y="4678"/>
                    <a:pt x="7077" y="4411"/>
                  </a:cubicBezTo>
                  <a:close/>
                  <a:moveTo>
                    <a:pt x="12380" y="4364"/>
                  </a:moveTo>
                  <a:cubicBezTo>
                    <a:pt x="12486" y="4388"/>
                    <a:pt x="12595" y="4414"/>
                    <a:pt x="12705" y="4442"/>
                  </a:cubicBezTo>
                  <a:cubicBezTo>
                    <a:pt x="12413" y="4601"/>
                    <a:pt x="12136" y="4774"/>
                    <a:pt x="11878" y="4959"/>
                  </a:cubicBezTo>
                  <a:cubicBezTo>
                    <a:pt x="12063" y="4768"/>
                    <a:pt x="12231" y="4570"/>
                    <a:pt x="12380" y="4364"/>
                  </a:cubicBezTo>
                  <a:close/>
                  <a:moveTo>
                    <a:pt x="7441" y="4587"/>
                  </a:moveTo>
                  <a:cubicBezTo>
                    <a:pt x="7481" y="4598"/>
                    <a:pt x="7521" y="4607"/>
                    <a:pt x="7562" y="4614"/>
                  </a:cubicBezTo>
                  <a:cubicBezTo>
                    <a:pt x="7223" y="4843"/>
                    <a:pt x="7049" y="5000"/>
                    <a:pt x="7048" y="5000"/>
                  </a:cubicBezTo>
                  <a:cubicBezTo>
                    <a:pt x="7047" y="5000"/>
                    <a:pt x="7177" y="4881"/>
                    <a:pt x="7441" y="4587"/>
                  </a:cubicBezTo>
                  <a:close/>
                  <a:moveTo>
                    <a:pt x="7766" y="4640"/>
                  </a:moveTo>
                  <a:cubicBezTo>
                    <a:pt x="7837" y="4646"/>
                    <a:pt x="7909" y="4649"/>
                    <a:pt x="7982" y="4649"/>
                  </a:cubicBezTo>
                  <a:cubicBezTo>
                    <a:pt x="7999" y="4649"/>
                    <a:pt x="8017" y="4648"/>
                    <a:pt x="8035" y="4648"/>
                  </a:cubicBezTo>
                  <a:cubicBezTo>
                    <a:pt x="7751" y="4852"/>
                    <a:pt x="7584" y="4992"/>
                    <a:pt x="7498" y="5072"/>
                  </a:cubicBezTo>
                  <a:cubicBezTo>
                    <a:pt x="7564" y="4991"/>
                    <a:pt x="7665" y="4847"/>
                    <a:pt x="7766" y="4640"/>
                  </a:cubicBezTo>
                  <a:close/>
                  <a:moveTo>
                    <a:pt x="12860" y="4480"/>
                  </a:moveTo>
                  <a:cubicBezTo>
                    <a:pt x="12918" y="4495"/>
                    <a:pt x="12976" y="4511"/>
                    <a:pt x="13034" y="4527"/>
                  </a:cubicBezTo>
                  <a:cubicBezTo>
                    <a:pt x="12630" y="4797"/>
                    <a:pt x="12262" y="5089"/>
                    <a:pt x="11906" y="5386"/>
                  </a:cubicBezTo>
                  <a:lnTo>
                    <a:pt x="11905" y="5386"/>
                  </a:lnTo>
                  <a:cubicBezTo>
                    <a:pt x="12225" y="5085"/>
                    <a:pt x="12544" y="4784"/>
                    <a:pt x="12860" y="4480"/>
                  </a:cubicBezTo>
                  <a:close/>
                  <a:moveTo>
                    <a:pt x="13825" y="4776"/>
                  </a:moveTo>
                  <a:cubicBezTo>
                    <a:pt x="13918" y="4811"/>
                    <a:pt x="14008" y="4847"/>
                    <a:pt x="14096" y="4885"/>
                  </a:cubicBezTo>
                  <a:cubicBezTo>
                    <a:pt x="13692" y="5043"/>
                    <a:pt x="13335" y="5238"/>
                    <a:pt x="13009" y="5455"/>
                  </a:cubicBezTo>
                  <a:cubicBezTo>
                    <a:pt x="13280" y="5227"/>
                    <a:pt x="13552" y="5001"/>
                    <a:pt x="13825" y="4776"/>
                  </a:cubicBezTo>
                  <a:close/>
                  <a:moveTo>
                    <a:pt x="10527" y="4231"/>
                  </a:moveTo>
                  <a:cubicBezTo>
                    <a:pt x="9919" y="4655"/>
                    <a:pt x="9400" y="5127"/>
                    <a:pt x="8828" y="5574"/>
                  </a:cubicBezTo>
                  <a:cubicBezTo>
                    <a:pt x="9061" y="5391"/>
                    <a:pt x="9668" y="4820"/>
                    <a:pt x="9936" y="4427"/>
                  </a:cubicBezTo>
                  <a:cubicBezTo>
                    <a:pt x="9959" y="4394"/>
                    <a:pt x="9922" y="4361"/>
                    <a:pt x="9878" y="4361"/>
                  </a:cubicBezTo>
                  <a:cubicBezTo>
                    <a:pt x="9863" y="4361"/>
                    <a:pt x="9848" y="4365"/>
                    <a:pt x="9834" y="4374"/>
                  </a:cubicBezTo>
                  <a:cubicBezTo>
                    <a:pt x="9530" y="4567"/>
                    <a:pt x="9266" y="4766"/>
                    <a:pt x="9004" y="4985"/>
                  </a:cubicBezTo>
                  <a:cubicBezTo>
                    <a:pt x="8832" y="5128"/>
                    <a:pt x="8750" y="5183"/>
                    <a:pt x="8726" y="5183"/>
                  </a:cubicBezTo>
                  <a:cubicBezTo>
                    <a:pt x="8653" y="5183"/>
                    <a:pt x="9119" y="4670"/>
                    <a:pt x="9181" y="4596"/>
                  </a:cubicBezTo>
                  <a:cubicBezTo>
                    <a:pt x="9201" y="4573"/>
                    <a:pt x="9172" y="4552"/>
                    <a:pt x="9143" y="4552"/>
                  </a:cubicBezTo>
                  <a:cubicBezTo>
                    <a:pt x="9129" y="4552"/>
                    <a:pt x="9116" y="4556"/>
                    <a:pt x="9107" y="4567"/>
                  </a:cubicBezTo>
                  <a:cubicBezTo>
                    <a:pt x="9105" y="4568"/>
                    <a:pt x="9104" y="4570"/>
                    <a:pt x="9103" y="4572"/>
                  </a:cubicBezTo>
                  <a:cubicBezTo>
                    <a:pt x="9089" y="4563"/>
                    <a:pt x="9071" y="4557"/>
                    <a:pt x="9053" y="4557"/>
                  </a:cubicBezTo>
                  <a:cubicBezTo>
                    <a:pt x="9037" y="4557"/>
                    <a:pt x="9020" y="4562"/>
                    <a:pt x="9005" y="4574"/>
                  </a:cubicBezTo>
                  <a:cubicBezTo>
                    <a:pt x="8827" y="4722"/>
                    <a:pt x="8542" y="5072"/>
                    <a:pt x="8500" y="5072"/>
                  </a:cubicBezTo>
                  <a:cubicBezTo>
                    <a:pt x="8477" y="5072"/>
                    <a:pt x="8525" y="4971"/>
                    <a:pt x="8697" y="4683"/>
                  </a:cubicBezTo>
                  <a:cubicBezTo>
                    <a:pt x="8719" y="4646"/>
                    <a:pt x="8671" y="4621"/>
                    <a:pt x="8624" y="4621"/>
                  </a:cubicBezTo>
                  <a:cubicBezTo>
                    <a:pt x="8605" y="4621"/>
                    <a:pt x="8587" y="4625"/>
                    <a:pt x="8573" y="4633"/>
                  </a:cubicBezTo>
                  <a:cubicBezTo>
                    <a:pt x="8130" y="4902"/>
                    <a:pt x="7935" y="5100"/>
                    <a:pt x="7899" y="5141"/>
                  </a:cubicBezTo>
                  <a:cubicBezTo>
                    <a:pt x="7926" y="5108"/>
                    <a:pt x="8033" y="4969"/>
                    <a:pt x="8178" y="4683"/>
                  </a:cubicBezTo>
                  <a:cubicBezTo>
                    <a:pt x="8184" y="4669"/>
                    <a:pt x="8181" y="4654"/>
                    <a:pt x="8167" y="4643"/>
                  </a:cubicBezTo>
                  <a:cubicBezTo>
                    <a:pt x="8390" y="4629"/>
                    <a:pt x="8611" y="4602"/>
                    <a:pt x="8829" y="4563"/>
                  </a:cubicBezTo>
                  <a:cubicBezTo>
                    <a:pt x="9397" y="4466"/>
                    <a:pt x="9958" y="4311"/>
                    <a:pt x="10527" y="4231"/>
                  </a:cubicBezTo>
                  <a:close/>
                  <a:moveTo>
                    <a:pt x="11506" y="4493"/>
                  </a:moveTo>
                  <a:cubicBezTo>
                    <a:pt x="11515" y="4493"/>
                    <a:pt x="11458" y="4567"/>
                    <a:pt x="11290" y="4763"/>
                  </a:cubicBezTo>
                  <a:lnTo>
                    <a:pt x="11291" y="4764"/>
                  </a:lnTo>
                  <a:cubicBezTo>
                    <a:pt x="10921" y="5193"/>
                    <a:pt x="10428" y="5576"/>
                    <a:pt x="9967" y="5965"/>
                  </a:cubicBezTo>
                  <a:cubicBezTo>
                    <a:pt x="10281" y="5666"/>
                    <a:pt x="10588" y="5369"/>
                    <a:pt x="10896" y="5096"/>
                  </a:cubicBezTo>
                  <a:cubicBezTo>
                    <a:pt x="10992" y="5010"/>
                    <a:pt x="11483" y="4493"/>
                    <a:pt x="11506" y="4493"/>
                  </a:cubicBezTo>
                  <a:close/>
                  <a:moveTo>
                    <a:pt x="14036" y="5373"/>
                  </a:moveTo>
                  <a:cubicBezTo>
                    <a:pt x="14054" y="5373"/>
                    <a:pt x="13683" y="5678"/>
                    <a:pt x="13427" y="5878"/>
                  </a:cubicBezTo>
                  <a:cubicBezTo>
                    <a:pt x="13286" y="5977"/>
                    <a:pt x="13149" y="6079"/>
                    <a:pt x="13018" y="6184"/>
                  </a:cubicBezTo>
                  <a:cubicBezTo>
                    <a:pt x="12898" y="6273"/>
                    <a:pt x="12775" y="6362"/>
                    <a:pt x="12655" y="6451"/>
                  </a:cubicBezTo>
                  <a:cubicBezTo>
                    <a:pt x="12998" y="6168"/>
                    <a:pt x="13339" y="5891"/>
                    <a:pt x="13683" y="5630"/>
                  </a:cubicBezTo>
                  <a:cubicBezTo>
                    <a:pt x="13928" y="5443"/>
                    <a:pt x="14027" y="5373"/>
                    <a:pt x="14036" y="5373"/>
                  </a:cubicBezTo>
                  <a:close/>
                  <a:moveTo>
                    <a:pt x="11388" y="6420"/>
                  </a:moveTo>
                  <a:cubicBezTo>
                    <a:pt x="11346" y="6459"/>
                    <a:pt x="11303" y="6497"/>
                    <a:pt x="11261" y="6536"/>
                  </a:cubicBezTo>
                  <a:cubicBezTo>
                    <a:pt x="11295" y="6506"/>
                    <a:pt x="11329" y="6475"/>
                    <a:pt x="11362" y="6444"/>
                  </a:cubicBezTo>
                  <a:cubicBezTo>
                    <a:pt x="11371" y="6436"/>
                    <a:pt x="11380" y="6428"/>
                    <a:pt x="11388" y="6420"/>
                  </a:cubicBezTo>
                  <a:close/>
                  <a:moveTo>
                    <a:pt x="12075" y="4593"/>
                  </a:moveTo>
                  <a:cubicBezTo>
                    <a:pt x="11401" y="5142"/>
                    <a:pt x="10645" y="5913"/>
                    <a:pt x="9879" y="6516"/>
                  </a:cubicBezTo>
                  <a:cubicBezTo>
                    <a:pt x="9825" y="6558"/>
                    <a:pt x="9772" y="6601"/>
                    <a:pt x="9719" y="6643"/>
                  </a:cubicBezTo>
                  <a:cubicBezTo>
                    <a:pt x="10509" y="5964"/>
                    <a:pt x="11256" y="5258"/>
                    <a:pt x="12075" y="4593"/>
                  </a:cubicBezTo>
                  <a:close/>
                  <a:moveTo>
                    <a:pt x="16367" y="6344"/>
                  </a:moveTo>
                  <a:cubicBezTo>
                    <a:pt x="16449" y="6352"/>
                    <a:pt x="16531" y="6363"/>
                    <a:pt x="16611" y="6378"/>
                  </a:cubicBezTo>
                  <a:cubicBezTo>
                    <a:pt x="16380" y="6511"/>
                    <a:pt x="16173" y="6660"/>
                    <a:pt x="15980" y="6816"/>
                  </a:cubicBezTo>
                  <a:cubicBezTo>
                    <a:pt x="16125" y="6679"/>
                    <a:pt x="16262" y="6540"/>
                    <a:pt x="16376" y="6390"/>
                  </a:cubicBezTo>
                  <a:cubicBezTo>
                    <a:pt x="16386" y="6375"/>
                    <a:pt x="16383" y="6357"/>
                    <a:pt x="16367" y="6344"/>
                  </a:cubicBezTo>
                  <a:close/>
                  <a:moveTo>
                    <a:pt x="13877" y="5071"/>
                  </a:moveTo>
                  <a:cubicBezTo>
                    <a:pt x="13922" y="5071"/>
                    <a:pt x="13860" y="5150"/>
                    <a:pt x="13612" y="5364"/>
                  </a:cubicBezTo>
                  <a:lnTo>
                    <a:pt x="13612" y="5365"/>
                  </a:lnTo>
                  <a:cubicBezTo>
                    <a:pt x="13232" y="5692"/>
                    <a:pt x="12761" y="5976"/>
                    <a:pt x="12346" y="6284"/>
                  </a:cubicBezTo>
                  <a:cubicBezTo>
                    <a:pt x="12031" y="6518"/>
                    <a:pt x="11705" y="6745"/>
                    <a:pt x="11376" y="6971"/>
                  </a:cubicBezTo>
                  <a:cubicBezTo>
                    <a:pt x="11823" y="6555"/>
                    <a:pt x="12257" y="6131"/>
                    <a:pt x="12750" y="5738"/>
                  </a:cubicBezTo>
                  <a:cubicBezTo>
                    <a:pt x="12888" y="5629"/>
                    <a:pt x="13756" y="5071"/>
                    <a:pt x="13877" y="5071"/>
                  </a:cubicBezTo>
                  <a:close/>
                  <a:moveTo>
                    <a:pt x="14289" y="5561"/>
                  </a:moveTo>
                  <a:cubicBezTo>
                    <a:pt x="14268" y="5585"/>
                    <a:pt x="14295" y="5606"/>
                    <a:pt x="14328" y="5610"/>
                  </a:cubicBezTo>
                  <a:cubicBezTo>
                    <a:pt x="13863" y="6108"/>
                    <a:pt x="12902" y="6611"/>
                    <a:pt x="12394" y="6979"/>
                  </a:cubicBezTo>
                  <a:cubicBezTo>
                    <a:pt x="12254" y="7079"/>
                    <a:pt x="12118" y="7180"/>
                    <a:pt x="11982" y="7281"/>
                  </a:cubicBezTo>
                  <a:cubicBezTo>
                    <a:pt x="12098" y="7159"/>
                    <a:pt x="12212" y="7036"/>
                    <a:pt x="12331" y="6917"/>
                  </a:cubicBezTo>
                  <a:cubicBezTo>
                    <a:pt x="12494" y="6751"/>
                    <a:pt x="12667" y="6592"/>
                    <a:pt x="12845" y="6436"/>
                  </a:cubicBezTo>
                  <a:lnTo>
                    <a:pt x="12845" y="6437"/>
                  </a:lnTo>
                  <a:cubicBezTo>
                    <a:pt x="13066" y="6279"/>
                    <a:pt x="13287" y="6121"/>
                    <a:pt x="13496" y="5958"/>
                  </a:cubicBezTo>
                  <a:cubicBezTo>
                    <a:pt x="13801" y="5808"/>
                    <a:pt x="14223" y="5637"/>
                    <a:pt x="14289" y="5561"/>
                  </a:cubicBezTo>
                  <a:close/>
                  <a:moveTo>
                    <a:pt x="18513" y="6924"/>
                  </a:moveTo>
                  <a:cubicBezTo>
                    <a:pt x="18569" y="6948"/>
                    <a:pt x="18621" y="6974"/>
                    <a:pt x="18671" y="7004"/>
                  </a:cubicBezTo>
                  <a:cubicBezTo>
                    <a:pt x="18510" y="7120"/>
                    <a:pt x="18352" y="7238"/>
                    <a:pt x="18192" y="7355"/>
                  </a:cubicBezTo>
                  <a:cubicBezTo>
                    <a:pt x="18326" y="7220"/>
                    <a:pt x="18433" y="7076"/>
                    <a:pt x="18513" y="6924"/>
                  </a:cubicBezTo>
                  <a:close/>
                  <a:moveTo>
                    <a:pt x="12446" y="4695"/>
                  </a:moveTo>
                  <a:cubicBezTo>
                    <a:pt x="12499" y="4695"/>
                    <a:pt x="11732" y="5408"/>
                    <a:pt x="11650" y="5485"/>
                  </a:cubicBezTo>
                  <a:cubicBezTo>
                    <a:pt x="11260" y="5852"/>
                    <a:pt x="10859" y="6213"/>
                    <a:pt x="10456" y="6573"/>
                  </a:cubicBezTo>
                  <a:cubicBezTo>
                    <a:pt x="10322" y="6672"/>
                    <a:pt x="10187" y="6767"/>
                    <a:pt x="10047" y="6861"/>
                  </a:cubicBezTo>
                  <a:cubicBezTo>
                    <a:pt x="9753" y="7055"/>
                    <a:pt x="9454" y="7247"/>
                    <a:pt x="9170" y="7448"/>
                  </a:cubicBezTo>
                  <a:cubicBezTo>
                    <a:pt x="10255" y="6580"/>
                    <a:pt x="11199" y="5629"/>
                    <a:pt x="12319" y="4778"/>
                  </a:cubicBezTo>
                  <a:cubicBezTo>
                    <a:pt x="12397" y="4720"/>
                    <a:pt x="12436" y="4695"/>
                    <a:pt x="12446" y="4695"/>
                  </a:cubicBezTo>
                  <a:close/>
                  <a:moveTo>
                    <a:pt x="11364" y="4190"/>
                  </a:moveTo>
                  <a:cubicBezTo>
                    <a:pt x="11477" y="4197"/>
                    <a:pt x="11591" y="4209"/>
                    <a:pt x="11702" y="4227"/>
                  </a:cubicBezTo>
                  <a:cubicBezTo>
                    <a:pt x="11030" y="4833"/>
                    <a:pt x="10325" y="5420"/>
                    <a:pt x="9655" y="6026"/>
                  </a:cubicBezTo>
                  <a:cubicBezTo>
                    <a:pt x="9331" y="6321"/>
                    <a:pt x="9023" y="6622"/>
                    <a:pt x="8689" y="6912"/>
                  </a:cubicBezTo>
                  <a:cubicBezTo>
                    <a:pt x="8423" y="7147"/>
                    <a:pt x="7740" y="7402"/>
                    <a:pt x="7555" y="7614"/>
                  </a:cubicBezTo>
                  <a:cubicBezTo>
                    <a:pt x="8639" y="6374"/>
                    <a:pt x="10386" y="5489"/>
                    <a:pt x="11364" y="4193"/>
                  </a:cubicBezTo>
                  <a:cubicBezTo>
                    <a:pt x="11364" y="4192"/>
                    <a:pt x="11364" y="4191"/>
                    <a:pt x="11364" y="4190"/>
                  </a:cubicBezTo>
                  <a:close/>
                  <a:moveTo>
                    <a:pt x="17701" y="6665"/>
                  </a:moveTo>
                  <a:cubicBezTo>
                    <a:pt x="17936" y="6724"/>
                    <a:pt x="18175" y="6788"/>
                    <a:pt x="18386" y="6870"/>
                  </a:cubicBezTo>
                  <a:cubicBezTo>
                    <a:pt x="18102" y="7028"/>
                    <a:pt x="17831" y="7197"/>
                    <a:pt x="17575" y="7376"/>
                  </a:cubicBezTo>
                  <a:cubicBezTo>
                    <a:pt x="17745" y="7200"/>
                    <a:pt x="17902" y="7018"/>
                    <a:pt x="18023" y="6819"/>
                  </a:cubicBezTo>
                  <a:cubicBezTo>
                    <a:pt x="18041" y="6790"/>
                    <a:pt x="18002" y="6770"/>
                    <a:pt x="17964" y="6770"/>
                  </a:cubicBezTo>
                  <a:cubicBezTo>
                    <a:pt x="17949" y="6770"/>
                    <a:pt x="17935" y="6773"/>
                    <a:pt x="17923" y="6780"/>
                  </a:cubicBezTo>
                  <a:cubicBezTo>
                    <a:pt x="17450" y="7069"/>
                    <a:pt x="17006" y="7383"/>
                    <a:pt x="16578" y="7710"/>
                  </a:cubicBezTo>
                  <a:cubicBezTo>
                    <a:pt x="16959" y="7363"/>
                    <a:pt x="17335" y="7016"/>
                    <a:pt x="17702" y="6666"/>
                  </a:cubicBezTo>
                  <a:lnTo>
                    <a:pt x="17701" y="6665"/>
                  </a:lnTo>
                  <a:close/>
                  <a:moveTo>
                    <a:pt x="18973" y="7283"/>
                  </a:moveTo>
                  <a:cubicBezTo>
                    <a:pt x="19001" y="7329"/>
                    <a:pt x="19020" y="7379"/>
                    <a:pt x="19031" y="7429"/>
                  </a:cubicBezTo>
                  <a:cubicBezTo>
                    <a:pt x="19033" y="7439"/>
                    <a:pt x="19039" y="7447"/>
                    <a:pt x="19047" y="7455"/>
                  </a:cubicBezTo>
                  <a:cubicBezTo>
                    <a:pt x="18862" y="7548"/>
                    <a:pt x="18680" y="7644"/>
                    <a:pt x="18504" y="7748"/>
                  </a:cubicBezTo>
                  <a:cubicBezTo>
                    <a:pt x="18666" y="7596"/>
                    <a:pt x="18825" y="7441"/>
                    <a:pt x="18973" y="7283"/>
                  </a:cubicBezTo>
                  <a:close/>
                  <a:moveTo>
                    <a:pt x="11839" y="4249"/>
                  </a:moveTo>
                  <a:cubicBezTo>
                    <a:pt x="11847" y="4250"/>
                    <a:pt x="11854" y="4250"/>
                    <a:pt x="11862" y="4252"/>
                  </a:cubicBezTo>
                  <a:cubicBezTo>
                    <a:pt x="11979" y="4277"/>
                    <a:pt x="12107" y="4304"/>
                    <a:pt x="12241" y="4334"/>
                  </a:cubicBezTo>
                  <a:cubicBezTo>
                    <a:pt x="10768" y="5480"/>
                    <a:pt x="9561" y="6772"/>
                    <a:pt x="7991" y="7862"/>
                  </a:cubicBezTo>
                  <a:cubicBezTo>
                    <a:pt x="8561" y="7456"/>
                    <a:pt x="9150" y="6869"/>
                    <a:pt x="9677" y="6362"/>
                  </a:cubicBezTo>
                  <a:cubicBezTo>
                    <a:pt x="10419" y="5648"/>
                    <a:pt x="11277" y="5047"/>
                    <a:pt x="11839" y="4253"/>
                  </a:cubicBezTo>
                  <a:cubicBezTo>
                    <a:pt x="11840" y="4251"/>
                    <a:pt x="11839" y="4250"/>
                    <a:pt x="11839" y="4249"/>
                  </a:cubicBezTo>
                  <a:close/>
                  <a:moveTo>
                    <a:pt x="14848" y="6397"/>
                  </a:moveTo>
                  <a:cubicBezTo>
                    <a:pt x="14878" y="6397"/>
                    <a:pt x="14782" y="6498"/>
                    <a:pt x="14474" y="6765"/>
                  </a:cubicBezTo>
                  <a:cubicBezTo>
                    <a:pt x="14013" y="7165"/>
                    <a:pt x="13443" y="7527"/>
                    <a:pt x="12893" y="7892"/>
                  </a:cubicBezTo>
                  <a:cubicBezTo>
                    <a:pt x="13103" y="7705"/>
                    <a:pt x="13311" y="7519"/>
                    <a:pt x="13524" y="7333"/>
                  </a:cubicBezTo>
                  <a:cubicBezTo>
                    <a:pt x="13680" y="7197"/>
                    <a:pt x="14763" y="6397"/>
                    <a:pt x="14848" y="6397"/>
                  </a:cubicBezTo>
                  <a:close/>
                  <a:moveTo>
                    <a:pt x="20138" y="7501"/>
                  </a:moveTo>
                  <a:cubicBezTo>
                    <a:pt x="20244" y="7511"/>
                    <a:pt x="20347" y="7526"/>
                    <a:pt x="20450" y="7544"/>
                  </a:cubicBezTo>
                  <a:cubicBezTo>
                    <a:pt x="20170" y="7707"/>
                    <a:pt x="19893" y="7877"/>
                    <a:pt x="19618" y="8051"/>
                  </a:cubicBezTo>
                  <a:cubicBezTo>
                    <a:pt x="19812" y="7881"/>
                    <a:pt x="19990" y="7702"/>
                    <a:pt x="20138" y="7504"/>
                  </a:cubicBezTo>
                  <a:cubicBezTo>
                    <a:pt x="20140" y="7503"/>
                    <a:pt x="20138" y="7502"/>
                    <a:pt x="20138" y="7501"/>
                  </a:cubicBezTo>
                  <a:close/>
                  <a:moveTo>
                    <a:pt x="16726" y="6401"/>
                  </a:moveTo>
                  <a:cubicBezTo>
                    <a:pt x="16788" y="6415"/>
                    <a:pt x="16849" y="6432"/>
                    <a:pt x="16908" y="6453"/>
                  </a:cubicBezTo>
                  <a:cubicBezTo>
                    <a:pt x="17089" y="6517"/>
                    <a:pt x="17324" y="6573"/>
                    <a:pt x="17573" y="6633"/>
                  </a:cubicBezTo>
                  <a:cubicBezTo>
                    <a:pt x="16845" y="7072"/>
                    <a:pt x="16232" y="7596"/>
                    <a:pt x="15616" y="8118"/>
                  </a:cubicBezTo>
                  <a:cubicBezTo>
                    <a:pt x="16166" y="7633"/>
                    <a:pt x="16654" y="7128"/>
                    <a:pt x="17028" y="6596"/>
                  </a:cubicBezTo>
                  <a:cubicBezTo>
                    <a:pt x="17048" y="6567"/>
                    <a:pt x="17016" y="6526"/>
                    <a:pt x="16973" y="6526"/>
                  </a:cubicBezTo>
                  <a:cubicBezTo>
                    <a:pt x="16961" y="6526"/>
                    <a:pt x="16950" y="6529"/>
                    <a:pt x="16938" y="6535"/>
                  </a:cubicBezTo>
                  <a:cubicBezTo>
                    <a:pt x="16617" y="6702"/>
                    <a:pt x="16321" y="6891"/>
                    <a:pt x="16038" y="7093"/>
                  </a:cubicBezTo>
                  <a:cubicBezTo>
                    <a:pt x="16272" y="6872"/>
                    <a:pt x="16501" y="6649"/>
                    <a:pt x="16721" y="6419"/>
                  </a:cubicBezTo>
                  <a:cubicBezTo>
                    <a:pt x="16725" y="6413"/>
                    <a:pt x="16727" y="6407"/>
                    <a:pt x="16726" y="6401"/>
                  </a:cubicBezTo>
                  <a:close/>
                  <a:moveTo>
                    <a:pt x="14200" y="4932"/>
                  </a:moveTo>
                  <a:cubicBezTo>
                    <a:pt x="14593" y="5114"/>
                    <a:pt x="14914" y="5333"/>
                    <a:pt x="15077" y="5598"/>
                  </a:cubicBezTo>
                  <a:cubicBezTo>
                    <a:pt x="15072" y="5597"/>
                    <a:pt x="15066" y="5596"/>
                    <a:pt x="15061" y="5596"/>
                  </a:cubicBezTo>
                  <a:cubicBezTo>
                    <a:pt x="15047" y="5596"/>
                    <a:pt x="15033" y="5601"/>
                    <a:pt x="15024" y="5608"/>
                  </a:cubicBezTo>
                  <a:cubicBezTo>
                    <a:pt x="14624" y="5919"/>
                    <a:pt x="14228" y="6237"/>
                    <a:pt x="13833" y="6556"/>
                  </a:cubicBezTo>
                  <a:cubicBezTo>
                    <a:pt x="14212" y="6210"/>
                    <a:pt x="14572" y="5861"/>
                    <a:pt x="14901" y="5509"/>
                  </a:cubicBezTo>
                  <a:cubicBezTo>
                    <a:pt x="14927" y="5482"/>
                    <a:pt x="14888" y="5451"/>
                    <a:pt x="14848" y="5451"/>
                  </a:cubicBezTo>
                  <a:cubicBezTo>
                    <a:pt x="14835" y="5451"/>
                    <a:pt x="14822" y="5455"/>
                    <a:pt x="14811" y="5462"/>
                  </a:cubicBezTo>
                  <a:cubicBezTo>
                    <a:pt x="13617" y="6356"/>
                    <a:pt x="12387" y="7234"/>
                    <a:pt x="11178" y="8124"/>
                  </a:cubicBezTo>
                  <a:cubicBezTo>
                    <a:pt x="11192" y="8110"/>
                    <a:pt x="11208" y="8096"/>
                    <a:pt x="11220" y="8081"/>
                  </a:cubicBezTo>
                  <a:cubicBezTo>
                    <a:pt x="11345" y="7952"/>
                    <a:pt x="11468" y="7822"/>
                    <a:pt x="11591" y="7691"/>
                  </a:cubicBezTo>
                  <a:cubicBezTo>
                    <a:pt x="12007" y="7385"/>
                    <a:pt x="12421" y="7078"/>
                    <a:pt x="12842" y="6774"/>
                  </a:cubicBezTo>
                  <a:cubicBezTo>
                    <a:pt x="13408" y="6365"/>
                    <a:pt x="14380" y="5898"/>
                    <a:pt x="14653" y="5355"/>
                  </a:cubicBezTo>
                  <a:cubicBezTo>
                    <a:pt x="14662" y="5337"/>
                    <a:pt x="14649" y="5317"/>
                    <a:pt x="14623" y="5310"/>
                  </a:cubicBezTo>
                  <a:lnTo>
                    <a:pt x="14680" y="5244"/>
                  </a:lnTo>
                  <a:cubicBezTo>
                    <a:pt x="14701" y="5221"/>
                    <a:pt x="14671" y="5190"/>
                    <a:pt x="14635" y="5190"/>
                  </a:cubicBezTo>
                  <a:cubicBezTo>
                    <a:pt x="14626" y="5190"/>
                    <a:pt x="14617" y="5192"/>
                    <a:pt x="14608" y="5195"/>
                  </a:cubicBezTo>
                  <a:cubicBezTo>
                    <a:pt x="14409" y="5287"/>
                    <a:pt x="14217" y="5386"/>
                    <a:pt x="14034" y="5492"/>
                  </a:cubicBezTo>
                  <a:cubicBezTo>
                    <a:pt x="14145" y="5385"/>
                    <a:pt x="14246" y="5273"/>
                    <a:pt x="14337" y="5158"/>
                  </a:cubicBezTo>
                  <a:cubicBezTo>
                    <a:pt x="14359" y="5129"/>
                    <a:pt x="14324" y="5099"/>
                    <a:pt x="14286" y="5099"/>
                  </a:cubicBezTo>
                  <a:cubicBezTo>
                    <a:pt x="14273" y="5099"/>
                    <a:pt x="14260" y="5102"/>
                    <a:pt x="14248" y="5111"/>
                  </a:cubicBezTo>
                  <a:cubicBezTo>
                    <a:pt x="13809" y="5418"/>
                    <a:pt x="13378" y="5731"/>
                    <a:pt x="12952" y="6048"/>
                  </a:cubicBezTo>
                  <a:cubicBezTo>
                    <a:pt x="13412" y="5694"/>
                    <a:pt x="13835" y="5326"/>
                    <a:pt x="14200" y="4932"/>
                  </a:cubicBezTo>
                  <a:close/>
                  <a:moveTo>
                    <a:pt x="9864" y="6668"/>
                  </a:moveTo>
                  <a:cubicBezTo>
                    <a:pt x="9382" y="7115"/>
                    <a:pt x="8895" y="7554"/>
                    <a:pt x="8361" y="7942"/>
                  </a:cubicBezTo>
                  <a:lnTo>
                    <a:pt x="8362" y="7942"/>
                  </a:lnTo>
                  <a:cubicBezTo>
                    <a:pt x="8182" y="8073"/>
                    <a:pt x="8105" y="8125"/>
                    <a:pt x="8098" y="8125"/>
                  </a:cubicBezTo>
                  <a:cubicBezTo>
                    <a:pt x="8070" y="8125"/>
                    <a:pt x="8984" y="7413"/>
                    <a:pt x="9090" y="7322"/>
                  </a:cubicBezTo>
                  <a:cubicBezTo>
                    <a:pt x="9349" y="7103"/>
                    <a:pt x="9604" y="6885"/>
                    <a:pt x="9864" y="6668"/>
                  </a:cubicBezTo>
                  <a:close/>
                  <a:moveTo>
                    <a:pt x="20621" y="7583"/>
                  </a:moveTo>
                  <a:cubicBezTo>
                    <a:pt x="20732" y="7611"/>
                    <a:pt x="20837" y="7648"/>
                    <a:pt x="20936" y="7692"/>
                  </a:cubicBezTo>
                  <a:cubicBezTo>
                    <a:pt x="20638" y="7869"/>
                    <a:pt x="20343" y="8050"/>
                    <a:pt x="20049" y="8237"/>
                  </a:cubicBezTo>
                  <a:cubicBezTo>
                    <a:pt x="20260" y="8027"/>
                    <a:pt x="20451" y="7808"/>
                    <a:pt x="20621" y="7583"/>
                  </a:cubicBezTo>
                  <a:close/>
                  <a:moveTo>
                    <a:pt x="9947" y="7018"/>
                  </a:moveTo>
                  <a:cubicBezTo>
                    <a:pt x="9601" y="7318"/>
                    <a:pt x="9250" y="7615"/>
                    <a:pt x="8895" y="7911"/>
                  </a:cubicBezTo>
                  <a:cubicBezTo>
                    <a:pt x="8685" y="8084"/>
                    <a:pt x="8471" y="8258"/>
                    <a:pt x="8257" y="8429"/>
                  </a:cubicBezTo>
                  <a:cubicBezTo>
                    <a:pt x="8506" y="8228"/>
                    <a:pt x="8723" y="7906"/>
                    <a:pt x="8989" y="7694"/>
                  </a:cubicBezTo>
                  <a:cubicBezTo>
                    <a:pt x="9290" y="7457"/>
                    <a:pt x="9617" y="7237"/>
                    <a:pt x="9947" y="7018"/>
                  </a:cubicBezTo>
                  <a:close/>
                  <a:moveTo>
                    <a:pt x="13158" y="4561"/>
                  </a:moveTo>
                  <a:cubicBezTo>
                    <a:pt x="13239" y="4584"/>
                    <a:pt x="13320" y="4608"/>
                    <a:pt x="13402" y="4633"/>
                  </a:cubicBezTo>
                  <a:cubicBezTo>
                    <a:pt x="13394" y="4636"/>
                    <a:pt x="13387" y="4635"/>
                    <a:pt x="13381" y="4639"/>
                  </a:cubicBezTo>
                  <a:cubicBezTo>
                    <a:pt x="12617" y="5173"/>
                    <a:pt x="12032" y="5820"/>
                    <a:pt x="11388" y="6420"/>
                  </a:cubicBezTo>
                  <a:cubicBezTo>
                    <a:pt x="12039" y="5824"/>
                    <a:pt x="12699" y="5234"/>
                    <a:pt x="13469" y="4699"/>
                  </a:cubicBezTo>
                  <a:cubicBezTo>
                    <a:pt x="13485" y="4687"/>
                    <a:pt x="13488" y="4670"/>
                    <a:pt x="13478" y="4656"/>
                  </a:cubicBezTo>
                  <a:cubicBezTo>
                    <a:pt x="13558" y="4682"/>
                    <a:pt x="13638" y="4709"/>
                    <a:pt x="13716" y="4737"/>
                  </a:cubicBezTo>
                  <a:cubicBezTo>
                    <a:pt x="12746" y="5287"/>
                    <a:pt x="12031" y="5974"/>
                    <a:pt x="11211" y="6623"/>
                  </a:cubicBezTo>
                  <a:lnTo>
                    <a:pt x="11210" y="6623"/>
                  </a:lnTo>
                  <a:cubicBezTo>
                    <a:pt x="11138" y="6679"/>
                    <a:pt x="11060" y="6733"/>
                    <a:pt x="10986" y="6788"/>
                  </a:cubicBezTo>
                  <a:cubicBezTo>
                    <a:pt x="11078" y="6704"/>
                    <a:pt x="11169" y="6620"/>
                    <a:pt x="11261" y="6536"/>
                  </a:cubicBezTo>
                  <a:cubicBezTo>
                    <a:pt x="11142" y="6644"/>
                    <a:pt x="11018" y="6750"/>
                    <a:pt x="10896" y="6856"/>
                  </a:cubicBezTo>
                  <a:cubicBezTo>
                    <a:pt x="10802" y="6925"/>
                    <a:pt x="10710" y="6996"/>
                    <a:pt x="10615" y="7063"/>
                  </a:cubicBezTo>
                  <a:cubicBezTo>
                    <a:pt x="10693" y="7008"/>
                    <a:pt x="10771" y="6953"/>
                    <a:pt x="10848" y="6897"/>
                  </a:cubicBezTo>
                  <a:cubicBezTo>
                    <a:pt x="10531" y="7171"/>
                    <a:pt x="10208" y="7441"/>
                    <a:pt x="9874" y="7705"/>
                  </a:cubicBezTo>
                  <a:cubicBezTo>
                    <a:pt x="9646" y="7886"/>
                    <a:pt x="9222" y="8104"/>
                    <a:pt x="8895" y="8319"/>
                  </a:cubicBezTo>
                  <a:cubicBezTo>
                    <a:pt x="9354" y="7969"/>
                    <a:pt x="9836" y="7620"/>
                    <a:pt x="10321" y="7273"/>
                  </a:cubicBezTo>
                  <a:cubicBezTo>
                    <a:pt x="9762" y="7662"/>
                    <a:pt x="9192" y="8046"/>
                    <a:pt x="8656" y="8453"/>
                  </a:cubicBezTo>
                  <a:cubicBezTo>
                    <a:pt x="9843" y="7007"/>
                    <a:pt x="12076" y="6076"/>
                    <a:pt x="13158" y="4561"/>
                  </a:cubicBezTo>
                  <a:close/>
                  <a:moveTo>
                    <a:pt x="18737" y="7733"/>
                  </a:moveTo>
                  <a:cubicBezTo>
                    <a:pt x="18754" y="7733"/>
                    <a:pt x="18663" y="7814"/>
                    <a:pt x="18387" y="8029"/>
                  </a:cubicBezTo>
                  <a:lnTo>
                    <a:pt x="18349" y="8058"/>
                  </a:lnTo>
                  <a:cubicBezTo>
                    <a:pt x="18088" y="8221"/>
                    <a:pt x="17831" y="8385"/>
                    <a:pt x="17578" y="8553"/>
                  </a:cubicBezTo>
                  <a:cubicBezTo>
                    <a:pt x="17617" y="8519"/>
                    <a:pt x="17653" y="8484"/>
                    <a:pt x="17692" y="8450"/>
                  </a:cubicBezTo>
                  <a:cubicBezTo>
                    <a:pt x="17825" y="8336"/>
                    <a:pt x="18688" y="7733"/>
                    <a:pt x="18737" y="7733"/>
                  </a:cubicBezTo>
                  <a:close/>
                  <a:moveTo>
                    <a:pt x="21478" y="8270"/>
                  </a:moveTo>
                  <a:cubicBezTo>
                    <a:pt x="21491" y="8325"/>
                    <a:pt x="21495" y="8381"/>
                    <a:pt x="21494" y="8437"/>
                  </a:cubicBezTo>
                  <a:cubicBezTo>
                    <a:pt x="21489" y="8439"/>
                    <a:pt x="21483" y="8438"/>
                    <a:pt x="21479" y="8440"/>
                  </a:cubicBezTo>
                  <a:cubicBezTo>
                    <a:pt x="21372" y="8495"/>
                    <a:pt x="21269" y="8554"/>
                    <a:pt x="21167" y="8614"/>
                  </a:cubicBezTo>
                  <a:cubicBezTo>
                    <a:pt x="21279" y="8503"/>
                    <a:pt x="21383" y="8389"/>
                    <a:pt x="21478" y="8270"/>
                  </a:cubicBezTo>
                  <a:close/>
                  <a:moveTo>
                    <a:pt x="21303" y="7950"/>
                  </a:moveTo>
                  <a:cubicBezTo>
                    <a:pt x="21351" y="8002"/>
                    <a:pt x="21393" y="8058"/>
                    <a:pt x="21426" y="8116"/>
                  </a:cubicBezTo>
                  <a:cubicBezTo>
                    <a:pt x="21442" y="8146"/>
                    <a:pt x="21446" y="8178"/>
                    <a:pt x="21457" y="8210"/>
                  </a:cubicBezTo>
                  <a:cubicBezTo>
                    <a:pt x="21446" y="8205"/>
                    <a:pt x="21434" y="8203"/>
                    <a:pt x="21422" y="8203"/>
                  </a:cubicBezTo>
                  <a:cubicBezTo>
                    <a:pt x="21407" y="8203"/>
                    <a:pt x="21391" y="8206"/>
                    <a:pt x="21379" y="8213"/>
                  </a:cubicBezTo>
                  <a:cubicBezTo>
                    <a:pt x="21079" y="8383"/>
                    <a:pt x="20790" y="8562"/>
                    <a:pt x="20506" y="8746"/>
                  </a:cubicBezTo>
                  <a:cubicBezTo>
                    <a:pt x="20806" y="8498"/>
                    <a:pt x="21080" y="8237"/>
                    <a:pt x="21303" y="7950"/>
                  </a:cubicBezTo>
                  <a:close/>
                  <a:moveTo>
                    <a:pt x="11513" y="6699"/>
                  </a:moveTo>
                  <a:lnTo>
                    <a:pt x="11387" y="6818"/>
                  </a:lnTo>
                  <a:cubicBezTo>
                    <a:pt x="11092" y="7095"/>
                    <a:pt x="10760" y="7357"/>
                    <a:pt x="10422" y="7617"/>
                  </a:cubicBezTo>
                  <a:cubicBezTo>
                    <a:pt x="9954" y="7931"/>
                    <a:pt x="9486" y="8245"/>
                    <a:pt x="9031" y="8568"/>
                  </a:cubicBezTo>
                  <a:cubicBezTo>
                    <a:pt x="8754" y="8764"/>
                    <a:pt x="8646" y="8839"/>
                    <a:pt x="8643" y="8839"/>
                  </a:cubicBezTo>
                  <a:cubicBezTo>
                    <a:pt x="8634" y="8839"/>
                    <a:pt x="9326" y="8334"/>
                    <a:pt x="9530" y="8185"/>
                  </a:cubicBezTo>
                  <a:cubicBezTo>
                    <a:pt x="9962" y="7870"/>
                    <a:pt x="10406" y="7564"/>
                    <a:pt x="10828" y="7242"/>
                  </a:cubicBezTo>
                  <a:cubicBezTo>
                    <a:pt x="11060" y="7063"/>
                    <a:pt x="11287" y="6882"/>
                    <a:pt x="11513" y="6699"/>
                  </a:cubicBezTo>
                  <a:close/>
                  <a:moveTo>
                    <a:pt x="12233" y="6886"/>
                  </a:moveTo>
                  <a:cubicBezTo>
                    <a:pt x="12042" y="7072"/>
                    <a:pt x="11857" y="7263"/>
                    <a:pt x="11673" y="7456"/>
                  </a:cubicBezTo>
                  <a:cubicBezTo>
                    <a:pt x="11618" y="7513"/>
                    <a:pt x="11564" y="7571"/>
                    <a:pt x="11510" y="7628"/>
                  </a:cubicBezTo>
                  <a:cubicBezTo>
                    <a:pt x="10866" y="8104"/>
                    <a:pt x="10216" y="8577"/>
                    <a:pt x="9548" y="9039"/>
                  </a:cubicBezTo>
                  <a:lnTo>
                    <a:pt x="9546" y="9039"/>
                  </a:lnTo>
                  <a:cubicBezTo>
                    <a:pt x="10457" y="8382"/>
                    <a:pt x="11286" y="7632"/>
                    <a:pt x="12143" y="6953"/>
                  </a:cubicBezTo>
                  <a:cubicBezTo>
                    <a:pt x="12172" y="6931"/>
                    <a:pt x="12203" y="6909"/>
                    <a:pt x="12233" y="6886"/>
                  </a:cubicBezTo>
                  <a:close/>
                  <a:moveTo>
                    <a:pt x="17564" y="7106"/>
                  </a:moveTo>
                  <a:cubicBezTo>
                    <a:pt x="17123" y="7417"/>
                    <a:pt x="16852" y="7881"/>
                    <a:pt x="16370" y="8213"/>
                  </a:cubicBezTo>
                  <a:cubicBezTo>
                    <a:pt x="15972" y="8488"/>
                    <a:pt x="15585" y="8762"/>
                    <a:pt x="15204" y="9041"/>
                  </a:cubicBezTo>
                  <a:cubicBezTo>
                    <a:pt x="15718" y="8598"/>
                    <a:pt x="16224" y="8153"/>
                    <a:pt x="16737" y="7722"/>
                  </a:cubicBezTo>
                  <a:lnTo>
                    <a:pt x="16736" y="7722"/>
                  </a:lnTo>
                  <a:cubicBezTo>
                    <a:pt x="16996" y="7507"/>
                    <a:pt x="17273" y="7301"/>
                    <a:pt x="17564" y="7106"/>
                  </a:cubicBezTo>
                  <a:close/>
                  <a:moveTo>
                    <a:pt x="18618" y="7540"/>
                  </a:moveTo>
                  <a:cubicBezTo>
                    <a:pt x="18626" y="7540"/>
                    <a:pt x="18439" y="7687"/>
                    <a:pt x="17907" y="8092"/>
                  </a:cubicBezTo>
                  <a:cubicBezTo>
                    <a:pt x="17481" y="8418"/>
                    <a:pt x="17048" y="8736"/>
                    <a:pt x="16612" y="9053"/>
                  </a:cubicBezTo>
                  <a:cubicBezTo>
                    <a:pt x="16836" y="8880"/>
                    <a:pt x="17060" y="8709"/>
                    <a:pt x="17279" y="8534"/>
                  </a:cubicBezTo>
                  <a:lnTo>
                    <a:pt x="17278" y="8534"/>
                  </a:lnTo>
                  <a:cubicBezTo>
                    <a:pt x="17514" y="8346"/>
                    <a:pt x="18600" y="7540"/>
                    <a:pt x="18618" y="7540"/>
                  </a:cubicBezTo>
                  <a:close/>
                  <a:moveTo>
                    <a:pt x="12630" y="6290"/>
                  </a:moveTo>
                  <a:cubicBezTo>
                    <a:pt x="11506" y="7137"/>
                    <a:pt x="10413" y="8008"/>
                    <a:pt x="9292" y="8853"/>
                  </a:cubicBezTo>
                  <a:cubicBezTo>
                    <a:pt x="9128" y="9003"/>
                    <a:pt x="8907" y="9119"/>
                    <a:pt x="8652" y="9190"/>
                  </a:cubicBezTo>
                  <a:cubicBezTo>
                    <a:pt x="8880" y="8955"/>
                    <a:pt x="9138" y="8735"/>
                    <a:pt x="9424" y="8530"/>
                  </a:cubicBezTo>
                  <a:cubicBezTo>
                    <a:pt x="9799" y="8244"/>
                    <a:pt x="10198" y="7976"/>
                    <a:pt x="10563" y="7684"/>
                  </a:cubicBezTo>
                  <a:cubicBezTo>
                    <a:pt x="10584" y="7668"/>
                    <a:pt x="10602" y="7651"/>
                    <a:pt x="10621" y="7635"/>
                  </a:cubicBezTo>
                  <a:cubicBezTo>
                    <a:pt x="11306" y="7195"/>
                    <a:pt x="11995" y="6754"/>
                    <a:pt x="12630" y="6290"/>
                  </a:cubicBezTo>
                  <a:close/>
                  <a:moveTo>
                    <a:pt x="17651" y="8602"/>
                  </a:moveTo>
                  <a:cubicBezTo>
                    <a:pt x="17333" y="8851"/>
                    <a:pt x="17014" y="9100"/>
                    <a:pt x="16696" y="9349"/>
                  </a:cubicBezTo>
                  <a:lnTo>
                    <a:pt x="16694" y="9349"/>
                  </a:lnTo>
                  <a:cubicBezTo>
                    <a:pt x="16844" y="9213"/>
                    <a:pt x="16997" y="9079"/>
                    <a:pt x="17144" y="8944"/>
                  </a:cubicBezTo>
                  <a:cubicBezTo>
                    <a:pt x="17311" y="8828"/>
                    <a:pt x="17483" y="8715"/>
                    <a:pt x="17651" y="8602"/>
                  </a:cubicBezTo>
                  <a:close/>
                  <a:moveTo>
                    <a:pt x="21445" y="8720"/>
                  </a:moveTo>
                  <a:cubicBezTo>
                    <a:pt x="21358" y="8970"/>
                    <a:pt x="21182" y="9218"/>
                    <a:pt x="21007" y="9436"/>
                  </a:cubicBezTo>
                  <a:lnTo>
                    <a:pt x="21007" y="9435"/>
                  </a:lnTo>
                  <a:cubicBezTo>
                    <a:pt x="20887" y="9469"/>
                    <a:pt x="20769" y="9507"/>
                    <a:pt x="20655" y="9550"/>
                  </a:cubicBezTo>
                  <a:cubicBezTo>
                    <a:pt x="20981" y="9284"/>
                    <a:pt x="21259" y="9006"/>
                    <a:pt x="21445" y="8720"/>
                  </a:cubicBezTo>
                  <a:close/>
                  <a:moveTo>
                    <a:pt x="16582" y="6827"/>
                  </a:moveTo>
                  <a:cubicBezTo>
                    <a:pt x="16665" y="6827"/>
                    <a:pt x="15834" y="7662"/>
                    <a:pt x="15659" y="7806"/>
                  </a:cubicBezTo>
                  <a:cubicBezTo>
                    <a:pt x="15252" y="8142"/>
                    <a:pt x="14846" y="8476"/>
                    <a:pt x="14425" y="8805"/>
                  </a:cubicBezTo>
                  <a:cubicBezTo>
                    <a:pt x="14090" y="9067"/>
                    <a:pt x="13749" y="9325"/>
                    <a:pt x="13406" y="9582"/>
                  </a:cubicBezTo>
                  <a:cubicBezTo>
                    <a:pt x="13767" y="9231"/>
                    <a:pt x="14139" y="8884"/>
                    <a:pt x="14537" y="8549"/>
                  </a:cubicBezTo>
                  <a:cubicBezTo>
                    <a:pt x="15114" y="8060"/>
                    <a:pt x="15661" y="7551"/>
                    <a:pt x="16249" y="7069"/>
                  </a:cubicBezTo>
                  <a:cubicBezTo>
                    <a:pt x="16459" y="6896"/>
                    <a:pt x="16558" y="6827"/>
                    <a:pt x="16582" y="6827"/>
                  </a:cubicBezTo>
                  <a:close/>
                  <a:moveTo>
                    <a:pt x="18767" y="7066"/>
                  </a:moveTo>
                  <a:cubicBezTo>
                    <a:pt x="18821" y="7104"/>
                    <a:pt x="18868" y="7147"/>
                    <a:pt x="18908" y="7194"/>
                  </a:cubicBezTo>
                  <a:cubicBezTo>
                    <a:pt x="17667" y="8036"/>
                    <a:pt x="16419" y="8910"/>
                    <a:pt x="15197" y="9806"/>
                  </a:cubicBezTo>
                  <a:cubicBezTo>
                    <a:pt x="16355" y="8874"/>
                    <a:pt x="17533" y="7953"/>
                    <a:pt x="18767" y="7066"/>
                  </a:cubicBezTo>
                  <a:close/>
                  <a:moveTo>
                    <a:pt x="15112" y="5666"/>
                  </a:moveTo>
                  <a:cubicBezTo>
                    <a:pt x="15155" y="5747"/>
                    <a:pt x="15181" y="5831"/>
                    <a:pt x="15191" y="5918"/>
                  </a:cubicBezTo>
                  <a:cubicBezTo>
                    <a:pt x="15177" y="5918"/>
                    <a:pt x="15163" y="5923"/>
                    <a:pt x="15154" y="5930"/>
                  </a:cubicBezTo>
                  <a:cubicBezTo>
                    <a:pt x="14081" y="6700"/>
                    <a:pt x="13138" y="7541"/>
                    <a:pt x="12190" y="8379"/>
                  </a:cubicBezTo>
                  <a:cubicBezTo>
                    <a:pt x="11867" y="8618"/>
                    <a:pt x="10089" y="9921"/>
                    <a:pt x="9981" y="9921"/>
                  </a:cubicBezTo>
                  <a:cubicBezTo>
                    <a:pt x="9945" y="9921"/>
                    <a:pt x="10103" y="9768"/>
                    <a:pt x="10583" y="9368"/>
                  </a:cubicBezTo>
                  <a:lnTo>
                    <a:pt x="10583" y="9369"/>
                  </a:lnTo>
                  <a:cubicBezTo>
                    <a:pt x="12091" y="8112"/>
                    <a:pt x="13927" y="7095"/>
                    <a:pt x="15112" y="5666"/>
                  </a:cubicBezTo>
                  <a:close/>
                  <a:moveTo>
                    <a:pt x="15173" y="6122"/>
                  </a:moveTo>
                  <a:cubicBezTo>
                    <a:pt x="15171" y="6132"/>
                    <a:pt x="15178" y="6142"/>
                    <a:pt x="15191" y="6148"/>
                  </a:cubicBezTo>
                  <a:cubicBezTo>
                    <a:pt x="15360" y="6237"/>
                    <a:pt x="15551" y="6274"/>
                    <a:pt x="15753" y="6296"/>
                  </a:cubicBezTo>
                  <a:cubicBezTo>
                    <a:pt x="14925" y="6897"/>
                    <a:pt x="14162" y="7532"/>
                    <a:pt x="13330" y="8127"/>
                  </a:cubicBezTo>
                  <a:cubicBezTo>
                    <a:pt x="13578" y="7917"/>
                    <a:pt x="13822" y="7703"/>
                    <a:pt x="14064" y="7490"/>
                  </a:cubicBezTo>
                  <a:cubicBezTo>
                    <a:pt x="14535" y="7104"/>
                    <a:pt x="14999" y="6715"/>
                    <a:pt x="15425" y="6302"/>
                  </a:cubicBezTo>
                  <a:cubicBezTo>
                    <a:pt x="15455" y="6274"/>
                    <a:pt x="15410" y="6239"/>
                    <a:pt x="15367" y="6239"/>
                  </a:cubicBezTo>
                  <a:cubicBezTo>
                    <a:pt x="15353" y="6239"/>
                    <a:pt x="15339" y="6242"/>
                    <a:pt x="15329" y="6251"/>
                  </a:cubicBezTo>
                  <a:cubicBezTo>
                    <a:pt x="14838" y="6670"/>
                    <a:pt x="14360" y="7095"/>
                    <a:pt x="13879" y="7517"/>
                  </a:cubicBezTo>
                  <a:cubicBezTo>
                    <a:pt x="13345" y="7950"/>
                    <a:pt x="12782" y="8415"/>
                    <a:pt x="12622" y="8546"/>
                  </a:cubicBezTo>
                  <a:cubicBezTo>
                    <a:pt x="12502" y="8645"/>
                    <a:pt x="12404" y="8729"/>
                    <a:pt x="12310" y="8813"/>
                  </a:cubicBezTo>
                  <a:cubicBezTo>
                    <a:pt x="11813" y="9130"/>
                    <a:pt x="11335" y="9447"/>
                    <a:pt x="10911" y="9795"/>
                  </a:cubicBezTo>
                  <a:cubicBezTo>
                    <a:pt x="10830" y="9847"/>
                    <a:pt x="10751" y="9901"/>
                    <a:pt x="10667" y="9951"/>
                  </a:cubicBezTo>
                  <a:cubicBezTo>
                    <a:pt x="10429" y="10094"/>
                    <a:pt x="10318" y="10150"/>
                    <a:pt x="10291" y="10150"/>
                  </a:cubicBezTo>
                  <a:cubicBezTo>
                    <a:pt x="10197" y="10150"/>
                    <a:pt x="11069" y="9502"/>
                    <a:pt x="11120" y="9459"/>
                  </a:cubicBezTo>
                  <a:cubicBezTo>
                    <a:pt x="11367" y="9254"/>
                    <a:pt x="11700" y="8955"/>
                    <a:pt x="11937" y="8746"/>
                  </a:cubicBezTo>
                  <a:cubicBezTo>
                    <a:pt x="12068" y="8630"/>
                    <a:pt x="12198" y="8513"/>
                    <a:pt x="12327" y="8397"/>
                  </a:cubicBezTo>
                  <a:cubicBezTo>
                    <a:pt x="12609" y="8191"/>
                    <a:pt x="12888" y="7984"/>
                    <a:pt x="13167" y="7776"/>
                  </a:cubicBezTo>
                  <a:cubicBezTo>
                    <a:pt x="13896" y="7230"/>
                    <a:pt x="14773" y="6810"/>
                    <a:pt x="15173" y="6122"/>
                  </a:cubicBezTo>
                  <a:close/>
                  <a:moveTo>
                    <a:pt x="11447" y="9557"/>
                  </a:moveTo>
                  <a:cubicBezTo>
                    <a:pt x="11017" y="9894"/>
                    <a:pt x="10453" y="10317"/>
                    <a:pt x="10391" y="10401"/>
                  </a:cubicBezTo>
                  <a:cubicBezTo>
                    <a:pt x="10508" y="10243"/>
                    <a:pt x="10655" y="10094"/>
                    <a:pt x="10816" y="9949"/>
                  </a:cubicBezTo>
                  <a:cubicBezTo>
                    <a:pt x="11033" y="9823"/>
                    <a:pt x="11243" y="9692"/>
                    <a:pt x="11447" y="9557"/>
                  </a:cubicBezTo>
                  <a:close/>
                  <a:moveTo>
                    <a:pt x="15929" y="6311"/>
                  </a:moveTo>
                  <a:cubicBezTo>
                    <a:pt x="16047" y="6320"/>
                    <a:pt x="16165" y="6327"/>
                    <a:pt x="16286" y="6336"/>
                  </a:cubicBezTo>
                  <a:cubicBezTo>
                    <a:pt x="16283" y="6338"/>
                    <a:pt x="16281" y="6337"/>
                    <a:pt x="16279" y="6339"/>
                  </a:cubicBezTo>
                  <a:cubicBezTo>
                    <a:pt x="15364" y="7029"/>
                    <a:pt x="14437" y="7750"/>
                    <a:pt x="13550" y="8494"/>
                  </a:cubicBezTo>
                  <a:cubicBezTo>
                    <a:pt x="13441" y="8568"/>
                    <a:pt x="13335" y="8641"/>
                    <a:pt x="13240" y="8713"/>
                  </a:cubicBezTo>
                  <a:cubicBezTo>
                    <a:pt x="12780" y="9061"/>
                    <a:pt x="12325" y="9412"/>
                    <a:pt x="11865" y="9759"/>
                  </a:cubicBezTo>
                  <a:cubicBezTo>
                    <a:pt x="11557" y="9989"/>
                    <a:pt x="11244" y="10215"/>
                    <a:pt x="10925" y="10437"/>
                  </a:cubicBezTo>
                  <a:cubicBezTo>
                    <a:pt x="11166" y="10241"/>
                    <a:pt x="11405" y="10045"/>
                    <a:pt x="11643" y="9847"/>
                  </a:cubicBezTo>
                  <a:cubicBezTo>
                    <a:pt x="13057" y="8679"/>
                    <a:pt x="14892" y="7663"/>
                    <a:pt x="15929" y="6311"/>
                  </a:cubicBezTo>
                  <a:close/>
                  <a:moveTo>
                    <a:pt x="15597" y="7146"/>
                  </a:moveTo>
                  <a:cubicBezTo>
                    <a:pt x="15255" y="7460"/>
                    <a:pt x="14935" y="7788"/>
                    <a:pt x="14562" y="8087"/>
                  </a:cubicBezTo>
                  <a:cubicBezTo>
                    <a:pt x="13486" y="8952"/>
                    <a:pt x="12405" y="9814"/>
                    <a:pt x="11303" y="10665"/>
                  </a:cubicBezTo>
                  <a:cubicBezTo>
                    <a:pt x="11208" y="10739"/>
                    <a:pt x="11167" y="10770"/>
                    <a:pt x="11166" y="10770"/>
                  </a:cubicBezTo>
                  <a:cubicBezTo>
                    <a:pt x="11157" y="10770"/>
                    <a:pt x="12160" y="9975"/>
                    <a:pt x="12233" y="9916"/>
                  </a:cubicBezTo>
                  <a:cubicBezTo>
                    <a:pt x="12472" y="9720"/>
                    <a:pt x="12750" y="9446"/>
                    <a:pt x="12963" y="9244"/>
                  </a:cubicBezTo>
                  <a:cubicBezTo>
                    <a:pt x="13642" y="8604"/>
                    <a:pt x="14687" y="7943"/>
                    <a:pt x="15449" y="7261"/>
                  </a:cubicBezTo>
                  <a:cubicBezTo>
                    <a:pt x="15499" y="7224"/>
                    <a:pt x="15549" y="7184"/>
                    <a:pt x="15597" y="7146"/>
                  </a:cubicBezTo>
                  <a:close/>
                  <a:moveTo>
                    <a:pt x="19508" y="7471"/>
                  </a:moveTo>
                  <a:cubicBezTo>
                    <a:pt x="19666" y="7471"/>
                    <a:pt x="19825" y="7477"/>
                    <a:pt x="19983" y="7487"/>
                  </a:cubicBezTo>
                  <a:cubicBezTo>
                    <a:pt x="18264" y="8469"/>
                    <a:pt x="16731" y="9667"/>
                    <a:pt x="15234" y="10833"/>
                  </a:cubicBezTo>
                  <a:cubicBezTo>
                    <a:pt x="15920" y="10281"/>
                    <a:pt x="16615" y="9736"/>
                    <a:pt x="17339" y="9204"/>
                  </a:cubicBezTo>
                  <a:cubicBezTo>
                    <a:pt x="18064" y="8672"/>
                    <a:pt x="18960" y="8156"/>
                    <a:pt x="19445" y="7503"/>
                  </a:cubicBezTo>
                  <a:cubicBezTo>
                    <a:pt x="19453" y="7494"/>
                    <a:pt x="19454" y="7482"/>
                    <a:pt x="19448" y="7472"/>
                  </a:cubicBezTo>
                  <a:cubicBezTo>
                    <a:pt x="19468" y="7471"/>
                    <a:pt x="19488" y="7471"/>
                    <a:pt x="19508" y="7471"/>
                  </a:cubicBezTo>
                  <a:close/>
                  <a:moveTo>
                    <a:pt x="13933" y="8915"/>
                  </a:moveTo>
                  <a:cubicBezTo>
                    <a:pt x="13848" y="8992"/>
                    <a:pt x="13764" y="9069"/>
                    <a:pt x="13679" y="9144"/>
                  </a:cubicBezTo>
                  <a:cubicBezTo>
                    <a:pt x="13283" y="9491"/>
                    <a:pt x="12917" y="9851"/>
                    <a:pt x="12557" y="10216"/>
                  </a:cubicBezTo>
                  <a:cubicBezTo>
                    <a:pt x="12412" y="10323"/>
                    <a:pt x="12266" y="10432"/>
                    <a:pt x="12120" y="10540"/>
                  </a:cubicBezTo>
                  <a:cubicBezTo>
                    <a:pt x="11840" y="10749"/>
                    <a:pt x="11417" y="11054"/>
                    <a:pt x="11198" y="11276"/>
                  </a:cubicBezTo>
                  <a:cubicBezTo>
                    <a:pt x="11672" y="10795"/>
                    <a:pt x="12215" y="10345"/>
                    <a:pt x="12750" y="9894"/>
                  </a:cubicBezTo>
                  <a:cubicBezTo>
                    <a:pt x="13141" y="9565"/>
                    <a:pt x="13538" y="9240"/>
                    <a:pt x="13933" y="8915"/>
                  </a:cubicBezTo>
                  <a:close/>
                  <a:moveTo>
                    <a:pt x="20509" y="8084"/>
                  </a:moveTo>
                  <a:cubicBezTo>
                    <a:pt x="20528" y="8084"/>
                    <a:pt x="20345" y="8245"/>
                    <a:pt x="19829" y="8672"/>
                  </a:cubicBezTo>
                  <a:cubicBezTo>
                    <a:pt x="18324" y="9916"/>
                    <a:pt x="16522" y="10980"/>
                    <a:pt x="14903" y="12156"/>
                  </a:cubicBezTo>
                  <a:cubicBezTo>
                    <a:pt x="15007" y="12069"/>
                    <a:pt x="15108" y="11981"/>
                    <a:pt x="15213" y="11897"/>
                  </a:cubicBezTo>
                  <a:cubicBezTo>
                    <a:pt x="15713" y="11494"/>
                    <a:pt x="16225" y="11107"/>
                    <a:pt x="16754" y="10730"/>
                  </a:cubicBezTo>
                  <a:cubicBezTo>
                    <a:pt x="17237" y="10407"/>
                    <a:pt x="17731" y="10079"/>
                    <a:pt x="18209" y="9741"/>
                  </a:cubicBezTo>
                  <a:cubicBezTo>
                    <a:pt x="18286" y="9692"/>
                    <a:pt x="18360" y="9641"/>
                    <a:pt x="18438" y="9591"/>
                  </a:cubicBezTo>
                  <a:cubicBezTo>
                    <a:pt x="18776" y="9374"/>
                    <a:pt x="20453" y="8084"/>
                    <a:pt x="20509" y="8084"/>
                  </a:cubicBezTo>
                  <a:close/>
                  <a:moveTo>
                    <a:pt x="20550" y="10688"/>
                  </a:moveTo>
                  <a:lnTo>
                    <a:pt x="20550" y="10689"/>
                  </a:lnTo>
                  <a:cubicBezTo>
                    <a:pt x="20481" y="10793"/>
                    <a:pt x="20390" y="10892"/>
                    <a:pt x="20289" y="10990"/>
                  </a:cubicBezTo>
                  <a:cubicBezTo>
                    <a:pt x="20068" y="11083"/>
                    <a:pt x="19884" y="11253"/>
                    <a:pt x="19731" y="11389"/>
                  </a:cubicBezTo>
                  <a:cubicBezTo>
                    <a:pt x="19680" y="11435"/>
                    <a:pt x="19628" y="11482"/>
                    <a:pt x="19575" y="11531"/>
                  </a:cubicBezTo>
                  <a:cubicBezTo>
                    <a:pt x="19216" y="11758"/>
                    <a:pt x="18825" y="11969"/>
                    <a:pt x="18476" y="12174"/>
                  </a:cubicBezTo>
                  <a:cubicBezTo>
                    <a:pt x="19022" y="11804"/>
                    <a:pt x="19537" y="11421"/>
                    <a:pt x="19968" y="11016"/>
                  </a:cubicBezTo>
                  <a:cubicBezTo>
                    <a:pt x="20244" y="10873"/>
                    <a:pt x="20524" y="10727"/>
                    <a:pt x="20550" y="10688"/>
                  </a:cubicBezTo>
                  <a:close/>
                  <a:moveTo>
                    <a:pt x="18218" y="7155"/>
                  </a:moveTo>
                  <a:cubicBezTo>
                    <a:pt x="18272" y="7155"/>
                    <a:pt x="18192" y="7259"/>
                    <a:pt x="17846" y="7558"/>
                  </a:cubicBezTo>
                  <a:cubicBezTo>
                    <a:pt x="17596" y="7774"/>
                    <a:pt x="17328" y="7980"/>
                    <a:pt x="17052" y="8182"/>
                  </a:cubicBezTo>
                  <a:cubicBezTo>
                    <a:pt x="17111" y="8148"/>
                    <a:pt x="17168" y="8112"/>
                    <a:pt x="17226" y="8077"/>
                  </a:cubicBezTo>
                  <a:cubicBezTo>
                    <a:pt x="16256" y="8817"/>
                    <a:pt x="15309" y="9572"/>
                    <a:pt x="14373" y="10333"/>
                  </a:cubicBezTo>
                  <a:cubicBezTo>
                    <a:pt x="13791" y="10808"/>
                    <a:pt x="13209" y="11282"/>
                    <a:pt x="12630" y="11759"/>
                  </a:cubicBezTo>
                  <a:cubicBezTo>
                    <a:pt x="12220" y="12084"/>
                    <a:pt x="11818" y="12411"/>
                    <a:pt x="11422" y="12740"/>
                  </a:cubicBezTo>
                  <a:lnTo>
                    <a:pt x="11421" y="12740"/>
                  </a:lnTo>
                  <a:cubicBezTo>
                    <a:pt x="12808" y="11544"/>
                    <a:pt x="14219" y="10355"/>
                    <a:pt x="15634" y="9173"/>
                  </a:cubicBezTo>
                  <a:cubicBezTo>
                    <a:pt x="15601" y="9195"/>
                    <a:pt x="15571" y="9217"/>
                    <a:pt x="15540" y="9238"/>
                  </a:cubicBezTo>
                  <a:cubicBezTo>
                    <a:pt x="15785" y="9028"/>
                    <a:pt x="16030" y="8816"/>
                    <a:pt x="16270" y="8603"/>
                  </a:cubicBezTo>
                  <a:cubicBezTo>
                    <a:pt x="16612" y="8293"/>
                    <a:pt x="16963" y="7987"/>
                    <a:pt x="17322" y="7686"/>
                  </a:cubicBezTo>
                  <a:cubicBezTo>
                    <a:pt x="17434" y="7593"/>
                    <a:pt x="18108" y="7155"/>
                    <a:pt x="18218" y="7155"/>
                  </a:cubicBezTo>
                  <a:close/>
                  <a:moveTo>
                    <a:pt x="16217" y="8453"/>
                  </a:moveTo>
                  <a:cubicBezTo>
                    <a:pt x="15669" y="8937"/>
                    <a:pt x="15146" y="9433"/>
                    <a:pt x="14589" y="9894"/>
                  </a:cubicBezTo>
                  <a:cubicBezTo>
                    <a:pt x="13314" y="10953"/>
                    <a:pt x="11750" y="11890"/>
                    <a:pt x="10554" y="12982"/>
                  </a:cubicBezTo>
                  <a:lnTo>
                    <a:pt x="10553" y="12982"/>
                  </a:lnTo>
                  <a:cubicBezTo>
                    <a:pt x="11862" y="11787"/>
                    <a:pt x="13428" y="10545"/>
                    <a:pt x="14899" y="9379"/>
                  </a:cubicBezTo>
                  <a:cubicBezTo>
                    <a:pt x="15307" y="9057"/>
                    <a:pt x="15768" y="8758"/>
                    <a:pt x="16217" y="8453"/>
                  </a:cubicBezTo>
                  <a:close/>
                  <a:moveTo>
                    <a:pt x="15815" y="9898"/>
                  </a:moveTo>
                  <a:cubicBezTo>
                    <a:pt x="15456" y="10238"/>
                    <a:pt x="15101" y="10577"/>
                    <a:pt x="14739" y="10900"/>
                  </a:cubicBezTo>
                  <a:cubicBezTo>
                    <a:pt x="14701" y="10930"/>
                    <a:pt x="14662" y="10961"/>
                    <a:pt x="14623" y="10991"/>
                  </a:cubicBezTo>
                  <a:cubicBezTo>
                    <a:pt x="14281" y="11267"/>
                    <a:pt x="13942" y="11542"/>
                    <a:pt x="13604" y="11818"/>
                  </a:cubicBezTo>
                  <a:cubicBezTo>
                    <a:pt x="12969" y="12287"/>
                    <a:pt x="12301" y="12734"/>
                    <a:pt x="11664" y="13202"/>
                  </a:cubicBezTo>
                  <a:cubicBezTo>
                    <a:pt x="11758" y="13124"/>
                    <a:pt x="11853" y="13047"/>
                    <a:pt x="11947" y="12970"/>
                  </a:cubicBezTo>
                  <a:cubicBezTo>
                    <a:pt x="13215" y="11931"/>
                    <a:pt x="14478" y="10893"/>
                    <a:pt x="15815" y="9898"/>
                  </a:cubicBezTo>
                  <a:close/>
                  <a:moveTo>
                    <a:pt x="19081" y="11127"/>
                  </a:moveTo>
                  <a:cubicBezTo>
                    <a:pt x="18831" y="11330"/>
                    <a:pt x="18584" y="11536"/>
                    <a:pt x="18320" y="11725"/>
                  </a:cubicBezTo>
                  <a:cubicBezTo>
                    <a:pt x="17445" y="12353"/>
                    <a:pt x="16540" y="12943"/>
                    <a:pt x="15674" y="13567"/>
                  </a:cubicBezTo>
                  <a:cubicBezTo>
                    <a:pt x="16591" y="12860"/>
                    <a:pt x="17559" y="12185"/>
                    <a:pt x="18518" y="11505"/>
                  </a:cubicBezTo>
                  <a:cubicBezTo>
                    <a:pt x="18696" y="11378"/>
                    <a:pt x="18887" y="11253"/>
                    <a:pt x="19081" y="11127"/>
                  </a:cubicBezTo>
                  <a:close/>
                  <a:moveTo>
                    <a:pt x="20350" y="7742"/>
                  </a:moveTo>
                  <a:cubicBezTo>
                    <a:pt x="20400" y="7742"/>
                    <a:pt x="20258" y="7893"/>
                    <a:pt x="19688" y="8342"/>
                  </a:cubicBezTo>
                  <a:cubicBezTo>
                    <a:pt x="19276" y="8667"/>
                    <a:pt x="18836" y="8978"/>
                    <a:pt x="18413" y="9297"/>
                  </a:cubicBezTo>
                  <a:cubicBezTo>
                    <a:pt x="17344" y="10102"/>
                    <a:pt x="16260" y="10896"/>
                    <a:pt x="15174" y="11689"/>
                  </a:cubicBezTo>
                  <a:cubicBezTo>
                    <a:pt x="14315" y="12317"/>
                    <a:pt x="13437" y="12938"/>
                    <a:pt x="12652" y="13610"/>
                  </a:cubicBezTo>
                  <a:cubicBezTo>
                    <a:pt x="12977" y="13292"/>
                    <a:pt x="13295" y="12984"/>
                    <a:pt x="13619" y="12706"/>
                  </a:cubicBezTo>
                  <a:cubicBezTo>
                    <a:pt x="15541" y="11052"/>
                    <a:pt x="17855" y="9669"/>
                    <a:pt x="19844" y="8064"/>
                  </a:cubicBezTo>
                  <a:lnTo>
                    <a:pt x="19844" y="8063"/>
                  </a:lnTo>
                  <a:cubicBezTo>
                    <a:pt x="20045" y="7901"/>
                    <a:pt x="20298" y="7742"/>
                    <a:pt x="20350" y="7742"/>
                  </a:cubicBezTo>
                  <a:close/>
                  <a:moveTo>
                    <a:pt x="20792" y="9727"/>
                  </a:moveTo>
                  <a:cubicBezTo>
                    <a:pt x="20560" y="10067"/>
                    <a:pt x="19802" y="10483"/>
                    <a:pt x="19410" y="10752"/>
                  </a:cubicBezTo>
                  <a:cubicBezTo>
                    <a:pt x="17957" y="11747"/>
                    <a:pt x="16543" y="12763"/>
                    <a:pt x="15190" y="13820"/>
                  </a:cubicBezTo>
                  <a:cubicBezTo>
                    <a:pt x="16117" y="13069"/>
                    <a:pt x="17052" y="12324"/>
                    <a:pt x="18013" y="11588"/>
                  </a:cubicBezTo>
                  <a:cubicBezTo>
                    <a:pt x="18440" y="11261"/>
                    <a:pt x="18824" y="10906"/>
                    <a:pt x="19226" y="10564"/>
                  </a:cubicBezTo>
                  <a:cubicBezTo>
                    <a:pt x="19386" y="10458"/>
                    <a:pt x="19549" y="10349"/>
                    <a:pt x="19713" y="10238"/>
                  </a:cubicBezTo>
                  <a:cubicBezTo>
                    <a:pt x="20129" y="10026"/>
                    <a:pt x="20791" y="9728"/>
                    <a:pt x="20792" y="9727"/>
                  </a:cubicBezTo>
                  <a:close/>
                  <a:moveTo>
                    <a:pt x="15412" y="10083"/>
                  </a:moveTo>
                  <a:cubicBezTo>
                    <a:pt x="13605" y="11449"/>
                    <a:pt x="11922" y="12894"/>
                    <a:pt x="10157" y="14288"/>
                  </a:cubicBezTo>
                  <a:cubicBezTo>
                    <a:pt x="10155" y="14288"/>
                    <a:pt x="10153" y="14288"/>
                    <a:pt x="10152" y="14288"/>
                  </a:cubicBezTo>
                  <a:cubicBezTo>
                    <a:pt x="10115" y="14288"/>
                    <a:pt x="10128" y="14253"/>
                    <a:pt x="10212" y="14166"/>
                  </a:cubicBezTo>
                  <a:cubicBezTo>
                    <a:pt x="10826" y="13540"/>
                    <a:pt x="11518" y="12950"/>
                    <a:pt x="12216" y="12368"/>
                  </a:cubicBezTo>
                  <a:cubicBezTo>
                    <a:pt x="13173" y="11567"/>
                    <a:pt x="14301" y="10830"/>
                    <a:pt x="15412" y="10083"/>
                  </a:cubicBezTo>
                  <a:close/>
                  <a:moveTo>
                    <a:pt x="18307" y="10359"/>
                  </a:moveTo>
                  <a:cubicBezTo>
                    <a:pt x="17411" y="11076"/>
                    <a:pt x="16540" y="11812"/>
                    <a:pt x="15622" y="12494"/>
                  </a:cubicBezTo>
                  <a:lnTo>
                    <a:pt x="15621" y="12494"/>
                  </a:lnTo>
                  <a:cubicBezTo>
                    <a:pt x="14610" y="13245"/>
                    <a:pt x="13603" y="14000"/>
                    <a:pt x="12591" y="14751"/>
                  </a:cubicBezTo>
                  <a:cubicBezTo>
                    <a:pt x="13499" y="14013"/>
                    <a:pt x="14401" y="13273"/>
                    <a:pt x="15345" y="12551"/>
                  </a:cubicBezTo>
                  <a:cubicBezTo>
                    <a:pt x="16316" y="11811"/>
                    <a:pt x="17321" y="11091"/>
                    <a:pt x="18307" y="10359"/>
                  </a:cubicBezTo>
                  <a:close/>
                  <a:moveTo>
                    <a:pt x="14588" y="12265"/>
                  </a:moveTo>
                  <a:cubicBezTo>
                    <a:pt x="13562" y="13095"/>
                    <a:pt x="12632" y="13983"/>
                    <a:pt x="11585" y="14800"/>
                  </a:cubicBezTo>
                  <a:lnTo>
                    <a:pt x="11586" y="14800"/>
                  </a:lnTo>
                  <a:cubicBezTo>
                    <a:pt x="11386" y="14956"/>
                    <a:pt x="11157" y="15101"/>
                    <a:pt x="10920" y="15242"/>
                  </a:cubicBezTo>
                  <a:cubicBezTo>
                    <a:pt x="12149" y="14254"/>
                    <a:pt x="13322" y="13237"/>
                    <a:pt x="14588" y="12265"/>
                  </a:cubicBezTo>
                  <a:close/>
                  <a:moveTo>
                    <a:pt x="14388" y="11933"/>
                  </a:moveTo>
                  <a:cubicBezTo>
                    <a:pt x="12862" y="13236"/>
                    <a:pt x="11512" y="14873"/>
                    <a:pt x="9600" y="15855"/>
                  </a:cubicBezTo>
                  <a:cubicBezTo>
                    <a:pt x="10454" y="15416"/>
                    <a:pt x="11194" y="14471"/>
                    <a:pt x="11874" y="13895"/>
                  </a:cubicBezTo>
                  <a:cubicBezTo>
                    <a:pt x="12674" y="13218"/>
                    <a:pt x="13527" y="12574"/>
                    <a:pt x="14388" y="11933"/>
                  </a:cubicBezTo>
                  <a:close/>
                  <a:moveTo>
                    <a:pt x="20415" y="10437"/>
                  </a:moveTo>
                  <a:lnTo>
                    <a:pt x="20415" y="10438"/>
                  </a:lnTo>
                  <a:cubicBezTo>
                    <a:pt x="20349" y="10533"/>
                    <a:pt x="20275" y="10625"/>
                    <a:pt x="20190" y="10714"/>
                  </a:cubicBezTo>
                  <a:cubicBezTo>
                    <a:pt x="19031" y="11369"/>
                    <a:pt x="17970" y="12153"/>
                    <a:pt x="16971" y="12956"/>
                  </a:cubicBezTo>
                  <a:cubicBezTo>
                    <a:pt x="16132" y="13548"/>
                    <a:pt x="15292" y="14140"/>
                    <a:pt x="14469" y="14745"/>
                  </a:cubicBezTo>
                  <a:cubicBezTo>
                    <a:pt x="13922" y="15148"/>
                    <a:pt x="13398" y="15565"/>
                    <a:pt x="12887" y="15989"/>
                  </a:cubicBezTo>
                  <a:cubicBezTo>
                    <a:pt x="13351" y="15580"/>
                    <a:pt x="13806" y="15174"/>
                    <a:pt x="14263" y="14799"/>
                  </a:cubicBezTo>
                  <a:cubicBezTo>
                    <a:pt x="15277" y="13972"/>
                    <a:pt x="16304" y="13185"/>
                    <a:pt x="17443" y="12435"/>
                  </a:cubicBezTo>
                  <a:cubicBezTo>
                    <a:pt x="17928" y="12115"/>
                    <a:pt x="18395" y="11783"/>
                    <a:pt x="18860" y="11449"/>
                  </a:cubicBezTo>
                  <a:cubicBezTo>
                    <a:pt x="19128" y="11259"/>
                    <a:pt x="19381" y="11058"/>
                    <a:pt x="19616" y="10848"/>
                  </a:cubicBezTo>
                  <a:cubicBezTo>
                    <a:pt x="19793" y="10633"/>
                    <a:pt x="20060" y="10496"/>
                    <a:pt x="20415" y="10437"/>
                  </a:cubicBezTo>
                  <a:close/>
                  <a:moveTo>
                    <a:pt x="21043" y="7745"/>
                  </a:moveTo>
                  <a:cubicBezTo>
                    <a:pt x="21114" y="7786"/>
                    <a:pt x="21179" y="7832"/>
                    <a:pt x="21235" y="7882"/>
                  </a:cubicBezTo>
                  <a:cubicBezTo>
                    <a:pt x="21224" y="7883"/>
                    <a:pt x="21214" y="7886"/>
                    <a:pt x="21206" y="7891"/>
                  </a:cubicBezTo>
                  <a:cubicBezTo>
                    <a:pt x="19154" y="9494"/>
                    <a:pt x="16786" y="10889"/>
                    <a:pt x="14790" y="12525"/>
                  </a:cubicBezTo>
                  <a:lnTo>
                    <a:pt x="14790" y="12525"/>
                  </a:lnTo>
                  <a:cubicBezTo>
                    <a:pt x="13865" y="13283"/>
                    <a:pt x="12908" y="14023"/>
                    <a:pt x="12001" y="14791"/>
                  </a:cubicBezTo>
                  <a:cubicBezTo>
                    <a:pt x="11622" y="15111"/>
                    <a:pt x="11239" y="15426"/>
                    <a:pt x="10844" y="15736"/>
                  </a:cubicBezTo>
                  <a:cubicBezTo>
                    <a:pt x="10711" y="15841"/>
                    <a:pt x="9605" y="16569"/>
                    <a:pt x="9600" y="16569"/>
                  </a:cubicBezTo>
                  <a:cubicBezTo>
                    <a:pt x="9599" y="16569"/>
                    <a:pt x="9693" y="16505"/>
                    <a:pt x="9937" y="16343"/>
                  </a:cubicBezTo>
                  <a:cubicBezTo>
                    <a:pt x="11943" y="15012"/>
                    <a:pt x="13355" y="13417"/>
                    <a:pt x="15251" y="12021"/>
                  </a:cubicBezTo>
                  <a:cubicBezTo>
                    <a:pt x="17193" y="10592"/>
                    <a:pt x="19362" y="9332"/>
                    <a:pt x="21043" y="7745"/>
                  </a:cubicBezTo>
                  <a:close/>
                  <a:moveTo>
                    <a:pt x="14484" y="15284"/>
                  </a:moveTo>
                  <a:cubicBezTo>
                    <a:pt x="14239" y="15496"/>
                    <a:pt x="13995" y="15708"/>
                    <a:pt x="13756" y="15924"/>
                  </a:cubicBezTo>
                  <a:cubicBezTo>
                    <a:pt x="13018" y="16597"/>
                    <a:pt x="12175" y="17185"/>
                    <a:pt x="11334" y="17774"/>
                  </a:cubicBezTo>
                  <a:cubicBezTo>
                    <a:pt x="11434" y="17681"/>
                    <a:pt x="11535" y="17588"/>
                    <a:pt x="11635" y="17493"/>
                  </a:cubicBezTo>
                  <a:cubicBezTo>
                    <a:pt x="12639" y="16799"/>
                    <a:pt x="13573" y="16048"/>
                    <a:pt x="14484" y="15284"/>
                  </a:cubicBezTo>
                  <a:close/>
                  <a:moveTo>
                    <a:pt x="18149" y="11320"/>
                  </a:moveTo>
                  <a:cubicBezTo>
                    <a:pt x="17245" y="12061"/>
                    <a:pt x="16289" y="12774"/>
                    <a:pt x="15361" y="13502"/>
                  </a:cubicBezTo>
                  <a:cubicBezTo>
                    <a:pt x="14521" y="14162"/>
                    <a:pt x="13766" y="14893"/>
                    <a:pt x="12940" y="15573"/>
                  </a:cubicBezTo>
                  <a:cubicBezTo>
                    <a:pt x="12317" y="16033"/>
                    <a:pt x="11677" y="16479"/>
                    <a:pt x="11013" y="16914"/>
                  </a:cubicBezTo>
                  <a:cubicBezTo>
                    <a:pt x="10931" y="16965"/>
                    <a:pt x="10850" y="17018"/>
                    <a:pt x="10771" y="17071"/>
                  </a:cubicBezTo>
                  <a:cubicBezTo>
                    <a:pt x="10438" y="17287"/>
                    <a:pt x="10102" y="17502"/>
                    <a:pt x="9757" y="17717"/>
                  </a:cubicBezTo>
                  <a:cubicBezTo>
                    <a:pt x="9465" y="17900"/>
                    <a:pt x="9345" y="17971"/>
                    <a:pt x="9339" y="17971"/>
                  </a:cubicBezTo>
                  <a:cubicBezTo>
                    <a:pt x="9317" y="17971"/>
                    <a:pt x="10673" y="17094"/>
                    <a:pt x="10860" y="16954"/>
                  </a:cubicBezTo>
                  <a:cubicBezTo>
                    <a:pt x="11821" y="16235"/>
                    <a:pt x="12758" y="15502"/>
                    <a:pt x="13670" y="14754"/>
                  </a:cubicBezTo>
                  <a:cubicBezTo>
                    <a:pt x="15116" y="13565"/>
                    <a:pt x="16609" y="12445"/>
                    <a:pt x="18149" y="11320"/>
                  </a:cubicBezTo>
                  <a:close/>
                  <a:moveTo>
                    <a:pt x="14080" y="14803"/>
                  </a:moveTo>
                  <a:cubicBezTo>
                    <a:pt x="13208" y="15510"/>
                    <a:pt x="12335" y="16214"/>
                    <a:pt x="11494" y="16940"/>
                  </a:cubicBezTo>
                  <a:cubicBezTo>
                    <a:pt x="11025" y="17345"/>
                    <a:pt x="10510" y="17723"/>
                    <a:pt x="9953" y="18071"/>
                  </a:cubicBezTo>
                  <a:cubicBezTo>
                    <a:pt x="9745" y="18201"/>
                    <a:pt x="9638" y="18252"/>
                    <a:pt x="9597" y="18252"/>
                  </a:cubicBezTo>
                  <a:cubicBezTo>
                    <a:pt x="9465" y="18252"/>
                    <a:pt x="10004" y="17740"/>
                    <a:pt x="10108" y="17661"/>
                  </a:cubicBezTo>
                  <a:cubicBezTo>
                    <a:pt x="10101" y="17666"/>
                    <a:pt x="10098" y="17674"/>
                    <a:pt x="10098" y="17681"/>
                  </a:cubicBezTo>
                  <a:cubicBezTo>
                    <a:pt x="10048" y="17752"/>
                    <a:pt x="10012" y="17827"/>
                    <a:pt x="9990" y="17905"/>
                  </a:cubicBezTo>
                  <a:cubicBezTo>
                    <a:pt x="9982" y="17939"/>
                    <a:pt x="10023" y="17960"/>
                    <a:pt x="10061" y="17960"/>
                  </a:cubicBezTo>
                  <a:cubicBezTo>
                    <a:pt x="10086" y="17960"/>
                    <a:pt x="10109" y="17951"/>
                    <a:pt x="10115" y="17929"/>
                  </a:cubicBezTo>
                  <a:cubicBezTo>
                    <a:pt x="10240" y="17438"/>
                    <a:pt x="11106" y="17009"/>
                    <a:pt x="11613" y="16678"/>
                  </a:cubicBezTo>
                  <a:cubicBezTo>
                    <a:pt x="12191" y="16299"/>
                    <a:pt x="12690" y="15875"/>
                    <a:pt x="13197" y="15454"/>
                  </a:cubicBezTo>
                  <a:cubicBezTo>
                    <a:pt x="13494" y="15240"/>
                    <a:pt x="13788" y="15023"/>
                    <a:pt x="14080" y="14803"/>
                  </a:cubicBezTo>
                  <a:close/>
                  <a:moveTo>
                    <a:pt x="15877" y="13854"/>
                  </a:moveTo>
                  <a:lnTo>
                    <a:pt x="15343" y="14301"/>
                  </a:lnTo>
                  <a:cubicBezTo>
                    <a:pt x="15258" y="14371"/>
                    <a:pt x="15176" y="14443"/>
                    <a:pt x="15092" y="14515"/>
                  </a:cubicBezTo>
                  <a:cubicBezTo>
                    <a:pt x="14034" y="15312"/>
                    <a:pt x="13016" y="16135"/>
                    <a:pt x="12051" y="16952"/>
                  </a:cubicBezTo>
                  <a:cubicBezTo>
                    <a:pt x="11947" y="17040"/>
                    <a:pt x="11850" y="17130"/>
                    <a:pt x="11750" y="17220"/>
                  </a:cubicBezTo>
                  <a:cubicBezTo>
                    <a:pt x="11029" y="17684"/>
                    <a:pt x="10259" y="18105"/>
                    <a:pt x="9607" y="18559"/>
                  </a:cubicBezTo>
                  <a:cubicBezTo>
                    <a:pt x="11642" y="17143"/>
                    <a:pt x="13450" y="15604"/>
                    <a:pt x="15447" y="14154"/>
                  </a:cubicBezTo>
                  <a:cubicBezTo>
                    <a:pt x="15585" y="14054"/>
                    <a:pt x="15730" y="13954"/>
                    <a:pt x="15877" y="13854"/>
                  </a:cubicBezTo>
                  <a:close/>
                  <a:moveTo>
                    <a:pt x="17017" y="13421"/>
                  </a:moveTo>
                  <a:lnTo>
                    <a:pt x="17017" y="13422"/>
                  </a:lnTo>
                  <a:lnTo>
                    <a:pt x="17092" y="13603"/>
                  </a:lnTo>
                  <a:cubicBezTo>
                    <a:pt x="16833" y="13890"/>
                    <a:pt x="16527" y="14155"/>
                    <a:pt x="16180" y="14396"/>
                  </a:cubicBezTo>
                  <a:cubicBezTo>
                    <a:pt x="15848" y="14645"/>
                    <a:pt x="15483" y="14876"/>
                    <a:pt x="15139" y="15117"/>
                  </a:cubicBezTo>
                  <a:cubicBezTo>
                    <a:pt x="14241" y="15746"/>
                    <a:pt x="13497" y="16500"/>
                    <a:pt x="12689" y="17183"/>
                  </a:cubicBezTo>
                  <a:cubicBezTo>
                    <a:pt x="12236" y="17566"/>
                    <a:pt x="11767" y="17945"/>
                    <a:pt x="11291" y="18319"/>
                  </a:cubicBezTo>
                  <a:cubicBezTo>
                    <a:pt x="10901" y="18532"/>
                    <a:pt x="10486" y="18725"/>
                    <a:pt x="10088" y="18931"/>
                  </a:cubicBezTo>
                  <a:cubicBezTo>
                    <a:pt x="9917" y="19020"/>
                    <a:pt x="9729" y="19118"/>
                    <a:pt x="9567" y="19230"/>
                  </a:cubicBezTo>
                  <a:cubicBezTo>
                    <a:pt x="9923" y="18975"/>
                    <a:pt x="10261" y="18715"/>
                    <a:pt x="10581" y="18445"/>
                  </a:cubicBezTo>
                  <a:cubicBezTo>
                    <a:pt x="10976" y="18195"/>
                    <a:pt x="11407" y="17929"/>
                    <a:pt x="11726" y="17721"/>
                  </a:cubicBezTo>
                  <a:cubicBezTo>
                    <a:pt x="13706" y="16439"/>
                    <a:pt x="15145" y="14784"/>
                    <a:pt x="17017" y="13421"/>
                  </a:cubicBezTo>
                  <a:close/>
                  <a:moveTo>
                    <a:pt x="7408" y="0"/>
                  </a:moveTo>
                  <a:cubicBezTo>
                    <a:pt x="7393" y="0"/>
                    <a:pt x="7379" y="4"/>
                    <a:pt x="7368" y="13"/>
                  </a:cubicBezTo>
                  <a:cubicBezTo>
                    <a:pt x="7181" y="169"/>
                    <a:pt x="7188" y="259"/>
                    <a:pt x="7238" y="456"/>
                  </a:cubicBezTo>
                  <a:cubicBezTo>
                    <a:pt x="7262" y="554"/>
                    <a:pt x="7375" y="713"/>
                    <a:pt x="7431" y="801"/>
                  </a:cubicBezTo>
                  <a:cubicBezTo>
                    <a:pt x="7292" y="835"/>
                    <a:pt x="7171" y="853"/>
                    <a:pt x="7066" y="853"/>
                  </a:cubicBezTo>
                  <a:cubicBezTo>
                    <a:pt x="6859" y="853"/>
                    <a:pt x="6719" y="785"/>
                    <a:pt x="6646" y="652"/>
                  </a:cubicBezTo>
                  <a:cubicBezTo>
                    <a:pt x="6599" y="584"/>
                    <a:pt x="6554" y="516"/>
                    <a:pt x="6510" y="448"/>
                  </a:cubicBezTo>
                  <a:cubicBezTo>
                    <a:pt x="6367" y="230"/>
                    <a:pt x="6117" y="64"/>
                    <a:pt x="5840" y="64"/>
                  </a:cubicBezTo>
                  <a:cubicBezTo>
                    <a:pt x="5699" y="64"/>
                    <a:pt x="5551" y="107"/>
                    <a:pt x="5406" y="207"/>
                  </a:cubicBezTo>
                  <a:cubicBezTo>
                    <a:pt x="5169" y="373"/>
                    <a:pt x="4953" y="427"/>
                    <a:pt x="4713" y="427"/>
                  </a:cubicBezTo>
                  <a:cubicBezTo>
                    <a:pt x="4526" y="427"/>
                    <a:pt x="4325" y="394"/>
                    <a:pt x="4089" y="355"/>
                  </a:cubicBezTo>
                  <a:cubicBezTo>
                    <a:pt x="4079" y="354"/>
                    <a:pt x="4067" y="353"/>
                    <a:pt x="4055" y="353"/>
                  </a:cubicBezTo>
                  <a:cubicBezTo>
                    <a:pt x="3912" y="353"/>
                    <a:pt x="3679" y="470"/>
                    <a:pt x="3584" y="506"/>
                  </a:cubicBezTo>
                  <a:cubicBezTo>
                    <a:pt x="2974" y="738"/>
                    <a:pt x="2136" y="1157"/>
                    <a:pt x="1941" y="1640"/>
                  </a:cubicBezTo>
                  <a:cubicBezTo>
                    <a:pt x="1923" y="1687"/>
                    <a:pt x="1910" y="1735"/>
                    <a:pt x="1903" y="1783"/>
                  </a:cubicBezTo>
                  <a:cubicBezTo>
                    <a:pt x="1685" y="1927"/>
                    <a:pt x="755" y="2485"/>
                    <a:pt x="705" y="2485"/>
                  </a:cubicBezTo>
                  <a:cubicBezTo>
                    <a:pt x="688" y="2485"/>
                    <a:pt x="764" y="2427"/>
                    <a:pt x="986" y="2277"/>
                  </a:cubicBezTo>
                  <a:cubicBezTo>
                    <a:pt x="1484" y="1940"/>
                    <a:pt x="1849" y="1667"/>
                    <a:pt x="2150" y="1232"/>
                  </a:cubicBezTo>
                  <a:cubicBezTo>
                    <a:pt x="2171" y="1202"/>
                    <a:pt x="2135" y="1169"/>
                    <a:pt x="2095" y="1169"/>
                  </a:cubicBezTo>
                  <a:cubicBezTo>
                    <a:pt x="2081" y="1169"/>
                    <a:pt x="2066" y="1172"/>
                    <a:pt x="2054" y="1182"/>
                  </a:cubicBezTo>
                  <a:cubicBezTo>
                    <a:pt x="1709" y="1437"/>
                    <a:pt x="1198" y="1984"/>
                    <a:pt x="754" y="2330"/>
                  </a:cubicBezTo>
                  <a:cubicBezTo>
                    <a:pt x="1127" y="2104"/>
                    <a:pt x="1501" y="1857"/>
                    <a:pt x="1723" y="1625"/>
                  </a:cubicBezTo>
                  <a:cubicBezTo>
                    <a:pt x="1289" y="2110"/>
                    <a:pt x="461" y="2462"/>
                    <a:pt x="9" y="2948"/>
                  </a:cubicBezTo>
                  <a:cubicBezTo>
                    <a:pt x="-18" y="2978"/>
                    <a:pt x="22" y="3012"/>
                    <a:pt x="66" y="3012"/>
                  </a:cubicBezTo>
                  <a:cubicBezTo>
                    <a:pt x="76" y="3012"/>
                    <a:pt x="86" y="3011"/>
                    <a:pt x="96" y="3006"/>
                  </a:cubicBezTo>
                  <a:cubicBezTo>
                    <a:pt x="581" y="2816"/>
                    <a:pt x="917" y="2611"/>
                    <a:pt x="1310" y="2332"/>
                  </a:cubicBezTo>
                  <a:cubicBezTo>
                    <a:pt x="1553" y="2159"/>
                    <a:pt x="1654" y="2090"/>
                    <a:pt x="1659" y="2090"/>
                  </a:cubicBezTo>
                  <a:cubicBezTo>
                    <a:pt x="1680" y="2090"/>
                    <a:pt x="406" y="3030"/>
                    <a:pt x="235" y="3143"/>
                  </a:cubicBezTo>
                  <a:cubicBezTo>
                    <a:pt x="187" y="3175"/>
                    <a:pt x="231" y="3216"/>
                    <a:pt x="283" y="3216"/>
                  </a:cubicBezTo>
                  <a:cubicBezTo>
                    <a:pt x="297" y="3216"/>
                    <a:pt x="313" y="3213"/>
                    <a:pt x="327" y="3205"/>
                  </a:cubicBezTo>
                  <a:cubicBezTo>
                    <a:pt x="761" y="2974"/>
                    <a:pt x="1186" y="2736"/>
                    <a:pt x="1610" y="2497"/>
                  </a:cubicBezTo>
                  <a:cubicBezTo>
                    <a:pt x="1194" y="2733"/>
                    <a:pt x="832" y="3136"/>
                    <a:pt x="527" y="3445"/>
                  </a:cubicBezTo>
                  <a:cubicBezTo>
                    <a:pt x="497" y="3477"/>
                    <a:pt x="542" y="3512"/>
                    <a:pt x="587" y="3512"/>
                  </a:cubicBezTo>
                  <a:cubicBezTo>
                    <a:pt x="602" y="3512"/>
                    <a:pt x="618" y="3508"/>
                    <a:pt x="630" y="3499"/>
                  </a:cubicBezTo>
                  <a:cubicBezTo>
                    <a:pt x="929" y="3269"/>
                    <a:pt x="1753" y="2709"/>
                    <a:pt x="1875" y="2709"/>
                  </a:cubicBezTo>
                  <a:cubicBezTo>
                    <a:pt x="1944" y="2709"/>
                    <a:pt x="1789" y="2888"/>
                    <a:pt x="1186" y="3407"/>
                  </a:cubicBezTo>
                  <a:cubicBezTo>
                    <a:pt x="1146" y="3441"/>
                    <a:pt x="1183" y="3482"/>
                    <a:pt x="1233" y="3482"/>
                  </a:cubicBezTo>
                  <a:cubicBezTo>
                    <a:pt x="1248" y="3482"/>
                    <a:pt x="1264" y="3478"/>
                    <a:pt x="1279" y="3469"/>
                  </a:cubicBezTo>
                  <a:cubicBezTo>
                    <a:pt x="1648" y="3256"/>
                    <a:pt x="1979" y="3031"/>
                    <a:pt x="2313" y="2793"/>
                  </a:cubicBezTo>
                  <a:cubicBezTo>
                    <a:pt x="1997" y="3019"/>
                    <a:pt x="1759" y="3357"/>
                    <a:pt x="1522" y="3621"/>
                  </a:cubicBezTo>
                  <a:cubicBezTo>
                    <a:pt x="1493" y="3654"/>
                    <a:pt x="1535" y="3687"/>
                    <a:pt x="1581" y="3687"/>
                  </a:cubicBezTo>
                  <a:cubicBezTo>
                    <a:pt x="1596" y="3687"/>
                    <a:pt x="1611" y="3683"/>
                    <a:pt x="1624" y="3675"/>
                  </a:cubicBezTo>
                  <a:cubicBezTo>
                    <a:pt x="1997" y="3429"/>
                    <a:pt x="2350" y="3176"/>
                    <a:pt x="2698" y="2914"/>
                  </a:cubicBezTo>
                  <a:cubicBezTo>
                    <a:pt x="2421" y="3122"/>
                    <a:pt x="2211" y="3372"/>
                    <a:pt x="1997" y="3621"/>
                  </a:cubicBezTo>
                  <a:cubicBezTo>
                    <a:pt x="1969" y="3654"/>
                    <a:pt x="2010" y="3687"/>
                    <a:pt x="2056" y="3687"/>
                  </a:cubicBezTo>
                  <a:cubicBezTo>
                    <a:pt x="2071" y="3687"/>
                    <a:pt x="2087" y="3683"/>
                    <a:pt x="2100" y="3675"/>
                  </a:cubicBezTo>
                  <a:cubicBezTo>
                    <a:pt x="2697" y="3299"/>
                    <a:pt x="3214" y="2887"/>
                    <a:pt x="3752" y="2473"/>
                  </a:cubicBezTo>
                  <a:cubicBezTo>
                    <a:pt x="3756" y="2471"/>
                    <a:pt x="3758" y="2470"/>
                    <a:pt x="3758" y="2470"/>
                  </a:cubicBezTo>
                  <a:cubicBezTo>
                    <a:pt x="3769" y="2470"/>
                    <a:pt x="3446" y="2781"/>
                    <a:pt x="3194" y="3040"/>
                  </a:cubicBezTo>
                  <a:cubicBezTo>
                    <a:pt x="2957" y="3227"/>
                    <a:pt x="2728" y="3418"/>
                    <a:pt x="2515" y="3620"/>
                  </a:cubicBezTo>
                  <a:cubicBezTo>
                    <a:pt x="2482" y="3653"/>
                    <a:pt x="2529" y="3688"/>
                    <a:pt x="2576" y="3688"/>
                  </a:cubicBezTo>
                  <a:cubicBezTo>
                    <a:pt x="2591" y="3688"/>
                    <a:pt x="2607" y="3684"/>
                    <a:pt x="2619" y="3675"/>
                  </a:cubicBezTo>
                  <a:cubicBezTo>
                    <a:pt x="3004" y="3412"/>
                    <a:pt x="3348" y="3124"/>
                    <a:pt x="3648" y="2815"/>
                  </a:cubicBezTo>
                  <a:cubicBezTo>
                    <a:pt x="3956" y="2595"/>
                    <a:pt x="4291" y="2373"/>
                    <a:pt x="4489" y="2179"/>
                  </a:cubicBezTo>
                  <a:cubicBezTo>
                    <a:pt x="3940" y="2719"/>
                    <a:pt x="3292" y="3182"/>
                    <a:pt x="2778" y="3739"/>
                  </a:cubicBezTo>
                  <a:cubicBezTo>
                    <a:pt x="2749" y="3770"/>
                    <a:pt x="2792" y="3804"/>
                    <a:pt x="2836" y="3804"/>
                  </a:cubicBezTo>
                  <a:cubicBezTo>
                    <a:pt x="2850" y="3804"/>
                    <a:pt x="2865" y="3801"/>
                    <a:pt x="2877" y="3791"/>
                  </a:cubicBezTo>
                  <a:cubicBezTo>
                    <a:pt x="3489" y="3307"/>
                    <a:pt x="4057" y="2799"/>
                    <a:pt x="4684" y="2324"/>
                  </a:cubicBezTo>
                  <a:cubicBezTo>
                    <a:pt x="4275" y="2634"/>
                    <a:pt x="3734" y="3219"/>
                    <a:pt x="3297" y="3621"/>
                  </a:cubicBezTo>
                  <a:cubicBezTo>
                    <a:pt x="3263" y="3652"/>
                    <a:pt x="3309" y="3685"/>
                    <a:pt x="3355" y="3685"/>
                  </a:cubicBezTo>
                  <a:cubicBezTo>
                    <a:pt x="3369" y="3685"/>
                    <a:pt x="3384" y="3681"/>
                    <a:pt x="3397" y="3674"/>
                  </a:cubicBezTo>
                  <a:cubicBezTo>
                    <a:pt x="3916" y="3347"/>
                    <a:pt x="4348" y="2982"/>
                    <a:pt x="4801" y="2615"/>
                  </a:cubicBezTo>
                  <a:cubicBezTo>
                    <a:pt x="4377" y="2959"/>
                    <a:pt x="3984" y="3411"/>
                    <a:pt x="3597" y="3796"/>
                  </a:cubicBezTo>
                  <a:cubicBezTo>
                    <a:pt x="3564" y="3828"/>
                    <a:pt x="3612" y="3865"/>
                    <a:pt x="3658" y="3865"/>
                  </a:cubicBezTo>
                  <a:cubicBezTo>
                    <a:pt x="3673" y="3865"/>
                    <a:pt x="3689" y="3861"/>
                    <a:pt x="3701" y="3851"/>
                  </a:cubicBezTo>
                  <a:cubicBezTo>
                    <a:pt x="4073" y="3555"/>
                    <a:pt x="4448" y="3261"/>
                    <a:pt x="4827" y="2970"/>
                  </a:cubicBezTo>
                  <a:cubicBezTo>
                    <a:pt x="4654" y="3103"/>
                    <a:pt x="4195" y="3665"/>
                    <a:pt x="3941" y="3913"/>
                  </a:cubicBezTo>
                  <a:cubicBezTo>
                    <a:pt x="3908" y="3945"/>
                    <a:pt x="3955" y="3983"/>
                    <a:pt x="4004" y="3983"/>
                  </a:cubicBezTo>
                  <a:cubicBezTo>
                    <a:pt x="4020" y="3983"/>
                    <a:pt x="4036" y="3979"/>
                    <a:pt x="4049" y="3969"/>
                  </a:cubicBezTo>
                  <a:cubicBezTo>
                    <a:pt x="4367" y="3728"/>
                    <a:pt x="4626" y="3537"/>
                    <a:pt x="4685" y="3537"/>
                  </a:cubicBezTo>
                  <a:cubicBezTo>
                    <a:pt x="4732" y="3537"/>
                    <a:pt x="4652" y="3659"/>
                    <a:pt x="4373" y="3972"/>
                  </a:cubicBezTo>
                  <a:cubicBezTo>
                    <a:pt x="4343" y="4005"/>
                    <a:pt x="4389" y="4042"/>
                    <a:pt x="4436" y="4042"/>
                  </a:cubicBezTo>
                  <a:cubicBezTo>
                    <a:pt x="4451" y="4042"/>
                    <a:pt x="4467" y="4038"/>
                    <a:pt x="4481" y="4028"/>
                  </a:cubicBezTo>
                  <a:cubicBezTo>
                    <a:pt x="4840" y="3750"/>
                    <a:pt x="4988" y="3645"/>
                    <a:pt x="5013" y="3645"/>
                  </a:cubicBezTo>
                  <a:cubicBezTo>
                    <a:pt x="5053" y="3645"/>
                    <a:pt x="4769" y="3922"/>
                    <a:pt x="4545" y="4176"/>
                  </a:cubicBezTo>
                  <a:cubicBezTo>
                    <a:pt x="4515" y="4211"/>
                    <a:pt x="4560" y="4247"/>
                    <a:pt x="4608" y="4247"/>
                  </a:cubicBezTo>
                  <a:cubicBezTo>
                    <a:pt x="4624" y="4247"/>
                    <a:pt x="4640" y="4243"/>
                    <a:pt x="4654" y="4234"/>
                  </a:cubicBezTo>
                  <a:cubicBezTo>
                    <a:pt x="5124" y="3924"/>
                    <a:pt x="5336" y="3767"/>
                    <a:pt x="5355" y="3767"/>
                  </a:cubicBezTo>
                  <a:cubicBezTo>
                    <a:pt x="5377" y="3767"/>
                    <a:pt x="5164" y="3959"/>
                    <a:pt x="4804" y="4352"/>
                  </a:cubicBezTo>
                  <a:cubicBezTo>
                    <a:pt x="4772" y="4388"/>
                    <a:pt x="4818" y="4422"/>
                    <a:pt x="4867" y="4422"/>
                  </a:cubicBezTo>
                  <a:cubicBezTo>
                    <a:pt x="4884" y="4422"/>
                    <a:pt x="4900" y="4419"/>
                    <a:pt x="4915" y="4410"/>
                  </a:cubicBezTo>
                  <a:cubicBezTo>
                    <a:pt x="5402" y="4101"/>
                    <a:pt x="5621" y="3902"/>
                    <a:pt x="5633" y="3902"/>
                  </a:cubicBezTo>
                  <a:cubicBezTo>
                    <a:pt x="5644" y="3902"/>
                    <a:pt x="5482" y="4068"/>
                    <a:pt x="5193" y="4469"/>
                  </a:cubicBezTo>
                  <a:cubicBezTo>
                    <a:pt x="5168" y="4504"/>
                    <a:pt x="5210" y="4543"/>
                    <a:pt x="5257" y="4543"/>
                  </a:cubicBezTo>
                  <a:cubicBezTo>
                    <a:pt x="5273" y="4543"/>
                    <a:pt x="5290" y="4538"/>
                    <a:pt x="5304" y="4527"/>
                  </a:cubicBezTo>
                  <a:cubicBezTo>
                    <a:pt x="5770" y="4183"/>
                    <a:pt x="5979" y="4009"/>
                    <a:pt x="5997" y="4009"/>
                  </a:cubicBezTo>
                  <a:cubicBezTo>
                    <a:pt x="6016" y="4009"/>
                    <a:pt x="5806" y="4219"/>
                    <a:pt x="5451" y="4645"/>
                  </a:cubicBezTo>
                  <a:cubicBezTo>
                    <a:pt x="5425" y="4676"/>
                    <a:pt x="5465" y="4720"/>
                    <a:pt x="5513" y="4720"/>
                  </a:cubicBezTo>
                  <a:cubicBezTo>
                    <a:pt x="5525" y="4720"/>
                    <a:pt x="5538" y="4717"/>
                    <a:pt x="5550" y="4711"/>
                  </a:cubicBezTo>
                  <a:cubicBezTo>
                    <a:pt x="5733" y="4618"/>
                    <a:pt x="5909" y="4519"/>
                    <a:pt x="6077" y="4413"/>
                  </a:cubicBezTo>
                  <a:cubicBezTo>
                    <a:pt x="5922" y="4582"/>
                    <a:pt x="5785" y="4757"/>
                    <a:pt x="5668" y="4938"/>
                  </a:cubicBezTo>
                  <a:cubicBezTo>
                    <a:pt x="5644" y="4975"/>
                    <a:pt x="5682" y="5011"/>
                    <a:pt x="5730" y="5011"/>
                  </a:cubicBezTo>
                  <a:cubicBezTo>
                    <a:pt x="5746" y="5011"/>
                    <a:pt x="5764" y="5006"/>
                    <a:pt x="5780" y="4997"/>
                  </a:cubicBezTo>
                  <a:cubicBezTo>
                    <a:pt x="6070" y="4830"/>
                    <a:pt x="6259" y="4702"/>
                    <a:pt x="6368" y="4622"/>
                  </a:cubicBezTo>
                  <a:cubicBezTo>
                    <a:pt x="6271" y="4709"/>
                    <a:pt x="6121" y="4857"/>
                    <a:pt x="5926" y="5084"/>
                  </a:cubicBezTo>
                  <a:cubicBezTo>
                    <a:pt x="5896" y="5120"/>
                    <a:pt x="5943" y="5159"/>
                    <a:pt x="5993" y="5159"/>
                  </a:cubicBezTo>
                  <a:cubicBezTo>
                    <a:pt x="6009" y="5159"/>
                    <a:pt x="6027" y="5154"/>
                    <a:pt x="6041" y="5144"/>
                  </a:cubicBezTo>
                  <a:cubicBezTo>
                    <a:pt x="6369" y="4901"/>
                    <a:pt x="6637" y="4696"/>
                    <a:pt x="6699" y="4696"/>
                  </a:cubicBezTo>
                  <a:cubicBezTo>
                    <a:pt x="6747" y="4696"/>
                    <a:pt x="6671" y="4819"/>
                    <a:pt x="6402" y="5142"/>
                  </a:cubicBezTo>
                  <a:cubicBezTo>
                    <a:pt x="6371" y="5180"/>
                    <a:pt x="6417" y="5216"/>
                    <a:pt x="6467" y="5216"/>
                  </a:cubicBezTo>
                  <a:cubicBezTo>
                    <a:pt x="6484" y="5216"/>
                    <a:pt x="6502" y="5212"/>
                    <a:pt x="6517" y="5202"/>
                  </a:cubicBezTo>
                  <a:cubicBezTo>
                    <a:pt x="6920" y="4961"/>
                    <a:pt x="7079" y="4827"/>
                    <a:pt x="7082" y="4827"/>
                  </a:cubicBezTo>
                  <a:cubicBezTo>
                    <a:pt x="7085" y="4827"/>
                    <a:pt x="6908" y="4981"/>
                    <a:pt x="6662" y="5318"/>
                  </a:cubicBezTo>
                  <a:cubicBezTo>
                    <a:pt x="6636" y="5354"/>
                    <a:pt x="6681" y="5395"/>
                    <a:pt x="6730" y="5395"/>
                  </a:cubicBezTo>
                  <a:cubicBezTo>
                    <a:pt x="6746" y="5395"/>
                    <a:pt x="6763" y="5390"/>
                    <a:pt x="6778" y="5378"/>
                  </a:cubicBezTo>
                  <a:cubicBezTo>
                    <a:pt x="6992" y="5202"/>
                    <a:pt x="7205" y="5024"/>
                    <a:pt x="7418" y="4847"/>
                  </a:cubicBezTo>
                  <a:cubicBezTo>
                    <a:pt x="7366" y="5083"/>
                    <a:pt x="7225" y="5306"/>
                    <a:pt x="7008" y="5495"/>
                  </a:cubicBezTo>
                  <a:cubicBezTo>
                    <a:pt x="6974" y="5534"/>
                    <a:pt x="7021" y="5567"/>
                    <a:pt x="7072" y="5567"/>
                  </a:cubicBezTo>
                  <a:cubicBezTo>
                    <a:pt x="7095" y="5567"/>
                    <a:pt x="7118" y="5560"/>
                    <a:pt x="7136" y="5545"/>
                  </a:cubicBezTo>
                  <a:cubicBezTo>
                    <a:pt x="7632" y="5104"/>
                    <a:pt x="7826" y="4950"/>
                    <a:pt x="7863" y="4950"/>
                  </a:cubicBezTo>
                  <a:cubicBezTo>
                    <a:pt x="7913" y="4950"/>
                    <a:pt x="7680" y="5230"/>
                    <a:pt x="7526" y="5465"/>
                  </a:cubicBezTo>
                  <a:cubicBezTo>
                    <a:pt x="7500" y="5505"/>
                    <a:pt x="7544" y="5539"/>
                    <a:pt x="7593" y="5539"/>
                  </a:cubicBezTo>
                  <a:cubicBezTo>
                    <a:pt x="7614" y="5539"/>
                    <a:pt x="7637" y="5533"/>
                    <a:pt x="7655" y="5516"/>
                  </a:cubicBezTo>
                  <a:cubicBezTo>
                    <a:pt x="8014" y="5128"/>
                    <a:pt x="8221" y="4935"/>
                    <a:pt x="8274" y="4935"/>
                  </a:cubicBezTo>
                  <a:cubicBezTo>
                    <a:pt x="8322" y="4935"/>
                    <a:pt x="8246" y="5092"/>
                    <a:pt x="8045" y="5406"/>
                  </a:cubicBezTo>
                  <a:cubicBezTo>
                    <a:pt x="8017" y="5443"/>
                    <a:pt x="8064" y="5484"/>
                    <a:pt x="8114" y="5484"/>
                  </a:cubicBezTo>
                  <a:cubicBezTo>
                    <a:pt x="8131" y="5484"/>
                    <a:pt x="8148" y="5479"/>
                    <a:pt x="8163" y="5467"/>
                  </a:cubicBezTo>
                  <a:cubicBezTo>
                    <a:pt x="8417" y="5268"/>
                    <a:pt x="8646" y="5057"/>
                    <a:pt x="8882" y="4849"/>
                  </a:cubicBezTo>
                  <a:cubicBezTo>
                    <a:pt x="8738" y="5035"/>
                    <a:pt x="8605" y="5221"/>
                    <a:pt x="8484" y="5421"/>
                  </a:cubicBezTo>
                  <a:cubicBezTo>
                    <a:pt x="8467" y="5448"/>
                    <a:pt x="8508" y="5472"/>
                    <a:pt x="8546" y="5472"/>
                  </a:cubicBezTo>
                  <a:cubicBezTo>
                    <a:pt x="8560" y="5472"/>
                    <a:pt x="8574" y="5469"/>
                    <a:pt x="8585" y="5461"/>
                  </a:cubicBezTo>
                  <a:cubicBezTo>
                    <a:pt x="8872" y="5235"/>
                    <a:pt x="9491" y="4867"/>
                    <a:pt x="9648" y="4640"/>
                  </a:cubicBezTo>
                  <a:cubicBezTo>
                    <a:pt x="9356" y="5062"/>
                    <a:pt x="8845" y="5423"/>
                    <a:pt x="8481" y="5818"/>
                  </a:cubicBezTo>
                  <a:cubicBezTo>
                    <a:pt x="8450" y="5852"/>
                    <a:pt x="8497" y="5889"/>
                    <a:pt x="8545" y="5889"/>
                  </a:cubicBezTo>
                  <a:cubicBezTo>
                    <a:pt x="8561" y="5889"/>
                    <a:pt x="8578" y="5885"/>
                    <a:pt x="8592" y="5876"/>
                  </a:cubicBezTo>
                  <a:cubicBezTo>
                    <a:pt x="9152" y="5486"/>
                    <a:pt x="9634" y="5057"/>
                    <a:pt x="10143" y="4636"/>
                  </a:cubicBezTo>
                  <a:cubicBezTo>
                    <a:pt x="10355" y="4461"/>
                    <a:pt x="10454" y="4393"/>
                    <a:pt x="10482" y="4393"/>
                  </a:cubicBezTo>
                  <a:cubicBezTo>
                    <a:pt x="10562" y="4393"/>
                    <a:pt x="10001" y="4994"/>
                    <a:pt x="9882" y="5116"/>
                  </a:cubicBezTo>
                  <a:cubicBezTo>
                    <a:pt x="9083" y="5932"/>
                    <a:pt x="8023" y="6625"/>
                    <a:pt x="7145" y="7402"/>
                  </a:cubicBezTo>
                  <a:cubicBezTo>
                    <a:pt x="7111" y="7432"/>
                    <a:pt x="7159" y="7469"/>
                    <a:pt x="7206" y="7469"/>
                  </a:cubicBezTo>
                  <a:cubicBezTo>
                    <a:pt x="7222" y="7469"/>
                    <a:pt x="7237" y="7465"/>
                    <a:pt x="7249" y="7456"/>
                  </a:cubicBezTo>
                  <a:cubicBezTo>
                    <a:pt x="8004" y="6869"/>
                    <a:pt x="8740" y="6270"/>
                    <a:pt x="9469" y="5667"/>
                  </a:cubicBezTo>
                  <a:cubicBezTo>
                    <a:pt x="9664" y="5506"/>
                    <a:pt x="9930" y="5298"/>
                    <a:pt x="10114" y="5131"/>
                  </a:cubicBezTo>
                  <a:cubicBezTo>
                    <a:pt x="10264" y="4995"/>
                    <a:pt x="10912" y="4436"/>
                    <a:pt x="10993" y="4436"/>
                  </a:cubicBezTo>
                  <a:cubicBezTo>
                    <a:pt x="11019" y="4436"/>
                    <a:pt x="10985" y="4495"/>
                    <a:pt x="10854" y="4648"/>
                  </a:cubicBezTo>
                  <a:cubicBezTo>
                    <a:pt x="9861" y="5806"/>
                    <a:pt x="8244" y="6656"/>
                    <a:pt x="7232" y="7812"/>
                  </a:cubicBezTo>
                  <a:cubicBezTo>
                    <a:pt x="7204" y="7843"/>
                    <a:pt x="7244" y="7880"/>
                    <a:pt x="7290" y="7880"/>
                  </a:cubicBezTo>
                  <a:cubicBezTo>
                    <a:pt x="7300" y="7880"/>
                    <a:pt x="7311" y="7878"/>
                    <a:pt x="7322" y="7874"/>
                  </a:cubicBezTo>
                  <a:cubicBezTo>
                    <a:pt x="8020" y="7581"/>
                    <a:pt x="8609" y="7163"/>
                    <a:pt x="9148" y="6708"/>
                  </a:cubicBezTo>
                  <a:cubicBezTo>
                    <a:pt x="8644" y="7187"/>
                    <a:pt x="8156" y="7675"/>
                    <a:pt x="7589" y="8126"/>
                  </a:cubicBezTo>
                  <a:cubicBezTo>
                    <a:pt x="7547" y="8159"/>
                    <a:pt x="7587" y="8202"/>
                    <a:pt x="7636" y="8202"/>
                  </a:cubicBezTo>
                  <a:cubicBezTo>
                    <a:pt x="7651" y="8202"/>
                    <a:pt x="7667" y="8198"/>
                    <a:pt x="7681" y="8188"/>
                  </a:cubicBezTo>
                  <a:cubicBezTo>
                    <a:pt x="8147" y="7891"/>
                    <a:pt x="8579" y="7575"/>
                    <a:pt x="8991" y="7247"/>
                  </a:cubicBezTo>
                  <a:cubicBezTo>
                    <a:pt x="8557" y="7618"/>
                    <a:pt x="8134" y="7995"/>
                    <a:pt x="7709" y="8369"/>
                  </a:cubicBezTo>
                  <a:cubicBezTo>
                    <a:pt x="7673" y="8401"/>
                    <a:pt x="7720" y="8433"/>
                    <a:pt x="7768" y="8433"/>
                  </a:cubicBezTo>
                  <a:cubicBezTo>
                    <a:pt x="7783" y="8433"/>
                    <a:pt x="7797" y="8430"/>
                    <a:pt x="7810" y="8422"/>
                  </a:cubicBezTo>
                  <a:cubicBezTo>
                    <a:pt x="8122" y="8229"/>
                    <a:pt x="8412" y="8024"/>
                    <a:pt x="8695" y="7815"/>
                  </a:cubicBezTo>
                  <a:cubicBezTo>
                    <a:pt x="8375" y="8082"/>
                    <a:pt x="8101" y="8370"/>
                    <a:pt x="7922" y="8703"/>
                  </a:cubicBezTo>
                  <a:cubicBezTo>
                    <a:pt x="7907" y="8730"/>
                    <a:pt x="7946" y="8755"/>
                    <a:pt x="7984" y="8755"/>
                  </a:cubicBezTo>
                  <a:cubicBezTo>
                    <a:pt x="7998" y="8755"/>
                    <a:pt x="8012" y="8751"/>
                    <a:pt x="8023" y="8743"/>
                  </a:cubicBezTo>
                  <a:cubicBezTo>
                    <a:pt x="8922" y="8038"/>
                    <a:pt x="9780" y="7313"/>
                    <a:pt x="10611" y="6573"/>
                  </a:cubicBezTo>
                  <a:cubicBezTo>
                    <a:pt x="10796" y="6446"/>
                    <a:pt x="10978" y="6314"/>
                    <a:pt x="11151" y="6178"/>
                  </a:cubicBezTo>
                  <a:cubicBezTo>
                    <a:pt x="11542" y="5867"/>
                    <a:pt x="11900" y="5527"/>
                    <a:pt x="12274" y="5207"/>
                  </a:cubicBezTo>
                  <a:cubicBezTo>
                    <a:pt x="12571" y="4952"/>
                    <a:pt x="12776" y="4797"/>
                    <a:pt x="12818" y="4797"/>
                  </a:cubicBezTo>
                  <a:cubicBezTo>
                    <a:pt x="12857" y="4797"/>
                    <a:pt x="12765" y="4923"/>
                    <a:pt x="12492" y="5216"/>
                  </a:cubicBezTo>
                  <a:cubicBezTo>
                    <a:pt x="11302" y="6491"/>
                    <a:pt x="9402" y="7362"/>
                    <a:pt x="8340" y="8700"/>
                  </a:cubicBezTo>
                  <a:cubicBezTo>
                    <a:pt x="8315" y="8720"/>
                    <a:pt x="8288" y="8739"/>
                    <a:pt x="8264" y="8759"/>
                  </a:cubicBezTo>
                  <a:cubicBezTo>
                    <a:pt x="8254" y="8769"/>
                    <a:pt x="8257" y="8782"/>
                    <a:pt x="8271" y="8787"/>
                  </a:cubicBezTo>
                  <a:cubicBezTo>
                    <a:pt x="8258" y="8805"/>
                    <a:pt x="8243" y="8822"/>
                    <a:pt x="8230" y="8839"/>
                  </a:cubicBezTo>
                  <a:cubicBezTo>
                    <a:pt x="8206" y="8870"/>
                    <a:pt x="8244" y="8901"/>
                    <a:pt x="8285" y="8901"/>
                  </a:cubicBezTo>
                  <a:cubicBezTo>
                    <a:pt x="8299" y="8901"/>
                    <a:pt x="8314" y="8898"/>
                    <a:pt x="8327" y="8890"/>
                  </a:cubicBezTo>
                  <a:cubicBezTo>
                    <a:pt x="9334" y="8272"/>
                    <a:pt x="10146" y="7559"/>
                    <a:pt x="10936" y="6837"/>
                  </a:cubicBezTo>
                  <a:cubicBezTo>
                    <a:pt x="11831" y="6200"/>
                    <a:pt x="12709" y="5575"/>
                    <a:pt x="13440" y="4978"/>
                  </a:cubicBezTo>
                  <a:cubicBezTo>
                    <a:pt x="12540" y="5714"/>
                    <a:pt x="11674" y="6466"/>
                    <a:pt x="10755" y="7190"/>
                  </a:cubicBezTo>
                  <a:cubicBezTo>
                    <a:pt x="9939" y="7834"/>
                    <a:pt x="9008" y="8390"/>
                    <a:pt x="8323" y="9105"/>
                  </a:cubicBezTo>
                  <a:cubicBezTo>
                    <a:pt x="8299" y="9131"/>
                    <a:pt x="8335" y="9160"/>
                    <a:pt x="8373" y="9160"/>
                  </a:cubicBezTo>
                  <a:cubicBezTo>
                    <a:pt x="8385" y="9160"/>
                    <a:pt x="8397" y="9157"/>
                    <a:pt x="8408" y="9149"/>
                  </a:cubicBezTo>
                  <a:cubicBezTo>
                    <a:pt x="8668" y="8948"/>
                    <a:pt x="8942" y="8752"/>
                    <a:pt x="9224" y="8557"/>
                  </a:cubicBezTo>
                  <a:cubicBezTo>
                    <a:pt x="8906" y="8824"/>
                    <a:pt x="8609" y="9101"/>
                    <a:pt x="8367" y="9399"/>
                  </a:cubicBezTo>
                  <a:cubicBezTo>
                    <a:pt x="8347" y="9422"/>
                    <a:pt x="8377" y="9454"/>
                    <a:pt x="8412" y="9454"/>
                  </a:cubicBezTo>
                  <a:cubicBezTo>
                    <a:pt x="8421" y="9454"/>
                    <a:pt x="8430" y="9452"/>
                    <a:pt x="8439" y="9448"/>
                  </a:cubicBezTo>
                  <a:cubicBezTo>
                    <a:pt x="8947" y="9205"/>
                    <a:pt x="9428" y="8922"/>
                    <a:pt x="9887" y="8615"/>
                  </a:cubicBezTo>
                  <a:cubicBezTo>
                    <a:pt x="9485" y="8938"/>
                    <a:pt x="9087" y="9265"/>
                    <a:pt x="8707" y="9602"/>
                  </a:cubicBezTo>
                  <a:cubicBezTo>
                    <a:pt x="8677" y="9630"/>
                    <a:pt x="8718" y="9660"/>
                    <a:pt x="8760" y="9660"/>
                  </a:cubicBezTo>
                  <a:cubicBezTo>
                    <a:pt x="8774" y="9660"/>
                    <a:pt x="8788" y="9657"/>
                    <a:pt x="8799" y="9649"/>
                  </a:cubicBezTo>
                  <a:cubicBezTo>
                    <a:pt x="9605" y="9138"/>
                    <a:pt x="10363" y="8594"/>
                    <a:pt x="11112" y="8045"/>
                  </a:cubicBezTo>
                  <a:cubicBezTo>
                    <a:pt x="10952" y="8210"/>
                    <a:pt x="10789" y="8374"/>
                    <a:pt x="10621" y="8537"/>
                  </a:cubicBezTo>
                  <a:cubicBezTo>
                    <a:pt x="10050" y="8963"/>
                    <a:pt x="9484" y="9392"/>
                    <a:pt x="8934" y="9829"/>
                  </a:cubicBezTo>
                  <a:cubicBezTo>
                    <a:pt x="8896" y="9857"/>
                    <a:pt x="8933" y="9894"/>
                    <a:pt x="8976" y="9894"/>
                  </a:cubicBezTo>
                  <a:cubicBezTo>
                    <a:pt x="8988" y="9894"/>
                    <a:pt x="9001" y="9891"/>
                    <a:pt x="9014" y="9884"/>
                  </a:cubicBezTo>
                  <a:cubicBezTo>
                    <a:pt x="9627" y="9528"/>
                    <a:pt x="10130" y="9128"/>
                    <a:pt x="10593" y="8699"/>
                  </a:cubicBezTo>
                  <a:cubicBezTo>
                    <a:pt x="10656" y="8655"/>
                    <a:pt x="10717" y="8611"/>
                    <a:pt x="10780" y="8567"/>
                  </a:cubicBezTo>
                  <a:cubicBezTo>
                    <a:pt x="11550" y="8021"/>
                    <a:pt x="12331" y="7484"/>
                    <a:pt x="13079" y="6924"/>
                  </a:cubicBezTo>
                  <a:cubicBezTo>
                    <a:pt x="13543" y="6576"/>
                    <a:pt x="13983" y="6213"/>
                    <a:pt x="14437" y="5860"/>
                  </a:cubicBezTo>
                  <a:cubicBezTo>
                    <a:pt x="14102" y="6193"/>
                    <a:pt x="13740" y="6512"/>
                    <a:pt x="13353" y="6817"/>
                  </a:cubicBezTo>
                  <a:cubicBezTo>
                    <a:pt x="12007" y="7922"/>
                    <a:pt x="10446" y="8888"/>
                    <a:pt x="9182" y="10042"/>
                  </a:cubicBezTo>
                  <a:cubicBezTo>
                    <a:pt x="9151" y="10071"/>
                    <a:pt x="9193" y="10100"/>
                    <a:pt x="9236" y="10100"/>
                  </a:cubicBezTo>
                  <a:cubicBezTo>
                    <a:pt x="9250" y="10100"/>
                    <a:pt x="9264" y="10097"/>
                    <a:pt x="9275" y="10090"/>
                  </a:cubicBezTo>
                  <a:cubicBezTo>
                    <a:pt x="10372" y="9420"/>
                    <a:pt x="11327" y="8672"/>
                    <a:pt x="12267" y="7903"/>
                  </a:cubicBezTo>
                  <a:cubicBezTo>
                    <a:pt x="13013" y="7289"/>
                    <a:pt x="14162" y="6647"/>
                    <a:pt x="14731" y="5960"/>
                  </a:cubicBezTo>
                  <a:cubicBezTo>
                    <a:pt x="13381" y="7592"/>
                    <a:pt x="10974" y="8724"/>
                    <a:pt x="9437" y="10275"/>
                  </a:cubicBezTo>
                  <a:cubicBezTo>
                    <a:pt x="9407" y="10305"/>
                    <a:pt x="9449" y="10337"/>
                    <a:pt x="9493" y="10337"/>
                  </a:cubicBezTo>
                  <a:cubicBezTo>
                    <a:pt x="9507" y="10337"/>
                    <a:pt x="9522" y="10333"/>
                    <a:pt x="9534" y="10325"/>
                  </a:cubicBezTo>
                  <a:cubicBezTo>
                    <a:pt x="10186" y="9907"/>
                    <a:pt x="10818" y="9475"/>
                    <a:pt x="11439" y="9036"/>
                  </a:cubicBezTo>
                  <a:cubicBezTo>
                    <a:pt x="10896" y="9507"/>
                    <a:pt x="10342" y="9971"/>
                    <a:pt x="9750" y="10413"/>
                  </a:cubicBezTo>
                  <a:cubicBezTo>
                    <a:pt x="9713" y="10440"/>
                    <a:pt x="9746" y="10486"/>
                    <a:pt x="9792" y="10486"/>
                  </a:cubicBezTo>
                  <a:cubicBezTo>
                    <a:pt x="9802" y="10486"/>
                    <a:pt x="9813" y="10484"/>
                    <a:pt x="9824" y="10479"/>
                  </a:cubicBezTo>
                  <a:cubicBezTo>
                    <a:pt x="10085" y="10355"/>
                    <a:pt x="10334" y="10223"/>
                    <a:pt x="10577" y="10088"/>
                  </a:cubicBezTo>
                  <a:cubicBezTo>
                    <a:pt x="10376" y="10278"/>
                    <a:pt x="10197" y="10477"/>
                    <a:pt x="10042" y="10685"/>
                  </a:cubicBezTo>
                  <a:cubicBezTo>
                    <a:pt x="10018" y="10718"/>
                    <a:pt x="10055" y="10746"/>
                    <a:pt x="10097" y="10746"/>
                  </a:cubicBezTo>
                  <a:cubicBezTo>
                    <a:pt x="10111" y="10746"/>
                    <a:pt x="10126" y="10743"/>
                    <a:pt x="10139" y="10736"/>
                  </a:cubicBezTo>
                  <a:cubicBezTo>
                    <a:pt x="11081" y="10220"/>
                    <a:pt x="11697" y="9525"/>
                    <a:pt x="12408" y="8871"/>
                  </a:cubicBezTo>
                  <a:cubicBezTo>
                    <a:pt x="12459" y="8832"/>
                    <a:pt x="12510" y="8791"/>
                    <a:pt x="12562" y="8752"/>
                  </a:cubicBezTo>
                  <a:cubicBezTo>
                    <a:pt x="12756" y="8634"/>
                    <a:pt x="12948" y="8519"/>
                    <a:pt x="13128" y="8404"/>
                  </a:cubicBezTo>
                  <a:cubicBezTo>
                    <a:pt x="13897" y="7914"/>
                    <a:pt x="15178" y="7149"/>
                    <a:pt x="15641" y="6523"/>
                  </a:cubicBezTo>
                  <a:cubicBezTo>
                    <a:pt x="14976" y="7422"/>
                    <a:pt x="13676" y="8143"/>
                    <a:pt x="12686" y="8878"/>
                  </a:cubicBezTo>
                  <a:cubicBezTo>
                    <a:pt x="11883" y="9476"/>
                    <a:pt x="11128" y="10117"/>
                    <a:pt x="10431" y="10773"/>
                  </a:cubicBezTo>
                  <a:cubicBezTo>
                    <a:pt x="10399" y="10803"/>
                    <a:pt x="10444" y="10835"/>
                    <a:pt x="10488" y="10835"/>
                  </a:cubicBezTo>
                  <a:cubicBezTo>
                    <a:pt x="10503" y="10835"/>
                    <a:pt x="10517" y="10832"/>
                    <a:pt x="10529" y="10824"/>
                  </a:cubicBezTo>
                  <a:cubicBezTo>
                    <a:pt x="11218" y="10357"/>
                    <a:pt x="11875" y="9871"/>
                    <a:pt x="12527" y="9380"/>
                  </a:cubicBezTo>
                  <a:cubicBezTo>
                    <a:pt x="11921" y="9924"/>
                    <a:pt x="11343" y="10476"/>
                    <a:pt x="10819" y="11036"/>
                  </a:cubicBezTo>
                  <a:cubicBezTo>
                    <a:pt x="10791" y="11067"/>
                    <a:pt x="10834" y="11101"/>
                    <a:pt x="10878" y="11101"/>
                  </a:cubicBezTo>
                  <a:cubicBezTo>
                    <a:pt x="10892" y="11101"/>
                    <a:pt x="10907" y="11097"/>
                    <a:pt x="10919" y="11088"/>
                  </a:cubicBezTo>
                  <a:cubicBezTo>
                    <a:pt x="12026" y="10241"/>
                    <a:pt x="13113" y="9383"/>
                    <a:pt x="14192" y="8519"/>
                  </a:cubicBezTo>
                  <a:cubicBezTo>
                    <a:pt x="14377" y="8370"/>
                    <a:pt x="14957" y="7924"/>
                    <a:pt x="15124" y="7767"/>
                  </a:cubicBezTo>
                  <a:cubicBezTo>
                    <a:pt x="15268" y="7633"/>
                    <a:pt x="16288" y="6686"/>
                    <a:pt x="16318" y="6686"/>
                  </a:cubicBezTo>
                  <a:cubicBezTo>
                    <a:pt x="16322" y="6686"/>
                    <a:pt x="16308" y="6704"/>
                    <a:pt x="16271" y="6743"/>
                  </a:cubicBezTo>
                  <a:cubicBezTo>
                    <a:pt x="15961" y="7069"/>
                    <a:pt x="15627" y="7382"/>
                    <a:pt x="15284" y="7691"/>
                  </a:cubicBezTo>
                  <a:cubicBezTo>
                    <a:pt x="15122" y="7829"/>
                    <a:pt x="14962" y="7970"/>
                    <a:pt x="14805" y="8112"/>
                  </a:cubicBezTo>
                  <a:cubicBezTo>
                    <a:pt x="13450" y="9273"/>
                    <a:pt x="11950" y="10361"/>
                    <a:pt x="10734" y="11593"/>
                  </a:cubicBezTo>
                  <a:cubicBezTo>
                    <a:pt x="10703" y="11623"/>
                    <a:pt x="10748" y="11658"/>
                    <a:pt x="10793" y="11658"/>
                  </a:cubicBezTo>
                  <a:cubicBezTo>
                    <a:pt x="10807" y="11658"/>
                    <a:pt x="10822" y="11654"/>
                    <a:pt x="10834" y="11645"/>
                  </a:cubicBezTo>
                  <a:cubicBezTo>
                    <a:pt x="11191" y="11371"/>
                    <a:pt x="11572" y="11098"/>
                    <a:pt x="11963" y="10823"/>
                  </a:cubicBezTo>
                  <a:cubicBezTo>
                    <a:pt x="11917" y="10870"/>
                    <a:pt x="11872" y="10917"/>
                    <a:pt x="11827" y="10964"/>
                  </a:cubicBezTo>
                  <a:cubicBezTo>
                    <a:pt x="11403" y="11310"/>
                    <a:pt x="11003" y="11672"/>
                    <a:pt x="10647" y="12061"/>
                  </a:cubicBezTo>
                  <a:cubicBezTo>
                    <a:pt x="10618" y="12092"/>
                    <a:pt x="10662" y="12128"/>
                    <a:pt x="10706" y="12128"/>
                  </a:cubicBezTo>
                  <a:cubicBezTo>
                    <a:pt x="10721" y="12128"/>
                    <a:pt x="10736" y="12124"/>
                    <a:pt x="10747" y="12114"/>
                  </a:cubicBezTo>
                  <a:cubicBezTo>
                    <a:pt x="11260" y="11686"/>
                    <a:pt x="11729" y="11239"/>
                    <a:pt x="12189" y="10786"/>
                  </a:cubicBezTo>
                  <a:cubicBezTo>
                    <a:pt x="12327" y="10680"/>
                    <a:pt x="12468" y="10575"/>
                    <a:pt x="12607" y="10470"/>
                  </a:cubicBezTo>
                  <a:cubicBezTo>
                    <a:pt x="13837" y="9544"/>
                    <a:pt x="15225" y="8723"/>
                    <a:pt x="16341" y="7727"/>
                  </a:cubicBezTo>
                  <a:cubicBezTo>
                    <a:pt x="16640" y="7436"/>
                    <a:pt x="16967" y="7158"/>
                    <a:pt x="17317" y="6895"/>
                  </a:cubicBezTo>
                  <a:cubicBezTo>
                    <a:pt x="16834" y="7263"/>
                    <a:pt x="16427" y="7695"/>
                    <a:pt x="15967" y="8082"/>
                  </a:cubicBezTo>
                  <a:cubicBezTo>
                    <a:pt x="15106" y="8805"/>
                    <a:pt x="14200" y="9502"/>
                    <a:pt x="13332" y="10221"/>
                  </a:cubicBezTo>
                  <a:cubicBezTo>
                    <a:pt x="13054" y="10452"/>
                    <a:pt x="12786" y="10688"/>
                    <a:pt x="12522" y="10926"/>
                  </a:cubicBezTo>
                  <a:cubicBezTo>
                    <a:pt x="11670" y="11488"/>
                    <a:pt x="10767" y="12071"/>
                    <a:pt x="10423" y="12805"/>
                  </a:cubicBezTo>
                  <a:cubicBezTo>
                    <a:pt x="10410" y="12834"/>
                    <a:pt x="10450" y="12861"/>
                    <a:pt x="10489" y="12861"/>
                  </a:cubicBezTo>
                  <a:cubicBezTo>
                    <a:pt x="10505" y="12861"/>
                    <a:pt x="10519" y="12857"/>
                    <a:pt x="10531" y="12847"/>
                  </a:cubicBezTo>
                  <a:cubicBezTo>
                    <a:pt x="10885" y="12558"/>
                    <a:pt x="11241" y="12267"/>
                    <a:pt x="11597" y="11975"/>
                  </a:cubicBezTo>
                  <a:cubicBezTo>
                    <a:pt x="11116" y="12405"/>
                    <a:pt x="10647" y="12841"/>
                    <a:pt x="10214" y="13292"/>
                  </a:cubicBezTo>
                  <a:cubicBezTo>
                    <a:pt x="10181" y="13326"/>
                    <a:pt x="10224" y="13355"/>
                    <a:pt x="10270" y="13355"/>
                  </a:cubicBezTo>
                  <a:cubicBezTo>
                    <a:pt x="10289" y="13355"/>
                    <a:pt x="10310" y="13350"/>
                    <a:pt x="10325" y="13336"/>
                  </a:cubicBezTo>
                  <a:cubicBezTo>
                    <a:pt x="11235" y="12507"/>
                    <a:pt x="12310" y="11754"/>
                    <a:pt x="13349" y="10986"/>
                  </a:cubicBezTo>
                  <a:cubicBezTo>
                    <a:pt x="12212" y="11940"/>
                    <a:pt x="11043" y="12877"/>
                    <a:pt x="9996" y="13878"/>
                  </a:cubicBezTo>
                  <a:cubicBezTo>
                    <a:pt x="9971" y="13901"/>
                    <a:pt x="9992" y="13925"/>
                    <a:pt x="10022" y="13937"/>
                  </a:cubicBezTo>
                  <a:cubicBezTo>
                    <a:pt x="9988" y="13968"/>
                    <a:pt x="9952" y="13998"/>
                    <a:pt x="9918" y="14028"/>
                  </a:cubicBezTo>
                  <a:cubicBezTo>
                    <a:pt x="9887" y="14056"/>
                    <a:pt x="9926" y="14082"/>
                    <a:pt x="9967" y="14082"/>
                  </a:cubicBezTo>
                  <a:cubicBezTo>
                    <a:pt x="9984" y="14082"/>
                    <a:pt x="10002" y="14078"/>
                    <a:pt x="10014" y="14067"/>
                  </a:cubicBezTo>
                  <a:cubicBezTo>
                    <a:pt x="10804" y="13370"/>
                    <a:pt x="11646" y="12708"/>
                    <a:pt x="12514" y="12060"/>
                  </a:cubicBezTo>
                  <a:cubicBezTo>
                    <a:pt x="11527" y="12830"/>
                    <a:pt x="10585" y="13629"/>
                    <a:pt x="9739" y="14494"/>
                  </a:cubicBezTo>
                  <a:cubicBezTo>
                    <a:pt x="9706" y="14528"/>
                    <a:pt x="9751" y="14557"/>
                    <a:pt x="9796" y="14557"/>
                  </a:cubicBezTo>
                  <a:cubicBezTo>
                    <a:pt x="9805" y="14557"/>
                    <a:pt x="9814" y="14556"/>
                    <a:pt x="9822" y="14553"/>
                  </a:cubicBezTo>
                  <a:cubicBezTo>
                    <a:pt x="9813" y="14561"/>
                    <a:pt x="9804" y="14568"/>
                    <a:pt x="9794" y="14575"/>
                  </a:cubicBezTo>
                  <a:cubicBezTo>
                    <a:pt x="9751" y="14605"/>
                    <a:pt x="9792" y="14645"/>
                    <a:pt x="9837" y="14645"/>
                  </a:cubicBezTo>
                  <a:cubicBezTo>
                    <a:pt x="9851" y="14645"/>
                    <a:pt x="9866" y="14641"/>
                    <a:pt x="9879" y="14633"/>
                  </a:cubicBezTo>
                  <a:cubicBezTo>
                    <a:pt x="10012" y="14554"/>
                    <a:pt x="10142" y="14470"/>
                    <a:pt x="10274" y="14389"/>
                  </a:cubicBezTo>
                  <a:cubicBezTo>
                    <a:pt x="11236" y="13993"/>
                    <a:pt x="11967" y="13365"/>
                    <a:pt x="12666" y="12736"/>
                  </a:cubicBezTo>
                  <a:cubicBezTo>
                    <a:pt x="13438" y="12144"/>
                    <a:pt x="14182" y="11527"/>
                    <a:pt x="14901" y="10913"/>
                  </a:cubicBezTo>
                  <a:cubicBezTo>
                    <a:pt x="16140" y="9962"/>
                    <a:pt x="17378" y="9003"/>
                    <a:pt x="18568" y="8029"/>
                  </a:cubicBezTo>
                  <a:cubicBezTo>
                    <a:pt x="18764" y="7915"/>
                    <a:pt x="18947" y="7816"/>
                    <a:pt x="18992" y="7816"/>
                  </a:cubicBezTo>
                  <a:cubicBezTo>
                    <a:pt x="19023" y="7816"/>
                    <a:pt x="18984" y="7867"/>
                    <a:pt x="18826" y="7999"/>
                  </a:cubicBezTo>
                  <a:cubicBezTo>
                    <a:pt x="18350" y="8399"/>
                    <a:pt x="17766" y="8766"/>
                    <a:pt x="17254" y="9145"/>
                  </a:cubicBezTo>
                  <a:cubicBezTo>
                    <a:pt x="15997" y="10078"/>
                    <a:pt x="14807" y="11038"/>
                    <a:pt x="13631" y="12018"/>
                  </a:cubicBezTo>
                  <a:cubicBezTo>
                    <a:pt x="12995" y="12547"/>
                    <a:pt x="12321" y="13061"/>
                    <a:pt x="11688" y="13595"/>
                  </a:cubicBezTo>
                  <a:cubicBezTo>
                    <a:pt x="11627" y="13641"/>
                    <a:pt x="11567" y="13689"/>
                    <a:pt x="11506" y="13735"/>
                  </a:cubicBezTo>
                  <a:cubicBezTo>
                    <a:pt x="10779" y="14285"/>
                    <a:pt x="9886" y="14827"/>
                    <a:pt x="9394" y="15492"/>
                  </a:cubicBezTo>
                  <a:cubicBezTo>
                    <a:pt x="9375" y="15519"/>
                    <a:pt x="9406" y="15556"/>
                    <a:pt x="9447" y="15556"/>
                  </a:cubicBezTo>
                  <a:cubicBezTo>
                    <a:pt x="9458" y="15556"/>
                    <a:pt x="9468" y="15554"/>
                    <a:pt x="9479" y="15549"/>
                  </a:cubicBezTo>
                  <a:cubicBezTo>
                    <a:pt x="10113" y="15225"/>
                    <a:pt x="10495" y="14787"/>
                    <a:pt x="10970" y="14361"/>
                  </a:cubicBezTo>
                  <a:cubicBezTo>
                    <a:pt x="11444" y="13937"/>
                    <a:pt x="11941" y="13524"/>
                    <a:pt x="12440" y="13113"/>
                  </a:cubicBezTo>
                  <a:cubicBezTo>
                    <a:pt x="14227" y="11716"/>
                    <a:pt x="16057" y="10342"/>
                    <a:pt x="17944" y="9006"/>
                  </a:cubicBezTo>
                  <a:cubicBezTo>
                    <a:pt x="18402" y="8682"/>
                    <a:pt x="18850" y="8351"/>
                    <a:pt x="19308" y="8027"/>
                  </a:cubicBezTo>
                  <a:cubicBezTo>
                    <a:pt x="19586" y="7829"/>
                    <a:pt x="19708" y="7753"/>
                    <a:pt x="19729" y="7753"/>
                  </a:cubicBezTo>
                  <a:cubicBezTo>
                    <a:pt x="19792" y="7753"/>
                    <a:pt x="18908" y="8469"/>
                    <a:pt x="18655" y="8635"/>
                  </a:cubicBezTo>
                  <a:cubicBezTo>
                    <a:pt x="17589" y="9333"/>
                    <a:pt x="16616" y="10093"/>
                    <a:pt x="15650" y="10855"/>
                  </a:cubicBezTo>
                  <a:cubicBezTo>
                    <a:pt x="13477" y="12566"/>
                    <a:pt x="11336" y="14286"/>
                    <a:pt x="9186" y="16010"/>
                  </a:cubicBezTo>
                  <a:cubicBezTo>
                    <a:pt x="9148" y="16040"/>
                    <a:pt x="9180" y="16083"/>
                    <a:pt x="9230" y="16083"/>
                  </a:cubicBezTo>
                  <a:cubicBezTo>
                    <a:pt x="9240" y="16083"/>
                    <a:pt x="9251" y="16082"/>
                    <a:pt x="9262" y="16077"/>
                  </a:cubicBezTo>
                  <a:cubicBezTo>
                    <a:pt x="9941" y="15828"/>
                    <a:pt x="10530" y="15462"/>
                    <a:pt x="11066" y="15046"/>
                  </a:cubicBezTo>
                  <a:cubicBezTo>
                    <a:pt x="10955" y="15154"/>
                    <a:pt x="10838" y="15259"/>
                    <a:pt x="10716" y="15360"/>
                  </a:cubicBezTo>
                  <a:cubicBezTo>
                    <a:pt x="10090" y="15724"/>
                    <a:pt x="9430" y="16075"/>
                    <a:pt x="9044" y="16545"/>
                  </a:cubicBezTo>
                  <a:cubicBezTo>
                    <a:pt x="9016" y="16578"/>
                    <a:pt x="9058" y="16613"/>
                    <a:pt x="9103" y="16613"/>
                  </a:cubicBezTo>
                  <a:cubicBezTo>
                    <a:pt x="9118" y="16613"/>
                    <a:pt x="9134" y="16609"/>
                    <a:pt x="9148" y="16599"/>
                  </a:cubicBezTo>
                  <a:cubicBezTo>
                    <a:pt x="9569" y="16297"/>
                    <a:pt x="9976" y="15986"/>
                    <a:pt x="10376" y="15673"/>
                  </a:cubicBezTo>
                  <a:cubicBezTo>
                    <a:pt x="10963" y="15307"/>
                    <a:pt x="11563" y="14953"/>
                    <a:pt x="12095" y="14538"/>
                  </a:cubicBezTo>
                  <a:cubicBezTo>
                    <a:pt x="12314" y="14367"/>
                    <a:pt x="12524" y="14192"/>
                    <a:pt x="12734" y="14015"/>
                  </a:cubicBezTo>
                  <a:cubicBezTo>
                    <a:pt x="12550" y="14194"/>
                    <a:pt x="12366" y="14374"/>
                    <a:pt x="12177" y="14553"/>
                  </a:cubicBezTo>
                  <a:cubicBezTo>
                    <a:pt x="11272" y="15408"/>
                    <a:pt x="10076" y="16029"/>
                    <a:pt x="9098" y="16829"/>
                  </a:cubicBezTo>
                  <a:cubicBezTo>
                    <a:pt x="9062" y="16859"/>
                    <a:pt x="9095" y="16908"/>
                    <a:pt x="9143" y="16908"/>
                  </a:cubicBezTo>
                  <a:cubicBezTo>
                    <a:pt x="9154" y="16908"/>
                    <a:pt x="9166" y="16906"/>
                    <a:pt x="9178" y="16899"/>
                  </a:cubicBezTo>
                  <a:cubicBezTo>
                    <a:pt x="12285" y="15291"/>
                    <a:pt x="14304" y="12804"/>
                    <a:pt x="17065" y="10940"/>
                  </a:cubicBezTo>
                  <a:cubicBezTo>
                    <a:pt x="17867" y="10399"/>
                    <a:pt x="18673" y="9861"/>
                    <a:pt x="19464" y="9313"/>
                  </a:cubicBezTo>
                  <a:cubicBezTo>
                    <a:pt x="19742" y="9120"/>
                    <a:pt x="20912" y="8252"/>
                    <a:pt x="20948" y="8252"/>
                  </a:cubicBezTo>
                  <a:cubicBezTo>
                    <a:pt x="20962" y="8252"/>
                    <a:pt x="20776" y="8405"/>
                    <a:pt x="20238" y="8828"/>
                  </a:cubicBezTo>
                  <a:cubicBezTo>
                    <a:pt x="18784" y="9971"/>
                    <a:pt x="17206" y="11061"/>
                    <a:pt x="15685" y="12163"/>
                  </a:cubicBezTo>
                  <a:cubicBezTo>
                    <a:pt x="14145" y="13277"/>
                    <a:pt x="12821" y="14513"/>
                    <a:pt x="11344" y="15665"/>
                  </a:cubicBezTo>
                  <a:cubicBezTo>
                    <a:pt x="11321" y="15683"/>
                    <a:pt x="11295" y="15704"/>
                    <a:pt x="11271" y="15722"/>
                  </a:cubicBezTo>
                  <a:cubicBezTo>
                    <a:pt x="10496" y="16291"/>
                    <a:pt x="9717" y="16857"/>
                    <a:pt x="8923" y="17414"/>
                  </a:cubicBezTo>
                  <a:cubicBezTo>
                    <a:pt x="8876" y="17447"/>
                    <a:pt x="8922" y="17493"/>
                    <a:pt x="8973" y="17493"/>
                  </a:cubicBezTo>
                  <a:cubicBezTo>
                    <a:pt x="8988" y="17493"/>
                    <a:pt x="9004" y="17489"/>
                    <a:pt x="9018" y="17479"/>
                  </a:cubicBezTo>
                  <a:cubicBezTo>
                    <a:pt x="9221" y="17340"/>
                    <a:pt x="9416" y="17198"/>
                    <a:pt x="9615" y="17057"/>
                  </a:cubicBezTo>
                  <a:cubicBezTo>
                    <a:pt x="9580" y="17083"/>
                    <a:pt x="9543" y="17111"/>
                    <a:pt x="9513" y="17132"/>
                  </a:cubicBezTo>
                  <a:cubicBezTo>
                    <a:pt x="10330" y="16557"/>
                    <a:pt x="11131" y="15970"/>
                    <a:pt x="11929" y="15382"/>
                  </a:cubicBezTo>
                  <a:cubicBezTo>
                    <a:pt x="13519" y="14212"/>
                    <a:pt x="15082" y="13025"/>
                    <a:pt x="16668" y="11852"/>
                  </a:cubicBezTo>
                  <a:cubicBezTo>
                    <a:pt x="18152" y="10756"/>
                    <a:pt x="19433" y="9535"/>
                    <a:pt x="21041" y="8519"/>
                  </a:cubicBezTo>
                  <a:cubicBezTo>
                    <a:pt x="19802" y="9302"/>
                    <a:pt x="18458" y="10564"/>
                    <a:pt x="17190" y="11512"/>
                  </a:cubicBezTo>
                  <a:cubicBezTo>
                    <a:pt x="15622" y="12685"/>
                    <a:pt x="14162" y="13937"/>
                    <a:pt x="12651" y="15145"/>
                  </a:cubicBezTo>
                  <a:cubicBezTo>
                    <a:pt x="12468" y="15291"/>
                    <a:pt x="12274" y="15431"/>
                    <a:pt x="12085" y="15573"/>
                  </a:cubicBezTo>
                  <a:cubicBezTo>
                    <a:pt x="11935" y="15682"/>
                    <a:pt x="11785" y="15791"/>
                    <a:pt x="11632" y="15899"/>
                  </a:cubicBezTo>
                  <a:cubicBezTo>
                    <a:pt x="10788" y="16492"/>
                    <a:pt x="9652" y="17069"/>
                    <a:pt x="9086" y="17806"/>
                  </a:cubicBezTo>
                  <a:cubicBezTo>
                    <a:pt x="9061" y="17839"/>
                    <a:pt x="9103" y="17876"/>
                    <a:pt x="9148" y="17876"/>
                  </a:cubicBezTo>
                  <a:cubicBezTo>
                    <a:pt x="9163" y="17876"/>
                    <a:pt x="9178" y="17872"/>
                    <a:pt x="9192" y="17861"/>
                  </a:cubicBezTo>
                  <a:cubicBezTo>
                    <a:pt x="9790" y="17399"/>
                    <a:pt x="10389" y="16939"/>
                    <a:pt x="10993" y="16482"/>
                  </a:cubicBezTo>
                  <a:cubicBezTo>
                    <a:pt x="12480" y="15451"/>
                    <a:pt x="13893" y="14375"/>
                    <a:pt x="15265" y="13273"/>
                  </a:cubicBezTo>
                  <a:cubicBezTo>
                    <a:pt x="16761" y="12072"/>
                    <a:pt x="18297" y="10895"/>
                    <a:pt x="19872" y="9742"/>
                  </a:cubicBezTo>
                  <a:cubicBezTo>
                    <a:pt x="20100" y="9577"/>
                    <a:pt x="20314" y="9405"/>
                    <a:pt x="20515" y="9225"/>
                  </a:cubicBezTo>
                  <a:cubicBezTo>
                    <a:pt x="20747" y="9027"/>
                    <a:pt x="20852" y="8955"/>
                    <a:pt x="20879" y="8955"/>
                  </a:cubicBezTo>
                  <a:cubicBezTo>
                    <a:pt x="20947" y="8955"/>
                    <a:pt x="20538" y="9397"/>
                    <a:pt x="20399" y="9490"/>
                  </a:cubicBezTo>
                  <a:cubicBezTo>
                    <a:pt x="19704" y="9956"/>
                    <a:pt x="19094" y="10479"/>
                    <a:pt x="18445" y="10974"/>
                  </a:cubicBezTo>
                  <a:cubicBezTo>
                    <a:pt x="15238" y="13419"/>
                    <a:pt x="12093" y="15906"/>
                    <a:pt x="8837" y="18325"/>
                  </a:cubicBezTo>
                  <a:cubicBezTo>
                    <a:pt x="8793" y="18358"/>
                    <a:pt x="8837" y="18402"/>
                    <a:pt x="8887" y="18402"/>
                  </a:cubicBezTo>
                  <a:cubicBezTo>
                    <a:pt x="8902" y="18402"/>
                    <a:pt x="8917" y="18398"/>
                    <a:pt x="8931" y="18389"/>
                  </a:cubicBezTo>
                  <a:cubicBezTo>
                    <a:pt x="9368" y="18093"/>
                    <a:pt x="9800" y="17801"/>
                    <a:pt x="10231" y="17511"/>
                  </a:cubicBezTo>
                  <a:cubicBezTo>
                    <a:pt x="10204" y="17539"/>
                    <a:pt x="10187" y="17568"/>
                    <a:pt x="10163" y="17597"/>
                  </a:cubicBezTo>
                  <a:cubicBezTo>
                    <a:pt x="9893" y="17823"/>
                    <a:pt x="9258" y="18358"/>
                    <a:pt x="9101" y="18474"/>
                  </a:cubicBezTo>
                  <a:cubicBezTo>
                    <a:pt x="9063" y="18502"/>
                    <a:pt x="9097" y="18546"/>
                    <a:pt x="9144" y="18546"/>
                  </a:cubicBezTo>
                  <a:cubicBezTo>
                    <a:pt x="9154" y="18546"/>
                    <a:pt x="9165" y="18544"/>
                    <a:pt x="9176" y="18539"/>
                  </a:cubicBezTo>
                  <a:cubicBezTo>
                    <a:pt x="10078" y="18163"/>
                    <a:pt x="10868" y="17644"/>
                    <a:pt x="11599" y="17073"/>
                  </a:cubicBezTo>
                  <a:lnTo>
                    <a:pt x="11470" y="17182"/>
                  </a:lnTo>
                  <a:cubicBezTo>
                    <a:pt x="10666" y="17860"/>
                    <a:pt x="9608" y="18350"/>
                    <a:pt x="8830" y="19039"/>
                  </a:cubicBezTo>
                  <a:cubicBezTo>
                    <a:pt x="8799" y="19066"/>
                    <a:pt x="8843" y="19104"/>
                    <a:pt x="8888" y="19104"/>
                  </a:cubicBezTo>
                  <a:cubicBezTo>
                    <a:pt x="8898" y="19104"/>
                    <a:pt x="8908" y="19102"/>
                    <a:pt x="8917" y="19098"/>
                  </a:cubicBezTo>
                  <a:cubicBezTo>
                    <a:pt x="9634" y="18748"/>
                    <a:pt x="10307" y="18363"/>
                    <a:pt x="10949" y="17952"/>
                  </a:cubicBezTo>
                  <a:cubicBezTo>
                    <a:pt x="10786" y="18102"/>
                    <a:pt x="10620" y="18251"/>
                    <a:pt x="10453" y="18400"/>
                  </a:cubicBezTo>
                  <a:cubicBezTo>
                    <a:pt x="10030" y="18706"/>
                    <a:pt x="9618" y="19019"/>
                    <a:pt x="9230" y="19353"/>
                  </a:cubicBezTo>
                  <a:cubicBezTo>
                    <a:pt x="9194" y="19385"/>
                    <a:pt x="9230" y="19426"/>
                    <a:pt x="9276" y="19426"/>
                  </a:cubicBezTo>
                  <a:cubicBezTo>
                    <a:pt x="9290" y="19426"/>
                    <a:pt x="9304" y="19422"/>
                    <a:pt x="9318" y="19412"/>
                  </a:cubicBezTo>
                  <a:cubicBezTo>
                    <a:pt x="9394" y="19361"/>
                    <a:pt x="9463" y="19307"/>
                    <a:pt x="9537" y="19254"/>
                  </a:cubicBezTo>
                  <a:cubicBezTo>
                    <a:pt x="9382" y="19367"/>
                    <a:pt x="9255" y="19493"/>
                    <a:pt x="9202" y="19641"/>
                  </a:cubicBezTo>
                  <a:cubicBezTo>
                    <a:pt x="9197" y="19656"/>
                    <a:pt x="9216" y="19666"/>
                    <a:pt x="9233" y="19666"/>
                  </a:cubicBezTo>
                  <a:cubicBezTo>
                    <a:pt x="9245" y="19666"/>
                    <a:pt x="9256" y="19662"/>
                    <a:pt x="9260" y="19652"/>
                  </a:cubicBezTo>
                  <a:cubicBezTo>
                    <a:pt x="9446" y="19196"/>
                    <a:pt x="10306" y="18892"/>
                    <a:pt x="10884" y="18629"/>
                  </a:cubicBezTo>
                  <a:cubicBezTo>
                    <a:pt x="10747" y="18733"/>
                    <a:pt x="10612" y="18840"/>
                    <a:pt x="10472" y="18944"/>
                  </a:cubicBezTo>
                  <a:cubicBezTo>
                    <a:pt x="10235" y="19103"/>
                    <a:pt x="10001" y="19265"/>
                    <a:pt x="9775" y="19431"/>
                  </a:cubicBezTo>
                  <a:cubicBezTo>
                    <a:pt x="9737" y="19458"/>
                    <a:pt x="9701" y="19485"/>
                    <a:pt x="9664" y="19512"/>
                  </a:cubicBezTo>
                  <a:cubicBezTo>
                    <a:pt x="9531" y="19613"/>
                    <a:pt x="9399" y="19715"/>
                    <a:pt x="9273" y="19821"/>
                  </a:cubicBezTo>
                  <a:cubicBezTo>
                    <a:pt x="9245" y="19844"/>
                    <a:pt x="9257" y="19879"/>
                    <a:pt x="9297" y="19891"/>
                  </a:cubicBezTo>
                  <a:cubicBezTo>
                    <a:pt x="9283" y="19913"/>
                    <a:pt x="9268" y="19935"/>
                    <a:pt x="9257" y="19957"/>
                  </a:cubicBezTo>
                  <a:cubicBezTo>
                    <a:pt x="9242" y="19989"/>
                    <a:pt x="9280" y="20010"/>
                    <a:pt x="9318" y="20010"/>
                  </a:cubicBezTo>
                  <a:cubicBezTo>
                    <a:pt x="9344" y="20010"/>
                    <a:pt x="9369" y="20001"/>
                    <a:pt x="9378" y="19980"/>
                  </a:cubicBezTo>
                  <a:cubicBezTo>
                    <a:pt x="9404" y="19929"/>
                    <a:pt x="9435" y="19880"/>
                    <a:pt x="9472" y="19832"/>
                  </a:cubicBezTo>
                  <a:cubicBezTo>
                    <a:pt x="10243" y="19490"/>
                    <a:pt x="10892" y="19052"/>
                    <a:pt x="11594" y="18649"/>
                  </a:cubicBezTo>
                  <a:cubicBezTo>
                    <a:pt x="11748" y="18549"/>
                    <a:pt x="11828" y="18499"/>
                    <a:pt x="11835" y="18499"/>
                  </a:cubicBezTo>
                  <a:cubicBezTo>
                    <a:pt x="11843" y="18499"/>
                    <a:pt x="11755" y="18565"/>
                    <a:pt x="11571" y="18695"/>
                  </a:cubicBezTo>
                  <a:cubicBezTo>
                    <a:pt x="11306" y="18891"/>
                    <a:pt x="11023" y="19077"/>
                    <a:pt x="10745" y="19266"/>
                  </a:cubicBezTo>
                  <a:cubicBezTo>
                    <a:pt x="10282" y="19579"/>
                    <a:pt x="9829" y="19895"/>
                    <a:pt x="9403" y="20231"/>
                  </a:cubicBezTo>
                  <a:cubicBezTo>
                    <a:pt x="9361" y="20265"/>
                    <a:pt x="9400" y="20304"/>
                    <a:pt x="9449" y="20304"/>
                  </a:cubicBezTo>
                  <a:cubicBezTo>
                    <a:pt x="9463" y="20304"/>
                    <a:pt x="9479" y="20300"/>
                    <a:pt x="9493" y="20293"/>
                  </a:cubicBezTo>
                  <a:cubicBezTo>
                    <a:pt x="10306" y="19849"/>
                    <a:pt x="11157" y="19366"/>
                    <a:pt x="11862" y="18844"/>
                  </a:cubicBezTo>
                  <a:cubicBezTo>
                    <a:pt x="11144" y="19377"/>
                    <a:pt x="10385" y="19880"/>
                    <a:pt x="9701" y="20435"/>
                  </a:cubicBezTo>
                  <a:cubicBezTo>
                    <a:pt x="9655" y="20468"/>
                    <a:pt x="9700" y="20513"/>
                    <a:pt x="9752" y="20513"/>
                  </a:cubicBezTo>
                  <a:cubicBezTo>
                    <a:pt x="9768" y="20513"/>
                    <a:pt x="9784" y="20509"/>
                    <a:pt x="9799" y="20500"/>
                  </a:cubicBezTo>
                  <a:cubicBezTo>
                    <a:pt x="10160" y="20297"/>
                    <a:pt x="10521" y="20098"/>
                    <a:pt x="10910" y="19919"/>
                  </a:cubicBezTo>
                  <a:cubicBezTo>
                    <a:pt x="10932" y="19908"/>
                    <a:pt x="10947" y="19904"/>
                    <a:pt x="10955" y="19904"/>
                  </a:cubicBezTo>
                  <a:cubicBezTo>
                    <a:pt x="11031" y="19904"/>
                    <a:pt x="10534" y="20316"/>
                    <a:pt x="10388" y="20434"/>
                  </a:cubicBezTo>
                  <a:cubicBezTo>
                    <a:pt x="10293" y="20502"/>
                    <a:pt x="10205" y="20574"/>
                    <a:pt x="10124" y="20650"/>
                  </a:cubicBezTo>
                  <a:cubicBezTo>
                    <a:pt x="10091" y="20681"/>
                    <a:pt x="10140" y="20719"/>
                    <a:pt x="10187" y="20719"/>
                  </a:cubicBezTo>
                  <a:cubicBezTo>
                    <a:pt x="10202" y="20719"/>
                    <a:pt x="10218" y="20715"/>
                    <a:pt x="10230" y="20705"/>
                  </a:cubicBezTo>
                  <a:cubicBezTo>
                    <a:pt x="10413" y="20555"/>
                    <a:pt x="10596" y="20410"/>
                    <a:pt x="10767" y="20260"/>
                  </a:cubicBezTo>
                  <a:cubicBezTo>
                    <a:pt x="10927" y="20185"/>
                    <a:pt x="11079" y="20117"/>
                    <a:pt x="11109" y="20117"/>
                  </a:cubicBezTo>
                  <a:cubicBezTo>
                    <a:pt x="11124" y="20117"/>
                    <a:pt x="11112" y="20132"/>
                    <a:pt x="11060" y="20168"/>
                  </a:cubicBezTo>
                  <a:cubicBezTo>
                    <a:pt x="10739" y="20397"/>
                    <a:pt x="10398" y="20607"/>
                    <a:pt x="10092" y="20846"/>
                  </a:cubicBezTo>
                  <a:cubicBezTo>
                    <a:pt x="10053" y="20876"/>
                    <a:pt x="10088" y="20926"/>
                    <a:pt x="10138" y="20926"/>
                  </a:cubicBezTo>
                  <a:cubicBezTo>
                    <a:pt x="10149" y="20926"/>
                    <a:pt x="10161" y="20923"/>
                    <a:pt x="10173" y="20918"/>
                  </a:cubicBezTo>
                  <a:cubicBezTo>
                    <a:pt x="10521" y="20745"/>
                    <a:pt x="10862" y="20567"/>
                    <a:pt x="11223" y="20407"/>
                  </a:cubicBezTo>
                  <a:cubicBezTo>
                    <a:pt x="10912" y="20546"/>
                    <a:pt x="10624" y="20760"/>
                    <a:pt x="10349" y="20933"/>
                  </a:cubicBezTo>
                  <a:cubicBezTo>
                    <a:pt x="10301" y="20963"/>
                    <a:pt x="10345" y="21013"/>
                    <a:pt x="10400" y="21013"/>
                  </a:cubicBezTo>
                  <a:cubicBezTo>
                    <a:pt x="10411" y="21013"/>
                    <a:pt x="10422" y="21011"/>
                    <a:pt x="10434" y="21006"/>
                  </a:cubicBezTo>
                  <a:cubicBezTo>
                    <a:pt x="10765" y="20874"/>
                    <a:pt x="11178" y="20733"/>
                    <a:pt x="11429" y="20545"/>
                  </a:cubicBezTo>
                  <a:cubicBezTo>
                    <a:pt x="11136" y="20765"/>
                    <a:pt x="10758" y="20939"/>
                    <a:pt x="10437" y="21139"/>
                  </a:cubicBezTo>
                  <a:cubicBezTo>
                    <a:pt x="10391" y="21168"/>
                    <a:pt x="10434" y="21217"/>
                    <a:pt x="10486" y="21217"/>
                  </a:cubicBezTo>
                  <a:cubicBezTo>
                    <a:pt x="10496" y="21217"/>
                    <a:pt x="10507" y="21215"/>
                    <a:pt x="10518" y="21211"/>
                  </a:cubicBezTo>
                  <a:cubicBezTo>
                    <a:pt x="10853" y="21066"/>
                    <a:pt x="11179" y="20914"/>
                    <a:pt x="11510" y="20765"/>
                  </a:cubicBezTo>
                  <a:cubicBezTo>
                    <a:pt x="11230" y="20892"/>
                    <a:pt x="10958" y="21227"/>
                    <a:pt x="10738" y="21402"/>
                  </a:cubicBezTo>
                  <a:cubicBezTo>
                    <a:pt x="10695" y="21437"/>
                    <a:pt x="10737" y="21482"/>
                    <a:pt x="10789" y="21482"/>
                  </a:cubicBezTo>
                  <a:cubicBezTo>
                    <a:pt x="10805" y="21482"/>
                    <a:pt x="10821" y="21478"/>
                    <a:pt x="10837" y="21468"/>
                  </a:cubicBezTo>
                  <a:cubicBezTo>
                    <a:pt x="11168" y="21259"/>
                    <a:pt x="11524" y="21069"/>
                    <a:pt x="11901" y="20899"/>
                  </a:cubicBezTo>
                  <a:cubicBezTo>
                    <a:pt x="11683" y="20998"/>
                    <a:pt x="11477" y="21211"/>
                    <a:pt x="11300" y="21342"/>
                  </a:cubicBezTo>
                  <a:cubicBezTo>
                    <a:pt x="11257" y="21374"/>
                    <a:pt x="11296" y="21426"/>
                    <a:pt x="11349" y="21426"/>
                  </a:cubicBezTo>
                  <a:cubicBezTo>
                    <a:pt x="11361" y="21426"/>
                    <a:pt x="11373" y="21424"/>
                    <a:pt x="11386" y="21418"/>
                  </a:cubicBezTo>
                  <a:cubicBezTo>
                    <a:pt x="11601" y="21311"/>
                    <a:pt x="11832" y="21202"/>
                    <a:pt x="12038" y="21087"/>
                  </a:cubicBezTo>
                  <a:cubicBezTo>
                    <a:pt x="12084" y="21061"/>
                    <a:pt x="12107" y="21050"/>
                    <a:pt x="12114" y="21050"/>
                  </a:cubicBezTo>
                  <a:cubicBezTo>
                    <a:pt x="12152" y="21050"/>
                    <a:pt x="11522" y="21480"/>
                    <a:pt x="11472" y="21517"/>
                  </a:cubicBezTo>
                  <a:cubicBezTo>
                    <a:pt x="11422" y="21553"/>
                    <a:pt x="11469" y="21600"/>
                    <a:pt x="11525" y="21600"/>
                  </a:cubicBezTo>
                  <a:cubicBezTo>
                    <a:pt x="11541" y="21600"/>
                    <a:pt x="11558" y="21596"/>
                    <a:pt x="11573" y="21586"/>
                  </a:cubicBezTo>
                  <a:cubicBezTo>
                    <a:pt x="11657" y="21535"/>
                    <a:pt x="11742" y="21484"/>
                    <a:pt x="11827" y="21433"/>
                  </a:cubicBezTo>
                  <a:cubicBezTo>
                    <a:pt x="11844" y="21427"/>
                    <a:pt x="11860" y="21418"/>
                    <a:pt x="11871" y="21407"/>
                  </a:cubicBezTo>
                  <a:cubicBezTo>
                    <a:pt x="11968" y="21348"/>
                    <a:pt x="12065" y="21289"/>
                    <a:pt x="12163" y="21232"/>
                  </a:cubicBezTo>
                  <a:cubicBezTo>
                    <a:pt x="12370" y="21108"/>
                    <a:pt x="12474" y="21062"/>
                    <a:pt x="12512" y="21062"/>
                  </a:cubicBezTo>
                  <a:cubicBezTo>
                    <a:pt x="12614" y="21062"/>
                    <a:pt x="12266" y="21385"/>
                    <a:pt x="12194" y="21468"/>
                  </a:cubicBezTo>
                  <a:cubicBezTo>
                    <a:pt x="12163" y="21504"/>
                    <a:pt x="12212" y="21544"/>
                    <a:pt x="12262" y="21544"/>
                  </a:cubicBezTo>
                  <a:cubicBezTo>
                    <a:pt x="12278" y="21544"/>
                    <a:pt x="12295" y="21539"/>
                    <a:pt x="12309" y="21528"/>
                  </a:cubicBezTo>
                  <a:cubicBezTo>
                    <a:pt x="12402" y="21422"/>
                    <a:pt x="12543" y="21338"/>
                    <a:pt x="12711" y="21292"/>
                  </a:cubicBezTo>
                  <a:cubicBezTo>
                    <a:pt x="12682" y="21328"/>
                    <a:pt x="12731" y="21370"/>
                    <a:pt x="12780" y="21370"/>
                  </a:cubicBezTo>
                  <a:cubicBezTo>
                    <a:pt x="12798" y="21370"/>
                    <a:pt x="12815" y="21365"/>
                    <a:pt x="12829" y="21353"/>
                  </a:cubicBezTo>
                  <a:cubicBezTo>
                    <a:pt x="12920" y="21269"/>
                    <a:pt x="13020" y="21190"/>
                    <a:pt x="13131" y="21119"/>
                  </a:cubicBezTo>
                  <a:cubicBezTo>
                    <a:pt x="13183" y="21082"/>
                    <a:pt x="13133" y="21032"/>
                    <a:pt x="13076" y="21032"/>
                  </a:cubicBezTo>
                  <a:cubicBezTo>
                    <a:pt x="13059" y="21032"/>
                    <a:pt x="13042" y="21036"/>
                    <a:pt x="13026" y="21047"/>
                  </a:cubicBezTo>
                  <a:cubicBezTo>
                    <a:pt x="13024" y="21049"/>
                    <a:pt x="13023" y="21050"/>
                    <a:pt x="13022" y="21052"/>
                  </a:cubicBezTo>
                  <a:cubicBezTo>
                    <a:pt x="13019" y="21026"/>
                    <a:pt x="12983" y="21002"/>
                    <a:pt x="12946" y="21002"/>
                  </a:cubicBezTo>
                  <a:cubicBezTo>
                    <a:pt x="12934" y="21002"/>
                    <a:pt x="12922" y="21004"/>
                    <a:pt x="12911" y="21009"/>
                  </a:cubicBezTo>
                  <a:cubicBezTo>
                    <a:pt x="12617" y="21162"/>
                    <a:pt x="12692" y="21118"/>
                    <a:pt x="12424" y="21291"/>
                  </a:cubicBezTo>
                  <a:cubicBezTo>
                    <a:pt x="12490" y="21248"/>
                    <a:pt x="12702" y="21061"/>
                    <a:pt x="12796" y="20932"/>
                  </a:cubicBezTo>
                  <a:cubicBezTo>
                    <a:pt x="12820" y="20898"/>
                    <a:pt x="12783" y="20858"/>
                    <a:pt x="12733" y="20858"/>
                  </a:cubicBezTo>
                  <a:cubicBezTo>
                    <a:pt x="12722" y="20858"/>
                    <a:pt x="12709" y="20860"/>
                    <a:pt x="12697" y="20865"/>
                  </a:cubicBezTo>
                  <a:cubicBezTo>
                    <a:pt x="12500" y="20947"/>
                    <a:pt x="12310" y="21036"/>
                    <a:pt x="12131" y="21134"/>
                  </a:cubicBezTo>
                  <a:cubicBezTo>
                    <a:pt x="12209" y="21057"/>
                    <a:pt x="12287" y="20979"/>
                    <a:pt x="12362" y="20902"/>
                  </a:cubicBezTo>
                  <a:cubicBezTo>
                    <a:pt x="12398" y="20865"/>
                    <a:pt x="12349" y="20833"/>
                    <a:pt x="12298" y="20833"/>
                  </a:cubicBezTo>
                  <a:cubicBezTo>
                    <a:pt x="12282" y="20833"/>
                    <a:pt x="12265" y="20836"/>
                    <a:pt x="12251" y="20844"/>
                  </a:cubicBezTo>
                  <a:cubicBezTo>
                    <a:pt x="11766" y="21113"/>
                    <a:pt x="11599" y="21211"/>
                    <a:pt x="11596" y="21211"/>
                  </a:cubicBezTo>
                  <a:cubicBezTo>
                    <a:pt x="11593" y="21211"/>
                    <a:pt x="12014" y="20959"/>
                    <a:pt x="12231" y="20756"/>
                  </a:cubicBezTo>
                  <a:cubicBezTo>
                    <a:pt x="12266" y="20724"/>
                    <a:pt x="12218" y="20685"/>
                    <a:pt x="12168" y="20685"/>
                  </a:cubicBezTo>
                  <a:cubicBezTo>
                    <a:pt x="12158" y="20685"/>
                    <a:pt x="12146" y="20687"/>
                    <a:pt x="12136" y="20691"/>
                  </a:cubicBezTo>
                  <a:cubicBezTo>
                    <a:pt x="11870" y="20801"/>
                    <a:pt x="11604" y="20914"/>
                    <a:pt x="11356" y="21044"/>
                  </a:cubicBezTo>
                  <a:cubicBezTo>
                    <a:pt x="11527" y="20901"/>
                    <a:pt x="11696" y="20757"/>
                    <a:pt x="11874" y="20618"/>
                  </a:cubicBezTo>
                  <a:cubicBezTo>
                    <a:pt x="11912" y="20586"/>
                    <a:pt x="11879" y="20539"/>
                    <a:pt x="11827" y="20539"/>
                  </a:cubicBezTo>
                  <a:cubicBezTo>
                    <a:pt x="11815" y="20539"/>
                    <a:pt x="11803" y="20541"/>
                    <a:pt x="11791" y="20546"/>
                  </a:cubicBezTo>
                  <a:cubicBezTo>
                    <a:pt x="11426" y="20694"/>
                    <a:pt x="11052" y="20875"/>
                    <a:pt x="10778" y="21048"/>
                  </a:cubicBezTo>
                  <a:cubicBezTo>
                    <a:pt x="11102" y="20843"/>
                    <a:pt x="11443" y="20665"/>
                    <a:pt x="11740" y="20440"/>
                  </a:cubicBezTo>
                  <a:cubicBezTo>
                    <a:pt x="11778" y="20411"/>
                    <a:pt x="11745" y="20366"/>
                    <a:pt x="11696" y="20366"/>
                  </a:cubicBezTo>
                  <a:cubicBezTo>
                    <a:pt x="11686" y="20366"/>
                    <a:pt x="11675" y="20368"/>
                    <a:pt x="11664" y="20373"/>
                  </a:cubicBezTo>
                  <a:cubicBezTo>
                    <a:pt x="11342" y="20509"/>
                    <a:pt x="11025" y="20650"/>
                    <a:pt x="10707" y="20790"/>
                  </a:cubicBezTo>
                  <a:cubicBezTo>
                    <a:pt x="10888" y="20710"/>
                    <a:pt x="11293" y="20472"/>
                    <a:pt x="11527" y="20295"/>
                  </a:cubicBezTo>
                  <a:cubicBezTo>
                    <a:pt x="11571" y="20264"/>
                    <a:pt x="11532" y="20218"/>
                    <a:pt x="11478" y="20218"/>
                  </a:cubicBezTo>
                  <a:cubicBezTo>
                    <a:pt x="11468" y="20218"/>
                    <a:pt x="11457" y="20220"/>
                    <a:pt x="11446" y="20224"/>
                  </a:cubicBezTo>
                  <a:cubicBezTo>
                    <a:pt x="11057" y="20363"/>
                    <a:pt x="10715" y="20531"/>
                    <a:pt x="10365" y="20710"/>
                  </a:cubicBezTo>
                  <a:cubicBezTo>
                    <a:pt x="10659" y="20560"/>
                    <a:pt x="11082" y="20286"/>
                    <a:pt x="11396" y="20060"/>
                  </a:cubicBezTo>
                  <a:cubicBezTo>
                    <a:pt x="11442" y="20028"/>
                    <a:pt x="11401" y="19985"/>
                    <a:pt x="11348" y="19985"/>
                  </a:cubicBezTo>
                  <a:cubicBezTo>
                    <a:pt x="11338" y="19985"/>
                    <a:pt x="11327" y="19986"/>
                    <a:pt x="11316" y="19990"/>
                  </a:cubicBezTo>
                  <a:cubicBezTo>
                    <a:pt x="11163" y="20039"/>
                    <a:pt x="11016" y="20096"/>
                    <a:pt x="10876" y="20160"/>
                  </a:cubicBezTo>
                  <a:cubicBezTo>
                    <a:pt x="11008" y="20041"/>
                    <a:pt x="11127" y="19917"/>
                    <a:pt x="11235" y="19788"/>
                  </a:cubicBezTo>
                  <a:cubicBezTo>
                    <a:pt x="11262" y="19755"/>
                    <a:pt x="11223" y="19719"/>
                    <a:pt x="11175" y="19719"/>
                  </a:cubicBezTo>
                  <a:cubicBezTo>
                    <a:pt x="11165" y="19719"/>
                    <a:pt x="11153" y="19721"/>
                    <a:pt x="11143" y="19725"/>
                  </a:cubicBezTo>
                  <a:cubicBezTo>
                    <a:pt x="10845" y="19840"/>
                    <a:pt x="10559" y="19969"/>
                    <a:pt x="10286" y="20111"/>
                  </a:cubicBezTo>
                  <a:cubicBezTo>
                    <a:pt x="10295" y="20105"/>
                    <a:pt x="10302" y="20101"/>
                    <a:pt x="10310" y="20094"/>
                  </a:cubicBezTo>
                  <a:cubicBezTo>
                    <a:pt x="10922" y="19619"/>
                    <a:pt x="11588" y="19177"/>
                    <a:pt x="12217" y="18711"/>
                  </a:cubicBezTo>
                  <a:cubicBezTo>
                    <a:pt x="12256" y="18683"/>
                    <a:pt x="12220" y="18634"/>
                    <a:pt x="12172" y="18634"/>
                  </a:cubicBezTo>
                  <a:cubicBezTo>
                    <a:pt x="12161" y="18634"/>
                    <a:pt x="12150" y="18637"/>
                    <a:pt x="12139" y="18642"/>
                  </a:cubicBezTo>
                  <a:cubicBezTo>
                    <a:pt x="11278" y="19072"/>
                    <a:pt x="10528" y="19584"/>
                    <a:pt x="9722" y="20057"/>
                  </a:cubicBezTo>
                  <a:cubicBezTo>
                    <a:pt x="10502" y="19599"/>
                    <a:pt x="11425" y="18942"/>
                    <a:pt x="12171" y="18358"/>
                  </a:cubicBezTo>
                  <a:cubicBezTo>
                    <a:pt x="12206" y="18331"/>
                    <a:pt x="12175" y="18286"/>
                    <a:pt x="12129" y="18286"/>
                  </a:cubicBezTo>
                  <a:cubicBezTo>
                    <a:pt x="12119" y="18286"/>
                    <a:pt x="12108" y="18288"/>
                    <a:pt x="12097" y="18294"/>
                  </a:cubicBezTo>
                  <a:cubicBezTo>
                    <a:pt x="11306" y="18664"/>
                    <a:pt x="10633" y="19131"/>
                    <a:pt x="9879" y="19533"/>
                  </a:cubicBezTo>
                  <a:cubicBezTo>
                    <a:pt x="10558" y="19142"/>
                    <a:pt x="11225" y="18580"/>
                    <a:pt x="11804" y="18152"/>
                  </a:cubicBezTo>
                  <a:cubicBezTo>
                    <a:pt x="11880" y="18096"/>
                    <a:pt x="11933" y="18054"/>
                    <a:pt x="11967" y="18024"/>
                  </a:cubicBezTo>
                  <a:cubicBezTo>
                    <a:pt x="12079" y="17944"/>
                    <a:pt x="12181" y="17856"/>
                    <a:pt x="12271" y="17765"/>
                  </a:cubicBezTo>
                  <a:cubicBezTo>
                    <a:pt x="12300" y="17734"/>
                    <a:pt x="12254" y="17699"/>
                    <a:pt x="12211" y="17698"/>
                  </a:cubicBezTo>
                  <a:cubicBezTo>
                    <a:pt x="12842" y="17184"/>
                    <a:pt x="13462" y="16663"/>
                    <a:pt x="14072" y="16137"/>
                  </a:cubicBezTo>
                  <a:cubicBezTo>
                    <a:pt x="15190" y="15173"/>
                    <a:pt x="17043" y="14291"/>
                    <a:pt x="17507" y="13065"/>
                  </a:cubicBezTo>
                  <a:cubicBezTo>
                    <a:pt x="17517" y="13035"/>
                    <a:pt x="17482" y="13010"/>
                    <a:pt x="17444" y="13010"/>
                  </a:cubicBezTo>
                  <a:cubicBezTo>
                    <a:pt x="17429" y="13010"/>
                    <a:pt x="17414" y="13014"/>
                    <a:pt x="17401" y="13023"/>
                  </a:cubicBezTo>
                  <a:cubicBezTo>
                    <a:pt x="16515" y="13654"/>
                    <a:pt x="15669" y="14299"/>
                    <a:pt x="14862" y="14970"/>
                  </a:cubicBezTo>
                  <a:cubicBezTo>
                    <a:pt x="15185" y="14697"/>
                    <a:pt x="15507" y="14425"/>
                    <a:pt x="15829" y="14152"/>
                  </a:cubicBezTo>
                  <a:cubicBezTo>
                    <a:pt x="16691" y="13486"/>
                    <a:pt x="17604" y="12837"/>
                    <a:pt x="18543" y="12230"/>
                  </a:cubicBezTo>
                  <a:cubicBezTo>
                    <a:pt x="18845" y="12035"/>
                    <a:pt x="19154" y="11849"/>
                    <a:pt x="19451" y="11659"/>
                  </a:cubicBezTo>
                  <a:cubicBezTo>
                    <a:pt x="19396" y="11718"/>
                    <a:pt x="19353" y="11780"/>
                    <a:pt x="19321" y="11847"/>
                  </a:cubicBezTo>
                  <a:cubicBezTo>
                    <a:pt x="19315" y="11860"/>
                    <a:pt x="19331" y="11870"/>
                    <a:pt x="19349" y="11870"/>
                  </a:cubicBezTo>
                  <a:cubicBezTo>
                    <a:pt x="19358" y="11870"/>
                    <a:pt x="19367" y="11867"/>
                    <a:pt x="19373" y="11861"/>
                  </a:cubicBezTo>
                  <a:cubicBezTo>
                    <a:pt x="19511" y="11713"/>
                    <a:pt x="19644" y="11568"/>
                    <a:pt x="19804" y="11430"/>
                  </a:cubicBezTo>
                  <a:cubicBezTo>
                    <a:pt x="19977" y="11281"/>
                    <a:pt x="20190" y="11163"/>
                    <a:pt x="20375" y="11024"/>
                  </a:cubicBezTo>
                  <a:cubicBezTo>
                    <a:pt x="20392" y="11010"/>
                    <a:pt x="20390" y="10990"/>
                    <a:pt x="20369" y="10979"/>
                  </a:cubicBezTo>
                  <a:cubicBezTo>
                    <a:pt x="20546" y="10818"/>
                    <a:pt x="20699" y="10647"/>
                    <a:pt x="20825" y="10465"/>
                  </a:cubicBezTo>
                  <a:cubicBezTo>
                    <a:pt x="20843" y="10439"/>
                    <a:pt x="20814" y="10403"/>
                    <a:pt x="20776" y="10403"/>
                  </a:cubicBezTo>
                  <a:cubicBezTo>
                    <a:pt x="20766" y="10403"/>
                    <a:pt x="20756" y="10405"/>
                    <a:pt x="20745" y="10410"/>
                  </a:cubicBezTo>
                  <a:cubicBezTo>
                    <a:pt x="20609" y="10480"/>
                    <a:pt x="20478" y="10556"/>
                    <a:pt x="20345" y="10630"/>
                  </a:cubicBezTo>
                  <a:cubicBezTo>
                    <a:pt x="20472" y="10491"/>
                    <a:pt x="20588" y="10347"/>
                    <a:pt x="20692" y="10199"/>
                  </a:cubicBezTo>
                  <a:cubicBezTo>
                    <a:pt x="20710" y="10175"/>
                    <a:pt x="20683" y="10145"/>
                    <a:pt x="20647" y="10145"/>
                  </a:cubicBezTo>
                  <a:cubicBezTo>
                    <a:pt x="20638" y="10145"/>
                    <a:pt x="20629" y="10147"/>
                    <a:pt x="20619" y="10150"/>
                  </a:cubicBezTo>
                  <a:cubicBezTo>
                    <a:pt x="20511" y="10194"/>
                    <a:pt x="20407" y="10241"/>
                    <a:pt x="20306" y="10293"/>
                  </a:cubicBezTo>
                  <a:cubicBezTo>
                    <a:pt x="20619" y="10049"/>
                    <a:pt x="20896" y="9789"/>
                    <a:pt x="21092" y="9501"/>
                  </a:cubicBezTo>
                  <a:cubicBezTo>
                    <a:pt x="21094" y="9496"/>
                    <a:pt x="21095" y="9490"/>
                    <a:pt x="21095" y="9485"/>
                  </a:cubicBezTo>
                  <a:cubicBezTo>
                    <a:pt x="21332" y="9176"/>
                    <a:pt x="21499" y="8855"/>
                    <a:pt x="21540" y="8557"/>
                  </a:cubicBezTo>
                  <a:cubicBezTo>
                    <a:pt x="21551" y="8536"/>
                    <a:pt x="21564" y="8515"/>
                    <a:pt x="21574" y="8494"/>
                  </a:cubicBezTo>
                  <a:cubicBezTo>
                    <a:pt x="21582" y="8476"/>
                    <a:pt x="21574" y="8457"/>
                    <a:pt x="21553" y="8446"/>
                  </a:cubicBezTo>
                  <a:cubicBezTo>
                    <a:pt x="21566" y="8045"/>
                    <a:pt x="21321" y="7700"/>
                    <a:pt x="20664" y="7512"/>
                  </a:cubicBezTo>
                  <a:cubicBezTo>
                    <a:pt x="20664" y="7486"/>
                    <a:pt x="20632" y="7469"/>
                    <a:pt x="20600" y="7469"/>
                  </a:cubicBezTo>
                  <a:cubicBezTo>
                    <a:pt x="20585" y="7469"/>
                    <a:pt x="20570" y="7472"/>
                    <a:pt x="20558" y="7480"/>
                  </a:cubicBezTo>
                  <a:lnTo>
                    <a:pt x="20553" y="7483"/>
                  </a:lnTo>
                  <a:cubicBezTo>
                    <a:pt x="20400" y="7446"/>
                    <a:pt x="20244" y="7417"/>
                    <a:pt x="20084" y="7398"/>
                  </a:cubicBezTo>
                  <a:cubicBezTo>
                    <a:pt x="19583" y="7340"/>
                    <a:pt x="19271" y="7387"/>
                    <a:pt x="19015" y="7067"/>
                  </a:cubicBezTo>
                  <a:cubicBezTo>
                    <a:pt x="18869" y="6884"/>
                    <a:pt x="18357" y="6767"/>
                    <a:pt x="18098" y="6689"/>
                  </a:cubicBezTo>
                  <a:cubicBezTo>
                    <a:pt x="17547" y="6523"/>
                    <a:pt x="16997" y="6367"/>
                    <a:pt x="16449" y="6194"/>
                  </a:cubicBezTo>
                  <a:cubicBezTo>
                    <a:pt x="16331" y="6156"/>
                    <a:pt x="16204" y="6147"/>
                    <a:pt x="16075" y="6147"/>
                  </a:cubicBezTo>
                  <a:cubicBezTo>
                    <a:pt x="15950" y="6147"/>
                    <a:pt x="15823" y="6156"/>
                    <a:pt x="15699" y="6156"/>
                  </a:cubicBezTo>
                  <a:cubicBezTo>
                    <a:pt x="15552" y="6156"/>
                    <a:pt x="15410" y="6144"/>
                    <a:pt x="15284" y="6089"/>
                  </a:cubicBezTo>
                  <a:cubicBezTo>
                    <a:pt x="15473" y="5170"/>
                    <a:pt x="13997" y="4714"/>
                    <a:pt x="12923" y="4410"/>
                  </a:cubicBezTo>
                  <a:cubicBezTo>
                    <a:pt x="12926" y="4386"/>
                    <a:pt x="12895" y="4361"/>
                    <a:pt x="12861" y="4361"/>
                  </a:cubicBezTo>
                  <a:cubicBezTo>
                    <a:pt x="12851" y="4361"/>
                    <a:pt x="12841" y="4363"/>
                    <a:pt x="12831" y="4368"/>
                  </a:cubicBezTo>
                  <a:cubicBezTo>
                    <a:pt x="12825" y="4372"/>
                    <a:pt x="12820" y="4376"/>
                    <a:pt x="12813" y="4379"/>
                  </a:cubicBezTo>
                  <a:cubicBezTo>
                    <a:pt x="12288" y="4231"/>
                    <a:pt x="11723" y="4074"/>
                    <a:pt x="11148" y="4074"/>
                  </a:cubicBezTo>
                  <a:cubicBezTo>
                    <a:pt x="11019" y="4074"/>
                    <a:pt x="10891" y="4082"/>
                    <a:pt x="10761" y="4099"/>
                  </a:cubicBezTo>
                  <a:cubicBezTo>
                    <a:pt x="10760" y="4099"/>
                    <a:pt x="10759" y="4099"/>
                    <a:pt x="10758" y="4100"/>
                  </a:cubicBezTo>
                  <a:cubicBezTo>
                    <a:pt x="10752" y="4099"/>
                    <a:pt x="10745" y="4098"/>
                    <a:pt x="10738" y="4098"/>
                  </a:cubicBezTo>
                  <a:cubicBezTo>
                    <a:pt x="10723" y="4098"/>
                    <a:pt x="10708" y="4102"/>
                    <a:pt x="10698" y="4110"/>
                  </a:cubicBezTo>
                  <a:cubicBezTo>
                    <a:pt x="10052" y="4210"/>
                    <a:pt x="8969" y="4545"/>
                    <a:pt x="8116" y="4545"/>
                  </a:cubicBezTo>
                  <a:cubicBezTo>
                    <a:pt x="7503" y="4545"/>
                    <a:pt x="7009" y="4371"/>
                    <a:pt x="6881" y="3813"/>
                  </a:cubicBezTo>
                  <a:cubicBezTo>
                    <a:pt x="6893" y="3804"/>
                    <a:pt x="6904" y="3795"/>
                    <a:pt x="6914" y="3784"/>
                  </a:cubicBezTo>
                  <a:cubicBezTo>
                    <a:pt x="6951" y="3752"/>
                    <a:pt x="6899" y="3713"/>
                    <a:pt x="6850" y="3713"/>
                  </a:cubicBezTo>
                  <a:cubicBezTo>
                    <a:pt x="6847" y="3713"/>
                    <a:pt x="6845" y="3713"/>
                    <a:pt x="6842" y="3713"/>
                  </a:cubicBezTo>
                  <a:cubicBezTo>
                    <a:pt x="6828" y="3701"/>
                    <a:pt x="6806" y="3695"/>
                    <a:pt x="6786" y="3695"/>
                  </a:cubicBezTo>
                  <a:cubicBezTo>
                    <a:pt x="6756" y="3695"/>
                    <a:pt x="6729" y="3708"/>
                    <a:pt x="6732" y="3735"/>
                  </a:cubicBezTo>
                  <a:cubicBezTo>
                    <a:pt x="6735" y="3751"/>
                    <a:pt x="6738" y="3765"/>
                    <a:pt x="6741" y="3780"/>
                  </a:cubicBezTo>
                  <a:cubicBezTo>
                    <a:pt x="6558" y="3935"/>
                    <a:pt x="6386" y="4090"/>
                    <a:pt x="6229" y="4250"/>
                  </a:cubicBezTo>
                  <a:cubicBezTo>
                    <a:pt x="6206" y="4224"/>
                    <a:pt x="6177" y="4211"/>
                    <a:pt x="6140" y="4211"/>
                  </a:cubicBezTo>
                  <a:cubicBezTo>
                    <a:pt x="6073" y="4211"/>
                    <a:pt x="5982" y="4254"/>
                    <a:pt x="5867" y="4340"/>
                  </a:cubicBezTo>
                  <a:cubicBezTo>
                    <a:pt x="6092" y="4104"/>
                    <a:pt x="6298" y="3860"/>
                    <a:pt x="6483" y="3609"/>
                  </a:cubicBezTo>
                  <a:cubicBezTo>
                    <a:pt x="6497" y="3588"/>
                    <a:pt x="6489" y="3564"/>
                    <a:pt x="6464" y="3550"/>
                  </a:cubicBezTo>
                  <a:cubicBezTo>
                    <a:pt x="6531" y="3561"/>
                    <a:pt x="6583" y="3569"/>
                    <a:pt x="6615" y="3572"/>
                  </a:cubicBezTo>
                  <a:cubicBezTo>
                    <a:pt x="6616" y="3572"/>
                    <a:pt x="6617" y="3572"/>
                    <a:pt x="6619" y="3572"/>
                  </a:cubicBezTo>
                  <a:cubicBezTo>
                    <a:pt x="6645" y="3572"/>
                    <a:pt x="6655" y="3546"/>
                    <a:pt x="6626" y="3541"/>
                  </a:cubicBezTo>
                  <a:cubicBezTo>
                    <a:pt x="6103" y="3464"/>
                    <a:pt x="5621" y="3245"/>
                    <a:pt x="5146" y="3080"/>
                  </a:cubicBezTo>
                  <a:cubicBezTo>
                    <a:pt x="5040" y="3042"/>
                    <a:pt x="5279" y="2904"/>
                    <a:pt x="5316" y="2860"/>
                  </a:cubicBezTo>
                  <a:cubicBezTo>
                    <a:pt x="5532" y="2611"/>
                    <a:pt x="5305" y="2155"/>
                    <a:pt x="5147" y="1920"/>
                  </a:cubicBezTo>
                  <a:cubicBezTo>
                    <a:pt x="5081" y="1822"/>
                    <a:pt x="4977" y="1783"/>
                    <a:pt x="4849" y="1783"/>
                  </a:cubicBezTo>
                  <a:cubicBezTo>
                    <a:pt x="4331" y="1783"/>
                    <a:pt x="3425" y="2436"/>
                    <a:pt x="3147" y="2494"/>
                  </a:cubicBezTo>
                  <a:cubicBezTo>
                    <a:pt x="3053" y="2513"/>
                    <a:pt x="2965" y="2522"/>
                    <a:pt x="2883" y="2522"/>
                  </a:cubicBezTo>
                  <a:cubicBezTo>
                    <a:pt x="2802" y="2522"/>
                    <a:pt x="2726" y="2513"/>
                    <a:pt x="2657" y="2498"/>
                  </a:cubicBezTo>
                  <a:cubicBezTo>
                    <a:pt x="2646" y="2492"/>
                    <a:pt x="2632" y="2488"/>
                    <a:pt x="2618" y="2487"/>
                  </a:cubicBezTo>
                  <a:cubicBezTo>
                    <a:pt x="2103" y="2342"/>
                    <a:pt x="1961" y="1778"/>
                    <a:pt x="2227" y="1456"/>
                  </a:cubicBezTo>
                  <a:cubicBezTo>
                    <a:pt x="2477" y="1152"/>
                    <a:pt x="2946" y="911"/>
                    <a:pt x="3354" y="715"/>
                  </a:cubicBezTo>
                  <a:cubicBezTo>
                    <a:pt x="3683" y="556"/>
                    <a:pt x="3924" y="512"/>
                    <a:pt x="4186" y="512"/>
                  </a:cubicBezTo>
                  <a:cubicBezTo>
                    <a:pt x="4404" y="512"/>
                    <a:pt x="4638" y="543"/>
                    <a:pt x="4951" y="564"/>
                  </a:cubicBezTo>
                  <a:cubicBezTo>
                    <a:pt x="4962" y="565"/>
                    <a:pt x="4973" y="565"/>
                    <a:pt x="4984" y="565"/>
                  </a:cubicBezTo>
                  <a:cubicBezTo>
                    <a:pt x="5112" y="565"/>
                    <a:pt x="5195" y="507"/>
                    <a:pt x="5290" y="458"/>
                  </a:cubicBezTo>
                  <a:cubicBezTo>
                    <a:pt x="5484" y="356"/>
                    <a:pt x="5665" y="311"/>
                    <a:pt x="5829" y="311"/>
                  </a:cubicBezTo>
                  <a:cubicBezTo>
                    <a:pt x="6127" y="311"/>
                    <a:pt x="6370" y="462"/>
                    <a:pt x="6530" y="698"/>
                  </a:cubicBezTo>
                  <a:cubicBezTo>
                    <a:pt x="6688" y="933"/>
                    <a:pt x="6918" y="1021"/>
                    <a:pt x="7210" y="1021"/>
                  </a:cubicBezTo>
                  <a:cubicBezTo>
                    <a:pt x="7331" y="1021"/>
                    <a:pt x="7463" y="1006"/>
                    <a:pt x="7605" y="979"/>
                  </a:cubicBezTo>
                  <a:cubicBezTo>
                    <a:pt x="7651" y="971"/>
                    <a:pt x="7661" y="939"/>
                    <a:pt x="7645" y="913"/>
                  </a:cubicBezTo>
                  <a:cubicBezTo>
                    <a:pt x="7496" y="673"/>
                    <a:pt x="7181" y="331"/>
                    <a:pt x="7464" y="62"/>
                  </a:cubicBezTo>
                  <a:cubicBezTo>
                    <a:pt x="7494" y="34"/>
                    <a:pt x="7450" y="0"/>
                    <a:pt x="74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69" name="Google Shape;6810;p57"/>
            <p:cNvSpPr/>
            <p:nvPr/>
          </p:nvSpPr>
          <p:spPr>
            <a:xfrm>
              <a:off x="569939" y="895586"/>
              <a:ext cx="93703" cy="47503"/>
            </a:xfrm>
            <a:custGeom>
              <a:avLst/>
              <a:gdLst/>
              <a:ahLst/>
              <a:cxnLst>
                <a:cxn ang="0">
                  <a:pos x="wd2" y="hd2"/>
                </a:cxn>
                <a:cxn ang="5400000">
                  <a:pos x="wd2" y="hd2"/>
                </a:cxn>
                <a:cxn ang="10800000">
                  <a:pos x="wd2" y="hd2"/>
                </a:cxn>
                <a:cxn ang="16200000">
                  <a:pos x="wd2" y="hd2"/>
                </a:cxn>
              </a:cxnLst>
              <a:rect l="0" t="0" r="r" b="b"/>
              <a:pathLst>
                <a:path w="20552" h="21600" fill="norm" stroke="1" extrusionOk="0">
                  <a:moveTo>
                    <a:pt x="3783" y="3873"/>
                  </a:moveTo>
                  <a:cubicBezTo>
                    <a:pt x="3590" y="5090"/>
                    <a:pt x="3401" y="6319"/>
                    <a:pt x="3155" y="7507"/>
                  </a:cubicBezTo>
                  <a:cubicBezTo>
                    <a:pt x="2911" y="7103"/>
                    <a:pt x="2665" y="6689"/>
                    <a:pt x="2424" y="6256"/>
                  </a:cubicBezTo>
                  <a:cubicBezTo>
                    <a:pt x="2865" y="5420"/>
                    <a:pt x="3319" y="4635"/>
                    <a:pt x="3783" y="3873"/>
                  </a:cubicBezTo>
                  <a:close/>
                  <a:moveTo>
                    <a:pt x="6026" y="4606"/>
                  </a:moveTo>
                  <a:cubicBezTo>
                    <a:pt x="5647" y="6403"/>
                    <a:pt x="5228" y="8152"/>
                    <a:pt x="5014" y="10089"/>
                  </a:cubicBezTo>
                  <a:cubicBezTo>
                    <a:pt x="5009" y="10140"/>
                    <a:pt x="5019" y="10173"/>
                    <a:pt x="5019" y="10217"/>
                  </a:cubicBezTo>
                  <a:cubicBezTo>
                    <a:pt x="4519" y="9612"/>
                    <a:pt x="4045" y="8944"/>
                    <a:pt x="3585" y="8204"/>
                  </a:cubicBezTo>
                  <a:cubicBezTo>
                    <a:pt x="4402" y="7008"/>
                    <a:pt x="5193" y="5747"/>
                    <a:pt x="6026" y="4606"/>
                  </a:cubicBezTo>
                  <a:close/>
                  <a:moveTo>
                    <a:pt x="7349" y="7283"/>
                  </a:moveTo>
                  <a:cubicBezTo>
                    <a:pt x="7098" y="8647"/>
                    <a:pt x="6776" y="9942"/>
                    <a:pt x="6378" y="11137"/>
                  </a:cubicBezTo>
                  <a:cubicBezTo>
                    <a:pt x="6348" y="11229"/>
                    <a:pt x="6337" y="11343"/>
                    <a:pt x="6342" y="11453"/>
                  </a:cubicBezTo>
                  <a:cubicBezTo>
                    <a:pt x="6031" y="11244"/>
                    <a:pt x="5723" y="10980"/>
                    <a:pt x="5433" y="10661"/>
                  </a:cubicBezTo>
                  <a:cubicBezTo>
                    <a:pt x="5444" y="10650"/>
                    <a:pt x="5458" y="10650"/>
                    <a:pt x="5469" y="10639"/>
                  </a:cubicBezTo>
                  <a:cubicBezTo>
                    <a:pt x="6107" y="9549"/>
                    <a:pt x="6725" y="8405"/>
                    <a:pt x="7349" y="7283"/>
                  </a:cubicBezTo>
                  <a:close/>
                  <a:moveTo>
                    <a:pt x="4926" y="1269"/>
                  </a:moveTo>
                  <a:cubicBezTo>
                    <a:pt x="6960" y="1269"/>
                    <a:pt x="8856" y="3873"/>
                    <a:pt x="10851" y="7305"/>
                  </a:cubicBezTo>
                  <a:cubicBezTo>
                    <a:pt x="11398" y="8226"/>
                    <a:pt x="11996" y="9465"/>
                    <a:pt x="12638" y="10437"/>
                  </a:cubicBezTo>
                  <a:cubicBezTo>
                    <a:pt x="12313" y="10829"/>
                    <a:pt x="11975" y="11244"/>
                    <a:pt x="11633" y="11603"/>
                  </a:cubicBezTo>
                  <a:cubicBezTo>
                    <a:pt x="11561" y="11189"/>
                    <a:pt x="11495" y="10807"/>
                    <a:pt x="11439" y="10437"/>
                  </a:cubicBezTo>
                  <a:cubicBezTo>
                    <a:pt x="11490" y="10015"/>
                    <a:pt x="11536" y="9601"/>
                    <a:pt x="11598" y="9179"/>
                  </a:cubicBezTo>
                  <a:cubicBezTo>
                    <a:pt x="11647" y="8831"/>
                    <a:pt x="11513" y="8589"/>
                    <a:pt x="11371" y="8589"/>
                  </a:cubicBezTo>
                  <a:cubicBezTo>
                    <a:pt x="11315" y="8589"/>
                    <a:pt x="11256" y="8629"/>
                    <a:pt x="11209" y="8713"/>
                  </a:cubicBezTo>
                  <a:cubicBezTo>
                    <a:pt x="10789" y="9454"/>
                    <a:pt x="10361" y="10067"/>
                    <a:pt x="9947" y="10734"/>
                  </a:cubicBezTo>
                  <a:cubicBezTo>
                    <a:pt x="10075" y="10140"/>
                    <a:pt x="10208" y="9549"/>
                    <a:pt x="10377" y="8838"/>
                  </a:cubicBezTo>
                  <a:cubicBezTo>
                    <a:pt x="10434" y="8603"/>
                    <a:pt x="10347" y="8284"/>
                    <a:pt x="10232" y="8284"/>
                  </a:cubicBezTo>
                  <a:cubicBezTo>
                    <a:pt x="10204" y="8284"/>
                    <a:pt x="10172" y="8306"/>
                    <a:pt x="10142" y="8354"/>
                  </a:cubicBezTo>
                  <a:cubicBezTo>
                    <a:pt x="9610" y="9124"/>
                    <a:pt x="9105" y="9960"/>
                    <a:pt x="8619" y="10851"/>
                  </a:cubicBezTo>
                  <a:cubicBezTo>
                    <a:pt x="8532" y="11024"/>
                    <a:pt x="8616" y="11262"/>
                    <a:pt x="8709" y="11262"/>
                  </a:cubicBezTo>
                  <a:cubicBezTo>
                    <a:pt x="8736" y="11262"/>
                    <a:pt x="8764" y="11244"/>
                    <a:pt x="8789" y="11200"/>
                  </a:cubicBezTo>
                  <a:cubicBezTo>
                    <a:pt x="9387" y="10173"/>
                    <a:pt x="9668" y="9784"/>
                    <a:pt x="9758" y="9784"/>
                  </a:cubicBezTo>
                  <a:cubicBezTo>
                    <a:pt x="9887" y="9784"/>
                    <a:pt x="9629" y="10576"/>
                    <a:pt x="9366" y="11423"/>
                  </a:cubicBezTo>
                  <a:cubicBezTo>
                    <a:pt x="8992" y="11687"/>
                    <a:pt x="8605" y="11856"/>
                    <a:pt x="8210" y="11911"/>
                  </a:cubicBezTo>
                  <a:cubicBezTo>
                    <a:pt x="8272" y="11878"/>
                    <a:pt x="8318" y="11805"/>
                    <a:pt x="8348" y="11687"/>
                  </a:cubicBezTo>
                  <a:cubicBezTo>
                    <a:pt x="8752" y="10133"/>
                    <a:pt x="9130" y="8545"/>
                    <a:pt x="9514" y="6964"/>
                  </a:cubicBezTo>
                  <a:cubicBezTo>
                    <a:pt x="9608" y="6564"/>
                    <a:pt x="9440" y="6091"/>
                    <a:pt x="9261" y="6091"/>
                  </a:cubicBezTo>
                  <a:cubicBezTo>
                    <a:pt x="9199" y="6091"/>
                    <a:pt x="9137" y="6146"/>
                    <a:pt x="9084" y="6278"/>
                  </a:cubicBezTo>
                  <a:cubicBezTo>
                    <a:pt x="8600" y="7485"/>
                    <a:pt x="8053" y="8563"/>
                    <a:pt x="7455" y="9516"/>
                  </a:cubicBezTo>
                  <a:cubicBezTo>
                    <a:pt x="7772" y="8288"/>
                    <a:pt x="8026" y="6986"/>
                    <a:pt x="8202" y="5644"/>
                  </a:cubicBezTo>
                  <a:cubicBezTo>
                    <a:pt x="8251" y="5233"/>
                    <a:pt x="8106" y="4962"/>
                    <a:pt x="7945" y="4962"/>
                  </a:cubicBezTo>
                  <a:cubicBezTo>
                    <a:pt x="7880" y="4962"/>
                    <a:pt x="7814" y="5006"/>
                    <a:pt x="7756" y="5101"/>
                  </a:cubicBezTo>
                  <a:cubicBezTo>
                    <a:pt x="7092" y="6223"/>
                    <a:pt x="6449" y="7411"/>
                    <a:pt x="5801" y="8563"/>
                  </a:cubicBezTo>
                  <a:cubicBezTo>
                    <a:pt x="6113" y="6766"/>
                    <a:pt x="6546" y="5072"/>
                    <a:pt x="6873" y="3271"/>
                  </a:cubicBezTo>
                  <a:cubicBezTo>
                    <a:pt x="6942" y="2882"/>
                    <a:pt x="6769" y="2571"/>
                    <a:pt x="6601" y="2571"/>
                  </a:cubicBezTo>
                  <a:cubicBezTo>
                    <a:pt x="6557" y="2571"/>
                    <a:pt x="6514" y="2589"/>
                    <a:pt x="6475" y="2637"/>
                  </a:cubicBezTo>
                  <a:cubicBezTo>
                    <a:pt x="5550" y="3693"/>
                    <a:pt x="4738" y="5050"/>
                    <a:pt x="3901" y="6352"/>
                  </a:cubicBezTo>
                  <a:cubicBezTo>
                    <a:pt x="4105" y="5090"/>
                    <a:pt x="4294" y="3832"/>
                    <a:pt x="4545" y="2604"/>
                  </a:cubicBezTo>
                  <a:cubicBezTo>
                    <a:pt x="4614" y="2266"/>
                    <a:pt x="4498" y="1768"/>
                    <a:pt x="4329" y="1768"/>
                  </a:cubicBezTo>
                  <a:cubicBezTo>
                    <a:pt x="4285" y="1768"/>
                    <a:pt x="4239" y="1797"/>
                    <a:pt x="4191" y="1874"/>
                  </a:cubicBezTo>
                  <a:cubicBezTo>
                    <a:pt x="3804" y="2475"/>
                    <a:pt x="3420" y="3102"/>
                    <a:pt x="3043" y="3737"/>
                  </a:cubicBezTo>
                  <a:cubicBezTo>
                    <a:pt x="3247" y="3080"/>
                    <a:pt x="3472" y="2457"/>
                    <a:pt x="3712" y="1863"/>
                  </a:cubicBezTo>
                  <a:cubicBezTo>
                    <a:pt x="3748" y="1779"/>
                    <a:pt x="3763" y="1672"/>
                    <a:pt x="3763" y="1555"/>
                  </a:cubicBezTo>
                  <a:cubicBezTo>
                    <a:pt x="4156" y="1361"/>
                    <a:pt x="4544" y="1269"/>
                    <a:pt x="4926" y="1269"/>
                  </a:cubicBezTo>
                  <a:close/>
                  <a:moveTo>
                    <a:pt x="13271" y="11273"/>
                  </a:moveTo>
                  <a:cubicBezTo>
                    <a:pt x="13579" y="11625"/>
                    <a:pt x="13915" y="11867"/>
                    <a:pt x="14258" y="11985"/>
                  </a:cubicBezTo>
                  <a:cubicBezTo>
                    <a:pt x="14334" y="12007"/>
                    <a:pt x="14405" y="12014"/>
                    <a:pt x="14483" y="12036"/>
                  </a:cubicBezTo>
                  <a:cubicBezTo>
                    <a:pt x="13952" y="12659"/>
                    <a:pt x="12880" y="13734"/>
                    <a:pt x="12726" y="14390"/>
                  </a:cubicBezTo>
                  <a:cubicBezTo>
                    <a:pt x="12981" y="13283"/>
                    <a:pt x="13032" y="12311"/>
                    <a:pt x="13271" y="11273"/>
                  </a:cubicBezTo>
                  <a:close/>
                  <a:moveTo>
                    <a:pt x="15033" y="12153"/>
                  </a:moveTo>
                  <a:cubicBezTo>
                    <a:pt x="15360" y="12227"/>
                    <a:pt x="15688" y="12311"/>
                    <a:pt x="16015" y="12377"/>
                  </a:cubicBezTo>
                  <a:cubicBezTo>
                    <a:pt x="15433" y="13338"/>
                    <a:pt x="14865" y="14357"/>
                    <a:pt x="14318" y="15413"/>
                  </a:cubicBezTo>
                  <a:cubicBezTo>
                    <a:pt x="14570" y="14449"/>
                    <a:pt x="14805" y="13488"/>
                    <a:pt x="15019" y="12472"/>
                  </a:cubicBezTo>
                  <a:cubicBezTo>
                    <a:pt x="15038" y="12377"/>
                    <a:pt x="15044" y="12260"/>
                    <a:pt x="15033" y="12153"/>
                  </a:cubicBezTo>
                  <a:close/>
                  <a:moveTo>
                    <a:pt x="14196" y="13605"/>
                  </a:moveTo>
                  <a:cubicBezTo>
                    <a:pt x="13885" y="14885"/>
                    <a:pt x="13553" y="16136"/>
                    <a:pt x="13195" y="17372"/>
                  </a:cubicBezTo>
                  <a:cubicBezTo>
                    <a:pt x="12946" y="16737"/>
                    <a:pt x="12716" y="16059"/>
                    <a:pt x="12511" y="15351"/>
                  </a:cubicBezTo>
                  <a:cubicBezTo>
                    <a:pt x="13098" y="14885"/>
                    <a:pt x="13666" y="14302"/>
                    <a:pt x="14196" y="13605"/>
                  </a:cubicBezTo>
                  <a:close/>
                  <a:moveTo>
                    <a:pt x="16754" y="12568"/>
                  </a:moveTo>
                  <a:cubicBezTo>
                    <a:pt x="17265" y="12670"/>
                    <a:pt x="17777" y="12777"/>
                    <a:pt x="18283" y="12989"/>
                  </a:cubicBezTo>
                  <a:cubicBezTo>
                    <a:pt x="18316" y="13000"/>
                    <a:pt x="18336" y="13030"/>
                    <a:pt x="18369" y="13052"/>
                  </a:cubicBezTo>
                  <a:cubicBezTo>
                    <a:pt x="17405" y="14467"/>
                    <a:pt x="16565" y="16169"/>
                    <a:pt x="15693" y="17797"/>
                  </a:cubicBezTo>
                  <a:cubicBezTo>
                    <a:pt x="16121" y="16125"/>
                    <a:pt x="16524" y="14442"/>
                    <a:pt x="16754" y="12568"/>
                  </a:cubicBezTo>
                  <a:close/>
                  <a:moveTo>
                    <a:pt x="18889" y="13371"/>
                  </a:moveTo>
                  <a:cubicBezTo>
                    <a:pt x="19227" y="13679"/>
                    <a:pt x="19420" y="14090"/>
                    <a:pt x="19492" y="14566"/>
                  </a:cubicBezTo>
                  <a:cubicBezTo>
                    <a:pt x="19461" y="14566"/>
                    <a:pt x="19431" y="14588"/>
                    <a:pt x="19400" y="14632"/>
                  </a:cubicBezTo>
                  <a:cubicBezTo>
                    <a:pt x="18762" y="15732"/>
                    <a:pt x="18199" y="17012"/>
                    <a:pt x="17609" y="18208"/>
                  </a:cubicBezTo>
                  <a:cubicBezTo>
                    <a:pt x="18042" y="16715"/>
                    <a:pt x="18470" y="15234"/>
                    <a:pt x="18870" y="13701"/>
                  </a:cubicBezTo>
                  <a:cubicBezTo>
                    <a:pt x="18889" y="13594"/>
                    <a:pt x="18900" y="13488"/>
                    <a:pt x="18889" y="13371"/>
                  </a:cubicBezTo>
                  <a:close/>
                  <a:moveTo>
                    <a:pt x="15979" y="13899"/>
                  </a:moveTo>
                  <a:cubicBezTo>
                    <a:pt x="15596" y="15945"/>
                    <a:pt x="15033" y="17826"/>
                    <a:pt x="14570" y="19818"/>
                  </a:cubicBezTo>
                  <a:cubicBezTo>
                    <a:pt x="14212" y="19407"/>
                    <a:pt x="13880" y="18886"/>
                    <a:pt x="13593" y="18285"/>
                  </a:cubicBezTo>
                  <a:lnTo>
                    <a:pt x="13593" y="18274"/>
                  </a:lnTo>
                  <a:cubicBezTo>
                    <a:pt x="14396" y="16822"/>
                    <a:pt x="15168" y="15307"/>
                    <a:pt x="15979" y="13899"/>
                  </a:cubicBezTo>
                  <a:close/>
                  <a:moveTo>
                    <a:pt x="17628" y="15773"/>
                  </a:moveTo>
                  <a:cubicBezTo>
                    <a:pt x="17173" y="17361"/>
                    <a:pt x="16714" y="18930"/>
                    <a:pt x="16291" y="20559"/>
                  </a:cubicBezTo>
                  <a:cubicBezTo>
                    <a:pt x="16185" y="20584"/>
                    <a:pt x="16078" y="20599"/>
                    <a:pt x="15972" y="20599"/>
                  </a:cubicBezTo>
                  <a:cubicBezTo>
                    <a:pt x="15684" y="20599"/>
                    <a:pt x="15397" y="20503"/>
                    <a:pt x="15125" y="20327"/>
                  </a:cubicBezTo>
                  <a:lnTo>
                    <a:pt x="15125" y="20316"/>
                  </a:lnTo>
                  <a:cubicBezTo>
                    <a:pt x="15999" y="18886"/>
                    <a:pt x="16786" y="17265"/>
                    <a:pt x="17628" y="15773"/>
                  </a:cubicBezTo>
                  <a:close/>
                  <a:moveTo>
                    <a:pt x="5134" y="0"/>
                  </a:moveTo>
                  <a:cubicBezTo>
                    <a:pt x="3629" y="0"/>
                    <a:pt x="2316" y="1394"/>
                    <a:pt x="984" y="3726"/>
                  </a:cubicBezTo>
                  <a:cubicBezTo>
                    <a:pt x="801" y="3407"/>
                    <a:pt x="617" y="3091"/>
                    <a:pt x="434" y="2783"/>
                  </a:cubicBezTo>
                  <a:cubicBezTo>
                    <a:pt x="372" y="2688"/>
                    <a:pt x="311" y="2644"/>
                    <a:pt x="252" y="2644"/>
                  </a:cubicBezTo>
                  <a:cubicBezTo>
                    <a:pt x="54" y="2644"/>
                    <a:pt x="-91" y="3121"/>
                    <a:pt x="66" y="3546"/>
                  </a:cubicBezTo>
                  <a:cubicBezTo>
                    <a:pt x="199" y="3895"/>
                    <a:pt x="367" y="4243"/>
                    <a:pt x="516" y="4606"/>
                  </a:cubicBezTo>
                  <a:cubicBezTo>
                    <a:pt x="438" y="4819"/>
                    <a:pt x="528" y="5064"/>
                    <a:pt x="638" y="5064"/>
                  </a:cubicBezTo>
                  <a:cubicBezTo>
                    <a:pt x="657" y="5064"/>
                    <a:pt x="678" y="5057"/>
                    <a:pt x="700" y="5039"/>
                  </a:cubicBezTo>
                  <a:cubicBezTo>
                    <a:pt x="1961" y="7951"/>
                    <a:pt x="3661" y="10789"/>
                    <a:pt x="5331" y="12131"/>
                  </a:cubicBezTo>
                  <a:cubicBezTo>
                    <a:pt x="5699" y="12439"/>
                    <a:pt x="7574" y="12714"/>
                    <a:pt x="9084" y="12799"/>
                  </a:cubicBezTo>
                  <a:cubicBezTo>
                    <a:pt x="9127" y="12967"/>
                    <a:pt x="9206" y="13088"/>
                    <a:pt x="9289" y="13088"/>
                  </a:cubicBezTo>
                  <a:cubicBezTo>
                    <a:pt x="9339" y="13088"/>
                    <a:pt x="9389" y="13044"/>
                    <a:pt x="9431" y="12949"/>
                  </a:cubicBezTo>
                  <a:cubicBezTo>
                    <a:pt x="9458" y="12894"/>
                    <a:pt x="9482" y="12861"/>
                    <a:pt x="9503" y="12810"/>
                  </a:cubicBezTo>
                  <a:cubicBezTo>
                    <a:pt x="9606" y="12813"/>
                    <a:pt x="9705" y="12813"/>
                    <a:pt x="9801" y="12813"/>
                  </a:cubicBezTo>
                  <a:cubicBezTo>
                    <a:pt x="10110" y="12813"/>
                    <a:pt x="10381" y="12799"/>
                    <a:pt x="10597" y="12766"/>
                  </a:cubicBezTo>
                  <a:cubicBezTo>
                    <a:pt x="10505" y="13121"/>
                    <a:pt x="10637" y="13506"/>
                    <a:pt x="10804" y="13506"/>
                  </a:cubicBezTo>
                  <a:cubicBezTo>
                    <a:pt x="10841" y="13506"/>
                    <a:pt x="10880" y="13488"/>
                    <a:pt x="10919" y="13444"/>
                  </a:cubicBezTo>
                  <a:cubicBezTo>
                    <a:pt x="11030" y="13327"/>
                    <a:pt x="11133" y="13224"/>
                    <a:pt x="11239" y="13118"/>
                  </a:cubicBezTo>
                  <a:cubicBezTo>
                    <a:pt x="11685" y="15003"/>
                    <a:pt x="12291" y="16704"/>
                    <a:pt x="13032" y="18145"/>
                  </a:cubicBezTo>
                  <a:cubicBezTo>
                    <a:pt x="13032" y="18428"/>
                    <a:pt x="13146" y="18659"/>
                    <a:pt x="13280" y="18659"/>
                  </a:cubicBezTo>
                  <a:cubicBezTo>
                    <a:pt x="13291" y="18659"/>
                    <a:pt x="13301" y="18659"/>
                    <a:pt x="13314" y="18655"/>
                  </a:cubicBezTo>
                  <a:cubicBezTo>
                    <a:pt x="13701" y="19341"/>
                    <a:pt x="14129" y="19946"/>
                    <a:pt x="14589" y="20434"/>
                  </a:cubicBezTo>
                  <a:cubicBezTo>
                    <a:pt x="14639" y="20584"/>
                    <a:pt x="14715" y="20676"/>
                    <a:pt x="14800" y="20676"/>
                  </a:cubicBezTo>
                  <a:cubicBezTo>
                    <a:pt x="14805" y="20676"/>
                    <a:pt x="14810" y="20676"/>
                    <a:pt x="14814" y="20676"/>
                  </a:cubicBezTo>
                  <a:cubicBezTo>
                    <a:pt x="15431" y="21266"/>
                    <a:pt x="16071" y="21600"/>
                    <a:pt x="16701" y="21600"/>
                  </a:cubicBezTo>
                  <a:cubicBezTo>
                    <a:pt x="18099" y="21600"/>
                    <a:pt x="19452" y="19964"/>
                    <a:pt x="20416" y="15857"/>
                  </a:cubicBezTo>
                  <a:cubicBezTo>
                    <a:pt x="21509" y="11200"/>
                    <a:pt x="15657" y="11020"/>
                    <a:pt x="14722" y="10862"/>
                  </a:cubicBezTo>
                  <a:cubicBezTo>
                    <a:pt x="14304" y="10789"/>
                    <a:pt x="13905" y="10503"/>
                    <a:pt x="13517" y="10140"/>
                  </a:cubicBezTo>
                  <a:cubicBezTo>
                    <a:pt x="13489" y="9913"/>
                    <a:pt x="13388" y="9766"/>
                    <a:pt x="13280" y="9766"/>
                  </a:cubicBezTo>
                  <a:cubicBezTo>
                    <a:pt x="13248" y="9766"/>
                    <a:pt x="13216" y="9777"/>
                    <a:pt x="13185" y="9803"/>
                  </a:cubicBezTo>
                  <a:cubicBezTo>
                    <a:pt x="11214" y="7643"/>
                    <a:pt x="9509" y="2732"/>
                    <a:pt x="7496" y="1049"/>
                  </a:cubicBezTo>
                  <a:cubicBezTo>
                    <a:pt x="6647" y="330"/>
                    <a:pt x="5868" y="0"/>
                    <a:pt x="51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0" name="Google Shape;6811;p57"/>
            <p:cNvSpPr/>
            <p:nvPr/>
          </p:nvSpPr>
          <p:spPr>
            <a:xfrm>
              <a:off x="586116" y="676710"/>
              <a:ext cx="187966" cy="166591"/>
            </a:xfrm>
            <a:custGeom>
              <a:avLst/>
              <a:gdLst/>
              <a:ahLst/>
              <a:cxnLst>
                <a:cxn ang="0">
                  <a:pos x="wd2" y="hd2"/>
                </a:cxn>
                <a:cxn ang="5400000">
                  <a:pos x="wd2" y="hd2"/>
                </a:cxn>
                <a:cxn ang="10800000">
                  <a:pos x="wd2" y="hd2"/>
                </a:cxn>
                <a:cxn ang="16200000">
                  <a:pos x="wd2" y="hd2"/>
                </a:cxn>
              </a:cxnLst>
              <a:rect l="0" t="0" r="r" b="b"/>
              <a:pathLst>
                <a:path w="20530" h="21600" fill="norm" stroke="1" extrusionOk="0">
                  <a:moveTo>
                    <a:pt x="17083" y="0"/>
                  </a:moveTo>
                  <a:cubicBezTo>
                    <a:pt x="16966" y="0"/>
                    <a:pt x="16850" y="140"/>
                    <a:pt x="16932" y="288"/>
                  </a:cubicBezTo>
                  <a:cubicBezTo>
                    <a:pt x="17309" y="961"/>
                    <a:pt x="17390" y="1278"/>
                    <a:pt x="18053" y="1607"/>
                  </a:cubicBezTo>
                  <a:cubicBezTo>
                    <a:pt x="19557" y="2359"/>
                    <a:pt x="19142" y="5085"/>
                    <a:pt x="17520" y="5194"/>
                  </a:cubicBezTo>
                  <a:cubicBezTo>
                    <a:pt x="16744" y="5245"/>
                    <a:pt x="16177" y="5408"/>
                    <a:pt x="15343" y="5495"/>
                  </a:cubicBezTo>
                  <a:cubicBezTo>
                    <a:pt x="13921" y="5641"/>
                    <a:pt x="12551" y="8301"/>
                    <a:pt x="11176" y="8301"/>
                  </a:cubicBezTo>
                  <a:cubicBezTo>
                    <a:pt x="10866" y="8301"/>
                    <a:pt x="10557" y="8166"/>
                    <a:pt x="10246" y="7839"/>
                  </a:cubicBezTo>
                  <a:cubicBezTo>
                    <a:pt x="10089" y="7671"/>
                    <a:pt x="9915" y="7600"/>
                    <a:pt x="9735" y="7600"/>
                  </a:cubicBezTo>
                  <a:cubicBezTo>
                    <a:pt x="8976" y="7600"/>
                    <a:pt x="8104" y="8850"/>
                    <a:pt x="7884" y="9423"/>
                  </a:cubicBezTo>
                  <a:cubicBezTo>
                    <a:pt x="7129" y="11382"/>
                    <a:pt x="5473" y="12808"/>
                    <a:pt x="4390" y="14522"/>
                  </a:cubicBezTo>
                  <a:cubicBezTo>
                    <a:pt x="2935" y="16832"/>
                    <a:pt x="1857" y="19364"/>
                    <a:pt x="28" y="21417"/>
                  </a:cubicBezTo>
                  <a:cubicBezTo>
                    <a:pt x="-39" y="21492"/>
                    <a:pt x="25" y="21600"/>
                    <a:pt x="98" y="21600"/>
                  </a:cubicBezTo>
                  <a:cubicBezTo>
                    <a:pt x="120" y="21600"/>
                    <a:pt x="141" y="21592"/>
                    <a:pt x="160" y="21572"/>
                  </a:cubicBezTo>
                  <a:cubicBezTo>
                    <a:pt x="1702" y="19986"/>
                    <a:pt x="2930" y="19691"/>
                    <a:pt x="3886" y="17568"/>
                  </a:cubicBezTo>
                  <a:cubicBezTo>
                    <a:pt x="5094" y="14881"/>
                    <a:pt x="6266" y="12717"/>
                    <a:pt x="7861" y="10335"/>
                  </a:cubicBezTo>
                  <a:cubicBezTo>
                    <a:pt x="8402" y="9525"/>
                    <a:pt x="9097" y="9139"/>
                    <a:pt x="9815" y="9139"/>
                  </a:cubicBezTo>
                  <a:cubicBezTo>
                    <a:pt x="10345" y="9139"/>
                    <a:pt x="10889" y="9349"/>
                    <a:pt x="11396" y="9752"/>
                  </a:cubicBezTo>
                  <a:cubicBezTo>
                    <a:pt x="11442" y="9790"/>
                    <a:pt x="11500" y="9806"/>
                    <a:pt x="11565" y="9806"/>
                  </a:cubicBezTo>
                  <a:cubicBezTo>
                    <a:pt x="11848" y="9806"/>
                    <a:pt x="12254" y="9489"/>
                    <a:pt x="12358" y="9287"/>
                  </a:cubicBezTo>
                  <a:cubicBezTo>
                    <a:pt x="13735" y="6570"/>
                    <a:pt x="15803" y="5703"/>
                    <a:pt x="18230" y="5541"/>
                  </a:cubicBezTo>
                  <a:cubicBezTo>
                    <a:pt x="18746" y="5508"/>
                    <a:pt x="19913" y="5436"/>
                    <a:pt x="20215" y="4783"/>
                  </a:cubicBezTo>
                  <a:cubicBezTo>
                    <a:pt x="21561" y="1903"/>
                    <a:pt x="18216" y="1870"/>
                    <a:pt x="17219" y="89"/>
                  </a:cubicBezTo>
                  <a:cubicBezTo>
                    <a:pt x="17185" y="26"/>
                    <a:pt x="17134" y="0"/>
                    <a:pt x="170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1" name="Google Shape;6812;p57"/>
            <p:cNvSpPr/>
            <p:nvPr/>
          </p:nvSpPr>
          <p:spPr>
            <a:xfrm>
              <a:off x="851906" y="131435"/>
              <a:ext cx="19018" cy="254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116" y="7066"/>
                    <a:pt x="6925" y="14261"/>
                    <a:pt x="0" y="21600"/>
                  </a:cubicBezTo>
                  <a:cubicBezTo>
                    <a:pt x="7136" y="14439"/>
                    <a:pt x="14354" y="7264"/>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2" name="Google Shape;6813;p57"/>
            <p:cNvSpPr/>
            <p:nvPr/>
          </p:nvSpPr>
          <p:spPr>
            <a:xfrm>
              <a:off x="753526" y="33458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55" y="7200"/>
                    <a:pt x="7643" y="14400"/>
                    <a:pt x="0" y="21600"/>
                  </a:cubicBezTo>
                  <a:cubicBezTo>
                    <a:pt x="7643" y="14815"/>
                    <a:pt x="14788" y="7615"/>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3" name="Google Shape;6814;p57"/>
            <p:cNvSpPr/>
            <p:nvPr/>
          </p:nvSpPr>
          <p:spPr>
            <a:xfrm>
              <a:off x="807621" y="281613"/>
              <a:ext cx="37834" cy="442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90" y="7008"/>
                    <a:pt x="6792" y="14151"/>
                    <a:pt x="0" y="21600"/>
                  </a:cubicBezTo>
                  <a:cubicBezTo>
                    <a:pt x="7215" y="14422"/>
                    <a:pt x="14408" y="7225"/>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4" name="Google Shape;6815;p57"/>
            <p:cNvSpPr/>
            <p:nvPr/>
          </p:nvSpPr>
          <p:spPr>
            <a:xfrm>
              <a:off x="811484" y="378845"/>
              <a:ext cx="14857" cy="176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707" y="3750"/>
                    <a:pt x="13884" y="7579"/>
                    <a:pt x="9991" y="11290"/>
                  </a:cubicBezTo>
                  <a:cubicBezTo>
                    <a:pt x="6707" y="14743"/>
                    <a:pt x="3354" y="18147"/>
                    <a:pt x="0" y="21600"/>
                  </a:cubicBezTo>
                  <a:cubicBezTo>
                    <a:pt x="4233" y="17800"/>
                    <a:pt x="8396" y="13912"/>
                    <a:pt x="12360" y="9855"/>
                  </a:cubicBezTo>
                  <a:cubicBezTo>
                    <a:pt x="15502" y="6629"/>
                    <a:pt x="18481" y="3265"/>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5" name="Google Shape;6816;p57"/>
            <p:cNvSpPr/>
            <p:nvPr/>
          </p:nvSpPr>
          <p:spPr>
            <a:xfrm>
              <a:off x="895440" y="228925"/>
              <a:ext cx="34375" cy="366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111" y="5240"/>
                    <a:pt x="10521" y="10408"/>
                    <a:pt x="5387" y="15895"/>
                  </a:cubicBezTo>
                  <a:cubicBezTo>
                    <a:pt x="3603" y="17785"/>
                    <a:pt x="1789" y="19695"/>
                    <a:pt x="0" y="21600"/>
                  </a:cubicBezTo>
                  <a:cubicBezTo>
                    <a:pt x="4830" y="17116"/>
                    <a:pt x="9837" y="12522"/>
                    <a:pt x="14738" y="7833"/>
                  </a:cubicBezTo>
                  <a:cubicBezTo>
                    <a:pt x="17018" y="5211"/>
                    <a:pt x="19299" y="2608"/>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6" name="Google Shape;6817;p57"/>
            <p:cNvSpPr/>
            <p:nvPr/>
          </p:nvSpPr>
          <p:spPr>
            <a:xfrm>
              <a:off x="946719" y="29090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2942" y="5349"/>
                    <a:pt x="5833" y="12754"/>
                    <a:pt x="0" y="21600"/>
                  </a:cubicBezTo>
                  <a:cubicBezTo>
                    <a:pt x="7109" y="14194"/>
                    <a:pt x="14491" y="7406"/>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7" name="Google Shape;6818;p57"/>
            <p:cNvSpPr/>
            <p:nvPr/>
          </p:nvSpPr>
          <p:spPr>
            <a:xfrm>
              <a:off x="430297" y="0"/>
              <a:ext cx="582492" cy="572430"/>
            </a:xfrm>
            <a:custGeom>
              <a:avLst/>
              <a:gdLst/>
              <a:ahLst/>
              <a:cxnLst>
                <a:cxn ang="0">
                  <a:pos x="wd2" y="hd2"/>
                </a:cxn>
                <a:cxn ang="5400000">
                  <a:pos x="wd2" y="hd2"/>
                </a:cxn>
                <a:cxn ang="10800000">
                  <a:pos x="wd2" y="hd2"/>
                </a:cxn>
                <a:cxn ang="16200000">
                  <a:pos x="wd2" y="hd2"/>
                </a:cxn>
              </a:cxnLst>
              <a:rect l="0" t="0" r="r" b="b"/>
              <a:pathLst>
                <a:path w="21503" h="21600" fill="norm" stroke="1" extrusionOk="0">
                  <a:moveTo>
                    <a:pt x="16462" y="114"/>
                  </a:moveTo>
                  <a:cubicBezTo>
                    <a:pt x="16315" y="223"/>
                    <a:pt x="16170" y="337"/>
                    <a:pt x="16029" y="456"/>
                  </a:cubicBezTo>
                  <a:cubicBezTo>
                    <a:pt x="16105" y="351"/>
                    <a:pt x="16185" y="247"/>
                    <a:pt x="16256" y="138"/>
                  </a:cubicBezTo>
                  <a:cubicBezTo>
                    <a:pt x="16324" y="127"/>
                    <a:pt x="16392" y="120"/>
                    <a:pt x="16462" y="114"/>
                  </a:cubicBezTo>
                  <a:close/>
                  <a:moveTo>
                    <a:pt x="17346" y="207"/>
                  </a:moveTo>
                  <a:cubicBezTo>
                    <a:pt x="17399" y="223"/>
                    <a:pt x="17452" y="242"/>
                    <a:pt x="17504" y="262"/>
                  </a:cubicBezTo>
                  <a:cubicBezTo>
                    <a:pt x="17343" y="367"/>
                    <a:pt x="17189" y="481"/>
                    <a:pt x="17034" y="596"/>
                  </a:cubicBezTo>
                  <a:cubicBezTo>
                    <a:pt x="17139" y="467"/>
                    <a:pt x="17245" y="339"/>
                    <a:pt x="17346" y="207"/>
                  </a:cubicBezTo>
                  <a:close/>
                  <a:moveTo>
                    <a:pt x="16061" y="177"/>
                  </a:moveTo>
                  <a:cubicBezTo>
                    <a:pt x="15670" y="541"/>
                    <a:pt x="15507" y="677"/>
                    <a:pt x="15492" y="677"/>
                  </a:cubicBezTo>
                  <a:cubicBezTo>
                    <a:pt x="15474" y="677"/>
                    <a:pt x="15650" y="499"/>
                    <a:pt x="15897" y="277"/>
                  </a:cubicBezTo>
                  <a:cubicBezTo>
                    <a:pt x="15913" y="264"/>
                    <a:pt x="15917" y="242"/>
                    <a:pt x="15908" y="224"/>
                  </a:cubicBezTo>
                  <a:lnTo>
                    <a:pt x="15906" y="224"/>
                  </a:lnTo>
                  <a:cubicBezTo>
                    <a:pt x="15956" y="206"/>
                    <a:pt x="16009" y="191"/>
                    <a:pt x="16061" y="177"/>
                  </a:cubicBezTo>
                  <a:close/>
                  <a:moveTo>
                    <a:pt x="16638" y="107"/>
                  </a:moveTo>
                  <a:cubicBezTo>
                    <a:pt x="16724" y="107"/>
                    <a:pt x="16810" y="112"/>
                    <a:pt x="16896" y="120"/>
                  </a:cubicBezTo>
                  <a:cubicBezTo>
                    <a:pt x="16666" y="312"/>
                    <a:pt x="16440" y="511"/>
                    <a:pt x="16215" y="717"/>
                  </a:cubicBezTo>
                  <a:cubicBezTo>
                    <a:pt x="16361" y="517"/>
                    <a:pt x="16504" y="315"/>
                    <a:pt x="16638" y="107"/>
                  </a:cubicBezTo>
                  <a:close/>
                  <a:moveTo>
                    <a:pt x="15702" y="312"/>
                  </a:moveTo>
                  <a:cubicBezTo>
                    <a:pt x="15501" y="483"/>
                    <a:pt x="15321" y="674"/>
                    <a:pt x="15172" y="896"/>
                  </a:cubicBezTo>
                  <a:cubicBezTo>
                    <a:pt x="15241" y="642"/>
                    <a:pt x="15438" y="446"/>
                    <a:pt x="15702" y="312"/>
                  </a:cubicBezTo>
                  <a:close/>
                  <a:moveTo>
                    <a:pt x="17024" y="135"/>
                  </a:moveTo>
                  <a:cubicBezTo>
                    <a:pt x="17094" y="146"/>
                    <a:pt x="17162" y="160"/>
                    <a:pt x="17230" y="176"/>
                  </a:cubicBezTo>
                  <a:cubicBezTo>
                    <a:pt x="16978" y="424"/>
                    <a:pt x="16721" y="669"/>
                    <a:pt x="16463" y="910"/>
                  </a:cubicBezTo>
                  <a:cubicBezTo>
                    <a:pt x="16657" y="656"/>
                    <a:pt x="16844" y="398"/>
                    <a:pt x="17024" y="135"/>
                  </a:cubicBezTo>
                  <a:close/>
                  <a:moveTo>
                    <a:pt x="15931" y="430"/>
                  </a:moveTo>
                  <a:cubicBezTo>
                    <a:pt x="15948" y="430"/>
                    <a:pt x="15829" y="560"/>
                    <a:pt x="15614" y="810"/>
                  </a:cubicBezTo>
                  <a:cubicBezTo>
                    <a:pt x="15595" y="833"/>
                    <a:pt x="15573" y="854"/>
                    <a:pt x="15553" y="877"/>
                  </a:cubicBezTo>
                  <a:cubicBezTo>
                    <a:pt x="15421" y="1001"/>
                    <a:pt x="15292" y="1129"/>
                    <a:pt x="15165" y="1259"/>
                  </a:cubicBezTo>
                  <a:cubicBezTo>
                    <a:pt x="15148" y="1173"/>
                    <a:pt x="15145" y="1085"/>
                    <a:pt x="15155" y="997"/>
                  </a:cubicBezTo>
                  <a:cubicBezTo>
                    <a:pt x="15165" y="1006"/>
                    <a:pt x="15177" y="1011"/>
                    <a:pt x="15189" y="1011"/>
                  </a:cubicBezTo>
                  <a:cubicBezTo>
                    <a:pt x="15202" y="1011"/>
                    <a:pt x="15214" y="1006"/>
                    <a:pt x="15224" y="997"/>
                  </a:cubicBezTo>
                  <a:cubicBezTo>
                    <a:pt x="15697" y="614"/>
                    <a:pt x="15910" y="430"/>
                    <a:pt x="15931" y="430"/>
                  </a:cubicBezTo>
                  <a:close/>
                  <a:moveTo>
                    <a:pt x="14173" y="989"/>
                  </a:moveTo>
                  <a:cubicBezTo>
                    <a:pt x="14205" y="989"/>
                    <a:pt x="14239" y="993"/>
                    <a:pt x="14271" y="1000"/>
                  </a:cubicBezTo>
                  <a:cubicBezTo>
                    <a:pt x="14102" y="1170"/>
                    <a:pt x="13757" y="1513"/>
                    <a:pt x="13737" y="1513"/>
                  </a:cubicBezTo>
                  <a:cubicBezTo>
                    <a:pt x="13726" y="1513"/>
                    <a:pt x="13810" y="1413"/>
                    <a:pt x="14070" y="1130"/>
                  </a:cubicBezTo>
                  <a:cubicBezTo>
                    <a:pt x="14149" y="1044"/>
                    <a:pt x="14138" y="1023"/>
                    <a:pt x="14114" y="1009"/>
                  </a:cubicBezTo>
                  <a:cubicBezTo>
                    <a:pt x="14121" y="1012"/>
                    <a:pt x="14128" y="1014"/>
                    <a:pt x="14134" y="1014"/>
                  </a:cubicBezTo>
                  <a:cubicBezTo>
                    <a:pt x="14150" y="1014"/>
                    <a:pt x="14165" y="1005"/>
                    <a:pt x="14173" y="989"/>
                  </a:cubicBezTo>
                  <a:close/>
                  <a:moveTo>
                    <a:pt x="14395" y="1042"/>
                  </a:moveTo>
                  <a:cubicBezTo>
                    <a:pt x="14445" y="1065"/>
                    <a:pt x="14493" y="1091"/>
                    <a:pt x="14538" y="1122"/>
                  </a:cubicBezTo>
                  <a:cubicBezTo>
                    <a:pt x="14223" y="1458"/>
                    <a:pt x="14062" y="1622"/>
                    <a:pt x="14034" y="1622"/>
                  </a:cubicBezTo>
                  <a:cubicBezTo>
                    <a:pt x="14003" y="1622"/>
                    <a:pt x="14132" y="1425"/>
                    <a:pt x="14395" y="1042"/>
                  </a:cubicBezTo>
                  <a:close/>
                  <a:moveTo>
                    <a:pt x="7298" y="1302"/>
                  </a:moveTo>
                  <a:cubicBezTo>
                    <a:pt x="7104" y="1451"/>
                    <a:pt x="6920" y="1611"/>
                    <a:pt x="6744" y="1782"/>
                  </a:cubicBezTo>
                  <a:cubicBezTo>
                    <a:pt x="6848" y="1646"/>
                    <a:pt x="6948" y="1509"/>
                    <a:pt x="7047" y="1370"/>
                  </a:cubicBezTo>
                  <a:cubicBezTo>
                    <a:pt x="7131" y="1348"/>
                    <a:pt x="7213" y="1320"/>
                    <a:pt x="7298" y="1302"/>
                  </a:cubicBezTo>
                  <a:close/>
                  <a:moveTo>
                    <a:pt x="13985" y="1044"/>
                  </a:moveTo>
                  <a:cubicBezTo>
                    <a:pt x="13796" y="1292"/>
                    <a:pt x="13612" y="1507"/>
                    <a:pt x="13441" y="1786"/>
                  </a:cubicBezTo>
                  <a:cubicBezTo>
                    <a:pt x="13438" y="1792"/>
                    <a:pt x="13436" y="1799"/>
                    <a:pt x="13437" y="1806"/>
                  </a:cubicBezTo>
                  <a:cubicBezTo>
                    <a:pt x="13416" y="1783"/>
                    <a:pt x="13396" y="1759"/>
                    <a:pt x="13375" y="1736"/>
                  </a:cubicBezTo>
                  <a:cubicBezTo>
                    <a:pt x="13376" y="1734"/>
                    <a:pt x="13378" y="1733"/>
                    <a:pt x="13379" y="1731"/>
                  </a:cubicBezTo>
                  <a:cubicBezTo>
                    <a:pt x="13424" y="1526"/>
                    <a:pt x="13422" y="1301"/>
                    <a:pt x="13661" y="1301"/>
                  </a:cubicBezTo>
                  <a:cubicBezTo>
                    <a:pt x="13682" y="1301"/>
                    <a:pt x="13704" y="1303"/>
                    <a:pt x="13729" y="1306"/>
                  </a:cubicBezTo>
                  <a:cubicBezTo>
                    <a:pt x="13732" y="1307"/>
                    <a:pt x="13736" y="1307"/>
                    <a:pt x="13740" y="1307"/>
                  </a:cubicBezTo>
                  <a:cubicBezTo>
                    <a:pt x="13758" y="1307"/>
                    <a:pt x="13777" y="1301"/>
                    <a:pt x="13786" y="1283"/>
                  </a:cubicBezTo>
                  <a:cubicBezTo>
                    <a:pt x="13845" y="1164"/>
                    <a:pt x="13912" y="1089"/>
                    <a:pt x="13985" y="1044"/>
                  </a:cubicBezTo>
                  <a:close/>
                  <a:moveTo>
                    <a:pt x="14624" y="1183"/>
                  </a:moveTo>
                  <a:cubicBezTo>
                    <a:pt x="14670" y="1218"/>
                    <a:pt x="14713" y="1256"/>
                    <a:pt x="14754" y="1293"/>
                  </a:cubicBezTo>
                  <a:cubicBezTo>
                    <a:pt x="14333" y="1664"/>
                    <a:pt x="14159" y="1834"/>
                    <a:pt x="14146" y="1834"/>
                  </a:cubicBezTo>
                  <a:cubicBezTo>
                    <a:pt x="14130" y="1834"/>
                    <a:pt x="14335" y="1601"/>
                    <a:pt x="14624" y="1185"/>
                  </a:cubicBezTo>
                  <a:cubicBezTo>
                    <a:pt x="14624" y="1184"/>
                    <a:pt x="14623" y="1184"/>
                    <a:pt x="14624" y="1183"/>
                  </a:cubicBezTo>
                  <a:close/>
                  <a:moveTo>
                    <a:pt x="18812" y="1363"/>
                  </a:moveTo>
                  <a:cubicBezTo>
                    <a:pt x="18854" y="1368"/>
                    <a:pt x="18895" y="1377"/>
                    <a:pt x="18935" y="1388"/>
                  </a:cubicBezTo>
                  <a:cubicBezTo>
                    <a:pt x="18784" y="1538"/>
                    <a:pt x="18635" y="1691"/>
                    <a:pt x="18488" y="1846"/>
                  </a:cubicBezTo>
                  <a:cubicBezTo>
                    <a:pt x="18601" y="1691"/>
                    <a:pt x="18710" y="1530"/>
                    <a:pt x="18812" y="1363"/>
                  </a:cubicBezTo>
                  <a:close/>
                  <a:moveTo>
                    <a:pt x="18313" y="946"/>
                  </a:moveTo>
                  <a:cubicBezTo>
                    <a:pt x="18335" y="988"/>
                    <a:pt x="18360" y="1029"/>
                    <a:pt x="18379" y="1074"/>
                  </a:cubicBezTo>
                  <a:cubicBezTo>
                    <a:pt x="18121" y="1355"/>
                    <a:pt x="17868" y="1638"/>
                    <a:pt x="17613" y="1922"/>
                  </a:cubicBezTo>
                  <a:cubicBezTo>
                    <a:pt x="17861" y="1608"/>
                    <a:pt x="18098" y="1285"/>
                    <a:pt x="18313" y="946"/>
                  </a:cubicBezTo>
                  <a:close/>
                  <a:moveTo>
                    <a:pt x="14060" y="1350"/>
                  </a:moveTo>
                  <a:cubicBezTo>
                    <a:pt x="14072" y="1350"/>
                    <a:pt x="13920" y="1549"/>
                    <a:pt x="13667" y="1983"/>
                  </a:cubicBezTo>
                  <a:cubicBezTo>
                    <a:pt x="13642" y="2025"/>
                    <a:pt x="13676" y="2062"/>
                    <a:pt x="13713" y="2062"/>
                  </a:cubicBezTo>
                  <a:cubicBezTo>
                    <a:pt x="13726" y="2062"/>
                    <a:pt x="13739" y="2058"/>
                    <a:pt x="13750" y="2049"/>
                  </a:cubicBezTo>
                  <a:cubicBezTo>
                    <a:pt x="13824" y="1993"/>
                    <a:pt x="13892" y="1930"/>
                    <a:pt x="13961" y="1869"/>
                  </a:cubicBezTo>
                  <a:cubicBezTo>
                    <a:pt x="13872" y="1965"/>
                    <a:pt x="13787" y="2065"/>
                    <a:pt x="13704" y="2168"/>
                  </a:cubicBezTo>
                  <a:cubicBezTo>
                    <a:pt x="13640" y="2062"/>
                    <a:pt x="13569" y="1961"/>
                    <a:pt x="13489" y="1865"/>
                  </a:cubicBezTo>
                  <a:cubicBezTo>
                    <a:pt x="13503" y="1865"/>
                    <a:pt x="13515" y="1861"/>
                    <a:pt x="13525" y="1852"/>
                  </a:cubicBezTo>
                  <a:cubicBezTo>
                    <a:pt x="13887" y="1528"/>
                    <a:pt x="14047" y="1350"/>
                    <a:pt x="14060" y="1350"/>
                  </a:cubicBezTo>
                  <a:close/>
                  <a:moveTo>
                    <a:pt x="9780" y="1750"/>
                  </a:moveTo>
                  <a:cubicBezTo>
                    <a:pt x="9835" y="1819"/>
                    <a:pt x="9886" y="1891"/>
                    <a:pt x="9932" y="1966"/>
                  </a:cubicBezTo>
                  <a:lnTo>
                    <a:pt x="9933" y="1966"/>
                  </a:lnTo>
                  <a:cubicBezTo>
                    <a:pt x="9929" y="1968"/>
                    <a:pt x="9924" y="1968"/>
                    <a:pt x="9921" y="1971"/>
                  </a:cubicBezTo>
                  <a:cubicBezTo>
                    <a:pt x="9836" y="2072"/>
                    <a:pt x="9754" y="2177"/>
                    <a:pt x="9671" y="2279"/>
                  </a:cubicBezTo>
                  <a:cubicBezTo>
                    <a:pt x="9737" y="2103"/>
                    <a:pt x="9776" y="1927"/>
                    <a:pt x="9780" y="1750"/>
                  </a:cubicBezTo>
                  <a:close/>
                  <a:moveTo>
                    <a:pt x="9582" y="1544"/>
                  </a:moveTo>
                  <a:cubicBezTo>
                    <a:pt x="9620" y="1577"/>
                    <a:pt x="9658" y="1613"/>
                    <a:pt x="9693" y="1651"/>
                  </a:cubicBezTo>
                  <a:cubicBezTo>
                    <a:pt x="9494" y="1875"/>
                    <a:pt x="9315" y="2116"/>
                    <a:pt x="9148" y="2365"/>
                  </a:cubicBezTo>
                  <a:cubicBezTo>
                    <a:pt x="9303" y="2099"/>
                    <a:pt x="9447" y="1825"/>
                    <a:pt x="9581" y="1544"/>
                  </a:cubicBezTo>
                  <a:close/>
                  <a:moveTo>
                    <a:pt x="18114" y="667"/>
                  </a:moveTo>
                  <a:cubicBezTo>
                    <a:pt x="18165" y="719"/>
                    <a:pt x="18212" y="777"/>
                    <a:pt x="18254" y="837"/>
                  </a:cubicBezTo>
                  <a:cubicBezTo>
                    <a:pt x="17736" y="1340"/>
                    <a:pt x="17240" y="1862"/>
                    <a:pt x="16757" y="2397"/>
                  </a:cubicBezTo>
                  <a:cubicBezTo>
                    <a:pt x="17227" y="1834"/>
                    <a:pt x="17687" y="1264"/>
                    <a:pt x="18114" y="667"/>
                  </a:cubicBezTo>
                  <a:close/>
                  <a:moveTo>
                    <a:pt x="5695" y="1876"/>
                  </a:moveTo>
                  <a:cubicBezTo>
                    <a:pt x="5501" y="2056"/>
                    <a:pt x="5305" y="2237"/>
                    <a:pt x="5113" y="2422"/>
                  </a:cubicBezTo>
                  <a:cubicBezTo>
                    <a:pt x="5252" y="2247"/>
                    <a:pt x="5359" y="2108"/>
                    <a:pt x="5405" y="2049"/>
                  </a:cubicBezTo>
                  <a:cubicBezTo>
                    <a:pt x="5411" y="2039"/>
                    <a:pt x="5414" y="2029"/>
                    <a:pt x="5414" y="2017"/>
                  </a:cubicBezTo>
                  <a:lnTo>
                    <a:pt x="5414" y="2017"/>
                  </a:lnTo>
                  <a:cubicBezTo>
                    <a:pt x="5507" y="1969"/>
                    <a:pt x="5601" y="1922"/>
                    <a:pt x="5695" y="1876"/>
                  </a:cubicBezTo>
                  <a:close/>
                  <a:moveTo>
                    <a:pt x="4555" y="2517"/>
                  </a:moveTo>
                  <a:cubicBezTo>
                    <a:pt x="4554" y="2518"/>
                    <a:pt x="4554" y="2518"/>
                    <a:pt x="4553" y="2519"/>
                  </a:cubicBezTo>
                  <a:cubicBezTo>
                    <a:pt x="4554" y="2518"/>
                    <a:pt x="4554" y="2518"/>
                    <a:pt x="4555" y="2517"/>
                  </a:cubicBezTo>
                  <a:close/>
                  <a:moveTo>
                    <a:pt x="12837" y="2203"/>
                  </a:moveTo>
                  <a:cubicBezTo>
                    <a:pt x="12757" y="2321"/>
                    <a:pt x="12677" y="2438"/>
                    <a:pt x="12597" y="2556"/>
                  </a:cubicBezTo>
                  <a:cubicBezTo>
                    <a:pt x="12573" y="2369"/>
                    <a:pt x="12634" y="2221"/>
                    <a:pt x="12837" y="2203"/>
                  </a:cubicBezTo>
                  <a:close/>
                  <a:moveTo>
                    <a:pt x="16642" y="483"/>
                  </a:moveTo>
                  <a:cubicBezTo>
                    <a:pt x="16658" y="483"/>
                    <a:pt x="16589" y="585"/>
                    <a:pt x="16386" y="848"/>
                  </a:cubicBezTo>
                  <a:cubicBezTo>
                    <a:pt x="16247" y="1028"/>
                    <a:pt x="16103" y="1204"/>
                    <a:pt x="15960" y="1381"/>
                  </a:cubicBezTo>
                  <a:cubicBezTo>
                    <a:pt x="15531" y="1780"/>
                    <a:pt x="15104" y="2179"/>
                    <a:pt x="14685" y="2586"/>
                  </a:cubicBezTo>
                  <a:lnTo>
                    <a:pt x="14684" y="2586"/>
                  </a:lnTo>
                  <a:cubicBezTo>
                    <a:pt x="14843" y="2407"/>
                    <a:pt x="14999" y="2228"/>
                    <a:pt x="15155" y="2047"/>
                  </a:cubicBezTo>
                  <a:cubicBezTo>
                    <a:pt x="15282" y="1922"/>
                    <a:pt x="15409" y="1795"/>
                    <a:pt x="15534" y="1668"/>
                  </a:cubicBezTo>
                  <a:cubicBezTo>
                    <a:pt x="15687" y="1512"/>
                    <a:pt x="16592" y="483"/>
                    <a:pt x="16642" y="483"/>
                  </a:cubicBezTo>
                  <a:close/>
                  <a:moveTo>
                    <a:pt x="9101" y="1264"/>
                  </a:moveTo>
                  <a:cubicBezTo>
                    <a:pt x="9145" y="1280"/>
                    <a:pt x="9186" y="1299"/>
                    <a:pt x="9228" y="1318"/>
                  </a:cubicBezTo>
                  <a:cubicBezTo>
                    <a:pt x="8878" y="1734"/>
                    <a:pt x="8534" y="2166"/>
                    <a:pt x="8197" y="2606"/>
                  </a:cubicBezTo>
                  <a:cubicBezTo>
                    <a:pt x="8493" y="2145"/>
                    <a:pt x="8791" y="1692"/>
                    <a:pt x="9101" y="1264"/>
                  </a:cubicBezTo>
                  <a:close/>
                  <a:moveTo>
                    <a:pt x="12961" y="2210"/>
                  </a:moveTo>
                  <a:cubicBezTo>
                    <a:pt x="12988" y="2212"/>
                    <a:pt x="13010" y="2211"/>
                    <a:pt x="13041" y="2218"/>
                  </a:cubicBezTo>
                  <a:cubicBezTo>
                    <a:pt x="13144" y="2241"/>
                    <a:pt x="13245" y="2272"/>
                    <a:pt x="13344" y="2311"/>
                  </a:cubicBezTo>
                  <a:cubicBezTo>
                    <a:pt x="13239" y="2387"/>
                    <a:pt x="13140" y="2467"/>
                    <a:pt x="13043" y="2551"/>
                  </a:cubicBezTo>
                  <a:cubicBezTo>
                    <a:pt x="13099" y="2478"/>
                    <a:pt x="13156" y="2406"/>
                    <a:pt x="13211" y="2333"/>
                  </a:cubicBezTo>
                  <a:cubicBezTo>
                    <a:pt x="13240" y="2294"/>
                    <a:pt x="13201" y="2256"/>
                    <a:pt x="13163" y="2256"/>
                  </a:cubicBezTo>
                  <a:cubicBezTo>
                    <a:pt x="13151" y="2256"/>
                    <a:pt x="13139" y="2259"/>
                    <a:pt x="13130" y="2268"/>
                  </a:cubicBezTo>
                  <a:cubicBezTo>
                    <a:pt x="12893" y="2470"/>
                    <a:pt x="12704" y="2655"/>
                    <a:pt x="12654" y="2655"/>
                  </a:cubicBezTo>
                  <a:cubicBezTo>
                    <a:pt x="12620" y="2655"/>
                    <a:pt x="12650" y="2570"/>
                    <a:pt x="12772" y="2347"/>
                  </a:cubicBezTo>
                  <a:cubicBezTo>
                    <a:pt x="12751" y="2385"/>
                    <a:pt x="12784" y="2420"/>
                    <a:pt x="12816" y="2420"/>
                  </a:cubicBezTo>
                  <a:cubicBezTo>
                    <a:pt x="12830" y="2420"/>
                    <a:pt x="12845" y="2413"/>
                    <a:pt x="12854" y="2396"/>
                  </a:cubicBezTo>
                  <a:lnTo>
                    <a:pt x="12961" y="2210"/>
                  </a:lnTo>
                  <a:close/>
                  <a:moveTo>
                    <a:pt x="9989" y="2061"/>
                  </a:moveTo>
                  <a:cubicBezTo>
                    <a:pt x="10057" y="2182"/>
                    <a:pt x="10118" y="2300"/>
                    <a:pt x="10180" y="2416"/>
                  </a:cubicBezTo>
                  <a:cubicBezTo>
                    <a:pt x="10178" y="2416"/>
                    <a:pt x="10177" y="2416"/>
                    <a:pt x="10175" y="2416"/>
                  </a:cubicBezTo>
                  <a:cubicBezTo>
                    <a:pt x="10168" y="2416"/>
                    <a:pt x="10161" y="2418"/>
                    <a:pt x="10156" y="2422"/>
                  </a:cubicBezTo>
                  <a:cubicBezTo>
                    <a:pt x="10045" y="2505"/>
                    <a:pt x="9940" y="2595"/>
                    <a:pt x="9839" y="2691"/>
                  </a:cubicBezTo>
                  <a:cubicBezTo>
                    <a:pt x="9917" y="2572"/>
                    <a:pt x="9994" y="2455"/>
                    <a:pt x="10069" y="2334"/>
                  </a:cubicBezTo>
                  <a:cubicBezTo>
                    <a:pt x="10095" y="2291"/>
                    <a:pt x="10059" y="2252"/>
                    <a:pt x="10020" y="2252"/>
                  </a:cubicBezTo>
                  <a:cubicBezTo>
                    <a:pt x="10007" y="2252"/>
                    <a:pt x="9994" y="2256"/>
                    <a:pt x="9983" y="2266"/>
                  </a:cubicBezTo>
                  <a:cubicBezTo>
                    <a:pt x="9888" y="2346"/>
                    <a:pt x="9803" y="2434"/>
                    <a:pt x="9715" y="2518"/>
                  </a:cubicBezTo>
                  <a:cubicBezTo>
                    <a:pt x="9807" y="2366"/>
                    <a:pt x="9900" y="2215"/>
                    <a:pt x="9989" y="2061"/>
                  </a:cubicBezTo>
                  <a:close/>
                  <a:moveTo>
                    <a:pt x="4634" y="2443"/>
                  </a:moveTo>
                  <a:cubicBezTo>
                    <a:pt x="4580" y="2502"/>
                    <a:pt x="4523" y="2562"/>
                    <a:pt x="4472" y="2623"/>
                  </a:cubicBezTo>
                  <a:cubicBezTo>
                    <a:pt x="4512" y="2570"/>
                    <a:pt x="4541" y="2533"/>
                    <a:pt x="4553" y="2519"/>
                  </a:cubicBezTo>
                  <a:cubicBezTo>
                    <a:pt x="4481" y="2596"/>
                    <a:pt x="4364" y="2714"/>
                    <a:pt x="4239" y="2841"/>
                  </a:cubicBezTo>
                  <a:cubicBezTo>
                    <a:pt x="4235" y="2836"/>
                    <a:pt x="4230" y="2831"/>
                    <a:pt x="4225" y="2826"/>
                  </a:cubicBezTo>
                  <a:cubicBezTo>
                    <a:pt x="4290" y="2733"/>
                    <a:pt x="4349" y="2647"/>
                    <a:pt x="4398" y="2579"/>
                  </a:cubicBezTo>
                  <a:lnTo>
                    <a:pt x="4397" y="2579"/>
                  </a:lnTo>
                  <a:cubicBezTo>
                    <a:pt x="4478" y="2530"/>
                    <a:pt x="4559" y="2485"/>
                    <a:pt x="4634" y="2443"/>
                  </a:cubicBezTo>
                  <a:close/>
                  <a:moveTo>
                    <a:pt x="18411" y="1191"/>
                  </a:moveTo>
                  <a:cubicBezTo>
                    <a:pt x="18425" y="1239"/>
                    <a:pt x="18443" y="1285"/>
                    <a:pt x="18452" y="1336"/>
                  </a:cubicBezTo>
                  <a:cubicBezTo>
                    <a:pt x="17996" y="1860"/>
                    <a:pt x="17528" y="2367"/>
                    <a:pt x="17055" y="2869"/>
                  </a:cubicBezTo>
                  <a:cubicBezTo>
                    <a:pt x="17505" y="2308"/>
                    <a:pt x="17954" y="1746"/>
                    <a:pt x="18411" y="1191"/>
                  </a:cubicBezTo>
                  <a:close/>
                  <a:moveTo>
                    <a:pt x="11572" y="2565"/>
                  </a:moveTo>
                  <a:cubicBezTo>
                    <a:pt x="11435" y="2725"/>
                    <a:pt x="11305" y="2890"/>
                    <a:pt x="11179" y="3059"/>
                  </a:cubicBezTo>
                  <a:cubicBezTo>
                    <a:pt x="11242" y="2937"/>
                    <a:pt x="11301" y="2811"/>
                    <a:pt x="11354" y="2680"/>
                  </a:cubicBezTo>
                  <a:cubicBezTo>
                    <a:pt x="11362" y="2659"/>
                    <a:pt x="11351" y="2639"/>
                    <a:pt x="11335" y="2628"/>
                  </a:cubicBezTo>
                  <a:cubicBezTo>
                    <a:pt x="11412" y="2601"/>
                    <a:pt x="11491" y="2580"/>
                    <a:pt x="11571" y="2565"/>
                  </a:cubicBezTo>
                  <a:close/>
                  <a:moveTo>
                    <a:pt x="7911" y="1191"/>
                  </a:moveTo>
                  <a:cubicBezTo>
                    <a:pt x="7342" y="1842"/>
                    <a:pt x="6789" y="2507"/>
                    <a:pt x="6253" y="3185"/>
                  </a:cubicBezTo>
                  <a:cubicBezTo>
                    <a:pt x="6742" y="2544"/>
                    <a:pt x="7225" y="1898"/>
                    <a:pt x="7692" y="1250"/>
                  </a:cubicBezTo>
                  <a:cubicBezTo>
                    <a:pt x="7697" y="1242"/>
                    <a:pt x="7700" y="1233"/>
                    <a:pt x="7699" y="1224"/>
                  </a:cubicBezTo>
                  <a:cubicBezTo>
                    <a:pt x="7769" y="1212"/>
                    <a:pt x="7841" y="1201"/>
                    <a:pt x="7911" y="1191"/>
                  </a:cubicBezTo>
                  <a:close/>
                  <a:moveTo>
                    <a:pt x="18484" y="1643"/>
                  </a:moveTo>
                  <a:cubicBezTo>
                    <a:pt x="18096" y="2019"/>
                    <a:pt x="17595" y="2794"/>
                    <a:pt x="17127" y="3277"/>
                  </a:cubicBezTo>
                  <a:cubicBezTo>
                    <a:pt x="17112" y="3292"/>
                    <a:pt x="17099" y="3308"/>
                    <a:pt x="17084" y="3324"/>
                  </a:cubicBezTo>
                  <a:cubicBezTo>
                    <a:pt x="17440" y="2900"/>
                    <a:pt x="17786" y="2469"/>
                    <a:pt x="18113" y="2021"/>
                  </a:cubicBezTo>
                  <a:cubicBezTo>
                    <a:pt x="18237" y="1894"/>
                    <a:pt x="18357" y="1766"/>
                    <a:pt x="18484" y="1643"/>
                  </a:cubicBezTo>
                  <a:close/>
                  <a:moveTo>
                    <a:pt x="19402" y="2535"/>
                  </a:moveTo>
                  <a:cubicBezTo>
                    <a:pt x="19406" y="2616"/>
                    <a:pt x="19408" y="2698"/>
                    <a:pt x="19413" y="2779"/>
                  </a:cubicBezTo>
                  <a:lnTo>
                    <a:pt x="19413" y="2778"/>
                  </a:lnTo>
                  <a:cubicBezTo>
                    <a:pt x="19413" y="2784"/>
                    <a:pt x="19414" y="2791"/>
                    <a:pt x="19415" y="2797"/>
                  </a:cubicBezTo>
                  <a:cubicBezTo>
                    <a:pt x="19207" y="2967"/>
                    <a:pt x="19007" y="3148"/>
                    <a:pt x="18810" y="3336"/>
                  </a:cubicBezTo>
                  <a:cubicBezTo>
                    <a:pt x="19017" y="3074"/>
                    <a:pt x="19218" y="2809"/>
                    <a:pt x="19402" y="2535"/>
                  </a:cubicBezTo>
                  <a:close/>
                  <a:moveTo>
                    <a:pt x="5667" y="2228"/>
                  </a:moveTo>
                  <a:cubicBezTo>
                    <a:pt x="5323" y="2625"/>
                    <a:pt x="4987" y="3029"/>
                    <a:pt x="4649" y="3432"/>
                  </a:cubicBezTo>
                  <a:lnTo>
                    <a:pt x="4648" y="3432"/>
                  </a:lnTo>
                  <a:cubicBezTo>
                    <a:pt x="4948" y="2999"/>
                    <a:pt x="5301" y="2604"/>
                    <a:pt x="5667" y="2228"/>
                  </a:cubicBezTo>
                  <a:close/>
                  <a:moveTo>
                    <a:pt x="12057" y="2585"/>
                  </a:moveTo>
                  <a:cubicBezTo>
                    <a:pt x="12127" y="2608"/>
                    <a:pt x="12195" y="2638"/>
                    <a:pt x="12260" y="2676"/>
                  </a:cubicBezTo>
                  <a:cubicBezTo>
                    <a:pt x="12038" y="2935"/>
                    <a:pt x="11816" y="3194"/>
                    <a:pt x="11595" y="3455"/>
                  </a:cubicBezTo>
                  <a:cubicBezTo>
                    <a:pt x="11765" y="3178"/>
                    <a:pt x="11918" y="2890"/>
                    <a:pt x="12056" y="2594"/>
                  </a:cubicBezTo>
                  <a:cubicBezTo>
                    <a:pt x="12057" y="2592"/>
                    <a:pt x="12056" y="2588"/>
                    <a:pt x="12057" y="2585"/>
                  </a:cubicBezTo>
                  <a:close/>
                  <a:moveTo>
                    <a:pt x="10223" y="2496"/>
                  </a:moveTo>
                  <a:cubicBezTo>
                    <a:pt x="10229" y="2508"/>
                    <a:pt x="10236" y="2520"/>
                    <a:pt x="10242" y="2532"/>
                  </a:cubicBezTo>
                  <a:cubicBezTo>
                    <a:pt x="10045" y="2756"/>
                    <a:pt x="9682" y="3093"/>
                    <a:pt x="9298" y="3479"/>
                  </a:cubicBezTo>
                  <a:cubicBezTo>
                    <a:pt x="9322" y="3447"/>
                    <a:pt x="9346" y="3414"/>
                    <a:pt x="9369" y="3382"/>
                  </a:cubicBezTo>
                  <a:cubicBezTo>
                    <a:pt x="9617" y="3059"/>
                    <a:pt x="9887" y="2761"/>
                    <a:pt x="10210" y="2517"/>
                  </a:cubicBezTo>
                  <a:cubicBezTo>
                    <a:pt x="10217" y="2511"/>
                    <a:pt x="10218" y="2503"/>
                    <a:pt x="10222" y="2496"/>
                  </a:cubicBezTo>
                  <a:close/>
                  <a:moveTo>
                    <a:pt x="10306" y="2645"/>
                  </a:moveTo>
                  <a:cubicBezTo>
                    <a:pt x="10346" y="2714"/>
                    <a:pt x="10391" y="2782"/>
                    <a:pt x="10439" y="2850"/>
                  </a:cubicBezTo>
                  <a:cubicBezTo>
                    <a:pt x="10211" y="3052"/>
                    <a:pt x="9997" y="3266"/>
                    <a:pt x="9791" y="3488"/>
                  </a:cubicBezTo>
                  <a:cubicBezTo>
                    <a:pt x="9967" y="3209"/>
                    <a:pt x="10137" y="2927"/>
                    <a:pt x="10306" y="2645"/>
                  </a:cubicBezTo>
                  <a:close/>
                  <a:moveTo>
                    <a:pt x="9281" y="2330"/>
                  </a:moveTo>
                  <a:cubicBezTo>
                    <a:pt x="9303" y="2642"/>
                    <a:pt x="9195" y="2888"/>
                    <a:pt x="8958" y="3066"/>
                  </a:cubicBezTo>
                  <a:cubicBezTo>
                    <a:pt x="8832" y="3209"/>
                    <a:pt x="8709" y="3356"/>
                    <a:pt x="8586" y="3503"/>
                  </a:cubicBezTo>
                  <a:cubicBezTo>
                    <a:pt x="8816" y="3114"/>
                    <a:pt x="9043" y="2722"/>
                    <a:pt x="9281" y="2330"/>
                  </a:cubicBezTo>
                  <a:close/>
                  <a:moveTo>
                    <a:pt x="14507" y="1671"/>
                  </a:moveTo>
                  <a:cubicBezTo>
                    <a:pt x="14173" y="2176"/>
                    <a:pt x="13745" y="2634"/>
                    <a:pt x="13346" y="3089"/>
                  </a:cubicBezTo>
                  <a:cubicBezTo>
                    <a:pt x="13201" y="3255"/>
                    <a:pt x="13063" y="3425"/>
                    <a:pt x="12921" y="3594"/>
                  </a:cubicBezTo>
                  <a:cubicBezTo>
                    <a:pt x="13184" y="3221"/>
                    <a:pt x="13422" y="2834"/>
                    <a:pt x="13614" y="2424"/>
                  </a:cubicBezTo>
                  <a:cubicBezTo>
                    <a:pt x="13669" y="2450"/>
                    <a:pt x="13725" y="2477"/>
                    <a:pt x="13780" y="2504"/>
                  </a:cubicBezTo>
                  <a:cubicBezTo>
                    <a:pt x="13789" y="2508"/>
                    <a:pt x="13797" y="2510"/>
                    <a:pt x="13806" y="2510"/>
                  </a:cubicBezTo>
                  <a:cubicBezTo>
                    <a:pt x="13843" y="2510"/>
                    <a:pt x="13874" y="2470"/>
                    <a:pt x="13853" y="2429"/>
                  </a:cubicBezTo>
                  <a:cubicBezTo>
                    <a:pt x="13824" y="2374"/>
                    <a:pt x="13794" y="2320"/>
                    <a:pt x="13763" y="2267"/>
                  </a:cubicBezTo>
                  <a:cubicBezTo>
                    <a:pt x="13864" y="2187"/>
                    <a:pt x="14475" y="1719"/>
                    <a:pt x="14507" y="1671"/>
                  </a:cubicBezTo>
                  <a:close/>
                  <a:moveTo>
                    <a:pt x="5179" y="2144"/>
                  </a:moveTo>
                  <a:lnTo>
                    <a:pt x="4049" y="3416"/>
                  </a:lnTo>
                  <a:cubicBezTo>
                    <a:pt x="3830" y="3662"/>
                    <a:pt x="3730" y="3758"/>
                    <a:pt x="3707" y="3758"/>
                  </a:cubicBezTo>
                  <a:cubicBezTo>
                    <a:pt x="3684" y="3758"/>
                    <a:pt x="3742" y="3656"/>
                    <a:pt x="3838" y="3510"/>
                  </a:cubicBezTo>
                  <a:cubicBezTo>
                    <a:pt x="4212" y="3118"/>
                    <a:pt x="4542" y="2687"/>
                    <a:pt x="4915" y="2288"/>
                  </a:cubicBezTo>
                  <a:cubicBezTo>
                    <a:pt x="4956" y="2266"/>
                    <a:pt x="4994" y="2245"/>
                    <a:pt x="5025" y="2227"/>
                  </a:cubicBezTo>
                  <a:lnTo>
                    <a:pt x="5024" y="2227"/>
                  </a:lnTo>
                  <a:cubicBezTo>
                    <a:pt x="5075" y="2198"/>
                    <a:pt x="5128" y="2173"/>
                    <a:pt x="5179" y="2144"/>
                  </a:cubicBezTo>
                  <a:close/>
                  <a:moveTo>
                    <a:pt x="4088" y="2771"/>
                  </a:moveTo>
                  <a:cubicBezTo>
                    <a:pt x="4048" y="2821"/>
                    <a:pt x="4009" y="2872"/>
                    <a:pt x="3970" y="2923"/>
                  </a:cubicBezTo>
                  <a:cubicBezTo>
                    <a:pt x="3737" y="3201"/>
                    <a:pt x="3504" y="3478"/>
                    <a:pt x="3280" y="3765"/>
                  </a:cubicBezTo>
                  <a:cubicBezTo>
                    <a:pt x="3220" y="3434"/>
                    <a:pt x="3634" y="3071"/>
                    <a:pt x="4088" y="2771"/>
                  </a:cubicBezTo>
                  <a:close/>
                  <a:moveTo>
                    <a:pt x="11245" y="2659"/>
                  </a:moveTo>
                  <a:cubicBezTo>
                    <a:pt x="10910" y="3044"/>
                    <a:pt x="10586" y="3437"/>
                    <a:pt x="10266" y="3834"/>
                  </a:cubicBezTo>
                  <a:cubicBezTo>
                    <a:pt x="10435" y="3542"/>
                    <a:pt x="10593" y="3247"/>
                    <a:pt x="10739" y="2955"/>
                  </a:cubicBezTo>
                  <a:cubicBezTo>
                    <a:pt x="10750" y="2935"/>
                    <a:pt x="10746" y="2910"/>
                    <a:pt x="10730" y="2895"/>
                  </a:cubicBezTo>
                  <a:cubicBezTo>
                    <a:pt x="10908" y="2804"/>
                    <a:pt x="11079" y="2722"/>
                    <a:pt x="11245" y="2659"/>
                  </a:cubicBezTo>
                  <a:close/>
                  <a:moveTo>
                    <a:pt x="12545" y="2904"/>
                  </a:moveTo>
                  <a:cubicBezTo>
                    <a:pt x="12567" y="2926"/>
                    <a:pt x="12589" y="2950"/>
                    <a:pt x="12610" y="2974"/>
                  </a:cubicBezTo>
                  <a:cubicBezTo>
                    <a:pt x="12423" y="3178"/>
                    <a:pt x="12247" y="3391"/>
                    <a:pt x="12082" y="3614"/>
                  </a:cubicBezTo>
                  <a:cubicBezTo>
                    <a:pt x="12009" y="3695"/>
                    <a:pt x="11952" y="3761"/>
                    <a:pt x="11926" y="3794"/>
                  </a:cubicBezTo>
                  <a:cubicBezTo>
                    <a:pt x="11910" y="3813"/>
                    <a:pt x="11894" y="3834"/>
                    <a:pt x="11878" y="3854"/>
                  </a:cubicBezTo>
                  <a:cubicBezTo>
                    <a:pt x="12062" y="3579"/>
                    <a:pt x="12237" y="3297"/>
                    <a:pt x="12404" y="3009"/>
                  </a:cubicBezTo>
                  <a:cubicBezTo>
                    <a:pt x="12413" y="3008"/>
                    <a:pt x="12424" y="3005"/>
                    <a:pt x="12432" y="2999"/>
                  </a:cubicBezTo>
                  <a:cubicBezTo>
                    <a:pt x="12476" y="2961"/>
                    <a:pt x="12510" y="2934"/>
                    <a:pt x="12545" y="2904"/>
                  </a:cubicBezTo>
                  <a:close/>
                  <a:moveTo>
                    <a:pt x="8412" y="1155"/>
                  </a:moveTo>
                  <a:cubicBezTo>
                    <a:pt x="8476" y="1155"/>
                    <a:pt x="8540" y="1158"/>
                    <a:pt x="8603" y="1163"/>
                  </a:cubicBezTo>
                  <a:cubicBezTo>
                    <a:pt x="7828" y="2079"/>
                    <a:pt x="7047" y="2987"/>
                    <a:pt x="6303" y="3928"/>
                  </a:cubicBezTo>
                  <a:cubicBezTo>
                    <a:pt x="6392" y="3803"/>
                    <a:pt x="6482" y="3676"/>
                    <a:pt x="6574" y="3548"/>
                  </a:cubicBezTo>
                  <a:cubicBezTo>
                    <a:pt x="7201" y="2762"/>
                    <a:pt x="7828" y="1976"/>
                    <a:pt x="8412" y="1155"/>
                  </a:cubicBezTo>
                  <a:lnTo>
                    <a:pt x="8412" y="1155"/>
                  </a:lnTo>
                  <a:close/>
                  <a:moveTo>
                    <a:pt x="3703" y="3639"/>
                  </a:moveTo>
                  <a:cubicBezTo>
                    <a:pt x="3617" y="3772"/>
                    <a:pt x="3536" y="3911"/>
                    <a:pt x="3456" y="4052"/>
                  </a:cubicBezTo>
                  <a:cubicBezTo>
                    <a:pt x="3439" y="4029"/>
                    <a:pt x="3419" y="4006"/>
                    <a:pt x="3400" y="3985"/>
                  </a:cubicBezTo>
                  <a:lnTo>
                    <a:pt x="3398" y="3985"/>
                  </a:lnTo>
                  <a:cubicBezTo>
                    <a:pt x="3372" y="3956"/>
                    <a:pt x="3349" y="3925"/>
                    <a:pt x="3329" y="3890"/>
                  </a:cubicBezTo>
                  <a:lnTo>
                    <a:pt x="3374" y="3880"/>
                  </a:lnTo>
                  <a:cubicBezTo>
                    <a:pt x="3384" y="3892"/>
                    <a:pt x="3399" y="3898"/>
                    <a:pt x="3414" y="3898"/>
                  </a:cubicBezTo>
                  <a:cubicBezTo>
                    <a:pt x="3426" y="3898"/>
                    <a:pt x="3438" y="3894"/>
                    <a:pt x="3448" y="3885"/>
                  </a:cubicBezTo>
                  <a:cubicBezTo>
                    <a:pt x="3537" y="3807"/>
                    <a:pt x="3620" y="3722"/>
                    <a:pt x="3703" y="3639"/>
                  </a:cubicBezTo>
                  <a:close/>
                  <a:moveTo>
                    <a:pt x="4486" y="3492"/>
                  </a:moveTo>
                  <a:cubicBezTo>
                    <a:pt x="4381" y="3648"/>
                    <a:pt x="4283" y="3807"/>
                    <a:pt x="4190" y="3969"/>
                  </a:cubicBezTo>
                  <a:cubicBezTo>
                    <a:pt x="4057" y="4120"/>
                    <a:pt x="3998" y="4181"/>
                    <a:pt x="3988" y="4181"/>
                  </a:cubicBezTo>
                  <a:cubicBezTo>
                    <a:pt x="3964" y="4181"/>
                    <a:pt x="4252" y="3799"/>
                    <a:pt x="4486" y="3492"/>
                  </a:cubicBezTo>
                  <a:close/>
                  <a:moveTo>
                    <a:pt x="11785" y="2546"/>
                  </a:moveTo>
                  <a:cubicBezTo>
                    <a:pt x="11840" y="2546"/>
                    <a:pt x="11895" y="2551"/>
                    <a:pt x="11950" y="2560"/>
                  </a:cubicBezTo>
                  <a:lnTo>
                    <a:pt x="11951" y="2560"/>
                  </a:lnTo>
                  <a:cubicBezTo>
                    <a:pt x="11500" y="3110"/>
                    <a:pt x="11078" y="3684"/>
                    <a:pt x="10653" y="4255"/>
                  </a:cubicBezTo>
                  <a:cubicBezTo>
                    <a:pt x="11044" y="3704"/>
                    <a:pt x="11415" y="3126"/>
                    <a:pt x="11723" y="2548"/>
                  </a:cubicBezTo>
                  <a:cubicBezTo>
                    <a:pt x="11744" y="2547"/>
                    <a:pt x="11764" y="2546"/>
                    <a:pt x="11785" y="2546"/>
                  </a:cubicBezTo>
                  <a:close/>
                  <a:moveTo>
                    <a:pt x="6593" y="1503"/>
                  </a:moveTo>
                  <a:cubicBezTo>
                    <a:pt x="5821" y="2246"/>
                    <a:pt x="5172" y="3088"/>
                    <a:pt x="4492" y="3919"/>
                  </a:cubicBezTo>
                  <a:cubicBezTo>
                    <a:pt x="4256" y="4208"/>
                    <a:pt x="4153" y="4314"/>
                    <a:pt x="4128" y="4314"/>
                  </a:cubicBezTo>
                  <a:cubicBezTo>
                    <a:pt x="4101" y="4314"/>
                    <a:pt x="4172" y="4181"/>
                    <a:pt x="4266" y="4022"/>
                  </a:cubicBezTo>
                  <a:cubicBezTo>
                    <a:pt x="4983" y="3215"/>
                    <a:pt x="5664" y="2378"/>
                    <a:pt x="6389" y="1579"/>
                  </a:cubicBezTo>
                  <a:cubicBezTo>
                    <a:pt x="6457" y="1553"/>
                    <a:pt x="6524" y="1527"/>
                    <a:pt x="6593" y="1503"/>
                  </a:cubicBezTo>
                  <a:close/>
                  <a:moveTo>
                    <a:pt x="4483" y="3337"/>
                  </a:moveTo>
                  <a:cubicBezTo>
                    <a:pt x="4195" y="3711"/>
                    <a:pt x="3921" y="4099"/>
                    <a:pt x="3674" y="4513"/>
                  </a:cubicBezTo>
                  <a:lnTo>
                    <a:pt x="3673" y="4513"/>
                  </a:lnTo>
                  <a:cubicBezTo>
                    <a:pt x="3653" y="4457"/>
                    <a:pt x="3632" y="4400"/>
                    <a:pt x="3608" y="4343"/>
                  </a:cubicBezTo>
                  <a:cubicBezTo>
                    <a:pt x="3901" y="4030"/>
                    <a:pt x="4195" y="3683"/>
                    <a:pt x="4483" y="3337"/>
                  </a:cubicBezTo>
                  <a:close/>
                  <a:moveTo>
                    <a:pt x="7562" y="1249"/>
                  </a:moveTo>
                  <a:cubicBezTo>
                    <a:pt x="7192" y="1740"/>
                    <a:pt x="6812" y="2220"/>
                    <a:pt x="6435" y="2704"/>
                  </a:cubicBezTo>
                  <a:cubicBezTo>
                    <a:pt x="6289" y="2861"/>
                    <a:pt x="6147" y="3019"/>
                    <a:pt x="6019" y="3178"/>
                  </a:cubicBezTo>
                  <a:cubicBezTo>
                    <a:pt x="5648" y="3635"/>
                    <a:pt x="4882" y="4405"/>
                    <a:pt x="4651" y="4882"/>
                  </a:cubicBezTo>
                  <a:cubicBezTo>
                    <a:pt x="5300" y="3539"/>
                    <a:pt x="6654" y="2590"/>
                    <a:pt x="7433" y="1313"/>
                  </a:cubicBezTo>
                  <a:cubicBezTo>
                    <a:pt x="7439" y="1301"/>
                    <a:pt x="7440" y="1287"/>
                    <a:pt x="7434" y="1274"/>
                  </a:cubicBezTo>
                  <a:cubicBezTo>
                    <a:pt x="7476" y="1265"/>
                    <a:pt x="7518" y="1257"/>
                    <a:pt x="7562" y="1249"/>
                  </a:cubicBezTo>
                  <a:close/>
                  <a:moveTo>
                    <a:pt x="4007" y="4307"/>
                  </a:moveTo>
                  <a:cubicBezTo>
                    <a:pt x="3952" y="4417"/>
                    <a:pt x="3897" y="4527"/>
                    <a:pt x="3848" y="4640"/>
                  </a:cubicBezTo>
                  <a:cubicBezTo>
                    <a:pt x="3831" y="4678"/>
                    <a:pt x="3860" y="4721"/>
                    <a:pt x="3894" y="4721"/>
                  </a:cubicBezTo>
                  <a:cubicBezTo>
                    <a:pt x="3906" y="4721"/>
                    <a:pt x="3918" y="4716"/>
                    <a:pt x="3929" y="4704"/>
                  </a:cubicBezTo>
                  <a:cubicBezTo>
                    <a:pt x="4006" y="4622"/>
                    <a:pt x="4077" y="4535"/>
                    <a:pt x="4152" y="4452"/>
                  </a:cubicBezTo>
                  <a:cubicBezTo>
                    <a:pt x="4064" y="4598"/>
                    <a:pt x="3984" y="4748"/>
                    <a:pt x="3913" y="4902"/>
                  </a:cubicBezTo>
                  <a:cubicBezTo>
                    <a:pt x="3910" y="4912"/>
                    <a:pt x="3909" y="4922"/>
                    <a:pt x="3912" y="4932"/>
                  </a:cubicBezTo>
                  <a:lnTo>
                    <a:pt x="3911" y="4932"/>
                  </a:lnTo>
                  <a:cubicBezTo>
                    <a:pt x="3821" y="4860"/>
                    <a:pt x="3763" y="4746"/>
                    <a:pt x="3713" y="4617"/>
                  </a:cubicBezTo>
                  <a:cubicBezTo>
                    <a:pt x="3721" y="4616"/>
                    <a:pt x="3730" y="4612"/>
                    <a:pt x="3737" y="4606"/>
                  </a:cubicBezTo>
                  <a:cubicBezTo>
                    <a:pt x="3829" y="4508"/>
                    <a:pt x="3917" y="4406"/>
                    <a:pt x="4007" y="4307"/>
                  </a:cubicBezTo>
                  <a:close/>
                  <a:moveTo>
                    <a:pt x="13294" y="2685"/>
                  </a:moveTo>
                  <a:cubicBezTo>
                    <a:pt x="13341" y="2685"/>
                    <a:pt x="12761" y="3628"/>
                    <a:pt x="12565" y="3876"/>
                  </a:cubicBezTo>
                  <a:cubicBezTo>
                    <a:pt x="12268" y="4250"/>
                    <a:pt x="11971" y="4620"/>
                    <a:pt x="11674" y="4990"/>
                  </a:cubicBezTo>
                  <a:cubicBezTo>
                    <a:pt x="11736" y="4902"/>
                    <a:pt x="11800" y="4816"/>
                    <a:pt x="11862" y="4725"/>
                  </a:cubicBezTo>
                  <a:cubicBezTo>
                    <a:pt x="11970" y="4562"/>
                    <a:pt x="12081" y="4402"/>
                    <a:pt x="12191" y="4240"/>
                  </a:cubicBezTo>
                  <a:cubicBezTo>
                    <a:pt x="12593" y="3759"/>
                    <a:pt x="12972" y="3261"/>
                    <a:pt x="13263" y="2712"/>
                  </a:cubicBezTo>
                  <a:cubicBezTo>
                    <a:pt x="13279" y="2694"/>
                    <a:pt x="13289" y="2685"/>
                    <a:pt x="13294" y="2685"/>
                  </a:cubicBezTo>
                  <a:close/>
                  <a:moveTo>
                    <a:pt x="4578" y="4303"/>
                  </a:moveTo>
                  <a:cubicBezTo>
                    <a:pt x="4409" y="4532"/>
                    <a:pt x="4244" y="4764"/>
                    <a:pt x="4087" y="5003"/>
                  </a:cubicBezTo>
                  <a:cubicBezTo>
                    <a:pt x="4049" y="4999"/>
                    <a:pt x="4012" y="4988"/>
                    <a:pt x="3977" y="4973"/>
                  </a:cubicBezTo>
                  <a:lnTo>
                    <a:pt x="3976" y="4973"/>
                  </a:lnTo>
                  <a:cubicBezTo>
                    <a:pt x="3982" y="4970"/>
                    <a:pt x="3988" y="4970"/>
                    <a:pt x="3992" y="4966"/>
                  </a:cubicBezTo>
                  <a:cubicBezTo>
                    <a:pt x="4191" y="4750"/>
                    <a:pt x="4385" y="4527"/>
                    <a:pt x="4578" y="4303"/>
                  </a:cubicBezTo>
                  <a:close/>
                  <a:moveTo>
                    <a:pt x="18075" y="1553"/>
                  </a:moveTo>
                  <a:cubicBezTo>
                    <a:pt x="17483" y="2216"/>
                    <a:pt x="16868" y="2955"/>
                    <a:pt x="16255" y="3717"/>
                  </a:cubicBezTo>
                  <a:cubicBezTo>
                    <a:pt x="15837" y="4160"/>
                    <a:pt x="15423" y="4606"/>
                    <a:pt x="15019" y="5061"/>
                  </a:cubicBezTo>
                  <a:cubicBezTo>
                    <a:pt x="16012" y="3869"/>
                    <a:pt x="17045" y="2706"/>
                    <a:pt x="18075" y="1553"/>
                  </a:cubicBezTo>
                  <a:close/>
                  <a:moveTo>
                    <a:pt x="5523" y="4126"/>
                  </a:moveTo>
                  <a:cubicBezTo>
                    <a:pt x="5332" y="4377"/>
                    <a:pt x="5141" y="4629"/>
                    <a:pt x="4954" y="4883"/>
                  </a:cubicBezTo>
                  <a:cubicBezTo>
                    <a:pt x="4714" y="5209"/>
                    <a:pt x="4622" y="5332"/>
                    <a:pt x="4620" y="5332"/>
                  </a:cubicBezTo>
                  <a:cubicBezTo>
                    <a:pt x="4616" y="5332"/>
                    <a:pt x="4846" y="5009"/>
                    <a:pt x="5061" y="4708"/>
                  </a:cubicBezTo>
                  <a:cubicBezTo>
                    <a:pt x="5216" y="4515"/>
                    <a:pt x="5370" y="4321"/>
                    <a:pt x="5523" y="4126"/>
                  </a:cubicBezTo>
                  <a:close/>
                  <a:moveTo>
                    <a:pt x="20972" y="3768"/>
                  </a:moveTo>
                  <a:cubicBezTo>
                    <a:pt x="20982" y="3768"/>
                    <a:pt x="20908" y="3862"/>
                    <a:pt x="20678" y="4125"/>
                  </a:cubicBezTo>
                  <a:cubicBezTo>
                    <a:pt x="20318" y="4536"/>
                    <a:pt x="19939" y="4930"/>
                    <a:pt x="19572" y="5335"/>
                  </a:cubicBezTo>
                  <a:cubicBezTo>
                    <a:pt x="19870" y="4999"/>
                    <a:pt x="20164" y="4658"/>
                    <a:pt x="20447" y="4308"/>
                  </a:cubicBezTo>
                  <a:cubicBezTo>
                    <a:pt x="20507" y="4233"/>
                    <a:pt x="20949" y="3768"/>
                    <a:pt x="20972" y="3768"/>
                  </a:cubicBezTo>
                  <a:close/>
                  <a:moveTo>
                    <a:pt x="7140" y="1546"/>
                  </a:moveTo>
                  <a:cubicBezTo>
                    <a:pt x="7185" y="1546"/>
                    <a:pt x="7063" y="1740"/>
                    <a:pt x="6576" y="2334"/>
                  </a:cubicBezTo>
                  <a:cubicBezTo>
                    <a:pt x="5786" y="3296"/>
                    <a:pt x="4784" y="4179"/>
                    <a:pt x="4346" y="5379"/>
                  </a:cubicBezTo>
                  <a:cubicBezTo>
                    <a:pt x="4324" y="5267"/>
                    <a:pt x="4300" y="5156"/>
                    <a:pt x="4268" y="5042"/>
                  </a:cubicBezTo>
                  <a:lnTo>
                    <a:pt x="4267" y="5042"/>
                  </a:lnTo>
                  <a:cubicBezTo>
                    <a:pt x="4261" y="5022"/>
                    <a:pt x="4244" y="5008"/>
                    <a:pt x="4223" y="5006"/>
                  </a:cubicBezTo>
                  <a:cubicBezTo>
                    <a:pt x="4659" y="4510"/>
                    <a:pt x="5054" y="3987"/>
                    <a:pt x="5447" y="3454"/>
                  </a:cubicBezTo>
                  <a:cubicBezTo>
                    <a:pt x="5787" y="2992"/>
                    <a:pt x="6132" y="2553"/>
                    <a:pt x="6510" y="2125"/>
                  </a:cubicBezTo>
                  <a:cubicBezTo>
                    <a:pt x="6678" y="1936"/>
                    <a:pt x="7077" y="1546"/>
                    <a:pt x="7140" y="1546"/>
                  </a:cubicBezTo>
                  <a:close/>
                  <a:moveTo>
                    <a:pt x="10406" y="4171"/>
                  </a:moveTo>
                  <a:cubicBezTo>
                    <a:pt x="10071" y="4670"/>
                    <a:pt x="9729" y="5163"/>
                    <a:pt x="9333" y="5613"/>
                  </a:cubicBezTo>
                  <a:cubicBezTo>
                    <a:pt x="9709" y="5166"/>
                    <a:pt x="10041" y="4639"/>
                    <a:pt x="10406" y="4171"/>
                  </a:cubicBezTo>
                  <a:close/>
                  <a:moveTo>
                    <a:pt x="10252" y="2684"/>
                  </a:moveTo>
                  <a:cubicBezTo>
                    <a:pt x="9892" y="3091"/>
                    <a:pt x="9609" y="3572"/>
                    <a:pt x="9310" y="4039"/>
                  </a:cubicBezTo>
                  <a:cubicBezTo>
                    <a:pt x="8892" y="4541"/>
                    <a:pt x="8500" y="5066"/>
                    <a:pt x="8094" y="5582"/>
                  </a:cubicBezTo>
                  <a:cubicBezTo>
                    <a:pt x="8064" y="5620"/>
                    <a:pt x="8093" y="5670"/>
                    <a:pt x="8130" y="5670"/>
                  </a:cubicBezTo>
                  <a:cubicBezTo>
                    <a:pt x="8141" y="5670"/>
                    <a:pt x="8153" y="5665"/>
                    <a:pt x="8164" y="5654"/>
                  </a:cubicBezTo>
                  <a:cubicBezTo>
                    <a:pt x="8635" y="5159"/>
                    <a:pt x="9043" y="4618"/>
                    <a:pt x="9423" y="4054"/>
                  </a:cubicBezTo>
                  <a:cubicBezTo>
                    <a:pt x="9602" y="3838"/>
                    <a:pt x="9785" y="3624"/>
                    <a:pt x="9976" y="3416"/>
                  </a:cubicBezTo>
                  <a:cubicBezTo>
                    <a:pt x="10131" y="3247"/>
                    <a:pt x="10204" y="3179"/>
                    <a:pt x="10220" y="3179"/>
                  </a:cubicBezTo>
                  <a:cubicBezTo>
                    <a:pt x="10283" y="3179"/>
                    <a:pt x="9431" y="4278"/>
                    <a:pt x="9297" y="4447"/>
                  </a:cubicBezTo>
                  <a:cubicBezTo>
                    <a:pt x="8956" y="4875"/>
                    <a:pt x="8639" y="5313"/>
                    <a:pt x="8350" y="5778"/>
                  </a:cubicBezTo>
                  <a:cubicBezTo>
                    <a:pt x="8261" y="5753"/>
                    <a:pt x="8172" y="5739"/>
                    <a:pt x="8084" y="5739"/>
                  </a:cubicBezTo>
                  <a:cubicBezTo>
                    <a:pt x="7972" y="5739"/>
                    <a:pt x="7864" y="5761"/>
                    <a:pt x="7765" y="5811"/>
                  </a:cubicBezTo>
                  <a:cubicBezTo>
                    <a:pt x="7827" y="5723"/>
                    <a:pt x="7888" y="5635"/>
                    <a:pt x="7951" y="5548"/>
                  </a:cubicBezTo>
                  <a:cubicBezTo>
                    <a:pt x="7952" y="5607"/>
                    <a:pt x="7960" y="5666"/>
                    <a:pt x="7977" y="5723"/>
                  </a:cubicBezTo>
                  <a:cubicBezTo>
                    <a:pt x="7980" y="5736"/>
                    <a:pt x="7990" y="5741"/>
                    <a:pt x="7999" y="5741"/>
                  </a:cubicBezTo>
                  <a:cubicBezTo>
                    <a:pt x="8014" y="5741"/>
                    <a:pt x="8028" y="5729"/>
                    <a:pt x="8024" y="5710"/>
                  </a:cubicBezTo>
                  <a:cubicBezTo>
                    <a:pt x="8003" y="5628"/>
                    <a:pt x="8003" y="5541"/>
                    <a:pt x="8020" y="5451"/>
                  </a:cubicBezTo>
                  <a:cubicBezTo>
                    <a:pt x="8022" y="5447"/>
                    <a:pt x="8025" y="5443"/>
                    <a:pt x="8028" y="5439"/>
                  </a:cubicBezTo>
                  <a:cubicBezTo>
                    <a:pt x="8284" y="5070"/>
                    <a:pt x="8520" y="4671"/>
                    <a:pt x="8765" y="4278"/>
                  </a:cubicBezTo>
                  <a:cubicBezTo>
                    <a:pt x="9036" y="3983"/>
                    <a:pt x="9312" y="3722"/>
                    <a:pt x="9468" y="3549"/>
                  </a:cubicBezTo>
                  <a:cubicBezTo>
                    <a:pt x="9727" y="3259"/>
                    <a:pt x="9994" y="2975"/>
                    <a:pt x="10252" y="2684"/>
                  </a:cubicBezTo>
                  <a:close/>
                  <a:moveTo>
                    <a:pt x="8276" y="1159"/>
                  </a:moveTo>
                  <a:cubicBezTo>
                    <a:pt x="7772" y="1821"/>
                    <a:pt x="7266" y="2481"/>
                    <a:pt x="6769" y="3147"/>
                  </a:cubicBezTo>
                  <a:cubicBezTo>
                    <a:pt x="6491" y="3491"/>
                    <a:pt x="6212" y="3832"/>
                    <a:pt x="5937" y="4176"/>
                  </a:cubicBezTo>
                  <a:cubicBezTo>
                    <a:pt x="5553" y="4654"/>
                    <a:pt x="4915" y="5291"/>
                    <a:pt x="4678" y="5862"/>
                  </a:cubicBezTo>
                  <a:cubicBezTo>
                    <a:pt x="5414" y="4084"/>
                    <a:pt x="6991" y="2749"/>
                    <a:pt x="8056" y="1174"/>
                  </a:cubicBezTo>
                  <a:cubicBezTo>
                    <a:pt x="8129" y="1167"/>
                    <a:pt x="8203" y="1162"/>
                    <a:pt x="8276" y="1159"/>
                  </a:cubicBezTo>
                  <a:close/>
                  <a:moveTo>
                    <a:pt x="10465" y="3209"/>
                  </a:moveTo>
                  <a:cubicBezTo>
                    <a:pt x="10532" y="3209"/>
                    <a:pt x="10109" y="3867"/>
                    <a:pt x="10046" y="3964"/>
                  </a:cubicBezTo>
                  <a:cubicBezTo>
                    <a:pt x="9836" y="4296"/>
                    <a:pt x="9617" y="4623"/>
                    <a:pt x="9399" y="4950"/>
                  </a:cubicBezTo>
                  <a:cubicBezTo>
                    <a:pt x="9160" y="5270"/>
                    <a:pt x="8925" y="5592"/>
                    <a:pt x="8695" y="5920"/>
                  </a:cubicBezTo>
                  <a:cubicBezTo>
                    <a:pt x="8691" y="5926"/>
                    <a:pt x="8693" y="5931"/>
                    <a:pt x="8692" y="5936"/>
                  </a:cubicBezTo>
                  <a:cubicBezTo>
                    <a:pt x="8615" y="5887"/>
                    <a:pt x="8535" y="5845"/>
                    <a:pt x="8449" y="5812"/>
                  </a:cubicBezTo>
                  <a:cubicBezTo>
                    <a:pt x="9058" y="5041"/>
                    <a:pt x="9578" y="4203"/>
                    <a:pt x="10217" y="3457"/>
                  </a:cubicBezTo>
                  <a:cubicBezTo>
                    <a:pt x="10370" y="3278"/>
                    <a:pt x="10443" y="3209"/>
                    <a:pt x="10465" y="3209"/>
                  </a:cubicBezTo>
                  <a:close/>
                  <a:moveTo>
                    <a:pt x="11013" y="3128"/>
                  </a:moveTo>
                  <a:cubicBezTo>
                    <a:pt x="11029" y="3128"/>
                    <a:pt x="11013" y="3173"/>
                    <a:pt x="10950" y="3284"/>
                  </a:cubicBezTo>
                  <a:cubicBezTo>
                    <a:pt x="10407" y="4239"/>
                    <a:pt x="9522" y="5170"/>
                    <a:pt x="8861" y="6067"/>
                  </a:cubicBezTo>
                  <a:cubicBezTo>
                    <a:pt x="8830" y="6038"/>
                    <a:pt x="8797" y="6012"/>
                    <a:pt x="8763" y="5987"/>
                  </a:cubicBezTo>
                  <a:cubicBezTo>
                    <a:pt x="8766" y="5984"/>
                    <a:pt x="8770" y="5985"/>
                    <a:pt x="8773" y="5982"/>
                  </a:cubicBezTo>
                  <a:cubicBezTo>
                    <a:pt x="9154" y="5532"/>
                    <a:pt x="9517" y="5037"/>
                    <a:pt x="9849" y="4521"/>
                  </a:cubicBezTo>
                  <a:cubicBezTo>
                    <a:pt x="9951" y="4389"/>
                    <a:pt x="10050" y="4252"/>
                    <a:pt x="10154" y="4121"/>
                  </a:cubicBezTo>
                  <a:cubicBezTo>
                    <a:pt x="10232" y="4022"/>
                    <a:pt x="10940" y="3128"/>
                    <a:pt x="11013" y="3128"/>
                  </a:cubicBezTo>
                  <a:close/>
                  <a:moveTo>
                    <a:pt x="15828" y="3959"/>
                  </a:moveTo>
                  <a:cubicBezTo>
                    <a:pt x="15233" y="4655"/>
                    <a:pt x="14649" y="5358"/>
                    <a:pt x="14075" y="6069"/>
                  </a:cubicBezTo>
                  <a:cubicBezTo>
                    <a:pt x="14095" y="6040"/>
                    <a:pt x="14113" y="6011"/>
                    <a:pt x="14133" y="5983"/>
                  </a:cubicBezTo>
                  <a:cubicBezTo>
                    <a:pt x="14645" y="5265"/>
                    <a:pt x="15233" y="4608"/>
                    <a:pt x="15828" y="3959"/>
                  </a:cubicBezTo>
                  <a:close/>
                  <a:moveTo>
                    <a:pt x="7695" y="1535"/>
                  </a:moveTo>
                  <a:cubicBezTo>
                    <a:pt x="7702" y="1535"/>
                    <a:pt x="7573" y="1708"/>
                    <a:pt x="7220" y="2166"/>
                  </a:cubicBezTo>
                  <a:cubicBezTo>
                    <a:pt x="6229" y="3454"/>
                    <a:pt x="5134" y="4603"/>
                    <a:pt x="4476" y="6118"/>
                  </a:cubicBezTo>
                  <a:cubicBezTo>
                    <a:pt x="4456" y="6013"/>
                    <a:pt x="4438" y="5908"/>
                    <a:pt x="4421" y="5802"/>
                  </a:cubicBezTo>
                  <a:lnTo>
                    <a:pt x="4420" y="5802"/>
                  </a:lnTo>
                  <a:cubicBezTo>
                    <a:pt x="5037" y="4928"/>
                    <a:pt x="5674" y="4070"/>
                    <a:pt x="6331" y="3227"/>
                  </a:cubicBezTo>
                  <a:cubicBezTo>
                    <a:pt x="6541" y="2959"/>
                    <a:pt x="7676" y="1535"/>
                    <a:pt x="7695" y="1535"/>
                  </a:cubicBezTo>
                  <a:close/>
                  <a:moveTo>
                    <a:pt x="16527" y="3652"/>
                  </a:moveTo>
                  <a:cubicBezTo>
                    <a:pt x="16182" y="4087"/>
                    <a:pt x="15851" y="4534"/>
                    <a:pt x="15529" y="4989"/>
                  </a:cubicBezTo>
                  <a:cubicBezTo>
                    <a:pt x="15164" y="5389"/>
                    <a:pt x="14802" y="5789"/>
                    <a:pt x="14449" y="6194"/>
                  </a:cubicBezTo>
                  <a:cubicBezTo>
                    <a:pt x="14982" y="5494"/>
                    <a:pt x="15520" y="4797"/>
                    <a:pt x="16065" y="4105"/>
                  </a:cubicBezTo>
                  <a:cubicBezTo>
                    <a:pt x="16220" y="3954"/>
                    <a:pt x="16373" y="3803"/>
                    <a:pt x="16527" y="3652"/>
                  </a:cubicBezTo>
                  <a:close/>
                  <a:moveTo>
                    <a:pt x="9555" y="5503"/>
                  </a:moveTo>
                  <a:cubicBezTo>
                    <a:pt x="9380" y="5754"/>
                    <a:pt x="9205" y="6002"/>
                    <a:pt x="9027" y="6247"/>
                  </a:cubicBezTo>
                  <a:cubicBezTo>
                    <a:pt x="9000" y="6212"/>
                    <a:pt x="8970" y="6177"/>
                    <a:pt x="8939" y="6143"/>
                  </a:cubicBezTo>
                  <a:cubicBezTo>
                    <a:pt x="9159" y="5944"/>
                    <a:pt x="9365" y="5731"/>
                    <a:pt x="9555" y="5503"/>
                  </a:cubicBezTo>
                  <a:close/>
                  <a:moveTo>
                    <a:pt x="9308" y="1910"/>
                  </a:moveTo>
                  <a:cubicBezTo>
                    <a:pt x="9330" y="1910"/>
                    <a:pt x="8678" y="2883"/>
                    <a:pt x="8541" y="3079"/>
                  </a:cubicBezTo>
                  <a:cubicBezTo>
                    <a:pt x="8099" y="3717"/>
                    <a:pt x="7676" y="4366"/>
                    <a:pt x="7217" y="4992"/>
                  </a:cubicBezTo>
                  <a:cubicBezTo>
                    <a:pt x="6887" y="5443"/>
                    <a:pt x="6553" y="5888"/>
                    <a:pt x="6227" y="6337"/>
                  </a:cubicBezTo>
                  <a:cubicBezTo>
                    <a:pt x="7030" y="4957"/>
                    <a:pt x="8040" y="3664"/>
                    <a:pt x="8964" y="2371"/>
                  </a:cubicBezTo>
                  <a:cubicBezTo>
                    <a:pt x="9204" y="2037"/>
                    <a:pt x="9300" y="1910"/>
                    <a:pt x="9308" y="1910"/>
                  </a:cubicBezTo>
                  <a:close/>
                  <a:moveTo>
                    <a:pt x="19051" y="1439"/>
                  </a:moveTo>
                  <a:cubicBezTo>
                    <a:pt x="19172" y="1508"/>
                    <a:pt x="19262" y="1624"/>
                    <a:pt x="19318" y="1821"/>
                  </a:cubicBezTo>
                  <a:cubicBezTo>
                    <a:pt x="19372" y="2007"/>
                    <a:pt x="19388" y="2204"/>
                    <a:pt x="19396" y="2402"/>
                  </a:cubicBezTo>
                  <a:cubicBezTo>
                    <a:pt x="19014" y="2515"/>
                    <a:pt x="18642" y="2772"/>
                    <a:pt x="18286" y="3100"/>
                  </a:cubicBezTo>
                  <a:cubicBezTo>
                    <a:pt x="18610" y="2710"/>
                    <a:pt x="18943" y="2331"/>
                    <a:pt x="19293" y="1975"/>
                  </a:cubicBezTo>
                  <a:cubicBezTo>
                    <a:pt x="19324" y="1944"/>
                    <a:pt x="19294" y="1900"/>
                    <a:pt x="19260" y="1900"/>
                  </a:cubicBezTo>
                  <a:cubicBezTo>
                    <a:pt x="19251" y="1900"/>
                    <a:pt x="19240" y="1904"/>
                    <a:pt x="19231" y="1913"/>
                  </a:cubicBezTo>
                  <a:cubicBezTo>
                    <a:pt x="18627" y="2528"/>
                    <a:pt x="18073" y="3198"/>
                    <a:pt x="17540" y="3891"/>
                  </a:cubicBezTo>
                  <a:cubicBezTo>
                    <a:pt x="17064" y="4450"/>
                    <a:pt x="16625" y="5041"/>
                    <a:pt x="16237" y="5442"/>
                  </a:cubicBezTo>
                  <a:cubicBezTo>
                    <a:pt x="15956" y="5733"/>
                    <a:pt x="15684" y="6037"/>
                    <a:pt x="15414" y="6345"/>
                  </a:cubicBezTo>
                  <a:cubicBezTo>
                    <a:pt x="15863" y="5758"/>
                    <a:pt x="16320" y="5175"/>
                    <a:pt x="16795" y="4605"/>
                  </a:cubicBezTo>
                  <a:cubicBezTo>
                    <a:pt x="17603" y="3634"/>
                    <a:pt x="18251" y="2523"/>
                    <a:pt x="19169" y="1653"/>
                  </a:cubicBezTo>
                  <a:cubicBezTo>
                    <a:pt x="19207" y="1617"/>
                    <a:pt x="19172" y="1565"/>
                    <a:pt x="19131" y="1565"/>
                  </a:cubicBezTo>
                  <a:cubicBezTo>
                    <a:pt x="19120" y="1565"/>
                    <a:pt x="19108" y="1569"/>
                    <a:pt x="19097" y="1580"/>
                  </a:cubicBezTo>
                  <a:cubicBezTo>
                    <a:pt x="19010" y="1661"/>
                    <a:pt x="18928" y="1751"/>
                    <a:pt x="18842" y="1836"/>
                  </a:cubicBezTo>
                  <a:cubicBezTo>
                    <a:pt x="18919" y="1708"/>
                    <a:pt x="18989" y="1575"/>
                    <a:pt x="19051" y="1439"/>
                  </a:cubicBezTo>
                  <a:close/>
                  <a:moveTo>
                    <a:pt x="7696" y="2617"/>
                  </a:moveTo>
                  <a:cubicBezTo>
                    <a:pt x="7476" y="2934"/>
                    <a:pt x="7258" y="3252"/>
                    <a:pt x="7042" y="3572"/>
                  </a:cubicBezTo>
                  <a:cubicBezTo>
                    <a:pt x="6882" y="3809"/>
                    <a:pt x="6718" y="4042"/>
                    <a:pt x="6556" y="4278"/>
                  </a:cubicBezTo>
                  <a:cubicBezTo>
                    <a:pt x="6518" y="4331"/>
                    <a:pt x="6479" y="4383"/>
                    <a:pt x="6442" y="4437"/>
                  </a:cubicBezTo>
                  <a:cubicBezTo>
                    <a:pt x="6294" y="4647"/>
                    <a:pt x="6136" y="4858"/>
                    <a:pt x="5977" y="5070"/>
                  </a:cubicBezTo>
                  <a:cubicBezTo>
                    <a:pt x="5631" y="5473"/>
                    <a:pt x="5100" y="6008"/>
                    <a:pt x="4924" y="6372"/>
                  </a:cubicBezTo>
                  <a:lnTo>
                    <a:pt x="4924" y="6372"/>
                  </a:lnTo>
                  <a:cubicBezTo>
                    <a:pt x="5600" y="4963"/>
                    <a:pt x="6717" y="3835"/>
                    <a:pt x="7696" y="2617"/>
                  </a:cubicBezTo>
                  <a:close/>
                  <a:moveTo>
                    <a:pt x="11798" y="2904"/>
                  </a:moveTo>
                  <a:cubicBezTo>
                    <a:pt x="11635" y="3260"/>
                    <a:pt x="11433" y="3594"/>
                    <a:pt x="11210" y="3917"/>
                  </a:cubicBezTo>
                  <a:cubicBezTo>
                    <a:pt x="10577" y="4675"/>
                    <a:pt x="9961" y="5445"/>
                    <a:pt x="9394" y="6258"/>
                  </a:cubicBezTo>
                  <a:cubicBezTo>
                    <a:pt x="9433" y="6203"/>
                    <a:pt x="9485" y="6134"/>
                    <a:pt x="9544" y="6061"/>
                  </a:cubicBezTo>
                  <a:cubicBezTo>
                    <a:pt x="9421" y="6227"/>
                    <a:pt x="9302" y="6397"/>
                    <a:pt x="9190" y="6570"/>
                  </a:cubicBezTo>
                  <a:cubicBezTo>
                    <a:pt x="9168" y="6491"/>
                    <a:pt x="9134" y="6415"/>
                    <a:pt x="9092" y="6345"/>
                  </a:cubicBezTo>
                  <a:cubicBezTo>
                    <a:pt x="9484" y="5925"/>
                    <a:pt x="9858" y="5493"/>
                    <a:pt x="10205" y="5032"/>
                  </a:cubicBezTo>
                  <a:cubicBezTo>
                    <a:pt x="10687" y="4392"/>
                    <a:pt x="11469" y="3620"/>
                    <a:pt x="11798" y="2904"/>
                  </a:cubicBezTo>
                  <a:close/>
                  <a:moveTo>
                    <a:pt x="8848" y="1198"/>
                  </a:moveTo>
                  <a:cubicBezTo>
                    <a:pt x="8898" y="1207"/>
                    <a:pt x="8947" y="1219"/>
                    <a:pt x="8994" y="1233"/>
                  </a:cubicBezTo>
                  <a:cubicBezTo>
                    <a:pt x="8598" y="1755"/>
                    <a:pt x="8225" y="2294"/>
                    <a:pt x="7867" y="2843"/>
                  </a:cubicBezTo>
                  <a:cubicBezTo>
                    <a:pt x="7684" y="3111"/>
                    <a:pt x="7501" y="3380"/>
                    <a:pt x="7318" y="3648"/>
                  </a:cubicBezTo>
                  <a:cubicBezTo>
                    <a:pt x="6861" y="4320"/>
                    <a:pt x="6391" y="4980"/>
                    <a:pt x="5910" y="5634"/>
                  </a:cubicBezTo>
                  <a:cubicBezTo>
                    <a:pt x="5673" y="5997"/>
                    <a:pt x="5419" y="6348"/>
                    <a:pt x="5146" y="6685"/>
                  </a:cubicBezTo>
                  <a:lnTo>
                    <a:pt x="5145" y="6685"/>
                  </a:lnTo>
                  <a:cubicBezTo>
                    <a:pt x="5402" y="6369"/>
                    <a:pt x="5643" y="5742"/>
                    <a:pt x="5916" y="5390"/>
                  </a:cubicBezTo>
                  <a:cubicBezTo>
                    <a:pt x="6947" y="4056"/>
                    <a:pt x="7888" y="2609"/>
                    <a:pt x="8846" y="1217"/>
                  </a:cubicBezTo>
                  <a:cubicBezTo>
                    <a:pt x="8850" y="1210"/>
                    <a:pt x="8847" y="1204"/>
                    <a:pt x="8848" y="1198"/>
                  </a:cubicBezTo>
                  <a:close/>
                  <a:moveTo>
                    <a:pt x="8385" y="1512"/>
                  </a:moveTo>
                  <a:cubicBezTo>
                    <a:pt x="8396" y="1512"/>
                    <a:pt x="8341" y="1607"/>
                    <a:pt x="8175" y="1860"/>
                  </a:cubicBezTo>
                  <a:cubicBezTo>
                    <a:pt x="7065" y="3549"/>
                    <a:pt x="5541" y="4857"/>
                    <a:pt x="4652" y="6707"/>
                  </a:cubicBezTo>
                  <a:lnTo>
                    <a:pt x="4651" y="6707"/>
                  </a:lnTo>
                  <a:cubicBezTo>
                    <a:pt x="4649" y="6715"/>
                    <a:pt x="4648" y="6723"/>
                    <a:pt x="4649" y="6732"/>
                  </a:cubicBezTo>
                  <a:cubicBezTo>
                    <a:pt x="4589" y="6582"/>
                    <a:pt x="4542" y="6426"/>
                    <a:pt x="4508" y="6268"/>
                  </a:cubicBezTo>
                  <a:cubicBezTo>
                    <a:pt x="4508" y="6267"/>
                    <a:pt x="4510" y="6267"/>
                    <a:pt x="4511" y="6266"/>
                  </a:cubicBezTo>
                  <a:cubicBezTo>
                    <a:pt x="4857" y="5762"/>
                    <a:pt x="5221" y="5273"/>
                    <a:pt x="5593" y="4791"/>
                  </a:cubicBezTo>
                  <a:cubicBezTo>
                    <a:pt x="5255" y="5288"/>
                    <a:pt x="4928" y="5794"/>
                    <a:pt x="4621" y="6314"/>
                  </a:cubicBezTo>
                  <a:cubicBezTo>
                    <a:pt x="4598" y="6353"/>
                    <a:pt x="4631" y="6388"/>
                    <a:pt x="4664" y="6388"/>
                  </a:cubicBezTo>
                  <a:cubicBezTo>
                    <a:pt x="4679" y="6388"/>
                    <a:pt x="4694" y="6381"/>
                    <a:pt x="4704" y="6364"/>
                  </a:cubicBezTo>
                  <a:cubicBezTo>
                    <a:pt x="5317" y="5354"/>
                    <a:pt x="6013" y="4416"/>
                    <a:pt x="6754" y="3500"/>
                  </a:cubicBezTo>
                  <a:cubicBezTo>
                    <a:pt x="7074" y="3106"/>
                    <a:pt x="7406" y="2722"/>
                    <a:pt x="7734" y="2335"/>
                  </a:cubicBezTo>
                  <a:cubicBezTo>
                    <a:pt x="7827" y="2227"/>
                    <a:pt x="8355" y="1512"/>
                    <a:pt x="8385" y="1512"/>
                  </a:cubicBezTo>
                  <a:close/>
                  <a:moveTo>
                    <a:pt x="12101" y="2978"/>
                  </a:moveTo>
                  <a:cubicBezTo>
                    <a:pt x="11968" y="3207"/>
                    <a:pt x="11818" y="3428"/>
                    <a:pt x="11664" y="3647"/>
                  </a:cubicBezTo>
                  <a:cubicBezTo>
                    <a:pt x="11549" y="3796"/>
                    <a:pt x="11438" y="3949"/>
                    <a:pt x="11330" y="4105"/>
                  </a:cubicBezTo>
                  <a:cubicBezTo>
                    <a:pt x="11174" y="4310"/>
                    <a:pt x="11016" y="4515"/>
                    <a:pt x="10859" y="4716"/>
                  </a:cubicBezTo>
                  <a:cubicBezTo>
                    <a:pt x="10327" y="5400"/>
                    <a:pt x="9775" y="6063"/>
                    <a:pt x="9273" y="6769"/>
                  </a:cubicBezTo>
                  <a:cubicBezTo>
                    <a:pt x="9256" y="6794"/>
                    <a:pt x="9239" y="6821"/>
                    <a:pt x="9221" y="6845"/>
                  </a:cubicBezTo>
                  <a:cubicBezTo>
                    <a:pt x="9226" y="6798"/>
                    <a:pt x="9225" y="6750"/>
                    <a:pt x="9219" y="6703"/>
                  </a:cubicBezTo>
                  <a:cubicBezTo>
                    <a:pt x="9223" y="6699"/>
                    <a:pt x="9228" y="6699"/>
                    <a:pt x="9231" y="6694"/>
                  </a:cubicBezTo>
                  <a:cubicBezTo>
                    <a:pt x="9918" y="5650"/>
                    <a:pt x="10692" y="4683"/>
                    <a:pt x="11494" y="3731"/>
                  </a:cubicBezTo>
                  <a:cubicBezTo>
                    <a:pt x="11672" y="3520"/>
                    <a:pt x="11968" y="3205"/>
                    <a:pt x="12101" y="2978"/>
                  </a:cubicBezTo>
                  <a:close/>
                  <a:moveTo>
                    <a:pt x="8012" y="4743"/>
                  </a:moveTo>
                  <a:cubicBezTo>
                    <a:pt x="7840" y="5018"/>
                    <a:pt x="7668" y="5292"/>
                    <a:pt x="7494" y="5566"/>
                  </a:cubicBezTo>
                  <a:cubicBezTo>
                    <a:pt x="7149" y="6016"/>
                    <a:pt x="6800" y="6465"/>
                    <a:pt x="6453" y="6915"/>
                  </a:cubicBezTo>
                  <a:cubicBezTo>
                    <a:pt x="6587" y="6709"/>
                    <a:pt x="6720" y="6504"/>
                    <a:pt x="6857" y="6300"/>
                  </a:cubicBezTo>
                  <a:cubicBezTo>
                    <a:pt x="7220" y="5762"/>
                    <a:pt x="7616" y="5252"/>
                    <a:pt x="8012" y="4743"/>
                  </a:cubicBezTo>
                  <a:close/>
                  <a:moveTo>
                    <a:pt x="10471" y="5366"/>
                  </a:moveTo>
                  <a:cubicBezTo>
                    <a:pt x="10076" y="5929"/>
                    <a:pt x="9665" y="6481"/>
                    <a:pt x="9254" y="7031"/>
                  </a:cubicBezTo>
                  <a:cubicBezTo>
                    <a:pt x="9533" y="6612"/>
                    <a:pt x="9819" y="6198"/>
                    <a:pt x="10130" y="5800"/>
                  </a:cubicBezTo>
                  <a:cubicBezTo>
                    <a:pt x="10243" y="5656"/>
                    <a:pt x="10357" y="5511"/>
                    <a:pt x="10471" y="5366"/>
                  </a:cubicBezTo>
                  <a:close/>
                  <a:moveTo>
                    <a:pt x="11056" y="5120"/>
                  </a:moveTo>
                  <a:cubicBezTo>
                    <a:pt x="10596" y="5795"/>
                    <a:pt x="10090" y="6426"/>
                    <a:pt x="9593" y="7060"/>
                  </a:cubicBezTo>
                  <a:cubicBezTo>
                    <a:pt x="9599" y="7050"/>
                    <a:pt x="9606" y="7038"/>
                    <a:pt x="9613" y="7028"/>
                  </a:cubicBezTo>
                  <a:cubicBezTo>
                    <a:pt x="10085" y="6383"/>
                    <a:pt x="10569" y="5750"/>
                    <a:pt x="11056" y="5120"/>
                  </a:cubicBezTo>
                  <a:close/>
                  <a:moveTo>
                    <a:pt x="17986" y="5055"/>
                  </a:moveTo>
                  <a:cubicBezTo>
                    <a:pt x="17528" y="5565"/>
                    <a:pt x="17086" y="6092"/>
                    <a:pt x="16635" y="6606"/>
                  </a:cubicBezTo>
                  <a:cubicBezTo>
                    <a:pt x="16456" y="6812"/>
                    <a:pt x="16280" y="7023"/>
                    <a:pt x="16102" y="7231"/>
                  </a:cubicBezTo>
                  <a:cubicBezTo>
                    <a:pt x="16521" y="6716"/>
                    <a:pt x="16940" y="6200"/>
                    <a:pt x="17378" y="5700"/>
                  </a:cubicBezTo>
                  <a:cubicBezTo>
                    <a:pt x="17570" y="5481"/>
                    <a:pt x="17777" y="5269"/>
                    <a:pt x="17986" y="5055"/>
                  </a:cubicBezTo>
                  <a:close/>
                  <a:moveTo>
                    <a:pt x="19006" y="2660"/>
                  </a:moveTo>
                  <a:cubicBezTo>
                    <a:pt x="19004" y="2944"/>
                    <a:pt x="18886" y="3161"/>
                    <a:pt x="18650" y="3312"/>
                  </a:cubicBezTo>
                  <a:cubicBezTo>
                    <a:pt x="18078" y="3911"/>
                    <a:pt x="17536" y="4541"/>
                    <a:pt x="16990" y="5164"/>
                  </a:cubicBezTo>
                  <a:lnTo>
                    <a:pt x="16989" y="5164"/>
                  </a:lnTo>
                  <a:cubicBezTo>
                    <a:pt x="16335" y="5913"/>
                    <a:pt x="15699" y="6676"/>
                    <a:pt x="15080" y="7455"/>
                  </a:cubicBezTo>
                  <a:cubicBezTo>
                    <a:pt x="15749" y="6535"/>
                    <a:pt x="16408" y="5569"/>
                    <a:pt x="17096" y="4630"/>
                  </a:cubicBezTo>
                  <a:cubicBezTo>
                    <a:pt x="17504" y="4199"/>
                    <a:pt x="17909" y="3766"/>
                    <a:pt x="18303" y="3317"/>
                  </a:cubicBezTo>
                  <a:cubicBezTo>
                    <a:pt x="18516" y="3075"/>
                    <a:pt x="18752" y="2855"/>
                    <a:pt x="19006" y="2660"/>
                  </a:cubicBezTo>
                  <a:close/>
                  <a:moveTo>
                    <a:pt x="19419" y="2864"/>
                  </a:moveTo>
                  <a:cubicBezTo>
                    <a:pt x="19425" y="2960"/>
                    <a:pt x="19436" y="3056"/>
                    <a:pt x="19454" y="3152"/>
                  </a:cubicBezTo>
                  <a:cubicBezTo>
                    <a:pt x="19447" y="3152"/>
                    <a:pt x="19440" y="3153"/>
                    <a:pt x="19435" y="3157"/>
                  </a:cubicBezTo>
                  <a:cubicBezTo>
                    <a:pt x="17959" y="4265"/>
                    <a:pt x="16775" y="5909"/>
                    <a:pt x="15575" y="7310"/>
                  </a:cubicBezTo>
                  <a:cubicBezTo>
                    <a:pt x="15512" y="7383"/>
                    <a:pt x="15453" y="7459"/>
                    <a:pt x="15391" y="7533"/>
                  </a:cubicBezTo>
                  <a:cubicBezTo>
                    <a:pt x="16060" y="6669"/>
                    <a:pt x="16744" y="5748"/>
                    <a:pt x="17473" y="4875"/>
                  </a:cubicBezTo>
                  <a:cubicBezTo>
                    <a:pt x="17809" y="4513"/>
                    <a:pt x="18142" y="4147"/>
                    <a:pt x="18459" y="3771"/>
                  </a:cubicBezTo>
                  <a:cubicBezTo>
                    <a:pt x="18769" y="3449"/>
                    <a:pt x="19087" y="3144"/>
                    <a:pt x="19419" y="2864"/>
                  </a:cubicBezTo>
                  <a:close/>
                  <a:moveTo>
                    <a:pt x="15515" y="1931"/>
                  </a:moveTo>
                  <a:cubicBezTo>
                    <a:pt x="15495" y="1956"/>
                    <a:pt x="15474" y="1979"/>
                    <a:pt x="15453" y="2003"/>
                  </a:cubicBezTo>
                  <a:cubicBezTo>
                    <a:pt x="14995" y="2485"/>
                    <a:pt x="14562" y="2992"/>
                    <a:pt x="14156" y="3520"/>
                  </a:cubicBezTo>
                  <a:cubicBezTo>
                    <a:pt x="13007" y="4838"/>
                    <a:pt x="11846" y="6146"/>
                    <a:pt x="10799" y="7559"/>
                  </a:cubicBezTo>
                  <a:cubicBezTo>
                    <a:pt x="10897" y="7412"/>
                    <a:pt x="10995" y="7264"/>
                    <a:pt x="11093" y="7117"/>
                  </a:cubicBezTo>
                  <a:cubicBezTo>
                    <a:pt x="11576" y="6471"/>
                    <a:pt x="12059" y="5823"/>
                    <a:pt x="12539" y="5173"/>
                  </a:cubicBezTo>
                  <a:cubicBezTo>
                    <a:pt x="13435" y="3965"/>
                    <a:pt x="14441" y="2937"/>
                    <a:pt x="15515" y="1931"/>
                  </a:cubicBezTo>
                  <a:close/>
                  <a:moveTo>
                    <a:pt x="21230" y="4108"/>
                  </a:moveTo>
                  <a:cubicBezTo>
                    <a:pt x="21211" y="4239"/>
                    <a:pt x="21142" y="4371"/>
                    <a:pt x="21022" y="4503"/>
                  </a:cubicBezTo>
                  <a:lnTo>
                    <a:pt x="21023" y="4503"/>
                  </a:lnTo>
                  <a:cubicBezTo>
                    <a:pt x="20946" y="4635"/>
                    <a:pt x="20862" y="4760"/>
                    <a:pt x="20776" y="4885"/>
                  </a:cubicBezTo>
                  <a:cubicBezTo>
                    <a:pt x="20773" y="4884"/>
                    <a:pt x="20769" y="4883"/>
                    <a:pt x="20766" y="4883"/>
                  </a:cubicBezTo>
                  <a:cubicBezTo>
                    <a:pt x="20755" y="4883"/>
                    <a:pt x="20745" y="4888"/>
                    <a:pt x="20738" y="4895"/>
                  </a:cubicBezTo>
                  <a:cubicBezTo>
                    <a:pt x="20067" y="5665"/>
                    <a:pt x="19402" y="6442"/>
                    <a:pt x="18745" y="7224"/>
                  </a:cubicBezTo>
                  <a:cubicBezTo>
                    <a:pt x="18563" y="7392"/>
                    <a:pt x="18379" y="7560"/>
                    <a:pt x="18195" y="7726"/>
                  </a:cubicBezTo>
                  <a:cubicBezTo>
                    <a:pt x="18506" y="7336"/>
                    <a:pt x="18823" y="6952"/>
                    <a:pt x="19160" y="6585"/>
                  </a:cubicBezTo>
                  <a:cubicBezTo>
                    <a:pt x="19896" y="5781"/>
                    <a:pt x="20655" y="5038"/>
                    <a:pt x="21230" y="4108"/>
                  </a:cubicBezTo>
                  <a:close/>
                  <a:moveTo>
                    <a:pt x="20647" y="3668"/>
                  </a:moveTo>
                  <a:cubicBezTo>
                    <a:pt x="20448" y="3914"/>
                    <a:pt x="20244" y="4156"/>
                    <a:pt x="20036" y="4391"/>
                  </a:cubicBezTo>
                  <a:cubicBezTo>
                    <a:pt x="19003" y="5583"/>
                    <a:pt x="17841" y="6649"/>
                    <a:pt x="16748" y="7782"/>
                  </a:cubicBezTo>
                  <a:cubicBezTo>
                    <a:pt x="17510" y="6955"/>
                    <a:pt x="18293" y="6157"/>
                    <a:pt x="19026" y="5300"/>
                  </a:cubicBezTo>
                  <a:cubicBezTo>
                    <a:pt x="19330" y="4945"/>
                    <a:pt x="19642" y="4599"/>
                    <a:pt x="19962" y="4260"/>
                  </a:cubicBezTo>
                  <a:cubicBezTo>
                    <a:pt x="20165" y="4034"/>
                    <a:pt x="20394" y="3834"/>
                    <a:pt x="20647" y="3668"/>
                  </a:cubicBezTo>
                  <a:close/>
                  <a:moveTo>
                    <a:pt x="17976" y="1255"/>
                  </a:moveTo>
                  <a:cubicBezTo>
                    <a:pt x="18031" y="1255"/>
                    <a:pt x="16624" y="2880"/>
                    <a:pt x="16465" y="3050"/>
                  </a:cubicBezTo>
                  <a:cubicBezTo>
                    <a:pt x="15823" y="3733"/>
                    <a:pt x="15209" y="4440"/>
                    <a:pt x="14624" y="5173"/>
                  </a:cubicBezTo>
                  <a:lnTo>
                    <a:pt x="14624" y="5174"/>
                  </a:lnTo>
                  <a:cubicBezTo>
                    <a:pt x="14170" y="5743"/>
                    <a:pt x="13758" y="6342"/>
                    <a:pt x="13355" y="6947"/>
                  </a:cubicBezTo>
                  <a:cubicBezTo>
                    <a:pt x="13098" y="7257"/>
                    <a:pt x="12835" y="7567"/>
                    <a:pt x="12574" y="7880"/>
                  </a:cubicBezTo>
                  <a:cubicBezTo>
                    <a:pt x="12874" y="7422"/>
                    <a:pt x="13161" y="6965"/>
                    <a:pt x="13443" y="6543"/>
                  </a:cubicBezTo>
                  <a:cubicBezTo>
                    <a:pt x="13579" y="6339"/>
                    <a:pt x="13722" y="6141"/>
                    <a:pt x="13864" y="5944"/>
                  </a:cubicBezTo>
                  <a:cubicBezTo>
                    <a:pt x="15112" y="4467"/>
                    <a:pt x="16324" y="2964"/>
                    <a:pt x="17658" y="1566"/>
                  </a:cubicBezTo>
                  <a:cubicBezTo>
                    <a:pt x="17869" y="1345"/>
                    <a:pt x="17963" y="1255"/>
                    <a:pt x="17976" y="1255"/>
                  </a:cubicBezTo>
                  <a:close/>
                  <a:moveTo>
                    <a:pt x="9336" y="1374"/>
                  </a:moveTo>
                  <a:cubicBezTo>
                    <a:pt x="9390" y="1405"/>
                    <a:pt x="9443" y="1439"/>
                    <a:pt x="9494" y="1477"/>
                  </a:cubicBezTo>
                  <a:cubicBezTo>
                    <a:pt x="8633" y="2652"/>
                    <a:pt x="7797" y="3844"/>
                    <a:pt x="6972" y="5045"/>
                  </a:cubicBezTo>
                  <a:cubicBezTo>
                    <a:pt x="6639" y="5529"/>
                    <a:pt x="6300" y="6009"/>
                    <a:pt x="6002" y="6517"/>
                  </a:cubicBezTo>
                  <a:cubicBezTo>
                    <a:pt x="5879" y="6738"/>
                    <a:pt x="5757" y="6958"/>
                    <a:pt x="5632" y="7179"/>
                  </a:cubicBezTo>
                  <a:cubicBezTo>
                    <a:pt x="5611" y="7214"/>
                    <a:pt x="5589" y="7247"/>
                    <a:pt x="5565" y="7280"/>
                  </a:cubicBezTo>
                  <a:cubicBezTo>
                    <a:pt x="5557" y="7292"/>
                    <a:pt x="5548" y="7304"/>
                    <a:pt x="5541" y="7316"/>
                  </a:cubicBezTo>
                  <a:cubicBezTo>
                    <a:pt x="5310" y="7625"/>
                    <a:pt x="4898" y="7980"/>
                    <a:pt x="4810" y="8169"/>
                  </a:cubicBezTo>
                  <a:cubicBezTo>
                    <a:pt x="5349" y="7013"/>
                    <a:pt x="6215" y="6009"/>
                    <a:pt x="6973" y="5000"/>
                  </a:cubicBezTo>
                  <a:cubicBezTo>
                    <a:pt x="7837" y="3850"/>
                    <a:pt x="8563" y="2590"/>
                    <a:pt x="9336" y="1374"/>
                  </a:cubicBezTo>
                  <a:close/>
                  <a:moveTo>
                    <a:pt x="9034" y="7121"/>
                  </a:moveTo>
                  <a:cubicBezTo>
                    <a:pt x="8788" y="7497"/>
                    <a:pt x="8557" y="7885"/>
                    <a:pt x="8312" y="8261"/>
                  </a:cubicBezTo>
                  <a:cubicBezTo>
                    <a:pt x="8261" y="8276"/>
                    <a:pt x="8221" y="8283"/>
                    <a:pt x="8192" y="8283"/>
                  </a:cubicBezTo>
                  <a:cubicBezTo>
                    <a:pt x="8072" y="8283"/>
                    <a:pt x="8131" y="8162"/>
                    <a:pt x="8370" y="7920"/>
                  </a:cubicBezTo>
                  <a:cubicBezTo>
                    <a:pt x="8513" y="7694"/>
                    <a:pt x="8660" y="7470"/>
                    <a:pt x="8811" y="7248"/>
                  </a:cubicBezTo>
                  <a:cubicBezTo>
                    <a:pt x="8813" y="7243"/>
                    <a:pt x="8814" y="7236"/>
                    <a:pt x="8813" y="7230"/>
                  </a:cubicBezTo>
                  <a:cubicBezTo>
                    <a:pt x="8883" y="7191"/>
                    <a:pt x="8956" y="7155"/>
                    <a:pt x="9034" y="7121"/>
                  </a:cubicBezTo>
                  <a:close/>
                  <a:moveTo>
                    <a:pt x="8621" y="7348"/>
                  </a:moveTo>
                  <a:cubicBezTo>
                    <a:pt x="8380" y="7668"/>
                    <a:pt x="8142" y="7993"/>
                    <a:pt x="7899" y="8314"/>
                  </a:cubicBezTo>
                  <a:cubicBezTo>
                    <a:pt x="8011" y="7929"/>
                    <a:pt x="8253" y="7600"/>
                    <a:pt x="8621" y="7348"/>
                  </a:cubicBezTo>
                  <a:close/>
                  <a:moveTo>
                    <a:pt x="17211" y="3326"/>
                  </a:moveTo>
                  <a:cubicBezTo>
                    <a:pt x="16447" y="4274"/>
                    <a:pt x="15727" y="5265"/>
                    <a:pt x="15003" y="6227"/>
                  </a:cubicBezTo>
                  <a:cubicBezTo>
                    <a:pt x="14467" y="6941"/>
                    <a:pt x="13942" y="7663"/>
                    <a:pt x="13427" y="8395"/>
                  </a:cubicBezTo>
                  <a:cubicBezTo>
                    <a:pt x="13807" y="7782"/>
                    <a:pt x="14187" y="7167"/>
                    <a:pt x="14594" y="6574"/>
                  </a:cubicBezTo>
                  <a:cubicBezTo>
                    <a:pt x="15298" y="5548"/>
                    <a:pt x="16026" y="4556"/>
                    <a:pt x="16887" y="3663"/>
                  </a:cubicBezTo>
                  <a:cubicBezTo>
                    <a:pt x="16996" y="3550"/>
                    <a:pt x="17104" y="3438"/>
                    <a:pt x="17211" y="3326"/>
                  </a:cubicBezTo>
                  <a:close/>
                  <a:moveTo>
                    <a:pt x="8025" y="5156"/>
                  </a:moveTo>
                  <a:cubicBezTo>
                    <a:pt x="7999" y="5225"/>
                    <a:pt x="7980" y="5296"/>
                    <a:pt x="7966" y="5369"/>
                  </a:cubicBezTo>
                  <a:cubicBezTo>
                    <a:pt x="7839" y="5565"/>
                    <a:pt x="7710" y="5760"/>
                    <a:pt x="7579" y="5954"/>
                  </a:cubicBezTo>
                  <a:cubicBezTo>
                    <a:pt x="7570" y="5964"/>
                    <a:pt x="7560" y="5970"/>
                    <a:pt x="7552" y="5981"/>
                  </a:cubicBezTo>
                  <a:cubicBezTo>
                    <a:pt x="7508" y="6036"/>
                    <a:pt x="7470" y="6097"/>
                    <a:pt x="7440" y="6161"/>
                  </a:cubicBezTo>
                  <a:cubicBezTo>
                    <a:pt x="6909" y="6931"/>
                    <a:pt x="6350" y="7685"/>
                    <a:pt x="5789" y="8436"/>
                  </a:cubicBezTo>
                  <a:cubicBezTo>
                    <a:pt x="6044" y="8004"/>
                    <a:pt x="6297" y="7569"/>
                    <a:pt x="6565" y="7145"/>
                  </a:cubicBezTo>
                  <a:cubicBezTo>
                    <a:pt x="6809" y="6802"/>
                    <a:pt x="7049" y="6458"/>
                    <a:pt x="7284" y="6111"/>
                  </a:cubicBezTo>
                  <a:cubicBezTo>
                    <a:pt x="7529" y="5789"/>
                    <a:pt x="7777" y="5474"/>
                    <a:pt x="8025" y="5156"/>
                  </a:cubicBezTo>
                  <a:close/>
                  <a:moveTo>
                    <a:pt x="9031" y="1681"/>
                  </a:moveTo>
                  <a:cubicBezTo>
                    <a:pt x="9059" y="1681"/>
                    <a:pt x="8137" y="3051"/>
                    <a:pt x="7956" y="3362"/>
                  </a:cubicBezTo>
                  <a:cubicBezTo>
                    <a:pt x="6925" y="5133"/>
                    <a:pt x="5470" y="6587"/>
                    <a:pt x="4575" y="8446"/>
                  </a:cubicBezTo>
                  <a:cubicBezTo>
                    <a:pt x="4551" y="8377"/>
                    <a:pt x="4531" y="8307"/>
                    <a:pt x="4514" y="8237"/>
                  </a:cubicBezTo>
                  <a:cubicBezTo>
                    <a:pt x="4514" y="8237"/>
                    <a:pt x="4515" y="8237"/>
                    <a:pt x="4515" y="8236"/>
                  </a:cubicBezTo>
                  <a:cubicBezTo>
                    <a:pt x="5018" y="7568"/>
                    <a:pt x="5480" y="6875"/>
                    <a:pt x="5926" y="6170"/>
                  </a:cubicBezTo>
                  <a:cubicBezTo>
                    <a:pt x="6216" y="5776"/>
                    <a:pt x="6504" y="5381"/>
                    <a:pt x="6772" y="4974"/>
                  </a:cubicBezTo>
                  <a:cubicBezTo>
                    <a:pt x="7329" y="4125"/>
                    <a:pt x="7877" y="3273"/>
                    <a:pt x="8467" y="2448"/>
                  </a:cubicBezTo>
                  <a:cubicBezTo>
                    <a:pt x="8866" y="1889"/>
                    <a:pt x="9020" y="1681"/>
                    <a:pt x="9031" y="1681"/>
                  </a:cubicBezTo>
                  <a:close/>
                  <a:moveTo>
                    <a:pt x="13016" y="3823"/>
                  </a:moveTo>
                  <a:cubicBezTo>
                    <a:pt x="12591" y="4379"/>
                    <a:pt x="12173" y="4930"/>
                    <a:pt x="11754" y="5446"/>
                  </a:cubicBezTo>
                  <a:cubicBezTo>
                    <a:pt x="10976" y="6408"/>
                    <a:pt x="10283" y="7449"/>
                    <a:pt x="9485" y="8391"/>
                  </a:cubicBezTo>
                  <a:cubicBezTo>
                    <a:pt x="9469" y="8411"/>
                    <a:pt x="9452" y="8429"/>
                    <a:pt x="9435" y="8448"/>
                  </a:cubicBezTo>
                  <a:cubicBezTo>
                    <a:pt x="9560" y="8276"/>
                    <a:pt x="9681" y="8104"/>
                    <a:pt x="9800" y="7929"/>
                  </a:cubicBezTo>
                  <a:cubicBezTo>
                    <a:pt x="9991" y="7696"/>
                    <a:pt x="10183" y="7464"/>
                    <a:pt x="10369" y="7226"/>
                  </a:cubicBezTo>
                  <a:cubicBezTo>
                    <a:pt x="10991" y="6429"/>
                    <a:pt x="11570" y="5598"/>
                    <a:pt x="12188" y="4798"/>
                  </a:cubicBezTo>
                  <a:cubicBezTo>
                    <a:pt x="12447" y="4461"/>
                    <a:pt x="12728" y="4140"/>
                    <a:pt x="13016" y="3823"/>
                  </a:cubicBezTo>
                  <a:close/>
                  <a:moveTo>
                    <a:pt x="8742" y="3021"/>
                  </a:moveTo>
                  <a:cubicBezTo>
                    <a:pt x="8563" y="3331"/>
                    <a:pt x="8389" y="3645"/>
                    <a:pt x="8212" y="3957"/>
                  </a:cubicBezTo>
                  <a:cubicBezTo>
                    <a:pt x="7951" y="4281"/>
                    <a:pt x="7698" y="4613"/>
                    <a:pt x="7450" y="4948"/>
                  </a:cubicBezTo>
                  <a:cubicBezTo>
                    <a:pt x="7059" y="5478"/>
                    <a:pt x="6724" y="6051"/>
                    <a:pt x="6372" y="6608"/>
                  </a:cubicBezTo>
                  <a:cubicBezTo>
                    <a:pt x="5974" y="7236"/>
                    <a:pt x="5211" y="7925"/>
                    <a:pt x="4921" y="8475"/>
                  </a:cubicBezTo>
                  <a:cubicBezTo>
                    <a:pt x="4988" y="8347"/>
                    <a:pt x="5059" y="8222"/>
                    <a:pt x="5129" y="8098"/>
                  </a:cubicBezTo>
                  <a:cubicBezTo>
                    <a:pt x="5463" y="7702"/>
                    <a:pt x="5719" y="7242"/>
                    <a:pt x="5975" y="6780"/>
                  </a:cubicBezTo>
                  <a:cubicBezTo>
                    <a:pt x="6870" y="5509"/>
                    <a:pt x="7895" y="4322"/>
                    <a:pt x="8742" y="3021"/>
                  </a:cubicBezTo>
                  <a:close/>
                  <a:moveTo>
                    <a:pt x="4889" y="8357"/>
                  </a:moveTo>
                  <a:cubicBezTo>
                    <a:pt x="4817" y="8482"/>
                    <a:pt x="4748" y="8609"/>
                    <a:pt x="4680" y="8738"/>
                  </a:cubicBezTo>
                  <a:cubicBezTo>
                    <a:pt x="4662" y="8688"/>
                    <a:pt x="4642" y="8637"/>
                    <a:pt x="4625" y="8587"/>
                  </a:cubicBezTo>
                  <a:cubicBezTo>
                    <a:pt x="4717" y="8516"/>
                    <a:pt x="4806" y="8439"/>
                    <a:pt x="4889" y="8357"/>
                  </a:cubicBezTo>
                  <a:close/>
                  <a:moveTo>
                    <a:pt x="7188" y="5677"/>
                  </a:moveTo>
                  <a:cubicBezTo>
                    <a:pt x="6651" y="6466"/>
                    <a:pt x="6124" y="7261"/>
                    <a:pt x="5592" y="8042"/>
                  </a:cubicBezTo>
                  <a:cubicBezTo>
                    <a:pt x="5237" y="8563"/>
                    <a:pt x="5099" y="8746"/>
                    <a:pt x="5082" y="8746"/>
                  </a:cubicBezTo>
                  <a:cubicBezTo>
                    <a:pt x="5052" y="8746"/>
                    <a:pt x="5377" y="8206"/>
                    <a:pt x="5562" y="7913"/>
                  </a:cubicBezTo>
                  <a:cubicBezTo>
                    <a:pt x="5867" y="7520"/>
                    <a:pt x="6148" y="7110"/>
                    <a:pt x="6422" y="6692"/>
                  </a:cubicBezTo>
                  <a:cubicBezTo>
                    <a:pt x="6654" y="6382"/>
                    <a:pt x="6889" y="6076"/>
                    <a:pt x="7122" y="5767"/>
                  </a:cubicBezTo>
                  <a:cubicBezTo>
                    <a:pt x="7144" y="5737"/>
                    <a:pt x="7165" y="5706"/>
                    <a:pt x="7188" y="5677"/>
                  </a:cubicBezTo>
                  <a:close/>
                  <a:moveTo>
                    <a:pt x="19933" y="7863"/>
                  </a:moveTo>
                  <a:cubicBezTo>
                    <a:pt x="19914" y="8030"/>
                    <a:pt x="19877" y="8196"/>
                    <a:pt x="19823" y="8356"/>
                  </a:cubicBezTo>
                  <a:cubicBezTo>
                    <a:pt x="19641" y="8524"/>
                    <a:pt x="19465" y="8697"/>
                    <a:pt x="19294" y="8875"/>
                  </a:cubicBezTo>
                  <a:cubicBezTo>
                    <a:pt x="19525" y="8544"/>
                    <a:pt x="19738" y="8207"/>
                    <a:pt x="19933" y="7863"/>
                  </a:cubicBezTo>
                  <a:close/>
                  <a:moveTo>
                    <a:pt x="8269" y="7904"/>
                  </a:moveTo>
                  <a:cubicBezTo>
                    <a:pt x="8086" y="8212"/>
                    <a:pt x="7937" y="8540"/>
                    <a:pt x="7825" y="8882"/>
                  </a:cubicBezTo>
                  <a:cubicBezTo>
                    <a:pt x="7824" y="8759"/>
                    <a:pt x="7833" y="8636"/>
                    <a:pt x="7854" y="8516"/>
                  </a:cubicBezTo>
                  <a:lnTo>
                    <a:pt x="7854" y="8515"/>
                  </a:lnTo>
                  <a:cubicBezTo>
                    <a:pt x="7860" y="8514"/>
                    <a:pt x="7868" y="8511"/>
                    <a:pt x="7873" y="8506"/>
                  </a:cubicBezTo>
                  <a:cubicBezTo>
                    <a:pt x="8022" y="8310"/>
                    <a:pt x="8145" y="8107"/>
                    <a:pt x="8269" y="7904"/>
                  </a:cubicBezTo>
                  <a:close/>
                  <a:moveTo>
                    <a:pt x="5084" y="8490"/>
                  </a:moveTo>
                  <a:cubicBezTo>
                    <a:pt x="4980" y="8658"/>
                    <a:pt x="4878" y="8829"/>
                    <a:pt x="4780" y="9003"/>
                  </a:cubicBezTo>
                  <a:cubicBezTo>
                    <a:pt x="4778" y="9006"/>
                    <a:pt x="4780" y="9010"/>
                    <a:pt x="4779" y="9013"/>
                  </a:cubicBezTo>
                  <a:cubicBezTo>
                    <a:pt x="4774" y="9015"/>
                    <a:pt x="4772" y="9019"/>
                    <a:pt x="4767" y="9020"/>
                  </a:cubicBezTo>
                  <a:cubicBezTo>
                    <a:pt x="4757" y="8973"/>
                    <a:pt x="4741" y="8923"/>
                    <a:pt x="4724" y="8870"/>
                  </a:cubicBezTo>
                  <a:cubicBezTo>
                    <a:pt x="4849" y="8746"/>
                    <a:pt x="4968" y="8620"/>
                    <a:pt x="5084" y="8490"/>
                  </a:cubicBezTo>
                  <a:close/>
                  <a:moveTo>
                    <a:pt x="18929" y="3681"/>
                  </a:moveTo>
                  <a:cubicBezTo>
                    <a:pt x="18851" y="3767"/>
                    <a:pt x="18582" y="4254"/>
                    <a:pt x="18397" y="4439"/>
                  </a:cubicBezTo>
                  <a:cubicBezTo>
                    <a:pt x="17515" y="5322"/>
                    <a:pt x="16707" y="6315"/>
                    <a:pt x="15927" y="7292"/>
                  </a:cubicBezTo>
                  <a:cubicBezTo>
                    <a:pt x="15433" y="7911"/>
                    <a:pt x="14900" y="8509"/>
                    <a:pt x="14366" y="9108"/>
                  </a:cubicBezTo>
                  <a:cubicBezTo>
                    <a:pt x="15537" y="7489"/>
                    <a:pt x="16744" y="5913"/>
                    <a:pt x="18165" y="4496"/>
                  </a:cubicBezTo>
                  <a:cubicBezTo>
                    <a:pt x="18427" y="4232"/>
                    <a:pt x="18675" y="3954"/>
                    <a:pt x="18929" y="3681"/>
                  </a:cubicBezTo>
                  <a:close/>
                  <a:moveTo>
                    <a:pt x="6467" y="8483"/>
                  </a:moveTo>
                  <a:cubicBezTo>
                    <a:pt x="6450" y="8507"/>
                    <a:pt x="6434" y="8533"/>
                    <a:pt x="6419" y="8557"/>
                  </a:cubicBezTo>
                  <a:cubicBezTo>
                    <a:pt x="6378" y="8619"/>
                    <a:pt x="5960" y="9117"/>
                    <a:pt x="5942" y="9117"/>
                  </a:cubicBezTo>
                  <a:cubicBezTo>
                    <a:pt x="5934" y="9117"/>
                    <a:pt x="5990" y="9038"/>
                    <a:pt x="6159" y="8821"/>
                  </a:cubicBezTo>
                  <a:cubicBezTo>
                    <a:pt x="6253" y="8701"/>
                    <a:pt x="6359" y="8592"/>
                    <a:pt x="6467" y="8483"/>
                  </a:cubicBezTo>
                  <a:close/>
                  <a:moveTo>
                    <a:pt x="19578" y="7402"/>
                  </a:moveTo>
                  <a:cubicBezTo>
                    <a:pt x="19275" y="7871"/>
                    <a:pt x="18872" y="8300"/>
                    <a:pt x="18507" y="8716"/>
                  </a:cubicBezTo>
                  <a:cubicBezTo>
                    <a:pt x="18363" y="8881"/>
                    <a:pt x="18223" y="9048"/>
                    <a:pt x="18084" y="9217"/>
                  </a:cubicBezTo>
                  <a:cubicBezTo>
                    <a:pt x="18374" y="8860"/>
                    <a:pt x="18665" y="8503"/>
                    <a:pt x="18950" y="8142"/>
                  </a:cubicBezTo>
                  <a:cubicBezTo>
                    <a:pt x="19125" y="7920"/>
                    <a:pt x="19397" y="7653"/>
                    <a:pt x="19578" y="7402"/>
                  </a:cubicBezTo>
                  <a:close/>
                  <a:moveTo>
                    <a:pt x="6897" y="7559"/>
                  </a:moveTo>
                  <a:cubicBezTo>
                    <a:pt x="6909" y="7559"/>
                    <a:pt x="6905" y="7598"/>
                    <a:pt x="6874" y="7695"/>
                  </a:cubicBezTo>
                  <a:cubicBezTo>
                    <a:pt x="6828" y="7839"/>
                    <a:pt x="6764" y="7977"/>
                    <a:pt x="6691" y="8111"/>
                  </a:cubicBezTo>
                  <a:cubicBezTo>
                    <a:pt x="6378" y="8474"/>
                    <a:pt x="6000" y="8769"/>
                    <a:pt x="5814" y="9225"/>
                  </a:cubicBezTo>
                  <a:cubicBezTo>
                    <a:pt x="5822" y="9182"/>
                    <a:pt x="5830" y="9139"/>
                    <a:pt x="5836" y="9094"/>
                  </a:cubicBezTo>
                  <a:cubicBezTo>
                    <a:pt x="5837" y="9081"/>
                    <a:pt x="5830" y="9068"/>
                    <a:pt x="5820" y="9060"/>
                  </a:cubicBezTo>
                  <a:cubicBezTo>
                    <a:pt x="6068" y="8763"/>
                    <a:pt x="6310" y="8467"/>
                    <a:pt x="6533" y="8148"/>
                  </a:cubicBezTo>
                  <a:cubicBezTo>
                    <a:pt x="6581" y="8079"/>
                    <a:pt x="6852" y="7559"/>
                    <a:pt x="6897" y="7559"/>
                  </a:cubicBezTo>
                  <a:close/>
                  <a:moveTo>
                    <a:pt x="7209" y="6863"/>
                  </a:moveTo>
                  <a:cubicBezTo>
                    <a:pt x="7164" y="7051"/>
                    <a:pt x="7123" y="7231"/>
                    <a:pt x="7078" y="7374"/>
                  </a:cubicBezTo>
                  <a:cubicBezTo>
                    <a:pt x="6843" y="8119"/>
                    <a:pt x="6667" y="8885"/>
                    <a:pt x="5957" y="9282"/>
                  </a:cubicBezTo>
                  <a:cubicBezTo>
                    <a:pt x="5952" y="9268"/>
                    <a:pt x="5942" y="9257"/>
                    <a:pt x="5928" y="9252"/>
                  </a:cubicBezTo>
                  <a:cubicBezTo>
                    <a:pt x="6283" y="8944"/>
                    <a:pt x="6574" y="8567"/>
                    <a:pt x="6785" y="8144"/>
                  </a:cubicBezTo>
                  <a:cubicBezTo>
                    <a:pt x="6794" y="8133"/>
                    <a:pt x="6804" y="8122"/>
                    <a:pt x="6814" y="8111"/>
                  </a:cubicBezTo>
                  <a:cubicBezTo>
                    <a:pt x="6824" y="8099"/>
                    <a:pt x="6827" y="8081"/>
                    <a:pt x="6821" y="8066"/>
                  </a:cubicBezTo>
                  <a:cubicBezTo>
                    <a:pt x="6922" y="7855"/>
                    <a:pt x="6999" y="7632"/>
                    <a:pt x="7051" y="7402"/>
                  </a:cubicBezTo>
                  <a:cubicBezTo>
                    <a:pt x="7058" y="7370"/>
                    <a:pt x="7031" y="7339"/>
                    <a:pt x="7003" y="7339"/>
                  </a:cubicBezTo>
                  <a:cubicBezTo>
                    <a:pt x="6992" y="7339"/>
                    <a:pt x="6981" y="7344"/>
                    <a:pt x="6972" y="7355"/>
                  </a:cubicBezTo>
                  <a:cubicBezTo>
                    <a:pt x="6888" y="7454"/>
                    <a:pt x="6810" y="7557"/>
                    <a:pt x="6733" y="7662"/>
                  </a:cubicBezTo>
                  <a:cubicBezTo>
                    <a:pt x="6895" y="7398"/>
                    <a:pt x="7054" y="7132"/>
                    <a:pt x="7209" y="6863"/>
                  </a:cubicBezTo>
                  <a:close/>
                  <a:moveTo>
                    <a:pt x="12184" y="3167"/>
                  </a:moveTo>
                  <a:cubicBezTo>
                    <a:pt x="12192" y="3167"/>
                    <a:pt x="12182" y="3195"/>
                    <a:pt x="12146" y="3259"/>
                  </a:cubicBezTo>
                  <a:cubicBezTo>
                    <a:pt x="11911" y="3680"/>
                    <a:pt x="11626" y="4075"/>
                    <a:pt x="11351" y="4469"/>
                  </a:cubicBezTo>
                  <a:cubicBezTo>
                    <a:pt x="11102" y="4825"/>
                    <a:pt x="10842" y="5173"/>
                    <a:pt x="10582" y="5519"/>
                  </a:cubicBezTo>
                  <a:cubicBezTo>
                    <a:pt x="10541" y="5573"/>
                    <a:pt x="10500" y="5625"/>
                    <a:pt x="10459" y="5678"/>
                  </a:cubicBezTo>
                  <a:cubicBezTo>
                    <a:pt x="9572" y="6822"/>
                    <a:pt x="8538" y="8008"/>
                    <a:pt x="7876" y="9311"/>
                  </a:cubicBezTo>
                  <a:cubicBezTo>
                    <a:pt x="7861" y="9235"/>
                    <a:pt x="7849" y="9158"/>
                    <a:pt x="7841" y="9084"/>
                  </a:cubicBezTo>
                  <a:cubicBezTo>
                    <a:pt x="7849" y="9084"/>
                    <a:pt x="7855" y="9080"/>
                    <a:pt x="7860" y="9073"/>
                  </a:cubicBezTo>
                  <a:cubicBezTo>
                    <a:pt x="7939" y="8959"/>
                    <a:pt x="8020" y="8845"/>
                    <a:pt x="8100" y="8732"/>
                  </a:cubicBezTo>
                  <a:cubicBezTo>
                    <a:pt x="8197" y="8599"/>
                    <a:pt x="8293" y="8464"/>
                    <a:pt x="8387" y="8327"/>
                  </a:cubicBezTo>
                  <a:cubicBezTo>
                    <a:pt x="9369" y="6967"/>
                    <a:pt x="10423" y="5664"/>
                    <a:pt x="11347" y="4258"/>
                  </a:cubicBezTo>
                  <a:cubicBezTo>
                    <a:pt x="11369" y="4225"/>
                    <a:pt x="12135" y="3167"/>
                    <a:pt x="12184" y="3167"/>
                  </a:cubicBezTo>
                  <a:close/>
                  <a:moveTo>
                    <a:pt x="18426" y="7594"/>
                  </a:moveTo>
                  <a:cubicBezTo>
                    <a:pt x="17925" y="8190"/>
                    <a:pt x="17429" y="8791"/>
                    <a:pt x="16933" y="9392"/>
                  </a:cubicBezTo>
                  <a:cubicBezTo>
                    <a:pt x="17258" y="8947"/>
                    <a:pt x="17586" y="8506"/>
                    <a:pt x="17922" y="8071"/>
                  </a:cubicBezTo>
                  <a:cubicBezTo>
                    <a:pt x="18090" y="7911"/>
                    <a:pt x="18258" y="7753"/>
                    <a:pt x="18426" y="7594"/>
                  </a:cubicBezTo>
                  <a:close/>
                  <a:moveTo>
                    <a:pt x="11218" y="5380"/>
                  </a:moveTo>
                  <a:cubicBezTo>
                    <a:pt x="10970" y="5761"/>
                    <a:pt x="10725" y="6143"/>
                    <a:pt x="10477" y="6524"/>
                  </a:cubicBezTo>
                  <a:cubicBezTo>
                    <a:pt x="10077" y="7057"/>
                    <a:pt x="9711" y="7611"/>
                    <a:pt x="9355" y="8174"/>
                  </a:cubicBezTo>
                  <a:cubicBezTo>
                    <a:pt x="9010" y="8645"/>
                    <a:pt x="8649" y="9100"/>
                    <a:pt x="8257" y="9527"/>
                  </a:cubicBezTo>
                  <a:cubicBezTo>
                    <a:pt x="8734" y="9007"/>
                    <a:pt x="9084" y="8240"/>
                    <a:pt x="9477" y="7650"/>
                  </a:cubicBezTo>
                  <a:cubicBezTo>
                    <a:pt x="10005" y="6857"/>
                    <a:pt x="10604" y="6125"/>
                    <a:pt x="11207" y="5393"/>
                  </a:cubicBezTo>
                  <a:cubicBezTo>
                    <a:pt x="11211" y="5388"/>
                    <a:pt x="11215" y="5385"/>
                    <a:pt x="11218" y="5380"/>
                  </a:cubicBezTo>
                  <a:close/>
                  <a:moveTo>
                    <a:pt x="12763" y="5467"/>
                  </a:moveTo>
                  <a:cubicBezTo>
                    <a:pt x="11773" y="6930"/>
                    <a:pt x="10832" y="8427"/>
                    <a:pt x="9778" y="9729"/>
                  </a:cubicBezTo>
                  <a:cubicBezTo>
                    <a:pt x="10073" y="9319"/>
                    <a:pt x="10351" y="8898"/>
                    <a:pt x="10633" y="8478"/>
                  </a:cubicBezTo>
                  <a:cubicBezTo>
                    <a:pt x="11320" y="7452"/>
                    <a:pt x="12023" y="6451"/>
                    <a:pt x="12763" y="5467"/>
                  </a:cubicBezTo>
                  <a:close/>
                  <a:moveTo>
                    <a:pt x="13196" y="2659"/>
                  </a:moveTo>
                  <a:cubicBezTo>
                    <a:pt x="13180" y="2695"/>
                    <a:pt x="13161" y="2732"/>
                    <a:pt x="13144" y="2768"/>
                  </a:cubicBezTo>
                  <a:cubicBezTo>
                    <a:pt x="12530" y="3460"/>
                    <a:pt x="11988" y="4219"/>
                    <a:pt x="11469" y="4999"/>
                  </a:cubicBezTo>
                  <a:cubicBezTo>
                    <a:pt x="11139" y="5359"/>
                    <a:pt x="10815" y="5709"/>
                    <a:pt x="10539" y="6045"/>
                  </a:cubicBezTo>
                  <a:cubicBezTo>
                    <a:pt x="9588" y="7203"/>
                    <a:pt x="8816" y="8492"/>
                    <a:pt x="7991" y="9743"/>
                  </a:cubicBezTo>
                  <a:cubicBezTo>
                    <a:pt x="7989" y="9735"/>
                    <a:pt x="7985" y="9729"/>
                    <a:pt x="7983" y="9721"/>
                  </a:cubicBezTo>
                  <a:cubicBezTo>
                    <a:pt x="7972" y="9687"/>
                    <a:pt x="7965" y="9657"/>
                    <a:pt x="7955" y="9625"/>
                  </a:cubicBezTo>
                  <a:cubicBezTo>
                    <a:pt x="7994" y="9582"/>
                    <a:pt x="8033" y="9538"/>
                    <a:pt x="8071" y="9495"/>
                  </a:cubicBezTo>
                  <a:cubicBezTo>
                    <a:pt x="8077" y="9488"/>
                    <a:pt x="8071" y="9478"/>
                    <a:pt x="8064" y="9478"/>
                  </a:cubicBezTo>
                  <a:cubicBezTo>
                    <a:pt x="8062" y="9478"/>
                    <a:pt x="8059" y="9479"/>
                    <a:pt x="8058" y="9481"/>
                  </a:cubicBezTo>
                  <a:cubicBezTo>
                    <a:pt x="8217" y="9332"/>
                    <a:pt x="8377" y="9043"/>
                    <a:pt x="8530" y="8751"/>
                  </a:cubicBezTo>
                  <a:cubicBezTo>
                    <a:pt x="8803" y="8370"/>
                    <a:pt x="9043" y="7963"/>
                    <a:pt x="9287" y="7556"/>
                  </a:cubicBezTo>
                  <a:cubicBezTo>
                    <a:pt x="9742" y="6949"/>
                    <a:pt x="10226" y="6363"/>
                    <a:pt x="10695" y="5770"/>
                  </a:cubicBezTo>
                  <a:cubicBezTo>
                    <a:pt x="11035" y="5341"/>
                    <a:pt x="11340" y="4893"/>
                    <a:pt x="11641" y="4435"/>
                  </a:cubicBezTo>
                  <a:cubicBezTo>
                    <a:pt x="11760" y="4252"/>
                    <a:pt x="11884" y="4072"/>
                    <a:pt x="12009" y="3892"/>
                  </a:cubicBezTo>
                  <a:cubicBezTo>
                    <a:pt x="12064" y="3822"/>
                    <a:pt x="12119" y="3751"/>
                    <a:pt x="12174" y="3680"/>
                  </a:cubicBezTo>
                  <a:cubicBezTo>
                    <a:pt x="12419" y="3433"/>
                    <a:pt x="13146" y="2775"/>
                    <a:pt x="13196" y="2659"/>
                  </a:cubicBezTo>
                  <a:close/>
                  <a:moveTo>
                    <a:pt x="16994" y="5388"/>
                  </a:moveTo>
                  <a:cubicBezTo>
                    <a:pt x="16490" y="6027"/>
                    <a:pt x="16002" y="6674"/>
                    <a:pt x="15509" y="7280"/>
                  </a:cubicBezTo>
                  <a:cubicBezTo>
                    <a:pt x="14840" y="8104"/>
                    <a:pt x="14170" y="8930"/>
                    <a:pt x="13501" y="9758"/>
                  </a:cubicBezTo>
                  <a:cubicBezTo>
                    <a:pt x="14119" y="8915"/>
                    <a:pt x="14711" y="8051"/>
                    <a:pt x="15337" y="7260"/>
                  </a:cubicBezTo>
                  <a:cubicBezTo>
                    <a:pt x="15850" y="6614"/>
                    <a:pt x="16420" y="6001"/>
                    <a:pt x="16994" y="5388"/>
                  </a:cubicBezTo>
                  <a:close/>
                  <a:moveTo>
                    <a:pt x="17574" y="290"/>
                  </a:moveTo>
                  <a:cubicBezTo>
                    <a:pt x="17656" y="325"/>
                    <a:pt x="17735" y="366"/>
                    <a:pt x="17811" y="414"/>
                  </a:cubicBezTo>
                  <a:cubicBezTo>
                    <a:pt x="17798" y="414"/>
                    <a:pt x="17787" y="419"/>
                    <a:pt x="17779" y="429"/>
                  </a:cubicBezTo>
                  <a:cubicBezTo>
                    <a:pt x="16420" y="2044"/>
                    <a:pt x="14938" y="3521"/>
                    <a:pt x="13613" y="5171"/>
                  </a:cubicBezTo>
                  <a:cubicBezTo>
                    <a:pt x="12393" y="6691"/>
                    <a:pt x="11434" y="8506"/>
                    <a:pt x="10135" y="9958"/>
                  </a:cubicBezTo>
                  <a:cubicBezTo>
                    <a:pt x="11466" y="8441"/>
                    <a:pt x="12429" y="6416"/>
                    <a:pt x="13670" y="4846"/>
                  </a:cubicBezTo>
                  <a:cubicBezTo>
                    <a:pt x="14371" y="3958"/>
                    <a:pt x="15106" y="3102"/>
                    <a:pt x="15875" y="2277"/>
                  </a:cubicBezTo>
                  <a:cubicBezTo>
                    <a:pt x="16463" y="1645"/>
                    <a:pt x="17152" y="1100"/>
                    <a:pt x="17572" y="330"/>
                  </a:cubicBezTo>
                  <a:cubicBezTo>
                    <a:pt x="17578" y="318"/>
                    <a:pt x="17579" y="303"/>
                    <a:pt x="17574" y="290"/>
                  </a:cubicBezTo>
                  <a:close/>
                  <a:moveTo>
                    <a:pt x="8849" y="8950"/>
                  </a:moveTo>
                  <a:cubicBezTo>
                    <a:pt x="8773" y="9075"/>
                    <a:pt x="8702" y="9202"/>
                    <a:pt x="8634" y="9329"/>
                  </a:cubicBezTo>
                  <a:cubicBezTo>
                    <a:pt x="8474" y="9583"/>
                    <a:pt x="8320" y="9838"/>
                    <a:pt x="8173" y="10096"/>
                  </a:cubicBezTo>
                  <a:cubicBezTo>
                    <a:pt x="8118" y="10019"/>
                    <a:pt x="8070" y="9938"/>
                    <a:pt x="8033" y="9851"/>
                  </a:cubicBezTo>
                  <a:cubicBezTo>
                    <a:pt x="8345" y="9575"/>
                    <a:pt x="8607" y="9271"/>
                    <a:pt x="8849" y="8950"/>
                  </a:cubicBezTo>
                  <a:close/>
                  <a:moveTo>
                    <a:pt x="11875" y="5773"/>
                  </a:moveTo>
                  <a:cubicBezTo>
                    <a:pt x="11164" y="6726"/>
                    <a:pt x="10456" y="7683"/>
                    <a:pt x="9762" y="8648"/>
                  </a:cubicBezTo>
                  <a:cubicBezTo>
                    <a:pt x="9596" y="8891"/>
                    <a:pt x="9433" y="9136"/>
                    <a:pt x="9272" y="9381"/>
                  </a:cubicBezTo>
                  <a:cubicBezTo>
                    <a:pt x="8908" y="9932"/>
                    <a:pt x="8760" y="10124"/>
                    <a:pt x="8734" y="10124"/>
                  </a:cubicBezTo>
                  <a:cubicBezTo>
                    <a:pt x="8680" y="10124"/>
                    <a:pt x="9136" y="9314"/>
                    <a:pt x="9271" y="9140"/>
                  </a:cubicBezTo>
                  <a:cubicBezTo>
                    <a:pt x="9589" y="8731"/>
                    <a:pt x="9941" y="8352"/>
                    <a:pt x="10253" y="7938"/>
                  </a:cubicBezTo>
                  <a:cubicBezTo>
                    <a:pt x="10799" y="7215"/>
                    <a:pt x="11330" y="6488"/>
                    <a:pt x="11875" y="5773"/>
                  </a:cubicBezTo>
                  <a:close/>
                  <a:moveTo>
                    <a:pt x="5992" y="9580"/>
                  </a:moveTo>
                  <a:cubicBezTo>
                    <a:pt x="6078" y="9669"/>
                    <a:pt x="6137" y="9768"/>
                    <a:pt x="6168" y="9873"/>
                  </a:cubicBezTo>
                  <a:cubicBezTo>
                    <a:pt x="6167" y="9874"/>
                    <a:pt x="6166" y="9873"/>
                    <a:pt x="6164" y="9875"/>
                  </a:cubicBezTo>
                  <a:cubicBezTo>
                    <a:pt x="6104" y="9948"/>
                    <a:pt x="6048" y="10024"/>
                    <a:pt x="5990" y="10099"/>
                  </a:cubicBezTo>
                  <a:cubicBezTo>
                    <a:pt x="6033" y="10002"/>
                    <a:pt x="6067" y="9901"/>
                    <a:pt x="6094" y="9798"/>
                  </a:cubicBezTo>
                  <a:cubicBezTo>
                    <a:pt x="6105" y="9757"/>
                    <a:pt x="6076" y="9731"/>
                    <a:pt x="6044" y="9731"/>
                  </a:cubicBezTo>
                  <a:cubicBezTo>
                    <a:pt x="6027" y="9731"/>
                    <a:pt x="6009" y="9739"/>
                    <a:pt x="5996" y="9756"/>
                  </a:cubicBezTo>
                  <a:cubicBezTo>
                    <a:pt x="5903" y="9881"/>
                    <a:pt x="5812" y="10009"/>
                    <a:pt x="5721" y="10137"/>
                  </a:cubicBezTo>
                  <a:cubicBezTo>
                    <a:pt x="5818" y="9954"/>
                    <a:pt x="5911" y="9771"/>
                    <a:pt x="5992" y="9580"/>
                  </a:cubicBezTo>
                  <a:close/>
                  <a:moveTo>
                    <a:pt x="4340" y="8977"/>
                  </a:moveTo>
                  <a:cubicBezTo>
                    <a:pt x="4375" y="8998"/>
                    <a:pt x="4411" y="9019"/>
                    <a:pt x="4444" y="9040"/>
                  </a:cubicBezTo>
                  <a:cubicBezTo>
                    <a:pt x="4198" y="9383"/>
                    <a:pt x="3859" y="9863"/>
                    <a:pt x="3696" y="10142"/>
                  </a:cubicBezTo>
                  <a:cubicBezTo>
                    <a:pt x="3923" y="9754"/>
                    <a:pt x="4160" y="9390"/>
                    <a:pt x="4340" y="8977"/>
                  </a:cubicBezTo>
                  <a:close/>
                  <a:moveTo>
                    <a:pt x="18844" y="1618"/>
                  </a:moveTo>
                  <a:cubicBezTo>
                    <a:pt x="18878" y="1618"/>
                    <a:pt x="18529" y="2091"/>
                    <a:pt x="18293" y="2412"/>
                  </a:cubicBezTo>
                  <a:cubicBezTo>
                    <a:pt x="17577" y="3204"/>
                    <a:pt x="16911" y="4079"/>
                    <a:pt x="16265" y="4960"/>
                  </a:cubicBezTo>
                  <a:cubicBezTo>
                    <a:pt x="16532" y="4614"/>
                    <a:pt x="16809" y="4279"/>
                    <a:pt x="17093" y="3950"/>
                  </a:cubicBezTo>
                  <a:cubicBezTo>
                    <a:pt x="16451" y="4767"/>
                    <a:pt x="15831" y="5590"/>
                    <a:pt x="15222" y="6426"/>
                  </a:cubicBezTo>
                  <a:cubicBezTo>
                    <a:pt x="15333" y="6256"/>
                    <a:pt x="15447" y="6089"/>
                    <a:pt x="15563" y="5922"/>
                  </a:cubicBezTo>
                  <a:cubicBezTo>
                    <a:pt x="15325" y="6247"/>
                    <a:pt x="15088" y="6570"/>
                    <a:pt x="14852" y="6882"/>
                  </a:cubicBezTo>
                  <a:cubicBezTo>
                    <a:pt x="14043" y="7947"/>
                    <a:pt x="13096" y="9013"/>
                    <a:pt x="12296" y="10150"/>
                  </a:cubicBezTo>
                  <a:cubicBezTo>
                    <a:pt x="12370" y="10042"/>
                    <a:pt x="12444" y="9933"/>
                    <a:pt x="12517" y="9824"/>
                  </a:cubicBezTo>
                  <a:cubicBezTo>
                    <a:pt x="13098" y="9062"/>
                    <a:pt x="13635" y="8264"/>
                    <a:pt x="14194" y="7490"/>
                  </a:cubicBezTo>
                  <a:cubicBezTo>
                    <a:pt x="15063" y="6289"/>
                    <a:pt x="15980" y="5131"/>
                    <a:pt x="16883" y="3958"/>
                  </a:cubicBezTo>
                  <a:cubicBezTo>
                    <a:pt x="17282" y="3440"/>
                    <a:pt x="17682" y="2926"/>
                    <a:pt x="18099" y="2423"/>
                  </a:cubicBezTo>
                  <a:cubicBezTo>
                    <a:pt x="18304" y="2180"/>
                    <a:pt x="18518" y="1943"/>
                    <a:pt x="18739" y="1715"/>
                  </a:cubicBezTo>
                  <a:cubicBezTo>
                    <a:pt x="18803" y="1648"/>
                    <a:pt x="18835" y="1618"/>
                    <a:pt x="18844" y="1618"/>
                  </a:cubicBezTo>
                  <a:close/>
                  <a:moveTo>
                    <a:pt x="2264" y="9854"/>
                  </a:moveTo>
                  <a:cubicBezTo>
                    <a:pt x="2259" y="9863"/>
                    <a:pt x="2255" y="9872"/>
                    <a:pt x="2250" y="9880"/>
                  </a:cubicBezTo>
                  <a:cubicBezTo>
                    <a:pt x="2183" y="9991"/>
                    <a:pt x="2112" y="10099"/>
                    <a:pt x="2041" y="10208"/>
                  </a:cubicBezTo>
                  <a:lnTo>
                    <a:pt x="2040" y="10208"/>
                  </a:lnTo>
                  <a:cubicBezTo>
                    <a:pt x="2035" y="10201"/>
                    <a:pt x="2030" y="10194"/>
                    <a:pt x="2025" y="10188"/>
                  </a:cubicBezTo>
                  <a:cubicBezTo>
                    <a:pt x="1848" y="9964"/>
                    <a:pt x="2056" y="9872"/>
                    <a:pt x="2264" y="9854"/>
                  </a:cubicBezTo>
                  <a:close/>
                  <a:moveTo>
                    <a:pt x="5626" y="8431"/>
                  </a:moveTo>
                  <a:cubicBezTo>
                    <a:pt x="5434" y="8775"/>
                    <a:pt x="5239" y="9117"/>
                    <a:pt x="5035" y="9454"/>
                  </a:cubicBezTo>
                  <a:cubicBezTo>
                    <a:pt x="4850" y="9704"/>
                    <a:pt x="4667" y="9955"/>
                    <a:pt x="4486" y="10206"/>
                  </a:cubicBezTo>
                  <a:cubicBezTo>
                    <a:pt x="4422" y="10211"/>
                    <a:pt x="4357" y="10215"/>
                    <a:pt x="4293" y="10222"/>
                  </a:cubicBezTo>
                  <a:cubicBezTo>
                    <a:pt x="4297" y="10215"/>
                    <a:pt x="4300" y="10208"/>
                    <a:pt x="4305" y="10202"/>
                  </a:cubicBezTo>
                  <a:cubicBezTo>
                    <a:pt x="4307" y="10203"/>
                    <a:pt x="4309" y="10203"/>
                    <a:pt x="4311" y="10203"/>
                  </a:cubicBezTo>
                  <a:cubicBezTo>
                    <a:pt x="4323" y="10203"/>
                    <a:pt x="4333" y="10195"/>
                    <a:pt x="4336" y="10184"/>
                  </a:cubicBezTo>
                  <a:cubicBezTo>
                    <a:pt x="4347" y="10147"/>
                    <a:pt x="4366" y="10112"/>
                    <a:pt x="4380" y="10076"/>
                  </a:cubicBezTo>
                  <a:cubicBezTo>
                    <a:pt x="4472" y="9926"/>
                    <a:pt x="4554" y="9771"/>
                    <a:pt x="4627" y="9611"/>
                  </a:cubicBezTo>
                  <a:cubicBezTo>
                    <a:pt x="4912" y="9193"/>
                    <a:pt x="5312" y="8811"/>
                    <a:pt x="5626" y="8431"/>
                  </a:cubicBezTo>
                  <a:close/>
                  <a:moveTo>
                    <a:pt x="9895" y="8852"/>
                  </a:moveTo>
                  <a:cubicBezTo>
                    <a:pt x="9713" y="9136"/>
                    <a:pt x="9539" y="9423"/>
                    <a:pt x="9377" y="9725"/>
                  </a:cubicBezTo>
                  <a:cubicBezTo>
                    <a:pt x="9286" y="9975"/>
                    <a:pt x="9113" y="10143"/>
                    <a:pt x="8858" y="10226"/>
                  </a:cubicBezTo>
                  <a:cubicBezTo>
                    <a:pt x="8907" y="10117"/>
                    <a:pt x="8961" y="10011"/>
                    <a:pt x="9020" y="9908"/>
                  </a:cubicBezTo>
                  <a:cubicBezTo>
                    <a:pt x="9326" y="9582"/>
                    <a:pt x="9616" y="9224"/>
                    <a:pt x="9895" y="8852"/>
                  </a:cubicBezTo>
                  <a:close/>
                  <a:moveTo>
                    <a:pt x="2533" y="9878"/>
                  </a:moveTo>
                  <a:cubicBezTo>
                    <a:pt x="2564" y="9887"/>
                    <a:pt x="2592" y="9895"/>
                    <a:pt x="2620" y="9904"/>
                  </a:cubicBezTo>
                  <a:cubicBezTo>
                    <a:pt x="2533" y="10026"/>
                    <a:pt x="2429" y="10133"/>
                    <a:pt x="2318" y="10232"/>
                  </a:cubicBezTo>
                  <a:cubicBezTo>
                    <a:pt x="2384" y="10122"/>
                    <a:pt x="2457" y="10017"/>
                    <a:pt x="2527" y="9910"/>
                  </a:cubicBezTo>
                  <a:cubicBezTo>
                    <a:pt x="2533" y="9900"/>
                    <a:pt x="2535" y="9888"/>
                    <a:pt x="2533" y="9878"/>
                  </a:cubicBezTo>
                  <a:close/>
                  <a:moveTo>
                    <a:pt x="4545" y="9107"/>
                  </a:moveTo>
                  <a:cubicBezTo>
                    <a:pt x="4581" y="9130"/>
                    <a:pt x="4612" y="9152"/>
                    <a:pt x="4637" y="9171"/>
                  </a:cubicBezTo>
                  <a:cubicBezTo>
                    <a:pt x="4351" y="9534"/>
                    <a:pt x="4035" y="9873"/>
                    <a:pt x="3756" y="10234"/>
                  </a:cubicBezTo>
                  <a:cubicBezTo>
                    <a:pt x="3772" y="10213"/>
                    <a:pt x="3762" y="10184"/>
                    <a:pt x="3738" y="10177"/>
                  </a:cubicBezTo>
                  <a:cubicBezTo>
                    <a:pt x="4037" y="9844"/>
                    <a:pt x="4283" y="9474"/>
                    <a:pt x="4545" y="9107"/>
                  </a:cubicBezTo>
                  <a:close/>
                  <a:moveTo>
                    <a:pt x="7102" y="6911"/>
                  </a:moveTo>
                  <a:cubicBezTo>
                    <a:pt x="7119" y="6911"/>
                    <a:pt x="6845" y="7298"/>
                    <a:pt x="6803" y="7367"/>
                  </a:cubicBezTo>
                  <a:cubicBezTo>
                    <a:pt x="6452" y="7956"/>
                    <a:pt x="6070" y="8525"/>
                    <a:pt x="5675" y="9083"/>
                  </a:cubicBezTo>
                  <a:cubicBezTo>
                    <a:pt x="5639" y="9133"/>
                    <a:pt x="5601" y="9182"/>
                    <a:pt x="5565" y="9231"/>
                  </a:cubicBezTo>
                  <a:cubicBezTo>
                    <a:pt x="5285" y="9564"/>
                    <a:pt x="5007" y="9897"/>
                    <a:pt x="4765" y="10264"/>
                  </a:cubicBezTo>
                  <a:cubicBezTo>
                    <a:pt x="4718" y="10241"/>
                    <a:pt x="4669" y="10222"/>
                    <a:pt x="4620" y="10210"/>
                  </a:cubicBezTo>
                  <a:cubicBezTo>
                    <a:pt x="4650" y="10171"/>
                    <a:pt x="4678" y="10130"/>
                    <a:pt x="4708" y="10090"/>
                  </a:cubicBezTo>
                  <a:cubicBezTo>
                    <a:pt x="5274" y="9394"/>
                    <a:pt x="5844" y="8673"/>
                    <a:pt x="6354" y="7933"/>
                  </a:cubicBezTo>
                  <a:cubicBezTo>
                    <a:pt x="6559" y="7635"/>
                    <a:pt x="6752" y="7335"/>
                    <a:pt x="6980" y="7052"/>
                  </a:cubicBezTo>
                  <a:cubicBezTo>
                    <a:pt x="7062" y="6950"/>
                    <a:pt x="7097" y="6911"/>
                    <a:pt x="7102" y="6911"/>
                  </a:cubicBezTo>
                  <a:close/>
                  <a:moveTo>
                    <a:pt x="4423" y="9698"/>
                  </a:moveTo>
                  <a:cubicBezTo>
                    <a:pt x="4442" y="9698"/>
                    <a:pt x="4448" y="9716"/>
                    <a:pt x="4436" y="9759"/>
                  </a:cubicBezTo>
                  <a:cubicBezTo>
                    <a:pt x="4338" y="9918"/>
                    <a:pt x="4242" y="10076"/>
                    <a:pt x="4149" y="10237"/>
                  </a:cubicBezTo>
                  <a:lnTo>
                    <a:pt x="4150" y="10237"/>
                  </a:lnTo>
                  <a:cubicBezTo>
                    <a:pt x="4026" y="10251"/>
                    <a:pt x="3901" y="10264"/>
                    <a:pt x="3776" y="10272"/>
                  </a:cubicBezTo>
                  <a:cubicBezTo>
                    <a:pt x="4004" y="10057"/>
                    <a:pt x="4341" y="9698"/>
                    <a:pt x="4423" y="9698"/>
                  </a:cubicBezTo>
                  <a:close/>
                  <a:moveTo>
                    <a:pt x="5562" y="9701"/>
                  </a:moveTo>
                  <a:cubicBezTo>
                    <a:pt x="5512" y="9813"/>
                    <a:pt x="5457" y="9923"/>
                    <a:pt x="5401" y="10031"/>
                  </a:cubicBezTo>
                  <a:cubicBezTo>
                    <a:pt x="5321" y="10127"/>
                    <a:pt x="5227" y="10210"/>
                    <a:pt x="5121" y="10276"/>
                  </a:cubicBezTo>
                  <a:cubicBezTo>
                    <a:pt x="5127" y="10258"/>
                    <a:pt x="5129" y="10239"/>
                    <a:pt x="5134" y="10222"/>
                  </a:cubicBezTo>
                  <a:cubicBezTo>
                    <a:pt x="5253" y="10038"/>
                    <a:pt x="5403" y="9864"/>
                    <a:pt x="5562" y="9701"/>
                  </a:cubicBezTo>
                  <a:close/>
                  <a:moveTo>
                    <a:pt x="19762" y="9001"/>
                  </a:moveTo>
                  <a:cubicBezTo>
                    <a:pt x="19828" y="9101"/>
                    <a:pt x="19867" y="9183"/>
                    <a:pt x="19889" y="9251"/>
                  </a:cubicBezTo>
                  <a:cubicBezTo>
                    <a:pt x="19883" y="9252"/>
                    <a:pt x="19877" y="9252"/>
                    <a:pt x="19871" y="9258"/>
                  </a:cubicBezTo>
                  <a:cubicBezTo>
                    <a:pt x="19583" y="9601"/>
                    <a:pt x="19292" y="9941"/>
                    <a:pt x="19000" y="10279"/>
                  </a:cubicBezTo>
                  <a:cubicBezTo>
                    <a:pt x="19295" y="9873"/>
                    <a:pt x="19555" y="9450"/>
                    <a:pt x="19762" y="9001"/>
                  </a:cubicBezTo>
                  <a:close/>
                  <a:moveTo>
                    <a:pt x="15968" y="739"/>
                  </a:moveTo>
                  <a:cubicBezTo>
                    <a:pt x="16013" y="739"/>
                    <a:pt x="15849" y="963"/>
                    <a:pt x="15469" y="1365"/>
                  </a:cubicBezTo>
                  <a:cubicBezTo>
                    <a:pt x="15113" y="1740"/>
                    <a:pt x="14767" y="2130"/>
                    <a:pt x="14425" y="2526"/>
                  </a:cubicBezTo>
                  <a:cubicBezTo>
                    <a:pt x="13567" y="3468"/>
                    <a:pt x="12752" y="4457"/>
                    <a:pt x="11989" y="5413"/>
                  </a:cubicBezTo>
                  <a:cubicBezTo>
                    <a:pt x="11203" y="6396"/>
                    <a:pt x="10535" y="7475"/>
                    <a:pt x="9735" y="8446"/>
                  </a:cubicBezTo>
                  <a:cubicBezTo>
                    <a:pt x="9239" y="9047"/>
                    <a:pt x="8722" y="9599"/>
                    <a:pt x="8447" y="10342"/>
                  </a:cubicBezTo>
                  <a:cubicBezTo>
                    <a:pt x="8412" y="10320"/>
                    <a:pt x="8378" y="10296"/>
                    <a:pt x="8345" y="10270"/>
                  </a:cubicBezTo>
                  <a:cubicBezTo>
                    <a:pt x="8351" y="10265"/>
                    <a:pt x="8355" y="10259"/>
                    <a:pt x="8356" y="10252"/>
                  </a:cubicBezTo>
                  <a:cubicBezTo>
                    <a:pt x="8384" y="10083"/>
                    <a:pt x="8442" y="9919"/>
                    <a:pt x="8516" y="9759"/>
                  </a:cubicBezTo>
                  <a:cubicBezTo>
                    <a:pt x="8567" y="9661"/>
                    <a:pt x="8620" y="9563"/>
                    <a:pt x="8674" y="9468"/>
                  </a:cubicBezTo>
                  <a:lnTo>
                    <a:pt x="8691" y="9443"/>
                  </a:lnTo>
                  <a:cubicBezTo>
                    <a:pt x="8858" y="9228"/>
                    <a:pt x="9047" y="8976"/>
                    <a:pt x="9150" y="8835"/>
                  </a:cubicBezTo>
                  <a:cubicBezTo>
                    <a:pt x="9517" y="8406"/>
                    <a:pt x="9931" y="8003"/>
                    <a:pt x="10220" y="7610"/>
                  </a:cubicBezTo>
                  <a:cubicBezTo>
                    <a:pt x="11357" y="6061"/>
                    <a:pt x="12600" y="4603"/>
                    <a:pt x="13801" y="3107"/>
                  </a:cubicBezTo>
                  <a:cubicBezTo>
                    <a:pt x="14055" y="2789"/>
                    <a:pt x="14315" y="2478"/>
                    <a:pt x="14581" y="2173"/>
                  </a:cubicBezTo>
                  <a:cubicBezTo>
                    <a:pt x="14859" y="1879"/>
                    <a:pt x="15130" y="1582"/>
                    <a:pt x="15390" y="1278"/>
                  </a:cubicBezTo>
                  <a:cubicBezTo>
                    <a:pt x="15395" y="1272"/>
                    <a:pt x="15399" y="1266"/>
                    <a:pt x="15405" y="1262"/>
                  </a:cubicBezTo>
                  <a:cubicBezTo>
                    <a:pt x="15740" y="903"/>
                    <a:pt x="15930" y="739"/>
                    <a:pt x="15968" y="739"/>
                  </a:cubicBezTo>
                  <a:close/>
                  <a:moveTo>
                    <a:pt x="19965" y="7453"/>
                  </a:moveTo>
                  <a:cubicBezTo>
                    <a:pt x="19962" y="7529"/>
                    <a:pt x="19957" y="7603"/>
                    <a:pt x="19951" y="7679"/>
                  </a:cubicBezTo>
                  <a:cubicBezTo>
                    <a:pt x="19947" y="7681"/>
                    <a:pt x="19942" y="7681"/>
                    <a:pt x="19938" y="7686"/>
                  </a:cubicBezTo>
                  <a:cubicBezTo>
                    <a:pt x="19216" y="8583"/>
                    <a:pt x="18478" y="9468"/>
                    <a:pt x="17736" y="10350"/>
                  </a:cubicBezTo>
                  <a:cubicBezTo>
                    <a:pt x="17852" y="10195"/>
                    <a:pt x="17965" y="10040"/>
                    <a:pt x="18078" y="9884"/>
                  </a:cubicBezTo>
                  <a:cubicBezTo>
                    <a:pt x="18747" y="9103"/>
                    <a:pt x="19396" y="8307"/>
                    <a:pt x="19965" y="7453"/>
                  </a:cubicBezTo>
                  <a:close/>
                  <a:moveTo>
                    <a:pt x="5061" y="10138"/>
                  </a:moveTo>
                  <a:cubicBezTo>
                    <a:pt x="5033" y="10210"/>
                    <a:pt x="5013" y="10285"/>
                    <a:pt x="5002" y="10360"/>
                  </a:cubicBezTo>
                  <a:cubicBezTo>
                    <a:pt x="5000" y="10373"/>
                    <a:pt x="5003" y="10385"/>
                    <a:pt x="5009" y="10396"/>
                  </a:cubicBezTo>
                  <a:cubicBezTo>
                    <a:pt x="5008" y="10396"/>
                    <a:pt x="5008" y="10396"/>
                    <a:pt x="5008" y="10397"/>
                  </a:cubicBezTo>
                  <a:cubicBezTo>
                    <a:pt x="4961" y="10369"/>
                    <a:pt x="4909" y="10338"/>
                    <a:pt x="4853" y="10308"/>
                  </a:cubicBezTo>
                  <a:cubicBezTo>
                    <a:pt x="4896" y="10256"/>
                    <a:pt x="4935" y="10202"/>
                    <a:pt x="4977" y="10150"/>
                  </a:cubicBezTo>
                  <a:cubicBezTo>
                    <a:pt x="4988" y="10157"/>
                    <a:pt x="4999" y="10160"/>
                    <a:pt x="5009" y="10160"/>
                  </a:cubicBezTo>
                  <a:cubicBezTo>
                    <a:pt x="5027" y="10160"/>
                    <a:pt x="5044" y="10152"/>
                    <a:pt x="5061" y="10138"/>
                  </a:cubicBezTo>
                  <a:close/>
                  <a:moveTo>
                    <a:pt x="8845" y="10088"/>
                  </a:moveTo>
                  <a:cubicBezTo>
                    <a:pt x="8780" y="10206"/>
                    <a:pt x="8720" y="10326"/>
                    <a:pt x="8663" y="10449"/>
                  </a:cubicBezTo>
                  <a:cubicBezTo>
                    <a:pt x="8617" y="10431"/>
                    <a:pt x="8572" y="10412"/>
                    <a:pt x="8529" y="10390"/>
                  </a:cubicBezTo>
                  <a:cubicBezTo>
                    <a:pt x="8637" y="10293"/>
                    <a:pt x="8742" y="10192"/>
                    <a:pt x="8845" y="10088"/>
                  </a:cubicBezTo>
                  <a:close/>
                  <a:moveTo>
                    <a:pt x="12965" y="7001"/>
                  </a:moveTo>
                  <a:cubicBezTo>
                    <a:pt x="12264" y="7995"/>
                    <a:pt x="11581" y="9006"/>
                    <a:pt x="10833" y="9966"/>
                  </a:cubicBezTo>
                  <a:cubicBezTo>
                    <a:pt x="10748" y="10075"/>
                    <a:pt x="10356" y="10513"/>
                    <a:pt x="10294" y="10513"/>
                  </a:cubicBezTo>
                  <a:cubicBezTo>
                    <a:pt x="10262" y="10513"/>
                    <a:pt x="10317" y="10397"/>
                    <a:pt x="10547" y="10060"/>
                  </a:cubicBezTo>
                  <a:cubicBezTo>
                    <a:pt x="10923" y="9507"/>
                    <a:pt x="11340" y="8984"/>
                    <a:pt x="11754" y="8460"/>
                  </a:cubicBezTo>
                  <a:cubicBezTo>
                    <a:pt x="12147" y="7964"/>
                    <a:pt x="12555" y="7481"/>
                    <a:pt x="12965" y="7001"/>
                  </a:cubicBezTo>
                  <a:close/>
                  <a:moveTo>
                    <a:pt x="19272" y="3868"/>
                  </a:moveTo>
                  <a:cubicBezTo>
                    <a:pt x="19326" y="3868"/>
                    <a:pt x="18528" y="4873"/>
                    <a:pt x="18435" y="4968"/>
                  </a:cubicBezTo>
                  <a:cubicBezTo>
                    <a:pt x="18104" y="5310"/>
                    <a:pt x="17773" y="5645"/>
                    <a:pt x="17454" y="5999"/>
                  </a:cubicBezTo>
                  <a:cubicBezTo>
                    <a:pt x="16594" y="6951"/>
                    <a:pt x="15805" y="7970"/>
                    <a:pt x="14999" y="8968"/>
                  </a:cubicBezTo>
                  <a:cubicBezTo>
                    <a:pt x="14560" y="9511"/>
                    <a:pt x="14092" y="10026"/>
                    <a:pt x="13628" y="10542"/>
                  </a:cubicBezTo>
                  <a:cubicBezTo>
                    <a:pt x="14105" y="9903"/>
                    <a:pt x="14570" y="9258"/>
                    <a:pt x="15056" y="8653"/>
                  </a:cubicBezTo>
                  <a:cubicBezTo>
                    <a:pt x="16372" y="7020"/>
                    <a:pt x="17702" y="5372"/>
                    <a:pt x="19209" y="3918"/>
                  </a:cubicBezTo>
                  <a:cubicBezTo>
                    <a:pt x="19245" y="3883"/>
                    <a:pt x="19265" y="3868"/>
                    <a:pt x="19272" y="3868"/>
                  </a:cubicBezTo>
                  <a:close/>
                  <a:moveTo>
                    <a:pt x="5690" y="9980"/>
                  </a:moveTo>
                  <a:cubicBezTo>
                    <a:pt x="5582" y="10183"/>
                    <a:pt x="5474" y="10385"/>
                    <a:pt x="5379" y="10595"/>
                  </a:cubicBezTo>
                  <a:cubicBezTo>
                    <a:pt x="5342" y="10579"/>
                    <a:pt x="5305" y="10561"/>
                    <a:pt x="5268" y="10541"/>
                  </a:cubicBezTo>
                  <a:cubicBezTo>
                    <a:pt x="5428" y="10369"/>
                    <a:pt x="5561" y="10176"/>
                    <a:pt x="5690" y="9980"/>
                  </a:cubicBezTo>
                  <a:close/>
                  <a:moveTo>
                    <a:pt x="6192" y="10055"/>
                  </a:moveTo>
                  <a:cubicBezTo>
                    <a:pt x="6185" y="10229"/>
                    <a:pt x="6098" y="10403"/>
                    <a:pt x="5900" y="10546"/>
                  </a:cubicBezTo>
                  <a:cubicBezTo>
                    <a:pt x="5852" y="10581"/>
                    <a:pt x="5798" y="10607"/>
                    <a:pt x="5741" y="10625"/>
                  </a:cubicBezTo>
                  <a:cubicBezTo>
                    <a:pt x="5793" y="10551"/>
                    <a:pt x="5846" y="10478"/>
                    <a:pt x="5898" y="10405"/>
                  </a:cubicBezTo>
                  <a:cubicBezTo>
                    <a:pt x="5899" y="10436"/>
                    <a:pt x="5925" y="10459"/>
                    <a:pt x="5951" y="10459"/>
                  </a:cubicBezTo>
                  <a:cubicBezTo>
                    <a:pt x="5966" y="10459"/>
                    <a:pt x="5981" y="10452"/>
                    <a:pt x="5992" y="10433"/>
                  </a:cubicBezTo>
                  <a:cubicBezTo>
                    <a:pt x="6063" y="10310"/>
                    <a:pt x="6126" y="10182"/>
                    <a:pt x="6192" y="10055"/>
                  </a:cubicBezTo>
                  <a:close/>
                  <a:moveTo>
                    <a:pt x="5866" y="10118"/>
                  </a:moveTo>
                  <a:cubicBezTo>
                    <a:pt x="5798" y="10272"/>
                    <a:pt x="5720" y="10423"/>
                    <a:pt x="5643" y="10576"/>
                  </a:cubicBezTo>
                  <a:cubicBezTo>
                    <a:pt x="5630" y="10598"/>
                    <a:pt x="5636" y="10628"/>
                    <a:pt x="5659" y="10644"/>
                  </a:cubicBezTo>
                  <a:cubicBezTo>
                    <a:pt x="5641" y="10646"/>
                    <a:pt x="5623" y="10647"/>
                    <a:pt x="5606" y="10647"/>
                  </a:cubicBezTo>
                  <a:cubicBezTo>
                    <a:pt x="5567" y="10647"/>
                    <a:pt x="5529" y="10642"/>
                    <a:pt x="5492" y="10633"/>
                  </a:cubicBezTo>
                  <a:cubicBezTo>
                    <a:pt x="5618" y="10462"/>
                    <a:pt x="5742" y="10290"/>
                    <a:pt x="5866" y="10118"/>
                  </a:cubicBezTo>
                  <a:close/>
                  <a:moveTo>
                    <a:pt x="11600" y="9282"/>
                  </a:moveTo>
                  <a:cubicBezTo>
                    <a:pt x="11344" y="9643"/>
                    <a:pt x="11111" y="10012"/>
                    <a:pt x="10919" y="10391"/>
                  </a:cubicBezTo>
                  <a:cubicBezTo>
                    <a:pt x="10766" y="10570"/>
                    <a:pt x="10687" y="10651"/>
                    <a:pt x="10667" y="10651"/>
                  </a:cubicBezTo>
                  <a:cubicBezTo>
                    <a:pt x="10641" y="10651"/>
                    <a:pt x="10726" y="10499"/>
                    <a:pt x="10889" y="10241"/>
                  </a:cubicBezTo>
                  <a:cubicBezTo>
                    <a:pt x="11098" y="9906"/>
                    <a:pt x="11346" y="9591"/>
                    <a:pt x="11600" y="9282"/>
                  </a:cubicBezTo>
                  <a:close/>
                  <a:moveTo>
                    <a:pt x="16996" y="776"/>
                  </a:moveTo>
                  <a:lnTo>
                    <a:pt x="17041" y="941"/>
                  </a:lnTo>
                  <a:cubicBezTo>
                    <a:pt x="16853" y="1135"/>
                    <a:pt x="16662" y="1327"/>
                    <a:pt x="16468" y="1515"/>
                  </a:cubicBezTo>
                  <a:cubicBezTo>
                    <a:pt x="16128" y="1848"/>
                    <a:pt x="15806" y="2203"/>
                    <a:pt x="15481" y="2551"/>
                  </a:cubicBezTo>
                  <a:cubicBezTo>
                    <a:pt x="14705" y="3383"/>
                    <a:pt x="13992" y="4273"/>
                    <a:pt x="13286" y="5166"/>
                  </a:cubicBezTo>
                  <a:cubicBezTo>
                    <a:pt x="11896" y="6923"/>
                    <a:pt x="10764" y="8878"/>
                    <a:pt x="9408" y="10664"/>
                  </a:cubicBezTo>
                  <a:cubicBezTo>
                    <a:pt x="9407" y="10666"/>
                    <a:pt x="9407" y="10667"/>
                    <a:pt x="9406" y="10669"/>
                  </a:cubicBezTo>
                  <a:cubicBezTo>
                    <a:pt x="9376" y="10659"/>
                    <a:pt x="9345" y="10649"/>
                    <a:pt x="9315" y="10641"/>
                  </a:cubicBezTo>
                  <a:cubicBezTo>
                    <a:pt x="9156" y="10595"/>
                    <a:pt x="9006" y="10559"/>
                    <a:pt x="8865" y="10517"/>
                  </a:cubicBezTo>
                  <a:cubicBezTo>
                    <a:pt x="9289" y="10199"/>
                    <a:pt x="9505" y="9692"/>
                    <a:pt x="9764" y="9216"/>
                  </a:cubicBezTo>
                  <a:cubicBezTo>
                    <a:pt x="10410" y="8024"/>
                    <a:pt x="11367" y="6876"/>
                    <a:pt x="12218" y="5840"/>
                  </a:cubicBezTo>
                  <a:cubicBezTo>
                    <a:pt x="12512" y="5481"/>
                    <a:pt x="12818" y="5129"/>
                    <a:pt x="13128" y="4778"/>
                  </a:cubicBezTo>
                  <a:cubicBezTo>
                    <a:pt x="11702" y="6627"/>
                    <a:pt x="10478" y="8643"/>
                    <a:pt x="9082" y="10513"/>
                  </a:cubicBezTo>
                  <a:cubicBezTo>
                    <a:pt x="9057" y="10546"/>
                    <a:pt x="9092" y="10586"/>
                    <a:pt x="9126" y="10586"/>
                  </a:cubicBezTo>
                  <a:cubicBezTo>
                    <a:pt x="9137" y="10586"/>
                    <a:pt x="9148" y="10582"/>
                    <a:pt x="9157" y="10572"/>
                  </a:cubicBezTo>
                  <a:cubicBezTo>
                    <a:pt x="10484" y="9141"/>
                    <a:pt x="11525" y="7497"/>
                    <a:pt x="12623" y="5883"/>
                  </a:cubicBezTo>
                  <a:cubicBezTo>
                    <a:pt x="13279" y="4918"/>
                    <a:pt x="13992" y="4002"/>
                    <a:pt x="14751" y="3127"/>
                  </a:cubicBezTo>
                  <a:cubicBezTo>
                    <a:pt x="15263" y="2579"/>
                    <a:pt x="15780" y="2039"/>
                    <a:pt x="16279" y="1482"/>
                  </a:cubicBezTo>
                  <a:cubicBezTo>
                    <a:pt x="16515" y="1244"/>
                    <a:pt x="16754" y="1009"/>
                    <a:pt x="16996" y="776"/>
                  </a:cubicBezTo>
                  <a:close/>
                  <a:moveTo>
                    <a:pt x="3994" y="8832"/>
                  </a:moveTo>
                  <a:cubicBezTo>
                    <a:pt x="4049" y="8832"/>
                    <a:pt x="4135" y="8866"/>
                    <a:pt x="4227" y="8914"/>
                  </a:cubicBezTo>
                  <a:cubicBezTo>
                    <a:pt x="3833" y="9545"/>
                    <a:pt x="3398" y="10143"/>
                    <a:pt x="2942" y="10726"/>
                  </a:cubicBezTo>
                  <a:cubicBezTo>
                    <a:pt x="3027" y="10599"/>
                    <a:pt x="3111" y="10472"/>
                    <a:pt x="3192" y="10344"/>
                  </a:cubicBezTo>
                  <a:cubicBezTo>
                    <a:pt x="3301" y="10182"/>
                    <a:pt x="3402" y="10016"/>
                    <a:pt x="3495" y="9846"/>
                  </a:cubicBezTo>
                  <a:cubicBezTo>
                    <a:pt x="3597" y="9763"/>
                    <a:pt x="3638" y="9680"/>
                    <a:pt x="3626" y="9597"/>
                  </a:cubicBezTo>
                  <a:cubicBezTo>
                    <a:pt x="3668" y="9513"/>
                    <a:pt x="3709" y="9427"/>
                    <a:pt x="3746" y="9340"/>
                  </a:cubicBezTo>
                  <a:lnTo>
                    <a:pt x="3816" y="9367"/>
                  </a:lnTo>
                  <a:cubicBezTo>
                    <a:pt x="3820" y="9369"/>
                    <a:pt x="3825" y="9370"/>
                    <a:pt x="3829" y="9370"/>
                  </a:cubicBezTo>
                  <a:cubicBezTo>
                    <a:pt x="3852" y="9370"/>
                    <a:pt x="3871" y="9346"/>
                    <a:pt x="3873" y="9323"/>
                  </a:cubicBezTo>
                  <a:cubicBezTo>
                    <a:pt x="3884" y="9175"/>
                    <a:pt x="3921" y="9031"/>
                    <a:pt x="3932" y="8884"/>
                  </a:cubicBezTo>
                  <a:cubicBezTo>
                    <a:pt x="3934" y="8848"/>
                    <a:pt x="3958" y="8832"/>
                    <a:pt x="3994" y="8832"/>
                  </a:cubicBezTo>
                  <a:close/>
                  <a:moveTo>
                    <a:pt x="17863" y="447"/>
                  </a:moveTo>
                  <a:cubicBezTo>
                    <a:pt x="17927" y="492"/>
                    <a:pt x="17989" y="542"/>
                    <a:pt x="18047" y="596"/>
                  </a:cubicBezTo>
                  <a:cubicBezTo>
                    <a:pt x="15048" y="3815"/>
                    <a:pt x="12668" y="7577"/>
                    <a:pt x="9615" y="10734"/>
                  </a:cubicBezTo>
                  <a:cubicBezTo>
                    <a:pt x="9584" y="10724"/>
                    <a:pt x="9552" y="10713"/>
                    <a:pt x="9521" y="10703"/>
                  </a:cubicBezTo>
                  <a:cubicBezTo>
                    <a:pt x="11115" y="9364"/>
                    <a:pt x="12090" y="7285"/>
                    <a:pt x="13365" y="5657"/>
                  </a:cubicBezTo>
                  <a:cubicBezTo>
                    <a:pt x="14779" y="3851"/>
                    <a:pt x="16384" y="2256"/>
                    <a:pt x="17858" y="509"/>
                  </a:cubicBezTo>
                  <a:cubicBezTo>
                    <a:pt x="17871" y="491"/>
                    <a:pt x="17874" y="467"/>
                    <a:pt x="17863" y="447"/>
                  </a:cubicBezTo>
                  <a:close/>
                  <a:moveTo>
                    <a:pt x="3098" y="9955"/>
                  </a:moveTo>
                  <a:cubicBezTo>
                    <a:pt x="2906" y="10236"/>
                    <a:pt x="2699" y="10506"/>
                    <a:pt x="2476" y="10763"/>
                  </a:cubicBezTo>
                  <a:cubicBezTo>
                    <a:pt x="2642" y="10508"/>
                    <a:pt x="2801" y="10255"/>
                    <a:pt x="2936" y="9977"/>
                  </a:cubicBezTo>
                  <a:cubicBezTo>
                    <a:pt x="2949" y="9978"/>
                    <a:pt x="2962" y="9979"/>
                    <a:pt x="2974" y="9979"/>
                  </a:cubicBezTo>
                  <a:cubicBezTo>
                    <a:pt x="3021" y="9979"/>
                    <a:pt x="3062" y="9971"/>
                    <a:pt x="3098" y="9955"/>
                  </a:cubicBezTo>
                  <a:close/>
                  <a:moveTo>
                    <a:pt x="2717" y="9932"/>
                  </a:moveTo>
                  <a:cubicBezTo>
                    <a:pt x="2745" y="9940"/>
                    <a:pt x="2773" y="9947"/>
                    <a:pt x="2798" y="9954"/>
                  </a:cubicBezTo>
                  <a:cubicBezTo>
                    <a:pt x="2605" y="10236"/>
                    <a:pt x="2415" y="10522"/>
                    <a:pt x="2227" y="10808"/>
                  </a:cubicBezTo>
                  <a:cubicBezTo>
                    <a:pt x="2234" y="10731"/>
                    <a:pt x="2232" y="10653"/>
                    <a:pt x="2218" y="10576"/>
                  </a:cubicBezTo>
                  <a:cubicBezTo>
                    <a:pt x="2286" y="10463"/>
                    <a:pt x="2361" y="10356"/>
                    <a:pt x="2444" y="10254"/>
                  </a:cubicBezTo>
                  <a:lnTo>
                    <a:pt x="2443" y="10254"/>
                  </a:lnTo>
                  <a:cubicBezTo>
                    <a:pt x="2541" y="10162"/>
                    <a:pt x="2630" y="10060"/>
                    <a:pt x="2707" y="9950"/>
                  </a:cubicBezTo>
                  <a:lnTo>
                    <a:pt x="2708" y="9949"/>
                  </a:lnTo>
                  <a:cubicBezTo>
                    <a:pt x="2710" y="9946"/>
                    <a:pt x="2713" y="9943"/>
                    <a:pt x="2716" y="9940"/>
                  </a:cubicBezTo>
                  <a:cubicBezTo>
                    <a:pt x="2718" y="9936"/>
                    <a:pt x="2716" y="9934"/>
                    <a:pt x="2717" y="9932"/>
                  </a:cubicBezTo>
                  <a:close/>
                  <a:moveTo>
                    <a:pt x="10829" y="9528"/>
                  </a:moveTo>
                  <a:cubicBezTo>
                    <a:pt x="10514" y="9956"/>
                    <a:pt x="10208" y="10392"/>
                    <a:pt x="9918" y="10842"/>
                  </a:cubicBezTo>
                  <a:cubicBezTo>
                    <a:pt x="9917" y="10843"/>
                    <a:pt x="9917" y="10844"/>
                    <a:pt x="9917" y="10846"/>
                  </a:cubicBezTo>
                  <a:cubicBezTo>
                    <a:pt x="9844" y="10814"/>
                    <a:pt x="9769" y="10786"/>
                    <a:pt x="9693" y="10759"/>
                  </a:cubicBezTo>
                  <a:cubicBezTo>
                    <a:pt x="10083" y="10359"/>
                    <a:pt x="10460" y="9947"/>
                    <a:pt x="10829" y="9528"/>
                  </a:cubicBezTo>
                  <a:close/>
                  <a:moveTo>
                    <a:pt x="15520" y="4645"/>
                  </a:moveTo>
                  <a:cubicBezTo>
                    <a:pt x="15135" y="5135"/>
                    <a:pt x="14756" y="5626"/>
                    <a:pt x="14389" y="6105"/>
                  </a:cubicBezTo>
                  <a:cubicBezTo>
                    <a:pt x="14038" y="6565"/>
                    <a:pt x="13700" y="7043"/>
                    <a:pt x="13365" y="7524"/>
                  </a:cubicBezTo>
                  <a:cubicBezTo>
                    <a:pt x="12835" y="8221"/>
                    <a:pt x="12334" y="8944"/>
                    <a:pt x="11851" y="9677"/>
                  </a:cubicBezTo>
                  <a:cubicBezTo>
                    <a:pt x="11525" y="10118"/>
                    <a:pt x="11190" y="10548"/>
                    <a:pt x="10835" y="10957"/>
                  </a:cubicBezTo>
                  <a:cubicBezTo>
                    <a:pt x="10881" y="10796"/>
                    <a:pt x="10926" y="10636"/>
                    <a:pt x="10972" y="10476"/>
                  </a:cubicBezTo>
                  <a:cubicBezTo>
                    <a:pt x="10996" y="10436"/>
                    <a:pt x="11024" y="10398"/>
                    <a:pt x="11048" y="10358"/>
                  </a:cubicBezTo>
                  <a:cubicBezTo>
                    <a:pt x="11484" y="9844"/>
                    <a:pt x="11884" y="9303"/>
                    <a:pt x="12266" y="8751"/>
                  </a:cubicBezTo>
                  <a:cubicBezTo>
                    <a:pt x="12371" y="8623"/>
                    <a:pt x="12476" y="8498"/>
                    <a:pt x="12579" y="8369"/>
                  </a:cubicBezTo>
                  <a:cubicBezTo>
                    <a:pt x="13221" y="7565"/>
                    <a:pt x="13778" y="6686"/>
                    <a:pt x="14413" y="5873"/>
                  </a:cubicBezTo>
                  <a:cubicBezTo>
                    <a:pt x="14747" y="5446"/>
                    <a:pt x="15126" y="5041"/>
                    <a:pt x="15520" y="4645"/>
                  </a:cubicBezTo>
                  <a:close/>
                  <a:moveTo>
                    <a:pt x="16610" y="5146"/>
                  </a:moveTo>
                  <a:cubicBezTo>
                    <a:pt x="15727" y="6383"/>
                    <a:pt x="14880" y="7651"/>
                    <a:pt x="13957" y="8821"/>
                  </a:cubicBezTo>
                  <a:cubicBezTo>
                    <a:pt x="13561" y="9323"/>
                    <a:pt x="13150" y="9812"/>
                    <a:pt x="12756" y="10315"/>
                  </a:cubicBezTo>
                  <a:cubicBezTo>
                    <a:pt x="12606" y="10514"/>
                    <a:pt x="12450" y="10708"/>
                    <a:pt x="12291" y="10898"/>
                  </a:cubicBezTo>
                  <a:cubicBezTo>
                    <a:pt x="12209" y="10998"/>
                    <a:pt x="12167" y="11038"/>
                    <a:pt x="12154" y="11038"/>
                  </a:cubicBezTo>
                  <a:cubicBezTo>
                    <a:pt x="12146" y="11038"/>
                    <a:pt x="12147" y="11024"/>
                    <a:pt x="12156" y="11000"/>
                  </a:cubicBezTo>
                  <a:lnTo>
                    <a:pt x="12155" y="11000"/>
                  </a:lnTo>
                  <a:cubicBezTo>
                    <a:pt x="12347" y="10706"/>
                    <a:pt x="12531" y="10404"/>
                    <a:pt x="12729" y="10104"/>
                  </a:cubicBezTo>
                  <a:cubicBezTo>
                    <a:pt x="13035" y="9641"/>
                    <a:pt x="13349" y="9181"/>
                    <a:pt x="13663" y="8723"/>
                  </a:cubicBezTo>
                  <a:cubicBezTo>
                    <a:pt x="14393" y="7732"/>
                    <a:pt x="15152" y="6749"/>
                    <a:pt x="15959" y="5853"/>
                  </a:cubicBezTo>
                  <a:cubicBezTo>
                    <a:pt x="16174" y="5614"/>
                    <a:pt x="16391" y="5380"/>
                    <a:pt x="16610" y="5146"/>
                  </a:cubicBezTo>
                  <a:close/>
                  <a:moveTo>
                    <a:pt x="15164" y="5512"/>
                  </a:moveTo>
                  <a:cubicBezTo>
                    <a:pt x="13987" y="7224"/>
                    <a:pt x="12898" y="9010"/>
                    <a:pt x="11610" y="10603"/>
                  </a:cubicBezTo>
                  <a:cubicBezTo>
                    <a:pt x="11504" y="10733"/>
                    <a:pt x="11186" y="11083"/>
                    <a:pt x="11120" y="11083"/>
                  </a:cubicBezTo>
                  <a:cubicBezTo>
                    <a:pt x="11081" y="11083"/>
                    <a:pt x="11130" y="10961"/>
                    <a:pt x="11362" y="10599"/>
                  </a:cubicBezTo>
                  <a:cubicBezTo>
                    <a:pt x="11645" y="10160"/>
                    <a:pt x="11937" y="9728"/>
                    <a:pt x="12228" y="9296"/>
                  </a:cubicBezTo>
                  <a:cubicBezTo>
                    <a:pt x="12978" y="8185"/>
                    <a:pt x="13781" y="7116"/>
                    <a:pt x="14652" y="6101"/>
                  </a:cubicBezTo>
                  <a:cubicBezTo>
                    <a:pt x="14821" y="5903"/>
                    <a:pt x="14992" y="5707"/>
                    <a:pt x="15164" y="5512"/>
                  </a:cubicBezTo>
                  <a:close/>
                  <a:moveTo>
                    <a:pt x="555" y="10211"/>
                  </a:moveTo>
                  <a:cubicBezTo>
                    <a:pt x="867" y="10211"/>
                    <a:pt x="1118" y="10289"/>
                    <a:pt x="1343" y="10423"/>
                  </a:cubicBezTo>
                  <a:cubicBezTo>
                    <a:pt x="1334" y="10424"/>
                    <a:pt x="1326" y="10427"/>
                    <a:pt x="1319" y="10432"/>
                  </a:cubicBezTo>
                  <a:cubicBezTo>
                    <a:pt x="1067" y="10639"/>
                    <a:pt x="855" y="10871"/>
                    <a:pt x="641" y="11117"/>
                  </a:cubicBezTo>
                  <a:cubicBezTo>
                    <a:pt x="756" y="10984"/>
                    <a:pt x="916" y="10714"/>
                    <a:pt x="1021" y="10501"/>
                  </a:cubicBezTo>
                  <a:cubicBezTo>
                    <a:pt x="1044" y="10459"/>
                    <a:pt x="1010" y="10417"/>
                    <a:pt x="973" y="10417"/>
                  </a:cubicBezTo>
                  <a:cubicBezTo>
                    <a:pt x="960" y="10417"/>
                    <a:pt x="946" y="10422"/>
                    <a:pt x="935" y="10433"/>
                  </a:cubicBezTo>
                  <a:cubicBezTo>
                    <a:pt x="713" y="10635"/>
                    <a:pt x="625" y="10746"/>
                    <a:pt x="608" y="10746"/>
                  </a:cubicBezTo>
                  <a:cubicBezTo>
                    <a:pt x="589" y="10746"/>
                    <a:pt x="662" y="10603"/>
                    <a:pt x="735" y="10290"/>
                  </a:cubicBezTo>
                  <a:cubicBezTo>
                    <a:pt x="743" y="10252"/>
                    <a:pt x="714" y="10223"/>
                    <a:pt x="682" y="10223"/>
                  </a:cubicBezTo>
                  <a:cubicBezTo>
                    <a:pt x="670" y="10223"/>
                    <a:pt x="658" y="10227"/>
                    <a:pt x="647" y="10237"/>
                  </a:cubicBezTo>
                  <a:cubicBezTo>
                    <a:pt x="502" y="10377"/>
                    <a:pt x="438" y="10455"/>
                    <a:pt x="418" y="10455"/>
                  </a:cubicBezTo>
                  <a:cubicBezTo>
                    <a:pt x="399" y="10455"/>
                    <a:pt x="424" y="10380"/>
                    <a:pt x="459" y="10213"/>
                  </a:cubicBezTo>
                  <a:cubicBezTo>
                    <a:pt x="491" y="10212"/>
                    <a:pt x="524" y="10211"/>
                    <a:pt x="555" y="10211"/>
                  </a:cubicBezTo>
                  <a:close/>
                  <a:moveTo>
                    <a:pt x="19494" y="9922"/>
                  </a:moveTo>
                  <a:cubicBezTo>
                    <a:pt x="19492" y="9945"/>
                    <a:pt x="19492" y="9968"/>
                    <a:pt x="19495" y="9989"/>
                  </a:cubicBezTo>
                  <a:cubicBezTo>
                    <a:pt x="19505" y="10041"/>
                    <a:pt x="19516" y="10093"/>
                    <a:pt x="19531" y="10143"/>
                  </a:cubicBezTo>
                  <a:cubicBezTo>
                    <a:pt x="19382" y="10317"/>
                    <a:pt x="19232" y="10490"/>
                    <a:pt x="19081" y="10663"/>
                  </a:cubicBezTo>
                  <a:cubicBezTo>
                    <a:pt x="18888" y="10803"/>
                    <a:pt x="18712" y="10972"/>
                    <a:pt x="18547" y="11155"/>
                  </a:cubicBezTo>
                  <a:cubicBezTo>
                    <a:pt x="18868" y="10749"/>
                    <a:pt x="19184" y="10338"/>
                    <a:pt x="19494" y="9922"/>
                  </a:cubicBezTo>
                  <a:close/>
                  <a:moveTo>
                    <a:pt x="540" y="10537"/>
                  </a:moveTo>
                  <a:cubicBezTo>
                    <a:pt x="602" y="10537"/>
                    <a:pt x="459" y="10811"/>
                    <a:pt x="376" y="11016"/>
                  </a:cubicBezTo>
                  <a:cubicBezTo>
                    <a:pt x="361" y="11052"/>
                    <a:pt x="397" y="11084"/>
                    <a:pt x="431" y="11084"/>
                  </a:cubicBezTo>
                  <a:cubicBezTo>
                    <a:pt x="444" y="11084"/>
                    <a:pt x="457" y="11080"/>
                    <a:pt x="466" y="11068"/>
                  </a:cubicBezTo>
                  <a:cubicBezTo>
                    <a:pt x="680" y="10824"/>
                    <a:pt x="768" y="10728"/>
                    <a:pt x="782" y="10728"/>
                  </a:cubicBezTo>
                  <a:cubicBezTo>
                    <a:pt x="807" y="10728"/>
                    <a:pt x="625" y="10998"/>
                    <a:pt x="482" y="11287"/>
                  </a:cubicBezTo>
                  <a:cubicBezTo>
                    <a:pt x="355" y="11186"/>
                    <a:pt x="321" y="10978"/>
                    <a:pt x="278" y="10767"/>
                  </a:cubicBezTo>
                  <a:cubicBezTo>
                    <a:pt x="433" y="10601"/>
                    <a:pt x="510" y="10537"/>
                    <a:pt x="540" y="10537"/>
                  </a:cubicBezTo>
                  <a:close/>
                  <a:moveTo>
                    <a:pt x="1411" y="10470"/>
                  </a:moveTo>
                  <a:cubicBezTo>
                    <a:pt x="1534" y="10553"/>
                    <a:pt x="1650" y="10646"/>
                    <a:pt x="1757" y="10749"/>
                  </a:cubicBezTo>
                  <a:cubicBezTo>
                    <a:pt x="1749" y="10749"/>
                    <a:pt x="1741" y="10753"/>
                    <a:pt x="1734" y="10758"/>
                  </a:cubicBezTo>
                  <a:cubicBezTo>
                    <a:pt x="1517" y="10950"/>
                    <a:pt x="1337" y="11206"/>
                    <a:pt x="1239" y="11376"/>
                  </a:cubicBezTo>
                  <a:cubicBezTo>
                    <a:pt x="1370" y="11147"/>
                    <a:pt x="1457" y="10901"/>
                    <a:pt x="1542" y="10651"/>
                  </a:cubicBezTo>
                  <a:cubicBezTo>
                    <a:pt x="1555" y="10612"/>
                    <a:pt x="1519" y="10576"/>
                    <a:pt x="1483" y="10576"/>
                  </a:cubicBezTo>
                  <a:cubicBezTo>
                    <a:pt x="1469" y="10576"/>
                    <a:pt x="1456" y="10582"/>
                    <a:pt x="1445" y="10594"/>
                  </a:cubicBezTo>
                  <a:cubicBezTo>
                    <a:pt x="1255" y="10814"/>
                    <a:pt x="1067" y="11034"/>
                    <a:pt x="882" y="11258"/>
                  </a:cubicBezTo>
                  <a:cubicBezTo>
                    <a:pt x="1020" y="11091"/>
                    <a:pt x="1264" y="10779"/>
                    <a:pt x="1406" y="10501"/>
                  </a:cubicBezTo>
                  <a:cubicBezTo>
                    <a:pt x="1411" y="10491"/>
                    <a:pt x="1413" y="10481"/>
                    <a:pt x="1411" y="10470"/>
                  </a:cubicBezTo>
                  <a:close/>
                  <a:moveTo>
                    <a:pt x="10858" y="10135"/>
                  </a:moveTo>
                  <a:cubicBezTo>
                    <a:pt x="10672" y="10419"/>
                    <a:pt x="10493" y="10706"/>
                    <a:pt x="10333" y="11004"/>
                  </a:cubicBezTo>
                  <a:cubicBezTo>
                    <a:pt x="10313" y="11041"/>
                    <a:pt x="10344" y="11078"/>
                    <a:pt x="10376" y="11078"/>
                  </a:cubicBezTo>
                  <a:cubicBezTo>
                    <a:pt x="10387" y="11078"/>
                    <a:pt x="10399" y="11074"/>
                    <a:pt x="10408" y="11064"/>
                  </a:cubicBezTo>
                  <a:cubicBezTo>
                    <a:pt x="10543" y="10927"/>
                    <a:pt x="10670" y="10785"/>
                    <a:pt x="10797" y="10642"/>
                  </a:cubicBezTo>
                  <a:cubicBezTo>
                    <a:pt x="10717" y="10818"/>
                    <a:pt x="10646" y="10997"/>
                    <a:pt x="10585" y="11181"/>
                  </a:cubicBezTo>
                  <a:cubicBezTo>
                    <a:pt x="10574" y="11216"/>
                    <a:pt x="10602" y="11240"/>
                    <a:pt x="10631" y="11240"/>
                  </a:cubicBezTo>
                  <a:cubicBezTo>
                    <a:pt x="10643" y="11240"/>
                    <a:pt x="10655" y="11236"/>
                    <a:pt x="10664" y="11227"/>
                  </a:cubicBezTo>
                  <a:cubicBezTo>
                    <a:pt x="10899" y="11027"/>
                    <a:pt x="11094" y="10801"/>
                    <a:pt x="11274" y="10562"/>
                  </a:cubicBezTo>
                  <a:cubicBezTo>
                    <a:pt x="11090" y="10848"/>
                    <a:pt x="10907" y="11135"/>
                    <a:pt x="10725" y="11422"/>
                  </a:cubicBezTo>
                  <a:cubicBezTo>
                    <a:pt x="10540" y="11180"/>
                    <a:pt x="10284" y="11012"/>
                    <a:pt x="10007" y="10886"/>
                  </a:cubicBezTo>
                  <a:cubicBezTo>
                    <a:pt x="10307" y="10668"/>
                    <a:pt x="10589" y="10413"/>
                    <a:pt x="10858" y="10135"/>
                  </a:cubicBezTo>
                  <a:close/>
                  <a:moveTo>
                    <a:pt x="1210" y="10666"/>
                  </a:moveTo>
                  <a:cubicBezTo>
                    <a:pt x="1014" y="10863"/>
                    <a:pt x="864" y="11199"/>
                    <a:pt x="722" y="11450"/>
                  </a:cubicBezTo>
                  <a:cubicBezTo>
                    <a:pt x="674" y="11418"/>
                    <a:pt x="624" y="11386"/>
                    <a:pt x="575" y="11353"/>
                  </a:cubicBezTo>
                  <a:cubicBezTo>
                    <a:pt x="786" y="11122"/>
                    <a:pt x="989" y="10887"/>
                    <a:pt x="1210" y="10666"/>
                  </a:cubicBezTo>
                  <a:close/>
                  <a:moveTo>
                    <a:pt x="19737" y="10945"/>
                  </a:moveTo>
                  <a:cubicBezTo>
                    <a:pt x="19771" y="11174"/>
                    <a:pt x="19757" y="11369"/>
                    <a:pt x="19633" y="11443"/>
                  </a:cubicBezTo>
                  <a:lnTo>
                    <a:pt x="19632" y="11443"/>
                  </a:lnTo>
                  <a:cubicBezTo>
                    <a:pt x="19639" y="11433"/>
                    <a:pt x="19647" y="11423"/>
                    <a:pt x="19655" y="11414"/>
                  </a:cubicBezTo>
                  <a:cubicBezTo>
                    <a:pt x="19680" y="11379"/>
                    <a:pt x="19647" y="11346"/>
                    <a:pt x="19614" y="11346"/>
                  </a:cubicBezTo>
                  <a:cubicBezTo>
                    <a:pt x="19600" y="11346"/>
                    <a:pt x="19586" y="11352"/>
                    <a:pt x="19575" y="11366"/>
                  </a:cubicBezTo>
                  <a:cubicBezTo>
                    <a:pt x="19527" y="11433"/>
                    <a:pt x="19476" y="11499"/>
                    <a:pt x="19426" y="11566"/>
                  </a:cubicBezTo>
                  <a:cubicBezTo>
                    <a:pt x="19539" y="11362"/>
                    <a:pt x="19644" y="11155"/>
                    <a:pt x="19737" y="10945"/>
                  </a:cubicBezTo>
                  <a:close/>
                  <a:moveTo>
                    <a:pt x="1828" y="10816"/>
                  </a:moveTo>
                  <a:cubicBezTo>
                    <a:pt x="1869" y="10857"/>
                    <a:pt x="1910" y="10897"/>
                    <a:pt x="1952" y="10940"/>
                  </a:cubicBezTo>
                  <a:cubicBezTo>
                    <a:pt x="1942" y="10942"/>
                    <a:pt x="1933" y="10946"/>
                    <a:pt x="1926" y="10953"/>
                  </a:cubicBezTo>
                  <a:cubicBezTo>
                    <a:pt x="1753" y="11150"/>
                    <a:pt x="1480" y="11393"/>
                    <a:pt x="1375" y="11632"/>
                  </a:cubicBezTo>
                  <a:cubicBezTo>
                    <a:pt x="1498" y="11353"/>
                    <a:pt x="1694" y="11107"/>
                    <a:pt x="1825" y="10830"/>
                  </a:cubicBezTo>
                  <a:cubicBezTo>
                    <a:pt x="1828" y="10825"/>
                    <a:pt x="1826" y="10821"/>
                    <a:pt x="1828" y="10816"/>
                  </a:cubicBezTo>
                  <a:close/>
                  <a:moveTo>
                    <a:pt x="3570" y="9419"/>
                  </a:moveTo>
                  <a:cubicBezTo>
                    <a:pt x="3472" y="9622"/>
                    <a:pt x="3368" y="9822"/>
                    <a:pt x="3255" y="10015"/>
                  </a:cubicBezTo>
                  <a:lnTo>
                    <a:pt x="3197" y="10105"/>
                  </a:lnTo>
                  <a:cubicBezTo>
                    <a:pt x="2916" y="10555"/>
                    <a:pt x="2568" y="10959"/>
                    <a:pt x="2216" y="11351"/>
                  </a:cubicBezTo>
                  <a:cubicBezTo>
                    <a:pt x="2109" y="11468"/>
                    <a:pt x="1999" y="11582"/>
                    <a:pt x="1886" y="11693"/>
                  </a:cubicBezTo>
                  <a:cubicBezTo>
                    <a:pt x="2054" y="11524"/>
                    <a:pt x="2177" y="11224"/>
                    <a:pt x="2307" y="11023"/>
                  </a:cubicBezTo>
                  <a:lnTo>
                    <a:pt x="2338" y="10974"/>
                  </a:lnTo>
                  <a:cubicBezTo>
                    <a:pt x="2814" y="10516"/>
                    <a:pt x="3207" y="9975"/>
                    <a:pt x="3570" y="9419"/>
                  </a:cubicBezTo>
                  <a:close/>
                  <a:moveTo>
                    <a:pt x="11465" y="10893"/>
                  </a:moveTo>
                  <a:cubicBezTo>
                    <a:pt x="11253" y="11160"/>
                    <a:pt x="11057" y="11436"/>
                    <a:pt x="10890" y="11728"/>
                  </a:cubicBezTo>
                  <a:cubicBezTo>
                    <a:pt x="10858" y="11640"/>
                    <a:pt x="10829" y="11573"/>
                    <a:pt x="10807" y="11535"/>
                  </a:cubicBezTo>
                  <a:cubicBezTo>
                    <a:pt x="10798" y="11522"/>
                    <a:pt x="10789" y="11510"/>
                    <a:pt x="10781" y="11498"/>
                  </a:cubicBezTo>
                  <a:cubicBezTo>
                    <a:pt x="10781" y="11498"/>
                    <a:pt x="10782" y="11498"/>
                    <a:pt x="10784" y="11497"/>
                  </a:cubicBezTo>
                  <a:cubicBezTo>
                    <a:pt x="11024" y="11312"/>
                    <a:pt x="11251" y="11110"/>
                    <a:pt x="11465" y="10893"/>
                  </a:cubicBezTo>
                  <a:close/>
                  <a:moveTo>
                    <a:pt x="1334" y="10901"/>
                  </a:moveTo>
                  <a:cubicBezTo>
                    <a:pt x="1205" y="11053"/>
                    <a:pt x="1122" y="11347"/>
                    <a:pt x="1020" y="11525"/>
                  </a:cubicBezTo>
                  <a:cubicBezTo>
                    <a:pt x="995" y="11568"/>
                    <a:pt x="1034" y="11616"/>
                    <a:pt x="1073" y="11616"/>
                  </a:cubicBezTo>
                  <a:cubicBezTo>
                    <a:pt x="1086" y="11616"/>
                    <a:pt x="1100" y="11611"/>
                    <a:pt x="1111" y="11597"/>
                  </a:cubicBezTo>
                  <a:cubicBezTo>
                    <a:pt x="1271" y="11407"/>
                    <a:pt x="1527" y="11188"/>
                    <a:pt x="1632" y="10968"/>
                  </a:cubicBezTo>
                  <a:cubicBezTo>
                    <a:pt x="1504" y="11237"/>
                    <a:pt x="1327" y="11475"/>
                    <a:pt x="1200" y="11746"/>
                  </a:cubicBezTo>
                  <a:cubicBezTo>
                    <a:pt x="1074" y="11673"/>
                    <a:pt x="950" y="11597"/>
                    <a:pt x="826" y="11519"/>
                  </a:cubicBezTo>
                  <a:cubicBezTo>
                    <a:pt x="992" y="11309"/>
                    <a:pt x="1161" y="11104"/>
                    <a:pt x="1334" y="10901"/>
                  </a:cubicBezTo>
                  <a:close/>
                  <a:moveTo>
                    <a:pt x="4573" y="11305"/>
                  </a:moveTo>
                  <a:cubicBezTo>
                    <a:pt x="4573" y="11305"/>
                    <a:pt x="4572" y="11305"/>
                    <a:pt x="4572" y="11305"/>
                  </a:cubicBezTo>
                  <a:cubicBezTo>
                    <a:pt x="4571" y="11305"/>
                    <a:pt x="4570" y="11305"/>
                    <a:pt x="4570" y="11306"/>
                  </a:cubicBezTo>
                  <a:cubicBezTo>
                    <a:pt x="4380" y="11438"/>
                    <a:pt x="4202" y="11586"/>
                    <a:pt x="4036" y="11748"/>
                  </a:cubicBezTo>
                  <a:cubicBezTo>
                    <a:pt x="4035" y="11748"/>
                    <a:pt x="4035" y="11748"/>
                    <a:pt x="4034" y="11748"/>
                  </a:cubicBezTo>
                  <a:cubicBezTo>
                    <a:pt x="4111" y="11618"/>
                    <a:pt x="4191" y="11488"/>
                    <a:pt x="4263" y="11353"/>
                  </a:cubicBezTo>
                  <a:cubicBezTo>
                    <a:pt x="4266" y="11346"/>
                    <a:pt x="4267" y="11338"/>
                    <a:pt x="4267" y="11330"/>
                  </a:cubicBezTo>
                  <a:cubicBezTo>
                    <a:pt x="4304" y="11326"/>
                    <a:pt x="4340" y="11322"/>
                    <a:pt x="4377" y="11318"/>
                  </a:cubicBezTo>
                  <a:cubicBezTo>
                    <a:pt x="4449" y="11310"/>
                    <a:pt x="4513" y="11307"/>
                    <a:pt x="4573" y="11305"/>
                  </a:cubicBezTo>
                  <a:close/>
                  <a:moveTo>
                    <a:pt x="12900" y="9599"/>
                  </a:moveTo>
                  <a:cubicBezTo>
                    <a:pt x="12523" y="10139"/>
                    <a:pt x="12157" y="10682"/>
                    <a:pt x="11800" y="11222"/>
                  </a:cubicBezTo>
                  <a:cubicBezTo>
                    <a:pt x="11609" y="11475"/>
                    <a:pt x="11439" y="11706"/>
                    <a:pt x="11395" y="11806"/>
                  </a:cubicBezTo>
                  <a:cubicBezTo>
                    <a:pt x="11755" y="10987"/>
                    <a:pt x="12324" y="10286"/>
                    <a:pt x="12900" y="9599"/>
                  </a:cubicBezTo>
                  <a:close/>
                  <a:moveTo>
                    <a:pt x="1830" y="11243"/>
                  </a:moveTo>
                  <a:cubicBezTo>
                    <a:pt x="1830" y="11243"/>
                    <a:pt x="1799" y="11283"/>
                    <a:pt x="1735" y="11364"/>
                  </a:cubicBezTo>
                  <a:cubicBezTo>
                    <a:pt x="1636" y="11548"/>
                    <a:pt x="1552" y="11702"/>
                    <a:pt x="1486" y="11890"/>
                  </a:cubicBezTo>
                  <a:lnTo>
                    <a:pt x="1486" y="11891"/>
                  </a:lnTo>
                  <a:cubicBezTo>
                    <a:pt x="1434" y="11867"/>
                    <a:pt x="1378" y="11849"/>
                    <a:pt x="1329" y="11821"/>
                  </a:cubicBezTo>
                  <a:cubicBezTo>
                    <a:pt x="1326" y="11819"/>
                    <a:pt x="1322" y="11817"/>
                    <a:pt x="1319" y="11815"/>
                  </a:cubicBezTo>
                  <a:cubicBezTo>
                    <a:pt x="1441" y="11709"/>
                    <a:pt x="1553" y="11590"/>
                    <a:pt x="1652" y="11462"/>
                  </a:cubicBezTo>
                  <a:cubicBezTo>
                    <a:pt x="1770" y="11316"/>
                    <a:pt x="1829" y="11243"/>
                    <a:pt x="1830" y="11243"/>
                  </a:cubicBezTo>
                  <a:close/>
                  <a:moveTo>
                    <a:pt x="4624" y="11307"/>
                  </a:moveTo>
                  <a:cubicBezTo>
                    <a:pt x="4698" y="11307"/>
                    <a:pt x="4772" y="11314"/>
                    <a:pt x="4845" y="11325"/>
                  </a:cubicBezTo>
                  <a:cubicBezTo>
                    <a:pt x="4742" y="11414"/>
                    <a:pt x="4644" y="11509"/>
                    <a:pt x="4552" y="11610"/>
                  </a:cubicBezTo>
                  <a:cubicBezTo>
                    <a:pt x="4459" y="11698"/>
                    <a:pt x="4377" y="11799"/>
                    <a:pt x="4308" y="11909"/>
                  </a:cubicBezTo>
                  <a:cubicBezTo>
                    <a:pt x="4419" y="11732"/>
                    <a:pt x="4545" y="11571"/>
                    <a:pt x="4650" y="11387"/>
                  </a:cubicBezTo>
                  <a:cubicBezTo>
                    <a:pt x="4667" y="11356"/>
                    <a:pt x="4650" y="11321"/>
                    <a:pt x="4624" y="11307"/>
                  </a:cubicBezTo>
                  <a:close/>
                  <a:moveTo>
                    <a:pt x="4105" y="11344"/>
                  </a:moveTo>
                  <a:cubicBezTo>
                    <a:pt x="3895" y="11524"/>
                    <a:pt x="3695" y="11713"/>
                    <a:pt x="3498" y="11910"/>
                  </a:cubicBezTo>
                  <a:cubicBezTo>
                    <a:pt x="3574" y="11834"/>
                    <a:pt x="3775" y="11571"/>
                    <a:pt x="3878" y="11387"/>
                  </a:cubicBezTo>
                  <a:cubicBezTo>
                    <a:pt x="3884" y="11375"/>
                    <a:pt x="3885" y="11361"/>
                    <a:pt x="3883" y="11348"/>
                  </a:cubicBezTo>
                  <a:cubicBezTo>
                    <a:pt x="3909" y="11349"/>
                    <a:pt x="3935" y="11350"/>
                    <a:pt x="3962" y="11350"/>
                  </a:cubicBezTo>
                  <a:cubicBezTo>
                    <a:pt x="4010" y="11350"/>
                    <a:pt x="4058" y="11348"/>
                    <a:pt x="4105" y="11344"/>
                  </a:cubicBezTo>
                  <a:close/>
                  <a:moveTo>
                    <a:pt x="5002" y="11750"/>
                  </a:moveTo>
                  <a:cubicBezTo>
                    <a:pt x="5034" y="11750"/>
                    <a:pt x="5030" y="11807"/>
                    <a:pt x="4956" y="11962"/>
                  </a:cubicBezTo>
                  <a:cubicBezTo>
                    <a:pt x="4876" y="11982"/>
                    <a:pt x="4795" y="11999"/>
                    <a:pt x="4713" y="12014"/>
                  </a:cubicBezTo>
                  <a:cubicBezTo>
                    <a:pt x="4809" y="11895"/>
                    <a:pt x="4951" y="11750"/>
                    <a:pt x="5002" y="11750"/>
                  </a:cubicBezTo>
                  <a:close/>
                  <a:moveTo>
                    <a:pt x="2299" y="11443"/>
                  </a:moveTo>
                  <a:cubicBezTo>
                    <a:pt x="2265" y="11490"/>
                    <a:pt x="2232" y="11538"/>
                    <a:pt x="2198" y="11585"/>
                  </a:cubicBezTo>
                  <a:lnTo>
                    <a:pt x="2197" y="11585"/>
                  </a:lnTo>
                  <a:cubicBezTo>
                    <a:pt x="2129" y="11632"/>
                    <a:pt x="2097" y="11677"/>
                    <a:pt x="2103" y="11720"/>
                  </a:cubicBezTo>
                  <a:cubicBezTo>
                    <a:pt x="2041" y="11807"/>
                    <a:pt x="1978" y="11895"/>
                    <a:pt x="1917" y="11983"/>
                  </a:cubicBezTo>
                  <a:cubicBezTo>
                    <a:pt x="1907" y="11999"/>
                    <a:pt x="1906" y="12020"/>
                    <a:pt x="1916" y="12036"/>
                  </a:cubicBezTo>
                  <a:cubicBezTo>
                    <a:pt x="1815" y="12012"/>
                    <a:pt x="1714" y="11982"/>
                    <a:pt x="1615" y="11947"/>
                  </a:cubicBezTo>
                  <a:cubicBezTo>
                    <a:pt x="1682" y="11850"/>
                    <a:pt x="1749" y="11752"/>
                    <a:pt x="1816" y="11653"/>
                  </a:cubicBezTo>
                  <a:cubicBezTo>
                    <a:pt x="1781" y="11723"/>
                    <a:pt x="1748" y="11793"/>
                    <a:pt x="1718" y="11866"/>
                  </a:cubicBezTo>
                  <a:cubicBezTo>
                    <a:pt x="1700" y="11910"/>
                    <a:pt x="1739" y="11941"/>
                    <a:pt x="1778" y="11941"/>
                  </a:cubicBezTo>
                  <a:cubicBezTo>
                    <a:pt x="1792" y="11941"/>
                    <a:pt x="1807" y="11936"/>
                    <a:pt x="1818" y="11926"/>
                  </a:cubicBezTo>
                  <a:cubicBezTo>
                    <a:pt x="1981" y="11771"/>
                    <a:pt x="2141" y="11610"/>
                    <a:pt x="2299" y="11443"/>
                  </a:cubicBezTo>
                  <a:close/>
                  <a:moveTo>
                    <a:pt x="4766" y="11604"/>
                  </a:moveTo>
                  <a:cubicBezTo>
                    <a:pt x="4797" y="11604"/>
                    <a:pt x="4762" y="11695"/>
                    <a:pt x="4612" y="11950"/>
                  </a:cubicBezTo>
                  <a:cubicBezTo>
                    <a:pt x="4595" y="11978"/>
                    <a:pt x="4607" y="12010"/>
                    <a:pt x="4629" y="12029"/>
                  </a:cubicBezTo>
                  <a:cubicBezTo>
                    <a:pt x="4539" y="12043"/>
                    <a:pt x="4447" y="12055"/>
                    <a:pt x="4356" y="12062"/>
                  </a:cubicBezTo>
                  <a:cubicBezTo>
                    <a:pt x="4308" y="12067"/>
                    <a:pt x="4258" y="12072"/>
                    <a:pt x="4209" y="12077"/>
                  </a:cubicBezTo>
                  <a:cubicBezTo>
                    <a:pt x="4408" y="11929"/>
                    <a:pt x="4706" y="11604"/>
                    <a:pt x="4766" y="11604"/>
                  </a:cubicBezTo>
                  <a:close/>
                  <a:moveTo>
                    <a:pt x="4436" y="11545"/>
                  </a:moveTo>
                  <a:cubicBezTo>
                    <a:pt x="4473" y="11545"/>
                    <a:pt x="4153" y="11931"/>
                    <a:pt x="4099" y="12016"/>
                  </a:cubicBezTo>
                  <a:cubicBezTo>
                    <a:pt x="4085" y="12039"/>
                    <a:pt x="4089" y="12069"/>
                    <a:pt x="4109" y="12087"/>
                  </a:cubicBezTo>
                  <a:cubicBezTo>
                    <a:pt x="4024" y="12096"/>
                    <a:pt x="3936" y="12104"/>
                    <a:pt x="3848" y="12111"/>
                  </a:cubicBezTo>
                  <a:cubicBezTo>
                    <a:pt x="3990" y="11964"/>
                    <a:pt x="4133" y="11817"/>
                    <a:pt x="4282" y="11675"/>
                  </a:cubicBezTo>
                  <a:cubicBezTo>
                    <a:pt x="4379" y="11582"/>
                    <a:pt x="4424" y="11545"/>
                    <a:pt x="4436" y="11545"/>
                  </a:cubicBezTo>
                  <a:close/>
                  <a:moveTo>
                    <a:pt x="3198" y="10714"/>
                  </a:moveTo>
                  <a:cubicBezTo>
                    <a:pt x="3203" y="10714"/>
                    <a:pt x="3179" y="10778"/>
                    <a:pt x="3107" y="10952"/>
                  </a:cubicBezTo>
                  <a:cubicBezTo>
                    <a:pt x="3031" y="11132"/>
                    <a:pt x="2927" y="11301"/>
                    <a:pt x="2821" y="11466"/>
                  </a:cubicBezTo>
                  <a:cubicBezTo>
                    <a:pt x="2654" y="11673"/>
                    <a:pt x="2497" y="11890"/>
                    <a:pt x="2353" y="12114"/>
                  </a:cubicBezTo>
                  <a:cubicBezTo>
                    <a:pt x="2249" y="12102"/>
                    <a:pt x="2146" y="12086"/>
                    <a:pt x="2045" y="12066"/>
                  </a:cubicBezTo>
                  <a:cubicBezTo>
                    <a:pt x="2054" y="12062"/>
                    <a:pt x="2060" y="12057"/>
                    <a:pt x="2068" y="12052"/>
                  </a:cubicBezTo>
                  <a:cubicBezTo>
                    <a:pt x="2076" y="12049"/>
                    <a:pt x="2071" y="12039"/>
                    <a:pt x="2064" y="12039"/>
                  </a:cubicBezTo>
                  <a:cubicBezTo>
                    <a:pt x="2063" y="12039"/>
                    <a:pt x="2063" y="12039"/>
                    <a:pt x="2062" y="12039"/>
                  </a:cubicBezTo>
                  <a:cubicBezTo>
                    <a:pt x="2041" y="12043"/>
                    <a:pt x="2029" y="12045"/>
                    <a:pt x="2017" y="12047"/>
                  </a:cubicBezTo>
                  <a:lnTo>
                    <a:pt x="2026" y="12036"/>
                  </a:lnTo>
                  <a:cubicBezTo>
                    <a:pt x="2087" y="12017"/>
                    <a:pt x="2200" y="11983"/>
                    <a:pt x="2239" y="11957"/>
                  </a:cubicBezTo>
                  <a:cubicBezTo>
                    <a:pt x="2402" y="11846"/>
                    <a:pt x="2535" y="11685"/>
                    <a:pt x="2665" y="11538"/>
                  </a:cubicBezTo>
                  <a:cubicBezTo>
                    <a:pt x="2743" y="11449"/>
                    <a:pt x="2849" y="11298"/>
                    <a:pt x="2918" y="11202"/>
                  </a:cubicBezTo>
                  <a:cubicBezTo>
                    <a:pt x="2996" y="11097"/>
                    <a:pt x="3185" y="10714"/>
                    <a:pt x="3198" y="10714"/>
                  </a:cubicBezTo>
                  <a:close/>
                  <a:moveTo>
                    <a:pt x="4080" y="11513"/>
                  </a:moveTo>
                  <a:cubicBezTo>
                    <a:pt x="3958" y="11623"/>
                    <a:pt x="3815" y="11897"/>
                    <a:pt x="3716" y="12082"/>
                  </a:cubicBezTo>
                  <a:cubicBezTo>
                    <a:pt x="3709" y="12095"/>
                    <a:pt x="3707" y="12109"/>
                    <a:pt x="3710" y="12122"/>
                  </a:cubicBezTo>
                  <a:cubicBezTo>
                    <a:pt x="3619" y="12129"/>
                    <a:pt x="3527" y="12135"/>
                    <a:pt x="3434" y="12139"/>
                  </a:cubicBezTo>
                  <a:cubicBezTo>
                    <a:pt x="3645" y="11925"/>
                    <a:pt x="3857" y="11714"/>
                    <a:pt x="4080" y="11513"/>
                  </a:cubicBezTo>
                  <a:close/>
                  <a:moveTo>
                    <a:pt x="3232" y="11110"/>
                  </a:moveTo>
                  <a:cubicBezTo>
                    <a:pt x="3250" y="11110"/>
                    <a:pt x="3236" y="11167"/>
                    <a:pt x="3168" y="11321"/>
                  </a:cubicBezTo>
                  <a:lnTo>
                    <a:pt x="3168" y="11320"/>
                  </a:lnTo>
                  <a:cubicBezTo>
                    <a:pt x="3080" y="11519"/>
                    <a:pt x="2968" y="11709"/>
                    <a:pt x="2854" y="11896"/>
                  </a:cubicBezTo>
                  <a:cubicBezTo>
                    <a:pt x="2810" y="11970"/>
                    <a:pt x="2766" y="12043"/>
                    <a:pt x="2723" y="12116"/>
                  </a:cubicBezTo>
                  <a:cubicBezTo>
                    <a:pt x="2720" y="12125"/>
                    <a:pt x="2719" y="12133"/>
                    <a:pt x="2720" y="12142"/>
                  </a:cubicBezTo>
                  <a:cubicBezTo>
                    <a:pt x="2640" y="12139"/>
                    <a:pt x="2560" y="12133"/>
                    <a:pt x="2481" y="12126"/>
                  </a:cubicBezTo>
                  <a:cubicBezTo>
                    <a:pt x="2613" y="11950"/>
                    <a:pt x="2740" y="11770"/>
                    <a:pt x="2857" y="11586"/>
                  </a:cubicBezTo>
                  <a:cubicBezTo>
                    <a:pt x="2861" y="11581"/>
                    <a:pt x="2864" y="11576"/>
                    <a:pt x="2868" y="11572"/>
                  </a:cubicBezTo>
                  <a:cubicBezTo>
                    <a:pt x="2937" y="11483"/>
                    <a:pt x="3187" y="11110"/>
                    <a:pt x="3232" y="11110"/>
                  </a:cubicBezTo>
                  <a:close/>
                  <a:moveTo>
                    <a:pt x="3663" y="11566"/>
                  </a:moveTo>
                  <a:cubicBezTo>
                    <a:pt x="3701" y="11566"/>
                    <a:pt x="3375" y="12002"/>
                    <a:pt x="3331" y="12082"/>
                  </a:cubicBezTo>
                  <a:cubicBezTo>
                    <a:pt x="3321" y="12102"/>
                    <a:pt x="3323" y="12126"/>
                    <a:pt x="3337" y="12143"/>
                  </a:cubicBezTo>
                  <a:cubicBezTo>
                    <a:pt x="3273" y="12146"/>
                    <a:pt x="3210" y="12147"/>
                    <a:pt x="3145" y="12148"/>
                  </a:cubicBezTo>
                  <a:cubicBezTo>
                    <a:pt x="3274" y="11971"/>
                    <a:pt x="3416" y="11805"/>
                    <a:pt x="3568" y="11648"/>
                  </a:cubicBezTo>
                  <a:cubicBezTo>
                    <a:pt x="3625" y="11590"/>
                    <a:pt x="3654" y="11566"/>
                    <a:pt x="3663" y="11566"/>
                  </a:cubicBezTo>
                  <a:close/>
                  <a:moveTo>
                    <a:pt x="3494" y="11377"/>
                  </a:moveTo>
                  <a:cubicBezTo>
                    <a:pt x="3303" y="11580"/>
                    <a:pt x="3149" y="11904"/>
                    <a:pt x="2998" y="12149"/>
                  </a:cubicBezTo>
                  <a:cubicBezTo>
                    <a:pt x="2943" y="12149"/>
                    <a:pt x="2891" y="12149"/>
                    <a:pt x="2838" y="12147"/>
                  </a:cubicBezTo>
                  <a:cubicBezTo>
                    <a:pt x="3048" y="11882"/>
                    <a:pt x="3262" y="11623"/>
                    <a:pt x="3494" y="11377"/>
                  </a:cubicBezTo>
                  <a:close/>
                  <a:moveTo>
                    <a:pt x="19625" y="8790"/>
                  </a:moveTo>
                  <a:cubicBezTo>
                    <a:pt x="19625" y="8793"/>
                    <a:pt x="19625" y="8796"/>
                    <a:pt x="19626" y="8799"/>
                  </a:cubicBezTo>
                  <a:cubicBezTo>
                    <a:pt x="19352" y="9301"/>
                    <a:pt x="18745" y="9821"/>
                    <a:pt x="18402" y="10245"/>
                  </a:cubicBezTo>
                  <a:lnTo>
                    <a:pt x="18401" y="10245"/>
                  </a:lnTo>
                  <a:cubicBezTo>
                    <a:pt x="17840" y="10940"/>
                    <a:pt x="17267" y="11629"/>
                    <a:pt x="16673" y="12295"/>
                  </a:cubicBezTo>
                  <a:cubicBezTo>
                    <a:pt x="16653" y="12317"/>
                    <a:pt x="16635" y="12340"/>
                    <a:pt x="16615" y="12362"/>
                  </a:cubicBezTo>
                  <a:cubicBezTo>
                    <a:pt x="16697" y="12250"/>
                    <a:pt x="16777" y="12140"/>
                    <a:pt x="16858" y="12032"/>
                  </a:cubicBezTo>
                  <a:cubicBezTo>
                    <a:pt x="17243" y="11517"/>
                    <a:pt x="17631" y="11003"/>
                    <a:pt x="18022" y="10490"/>
                  </a:cubicBezTo>
                  <a:cubicBezTo>
                    <a:pt x="18195" y="10289"/>
                    <a:pt x="18365" y="10085"/>
                    <a:pt x="18532" y="9879"/>
                  </a:cubicBezTo>
                  <a:cubicBezTo>
                    <a:pt x="18886" y="9533"/>
                    <a:pt x="19413" y="9109"/>
                    <a:pt x="19625" y="8790"/>
                  </a:cubicBezTo>
                  <a:close/>
                  <a:moveTo>
                    <a:pt x="12186" y="10307"/>
                  </a:moveTo>
                  <a:cubicBezTo>
                    <a:pt x="11780" y="10898"/>
                    <a:pt x="11416" y="11510"/>
                    <a:pt x="11134" y="12152"/>
                  </a:cubicBezTo>
                  <a:cubicBezTo>
                    <a:pt x="11116" y="12190"/>
                    <a:pt x="11144" y="12230"/>
                    <a:pt x="11178" y="12230"/>
                  </a:cubicBezTo>
                  <a:cubicBezTo>
                    <a:pt x="11190" y="12230"/>
                    <a:pt x="11201" y="12225"/>
                    <a:pt x="11213" y="12214"/>
                  </a:cubicBezTo>
                  <a:cubicBezTo>
                    <a:pt x="11513" y="11915"/>
                    <a:pt x="11762" y="11585"/>
                    <a:pt x="11994" y="11243"/>
                  </a:cubicBezTo>
                  <a:cubicBezTo>
                    <a:pt x="12272" y="11046"/>
                    <a:pt x="12536" y="10804"/>
                    <a:pt x="12789" y="10534"/>
                  </a:cubicBezTo>
                  <a:cubicBezTo>
                    <a:pt x="12278" y="11212"/>
                    <a:pt x="11734" y="11859"/>
                    <a:pt x="11109" y="12413"/>
                  </a:cubicBezTo>
                  <a:cubicBezTo>
                    <a:pt x="11044" y="12200"/>
                    <a:pt x="10987" y="12012"/>
                    <a:pt x="10937" y="11863"/>
                  </a:cubicBezTo>
                  <a:cubicBezTo>
                    <a:pt x="11395" y="11376"/>
                    <a:pt x="11804" y="10852"/>
                    <a:pt x="12186" y="10307"/>
                  </a:cubicBezTo>
                  <a:close/>
                  <a:moveTo>
                    <a:pt x="14568" y="8574"/>
                  </a:moveTo>
                  <a:cubicBezTo>
                    <a:pt x="14164" y="9112"/>
                    <a:pt x="13773" y="9664"/>
                    <a:pt x="13386" y="10217"/>
                  </a:cubicBezTo>
                  <a:cubicBezTo>
                    <a:pt x="12925" y="10752"/>
                    <a:pt x="12477" y="11295"/>
                    <a:pt x="12071" y="11862"/>
                  </a:cubicBezTo>
                  <a:cubicBezTo>
                    <a:pt x="11964" y="12012"/>
                    <a:pt x="11563" y="12437"/>
                    <a:pt x="11513" y="12437"/>
                  </a:cubicBezTo>
                  <a:cubicBezTo>
                    <a:pt x="11486" y="12437"/>
                    <a:pt x="11560" y="12316"/>
                    <a:pt x="11830" y="11970"/>
                  </a:cubicBezTo>
                  <a:cubicBezTo>
                    <a:pt x="12167" y="11538"/>
                    <a:pt x="12514" y="11116"/>
                    <a:pt x="12859" y="10692"/>
                  </a:cubicBezTo>
                  <a:cubicBezTo>
                    <a:pt x="13432" y="9989"/>
                    <a:pt x="14002" y="9282"/>
                    <a:pt x="14568" y="8574"/>
                  </a:cubicBezTo>
                  <a:close/>
                  <a:moveTo>
                    <a:pt x="19531" y="9184"/>
                  </a:moveTo>
                  <a:cubicBezTo>
                    <a:pt x="19564" y="9184"/>
                    <a:pt x="19530" y="9283"/>
                    <a:pt x="19376" y="9556"/>
                  </a:cubicBezTo>
                  <a:cubicBezTo>
                    <a:pt x="18957" y="10296"/>
                    <a:pt x="18293" y="10923"/>
                    <a:pt x="17719" y="11538"/>
                  </a:cubicBezTo>
                  <a:cubicBezTo>
                    <a:pt x="17418" y="11861"/>
                    <a:pt x="17118" y="12196"/>
                    <a:pt x="16822" y="12535"/>
                  </a:cubicBezTo>
                  <a:lnTo>
                    <a:pt x="16822" y="12534"/>
                  </a:lnTo>
                  <a:cubicBezTo>
                    <a:pt x="17515" y="11646"/>
                    <a:pt x="18203" y="10750"/>
                    <a:pt x="18909" y="9858"/>
                  </a:cubicBezTo>
                  <a:cubicBezTo>
                    <a:pt x="19001" y="9741"/>
                    <a:pt x="19452" y="9184"/>
                    <a:pt x="19531" y="9184"/>
                  </a:cubicBezTo>
                  <a:close/>
                  <a:moveTo>
                    <a:pt x="19704" y="8107"/>
                  </a:moveTo>
                  <a:cubicBezTo>
                    <a:pt x="19513" y="8456"/>
                    <a:pt x="19291" y="8799"/>
                    <a:pt x="19047" y="9138"/>
                  </a:cubicBezTo>
                  <a:cubicBezTo>
                    <a:pt x="18530" y="9702"/>
                    <a:pt x="18051" y="10300"/>
                    <a:pt x="17585" y="10912"/>
                  </a:cubicBezTo>
                  <a:lnTo>
                    <a:pt x="17584" y="10912"/>
                  </a:lnTo>
                  <a:cubicBezTo>
                    <a:pt x="17070" y="11478"/>
                    <a:pt x="16543" y="12025"/>
                    <a:pt x="16052" y="12553"/>
                  </a:cubicBezTo>
                  <a:cubicBezTo>
                    <a:pt x="16345" y="12183"/>
                    <a:pt x="16634" y="11811"/>
                    <a:pt x="16920" y="11434"/>
                  </a:cubicBezTo>
                  <a:cubicBezTo>
                    <a:pt x="17297" y="10983"/>
                    <a:pt x="17674" y="10532"/>
                    <a:pt x="18053" y="10081"/>
                  </a:cubicBezTo>
                  <a:cubicBezTo>
                    <a:pt x="18572" y="9464"/>
                    <a:pt x="19314" y="8819"/>
                    <a:pt x="19704" y="8107"/>
                  </a:cubicBezTo>
                  <a:close/>
                  <a:moveTo>
                    <a:pt x="19510" y="11604"/>
                  </a:moveTo>
                  <a:cubicBezTo>
                    <a:pt x="19519" y="11666"/>
                    <a:pt x="19535" y="11741"/>
                    <a:pt x="19550" y="11821"/>
                  </a:cubicBezTo>
                  <a:cubicBezTo>
                    <a:pt x="19280" y="12054"/>
                    <a:pt x="19021" y="12317"/>
                    <a:pt x="18772" y="12600"/>
                  </a:cubicBezTo>
                  <a:cubicBezTo>
                    <a:pt x="18853" y="12482"/>
                    <a:pt x="18935" y="12364"/>
                    <a:pt x="19013" y="12246"/>
                  </a:cubicBezTo>
                  <a:cubicBezTo>
                    <a:pt x="19184" y="12037"/>
                    <a:pt x="19347" y="11821"/>
                    <a:pt x="19510" y="11604"/>
                  </a:cubicBezTo>
                  <a:close/>
                  <a:moveTo>
                    <a:pt x="17802" y="9566"/>
                  </a:moveTo>
                  <a:cubicBezTo>
                    <a:pt x="17419" y="10043"/>
                    <a:pt x="17046" y="10528"/>
                    <a:pt x="16663" y="11003"/>
                  </a:cubicBezTo>
                  <a:cubicBezTo>
                    <a:pt x="16220" y="11552"/>
                    <a:pt x="15775" y="12102"/>
                    <a:pt x="15329" y="12653"/>
                  </a:cubicBezTo>
                  <a:cubicBezTo>
                    <a:pt x="16130" y="11608"/>
                    <a:pt x="16967" y="10587"/>
                    <a:pt x="17802" y="9566"/>
                  </a:cubicBezTo>
                  <a:close/>
                  <a:moveTo>
                    <a:pt x="12181" y="11410"/>
                  </a:moveTo>
                  <a:cubicBezTo>
                    <a:pt x="11848" y="11833"/>
                    <a:pt x="11518" y="12258"/>
                    <a:pt x="11190" y="12684"/>
                  </a:cubicBezTo>
                  <a:lnTo>
                    <a:pt x="11122" y="12458"/>
                  </a:lnTo>
                  <a:cubicBezTo>
                    <a:pt x="11124" y="12457"/>
                    <a:pt x="11127" y="12458"/>
                    <a:pt x="11129" y="12456"/>
                  </a:cubicBezTo>
                  <a:cubicBezTo>
                    <a:pt x="11502" y="12137"/>
                    <a:pt x="11848" y="11782"/>
                    <a:pt x="12181" y="11410"/>
                  </a:cubicBezTo>
                  <a:close/>
                  <a:moveTo>
                    <a:pt x="15052" y="8495"/>
                  </a:moveTo>
                  <a:cubicBezTo>
                    <a:pt x="14352" y="9364"/>
                    <a:pt x="13668" y="10249"/>
                    <a:pt x="13014" y="11147"/>
                  </a:cubicBezTo>
                  <a:cubicBezTo>
                    <a:pt x="12649" y="11651"/>
                    <a:pt x="11959" y="12302"/>
                    <a:pt x="11668" y="12738"/>
                  </a:cubicBezTo>
                  <a:cubicBezTo>
                    <a:pt x="12108" y="12078"/>
                    <a:pt x="12608" y="11469"/>
                    <a:pt x="13093" y="10846"/>
                  </a:cubicBezTo>
                  <a:cubicBezTo>
                    <a:pt x="13753" y="10075"/>
                    <a:pt x="14381" y="9272"/>
                    <a:pt x="15044" y="8504"/>
                  </a:cubicBezTo>
                  <a:cubicBezTo>
                    <a:pt x="15047" y="8501"/>
                    <a:pt x="15050" y="8498"/>
                    <a:pt x="15052" y="8495"/>
                  </a:cubicBezTo>
                  <a:close/>
                  <a:moveTo>
                    <a:pt x="20905" y="3453"/>
                  </a:moveTo>
                  <a:cubicBezTo>
                    <a:pt x="20957" y="3499"/>
                    <a:pt x="21005" y="3548"/>
                    <a:pt x="21050" y="3600"/>
                  </a:cubicBezTo>
                  <a:cubicBezTo>
                    <a:pt x="20248" y="4266"/>
                    <a:pt x="19640" y="5177"/>
                    <a:pt x="18922" y="5931"/>
                  </a:cubicBezTo>
                  <a:cubicBezTo>
                    <a:pt x="17732" y="7178"/>
                    <a:pt x="16549" y="8412"/>
                    <a:pt x="15451" y="9744"/>
                  </a:cubicBezTo>
                  <a:cubicBezTo>
                    <a:pt x="14661" y="10702"/>
                    <a:pt x="13940" y="11727"/>
                    <a:pt x="13086" y="12624"/>
                  </a:cubicBezTo>
                  <a:cubicBezTo>
                    <a:pt x="13001" y="12712"/>
                    <a:pt x="12902" y="12808"/>
                    <a:pt x="12795" y="12909"/>
                  </a:cubicBezTo>
                  <a:cubicBezTo>
                    <a:pt x="13929" y="11487"/>
                    <a:pt x="14924" y="9962"/>
                    <a:pt x="16116" y="8579"/>
                  </a:cubicBezTo>
                  <a:cubicBezTo>
                    <a:pt x="17647" y="6801"/>
                    <a:pt x="19447" y="5300"/>
                    <a:pt x="20905" y="3453"/>
                  </a:cubicBezTo>
                  <a:close/>
                  <a:moveTo>
                    <a:pt x="12370" y="11666"/>
                  </a:moveTo>
                  <a:cubicBezTo>
                    <a:pt x="12037" y="12131"/>
                    <a:pt x="11698" y="12591"/>
                    <a:pt x="11345" y="13038"/>
                  </a:cubicBezTo>
                  <a:cubicBezTo>
                    <a:pt x="11322" y="13064"/>
                    <a:pt x="11344" y="13097"/>
                    <a:pt x="11370" y="13097"/>
                  </a:cubicBezTo>
                  <a:cubicBezTo>
                    <a:pt x="11378" y="13097"/>
                    <a:pt x="11386" y="13094"/>
                    <a:pt x="11393" y="13087"/>
                  </a:cubicBezTo>
                  <a:cubicBezTo>
                    <a:pt x="11596" y="12912"/>
                    <a:pt x="11789" y="12724"/>
                    <a:pt x="11979" y="12530"/>
                  </a:cubicBezTo>
                  <a:cubicBezTo>
                    <a:pt x="11777" y="12810"/>
                    <a:pt x="11581" y="13095"/>
                    <a:pt x="11405" y="13398"/>
                  </a:cubicBezTo>
                  <a:cubicBezTo>
                    <a:pt x="11341" y="13193"/>
                    <a:pt x="11281" y="12993"/>
                    <a:pt x="11224" y="12802"/>
                  </a:cubicBezTo>
                  <a:lnTo>
                    <a:pt x="11225" y="12802"/>
                  </a:lnTo>
                  <a:cubicBezTo>
                    <a:pt x="11734" y="12574"/>
                    <a:pt x="12008" y="12094"/>
                    <a:pt x="12370" y="11666"/>
                  </a:cubicBezTo>
                  <a:close/>
                  <a:moveTo>
                    <a:pt x="14222" y="10658"/>
                  </a:moveTo>
                  <a:cubicBezTo>
                    <a:pt x="14058" y="10885"/>
                    <a:pt x="13894" y="11112"/>
                    <a:pt x="13729" y="11337"/>
                  </a:cubicBezTo>
                  <a:cubicBezTo>
                    <a:pt x="13347" y="11856"/>
                    <a:pt x="12948" y="12355"/>
                    <a:pt x="12533" y="12847"/>
                  </a:cubicBezTo>
                  <a:cubicBezTo>
                    <a:pt x="12328" y="13085"/>
                    <a:pt x="12115" y="13315"/>
                    <a:pt x="11894" y="13537"/>
                  </a:cubicBezTo>
                  <a:cubicBezTo>
                    <a:pt x="12082" y="13274"/>
                    <a:pt x="12280" y="13017"/>
                    <a:pt x="12486" y="12768"/>
                  </a:cubicBezTo>
                  <a:cubicBezTo>
                    <a:pt x="13054" y="12059"/>
                    <a:pt x="13632" y="11356"/>
                    <a:pt x="14222" y="10658"/>
                  </a:cubicBezTo>
                  <a:close/>
                  <a:moveTo>
                    <a:pt x="19249" y="10727"/>
                  </a:moveTo>
                  <a:cubicBezTo>
                    <a:pt x="18982" y="11106"/>
                    <a:pt x="18462" y="11759"/>
                    <a:pt x="18337" y="11921"/>
                  </a:cubicBezTo>
                  <a:cubicBezTo>
                    <a:pt x="17896" y="12492"/>
                    <a:pt x="17419" y="13034"/>
                    <a:pt x="16939" y="13571"/>
                  </a:cubicBezTo>
                  <a:cubicBezTo>
                    <a:pt x="17497" y="12728"/>
                    <a:pt x="18069" y="11897"/>
                    <a:pt x="18709" y="11140"/>
                  </a:cubicBezTo>
                  <a:cubicBezTo>
                    <a:pt x="18828" y="11000"/>
                    <a:pt x="19095" y="10779"/>
                    <a:pt x="19249" y="10727"/>
                  </a:cubicBezTo>
                  <a:close/>
                  <a:moveTo>
                    <a:pt x="15829" y="10897"/>
                  </a:moveTo>
                  <a:lnTo>
                    <a:pt x="15829" y="10898"/>
                  </a:lnTo>
                  <a:cubicBezTo>
                    <a:pt x="15126" y="11805"/>
                    <a:pt x="14429" y="12723"/>
                    <a:pt x="13707" y="13645"/>
                  </a:cubicBezTo>
                  <a:cubicBezTo>
                    <a:pt x="13617" y="13760"/>
                    <a:pt x="13516" y="13888"/>
                    <a:pt x="13411" y="14020"/>
                  </a:cubicBezTo>
                  <a:cubicBezTo>
                    <a:pt x="13627" y="13743"/>
                    <a:pt x="13840" y="13464"/>
                    <a:pt x="14052" y="13186"/>
                  </a:cubicBezTo>
                  <a:cubicBezTo>
                    <a:pt x="14638" y="12415"/>
                    <a:pt x="15230" y="11653"/>
                    <a:pt x="15829" y="10897"/>
                  </a:cubicBezTo>
                  <a:close/>
                  <a:moveTo>
                    <a:pt x="15497" y="9175"/>
                  </a:moveTo>
                  <a:cubicBezTo>
                    <a:pt x="14161" y="10788"/>
                    <a:pt x="13074" y="12587"/>
                    <a:pt x="11638" y="14128"/>
                  </a:cubicBezTo>
                  <a:cubicBezTo>
                    <a:pt x="11615" y="14056"/>
                    <a:pt x="11591" y="13985"/>
                    <a:pt x="11568" y="13914"/>
                  </a:cubicBezTo>
                  <a:cubicBezTo>
                    <a:pt x="11576" y="13920"/>
                    <a:pt x="11585" y="13924"/>
                    <a:pt x="11594" y="13924"/>
                  </a:cubicBezTo>
                  <a:cubicBezTo>
                    <a:pt x="11605" y="13924"/>
                    <a:pt x="11615" y="13920"/>
                    <a:pt x="11623" y="13912"/>
                  </a:cubicBezTo>
                  <a:cubicBezTo>
                    <a:pt x="12916" y="12674"/>
                    <a:pt x="13932" y="11199"/>
                    <a:pt x="14991" y="9758"/>
                  </a:cubicBezTo>
                  <a:cubicBezTo>
                    <a:pt x="15160" y="9563"/>
                    <a:pt x="15327" y="9368"/>
                    <a:pt x="15497" y="9175"/>
                  </a:cubicBezTo>
                  <a:close/>
                  <a:moveTo>
                    <a:pt x="18870" y="6111"/>
                  </a:moveTo>
                  <a:cubicBezTo>
                    <a:pt x="18101" y="6959"/>
                    <a:pt x="17319" y="7795"/>
                    <a:pt x="16576" y="8667"/>
                  </a:cubicBezTo>
                  <a:cubicBezTo>
                    <a:pt x="14984" y="10537"/>
                    <a:pt x="13549" y="12478"/>
                    <a:pt x="11860" y="14260"/>
                  </a:cubicBezTo>
                  <a:cubicBezTo>
                    <a:pt x="11905" y="14066"/>
                    <a:pt x="12012" y="13869"/>
                    <a:pt x="12156" y="13679"/>
                  </a:cubicBezTo>
                  <a:cubicBezTo>
                    <a:pt x="12249" y="13570"/>
                    <a:pt x="12343" y="13460"/>
                    <a:pt x="12435" y="13349"/>
                  </a:cubicBezTo>
                  <a:cubicBezTo>
                    <a:pt x="12743" y="13021"/>
                    <a:pt x="13101" y="12718"/>
                    <a:pt x="13334" y="12477"/>
                  </a:cubicBezTo>
                  <a:cubicBezTo>
                    <a:pt x="14125" y="11656"/>
                    <a:pt x="14793" y="10694"/>
                    <a:pt x="15513" y="9809"/>
                  </a:cubicBezTo>
                  <a:cubicBezTo>
                    <a:pt x="16566" y="8513"/>
                    <a:pt x="17741" y="7333"/>
                    <a:pt x="18870" y="6111"/>
                  </a:cubicBezTo>
                  <a:close/>
                  <a:moveTo>
                    <a:pt x="21128" y="3704"/>
                  </a:moveTo>
                  <a:cubicBezTo>
                    <a:pt x="21168" y="3767"/>
                    <a:pt x="21199" y="3837"/>
                    <a:pt x="21216" y="3910"/>
                  </a:cubicBezTo>
                  <a:cubicBezTo>
                    <a:pt x="19671" y="5322"/>
                    <a:pt x="18318" y="7137"/>
                    <a:pt x="16941" y="8722"/>
                  </a:cubicBezTo>
                  <a:cubicBezTo>
                    <a:pt x="16395" y="9350"/>
                    <a:pt x="15859" y="9988"/>
                    <a:pt x="15325" y="10627"/>
                  </a:cubicBezTo>
                  <a:cubicBezTo>
                    <a:pt x="16099" y="9765"/>
                    <a:pt x="16901" y="8926"/>
                    <a:pt x="17642" y="8044"/>
                  </a:cubicBezTo>
                  <a:cubicBezTo>
                    <a:pt x="18729" y="6749"/>
                    <a:pt x="19877" y="5459"/>
                    <a:pt x="21015" y="4214"/>
                  </a:cubicBezTo>
                  <a:cubicBezTo>
                    <a:pt x="20533" y="4741"/>
                    <a:pt x="19982" y="5589"/>
                    <a:pt x="19394" y="6202"/>
                  </a:cubicBezTo>
                  <a:cubicBezTo>
                    <a:pt x="18818" y="6806"/>
                    <a:pt x="18293" y="7443"/>
                    <a:pt x="17782" y="8102"/>
                  </a:cubicBezTo>
                  <a:cubicBezTo>
                    <a:pt x="17542" y="8322"/>
                    <a:pt x="17305" y="8541"/>
                    <a:pt x="17080" y="8767"/>
                  </a:cubicBezTo>
                  <a:cubicBezTo>
                    <a:pt x="15955" y="9888"/>
                    <a:pt x="15037" y="11182"/>
                    <a:pt x="13993" y="12375"/>
                  </a:cubicBezTo>
                  <a:cubicBezTo>
                    <a:pt x="13734" y="12672"/>
                    <a:pt x="13471" y="12958"/>
                    <a:pt x="13218" y="13248"/>
                  </a:cubicBezTo>
                  <a:cubicBezTo>
                    <a:pt x="13383" y="13033"/>
                    <a:pt x="13542" y="12813"/>
                    <a:pt x="13700" y="12595"/>
                  </a:cubicBezTo>
                  <a:cubicBezTo>
                    <a:pt x="13774" y="12494"/>
                    <a:pt x="13852" y="12395"/>
                    <a:pt x="13929" y="12295"/>
                  </a:cubicBezTo>
                  <a:cubicBezTo>
                    <a:pt x="13510" y="12793"/>
                    <a:pt x="13090" y="13290"/>
                    <a:pt x="12664" y="13779"/>
                  </a:cubicBezTo>
                  <a:cubicBezTo>
                    <a:pt x="12552" y="13907"/>
                    <a:pt x="12073" y="14303"/>
                    <a:pt x="12008" y="14303"/>
                  </a:cubicBezTo>
                  <a:cubicBezTo>
                    <a:pt x="11974" y="14303"/>
                    <a:pt x="12052" y="14196"/>
                    <a:pt x="12351" y="13890"/>
                  </a:cubicBezTo>
                  <a:cubicBezTo>
                    <a:pt x="12830" y="13397"/>
                    <a:pt x="13298" y="12891"/>
                    <a:pt x="13758" y="12379"/>
                  </a:cubicBezTo>
                  <a:cubicBezTo>
                    <a:pt x="14676" y="11353"/>
                    <a:pt x="15450" y="10206"/>
                    <a:pt x="16311" y="9130"/>
                  </a:cubicBezTo>
                  <a:cubicBezTo>
                    <a:pt x="17822" y="7241"/>
                    <a:pt x="19639" y="5608"/>
                    <a:pt x="21128" y="3704"/>
                  </a:cubicBezTo>
                  <a:close/>
                  <a:moveTo>
                    <a:pt x="11906" y="13958"/>
                  </a:moveTo>
                  <a:cubicBezTo>
                    <a:pt x="11849" y="14070"/>
                    <a:pt x="11808" y="14186"/>
                    <a:pt x="11790" y="14302"/>
                  </a:cubicBezTo>
                  <a:cubicBezTo>
                    <a:pt x="11789" y="14311"/>
                    <a:pt x="11791" y="14320"/>
                    <a:pt x="11798" y="14327"/>
                  </a:cubicBezTo>
                  <a:cubicBezTo>
                    <a:pt x="11775" y="14350"/>
                    <a:pt x="11754" y="14373"/>
                    <a:pt x="11732" y="14396"/>
                  </a:cubicBezTo>
                  <a:cubicBezTo>
                    <a:pt x="11711" y="14338"/>
                    <a:pt x="11691" y="14279"/>
                    <a:pt x="11670" y="14221"/>
                  </a:cubicBezTo>
                  <a:cubicBezTo>
                    <a:pt x="11751" y="14135"/>
                    <a:pt x="11826" y="14045"/>
                    <a:pt x="11906" y="13958"/>
                  </a:cubicBezTo>
                  <a:close/>
                  <a:moveTo>
                    <a:pt x="18124" y="10719"/>
                  </a:moveTo>
                  <a:cubicBezTo>
                    <a:pt x="17524" y="11520"/>
                    <a:pt x="16953" y="12349"/>
                    <a:pt x="16317" y="13116"/>
                  </a:cubicBezTo>
                  <a:cubicBezTo>
                    <a:pt x="15887" y="13636"/>
                    <a:pt x="15435" y="14139"/>
                    <a:pt x="14978" y="14638"/>
                  </a:cubicBezTo>
                  <a:lnTo>
                    <a:pt x="15053" y="14533"/>
                  </a:lnTo>
                  <a:cubicBezTo>
                    <a:pt x="15301" y="14207"/>
                    <a:pt x="15540" y="13875"/>
                    <a:pt x="15775" y="13545"/>
                  </a:cubicBezTo>
                  <a:cubicBezTo>
                    <a:pt x="15894" y="13387"/>
                    <a:pt x="16013" y="13229"/>
                    <a:pt x="16137" y="13074"/>
                  </a:cubicBezTo>
                  <a:cubicBezTo>
                    <a:pt x="16777" y="12271"/>
                    <a:pt x="17462" y="11504"/>
                    <a:pt x="18124" y="10719"/>
                  </a:cubicBezTo>
                  <a:close/>
                  <a:moveTo>
                    <a:pt x="17462" y="8518"/>
                  </a:moveTo>
                  <a:cubicBezTo>
                    <a:pt x="16378" y="9940"/>
                    <a:pt x="15314" y="11352"/>
                    <a:pt x="14143" y="12705"/>
                  </a:cubicBezTo>
                  <a:cubicBezTo>
                    <a:pt x="13601" y="13331"/>
                    <a:pt x="13142" y="14022"/>
                    <a:pt x="12597" y="14643"/>
                  </a:cubicBezTo>
                  <a:cubicBezTo>
                    <a:pt x="12531" y="14579"/>
                    <a:pt x="12467" y="14515"/>
                    <a:pt x="12401" y="14452"/>
                  </a:cubicBezTo>
                  <a:cubicBezTo>
                    <a:pt x="12623" y="14083"/>
                    <a:pt x="12880" y="13736"/>
                    <a:pt x="13168" y="13418"/>
                  </a:cubicBezTo>
                  <a:cubicBezTo>
                    <a:pt x="13449" y="13080"/>
                    <a:pt x="13758" y="12762"/>
                    <a:pt x="14053" y="12437"/>
                  </a:cubicBezTo>
                  <a:cubicBezTo>
                    <a:pt x="15217" y="11157"/>
                    <a:pt x="16218" y="9755"/>
                    <a:pt x="17449" y="8530"/>
                  </a:cubicBezTo>
                  <a:cubicBezTo>
                    <a:pt x="17454" y="8526"/>
                    <a:pt x="17458" y="8521"/>
                    <a:pt x="17462" y="8518"/>
                  </a:cubicBezTo>
                  <a:close/>
                  <a:moveTo>
                    <a:pt x="19642" y="10524"/>
                  </a:moveTo>
                  <a:cubicBezTo>
                    <a:pt x="19673" y="10633"/>
                    <a:pt x="19701" y="10748"/>
                    <a:pt x="19722" y="10858"/>
                  </a:cubicBezTo>
                  <a:cubicBezTo>
                    <a:pt x="19717" y="10857"/>
                    <a:pt x="19712" y="10856"/>
                    <a:pt x="19707" y="10856"/>
                  </a:cubicBezTo>
                  <a:cubicBezTo>
                    <a:pt x="19697" y="10856"/>
                    <a:pt x="19687" y="10859"/>
                    <a:pt x="19679" y="10866"/>
                  </a:cubicBezTo>
                  <a:cubicBezTo>
                    <a:pt x="19559" y="10966"/>
                    <a:pt x="19446" y="11076"/>
                    <a:pt x="19332" y="11185"/>
                  </a:cubicBezTo>
                  <a:cubicBezTo>
                    <a:pt x="19347" y="11177"/>
                    <a:pt x="19362" y="11173"/>
                    <a:pt x="19377" y="11173"/>
                  </a:cubicBezTo>
                  <a:cubicBezTo>
                    <a:pt x="19418" y="11173"/>
                    <a:pt x="19460" y="11202"/>
                    <a:pt x="19500" y="11263"/>
                  </a:cubicBezTo>
                  <a:lnTo>
                    <a:pt x="19501" y="11263"/>
                  </a:lnTo>
                  <a:cubicBezTo>
                    <a:pt x="19380" y="11536"/>
                    <a:pt x="19228" y="11796"/>
                    <a:pt x="19060" y="12050"/>
                  </a:cubicBezTo>
                  <a:cubicBezTo>
                    <a:pt x="18293" y="13027"/>
                    <a:pt x="17458" y="13948"/>
                    <a:pt x="16679" y="14917"/>
                  </a:cubicBezTo>
                  <a:cubicBezTo>
                    <a:pt x="17004" y="14465"/>
                    <a:pt x="17328" y="14018"/>
                    <a:pt x="17659" y="13589"/>
                  </a:cubicBezTo>
                  <a:cubicBezTo>
                    <a:pt x="17919" y="13251"/>
                    <a:pt x="18145" y="12884"/>
                    <a:pt x="18379" y="12528"/>
                  </a:cubicBezTo>
                  <a:cubicBezTo>
                    <a:pt x="18611" y="12166"/>
                    <a:pt x="18867" y="11819"/>
                    <a:pt x="19142" y="11489"/>
                  </a:cubicBezTo>
                  <a:cubicBezTo>
                    <a:pt x="19182" y="11380"/>
                    <a:pt x="19223" y="11302"/>
                    <a:pt x="19263" y="11248"/>
                  </a:cubicBezTo>
                  <a:cubicBezTo>
                    <a:pt x="19252" y="11260"/>
                    <a:pt x="19239" y="11270"/>
                    <a:pt x="19228" y="11281"/>
                  </a:cubicBezTo>
                  <a:cubicBezTo>
                    <a:pt x="19380" y="11037"/>
                    <a:pt x="19518" y="10784"/>
                    <a:pt x="19642" y="10524"/>
                  </a:cubicBezTo>
                  <a:close/>
                  <a:moveTo>
                    <a:pt x="17258" y="12295"/>
                  </a:moveTo>
                  <a:cubicBezTo>
                    <a:pt x="16871" y="12748"/>
                    <a:pt x="16485" y="13203"/>
                    <a:pt x="16106" y="13666"/>
                  </a:cubicBezTo>
                  <a:cubicBezTo>
                    <a:pt x="15720" y="14139"/>
                    <a:pt x="15339" y="14625"/>
                    <a:pt x="14956" y="15112"/>
                  </a:cubicBezTo>
                  <a:cubicBezTo>
                    <a:pt x="15274" y="14651"/>
                    <a:pt x="15597" y="14193"/>
                    <a:pt x="15949" y="13758"/>
                  </a:cubicBezTo>
                  <a:cubicBezTo>
                    <a:pt x="16350" y="13263"/>
                    <a:pt x="16802" y="12781"/>
                    <a:pt x="17258" y="12295"/>
                  </a:cubicBezTo>
                  <a:close/>
                  <a:moveTo>
                    <a:pt x="12827" y="13722"/>
                  </a:moveTo>
                  <a:cubicBezTo>
                    <a:pt x="12499" y="14142"/>
                    <a:pt x="12212" y="14592"/>
                    <a:pt x="12015" y="15119"/>
                  </a:cubicBezTo>
                  <a:cubicBezTo>
                    <a:pt x="11939" y="14947"/>
                    <a:pt x="11862" y="14757"/>
                    <a:pt x="11788" y="14553"/>
                  </a:cubicBezTo>
                  <a:cubicBezTo>
                    <a:pt x="12189" y="14346"/>
                    <a:pt x="12526" y="14055"/>
                    <a:pt x="12827" y="13722"/>
                  </a:cubicBezTo>
                  <a:close/>
                  <a:moveTo>
                    <a:pt x="17857" y="12090"/>
                  </a:moveTo>
                  <a:lnTo>
                    <a:pt x="17857" y="12091"/>
                  </a:lnTo>
                  <a:cubicBezTo>
                    <a:pt x="17687" y="12356"/>
                    <a:pt x="17527" y="12623"/>
                    <a:pt x="17371" y="12870"/>
                  </a:cubicBezTo>
                  <a:cubicBezTo>
                    <a:pt x="17212" y="13123"/>
                    <a:pt x="17050" y="13377"/>
                    <a:pt x="16886" y="13630"/>
                  </a:cubicBezTo>
                  <a:cubicBezTo>
                    <a:pt x="16755" y="13776"/>
                    <a:pt x="16624" y="13923"/>
                    <a:pt x="16493" y="14070"/>
                  </a:cubicBezTo>
                  <a:cubicBezTo>
                    <a:pt x="16140" y="14465"/>
                    <a:pt x="15803" y="14870"/>
                    <a:pt x="15476" y="15280"/>
                  </a:cubicBezTo>
                  <a:cubicBezTo>
                    <a:pt x="16257" y="14216"/>
                    <a:pt x="17019" y="13115"/>
                    <a:pt x="17857" y="12090"/>
                  </a:cubicBezTo>
                  <a:close/>
                  <a:moveTo>
                    <a:pt x="14849" y="11988"/>
                  </a:moveTo>
                  <a:cubicBezTo>
                    <a:pt x="13969" y="13140"/>
                    <a:pt x="13106" y="14305"/>
                    <a:pt x="12146" y="15389"/>
                  </a:cubicBezTo>
                  <a:cubicBezTo>
                    <a:pt x="12115" y="15330"/>
                    <a:pt x="12084" y="15269"/>
                    <a:pt x="12053" y="15203"/>
                  </a:cubicBezTo>
                  <a:cubicBezTo>
                    <a:pt x="12058" y="15201"/>
                    <a:pt x="12061" y="15203"/>
                    <a:pt x="12065" y="15199"/>
                  </a:cubicBezTo>
                  <a:cubicBezTo>
                    <a:pt x="12814" y="14649"/>
                    <a:pt x="13297" y="13887"/>
                    <a:pt x="13869" y="13160"/>
                  </a:cubicBezTo>
                  <a:cubicBezTo>
                    <a:pt x="14185" y="12759"/>
                    <a:pt x="14516" y="12373"/>
                    <a:pt x="14849" y="11988"/>
                  </a:cubicBezTo>
                  <a:close/>
                  <a:moveTo>
                    <a:pt x="20086" y="6096"/>
                  </a:moveTo>
                  <a:cubicBezTo>
                    <a:pt x="19968" y="6511"/>
                    <a:pt x="19981" y="6956"/>
                    <a:pt x="19967" y="7398"/>
                  </a:cubicBezTo>
                  <a:cubicBezTo>
                    <a:pt x="19959" y="7387"/>
                    <a:pt x="19947" y="7382"/>
                    <a:pt x="19935" y="7382"/>
                  </a:cubicBezTo>
                  <a:cubicBezTo>
                    <a:pt x="19925" y="7382"/>
                    <a:pt x="19915" y="7385"/>
                    <a:pt x="19907" y="7392"/>
                  </a:cubicBezTo>
                  <a:cubicBezTo>
                    <a:pt x="18976" y="8294"/>
                    <a:pt x="18177" y="9407"/>
                    <a:pt x="17408" y="10507"/>
                  </a:cubicBezTo>
                  <a:cubicBezTo>
                    <a:pt x="17127" y="10835"/>
                    <a:pt x="16846" y="11162"/>
                    <a:pt x="16569" y="11495"/>
                  </a:cubicBezTo>
                  <a:cubicBezTo>
                    <a:pt x="15933" y="12255"/>
                    <a:pt x="15269" y="12997"/>
                    <a:pt x="14667" y="13787"/>
                  </a:cubicBezTo>
                  <a:cubicBezTo>
                    <a:pt x="14379" y="14165"/>
                    <a:pt x="14175" y="14442"/>
                    <a:pt x="13893" y="14792"/>
                  </a:cubicBezTo>
                  <a:cubicBezTo>
                    <a:pt x="13836" y="14862"/>
                    <a:pt x="13020" y="15615"/>
                    <a:pt x="12970" y="15615"/>
                  </a:cubicBezTo>
                  <a:cubicBezTo>
                    <a:pt x="12959" y="15615"/>
                    <a:pt x="12984" y="15580"/>
                    <a:pt x="13059" y="15496"/>
                  </a:cubicBezTo>
                  <a:cubicBezTo>
                    <a:pt x="13154" y="15389"/>
                    <a:pt x="13244" y="15280"/>
                    <a:pt x="13337" y="15173"/>
                  </a:cubicBezTo>
                  <a:cubicBezTo>
                    <a:pt x="13679" y="14853"/>
                    <a:pt x="13978" y="14476"/>
                    <a:pt x="14261" y="14090"/>
                  </a:cubicBezTo>
                  <a:cubicBezTo>
                    <a:pt x="15089" y="13090"/>
                    <a:pt x="15894" y="12068"/>
                    <a:pt x="16721" y="11063"/>
                  </a:cubicBezTo>
                  <a:cubicBezTo>
                    <a:pt x="17817" y="9732"/>
                    <a:pt x="19087" y="8409"/>
                    <a:pt x="19971" y="6919"/>
                  </a:cubicBezTo>
                  <a:cubicBezTo>
                    <a:pt x="19989" y="6889"/>
                    <a:pt x="19962" y="6855"/>
                    <a:pt x="19934" y="6855"/>
                  </a:cubicBezTo>
                  <a:cubicBezTo>
                    <a:pt x="19924" y="6855"/>
                    <a:pt x="19915" y="6859"/>
                    <a:pt x="19907" y="6868"/>
                  </a:cubicBezTo>
                  <a:cubicBezTo>
                    <a:pt x="19790" y="7003"/>
                    <a:pt x="19676" y="7144"/>
                    <a:pt x="19560" y="7281"/>
                  </a:cubicBezTo>
                  <a:cubicBezTo>
                    <a:pt x="19779" y="6938"/>
                    <a:pt x="19957" y="6569"/>
                    <a:pt x="20070" y="6154"/>
                  </a:cubicBezTo>
                  <a:cubicBezTo>
                    <a:pt x="20073" y="6142"/>
                    <a:pt x="20070" y="6130"/>
                    <a:pt x="20061" y="6120"/>
                  </a:cubicBezTo>
                  <a:cubicBezTo>
                    <a:pt x="20070" y="6112"/>
                    <a:pt x="20078" y="6104"/>
                    <a:pt x="20086" y="6096"/>
                  </a:cubicBezTo>
                  <a:close/>
                  <a:moveTo>
                    <a:pt x="19602" y="6584"/>
                  </a:moveTo>
                  <a:cubicBezTo>
                    <a:pt x="18235" y="8164"/>
                    <a:pt x="16975" y="9831"/>
                    <a:pt x="15702" y="11491"/>
                  </a:cubicBezTo>
                  <a:cubicBezTo>
                    <a:pt x="14647" y="12866"/>
                    <a:pt x="13333" y="14114"/>
                    <a:pt x="12358" y="15534"/>
                  </a:cubicBezTo>
                  <a:cubicBezTo>
                    <a:pt x="12336" y="15566"/>
                    <a:pt x="12366" y="15598"/>
                    <a:pt x="12397" y="15598"/>
                  </a:cubicBezTo>
                  <a:cubicBezTo>
                    <a:pt x="12410" y="15598"/>
                    <a:pt x="12423" y="15592"/>
                    <a:pt x="12432" y="15578"/>
                  </a:cubicBezTo>
                  <a:cubicBezTo>
                    <a:pt x="13503" y="14021"/>
                    <a:pt x="14933" y="12638"/>
                    <a:pt x="16087" y="11129"/>
                  </a:cubicBezTo>
                  <a:cubicBezTo>
                    <a:pt x="16732" y="10286"/>
                    <a:pt x="17373" y="9440"/>
                    <a:pt x="18026" y="8605"/>
                  </a:cubicBezTo>
                  <a:cubicBezTo>
                    <a:pt x="18352" y="8189"/>
                    <a:pt x="18686" y="7780"/>
                    <a:pt x="19021" y="7372"/>
                  </a:cubicBezTo>
                  <a:cubicBezTo>
                    <a:pt x="19021" y="7373"/>
                    <a:pt x="19021" y="7373"/>
                    <a:pt x="19021" y="7373"/>
                  </a:cubicBezTo>
                  <a:cubicBezTo>
                    <a:pt x="19021" y="7373"/>
                    <a:pt x="19656" y="6599"/>
                    <a:pt x="19788" y="6599"/>
                  </a:cubicBezTo>
                  <a:cubicBezTo>
                    <a:pt x="19824" y="6599"/>
                    <a:pt x="19822" y="6658"/>
                    <a:pt x="19757" y="6810"/>
                  </a:cubicBezTo>
                  <a:cubicBezTo>
                    <a:pt x="19664" y="7028"/>
                    <a:pt x="19547" y="7243"/>
                    <a:pt x="19413" y="7456"/>
                  </a:cubicBezTo>
                  <a:cubicBezTo>
                    <a:pt x="19085" y="7847"/>
                    <a:pt x="18760" y="8241"/>
                    <a:pt x="18440" y="8638"/>
                  </a:cubicBezTo>
                  <a:cubicBezTo>
                    <a:pt x="18677" y="8391"/>
                    <a:pt x="18911" y="8138"/>
                    <a:pt x="19127" y="7876"/>
                  </a:cubicBezTo>
                  <a:cubicBezTo>
                    <a:pt x="18807" y="8309"/>
                    <a:pt x="18429" y="8730"/>
                    <a:pt x="18036" y="9141"/>
                  </a:cubicBezTo>
                  <a:cubicBezTo>
                    <a:pt x="17310" y="10053"/>
                    <a:pt x="16592" y="10972"/>
                    <a:pt x="15856" y="11874"/>
                  </a:cubicBezTo>
                  <a:cubicBezTo>
                    <a:pt x="15365" y="12476"/>
                    <a:pt x="14890" y="13090"/>
                    <a:pt x="14431" y="13717"/>
                  </a:cubicBezTo>
                  <a:cubicBezTo>
                    <a:pt x="14349" y="13829"/>
                    <a:pt x="14266" y="13934"/>
                    <a:pt x="14184" y="14043"/>
                  </a:cubicBezTo>
                  <a:cubicBezTo>
                    <a:pt x="13856" y="14437"/>
                    <a:pt x="13523" y="14826"/>
                    <a:pt x="13186" y="15213"/>
                  </a:cubicBezTo>
                  <a:cubicBezTo>
                    <a:pt x="13122" y="15200"/>
                    <a:pt x="13058" y="15131"/>
                    <a:pt x="12998" y="14996"/>
                  </a:cubicBezTo>
                  <a:cubicBezTo>
                    <a:pt x="13205" y="14728"/>
                    <a:pt x="13417" y="14461"/>
                    <a:pt x="13631" y="14197"/>
                  </a:cubicBezTo>
                  <a:cubicBezTo>
                    <a:pt x="14771" y="12776"/>
                    <a:pt x="15979" y="11401"/>
                    <a:pt x="17171" y="10022"/>
                  </a:cubicBezTo>
                  <a:cubicBezTo>
                    <a:pt x="16831" y="10366"/>
                    <a:pt x="16508" y="10700"/>
                    <a:pt x="16231" y="11024"/>
                  </a:cubicBezTo>
                  <a:cubicBezTo>
                    <a:pt x="14916" y="12571"/>
                    <a:pt x="13565" y="14080"/>
                    <a:pt x="12362" y="15723"/>
                  </a:cubicBezTo>
                  <a:cubicBezTo>
                    <a:pt x="12295" y="15642"/>
                    <a:pt x="12236" y="15554"/>
                    <a:pt x="12186" y="15461"/>
                  </a:cubicBezTo>
                  <a:cubicBezTo>
                    <a:pt x="12191" y="15459"/>
                    <a:pt x="12196" y="15460"/>
                    <a:pt x="12201" y="15455"/>
                  </a:cubicBezTo>
                  <a:cubicBezTo>
                    <a:pt x="13432" y="14214"/>
                    <a:pt x="14462" y="12816"/>
                    <a:pt x="15489" y="11399"/>
                  </a:cubicBezTo>
                  <a:cubicBezTo>
                    <a:pt x="16745" y="9664"/>
                    <a:pt x="18115" y="8097"/>
                    <a:pt x="19602" y="6584"/>
                  </a:cubicBezTo>
                  <a:close/>
                  <a:moveTo>
                    <a:pt x="18680" y="14410"/>
                  </a:moveTo>
                  <a:cubicBezTo>
                    <a:pt x="18369" y="14864"/>
                    <a:pt x="18006" y="15286"/>
                    <a:pt x="17653" y="15701"/>
                  </a:cubicBezTo>
                  <a:cubicBezTo>
                    <a:pt x="17643" y="15712"/>
                    <a:pt x="17635" y="15721"/>
                    <a:pt x="17627" y="15732"/>
                  </a:cubicBezTo>
                  <a:cubicBezTo>
                    <a:pt x="17889" y="15394"/>
                    <a:pt x="18157" y="15058"/>
                    <a:pt x="18435" y="14731"/>
                  </a:cubicBezTo>
                  <a:cubicBezTo>
                    <a:pt x="18514" y="14640"/>
                    <a:pt x="18599" y="14527"/>
                    <a:pt x="18680" y="14410"/>
                  </a:cubicBezTo>
                  <a:close/>
                  <a:moveTo>
                    <a:pt x="17226" y="14365"/>
                  </a:moveTo>
                  <a:cubicBezTo>
                    <a:pt x="17179" y="14427"/>
                    <a:pt x="17131" y="14489"/>
                    <a:pt x="17086" y="14552"/>
                  </a:cubicBezTo>
                  <a:cubicBezTo>
                    <a:pt x="16767" y="14998"/>
                    <a:pt x="16432" y="15430"/>
                    <a:pt x="16095" y="15863"/>
                  </a:cubicBezTo>
                  <a:cubicBezTo>
                    <a:pt x="16420" y="15412"/>
                    <a:pt x="16746" y="14964"/>
                    <a:pt x="17090" y="14530"/>
                  </a:cubicBezTo>
                  <a:cubicBezTo>
                    <a:pt x="17134" y="14474"/>
                    <a:pt x="17181" y="14420"/>
                    <a:pt x="17226" y="14365"/>
                  </a:cubicBezTo>
                  <a:close/>
                  <a:moveTo>
                    <a:pt x="12937" y="15497"/>
                  </a:moveTo>
                  <a:cubicBezTo>
                    <a:pt x="12842" y="15605"/>
                    <a:pt x="12750" y="15714"/>
                    <a:pt x="12655" y="15821"/>
                  </a:cubicBezTo>
                  <a:cubicBezTo>
                    <a:pt x="12640" y="15837"/>
                    <a:pt x="12640" y="15862"/>
                    <a:pt x="12656" y="15878"/>
                  </a:cubicBezTo>
                  <a:lnTo>
                    <a:pt x="12655" y="15877"/>
                  </a:lnTo>
                  <a:cubicBezTo>
                    <a:pt x="12642" y="15880"/>
                    <a:pt x="12628" y="15881"/>
                    <a:pt x="12615" y="15881"/>
                  </a:cubicBezTo>
                  <a:cubicBezTo>
                    <a:pt x="12555" y="15881"/>
                    <a:pt x="12493" y="15851"/>
                    <a:pt x="12430" y="15794"/>
                  </a:cubicBezTo>
                  <a:cubicBezTo>
                    <a:pt x="12608" y="15712"/>
                    <a:pt x="12777" y="15612"/>
                    <a:pt x="12937" y="15497"/>
                  </a:cubicBezTo>
                  <a:close/>
                  <a:moveTo>
                    <a:pt x="16854" y="11296"/>
                  </a:moveTo>
                  <a:cubicBezTo>
                    <a:pt x="16731" y="11471"/>
                    <a:pt x="16608" y="11645"/>
                    <a:pt x="16484" y="11815"/>
                  </a:cubicBezTo>
                  <a:cubicBezTo>
                    <a:pt x="16457" y="11851"/>
                    <a:pt x="16432" y="11886"/>
                    <a:pt x="16405" y="11922"/>
                  </a:cubicBezTo>
                  <a:lnTo>
                    <a:pt x="16372" y="11962"/>
                  </a:lnTo>
                  <a:cubicBezTo>
                    <a:pt x="15360" y="13148"/>
                    <a:pt x="14445" y="14433"/>
                    <a:pt x="13422" y="15612"/>
                  </a:cubicBezTo>
                  <a:cubicBezTo>
                    <a:pt x="13131" y="15891"/>
                    <a:pt x="12838" y="16168"/>
                    <a:pt x="12564" y="16464"/>
                  </a:cubicBezTo>
                  <a:cubicBezTo>
                    <a:pt x="12649" y="16276"/>
                    <a:pt x="12695" y="16202"/>
                    <a:pt x="12719" y="15968"/>
                  </a:cubicBezTo>
                  <a:lnTo>
                    <a:pt x="12718" y="15967"/>
                  </a:lnTo>
                  <a:cubicBezTo>
                    <a:pt x="12751" y="15946"/>
                    <a:pt x="12753" y="15900"/>
                    <a:pt x="12724" y="15875"/>
                  </a:cubicBezTo>
                  <a:cubicBezTo>
                    <a:pt x="14195" y="15033"/>
                    <a:pt x="15203" y="13260"/>
                    <a:pt x="16276" y="11974"/>
                  </a:cubicBezTo>
                  <a:cubicBezTo>
                    <a:pt x="16466" y="11748"/>
                    <a:pt x="16659" y="11521"/>
                    <a:pt x="16854" y="11296"/>
                  </a:cubicBezTo>
                  <a:close/>
                  <a:moveTo>
                    <a:pt x="19315" y="10715"/>
                  </a:moveTo>
                  <a:cubicBezTo>
                    <a:pt x="19393" y="10722"/>
                    <a:pt x="19393" y="10835"/>
                    <a:pt x="19211" y="11150"/>
                  </a:cubicBezTo>
                  <a:cubicBezTo>
                    <a:pt x="19096" y="11352"/>
                    <a:pt x="18958" y="11544"/>
                    <a:pt x="18812" y="11732"/>
                  </a:cubicBezTo>
                  <a:cubicBezTo>
                    <a:pt x="18696" y="11866"/>
                    <a:pt x="18583" y="12006"/>
                    <a:pt x="18472" y="12148"/>
                  </a:cubicBezTo>
                  <a:cubicBezTo>
                    <a:pt x="18348" y="12293"/>
                    <a:pt x="18222" y="12437"/>
                    <a:pt x="18100" y="12578"/>
                  </a:cubicBezTo>
                  <a:cubicBezTo>
                    <a:pt x="17490" y="13281"/>
                    <a:pt x="16899" y="13970"/>
                    <a:pt x="16350" y="14723"/>
                  </a:cubicBezTo>
                  <a:cubicBezTo>
                    <a:pt x="15883" y="15363"/>
                    <a:pt x="15387" y="15987"/>
                    <a:pt x="14891" y="16610"/>
                  </a:cubicBezTo>
                  <a:cubicBezTo>
                    <a:pt x="15021" y="16409"/>
                    <a:pt x="15151" y="16213"/>
                    <a:pt x="15286" y="16028"/>
                  </a:cubicBezTo>
                  <a:cubicBezTo>
                    <a:pt x="15735" y="15406"/>
                    <a:pt x="16162" y="14754"/>
                    <a:pt x="16590" y="14101"/>
                  </a:cubicBezTo>
                  <a:cubicBezTo>
                    <a:pt x="17552" y="13012"/>
                    <a:pt x="18509" y="11929"/>
                    <a:pt x="19315" y="10715"/>
                  </a:cubicBezTo>
                  <a:close/>
                  <a:moveTo>
                    <a:pt x="19573" y="14582"/>
                  </a:moveTo>
                  <a:cubicBezTo>
                    <a:pt x="19602" y="14695"/>
                    <a:pt x="19618" y="14812"/>
                    <a:pt x="19620" y="14929"/>
                  </a:cubicBezTo>
                  <a:cubicBezTo>
                    <a:pt x="19608" y="14918"/>
                    <a:pt x="19593" y="14911"/>
                    <a:pt x="19578" y="14911"/>
                  </a:cubicBezTo>
                  <a:cubicBezTo>
                    <a:pt x="19566" y="14911"/>
                    <a:pt x="19555" y="14916"/>
                    <a:pt x="19546" y="14926"/>
                  </a:cubicBezTo>
                  <a:cubicBezTo>
                    <a:pt x="19068" y="15518"/>
                    <a:pt x="18410" y="16146"/>
                    <a:pt x="18014" y="16769"/>
                  </a:cubicBezTo>
                  <a:cubicBezTo>
                    <a:pt x="18494" y="16012"/>
                    <a:pt x="19084" y="15334"/>
                    <a:pt x="19573" y="14582"/>
                  </a:cubicBezTo>
                  <a:close/>
                  <a:moveTo>
                    <a:pt x="19620" y="15010"/>
                  </a:moveTo>
                  <a:cubicBezTo>
                    <a:pt x="19600" y="15616"/>
                    <a:pt x="19240" y="16220"/>
                    <a:pt x="18739" y="16656"/>
                  </a:cubicBezTo>
                  <a:lnTo>
                    <a:pt x="18739" y="16655"/>
                  </a:lnTo>
                  <a:cubicBezTo>
                    <a:pt x="18947" y="16378"/>
                    <a:pt x="19155" y="16100"/>
                    <a:pt x="19363" y="15823"/>
                  </a:cubicBezTo>
                  <a:cubicBezTo>
                    <a:pt x="19395" y="15782"/>
                    <a:pt x="19360" y="15728"/>
                    <a:pt x="19323" y="15728"/>
                  </a:cubicBezTo>
                  <a:cubicBezTo>
                    <a:pt x="19312" y="15728"/>
                    <a:pt x="19300" y="15734"/>
                    <a:pt x="19290" y="15747"/>
                  </a:cubicBezTo>
                  <a:cubicBezTo>
                    <a:pt x="19165" y="15912"/>
                    <a:pt x="18561" y="16793"/>
                    <a:pt x="18553" y="16793"/>
                  </a:cubicBezTo>
                  <a:cubicBezTo>
                    <a:pt x="18551" y="16793"/>
                    <a:pt x="18607" y="16706"/>
                    <a:pt x="18754" y="16484"/>
                  </a:cubicBezTo>
                  <a:cubicBezTo>
                    <a:pt x="19082" y="15991"/>
                    <a:pt x="19396" y="15559"/>
                    <a:pt x="19620" y="15010"/>
                  </a:cubicBezTo>
                  <a:close/>
                  <a:moveTo>
                    <a:pt x="17206" y="11414"/>
                  </a:moveTo>
                  <a:cubicBezTo>
                    <a:pt x="16871" y="11860"/>
                    <a:pt x="16537" y="12308"/>
                    <a:pt x="16195" y="12748"/>
                  </a:cubicBezTo>
                  <a:cubicBezTo>
                    <a:pt x="15694" y="13391"/>
                    <a:pt x="15188" y="14028"/>
                    <a:pt x="14701" y="14681"/>
                  </a:cubicBezTo>
                  <a:lnTo>
                    <a:pt x="14701" y="14680"/>
                  </a:lnTo>
                  <a:cubicBezTo>
                    <a:pt x="14085" y="15507"/>
                    <a:pt x="13029" y="16365"/>
                    <a:pt x="12561" y="16870"/>
                  </a:cubicBezTo>
                  <a:cubicBezTo>
                    <a:pt x="13092" y="16296"/>
                    <a:pt x="13679" y="15865"/>
                    <a:pt x="14139" y="15214"/>
                  </a:cubicBezTo>
                  <a:cubicBezTo>
                    <a:pt x="14873" y="14179"/>
                    <a:pt x="15586" y="13192"/>
                    <a:pt x="16442" y="12253"/>
                  </a:cubicBezTo>
                  <a:cubicBezTo>
                    <a:pt x="16691" y="11978"/>
                    <a:pt x="16948" y="11698"/>
                    <a:pt x="17206" y="11414"/>
                  </a:cubicBezTo>
                  <a:close/>
                  <a:moveTo>
                    <a:pt x="15643" y="12958"/>
                  </a:moveTo>
                  <a:cubicBezTo>
                    <a:pt x="15558" y="13073"/>
                    <a:pt x="15472" y="13189"/>
                    <a:pt x="15386" y="13304"/>
                  </a:cubicBezTo>
                  <a:cubicBezTo>
                    <a:pt x="15209" y="13517"/>
                    <a:pt x="15043" y="13735"/>
                    <a:pt x="14880" y="13956"/>
                  </a:cubicBezTo>
                  <a:cubicBezTo>
                    <a:pt x="14793" y="14070"/>
                    <a:pt x="14707" y="14183"/>
                    <a:pt x="14619" y="14295"/>
                  </a:cubicBezTo>
                  <a:cubicBezTo>
                    <a:pt x="14661" y="14245"/>
                    <a:pt x="14703" y="14195"/>
                    <a:pt x="14745" y="14145"/>
                  </a:cubicBezTo>
                  <a:cubicBezTo>
                    <a:pt x="14597" y="14356"/>
                    <a:pt x="14451" y="14570"/>
                    <a:pt x="14310" y="14790"/>
                  </a:cubicBezTo>
                  <a:cubicBezTo>
                    <a:pt x="13754" y="15655"/>
                    <a:pt x="13057" y="16238"/>
                    <a:pt x="12377" y="16947"/>
                  </a:cubicBezTo>
                  <a:cubicBezTo>
                    <a:pt x="12399" y="16884"/>
                    <a:pt x="12421" y="16820"/>
                    <a:pt x="12446" y="16753"/>
                  </a:cubicBezTo>
                  <a:lnTo>
                    <a:pt x="12445" y="16753"/>
                  </a:lnTo>
                  <a:cubicBezTo>
                    <a:pt x="13034" y="16201"/>
                    <a:pt x="13564" y="15591"/>
                    <a:pt x="14071" y="14959"/>
                  </a:cubicBezTo>
                  <a:cubicBezTo>
                    <a:pt x="13945" y="15095"/>
                    <a:pt x="13815" y="15228"/>
                    <a:pt x="13684" y="15357"/>
                  </a:cubicBezTo>
                  <a:cubicBezTo>
                    <a:pt x="13899" y="15121"/>
                    <a:pt x="14113" y="14885"/>
                    <a:pt x="14324" y="14642"/>
                  </a:cubicBezTo>
                  <a:cubicBezTo>
                    <a:pt x="14765" y="14082"/>
                    <a:pt x="15196" y="13511"/>
                    <a:pt x="15643" y="12958"/>
                  </a:cubicBezTo>
                  <a:close/>
                  <a:moveTo>
                    <a:pt x="19295" y="14768"/>
                  </a:moveTo>
                  <a:cubicBezTo>
                    <a:pt x="19343" y="14768"/>
                    <a:pt x="18462" y="15963"/>
                    <a:pt x="18464" y="15963"/>
                  </a:cubicBezTo>
                  <a:cubicBezTo>
                    <a:pt x="18464" y="15963"/>
                    <a:pt x="18468" y="15959"/>
                    <a:pt x="18475" y="15950"/>
                  </a:cubicBezTo>
                  <a:cubicBezTo>
                    <a:pt x="18191" y="16324"/>
                    <a:pt x="17928" y="16706"/>
                    <a:pt x="17676" y="17102"/>
                  </a:cubicBezTo>
                  <a:cubicBezTo>
                    <a:pt x="17650" y="17143"/>
                    <a:pt x="17686" y="17182"/>
                    <a:pt x="17724" y="17182"/>
                  </a:cubicBezTo>
                  <a:cubicBezTo>
                    <a:pt x="17737" y="17182"/>
                    <a:pt x="17749" y="17178"/>
                    <a:pt x="17760" y="17168"/>
                  </a:cubicBezTo>
                  <a:cubicBezTo>
                    <a:pt x="18347" y="16624"/>
                    <a:pt x="18831" y="16008"/>
                    <a:pt x="19322" y="15374"/>
                  </a:cubicBezTo>
                  <a:cubicBezTo>
                    <a:pt x="18970" y="15830"/>
                    <a:pt x="18632" y="16413"/>
                    <a:pt x="18343" y="16946"/>
                  </a:cubicBezTo>
                  <a:lnTo>
                    <a:pt x="18343" y="16945"/>
                  </a:lnTo>
                  <a:cubicBezTo>
                    <a:pt x="18057" y="17120"/>
                    <a:pt x="17747" y="17241"/>
                    <a:pt x="17439" y="17283"/>
                  </a:cubicBezTo>
                  <a:cubicBezTo>
                    <a:pt x="17454" y="17258"/>
                    <a:pt x="17441" y="17228"/>
                    <a:pt x="17418" y="17212"/>
                  </a:cubicBezTo>
                  <a:cubicBezTo>
                    <a:pt x="17994" y="16515"/>
                    <a:pt x="18464" y="15735"/>
                    <a:pt x="19048" y="15040"/>
                  </a:cubicBezTo>
                  <a:cubicBezTo>
                    <a:pt x="19210" y="14846"/>
                    <a:pt x="19283" y="14768"/>
                    <a:pt x="19295" y="14768"/>
                  </a:cubicBezTo>
                  <a:close/>
                  <a:moveTo>
                    <a:pt x="13370" y="16611"/>
                  </a:moveTo>
                  <a:cubicBezTo>
                    <a:pt x="13263" y="16738"/>
                    <a:pt x="13159" y="16868"/>
                    <a:pt x="13049" y="16993"/>
                  </a:cubicBezTo>
                  <a:cubicBezTo>
                    <a:pt x="12708" y="17378"/>
                    <a:pt x="12544" y="17541"/>
                    <a:pt x="12528" y="17541"/>
                  </a:cubicBezTo>
                  <a:cubicBezTo>
                    <a:pt x="12508" y="17541"/>
                    <a:pt x="12718" y="17287"/>
                    <a:pt x="13104" y="16891"/>
                  </a:cubicBezTo>
                  <a:cubicBezTo>
                    <a:pt x="13196" y="16799"/>
                    <a:pt x="13281" y="16704"/>
                    <a:pt x="13370" y="16611"/>
                  </a:cubicBezTo>
                  <a:close/>
                  <a:moveTo>
                    <a:pt x="13323" y="16445"/>
                  </a:moveTo>
                  <a:cubicBezTo>
                    <a:pt x="12952" y="16859"/>
                    <a:pt x="12591" y="17280"/>
                    <a:pt x="12245" y="17711"/>
                  </a:cubicBezTo>
                  <a:cubicBezTo>
                    <a:pt x="12247" y="17532"/>
                    <a:pt x="12270" y="17354"/>
                    <a:pt x="12313" y="17180"/>
                  </a:cubicBezTo>
                  <a:lnTo>
                    <a:pt x="12312" y="17179"/>
                  </a:lnTo>
                  <a:cubicBezTo>
                    <a:pt x="12666" y="16972"/>
                    <a:pt x="13003" y="16725"/>
                    <a:pt x="13323" y="16445"/>
                  </a:cubicBezTo>
                  <a:close/>
                  <a:moveTo>
                    <a:pt x="19317" y="12084"/>
                  </a:moveTo>
                  <a:cubicBezTo>
                    <a:pt x="19358" y="12084"/>
                    <a:pt x="19333" y="12228"/>
                    <a:pt x="19242" y="12514"/>
                  </a:cubicBezTo>
                  <a:lnTo>
                    <a:pt x="19243" y="12515"/>
                  </a:lnTo>
                  <a:cubicBezTo>
                    <a:pt x="18978" y="13016"/>
                    <a:pt x="18595" y="13451"/>
                    <a:pt x="18238" y="13885"/>
                  </a:cubicBezTo>
                  <a:cubicBezTo>
                    <a:pt x="17657" y="14594"/>
                    <a:pt x="17072" y="15295"/>
                    <a:pt x="16511" y="16023"/>
                  </a:cubicBezTo>
                  <a:cubicBezTo>
                    <a:pt x="16041" y="16633"/>
                    <a:pt x="15565" y="17226"/>
                    <a:pt x="15098" y="17825"/>
                  </a:cubicBezTo>
                  <a:cubicBezTo>
                    <a:pt x="15143" y="17760"/>
                    <a:pt x="15188" y="17693"/>
                    <a:pt x="15234" y="17629"/>
                  </a:cubicBezTo>
                  <a:cubicBezTo>
                    <a:pt x="16410" y="16011"/>
                    <a:pt x="17732" y="14463"/>
                    <a:pt x="18833" y="12795"/>
                  </a:cubicBezTo>
                  <a:cubicBezTo>
                    <a:pt x="19103" y="12321"/>
                    <a:pt x="19264" y="12084"/>
                    <a:pt x="19317" y="12084"/>
                  </a:cubicBezTo>
                  <a:close/>
                  <a:moveTo>
                    <a:pt x="19131" y="13837"/>
                  </a:moveTo>
                  <a:cubicBezTo>
                    <a:pt x="19324" y="14028"/>
                    <a:pt x="19454" y="14235"/>
                    <a:pt x="19531" y="14448"/>
                  </a:cubicBezTo>
                  <a:lnTo>
                    <a:pt x="19532" y="14448"/>
                  </a:lnTo>
                  <a:cubicBezTo>
                    <a:pt x="18593" y="15236"/>
                    <a:pt x="18026" y="16329"/>
                    <a:pt x="17250" y="17269"/>
                  </a:cubicBezTo>
                  <a:cubicBezTo>
                    <a:pt x="17276" y="17031"/>
                    <a:pt x="17373" y="16806"/>
                    <a:pt x="17527" y="16625"/>
                  </a:cubicBezTo>
                  <a:cubicBezTo>
                    <a:pt x="17789" y="16194"/>
                    <a:pt x="18162" y="15801"/>
                    <a:pt x="18486" y="15415"/>
                  </a:cubicBezTo>
                  <a:cubicBezTo>
                    <a:pt x="18812" y="15026"/>
                    <a:pt x="19098" y="14622"/>
                    <a:pt x="19337" y="14171"/>
                  </a:cubicBezTo>
                  <a:cubicBezTo>
                    <a:pt x="19356" y="14135"/>
                    <a:pt x="19324" y="14093"/>
                    <a:pt x="19292" y="14093"/>
                  </a:cubicBezTo>
                  <a:cubicBezTo>
                    <a:pt x="19281" y="14093"/>
                    <a:pt x="19270" y="14098"/>
                    <a:pt x="19260" y="14109"/>
                  </a:cubicBezTo>
                  <a:cubicBezTo>
                    <a:pt x="18684" y="14803"/>
                    <a:pt x="18152" y="15530"/>
                    <a:pt x="17604" y="16246"/>
                  </a:cubicBezTo>
                  <a:cubicBezTo>
                    <a:pt x="17196" y="16778"/>
                    <a:pt x="16315" y="17413"/>
                    <a:pt x="16036" y="17885"/>
                  </a:cubicBezTo>
                  <a:cubicBezTo>
                    <a:pt x="16099" y="17778"/>
                    <a:pt x="16169" y="17678"/>
                    <a:pt x="16236" y="17575"/>
                  </a:cubicBezTo>
                  <a:cubicBezTo>
                    <a:pt x="16500" y="17224"/>
                    <a:pt x="16762" y="16871"/>
                    <a:pt x="17025" y="16519"/>
                  </a:cubicBezTo>
                  <a:cubicBezTo>
                    <a:pt x="17749" y="15645"/>
                    <a:pt x="18539" y="14823"/>
                    <a:pt x="19131" y="13837"/>
                  </a:cubicBezTo>
                  <a:close/>
                  <a:moveTo>
                    <a:pt x="15287" y="14447"/>
                  </a:moveTo>
                  <a:cubicBezTo>
                    <a:pt x="15275" y="14463"/>
                    <a:pt x="15263" y="14479"/>
                    <a:pt x="15251" y="14495"/>
                  </a:cubicBezTo>
                  <a:cubicBezTo>
                    <a:pt x="14873" y="15022"/>
                    <a:pt x="14520" y="15579"/>
                    <a:pt x="14149" y="16123"/>
                  </a:cubicBezTo>
                  <a:cubicBezTo>
                    <a:pt x="13562" y="16841"/>
                    <a:pt x="12952" y="17535"/>
                    <a:pt x="12289" y="18160"/>
                  </a:cubicBezTo>
                  <a:cubicBezTo>
                    <a:pt x="12272" y="18066"/>
                    <a:pt x="12260" y="17971"/>
                    <a:pt x="12255" y="17876"/>
                  </a:cubicBezTo>
                  <a:cubicBezTo>
                    <a:pt x="12999" y="17233"/>
                    <a:pt x="13623" y="16484"/>
                    <a:pt x="14207" y="15701"/>
                  </a:cubicBezTo>
                  <a:cubicBezTo>
                    <a:pt x="14575" y="15288"/>
                    <a:pt x="14934" y="14870"/>
                    <a:pt x="15287" y="14447"/>
                  </a:cubicBezTo>
                  <a:close/>
                  <a:moveTo>
                    <a:pt x="18135" y="11676"/>
                  </a:moveTo>
                  <a:cubicBezTo>
                    <a:pt x="18060" y="11783"/>
                    <a:pt x="17986" y="11891"/>
                    <a:pt x="17915" y="12001"/>
                  </a:cubicBezTo>
                  <a:lnTo>
                    <a:pt x="17914" y="12001"/>
                  </a:lnTo>
                  <a:cubicBezTo>
                    <a:pt x="17362" y="12636"/>
                    <a:pt x="16819" y="13280"/>
                    <a:pt x="16303" y="13958"/>
                  </a:cubicBezTo>
                  <a:cubicBezTo>
                    <a:pt x="15157" y="15463"/>
                    <a:pt x="14192" y="17299"/>
                    <a:pt x="12691" y="18468"/>
                  </a:cubicBezTo>
                  <a:cubicBezTo>
                    <a:pt x="12954" y="18263"/>
                    <a:pt x="13293" y="17601"/>
                    <a:pt x="13550" y="17322"/>
                  </a:cubicBezTo>
                  <a:cubicBezTo>
                    <a:pt x="13859" y="16984"/>
                    <a:pt x="14172" y="16652"/>
                    <a:pt x="14471" y="16303"/>
                  </a:cubicBezTo>
                  <a:cubicBezTo>
                    <a:pt x="15135" y="15531"/>
                    <a:pt x="15707" y="14669"/>
                    <a:pt x="16347" y="13875"/>
                  </a:cubicBezTo>
                  <a:cubicBezTo>
                    <a:pt x="16941" y="13138"/>
                    <a:pt x="17543" y="12411"/>
                    <a:pt x="18135" y="11676"/>
                  </a:cubicBezTo>
                  <a:close/>
                  <a:moveTo>
                    <a:pt x="19516" y="9811"/>
                  </a:moveTo>
                  <a:cubicBezTo>
                    <a:pt x="19513" y="9817"/>
                    <a:pt x="19510" y="9824"/>
                    <a:pt x="19508" y="9831"/>
                  </a:cubicBezTo>
                  <a:cubicBezTo>
                    <a:pt x="18982" y="10437"/>
                    <a:pt x="18467" y="11128"/>
                    <a:pt x="17952" y="11765"/>
                  </a:cubicBezTo>
                  <a:cubicBezTo>
                    <a:pt x="16959" y="12995"/>
                    <a:pt x="15938" y="14198"/>
                    <a:pt x="14982" y="15459"/>
                  </a:cubicBezTo>
                  <a:cubicBezTo>
                    <a:pt x="14161" y="16541"/>
                    <a:pt x="13143" y="17471"/>
                    <a:pt x="12400" y="18611"/>
                  </a:cubicBezTo>
                  <a:cubicBezTo>
                    <a:pt x="12388" y="18573"/>
                    <a:pt x="12377" y="18538"/>
                    <a:pt x="12366" y="18500"/>
                  </a:cubicBezTo>
                  <a:cubicBezTo>
                    <a:pt x="12345" y="18423"/>
                    <a:pt x="12327" y="18349"/>
                    <a:pt x="12311" y="18276"/>
                  </a:cubicBezTo>
                  <a:cubicBezTo>
                    <a:pt x="13138" y="17623"/>
                    <a:pt x="13771" y="16808"/>
                    <a:pt x="14370" y="15959"/>
                  </a:cubicBezTo>
                  <a:cubicBezTo>
                    <a:pt x="14739" y="15476"/>
                    <a:pt x="15106" y="14991"/>
                    <a:pt x="15498" y="14538"/>
                  </a:cubicBezTo>
                  <a:cubicBezTo>
                    <a:pt x="16292" y="13619"/>
                    <a:pt x="17021" y="12644"/>
                    <a:pt x="17800" y="11713"/>
                  </a:cubicBezTo>
                  <a:cubicBezTo>
                    <a:pt x="18067" y="11424"/>
                    <a:pt x="18328" y="11131"/>
                    <a:pt x="18574" y="10829"/>
                  </a:cubicBezTo>
                  <a:cubicBezTo>
                    <a:pt x="18887" y="10489"/>
                    <a:pt x="19204" y="10153"/>
                    <a:pt x="19516" y="9811"/>
                  </a:cubicBezTo>
                  <a:close/>
                  <a:moveTo>
                    <a:pt x="17489" y="16528"/>
                  </a:moveTo>
                  <a:cubicBezTo>
                    <a:pt x="17306" y="16814"/>
                    <a:pt x="17147" y="17108"/>
                    <a:pt x="17032" y="17398"/>
                  </a:cubicBezTo>
                  <a:lnTo>
                    <a:pt x="17033" y="17398"/>
                  </a:lnTo>
                  <a:cubicBezTo>
                    <a:pt x="16440" y="17744"/>
                    <a:pt x="15905" y="18174"/>
                    <a:pt x="15416" y="18665"/>
                  </a:cubicBezTo>
                  <a:cubicBezTo>
                    <a:pt x="15388" y="18693"/>
                    <a:pt x="15367" y="18722"/>
                    <a:pt x="15341" y="18750"/>
                  </a:cubicBezTo>
                  <a:cubicBezTo>
                    <a:pt x="15468" y="18588"/>
                    <a:pt x="15594" y="18424"/>
                    <a:pt x="15719" y="18260"/>
                  </a:cubicBezTo>
                  <a:cubicBezTo>
                    <a:pt x="15728" y="18281"/>
                    <a:pt x="15747" y="18293"/>
                    <a:pt x="15767" y="18293"/>
                  </a:cubicBezTo>
                  <a:cubicBezTo>
                    <a:pt x="15779" y="18293"/>
                    <a:pt x="15790" y="18289"/>
                    <a:pt x="15800" y="18281"/>
                  </a:cubicBezTo>
                  <a:cubicBezTo>
                    <a:pt x="16434" y="17757"/>
                    <a:pt x="16978" y="17157"/>
                    <a:pt x="17489" y="16528"/>
                  </a:cubicBezTo>
                  <a:close/>
                  <a:moveTo>
                    <a:pt x="16549" y="14147"/>
                  </a:moveTo>
                  <a:cubicBezTo>
                    <a:pt x="15830" y="15244"/>
                    <a:pt x="15071" y="16335"/>
                    <a:pt x="14285" y="17377"/>
                  </a:cubicBezTo>
                  <a:cubicBezTo>
                    <a:pt x="14100" y="17613"/>
                    <a:pt x="13917" y="17850"/>
                    <a:pt x="13736" y="18088"/>
                  </a:cubicBezTo>
                  <a:cubicBezTo>
                    <a:pt x="13693" y="18144"/>
                    <a:pt x="13651" y="18198"/>
                    <a:pt x="13609" y="18253"/>
                  </a:cubicBezTo>
                  <a:cubicBezTo>
                    <a:pt x="13544" y="18335"/>
                    <a:pt x="12870" y="18975"/>
                    <a:pt x="12801" y="18975"/>
                  </a:cubicBezTo>
                  <a:cubicBezTo>
                    <a:pt x="12781" y="18975"/>
                    <a:pt x="12809" y="18925"/>
                    <a:pt x="12912" y="18797"/>
                  </a:cubicBezTo>
                  <a:cubicBezTo>
                    <a:pt x="13120" y="18540"/>
                    <a:pt x="13341" y="18223"/>
                    <a:pt x="13534" y="17954"/>
                  </a:cubicBezTo>
                  <a:cubicBezTo>
                    <a:pt x="14304" y="16886"/>
                    <a:pt x="15074" y="15838"/>
                    <a:pt x="15936" y="14846"/>
                  </a:cubicBezTo>
                  <a:cubicBezTo>
                    <a:pt x="16139" y="14612"/>
                    <a:pt x="16344" y="14379"/>
                    <a:pt x="16549" y="14147"/>
                  </a:cubicBezTo>
                  <a:close/>
                  <a:moveTo>
                    <a:pt x="13555" y="17797"/>
                  </a:moveTo>
                  <a:cubicBezTo>
                    <a:pt x="13232" y="18226"/>
                    <a:pt x="12903" y="18653"/>
                    <a:pt x="12566" y="19075"/>
                  </a:cubicBezTo>
                  <a:cubicBezTo>
                    <a:pt x="12521" y="18965"/>
                    <a:pt x="12478" y="18853"/>
                    <a:pt x="12438" y="18735"/>
                  </a:cubicBezTo>
                  <a:cubicBezTo>
                    <a:pt x="12862" y="18477"/>
                    <a:pt x="13226" y="18154"/>
                    <a:pt x="13555" y="17797"/>
                  </a:cubicBezTo>
                  <a:close/>
                  <a:moveTo>
                    <a:pt x="17469" y="13543"/>
                  </a:moveTo>
                  <a:cubicBezTo>
                    <a:pt x="17117" y="14058"/>
                    <a:pt x="16768" y="14569"/>
                    <a:pt x="16393" y="15034"/>
                  </a:cubicBezTo>
                  <a:cubicBezTo>
                    <a:pt x="15257" y="16444"/>
                    <a:pt x="14333" y="18039"/>
                    <a:pt x="13025" y="19294"/>
                  </a:cubicBezTo>
                  <a:cubicBezTo>
                    <a:pt x="13590" y="18752"/>
                    <a:pt x="14159" y="17788"/>
                    <a:pt x="14692" y="17126"/>
                  </a:cubicBezTo>
                  <a:cubicBezTo>
                    <a:pt x="15200" y="16497"/>
                    <a:pt x="15673" y="15836"/>
                    <a:pt x="16144" y="15178"/>
                  </a:cubicBezTo>
                  <a:cubicBezTo>
                    <a:pt x="16546" y="14614"/>
                    <a:pt x="17006" y="14079"/>
                    <a:pt x="17469" y="13543"/>
                  </a:cubicBezTo>
                  <a:close/>
                  <a:moveTo>
                    <a:pt x="13252" y="18752"/>
                  </a:moveTo>
                  <a:cubicBezTo>
                    <a:pt x="13079" y="18992"/>
                    <a:pt x="12912" y="19236"/>
                    <a:pt x="12751" y="19483"/>
                  </a:cubicBezTo>
                  <a:cubicBezTo>
                    <a:pt x="12703" y="19386"/>
                    <a:pt x="12658" y="19287"/>
                    <a:pt x="12614" y="19186"/>
                  </a:cubicBezTo>
                  <a:lnTo>
                    <a:pt x="12614" y="19186"/>
                  </a:lnTo>
                  <a:cubicBezTo>
                    <a:pt x="12842" y="19067"/>
                    <a:pt x="13055" y="18921"/>
                    <a:pt x="13252" y="18752"/>
                  </a:cubicBezTo>
                  <a:close/>
                  <a:moveTo>
                    <a:pt x="14548" y="17957"/>
                  </a:moveTo>
                  <a:cubicBezTo>
                    <a:pt x="14133" y="18575"/>
                    <a:pt x="13724" y="19186"/>
                    <a:pt x="13254" y="19767"/>
                  </a:cubicBezTo>
                  <a:cubicBezTo>
                    <a:pt x="13581" y="19363"/>
                    <a:pt x="14059" y="18570"/>
                    <a:pt x="14482" y="18042"/>
                  </a:cubicBezTo>
                  <a:cubicBezTo>
                    <a:pt x="14505" y="18013"/>
                    <a:pt x="14525" y="17984"/>
                    <a:pt x="14548" y="17957"/>
                  </a:cubicBezTo>
                  <a:close/>
                  <a:moveTo>
                    <a:pt x="13959" y="18467"/>
                  </a:moveTo>
                  <a:cubicBezTo>
                    <a:pt x="13612" y="18955"/>
                    <a:pt x="13291" y="19455"/>
                    <a:pt x="13013" y="19976"/>
                  </a:cubicBezTo>
                  <a:cubicBezTo>
                    <a:pt x="12943" y="19851"/>
                    <a:pt x="12877" y="19727"/>
                    <a:pt x="12813" y="19602"/>
                  </a:cubicBezTo>
                  <a:cubicBezTo>
                    <a:pt x="13215" y="19252"/>
                    <a:pt x="13595" y="18870"/>
                    <a:pt x="13959" y="18467"/>
                  </a:cubicBezTo>
                  <a:close/>
                  <a:moveTo>
                    <a:pt x="17564" y="14168"/>
                  </a:moveTo>
                  <a:cubicBezTo>
                    <a:pt x="17228" y="14643"/>
                    <a:pt x="16903" y="15119"/>
                    <a:pt x="16584" y="15556"/>
                  </a:cubicBezTo>
                  <a:cubicBezTo>
                    <a:pt x="15998" y="16359"/>
                    <a:pt x="15445" y="17187"/>
                    <a:pt x="14861" y="17993"/>
                  </a:cubicBezTo>
                  <a:cubicBezTo>
                    <a:pt x="14612" y="18336"/>
                    <a:pt x="14391" y="18719"/>
                    <a:pt x="14152" y="19085"/>
                  </a:cubicBezTo>
                  <a:cubicBezTo>
                    <a:pt x="14052" y="19226"/>
                    <a:pt x="13950" y="19367"/>
                    <a:pt x="13852" y="19509"/>
                  </a:cubicBezTo>
                  <a:cubicBezTo>
                    <a:pt x="13673" y="19743"/>
                    <a:pt x="13478" y="19961"/>
                    <a:pt x="13246" y="20141"/>
                  </a:cubicBezTo>
                  <a:cubicBezTo>
                    <a:pt x="13271" y="20121"/>
                    <a:pt x="13255" y="20081"/>
                    <a:pt x="13232" y="20081"/>
                  </a:cubicBezTo>
                  <a:cubicBezTo>
                    <a:pt x="13227" y="20081"/>
                    <a:pt x="13221" y="20083"/>
                    <a:pt x="13216" y="20087"/>
                  </a:cubicBezTo>
                  <a:lnTo>
                    <a:pt x="13119" y="20161"/>
                  </a:lnTo>
                  <a:lnTo>
                    <a:pt x="13082" y="20097"/>
                  </a:lnTo>
                  <a:cubicBezTo>
                    <a:pt x="14364" y="18670"/>
                    <a:pt x="15356" y="16964"/>
                    <a:pt x="16533" y="15446"/>
                  </a:cubicBezTo>
                  <a:cubicBezTo>
                    <a:pt x="16860" y="15025"/>
                    <a:pt x="17211" y="14599"/>
                    <a:pt x="17564" y="14168"/>
                  </a:cubicBezTo>
                  <a:close/>
                  <a:moveTo>
                    <a:pt x="19580" y="11990"/>
                  </a:moveTo>
                  <a:cubicBezTo>
                    <a:pt x="19602" y="12119"/>
                    <a:pt x="19616" y="12252"/>
                    <a:pt x="19607" y="12370"/>
                  </a:cubicBezTo>
                  <a:cubicBezTo>
                    <a:pt x="18656" y="13662"/>
                    <a:pt x="17724" y="14967"/>
                    <a:pt x="16768" y="16254"/>
                  </a:cubicBezTo>
                  <a:cubicBezTo>
                    <a:pt x="16317" y="16834"/>
                    <a:pt x="15867" y="17416"/>
                    <a:pt x="15418" y="18003"/>
                  </a:cubicBezTo>
                  <a:cubicBezTo>
                    <a:pt x="15208" y="18267"/>
                    <a:pt x="14999" y="18530"/>
                    <a:pt x="14785" y="18790"/>
                  </a:cubicBezTo>
                  <a:cubicBezTo>
                    <a:pt x="14648" y="18957"/>
                    <a:pt x="13614" y="20242"/>
                    <a:pt x="13511" y="20242"/>
                  </a:cubicBezTo>
                  <a:cubicBezTo>
                    <a:pt x="13481" y="20242"/>
                    <a:pt x="13532" y="20130"/>
                    <a:pt x="13711" y="19845"/>
                  </a:cubicBezTo>
                  <a:cubicBezTo>
                    <a:pt x="13779" y="19735"/>
                    <a:pt x="13853" y="19629"/>
                    <a:pt x="13924" y="19520"/>
                  </a:cubicBezTo>
                  <a:cubicBezTo>
                    <a:pt x="14242" y="19144"/>
                    <a:pt x="14516" y="18717"/>
                    <a:pt x="14786" y="18297"/>
                  </a:cubicBezTo>
                  <a:cubicBezTo>
                    <a:pt x="15650" y="17143"/>
                    <a:pt x="16601" y="16038"/>
                    <a:pt x="17482" y="14917"/>
                  </a:cubicBezTo>
                  <a:cubicBezTo>
                    <a:pt x="18237" y="13958"/>
                    <a:pt x="19076" y="13115"/>
                    <a:pt x="19580" y="11990"/>
                  </a:cubicBezTo>
                  <a:close/>
                  <a:moveTo>
                    <a:pt x="13643" y="19820"/>
                  </a:moveTo>
                  <a:cubicBezTo>
                    <a:pt x="13513" y="20016"/>
                    <a:pt x="13386" y="20214"/>
                    <a:pt x="13262" y="20416"/>
                  </a:cubicBezTo>
                  <a:lnTo>
                    <a:pt x="13262" y="20415"/>
                  </a:lnTo>
                  <a:cubicBezTo>
                    <a:pt x="13224" y="20347"/>
                    <a:pt x="13187" y="20282"/>
                    <a:pt x="13150" y="20217"/>
                  </a:cubicBezTo>
                  <a:cubicBezTo>
                    <a:pt x="13330" y="20104"/>
                    <a:pt x="13491" y="19968"/>
                    <a:pt x="13643" y="19820"/>
                  </a:cubicBezTo>
                  <a:close/>
                  <a:moveTo>
                    <a:pt x="19364" y="12947"/>
                  </a:moveTo>
                  <a:cubicBezTo>
                    <a:pt x="19293" y="13166"/>
                    <a:pt x="19221" y="13384"/>
                    <a:pt x="19149" y="13602"/>
                  </a:cubicBezTo>
                  <a:cubicBezTo>
                    <a:pt x="18365" y="14784"/>
                    <a:pt x="17383" y="15844"/>
                    <a:pt x="16554" y="16998"/>
                  </a:cubicBezTo>
                  <a:cubicBezTo>
                    <a:pt x="15968" y="17814"/>
                    <a:pt x="15366" y="18617"/>
                    <a:pt x="14727" y="19392"/>
                  </a:cubicBezTo>
                  <a:cubicBezTo>
                    <a:pt x="14634" y="19505"/>
                    <a:pt x="13809" y="20481"/>
                    <a:pt x="13746" y="20481"/>
                  </a:cubicBezTo>
                  <a:cubicBezTo>
                    <a:pt x="13726" y="20481"/>
                    <a:pt x="13786" y="20377"/>
                    <a:pt x="13980" y="20105"/>
                  </a:cubicBezTo>
                  <a:cubicBezTo>
                    <a:pt x="15718" y="17666"/>
                    <a:pt x="17749" y="15475"/>
                    <a:pt x="19364" y="12947"/>
                  </a:cubicBezTo>
                  <a:close/>
                  <a:moveTo>
                    <a:pt x="14448" y="19303"/>
                  </a:moveTo>
                  <a:cubicBezTo>
                    <a:pt x="14102" y="19774"/>
                    <a:pt x="13763" y="20248"/>
                    <a:pt x="13436" y="20724"/>
                  </a:cubicBezTo>
                  <a:cubicBezTo>
                    <a:pt x="13402" y="20665"/>
                    <a:pt x="13368" y="20607"/>
                    <a:pt x="13337" y="20549"/>
                  </a:cubicBezTo>
                  <a:cubicBezTo>
                    <a:pt x="13717" y="20142"/>
                    <a:pt x="14087" y="19726"/>
                    <a:pt x="14448" y="19303"/>
                  </a:cubicBezTo>
                  <a:close/>
                  <a:moveTo>
                    <a:pt x="15204" y="18920"/>
                  </a:moveTo>
                  <a:cubicBezTo>
                    <a:pt x="14881" y="19374"/>
                    <a:pt x="14846" y="19864"/>
                    <a:pt x="14833" y="20470"/>
                  </a:cubicBezTo>
                  <a:cubicBezTo>
                    <a:pt x="14824" y="20463"/>
                    <a:pt x="14813" y="20460"/>
                    <a:pt x="14803" y="20460"/>
                  </a:cubicBezTo>
                  <a:cubicBezTo>
                    <a:pt x="14791" y="20460"/>
                    <a:pt x="14779" y="20464"/>
                    <a:pt x="14769" y="20473"/>
                  </a:cubicBezTo>
                  <a:cubicBezTo>
                    <a:pt x="14705" y="20539"/>
                    <a:pt x="14643" y="20609"/>
                    <a:pt x="14584" y="20682"/>
                  </a:cubicBezTo>
                  <a:cubicBezTo>
                    <a:pt x="14652" y="20557"/>
                    <a:pt x="14714" y="20430"/>
                    <a:pt x="14759" y="20293"/>
                  </a:cubicBezTo>
                  <a:cubicBezTo>
                    <a:pt x="14771" y="20255"/>
                    <a:pt x="14738" y="20224"/>
                    <a:pt x="14705" y="20224"/>
                  </a:cubicBezTo>
                  <a:cubicBezTo>
                    <a:pt x="14692" y="20224"/>
                    <a:pt x="14679" y="20228"/>
                    <a:pt x="14669" y="20239"/>
                  </a:cubicBezTo>
                  <a:cubicBezTo>
                    <a:pt x="14447" y="20473"/>
                    <a:pt x="14245" y="20725"/>
                    <a:pt x="14034" y="20968"/>
                  </a:cubicBezTo>
                  <a:cubicBezTo>
                    <a:pt x="14342" y="20494"/>
                    <a:pt x="14681" y="20040"/>
                    <a:pt x="14910" y="19517"/>
                  </a:cubicBezTo>
                  <a:cubicBezTo>
                    <a:pt x="14928" y="19476"/>
                    <a:pt x="14899" y="19443"/>
                    <a:pt x="14867" y="19443"/>
                  </a:cubicBezTo>
                  <a:cubicBezTo>
                    <a:pt x="14853" y="19443"/>
                    <a:pt x="14837" y="19450"/>
                    <a:pt x="14825" y="19466"/>
                  </a:cubicBezTo>
                  <a:cubicBezTo>
                    <a:pt x="14436" y="19986"/>
                    <a:pt x="14011" y="20474"/>
                    <a:pt x="13590" y="20966"/>
                  </a:cubicBezTo>
                  <a:cubicBezTo>
                    <a:pt x="13558" y="20921"/>
                    <a:pt x="13526" y="20875"/>
                    <a:pt x="13497" y="20827"/>
                  </a:cubicBezTo>
                  <a:cubicBezTo>
                    <a:pt x="14113" y="20230"/>
                    <a:pt x="14672" y="19586"/>
                    <a:pt x="15204" y="18920"/>
                  </a:cubicBezTo>
                  <a:close/>
                  <a:moveTo>
                    <a:pt x="14834" y="20546"/>
                  </a:moveTo>
                  <a:cubicBezTo>
                    <a:pt x="14858" y="20889"/>
                    <a:pt x="14697" y="21097"/>
                    <a:pt x="14350" y="21171"/>
                  </a:cubicBezTo>
                  <a:cubicBezTo>
                    <a:pt x="14513" y="20965"/>
                    <a:pt x="14676" y="20757"/>
                    <a:pt x="14834" y="20546"/>
                  </a:cubicBezTo>
                  <a:close/>
                  <a:moveTo>
                    <a:pt x="14603" y="19895"/>
                  </a:moveTo>
                  <a:cubicBezTo>
                    <a:pt x="14347" y="20338"/>
                    <a:pt x="14036" y="20748"/>
                    <a:pt x="13772" y="21186"/>
                  </a:cubicBezTo>
                  <a:cubicBezTo>
                    <a:pt x="13717" y="21133"/>
                    <a:pt x="13666" y="21074"/>
                    <a:pt x="13619" y="21011"/>
                  </a:cubicBezTo>
                  <a:lnTo>
                    <a:pt x="13620" y="21011"/>
                  </a:lnTo>
                  <a:cubicBezTo>
                    <a:pt x="13631" y="20998"/>
                    <a:pt x="13641" y="20984"/>
                    <a:pt x="13652" y="20971"/>
                  </a:cubicBezTo>
                  <a:lnTo>
                    <a:pt x="13652" y="20970"/>
                  </a:lnTo>
                  <a:cubicBezTo>
                    <a:pt x="13710" y="20923"/>
                    <a:pt x="13780" y="20865"/>
                    <a:pt x="13802" y="20840"/>
                  </a:cubicBezTo>
                  <a:cubicBezTo>
                    <a:pt x="13932" y="20698"/>
                    <a:pt x="14059" y="20554"/>
                    <a:pt x="14185" y="20409"/>
                  </a:cubicBezTo>
                  <a:cubicBezTo>
                    <a:pt x="14329" y="20243"/>
                    <a:pt x="14464" y="20068"/>
                    <a:pt x="14603" y="19895"/>
                  </a:cubicBezTo>
                  <a:close/>
                  <a:moveTo>
                    <a:pt x="14536" y="20550"/>
                  </a:moveTo>
                  <a:cubicBezTo>
                    <a:pt x="14425" y="20771"/>
                    <a:pt x="14287" y="20978"/>
                    <a:pt x="14170" y="21197"/>
                  </a:cubicBezTo>
                  <a:cubicBezTo>
                    <a:pt x="14115" y="21201"/>
                    <a:pt x="14058" y="21203"/>
                    <a:pt x="14002" y="21203"/>
                  </a:cubicBezTo>
                  <a:cubicBezTo>
                    <a:pt x="13991" y="21203"/>
                    <a:pt x="13980" y="21203"/>
                    <a:pt x="13969" y="21203"/>
                  </a:cubicBezTo>
                  <a:lnTo>
                    <a:pt x="13970" y="21202"/>
                  </a:lnTo>
                  <a:cubicBezTo>
                    <a:pt x="14164" y="20990"/>
                    <a:pt x="14347" y="20767"/>
                    <a:pt x="14536" y="20550"/>
                  </a:cubicBezTo>
                  <a:close/>
                  <a:moveTo>
                    <a:pt x="16663" y="0"/>
                  </a:moveTo>
                  <a:cubicBezTo>
                    <a:pt x="15728" y="0"/>
                    <a:pt x="14850" y="493"/>
                    <a:pt x="15095" y="1331"/>
                  </a:cubicBezTo>
                  <a:cubicBezTo>
                    <a:pt x="14847" y="1588"/>
                    <a:pt x="14605" y="1855"/>
                    <a:pt x="14371" y="2130"/>
                  </a:cubicBezTo>
                  <a:cubicBezTo>
                    <a:pt x="14321" y="2182"/>
                    <a:pt x="14269" y="2235"/>
                    <a:pt x="14221" y="2289"/>
                  </a:cubicBezTo>
                  <a:cubicBezTo>
                    <a:pt x="14153" y="2363"/>
                    <a:pt x="14086" y="2438"/>
                    <a:pt x="14018" y="2514"/>
                  </a:cubicBezTo>
                  <a:cubicBezTo>
                    <a:pt x="14300" y="2140"/>
                    <a:pt x="14576" y="1761"/>
                    <a:pt x="14833" y="1370"/>
                  </a:cubicBezTo>
                  <a:cubicBezTo>
                    <a:pt x="14850" y="1387"/>
                    <a:pt x="14867" y="1405"/>
                    <a:pt x="14884" y="1421"/>
                  </a:cubicBezTo>
                  <a:cubicBezTo>
                    <a:pt x="14893" y="1431"/>
                    <a:pt x="14903" y="1435"/>
                    <a:pt x="14914" y="1435"/>
                  </a:cubicBezTo>
                  <a:cubicBezTo>
                    <a:pt x="14943" y="1435"/>
                    <a:pt x="14971" y="1400"/>
                    <a:pt x="14953" y="1367"/>
                  </a:cubicBezTo>
                  <a:cubicBezTo>
                    <a:pt x="14853" y="1167"/>
                    <a:pt x="14645" y="997"/>
                    <a:pt x="14420" y="923"/>
                  </a:cubicBezTo>
                  <a:cubicBezTo>
                    <a:pt x="14410" y="914"/>
                    <a:pt x="14397" y="909"/>
                    <a:pt x="14383" y="909"/>
                  </a:cubicBezTo>
                  <a:cubicBezTo>
                    <a:pt x="14381" y="909"/>
                    <a:pt x="14379" y="909"/>
                    <a:pt x="14378" y="909"/>
                  </a:cubicBezTo>
                  <a:cubicBezTo>
                    <a:pt x="14318" y="893"/>
                    <a:pt x="14258" y="885"/>
                    <a:pt x="14196" y="884"/>
                  </a:cubicBezTo>
                  <a:cubicBezTo>
                    <a:pt x="14186" y="865"/>
                    <a:pt x="14169" y="856"/>
                    <a:pt x="14151" y="856"/>
                  </a:cubicBezTo>
                  <a:cubicBezTo>
                    <a:pt x="14135" y="856"/>
                    <a:pt x="14118" y="864"/>
                    <a:pt x="14108" y="880"/>
                  </a:cubicBezTo>
                  <a:cubicBezTo>
                    <a:pt x="14105" y="886"/>
                    <a:pt x="14101" y="891"/>
                    <a:pt x="14097" y="895"/>
                  </a:cubicBezTo>
                  <a:cubicBezTo>
                    <a:pt x="14026" y="908"/>
                    <a:pt x="13956" y="929"/>
                    <a:pt x="13892" y="972"/>
                  </a:cubicBezTo>
                  <a:cubicBezTo>
                    <a:pt x="13834" y="1009"/>
                    <a:pt x="13737" y="1195"/>
                    <a:pt x="13664" y="1195"/>
                  </a:cubicBezTo>
                  <a:cubicBezTo>
                    <a:pt x="13662" y="1195"/>
                    <a:pt x="13661" y="1195"/>
                    <a:pt x="13659" y="1195"/>
                  </a:cubicBezTo>
                  <a:cubicBezTo>
                    <a:pt x="13645" y="1193"/>
                    <a:pt x="13632" y="1192"/>
                    <a:pt x="13618" y="1192"/>
                  </a:cubicBezTo>
                  <a:cubicBezTo>
                    <a:pt x="13554" y="1192"/>
                    <a:pt x="13490" y="1213"/>
                    <a:pt x="13436" y="1251"/>
                  </a:cubicBezTo>
                  <a:cubicBezTo>
                    <a:pt x="13325" y="1333"/>
                    <a:pt x="13335" y="1554"/>
                    <a:pt x="13324" y="1689"/>
                  </a:cubicBezTo>
                  <a:cubicBezTo>
                    <a:pt x="13300" y="1667"/>
                    <a:pt x="13279" y="1642"/>
                    <a:pt x="13254" y="1622"/>
                  </a:cubicBezTo>
                  <a:cubicBezTo>
                    <a:pt x="13244" y="1614"/>
                    <a:pt x="13233" y="1610"/>
                    <a:pt x="13222" y="1610"/>
                  </a:cubicBezTo>
                  <a:cubicBezTo>
                    <a:pt x="13182" y="1610"/>
                    <a:pt x="13148" y="1658"/>
                    <a:pt x="13185" y="1691"/>
                  </a:cubicBezTo>
                  <a:cubicBezTo>
                    <a:pt x="13348" y="1836"/>
                    <a:pt x="13474" y="2006"/>
                    <a:pt x="13594" y="2188"/>
                  </a:cubicBezTo>
                  <a:cubicBezTo>
                    <a:pt x="13661" y="2290"/>
                    <a:pt x="13736" y="2349"/>
                    <a:pt x="13717" y="2349"/>
                  </a:cubicBezTo>
                  <a:cubicBezTo>
                    <a:pt x="13709" y="2349"/>
                    <a:pt x="13684" y="2338"/>
                    <a:pt x="13633" y="2314"/>
                  </a:cubicBezTo>
                  <a:cubicBezTo>
                    <a:pt x="13419" y="2215"/>
                    <a:pt x="13194" y="2139"/>
                    <a:pt x="12964" y="2090"/>
                  </a:cubicBezTo>
                  <a:cubicBezTo>
                    <a:pt x="12899" y="2076"/>
                    <a:pt x="12830" y="2067"/>
                    <a:pt x="12763" y="2067"/>
                  </a:cubicBezTo>
                  <a:cubicBezTo>
                    <a:pt x="12591" y="2067"/>
                    <a:pt x="12433" y="2129"/>
                    <a:pt x="12395" y="2331"/>
                  </a:cubicBezTo>
                  <a:cubicBezTo>
                    <a:pt x="12377" y="2429"/>
                    <a:pt x="12418" y="2556"/>
                    <a:pt x="12459" y="2652"/>
                  </a:cubicBezTo>
                  <a:cubicBezTo>
                    <a:pt x="12442" y="2635"/>
                    <a:pt x="12421" y="2618"/>
                    <a:pt x="12399" y="2601"/>
                  </a:cubicBezTo>
                  <a:cubicBezTo>
                    <a:pt x="12394" y="2595"/>
                    <a:pt x="12388" y="2590"/>
                    <a:pt x="12381" y="2587"/>
                  </a:cubicBezTo>
                  <a:cubicBezTo>
                    <a:pt x="12321" y="2544"/>
                    <a:pt x="12254" y="2502"/>
                    <a:pt x="12198" y="2481"/>
                  </a:cubicBezTo>
                  <a:cubicBezTo>
                    <a:pt x="12072" y="2434"/>
                    <a:pt x="11948" y="2414"/>
                    <a:pt x="11826" y="2414"/>
                  </a:cubicBezTo>
                  <a:cubicBezTo>
                    <a:pt x="11390" y="2414"/>
                    <a:pt x="10980" y="2672"/>
                    <a:pt x="10597" y="2897"/>
                  </a:cubicBezTo>
                  <a:cubicBezTo>
                    <a:pt x="10589" y="2886"/>
                    <a:pt x="10582" y="2875"/>
                    <a:pt x="10572" y="2864"/>
                  </a:cubicBezTo>
                  <a:cubicBezTo>
                    <a:pt x="10574" y="2862"/>
                    <a:pt x="10576" y="2859"/>
                    <a:pt x="10577" y="2856"/>
                  </a:cubicBezTo>
                  <a:cubicBezTo>
                    <a:pt x="10602" y="2818"/>
                    <a:pt x="10569" y="2785"/>
                    <a:pt x="10535" y="2785"/>
                  </a:cubicBezTo>
                  <a:cubicBezTo>
                    <a:pt x="10528" y="2785"/>
                    <a:pt x="10522" y="2786"/>
                    <a:pt x="10516" y="2789"/>
                  </a:cubicBezTo>
                  <a:cubicBezTo>
                    <a:pt x="10458" y="2711"/>
                    <a:pt x="10405" y="2633"/>
                    <a:pt x="10356" y="2555"/>
                  </a:cubicBezTo>
                  <a:cubicBezTo>
                    <a:pt x="10370" y="2521"/>
                    <a:pt x="10343" y="2485"/>
                    <a:pt x="10311" y="2483"/>
                  </a:cubicBezTo>
                  <a:cubicBezTo>
                    <a:pt x="10085" y="2106"/>
                    <a:pt x="9924" y="1736"/>
                    <a:pt x="9617" y="1452"/>
                  </a:cubicBezTo>
                  <a:cubicBezTo>
                    <a:pt x="9617" y="1426"/>
                    <a:pt x="9596" y="1405"/>
                    <a:pt x="9571" y="1405"/>
                  </a:cubicBezTo>
                  <a:cubicBezTo>
                    <a:pt x="9568" y="1405"/>
                    <a:pt x="9566" y="1405"/>
                    <a:pt x="9563" y="1406"/>
                  </a:cubicBezTo>
                  <a:cubicBezTo>
                    <a:pt x="9510" y="1360"/>
                    <a:pt x="9453" y="1318"/>
                    <a:pt x="9394" y="1280"/>
                  </a:cubicBezTo>
                  <a:cubicBezTo>
                    <a:pt x="9414" y="1243"/>
                    <a:pt x="9379" y="1202"/>
                    <a:pt x="9344" y="1202"/>
                  </a:cubicBezTo>
                  <a:cubicBezTo>
                    <a:pt x="9332" y="1202"/>
                    <a:pt x="9320" y="1207"/>
                    <a:pt x="9310" y="1219"/>
                  </a:cubicBezTo>
                  <a:cubicBezTo>
                    <a:pt x="9308" y="1221"/>
                    <a:pt x="9305" y="1224"/>
                    <a:pt x="9303" y="1227"/>
                  </a:cubicBezTo>
                  <a:cubicBezTo>
                    <a:pt x="9244" y="1195"/>
                    <a:pt x="9185" y="1166"/>
                    <a:pt x="9123" y="1140"/>
                  </a:cubicBezTo>
                  <a:cubicBezTo>
                    <a:pt x="8924" y="1058"/>
                    <a:pt x="8693" y="1025"/>
                    <a:pt x="8450" y="1022"/>
                  </a:cubicBezTo>
                  <a:cubicBezTo>
                    <a:pt x="8439" y="1012"/>
                    <a:pt x="8426" y="1005"/>
                    <a:pt x="8412" y="1005"/>
                  </a:cubicBezTo>
                  <a:cubicBezTo>
                    <a:pt x="8401" y="1005"/>
                    <a:pt x="8390" y="1010"/>
                    <a:pt x="8381" y="1022"/>
                  </a:cubicBezTo>
                  <a:cubicBezTo>
                    <a:pt x="7959" y="1025"/>
                    <a:pt x="7508" y="1114"/>
                    <a:pt x="7105" y="1226"/>
                  </a:cubicBezTo>
                  <a:cubicBezTo>
                    <a:pt x="7094" y="1215"/>
                    <a:pt x="7080" y="1206"/>
                    <a:pt x="7065" y="1206"/>
                  </a:cubicBezTo>
                  <a:cubicBezTo>
                    <a:pt x="7054" y="1206"/>
                    <a:pt x="7044" y="1211"/>
                    <a:pt x="7036" y="1220"/>
                  </a:cubicBezTo>
                  <a:cubicBezTo>
                    <a:pt x="7025" y="1232"/>
                    <a:pt x="7015" y="1244"/>
                    <a:pt x="7005" y="1256"/>
                  </a:cubicBezTo>
                  <a:cubicBezTo>
                    <a:pt x="6857" y="1299"/>
                    <a:pt x="6716" y="1342"/>
                    <a:pt x="6590" y="1385"/>
                  </a:cubicBezTo>
                  <a:cubicBezTo>
                    <a:pt x="6565" y="1393"/>
                    <a:pt x="6536" y="1404"/>
                    <a:pt x="6509" y="1413"/>
                  </a:cubicBezTo>
                  <a:cubicBezTo>
                    <a:pt x="6504" y="1386"/>
                    <a:pt x="6482" y="1369"/>
                    <a:pt x="6458" y="1369"/>
                  </a:cubicBezTo>
                  <a:cubicBezTo>
                    <a:pt x="6446" y="1369"/>
                    <a:pt x="6434" y="1374"/>
                    <a:pt x="6423" y="1383"/>
                  </a:cubicBezTo>
                  <a:cubicBezTo>
                    <a:pt x="6385" y="1415"/>
                    <a:pt x="6348" y="1450"/>
                    <a:pt x="6309" y="1483"/>
                  </a:cubicBezTo>
                  <a:cubicBezTo>
                    <a:pt x="5164" y="1894"/>
                    <a:pt x="3272" y="2719"/>
                    <a:pt x="2996" y="3910"/>
                  </a:cubicBezTo>
                  <a:cubicBezTo>
                    <a:pt x="2989" y="3937"/>
                    <a:pt x="3005" y="3966"/>
                    <a:pt x="3032" y="3974"/>
                  </a:cubicBezTo>
                  <a:cubicBezTo>
                    <a:pt x="3496" y="4265"/>
                    <a:pt x="3701" y="4649"/>
                    <a:pt x="3647" y="5123"/>
                  </a:cubicBezTo>
                  <a:cubicBezTo>
                    <a:pt x="3647" y="5147"/>
                    <a:pt x="3667" y="5175"/>
                    <a:pt x="3693" y="5175"/>
                  </a:cubicBezTo>
                  <a:cubicBezTo>
                    <a:pt x="3695" y="5175"/>
                    <a:pt x="3696" y="5175"/>
                    <a:pt x="3698" y="5175"/>
                  </a:cubicBezTo>
                  <a:cubicBezTo>
                    <a:pt x="3716" y="5173"/>
                    <a:pt x="3734" y="5171"/>
                    <a:pt x="3751" y="5171"/>
                  </a:cubicBezTo>
                  <a:cubicBezTo>
                    <a:pt x="4114" y="5171"/>
                    <a:pt x="4280" y="5671"/>
                    <a:pt x="4439" y="6196"/>
                  </a:cubicBezTo>
                  <a:cubicBezTo>
                    <a:pt x="4436" y="6203"/>
                    <a:pt x="4432" y="6210"/>
                    <a:pt x="4429" y="6217"/>
                  </a:cubicBezTo>
                  <a:cubicBezTo>
                    <a:pt x="4415" y="6247"/>
                    <a:pt x="4434" y="6283"/>
                    <a:pt x="4467" y="6286"/>
                  </a:cubicBezTo>
                  <a:cubicBezTo>
                    <a:pt x="4574" y="6641"/>
                    <a:pt x="4685" y="6996"/>
                    <a:pt x="4857" y="7205"/>
                  </a:cubicBezTo>
                  <a:cubicBezTo>
                    <a:pt x="4860" y="7210"/>
                    <a:pt x="4865" y="7212"/>
                    <a:pt x="4870" y="7212"/>
                  </a:cubicBezTo>
                  <a:cubicBezTo>
                    <a:pt x="4885" y="7212"/>
                    <a:pt x="4900" y="7194"/>
                    <a:pt x="4889" y="7179"/>
                  </a:cubicBezTo>
                  <a:cubicBezTo>
                    <a:pt x="4802" y="7053"/>
                    <a:pt x="4728" y="6917"/>
                    <a:pt x="4669" y="6775"/>
                  </a:cubicBezTo>
                  <a:cubicBezTo>
                    <a:pt x="4677" y="6782"/>
                    <a:pt x="4688" y="6786"/>
                    <a:pt x="4698" y="6786"/>
                  </a:cubicBezTo>
                  <a:cubicBezTo>
                    <a:pt x="4710" y="6786"/>
                    <a:pt x="4723" y="6780"/>
                    <a:pt x="4731" y="6769"/>
                  </a:cubicBezTo>
                  <a:cubicBezTo>
                    <a:pt x="4882" y="6604"/>
                    <a:pt x="5029" y="6436"/>
                    <a:pt x="5172" y="6266"/>
                  </a:cubicBezTo>
                  <a:cubicBezTo>
                    <a:pt x="5041" y="6497"/>
                    <a:pt x="4927" y="6735"/>
                    <a:pt x="4840" y="6982"/>
                  </a:cubicBezTo>
                  <a:cubicBezTo>
                    <a:pt x="4828" y="7018"/>
                    <a:pt x="4858" y="7044"/>
                    <a:pt x="4888" y="7044"/>
                  </a:cubicBezTo>
                  <a:cubicBezTo>
                    <a:pt x="4900" y="7044"/>
                    <a:pt x="4912" y="7039"/>
                    <a:pt x="4922" y="7030"/>
                  </a:cubicBezTo>
                  <a:cubicBezTo>
                    <a:pt x="5158" y="6811"/>
                    <a:pt x="5383" y="6574"/>
                    <a:pt x="5600" y="6328"/>
                  </a:cubicBezTo>
                  <a:cubicBezTo>
                    <a:pt x="5413" y="6618"/>
                    <a:pt x="5228" y="6907"/>
                    <a:pt x="5046" y="7196"/>
                  </a:cubicBezTo>
                  <a:cubicBezTo>
                    <a:pt x="5044" y="7189"/>
                    <a:pt x="5045" y="7184"/>
                    <a:pt x="5043" y="7178"/>
                  </a:cubicBezTo>
                  <a:cubicBezTo>
                    <a:pt x="5039" y="7156"/>
                    <a:pt x="5021" y="7146"/>
                    <a:pt x="5002" y="7146"/>
                  </a:cubicBezTo>
                  <a:cubicBezTo>
                    <a:pt x="4978" y="7146"/>
                    <a:pt x="4954" y="7162"/>
                    <a:pt x="4957" y="7189"/>
                  </a:cubicBezTo>
                  <a:cubicBezTo>
                    <a:pt x="4963" y="7240"/>
                    <a:pt x="4962" y="7289"/>
                    <a:pt x="4954" y="7340"/>
                  </a:cubicBezTo>
                  <a:cubicBezTo>
                    <a:pt x="4898" y="7429"/>
                    <a:pt x="4843" y="7516"/>
                    <a:pt x="4788" y="7605"/>
                  </a:cubicBezTo>
                  <a:cubicBezTo>
                    <a:pt x="4583" y="7761"/>
                    <a:pt x="4284" y="7812"/>
                    <a:pt x="4375" y="8155"/>
                  </a:cubicBezTo>
                  <a:cubicBezTo>
                    <a:pt x="4403" y="8261"/>
                    <a:pt x="4441" y="8363"/>
                    <a:pt x="4488" y="8461"/>
                  </a:cubicBezTo>
                  <a:cubicBezTo>
                    <a:pt x="4497" y="8479"/>
                    <a:pt x="4509" y="8512"/>
                    <a:pt x="4522" y="8549"/>
                  </a:cubicBezTo>
                  <a:cubicBezTo>
                    <a:pt x="4514" y="8573"/>
                    <a:pt x="4525" y="8600"/>
                    <a:pt x="4546" y="8614"/>
                  </a:cubicBezTo>
                  <a:cubicBezTo>
                    <a:pt x="4571" y="8688"/>
                    <a:pt x="4598" y="8773"/>
                    <a:pt x="4621" y="8849"/>
                  </a:cubicBezTo>
                  <a:cubicBezTo>
                    <a:pt x="4614" y="8868"/>
                    <a:pt x="4620" y="8891"/>
                    <a:pt x="4637" y="8903"/>
                  </a:cubicBezTo>
                  <a:cubicBezTo>
                    <a:pt x="4661" y="8989"/>
                    <a:pt x="4675" y="9052"/>
                    <a:pt x="4666" y="9052"/>
                  </a:cubicBezTo>
                  <a:cubicBezTo>
                    <a:pt x="4665" y="9052"/>
                    <a:pt x="4664" y="9051"/>
                    <a:pt x="4662" y="9049"/>
                  </a:cubicBezTo>
                  <a:cubicBezTo>
                    <a:pt x="4447" y="8845"/>
                    <a:pt x="4180" y="8759"/>
                    <a:pt x="3893" y="8742"/>
                  </a:cubicBezTo>
                  <a:cubicBezTo>
                    <a:pt x="3892" y="8742"/>
                    <a:pt x="3891" y="8742"/>
                    <a:pt x="3890" y="8742"/>
                  </a:cubicBezTo>
                  <a:cubicBezTo>
                    <a:pt x="3865" y="8742"/>
                    <a:pt x="3848" y="8765"/>
                    <a:pt x="3847" y="8789"/>
                  </a:cubicBezTo>
                  <a:cubicBezTo>
                    <a:pt x="3829" y="9040"/>
                    <a:pt x="3857" y="9202"/>
                    <a:pt x="3706" y="9202"/>
                  </a:cubicBezTo>
                  <a:cubicBezTo>
                    <a:pt x="3697" y="9202"/>
                    <a:pt x="3687" y="9202"/>
                    <a:pt x="3676" y="9201"/>
                  </a:cubicBezTo>
                  <a:cubicBezTo>
                    <a:pt x="3667" y="9185"/>
                    <a:pt x="3651" y="9176"/>
                    <a:pt x="3635" y="9176"/>
                  </a:cubicBezTo>
                  <a:cubicBezTo>
                    <a:pt x="3625" y="9176"/>
                    <a:pt x="3616" y="9179"/>
                    <a:pt x="3607" y="9187"/>
                  </a:cubicBezTo>
                  <a:cubicBezTo>
                    <a:pt x="3587" y="9180"/>
                    <a:pt x="3570" y="9178"/>
                    <a:pt x="3547" y="9169"/>
                  </a:cubicBezTo>
                  <a:cubicBezTo>
                    <a:pt x="3362" y="9104"/>
                    <a:pt x="3178" y="9069"/>
                    <a:pt x="2988" y="9069"/>
                  </a:cubicBezTo>
                  <a:cubicBezTo>
                    <a:pt x="2921" y="9069"/>
                    <a:pt x="2853" y="9074"/>
                    <a:pt x="2784" y="9083"/>
                  </a:cubicBezTo>
                  <a:cubicBezTo>
                    <a:pt x="2752" y="9087"/>
                    <a:pt x="2734" y="9122"/>
                    <a:pt x="2757" y="9149"/>
                  </a:cubicBezTo>
                  <a:cubicBezTo>
                    <a:pt x="2807" y="9209"/>
                    <a:pt x="2854" y="9272"/>
                    <a:pt x="2898" y="9337"/>
                  </a:cubicBezTo>
                  <a:cubicBezTo>
                    <a:pt x="2899" y="9341"/>
                    <a:pt x="2904" y="9343"/>
                    <a:pt x="2906" y="9347"/>
                  </a:cubicBezTo>
                  <a:cubicBezTo>
                    <a:pt x="2967" y="9434"/>
                    <a:pt x="3027" y="9522"/>
                    <a:pt x="3096" y="9604"/>
                  </a:cubicBezTo>
                  <a:cubicBezTo>
                    <a:pt x="3099" y="9608"/>
                    <a:pt x="3104" y="9610"/>
                    <a:pt x="3109" y="9610"/>
                  </a:cubicBezTo>
                  <a:cubicBezTo>
                    <a:pt x="3124" y="9610"/>
                    <a:pt x="3139" y="9592"/>
                    <a:pt x="3128" y="9577"/>
                  </a:cubicBezTo>
                  <a:cubicBezTo>
                    <a:pt x="3125" y="9573"/>
                    <a:pt x="3113" y="9558"/>
                    <a:pt x="3100" y="9540"/>
                  </a:cubicBezTo>
                  <a:cubicBezTo>
                    <a:pt x="3111" y="9538"/>
                    <a:pt x="3121" y="9534"/>
                    <a:pt x="3129" y="9527"/>
                  </a:cubicBezTo>
                  <a:cubicBezTo>
                    <a:pt x="3149" y="9511"/>
                    <a:pt x="3168" y="9496"/>
                    <a:pt x="3188" y="9481"/>
                  </a:cubicBezTo>
                  <a:cubicBezTo>
                    <a:pt x="3170" y="9773"/>
                    <a:pt x="3071" y="9861"/>
                    <a:pt x="2931" y="9865"/>
                  </a:cubicBezTo>
                  <a:cubicBezTo>
                    <a:pt x="2922" y="9858"/>
                    <a:pt x="2911" y="9855"/>
                    <a:pt x="2901" y="9855"/>
                  </a:cubicBezTo>
                  <a:cubicBezTo>
                    <a:pt x="2891" y="9855"/>
                    <a:pt x="2881" y="9858"/>
                    <a:pt x="2873" y="9863"/>
                  </a:cubicBezTo>
                  <a:cubicBezTo>
                    <a:pt x="2735" y="9848"/>
                    <a:pt x="2570" y="9778"/>
                    <a:pt x="2409" y="9747"/>
                  </a:cubicBezTo>
                  <a:cubicBezTo>
                    <a:pt x="2407" y="9746"/>
                    <a:pt x="2406" y="9744"/>
                    <a:pt x="2404" y="9744"/>
                  </a:cubicBezTo>
                  <a:cubicBezTo>
                    <a:pt x="2403" y="9743"/>
                    <a:pt x="2402" y="9743"/>
                    <a:pt x="2402" y="9743"/>
                  </a:cubicBezTo>
                  <a:cubicBezTo>
                    <a:pt x="2400" y="9743"/>
                    <a:pt x="2398" y="9744"/>
                    <a:pt x="2395" y="9744"/>
                  </a:cubicBezTo>
                  <a:cubicBezTo>
                    <a:pt x="2352" y="9737"/>
                    <a:pt x="2309" y="9731"/>
                    <a:pt x="2267" y="9731"/>
                  </a:cubicBezTo>
                  <a:cubicBezTo>
                    <a:pt x="2238" y="9731"/>
                    <a:pt x="2211" y="9734"/>
                    <a:pt x="2184" y="9739"/>
                  </a:cubicBezTo>
                  <a:cubicBezTo>
                    <a:pt x="2030" y="9769"/>
                    <a:pt x="1767" y="9903"/>
                    <a:pt x="1839" y="10097"/>
                  </a:cubicBezTo>
                  <a:cubicBezTo>
                    <a:pt x="1865" y="10169"/>
                    <a:pt x="1927" y="10236"/>
                    <a:pt x="1981" y="10299"/>
                  </a:cubicBezTo>
                  <a:cubicBezTo>
                    <a:pt x="1972" y="10314"/>
                    <a:pt x="1963" y="10330"/>
                    <a:pt x="1953" y="10345"/>
                  </a:cubicBezTo>
                  <a:cubicBezTo>
                    <a:pt x="1929" y="10381"/>
                    <a:pt x="1963" y="10429"/>
                    <a:pt x="2001" y="10429"/>
                  </a:cubicBezTo>
                  <a:cubicBezTo>
                    <a:pt x="2010" y="10429"/>
                    <a:pt x="2019" y="10426"/>
                    <a:pt x="2027" y="10420"/>
                  </a:cubicBezTo>
                  <a:cubicBezTo>
                    <a:pt x="2037" y="10414"/>
                    <a:pt x="2044" y="10406"/>
                    <a:pt x="2053" y="10400"/>
                  </a:cubicBezTo>
                  <a:cubicBezTo>
                    <a:pt x="2092" y="10462"/>
                    <a:pt x="2118" y="10532"/>
                    <a:pt x="2130" y="10605"/>
                  </a:cubicBezTo>
                  <a:cubicBezTo>
                    <a:pt x="2122" y="10622"/>
                    <a:pt x="2112" y="10636"/>
                    <a:pt x="2104" y="10653"/>
                  </a:cubicBezTo>
                  <a:cubicBezTo>
                    <a:pt x="2094" y="10673"/>
                    <a:pt x="2109" y="10695"/>
                    <a:pt x="2129" y="10695"/>
                  </a:cubicBezTo>
                  <a:cubicBezTo>
                    <a:pt x="2132" y="10695"/>
                    <a:pt x="2134" y="10695"/>
                    <a:pt x="2137" y="10694"/>
                  </a:cubicBezTo>
                  <a:cubicBezTo>
                    <a:pt x="2140" y="10764"/>
                    <a:pt x="2136" y="10833"/>
                    <a:pt x="2126" y="10902"/>
                  </a:cubicBezTo>
                  <a:cubicBezTo>
                    <a:pt x="2125" y="10908"/>
                    <a:pt x="2122" y="10911"/>
                    <a:pt x="2116" y="10911"/>
                  </a:cubicBezTo>
                  <a:cubicBezTo>
                    <a:pt x="2058" y="10911"/>
                    <a:pt x="1769" y="10621"/>
                    <a:pt x="1744" y="10596"/>
                  </a:cubicBezTo>
                  <a:cubicBezTo>
                    <a:pt x="1415" y="10279"/>
                    <a:pt x="1056" y="10149"/>
                    <a:pt x="638" y="10149"/>
                  </a:cubicBezTo>
                  <a:cubicBezTo>
                    <a:pt x="583" y="10149"/>
                    <a:pt x="527" y="10151"/>
                    <a:pt x="470" y="10156"/>
                  </a:cubicBezTo>
                  <a:lnTo>
                    <a:pt x="470" y="10155"/>
                  </a:lnTo>
                  <a:cubicBezTo>
                    <a:pt x="476" y="10124"/>
                    <a:pt x="452" y="10098"/>
                    <a:pt x="426" y="10098"/>
                  </a:cubicBezTo>
                  <a:cubicBezTo>
                    <a:pt x="416" y="10098"/>
                    <a:pt x="406" y="10102"/>
                    <a:pt x="397" y="10111"/>
                  </a:cubicBezTo>
                  <a:cubicBezTo>
                    <a:pt x="228" y="10278"/>
                    <a:pt x="269" y="10199"/>
                    <a:pt x="207" y="10396"/>
                  </a:cubicBezTo>
                  <a:cubicBezTo>
                    <a:pt x="201" y="10417"/>
                    <a:pt x="220" y="10434"/>
                    <a:pt x="238" y="10434"/>
                  </a:cubicBezTo>
                  <a:cubicBezTo>
                    <a:pt x="247" y="10434"/>
                    <a:pt x="256" y="10430"/>
                    <a:pt x="261" y="10419"/>
                  </a:cubicBezTo>
                  <a:cubicBezTo>
                    <a:pt x="250" y="10467"/>
                    <a:pt x="238" y="10513"/>
                    <a:pt x="226" y="10560"/>
                  </a:cubicBezTo>
                  <a:cubicBezTo>
                    <a:pt x="194" y="10455"/>
                    <a:pt x="150" y="10359"/>
                    <a:pt x="77" y="10289"/>
                  </a:cubicBezTo>
                  <a:cubicBezTo>
                    <a:pt x="67" y="10280"/>
                    <a:pt x="56" y="10276"/>
                    <a:pt x="46" y="10276"/>
                  </a:cubicBezTo>
                  <a:cubicBezTo>
                    <a:pt x="12" y="10276"/>
                    <a:pt x="-18" y="10321"/>
                    <a:pt x="13" y="10353"/>
                  </a:cubicBezTo>
                  <a:cubicBezTo>
                    <a:pt x="297" y="10656"/>
                    <a:pt x="104" y="11121"/>
                    <a:pt x="432" y="11379"/>
                  </a:cubicBezTo>
                  <a:cubicBezTo>
                    <a:pt x="725" y="11611"/>
                    <a:pt x="1068" y="11795"/>
                    <a:pt x="1393" y="11975"/>
                  </a:cubicBezTo>
                  <a:cubicBezTo>
                    <a:pt x="1415" y="11988"/>
                    <a:pt x="1441" y="11994"/>
                    <a:pt x="1464" y="12006"/>
                  </a:cubicBezTo>
                  <a:cubicBezTo>
                    <a:pt x="1476" y="12026"/>
                    <a:pt x="1496" y="12038"/>
                    <a:pt x="1518" y="12038"/>
                  </a:cubicBezTo>
                  <a:cubicBezTo>
                    <a:pt x="1523" y="12038"/>
                    <a:pt x="1527" y="12038"/>
                    <a:pt x="1532" y="12037"/>
                  </a:cubicBezTo>
                  <a:cubicBezTo>
                    <a:pt x="1765" y="12142"/>
                    <a:pt x="2031" y="12203"/>
                    <a:pt x="2312" y="12236"/>
                  </a:cubicBezTo>
                  <a:cubicBezTo>
                    <a:pt x="2323" y="12253"/>
                    <a:pt x="2341" y="12265"/>
                    <a:pt x="2359" y="12265"/>
                  </a:cubicBezTo>
                  <a:cubicBezTo>
                    <a:pt x="2370" y="12265"/>
                    <a:pt x="2382" y="12260"/>
                    <a:pt x="2391" y="12248"/>
                  </a:cubicBezTo>
                  <a:lnTo>
                    <a:pt x="2394" y="12244"/>
                  </a:lnTo>
                  <a:cubicBezTo>
                    <a:pt x="2570" y="12262"/>
                    <a:pt x="2751" y="12269"/>
                    <a:pt x="2934" y="12269"/>
                  </a:cubicBezTo>
                  <a:cubicBezTo>
                    <a:pt x="3511" y="12269"/>
                    <a:pt x="4098" y="12195"/>
                    <a:pt x="4567" y="12145"/>
                  </a:cubicBezTo>
                  <a:cubicBezTo>
                    <a:pt x="4691" y="12128"/>
                    <a:pt x="4813" y="12104"/>
                    <a:pt x="4934" y="12075"/>
                  </a:cubicBezTo>
                  <a:cubicBezTo>
                    <a:pt x="4946" y="12095"/>
                    <a:pt x="4966" y="12105"/>
                    <a:pt x="4987" y="12105"/>
                  </a:cubicBezTo>
                  <a:cubicBezTo>
                    <a:pt x="5006" y="12105"/>
                    <a:pt x="5025" y="12096"/>
                    <a:pt x="5038" y="12078"/>
                  </a:cubicBezTo>
                  <a:cubicBezTo>
                    <a:pt x="5048" y="12065"/>
                    <a:pt x="5059" y="12052"/>
                    <a:pt x="5069" y="12039"/>
                  </a:cubicBezTo>
                  <a:cubicBezTo>
                    <a:pt x="5403" y="11944"/>
                    <a:pt x="5754" y="11784"/>
                    <a:pt x="5620" y="11549"/>
                  </a:cubicBezTo>
                  <a:cubicBezTo>
                    <a:pt x="5513" y="11364"/>
                    <a:pt x="5311" y="11287"/>
                    <a:pt x="5073" y="11255"/>
                  </a:cubicBezTo>
                  <a:cubicBezTo>
                    <a:pt x="5071" y="11224"/>
                    <a:pt x="5044" y="11196"/>
                    <a:pt x="5015" y="11196"/>
                  </a:cubicBezTo>
                  <a:cubicBezTo>
                    <a:pt x="5006" y="11196"/>
                    <a:pt x="4996" y="11199"/>
                    <a:pt x="4986" y="11206"/>
                  </a:cubicBezTo>
                  <a:cubicBezTo>
                    <a:pt x="4970" y="11218"/>
                    <a:pt x="4957" y="11231"/>
                    <a:pt x="4942" y="11243"/>
                  </a:cubicBezTo>
                  <a:cubicBezTo>
                    <a:pt x="4830" y="11235"/>
                    <a:pt x="4714" y="11234"/>
                    <a:pt x="4598" y="11234"/>
                  </a:cubicBezTo>
                  <a:cubicBezTo>
                    <a:pt x="4552" y="11234"/>
                    <a:pt x="4506" y="11234"/>
                    <a:pt x="4460" y="11234"/>
                  </a:cubicBezTo>
                  <a:cubicBezTo>
                    <a:pt x="3890" y="11234"/>
                    <a:pt x="3381" y="11207"/>
                    <a:pt x="3591" y="10463"/>
                  </a:cubicBezTo>
                  <a:cubicBezTo>
                    <a:pt x="3596" y="10444"/>
                    <a:pt x="3581" y="10432"/>
                    <a:pt x="3567" y="10432"/>
                  </a:cubicBezTo>
                  <a:cubicBezTo>
                    <a:pt x="3558" y="10432"/>
                    <a:pt x="3548" y="10437"/>
                    <a:pt x="3544" y="10450"/>
                  </a:cubicBezTo>
                  <a:cubicBezTo>
                    <a:pt x="3486" y="10627"/>
                    <a:pt x="3354" y="11024"/>
                    <a:pt x="3505" y="11219"/>
                  </a:cubicBezTo>
                  <a:cubicBezTo>
                    <a:pt x="3378" y="11343"/>
                    <a:pt x="3256" y="11470"/>
                    <a:pt x="3138" y="11604"/>
                  </a:cubicBezTo>
                  <a:cubicBezTo>
                    <a:pt x="3137" y="11606"/>
                    <a:pt x="3135" y="11607"/>
                    <a:pt x="3134" y="11608"/>
                  </a:cubicBezTo>
                  <a:cubicBezTo>
                    <a:pt x="3248" y="11394"/>
                    <a:pt x="3350" y="11177"/>
                    <a:pt x="3433" y="10945"/>
                  </a:cubicBezTo>
                  <a:cubicBezTo>
                    <a:pt x="3446" y="10906"/>
                    <a:pt x="3413" y="10877"/>
                    <a:pt x="3379" y="10877"/>
                  </a:cubicBezTo>
                  <a:cubicBezTo>
                    <a:pt x="3366" y="10877"/>
                    <a:pt x="3352" y="10882"/>
                    <a:pt x="3342" y="10892"/>
                  </a:cubicBezTo>
                  <a:cubicBezTo>
                    <a:pt x="3268" y="10964"/>
                    <a:pt x="3199" y="11038"/>
                    <a:pt x="3129" y="11114"/>
                  </a:cubicBezTo>
                  <a:cubicBezTo>
                    <a:pt x="3219" y="10933"/>
                    <a:pt x="3303" y="10749"/>
                    <a:pt x="3366" y="10551"/>
                  </a:cubicBezTo>
                  <a:cubicBezTo>
                    <a:pt x="3380" y="10511"/>
                    <a:pt x="3349" y="10486"/>
                    <a:pt x="3317" y="10486"/>
                  </a:cubicBezTo>
                  <a:cubicBezTo>
                    <a:pt x="3300" y="10486"/>
                    <a:pt x="3282" y="10493"/>
                    <a:pt x="3271" y="10510"/>
                  </a:cubicBezTo>
                  <a:cubicBezTo>
                    <a:pt x="2910" y="11017"/>
                    <a:pt x="2603" y="11575"/>
                    <a:pt x="2104" y="11943"/>
                  </a:cubicBezTo>
                  <a:cubicBezTo>
                    <a:pt x="2588" y="11367"/>
                    <a:pt x="3063" y="10786"/>
                    <a:pt x="3515" y="10184"/>
                  </a:cubicBezTo>
                  <a:cubicBezTo>
                    <a:pt x="3571" y="10110"/>
                    <a:pt x="3627" y="10030"/>
                    <a:pt x="3682" y="9949"/>
                  </a:cubicBezTo>
                  <a:cubicBezTo>
                    <a:pt x="3604" y="10069"/>
                    <a:pt x="3528" y="10189"/>
                    <a:pt x="3456" y="10309"/>
                  </a:cubicBezTo>
                  <a:cubicBezTo>
                    <a:pt x="3430" y="10355"/>
                    <a:pt x="3469" y="10401"/>
                    <a:pt x="3511" y="10401"/>
                  </a:cubicBezTo>
                  <a:cubicBezTo>
                    <a:pt x="3525" y="10401"/>
                    <a:pt x="3539" y="10395"/>
                    <a:pt x="3551" y="10384"/>
                  </a:cubicBezTo>
                  <a:cubicBezTo>
                    <a:pt x="3554" y="10381"/>
                    <a:pt x="3555" y="10379"/>
                    <a:pt x="3558" y="10376"/>
                  </a:cubicBezTo>
                  <a:cubicBezTo>
                    <a:pt x="3561" y="10377"/>
                    <a:pt x="3563" y="10377"/>
                    <a:pt x="3566" y="10377"/>
                  </a:cubicBezTo>
                  <a:cubicBezTo>
                    <a:pt x="3568" y="10377"/>
                    <a:pt x="3570" y="10377"/>
                    <a:pt x="3572" y="10377"/>
                  </a:cubicBezTo>
                  <a:cubicBezTo>
                    <a:pt x="3575" y="10395"/>
                    <a:pt x="3587" y="10411"/>
                    <a:pt x="3604" y="10411"/>
                  </a:cubicBezTo>
                  <a:cubicBezTo>
                    <a:pt x="3610" y="10411"/>
                    <a:pt x="3616" y="10409"/>
                    <a:pt x="3623" y="10404"/>
                  </a:cubicBezTo>
                  <a:cubicBezTo>
                    <a:pt x="3631" y="10399"/>
                    <a:pt x="3642" y="10389"/>
                    <a:pt x="3653" y="10381"/>
                  </a:cubicBezTo>
                  <a:cubicBezTo>
                    <a:pt x="3691" y="10384"/>
                    <a:pt x="3729" y="10385"/>
                    <a:pt x="3767" y="10385"/>
                  </a:cubicBezTo>
                  <a:cubicBezTo>
                    <a:pt x="3850" y="10385"/>
                    <a:pt x="3932" y="10379"/>
                    <a:pt x="4013" y="10367"/>
                  </a:cubicBezTo>
                  <a:cubicBezTo>
                    <a:pt x="4043" y="10363"/>
                    <a:pt x="4071" y="10360"/>
                    <a:pt x="4099" y="10358"/>
                  </a:cubicBezTo>
                  <a:cubicBezTo>
                    <a:pt x="4109" y="10380"/>
                    <a:pt x="4130" y="10392"/>
                    <a:pt x="4151" y="10392"/>
                  </a:cubicBezTo>
                  <a:cubicBezTo>
                    <a:pt x="4168" y="10392"/>
                    <a:pt x="4185" y="10384"/>
                    <a:pt x="4196" y="10368"/>
                  </a:cubicBezTo>
                  <a:cubicBezTo>
                    <a:pt x="4201" y="10361"/>
                    <a:pt x="4205" y="10354"/>
                    <a:pt x="4210" y="10347"/>
                  </a:cubicBezTo>
                  <a:cubicBezTo>
                    <a:pt x="4252" y="10344"/>
                    <a:pt x="4291" y="10343"/>
                    <a:pt x="4330" y="10343"/>
                  </a:cubicBezTo>
                  <a:cubicBezTo>
                    <a:pt x="4574" y="10343"/>
                    <a:pt x="4770" y="10400"/>
                    <a:pt x="5035" y="10537"/>
                  </a:cubicBezTo>
                  <a:cubicBezTo>
                    <a:pt x="5071" y="10556"/>
                    <a:pt x="5104" y="10575"/>
                    <a:pt x="5137" y="10591"/>
                  </a:cubicBezTo>
                  <a:cubicBezTo>
                    <a:pt x="5144" y="10609"/>
                    <a:pt x="5161" y="10619"/>
                    <a:pt x="5180" y="10619"/>
                  </a:cubicBezTo>
                  <a:cubicBezTo>
                    <a:pt x="5182" y="10619"/>
                    <a:pt x="5184" y="10619"/>
                    <a:pt x="5186" y="10618"/>
                  </a:cubicBezTo>
                  <a:cubicBezTo>
                    <a:pt x="5247" y="10653"/>
                    <a:pt x="5311" y="10685"/>
                    <a:pt x="5376" y="10712"/>
                  </a:cubicBezTo>
                  <a:cubicBezTo>
                    <a:pt x="5377" y="10713"/>
                    <a:pt x="5378" y="10713"/>
                    <a:pt x="5379" y="10713"/>
                  </a:cubicBezTo>
                  <a:cubicBezTo>
                    <a:pt x="5444" y="10738"/>
                    <a:pt x="5507" y="10753"/>
                    <a:pt x="5577" y="10753"/>
                  </a:cubicBezTo>
                  <a:cubicBezTo>
                    <a:pt x="5656" y="10753"/>
                    <a:pt x="5743" y="10734"/>
                    <a:pt x="5853" y="10690"/>
                  </a:cubicBezTo>
                  <a:cubicBezTo>
                    <a:pt x="6413" y="10462"/>
                    <a:pt x="6386" y="9849"/>
                    <a:pt x="6019" y="9519"/>
                  </a:cubicBezTo>
                  <a:cubicBezTo>
                    <a:pt x="6022" y="9513"/>
                    <a:pt x="6026" y="9508"/>
                    <a:pt x="6027" y="9502"/>
                  </a:cubicBezTo>
                  <a:cubicBezTo>
                    <a:pt x="6041" y="9467"/>
                    <a:pt x="6008" y="9437"/>
                    <a:pt x="5977" y="9437"/>
                  </a:cubicBezTo>
                  <a:cubicBezTo>
                    <a:pt x="5965" y="9437"/>
                    <a:pt x="5953" y="9441"/>
                    <a:pt x="5944" y="9452"/>
                  </a:cubicBezTo>
                  <a:cubicBezTo>
                    <a:pt x="5943" y="9453"/>
                    <a:pt x="5942" y="9454"/>
                    <a:pt x="5941" y="9456"/>
                  </a:cubicBezTo>
                  <a:cubicBezTo>
                    <a:pt x="5925" y="9445"/>
                    <a:pt x="5910" y="9433"/>
                    <a:pt x="5892" y="9422"/>
                  </a:cubicBezTo>
                  <a:cubicBezTo>
                    <a:pt x="5910" y="9389"/>
                    <a:pt x="5928" y="9357"/>
                    <a:pt x="5946" y="9325"/>
                  </a:cubicBezTo>
                  <a:cubicBezTo>
                    <a:pt x="6577" y="9210"/>
                    <a:pt x="6836" y="8442"/>
                    <a:pt x="7022" y="7899"/>
                  </a:cubicBezTo>
                  <a:cubicBezTo>
                    <a:pt x="7164" y="7482"/>
                    <a:pt x="7307" y="7059"/>
                    <a:pt x="7434" y="6637"/>
                  </a:cubicBezTo>
                  <a:cubicBezTo>
                    <a:pt x="7513" y="6366"/>
                    <a:pt x="7539" y="6012"/>
                    <a:pt x="7859" y="5888"/>
                  </a:cubicBezTo>
                  <a:cubicBezTo>
                    <a:pt x="7944" y="5855"/>
                    <a:pt x="8032" y="5840"/>
                    <a:pt x="8119" y="5840"/>
                  </a:cubicBezTo>
                  <a:cubicBezTo>
                    <a:pt x="8633" y="5840"/>
                    <a:pt x="9134" y="6369"/>
                    <a:pt x="9130" y="6856"/>
                  </a:cubicBezTo>
                  <a:cubicBezTo>
                    <a:pt x="9130" y="6886"/>
                    <a:pt x="9150" y="6898"/>
                    <a:pt x="9171" y="6898"/>
                  </a:cubicBezTo>
                  <a:cubicBezTo>
                    <a:pt x="9177" y="6898"/>
                    <a:pt x="9182" y="6898"/>
                    <a:pt x="9188" y="6896"/>
                  </a:cubicBezTo>
                  <a:cubicBezTo>
                    <a:pt x="9157" y="6941"/>
                    <a:pt x="9126" y="6986"/>
                    <a:pt x="9096" y="7031"/>
                  </a:cubicBezTo>
                  <a:cubicBezTo>
                    <a:pt x="8007" y="7392"/>
                    <a:pt x="7653" y="7880"/>
                    <a:pt x="7752" y="9055"/>
                  </a:cubicBezTo>
                  <a:cubicBezTo>
                    <a:pt x="7763" y="9187"/>
                    <a:pt x="7782" y="9317"/>
                    <a:pt x="7807" y="9445"/>
                  </a:cubicBezTo>
                  <a:cubicBezTo>
                    <a:pt x="7803" y="9451"/>
                    <a:pt x="7799" y="9456"/>
                    <a:pt x="7797" y="9462"/>
                  </a:cubicBezTo>
                  <a:cubicBezTo>
                    <a:pt x="7783" y="9490"/>
                    <a:pt x="7797" y="9524"/>
                    <a:pt x="7826" y="9534"/>
                  </a:cubicBezTo>
                  <a:cubicBezTo>
                    <a:pt x="7834" y="9570"/>
                    <a:pt x="7845" y="9604"/>
                    <a:pt x="7855" y="9639"/>
                  </a:cubicBezTo>
                  <a:cubicBezTo>
                    <a:pt x="7844" y="9661"/>
                    <a:pt x="7830" y="9683"/>
                    <a:pt x="7819" y="9705"/>
                  </a:cubicBezTo>
                  <a:cubicBezTo>
                    <a:pt x="7810" y="9723"/>
                    <a:pt x="7825" y="9744"/>
                    <a:pt x="7841" y="9744"/>
                  </a:cubicBezTo>
                  <a:cubicBezTo>
                    <a:pt x="7847" y="9744"/>
                    <a:pt x="7852" y="9741"/>
                    <a:pt x="7857" y="9736"/>
                  </a:cubicBezTo>
                  <a:lnTo>
                    <a:pt x="7876" y="9715"/>
                  </a:lnTo>
                  <a:cubicBezTo>
                    <a:pt x="7935" y="9898"/>
                    <a:pt x="8015" y="10051"/>
                    <a:pt x="8125" y="10179"/>
                  </a:cubicBezTo>
                  <a:lnTo>
                    <a:pt x="8121" y="10186"/>
                  </a:lnTo>
                  <a:cubicBezTo>
                    <a:pt x="8101" y="10222"/>
                    <a:pt x="8131" y="10253"/>
                    <a:pt x="8161" y="10253"/>
                  </a:cubicBezTo>
                  <a:cubicBezTo>
                    <a:pt x="8169" y="10253"/>
                    <a:pt x="8176" y="10251"/>
                    <a:pt x="8183" y="10247"/>
                  </a:cubicBezTo>
                  <a:cubicBezTo>
                    <a:pt x="8298" y="10363"/>
                    <a:pt x="8444" y="10455"/>
                    <a:pt x="8622" y="10534"/>
                  </a:cubicBezTo>
                  <a:cubicBezTo>
                    <a:pt x="8615" y="10550"/>
                    <a:pt x="8607" y="10563"/>
                    <a:pt x="8601" y="10578"/>
                  </a:cubicBezTo>
                  <a:cubicBezTo>
                    <a:pt x="8585" y="10614"/>
                    <a:pt x="8608" y="10652"/>
                    <a:pt x="8641" y="10652"/>
                  </a:cubicBezTo>
                  <a:cubicBezTo>
                    <a:pt x="8649" y="10652"/>
                    <a:pt x="8657" y="10650"/>
                    <a:pt x="8666" y="10645"/>
                  </a:cubicBezTo>
                  <a:cubicBezTo>
                    <a:pt x="8697" y="10629"/>
                    <a:pt x="8723" y="10609"/>
                    <a:pt x="8752" y="10590"/>
                  </a:cubicBezTo>
                  <a:cubicBezTo>
                    <a:pt x="8828" y="10618"/>
                    <a:pt x="8910" y="10645"/>
                    <a:pt x="8999" y="10670"/>
                  </a:cubicBezTo>
                  <a:cubicBezTo>
                    <a:pt x="9884" y="10914"/>
                    <a:pt x="10445" y="11278"/>
                    <a:pt x="10811" y="11885"/>
                  </a:cubicBezTo>
                  <a:cubicBezTo>
                    <a:pt x="10812" y="11900"/>
                    <a:pt x="10821" y="11915"/>
                    <a:pt x="10834" y="11922"/>
                  </a:cubicBezTo>
                  <a:cubicBezTo>
                    <a:pt x="10968" y="12153"/>
                    <a:pt x="11074" y="12416"/>
                    <a:pt x="11160" y="12722"/>
                  </a:cubicBezTo>
                  <a:cubicBezTo>
                    <a:pt x="11146" y="12740"/>
                    <a:pt x="11133" y="12757"/>
                    <a:pt x="11119" y="12775"/>
                  </a:cubicBezTo>
                  <a:cubicBezTo>
                    <a:pt x="11102" y="12797"/>
                    <a:pt x="11113" y="12838"/>
                    <a:pt x="11141" y="12838"/>
                  </a:cubicBezTo>
                  <a:cubicBezTo>
                    <a:pt x="11145" y="12838"/>
                    <a:pt x="11149" y="12837"/>
                    <a:pt x="11154" y="12835"/>
                  </a:cubicBezTo>
                  <a:cubicBezTo>
                    <a:pt x="11165" y="12831"/>
                    <a:pt x="11174" y="12825"/>
                    <a:pt x="11185" y="12820"/>
                  </a:cubicBezTo>
                  <a:cubicBezTo>
                    <a:pt x="11204" y="12894"/>
                    <a:pt x="11224" y="12966"/>
                    <a:pt x="11240" y="13044"/>
                  </a:cubicBezTo>
                  <a:cubicBezTo>
                    <a:pt x="11299" y="13318"/>
                    <a:pt x="11464" y="13753"/>
                    <a:pt x="11588" y="14182"/>
                  </a:cubicBezTo>
                  <a:cubicBezTo>
                    <a:pt x="11569" y="14203"/>
                    <a:pt x="11551" y="14225"/>
                    <a:pt x="11532" y="14245"/>
                  </a:cubicBezTo>
                  <a:cubicBezTo>
                    <a:pt x="11502" y="14276"/>
                    <a:pt x="11531" y="14320"/>
                    <a:pt x="11563" y="14320"/>
                  </a:cubicBezTo>
                  <a:cubicBezTo>
                    <a:pt x="11573" y="14320"/>
                    <a:pt x="11583" y="14316"/>
                    <a:pt x="11592" y="14307"/>
                  </a:cubicBezTo>
                  <a:cubicBezTo>
                    <a:pt x="11600" y="14298"/>
                    <a:pt x="11607" y="14288"/>
                    <a:pt x="11616" y="14279"/>
                  </a:cubicBezTo>
                  <a:cubicBezTo>
                    <a:pt x="11633" y="14344"/>
                    <a:pt x="11648" y="14406"/>
                    <a:pt x="11662" y="14468"/>
                  </a:cubicBezTo>
                  <a:cubicBezTo>
                    <a:pt x="11629" y="14504"/>
                    <a:pt x="11597" y="14539"/>
                    <a:pt x="11564" y="14573"/>
                  </a:cubicBezTo>
                  <a:cubicBezTo>
                    <a:pt x="11539" y="14598"/>
                    <a:pt x="11558" y="14649"/>
                    <a:pt x="11590" y="14649"/>
                  </a:cubicBezTo>
                  <a:cubicBezTo>
                    <a:pt x="11595" y="14649"/>
                    <a:pt x="11600" y="14648"/>
                    <a:pt x="11605" y="14646"/>
                  </a:cubicBezTo>
                  <a:cubicBezTo>
                    <a:pt x="11636" y="14633"/>
                    <a:pt x="11663" y="14615"/>
                    <a:pt x="11693" y="14601"/>
                  </a:cubicBezTo>
                  <a:cubicBezTo>
                    <a:pt x="11750" y="14881"/>
                    <a:pt x="11768" y="15131"/>
                    <a:pt x="11695" y="15295"/>
                  </a:cubicBezTo>
                  <a:cubicBezTo>
                    <a:pt x="11472" y="15796"/>
                    <a:pt x="11987" y="16024"/>
                    <a:pt x="12405" y="16024"/>
                  </a:cubicBezTo>
                  <a:cubicBezTo>
                    <a:pt x="12496" y="16024"/>
                    <a:pt x="12582" y="16013"/>
                    <a:pt x="12655" y="15992"/>
                  </a:cubicBezTo>
                  <a:cubicBezTo>
                    <a:pt x="12592" y="16277"/>
                    <a:pt x="12438" y="16512"/>
                    <a:pt x="12305" y="16759"/>
                  </a:cubicBezTo>
                  <a:cubicBezTo>
                    <a:pt x="12284" y="16785"/>
                    <a:pt x="12260" y="16810"/>
                    <a:pt x="12238" y="16837"/>
                  </a:cubicBezTo>
                  <a:cubicBezTo>
                    <a:pt x="12225" y="16852"/>
                    <a:pt x="12224" y="16876"/>
                    <a:pt x="12237" y="16892"/>
                  </a:cubicBezTo>
                  <a:cubicBezTo>
                    <a:pt x="12187" y="16993"/>
                    <a:pt x="12146" y="17102"/>
                    <a:pt x="12118" y="17213"/>
                  </a:cubicBezTo>
                  <a:cubicBezTo>
                    <a:pt x="12067" y="17418"/>
                    <a:pt x="12080" y="17646"/>
                    <a:pt x="12116" y="17872"/>
                  </a:cubicBezTo>
                  <a:cubicBezTo>
                    <a:pt x="12112" y="17876"/>
                    <a:pt x="12109" y="17880"/>
                    <a:pt x="12107" y="17884"/>
                  </a:cubicBezTo>
                  <a:cubicBezTo>
                    <a:pt x="12082" y="17911"/>
                    <a:pt x="12097" y="17955"/>
                    <a:pt x="12132" y="17961"/>
                  </a:cubicBezTo>
                  <a:cubicBezTo>
                    <a:pt x="12151" y="18063"/>
                    <a:pt x="12173" y="18163"/>
                    <a:pt x="12195" y="18260"/>
                  </a:cubicBezTo>
                  <a:cubicBezTo>
                    <a:pt x="12188" y="18278"/>
                    <a:pt x="12193" y="18299"/>
                    <a:pt x="12207" y="18312"/>
                  </a:cubicBezTo>
                  <a:cubicBezTo>
                    <a:pt x="12224" y="18387"/>
                    <a:pt x="12241" y="18461"/>
                    <a:pt x="12257" y="18531"/>
                  </a:cubicBezTo>
                  <a:cubicBezTo>
                    <a:pt x="12380" y="19102"/>
                    <a:pt x="12630" y="19629"/>
                    <a:pt x="12933" y="20119"/>
                  </a:cubicBezTo>
                  <a:lnTo>
                    <a:pt x="12931" y="20122"/>
                  </a:lnTo>
                  <a:cubicBezTo>
                    <a:pt x="12914" y="20156"/>
                    <a:pt x="12939" y="20195"/>
                    <a:pt x="12975" y="20195"/>
                  </a:cubicBezTo>
                  <a:cubicBezTo>
                    <a:pt x="12977" y="20195"/>
                    <a:pt x="12978" y="20195"/>
                    <a:pt x="12980" y="20195"/>
                  </a:cubicBezTo>
                  <a:cubicBezTo>
                    <a:pt x="13042" y="20294"/>
                    <a:pt x="13104" y="20390"/>
                    <a:pt x="13170" y="20486"/>
                  </a:cubicBezTo>
                  <a:cubicBezTo>
                    <a:pt x="13178" y="20497"/>
                    <a:pt x="13186" y="20511"/>
                    <a:pt x="13194" y="20523"/>
                  </a:cubicBezTo>
                  <a:cubicBezTo>
                    <a:pt x="13162" y="20577"/>
                    <a:pt x="13128" y="20628"/>
                    <a:pt x="13096" y="20682"/>
                  </a:cubicBezTo>
                  <a:cubicBezTo>
                    <a:pt x="13077" y="20715"/>
                    <a:pt x="13105" y="20750"/>
                    <a:pt x="13135" y="20750"/>
                  </a:cubicBezTo>
                  <a:cubicBezTo>
                    <a:pt x="13145" y="20750"/>
                    <a:pt x="13156" y="20746"/>
                    <a:pt x="13165" y="20736"/>
                  </a:cubicBezTo>
                  <a:cubicBezTo>
                    <a:pt x="13197" y="20701"/>
                    <a:pt x="13229" y="20665"/>
                    <a:pt x="13261" y="20630"/>
                  </a:cubicBezTo>
                  <a:cubicBezTo>
                    <a:pt x="13297" y="20691"/>
                    <a:pt x="13333" y="20754"/>
                    <a:pt x="13369" y="20818"/>
                  </a:cubicBezTo>
                  <a:cubicBezTo>
                    <a:pt x="13363" y="20827"/>
                    <a:pt x="13356" y="20836"/>
                    <a:pt x="13350" y="20845"/>
                  </a:cubicBezTo>
                  <a:cubicBezTo>
                    <a:pt x="13327" y="20879"/>
                    <a:pt x="13359" y="20913"/>
                    <a:pt x="13391" y="20913"/>
                  </a:cubicBezTo>
                  <a:cubicBezTo>
                    <a:pt x="13401" y="20913"/>
                    <a:pt x="13411" y="20910"/>
                    <a:pt x="13419" y="20903"/>
                  </a:cubicBezTo>
                  <a:cubicBezTo>
                    <a:pt x="13449" y="20955"/>
                    <a:pt x="13480" y="21006"/>
                    <a:pt x="13513" y="21057"/>
                  </a:cubicBezTo>
                  <a:cubicBezTo>
                    <a:pt x="13497" y="21075"/>
                    <a:pt x="13482" y="21093"/>
                    <a:pt x="13466" y="21111"/>
                  </a:cubicBezTo>
                  <a:cubicBezTo>
                    <a:pt x="13448" y="21133"/>
                    <a:pt x="13468" y="21162"/>
                    <a:pt x="13488" y="21162"/>
                  </a:cubicBezTo>
                  <a:cubicBezTo>
                    <a:pt x="13495" y="21162"/>
                    <a:pt x="13501" y="21159"/>
                    <a:pt x="13506" y="21152"/>
                  </a:cubicBezTo>
                  <a:cubicBezTo>
                    <a:pt x="13519" y="21135"/>
                    <a:pt x="13533" y="21119"/>
                    <a:pt x="13545" y="21104"/>
                  </a:cubicBezTo>
                  <a:cubicBezTo>
                    <a:pt x="13593" y="21173"/>
                    <a:pt x="13646" y="21239"/>
                    <a:pt x="13704" y="21300"/>
                  </a:cubicBezTo>
                  <a:cubicBezTo>
                    <a:pt x="13691" y="21322"/>
                    <a:pt x="13677" y="21343"/>
                    <a:pt x="13665" y="21365"/>
                  </a:cubicBezTo>
                  <a:cubicBezTo>
                    <a:pt x="13642" y="21407"/>
                    <a:pt x="13675" y="21447"/>
                    <a:pt x="13712" y="21447"/>
                  </a:cubicBezTo>
                  <a:cubicBezTo>
                    <a:pt x="13724" y="21447"/>
                    <a:pt x="13737" y="21442"/>
                    <a:pt x="13748" y="21431"/>
                  </a:cubicBezTo>
                  <a:cubicBezTo>
                    <a:pt x="13765" y="21416"/>
                    <a:pt x="13779" y="21399"/>
                    <a:pt x="13795" y="21383"/>
                  </a:cubicBezTo>
                  <a:cubicBezTo>
                    <a:pt x="13823" y="21408"/>
                    <a:pt x="13852" y="21430"/>
                    <a:pt x="13882" y="21451"/>
                  </a:cubicBezTo>
                  <a:cubicBezTo>
                    <a:pt x="14043" y="21551"/>
                    <a:pt x="14196" y="21600"/>
                    <a:pt x="14334" y="21600"/>
                  </a:cubicBezTo>
                  <a:cubicBezTo>
                    <a:pt x="14607" y="21600"/>
                    <a:pt x="14821" y="21408"/>
                    <a:pt x="14909" y="21034"/>
                  </a:cubicBezTo>
                  <a:cubicBezTo>
                    <a:pt x="15108" y="20190"/>
                    <a:pt x="14814" y="19512"/>
                    <a:pt x="15493" y="18745"/>
                  </a:cubicBezTo>
                  <a:cubicBezTo>
                    <a:pt x="15910" y="18275"/>
                    <a:pt x="16428" y="17883"/>
                    <a:pt x="16972" y="17559"/>
                  </a:cubicBezTo>
                  <a:cubicBezTo>
                    <a:pt x="16970" y="17565"/>
                    <a:pt x="16967" y="17570"/>
                    <a:pt x="16965" y="17574"/>
                  </a:cubicBezTo>
                  <a:cubicBezTo>
                    <a:pt x="16953" y="17612"/>
                    <a:pt x="16985" y="17641"/>
                    <a:pt x="17017" y="17641"/>
                  </a:cubicBezTo>
                  <a:cubicBezTo>
                    <a:pt x="17030" y="17641"/>
                    <a:pt x="17042" y="17636"/>
                    <a:pt x="17052" y="17626"/>
                  </a:cubicBezTo>
                  <a:cubicBezTo>
                    <a:pt x="17125" y="17551"/>
                    <a:pt x="17193" y="17472"/>
                    <a:pt x="17262" y="17394"/>
                  </a:cubicBezTo>
                  <a:cubicBezTo>
                    <a:pt x="17296" y="17376"/>
                    <a:pt x="17331" y="17354"/>
                    <a:pt x="17365" y="17335"/>
                  </a:cubicBezTo>
                  <a:cubicBezTo>
                    <a:pt x="17368" y="17348"/>
                    <a:pt x="17379" y="17357"/>
                    <a:pt x="17392" y="17357"/>
                  </a:cubicBezTo>
                  <a:cubicBezTo>
                    <a:pt x="17392" y="17357"/>
                    <a:pt x="17393" y="17357"/>
                    <a:pt x="17393" y="17357"/>
                  </a:cubicBezTo>
                  <a:cubicBezTo>
                    <a:pt x="17683" y="17336"/>
                    <a:pt x="17981" y="17241"/>
                    <a:pt x="18262" y="17092"/>
                  </a:cubicBezTo>
                  <a:cubicBezTo>
                    <a:pt x="18250" y="17117"/>
                    <a:pt x="18234" y="17143"/>
                    <a:pt x="18221" y="17168"/>
                  </a:cubicBezTo>
                  <a:cubicBezTo>
                    <a:pt x="18201" y="17206"/>
                    <a:pt x="18236" y="17252"/>
                    <a:pt x="18271" y="17252"/>
                  </a:cubicBezTo>
                  <a:cubicBezTo>
                    <a:pt x="18283" y="17252"/>
                    <a:pt x="18295" y="17246"/>
                    <a:pt x="18304" y="17234"/>
                  </a:cubicBezTo>
                  <a:cubicBezTo>
                    <a:pt x="18381" y="17133"/>
                    <a:pt x="18457" y="17031"/>
                    <a:pt x="18533" y="16930"/>
                  </a:cubicBezTo>
                  <a:cubicBezTo>
                    <a:pt x="19600" y="16205"/>
                    <a:pt x="20298" y="14727"/>
                    <a:pt x="19190" y="13754"/>
                  </a:cubicBezTo>
                  <a:cubicBezTo>
                    <a:pt x="19462" y="13496"/>
                    <a:pt x="19588" y="12714"/>
                    <a:pt x="19830" y="12565"/>
                  </a:cubicBezTo>
                  <a:cubicBezTo>
                    <a:pt x="19853" y="12552"/>
                    <a:pt x="19860" y="12522"/>
                    <a:pt x="19847" y="12499"/>
                  </a:cubicBezTo>
                  <a:cubicBezTo>
                    <a:pt x="19813" y="12431"/>
                    <a:pt x="19783" y="12370"/>
                    <a:pt x="19756" y="12312"/>
                  </a:cubicBezTo>
                  <a:cubicBezTo>
                    <a:pt x="19758" y="12295"/>
                    <a:pt x="19750" y="12278"/>
                    <a:pt x="19736" y="12269"/>
                  </a:cubicBezTo>
                  <a:cubicBezTo>
                    <a:pt x="19674" y="12135"/>
                    <a:pt x="19630" y="12024"/>
                    <a:pt x="19604" y="11936"/>
                  </a:cubicBezTo>
                  <a:cubicBezTo>
                    <a:pt x="19620" y="11900"/>
                    <a:pt x="19639" y="11865"/>
                    <a:pt x="19655" y="11828"/>
                  </a:cubicBezTo>
                  <a:cubicBezTo>
                    <a:pt x="19667" y="11797"/>
                    <a:pt x="19640" y="11777"/>
                    <a:pt x="19614" y="11777"/>
                  </a:cubicBezTo>
                  <a:cubicBezTo>
                    <a:pt x="19604" y="11777"/>
                    <a:pt x="19593" y="11780"/>
                    <a:pt x="19585" y="11787"/>
                  </a:cubicBezTo>
                  <a:cubicBezTo>
                    <a:pt x="19582" y="11790"/>
                    <a:pt x="19579" y="11793"/>
                    <a:pt x="19576" y="11796"/>
                  </a:cubicBezTo>
                  <a:cubicBezTo>
                    <a:pt x="19552" y="11550"/>
                    <a:pt x="19745" y="11548"/>
                    <a:pt x="20015" y="11505"/>
                  </a:cubicBezTo>
                  <a:cubicBezTo>
                    <a:pt x="20043" y="11500"/>
                    <a:pt x="20054" y="11467"/>
                    <a:pt x="20049" y="11443"/>
                  </a:cubicBezTo>
                  <a:cubicBezTo>
                    <a:pt x="19895" y="10695"/>
                    <a:pt x="19658" y="10060"/>
                    <a:pt x="20005" y="9349"/>
                  </a:cubicBezTo>
                  <a:cubicBezTo>
                    <a:pt x="20029" y="9300"/>
                    <a:pt x="19944" y="8516"/>
                    <a:pt x="19911" y="8516"/>
                  </a:cubicBezTo>
                  <a:cubicBezTo>
                    <a:pt x="19909" y="8516"/>
                    <a:pt x="19908" y="8518"/>
                    <a:pt x="19907" y="8522"/>
                  </a:cubicBezTo>
                  <a:cubicBezTo>
                    <a:pt x="20281" y="7412"/>
                    <a:pt x="19994" y="6235"/>
                    <a:pt x="20669" y="5206"/>
                  </a:cubicBezTo>
                  <a:cubicBezTo>
                    <a:pt x="21125" y="4509"/>
                    <a:pt x="21582" y="3988"/>
                    <a:pt x="21491" y="3123"/>
                  </a:cubicBezTo>
                  <a:cubicBezTo>
                    <a:pt x="21488" y="3095"/>
                    <a:pt x="21469" y="3068"/>
                    <a:pt x="21440" y="3068"/>
                  </a:cubicBezTo>
                  <a:cubicBezTo>
                    <a:pt x="21439" y="3068"/>
                    <a:pt x="21438" y="3068"/>
                    <a:pt x="21438" y="3068"/>
                  </a:cubicBezTo>
                  <a:cubicBezTo>
                    <a:pt x="20885" y="3097"/>
                    <a:pt x="20450" y="3308"/>
                    <a:pt x="19930" y="3497"/>
                  </a:cubicBezTo>
                  <a:cubicBezTo>
                    <a:pt x="19901" y="3507"/>
                    <a:pt x="19909" y="3551"/>
                    <a:pt x="19936" y="3551"/>
                  </a:cubicBezTo>
                  <a:cubicBezTo>
                    <a:pt x="19939" y="3551"/>
                    <a:pt x="19942" y="3551"/>
                    <a:pt x="19945" y="3549"/>
                  </a:cubicBezTo>
                  <a:cubicBezTo>
                    <a:pt x="20200" y="3478"/>
                    <a:pt x="20452" y="3392"/>
                    <a:pt x="20699" y="3293"/>
                  </a:cubicBezTo>
                  <a:cubicBezTo>
                    <a:pt x="20745" y="3324"/>
                    <a:pt x="20783" y="3356"/>
                    <a:pt x="20823" y="3388"/>
                  </a:cubicBezTo>
                  <a:cubicBezTo>
                    <a:pt x="19152" y="4722"/>
                    <a:pt x="17764" y="6557"/>
                    <a:pt x="16317" y="8130"/>
                  </a:cubicBezTo>
                  <a:cubicBezTo>
                    <a:pt x="16144" y="8317"/>
                    <a:pt x="15973" y="8506"/>
                    <a:pt x="15801" y="8695"/>
                  </a:cubicBezTo>
                  <a:cubicBezTo>
                    <a:pt x="17167" y="6939"/>
                    <a:pt x="18666" y="5289"/>
                    <a:pt x="20127" y="3615"/>
                  </a:cubicBezTo>
                  <a:cubicBezTo>
                    <a:pt x="20155" y="3583"/>
                    <a:pt x="20126" y="3539"/>
                    <a:pt x="20094" y="3539"/>
                  </a:cubicBezTo>
                  <a:cubicBezTo>
                    <a:pt x="20084" y="3539"/>
                    <a:pt x="20074" y="3543"/>
                    <a:pt x="20066" y="3553"/>
                  </a:cubicBezTo>
                  <a:cubicBezTo>
                    <a:pt x="18605" y="5181"/>
                    <a:pt x="17083" y="6752"/>
                    <a:pt x="15663" y="8417"/>
                  </a:cubicBezTo>
                  <a:cubicBezTo>
                    <a:pt x="14963" y="9238"/>
                    <a:pt x="14265" y="10064"/>
                    <a:pt x="13587" y="10906"/>
                  </a:cubicBezTo>
                  <a:cubicBezTo>
                    <a:pt x="13268" y="11301"/>
                    <a:pt x="12967" y="11712"/>
                    <a:pt x="12656" y="12113"/>
                  </a:cubicBezTo>
                  <a:cubicBezTo>
                    <a:pt x="12543" y="12245"/>
                    <a:pt x="12434" y="12380"/>
                    <a:pt x="12330" y="12518"/>
                  </a:cubicBezTo>
                  <a:cubicBezTo>
                    <a:pt x="12295" y="12652"/>
                    <a:pt x="12247" y="12759"/>
                    <a:pt x="12186" y="12841"/>
                  </a:cubicBezTo>
                  <a:cubicBezTo>
                    <a:pt x="12364" y="12629"/>
                    <a:pt x="12529" y="12396"/>
                    <a:pt x="12712" y="12170"/>
                  </a:cubicBezTo>
                  <a:cubicBezTo>
                    <a:pt x="13482" y="11218"/>
                    <a:pt x="14231" y="10253"/>
                    <a:pt x="15018" y="9314"/>
                  </a:cubicBezTo>
                  <a:cubicBezTo>
                    <a:pt x="16538" y="7496"/>
                    <a:pt x="18234" y="5663"/>
                    <a:pt x="19734" y="3935"/>
                  </a:cubicBezTo>
                  <a:cubicBezTo>
                    <a:pt x="18284" y="5606"/>
                    <a:pt x="16812" y="7254"/>
                    <a:pt x="15449" y="9002"/>
                  </a:cubicBezTo>
                  <a:cubicBezTo>
                    <a:pt x="15322" y="9165"/>
                    <a:pt x="15201" y="9334"/>
                    <a:pt x="15076" y="9501"/>
                  </a:cubicBezTo>
                  <a:cubicBezTo>
                    <a:pt x="13837" y="10897"/>
                    <a:pt x="12623" y="12357"/>
                    <a:pt x="11557" y="13861"/>
                  </a:cubicBezTo>
                  <a:cubicBezTo>
                    <a:pt x="11554" y="13867"/>
                    <a:pt x="11556" y="13871"/>
                    <a:pt x="11555" y="13876"/>
                  </a:cubicBezTo>
                  <a:cubicBezTo>
                    <a:pt x="11509" y="13737"/>
                    <a:pt x="11466" y="13598"/>
                    <a:pt x="11423" y="13459"/>
                  </a:cubicBezTo>
                  <a:cubicBezTo>
                    <a:pt x="11428" y="13461"/>
                    <a:pt x="11433" y="13461"/>
                    <a:pt x="11437" y="13461"/>
                  </a:cubicBezTo>
                  <a:cubicBezTo>
                    <a:pt x="11442" y="13461"/>
                    <a:pt x="11447" y="13461"/>
                    <a:pt x="11452" y="13458"/>
                  </a:cubicBezTo>
                  <a:cubicBezTo>
                    <a:pt x="11734" y="13316"/>
                    <a:pt x="11951" y="13115"/>
                    <a:pt x="12147" y="12889"/>
                  </a:cubicBezTo>
                  <a:cubicBezTo>
                    <a:pt x="12052" y="12992"/>
                    <a:pt x="11933" y="13045"/>
                    <a:pt x="11787" y="13045"/>
                  </a:cubicBezTo>
                  <a:cubicBezTo>
                    <a:pt x="11760" y="13045"/>
                    <a:pt x="11733" y="13043"/>
                    <a:pt x="11704" y="13040"/>
                  </a:cubicBezTo>
                  <a:cubicBezTo>
                    <a:pt x="11848" y="12795"/>
                    <a:pt x="12006" y="12557"/>
                    <a:pt x="12172" y="12323"/>
                  </a:cubicBezTo>
                  <a:cubicBezTo>
                    <a:pt x="12688" y="11769"/>
                    <a:pt x="13163" y="11164"/>
                    <a:pt x="13624" y="10548"/>
                  </a:cubicBezTo>
                  <a:cubicBezTo>
                    <a:pt x="14344" y="9751"/>
                    <a:pt x="15095" y="8975"/>
                    <a:pt x="15748" y="8165"/>
                  </a:cubicBezTo>
                  <a:cubicBezTo>
                    <a:pt x="16439" y="7307"/>
                    <a:pt x="17141" y="6463"/>
                    <a:pt x="17878" y="5646"/>
                  </a:cubicBezTo>
                  <a:cubicBezTo>
                    <a:pt x="18488" y="4969"/>
                    <a:pt x="19146" y="4421"/>
                    <a:pt x="19585" y="3606"/>
                  </a:cubicBezTo>
                  <a:cubicBezTo>
                    <a:pt x="19601" y="3579"/>
                    <a:pt x="19581" y="3544"/>
                    <a:pt x="19550" y="3543"/>
                  </a:cubicBezTo>
                  <a:cubicBezTo>
                    <a:pt x="19332" y="3543"/>
                    <a:pt x="18955" y="4048"/>
                    <a:pt x="18819" y="4180"/>
                  </a:cubicBezTo>
                  <a:cubicBezTo>
                    <a:pt x="18788" y="4210"/>
                    <a:pt x="18759" y="4243"/>
                    <a:pt x="18728" y="4273"/>
                  </a:cubicBezTo>
                  <a:cubicBezTo>
                    <a:pt x="19014" y="3951"/>
                    <a:pt x="19273" y="3612"/>
                    <a:pt x="19472" y="3238"/>
                  </a:cubicBezTo>
                  <a:cubicBezTo>
                    <a:pt x="19526" y="3466"/>
                    <a:pt x="19635" y="3670"/>
                    <a:pt x="19871" y="3700"/>
                  </a:cubicBezTo>
                  <a:cubicBezTo>
                    <a:pt x="19873" y="3700"/>
                    <a:pt x="19875" y="3700"/>
                    <a:pt x="19876" y="3700"/>
                  </a:cubicBezTo>
                  <a:cubicBezTo>
                    <a:pt x="19915" y="3700"/>
                    <a:pt x="19928" y="3637"/>
                    <a:pt x="19893" y="3620"/>
                  </a:cubicBezTo>
                  <a:cubicBezTo>
                    <a:pt x="19204" y="3270"/>
                    <a:pt x="19812" y="1257"/>
                    <a:pt x="18842" y="1257"/>
                  </a:cubicBezTo>
                  <a:cubicBezTo>
                    <a:pt x="18778" y="1257"/>
                    <a:pt x="18706" y="1266"/>
                    <a:pt x="18628" y="1285"/>
                  </a:cubicBezTo>
                  <a:lnTo>
                    <a:pt x="18630" y="1281"/>
                  </a:lnTo>
                  <a:cubicBezTo>
                    <a:pt x="18653" y="1246"/>
                    <a:pt x="18619" y="1206"/>
                    <a:pt x="18585" y="1206"/>
                  </a:cubicBezTo>
                  <a:cubicBezTo>
                    <a:pt x="18574" y="1206"/>
                    <a:pt x="18563" y="1211"/>
                    <a:pt x="18554" y="1221"/>
                  </a:cubicBezTo>
                  <a:cubicBezTo>
                    <a:pt x="18548" y="1228"/>
                    <a:pt x="18542" y="1234"/>
                    <a:pt x="18536" y="1241"/>
                  </a:cubicBezTo>
                  <a:cubicBezTo>
                    <a:pt x="18506" y="1096"/>
                    <a:pt x="18452" y="956"/>
                    <a:pt x="18379" y="828"/>
                  </a:cubicBezTo>
                  <a:cubicBezTo>
                    <a:pt x="18379" y="811"/>
                    <a:pt x="18368" y="796"/>
                    <a:pt x="18354" y="789"/>
                  </a:cubicBezTo>
                  <a:cubicBezTo>
                    <a:pt x="18012" y="246"/>
                    <a:pt x="17323" y="0"/>
                    <a:pt x="166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8" name="Google Shape;6819;p57"/>
            <p:cNvSpPr/>
            <p:nvPr/>
          </p:nvSpPr>
          <p:spPr>
            <a:xfrm>
              <a:off x="297866" y="207512"/>
              <a:ext cx="135999" cy="127210"/>
            </a:xfrm>
            <a:custGeom>
              <a:avLst/>
              <a:gdLst/>
              <a:ahLst/>
              <a:cxnLst>
                <a:cxn ang="0">
                  <a:pos x="wd2" y="hd2"/>
                </a:cxn>
                <a:cxn ang="5400000">
                  <a:pos x="wd2" y="hd2"/>
                </a:cxn>
                <a:cxn ang="10800000">
                  <a:pos x="wd2" y="hd2"/>
                </a:cxn>
                <a:cxn ang="16200000">
                  <a:pos x="wd2" y="hd2"/>
                </a:cxn>
              </a:cxnLst>
              <a:rect l="0" t="0" r="r" b="b"/>
              <a:pathLst>
                <a:path w="21192" h="21600" fill="norm" stroke="1" extrusionOk="0">
                  <a:moveTo>
                    <a:pt x="14132" y="1884"/>
                  </a:moveTo>
                  <a:cubicBezTo>
                    <a:pt x="14390" y="2402"/>
                    <a:pt x="14643" y="3152"/>
                    <a:pt x="14887" y="4129"/>
                  </a:cubicBezTo>
                  <a:cubicBezTo>
                    <a:pt x="14436" y="4494"/>
                    <a:pt x="14273" y="4633"/>
                    <a:pt x="13766" y="5087"/>
                  </a:cubicBezTo>
                  <a:cubicBezTo>
                    <a:pt x="13477" y="5454"/>
                    <a:pt x="13319" y="5639"/>
                    <a:pt x="13294" y="5639"/>
                  </a:cubicBezTo>
                  <a:cubicBezTo>
                    <a:pt x="13264" y="5639"/>
                    <a:pt x="13409" y="5391"/>
                    <a:pt x="13734" y="4897"/>
                  </a:cubicBezTo>
                  <a:cubicBezTo>
                    <a:pt x="14034" y="4390"/>
                    <a:pt x="14292" y="3854"/>
                    <a:pt x="14495" y="3292"/>
                  </a:cubicBezTo>
                  <a:cubicBezTo>
                    <a:pt x="14566" y="3121"/>
                    <a:pt x="14452" y="2961"/>
                    <a:pt x="14315" y="2961"/>
                  </a:cubicBezTo>
                  <a:cubicBezTo>
                    <a:pt x="14268" y="2961"/>
                    <a:pt x="14219" y="2980"/>
                    <a:pt x="14172" y="3024"/>
                  </a:cubicBezTo>
                  <a:cubicBezTo>
                    <a:pt x="13678" y="3481"/>
                    <a:pt x="13167" y="3944"/>
                    <a:pt x="12651" y="4411"/>
                  </a:cubicBezTo>
                  <a:cubicBezTo>
                    <a:pt x="13178" y="3596"/>
                    <a:pt x="13672" y="2754"/>
                    <a:pt x="14132" y="1884"/>
                  </a:cubicBezTo>
                  <a:close/>
                  <a:moveTo>
                    <a:pt x="14567" y="5016"/>
                  </a:moveTo>
                  <a:cubicBezTo>
                    <a:pt x="14710" y="5016"/>
                    <a:pt x="13904" y="6009"/>
                    <a:pt x="13730" y="6313"/>
                  </a:cubicBezTo>
                  <a:cubicBezTo>
                    <a:pt x="13722" y="6324"/>
                    <a:pt x="13730" y="6336"/>
                    <a:pt x="13726" y="6349"/>
                  </a:cubicBezTo>
                  <a:cubicBezTo>
                    <a:pt x="13674" y="6350"/>
                    <a:pt x="13623" y="6351"/>
                    <a:pt x="13573" y="6351"/>
                  </a:cubicBezTo>
                  <a:cubicBezTo>
                    <a:pt x="13384" y="6351"/>
                    <a:pt x="13197" y="6335"/>
                    <a:pt x="13011" y="6301"/>
                  </a:cubicBezTo>
                  <a:cubicBezTo>
                    <a:pt x="13403" y="5980"/>
                    <a:pt x="13578" y="5830"/>
                    <a:pt x="14057" y="5404"/>
                  </a:cubicBezTo>
                  <a:cubicBezTo>
                    <a:pt x="14368" y="5124"/>
                    <a:pt x="14519" y="5016"/>
                    <a:pt x="14567" y="5016"/>
                  </a:cubicBezTo>
                  <a:close/>
                  <a:moveTo>
                    <a:pt x="13969" y="3795"/>
                  </a:moveTo>
                  <a:cubicBezTo>
                    <a:pt x="13370" y="4348"/>
                    <a:pt x="12932" y="5423"/>
                    <a:pt x="12514" y="6167"/>
                  </a:cubicBezTo>
                  <a:cubicBezTo>
                    <a:pt x="12503" y="6186"/>
                    <a:pt x="12507" y="6209"/>
                    <a:pt x="12503" y="6230"/>
                  </a:cubicBezTo>
                  <a:cubicBezTo>
                    <a:pt x="12437" y="6224"/>
                    <a:pt x="12370" y="6221"/>
                    <a:pt x="12302" y="6221"/>
                  </a:cubicBezTo>
                  <a:cubicBezTo>
                    <a:pt x="12002" y="6221"/>
                    <a:pt x="11688" y="6283"/>
                    <a:pt x="11353" y="6502"/>
                  </a:cubicBezTo>
                  <a:cubicBezTo>
                    <a:pt x="11240" y="6577"/>
                    <a:pt x="11153" y="6636"/>
                    <a:pt x="11052" y="6707"/>
                  </a:cubicBezTo>
                  <a:cubicBezTo>
                    <a:pt x="11201" y="6506"/>
                    <a:pt x="11353" y="6305"/>
                    <a:pt x="11498" y="6099"/>
                  </a:cubicBezTo>
                  <a:cubicBezTo>
                    <a:pt x="11763" y="5850"/>
                    <a:pt x="12028" y="5593"/>
                    <a:pt x="12293" y="5344"/>
                  </a:cubicBezTo>
                  <a:cubicBezTo>
                    <a:pt x="12848" y="4822"/>
                    <a:pt x="13407" y="4308"/>
                    <a:pt x="13969" y="3795"/>
                  </a:cubicBezTo>
                  <a:close/>
                  <a:moveTo>
                    <a:pt x="13897" y="1489"/>
                  </a:moveTo>
                  <a:cubicBezTo>
                    <a:pt x="13211" y="2909"/>
                    <a:pt x="12361" y="4233"/>
                    <a:pt x="11444" y="5506"/>
                  </a:cubicBezTo>
                  <a:cubicBezTo>
                    <a:pt x="10982" y="5926"/>
                    <a:pt x="10530" y="6356"/>
                    <a:pt x="10076" y="6799"/>
                  </a:cubicBezTo>
                  <a:cubicBezTo>
                    <a:pt x="10373" y="6376"/>
                    <a:pt x="10671" y="5957"/>
                    <a:pt x="10965" y="5530"/>
                  </a:cubicBezTo>
                  <a:cubicBezTo>
                    <a:pt x="11811" y="4308"/>
                    <a:pt x="13189" y="2731"/>
                    <a:pt x="13897" y="1489"/>
                  </a:cubicBezTo>
                  <a:close/>
                  <a:moveTo>
                    <a:pt x="9978" y="5060"/>
                  </a:moveTo>
                  <a:cubicBezTo>
                    <a:pt x="9056" y="7028"/>
                    <a:pt x="7489" y="8681"/>
                    <a:pt x="6118" y="10282"/>
                  </a:cubicBezTo>
                  <a:cubicBezTo>
                    <a:pt x="5816" y="10634"/>
                    <a:pt x="5526" y="10990"/>
                    <a:pt x="5233" y="11342"/>
                  </a:cubicBezTo>
                  <a:cubicBezTo>
                    <a:pt x="5668" y="10336"/>
                    <a:pt x="6135" y="9353"/>
                    <a:pt x="6658" y="8396"/>
                  </a:cubicBezTo>
                  <a:cubicBezTo>
                    <a:pt x="7043" y="7715"/>
                    <a:pt x="7479" y="7072"/>
                    <a:pt x="7957" y="6466"/>
                  </a:cubicBezTo>
                  <a:lnTo>
                    <a:pt x="7961" y="6466"/>
                  </a:lnTo>
                  <a:cubicBezTo>
                    <a:pt x="8341" y="5965"/>
                    <a:pt x="9921" y="5179"/>
                    <a:pt x="9978" y="5060"/>
                  </a:cubicBezTo>
                  <a:close/>
                  <a:moveTo>
                    <a:pt x="13231" y="1027"/>
                  </a:moveTo>
                  <a:cubicBezTo>
                    <a:pt x="13370" y="1027"/>
                    <a:pt x="13510" y="1086"/>
                    <a:pt x="13646" y="1205"/>
                  </a:cubicBezTo>
                  <a:cubicBezTo>
                    <a:pt x="11807" y="3485"/>
                    <a:pt x="10207" y="5972"/>
                    <a:pt x="8477" y="8352"/>
                  </a:cubicBezTo>
                  <a:cubicBezTo>
                    <a:pt x="7931" y="9104"/>
                    <a:pt x="7344" y="9808"/>
                    <a:pt x="6748" y="10508"/>
                  </a:cubicBezTo>
                  <a:cubicBezTo>
                    <a:pt x="6510" y="10788"/>
                    <a:pt x="6045" y="11155"/>
                    <a:pt x="5617" y="11531"/>
                  </a:cubicBezTo>
                  <a:cubicBezTo>
                    <a:pt x="7329" y="9496"/>
                    <a:pt x="9096" y="7514"/>
                    <a:pt x="10359" y="5102"/>
                  </a:cubicBezTo>
                  <a:cubicBezTo>
                    <a:pt x="10367" y="5104"/>
                    <a:pt x="10374" y="5104"/>
                    <a:pt x="10382" y="5104"/>
                  </a:cubicBezTo>
                  <a:cubicBezTo>
                    <a:pt x="10442" y="5104"/>
                    <a:pt x="10497" y="5076"/>
                    <a:pt x="10533" y="5023"/>
                  </a:cubicBezTo>
                  <a:cubicBezTo>
                    <a:pt x="10954" y="4411"/>
                    <a:pt x="11292" y="3766"/>
                    <a:pt x="11632" y="3095"/>
                  </a:cubicBezTo>
                  <a:cubicBezTo>
                    <a:pt x="11803" y="2750"/>
                    <a:pt x="11984" y="2406"/>
                    <a:pt x="12176" y="2075"/>
                  </a:cubicBezTo>
                  <a:cubicBezTo>
                    <a:pt x="12538" y="1375"/>
                    <a:pt x="12890" y="1027"/>
                    <a:pt x="13231" y="1027"/>
                  </a:cubicBezTo>
                  <a:close/>
                  <a:moveTo>
                    <a:pt x="9438" y="8174"/>
                  </a:moveTo>
                  <a:cubicBezTo>
                    <a:pt x="8338" y="9586"/>
                    <a:pt x="7202" y="10969"/>
                    <a:pt x="6110" y="12385"/>
                  </a:cubicBezTo>
                  <a:lnTo>
                    <a:pt x="6102" y="12393"/>
                  </a:lnTo>
                  <a:cubicBezTo>
                    <a:pt x="6139" y="12341"/>
                    <a:pt x="6172" y="12291"/>
                    <a:pt x="6190" y="12255"/>
                  </a:cubicBezTo>
                  <a:cubicBezTo>
                    <a:pt x="6858" y="11053"/>
                    <a:pt x="7771" y="10013"/>
                    <a:pt x="8657" y="8997"/>
                  </a:cubicBezTo>
                  <a:cubicBezTo>
                    <a:pt x="8904" y="8712"/>
                    <a:pt x="9177" y="8451"/>
                    <a:pt x="9434" y="8174"/>
                  </a:cubicBezTo>
                  <a:close/>
                  <a:moveTo>
                    <a:pt x="2522" y="11388"/>
                  </a:moveTo>
                  <a:cubicBezTo>
                    <a:pt x="2036" y="12191"/>
                    <a:pt x="1591" y="13099"/>
                    <a:pt x="1152" y="13893"/>
                  </a:cubicBezTo>
                  <a:cubicBezTo>
                    <a:pt x="1025" y="13779"/>
                    <a:pt x="921" y="13641"/>
                    <a:pt x="845" y="13481"/>
                  </a:cubicBezTo>
                  <a:cubicBezTo>
                    <a:pt x="1343" y="13152"/>
                    <a:pt x="1959" y="12234"/>
                    <a:pt x="2522" y="11388"/>
                  </a:cubicBezTo>
                  <a:close/>
                  <a:moveTo>
                    <a:pt x="6012" y="11788"/>
                  </a:moveTo>
                  <a:cubicBezTo>
                    <a:pt x="5614" y="12456"/>
                    <a:pt x="5265" y="13164"/>
                    <a:pt x="4978" y="13896"/>
                  </a:cubicBezTo>
                  <a:cubicBezTo>
                    <a:pt x="4778" y="13839"/>
                    <a:pt x="4579" y="13815"/>
                    <a:pt x="4376" y="13815"/>
                  </a:cubicBezTo>
                  <a:cubicBezTo>
                    <a:pt x="4176" y="13815"/>
                    <a:pt x="3972" y="13838"/>
                    <a:pt x="3762" y="13879"/>
                  </a:cubicBezTo>
                  <a:lnTo>
                    <a:pt x="3766" y="13875"/>
                  </a:lnTo>
                  <a:cubicBezTo>
                    <a:pt x="3916" y="13666"/>
                    <a:pt x="4068" y="13460"/>
                    <a:pt x="4224" y="13259"/>
                  </a:cubicBezTo>
                  <a:cubicBezTo>
                    <a:pt x="4247" y="13277"/>
                    <a:pt x="4275" y="13286"/>
                    <a:pt x="4304" y="13286"/>
                  </a:cubicBezTo>
                  <a:cubicBezTo>
                    <a:pt x="4337" y="13286"/>
                    <a:pt x="4369" y="13274"/>
                    <a:pt x="4395" y="13251"/>
                  </a:cubicBezTo>
                  <a:cubicBezTo>
                    <a:pt x="4956" y="12796"/>
                    <a:pt x="5497" y="12310"/>
                    <a:pt x="6012" y="11788"/>
                  </a:cubicBezTo>
                  <a:close/>
                  <a:moveTo>
                    <a:pt x="9709" y="9743"/>
                  </a:moveTo>
                  <a:cubicBezTo>
                    <a:pt x="9823" y="10041"/>
                    <a:pt x="9971" y="10365"/>
                    <a:pt x="10163" y="10745"/>
                  </a:cubicBezTo>
                  <a:cubicBezTo>
                    <a:pt x="10206" y="10829"/>
                    <a:pt x="10272" y="10865"/>
                    <a:pt x="10340" y="10865"/>
                  </a:cubicBezTo>
                  <a:cubicBezTo>
                    <a:pt x="10389" y="10865"/>
                    <a:pt x="10440" y="10847"/>
                    <a:pt x="10482" y="10816"/>
                  </a:cubicBezTo>
                  <a:cubicBezTo>
                    <a:pt x="9902" y="11555"/>
                    <a:pt x="9303" y="12270"/>
                    <a:pt x="8671" y="12966"/>
                  </a:cubicBezTo>
                  <a:lnTo>
                    <a:pt x="7746" y="13971"/>
                  </a:lnTo>
                  <a:cubicBezTo>
                    <a:pt x="8548" y="12638"/>
                    <a:pt x="9300" y="11314"/>
                    <a:pt x="9709" y="9743"/>
                  </a:cubicBezTo>
                  <a:close/>
                  <a:moveTo>
                    <a:pt x="5483" y="8234"/>
                  </a:moveTo>
                  <a:cubicBezTo>
                    <a:pt x="4604" y="9424"/>
                    <a:pt x="3860" y="10721"/>
                    <a:pt x="3055" y="11993"/>
                  </a:cubicBezTo>
                  <a:cubicBezTo>
                    <a:pt x="2922" y="12204"/>
                    <a:pt x="1666" y="14011"/>
                    <a:pt x="1594" y="14011"/>
                  </a:cubicBezTo>
                  <a:cubicBezTo>
                    <a:pt x="1567" y="14011"/>
                    <a:pt x="1715" y="13744"/>
                    <a:pt x="2170" y="13014"/>
                  </a:cubicBezTo>
                  <a:lnTo>
                    <a:pt x="2174" y="13014"/>
                  </a:lnTo>
                  <a:cubicBezTo>
                    <a:pt x="2914" y="11836"/>
                    <a:pt x="3581" y="10602"/>
                    <a:pt x="4173" y="9324"/>
                  </a:cubicBezTo>
                  <a:cubicBezTo>
                    <a:pt x="4180" y="9309"/>
                    <a:pt x="4173" y="9297"/>
                    <a:pt x="4180" y="9282"/>
                  </a:cubicBezTo>
                  <a:cubicBezTo>
                    <a:pt x="4608" y="8922"/>
                    <a:pt x="5043" y="8578"/>
                    <a:pt x="5483" y="8234"/>
                  </a:cubicBezTo>
                  <a:close/>
                  <a:moveTo>
                    <a:pt x="9459" y="8807"/>
                  </a:moveTo>
                  <a:cubicBezTo>
                    <a:pt x="9481" y="8985"/>
                    <a:pt x="9517" y="9163"/>
                    <a:pt x="9571" y="9333"/>
                  </a:cubicBezTo>
                  <a:cubicBezTo>
                    <a:pt x="9506" y="9333"/>
                    <a:pt x="9448" y="9364"/>
                    <a:pt x="9408" y="9416"/>
                  </a:cubicBezTo>
                  <a:cubicBezTo>
                    <a:pt x="8219" y="11112"/>
                    <a:pt x="6806" y="12559"/>
                    <a:pt x="5483" y="14120"/>
                  </a:cubicBezTo>
                  <a:cubicBezTo>
                    <a:pt x="5450" y="14109"/>
                    <a:pt x="5425" y="14080"/>
                    <a:pt x="5392" y="14070"/>
                  </a:cubicBezTo>
                  <a:lnTo>
                    <a:pt x="5392" y="14065"/>
                  </a:lnTo>
                  <a:cubicBezTo>
                    <a:pt x="6698" y="12270"/>
                    <a:pt x="8094" y="10550"/>
                    <a:pt x="9459" y="8807"/>
                  </a:cubicBezTo>
                  <a:close/>
                  <a:moveTo>
                    <a:pt x="6214" y="7758"/>
                  </a:moveTo>
                  <a:cubicBezTo>
                    <a:pt x="6312" y="7758"/>
                    <a:pt x="5105" y="9941"/>
                    <a:pt x="4822" y="10451"/>
                  </a:cubicBezTo>
                  <a:cubicBezTo>
                    <a:pt x="4183" y="11618"/>
                    <a:pt x="3625" y="12781"/>
                    <a:pt x="3160" y="14034"/>
                  </a:cubicBezTo>
                  <a:cubicBezTo>
                    <a:pt x="2809" y="14148"/>
                    <a:pt x="2439" y="14294"/>
                    <a:pt x="2023" y="14468"/>
                  </a:cubicBezTo>
                  <a:cubicBezTo>
                    <a:pt x="1886" y="14401"/>
                    <a:pt x="1770" y="14330"/>
                    <a:pt x="1655" y="14263"/>
                  </a:cubicBezTo>
                  <a:cubicBezTo>
                    <a:pt x="3128" y="12800"/>
                    <a:pt x="4111" y="10973"/>
                    <a:pt x="5254" y="9167"/>
                  </a:cubicBezTo>
                  <a:cubicBezTo>
                    <a:pt x="5908" y="8134"/>
                    <a:pt x="6174" y="7758"/>
                    <a:pt x="6214" y="7758"/>
                  </a:cubicBezTo>
                  <a:close/>
                  <a:moveTo>
                    <a:pt x="10882" y="11199"/>
                  </a:moveTo>
                  <a:cubicBezTo>
                    <a:pt x="11015" y="11298"/>
                    <a:pt x="11211" y="11405"/>
                    <a:pt x="11465" y="11566"/>
                  </a:cubicBezTo>
                  <a:cubicBezTo>
                    <a:pt x="11464" y="11569"/>
                    <a:pt x="11463" y="11569"/>
                    <a:pt x="11460" y="11569"/>
                  </a:cubicBezTo>
                  <a:cubicBezTo>
                    <a:pt x="11459" y="11569"/>
                    <a:pt x="11456" y="11569"/>
                    <a:pt x="11455" y="11570"/>
                  </a:cubicBezTo>
                  <a:cubicBezTo>
                    <a:pt x="10592" y="12555"/>
                    <a:pt x="9775" y="13587"/>
                    <a:pt x="8933" y="14591"/>
                  </a:cubicBezTo>
                  <a:cubicBezTo>
                    <a:pt x="9150" y="14319"/>
                    <a:pt x="9375" y="14017"/>
                    <a:pt x="9510" y="13785"/>
                  </a:cubicBezTo>
                  <a:cubicBezTo>
                    <a:pt x="9988" y="12938"/>
                    <a:pt x="10435" y="12069"/>
                    <a:pt x="10882" y="11199"/>
                  </a:cubicBezTo>
                  <a:close/>
                  <a:moveTo>
                    <a:pt x="11807" y="11788"/>
                  </a:moveTo>
                  <a:cubicBezTo>
                    <a:pt x="11955" y="11887"/>
                    <a:pt x="12107" y="11985"/>
                    <a:pt x="12261" y="12088"/>
                  </a:cubicBezTo>
                  <a:cubicBezTo>
                    <a:pt x="12439" y="12208"/>
                    <a:pt x="12566" y="12247"/>
                    <a:pt x="12669" y="12247"/>
                  </a:cubicBezTo>
                  <a:cubicBezTo>
                    <a:pt x="12835" y="12247"/>
                    <a:pt x="12933" y="12148"/>
                    <a:pt x="13066" y="12148"/>
                  </a:cubicBezTo>
                  <a:cubicBezTo>
                    <a:pt x="13101" y="12148"/>
                    <a:pt x="13139" y="12154"/>
                    <a:pt x="13181" y="12171"/>
                  </a:cubicBezTo>
                  <a:cubicBezTo>
                    <a:pt x="13155" y="12161"/>
                    <a:pt x="13132" y="12156"/>
                    <a:pt x="13108" y="12156"/>
                  </a:cubicBezTo>
                  <a:cubicBezTo>
                    <a:pt x="12944" y="12156"/>
                    <a:pt x="12837" y="12388"/>
                    <a:pt x="12920" y="12543"/>
                  </a:cubicBezTo>
                  <a:cubicBezTo>
                    <a:pt x="13015" y="12733"/>
                    <a:pt x="13116" y="12926"/>
                    <a:pt x="13215" y="13116"/>
                  </a:cubicBezTo>
                  <a:cubicBezTo>
                    <a:pt x="13160" y="13120"/>
                    <a:pt x="13109" y="13144"/>
                    <a:pt x="13072" y="13183"/>
                  </a:cubicBezTo>
                  <a:cubicBezTo>
                    <a:pt x="12651" y="13619"/>
                    <a:pt x="12261" y="14065"/>
                    <a:pt x="11876" y="14524"/>
                  </a:cubicBezTo>
                  <a:cubicBezTo>
                    <a:pt x="12205" y="13887"/>
                    <a:pt x="12525" y="13240"/>
                    <a:pt x="12776" y="12543"/>
                  </a:cubicBezTo>
                  <a:cubicBezTo>
                    <a:pt x="12840" y="12362"/>
                    <a:pt x="12697" y="12241"/>
                    <a:pt x="12555" y="12241"/>
                  </a:cubicBezTo>
                  <a:cubicBezTo>
                    <a:pt x="12498" y="12241"/>
                    <a:pt x="12442" y="12260"/>
                    <a:pt x="12398" y="12302"/>
                  </a:cubicBezTo>
                  <a:cubicBezTo>
                    <a:pt x="11632" y="13022"/>
                    <a:pt x="10954" y="13816"/>
                    <a:pt x="10294" y="14639"/>
                  </a:cubicBezTo>
                  <a:cubicBezTo>
                    <a:pt x="10802" y="13713"/>
                    <a:pt x="11313" y="12796"/>
                    <a:pt x="11799" y="11859"/>
                  </a:cubicBezTo>
                  <a:cubicBezTo>
                    <a:pt x="11807" y="11836"/>
                    <a:pt x="11799" y="11811"/>
                    <a:pt x="11803" y="11788"/>
                  </a:cubicBezTo>
                  <a:close/>
                  <a:moveTo>
                    <a:pt x="18708" y="11800"/>
                  </a:moveTo>
                  <a:cubicBezTo>
                    <a:pt x="18885" y="11899"/>
                    <a:pt x="19063" y="11998"/>
                    <a:pt x="19237" y="12096"/>
                  </a:cubicBezTo>
                  <a:cubicBezTo>
                    <a:pt x="19266" y="12117"/>
                    <a:pt x="19288" y="12140"/>
                    <a:pt x="19317" y="12159"/>
                  </a:cubicBezTo>
                  <a:cubicBezTo>
                    <a:pt x="18566" y="13133"/>
                    <a:pt x="17706" y="14022"/>
                    <a:pt x="16839" y="14912"/>
                  </a:cubicBezTo>
                  <a:cubicBezTo>
                    <a:pt x="17702" y="13990"/>
                    <a:pt x="18566" y="12907"/>
                    <a:pt x="18708" y="11800"/>
                  </a:cubicBezTo>
                  <a:close/>
                  <a:moveTo>
                    <a:pt x="9228" y="10316"/>
                  </a:moveTo>
                  <a:cubicBezTo>
                    <a:pt x="9047" y="10532"/>
                    <a:pt x="8268" y="12332"/>
                    <a:pt x="7902" y="12966"/>
                  </a:cubicBezTo>
                  <a:cubicBezTo>
                    <a:pt x="7496" y="13674"/>
                    <a:pt x="7061" y="14354"/>
                    <a:pt x="6637" y="15046"/>
                  </a:cubicBezTo>
                  <a:lnTo>
                    <a:pt x="6637" y="15042"/>
                  </a:lnTo>
                  <a:lnTo>
                    <a:pt x="6622" y="15029"/>
                  </a:lnTo>
                  <a:cubicBezTo>
                    <a:pt x="6335" y="14717"/>
                    <a:pt x="6012" y="14449"/>
                    <a:pt x="5660" y="14235"/>
                  </a:cubicBezTo>
                  <a:cubicBezTo>
                    <a:pt x="6843" y="12919"/>
                    <a:pt x="8079" y="11668"/>
                    <a:pt x="9228" y="10316"/>
                  </a:cubicBezTo>
                  <a:close/>
                  <a:moveTo>
                    <a:pt x="13418" y="13516"/>
                  </a:moveTo>
                  <a:cubicBezTo>
                    <a:pt x="13555" y="13789"/>
                    <a:pt x="13693" y="14057"/>
                    <a:pt x="13835" y="14326"/>
                  </a:cubicBezTo>
                  <a:cubicBezTo>
                    <a:pt x="13808" y="14316"/>
                    <a:pt x="13780" y="14312"/>
                    <a:pt x="13754" y="14312"/>
                  </a:cubicBezTo>
                  <a:cubicBezTo>
                    <a:pt x="13702" y="14312"/>
                    <a:pt x="13652" y="14328"/>
                    <a:pt x="13610" y="14361"/>
                  </a:cubicBezTo>
                  <a:cubicBezTo>
                    <a:pt x="13069" y="14828"/>
                    <a:pt x="12557" y="15331"/>
                    <a:pt x="12078" y="15868"/>
                  </a:cubicBezTo>
                  <a:cubicBezTo>
                    <a:pt x="12565" y="15121"/>
                    <a:pt x="13044" y="14365"/>
                    <a:pt x="13418" y="13520"/>
                  </a:cubicBezTo>
                  <a:lnTo>
                    <a:pt x="13418" y="13516"/>
                  </a:lnTo>
                  <a:close/>
                  <a:moveTo>
                    <a:pt x="9953" y="12108"/>
                  </a:moveTo>
                  <a:cubicBezTo>
                    <a:pt x="9836" y="12322"/>
                    <a:pt x="9728" y="12540"/>
                    <a:pt x="9611" y="12752"/>
                  </a:cubicBezTo>
                  <a:cubicBezTo>
                    <a:pt x="9031" y="13824"/>
                    <a:pt x="8400" y="14864"/>
                    <a:pt x="7771" y="15900"/>
                  </a:cubicBezTo>
                  <a:cubicBezTo>
                    <a:pt x="7734" y="15958"/>
                    <a:pt x="7729" y="16033"/>
                    <a:pt x="7759" y="16096"/>
                  </a:cubicBezTo>
                  <a:cubicBezTo>
                    <a:pt x="7506" y="15880"/>
                    <a:pt x="7266" y="15648"/>
                    <a:pt x="7021" y="15413"/>
                  </a:cubicBezTo>
                  <a:cubicBezTo>
                    <a:pt x="7996" y="14311"/>
                    <a:pt x="8991" y="13227"/>
                    <a:pt x="9953" y="12108"/>
                  </a:cubicBezTo>
                  <a:close/>
                  <a:moveTo>
                    <a:pt x="10399" y="13523"/>
                  </a:moveTo>
                  <a:cubicBezTo>
                    <a:pt x="10352" y="13603"/>
                    <a:pt x="10311" y="13682"/>
                    <a:pt x="10269" y="13761"/>
                  </a:cubicBezTo>
                  <a:cubicBezTo>
                    <a:pt x="9742" y="14713"/>
                    <a:pt x="9213" y="15662"/>
                    <a:pt x="8708" y="16632"/>
                  </a:cubicBezTo>
                  <a:cubicBezTo>
                    <a:pt x="8675" y="16703"/>
                    <a:pt x="8679" y="16789"/>
                    <a:pt x="8723" y="16856"/>
                  </a:cubicBezTo>
                  <a:cubicBezTo>
                    <a:pt x="8446" y="16659"/>
                    <a:pt x="8182" y="16445"/>
                    <a:pt x="7917" y="16228"/>
                  </a:cubicBezTo>
                  <a:lnTo>
                    <a:pt x="7921" y="16228"/>
                  </a:lnTo>
                  <a:cubicBezTo>
                    <a:pt x="7935" y="16232"/>
                    <a:pt x="7949" y="16233"/>
                    <a:pt x="7964" y="16233"/>
                  </a:cubicBezTo>
                  <a:cubicBezTo>
                    <a:pt x="8013" y="16233"/>
                    <a:pt x="8063" y="16213"/>
                    <a:pt x="8102" y="16177"/>
                  </a:cubicBezTo>
                  <a:cubicBezTo>
                    <a:pt x="8915" y="15339"/>
                    <a:pt x="9659" y="14432"/>
                    <a:pt x="10399" y="13523"/>
                  </a:cubicBezTo>
                  <a:close/>
                  <a:moveTo>
                    <a:pt x="12148" y="13179"/>
                  </a:moveTo>
                  <a:cubicBezTo>
                    <a:pt x="11168" y="14223"/>
                    <a:pt x="10432" y="16204"/>
                    <a:pt x="9786" y="17512"/>
                  </a:cubicBezTo>
                  <a:cubicBezTo>
                    <a:pt x="9767" y="17548"/>
                    <a:pt x="9779" y="17577"/>
                    <a:pt x="9779" y="17604"/>
                  </a:cubicBezTo>
                  <a:cubicBezTo>
                    <a:pt x="9488" y="17405"/>
                    <a:pt x="9205" y="17208"/>
                    <a:pt x="8919" y="16999"/>
                  </a:cubicBezTo>
                  <a:cubicBezTo>
                    <a:pt x="8969" y="16995"/>
                    <a:pt x="9021" y="16971"/>
                    <a:pt x="9053" y="16923"/>
                  </a:cubicBezTo>
                  <a:cubicBezTo>
                    <a:pt x="10073" y="15662"/>
                    <a:pt x="11042" y="14354"/>
                    <a:pt x="12148" y="13179"/>
                  </a:cubicBezTo>
                  <a:close/>
                  <a:moveTo>
                    <a:pt x="20729" y="14587"/>
                  </a:moveTo>
                  <a:cubicBezTo>
                    <a:pt x="20750" y="14836"/>
                    <a:pt x="20754" y="15086"/>
                    <a:pt x="20740" y="15335"/>
                  </a:cubicBezTo>
                  <a:cubicBezTo>
                    <a:pt x="20685" y="15350"/>
                    <a:pt x="20634" y="15390"/>
                    <a:pt x="20606" y="15442"/>
                  </a:cubicBezTo>
                  <a:cubicBezTo>
                    <a:pt x="20098" y="16287"/>
                    <a:pt x="19495" y="17034"/>
                    <a:pt x="18852" y="17738"/>
                  </a:cubicBezTo>
                  <a:cubicBezTo>
                    <a:pt x="19513" y="16714"/>
                    <a:pt x="20181" y="15691"/>
                    <a:pt x="20729" y="14587"/>
                  </a:cubicBezTo>
                  <a:close/>
                  <a:moveTo>
                    <a:pt x="12420" y="14524"/>
                  </a:moveTo>
                  <a:cubicBezTo>
                    <a:pt x="11796" y="15710"/>
                    <a:pt x="10954" y="16781"/>
                    <a:pt x="10290" y="17940"/>
                  </a:cubicBezTo>
                  <a:lnTo>
                    <a:pt x="10113" y="17822"/>
                  </a:lnTo>
                  <a:cubicBezTo>
                    <a:pt x="10134" y="17801"/>
                    <a:pt x="10163" y="17797"/>
                    <a:pt x="10181" y="17766"/>
                  </a:cubicBezTo>
                  <a:cubicBezTo>
                    <a:pt x="10827" y="16703"/>
                    <a:pt x="11817" y="15559"/>
                    <a:pt x="12420" y="14524"/>
                  </a:cubicBezTo>
                  <a:close/>
                  <a:moveTo>
                    <a:pt x="20536" y="13646"/>
                  </a:moveTo>
                  <a:cubicBezTo>
                    <a:pt x="20598" y="13824"/>
                    <a:pt x="20648" y="14007"/>
                    <a:pt x="20681" y="14191"/>
                  </a:cubicBezTo>
                  <a:cubicBezTo>
                    <a:pt x="20638" y="14159"/>
                    <a:pt x="20589" y="14142"/>
                    <a:pt x="20540" y="14142"/>
                  </a:cubicBezTo>
                  <a:cubicBezTo>
                    <a:pt x="20461" y="14142"/>
                    <a:pt x="20384" y="14185"/>
                    <a:pt x="20337" y="14263"/>
                  </a:cubicBezTo>
                  <a:cubicBezTo>
                    <a:pt x="19429" y="15591"/>
                    <a:pt x="18461" y="16856"/>
                    <a:pt x="17456" y="18094"/>
                  </a:cubicBezTo>
                  <a:cubicBezTo>
                    <a:pt x="18000" y="17240"/>
                    <a:pt x="18562" y="16398"/>
                    <a:pt x="19143" y="15576"/>
                  </a:cubicBezTo>
                  <a:cubicBezTo>
                    <a:pt x="19629" y="14956"/>
                    <a:pt x="20094" y="14315"/>
                    <a:pt x="20536" y="13646"/>
                  </a:cubicBezTo>
                  <a:close/>
                  <a:moveTo>
                    <a:pt x="19713" y="12444"/>
                  </a:moveTo>
                  <a:cubicBezTo>
                    <a:pt x="19941" y="12643"/>
                    <a:pt x="20141" y="12879"/>
                    <a:pt x="20296" y="13148"/>
                  </a:cubicBezTo>
                  <a:cubicBezTo>
                    <a:pt x="19771" y="13856"/>
                    <a:pt x="19256" y="14575"/>
                    <a:pt x="18748" y="15299"/>
                  </a:cubicBezTo>
                  <a:cubicBezTo>
                    <a:pt x="17833" y="16445"/>
                    <a:pt x="16857" y="17533"/>
                    <a:pt x="15830" y="18557"/>
                  </a:cubicBezTo>
                  <a:lnTo>
                    <a:pt x="15830" y="18553"/>
                  </a:lnTo>
                  <a:cubicBezTo>
                    <a:pt x="17224" y="16596"/>
                    <a:pt x="18519" y="14556"/>
                    <a:pt x="19713" y="12444"/>
                  </a:cubicBezTo>
                  <a:close/>
                  <a:moveTo>
                    <a:pt x="13987" y="14623"/>
                  </a:moveTo>
                  <a:cubicBezTo>
                    <a:pt x="14093" y="14828"/>
                    <a:pt x="14194" y="15038"/>
                    <a:pt x="14307" y="15239"/>
                  </a:cubicBezTo>
                  <a:cubicBezTo>
                    <a:pt x="14310" y="15247"/>
                    <a:pt x="14318" y="15247"/>
                    <a:pt x="14320" y="15255"/>
                  </a:cubicBezTo>
                  <a:cubicBezTo>
                    <a:pt x="14183" y="15433"/>
                    <a:pt x="14041" y="15611"/>
                    <a:pt x="13901" y="15785"/>
                  </a:cubicBezTo>
                  <a:cubicBezTo>
                    <a:pt x="13187" y="16677"/>
                    <a:pt x="12222" y="17842"/>
                    <a:pt x="11896" y="18590"/>
                  </a:cubicBezTo>
                  <a:cubicBezTo>
                    <a:pt x="12487" y="17229"/>
                    <a:pt x="13241" y="15946"/>
                    <a:pt x="13976" y="14675"/>
                  </a:cubicBezTo>
                  <a:cubicBezTo>
                    <a:pt x="13987" y="14654"/>
                    <a:pt x="13980" y="14642"/>
                    <a:pt x="13987" y="14623"/>
                  </a:cubicBezTo>
                  <a:close/>
                  <a:moveTo>
                    <a:pt x="13297" y="15271"/>
                  </a:moveTo>
                  <a:cubicBezTo>
                    <a:pt x="12536" y="16046"/>
                    <a:pt x="11897" y="17404"/>
                    <a:pt x="11354" y="18634"/>
                  </a:cubicBezTo>
                  <a:cubicBezTo>
                    <a:pt x="11141" y="18496"/>
                    <a:pt x="10931" y="18359"/>
                    <a:pt x="10719" y="18220"/>
                  </a:cubicBezTo>
                  <a:cubicBezTo>
                    <a:pt x="11571" y="17229"/>
                    <a:pt x="12384" y="16200"/>
                    <a:pt x="13297" y="15271"/>
                  </a:cubicBezTo>
                  <a:close/>
                  <a:moveTo>
                    <a:pt x="17706" y="11235"/>
                  </a:moveTo>
                  <a:cubicBezTo>
                    <a:pt x="17924" y="11357"/>
                    <a:pt x="18141" y="11480"/>
                    <a:pt x="18360" y="11602"/>
                  </a:cubicBezTo>
                  <a:cubicBezTo>
                    <a:pt x="17423" y="12741"/>
                    <a:pt x="16676" y="14022"/>
                    <a:pt x="15958" y="15323"/>
                  </a:cubicBezTo>
                  <a:cubicBezTo>
                    <a:pt x="15464" y="15825"/>
                    <a:pt x="14974" y="16295"/>
                    <a:pt x="14582" y="16706"/>
                  </a:cubicBezTo>
                  <a:cubicBezTo>
                    <a:pt x="14057" y="17256"/>
                    <a:pt x="12540" y="18304"/>
                    <a:pt x="12126" y="19142"/>
                  </a:cubicBezTo>
                  <a:cubicBezTo>
                    <a:pt x="12046" y="19090"/>
                    <a:pt x="11970" y="19031"/>
                    <a:pt x="11890" y="18979"/>
                  </a:cubicBezTo>
                  <a:cubicBezTo>
                    <a:pt x="13951" y="16500"/>
                    <a:pt x="16037" y="14057"/>
                    <a:pt x="17706" y="11235"/>
                  </a:cubicBezTo>
                  <a:close/>
                  <a:moveTo>
                    <a:pt x="19615" y="17655"/>
                  </a:moveTo>
                  <a:cubicBezTo>
                    <a:pt x="19423" y="18011"/>
                    <a:pt x="19212" y="18359"/>
                    <a:pt x="18983" y="18691"/>
                  </a:cubicBezTo>
                  <a:cubicBezTo>
                    <a:pt x="18875" y="18845"/>
                    <a:pt x="18965" y="18979"/>
                    <a:pt x="19096" y="19035"/>
                  </a:cubicBezTo>
                  <a:cubicBezTo>
                    <a:pt x="18675" y="19324"/>
                    <a:pt x="18196" y="19517"/>
                    <a:pt x="17689" y="19676"/>
                  </a:cubicBezTo>
                  <a:cubicBezTo>
                    <a:pt x="18356" y="19023"/>
                    <a:pt x="19008" y="18363"/>
                    <a:pt x="19615" y="17655"/>
                  </a:cubicBezTo>
                  <a:close/>
                  <a:moveTo>
                    <a:pt x="15316" y="16469"/>
                  </a:moveTo>
                  <a:cubicBezTo>
                    <a:pt x="15283" y="16529"/>
                    <a:pt x="15250" y="16584"/>
                    <a:pt x="15218" y="16643"/>
                  </a:cubicBezTo>
                  <a:cubicBezTo>
                    <a:pt x="14380" y="17600"/>
                    <a:pt x="13632" y="18631"/>
                    <a:pt x="13088" y="19818"/>
                  </a:cubicBezTo>
                  <a:cubicBezTo>
                    <a:pt x="12851" y="19647"/>
                    <a:pt x="12613" y="19481"/>
                    <a:pt x="12369" y="19320"/>
                  </a:cubicBezTo>
                  <a:cubicBezTo>
                    <a:pt x="12584" y="19019"/>
                    <a:pt x="13186" y="18595"/>
                    <a:pt x="13382" y="18406"/>
                  </a:cubicBezTo>
                  <a:cubicBezTo>
                    <a:pt x="14038" y="17778"/>
                    <a:pt x="14680" y="17125"/>
                    <a:pt x="15316" y="16469"/>
                  </a:cubicBezTo>
                  <a:close/>
                  <a:moveTo>
                    <a:pt x="18083" y="14306"/>
                  </a:moveTo>
                  <a:cubicBezTo>
                    <a:pt x="16777" y="16418"/>
                    <a:pt x="15377" y="18457"/>
                    <a:pt x="13882" y="20414"/>
                  </a:cubicBezTo>
                  <a:cubicBezTo>
                    <a:pt x="13878" y="20418"/>
                    <a:pt x="13882" y="20422"/>
                    <a:pt x="13878" y="20426"/>
                  </a:cubicBezTo>
                  <a:cubicBezTo>
                    <a:pt x="13751" y="20328"/>
                    <a:pt x="13636" y="20213"/>
                    <a:pt x="13509" y="20118"/>
                  </a:cubicBezTo>
                  <a:cubicBezTo>
                    <a:pt x="14187" y="19228"/>
                    <a:pt x="14768" y="18252"/>
                    <a:pt x="15305" y="17256"/>
                  </a:cubicBezTo>
                  <a:lnTo>
                    <a:pt x="15305" y="17252"/>
                  </a:lnTo>
                  <a:cubicBezTo>
                    <a:pt x="16175" y="16224"/>
                    <a:pt x="17154" y="15283"/>
                    <a:pt x="18083" y="14306"/>
                  </a:cubicBezTo>
                  <a:close/>
                  <a:moveTo>
                    <a:pt x="14715" y="0"/>
                  </a:moveTo>
                  <a:cubicBezTo>
                    <a:pt x="14667" y="0"/>
                    <a:pt x="14618" y="21"/>
                    <a:pt x="14576" y="70"/>
                  </a:cubicBezTo>
                  <a:cubicBezTo>
                    <a:pt x="14503" y="153"/>
                    <a:pt x="14441" y="240"/>
                    <a:pt x="14372" y="319"/>
                  </a:cubicBezTo>
                  <a:cubicBezTo>
                    <a:pt x="14269" y="292"/>
                    <a:pt x="14166" y="278"/>
                    <a:pt x="14064" y="278"/>
                  </a:cubicBezTo>
                  <a:cubicBezTo>
                    <a:pt x="12731" y="278"/>
                    <a:pt x="11579" y="2561"/>
                    <a:pt x="10602" y="4170"/>
                  </a:cubicBezTo>
                  <a:cubicBezTo>
                    <a:pt x="10577" y="4155"/>
                    <a:pt x="10548" y="4145"/>
                    <a:pt x="10519" y="4145"/>
                  </a:cubicBezTo>
                  <a:cubicBezTo>
                    <a:pt x="10502" y="4145"/>
                    <a:pt x="10487" y="4148"/>
                    <a:pt x="10471" y="4153"/>
                  </a:cubicBezTo>
                  <a:cubicBezTo>
                    <a:pt x="10432" y="4170"/>
                    <a:pt x="10399" y="4193"/>
                    <a:pt x="10363" y="4210"/>
                  </a:cubicBezTo>
                  <a:cubicBezTo>
                    <a:pt x="10358" y="4208"/>
                    <a:pt x="10353" y="4208"/>
                    <a:pt x="10348" y="4208"/>
                  </a:cubicBezTo>
                  <a:cubicBezTo>
                    <a:pt x="10333" y="4208"/>
                    <a:pt x="10319" y="4211"/>
                    <a:pt x="10308" y="4216"/>
                  </a:cubicBezTo>
                  <a:lnTo>
                    <a:pt x="10196" y="4288"/>
                  </a:lnTo>
                  <a:cubicBezTo>
                    <a:pt x="9538" y="4564"/>
                    <a:pt x="8925" y="4956"/>
                    <a:pt x="8381" y="5446"/>
                  </a:cubicBezTo>
                  <a:cubicBezTo>
                    <a:pt x="5185" y="7459"/>
                    <a:pt x="1070" y="10112"/>
                    <a:pt x="76" y="13520"/>
                  </a:cubicBezTo>
                  <a:cubicBezTo>
                    <a:pt x="-258" y="14660"/>
                    <a:pt x="566" y="15014"/>
                    <a:pt x="1371" y="15014"/>
                  </a:cubicBezTo>
                  <a:cubicBezTo>
                    <a:pt x="1641" y="15014"/>
                    <a:pt x="1909" y="14975"/>
                    <a:pt x="2130" y="14912"/>
                  </a:cubicBezTo>
                  <a:cubicBezTo>
                    <a:pt x="3084" y="14639"/>
                    <a:pt x="3584" y="14141"/>
                    <a:pt x="4244" y="14141"/>
                  </a:cubicBezTo>
                  <a:cubicBezTo>
                    <a:pt x="4751" y="14141"/>
                    <a:pt x="5352" y="14435"/>
                    <a:pt x="6325" y="15350"/>
                  </a:cubicBezTo>
                  <a:cubicBezTo>
                    <a:pt x="6350" y="15375"/>
                    <a:pt x="6371" y="15406"/>
                    <a:pt x="6397" y="15429"/>
                  </a:cubicBezTo>
                  <a:cubicBezTo>
                    <a:pt x="6360" y="15492"/>
                    <a:pt x="6321" y="15551"/>
                    <a:pt x="6285" y="15616"/>
                  </a:cubicBezTo>
                  <a:cubicBezTo>
                    <a:pt x="6192" y="15773"/>
                    <a:pt x="6329" y="15943"/>
                    <a:pt x="6468" y="15943"/>
                  </a:cubicBezTo>
                  <a:cubicBezTo>
                    <a:pt x="6515" y="15943"/>
                    <a:pt x="6561" y="15924"/>
                    <a:pt x="6600" y="15880"/>
                  </a:cubicBezTo>
                  <a:cubicBezTo>
                    <a:pt x="6637" y="15840"/>
                    <a:pt x="6673" y="15800"/>
                    <a:pt x="6709" y="15761"/>
                  </a:cubicBezTo>
                  <a:cubicBezTo>
                    <a:pt x="7129" y="16248"/>
                    <a:pt x="7544" y="16806"/>
                    <a:pt x="8055" y="17110"/>
                  </a:cubicBezTo>
                  <a:cubicBezTo>
                    <a:pt x="9121" y="17742"/>
                    <a:pt x="10163" y="18363"/>
                    <a:pt x="11186" y="19019"/>
                  </a:cubicBezTo>
                  <a:cubicBezTo>
                    <a:pt x="11168" y="19058"/>
                    <a:pt x="11150" y="19098"/>
                    <a:pt x="11136" y="19138"/>
                  </a:cubicBezTo>
                  <a:cubicBezTo>
                    <a:pt x="11054" y="19321"/>
                    <a:pt x="11195" y="19532"/>
                    <a:pt x="11351" y="19532"/>
                  </a:cubicBezTo>
                  <a:cubicBezTo>
                    <a:pt x="11404" y="19532"/>
                    <a:pt x="11458" y="19508"/>
                    <a:pt x="11505" y="19450"/>
                  </a:cubicBezTo>
                  <a:cubicBezTo>
                    <a:pt x="11542" y="19399"/>
                    <a:pt x="11582" y="19356"/>
                    <a:pt x="11622" y="19308"/>
                  </a:cubicBezTo>
                  <a:cubicBezTo>
                    <a:pt x="12057" y="19592"/>
                    <a:pt x="12486" y="19892"/>
                    <a:pt x="12909" y="20202"/>
                  </a:cubicBezTo>
                  <a:cubicBezTo>
                    <a:pt x="12856" y="20366"/>
                    <a:pt x="12973" y="20547"/>
                    <a:pt x="13106" y="20547"/>
                  </a:cubicBezTo>
                  <a:cubicBezTo>
                    <a:pt x="13154" y="20547"/>
                    <a:pt x="13206" y="20524"/>
                    <a:pt x="13251" y="20466"/>
                  </a:cubicBezTo>
                  <a:cubicBezTo>
                    <a:pt x="13255" y="20462"/>
                    <a:pt x="13258" y="20458"/>
                    <a:pt x="13261" y="20458"/>
                  </a:cubicBezTo>
                  <a:cubicBezTo>
                    <a:pt x="13730" y="20802"/>
                    <a:pt x="14191" y="21166"/>
                    <a:pt x="14643" y="21553"/>
                  </a:cubicBezTo>
                  <a:cubicBezTo>
                    <a:pt x="14682" y="21586"/>
                    <a:pt x="14724" y="21600"/>
                    <a:pt x="14764" y="21600"/>
                  </a:cubicBezTo>
                  <a:cubicBezTo>
                    <a:pt x="14911" y="21600"/>
                    <a:pt x="15038" y="21411"/>
                    <a:pt x="14899" y="21281"/>
                  </a:cubicBezTo>
                  <a:cubicBezTo>
                    <a:pt x="14691" y="21082"/>
                    <a:pt x="14462" y="20921"/>
                    <a:pt x="14249" y="20739"/>
                  </a:cubicBezTo>
                  <a:cubicBezTo>
                    <a:pt x="15108" y="19959"/>
                    <a:pt x="15935" y="19146"/>
                    <a:pt x="16741" y="18308"/>
                  </a:cubicBezTo>
                  <a:cubicBezTo>
                    <a:pt x="16349" y="18936"/>
                    <a:pt x="15972" y="19576"/>
                    <a:pt x="15605" y="20225"/>
                  </a:cubicBezTo>
                  <a:cubicBezTo>
                    <a:pt x="15406" y="20280"/>
                    <a:pt x="15210" y="20332"/>
                    <a:pt x="15014" y="20395"/>
                  </a:cubicBezTo>
                  <a:cubicBezTo>
                    <a:pt x="14885" y="20439"/>
                    <a:pt x="14922" y="20646"/>
                    <a:pt x="15042" y="20646"/>
                  </a:cubicBezTo>
                  <a:cubicBezTo>
                    <a:pt x="15052" y="20646"/>
                    <a:pt x="15063" y="20644"/>
                    <a:pt x="15076" y="20640"/>
                  </a:cubicBezTo>
                  <a:cubicBezTo>
                    <a:pt x="15195" y="20604"/>
                    <a:pt x="15330" y="20581"/>
                    <a:pt x="15453" y="20550"/>
                  </a:cubicBezTo>
                  <a:cubicBezTo>
                    <a:pt x="15424" y="20709"/>
                    <a:pt x="15550" y="20855"/>
                    <a:pt x="15685" y="20855"/>
                  </a:cubicBezTo>
                  <a:cubicBezTo>
                    <a:pt x="15738" y="20855"/>
                    <a:pt x="15793" y="20832"/>
                    <a:pt x="15841" y="20778"/>
                  </a:cubicBezTo>
                  <a:cubicBezTo>
                    <a:pt x="15961" y="20648"/>
                    <a:pt x="16070" y="20506"/>
                    <a:pt x="16185" y="20376"/>
                  </a:cubicBezTo>
                  <a:cubicBezTo>
                    <a:pt x="17212" y="20169"/>
                    <a:pt x="18298" y="20007"/>
                    <a:pt x="19175" y="19517"/>
                  </a:cubicBezTo>
                  <a:cubicBezTo>
                    <a:pt x="20319" y="18873"/>
                    <a:pt x="20704" y="17663"/>
                    <a:pt x="21011" y="16370"/>
                  </a:cubicBezTo>
                  <a:cubicBezTo>
                    <a:pt x="21342" y="14971"/>
                    <a:pt x="21196" y="14002"/>
                    <a:pt x="20765" y="13251"/>
                  </a:cubicBezTo>
                  <a:cubicBezTo>
                    <a:pt x="20779" y="13120"/>
                    <a:pt x="20700" y="13001"/>
                    <a:pt x="20580" y="12974"/>
                  </a:cubicBezTo>
                  <a:cubicBezTo>
                    <a:pt x="20358" y="12674"/>
                    <a:pt x="20098" y="12404"/>
                    <a:pt x="19814" y="12171"/>
                  </a:cubicBezTo>
                  <a:cubicBezTo>
                    <a:pt x="19801" y="12041"/>
                    <a:pt x="19702" y="11947"/>
                    <a:pt x="19589" y="11947"/>
                  </a:cubicBezTo>
                  <a:cubicBezTo>
                    <a:pt x="19571" y="11947"/>
                    <a:pt x="19552" y="11950"/>
                    <a:pt x="19535" y="11954"/>
                  </a:cubicBezTo>
                  <a:cubicBezTo>
                    <a:pt x="18810" y="11409"/>
                    <a:pt x="17939" y="10942"/>
                    <a:pt x="17097" y="10341"/>
                  </a:cubicBezTo>
                  <a:cubicBezTo>
                    <a:pt x="17065" y="10241"/>
                    <a:pt x="16975" y="10175"/>
                    <a:pt x="16877" y="10175"/>
                  </a:cubicBezTo>
                  <a:cubicBezTo>
                    <a:pt x="16874" y="10175"/>
                    <a:pt x="16870" y="10175"/>
                    <a:pt x="16868" y="10175"/>
                  </a:cubicBezTo>
                  <a:cubicBezTo>
                    <a:pt x="16847" y="10156"/>
                    <a:pt x="16825" y="10143"/>
                    <a:pt x="16799" y="10124"/>
                  </a:cubicBezTo>
                  <a:cubicBezTo>
                    <a:pt x="16762" y="10095"/>
                    <a:pt x="16726" y="10084"/>
                    <a:pt x="16693" y="10084"/>
                  </a:cubicBezTo>
                  <a:cubicBezTo>
                    <a:pt x="16550" y="10084"/>
                    <a:pt x="16459" y="10304"/>
                    <a:pt x="16556" y="10447"/>
                  </a:cubicBezTo>
                  <a:cubicBezTo>
                    <a:pt x="16222" y="10855"/>
                    <a:pt x="15939" y="11350"/>
                    <a:pt x="15678" y="11863"/>
                  </a:cubicBezTo>
                  <a:cubicBezTo>
                    <a:pt x="15697" y="11765"/>
                    <a:pt x="15726" y="11666"/>
                    <a:pt x="15739" y="11562"/>
                  </a:cubicBezTo>
                  <a:cubicBezTo>
                    <a:pt x="15754" y="11439"/>
                    <a:pt x="15659" y="11357"/>
                    <a:pt x="15572" y="11357"/>
                  </a:cubicBezTo>
                  <a:cubicBezTo>
                    <a:pt x="15514" y="11357"/>
                    <a:pt x="15463" y="11392"/>
                    <a:pt x="15449" y="11476"/>
                  </a:cubicBezTo>
                  <a:cubicBezTo>
                    <a:pt x="15351" y="12077"/>
                    <a:pt x="15178" y="12614"/>
                    <a:pt x="14978" y="13156"/>
                  </a:cubicBezTo>
                  <a:cubicBezTo>
                    <a:pt x="14960" y="13179"/>
                    <a:pt x="14945" y="13211"/>
                    <a:pt x="14927" y="13240"/>
                  </a:cubicBezTo>
                  <a:cubicBezTo>
                    <a:pt x="14912" y="13271"/>
                    <a:pt x="14905" y="13307"/>
                    <a:pt x="14905" y="13342"/>
                  </a:cubicBezTo>
                  <a:cubicBezTo>
                    <a:pt x="14789" y="13642"/>
                    <a:pt x="14670" y="13946"/>
                    <a:pt x="14543" y="14263"/>
                  </a:cubicBezTo>
                  <a:cubicBezTo>
                    <a:pt x="14478" y="14432"/>
                    <a:pt x="14593" y="14765"/>
                    <a:pt x="14630" y="14868"/>
                  </a:cubicBezTo>
                  <a:cubicBezTo>
                    <a:pt x="14626" y="14872"/>
                    <a:pt x="14626" y="14872"/>
                    <a:pt x="14622" y="14876"/>
                  </a:cubicBezTo>
                  <a:cubicBezTo>
                    <a:pt x="14608" y="14845"/>
                    <a:pt x="14578" y="14784"/>
                    <a:pt x="14513" y="14654"/>
                  </a:cubicBezTo>
                  <a:cubicBezTo>
                    <a:pt x="14307" y="14243"/>
                    <a:pt x="14095" y="13833"/>
                    <a:pt x="13889" y="13420"/>
                  </a:cubicBezTo>
                  <a:cubicBezTo>
                    <a:pt x="13755" y="13156"/>
                    <a:pt x="13624" y="12895"/>
                    <a:pt x="13490" y="12634"/>
                  </a:cubicBezTo>
                  <a:cubicBezTo>
                    <a:pt x="13476" y="12559"/>
                    <a:pt x="13447" y="12488"/>
                    <a:pt x="13403" y="12429"/>
                  </a:cubicBezTo>
                  <a:cubicBezTo>
                    <a:pt x="13407" y="12366"/>
                    <a:pt x="13382" y="12306"/>
                    <a:pt x="13338" y="12266"/>
                  </a:cubicBezTo>
                  <a:cubicBezTo>
                    <a:pt x="12645" y="11681"/>
                    <a:pt x="11909" y="11168"/>
                    <a:pt x="11132" y="10724"/>
                  </a:cubicBezTo>
                  <a:cubicBezTo>
                    <a:pt x="11168" y="10657"/>
                    <a:pt x="11205" y="10590"/>
                    <a:pt x="11240" y="10523"/>
                  </a:cubicBezTo>
                  <a:cubicBezTo>
                    <a:pt x="11319" y="10367"/>
                    <a:pt x="11187" y="10187"/>
                    <a:pt x="11053" y="10187"/>
                  </a:cubicBezTo>
                  <a:cubicBezTo>
                    <a:pt x="11006" y="10187"/>
                    <a:pt x="10960" y="10208"/>
                    <a:pt x="10921" y="10258"/>
                  </a:cubicBezTo>
                  <a:cubicBezTo>
                    <a:pt x="10859" y="10345"/>
                    <a:pt x="10790" y="10424"/>
                    <a:pt x="10725" y="10508"/>
                  </a:cubicBezTo>
                  <a:cubicBezTo>
                    <a:pt x="10646" y="10464"/>
                    <a:pt x="10563" y="10416"/>
                    <a:pt x="10482" y="10372"/>
                  </a:cubicBezTo>
                  <a:cubicBezTo>
                    <a:pt x="10443" y="10354"/>
                    <a:pt x="10404" y="10345"/>
                    <a:pt x="10365" y="10345"/>
                  </a:cubicBezTo>
                  <a:cubicBezTo>
                    <a:pt x="10244" y="10345"/>
                    <a:pt x="10139" y="10438"/>
                    <a:pt x="10130" y="10594"/>
                  </a:cubicBezTo>
                  <a:cubicBezTo>
                    <a:pt x="10188" y="9460"/>
                    <a:pt x="9278" y="8534"/>
                    <a:pt x="10490" y="7656"/>
                  </a:cubicBezTo>
                  <a:cubicBezTo>
                    <a:pt x="11170" y="7165"/>
                    <a:pt x="11968" y="6835"/>
                    <a:pt x="12778" y="6835"/>
                  </a:cubicBezTo>
                  <a:cubicBezTo>
                    <a:pt x="12997" y="6835"/>
                    <a:pt x="13217" y="6858"/>
                    <a:pt x="13436" y="6909"/>
                  </a:cubicBezTo>
                  <a:cubicBezTo>
                    <a:pt x="13563" y="6939"/>
                    <a:pt x="13681" y="6953"/>
                    <a:pt x="13790" y="6953"/>
                  </a:cubicBezTo>
                  <a:cubicBezTo>
                    <a:pt x="14222" y="6953"/>
                    <a:pt x="14544" y="6739"/>
                    <a:pt x="14934" y="6423"/>
                  </a:cubicBezTo>
                  <a:cubicBezTo>
                    <a:pt x="15976" y="5580"/>
                    <a:pt x="16795" y="3462"/>
                    <a:pt x="16074" y="2110"/>
                  </a:cubicBezTo>
                  <a:cubicBezTo>
                    <a:pt x="15635" y="1291"/>
                    <a:pt x="15214" y="793"/>
                    <a:pt x="14807" y="524"/>
                  </a:cubicBezTo>
                  <a:cubicBezTo>
                    <a:pt x="14836" y="466"/>
                    <a:pt x="14872" y="405"/>
                    <a:pt x="14899" y="342"/>
                  </a:cubicBezTo>
                  <a:cubicBezTo>
                    <a:pt x="14974" y="178"/>
                    <a:pt x="14852" y="0"/>
                    <a:pt x="1471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79" name="Google Shape;6820;p57"/>
            <p:cNvSpPr/>
            <p:nvPr/>
          </p:nvSpPr>
          <p:spPr>
            <a:xfrm>
              <a:off x="420100" y="235272"/>
              <a:ext cx="23239" cy="25034"/>
            </a:xfrm>
            <a:custGeom>
              <a:avLst/>
              <a:gdLst/>
              <a:ahLst/>
              <a:cxnLst>
                <a:cxn ang="0">
                  <a:pos x="wd2" y="hd2"/>
                </a:cxn>
                <a:cxn ang="5400000">
                  <a:pos x="wd2" y="hd2"/>
                </a:cxn>
                <a:cxn ang="10800000">
                  <a:pos x="wd2" y="hd2"/>
                </a:cxn>
                <a:cxn ang="16200000">
                  <a:pos x="wd2" y="hd2"/>
                </a:cxn>
              </a:cxnLst>
              <a:rect l="0" t="0" r="r" b="b"/>
              <a:pathLst>
                <a:path w="20554" h="21600" fill="norm" stroke="1" extrusionOk="0">
                  <a:moveTo>
                    <a:pt x="14214" y="8163"/>
                  </a:moveTo>
                  <a:cubicBezTo>
                    <a:pt x="15577" y="9227"/>
                    <a:pt x="16725" y="10536"/>
                    <a:pt x="17595" y="12025"/>
                  </a:cubicBezTo>
                  <a:cubicBezTo>
                    <a:pt x="19058" y="14676"/>
                    <a:pt x="17923" y="17306"/>
                    <a:pt x="15306" y="18670"/>
                  </a:cubicBezTo>
                  <a:cubicBezTo>
                    <a:pt x="15227" y="18712"/>
                    <a:pt x="15120" y="18712"/>
                    <a:pt x="15020" y="18775"/>
                  </a:cubicBezTo>
                  <a:cubicBezTo>
                    <a:pt x="16176" y="17446"/>
                    <a:pt x="16996" y="14133"/>
                    <a:pt x="17431" y="12783"/>
                  </a:cubicBezTo>
                  <a:cubicBezTo>
                    <a:pt x="17709" y="11955"/>
                    <a:pt x="16889" y="11169"/>
                    <a:pt x="16104" y="11169"/>
                  </a:cubicBezTo>
                  <a:cubicBezTo>
                    <a:pt x="15805" y="11169"/>
                    <a:pt x="15512" y="11287"/>
                    <a:pt x="15284" y="11559"/>
                  </a:cubicBezTo>
                  <a:cubicBezTo>
                    <a:pt x="14257" y="12783"/>
                    <a:pt x="13165" y="13931"/>
                    <a:pt x="11988" y="14996"/>
                  </a:cubicBezTo>
                  <a:cubicBezTo>
                    <a:pt x="12916" y="12783"/>
                    <a:pt x="13679" y="10494"/>
                    <a:pt x="14214" y="8163"/>
                  </a:cubicBezTo>
                  <a:close/>
                  <a:moveTo>
                    <a:pt x="3821" y="0"/>
                  </a:moveTo>
                  <a:cubicBezTo>
                    <a:pt x="2858" y="0"/>
                    <a:pt x="2365" y="1406"/>
                    <a:pt x="3300" y="1935"/>
                  </a:cubicBezTo>
                  <a:cubicBezTo>
                    <a:pt x="3671" y="2136"/>
                    <a:pt x="4085" y="2317"/>
                    <a:pt x="4477" y="2519"/>
                  </a:cubicBezTo>
                  <a:cubicBezTo>
                    <a:pt x="3257" y="4210"/>
                    <a:pt x="2273" y="6054"/>
                    <a:pt x="1531" y="8003"/>
                  </a:cubicBezTo>
                  <a:cubicBezTo>
                    <a:pt x="1410" y="6701"/>
                    <a:pt x="1345" y="5393"/>
                    <a:pt x="1367" y="4085"/>
                  </a:cubicBezTo>
                  <a:cubicBezTo>
                    <a:pt x="1374" y="3674"/>
                    <a:pt x="1060" y="3465"/>
                    <a:pt x="739" y="3465"/>
                  </a:cubicBezTo>
                  <a:cubicBezTo>
                    <a:pt x="418" y="3465"/>
                    <a:pt x="90" y="3674"/>
                    <a:pt x="69" y="4085"/>
                  </a:cubicBezTo>
                  <a:cubicBezTo>
                    <a:pt x="-281" y="9610"/>
                    <a:pt x="582" y="15880"/>
                    <a:pt x="5340" y="19498"/>
                  </a:cubicBezTo>
                  <a:cubicBezTo>
                    <a:pt x="6018" y="19999"/>
                    <a:pt x="6760" y="20396"/>
                    <a:pt x="7544" y="20723"/>
                  </a:cubicBezTo>
                  <a:cubicBezTo>
                    <a:pt x="7808" y="20995"/>
                    <a:pt x="8172" y="21134"/>
                    <a:pt x="8550" y="21134"/>
                  </a:cubicBezTo>
                  <a:cubicBezTo>
                    <a:pt x="8622" y="21134"/>
                    <a:pt x="8693" y="21134"/>
                    <a:pt x="8757" y="21120"/>
                  </a:cubicBezTo>
                  <a:cubicBezTo>
                    <a:pt x="9806" y="21447"/>
                    <a:pt x="10883" y="21600"/>
                    <a:pt x="11960" y="21600"/>
                  </a:cubicBezTo>
                  <a:cubicBezTo>
                    <a:pt x="13508" y="21600"/>
                    <a:pt x="15049" y="21273"/>
                    <a:pt x="16483" y="20619"/>
                  </a:cubicBezTo>
                  <a:cubicBezTo>
                    <a:pt x="19735" y="19137"/>
                    <a:pt x="21319" y="15497"/>
                    <a:pt x="20192" y="12185"/>
                  </a:cubicBezTo>
                  <a:cubicBezTo>
                    <a:pt x="18230" y="6138"/>
                    <a:pt x="9827" y="1698"/>
                    <a:pt x="4127" y="49"/>
                  </a:cubicBezTo>
                  <a:cubicBezTo>
                    <a:pt x="4020" y="14"/>
                    <a:pt x="3913" y="0"/>
                    <a:pt x="382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0" name="Google Shape;6821;p57"/>
            <p:cNvSpPr/>
            <p:nvPr/>
          </p:nvSpPr>
          <p:spPr>
            <a:xfrm>
              <a:off x="422347" y="181865"/>
              <a:ext cx="69352" cy="58271"/>
            </a:xfrm>
            <a:custGeom>
              <a:avLst/>
              <a:gdLst/>
              <a:ahLst/>
              <a:cxnLst>
                <a:cxn ang="0">
                  <a:pos x="wd2" y="hd2"/>
                </a:cxn>
                <a:cxn ang="5400000">
                  <a:pos x="wd2" y="hd2"/>
                </a:cxn>
                <a:cxn ang="10800000">
                  <a:pos x="wd2" y="hd2"/>
                </a:cxn>
                <a:cxn ang="16200000">
                  <a:pos x="wd2" y="hd2"/>
                </a:cxn>
              </a:cxnLst>
              <a:rect l="0" t="0" r="r" b="b"/>
              <a:pathLst>
                <a:path w="20679" h="21600" fill="norm" stroke="1" extrusionOk="0">
                  <a:moveTo>
                    <a:pt x="4137" y="1085"/>
                  </a:moveTo>
                  <a:cubicBezTo>
                    <a:pt x="4721" y="1085"/>
                    <a:pt x="5329" y="1315"/>
                    <a:pt x="5921" y="1824"/>
                  </a:cubicBezTo>
                  <a:cubicBezTo>
                    <a:pt x="5878" y="1803"/>
                    <a:pt x="5834" y="1794"/>
                    <a:pt x="5791" y="1794"/>
                  </a:cubicBezTo>
                  <a:cubicBezTo>
                    <a:pt x="5700" y="1794"/>
                    <a:pt x="5611" y="1836"/>
                    <a:pt x="5546" y="1916"/>
                  </a:cubicBezTo>
                  <a:cubicBezTo>
                    <a:pt x="4283" y="3641"/>
                    <a:pt x="3201" y="5528"/>
                    <a:pt x="1989" y="7289"/>
                  </a:cubicBezTo>
                  <a:cubicBezTo>
                    <a:pt x="2723" y="6218"/>
                    <a:pt x="3422" y="2828"/>
                    <a:pt x="3776" y="1115"/>
                  </a:cubicBezTo>
                  <a:cubicBezTo>
                    <a:pt x="3894" y="1094"/>
                    <a:pt x="4016" y="1085"/>
                    <a:pt x="4137" y="1085"/>
                  </a:cubicBezTo>
                  <a:close/>
                  <a:moveTo>
                    <a:pt x="6130" y="1985"/>
                  </a:moveTo>
                  <a:cubicBezTo>
                    <a:pt x="6185" y="2039"/>
                    <a:pt x="6248" y="2063"/>
                    <a:pt x="6303" y="2126"/>
                  </a:cubicBezTo>
                  <a:cubicBezTo>
                    <a:pt x="6811" y="2676"/>
                    <a:pt x="7157" y="3333"/>
                    <a:pt x="7455" y="4006"/>
                  </a:cubicBezTo>
                  <a:cubicBezTo>
                    <a:pt x="6241" y="5283"/>
                    <a:pt x="5151" y="6724"/>
                    <a:pt x="4067" y="8174"/>
                  </a:cubicBezTo>
                  <a:cubicBezTo>
                    <a:pt x="4880" y="6311"/>
                    <a:pt x="5637" y="4428"/>
                    <a:pt x="6205" y="2401"/>
                  </a:cubicBezTo>
                  <a:cubicBezTo>
                    <a:pt x="6248" y="2254"/>
                    <a:pt x="6212" y="2099"/>
                    <a:pt x="6130" y="1985"/>
                  </a:cubicBezTo>
                  <a:close/>
                  <a:moveTo>
                    <a:pt x="7934" y="5250"/>
                  </a:moveTo>
                  <a:cubicBezTo>
                    <a:pt x="8095" y="5731"/>
                    <a:pt x="8254" y="6224"/>
                    <a:pt x="8420" y="6700"/>
                  </a:cubicBezTo>
                  <a:lnTo>
                    <a:pt x="8427" y="6700"/>
                  </a:lnTo>
                  <a:cubicBezTo>
                    <a:pt x="8408" y="6715"/>
                    <a:pt x="8393" y="6709"/>
                    <a:pt x="8371" y="6724"/>
                  </a:cubicBezTo>
                  <a:cubicBezTo>
                    <a:pt x="7595" y="7588"/>
                    <a:pt x="6852" y="8502"/>
                    <a:pt x="6123" y="9426"/>
                  </a:cubicBezTo>
                  <a:cubicBezTo>
                    <a:pt x="6760" y="8054"/>
                    <a:pt x="7366" y="6664"/>
                    <a:pt x="7934" y="5250"/>
                  </a:cubicBezTo>
                  <a:close/>
                  <a:moveTo>
                    <a:pt x="5433" y="3537"/>
                  </a:moveTo>
                  <a:cubicBezTo>
                    <a:pt x="5500" y="3537"/>
                    <a:pt x="4185" y="5872"/>
                    <a:pt x="3865" y="6655"/>
                  </a:cubicBezTo>
                  <a:cubicBezTo>
                    <a:pt x="3254" y="8114"/>
                    <a:pt x="2540" y="9531"/>
                    <a:pt x="1881" y="10954"/>
                  </a:cubicBezTo>
                  <a:cubicBezTo>
                    <a:pt x="1657" y="10670"/>
                    <a:pt x="1484" y="10332"/>
                    <a:pt x="1373" y="9961"/>
                  </a:cubicBezTo>
                  <a:lnTo>
                    <a:pt x="1366" y="9961"/>
                  </a:lnTo>
                  <a:cubicBezTo>
                    <a:pt x="1311" y="9764"/>
                    <a:pt x="1263" y="9555"/>
                    <a:pt x="1227" y="9349"/>
                  </a:cubicBezTo>
                  <a:cubicBezTo>
                    <a:pt x="2268" y="8296"/>
                    <a:pt x="3213" y="7088"/>
                    <a:pt x="4019" y="5749"/>
                  </a:cubicBezTo>
                  <a:cubicBezTo>
                    <a:pt x="5026" y="4114"/>
                    <a:pt x="5401" y="3537"/>
                    <a:pt x="5433" y="3537"/>
                  </a:cubicBezTo>
                  <a:close/>
                  <a:moveTo>
                    <a:pt x="8886" y="7821"/>
                  </a:moveTo>
                  <a:cubicBezTo>
                    <a:pt x="9122" y="8305"/>
                    <a:pt x="9420" y="8736"/>
                    <a:pt x="9773" y="9097"/>
                  </a:cubicBezTo>
                  <a:lnTo>
                    <a:pt x="9781" y="9097"/>
                  </a:lnTo>
                  <a:cubicBezTo>
                    <a:pt x="8900" y="9848"/>
                    <a:pt x="8066" y="10694"/>
                    <a:pt x="7289" y="11609"/>
                  </a:cubicBezTo>
                  <a:cubicBezTo>
                    <a:pt x="7857" y="10377"/>
                    <a:pt x="8408" y="9124"/>
                    <a:pt x="8886" y="7821"/>
                  </a:cubicBezTo>
                  <a:close/>
                  <a:moveTo>
                    <a:pt x="6351" y="6715"/>
                  </a:moveTo>
                  <a:cubicBezTo>
                    <a:pt x="5539" y="8562"/>
                    <a:pt x="4692" y="10383"/>
                    <a:pt x="3846" y="12207"/>
                  </a:cubicBezTo>
                  <a:cubicBezTo>
                    <a:pt x="3415" y="11964"/>
                    <a:pt x="2970" y="11809"/>
                    <a:pt x="2569" y="11567"/>
                  </a:cubicBezTo>
                  <a:cubicBezTo>
                    <a:pt x="3886" y="10021"/>
                    <a:pt x="5082" y="8320"/>
                    <a:pt x="6351" y="6715"/>
                  </a:cubicBezTo>
                  <a:close/>
                  <a:moveTo>
                    <a:pt x="7157" y="9686"/>
                  </a:moveTo>
                  <a:cubicBezTo>
                    <a:pt x="6553" y="11041"/>
                    <a:pt x="5921" y="12368"/>
                    <a:pt x="5310" y="13716"/>
                  </a:cubicBezTo>
                  <a:lnTo>
                    <a:pt x="5310" y="13725"/>
                  </a:lnTo>
                  <a:cubicBezTo>
                    <a:pt x="5108" y="13405"/>
                    <a:pt x="4894" y="13112"/>
                    <a:pt x="4658" y="12843"/>
                  </a:cubicBezTo>
                  <a:cubicBezTo>
                    <a:pt x="5483" y="11782"/>
                    <a:pt x="6318" y="10730"/>
                    <a:pt x="7157" y="9686"/>
                  </a:cubicBezTo>
                  <a:close/>
                  <a:moveTo>
                    <a:pt x="10586" y="9710"/>
                  </a:moveTo>
                  <a:cubicBezTo>
                    <a:pt x="10870" y="9884"/>
                    <a:pt x="11171" y="10012"/>
                    <a:pt x="11481" y="10090"/>
                  </a:cubicBezTo>
                  <a:cubicBezTo>
                    <a:pt x="11620" y="10126"/>
                    <a:pt x="11767" y="10144"/>
                    <a:pt x="11911" y="10159"/>
                  </a:cubicBezTo>
                  <a:cubicBezTo>
                    <a:pt x="11851" y="10177"/>
                    <a:pt x="11789" y="10204"/>
                    <a:pt x="11731" y="10254"/>
                  </a:cubicBezTo>
                  <a:cubicBezTo>
                    <a:pt x="10608" y="11498"/>
                    <a:pt x="9516" y="12775"/>
                    <a:pt x="8441" y="14078"/>
                  </a:cubicBezTo>
                  <a:cubicBezTo>
                    <a:pt x="9191" y="12655"/>
                    <a:pt x="9983" y="11265"/>
                    <a:pt x="10586" y="9710"/>
                  </a:cubicBezTo>
                  <a:close/>
                  <a:moveTo>
                    <a:pt x="8824" y="11411"/>
                  </a:moveTo>
                  <a:cubicBezTo>
                    <a:pt x="8040" y="12966"/>
                    <a:pt x="7191" y="14458"/>
                    <a:pt x="6532" y="16108"/>
                  </a:cubicBezTo>
                  <a:cubicBezTo>
                    <a:pt x="6337" y="15675"/>
                    <a:pt x="6142" y="15244"/>
                    <a:pt x="5935" y="14837"/>
                  </a:cubicBezTo>
                  <a:cubicBezTo>
                    <a:pt x="6878" y="13639"/>
                    <a:pt x="7809" y="12482"/>
                    <a:pt x="8816" y="11411"/>
                  </a:cubicBezTo>
                  <a:close/>
                  <a:moveTo>
                    <a:pt x="12315" y="10227"/>
                  </a:moveTo>
                  <a:cubicBezTo>
                    <a:pt x="12597" y="10251"/>
                    <a:pt x="12878" y="10260"/>
                    <a:pt x="13157" y="10260"/>
                  </a:cubicBezTo>
                  <a:cubicBezTo>
                    <a:pt x="13556" y="10260"/>
                    <a:pt x="13955" y="10245"/>
                    <a:pt x="14352" y="10245"/>
                  </a:cubicBezTo>
                  <a:cubicBezTo>
                    <a:pt x="15228" y="10245"/>
                    <a:pt x="16086" y="10314"/>
                    <a:pt x="16896" y="10748"/>
                  </a:cubicBezTo>
                  <a:cubicBezTo>
                    <a:pt x="15973" y="11818"/>
                    <a:pt x="15086" y="12921"/>
                    <a:pt x="14246" y="14069"/>
                  </a:cubicBezTo>
                  <a:cubicBezTo>
                    <a:pt x="14662" y="13388"/>
                    <a:pt x="15050" y="12697"/>
                    <a:pt x="15480" y="12015"/>
                  </a:cubicBezTo>
                  <a:cubicBezTo>
                    <a:pt x="15754" y="11576"/>
                    <a:pt x="15494" y="11065"/>
                    <a:pt x="15151" y="11065"/>
                  </a:cubicBezTo>
                  <a:cubicBezTo>
                    <a:pt x="15050" y="11065"/>
                    <a:pt x="14939" y="11109"/>
                    <a:pt x="14836" y="11214"/>
                  </a:cubicBezTo>
                  <a:cubicBezTo>
                    <a:pt x="13058" y="13008"/>
                    <a:pt x="11377" y="14915"/>
                    <a:pt x="9754" y="16891"/>
                  </a:cubicBezTo>
                  <a:cubicBezTo>
                    <a:pt x="10682" y="14933"/>
                    <a:pt x="11668" y="13008"/>
                    <a:pt x="12433" y="10927"/>
                  </a:cubicBezTo>
                  <a:cubicBezTo>
                    <a:pt x="12529" y="10688"/>
                    <a:pt x="12481" y="10401"/>
                    <a:pt x="12315" y="10227"/>
                  </a:cubicBezTo>
                  <a:close/>
                  <a:moveTo>
                    <a:pt x="19765" y="15528"/>
                  </a:moveTo>
                  <a:cubicBezTo>
                    <a:pt x="19792" y="16090"/>
                    <a:pt x="19710" y="16649"/>
                    <a:pt x="19530" y="17160"/>
                  </a:cubicBezTo>
                  <a:cubicBezTo>
                    <a:pt x="19099" y="18326"/>
                    <a:pt x="18092" y="18730"/>
                    <a:pt x="17002" y="18817"/>
                  </a:cubicBezTo>
                  <a:cubicBezTo>
                    <a:pt x="17481" y="18153"/>
                    <a:pt x="17981" y="17504"/>
                    <a:pt x="18474" y="16858"/>
                  </a:cubicBezTo>
                  <a:cubicBezTo>
                    <a:pt x="18573" y="16960"/>
                    <a:pt x="18698" y="17023"/>
                    <a:pt x="18820" y="17023"/>
                  </a:cubicBezTo>
                  <a:cubicBezTo>
                    <a:pt x="18960" y="17023"/>
                    <a:pt x="19097" y="16945"/>
                    <a:pt x="19195" y="16754"/>
                  </a:cubicBezTo>
                  <a:cubicBezTo>
                    <a:pt x="19417" y="16365"/>
                    <a:pt x="19578" y="15935"/>
                    <a:pt x="19765" y="15528"/>
                  </a:cubicBezTo>
                  <a:close/>
                  <a:moveTo>
                    <a:pt x="10428" y="13268"/>
                  </a:moveTo>
                  <a:cubicBezTo>
                    <a:pt x="9552" y="15139"/>
                    <a:pt x="8622" y="16969"/>
                    <a:pt x="7845" y="18912"/>
                  </a:cubicBezTo>
                  <a:cubicBezTo>
                    <a:pt x="7551" y="18395"/>
                    <a:pt x="7289" y="17860"/>
                    <a:pt x="7054" y="17307"/>
                  </a:cubicBezTo>
                  <a:cubicBezTo>
                    <a:pt x="8165" y="15944"/>
                    <a:pt x="9288" y="14595"/>
                    <a:pt x="10428" y="13268"/>
                  </a:cubicBezTo>
                  <a:close/>
                  <a:moveTo>
                    <a:pt x="12356" y="15364"/>
                  </a:moveTo>
                  <a:cubicBezTo>
                    <a:pt x="11440" y="16960"/>
                    <a:pt x="10601" y="18628"/>
                    <a:pt x="9843" y="20353"/>
                  </a:cubicBezTo>
                  <a:cubicBezTo>
                    <a:pt x="9824" y="20395"/>
                    <a:pt x="9843" y="20440"/>
                    <a:pt x="9829" y="20482"/>
                  </a:cubicBezTo>
                  <a:cubicBezTo>
                    <a:pt x="9379" y="20482"/>
                    <a:pt x="8941" y="20285"/>
                    <a:pt x="8600" y="19929"/>
                  </a:cubicBezTo>
                  <a:lnTo>
                    <a:pt x="8600" y="19923"/>
                  </a:lnTo>
                  <a:cubicBezTo>
                    <a:pt x="9802" y="18332"/>
                    <a:pt x="11058" y="16823"/>
                    <a:pt x="12356" y="15364"/>
                  </a:cubicBezTo>
                  <a:close/>
                  <a:moveTo>
                    <a:pt x="3608" y="0"/>
                  </a:moveTo>
                  <a:cubicBezTo>
                    <a:pt x="1345" y="0"/>
                    <a:pt x="282" y="2380"/>
                    <a:pt x="53" y="4921"/>
                  </a:cubicBezTo>
                  <a:cubicBezTo>
                    <a:pt x="-43" y="6033"/>
                    <a:pt x="-29" y="7770"/>
                    <a:pt x="270" y="9313"/>
                  </a:cubicBezTo>
                  <a:cubicBezTo>
                    <a:pt x="255" y="9426"/>
                    <a:pt x="284" y="9546"/>
                    <a:pt x="347" y="9633"/>
                  </a:cubicBezTo>
                  <a:cubicBezTo>
                    <a:pt x="645" y="10927"/>
                    <a:pt x="1152" y="12051"/>
                    <a:pt x="2032" y="12455"/>
                  </a:cubicBezTo>
                  <a:cubicBezTo>
                    <a:pt x="5406" y="14045"/>
                    <a:pt x="5505" y="17791"/>
                    <a:pt x="7816" y="20691"/>
                  </a:cubicBezTo>
                  <a:cubicBezTo>
                    <a:pt x="8333" y="21340"/>
                    <a:pt x="8886" y="21600"/>
                    <a:pt x="9444" y="21600"/>
                  </a:cubicBezTo>
                  <a:cubicBezTo>
                    <a:pt x="10942" y="21600"/>
                    <a:pt x="12472" y="19717"/>
                    <a:pt x="13419" y="18464"/>
                  </a:cubicBezTo>
                  <a:cubicBezTo>
                    <a:pt x="13563" y="18270"/>
                    <a:pt x="13424" y="18012"/>
                    <a:pt x="13265" y="18012"/>
                  </a:cubicBezTo>
                  <a:cubicBezTo>
                    <a:pt x="13215" y="18012"/>
                    <a:pt x="13167" y="18036"/>
                    <a:pt x="13121" y="18093"/>
                  </a:cubicBezTo>
                  <a:cubicBezTo>
                    <a:pt x="12599" y="18739"/>
                    <a:pt x="12024" y="19319"/>
                    <a:pt x="11406" y="19818"/>
                  </a:cubicBezTo>
                  <a:cubicBezTo>
                    <a:pt x="12823" y="17791"/>
                    <a:pt x="14225" y="15743"/>
                    <a:pt x="15704" y="13803"/>
                  </a:cubicBezTo>
                  <a:cubicBezTo>
                    <a:pt x="15211" y="14691"/>
                    <a:pt x="14751" y="15597"/>
                    <a:pt x="14239" y="16479"/>
                  </a:cubicBezTo>
                  <a:cubicBezTo>
                    <a:pt x="13996" y="16897"/>
                    <a:pt x="14326" y="17319"/>
                    <a:pt x="14660" y="17319"/>
                  </a:cubicBezTo>
                  <a:cubicBezTo>
                    <a:pt x="14768" y="17319"/>
                    <a:pt x="14876" y="17277"/>
                    <a:pt x="14968" y="17178"/>
                  </a:cubicBezTo>
                  <a:cubicBezTo>
                    <a:pt x="15668" y="16374"/>
                    <a:pt x="16391" y="15615"/>
                    <a:pt x="17113" y="14846"/>
                  </a:cubicBezTo>
                  <a:cubicBezTo>
                    <a:pt x="16579" y="16132"/>
                    <a:pt x="16079" y="17426"/>
                    <a:pt x="15627" y="18766"/>
                  </a:cubicBezTo>
                  <a:cubicBezTo>
                    <a:pt x="14961" y="18688"/>
                    <a:pt x="14350" y="18551"/>
                    <a:pt x="13905" y="18455"/>
                  </a:cubicBezTo>
                  <a:cubicBezTo>
                    <a:pt x="13876" y="18446"/>
                    <a:pt x="13845" y="18443"/>
                    <a:pt x="13818" y="18443"/>
                  </a:cubicBezTo>
                  <a:cubicBezTo>
                    <a:pt x="13376" y="18443"/>
                    <a:pt x="13212" y="19289"/>
                    <a:pt x="13691" y="19403"/>
                  </a:cubicBezTo>
                  <a:cubicBezTo>
                    <a:pt x="14321" y="19558"/>
                    <a:pt x="14961" y="19672"/>
                    <a:pt x="15598" y="19740"/>
                  </a:cubicBezTo>
                  <a:cubicBezTo>
                    <a:pt x="15704" y="19860"/>
                    <a:pt x="15838" y="19935"/>
                    <a:pt x="15971" y="19935"/>
                  </a:cubicBezTo>
                  <a:cubicBezTo>
                    <a:pt x="16079" y="19935"/>
                    <a:pt x="16182" y="19887"/>
                    <a:pt x="16266" y="19776"/>
                  </a:cubicBezTo>
                  <a:cubicBezTo>
                    <a:pt x="16293" y="19776"/>
                    <a:pt x="16317" y="19776"/>
                    <a:pt x="16343" y="19776"/>
                  </a:cubicBezTo>
                  <a:cubicBezTo>
                    <a:pt x="17830" y="19776"/>
                    <a:pt x="19241" y="19289"/>
                    <a:pt x="20215" y="17651"/>
                  </a:cubicBezTo>
                  <a:cubicBezTo>
                    <a:pt x="21557" y="15408"/>
                    <a:pt x="19681" y="12344"/>
                    <a:pt x="18467" y="10816"/>
                  </a:cubicBezTo>
                  <a:cubicBezTo>
                    <a:pt x="18611" y="10532"/>
                    <a:pt x="18779" y="10254"/>
                    <a:pt x="18924" y="9970"/>
                  </a:cubicBezTo>
                  <a:cubicBezTo>
                    <a:pt x="19155" y="9528"/>
                    <a:pt x="18842" y="9142"/>
                    <a:pt x="18515" y="9142"/>
                  </a:cubicBezTo>
                  <a:cubicBezTo>
                    <a:pt x="18407" y="9142"/>
                    <a:pt x="18296" y="9184"/>
                    <a:pt x="18202" y="9280"/>
                  </a:cubicBezTo>
                  <a:cubicBezTo>
                    <a:pt x="17981" y="9504"/>
                    <a:pt x="17779" y="9764"/>
                    <a:pt x="17565" y="9997"/>
                  </a:cubicBezTo>
                  <a:cubicBezTo>
                    <a:pt x="14920" y="8251"/>
                    <a:pt x="11101" y="10834"/>
                    <a:pt x="9268" y="6984"/>
                  </a:cubicBezTo>
                  <a:cubicBezTo>
                    <a:pt x="8864" y="6147"/>
                    <a:pt x="8552" y="5301"/>
                    <a:pt x="8246" y="4499"/>
                  </a:cubicBezTo>
                  <a:lnTo>
                    <a:pt x="8261" y="4464"/>
                  </a:lnTo>
                  <a:cubicBezTo>
                    <a:pt x="8408" y="4135"/>
                    <a:pt x="8232" y="3737"/>
                    <a:pt x="7934" y="3713"/>
                  </a:cubicBezTo>
                  <a:cubicBezTo>
                    <a:pt x="7128" y="1737"/>
                    <a:pt x="6212" y="182"/>
                    <a:pt x="3860" y="9"/>
                  </a:cubicBezTo>
                  <a:cubicBezTo>
                    <a:pt x="3773" y="3"/>
                    <a:pt x="3692" y="0"/>
                    <a:pt x="36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1" name="Google Shape;6822;p57"/>
            <p:cNvSpPr/>
            <p:nvPr/>
          </p:nvSpPr>
          <p:spPr>
            <a:xfrm>
              <a:off x="484022" y="114934"/>
              <a:ext cx="61240" cy="103830"/>
            </a:xfrm>
            <a:custGeom>
              <a:avLst/>
              <a:gdLst/>
              <a:ahLst/>
              <a:cxnLst>
                <a:cxn ang="0">
                  <a:pos x="wd2" y="hd2"/>
                </a:cxn>
                <a:cxn ang="5400000">
                  <a:pos x="wd2" y="hd2"/>
                </a:cxn>
                <a:cxn ang="10800000">
                  <a:pos x="wd2" y="hd2"/>
                </a:cxn>
                <a:cxn ang="16200000">
                  <a:pos x="wd2" y="hd2"/>
                </a:cxn>
              </a:cxnLst>
              <a:rect l="0" t="0" r="r" b="b"/>
              <a:pathLst>
                <a:path w="21267" h="21600" fill="norm" stroke="1" extrusionOk="0">
                  <a:moveTo>
                    <a:pt x="6912" y="1693"/>
                  </a:moveTo>
                  <a:cubicBezTo>
                    <a:pt x="5226" y="3114"/>
                    <a:pt x="3685" y="4565"/>
                    <a:pt x="2369" y="6131"/>
                  </a:cubicBezTo>
                  <a:cubicBezTo>
                    <a:pt x="3374" y="4262"/>
                    <a:pt x="5189" y="2252"/>
                    <a:pt x="6912" y="1693"/>
                  </a:cubicBezTo>
                  <a:close/>
                  <a:moveTo>
                    <a:pt x="9105" y="1995"/>
                  </a:moveTo>
                  <a:cubicBezTo>
                    <a:pt x="9418" y="2252"/>
                    <a:pt x="9671" y="2537"/>
                    <a:pt x="9841" y="2842"/>
                  </a:cubicBezTo>
                  <a:cubicBezTo>
                    <a:pt x="9819" y="2841"/>
                    <a:pt x="9799" y="2839"/>
                    <a:pt x="9777" y="2839"/>
                  </a:cubicBezTo>
                  <a:cubicBezTo>
                    <a:pt x="9637" y="2839"/>
                    <a:pt x="9497" y="2881"/>
                    <a:pt x="9413" y="2948"/>
                  </a:cubicBezTo>
                  <a:cubicBezTo>
                    <a:pt x="7867" y="4280"/>
                    <a:pt x="6315" y="5569"/>
                    <a:pt x="4601" y="6824"/>
                  </a:cubicBezTo>
                  <a:cubicBezTo>
                    <a:pt x="4245" y="7095"/>
                    <a:pt x="3243" y="7879"/>
                    <a:pt x="2596" y="8354"/>
                  </a:cubicBezTo>
                  <a:lnTo>
                    <a:pt x="2587" y="8354"/>
                  </a:lnTo>
                  <a:cubicBezTo>
                    <a:pt x="2612" y="8305"/>
                    <a:pt x="2596" y="8258"/>
                    <a:pt x="2554" y="8215"/>
                  </a:cubicBezTo>
                  <a:cubicBezTo>
                    <a:pt x="2724" y="8058"/>
                    <a:pt x="2918" y="7884"/>
                    <a:pt x="3187" y="7652"/>
                  </a:cubicBezTo>
                  <a:cubicBezTo>
                    <a:pt x="4567" y="6441"/>
                    <a:pt x="5805" y="5235"/>
                    <a:pt x="6872" y="3975"/>
                  </a:cubicBezTo>
                  <a:cubicBezTo>
                    <a:pt x="7601" y="3307"/>
                    <a:pt x="8337" y="2644"/>
                    <a:pt x="9105" y="1995"/>
                  </a:cubicBezTo>
                  <a:close/>
                  <a:moveTo>
                    <a:pt x="10116" y="3371"/>
                  </a:moveTo>
                  <a:cubicBezTo>
                    <a:pt x="10326" y="3854"/>
                    <a:pt x="10488" y="4344"/>
                    <a:pt x="10600" y="4837"/>
                  </a:cubicBezTo>
                  <a:cubicBezTo>
                    <a:pt x="10690" y="5137"/>
                    <a:pt x="10777" y="5414"/>
                    <a:pt x="10875" y="5699"/>
                  </a:cubicBezTo>
                  <a:lnTo>
                    <a:pt x="10858" y="5699"/>
                  </a:lnTo>
                  <a:cubicBezTo>
                    <a:pt x="10777" y="5575"/>
                    <a:pt x="10584" y="5507"/>
                    <a:pt x="10385" y="5507"/>
                  </a:cubicBezTo>
                  <a:cubicBezTo>
                    <a:pt x="10267" y="5507"/>
                    <a:pt x="10147" y="5532"/>
                    <a:pt x="10051" y="5584"/>
                  </a:cubicBezTo>
                  <a:cubicBezTo>
                    <a:pt x="9172" y="6069"/>
                    <a:pt x="5424" y="8632"/>
                    <a:pt x="5251" y="8632"/>
                  </a:cubicBezTo>
                  <a:cubicBezTo>
                    <a:pt x="5198" y="8632"/>
                    <a:pt x="5464" y="8404"/>
                    <a:pt x="6217" y="7827"/>
                  </a:cubicBezTo>
                  <a:cubicBezTo>
                    <a:pt x="8004" y="6456"/>
                    <a:pt x="9225" y="4998"/>
                    <a:pt x="10116" y="3371"/>
                  </a:cubicBezTo>
                  <a:close/>
                  <a:moveTo>
                    <a:pt x="10883" y="5782"/>
                  </a:moveTo>
                  <a:cubicBezTo>
                    <a:pt x="11060" y="6359"/>
                    <a:pt x="11320" y="6926"/>
                    <a:pt x="11659" y="7473"/>
                  </a:cubicBezTo>
                  <a:cubicBezTo>
                    <a:pt x="11639" y="7471"/>
                    <a:pt x="11617" y="7470"/>
                    <a:pt x="11597" y="7470"/>
                  </a:cubicBezTo>
                  <a:cubicBezTo>
                    <a:pt x="11513" y="7470"/>
                    <a:pt x="11432" y="7485"/>
                    <a:pt x="11359" y="7517"/>
                  </a:cubicBezTo>
                  <a:lnTo>
                    <a:pt x="11351" y="7517"/>
                  </a:lnTo>
                  <a:cubicBezTo>
                    <a:pt x="9080" y="8480"/>
                    <a:pt x="6962" y="9565"/>
                    <a:pt x="5038" y="10771"/>
                  </a:cubicBezTo>
                  <a:cubicBezTo>
                    <a:pt x="6405" y="9914"/>
                    <a:pt x="9281" y="7622"/>
                    <a:pt x="10844" y="5951"/>
                  </a:cubicBezTo>
                  <a:cubicBezTo>
                    <a:pt x="10883" y="5899"/>
                    <a:pt x="10900" y="5840"/>
                    <a:pt x="10883" y="5782"/>
                  </a:cubicBezTo>
                  <a:close/>
                  <a:moveTo>
                    <a:pt x="13155" y="9154"/>
                  </a:moveTo>
                  <a:cubicBezTo>
                    <a:pt x="13334" y="9313"/>
                    <a:pt x="13480" y="9473"/>
                    <a:pt x="13681" y="9634"/>
                  </a:cubicBezTo>
                  <a:cubicBezTo>
                    <a:pt x="13779" y="9706"/>
                    <a:pt x="13891" y="9768"/>
                    <a:pt x="13989" y="9837"/>
                  </a:cubicBezTo>
                  <a:lnTo>
                    <a:pt x="13981" y="9837"/>
                  </a:lnTo>
                  <a:cubicBezTo>
                    <a:pt x="13018" y="10214"/>
                    <a:pt x="12113" y="10631"/>
                    <a:pt x="11264" y="11090"/>
                  </a:cubicBezTo>
                  <a:cubicBezTo>
                    <a:pt x="11934" y="10461"/>
                    <a:pt x="12564" y="9817"/>
                    <a:pt x="13155" y="9154"/>
                  </a:cubicBezTo>
                  <a:close/>
                  <a:moveTo>
                    <a:pt x="8718" y="4148"/>
                  </a:moveTo>
                  <a:cubicBezTo>
                    <a:pt x="8763" y="4148"/>
                    <a:pt x="8556" y="4448"/>
                    <a:pt x="7909" y="5278"/>
                  </a:cubicBezTo>
                  <a:cubicBezTo>
                    <a:pt x="6702" y="6819"/>
                    <a:pt x="4691" y="8117"/>
                    <a:pt x="2836" y="9386"/>
                  </a:cubicBezTo>
                  <a:cubicBezTo>
                    <a:pt x="2554" y="9580"/>
                    <a:pt x="2814" y="9901"/>
                    <a:pt x="3173" y="9901"/>
                  </a:cubicBezTo>
                  <a:cubicBezTo>
                    <a:pt x="3254" y="9901"/>
                    <a:pt x="3341" y="9886"/>
                    <a:pt x="3427" y="9847"/>
                  </a:cubicBezTo>
                  <a:cubicBezTo>
                    <a:pt x="5548" y="8911"/>
                    <a:pt x="7447" y="7876"/>
                    <a:pt x="9362" y="6785"/>
                  </a:cubicBezTo>
                  <a:cubicBezTo>
                    <a:pt x="7438" y="7879"/>
                    <a:pt x="5458" y="9701"/>
                    <a:pt x="4002" y="11372"/>
                  </a:cubicBezTo>
                  <a:cubicBezTo>
                    <a:pt x="3573" y="10751"/>
                    <a:pt x="3063" y="10107"/>
                    <a:pt x="2086" y="9498"/>
                  </a:cubicBezTo>
                  <a:cubicBezTo>
                    <a:pt x="1965" y="9416"/>
                    <a:pt x="1876" y="9319"/>
                    <a:pt x="1820" y="9216"/>
                  </a:cubicBezTo>
                  <a:cubicBezTo>
                    <a:pt x="3565" y="8297"/>
                    <a:pt x="5206" y="7327"/>
                    <a:pt x="6623" y="6205"/>
                  </a:cubicBezTo>
                  <a:cubicBezTo>
                    <a:pt x="7094" y="5829"/>
                    <a:pt x="8612" y="4148"/>
                    <a:pt x="8718" y="4148"/>
                  </a:cubicBezTo>
                  <a:close/>
                  <a:moveTo>
                    <a:pt x="10060" y="8626"/>
                  </a:moveTo>
                  <a:cubicBezTo>
                    <a:pt x="8539" y="9986"/>
                    <a:pt x="6971" y="11334"/>
                    <a:pt x="5433" y="12689"/>
                  </a:cubicBezTo>
                  <a:cubicBezTo>
                    <a:pt x="5172" y="12916"/>
                    <a:pt x="5553" y="13176"/>
                    <a:pt x="5931" y="13176"/>
                  </a:cubicBezTo>
                  <a:cubicBezTo>
                    <a:pt x="6057" y="13176"/>
                    <a:pt x="6181" y="13147"/>
                    <a:pt x="6282" y="13082"/>
                  </a:cubicBezTo>
                  <a:cubicBezTo>
                    <a:pt x="8133" y="11882"/>
                    <a:pt x="10077" y="10750"/>
                    <a:pt x="12040" y="9614"/>
                  </a:cubicBezTo>
                  <a:cubicBezTo>
                    <a:pt x="10376" y="10579"/>
                    <a:pt x="8455" y="12406"/>
                    <a:pt x="6816" y="13793"/>
                  </a:cubicBezTo>
                  <a:cubicBezTo>
                    <a:pt x="5598" y="13364"/>
                    <a:pt x="5007" y="12778"/>
                    <a:pt x="4531" y="12120"/>
                  </a:cubicBezTo>
                  <a:cubicBezTo>
                    <a:pt x="6237" y="10926"/>
                    <a:pt x="8612" y="9914"/>
                    <a:pt x="10060" y="8626"/>
                  </a:cubicBezTo>
                  <a:close/>
                  <a:moveTo>
                    <a:pt x="14804" y="10394"/>
                  </a:moveTo>
                  <a:cubicBezTo>
                    <a:pt x="15057" y="10553"/>
                    <a:pt x="15323" y="10704"/>
                    <a:pt x="15597" y="10859"/>
                  </a:cubicBezTo>
                  <a:cubicBezTo>
                    <a:pt x="13494" y="11835"/>
                    <a:pt x="11491" y="12879"/>
                    <a:pt x="9578" y="13986"/>
                  </a:cubicBezTo>
                  <a:cubicBezTo>
                    <a:pt x="11656" y="12778"/>
                    <a:pt x="13183" y="11896"/>
                    <a:pt x="14804" y="10394"/>
                  </a:cubicBezTo>
                  <a:close/>
                  <a:moveTo>
                    <a:pt x="12992" y="10959"/>
                  </a:moveTo>
                  <a:cubicBezTo>
                    <a:pt x="11822" y="12104"/>
                    <a:pt x="10264" y="13177"/>
                    <a:pt x="8805" y="14255"/>
                  </a:cubicBezTo>
                  <a:cubicBezTo>
                    <a:pt x="8511" y="14211"/>
                    <a:pt x="8214" y="14159"/>
                    <a:pt x="7928" y="14097"/>
                  </a:cubicBezTo>
                  <a:cubicBezTo>
                    <a:pt x="9556" y="13130"/>
                    <a:pt x="11875" y="12050"/>
                    <a:pt x="12992" y="10959"/>
                  </a:cubicBezTo>
                  <a:close/>
                  <a:moveTo>
                    <a:pt x="17731" y="12060"/>
                  </a:moveTo>
                  <a:cubicBezTo>
                    <a:pt x="17902" y="12157"/>
                    <a:pt x="18073" y="12248"/>
                    <a:pt x="18233" y="12345"/>
                  </a:cubicBezTo>
                  <a:cubicBezTo>
                    <a:pt x="18451" y="12481"/>
                    <a:pt x="18661" y="12627"/>
                    <a:pt x="18849" y="12776"/>
                  </a:cubicBezTo>
                  <a:cubicBezTo>
                    <a:pt x="18832" y="12787"/>
                    <a:pt x="18798" y="12781"/>
                    <a:pt x="18784" y="12797"/>
                  </a:cubicBezTo>
                  <a:cubicBezTo>
                    <a:pt x="17286" y="13793"/>
                    <a:pt x="15743" y="14743"/>
                    <a:pt x="14135" y="15674"/>
                  </a:cubicBezTo>
                  <a:lnTo>
                    <a:pt x="13552" y="16003"/>
                  </a:lnTo>
                  <a:cubicBezTo>
                    <a:pt x="15160" y="14791"/>
                    <a:pt x="16625" y="13552"/>
                    <a:pt x="17731" y="12060"/>
                  </a:cubicBezTo>
                  <a:close/>
                  <a:moveTo>
                    <a:pt x="14718" y="11726"/>
                  </a:moveTo>
                  <a:cubicBezTo>
                    <a:pt x="14799" y="11726"/>
                    <a:pt x="14499" y="12015"/>
                    <a:pt x="13536" y="12810"/>
                  </a:cubicBezTo>
                  <a:cubicBezTo>
                    <a:pt x="11878" y="14181"/>
                    <a:pt x="10163" y="15489"/>
                    <a:pt x="8556" y="16850"/>
                  </a:cubicBezTo>
                  <a:cubicBezTo>
                    <a:pt x="8934" y="16134"/>
                    <a:pt x="9396" y="15421"/>
                    <a:pt x="9774" y="14802"/>
                  </a:cubicBezTo>
                  <a:cubicBezTo>
                    <a:pt x="10407" y="14429"/>
                    <a:pt x="11037" y="14055"/>
                    <a:pt x="11676" y="13687"/>
                  </a:cubicBezTo>
                  <a:cubicBezTo>
                    <a:pt x="12104" y="13438"/>
                    <a:pt x="14527" y="11726"/>
                    <a:pt x="14718" y="11726"/>
                  </a:cubicBezTo>
                  <a:close/>
                  <a:moveTo>
                    <a:pt x="19487" y="13328"/>
                  </a:moveTo>
                  <a:cubicBezTo>
                    <a:pt x="19706" y="13557"/>
                    <a:pt x="19882" y="13790"/>
                    <a:pt x="20028" y="14036"/>
                  </a:cubicBezTo>
                  <a:cubicBezTo>
                    <a:pt x="18210" y="15243"/>
                    <a:pt x="16292" y="16385"/>
                    <a:pt x="14359" y="17520"/>
                  </a:cubicBezTo>
                  <a:cubicBezTo>
                    <a:pt x="16017" y="16105"/>
                    <a:pt x="17731" y="14704"/>
                    <a:pt x="19487" y="13328"/>
                  </a:cubicBezTo>
                  <a:close/>
                  <a:moveTo>
                    <a:pt x="16068" y="12735"/>
                  </a:moveTo>
                  <a:cubicBezTo>
                    <a:pt x="14297" y="15196"/>
                    <a:pt x="10488" y="17181"/>
                    <a:pt x="7802" y="19340"/>
                  </a:cubicBezTo>
                  <a:cubicBezTo>
                    <a:pt x="7794" y="19191"/>
                    <a:pt x="7794" y="19040"/>
                    <a:pt x="7819" y="18890"/>
                  </a:cubicBezTo>
                  <a:lnTo>
                    <a:pt x="7811" y="18890"/>
                  </a:lnTo>
                  <a:cubicBezTo>
                    <a:pt x="10494" y="16911"/>
                    <a:pt x="14575" y="14807"/>
                    <a:pt x="16068" y="12735"/>
                  </a:cubicBezTo>
                  <a:close/>
                  <a:moveTo>
                    <a:pt x="14093" y="16604"/>
                  </a:moveTo>
                  <a:cubicBezTo>
                    <a:pt x="12485" y="17941"/>
                    <a:pt x="10922" y="19291"/>
                    <a:pt x="9332" y="20639"/>
                  </a:cubicBezTo>
                  <a:lnTo>
                    <a:pt x="9340" y="20639"/>
                  </a:lnTo>
                  <a:cubicBezTo>
                    <a:pt x="9250" y="20716"/>
                    <a:pt x="9234" y="20813"/>
                    <a:pt x="9290" y="20900"/>
                  </a:cubicBezTo>
                  <a:cubicBezTo>
                    <a:pt x="8707" y="20721"/>
                    <a:pt x="8264" y="20421"/>
                    <a:pt x="8038" y="20051"/>
                  </a:cubicBezTo>
                  <a:cubicBezTo>
                    <a:pt x="8175" y="20051"/>
                    <a:pt x="8312" y="20018"/>
                    <a:pt x="8402" y="19961"/>
                  </a:cubicBezTo>
                  <a:cubicBezTo>
                    <a:pt x="10245" y="18811"/>
                    <a:pt x="12169" y="17708"/>
                    <a:pt x="14093" y="16604"/>
                  </a:cubicBezTo>
                  <a:close/>
                  <a:moveTo>
                    <a:pt x="6940" y="0"/>
                  </a:moveTo>
                  <a:cubicBezTo>
                    <a:pt x="6769" y="0"/>
                    <a:pt x="6598" y="60"/>
                    <a:pt x="6508" y="144"/>
                  </a:cubicBezTo>
                  <a:cubicBezTo>
                    <a:pt x="3582" y="2914"/>
                    <a:pt x="2133" y="5971"/>
                    <a:pt x="316" y="9037"/>
                  </a:cubicBezTo>
                  <a:cubicBezTo>
                    <a:pt x="291" y="9100"/>
                    <a:pt x="299" y="9168"/>
                    <a:pt x="355" y="9226"/>
                  </a:cubicBezTo>
                  <a:cubicBezTo>
                    <a:pt x="265" y="9303"/>
                    <a:pt x="170" y="9381"/>
                    <a:pt x="80" y="9459"/>
                  </a:cubicBezTo>
                  <a:cubicBezTo>
                    <a:pt x="-152" y="9661"/>
                    <a:pt x="159" y="9845"/>
                    <a:pt x="481" y="9845"/>
                  </a:cubicBezTo>
                  <a:cubicBezTo>
                    <a:pt x="582" y="9845"/>
                    <a:pt x="688" y="9827"/>
                    <a:pt x="775" y="9783"/>
                  </a:cubicBezTo>
                  <a:cubicBezTo>
                    <a:pt x="831" y="9750"/>
                    <a:pt x="890" y="9716"/>
                    <a:pt x="954" y="9686"/>
                  </a:cubicBezTo>
                  <a:cubicBezTo>
                    <a:pt x="2926" y="11174"/>
                    <a:pt x="3290" y="13077"/>
                    <a:pt x="5903" y="14293"/>
                  </a:cubicBezTo>
                  <a:cubicBezTo>
                    <a:pt x="5909" y="14298"/>
                    <a:pt x="7211" y="14599"/>
                    <a:pt x="7973" y="14884"/>
                  </a:cubicBezTo>
                  <a:cubicBezTo>
                    <a:pt x="7828" y="14994"/>
                    <a:pt x="7674" y="15102"/>
                    <a:pt x="7536" y="15213"/>
                  </a:cubicBezTo>
                  <a:cubicBezTo>
                    <a:pt x="7251" y="15444"/>
                    <a:pt x="7626" y="15679"/>
                    <a:pt x="8015" y="15679"/>
                  </a:cubicBezTo>
                  <a:cubicBezTo>
                    <a:pt x="8099" y="15679"/>
                    <a:pt x="8186" y="15669"/>
                    <a:pt x="8264" y="15644"/>
                  </a:cubicBezTo>
                  <a:cubicBezTo>
                    <a:pt x="7632" y="16671"/>
                    <a:pt x="6954" y="17674"/>
                    <a:pt x="6478" y="18729"/>
                  </a:cubicBezTo>
                  <a:cubicBezTo>
                    <a:pt x="6478" y="18734"/>
                    <a:pt x="6478" y="18739"/>
                    <a:pt x="6478" y="18744"/>
                  </a:cubicBezTo>
                  <a:cubicBezTo>
                    <a:pt x="6324" y="18894"/>
                    <a:pt x="6161" y="19035"/>
                    <a:pt x="6015" y="19186"/>
                  </a:cubicBezTo>
                  <a:cubicBezTo>
                    <a:pt x="5814" y="19389"/>
                    <a:pt x="5990" y="19563"/>
                    <a:pt x="6259" y="19635"/>
                  </a:cubicBezTo>
                  <a:cubicBezTo>
                    <a:pt x="6181" y="21159"/>
                    <a:pt x="8147" y="21600"/>
                    <a:pt x="10463" y="21600"/>
                  </a:cubicBezTo>
                  <a:cubicBezTo>
                    <a:pt x="11536" y="21600"/>
                    <a:pt x="12684" y="21504"/>
                    <a:pt x="13737" y="21379"/>
                  </a:cubicBezTo>
                  <a:cubicBezTo>
                    <a:pt x="14045" y="21347"/>
                    <a:pt x="13928" y="21092"/>
                    <a:pt x="13653" y="21092"/>
                  </a:cubicBezTo>
                  <a:cubicBezTo>
                    <a:pt x="13639" y="21092"/>
                    <a:pt x="13622" y="21092"/>
                    <a:pt x="13608" y="21093"/>
                  </a:cubicBezTo>
                  <a:cubicBezTo>
                    <a:pt x="12905" y="21160"/>
                    <a:pt x="12284" y="21192"/>
                    <a:pt x="11735" y="21192"/>
                  </a:cubicBezTo>
                  <a:cubicBezTo>
                    <a:pt x="11093" y="21192"/>
                    <a:pt x="10547" y="21150"/>
                    <a:pt x="10082" y="21075"/>
                  </a:cubicBezTo>
                  <a:cubicBezTo>
                    <a:pt x="10124" y="21060"/>
                    <a:pt x="10180" y="21065"/>
                    <a:pt x="10219" y="21040"/>
                  </a:cubicBezTo>
                  <a:cubicBezTo>
                    <a:pt x="11505" y="20179"/>
                    <a:pt x="12849" y="19350"/>
                    <a:pt x="14222" y="18541"/>
                  </a:cubicBezTo>
                  <a:cubicBezTo>
                    <a:pt x="13939" y="18773"/>
                    <a:pt x="13648" y="19025"/>
                    <a:pt x="13253" y="19363"/>
                  </a:cubicBezTo>
                  <a:cubicBezTo>
                    <a:pt x="12953" y="19620"/>
                    <a:pt x="13354" y="19869"/>
                    <a:pt x="13768" y="19869"/>
                  </a:cubicBezTo>
                  <a:cubicBezTo>
                    <a:pt x="13903" y="19869"/>
                    <a:pt x="14037" y="19842"/>
                    <a:pt x="14149" y="19781"/>
                  </a:cubicBezTo>
                  <a:cubicBezTo>
                    <a:pt x="16213" y="18662"/>
                    <a:pt x="17941" y="17194"/>
                    <a:pt x="20134" y="16167"/>
                  </a:cubicBezTo>
                  <a:cubicBezTo>
                    <a:pt x="19140" y="18429"/>
                    <a:pt x="14992" y="20372"/>
                    <a:pt x="11222" y="20575"/>
                  </a:cubicBezTo>
                  <a:cubicBezTo>
                    <a:pt x="10609" y="20608"/>
                    <a:pt x="10592" y="21167"/>
                    <a:pt x="11172" y="21167"/>
                  </a:cubicBezTo>
                  <a:cubicBezTo>
                    <a:pt x="11189" y="21167"/>
                    <a:pt x="11205" y="21167"/>
                    <a:pt x="11222" y="21165"/>
                  </a:cubicBezTo>
                  <a:cubicBezTo>
                    <a:pt x="17504" y="20818"/>
                    <a:pt x="21305" y="18062"/>
                    <a:pt x="20773" y="14607"/>
                  </a:cubicBezTo>
                  <a:cubicBezTo>
                    <a:pt x="20902" y="14496"/>
                    <a:pt x="21047" y="14394"/>
                    <a:pt x="21176" y="14283"/>
                  </a:cubicBezTo>
                  <a:cubicBezTo>
                    <a:pt x="21448" y="14048"/>
                    <a:pt x="21059" y="13798"/>
                    <a:pt x="20664" y="13798"/>
                  </a:cubicBezTo>
                  <a:cubicBezTo>
                    <a:pt x="20611" y="13798"/>
                    <a:pt x="20557" y="13803"/>
                    <a:pt x="20507" y="13813"/>
                  </a:cubicBezTo>
                  <a:cubicBezTo>
                    <a:pt x="20426" y="13572"/>
                    <a:pt x="20392" y="13328"/>
                    <a:pt x="20263" y="13077"/>
                  </a:cubicBezTo>
                  <a:cubicBezTo>
                    <a:pt x="19076" y="10708"/>
                    <a:pt x="13810" y="9337"/>
                    <a:pt x="12186" y="6834"/>
                  </a:cubicBezTo>
                  <a:cubicBezTo>
                    <a:pt x="10617" y="4426"/>
                    <a:pt x="11320" y="2663"/>
                    <a:pt x="8911" y="1002"/>
                  </a:cubicBezTo>
                  <a:cubicBezTo>
                    <a:pt x="8942" y="933"/>
                    <a:pt x="8990" y="871"/>
                    <a:pt x="9024" y="802"/>
                  </a:cubicBezTo>
                  <a:cubicBezTo>
                    <a:pt x="9119" y="611"/>
                    <a:pt x="8883" y="493"/>
                    <a:pt x="8629" y="493"/>
                  </a:cubicBezTo>
                  <a:cubicBezTo>
                    <a:pt x="8494" y="493"/>
                    <a:pt x="8354" y="527"/>
                    <a:pt x="8256" y="599"/>
                  </a:cubicBezTo>
                  <a:cubicBezTo>
                    <a:pt x="7909" y="396"/>
                    <a:pt x="7545" y="211"/>
                    <a:pt x="7164" y="42"/>
                  </a:cubicBezTo>
                  <a:cubicBezTo>
                    <a:pt x="7094" y="13"/>
                    <a:pt x="7018" y="0"/>
                    <a:pt x="69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2" name="Google Shape;6823;p57"/>
            <p:cNvSpPr/>
            <p:nvPr/>
          </p:nvSpPr>
          <p:spPr>
            <a:xfrm>
              <a:off x="937374" y="478891"/>
              <a:ext cx="68190" cy="57368"/>
            </a:xfrm>
            <a:custGeom>
              <a:avLst/>
              <a:gdLst/>
              <a:ahLst/>
              <a:cxnLst>
                <a:cxn ang="0">
                  <a:pos x="wd2" y="hd2"/>
                </a:cxn>
                <a:cxn ang="5400000">
                  <a:pos x="wd2" y="hd2"/>
                </a:cxn>
                <a:cxn ang="10800000">
                  <a:pos x="wd2" y="hd2"/>
                </a:cxn>
                <a:cxn ang="16200000">
                  <a:pos x="wd2" y="hd2"/>
                </a:cxn>
              </a:cxnLst>
              <a:rect l="0" t="0" r="r" b="b"/>
              <a:pathLst>
                <a:path w="19786" h="21600" fill="norm" stroke="1" extrusionOk="0">
                  <a:moveTo>
                    <a:pt x="6277" y="1449"/>
                  </a:moveTo>
                  <a:cubicBezTo>
                    <a:pt x="5060" y="3055"/>
                    <a:pt x="3914" y="4710"/>
                    <a:pt x="2832" y="6447"/>
                  </a:cubicBezTo>
                  <a:cubicBezTo>
                    <a:pt x="3312" y="5156"/>
                    <a:pt x="3797" y="3878"/>
                    <a:pt x="4251" y="2581"/>
                  </a:cubicBezTo>
                  <a:cubicBezTo>
                    <a:pt x="4276" y="2493"/>
                    <a:pt x="4283" y="2399"/>
                    <a:pt x="4272" y="2314"/>
                  </a:cubicBezTo>
                  <a:cubicBezTo>
                    <a:pt x="4925" y="1956"/>
                    <a:pt x="5592" y="1667"/>
                    <a:pt x="6277" y="1449"/>
                  </a:cubicBezTo>
                  <a:close/>
                  <a:moveTo>
                    <a:pt x="3176" y="2982"/>
                  </a:moveTo>
                  <a:cubicBezTo>
                    <a:pt x="2285" y="4063"/>
                    <a:pt x="1487" y="5253"/>
                    <a:pt x="785" y="6550"/>
                  </a:cubicBezTo>
                  <a:cubicBezTo>
                    <a:pt x="778" y="6517"/>
                    <a:pt x="771" y="6474"/>
                    <a:pt x="764" y="6447"/>
                  </a:cubicBezTo>
                  <a:cubicBezTo>
                    <a:pt x="434" y="4622"/>
                    <a:pt x="1623" y="4036"/>
                    <a:pt x="2669" y="3292"/>
                  </a:cubicBezTo>
                  <a:cubicBezTo>
                    <a:pt x="2837" y="3176"/>
                    <a:pt x="3008" y="3097"/>
                    <a:pt x="3176" y="2982"/>
                  </a:cubicBezTo>
                  <a:close/>
                  <a:moveTo>
                    <a:pt x="18669" y="5439"/>
                  </a:moveTo>
                  <a:cubicBezTo>
                    <a:pt x="19216" y="6726"/>
                    <a:pt x="18694" y="7990"/>
                    <a:pt x="17796" y="9058"/>
                  </a:cubicBezTo>
                  <a:lnTo>
                    <a:pt x="17796" y="9049"/>
                  </a:lnTo>
                  <a:cubicBezTo>
                    <a:pt x="17856" y="8840"/>
                    <a:pt x="17789" y="8603"/>
                    <a:pt x="17634" y="8491"/>
                  </a:cubicBezTo>
                  <a:cubicBezTo>
                    <a:pt x="17999" y="7488"/>
                    <a:pt x="18343" y="6465"/>
                    <a:pt x="18669" y="5439"/>
                  </a:cubicBezTo>
                  <a:close/>
                  <a:moveTo>
                    <a:pt x="3109" y="3598"/>
                  </a:moveTo>
                  <a:cubicBezTo>
                    <a:pt x="3212" y="3598"/>
                    <a:pt x="3123" y="4021"/>
                    <a:pt x="2690" y="5150"/>
                  </a:cubicBezTo>
                  <a:lnTo>
                    <a:pt x="1176" y="9113"/>
                  </a:lnTo>
                  <a:cubicBezTo>
                    <a:pt x="1096" y="8436"/>
                    <a:pt x="986" y="7771"/>
                    <a:pt x="871" y="7103"/>
                  </a:cubicBezTo>
                  <a:cubicBezTo>
                    <a:pt x="871" y="7094"/>
                    <a:pt x="878" y="7103"/>
                    <a:pt x="885" y="7088"/>
                  </a:cubicBezTo>
                  <a:cubicBezTo>
                    <a:pt x="885" y="7088"/>
                    <a:pt x="883" y="7091"/>
                    <a:pt x="883" y="7091"/>
                  </a:cubicBezTo>
                  <a:cubicBezTo>
                    <a:pt x="881" y="7091"/>
                    <a:pt x="2804" y="3598"/>
                    <a:pt x="3109" y="3598"/>
                  </a:cubicBezTo>
                  <a:close/>
                  <a:moveTo>
                    <a:pt x="15271" y="2457"/>
                  </a:moveTo>
                  <a:cubicBezTo>
                    <a:pt x="16066" y="2861"/>
                    <a:pt x="16824" y="3362"/>
                    <a:pt x="17541" y="3966"/>
                  </a:cubicBezTo>
                  <a:cubicBezTo>
                    <a:pt x="17674" y="4069"/>
                    <a:pt x="17777" y="4185"/>
                    <a:pt x="17885" y="4306"/>
                  </a:cubicBezTo>
                  <a:cubicBezTo>
                    <a:pt x="16736" y="5955"/>
                    <a:pt x="15675" y="7683"/>
                    <a:pt x="14627" y="9435"/>
                  </a:cubicBezTo>
                  <a:cubicBezTo>
                    <a:pt x="15310" y="7990"/>
                    <a:pt x="15980" y="6544"/>
                    <a:pt x="16492" y="4974"/>
                  </a:cubicBezTo>
                  <a:cubicBezTo>
                    <a:pt x="16628" y="4561"/>
                    <a:pt x="16396" y="4130"/>
                    <a:pt x="16115" y="4130"/>
                  </a:cubicBezTo>
                  <a:cubicBezTo>
                    <a:pt x="16019" y="4130"/>
                    <a:pt x="15919" y="4182"/>
                    <a:pt x="15823" y="4300"/>
                  </a:cubicBezTo>
                  <a:cubicBezTo>
                    <a:pt x="15053" y="5272"/>
                    <a:pt x="14337" y="6298"/>
                    <a:pt x="13642" y="7331"/>
                  </a:cubicBezTo>
                  <a:cubicBezTo>
                    <a:pt x="14229" y="5764"/>
                    <a:pt x="14777" y="4175"/>
                    <a:pt x="15271" y="2545"/>
                  </a:cubicBezTo>
                  <a:cubicBezTo>
                    <a:pt x="15275" y="2511"/>
                    <a:pt x="15264" y="2493"/>
                    <a:pt x="15271" y="2457"/>
                  </a:cubicBezTo>
                  <a:close/>
                  <a:moveTo>
                    <a:pt x="9156" y="1020"/>
                  </a:moveTo>
                  <a:lnTo>
                    <a:pt x="9156" y="1029"/>
                  </a:lnTo>
                  <a:cubicBezTo>
                    <a:pt x="9121" y="1045"/>
                    <a:pt x="9081" y="1045"/>
                    <a:pt x="9055" y="1081"/>
                  </a:cubicBezTo>
                  <a:cubicBezTo>
                    <a:pt x="6818" y="3905"/>
                    <a:pt x="5156" y="7270"/>
                    <a:pt x="3237" y="10434"/>
                  </a:cubicBezTo>
                  <a:cubicBezTo>
                    <a:pt x="4852" y="7771"/>
                    <a:pt x="6127" y="4719"/>
                    <a:pt x="7136" y="1546"/>
                  </a:cubicBezTo>
                  <a:cubicBezTo>
                    <a:pt x="7162" y="1449"/>
                    <a:pt x="7162" y="1354"/>
                    <a:pt x="7136" y="1266"/>
                  </a:cubicBezTo>
                  <a:cubicBezTo>
                    <a:pt x="7798" y="1118"/>
                    <a:pt x="8479" y="1039"/>
                    <a:pt x="9156" y="1020"/>
                  </a:cubicBezTo>
                  <a:close/>
                  <a:moveTo>
                    <a:pt x="6188" y="2839"/>
                  </a:moveTo>
                  <a:cubicBezTo>
                    <a:pt x="6209" y="2839"/>
                    <a:pt x="6003" y="3167"/>
                    <a:pt x="5568" y="3826"/>
                  </a:cubicBezTo>
                  <a:cubicBezTo>
                    <a:pt x="4581" y="6447"/>
                    <a:pt x="3359" y="8858"/>
                    <a:pt x="2486" y="11549"/>
                  </a:cubicBezTo>
                  <a:cubicBezTo>
                    <a:pt x="2311" y="11190"/>
                    <a:pt x="2041" y="10522"/>
                    <a:pt x="1716" y="9997"/>
                  </a:cubicBezTo>
                  <a:lnTo>
                    <a:pt x="1709" y="9997"/>
                  </a:lnTo>
                  <a:cubicBezTo>
                    <a:pt x="2311" y="8700"/>
                    <a:pt x="2987" y="7455"/>
                    <a:pt x="3724" y="6271"/>
                  </a:cubicBezTo>
                  <a:cubicBezTo>
                    <a:pt x="4244" y="5472"/>
                    <a:pt x="4784" y="4701"/>
                    <a:pt x="5346" y="3957"/>
                  </a:cubicBezTo>
                  <a:cubicBezTo>
                    <a:pt x="5884" y="3210"/>
                    <a:pt x="6167" y="2839"/>
                    <a:pt x="6188" y="2839"/>
                  </a:cubicBezTo>
                  <a:close/>
                  <a:moveTo>
                    <a:pt x="10134" y="1008"/>
                  </a:moveTo>
                  <a:cubicBezTo>
                    <a:pt x="10244" y="1008"/>
                    <a:pt x="10354" y="1011"/>
                    <a:pt x="10466" y="1020"/>
                  </a:cubicBezTo>
                  <a:lnTo>
                    <a:pt x="10466" y="1029"/>
                  </a:lnTo>
                  <a:cubicBezTo>
                    <a:pt x="11845" y="1151"/>
                    <a:pt x="13209" y="1503"/>
                    <a:pt x="14512" y="2080"/>
                  </a:cubicBezTo>
                  <a:cubicBezTo>
                    <a:pt x="12224" y="5086"/>
                    <a:pt x="10073" y="8217"/>
                    <a:pt x="8121" y="11549"/>
                  </a:cubicBezTo>
                  <a:cubicBezTo>
                    <a:pt x="9486" y="8375"/>
                    <a:pt x="10925" y="5253"/>
                    <a:pt x="12167" y="1992"/>
                  </a:cubicBezTo>
                  <a:cubicBezTo>
                    <a:pt x="12306" y="1634"/>
                    <a:pt x="12081" y="1245"/>
                    <a:pt x="11826" y="1245"/>
                  </a:cubicBezTo>
                  <a:cubicBezTo>
                    <a:pt x="11739" y="1245"/>
                    <a:pt x="11648" y="1291"/>
                    <a:pt x="11566" y="1397"/>
                  </a:cubicBezTo>
                  <a:cubicBezTo>
                    <a:pt x="9972" y="3535"/>
                    <a:pt x="8479" y="5797"/>
                    <a:pt x="7101" y="8166"/>
                  </a:cubicBezTo>
                  <a:cubicBezTo>
                    <a:pt x="7993" y="6025"/>
                    <a:pt x="8858" y="3878"/>
                    <a:pt x="9635" y="1661"/>
                  </a:cubicBezTo>
                  <a:cubicBezTo>
                    <a:pt x="9715" y="1430"/>
                    <a:pt x="9649" y="1160"/>
                    <a:pt x="9486" y="1020"/>
                  </a:cubicBezTo>
                  <a:cubicBezTo>
                    <a:pt x="9703" y="1020"/>
                    <a:pt x="9916" y="1008"/>
                    <a:pt x="10134" y="1008"/>
                  </a:cubicBezTo>
                  <a:close/>
                  <a:moveTo>
                    <a:pt x="7899" y="4106"/>
                  </a:moveTo>
                  <a:cubicBezTo>
                    <a:pt x="6574" y="7507"/>
                    <a:pt x="5114" y="10805"/>
                    <a:pt x="3743" y="14169"/>
                  </a:cubicBezTo>
                  <a:cubicBezTo>
                    <a:pt x="3453" y="13547"/>
                    <a:pt x="3155" y="12933"/>
                    <a:pt x="2858" y="12320"/>
                  </a:cubicBezTo>
                  <a:lnTo>
                    <a:pt x="2851" y="12320"/>
                  </a:lnTo>
                  <a:cubicBezTo>
                    <a:pt x="2912" y="12311"/>
                    <a:pt x="2966" y="12277"/>
                    <a:pt x="3008" y="12217"/>
                  </a:cubicBezTo>
                  <a:cubicBezTo>
                    <a:pt x="4730" y="9602"/>
                    <a:pt x="6195" y="6726"/>
                    <a:pt x="7899" y="4106"/>
                  </a:cubicBezTo>
                  <a:close/>
                  <a:moveTo>
                    <a:pt x="10087" y="4974"/>
                  </a:moveTo>
                  <a:cubicBezTo>
                    <a:pt x="8393" y="8961"/>
                    <a:pt x="6553" y="12845"/>
                    <a:pt x="5109" y="17002"/>
                  </a:cubicBezTo>
                  <a:cubicBezTo>
                    <a:pt x="4810" y="16389"/>
                    <a:pt x="4513" y="15776"/>
                    <a:pt x="4223" y="15153"/>
                  </a:cubicBezTo>
                  <a:lnTo>
                    <a:pt x="4216" y="15162"/>
                  </a:lnTo>
                  <a:cubicBezTo>
                    <a:pt x="6020" y="11600"/>
                    <a:pt x="7946" y="8175"/>
                    <a:pt x="10087" y="4974"/>
                  </a:cubicBezTo>
                  <a:close/>
                  <a:moveTo>
                    <a:pt x="14257" y="8078"/>
                  </a:moveTo>
                  <a:cubicBezTo>
                    <a:pt x="13277" y="10197"/>
                    <a:pt x="12217" y="12250"/>
                    <a:pt x="11465" y="14546"/>
                  </a:cubicBezTo>
                  <a:cubicBezTo>
                    <a:pt x="11426" y="14670"/>
                    <a:pt x="11419" y="14810"/>
                    <a:pt x="11447" y="14950"/>
                  </a:cubicBezTo>
                  <a:cubicBezTo>
                    <a:pt x="10967" y="15414"/>
                    <a:pt x="10520" y="15934"/>
                    <a:pt x="10108" y="16501"/>
                  </a:cubicBezTo>
                  <a:lnTo>
                    <a:pt x="10101" y="16501"/>
                  </a:lnTo>
                  <a:cubicBezTo>
                    <a:pt x="9654" y="17115"/>
                    <a:pt x="9235" y="17816"/>
                    <a:pt x="8777" y="18439"/>
                  </a:cubicBezTo>
                  <a:cubicBezTo>
                    <a:pt x="9682" y="16520"/>
                    <a:pt x="10581" y="14600"/>
                    <a:pt x="11440" y="12645"/>
                  </a:cubicBezTo>
                  <a:cubicBezTo>
                    <a:pt x="12317" y="11057"/>
                    <a:pt x="13256" y="9532"/>
                    <a:pt x="14257" y="8078"/>
                  </a:cubicBezTo>
                  <a:close/>
                  <a:moveTo>
                    <a:pt x="13499" y="5044"/>
                  </a:moveTo>
                  <a:cubicBezTo>
                    <a:pt x="12682" y="7376"/>
                    <a:pt x="11791" y="9663"/>
                    <a:pt x="10810" y="11892"/>
                  </a:cubicBezTo>
                  <a:cubicBezTo>
                    <a:pt x="9413" y="14467"/>
                    <a:pt x="8149" y="17151"/>
                    <a:pt x="7026" y="19948"/>
                  </a:cubicBezTo>
                  <a:cubicBezTo>
                    <a:pt x="7010" y="19951"/>
                    <a:pt x="6991" y="19951"/>
                    <a:pt x="6975" y="19951"/>
                  </a:cubicBezTo>
                  <a:cubicBezTo>
                    <a:pt x="6392" y="19951"/>
                    <a:pt x="5957" y="18840"/>
                    <a:pt x="5655" y="18150"/>
                  </a:cubicBezTo>
                  <a:lnTo>
                    <a:pt x="5648" y="18150"/>
                  </a:lnTo>
                  <a:cubicBezTo>
                    <a:pt x="7852" y="13346"/>
                    <a:pt x="10553" y="9077"/>
                    <a:pt x="13499" y="5044"/>
                  </a:cubicBezTo>
                  <a:close/>
                  <a:moveTo>
                    <a:pt x="9338" y="0"/>
                  </a:moveTo>
                  <a:cubicBezTo>
                    <a:pt x="6883" y="0"/>
                    <a:pt x="4590" y="829"/>
                    <a:pt x="2257" y="2378"/>
                  </a:cubicBezTo>
                  <a:cubicBezTo>
                    <a:pt x="-844" y="4440"/>
                    <a:pt x="8" y="6025"/>
                    <a:pt x="452" y="9988"/>
                  </a:cubicBezTo>
                  <a:cubicBezTo>
                    <a:pt x="474" y="10164"/>
                    <a:pt x="581" y="10304"/>
                    <a:pt x="717" y="10340"/>
                  </a:cubicBezTo>
                  <a:cubicBezTo>
                    <a:pt x="628" y="10568"/>
                    <a:pt x="534" y="10786"/>
                    <a:pt x="452" y="11023"/>
                  </a:cubicBezTo>
                  <a:cubicBezTo>
                    <a:pt x="333" y="11363"/>
                    <a:pt x="553" y="11673"/>
                    <a:pt x="771" y="11673"/>
                  </a:cubicBezTo>
                  <a:cubicBezTo>
                    <a:pt x="867" y="11673"/>
                    <a:pt x="963" y="11609"/>
                    <a:pt x="1028" y="11460"/>
                  </a:cubicBezTo>
                  <a:cubicBezTo>
                    <a:pt x="1089" y="11321"/>
                    <a:pt x="1150" y="11199"/>
                    <a:pt x="1211" y="11057"/>
                  </a:cubicBezTo>
                  <a:cubicBezTo>
                    <a:pt x="1400" y="11409"/>
                    <a:pt x="1583" y="11767"/>
                    <a:pt x="1763" y="12129"/>
                  </a:cubicBezTo>
                  <a:cubicBezTo>
                    <a:pt x="2325" y="13258"/>
                    <a:pt x="2865" y="14406"/>
                    <a:pt x="3413" y="15554"/>
                  </a:cubicBezTo>
                  <a:cubicBezTo>
                    <a:pt x="3832" y="16432"/>
                    <a:pt x="4237" y="17336"/>
                    <a:pt x="4662" y="18220"/>
                  </a:cubicBezTo>
                  <a:cubicBezTo>
                    <a:pt x="4655" y="18247"/>
                    <a:pt x="4641" y="18272"/>
                    <a:pt x="4634" y="18299"/>
                  </a:cubicBezTo>
                  <a:cubicBezTo>
                    <a:pt x="4515" y="18670"/>
                    <a:pt x="4775" y="18931"/>
                    <a:pt x="5035" y="18931"/>
                  </a:cubicBezTo>
                  <a:cubicBezTo>
                    <a:pt x="5039" y="18931"/>
                    <a:pt x="5044" y="18931"/>
                    <a:pt x="5049" y="18931"/>
                  </a:cubicBezTo>
                  <a:cubicBezTo>
                    <a:pt x="5346" y="19544"/>
                    <a:pt x="5676" y="20139"/>
                    <a:pt x="6027" y="20701"/>
                  </a:cubicBezTo>
                  <a:cubicBezTo>
                    <a:pt x="6188" y="20956"/>
                    <a:pt x="6413" y="21053"/>
                    <a:pt x="6656" y="21078"/>
                  </a:cubicBezTo>
                  <a:cubicBezTo>
                    <a:pt x="6677" y="21375"/>
                    <a:pt x="6876" y="21600"/>
                    <a:pt x="7080" y="21600"/>
                  </a:cubicBezTo>
                  <a:cubicBezTo>
                    <a:pt x="7202" y="21600"/>
                    <a:pt x="7323" y="21521"/>
                    <a:pt x="7412" y="21333"/>
                  </a:cubicBezTo>
                  <a:cubicBezTo>
                    <a:pt x="7494" y="21166"/>
                    <a:pt x="7574" y="20990"/>
                    <a:pt x="7656" y="20826"/>
                  </a:cubicBezTo>
                  <a:cubicBezTo>
                    <a:pt x="7913" y="20683"/>
                    <a:pt x="8156" y="20510"/>
                    <a:pt x="8379" y="20288"/>
                  </a:cubicBezTo>
                  <a:cubicBezTo>
                    <a:pt x="9729" y="18815"/>
                    <a:pt x="10703" y="16659"/>
                    <a:pt x="12081" y="15275"/>
                  </a:cubicBezTo>
                  <a:cubicBezTo>
                    <a:pt x="12102" y="15256"/>
                    <a:pt x="12121" y="15265"/>
                    <a:pt x="12142" y="15232"/>
                  </a:cubicBezTo>
                  <a:cubicBezTo>
                    <a:pt x="12156" y="15205"/>
                    <a:pt x="12163" y="15196"/>
                    <a:pt x="12175" y="15177"/>
                  </a:cubicBezTo>
                  <a:cubicBezTo>
                    <a:pt x="12769" y="14610"/>
                    <a:pt x="13419" y="14169"/>
                    <a:pt x="14229" y="14002"/>
                  </a:cubicBezTo>
                  <a:cubicBezTo>
                    <a:pt x="14377" y="13978"/>
                    <a:pt x="14339" y="13671"/>
                    <a:pt x="14194" y="13671"/>
                  </a:cubicBezTo>
                  <a:cubicBezTo>
                    <a:pt x="14192" y="13671"/>
                    <a:pt x="14192" y="13671"/>
                    <a:pt x="14189" y="13671"/>
                  </a:cubicBezTo>
                  <a:cubicBezTo>
                    <a:pt x="13782" y="13671"/>
                    <a:pt x="13377" y="13750"/>
                    <a:pt x="12994" y="13899"/>
                  </a:cubicBezTo>
                  <a:cubicBezTo>
                    <a:pt x="14433" y="11618"/>
                    <a:pt x="15776" y="9253"/>
                    <a:pt x="17229" y="6990"/>
                  </a:cubicBezTo>
                  <a:cubicBezTo>
                    <a:pt x="16918" y="7874"/>
                    <a:pt x="16588" y="8752"/>
                    <a:pt x="16249" y="9648"/>
                  </a:cubicBezTo>
                  <a:cubicBezTo>
                    <a:pt x="16127" y="9909"/>
                    <a:pt x="16202" y="10243"/>
                    <a:pt x="16410" y="10392"/>
                  </a:cubicBezTo>
                  <a:cubicBezTo>
                    <a:pt x="15952" y="10741"/>
                    <a:pt x="15479" y="11066"/>
                    <a:pt x="14992" y="11357"/>
                  </a:cubicBezTo>
                  <a:cubicBezTo>
                    <a:pt x="14547" y="11615"/>
                    <a:pt x="14824" y="12396"/>
                    <a:pt x="15243" y="12396"/>
                  </a:cubicBezTo>
                  <a:cubicBezTo>
                    <a:pt x="15306" y="12396"/>
                    <a:pt x="15371" y="12378"/>
                    <a:pt x="15439" y="12338"/>
                  </a:cubicBezTo>
                  <a:cubicBezTo>
                    <a:pt x="17161" y="11269"/>
                    <a:pt x="20756" y="8831"/>
                    <a:pt x="19539" y="5542"/>
                  </a:cubicBezTo>
                  <a:cubicBezTo>
                    <a:pt x="19392" y="5141"/>
                    <a:pt x="19209" y="4765"/>
                    <a:pt x="18991" y="4421"/>
                  </a:cubicBezTo>
                  <a:cubicBezTo>
                    <a:pt x="19020" y="4342"/>
                    <a:pt x="19045" y="4264"/>
                    <a:pt x="19066" y="4185"/>
                  </a:cubicBezTo>
                  <a:cubicBezTo>
                    <a:pt x="19179" y="3799"/>
                    <a:pt x="18912" y="3495"/>
                    <a:pt x="18643" y="3495"/>
                  </a:cubicBezTo>
                  <a:cubicBezTo>
                    <a:pt x="18552" y="3495"/>
                    <a:pt x="18460" y="3529"/>
                    <a:pt x="18383" y="3605"/>
                  </a:cubicBezTo>
                  <a:cubicBezTo>
                    <a:pt x="16782" y="1740"/>
                    <a:pt x="14290" y="887"/>
                    <a:pt x="12345" y="398"/>
                  </a:cubicBezTo>
                  <a:cubicBezTo>
                    <a:pt x="11309" y="131"/>
                    <a:pt x="10309" y="0"/>
                    <a:pt x="9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3" name="Google Shape;6824;p57"/>
            <p:cNvSpPr/>
            <p:nvPr/>
          </p:nvSpPr>
          <p:spPr>
            <a:xfrm>
              <a:off x="1036872" y="425590"/>
              <a:ext cx="289578" cy="375797"/>
            </a:xfrm>
            <a:custGeom>
              <a:avLst/>
              <a:gdLst/>
              <a:ahLst/>
              <a:cxnLst>
                <a:cxn ang="0">
                  <a:pos x="wd2" y="hd2"/>
                </a:cxn>
                <a:cxn ang="5400000">
                  <a:pos x="wd2" y="hd2"/>
                </a:cxn>
                <a:cxn ang="10800000">
                  <a:pos x="wd2" y="hd2"/>
                </a:cxn>
                <a:cxn ang="16200000">
                  <a:pos x="wd2" y="hd2"/>
                </a:cxn>
              </a:cxnLst>
              <a:rect l="0" t="0" r="r" b="b"/>
              <a:pathLst>
                <a:path w="21534" h="21600" fill="norm" stroke="1" extrusionOk="0">
                  <a:moveTo>
                    <a:pt x="2374" y="18054"/>
                  </a:moveTo>
                  <a:cubicBezTo>
                    <a:pt x="1948" y="18416"/>
                    <a:pt x="2080" y="18298"/>
                    <a:pt x="1566" y="18832"/>
                  </a:cubicBezTo>
                  <a:cubicBezTo>
                    <a:pt x="1292" y="19117"/>
                    <a:pt x="1143" y="19239"/>
                    <a:pt x="1072" y="19264"/>
                  </a:cubicBezTo>
                  <a:cubicBezTo>
                    <a:pt x="1408" y="18931"/>
                    <a:pt x="1704" y="18573"/>
                    <a:pt x="1955" y="18197"/>
                  </a:cubicBezTo>
                  <a:cubicBezTo>
                    <a:pt x="2092" y="18143"/>
                    <a:pt x="2231" y="18096"/>
                    <a:pt x="2374" y="18054"/>
                  </a:cubicBezTo>
                  <a:close/>
                  <a:moveTo>
                    <a:pt x="1709" y="18943"/>
                  </a:moveTo>
                  <a:cubicBezTo>
                    <a:pt x="1669" y="18991"/>
                    <a:pt x="1630" y="19037"/>
                    <a:pt x="1581" y="19093"/>
                  </a:cubicBezTo>
                  <a:cubicBezTo>
                    <a:pt x="1188" y="19556"/>
                    <a:pt x="806" y="20016"/>
                    <a:pt x="437" y="20487"/>
                  </a:cubicBezTo>
                  <a:cubicBezTo>
                    <a:pt x="369" y="20339"/>
                    <a:pt x="332" y="20182"/>
                    <a:pt x="331" y="20024"/>
                  </a:cubicBezTo>
                  <a:cubicBezTo>
                    <a:pt x="888" y="19712"/>
                    <a:pt x="1278" y="19382"/>
                    <a:pt x="1709" y="18943"/>
                  </a:cubicBezTo>
                  <a:close/>
                  <a:moveTo>
                    <a:pt x="2737" y="18674"/>
                  </a:moveTo>
                  <a:cubicBezTo>
                    <a:pt x="2015" y="19376"/>
                    <a:pt x="1447" y="20245"/>
                    <a:pt x="878" y="21041"/>
                  </a:cubicBezTo>
                  <a:cubicBezTo>
                    <a:pt x="761" y="20951"/>
                    <a:pt x="658" y="20846"/>
                    <a:pt x="575" y="20734"/>
                  </a:cubicBezTo>
                  <a:cubicBezTo>
                    <a:pt x="1343" y="20071"/>
                    <a:pt x="2012" y="19378"/>
                    <a:pt x="2737" y="18674"/>
                  </a:cubicBezTo>
                  <a:close/>
                  <a:moveTo>
                    <a:pt x="21420" y="0"/>
                  </a:moveTo>
                  <a:cubicBezTo>
                    <a:pt x="21396" y="0"/>
                    <a:pt x="21370" y="7"/>
                    <a:pt x="21348" y="24"/>
                  </a:cubicBezTo>
                  <a:cubicBezTo>
                    <a:pt x="19270" y="1513"/>
                    <a:pt x="17715" y="3514"/>
                    <a:pt x="15931" y="5217"/>
                  </a:cubicBezTo>
                  <a:cubicBezTo>
                    <a:pt x="13968" y="7092"/>
                    <a:pt x="11991" y="8955"/>
                    <a:pt x="10199" y="10932"/>
                  </a:cubicBezTo>
                  <a:cubicBezTo>
                    <a:pt x="8339" y="12982"/>
                    <a:pt x="6674" y="15136"/>
                    <a:pt x="4855" y="17209"/>
                  </a:cubicBezTo>
                  <a:cubicBezTo>
                    <a:pt x="3782" y="18428"/>
                    <a:pt x="2618" y="19599"/>
                    <a:pt x="1370" y="20715"/>
                  </a:cubicBezTo>
                  <a:cubicBezTo>
                    <a:pt x="2180" y="19988"/>
                    <a:pt x="2776" y="18934"/>
                    <a:pt x="3418" y="18109"/>
                  </a:cubicBezTo>
                  <a:cubicBezTo>
                    <a:pt x="3465" y="18049"/>
                    <a:pt x="3395" y="17984"/>
                    <a:pt x="3322" y="17984"/>
                  </a:cubicBezTo>
                  <a:cubicBezTo>
                    <a:pt x="3298" y="17984"/>
                    <a:pt x="3273" y="17992"/>
                    <a:pt x="3252" y="18009"/>
                  </a:cubicBezTo>
                  <a:cubicBezTo>
                    <a:pt x="2357" y="18743"/>
                    <a:pt x="1622" y="19524"/>
                    <a:pt x="807" y="20315"/>
                  </a:cubicBezTo>
                  <a:cubicBezTo>
                    <a:pt x="1405" y="19734"/>
                    <a:pt x="2131" y="18754"/>
                    <a:pt x="2703" y="18007"/>
                  </a:cubicBezTo>
                  <a:cubicBezTo>
                    <a:pt x="2710" y="17995"/>
                    <a:pt x="2713" y="17982"/>
                    <a:pt x="2710" y="17968"/>
                  </a:cubicBezTo>
                  <a:cubicBezTo>
                    <a:pt x="2989" y="17911"/>
                    <a:pt x="3272" y="17879"/>
                    <a:pt x="3548" y="17879"/>
                  </a:cubicBezTo>
                  <a:cubicBezTo>
                    <a:pt x="3693" y="17879"/>
                    <a:pt x="3836" y="17887"/>
                    <a:pt x="3976" y="17906"/>
                  </a:cubicBezTo>
                  <a:cubicBezTo>
                    <a:pt x="3979" y="17906"/>
                    <a:pt x="3983" y="17906"/>
                    <a:pt x="3986" y="17906"/>
                  </a:cubicBezTo>
                  <a:cubicBezTo>
                    <a:pt x="4041" y="17906"/>
                    <a:pt x="4062" y="17842"/>
                    <a:pt x="4002" y="17831"/>
                  </a:cubicBezTo>
                  <a:cubicBezTo>
                    <a:pt x="3812" y="17797"/>
                    <a:pt x="3619" y="17782"/>
                    <a:pt x="3428" y="17782"/>
                  </a:cubicBezTo>
                  <a:cubicBezTo>
                    <a:pt x="2958" y="17782"/>
                    <a:pt x="2491" y="17877"/>
                    <a:pt x="2063" y="18038"/>
                  </a:cubicBezTo>
                  <a:cubicBezTo>
                    <a:pt x="2081" y="18010"/>
                    <a:pt x="2101" y="17985"/>
                    <a:pt x="2120" y="17955"/>
                  </a:cubicBezTo>
                  <a:cubicBezTo>
                    <a:pt x="2156" y="17898"/>
                    <a:pt x="2099" y="17841"/>
                    <a:pt x="2032" y="17841"/>
                  </a:cubicBezTo>
                  <a:cubicBezTo>
                    <a:pt x="2008" y="17841"/>
                    <a:pt x="1984" y="17847"/>
                    <a:pt x="1962" y="17863"/>
                  </a:cubicBezTo>
                  <a:cubicBezTo>
                    <a:pt x="1839" y="17951"/>
                    <a:pt x="1723" y="18038"/>
                    <a:pt x="1612" y="18124"/>
                  </a:cubicBezTo>
                  <a:cubicBezTo>
                    <a:pt x="1615" y="18079"/>
                    <a:pt x="1569" y="18035"/>
                    <a:pt x="1514" y="18035"/>
                  </a:cubicBezTo>
                  <a:cubicBezTo>
                    <a:pt x="1498" y="18035"/>
                    <a:pt x="1480" y="18039"/>
                    <a:pt x="1464" y="18048"/>
                  </a:cubicBezTo>
                  <a:cubicBezTo>
                    <a:pt x="1434" y="18065"/>
                    <a:pt x="1408" y="18084"/>
                    <a:pt x="1380" y="18100"/>
                  </a:cubicBezTo>
                  <a:cubicBezTo>
                    <a:pt x="1362" y="18089"/>
                    <a:pt x="1339" y="18084"/>
                    <a:pt x="1318" y="18084"/>
                  </a:cubicBezTo>
                  <a:cubicBezTo>
                    <a:pt x="1291" y="18084"/>
                    <a:pt x="1265" y="18092"/>
                    <a:pt x="1245" y="18107"/>
                  </a:cubicBezTo>
                  <a:cubicBezTo>
                    <a:pt x="892" y="18369"/>
                    <a:pt x="527" y="18619"/>
                    <a:pt x="146" y="18857"/>
                  </a:cubicBezTo>
                  <a:cubicBezTo>
                    <a:pt x="69" y="18908"/>
                    <a:pt x="140" y="19002"/>
                    <a:pt x="224" y="19002"/>
                  </a:cubicBezTo>
                  <a:cubicBezTo>
                    <a:pt x="242" y="19002"/>
                    <a:pt x="260" y="18998"/>
                    <a:pt x="277" y="18988"/>
                  </a:cubicBezTo>
                  <a:cubicBezTo>
                    <a:pt x="423" y="18910"/>
                    <a:pt x="572" y="18836"/>
                    <a:pt x="726" y="18769"/>
                  </a:cubicBezTo>
                  <a:cubicBezTo>
                    <a:pt x="681" y="18849"/>
                    <a:pt x="641" y="18932"/>
                    <a:pt x="605" y="19018"/>
                  </a:cubicBezTo>
                  <a:cubicBezTo>
                    <a:pt x="402" y="19252"/>
                    <a:pt x="258" y="19501"/>
                    <a:pt x="187" y="19754"/>
                  </a:cubicBezTo>
                  <a:cubicBezTo>
                    <a:pt x="121" y="19841"/>
                    <a:pt x="61" y="19932"/>
                    <a:pt x="9" y="20026"/>
                  </a:cubicBezTo>
                  <a:cubicBezTo>
                    <a:pt x="-19" y="20076"/>
                    <a:pt x="25" y="20143"/>
                    <a:pt x="91" y="20143"/>
                  </a:cubicBezTo>
                  <a:cubicBezTo>
                    <a:pt x="107" y="20143"/>
                    <a:pt x="124" y="20139"/>
                    <a:pt x="142" y="20130"/>
                  </a:cubicBezTo>
                  <a:cubicBezTo>
                    <a:pt x="148" y="20314"/>
                    <a:pt x="201" y="20493"/>
                    <a:pt x="300" y="20660"/>
                  </a:cubicBezTo>
                  <a:cubicBezTo>
                    <a:pt x="244" y="20731"/>
                    <a:pt x="186" y="20800"/>
                    <a:pt x="132" y="20873"/>
                  </a:cubicBezTo>
                  <a:cubicBezTo>
                    <a:pt x="88" y="20933"/>
                    <a:pt x="156" y="20996"/>
                    <a:pt x="228" y="20996"/>
                  </a:cubicBezTo>
                  <a:cubicBezTo>
                    <a:pt x="252" y="20996"/>
                    <a:pt x="277" y="20989"/>
                    <a:pt x="298" y="20972"/>
                  </a:cubicBezTo>
                  <a:cubicBezTo>
                    <a:pt x="347" y="20932"/>
                    <a:pt x="390" y="20890"/>
                    <a:pt x="439" y="20850"/>
                  </a:cubicBezTo>
                  <a:cubicBezTo>
                    <a:pt x="539" y="20964"/>
                    <a:pt x="658" y="21068"/>
                    <a:pt x="793" y="21158"/>
                  </a:cubicBezTo>
                  <a:cubicBezTo>
                    <a:pt x="765" y="21195"/>
                    <a:pt x="740" y="21234"/>
                    <a:pt x="712" y="21272"/>
                  </a:cubicBezTo>
                  <a:cubicBezTo>
                    <a:pt x="668" y="21332"/>
                    <a:pt x="737" y="21397"/>
                    <a:pt x="810" y="21397"/>
                  </a:cubicBezTo>
                  <a:cubicBezTo>
                    <a:pt x="835" y="21397"/>
                    <a:pt x="860" y="21390"/>
                    <a:pt x="882" y="21372"/>
                  </a:cubicBezTo>
                  <a:cubicBezTo>
                    <a:pt x="918" y="21341"/>
                    <a:pt x="951" y="21309"/>
                    <a:pt x="987" y="21277"/>
                  </a:cubicBezTo>
                  <a:cubicBezTo>
                    <a:pt x="1131" y="21357"/>
                    <a:pt x="1283" y="21428"/>
                    <a:pt x="1443" y="21488"/>
                  </a:cubicBezTo>
                  <a:cubicBezTo>
                    <a:pt x="1654" y="21568"/>
                    <a:pt x="1882" y="21600"/>
                    <a:pt x="2116" y="21600"/>
                  </a:cubicBezTo>
                  <a:cubicBezTo>
                    <a:pt x="2614" y="21600"/>
                    <a:pt x="3136" y="21455"/>
                    <a:pt x="3565" y="21325"/>
                  </a:cubicBezTo>
                  <a:cubicBezTo>
                    <a:pt x="3945" y="21210"/>
                    <a:pt x="5189" y="20419"/>
                    <a:pt x="5712" y="20419"/>
                  </a:cubicBezTo>
                  <a:cubicBezTo>
                    <a:pt x="5762" y="20419"/>
                    <a:pt x="5805" y="20426"/>
                    <a:pt x="5841" y="20442"/>
                  </a:cubicBezTo>
                  <a:cubicBezTo>
                    <a:pt x="5949" y="20490"/>
                    <a:pt x="6058" y="20514"/>
                    <a:pt x="6162" y="20514"/>
                  </a:cubicBezTo>
                  <a:cubicBezTo>
                    <a:pt x="6238" y="20514"/>
                    <a:pt x="6311" y="20501"/>
                    <a:pt x="6379" y="20477"/>
                  </a:cubicBezTo>
                  <a:cubicBezTo>
                    <a:pt x="6147" y="20429"/>
                    <a:pt x="5815" y="20231"/>
                    <a:pt x="5723" y="20231"/>
                  </a:cubicBezTo>
                  <a:cubicBezTo>
                    <a:pt x="5285" y="20231"/>
                    <a:pt x="4898" y="20596"/>
                    <a:pt x="4537" y="20771"/>
                  </a:cubicBezTo>
                  <a:cubicBezTo>
                    <a:pt x="3825" y="21114"/>
                    <a:pt x="3034" y="21383"/>
                    <a:pt x="2192" y="21439"/>
                  </a:cubicBezTo>
                  <a:cubicBezTo>
                    <a:pt x="2147" y="21442"/>
                    <a:pt x="2102" y="21443"/>
                    <a:pt x="2059" y="21443"/>
                  </a:cubicBezTo>
                  <a:cubicBezTo>
                    <a:pt x="1688" y="21443"/>
                    <a:pt x="1358" y="21345"/>
                    <a:pt x="1086" y="21189"/>
                  </a:cubicBezTo>
                  <a:cubicBezTo>
                    <a:pt x="4482" y="18273"/>
                    <a:pt x="7042" y="14889"/>
                    <a:pt x="9847" y="11637"/>
                  </a:cubicBezTo>
                  <a:cubicBezTo>
                    <a:pt x="11747" y="9434"/>
                    <a:pt x="13935" y="7393"/>
                    <a:pt x="16089" y="5341"/>
                  </a:cubicBezTo>
                  <a:cubicBezTo>
                    <a:pt x="17843" y="3666"/>
                    <a:pt x="19466" y="1609"/>
                    <a:pt x="21500" y="141"/>
                  </a:cubicBezTo>
                  <a:cubicBezTo>
                    <a:pt x="21581" y="84"/>
                    <a:pt x="21506" y="0"/>
                    <a:pt x="214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4" name="Google Shape;6825;p57"/>
            <p:cNvSpPr/>
            <p:nvPr/>
          </p:nvSpPr>
          <p:spPr>
            <a:xfrm>
              <a:off x="1117861" y="774071"/>
              <a:ext cx="12701" cy="12701"/>
            </a:xfrm>
            <a:custGeom>
              <a:avLst/>
              <a:gdLst/>
              <a:ahLst/>
              <a:cxnLst>
                <a:cxn ang="0">
                  <a:pos x="wd2" y="hd2"/>
                </a:cxn>
                <a:cxn ang="5400000">
                  <a:pos x="wd2" y="hd2"/>
                </a:cxn>
                <a:cxn ang="10800000">
                  <a:pos x="wd2" y="hd2"/>
                </a:cxn>
                <a:cxn ang="16200000">
                  <a:pos x="wd2" y="hd2"/>
                </a:cxn>
              </a:cxnLst>
              <a:rect l="0" t="0" r="r" b="b"/>
              <a:pathLst>
                <a:path w="20463" h="21600" fill="norm" stroke="1" extrusionOk="0">
                  <a:moveTo>
                    <a:pt x="20260" y="0"/>
                  </a:moveTo>
                  <a:cubicBezTo>
                    <a:pt x="14847" y="9420"/>
                    <a:pt x="8200" y="16728"/>
                    <a:pt x="0" y="20517"/>
                  </a:cubicBezTo>
                  <a:cubicBezTo>
                    <a:pt x="2680" y="21221"/>
                    <a:pt x="5253" y="21600"/>
                    <a:pt x="7557" y="21600"/>
                  </a:cubicBezTo>
                  <a:cubicBezTo>
                    <a:pt x="16187" y="21600"/>
                    <a:pt x="21600" y="15916"/>
                    <a:pt x="202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5" name="Google Shape;6826;p57"/>
            <p:cNvSpPr/>
            <p:nvPr/>
          </p:nvSpPr>
          <p:spPr>
            <a:xfrm>
              <a:off x="1120944" y="745948"/>
              <a:ext cx="14910" cy="32890"/>
            </a:xfrm>
            <a:custGeom>
              <a:avLst/>
              <a:gdLst/>
              <a:ahLst/>
              <a:cxnLst>
                <a:cxn ang="0">
                  <a:pos x="wd2" y="hd2"/>
                </a:cxn>
                <a:cxn ang="5400000">
                  <a:pos x="wd2" y="hd2"/>
                </a:cxn>
                <a:cxn ang="10800000">
                  <a:pos x="wd2" y="hd2"/>
                </a:cxn>
                <a:cxn ang="16200000">
                  <a:pos x="wd2" y="hd2"/>
                </a:cxn>
              </a:cxnLst>
              <a:rect l="0" t="0" r="r" b="b"/>
              <a:pathLst>
                <a:path w="16694" h="21600" fill="norm" stroke="1" extrusionOk="0">
                  <a:moveTo>
                    <a:pt x="15282" y="0"/>
                  </a:moveTo>
                  <a:cubicBezTo>
                    <a:pt x="15210" y="0"/>
                    <a:pt x="15129" y="0"/>
                    <a:pt x="15047" y="11"/>
                  </a:cubicBezTo>
                  <a:cubicBezTo>
                    <a:pt x="2739" y="1049"/>
                    <a:pt x="527" y="4645"/>
                    <a:pt x="3" y="11859"/>
                  </a:cubicBezTo>
                  <a:cubicBezTo>
                    <a:pt x="-51" y="12670"/>
                    <a:pt x="708" y="13480"/>
                    <a:pt x="1286" y="14232"/>
                  </a:cubicBezTo>
                  <a:cubicBezTo>
                    <a:pt x="3995" y="17855"/>
                    <a:pt x="5141" y="20149"/>
                    <a:pt x="5349" y="21600"/>
                  </a:cubicBezTo>
                  <a:cubicBezTo>
                    <a:pt x="5846" y="21113"/>
                    <a:pt x="6369" y="20668"/>
                    <a:pt x="6676" y="20027"/>
                  </a:cubicBezTo>
                  <a:cubicBezTo>
                    <a:pt x="9855" y="13252"/>
                    <a:pt x="-4268" y="3586"/>
                    <a:pt x="15752" y="1494"/>
                  </a:cubicBezTo>
                  <a:cubicBezTo>
                    <a:pt x="17332" y="1319"/>
                    <a:pt x="16754" y="0"/>
                    <a:pt x="152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6" name="Google Shape;6828;p57"/>
            <p:cNvSpPr/>
            <p:nvPr/>
          </p:nvSpPr>
          <p:spPr>
            <a:xfrm>
              <a:off x="1111035" y="87905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09" y="7200"/>
                    <a:pt x="7223" y="14400"/>
                    <a:pt x="0" y="21600"/>
                  </a:cubicBezTo>
                  <a:cubicBezTo>
                    <a:pt x="2521" y="19104"/>
                    <a:pt x="5315" y="16608"/>
                    <a:pt x="7836" y="14112"/>
                  </a:cubicBezTo>
                  <a:cubicBezTo>
                    <a:pt x="12538" y="9552"/>
                    <a:pt x="16898" y="4704"/>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7" name="Google Shape;6829;p57"/>
            <p:cNvSpPr/>
            <p:nvPr/>
          </p:nvSpPr>
          <p:spPr>
            <a:xfrm>
              <a:off x="1184369" y="909925"/>
              <a:ext cx="20188" cy="260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774" y="6846"/>
                    <a:pt x="7853" y="13612"/>
                    <a:pt x="949" y="20404"/>
                  </a:cubicBezTo>
                  <a:lnTo>
                    <a:pt x="0" y="21600"/>
                  </a:lnTo>
                  <a:cubicBezTo>
                    <a:pt x="7301" y="14440"/>
                    <a:pt x="14575" y="728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8" name="Google Shape;6830;p57"/>
            <p:cNvSpPr/>
            <p:nvPr/>
          </p:nvSpPr>
          <p:spPr>
            <a:xfrm>
              <a:off x="983422" y="792813"/>
              <a:ext cx="335695" cy="338917"/>
            </a:xfrm>
            <a:custGeom>
              <a:avLst/>
              <a:gdLst/>
              <a:ahLst/>
              <a:cxnLst>
                <a:cxn ang="0">
                  <a:pos x="wd2" y="hd2"/>
                </a:cxn>
                <a:cxn ang="5400000">
                  <a:pos x="wd2" y="hd2"/>
                </a:cxn>
                <a:cxn ang="10800000">
                  <a:pos x="wd2" y="hd2"/>
                </a:cxn>
                <a:cxn ang="16200000">
                  <a:pos x="wd2" y="hd2"/>
                </a:cxn>
              </a:cxnLst>
              <a:rect l="0" t="0" r="r" b="b"/>
              <a:pathLst>
                <a:path w="21561" h="21600" fill="norm" stroke="1" extrusionOk="0">
                  <a:moveTo>
                    <a:pt x="9487" y="176"/>
                  </a:moveTo>
                  <a:cubicBezTo>
                    <a:pt x="9117" y="517"/>
                    <a:pt x="8765" y="875"/>
                    <a:pt x="8434" y="1251"/>
                  </a:cubicBezTo>
                  <a:cubicBezTo>
                    <a:pt x="8621" y="931"/>
                    <a:pt x="8791" y="602"/>
                    <a:pt x="8944" y="265"/>
                  </a:cubicBezTo>
                  <a:cubicBezTo>
                    <a:pt x="8948" y="252"/>
                    <a:pt x="8948" y="238"/>
                    <a:pt x="8946" y="224"/>
                  </a:cubicBezTo>
                  <a:cubicBezTo>
                    <a:pt x="9125" y="203"/>
                    <a:pt x="9306" y="187"/>
                    <a:pt x="9487" y="176"/>
                  </a:cubicBezTo>
                  <a:close/>
                  <a:moveTo>
                    <a:pt x="9928" y="168"/>
                  </a:moveTo>
                  <a:cubicBezTo>
                    <a:pt x="10030" y="172"/>
                    <a:pt x="10127" y="182"/>
                    <a:pt x="10224" y="197"/>
                  </a:cubicBezTo>
                  <a:cubicBezTo>
                    <a:pt x="9943" y="550"/>
                    <a:pt x="9669" y="909"/>
                    <a:pt x="9396" y="1269"/>
                  </a:cubicBezTo>
                  <a:cubicBezTo>
                    <a:pt x="9581" y="911"/>
                    <a:pt x="9761" y="550"/>
                    <a:pt x="9926" y="187"/>
                  </a:cubicBezTo>
                  <a:cubicBezTo>
                    <a:pt x="9929" y="181"/>
                    <a:pt x="9926" y="173"/>
                    <a:pt x="9928" y="168"/>
                  </a:cubicBezTo>
                  <a:close/>
                  <a:moveTo>
                    <a:pt x="8778" y="249"/>
                  </a:moveTo>
                  <a:cubicBezTo>
                    <a:pt x="8768" y="250"/>
                    <a:pt x="8759" y="255"/>
                    <a:pt x="8751" y="260"/>
                  </a:cubicBezTo>
                  <a:cubicBezTo>
                    <a:pt x="8075" y="844"/>
                    <a:pt x="7474" y="1484"/>
                    <a:pt x="6916" y="2154"/>
                  </a:cubicBezTo>
                  <a:cubicBezTo>
                    <a:pt x="7247" y="1583"/>
                    <a:pt x="7574" y="1011"/>
                    <a:pt x="7888" y="432"/>
                  </a:cubicBezTo>
                  <a:cubicBezTo>
                    <a:pt x="7891" y="426"/>
                    <a:pt x="7888" y="420"/>
                    <a:pt x="7891" y="414"/>
                  </a:cubicBezTo>
                  <a:cubicBezTo>
                    <a:pt x="8181" y="344"/>
                    <a:pt x="8477" y="290"/>
                    <a:pt x="8778" y="249"/>
                  </a:cubicBezTo>
                  <a:close/>
                  <a:moveTo>
                    <a:pt x="7664" y="473"/>
                  </a:moveTo>
                  <a:cubicBezTo>
                    <a:pt x="7004" y="1243"/>
                    <a:pt x="6399" y="2049"/>
                    <a:pt x="5823" y="2877"/>
                  </a:cubicBezTo>
                  <a:cubicBezTo>
                    <a:pt x="6249" y="2138"/>
                    <a:pt x="6656" y="1398"/>
                    <a:pt x="7034" y="665"/>
                  </a:cubicBezTo>
                  <a:cubicBezTo>
                    <a:pt x="7242" y="593"/>
                    <a:pt x="7452" y="529"/>
                    <a:pt x="7664" y="473"/>
                  </a:cubicBezTo>
                  <a:close/>
                  <a:moveTo>
                    <a:pt x="8264" y="875"/>
                  </a:moveTo>
                  <a:cubicBezTo>
                    <a:pt x="7501" y="1786"/>
                    <a:pt x="6763" y="2717"/>
                    <a:pt x="6029" y="3651"/>
                  </a:cubicBezTo>
                  <a:cubicBezTo>
                    <a:pt x="6171" y="3419"/>
                    <a:pt x="6312" y="3186"/>
                    <a:pt x="6451" y="2953"/>
                  </a:cubicBezTo>
                  <a:cubicBezTo>
                    <a:pt x="6885" y="2383"/>
                    <a:pt x="7341" y="1828"/>
                    <a:pt x="7833" y="1301"/>
                  </a:cubicBezTo>
                  <a:cubicBezTo>
                    <a:pt x="8044" y="1076"/>
                    <a:pt x="8181" y="942"/>
                    <a:pt x="8264" y="875"/>
                  </a:cubicBezTo>
                  <a:close/>
                  <a:moveTo>
                    <a:pt x="15327" y="3620"/>
                  </a:moveTo>
                  <a:cubicBezTo>
                    <a:pt x="15398" y="3639"/>
                    <a:pt x="15470" y="3652"/>
                    <a:pt x="15542" y="3661"/>
                  </a:cubicBezTo>
                  <a:cubicBezTo>
                    <a:pt x="15395" y="3845"/>
                    <a:pt x="15254" y="4031"/>
                    <a:pt x="15108" y="4217"/>
                  </a:cubicBezTo>
                  <a:cubicBezTo>
                    <a:pt x="15186" y="4031"/>
                    <a:pt x="15260" y="3845"/>
                    <a:pt x="15327" y="3655"/>
                  </a:cubicBezTo>
                  <a:cubicBezTo>
                    <a:pt x="15330" y="3643"/>
                    <a:pt x="15330" y="3631"/>
                    <a:pt x="15327" y="3620"/>
                  </a:cubicBezTo>
                  <a:close/>
                  <a:moveTo>
                    <a:pt x="10569" y="1122"/>
                  </a:moveTo>
                  <a:cubicBezTo>
                    <a:pt x="10613" y="1122"/>
                    <a:pt x="10505" y="1367"/>
                    <a:pt x="10127" y="2035"/>
                  </a:cubicBezTo>
                  <a:cubicBezTo>
                    <a:pt x="9599" y="2969"/>
                    <a:pt x="8866" y="3837"/>
                    <a:pt x="8223" y="4693"/>
                  </a:cubicBezTo>
                  <a:cubicBezTo>
                    <a:pt x="8003" y="4986"/>
                    <a:pt x="7779" y="5274"/>
                    <a:pt x="7555" y="5560"/>
                  </a:cubicBezTo>
                  <a:cubicBezTo>
                    <a:pt x="8137" y="4674"/>
                    <a:pt x="8727" y="3793"/>
                    <a:pt x="9275" y="2883"/>
                  </a:cubicBezTo>
                  <a:cubicBezTo>
                    <a:pt x="9499" y="2509"/>
                    <a:pt x="10463" y="1122"/>
                    <a:pt x="10569" y="1122"/>
                  </a:cubicBezTo>
                  <a:close/>
                  <a:moveTo>
                    <a:pt x="8771" y="5667"/>
                  </a:moveTo>
                  <a:cubicBezTo>
                    <a:pt x="8742" y="5708"/>
                    <a:pt x="8714" y="5747"/>
                    <a:pt x="8685" y="5787"/>
                  </a:cubicBezTo>
                  <a:cubicBezTo>
                    <a:pt x="8714" y="5747"/>
                    <a:pt x="8742" y="5708"/>
                    <a:pt x="8771" y="5667"/>
                  </a:cubicBezTo>
                  <a:close/>
                  <a:moveTo>
                    <a:pt x="14878" y="4296"/>
                  </a:moveTo>
                  <a:cubicBezTo>
                    <a:pt x="14833" y="4441"/>
                    <a:pt x="14773" y="4581"/>
                    <a:pt x="14717" y="4722"/>
                  </a:cubicBezTo>
                  <a:cubicBezTo>
                    <a:pt x="14402" y="5128"/>
                    <a:pt x="14093" y="5536"/>
                    <a:pt x="13785" y="5949"/>
                  </a:cubicBezTo>
                  <a:cubicBezTo>
                    <a:pt x="13863" y="5826"/>
                    <a:pt x="13939" y="5702"/>
                    <a:pt x="14018" y="5581"/>
                  </a:cubicBezTo>
                  <a:cubicBezTo>
                    <a:pt x="14298" y="5148"/>
                    <a:pt x="14585" y="4719"/>
                    <a:pt x="14878" y="4296"/>
                  </a:cubicBezTo>
                  <a:close/>
                  <a:moveTo>
                    <a:pt x="7341" y="1064"/>
                  </a:moveTo>
                  <a:cubicBezTo>
                    <a:pt x="6684" y="1881"/>
                    <a:pt x="6140" y="2895"/>
                    <a:pt x="5605" y="3901"/>
                  </a:cubicBezTo>
                  <a:cubicBezTo>
                    <a:pt x="5271" y="4388"/>
                    <a:pt x="4950" y="4885"/>
                    <a:pt x="4638" y="5389"/>
                  </a:cubicBezTo>
                  <a:cubicBezTo>
                    <a:pt x="4303" y="5799"/>
                    <a:pt x="3969" y="6209"/>
                    <a:pt x="3622" y="6608"/>
                  </a:cubicBezTo>
                  <a:lnTo>
                    <a:pt x="3297" y="6979"/>
                  </a:lnTo>
                  <a:cubicBezTo>
                    <a:pt x="4613" y="4987"/>
                    <a:pt x="5841" y="2932"/>
                    <a:pt x="7341" y="1064"/>
                  </a:cubicBezTo>
                  <a:close/>
                  <a:moveTo>
                    <a:pt x="4864" y="1703"/>
                  </a:moveTo>
                  <a:cubicBezTo>
                    <a:pt x="3538" y="3526"/>
                    <a:pt x="2350" y="5441"/>
                    <a:pt x="880" y="7158"/>
                  </a:cubicBezTo>
                  <a:cubicBezTo>
                    <a:pt x="1510" y="6422"/>
                    <a:pt x="2582" y="4750"/>
                    <a:pt x="3049" y="3395"/>
                  </a:cubicBezTo>
                  <a:cubicBezTo>
                    <a:pt x="3563" y="2764"/>
                    <a:pt x="4133" y="2175"/>
                    <a:pt x="4864" y="1703"/>
                  </a:cubicBezTo>
                  <a:close/>
                  <a:moveTo>
                    <a:pt x="7586" y="3624"/>
                  </a:moveTo>
                  <a:cubicBezTo>
                    <a:pt x="7404" y="3926"/>
                    <a:pt x="7221" y="4228"/>
                    <a:pt x="7036" y="4526"/>
                  </a:cubicBezTo>
                  <a:cubicBezTo>
                    <a:pt x="6601" y="5155"/>
                    <a:pt x="6170" y="5789"/>
                    <a:pt x="5745" y="6424"/>
                  </a:cubicBezTo>
                  <a:cubicBezTo>
                    <a:pt x="5494" y="6763"/>
                    <a:pt x="5244" y="7104"/>
                    <a:pt x="4994" y="7445"/>
                  </a:cubicBezTo>
                  <a:cubicBezTo>
                    <a:pt x="5385" y="6820"/>
                    <a:pt x="5772" y="6194"/>
                    <a:pt x="6161" y="5568"/>
                  </a:cubicBezTo>
                  <a:cubicBezTo>
                    <a:pt x="6632" y="4922"/>
                    <a:pt x="7115" y="4277"/>
                    <a:pt x="7586" y="3624"/>
                  </a:cubicBezTo>
                  <a:close/>
                  <a:moveTo>
                    <a:pt x="17451" y="3405"/>
                  </a:moveTo>
                  <a:cubicBezTo>
                    <a:pt x="17469" y="3405"/>
                    <a:pt x="16838" y="4409"/>
                    <a:pt x="16737" y="4583"/>
                  </a:cubicBezTo>
                  <a:cubicBezTo>
                    <a:pt x="16090" y="5710"/>
                    <a:pt x="15316" y="6766"/>
                    <a:pt x="14530" y="7814"/>
                  </a:cubicBezTo>
                  <a:cubicBezTo>
                    <a:pt x="15001" y="7075"/>
                    <a:pt x="15475" y="6339"/>
                    <a:pt x="15971" y="5615"/>
                  </a:cubicBezTo>
                  <a:cubicBezTo>
                    <a:pt x="16297" y="5131"/>
                    <a:pt x="16621" y="4646"/>
                    <a:pt x="16941" y="4158"/>
                  </a:cubicBezTo>
                  <a:cubicBezTo>
                    <a:pt x="17307" y="3602"/>
                    <a:pt x="17443" y="3405"/>
                    <a:pt x="17451" y="3405"/>
                  </a:cubicBezTo>
                  <a:close/>
                  <a:moveTo>
                    <a:pt x="5874" y="1144"/>
                  </a:moveTo>
                  <a:cubicBezTo>
                    <a:pt x="5053" y="2255"/>
                    <a:pt x="4241" y="3368"/>
                    <a:pt x="3435" y="4484"/>
                  </a:cubicBezTo>
                  <a:lnTo>
                    <a:pt x="3435" y="4486"/>
                  </a:lnTo>
                  <a:cubicBezTo>
                    <a:pt x="2621" y="5533"/>
                    <a:pt x="1824" y="6617"/>
                    <a:pt x="1109" y="7746"/>
                  </a:cubicBezTo>
                  <a:cubicBezTo>
                    <a:pt x="1021" y="7857"/>
                    <a:pt x="971" y="7905"/>
                    <a:pt x="953" y="7905"/>
                  </a:cubicBezTo>
                  <a:cubicBezTo>
                    <a:pt x="863" y="7905"/>
                    <a:pt x="1570" y="6661"/>
                    <a:pt x="1999" y="5962"/>
                  </a:cubicBezTo>
                  <a:cubicBezTo>
                    <a:pt x="2684" y="5064"/>
                    <a:pt x="3322" y="4133"/>
                    <a:pt x="3962" y="3199"/>
                  </a:cubicBezTo>
                  <a:cubicBezTo>
                    <a:pt x="4368" y="2646"/>
                    <a:pt x="4770" y="2090"/>
                    <a:pt x="5158" y="1522"/>
                  </a:cubicBezTo>
                  <a:cubicBezTo>
                    <a:pt x="5392" y="1387"/>
                    <a:pt x="5631" y="1261"/>
                    <a:pt x="5874" y="1144"/>
                  </a:cubicBezTo>
                  <a:close/>
                  <a:moveTo>
                    <a:pt x="8267" y="1053"/>
                  </a:moveTo>
                  <a:cubicBezTo>
                    <a:pt x="8110" y="1329"/>
                    <a:pt x="7786" y="1803"/>
                    <a:pt x="7528" y="2177"/>
                  </a:cubicBezTo>
                  <a:cubicBezTo>
                    <a:pt x="7256" y="2551"/>
                    <a:pt x="7034" y="2854"/>
                    <a:pt x="7036" y="2854"/>
                  </a:cubicBezTo>
                  <a:cubicBezTo>
                    <a:pt x="7036" y="2854"/>
                    <a:pt x="7090" y="2781"/>
                    <a:pt x="7218" y="2609"/>
                  </a:cubicBezTo>
                  <a:cubicBezTo>
                    <a:pt x="7130" y="2729"/>
                    <a:pt x="7040" y="2850"/>
                    <a:pt x="6952" y="2969"/>
                  </a:cubicBezTo>
                  <a:cubicBezTo>
                    <a:pt x="6565" y="3435"/>
                    <a:pt x="6805" y="3117"/>
                    <a:pt x="6186" y="3997"/>
                  </a:cubicBezTo>
                  <a:cubicBezTo>
                    <a:pt x="5983" y="4284"/>
                    <a:pt x="5775" y="4569"/>
                    <a:pt x="5570" y="4854"/>
                  </a:cubicBezTo>
                  <a:cubicBezTo>
                    <a:pt x="5407" y="5079"/>
                    <a:pt x="5244" y="5308"/>
                    <a:pt x="5081" y="5536"/>
                  </a:cubicBezTo>
                  <a:cubicBezTo>
                    <a:pt x="4500" y="6341"/>
                    <a:pt x="3919" y="7145"/>
                    <a:pt x="3339" y="7949"/>
                  </a:cubicBezTo>
                  <a:cubicBezTo>
                    <a:pt x="4048" y="6842"/>
                    <a:pt x="4753" y="5732"/>
                    <a:pt x="5443" y="4613"/>
                  </a:cubicBezTo>
                  <a:cubicBezTo>
                    <a:pt x="5709" y="4280"/>
                    <a:pt x="5979" y="3950"/>
                    <a:pt x="6240" y="3611"/>
                  </a:cubicBezTo>
                  <a:cubicBezTo>
                    <a:pt x="6907" y="2749"/>
                    <a:pt x="7576" y="1895"/>
                    <a:pt x="8267" y="1053"/>
                  </a:cubicBezTo>
                  <a:close/>
                  <a:moveTo>
                    <a:pt x="1196" y="6965"/>
                  </a:moveTo>
                  <a:cubicBezTo>
                    <a:pt x="916" y="7395"/>
                    <a:pt x="646" y="7835"/>
                    <a:pt x="394" y="8285"/>
                  </a:cubicBezTo>
                  <a:cubicBezTo>
                    <a:pt x="403" y="8124"/>
                    <a:pt x="423" y="7964"/>
                    <a:pt x="450" y="7805"/>
                  </a:cubicBezTo>
                  <a:lnTo>
                    <a:pt x="451" y="7805"/>
                  </a:lnTo>
                  <a:cubicBezTo>
                    <a:pt x="708" y="7532"/>
                    <a:pt x="955" y="7250"/>
                    <a:pt x="1196" y="6965"/>
                  </a:cubicBezTo>
                  <a:close/>
                  <a:moveTo>
                    <a:pt x="8095" y="4388"/>
                  </a:moveTo>
                  <a:cubicBezTo>
                    <a:pt x="7755" y="4940"/>
                    <a:pt x="7419" y="5492"/>
                    <a:pt x="7067" y="6023"/>
                  </a:cubicBezTo>
                  <a:cubicBezTo>
                    <a:pt x="6901" y="6275"/>
                    <a:pt x="6744" y="6535"/>
                    <a:pt x="6583" y="6789"/>
                  </a:cubicBezTo>
                  <a:cubicBezTo>
                    <a:pt x="6156" y="7320"/>
                    <a:pt x="5731" y="7850"/>
                    <a:pt x="5311" y="8381"/>
                  </a:cubicBezTo>
                  <a:cubicBezTo>
                    <a:pt x="5485" y="8106"/>
                    <a:pt x="5665" y="7837"/>
                    <a:pt x="5851" y="7571"/>
                  </a:cubicBezTo>
                  <a:cubicBezTo>
                    <a:pt x="6604" y="6504"/>
                    <a:pt x="7372" y="5459"/>
                    <a:pt x="8095" y="4388"/>
                  </a:cubicBezTo>
                  <a:close/>
                  <a:moveTo>
                    <a:pt x="9201" y="610"/>
                  </a:moveTo>
                  <a:cubicBezTo>
                    <a:pt x="9066" y="749"/>
                    <a:pt x="8833" y="1196"/>
                    <a:pt x="8591" y="1660"/>
                  </a:cubicBezTo>
                  <a:cubicBezTo>
                    <a:pt x="7866" y="2646"/>
                    <a:pt x="7191" y="3666"/>
                    <a:pt x="6539" y="4701"/>
                  </a:cubicBezTo>
                  <a:cubicBezTo>
                    <a:pt x="6375" y="4925"/>
                    <a:pt x="6208" y="5148"/>
                    <a:pt x="6050" y="5378"/>
                  </a:cubicBezTo>
                  <a:cubicBezTo>
                    <a:pt x="5329" y="6440"/>
                    <a:pt x="4607" y="7491"/>
                    <a:pt x="3861" y="8523"/>
                  </a:cubicBezTo>
                  <a:cubicBezTo>
                    <a:pt x="4209" y="7979"/>
                    <a:pt x="4553" y="7431"/>
                    <a:pt x="4884" y="6875"/>
                  </a:cubicBezTo>
                  <a:cubicBezTo>
                    <a:pt x="5660" y="5563"/>
                    <a:pt x="6406" y="4250"/>
                    <a:pt x="7262" y="3009"/>
                  </a:cubicBezTo>
                  <a:cubicBezTo>
                    <a:pt x="7414" y="2803"/>
                    <a:pt x="7562" y="2597"/>
                    <a:pt x="7707" y="2388"/>
                  </a:cubicBezTo>
                  <a:cubicBezTo>
                    <a:pt x="8165" y="1770"/>
                    <a:pt x="8654" y="1172"/>
                    <a:pt x="9201" y="610"/>
                  </a:cubicBezTo>
                  <a:close/>
                  <a:moveTo>
                    <a:pt x="1003" y="7921"/>
                  </a:moveTo>
                  <a:cubicBezTo>
                    <a:pt x="786" y="8268"/>
                    <a:pt x="580" y="8621"/>
                    <a:pt x="384" y="8978"/>
                  </a:cubicBezTo>
                  <a:cubicBezTo>
                    <a:pt x="378" y="8804"/>
                    <a:pt x="379" y="8633"/>
                    <a:pt x="384" y="8469"/>
                  </a:cubicBezTo>
                  <a:lnTo>
                    <a:pt x="385" y="8469"/>
                  </a:lnTo>
                  <a:cubicBezTo>
                    <a:pt x="392" y="8471"/>
                    <a:pt x="400" y="8472"/>
                    <a:pt x="406" y="8472"/>
                  </a:cubicBezTo>
                  <a:cubicBezTo>
                    <a:pt x="422" y="8472"/>
                    <a:pt x="437" y="8466"/>
                    <a:pt x="450" y="8455"/>
                  </a:cubicBezTo>
                  <a:cubicBezTo>
                    <a:pt x="641" y="8287"/>
                    <a:pt x="821" y="8103"/>
                    <a:pt x="1003" y="7921"/>
                  </a:cubicBezTo>
                  <a:close/>
                  <a:moveTo>
                    <a:pt x="6798" y="748"/>
                  </a:moveTo>
                  <a:cubicBezTo>
                    <a:pt x="4971" y="3595"/>
                    <a:pt x="2938" y="6863"/>
                    <a:pt x="543" y="9224"/>
                  </a:cubicBezTo>
                  <a:cubicBezTo>
                    <a:pt x="620" y="9147"/>
                    <a:pt x="1202" y="7805"/>
                    <a:pt x="1335" y="7590"/>
                  </a:cubicBezTo>
                  <a:cubicBezTo>
                    <a:pt x="1342" y="7578"/>
                    <a:pt x="1351" y="7566"/>
                    <a:pt x="1359" y="7554"/>
                  </a:cubicBezTo>
                  <a:cubicBezTo>
                    <a:pt x="2742" y="6055"/>
                    <a:pt x="3865" y="4214"/>
                    <a:pt x="5041" y="2525"/>
                  </a:cubicBezTo>
                  <a:cubicBezTo>
                    <a:pt x="5418" y="2027"/>
                    <a:pt x="5788" y="1522"/>
                    <a:pt x="6149" y="1011"/>
                  </a:cubicBezTo>
                  <a:cubicBezTo>
                    <a:pt x="6363" y="914"/>
                    <a:pt x="6579" y="828"/>
                    <a:pt x="6798" y="748"/>
                  </a:cubicBezTo>
                  <a:close/>
                  <a:moveTo>
                    <a:pt x="14633" y="3321"/>
                  </a:moveTo>
                  <a:cubicBezTo>
                    <a:pt x="14811" y="3426"/>
                    <a:pt x="14999" y="3514"/>
                    <a:pt x="15194" y="3581"/>
                  </a:cubicBezTo>
                  <a:lnTo>
                    <a:pt x="15194" y="3582"/>
                  </a:lnTo>
                  <a:cubicBezTo>
                    <a:pt x="15189" y="3586"/>
                    <a:pt x="15183" y="3586"/>
                    <a:pt x="15179" y="3591"/>
                  </a:cubicBezTo>
                  <a:cubicBezTo>
                    <a:pt x="14244" y="4909"/>
                    <a:pt x="13386" y="6277"/>
                    <a:pt x="12520" y="7639"/>
                  </a:cubicBezTo>
                  <a:cubicBezTo>
                    <a:pt x="12016" y="8316"/>
                    <a:pt x="11507" y="8989"/>
                    <a:pt x="10985" y="9652"/>
                  </a:cubicBezTo>
                  <a:cubicBezTo>
                    <a:pt x="12229" y="7529"/>
                    <a:pt x="13347" y="5278"/>
                    <a:pt x="14633" y="3321"/>
                  </a:cubicBezTo>
                  <a:close/>
                  <a:moveTo>
                    <a:pt x="10359" y="5229"/>
                  </a:moveTo>
                  <a:cubicBezTo>
                    <a:pt x="9779" y="6090"/>
                    <a:pt x="9173" y="6935"/>
                    <a:pt x="8575" y="7785"/>
                  </a:cubicBezTo>
                  <a:cubicBezTo>
                    <a:pt x="8485" y="7912"/>
                    <a:pt x="8403" y="8040"/>
                    <a:pt x="8314" y="8168"/>
                  </a:cubicBezTo>
                  <a:cubicBezTo>
                    <a:pt x="8125" y="8422"/>
                    <a:pt x="7941" y="8679"/>
                    <a:pt x="7748" y="8933"/>
                  </a:cubicBezTo>
                  <a:cubicBezTo>
                    <a:pt x="7414" y="9371"/>
                    <a:pt x="7081" y="9806"/>
                    <a:pt x="6750" y="10241"/>
                  </a:cubicBezTo>
                  <a:cubicBezTo>
                    <a:pt x="7740" y="8845"/>
                    <a:pt x="8717" y="7442"/>
                    <a:pt x="9680" y="6029"/>
                  </a:cubicBezTo>
                  <a:cubicBezTo>
                    <a:pt x="9904" y="5765"/>
                    <a:pt x="10133" y="5499"/>
                    <a:pt x="10359" y="5229"/>
                  </a:cubicBezTo>
                  <a:close/>
                  <a:moveTo>
                    <a:pt x="9170" y="3770"/>
                  </a:moveTo>
                  <a:cubicBezTo>
                    <a:pt x="7809" y="5762"/>
                    <a:pt x="6490" y="7792"/>
                    <a:pt x="5080" y="9743"/>
                  </a:cubicBezTo>
                  <a:cubicBezTo>
                    <a:pt x="4939" y="9936"/>
                    <a:pt x="4805" y="10134"/>
                    <a:pt x="4669" y="10328"/>
                  </a:cubicBezTo>
                  <a:cubicBezTo>
                    <a:pt x="5223" y="9401"/>
                    <a:pt x="5773" y="8469"/>
                    <a:pt x="6318" y="7534"/>
                  </a:cubicBezTo>
                  <a:cubicBezTo>
                    <a:pt x="6475" y="7262"/>
                    <a:pt x="6643" y="6997"/>
                    <a:pt x="6808" y="6729"/>
                  </a:cubicBezTo>
                  <a:cubicBezTo>
                    <a:pt x="7616" y="5766"/>
                    <a:pt x="8437" y="4792"/>
                    <a:pt x="9170" y="3770"/>
                  </a:cubicBezTo>
                  <a:close/>
                  <a:moveTo>
                    <a:pt x="2738" y="6983"/>
                  </a:moveTo>
                  <a:cubicBezTo>
                    <a:pt x="1969" y="8126"/>
                    <a:pt x="1211" y="9272"/>
                    <a:pt x="497" y="10380"/>
                  </a:cubicBezTo>
                  <a:cubicBezTo>
                    <a:pt x="460" y="10092"/>
                    <a:pt x="429" y="9798"/>
                    <a:pt x="409" y="9508"/>
                  </a:cubicBezTo>
                  <a:cubicBezTo>
                    <a:pt x="1253" y="8768"/>
                    <a:pt x="2021" y="7906"/>
                    <a:pt x="2738" y="6983"/>
                  </a:cubicBezTo>
                  <a:close/>
                  <a:moveTo>
                    <a:pt x="13478" y="3905"/>
                  </a:moveTo>
                  <a:cubicBezTo>
                    <a:pt x="12186" y="5568"/>
                    <a:pt x="11134" y="7495"/>
                    <a:pt x="9941" y="9242"/>
                  </a:cubicBezTo>
                  <a:cubicBezTo>
                    <a:pt x="9677" y="9629"/>
                    <a:pt x="9400" y="10013"/>
                    <a:pt x="9120" y="10398"/>
                  </a:cubicBezTo>
                  <a:lnTo>
                    <a:pt x="9119" y="10398"/>
                  </a:lnTo>
                  <a:cubicBezTo>
                    <a:pt x="10510" y="8192"/>
                    <a:pt x="11873" y="5969"/>
                    <a:pt x="13478" y="3905"/>
                  </a:cubicBezTo>
                  <a:close/>
                  <a:moveTo>
                    <a:pt x="12155" y="1999"/>
                  </a:moveTo>
                  <a:cubicBezTo>
                    <a:pt x="12160" y="1999"/>
                    <a:pt x="12162" y="2002"/>
                    <a:pt x="12161" y="2008"/>
                  </a:cubicBezTo>
                  <a:cubicBezTo>
                    <a:pt x="12131" y="2174"/>
                    <a:pt x="12082" y="2337"/>
                    <a:pt x="12014" y="2493"/>
                  </a:cubicBezTo>
                  <a:lnTo>
                    <a:pt x="12016" y="2493"/>
                  </a:lnTo>
                  <a:cubicBezTo>
                    <a:pt x="10956" y="3729"/>
                    <a:pt x="10024" y="5100"/>
                    <a:pt x="9118" y="6479"/>
                  </a:cubicBezTo>
                  <a:cubicBezTo>
                    <a:pt x="8934" y="6706"/>
                    <a:pt x="8751" y="6934"/>
                    <a:pt x="8576" y="7167"/>
                  </a:cubicBezTo>
                  <a:cubicBezTo>
                    <a:pt x="7725" y="8307"/>
                    <a:pt x="6896" y="9463"/>
                    <a:pt x="6040" y="10599"/>
                  </a:cubicBezTo>
                  <a:cubicBezTo>
                    <a:pt x="6002" y="10649"/>
                    <a:pt x="5962" y="10696"/>
                    <a:pt x="5925" y="10745"/>
                  </a:cubicBezTo>
                  <a:cubicBezTo>
                    <a:pt x="7565" y="8195"/>
                    <a:pt x="8935" y="5526"/>
                    <a:pt x="10854" y="3151"/>
                  </a:cubicBezTo>
                  <a:cubicBezTo>
                    <a:pt x="10918" y="3072"/>
                    <a:pt x="12064" y="1999"/>
                    <a:pt x="12155" y="1999"/>
                  </a:cubicBezTo>
                  <a:close/>
                  <a:moveTo>
                    <a:pt x="12749" y="3061"/>
                  </a:moveTo>
                  <a:cubicBezTo>
                    <a:pt x="12838" y="3061"/>
                    <a:pt x="11891" y="4864"/>
                    <a:pt x="11742" y="5128"/>
                  </a:cubicBezTo>
                  <a:cubicBezTo>
                    <a:pt x="11090" y="6293"/>
                    <a:pt x="10318" y="7394"/>
                    <a:pt x="9556" y="8488"/>
                  </a:cubicBezTo>
                  <a:cubicBezTo>
                    <a:pt x="9012" y="9270"/>
                    <a:pt x="8458" y="10042"/>
                    <a:pt x="7908" y="10818"/>
                  </a:cubicBezTo>
                  <a:cubicBezTo>
                    <a:pt x="9484" y="8509"/>
                    <a:pt x="10851" y="6013"/>
                    <a:pt x="12289" y="3720"/>
                  </a:cubicBezTo>
                  <a:cubicBezTo>
                    <a:pt x="12588" y="3244"/>
                    <a:pt x="12722" y="3061"/>
                    <a:pt x="12749" y="3061"/>
                  </a:cubicBezTo>
                  <a:close/>
                  <a:moveTo>
                    <a:pt x="9806" y="8571"/>
                  </a:moveTo>
                  <a:cubicBezTo>
                    <a:pt x="9772" y="8623"/>
                    <a:pt x="9740" y="8675"/>
                    <a:pt x="9705" y="8727"/>
                  </a:cubicBezTo>
                  <a:cubicBezTo>
                    <a:pt x="9225" y="9448"/>
                    <a:pt x="8696" y="10151"/>
                    <a:pt x="8162" y="10855"/>
                  </a:cubicBezTo>
                  <a:lnTo>
                    <a:pt x="8160" y="10853"/>
                  </a:lnTo>
                  <a:cubicBezTo>
                    <a:pt x="8666" y="10113"/>
                    <a:pt x="9203" y="9391"/>
                    <a:pt x="9732" y="8670"/>
                  </a:cubicBezTo>
                  <a:lnTo>
                    <a:pt x="9806" y="8571"/>
                  </a:lnTo>
                  <a:close/>
                  <a:moveTo>
                    <a:pt x="993" y="10144"/>
                  </a:moveTo>
                  <a:cubicBezTo>
                    <a:pt x="838" y="10453"/>
                    <a:pt x="707" y="10771"/>
                    <a:pt x="604" y="11101"/>
                  </a:cubicBezTo>
                  <a:cubicBezTo>
                    <a:pt x="580" y="10965"/>
                    <a:pt x="557" y="10823"/>
                    <a:pt x="536" y="10679"/>
                  </a:cubicBezTo>
                  <a:lnTo>
                    <a:pt x="538" y="10679"/>
                  </a:lnTo>
                  <a:cubicBezTo>
                    <a:pt x="692" y="10503"/>
                    <a:pt x="845" y="10323"/>
                    <a:pt x="993" y="10144"/>
                  </a:cubicBezTo>
                  <a:close/>
                  <a:moveTo>
                    <a:pt x="4168" y="6159"/>
                  </a:moveTo>
                  <a:cubicBezTo>
                    <a:pt x="3985" y="6465"/>
                    <a:pt x="3802" y="6773"/>
                    <a:pt x="3620" y="7079"/>
                  </a:cubicBezTo>
                  <a:cubicBezTo>
                    <a:pt x="3249" y="7709"/>
                    <a:pt x="2874" y="8332"/>
                    <a:pt x="2491" y="8954"/>
                  </a:cubicBezTo>
                  <a:cubicBezTo>
                    <a:pt x="2186" y="9451"/>
                    <a:pt x="823" y="10822"/>
                    <a:pt x="643" y="11343"/>
                  </a:cubicBezTo>
                  <a:lnTo>
                    <a:pt x="639" y="11327"/>
                  </a:lnTo>
                  <a:cubicBezTo>
                    <a:pt x="728" y="10858"/>
                    <a:pt x="913" y="10395"/>
                    <a:pt x="1162" y="9943"/>
                  </a:cubicBezTo>
                  <a:cubicBezTo>
                    <a:pt x="1719" y="9252"/>
                    <a:pt x="2240" y="8534"/>
                    <a:pt x="2740" y="7801"/>
                  </a:cubicBezTo>
                  <a:cubicBezTo>
                    <a:pt x="3083" y="7410"/>
                    <a:pt x="3420" y="7041"/>
                    <a:pt x="3713" y="6700"/>
                  </a:cubicBezTo>
                  <a:cubicBezTo>
                    <a:pt x="3868" y="6522"/>
                    <a:pt x="4016" y="6339"/>
                    <a:pt x="4168" y="6159"/>
                  </a:cubicBezTo>
                  <a:close/>
                  <a:moveTo>
                    <a:pt x="15440" y="4168"/>
                  </a:moveTo>
                  <a:cubicBezTo>
                    <a:pt x="14948" y="6067"/>
                    <a:pt x="13291" y="7791"/>
                    <a:pt x="12137" y="9322"/>
                  </a:cubicBezTo>
                  <a:lnTo>
                    <a:pt x="12136" y="9320"/>
                  </a:lnTo>
                  <a:cubicBezTo>
                    <a:pt x="11629" y="9993"/>
                    <a:pt x="11126" y="10672"/>
                    <a:pt x="10647" y="11370"/>
                  </a:cubicBezTo>
                  <a:cubicBezTo>
                    <a:pt x="11296" y="10307"/>
                    <a:pt x="11962" y="9258"/>
                    <a:pt x="12699" y="8242"/>
                  </a:cubicBezTo>
                  <a:cubicBezTo>
                    <a:pt x="13296" y="7420"/>
                    <a:pt x="13867" y="6593"/>
                    <a:pt x="14362" y="5723"/>
                  </a:cubicBezTo>
                  <a:cubicBezTo>
                    <a:pt x="14858" y="5157"/>
                    <a:pt x="15336" y="4567"/>
                    <a:pt x="15440" y="4168"/>
                  </a:cubicBezTo>
                  <a:close/>
                  <a:moveTo>
                    <a:pt x="18401" y="2775"/>
                  </a:moveTo>
                  <a:cubicBezTo>
                    <a:pt x="16576" y="5992"/>
                    <a:pt x="14147" y="8792"/>
                    <a:pt x="11987" y="11779"/>
                  </a:cubicBezTo>
                  <a:cubicBezTo>
                    <a:pt x="12126" y="11548"/>
                    <a:pt x="12267" y="11316"/>
                    <a:pt x="12409" y="11086"/>
                  </a:cubicBezTo>
                  <a:cubicBezTo>
                    <a:pt x="12898" y="10373"/>
                    <a:pt x="13367" y="9644"/>
                    <a:pt x="13834" y="8908"/>
                  </a:cubicBezTo>
                  <a:lnTo>
                    <a:pt x="13866" y="8857"/>
                  </a:lnTo>
                  <a:cubicBezTo>
                    <a:pt x="13964" y="8718"/>
                    <a:pt x="14062" y="8575"/>
                    <a:pt x="14163" y="8437"/>
                  </a:cubicBezTo>
                  <a:cubicBezTo>
                    <a:pt x="15482" y="6630"/>
                    <a:pt x="16879" y="4928"/>
                    <a:pt x="17772" y="2868"/>
                  </a:cubicBezTo>
                  <a:cubicBezTo>
                    <a:pt x="17978" y="2816"/>
                    <a:pt x="18189" y="2785"/>
                    <a:pt x="18401" y="2775"/>
                  </a:cubicBezTo>
                  <a:close/>
                  <a:moveTo>
                    <a:pt x="6067" y="4579"/>
                  </a:moveTo>
                  <a:lnTo>
                    <a:pt x="6067" y="4581"/>
                  </a:lnTo>
                  <a:cubicBezTo>
                    <a:pt x="5884" y="4882"/>
                    <a:pt x="5702" y="5186"/>
                    <a:pt x="5522" y="5492"/>
                  </a:cubicBezTo>
                  <a:cubicBezTo>
                    <a:pt x="4581" y="7096"/>
                    <a:pt x="3577" y="8655"/>
                    <a:pt x="2584" y="10226"/>
                  </a:cubicBezTo>
                  <a:cubicBezTo>
                    <a:pt x="2147" y="10784"/>
                    <a:pt x="1698" y="11337"/>
                    <a:pt x="1229" y="11879"/>
                  </a:cubicBezTo>
                  <a:cubicBezTo>
                    <a:pt x="2508" y="10397"/>
                    <a:pt x="3723" y="8004"/>
                    <a:pt x="4872" y="6239"/>
                  </a:cubicBezTo>
                  <a:cubicBezTo>
                    <a:pt x="5237" y="5679"/>
                    <a:pt x="5647" y="5130"/>
                    <a:pt x="6067" y="4579"/>
                  </a:cubicBezTo>
                  <a:close/>
                  <a:moveTo>
                    <a:pt x="11530" y="9177"/>
                  </a:moveTo>
                  <a:cubicBezTo>
                    <a:pt x="10896" y="10145"/>
                    <a:pt x="10238" y="11097"/>
                    <a:pt x="9532" y="12015"/>
                  </a:cubicBezTo>
                  <a:cubicBezTo>
                    <a:pt x="9575" y="11924"/>
                    <a:pt x="9620" y="11832"/>
                    <a:pt x="9668" y="11742"/>
                  </a:cubicBezTo>
                  <a:cubicBezTo>
                    <a:pt x="9967" y="11307"/>
                    <a:pt x="10256" y="10859"/>
                    <a:pt x="10535" y="10402"/>
                  </a:cubicBezTo>
                  <a:cubicBezTo>
                    <a:pt x="10855" y="9978"/>
                    <a:pt x="11198" y="9568"/>
                    <a:pt x="11530" y="9177"/>
                  </a:cubicBezTo>
                  <a:close/>
                  <a:moveTo>
                    <a:pt x="4788" y="7507"/>
                  </a:moveTo>
                  <a:cubicBezTo>
                    <a:pt x="4088" y="8629"/>
                    <a:pt x="3373" y="9742"/>
                    <a:pt x="2597" y="10813"/>
                  </a:cubicBezTo>
                  <a:cubicBezTo>
                    <a:pt x="1884" y="11798"/>
                    <a:pt x="1612" y="12141"/>
                    <a:pt x="1581" y="12141"/>
                  </a:cubicBezTo>
                  <a:cubicBezTo>
                    <a:pt x="1520" y="12141"/>
                    <a:pt x="2373" y="10832"/>
                    <a:pt x="2633" y="10427"/>
                  </a:cubicBezTo>
                  <a:cubicBezTo>
                    <a:pt x="2674" y="10363"/>
                    <a:pt x="2715" y="10301"/>
                    <a:pt x="2755" y="10237"/>
                  </a:cubicBezTo>
                  <a:cubicBezTo>
                    <a:pt x="3460" y="9349"/>
                    <a:pt x="4138" y="8439"/>
                    <a:pt x="4788" y="7507"/>
                  </a:cubicBezTo>
                  <a:close/>
                  <a:moveTo>
                    <a:pt x="11991" y="3212"/>
                  </a:moveTo>
                  <a:cubicBezTo>
                    <a:pt x="11992" y="3212"/>
                    <a:pt x="11848" y="3425"/>
                    <a:pt x="11453" y="4008"/>
                  </a:cubicBezTo>
                  <a:cubicBezTo>
                    <a:pt x="10585" y="5294"/>
                    <a:pt x="9714" y="6578"/>
                    <a:pt x="8842" y="7863"/>
                  </a:cubicBezTo>
                  <a:cubicBezTo>
                    <a:pt x="7881" y="9291"/>
                    <a:pt x="6940" y="10733"/>
                    <a:pt x="6023" y="12189"/>
                  </a:cubicBezTo>
                  <a:cubicBezTo>
                    <a:pt x="6281" y="11646"/>
                    <a:pt x="6530" y="11107"/>
                    <a:pt x="6827" y="10631"/>
                  </a:cubicBezTo>
                  <a:cubicBezTo>
                    <a:pt x="7583" y="9408"/>
                    <a:pt x="8407" y="8231"/>
                    <a:pt x="9231" y="7056"/>
                  </a:cubicBezTo>
                  <a:cubicBezTo>
                    <a:pt x="9792" y="6293"/>
                    <a:pt x="10353" y="5532"/>
                    <a:pt x="10914" y="4769"/>
                  </a:cubicBezTo>
                  <a:cubicBezTo>
                    <a:pt x="11089" y="4529"/>
                    <a:pt x="11987" y="3212"/>
                    <a:pt x="11991" y="3212"/>
                  </a:cubicBezTo>
                  <a:close/>
                  <a:moveTo>
                    <a:pt x="2038" y="10086"/>
                  </a:moveTo>
                  <a:cubicBezTo>
                    <a:pt x="1609" y="10793"/>
                    <a:pt x="1204" y="11503"/>
                    <a:pt x="822" y="12218"/>
                  </a:cubicBezTo>
                  <a:cubicBezTo>
                    <a:pt x="804" y="12148"/>
                    <a:pt x="788" y="12076"/>
                    <a:pt x="771" y="11996"/>
                  </a:cubicBezTo>
                  <a:lnTo>
                    <a:pt x="773" y="11996"/>
                  </a:lnTo>
                  <a:cubicBezTo>
                    <a:pt x="1184" y="11352"/>
                    <a:pt x="1607" y="10716"/>
                    <a:pt x="2038" y="10086"/>
                  </a:cubicBezTo>
                  <a:close/>
                  <a:moveTo>
                    <a:pt x="3722" y="10676"/>
                  </a:moveTo>
                  <a:cubicBezTo>
                    <a:pt x="3369" y="11310"/>
                    <a:pt x="3019" y="11949"/>
                    <a:pt x="2641" y="12572"/>
                  </a:cubicBezTo>
                  <a:cubicBezTo>
                    <a:pt x="2405" y="12962"/>
                    <a:pt x="2309" y="13109"/>
                    <a:pt x="2299" y="13109"/>
                  </a:cubicBezTo>
                  <a:cubicBezTo>
                    <a:pt x="2269" y="13109"/>
                    <a:pt x="2986" y="11817"/>
                    <a:pt x="3045" y="11720"/>
                  </a:cubicBezTo>
                  <a:lnTo>
                    <a:pt x="3045" y="11718"/>
                  </a:lnTo>
                  <a:cubicBezTo>
                    <a:pt x="3255" y="11364"/>
                    <a:pt x="3485" y="11018"/>
                    <a:pt x="3722" y="10676"/>
                  </a:cubicBezTo>
                  <a:close/>
                  <a:moveTo>
                    <a:pt x="13894" y="6251"/>
                  </a:moveTo>
                  <a:cubicBezTo>
                    <a:pt x="13481" y="6909"/>
                    <a:pt x="13012" y="7537"/>
                    <a:pt x="12563" y="8163"/>
                  </a:cubicBezTo>
                  <a:cubicBezTo>
                    <a:pt x="11946" y="9022"/>
                    <a:pt x="11337" y="9871"/>
                    <a:pt x="10784" y="10773"/>
                  </a:cubicBezTo>
                  <a:cubicBezTo>
                    <a:pt x="10469" y="11304"/>
                    <a:pt x="10158" y="11837"/>
                    <a:pt x="9849" y="12373"/>
                  </a:cubicBezTo>
                  <a:cubicBezTo>
                    <a:pt x="9833" y="12490"/>
                    <a:pt x="9811" y="12591"/>
                    <a:pt x="9789" y="12683"/>
                  </a:cubicBezTo>
                  <a:cubicBezTo>
                    <a:pt x="9688" y="12851"/>
                    <a:pt x="9585" y="13015"/>
                    <a:pt x="9489" y="13185"/>
                  </a:cubicBezTo>
                  <a:cubicBezTo>
                    <a:pt x="9480" y="13186"/>
                    <a:pt x="9472" y="13186"/>
                    <a:pt x="9463" y="13186"/>
                  </a:cubicBezTo>
                  <a:cubicBezTo>
                    <a:pt x="9381" y="13186"/>
                    <a:pt x="9289" y="13127"/>
                    <a:pt x="9186" y="13005"/>
                  </a:cubicBezTo>
                  <a:cubicBezTo>
                    <a:pt x="9221" y="12855"/>
                    <a:pt x="9263" y="12708"/>
                    <a:pt x="9314" y="12564"/>
                  </a:cubicBezTo>
                  <a:cubicBezTo>
                    <a:pt x="10456" y="11141"/>
                    <a:pt x="11461" y="9617"/>
                    <a:pt x="12439" y="8072"/>
                  </a:cubicBezTo>
                  <a:cubicBezTo>
                    <a:pt x="12725" y="7716"/>
                    <a:pt x="13006" y="7358"/>
                    <a:pt x="13274" y="6989"/>
                  </a:cubicBezTo>
                  <a:cubicBezTo>
                    <a:pt x="13416" y="6792"/>
                    <a:pt x="13641" y="6535"/>
                    <a:pt x="13894" y="6251"/>
                  </a:cubicBezTo>
                  <a:close/>
                  <a:moveTo>
                    <a:pt x="9613" y="1508"/>
                  </a:moveTo>
                  <a:cubicBezTo>
                    <a:pt x="9849" y="1508"/>
                    <a:pt x="9749" y="1740"/>
                    <a:pt x="9314" y="2205"/>
                  </a:cubicBezTo>
                  <a:cubicBezTo>
                    <a:pt x="9055" y="2665"/>
                    <a:pt x="8783" y="3116"/>
                    <a:pt x="8496" y="3558"/>
                  </a:cubicBezTo>
                  <a:cubicBezTo>
                    <a:pt x="7507" y="5140"/>
                    <a:pt x="6340" y="6612"/>
                    <a:pt x="5267" y="8138"/>
                  </a:cubicBezTo>
                  <a:cubicBezTo>
                    <a:pt x="4884" y="8681"/>
                    <a:pt x="4544" y="9246"/>
                    <a:pt x="4214" y="9817"/>
                  </a:cubicBezTo>
                  <a:cubicBezTo>
                    <a:pt x="3312" y="11042"/>
                    <a:pt x="2477" y="12313"/>
                    <a:pt x="1804" y="13713"/>
                  </a:cubicBezTo>
                  <a:cubicBezTo>
                    <a:pt x="1789" y="13749"/>
                    <a:pt x="1800" y="13789"/>
                    <a:pt x="1828" y="13812"/>
                  </a:cubicBezTo>
                  <a:cubicBezTo>
                    <a:pt x="1376" y="13435"/>
                    <a:pt x="1033" y="13014"/>
                    <a:pt x="916" y="12601"/>
                  </a:cubicBezTo>
                  <a:lnTo>
                    <a:pt x="918" y="12603"/>
                  </a:lnTo>
                  <a:cubicBezTo>
                    <a:pt x="907" y="12564"/>
                    <a:pt x="894" y="12512"/>
                    <a:pt x="882" y="12466"/>
                  </a:cubicBezTo>
                  <a:cubicBezTo>
                    <a:pt x="1247" y="12061"/>
                    <a:pt x="1604" y="11650"/>
                    <a:pt x="1953" y="11235"/>
                  </a:cubicBezTo>
                  <a:cubicBezTo>
                    <a:pt x="1658" y="11710"/>
                    <a:pt x="1362" y="12184"/>
                    <a:pt x="1075" y="12664"/>
                  </a:cubicBezTo>
                  <a:cubicBezTo>
                    <a:pt x="1045" y="12713"/>
                    <a:pt x="1091" y="12770"/>
                    <a:pt x="1139" y="12770"/>
                  </a:cubicBezTo>
                  <a:cubicBezTo>
                    <a:pt x="1155" y="12770"/>
                    <a:pt x="1172" y="12764"/>
                    <a:pt x="1185" y="12748"/>
                  </a:cubicBezTo>
                  <a:cubicBezTo>
                    <a:pt x="1616" y="12262"/>
                    <a:pt x="2025" y="11758"/>
                    <a:pt x="2416" y="11246"/>
                  </a:cubicBezTo>
                  <a:cubicBezTo>
                    <a:pt x="2030" y="11870"/>
                    <a:pt x="1662" y="12503"/>
                    <a:pt x="1315" y="13147"/>
                  </a:cubicBezTo>
                  <a:cubicBezTo>
                    <a:pt x="1284" y="13206"/>
                    <a:pt x="1332" y="13257"/>
                    <a:pt x="1382" y="13257"/>
                  </a:cubicBezTo>
                  <a:cubicBezTo>
                    <a:pt x="1405" y="13257"/>
                    <a:pt x="1427" y="13246"/>
                    <a:pt x="1444" y="13222"/>
                  </a:cubicBezTo>
                  <a:cubicBezTo>
                    <a:pt x="2358" y="11855"/>
                    <a:pt x="3256" y="10476"/>
                    <a:pt x="4157" y="9100"/>
                  </a:cubicBezTo>
                  <a:cubicBezTo>
                    <a:pt x="5837" y="6829"/>
                    <a:pt x="7584" y="4527"/>
                    <a:pt x="8953" y="2090"/>
                  </a:cubicBezTo>
                  <a:cubicBezTo>
                    <a:pt x="9086" y="1914"/>
                    <a:pt x="9218" y="1734"/>
                    <a:pt x="9351" y="1558"/>
                  </a:cubicBezTo>
                  <a:cubicBezTo>
                    <a:pt x="9462" y="1525"/>
                    <a:pt x="9550" y="1508"/>
                    <a:pt x="9613" y="1508"/>
                  </a:cubicBezTo>
                  <a:close/>
                  <a:moveTo>
                    <a:pt x="13336" y="8132"/>
                  </a:moveTo>
                  <a:cubicBezTo>
                    <a:pt x="13313" y="8172"/>
                    <a:pt x="13288" y="8209"/>
                    <a:pt x="13264" y="8249"/>
                  </a:cubicBezTo>
                  <a:cubicBezTo>
                    <a:pt x="12837" y="8951"/>
                    <a:pt x="12400" y="9648"/>
                    <a:pt x="11959" y="10343"/>
                  </a:cubicBezTo>
                  <a:cubicBezTo>
                    <a:pt x="11587" y="10831"/>
                    <a:pt x="11224" y="11327"/>
                    <a:pt x="10887" y="11839"/>
                  </a:cubicBezTo>
                  <a:cubicBezTo>
                    <a:pt x="10236" y="12605"/>
                    <a:pt x="9473" y="13407"/>
                    <a:pt x="9228" y="13920"/>
                  </a:cubicBezTo>
                  <a:cubicBezTo>
                    <a:pt x="10223" y="11821"/>
                    <a:pt x="11901" y="10032"/>
                    <a:pt x="13336" y="8132"/>
                  </a:cubicBezTo>
                  <a:close/>
                  <a:moveTo>
                    <a:pt x="17506" y="2944"/>
                  </a:moveTo>
                  <a:cubicBezTo>
                    <a:pt x="16417" y="4707"/>
                    <a:pt x="15228" y="6401"/>
                    <a:pt x="14123" y="8153"/>
                  </a:cubicBezTo>
                  <a:cubicBezTo>
                    <a:pt x="13821" y="8630"/>
                    <a:pt x="13519" y="9105"/>
                    <a:pt x="13215" y="9582"/>
                  </a:cubicBezTo>
                  <a:cubicBezTo>
                    <a:pt x="12885" y="10039"/>
                    <a:pt x="12559" y="10500"/>
                    <a:pt x="12255" y="10972"/>
                  </a:cubicBezTo>
                  <a:cubicBezTo>
                    <a:pt x="12148" y="11138"/>
                    <a:pt x="12043" y="11316"/>
                    <a:pt x="11941" y="11497"/>
                  </a:cubicBezTo>
                  <a:cubicBezTo>
                    <a:pt x="11787" y="11715"/>
                    <a:pt x="11639" y="11938"/>
                    <a:pt x="11482" y="12153"/>
                  </a:cubicBezTo>
                  <a:cubicBezTo>
                    <a:pt x="11506" y="12120"/>
                    <a:pt x="11517" y="12105"/>
                    <a:pt x="11517" y="12105"/>
                  </a:cubicBezTo>
                  <a:cubicBezTo>
                    <a:pt x="11516" y="12105"/>
                    <a:pt x="10199" y="13936"/>
                    <a:pt x="9978" y="13936"/>
                  </a:cubicBezTo>
                  <a:cubicBezTo>
                    <a:pt x="9910" y="13936"/>
                    <a:pt x="9945" y="13762"/>
                    <a:pt x="10155" y="13308"/>
                  </a:cubicBezTo>
                  <a:cubicBezTo>
                    <a:pt x="10226" y="13156"/>
                    <a:pt x="10303" y="13009"/>
                    <a:pt x="10378" y="12862"/>
                  </a:cubicBezTo>
                  <a:cubicBezTo>
                    <a:pt x="11163" y="11835"/>
                    <a:pt x="11885" y="10767"/>
                    <a:pt x="12580" y="9662"/>
                  </a:cubicBezTo>
                  <a:cubicBezTo>
                    <a:pt x="12692" y="9483"/>
                    <a:pt x="12799" y="9306"/>
                    <a:pt x="12909" y="9127"/>
                  </a:cubicBezTo>
                  <a:cubicBezTo>
                    <a:pt x="12623" y="9486"/>
                    <a:pt x="12340" y="9849"/>
                    <a:pt x="12061" y="10212"/>
                  </a:cubicBezTo>
                  <a:cubicBezTo>
                    <a:pt x="12355" y="9816"/>
                    <a:pt x="12659" y="9424"/>
                    <a:pt x="12965" y="9035"/>
                  </a:cubicBezTo>
                  <a:cubicBezTo>
                    <a:pt x="13382" y="8356"/>
                    <a:pt x="13795" y="7673"/>
                    <a:pt x="14213" y="6994"/>
                  </a:cubicBezTo>
                  <a:cubicBezTo>
                    <a:pt x="14711" y="6183"/>
                    <a:pt x="15823" y="5072"/>
                    <a:pt x="16161" y="4380"/>
                  </a:cubicBezTo>
                  <a:cubicBezTo>
                    <a:pt x="15621" y="5486"/>
                    <a:pt x="14937" y="6492"/>
                    <a:pt x="14204" y="7465"/>
                  </a:cubicBezTo>
                  <a:cubicBezTo>
                    <a:pt x="15234" y="6140"/>
                    <a:pt x="16200" y="4774"/>
                    <a:pt x="16857" y="3204"/>
                  </a:cubicBezTo>
                  <a:cubicBezTo>
                    <a:pt x="17068" y="3104"/>
                    <a:pt x="17285" y="3017"/>
                    <a:pt x="17506" y="2944"/>
                  </a:cubicBezTo>
                  <a:close/>
                  <a:moveTo>
                    <a:pt x="7833" y="8419"/>
                  </a:moveTo>
                  <a:cubicBezTo>
                    <a:pt x="7729" y="8573"/>
                    <a:pt x="7628" y="8725"/>
                    <a:pt x="7525" y="8877"/>
                  </a:cubicBezTo>
                  <a:cubicBezTo>
                    <a:pt x="6686" y="10095"/>
                    <a:pt x="5832" y="11303"/>
                    <a:pt x="4963" y="12499"/>
                  </a:cubicBezTo>
                  <a:cubicBezTo>
                    <a:pt x="4834" y="12677"/>
                    <a:pt x="3972" y="13945"/>
                    <a:pt x="3921" y="13945"/>
                  </a:cubicBezTo>
                  <a:cubicBezTo>
                    <a:pt x="3899" y="13945"/>
                    <a:pt x="4012" y="13736"/>
                    <a:pt x="4360" y="13162"/>
                  </a:cubicBezTo>
                  <a:cubicBezTo>
                    <a:pt x="4607" y="12756"/>
                    <a:pt x="4866" y="12357"/>
                    <a:pt x="5129" y="11959"/>
                  </a:cubicBezTo>
                  <a:cubicBezTo>
                    <a:pt x="6068" y="10810"/>
                    <a:pt x="6953" y="9619"/>
                    <a:pt x="7833" y="8419"/>
                  </a:cubicBezTo>
                  <a:close/>
                  <a:moveTo>
                    <a:pt x="6005" y="7696"/>
                  </a:moveTo>
                  <a:cubicBezTo>
                    <a:pt x="4697" y="9803"/>
                    <a:pt x="3463" y="11979"/>
                    <a:pt x="2219" y="14109"/>
                  </a:cubicBezTo>
                  <a:cubicBezTo>
                    <a:pt x="2085" y="14016"/>
                    <a:pt x="1958" y="13920"/>
                    <a:pt x="1837" y="13820"/>
                  </a:cubicBezTo>
                  <a:cubicBezTo>
                    <a:pt x="1847" y="13827"/>
                    <a:pt x="1859" y="13830"/>
                    <a:pt x="1871" y="13830"/>
                  </a:cubicBezTo>
                  <a:cubicBezTo>
                    <a:pt x="1890" y="13830"/>
                    <a:pt x="1910" y="13822"/>
                    <a:pt x="1921" y="13805"/>
                  </a:cubicBezTo>
                  <a:cubicBezTo>
                    <a:pt x="3050" y="12386"/>
                    <a:pt x="3879" y="10768"/>
                    <a:pt x="4803" y="9209"/>
                  </a:cubicBezTo>
                  <a:cubicBezTo>
                    <a:pt x="4984" y="8975"/>
                    <a:pt x="5166" y="8743"/>
                    <a:pt x="5349" y="8511"/>
                  </a:cubicBezTo>
                  <a:cubicBezTo>
                    <a:pt x="5561" y="8238"/>
                    <a:pt x="5783" y="7967"/>
                    <a:pt x="6005" y="7696"/>
                  </a:cubicBezTo>
                  <a:close/>
                  <a:moveTo>
                    <a:pt x="9115" y="12802"/>
                  </a:moveTo>
                  <a:cubicBezTo>
                    <a:pt x="8990" y="13189"/>
                    <a:pt x="8916" y="13588"/>
                    <a:pt x="8890" y="13993"/>
                  </a:cubicBezTo>
                  <a:cubicBezTo>
                    <a:pt x="8887" y="14040"/>
                    <a:pt x="8924" y="14066"/>
                    <a:pt x="8963" y="14066"/>
                  </a:cubicBezTo>
                  <a:cubicBezTo>
                    <a:pt x="8983" y="14066"/>
                    <a:pt x="9003" y="14059"/>
                    <a:pt x="9019" y="14044"/>
                  </a:cubicBezTo>
                  <a:cubicBezTo>
                    <a:pt x="8977" y="14125"/>
                    <a:pt x="8938" y="14207"/>
                    <a:pt x="8898" y="14288"/>
                  </a:cubicBezTo>
                  <a:cubicBezTo>
                    <a:pt x="8699" y="14169"/>
                    <a:pt x="8536" y="14015"/>
                    <a:pt x="8444" y="13794"/>
                  </a:cubicBezTo>
                  <a:cubicBezTo>
                    <a:pt x="8511" y="13724"/>
                    <a:pt x="8581" y="13659"/>
                    <a:pt x="8642" y="13585"/>
                  </a:cubicBezTo>
                  <a:cubicBezTo>
                    <a:pt x="8693" y="13524"/>
                    <a:pt x="8643" y="13446"/>
                    <a:pt x="8587" y="13437"/>
                  </a:cubicBezTo>
                  <a:cubicBezTo>
                    <a:pt x="8768" y="13229"/>
                    <a:pt x="8940" y="13015"/>
                    <a:pt x="9115" y="12802"/>
                  </a:cubicBezTo>
                  <a:close/>
                  <a:moveTo>
                    <a:pt x="7407" y="9537"/>
                  </a:moveTo>
                  <a:cubicBezTo>
                    <a:pt x="6693" y="10657"/>
                    <a:pt x="6036" y="11795"/>
                    <a:pt x="5416" y="12998"/>
                  </a:cubicBezTo>
                  <a:cubicBezTo>
                    <a:pt x="5266" y="13291"/>
                    <a:pt x="4455" y="14373"/>
                    <a:pt x="4304" y="14373"/>
                  </a:cubicBezTo>
                  <a:cubicBezTo>
                    <a:pt x="4241" y="14373"/>
                    <a:pt x="4294" y="14181"/>
                    <a:pt x="4564" y="13657"/>
                  </a:cubicBezTo>
                  <a:cubicBezTo>
                    <a:pt x="5057" y="12698"/>
                    <a:pt x="5727" y="11821"/>
                    <a:pt x="6366" y="10952"/>
                  </a:cubicBezTo>
                  <a:cubicBezTo>
                    <a:pt x="6713" y="10482"/>
                    <a:pt x="7060" y="10010"/>
                    <a:pt x="7407" y="9537"/>
                  </a:cubicBezTo>
                  <a:close/>
                  <a:moveTo>
                    <a:pt x="7786" y="6269"/>
                  </a:moveTo>
                  <a:cubicBezTo>
                    <a:pt x="7476" y="6769"/>
                    <a:pt x="7163" y="7266"/>
                    <a:pt x="6852" y="7765"/>
                  </a:cubicBezTo>
                  <a:cubicBezTo>
                    <a:pt x="6523" y="8290"/>
                    <a:pt x="6200" y="8817"/>
                    <a:pt x="5872" y="9343"/>
                  </a:cubicBezTo>
                  <a:cubicBezTo>
                    <a:pt x="5546" y="9809"/>
                    <a:pt x="5219" y="10278"/>
                    <a:pt x="4896" y="10749"/>
                  </a:cubicBezTo>
                  <a:cubicBezTo>
                    <a:pt x="4094" y="11812"/>
                    <a:pt x="3321" y="12895"/>
                    <a:pt x="2621" y="14038"/>
                  </a:cubicBezTo>
                  <a:cubicBezTo>
                    <a:pt x="2590" y="14091"/>
                    <a:pt x="2637" y="14146"/>
                    <a:pt x="2687" y="14146"/>
                  </a:cubicBezTo>
                  <a:cubicBezTo>
                    <a:pt x="2703" y="14146"/>
                    <a:pt x="2720" y="14140"/>
                    <a:pt x="2735" y="14125"/>
                  </a:cubicBezTo>
                  <a:cubicBezTo>
                    <a:pt x="2836" y="14023"/>
                    <a:pt x="2929" y="13912"/>
                    <a:pt x="3025" y="13805"/>
                  </a:cubicBezTo>
                  <a:cubicBezTo>
                    <a:pt x="2919" y="14010"/>
                    <a:pt x="2812" y="14213"/>
                    <a:pt x="2715" y="14422"/>
                  </a:cubicBezTo>
                  <a:cubicBezTo>
                    <a:pt x="2588" y="14349"/>
                    <a:pt x="2461" y="14274"/>
                    <a:pt x="2340" y="14194"/>
                  </a:cubicBezTo>
                  <a:lnTo>
                    <a:pt x="2340" y="14192"/>
                  </a:lnTo>
                  <a:cubicBezTo>
                    <a:pt x="3970" y="11425"/>
                    <a:pt x="5910" y="8872"/>
                    <a:pt x="7786" y="6269"/>
                  </a:cubicBezTo>
                  <a:close/>
                  <a:moveTo>
                    <a:pt x="10006" y="13345"/>
                  </a:moveTo>
                  <a:cubicBezTo>
                    <a:pt x="9804" y="13734"/>
                    <a:pt x="9623" y="14133"/>
                    <a:pt x="9462" y="14539"/>
                  </a:cubicBezTo>
                  <a:cubicBezTo>
                    <a:pt x="9462" y="14542"/>
                    <a:pt x="9463" y="14545"/>
                    <a:pt x="9462" y="14548"/>
                  </a:cubicBezTo>
                  <a:cubicBezTo>
                    <a:pt x="9342" y="14502"/>
                    <a:pt x="9224" y="14455"/>
                    <a:pt x="9108" y="14401"/>
                  </a:cubicBezTo>
                  <a:cubicBezTo>
                    <a:pt x="9418" y="14055"/>
                    <a:pt x="9719" y="13704"/>
                    <a:pt x="10006" y="13345"/>
                  </a:cubicBezTo>
                  <a:close/>
                  <a:moveTo>
                    <a:pt x="10401" y="228"/>
                  </a:moveTo>
                  <a:cubicBezTo>
                    <a:pt x="11730" y="507"/>
                    <a:pt x="12602" y="1625"/>
                    <a:pt x="13571" y="2521"/>
                  </a:cubicBezTo>
                  <a:lnTo>
                    <a:pt x="13571" y="2520"/>
                  </a:lnTo>
                  <a:cubicBezTo>
                    <a:pt x="13782" y="2715"/>
                    <a:pt x="14114" y="2996"/>
                    <a:pt x="14486" y="3232"/>
                  </a:cubicBezTo>
                  <a:cubicBezTo>
                    <a:pt x="11853" y="6351"/>
                    <a:pt x="10167" y="10107"/>
                    <a:pt x="7597" y="13274"/>
                  </a:cubicBezTo>
                  <a:cubicBezTo>
                    <a:pt x="7226" y="13730"/>
                    <a:pt x="7065" y="13898"/>
                    <a:pt x="7026" y="13898"/>
                  </a:cubicBezTo>
                  <a:cubicBezTo>
                    <a:pt x="6938" y="13898"/>
                    <a:pt x="7524" y="12987"/>
                    <a:pt x="7721" y="12696"/>
                  </a:cubicBezTo>
                  <a:cubicBezTo>
                    <a:pt x="8320" y="11807"/>
                    <a:pt x="8955" y="10939"/>
                    <a:pt x="9568" y="10058"/>
                  </a:cubicBezTo>
                  <a:cubicBezTo>
                    <a:pt x="11113" y="7835"/>
                    <a:pt x="12593" y="5570"/>
                    <a:pt x="14008" y="3264"/>
                  </a:cubicBezTo>
                  <a:cubicBezTo>
                    <a:pt x="14040" y="3211"/>
                    <a:pt x="13990" y="3151"/>
                    <a:pt x="13939" y="3151"/>
                  </a:cubicBezTo>
                  <a:cubicBezTo>
                    <a:pt x="13922" y="3151"/>
                    <a:pt x="13905" y="3158"/>
                    <a:pt x="13891" y="3176"/>
                  </a:cubicBezTo>
                  <a:cubicBezTo>
                    <a:pt x="10949" y="6746"/>
                    <a:pt x="8868" y="10893"/>
                    <a:pt x="6137" y="14614"/>
                  </a:cubicBezTo>
                  <a:cubicBezTo>
                    <a:pt x="6526" y="14082"/>
                    <a:pt x="6805" y="13304"/>
                    <a:pt x="7121" y="12609"/>
                  </a:cubicBezTo>
                  <a:cubicBezTo>
                    <a:pt x="8727" y="10450"/>
                    <a:pt x="10311" y="8213"/>
                    <a:pt x="11664" y="5977"/>
                  </a:cubicBezTo>
                  <a:cubicBezTo>
                    <a:pt x="12366" y="4949"/>
                    <a:pt x="13025" y="3895"/>
                    <a:pt x="13598" y="2778"/>
                  </a:cubicBezTo>
                  <a:cubicBezTo>
                    <a:pt x="13627" y="2720"/>
                    <a:pt x="13583" y="2672"/>
                    <a:pt x="13535" y="2672"/>
                  </a:cubicBezTo>
                  <a:cubicBezTo>
                    <a:pt x="13513" y="2672"/>
                    <a:pt x="13491" y="2682"/>
                    <a:pt x="13474" y="2705"/>
                  </a:cubicBezTo>
                  <a:cubicBezTo>
                    <a:pt x="12316" y="4263"/>
                    <a:pt x="11401" y="6004"/>
                    <a:pt x="10381" y="7666"/>
                  </a:cubicBezTo>
                  <a:cubicBezTo>
                    <a:pt x="9391" y="9021"/>
                    <a:pt x="8373" y="10356"/>
                    <a:pt x="7469" y="11766"/>
                  </a:cubicBezTo>
                  <a:cubicBezTo>
                    <a:pt x="6803" y="12648"/>
                    <a:pt x="6153" y="13538"/>
                    <a:pt x="5606" y="14465"/>
                  </a:cubicBezTo>
                  <a:cubicBezTo>
                    <a:pt x="8042" y="10333"/>
                    <a:pt x="11357" y="6815"/>
                    <a:pt x="13271" y="2373"/>
                  </a:cubicBezTo>
                  <a:cubicBezTo>
                    <a:pt x="13292" y="2323"/>
                    <a:pt x="13250" y="2262"/>
                    <a:pt x="13204" y="2262"/>
                  </a:cubicBezTo>
                  <a:cubicBezTo>
                    <a:pt x="13189" y="2262"/>
                    <a:pt x="13173" y="2269"/>
                    <a:pt x="13158" y="2286"/>
                  </a:cubicBezTo>
                  <a:cubicBezTo>
                    <a:pt x="10441" y="5777"/>
                    <a:pt x="8564" y="9850"/>
                    <a:pt x="5835" y="13336"/>
                  </a:cubicBezTo>
                  <a:cubicBezTo>
                    <a:pt x="5501" y="13761"/>
                    <a:pt x="5030" y="14338"/>
                    <a:pt x="4946" y="14338"/>
                  </a:cubicBezTo>
                  <a:cubicBezTo>
                    <a:pt x="4891" y="14338"/>
                    <a:pt x="5002" y="14093"/>
                    <a:pt x="5422" y="13403"/>
                  </a:cubicBezTo>
                  <a:cubicBezTo>
                    <a:pt x="6228" y="12078"/>
                    <a:pt x="7079" y="10778"/>
                    <a:pt x="7931" y="9482"/>
                  </a:cubicBezTo>
                  <a:cubicBezTo>
                    <a:pt x="9466" y="7148"/>
                    <a:pt x="11056" y="4849"/>
                    <a:pt x="12617" y="2533"/>
                  </a:cubicBezTo>
                  <a:cubicBezTo>
                    <a:pt x="12653" y="2481"/>
                    <a:pt x="12606" y="2435"/>
                    <a:pt x="12557" y="2435"/>
                  </a:cubicBezTo>
                  <a:cubicBezTo>
                    <a:pt x="12535" y="2435"/>
                    <a:pt x="12513" y="2444"/>
                    <a:pt x="12497" y="2465"/>
                  </a:cubicBezTo>
                  <a:cubicBezTo>
                    <a:pt x="12043" y="3049"/>
                    <a:pt x="11602" y="3643"/>
                    <a:pt x="11165" y="4241"/>
                  </a:cubicBezTo>
                  <a:cubicBezTo>
                    <a:pt x="11585" y="3601"/>
                    <a:pt x="11993" y="2956"/>
                    <a:pt x="12376" y="2292"/>
                  </a:cubicBezTo>
                  <a:cubicBezTo>
                    <a:pt x="12407" y="2241"/>
                    <a:pt x="12358" y="2182"/>
                    <a:pt x="12309" y="2182"/>
                  </a:cubicBezTo>
                  <a:cubicBezTo>
                    <a:pt x="12292" y="2182"/>
                    <a:pt x="12275" y="2189"/>
                    <a:pt x="12261" y="2205"/>
                  </a:cubicBezTo>
                  <a:cubicBezTo>
                    <a:pt x="12237" y="2230"/>
                    <a:pt x="12216" y="2259"/>
                    <a:pt x="12194" y="2284"/>
                  </a:cubicBezTo>
                  <a:cubicBezTo>
                    <a:pt x="12276" y="2043"/>
                    <a:pt x="12339" y="1797"/>
                    <a:pt x="12381" y="1546"/>
                  </a:cubicBezTo>
                  <a:cubicBezTo>
                    <a:pt x="12388" y="1498"/>
                    <a:pt x="12352" y="1457"/>
                    <a:pt x="12311" y="1457"/>
                  </a:cubicBezTo>
                  <a:cubicBezTo>
                    <a:pt x="12295" y="1457"/>
                    <a:pt x="12278" y="1463"/>
                    <a:pt x="12263" y="1478"/>
                  </a:cubicBezTo>
                  <a:cubicBezTo>
                    <a:pt x="10580" y="3069"/>
                    <a:pt x="9292" y="4925"/>
                    <a:pt x="8074" y="6878"/>
                  </a:cubicBezTo>
                  <a:cubicBezTo>
                    <a:pt x="6979" y="8628"/>
                    <a:pt x="5859" y="10386"/>
                    <a:pt x="4788" y="12163"/>
                  </a:cubicBezTo>
                  <a:cubicBezTo>
                    <a:pt x="4487" y="12524"/>
                    <a:pt x="4184" y="12882"/>
                    <a:pt x="3871" y="13237"/>
                  </a:cubicBezTo>
                  <a:cubicBezTo>
                    <a:pt x="3545" y="13608"/>
                    <a:pt x="3303" y="13854"/>
                    <a:pt x="3234" y="13854"/>
                  </a:cubicBezTo>
                  <a:cubicBezTo>
                    <a:pt x="3179" y="13854"/>
                    <a:pt x="3231" y="13700"/>
                    <a:pt x="3435" y="13331"/>
                  </a:cubicBezTo>
                  <a:cubicBezTo>
                    <a:pt x="4356" y="12199"/>
                    <a:pt x="5099" y="10920"/>
                    <a:pt x="5850" y="9663"/>
                  </a:cubicBezTo>
                  <a:cubicBezTo>
                    <a:pt x="6756" y="8445"/>
                    <a:pt x="7649" y="7238"/>
                    <a:pt x="8523" y="6017"/>
                  </a:cubicBezTo>
                  <a:cubicBezTo>
                    <a:pt x="7797" y="7012"/>
                    <a:pt x="7040" y="7979"/>
                    <a:pt x="6287" y="8945"/>
                  </a:cubicBezTo>
                  <a:cubicBezTo>
                    <a:pt x="6355" y="8832"/>
                    <a:pt x="6424" y="8720"/>
                    <a:pt x="6494" y="8608"/>
                  </a:cubicBezTo>
                  <a:cubicBezTo>
                    <a:pt x="6596" y="8446"/>
                    <a:pt x="6698" y="8286"/>
                    <a:pt x="6798" y="8124"/>
                  </a:cubicBezTo>
                  <a:cubicBezTo>
                    <a:pt x="7603" y="6974"/>
                    <a:pt x="8416" y="5836"/>
                    <a:pt x="9200" y="4708"/>
                  </a:cubicBezTo>
                  <a:cubicBezTo>
                    <a:pt x="9873" y="3738"/>
                    <a:pt x="10644" y="2735"/>
                    <a:pt x="11243" y="1781"/>
                  </a:cubicBezTo>
                  <a:cubicBezTo>
                    <a:pt x="10423" y="3088"/>
                    <a:pt x="9662" y="4406"/>
                    <a:pt x="8771" y="5667"/>
                  </a:cubicBezTo>
                  <a:cubicBezTo>
                    <a:pt x="9813" y="4200"/>
                    <a:pt x="10828" y="2712"/>
                    <a:pt x="11802" y="1159"/>
                  </a:cubicBezTo>
                  <a:cubicBezTo>
                    <a:pt x="11837" y="1103"/>
                    <a:pt x="11790" y="1055"/>
                    <a:pt x="11739" y="1055"/>
                  </a:cubicBezTo>
                  <a:cubicBezTo>
                    <a:pt x="11718" y="1055"/>
                    <a:pt x="11695" y="1065"/>
                    <a:pt x="11678" y="1086"/>
                  </a:cubicBezTo>
                  <a:cubicBezTo>
                    <a:pt x="10396" y="2767"/>
                    <a:pt x="9172" y="4486"/>
                    <a:pt x="7987" y="6232"/>
                  </a:cubicBezTo>
                  <a:cubicBezTo>
                    <a:pt x="9086" y="4481"/>
                    <a:pt x="10187" y="2731"/>
                    <a:pt x="11315" y="997"/>
                  </a:cubicBezTo>
                  <a:cubicBezTo>
                    <a:pt x="11351" y="941"/>
                    <a:pt x="11302" y="892"/>
                    <a:pt x="11249" y="892"/>
                  </a:cubicBezTo>
                  <a:cubicBezTo>
                    <a:pt x="11227" y="892"/>
                    <a:pt x="11204" y="901"/>
                    <a:pt x="11187" y="923"/>
                  </a:cubicBezTo>
                  <a:cubicBezTo>
                    <a:pt x="10679" y="1604"/>
                    <a:pt x="10185" y="2298"/>
                    <a:pt x="9698" y="2999"/>
                  </a:cubicBezTo>
                  <a:cubicBezTo>
                    <a:pt x="10204" y="2224"/>
                    <a:pt x="10654" y="1423"/>
                    <a:pt x="10996" y="574"/>
                  </a:cubicBezTo>
                  <a:cubicBezTo>
                    <a:pt x="11016" y="524"/>
                    <a:pt x="10969" y="483"/>
                    <a:pt x="10921" y="483"/>
                  </a:cubicBezTo>
                  <a:cubicBezTo>
                    <a:pt x="10903" y="483"/>
                    <a:pt x="10886" y="489"/>
                    <a:pt x="10872" y="503"/>
                  </a:cubicBezTo>
                  <a:cubicBezTo>
                    <a:pt x="10230" y="1173"/>
                    <a:pt x="9674" y="1930"/>
                    <a:pt x="9152" y="2714"/>
                  </a:cubicBezTo>
                  <a:cubicBezTo>
                    <a:pt x="9620" y="1918"/>
                    <a:pt x="10046" y="1098"/>
                    <a:pt x="10401" y="228"/>
                  </a:cubicBezTo>
                  <a:close/>
                  <a:moveTo>
                    <a:pt x="14871" y="8424"/>
                  </a:moveTo>
                  <a:cubicBezTo>
                    <a:pt x="14444" y="9048"/>
                    <a:pt x="14027" y="9669"/>
                    <a:pt x="13640" y="10274"/>
                  </a:cubicBezTo>
                  <a:cubicBezTo>
                    <a:pt x="12874" y="11474"/>
                    <a:pt x="12198" y="12732"/>
                    <a:pt x="11464" y="13952"/>
                  </a:cubicBezTo>
                  <a:cubicBezTo>
                    <a:pt x="11127" y="14511"/>
                    <a:pt x="10976" y="14729"/>
                    <a:pt x="10946" y="14729"/>
                  </a:cubicBezTo>
                  <a:cubicBezTo>
                    <a:pt x="10852" y="14729"/>
                    <a:pt x="11927" y="12620"/>
                    <a:pt x="12170" y="12208"/>
                  </a:cubicBezTo>
                  <a:cubicBezTo>
                    <a:pt x="12954" y="10873"/>
                    <a:pt x="13903" y="9641"/>
                    <a:pt x="14871" y="8424"/>
                  </a:cubicBezTo>
                  <a:close/>
                  <a:moveTo>
                    <a:pt x="11455" y="12411"/>
                  </a:moveTo>
                  <a:cubicBezTo>
                    <a:pt x="11377" y="12566"/>
                    <a:pt x="11301" y="12719"/>
                    <a:pt x="11224" y="12870"/>
                  </a:cubicBezTo>
                  <a:cubicBezTo>
                    <a:pt x="10801" y="13490"/>
                    <a:pt x="10389" y="14118"/>
                    <a:pt x="10003" y="14766"/>
                  </a:cubicBezTo>
                  <a:cubicBezTo>
                    <a:pt x="9877" y="14707"/>
                    <a:pt x="9744" y="14654"/>
                    <a:pt x="9607" y="14602"/>
                  </a:cubicBezTo>
                  <a:cubicBezTo>
                    <a:pt x="10273" y="13906"/>
                    <a:pt x="10880" y="13171"/>
                    <a:pt x="11455" y="12411"/>
                  </a:cubicBezTo>
                  <a:close/>
                  <a:moveTo>
                    <a:pt x="14161" y="3770"/>
                  </a:moveTo>
                  <a:cubicBezTo>
                    <a:pt x="14177" y="3770"/>
                    <a:pt x="13348" y="5006"/>
                    <a:pt x="13099" y="5404"/>
                  </a:cubicBezTo>
                  <a:cubicBezTo>
                    <a:pt x="12475" y="6400"/>
                    <a:pt x="11878" y="7413"/>
                    <a:pt x="11274" y="8422"/>
                  </a:cubicBezTo>
                  <a:cubicBezTo>
                    <a:pt x="10099" y="10389"/>
                    <a:pt x="8904" y="12340"/>
                    <a:pt x="7599" y="14225"/>
                  </a:cubicBezTo>
                  <a:cubicBezTo>
                    <a:pt x="7132" y="14517"/>
                    <a:pt x="6593" y="14751"/>
                    <a:pt x="6070" y="14912"/>
                  </a:cubicBezTo>
                  <a:cubicBezTo>
                    <a:pt x="6306" y="14596"/>
                    <a:pt x="6545" y="14280"/>
                    <a:pt x="6773" y="13958"/>
                  </a:cubicBezTo>
                  <a:cubicBezTo>
                    <a:pt x="6690" y="14117"/>
                    <a:pt x="6605" y="14275"/>
                    <a:pt x="6530" y="14440"/>
                  </a:cubicBezTo>
                  <a:cubicBezTo>
                    <a:pt x="6502" y="14499"/>
                    <a:pt x="6549" y="14564"/>
                    <a:pt x="6603" y="14564"/>
                  </a:cubicBezTo>
                  <a:cubicBezTo>
                    <a:pt x="6622" y="14564"/>
                    <a:pt x="6642" y="14556"/>
                    <a:pt x="6659" y="14538"/>
                  </a:cubicBezTo>
                  <a:cubicBezTo>
                    <a:pt x="9363" y="11726"/>
                    <a:pt x="11059" y="8231"/>
                    <a:pt x="13260" y="5053"/>
                  </a:cubicBezTo>
                  <a:cubicBezTo>
                    <a:pt x="13919" y="4101"/>
                    <a:pt x="14153" y="3770"/>
                    <a:pt x="14161" y="3770"/>
                  </a:cubicBezTo>
                  <a:close/>
                  <a:moveTo>
                    <a:pt x="5321" y="12229"/>
                  </a:moveTo>
                  <a:cubicBezTo>
                    <a:pt x="4751" y="13079"/>
                    <a:pt x="4232" y="13963"/>
                    <a:pt x="3809" y="14919"/>
                  </a:cubicBezTo>
                  <a:cubicBezTo>
                    <a:pt x="3478" y="14805"/>
                    <a:pt x="3156" y="14662"/>
                    <a:pt x="2848" y="14496"/>
                  </a:cubicBezTo>
                  <a:cubicBezTo>
                    <a:pt x="3379" y="13967"/>
                    <a:pt x="3885" y="13418"/>
                    <a:pt x="4372" y="12855"/>
                  </a:cubicBezTo>
                  <a:cubicBezTo>
                    <a:pt x="4028" y="13437"/>
                    <a:pt x="3687" y="14020"/>
                    <a:pt x="3360" y="14607"/>
                  </a:cubicBezTo>
                  <a:cubicBezTo>
                    <a:pt x="3333" y="14656"/>
                    <a:pt x="3379" y="14713"/>
                    <a:pt x="3423" y="14713"/>
                  </a:cubicBezTo>
                  <a:cubicBezTo>
                    <a:pt x="3439" y="14713"/>
                    <a:pt x="3454" y="14707"/>
                    <a:pt x="3466" y="14691"/>
                  </a:cubicBezTo>
                  <a:cubicBezTo>
                    <a:pt x="4097" y="13879"/>
                    <a:pt x="4712" y="13055"/>
                    <a:pt x="5321" y="12229"/>
                  </a:cubicBezTo>
                  <a:close/>
                  <a:moveTo>
                    <a:pt x="6449" y="13505"/>
                  </a:moveTo>
                  <a:cubicBezTo>
                    <a:pt x="6194" y="13989"/>
                    <a:pt x="5960" y="14489"/>
                    <a:pt x="5748" y="15001"/>
                  </a:cubicBezTo>
                  <a:cubicBezTo>
                    <a:pt x="5581" y="15044"/>
                    <a:pt x="5412" y="15076"/>
                    <a:pt x="5241" y="15102"/>
                  </a:cubicBezTo>
                  <a:cubicBezTo>
                    <a:pt x="5640" y="14577"/>
                    <a:pt x="6044" y="14044"/>
                    <a:pt x="6449" y="13505"/>
                  </a:cubicBezTo>
                  <a:close/>
                  <a:moveTo>
                    <a:pt x="7186" y="11840"/>
                  </a:moveTo>
                  <a:cubicBezTo>
                    <a:pt x="6446" y="12901"/>
                    <a:pt x="5727" y="13974"/>
                    <a:pt x="5069" y="15091"/>
                  </a:cubicBezTo>
                  <a:cubicBezTo>
                    <a:pt x="5065" y="15103"/>
                    <a:pt x="5062" y="15115"/>
                    <a:pt x="5065" y="15127"/>
                  </a:cubicBezTo>
                  <a:cubicBezTo>
                    <a:pt x="5012" y="15132"/>
                    <a:pt x="4957" y="15135"/>
                    <a:pt x="4901" y="15135"/>
                  </a:cubicBezTo>
                  <a:cubicBezTo>
                    <a:pt x="4642" y="15135"/>
                    <a:pt x="4341" y="15081"/>
                    <a:pt x="4024" y="14987"/>
                  </a:cubicBezTo>
                  <a:cubicBezTo>
                    <a:pt x="4233" y="14843"/>
                    <a:pt x="4428" y="14679"/>
                    <a:pt x="4603" y="14495"/>
                  </a:cubicBezTo>
                  <a:cubicBezTo>
                    <a:pt x="4514" y="14640"/>
                    <a:pt x="4425" y="14784"/>
                    <a:pt x="4338" y="14931"/>
                  </a:cubicBezTo>
                  <a:cubicBezTo>
                    <a:pt x="4306" y="14982"/>
                    <a:pt x="4351" y="15034"/>
                    <a:pt x="4400" y="15034"/>
                  </a:cubicBezTo>
                  <a:cubicBezTo>
                    <a:pt x="4416" y="15034"/>
                    <a:pt x="4433" y="15028"/>
                    <a:pt x="4447" y="15014"/>
                  </a:cubicBezTo>
                  <a:cubicBezTo>
                    <a:pt x="5451" y="14055"/>
                    <a:pt x="6351" y="12980"/>
                    <a:pt x="7186" y="11840"/>
                  </a:cubicBezTo>
                  <a:close/>
                  <a:moveTo>
                    <a:pt x="13055" y="10589"/>
                  </a:moveTo>
                  <a:cubicBezTo>
                    <a:pt x="12026" y="12049"/>
                    <a:pt x="11129" y="13585"/>
                    <a:pt x="10568" y="15298"/>
                  </a:cubicBezTo>
                  <a:cubicBezTo>
                    <a:pt x="10489" y="15097"/>
                    <a:pt x="10339" y="14955"/>
                    <a:pt x="10151" y="14845"/>
                  </a:cubicBezTo>
                  <a:cubicBezTo>
                    <a:pt x="10362" y="14502"/>
                    <a:pt x="10570" y="14159"/>
                    <a:pt x="10774" y="13814"/>
                  </a:cubicBezTo>
                  <a:cubicBezTo>
                    <a:pt x="11468" y="12698"/>
                    <a:pt x="12256" y="11636"/>
                    <a:pt x="13055" y="10589"/>
                  </a:cubicBezTo>
                  <a:close/>
                  <a:moveTo>
                    <a:pt x="9698" y="0"/>
                  </a:moveTo>
                  <a:cubicBezTo>
                    <a:pt x="9681" y="0"/>
                    <a:pt x="9665" y="6"/>
                    <a:pt x="9651" y="19"/>
                  </a:cubicBezTo>
                  <a:cubicBezTo>
                    <a:pt x="9646" y="25"/>
                    <a:pt x="9639" y="31"/>
                    <a:pt x="9632" y="37"/>
                  </a:cubicBezTo>
                  <a:cubicBezTo>
                    <a:pt x="8735" y="41"/>
                    <a:pt x="7878" y="215"/>
                    <a:pt x="7051" y="500"/>
                  </a:cubicBezTo>
                  <a:cubicBezTo>
                    <a:pt x="7037" y="488"/>
                    <a:pt x="7020" y="483"/>
                    <a:pt x="7004" y="483"/>
                  </a:cubicBezTo>
                  <a:cubicBezTo>
                    <a:pt x="6980" y="483"/>
                    <a:pt x="6957" y="494"/>
                    <a:pt x="6945" y="516"/>
                  </a:cubicBezTo>
                  <a:cubicBezTo>
                    <a:pt x="6938" y="526"/>
                    <a:pt x="6933" y="536"/>
                    <a:pt x="6925" y="546"/>
                  </a:cubicBezTo>
                  <a:cubicBezTo>
                    <a:pt x="6717" y="620"/>
                    <a:pt x="6512" y="700"/>
                    <a:pt x="6309" y="786"/>
                  </a:cubicBezTo>
                  <a:cubicBezTo>
                    <a:pt x="6316" y="775"/>
                    <a:pt x="6326" y="762"/>
                    <a:pt x="6334" y="749"/>
                  </a:cubicBezTo>
                  <a:cubicBezTo>
                    <a:pt x="6371" y="698"/>
                    <a:pt x="6323" y="649"/>
                    <a:pt x="6273" y="649"/>
                  </a:cubicBezTo>
                  <a:cubicBezTo>
                    <a:pt x="6251" y="649"/>
                    <a:pt x="6229" y="658"/>
                    <a:pt x="6213" y="680"/>
                  </a:cubicBezTo>
                  <a:cubicBezTo>
                    <a:pt x="6161" y="750"/>
                    <a:pt x="6105" y="827"/>
                    <a:pt x="6052" y="901"/>
                  </a:cubicBezTo>
                  <a:cubicBezTo>
                    <a:pt x="5505" y="1151"/>
                    <a:pt x="4971" y="1432"/>
                    <a:pt x="4453" y="1739"/>
                  </a:cubicBezTo>
                  <a:cubicBezTo>
                    <a:pt x="3790" y="2132"/>
                    <a:pt x="3271" y="2671"/>
                    <a:pt x="2805" y="3261"/>
                  </a:cubicBezTo>
                  <a:cubicBezTo>
                    <a:pt x="2113" y="3965"/>
                    <a:pt x="1523" y="4748"/>
                    <a:pt x="1067" y="5607"/>
                  </a:cubicBezTo>
                  <a:cubicBezTo>
                    <a:pt x="845" y="5878"/>
                    <a:pt x="612" y="6137"/>
                    <a:pt x="352" y="6369"/>
                  </a:cubicBezTo>
                  <a:cubicBezTo>
                    <a:pt x="289" y="6425"/>
                    <a:pt x="348" y="6508"/>
                    <a:pt x="414" y="6508"/>
                  </a:cubicBezTo>
                  <a:cubicBezTo>
                    <a:pt x="433" y="6508"/>
                    <a:pt x="452" y="6501"/>
                    <a:pt x="469" y="6486"/>
                  </a:cubicBezTo>
                  <a:cubicBezTo>
                    <a:pt x="577" y="6390"/>
                    <a:pt x="681" y="6291"/>
                    <a:pt x="781" y="6191"/>
                  </a:cubicBezTo>
                  <a:cubicBezTo>
                    <a:pt x="614" y="6565"/>
                    <a:pt x="472" y="6949"/>
                    <a:pt x="356" y="7341"/>
                  </a:cubicBezTo>
                  <a:cubicBezTo>
                    <a:pt x="345" y="7374"/>
                    <a:pt x="373" y="7397"/>
                    <a:pt x="401" y="7397"/>
                  </a:cubicBezTo>
                  <a:cubicBezTo>
                    <a:pt x="419" y="7397"/>
                    <a:pt x="438" y="7387"/>
                    <a:pt x="445" y="7365"/>
                  </a:cubicBezTo>
                  <a:cubicBezTo>
                    <a:pt x="596" y="6868"/>
                    <a:pt x="796" y="6398"/>
                    <a:pt x="1024" y="5940"/>
                  </a:cubicBezTo>
                  <a:cubicBezTo>
                    <a:pt x="1681" y="5235"/>
                    <a:pt x="2214" y="4456"/>
                    <a:pt x="2792" y="3713"/>
                  </a:cubicBezTo>
                  <a:cubicBezTo>
                    <a:pt x="2763" y="3827"/>
                    <a:pt x="2697" y="3999"/>
                    <a:pt x="2576" y="4262"/>
                  </a:cubicBezTo>
                  <a:cubicBezTo>
                    <a:pt x="2145" y="5197"/>
                    <a:pt x="1462" y="6011"/>
                    <a:pt x="871" y="6873"/>
                  </a:cubicBezTo>
                  <a:cubicBezTo>
                    <a:pt x="870" y="6870"/>
                    <a:pt x="868" y="6868"/>
                    <a:pt x="866" y="6868"/>
                  </a:cubicBezTo>
                  <a:cubicBezTo>
                    <a:pt x="865" y="6868"/>
                    <a:pt x="864" y="6868"/>
                    <a:pt x="862" y="6869"/>
                  </a:cubicBezTo>
                  <a:cubicBezTo>
                    <a:pt x="605" y="6976"/>
                    <a:pt x="478" y="7262"/>
                    <a:pt x="414" y="7601"/>
                  </a:cubicBezTo>
                  <a:cubicBezTo>
                    <a:pt x="390" y="7642"/>
                    <a:pt x="364" y="7682"/>
                    <a:pt x="341" y="7723"/>
                  </a:cubicBezTo>
                  <a:cubicBezTo>
                    <a:pt x="322" y="7761"/>
                    <a:pt x="342" y="7807"/>
                    <a:pt x="384" y="7819"/>
                  </a:cubicBezTo>
                  <a:cubicBezTo>
                    <a:pt x="366" y="7991"/>
                    <a:pt x="357" y="8166"/>
                    <a:pt x="358" y="8339"/>
                  </a:cubicBezTo>
                  <a:cubicBezTo>
                    <a:pt x="352" y="8350"/>
                    <a:pt x="346" y="8360"/>
                    <a:pt x="341" y="8371"/>
                  </a:cubicBezTo>
                  <a:cubicBezTo>
                    <a:pt x="322" y="8400"/>
                    <a:pt x="330" y="8437"/>
                    <a:pt x="358" y="8457"/>
                  </a:cubicBezTo>
                  <a:cubicBezTo>
                    <a:pt x="363" y="8660"/>
                    <a:pt x="371" y="8841"/>
                    <a:pt x="375" y="8986"/>
                  </a:cubicBezTo>
                  <a:cubicBezTo>
                    <a:pt x="251" y="9212"/>
                    <a:pt x="123" y="9435"/>
                    <a:pt x="10" y="9665"/>
                  </a:cubicBezTo>
                  <a:cubicBezTo>
                    <a:pt x="-20" y="9718"/>
                    <a:pt x="24" y="9771"/>
                    <a:pt x="73" y="9771"/>
                  </a:cubicBezTo>
                  <a:cubicBezTo>
                    <a:pt x="90" y="9771"/>
                    <a:pt x="107" y="9765"/>
                    <a:pt x="122" y="9751"/>
                  </a:cubicBezTo>
                  <a:cubicBezTo>
                    <a:pt x="211" y="9679"/>
                    <a:pt x="294" y="9602"/>
                    <a:pt x="379" y="9528"/>
                  </a:cubicBezTo>
                  <a:cubicBezTo>
                    <a:pt x="379" y="9840"/>
                    <a:pt x="379" y="10182"/>
                    <a:pt x="391" y="10536"/>
                  </a:cubicBezTo>
                  <a:cubicBezTo>
                    <a:pt x="318" y="10650"/>
                    <a:pt x="242" y="10766"/>
                    <a:pt x="172" y="10878"/>
                  </a:cubicBezTo>
                  <a:cubicBezTo>
                    <a:pt x="136" y="10931"/>
                    <a:pt x="188" y="10990"/>
                    <a:pt x="238" y="10990"/>
                  </a:cubicBezTo>
                  <a:cubicBezTo>
                    <a:pt x="256" y="10990"/>
                    <a:pt x="273" y="10983"/>
                    <a:pt x="287" y="10967"/>
                  </a:cubicBezTo>
                  <a:cubicBezTo>
                    <a:pt x="329" y="10922"/>
                    <a:pt x="366" y="10873"/>
                    <a:pt x="408" y="10826"/>
                  </a:cubicBezTo>
                  <a:cubicBezTo>
                    <a:pt x="421" y="11074"/>
                    <a:pt x="444" y="11322"/>
                    <a:pt x="478" y="11566"/>
                  </a:cubicBezTo>
                  <a:cubicBezTo>
                    <a:pt x="456" y="11666"/>
                    <a:pt x="433" y="11767"/>
                    <a:pt x="417" y="11870"/>
                  </a:cubicBezTo>
                  <a:cubicBezTo>
                    <a:pt x="410" y="11909"/>
                    <a:pt x="446" y="11953"/>
                    <a:pt x="484" y="11953"/>
                  </a:cubicBezTo>
                  <a:cubicBezTo>
                    <a:pt x="499" y="11953"/>
                    <a:pt x="513" y="11947"/>
                    <a:pt x="526" y="11932"/>
                  </a:cubicBezTo>
                  <a:cubicBezTo>
                    <a:pt x="530" y="11926"/>
                    <a:pt x="535" y="11919"/>
                    <a:pt x="541" y="11913"/>
                  </a:cubicBezTo>
                  <a:cubicBezTo>
                    <a:pt x="550" y="11963"/>
                    <a:pt x="559" y="12014"/>
                    <a:pt x="571" y="12061"/>
                  </a:cubicBezTo>
                  <a:cubicBezTo>
                    <a:pt x="571" y="12066"/>
                    <a:pt x="571" y="12069"/>
                    <a:pt x="572" y="12073"/>
                  </a:cubicBezTo>
                  <a:cubicBezTo>
                    <a:pt x="604" y="12202"/>
                    <a:pt x="643" y="12330"/>
                    <a:pt x="688" y="12456"/>
                  </a:cubicBezTo>
                  <a:cubicBezTo>
                    <a:pt x="680" y="12471"/>
                    <a:pt x="671" y="12486"/>
                    <a:pt x="663" y="12499"/>
                  </a:cubicBezTo>
                  <a:cubicBezTo>
                    <a:pt x="640" y="12547"/>
                    <a:pt x="676" y="12603"/>
                    <a:pt x="729" y="12603"/>
                  </a:cubicBezTo>
                  <a:cubicBezTo>
                    <a:pt x="731" y="12603"/>
                    <a:pt x="733" y="12603"/>
                    <a:pt x="735" y="12603"/>
                  </a:cubicBezTo>
                  <a:cubicBezTo>
                    <a:pt x="792" y="12748"/>
                    <a:pt x="864" y="12888"/>
                    <a:pt x="949" y="13020"/>
                  </a:cubicBezTo>
                  <a:cubicBezTo>
                    <a:pt x="1617" y="14035"/>
                    <a:pt x="2644" y="14710"/>
                    <a:pt x="3764" y="15011"/>
                  </a:cubicBezTo>
                  <a:cubicBezTo>
                    <a:pt x="3744" y="15059"/>
                    <a:pt x="3776" y="15116"/>
                    <a:pt x="3824" y="15116"/>
                  </a:cubicBezTo>
                  <a:cubicBezTo>
                    <a:pt x="3835" y="15116"/>
                    <a:pt x="3848" y="15113"/>
                    <a:pt x="3861" y="15105"/>
                  </a:cubicBezTo>
                  <a:cubicBezTo>
                    <a:pt x="3885" y="15091"/>
                    <a:pt x="3903" y="15072"/>
                    <a:pt x="3927" y="15057"/>
                  </a:cubicBezTo>
                  <a:cubicBezTo>
                    <a:pt x="4307" y="15145"/>
                    <a:pt x="4697" y="15189"/>
                    <a:pt x="5090" y="15189"/>
                  </a:cubicBezTo>
                  <a:cubicBezTo>
                    <a:pt x="5102" y="15189"/>
                    <a:pt x="5115" y="15189"/>
                    <a:pt x="5127" y="15189"/>
                  </a:cubicBezTo>
                  <a:lnTo>
                    <a:pt x="5149" y="15189"/>
                  </a:lnTo>
                  <a:cubicBezTo>
                    <a:pt x="5326" y="15186"/>
                    <a:pt x="5505" y="15174"/>
                    <a:pt x="5681" y="15154"/>
                  </a:cubicBezTo>
                  <a:cubicBezTo>
                    <a:pt x="5666" y="15192"/>
                    <a:pt x="5648" y="15231"/>
                    <a:pt x="5633" y="15270"/>
                  </a:cubicBezTo>
                  <a:cubicBezTo>
                    <a:pt x="5612" y="15322"/>
                    <a:pt x="5653" y="15353"/>
                    <a:pt x="5697" y="15353"/>
                  </a:cubicBezTo>
                  <a:cubicBezTo>
                    <a:pt x="5722" y="15353"/>
                    <a:pt x="5747" y="15344"/>
                    <a:pt x="5763" y="15323"/>
                  </a:cubicBezTo>
                  <a:cubicBezTo>
                    <a:pt x="5814" y="15258"/>
                    <a:pt x="5862" y="15188"/>
                    <a:pt x="5911" y="15123"/>
                  </a:cubicBezTo>
                  <a:cubicBezTo>
                    <a:pt x="6810" y="14971"/>
                    <a:pt x="7667" y="14572"/>
                    <a:pt x="8351" y="13891"/>
                  </a:cubicBezTo>
                  <a:cubicBezTo>
                    <a:pt x="8388" y="14137"/>
                    <a:pt x="8461" y="14415"/>
                    <a:pt x="8706" y="14495"/>
                  </a:cubicBezTo>
                  <a:cubicBezTo>
                    <a:pt x="8730" y="14502"/>
                    <a:pt x="8756" y="14508"/>
                    <a:pt x="8781" y="14515"/>
                  </a:cubicBezTo>
                  <a:cubicBezTo>
                    <a:pt x="8766" y="14544"/>
                    <a:pt x="8751" y="14574"/>
                    <a:pt x="8737" y="14602"/>
                  </a:cubicBezTo>
                  <a:cubicBezTo>
                    <a:pt x="8712" y="14656"/>
                    <a:pt x="8755" y="14716"/>
                    <a:pt x="8805" y="14716"/>
                  </a:cubicBezTo>
                  <a:cubicBezTo>
                    <a:pt x="8822" y="14716"/>
                    <a:pt x="8840" y="14709"/>
                    <a:pt x="8856" y="14692"/>
                  </a:cubicBezTo>
                  <a:cubicBezTo>
                    <a:pt x="8896" y="14649"/>
                    <a:pt x="8931" y="14603"/>
                    <a:pt x="8971" y="14560"/>
                  </a:cubicBezTo>
                  <a:cubicBezTo>
                    <a:pt x="9307" y="14625"/>
                    <a:pt x="9654" y="14642"/>
                    <a:pt x="9961" y="14827"/>
                  </a:cubicBezTo>
                  <a:cubicBezTo>
                    <a:pt x="9958" y="14832"/>
                    <a:pt x="9955" y="14836"/>
                    <a:pt x="9953" y="14840"/>
                  </a:cubicBezTo>
                  <a:cubicBezTo>
                    <a:pt x="9914" y="14905"/>
                    <a:pt x="9972" y="14965"/>
                    <a:pt x="10031" y="14965"/>
                  </a:cubicBezTo>
                  <a:cubicBezTo>
                    <a:pt x="10056" y="14965"/>
                    <a:pt x="10081" y="14954"/>
                    <a:pt x="10099" y="14927"/>
                  </a:cubicBezTo>
                  <a:cubicBezTo>
                    <a:pt x="10101" y="14930"/>
                    <a:pt x="10106" y="14931"/>
                    <a:pt x="10109" y="14934"/>
                  </a:cubicBezTo>
                  <a:cubicBezTo>
                    <a:pt x="11079" y="15768"/>
                    <a:pt x="10091" y="16130"/>
                    <a:pt x="10161" y="16829"/>
                  </a:cubicBezTo>
                  <a:cubicBezTo>
                    <a:pt x="10215" y="17356"/>
                    <a:pt x="10496" y="17688"/>
                    <a:pt x="10858" y="18065"/>
                  </a:cubicBezTo>
                  <a:cubicBezTo>
                    <a:pt x="11857" y="19104"/>
                    <a:pt x="12630" y="20082"/>
                    <a:pt x="12925" y="21539"/>
                  </a:cubicBezTo>
                  <a:cubicBezTo>
                    <a:pt x="12933" y="21581"/>
                    <a:pt x="12964" y="21600"/>
                    <a:pt x="12996" y="21600"/>
                  </a:cubicBezTo>
                  <a:cubicBezTo>
                    <a:pt x="13045" y="21600"/>
                    <a:pt x="13098" y="21558"/>
                    <a:pt x="13087" y="21495"/>
                  </a:cubicBezTo>
                  <a:cubicBezTo>
                    <a:pt x="12928" y="20600"/>
                    <a:pt x="12533" y="19882"/>
                    <a:pt x="12091" y="19089"/>
                  </a:cubicBezTo>
                  <a:cubicBezTo>
                    <a:pt x="11507" y="18049"/>
                    <a:pt x="10013" y="17699"/>
                    <a:pt x="10514" y="16228"/>
                  </a:cubicBezTo>
                  <a:cubicBezTo>
                    <a:pt x="10613" y="15939"/>
                    <a:pt x="10639" y="15713"/>
                    <a:pt x="10619" y="15523"/>
                  </a:cubicBezTo>
                  <a:cubicBezTo>
                    <a:pt x="10639" y="15519"/>
                    <a:pt x="10656" y="15507"/>
                    <a:pt x="10667" y="15491"/>
                  </a:cubicBezTo>
                  <a:cubicBezTo>
                    <a:pt x="12059" y="13364"/>
                    <a:pt x="13257" y="11120"/>
                    <a:pt x="14658" y="8997"/>
                  </a:cubicBezTo>
                  <a:cubicBezTo>
                    <a:pt x="15080" y="8357"/>
                    <a:pt x="15506" y="7722"/>
                    <a:pt x="15931" y="7089"/>
                  </a:cubicBezTo>
                  <a:cubicBezTo>
                    <a:pt x="16335" y="6577"/>
                    <a:pt x="16736" y="6060"/>
                    <a:pt x="17117" y="5535"/>
                  </a:cubicBezTo>
                  <a:cubicBezTo>
                    <a:pt x="17160" y="5474"/>
                    <a:pt x="17104" y="5420"/>
                    <a:pt x="17045" y="5420"/>
                  </a:cubicBezTo>
                  <a:cubicBezTo>
                    <a:pt x="17037" y="5420"/>
                    <a:pt x="17028" y="5421"/>
                    <a:pt x="17020" y="5423"/>
                  </a:cubicBezTo>
                  <a:cubicBezTo>
                    <a:pt x="17416" y="4803"/>
                    <a:pt x="17794" y="4171"/>
                    <a:pt x="18158" y="3529"/>
                  </a:cubicBezTo>
                  <a:cubicBezTo>
                    <a:pt x="17615" y="4420"/>
                    <a:pt x="16966" y="5382"/>
                    <a:pt x="16289" y="6367"/>
                  </a:cubicBezTo>
                  <a:cubicBezTo>
                    <a:pt x="16028" y="6707"/>
                    <a:pt x="15765" y="7047"/>
                    <a:pt x="15499" y="7385"/>
                  </a:cubicBezTo>
                  <a:cubicBezTo>
                    <a:pt x="16437" y="6134"/>
                    <a:pt x="17346" y="4866"/>
                    <a:pt x="18161" y="3522"/>
                  </a:cubicBezTo>
                  <a:cubicBezTo>
                    <a:pt x="18300" y="3275"/>
                    <a:pt x="18448" y="3033"/>
                    <a:pt x="18581" y="2781"/>
                  </a:cubicBezTo>
                  <a:cubicBezTo>
                    <a:pt x="18582" y="2778"/>
                    <a:pt x="18581" y="2775"/>
                    <a:pt x="18581" y="2772"/>
                  </a:cubicBezTo>
                  <a:cubicBezTo>
                    <a:pt x="18593" y="2772"/>
                    <a:pt x="18606" y="2772"/>
                    <a:pt x="18618" y="2772"/>
                  </a:cubicBezTo>
                  <a:cubicBezTo>
                    <a:pt x="18752" y="2772"/>
                    <a:pt x="18886" y="2779"/>
                    <a:pt x="19021" y="2793"/>
                  </a:cubicBezTo>
                  <a:cubicBezTo>
                    <a:pt x="19301" y="2824"/>
                    <a:pt x="19565" y="2842"/>
                    <a:pt x="19821" y="2842"/>
                  </a:cubicBezTo>
                  <a:cubicBezTo>
                    <a:pt x="20398" y="2842"/>
                    <a:pt x="20936" y="2752"/>
                    <a:pt x="21529" y="2533"/>
                  </a:cubicBezTo>
                  <a:cubicBezTo>
                    <a:pt x="21580" y="2516"/>
                    <a:pt x="21567" y="2443"/>
                    <a:pt x="21522" y="2443"/>
                  </a:cubicBezTo>
                  <a:cubicBezTo>
                    <a:pt x="21517" y="2443"/>
                    <a:pt x="21512" y="2444"/>
                    <a:pt x="21506" y="2445"/>
                  </a:cubicBezTo>
                  <a:cubicBezTo>
                    <a:pt x="20956" y="2619"/>
                    <a:pt x="20421" y="2674"/>
                    <a:pt x="19889" y="2674"/>
                  </a:cubicBezTo>
                  <a:cubicBezTo>
                    <a:pt x="19044" y="2674"/>
                    <a:pt x="18206" y="2537"/>
                    <a:pt x="17319" y="2521"/>
                  </a:cubicBezTo>
                  <a:cubicBezTo>
                    <a:pt x="17311" y="2521"/>
                    <a:pt x="17303" y="2521"/>
                    <a:pt x="17296" y="2521"/>
                  </a:cubicBezTo>
                  <a:cubicBezTo>
                    <a:pt x="16713" y="2521"/>
                    <a:pt x="16709" y="2904"/>
                    <a:pt x="16648" y="3221"/>
                  </a:cubicBezTo>
                  <a:cubicBezTo>
                    <a:pt x="16613" y="3264"/>
                    <a:pt x="16582" y="3310"/>
                    <a:pt x="16545" y="3355"/>
                  </a:cubicBezTo>
                  <a:cubicBezTo>
                    <a:pt x="16405" y="3426"/>
                    <a:pt x="16263" y="3497"/>
                    <a:pt x="16113" y="3574"/>
                  </a:cubicBezTo>
                  <a:cubicBezTo>
                    <a:pt x="16079" y="3591"/>
                    <a:pt x="16043" y="3606"/>
                    <a:pt x="16007" y="3618"/>
                  </a:cubicBezTo>
                  <a:cubicBezTo>
                    <a:pt x="16078" y="3629"/>
                    <a:pt x="16140" y="3635"/>
                    <a:pt x="16195" y="3635"/>
                  </a:cubicBezTo>
                  <a:cubicBezTo>
                    <a:pt x="16254" y="3635"/>
                    <a:pt x="16304" y="3628"/>
                    <a:pt x="16348" y="3618"/>
                  </a:cubicBezTo>
                  <a:cubicBezTo>
                    <a:pt x="15899" y="4207"/>
                    <a:pt x="15469" y="4807"/>
                    <a:pt x="15058" y="5421"/>
                  </a:cubicBezTo>
                  <a:cubicBezTo>
                    <a:pt x="15333" y="4859"/>
                    <a:pt x="15563" y="4280"/>
                    <a:pt x="15723" y="3666"/>
                  </a:cubicBezTo>
                  <a:cubicBezTo>
                    <a:pt x="15820" y="3665"/>
                    <a:pt x="15916" y="3647"/>
                    <a:pt x="16007" y="3616"/>
                  </a:cubicBezTo>
                  <a:cubicBezTo>
                    <a:pt x="15712" y="3567"/>
                    <a:pt x="15276" y="3413"/>
                    <a:pt x="14618" y="3095"/>
                  </a:cubicBezTo>
                  <a:cubicBezTo>
                    <a:pt x="13019" y="2326"/>
                    <a:pt x="12216" y="221"/>
                    <a:pt x="10278" y="56"/>
                  </a:cubicBezTo>
                  <a:cubicBezTo>
                    <a:pt x="10103" y="41"/>
                    <a:pt x="9933" y="43"/>
                    <a:pt x="9759" y="40"/>
                  </a:cubicBezTo>
                  <a:cubicBezTo>
                    <a:pt x="9748" y="14"/>
                    <a:pt x="9723" y="0"/>
                    <a:pt x="96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89" name="Google Shape;6831;p57"/>
            <p:cNvSpPr/>
            <p:nvPr/>
          </p:nvSpPr>
          <p:spPr>
            <a:xfrm>
              <a:off x="1220226" y="1281296"/>
              <a:ext cx="28922"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415" y="13148"/>
                    <a:pt x="7788" y="21600"/>
                    <a:pt x="13474" y="21600"/>
                  </a:cubicBezTo>
                  <a:cubicBezTo>
                    <a:pt x="15932" y="21600"/>
                    <a:pt x="18630" y="20042"/>
                    <a:pt x="21600" y="16584"/>
                  </a:cubicBezTo>
                  <a:cubicBezTo>
                    <a:pt x="18986" y="18874"/>
                    <a:pt x="16576" y="19951"/>
                    <a:pt x="14342" y="19951"/>
                  </a:cubicBezTo>
                  <a:cubicBezTo>
                    <a:pt x="8427" y="19951"/>
                    <a:pt x="3765" y="12415"/>
                    <a:pt x="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0" name="Google Shape;6832;p57"/>
            <p:cNvSpPr/>
            <p:nvPr/>
          </p:nvSpPr>
          <p:spPr>
            <a:xfrm>
              <a:off x="1170033" y="1129721"/>
              <a:ext cx="50218" cy="154099"/>
            </a:xfrm>
            <a:custGeom>
              <a:avLst/>
              <a:gdLst/>
              <a:ahLst/>
              <a:cxnLst>
                <a:cxn ang="0">
                  <a:pos x="wd2" y="hd2"/>
                </a:cxn>
                <a:cxn ang="5400000">
                  <a:pos x="wd2" y="hd2"/>
                </a:cxn>
                <a:cxn ang="10800000">
                  <a:pos x="wd2" y="hd2"/>
                </a:cxn>
                <a:cxn ang="16200000">
                  <a:pos x="wd2" y="hd2"/>
                </a:cxn>
              </a:cxnLst>
              <a:rect l="0" t="0" r="r" b="b"/>
              <a:pathLst>
                <a:path w="16586" h="21600" fill="norm" stroke="1" extrusionOk="0">
                  <a:moveTo>
                    <a:pt x="3499" y="0"/>
                  </a:moveTo>
                  <a:cubicBezTo>
                    <a:pt x="3459" y="0"/>
                    <a:pt x="3419" y="5"/>
                    <a:pt x="3382" y="17"/>
                  </a:cubicBezTo>
                  <a:cubicBezTo>
                    <a:pt x="-5014" y="2559"/>
                    <a:pt x="4527" y="9161"/>
                    <a:pt x="7306" y="12011"/>
                  </a:cubicBezTo>
                  <a:cubicBezTo>
                    <a:pt x="9865" y="14628"/>
                    <a:pt x="10918" y="19514"/>
                    <a:pt x="16586" y="21600"/>
                  </a:cubicBezTo>
                  <a:cubicBezTo>
                    <a:pt x="13264" y="20173"/>
                    <a:pt x="11972" y="17631"/>
                    <a:pt x="11056" y="15943"/>
                  </a:cubicBezTo>
                  <a:cubicBezTo>
                    <a:pt x="9173" y="12491"/>
                    <a:pt x="-4606" y="3166"/>
                    <a:pt x="3667" y="176"/>
                  </a:cubicBezTo>
                  <a:cubicBezTo>
                    <a:pt x="3837" y="115"/>
                    <a:pt x="3680" y="0"/>
                    <a:pt x="34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1" name="Google Shape;6833;p57"/>
            <p:cNvSpPr/>
            <p:nvPr/>
          </p:nvSpPr>
          <p:spPr>
            <a:xfrm>
              <a:off x="1249123" y="869552"/>
              <a:ext cx="233958" cy="420131"/>
            </a:xfrm>
            <a:custGeom>
              <a:avLst/>
              <a:gdLst/>
              <a:ahLst/>
              <a:cxnLst>
                <a:cxn ang="0">
                  <a:pos x="wd2" y="hd2"/>
                </a:cxn>
                <a:cxn ang="5400000">
                  <a:pos x="wd2" y="hd2"/>
                </a:cxn>
                <a:cxn ang="10800000">
                  <a:pos x="wd2" y="hd2"/>
                </a:cxn>
                <a:cxn ang="16200000">
                  <a:pos x="wd2" y="hd2"/>
                </a:cxn>
              </a:cxnLst>
              <a:rect l="0" t="0" r="r" b="b"/>
              <a:pathLst>
                <a:path w="19625" h="21600" fill="norm" stroke="1" extrusionOk="0">
                  <a:moveTo>
                    <a:pt x="5962" y="0"/>
                  </a:moveTo>
                  <a:cubicBezTo>
                    <a:pt x="5912" y="0"/>
                    <a:pt x="5871" y="29"/>
                    <a:pt x="5863" y="61"/>
                  </a:cubicBezTo>
                  <a:cubicBezTo>
                    <a:pt x="5600" y="1269"/>
                    <a:pt x="6855" y="2480"/>
                    <a:pt x="7826" y="3469"/>
                  </a:cubicBezTo>
                  <a:cubicBezTo>
                    <a:pt x="9343" y="5013"/>
                    <a:pt x="11541" y="5568"/>
                    <a:pt x="13719" y="6667"/>
                  </a:cubicBezTo>
                  <a:cubicBezTo>
                    <a:pt x="13095" y="7101"/>
                    <a:pt x="12650" y="7661"/>
                    <a:pt x="12033" y="8098"/>
                  </a:cubicBezTo>
                  <a:cubicBezTo>
                    <a:pt x="11020" y="8814"/>
                    <a:pt x="9830" y="9408"/>
                    <a:pt x="8885" y="10163"/>
                  </a:cubicBezTo>
                  <a:cubicBezTo>
                    <a:pt x="8289" y="10640"/>
                    <a:pt x="8321" y="11189"/>
                    <a:pt x="8363" y="11752"/>
                  </a:cubicBezTo>
                  <a:cubicBezTo>
                    <a:pt x="8371" y="11852"/>
                    <a:pt x="8787" y="13520"/>
                    <a:pt x="8812" y="13531"/>
                  </a:cubicBezTo>
                  <a:cubicBezTo>
                    <a:pt x="8947" y="14500"/>
                    <a:pt x="8189" y="15659"/>
                    <a:pt x="7594" y="16515"/>
                  </a:cubicBezTo>
                  <a:cubicBezTo>
                    <a:pt x="6908" y="17499"/>
                    <a:pt x="5863" y="18393"/>
                    <a:pt x="4840" y="19253"/>
                  </a:cubicBezTo>
                  <a:cubicBezTo>
                    <a:pt x="3933" y="20016"/>
                    <a:pt x="2910" y="20593"/>
                    <a:pt x="1625" y="21108"/>
                  </a:cubicBezTo>
                  <a:cubicBezTo>
                    <a:pt x="1013" y="21353"/>
                    <a:pt x="476" y="21510"/>
                    <a:pt x="0" y="21600"/>
                  </a:cubicBezTo>
                  <a:cubicBezTo>
                    <a:pt x="31" y="21595"/>
                    <a:pt x="59" y="21595"/>
                    <a:pt x="90" y="21590"/>
                  </a:cubicBezTo>
                  <a:cubicBezTo>
                    <a:pt x="3977" y="20988"/>
                    <a:pt x="6984" y="18157"/>
                    <a:pt x="8217" y="15975"/>
                  </a:cubicBezTo>
                  <a:cubicBezTo>
                    <a:pt x="8553" y="15380"/>
                    <a:pt x="8926" y="14760"/>
                    <a:pt x="8984" y="14124"/>
                  </a:cubicBezTo>
                  <a:cubicBezTo>
                    <a:pt x="9092" y="12953"/>
                    <a:pt x="8174" y="11260"/>
                    <a:pt x="9084" y="10235"/>
                  </a:cubicBezTo>
                  <a:cubicBezTo>
                    <a:pt x="9756" y="9476"/>
                    <a:pt x="11209" y="8814"/>
                    <a:pt x="12196" y="8197"/>
                  </a:cubicBezTo>
                  <a:cubicBezTo>
                    <a:pt x="13026" y="7679"/>
                    <a:pt x="13492" y="6956"/>
                    <a:pt x="14328" y="6461"/>
                  </a:cubicBezTo>
                  <a:cubicBezTo>
                    <a:pt x="14398" y="6420"/>
                    <a:pt x="14334" y="6365"/>
                    <a:pt x="14259" y="6365"/>
                  </a:cubicBezTo>
                  <a:cubicBezTo>
                    <a:pt x="14237" y="6365"/>
                    <a:pt x="14216" y="6369"/>
                    <a:pt x="14195" y="6379"/>
                  </a:cubicBezTo>
                  <a:cubicBezTo>
                    <a:pt x="14039" y="6458"/>
                    <a:pt x="13892" y="6544"/>
                    <a:pt x="13760" y="6638"/>
                  </a:cubicBezTo>
                  <a:cubicBezTo>
                    <a:pt x="12401" y="5860"/>
                    <a:pt x="10699" y="5386"/>
                    <a:pt x="9365" y="4583"/>
                  </a:cubicBezTo>
                  <a:cubicBezTo>
                    <a:pt x="7881" y="3691"/>
                    <a:pt x="6699" y="2139"/>
                    <a:pt x="6135" y="945"/>
                  </a:cubicBezTo>
                  <a:cubicBezTo>
                    <a:pt x="5913" y="474"/>
                    <a:pt x="5983" y="313"/>
                    <a:pt x="6183" y="313"/>
                  </a:cubicBezTo>
                  <a:cubicBezTo>
                    <a:pt x="6505" y="313"/>
                    <a:pt x="7166" y="732"/>
                    <a:pt x="7482" y="942"/>
                  </a:cubicBezTo>
                  <a:cubicBezTo>
                    <a:pt x="8237" y="1445"/>
                    <a:pt x="8825" y="2058"/>
                    <a:pt x="9453" y="2619"/>
                  </a:cubicBezTo>
                  <a:cubicBezTo>
                    <a:pt x="10178" y="3264"/>
                    <a:pt x="10975" y="3851"/>
                    <a:pt x="12060" y="4276"/>
                  </a:cubicBezTo>
                  <a:cubicBezTo>
                    <a:pt x="12480" y="4440"/>
                    <a:pt x="13018" y="4512"/>
                    <a:pt x="13612" y="4512"/>
                  </a:cubicBezTo>
                  <a:cubicBezTo>
                    <a:pt x="16790" y="4512"/>
                    <a:pt x="21600" y="2446"/>
                    <a:pt x="18764" y="1274"/>
                  </a:cubicBezTo>
                  <a:cubicBezTo>
                    <a:pt x="18744" y="1265"/>
                    <a:pt x="18724" y="1262"/>
                    <a:pt x="18706" y="1262"/>
                  </a:cubicBezTo>
                  <a:cubicBezTo>
                    <a:pt x="18614" y="1262"/>
                    <a:pt x="18553" y="1351"/>
                    <a:pt x="18650" y="1392"/>
                  </a:cubicBezTo>
                  <a:cubicBezTo>
                    <a:pt x="21072" y="2394"/>
                    <a:pt x="17117" y="3772"/>
                    <a:pt x="16067" y="4098"/>
                  </a:cubicBezTo>
                  <a:cubicBezTo>
                    <a:pt x="15376" y="4312"/>
                    <a:pt x="14696" y="4416"/>
                    <a:pt x="14037" y="4416"/>
                  </a:cubicBezTo>
                  <a:cubicBezTo>
                    <a:pt x="12947" y="4416"/>
                    <a:pt x="11916" y="4132"/>
                    <a:pt x="10986" y="3596"/>
                  </a:cubicBezTo>
                  <a:cubicBezTo>
                    <a:pt x="9090" y="2499"/>
                    <a:pt x="8262" y="905"/>
                    <a:pt x="6012" y="10"/>
                  </a:cubicBezTo>
                  <a:cubicBezTo>
                    <a:pt x="5995" y="3"/>
                    <a:pt x="5978" y="0"/>
                    <a:pt x="59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2" name="Google Shape;6834;p57"/>
            <p:cNvSpPr/>
            <p:nvPr/>
          </p:nvSpPr>
          <p:spPr>
            <a:xfrm>
              <a:off x="1157320" y="562809"/>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690" y="3835"/>
                    <a:pt x="13698" y="7671"/>
                    <a:pt x="9760" y="11532"/>
                  </a:cubicBezTo>
                  <a:cubicBezTo>
                    <a:pt x="6405" y="14755"/>
                    <a:pt x="3355" y="18377"/>
                    <a:pt x="0" y="21600"/>
                  </a:cubicBezTo>
                  <a:cubicBezTo>
                    <a:pt x="7292" y="14595"/>
                    <a:pt x="14335" y="7138"/>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3" name="Google Shape;6835;p57"/>
            <p:cNvSpPr/>
            <p:nvPr/>
          </p:nvSpPr>
          <p:spPr>
            <a:xfrm>
              <a:off x="1163958" y="55588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00" y="7287"/>
                    <a:pt x="7200" y="14456"/>
                    <a:pt x="0" y="21600"/>
                  </a:cubicBezTo>
                  <a:cubicBezTo>
                    <a:pt x="7200" y="14456"/>
                    <a:pt x="14475" y="728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4" name="Google Shape;6836;p57"/>
            <p:cNvSpPr/>
            <p:nvPr/>
          </p:nvSpPr>
          <p:spPr>
            <a:xfrm>
              <a:off x="1172087" y="54719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938" y="4711"/>
                    <a:pt x="12276" y="9423"/>
                    <a:pt x="7595" y="14100"/>
                  </a:cubicBezTo>
                  <a:cubicBezTo>
                    <a:pt x="12276" y="9458"/>
                    <a:pt x="16938" y="4763"/>
                    <a:pt x="21600" y="0"/>
                  </a:cubicBezTo>
                  <a:close/>
                  <a:moveTo>
                    <a:pt x="7595" y="14100"/>
                  </a:moveTo>
                  <a:cubicBezTo>
                    <a:pt x="5057" y="16611"/>
                    <a:pt x="2519" y="19106"/>
                    <a:pt x="0" y="21600"/>
                  </a:cubicBezTo>
                  <a:cubicBezTo>
                    <a:pt x="2538" y="19123"/>
                    <a:pt x="5076" y="16611"/>
                    <a:pt x="7595" y="1410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5" name="Google Shape;6837;p57"/>
            <p:cNvSpPr/>
            <p:nvPr/>
          </p:nvSpPr>
          <p:spPr>
            <a:xfrm>
              <a:off x="1057166" y="395314"/>
              <a:ext cx="315837" cy="404162"/>
            </a:xfrm>
            <a:custGeom>
              <a:avLst/>
              <a:gdLst/>
              <a:ahLst/>
              <a:cxnLst>
                <a:cxn ang="0">
                  <a:pos x="wd2" y="hd2"/>
                </a:cxn>
                <a:cxn ang="5400000">
                  <a:pos x="wd2" y="hd2"/>
                </a:cxn>
                <a:cxn ang="10800000">
                  <a:pos x="wd2" y="hd2"/>
                </a:cxn>
                <a:cxn ang="16200000">
                  <a:pos x="wd2" y="hd2"/>
                </a:cxn>
              </a:cxnLst>
              <a:rect l="0" t="0" r="r" b="b"/>
              <a:pathLst>
                <a:path w="21552" h="21600" fill="norm" stroke="1" extrusionOk="0">
                  <a:moveTo>
                    <a:pt x="15685" y="261"/>
                  </a:moveTo>
                  <a:cubicBezTo>
                    <a:pt x="15822" y="282"/>
                    <a:pt x="15957" y="309"/>
                    <a:pt x="16089" y="343"/>
                  </a:cubicBezTo>
                  <a:cubicBezTo>
                    <a:pt x="16086" y="344"/>
                    <a:pt x="16083" y="344"/>
                    <a:pt x="16079" y="346"/>
                  </a:cubicBezTo>
                  <a:cubicBezTo>
                    <a:pt x="15295" y="954"/>
                    <a:pt x="14554" y="1586"/>
                    <a:pt x="13836" y="2228"/>
                  </a:cubicBezTo>
                  <a:cubicBezTo>
                    <a:pt x="14464" y="1583"/>
                    <a:pt x="15080" y="936"/>
                    <a:pt x="15679" y="288"/>
                  </a:cubicBezTo>
                  <a:cubicBezTo>
                    <a:pt x="15685" y="280"/>
                    <a:pt x="15687" y="270"/>
                    <a:pt x="15685" y="261"/>
                  </a:cubicBezTo>
                  <a:close/>
                  <a:moveTo>
                    <a:pt x="12080" y="829"/>
                  </a:moveTo>
                  <a:cubicBezTo>
                    <a:pt x="11191" y="1434"/>
                    <a:pt x="10363" y="2083"/>
                    <a:pt x="9546" y="2743"/>
                  </a:cubicBezTo>
                  <a:cubicBezTo>
                    <a:pt x="10113" y="2282"/>
                    <a:pt x="10666" y="1824"/>
                    <a:pt x="11170" y="1309"/>
                  </a:cubicBezTo>
                  <a:cubicBezTo>
                    <a:pt x="11210" y="1269"/>
                    <a:pt x="11168" y="1229"/>
                    <a:pt x="11118" y="1218"/>
                  </a:cubicBezTo>
                  <a:cubicBezTo>
                    <a:pt x="11430" y="1075"/>
                    <a:pt x="11751" y="945"/>
                    <a:pt x="12080" y="829"/>
                  </a:cubicBezTo>
                  <a:close/>
                  <a:moveTo>
                    <a:pt x="10956" y="1483"/>
                  </a:moveTo>
                  <a:cubicBezTo>
                    <a:pt x="10972" y="1483"/>
                    <a:pt x="9523" y="2612"/>
                    <a:pt x="9419" y="2698"/>
                  </a:cubicBezTo>
                  <a:cubicBezTo>
                    <a:pt x="9251" y="2838"/>
                    <a:pt x="9135" y="2939"/>
                    <a:pt x="9038" y="3026"/>
                  </a:cubicBezTo>
                  <a:cubicBezTo>
                    <a:pt x="9371" y="2523"/>
                    <a:pt x="10129" y="2102"/>
                    <a:pt x="10641" y="1716"/>
                  </a:cubicBezTo>
                  <a:cubicBezTo>
                    <a:pt x="10860" y="1550"/>
                    <a:pt x="10951" y="1483"/>
                    <a:pt x="10956" y="1483"/>
                  </a:cubicBezTo>
                  <a:close/>
                  <a:moveTo>
                    <a:pt x="10933" y="1306"/>
                  </a:moveTo>
                  <a:cubicBezTo>
                    <a:pt x="10255" y="1804"/>
                    <a:pt x="9310" y="2327"/>
                    <a:pt x="8890" y="2962"/>
                  </a:cubicBezTo>
                  <a:cubicBezTo>
                    <a:pt x="8856" y="3013"/>
                    <a:pt x="8913" y="3061"/>
                    <a:pt x="8969" y="3061"/>
                  </a:cubicBezTo>
                  <a:cubicBezTo>
                    <a:pt x="8983" y="3061"/>
                    <a:pt x="8998" y="3058"/>
                    <a:pt x="9010" y="3050"/>
                  </a:cubicBezTo>
                  <a:cubicBezTo>
                    <a:pt x="8815" y="3229"/>
                    <a:pt x="8693" y="3360"/>
                    <a:pt x="8402" y="3658"/>
                  </a:cubicBezTo>
                  <a:cubicBezTo>
                    <a:pt x="8466" y="3490"/>
                    <a:pt x="8542" y="3326"/>
                    <a:pt x="8635" y="3165"/>
                  </a:cubicBezTo>
                  <a:cubicBezTo>
                    <a:pt x="9089" y="2395"/>
                    <a:pt x="9952" y="1781"/>
                    <a:pt x="10933" y="1306"/>
                  </a:cubicBezTo>
                  <a:close/>
                  <a:moveTo>
                    <a:pt x="12803" y="591"/>
                  </a:moveTo>
                  <a:cubicBezTo>
                    <a:pt x="11480" y="1822"/>
                    <a:pt x="10008" y="2936"/>
                    <a:pt x="8601" y="4105"/>
                  </a:cubicBezTo>
                  <a:cubicBezTo>
                    <a:pt x="9616" y="3261"/>
                    <a:pt x="11018" y="1940"/>
                    <a:pt x="12225" y="904"/>
                  </a:cubicBezTo>
                  <a:cubicBezTo>
                    <a:pt x="12273" y="865"/>
                    <a:pt x="12241" y="800"/>
                    <a:pt x="12173" y="794"/>
                  </a:cubicBezTo>
                  <a:cubicBezTo>
                    <a:pt x="12383" y="722"/>
                    <a:pt x="12594" y="653"/>
                    <a:pt x="12803" y="591"/>
                  </a:cubicBezTo>
                  <a:close/>
                  <a:moveTo>
                    <a:pt x="19190" y="2433"/>
                  </a:moveTo>
                  <a:cubicBezTo>
                    <a:pt x="19308" y="2553"/>
                    <a:pt x="19425" y="2673"/>
                    <a:pt x="19542" y="2795"/>
                  </a:cubicBezTo>
                  <a:cubicBezTo>
                    <a:pt x="19532" y="2796"/>
                    <a:pt x="19522" y="2800"/>
                    <a:pt x="19515" y="2805"/>
                  </a:cubicBezTo>
                  <a:cubicBezTo>
                    <a:pt x="18956" y="3231"/>
                    <a:pt x="18418" y="3687"/>
                    <a:pt x="17891" y="4155"/>
                  </a:cubicBezTo>
                  <a:cubicBezTo>
                    <a:pt x="18353" y="3611"/>
                    <a:pt x="18790" y="3053"/>
                    <a:pt x="19184" y="2475"/>
                  </a:cubicBezTo>
                  <a:cubicBezTo>
                    <a:pt x="19192" y="2462"/>
                    <a:pt x="19195" y="2447"/>
                    <a:pt x="19190" y="2433"/>
                  </a:cubicBezTo>
                  <a:close/>
                  <a:moveTo>
                    <a:pt x="10813" y="1899"/>
                  </a:moveTo>
                  <a:cubicBezTo>
                    <a:pt x="9817" y="2724"/>
                    <a:pt x="8879" y="3546"/>
                    <a:pt x="8107" y="4511"/>
                  </a:cubicBezTo>
                  <a:cubicBezTo>
                    <a:pt x="8189" y="4260"/>
                    <a:pt x="8269" y="4011"/>
                    <a:pt x="8359" y="3770"/>
                  </a:cubicBezTo>
                  <a:cubicBezTo>
                    <a:pt x="8377" y="3789"/>
                    <a:pt x="8407" y="3803"/>
                    <a:pt x="8436" y="3803"/>
                  </a:cubicBezTo>
                  <a:cubicBezTo>
                    <a:pt x="8455" y="3803"/>
                    <a:pt x="8473" y="3797"/>
                    <a:pt x="8488" y="3785"/>
                  </a:cubicBezTo>
                  <a:cubicBezTo>
                    <a:pt x="9092" y="3303"/>
                    <a:pt x="9691" y="2815"/>
                    <a:pt x="10290" y="2328"/>
                  </a:cubicBezTo>
                  <a:cubicBezTo>
                    <a:pt x="10358" y="2272"/>
                    <a:pt x="10576" y="2093"/>
                    <a:pt x="10813" y="1899"/>
                  </a:cubicBezTo>
                  <a:close/>
                  <a:moveTo>
                    <a:pt x="11051" y="2825"/>
                  </a:moveTo>
                  <a:cubicBezTo>
                    <a:pt x="10330" y="3524"/>
                    <a:pt x="9588" y="4208"/>
                    <a:pt x="8859" y="4899"/>
                  </a:cubicBezTo>
                  <a:lnTo>
                    <a:pt x="8857" y="4899"/>
                  </a:lnTo>
                  <a:cubicBezTo>
                    <a:pt x="9219" y="4523"/>
                    <a:pt x="9581" y="4147"/>
                    <a:pt x="9942" y="3770"/>
                  </a:cubicBezTo>
                  <a:cubicBezTo>
                    <a:pt x="10312" y="3456"/>
                    <a:pt x="10681" y="3139"/>
                    <a:pt x="11051" y="2825"/>
                  </a:cubicBezTo>
                  <a:close/>
                  <a:moveTo>
                    <a:pt x="11435" y="1994"/>
                  </a:moveTo>
                  <a:cubicBezTo>
                    <a:pt x="11070" y="2372"/>
                    <a:pt x="10706" y="2750"/>
                    <a:pt x="10344" y="3129"/>
                  </a:cubicBezTo>
                  <a:cubicBezTo>
                    <a:pt x="9472" y="3843"/>
                    <a:pt x="8603" y="4564"/>
                    <a:pt x="7789" y="5312"/>
                  </a:cubicBezTo>
                  <a:cubicBezTo>
                    <a:pt x="7884" y="5118"/>
                    <a:pt x="7965" y="4921"/>
                    <a:pt x="8034" y="4722"/>
                  </a:cubicBezTo>
                  <a:cubicBezTo>
                    <a:pt x="8047" y="4730"/>
                    <a:pt x="8063" y="4734"/>
                    <a:pt x="8078" y="4734"/>
                  </a:cubicBezTo>
                  <a:cubicBezTo>
                    <a:pt x="8098" y="4734"/>
                    <a:pt x="8118" y="4727"/>
                    <a:pt x="8132" y="4715"/>
                  </a:cubicBezTo>
                  <a:cubicBezTo>
                    <a:pt x="9198" y="3781"/>
                    <a:pt x="10331" y="2898"/>
                    <a:pt x="11435" y="1994"/>
                  </a:cubicBezTo>
                  <a:close/>
                  <a:moveTo>
                    <a:pt x="11971" y="3959"/>
                  </a:moveTo>
                  <a:cubicBezTo>
                    <a:pt x="10865" y="5023"/>
                    <a:pt x="9791" y="6102"/>
                    <a:pt x="8689" y="7169"/>
                  </a:cubicBezTo>
                  <a:cubicBezTo>
                    <a:pt x="9067" y="6755"/>
                    <a:pt x="9443" y="6344"/>
                    <a:pt x="9846" y="5947"/>
                  </a:cubicBezTo>
                  <a:cubicBezTo>
                    <a:pt x="10532" y="5270"/>
                    <a:pt x="11245" y="4610"/>
                    <a:pt x="11971" y="3959"/>
                  </a:cubicBezTo>
                  <a:close/>
                  <a:moveTo>
                    <a:pt x="14979" y="206"/>
                  </a:moveTo>
                  <a:cubicBezTo>
                    <a:pt x="15157" y="206"/>
                    <a:pt x="15335" y="217"/>
                    <a:pt x="15511" y="237"/>
                  </a:cubicBezTo>
                  <a:cubicBezTo>
                    <a:pt x="12622" y="2935"/>
                    <a:pt x="9513" y="5483"/>
                    <a:pt x="6650" y="8208"/>
                  </a:cubicBezTo>
                  <a:cubicBezTo>
                    <a:pt x="6733" y="8126"/>
                    <a:pt x="6799" y="8056"/>
                    <a:pt x="6839" y="8010"/>
                  </a:cubicBezTo>
                  <a:cubicBezTo>
                    <a:pt x="7567" y="7187"/>
                    <a:pt x="8293" y="6364"/>
                    <a:pt x="9038" y="5551"/>
                  </a:cubicBezTo>
                  <a:cubicBezTo>
                    <a:pt x="9451" y="5100"/>
                    <a:pt x="9885" y="4666"/>
                    <a:pt x="10331" y="4240"/>
                  </a:cubicBezTo>
                  <a:cubicBezTo>
                    <a:pt x="11918" y="2939"/>
                    <a:pt x="13542" y="1687"/>
                    <a:pt x="14872" y="208"/>
                  </a:cubicBezTo>
                  <a:cubicBezTo>
                    <a:pt x="14907" y="207"/>
                    <a:pt x="14943" y="206"/>
                    <a:pt x="14979" y="206"/>
                  </a:cubicBezTo>
                  <a:close/>
                  <a:moveTo>
                    <a:pt x="8601" y="4943"/>
                  </a:moveTo>
                  <a:cubicBezTo>
                    <a:pt x="7740" y="5837"/>
                    <a:pt x="6874" y="6728"/>
                    <a:pt x="5991" y="7609"/>
                  </a:cubicBezTo>
                  <a:cubicBezTo>
                    <a:pt x="5886" y="7714"/>
                    <a:pt x="5333" y="8323"/>
                    <a:pt x="5290" y="8323"/>
                  </a:cubicBezTo>
                  <a:cubicBezTo>
                    <a:pt x="5269" y="8323"/>
                    <a:pt x="5368" y="8179"/>
                    <a:pt x="5700" y="7762"/>
                  </a:cubicBezTo>
                  <a:cubicBezTo>
                    <a:pt x="6418" y="6862"/>
                    <a:pt x="7400" y="6026"/>
                    <a:pt x="8285" y="5221"/>
                  </a:cubicBezTo>
                  <a:lnTo>
                    <a:pt x="8283" y="5221"/>
                  </a:lnTo>
                  <a:cubicBezTo>
                    <a:pt x="8386" y="5127"/>
                    <a:pt x="8496" y="5037"/>
                    <a:pt x="8601" y="4943"/>
                  </a:cubicBezTo>
                  <a:close/>
                  <a:moveTo>
                    <a:pt x="19106" y="3317"/>
                  </a:moveTo>
                  <a:cubicBezTo>
                    <a:pt x="19067" y="3356"/>
                    <a:pt x="18250" y="4421"/>
                    <a:pt x="17827" y="4755"/>
                  </a:cubicBezTo>
                  <a:cubicBezTo>
                    <a:pt x="17027" y="5386"/>
                    <a:pt x="16353" y="6141"/>
                    <a:pt x="15643" y="6834"/>
                  </a:cubicBezTo>
                  <a:cubicBezTo>
                    <a:pt x="15121" y="7343"/>
                    <a:pt x="14611" y="7857"/>
                    <a:pt x="14100" y="8371"/>
                  </a:cubicBezTo>
                  <a:cubicBezTo>
                    <a:pt x="15684" y="6631"/>
                    <a:pt x="17342" y="4930"/>
                    <a:pt x="19106" y="3317"/>
                  </a:cubicBezTo>
                  <a:close/>
                  <a:moveTo>
                    <a:pt x="14608" y="219"/>
                  </a:moveTo>
                  <a:cubicBezTo>
                    <a:pt x="13104" y="1587"/>
                    <a:pt x="11448" y="2861"/>
                    <a:pt x="10042" y="4290"/>
                  </a:cubicBezTo>
                  <a:cubicBezTo>
                    <a:pt x="9993" y="4341"/>
                    <a:pt x="9947" y="4393"/>
                    <a:pt x="9898" y="4443"/>
                  </a:cubicBezTo>
                  <a:cubicBezTo>
                    <a:pt x="8707" y="5458"/>
                    <a:pt x="7543" y="6503"/>
                    <a:pt x="6520" y="7590"/>
                  </a:cubicBezTo>
                  <a:cubicBezTo>
                    <a:pt x="6191" y="7930"/>
                    <a:pt x="5876" y="8277"/>
                    <a:pt x="5574" y="8631"/>
                  </a:cubicBezTo>
                  <a:cubicBezTo>
                    <a:pt x="5857" y="8246"/>
                    <a:pt x="6158" y="7871"/>
                    <a:pt x="6478" y="7506"/>
                  </a:cubicBezTo>
                  <a:cubicBezTo>
                    <a:pt x="7272" y="6562"/>
                    <a:pt x="8221" y="5696"/>
                    <a:pt x="9144" y="4831"/>
                  </a:cubicBezTo>
                  <a:cubicBezTo>
                    <a:pt x="10677" y="3391"/>
                    <a:pt x="12158" y="1916"/>
                    <a:pt x="13708" y="487"/>
                  </a:cubicBezTo>
                  <a:cubicBezTo>
                    <a:pt x="13762" y="437"/>
                    <a:pt x="13705" y="371"/>
                    <a:pt x="13643" y="371"/>
                  </a:cubicBezTo>
                  <a:cubicBezTo>
                    <a:pt x="13624" y="371"/>
                    <a:pt x="13604" y="377"/>
                    <a:pt x="13586" y="393"/>
                  </a:cubicBezTo>
                  <a:cubicBezTo>
                    <a:pt x="12886" y="1037"/>
                    <a:pt x="12126" y="1671"/>
                    <a:pt x="11351" y="2306"/>
                  </a:cubicBezTo>
                  <a:cubicBezTo>
                    <a:pt x="11882" y="1756"/>
                    <a:pt x="12413" y="1206"/>
                    <a:pt x="12950" y="658"/>
                  </a:cubicBezTo>
                  <a:cubicBezTo>
                    <a:pt x="12988" y="619"/>
                    <a:pt x="12943" y="575"/>
                    <a:pt x="12891" y="565"/>
                  </a:cubicBezTo>
                  <a:cubicBezTo>
                    <a:pt x="13118" y="499"/>
                    <a:pt x="13340" y="439"/>
                    <a:pt x="13557" y="387"/>
                  </a:cubicBezTo>
                  <a:lnTo>
                    <a:pt x="13557" y="386"/>
                  </a:lnTo>
                  <a:cubicBezTo>
                    <a:pt x="13898" y="301"/>
                    <a:pt x="14251" y="245"/>
                    <a:pt x="14608" y="219"/>
                  </a:cubicBezTo>
                  <a:close/>
                  <a:moveTo>
                    <a:pt x="18617" y="3000"/>
                  </a:moveTo>
                  <a:cubicBezTo>
                    <a:pt x="18227" y="3574"/>
                    <a:pt x="17786" y="4128"/>
                    <a:pt x="17316" y="4669"/>
                  </a:cubicBezTo>
                  <a:cubicBezTo>
                    <a:pt x="16420" y="5499"/>
                    <a:pt x="15565" y="6374"/>
                    <a:pt x="14742" y="7269"/>
                  </a:cubicBezTo>
                  <a:cubicBezTo>
                    <a:pt x="14209" y="7757"/>
                    <a:pt x="13663" y="8238"/>
                    <a:pt x="13113" y="8715"/>
                  </a:cubicBezTo>
                  <a:cubicBezTo>
                    <a:pt x="13485" y="8271"/>
                    <a:pt x="13852" y="7826"/>
                    <a:pt x="14233" y="7386"/>
                  </a:cubicBezTo>
                  <a:cubicBezTo>
                    <a:pt x="15064" y="6426"/>
                    <a:pt x="15946" y="5496"/>
                    <a:pt x="16857" y="4583"/>
                  </a:cubicBezTo>
                  <a:cubicBezTo>
                    <a:pt x="17341" y="4097"/>
                    <a:pt x="18272" y="3506"/>
                    <a:pt x="18617" y="3000"/>
                  </a:cubicBezTo>
                  <a:close/>
                  <a:moveTo>
                    <a:pt x="8955" y="5435"/>
                  </a:moveTo>
                  <a:cubicBezTo>
                    <a:pt x="7641" y="6848"/>
                    <a:pt x="6399" y="8300"/>
                    <a:pt x="5099" y="9721"/>
                  </a:cubicBezTo>
                  <a:cubicBezTo>
                    <a:pt x="4135" y="9220"/>
                    <a:pt x="4992" y="8128"/>
                    <a:pt x="5919" y="7239"/>
                  </a:cubicBezTo>
                  <a:cubicBezTo>
                    <a:pt x="5502" y="7732"/>
                    <a:pt x="5121" y="8239"/>
                    <a:pt x="4796" y="8767"/>
                  </a:cubicBezTo>
                  <a:cubicBezTo>
                    <a:pt x="4766" y="8816"/>
                    <a:pt x="4820" y="8872"/>
                    <a:pt x="4875" y="8872"/>
                  </a:cubicBezTo>
                  <a:cubicBezTo>
                    <a:pt x="4895" y="8872"/>
                    <a:pt x="4914" y="8866"/>
                    <a:pt x="4931" y="8850"/>
                  </a:cubicBezTo>
                  <a:cubicBezTo>
                    <a:pt x="5422" y="8378"/>
                    <a:pt x="5900" y="7899"/>
                    <a:pt x="6378" y="7420"/>
                  </a:cubicBezTo>
                  <a:cubicBezTo>
                    <a:pt x="5889" y="7974"/>
                    <a:pt x="5439" y="8547"/>
                    <a:pt x="5033" y="9139"/>
                  </a:cubicBezTo>
                  <a:cubicBezTo>
                    <a:pt x="5000" y="9188"/>
                    <a:pt x="5056" y="9244"/>
                    <a:pt x="5113" y="9244"/>
                  </a:cubicBezTo>
                  <a:cubicBezTo>
                    <a:pt x="5132" y="9244"/>
                    <a:pt x="5152" y="9238"/>
                    <a:pt x="5167" y="9222"/>
                  </a:cubicBezTo>
                  <a:cubicBezTo>
                    <a:pt x="6429" y="7952"/>
                    <a:pt x="7623" y="6655"/>
                    <a:pt x="8955" y="5435"/>
                  </a:cubicBezTo>
                  <a:close/>
                  <a:moveTo>
                    <a:pt x="13851" y="1901"/>
                  </a:moveTo>
                  <a:cubicBezTo>
                    <a:pt x="11003" y="4376"/>
                    <a:pt x="8137" y="7105"/>
                    <a:pt x="5685" y="9836"/>
                  </a:cubicBezTo>
                  <a:cubicBezTo>
                    <a:pt x="5665" y="9858"/>
                    <a:pt x="5668" y="9890"/>
                    <a:pt x="5695" y="9909"/>
                  </a:cubicBezTo>
                  <a:cubicBezTo>
                    <a:pt x="5541" y="9881"/>
                    <a:pt x="5391" y="9840"/>
                    <a:pt x="5250" y="9787"/>
                  </a:cubicBezTo>
                  <a:cubicBezTo>
                    <a:pt x="7978" y="7058"/>
                    <a:pt x="10870" y="4453"/>
                    <a:pt x="13851" y="1901"/>
                  </a:cubicBezTo>
                  <a:close/>
                  <a:moveTo>
                    <a:pt x="16224" y="378"/>
                  </a:moveTo>
                  <a:cubicBezTo>
                    <a:pt x="16608" y="489"/>
                    <a:pt x="16961" y="648"/>
                    <a:pt x="17294" y="842"/>
                  </a:cubicBezTo>
                  <a:cubicBezTo>
                    <a:pt x="15542" y="2364"/>
                    <a:pt x="13761" y="3865"/>
                    <a:pt x="12035" y="5400"/>
                  </a:cubicBezTo>
                  <a:cubicBezTo>
                    <a:pt x="13604" y="3843"/>
                    <a:pt x="15180" y="2290"/>
                    <a:pt x="16733" y="719"/>
                  </a:cubicBezTo>
                  <a:cubicBezTo>
                    <a:pt x="16782" y="670"/>
                    <a:pt x="16731" y="603"/>
                    <a:pt x="16669" y="603"/>
                  </a:cubicBezTo>
                  <a:cubicBezTo>
                    <a:pt x="16650" y="603"/>
                    <a:pt x="16630" y="610"/>
                    <a:pt x="16612" y="626"/>
                  </a:cubicBezTo>
                  <a:cubicBezTo>
                    <a:pt x="13849" y="3012"/>
                    <a:pt x="11327" y="5805"/>
                    <a:pt x="8590" y="8188"/>
                  </a:cubicBezTo>
                  <a:cubicBezTo>
                    <a:pt x="10700" y="6377"/>
                    <a:pt x="12646" y="4455"/>
                    <a:pt x="14666" y="2579"/>
                  </a:cubicBezTo>
                  <a:cubicBezTo>
                    <a:pt x="13037" y="4109"/>
                    <a:pt x="11419" y="5749"/>
                    <a:pt x="9896" y="7360"/>
                  </a:cubicBezTo>
                  <a:cubicBezTo>
                    <a:pt x="8904" y="8299"/>
                    <a:pt x="7942" y="9255"/>
                    <a:pt x="7033" y="10246"/>
                  </a:cubicBezTo>
                  <a:cubicBezTo>
                    <a:pt x="6710" y="10052"/>
                    <a:pt x="6480" y="10003"/>
                    <a:pt x="6065" y="9962"/>
                  </a:cubicBezTo>
                  <a:cubicBezTo>
                    <a:pt x="5968" y="9952"/>
                    <a:pt x="5878" y="9940"/>
                    <a:pt x="5792" y="9926"/>
                  </a:cubicBezTo>
                  <a:cubicBezTo>
                    <a:pt x="5801" y="9924"/>
                    <a:pt x="5812" y="9924"/>
                    <a:pt x="5821" y="9917"/>
                  </a:cubicBezTo>
                  <a:cubicBezTo>
                    <a:pt x="6777" y="9221"/>
                    <a:pt x="7551" y="8409"/>
                    <a:pt x="8307" y="7584"/>
                  </a:cubicBezTo>
                  <a:cubicBezTo>
                    <a:pt x="9969" y="6068"/>
                    <a:pt x="11604" y="4498"/>
                    <a:pt x="13169" y="2909"/>
                  </a:cubicBezTo>
                  <a:cubicBezTo>
                    <a:pt x="13907" y="2278"/>
                    <a:pt x="14659" y="1656"/>
                    <a:pt x="15423" y="1044"/>
                  </a:cubicBezTo>
                  <a:cubicBezTo>
                    <a:pt x="12067" y="3744"/>
                    <a:pt x="9776" y="7160"/>
                    <a:pt x="6351" y="9823"/>
                  </a:cubicBezTo>
                  <a:cubicBezTo>
                    <a:pt x="6291" y="9870"/>
                    <a:pt x="6348" y="9936"/>
                    <a:pt x="6414" y="9936"/>
                  </a:cubicBezTo>
                  <a:cubicBezTo>
                    <a:pt x="6433" y="9936"/>
                    <a:pt x="6454" y="9930"/>
                    <a:pt x="6472" y="9916"/>
                  </a:cubicBezTo>
                  <a:cubicBezTo>
                    <a:pt x="6734" y="9716"/>
                    <a:pt x="6989" y="9508"/>
                    <a:pt x="7246" y="9302"/>
                  </a:cubicBezTo>
                  <a:cubicBezTo>
                    <a:pt x="8753" y="8093"/>
                    <a:pt x="10021" y="6686"/>
                    <a:pt x="11297" y="5330"/>
                  </a:cubicBezTo>
                  <a:cubicBezTo>
                    <a:pt x="12873" y="3657"/>
                    <a:pt x="14700" y="2133"/>
                    <a:pt x="16213" y="427"/>
                  </a:cubicBezTo>
                  <a:cubicBezTo>
                    <a:pt x="16228" y="413"/>
                    <a:pt x="16230" y="394"/>
                    <a:pt x="16224" y="378"/>
                  </a:cubicBezTo>
                  <a:close/>
                  <a:moveTo>
                    <a:pt x="18868" y="2108"/>
                  </a:moveTo>
                  <a:cubicBezTo>
                    <a:pt x="18958" y="2196"/>
                    <a:pt x="19047" y="2284"/>
                    <a:pt x="19135" y="2375"/>
                  </a:cubicBezTo>
                  <a:cubicBezTo>
                    <a:pt x="19123" y="2370"/>
                    <a:pt x="19110" y="2367"/>
                    <a:pt x="19097" y="2367"/>
                  </a:cubicBezTo>
                  <a:cubicBezTo>
                    <a:pt x="19075" y="2367"/>
                    <a:pt x="19055" y="2375"/>
                    <a:pt x="19040" y="2388"/>
                  </a:cubicBezTo>
                  <a:cubicBezTo>
                    <a:pt x="16475" y="4556"/>
                    <a:pt x="14337" y="6966"/>
                    <a:pt x="12285" y="9432"/>
                  </a:cubicBezTo>
                  <a:cubicBezTo>
                    <a:pt x="11902" y="9763"/>
                    <a:pt x="11521" y="10095"/>
                    <a:pt x="11141" y="10428"/>
                  </a:cubicBezTo>
                  <a:cubicBezTo>
                    <a:pt x="12244" y="9055"/>
                    <a:pt x="13364" y="7704"/>
                    <a:pt x="14673" y="6432"/>
                  </a:cubicBezTo>
                  <a:cubicBezTo>
                    <a:pt x="16137" y="5011"/>
                    <a:pt x="17657" y="3673"/>
                    <a:pt x="18868" y="2108"/>
                  </a:cubicBezTo>
                  <a:close/>
                  <a:moveTo>
                    <a:pt x="14294" y="7765"/>
                  </a:moveTo>
                  <a:cubicBezTo>
                    <a:pt x="13398" y="8763"/>
                    <a:pt x="12540" y="9774"/>
                    <a:pt x="11715" y="10769"/>
                  </a:cubicBezTo>
                  <a:cubicBezTo>
                    <a:pt x="11397" y="11089"/>
                    <a:pt x="11081" y="11408"/>
                    <a:pt x="10765" y="11728"/>
                  </a:cubicBezTo>
                  <a:cubicBezTo>
                    <a:pt x="10468" y="12026"/>
                    <a:pt x="10174" y="12325"/>
                    <a:pt x="9878" y="12623"/>
                  </a:cubicBezTo>
                  <a:cubicBezTo>
                    <a:pt x="10021" y="12450"/>
                    <a:pt x="10168" y="12278"/>
                    <a:pt x="10309" y="12105"/>
                  </a:cubicBezTo>
                  <a:cubicBezTo>
                    <a:pt x="11124" y="11114"/>
                    <a:pt x="11939" y="10125"/>
                    <a:pt x="12757" y="9137"/>
                  </a:cubicBezTo>
                  <a:cubicBezTo>
                    <a:pt x="12760" y="9135"/>
                    <a:pt x="12762" y="9133"/>
                    <a:pt x="12764" y="9131"/>
                  </a:cubicBezTo>
                  <a:cubicBezTo>
                    <a:pt x="13276" y="8678"/>
                    <a:pt x="13783" y="8223"/>
                    <a:pt x="14294" y="7765"/>
                  </a:cubicBezTo>
                  <a:close/>
                  <a:moveTo>
                    <a:pt x="8668" y="9833"/>
                  </a:moveTo>
                  <a:cubicBezTo>
                    <a:pt x="8212" y="10380"/>
                    <a:pt x="7757" y="10929"/>
                    <a:pt x="7298" y="11473"/>
                  </a:cubicBezTo>
                  <a:cubicBezTo>
                    <a:pt x="6794" y="12069"/>
                    <a:pt x="6286" y="12665"/>
                    <a:pt x="5776" y="13261"/>
                  </a:cubicBezTo>
                  <a:cubicBezTo>
                    <a:pt x="5922" y="13027"/>
                    <a:pt x="6045" y="12786"/>
                    <a:pt x="6142" y="12537"/>
                  </a:cubicBezTo>
                  <a:cubicBezTo>
                    <a:pt x="6154" y="12504"/>
                    <a:pt x="6133" y="12470"/>
                    <a:pt x="6094" y="12457"/>
                  </a:cubicBezTo>
                  <a:cubicBezTo>
                    <a:pt x="6931" y="11574"/>
                    <a:pt x="7789" y="10699"/>
                    <a:pt x="8668" y="9833"/>
                  </a:cubicBezTo>
                  <a:close/>
                  <a:moveTo>
                    <a:pt x="5511" y="12889"/>
                  </a:moveTo>
                  <a:cubicBezTo>
                    <a:pt x="5345" y="13054"/>
                    <a:pt x="5191" y="13227"/>
                    <a:pt x="5045" y="13405"/>
                  </a:cubicBezTo>
                  <a:cubicBezTo>
                    <a:pt x="4732" y="13736"/>
                    <a:pt x="4417" y="14067"/>
                    <a:pt x="4109" y="14402"/>
                  </a:cubicBezTo>
                  <a:cubicBezTo>
                    <a:pt x="4291" y="13695"/>
                    <a:pt x="4959" y="13361"/>
                    <a:pt x="5511" y="12889"/>
                  </a:cubicBezTo>
                  <a:close/>
                  <a:moveTo>
                    <a:pt x="10452" y="12269"/>
                  </a:moveTo>
                  <a:cubicBezTo>
                    <a:pt x="9608" y="13227"/>
                    <a:pt x="8692" y="14157"/>
                    <a:pt x="7765" y="15084"/>
                  </a:cubicBezTo>
                  <a:cubicBezTo>
                    <a:pt x="8042" y="14774"/>
                    <a:pt x="8316" y="14463"/>
                    <a:pt x="8588" y="14151"/>
                  </a:cubicBezTo>
                  <a:cubicBezTo>
                    <a:pt x="9205" y="13521"/>
                    <a:pt x="9826" y="12894"/>
                    <a:pt x="10452" y="12269"/>
                  </a:cubicBezTo>
                  <a:close/>
                  <a:moveTo>
                    <a:pt x="2530" y="14957"/>
                  </a:moveTo>
                  <a:cubicBezTo>
                    <a:pt x="2411" y="15083"/>
                    <a:pt x="2294" y="15210"/>
                    <a:pt x="2182" y="15339"/>
                  </a:cubicBezTo>
                  <a:cubicBezTo>
                    <a:pt x="2144" y="15383"/>
                    <a:pt x="2060" y="15473"/>
                    <a:pt x="1968" y="15573"/>
                  </a:cubicBezTo>
                  <a:cubicBezTo>
                    <a:pt x="1965" y="15573"/>
                    <a:pt x="1962" y="15573"/>
                    <a:pt x="1958" y="15573"/>
                  </a:cubicBezTo>
                  <a:cubicBezTo>
                    <a:pt x="1941" y="15573"/>
                    <a:pt x="1923" y="15579"/>
                    <a:pt x="1911" y="15589"/>
                  </a:cubicBezTo>
                  <a:cubicBezTo>
                    <a:pt x="1812" y="15661"/>
                    <a:pt x="1721" y="15740"/>
                    <a:pt x="1639" y="15825"/>
                  </a:cubicBezTo>
                  <a:cubicBezTo>
                    <a:pt x="1796" y="15465"/>
                    <a:pt x="2095" y="15156"/>
                    <a:pt x="2530" y="14957"/>
                  </a:cubicBezTo>
                  <a:close/>
                  <a:moveTo>
                    <a:pt x="18252" y="2634"/>
                  </a:moveTo>
                  <a:cubicBezTo>
                    <a:pt x="18175" y="2721"/>
                    <a:pt x="18050" y="2868"/>
                    <a:pt x="17851" y="3100"/>
                  </a:cubicBezTo>
                  <a:cubicBezTo>
                    <a:pt x="15694" y="5634"/>
                    <a:pt x="12995" y="7798"/>
                    <a:pt x="10926" y="10405"/>
                  </a:cubicBezTo>
                  <a:cubicBezTo>
                    <a:pt x="10708" y="10680"/>
                    <a:pt x="10476" y="10947"/>
                    <a:pt x="10250" y="11218"/>
                  </a:cubicBezTo>
                  <a:cubicBezTo>
                    <a:pt x="9817" y="11611"/>
                    <a:pt x="9392" y="12005"/>
                    <a:pt x="8984" y="12405"/>
                  </a:cubicBezTo>
                  <a:cubicBezTo>
                    <a:pt x="7762" y="13600"/>
                    <a:pt x="6498" y="14829"/>
                    <a:pt x="5289" y="16093"/>
                  </a:cubicBezTo>
                  <a:cubicBezTo>
                    <a:pt x="6812" y="14315"/>
                    <a:pt x="8370" y="12537"/>
                    <a:pt x="9985" y="10797"/>
                  </a:cubicBezTo>
                  <a:cubicBezTo>
                    <a:pt x="11054" y="9746"/>
                    <a:pt x="12080" y="8663"/>
                    <a:pt x="13094" y="7578"/>
                  </a:cubicBezTo>
                  <a:cubicBezTo>
                    <a:pt x="14032" y="6656"/>
                    <a:pt x="14988" y="5746"/>
                    <a:pt x="15949" y="4840"/>
                  </a:cubicBezTo>
                  <a:cubicBezTo>
                    <a:pt x="16547" y="4278"/>
                    <a:pt x="17144" y="3717"/>
                    <a:pt x="17743" y="3156"/>
                  </a:cubicBezTo>
                  <a:cubicBezTo>
                    <a:pt x="17948" y="2962"/>
                    <a:pt x="18142" y="2755"/>
                    <a:pt x="18252" y="2634"/>
                  </a:cubicBezTo>
                  <a:close/>
                  <a:moveTo>
                    <a:pt x="3175" y="14766"/>
                  </a:moveTo>
                  <a:cubicBezTo>
                    <a:pt x="3037" y="14936"/>
                    <a:pt x="2902" y="15107"/>
                    <a:pt x="2769" y="15278"/>
                  </a:cubicBezTo>
                  <a:cubicBezTo>
                    <a:pt x="2425" y="15666"/>
                    <a:pt x="2039" y="16050"/>
                    <a:pt x="1805" y="16476"/>
                  </a:cubicBezTo>
                  <a:cubicBezTo>
                    <a:pt x="1801" y="16479"/>
                    <a:pt x="1798" y="16481"/>
                    <a:pt x="1795" y="16481"/>
                  </a:cubicBezTo>
                  <a:cubicBezTo>
                    <a:pt x="1769" y="16481"/>
                    <a:pt x="1841" y="16334"/>
                    <a:pt x="2088" y="15925"/>
                  </a:cubicBezTo>
                  <a:cubicBezTo>
                    <a:pt x="2306" y="15566"/>
                    <a:pt x="2595" y="15237"/>
                    <a:pt x="2805" y="14874"/>
                  </a:cubicBezTo>
                  <a:cubicBezTo>
                    <a:pt x="2810" y="14865"/>
                    <a:pt x="2807" y="14857"/>
                    <a:pt x="2808" y="14851"/>
                  </a:cubicBezTo>
                  <a:cubicBezTo>
                    <a:pt x="2927" y="14814"/>
                    <a:pt x="3050" y="14787"/>
                    <a:pt x="3175" y="14766"/>
                  </a:cubicBezTo>
                  <a:close/>
                  <a:moveTo>
                    <a:pt x="5831" y="12761"/>
                  </a:moveTo>
                  <a:cubicBezTo>
                    <a:pt x="5899" y="12761"/>
                    <a:pt x="5155" y="13855"/>
                    <a:pt x="5006" y="14032"/>
                  </a:cubicBezTo>
                  <a:cubicBezTo>
                    <a:pt x="4267" y="14912"/>
                    <a:pt x="3299" y="15665"/>
                    <a:pt x="2599" y="16567"/>
                  </a:cubicBezTo>
                  <a:cubicBezTo>
                    <a:pt x="2597" y="16573"/>
                    <a:pt x="2592" y="16575"/>
                    <a:pt x="2590" y="16579"/>
                  </a:cubicBezTo>
                  <a:cubicBezTo>
                    <a:pt x="2549" y="16574"/>
                    <a:pt x="2508" y="16563"/>
                    <a:pt x="2471" y="16546"/>
                  </a:cubicBezTo>
                  <a:cubicBezTo>
                    <a:pt x="3015" y="15781"/>
                    <a:pt x="3785" y="15132"/>
                    <a:pt x="4442" y="14418"/>
                  </a:cubicBezTo>
                  <a:lnTo>
                    <a:pt x="4440" y="14418"/>
                  </a:lnTo>
                  <a:cubicBezTo>
                    <a:pt x="4804" y="14024"/>
                    <a:pt x="5115" y="13600"/>
                    <a:pt x="5449" y="13188"/>
                  </a:cubicBezTo>
                  <a:cubicBezTo>
                    <a:pt x="5697" y="12879"/>
                    <a:pt x="5808" y="12761"/>
                    <a:pt x="5831" y="12761"/>
                  </a:cubicBezTo>
                  <a:close/>
                  <a:moveTo>
                    <a:pt x="4101" y="15196"/>
                  </a:moveTo>
                  <a:cubicBezTo>
                    <a:pt x="3917" y="15407"/>
                    <a:pt x="3736" y="15619"/>
                    <a:pt x="3552" y="15829"/>
                  </a:cubicBezTo>
                  <a:cubicBezTo>
                    <a:pt x="3361" y="16079"/>
                    <a:pt x="3177" y="16332"/>
                    <a:pt x="2996" y="16587"/>
                  </a:cubicBezTo>
                  <a:cubicBezTo>
                    <a:pt x="2956" y="16590"/>
                    <a:pt x="2924" y="16590"/>
                    <a:pt x="2887" y="16590"/>
                  </a:cubicBezTo>
                  <a:cubicBezTo>
                    <a:pt x="3286" y="16166"/>
                    <a:pt x="3622" y="15668"/>
                    <a:pt x="3941" y="15353"/>
                  </a:cubicBezTo>
                  <a:lnTo>
                    <a:pt x="4101" y="15196"/>
                  </a:lnTo>
                  <a:close/>
                  <a:moveTo>
                    <a:pt x="3760" y="14718"/>
                  </a:moveTo>
                  <a:cubicBezTo>
                    <a:pt x="3781" y="14718"/>
                    <a:pt x="3802" y="14718"/>
                    <a:pt x="3824" y="14718"/>
                  </a:cubicBezTo>
                  <a:cubicBezTo>
                    <a:pt x="3614" y="14948"/>
                    <a:pt x="3403" y="15177"/>
                    <a:pt x="3194" y="15410"/>
                  </a:cubicBezTo>
                  <a:cubicBezTo>
                    <a:pt x="2760" y="15897"/>
                    <a:pt x="2214" y="16347"/>
                    <a:pt x="2003" y="16882"/>
                  </a:cubicBezTo>
                  <a:cubicBezTo>
                    <a:pt x="1995" y="16882"/>
                    <a:pt x="1987" y="16882"/>
                    <a:pt x="1979" y="16882"/>
                  </a:cubicBezTo>
                  <a:cubicBezTo>
                    <a:pt x="1909" y="16882"/>
                    <a:pt x="1839" y="16877"/>
                    <a:pt x="1771" y="16867"/>
                  </a:cubicBezTo>
                  <a:cubicBezTo>
                    <a:pt x="1787" y="16789"/>
                    <a:pt x="1815" y="16712"/>
                    <a:pt x="1852" y="16638"/>
                  </a:cubicBezTo>
                  <a:cubicBezTo>
                    <a:pt x="2193" y="16246"/>
                    <a:pt x="2511" y="15846"/>
                    <a:pt x="2819" y="15438"/>
                  </a:cubicBezTo>
                  <a:cubicBezTo>
                    <a:pt x="2864" y="15379"/>
                    <a:pt x="2907" y="15320"/>
                    <a:pt x="2946" y="15264"/>
                  </a:cubicBezTo>
                  <a:cubicBezTo>
                    <a:pt x="3099" y="15094"/>
                    <a:pt x="3245" y="14920"/>
                    <a:pt x="3376" y="14738"/>
                  </a:cubicBezTo>
                  <a:cubicBezTo>
                    <a:pt x="3504" y="14724"/>
                    <a:pt x="3632" y="14718"/>
                    <a:pt x="3760" y="14718"/>
                  </a:cubicBezTo>
                  <a:close/>
                  <a:moveTo>
                    <a:pt x="2514" y="15068"/>
                  </a:moveTo>
                  <a:cubicBezTo>
                    <a:pt x="2182" y="15648"/>
                    <a:pt x="1726" y="16088"/>
                    <a:pt x="1591" y="16729"/>
                  </a:cubicBezTo>
                  <a:cubicBezTo>
                    <a:pt x="1580" y="16766"/>
                    <a:pt x="1617" y="16801"/>
                    <a:pt x="1666" y="16803"/>
                  </a:cubicBezTo>
                  <a:cubicBezTo>
                    <a:pt x="1642" y="16867"/>
                    <a:pt x="1624" y="16935"/>
                    <a:pt x="1612" y="17002"/>
                  </a:cubicBezTo>
                  <a:lnTo>
                    <a:pt x="1610" y="17002"/>
                  </a:lnTo>
                  <a:cubicBezTo>
                    <a:pt x="1517" y="16740"/>
                    <a:pt x="1488" y="16465"/>
                    <a:pt x="1529" y="16195"/>
                  </a:cubicBezTo>
                  <a:cubicBezTo>
                    <a:pt x="1535" y="16191"/>
                    <a:pt x="1542" y="16193"/>
                    <a:pt x="1548" y="16188"/>
                  </a:cubicBezTo>
                  <a:cubicBezTo>
                    <a:pt x="1941" y="15843"/>
                    <a:pt x="2303" y="15436"/>
                    <a:pt x="2514" y="15068"/>
                  </a:cubicBezTo>
                  <a:close/>
                  <a:moveTo>
                    <a:pt x="17444" y="933"/>
                  </a:moveTo>
                  <a:cubicBezTo>
                    <a:pt x="17912" y="1228"/>
                    <a:pt x="18333" y="1593"/>
                    <a:pt x="18738" y="1983"/>
                  </a:cubicBezTo>
                  <a:cubicBezTo>
                    <a:pt x="17432" y="3230"/>
                    <a:pt x="16115" y="4466"/>
                    <a:pt x="14815" y="5712"/>
                  </a:cubicBezTo>
                  <a:cubicBezTo>
                    <a:pt x="14821" y="5705"/>
                    <a:pt x="14827" y="5699"/>
                    <a:pt x="14832" y="5692"/>
                  </a:cubicBezTo>
                  <a:cubicBezTo>
                    <a:pt x="15077" y="5440"/>
                    <a:pt x="15323" y="5189"/>
                    <a:pt x="15565" y="4936"/>
                  </a:cubicBezTo>
                  <a:cubicBezTo>
                    <a:pt x="16453" y="4010"/>
                    <a:pt x="17919" y="3034"/>
                    <a:pt x="18247" y="1854"/>
                  </a:cubicBezTo>
                  <a:cubicBezTo>
                    <a:pt x="18259" y="1806"/>
                    <a:pt x="18204" y="1757"/>
                    <a:pt x="18149" y="1757"/>
                  </a:cubicBezTo>
                  <a:cubicBezTo>
                    <a:pt x="18128" y="1757"/>
                    <a:pt x="18106" y="1764"/>
                    <a:pt x="18089" y="1782"/>
                  </a:cubicBezTo>
                  <a:cubicBezTo>
                    <a:pt x="15714" y="4134"/>
                    <a:pt x="13601" y="6632"/>
                    <a:pt x="11351" y="9058"/>
                  </a:cubicBezTo>
                  <a:cubicBezTo>
                    <a:pt x="10971" y="9457"/>
                    <a:pt x="10590" y="9857"/>
                    <a:pt x="10215" y="10258"/>
                  </a:cubicBezTo>
                  <a:cubicBezTo>
                    <a:pt x="9475" y="11027"/>
                    <a:pt x="8717" y="11786"/>
                    <a:pt x="7921" y="12524"/>
                  </a:cubicBezTo>
                  <a:cubicBezTo>
                    <a:pt x="6378" y="13954"/>
                    <a:pt x="4928" y="15386"/>
                    <a:pt x="3574" y="16928"/>
                  </a:cubicBezTo>
                  <a:cubicBezTo>
                    <a:pt x="3430" y="17094"/>
                    <a:pt x="3264" y="17268"/>
                    <a:pt x="3088" y="17446"/>
                  </a:cubicBezTo>
                  <a:cubicBezTo>
                    <a:pt x="3649" y="16836"/>
                    <a:pt x="4090" y="16104"/>
                    <a:pt x="4576" y="15515"/>
                  </a:cubicBezTo>
                  <a:cubicBezTo>
                    <a:pt x="5797" y="14034"/>
                    <a:pt x="7011" y="12561"/>
                    <a:pt x="8327" y="11132"/>
                  </a:cubicBezTo>
                  <a:cubicBezTo>
                    <a:pt x="11378" y="7821"/>
                    <a:pt x="14709" y="4643"/>
                    <a:pt x="17986" y="1469"/>
                  </a:cubicBezTo>
                  <a:cubicBezTo>
                    <a:pt x="18047" y="1410"/>
                    <a:pt x="17991" y="1342"/>
                    <a:pt x="17918" y="1342"/>
                  </a:cubicBezTo>
                  <a:cubicBezTo>
                    <a:pt x="17896" y="1342"/>
                    <a:pt x="17872" y="1348"/>
                    <a:pt x="17849" y="1362"/>
                  </a:cubicBezTo>
                  <a:cubicBezTo>
                    <a:pt x="17141" y="1798"/>
                    <a:pt x="16469" y="2275"/>
                    <a:pt x="15822" y="2780"/>
                  </a:cubicBezTo>
                  <a:cubicBezTo>
                    <a:pt x="16386" y="2178"/>
                    <a:pt x="16934" y="1566"/>
                    <a:pt x="17444" y="934"/>
                  </a:cubicBezTo>
                  <a:lnTo>
                    <a:pt x="17444" y="933"/>
                  </a:lnTo>
                  <a:close/>
                  <a:moveTo>
                    <a:pt x="17349" y="1859"/>
                  </a:moveTo>
                  <a:cubicBezTo>
                    <a:pt x="16597" y="2384"/>
                    <a:pt x="15988" y="3174"/>
                    <a:pt x="15361" y="3791"/>
                  </a:cubicBezTo>
                  <a:cubicBezTo>
                    <a:pt x="13731" y="5398"/>
                    <a:pt x="12109" y="7011"/>
                    <a:pt x="10495" y="8630"/>
                  </a:cubicBezTo>
                  <a:cubicBezTo>
                    <a:pt x="9110" y="10021"/>
                    <a:pt x="7781" y="11443"/>
                    <a:pt x="6509" y="12898"/>
                  </a:cubicBezTo>
                  <a:cubicBezTo>
                    <a:pt x="5782" y="13730"/>
                    <a:pt x="5110" y="14594"/>
                    <a:pt x="4421" y="15444"/>
                  </a:cubicBezTo>
                  <a:cubicBezTo>
                    <a:pt x="4369" y="15507"/>
                    <a:pt x="2498" y="17841"/>
                    <a:pt x="2181" y="17841"/>
                  </a:cubicBezTo>
                  <a:cubicBezTo>
                    <a:pt x="2175" y="17841"/>
                    <a:pt x="2169" y="17840"/>
                    <a:pt x="2163" y="17838"/>
                  </a:cubicBezTo>
                  <a:lnTo>
                    <a:pt x="2162" y="17837"/>
                  </a:lnTo>
                  <a:cubicBezTo>
                    <a:pt x="2091" y="17768"/>
                    <a:pt x="2025" y="17698"/>
                    <a:pt x="1963" y="17623"/>
                  </a:cubicBezTo>
                  <a:cubicBezTo>
                    <a:pt x="1980" y="17638"/>
                    <a:pt x="2004" y="17647"/>
                    <a:pt x="2027" y="17647"/>
                  </a:cubicBezTo>
                  <a:cubicBezTo>
                    <a:pt x="2040" y="17647"/>
                    <a:pt x="2053" y="17644"/>
                    <a:pt x="2065" y="17638"/>
                  </a:cubicBezTo>
                  <a:cubicBezTo>
                    <a:pt x="3034" y="17075"/>
                    <a:pt x="3475" y="16147"/>
                    <a:pt x="4146" y="15384"/>
                  </a:cubicBezTo>
                  <a:cubicBezTo>
                    <a:pt x="5608" y="13724"/>
                    <a:pt x="7034" y="12034"/>
                    <a:pt x="8447" y="10349"/>
                  </a:cubicBezTo>
                  <a:cubicBezTo>
                    <a:pt x="9479" y="9117"/>
                    <a:pt x="10623" y="7954"/>
                    <a:pt x="11793" y="6805"/>
                  </a:cubicBezTo>
                  <a:cubicBezTo>
                    <a:pt x="12859" y="5789"/>
                    <a:pt x="13927" y="4777"/>
                    <a:pt x="14978" y="3769"/>
                  </a:cubicBezTo>
                  <a:cubicBezTo>
                    <a:pt x="15700" y="3078"/>
                    <a:pt x="16499" y="2453"/>
                    <a:pt x="17349" y="1859"/>
                  </a:cubicBezTo>
                  <a:close/>
                  <a:moveTo>
                    <a:pt x="11791" y="10030"/>
                  </a:moveTo>
                  <a:cubicBezTo>
                    <a:pt x="11405" y="10498"/>
                    <a:pt x="11019" y="10969"/>
                    <a:pt x="10634" y="11441"/>
                  </a:cubicBezTo>
                  <a:cubicBezTo>
                    <a:pt x="9819" y="12440"/>
                    <a:pt x="8987" y="13425"/>
                    <a:pt x="8137" y="14400"/>
                  </a:cubicBezTo>
                  <a:cubicBezTo>
                    <a:pt x="7659" y="14891"/>
                    <a:pt x="7181" y="15383"/>
                    <a:pt x="6712" y="15879"/>
                  </a:cubicBezTo>
                  <a:cubicBezTo>
                    <a:pt x="6275" y="16346"/>
                    <a:pt x="5854" y="16820"/>
                    <a:pt x="5436" y="17298"/>
                  </a:cubicBezTo>
                  <a:cubicBezTo>
                    <a:pt x="4923" y="17773"/>
                    <a:pt x="4363" y="18241"/>
                    <a:pt x="3824" y="18719"/>
                  </a:cubicBezTo>
                  <a:cubicBezTo>
                    <a:pt x="6034" y="16434"/>
                    <a:pt x="8193" y="14097"/>
                    <a:pt x="10128" y="11692"/>
                  </a:cubicBezTo>
                  <a:cubicBezTo>
                    <a:pt x="10236" y="11559"/>
                    <a:pt x="10342" y="11426"/>
                    <a:pt x="10449" y="11292"/>
                  </a:cubicBezTo>
                  <a:cubicBezTo>
                    <a:pt x="10887" y="10867"/>
                    <a:pt x="11340" y="10448"/>
                    <a:pt x="11791" y="10030"/>
                  </a:cubicBezTo>
                  <a:close/>
                  <a:moveTo>
                    <a:pt x="8274" y="12520"/>
                  </a:moveTo>
                  <a:cubicBezTo>
                    <a:pt x="7015" y="13927"/>
                    <a:pt x="5752" y="15332"/>
                    <a:pt x="4510" y="16747"/>
                  </a:cubicBezTo>
                  <a:cubicBezTo>
                    <a:pt x="3842" y="17506"/>
                    <a:pt x="3215" y="18287"/>
                    <a:pt x="2565" y="19056"/>
                  </a:cubicBezTo>
                  <a:cubicBezTo>
                    <a:pt x="2359" y="19302"/>
                    <a:pt x="1038" y="20518"/>
                    <a:pt x="908" y="20518"/>
                  </a:cubicBezTo>
                  <a:cubicBezTo>
                    <a:pt x="867" y="20518"/>
                    <a:pt x="945" y="20397"/>
                    <a:pt x="1213" y="20087"/>
                  </a:cubicBezTo>
                  <a:lnTo>
                    <a:pt x="1211" y="20087"/>
                  </a:lnTo>
                  <a:cubicBezTo>
                    <a:pt x="3434" y="17514"/>
                    <a:pt x="5870" y="15016"/>
                    <a:pt x="8274" y="12520"/>
                  </a:cubicBezTo>
                  <a:close/>
                  <a:moveTo>
                    <a:pt x="4816" y="18006"/>
                  </a:moveTo>
                  <a:lnTo>
                    <a:pt x="4818" y="18007"/>
                  </a:lnTo>
                  <a:cubicBezTo>
                    <a:pt x="4745" y="18092"/>
                    <a:pt x="4672" y="18175"/>
                    <a:pt x="4599" y="18259"/>
                  </a:cubicBezTo>
                  <a:cubicBezTo>
                    <a:pt x="3925" y="19034"/>
                    <a:pt x="2635" y="19845"/>
                    <a:pt x="2176" y="20659"/>
                  </a:cubicBezTo>
                  <a:cubicBezTo>
                    <a:pt x="2700" y="19725"/>
                    <a:pt x="3797" y="18850"/>
                    <a:pt x="4816" y="18006"/>
                  </a:cubicBezTo>
                  <a:close/>
                  <a:moveTo>
                    <a:pt x="8849" y="12867"/>
                  </a:moveTo>
                  <a:cubicBezTo>
                    <a:pt x="7438" y="14471"/>
                    <a:pt x="5967" y="16037"/>
                    <a:pt x="4510" y="17629"/>
                  </a:cubicBezTo>
                  <a:cubicBezTo>
                    <a:pt x="3942" y="18248"/>
                    <a:pt x="3374" y="18868"/>
                    <a:pt x="2805" y="19487"/>
                  </a:cubicBezTo>
                  <a:cubicBezTo>
                    <a:pt x="2674" y="19629"/>
                    <a:pt x="1703" y="20804"/>
                    <a:pt x="1623" y="20804"/>
                  </a:cubicBezTo>
                  <a:cubicBezTo>
                    <a:pt x="1593" y="20804"/>
                    <a:pt x="1686" y="20643"/>
                    <a:pt x="1990" y="20207"/>
                  </a:cubicBezTo>
                  <a:lnTo>
                    <a:pt x="1992" y="20207"/>
                  </a:lnTo>
                  <a:cubicBezTo>
                    <a:pt x="2077" y="20084"/>
                    <a:pt x="2178" y="19967"/>
                    <a:pt x="2268" y="19846"/>
                  </a:cubicBezTo>
                  <a:cubicBezTo>
                    <a:pt x="2606" y="19466"/>
                    <a:pt x="2926" y="19066"/>
                    <a:pt x="3233" y="18666"/>
                  </a:cubicBezTo>
                  <a:cubicBezTo>
                    <a:pt x="3920" y="17888"/>
                    <a:pt x="4662" y="17138"/>
                    <a:pt x="5393" y="16395"/>
                  </a:cubicBezTo>
                  <a:cubicBezTo>
                    <a:pt x="6550" y="15215"/>
                    <a:pt x="7689" y="14034"/>
                    <a:pt x="8849" y="12867"/>
                  </a:cubicBezTo>
                  <a:close/>
                  <a:moveTo>
                    <a:pt x="7875" y="12807"/>
                  </a:moveTo>
                  <a:cubicBezTo>
                    <a:pt x="6402" y="14420"/>
                    <a:pt x="4870" y="15992"/>
                    <a:pt x="3377" y="17593"/>
                  </a:cubicBezTo>
                  <a:cubicBezTo>
                    <a:pt x="2282" y="18765"/>
                    <a:pt x="930" y="19909"/>
                    <a:pt x="182" y="21254"/>
                  </a:cubicBezTo>
                  <a:cubicBezTo>
                    <a:pt x="605" y="19773"/>
                    <a:pt x="2684" y="18171"/>
                    <a:pt x="3729" y="16999"/>
                  </a:cubicBezTo>
                  <a:lnTo>
                    <a:pt x="3728" y="16999"/>
                  </a:lnTo>
                  <a:cubicBezTo>
                    <a:pt x="5031" y="15541"/>
                    <a:pt x="6435" y="14171"/>
                    <a:pt x="7875" y="12807"/>
                  </a:cubicBezTo>
                  <a:close/>
                  <a:moveTo>
                    <a:pt x="14887" y="0"/>
                  </a:moveTo>
                  <a:cubicBezTo>
                    <a:pt x="14868" y="0"/>
                    <a:pt x="14848" y="6"/>
                    <a:pt x="14832" y="21"/>
                  </a:cubicBezTo>
                  <a:cubicBezTo>
                    <a:pt x="14816" y="36"/>
                    <a:pt x="14800" y="50"/>
                    <a:pt x="14785" y="63"/>
                  </a:cubicBezTo>
                  <a:cubicBezTo>
                    <a:pt x="12695" y="69"/>
                    <a:pt x="10563" y="1202"/>
                    <a:pt x="9200" y="2276"/>
                  </a:cubicBezTo>
                  <a:cubicBezTo>
                    <a:pt x="8321" y="2968"/>
                    <a:pt x="8013" y="3885"/>
                    <a:pt x="7741" y="4803"/>
                  </a:cubicBezTo>
                  <a:cubicBezTo>
                    <a:pt x="7261" y="6430"/>
                    <a:pt x="5123" y="6794"/>
                    <a:pt x="4538" y="8210"/>
                  </a:cubicBezTo>
                  <a:cubicBezTo>
                    <a:pt x="4327" y="8721"/>
                    <a:pt x="4119" y="9408"/>
                    <a:pt x="4680" y="9848"/>
                  </a:cubicBezTo>
                  <a:cubicBezTo>
                    <a:pt x="4872" y="9999"/>
                    <a:pt x="5077" y="10018"/>
                    <a:pt x="5325" y="10068"/>
                  </a:cubicBezTo>
                  <a:cubicBezTo>
                    <a:pt x="5450" y="10082"/>
                    <a:pt x="5577" y="10092"/>
                    <a:pt x="5705" y="10098"/>
                  </a:cubicBezTo>
                  <a:cubicBezTo>
                    <a:pt x="5752" y="10094"/>
                    <a:pt x="5798" y="10092"/>
                    <a:pt x="5841" y="10092"/>
                  </a:cubicBezTo>
                  <a:cubicBezTo>
                    <a:pt x="6537" y="10092"/>
                    <a:pt x="6668" y="10555"/>
                    <a:pt x="6237" y="11478"/>
                  </a:cubicBezTo>
                  <a:cubicBezTo>
                    <a:pt x="6160" y="11493"/>
                    <a:pt x="6185" y="11579"/>
                    <a:pt x="6256" y="11579"/>
                  </a:cubicBezTo>
                  <a:cubicBezTo>
                    <a:pt x="6261" y="11579"/>
                    <a:pt x="6266" y="11578"/>
                    <a:pt x="6272" y="11577"/>
                  </a:cubicBezTo>
                  <a:cubicBezTo>
                    <a:pt x="6944" y="11470"/>
                    <a:pt x="7915" y="10895"/>
                    <a:pt x="7155" y="10330"/>
                  </a:cubicBezTo>
                  <a:cubicBezTo>
                    <a:pt x="8119" y="9327"/>
                    <a:pt x="9098" y="8330"/>
                    <a:pt x="10088" y="7343"/>
                  </a:cubicBezTo>
                  <a:cubicBezTo>
                    <a:pt x="11057" y="6441"/>
                    <a:pt x="12058" y="5560"/>
                    <a:pt x="13061" y="4685"/>
                  </a:cubicBezTo>
                  <a:cubicBezTo>
                    <a:pt x="13908" y="3947"/>
                    <a:pt x="14766" y="3219"/>
                    <a:pt x="15620" y="2487"/>
                  </a:cubicBezTo>
                  <a:cubicBezTo>
                    <a:pt x="15801" y="2332"/>
                    <a:pt x="16789" y="1350"/>
                    <a:pt x="16863" y="1350"/>
                  </a:cubicBezTo>
                  <a:cubicBezTo>
                    <a:pt x="16892" y="1350"/>
                    <a:pt x="16777" y="1505"/>
                    <a:pt x="16409" y="1930"/>
                  </a:cubicBezTo>
                  <a:cubicBezTo>
                    <a:pt x="15873" y="2546"/>
                    <a:pt x="15291" y="3137"/>
                    <a:pt x="14689" y="3718"/>
                  </a:cubicBezTo>
                  <a:cubicBezTo>
                    <a:pt x="14036" y="4288"/>
                    <a:pt x="13407" y="4881"/>
                    <a:pt x="12794" y="5489"/>
                  </a:cubicBezTo>
                  <a:cubicBezTo>
                    <a:pt x="12323" y="5923"/>
                    <a:pt x="11856" y="6360"/>
                    <a:pt x="11402" y="6802"/>
                  </a:cubicBezTo>
                  <a:cubicBezTo>
                    <a:pt x="10587" y="7596"/>
                    <a:pt x="9850" y="8432"/>
                    <a:pt x="9130" y="9280"/>
                  </a:cubicBezTo>
                  <a:cubicBezTo>
                    <a:pt x="8723" y="9697"/>
                    <a:pt x="8316" y="10108"/>
                    <a:pt x="7902" y="10507"/>
                  </a:cubicBezTo>
                  <a:cubicBezTo>
                    <a:pt x="7197" y="11189"/>
                    <a:pt x="6510" y="11877"/>
                    <a:pt x="5837" y="12572"/>
                  </a:cubicBezTo>
                  <a:cubicBezTo>
                    <a:pt x="5914" y="12485"/>
                    <a:pt x="5983" y="12392"/>
                    <a:pt x="6040" y="12295"/>
                  </a:cubicBezTo>
                  <a:cubicBezTo>
                    <a:pt x="6051" y="12276"/>
                    <a:pt x="6031" y="12260"/>
                    <a:pt x="6011" y="12260"/>
                  </a:cubicBezTo>
                  <a:cubicBezTo>
                    <a:pt x="6002" y="12260"/>
                    <a:pt x="5994" y="12263"/>
                    <a:pt x="5987" y="12272"/>
                  </a:cubicBezTo>
                  <a:cubicBezTo>
                    <a:pt x="5533" y="12908"/>
                    <a:pt x="4415" y="13158"/>
                    <a:pt x="4079" y="13827"/>
                  </a:cubicBezTo>
                  <a:cubicBezTo>
                    <a:pt x="3873" y="14235"/>
                    <a:pt x="3949" y="14537"/>
                    <a:pt x="3261" y="14563"/>
                  </a:cubicBezTo>
                  <a:cubicBezTo>
                    <a:pt x="2842" y="14578"/>
                    <a:pt x="2471" y="14729"/>
                    <a:pt x="2135" y="14910"/>
                  </a:cubicBezTo>
                  <a:cubicBezTo>
                    <a:pt x="777" y="15639"/>
                    <a:pt x="1175" y="17221"/>
                    <a:pt x="2141" y="18044"/>
                  </a:cubicBezTo>
                  <a:lnTo>
                    <a:pt x="2198" y="18120"/>
                  </a:lnTo>
                  <a:cubicBezTo>
                    <a:pt x="2209" y="18135"/>
                    <a:pt x="2231" y="18144"/>
                    <a:pt x="2253" y="18144"/>
                  </a:cubicBezTo>
                  <a:cubicBezTo>
                    <a:pt x="2258" y="18144"/>
                    <a:pt x="2263" y="18144"/>
                    <a:pt x="2268" y="18143"/>
                  </a:cubicBezTo>
                  <a:cubicBezTo>
                    <a:pt x="2287" y="18159"/>
                    <a:pt x="2308" y="18176"/>
                    <a:pt x="2330" y="18191"/>
                  </a:cubicBezTo>
                  <a:cubicBezTo>
                    <a:pt x="2330" y="18191"/>
                    <a:pt x="2332" y="18191"/>
                    <a:pt x="2333" y="18193"/>
                  </a:cubicBezTo>
                  <a:cubicBezTo>
                    <a:pt x="1300" y="19206"/>
                    <a:pt x="188" y="20341"/>
                    <a:pt x="1" y="21423"/>
                  </a:cubicBezTo>
                  <a:cubicBezTo>
                    <a:pt x="-4" y="21450"/>
                    <a:pt x="18" y="21476"/>
                    <a:pt x="53" y="21485"/>
                  </a:cubicBezTo>
                  <a:cubicBezTo>
                    <a:pt x="48" y="21494"/>
                    <a:pt x="44" y="21501"/>
                    <a:pt x="39" y="21510"/>
                  </a:cubicBezTo>
                  <a:cubicBezTo>
                    <a:pt x="17" y="21555"/>
                    <a:pt x="74" y="21600"/>
                    <a:pt x="129" y="21600"/>
                  </a:cubicBezTo>
                  <a:cubicBezTo>
                    <a:pt x="143" y="21600"/>
                    <a:pt x="158" y="21597"/>
                    <a:pt x="171" y="21590"/>
                  </a:cubicBezTo>
                  <a:cubicBezTo>
                    <a:pt x="673" y="21315"/>
                    <a:pt x="1124" y="20972"/>
                    <a:pt x="1539" y="20592"/>
                  </a:cubicBezTo>
                  <a:cubicBezTo>
                    <a:pt x="1375" y="20829"/>
                    <a:pt x="1207" y="21066"/>
                    <a:pt x="1054" y="21307"/>
                  </a:cubicBezTo>
                  <a:cubicBezTo>
                    <a:pt x="1022" y="21358"/>
                    <a:pt x="1080" y="21419"/>
                    <a:pt x="1140" y="21419"/>
                  </a:cubicBezTo>
                  <a:cubicBezTo>
                    <a:pt x="1160" y="21419"/>
                    <a:pt x="1181" y="21412"/>
                    <a:pt x="1198" y="21394"/>
                  </a:cubicBezTo>
                  <a:cubicBezTo>
                    <a:pt x="1539" y="21050"/>
                    <a:pt x="1879" y="20705"/>
                    <a:pt x="2220" y="20359"/>
                  </a:cubicBezTo>
                  <a:cubicBezTo>
                    <a:pt x="2050" y="20574"/>
                    <a:pt x="1900" y="20798"/>
                    <a:pt x="1768" y="21028"/>
                  </a:cubicBezTo>
                  <a:cubicBezTo>
                    <a:pt x="1738" y="21080"/>
                    <a:pt x="1788" y="21138"/>
                    <a:pt x="1847" y="21138"/>
                  </a:cubicBezTo>
                  <a:cubicBezTo>
                    <a:pt x="1868" y="21138"/>
                    <a:pt x="1889" y="21131"/>
                    <a:pt x="1909" y="21114"/>
                  </a:cubicBezTo>
                  <a:cubicBezTo>
                    <a:pt x="2543" y="20604"/>
                    <a:pt x="3116" y="20062"/>
                    <a:pt x="3661" y="19503"/>
                  </a:cubicBezTo>
                  <a:cubicBezTo>
                    <a:pt x="3328" y="19926"/>
                    <a:pt x="3010" y="20356"/>
                    <a:pt x="2719" y="20797"/>
                  </a:cubicBezTo>
                  <a:cubicBezTo>
                    <a:pt x="2686" y="20847"/>
                    <a:pt x="2739" y="20902"/>
                    <a:pt x="2798" y="20902"/>
                  </a:cubicBezTo>
                  <a:cubicBezTo>
                    <a:pt x="2818" y="20902"/>
                    <a:pt x="2838" y="20896"/>
                    <a:pt x="2856" y="20880"/>
                  </a:cubicBezTo>
                  <a:cubicBezTo>
                    <a:pt x="2909" y="20834"/>
                    <a:pt x="3450" y="20260"/>
                    <a:pt x="3613" y="20260"/>
                  </a:cubicBezTo>
                  <a:cubicBezTo>
                    <a:pt x="3671" y="20260"/>
                    <a:pt x="3681" y="20335"/>
                    <a:pt x="3601" y="20536"/>
                  </a:cubicBezTo>
                  <a:cubicBezTo>
                    <a:pt x="3580" y="20585"/>
                    <a:pt x="3631" y="20618"/>
                    <a:pt x="3685" y="20618"/>
                  </a:cubicBezTo>
                  <a:cubicBezTo>
                    <a:pt x="3706" y="20618"/>
                    <a:pt x="3728" y="20613"/>
                    <a:pt x="3745" y="20602"/>
                  </a:cubicBezTo>
                  <a:cubicBezTo>
                    <a:pt x="3864" y="20454"/>
                    <a:pt x="3957" y="20380"/>
                    <a:pt x="4022" y="20380"/>
                  </a:cubicBezTo>
                  <a:cubicBezTo>
                    <a:pt x="4079" y="20380"/>
                    <a:pt x="4116" y="20438"/>
                    <a:pt x="4132" y="20553"/>
                  </a:cubicBezTo>
                  <a:cubicBezTo>
                    <a:pt x="4126" y="20596"/>
                    <a:pt x="4166" y="20618"/>
                    <a:pt x="4208" y="20618"/>
                  </a:cubicBezTo>
                  <a:cubicBezTo>
                    <a:pt x="4251" y="20618"/>
                    <a:pt x="4297" y="20596"/>
                    <a:pt x="4303" y="20553"/>
                  </a:cubicBezTo>
                  <a:lnTo>
                    <a:pt x="4362" y="20135"/>
                  </a:lnTo>
                  <a:cubicBezTo>
                    <a:pt x="4368" y="20094"/>
                    <a:pt x="4323" y="20070"/>
                    <a:pt x="4278" y="20070"/>
                  </a:cubicBezTo>
                  <a:cubicBezTo>
                    <a:pt x="4255" y="20070"/>
                    <a:pt x="4232" y="20076"/>
                    <a:pt x="4216" y="20089"/>
                  </a:cubicBezTo>
                  <a:cubicBezTo>
                    <a:pt x="4044" y="20219"/>
                    <a:pt x="3953" y="20297"/>
                    <a:pt x="3917" y="20297"/>
                  </a:cubicBezTo>
                  <a:cubicBezTo>
                    <a:pt x="3878" y="20297"/>
                    <a:pt x="3898" y="20213"/>
                    <a:pt x="3946" y="20014"/>
                  </a:cubicBezTo>
                  <a:cubicBezTo>
                    <a:pt x="3957" y="19967"/>
                    <a:pt x="3911" y="19929"/>
                    <a:pt x="3860" y="19929"/>
                  </a:cubicBezTo>
                  <a:cubicBezTo>
                    <a:pt x="3840" y="19929"/>
                    <a:pt x="3820" y="19935"/>
                    <a:pt x="3801" y="19948"/>
                  </a:cubicBezTo>
                  <a:cubicBezTo>
                    <a:pt x="3442" y="20206"/>
                    <a:pt x="3269" y="20306"/>
                    <a:pt x="3215" y="20306"/>
                  </a:cubicBezTo>
                  <a:cubicBezTo>
                    <a:pt x="3054" y="20306"/>
                    <a:pt x="3945" y="19423"/>
                    <a:pt x="4105" y="19234"/>
                  </a:cubicBezTo>
                  <a:cubicBezTo>
                    <a:pt x="4872" y="18328"/>
                    <a:pt x="5797" y="17502"/>
                    <a:pt x="6679" y="16664"/>
                  </a:cubicBezTo>
                  <a:cubicBezTo>
                    <a:pt x="7970" y="15438"/>
                    <a:pt x="9128" y="14153"/>
                    <a:pt x="10238" y="12820"/>
                  </a:cubicBezTo>
                  <a:cubicBezTo>
                    <a:pt x="10865" y="12068"/>
                    <a:pt x="11502" y="11317"/>
                    <a:pt x="12151" y="10568"/>
                  </a:cubicBezTo>
                  <a:cubicBezTo>
                    <a:pt x="13973" y="8728"/>
                    <a:pt x="15798" y="6890"/>
                    <a:pt x="17688" y="5090"/>
                  </a:cubicBezTo>
                  <a:cubicBezTo>
                    <a:pt x="18393" y="4418"/>
                    <a:pt x="19581" y="3853"/>
                    <a:pt x="19660" y="2918"/>
                  </a:cubicBezTo>
                  <a:cubicBezTo>
                    <a:pt x="20208" y="3490"/>
                    <a:pt x="20756" y="4056"/>
                    <a:pt x="21372" y="4505"/>
                  </a:cubicBezTo>
                  <a:cubicBezTo>
                    <a:pt x="21394" y="4521"/>
                    <a:pt x="21418" y="4527"/>
                    <a:pt x="21442" y="4527"/>
                  </a:cubicBezTo>
                  <a:cubicBezTo>
                    <a:pt x="21524" y="4527"/>
                    <a:pt x="21596" y="4445"/>
                    <a:pt x="21520" y="4389"/>
                  </a:cubicBezTo>
                  <a:cubicBezTo>
                    <a:pt x="19964" y="3258"/>
                    <a:pt x="19155" y="1729"/>
                    <a:pt x="17528" y="799"/>
                  </a:cubicBezTo>
                  <a:cubicBezTo>
                    <a:pt x="17517" y="767"/>
                    <a:pt x="17480" y="745"/>
                    <a:pt x="17438" y="745"/>
                  </a:cubicBezTo>
                  <a:cubicBezTo>
                    <a:pt x="17437" y="745"/>
                    <a:pt x="17436" y="745"/>
                    <a:pt x="17435" y="745"/>
                  </a:cubicBezTo>
                  <a:cubicBezTo>
                    <a:pt x="17038" y="528"/>
                    <a:pt x="16604" y="354"/>
                    <a:pt x="16146" y="231"/>
                  </a:cubicBezTo>
                  <a:cubicBezTo>
                    <a:pt x="15768" y="133"/>
                    <a:pt x="15376" y="78"/>
                    <a:pt x="14978" y="68"/>
                  </a:cubicBezTo>
                  <a:cubicBezTo>
                    <a:pt x="14976" y="32"/>
                    <a:pt x="14932" y="0"/>
                    <a:pt x="148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6" name="Google Shape;6838;p57"/>
            <p:cNvSpPr/>
            <p:nvPr/>
          </p:nvSpPr>
          <p:spPr>
            <a:xfrm>
              <a:off x="1428962" y="489103"/>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9487" y="2072"/>
                    <a:pt x="17243" y="4144"/>
                    <a:pt x="15130" y="6192"/>
                  </a:cubicBezTo>
                  <a:cubicBezTo>
                    <a:pt x="10096" y="11360"/>
                    <a:pt x="5035" y="16504"/>
                    <a:pt x="0" y="21600"/>
                  </a:cubicBezTo>
                  <a:cubicBezTo>
                    <a:pt x="7226" y="14384"/>
                    <a:pt x="14452" y="7168"/>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7" name="Google Shape;6839;p57"/>
            <p:cNvSpPr/>
            <p:nvPr/>
          </p:nvSpPr>
          <p:spPr>
            <a:xfrm>
              <a:off x="1247188" y="649103"/>
              <a:ext cx="43197" cy="426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16" y="7049"/>
                    <a:pt x="6860" y="14208"/>
                    <a:pt x="0" y="21600"/>
                  </a:cubicBezTo>
                  <a:cubicBezTo>
                    <a:pt x="1004" y="20644"/>
                    <a:pt x="2004" y="19689"/>
                    <a:pt x="3017" y="18745"/>
                  </a:cubicBezTo>
                  <a:cubicBezTo>
                    <a:pt x="9409" y="12697"/>
                    <a:pt x="15535" y="6379"/>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8" name="Google Shape;6840;p57"/>
            <p:cNvSpPr/>
            <p:nvPr/>
          </p:nvSpPr>
          <p:spPr>
            <a:xfrm>
              <a:off x="1384381" y="494102"/>
              <a:ext cx="32479" cy="37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02" y="7195"/>
                    <a:pt x="7198" y="14391"/>
                    <a:pt x="0" y="21600"/>
                  </a:cubicBezTo>
                  <a:cubicBezTo>
                    <a:pt x="2505" y="19187"/>
                    <a:pt x="5031" y="16789"/>
                    <a:pt x="7525" y="14362"/>
                  </a:cubicBezTo>
                  <a:cubicBezTo>
                    <a:pt x="12342" y="9702"/>
                    <a:pt x="16987" y="487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599" name="Google Shape;6841;p57"/>
            <p:cNvSpPr/>
            <p:nvPr/>
          </p:nvSpPr>
          <p:spPr>
            <a:xfrm>
              <a:off x="1216848" y="742674"/>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501" y="7200"/>
                    <a:pt x="7229" y="14400"/>
                    <a:pt x="0" y="21600"/>
                  </a:cubicBezTo>
                  <a:cubicBezTo>
                    <a:pt x="5844" y="21192"/>
                    <a:pt x="12986" y="14128"/>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0" name="Google Shape;6842;p57"/>
            <p:cNvSpPr/>
            <p:nvPr/>
          </p:nvSpPr>
          <p:spPr>
            <a:xfrm>
              <a:off x="1261271" y="667935"/>
              <a:ext cx="93795" cy="123605"/>
            </a:xfrm>
            <a:custGeom>
              <a:avLst/>
              <a:gdLst/>
              <a:ahLst/>
              <a:cxnLst>
                <a:cxn ang="0">
                  <a:pos x="wd2" y="hd2"/>
                </a:cxn>
                <a:cxn ang="5400000">
                  <a:pos x="wd2" y="hd2"/>
                </a:cxn>
                <a:cxn ang="10800000">
                  <a:pos x="wd2" y="hd2"/>
                </a:cxn>
                <a:cxn ang="16200000">
                  <a:pos x="wd2" y="hd2"/>
                </a:cxn>
              </a:cxnLst>
              <a:rect l="0" t="0" r="r" b="b"/>
              <a:pathLst>
                <a:path w="21533" h="21600" fill="norm" stroke="1" extrusionOk="0">
                  <a:moveTo>
                    <a:pt x="21533" y="0"/>
                  </a:moveTo>
                  <a:cubicBezTo>
                    <a:pt x="20063" y="1315"/>
                    <a:pt x="18587" y="2621"/>
                    <a:pt x="17075" y="3907"/>
                  </a:cubicBezTo>
                  <a:lnTo>
                    <a:pt x="17032" y="3939"/>
                  </a:lnTo>
                  <a:cubicBezTo>
                    <a:pt x="14306" y="6807"/>
                    <a:pt x="11627" y="9705"/>
                    <a:pt x="9004" y="12631"/>
                  </a:cubicBezTo>
                  <a:cubicBezTo>
                    <a:pt x="6845" y="15049"/>
                    <a:pt x="4527" y="17383"/>
                    <a:pt x="2060" y="19628"/>
                  </a:cubicBezTo>
                  <a:cubicBezTo>
                    <a:pt x="2960" y="18805"/>
                    <a:pt x="4980" y="15574"/>
                    <a:pt x="6293" y="14164"/>
                  </a:cubicBezTo>
                  <a:cubicBezTo>
                    <a:pt x="8922" y="11341"/>
                    <a:pt x="11777" y="8599"/>
                    <a:pt x="14729" y="5905"/>
                  </a:cubicBezTo>
                  <a:cubicBezTo>
                    <a:pt x="9137" y="10682"/>
                    <a:pt x="3803" y="15479"/>
                    <a:pt x="29" y="21289"/>
                  </a:cubicBezTo>
                  <a:cubicBezTo>
                    <a:pt x="-67" y="21438"/>
                    <a:pt x="92" y="21600"/>
                    <a:pt x="270" y="21600"/>
                  </a:cubicBezTo>
                  <a:cubicBezTo>
                    <a:pt x="329" y="21600"/>
                    <a:pt x="390" y="21582"/>
                    <a:pt x="446" y="21537"/>
                  </a:cubicBezTo>
                  <a:cubicBezTo>
                    <a:pt x="5993" y="17032"/>
                    <a:pt x="10287" y="11846"/>
                    <a:pt x="14947" y="6811"/>
                  </a:cubicBezTo>
                  <a:cubicBezTo>
                    <a:pt x="17086" y="4504"/>
                    <a:pt x="19293" y="2247"/>
                    <a:pt x="215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1" name="Google Shape;6843;p57"/>
            <p:cNvSpPr/>
            <p:nvPr/>
          </p:nvSpPr>
          <p:spPr>
            <a:xfrm>
              <a:off x="1355041" y="651966"/>
              <a:ext cx="13340" cy="159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042" y="4320"/>
                    <a:pt x="12485" y="8662"/>
                    <a:pt x="7875" y="13004"/>
                  </a:cubicBezTo>
                  <a:cubicBezTo>
                    <a:pt x="5276" y="15873"/>
                    <a:pt x="2638" y="18742"/>
                    <a:pt x="0" y="21600"/>
                  </a:cubicBezTo>
                  <a:cubicBezTo>
                    <a:pt x="7274" y="14455"/>
                    <a:pt x="14444" y="7244"/>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2" name="Google Shape;6844;p57"/>
            <p:cNvSpPr/>
            <p:nvPr/>
          </p:nvSpPr>
          <p:spPr>
            <a:xfrm>
              <a:off x="1325426" y="685073"/>
              <a:ext cx="14018" cy="16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17" y="7176"/>
                    <a:pt x="7134" y="14372"/>
                    <a:pt x="0" y="21600"/>
                  </a:cubicBezTo>
                  <a:cubicBezTo>
                    <a:pt x="5133" y="16729"/>
                    <a:pt x="10290" y="11889"/>
                    <a:pt x="15461" y="7018"/>
                  </a:cubicBezTo>
                  <a:cubicBezTo>
                    <a:pt x="17474" y="4661"/>
                    <a:pt x="19549" y="236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3" name="Google Shape;6845;p57"/>
            <p:cNvSpPr/>
            <p:nvPr/>
          </p:nvSpPr>
          <p:spPr>
            <a:xfrm>
              <a:off x="1121863" y="258007"/>
              <a:ext cx="517241" cy="578455"/>
            </a:xfrm>
            <a:custGeom>
              <a:avLst/>
              <a:gdLst/>
              <a:ahLst/>
              <a:cxnLst>
                <a:cxn ang="0">
                  <a:pos x="wd2" y="hd2"/>
                </a:cxn>
                <a:cxn ang="5400000">
                  <a:pos x="wd2" y="hd2"/>
                </a:cxn>
                <a:cxn ang="10800000">
                  <a:pos x="wd2" y="hd2"/>
                </a:cxn>
                <a:cxn ang="16200000">
                  <a:pos x="wd2" y="hd2"/>
                </a:cxn>
              </a:cxnLst>
              <a:rect l="0" t="0" r="r" b="b"/>
              <a:pathLst>
                <a:path w="21576" h="21600" fill="norm" stroke="1" extrusionOk="0">
                  <a:moveTo>
                    <a:pt x="16815" y="278"/>
                  </a:moveTo>
                  <a:cubicBezTo>
                    <a:pt x="16858" y="278"/>
                    <a:pt x="16393" y="772"/>
                    <a:pt x="16368" y="803"/>
                  </a:cubicBezTo>
                  <a:cubicBezTo>
                    <a:pt x="16082" y="1088"/>
                    <a:pt x="15726" y="1327"/>
                    <a:pt x="15392" y="1566"/>
                  </a:cubicBezTo>
                  <a:cubicBezTo>
                    <a:pt x="15314" y="1622"/>
                    <a:pt x="15239" y="1682"/>
                    <a:pt x="15161" y="1740"/>
                  </a:cubicBezTo>
                  <a:cubicBezTo>
                    <a:pt x="15672" y="1246"/>
                    <a:pt x="16197" y="762"/>
                    <a:pt x="16757" y="317"/>
                  </a:cubicBezTo>
                  <a:cubicBezTo>
                    <a:pt x="16791" y="290"/>
                    <a:pt x="16809" y="278"/>
                    <a:pt x="16815" y="278"/>
                  </a:cubicBezTo>
                  <a:close/>
                  <a:moveTo>
                    <a:pt x="15703" y="634"/>
                  </a:moveTo>
                  <a:cubicBezTo>
                    <a:pt x="15272" y="962"/>
                    <a:pt x="14820" y="1266"/>
                    <a:pt x="14385" y="1590"/>
                  </a:cubicBezTo>
                  <a:cubicBezTo>
                    <a:pt x="14252" y="1690"/>
                    <a:pt x="13939" y="1992"/>
                    <a:pt x="13931" y="1992"/>
                  </a:cubicBezTo>
                  <a:cubicBezTo>
                    <a:pt x="13926" y="1992"/>
                    <a:pt x="14021" y="1892"/>
                    <a:pt x="14308" y="1598"/>
                  </a:cubicBezTo>
                  <a:cubicBezTo>
                    <a:pt x="14615" y="1285"/>
                    <a:pt x="15004" y="1030"/>
                    <a:pt x="15383" y="794"/>
                  </a:cubicBezTo>
                  <a:cubicBezTo>
                    <a:pt x="15386" y="793"/>
                    <a:pt x="15385" y="791"/>
                    <a:pt x="15387" y="789"/>
                  </a:cubicBezTo>
                  <a:cubicBezTo>
                    <a:pt x="15490" y="736"/>
                    <a:pt x="15596" y="684"/>
                    <a:pt x="15703" y="634"/>
                  </a:cubicBezTo>
                  <a:close/>
                  <a:moveTo>
                    <a:pt x="16951" y="216"/>
                  </a:moveTo>
                  <a:cubicBezTo>
                    <a:pt x="17158" y="216"/>
                    <a:pt x="17233" y="328"/>
                    <a:pt x="17062" y="624"/>
                  </a:cubicBezTo>
                  <a:cubicBezTo>
                    <a:pt x="16678" y="1289"/>
                    <a:pt x="15778" y="1721"/>
                    <a:pt x="15103" y="2154"/>
                  </a:cubicBezTo>
                  <a:cubicBezTo>
                    <a:pt x="15525" y="1762"/>
                    <a:pt x="15962" y="1383"/>
                    <a:pt x="16398" y="1004"/>
                  </a:cubicBezTo>
                  <a:cubicBezTo>
                    <a:pt x="16630" y="802"/>
                    <a:pt x="16729" y="725"/>
                    <a:pt x="16745" y="725"/>
                  </a:cubicBezTo>
                  <a:cubicBezTo>
                    <a:pt x="16792" y="725"/>
                    <a:pt x="16147" y="1365"/>
                    <a:pt x="16020" y="1480"/>
                  </a:cubicBezTo>
                  <a:cubicBezTo>
                    <a:pt x="15991" y="1508"/>
                    <a:pt x="16019" y="1546"/>
                    <a:pt x="16052" y="1546"/>
                  </a:cubicBezTo>
                  <a:cubicBezTo>
                    <a:pt x="16062" y="1546"/>
                    <a:pt x="16072" y="1543"/>
                    <a:pt x="16081" y="1534"/>
                  </a:cubicBezTo>
                  <a:cubicBezTo>
                    <a:pt x="16496" y="1165"/>
                    <a:pt x="16896" y="875"/>
                    <a:pt x="17112" y="382"/>
                  </a:cubicBezTo>
                  <a:cubicBezTo>
                    <a:pt x="17125" y="353"/>
                    <a:pt x="17094" y="331"/>
                    <a:pt x="17065" y="331"/>
                  </a:cubicBezTo>
                  <a:cubicBezTo>
                    <a:pt x="17053" y="331"/>
                    <a:pt x="17042" y="334"/>
                    <a:pt x="17033" y="342"/>
                  </a:cubicBezTo>
                  <a:cubicBezTo>
                    <a:pt x="16823" y="520"/>
                    <a:pt x="16618" y="703"/>
                    <a:pt x="16410" y="882"/>
                  </a:cubicBezTo>
                  <a:cubicBezTo>
                    <a:pt x="16619" y="684"/>
                    <a:pt x="16800" y="467"/>
                    <a:pt x="16932" y="217"/>
                  </a:cubicBezTo>
                  <a:cubicBezTo>
                    <a:pt x="16938" y="216"/>
                    <a:pt x="16945" y="216"/>
                    <a:pt x="16951" y="216"/>
                  </a:cubicBezTo>
                  <a:close/>
                  <a:moveTo>
                    <a:pt x="16411" y="338"/>
                  </a:moveTo>
                  <a:cubicBezTo>
                    <a:pt x="16247" y="461"/>
                    <a:pt x="16088" y="587"/>
                    <a:pt x="15929" y="715"/>
                  </a:cubicBezTo>
                  <a:cubicBezTo>
                    <a:pt x="15907" y="728"/>
                    <a:pt x="15892" y="737"/>
                    <a:pt x="15891" y="738"/>
                  </a:cubicBezTo>
                  <a:cubicBezTo>
                    <a:pt x="15238" y="1242"/>
                    <a:pt x="14594" y="1765"/>
                    <a:pt x="14009" y="2334"/>
                  </a:cubicBezTo>
                  <a:cubicBezTo>
                    <a:pt x="13762" y="2543"/>
                    <a:pt x="13513" y="2752"/>
                    <a:pt x="13256" y="2953"/>
                  </a:cubicBezTo>
                  <a:cubicBezTo>
                    <a:pt x="13629" y="2660"/>
                    <a:pt x="14088" y="2050"/>
                    <a:pt x="14545" y="1669"/>
                  </a:cubicBezTo>
                  <a:cubicBezTo>
                    <a:pt x="14951" y="1331"/>
                    <a:pt x="15373" y="1009"/>
                    <a:pt x="15783" y="674"/>
                  </a:cubicBezTo>
                  <a:cubicBezTo>
                    <a:pt x="15788" y="671"/>
                    <a:pt x="15791" y="669"/>
                    <a:pt x="15794" y="666"/>
                  </a:cubicBezTo>
                  <a:cubicBezTo>
                    <a:pt x="15795" y="665"/>
                    <a:pt x="15796" y="665"/>
                    <a:pt x="15795" y="665"/>
                  </a:cubicBezTo>
                  <a:cubicBezTo>
                    <a:pt x="15795" y="665"/>
                    <a:pt x="15795" y="665"/>
                    <a:pt x="15794" y="665"/>
                  </a:cubicBezTo>
                  <a:cubicBezTo>
                    <a:pt x="15794" y="665"/>
                    <a:pt x="15794" y="665"/>
                    <a:pt x="15794" y="665"/>
                  </a:cubicBezTo>
                  <a:cubicBezTo>
                    <a:pt x="15861" y="610"/>
                    <a:pt x="15931" y="557"/>
                    <a:pt x="15998" y="501"/>
                  </a:cubicBezTo>
                  <a:cubicBezTo>
                    <a:pt x="16141" y="439"/>
                    <a:pt x="16281" y="383"/>
                    <a:pt x="16411" y="338"/>
                  </a:cubicBezTo>
                  <a:close/>
                  <a:moveTo>
                    <a:pt x="16694" y="253"/>
                  </a:moveTo>
                  <a:cubicBezTo>
                    <a:pt x="15909" y="820"/>
                    <a:pt x="15223" y="1536"/>
                    <a:pt x="14555" y="2215"/>
                  </a:cubicBezTo>
                  <a:cubicBezTo>
                    <a:pt x="14102" y="2588"/>
                    <a:pt x="13666" y="2976"/>
                    <a:pt x="13228" y="3367"/>
                  </a:cubicBezTo>
                  <a:cubicBezTo>
                    <a:pt x="13053" y="3524"/>
                    <a:pt x="12977" y="3583"/>
                    <a:pt x="12962" y="3583"/>
                  </a:cubicBezTo>
                  <a:cubicBezTo>
                    <a:pt x="12919" y="3583"/>
                    <a:pt x="13399" y="3075"/>
                    <a:pt x="13452" y="3013"/>
                  </a:cubicBezTo>
                  <a:cubicBezTo>
                    <a:pt x="13629" y="2808"/>
                    <a:pt x="13823" y="2614"/>
                    <a:pt x="14022" y="2425"/>
                  </a:cubicBezTo>
                  <a:cubicBezTo>
                    <a:pt x="14333" y="2164"/>
                    <a:pt x="14638" y="1899"/>
                    <a:pt x="14943" y="1632"/>
                  </a:cubicBezTo>
                  <a:cubicBezTo>
                    <a:pt x="15210" y="1399"/>
                    <a:pt x="15482" y="1170"/>
                    <a:pt x="15755" y="944"/>
                  </a:cubicBezTo>
                  <a:cubicBezTo>
                    <a:pt x="16032" y="728"/>
                    <a:pt x="16310" y="514"/>
                    <a:pt x="16588" y="300"/>
                  </a:cubicBezTo>
                  <a:cubicBezTo>
                    <a:pt x="16595" y="295"/>
                    <a:pt x="16599" y="287"/>
                    <a:pt x="16599" y="278"/>
                  </a:cubicBezTo>
                  <a:cubicBezTo>
                    <a:pt x="16632" y="269"/>
                    <a:pt x="16664" y="261"/>
                    <a:pt x="16694" y="253"/>
                  </a:cubicBezTo>
                  <a:close/>
                  <a:moveTo>
                    <a:pt x="18317" y="3493"/>
                  </a:moveTo>
                  <a:cubicBezTo>
                    <a:pt x="18328" y="3532"/>
                    <a:pt x="18333" y="3571"/>
                    <a:pt x="18341" y="3610"/>
                  </a:cubicBezTo>
                  <a:cubicBezTo>
                    <a:pt x="18338" y="3609"/>
                    <a:pt x="18334" y="3609"/>
                    <a:pt x="18331" y="3609"/>
                  </a:cubicBezTo>
                  <a:cubicBezTo>
                    <a:pt x="18320" y="3609"/>
                    <a:pt x="18310" y="3613"/>
                    <a:pt x="18301" y="3620"/>
                  </a:cubicBezTo>
                  <a:cubicBezTo>
                    <a:pt x="18014" y="3878"/>
                    <a:pt x="17888" y="3973"/>
                    <a:pt x="17862" y="3973"/>
                  </a:cubicBezTo>
                  <a:cubicBezTo>
                    <a:pt x="17821" y="3973"/>
                    <a:pt x="18061" y="3709"/>
                    <a:pt x="18317" y="3493"/>
                  </a:cubicBezTo>
                  <a:close/>
                  <a:moveTo>
                    <a:pt x="13652" y="3566"/>
                  </a:moveTo>
                  <a:cubicBezTo>
                    <a:pt x="13594" y="3696"/>
                    <a:pt x="13560" y="3826"/>
                    <a:pt x="13561" y="3955"/>
                  </a:cubicBezTo>
                  <a:cubicBezTo>
                    <a:pt x="13246" y="4207"/>
                    <a:pt x="13101" y="4301"/>
                    <a:pt x="13061" y="4301"/>
                  </a:cubicBezTo>
                  <a:cubicBezTo>
                    <a:pt x="12968" y="4301"/>
                    <a:pt x="13434" y="3797"/>
                    <a:pt x="13652" y="3566"/>
                  </a:cubicBezTo>
                  <a:close/>
                  <a:moveTo>
                    <a:pt x="16139" y="1118"/>
                  </a:moveTo>
                  <a:cubicBezTo>
                    <a:pt x="15631" y="1563"/>
                    <a:pt x="15130" y="2012"/>
                    <a:pt x="14644" y="2473"/>
                  </a:cubicBezTo>
                  <a:cubicBezTo>
                    <a:pt x="14361" y="2689"/>
                    <a:pt x="14040" y="2973"/>
                    <a:pt x="13821" y="3280"/>
                  </a:cubicBezTo>
                  <a:cubicBezTo>
                    <a:pt x="13460" y="3645"/>
                    <a:pt x="13109" y="4021"/>
                    <a:pt x="12770" y="4406"/>
                  </a:cubicBezTo>
                  <a:cubicBezTo>
                    <a:pt x="12472" y="3380"/>
                    <a:pt x="13726" y="1949"/>
                    <a:pt x="14431" y="1349"/>
                  </a:cubicBezTo>
                  <a:cubicBezTo>
                    <a:pt x="14483" y="1303"/>
                    <a:pt x="14595" y="1230"/>
                    <a:pt x="14742" y="1142"/>
                  </a:cubicBezTo>
                  <a:cubicBezTo>
                    <a:pt x="14363" y="1428"/>
                    <a:pt x="14022" y="1749"/>
                    <a:pt x="13767" y="2139"/>
                  </a:cubicBezTo>
                  <a:cubicBezTo>
                    <a:pt x="13751" y="2165"/>
                    <a:pt x="13777" y="2193"/>
                    <a:pt x="13804" y="2193"/>
                  </a:cubicBezTo>
                  <a:cubicBezTo>
                    <a:pt x="13814" y="2193"/>
                    <a:pt x="13823" y="2190"/>
                    <a:pt x="13831" y="2182"/>
                  </a:cubicBezTo>
                  <a:cubicBezTo>
                    <a:pt x="14102" y="1915"/>
                    <a:pt x="14397" y="1679"/>
                    <a:pt x="14705" y="1453"/>
                  </a:cubicBezTo>
                  <a:cubicBezTo>
                    <a:pt x="14075" y="1965"/>
                    <a:pt x="13477" y="2496"/>
                    <a:pt x="13008" y="3145"/>
                  </a:cubicBezTo>
                  <a:cubicBezTo>
                    <a:pt x="12989" y="3172"/>
                    <a:pt x="13015" y="3195"/>
                    <a:pt x="13043" y="3195"/>
                  </a:cubicBezTo>
                  <a:cubicBezTo>
                    <a:pt x="13052" y="3195"/>
                    <a:pt x="13061" y="3193"/>
                    <a:pt x="13069" y="3187"/>
                  </a:cubicBezTo>
                  <a:cubicBezTo>
                    <a:pt x="13239" y="3059"/>
                    <a:pt x="13399" y="2924"/>
                    <a:pt x="13564" y="2792"/>
                  </a:cubicBezTo>
                  <a:cubicBezTo>
                    <a:pt x="13271" y="3109"/>
                    <a:pt x="12997" y="3440"/>
                    <a:pt x="12756" y="3794"/>
                  </a:cubicBezTo>
                  <a:cubicBezTo>
                    <a:pt x="12738" y="3819"/>
                    <a:pt x="12763" y="3845"/>
                    <a:pt x="12790" y="3845"/>
                  </a:cubicBezTo>
                  <a:cubicBezTo>
                    <a:pt x="12799" y="3845"/>
                    <a:pt x="12807" y="3842"/>
                    <a:pt x="12815" y="3836"/>
                  </a:cubicBezTo>
                  <a:cubicBezTo>
                    <a:pt x="13044" y="3631"/>
                    <a:pt x="13273" y="3424"/>
                    <a:pt x="13503" y="3218"/>
                  </a:cubicBezTo>
                  <a:cubicBezTo>
                    <a:pt x="13117" y="3602"/>
                    <a:pt x="12758" y="4020"/>
                    <a:pt x="12840" y="4206"/>
                  </a:cubicBezTo>
                  <a:cubicBezTo>
                    <a:pt x="12844" y="4215"/>
                    <a:pt x="12853" y="4219"/>
                    <a:pt x="12861" y="4219"/>
                  </a:cubicBezTo>
                  <a:cubicBezTo>
                    <a:pt x="12874" y="4219"/>
                    <a:pt x="12886" y="4211"/>
                    <a:pt x="12881" y="4197"/>
                  </a:cubicBezTo>
                  <a:cubicBezTo>
                    <a:pt x="12751" y="3858"/>
                    <a:pt x="14263" y="2624"/>
                    <a:pt x="14502" y="2387"/>
                  </a:cubicBezTo>
                  <a:cubicBezTo>
                    <a:pt x="14569" y="2319"/>
                    <a:pt x="14638" y="2254"/>
                    <a:pt x="14706" y="2187"/>
                  </a:cubicBezTo>
                  <a:cubicBezTo>
                    <a:pt x="14885" y="2042"/>
                    <a:pt x="15068" y="1900"/>
                    <a:pt x="15256" y="1764"/>
                  </a:cubicBezTo>
                  <a:cubicBezTo>
                    <a:pt x="15549" y="1555"/>
                    <a:pt x="15857" y="1347"/>
                    <a:pt x="16139" y="1118"/>
                  </a:cubicBezTo>
                  <a:close/>
                  <a:moveTo>
                    <a:pt x="18358" y="3689"/>
                  </a:moveTo>
                  <a:cubicBezTo>
                    <a:pt x="18387" y="3878"/>
                    <a:pt x="18395" y="4073"/>
                    <a:pt x="18408" y="4265"/>
                  </a:cubicBezTo>
                  <a:cubicBezTo>
                    <a:pt x="18149" y="4377"/>
                    <a:pt x="17899" y="4508"/>
                    <a:pt x="17664" y="4658"/>
                  </a:cubicBezTo>
                  <a:cubicBezTo>
                    <a:pt x="17890" y="4466"/>
                    <a:pt x="18114" y="4272"/>
                    <a:pt x="18331" y="4069"/>
                  </a:cubicBezTo>
                  <a:cubicBezTo>
                    <a:pt x="18365" y="4038"/>
                    <a:pt x="18334" y="3998"/>
                    <a:pt x="18297" y="3998"/>
                  </a:cubicBezTo>
                  <a:cubicBezTo>
                    <a:pt x="18287" y="3998"/>
                    <a:pt x="18276" y="4002"/>
                    <a:pt x="18265" y="4009"/>
                  </a:cubicBezTo>
                  <a:cubicBezTo>
                    <a:pt x="17641" y="4453"/>
                    <a:pt x="17396" y="4613"/>
                    <a:pt x="17362" y="4613"/>
                  </a:cubicBezTo>
                  <a:cubicBezTo>
                    <a:pt x="17293" y="4613"/>
                    <a:pt x="18085" y="3962"/>
                    <a:pt x="18358" y="3689"/>
                  </a:cubicBezTo>
                  <a:close/>
                  <a:moveTo>
                    <a:pt x="13694" y="4366"/>
                  </a:moveTo>
                  <a:cubicBezTo>
                    <a:pt x="13729" y="4431"/>
                    <a:pt x="13768" y="4493"/>
                    <a:pt x="13811" y="4553"/>
                  </a:cubicBezTo>
                  <a:cubicBezTo>
                    <a:pt x="13807" y="4552"/>
                    <a:pt x="13802" y="4552"/>
                    <a:pt x="13798" y="4552"/>
                  </a:cubicBezTo>
                  <a:cubicBezTo>
                    <a:pt x="13788" y="4552"/>
                    <a:pt x="13777" y="4555"/>
                    <a:pt x="13768" y="4560"/>
                  </a:cubicBezTo>
                  <a:cubicBezTo>
                    <a:pt x="13528" y="4739"/>
                    <a:pt x="13415" y="4805"/>
                    <a:pt x="13379" y="4805"/>
                  </a:cubicBezTo>
                  <a:cubicBezTo>
                    <a:pt x="13300" y="4805"/>
                    <a:pt x="13573" y="4503"/>
                    <a:pt x="13694" y="4366"/>
                  </a:cubicBezTo>
                  <a:close/>
                  <a:moveTo>
                    <a:pt x="18108" y="3275"/>
                  </a:moveTo>
                  <a:cubicBezTo>
                    <a:pt x="18178" y="3275"/>
                    <a:pt x="18238" y="3311"/>
                    <a:pt x="18282" y="3399"/>
                  </a:cubicBezTo>
                  <a:cubicBezTo>
                    <a:pt x="18088" y="3541"/>
                    <a:pt x="17886" y="3713"/>
                    <a:pt x="17857" y="3713"/>
                  </a:cubicBezTo>
                  <a:cubicBezTo>
                    <a:pt x="17837" y="3713"/>
                    <a:pt x="17901" y="3628"/>
                    <a:pt x="18115" y="3389"/>
                  </a:cubicBezTo>
                  <a:cubicBezTo>
                    <a:pt x="18144" y="3356"/>
                    <a:pt x="18112" y="3312"/>
                    <a:pt x="18078" y="3312"/>
                  </a:cubicBezTo>
                  <a:cubicBezTo>
                    <a:pt x="18067" y="3312"/>
                    <a:pt x="18056" y="3317"/>
                    <a:pt x="18046" y="3327"/>
                  </a:cubicBezTo>
                  <a:lnTo>
                    <a:pt x="17466" y="3976"/>
                  </a:lnTo>
                  <a:cubicBezTo>
                    <a:pt x="17435" y="4010"/>
                    <a:pt x="17464" y="4050"/>
                    <a:pt x="17501" y="4050"/>
                  </a:cubicBezTo>
                  <a:cubicBezTo>
                    <a:pt x="17512" y="4050"/>
                    <a:pt x="17524" y="4047"/>
                    <a:pt x="17535" y="4038"/>
                  </a:cubicBezTo>
                  <a:cubicBezTo>
                    <a:pt x="17863" y="3806"/>
                    <a:pt x="17989" y="3717"/>
                    <a:pt x="17996" y="3717"/>
                  </a:cubicBezTo>
                  <a:cubicBezTo>
                    <a:pt x="18011" y="3717"/>
                    <a:pt x="17306" y="4254"/>
                    <a:pt x="17097" y="4537"/>
                  </a:cubicBezTo>
                  <a:cubicBezTo>
                    <a:pt x="17076" y="4566"/>
                    <a:pt x="17106" y="4603"/>
                    <a:pt x="17139" y="4603"/>
                  </a:cubicBezTo>
                  <a:cubicBezTo>
                    <a:pt x="17147" y="4603"/>
                    <a:pt x="17155" y="4601"/>
                    <a:pt x="17162" y="4596"/>
                  </a:cubicBezTo>
                  <a:cubicBezTo>
                    <a:pt x="17666" y="4269"/>
                    <a:pt x="17523" y="4372"/>
                    <a:pt x="17889" y="4093"/>
                  </a:cubicBezTo>
                  <a:cubicBezTo>
                    <a:pt x="17640" y="4283"/>
                    <a:pt x="17204" y="4623"/>
                    <a:pt x="16960" y="4854"/>
                  </a:cubicBezTo>
                  <a:cubicBezTo>
                    <a:pt x="16931" y="4882"/>
                    <a:pt x="16957" y="4926"/>
                    <a:pt x="16992" y="4926"/>
                  </a:cubicBezTo>
                  <a:cubicBezTo>
                    <a:pt x="17000" y="4926"/>
                    <a:pt x="17008" y="4924"/>
                    <a:pt x="17016" y="4919"/>
                  </a:cubicBezTo>
                  <a:cubicBezTo>
                    <a:pt x="17053" y="4898"/>
                    <a:pt x="17861" y="4366"/>
                    <a:pt x="17882" y="4366"/>
                  </a:cubicBezTo>
                  <a:cubicBezTo>
                    <a:pt x="17883" y="4366"/>
                    <a:pt x="17882" y="4368"/>
                    <a:pt x="17880" y="4370"/>
                  </a:cubicBezTo>
                  <a:cubicBezTo>
                    <a:pt x="17500" y="4725"/>
                    <a:pt x="17079" y="5048"/>
                    <a:pt x="16666" y="5378"/>
                  </a:cubicBezTo>
                  <a:cubicBezTo>
                    <a:pt x="16806" y="4933"/>
                    <a:pt x="16961" y="4510"/>
                    <a:pt x="17250" y="4077"/>
                  </a:cubicBezTo>
                  <a:lnTo>
                    <a:pt x="17250" y="4078"/>
                  </a:lnTo>
                  <a:cubicBezTo>
                    <a:pt x="17359" y="3917"/>
                    <a:pt x="17816" y="3275"/>
                    <a:pt x="18108" y="3275"/>
                  </a:cubicBezTo>
                  <a:close/>
                  <a:moveTo>
                    <a:pt x="13846" y="4603"/>
                  </a:moveTo>
                  <a:cubicBezTo>
                    <a:pt x="14013" y="4829"/>
                    <a:pt x="14227" y="5032"/>
                    <a:pt x="14470" y="5212"/>
                  </a:cubicBezTo>
                  <a:cubicBezTo>
                    <a:pt x="14335" y="5307"/>
                    <a:pt x="14177" y="5420"/>
                    <a:pt x="14116" y="5420"/>
                  </a:cubicBezTo>
                  <a:cubicBezTo>
                    <a:pt x="14064" y="5420"/>
                    <a:pt x="14082" y="5339"/>
                    <a:pt x="14243" y="5099"/>
                  </a:cubicBezTo>
                  <a:cubicBezTo>
                    <a:pt x="14261" y="5071"/>
                    <a:pt x="14233" y="5033"/>
                    <a:pt x="14200" y="5033"/>
                  </a:cubicBezTo>
                  <a:cubicBezTo>
                    <a:pt x="14193" y="5033"/>
                    <a:pt x="14185" y="5035"/>
                    <a:pt x="14177" y="5040"/>
                  </a:cubicBezTo>
                  <a:cubicBezTo>
                    <a:pt x="14003" y="5152"/>
                    <a:pt x="13892" y="5226"/>
                    <a:pt x="13851" y="5226"/>
                  </a:cubicBezTo>
                  <a:cubicBezTo>
                    <a:pt x="13806" y="5226"/>
                    <a:pt x="13848" y="5135"/>
                    <a:pt x="13988" y="4904"/>
                  </a:cubicBezTo>
                  <a:cubicBezTo>
                    <a:pt x="14008" y="4871"/>
                    <a:pt x="13980" y="4842"/>
                    <a:pt x="13946" y="4842"/>
                  </a:cubicBezTo>
                  <a:cubicBezTo>
                    <a:pt x="13939" y="4842"/>
                    <a:pt x="13931" y="4843"/>
                    <a:pt x="13924" y="4846"/>
                  </a:cubicBezTo>
                  <a:cubicBezTo>
                    <a:pt x="13773" y="4907"/>
                    <a:pt x="13685" y="4936"/>
                    <a:pt x="13644" y="4936"/>
                  </a:cubicBezTo>
                  <a:cubicBezTo>
                    <a:pt x="13560" y="4936"/>
                    <a:pt x="13672" y="4817"/>
                    <a:pt x="13843" y="4612"/>
                  </a:cubicBezTo>
                  <a:cubicBezTo>
                    <a:pt x="13846" y="4609"/>
                    <a:pt x="13845" y="4606"/>
                    <a:pt x="13846" y="4603"/>
                  </a:cubicBezTo>
                  <a:close/>
                  <a:moveTo>
                    <a:pt x="13379" y="4229"/>
                  </a:moveTo>
                  <a:cubicBezTo>
                    <a:pt x="13406" y="4229"/>
                    <a:pt x="13275" y="4353"/>
                    <a:pt x="13036" y="4666"/>
                  </a:cubicBezTo>
                  <a:cubicBezTo>
                    <a:pt x="13013" y="4696"/>
                    <a:pt x="13045" y="4731"/>
                    <a:pt x="13079" y="4731"/>
                  </a:cubicBezTo>
                  <a:cubicBezTo>
                    <a:pt x="13087" y="4731"/>
                    <a:pt x="13094" y="4729"/>
                    <a:pt x="13101" y="4725"/>
                  </a:cubicBezTo>
                  <a:cubicBezTo>
                    <a:pt x="13325" y="4607"/>
                    <a:pt x="13422" y="4556"/>
                    <a:pt x="13444" y="4556"/>
                  </a:cubicBezTo>
                  <a:cubicBezTo>
                    <a:pt x="13485" y="4556"/>
                    <a:pt x="13280" y="4724"/>
                    <a:pt x="13145" y="4958"/>
                  </a:cubicBezTo>
                  <a:cubicBezTo>
                    <a:pt x="13128" y="4989"/>
                    <a:pt x="13153" y="5024"/>
                    <a:pt x="13186" y="5024"/>
                  </a:cubicBezTo>
                  <a:cubicBezTo>
                    <a:pt x="13194" y="5024"/>
                    <a:pt x="13202" y="5022"/>
                    <a:pt x="13210" y="5018"/>
                  </a:cubicBezTo>
                  <a:cubicBezTo>
                    <a:pt x="13416" y="4908"/>
                    <a:pt x="13514" y="4843"/>
                    <a:pt x="13532" y="4843"/>
                  </a:cubicBezTo>
                  <a:cubicBezTo>
                    <a:pt x="13552" y="4843"/>
                    <a:pt x="13470" y="4925"/>
                    <a:pt x="13326" y="5121"/>
                  </a:cubicBezTo>
                  <a:cubicBezTo>
                    <a:pt x="13304" y="5152"/>
                    <a:pt x="13335" y="5184"/>
                    <a:pt x="13369" y="5184"/>
                  </a:cubicBezTo>
                  <a:cubicBezTo>
                    <a:pt x="13377" y="5184"/>
                    <a:pt x="13384" y="5183"/>
                    <a:pt x="13392" y="5179"/>
                  </a:cubicBezTo>
                  <a:cubicBezTo>
                    <a:pt x="13538" y="5108"/>
                    <a:pt x="13627" y="5075"/>
                    <a:pt x="13675" y="5075"/>
                  </a:cubicBezTo>
                  <a:cubicBezTo>
                    <a:pt x="13775" y="5075"/>
                    <a:pt x="13698" y="5216"/>
                    <a:pt x="13580" y="5446"/>
                  </a:cubicBezTo>
                  <a:cubicBezTo>
                    <a:pt x="13575" y="5455"/>
                    <a:pt x="13574" y="5465"/>
                    <a:pt x="13576" y="5475"/>
                  </a:cubicBezTo>
                  <a:cubicBezTo>
                    <a:pt x="13249" y="5187"/>
                    <a:pt x="12954" y="4877"/>
                    <a:pt x="12804" y="4517"/>
                  </a:cubicBezTo>
                  <a:cubicBezTo>
                    <a:pt x="13176" y="4345"/>
                    <a:pt x="13352" y="4229"/>
                    <a:pt x="13379" y="4229"/>
                  </a:cubicBezTo>
                  <a:close/>
                  <a:moveTo>
                    <a:pt x="13944" y="5350"/>
                  </a:moveTo>
                  <a:cubicBezTo>
                    <a:pt x="14002" y="5350"/>
                    <a:pt x="13946" y="5449"/>
                    <a:pt x="13778" y="5647"/>
                  </a:cubicBezTo>
                  <a:cubicBezTo>
                    <a:pt x="13722" y="5601"/>
                    <a:pt x="13668" y="5553"/>
                    <a:pt x="13612" y="5505"/>
                  </a:cubicBezTo>
                  <a:cubicBezTo>
                    <a:pt x="13616" y="5506"/>
                    <a:pt x="13620" y="5507"/>
                    <a:pt x="13624" y="5507"/>
                  </a:cubicBezTo>
                  <a:cubicBezTo>
                    <a:pt x="13635" y="5507"/>
                    <a:pt x="13645" y="5503"/>
                    <a:pt x="13655" y="5497"/>
                  </a:cubicBezTo>
                  <a:cubicBezTo>
                    <a:pt x="13808" y="5399"/>
                    <a:pt x="13904" y="5350"/>
                    <a:pt x="13944" y="5350"/>
                  </a:cubicBezTo>
                  <a:close/>
                  <a:moveTo>
                    <a:pt x="14566" y="5284"/>
                  </a:moveTo>
                  <a:cubicBezTo>
                    <a:pt x="14638" y="5335"/>
                    <a:pt x="14712" y="5383"/>
                    <a:pt x="14788" y="5429"/>
                  </a:cubicBezTo>
                  <a:cubicBezTo>
                    <a:pt x="14552" y="5544"/>
                    <a:pt x="14374" y="5651"/>
                    <a:pt x="14323" y="5651"/>
                  </a:cubicBezTo>
                  <a:cubicBezTo>
                    <a:pt x="14274" y="5651"/>
                    <a:pt x="14337" y="5556"/>
                    <a:pt x="14566" y="5285"/>
                  </a:cubicBezTo>
                  <a:lnTo>
                    <a:pt x="14566" y="5284"/>
                  </a:lnTo>
                  <a:close/>
                  <a:moveTo>
                    <a:pt x="14270" y="5468"/>
                  </a:moveTo>
                  <a:cubicBezTo>
                    <a:pt x="14287" y="5468"/>
                    <a:pt x="14197" y="5561"/>
                    <a:pt x="13981" y="5813"/>
                  </a:cubicBezTo>
                  <a:cubicBezTo>
                    <a:pt x="13941" y="5781"/>
                    <a:pt x="13901" y="5748"/>
                    <a:pt x="13862" y="5716"/>
                  </a:cubicBezTo>
                  <a:cubicBezTo>
                    <a:pt x="14107" y="5579"/>
                    <a:pt x="14252" y="5468"/>
                    <a:pt x="14270" y="5468"/>
                  </a:cubicBezTo>
                  <a:close/>
                  <a:moveTo>
                    <a:pt x="14903" y="5497"/>
                  </a:moveTo>
                  <a:cubicBezTo>
                    <a:pt x="14970" y="5535"/>
                    <a:pt x="15036" y="5573"/>
                    <a:pt x="15105" y="5608"/>
                  </a:cubicBezTo>
                  <a:cubicBezTo>
                    <a:pt x="14941" y="5721"/>
                    <a:pt x="14694" y="5888"/>
                    <a:pt x="14626" y="5888"/>
                  </a:cubicBezTo>
                  <a:cubicBezTo>
                    <a:pt x="14574" y="5888"/>
                    <a:pt x="14627" y="5790"/>
                    <a:pt x="14903" y="5497"/>
                  </a:cubicBezTo>
                  <a:close/>
                  <a:moveTo>
                    <a:pt x="19471" y="4130"/>
                  </a:moveTo>
                  <a:cubicBezTo>
                    <a:pt x="19097" y="4482"/>
                    <a:pt x="18722" y="4834"/>
                    <a:pt x="18346" y="5185"/>
                  </a:cubicBezTo>
                  <a:cubicBezTo>
                    <a:pt x="17745" y="5688"/>
                    <a:pt x="17167" y="6210"/>
                    <a:pt x="16612" y="6753"/>
                  </a:cubicBezTo>
                  <a:cubicBezTo>
                    <a:pt x="16840" y="6509"/>
                    <a:pt x="17065" y="6264"/>
                    <a:pt x="17288" y="6019"/>
                  </a:cubicBezTo>
                  <a:cubicBezTo>
                    <a:pt x="17752" y="5582"/>
                    <a:pt x="18202" y="5132"/>
                    <a:pt x="18622" y="4653"/>
                  </a:cubicBezTo>
                  <a:cubicBezTo>
                    <a:pt x="18636" y="4637"/>
                    <a:pt x="18636" y="4613"/>
                    <a:pt x="18620" y="4597"/>
                  </a:cubicBezTo>
                  <a:cubicBezTo>
                    <a:pt x="18884" y="4376"/>
                    <a:pt x="19183" y="4172"/>
                    <a:pt x="19471" y="4130"/>
                  </a:cubicBezTo>
                  <a:close/>
                  <a:moveTo>
                    <a:pt x="19326" y="4520"/>
                  </a:moveTo>
                  <a:cubicBezTo>
                    <a:pt x="19371" y="4520"/>
                    <a:pt x="18865" y="4989"/>
                    <a:pt x="18776" y="5070"/>
                  </a:cubicBezTo>
                  <a:cubicBezTo>
                    <a:pt x="18438" y="5378"/>
                    <a:pt x="18095" y="5684"/>
                    <a:pt x="17754" y="5992"/>
                  </a:cubicBezTo>
                  <a:cubicBezTo>
                    <a:pt x="17432" y="6283"/>
                    <a:pt x="17117" y="6582"/>
                    <a:pt x="16804" y="6881"/>
                  </a:cubicBezTo>
                  <a:cubicBezTo>
                    <a:pt x="17475" y="6218"/>
                    <a:pt x="18149" y="5558"/>
                    <a:pt x="18824" y="4898"/>
                  </a:cubicBezTo>
                  <a:cubicBezTo>
                    <a:pt x="18846" y="4880"/>
                    <a:pt x="18869" y="4861"/>
                    <a:pt x="18892" y="4843"/>
                  </a:cubicBezTo>
                  <a:cubicBezTo>
                    <a:pt x="19187" y="4606"/>
                    <a:pt x="19307" y="4520"/>
                    <a:pt x="19326" y="4520"/>
                  </a:cubicBezTo>
                  <a:close/>
                  <a:moveTo>
                    <a:pt x="12154" y="6544"/>
                  </a:moveTo>
                  <a:cubicBezTo>
                    <a:pt x="12072" y="6642"/>
                    <a:pt x="11989" y="6740"/>
                    <a:pt x="11910" y="6841"/>
                  </a:cubicBezTo>
                  <a:cubicBezTo>
                    <a:pt x="11886" y="6872"/>
                    <a:pt x="11920" y="6905"/>
                    <a:pt x="11956" y="6905"/>
                  </a:cubicBezTo>
                  <a:cubicBezTo>
                    <a:pt x="11964" y="6905"/>
                    <a:pt x="11971" y="6904"/>
                    <a:pt x="11978" y="6901"/>
                  </a:cubicBezTo>
                  <a:cubicBezTo>
                    <a:pt x="12038" y="6873"/>
                    <a:pt x="12079" y="6860"/>
                    <a:pt x="12105" y="6860"/>
                  </a:cubicBezTo>
                  <a:cubicBezTo>
                    <a:pt x="12196" y="6860"/>
                    <a:pt x="12098" y="7015"/>
                    <a:pt x="11938" y="7212"/>
                  </a:cubicBezTo>
                  <a:cubicBezTo>
                    <a:pt x="11769" y="6768"/>
                    <a:pt x="11899" y="6593"/>
                    <a:pt x="12154" y="6544"/>
                  </a:cubicBezTo>
                  <a:close/>
                  <a:moveTo>
                    <a:pt x="15498" y="5791"/>
                  </a:moveTo>
                  <a:cubicBezTo>
                    <a:pt x="15594" y="5832"/>
                    <a:pt x="15689" y="5869"/>
                    <a:pt x="15786" y="5904"/>
                  </a:cubicBezTo>
                  <a:cubicBezTo>
                    <a:pt x="15000" y="6421"/>
                    <a:pt x="14280" y="7014"/>
                    <a:pt x="13601" y="7652"/>
                  </a:cubicBezTo>
                  <a:cubicBezTo>
                    <a:pt x="14216" y="7019"/>
                    <a:pt x="14845" y="6395"/>
                    <a:pt x="15498" y="5791"/>
                  </a:cubicBezTo>
                  <a:close/>
                  <a:moveTo>
                    <a:pt x="16683" y="6881"/>
                  </a:moveTo>
                  <a:cubicBezTo>
                    <a:pt x="16434" y="7128"/>
                    <a:pt x="16182" y="7374"/>
                    <a:pt x="15932" y="7622"/>
                  </a:cubicBezTo>
                  <a:cubicBezTo>
                    <a:pt x="15401" y="8153"/>
                    <a:pt x="14879" y="8692"/>
                    <a:pt x="14356" y="9231"/>
                  </a:cubicBezTo>
                  <a:cubicBezTo>
                    <a:pt x="14766" y="8787"/>
                    <a:pt x="15179" y="8346"/>
                    <a:pt x="15595" y="7907"/>
                  </a:cubicBezTo>
                  <a:cubicBezTo>
                    <a:pt x="15958" y="7564"/>
                    <a:pt x="16320" y="7221"/>
                    <a:pt x="16683" y="6881"/>
                  </a:cubicBezTo>
                  <a:close/>
                  <a:moveTo>
                    <a:pt x="9653" y="8541"/>
                  </a:moveTo>
                  <a:cubicBezTo>
                    <a:pt x="9667" y="8541"/>
                    <a:pt x="9229" y="9055"/>
                    <a:pt x="8780" y="9542"/>
                  </a:cubicBezTo>
                  <a:cubicBezTo>
                    <a:pt x="8482" y="9866"/>
                    <a:pt x="8175" y="10184"/>
                    <a:pt x="7868" y="10503"/>
                  </a:cubicBezTo>
                  <a:cubicBezTo>
                    <a:pt x="8266" y="10074"/>
                    <a:pt x="8663" y="9644"/>
                    <a:pt x="9049" y="9206"/>
                  </a:cubicBezTo>
                  <a:cubicBezTo>
                    <a:pt x="9474" y="8724"/>
                    <a:pt x="9644" y="8541"/>
                    <a:pt x="9653" y="8541"/>
                  </a:cubicBezTo>
                  <a:close/>
                  <a:moveTo>
                    <a:pt x="16394" y="6835"/>
                  </a:moveTo>
                  <a:cubicBezTo>
                    <a:pt x="14932" y="8341"/>
                    <a:pt x="13446" y="9829"/>
                    <a:pt x="11935" y="11297"/>
                  </a:cubicBezTo>
                  <a:cubicBezTo>
                    <a:pt x="12883" y="10261"/>
                    <a:pt x="13801" y="9206"/>
                    <a:pt x="14838" y="8238"/>
                  </a:cubicBezTo>
                  <a:cubicBezTo>
                    <a:pt x="15349" y="7760"/>
                    <a:pt x="15874" y="7300"/>
                    <a:pt x="16394" y="6835"/>
                  </a:cubicBezTo>
                  <a:close/>
                  <a:moveTo>
                    <a:pt x="15555" y="6199"/>
                  </a:moveTo>
                  <a:cubicBezTo>
                    <a:pt x="15627" y="6199"/>
                    <a:pt x="15514" y="6381"/>
                    <a:pt x="15003" y="6931"/>
                  </a:cubicBezTo>
                  <a:cubicBezTo>
                    <a:pt x="14670" y="7290"/>
                    <a:pt x="14325" y="7646"/>
                    <a:pt x="13975" y="8000"/>
                  </a:cubicBezTo>
                  <a:cubicBezTo>
                    <a:pt x="13721" y="8242"/>
                    <a:pt x="13467" y="8486"/>
                    <a:pt x="13216" y="8730"/>
                  </a:cubicBezTo>
                  <a:cubicBezTo>
                    <a:pt x="13361" y="8590"/>
                    <a:pt x="13511" y="8451"/>
                    <a:pt x="13665" y="8313"/>
                  </a:cubicBezTo>
                  <a:cubicBezTo>
                    <a:pt x="13195" y="8783"/>
                    <a:pt x="12713" y="9248"/>
                    <a:pt x="12226" y="9708"/>
                  </a:cubicBezTo>
                  <a:cubicBezTo>
                    <a:pt x="12461" y="9473"/>
                    <a:pt x="12698" y="9238"/>
                    <a:pt x="12936" y="9003"/>
                  </a:cubicBezTo>
                  <a:cubicBezTo>
                    <a:pt x="12617" y="9314"/>
                    <a:pt x="12298" y="9627"/>
                    <a:pt x="11980" y="9940"/>
                  </a:cubicBezTo>
                  <a:cubicBezTo>
                    <a:pt x="11473" y="10416"/>
                    <a:pt x="10961" y="10885"/>
                    <a:pt x="10453" y="11348"/>
                  </a:cubicBezTo>
                  <a:cubicBezTo>
                    <a:pt x="10855" y="10888"/>
                    <a:pt x="11256" y="10430"/>
                    <a:pt x="11664" y="9978"/>
                  </a:cubicBezTo>
                  <a:cubicBezTo>
                    <a:pt x="12323" y="9248"/>
                    <a:pt x="12999" y="8527"/>
                    <a:pt x="13676" y="7809"/>
                  </a:cubicBezTo>
                  <a:cubicBezTo>
                    <a:pt x="14006" y="7458"/>
                    <a:pt x="14359" y="7127"/>
                    <a:pt x="14718" y="6800"/>
                  </a:cubicBezTo>
                  <a:cubicBezTo>
                    <a:pt x="14934" y="6604"/>
                    <a:pt x="15449" y="6199"/>
                    <a:pt x="15555" y="6199"/>
                  </a:cubicBezTo>
                  <a:close/>
                  <a:moveTo>
                    <a:pt x="13056" y="7168"/>
                  </a:moveTo>
                  <a:cubicBezTo>
                    <a:pt x="13092" y="7168"/>
                    <a:pt x="13043" y="7250"/>
                    <a:pt x="12855" y="7461"/>
                  </a:cubicBezTo>
                  <a:cubicBezTo>
                    <a:pt x="12727" y="7607"/>
                    <a:pt x="12594" y="7748"/>
                    <a:pt x="12463" y="7891"/>
                  </a:cubicBezTo>
                  <a:cubicBezTo>
                    <a:pt x="12238" y="8108"/>
                    <a:pt x="12017" y="8330"/>
                    <a:pt x="11802" y="8555"/>
                  </a:cubicBezTo>
                  <a:cubicBezTo>
                    <a:pt x="11183" y="9128"/>
                    <a:pt x="10591" y="9731"/>
                    <a:pt x="9980" y="10305"/>
                  </a:cubicBezTo>
                  <a:cubicBezTo>
                    <a:pt x="9354" y="10892"/>
                    <a:pt x="8742" y="11489"/>
                    <a:pt x="8144" y="12095"/>
                  </a:cubicBezTo>
                  <a:cubicBezTo>
                    <a:pt x="8059" y="12171"/>
                    <a:pt x="7977" y="12249"/>
                    <a:pt x="7893" y="12327"/>
                  </a:cubicBezTo>
                  <a:cubicBezTo>
                    <a:pt x="8384" y="11767"/>
                    <a:pt x="8868" y="11204"/>
                    <a:pt x="9361" y="10648"/>
                  </a:cubicBezTo>
                  <a:cubicBezTo>
                    <a:pt x="10309" y="9716"/>
                    <a:pt x="11252" y="8779"/>
                    <a:pt x="12175" y="7828"/>
                  </a:cubicBezTo>
                  <a:cubicBezTo>
                    <a:pt x="12497" y="7557"/>
                    <a:pt x="12979" y="7168"/>
                    <a:pt x="13056" y="7168"/>
                  </a:cubicBezTo>
                  <a:close/>
                  <a:moveTo>
                    <a:pt x="14448" y="8228"/>
                  </a:moveTo>
                  <a:cubicBezTo>
                    <a:pt x="13294" y="9432"/>
                    <a:pt x="12186" y="10671"/>
                    <a:pt x="10971" y="11831"/>
                  </a:cubicBezTo>
                  <a:cubicBezTo>
                    <a:pt x="10600" y="12185"/>
                    <a:pt x="10225" y="12536"/>
                    <a:pt x="9852" y="12889"/>
                  </a:cubicBezTo>
                  <a:cubicBezTo>
                    <a:pt x="10194" y="12457"/>
                    <a:pt x="10540" y="12038"/>
                    <a:pt x="10897" y="11644"/>
                  </a:cubicBezTo>
                  <a:cubicBezTo>
                    <a:pt x="11996" y="10432"/>
                    <a:pt x="13219" y="9329"/>
                    <a:pt x="14448" y="8228"/>
                  </a:cubicBezTo>
                  <a:close/>
                  <a:moveTo>
                    <a:pt x="11167" y="10248"/>
                  </a:moveTo>
                  <a:cubicBezTo>
                    <a:pt x="10604" y="10902"/>
                    <a:pt x="10050" y="11563"/>
                    <a:pt x="9491" y="12215"/>
                  </a:cubicBezTo>
                  <a:cubicBezTo>
                    <a:pt x="8952" y="12697"/>
                    <a:pt x="8411" y="13179"/>
                    <a:pt x="7869" y="13659"/>
                  </a:cubicBezTo>
                  <a:cubicBezTo>
                    <a:pt x="9016" y="12561"/>
                    <a:pt x="10094" y="11407"/>
                    <a:pt x="11167" y="10248"/>
                  </a:cubicBezTo>
                  <a:close/>
                  <a:moveTo>
                    <a:pt x="18421" y="4390"/>
                  </a:moveTo>
                  <a:cubicBezTo>
                    <a:pt x="18428" y="4467"/>
                    <a:pt x="18440" y="4544"/>
                    <a:pt x="18458" y="4620"/>
                  </a:cubicBezTo>
                  <a:lnTo>
                    <a:pt x="18457" y="4620"/>
                  </a:lnTo>
                  <a:cubicBezTo>
                    <a:pt x="18462" y="4637"/>
                    <a:pt x="18476" y="4650"/>
                    <a:pt x="18495" y="4656"/>
                  </a:cubicBezTo>
                  <a:cubicBezTo>
                    <a:pt x="17987" y="5185"/>
                    <a:pt x="17478" y="5715"/>
                    <a:pt x="16967" y="6243"/>
                  </a:cubicBezTo>
                  <a:cubicBezTo>
                    <a:pt x="16250" y="6902"/>
                    <a:pt x="15490" y="7528"/>
                    <a:pt x="14772" y="8177"/>
                  </a:cubicBezTo>
                  <a:cubicBezTo>
                    <a:pt x="13454" y="9372"/>
                    <a:pt x="12341" y="10737"/>
                    <a:pt x="11138" y="12022"/>
                  </a:cubicBezTo>
                  <a:cubicBezTo>
                    <a:pt x="10920" y="12255"/>
                    <a:pt x="10692" y="12482"/>
                    <a:pt x="10462" y="12706"/>
                  </a:cubicBezTo>
                  <a:cubicBezTo>
                    <a:pt x="9897" y="13238"/>
                    <a:pt x="9331" y="13769"/>
                    <a:pt x="8763" y="14299"/>
                  </a:cubicBezTo>
                  <a:cubicBezTo>
                    <a:pt x="9008" y="13976"/>
                    <a:pt x="9254" y="13657"/>
                    <a:pt x="9499" y="13339"/>
                  </a:cubicBezTo>
                  <a:cubicBezTo>
                    <a:pt x="10014" y="12858"/>
                    <a:pt x="10528" y="12377"/>
                    <a:pt x="11041" y="11895"/>
                  </a:cubicBezTo>
                  <a:cubicBezTo>
                    <a:pt x="12365" y="10650"/>
                    <a:pt x="13554" y="9275"/>
                    <a:pt x="14775" y="7934"/>
                  </a:cubicBezTo>
                  <a:cubicBezTo>
                    <a:pt x="14777" y="7931"/>
                    <a:pt x="14780" y="7928"/>
                    <a:pt x="14783" y="7926"/>
                  </a:cubicBezTo>
                  <a:cubicBezTo>
                    <a:pt x="15954" y="6876"/>
                    <a:pt x="17363" y="5840"/>
                    <a:pt x="18304" y="4613"/>
                  </a:cubicBezTo>
                  <a:cubicBezTo>
                    <a:pt x="18326" y="4585"/>
                    <a:pt x="18299" y="4552"/>
                    <a:pt x="18268" y="4547"/>
                  </a:cubicBezTo>
                  <a:cubicBezTo>
                    <a:pt x="18319" y="4495"/>
                    <a:pt x="18371" y="4444"/>
                    <a:pt x="18421" y="4390"/>
                  </a:cubicBezTo>
                  <a:close/>
                  <a:moveTo>
                    <a:pt x="16142" y="6439"/>
                  </a:moveTo>
                  <a:cubicBezTo>
                    <a:pt x="16016" y="6584"/>
                    <a:pt x="15889" y="6727"/>
                    <a:pt x="15761" y="6868"/>
                  </a:cubicBezTo>
                  <a:cubicBezTo>
                    <a:pt x="15414" y="7214"/>
                    <a:pt x="15064" y="7554"/>
                    <a:pt x="14717" y="7866"/>
                  </a:cubicBezTo>
                  <a:cubicBezTo>
                    <a:pt x="13375" y="9073"/>
                    <a:pt x="12051" y="10275"/>
                    <a:pt x="10832" y="11583"/>
                  </a:cubicBezTo>
                  <a:cubicBezTo>
                    <a:pt x="10261" y="12196"/>
                    <a:pt x="9736" y="12836"/>
                    <a:pt x="9223" y="13484"/>
                  </a:cubicBezTo>
                  <a:cubicBezTo>
                    <a:pt x="8734" y="13944"/>
                    <a:pt x="8244" y="14405"/>
                    <a:pt x="7755" y="14865"/>
                  </a:cubicBezTo>
                  <a:cubicBezTo>
                    <a:pt x="8767" y="13773"/>
                    <a:pt x="9751" y="12661"/>
                    <a:pt x="10754" y="11591"/>
                  </a:cubicBezTo>
                  <a:cubicBezTo>
                    <a:pt x="12044" y="10212"/>
                    <a:pt x="13390" y="8879"/>
                    <a:pt x="14789" y="7592"/>
                  </a:cubicBezTo>
                  <a:cubicBezTo>
                    <a:pt x="15223" y="7194"/>
                    <a:pt x="15681" y="6816"/>
                    <a:pt x="16142" y="6439"/>
                  </a:cubicBezTo>
                  <a:close/>
                  <a:moveTo>
                    <a:pt x="9852" y="10710"/>
                  </a:moveTo>
                  <a:cubicBezTo>
                    <a:pt x="9312" y="11316"/>
                    <a:pt x="8767" y="11920"/>
                    <a:pt x="8186" y="12492"/>
                  </a:cubicBezTo>
                  <a:cubicBezTo>
                    <a:pt x="7329" y="13336"/>
                    <a:pt x="6453" y="14164"/>
                    <a:pt x="5583" y="14996"/>
                  </a:cubicBezTo>
                  <a:cubicBezTo>
                    <a:pt x="6383" y="14080"/>
                    <a:pt x="7198" y="13179"/>
                    <a:pt x="8052" y="12301"/>
                  </a:cubicBezTo>
                  <a:cubicBezTo>
                    <a:pt x="8629" y="11775"/>
                    <a:pt x="9242" y="11247"/>
                    <a:pt x="9852" y="10710"/>
                  </a:cubicBezTo>
                  <a:close/>
                  <a:moveTo>
                    <a:pt x="11313" y="7134"/>
                  </a:moveTo>
                  <a:cubicBezTo>
                    <a:pt x="11477" y="7141"/>
                    <a:pt x="11659" y="7190"/>
                    <a:pt x="11854" y="7292"/>
                  </a:cubicBezTo>
                  <a:cubicBezTo>
                    <a:pt x="11859" y="7294"/>
                    <a:pt x="11864" y="7295"/>
                    <a:pt x="11869" y="7295"/>
                  </a:cubicBezTo>
                  <a:cubicBezTo>
                    <a:pt x="11602" y="7607"/>
                    <a:pt x="11228" y="7981"/>
                    <a:pt x="11182" y="8027"/>
                  </a:cubicBezTo>
                  <a:cubicBezTo>
                    <a:pt x="10690" y="8499"/>
                    <a:pt x="10187" y="8966"/>
                    <a:pt x="9694" y="9438"/>
                  </a:cubicBezTo>
                  <a:cubicBezTo>
                    <a:pt x="9131" y="9979"/>
                    <a:pt x="8590" y="10540"/>
                    <a:pt x="8053" y="11104"/>
                  </a:cubicBezTo>
                  <a:cubicBezTo>
                    <a:pt x="7777" y="11374"/>
                    <a:pt x="7505" y="11647"/>
                    <a:pt x="7241" y="11927"/>
                  </a:cubicBezTo>
                  <a:cubicBezTo>
                    <a:pt x="6919" y="12268"/>
                    <a:pt x="6591" y="12610"/>
                    <a:pt x="6262" y="12954"/>
                  </a:cubicBezTo>
                  <a:cubicBezTo>
                    <a:pt x="5544" y="13670"/>
                    <a:pt x="4796" y="14383"/>
                    <a:pt x="4061" y="15109"/>
                  </a:cubicBezTo>
                  <a:cubicBezTo>
                    <a:pt x="4815" y="14262"/>
                    <a:pt x="5568" y="13416"/>
                    <a:pt x="6335" y="12579"/>
                  </a:cubicBezTo>
                  <a:cubicBezTo>
                    <a:pt x="8009" y="10752"/>
                    <a:pt x="10047" y="9186"/>
                    <a:pt x="11639" y="7310"/>
                  </a:cubicBezTo>
                  <a:cubicBezTo>
                    <a:pt x="11666" y="7277"/>
                    <a:pt x="11628" y="7234"/>
                    <a:pt x="11588" y="7234"/>
                  </a:cubicBezTo>
                  <a:cubicBezTo>
                    <a:pt x="11580" y="7234"/>
                    <a:pt x="11571" y="7236"/>
                    <a:pt x="11563" y="7242"/>
                  </a:cubicBezTo>
                  <a:cubicBezTo>
                    <a:pt x="11392" y="7346"/>
                    <a:pt x="11146" y="7540"/>
                    <a:pt x="11081" y="7540"/>
                  </a:cubicBezTo>
                  <a:cubicBezTo>
                    <a:pt x="11035" y="7540"/>
                    <a:pt x="11081" y="7442"/>
                    <a:pt x="11310" y="7147"/>
                  </a:cubicBezTo>
                  <a:cubicBezTo>
                    <a:pt x="11313" y="7142"/>
                    <a:pt x="11312" y="7138"/>
                    <a:pt x="11313" y="7134"/>
                  </a:cubicBezTo>
                  <a:close/>
                  <a:moveTo>
                    <a:pt x="3174" y="15067"/>
                  </a:moveTo>
                  <a:cubicBezTo>
                    <a:pt x="2728" y="15567"/>
                    <a:pt x="2280" y="16065"/>
                    <a:pt x="1838" y="16567"/>
                  </a:cubicBezTo>
                  <a:cubicBezTo>
                    <a:pt x="1741" y="16676"/>
                    <a:pt x="782" y="17705"/>
                    <a:pt x="749" y="17705"/>
                  </a:cubicBezTo>
                  <a:cubicBezTo>
                    <a:pt x="741" y="17705"/>
                    <a:pt x="794" y="17636"/>
                    <a:pt x="939" y="17466"/>
                  </a:cubicBezTo>
                  <a:cubicBezTo>
                    <a:pt x="1595" y="16698"/>
                    <a:pt x="2292" y="15967"/>
                    <a:pt x="3004" y="15241"/>
                  </a:cubicBezTo>
                  <a:cubicBezTo>
                    <a:pt x="3060" y="15184"/>
                    <a:pt x="3118" y="15125"/>
                    <a:pt x="3174" y="15067"/>
                  </a:cubicBezTo>
                  <a:close/>
                  <a:moveTo>
                    <a:pt x="5976" y="15350"/>
                  </a:moveTo>
                  <a:cubicBezTo>
                    <a:pt x="5623" y="15669"/>
                    <a:pt x="5273" y="15989"/>
                    <a:pt x="4923" y="16311"/>
                  </a:cubicBezTo>
                  <a:cubicBezTo>
                    <a:pt x="4604" y="16607"/>
                    <a:pt x="4308" y="16926"/>
                    <a:pt x="3998" y="17232"/>
                  </a:cubicBezTo>
                  <a:cubicBezTo>
                    <a:pt x="3910" y="17320"/>
                    <a:pt x="3428" y="17743"/>
                    <a:pt x="3379" y="17743"/>
                  </a:cubicBezTo>
                  <a:cubicBezTo>
                    <a:pt x="3356" y="17743"/>
                    <a:pt x="3439" y="17638"/>
                    <a:pt x="3732" y="17336"/>
                  </a:cubicBezTo>
                  <a:cubicBezTo>
                    <a:pt x="4418" y="16624"/>
                    <a:pt x="5206" y="15989"/>
                    <a:pt x="5976" y="15350"/>
                  </a:cubicBezTo>
                  <a:close/>
                  <a:moveTo>
                    <a:pt x="3329" y="15371"/>
                  </a:moveTo>
                  <a:cubicBezTo>
                    <a:pt x="2965" y="15793"/>
                    <a:pt x="2598" y="16215"/>
                    <a:pt x="2222" y="16631"/>
                  </a:cubicBezTo>
                  <a:cubicBezTo>
                    <a:pt x="1855" y="17039"/>
                    <a:pt x="1487" y="17447"/>
                    <a:pt x="1130" y="17863"/>
                  </a:cubicBezTo>
                  <a:lnTo>
                    <a:pt x="1130" y="17862"/>
                  </a:lnTo>
                  <a:cubicBezTo>
                    <a:pt x="1166" y="17807"/>
                    <a:pt x="1209" y="17743"/>
                    <a:pt x="1262" y="17662"/>
                  </a:cubicBezTo>
                  <a:cubicBezTo>
                    <a:pt x="1606" y="17156"/>
                    <a:pt x="2055" y="16706"/>
                    <a:pt x="2486" y="16258"/>
                  </a:cubicBezTo>
                  <a:cubicBezTo>
                    <a:pt x="2769" y="15963"/>
                    <a:pt x="3048" y="15666"/>
                    <a:pt x="3329" y="15371"/>
                  </a:cubicBezTo>
                  <a:close/>
                  <a:moveTo>
                    <a:pt x="18329" y="5659"/>
                  </a:moveTo>
                  <a:cubicBezTo>
                    <a:pt x="15959" y="7994"/>
                    <a:pt x="13744" y="10483"/>
                    <a:pt x="11588" y="12984"/>
                  </a:cubicBezTo>
                  <a:cubicBezTo>
                    <a:pt x="10566" y="14091"/>
                    <a:pt x="9550" y="15200"/>
                    <a:pt x="8516" y="16296"/>
                  </a:cubicBezTo>
                  <a:cubicBezTo>
                    <a:pt x="7987" y="16857"/>
                    <a:pt x="7426" y="17391"/>
                    <a:pt x="6877" y="17933"/>
                  </a:cubicBezTo>
                  <a:cubicBezTo>
                    <a:pt x="8765" y="15744"/>
                    <a:pt x="10654" y="13550"/>
                    <a:pt x="12587" y="11397"/>
                  </a:cubicBezTo>
                  <a:cubicBezTo>
                    <a:pt x="13777" y="10071"/>
                    <a:pt x="15011" y="8777"/>
                    <a:pt x="16289" y="7514"/>
                  </a:cubicBezTo>
                  <a:cubicBezTo>
                    <a:pt x="16932" y="6878"/>
                    <a:pt x="17649" y="6281"/>
                    <a:pt x="18329" y="5659"/>
                  </a:cubicBezTo>
                  <a:close/>
                  <a:moveTo>
                    <a:pt x="12824" y="7081"/>
                  </a:moveTo>
                  <a:cubicBezTo>
                    <a:pt x="12858" y="7081"/>
                    <a:pt x="12210" y="7671"/>
                    <a:pt x="12027" y="7849"/>
                  </a:cubicBezTo>
                  <a:cubicBezTo>
                    <a:pt x="10868" y="8858"/>
                    <a:pt x="9811" y="9960"/>
                    <a:pt x="8790" y="11091"/>
                  </a:cubicBezTo>
                  <a:cubicBezTo>
                    <a:pt x="7878" y="11989"/>
                    <a:pt x="6965" y="12886"/>
                    <a:pt x="6067" y="13794"/>
                  </a:cubicBezTo>
                  <a:cubicBezTo>
                    <a:pt x="5063" y="14812"/>
                    <a:pt x="4049" y="15822"/>
                    <a:pt x="3068" y="16857"/>
                  </a:cubicBezTo>
                  <a:cubicBezTo>
                    <a:pt x="2708" y="17238"/>
                    <a:pt x="2310" y="17584"/>
                    <a:pt x="1930" y="17944"/>
                  </a:cubicBezTo>
                  <a:cubicBezTo>
                    <a:pt x="2076" y="17779"/>
                    <a:pt x="2215" y="17608"/>
                    <a:pt x="2349" y="17438"/>
                  </a:cubicBezTo>
                  <a:cubicBezTo>
                    <a:pt x="2359" y="17446"/>
                    <a:pt x="2372" y="17451"/>
                    <a:pt x="2385" y="17451"/>
                  </a:cubicBezTo>
                  <a:cubicBezTo>
                    <a:pt x="2399" y="17451"/>
                    <a:pt x="2413" y="17446"/>
                    <a:pt x="2422" y="17433"/>
                  </a:cubicBezTo>
                  <a:cubicBezTo>
                    <a:pt x="2810" y="16923"/>
                    <a:pt x="3221" y="16419"/>
                    <a:pt x="3646" y="15920"/>
                  </a:cubicBezTo>
                  <a:cubicBezTo>
                    <a:pt x="4337" y="15160"/>
                    <a:pt x="5057" y="14424"/>
                    <a:pt x="5781" y="13684"/>
                  </a:cubicBezTo>
                  <a:cubicBezTo>
                    <a:pt x="7352" y="12078"/>
                    <a:pt x="8947" y="10486"/>
                    <a:pt x="10581" y="8928"/>
                  </a:cubicBezTo>
                  <a:cubicBezTo>
                    <a:pt x="10647" y="8871"/>
                    <a:pt x="10714" y="8813"/>
                    <a:pt x="10781" y="8757"/>
                  </a:cubicBezTo>
                  <a:cubicBezTo>
                    <a:pt x="11321" y="8298"/>
                    <a:pt x="11870" y="7849"/>
                    <a:pt x="12416" y="7399"/>
                  </a:cubicBezTo>
                  <a:cubicBezTo>
                    <a:pt x="12696" y="7168"/>
                    <a:pt x="12810" y="7081"/>
                    <a:pt x="12824" y="7081"/>
                  </a:cubicBezTo>
                  <a:close/>
                  <a:moveTo>
                    <a:pt x="4730" y="16274"/>
                  </a:moveTo>
                  <a:cubicBezTo>
                    <a:pt x="4119" y="16832"/>
                    <a:pt x="3526" y="17406"/>
                    <a:pt x="2979" y="18016"/>
                  </a:cubicBezTo>
                  <a:cubicBezTo>
                    <a:pt x="2984" y="17917"/>
                    <a:pt x="3034" y="17808"/>
                    <a:pt x="3108" y="17695"/>
                  </a:cubicBezTo>
                  <a:cubicBezTo>
                    <a:pt x="3271" y="17511"/>
                    <a:pt x="3438" y="17331"/>
                    <a:pt x="3608" y="17152"/>
                  </a:cubicBezTo>
                  <a:cubicBezTo>
                    <a:pt x="4015" y="16793"/>
                    <a:pt x="4497" y="16467"/>
                    <a:pt x="4659" y="16334"/>
                  </a:cubicBezTo>
                  <a:cubicBezTo>
                    <a:pt x="4683" y="16314"/>
                    <a:pt x="4706" y="16293"/>
                    <a:pt x="4730" y="16274"/>
                  </a:cubicBezTo>
                  <a:close/>
                  <a:moveTo>
                    <a:pt x="9182" y="13079"/>
                  </a:moveTo>
                  <a:cubicBezTo>
                    <a:pt x="8080" y="14263"/>
                    <a:pt x="6988" y="15457"/>
                    <a:pt x="5878" y="16630"/>
                  </a:cubicBezTo>
                  <a:cubicBezTo>
                    <a:pt x="5774" y="16740"/>
                    <a:pt x="5666" y="16845"/>
                    <a:pt x="5560" y="16953"/>
                  </a:cubicBezTo>
                  <a:cubicBezTo>
                    <a:pt x="5276" y="17229"/>
                    <a:pt x="4987" y="17500"/>
                    <a:pt x="4679" y="17749"/>
                  </a:cubicBezTo>
                  <a:cubicBezTo>
                    <a:pt x="4469" y="17919"/>
                    <a:pt x="4270" y="18064"/>
                    <a:pt x="4106" y="18232"/>
                  </a:cubicBezTo>
                  <a:cubicBezTo>
                    <a:pt x="4482" y="17694"/>
                    <a:pt x="4944" y="17206"/>
                    <a:pt x="5402" y="16723"/>
                  </a:cubicBezTo>
                  <a:cubicBezTo>
                    <a:pt x="6601" y="15461"/>
                    <a:pt x="7952" y="14317"/>
                    <a:pt x="9182" y="13079"/>
                  </a:cubicBezTo>
                  <a:close/>
                  <a:moveTo>
                    <a:pt x="4092" y="17269"/>
                  </a:moveTo>
                  <a:cubicBezTo>
                    <a:pt x="3830" y="17564"/>
                    <a:pt x="3603" y="17883"/>
                    <a:pt x="3435" y="18238"/>
                  </a:cubicBezTo>
                  <a:cubicBezTo>
                    <a:pt x="3333" y="18181"/>
                    <a:pt x="3221" y="18142"/>
                    <a:pt x="3102" y="18123"/>
                  </a:cubicBezTo>
                  <a:cubicBezTo>
                    <a:pt x="3149" y="18063"/>
                    <a:pt x="3195" y="18003"/>
                    <a:pt x="3242" y="17944"/>
                  </a:cubicBezTo>
                  <a:cubicBezTo>
                    <a:pt x="3540" y="17735"/>
                    <a:pt x="3825" y="17509"/>
                    <a:pt x="4092" y="17269"/>
                  </a:cubicBezTo>
                  <a:close/>
                  <a:moveTo>
                    <a:pt x="9074" y="12692"/>
                  </a:moveTo>
                  <a:cubicBezTo>
                    <a:pt x="9034" y="12739"/>
                    <a:pt x="8993" y="12786"/>
                    <a:pt x="8952" y="12832"/>
                  </a:cubicBezTo>
                  <a:cubicBezTo>
                    <a:pt x="8887" y="12890"/>
                    <a:pt x="8824" y="12951"/>
                    <a:pt x="8758" y="13009"/>
                  </a:cubicBezTo>
                  <a:cubicBezTo>
                    <a:pt x="8172" y="13532"/>
                    <a:pt x="7603" y="14070"/>
                    <a:pt x="7029" y="14604"/>
                  </a:cubicBezTo>
                  <a:cubicBezTo>
                    <a:pt x="7501" y="14205"/>
                    <a:pt x="7971" y="13810"/>
                    <a:pt x="8425" y="13415"/>
                  </a:cubicBezTo>
                  <a:cubicBezTo>
                    <a:pt x="8038" y="13834"/>
                    <a:pt x="7646" y="14241"/>
                    <a:pt x="7237" y="14630"/>
                  </a:cubicBezTo>
                  <a:cubicBezTo>
                    <a:pt x="6496" y="15335"/>
                    <a:pt x="5678" y="15976"/>
                    <a:pt x="4989" y="16725"/>
                  </a:cubicBezTo>
                  <a:cubicBezTo>
                    <a:pt x="4832" y="16896"/>
                    <a:pt x="4610" y="17190"/>
                    <a:pt x="4467" y="17369"/>
                  </a:cubicBezTo>
                  <a:cubicBezTo>
                    <a:pt x="4229" y="17693"/>
                    <a:pt x="3952" y="17992"/>
                    <a:pt x="3641" y="18262"/>
                  </a:cubicBezTo>
                  <a:cubicBezTo>
                    <a:pt x="3645" y="17849"/>
                    <a:pt x="3838" y="17507"/>
                    <a:pt x="4221" y="17234"/>
                  </a:cubicBezTo>
                  <a:cubicBezTo>
                    <a:pt x="4533" y="16879"/>
                    <a:pt x="4873" y="16535"/>
                    <a:pt x="5227" y="16197"/>
                  </a:cubicBezTo>
                  <a:cubicBezTo>
                    <a:pt x="5164" y="16250"/>
                    <a:pt x="5102" y="16303"/>
                    <a:pt x="5040" y="16357"/>
                  </a:cubicBezTo>
                  <a:cubicBezTo>
                    <a:pt x="5300" y="16098"/>
                    <a:pt x="5559" y="15838"/>
                    <a:pt x="5828" y="15591"/>
                  </a:cubicBezTo>
                  <a:cubicBezTo>
                    <a:pt x="6891" y="14607"/>
                    <a:pt x="7984" y="13651"/>
                    <a:pt x="9074" y="12692"/>
                  </a:cubicBezTo>
                  <a:close/>
                  <a:moveTo>
                    <a:pt x="10815" y="11274"/>
                  </a:moveTo>
                  <a:cubicBezTo>
                    <a:pt x="9912" y="12204"/>
                    <a:pt x="9017" y="13139"/>
                    <a:pt x="8090" y="14050"/>
                  </a:cubicBezTo>
                  <a:cubicBezTo>
                    <a:pt x="6597" y="15516"/>
                    <a:pt x="4979" y="16843"/>
                    <a:pt x="3796" y="18530"/>
                  </a:cubicBezTo>
                  <a:cubicBezTo>
                    <a:pt x="3741" y="18470"/>
                    <a:pt x="3682" y="18413"/>
                    <a:pt x="3619" y="18361"/>
                  </a:cubicBezTo>
                  <a:cubicBezTo>
                    <a:pt x="4080" y="17983"/>
                    <a:pt x="4437" y="17549"/>
                    <a:pt x="4804" y="17086"/>
                  </a:cubicBezTo>
                  <a:cubicBezTo>
                    <a:pt x="5510" y="16195"/>
                    <a:pt x="6451" y="15464"/>
                    <a:pt x="7301" y="14686"/>
                  </a:cubicBezTo>
                  <a:cubicBezTo>
                    <a:pt x="8022" y="14027"/>
                    <a:pt x="8693" y="13320"/>
                    <a:pt x="9345" y="12597"/>
                  </a:cubicBezTo>
                  <a:cubicBezTo>
                    <a:pt x="9838" y="12156"/>
                    <a:pt x="10327" y="11716"/>
                    <a:pt x="10815" y="11274"/>
                  </a:cubicBezTo>
                  <a:close/>
                  <a:moveTo>
                    <a:pt x="7332" y="15740"/>
                  </a:moveTo>
                  <a:cubicBezTo>
                    <a:pt x="6860" y="16245"/>
                    <a:pt x="6401" y="16759"/>
                    <a:pt x="5953" y="17284"/>
                  </a:cubicBezTo>
                  <a:cubicBezTo>
                    <a:pt x="5795" y="17432"/>
                    <a:pt x="5638" y="17581"/>
                    <a:pt x="5486" y="17735"/>
                  </a:cubicBezTo>
                  <a:cubicBezTo>
                    <a:pt x="5259" y="17961"/>
                    <a:pt x="4467" y="18393"/>
                    <a:pt x="4338" y="18592"/>
                  </a:cubicBezTo>
                  <a:cubicBezTo>
                    <a:pt x="5004" y="17561"/>
                    <a:pt x="6320" y="16616"/>
                    <a:pt x="7332" y="15740"/>
                  </a:cubicBezTo>
                  <a:close/>
                  <a:moveTo>
                    <a:pt x="4407" y="14907"/>
                  </a:moveTo>
                  <a:cubicBezTo>
                    <a:pt x="4016" y="15304"/>
                    <a:pt x="3633" y="15706"/>
                    <a:pt x="3281" y="16123"/>
                  </a:cubicBezTo>
                  <a:cubicBezTo>
                    <a:pt x="2590" y="16938"/>
                    <a:pt x="2004" y="18057"/>
                    <a:pt x="1025" y="18635"/>
                  </a:cubicBezTo>
                  <a:cubicBezTo>
                    <a:pt x="1404" y="18120"/>
                    <a:pt x="1815" y="17618"/>
                    <a:pt x="2251" y="17129"/>
                  </a:cubicBezTo>
                  <a:cubicBezTo>
                    <a:pt x="2270" y="17108"/>
                    <a:pt x="2289" y="17087"/>
                    <a:pt x="2308" y="17066"/>
                  </a:cubicBezTo>
                  <a:cubicBezTo>
                    <a:pt x="2971" y="16326"/>
                    <a:pt x="3685" y="15612"/>
                    <a:pt x="4407" y="14907"/>
                  </a:cubicBezTo>
                  <a:close/>
                  <a:moveTo>
                    <a:pt x="1308" y="18153"/>
                  </a:moveTo>
                  <a:cubicBezTo>
                    <a:pt x="1171" y="18333"/>
                    <a:pt x="1033" y="18511"/>
                    <a:pt x="904" y="18695"/>
                  </a:cubicBezTo>
                  <a:cubicBezTo>
                    <a:pt x="902" y="18698"/>
                    <a:pt x="904" y="18700"/>
                    <a:pt x="903" y="18702"/>
                  </a:cubicBezTo>
                  <a:cubicBezTo>
                    <a:pt x="887" y="18711"/>
                    <a:pt x="871" y="18720"/>
                    <a:pt x="855" y="18728"/>
                  </a:cubicBezTo>
                  <a:cubicBezTo>
                    <a:pt x="849" y="18706"/>
                    <a:pt x="845" y="18684"/>
                    <a:pt x="838" y="18663"/>
                  </a:cubicBezTo>
                  <a:cubicBezTo>
                    <a:pt x="997" y="18494"/>
                    <a:pt x="1151" y="18323"/>
                    <a:pt x="1308" y="18153"/>
                  </a:cubicBezTo>
                  <a:close/>
                  <a:moveTo>
                    <a:pt x="3067" y="18167"/>
                  </a:moveTo>
                  <a:cubicBezTo>
                    <a:pt x="3093" y="18172"/>
                    <a:pt x="3121" y="18174"/>
                    <a:pt x="3146" y="18180"/>
                  </a:cubicBezTo>
                  <a:cubicBezTo>
                    <a:pt x="3143" y="18185"/>
                    <a:pt x="3139" y="18189"/>
                    <a:pt x="3139" y="18196"/>
                  </a:cubicBezTo>
                  <a:cubicBezTo>
                    <a:pt x="3142" y="18215"/>
                    <a:pt x="3150" y="18229"/>
                    <a:pt x="3154" y="18247"/>
                  </a:cubicBezTo>
                  <a:cubicBezTo>
                    <a:pt x="2968" y="18402"/>
                    <a:pt x="2688" y="18670"/>
                    <a:pt x="2629" y="18755"/>
                  </a:cubicBezTo>
                  <a:cubicBezTo>
                    <a:pt x="2747" y="18586"/>
                    <a:pt x="2874" y="18422"/>
                    <a:pt x="3000" y="18257"/>
                  </a:cubicBezTo>
                  <a:cubicBezTo>
                    <a:pt x="3005" y="18263"/>
                    <a:pt x="3008" y="18269"/>
                    <a:pt x="3013" y="18274"/>
                  </a:cubicBezTo>
                  <a:cubicBezTo>
                    <a:pt x="3019" y="18280"/>
                    <a:pt x="3026" y="18283"/>
                    <a:pt x="3033" y="18283"/>
                  </a:cubicBezTo>
                  <a:cubicBezTo>
                    <a:pt x="3053" y="18283"/>
                    <a:pt x="3073" y="18257"/>
                    <a:pt x="3054" y="18236"/>
                  </a:cubicBezTo>
                  <a:cubicBezTo>
                    <a:pt x="3049" y="18227"/>
                    <a:pt x="3043" y="18217"/>
                    <a:pt x="3038" y="18207"/>
                  </a:cubicBezTo>
                  <a:cubicBezTo>
                    <a:pt x="3048" y="18194"/>
                    <a:pt x="3057" y="18181"/>
                    <a:pt x="3067" y="18167"/>
                  </a:cubicBezTo>
                  <a:close/>
                  <a:moveTo>
                    <a:pt x="11074" y="12252"/>
                  </a:moveTo>
                  <a:cubicBezTo>
                    <a:pt x="8976" y="14445"/>
                    <a:pt x="6961" y="16701"/>
                    <a:pt x="4739" y="18799"/>
                  </a:cubicBezTo>
                  <a:cubicBezTo>
                    <a:pt x="5047" y="18507"/>
                    <a:pt x="5368" y="18156"/>
                    <a:pt x="5694" y="17781"/>
                  </a:cubicBezTo>
                  <a:cubicBezTo>
                    <a:pt x="6702" y="16896"/>
                    <a:pt x="7569" y="15843"/>
                    <a:pt x="8398" y="14773"/>
                  </a:cubicBezTo>
                  <a:cubicBezTo>
                    <a:pt x="9061" y="14128"/>
                    <a:pt x="9752" y="13507"/>
                    <a:pt x="10419" y="12865"/>
                  </a:cubicBezTo>
                  <a:cubicBezTo>
                    <a:pt x="10637" y="12660"/>
                    <a:pt x="10857" y="12456"/>
                    <a:pt x="11074" y="12252"/>
                  </a:cubicBezTo>
                  <a:close/>
                  <a:moveTo>
                    <a:pt x="8872" y="13927"/>
                  </a:moveTo>
                  <a:cubicBezTo>
                    <a:pt x="8643" y="14222"/>
                    <a:pt x="8413" y="14518"/>
                    <a:pt x="8185" y="14813"/>
                  </a:cubicBezTo>
                  <a:cubicBezTo>
                    <a:pt x="8156" y="14850"/>
                    <a:pt x="8125" y="14885"/>
                    <a:pt x="8097" y="14922"/>
                  </a:cubicBezTo>
                  <a:cubicBezTo>
                    <a:pt x="7696" y="15297"/>
                    <a:pt x="7295" y="15672"/>
                    <a:pt x="6895" y="16048"/>
                  </a:cubicBezTo>
                  <a:cubicBezTo>
                    <a:pt x="5937" y="16943"/>
                    <a:pt x="4760" y="17797"/>
                    <a:pt x="4055" y="18875"/>
                  </a:cubicBezTo>
                  <a:cubicBezTo>
                    <a:pt x="4036" y="18844"/>
                    <a:pt x="4017" y="18816"/>
                    <a:pt x="3999" y="18789"/>
                  </a:cubicBezTo>
                  <a:cubicBezTo>
                    <a:pt x="3967" y="18742"/>
                    <a:pt x="3931" y="18696"/>
                    <a:pt x="3897" y="18651"/>
                  </a:cubicBezTo>
                  <a:cubicBezTo>
                    <a:pt x="3905" y="18635"/>
                    <a:pt x="3909" y="18617"/>
                    <a:pt x="3919" y="18601"/>
                  </a:cubicBezTo>
                  <a:cubicBezTo>
                    <a:pt x="3995" y="18536"/>
                    <a:pt x="4068" y="18471"/>
                    <a:pt x="4143" y="18408"/>
                  </a:cubicBezTo>
                  <a:cubicBezTo>
                    <a:pt x="4143" y="18408"/>
                    <a:pt x="4142" y="18408"/>
                    <a:pt x="4141" y="18408"/>
                  </a:cubicBezTo>
                  <a:cubicBezTo>
                    <a:pt x="4118" y="18408"/>
                    <a:pt x="4099" y="18392"/>
                    <a:pt x="4081" y="18368"/>
                  </a:cubicBezTo>
                  <a:cubicBezTo>
                    <a:pt x="4270" y="18141"/>
                    <a:pt x="4525" y="17927"/>
                    <a:pt x="4776" y="17725"/>
                  </a:cubicBezTo>
                  <a:cubicBezTo>
                    <a:pt x="4666" y="17828"/>
                    <a:pt x="4560" y="17933"/>
                    <a:pt x="4449" y="18035"/>
                  </a:cubicBezTo>
                  <a:cubicBezTo>
                    <a:pt x="4409" y="18114"/>
                    <a:pt x="4362" y="18189"/>
                    <a:pt x="4311" y="18263"/>
                  </a:cubicBezTo>
                  <a:cubicBezTo>
                    <a:pt x="5184" y="17507"/>
                    <a:pt x="6009" y="16698"/>
                    <a:pt x="6809" y="15867"/>
                  </a:cubicBezTo>
                  <a:cubicBezTo>
                    <a:pt x="6973" y="15716"/>
                    <a:pt x="7136" y="15565"/>
                    <a:pt x="7296" y="15412"/>
                  </a:cubicBezTo>
                  <a:cubicBezTo>
                    <a:pt x="7819" y="14914"/>
                    <a:pt x="8344" y="14420"/>
                    <a:pt x="8872" y="13927"/>
                  </a:cubicBezTo>
                  <a:close/>
                  <a:moveTo>
                    <a:pt x="3189" y="18376"/>
                  </a:moveTo>
                  <a:cubicBezTo>
                    <a:pt x="3208" y="18422"/>
                    <a:pt x="3231" y="18465"/>
                    <a:pt x="3259" y="18507"/>
                  </a:cubicBezTo>
                  <a:cubicBezTo>
                    <a:pt x="3102" y="18629"/>
                    <a:pt x="2915" y="18754"/>
                    <a:pt x="2828" y="18897"/>
                  </a:cubicBezTo>
                  <a:cubicBezTo>
                    <a:pt x="2937" y="18717"/>
                    <a:pt x="3070" y="18551"/>
                    <a:pt x="3189" y="18376"/>
                  </a:cubicBezTo>
                  <a:close/>
                  <a:moveTo>
                    <a:pt x="5710" y="14553"/>
                  </a:moveTo>
                  <a:cubicBezTo>
                    <a:pt x="5455" y="14832"/>
                    <a:pt x="5199" y="15109"/>
                    <a:pt x="4939" y="15382"/>
                  </a:cubicBezTo>
                  <a:cubicBezTo>
                    <a:pt x="4578" y="15760"/>
                    <a:pt x="4231" y="16145"/>
                    <a:pt x="3890" y="16536"/>
                  </a:cubicBezTo>
                  <a:cubicBezTo>
                    <a:pt x="3196" y="17125"/>
                    <a:pt x="2487" y="17752"/>
                    <a:pt x="2123" y="18429"/>
                  </a:cubicBezTo>
                  <a:cubicBezTo>
                    <a:pt x="2106" y="18460"/>
                    <a:pt x="2134" y="18493"/>
                    <a:pt x="2165" y="18493"/>
                  </a:cubicBezTo>
                  <a:cubicBezTo>
                    <a:pt x="2176" y="18493"/>
                    <a:pt x="2187" y="18489"/>
                    <a:pt x="2197" y="18481"/>
                  </a:cubicBezTo>
                  <a:cubicBezTo>
                    <a:pt x="2363" y="18333"/>
                    <a:pt x="2526" y="18178"/>
                    <a:pt x="2689" y="18025"/>
                  </a:cubicBezTo>
                  <a:cubicBezTo>
                    <a:pt x="2544" y="18211"/>
                    <a:pt x="2401" y="18399"/>
                    <a:pt x="2266" y="18590"/>
                  </a:cubicBezTo>
                  <a:cubicBezTo>
                    <a:pt x="2242" y="18623"/>
                    <a:pt x="2276" y="18655"/>
                    <a:pt x="2311" y="18655"/>
                  </a:cubicBezTo>
                  <a:cubicBezTo>
                    <a:pt x="2326" y="18655"/>
                    <a:pt x="2341" y="18649"/>
                    <a:pt x="2351" y="18635"/>
                  </a:cubicBezTo>
                  <a:cubicBezTo>
                    <a:pt x="2526" y="18386"/>
                    <a:pt x="2716" y="18148"/>
                    <a:pt x="2912" y="17917"/>
                  </a:cubicBezTo>
                  <a:cubicBezTo>
                    <a:pt x="2896" y="17986"/>
                    <a:pt x="2900" y="18057"/>
                    <a:pt x="2923" y="18124"/>
                  </a:cubicBezTo>
                  <a:cubicBezTo>
                    <a:pt x="2764" y="18282"/>
                    <a:pt x="2611" y="18442"/>
                    <a:pt x="2482" y="18622"/>
                  </a:cubicBezTo>
                  <a:cubicBezTo>
                    <a:pt x="2457" y="18657"/>
                    <a:pt x="2492" y="18690"/>
                    <a:pt x="2528" y="18690"/>
                  </a:cubicBezTo>
                  <a:cubicBezTo>
                    <a:pt x="2544" y="18690"/>
                    <a:pt x="2559" y="18683"/>
                    <a:pt x="2570" y="18669"/>
                  </a:cubicBezTo>
                  <a:cubicBezTo>
                    <a:pt x="2586" y="18646"/>
                    <a:pt x="2605" y="18626"/>
                    <a:pt x="2621" y="18604"/>
                  </a:cubicBezTo>
                  <a:cubicBezTo>
                    <a:pt x="2573" y="18673"/>
                    <a:pt x="2522" y="18741"/>
                    <a:pt x="2475" y="18811"/>
                  </a:cubicBezTo>
                  <a:lnTo>
                    <a:pt x="2475" y="18812"/>
                  </a:lnTo>
                  <a:cubicBezTo>
                    <a:pt x="2322" y="18664"/>
                    <a:pt x="2115" y="18545"/>
                    <a:pt x="1927" y="18545"/>
                  </a:cubicBezTo>
                  <a:cubicBezTo>
                    <a:pt x="1877" y="18545"/>
                    <a:pt x="1828" y="18554"/>
                    <a:pt x="1782" y="18573"/>
                  </a:cubicBezTo>
                  <a:cubicBezTo>
                    <a:pt x="1835" y="18473"/>
                    <a:pt x="1878" y="18370"/>
                    <a:pt x="1913" y="18265"/>
                  </a:cubicBezTo>
                  <a:cubicBezTo>
                    <a:pt x="1921" y="18239"/>
                    <a:pt x="1897" y="18220"/>
                    <a:pt x="1873" y="18220"/>
                  </a:cubicBezTo>
                  <a:cubicBezTo>
                    <a:pt x="1860" y="18220"/>
                    <a:pt x="1847" y="18225"/>
                    <a:pt x="1839" y="18237"/>
                  </a:cubicBezTo>
                  <a:cubicBezTo>
                    <a:pt x="1648" y="18513"/>
                    <a:pt x="1392" y="18752"/>
                    <a:pt x="1197" y="19025"/>
                  </a:cubicBezTo>
                  <a:cubicBezTo>
                    <a:pt x="1983" y="17879"/>
                    <a:pt x="3352" y="16845"/>
                    <a:pt x="4354" y="15867"/>
                  </a:cubicBezTo>
                  <a:cubicBezTo>
                    <a:pt x="4805" y="15427"/>
                    <a:pt x="5259" y="14991"/>
                    <a:pt x="5710" y="14553"/>
                  </a:cubicBezTo>
                  <a:close/>
                  <a:moveTo>
                    <a:pt x="11120" y="12664"/>
                  </a:moveTo>
                  <a:cubicBezTo>
                    <a:pt x="9861" y="14041"/>
                    <a:pt x="8626" y="15432"/>
                    <a:pt x="7414" y="16837"/>
                  </a:cubicBezTo>
                  <a:cubicBezTo>
                    <a:pt x="6984" y="17336"/>
                    <a:pt x="6556" y="17836"/>
                    <a:pt x="6112" y="18326"/>
                  </a:cubicBezTo>
                  <a:cubicBezTo>
                    <a:pt x="5948" y="18506"/>
                    <a:pt x="5370" y="19034"/>
                    <a:pt x="5289" y="19034"/>
                  </a:cubicBezTo>
                  <a:cubicBezTo>
                    <a:pt x="5241" y="19034"/>
                    <a:pt x="5369" y="18847"/>
                    <a:pt x="5864" y="18289"/>
                  </a:cubicBezTo>
                  <a:cubicBezTo>
                    <a:pt x="6513" y="17562"/>
                    <a:pt x="7227" y="16869"/>
                    <a:pt x="7896" y="16156"/>
                  </a:cubicBezTo>
                  <a:cubicBezTo>
                    <a:pt x="8982" y="14998"/>
                    <a:pt x="10038" y="13822"/>
                    <a:pt x="11120" y="12664"/>
                  </a:cubicBezTo>
                  <a:close/>
                  <a:moveTo>
                    <a:pt x="3338" y="18622"/>
                  </a:moveTo>
                  <a:cubicBezTo>
                    <a:pt x="3375" y="18667"/>
                    <a:pt x="3413" y="18712"/>
                    <a:pt x="3454" y="18755"/>
                  </a:cubicBezTo>
                  <a:cubicBezTo>
                    <a:pt x="3259" y="18910"/>
                    <a:pt x="2932" y="19108"/>
                    <a:pt x="2848" y="19283"/>
                  </a:cubicBezTo>
                  <a:cubicBezTo>
                    <a:pt x="2963" y="19044"/>
                    <a:pt x="3163" y="18836"/>
                    <a:pt x="3338" y="18622"/>
                  </a:cubicBezTo>
                  <a:close/>
                  <a:moveTo>
                    <a:pt x="19608" y="4123"/>
                  </a:moveTo>
                  <a:cubicBezTo>
                    <a:pt x="19843" y="4133"/>
                    <a:pt x="20062" y="4273"/>
                    <a:pt x="20239" y="4631"/>
                  </a:cubicBezTo>
                  <a:cubicBezTo>
                    <a:pt x="20246" y="4644"/>
                    <a:pt x="20262" y="4652"/>
                    <a:pt x="20279" y="4652"/>
                  </a:cubicBezTo>
                  <a:cubicBezTo>
                    <a:pt x="20280" y="4652"/>
                    <a:pt x="20281" y="4652"/>
                    <a:pt x="20282" y="4652"/>
                  </a:cubicBezTo>
                  <a:cubicBezTo>
                    <a:pt x="19807" y="5109"/>
                    <a:pt x="19373" y="5582"/>
                    <a:pt x="18946" y="6077"/>
                  </a:cubicBezTo>
                  <a:cubicBezTo>
                    <a:pt x="17616" y="7624"/>
                    <a:pt x="16212" y="9102"/>
                    <a:pt x="14812" y="10596"/>
                  </a:cubicBezTo>
                  <a:lnTo>
                    <a:pt x="14813" y="10595"/>
                  </a:lnTo>
                  <a:cubicBezTo>
                    <a:pt x="12220" y="13364"/>
                    <a:pt x="9702" y="16188"/>
                    <a:pt x="7141" y="18980"/>
                  </a:cubicBezTo>
                  <a:cubicBezTo>
                    <a:pt x="6867" y="19278"/>
                    <a:pt x="6752" y="19393"/>
                    <a:pt x="6736" y="19393"/>
                  </a:cubicBezTo>
                  <a:cubicBezTo>
                    <a:pt x="6690" y="19393"/>
                    <a:pt x="7501" y="18407"/>
                    <a:pt x="7645" y="18229"/>
                  </a:cubicBezTo>
                  <a:cubicBezTo>
                    <a:pt x="8290" y="17426"/>
                    <a:pt x="9018" y="16675"/>
                    <a:pt x="9729" y="15919"/>
                  </a:cubicBezTo>
                  <a:cubicBezTo>
                    <a:pt x="10949" y="14623"/>
                    <a:pt x="12113" y="13288"/>
                    <a:pt x="13287" y="11958"/>
                  </a:cubicBezTo>
                  <a:cubicBezTo>
                    <a:pt x="14521" y="10559"/>
                    <a:pt x="15821" y="9204"/>
                    <a:pt x="17112" y="7847"/>
                  </a:cubicBezTo>
                  <a:cubicBezTo>
                    <a:pt x="18140" y="6766"/>
                    <a:pt x="19342" y="5733"/>
                    <a:pt x="20116" y="4484"/>
                  </a:cubicBezTo>
                  <a:cubicBezTo>
                    <a:pt x="20136" y="4452"/>
                    <a:pt x="20105" y="4417"/>
                    <a:pt x="20073" y="4417"/>
                  </a:cubicBezTo>
                  <a:cubicBezTo>
                    <a:pt x="20062" y="4417"/>
                    <a:pt x="20051" y="4421"/>
                    <a:pt x="20041" y="4431"/>
                  </a:cubicBezTo>
                  <a:cubicBezTo>
                    <a:pt x="19348" y="5101"/>
                    <a:pt x="18664" y="5778"/>
                    <a:pt x="17990" y="6462"/>
                  </a:cubicBezTo>
                  <a:cubicBezTo>
                    <a:pt x="18633" y="5761"/>
                    <a:pt x="19263" y="5051"/>
                    <a:pt x="19867" y="4323"/>
                  </a:cubicBezTo>
                  <a:cubicBezTo>
                    <a:pt x="19894" y="4290"/>
                    <a:pt x="19855" y="4252"/>
                    <a:pt x="19817" y="4252"/>
                  </a:cubicBezTo>
                  <a:cubicBezTo>
                    <a:pt x="19805" y="4252"/>
                    <a:pt x="19793" y="4256"/>
                    <a:pt x="19783" y="4265"/>
                  </a:cubicBezTo>
                  <a:cubicBezTo>
                    <a:pt x="19537" y="4493"/>
                    <a:pt x="19298" y="4728"/>
                    <a:pt x="19055" y="4960"/>
                  </a:cubicBezTo>
                  <a:cubicBezTo>
                    <a:pt x="19288" y="4722"/>
                    <a:pt x="19514" y="4478"/>
                    <a:pt x="19719" y="4224"/>
                  </a:cubicBezTo>
                  <a:cubicBezTo>
                    <a:pt x="19747" y="4189"/>
                    <a:pt x="19711" y="4159"/>
                    <a:pt x="19674" y="4159"/>
                  </a:cubicBezTo>
                  <a:cubicBezTo>
                    <a:pt x="19662" y="4159"/>
                    <a:pt x="19650" y="4162"/>
                    <a:pt x="19641" y="4169"/>
                  </a:cubicBezTo>
                  <a:cubicBezTo>
                    <a:pt x="19523" y="4254"/>
                    <a:pt x="19413" y="4346"/>
                    <a:pt x="19299" y="4433"/>
                  </a:cubicBezTo>
                  <a:cubicBezTo>
                    <a:pt x="19400" y="4333"/>
                    <a:pt x="19501" y="4234"/>
                    <a:pt x="19603" y="4135"/>
                  </a:cubicBezTo>
                  <a:cubicBezTo>
                    <a:pt x="19607" y="4131"/>
                    <a:pt x="19606" y="4126"/>
                    <a:pt x="19608" y="4123"/>
                  </a:cubicBezTo>
                  <a:close/>
                  <a:moveTo>
                    <a:pt x="7835" y="12162"/>
                  </a:moveTo>
                  <a:cubicBezTo>
                    <a:pt x="7450" y="12598"/>
                    <a:pt x="7067" y="13034"/>
                    <a:pt x="6682" y="13469"/>
                  </a:cubicBezTo>
                  <a:cubicBezTo>
                    <a:pt x="6673" y="13478"/>
                    <a:pt x="6663" y="13488"/>
                    <a:pt x="6654" y="13496"/>
                  </a:cubicBezTo>
                  <a:cubicBezTo>
                    <a:pt x="5580" y="14531"/>
                    <a:pt x="4515" y="15573"/>
                    <a:pt x="3461" y="16624"/>
                  </a:cubicBezTo>
                  <a:cubicBezTo>
                    <a:pt x="2661" y="17417"/>
                    <a:pt x="1639" y="18217"/>
                    <a:pt x="1060" y="19155"/>
                  </a:cubicBezTo>
                  <a:cubicBezTo>
                    <a:pt x="1053" y="19168"/>
                    <a:pt x="1065" y="19180"/>
                    <a:pt x="1078" y="19180"/>
                  </a:cubicBezTo>
                  <a:cubicBezTo>
                    <a:pt x="1083" y="19180"/>
                    <a:pt x="1089" y="19178"/>
                    <a:pt x="1093" y="19172"/>
                  </a:cubicBezTo>
                  <a:cubicBezTo>
                    <a:pt x="1116" y="19136"/>
                    <a:pt x="1144" y="19100"/>
                    <a:pt x="1171" y="19064"/>
                  </a:cubicBezTo>
                  <a:cubicBezTo>
                    <a:pt x="1114" y="19146"/>
                    <a:pt x="1065" y="19232"/>
                    <a:pt x="1024" y="19322"/>
                  </a:cubicBezTo>
                  <a:cubicBezTo>
                    <a:pt x="1020" y="19332"/>
                    <a:pt x="1031" y="19340"/>
                    <a:pt x="1041" y="19340"/>
                  </a:cubicBezTo>
                  <a:cubicBezTo>
                    <a:pt x="1047" y="19340"/>
                    <a:pt x="1052" y="19338"/>
                    <a:pt x="1055" y="19333"/>
                  </a:cubicBezTo>
                  <a:cubicBezTo>
                    <a:pt x="1229" y="19022"/>
                    <a:pt x="1484" y="18764"/>
                    <a:pt x="1722" y="18494"/>
                  </a:cubicBezTo>
                  <a:cubicBezTo>
                    <a:pt x="1553" y="18791"/>
                    <a:pt x="1294" y="19039"/>
                    <a:pt x="1158" y="19351"/>
                  </a:cubicBezTo>
                  <a:cubicBezTo>
                    <a:pt x="1150" y="19369"/>
                    <a:pt x="1169" y="19385"/>
                    <a:pt x="1187" y="19385"/>
                  </a:cubicBezTo>
                  <a:cubicBezTo>
                    <a:pt x="1194" y="19385"/>
                    <a:pt x="1200" y="19383"/>
                    <a:pt x="1205" y="19377"/>
                  </a:cubicBezTo>
                  <a:cubicBezTo>
                    <a:pt x="1316" y="19253"/>
                    <a:pt x="1427" y="19114"/>
                    <a:pt x="1531" y="18971"/>
                  </a:cubicBezTo>
                  <a:cubicBezTo>
                    <a:pt x="1528" y="18987"/>
                    <a:pt x="1524" y="19003"/>
                    <a:pt x="1521" y="19018"/>
                  </a:cubicBezTo>
                  <a:cubicBezTo>
                    <a:pt x="1493" y="19160"/>
                    <a:pt x="1329" y="19468"/>
                    <a:pt x="1166" y="19468"/>
                  </a:cubicBezTo>
                  <a:cubicBezTo>
                    <a:pt x="1092" y="19468"/>
                    <a:pt x="1018" y="19404"/>
                    <a:pt x="958" y="19231"/>
                  </a:cubicBezTo>
                  <a:cubicBezTo>
                    <a:pt x="909" y="19092"/>
                    <a:pt x="899" y="18931"/>
                    <a:pt x="868" y="18780"/>
                  </a:cubicBezTo>
                  <a:cubicBezTo>
                    <a:pt x="1109" y="18673"/>
                    <a:pt x="1320" y="18525"/>
                    <a:pt x="1514" y="18357"/>
                  </a:cubicBezTo>
                  <a:cubicBezTo>
                    <a:pt x="1307" y="18576"/>
                    <a:pt x="1110" y="18803"/>
                    <a:pt x="939" y="19052"/>
                  </a:cubicBezTo>
                  <a:cubicBezTo>
                    <a:pt x="924" y="19074"/>
                    <a:pt x="945" y="19093"/>
                    <a:pt x="968" y="19093"/>
                  </a:cubicBezTo>
                  <a:cubicBezTo>
                    <a:pt x="978" y="19093"/>
                    <a:pt x="988" y="19090"/>
                    <a:pt x="996" y="19081"/>
                  </a:cubicBezTo>
                  <a:cubicBezTo>
                    <a:pt x="1833" y="18023"/>
                    <a:pt x="2938" y="17135"/>
                    <a:pt x="3883" y="16152"/>
                  </a:cubicBezTo>
                  <a:cubicBezTo>
                    <a:pt x="4875" y="15122"/>
                    <a:pt x="5899" y="14117"/>
                    <a:pt x="6903" y="13095"/>
                  </a:cubicBezTo>
                  <a:cubicBezTo>
                    <a:pt x="7211" y="12782"/>
                    <a:pt x="7523" y="12472"/>
                    <a:pt x="7835" y="12162"/>
                  </a:cubicBezTo>
                  <a:close/>
                  <a:moveTo>
                    <a:pt x="3526" y="18829"/>
                  </a:moveTo>
                  <a:cubicBezTo>
                    <a:pt x="3549" y="18853"/>
                    <a:pt x="3571" y="18876"/>
                    <a:pt x="3594" y="18899"/>
                  </a:cubicBezTo>
                  <a:cubicBezTo>
                    <a:pt x="3369" y="19103"/>
                    <a:pt x="3153" y="19315"/>
                    <a:pt x="2934" y="19525"/>
                  </a:cubicBezTo>
                  <a:cubicBezTo>
                    <a:pt x="2959" y="19495"/>
                    <a:pt x="2981" y="19465"/>
                    <a:pt x="3004" y="19436"/>
                  </a:cubicBezTo>
                  <a:cubicBezTo>
                    <a:pt x="3170" y="19228"/>
                    <a:pt x="3346" y="19028"/>
                    <a:pt x="3526" y="18829"/>
                  </a:cubicBezTo>
                  <a:close/>
                  <a:moveTo>
                    <a:pt x="3915" y="19412"/>
                  </a:moveTo>
                  <a:cubicBezTo>
                    <a:pt x="3956" y="19412"/>
                    <a:pt x="3782" y="19617"/>
                    <a:pt x="3774" y="19654"/>
                  </a:cubicBezTo>
                  <a:cubicBezTo>
                    <a:pt x="3776" y="19643"/>
                    <a:pt x="3767" y="19636"/>
                    <a:pt x="3758" y="19636"/>
                  </a:cubicBezTo>
                  <a:cubicBezTo>
                    <a:pt x="3752" y="19636"/>
                    <a:pt x="3747" y="19639"/>
                    <a:pt x="3745" y="19647"/>
                  </a:cubicBezTo>
                  <a:lnTo>
                    <a:pt x="3744" y="19647"/>
                  </a:lnTo>
                  <a:lnTo>
                    <a:pt x="3731" y="19693"/>
                  </a:lnTo>
                  <a:cubicBezTo>
                    <a:pt x="3730" y="19695"/>
                    <a:pt x="3732" y="19697"/>
                    <a:pt x="3732" y="19700"/>
                  </a:cubicBezTo>
                  <a:cubicBezTo>
                    <a:pt x="3719" y="19699"/>
                    <a:pt x="3706" y="19699"/>
                    <a:pt x="3693" y="19699"/>
                  </a:cubicBezTo>
                  <a:cubicBezTo>
                    <a:pt x="3651" y="19699"/>
                    <a:pt x="3609" y="19702"/>
                    <a:pt x="3566" y="19709"/>
                  </a:cubicBezTo>
                  <a:cubicBezTo>
                    <a:pt x="3541" y="19714"/>
                    <a:pt x="3516" y="19721"/>
                    <a:pt x="3492" y="19732"/>
                  </a:cubicBezTo>
                  <a:cubicBezTo>
                    <a:pt x="3584" y="19659"/>
                    <a:pt x="3674" y="19584"/>
                    <a:pt x="3766" y="19511"/>
                  </a:cubicBezTo>
                  <a:cubicBezTo>
                    <a:pt x="3856" y="19439"/>
                    <a:pt x="3900" y="19412"/>
                    <a:pt x="3915" y="19412"/>
                  </a:cubicBezTo>
                  <a:close/>
                  <a:moveTo>
                    <a:pt x="3976" y="19462"/>
                  </a:moveTo>
                  <a:cubicBezTo>
                    <a:pt x="4020" y="19609"/>
                    <a:pt x="4035" y="19758"/>
                    <a:pt x="3953" y="19758"/>
                  </a:cubicBezTo>
                  <a:cubicBezTo>
                    <a:pt x="3939" y="19758"/>
                    <a:pt x="3921" y="19754"/>
                    <a:pt x="3900" y="19743"/>
                  </a:cubicBezTo>
                  <a:cubicBezTo>
                    <a:pt x="3860" y="19725"/>
                    <a:pt x="3818" y="19712"/>
                    <a:pt x="3773" y="19706"/>
                  </a:cubicBezTo>
                  <a:cubicBezTo>
                    <a:pt x="3850" y="19681"/>
                    <a:pt x="3924" y="19563"/>
                    <a:pt x="3976" y="19462"/>
                  </a:cubicBezTo>
                  <a:close/>
                  <a:moveTo>
                    <a:pt x="3841" y="19176"/>
                  </a:moveTo>
                  <a:cubicBezTo>
                    <a:pt x="3847" y="19183"/>
                    <a:pt x="3854" y="19189"/>
                    <a:pt x="3860" y="19196"/>
                  </a:cubicBezTo>
                  <a:lnTo>
                    <a:pt x="3860" y="19197"/>
                  </a:lnTo>
                  <a:cubicBezTo>
                    <a:pt x="3882" y="19225"/>
                    <a:pt x="3910" y="19279"/>
                    <a:pt x="3936" y="19341"/>
                  </a:cubicBezTo>
                  <a:cubicBezTo>
                    <a:pt x="3721" y="19464"/>
                    <a:pt x="3544" y="19615"/>
                    <a:pt x="3353" y="19769"/>
                  </a:cubicBezTo>
                  <a:cubicBezTo>
                    <a:pt x="3539" y="19619"/>
                    <a:pt x="3698" y="19374"/>
                    <a:pt x="3841" y="19176"/>
                  </a:cubicBezTo>
                  <a:close/>
                  <a:moveTo>
                    <a:pt x="3124" y="18391"/>
                  </a:moveTo>
                  <a:cubicBezTo>
                    <a:pt x="2995" y="18507"/>
                    <a:pt x="2791" y="18774"/>
                    <a:pt x="2666" y="18980"/>
                  </a:cubicBezTo>
                  <a:cubicBezTo>
                    <a:pt x="2648" y="19008"/>
                    <a:pt x="2675" y="19047"/>
                    <a:pt x="2708" y="19047"/>
                  </a:cubicBezTo>
                  <a:cubicBezTo>
                    <a:pt x="2716" y="19047"/>
                    <a:pt x="2724" y="19045"/>
                    <a:pt x="2732" y="19040"/>
                  </a:cubicBezTo>
                  <a:cubicBezTo>
                    <a:pt x="2835" y="18972"/>
                    <a:pt x="2895" y="18931"/>
                    <a:pt x="2994" y="18860"/>
                  </a:cubicBezTo>
                  <a:cubicBezTo>
                    <a:pt x="3049" y="18820"/>
                    <a:pt x="3100" y="18776"/>
                    <a:pt x="3152" y="18735"/>
                  </a:cubicBezTo>
                  <a:cubicBezTo>
                    <a:pt x="2991" y="18940"/>
                    <a:pt x="2817" y="19132"/>
                    <a:pt x="2702" y="19369"/>
                  </a:cubicBezTo>
                  <a:cubicBezTo>
                    <a:pt x="2686" y="19403"/>
                    <a:pt x="2712" y="19434"/>
                    <a:pt x="2744" y="19434"/>
                  </a:cubicBezTo>
                  <a:cubicBezTo>
                    <a:pt x="2755" y="19434"/>
                    <a:pt x="2767" y="19430"/>
                    <a:pt x="2778" y="19421"/>
                  </a:cubicBezTo>
                  <a:cubicBezTo>
                    <a:pt x="2897" y="19329"/>
                    <a:pt x="3017" y="19236"/>
                    <a:pt x="3134" y="19142"/>
                  </a:cubicBezTo>
                  <a:cubicBezTo>
                    <a:pt x="2947" y="19366"/>
                    <a:pt x="2767" y="19593"/>
                    <a:pt x="2590" y="19822"/>
                  </a:cubicBezTo>
                  <a:cubicBezTo>
                    <a:pt x="2607" y="19739"/>
                    <a:pt x="2632" y="19654"/>
                    <a:pt x="2649" y="19578"/>
                  </a:cubicBezTo>
                  <a:cubicBezTo>
                    <a:pt x="2683" y="19430"/>
                    <a:pt x="2724" y="19250"/>
                    <a:pt x="2677" y="19103"/>
                  </a:cubicBezTo>
                  <a:cubicBezTo>
                    <a:pt x="2654" y="19033"/>
                    <a:pt x="2608" y="18958"/>
                    <a:pt x="2547" y="18885"/>
                  </a:cubicBezTo>
                  <a:cubicBezTo>
                    <a:pt x="2755" y="18734"/>
                    <a:pt x="2934" y="18561"/>
                    <a:pt x="3124" y="18391"/>
                  </a:cubicBezTo>
                  <a:close/>
                  <a:moveTo>
                    <a:pt x="14744" y="8945"/>
                  </a:moveTo>
                  <a:cubicBezTo>
                    <a:pt x="12724" y="11064"/>
                    <a:pt x="10842" y="13285"/>
                    <a:pt x="8925" y="15479"/>
                  </a:cubicBezTo>
                  <a:cubicBezTo>
                    <a:pt x="8186" y="16327"/>
                    <a:pt x="7439" y="17169"/>
                    <a:pt x="6696" y="18014"/>
                  </a:cubicBezTo>
                  <a:cubicBezTo>
                    <a:pt x="6386" y="18366"/>
                    <a:pt x="6077" y="18719"/>
                    <a:pt x="5770" y="19073"/>
                  </a:cubicBezTo>
                  <a:cubicBezTo>
                    <a:pt x="5650" y="19205"/>
                    <a:pt x="5531" y="19340"/>
                    <a:pt x="5415" y="19476"/>
                  </a:cubicBezTo>
                  <a:cubicBezTo>
                    <a:pt x="5399" y="19455"/>
                    <a:pt x="5386" y="19437"/>
                    <a:pt x="5375" y="19424"/>
                  </a:cubicBezTo>
                  <a:cubicBezTo>
                    <a:pt x="5362" y="19408"/>
                    <a:pt x="5343" y="19400"/>
                    <a:pt x="5325" y="19400"/>
                  </a:cubicBezTo>
                  <a:cubicBezTo>
                    <a:pt x="5303" y="19400"/>
                    <a:pt x="5281" y="19412"/>
                    <a:pt x="5272" y="19436"/>
                  </a:cubicBezTo>
                  <a:cubicBezTo>
                    <a:pt x="5150" y="19749"/>
                    <a:pt x="5020" y="19869"/>
                    <a:pt x="4889" y="19869"/>
                  </a:cubicBezTo>
                  <a:cubicBezTo>
                    <a:pt x="4607" y="19869"/>
                    <a:pt x="4321" y="19308"/>
                    <a:pt x="4097" y="18940"/>
                  </a:cubicBezTo>
                  <a:cubicBezTo>
                    <a:pt x="4100" y="18939"/>
                    <a:pt x="4103" y="18940"/>
                    <a:pt x="4107" y="18938"/>
                  </a:cubicBezTo>
                  <a:cubicBezTo>
                    <a:pt x="4467" y="18727"/>
                    <a:pt x="4809" y="18495"/>
                    <a:pt x="5133" y="18244"/>
                  </a:cubicBezTo>
                  <a:cubicBezTo>
                    <a:pt x="4860" y="18564"/>
                    <a:pt x="4586" y="18884"/>
                    <a:pt x="4308" y="19200"/>
                  </a:cubicBezTo>
                  <a:cubicBezTo>
                    <a:pt x="4280" y="19230"/>
                    <a:pt x="4307" y="19270"/>
                    <a:pt x="4341" y="19270"/>
                  </a:cubicBezTo>
                  <a:cubicBezTo>
                    <a:pt x="4351" y="19270"/>
                    <a:pt x="4362" y="19266"/>
                    <a:pt x="4372" y="19257"/>
                  </a:cubicBezTo>
                  <a:cubicBezTo>
                    <a:pt x="7477" y="16378"/>
                    <a:pt x="10199" y="13201"/>
                    <a:pt x="13192" y="10231"/>
                  </a:cubicBezTo>
                  <a:cubicBezTo>
                    <a:pt x="13533" y="9892"/>
                    <a:pt x="13877" y="9556"/>
                    <a:pt x="14224" y="9221"/>
                  </a:cubicBezTo>
                  <a:cubicBezTo>
                    <a:pt x="13428" y="10079"/>
                    <a:pt x="12637" y="10942"/>
                    <a:pt x="11820" y="11783"/>
                  </a:cubicBezTo>
                  <a:cubicBezTo>
                    <a:pt x="10450" y="13193"/>
                    <a:pt x="9160" y="14654"/>
                    <a:pt x="7826" y="16092"/>
                  </a:cubicBezTo>
                  <a:cubicBezTo>
                    <a:pt x="6870" y="17121"/>
                    <a:pt x="5573" y="18117"/>
                    <a:pt x="5016" y="19379"/>
                  </a:cubicBezTo>
                  <a:cubicBezTo>
                    <a:pt x="5002" y="19410"/>
                    <a:pt x="5035" y="19434"/>
                    <a:pt x="5066" y="19434"/>
                  </a:cubicBezTo>
                  <a:cubicBezTo>
                    <a:pt x="5079" y="19434"/>
                    <a:pt x="5091" y="19430"/>
                    <a:pt x="5100" y="19422"/>
                  </a:cubicBezTo>
                  <a:cubicBezTo>
                    <a:pt x="7576" y="17266"/>
                    <a:pt x="9608" y="14576"/>
                    <a:pt x="11748" y="12152"/>
                  </a:cubicBezTo>
                  <a:cubicBezTo>
                    <a:pt x="12714" y="11058"/>
                    <a:pt x="13719" y="9994"/>
                    <a:pt x="14744" y="8945"/>
                  </a:cubicBezTo>
                  <a:close/>
                  <a:moveTo>
                    <a:pt x="3656" y="18969"/>
                  </a:moveTo>
                  <a:cubicBezTo>
                    <a:pt x="3703" y="19018"/>
                    <a:pt x="3748" y="19068"/>
                    <a:pt x="3793" y="19121"/>
                  </a:cubicBezTo>
                  <a:lnTo>
                    <a:pt x="3792" y="19121"/>
                  </a:lnTo>
                  <a:cubicBezTo>
                    <a:pt x="3441" y="19384"/>
                    <a:pt x="3179" y="19716"/>
                    <a:pt x="2872" y="20018"/>
                  </a:cubicBezTo>
                  <a:cubicBezTo>
                    <a:pt x="2956" y="19905"/>
                    <a:pt x="3039" y="19793"/>
                    <a:pt x="3123" y="19681"/>
                  </a:cubicBezTo>
                  <a:cubicBezTo>
                    <a:pt x="3303" y="19445"/>
                    <a:pt x="3481" y="19208"/>
                    <a:pt x="3656" y="18969"/>
                  </a:cubicBezTo>
                  <a:close/>
                  <a:moveTo>
                    <a:pt x="19829" y="4780"/>
                  </a:moveTo>
                  <a:cubicBezTo>
                    <a:pt x="19852" y="4780"/>
                    <a:pt x="19703" y="4969"/>
                    <a:pt x="19221" y="5517"/>
                  </a:cubicBezTo>
                  <a:cubicBezTo>
                    <a:pt x="18278" y="6590"/>
                    <a:pt x="17221" y="7595"/>
                    <a:pt x="16234" y="8637"/>
                  </a:cubicBezTo>
                  <a:cubicBezTo>
                    <a:pt x="14473" y="10497"/>
                    <a:pt x="12787" y="12405"/>
                    <a:pt x="11088" y="14310"/>
                  </a:cubicBezTo>
                  <a:cubicBezTo>
                    <a:pt x="9470" y="16124"/>
                    <a:pt x="7680" y="17808"/>
                    <a:pt x="6365" y="19822"/>
                  </a:cubicBezTo>
                  <a:cubicBezTo>
                    <a:pt x="6345" y="19853"/>
                    <a:pt x="6375" y="19886"/>
                    <a:pt x="6407" y="19889"/>
                  </a:cubicBezTo>
                  <a:cubicBezTo>
                    <a:pt x="6316" y="20006"/>
                    <a:pt x="6218" y="20052"/>
                    <a:pt x="6120" y="20052"/>
                  </a:cubicBezTo>
                  <a:cubicBezTo>
                    <a:pt x="5871" y="20052"/>
                    <a:pt x="5621" y="19750"/>
                    <a:pt x="5474" y="19555"/>
                  </a:cubicBezTo>
                  <a:lnTo>
                    <a:pt x="5474" y="19555"/>
                  </a:lnTo>
                  <a:cubicBezTo>
                    <a:pt x="5767" y="19216"/>
                    <a:pt x="6061" y="18877"/>
                    <a:pt x="6353" y="18538"/>
                  </a:cubicBezTo>
                  <a:cubicBezTo>
                    <a:pt x="6469" y="18431"/>
                    <a:pt x="6584" y="18324"/>
                    <a:pt x="6690" y="18217"/>
                  </a:cubicBezTo>
                  <a:cubicBezTo>
                    <a:pt x="7829" y="17063"/>
                    <a:pt x="8964" y="15914"/>
                    <a:pt x="10077" y="14744"/>
                  </a:cubicBezTo>
                  <a:lnTo>
                    <a:pt x="9824" y="15039"/>
                  </a:lnTo>
                  <a:cubicBezTo>
                    <a:pt x="9570" y="15338"/>
                    <a:pt x="9325" y="15643"/>
                    <a:pt x="9077" y="15946"/>
                  </a:cubicBezTo>
                  <a:cubicBezTo>
                    <a:pt x="9359" y="15653"/>
                    <a:pt x="9644" y="15360"/>
                    <a:pt x="9931" y="15069"/>
                  </a:cubicBezTo>
                  <a:cubicBezTo>
                    <a:pt x="10748" y="14115"/>
                    <a:pt x="11590" y="13177"/>
                    <a:pt x="12432" y="12239"/>
                  </a:cubicBezTo>
                  <a:lnTo>
                    <a:pt x="12465" y="12202"/>
                  </a:lnTo>
                  <a:cubicBezTo>
                    <a:pt x="13127" y="11511"/>
                    <a:pt x="13796" y="10825"/>
                    <a:pt x="14467" y="10141"/>
                  </a:cubicBezTo>
                  <a:cubicBezTo>
                    <a:pt x="13797" y="10859"/>
                    <a:pt x="13131" y="11580"/>
                    <a:pt x="12471" y="12304"/>
                  </a:cubicBezTo>
                  <a:cubicBezTo>
                    <a:pt x="11741" y="13105"/>
                    <a:pt x="11021" y="13915"/>
                    <a:pt x="10284" y="14711"/>
                  </a:cubicBezTo>
                  <a:cubicBezTo>
                    <a:pt x="11052" y="13933"/>
                    <a:pt x="11820" y="13157"/>
                    <a:pt x="12540" y="12366"/>
                  </a:cubicBezTo>
                  <a:cubicBezTo>
                    <a:pt x="14252" y="10483"/>
                    <a:pt x="16011" y="8634"/>
                    <a:pt x="17791" y="6802"/>
                  </a:cubicBezTo>
                  <a:cubicBezTo>
                    <a:pt x="18172" y="6410"/>
                    <a:pt x="18558" y="6022"/>
                    <a:pt x="18943" y="5635"/>
                  </a:cubicBezTo>
                  <a:cubicBezTo>
                    <a:pt x="19147" y="5431"/>
                    <a:pt x="19785" y="4780"/>
                    <a:pt x="19829" y="4780"/>
                  </a:cubicBezTo>
                  <a:close/>
                  <a:moveTo>
                    <a:pt x="3558" y="19046"/>
                  </a:moveTo>
                  <a:cubicBezTo>
                    <a:pt x="3246" y="19334"/>
                    <a:pt x="2949" y="19759"/>
                    <a:pt x="2676" y="20139"/>
                  </a:cubicBezTo>
                  <a:cubicBezTo>
                    <a:pt x="2638" y="20091"/>
                    <a:pt x="2604" y="20042"/>
                    <a:pt x="2574" y="19991"/>
                  </a:cubicBezTo>
                  <a:cubicBezTo>
                    <a:pt x="2898" y="19672"/>
                    <a:pt x="3223" y="19355"/>
                    <a:pt x="3558" y="19046"/>
                  </a:cubicBezTo>
                  <a:close/>
                  <a:moveTo>
                    <a:pt x="3709" y="19236"/>
                  </a:moveTo>
                  <a:cubicBezTo>
                    <a:pt x="3713" y="19236"/>
                    <a:pt x="3688" y="19271"/>
                    <a:pt x="3612" y="19368"/>
                  </a:cubicBezTo>
                  <a:cubicBezTo>
                    <a:pt x="3482" y="19533"/>
                    <a:pt x="3347" y="19693"/>
                    <a:pt x="3224" y="19863"/>
                  </a:cubicBezTo>
                  <a:cubicBezTo>
                    <a:pt x="3207" y="19886"/>
                    <a:pt x="3229" y="19906"/>
                    <a:pt x="3253" y="19906"/>
                  </a:cubicBezTo>
                  <a:cubicBezTo>
                    <a:pt x="3260" y="19906"/>
                    <a:pt x="3268" y="19904"/>
                    <a:pt x="3275" y="19899"/>
                  </a:cubicBezTo>
                  <a:cubicBezTo>
                    <a:pt x="3303" y="19880"/>
                    <a:pt x="3328" y="19859"/>
                    <a:pt x="3354" y="19839"/>
                  </a:cubicBezTo>
                  <a:cubicBezTo>
                    <a:pt x="3262" y="19935"/>
                    <a:pt x="3193" y="20062"/>
                    <a:pt x="3136" y="20143"/>
                  </a:cubicBezTo>
                  <a:lnTo>
                    <a:pt x="3136" y="20144"/>
                  </a:lnTo>
                  <a:cubicBezTo>
                    <a:pt x="3069" y="20248"/>
                    <a:pt x="2998" y="20299"/>
                    <a:pt x="2922" y="20299"/>
                  </a:cubicBezTo>
                  <a:cubicBezTo>
                    <a:pt x="2868" y="20299"/>
                    <a:pt x="2813" y="20273"/>
                    <a:pt x="2754" y="20222"/>
                  </a:cubicBezTo>
                  <a:cubicBezTo>
                    <a:pt x="3037" y="19993"/>
                    <a:pt x="3260" y="19716"/>
                    <a:pt x="3507" y="19456"/>
                  </a:cubicBezTo>
                  <a:cubicBezTo>
                    <a:pt x="3555" y="19405"/>
                    <a:pt x="3702" y="19236"/>
                    <a:pt x="3709" y="19236"/>
                  </a:cubicBezTo>
                  <a:close/>
                  <a:moveTo>
                    <a:pt x="17334" y="0"/>
                  </a:moveTo>
                  <a:cubicBezTo>
                    <a:pt x="17330" y="0"/>
                    <a:pt x="17325" y="0"/>
                    <a:pt x="17321" y="1"/>
                  </a:cubicBezTo>
                  <a:cubicBezTo>
                    <a:pt x="15357" y="260"/>
                    <a:pt x="13740" y="1427"/>
                    <a:pt x="12978" y="3049"/>
                  </a:cubicBezTo>
                  <a:cubicBezTo>
                    <a:pt x="12713" y="3614"/>
                    <a:pt x="12661" y="4047"/>
                    <a:pt x="12757" y="4419"/>
                  </a:cubicBezTo>
                  <a:cubicBezTo>
                    <a:pt x="12744" y="4434"/>
                    <a:pt x="12729" y="4448"/>
                    <a:pt x="12716" y="4463"/>
                  </a:cubicBezTo>
                  <a:cubicBezTo>
                    <a:pt x="12689" y="4494"/>
                    <a:pt x="12712" y="4535"/>
                    <a:pt x="12749" y="4535"/>
                  </a:cubicBezTo>
                  <a:cubicBezTo>
                    <a:pt x="12757" y="4535"/>
                    <a:pt x="12765" y="4534"/>
                    <a:pt x="12774" y="4530"/>
                  </a:cubicBezTo>
                  <a:cubicBezTo>
                    <a:pt x="12778" y="4528"/>
                    <a:pt x="12782" y="4526"/>
                    <a:pt x="12785" y="4525"/>
                  </a:cubicBezTo>
                  <a:cubicBezTo>
                    <a:pt x="12934" y="4957"/>
                    <a:pt x="13290" y="5311"/>
                    <a:pt x="13751" y="5700"/>
                  </a:cubicBezTo>
                  <a:cubicBezTo>
                    <a:pt x="13755" y="5721"/>
                    <a:pt x="13774" y="5736"/>
                    <a:pt x="13797" y="5739"/>
                  </a:cubicBezTo>
                  <a:cubicBezTo>
                    <a:pt x="13844" y="5778"/>
                    <a:pt x="13893" y="5818"/>
                    <a:pt x="13941" y="5858"/>
                  </a:cubicBezTo>
                  <a:lnTo>
                    <a:pt x="13935" y="5865"/>
                  </a:lnTo>
                  <a:cubicBezTo>
                    <a:pt x="13907" y="5899"/>
                    <a:pt x="13947" y="5937"/>
                    <a:pt x="13986" y="5937"/>
                  </a:cubicBezTo>
                  <a:cubicBezTo>
                    <a:pt x="13994" y="5937"/>
                    <a:pt x="14003" y="5935"/>
                    <a:pt x="14010" y="5931"/>
                  </a:cubicBezTo>
                  <a:lnTo>
                    <a:pt x="14022" y="5925"/>
                  </a:lnTo>
                  <a:cubicBezTo>
                    <a:pt x="14157" y="6035"/>
                    <a:pt x="14298" y="6150"/>
                    <a:pt x="14444" y="6273"/>
                  </a:cubicBezTo>
                  <a:cubicBezTo>
                    <a:pt x="14450" y="6278"/>
                    <a:pt x="14456" y="6280"/>
                    <a:pt x="14463" y="6280"/>
                  </a:cubicBezTo>
                  <a:cubicBezTo>
                    <a:pt x="14484" y="6280"/>
                    <a:pt x="14503" y="6256"/>
                    <a:pt x="14483" y="6237"/>
                  </a:cubicBezTo>
                  <a:cubicBezTo>
                    <a:pt x="14359" y="6123"/>
                    <a:pt x="14221" y="6010"/>
                    <a:pt x="14079" y="5895"/>
                  </a:cubicBezTo>
                  <a:cubicBezTo>
                    <a:pt x="14300" y="5778"/>
                    <a:pt x="14476" y="5656"/>
                    <a:pt x="14530" y="5656"/>
                  </a:cubicBezTo>
                  <a:cubicBezTo>
                    <a:pt x="14577" y="5656"/>
                    <a:pt x="14530" y="5751"/>
                    <a:pt x="14335" y="6027"/>
                  </a:cubicBezTo>
                  <a:cubicBezTo>
                    <a:pt x="14309" y="6063"/>
                    <a:pt x="14345" y="6098"/>
                    <a:pt x="14384" y="6098"/>
                  </a:cubicBezTo>
                  <a:cubicBezTo>
                    <a:pt x="14392" y="6098"/>
                    <a:pt x="14401" y="6096"/>
                    <a:pt x="14408" y="6093"/>
                  </a:cubicBezTo>
                  <a:cubicBezTo>
                    <a:pt x="14754" y="5950"/>
                    <a:pt x="14910" y="5866"/>
                    <a:pt x="14931" y="5866"/>
                  </a:cubicBezTo>
                  <a:cubicBezTo>
                    <a:pt x="14958" y="5866"/>
                    <a:pt x="14766" y="6002"/>
                    <a:pt x="14469" y="6325"/>
                  </a:cubicBezTo>
                  <a:cubicBezTo>
                    <a:pt x="14450" y="6345"/>
                    <a:pt x="14470" y="6371"/>
                    <a:pt x="14491" y="6371"/>
                  </a:cubicBezTo>
                  <a:cubicBezTo>
                    <a:pt x="14498" y="6371"/>
                    <a:pt x="14505" y="6369"/>
                    <a:pt x="14511" y="6362"/>
                  </a:cubicBezTo>
                  <a:cubicBezTo>
                    <a:pt x="14748" y="6130"/>
                    <a:pt x="14984" y="5897"/>
                    <a:pt x="15220" y="5664"/>
                  </a:cubicBezTo>
                  <a:cubicBezTo>
                    <a:pt x="15283" y="5695"/>
                    <a:pt x="15345" y="5726"/>
                    <a:pt x="15408" y="5753"/>
                  </a:cubicBezTo>
                  <a:cubicBezTo>
                    <a:pt x="14241" y="6651"/>
                    <a:pt x="13290" y="7752"/>
                    <a:pt x="12305" y="8816"/>
                  </a:cubicBezTo>
                  <a:cubicBezTo>
                    <a:pt x="12693" y="8418"/>
                    <a:pt x="13086" y="8023"/>
                    <a:pt x="13481" y="7631"/>
                  </a:cubicBezTo>
                  <a:cubicBezTo>
                    <a:pt x="13239" y="7879"/>
                    <a:pt x="12999" y="8128"/>
                    <a:pt x="12760" y="8378"/>
                  </a:cubicBezTo>
                  <a:cubicBezTo>
                    <a:pt x="11637" y="9553"/>
                    <a:pt x="10556" y="10763"/>
                    <a:pt x="9450" y="11951"/>
                  </a:cubicBezTo>
                  <a:cubicBezTo>
                    <a:pt x="8355" y="13129"/>
                    <a:pt x="7111" y="14177"/>
                    <a:pt x="5889" y="15241"/>
                  </a:cubicBezTo>
                  <a:cubicBezTo>
                    <a:pt x="6724" y="14454"/>
                    <a:pt x="7521" y="13624"/>
                    <a:pt x="8336" y="12836"/>
                  </a:cubicBezTo>
                  <a:cubicBezTo>
                    <a:pt x="9225" y="11974"/>
                    <a:pt x="10088" y="11089"/>
                    <a:pt x="10950" y="10202"/>
                  </a:cubicBezTo>
                  <a:cubicBezTo>
                    <a:pt x="9533" y="11597"/>
                    <a:pt x="8085" y="12966"/>
                    <a:pt x="6653" y="14346"/>
                  </a:cubicBezTo>
                  <a:cubicBezTo>
                    <a:pt x="5808" y="15161"/>
                    <a:pt x="4927" y="15924"/>
                    <a:pt x="4046" y="16694"/>
                  </a:cubicBezTo>
                  <a:cubicBezTo>
                    <a:pt x="4292" y="16439"/>
                    <a:pt x="4538" y="16183"/>
                    <a:pt x="4776" y="15918"/>
                  </a:cubicBezTo>
                  <a:cubicBezTo>
                    <a:pt x="6074" y="14671"/>
                    <a:pt x="7366" y="13417"/>
                    <a:pt x="8652" y="12158"/>
                  </a:cubicBezTo>
                  <a:cubicBezTo>
                    <a:pt x="9352" y="11469"/>
                    <a:pt x="9995" y="10738"/>
                    <a:pt x="10637" y="10006"/>
                  </a:cubicBezTo>
                  <a:cubicBezTo>
                    <a:pt x="10985" y="9688"/>
                    <a:pt x="11326" y="9365"/>
                    <a:pt x="11652" y="9034"/>
                  </a:cubicBezTo>
                  <a:cubicBezTo>
                    <a:pt x="12435" y="8329"/>
                    <a:pt x="13180" y="7604"/>
                    <a:pt x="13806" y="6821"/>
                  </a:cubicBezTo>
                  <a:cubicBezTo>
                    <a:pt x="13832" y="6789"/>
                    <a:pt x="13798" y="6758"/>
                    <a:pt x="13763" y="6758"/>
                  </a:cubicBezTo>
                  <a:cubicBezTo>
                    <a:pt x="13752" y="6758"/>
                    <a:pt x="13741" y="6761"/>
                    <a:pt x="13731" y="6768"/>
                  </a:cubicBezTo>
                  <a:cubicBezTo>
                    <a:pt x="13549" y="6912"/>
                    <a:pt x="13376" y="7064"/>
                    <a:pt x="13202" y="7215"/>
                  </a:cubicBezTo>
                  <a:cubicBezTo>
                    <a:pt x="13300" y="7074"/>
                    <a:pt x="13393" y="6933"/>
                    <a:pt x="13482" y="6790"/>
                  </a:cubicBezTo>
                  <a:cubicBezTo>
                    <a:pt x="13504" y="6754"/>
                    <a:pt x="13473" y="6723"/>
                    <a:pt x="13438" y="6723"/>
                  </a:cubicBezTo>
                  <a:cubicBezTo>
                    <a:pt x="13426" y="6723"/>
                    <a:pt x="13414" y="6727"/>
                    <a:pt x="13403" y="6735"/>
                  </a:cubicBezTo>
                  <a:cubicBezTo>
                    <a:pt x="13159" y="6917"/>
                    <a:pt x="12921" y="7104"/>
                    <a:pt x="12685" y="7295"/>
                  </a:cubicBezTo>
                  <a:cubicBezTo>
                    <a:pt x="12863" y="7108"/>
                    <a:pt x="13047" y="6924"/>
                    <a:pt x="13222" y="6736"/>
                  </a:cubicBezTo>
                  <a:cubicBezTo>
                    <a:pt x="13255" y="6700"/>
                    <a:pt x="13223" y="6655"/>
                    <a:pt x="13184" y="6655"/>
                  </a:cubicBezTo>
                  <a:cubicBezTo>
                    <a:pt x="13172" y="6655"/>
                    <a:pt x="13160" y="6659"/>
                    <a:pt x="13148" y="6668"/>
                  </a:cubicBezTo>
                  <a:cubicBezTo>
                    <a:pt x="12680" y="7058"/>
                    <a:pt x="12212" y="7447"/>
                    <a:pt x="11743" y="7835"/>
                  </a:cubicBezTo>
                  <a:cubicBezTo>
                    <a:pt x="12137" y="7467"/>
                    <a:pt x="12530" y="7097"/>
                    <a:pt x="12932" y="6735"/>
                  </a:cubicBezTo>
                  <a:cubicBezTo>
                    <a:pt x="12968" y="6702"/>
                    <a:pt x="12933" y="6656"/>
                    <a:pt x="12893" y="6656"/>
                  </a:cubicBezTo>
                  <a:cubicBezTo>
                    <a:pt x="12882" y="6656"/>
                    <a:pt x="12870" y="6660"/>
                    <a:pt x="12859" y="6669"/>
                  </a:cubicBezTo>
                  <a:cubicBezTo>
                    <a:pt x="12223" y="7241"/>
                    <a:pt x="11596" y="7821"/>
                    <a:pt x="10978" y="8408"/>
                  </a:cubicBezTo>
                  <a:cubicBezTo>
                    <a:pt x="11552" y="7834"/>
                    <a:pt x="12122" y="7256"/>
                    <a:pt x="12678" y="6669"/>
                  </a:cubicBezTo>
                  <a:cubicBezTo>
                    <a:pt x="12710" y="6639"/>
                    <a:pt x="12685" y="6590"/>
                    <a:pt x="12641" y="6590"/>
                  </a:cubicBezTo>
                  <a:cubicBezTo>
                    <a:pt x="12636" y="6590"/>
                    <a:pt x="12632" y="6590"/>
                    <a:pt x="12627" y="6591"/>
                  </a:cubicBezTo>
                  <a:cubicBezTo>
                    <a:pt x="12490" y="6618"/>
                    <a:pt x="12333" y="6675"/>
                    <a:pt x="12258" y="6675"/>
                  </a:cubicBezTo>
                  <a:cubicBezTo>
                    <a:pt x="12200" y="6675"/>
                    <a:pt x="12192" y="6641"/>
                    <a:pt x="12280" y="6531"/>
                  </a:cubicBezTo>
                  <a:cubicBezTo>
                    <a:pt x="12300" y="6530"/>
                    <a:pt x="12320" y="6530"/>
                    <a:pt x="12341" y="6530"/>
                  </a:cubicBezTo>
                  <a:cubicBezTo>
                    <a:pt x="12652" y="6530"/>
                    <a:pt x="13054" y="6630"/>
                    <a:pt x="13360" y="6674"/>
                  </a:cubicBezTo>
                  <a:cubicBezTo>
                    <a:pt x="13493" y="6694"/>
                    <a:pt x="13637" y="6709"/>
                    <a:pt x="13781" y="6709"/>
                  </a:cubicBezTo>
                  <a:cubicBezTo>
                    <a:pt x="14047" y="6709"/>
                    <a:pt x="14312" y="6657"/>
                    <a:pt x="14496" y="6482"/>
                  </a:cubicBezTo>
                  <a:cubicBezTo>
                    <a:pt x="14526" y="6454"/>
                    <a:pt x="14499" y="6413"/>
                    <a:pt x="14463" y="6413"/>
                  </a:cubicBezTo>
                  <a:cubicBezTo>
                    <a:pt x="14456" y="6413"/>
                    <a:pt x="14449" y="6415"/>
                    <a:pt x="14442" y="6418"/>
                  </a:cubicBezTo>
                  <a:cubicBezTo>
                    <a:pt x="14197" y="6540"/>
                    <a:pt x="13949" y="6582"/>
                    <a:pt x="13699" y="6582"/>
                  </a:cubicBezTo>
                  <a:cubicBezTo>
                    <a:pt x="13254" y="6582"/>
                    <a:pt x="12801" y="6448"/>
                    <a:pt x="12345" y="6389"/>
                  </a:cubicBezTo>
                  <a:cubicBezTo>
                    <a:pt x="12280" y="6381"/>
                    <a:pt x="12216" y="6376"/>
                    <a:pt x="12154" y="6376"/>
                  </a:cubicBezTo>
                  <a:cubicBezTo>
                    <a:pt x="11953" y="6376"/>
                    <a:pt x="11775" y="6432"/>
                    <a:pt x="11699" y="6627"/>
                  </a:cubicBezTo>
                  <a:cubicBezTo>
                    <a:pt x="11665" y="6712"/>
                    <a:pt x="11725" y="7099"/>
                    <a:pt x="11728" y="7101"/>
                  </a:cubicBezTo>
                  <a:cubicBezTo>
                    <a:pt x="11570" y="7019"/>
                    <a:pt x="11403" y="6989"/>
                    <a:pt x="11232" y="6989"/>
                  </a:cubicBezTo>
                  <a:cubicBezTo>
                    <a:pt x="11161" y="6989"/>
                    <a:pt x="11090" y="6995"/>
                    <a:pt x="11018" y="7003"/>
                  </a:cubicBezTo>
                  <a:cubicBezTo>
                    <a:pt x="10403" y="7078"/>
                    <a:pt x="10417" y="7788"/>
                    <a:pt x="10529" y="8176"/>
                  </a:cubicBezTo>
                  <a:cubicBezTo>
                    <a:pt x="10533" y="8190"/>
                    <a:pt x="10544" y="8195"/>
                    <a:pt x="10555" y="8195"/>
                  </a:cubicBezTo>
                  <a:cubicBezTo>
                    <a:pt x="10572" y="8195"/>
                    <a:pt x="10591" y="8182"/>
                    <a:pt x="10587" y="8162"/>
                  </a:cubicBezTo>
                  <a:cubicBezTo>
                    <a:pt x="10527" y="7877"/>
                    <a:pt x="10565" y="7634"/>
                    <a:pt x="10673" y="7454"/>
                  </a:cubicBezTo>
                  <a:cubicBezTo>
                    <a:pt x="10678" y="7476"/>
                    <a:pt x="10698" y="7494"/>
                    <a:pt x="10722" y="7494"/>
                  </a:cubicBezTo>
                  <a:cubicBezTo>
                    <a:pt x="10729" y="7494"/>
                    <a:pt x="10738" y="7492"/>
                    <a:pt x="10746" y="7488"/>
                  </a:cubicBezTo>
                  <a:cubicBezTo>
                    <a:pt x="10887" y="7410"/>
                    <a:pt x="10963" y="7379"/>
                    <a:pt x="10995" y="7379"/>
                  </a:cubicBezTo>
                  <a:cubicBezTo>
                    <a:pt x="11099" y="7379"/>
                    <a:pt x="10748" y="7702"/>
                    <a:pt x="10636" y="7845"/>
                  </a:cubicBezTo>
                  <a:cubicBezTo>
                    <a:pt x="10611" y="7877"/>
                    <a:pt x="10646" y="7919"/>
                    <a:pt x="10685" y="7919"/>
                  </a:cubicBezTo>
                  <a:cubicBezTo>
                    <a:pt x="10694" y="7919"/>
                    <a:pt x="10703" y="7917"/>
                    <a:pt x="10711" y="7912"/>
                  </a:cubicBezTo>
                  <a:cubicBezTo>
                    <a:pt x="10719" y="7906"/>
                    <a:pt x="11010" y="7703"/>
                    <a:pt x="11081" y="7703"/>
                  </a:cubicBezTo>
                  <a:cubicBezTo>
                    <a:pt x="11123" y="7703"/>
                    <a:pt x="11089" y="7774"/>
                    <a:pt x="10875" y="7998"/>
                  </a:cubicBezTo>
                  <a:cubicBezTo>
                    <a:pt x="10387" y="8508"/>
                    <a:pt x="9828" y="8971"/>
                    <a:pt x="9295" y="9444"/>
                  </a:cubicBezTo>
                  <a:cubicBezTo>
                    <a:pt x="8348" y="10284"/>
                    <a:pt x="7482" y="11192"/>
                    <a:pt x="6624" y="12104"/>
                  </a:cubicBezTo>
                  <a:cubicBezTo>
                    <a:pt x="4869" y="13973"/>
                    <a:pt x="3226" y="15923"/>
                    <a:pt x="1497" y="17808"/>
                  </a:cubicBezTo>
                  <a:cubicBezTo>
                    <a:pt x="1463" y="17846"/>
                    <a:pt x="1432" y="17881"/>
                    <a:pt x="1403" y="17914"/>
                  </a:cubicBezTo>
                  <a:cubicBezTo>
                    <a:pt x="1423" y="17887"/>
                    <a:pt x="1444" y="17861"/>
                    <a:pt x="1469" y="17830"/>
                  </a:cubicBezTo>
                  <a:cubicBezTo>
                    <a:pt x="2009" y="17139"/>
                    <a:pt x="2617" y="16492"/>
                    <a:pt x="3217" y="15840"/>
                  </a:cubicBezTo>
                  <a:cubicBezTo>
                    <a:pt x="3946" y="15047"/>
                    <a:pt x="4668" y="14250"/>
                    <a:pt x="5368" y="13434"/>
                  </a:cubicBezTo>
                  <a:cubicBezTo>
                    <a:pt x="6907" y="11643"/>
                    <a:pt x="8699" y="9994"/>
                    <a:pt x="10115" y="8121"/>
                  </a:cubicBezTo>
                  <a:cubicBezTo>
                    <a:pt x="10141" y="8087"/>
                    <a:pt x="10103" y="8048"/>
                    <a:pt x="10065" y="8048"/>
                  </a:cubicBezTo>
                  <a:cubicBezTo>
                    <a:pt x="10052" y="8048"/>
                    <a:pt x="10040" y="8052"/>
                    <a:pt x="10029" y="8062"/>
                  </a:cubicBezTo>
                  <a:cubicBezTo>
                    <a:pt x="8536" y="9466"/>
                    <a:pt x="7172" y="11031"/>
                    <a:pt x="5812" y="12558"/>
                  </a:cubicBezTo>
                  <a:cubicBezTo>
                    <a:pt x="7117" y="10957"/>
                    <a:pt x="8606" y="9489"/>
                    <a:pt x="9860" y="7861"/>
                  </a:cubicBezTo>
                  <a:cubicBezTo>
                    <a:pt x="9886" y="7828"/>
                    <a:pt x="9847" y="7788"/>
                    <a:pt x="9809" y="7788"/>
                  </a:cubicBezTo>
                  <a:cubicBezTo>
                    <a:pt x="9797" y="7788"/>
                    <a:pt x="9785" y="7792"/>
                    <a:pt x="9775" y="7803"/>
                  </a:cubicBezTo>
                  <a:cubicBezTo>
                    <a:pt x="8337" y="9443"/>
                    <a:pt x="6886" y="11060"/>
                    <a:pt x="5377" y="12643"/>
                  </a:cubicBezTo>
                  <a:cubicBezTo>
                    <a:pt x="5386" y="12632"/>
                    <a:pt x="5395" y="12621"/>
                    <a:pt x="5404" y="12609"/>
                  </a:cubicBezTo>
                  <a:cubicBezTo>
                    <a:pt x="6216" y="11599"/>
                    <a:pt x="6968" y="10559"/>
                    <a:pt x="7920" y="9649"/>
                  </a:cubicBezTo>
                  <a:cubicBezTo>
                    <a:pt x="8567" y="9033"/>
                    <a:pt x="9186" y="8449"/>
                    <a:pt x="9538" y="7655"/>
                  </a:cubicBezTo>
                  <a:cubicBezTo>
                    <a:pt x="9552" y="7624"/>
                    <a:pt x="9517" y="7595"/>
                    <a:pt x="9484" y="7595"/>
                  </a:cubicBezTo>
                  <a:cubicBezTo>
                    <a:pt x="9472" y="7595"/>
                    <a:pt x="9459" y="7599"/>
                    <a:pt x="9450" y="7609"/>
                  </a:cubicBezTo>
                  <a:cubicBezTo>
                    <a:pt x="7855" y="9324"/>
                    <a:pt x="6176" y="11002"/>
                    <a:pt x="4659" y="12771"/>
                  </a:cubicBezTo>
                  <a:cubicBezTo>
                    <a:pt x="3744" y="13840"/>
                    <a:pt x="2885" y="14952"/>
                    <a:pt x="1911" y="15978"/>
                  </a:cubicBezTo>
                  <a:cubicBezTo>
                    <a:pt x="1215" y="16715"/>
                    <a:pt x="532" y="17397"/>
                    <a:pt x="4" y="18244"/>
                  </a:cubicBezTo>
                  <a:cubicBezTo>
                    <a:pt x="-7" y="18261"/>
                    <a:pt x="9" y="18276"/>
                    <a:pt x="25" y="18276"/>
                  </a:cubicBezTo>
                  <a:cubicBezTo>
                    <a:pt x="33" y="18276"/>
                    <a:pt x="40" y="18273"/>
                    <a:pt x="44" y="18266"/>
                  </a:cubicBezTo>
                  <a:cubicBezTo>
                    <a:pt x="861" y="17039"/>
                    <a:pt x="2032" y="16046"/>
                    <a:pt x="2993" y="14912"/>
                  </a:cubicBezTo>
                  <a:cubicBezTo>
                    <a:pt x="4282" y="13393"/>
                    <a:pt x="5592" y="11908"/>
                    <a:pt x="6966" y="10450"/>
                  </a:cubicBezTo>
                  <a:cubicBezTo>
                    <a:pt x="7457" y="9928"/>
                    <a:pt x="7941" y="9399"/>
                    <a:pt x="8425" y="8874"/>
                  </a:cubicBezTo>
                  <a:cubicBezTo>
                    <a:pt x="8669" y="8608"/>
                    <a:pt x="8913" y="8342"/>
                    <a:pt x="9157" y="8076"/>
                  </a:cubicBezTo>
                  <a:cubicBezTo>
                    <a:pt x="8835" y="8428"/>
                    <a:pt x="8551" y="8901"/>
                    <a:pt x="8183" y="9264"/>
                  </a:cubicBezTo>
                  <a:cubicBezTo>
                    <a:pt x="7120" y="10313"/>
                    <a:pt x="6233" y="11406"/>
                    <a:pt x="5315" y="12562"/>
                  </a:cubicBezTo>
                  <a:cubicBezTo>
                    <a:pt x="5040" y="12908"/>
                    <a:pt x="4759" y="13249"/>
                    <a:pt x="4471" y="13587"/>
                  </a:cubicBezTo>
                  <a:cubicBezTo>
                    <a:pt x="3598" y="14478"/>
                    <a:pt x="2727" y="15371"/>
                    <a:pt x="1872" y="16274"/>
                  </a:cubicBezTo>
                  <a:cubicBezTo>
                    <a:pt x="1338" y="16838"/>
                    <a:pt x="586" y="17483"/>
                    <a:pt x="374" y="18211"/>
                  </a:cubicBezTo>
                  <a:cubicBezTo>
                    <a:pt x="365" y="18241"/>
                    <a:pt x="396" y="18270"/>
                    <a:pt x="427" y="18270"/>
                  </a:cubicBezTo>
                  <a:cubicBezTo>
                    <a:pt x="438" y="18270"/>
                    <a:pt x="450" y="18266"/>
                    <a:pt x="459" y="18255"/>
                  </a:cubicBezTo>
                  <a:cubicBezTo>
                    <a:pt x="1802" y="16777"/>
                    <a:pt x="3153" y="15299"/>
                    <a:pt x="4437" y="13778"/>
                  </a:cubicBezTo>
                  <a:cubicBezTo>
                    <a:pt x="5029" y="13170"/>
                    <a:pt x="5618" y="12561"/>
                    <a:pt x="6202" y="11948"/>
                  </a:cubicBezTo>
                  <a:cubicBezTo>
                    <a:pt x="5632" y="12630"/>
                    <a:pt x="5066" y="13314"/>
                    <a:pt x="4496" y="13995"/>
                  </a:cubicBezTo>
                  <a:cubicBezTo>
                    <a:pt x="3150" y="15386"/>
                    <a:pt x="1638" y="16738"/>
                    <a:pt x="704" y="18362"/>
                  </a:cubicBezTo>
                  <a:cubicBezTo>
                    <a:pt x="683" y="18400"/>
                    <a:pt x="715" y="18430"/>
                    <a:pt x="750" y="18430"/>
                  </a:cubicBezTo>
                  <a:cubicBezTo>
                    <a:pt x="765" y="18430"/>
                    <a:pt x="782" y="18424"/>
                    <a:pt x="794" y="18409"/>
                  </a:cubicBezTo>
                  <a:cubicBezTo>
                    <a:pt x="1114" y="18034"/>
                    <a:pt x="1439" y="17662"/>
                    <a:pt x="1766" y="17291"/>
                  </a:cubicBezTo>
                  <a:cubicBezTo>
                    <a:pt x="1432" y="17709"/>
                    <a:pt x="1103" y="18130"/>
                    <a:pt x="790" y="18555"/>
                  </a:cubicBezTo>
                  <a:cubicBezTo>
                    <a:pt x="750" y="18484"/>
                    <a:pt x="691" y="18424"/>
                    <a:pt x="619" y="18380"/>
                  </a:cubicBezTo>
                  <a:cubicBezTo>
                    <a:pt x="615" y="18378"/>
                    <a:pt x="612" y="18377"/>
                    <a:pt x="609" y="18377"/>
                  </a:cubicBezTo>
                  <a:cubicBezTo>
                    <a:pt x="593" y="18377"/>
                    <a:pt x="581" y="18396"/>
                    <a:pt x="595" y="18408"/>
                  </a:cubicBezTo>
                  <a:cubicBezTo>
                    <a:pt x="663" y="18468"/>
                    <a:pt x="706" y="18547"/>
                    <a:pt x="736" y="18636"/>
                  </a:cubicBezTo>
                  <a:cubicBezTo>
                    <a:pt x="732" y="18650"/>
                    <a:pt x="737" y="18664"/>
                    <a:pt x="747" y="18675"/>
                  </a:cubicBezTo>
                  <a:cubicBezTo>
                    <a:pt x="852" y="19038"/>
                    <a:pt x="772" y="19535"/>
                    <a:pt x="1284" y="19535"/>
                  </a:cubicBezTo>
                  <a:cubicBezTo>
                    <a:pt x="1302" y="19535"/>
                    <a:pt x="1321" y="19534"/>
                    <a:pt x="1340" y="19533"/>
                  </a:cubicBezTo>
                  <a:cubicBezTo>
                    <a:pt x="1780" y="19505"/>
                    <a:pt x="1447" y="18657"/>
                    <a:pt x="1923" y="18657"/>
                  </a:cubicBezTo>
                  <a:cubicBezTo>
                    <a:pt x="1953" y="18657"/>
                    <a:pt x="1987" y="18660"/>
                    <a:pt x="2025" y="18668"/>
                  </a:cubicBezTo>
                  <a:cubicBezTo>
                    <a:pt x="2230" y="18708"/>
                    <a:pt x="2360" y="18774"/>
                    <a:pt x="2446" y="18854"/>
                  </a:cubicBezTo>
                  <a:cubicBezTo>
                    <a:pt x="2427" y="18887"/>
                    <a:pt x="2457" y="18913"/>
                    <a:pt x="2490" y="18913"/>
                  </a:cubicBezTo>
                  <a:cubicBezTo>
                    <a:pt x="2493" y="18913"/>
                    <a:pt x="2497" y="18912"/>
                    <a:pt x="2500" y="18912"/>
                  </a:cubicBezTo>
                  <a:cubicBezTo>
                    <a:pt x="2816" y="19343"/>
                    <a:pt x="2068" y="20124"/>
                    <a:pt x="2644" y="20351"/>
                  </a:cubicBezTo>
                  <a:cubicBezTo>
                    <a:pt x="2721" y="20381"/>
                    <a:pt x="2788" y="20394"/>
                    <a:pt x="2849" y="20394"/>
                  </a:cubicBezTo>
                  <a:cubicBezTo>
                    <a:pt x="3246" y="20394"/>
                    <a:pt x="3325" y="19820"/>
                    <a:pt x="3716" y="19820"/>
                  </a:cubicBezTo>
                  <a:cubicBezTo>
                    <a:pt x="3789" y="19820"/>
                    <a:pt x="3873" y="19840"/>
                    <a:pt x="3972" y="19887"/>
                  </a:cubicBezTo>
                  <a:cubicBezTo>
                    <a:pt x="3980" y="19892"/>
                    <a:pt x="3989" y="19893"/>
                    <a:pt x="3997" y="19893"/>
                  </a:cubicBezTo>
                  <a:cubicBezTo>
                    <a:pt x="4020" y="19893"/>
                    <a:pt x="4042" y="19880"/>
                    <a:pt x="4049" y="19860"/>
                  </a:cubicBezTo>
                  <a:cubicBezTo>
                    <a:pt x="4251" y="19384"/>
                    <a:pt x="3886" y="19087"/>
                    <a:pt x="3579" y="18761"/>
                  </a:cubicBezTo>
                  <a:cubicBezTo>
                    <a:pt x="3592" y="18732"/>
                    <a:pt x="3570" y="18703"/>
                    <a:pt x="3540" y="18703"/>
                  </a:cubicBezTo>
                  <a:cubicBezTo>
                    <a:pt x="3537" y="18703"/>
                    <a:pt x="3532" y="18704"/>
                    <a:pt x="3528" y="18705"/>
                  </a:cubicBezTo>
                  <a:cubicBezTo>
                    <a:pt x="3482" y="18654"/>
                    <a:pt x="3437" y="18600"/>
                    <a:pt x="3397" y="18543"/>
                  </a:cubicBezTo>
                  <a:lnTo>
                    <a:pt x="3402" y="18535"/>
                  </a:lnTo>
                  <a:cubicBezTo>
                    <a:pt x="3462" y="18493"/>
                    <a:pt x="3512" y="18447"/>
                    <a:pt x="3567" y="18402"/>
                  </a:cubicBezTo>
                  <a:cubicBezTo>
                    <a:pt x="3635" y="18460"/>
                    <a:pt x="3698" y="18521"/>
                    <a:pt x="3755" y="18587"/>
                  </a:cubicBezTo>
                  <a:cubicBezTo>
                    <a:pt x="3731" y="18622"/>
                    <a:pt x="3704" y="18654"/>
                    <a:pt x="3681" y="18689"/>
                  </a:cubicBezTo>
                  <a:cubicBezTo>
                    <a:pt x="3659" y="18722"/>
                    <a:pt x="3690" y="18753"/>
                    <a:pt x="3724" y="18753"/>
                  </a:cubicBezTo>
                  <a:cubicBezTo>
                    <a:pt x="3735" y="18753"/>
                    <a:pt x="3746" y="18750"/>
                    <a:pt x="3756" y="18741"/>
                  </a:cubicBezTo>
                  <a:cubicBezTo>
                    <a:pt x="3771" y="18728"/>
                    <a:pt x="3786" y="18716"/>
                    <a:pt x="3801" y="18703"/>
                  </a:cubicBezTo>
                  <a:cubicBezTo>
                    <a:pt x="3789" y="18735"/>
                    <a:pt x="3775" y="18766"/>
                    <a:pt x="3766" y="18800"/>
                  </a:cubicBezTo>
                  <a:cubicBezTo>
                    <a:pt x="3760" y="18822"/>
                    <a:pt x="3778" y="18835"/>
                    <a:pt x="3796" y="18835"/>
                  </a:cubicBezTo>
                  <a:cubicBezTo>
                    <a:pt x="3808" y="18835"/>
                    <a:pt x="3820" y="18829"/>
                    <a:pt x="3824" y="18816"/>
                  </a:cubicBezTo>
                  <a:cubicBezTo>
                    <a:pt x="3834" y="18784"/>
                    <a:pt x="3852" y="18754"/>
                    <a:pt x="3865" y="18724"/>
                  </a:cubicBezTo>
                  <a:cubicBezTo>
                    <a:pt x="4151" y="19106"/>
                    <a:pt x="4359" y="19591"/>
                    <a:pt x="4605" y="19893"/>
                  </a:cubicBezTo>
                  <a:cubicBezTo>
                    <a:pt x="4690" y="19997"/>
                    <a:pt x="4802" y="20061"/>
                    <a:pt x="4912" y="20061"/>
                  </a:cubicBezTo>
                  <a:cubicBezTo>
                    <a:pt x="5005" y="20061"/>
                    <a:pt x="5096" y="20015"/>
                    <a:pt x="5165" y="19905"/>
                  </a:cubicBezTo>
                  <a:cubicBezTo>
                    <a:pt x="5189" y="19867"/>
                    <a:pt x="5216" y="19829"/>
                    <a:pt x="5245" y="19793"/>
                  </a:cubicBezTo>
                  <a:cubicBezTo>
                    <a:pt x="5246" y="19794"/>
                    <a:pt x="5247" y="19794"/>
                    <a:pt x="5248" y="19794"/>
                  </a:cubicBezTo>
                  <a:cubicBezTo>
                    <a:pt x="5260" y="19794"/>
                    <a:pt x="5272" y="19789"/>
                    <a:pt x="5280" y="19780"/>
                  </a:cubicBezTo>
                  <a:lnTo>
                    <a:pt x="5345" y="19704"/>
                  </a:lnTo>
                  <a:cubicBezTo>
                    <a:pt x="5369" y="19690"/>
                    <a:pt x="5393" y="19683"/>
                    <a:pt x="5414" y="19683"/>
                  </a:cubicBezTo>
                  <a:cubicBezTo>
                    <a:pt x="5631" y="19683"/>
                    <a:pt x="5724" y="20318"/>
                    <a:pt x="6053" y="20318"/>
                  </a:cubicBezTo>
                  <a:cubicBezTo>
                    <a:pt x="6101" y="20318"/>
                    <a:pt x="6154" y="20304"/>
                    <a:pt x="6213" y="20273"/>
                  </a:cubicBezTo>
                  <a:cubicBezTo>
                    <a:pt x="6334" y="20210"/>
                    <a:pt x="6423" y="20185"/>
                    <a:pt x="6496" y="20185"/>
                  </a:cubicBezTo>
                  <a:cubicBezTo>
                    <a:pt x="6670" y="20185"/>
                    <a:pt x="6760" y="20326"/>
                    <a:pt x="7004" y="20447"/>
                  </a:cubicBezTo>
                  <a:cubicBezTo>
                    <a:pt x="7427" y="20656"/>
                    <a:pt x="8765" y="20673"/>
                    <a:pt x="8235" y="21542"/>
                  </a:cubicBezTo>
                  <a:cubicBezTo>
                    <a:pt x="8217" y="21573"/>
                    <a:pt x="8244" y="21600"/>
                    <a:pt x="8274" y="21600"/>
                  </a:cubicBezTo>
                  <a:cubicBezTo>
                    <a:pt x="8287" y="21600"/>
                    <a:pt x="8300" y="21595"/>
                    <a:pt x="8310" y="21582"/>
                  </a:cubicBezTo>
                  <a:cubicBezTo>
                    <a:pt x="8626" y="21165"/>
                    <a:pt x="8434" y="20828"/>
                    <a:pt x="8044" y="20513"/>
                  </a:cubicBezTo>
                  <a:cubicBezTo>
                    <a:pt x="8002" y="20479"/>
                    <a:pt x="7935" y="20455"/>
                    <a:pt x="7875" y="20455"/>
                  </a:cubicBezTo>
                  <a:cubicBezTo>
                    <a:pt x="7862" y="20455"/>
                    <a:pt x="7850" y="20456"/>
                    <a:pt x="7838" y="20459"/>
                  </a:cubicBezTo>
                  <a:cubicBezTo>
                    <a:pt x="7755" y="20474"/>
                    <a:pt x="7678" y="20481"/>
                    <a:pt x="7607" y="20481"/>
                  </a:cubicBezTo>
                  <a:cubicBezTo>
                    <a:pt x="7122" y="20481"/>
                    <a:pt x="6867" y="20154"/>
                    <a:pt x="6543" y="19811"/>
                  </a:cubicBezTo>
                  <a:cubicBezTo>
                    <a:pt x="6535" y="19805"/>
                    <a:pt x="6525" y="19801"/>
                    <a:pt x="6514" y="19801"/>
                  </a:cubicBezTo>
                  <a:cubicBezTo>
                    <a:pt x="6513" y="19801"/>
                    <a:pt x="6512" y="19801"/>
                    <a:pt x="6510" y="19801"/>
                  </a:cubicBezTo>
                  <a:cubicBezTo>
                    <a:pt x="9059" y="17044"/>
                    <a:pt x="11560" y="14252"/>
                    <a:pt x="14109" y="11496"/>
                  </a:cubicBezTo>
                  <a:cubicBezTo>
                    <a:pt x="16581" y="8825"/>
                    <a:pt x="19208" y="6222"/>
                    <a:pt x="21568" y="3479"/>
                  </a:cubicBezTo>
                  <a:cubicBezTo>
                    <a:pt x="21593" y="3449"/>
                    <a:pt x="21558" y="3410"/>
                    <a:pt x="21523" y="3410"/>
                  </a:cubicBezTo>
                  <a:cubicBezTo>
                    <a:pt x="21515" y="3410"/>
                    <a:pt x="21507" y="3411"/>
                    <a:pt x="21499" y="3416"/>
                  </a:cubicBezTo>
                  <a:cubicBezTo>
                    <a:pt x="21422" y="3464"/>
                    <a:pt x="20778" y="3962"/>
                    <a:pt x="20744" y="3962"/>
                  </a:cubicBezTo>
                  <a:cubicBezTo>
                    <a:pt x="20732" y="3962"/>
                    <a:pt x="20794" y="3902"/>
                    <a:pt x="20978" y="3743"/>
                  </a:cubicBezTo>
                  <a:cubicBezTo>
                    <a:pt x="21011" y="3715"/>
                    <a:pt x="20979" y="3674"/>
                    <a:pt x="20944" y="3674"/>
                  </a:cubicBezTo>
                  <a:cubicBezTo>
                    <a:pt x="20934" y="3674"/>
                    <a:pt x="20923" y="3678"/>
                    <a:pt x="20914" y="3686"/>
                  </a:cubicBezTo>
                  <a:cubicBezTo>
                    <a:pt x="20738" y="3821"/>
                    <a:pt x="20579" y="3973"/>
                    <a:pt x="20441" y="4139"/>
                  </a:cubicBezTo>
                  <a:cubicBezTo>
                    <a:pt x="20415" y="4167"/>
                    <a:pt x="20438" y="4213"/>
                    <a:pt x="20473" y="4213"/>
                  </a:cubicBezTo>
                  <a:cubicBezTo>
                    <a:pt x="20481" y="4213"/>
                    <a:pt x="20490" y="4211"/>
                    <a:pt x="20498" y="4205"/>
                  </a:cubicBezTo>
                  <a:cubicBezTo>
                    <a:pt x="20619" y="4130"/>
                    <a:pt x="20737" y="4051"/>
                    <a:pt x="20853" y="3971"/>
                  </a:cubicBezTo>
                  <a:cubicBezTo>
                    <a:pt x="21035" y="3833"/>
                    <a:pt x="21119" y="3779"/>
                    <a:pt x="21140" y="3779"/>
                  </a:cubicBezTo>
                  <a:cubicBezTo>
                    <a:pt x="21215" y="3779"/>
                    <a:pt x="20440" y="4500"/>
                    <a:pt x="20419" y="4520"/>
                  </a:cubicBezTo>
                  <a:cubicBezTo>
                    <a:pt x="20390" y="4546"/>
                    <a:pt x="20367" y="4571"/>
                    <a:pt x="20341" y="4595"/>
                  </a:cubicBezTo>
                  <a:cubicBezTo>
                    <a:pt x="20341" y="4594"/>
                    <a:pt x="20342" y="4593"/>
                    <a:pt x="20341" y="4592"/>
                  </a:cubicBezTo>
                  <a:cubicBezTo>
                    <a:pt x="20211" y="4271"/>
                    <a:pt x="19970" y="3964"/>
                    <a:pt x="19606" y="3964"/>
                  </a:cubicBezTo>
                  <a:cubicBezTo>
                    <a:pt x="19516" y="3964"/>
                    <a:pt x="19419" y="3982"/>
                    <a:pt x="19314" y="4024"/>
                  </a:cubicBezTo>
                  <a:cubicBezTo>
                    <a:pt x="19165" y="4084"/>
                    <a:pt x="19023" y="4156"/>
                    <a:pt x="18889" y="4240"/>
                  </a:cubicBezTo>
                  <a:cubicBezTo>
                    <a:pt x="18779" y="4308"/>
                    <a:pt x="18681" y="4444"/>
                    <a:pt x="18611" y="4444"/>
                  </a:cubicBezTo>
                  <a:cubicBezTo>
                    <a:pt x="18567" y="4444"/>
                    <a:pt x="18533" y="4392"/>
                    <a:pt x="18514" y="4238"/>
                  </a:cubicBezTo>
                  <a:cubicBezTo>
                    <a:pt x="18477" y="3949"/>
                    <a:pt x="18472" y="3684"/>
                    <a:pt x="18407" y="3418"/>
                  </a:cubicBezTo>
                  <a:cubicBezTo>
                    <a:pt x="18432" y="3395"/>
                    <a:pt x="18418" y="3369"/>
                    <a:pt x="18393" y="3357"/>
                  </a:cubicBezTo>
                  <a:cubicBezTo>
                    <a:pt x="18364" y="3255"/>
                    <a:pt x="18326" y="3155"/>
                    <a:pt x="18277" y="3060"/>
                  </a:cubicBezTo>
                  <a:cubicBezTo>
                    <a:pt x="18268" y="3042"/>
                    <a:pt x="18246" y="3032"/>
                    <a:pt x="18224" y="3032"/>
                  </a:cubicBezTo>
                  <a:cubicBezTo>
                    <a:pt x="18212" y="3032"/>
                    <a:pt x="18201" y="3035"/>
                    <a:pt x="18191" y="3040"/>
                  </a:cubicBezTo>
                  <a:cubicBezTo>
                    <a:pt x="17407" y="3485"/>
                    <a:pt x="16480" y="4637"/>
                    <a:pt x="16407" y="5592"/>
                  </a:cubicBezTo>
                  <a:cubicBezTo>
                    <a:pt x="16351" y="5639"/>
                    <a:pt x="16293" y="5684"/>
                    <a:pt x="16237" y="5732"/>
                  </a:cubicBezTo>
                  <a:cubicBezTo>
                    <a:pt x="16206" y="5759"/>
                    <a:pt x="16234" y="5796"/>
                    <a:pt x="16268" y="5796"/>
                  </a:cubicBezTo>
                  <a:cubicBezTo>
                    <a:pt x="16278" y="5796"/>
                    <a:pt x="16288" y="5793"/>
                    <a:pt x="16298" y="5786"/>
                  </a:cubicBezTo>
                  <a:cubicBezTo>
                    <a:pt x="16334" y="5759"/>
                    <a:pt x="16368" y="5731"/>
                    <a:pt x="16404" y="5704"/>
                  </a:cubicBezTo>
                  <a:cubicBezTo>
                    <a:pt x="16402" y="5802"/>
                    <a:pt x="16411" y="5900"/>
                    <a:pt x="16432" y="5997"/>
                  </a:cubicBezTo>
                  <a:cubicBezTo>
                    <a:pt x="16434" y="6006"/>
                    <a:pt x="16443" y="6011"/>
                    <a:pt x="16452" y="6011"/>
                  </a:cubicBezTo>
                  <a:cubicBezTo>
                    <a:pt x="16462" y="6011"/>
                    <a:pt x="16472" y="6006"/>
                    <a:pt x="16475" y="5997"/>
                  </a:cubicBezTo>
                  <a:cubicBezTo>
                    <a:pt x="16524" y="5841"/>
                    <a:pt x="16570" y="5689"/>
                    <a:pt x="16615" y="5541"/>
                  </a:cubicBezTo>
                  <a:cubicBezTo>
                    <a:pt x="17079" y="5180"/>
                    <a:pt x="17529" y="4817"/>
                    <a:pt x="18052" y="4512"/>
                  </a:cubicBezTo>
                  <a:cubicBezTo>
                    <a:pt x="17905" y="4597"/>
                    <a:pt x="17659" y="4854"/>
                    <a:pt x="17402" y="5128"/>
                  </a:cubicBezTo>
                  <a:cubicBezTo>
                    <a:pt x="17125" y="5364"/>
                    <a:pt x="16872" y="5624"/>
                    <a:pt x="16626" y="5893"/>
                  </a:cubicBezTo>
                  <a:cubicBezTo>
                    <a:pt x="16302" y="6156"/>
                    <a:pt x="15984" y="6422"/>
                    <a:pt x="15670" y="6693"/>
                  </a:cubicBezTo>
                  <a:cubicBezTo>
                    <a:pt x="15840" y="6511"/>
                    <a:pt x="16007" y="6327"/>
                    <a:pt x="16161" y="6137"/>
                  </a:cubicBezTo>
                  <a:cubicBezTo>
                    <a:pt x="16186" y="6108"/>
                    <a:pt x="16153" y="6076"/>
                    <a:pt x="16119" y="6076"/>
                  </a:cubicBezTo>
                  <a:cubicBezTo>
                    <a:pt x="16109" y="6076"/>
                    <a:pt x="16099" y="6079"/>
                    <a:pt x="16090" y="6087"/>
                  </a:cubicBezTo>
                  <a:cubicBezTo>
                    <a:pt x="15773" y="6356"/>
                    <a:pt x="15461" y="6628"/>
                    <a:pt x="15154" y="6906"/>
                  </a:cubicBezTo>
                  <a:cubicBezTo>
                    <a:pt x="15428" y="6605"/>
                    <a:pt x="15677" y="6289"/>
                    <a:pt x="15870" y="5942"/>
                  </a:cubicBezTo>
                  <a:cubicBezTo>
                    <a:pt x="15872" y="5939"/>
                    <a:pt x="15870" y="5936"/>
                    <a:pt x="15871" y="5935"/>
                  </a:cubicBezTo>
                  <a:cubicBezTo>
                    <a:pt x="15988" y="5975"/>
                    <a:pt x="16103" y="6010"/>
                    <a:pt x="16217" y="6042"/>
                  </a:cubicBezTo>
                  <a:cubicBezTo>
                    <a:pt x="16224" y="6044"/>
                    <a:pt x="16230" y="6044"/>
                    <a:pt x="16236" y="6044"/>
                  </a:cubicBezTo>
                  <a:cubicBezTo>
                    <a:pt x="16295" y="6044"/>
                    <a:pt x="16314" y="5958"/>
                    <a:pt x="16248" y="5940"/>
                  </a:cubicBezTo>
                  <a:cubicBezTo>
                    <a:pt x="15920" y="5843"/>
                    <a:pt x="15602" y="5723"/>
                    <a:pt x="15297" y="5578"/>
                  </a:cubicBezTo>
                  <a:cubicBezTo>
                    <a:pt x="15306" y="5549"/>
                    <a:pt x="15283" y="5515"/>
                    <a:pt x="15252" y="5515"/>
                  </a:cubicBezTo>
                  <a:cubicBezTo>
                    <a:pt x="15244" y="5515"/>
                    <a:pt x="15235" y="5517"/>
                    <a:pt x="15225" y="5523"/>
                  </a:cubicBezTo>
                  <a:cubicBezTo>
                    <a:pt x="15220" y="5527"/>
                    <a:pt x="15214" y="5532"/>
                    <a:pt x="15208" y="5536"/>
                  </a:cubicBezTo>
                  <a:cubicBezTo>
                    <a:pt x="15003" y="5436"/>
                    <a:pt x="14806" y="5322"/>
                    <a:pt x="14618" y="5197"/>
                  </a:cubicBezTo>
                  <a:cubicBezTo>
                    <a:pt x="14611" y="5180"/>
                    <a:pt x="14594" y="5168"/>
                    <a:pt x="14574" y="5166"/>
                  </a:cubicBezTo>
                  <a:cubicBezTo>
                    <a:pt x="14096" y="4832"/>
                    <a:pt x="13737" y="4415"/>
                    <a:pt x="13742" y="3935"/>
                  </a:cubicBezTo>
                  <a:cubicBezTo>
                    <a:pt x="13751" y="3923"/>
                    <a:pt x="13762" y="3911"/>
                    <a:pt x="13771" y="3898"/>
                  </a:cubicBezTo>
                  <a:cubicBezTo>
                    <a:pt x="13789" y="3873"/>
                    <a:pt x="13772" y="3851"/>
                    <a:pt x="13748" y="3841"/>
                  </a:cubicBezTo>
                  <a:cubicBezTo>
                    <a:pt x="13750" y="3825"/>
                    <a:pt x="13748" y="3807"/>
                    <a:pt x="13751" y="3790"/>
                  </a:cubicBezTo>
                  <a:cubicBezTo>
                    <a:pt x="13790" y="3559"/>
                    <a:pt x="13903" y="3347"/>
                    <a:pt x="14061" y="3152"/>
                  </a:cubicBezTo>
                  <a:cubicBezTo>
                    <a:pt x="14215" y="2997"/>
                    <a:pt x="14370" y="2843"/>
                    <a:pt x="14528" y="2692"/>
                  </a:cubicBezTo>
                  <a:cubicBezTo>
                    <a:pt x="14856" y="2427"/>
                    <a:pt x="15227" y="2198"/>
                    <a:pt x="15526" y="2005"/>
                  </a:cubicBezTo>
                  <a:cubicBezTo>
                    <a:pt x="16311" y="1496"/>
                    <a:pt x="17223" y="985"/>
                    <a:pt x="17396" y="68"/>
                  </a:cubicBezTo>
                  <a:cubicBezTo>
                    <a:pt x="17403" y="28"/>
                    <a:pt x="17375" y="0"/>
                    <a:pt x="173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4" name="Google Shape;6846;p57"/>
            <p:cNvSpPr/>
            <p:nvPr/>
          </p:nvSpPr>
          <p:spPr>
            <a:xfrm>
              <a:off x="1608491" y="334423"/>
              <a:ext cx="50217" cy="44197"/>
            </a:xfrm>
            <a:custGeom>
              <a:avLst/>
              <a:gdLst/>
              <a:ahLst/>
              <a:cxnLst>
                <a:cxn ang="0">
                  <a:pos x="wd2" y="hd2"/>
                </a:cxn>
                <a:cxn ang="5400000">
                  <a:pos x="wd2" y="hd2"/>
                </a:cxn>
                <a:cxn ang="10800000">
                  <a:pos x="wd2" y="hd2"/>
                </a:cxn>
                <a:cxn ang="16200000">
                  <a:pos x="wd2" y="hd2"/>
                </a:cxn>
              </a:cxnLst>
              <a:rect l="0" t="0" r="r" b="b"/>
              <a:pathLst>
                <a:path w="20729" h="21600" fill="norm" stroke="1" extrusionOk="0">
                  <a:moveTo>
                    <a:pt x="20285" y="0"/>
                  </a:moveTo>
                  <a:cubicBezTo>
                    <a:pt x="20182" y="0"/>
                    <a:pt x="20079" y="43"/>
                    <a:pt x="19999" y="138"/>
                  </a:cubicBezTo>
                  <a:cubicBezTo>
                    <a:pt x="15874" y="4758"/>
                    <a:pt x="10897" y="5826"/>
                    <a:pt x="5833" y="8502"/>
                  </a:cubicBezTo>
                  <a:cubicBezTo>
                    <a:pt x="1152" y="10969"/>
                    <a:pt x="-782" y="15396"/>
                    <a:pt x="287" y="21312"/>
                  </a:cubicBezTo>
                  <a:cubicBezTo>
                    <a:pt x="320" y="21513"/>
                    <a:pt x="440" y="21600"/>
                    <a:pt x="563" y="21600"/>
                  </a:cubicBezTo>
                  <a:cubicBezTo>
                    <a:pt x="753" y="21600"/>
                    <a:pt x="959" y="21403"/>
                    <a:pt x="919" y="21107"/>
                  </a:cubicBezTo>
                  <a:cubicBezTo>
                    <a:pt x="-293" y="12621"/>
                    <a:pt x="5157" y="9925"/>
                    <a:pt x="10917" y="7623"/>
                  </a:cubicBezTo>
                  <a:cubicBezTo>
                    <a:pt x="14136" y="6350"/>
                    <a:pt x="19356" y="4848"/>
                    <a:pt x="20701" y="627"/>
                  </a:cubicBezTo>
                  <a:cubicBezTo>
                    <a:pt x="20818" y="268"/>
                    <a:pt x="20548" y="0"/>
                    <a:pt x="202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5" name="Google Shape;6847;p57"/>
            <p:cNvSpPr/>
            <p:nvPr/>
          </p:nvSpPr>
          <p:spPr>
            <a:xfrm>
              <a:off x="1290263" y="852438"/>
              <a:ext cx="20703" cy="289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88" y="7164"/>
                    <a:pt x="7077" y="14370"/>
                    <a:pt x="0" y="21600"/>
                  </a:cubicBezTo>
                  <a:cubicBezTo>
                    <a:pt x="7169" y="14382"/>
                    <a:pt x="14364" y="7182"/>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6" name="Google Shape;6848;p57"/>
            <p:cNvSpPr/>
            <p:nvPr/>
          </p:nvSpPr>
          <p:spPr>
            <a:xfrm>
              <a:off x="1279771" y="881070"/>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759" y="831"/>
                    <a:pt x="19917" y="1677"/>
                    <a:pt x="19076" y="2509"/>
                  </a:cubicBezTo>
                  <a:cubicBezTo>
                    <a:pt x="19917" y="1677"/>
                    <a:pt x="20759" y="846"/>
                    <a:pt x="21600" y="0"/>
                  </a:cubicBezTo>
                  <a:close/>
                  <a:moveTo>
                    <a:pt x="19076" y="2509"/>
                  </a:moveTo>
                  <a:cubicBezTo>
                    <a:pt x="14659" y="6826"/>
                    <a:pt x="10201" y="11128"/>
                    <a:pt x="5889" y="15504"/>
                  </a:cubicBezTo>
                  <a:cubicBezTo>
                    <a:pt x="3870" y="17516"/>
                    <a:pt x="1935" y="19587"/>
                    <a:pt x="0" y="21600"/>
                  </a:cubicBezTo>
                  <a:cubicBezTo>
                    <a:pt x="6373" y="15241"/>
                    <a:pt x="12661" y="8853"/>
                    <a:pt x="19076" y="2509"/>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7" name="Google Shape;6849;p57"/>
            <p:cNvSpPr/>
            <p:nvPr/>
          </p:nvSpPr>
          <p:spPr>
            <a:xfrm>
              <a:off x="1172648" y="899505"/>
              <a:ext cx="236152" cy="392347"/>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15421" y="3522"/>
                  </a:moveTo>
                  <a:cubicBezTo>
                    <a:pt x="14181" y="4486"/>
                    <a:pt x="12948" y="5452"/>
                    <a:pt x="11723" y="6423"/>
                  </a:cubicBezTo>
                  <a:cubicBezTo>
                    <a:pt x="11912" y="6241"/>
                    <a:pt x="12101" y="6060"/>
                    <a:pt x="12286" y="5878"/>
                  </a:cubicBezTo>
                  <a:cubicBezTo>
                    <a:pt x="13351" y="5092"/>
                    <a:pt x="14410" y="4308"/>
                    <a:pt x="15421" y="3522"/>
                  </a:cubicBezTo>
                  <a:close/>
                  <a:moveTo>
                    <a:pt x="14236" y="1768"/>
                  </a:moveTo>
                  <a:cubicBezTo>
                    <a:pt x="14297" y="1768"/>
                    <a:pt x="14026" y="2060"/>
                    <a:pt x="13178" y="2862"/>
                  </a:cubicBezTo>
                  <a:cubicBezTo>
                    <a:pt x="12840" y="3182"/>
                    <a:pt x="12481" y="3495"/>
                    <a:pt x="12128" y="3810"/>
                  </a:cubicBezTo>
                  <a:cubicBezTo>
                    <a:pt x="10157" y="5240"/>
                    <a:pt x="8321" y="6746"/>
                    <a:pt x="6270" y="8133"/>
                  </a:cubicBezTo>
                  <a:cubicBezTo>
                    <a:pt x="6056" y="8276"/>
                    <a:pt x="5842" y="8422"/>
                    <a:pt x="5626" y="8570"/>
                  </a:cubicBezTo>
                  <a:cubicBezTo>
                    <a:pt x="6245" y="8043"/>
                    <a:pt x="6856" y="7513"/>
                    <a:pt x="7485" y="6992"/>
                  </a:cubicBezTo>
                  <a:cubicBezTo>
                    <a:pt x="8958" y="5773"/>
                    <a:pt x="10486" y="4579"/>
                    <a:pt x="12042" y="3400"/>
                  </a:cubicBezTo>
                  <a:cubicBezTo>
                    <a:pt x="12878" y="2766"/>
                    <a:pt x="14123" y="1768"/>
                    <a:pt x="14236" y="1768"/>
                  </a:cubicBezTo>
                  <a:close/>
                  <a:moveTo>
                    <a:pt x="14746" y="3066"/>
                  </a:moveTo>
                  <a:cubicBezTo>
                    <a:pt x="14852" y="3066"/>
                    <a:pt x="13773" y="4047"/>
                    <a:pt x="13561" y="4272"/>
                  </a:cubicBezTo>
                  <a:cubicBezTo>
                    <a:pt x="13350" y="4499"/>
                    <a:pt x="13124" y="4723"/>
                    <a:pt x="12897" y="4945"/>
                  </a:cubicBezTo>
                  <a:cubicBezTo>
                    <a:pt x="11681" y="5869"/>
                    <a:pt x="10586" y="6861"/>
                    <a:pt x="9397" y="7798"/>
                  </a:cubicBezTo>
                  <a:cubicBezTo>
                    <a:pt x="8264" y="8692"/>
                    <a:pt x="7122" y="9579"/>
                    <a:pt x="5997" y="10473"/>
                  </a:cubicBezTo>
                  <a:cubicBezTo>
                    <a:pt x="8656" y="8198"/>
                    <a:pt x="11101" y="5810"/>
                    <a:pt x="13935" y="3635"/>
                  </a:cubicBezTo>
                  <a:cubicBezTo>
                    <a:pt x="14476" y="3220"/>
                    <a:pt x="14704" y="3066"/>
                    <a:pt x="14746" y="3066"/>
                  </a:cubicBezTo>
                  <a:close/>
                  <a:moveTo>
                    <a:pt x="15983" y="3721"/>
                  </a:moveTo>
                  <a:cubicBezTo>
                    <a:pt x="15145" y="4287"/>
                    <a:pt x="14400" y="5554"/>
                    <a:pt x="13655" y="6270"/>
                  </a:cubicBezTo>
                  <a:cubicBezTo>
                    <a:pt x="12897" y="6997"/>
                    <a:pt x="12082" y="7704"/>
                    <a:pt x="11250" y="8403"/>
                  </a:cubicBezTo>
                  <a:cubicBezTo>
                    <a:pt x="10293" y="9110"/>
                    <a:pt x="9278" y="9789"/>
                    <a:pt x="8266" y="10480"/>
                  </a:cubicBezTo>
                  <a:cubicBezTo>
                    <a:pt x="8191" y="10531"/>
                    <a:pt x="8117" y="10584"/>
                    <a:pt x="8043" y="10635"/>
                  </a:cubicBezTo>
                  <a:cubicBezTo>
                    <a:pt x="10579" y="8272"/>
                    <a:pt x="12910" y="5792"/>
                    <a:pt x="15983" y="3721"/>
                  </a:cubicBezTo>
                  <a:close/>
                  <a:moveTo>
                    <a:pt x="19157" y="5199"/>
                  </a:moveTo>
                  <a:cubicBezTo>
                    <a:pt x="19405" y="5199"/>
                    <a:pt x="18530" y="6134"/>
                    <a:pt x="18339" y="6332"/>
                  </a:cubicBezTo>
                  <a:cubicBezTo>
                    <a:pt x="18278" y="6396"/>
                    <a:pt x="18208" y="6459"/>
                    <a:pt x="18146" y="6522"/>
                  </a:cubicBezTo>
                  <a:lnTo>
                    <a:pt x="18144" y="6522"/>
                  </a:lnTo>
                  <a:cubicBezTo>
                    <a:pt x="17049" y="7452"/>
                    <a:pt x="15926" y="8369"/>
                    <a:pt x="14774" y="9274"/>
                  </a:cubicBezTo>
                  <a:cubicBezTo>
                    <a:pt x="13625" y="10097"/>
                    <a:pt x="12434" y="10898"/>
                    <a:pt x="11333" y="11695"/>
                  </a:cubicBezTo>
                  <a:cubicBezTo>
                    <a:pt x="11076" y="11881"/>
                    <a:pt x="10813" y="12064"/>
                    <a:pt x="10556" y="12249"/>
                  </a:cubicBezTo>
                  <a:cubicBezTo>
                    <a:pt x="11340" y="11533"/>
                    <a:pt x="12120" y="10816"/>
                    <a:pt x="12901" y="10097"/>
                  </a:cubicBezTo>
                  <a:cubicBezTo>
                    <a:pt x="14508" y="8862"/>
                    <a:pt x="16071" y="7604"/>
                    <a:pt x="17445" y="6293"/>
                  </a:cubicBezTo>
                  <a:cubicBezTo>
                    <a:pt x="17747" y="6075"/>
                    <a:pt x="18045" y="5856"/>
                    <a:pt x="18361" y="5645"/>
                  </a:cubicBezTo>
                  <a:cubicBezTo>
                    <a:pt x="18830" y="5321"/>
                    <a:pt x="19067" y="5199"/>
                    <a:pt x="19157" y="5199"/>
                  </a:cubicBezTo>
                  <a:close/>
                  <a:moveTo>
                    <a:pt x="9321" y="6209"/>
                  </a:moveTo>
                  <a:cubicBezTo>
                    <a:pt x="8275" y="7068"/>
                    <a:pt x="7211" y="7920"/>
                    <a:pt x="6165" y="8775"/>
                  </a:cubicBezTo>
                  <a:cubicBezTo>
                    <a:pt x="4974" y="9745"/>
                    <a:pt x="3813" y="10729"/>
                    <a:pt x="2681" y="11723"/>
                  </a:cubicBezTo>
                  <a:cubicBezTo>
                    <a:pt x="2006" y="12317"/>
                    <a:pt x="1372" y="12927"/>
                    <a:pt x="740" y="13537"/>
                  </a:cubicBezTo>
                  <a:cubicBezTo>
                    <a:pt x="601" y="13671"/>
                    <a:pt x="526" y="13728"/>
                    <a:pt x="500" y="13728"/>
                  </a:cubicBezTo>
                  <a:cubicBezTo>
                    <a:pt x="368" y="13728"/>
                    <a:pt x="1362" y="12380"/>
                    <a:pt x="1559" y="12086"/>
                  </a:cubicBezTo>
                  <a:cubicBezTo>
                    <a:pt x="2578" y="11188"/>
                    <a:pt x="3607" y="10293"/>
                    <a:pt x="4643" y="9402"/>
                  </a:cubicBezTo>
                  <a:cubicBezTo>
                    <a:pt x="5846" y="8553"/>
                    <a:pt x="7141" y="7746"/>
                    <a:pt x="8321" y="6932"/>
                  </a:cubicBezTo>
                  <a:cubicBezTo>
                    <a:pt x="8663" y="6696"/>
                    <a:pt x="8991" y="6452"/>
                    <a:pt x="9321" y="6209"/>
                  </a:cubicBezTo>
                  <a:close/>
                  <a:moveTo>
                    <a:pt x="12642" y="10935"/>
                  </a:moveTo>
                  <a:cubicBezTo>
                    <a:pt x="11288" y="11976"/>
                    <a:pt x="9930" y="13013"/>
                    <a:pt x="8563" y="14047"/>
                  </a:cubicBezTo>
                  <a:lnTo>
                    <a:pt x="8561" y="14047"/>
                  </a:lnTo>
                  <a:cubicBezTo>
                    <a:pt x="8922" y="13729"/>
                    <a:pt x="9278" y="13410"/>
                    <a:pt x="9630" y="13091"/>
                  </a:cubicBezTo>
                  <a:cubicBezTo>
                    <a:pt x="10641" y="12376"/>
                    <a:pt x="11645" y="11656"/>
                    <a:pt x="12642" y="10935"/>
                  </a:cubicBezTo>
                  <a:close/>
                  <a:moveTo>
                    <a:pt x="18705" y="4755"/>
                  </a:moveTo>
                  <a:cubicBezTo>
                    <a:pt x="18737" y="4755"/>
                    <a:pt x="18722" y="4795"/>
                    <a:pt x="18645" y="4887"/>
                  </a:cubicBezTo>
                  <a:cubicBezTo>
                    <a:pt x="18280" y="5324"/>
                    <a:pt x="17866" y="5745"/>
                    <a:pt x="17435" y="6159"/>
                  </a:cubicBezTo>
                  <a:cubicBezTo>
                    <a:pt x="16019" y="7178"/>
                    <a:pt x="14729" y="8255"/>
                    <a:pt x="13498" y="9360"/>
                  </a:cubicBezTo>
                  <a:cubicBezTo>
                    <a:pt x="12303" y="10234"/>
                    <a:pt x="11084" y="11097"/>
                    <a:pt x="9949" y="11974"/>
                  </a:cubicBezTo>
                  <a:cubicBezTo>
                    <a:pt x="8936" y="12760"/>
                    <a:pt x="7928" y="13554"/>
                    <a:pt x="6925" y="14356"/>
                  </a:cubicBezTo>
                  <a:cubicBezTo>
                    <a:pt x="7890" y="13490"/>
                    <a:pt x="8809" y="12600"/>
                    <a:pt x="9741" y="11713"/>
                  </a:cubicBezTo>
                  <a:cubicBezTo>
                    <a:pt x="9900" y="11562"/>
                    <a:pt x="10070" y="11415"/>
                    <a:pt x="10233" y="11264"/>
                  </a:cubicBezTo>
                  <a:cubicBezTo>
                    <a:pt x="10660" y="10962"/>
                    <a:pt x="11070" y="10661"/>
                    <a:pt x="11452" y="10363"/>
                  </a:cubicBezTo>
                  <a:cubicBezTo>
                    <a:pt x="12602" y="9466"/>
                    <a:pt x="13805" y="8601"/>
                    <a:pt x="14873" y="7668"/>
                  </a:cubicBezTo>
                  <a:cubicBezTo>
                    <a:pt x="15448" y="7166"/>
                    <a:pt x="15996" y="6654"/>
                    <a:pt x="16573" y="6151"/>
                  </a:cubicBezTo>
                  <a:cubicBezTo>
                    <a:pt x="16428" y="6278"/>
                    <a:pt x="16373" y="6331"/>
                    <a:pt x="16387" y="6331"/>
                  </a:cubicBezTo>
                  <a:cubicBezTo>
                    <a:pt x="16459" y="6331"/>
                    <a:pt x="18507" y="4755"/>
                    <a:pt x="18705" y="4755"/>
                  </a:cubicBezTo>
                  <a:close/>
                  <a:moveTo>
                    <a:pt x="15176" y="11985"/>
                  </a:moveTo>
                  <a:cubicBezTo>
                    <a:pt x="14080" y="12774"/>
                    <a:pt x="12948" y="13630"/>
                    <a:pt x="11821" y="14522"/>
                  </a:cubicBezTo>
                  <a:cubicBezTo>
                    <a:pt x="12114" y="14269"/>
                    <a:pt x="12405" y="14015"/>
                    <a:pt x="12689" y="13759"/>
                  </a:cubicBezTo>
                  <a:cubicBezTo>
                    <a:pt x="13518" y="13167"/>
                    <a:pt x="14347" y="12576"/>
                    <a:pt x="15176" y="11985"/>
                  </a:cubicBezTo>
                  <a:close/>
                  <a:moveTo>
                    <a:pt x="16820" y="5627"/>
                  </a:moveTo>
                  <a:cubicBezTo>
                    <a:pt x="16620" y="5799"/>
                    <a:pt x="16425" y="5971"/>
                    <a:pt x="16221" y="6141"/>
                  </a:cubicBezTo>
                  <a:cubicBezTo>
                    <a:pt x="15472" y="6701"/>
                    <a:pt x="14758" y="7288"/>
                    <a:pt x="14069" y="7886"/>
                  </a:cubicBezTo>
                  <a:cubicBezTo>
                    <a:pt x="12969" y="8761"/>
                    <a:pt x="11859" y="9633"/>
                    <a:pt x="10787" y="10518"/>
                  </a:cubicBezTo>
                  <a:cubicBezTo>
                    <a:pt x="10335" y="10893"/>
                    <a:pt x="9911" y="11282"/>
                    <a:pt x="9497" y="11675"/>
                  </a:cubicBezTo>
                  <a:cubicBezTo>
                    <a:pt x="8211" y="12613"/>
                    <a:pt x="6823" y="13548"/>
                    <a:pt x="5545" y="14524"/>
                  </a:cubicBezTo>
                  <a:cubicBezTo>
                    <a:pt x="6750" y="13525"/>
                    <a:pt x="7882" y="12493"/>
                    <a:pt x="9034" y="11464"/>
                  </a:cubicBezTo>
                  <a:lnTo>
                    <a:pt x="9034" y="11463"/>
                  </a:lnTo>
                  <a:cubicBezTo>
                    <a:pt x="11369" y="9376"/>
                    <a:pt x="14260" y="7593"/>
                    <a:pt x="16820" y="5627"/>
                  </a:cubicBezTo>
                  <a:close/>
                  <a:moveTo>
                    <a:pt x="9588" y="7880"/>
                  </a:moveTo>
                  <a:cubicBezTo>
                    <a:pt x="7158" y="9968"/>
                    <a:pt x="4713" y="12081"/>
                    <a:pt x="2075" y="14068"/>
                  </a:cubicBezTo>
                  <a:cubicBezTo>
                    <a:pt x="1637" y="14397"/>
                    <a:pt x="1448" y="14527"/>
                    <a:pt x="1422" y="14527"/>
                  </a:cubicBezTo>
                  <a:cubicBezTo>
                    <a:pt x="1328" y="14527"/>
                    <a:pt x="3308" y="12873"/>
                    <a:pt x="3528" y="12681"/>
                  </a:cubicBezTo>
                  <a:cubicBezTo>
                    <a:pt x="4954" y="11445"/>
                    <a:pt x="6502" y="10258"/>
                    <a:pt x="8030" y="9067"/>
                  </a:cubicBezTo>
                  <a:cubicBezTo>
                    <a:pt x="8540" y="8670"/>
                    <a:pt x="9064" y="8275"/>
                    <a:pt x="9588" y="7880"/>
                  </a:cubicBezTo>
                  <a:close/>
                  <a:moveTo>
                    <a:pt x="15132" y="10953"/>
                  </a:moveTo>
                  <a:cubicBezTo>
                    <a:pt x="15267" y="10953"/>
                    <a:pt x="13782" y="12518"/>
                    <a:pt x="13576" y="12719"/>
                  </a:cubicBezTo>
                  <a:cubicBezTo>
                    <a:pt x="13434" y="12859"/>
                    <a:pt x="13286" y="12997"/>
                    <a:pt x="13137" y="13135"/>
                  </a:cubicBezTo>
                  <a:cubicBezTo>
                    <a:pt x="11664" y="14106"/>
                    <a:pt x="10144" y="15100"/>
                    <a:pt x="8746" y="16132"/>
                  </a:cubicBezTo>
                  <a:cubicBezTo>
                    <a:pt x="10687" y="14570"/>
                    <a:pt x="12692" y="13032"/>
                    <a:pt x="14525" y="11427"/>
                  </a:cubicBezTo>
                  <a:cubicBezTo>
                    <a:pt x="14914" y="11086"/>
                    <a:pt x="15092" y="10953"/>
                    <a:pt x="15132" y="10953"/>
                  </a:cubicBezTo>
                  <a:close/>
                  <a:moveTo>
                    <a:pt x="9537" y="9824"/>
                  </a:moveTo>
                  <a:cubicBezTo>
                    <a:pt x="8111" y="10995"/>
                    <a:pt x="6657" y="12154"/>
                    <a:pt x="5243" y="13331"/>
                  </a:cubicBezTo>
                  <a:cubicBezTo>
                    <a:pt x="4146" y="14243"/>
                    <a:pt x="2427" y="15363"/>
                    <a:pt x="1817" y="16437"/>
                  </a:cubicBezTo>
                  <a:cubicBezTo>
                    <a:pt x="2231" y="15707"/>
                    <a:pt x="2811" y="15012"/>
                    <a:pt x="3488" y="14346"/>
                  </a:cubicBezTo>
                  <a:cubicBezTo>
                    <a:pt x="4849" y="13423"/>
                    <a:pt x="6069" y="12422"/>
                    <a:pt x="7224" y="11383"/>
                  </a:cubicBezTo>
                  <a:cubicBezTo>
                    <a:pt x="7998" y="10850"/>
                    <a:pt x="8782" y="10331"/>
                    <a:pt x="9537" y="9824"/>
                  </a:cubicBezTo>
                  <a:close/>
                  <a:moveTo>
                    <a:pt x="9096" y="12058"/>
                  </a:moveTo>
                  <a:cubicBezTo>
                    <a:pt x="8419" y="12711"/>
                    <a:pt x="7763" y="13376"/>
                    <a:pt x="7075" y="14019"/>
                  </a:cubicBezTo>
                  <a:cubicBezTo>
                    <a:pt x="6239" y="14802"/>
                    <a:pt x="5341" y="15554"/>
                    <a:pt x="4394" y="16291"/>
                  </a:cubicBezTo>
                  <a:cubicBezTo>
                    <a:pt x="4299" y="16365"/>
                    <a:pt x="2728" y="17300"/>
                    <a:pt x="2678" y="17300"/>
                  </a:cubicBezTo>
                  <a:cubicBezTo>
                    <a:pt x="2676" y="17300"/>
                    <a:pt x="2676" y="17300"/>
                    <a:pt x="2678" y="17298"/>
                  </a:cubicBezTo>
                  <a:cubicBezTo>
                    <a:pt x="4019" y="15455"/>
                    <a:pt x="6684" y="13711"/>
                    <a:pt x="9096" y="12058"/>
                  </a:cubicBezTo>
                  <a:close/>
                  <a:moveTo>
                    <a:pt x="11685" y="11022"/>
                  </a:moveTo>
                  <a:cubicBezTo>
                    <a:pt x="11042" y="11623"/>
                    <a:pt x="10397" y="12224"/>
                    <a:pt x="9752" y="12824"/>
                  </a:cubicBezTo>
                  <a:cubicBezTo>
                    <a:pt x="8053" y="14033"/>
                    <a:pt x="6345" y="15237"/>
                    <a:pt x="4668" y="16456"/>
                  </a:cubicBezTo>
                  <a:cubicBezTo>
                    <a:pt x="4431" y="16628"/>
                    <a:pt x="3076" y="17738"/>
                    <a:pt x="3069" y="17738"/>
                  </a:cubicBezTo>
                  <a:cubicBezTo>
                    <a:pt x="3067" y="17738"/>
                    <a:pt x="3255" y="17581"/>
                    <a:pt x="3766" y="17157"/>
                  </a:cubicBezTo>
                  <a:cubicBezTo>
                    <a:pt x="4953" y="16170"/>
                    <a:pt x="6253" y="15229"/>
                    <a:pt x="7470" y="14253"/>
                  </a:cubicBezTo>
                  <a:cubicBezTo>
                    <a:pt x="8818" y="13173"/>
                    <a:pt x="10257" y="12103"/>
                    <a:pt x="11685" y="11022"/>
                  </a:cubicBezTo>
                  <a:close/>
                  <a:moveTo>
                    <a:pt x="16703" y="8044"/>
                  </a:moveTo>
                  <a:cubicBezTo>
                    <a:pt x="15784" y="8929"/>
                    <a:pt x="14913" y="9837"/>
                    <a:pt x="13933" y="10655"/>
                  </a:cubicBezTo>
                  <a:cubicBezTo>
                    <a:pt x="10679" y="13366"/>
                    <a:pt x="7222" y="15986"/>
                    <a:pt x="3832" y="18635"/>
                  </a:cubicBezTo>
                  <a:cubicBezTo>
                    <a:pt x="6143" y="16829"/>
                    <a:pt x="8766" y="14469"/>
                    <a:pt x="11142" y="12409"/>
                  </a:cubicBezTo>
                  <a:cubicBezTo>
                    <a:pt x="12886" y="10895"/>
                    <a:pt x="14858" y="9499"/>
                    <a:pt x="16703" y="8044"/>
                  </a:cubicBezTo>
                  <a:close/>
                  <a:moveTo>
                    <a:pt x="15693" y="12985"/>
                  </a:moveTo>
                  <a:cubicBezTo>
                    <a:pt x="15892" y="12985"/>
                    <a:pt x="15693" y="13337"/>
                    <a:pt x="15416" y="13720"/>
                  </a:cubicBezTo>
                  <a:cubicBezTo>
                    <a:pt x="13693" y="14970"/>
                    <a:pt x="12212" y="16371"/>
                    <a:pt x="10662" y="17731"/>
                  </a:cubicBezTo>
                  <a:cubicBezTo>
                    <a:pt x="9970" y="18190"/>
                    <a:pt x="9263" y="18640"/>
                    <a:pt x="8559" y="19091"/>
                  </a:cubicBezTo>
                  <a:cubicBezTo>
                    <a:pt x="9055" y="18618"/>
                    <a:pt x="9546" y="18142"/>
                    <a:pt x="10027" y="17663"/>
                  </a:cubicBezTo>
                  <a:cubicBezTo>
                    <a:pt x="11587" y="16324"/>
                    <a:pt x="13114" y="14970"/>
                    <a:pt x="14604" y="13601"/>
                  </a:cubicBezTo>
                  <a:cubicBezTo>
                    <a:pt x="14769" y="13490"/>
                    <a:pt x="14927" y="13373"/>
                    <a:pt x="15098" y="13264"/>
                  </a:cubicBezTo>
                  <a:lnTo>
                    <a:pt x="15098" y="13263"/>
                  </a:lnTo>
                  <a:cubicBezTo>
                    <a:pt x="15411" y="13066"/>
                    <a:pt x="15598" y="12985"/>
                    <a:pt x="15693" y="12985"/>
                  </a:cubicBezTo>
                  <a:close/>
                  <a:moveTo>
                    <a:pt x="15733" y="9745"/>
                  </a:moveTo>
                  <a:cubicBezTo>
                    <a:pt x="14777" y="10538"/>
                    <a:pt x="13831" y="11336"/>
                    <a:pt x="12865" y="12126"/>
                  </a:cubicBezTo>
                  <a:cubicBezTo>
                    <a:pt x="11494" y="13247"/>
                    <a:pt x="10250" y="14421"/>
                    <a:pt x="8985" y="15587"/>
                  </a:cubicBezTo>
                  <a:cubicBezTo>
                    <a:pt x="7581" y="16878"/>
                    <a:pt x="5174" y="18312"/>
                    <a:pt x="4076" y="19389"/>
                  </a:cubicBezTo>
                  <a:cubicBezTo>
                    <a:pt x="6696" y="16815"/>
                    <a:pt x="9921" y="14412"/>
                    <a:pt x="12827" y="11953"/>
                  </a:cubicBezTo>
                  <a:cubicBezTo>
                    <a:pt x="13702" y="11210"/>
                    <a:pt x="14712" y="10483"/>
                    <a:pt x="15733" y="9745"/>
                  </a:cubicBezTo>
                  <a:close/>
                  <a:moveTo>
                    <a:pt x="11225" y="14802"/>
                  </a:moveTo>
                  <a:cubicBezTo>
                    <a:pt x="11125" y="14886"/>
                    <a:pt x="11025" y="14970"/>
                    <a:pt x="10926" y="15054"/>
                  </a:cubicBezTo>
                  <a:cubicBezTo>
                    <a:pt x="9191" y="16511"/>
                    <a:pt x="7451" y="17945"/>
                    <a:pt x="5829" y="19450"/>
                  </a:cubicBezTo>
                  <a:cubicBezTo>
                    <a:pt x="5415" y="19835"/>
                    <a:pt x="5210" y="19979"/>
                    <a:pt x="5140" y="19979"/>
                  </a:cubicBezTo>
                  <a:cubicBezTo>
                    <a:pt x="4965" y="19979"/>
                    <a:pt x="5645" y="19057"/>
                    <a:pt x="5954" y="18757"/>
                  </a:cubicBezTo>
                  <a:lnTo>
                    <a:pt x="5954" y="18755"/>
                  </a:lnTo>
                  <a:cubicBezTo>
                    <a:pt x="6945" y="17791"/>
                    <a:pt x="8223" y="16931"/>
                    <a:pt x="9444" y="16070"/>
                  </a:cubicBezTo>
                  <a:cubicBezTo>
                    <a:pt x="10040" y="15649"/>
                    <a:pt x="10630" y="15225"/>
                    <a:pt x="11225" y="14802"/>
                  </a:cubicBezTo>
                  <a:close/>
                  <a:moveTo>
                    <a:pt x="9838" y="18440"/>
                  </a:moveTo>
                  <a:cubicBezTo>
                    <a:pt x="9414" y="18798"/>
                    <a:pt x="8985" y="19151"/>
                    <a:pt x="8538" y="19492"/>
                  </a:cubicBezTo>
                  <a:cubicBezTo>
                    <a:pt x="7644" y="20175"/>
                    <a:pt x="7030" y="20656"/>
                    <a:pt x="6973" y="20656"/>
                  </a:cubicBezTo>
                  <a:cubicBezTo>
                    <a:pt x="6927" y="20656"/>
                    <a:pt x="7231" y="20355"/>
                    <a:pt x="8019" y="19613"/>
                  </a:cubicBezTo>
                  <a:lnTo>
                    <a:pt x="8017" y="19612"/>
                  </a:lnTo>
                  <a:cubicBezTo>
                    <a:pt x="8024" y="19606"/>
                    <a:pt x="8028" y="19602"/>
                    <a:pt x="8034" y="19596"/>
                  </a:cubicBezTo>
                  <a:cubicBezTo>
                    <a:pt x="8629" y="19207"/>
                    <a:pt x="9234" y="18823"/>
                    <a:pt x="9838" y="18440"/>
                  </a:cubicBezTo>
                  <a:close/>
                  <a:moveTo>
                    <a:pt x="13775" y="0"/>
                  </a:moveTo>
                  <a:cubicBezTo>
                    <a:pt x="13738" y="0"/>
                    <a:pt x="13701" y="8"/>
                    <a:pt x="13678" y="28"/>
                  </a:cubicBezTo>
                  <a:cubicBezTo>
                    <a:pt x="9407" y="3594"/>
                    <a:pt x="4997" y="7098"/>
                    <a:pt x="865" y="10723"/>
                  </a:cubicBezTo>
                  <a:cubicBezTo>
                    <a:pt x="1936" y="9782"/>
                    <a:pt x="3055" y="8792"/>
                    <a:pt x="4197" y="7778"/>
                  </a:cubicBezTo>
                  <a:cubicBezTo>
                    <a:pt x="2771" y="8945"/>
                    <a:pt x="1329" y="10106"/>
                    <a:pt x="145" y="11363"/>
                  </a:cubicBezTo>
                  <a:cubicBezTo>
                    <a:pt x="104" y="11407"/>
                    <a:pt x="164" y="11444"/>
                    <a:pt x="227" y="11444"/>
                  </a:cubicBezTo>
                  <a:cubicBezTo>
                    <a:pt x="255" y="11444"/>
                    <a:pt x="284" y="11436"/>
                    <a:pt x="304" y="11418"/>
                  </a:cubicBezTo>
                  <a:cubicBezTo>
                    <a:pt x="2465" y="9492"/>
                    <a:pt x="4715" y="7604"/>
                    <a:pt x="6997" y="5731"/>
                  </a:cubicBezTo>
                  <a:cubicBezTo>
                    <a:pt x="8014" y="4895"/>
                    <a:pt x="9034" y="4060"/>
                    <a:pt x="10060" y="3228"/>
                  </a:cubicBezTo>
                  <a:cubicBezTo>
                    <a:pt x="10571" y="2812"/>
                    <a:pt x="11080" y="2395"/>
                    <a:pt x="11590" y="1977"/>
                  </a:cubicBezTo>
                  <a:cubicBezTo>
                    <a:pt x="11669" y="1912"/>
                    <a:pt x="12936" y="728"/>
                    <a:pt x="13114" y="728"/>
                  </a:cubicBezTo>
                  <a:cubicBezTo>
                    <a:pt x="13174" y="728"/>
                    <a:pt x="13108" y="865"/>
                    <a:pt x="12827" y="1230"/>
                  </a:cubicBezTo>
                  <a:cubicBezTo>
                    <a:pt x="11343" y="3153"/>
                    <a:pt x="8955" y="4840"/>
                    <a:pt x="6844" y="6514"/>
                  </a:cubicBezTo>
                  <a:cubicBezTo>
                    <a:pt x="5914" y="7251"/>
                    <a:pt x="4929" y="8117"/>
                    <a:pt x="3995" y="8968"/>
                  </a:cubicBezTo>
                  <a:cubicBezTo>
                    <a:pt x="2741" y="10002"/>
                    <a:pt x="1516" y="11049"/>
                    <a:pt x="362" y="12127"/>
                  </a:cubicBezTo>
                  <a:cubicBezTo>
                    <a:pt x="309" y="12177"/>
                    <a:pt x="383" y="12224"/>
                    <a:pt x="459" y="12224"/>
                  </a:cubicBezTo>
                  <a:cubicBezTo>
                    <a:pt x="492" y="12224"/>
                    <a:pt x="525" y="12215"/>
                    <a:pt x="548" y="12194"/>
                  </a:cubicBezTo>
                  <a:cubicBezTo>
                    <a:pt x="3369" y="9580"/>
                    <a:pt x="7000" y="7084"/>
                    <a:pt x="9977" y="4419"/>
                  </a:cubicBezTo>
                  <a:cubicBezTo>
                    <a:pt x="10471" y="4031"/>
                    <a:pt x="10968" y="3645"/>
                    <a:pt x="11458" y="3254"/>
                  </a:cubicBezTo>
                  <a:cubicBezTo>
                    <a:pt x="11740" y="3030"/>
                    <a:pt x="13423" y="1460"/>
                    <a:pt x="13474" y="1460"/>
                  </a:cubicBezTo>
                  <a:cubicBezTo>
                    <a:pt x="13490" y="1460"/>
                    <a:pt x="13334" y="1626"/>
                    <a:pt x="12903" y="2056"/>
                  </a:cubicBezTo>
                  <a:cubicBezTo>
                    <a:pt x="11889" y="3068"/>
                    <a:pt x="10798" y="4054"/>
                    <a:pt x="9675" y="5026"/>
                  </a:cubicBezTo>
                  <a:cubicBezTo>
                    <a:pt x="8064" y="6295"/>
                    <a:pt x="6500" y="7584"/>
                    <a:pt x="4968" y="8888"/>
                  </a:cubicBezTo>
                  <a:cubicBezTo>
                    <a:pt x="3187" y="10227"/>
                    <a:pt x="1314" y="11563"/>
                    <a:pt x="126" y="13105"/>
                  </a:cubicBezTo>
                  <a:cubicBezTo>
                    <a:pt x="80" y="13159"/>
                    <a:pt x="154" y="13206"/>
                    <a:pt x="230" y="13206"/>
                  </a:cubicBezTo>
                  <a:cubicBezTo>
                    <a:pt x="263" y="13206"/>
                    <a:pt x="297" y="13196"/>
                    <a:pt x="321" y="13174"/>
                  </a:cubicBezTo>
                  <a:cubicBezTo>
                    <a:pt x="481" y="13032"/>
                    <a:pt x="644" y="12892"/>
                    <a:pt x="803" y="12750"/>
                  </a:cubicBezTo>
                  <a:cubicBezTo>
                    <a:pt x="491" y="13207"/>
                    <a:pt x="259" y="13683"/>
                    <a:pt x="118" y="14170"/>
                  </a:cubicBezTo>
                  <a:cubicBezTo>
                    <a:pt x="105" y="14218"/>
                    <a:pt x="167" y="14254"/>
                    <a:pt x="230" y="14254"/>
                  </a:cubicBezTo>
                  <a:cubicBezTo>
                    <a:pt x="262" y="14254"/>
                    <a:pt x="295" y="14245"/>
                    <a:pt x="317" y="14222"/>
                  </a:cubicBezTo>
                  <a:cubicBezTo>
                    <a:pt x="3732" y="10775"/>
                    <a:pt x="7943" y="7660"/>
                    <a:pt x="11730" y="4369"/>
                  </a:cubicBezTo>
                  <a:cubicBezTo>
                    <a:pt x="12679" y="3647"/>
                    <a:pt x="14146" y="2560"/>
                    <a:pt x="14361" y="2560"/>
                  </a:cubicBezTo>
                  <a:cubicBezTo>
                    <a:pt x="14431" y="2560"/>
                    <a:pt x="14370" y="2674"/>
                    <a:pt x="14118" y="2950"/>
                  </a:cubicBezTo>
                  <a:cubicBezTo>
                    <a:pt x="12335" y="4905"/>
                    <a:pt x="9314" y="6751"/>
                    <a:pt x="7126" y="8578"/>
                  </a:cubicBezTo>
                  <a:cubicBezTo>
                    <a:pt x="4721" y="10582"/>
                    <a:pt x="1867" y="12497"/>
                    <a:pt x="12" y="14714"/>
                  </a:cubicBezTo>
                  <a:cubicBezTo>
                    <a:pt x="-28" y="14763"/>
                    <a:pt x="37" y="14814"/>
                    <a:pt x="111" y="14814"/>
                  </a:cubicBezTo>
                  <a:cubicBezTo>
                    <a:pt x="135" y="14814"/>
                    <a:pt x="161" y="14808"/>
                    <a:pt x="183" y="14795"/>
                  </a:cubicBezTo>
                  <a:cubicBezTo>
                    <a:pt x="1419" y="14037"/>
                    <a:pt x="2558" y="13230"/>
                    <a:pt x="3643" y="12392"/>
                  </a:cubicBezTo>
                  <a:cubicBezTo>
                    <a:pt x="2580" y="13286"/>
                    <a:pt x="1553" y="14194"/>
                    <a:pt x="589" y="15133"/>
                  </a:cubicBezTo>
                  <a:cubicBezTo>
                    <a:pt x="540" y="15181"/>
                    <a:pt x="616" y="15236"/>
                    <a:pt x="692" y="15236"/>
                  </a:cubicBezTo>
                  <a:cubicBezTo>
                    <a:pt x="718" y="15236"/>
                    <a:pt x="744" y="15230"/>
                    <a:pt x="765" y="15215"/>
                  </a:cubicBezTo>
                  <a:cubicBezTo>
                    <a:pt x="1408" y="14761"/>
                    <a:pt x="2053" y="14297"/>
                    <a:pt x="2700" y="13827"/>
                  </a:cubicBezTo>
                  <a:cubicBezTo>
                    <a:pt x="2013" y="14461"/>
                    <a:pt x="1372" y="15105"/>
                    <a:pt x="822" y="15762"/>
                  </a:cubicBezTo>
                  <a:cubicBezTo>
                    <a:pt x="776" y="15813"/>
                    <a:pt x="844" y="15863"/>
                    <a:pt x="920" y="15863"/>
                  </a:cubicBezTo>
                  <a:cubicBezTo>
                    <a:pt x="946" y="15863"/>
                    <a:pt x="973" y="15858"/>
                    <a:pt x="996" y="15844"/>
                  </a:cubicBezTo>
                  <a:cubicBezTo>
                    <a:pt x="1731" y="15456"/>
                    <a:pt x="2431" y="15045"/>
                    <a:pt x="3091" y="14611"/>
                  </a:cubicBezTo>
                  <a:cubicBezTo>
                    <a:pt x="2369" y="15357"/>
                    <a:pt x="1739" y="16137"/>
                    <a:pt x="1264" y="16966"/>
                  </a:cubicBezTo>
                  <a:cubicBezTo>
                    <a:pt x="1234" y="17018"/>
                    <a:pt x="1309" y="17056"/>
                    <a:pt x="1383" y="17056"/>
                  </a:cubicBezTo>
                  <a:cubicBezTo>
                    <a:pt x="1421" y="17056"/>
                    <a:pt x="1459" y="17045"/>
                    <a:pt x="1482" y="17022"/>
                  </a:cubicBezTo>
                  <a:cubicBezTo>
                    <a:pt x="4371" y="14126"/>
                    <a:pt x="7883" y="11482"/>
                    <a:pt x="11125" y="8733"/>
                  </a:cubicBezTo>
                  <a:cubicBezTo>
                    <a:pt x="11793" y="8260"/>
                    <a:pt x="12434" y="7776"/>
                    <a:pt x="13020" y="7247"/>
                  </a:cubicBezTo>
                  <a:cubicBezTo>
                    <a:pt x="13594" y="6728"/>
                    <a:pt x="14119" y="6189"/>
                    <a:pt x="14674" y="5664"/>
                  </a:cubicBezTo>
                  <a:cubicBezTo>
                    <a:pt x="14924" y="5427"/>
                    <a:pt x="16342" y="4246"/>
                    <a:pt x="16594" y="4246"/>
                  </a:cubicBezTo>
                  <a:cubicBezTo>
                    <a:pt x="16684" y="4246"/>
                    <a:pt x="16624" y="4398"/>
                    <a:pt x="16306" y="4801"/>
                  </a:cubicBezTo>
                  <a:cubicBezTo>
                    <a:pt x="14684" y="6852"/>
                    <a:pt x="11414" y="8837"/>
                    <a:pt x="9219" y="10701"/>
                  </a:cubicBezTo>
                  <a:cubicBezTo>
                    <a:pt x="6553" y="12968"/>
                    <a:pt x="3872" y="15237"/>
                    <a:pt x="1391" y="17579"/>
                  </a:cubicBezTo>
                  <a:cubicBezTo>
                    <a:pt x="1334" y="17633"/>
                    <a:pt x="1417" y="17685"/>
                    <a:pt x="1501" y="17685"/>
                  </a:cubicBezTo>
                  <a:cubicBezTo>
                    <a:pt x="1537" y="17685"/>
                    <a:pt x="1574" y="17675"/>
                    <a:pt x="1599" y="17652"/>
                  </a:cubicBezTo>
                  <a:cubicBezTo>
                    <a:pt x="1915" y="17354"/>
                    <a:pt x="2242" y="17061"/>
                    <a:pt x="2565" y="16765"/>
                  </a:cubicBezTo>
                  <a:cubicBezTo>
                    <a:pt x="3191" y="16344"/>
                    <a:pt x="3789" y="15912"/>
                    <a:pt x="4363" y="15469"/>
                  </a:cubicBezTo>
                  <a:cubicBezTo>
                    <a:pt x="3484" y="16211"/>
                    <a:pt x="2705" y="16981"/>
                    <a:pt x="2108" y="17797"/>
                  </a:cubicBezTo>
                  <a:cubicBezTo>
                    <a:pt x="2078" y="17838"/>
                    <a:pt x="2131" y="17882"/>
                    <a:pt x="2192" y="17882"/>
                  </a:cubicBezTo>
                  <a:cubicBezTo>
                    <a:pt x="2214" y="17882"/>
                    <a:pt x="2236" y="17877"/>
                    <a:pt x="2257" y="17865"/>
                  </a:cubicBezTo>
                  <a:cubicBezTo>
                    <a:pt x="2958" y="17445"/>
                    <a:pt x="3622" y="17005"/>
                    <a:pt x="4248" y="16544"/>
                  </a:cubicBezTo>
                  <a:cubicBezTo>
                    <a:pt x="3560" y="17121"/>
                    <a:pt x="2886" y="17703"/>
                    <a:pt x="2229" y="18288"/>
                  </a:cubicBezTo>
                  <a:cubicBezTo>
                    <a:pt x="2186" y="18325"/>
                    <a:pt x="2250" y="18370"/>
                    <a:pt x="2312" y="18370"/>
                  </a:cubicBezTo>
                  <a:cubicBezTo>
                    <a:pt x="2333" y="18370"/>
                    <a:pt x="2353" y="18365"/>
                    <a:pt x="2369" y="18353"/>
                  </a:cubicBezTo>
                  <a:cubicBezTo>
                    <a:pt x="4460" y="16752"/>
                    <a:pt x="6648" y="15201"/>
                    <a:pt x="8839" y="13651"/>
                  </a:cubicBezTo>
                  <a:cubicBezTo>
                    <a:pt x="8287" y="14146"/>
                    <a:pt x="7718" y="14641"/>
                    <a:pt x="7136" y="15134"/>
                  </a:cubicBezTo>
                  <a:cubicBezTo>
                    <a:pt x="5629" y="16291"/>
                    <a:pt x="4138" y="17453"/>
                    <a:pt x="2697" y="18638"/>
                  </a:cubicBezTo>
                  <a:cubicBezTo>
                    <a:pt x="2652" y="18674"/>
                    <a:pt x="2714" y="18717"/>
                    <a:pt x="2775" y="18717"/>
                  </a:cubicBezTo>
                  <a:cubicBezTo>
                    <a:pt x="2794" y="18717"/>
                    <a:pt x="2814" y="18712"/>
                    <a:pt x="2830" y="18700"/>
                  </a:cubicBezTo>
                  <a:cubicBezTo>
                    <a:pt x="4356" y="17593"/>
                    <a:pt x="5782" y="16444"/>
                    <a:pt x="7153" y="15272"/>
                  </a:cubicBezTo>
                  <a:cubicBezTo>
                    <a:pt x="8603" y="14168"/>
                    <a:pt x="10077" y="13073"/>
                    <a:pt x="11537" y="11973"/>
                  </a:cubicBezTo>
                  <a:cubicBezTo>
                    <a:pt x="11732" y="11827"/>
                    <a:pt x="11921" y="11677"/>
                    <a:pt x="12116" y="11531"/>
                  </a:cubicBezTo>
                  <a:cubicBezTo>
                    <a:pt x="9043" y="14088"/>
                    <a:pt x="6169" y="16723"/>
                    <a:pt x="3032" y="19263"/>
                  </a:cubicBezTo>
                  <a:cubicBezTo>
                    <a:pt x="2977" y="19307"/>
                    <a:pt x="3045" y="19349"/>
                    <a:pt x="3117" y="19349"/>
                  </a:cubicBezTo>
                  <a:cubicBezTo>
                    <a:pt x="3147" y="19349"/>
                    <a:pt x="3179" y="19341"/>
                    <a:pt x="3202" y="19323"/>
                  </a:cubicBezTo>
                  <a:cubicBezTo>
                    <a:pt x="6065" y="17071"/>
                    <a:pt x="8973" y="14838"/>
                    <a:pt x="11812" y="12576"/>
                  </a:cubicBezTo>
                  <a:cubicBezTo>
                    <a:pt x="14652" y="10312"/>
                    <a:pt x="16917" y="7509"/>
                    <a:pt x="20192" y="5483"/>
                  </a:cubicBezTo>
                  <a:lnTo>
                    <a:pt x="19857" y="6196"/>
                  </a:lnTo>
                  <a:cubicBezTo>
                    <a:pt x="19261" y="6759"/>
                    <a:pt x="18594" y="7292"/>
                    <a:pt x="17859" y="7793"/>
                  </a:cubicBezTo>
                  <a:cubicBezTo>
                    <a:pt x="17165" y="8302"/>
                    <a:pt x="16457" y="8801"/>
                    <a:pt x="15786" y="9322"/>
                  </a:cubicBezTo>
                  <a:cubicBezTo>
                    <a:pt x="14436" y="10371"/>
                    <a:pt x="13171" y="11464"/>
                    <a:pt x="11893" y="12546"/>
                  </a:cubicBezTo>
                  <a:cubicBezTo>
                    <a:pt x="8998" y="15001"/>
                    <a:pt x="5880" y="17395"/>
                    <a:pt x="3267" y="19964"/>
                  </a:cubicBezTo>
                  <a:cubicBezTo>
                    <a:pt x="3224" y="20006"/>
                    <a:pt x="3286" y="20050"/>
                    <a:pt x="3352" y="20050"/>
                  </a:cubicBezTo>
                  <a:cubicBezTo>
                    <a:pt x="3374" y="20050"/>
                    <a:pt x="3397" y="20045"/>
                    <a:pt x="3416" y="20034"/>
                  </a:cubicBezTo>
                  <a:cubicBezTo>
                    <a:pt x="4358" y="19471"/>
                    <a:pt x="5218" y="18872"/>
                    <a:pt x="6033" y="18253"/>
                  </a:cubicBezTo>
                  <a:cubicBezTo>
                    <a:pt x="5193" y="18994"/>
                    <a:pt x="4388" y="19750"/>
                    <a:pt x="3649" y="20536"/>
                  </a:cubicBezTo>
                  <a:cubicBezTo>
                    <a:pt x="3626" y="20561"/>
                    <a:pt x="3662" y="20585"/>
                    <a:pt x="3699" y="20585"/>
                  </a:cubicBezTo>
                  <a:cubicBezTo>
                    <a:pt x="3715" y="20585"/>
                    <a:pt x="3732" y="20581"/>
                    <a:pt x="3743" y="20569"/>
                  </a:cubicBezTo>
                  <a:cubicBezTo>
                    <a:pt x="4373" y="19914"/>
                    <a:pt x="5054" y="19277"/>
                    <a:pt x="5757" y="18650"/>
                  </a:cubicBezTo>
                  <a:cubicBezTo>
                    <a:pt x="5021" y="19392"/>
                    <a:pt x="4390" y="20158"/>
                    <a:pt x="3936" y="20955"/>
                  </a:cubicBezTo>
                  <a:cubicBezTo>
                    <a:pt x="3910" y="21000"/>
                    <a:pt x="3982" y="21040"/>
                    <a:pt x="4051" y="21040"/>
                  </a:cubicBezTo>
                  <a:cubicBezTo>
                    <a:pt x="4077" y="21040"/>
                    <a:pt x="4103" y="21034"/>
                    <a:pt x="4123" y="21021"/>
                  </a:cubicBezTo>
                  <a:cubicBezTo>
                    <a:pt x="5078" y="20349"/>
                    <a:pt x="5927" y="19627"/>
                    <a:pt x="6755" y="18894"/>
                  </a:cubicBezTo>
                  <a:cubicBezTo>
                    <a:pt x="5918" y="19691"/>
                    <a:pt x="5124" y="20492"/>
                    <a:pt x="4407" y="21287"/>
                  </a:cubicBezTo>
                  <a:cubicBezTo>
                    <a:pt x="4359" y="21341"/>
                    <a:pt x="4436" y="21391"/>
                    <a:pt x="4513" y="21391"/>
                  </a:cubicBezTo>
                  <a:cubicBezTo>
                    <a:pt x="4548" y="21391"/>
                    <a:pt x="4582" y="21381"/>
                    <a:pt x="4604" y="21358"/>
                  </a:cubicBezTo>
                  <a:cubicBezTo>
                    <a:pt x="6806" y="19068"/>
                    <a:pt x="9637" y="17079"/>
                    <a:pt x="12428" y="15057"/>
                  </a:cubicBezTo>
                  <a:cubicBezTo>
                    <a:pt x="12087" y="15363"/>
                    <a:pt x="11755" y="15677"/>
                    <a:pt x="11429" y="15993"/>
                  </a:cubicBezTo>
                  <a:cubicBezTo>
                    <a:pt x="10647" y="16746"/>
                    <a:pt x="9821" y="17506"/>
                    <a:pt x="9017" y="18276"/>
                  </a:cubicBezTo>
                  <a:cubicBezTo>
                    <a:pt x="8452" y="18753"/>
                    <a:pt x="7886" y="19227"/>
                    <a:pt x="7315" y="19701"/>
                  </a:cubicBezTo>
                  <a:cubicBezTo>
                    <a:pt x="7315" y="19701"/>
                    <a:pt x="7315" y="19701"/>
                    <a:pt x="7315" y="19701"/>
                  </a:cubicBezTo>
                  <a:cubicBezTo>
                    <a:pt x="7313" y="19701"/>
                    <a:pt x="6836" y="20131"/>
                    <a:pt x="6456" y="20494"/>
                  </a:cubicBezTo>
                  <a:cubicBezTo>
                    <a:pt x="5988" y="20819"/>
                    <a:pt x="5530" y="21150"/>
                    <a:pt x="5097" y="21495"/>
                  </a:cubicBezTo>
                  <a:cubicBezTo>
                    <a:pt x="5029" y="21548"/>
                    <a:pt x="5115" y="21600"/>
                    <a:pt x="5204" y="21600"/>
                  </a:cubicBezTo>
                  <a:cubicBezTo>
                    <a:pt x="5242" y="21600"/>
                    <a:pt x="5279" y="21591"/>
                    <a:pt x="5307" y="21569"/>
                  </a:cubicBezTo>
                  <a:cubicBezTo>
                    <a:pt x="5559" y="21368"/>
                    <a:pt x="5804" y="21163"/>
                    <a:pt x="6056" y="20960"/>
                  </a:cubicBezTo>
                  <a:cubicBezTo>
                    <a:pt x="6120" y="20926"/>
                    <a:pt x="6234" y="20849"/>
                    <a:pt x="6430" y="20703"/>
                  </a:cubicBezTo>
                  <a:cubicBezTo>
                    <a:pt x="6651" y="20538"/>
                    <a:pt x="6882" y="20378"/>
                    <a:pt x="7113" y="20218"/>
                  </a:cubicBezTo>
                  <a:cubicBezTo>
                    <a:pt x="6774" y="20596"/>
                    <a:pt x="6447" y="20976"/>
                    <a:pt x="6152" y="21360"/>
                  </a:cubicBezTo>
                  <a:cubicBezTo>
                    <a:pt x="6112" y="21412"/>
                    <a:pt x="6175" y="21454"/>
                    <a:pt x="6244" y="21454"/>
                  </a:cubicBezTo>
                  <a:cubicBezTo>
                    <a:pt x="6276" y="21454"/>
                    <a:pt x="6309" y="21445"/>
                    <a:pt x="6334" y="21424"/>
                  </a:cubicBezTo>
                  <a:cubicBezTo>
                    <a:pt x="9051" y="19248"/>
                    <a:pt x="12961" y="16928"/>
                    <a:pt x="15060" y="14450"/>
                  </a:cubicBezTo>
                  <a:cubicBezTo>
                    <a:pt x="15066" y="14442"/>
                    <a:pt x="15075" y="14436"/>
                    <a:pt x="15081" y="14428"/>
                  </a:cubicBezTo>
                  <a:cubicBezTo>
                    <a:pt x="13003" y="16931"/>
                    <a:pt x="9539" y="19002"/>
                    <a:pt x="7071" y="21358"/>
                  </a:cubicBezTo>
                  <a:cubicBezTo>
                    <a:pt x="7020" y="21407"/>
                    <a:pt x="7097" y="21461"/>
                    <a:pt x="7175" y="21461"/>
                  </a:cubicBezTo>
                  <a:cubicBezTo>
                    <a:pt x="7201" y="21461"/>
                    <a:pt x="7228" y="21455"/>
                    <a:pt x="7249" y="21441"/>
                  </a:cubicBezTo>
                  <a:cubicBezTo>
                    <a:pt x="7875" y="21044"/>
                    <a:pt x="8488" y="20641"/>
                    <a:pt x="9091" y="20233"/>
                  </a:cubicBezTo>
                  <a:cubicBezTo>
                    <a:pt x="8758" y="20512"/>
                    <a:pt x="8427" y="20790"/>
                    <a:pt x="8113" y="21077"/>
                  </a:cubicBezTo>
                  <a:cubicBezTo>
                    <a:pt x="8057" y="21128"/>
                    <a:pt x="8135" y="21180"/>
                    <a:pt x="8217" y="21180"/>
                  </a:cubicBezTo>
                  <a:cubicBezTo>
                    <a:pt x="8244" y="21180"/>
                    <a:pt x="8271" y="21174"/>
                    <a:pt x="8294" y="21161"/>
                  </a:cubicBezTo>
                  <a:cubicBezTo>
                    <a:pt x="8839" y="20859"/>
                    <a:pt x="9346" y="20542"/>
                    <a:pt x="9830" y="20216"/>
                  </a:cubicBezTo>
                  <a:cubicBezTo>
                    <a:pt x="9842" y="20247"/>
                    <a:pt x="9898" y="20271"/>
                    <a:pt x="9955" y="20271"/>
                  </a:cubicBezTo>
                  <a:cubicBezTo>
                    <a:pt x="9982" y="20271"/>
                    <a:pt x="10009" y="20265"/>
                    <a:pt x="10032" y="20252"/>
                  </a:cubicBezTo>
                  <a:cubicBezTo>
                    <a:pt x="12078" y="19080"/>
                    <a:pt x="13666" y="17768"/>
                    <a:pt x="15143" y="16321"/>
                  </a:cubicBezTo>
                  <a:cubicBezTo>
                    <a:pt x="15197" y="16269"/>
                    <a:pt x="15118" y="16219"/>
                    <a:pt x="15038" y="16219"/>
                  </a:cubicBezTo>
                  <a:cubicBezTo>
                    <a:pt x="15004" y="16219"/>
                    <a:pt x="14968" y="16228"/>
                    <a:pt x="14946" y="16252"/>
                  </a:cubicBezTo>
                  <a:cubicBezTo>
                    <a:pt x="14328" y="16857"/>
                    <a:pt x="13692" y="17445"/>
                    <a:pt x="13015" y="18026"/>
                  </a:cubicBezTo>
                  <a:cubicBezTo>
                    <a:pt x="13035" y="18009"/>
                    <a:pt x="13043" y="18001"/>
                    <a:pt x="13041" y="18001"/>
                  </a:cubicBezTo>
                  <a:cubicBezTo>
                    <a:pt x="13008" y="18001"/>
                    <a:pt x="10789" y="19687"/>
                    <a:pt x="10738" y="19687"/>
                  </a:cubicBezTo>
                  <a:cubicBezTo>
                    <a:pt x="10723" y="19687"/>
                    <a:pt x="10907" y="19531"/>
                    <a:pt x="11414" y="19126"/>
                  </a:cubicBezTo>
                  <a:cubicBezTo>
                    <a:pt x="13046" y="17816"/>
                    <a:pt x="14642" y="16542"/>
                    <a:pt x="15835" y="15061"/>
                  </a:cubicBezTo>
                  <a:cubicBezTo>
                    <a:pt x="15887" y="15007"/>
                    <a:pt x="15812" y="14959"/>
                    <a:pt x="15736" y="14959"/>
                  </a:cubicBezTo>
                  <a:cubicBezTo>
                    <a:pt x="15701" y="14959"/>
                    <a:pt x="15665" y="14969"/>
                    <a:pt x="15641" y="14993"/>
                  </a:cubicBezTo>
                  <a:cubicBezTo>
                    <a:pt x="14663" y="15871"/>
                    <a:pt x="13729" y="16767"/>
                    <a:pt x="12776" y="17655"/>
                  </a:cubicBezTo>
                  <a:cubicBezTo>
                    <a:pt x="11692" y="18666"/>
                    <a:pt x="9780" y="19824"/>
                    <a:pt x="8949" y="20571"/>
                  </a:cubicBezTo>
                  <a:cubicBezTo>
                    <a:pt x="9494" y="20081"/>
                    <a:pt x="10071" y="19610"/>
                    <a:pt x="10656" y="19142"/>
                  </a:cubicBezTo>
                  <a:cubicBezTo>
                    <a:pt x="12295" y="17960"/>
                    <a:pt x="13814" y="16723"/>
                    <a:pt x="15153" y="15396"/>
                  </a:cubicBezTo>
                  <a:cubicBezTo>
                    <a:pt x="15510" y="15043"/>
                    <a:pt x="15635" y="14904"/>
                    <a:pt x="15608" y="14904"/>
                  </a:cubicBezTo>
                  <a:cubicBezTo>
                    <a:pt x="15605" y="14904"/>
                    <a:pt x="15600" y="14906"/>
                    <a:pt x="15593" y="14910"/>
                  </a:cubicBezTo>
                  <a:cubicBezTo>
                    <a:pt x="15799" y="14684"/>
                    <a:pt x="16000" y="14457"/>
                    <a:pt x="16185" y="14223"/>
                  </a:cubicBezTo>
                  <a:cubicBezTo>
                    <a:pt x="16226" y="14169"/>
                    <a:pt x="16148" y="14119"/>
                    <a:pt x="16076" y="14119"/>
                  </a:cubicBezTo>
                  <a:cubicBezTo>
                    <a:pt x="16043" y="14119"/>
                    <a:pt x="16010" y="14129"/>
                    <a:pt x="15990" y="14154"/>
                  </a:cubicBezTo>
                  <a:cubicBezTo>
                    <a:pt x="15079" y="15249"/>
                    <a:pt x="14013" y="16265"/>
                    <a:pt x="12838" y="17248"/>
                  </a:cubicBezTo>
                  <a:cubicBezTo>
                    <a:pt x="12384" y="17622"/>
                    <a:pt x="11921" y="17992"/>
                    <a:pt x="11450" y="18357"/>
                  </a:cubicBezTo>
                  <a:cubicBezTo>
                    <a:pt x="10325" y="19195"/>
                    <a:pt x="8708" y="20049"/>
                    <a:pt x="7861" y="20859"/>
                  </a:cubicBezTo>
                  <a:cubicBezTo>
                    <a:pt x="10505" y="18327"/>
                    <a:pt x="14005" y="16210"/>
                    <a:pt x="16064" y="13451"/>
                  </a:cubicBezTo>
                  <a:cubicBezTo>
                    <a:pt x="16098" y="13405"/>
                    <a:pt x="16036" y="13353"/>
                    <a:pt x="15967" y="13353"/>
                  </a:cubicBezTo>
                  <a:cubicBezTo>
                    <a:pt x="15966" y="13353"/>
                    <a:pt x="15965" y="13353"/>
                    <a:pt x="15964" y="13353"/>
                  </a:cubicBezTo>
                  <a:cubicBezTo>
                    <a:pt x="16136" y="13106"/>
                    <a:pt x="16293" y="12855"/>
                    <a:pt x="16431" y="12599"/>
                  </a:cubicBezTo>
                  <a:cubicBezTo>
                    <a:pt x="16454" y="12554"/>
                    <a:pt x="16387" y="12507"/>
                    <a:pt x="16315" y="12507"/>
                  </a:cubicBezTo>
                  <a:cubicBezTo>
                    <a:pt x="16296" y="12507"/>
                    <a:pt x="16277" y="12510"/>
                    <a:pt x="16259" y="12518"/>
                  </a:cubicBezTo>
                  <a:cubicBezTo>
                    <a:pt x="15894" y="12681"/>
                    <a:pt x="15544" y="12856"/>
                    <a:pt x="15210" y="13042"/>
                  </a:cubicBezTo>
                  <a:cubicBezTo>
                    <a:pt x="15493" y="12782"/>
                    <a:pt x="15782" y="12523"/>
                    <a:pt x="16060" y="12262"/>
                  </a:cubicBezTo>
                  <a:cubicBezTo>
                    <a:pt x="16112" y="12213"/>
                    <a:pt x="16041" y="12170"/>
                    <a:pt x="15968" y="12170"/>
                  </a:cubicBezTo>
                  <a:cubicBezTo>
                    <a:pt x="15937" y="12170"/>
                    <a:pt x="15904" y="12178"/>
                    <a:pt x="15882" y="12197"/>
                  </a:cubicBezTo>
                  <a:cubicBezTo>
                    <a:pt x="12712" y="14843"/>
                    <a:pt x="8423" y="17449"/>
                    <a:pt x="5761" y="20109"/>
                  </a:cubicBezTo>
                  <a:cubicBezTo>
                    <a:pt x="8839" y="16879"/>
                    <a:pt x="12882" y="13995"/>
                    <a:pt x="16524" y="11002"/>
                  </a:cubicBezTo>
                  <a:cubicBezTo>
                    <a:pt x="16576" y="10958"/>
                    <a:pt x="16500" y="10907"/>
                    <a:pt x="16428" y="10907"/>
                  </a:cubicBezTo>
                  <a:cubicBezTo>
                    <a:pt x="16404" y="10907"/>
                    <a:pt x="16379" y="10912"/>
                    <a:pt x="16361" y="10926"/>
                  </a:cubicBezTo>
                  <a:cubicBezTo>
                    <a:pt x="15595" y="11489"/>
                    <a:pt x="14765" y="12054"/>
                    <a:pt x="13908" y="12624"/>
                  </a:cubicBezTo>
                  <a:cubicBezTo>
                    <a:pt x="14650" y="11899"/>
                    <a:pt x="15342" y="11153"/>
                    <a:pt x="15954" y="10375"/>
                  </a:cubicBezTo>
                  <a:cubicBezTo>
                    <a:pt x="15993" y="10325"/>
                    <a:pt x="15926" y="10269"/>
                    <a:pt x="15851" y="10269"/>
                  </a:cubicBezTo>
                  <a:cubicBezTo>
                    <a:pt x="15825" y="10269"/>
                    <a:pt x="15799" y="10276"/>
                    <a:pt x="15775" y="10292"/>
                  </a:cubicBezTo>
                  <a:cubicBezTo>
                    <a:pt x="13746" y="11659"/>
                    <a:pt x="12159" y="13258"/>
                    <a:pt x="10326" y="14723"/>
                  </a:cubicBezTo>
                  <a:cubicBezTo>
                    <a:pt x="9856" y="15100"/>
                    <a:pt x="9385" y="15476"/>
                    <a:pt x="8913" y="15853"/>
                  </a:cubicBezTo>
                  <a:cubicBezTo>
                    <a:pt x="9646" y="15200"/>
                    <a:pt x="10362" y="14539"/>
                    <a:pt x="11089" y="13879"/>
                  </a:cubicBezTo>
                  <a:cubicBezTo>
                    <a:pt x="14247" y="11016"/>
                    <a:pt x="17679" y="8119"/>
                    <a:pt x="21496" y="5564"/>
                  </a:cubicBezTo>
                  <a:cubicBezTo>
                    <a:pt x="21572" y="5514"/>
                    <a:pt x="21495" y="5445"/>
                    <a:pt x="21410" y="5445"/>
                  </a:cubicBezTo>
                  <a:cubicBezTo>
                    <a:pt x="21384" y="5445"/>
                    <a:pt x="21357" y="5451"/>
                    <a:pt x="21334" y="5467"/>
                  </a:cubicBezTo>
                  <a:cubicBezTo>
                    <a:pt x="20704" y="5888"/>
                    <a:pt x="20099" y="6321"/>
                    <a:pt x="19507" y="6761"/>
                  </a:cubicBezTo>
                  <a:cubicBezTo>
                    <a:pt x="20060" y="6229"/>
                    <a:pt x="20551" y="5683"/>
                    <a:pt x="20933" y="5111"/>
                  </a:cubicBezTo>
                  <a:cubicBezTo>
                    <a:pt x="20962" y="5067"/>
                    <a:pt x="20899" y="5040"/>
                    <a:pt x="20835" y="5040"/>
                  </a:cubicBezTo>
                  <a:cubicBezTo>
                    <a:pt x="20810" y="5040"/>
                    <a:pt x="20785" y="5044"/>
                    <a:pt x="20765" y="5054"/>
                  </a:cubicBezTo>
                  <a:cubicBezTo>
                    <a:pt x="20113" y="5369"/>
                    <a:pt x="19534" y="5732"/>
                    <a:pt x="18991" y="6115"/>
                  </a:cubicBezTo>
                  <a:cubicBezTo>
                    <a:pt x="19339" y="5792"/>
                    <a:pt x="19679" y="5464"/>
                    <a:pt x="19999" y="5128"/>
                  </a:cubicBezTo>
                  <a:cubicBezTo>
                    <a:pt x="20046" y="5079"/>
                    <a:pt x="19977" y="5035"/>
                    <a:pt x="19905" y="5035"/>
                  </a:cubicBezTo>
                  <a:cubicBezTo>
                    <a:pt x="19874" y="5035"/>
                    <a:pt x="19841" y="5043"/>
                    <a:pt x="19819" y="5064"/>
                  </a:cubicBezTo>
                  <a:cubicBezTo>
                    <a:pt x="19632" y="5234"/>
                    <a:pt x="19433" y="5399"/>
                    <a:pt x="19241" y="5568"/>
                  </a:cubicBezTo>
                  <a:cubicBezTo>
                    <a:pt x="19477" y="5283"/>
                    <a:pt x="19696" y="4992"/>
                    <a:pt x="19886" y="4692"/>
                  </a:cubicBezTo>
                  <a:cubicBezTo>
                    <a:pt x="19913" y="4651"/>
                    <a:pt x="19850" y="4619"/>
                    <a:pt x="19790" y="4619"/>
                  </a:cubicBezTo>
                  <a:cubicBezTo>
                    <a:pt x="19766" y="4619"/>
                    <a:pt x="19743" y="4624"/>
                    <a:pt x="19725" y="4635"/>
                  </a:cubicBezTo>
                  <a:cubicBezTo>
                    <a:pt x="19120" y="4999"/>
                    <a:pt x="18550" y="5376"/>
                    <a:pt x="17991" y="5760"/>
                  </a:cubicBezTo>
                  <a:cubicBezTo>
                    <a:pt x="18452" y="5299"/>
                    <a:pt x="18889" y="4831"/>
                    <a:pt x="19292" y="4354"/>
                  </a:cubicBezTo>
                  <a:cubicBezTo>
                    <a:pt x="19329" y="4314"/>
                    <a:pt x="19274" y="4273"/>
                    <a:pt x="19212" y="4273"/>
                  </a:cubicBezTo>
                  <a:cubicBezTo>
                    <a:pt x="19191" y="4273"/>
                    <a:pt x="19169" y="4278"/>
                    <a:pt x="19150" y="4289"/>
                  </a:cubicBezTo>
                  <a:cubicBezTo>
                    <a:pt x="18511" y="4613"/>
                    <a:pt x="17917" y="4977"/>
                    <a:pt x="17342" y="5356"/>
                  </a:cubicBezTo>
                  <a:cubicBezTo>
                    <a:pt x="17900" y="4870"/>
                    <a:pt x="18447" y="4378"/>
                    <a:pt x="18961" y="3871"/>
                  </a:cubicBezTo>
                  <a:cubicBezTo>
                    <a:pt x="19014" y="3819"/>
                    <a:pt x="18941" y="3773"/>
                    <a:pt x="18864" y="3773"/>
                  </a:cubicBezTo>
                  <a:cubicBezTo>
                    <a:pt x="18830" y="3773"/>
                    <a:pt x="18797" y="3782"/>
                    <a:pt x="18772" y="3804"/>
                  </a:cubicBezTo>
                  <a:cubicBezTo>
                    <a:pt x="16373" y="5878"/>
                    <a:pt x="13362" y="7637"/>
                    <a:pt x="10879" y="9666"/>
                  </a:cubicBezTo>
                  <a:cubicBezTo>
                    <a:pt x="8204" y="11854"/>
                    <a:pt x="5931" y="14219"/>
                    <a:pt x="3057" y="16314"/>
                  </a:cubicBezTo>
                  <a:cubicBezTo>
                    <a:pt x="5343" y="14234"/>
                    <a:pt x="7748" y="12201"/>
                    <a:pt x="10140" y="10167"/>
                  </a:cubicBezTo>
                  <a:cubicBezTo>
                    <a:pt x="12513" y="8151"/>
                    <a:pt x="15909" y="6169"/>
                    <a:pt x="17244" y="3786"/>
                  </a:cubicBezTo>
                  <a:cubicBezTo>
                    <a:pt x="17271" y="3735"/>
                    <a:pt x="17201" y="3698"/>
                    <a:pt x="17128" y="3698"/>
                  </a:cubicBezTo>
                  <a:cubicBezTo>
                    <a:pt x="17099" y="3698"/>
                    <a:pt x="17070" y="3704"/>
                    <a:pt x="17047" y="3717"/>
                  </a:cubicBezTo>
                  <a:cubicBezTo>
                    <a:pt x="16332" y="4126"/>
                    <a:pt x="15718" y="4567"/>
                    <a:pt x="15149" y="5031"/>
                  </a:cubicBezTo>
                  <a:cubicBezTo>
                    <a:pt x="15718" y="4446"/>
                    <a:pt x="16259" y="3851"/>
                    <a:pt x="16768" y="3244"/>
                  </a:cubicBezTo>
                  <a:cubicBezTo>
                    <a:pt x="16812" y="3192"/>
                    <a:pt x="16743" y="3138"/>
                    <a:pt x="16665" y="3138"/>
                  </a:cubicBezTo>
                  <a:cubicBezTo>
                    <a:pt x="16639" y="3138"/>
                    <a:pt x="16611" y="3144"/>
                    <a:pt x="16586" y="3159"/>
                  </a:cubicBezTo>
                  <a:cubicBezTo>
                    <a:pt x="12241" y="5795"/>
                    <a:pt x="9395" y="9116"/>
                    <a:pt x="5927" y="12152"/>
                  </a:cubicBezTo>
                  <a:cubicBezTo>
                    <a:pt x="5224" y="12685"/>
                    <a:pt x="4556" y="13232"/>
                    <a:pt x="3934" y="13797"/>
                  </a:cubicBezTo>
                  <a:cubicBezTo>
                    <a:pt x="3660" y="14007"/>
                    <a:pt x="3380" y="14218"/>
                    <a:pt x="3095" y="14423"/>
                  </a:cubicBezTo>
                  <a:cubicBezTo>
                    <a:pt x="2337" y="14968"/>
                    <a:pt x="1893" y="15218"/>
                    <a:pt x="1761" y="15218"/>
                  </a:cubicBezTo>
                  <a:cubicBezTo>
                    <a:pt x="1598" y="15218"/>
                    <a:pt x="1906" y="14840"/>
                    <a:pt x="2680" y="14169"/>
                  </a:cubicBezTo>
                  <a:cubicBezTo>
                    <a:pt x="3853" y="13151"/>
                    <a:pt x="5067" y="12149"/>
                    <a:pt x="6258" y="11136"/>
                  </a:cubicBezTo>
                  <a:cubicBezTo>
                    <a:pt x="7564" y="10108"/>
                    <a:pt x="8835" y="9053"/>
                    <a:pt x="10040" y="7980"/>
                  </a:cubicBezTo>
                  <a:cubicBezTo>
                    <a:pt x="12120" y="6293"/>
                    <a:pt x="14260" y="4633"/>
                    <a:pt x="16395" y="2974"/>
                  </a:cubicBezTo>
                  <a:cubicBezTo>
                    <a:pt x="16448" y="2932"/>
                    <a:pt x="16400" y="2861"/>
                    <a:pt x="16324" y="2861"/>
                  </a:cubicBezTo>
                  <a:cubicBezTo>
                    <a:pt x="16307" y="2861"/>
                    <a:pt x="16287" y="2864"/>
                    <a:pt x="16268" y="2873"/>
                  </a:cubicBezTo>
                  <a:cubicBezTo>
                    <a:pt x="15363" y="3291"/>
                    <a:pt x="14568" y="3770"/>
                    <a:pt x="13825" y="4278"/>
                  </a:cubicBezTo>
                  <a:cubicBezTo>
                    <a:pt x="14372" y="3679"/>
                    <a:pt x="14892" y="3077"/>
                    <a:pt x="15374" y="2472"/>
                  </a:cubicBezTo>
                  <a:cubicBezTo>
                    <a:pt x="15417" y="2421"/>
                    <a:pt x="15346" y="2375"/>
                    <a:pt x="15272" y="2375"/>
                  </a:cubicBezTo>
                  <a:cubicBezTo>
                    <a:pt x="15240" y="2375"/>
                    <a:pt x="15207" y="2384"/>
                    <a:pt x="15183" y="2406"/>
                  </a:cubicBezTo>
                  <a:cubicBezTo>
                    <a:pt x="12659" y="4500"/>
                    <a:pt x="9979" y="6480"/>
                    <a:pt x="7620" y="8651"/>
                  </a:cubicBezTo>
                  <a:cubicBezTo>
                    <a:pt x="6568" y="9620"/>
                    <a:pt x="5517" y="10587"/>
                    <a:pt x="4418" y="11539"/>
                  </a:cubicBezTo>
                  <a:cubicBezTo>
                    <a:pt x="3549" y="12290"/>
                    <a:pt x="2597" y="13001"/>
                    <a:pt x="1614" y="13698"/>
                  </a:cubicBezTo>
                  <a:cubicBezTo>
                    <a:pt x="1145" y="14030"/>
                    <a:pt x="859" y="14211"/>
                    <a:pt x="788" y="14211"/>
                  </a:cubicBezTo>
                  <a:cubicBezTo>
                    <a:pt x="717" y="14211"/>
                    <a:pt x="866" y="14027"/>
                    <a:pt x="1268" y="13628"/>
                  </a:cubicBezTo>
                  <a:cubicBezTo>
                    <a:pt x="3439" y="11474"/>
                    <a:pt x="6303" y="9540"/>
                    <a:pt x="8692" y="7473"/>
                  </a:cubicBezTo>
                  <a:cubicBezTo>
                    <a:pt x="10802" y="5649"/>
                    <a:pt x="13676" y="4050"/>
                    <a:pt x="15141" y="1982"/>
                  </a:cubicBezTo>
                  <a:cubicBezTo>
                    <a:pt x="15174" y="1935"/>
                    <a:pt x="15116" y="1883"/>
                    <a:pt x="15046" y="1883"/>
                  </a:cubicBezTo>
                  <a:cubicBezTo>
                    <a:pt x="15022" y="1883"/>
                    <a:pt x="14996" y="1890"/>
                    <a:pt x="14973" y="1904"/>
                  </a:cubicBezTo>
                  <a:cubicBezTo>
                    <a:pt x="14351" y="2280"/>
                    <a:pt x="13761" y="2672"/>
                    <a:pt x="13181" y="3069"/>
                  </a:cubicBezTo>
                  <a:cubicBezTo>
                    <a:pt x="13897" y="2415"/>
                    <a:pt x="14597" y="1752"/>
                    <a:pt x="15260" y="1074"/>
                  </a:cubicBezTo>
                  <a:cubicBezTo>
                    <a:pt x="15305" y="1026"/>
                    <a:pt x="15232" y="971"/>
                    <a:pt x="15157" y="971"/>
                  </a:cubicBezTo>
                  <a:cubicBezTo>
                    <a:pt x="15132" y="971"/>
                    <a:pt x="15107" y="978"/>
                    <a:pt x="15085" y="993"/>
                  </a:cubicBezTo>
                  <a:cubicBezTo>
                    <a:pt x="13723" y="1948"/>
                    <a:pt x="12398" y="2921"/>
                    <a:pt x="11112" y="3910"/>
                  </a:cubicBezTo>
                  <a:cubicBezTo>
                    <a:pt x="12254" y="2904"/>
                    <a:pt x="13345" y="1886"/>
                    <a:pt x="14332" y="864"/>
                  </a:cubicBezTo>
                  <a:cubicBezTo>
                    <a:pt x="14382" y="812"/>
                    <a:pt x="14310" y="767"/>
                    <a:pt x="14234" y="767"/>
                  </a:cubicBezTo>
                  <a:cubicBezTo>
                    <a:pt x="14201" y="767"/>
                    <a:pt x="14167" y="776"/>
                    <a:pt x="14143" y="797"/>
                  </a:cubicBezTo>
                  <a:cubicBezTo>
                    <a:pt x="13255" y="1562"/>
                    <a:pt x="12339" y="2315"/>
                    <a:pt x="11409" y="3062"/>
                  </a:cubicBezTo>
                  <a:cubicBezTo>
                    <a:pt x="12364" y="2099"/>
                    <a:pt x="13214" y="1110"/>
                    <a:pt x="13877" y="79"/>
                  </a:cubicBezTo>
                  <a:cubicBezTo>
                    <a:pt x="13910" y="30"/>
                    <a:pt x="13843" y="0"/>
                    <a:pt x="137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8" name="Google Shape;6850;p57"/>
            <p:cNvSpPr/>
            <p:nvPr/>
          </p:nvSpPr>
          <p:spPr>
            <a:xfrm>
              <a:off x="1216081" y="960380"/>
              <a:ext cx="43334" cy="523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72" y="7229"/>
                    <a:pt x="7023" y="14285"/>
                    <a:pt x="0" y="21600"/>
                  </a:cubicBezTo>
                  <a:cubicBezTo>
                    <a:pt x="6931" y="14611"/>
                    <a:pt x="14163" y="7797"/>
                    <a:pt x="20997" y="768"/>
                  </a:cubicBezTo>
                  <a:cubicBezTo>
                    <a:pt x="21194" y="519"/>
                    <a:pt x="21391" y="259"/>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09" name="Google Shape;6851;p57"/>
            <p:cNvSpPr/>
            <p:nvPr/>
          </p:nvSpPr>
          <p:spPr>
            <a:xfrm>
              <a:off x="1218670" y="979962"/>
              <a:ext cx="41350" cy="608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28" y="7261"/>
                    <a:pt x="7090" y="14514"/>
                    <a:pt x="0" y="21600"/>
                  </a:cubicBezTo>
                  <a:cubicBezTo>
                    <a:pt x="5435" y="16596"/>
                    <a:pt x="10823" y="11578"/>
                    <a:pt x="15714" y="6336"/>
                  </a:cubicBezTo>
                  <a:cubicBezTo>
                    <a:pt x="17686" y="4228"/>
                    <a:pt x="19654" y="211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0" name="Google Shape;6852;p57"/>
            <p:cNvSpPr/>
            <p:nvPr/>
          </p:nvSpPr>
          <p:spPr>
            <a:xfrm>
              <a:off x="1144908" y="240087"/>
              <a:ext cx="681098" cy="854721"/>
            </a:xfrm>
            <a:custGeom>
              <a:avLst/>
              <a:gdLst/>
              <a:ahLst/>
              <a:cxnLst>
                <a:cxn ang="0">
                  <a:pos x="wd2" y="hd2"/>
                </a:cxn>
                <a:cxn ang="5400000">
                  <a:pos x="wd2" y="hd2"/>
                </a:cxn>
                <a:cxn ang="10800000">
                  <a:pos x="wd2" y="hd2"/>
                </a:cxn>
                <a:cxn ang="16200000">
                  <a:pos x="wd2" y="hd2"/>
                </a:cxn>
              </a:cxnLst>
              <a:rect l="0" t="0" r="r" b="b"/>
              <a:pathLst>
                <a:path w="21560" h="21600" fill="norm" stroke="1" extrusionOk="0">
                  <a:moveTo>
                    <a:pt x="19467" y="271"/>
                  </a:moveTo>
                  <a:cubicBezTo>
                    <a:pt x="19543" y="271"/>
                    <a:pt x="19629" y="281"/>
                    <a:pt x="19725" y="302"/>
                  </a:cubicBezTo>
                  <a:cubicBezTo>
                    <a:pt x="19678" y="332"/>
                    <a:pt x="19633" y="362"/>
                    <a:pt x="19587" y="392"/>
                  </a:cubicBezTo>
                  <a:cubicBezTo>
                    <a:pt x="19582" y="389"/>
                    <a:pt x="19576" y="388"/>
                    <a:pt x="19571" y="388"/>
                  </a:cubicBezTo>
                  <a:cubicBezTo>
                    <a:pt x="19562" y="388"/>
                    <a:pt x="19554" y="391"/>
                    <a:pt x="19549" y="396"/>
                  </a:cubicBezTo>
                  <a:cubicBezTo>
                    <a:pt x="19520" y="422"/>
                    <a:pt x="19491" y="448"/>
                    <a:pt x="19462" y="474"/>
                  </a:cubicBezTo>
                  <a:cubicBezTo>
                    <a:pt x="19290" y="591"/>
                    <a:pt x="19121" y="709"/>
                    <a:pt x="18956" y="832"/>
                  </a:cubicBezTo>
                  <a:cubicBezTo>
                    <a:pt x="18965" y="812"/>
                    <a:pt x="18975" y="785"/>
                    <a:pt x="18994" y="741"/>
                  </a:cubicBezTo>
                  <a:cubicBezTo>
                    <a:pt x="19008" y="694"/>
                    <a:pt x="19022" y="646"/>
                    <a:pt x="19037" y="600"/>
                  </a:cubicBezTo>
                  <a:cubicBezTo>
                    <a:pt x="19073" y="380"/>
                    <a:pt x="19216" y="271"/>
                    <a:pt x="19467" y="271"/>
                  </a:cubicBezTo>
                  <a:close/>
                  <a:moveTo>
                    <a:pt x="20616" y="802"/>
                  </a:moveTo>
                  <a:cubicBezTo>
                    <a:pt x="20655" y="819"/>
                    <a:pt x="20724" y="835"/>
                    <a:pt x="20799" y="849"/>
                  </a:cubicBezTo>
                  <a:cubicBezTo>
                    <a:pt x="20673" y="892"/>
                    <a:pt x="20552" y="944"/>
                    <a:pt x="20438" y="1003"/>
                  </a:cubicBezTo>
                  <a:cubicBezTo>
                    <a:pt x="20497" y="936"/>
                    <a:pt x="20558" y="870"/>
                    <a:pt x="20616" y="802"/>
                  </a:cubicBezTo>
                  <a:close/>
                  <a:moveTo>
                    <a:pt x="20410" y="691"/>
                  </a:moveTo>
                  <a:cubicBezTo>
                    <a:pt x="20448" y="715"/>
                    <a:pt x="20487" y="738"/>
                    <a:pt x="20527" y="758"/>
                  </a:cubicBezTo>
                  <a:cubicBezTo>
                    <a:pt x="20375" y="871"/>
                    <a:pt x="20226" y="984"/>
                    <a:pt x="20079" y="1100"/>
                  </a:cubicBezTo>
                  <a:cubicBezTo>
                    <a:pt x="20204" y="971"/>
                    <a:pt x="20314" y="835"/>
                    <a:pt x="20410" y="691"/>
                  </a:cubicBezTo>
                  <a:close/>
                  <a:moveTo>
                    <a:pt x="21076" y="901"/>
                  </a:moveTo>
                  <a:cubicBezTo>
                    <a:pt x="21199" y="927"/>
                    <a:pt x="21284" y="969"/>
                    <a:pt x="21339" y="1022"/>
                  </a:cubicBezTo>
                  <a:cubicBezTo>
                    <a:pt x="21329" y="1023"/>
                    <a:pt x="21318" y="1025"/>
                    <a:pt x="21309" y="1031"/>
                  </a:cubicBezTo>
                  <a:cubicBezTo>
                    <a:pt x="21197" y="1110"/>
                    <a:pt x="21091" y="1193"/>
                    <a:pt x="20983" y="1274"/>
                  </a:cubicBezTo>
                  <a:cubicBezTo>
                    <a:pt x="21031" y="1197"/>
                    <a:pt x="21072" y="1117"/>
                    <a:pt x="21107" y="1036"/>
                  </a:cubicBezTo>
                  <a:cubicBezTo>
                    <a:pt x="21117" y="1011"/>
                    <a:pt x="21089" y="990"/>
                    <a:pt x="21060" y="990"/>
                  </a:cubicBezTo>
                  <a:cubicBezTo>
                    <a:pt x="21053" y="990"/>
                    <a:pt x="21045" y="991"/>
                    <a:pt x="21038" y="994"/>
                  </a:cubicBezTo>
                  <a:cubicBezTo>
                    <a:pt x="21030" y="998"/>
                    <a:pt x="21023" y="1002"/>
                    <a:pt x="21014" y="1006"/>
                  </a:cubicBezTo>
                  <a:cubicBezTo>
                    <a:pt x="21036" y="971"/>
                    <a:pt x="21055" y="936"/>
                    <a:pt x="21076" y="901"/>
                  </a:cubicBezTo>
                  <a:close/>
                  <a:moveTo>
                    <a:pt x="18041" y="798"/>
                  </a:moveTo>
                  <a:cubicBezTo>
                    <a:pt x="18063" y="812"/>
                    <a:pt x="18084" y="828"/>
                    <a:pt x="18104" y="844"/>
                  </a:cubicBezTo>
                  <a:cubicBezTo>
                    <a:pt x="18100" y="846"/>
                    <a:pt x="18096" y="846"/>
                    <a:pt x="18093" y="850"/>
                  </a:cubicBezTo>
                  <a:cubicBezTo>
                    <a:pt x="18040" y="912"/>
                    <a:pt x="17986" y="974"/>
                    <a:pt x="17932" y="1035"/>
                  </a:cubicBezTo>
                  <a:cubicBezTo>
                    <a:pt x="17929" y="1034"/>
                    <a:pt x="17926" y="1034"/>
                    <a:pt x="17922" y="1034"/>
                  </a:cubicBezTo>
                  <a:cubicBezTo>
                    <a:pt x="17915" y="1034"/>
                    <a:pt x="17908" y="1036"/>
                    <a:pt x="17903" y="1040"/>
                  </a:cubicBezTo>
                  <a:cubicBezTo>
                    <a:pt x="17785" y="1119"/>
                    <a:pt x="17675" y="1203"/>
                    <a:pt x="17569" y="1289"/>
                  </a:cubicBezTo>
                  <a:cubicBezTo>
                    <a:pt x="17741" y="1142"/>
                    <a:pt x="17901" y="988"/>
                    <a:pt x="18037" y="816"/>
                  </a:cubicBezTo>
                  <a:cubicBezTo>
                    <a:pt x="18041" y="811"/>
                    <a:pt x="18043" y="805"/>
                    <a:pt x="18041" y="798"/>
                  </a:cubicBezTo>
                  <a:close/>
                  <a:moveTo>
                    <a:pt x="18154" y="889"/>
                  </a:moveTo>
                  <a:cubicBezTo>
                    <a:pt x="18178" y="914"/>
                    <a:pt x="18203" y="940"/>
                    <a:pt x="18228" y="970"/>
                  </a:cubicBezTo>
                  <a:cubicBezTo>
                    <a:pt x="18226" y="971"/>
                    <a:pt x="18223" y="971"/>
                    <a:pt x="18220" y="973"/>
                  </a:cubicBezTo>
                  <a:cubicBezTo>
                    <a:pt x="18032" y="1124"/>
                    <a:pt x="17850" y="1282"/>
                    <a:pt x="17666" y="1437"/>
                  </a:cubicBezTo>
                  <a:cubicBezTo>
                    <a:pt x="17834" y="1259"/>
                    <a:pt x="17998" y="1078"/>
                    <a:pt x="18153" y="889"/>
                  </a:cubicBezTo>
                  <a:close/>
                  <a:moveTo>
                    <a:pt x="17916" y="897"/>
                  </a:moveTo>
                  <a:cubicBezTo>
                    <a:pt x="17924" y="897"/>
                    <a:pt x="17667" y="1131"/>
                    <a:pt x="17664" y="1131"/>
                  </a:cubicBezTo>
                  <a:cubicBezTo>
                    <a:pt x="17664" y="1131"/>
                    <a:pt x="17665" y="1130"/>
                    <a:pt x="17667" y="1128"/>
                  </a:cubicBezTo>
                  <a:cubicBezTo>
                    <a:pt x="17404" y="1384"/>
                    <a:pt x="17093" y="1603"/>
                    <a:pt x="16793" y="1829"/>
                  </a:cubicBezTo>
                  <a:cubicBezTo>
                    <a:pt x="16913" y="1725"/>
                    <a:pt x="17032" y="1620"/>
                    <a:pt x="17149" y="1514"/>
                  </a:cubicBezTo>
                  <a:cubicBezTo>
                    <a:pt x="17322" y="1359"/>
                    <a:pt x="17499" y="1208"/>
                    <a:pt x="17684" y="1063"/>
                  </a:cubicBezTo>
                  <a:cubicBezTo>
                    <a:pt x="17757" y="1006"/>
                    <a:pt x="17833" y="951"/>
                    <a:pt x="17912" y="899"/>
                  </a:cubicBezTo>
                  <a:cubicBezTo>
                    <a:pt x="17914" y="898"/>
                    <a:pt x="17915" y="897"/>
                    <a:pt x="17916" y="897"/>
                  </a:cubicBezTo>
                  <a:close/>
                  <a:moveTo>
                    <a:pt x="17804" y="719"/>
                  </a:moveTo>
                  <a:cubicBezTo>
                    <a:pt x="17868" y="719"/>
                    <a:pt x="17935" y="736"/>
                    <a:pt x="18004" y="775"/>
                  </a:cubicBezTo>
                  <a:cubicBezTo>
                    <a:pt x="17996" y="775"/>
                    <a:pt x="17987" y="777"/>
                    <a:pt x="17980" y="782"/>
                  </a:cubicBezTo>
                  <a:cubicBezTo>
                    <a:pt x="17805" y="895"/>
                    <a:pt x="17642" y="1020"/>
                    <a:pt x="17485" y="1148"/>
                  </a:cubicBezTo>
                  <a:cubicBezTo>
                    <a:pt x="17585" y="1033"/>
                    <a:pt x="17677" y="913"/>
                    <a:pt x="17751" y="782"/>
                  </a:cubicBezTo>
                  <a:cubicBezTo>
                    <a:pt x="17763" y="763"/>
                    <a:pt x="17743" y="746"/>
                    <a:pt x="17722" y="746"/>
                  </a:cubicBezTo>
                  <a:cubicBezTo>
                    <a:pt x="17713" y="746"/>
                    <a:pt x="17703" y="749"/>
                    <a:pt x="17697" y="757"/>
                  </a:cubicBezTo>
                  <a:cubicBezTo>
                    <a:pt x="17235" y="1274"/>
                    <a:pt x="16586" y="1665"/>
                    <a:pt x="16143" y="2190"/>
                  </a:cubicBezTo>
                  <a:cubicBezTo>
                    <a:pt x="16085" y="1741"/>
                    <a:pt x="16710" y="1644"/>
                    <a:pt x="16995" y="1393"/>
                  </a:cubicBezTo>
                  <a:cubicBezTo>
                    <a:pt x="17185" y="1225"/>
                    <a:pt x="17455" y="719"/>
                    <a:pt x="17804" y="719"/>
                  </a:cubicBezTo>
                  <a:close/>
                  <a:moveTo>
                    <a:pt x="17555" y="993"/>
                  </a:moveTo>
                  <a:cubicBezTo>
                    <a:pt x="17494" y="1077"/>
                    <a:pt x="17423" y="1158"/>
                    <a:pt x="17353" y="1236"/>
                  </a:cubicBezTo>
                  <a:cubicBezTo>
                    <a:pt x="17326" y="1268"/>
                    <a:pt x="17295" y="1300"/>
                    <a:pt x="17265" y="1331"/>
                  </a:cubicBezTo>
                  <a:cubicBezTo>
                    <a:pt x="17034" y="1531"/>
                    <a:pt x="16810" y="1739"/>
                    <a:pt x="16577" y="1939"/>
                  </a:cubicBezTo>
                  <a:cubicBezTo>
                    <a:pt x="16471" y="2029"/>
                    <a:pt x="16359" y="2114"/>
                    <a:pt x="16246" y="2198"/>
                  </a:cubicBezTo>
                  <a:cubicBezTo>
                    <a:pt x="16204" y="2230"/>
                    <a:pt x="16175" y="2252"/>
                    <a:pt x="16157" y="2266"/>
                  </a:cubicBezTo>
                  <a:cubicBezTo>
                    <a:pt x="16157" y="2264"/>
                    <a:pt x="16156" y="2262"/>
                    <a:pt x="16155" y="2259"/>
                  </a:cubicBezTo>
                  <a:cubicBezTo>
                    <a:pt x="16168" y="2243"/>
                    <a:pt x="16188" y="2220"/>
                    <a:pt x="16212" y="2191"/>
                  </a:cubicBezTo>
                  <a:cubicBezTo>
                    <a:pt x="16419" y="1932"/>
                    <a:pt x="16708" y="1711"/>
                    <a:pt x="16977" y="1494"/>
                  </a:cubicBezTo>
                  <a:cubicBezTo>
                    <a:pt x="17177" y="1332"/>
                    <a:pt x="17373" y="1168"/>
                    <a:pt x="17555" y="993"/>
                  </a:cubicBezTo>
                  <a:close/>
                  <a:moveTo>
                    <a:pt x="17459" y="1379"/>
                  </a:moveTo>
                  <a:cubicBezTo>
                    <a:pt x="17329" y="1488"/>
                    <a:pt x="17205" y="1602"/>
                    <a:pt x="17082" y="1717"/>
                  </a:cubicBezTo>
                  <a:lnTo>
                    <a:pt x="17082" y="1717"/>
                  </a:lnTo>
                  <a:cubicBezTo>
                    <a:pt x="16952" y="1839"/>
                    <a:pt x="16821" y="1959"/>
                    <a:pt x="16687" y="2077"/>
                  </a:cubicBezTo>
                  <a:cubicBezTo>
                    <a:pt x="16568" y="2182"/>
                    <a:pt x="16339" y="2295"/>
                    <a:pt x="16251" y="2415"/>
                  </a:cubicBezTo>
                  <a:cubicBezTo>
                    <a:pt x="16317" y="2323"/>
                    <a:pt x="16389" y="2235"/>
                    <a:pt x="16468" y="2150"/>
                  </a:cubicBezTo>
                  <a:cubicBezTo>
                    <a:pt x="16782" y="1881"/>
                    <a:pt x="17135" y="1641"/>
                    <a:pt x="17459" y="1379"/>
                  </a:cubicBezTo>
                  <a:close/>
                  <a:moveTo>
                    <a:pt x="20679" y="1621"/>
                  </a:moveTo>
                  <a:cubicBezTo>
                    <a:pt x="20599" y="1734"/>
                    <a:pt x="20483" y="1836"/>
                    <a:pt x="20329" y="1925"/>
                  </a:cubicBezTo>
                  <a:cubicBezTo>
                    <a:pt x="20111" y="2136"/>
                    <a:pt x="19884" y="2339"/>
                    <a:pt x="19667" y="2551"/>
                  </a:cubicBezTo>
                  <a:cubicBezTo>
                    <a:pt x="19702" y="2516"/>
                    <a:pt x="19734" y="2479"/>
                    <a:pt x="19769" y="2445"/>
                  </a:cubicBezTo>
                  <a:cubicBezTo>
                    <a:pt x="20053" y="2155"/>
                    <a:pt x="20361" y="1884"/>
                    <a:pt x="20679" y="1621"/>
                  </a:cubicBezTo>
                  <a:close/>
                  <a:moveTo>
                    <a:pt x="18887" y="1103"/>
                  </a:moveTo>
                  <a:lnTo>
                    <a:pt x="18887" y="1104"/>
                  </a:lnTo>
                  <a:cubicBezTo>
                    <a:pt x="18659" y="1350"/>
                    <a:pt x="18439" y="1604"/>
                    <a:pt x="18219" y="1810"/>
                  </a:cubicBezTo>
                  <a:cubicBezTo>
                    <a:pt x="17914" y="2093"/>
                    <a:pt x="17606" y="2373"/>
                    <a:pt x="17297" y="2652"/>
                  </a:cubicBezTo>
                  <a:cubicBezTo>
                    <a:pt x="17819" y="2130"/>
                    <a:pt x="18349" y="1614"/>
                    <a:pt x="18887" y="1103"/>
                  </a:cubicBezTo>
                  <a:close/>
                  <a:moveTo>
                    <a:pt x="17990" y="1248"/>
                  </a:moveTo>
                  <a:cubicBezTo>
                    <a:pt x="18027" y="1248"/>
                    <a:pt x="17405" y="1859"/>
                    <a:pt x="17262" y="1994"/>
                  </a:cubicBezTo>
                  <a:cubicBezTo>
                    <a:pt x="16880" y="2357"/>
                    <a:pt x="16473" y="2702"/>
                    <a:pt x="16068" y="3045"/>
                  </a:cubicBezTo>
                  <a:cubicBezTo>
                    <a:pt x="16327" y="2779"/>
                    <a:pt x="16588" y="2515"/>
                    <a:pt x="16855" y="2254"/>
                  </a:cubicBezTo>
                  <a:lnTo>
                    <a:pt x="16856" y="2254"/>
                  </a:lnTo>
                  <a:cubicBezTo>
                    <a:pt x="17124" y="1993"/>
                    <a:pt x="17407" y="1743"/>
                    <a:pt x="17690" y="1494"/>
                  </a:cubicBezTo>
                  <a:cubicBezTo>
                    <a:pt x="17892" y="1317"/>
                    <a:pt x="17978" y="1248"/>
                    <a:pt x="17990" y="1248"/>
                  </a:cubicBezTo>
                  <a:close/>
                  <a:moveTo>
                    <a:pt x="19128" y="776"/>
                  </a:moveTo>
                  <a:lnTo>
                    <a:pt x="19128" y="777"/>
                  </a:lnTo>
                  <a:cubicBezTo>
                    <a:pt x="18139" y="1670"/>
                    <a:pt x="17141" y="2557"/>
                    <a:pt x="16171" y="3463"/>
                  </a:cubicBezTo>
                  <a:cubicBezTo>
                    <a:pt x="17062" y="2502"/>
                    <a:pt x="18018" y="1585"/>
                    <a:pt x="19128" y="776"/>
                  </a:cubicBezTo>
                  <a:close/>
                  <a:moveTo>
                    <a:pt x="20652" y="1043"/>
                  </a:moveTo>
                  <a:cubicBezTo>
                    <a:pt x="20669" y="1043"/>
                    <a:pt x="20674" y="1054"/>
                    <a:pt x="20661" y="1078"/>
                  </a:cubicBezTo>
                  <a:cubicBezTo>
                    <a:pt x="20353" y="1327"/>
                    <a:pt x="20050" y="1580"/>
                    <a:pt x="19753" y="1838"/>
                  </a:cubicBezTo>
                  <a:cubicBezTo>
                    <a:pt x="19706" y="1879"/>
                    <a:pt x="19659" y="1920"/>
                    <a:pt x="19613" y="1962"/>
                  </a:cubicBezTo>
                  <a:cubicBezTo>
                    <a:pt x="19034" y="2470"/>
                    <a:pt x="18472" y="2991"/>
                    <a:pt x="17928" y="3524"/>
                  </a:cubicBezTo>
                  <a:cubicBezTo>
                    <a:pt x="18045" y="3398"/>
                    <a:pt x="18161" y="3271"/>
                    <a:pt x="18279" y="3145"/>
                  </a:cubicBezTo>
                  <a:cubicBezTo>
                    <a:pt x="18906" y="2563"/>
                    <a:pt x="19529" y="1977"/>
                    <a:pt x="20106" y="1366"/>
                  </a:cubicBezTo>
                  <a:cubicBezTo>
                    <a:pt x="20296" y="1221"/>
                    <a:pt x="20581" y="1043"/>
                    <a:pt x="20652" y="1043"/>
                  </a:cubicBezTo>
                  <a:close/>
                  <a:moveTo>
                    <a:pt x="18784" y="1584"/>
                  </a:moveTo>
                  <a:cubicBezTo>
                    <a:pt x="18338" y="2033"/>
                    <a:pt x="17896" y="2485"/>
                    <a:pt x="17460" y="2942"/>
                  </a:cubicBezTo>
                  <a:cubicBezTo>
                    <a:pt x="17435" y="2967"/>
                    <a:pt x="17407" y="2991"/>
                    <a:pt x="17382" y="3016"/>
                  </a:cubicBezTo>
                  <a:cubicBezTo>
                    <a:pt x="17185" y="3208"/>
                    <a:pt x="16987" y="3397"/>
                    <a:pt x="16789" y="3588"/>
                  </a:cubicBezTo>
                  <a:lnTo>
                    <a:pt x="16789" y="3587"/>
                  </a:lnTo>
                  <a:cubicBezTo>
                    <a:pt x="17075" y="3277"/>
                    <a:pt x="17360" y="2967"/>
                    <a:pt x="17646" y="2657"/>
                  </a:cubicBezTo>
                  <a:cubicBezTo>
                    <a:pt x="17994" y="2278"/>
                    <a:pt x="18391" y="1932"/>
                    <a:pt x="18784" y="1584"/>
                  </a:cubicBezTo>
                  <a:close/>
                  <a:moveTo>
                    <a:pt x="20229" y="838"/>
                  </a:moveTo>
                  <a:cubicBezTo>
                    <a:pt x="20151" y="968"/>
                    <a:pt x="20046" y="1097"/>
                    <a:pt x="19925" y="1224"/>
                  </a:cubicBezTo>
                  <a:cubicBezTo>
                    <a:pt x="19584" y="1497"/>
                    <a:pt x="19252" y="1779"/>
                    <a:pt x="18930" y="2069"/>
                  </a:cubicBezTo>
                  <a:cubicBezTo>
                    <a:pt x="18641" y="2291"/>
                    <a:pt x="18359" y="2506"/>
                    <a:pt x="18137" y="2712"/>
                  </a:cubicBezTo>
                  <a:cubicBezTo>
                    <a:pt x="17786" y="3040"/>
                    <a:pt x="17439" y="3371"/>
                    <a:pt x="17090" y="3700"/>
                  </a:cubicBezTo>
                  <a:cubicBezTo>
                    <a:pt x="17613" y="3127"/>
                    <a:pt x="18161" y="2571"/>
                    <a:pt x="18762" y="2048"/>
                  </a:cubicBezTo>
                  <a:cubicBezTo>
                    <a:pt x="19209" y="1658"/>
                    <a:pt x="19972" y="1260"/>
                    <a:pt x="20229" y="838"/>
                  </a:cubicBezTo>
                  <a:close/>
                  <a:moveTo>
                    <a:pt x="17657" y="2209"/>
                  </a:moveTo>
                  <a:cubicBezTo>
                    <a:pt x="17283" y="2581"/>
                    <a:pt x="16912" y="2955"/>
                    <a:pt x="16545" y="3332"/>
                  </a:cubicBezTo>
                  <a:lnTo>
                    <a:pt x="16219" y="3626"/>
                  </a:lnTo>
                  <a:cubicBezTo>
                    <a:pt x="15814" y="3995"/>
                    <a:pt x="15418" y="4371"/>
                    <a:pt x="15024" y="4748"/>
                  </a:cubicBezTo>
                  <a:lnTo>
                    <a:pt x="15112" y="4647"/>
                  </a:lnTo>
                  <a:cubicBezTo>
                    <a:pt x="15941" y="3823"/>
                    <a:pt x="16789" y="3011"/>
                    <a:pt x="17657" y="2209"/>
                  </a:cubicBezTo>
                  <a:close/>
                  <a:moveTo>
                    <a:pt x="18624" y="1086"/>
                  </a:moveTo>
                  <a:cubicBezTo>
                    <a:pt x="17471" y="1985"/>
                    <a:pt x="16481" y="3002"/>
                    <a:pt x="15545" y="4054"/>
                  </a:cubicBezTo>
                  <a:cubicBezTo>
                    <a:pt x="15263" y="4324"/>
                    <a:pt x="14984" y="4597"/>
                    <a:pt x="14709" y="4872"/>
                  </a:cubicBezTo>
                  <a:cubicBezTo>
                    <a:pt x="14685" y="4892"/>
                    <a:pt x="14661" y="4913"/>
                    <a:pt x="14637" y="4933"/>
                  </a:cubicBezTo>
                  <a:cubicBezTo>
                    <a:pt x="15323" y="4195"/>
                    <a:pt x="16009" y="3459"/>
                    <a:pt x="16728" y="2741"/>
                  </a:cubicBezTo>
                  <a:cubicBezTo>
                    <a:pt x="17321" y="2196"/>
                    <a:pt x="17916" y="1652"/>
                    <a:pt x="18512" y="1110"/>
                  </a:cubicBezTo>
                  <a:cubicBezTo>
                    <a:pt x="18515" y="1108"/>
                    <a:pt x="18514" y="1105"/>
                    <a:pt x="18516" y="1103"/>
                  </a:cubicBezTo>
                  <a:lnTo>
                    <a:pt x="18515" y="1103"/>
                  </a:lnTo>
                  <a:cubicBezTo>
                    <a:pt x="18553" y="1101"/>
                    <a:pt x="18589" y="1096"/>
                    <a:pt x="18624" y="1086"/>
                  </a:cubicBezTo>
                  <a:close/>
                  <a:moveTo>
                    <a:pt x="15717" y="4181"/>
                  </a:moveTo>
                  <a:cubicBezTo>
                    <a:pt x="15159" y="4755"/>
                    <a:pt x="14600" y="5327"/>
                    <a:pt x="14038" y="5899"/>
                  </a:cubicBezTo>
                  <a:cubicBezTo>
                    <a:pt x="14221" y="5684"/>
                    <a:pt x="14404" y="5470"/>
                    <a:pt x="14587" y="5256"/>
                  </a:cubicBezTo>
                  <a:cubicBezTo>
                    <a:pt x="14958" y="4894"/>
                    <a:pt x="15335" y="4536"/>
                    <a:pt x="15717" y="4181"/>
                  </a:cubicBezTo>
                  <a:close/>
                  <a:moveTo>
                    <a:pt x="20357" y="981"/>
                  </a:moveTo>
                  <a:cubicBezTo>
                    <a:pt x="20368" y="981"/>
                    <a:pt x="20314" y="1037"/>
                    <a:pt x="20240" y="1115"/>
                  </a:cubicBezTo>
                  <a:cubicBezTo>
                    <a:pt x="19492" y="1577"/>
                    <a:pt x="18883" y="2361"/>
                    <a:pt x="18355" y="2943"/>
                  </a:cubicBezTo>
                  <a:cubicBezTo>
                    <a:pt x="17816" y="3444"/>
                    <a:pt x="17283" y="3948"/>
                    <a:pt x="16762" y="4462"/>
                  </a:cubicBezTo>
                  <a:cubicBezTo>
                    <a:pt x="16228" y="4990"/>
                    <a:pt x="15686" y="5511"/>
                    <a:pt x="15142" y="6032"/>
                  </a:cubicBezTo>
                  <a:cubicBezTo>
                    <a:pt x="16684" y="4342"/>
                    <a:pt x="18264" y="2667"/>
                    <a:pt x="20072" y="1200"/>
                  </a:cubicBezTo>
                  <a:cubicBezTo>
                    <a:pt x="20267" y="1041"/>
                    <a:pt x="20347" y="981"/>
                    <a:pt x="20357" y="981"/>
                  </a:cubicBezTo>
                  <a:close/>
                  <a:moveTo>
                    <a:pt x="17996" y="2946"/>
                  </a:moveTo>
                  <a:cubicBezTo>
                    <a:pt x="16859" y="4061"/>
                    <a:pt x="15809" y="5245"/>
                    <a:pt x="14752" y="6405"/>
                  </a:cubicBezTo>
                  <a:cubicBezTo>
                    <a:pt x="14436" y="6708"/>
                    <a:pt x="14121" y="7011"/>
                    <a:pt x="13808" y="7315"/>
                  </a:cubicBezTo>
                  <a:cubicBezTo>
                    <a:pt x="14703" y="6338"/>
                    <a:pt x="15599" y="5361"/>
                    <a:pt x="16479" y="4375"/>
                  </a:cubicBezTo>
                  <a:cubicBezTo>
                    <a:pt x="16543" y="4315"/>
                    <a:pt x="16605" y="4255"/>
                    <a:pt x="16667" y="4196"/>
                  </a:cubicBezTo>
                  <a:cubicBezTo>
                    <a:pt x="17108" y="3778"/>
                    <a:pt x="17551" y="3361"/>
                    <a:pt x="17996" y="2946"/>
                  </a:cubicBezTo>
                  <a:close/>
                  <a:moveTo>
                    <a:pt x="13577" y="5932"/>
                  </a:moveTo>
                  <a:cubicBezTo>
                    <a:pt x="13062" y="6474"/>
                    <a:pt x="12541" y="7013"/>
                    <a:pt x="12000" y="7538"/>
                  </a:cubicBezTo>
                  <a:cubicBezTo>
                    <a:pt x="11990" y="7548"/>
                    <a:pt x="11980" y="7557"/>
                    <a:pt x="11970" y="7567"/>
                  </a:cubicBezTo>
                  <a:cubicBezTo>
                    <a:pt x="12485" y="7008"/>
                    <a:pt x="13014" y="6458"/>
                    <a:pt x="13577" y="5932"/>
                  </a:cubicBezTo>
                  <a:close/>
                  <a:moveTo>
                    <a:pt x="18274" y="1016"/>
                  </a:moveTo>
                  <a:cubicBezTo>
                    <a:pt x="18318" y="1054"/>
                    <a:pt x="18374" y="1082"/>
                    <a:pt x="18436" y="1096"/>
                  </a:cubicBezTo>
                  <a:cubicBezTo>
                    <a:pt x="17776" y="1648"/>
                    <a:pt x="17155" y="2227"/>
                    <a:pt x="16557" y="2821"/>
                  </a:cubicBezTo>
                  <a:cubicBezTo>
                    <a:pt x="16294" y="3062"/>
                    <a:pt x="16030" y="3303"/>
                    <a:pt x="15768" y="3545"/>
                  </a:cubicBezTo>
                  <a:cubicBezTo>
                    <a:pt x="14181" y="5014"/>
                    <a:pt x="12674" y="6522"/>
                    <a:pt x="11197" y="8053"/>
                  </a:cubicBezTo>
                  <a:cubicBezTo>
                    <a:pt x="11291" y="7954"/>
                    <a:pt x="11384" y="7854"/>
                    <a:pt x="11478" y="7755"/>
                  </a:cubicBezTo>
                  <a:cubicBezTo>
                    <a:pt x="11880" y="7325"/>
                    <a:pt x="12276" y="6890"/>
                    <a:pt x="12674" y="6455"/>
                  </a:cubicBezTo>
                  <a:cubicBezTo>
                    <a:pt x="13477" y="5689"/>
                    <a:pt x="14269" y="4917"/>
                    <a:pt x="15028" y="4122"/>
                  </a:cubicBezTo>
                  <a:cubicBezTo>
                    <a:pt x="15298" y="3839"/>
                    <a:pt x="15569" y="3557"/>
                    <a:pt x="15840" y="3276"/>
                  </a:cubicBezTo>
                  <a:cubicBezTo>
                    <a:pt x="16693" y="2550"/>
                    <a:pt x="17583" y="1858"/>
                    <a:pt x="18274" y="1016"/>
                  </a:cubicBezTo>
                  <a:close/>
                  <a:moveTo>
                    <a:pt x="20812" y="1181"/>
                  </a:moveTo>
                  <a:cubicBezTo>
                    <a:pt x="20812" y="1185"/>
                    <a:pt x="20811" y="1188"/>
                    <a:pt x="20811" y="1192"/>
                  </a:cubicBezTo>
                  <a:cubicBezTo>
                    <a:pt x="20658" y="1431"/>
                    <a:pt x="20466" y="1656"/>
                    <a:pt x="20254" y="1872"/>
                  </a:cubicBezTo>
                  <a:lnTo>
                    <a:pt x="20254" y="1871"/>
                  </a:lnTo>
                  <a:cubicBezTo>
                    <a:pt x="20045" y="2058"/>
                    <a:pt x="19843" y="2250"/>
                    <a:pt x="19646" y="2445"/>
                  </a:cubicBezTo>
                  <a:cubicBezTo>
                    <a:pt x="19458" y="2615"/>
                    <a:pt x="19270" y="2782"/>
                    <a:pt x="19095" y="2948"/>
                  </a:cubicBezTo>
                  <a:cubicBezTo>
                    <a:pt x="18091" y="3908"/>
                    <a:pt x="17248" y="4988"/>
                    <a:pt x="16294" y="5982"/>
                  </a:cubicBezTo>
                  <a:cubicBezTo>
                    <a:pt x="15605" y="6699"/>
                    <a:pt x="14902" y="7410"/>
                    <a:pt x="14201" y="8120"/>
                  </a:cubicBezTo>
                  <a:cubicBezTo>
                    <a:pt x="15240" y="6856"/>
                    <a:pt x="16281" y="5594"/>
                    <a:pt x="17412" y="4392"/>
                  </a:cubicBezTo>
                  <a:cubicBezTo>
                    <a:pt x="18122" y="3638"/>
                    <a:pt x="18851" y="2889"/>
                    <a:pt x="19577" y="2145"/>
                  </a:cubicBezTo>
                  <a:lnTo>
                    <a:pt x="19579" y="2143"/>
                  </a:lnTo>
                  <a:cubicBezTo>
                    <a:pt x="19866" y="1901"/>
                    <a:pt x="20168" y="1673"/>
                    <a:pt x="20434" y="1421"/>
                  </a:cubicBezTo>
                  <a:cubicBezTo>
                    <a:pt x="20555" y="1338"/>
                    <a:pt x="20680" y="1257"/>
                    <a:pt x="20812" y="1181"/>
                  </a:cubicBezTo>
                  <a:close/>
                  <a:moveTo>
                    <a:pt x="14088" y="5741"/>
                  </a:moveTo>
                  <a:cubicBezTo>
                    <a:pt x="13987" y="5860"/>
                    <a:pt x="13886" y="5978"/>
                    <a:pt x="13784" y="6096"/>
                  </a:cubicBezTo>
                  <a:cubicBezTo>
                    <a:pt x="13634" y="6272"/>
                    <a:pt x="13477" y="6445"/>
                    <a:pt x="13323" y="6619"/>
                  </a:cubicBezTo>
                  <a:cubicBezTo>
                    <a:pt x="13093" y="6851"/>
                    <a:pt x="12860" y="7081"/>
                    <a:pt x="12628" y="7312"/>
                  </a:cubicBezTo>
                  <a:cubicBezTo>
                    <a:pt x="12346" y="7589"/>
                    <a:pt x="12064" y="7865"/>
                    <a:pt x="11781" y="8141"/>
                  </a:cubicBezTo>
                  <a:cubicBezTo>
                    <a:pt x="12251" y="7619"/>
                    <a:pt x="12726" y="7104"/>
                    <a:pt x="13208" y="6594"/>
                  </a:cubicBezTo>
                  <a:cubicBezTo>
                    <a:pt x="13503" y="6312"/>
                    <a:pt x="13797" y="6027"/>
                    <a:pt x="14088" y="5741"/>
                  </a:cubicBezTo>
                  <a:close/>
                  <a:moveTo>
                    <a:pt x="13552" y="6079"/>
                  </a:moveTo>
                  <a:cubicBezTo>
                    <a:pt x="13287" y="6366"/>
                    <a:pt x="13023" y="6655"/>
                    <a:pt x="12761" y="6944"/>
                  </a:cubicBezTo>
                  <a:cubicBezTo>
                    <a:pt x="12594" y="7104"/>
                    <a:pt x="12429" y="7266"/>
                    <a:pt x="12260" y="7425"/>
                  </a:cubicBezTo>
                  <a:cubicBezTo>
                    <a:pt x="11918" y="7749"/>
                    <a:pt x="11571" y="8072"/>
                    <a:pt x="11223" y="8392"/>
                  </a:cubicBezTo>
                  <a:cubicBezTo>
                    <a:pt x="11266" y="8344"/>
                    <a:pt x="11309" y="8296"/>
                    <a:pt x="11352" y="8247"/>
                  </a:cubicBezTo>
                  <a:cubicBezTo>
                    <a:pt x="12103" y="7537"/>
                    <a:pt x="12841" y="6817"/>
                    <a:pt x="13552" y="6079"/>
                  </a:cubicBezTo>
                  <a:close/>
                  <a:moveTo>
                    <a:pt x="15399" y="3530"/>
                  </a:moveTo>
                  <a:cubicBezTo>
                    <a:pt x="14012" y="4906"/>
                    <a:pt x="12696" y="6340"/>
                    <a:pt x="11286" y="7680"/>
                  </a:cubicBezTo>
                  <a:cubicBezTo>
                    <a:pt x="10819" y="8123"/>
                    <a:pt x="10365" y="8573"/>
                    <a:pt x="9915" y="9027"/>
                  </a:cubicBezTo>
                  <a:cubicBezTo>
                    <a:pt x="10430" y="8495"/>
                    <a:pt x="10946" y="7966"/>
                    <a:pt x="11473" y="7448"/>
                  </a:cubicBezTo>
                  <a:cubicBezTo>
                    <a:pt x="12656" y="6287"/>
                    <a:pt x="13733" y="5051"/>
                    <a:pt x="14962" y="3922"/>
                  </a:cubicBezTo>
                  <a:cubicBezTo>
                    <a:pt x="15106" y="3790"/>
                    <a:pt x="15252" y="3659"/>
                    <a:pt x="15399" y="3530"/>
                  </a:cubicBezTo>
                  <a:close/>
                  <a:moveTo>
                    <a:pt x="14874" y="5539"/>
                  </a:moveTo>
                  <a:cubicBezTo>
                    <a:pt x="13678" y="6802"/>
                    <a:pt x="12454" y="8047"/>
                    <a:pt x="11215" y="9284"/>
                  </a:cubicBezTo>
                  <a:cubicBezTo>
                    <a:pt x="11643" y="8800"/>
                    <a:pt x="12071" y="8316"/>
                    <a:pt x="12510" y="7839"/>
                  </a:cubicBezTo>
                  <a:cubicBezTo>
                    <a:pt x="13244" y="7038"/>
                    <a:pt x="14061" y="6290"/>
                    <a:pt x="14874" y="5539"/>
                  </a:cubicBezTo>
                  <a:close/>
                  <a:moveTo>
                    <a:pt x="10966" y="8613"/>
                  </a:moveTo>
                  <a:cubicBezTo>
                    <a:pt x="10940" y="8642"/>
                    <a:pt x="10913" y="8672"/>
                    <a:pt x="10887" y="8701"/>
                  </a:cubicBezTo>
                  <a:cubicBezTo>
                    <a:pt x="10575" y="8987"/>
                    <a:pt x="10262" y="9273"/>
                    <a:pt x="9949" y="9559"/>
                  </a:cubicBezTo>
                  <a:cubicBezTo>
                    <a:pt x="10289" y="9245"/>
                    <a:pt x="10628" y="8929"/>
                    <a:pt x="10966" y="8613"/>
                  </a:cubicBezTo>
                  <a:close/>
                  <a:moveTo>
                    <a:pt x="12611" y="7410"/>
                  </a:moveTo>
                  <a:cubicBezTo>
                    <a:pt x="11894" y="8191"/>
                    <a:pt x="11156" y="8958"/>
                    <a:pt x="10407" y="9719"/>
                  </a:cubicBezTo>
                  <a:cubicBezTo>
                    <a:pt x="10675" y="9400"/>
                    <a:pt x="10942" y="9086"/>
                    <a:pt x="11209" y="8779"/>
                  </a:cubicBezTo>
                  <a:cubicBezTo>
                    <a:pt x="11514" y="8484"/>
                    <a:pt x="11818" y="8189"/>
                    <a:pt x="12123" y="7893"/>
                  </a:cubicBezTo>
                  <a:lnTo>
                    <a:pt x="12123" y="7894"/>
                  </a:lnTo>
                  <a:cubicBezTo>
                    <a:pt x="12287" y="7733"/>
                    <a:pt x="12448" y="7571"/>
                    <a:pt x="12611" y="7410"/>
                  </a:cubicBezTo>
                  <a:close/>
                  <a:moveTo>
                    <a:pt x="15693" y="3696"/>
                  </a:moveTo>
                  <a:cubicBezTo>
                    <a:pt x="15155" y="4253"/>
                    <a:pt x="14626" y="4818"/>
                    <a:pt x="14096" y="5381"/>
                  </a:cubicBezTo>
                  <a:cubicBezTo>
                    <a:pt x="13139" y="6215"/>
                    <a:pt x="12298" y="7124"/>
                    <a:pt x="11474" y="8043"/>
                  </a:cubicBezTo>
                  <a:cubicBezTo>
                    <a:pt x="10843" y="8647"/>
                    <a:pt x="10205" y="9246"/>
                    <a:pt x="9561" y="9841"/>
                  </a:cubicBezTo>
                  <a:cubicBezTo>
                    <a:pt x="10007" y="9357"/>
                    <a:pt x="10452" y="8874"/>
                    <a:pt x="10904" y="8394"/>
                  </a:cubicBezTo>
                  <a:lnTo>
                    <a:pt x="10904" y="8395"/>
                  </a:lnTo>
                  <a:cubicBezTo>
                    <a:pt x="12423" y="6779"/>
                    <a:pt x="14042" y="5227"/>
                    <a:pt x="15693" y="3696"/>
                  </a:cubicBezTo>
                  <a:close/>
                  <a:moveTo>
                    <a:pt x="19751" y="2950"/>
                  </a:moveTo>
                  <a:cubicBezTo>
                    <a:pt x="17545" y="5274"/>
                    <a:pt x="15438" y="7669"/>
                    <a:pt x="13273" y="10012"/>
                  </a:cubicBezTo>
                  <a:lnTo>
                    <a:pt x="13272" y="10012"/>
                  </a:lnTo>
                  <a:cubicBezTo>
                    <a:pt x="13224" y="10064"/>
                    <a:pt x="13178" y="10116"/>
                    <a:pt x="13130" y="10169"/>
                  </a:cubicBezTo>
                  <a:cubicBezTo>
                    <a:pt x="13336" y="9922"/>
                    <a:pt x="13544" y="9676"/>
                    <a:pt x="13758" y="9432"/>
                  </a:cubicBezTo>
                  <a:cubicBezTo>
                    <a:pt x="15058" y="7946"/>
                    <a:pt x="16479" y="6528"/>
                    <a:pt x="17765" y="5035"/>
                  </a:cubicBezTo>
                  <a:cubicBezTo>
                    <a:pt x="18377" y="4325"/>
                    <a:pt x="19077" y="3643"/>
                    <a:pt x="19751" y="2950"/>
                  </a:cubicBezTo>
                  <a:close/>
                  <a:moveTo>
                    <a:pt x="11804" y="6784"/>
                  </a:moveTo>
                  <a:lnTo>
                    <a:pt x="11742" y="6858"/>
                  </a:lnTo>
                  <a:cubicBezTo>
                    <a:pt x="10914" y="7828"/>
                    <a:pt x="9911" y="8737"/>
                    <a:pt x="8963" y="9634"/>
                  </a:cubicBezTo>
                  <a:cubicBezTo>
                    <a:pt x="8741" y="9844"/>
                    <a:pt x="8520" y="10055"/>
                    <a:pt x="8299" y="10266"/>
                  </a:cubicBezTo>
                  <a:cubicBezTo>
                    <a:pt x="8863" y="9662"/>
                    <a:pt x="9429" y="9059"/>
                    <a:pt x="10020" y="8470"/>
                  </a:cubicBezTo>
                  <a:lnTo>
                    <a:pt x="10021" y="8470"/>
                  </a:lnTo>
                  <a:cubicBezTo>
                    <a:pt x="10595" y="7897"/>
                    <a:pt x="11196" y="7339"/>
                    <a:pt x="11804" y="6784"/>
                  </a:cubicBezTo>
                  <a:close/>
                  <a:moveTo>
                    <a:pt x="15596" y="5216"/>
                  </a:moveTo>
                  <a:cubicBezTo>
                    <a:pt x="14881" y="6003"/>
                    <a:pt x="14166" y="6790"/>
                    <a:pt x="13450" y="7577"/>
                  </a:cubicBezTo>
                  <a:cubicBezTo>
                    <a:pt x="12571" y="8543"/>
                    <a:pt x="11636" y="9476"/>
                    <a:pt x="10693" y="10403"/>
                  </a:cubicBezTo>
                  <a:cubicBezTo>
                    <a:pt x="11270" y="9726"/>
                    <a:pt x="11837" y="9042"/>
                    <a:pt x="12445" y="8386"/>
                  </a:cubicBezTo>
                  <a:cubicBezTo>
                    <a:pt x="13449" y="7301"/>
                    <a:pt x="14514" y="6252"/>
                    <a:pt x="15596" y="5216"/>
                  </a:cubicBezTo>
                  <a:close/>
                  <a:moveTo>
                    <a:pt x="19834" y="329"/>
                  </a:moveTo>
                  <a:cubicBezTo>
                    <a:pt x="19870" y="339"/>
                    <a:pt x="19906" y="347"/>
                    <a:pt x="19946" y="359"/>
                  </a:cubicBezTo>
                  <a:cubicBezTo>
                    <a:pt x="19335" y="1069"/>
                    <a:pt x="18517" y="1640"/>
                    <a:pt x="17857" y="2320"/>
                  </a:cubicBezTo>
                  <a:cubicBezTo>
                    <a:pt x="17192" y="3004"/>
                    <a:pt x="16571" y="3718"/>
                    <a:pt x="15927" y="4415"/>
                  </a:cubicBezTo>
                  <a:cubicBezTo>
                    <a:pt x="15927" y="4415"/>
                    <a:pt x="15927" y="4415"/>
                    <a:pt x="15927" y="4415"/>
                  </a:cubicBezTo>
                  <a:cubicBezTo>
                    <a:pt x="14944" y="5352"/>
                    <a:pt x="13956" y="6285"/>
                    <a:pt x="12997" y="7236"/>
                  </a:cubicBezTo>
                  <a:cubicBezTo>
                    <a:pt x="12041" y="8184"/>
                    <a:pt x="11179" y="9191"/>
                    <a:pt x="10298" y="10186"/>
                  </a:cubicBezTo>
                  <a:cubicBezTo>
                    <a:pt x="9982" y="10418"/>
                    <a:pt x="9682" y="10661"/>
                    <a:pt x="9396" y="10914"/>
                  </a:cubicBezTo>
                  <a:cubicBezTo>
                    <a:pt x="9550" y="10734"/>
                    <a:pt x="9704" y="10555"/>
                    <a:pt x="9856" y="10375"/>
                  </a:cubicBezTo>
                  <a:cubicBezTo>
                    <a:pt x="10912" y="9314"/>
                    <a:pt x="11960" y="8248"/>
                    <a:pt x="12950" y="7146"/>
                  </a:cubicBezTo>
                  <a:cubicBezTo>
                    <a:pt x="13136" y="6939"/>
                    <a:pt x="13320" y="6731"/>
                    <a:pt x="13501" y="6521"/>
                  </a:cubicBezTo>
                  <a:cubicBezTo>
                    <a:pt x="14485" y="5526"/>
                    <a:pt x="15454" y="4521"/>
                    <a:pt x="16434" y="3523"/>
                  </a:cubicBezTo>
                  <a:cubicBezTo>
                    <a:pt x="17586" y="2470"/>
                    <a:pt x="18750" y="1427"/>
                    <a:pt x="19834" y="329"/>
                  </a:cubicBezTo>
                  <a:close/>
                  <a:moveTo>
                    <a:pt x="10192" y="9101"/>
                  </a:moveTo>
                  <a:cubicBezTo>
                    <a:pt x="9790" y="9523"/>
                    <a:pt x="9390" y="9946"/>
                    <a:pt x="8990" y="10370"/>
                  </a:cubicBezTo>
                  <a:cubicBezTo>
                    <a:pt x="8789" y="10556"/>
                    <a:pt x="8589" y="10741"/>
                    <a:pt x="8389" y="10926"/>
                  </a:cubicBezTo>
                  <a:cubicBezTo>
                    <a:pt x="8995" y="10321"/>
                    <a:pt x="9597" y="9714"/>
                    <a:pt x="10192" y="9101"/>
                  </a:cubicBezTo>
                  <a:close/>
                  <a:moveTo>
                    <a:pt x="13374" y="8382"/>
                  </a:moveTo>
                  <a:cubicBezTo>
                    <a:pt x="12351" y="9504"/>
                    <a:pt x="11318" y="10621"/>
                    <a:pt x="10273" y="11733"/>
                  </a:cubicBezTo>
                  <a:cubicBezTo>
                    <a:pt x="11255" y="10587"/>
                    <a:pt x="12300" y="9479"/>
                    <a:pt x="13374" y="8382"/>
                  </a:cubicBezTo>
                  <a:close/>
                  <a:moveTo>
                    <a:pt x="20018" y="386"/>
                  </a:moveTo>
                  <a:cubicBezTo>
                    <a:pt x="20075" y="405"/>
                    <a:pt x="20131" y="424"/>
                    <a:pt x="20193" y="449"/>
                  </a:cubicBezTo>
                  <a:cubicBezTo>
                    <a:pt x="20224" y="519"/>
                    <a:pt x="20273" y="584"/>
                    <a:pt x="20337" y="638"/>
                  </a:cubicBezTo>
                  <a:cubicBezTo>
                    <a:pt x="19790" y="1238"/>
                    <a:pt x="19052" y="1686"/>
                    <a:pt x="18427" y="2231"/>
                  </a:cubicBezTo>
                  <a:cubicBezTo>
                    <a:pt x="17878" y="2708"/>
                    <a:pt x="17396" y="3237"/>
                    <a:pt x="16918" y="3760"/>
                  </a:cubicBezTo>
                  <a:cubicBezTo>
                    <a:pt x="16705" y="3995"/>
                    <a:pt x="16491" y="4229"/>
                    <a:pt x="16279" y="4464"/>
                  </a:cubicBezTo>
                  <a:cubicBezTo>
                    <a:pt x="16197" y="4542"/>
                    <a:pt x="16114" y="4618"/>
                    <a:pt x="16033" y="4696"/>
                  </a:cubicBezTo>
                  <a:cubicBezTo>
                    <a:pt x="14776" y="5891"/>
                    <a:pt x="13545" y="7104"/>
                    <a:pt x="12373" y="8352"/>
                  </a:cubicBezTo>
                  <a:cubicBezTo>
                    <a:pt x="11478" y="9305"/>
                    <a:pt x="10667" y="10308"/>
                    <a:pt x="9801" y="11278"/>
                  </a:cubicBezTo>
                  <a:cubicBezTo>
                    <a:pt x="9573" y="11501"/>
                    <a:pt x="9346" y="11725"/>
                    <a:pt x="9120" y="11949"/>
                  </a:cubicBezTo>
                  <a:cubicBezTo>
                    <a:pt x="10367" y="10563"/>
                    <a:pt x="11565" y="9151"/>
                    <a:pt x="12855" y="7790"/>
                  </a:cubicBezTo>
                  <a:cubicBezTo>
                    <a:pt x="14397" y="6163"/>
                    <a:pt x="16040" y="4599"/>
                    <a:pt x="17596" y="2981"/>
                  </a:cubicBezTo>
                  <a:cubicBezTo>
                    <a:pt x="17682" y="2892"/>
                    <a:pt x="17772" y="2802"/>
                    <a:pt x="17864" y="2711"/>
                  </a:cubicBezTo>
                  <a:cubicBezTo>
                    <a:pt x="18642" y="2017"/>
                    <a:pt x="19425" y="1315"/>
                    <a:pt x="19972" y="529"/>
                  </a:cubicBezTo>
                  <a:cubicBezTo>
                    <a:pt x="19988" y="506"/>
                    <a:pt x="19961" y="479"/>
                    <a:pt x="19934" y="479"/>
                  </a:cubicBezTo>
                  <a:cubicBezTo>
                    <a:pt x="19961" y="448"/>
                    <a:pt x="19991" y="418"/>
                    <a:pt x="20018" y="386"/>
                  </a:cubicBezTo>
                  <a:close/>
                  <a:moveTo>
                    <a:pt x="12766" y="9713"/>
                  </a:moveTo>
                  <a:cubicBezTo>
                    <a:pt x="11794" y="10847"/>
                    <a:pt x="10795" y="11976"/>
                    <a:pt x="9737" y="13046"/>
                  </a:cubicBezTo>
                  <a:lnTo>
                    <a:pt x="9737" y="13046"/>
                  </a:lnTo>
                  <a:cubicBezTo>
                    <a:pt x="10711" y="11913"/>
                    <a:pt x="11721" y="10803"/>
                    <a:pt x="12766" y="9713"/>
                  </a:cubicBezTo>
                  <a:close/>
                  <a:moveTo>
                    <a:pt x="9968" y="10537"/>
                  </a:moveTo>
                  <a:cubicBezTo>
                    <a:pt x="9047" y="11464"/>
                    <a:pt x="8134" y="12397"/>
                    <a:pt x="7239" y="13340"/>
                  </a:cubicBezTo>
                  <a:cubicBezTo>
                    <a:pt x="7461" y="13064"/>
                    <a:pt x="7684" y="12790"/>
                    <a:pt x="7909" y="12516"/>
                  </a:cubicBezTo>
                  <a:lnTo>
                    <a:pt x="7909" y="12518"/>
                  </a:lnTo>
                  <a:cubicBezTo>
                    <a:pt x="8267" y="12166"/>
                    <a:pt x="8610" y="11800"/>
                    <a:pt x="8943" y="11428"/>
                  </a:cubicBezTo>
                  <a:cubicBezTo>
                    <a:pt x="9269" y="11121"/>
                    <a:pt x="9614" y="10825"/>
                    <a:pt x="9968" y="10537"/>
                  </a:cubicBezTo>
                  <a:close/>
                  <a:moveTo>
                    <a:pt x="12070" y="9922"/>
                  </a:moveTo>
                  <a:cubicBezTo>
                    <a:pt x="11359" y="10752"/>
                    <a:pt x="10652" y="11584"/>
                    <a:pt x="9924" y="12405"/>
                  </a:cubicBezTo>
                  <a:cubicBezTo>
                    <a:pt x="9575" y="12797"/>
                    <a:pt x="9198" y="13171"/>
                    <a:pt x="8813" y="13539"/>
                  </a:cubicBezTo>
                  <a:cubicBezTo>
                    <a:pt x="8981" y="13317"/>
                    <a:pt x="9147" y="13099"/>
                    <a:pt x="9315" y="12889"/>
                  </a:cubicBezTo>
                  <a:cubicBezTo>
                    <a:pt x="9527" y="12623"/>
                    <a:pt x="9749" y="12363"/>
                    <a:pt x="9968" y="12102"/>
                  </a:cubicBezTo>
                  <a:cubicBezTo>
                    <a:pt x="10543" y="11512"/>
                    <a:pt x="11118" y="10923"/>
                    <a:pt x="11686" y="10330"/>
                  </a:cubicBezTo>
                  <a:cubicBezTo>
                    <a:pt x="11815" y="10195"/>
                    <a:pt x="11942" y="10058"/>
                    <a:pt x="12070" y="9922"/>
                  </a:cubicBezTo>
                  <a:close/>
                  <a:moveTo>
                    <a:pt x="10498" y="9473"/>
                  </a:moveTo>
                  <a:cubicBezTo>
                    <a:pt x="10246" y="9757"/>
                    <a:pt x="9993" y="10041"/>
                    <a:pt x="9739" y="10325"/>
                  </a:cubicBezTo>
                  <a:cubicBezTo>
                    <a:pt x="9254" y="10788"/>
                    <a:pt x="8801" y="11271"/>
                    <a:pt x="8371" y="11769"/>
                  </a:cubicBezTo>
                  <a:cubicBezTo>
                    <a:pt x="7840" y="12303"/>
                    <a:pt x="7309" y="12839"/>
                    <a:pt x="6786" y="13381"/>
                  </a:cubicBezTo>
                  <a:lnTo>
                    <a:pt x="6786" y="13381"/>
                  </a:lnTo>
                  <a:cubicBezTo>
                    <a:pt x="6712" y="13458"/>
                    <a:pt x="6641" y="13536"/>
                    <a:pt x="6567" y="13613"/>
                  </a:cubicBezTo>
                  <a:cubicBezTo>
                    <a:pt x="6544" y="13632"/>
                    <a:pt x="6522" y="13651"/>
                    <a:pt x="6499" y="13669"/>
                  </a:cubicBezTo>
                  <a:cubicBezTo>
                    <a:pt x="7060" y="13001"/>
                    <a:pt x="7661" y="12355"/>
                    <a:pt x="8269" y="11714"/>
                  </a:cubicBezTo>
                  <a:cubicBezTo>
                    <a:pt x="8992" y="10954"/>
                    <a:pt x="9741" y="10211"/>
                    <a:pt x="10498" y="9473"/>
                  </a:cubicBezTo>
                  <a:close/>
                  <a:moveTo>
                    <a:pt x="6498" y="12012"/>
                  </a:moveTo>
                  <a:cubicBezTo>
                    <a:pt x="5916" y="12564"/>
                    <a:pt x="5316" y="13106"/>
                    <a:pt x="4770" y="13679"/>
                  </a:cubicBezTo>
                  <a:cubicBezTo>
                    <a:pt x="5250" y="13068"/>
                    <a:pt x="5884" y="12543"/>
                    <a:pt x="6498" y="12012"/>
                  </a:cubicBezTo>
                  <a:close/>
                  <a:moveTo>
                    <a:pt x="13527" y="5224"/>
                  </a:moveTo>
                  <a:cubicBezTo>
                    <a:pt x="13005" y="5768"/>
                    <a:pt x="12495" y="6320"/>
                    <a:pt x="11965" y="6856"/>
                  </a:cubicBezTo>
                  <a:cubicBezTo>
                    <a:pt x="9980" y="8860"/>
                    <a:pt x="8050" y="10945"/>
                    <a:pt x="5913" y="12846"/>
                  </a:cubicBezTo>
                  <a:cubicBezTo>
                    <a:pt x="5729" y="13008"/>
                    <a:pt x="5541" y="13167"/>
                    <a:pt x="5349" y="13325"/>
                  </a:cubicBezTo>
                  <a:cubicBezTo>
                    <a:pt x="5280" y="13382"/>
                    <a:pt x="4800" y="13795"/>
                    <a:pt x="4768" y="13795"/>
                  </a:cubicBezTo>
                  <a:cubicBezTo>
                    <a:pt x="4755" y="13795"/>
                    <a:pt x="4819" y="13724"/>
                    <a:pt x="5019" y="13530"/>
                  </a:cubicBezTo>
                  <a:cubicBezTo>
                    <a:pt x="5569" y="12997"/>
                    <a:pt x="6169" y="12507"/>
                    <a:pt x="6701" y="11959"/>
                  </a:cubicBezTo>
                  <a:cubicBezTo>
                    <a:pt x="7031" y="11619"/>
                    <a:pt x="7355" y="11276"/>
                    <a:pt x="7678" y="10931"/>
                  </a:cubicBezTo>
                  <a:cubicBezTo>
                    <a:pt x="8221" y="10419"/>
                    <a:pt x="8760" y="9903"/>
                    <a:pt x="9301" y="9390"/>
                  </a:cubicBezTo>
                  <a:cubicBezTo>
                    <a:pt x="9990" y="8738"/>
                    <a:pt x="10675" y="8072"/>
                    <a:pt x="11324" y="7394"/>
                  </a:cubicBezTo>
                  <a:cubicBezTo>
                    <a:pt x="11613" y="7091"/>
                    <a:pt x="11878" y="6776"/>
                    <a:pt x="12153" y="6468"/>
                  </a:cubicBezTo>
                  <a:cubicBezTo>
                    <a:pt x="12611" y="6053"/>
                    <a:pt x="13071" y="5639"/>
                    <a:pt x="13527" y="5224"/>
                  </a:cubicBezTo>
                  <a:close/>
                  <a:moveTo>
                    <a:pt x="7989" y="11449"/>
                  </a:moveTo>
                  <a:cubicBezTo>
                    <a:pt x="7251" y="12250"/>
                    <a:pt x="6509" y="13053"/>
                    <a:pt x="5696" y="13799"/>
                  </a:cubicBezTo>
                  <a:lnTo>
                    <a:pt x="5696" y="13799"/>
                  </a:lnTo>
                  <a:cubicBezTo>
                    <a:pt x="5544" y="13938"/>
                    <a:pt x="5472" y="13993"/>
                    <a:pt x="5454" y="13993"/>
                  </a:cubicBezTo>
                  <a:cubicBezTo>
                    <a:pt x="5393" y="13993"/>
                    <a:pt x="5963" y="13346"/>
                    <a:pt x="6086" y="13231"/>
                  </a:cubicBezTo>
                  <a:cubicBezTo>
                    <a:pt x="6337" y="12997"/>
                    <a:pt x="6593" y="12768"/>
                    <a:pt x="6842" y="12533"/>
                  </a:cubicBezTo>
                  <a:cubicBezTo>
                    <a:pt x="7226" y="12173"/>
                    <a:pt x="7608" y="11811"/>
                    <a:pt x="7989" y="11449"/>
                  </a:cubicBezTo>
                  <a:close/>
                  <a:moveTo>
                    <a:pt x="16074" y="6322"/>
                  </a:moveTo>
                  <a:cubicBezTo>
                    <a:pt x="15756" y="6665"/>
                    <a:pt x="15438" y="7006"/>
                    <a:pt x="15119" y="7347"/>
                  </a:cubicBezTo>
                  <a:cubicBezTo>
                    <a:pt x="13632" y="8921"/>
                    <a:pt x="12266" y="10559"/>
                    <a:pt x="10815" y="12152"/>
                  </a:cubicBezTo>
                  <a:cubicBezTo>
                    <a:pt x="10157" y="12875"/>
                    <a:pt x="9440" y="13560"/>
                    <a:pt x="8742" y="14254"/>
                  </a:cubicBezTo>
                  <a:cubicBezTo>
                    <a:pt x="8893" y="14056"/>
                    <a:pt x="9042" y="13863"/>
                    <a:pt x="9194" y="13679"/>
                  </a:cubicBezTo>
                  <a:lnTo>
                    <a:pt x="9194" y="13679"/>
                  </a:lnTo>
                  <a:cubicBezTo>
                    <a:pt x="10831" y="12163"/>
                    <a:pt x="12240" y="10502"/>
                    <a:pt x="13622" y="8825"/>
                  </a:cubicBezTo>
                  <a:cubicBezTo>
                    <a:pt x="13631" y="8815"/>
                    <a:pt x="13640" y="8807"/>
                    <a:pt x="13648" y="8797"/>
                  </a:cubicBezTo>
                  <a:cubicBezTo>
                    <a:pt x="14456" y="7971"/>
                    <a:pt x="15270" y="7150"/>
                    <a:pt x="16074" y="6322"/>
                  </a:cubicBezTo>
                  <a:close/>
                  <a:moveTo>
                    <a:pt x="12293" y="7459"/>
                  </a:moveTo>
                  <a:cubicBezTo>
                    <a:pt x="11870" y="7929"/>
                    <a:pt x="11450" y="8399"/>
                    <a:pt x="11032" y="8872"/>
                  </a:cubicBezTo>
                  <a:cubicBezTo>
                    <a:pt x="9378" y="10485"/>
                    <a:pt x="7742" y="12107"/>
                    <a:pt x="6284" y="13837"/>
                  </a:cubicBezTo>
                  <a:cubicBezTo>
                    <a:pt x="6180" y="13913"/>
                    <a:pt x="6077" y="13991"/>
                    <a:pt x="5971" y="14067"/>
                  </a:cubicBezTo>
                  <a:lnTo>
                    <a:pt x="5971" y="14067"/>
                  </a:lnTo>
                  <a:cubicBezTo>
                    <a:pt x="5782" y="14204"/>
                    <a:pt x="5686" y="14258"/>
                    <a:pt x="5653" y="14258"/>
                  </a:cubicBezTo>
                  <a:cubicBezTo>
                    <a:pt x="5528" y="14258"/>
                    <a:pt x="6281" y="13502"/>
                    <a:pt x="6278" y="13502"/>
                  </a:cubicBezTo>
                  <a:cubicBezTo>
                    <a:pt x="6277" y="13502"/>
                    <a:pt x="6274" y="13506"/>
                    <a:pt x="6267" y="13512"/>
                  </a:cubicBezTo>
                  <a:cubicBezTo>
                    <a:pt x="7228" y="12584"/>
                    <a:pt x="8184" y="11658"/>
                    <a:pt x="9109" y="10705"/>
                  </a:cubicBezTo>
                  <a:cubicBezTo>
                    <a:pt x="9730" y="10066"/>
                    <a:pt x="10320" y="9404"/>
                    <a:pt x="10910" y="8742"/>
                  </a:cubicBezTo>
                  <a:cubicBezTo>
                    <a:pt x="11373" y="8316"/>
                    <a:pt x="11834" y="7889"/>
                    <a:pt x="12293" y="7459"/>
                  </a:cubicBezTo>
                  <a:close/>
                  <a:moveTo>
                    <a:pt x="20585" y="1776"/>
                  </a:moveTo>
                  <a:cubicBezTo>
                    <a:pt x="20353" y="2032"/>
                    <a:pt x="20115" y="2315"/>
                    <a:pt x="19915" y="2523"/>
                  </a:cubicBezTo>
                  <a:cubicBezTo>
                    <a:pt x="18035" y="4473"/>
                    <a:pt x="16280" y="6511"/>
                    <a:pt x="14471" y="8504"/>
                  </a:cubicBezTo>
                  <a:cubicBezTo>
                    <a:pt x="13722" y="9328"/>
                    <a:pt x="13025" y="10175"/>
                    <a:pt x="12349" y="11030"/>
                  </a:cubicBezTo>
                  <a:cubicBezTo>
                    <a:pt x="11162" y="12355"/>
                    <a:pt x="10005" y="13697"/>
                    <a:pt x="8753" y="14987"/>
                  </a:cubicBezTo>
                  <a:cubicBezTo>
                    <a:pt x="8684" y="15057"/>
                    <a:pt x="8600" y="15133"/>
                    <a:pt x="8505" y="15213"/>
                  </a:cubicBezTo>
                  <a:cubicBezTo>
                    <a:pt x="9513" y="14203"/>
                    <a:pt x="10397" y="13093"/>
                    <a:pt x="11307" y="12067"/>
                  </a:cubicBezTo>
                  <a:lnTo>
                    <a:pt x="11307" y="12067"/>
                  </a:lnTo>
                  <a:cubicBezTo>
                    <a:pt x="13177" y="9960"/>
                    <a:pt x="14975" y="7813"/>
                    <a:pt x="16819" y="5692"/>
                  </a:cubicBezTo>
                  <a:cubicBezTo>
                    <a:pt x="16967" y="5522"/>
                    <a:pt x="17116" y="5351"/>
                    <a:pt x="17265" y="5181"/>
                  </a:cubicBezTo>
                  <a:cubicBezTo>
                    <a:pt x="17460" y="4975"/>
                    <a:pt x="17653" y="4769"/>
                    <a:pt x="17847" y="4564"/>
                  </a:cubicBezTo>
                  <a:cubicBezTo>
                    <a:pt x="18543" y="3824"/>
                    <a:pt x="19238" y="3086"/>
                    <a:pt x="19968" y="2368"/>
                  </a:cubicBezTo>
                  <a:cubicBezTo>
                    <a:pt x="20177" y="2163"/>
                    <a:pt x="20392" y="1975"/>
                    <a:pt x="20585" y="1776"/>
                  </a:cubicBezTo>
                  <a:close/>
                  <a:moveTo>
                    <a:pt x="17528" y="4157"/>
                  </a:moveTo>
                  <a:cubicBezTo>
                    <a:pt x="16225" y="5546"/>
                    <a:pt x="15072" y="7001"/>
                    <a:pt x="13852" y="8439"/>
                  </a:cubicBezTo>
                  <a:cubicBezTo>
                    <a:pt x="13777" y="8528"/>
                    <a:pt x="13701" y="8617"/>
                    <a:pt x="13625" y="8706"/>
                  </a:cubicBezTo>
                  <a:cubicBezTo>
                    <a:pt x="13337" y="9000"/>
                    <a:pt x="13051" y="9294"/>
                    <a:pt x="12765" y="9589"/>
                  </a:cubicBezTo>
                  <a:cubicBezTo>
                    <a:pt x="11484" y="10916"/>
                    <a:pt x="10270" y="12283"/>
                    <a:pt x="9095" y="13671"/>
                  </a:cubicBezTo>
                  <a:cubicBezTo>
                    <a:pt x="8527" y="14198"/>
                    <a:pt x="7937" y="14707"/>
                    <a:pt x="7415" y="15255"/>
                  </a:cubicBezTo>
                  <a:cubicBezTo>
                    <a:pt x="7822" y="14822"/>
                    <a:pt x="8190" y="14355"/>
                    <a:pt x="8544" y="13891"/>
                  </a:cubicBezTo>
                  <a:lnTo>
                    <a:pt x="8544" y="13892"/>
                  </a:lnTo>
                  <a:cubicBezTo>
                    <a:pt x="8877" y="13586"/>
                    <a:pt x="9207" y="13279"/>
                    <a:pt x="9516" y="12958"/>
                  </a:cubicBezTo>
                  <a:cubicBezTo>
                    <a:pt x="11555" y="10845"/>
                    <a:pt x="13360" y="8582"/>
                    <a:pt x="15310" y="6412"/>
                  </a:cubicBezTo>
                  <a:cubicBezTo>
                    <a:pt x="16014" y="5697"/>
                    <a:pt x="16718" y="4981"/>
                    <a:pt x="17421" y="4266"/>
                  </a:cubicBezTo>
                  <a:cubicBezTo>
                    <a:pt x="17456" y="4229"/>
                    <a:pt x="17492" y="4193"/>
                    <a:pt x="17528" y="4157"/>
                  </a:cubicBezTo>
                  <a:close/>
                  <a:moveTo>
                    <a:pt x="13906" y="7323"/>
                  </a:moveTo>
                  <a:cubicBezTo>
                    <a:pt x="13766" y="7473"/>
                    <a:pt x="13626" y="7621"/>
                    <a:pt x="13485" y="7769"/>
                  </a:cubicBezTo>
                  <a:cubicBezTo>
                    <a:pt x="12233" y="9075"/>
                    <a:pt x="10920" y="10349"/>
                    <a:pt x="9726" y="11690"/>
                  </a:cubicBezTo>
                  <a:cubicBezTo>
                    <a:pt x="8604" y="12948"/>
                    <a:pt x="7581" y="14258"/>
                    <a:pt x="6256" y="15390"/>
                  </a:cubicBezTo>
                  <a:cubicBezTo>
                    <a:pt x="6392" y="15228"/>
                    <a:pt x="6539" y="15073"/>
                    <a:pt x="6680" y="14919"/>
                  </a:cubicBezTo>
                  <a:cubicBezTo>
                    <a:pt x="7236" y="14311"/>
                    <a:pt x="7787" y="13701"/>
                    <a:pt x="8339" y="13090"/>
                  </a:cubicBezTo>
                  <a:cubicBezTo>
                    <a:pt x="9440" y="11875"/>
                    <a:pt x="10592" y="10676"/>
                    <a:pt x="11751" y="9489"/>
                  </a:cubicBezTo>
                  <a:cubicBezTo>
                    <a:pt x="11964" y="9274"/>
                    <a:pt x="12176" y="9059"/>
                    <a:pt x="12385" y="8842"/>
                  </a:cubicBezTo>
                  <a:cubicBezTo>
                    <a:pt x="12505" y="8720"/>
                    <a:pt x="12625" y="8597"/>
                    <a:pt x="12744" y="8475"/>
                  </a:cubicBezTo>
                  <a:cubicBezTo>
                    <a:pt x="13126" y="8088"/>
                    <a:pt x="13515" y="7704"/>
                    <a:pt x="13906" y="7323"/>
                  </a:cubicBezTo>
                  <a:close/>
                  <a:moveTo>
                    <a:pt x="9068" y="12191"/>
                  </a:moveTo>
                  <a:cubicBezTo>
                    <a:pt x="8038" y="13264"/>
                    <a:pt x="6796" y="14408"/>
                    <a:pt x="5975" y="15626"/>
                  </a:cubicBezTo>
                  <a:cubicBezTo>
                    <a:pt x="5862" y="15713"/>
                    <a:pt x="5798" y="15747"/>
                    <a:pt x="5767" y="15747"/>
                  </a:cubicBezTo>
                  <a:cubicBezTo>
                    <a:pt x="5725" y="15747"/>
                    <a:pt x="5744" y="15684"/>
                    <a:pt x="5788" y="15599"/>
                  </a:cubicBezTo>
                  <a:cubicBezTo>
                    <a:pt x="5899" y="15468"/>
                    <a:pt x="6011" y="15337"/>
                    <a:pt x="6124" y="15207"/>
                  </a:cubicBezTo>
                  <a:cubicBezTo>
                    <a:pt x="6659" y="14630"/>
                    <a:pt x="7192" y="14053"/>
                    <a:pt x="7726" y="13475"/>
                  </a:cubicBezTo>
                  <a:cubicBezTo>
                    <a:pt x="7742" y="13458"/>
                    <a:pt x="7757" y="13442"/>
                    <a:pt x="7773" y="13426"/>
                  </a:cubicBezTo>
                  <a:cubicBezTo>
                    <a:pt x="8210" y="13018"/>
                    <a:pt x="8647" y="12611"/>
                    <a:pt x="9068" y="12191"/>
                  </a:cubicBezTo>
                  <a:close/>
                  <a:moveTo>
                    <a:pt x="17378" y="3985"/>
                  </a:moveTo>
                  <a:cubicBezTo>
                    <a:pt x="16476" y="4955"/>
                    <a:pt x="15592" y="5938"/>
                    <a:pt x="14707" y="6916"/>
                  </a:cubicBezTo>
                  <a:cubicBezTo>
                    <a:pt x="12889" y="8755"/>
                    <a:pt x="11061" y="10587"/>
                    <a:pt x="9470" y="12561"/>
                  </a:cubicBezTo>
                  <a:cubicBezTo>
                    <a:pt x="9441" y="12597"/>
                    <a:pt x="9412" y="12634"/>
                    <a:pt x="9383" y="12671"/>
                  </a:cubicBezTo>
                  <a:cubicBezTo>
                    <a:pt x="8498" y="13598"/>
                    <a:pt x="7605" y="14522"/>
                    <a:pt x="6695" y="15429"/>
                  </a:cubicBezTo>
                  <a:lnTo>
                    <a:pt x="6695" y="15430"/>
                  </a:lnTo>
                  <a:cubicBezTo>
                    <a:pt x="6595" y="15530"/>
                    <a:pt x="5900" y="15879"/>
                    <a:pt x="5887" y="15902"/>
                  </a:cubicBezTo>
                  <a:cubicBezTo>
                    <a:pt x="5939" y="15810"/>
                    <a:pt x="5998" y="15720"/>
                    <a:pt x="6063" y="15633"/>
                  </a:cubicBezTo>
                  <a:cubicBezTo>
                    <a:pt x="7069" y="14834"/>
                    <a:pt x="7899" y="13920"/>
                    <a:pt x="8709" y="12987"/>
                  </a:cubicBezTo>
                  <a:cubicBezTo>
                    <a:pt x="9805" y="11724"/>
                    <a:pt x="10954" y="10508"/>
                    <a:pt x="12130" y="9292"/>
                  </a:cubicBezTo>
                  <a:cubicBezTo>
                    <a:pt x="12899" y="8496"/>
                    <a:pt x="13648" y="7674"/>
                    <a:pt x="14399" y="6848"/>
                  </a:cubicBezTo>
                  <a:cubicBezTo>
                    <a:pt x="15208" y="6070"/>
                    <a:pt x="16025" y="5297"/>
                    <a:pt x="16826" y="4514"/>
                  </a:cubicBezTo>
                  <a:cubicBezTo>
                    <a:pt x="17007" y="4336"/>
                    <a:pt x="17192" y="4160"/>
                    <a:pt x="17378" y="3985"/>
                  </a:cubicBezTo>
                  <a:close/>
                  <a:moveTo>
                    <a:pt x="8108" y="14294"/>
                  </a:moveTo>
                  <a:cubicBezTo>
                    <a:pt x="7599" y="14922"/>
                    <a:pt x="7058" y="15532"/>
                    <a:pt x="6427" y="16062"/>
                  </a:cubicBezTo>
                  <a:cubicBezTo>
                    <a:pt x="6972" y="15604"/>
                    <a:pt x="7400" y="14962"/>
                    <a:pt x="7927" y="14463"/>
                  </a:cubicBezTo>
                  <a:cubicBezTo>
                    <a:pt x="7986" y="14406"/>
                    <a:pt x="8047" y="14351"/>
                    <a:pt x="8108" y="14294"/>
                  </a:cubicBezTo>
                  <a:close/>
                  <a:moveTo>
                    <a:pt x="8729" y="14103"/>
                  </a:moveTo>
                  <a:cubicBezTo>
                    <a:pt x="8632" y="14219"/>
                    <a:pt x="8533" y="14333"/>
                    <a:pt x="8437" y="14449"/>
                  </a:cubicBezTo>
                  <a:cubicBezTo>
                    <a:pt x="8217" y="14714"/>
                    <a:pt x="7999" y="14980"/>
                    <a:pt x="7783" y="15247"/>
                  </a:cubicBezTo>
                  <a:cubicBezTo>
                    <a:pt x="7585" y="15462"/>
                    <a:pt x="7392" y="15680"/>
                    <a:pt x="7206" y="15903"/>
                  </a:cubicBezTo>
                  <a:cubicBezTo>
                    <a:pt x="6964" y="16152"/>
                    <a:pt x="6699" y="16404"/>
                    <a:pt x="6641" y="16404"/>
                  </a:cubicBezTo>
                  <a:cubicBezTo>
                    <a:pt x="6613" y="16404"/>
                    <a:pt x="6632" y="16348"/>
                    <a:pt x="6721" y="16207"/>
                  </a:cubicBezTo>
                  <a:cubicBezTo>
                    <a:pt x="7218" y="15425"/>
                    <a:pt x="7995" y="14757"/>
                    <a:pt x="8729" y="14103"/>
                  </a:cubicBezTo>
                  <a:close/>
                  <a:moveTo>
                    <a:pt x="12282" y="8309"/>
                  </a:moveTo>
                  <a:cubicBezTo>
                    <a:pt x="11552" y="9093"/>
                    <a:pt x="10838" y="9886"/>
                    <a:pt x="10139" y="10690"/>
                  </a:cubicBezTo>
                  <a:cubicBezTo>
                    <a:pt x="9393" y="11553"/>
                    <a:pt x="8620" y="12399"/>
                    <a:pt x="7839" y="13242"/>
                  </a:cubicBezTo>
                  <a:cubicBezTo>
                    <a:pt x="7792" y="13291"/>
                    <a:pt x="7745" y="13340"/>
                    <a:pt x="7698" y="13389"/>
                  </a:cubicBezTo>
                  <a:cubicBezTo>
                    <a:pt x="7007" y="14022"/>
                    <a:pt x="6319" y="14666"/>
                    <a:pt x="5832" y="15401"/>
                  </a:cubicBezTo>
                  <a:cubicBezTo>
                    <a:pt x="5689" y="15556"/>
                    <a:pt x="5545" y="15710"/>
                    <a:pt x="5402" y="15865"/>
                  </a:cubicBezTo>
                  <a:cubicBezTo>
                    <a:pt x="5395" y="15861"/>
                    <a:pt x="5386" y="15859"/>
                    <a:pt x="5378" y="15859"/>
                  </a:cubicBezTo>
                  <a:cubicBezTo>
                    <a:pt x="5368" y="15859"/>
                    <a:pt x="5358" y="15862"/>
                    <a:pt x="5350" y="15867"/>
                  </a:cubicBezTo>
                  <a:lnTo>
                    <a:pt x="5350" y="15868"/>
                  </a:lnTo>
                  <a:cubicBezTo>
                    <a:pt x="5113" y="16035"/>
                    <a:pt x="4905" y="16226"/>
                    <a:pt x="4712" y="16428"/>
                  </a:cubicBezTo>
                  <a:cubicBezTo>
                    <a:pt x="4865" y="16231"/>
                    <a:pt x="5017" y="16032"/>
                    <a:pt x="5168" y="15835"/>
                  </a:cubicBezTo>
                  <a:cubicBezTo>
                    <a:pt x="5209" y="15789"/>
                    <a:pt x="5250" y="15743"/>
                    <a:pt x="5291" y="15697"/>
                  </a:cubicBezTo>
                  <a:cubicBezTo>
                    <a:pt x="5464" y="15499"/>
                    <a:pt x="5630" y="15298"/>
                    <a:pt x="5798" y="15098"/>
                  </a:cubicBezTo>
                  <a:cubicBezTo>
                    <a:pt x="5722" y="15228"/>
                    <a:pt x="5650" y="15361"/>
                    <a:pt x="5586" y="15497"/>
                  </a:cubicBezTo>
                  <a:cubicBezTo>
                    <a:pt x="5577" y="15518"/>
                    <a:pt x="5598" y="15531"/>
                    <a:pt x="5619" y="15531"/>
                  </a:cubicBezTo>
                  <a:cubicBezTo>
                    <a:pt x="5633" y="15531"/>
                    <a:pt x="5647" y="15525"/>
                    <a:pt x="5654" y="15512"/>
                  </a:cubicBezTo>
                  <a:cubicBezTo>
                    <a:pt x="5777" y="15250"/>
                    <a:pt x="5923" y="14996"/>
                    <a:pt x="6092" y="14751"/>
                  </a:cubicBezTo>
                  <a:cubicBezTo>
                    <a:pt x="6366" y="14419"/>
                    <a:pt x="6637" y="14086"/>
                    <a:pt x="6906" y="13752"/>
                  </a:cubicBezTo>
                  <a:cubicBezTo>
                    <a:pt x="7584" y="13024"/>
                    <a:pt x="8371" y="12347"/>
                    <a:pt x="9056" y="11643"/>
                  </a:cubicBezTo>
                  <a:cubicBezTo>
                    <a:pt x="9495" y="11193"/>
                    <a:pt x="9917" y="10732"/>
                    <a:pt x="10333" y="10269"/>
                  </a:cubicBezTo>
                  <a:cubicBezTo>
                    <a:pt x="10980" y="9614"/>
                    <a:pt x="11629" y="8960"/>
                    <a:pt x="12282" y="8309"/>
                  </a:cubicBezTo>
                  <a:close/>
                  <a:moveTo>
                    <a:pt x="15765" y="6774"/>
                  </a:moveTo>
                  <a:cubicBezTo>
                    <a:pt x="15125" y="7518"/>
                    <a:pt x="14487" y="8263"/>
                    <a:pt x="13852" y="9008"/>
                  </a:cubicBezTo>
                  <a:cubicBezTo>
                    <a:pt x="12637" y="10425"/>
                    <a:pt x="11403" y="11832"/>
                    <a:pt x="10153" y="13229"/>
                  </a:cubicBezTo>
                  <a:cubicBezTo>
                    <a:pt x="9622" y="13820"/>
                    <a:pt x="9096" y="14414"/>
                    <a:pt x="8555" y="14999"/>
                  </a:cubicBezTo>
                  <a:cubicBezTo>
                    <a:pt x="8169" y="15414"/>
                    <a:pt x="7757" y="15813"/>
                    <a:pt x="7319" y="16193"/>
                  </a:cubicBezTo>
                  <a:cubicBezTo>
                    <a:pt x="7199" y="16298"/>
                    <a:pt x="6873" y="16597"/>
                    <a:pt x="6807" y="16597"/>
                  </a:cubicBezTo>
                  <a:cubicBezTo>
                    <a:pt x="6776" y="16597"/>
                    <a:pt x="6804" y="16528"/>
                    <a:pt x="6944" y="16337"/>
                  </a:cubicBezTo>
                  <a:lnTo>
                    <a:pt x="6944" y="16337"/>
                  </a:lnTo>
                  <a:cubicBezTo>
                    <a:pt x="7546" y="15838"/>
                    <a:pt x="8031" y="15206"/>
                    <a:pt x="8492" y="14589"/>
                  </a:cubicBezTo>
                  <a:cubicBezTo>
                    <a:pt x="9125" y="13955"/>
                    <a:pt x="9789" y="13338"/>
                    <a:pt x="10407" y="12699"/>
                  </a:cubicBezTo>
                  <a:cubicBezTo>
                    <a:pt x="11717" y="11346"/>
                    <a:pt x="12862" y="9892"/>
                    <a:pt x="14136" y="8515"/>
                  </a:cubicBezTo>
                  <a:cubicBezTo>
                    <a:pt x="14675" y="7933"/>
                    <a:pt x="15218" y="7352"/>
                    <a:pt x="15765" y="6774"/>
                  </a:cubicBezTo>
                  <a:close/>
                  <a:moveTo>
                    <a:pt x="5184" y="16092"/>
                  </a:moveTo>
                  <a:cubicBezTo>
                    <a:pt x="5187" y="16092"/>
                    <a:pt x="5190" y="16093"/>
                    <a:pt x="5192" y="16094"/>
                  </a:cubicBezTo>
                  <a:cubicBezTo>
                    <a:pt x="5145" y="16145"/>
                    <a:pt x="5097" y="16196"/>
                    <a:pt x="5050" y="16248"/>
                  </a:cubicBezTo>
                  <a:cubicBezTo>
                    <a:pt x="4843" y="16475"/>
                    <a:pt x="4630" y="16702"/>
                    <a:pt x="4415" y="16928"/>
                  </a:cubicBezTo>
                  <a:cubicBezTo>
                    <a:pt x="4468" y="16855"/>
                    <a:pt x="4520" y="16781"/>
                    <a:pt x="4574" y="16709"/>
                  </a:cubicBezTo>
                  <a:cubicBezTo>
                    <a:pt x="4667" y="16585"/>
                    <a:pt x="5095" y="16092"/>
                    <a:pt x="5184" y="16092"/>
                  </a:cubicBezTo>
                  <a:close/>
                  <a:moveTo>
                    <a:pt x="11173" y="12544"/>
                  </a:moveTo>
                  <a:cubicBezTo>
                    <a:pt x="10602" y="13290"/>
                    <a:pt x="10034" y="14038"/>
                    <a:pt x="9449" y="14783"/>
                  </a:cubicBezTo>
                  <a:cubicBezTo>
                    <a:pt x="9017" y="15333"/>
                    <a:pt x="8549" y="15873"/>
                    <a:pt x="7988" y="16344"/>
                  </a:cubicBezTo>
                  <a:cubicBezTo>
                    <a:pt x="7808" y="16483"/>
                    <a:pt x="7628" y="16624"/>
                    <a:pt x="7449" y="16764"/>
                  </a:cubicBezTo>
                  <a:cubicBezTo>
                    <a:pt x="7285" y="16891"/>
                    <a:pt x="7193" y="16942"/>
                    <a:pt x="7150" y="16942"/>
                  </a:cubicBezTo>
                  <a:cubicBezTo>
                    <a:pt x="6993" y="16942"/>
                    <a:pt x="7490" y="16271"/>
                    <a:pt x="7578" y="16187"/>
                  </a:cubicBezTo>
                  <a:cubicBezTo>
                    <a:pt x="8370" y="15434"/>
                    <a:pt x="9157" y="14692"/>
                    <a:pt x="9902" y="13906"/>
                  </a:cubicBezTo>
                  <a:cubicBezTo>
                    <a:pt x="10330" y="13455"/>
                    <a:pt x="10754" y="13001"/>
                    <a:pt x="11173" y="12544"/>
                  </a:cubicBezTo>
                  <a:close/>
                  <a:moveTo>
                    <a:pt x="4855" y="16866"/>
                  </a:moveTo>
                  <a:cubicBezTo>
                    <a:pt x="4604" y="17163"/>
                    <a:pt x="4348" y="17456"/>
                    <a:pt x="4093" y="17750"/>
                  </a:cubicBezTo>
                  <a:cubicBezTo>
                    <a:pt x="4032" y="17821"/>
                    <a:pt x="3972" y="17893"/>
                    <a:pt x="3910" y="17963"/>
                  </a:cubicBezTo>
                  <a:cubicBezTo>
                    <a:pt x="4017" y="17835"/>
                    <a:pt x="4124" y="17707"/>
                    <a:pt x="4233" y="17580"/>
                  </a:cubicBezTo>
                  <a:cubicBezTo>
                    <a:pt x="4367" y="17434"/>
                    <a:pt x="4495" y="17285"/>
                    <a:pt x="4618" y="17133"/>
                  </a:cubicBezTo>
                  <a:cubicBezTo>
                    <a:pt x="4696" y="17044"/>
                    <a:pt x="4774" y="16954"/>
                    <a:pt x="4855" y="16866"/>
                  </a:cubicBezTo>
                  <a:close/>
                  <a:moveTo>
                    <a:pt x="4445" y="15326"/>
                  </a:moveTo>
                  <a:cubicBezTo>
                    <a:pt x="4246" y="15681"/>
                    <a:pt x="3918" y="16002"/>
                    <a:pt x="3628" y="16313"/>
                  </a:cubicBezTo>
                  <a:cubicBezTo>
                    <a:pt x="2749" y="17253"/>
                    <a:pt x="1829" y="18172"/>
                    <a:pt x="993" y="19137"/>
                  </a:cubicBezTo>
                  <a:cubicBezTo>
                    <a:pt x="1306" y="18743"/>
                    <a:pt x="1636" y="18357"/>
                    <a:pt x="1951" y="17969"/>
                  </a:cubicBezTo>
                  <a:cubicBezTo>
                    <a:pt x="2470" y="17330"/>
                    <a:pt x="3033" y="16716"/>
                    <a:pt x="3560" y="16081"/>
                  </a:cubicBezTo>
                  <a:lnTo>
                    <a:pt x="3756" y="15849"/>
                  </a:lnTo>
                  <a:cubicBezTo>
                    <a:pt x="3888" y="15573"/>
                    <a:pt x="4117" y="15399"/>
                    <a:pt x="4445" y="15326"/>
                  </a:cubicBezTo>
                  <a:close/>
                  <a:moveTo>
                    <a:pt x="4933" y="15409"/>
                  </a:moveTo>
                  <a:cubicBezTo>
                    <a:pt x="5057" y="15409"/>
                    <a:pt x="4983" y="15509"/>
                    <a:pt x="4711" y="15709"/>
                  </a:cubicBezTo>
                  <a:cubicBezTo>
                    <a:pt x="4474" y="15996"/>
                    <a:pt x="4202" y="16265"/>
                    <a:pt x="3960" y="16549"/>
                  </a:cubicBezTo>
                  <a:cubicBezTo>
                    <a:pt x="3353" y="17265"/>
                    <a:pt x="2795" y="18008"/>
                    <a:pt x="2198" y="18728"/>
                  </a:cubicBezTo>
                  <a:cubicBezTo>
                    <a:pt x="1898" y="19091"/>
                    <a:pt x="1574" y="19439"/>
                    <a:pt x="1240" y="19781"/>
                  </a:cubicBezTo>
                  <a:cubicBezTo>
                    <a:pt x="1555" y="19352"/>
                    <a:pt x="1876" y="18926"/>
                    <a:pt x="2203" y="18502"/>
                  </a:cubicBezTo>
                  <a:cubicBezTo>
                    <a:pt x="2731" y="17817"/>
                    <a:pt x="3355" y="17185"/>
                    <a:pt x="3869" y="16494"/>
                  </a:cubicBezTo>
                  <a:cubicBezTo>
                    <a:pt x="4149" y="16118"/>
                    <a:pt x="4428" y="15762"/>
                    <a:pt x="4791" y="15430"/>
                  </a:cubicBezTo>
                  <a:cubicBezTo>
                    <a:pt x="4852" y="15416"/>
                    <a:pt x="4900" y="15409"/>
                    <a:pt x="4933" y="15409"/>
                  </a:cubicBezTo>
                  <a:close/>
                  <a:moveTo>
                    <a:pt x="2406" y="17799"/>
                  </a:moveTo>
                  <a:cubicBezTo>
                    <a:pt x="2208" y="18025"/>
                    <a:pt x="2020" y="18256"/>
                    <a:pt x="1843" y="18491"/>
                  </a:cubicBezTo>
                  <a:cubicBezTo>
                    <a:pt x="1738" y="18615"/>
                    <a:pt x="1631" y="18738"/>
                    <a:pt x="1528" y="18863"/>
                  </a:cubicBezTo>
                  <a:cubicBezTo>
                    <a:pt x="1348" y="19081"/>
                    <a:pt x="1193" y="19313"/>
                    <a:pt x="1026" y="19537"/>
                  </a:cubicBezTo>
                  <a:cubicBezTo>
                    <a:pt x="903" y="19702"/>
                    <a:pt x="394" y="20202"/>
                    <a:pt x="295" y="20202"/>
                  </a:cubicBezTo>
                  <a:cubicBezTo>
                    <a:pt x="256" y="20202"/>
                    <a:pt x="279" y="20126"/>
                    <a:pt x="412" y="19924"/>
                  </a:cubicBezTo>
                  <a:lnTo>
                    <a:pt x="412" y="19923"/>
                  </a:lnTo>
                  <a:cubicBezTo>
                    <a:pt x="474" y="19829"/>
                    <a:pt x="544" y="19736"/>
                    <a:pt x="611" y="19643"/>
                  </a:cubicBezTo>
                  <a:cubicBezTo>
                    <a:pt x="1157" y="19014"/>
                    <a:pt x="1789" y="18410"/>
                    <a:pt x="2406" y="17799"/>
                  </a:cubicBezTo>
                  <a:close/>
                  <a:moveTo>
                    <a:pt x="3760" y="16466"/>
                  </a:moveTo>
                  <a:cubicBezTo>
                    <a:pt x="3520" y="16785"/>
                    <a:pt x="3293" y="17108"/>
                    <a:pt x="3041" y="17400"/>
                  </a:cubicBezTo>
                  <a:cubicBezTo>
                    <a:pt x="2284" y="18276"/>
                    <a:pt x="1586" y="19183"/>
                    <a:pt x="922" y="20105"/>
                  </a:cubicBezTo>
                  <a:cubicBezTo>
                    <a:pt x="692" y="20332"/>
                    <a:pt x="576" y="20439"/>
                    <a:pt x="553" y="20439"/>
                  </a:cubicBezTo>
                  <a:cubicBezTo>
                    <a:pt x="523" y="20439"/>
                    <a:pt x="649" y="20259"/>
                    <a:pt x="883" y="19924"/>
                  </a:cubicBezTo>
                  <a:lnTo>
                    <a:pt x="883" y="19923"/>
                  </a:lnTo>
                  <a:cubicBezTo>
                    <a:pt x="1600" y="18898"/>
                    <a:pt x="2424" y="17952"/>
                    <a:pt x="3263" y="17008"/>
                  </a:cubicBezTo>
                  <a:cubicBezTo>
                    <a:pt x="3431" y="16828"/>
                    <a:pt x="3596" y="16648"/>
                    <a:pt x="3760" y="16466"/>
                  </a:cubicBezTo>
                  <a:close/>
                  <a:moveTo>
                    <a:pt x="5148" y="16260"/>
                  </a:moveTo>
                  <a:cubicBezTo>
                    <a:pt x="5129" y="16298"/>
                    <a:pt x="5107" y="16342"/>
                    <a:pt x="5077" y="16396"/>
                  </a:cubicBezTo>
                  <a:lnTo>
                    <a:pt x="5077" y="16397"/>
                  </a:lnTo>
                  <a:cubicBezTo>
                    <a:pt x="4995" y="16545"/>
                    <a:pt x="4904" y="16687"/>
                    <a:pt x="4808" y="16828"/>
                  </a:cubicBezTo>
                  <a:cubicBezTo>
                    <a:pt x="4394" y="17275"/>
                    <a:pt x="4006" y="17736"/>
                    <a:pt x="3624" y="18203"/>
                  </a:cubicBezTo>
                  <a:cubicBezTo>
                    <a:pt x="3729" y="18101"/>
                    <a:pt x="3833" y="17998"/>
                    <a:pt x="3935" y="17893"/>
                  </a:cubicBezTo>
                  <a:cubicBezTo>
                    <a:pt x="3821" y="18013"/>
                    <a:pt x="3705" y="18132"/>
                    <a:pt x="3586" y="18251"/>
                  </a:cubicBezTo>
                  <a:cubicBezTo>
                    <a:pt x="3501" y="18354"/>
                    <a:pt x="3417" y="18458"/>
                    <a:pt x="3333" y="18561"/>
                  </a:cubicBezTo>
                  <a:cubicBezTo>
                    <a:pt x="2974" y="19007"/>
                    <a:pt x="2608" y="19449"/>
                    <a:pt x="2228" y="19883"/>
                  </a:cubicBezTo>
                  <a:cubicBezTo>
                    <a:pt x="1928" y="20225"/>
                    <a:pt x="1601" y="20551"/>
                    <a:pt x="1264" y="20870"/>
                  </a:cubicBezTo>
                  <a:cubicBezTo>
                    <a:pt x="1120" y="21006"/>
                    <a:pt x="1003" y="21113"/>
                    <a:pt x="974" y="21113"/>
                  </a:cubicBezTo>
                  <a:cubicBezTo>
                    <a:pt x="951" y="21113"/>
                    <a:pt x="985" y="21043"/>
                    <a:pt x="1110" y="20862"/>
                  </a:cubicBezTo>
                  <a:cubicBezTo>
                    <a:pt x="1439" y="20386"/>
                    <a:pt x="1834" y="19949"/>
                    <a:pt x="2253" y="19528"/>
                  </a:cubicBezTo>
                  <a:cubicBezTo>
                    <a:pt x="2035" y="19740"/>
                    <a:pt x="1823" y="19955"/>
                    <a:pt x="1621" y="20175"/>
                  </a:cubicBezTo>
                  <a:cubicBezTo>
                    <a:pt x="2041" y="19676"/>
                    <a:pt x="2478" y="19186"/>
                    <a:pt x="2917" y="18696"/>
                  </a:cubicBezTo>
                  <a:cubicBezTo>
                    <a:pt x="3186" y="18397"/>
                    <a:pt x="3453" y="18098"/>
                    <a:pt x="3716" y="17796"/>
                  </a:cubicBezTo>
                  <a:cubicBezTo>
                    <a:pt x="3935" y="17568"/>
                    <a:pt x="4151" y="17340"/>
                    <a:pt x="4361" y="17111"/>
                  </a:cubicBezTo>
                  <a:cubicBezTo>
                    <a:pt x="4622" y="16827"/>
                    <a:pt x="4886" y="16544"/>
                    <a:pt x="5148" y="16260"/>
                  </a:cubicBezTo>
                  <a:close/>
                  <a:moveTo>
                    <a:pt x="19605" y="0"/>
                  </a:moveTo>
                  <a:cubicBezTo>
                    <a:pt x="19425" y="0"/>
                    <a:pt x="19244" y="80"/>
                    <a:pt x="19065" y="288"/>
                  </a:cubicBezTo>
                  <a:cubicBezTo>
                    <a:pt x="18966" y="403"/>
                    <a:pt x="18943" y="588"/>
                    <a:pt x="18903" y="720"/>
                  </a:cubicBezTo>
                  <a:cubicBezTo>
                    <a:pt x="18835" y="946"/>
                    <a:pt x="18731" y="1025"/>
                    <a:pt x="18617" y="1025"/>
                  </a:cubicBezTo>
                  <a:cubicBezTo>
                    <a:pt x="18385" y="1025"/>
                    <a:pt x="18114" y="694"/>
                    <a:pt x="18032" y="616"/>
                  </a:cubicBezTo>
                  <a:cubicBezTo>
                    <a:pt x="17974" y="561"/>
                    <a:pt x="17869" y="533"/>
                    <a:pt x="17765" y="533"/>
                  </a:cubicBezTo>
                  <a:cubicBezTo>
                    <a:pt x="17668" y="533"/>
                    <a:pt x="17571" y="557"/>
                    <a:pt x="17515" y="607"/>
                  </a:cubicBezTo>
                  <a:cubicBezTo>
                    <a:pt x="17361" y="742"/>
                    <a:pt x="17259" y="879"/>
                    <a:pt x="17149" y="1041"/>
                  </a:cubicBezTo>
                  <a:cubicBezTo>
                    <a:pt x="16921" y="1375"/>
                    <a:pt x="16526" y="1518"/>
                    <a:pt x="16172" y="1731"/>
                  </a:cubicBezTo>
                  <a:cubicBezTo>
                    <a:pt x="15929" y="1879"/>
                    <a:pt x="16056" y="2094"/>
                    <a:pt x="16073" y="2278"/>
                  </a:cubicBezTo>
                  <a:cubicBezTo>
                    <a:pt x="16050" y="2306"/>
                    <a:pt x="16026" y="2332"/>
                    <a:pt x="16006" y="2361"/>
                  </a:cubicBezTo>
                  <a:cubicBezTo>
                    <a:pt x="15991" y="2382"/>
                    <a:pt x="16012" y="2400"/>
                    <a:pt x="16036" y="2400"/>
                  </a:cubicBezTo>
                  <a:cubicBezTo>
                    <a:pt x="16044" y="2400"/>
                    <a:pt x="16051" y="2398"/>
                    <a:pt x="16059" y="2393"/>
                  </a:cubicBezTo>
                  <a:cubicBezTo>
                    <a:pt x="16059" y="2392"/>
                    <a:pt x="16061" y="2391"/>
                    <a:pt x="16062" y="2391"/>
                  </a:cubicBezTo>
                  <a:cubicBezTo>
                    <a:pt x="16051" y="2428"/>
                    <a:pt x="16028" y="2461"/>
                    <a:pt x="15995" y="2489"/>
                  </a:cubicBezTo>
                  <a:cubicBezTo>
                    <a:pt x="15983" y="2498"/>
                    <a:pt x="15994" y="2511"/>
                    <a:pt x="16007" y="2511"/>
                  </a:cubicBezTo>
                  <a:cubicBezTo>
                    <a:pt x="16011" y="2511"/>
                    <a:pt x="16015" y="2510"/>
                    <a:pt x="16019" y="2508"/>
                  </a:cubicBezTo>
                  <a:cubicBezTo>
                    <a:pt x="16048" y="2486"/>
                    <a:pt x="16072" y="2471"/>
                    <a:pt x="16092" y="2458"/>
                  </a:cubicBezTo>
                  <a:cubicBezTo>
                    <a:pt x="16036" y="2522"/>
                    <a:pt x="15986" y="2588"/>
                    <a:pt x="15939" y="2657"/>
                  </a:cubicBezTo>
                  <a:cubicBezTo>
                    <a:pt x="15932" y="2668"/>
                    <a:pt x="15943" y="2677"/>
                    <a:pt x="15955" y="2677"/>
                  </a:cubicBezTo>
                  <a:cubicBezTo>
                    <a:pt x="15961" y="2677"/>
                    <a:pt x="15966" y="2675"/>
                    <a:pt x="15969" y="2671"/>
                  </a:cubicBezTo>
                  <a:cubicBezTo>
                    <a:pt x="16041" y="2575"/>
                    <a:pt x="16120" y="2482"/>
                    <a:pt x="16205" y="2395"/>
                  </a:cubicBezTo>
                  <a:cubicBezTo>
                    <a:pt x="16180" y="2427"/>
                    <a:pt x="16154" y="2458"/>
                    <a:pt x="16131" y="2491"/>
                  </a:cubicBezTo>
                  <a:cubicBezTo>
                    <a:pt x="16118" y="2509"/>
                    <a:pt x="16136" y="2525"/>
                    <a:pt x="16156" y="2525"/>
                  </a:cubicBezTo>
                  <a:cubicBezTo>
                    <a:pt x="16163" y="2525"/>
                    <a:pt x="16170" y="2523"/>
                    <a:pt x="16176" y="2519"/>
                  </a:cubicBezTo>
                  <a:cubicBezTo>
                    <a:pt x="16791" y="2127"/>
                    <a:pt x="17236" y="1606"/>
                    <a:pt x="17808" y="1179"/>
                  </a:cubicBezTo>
                  <a:cubicBezTo>
                    <a:pt x="17475" y="1551"/>
                    <a:pt x="17115" y="1903"/>
                    <a:pt x="16743" y="2247"/>
                  </a:cubicBezTo>
                  <a:cubicBezTo>
                    <a:pt x="16622" y="2358"/>
                    <a:pt x="16498" y="2466"/>
                    <a:pt x="16380" y="2578"/>
                  </a:cubicBezTo>
                  <a:cubicBezTo>
                    <a:pt x="16063" y="2862"/>
                    <a:pt x="15742" y="3142"/>
                    <a:pt x="15420" y="3424"/>
                  </a:cubicBezTo>
                  <a:cubicBezTo>
                    <a:pt x="15683" y="3158"/>
                    <a:pt x="15941" y="2889"/>
                    <a:pt x="16191" y="2615"/>
                  </a:cubicBezTo>
                  <a:cubicBezTo>
                    <a:pt x="16211" y="2593"/>
                    <a:pt x="16182" y="2568"/>
                    <a:pt x="16153" y="2568"/>
                  </a:cubicBezTo>
                  <a:cubicBezTo>
                    <a:pt x="16144" y="2568"/>
                    <a:pt x="16135" y="2570"/>
                    <a:pt x="16127" y="2576"/>
                  </a:cubicBezTo>
                  <a:cubicBezTo>
                    <a:pt x="13906" y="4388"/>
                    <a:pt x="11860" y="6309"/>
                    <a:pt x="9823" y="8250"/>
                  </a:cubicBezTo>
                  <a:cubicBezTo>
                    <a:pt x="7896" y="10086"/>
                    <a:pt x="5984" y="11939"/>
                    <a:pt x="4359" y="13957"/>
                  </a:cubicBezTo>
                  <a:cubicBezTo>
                    <a:pt x="4350" y="13967"/>
                    <a:pt x="4362" y="13977"/>
                    <a:pt x="4374" y="13977"/>
                  </a:cubicBezTo>
                  <a:cubicBezTo>
                    <a:pt x="4379" y="13977"/>
                    <a:pt x="4384" y="13975"/>
                    <a:pt x="4388" y="13970"/>
                  </a:cubicBezTo>
                  <a:cubicBezTo>
                    <a:pt x="6145" y="11883"/>
                    <a:pt x="8150" y="9948"/>
                    <a:pt x="10171" y="8022"/>
                  </a:cubicBezTo>
                  <a:cubicBezTo>
                    <a:pt x="11136" y="7103"/>
                    <a:pt x="12092" y="6178"/>
                    <a:pt x="13085" y="5278"/>
                  </a:cubicBezTo>
                  <a:cubicBezTo>
                    <a:pt x="13974" y="4473"/>
                    <a:pt x="15087" y="3721"/>
                    <a:pt x="15869" y="2860"/>
                  </a:cubicBezTo>
                  <a:cubicBezTo>
                    <a:pt x="14951" y="3871"/>
                    <a:pt x="13807" y="4750"/>
                    <a:pt x="12782" y="5689"/>
                  </a:cubicBezTo>
                  <a:cubicBezTo>
                    <a:pt x="11811" y="6578"/>
                    <a:pt x="10890" y="7506"/>
                    <a:pt x="9964" y="8425"/>
                  </a:cubicBezTo>
                  <a:cubicBezTo>
                    <a:pt x="9102" y="9280"/>
                    <a:pt x="8286" y="10156"/>
                    <a:pt x="7471" y="11038"/>
                  </a:cubicBezTo>
                  <a:cubicBezTo>
                    <a:pt x="7444" y="11067"/>
                    <a:pt x="7417" y="11094"/>
                    <a:pt x="7390" y="11123"/>
                  </a:cubicBezTo>
                  <a:cubicBezTo>
                    <a:pt x="7117" y="11380"/>
                    <a:pt x="6843" y="11639"/>
                    <a:pt x="6564" y="11893"/>
                  </a:cubicBezTo>
                  <a:cubicBezTo>
                    <a:pt x="5886" y="12511"/>
                    <a:pt x="5143" y="13072"/>
                    <a:pt x="4642" y="13797"/>
                  </a:cubicBezTo>
                  <a:cubicBezTo>
                    <a:pt x="4639" y="13802"/>
                    <a:pt x="4641" y="13809"/>
                    <a:pt x="4647" y="13812"/>
                  </a:cubicBezTo>
                  <a:cubicBezTo>
                    <a:pt x="4586" y="13879"/>
                    <a:pt x="4522" y="13945"/>
                    <a:pt x="4461" y="14012"/>
                  </a:cubicBezTo>
                  <a:cubicBezTo>
                    <a:pt x="4441" y="14034"/>
                    <a:pt x="4468" y="14057"/>
                    <a:pt x="4496" y="14057"/>
                  </a:cubicBezTo>
                  <a:cubicBezTo>
                    <a:pt x="4505" y="14057"/>
                    <a:pt x="4513" y="14055"/>
                    <a:pt x="4521" y="14049"/>
                  </a:cubicBezTo>
                  <a:cubicBezTo>
                    <a:pt x="4837" y="13815"/>
                    <a:pt x="5145" y="13573"/>
                    <a:pt x="5445" y="13326"/>
                  </a:cubicBezTo>
                  <a:cubicBezTo>
                    <a:pt x="5190" y="13590"/>
                    <a:pt x="4955" y="13862"/>
                    <a:pt x="4759" y="14149"/>
                  </a:cubicBezTo>
                  <a:cubicBezTo>
                    <a:pt x="4751" y="14161"/>
                    <a:pt x="4764" y="14172"/>
                    <a:pt x="4777" y="14172"/>
                  </a:cubicBezTo>
                  <a:cubicBezTo>
                    <a:pt x="4783" y="14172"/>
                    <a:pt x="4788" y="14170"/>
                    <a:pt x="4792" y="14164"/>
                  </a:cubicBezTo>
                  <a:cubicBezTo>
                    <a:pt x="5057" y="13786"/>
                    <a:pt x="5386" y="13424"/>
                    <a:pt x="5747" y="13072"/>
                  </a:cubicBezTo>
                  <a:cubicBezTo>
                    <a:pt x="6205" y="12685"/>
                    <a:pt x="6649" y="12285"/>
                    <a:pt x="7080" y="11876"/>
                  </a:cubicBezTo>
                  <a:cubicBezTo>
                    <a:pt x="7457" y="11549"/>
                    <a:pt x="7826" y="11224"/>
                    <a:pt x="8157" y="10895"/>
                  </a:cubicBezTo>
                  <a:cubicBezTo>
                    <a:pt x="9413" y="9645"/>
                    <a:pt x="10641" y="8382"/>
                    <a:pt x="11935" y="7157"/>
                  </a:cubicBezTo>
                  <a:cubicBezTo>
                    <a:pt x="11994" y="7101"/>
                    <a:pt x="12052" y="7045"/>
                    <a:pt x="12110" y="6990"/>
                  </a:cubicBezTo>
                  <a:cubicBezTo>
                    <a:pt x="11597" y="7536"/>
                    <a:pt x="11085" y="8082"/>
                    <a:pt x="10573" y="8629"/>
                  </a:cubicBezTo>
                  <a:cubicBezTo>
                    <a:pt x="9696" y="9567"/>
                    <a:pt x="8799" y="10491"/>
                    <a:pt x="7881" y="11399"/>
                  </a:cubicBezTo>
                  <a:cubicBezTo>
                    <a:pt x="7534" y="11723"/>
                    <a:pt x="7188" y="12047"/>
                    <a:pt x="6845" y="12374"/>
                  </a:cubicBezTo>
                  <a:cubicBezTo>
                    <a:pt x="6542" y="12648"/>
                    <a:pt x="6246" y="12928"/>
                    <a:pt x="5969" y="13216"/>
                  </a:cubicBezTo>
                  <a:cubicBezTo>
                    <a:pt x="5613" y="13563"/>
                    <a:pt x="5261" y="13913"/>
                    <a:pt x="4912" y="14265"/>
                  </a:cubicBezTo>
                  <a:cubicBezTo>
                    <a:pt x="4891" y="14286"/>
                    <a:pt x="4914" y="14313"/>
                    <a:pt x="4938" y="14313"/>
                  </a:cubicBezTo>
                  <a:cubicBezTo>
                    <a:pt x="4946" y="14313"/>
                    <a:pt x="4954" y="14311"/>
                    <a:pt x="4961" y="14304"/>
                  </a:cubicBezTo>
                  <a:lnTo>
                    <a:pt x="5340" y="13932"/>
                  </a:lnTo>
                  <a:cubicBezTo>
                    <a:pt x="5276" y="14013"/>
                    <a:pt x="5209" y="14093"/>
                    <a:pt x="5149" y="14175"/>
                  </a:cubicBezTo>
                  <a:cubicBezTo>
                    <a:pt x="5137" y="14192"/>
                    <a:pt x="5155" y="14215"/>
                    <a:pt x="5178" y="14215"/>
                  </a:cubicBezTo>
                  <a:cubicBezTo>
                    <a:pt x="5183" y="14215"/>
                    <a:pt x="5189" y="14214"/>
                    <a:pt x="5194" y="14211"/>
                  </a:cubicBezTo>
                  <a:cubicBezTo>
                    <a:pt x="6220" y="13597"/>
                    <a:pt x="6923" y="12645"/>
                    <a:pt x="7694" y="11838"/>
                  </a:cubicBezTo>
                  <a:cubicBezTo>
                    <a:pt x="8005" y="11512"/>
                    <a:pt x="8315" y="11184"/>
                    <a:pt x="8621" y="10854"/>
                  </a:cubicBezTo>
                  <a:cubicBezTo>
                    <a:pt x="8671" y="10807"/>
                    <a:pt x="8720" y="10760"/>
                    <a:pt x="8771" y="10713"/>
                  </a:cubicBezTo>
                  <a:cubicBezTo>
                    <a:pt x="9368" y="10159"/>
                    <a:pt x="9968" y="9606"/>
                    <a:pt x="10570" y="9055"/>
                  </a:cubicBezTo>
                  <a:cubicBezTo>
                    <a:pt x="10414" y="9229"/>
                    <a:pt x="10257" y="9403"/>
                    <a:pt x="10100" y="9576"/>
                  </a:cubicBezTo>
                  <a:cubicBezTo>
                    <a:pt x="9248" y="10509"/>
                    <a:pt x="8339" y="11411"/>
                    <a:pt x="7442" y="12318"/>
                  </a:cubicBezTo>
                  <a:cubicBezTo>
                    <a:pt x="6750" y="13018"/>
                    <a:pt x="5927" y="13643"/>
                    <a:pt x="5392" y="14432"/>
                  </a:cubicBezTo>
                  <a:cubicBezTo>
                    <a:pt x="5381" y="14449"/>
                    <a:pt x="5398" y="14472"/>
                    <a:pt x="5419" y="14472"/>
                  </a:cubicBezTo>
                  <a:cubicBezTo>
                    <a:pt x="5425" y="14472"/>
                    <a:pt x="5430" y="14470"/>
                    <a:pt x="5435" y="14467"/>
                  </a:cubicBezTo>
                  <a:cubicBezTo>
                    <a:pt x="5680" y="14322"/>
                    <a:pt x="5914" y="14166"/>
                    <a:pt x="6144" y="14004"/>
                  </a:cubicBezTo>
                  <a:cubicBezTo>
                    <a:pt x="5999" y="14179"/>
                    <a:pt x="5852" y="14351"/>
                    <a:pt x="5711" y="14527"/>
                  </a:cubicBezTo>
                  <a:cubicBezTo>
                    <a:pt x="5694" y="14549"/>
                    <a:pt x="5717" y="14568"/>
                    <a:pt x="5742" y="14568"/>
                  </a:cubicBezTo>
                  <a:cubicBezTo>
                    <a:pt x="5753" y="14568"/>
                    <a:pt x="5764" y="14564"/>
                    <a:pt x="5772" y="14555"/>
                  </a:cubicBezTo>
                  <a:cubicBezTo>
                    <a:pt x="6050" y="14254"/>
                    <a:pt x="6332" y="13953"/>
                    <a:pt x="6617" y="13656"/>
                  </a:cubicBezTo>
                  <a:cubicBezTo>
                    <a:pt x="6844" y="13479"/>
                    <a:pt x="7063" y="13293"/>
                    <a:pt x="7278" y="13103"/>
                  </a:cubicBezTo>
                  <a:cubicBezTo>
                    <a:pt x="6977" y="13483"/>
                    <a:pt x="6678" y="13863"/>
                    <a:pt x="6380" y="14244"/>
                  </a:cubicBezTo>
                  <a:cubicBezTo>
                    <a:pt x="6356" y="14273"/>
                    <a:pt x="6332" y="14302"/>
                    <a:pt x="6307" y="14332"/>
                  </a:cubicBezTo>
                  <a:cubicBezTo>
                    <a:pt x="5955" y="14711"/>
                    <a:pt x="5603" y="15091"/>
                    <a:pt x="5257" y="15474"/>
                  </a:cubicBezTo>
                  <a:cubicBezTo>
                    <a:pt x="5548" y="15156"/>
                    <a:pt x="5847" y="14841"/>
                    <a:pt x="6148" y="14526"/>
                  </a:cubicBezTo>
                  <a:cubicBezTo>
                    <a:pt x="5962" y="14752"/>
                    <a:pt x="5775" y="14976"/>
                    <a:pt x="5585" y="15198"/>
                  </a:cubicBezTo>
                  <a:cubicBezTo>
                    <a:pt x="5172" y="15680"/>
                    <a:pt x="4777" y="16168"/>
                    <a:pt x="4385" y="16658"/>
                  </a:cubicBezTo>
                  <a:cubicBezTo>
                    <a:pt x="4126" y="16961"/>
                    <a:pt x="3868" y="17263"/>
                    <a:pt x="3607" y="17564"/>
                  </a:cubicBezTo>
                  <a:cubicBezTo>
                    <a:pt x="3753" y="17405"/>
                    <a:pt x="3898" y="17245"/>
                    <a:pt x="4044" y="17086"/>
                  </a:cubicBezTo>
                  <a:cubicBezTo>
                    <a:pt x="3655" y="17574"/>
                    <a:pt x="3265" y="18061"/>
                    <a:pt x="2865" y="18542"/>
                  </a:cubicBezTo>
                  <a:cubicBezTo>
                    <a:pt x="2353" y="19078"/>
                    <a:pt x="1856" y="19623"/>
                    <a:pt x="1396" y="20180"/>
                  </a:cubicBezTo>
                  <a:cubicBezTo>
                    <a:pt x="1114" y="20470"/>
                    <a:pt x="822" y="20755"/>
                    <a:pt x="515" y="21032"/>
                  </a:cubicBezTo>
                  <a:cubicBezTo>
                    <a:pt x="762" y="20737"/>
                    <a:pt x="1013" y="20443"/>
                    <a:pt x="1269" y="20152"/>
                  </a:cubicBezTo>
                  <a:cubicBezTo>
                    <a:pt x="1582" y="19826"/>
                    <a:pt x="1881" y="19493"/>
                    <a:pt x="2170" y="19154"/>
                  </a:cubicBezTo>
                  <a:cubicBezTo>
                    <a:pt x="2469" y="18845"/>
                    <a:pt x="2766" y="18534"/>
                    <a:pt x="3046" y="18214"/>
                  </a:cubicBezTo>
                  <a:cubicBezTo>
                    <a:pt x="3235" y="17999"/>
                    <a:pt x="3420" y="17781"/>
                    <a:pt x="3608" y="17564"/>
                  </a:cubicBezTo>
                  <a:cubicBezTo>
                    <a:pt x="3197" y="18012"/>
                    <a:pt x="2787" y="18460"/>
                    <a:pt x="2378" y="18908"/>
                  </a:cubicBezTo>
                  <a:cubicBezTo>
                    <a:pt x="3040" y="18115"/>
                    <a:pt x="3666" y="17300"/>
                    <a:pt x="4340" y="16510"/>
                  </a:cubicBezTo>
                  <a:cubicBezTo>
                    <a:pt x="3681" y="17260"/>
                    <a:pt x="3033" y="18016"/>
                    <a:pt x="2407" y="18783"/>
                  </a:cubicBezTo>
                  <a:cubicBezTo>
                    <a:pt x="1865" y="19447"/>
                    <a:pt x="962" y="20148"/>
                    <a:pt x="535" y="20763"/>
                  </a:cubicBezTo>
                  <a:cubicBezTo>
                    <a:pt x="698" y="20528"/>
                    <a:pt x="869" y="20297"/>
                    <a:pt x="1037" y="20065"/>
                  </a:cubicBezTo>
                  <a:cubicBezTo>
                    <a:pt x="1646" y="19478"/>
                    <a:pt x="2187" y="18853"/>
                    <a:pt x="2712" y="18209"/>
                  </a:cubicBezTo>
                  <a:cubicBezTo>
                    <a:pt x="3548" y="17186"/>
                    <a:pt x="4484" y="16189"/>
                    <a:pt x="5252" y="15135"/>
                  </a:cubicBezTo>
                  <a:cubicBezTo>
                    <a:pt x="5267" y="15114"/>
                    <a:pt x="5245" y="15088"/>
                    <a:pt x="5218" y="15088"/>
                  </a:cubicBezTo>
                  <a:cubicBezTo>
                    <a:pt x="5212" y="15088"/>
                    <a:pt x="5205" y="15089"/>
                    <a:pt x="5199" y="15093"/>
                  </a:cubicBezTo>
                  <a:cubicBezTo>
                    <a:pt x="4914" y="15247"/>
                    <a:pt x="4674" y="15442"/>
                    <a:pt x="4455" y="15655"/>
                  </a:cubicBezTo>
                  <a:cubicBezTo>
                    <a:pt x="4586" y="15503"/>
                    <a:pt x="4718" y="15351"/>
                    <a:pt x="4847" y="15198"/>
                  </a:cubicBezTo>
                  <a:cubicBezTo>
                    <a:pt x="4865" y="15176"/>
                    <a:pt x="4841" y="15157"/>
                    <a:pt x="4815" y="15157"/>
                  </a:cubicBezTo>
                  <a:cubicBezTo>
                    <a:pt x="4805" y="15157"/>
                    <a:pt x="4794" y="15160"/>
                    <a:pt x="4786" y="15169"/>
                  </a:cubicBezTo>
                  <a:cubicBezTo>
                    <a:pt x="4566" y="15413"/>
                    <a:pt x="4344" y="15657"/>
                    <a:pt x="4122" y="15903"/>
                  </a:cubicBezTo>
                  <a:cubicBezTo>
                    <a:pt x="4315" y="15642"/>
                    <a:pt x="4493" y="15376"/>
                    <a:pt x="4644" y="15100"/>
                  </a:cubicBezTo>
                  <a:cubicBezTo>
                    <a:pt x="4653" y="15083"/>
                    <a:pt x="4638" y="15059"/>
                    <a:pt x="4616" y="15059"/>
                  </a:cubicBezTo>
                  <a:cubicBezTo>
                    <a:pt x="4611" y="15059"/>
                    <a:pt x="4605" y="15061"/>
                    <a:pt x="4599" y="15064"/>
                  </a:cubicBezTo>
                  <a:cubicBezTo>
                    <a:pt x="3745" y="15554"/>
                    <a:pt x="3221" y="16389"/>
                    <a:pt x="2631" y="17065"/>
                  </a:cubicBezTo>
                  <a:cubicBezTo>
                    <a:pt x="1833" y="17982"/>
                    <a:pt x="1000" y="18928"/>
                    <a:pt x="342" y="19925"/>
                  </a:cubicBezTo>
                  <a:cubicBezTo>
                    <a:pt x="316" y="19959"/>
                    <a:pt x="288" y="19992"/>
                    <a:pt x="261" y="20026"/>
                  </a:cubicBezTo>
                  <a:cubicBezTo>
                    <a:pt x="257" y="20030"/>
                    <a:pt x="260" y="20036"/>
                    <a:pt x="266" y="20039"/>
                  </a:cubicBezTo>
                  <a:cubicBezTo>
                    <a:pt x="174" y="20180"/>
                    <a:pt x="86" y="20324"/>
                    <a:pt x="2" y="20467"/>
                  </a:cubicBezTo>
                  <a:cubicBezTo>
                    <a:pt x="-7" y="20484"/>
                    <a:pt x="9" y="20507"/>
                    <a:pt x="31" y="20507"/>
                  </a:cubicBezTo>
                  <a:cubicBezTo>
                    <a:pt x="36" y="20507"/>
                    <a:pt x="42" y="20506"/>
                    <a:pt x="47" y="20503"/>
                  </a:cubicBezTo>
                  <a:cubicBezTo>
                    <a:pt x="407" y="20305"/>
                    <a:pt x="681" y="20049"/>
                    <a:pt x="919" y="19770"/>
                  </a:cubicBezTo>
                  <a:cubicBezTo>
                    <a:pt x="690" y="20092"/>
                    <a:pt x="457" y="20411"/>
                    <a:pt x="202" y="20723"/>
                  </a:cubicBezTo>
                  <a:cubicBezTo>
                    <a:pt x="186" y="20743"/>
                    <a:pt x="210" y="20764"/>
                    <a:pt x="234" y="20764"/>
                  </a:cubicBezTo>
                  <a:cubicBezTo>
                    <a:pt x="242" y="20764"/>
                    <a:pt x="250" y="20762"/>
                    <a:pt x="256" y="20757"/>
                  </a:cubicBezTo>
                  <a:cubicBezTo>
                    <a:pt x="440" y="20608"/>
                    <a:pt x="616" y="20454"/>
                    <a:pt x="787" y="20298"/>
                  </a:cubicBezTo>
                  <a:cubicBezTo>
                    <a:pt x="617" y="20535"/>
                    <a:pt x="448" y="20773"/>
                    <a:pt x="283" y="21012"/>
                  </a:cubicBezTo>
                  <a:cubicBezTo>
                    <a:pt x="269" y="21032"/>
                    <a:pt x="291" y="21054"/>
                    <a:pt x="314" y="21054"/>
                  </a:cubicBezTo>
                  <a:cubicBezTo>
                    <a:pt x="322" y="21054"/>
                    <a:pt x="330" y="21052"/>
                    <a:pt x="337" y="21045"/>
                  </a:cubicBezTo>
                  <a:cubicBezTo>
                    <a:pt x="513" y="20893"/>
                    <a:pt x="681" y="20735"/>
                    <a:pt x="846" y="20576"/>
                  </a:cubicBezTo>
                  <a:cubicBezTo>
                    <a:pt x="713" y="20732"/>
                    <a:pt x="583" y="20890"/>
                    <a:pt x="460" y="21052"/>
                  </a:cubicBezTo>
                  <a:cubicBezTo>
                    <a:pt x="453" y="21061"/>
                    <a:pt x="462" y="21067"/>
                    <a:pt x="472" y="21067"/>
                  </a:cubicBezTo>
                  <a:cubicBezTo>
                    <a:pt x="474" y="21067"/>
                    <a:pt x="476" y="21066"/>
                    <a:pt x="477" y="21066"/>
                  </a:cubicBezTo>
                  <a:cubicBezTo>
                    <a:pt x="472" y="21071"/>
                    <a:pt x="467" y="21076"/>
                    <a:pt x="462" y="21081"/>
                  </a:cubicBezTo>
                  <a:cubicBezTo>
                    <a:pt x="450" y="21091"/>
                    <a:pt x="462" y="21104"/>
                    <a:pt x="474" y="21104"/>
                  </a:cubicBezTo>
                  <a:cubicBezTo>
                    <a:pt x="478" y="21104"/>
                    <a:pt x="482" y="21103"/>
                    <a:pt x="485" y="21100"/>
                  </a:cubicBezTo>
                  <a:cubicBezTo>
                    <a:pt x="687" y="20930"/>
                    <a:pt x="882" y="20755"/>
                    <a:pt x="1073" y="20580"/>
                  </a:cubicBezTo>
                  <a:cubicBezTo>
                    <a:pt x="886" y="20820"/>
                    <a:pt x="706" y="21062"/>
                    <a:pt x="538" y="21308"/>
                  </a:cubicBezTo>
                  <a:cubicBezTo>
                    <a:pt x="531" y="21319"/>
                    <a:pt x="543" y="21330"/>
                    <a:pt x="555" y="21330"/>
                  </a:cubicBezTo>
                  <a:cubicBezTo>
                    <a:pt x="561" y="21330"/>
                    <a:pt x="566" y="21328"/>
                    <a:pt x="570" y="21323"/>
                  </a:cubicBezTo>
                  <a:cubicBezTo>
                    <a:pt x="813" y="20976"/>
                    <a:pt x="1084" y="20636"/>
                    <a:pt x="1368" y="20300"/>
                  </a:cubicBezTo>
                  <a:cubicBezTo>
                    <a:pt x="1519" y="20155"/>
                    <a:pt x="1668" y="20009"/>
                    <a:pt x="1813" y="19860"/>
                  </a:cubicBezTo>
                  <a:cubicBezTo>
                    <a:pt x="1363" y="20394"/>
                    <a:pt x="931" y="20936"/>
                    <a:pt x="539" y="21500"/>
                  </a:cubicBezTo>
                  <a:cubicBezTo>
                    <a:pt x="531" y="21511"/>
                    <a:pt x="543" y="21522"/>
                    <a:pt x="555" y="21522"/>
                  </a:cubicBezTo>
                  <a:cubicBezTo>
                    <a:pt x="561" y="21522"/>
                    <a:pt x="566" y="21519"/>
                    <a:pt x="569" y="21514"/>
                  </a:cubicBezTo>
                  <a:cubicBezTo>
                    <a:pt x="661" y="21386"/>
                    <a:pt x="759" y="21262"/>
                    <a:pt x="855" y="21136"/>
                  </a:cubicBezTo>
                  <a:cubicBezTo>
                    <a:pt x="811" y="21201"/>
                    <a:pt x="765" y="21266"/>
                    <a:pt x="725" y="21333"/>
                  </a:cubicBezTo>
                  <a:cubicBezTo>
                    <a:pt x="712" y="21353"/>
                    <a:pt x="733" y="21375"/>
                    <a:pt x="756" y="21375"/>
                  </a:cubicBezTo>
                  <a:cubicBezTo>
                    <a:pt x="764" y="21375"/>
                    <a:pt x="772" y="21373"/>
                    <a:pt x="779" y="21367"/>
                  </a:cubicBezTo>
                  <a:cubicBezTo>
                    <a:pt x="1118" y="21086"/>
                    <a:pt x="1430" y="20788"/>
                    <a:pt x="1730" y="20484"/>
                  </a:cubicBezTo>
                  <a:cubicBezTo>
                    <a:pt x="1437" y="20826"/>
                    <a:pt x="1165" y="21179"/>
                    <a:pt x="961" y="21564"/>
                  </a:cubicBezTo>
                  <a:cubicBezTo>
                    <a:pt x="951" y="21584"/>
                    <a:pt x="975" y="21600"/>
                    <a:pt x="998" y="21600"/>
                  </a:cubicBezTo>
                  <a:cubicBezTo>
                    <a:pt x="1010" y="21600"/>
                    <a:pt x="1021" y="21596"/>
                    <a:pt x="1027" y="21586"/>
                  </a:cubicBezTo>
                  <a:cubicBezTo>
                    <a:pt x="1723" y="20489"/>
                    <a:pt x="2672" y="19541"/>
                    <a:pt x="3642" y="18592"/>
                  </a:cubicBezTo>
                  <a:cubicBezTo>
                    <a:pt x="3745" y="18492"/>
                    <a:pt x="3855" y="18391"/>
                    <a:pt x="3969" y="18289"/>
                  </a:cubicBezTo>
                  <a:cubicBezTo>
                    <a:pt x="3860" y="18425"/>
                    <a:pt x="3752" y="18561"/>
                    <a:pt x="3644" y="18697"/>
                  </a:cubicBezTo>
                  <a:cubicBezTo>
                    <a:pt x="3790" y="18527"/>
                    <a:pt x="3935" y="18358"/>
                    <a:pt x="4080" y="18188"/>
                  </a:cubicBezTo>
                  <a:cubicBezTo>
                    <a:pt x="4665" y="17665"/>
                    <a:pt x="5314" y="17110"/>
                    <a:pt x="5578" y="16475"/>
                  </a:cubicBezTo>
                  <a:cubicBezTo>
                    <a:pt x="5587" y="16452"/>
                    <a:pt x="5565" y="16438"/>
                    <a:pt x="5541" y="16438"/>
                  </a:cubicBezTo>
                  <a:cubicBezTo>
                    <a:pt x="5528" y="16438"/>
                    <a:pt x="5515" y="16442"/>
                    <a:pt x="5507" y="16452"/>
                  </a:cubicBezTo>
                  <a:cubicBezTo>
                    <a:pt x="5142" y="16850"/>
                    <a:pt x="4799" y="17260"/>
                    <a:pt x="4463" y="17673"/>
                  </a:cubicBezTo>
                  <a:cubicBezTo>
                    <a:pt x="3964" y="18180"/>
                    <a:pt x="3450" y="18680"/>
                    <a:pt x="2948" y="19187"/>
                  </a:cubicBezTo>
                  <a:cubicBezTo>
                    <a:pt x="3001" y="19125"/>
                    <a:pt x="3055" y="19064"/>
                    <a:pt x="3106" y="19003"/>
                  </a:cubicBezTo>
                  <a:cubicBezTo>
                    <a:pt x="3871" y="18078"/>
                    <a:pt x="4681" y="17179"/>
                    <a:pt x="5449" y="16256"/>
                  </a:cubicBezTo>
                  <a:cubicBezTo>
                    <a:pt x="5464" y="16237"/>
                    <a:pt x="5440" y="16215"/>
                    <a:pt x="5417" y="16215"/>
                  </a:cubicBezTo>
                  <a:cubicBezTo>
                    <a:pt x="5409" y="16215"/>
                    <a:pt x="5402" y="16217"/>
                    <a:pt x="5396" y="16223"/>
                  </a:cubicBezTo>
                  <a:cubicBezTo>
                    <a:pt x="5255" y="16361"/>
                    <a:pt x="5121" y="16501"/>
                    <a:pt x="4986" y="16642"/>
                  </a:cubicBezTo>
                  <a:cubicBezTo>
                    <a:pt x="5115" y="16452"/>
                    <a:pt x="5231" y="16258"/>
                    <a:pt x="5334" y="16059"/>
                  </a:cubicBezTo>
                  <a:cubicBezTo>
                    <a:pt x="5394" y="15993"/>
                    <a:pt x="5455" y="15928"/>
                    <a:pt x="5515" y="15863"/>
                  </a:cubicBezTo>
                  <a:cubicBezTo>
                    <a:pt x="5520" y="15871"/>
                    <a:pt x="5529" y="15876"/>
                    <a:pt x="5540" y="15876"/>
                  </a:cubicBezTo>
                  <a:cubicBezTo>
                    <a:pt x="5547" y="15876"/>
                    <a:pt x="5553" y="15874"/>
                    <a:pt x="5559" y="15870"/>
                  </a:cubicBezTo>
                  <a:cubicBezTo>
                    <a:pt x="5540" y="15906"/>
                    <a:pt x="5521" y="15941"/>
                    <a:pt x="5503" y="15978"/>
                  </a:cubicBezTo>
                  <a:cubicBezTo>
                    <a:pt x="5493" y="15999"/>
                    <a:pt x="5517" y="16014"/>
                    <a:pt x="5540" y="16014"/>
                  </a:cubicBezTo>
                  <a:cubicBezTo>
                    <a:pt x="5550" y="16014"/>
                    <a:pt x="5559" y="16012"/>
                    <a:pt x="5566" y="16007"/>
                  </a:cubicBezTo>
                  <a:cubicBezTo>
                    <a:pt x="5673" y="15931"/>
                    <a:pt x="5775" y="15852"/>
                    <a:pt x="5878" y="15773"/>
                  </a:cubicBezTo>
                  <a:cubicBezTo>
                    <a:pt x="5802" y="15891"/>
                    <a:pt x="5729" y="16009"/>
                    <a:pt x="5662" y="16128"/>
                  </a:cubicBezTo>
                  <a:cubicBezTo>
                    <a:pt x="5649" y="16152"/>
                    <a:pt x="5669" y="16181"/>
                    <a:pt x="5700" y="16181"/>
                  </a:cubicBezTo>
                  <a:cubicBezTo>
                    <a:pt x="5707" y="16181"/>
                    <a:pt x="5715" y="16180"/>
                    <a:pt x="5723" y="16176"/>
                  </a:cubicBezTo>
                  <a:cubicBezTo>
                    <a:pt x="6736" y="15694"/>
                    <a:pt x="7293" y="14869"/>
                    <a:pt x="7989" y="14140"/>
                  </a:cubicBezTo>
                  <a:cubicBezTo>
                    <a:pt x="8401" y="13710"/>
                    <a:pt x="8820" y="13282"/>
                    <a:pt x="9236" y="12854"/>
                  </a:cubicBezTo>
                  <a:cubicBezTo>
                    <a:pt x="8959" y="13207"/>
                    <a:pt x="8684" y="13567"/>
                    <a:pt x="8401" y="13926"/>
                  </a:cubicBezTo>
                  <a:cubicBezTo>
                    <a:pt x="7603" y="14674"/>
                    <a:pt x="6795" y="15414"/>
                    <a:pt x="6144" y="16256"/>
                  </a:cubicBezTo>
                  <a:cubicBezTo>
                    <a:pt x="6123" y="16284"/>
                    <a:pt x="6152" y="16309"/>
                    <a:pt x="6185" y="16309"/>
                  </a:cubicBezTo>
                  <a:cubicBezTo>
                    <a:pt x="6195" y="16309"/>
                    <a:pt x="6206" y="16306"/>
                    <a:pt x="6215" y="16300"/>
                  </a:cubicBezTo>
                  <a:cubicBezTo>
                    <a:pt x="6643" y="16009"/>
                    <a:pt x="7025" y="15666"/>
                    <a:pt x="7376" y="15296"/>
                  </a:cubicBezTo>
                  <a:cubicBezTo>
                    <a:pt x="6975" y="15721"/>
                    <a:pt x="6617" y="16171"/>
                    <a:pt x="6344" y="16673"/>
                  </a:cubicBezTo>
                  <a:cubicBezTo>
                    <a:pt x="6331" y="16696"/>
                    <a:pt x="6353" y="16731"/>
                    <a:pt x="6383" y="16731"/>
                  </a:cubicBezTo>
                  <a:cubicBezTo>
                    <a:pt x="6390" y="16731"/>
                    <a:pt x="6399" y="16729"/>
                    <a:pt x="6407" y="16724"/>
                  </a:cubicBezTo>
                  <a:cubicBezTo>
                    <a:pt x="6519" y="16655"/>
                    <a:pt x="6626" y="16581"/>
                    <a:pt x="6730" y="16504"/>
                  </a:cubicBezTo>
                  <a:cubicBezTo>
                    <a:pt x="6656" y="16604"/>
                    <a:pt x="6578" y="16701"/>
                    <a:pt x="6507" y="16802"/>
                  </a:cubicBezTo>
                  <a:cubicBezTo>
                    <a:pt x="6488" y="16829"/>
                    <a:pt x="6515" y="16854"/>
                    <a:pt x="6546" y="16854"/>
                  </a:cubicBezTo>
                  <a:cubicBezTo>
                    <a:pt x="6556" y="16854"/>
                    <a:pt x="6566" y="16851"/>
                    <a:pt x="6576" y="16845"/>
                  </a:cubicBezTo>
                  <a:cubicBezTo>
                    <a:pt x="6797" y="16693"/>
                    <a:pt x="7010" y="16534"/>
                    <a:pt x="7218" y="16368"/>
                  </a:cubicBezTo>
                  <a:cubicBezTo>
                    <a:pt x="6983" y="16659"/>
                    <a:pt x="6848" y="16958"/>
                    <a:pt x="6942" y="17247"/>
                  </a:cubicBezTo>
                  <a:cubicBezTo>
                    <a:pt x="6947" y="17264"/>
                    <a:pt x="6969" y="17275"/>
                    <a:pt x="6989" y="17275"/>
                  </a:cubicBezTo>
                  <a:cubicBezTo>
                    <a:pt x="7001" y="17275"/>
                    <a:pt x="7011" y="17271"/>
                    <a:pt x="7019" y="17264"/>
                  </a:cubicBezTo>
                  <a:cubicBezTo>
                    <a:pt x="7497" y="16797"/>
                    <a:pt x="8103" y="16424"/>
                    <a:pt x="8555" y="15940"/>
                  </a:cubicBezTo>
                  <a:cubicBezTo>
                    <a:pt x="9157" y="15298"/>
                    <a:pt x="9691" y="14627"/>
                    <a:pt x="10205" y="13938"/>
                  </a:cubicBezTo>
                  <a:cubicBezTo>
                    <a:pt x="10680" y="13301"/>
                    <a:pt x="11153" y="12667"/>
                    <a:pt x="11636" y="12039"/>
                  </a:cubicBezTo>
                  <a:cubicBezTo>
                    <a:pt x="14857" y="8518"/>
                    <a:pt x="17917" y="4893"/>
                    <a:pt x="21295" y="1470"/>
                  </a:cubicBezTo>
                  <a:cubicBezTo>
                    <a:pt x="21323" y="1441"/>
                    <a:pt x="21292" y="1404"/>
                    <a:pt x="21260" y="1404"/>
                  </a:cubicBezTo>
                  <a:cubicBezTo>
                    <a:pt x="21249" y="1404"/>
                    <a:pt x="21239" y="1408"/>
                    <a:pt x="21230" y="1417"/>
                  </a:cubicBezTo>
                  <a:cubicBezTo>
                    <a:pt x="20906" y="1744"/>
                    <a:pt x="20586" y="2073"/>
                    <a:pt x="20268" y="2405"/>
                  </a:cubicBezTo>
                  <a:cubicBezTo>
                    <a:pt x="20670" y="1973"/>
                    <a:pt x="21052" y="1534"/>
                    <a:pt x="21384" y="1077"/>
                  </a:cubicBezTo>
                  <a:cubicBezTo>
                    <a:pt x="21384" y="1076"/>
                    <a:pt x="21384" y="1075"/>
                    <a:pt x="21384" y="1074"/>
                  </a:cubicBezTo>
                  <a:cubicBezTo>
                    <a:pt x="21593" y="1400"/>
                    <a:pt x="20982" y="2020"/>
                    <a:pt x="20832" y="2256"/>
                  </a:cubicBezTo>
                  <a:cubicBezTo>
                    <a:pt x="20817" y="2279"/>
                    <a:pt x="20831" y="2302"/>
                    <a:pt x="20860" y="2310"/>
                  </a:cubicBezTo>
                  <a:lnTo>
                    <a:pt x="21139" y="2399"/>
                  </a:lnTo>
                  <a:cubicBezTo>
                    <a:pt x="21145" y="2401"/>
                    <a:pt x="21151" y="2402"/>
                    <a:pt x="21157" y="2402"/>
                  </a:cubicBezTo>
                  <a:cubicBezTo>
                    <a:pt x="21200" y="2402"/>
                    <a:pt x="21214" y="2344"/>
                    <a:pt x="21165" y="2329"/>
                  </a:cubicBezTo>
                  <a:cubicBezTo>
                    <a:pt x="20723" y="2187"/>
                    <a:pt x="21589" y="1738"/>
                    <a:pt x="21559" y="1467"/>
                  </a:cubicBezTo>
                  <a:cubicBezTo>
                    <a:pt x="21524" y="1147"/>
                    <a:pt x="21466" y="964"/>
                    <a:pt x="21113" y="836"/>
                  </a:cubicBezTo>
                  <a:cubicBezTo>
                    <a:pt x="21122" y="820"/>
                    <a:pt x="21132" y="804"/>
                    <a:pt x="21141" y="788"/>
                  </a:cubicBezTo>
                  <a:cubicBezTo>
                    <a:pt x="21156" y="761"/>
                    <a:pt x="21131" y="732"/>
                    <a:pt x="21101" y="732"/>
                  </a:cubicBezTo>
                  <a:cubicBezTo>
                    <a:pt x="21090" y="732"/>
                    <a:pt x="21079" y="736"/>
                    <a:pt x="21069" y="744"/>
                  </a:cubicBezTo>
                  <a:cubicBezTo>
                    <a:pt x="21048" y="761"/>
                    <a:pt x="21028" y="778"/>
                    <a:pt x="21006" y="795"/>
                  </a:cubicBezTo>
                  <a:cubicBezTo>
                    <a:pt x="20591" y="612"/>
                    <a:pt x="20103" y="0"/>
                    <a:pt x="196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1" name="Google Shape;6853;p57"/>
            <p:cNvSpPr/>
            <p:nvPr/>
          </p:nvSpPr>
          <p:spPr>
            <a:xfrm>
              <a:off x="1698344" y="1008657"/>
              <a:ext cx="23290" cy="29519"/>
            </a:xfrm>
            <a:custGeom>
              <a:avLst/>
              <a:gdLst/>
              <a:ahLst/>
              <a:cxnLst>
                <a:cxn ang="0">
                  <a:pos x="wd2" y="hd2"/>
                </a:cxn>
                <a:cxn ang="5400000">
                  <a:pos x="wd2" y="hd2"/>
                </a:cxn>
                <a:cxn ang="10800000">
                  <a:pos x="wd2" y="hd2"/>
                </a:cxn>
                <a:cxn ang="16200000">
                  <a:pos x="wd2" y="hd2"/>
                </a:cxn>
              </a:cxnLst>
              <a:rect l="0" t="0" r="r" b="b"/>
              <a:pathLst>
                <a:path w="18421" h="21600" fill="norm" stroke="1" extrusionOk="0">
                  <a:moveTo>
                    <a:pt x="4912" y="0"/>
                  </a:moveTo>
                  <a:cubicBezTo>
                    <a:pt x="3496" y="0"/>
                    <a:pt x="2214" y="555"/>
                    <a:pt x="1225" y="1936"/>
                  </a:cubicBezTo>
                  <a:cubicBezTo>
                    <a:pt x="-3062" y="7932"/>
                    <a:pt x="4969" y="17221"/>
                    <a:pt x="9001" y="21293"/>
                  </a:cubicBezTo>
                  <a:cubicBezTo>
                    <a:pt x="9218" y="21506"/>
                    <a:pt x="9460" y="21600"/>
                    <a:pt x="9696" y="21600"/>
                  </a:cubicBezTo>
                  <a:cubicBezTo>
                    <a:pt x="10468" y="21600"/>
                    <a:pt x="11151" y="20632"/>
                    <a:pt x="10475" y="19930"/>
                  </a:cubicBezTo>
                  <a:cubicBezTo>
                    <a:pt x="6787" y="16047"/>
                    <a:pt x="619" y="9313"/>
                    <a:pt x="2520" y="3553"/>
                  </a:cubicBezTo>
                  <a:cubicBezTo>
                    <a:pt x="2954" y="2225"/>
                    <a:pt x="3885" y="1694"/>
                    <a:pt x="5078" y="1694"/>
                  </a:cubicBezTo>
                  <a:cubicBezTo>
                    <a:pt x="9243" y="1694"/>
                    <a:pt x="16650" y="8068"/>
                    <a:pt x="17894" y="9177"/>
                  </a:cubicBezTo>
                  <a:cubicBezTo>
                    <a:pt x="17964" y="9236"/>
                    <a:pt x="18034" y="9260"/>
                    <a:pt x="18104" y="9260"/>
                  </a:cubicBezTo>
                  <a:cubicBezTo>
                    <a:pt x="18340" y="9260"/>
                    <a:pt x="18538" y="8976"/>
                    <a:pt x="18340" y="8770"/>
                  </a:cubicBezTo>
                  <a:cubicBezTo>
                    <a:pt x="16382" y="6628"/>
                    <a:pt x="9818" y="0"/>
                    <a:pt x="49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2" name="Google Shape;6854;p57"/>
            <p:cNvSpPr/>
            <p:nvPr/>
          </p:nvSpPr>
          <p:spPr>
            <a:xfrm>
              <a:off x="1744741" y="984970"/>
              <a:ext cx="57489" cy="103056"/>
            </a:xfrm>
            <a:custGeom>
              <a:avLst/>
              <a:gdLst/>
              <a:ahLst/>
              <a:cxnLst>
                <a:cxn ang="0">
                  <a:pos x="wd2" y="hd2"/>
                </a:cxn>
                <a:cxn ang="5400000">
                  <a:pos x="wd2" y="hd2"/>
                </a:cxn>
                <a:cxn ang="10800000">
                  <a:pos x="wd2" y="hd2"/>
                </a:cxn>
                <a:cxn ang="16200000">
                  <a:pos x="wd2" y="hd2"/>
                </a:cxn>
              </a:cxnLst>
              <a:rect l="0" t="0" r="r" b="b"/>
              <a:pathLst>
                <a:path w="21579" h="21600" fill="norm" stroke="1" extrusionOk="0">
                  <a:moveTo>
                    <a:pt x="3321" y="0"/>
                  </a:moveTo>
                  <a:cubicBezTo>
                    <a:pt x="1699" y="0"/>
                    <a:pt x="-21" y="193"/>
                    <a:pt x="0" y="1611"/>
                  </a:cubicBezTo>
                  <a:cubicBezTo>
                    <a:pt x="52" y="4549"/>
                    <a:pt x="2876" y="7477"/>
                    <a:pt x="4659" y="10195"/>
                  </a:cubicBezTo>
                  <a:cubicBezTo>
                    <a:pt x="7226" y="14123"/>
                    <a:pt x="17707" y="15944"/>
                    <a:pt x="17898" y="20496"/>
                  </a:cubicBezTo>
                  <a:cubicBezTo>
                    <a:pt x="17898" y="20589"/>
                    <a:pt x="17986" y="20677"/>
                    <a:pt x="18134" y="20726"/>
                  </a:cubicBezTo>
                  <a:cubicBezTo>
                    <a:pt x="19281" y="21044"/>
                    <a:pt x="20426" y="21316"/>
                    <a:pt x="21579" y="21600"/>
                  </a:cubicBezTo>
                  <a:cubicBezTo>
                    <a:pt x="20223" y="21013"/>
                    <a:pt x="19209" y="20325"/>
                    <a:pt x="18791" y="19472"/>
                  </a:cubicBezTo>
                  <a:cubicBezTo>
                    <a:pt x="17592" y="17033"/>
                    <a:pt x="13021" y="14938"/>
                    <a:pt x="10060" y="13205"/>
                  </a:cubicBezTo>
                  <a:cubicBezTo>
                    <a:pt x="7490" y="11693"/>
                    <a:pt x="5567" y="10034"/>
                    <a:pt x="4238" y="8077"/>
                  </a:cubicBezTo>
                  <a:cubicBezTo>
                    <a:pt x="3539" y="7061"/>
                    <a:pt x="2885" y="6036"/>
                    <a:pt x="2265" y="5012"/>
                  </a:cubicBezTo>
                  <a:cubicBezTo>
                    <a:pt x="1008" y="3623"/>
                    <a:pt x="1172" y="2929"/>
                    <a:pt x="2755" y="2929"/>
                  </a:cubicBezTo>
                  <a:cubicBezTo>
                    <a:pt x="4024" y="2929"/>
                    <a:pt x="6209" y="3377"/>
                    <a:pt x="9309" y="4270"/>
                  </a:cubicBezTo>
                  <a:cubicBezTo>
                    <a:pt x="9382" y="4388"/>
                    <a:pt x="9567" y="4461"/>
                    <a:pt x="9763" y="4461"/>
                  </a:cubicBezTo>
                  <a:cubicBezTo>
                    <a:pt x="9875" y="4461"/>
                    <a:pt x="9987" y="4439"/>
                    <a:pt x="10084" y="4387"/>
                  </a:cubicBezTo>
                  <a:cubicBezTo>
                    <a:pt x="12900" y="2874"/>
                    <a:pt x="11913" y="3675"/>
                    <a:pt x="13478" y="1743"/>
                  </a:cubicBezTo>
                  <a:cubicBezTo>
                    <a:pt x="13650" y="1535"/>
                    <a:pt x="13317" y="1340"/>
                    <a:pt x="13012" y="1340"/>
                  </a:cubicBezTo>
                  <a:cubicBezTo>
                    <a:pt x="12872" y="1340"/>
                    <a:pt x="12739" y="1381"/>
                    <a:pt x="12664" y="1479"/>
                  </a:cubicBezTo>
                  <a:cubicBezTo>
                    <a:pt x="11849" y="2488"/>
                    <a:pt x="11104" y="2858"/>
                    <a:pt x="10396" y="2858"/>
                  </a:cubicBezTo>
                  <a:cubicBezTo>
                    <a:pt x="8452" y="2858"/>
                    <a:pt x="6787" y="61"/>
                    <a:pt x="4693" y="24"/>
                  </a:cubicBezTo>
                  <a:cubicBezTo>
                    <a:pt x="4275" y="17"/>
                    <a:pt x="3803" y="0"/>
                    <a:pt x="332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3" name="Google Shape;6855;p57"/>
            <p:cNvSpPr/>
            <p:nvPr/>
          </p:nvSpPr>
          <p:spPr>
            <a:xfrm>
              <a:off x="1802229" y="1086784"/>
              <a:ext cx="29245"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075" y="11115"/>
                    <a:pt x="12879" y="17866"/>
                    <a:pt x="21600" y="21600"/>
                  </a:cubicBezTo>
                  <a:cubicBezTo>
                    <a:pt x="14207" y="16093"/>
                    <a:pt x="6982" y="8848"/>
                    <a:pt x="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4" name="Google Shape;6856;p57"/>
            <p:cNvSpPr/>
            <p:nvPr/>
          </p:nvSpPr>
          <p:spPr>
            <a:xfrm>
              <a:off x="1703113" y="1034513"/>
              <a:ext cx="240204" cy="83482"/>
            </a:xfrm>
            <a:custGeom>
              <a:avLst/>
              <a:gdLst/>
              <a:ahLst/>
              <a:cxnLst>
                <a:cxn ang="0">
                  <a:pos x="wd2" y="hd2"/>
                </a:cxn>
                <a:cxn ang="5400000">
                  <a:pos x="wd2" y="hd2"/>
                </a:cxn>
                <a:cxn ang="10800000">
                  <a:pos x="wd2" y="hd2"/>
                </a:cxn>
                <a:cxn ang="16200000">
                  <a:pos x="wd2" y="hd2"/>
                </a:cxn>
              </a:cxnLst>
              <a:rect l="0" t="0" r="r" b="b"/>
              <a:pathLst>
                <a:path w="21529" h="21600" fill="norm" stroke="1" extrusionOk="0">
                  <a:moveTo>
                    <a:pt x="42" y="0"/>
                  </a:moveTo>
                  <a:cubicBezTo>
                    <a:pt x="4" y="0"/>
                    <a:pt x="-19" y="175"/>
                    <a:pt x="21" y="261"/>
                  </a:cubicBezTo>
                  <a:cubicBezTo>
                    <a:pt x="3261" y="7189"/>
                    <a:pt x="5649" y="15646"/>
                    <a:pt x="9675" y="18737"/>
                  </a:cubicBezTo>
                  <a:cubicBezTo>
                    <a:pt x="11845" y="20404"/>
                    <a:pt x="13814" y="21600"/>
                    <a:pt x="15774" y="21600"/>
                  </a:cubicBezTo>
                  <a:cubicBezTo>
                    <a:pt x="17628" y="21600"/>
                    <a:pt x="19473" y="20532"/>
                    <a:pt x="21476" y="17779"/>
                  </a:cubicBezTo>
                  <a:cubicBezTo>
                    <a:pt x="21581" y="17629"/>
                    <a:pt x="21515" y="17216"/>
                    <a:pt x="21416" y="17216"/>
                  </a:cubicBezTo>
                  <a:cubicBezTo>
                    <a:pt x="21401" y="17216"/>
                    <a:pt x="21384" y="17226"/>
                    <a:pt x="21368" y="17249"/>
                  </a:cubicBezTo>
                  <a:cubicBezTo>
                    <a:pt x="21138" y="17556"/>
                    <a:pt x="20913" y="17827"/>
                    <a:pt x="20690" y="18098"/>
                  </a:cubicBezTo>
                  <a:cubicBezTo>
                    <a:pt x="19910" y="16686"/>
                    <a:pt x="19217" y="16139"/>
                    <a:pt x="18409" y="16139"/>
                  </a:cubicBezTo>
                  <a:cubicBezTo>
                    <a:pt x="18045" y="16139"/>
                    <a:pt x="17658" y="16250"/>
                    <a:pt x="17229" y="16442"/>
                  </a:cubicBezTo>
                  <a:cubicBezTo>
                    <a:pt x="16666" y="16692"/>
                    <a:pt x="15497" y="16999"/>
                    <a:pt x="14181" y="16999"/>
                  </a:cubicBezTo>
                  <a:cubicBezTo>
                    <a:pt x="13310" y="16999"/>
                    <a:pt x="12374" y="16865"/>
                    <a:pt x="11505" y="16490"/>
                  </a:cubicBezTo>
                  <a:cubicBezTo>
                    <a:pt x="12023" y="16876"/>
                    <a:pt x="12548" y="17220"/>
                    <a:pt x="13100" y="17472"/>
                  </a:cubicBezTo>
                  <a:cubicBezTo>
                    <a:pt x="13448" y="17629"/>
                    <a:pt x="13803" y="17692"/>
                    <a:pt x="14161" y="17692"/>
                  </a:cubicBezTo>
                  <a:cubicBezTo>
                    <a:pt x="15487" y="17692"/>
                    <a:pt x="16863" y="16844"/>
                    <a:pt x="18180" y="16844"/>
                  </a:cubicBezTo>
                  <a:cubicBezTo>
                    <a:pt x="19006" y="16844"/>
                    <a:pt x="19809" y="17178"/>
                    <a:pt x="20562" y="18261"/>
                  </a:cubicBezTo>
                  <a:cubicBezTo>
                    <a:pt x="18907" y="20162"/>
                    <a:pt x="17345" y="20907"/>
                    <a:pt x="15794" y="20907"/>
                  </a:cubicBezTo>
                  <a:cubicBezTo>
                    <a:pt x="13483" y="20907"/>
                    <a:pt x="11199" y="19252"/>
                    <a:pt x="8675" y="17310"/>
                  </a:cubicBezTo>
                  <a:cubicBezTo>
                    <a:pt x="5284" y="14695"/>
                    <a:pt x="2886" y="5586"/>
                    <a:pt x="68" y="25"/>
                  </a:cubicBezTo>
                  <a:cubicBezTo>
                    <a:pt x="60" y="8"/>
                    <a:pt x="51" y="0"/>
                    <a:pt x="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5" name="Google Shape;6857;p57"/>
            <p:cNvSpPr/>
            <p:nvPr/>
          </p:nvSpPr>
          <p:spPr>
            <a:xfrm>
              <a:off x="1785576" y="980991"/>
              <a:ext cx="12701" cy="12701"/>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6" name="Google Shape;6858;p57"/>
            <p:cNvSpPr/>
            <p:nvPr/>
          </p:nvSpPr>
          <p:spPr>
            <a:xfrm>
              <a:off x="1727056" y="844849"/>
              <a:ext cx="158098" cy="166906"/>
            </a:xfrm>
            <a:custGeom>
              <a:avLst/>
              <a:gdLst/>
              <a:ahLst/>
              <a:cxnLst>
                <a:cxn ang="0">
                  <a:pos x="wd2" y="hd2"/>
                </a:cxn>
                <a:cxn ang="5400000">
                  <a:pos x="wd2" y="hd2"/>
                </a:cxn>
                <a:cxn ang="10800000">
                  <a:pos x="wd2" y="hd2"/>
                </a:cxn>
                <a:cxn ang="16200000">
                  <a:pos x="wd2" y="hd2"/>
                </a:cxn>
              </a:cxnLst>
              <a:rect l="0" t="0" r="r" b="b"/>
              <a:pathLst>
                <a:path w="21542" h="21600" fill="norm" stroke="1" extrusionOk="0">
                  <a:moveTo>
                    <a:pt x="21101" y="0"/>
                  </a:moveTo>
                  <a:cubicBezTo>
                    <a:pt x="21052" y="0"/>
                    <a:pt x="21005" y="22"/>
                    <a:pt x="20981" y="75"/>
                  </a:cubicBezTo>
                  <a:cubicBezTo>
                    <a:pt x="20283" y="1624"/>
                    <a:pt x="18799" y="2627"/>
                    <a:pt x="18063" y="4173"/>
                  </a:cubicBezTo>
                  <a:cubicBezTo>
                    <a:pt x="18015" y="4267"/>
                    <a:pt x="18044" y="4423"/>
                    <a:pt x="18177" y="4441"/>
                  </a:cubicBezTo>
                  <a:cubicBezTo>
                    <a:pt x="18866" y="4535"/>
                    <a:pt x="21292" y="4634"/>
                    <a:pt x="20754" y="5827"/>
                  </a:cubicBezTo>
                  <a:cubicBezTo>
                    <a:pt x="20754" y="5826"/>
                    <a:pt x="20754" y="5826"/>
                    <a:pt x="20754" y="5826"/>
                  </a:cubicBezTo>
                  <a:cubicBezTo>
                    <a:pt x="20738" y="5826"/>
                    <a:pt x="19409" y="7889"/>
                    <a:pt x="18790" y="7889"/>
                  </a:cubicBezTo>
                  <a:cubicBezTo>
                    <a:pt x="18713" y="7889"/>
                    <a:pt x="18647" y="7856"/>
                    <a:pt x="18595" y="7783"/>
                  </a:cubicBezTo>
                  <a:cubicBezTo>
                    <a:pt x="18170" y="7181"/>
                    <a:pt x="17425" y="6144"/>
                    <a:pt x="16543" y="6144"/>
                  </a:cubicBezTo>
                  <a:cubicBezTo>
                    <a:pt x="15369" y="6144"/>
                    <a:pt x="14964" y="7973"/>
                    <a:pt x="13415" y="7973"/>
                  </a:cubicBezTo>
                  <a:cubicBezTo>
                    <a:pt x="13178" y="7973"/>
                    <a:pt x="12415" y="8741"/>
                    <a:pt x="12454" y="8741"/>
                  </a:cubicBezTo>
                  <a:cubicBezTo>
                    <a:pt x="12461" y="8741"/>
                    <a:pt x="12493" y="8717"/>
                    <a:pt x="12558" y="8660"/>
                  </a:cubicBezTo>
                  <a:cubicBezTo>
                    <a:pt x="11087" y="9956"/>
                    <a:pt x="10182" y="10381"/>
                    <a:pt x="8117" y="10513"/>
                  </a:cubicBezTo>
                  <a:cubicBezTo>
                    <a:pt x="8019" y="10519"/>
                    <a:pt x="7921" y="10610"/>
                    <a:pt x="7958" y="10709"/>
                  </a:cubicBezTo>
                  <a:cubicBezTo>
                    <a:pt x="8288" y="11580"/>
                    <a:pt x="8691" y="12104"/>
                    <a:pt x="9345" y="12786"/>
                  </a:cubicBezTo>
                  <a:cubicBezTo>
                    <a:pt x="10230" y="13701"/>
                    <a:pt x="10446" y="14445"/>
                    <a:pt x="10275" y="15169"/>
                  </a:cubicBezTo>
                  <a:cubicBezTo>
                    <a:pt x="10234" y="15109"/>
                    <a:pt x="10170" y="15064"/>
                    <a:pt x="10103" y="15064"/>
                  </a:cubicBezTo>
                  <a:cubicBezTo>
                    <a:pt x="10059" y="15064"/>
                    <a:pt x="10013" y="15084"/>
                    <a:pt x="9972" y="15132"/>
                  </a:cubicBezTo>
                  <a:cubicBezTo>
                    <a:pt x="9326" y="15898"/>
                    <a:pt x="8730" y="16700"/>
                    <a:pt x="8130" y="17495"/>
                  </a:cubicBezTo>
                  <a:cubicBezTo>
                    <a:pt x="8780" y="16425"/>
                    <a:pt x="9424" y="15352"/>
                    <a:pt x="9954" y="14220"/>
                  </a:cubicBezTo>
                  <a:cubicBezTo>
                    <a:pt x="10020" y="14078"/>
                    <a:pt x="9905" y="13922"/>
                    <a:pt x="9771" y="13922"/>
                  </a:cubicBezTo>
                  <a:cubicBezTo>
                    <a:pt x="9725" y="13922"/>
                    <a:pt x="9677" y="13940"/>
                    <a:pt x="9634" y="13985"/>
                  </a:cubicBezTo>
                  <a:cubicBezTo>
                    <a:pt x="8841" y="14761"/>
                    <a:pt x="8104" y="15572"/>
                    <a:pt x="7384" y="16411"/>
                  </a:cubicBezTo>
                  <a:cubicBezTo>
                    <a:pt x="7383" y="16411"/>
                    <a:pt x="7383" y="16411"/>
                    <a:pt x="7382" y="16411"/>
                  </a:cubicBezTo>
                  <a:cubicBezTo>
                    <a:pt x="7984" y="15498"/>
                    <a:pt x="8543" y="14562"/>
                    <a:pt x="8926" y="13511"/>
                  </a:cubicBezTo>
                  <a:cubicBezTo>
                    <a:pt x="8976" y="13377"/>
                    <a:pt x="8857" y="13288"/>
                    <a:pt x="8736" y="13288"/>
                  </a:cubicBezTo>
                  <a:cubicBezTo>
                    <a:pt x="8687" y="13288"/>
                    <a:pt x="8638" y="13301"/>
                    <a:pt x="8599" y="13334"/>
                  </a:cubicBezTo>
                  <a:cubicBezTo>
                    <a:pt x="8282" y="13596"/>
                    <a:pt x="7980" y="13876"/>
                    <a:pt x="7695" y="14172"/>
                  </a:cubicBezTo>
                  <a:cubicBezTo>
                    <a:pt x="7990" y="13647"/>
                    <a:pt x="8225" y="13093"/>
                    <a:pt x="8397" y="12523"/>
                  </a:cubicBezTo>
                  <a:cubicBezTo>
                    <a:pt x="8433" y="12400"/>
                    <a:pt x="8328" y="12308"/>
                    <a:pt x="8217" y="12308"/>
                  </a:cubicBezTo>
                  <a:cubicBezTo>
                    <a:pt x="8173" y="12308"/>
                    <a:pt x="8130" y="12322"/>
                    <a:pt x="8091" y="12355"/>
                  </a:cubicBezTo>
                  <a:cubicBezTo>
                    <a:pt x="6626" y="13650"/>
                    <a:pt x="5372" y="15106"/>
                    <a:pt x="4155" y="16612"/>
                  </a:cubicBezTo>
                  <a:cubicBezTo>
                    <a:pt x="3355" y="17600"/>
                    <a:pt x="2571" y="18598"/>
                    <a:pt x="1749" y="19571"/>
                  </a:cubicBezTo>
                  <a:cubicBezTo>
                    <a:pt x="1470" y="19894"/>
                    <a:pt x="1188" y="20213"/>
                    <a:pt x="900" y="20526"/>
                  </a:cubicBezTo>
                  <a:cubicBezTo>
                    <a:pt x="871" y="20559"/>
                    <a:pt x="411" y="21215"/>
                    <a:pt x="400" y="21215"/>
                  </a:cubicBezTo>
                  <a:cubicBezTo>
                    <a:pt x="395" y="21215"/>
                    <a:pt x="455" y="21123"/>
                    <a:pt x="623" y="20873"/>
                  </a:cubicBezTo>
                  <a:cubicBezTo>
                    <a:pt x="633" y="20857"/>
                    <a:pt x="617" y="20839"/>
                    <a:pt x="602" y="20839"/>
                  </a:cubicBezTo>
                  <a:cubicBezTo>
                    <a:pt x="598" y="20839"/>
                    <a:pt x="592" y="20841"/>
                    <a:pt x="589" y="20845"/>
                  </a:cubicBezTo>
                  <a:cubicBezTo>
                    <a:pt x="398" y="21051"/>
                    <a:pt x="211" y="21256"/>
                    <a:pt x="24" y="21463"/>
                  </a:cubicBezTo>
                  <a:cubicBezTo>
                    <a:pt x="-32" y="21523"/>
                    <a:pt x="20" y="21600"/>
                    <a:pt x="82" y="21600"/>
                  </a:cubicBezTo>
                  <a:cubicBezTo>
                    <a:pt x="102" y="21600"/>
                    <a:pt x="122" y="21593"/>
                    <a:pt x="142" y="21575"/>
                  </a:cubicBezTo>
                  <a:cubicBezTo>
                    <a:pt x="2384" y="19562"/>
                    <a:pt x="4081" y="17073"/>
                    <a:pt x="6058" y="14838"/>
                  </a:cubicBezTo>
                  <a:cubicBezTo>
                    <a:pt x="6480" y="14359"/>
                    <a:pt x="6934" y="13906"/>
                    <a:pt x="7390" y="13454"/>
                  </a:cubicBezTo>
                  <a:cubicBezTo>
                    <a:pt x="7686" y="13165"/>
                    <a:pt x="7837" y="13050"/>
                    <a:pt x="7894" y="13050"/>
                  </a:cubicBezTo>
                  <a:cubicBezTo>
                    <a:pt x="8078" y="13050"/>
                    <a:pt x="7277" y="14234"/>
                    <a:pt x="7086" y="14554"/>
                  </a:cubicBezTo>
                  <a:cubicBezTo>
                    <a:pt x="6635" y="15304"/>
                    <a:pt x="6073" y="15991"/>
                    <a:pt x="5500" y="16673"/>
                  </a:cubicBezTo>
                  <a:cubicBezTo>
                    <a:pt x="4989" y="17148"/>
                    <a:pt x="4770" y="17414"/>
                    <a:pt x="4836" y="17465"/>
                  </a:cubicBezTo>
                  <a:cubicBezTo>
                    <a:pt x="4697" y="17634"/>
                    <a:pt x="4554" y="17805"/>
                    <a:pt x="4417" y="17974"/>
                  </a:cubicBezTo>
                  <a:cubicBezTo>
                    <a:pt x="4322" y="18096"/>
                    <a:pt x="4460" y="18244"/>
                    <a:pt x="4593" y="18244"/>
                  </a:cubicBezTo>
                  <a:cubicBezTo>
                    <a:pt x="4636" y="18244"/>
                    <a:pt x="4679" y="18229"/>
                    <a:pt x="4713" y="18191"/>
                  </a:cubicBezTo>
                  <a:cubicBezTo>
                    <a:pt x="5967" y="16798"/>
                    <a:pt x="7025" y="15254"/>
                    <a:pt x="8409" y="13966"/>
                  </a:cubicBezTo>
                  <a:cubicBezTo>
                    <a:pt x="7766" y="14568"/>
                    <a:pt x="7354" y="15822"/>
                    <a:pt x="6855" y="16558"/>
                  </a:cubicBezTo>
                  <a:cubicBezTo>
                    <a:pt x="6270" y="17414"/>
                    <a:pt x="5655" y="18249"/>
                    <a:pt x="5100" y="19119"/>
                  </a:cubicBezTo>
                  <a:cubicBezTo>
                    <a:pt x="5012" y="19255"/>
                    <a:pt x="5149" y="19411"/>
                    <a:pt x="5287" y="19411"/>
                  </a:cubicBezTo>
                  <a:cubicBezTo>
                    <a:pt x="5333" y="19411"/>
                    <a:pt x="5380" y="19394"/>
                    <a:pt x="5417" y="19351"/>
                  </a:cubicBezTo>
                  <a:cubicBezTo>
                    <a:pt x="6591" y="17974"/>
                    <a:pt x="7726" y="16570"/>
                    <a:pt x="8964" y="15244"/>
                  </a:cubicBezTo>
                  <a:cubicBezTo>
                    <a:pt x="8126" y="16778"/>
                    <a:pt x="7146" y="18236"/>
                    <a:pt x="6305" y="19772"/>
                  </a:cubicBezTo>
                  <a:cubicBezTo>
                    <a:pt x="6227" y="19914"/>
                    <a:pt x="6358" y="20077"/>
                    <a:pt x="6495" y="20077"/>
                  </a:cubicBezTo>
                  <a:cubicBezTo>
                    <a:pt x="6544" y="20077"/>
                    <a:pt x="6591" y="20057"/>
                    <a:pt x="6632" y="20011"/>
                  </a:cubicBezTo>
                  <a:cubicBezTo>
                    <a:pt x="7889" y="18598"/>
                    <a:pt x="8933" y="17037"/>
                    <a:pt x="10132" y="15582"/>
                  </a:cubicBezTo>
                  <a:cubicBezTo>
                    <a:pt x="9871" y="16190"/>
                    <a:pt x="9382" y="16805"/>
                    <a:pt x="8821" y="17516"/>
                  </a:cubicBezTo>
                  <a:cubicBezTo>
                    <a:pt x="8814" y="17526"/>
                    <a:pt x="8825" y="17538"/>
                    <a:pt x="8835" y="17538"/>
                  </a:cubicBezTo>
                  <a:cubicBezTo>
                    <a:pt x="8839" y="17538"/>
                    <a:pt x="8844" y="17536"/>
                    <a:pt x="8847" y="17532"/>
                  </a:cubicBezTo>
                  <a:cubicBezTo>
                    <a:pt x="9253" y="17025"/>
                    <a:pt x="11131" y="15344"/>
                    <a:pt x="10839" y="14533"/>
                  </a:cubicBezTo>
                  <a:cubicBezTo>
                    <a:pt x="10379" y="13252"/>
                    <a:pt x="7644" y="11071"/>
                    <a:pt x="9814" y="10691"/>
                  </a:cubicBezTo>
                  <a:cubicBezTo>
                    <a:pt x="11906" y="10320"/>
                    <a:pt x="12747" y="8332"/>
                    <a:pt x="14847" y="8332"/>
                  </a:cubicBezTo>
                  <a:cubicBezTo>
                    <a:pt x="14849" y="8332"/>
                    <a:pt x="14850" y="8332"/>
                    <a:pt x="14853" y="8332"/>
                  </a:cubicBezTo>
                  <a:cubicBezTo>
                    <a:pt x="15036" y="8332"/>
                    <a:pt x="15476" y="7889"/>
                    <a:pt x="15461" y="7889"/>
                  </a:cubicBezTo>
                  <a:cubicBezTo>
                    <a:pt x="15460" y="7889"/>
                    <a:pt x="15457" y="7891"/>
                    <a:pt x="15452" y="7895"/>
                  </a:cubicBezTo>
                  <a:cubicBezTo>
                    <a:pt x="15891" y="7537"/>
                    <a:pt x="16673" y="6961"/>
                    <a:pt x="17310" y="6961"/>
                  </a:cubicBezTo>
                  <a:cubicBezTo>
                    <a:pt x="17767" y="6961"/>
                    <a:pt x="18149" y="7258"/>
                    <a:pt x="18272" y="8150"/>
                  </a:cubicBezTo>
                  <a:cubicBezTo>
                    <a:pt x="18287" y="8252"/>
                    <a:pt x="18366" y="8333"/>
                    <a:pt x="18463" y="8333"/>
                  </a:cubicBezTo>
                  <a:cubicBezTo>
                    <a:pt x="18493" y="8333"/>
                    <a:pt x="18525" y="8326"/>
                    <a:pt x="18558" y="8307"/>
                  </a:cubicBezTo>
                  <a:cubicBezTo>
                    <a:pt x="20100" y="7481"/>
                    <a:pt x="20816" y="6590"/>
                    <a:pt x="21517" y="5041"/>
                  </a:cubicBezTo>
                  <a:cubicBezTo>
                    <a:pt x="21568" y="4947"/>
                    <a:pt x="21543" y="4797"/>
                    <a:pt x="21410" y="4776"/>
                  </a:cubicBezTo>
                  <a:cubicBezTo>
                    <a:pt x="19320" y="4436"/>
                    <a:pt x="18022" y="4267"/>
                    <a:pt x="19900" y="2251"/>
                  </a:cubicBezTo>
                  <a:cubicBezTo>
                    <a:pt x="20534" y="1573"/>
                    <a:pt x="20976" y="1054"/>
                    <a:pt x="21267" y="190"/>
                  </a:cubicBezTo>
                  <a:cubicBezTo>
                    <a:pt x="21303" y="85"/>
                    <a:pt x="21198" y="0"/>
                    <a:pt x="211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7" name="Google Shape;6859;p57"/>
            <p:cNvSpPr/>
            <p:nvPr/>
          </p:nvSpPr>
          <p:spPr>
            <a:xfrm>
              <a:off x="1859610" y="784103"/>
              <a:ext cx="68926" cy="55246"/>
            </a:xfrm>
            <a:custGeom>
              <a:avLst/>
              <a:gdLst/>
              <a:ahLst/>
              <a:cxnLst>
                <a:cxn ang="0">
                  <a:pos x="wd2" y="hd2"/>
                </a:cxn>
                <a:cxn ang="5400000">
                  <a:pos x="wd2" y="hd2"/>
                </a:cxn>
                <a:cxn ang="10800000">
                  <a:pos x="wd2" y="hd2"/>
                </a:cxn>
                <a:cxn ang="16200000">
                  <a:pos x="wd2" y="hd2"/>
                </a:cxn>
              </a:cxnLst>
              <a:rect l="0" t="0" r="r" b="b"/>
              <a:pathLst>
                <a:path w="20268" h="21600" fill="norm" stroke="1" extrusionOk="0">
                  <a:moveTo>
                    <a:pt x="9283" y="0"/>
                  </a:moveTo>
                  <a:cubicBezTo>
                    <a:pt x="8211" y="0"/>
                    <a:pt x="7383" y="650"/>
                    <a:pt x="6577" y="1964"/>
                  </a:cubicBezTo>
                  <a:cubicBezTo>
                    <a:pt x="4447" y="5452"/>
                    <a:pt x="4002" y="9958"/>
                    <a:pt x="264" y="11289"/>
                  </a:cubicBezTo>
                  <a:cubicBezTo>
                    <a:pt x="17" y="11380"/>
                    <a:pt x="-59" y="11733"/>
                    <a:pt x="46" y="12017"/>
                  </a:cubicBezTo>
                  <a:cubicBezTo>
                    <a:pt x="1305" y="15675"/>
                    <a:pt x="3181" y="19781"/>
                    <a:pt x="6015" y="21584"/>
                  </a:cubicBezTo>
                  <a:cubicBezTo>
                    <a:pt x="6032" y="21594"/>
                    <a:pt x="6048" y="21600"/>
                    <a:pt x="6067" y="21600"/>
                  </a:cubicBezTo>
                  <a:cubicBezTo>
                    <a:pt x="6169" y="21600"/>
                    <a:pt x="6266" y="21430"/>
                    <a:pt x="6167" y="21319"/>
                  </a:cubicBezTo>
                  <a:cubicBezTo>
                    <a:pt x="4865" y="19982"/>
                    <a:pt x="-585" y="12973"/>
                    <a:pt x="1941" y="11607"/>
                  </a:cubicBezTo>
                  <a:cubicBezTo>
                    <a:pt x="3591" y="10715"/>
                    <a:pt x="4661" y="8400"/>
                    <a:pt x="5522" y="6455"/>
                  </a:cubicBezTo>
                  <a:cubicBezTo>
                    <a:pt x="5949" y="5484"/>
                    <a:pt x="7884" y="675"/>
                    <a:pt x="9247" y="675"/>
                  </a:cubicBezTo>
                  <a:cubicBezTo>
                    <a:pt x="9546" y="675"/>
                    <a:pt x="9819" y="905"/>
                    <a:pt x="10042" y="1466"/>
                  </a:cubicBezTo>
                  <a:cubicBezTo>
                    <a:pt x="10720" y="3141"/>
                    <a:pt x="11588" y="4714"/>
                    <a:pt x="12423" y="6253"/>
                  </a:cubicBezTo>
                  <a:cubicBezTo>
                    <a:pt x="13801" y="8801"/>
                    <a:pt x="15949" y="13480"/>
                    <a:pt x="18532" y="13947"/>
                  </a:cubicBezTo>
                  <a:cubicBezTo>
                    <a:pt x="18615" y="13963"/>
                    <a:pt x="18698" y="13969"/>
                    <a:pt x="18774" y="13969"/>
                  </a:cubicBezTo>
                  <a:cubicBezTo>
                    <a:pt x="21015" y="13969"/>
                    <a:pt x="20133" y="7552"/>
                    <a:pt x="19907" y="6127"/>
                  </a:cubicBezTo>
                  <a:cubicBezTo>
                    <a:pt x="19874" y="5909"/>
                    <a:pt x="19734" y="5808"/>
                    <a:pt x="19594" y="5808"/>
                  </a:cubicBezTo>
                  <a:cubicBezTo>
                    <a:pt x="19417" y="5808"/>
                    <a:pt x="19234" y="5966"/>
                    <a:pt x="19251" y="6244"/>
                  </a:cubicBezTo>
                  <a:cubicBezTo>
                    <a:pt x="19300" y="7407"/>
                    <a:pt x="19983" y="12768"/>
                    <a:pt x="18518" y="12768"/>
                  </a:cubicBezTo>
                  <a:cubicBezTo>
                    <a:pt x="18364" y="12768"/>
                    <a:pt x="18188" y="12708"/>
                    <a:pt x="17984" y="12582"/>
                  </a:cubicBezTo>
                  <a:cubicBezTo>
                    <a:pt x="16744" y="11796"/>
                    <a:pt x="15731" y="10021"/>
                    <a:pt x="14861" y="8665"/>
                  </a:cubicBezTo>
                  <a:cubicBezTo>
                    <a:pt x="13507" y="6553"/>
                    <a:pt x="11232" y="3339"/>
                    <a:pt x="10630" y="574"/>
                  </a:cubicBezTo>
                  <a:cubicBezTo>
                    <a:pt x="10590" y="382"/>
                    <a:pt x="10478" y="236"/>
                    <a:pt x="10343" y="180"/>
                  </a:cubicBezTo>
                  <a:cubicBezTo>
                    <a:pt x="9961" y="60"/>
                    <a:pt x="9610" y="0"/>
                    <a:pt x="92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8" name="Google Shape;6860;p57"/>
            <p:cNvSpPr/>
            <p:nvPr/>
          </p:nvSpPr>
          <p:spPr>
            <a:xfrm>
              <a:off x="1920425" y="694453"/>
              <a:ext cx="70855" cy="109677"/>
            </a:xfrm>
            <a:custGeom>
              <a:avLst/>
              <a:gdLst/>
              <a:ahLst/>
              <a:cxnLst>
                <a:cxn ang="0">
                  <a:pos x="wd2" y="hd2"/>
                </a:cxn>
                <a:cxn ang="5400000">
                  <a:pos x="wd2" y="hd2"/>
                </a:cxn>
                <a:cxn ang="10800000">
                  <a:pos x="wd2" y="hd2"/>
                </a:cxn>
                <a:cxn ang="16200000">
                  <a:pos x="wd2" y="hd2"/>
                </a:cxn>
              </a:cxnLst>
              <a:rect l="0" t="0" r="r" b="b"/>
              <a:pathLst>
                <a:path w="21047" h="21600" fill="norm" stroke="1" extrusionOk="0">
                  <a:moveTo>
                    <a:pt x="20612" y="0"/>
                  </a:moveTo>
                  <a:cubicBezTo>
                    <a:pt x="20442" y="0"/>
                    <a:pt x="20269" y="60"/>
                    <a:pt x="20200" y="199"/>
                  </a:cubicBezTo>
                  <a:cubicBezTo>
                    <a:pt x="17495" y="5605"/>
                    <a:pt x="10959" y="9810"/>
                    <a:pt x="3815" y="12845"/>
                  </a:cubicBezTo>
                  <a:cubicBezTo>
                    <a:pt x="-473" y="14665"/>
                    <a:pt x="2804" y="19224"/>
                    <a:pt x="40" y="21425"/>
                  </a:cubicBezTo>
                  <a:cubicBezTo>
                    <a:pt x="-56" y="21502"/>
                    <a:pt x="37" y="21600"/>
                    <a:pt x="150" y="21600"/>
                  </a:cubicBezTo>
                  <a:cubicBezTo>
                    <a:pt x="183" y="21600"/>
                    <a:pt x="219" y="21590"/>
                    <a:pt x="253" y="21567"/>
                  </a:cubicBezTo>
                  <a:cubicBezTo>
                    <a:pt x="1935" y="20393"/>
                    <a:pt x="2129" y="19742"/>
                    <a:pt x="1865" y="18072"/>
                  </a:cubicBezTo>
                  <a:cubicBezTo>
                    <a:pt x="1333" y="14597"/>
                    <a:pt x="4105" y="13804"/>
                    <a:pt x="7260" y="11951"/>
                  </a:cubicBezTo>
                  <a:cubicBezTo>
                    <a:pt x="13235" y="8434"/>
                    <a:pt x="18437" y="5508"/>
                    <a:pt x="21024" y="349"/>
                  </a:cubicBezTo>
                  <a:cubicBezTo>
                    <a:pt x="21127" y="137"/>
                    <a:pt x="20871" y="0"/>
                    <a:pt x="206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19" name="Google Shape;6861;p57"/>
            <p:cNvSpPr/>
            <p:nvPr/>
          </p:nvSpPr>
          <p:spPr>
            <a:xfrm>
              <a:off x="1919342" y="700179"/>
              <a:ext cx="130269" cy="150986"/>
            </a:xfrm>
            <a:custGeom>
              <a:avLst/>
              <a:gdLst/>
              <a:ahLst/>
              <a:cxnLst>
                <a:cxn ang="0">
                  <a:pos x="wd2" y="hd2"/>
                </a:cxn>
                <a:cxn ang="5400000">
                  <a:pos x="wd2" y="hd2"/>
                </a:cxn>
                <a:cxn ang="10800000">
                  <a:pos x="wd2" y="hd2"/>
                </a:cxn>
                <a:cxn ang="16200000">
                  <a:pos x="wd2" y="hd2"/>
                </a:cxn>
              </a:cxnLst>
              <a:rect l="0" t="0" r="r" b="b"/>
              <a:pathLst>
                <a:path w="21539" h="21600" fill="norm" stroke="1" extrusionOk="0">
                  <a:moveTo>
                    <a:pt x="12241" y="0"/>
                  </a:moveTo>
                  <a:cubicBezTo>
                    <a:pt x="12153" y="0"/>
                    <a:pt x="12062" y="51"/>
                    <a:pt x="12073" y="137"/>
                  </a:cubicBezTo>
                  <a:cubicBezTo>
                    <a:pt x="12459" y="3339"/>
                    <a:pt x="10064" y="6187"/>
                    <a:pt x="9078" y="9178"/>
                  </a:cubicBezTo>
                  <a:cubicBezTo>
                    <a:pt x="8970" y="9498"/>
                    <a:pt x="9047" y="9867"/>
                    <a:pt x="9151" y="10184"/>
                  </a:cubicBezTo>
                  <a:cubicBezTo>
                    <a:pt x="10006" y="12755"/>
                    <a:pt x="7527" y="14031"/>
                    <a:pt x="5571" y="15007"/>
                  </a:cubicBezTo>
                  <a:cubicBezTo>
                    <a:pt x="2284" y="16646"/>
                    <a:pt x="397" y="17945"/>
                    <a:pt x="1" y="21369"/>
                  </a:cubicBezTo>
                  <a:cubicBezTo>
                    <a:pt x="-15" y="21493"/>
                    <a:pt x="132" y="21586"/>
                    <a:pt x="258" y="21593"/>
                  </a:cubicBezTo>
                  <a:cubicBezTo>
                    <a:pt x="353" y="21598"/>
                    <a:pt x="449" y="21600"/>
                    <a:pt x="544" y="21600"/>
                  </a:cubicBezTo>
                  <a:cubicBezTo>
                    <a:pt x="4539" y="21600"/>
                    <a:pt x="9315" y="17338"/>
                    <a:pt x="12012" y="15210"/>
                  </a:cubicBezTo>
                  <a:cubicBezTo>
                    <a:pt x="14044" y="13602"/>
                    <a:pt x="14529" y="12119"/>
                    <a:pt x="15158" y="9754"/>
                  </a:cubicBezTo>
                  <a:cubicBezTo>
                    <a:pt x="16047" y="6413"/>
                    <a:pt x="20328" y="5994"/>
                    <a:pt x="21525" y="2972"/>
                  </a:cubicBezTo>
                  <a:cubicBezTo>
                    <a:pt x="21585" y="2820"/>
                    <a:pt x="21440" y="2718"/>
                    <a:pt x="21292" y="2718"/>
                  </a:cubicBezTo>
                  <a:cubicBezTo>
                    <a:pt x="21196" y="2718"/>
                    <a:pt x="21098" y="2762"/>
                    <a:pt x="21058" y="2863"/>
                  </a:cubicBezTo>
                  <a:cubicBezTo>
                    <a:pt x="19893" y="5734"/>
                    <a:pt x="17147" y="5267"/>
                    <a:pt x="15819" y="7359"/>
                  </a:cubicBezTo>
                  <a:cubicBezTo>
                    <a:pt x="14364" y="9644"/>
                    <a:pt x="14441" y="12426"/>
                    <a:pt x="12273" y="14377"/>
                  </a:cubicBezTo>
                  <a:cubicBezTo>
                    <a:pt x="10614" y="15874"/>
                    <a:pt x="8643" y="17149"/>
                    <a:pt x="6722" y="18368"/>
                  </a:cubicBezTo>
                  <a:cubicBezTo>
                    <a:pt x="5911" y="18883"/>
                    <a:pt x="2961" y="20854"/>
                    <a:pt x="1548" y="20854"/>
                  </a:cubicBezTo>
                  <a:cubicBezTo>
                    <a:pt x="921" y="20854"/>
                    <a:pt x="597" y="20465"/>
                    <a:pt x="897" y="19387"/>
                  </a:cubicBezTo>
                  <a:cubicBezTo>
                    <a:pt x="1875" y="15886"/>
                    <a:pt x="7815" y="15214"/>
                    <a:pt x="9825" y="12130"/>
                  </a:cubicBezTo>
                  <a:cubicBezTo>
                    <a:pt x="11176" y="10054"/>
                    <a:pt x="10526" y="6733"/>
                    <a:pt x="11781" y="4308"/>
                  </a:cubicBezTo>
                  <a:cubicBezTo>
                    <a:pt x="12551" y="2822"/>
                    <a:pt x="12689" y="1706"/>
                    <a:pt x="12389" y="102"/>
                  </a:cubicBezTo>
                  <a:cubicBezTo>
                    <a:pt x="12377" y="32"/>
                    <a:pt x="12311" y="0"/>
                    <a:pt x="12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0" name="Google Shape;6862;p57"/>
            <p:cNvSpPr/>
            <p:nvPr/>
          </p:nvSpPr>
          <p:spPr>
            <a:xfrm>
              <a:off x="1977729" y="538919"/>
              <a:ext cx="172550" cy="190601"/>
            </a:xfrm>
            <a:custGeom>
              <a:avLst/>
              <a:gdLst/>
              <a:ahLst/>
              <a:cxnLst>
                <a:cxn ang="0">
                  <a:pos x="wd2" y="hd2"/>
                </a:cxn>
                <a:cxn ang="5400000">
                  <a:pos x="wd2" y="hd2"/>
                </a:cxn>
                <a:cxn ang="10800000">
                  <a:pos x="wd2" y="hd2"/>
                </a:cxn>
                <a:cxn ang="16200000">
                  <a:pos x="wd2" y="hd2"/>
                </a:cxn>
              </a:cxnLst>
              <a:rect l="0" t="0" r="r" b="b"/>
              <a:pathLst>
                <a:path w="20067" h="21600" fill="norm" stroke="1" extrusionOk="0">
                  <a:moveTo>
                    <a:pt x="19909" y="0"/>
                  </a:moveTo>
                  <a:cubicBezTo>
                    <a:pt x="19905" y="0"/>
                    <a:pt x="19902" y="0"/>
                    <a:pt x="19899" y="1"/>
                  </a:cubicBezTo>
                  <a:cubicBezTo>
                    <a:pt x="18630" y="119"/>
                    <a:pt x="17944" y="1399"/>
                    <a:pt x="16916" y="1399"/>
                  </a:cubicBezTo>
                  <a:cubicBezTo>
                    <a:pt x="16563" y="1399"/>
                    <a:pt x="16171" y="1248"/>
                    <a:pt x="15701" y="850"/>
                  </a:cubicBezTo>
                  <a:cubicBezTo>
                    <a:pt x="15667" y="822"/>
                    <a:pt x="15621" y="802"/>
                    <a:pt x="15576" y="802"/>
                  </a:cubicBezTo>
                  <a:cubicBezTo>
                    <a:pt x="15549" y="802"/>
                    <a:pt x="15524" y="808"/>
                    <a:pt x="15501" y="823"/>
                  </a:cubicBezTo>
                  <a:cubicBezTo>
                    <a:pt x="13675" y="2101"/>
                    <a:pt x="12942" y="5154"/>
                    <a:pt x="10539" y="5154"/>
                  </a:cubicBezTo>
                  <a:cubicBezTo>
                    <a:pt x="10034" y="5154"/>
                    <a:pt x="9455" y="5020"/>
                    <a:pt x="8777" y="4705"/>
                  </a:cubicBezTo>
                  <a:cubicBezTo>
                    <a:pt x="8296" y="4482"/>
                    <a:pt x="7743" y="4382"/>
                    <a:pt x="7184" y="4382"/>
                  </a:cubicBezTo>
                  <a:cubicBezTo>
                    <a:pt x="6520" y="4382"/>
                    <a:pt x="5846" y="4523"/>
                    <a:pt x="5276" y="4768"/>
                  </a:cubicBezTo>
                  <a:cubicBezTo>
                    <a:pt x="4131" y="5259"/>
                    <a:pt x="-1526" y="8471"/>
                    <a:pt x="394" y="10605"/>
                  </a:cubicBezTo>
                  <a:cubicBezTo>
                    <a:pt x="1756" y="12123"/>
                    <a:pt x="4992" y="11458"/>
                    <a:pt x="5341" y="14096"/>
                  </a:cubicBezTo>
                  <a:cubicBezTo>
                    <a:pt x="5582" y="15928"/>
                    <a:pt x="4593" y="18196"/>
                    <a:pt x="4666" y="20115"/>
                  </a:cubicBezTo>
                  <a:cubicBezTo>
                    <a:pt x="4709" y="21214"/>
                    <a:pt x="5111" y="21600"/>
                    <a:pt x="5645" y="21600"/>
                  </a:cubicBezTo>
                  <a:cubicBezTo>
                    <a:pt x="6388" y="21600"/>
                    <a:pt x="7390" y="20850"/>
                    <a:pt x="8035" y="20239"/>
                  </a:cubicBezTo>
                  <a:cubicBezTo>
                    <a:pt x="8093" y="20185"/>
                    <a:pt x="8041" y="20115"/>
                    <a:pt x="7979" y="20115"/>
                  </a:cubicBezTo>
                  <a:cubicBezTo>
                    <a:pt x="7962" y="20115"/>
                    <a:pt x="7944" y="20120"/>
                    <a:pt x="7927" y="20133"/>
                  </a:cubicBezTo>
                  <a:cubicBezTo>
                    <a:pt x="7111" y="20795"/>
                    <a:pt x="6509" y="21072"/>
                    <a:pt x="6073" y="21072"/>
                  </a:cubicBezTo>
                  <a:cubicBezTo>
                    <a:pt x="4095" y="21072"/>
                    <a:pt x="5526" y="15368"/>
                    <a:pt x="5666" y="14096"/>
                  </a:cubicBezTo>
                  <a:cubicBezTo>
                    <a:pt x="5801" y="12848"/>
                    <a:pt x="4239" y="11985"/>
                    <a:pt x="3307" y="11511"/>
                  </a:cubicBezTo>
                  <a:cubicBezTo>
                    <a:pt x="2354" y="11027"/>
                    <a:pt x="312" y="11259"/>
                    <a:pt x="703" y="9254"/>
                  </a:cubicBezTo>
                  <a:cubicBezTo>
                    <a:pt x="1209" y="6647"/>
                    <a:pt x="4491" y="4890"/>
                    <a:pt x="7238" y="4890"/>
                  </a:cubicBezTo>
                  <a:cubicBezTo>
                    <a:pt x="7987" y="4890"/>
                    <a:pt x="8695" y="5020"/>
                    <a:pt x="9297" y="5299"/>
                  </a:cubicBezTo>
                  <a:cubicBezTo>
                    <a:pt x="9902" y="5580"/>
                    <a:pt x="10416" y="5720"/>
                    <a:pt x="10894" y="5720"/>
                  </a:cubicBezTo>
                  <a:cubicBezTo>
                    <a:pt x="11643" y="5720"/>
                    <a:pt x="12303" y="5376"/>
                    <a:pt x="13083" y="4692"/>
                  </a:cubicBezTo>
                  <a:cubicBezTo>
                    <a:pt x="14506" y="3444"/>
                    <a:pt x="14339" y="1540"/>
                    <a:pt x="15841" y="1540"/>
                  </a:cubicBezTo>
                  <a:cubicBezTo>
                    <a:pt x="16140" y="1540"/>
                    <a:pt x="16507" y="1616"/>
                    <a:pt x="16966" y="1788"/>
                  </a:cubicBezTo>
                  <a:cubicBezTo>
                    <a:pt x="16966" y="1788"/>
                    <a:pt x="16966" y="1788"/>
                    <a:pt x="16966" y="1788"/>
                  </a:cubicBezTo>
                  <a:cubicBezTo>
                    <a:pt x="16966" y="1788"/>
                    <a:pt x="16971" y="1790"/>
                    <a:pt x="16984" y="1795"/>
                  </a:cubicBezTo>
                  <a:cubicBezTo>
                    <a:pt x="16979" y="1792"/>
                    <a:pt x="16972" y="1790"/>
                    <a:pt x="16966" y="1788"/>
                  </a:cubicBezTo>
                  <a:cubicBezTo>
                    <a:pt x="16972" y="1789"/>
                    <a:pt x="17376" y="1927"/>
                    <a:pt x="17605" y="1927"/>
                  </a:cubicBezTo>
                  <a:cubicBezTo>
                    <a:pt x="17653" y="1927"/>
                    <a:pt x="17694" y="1920"/>
                    <a:pt x="17722" y="1906"/>
                  </a:cubicBezTo>
                  <a:cubicBezTo>
                    <a:pt x="17903" y="1832"/>
                    <a:pt x="18073" y="1734"/>
                    <a:pt x="18228" y="1615"/>
                  </a:cubicBezTo>
                  <a:cubicBezTo>
                    <a:pt x="18236" y="1605"/>
                    <a:pt x="18244" y="1594"/>
                    <a:pt x="18253" y="1584"/>
                  </a:cubicBezTo>
                  <a:cubicBezTo>
                    <a:pt x="18434" y="1256"/>
                    <a:pt x="18558" y="1091"/>
                    <a:pt x="18624" y="1091"/>
                  </a:cubicBezTo>
                  <a:cubicBezTo>
                    <a:pt x="18747" y="1091"/>
                    <a:pt x="18671" y="1655"/>
                    <a:pt x="18398" y="2782"/>
                  </a:cubicBezTo>
                  <a:cubicBezTo>
                    <a:pt x="16730" y="4628"/>
                    <a:pt x="14404" y="5674"/>
                    <a:pt x="12929" y="7737"/>
                  </a:cubicBezTo>
                  <a:cubicBezTo>
                    <a:pt x="11014" y="10416"/>
                    <a:pt x="12947" y="14716"/>
                    <a:pt x="11723" y="17740"/>
                  </a:cubicBezTo>
                  <a:cubicBezTo>
                    <a:pt x="11676" y="17858"/>
                    <a:pt x="11775" y="17935"/>
                    <a:pt x="11878" y="17935"/>
                  </a:cubicBezTo>
                  <a:cubicBezTo>
                    <a:pt x="11946" y="17935"/>
                    <a:pt x="12014" y="17902"/>
                    <a:pt x="12046" y="17827"/>
                  </a:cubicBezTo>
                  <a:cubicBezTo>
                    <a:pt x="12739" y="16128"/>
                    <a:pt x="12909" y="14906"/>
                    <a:pt x="12768" y="13102"/>
                  </a:cubicBezTo>
                  <a:cubicBezTo>
                    <a:pt x="12509" y="9753"/>
                    <a:pt x="13042" y="7518"/>
                    <a:pt x="15737" y="5354"/>
                  </a:cubicBezTo>
                  <a:cubicBezTo>
                    <a:pt x="17610" y="3851"/>
                    <a:pt x="19731" y="2665"/>
                    <a:pt x="20066" y="165"/>
                  </a:cubicBezTo>
                  <a:cubicBezTo>
                    <a:pt x="20074" y="83"/>
                    <a:pt x="19988" y="0"/>
                    <a:pt x="199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1" name="Google Shape;6863;p57"/>
            <p:cNvSpPr/>
            <p:nvPr/>
          </p:nvSpPr>
          <p:spPr>
            <a:xfrm>
              <a:off x="2086479" y="485892"/>
              <a:ext cx="169791" cy="207828"/>
            </a:xfrm>
            <a:custGeom>
              <a:avLst/>
              <a:gdLst/>
              <a:ahLst/>
              <a:cxnLst>
                <a:cxn ang="0">
                  <a:pos x="wd2" y="hd2"/>
                </a:cxn>
                <a:cxn ang="5400000">
                  <a:pos x="wd2" y="hd2"/>
                </a:cxn>
                <a:cxn ang="10800000">
                  <a:pos x="wd2" y="hd2"/>
                </a:cxn>
                <a:cxn ang="16200000">
                  <a:pos x="wd2" y="hd2"/>
                </a:cxn>
              </a:cxnLst>
              <a:rect l="0" t="0" r="r" b="b"/>
              <a:pathLst>
                <a:path w="21554" h="21600" fill="norm" stroke="1" extrusionOk="0">
                  <a:moveTo>
                    <a:pt x="21346" y="0"/>
                  </a:moveTo>
                  <a:cubicBezTo>
                    <a:pt x="21273" y="0"/>
                    <a:pt x="21205" y="34"/>
                    <a:pt x="21189" y="111"/>
                  </a:cubicBezTo>
                  <a:cubicBezTo>
                    <a:pt x="20607" y="1006"/>
                    <a:pt x="20025" y="1901"/>
                    <a:pt x="19442" y="2796"/>
                  </a:cubicBezTo>
                  <a:cubicBezTo>
                    <a:pt x="19381" y="2847"/>
                    <a:pt x="19369" y="2923"/>
                    <a:pt x="19413" y="2986"/>
                  </a:cubicBezTo>
                  <a:cubicBezTo>
                    <a:pt x="21361" y="6262"/>
                    <a:pt x="15694" y="5284"/>
                    <a:pt x="14196" y="6841"/>
                  </a:cubicBezTo>
                  <a:cubicBezTo>
                    <a:pt x="13246" y="7826"/>
                    <a:pt x="12531" y="9656"/>
                    <a:pt x="10896" y="9656"/>
                  </a:cubicBezTo>
                  <a:cubicBezTo>
                    <a:pt x="10649" y="9656"/>
                    <a:pt x="10381" y="9614"/>
                    <a:pt x="10088" y="9521"/>
                  </a:cubicBezTo>
                  <a:cubicBezTo>
                    <a:pt x="9923" y="9469"/>
                    <a:pt x="9781" y="9447"/>
                    <a:pt x="9655" y="9447"/>
                  </a:cubicBezTo>
                  <a:cubicBezTo>
                    <a:pt x="9357" y="9447"/>
                    <a:pt x="9143" y="9573"/>
                    <a:pt x="8909" y="9747"/>
                  </a:cubicBezTo>
                  <a:cubicBezTo>
                    <a:pt x="6411" y="11583"/>
                    <a:pt x="5243" y="21358"/>
                    <a:pt x="983" y="21358"/>
                  </a:cubicBezTo>
                  <a:cubicBezTo>
                    <a:pt x="697" y="21358"/>
                    <a:pt x="396" y="21313"/>
                    <a:pt x="79" y="21219"/>
                  </a:cubicBezTo>
                  <a:cubicBezTo>
                    <a:pt x="72" y="21217"/>
                    <a:pt x="64" y="21216"/>
                    <a:pt x="57" y="21216"/>
                  </a:cubicBezTo>
                  <a:cubicBezTo>
                    <a:pt x="2" y="21216"/>
                    <a:pt x="-23" y="21286"/>
                    <a:pt x="29" y="21314"/>
                  </a:cubicBezTo>
                  <a:cubicBezTo>
                    <a:pt x="404" y="21514"/>
                    <a:pt x="761" y="21600"/>
                    <a:pt x="1101" y="21600"/>
                  </a:cubicBezTo>
                  <a:cubicBezTo>
                    <a:pt x="2672" y="21600"/>
                    <a:pt x="3855" y="19752"/>
                    <a:pt x="4528" y="18739"/>
                  </a:cubicBezTo>
                  <a:cubicBezTo>
                    <a:pt x="5551" y="17195"/>
                    <a:pt x="6284" y="15504"/>
                    <a:pt x="7052" y="13866"/>
                  </a:cubicBezTo>
                  <a:cubicBezTo>
                    <a:pt x="7944" y="11961"/>
                    <a:pt x="8146" y="10104"/>
                    <a:pt x="10570" y="10104"/>
                  </a:cubicBezTo>
                  <a:cubicBezTo>
                    <a:pt x="10860" y="10104"/>
                    <a:pt x="11182" y="10131"/>
                    <a:pt x="11542" y="10187"/>
                  </a:cubicBezTo>
                  <a:cubicBezTo>
                    <a:pt x="11620" y="10199"/>
                    <a:pt x="11696" y="10205"/>
                    <a:pt x="11770" y="10205"/>
                  </a:cubicBezTo>
                  <a:cubicBezTo>
                    <a:pt x="12801" y="10205"/>
                    <a:pt x="13504" y="9092"/>
                    <a:pt x="13833" y="8510"/>
                  </a:cubicBezTo>
                  <a:cubicBezTo>
                    <a:pt x="15269" y="5982"/>
                    <a:pt x="17022" y="6392"/>
                    <a:pt x="19611" y="5676"/>
                  </a:cubicBezTo>
                  <a:cubicBezTo>
                    <a:pt x="20338" y="5473"/>
                    <a:pt x="20448" y="4962"/>
                    <a:pt x="20492" y="4427"/>
                  </a:cubicBezTo>
                  <a:cubicBezTo>
                    <a:pt x="20619" y="2927"/>
                    <a:pt x="21222" y="1710"/>
                    <a:pt x="21550" y="193"/>
                  </a:cubicBezTo>
                  <a:cubicBezTo>
                    <a:pt x="21577" y="76"/>
                    <a:pt x="21455" y="0"/>
                    <a:pt x="213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2" name="Google Shape;6864;p57"/>
            <p:cNvSpPr/>
            <p:nvPr/>
          </p:nvSpPr>
          <p:spPr>
            <a:xfrm>
              <a:off x="1784228" y="466770"/>
              <a:ext cx="53157" cy="681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427" y="1128"/>
                    <a:pt x="19254" y="2266"/>
                    <a:pt x="18080" y="3397"/>
                  </a:cubicBezTo>
                  <a:cubicBezTo>
                    <a:pt x="12444" y="8892"/>
                    <a:pt x="6889" y="14445"/>
                    <a:pt x="1353" y="20014"/>
                  </a:cubicBezTo>
                  <a:cubicBezTo>
                    <a:pt x="908" y="20544"/>
                    <a:pt x="456" y="21076"/>
                    <a:pt x="0" y="21600"/>
                  </a:cubicBezTo>
                  <a:cubicBezTo>
                    <a:pt x="7285" y="14453"/>
                    <a:pt x="14515" y="726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3" name="Google Shape;6865;p57"/>
            <p:cNvSpPr/>
            <p:nvPr/>
          </p:nvSpPr>
          <p:spPr>
            <a:xfrm>
              <a:off x="1763526" y="544976"/>
              <a:ext cx="12701" cy="153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10" y="7208"/>
                    <a:pt x="7220" y="14426"/>
                    <a:pt x="0" y="21600"/>
                  </a:cubicBezTo>
                  <a:cubicBezTo>
                    <a:pt x="6209" y="15630"/>
                    <a:pt x="12389" y="9603"/>
                    <a:pt x="18554" y="3609"/>
                  </a:cubicBezTo>
                  <a:lnTo>
                    <a:pt x="21600"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4" name="Google Shape;6866;p57"/>
            <p:cNvSpPr/>
            <p:nvPr/>
          </p:nvSpPr>
          <p:spPr>
            <a:xfrm>
              <a:off x="1584148" y="927875"/>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132" y="7105"/>
                    <a:pt x="7118" y="14211"/>
                    <a:pt x="0" y="21600"/>
                  </a:cubicBezTo>
                  <a:cubicBezTo>
                    <a:pt x="7118" y="14495"/>
                    <a:pt x="14482" y="7105"/>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5" name="Google Shape;6867;p57"/>
            <p:cNvSpPr/>
            <p:nvPr/>
          </p:nvSpPr>
          <p:spPr>
            <a:xfrm>
              <a:off x="1681964" y="826009"/>
              <a:ext cx="16792" cy="227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79" y="7205"/>
                    <a:pt x="7190" y="14403"/>
                    <a:pt x="0" y="21600"/>
                  </a:cubicBezTo>
                  <a:cubicBezTo>
                    <a:pt x="2583" y="19061"/>
                    <a:pt x="5187" y="16544"/>
                    <a:pt x="7729" y="14005"/>
                  </a:cubicBezTo>
                  <a:cubicBezTo>
                    <a:pt x="12439" y="9362"/>
                    <a:pt x="16983" y="4681"/>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6" name="Google Shape;6868;p57"/>
            <p:cNvSpPr/>
            <p:nvPr/>
          </p:nvSpPr>
          <p:spPr>
            <a:xfrm>
              <a:off x="1901348" y="477270"/>
              <a:ext cx="23051" cy="30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37" y="7139"/>
                    <a:pt x="7134" y="14347"/>
                    <a:pt x="0" y="21600"/>
                  </a:cubicBezTo>
                  <a:cubicBezTo>
                    <a:pt x="3008" y="18613"/>
                    <a:pt x="6001" y="15597"/>
                    <a:pt x="9031" y="12628"/>
                  </a:cubicBezTo>
                  <a:cubicBezTo>
                    <a:pt x="13241" y="8493"/>
                    <a:pt x="17436" y="4272"/>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7" name="Google Shape;6869;p57"/>
            <p:cNvSpPr/>
            <p:nvPr/>
          </p:nvSpPr>
          <p:spPr>
            <a:xfrm>
              <a:off x="1941697" y="497110"/>
              <a:ext cx="56698" cy="800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229" y="7082"/>
                    <a:pt x="7051" y="14309"/>
                    <a:pt x="0" y="21600"/>
                  </a:cubicBezTo>
                  <a:cubicBezTo>
                    <a:pt x="7051" y="14768"/>
                    <a:pt x="14088" y="7937"/>
                    <a:pt x="20730" y="916"/>
                  </a:cubicBezTo>
                  <a:cubicBezTo>
                    <a:pt x="21022" y="609"/>
                    <a:pt x="21308" y="30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8" name="Google Shape;6870;p57"/>
            <p:cNvSpPr/>
            <p:nvPr/>
          </p:nvSpPr>
          <p:spPr>
            <a:xfrm>
              <a:off x="1953738" y="508240"/>
              <a:ext cx="96717" cy="1293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621" y="2592"/>
                    <a:pt x="15651" y="5181"/>
                    <a:pt x="13062" y="7886"/>
                  </a:cubicBezTo>
                  <a:cubicBezTo>
                    <a:pt x="8657" y="12485"/>
                    <a:pt x="4289" y="17028"/>
                    <a:pt x="0" y="21600"/>
                  </a:cubicBezTo>
                  <a:cubicBezTo>
                    <a:pt x="3831" y="17666"/>
                    <a:pt x="7794" y="13802"/>
                    <a:pt x="11699" y="9911"/>
                  </a:cubicBezTo>
                  <a:cubicBezTo>
                    <a:pt x="15022" y="6596"/>
                    <a:pt x="18189" y="323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29" name="Google Shape;6871;p57"/>
            <p:cNvSpPr/>
            <p:nvPr/>
          </p:nvSpPr>
          <p:spPr>
            <a:xfrm>
              <a:off x="2050454" y="478528"/>
              <a:ext cx="24825" cy="296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056" y="1490"/>
                    <a:pt x="18582" y="2946"/>
                    <a:pt x="17018" y="4419"/>
                  </a:cubicBezTo>
                  <a:cubicBezTo>
                    <a:pt x="11081" y="10011"/>
                    <a:pt x="5474" y="15773"/>
                    <a:pt x="0" y="21600"/>
                  </a:cubicBezTo>
                  <a:cubicBezTo>
                    <a:pt x="7333" y="14447"/>
                    <a:pt x="14611" y="7282"/>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0" name="Google Shape;6872;p57"/>
            <p:cNvSpPr/>
            <p:nvPr/>
          </p:nvSpPr>
          <p:spPr>
            <a:xfrm>
              <a:off x="1910937" y="637627"/>
              <a:ext cx="42802" cy="626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078" y="7043"/>
                    <a:pt x="6805" y="14217"/>
                    <a:pt x="0" y="21600"/>
                  </a:cubicBezTo>
                  <a:cubicBezTo>
                    <a:pt x="7053" y="14323"/>
                    <a:pt x="14241" y="7124"/>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1" name="Google Shape;6873;p57"/>
            <p:cNvSpPr/>
            <p:nvPr/>
          </p:nvSpPr>
          <p:spPr>
            <a:xfrm>
              <a:off x="1978592" y="802186"/>
              <a:ext cx="12701" cy="12701"/>
            </a:xfrm>
            <a:custGeom>
              <a:avLst/>
              <a:gdLst/>
              <a:ahLst/>
              <a:cxnLst>
                <a:cxn ang="0">
                  <a:pos x="wd2" y="hd2"/>
                </a:cxn>
                <a:cxn ang="5400000">
                  <a:pos x="wd2" y="hd2"/>
                </a:cxn>
                <a:cxn ang="10800000">
                  <a:pos x="wd2" y="hd2"/>
                </a:cxn>
                <a:cxn ang="16200000">
                  <a:pos x="wd2" y="hd2"/>
                </a:cxn>
              </a:cxnLst>
              <a:rect l="0" t="0" r="r" b="b"/>
              <a:pathLst>
                <a:path w="19141" h="21600" fill="norm" stroke="1" extrusionOk="0">
                  <a:moveTo>
                    <a:pt x="14945" y="0"/>
                  </a:moveTo>
                  <a:cubicBezTo>
                    <a:pt x="13823" y="0"/>
                    <a:pt x="12678" y="385"/>
                    <a:pt x="11836" y="1327"/>
                  </a:cubicBezTo>
                  <a:cubicBezTo>
                    <a:pt x="6974" y="7828"/>
                    <a:pt x="2673" y="13560"/>
                    <a:pt x="569" y="16657"/>
                  </a:cubicBezTo>
                  <a:cubicBezTo>
                    <a:pt x="-1208" y="19234"/>
                    <a:pt x="1504" y="21600"/>
                    <a:pt x="4215" y="21600"/>
                  </a:cubicBezTo>
                  <a:cubicBezTo>
                    <a:pt x="5431" y="21600"/>
                    <a:pt x="6647" y="21119"/>
                    <a:pt x="7465" y="19984"/>
                  </a:cubicBezTo>
                  <a:cubicBezTo>
                    <a:pt x="11158" y="14945"/>
                    <a:pt x="14875" y="9886"/>
                    <a:pt x="18522" y="4828"/>
                  </a:cubicBezTo>
                  <a:cubicBezTo>
                    <a:pt x="20392" y="2327"/>
                    <a:pt x="17680" y="0"/>
                    <a:pt x="149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2" name="Google Shape;6874;p57"/>
            <p:cNvSpPr/>
            <p:nvPr/>
          </p:nvSpPr>
          <p:spPr>
            <a:xfrm>
              <a:off x="1979668" y="79770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463" y="1200"/>
                    <a:pt x="19099" y="2550"/>
                    <a:pt x="17962" y="3750"/>
                  </a:cubicBezTo>
                  <a:cubicBezTo>
                    <a:pt x="19326" y="2550"/>
                    <a:pt x="20463" y="1200"/>
                    <a:pt x="21600" y="0"/>
                  </a:cubicBezTo>
                  <a:close/>
                  <a:moveTo>
                    <a:pt x="17962" y="3750"/>
                  </a:moveTo>
                  <a:cubicBezTo>
                    <a:pt x="12278" y="9750"/>
                    <a:pt x="5457" y="15450"/>
                    <a:pt x="227" y="21450"/>
                  </a:cubicBezTo>
                  <a:cubicBezTo>
                    <a:pt x="909" y="20700"/>
                    <a:pt x="2046" y="20700"/>
                    <a:pt x="2501" y="20250"/>
                  </a:cubicBezTo>
                  <a:cubicBezTo>
                    <a:pt x="7958" y="14700"/>
                    <a:pt x="12733" y="9300"/>
                    <a:pt x="17962" y="3750"/>
                  </a:cubicBezTo>
                  <a:close/>
                  <a:moveTo>
                    <a:pt x="227" y="21450"/>
                  </a:moveTo>
                  <a:cubicBezTo>
                    <a:pt x="0" y="21450"/>
                    <a:pt x="0" y="21600"/>
                    <a:pt x="0" y="21600"/>
                  </a:cubicBezTo>
                  <a:cubicBezTo>
                    <a:pt x="0" y="21600"/>
                    <a:pt x="0" y="21450"/>
                    <a:pt x="227" y="2145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3" name="Google Shape;6876;p57"/>
            <p:cNvSpPr/>
            <p:nvPr/>
          </p:nvSpPr>
          <p:spPr>
            <a:xfrm>
              <a:off x="2066206" y="534997"/>
              <a:ext cx="12701" cy="12701"/>
            </a:xfrm>
            <a:custGeom>
              <a:avLst/>
              <a:gdLst/>
              <a:ahLst/>
              <a:cxnLst>
                <a:cxn ang="0">
                  <a:pos x="wd2" y="hd2"/>
                </a:cxn>
                <a:cxn ang="5400000">
                  <a:pos x="wd2" y="hd2"/>
                </a:cxn>
                <a:cxn ang="10800000">
                  <a:pos x="wd2" y="hd2"/>
                </a:cxn>
                <a:cxn ang="16200000">
                  <a:pos x="wd2" y="hd2"/>
                </a:cxn>
              </a:cxnLst>
              <a:rect l="0" t="0" r="r" b="b"/>
              <a:pathLst>
                <a:path w="21438" h="21600" fill="norm" stroke="1" extrusionOk="0">
                  <a:moveTo>
                    <a:pt x="21434" y="0"/>
                  </a:moveTo>
                  <a:cubicBezTo>
                    <a:pt x="21268" y="0"/>
                    <a:pt x="19606" y="1414"/>
                    <a:pt x="16948" y="4114"/>
                  </a:cubicBezTo>
                  <a:cubicBezTo>
                    <a:pt x="11963" y="9129"/>
                    <a:pt x="7477" y="14143"/>
                    <a:pt x="2825" y="18900"/>
                  </a:cubicBezTo>
                  <a:cubicBezTo>
                    <a:pt x="16117" y="5657"/>
                    <a:pt x="21600" y="0"/>
                    <a:pt x="21434" y="0"/>
                  </a:cubicBezTo>
                  <a:close/>
                  <a:moveTo>
                    <a:pt x="2825" y="18900"/>
                  </a:moveTo>
                  <a:cubicBezTo>
                    <a:pt x="1994" y="19671"/>
                    <a:pt x="997" y="20571"/>
                    <a:pt x="0" y="21600"/>
                  </a:cubicBezTo>
                  <a:cubicBezTo>
                    <a:pt x="997" y="20700"/>
                    <a:pt x="1828" y="19800"/>
                    <a:pt x="2825" y="1890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4" name="Google Shape;6877;p57"/>
            <p:cNvSpPr/>
            <p:nvPr/>
          </p:nvSpPr>
          <p:spPr>
            <a:xfrm>
              <a:off x="1372762" y="325721"/>
              <a:ext cx="931525" cy="793686"/>
            </a:xfrm>
            <a:custGeom>
              <a:avLst/>
              <a:gdLst/>
              <a:ahLst/>
              <a:cxnLst>
                <a:cxn ang="0">
                  <a:pos x="wd2" y="hd2"/>
                </a:cxn>
                <a:cxn ang="5400000">
                  <a:pos x="wd2" y="hd2"/>
                </a:cxn>
                <a:cxn ang="10800000">
                  <a:pos x="wd2" y="hd2"/>
                </a:cxn>
                <a:cxn ang="16200000">
                  <a:pos x="wd2" y="hd2"/>
                </a:cxn>
              </a:cxnLst>
              <a:rect l="0" t="0" r="r" b="b"/>
              <a:pathLst>
                <a:path w="21522" h="21600" fill="norm" stroke="1" extrusionOk="0">
                  <a:moveTo>
                    <a:pt x="11370" y="753"/>
                  </a:moveTo>
                  <a:cubicBezTo>
                    <a:pt x="11430" y="765"/>
                    <a:pt x="11488" y="778"/>
                    <a:pt x="11543" y="794"/>
                  </a:cubicBezTo>
                  <a:cubicBezTo>
                    <a:pt x="11409" y="935"/>
                    <a:pt x="11278" y="1079"/>
                    <a:pt x="11148" y="1227"/>
                  </a:cubicBezTo>
                  <a:cubicBezTo>
                    <a:pt x="11227" y="1073"/>
                    <a:pt x="11301" y="915"/>
                    <a:pt x="11370" y="753"/>
                  </a:cubicBezTo>
                  <a:close/>
                  <a:moveTo>
                    <a:pt x="11100" y="700"/>
                  </a:moveTo>
                  <a:cubicBezTo>
                    <a:pt x="11154" y="713"/>
                    <a:pt x="11210" y="724"/>
                    <a:pt x="11267" y="735"/>
                  </a:cubicBezTo>
                  <a:cubicBezTo>
                    <a:pt x="11102" y="909"/>
                    <a:pt x="10942" y="1089"/>
                    <a:pt x="10788" y="1273"/>
                  </a:cubicBezTo>
                  <a:cubicBezTo>
                    <a:pt x="10895" y="1085"/>
                    <a:pt x="11000" y="895"/>
                    <a:pt x="11100" y="700"/>
                  </a:cubicBezTo>
                  <a:close/>
                  <a:moveTo>
                    <a:pt x="12234" y="634"/>
                  </a:moveTo>
                  <a:cubicBezTo>
                    <a:pt x="12261" y="634"/>
                    <a:pt x="12289" y="638"/>
                    <a:pt x="12316" y="645"/>
                  </a:cubicBezTo>
                  <a:cubicBezTo>
                    <a:pt x="12060" y="908"/>
                    <a:pt x="11823" y="1212"/>
                    <a:pt x="11597" y="1536"/>
                  </a:cubicBezTo>
                  <a:cubicBezTo>
                    <a:pt x="11704" y="1327"/>
                    <a:pt x="11805" y="1116"/>
                    <a:pt x="11895" y="903"/>
                  </a:cubicBezTo>
                  <a:cubicBezTo>
                    <a:pt x="11904" y="884"/>
                    <a:pt x="11897" y="860"/>
                    <a:pt x="11879" y="852"/>
                  </a:cubicBezTo>
                  <a:cubicBezTo>
                    <a:pt x="11994" y="707"/>
                    <a:pt x="12111" y="634"/>
                    <a:pt x="12234" y="634"/>
                  </a:cubicBezTo>
                  <a:close/>
                  <a:moveTo>
                    <a:pt x="10897" y="955"/>
                  </a:moveTo>
                  <a:cubicBezTo>
                    <a:pt x="10800" y="1146"/>
                    <a:pt x="10697" y="1331"/>
                    <a:pt x="10592" y="1514"/>
                  </a:cubicBezTo>
                  <a:cubicBezTo>
                    <a:pt x="10501" y="1626"/>
                    <a:pt x="10413" y="1741"/>
                    <a:pt x="10325" y="1857"/>
                  </a:cubicBezTo>
                  <a:cubicBezTo>
                    <a:pt x="10565" y="1490"/>
                    <a:pt x="10821" y="1105"/>
                    <a:pt x="10897" y="955"/>
                  </a:cubicBezTo>
                  <a:close/>
                  <a:moveTo>
                    <a:pt x="12862" y="1697"/>
                  </a:moveTo>
                  <a:cubicBezTo>
                    <a:pt x="12870" y="1791"/>
                    <a:pt x="12890" y="1883"/>
                    <a:pt x="12923" y="1969"/>
                  </a:cubicBezTo>
                  <a:cubicBezTo>
                    <a:pt x="12785" y="2113"/>
                    <a:pt x="12652" y="2261"/>
                    <a:pt x="12521" y="2415"/>
                  </a:cubicBezTo>
                  <a:cubicBezTo>
                    <a:pt x="12642" y="2183"/>
                    <a:pt x="12757" y="1945"/>
                    <a:pt x="12862" y="1697"/>
                  </a:cubicBezTo>
                  <a:close/>
                  <a:moveTo>
                    <a:pt x="15664" y="1670"/>
                  </a:moveTo>
                  <a:cubicBezTo>
                    <a:pt x="15717" y="1692"/>
                    <a:pt x="15770" y="1719"/>
                    <a:pt x="15821" y="1751"/>
                  </a:cubicBezTo>
                  <a:cubicBezTo>
                    <a:pt x="15816" y="1751"/>
                    <a:pt x="15813" y="1754"/>
                    <a:pt x="15809" y="1757"/>
                  </a:cubicBezTo>
                  <a:cubicBezTo>
                    <a:pt x="15635" y="1988"/>
                    <a:pt x="15465" y="2222"/>
                    <a:pt x="15295" y="2456"/>
                  </a:cubicBezTo>
                  <a:cubicBezTo>
                    <a:pt x="15435" y="2205"/>
                    <a:pt x="15558" y="1942"/>
                    <a:pt x="15664" y="1670"/>
                  </a:cubicBezTo>
                  <a:close/>
                  <a:moveTo>
                    <a:pt x="16290" y="2131"/>
                  </a:moveTo>
                  <a:cubicBezTo>
                    <a:pt x="16352" y="2185"/>
                    <a:pt x="16420" y="2230"/>
                    <a:pt x="16491" y="2268"/>
                  </a:cubicBezTo>
                  <a:cubicBezTo>
                    <a:pt x="16397" y="2385"/>
                    <a:pt x="16307" y="2508"/>
                    <a:pt x="16215" y="2628"/>
                  </a:cubicBezTo>
                  <a:cubicBezTo>
                    <a:pt x="16274" y="2503"/>
                    <a:pt x="16332" y="2379"/>
                    <a:pt x="16386" y="2251"/>
                  </a:cubicBezTo>
                  <a:cubicBezTo>
                    <a:pt x="16398" y="2223"/>
                    <a:pt x="16380" y="2195"/>
                    <a:pt x="16358" y="2195"/>
                  </a:cubicBezTo>
                  <a:cubicBezTo>
                    <a:pt x="16351" y="2195"/>
                    <a:pt x="16344" y="2198"/>
                    <a:pt x="16337" y="2206"/>
                  </a:cubicBezTo>
                  <a:cubicBezTo>
                    <a:pt x="16206" y="2348"/>
                    <a:pt x="16086" y="2505"/>
                    <a:pt x="15969" y="2667"/>
                  </a:cubicBezTo>
                  <a:cubicBezTo>
                    <a:pt x="16075" y="2488"/>
                    <a:pt x="16184" y="2311"/>
                    <a:pt x="16290" y="2131"/>
                  </a:cubicBezTo>
                  <a:close/>
                  <a:moveTo>
                    <a:pt x="13453" y="1719"/>
                  </a:moveTo>
                  <a:cubicBezTo>
                    <a:pt x="13455" y="1719"/>
                    <a:pt x="13458" y="1719"/>
                    <a:pt x="13461" y="1719"/>
                  </a:cubicBezTo>
                  <a:cubicBezTo>
                    <a:pt x="13175" y="2036"/>
                    <a:pt x="12899" y="2364"/>
                    <a:pt x="12635" y="2702"/>
                  </a:cubicBezTo>
                  <a:cubicBezTo>
                    <a:pt x="12749" y="2494"/>
                    <a:pt x="12860" y="2286"/>
                    <a:pt x="12969" y="2074"/>
                  </a:cubicBezTo>
                  <a:cubicBezTo>
                    <a:pt x="12975" y="2079"/>
                    <a:pt x="12981" y="2081"/>
                    <a:pt x="12987" y="2081"/>
                  </a:cubicBezTo>
                  <a:cubicBezTo>
                    <a:pt x="12996" y="2081"/>
                    <a:pt x="13005" y="2077"/>
                    <a:pt x="13012" y="2069"/>
                  </a:cubicBezTo>
                  <a:lnTo>
                    <a:pt x="13012" y="2069"/>
                  </a:lnTo>
                  <a:cubicBezTo>
                    <a:pt x="13018" y="2075"/>
                    <a:pt x="13026" y="2078"/>
                    <a:pt x="13034" y="2078"/>
                  </a:cubicBezTo>
                  <a:cubicBezTo>
                    <a:pt x="13046" y="2078"/>
                    <a:pt x="13057" y="2071"/>
                    <a:pt x="13062" y="2054"/>
                  </a:cubicBezTo>
                  <a:cubicBezTo>
                    <a:pt x="13140" y="1760"/>
                    <a:pt x="13285" y="1719"/>
                    <a:pt x="13453" y="1719"/>
                  </a:cubicBezTo>
                  <a:close/>
                  <a:moveTo>
                    <a:pt x="16556" y="2301"/>
                  </a:moveTo>
                  <a:cubicBezTo>
                    <a:pt x="16624" y="2333"/>
                    <a:pt x="16693" y="2363"/>
                    <a:pt x="16763" y="2393"/>
                  </a:cubicBezTo>
                  <a:cubicBezTo>
                    <a:pt x="16599" y="2569"/>
                    <a:pt x="16441" y="2753"/>
                    <a:pt x="16287" y="2941"/>
                  </a:cubicBezTo>
                  <a:cubicBezTo>
                    <a:pt x="16388" y="2734"/>
                    <a:pt x="16477" y="2520"/>
                    <a:pt x="16556" y="2301"/>
                  </a:cubicBezTo>
                  <a:close/>
                  <a:moveTo>
                    <a:pt x="19428" y="2594"/>
                  </a:moveTo>
                  <a:cubicBezTo>
                    <a:pt x="19432" y="2594"/>
                    <a:pt x="19436" y="2594"/>
                    <a:pt x="19440" y="2594"/>
                  </a:cubicBezTo>
                  <a:cubicBezTo>
                    <a:pt x="19313" y="2752"/>
                    <a:pt x="19193" y="2916"/>
                    <a:pt x="19075" y="3083"/>
                  </a:cubicBezTo>
                  <a:cubicBezTo>
                    <a:pt x="19136" y="2968"/>
                    <a:pt x="19189" y="2853"/>
                    <a:pt x="19241" y="2731"/>
                  </a:cubicBezTo>
                  <a:cubicBezTo>
                    <a:pt x="19283" y="2632"/>
                    <a:pt x="19350" y="2594"/>
                    <a:pt x="19428" y="2594"/>
                  </a:cubicBezTo>
                  <a:close/>
                  <a:moveTo>
                    <a:pt x="10319" y="1966"/>
                  </a:moveTo>
                  <a:cubicBezTo>
                    <a:pt x="10066" y="2373"/>
                    <a:pt x="9795" y="2767"/>
                    <a:pt x="9519" y="3155"/>
                  </a:cubicBezTo>
                  <a:cubicBezTo>
                    <a:pt x="9694" y="2879"/>
                    <a:pt x="9871" y="2606"/>
                    <a:pt x="10054" y="2337"/>
                  </a:cubicBezTo>
                  <a:cubicBezTo>
                    <a:pt x="10140" y="2211"/>
                    <a:pt x="10229" y="2088"/>
                    <a:pt x="10319" y="1966"/>
                  </a:cubicBezTo>
                  <a:close/>
                  <a:moveTo>
                    <a:pt x="19012" y="3281"/>
                  </a:moveTo>
                  <a:cubicBezTo>
                    <a:pt x="19012" y="3281"/>
                    <a:pt x="19012" y="3282"/>
                    <a:pt x="19011" y="3282"/>
                  </a:cubicBezTo>
                  <a:cubicBezTo>
                    <a:pt x="19012" y="3282"/>
                    <a:pt x="19012" y="3281"/>
                    <a:pt x="19012" y="3281"/>
                  </a:cubicBezTo>
                  <a:close/>
                  <a:moveTo>
                    <a:pt x="9449" y="2413"/>
                  </a:moveTo>
                  <a:cubicBezTo>
                    <a:pt x="9252" y="2731"/>
                    <a:pt x="9046" y="3041"/>
                    <a:pt x="8836" y="3347"/>
                  </a:cubicBezTo>
                  <a:lnTo>
                    <a:pt x="8836" y="3347"/>
                  </a:lnTo>
                  <a:cubicBezTo>
                    <a:pt x="9038" y="3034"/>
                    <a:pt x="9243" y="2723"/>
                    <a:pt x="9449" y="2413"/>
                  </a:cubicBezTo>
                  <a:close/>
                  <a:moveTo>
                    <a:pt x="16194" y="2487"/>
                  </a:moveTo>
                  <a:cubicBezTo>
                    <a:pt x="16208" y="2487"/>
                    <a:pt x="16176" y="2577"/>
                    <a:pt x="16062" y="2818"/>
                  </a:cubicBezTo>
                  <a:lnTo>
                    <a:pt x="16061" y="2818"/>
                  </a:lnTo>
                  <a:cubicBezTo>
                    <a:pt x="16056" y="2829"/>
                    <a:pt x="16050" y="2839"/>
                    <a:pt x="16045" y="2849"/>
                  </a:cubicBezTo>
                  <a:cubicBezTo>
                    <a:pt x="15902" y="3039"/>
                    <a:pt x="15762" y="3233"/>
                    <a:pt x="15625" y="3430"/>
                  </a:cubicBezTo>
                  <a:cubicBezTo>
                    <a:pt x="15659" y="3364"/>
                    <a:pt x="15695" y="3299"/>
                    <a:pt x="15729" y="3232"/>
                  </a:cubicBezTo>
                  <a:cubicBezTo>
                    <a:pt x="15816" y="3063"/>
                    <a:pt x="16156" y="2487"/>
                    <a:pt x="16194" y="2487"/>
                  </a:cubicBezTo>
                  <a:close/>
                  <a:moveTo>
                    <a:pt x="15859" y="1773"/>
                  </a:moveTo>
                  <a:cubicBezTo>
                    <a:pt x="15985" y="1856"/>
                    <a:pt x="16108" y="1965"/>
                    <a:pt x="16233" y="2080"/>
                  </a:cubicBezTo>
                  <a:cubicBezTo>
                    <a:pt x="15789" y="2508"/>
                    <a:pt x="15428" y="3017"/>
                    <a:pt x="15096" y="3556"/>
                  </a:cubicBezTo>
                  <a:cubicBezTo>
                    <a:pt x="15413" y="3027"/>
                    <a:pt x="15718" y="2489"/>
                    <a:pt x="16004" y="1939"/>
                  </a:cubicBezTo>
                  <a:cubicBezTo>
                    <a:pt x="16019" y="1912"/>
                    <a:pt x="15998" y="1884"/>
                    <a:pt x="15976" y="1884"/>
                  </a:cubicBezTo>
                  <a:cubicBezTo>
                    <a:pt x="15969" y="1884"/>
                    <a:pt x="15962" y="1887"/>
                    <a:pt x="15956" y="1894"/>
                  </a:cubicBezTo>
                  <a:cubicBezTo>
                    <a:pt x="15762" y="2133"/>
                    <a:pt x="15575" y="2378"/>
                    <a:pt x="15394" y="2629"/>
                  </a:cubicBezTo>
                  <a:cubicBezTo>
                    <a:pt x="15556" y="2361"/>
                    <a:pt x="15713" y="2087"/>
                    <a:pt x="15857" y="1801"/>
                  </a:cubicBezTo>
                  <a:lnTo>
                    <a:pt x="15857" y="1800"/>
                  </a:lnTo>
                  <a:cubicBezTo>
                    <a:pt x="15861" y="1792"/>
                    <a:pt x="15862" y="1782"/>
                    <a:pt x="15859" y="1773"/>
                  </a:cubicBezTo>
                  <a:close/>
                  <a:moveTo>
                    <a:pt x="19317" y="2826"/>
                  </a:moveTo>
                  <a:cubicBezTo>
                    <a:pt x="19320" y="2826"/>
                    <a:pt x="19315" y="2840"/>
                    <a:pt x="19298" y="2874"/>
                  </a:cubicBezTo>
                  <a:cubicBezTo>
                    <a:pt x="19117" y="3228"/>
                    <a:pt x="18881" y="3546"/>
                    <a:pt x="18641" y="3853"/>
                  </a:cubicBezTo>
                  <a:cubicBezTo>
                    <a:pt x="18764" y="3661"/>
                    <a:pt x="18886" y="3469"/>
                    <a:pt x="19011" y="3282"/>
                  </a:cubicBezTo>
                  <a:cubicBezTo>
                    <a:pt x="19009" y="3285"/>
                    <a:pt x="19008" y="3287"/>
                    <a:pt x="19008" y="3287"/>
                  </a:cubicBezTo>
                  <a:cubicBezTo>
                    <a:pt x="19007" y="3287"/>
                    <a:pt x="19300" y="2826"/>
                    <a:pt x="19317" y="2826"/>
                  </a:cubicBezTo>
                  <a:close/>
                  <a:moveTo>
                    <a:pt x="20752" y="3891"/>
                  </a:moveTo>
                  <a:cubicBezTo>
                    <a:pt x="20774" y="3919"/>
                    <a:pt x="20799" y="3945"/>
                    <a:pt x="20822" y="3972"/>
                  </a:cubicBezTo>
                  <a:cubicBezTo>
                    <a:pt x="20636" y="4200"/>
                    <a:pt x="20541" y="4311"/>
                    <a:pt x="20524" y="4311"/>
                  </a:cubicBezTo>
                  <a:cubicBezTo>
                    <a:pt x="20504" y="4311"/>
                    <a:pt x="20586" y="4169"/>
                    <a:pt x="20751" y="3891"/>
                  </a:cubicBezTo>
                  <a:close/>
                  <a:moveTo>
                    <a:pt x="19962" y="2919"/>
                  </a:moveTo>
                  <a:cubicBezTo>
                    <a:pt x="20156" y="3106"/>
                    <a:pt x="20322" y="3316"/>
                    <a:pt x="20367" y="3379"/>
                  </a:cubicBezTo>
                  <a:cubicBezTo>
                    <a:pt x="20482" y="3541"/>
                    <a:pt x="20592" y="3690"/>
                    <a:pt x="20706" y="3833"/>
                  </a:cubicBezTo>
                  <a:cubicBezTo>
                    <a:pt x="20629" y="3902"/>
                    <a:pt x="20554" y="3975"/>
                    <a:pt x="20479" y="4049"/>
                  </a:cubicBezTo>
                  <a:cubicBezTo>
                    <a:pt x="20507" y="3966"/>
                    <a:pt x="20535" y="3884"/>
                    <a:pt x="20558" y="3797"/>
                  </a:cubicBezTo>
                  <a:cubicBezTo>
                    <a:pt x="20564" y="3772"/>
                    <a:pt x="20545" y="3750"/>
                    <a:pt x="20525" y="3750"/>
                  </a:cubicBezTo>
                  <a:cubicBezTo>
                    <a:pt x="20518" y="3750"/>
                    <a:pt x="20510" y="3753"/>
                    <a:pt x="20504" y="3761"/>
                  </a:cubicBezTo>
                  <a:cubicBezTo>
                    <a:pt x="20368" y="3929"/>
                    <a:pt x="20239" y="4104"/>
                    <a:pt x="20108" y="4278"/>
                  </a:cubicBezTo>
                  <a:cubicBezTo>
                    <a:pt x="20233" y="4057"/>
                    <a:pt x="20352" y="3831"/>
                    <a:pt x="20465" y="3599"/>
                  </a:cubicBezTo>
                  <a:cubicBezTo>
                    <a:pt x="20478" y="3571"/>
                    <a:pt x="20459" y="3545"/>
                    <a:pt x="20438" y="3545"/>
                  </a:cubicBezTo>
                  <a:cubicBezTo>
                    <a:pt x="20431" y="3545"/>
                    <a:pt x="20424" y="3548"/>
                    <a:pt x="20417" y="3555"/>
                  </a:cubicBezTo>
                  <a:cubicBezTo>
                    <a:pt x="20232" y="3745"/>
                    <a:pt x="20059" y="3951"/>
                    <a:pt x="19893" y="4165"/>
                  </a:cubicBezTo>
                  <a:cubicBezTo>
                    <a:pt x="20040" y="3896"/>
                    <a:pt x="20174" y="3617"/>
                    <a:pt x="20288" y="3322"/>
                  </a:cubicBezTo>
                  <a:cubicBezTo>
                    <a:pt x="20300" y="3295"/>
                    <a:pt x="20282" y="3269"/>
                    <a:pt x="20262" y="3269"/>
                  </a:cubicBezTo>
                  <a:cubicBezTo>
                    <a:pt x="20255" y="3269"/>
                    <a:pt x="20248" y="3272"/>
                    <a:pt x="20242" y="3279"/>
                  </a:cubicBezTo>
                  <a:cubicBezTo>
                    <a:pt x="20122" y="3394"/>
                    <a:pt x="20009" y="3517"/>
                    <a:pt x="19899" y="3643"/>
                  </a:cubicBezTo>
                  <a:cubicBezTo>
                    <a:pt x="19975" y="3494"/>
                    <a:pt x="20048" y="3342"/>
                    <a:pt x="20116" y="3185"/>
                  </a:cubicBezTo>
                  <a:cubicBezTo>
                    <a:pt x="20128" y="3157"/>
                    <a:pt x="20107" y="3125"/>
                    <a:pt x="20085" y="3125"/>
                  </a:cubicBezTo>
                  <a:cubicBezTo>
                    <a:pt x="20078" y="3125"/>
                    <a:pt x="20070" y="3129"/>
                    <a:pt x="20063" y="3138"/>
                  </a:cubicBezTo>
                  <a:cubicBezTo>
                    <a:pt x="19755" y="3547"/>
                    <a:pt x="19417" y="3962"/>
                    <a:pt x="19086" y="4384"/>
                  </a:cubicBezTo>
                  <a:cubicBezTo>
                    <a:pt x="19417" y="3934"/>
                    <a:pt x="19730" y="3468"/>
                    <a:pt x="19962" y="2919"/>
                  </a:cubicBezTo>
                  <a:close/>
                  <a:moveTo>
                    <a:pt x="20872" y="4030"/>
                  </a:moveTo>
                  <a:cubicBezTo>
                    <a:pt x="20911" y="4075"/>
                    <a:pt x="20953" y="4120"/>
                    <a:pt x="20994" y="4165"/>
                  </a:cubicBezTo>
                  <a:cubicBezTo>
                    <a:pt x="20993" y="4165"/>
                    <a:pt x="20992" y="4165"/>
                    <a:pt x="20992" y="4165"/>
                  </a:cubicBezTo>
                  <a:cubicBezTo>
                    <a:pt x="20988" y="4165"/>
                    <a:pt x="20984" y="4166"/>
                    <a:pt x="20980" y="4169"/>
                  </a:cubicBezTo>
                  <a:cubicBezTo>
                    <a:pt x="20782" y="4343"/>
                    <a:pt x="20831" y="4297"/>
                    <a:pt x="20643" y="4487"/>
                  </a:cubicBezTo>
                  <a:cubicBezTo>
                    <a:pt x="20712" y="4417"/>
                    <a:pt x="20822" y="4145"/>
                    <a:pt x="20871" y="4031"/>
                  </a:cubicBezTo>
                  <a:lnTo>
                    <a:pt x="20872" y="4030"/>
                  </a:lnTo>
                  <a:close/>
                  <a:moveTo>
                    <a:pt x="10861" y="1685"/>
                  </a:moveTo>
                  <a:cubicBezTo>
                    <a:pt x="10285" y="2709"/>
                    <a:pt x="9490" y="3608"/>
                    <a:pt x="8839" y="4546"/>
                  </a:cubicBezTo>
                  <a:cubicBezTo>
                    <a:pt x="9470" y="3544"/>
                    <a:pt x="10139" y="2580"/>
                    <a:pt x="10861" y="1685"/>
                  </a:cubicBezTo>
                  <a:close/>
                  <a:moveTo>
                    <a:pt x="12103" y="3086"/>
                  </a:moveTo>
                  <a:cubicBezTo>
                    <a:pt x="11795" y="3606"/>
                    <a:pt x="11452" y="4101"/>
                    <a:pt x="11115" y="4598"/>
                  </a:cubicBezTo>
                  <a:cubicBezTo>
                    <a:pt x="11355" y="4193"/>
                    <a:pt x="11600" y="3792"/>
                    <a:pt x="11857" y="3402"/>
                  </a:cubicBezTo>
                  <a:cubicBezTo>
                    <a:pt x="11921" y="3306"/>
                    <a:pt x="12008" y="3197"/>
                    <a:pt x="12103" y="3086"/>
                  </a:cubicBezTo>
                  <a:close/>
                  <a:moveTo>
                    <a:pt x="21028" y="4199"/>
                  </a:moveTo>
                  <a:cubicBezTo>
                    <a:pt x="21074" y="4246"/>
                    <a:pt x="21117" y="4292"/>
                    <a:pt x="21167" y="4338"/>
                  </a:cubicBezTo>
                  <a:cubicBezTo>
                    <a:pt x="21231" y="4398"/>
                    <a:pt x="21262" y="4464"/>
                    <a:pt x="21273" y="4530"/>
                  </a:cubicBezTo>
                  <a:cubicBezTo>
                    <a:pt x="21170" y="4609"/>
                    <a:pt x="21057" y="4702"/>
                    <a:pt x="21011" y="4702"/>
                  </a:cubicBezTo>
                  <a:cubicBezTo>
                    <a:pt x="20971" y="4702"/>
                    <a:pt x="20979" y="4634"/>
                    <a:pt x="21083" y="4429"/>
                  </a:cubicBezTo>
                  <a:cubicBezTo>
                    <a:pt x="21098" y="4399"/>
                    <a:pt x="21077" y="4372"/>
                    <a:pt x="21054" y="4372"/>
                  </a:cubicBezTo>
                  <a:cubicBezTo>
                    <a:pt x="21047" y="4372"/>
                    <a:pt x="21038" y="4375"/>
                    <a:pt x="21032" y="4382"/>
                  </a:cubicBezTo>
                  <a:cubicBezTo>
                    <a:pt x="20878" y="4537"/>
                    <a:pt x="20812" y="4593"/>
                    <a:pt x="20798" y="4593"/>
                  </a:cubicBezTo>
                  <a:cubicBezTo>
                    <a:pt x="20766" y="4593"/>
                    <a:pt x="20954" y="4347"/>
                    <a:pt x="21025" y="4222"/>
                  </a:cubicBezTo>
                  <a:cubicBezTo>
                    <a:pt x="21028" y="4215"/>
                    <a:pt x="21030" y="4207"/>
                    <a:pt x="21028" y="4199"/>
                  </a:cubicBezTo>
                  <a:close/>
                  <a:moveTo>
                    <a:pt x="20871" y="4330"/>
                  </a:moveTo>
                  <a:cubicBezTo>
                    <a:pt x="20885" y="4330"/>
                    <a:pt x="20832" y="4422"/>
                    <a:pt x="20650" y="4693"/>
                  </a:cubicBezTo>
                  <a:cubicBezTo>
                    <a:pt x="20648" y="4697"/>
                    <a:pt x="20647" y="4702"/>
                    <a:pt x="20646" y="4707"/>
                  </a:cubicBezTo>
                  <a:cubicBezTo>
                    <a:pt x="20621" y="4690"/>
                    <a:pt x="20594" y="4676"/>
                    <a:pt x="20567" y="4664"/>
                  </a:cubicBezTo>
                  <a:cubicBezTo>
                    <a:pt x="20674" y="4545"/>
                    <a:pt x="20850" y="4330"/>
                    <a:pt x="20871" y="4330"/>
                  </a:cubicBezTo>
                  <a:close/>
                  <a:moveTo>
                    <a:pt x="20924" y="4571"/>
                  </a:moveTo>
                  <a:cubicBezTo>
                    <a:pt x="20938" y="4571"/>
                    <a:pt x="20902" y="4643"/>
                    <a:pt x="20822" y="4840"/>
                  </a:cubicBezTo>
                  <a:cubicBezTo>
                    <a:pt x="20809" y="4833"/>
                    <a:pt x="20798" y="4825"/>
                    <a:pt x="20786" y="4816"/>
                  </a:cubicBezTo>
                  <a:cubicBezTo>
                    <a:pt x="20749" y="4786"/>
                    <a:pt x="20722" y="4765"/>
                    <a:pt x="20700" y="4747"/>
                  </a:cubicBezTo>
                  <a:lnTo>
                    <a:pt x="20700" y="4747"/>
                  </a:lnTo>
                  <a:cubicBezTo>
                    <a:pt x="20837" y="4651"/>
                    <a:pt x="20908" y="4571"/>
                    <a:pt x="20924" y="4571"/>
                  </a:cubicBezTo>
                  <a:close/>
                  <a:moveTo>
                    <a:pt x="21194" y="4658"/>
                  </a:moveTo>
                  <a:cubicBezTo>
                    <a:pt x="21220" y="4658"/>
                    <a:pt x="21223" y="4693"/>
                    <a:pt x="21190" y="4788"/>
                  </a:cubicBezTo>
                  <a:cubicBezTo>
                    <a:pt x="21130" y="4852"/>
                    <a:pt x="21053" y="4886"/>
                    <a:pt x="20975" y="4886"/>
                  </a:cubicBezTo>
                  <a:cubicBezTo>
                    <a:pt x="20947" y="4886"/>
                    <a:pt x="20919" y="4882"/>
                    <a:pt x="20891" y="4873"/>
                  </a:cubicBezTo>
                  <a:lnTo>
                    <a:pt x="20892" y="4873"/>
                  </a:lnTo>
                  <a:cubicBezTo>
                    <a:pt x="21017" y="4783"/>
                    <a:pt x="21146" y="4658"/>
                    <a:pt x="21194" y="4658"/>
                  </a:cubicBezTo>
                  <a:close/>
                  <a:moveTo>
                    <a:pt x="20420" y="3956"/>
                  </a:moveTo>
                  <a:cubicBezTo>
                    <a:pt x="20439" y="3956"/>
                    <a:pt x="20431" y="4009"/>
                    <a:pt x="20380" y="4150"/>
                  </a:cubicBezTo>
                  <a:cubicBezTo>
                    <a:pt x="20140" y="4400"/>
                    <a:pt x="19913" y="4674"/>
                    <a:pt x="19696" y="4962"/>
                  </a:cubicBezTo>
                  <a:cubicBezTo>
                    <a:pt x="19730" y="4908"/>
                    <a:pt x="19765" y="4856"/>
                    <a:pt x="19798" y="4801"/>
                  </a:cubicBezTo>
                  <a:cubicBezTo>
                    <a:pt x="19876" y="4695"/>
                    <a:pt x="19951" y="4587"/>
                    <a:pt x="20029" y="4482"/>
                  </a:cubicBezTo>
                  <a:cubicBezTo>
                    <a:pt x="20113" y="4368"/>
                    <a:pt x="20367" y="3956"/>
                    <a:pt x="20420" y="3956"/>
                  </a:cubicBezTo>
                  <a:close/>
                  <a:moveTo>
                    <a:pt x="11906" y="3792"/>
                  </a:moveTo>
                  <a:cubicBezTo>
                    <a:pt x="11629" y="4221"/>
                    <a:pt x="11342" y="4643"/>
                    <a:pt x="11055" y="5063"/>
                  </a:cubicBezTo>
                  <a:cubicBezTo>
                    <a:pt x="11329" y="4630"/>
                    <a:pt x="11614" y="4208"/>
                    <a:pt x="11906" y="3792"/>
                  </a:cubicBezTo>
                  <a:close/>
                  <a:moveTo>
                    <a:pt x="13316" y="2079"/>
                  </a:moveTo>
                  <a:cubicBezTo>
                    <a:pt x="13175" y="2357"/>
                    <a:pt x="13029" y="2631"/>
                    <a:pt x="12876" y="2901"/>
                  </a:cubicBezTo>
                  <a:cubicBezTo>
                    <a:pt x="12512" y="3482"/>
                    <a:pt x="12152" y="4067"/>
                    <a:pt x="11796" y="4655"/>
                  </a:cubicBezTo>
                  <a:cubicBezTo>
                    <a:pt x="11695" y="4810"/>
                    <a:pt x="11592" y="4965"/>
                    <a:pt x="11489" y="5118"/>
                  </a:cubicBezTo>
                  <a:cubicBezTo>
                    <a:pt x="11878" y="4469"/>
                    <a:pt x="12264" y="3818"/>
                    <a:pt x="12629" y="3149"/>
                  </a:cubicBezTo>
                  <a:cubicBezTo>
                    <a:pt x="12693" y="3032"/>
                    <a:pt x="12822" y="2742"/>
                    <a:pt x="12960" y="2494"/>
                  </a:cubicBezTo>
                  <a:cubicBezTo>
                    <a:pt x="13088" y="2355"/>
                    <a:pt x="13207" y="2218"/>
                    <a:pt x="13297" y="2089"/>
                  </a:cubicBezTo>
                  <a:cubicBezTo>
                    <a:pt x="13300" y="2088"/>
                    <a:pt x="13304" y="2086"/>
                    <a:pt x="13307" y="2086"/>
                  </a:cubicBezTo>
                  <a:cubicBezTo>
                    <a:pt x="13310" y="2085"/>
                    <a:pt x="13314" y="2083"/>
                    <a:pt x="13316" y="2079"/>
                  </a:cubicBezTo>
                  <a:close/>
                  <a:moveTo>
                    <a:pt x="18820" y="4320"/>
                  </a:moveTo>
                  <a:cubicBezTo>
                    <a:pt x="18726" y="4480"/>
                    <a:pt x="18635" y="4642"/>
                    <a:pt x="18541" y="4803"/>
                  </a:cubicBezTo>
                  <a:lnTo>
                    <a:pt x="18541" y="4802"/>
                  </a:lnTo>
                  <a:cubicBezTo>
                    <a:pt x="18533" y="4816"/>
                    <a:pt x="18522" y="4834"/>
                    <a:pt x="18510" y="4854"/>
                  </a:cubicBezTo>
                  <a:cubicBezTo>
                    <a:pt x="18412" y="4987"/>
                    <a:pt x="18313" y="5116"/>
                    <a:pt x="18211" y="5243"/>
                  </a:cubicBezTo>
                  <a:cubicBezTo>
                    <a:pt x="18402" y="4926"/>
                    <a:pt x="18607" y="4620"/>
                    <a:pt x="18820" y="4320"/>
                  </a:cubicBezTo>
                  <a:close/>
                  <a:moveTo>
                    <a:pt x="10382" y="611"/>
                  </a:moveTo>
                  <a:cubicBezTo>
                    <a:pt x="10269" y="915"/>
                    <a:pt x="10122" y="1201"/>
                    <a:pt x="9979" y="1486"/>
                  </a:cubicBezTo>
                  <a:cubicBezTo>
                    <a:pt x="9948" y="1547"/>
                    <a:pt x="9913" y="1606"/>
                    <a:pt x="9881" y="1666"/>
                  </a:cubicBezTo>
                  <a:lnTo>
                    <a:pt x="9881" y="1666"/>
                  </a:lnTo>
                  <a:cubicBezTo>
                    <a:pt x="9084" y="2799"/>
                    <a:pt x="8330" y="3974"/>
                    <a:pt x="7597" y="5169"/>
                  </a:cubicBezTo>
                  <a:cubicBezTo>
                    <a:pt x="7580" y="5196"/>
                    <a:pt x="7562" y="5222"/>
                    <a:pt x="7544" y="5249"/>
                  </a:cubicBezTo>
                  <a:cubicBezTo>
                    <a:pt x="7545" y="5247"/>
                    <a:pt x="7546" y="5245"/>
                    <a:pt x="7548" y="5243"/>
                  </a:cubicBezTo>
                  <a:cubicBezTo>
                    <a:pt x="8287" y="3996"/>
                    <a:pt x="9076" y="2791"/>
                    <a:pt x="9807" y="1536"/>
                  </a:cubicBezTo>
                  <a:cubicBezTo>
                    <a:pt x="9964" y="1269"/>
                    <a:pt x="10276" y="897"/>
                    <a:pt x="10382" y="611"/>
                  </a:cubicBezTo>
                  <a:close/>
                  <a:moveTo>
                    <a:pt x="14857" y="1850"/>
                  </a:moveTo>
                  <a:cubicBezTo>
                    <a:pt x="14770" y="1991"/>
                    <a:pt x="14589" y="2368"/>
                    <a:pt x="14405" y="2724"/>
                  </a:cubicBezTo>
                  <a:cubicBezTo>
                    <a:pt x="14318" y="2877"/>
                    <a:pt x="14233" y="3034"/>
                    <a:pt x="14151" y="3189"/>
                  </a:cubicBezTo>
                  <a:cubicBezTo>
                    <a:pt x="14140" y="3207"/>
                    <a:pt x="14129" y="3226"/>
                    <a:pt x="14119" y="3242"/>
                  </a:cubicBezTo>
                  <a:cubicBezTo>
                    <a:pt x="13653" y="3996"/>
                    <a:pt x="13111" y="4688"/>
                    <a:pt x="12598" y="5398"/>
                  </a:cubicBezTo>
                  <a:cubicBezTo>
                    <a:pt x="12593" y="5406"/>
                    <a:pt x="12587" y="5415"/>
                    <a:pt x="12581" y="5423"/>
                  </a:cubicBezTo>
                  <a:cubicBezTo>
                    <a:pt x="13344" y="4235"/>
                    <a:pt x="14111" y="3051"/>
                    <a:pt x="14857" y="1850"/>
                  </a:cubicBezTo>
                  <a:close/>
                  <a:moveTo>
                    <a:pt x="18961" y="3243"/>
                  </a:moveTo>
                  <a:cubicBezTo>
                    <a:pt x="18657" y="3686"/>
                    <a:pt x="18373" y="4147"/>
                    <a:pt x="18070" y="4592"/>
                  </a:cubicBezTo>
                  <a:cubicBezTo>
                    <a:pt x="17952" y="4749"/>
                    <a:pt x="17839" y="4908"/>
                    <a:pt x="17729" y="5070"/>
                  </a:cubicBezTo>
                  <a:cubicBezTo>
                    <a:pt x="17663" y="5157"/>
                    <a:pt x="17597" y="5244"/>
                    <a:pt x="17529" y="5328"/>
                  </a:cubicBezTo>
                  <a:cubicBezTo>
                    <a:pt x="17483" y="5385"/>
                    <a:pt x="17367" y="5486"/>
                    <a:pt x="17247" y="5584"/>
                  </a:cubicBezTo>
                  <a:lnTo>
                    <a:pt x="17247" y="5584"/>
                  </a:lnTo>
                  <a:cubicBezTo>
                    <a:pt x="17348" y="5440"/>
                    <a:pt x="17448" y="5295"/>
                    <a:pt x="17548" y="5148"/>
                  </a:cubicBezTo>
                  <a:cubicBezTo>
                    <a:pt x="17949" y="4558"/>
                    <a:pt x="18450" y="4019"/>
                    <a:pt x="18763" y="3356"/>
                  </a:cubicBezTo>
                  <a:cubicBezTo>
                    <a:pt x="18764" y="3352"/>
                    <a:pt x="18765" y="3347"/>
                    <a:pt x="18765" y="3343"/>
                  </a:cubicBezTo>
                  <a:cubicBezTo>
                    <a:pt x="18838" y="3323"/>
                    <a:pt x="18903" y="3294"/>
                    <a:pt x="18961" y="3243"/>
                  </a:cubicBezTo>
                  <a:close/>
                  <a:moveTo>
                    <a:pt x="19501" y="2602"/>
                  </a:moveTo>
                  <a:cubicBezTo>
                    <a:pt x="19551" y="2616"/>
                    <a:pt x="19600" y="2637"/>
                    <a:pt x="19645" y="2665"/>
                  </a:cubicBezTo>
                  <a:cubicBezTo>
                    <a:pt x="19253" y="3305"/>
                    <a:pt x="18856" y="3938"/>
                    <a:pt x="18427" y="4546"/>
                  </a:cubicBezTo>
                  <a:cubicBezTo>
                    <a:pt x="18177" y="4902"/>
                    <a:pt x="17544" y="5419"/>
                    <a:pt x="17405" y="5704"/>
                  </a:cubicBezTo>
                  <a:lnTo>
                    <a:pt x="17405" y="5703"/>
                  </a:lnTo>
                  <a:cubicBezTo>
                    <a:pt x="17474" y="5562"/>
                    <a:pt x="17550" y="5425"/>
                    <a:pt x="17630" y="5292"/>
                  </a:cubicBezTo>
                  <a:cubicBezTo>
                    <a:pt x="17920" y="4949"/>
                    <a:pt x="18181" y="4569"/>
                    <a:pt x="18432" y="4179"/>
                  </a:cubicBezTo>
                  <a:cubicBezTo>
                    <a:pt x="18816" y="3690"/>
                    <a:pt x="19205" y="3203"/>
                    <a:pt x="19498" y="2631"/>
                  </a:cubicBezTo>
                  <a:cubicBezTo>
                    <a:pt x="19503" y="2622"/>
                    <a:pt x="19504" y="2611"/>
                    <a:pt x="19501" y="2602"/>
                  </a:cubicBezTo>
                  <a:close/>
                  <a:moveTo>
                    <a:pt x="18517" y="3555"/>
                  </a:moveTo>
                  <a:cubicBezTo>
                    <a:pt x="18189" y="3899"/>
                    <a:pt x="17779" y="4688"/>
                    <a:pt x="17504" y="5096"/>
                  </a:cubicBezTo>
                  <a:cubicBezTo>
                    <a:pt x="17360" y="5310"/>
                    <a:pt x="17213" y="5521"/>
                    <a:pt x="17065" y="5730"/>
                  </a:cubicBezTo>
                  <a:cubicBezTo>
                    <a:pt x="17032" y="5757"/>
                    <a:pt x="17001" y="5780"/>
                    <a:pt x="16977" y="5798"/>
                  </a:cubicBezTo>
                  <a:lnTo>
                    <a:pt x="16977" y="5798"/>
                  </a:lnTo>
                  <a:cubicBezTo>
                    <a:pt x="17300" y="5302"/>
                    <a:pt x="17628" y="4744"/>
                    <a:pt x="17903" y="4214"/>
                  </a:cubicBezTo>
                  <a:cubicBezTo>
                    <a:pt x="18092" y="3975"/>
                    <a:pt x="18297" y="3755"/>
                    <a:pt x="18517" y="3555"/>
                  </a:cubicBezTo>
                  <a:close/>
                  <a:moveTo>
                    <a:pt x="19702" y="2702"/>
                  </a:moveTo>
                  <a:cubicBezTo>
                    <a:pt x="19775" y="2752"/>
                    <a:pt x="19845" y="2808"/>
                    <a:pt x="19911" y="2869"/>
                  </a:cubicBezTo>
                  <a:cubicBezTo>
                    <a:pt x="19857" y="2916"/>
                    <a:pt x="19807" y="2965"/>
                    <a:pt x="19758" y="3016"/>
                  </a:cubicBezTo>
                  <a:cubicBezTo>
                    <a:pt x="19779" y="2979"/>
                    <a:pt x="19800" y="2944"/>
                    <a:pt x="19821" y="2908"/>
                  </a:cubicBezTo>
                  <a:cubicBezTo>
                    <a:pt x="19837" y="2881"/>
                    <a:pt x="19814" y="2849"/>
                    <a:pt x="19791" y="2849"/>
                  </a:cubicBezTo>
                  <a:cubicBezTo>
                    <a:pt x="19783" y="2849"/>
                    <a:pt x="19776" y="2853"/>
                    <a:pt x="19770" y="2861"/>
                  </a:cubicBezTo>
                  <a:cubicBezTo>
                    <a:pt x="19167" y="3744"/>
                    <a:pt x="18523" y="4582"/>
                    <a:pt x="17976" y="5513"/>
                  </a:cubicBezTo>
                  <a:cubicBezTo>
                    <a:pt x="17935" y="5560"/>
                    <a:pt x="17896" y="5608"/>
                    <a:pt x="17854" y="5653"/>
                  </a:cubicBezTo>
                  <a:cubicBezTo>
                    <a:pt x="17758" y="5756"/>
                    <a:pt x="17710" y="5798"/>
                    <a:pt x="17695" y="5798"/>
                  </a:cubicBezTo>
                  <a:cubicBezTo>
                    <a:pt x="17631" y="5798"/>
                    <a:pt x="18158" y="5048"/>
                    <a:pt x="18230" y="4945"/>
                  </a:cubicBezTo>
                  <a:cubicBezTo>
                    <a:pt x="18422" y="4669"/>
                    <a:pt x="18618" y="4396"/>
                    <a:pt x="18812" y="4121"/>
                  </a:cubicBezTo>
                  <a:cubicBezTo>
                    <a:pt x="19132" y="3666"/>
                    <a:pt x="19429" y="3197"/>
                    <a:pt x="19702" y="2702"/>
                  </a:cubicBezTo>
                  <a:close/>
                  <a:moveTo>
                    <a:pt x="17648" y="3706"/>
                  </a:moveTo>
                  <a:cubicBezTo>
                    <a:pt x="17654" y="3706"/>
                    <a:pt x="17652" y="3716"/>
                    <a:pt x="17641" y="3739"/>
                  </a:cubicBezTo>
                  <a:lnTo>
                    <a:pt x="17641" y="3739"/>
                  </a:lnTo>
                  <a:cubicBezTo>
                    <a:pt x="17312" y="4442"/>
                    <a:pt x="16841" y="5053"/>
                    <a:pt x="16386" y="5645"/>
                  </a:cubicBezTo>
                  <a:cubicBezTo>
                    <a:pt x="16261" y="5807"/>
                    <a:pt x="16132" y="5965"/>
                    <a:pt x="16002" y="6122"/>
                  </a:cubicBezTo>
                  <a:cubicBezTo>
                    <a:pt x="16085" y="5992"/>
                    <a:pt x="16156" y="5884"/>
                    <a:pt x="16175" y="5856"/>
                  </a:cubicBezTo>
                  <a:cubicBezTo>
                    <a:pt x="16322" y="5629"/>
                    <a:pt x="16467" y="5400"/>
                    <a:pt x="16607" y="5167"/>
                  </a:cubicBezTo>
                  <a:cubicBezTo>
                    <a:pt x="16817" y="4821"/>
                    <a:pt x="17024" y="4480"/>
                    <a:pt x="17253" y="4149"/>
                  </a:cubicBezTo>
                  <a:cubicBezTo>
                    <a:pt x="17251" y="4152"/>
                    <a:pt x="17250" y="4153"/>
                    <a:pt x="17250" y="4153"/>
                  </a:cubicBezTo>
                  <a:cubicBezTo>
                    <a:pt x="17255" y="4153"/>
                    <a:pt x="17610" y="3706"/>
                    <a:pt x="17648" y="3706"/>
                  </a:cubicBezTo>
                  <a:close/>
                  <a:moveTo>
                    <a:pt x="15866" y="3204"/>
                  </a:moveTo>
                  <a:cubicBezTo>
                    <a:pt x="15331" y="4221"/>
                    <a:pt x="14652" y="5157"/>
                    <a:pt x="14052" y="6123"/>
                  </a:cubicBezTo>
                  <a:cubicBezTo>
                    <a:pt x="14430" y="5477"/>
                    <a:pt x="14809" y="4832"/>
                    <a:pt x="15203" y="4198"/>
                  </a:cubicBezTo>
                  <a:cubicBezTo>
                    <a:pt x="15414" y="3857"/>
                    <a:pt x="15638" y="3529"/>
                    <a:pt x="15866" y="3204"/>
                  </a:cubicBezTo>
                  <a:close/>
                  <a:moveTo>
                    <a:pt x="17263" y="3281"/>
                  </a:moveTo>
                  <a:cubicBezTo>
                    <a:pt x="17306" y="3281"/>
                    <a:pt x="17014" y="3778"/>
                    <a:pt x="16952" y="3875"/>
                  </a:cubicBezTo>
                  <a:cubicBezTo>
                    <a:pt x="16563" y="4474"/>
                    <a:pt x="16199" y="5093"/>
                    <a:pt x="15794" y="5676"/>
                  </a:cubicBezTo>
                  <a:cubicBezTo>
                    <a:pt x="15682" y="5837"/>
                    <a:pt x="15561" y="5985"/>
                    <a:pt x="15437" y="6130"/>
                  </a:cubicBezTo>
                  <a:cubicBezTo>
                    <a:pt x="15584" y="5746"/>
                    <a:pt x="15779" y="5382"/>
                    <a:pt x="15994" y="5034"/>
                  </a:cubicBezTo>
                  <a:cubicBezTo>
                    <a:pt x="16184" y="4766"/>
                    <a:pt x="16370" y="4494"/>
                    <a:pt x="16541" y="4213"/>
                  </a:cubicBezTo>
                  <a:lnTo>
                    <a:pt x="16587" y="4147"/>
                  </a:lnTo>
                  <a:cubicBezTo>
                    <a:pt x="16750" y="3916"/>
                    <a:pt x="16922" y="3694"/>
                    <a:pt x="17093" y="3471"/>
                  </a:cubicBezTo>
                  <a:cubicBezTo>
                    <a:pt x="17198" y="3334"/>
                    <a:pt x="17248" y="3281"/>
                    <a:pt x="17263" y="3281"/>
                  </a:cubicBezTo>
                  <a:close/>
                  <a:moveTo>
                    <a:pt x="16867" y="4408"/>
                  </a:moveTo>
                  <a:cubicBezTo>
                    <a:pt x="16843" y="4448"/>
                    <a:pt x="16818" y="4488"/>
                    <a:pt x="16794" y="4528"/>
                  </a:cubicBezTo>
                  <a:cubicBezTo>
                    <a:pt x="16582" y="4885"/>
                    <a:pt x="16365" y="5236"/>
                    <a:pt x="16136" y="5580"/>
                  </a:cubicBezTo>
                  <a:cubicBezTo>
                    <a:pt x="16023" y="5747"/>
                    <a:pt x="15904" y="5908"/>
                    <a:pt x="15780" y="6063"/>
                  </a:cubicBezTo>
                  <a:cubicBezTo>
                    <a:pt x="15753" y="6134"/>
                    <a:pt x="15722" y="6186"/>
                    <a:pt x="15689" y="6223"/>
                  </a:cubicBezTo>
                  <a:cubicBezTo>
                    <a:pt x="15712" y="6175"/>
                    <a:pt x="15733" y="6132"/>
                    <a:pt x="15747" y="6102"/>
                  </a:cubicBezTo>
                  <a:cubicBezTo>
                    <a:pt x="16041" y="5478"/>
                    <a:pt x="16457" y="4945"/>
                    <a:pt x="16867" y="4408"/>
                  </a:cubicBezTo>
                  <a:close/>
                  <a:moveTo>
                    <a:pt x="17212" y="2679"/>
                  </a:moveTo>
                  <a:cubicBezTo>
                    <a:pt x="17290" y="2761"/>
                    <a:pt x="17352" y="2863"/>
                    <a:pt x="17394" y="2976"/>
                  </a:cubicBezTo>
                  <a:cubicBezTo>
                    <a:pt x="17436" y="3090"/>
                    <a:pt x="17503" y="3189"/>
                    <a:pt x="17588" y="3262"/>
                  </a:cubicBezTo>
                  <a:cubicBezTo>
                    <a:pt x="17388" y="3556"/>
                    <a:pt x="17199" y="3859"/>
                    <a:pt x="17014" y="4165"/>
                  </a:cubicBezTo>
                  <a:cubicBezTo>
                    <a:pt x="16522" y="4854"/>
                    <a:pt x="15979" y="5485"/>
                    <a:pt x="15614" y="6276"/>
                  </a:cubicBezTo>
                  <a:cubicBezTo>
                    <a:pt x="15601" y="6281"/>
                    <a:pt x="15588" y="6283"/>
                    <a:pt x="15574" y="6283"/>
                  </a:cubicBezTo>
                  <a:cubicBezTo>
                    <a:pt x="15531" y="6283"/>
                    <a:pt x="15485" y="6262"/>
                    <a:pt x="15434" y="6221"/>
                  </a:cubicBezTo>
                  <a:lnTo>
                    <a:pt x="15434" y="6220"/>
                  </a:lnTo>
                  <a:cubicBezTo>
                    <a:pt x="15710" y="5908"/>
                    <a:pt x="15958" y="5562"/>
                    <a:pt x="16191" y="5195"/>
                  </a:cubicBezTo>
                  <a:cubicBezTo>
                    <a:pt x="16591" y="4564"/>
                    <a:pt x="17273" y="3854"/>
                    <a:pt x="17411" y="3069"/>
                  </a:cubicBezTo>
                  <a:cubicBezTo>
                    <a:pt x="17415" y="3049"/>
                    <a:pt x="17400" y="3030"/>
                    <a:pt x="17385" y="3030"/>
                  </a:cubicBezTo>
                  <a:cubicBezTo>
                    <a:pt x="17379" y="3030"/>
                    <a:pt x="17373" y="3033"/>
                    <a:pt x="17368" y="3039"/>
                  </a:cubicBezTo>
                  <a:cubicBezTo>
                    <a:pt x="17174" y="3279"/>
                    <a:pt x="16980" y="3524"/>
                    <a:pt x="16789" y="3774"/>
                  </a:cubicBezTo>
                  <a:cubicBezTo>
                    <a:pt x="16965" y="3433"/>
                    <a:pt x="17112" y="3073"/>
                    <a:pt x="17212" y="2679"/>
                  </a:cubicBezTo>
                  <a:close/>
                  <a:moveTo>
                    <a:pt x="12257" y="779"/>
                  </a:moveTo>
                  <a:cubicBezTo>
                    <a:pt x="12282" y="779"/>
                    <a:pt x="12069" y="1163"/>
                    <a:pt x="12069" y="1163"/>
                  </a:cubicBezTo>
                  <a:cubicBezTo>
                    <a:pt x="12069" y="1163"/>
                    <a:pt x="12069" y="1163"/>
                    <a:pt x="12069" y="1163"/>
                  </a:cubicBezTo>
                  <a:cubicBezTo>
                    <a:pt x="11808" y="1639"/>
                    <a:pt x="11495" y="2077"/>
                    <a:pt x="11193" y="2516"/>
                  </a:cubicBezTo>
                  <a:cubicBezTo>
                    <a:pt x="10310" y="3796"/>
                    <a:pt x="9454" y="5120"/>
                    <a:pt x="8634" y="6471"/>
                  </a:cubicBezTo>
                  <a:cubicBezTo>
                    <a:pt x="8646" y="6450"/>
                    <a:pt x="8659" y="6429"/>
                    <a:pt x="8671" y="6408"/>
                  </a:cubicBezTo>
                  <a:cubicBezTo>
                    <a:pt x="9474" y="5063"/>
                    <a:pt x="10270" y="3710"/>
                    <a:pt x="11156" y="2439"/>
                  </a:cubicBezTo>
                  <a:cubicBezTo>
                    <a:pt x="11481" y="1973"/>
                    <a:pt x="11767" y="1479"/>
                    <a:pt x="12086" y="1007"/>
                  </a:cubicBezTo>
                  <a:cubicBezTo>
                    <a:pt x="12199" y="839"/>
                    <a:pt x="12247" y="779"/>
                    <a:pt x="12257" y="779"/>
                  </a:cubicBezTo>
                  <a:close/>
                  <a:moveTo>
                    <a:pt x="15675" y="5484"/>
                  </a:moveTo>
                  <a:cubicBezTo>
                    <a:pt x="15547" y="5730"/>
                    <a:pt x="15433" y="5985"/>
                    <a:pt x="15334" y="6248"/>
                  </a:cubicBezTo>
                  <a:cubicBezTo>
                    <a:pt x="15297" y="6290"/>
                    <a:pt x="15262" y="6332"/>
                    <a:pt x="15225" y="6373"/>
                  </a:cubicBezTo>
                  <a:lnTo>
                    <a:pt x="15224" y="6373"/>
                  </a:lnTo>
                  <a:cubicBezTo>
                    <a:pt x="15126" y="6481"/>
                    <a:pt x="15074" y="6526"/>
                    <a:pt x="15056" y="6526"/>
                  </a:cubicBezTo>
                  <a:cubicBezTo>
                    <a:pt x="14982" y="6526"/>
                    <a:pt x="15490" y="5748"/>
                    <a:pt x="15591" y="5603"/>
                  </a:cubicBezTo>
                  <a:cubicBezTo>
                    <a:pt x="15619" y="5563"/>
                    <a:pt x="15647" y="5523"/>
                    <a:pt x="15675" y="5484"/>
                  </a:cubicBezTo>
                  <a:close/>
                  <a:moveTo>
                    <a:pt x="17637" y="3301"/>
                  </a:moveTo>
                  <a:cubicBezTo>
                    <a:pt x="17777" y="3397"/>
                    <a:pt x="17949" y="3429"/>
                    <a:pt x="18125" y="3429"/>
                  </a:cubicBezTo>
                  <a:cubicBezTo>
                    <a:pt x="18303" y="3429"/>
                    <a:pt x="18486" y="3397"/>
                    <a:pt x="18645" y="3368"/>
                  </a:cubicBezTo>
                  <a:cubicBezTo>
                    <a:pt x="18430" y="3534"/>
                    <a:pt x="18230" y="3723"/>
                    <a:pt x="18045" y="3934"/>
                  </a:cubicBezTo>
                  <a:cubicBezTo>
                    <a:pt x="18101" y="3819"/>
                    <a:pt x="18155" y="3706"/>
                    <a:pt x="18205" y="3597"/>
                  </a:cubicBezTo>
                  <a:cubicBezTo>
                    <a:pt x="18216" y="3572"/>
                    <a:pt x="18198" y="3543"/>
                    <a:pt x="18178" y="3543"/>
                  </a:cubicBezTo>
                  <a:cubicBezTo>
                    <a:pt x="18171" y="3543"/>
                    <a:pt x="18164" y="3546"/>
                    <a:pt x="18158" y="3555"/>
                  </a:cubicBezTo>
                  <a:cubicBezTo>
                    <a:pt x="18023" y="3735"/>
                    <a:pt x="17894" y="3921"/>
                    <a:pt x="17764" y="4105"/>
                  </a:cubicBezTo>
                  <a:cubicBezTo>
                    <a:pt x="17867" y="3919"/>
                    <a:pt x="17967" y="3728"/>
                    <a:pt x="18058" y="3529"/>
                  </a:cubicBezTo>
                  <a:lnTo>
                    <a:pt x="18058" y="3528"/>
                  </a:lnTo>
                  <a:cubicBezTo>
                    <a:pt x="18069" y="3502"/>
                    <a:pt x="18051" y="3474"/>
                    <a:pt x="18031" y="3474"/>
                  </a:cubicBezTo>
                  <a:cubicBezTo>
                    <a:pt x="18024" y="3474"/>
                    <a:pt x="18017" y="3478"/>
                    <a:pt x="18011" y="3486"/>
                  </a:cubicBezTo>
                  <a:cubicBezTo>
                    <a:pt x="17226" y="4457"/>
                    <a:pt x="16647" y="5627"/>
                    <a:pt x="15822" y="6554"/>
                  </a:cubicBezTo>
                  <a:cubicBezTo>
                    <a:pt x="15751" y="6634"/>
                    <a:pt x="15713" y="6667"/>
                    <a:pt x="15701" y="6667"/>
                  </a:cubicBezTo>
                  <a:cubicBezTo>
                    <a:pt x="15682" y="6667"/>
                    <a:pt x="15717" y="6594"/>
                    <a:pt x="15776" y="6491"/>
                  </a:cubicBezTo>
                  <a:cubicBezTo>
                    <a:pt x="16545" y="5575"/>
                    <a:pt x="17291" y="4627"/>
                    <a:pt x="17822" y="3493"/>
                  </a:cubicBezTo>
                  <a:cubicBezTo>
                    <a:pt x="17834" y="3467"/>
                    <a:pt x="17817" y="3443"/>
                    <a:pt x="17797" y="3443"/>
                  </a:cubicBezTo>
                  <a:cubicBezTo>
                    <a:pt x="17790" y="3443"/>
                    <a:pt x="17783" y="3446"/>
                    <a:pt x="17777" y="3452"/>
                  </a:cubicBezTo>
                  <a:cubicBezTo>
                    <a:pt x="17286" y="3936"/>
                    <a:pt x="16924" y="4521"/>
                    <a:pt x="16557" y="5132"/>
                  </a:cubicBezTo>
                  <a:cubicBezTo>
                    <a:pt x="16292" y="5573"/>
                    <a:pt x="15952" y="5974"/>
                    <a:pt x="15730" y="6448"/>
                  </a:cubicBezTo>
                  <a:cubicBezTo>
                    <a:pt x="15641" y="6550"/>
                    <a:pt x="15592" y="6590"/>
                    <a:pt x="15571" y="6590"/>
                  </a:cubicBezTo>
                  <a:cubicBezTo>
                    <a:pt x="15527" y="6590"/>
                    <a:pt x="15597" y="6422"/>
                    <a:pt x="15665" y="6275"/>
                  </a:cubicBezTo>
                  <a:cubicBezTo>
                    <a:pt x="16243" y="5621"/>
                    <a:pt x="16695" y="4829"/>
                    <a:pt x="17141" y="4041"/>
                  </a:cubicBezTo>
                  <a:cubicBezTo>
                    <a:pt x="17317" y="3802"/>
                    <a:pt x="17486" y="3559"/>
                    <a:pt x="17637" y="3301"/>
                  </a:cubicBezTo>
                  <a:close/>
                  <a:moveTo>
                    <a:pt x="11227" y="938"/>
                  </a:moveTo>
                  <a:cubicBezTo>
                    <a:pt x="11167" y="1082"/>
                    <a:pt x="11101" y="1222"/>
                    <a:pt x="11032" y="1360"/>
                  </a:cubicBezTo>
                  <a:cubicBezTo>
                    <a:pt x="9888" y="2691"/>
                    <a:pt x="8887" y="4262"/>
                    <a:pt x="7968" y="5842"/>
                  </a:cubicBezTo>
                  <a:cubicBezTo>
                    <a:pt x="7780" y="6126"/>
                    <a:pt x="7592" y="6412"/>
                    <a:pt x="7405" y="6698"/>
                  </a:cubicBezTo>
                  <a:cubicBezTo>
                    <a:pt x="7904" y="5870"/>
                    <a:pt x="8397" y="5036"/>
                    <a:pt x="8885" y="4197"/>
                  </a:cubicBezTo>
                  <a:cubicBezTo>
                    <a:pt x="8976" y="4041"/>
                    <a:pt x="9072" y="3888"/>
                    <a:pt x="9165" y="3734"/>
                  </a:cubicBezTo>
                  <a:cubicBezTo>
                    <a:pt x="9655" y="3044"/>
                    <a:pt x="10142" y="2354"/>
                    <a:pt x="10583" y="1621"/>
                  </a:cubicBezTo>
                  <a:cubicBezTo>
                    <a:pt x="10589" y="1614"/>
                    <a:pt x="10595" y="1605"/>
                    <a:pt x="10601" y="1597"/>
                  </a:cubicBezTo>
                  <a:cubicBezTo>
                    <a:pt x="10720" y="1444"/>
                    <a:pt x="11182" y="1046"/>
                    <a:pt x="11227" y="938"/>
                  </a:cubicBezTo>
                  <a:close/>
                  <a:moveTo>
                    <a:pt x="20179" y="4032"/>
                  </a:moveTo>
                  <a:cubicBezTo>
                    <a:pt x="20078" y="4230"/>
                    <a:pt x="19971" y="4423"/>
                    <a:pt x="19858" y="4612"/>
                  </a:cubicBezTo>
                  <a:cubicBezTo>
                    <a:pt x="19537" y="5057"/>
                    <a:pt x="19230" y="5515"/>
                    <a:pt x="18931" y="5981"/>
                  </a:cubicBezTo>
                  <a:cubicBezTo>
                    <a:pt x="18790" y="6176"/>
                    <a:pt x="18647" y="6369"/>
                    <a:pt x="18507" y="6562"/>
                  </a:cubicBezTo>
                  <a:cubicBezTo>
                    <a:pt x="18470" y="6613"/>
                    <a:pt x="18433" y="6666"/>
                    <a:pt x="18396" y="6718"/>
                  </a:cubicBezTo>
                  <a:cubicBezTo>
                    <a:pt x="18212" y="6700"/>
                    <a:pt x="18197" y="6611"/>
                    <a:pt x="18356" y="6452"/>
                  </a:cubicBezTo>
                  <a:cubicBezTo>
                    <a:pt x="18581" y="6059"/>
                    <a:pt x="18892" y="5720"/>
                    <a:pt x="19167" y="5376"/>
                  </a:cubicBezTo>
                  <a:cubicBezTo>
                    <a:pt x="19513" y="4941"/>
                    <a:pt x="19779" y="4404"/>
                    <a:pt x="20179" y="4032"/>
                  </a:cubicBezTo>
                  <a:close/>
                  <a:moveTo>
                    <a:pt x="15657" y="2056"/>
                  </a:moveTo>
                  <a:cubicBezTo>
                    <a:pt x="15070" y="3218"/>
                    <a:pt x="14235" y="4197"/>
                    <a:pt x="13520" y="5248"/>
                  </a:cubicBezTo>
                  <a:cubicBezTo>
                    <a:pt x="13144" y="5800"/>
                    <a:pt x="12776" y="6361"/>
                    <a:pt x="12412" y="6925"/>
                  </a:cubicBezTo>
                  <a:cubicBezTo>
                    <a:pt x="12692" y="6465"/>
                    <a:pt x="12973" y="6004"/>
                    <a:pt x="13253" y="5543"/>
                  </a:cubicBezTo>
                  <a:cubicBezTo>
                    <a:pt x="13598" y="4976"/>
                    <a:pt x="13965" y="4428"/>
                    <a:pt x="14340" y="3888"/>
                  </a:cubicBezTo>
                  <a:cubicBezTo>
                    <a:pt x="14505" y="3666"/>
                    <a:pt x="14667" y="3442"/>
                    <a:pt x="14824" y="3215"/>
                  </a:cubicBezTo>
                  <a:cubicBezTo>
                    <a:pt x="15116" y="2843"/>
                    <a:pt x="15449" y="2468"/>
                    <a:pt x="15657" y="2056"/>
                  </a:cubicBezTo>
                  <a:close/>
                  <a:moveTo>
                    <a:pt x="16359" y="2556"/>
                  </a:moveTo>
                  <a:cubicBezTo>
                    <a:pt x="16381" y="2556"/>
                    <a:pt x="16368" y="2624"/>
                    <a:pt x="16290" y="2808"/>
                  </a:cubicBezTo>
                  <a:cubicBezTo>
                    <a:pt x="16247" y="2909"/>
                    <a:pt x="16201" y="3008"/>
                    <a:pt x="16152" y="3106"/>
                  </a:cubicBezTo>
                  <a:cubicBezTo>
                    <a:pt x="15570" y="3845"/>
                    <a:pt x="15055" y="4669"/>
                    <a:pt x="14570" y="5521"/>
                  </a:cubicBezTo>
                  <a:cubicBezTo>
                    <a:pt x="14242" y="6003"/>
                    <a:pt x="13920" y="6490"/>
                    <a:pt x="13604" y="6983"/>
                  </a:cubicBezTo>
                  <a:cubicBezTo>
                    <a:pt x="13785" y="6686"/>
                    <a:pt x="13966" y="6386"/>
                    <a:pt x="14146" y="6087"/>
                  </a:cubicBezTo>
                  <a:cubicBezTo>
                    <a:pt x="14794" y="5010"/>
                    <a:pt x="15539" y="3993"/>
                    <a:pt x="16107" y="2853"/>
                  </a:cubicBezTo>
                  <a:cubicBezTo>
                    <a:pt x="16208" y="2711"/>
                    <a:pt x="16324" y="2556"/>
                    <a:pt x="16359" y="2556"/>
                  </a:cubicBezTo>
                  <a:close/>
                  <a:moveTo>
                    <a:pt x="12397" y="675"/>
                  </a:moveTo>
                  <a:cubicBezTo>
                    <a:pt x="12422" y="688"/>
                    <a:pt x="12446" y="702"/>
                    <a:pt x="12469" y="718"/>
                  </a:cubicBezTo>
                  <a:cubicBezTo>
                    <a:pt x="12490" y="729"/>
                    <a:pt x="12507" y="743"/>
                    <a:pt x="12526" y="754"/>
                  </a:cubicBezTo>
                  <a:cubicBezTo>
                    <a:pt x="12522" y="756"/>
                    <a:pt x="12519" y="757"/>
                    <a:pt x="12517" y="761"/>
                  </a:cubicBezTo>
                  <a:cubicBezTo>
                    <a:pt x="12219" y="1216"/>
                    <a:pt x="11922" y="1671"/>
                    <a:pt x="11621" y="2124"/>
                  </a:cubicBezTo>
                  <a:cubicBezTo>
                    <a:pt x="11415" y="2421"/>
                    <a:pt x="11214" y="2725"/>
                    <a:pt x="11019" y="3036"/>
                  </a:cubicBezTo>
                  <a:cubicBezTo>
                    <a:pt x="10141" y="4360"/>
                    <a:pt x="9262" y="5685"/>
                    <a:pt x="8404" y="7026"/>
                  </a:cubicBezTo>
                  <a:cubicBezTo>
                    <a:pt x="8978" y="6091"/>
                    <a:pt x="9565" y="5166"/>
                    <a:pt x="10142" y="4233"/>
                  </a:cubicBezTo>
                  <a:cubicBezTo>
                    <a:pt x="10880" y="3037"/>
                    <a:pt x="11752" y="1948"/>
                    <a:pt x="12397" y="675"/>
                  </a:cubicBezTo>
                  <a:close/>
                  <a:moveTo>
                    <a:pt x="15783" y="2224"/>
                  </a:moveTo>
                  <a:cubicBezTo>
                    <a:pt x="15505" y="2758"/>
                    <a:pt x="15184" y="3261"/>
                    <a:pt x="14864" y="3761"/>
                  </a:cubicBezTo>
                  <a:cubicBezTo>
                    <a:pt x="14070" y="5001"/>
                    <a:pt x="13272" y="6231"/>
                    <a:pt x="12490" y="7477"/>
                  </a:cubicBezTo>
                  <a:cubicBezTo>
                    <a:pt x="12849" y="6878"/>
                    <a:pt x="13209" y="6278"/>
                    <a:pt x="13562" y="5675"/>
                  </a:cubicBezTo>
                  <a:cubicBezTo>
                    <a:pt x="14088" y="4777"/>
                    <a:pt x="14614" y="3882"/>
                    <a:pt x="15189" y="3027"/>
                  </a:cubicBezTo>
                  <a:lnTo>
                    <a:pt x="15189" y="3027"/>
                  </a:lnTo>
                  <a:cubicBezTo>
                    <a:pt x="15361" y="2774"/>
                    <a:pt x="15667" y="2446"/>
                    <a:pt x="15783" y="2224"/>
                  </a:cubicBezTo>
                  <a:close/>
                  <a:moveTo>
                    <a:pt x="20070" y="3537"/>
                  </a:moveTo>
                  <a:cubicBezTo>
                    <a:pt x="20080" y="3537"/>
                    <a:pt x="19784" y="4251"/>
                    <a:pt x="19707" y="4384"/>
                  </a:cubicBezTo>
                  <a:cubicBezTo>
                    <a:pt x="19668" y="4450"/>
                    <a:pt x="19626" y="4513"/>
                    <a:pt x="19585" y="4579"/>
                  </a:cubicBezTo>
                  <a:cubicBezTo>
                    <a:pt x="19322" y="4944"/>
                    <a:pt x="19067" y="5321"/>
                    <a:pt x="18799" y="5680"/>
                  </a:cubicBezTo>
                  <a:cubicBezTo>
                    <a:pt x="18726" y="5773"/>
                    <a:pt x="18653" y="5866"/>
                    <a:pt x="18581" y="5959"/>
                  </a:cubicBezTo>
                  <a:cubicBezTo>
                    <a:pt x="18555" y="5992"/>
                    <a:pt x="18529" y="6025"/>
                    <a:pt x="18503" y="6058"/>
                  </a:cubicBezTo>
                  <a:cubicBezTo>
                    <a:pt x="17971" y="6714"/>
                    <a:pt x="17426" y="7347"/>
                    <a:pt x="16936" y="8042"/>
                  </a:cubicBezTo>
                  <a:cubicBezTo>
                    <a:pt x="17044" y="7846"/>
                    <a:pt x="17149" y="7638"/>
                    <a:pt x="17235" y="7480"/>
                  </a:cubicBezTo>
                  <a:lnTo>
                    <a:pt x="17236" y="7480"/>
                  </a:lnTo>
                  <a:cubicBezTo>
                    <a:pt x="17639" y="6910"/>
                    <a:pt x="18044" y="6341"/>
                    <a:pt x="18461" y="5788"/>
                  </a:cubicBezTo>
                  <a:cubicBezTo>
                    <a:pt x="18914" y="5188"/>
                    <a:pt x="19367" y="4597"/>
                    <a:pt x="19742" y="3935"/>
                  </a:cubicBezTo>
                  <a:cubicBezTo>
                    <a:pt x="19848" y="3799"/>
                    <a:pt x="19957" y="3666"/>
                    <a:pt x="20070" y="3537"/>
                  </a:cubicBezTo>
                  <a:cubicBezTo>
                    <a:pt x="20070" y="3537"/>
                    <a:pt x="20070" y="3537"/>
                    <a:pt x="20070" y="3537"/>
                  </a:cubicBezTo>
                  <a:close/>
                  <a:moveTo>
                    <a:pt x="17751" y="7343"/>
                  </a:moveTo>
                  <a:cubicBezTo>
                    <a:pt x="17473" y="7715"/>
                    <a:pt x="17182" y="8182"/>
                    <a:pt x="16917" y="8664"/>
                  </a:cubicBezTo>
                  <a:cubicBezTo>
                    <a:pt x="16857" y="8747"/>
                    <a:pt x="16805" y="8832"/>
                    <a:pt x="16768" y="8917"/>
                  </a:cubicBezTo>
                  <a:cubicBezTo>
                    <a:pt x="16774" y="8895"/>
                    <a:pt x="16759" y="8867"/>
                    <a:pt x="16741" y="8867"/>
                  </a:cubicBezTo>
                  <a:cubicBezTo>
                    <a:pt x="16736" y="8867"/>
                    <a:pt x="16731" y="8869"/>
                    <a:pt x="16726" y="8874"/>
                  </a:cubicBezTo>
                  <a:cubicBezTo>
                    <a:pt x="16649" y="8942"/>
                    <a:pt x="16621" y="8969"/>
                    <a:pt x="16620" y="8969"/>
                  </a:cubicBezTo>
                  <a:cubicBezTo>
                    <a:pt x="16618" y="8969"/>
                    <a:pt x="16694" y="8892"/>
                    <a:pt x="16741" y="8808"/>
                  </a:cubicBezTo>
                  <a:cubicBezTo>
                    <a:pt x="17037" y="8286"/>
                    <a:pt x="17399" y="7813"/>
                    <a:pt x="17751" y="7343"/>
                  </a:cubicBezTo>
                  <a:close/>
                  <a:moveTo>
                    <a:pt x="16634" y="2636"/>
                  </a:moveTo>
                  <a:cubicBezTo>
                    <a:pt x="16670" y="2636"/>
                    <a:pt x="16031" y="3637"/>
                    <a:pt x="16039" y="3637"/>
                  </a:cubicBezTo>
                  <a:cubicBezTo>
                    <a:pt x="16041" y="3637"/>
                    <a:pt x="16067" y="3599"/>
                    <a:pt x="16127" y="3509"/>
                  </a:cubicBezTo>
                  <a:cubicBezTo>
                    <a:pt x="14952" y="5277"/>
                    <a:pt x="13842" y="7132"/>
                    <a:pt x="12758" y="8992"/>
                  </a:cubicBezTo>
                  <a:cubicBezTo>
                    <a:pt x="12790" y="8936"/>
                    <a:pt x="12823" y="8880"/>
                    <a:pt x="12855" y="8824"/>
                  </a:cubicBezTo>
                  <a:cubicBezTo>
                    <a:pt x="13512" y="7679"/>
                    <a:pt x="14149" y="6518"/>
                    <a:pt x="14796" y="5366"/>
                  </a:cubicBezTo>
                  <a:cubicBezTo>
                    <a:pt x="14865" y="5243"/>
                    <a:pt x="14935" y="5121"/>
                    <a:pt x="15005" y="4999"/>
                  </a:cubicBezTo>
                  <a:cubicBezTo>
                    <a:pt x="15400" y="4430"/>
                    <a:pt x="15799" y="3866"/>
                    <a:pt x="16130" y="3250"/>
                  </a:cubicBezTo>
                  <a:cubicBezTo>
                    <a:pt x="16283" y="3046"/>
                    <a:pt x="16444" y="2851"/>
                    <a:pt x="16609" y="2659"/>
                  </a:cubicBezTo>
                  <a:cubicBezTo>
                    <a:pt x="16623" y="2643"/>
                    <a:pt x="16631" y="2636"/>
                    <a:pt x="16634" y="2636"/>
                  </a:cubicBezTo>
                  <a:close/>
                  <a:moveTo>
                    <a:pt x="11403" y="1056"/>
                  </a:moveTo>
                  <a:cubicBezTo>
                    <a:pt x="11476" y="1056"/>
                    <a:pt x="10816" y="2068"/>
                    <a:pt x="10739" y="2196"/>
                  </a:cubicBezTo>
                  <a:cubicBezTo>
                    <a:pt x="10383" y="2780"/>
                    <a:pt x="10014" y="3354"/>
                    <a:pt x="9645" y="3926"/>
                  </a:cubicBezTo>
                  <a:cubicBezTo>
                    <a:pt x="8778" y="5266"/>
                    <a:pt x="7883" y="6578"/>
                    <a:pt x="7005" y="7907"/>
                  </a:cubicBezTo>
                  <a:cubicBezTo>
                    <a:pt x="6749" y="8293"/>
                    <a:pt x="6496" y="8682"/>
                    <a:pt x="6246" y="9073"/>
                  </a:cubicBezTo>
                  <a:cubicBezTo>
                    <a:pt x="6305" y="8962"/>
                    <a:pt x="6364" y="8850"/>
                    <a:pt x="6424" y="8741"/>
                  </a:cubicBezTo>
                  <a:cubicBezTo>
                    <a:pt x="6986" y="7708"/>
                    <a:pt x="7563" y="6663"/>
                    <a:pt x="8170" y="5640"/>
                  </a:cubicBezTo>
                  <a:cubicBezTo>
                    <a:pt x="8560" y="5055"/>
                    <a:pt x="8955" y="4475"/>
                    <a:pt x="9360" y="3906"/>
                  </a:cubicBezTo>
                  <a:cubicBezTo>
                    <a:pt x="9919" y="3120"/>
                    <a:pt x="10514" y="2376"/>
                    <a:pt x="10990" y="1526"/>
                  </a:cubicBezTo>
                  <a:cubicBezTo>
                    <a:pt x="11071" y="1428"/>
                    <a:pt x="11149" y="1325"/>
                    <a:pt x="11231" y="1228"/>
                  </a:cubicBezTo>
                  <a:cubicBezTo>
                    <a:pt x="11335" y="1106"/>
                    <a:pt x="11387" y="1056"/>
                    <a:pt x="11403" y="1056"/>
                  </a:cubicBezTo>
                  <a:close/>
                  <a:moveTo>
                    <a:pt x="12829" y="2213"/>
                  </a:moveTo>
                  <a:cubicBezTo>
                    <a:pt x="12685" y="2498"/>
                    <a:pt x="12529" y="2776"/>
                    <a:pt x="12367" y="3049"/>
                  </a:cubicBezTo>
                  <a:cubicBezTo>
                    <a:pt x="11532" y="4155"/>
                    <a:pt x="10785" y="5349"/>
                    <a:pt x="10061" y="6564"/>
                  </a:cubicBezTo>
                  <a:cubicBezTo>
                    <a:pt x="9515" y="7412"/>
                    <a:pt x="8980" y="8270"/>
                    <a:pt x="8438" y="9123"/>
                  </a:cubicBezTo>
                  <a:cubicBezTo>
                    <a:pt x="8411" y="9165"/>
                    <a:pt x="8385" y="9208"/>
                    <a:pt x="8358" y="9250"/>
                  </a:cubicBezTo>
                  <a:cubicBezTo>
                    <a:pt x="8448" y="9098"/>
                    <a:pt x="8537" y="8944"/>
                    <a:pt x="8627" y="8793"/>
                  </a:cubicBezTo>
                  <a:cubicBezTo>
                    <a:pt x="9128" y="7959"/>
                    <a:pt x="9627" y="7121"/>
                    <a:pt x="10124" y="6283"/>
                  </a:cubicBezTo>
                  <a:cubicBezTo>
                    <a:pt x="10310" y="5977"/>
                    <a:pt x="10497" y="5671"/>
                    <a:pt x="10683" y="5364"/>
                  </a:cubicBezTo>
                  <a:cubicBezTo>
                    <a:pt x="11190" y="4535"/>
                    <a:pt x="11748" y="3767"/>
                    <a:pt x="12234" y="2936"/>
                  </a:cubicBezTo>
                  <a:cubicBezTo>
                    <a:pt x="12480" y="2658"/>
                    <a:pt x="12745" y="2379"/>
                    <a:pt x="12829" y="2213"/>
                  </a:cubicBezTo>
                  <a:close/>
                  <a:moveTo>
                    <a:pt x="13985" y="4365"/>
                  </a:moveTo>
                  <a:cubicBezTo>
                    <a:pt x="13070" y="5757"/>
                    <a:pt x="12200" y="7186"/>
                    <a:pt x="11305" y="8613"/>
                  </a:cubicBezTo>
                  <a:lnTo>
                    <a:pt x="11304" y="8612"/>
                  </a:lnTo>
                  <a:cubicBezTo>
                    <a:pt x="11102" y="8936"/>
                    <a:pt x="10898" y="9260"/>
                    <a:pt x="10693" y="9585"/>
                  </a:cubicBezTo>
                  <a:cubicBezTo>
                    <a:pt x="10914" y="9202"/>
                    <a:pt x="11137" y="8822"/>
                    <a:pt x="11363" y="8444"/>
                  </a:cubicBezTo>
                  <a:cubicBezTo>
                    <a:pt x="12174" y="7093"/>
                    <a:pt x="12989" y="5726"/>
                    <a:pt x="13907" y="4470"/>
                  </a:cubicBezTo>
                  <a:cubicBezTo>
                    <a:pt x="13932" y="4435"/>
                    <a:pt x="13959" y="4400"/>
                    <a:pt x="13985" y="4365"/>
                  </a:cubicBezTo>
                  <a:close/>
                  <a:moveTo>
                    <a:pt x="10308" y="6975"/>
                  </a:moveTo>
                  <a:cubicBezTo>
                    <a:pt x="10154" y="7225"/>
                    <a:pt x="10000" y="7475"/>
                    <a:pt x="9846" y="7725"/>
                  </a:cubicBezTo>
                  <a:cubicBezTo>
                    <a:pt x="9461" y="8348"/>
                    <a:pt x="9059" y="8968"/>
                    <a:pt x="8653" y="9587"/>
                  </a:cubicBezTo>
                  <a:cubicBezTo>
                    <a:pt x="8750" y="9424"/>
                    <a:pt x="8848" y="9261"/>
                    <a:pt x="8946" y="9097"/>
                  </a:cubicBezTo>
                  <a:cubicBezTo>
                    <a:pt x="9379" y="8376"/>
                    <a:pt x="9840" y="7674"/>
                    <a:pt x="10308" y="6975"/>
                  </a:cubicBezTo>
                  <a:close/>
                  <a:moveTo>
                    <a:pt x="10388" y="87"/>
                  </a:moveTo>
                  <a:cubicBezTo>
                    <a:pt x="10558" y="101"/>
                    <a:pt x="10616" y="301"/>
                    <a:pt x="10741" y="483"/>
                  </a:cubicBezTo>
                  <a:cubicBezTo>
                    <a:pt x="10531" y="761"/>
                    <a:pt x="10324" y="1042"/>
                    <a:pt x="10120" y="1325"/>
                  </a:cubicBezTo>
                  <a:lnTo>
                    <a:pt x="10119" y="1325"/>
                  </a:lnTo>
                  <a:cubicBezTo>
                    <a:pt x="10277" y="1009"/>
                    <a:pt x="10419" y="683"/>
                    <a:pt x="10544" y="348"/>
                  </a:cubicBezTo>
                  <a:cubicBezTo>
                    <a:pt x="10553" y="323"/>
                    <a:pt x="10536" y="293"/>
                    <a:pt x="10517" y="293"/>
                  </a:cubicBezTo>
                  <a:cubicBezTo>
                    <a:pt x="10510" y="293"/>
                    <a:pt x="10504" y="297"/>
                    <a:pt x="10498" y="305"/>
                  </a:cubicBezTo>
                  <a:cubicBezTo>
                    <a:pt x="9679" y="1445"/>
                    <a:pt x="8996" y="2754"/>
                    <a:pt x="8251" y="3964"/>
                  </a:cubicBezTo>
                  <a:cubicBezTo>
                    <a:pt x="7779" y="4729"/>
                    <a:pt x="7319" y="5503"/>
                    <a:pt x="6858" y="6278"/>
                  </a:cubicBezTo>
                  <a:cubicBezTo>
                    <a:pt x="6110" y="7404"/>
                    <a:pt x="5372" y="8541"/>
                    <a:pt x="4646" y="9687"/>
                  </a:cubicBezTo>
                  <a:cubicBezTo>
                    <a:pt x="4691" y="9610"/>
                    <a:pt x="4738" y="9537"/>
                    <a:pt x="4782" y="9459"/>
                  </a:cubicBezTo>
                  <a:cubicBezTo>
                    <a:pt x="6264" y="6891"/>
                    <a:pt x="7755" y="4379"/>
                    <a:pt x="9331" y="1888"/>
                  </a:cubicBezTo>
                  <a:cubicBezTo>
                    <a:pt x="9523" y="1585"/>
                    <a:pt x="9707" y="1256"/>
                    <a:pt x="9880" y="934"/>
                  </a:cubicBezTo>
                  <a:cubicBezTo>
                    <a:pt x="10061" y="665"/>
                    <a:pt x="10234" y="387"/>
                    <a:pt x="10388" y="87"/>
                  </a:cubicBezTo>
                  <a:close/>
                  <a:moveTo>
                    <a:pt x="10811" y="560"/>
                  </a:moveTo>
                  <a:cubicBezTo>
                    <a:pt x="10871" y="615"/>
                    <a:pt x="10946" y="653"/>
                    <a:pt x="11030" y="679"/>
                  </a:cubicBezTo>
                  <a:cubicBezTo>
                    <a:pt x="10137" y="1701"/>
                    <a:pt x="9456" y="3062"/>
                    <a:pt x="8697" y="4223"/>
                  </a:cubicBezTo>
                  <a:cubicBezTo>
                    <a:pt x="8550" y="4447"/>
                    <a:pt x="8409" y="4676"/>
                    <a:pt x="8265" y="4903"/>
                  </a:cubicBezTo>
                  <a:cubicBezTo>
                    <a:pt x="7547" y="5941"/>
                    <a:pt x="6890" y="7041"/>
                    <a:pt x="6254" y="8162"/>
                  </a:cubicBezTo>
                  <a:cubicBezTo>
                    <a:pt x="6099" y="8411"/>
                    <a:pt x="5944" y="8661"/>
                    <a:pt x="5785" y="8908"/>
                  </a:cubicBezTo>
                  <a:cubicBezTo>
                    <a:pt x="5566" y="9246"/>
                    <a:pt x="5344" y="9582"/>
                    <a:pt x="5120" y="9916"/>
                  </a:cubicBezTo>
                  <a:cubicBezTo>
                    <a:pt x="5256" y="9673"/>
                    <a:pt x="5393" y="9431"/>
                    <a:pt x="5530" y="9190"/>
                  </a:cubicBezTo>
                  <a:cubicBezTo>
                    <a:pt x="6377" y="7703"/>
                    <a:pt x="7232" y="6224"/>
                    <a:pt x="8137" y="4784"/>
                  </a:cubicBezTo>
                  <a:cubicBezTo>
                    <a:pt x="9015" y="3384"/>
                    <a:pt x="10093" y="2092"/>
                    <a:pt x="10811" y="560"/>
                  </a:cubicBezTo>
                  <a:close/>
                  <a:moveTo>
                    <a:pt x="13941" y="8922"/>
                  </a:moveTo>
                  <a:cubicBezTo>
                    <a:pt x="13944" y="8922"/>
                    <a:pt x="13512" y="9661"/>
                    <a:pt x="13442" y="9776"/>
                  </a:cubicBezTo>
                  <a:cubicBezTo>
                    <a:pt x="13378" y="9882"/>
                    <a:pt x="13314" y="9987"/>
                    <a:pt x="13251" y="10092"/>
                  </a:cubicBezTo>
                  <a:cubicBezTo>
                    <a:pt x="13420" y="9804"/>
                    <a:pt x="13588" y="9517"/>
                    <a:pt x="13757" y="9229"/>
                  </a:cubicBezTo>
                  <a:cubicBezTo>
                    <a:pt x="13889" y="9006"/>
                    <a:pt x="13940" y="8922"/>
                    <a:pt x="13941" y="8922"/>
                  </a:cubicBezTo>
                  <a:close/>
                  <a:moveTo>
                    <a:pt x="10507" y="7554"/>
                  </a:moveTo>
                  <a:lnTo>
                    <a:pt x="10507" y="7554"/>
                  </a:lnTo>
                  <a:cubicBezTo>
                    <a:pt x="10200" y="8091"/>
                    <a:pt x="9892" y="8628"/>
                    <a:pt x="9576" y="9157"/>
                  </a:cubicBezTo>
                  <a:cubicBezTo>
                    <a:pt x="9317" y="9590"/>
                    <a:pt x="9056" y="10020"/>
                    <a:pt x="8793" y="10449"/>
                  </a:cubicBezTo>
                  <a:cubicBezTo>
                    <a:pt x="8828" y="10389"/>
                    <a:pt x="8861" y="10327"/>
                    <a:pt x="8895" y="10267"/>
                  </a:cubicBezTo>
                  <a:cubicBezTo>
                    <a:pt x="9422" y="9353"/>
                    <a:pt x="9963" y="8452"/>
                    <a:pt x="10507" y="7554"/>
                  </a:cubicBezTo>
                  <a:close/>
                  <a:moveTo>
                    <a:pt x="9583" y="4757"/>
                  </a:moveTo>
                  <a:cubicBezTo>
                    <a:pt x="8995" y="5724"/>
                    <a:pt x="8424" y="6706"/>
                    <a:pt x="7836" y="7674"/>
                  </a:cubicBezTo>
                  <a:cubicBezTo>
                    <a:pt x="7146" y="8810"/>
                    <a:pt x="6406" y="9896"/>
                    <a:pt x="5676" y="10996"/>
                  </a:cubicBezTo>
                  <a:cubicBezTo>
                    <a:pt x="6166" y="10109"/>
                    <a:pt x="6663" y="9228"/>
                    <a:pt x="7206" y="8387"/>
                  </a:cubicBezTo>
                  <a:cubicBezTo>
                    <a:pt x="7991" y="7170"/>
                    <a:pt x="8802" y="5977"/>
                    <a:pt x="9583" y="4757"/>
                  </a:cubicBezTo>
                  <a:close/>
                  <a:moveTo>
                    <a:pt x="11626" y="823"/>
                  </a:moveTo>
                  <a:cubicBezTo>
                    <a:pt x="11684" y="847"/>
                    <a:pt x="11738" y="878"/>
                    <a:pt x="11781" y="919"/>
                  </a:cubicBezTo>
                  <a:cubicBezTo>
                    <a:pt x="11788" y="924"/>
                    <a:pt x="11795" y="927"/>
                    <a:pt x="11803" y="927"/>
                  </a:cubicBezTo>
                  <a:cubicBezTo>
                    <a:pt x="11804" y="927"/>
                    <a:pt x="11806" y="927"/>
                    <a:pt x="11807" y="927"/>
                  </a:cubicBezTo>
                  <a:cubicBezTo>
                    <a:pt x="11082" y="2242"/>
                    <a:pt x="10200" y="3413"/>
                    <a:pt x="9372" y="4637"/>
                  </a:cubicBezTo>
                  <a:cubicBezTo>
                    <a:pt x="8622" y="5746"/>
                    <a:pt x="7917" y="6899"/>
                    <a:pt x="7188" y="8027"/>
                  </a:cubicBezTo>
                  <a:cubicBezTo>
                    <a:pt x="6458" y="9157"/>
                    <a:pt x="5723" y="10280"/>
                    <a:pt x="5039" y="11449"/>
                  </a:cubicBezTo>
                  <a:cubicBezTo>
                    <a:pt x="5374" y="10793"/>
                    <a:pt x="5697" y="10133"/>
                    <a:pt x="6026" y="9495"/>
                  </a:cubicBezTo>
                  <a:cubicBezTo>
                    <a:pt x="7871" y="6586"/>
                    <a:pt x="9896" y="3818"/>
                    <a:pt x="11626" y="823"/>
                  </a:cubicBezTo>
                  <a:close/>
                  <a:moveTo>
                    <a:pt x="9630" y="1290"/>
                  </a:moveTo>
                  <a:cubicBezTo>
                    <a:pt x="8262" y="3614"/>
                    <a:pt x="6736" y="5809"/>
                    <a:pt x="5424" y="8186"/>
                  </a:cubicBezTo>
                  <a:cubicBezTo>
                    <a:pt x="4765" y="9379"/>
                    <a:pt x="4069" y="10527"/>
                    <a:pt x="3341" y="11655"/>
                  </a:cubicBezTo>
                  <a:cubicBezTo>
                    <a:pt x="3725" y="10848"/>
                    <a:pt x="4118" y="10054"/>
                    <a:pt x="4569" y="9331"/>
                  </a:cubicBezTo>
                  <a:cubicBezTo>
                    <a:pt x="5561" y="7742"/>
                    <a:pt x="6534" y="6134"/>
                    <a:pt x="7511" y="4532"/>
                  </a:cubicBezTo>
                  <a:cubicBezTo>
                    <a:pt x="8061" y="3631"/>
                    <a:pt x="8588" y="2706"/>
                    <a:pt x="9208" y="1868"/>
                  </a:cubicBezTo>
                  <a:lnTo>
                    <a:pt x="9208" y="1867"/>
                  </a:lnTo>
                  <a:cubicBezTo>
                    <a:pt x="9351" y="1674"/>
                    <a:pt x="9492" y="1483"/>
                    <a:pt x="9630" y="1290"/>
                  </a:cubicBezTo>
                  <a:close/>
                  <a:moveTo>
                    <a:pt x="15379" y="1606"/>
                  </a:moveTo>
                  <a:cubicBezTo>
                    <a:pt x="15443" y="1606"/>
                    <a:pt x="15505" y="1615"/>
                    <a:pt x="15567" y="1632"/>
                  </a:cubicBezTo>
                  <a:cubicBezTo>
                    <a:pt x="13852" y="3654"/>
                    <a:pt x="12598" y="6148"/>
                    <a:pt x="11190" y="8459"/>
                  </a:cubicBezTo>
                  <a:cubicBezTo>
                    <a:pt x="10528" y="9546"/>
                    <a:pt x="9847" y="10616"/>
                    <a:pt x="9162" y="11685"/>
                  </a:cubicBezTo>
                  <a:cubicBezTo>
                    <a:pt x="9529" y="11064"/>
                    <a:pt x="9894" y="10443"/>
                    <a:pt x="10257" y="9819"/>
                  </a:cubicBezTo>
                  <a:cubicBezTo>
                    <a:pt x="11079" y="8409"/>
                    <a:pt x="11894" y="6997"/>
                    <a:pt x="12757" y="5622"/>
                  </a:cubicBezTo>
                  <a:cubicBezTo>
                    <a:pt x="13204" y="4911"/>
                    <a:pt x="13654" y="4204"/>
                    <a:pt x="14097" y="3489"/>
                  </a:cubicBezTo>
                  <a:cubicBezTo>
                    <a:pt x="14433" y="2948"/>
                    <a:pt x="14780" y="2082"/>
                    <a:pt x="15258" y="1708"/>
                  </a:cubicBezTo>
                  <a:cubicBezTo>
                    <a:pt x="15283" y="1687"/>
                    <a:pt x="15268" y="1644"/>
                    <a:pt x="15244" y="1644"/>
                  </a:cubicBezTo>
                  <a:cubicBezTo>
                    <a:pt x="15240" y="1644"/>
                    <a:pt x="15235" y="1646"/>
                    <a:pt x="15229" y="1650"/>
                  </a:cubicBezTo>
                  <a:cubicBezTo>
                    <a:pt x="15075" y="1771"/>
                    <a:pt x="14931" y="1931"/>
                    <a:pt x="14795" y="2114"/>
                  </a:cubicBezTo>
                  <a:cubicBezTo>
                    <a:pt x="14867" y="1964"/>
                    <a:pt x="14937" y="1811"/>
                    <a:pt x="15002" y="1656"/>
                  </a:cubicBezTo>
                  <a:cubicBezTo>
                    <a:pt x="15003" y="1674"/>
                    <a:pt x="15017" y="1692"/>
                    <a:pt x="15034" y="1692"/>
                  </a:cubicBezTo>
                  <a:cubicBezTo>
                    <a:pt x="15038" y="1692"/>
                    <a:pt x="15042" y="1691"/>
                    <a:pt x="15046" y="1689"/>
                  </a:cubicBezTo>
                  <a:cubicBezTo>
                    <a:pt x="15060" y="1683"/>
                    <a:pt x="15072" y="1678"/>
                    <a:pt x="15085" y="1672"/>
                  </a:cubicBezTo>
                  <a:cubicBezTo>
                    <a:pt x="15093" y="1685"/>
                    <a:pt x="15099" y="1701"/>
                    <a:pt x="15107" y="1713"/>
                  </a:cubicBezTo>
                  <a:cubicBezTo>
                    <a:pt x="15109" y="1716"/>
                    <a:pt x="15111" y="1716"/>
                    <a:pt x="15113" y="1716"/>
                  </a:cubicBezTo>
                  <a:cubicBezTo>
                    <a:pt x="15118" y="1716"/>
                    <a:pt x="15123" y="1708"/>
                    <a:pt x="15120" y="1701"/>
                  </a:cubicBezTo>
                  <a:cubicBezTo>
                    <a:pt x="15115" y="1689"/>
                    <a:pt x="15110" y="1676"/>
                    <a:pt x="15106" y="1663"/>
                  </a:cubicBezTo>
                  <a:cubicBezTo>
                    <a:pt x="15200" y="1623"/>
                    <a:pt x="15291" y="1606"/>
                    <a:pt x="15379" y="1606"/>
                  </a:cubicBezTo>
                  <a:close/>
                  <a:moveTo>
                    <a:pt x="10059" y="5217"/>
                  </a:moveTo>
                  <a:cubicBezTo>
                    <a:pt x="9466" y="6205"/>
                    <a:pt x="8883" y="7201"/>
                    <a:pt x="8293" y="8183"/>
                  </a:cubicBezTo>
                  <a:cubicBezTo>
                    <a:pt x="7589" y="9355"/>
                    <a:pt x="6885" y="10527"/>
                    <a:pt x="6179" y="11698"/>
                  </a:cubicBezTo>
                  <a:cubicBezTo>
                    <a:pt x="6734" y="10694"/>
                    <a:pt x="7265" y="9677"/>
                    <a:pt x="7815" y="8720"/>
                  </a:cubicBezTo>
                  <a:cubicBezTo>
                    <a:pt x="8076" y="8264"/>
                    <a:pt x="8335" y="7800"/>
                    <a:pt x="8594" y="7333"/>
                  </a:cubicBezTo>
                  <a:cubicBezTo>
                    <a:pt x="9074" y="6629"/>
                    <a:pt x="9570" y="5927"/>
                    <a:pt x="10059" y="5217"/>
                  </a:cubicBezTo>
                  <a:close/>
                  <a:moveTo>
                    <a:pt x="15169" y="3986"/>
                  </a:moveTo>
                  <a:cubicBezTo>
                    <a:pt x="15029" y="4243"/>
                    <a:pt x="14890" y="4498"/>
                    <a:pt x="14750" y="4746"/>
                  </a:cubicBezTo>
                  <a:lnTo>
                    <a:pt x="14750" y="4747"/>
                  </a:lnTo>
                  <a:cubicBezTo>
                    <a:pt x="14574" y="5026"/>
                    <a:pt x="14400" y="5309"/>
                    <a:pt x="14230" y="5595"/>
                  </a:cubicBezTo>
                  <a:cubicBezTo>
                    <a:pt x="13452" y="6818"/>
                    <a:pt x="12674" y="8037"/>
                    <a:pt x="11921" y="9284"/>
                  </a:cubicBezTo>
                  <a:cubicBezTo>
                    <a:pt x="11407" y="10134"/>
                    <a:pt x="10889" y="10981"/>
                    <a:pt x="10365" y="11823"/>
                  </a:cubicBezTo>
                  <a:cubicBezTo>
                    <a:pt x="10627" y="11320"/>
                    <a:pt x="10892" y="10820"/>
                    <a:pt x="11168" y="10328"/>
                  </a:cubicBezTo>
                  <a:cubicBezTo>
                    <a:pt x="11339" y="10023"/>
                    <a:pt x="11511" y="9717"/>
                    <a:pt x="11683" y="9410"/>
                  </a:cubicBezTo>
                  <a:cubicBezTo>
                    <a:pt x="12858" y="7612"/>
                    <a:pt x="14037" y="5818"/>
                    <a:pt x="15169" y="3986"/>
                  </a:cubicBezTo>
                  <a:close/>
                  <a:moveTo>
                    <a:pt x="13662" y="9268"/>
                  </a:moveTo>
                  <a:cubicBezTo>
                    <a:pt x="13072" y="10267"/>
                    <a:pt x="12488" y="11270"/>
                    <a:pt x="11900" y="12271"/>
                  </a:cubicBezTo>
                  <a:cubicBezTo>
                    <a:pt x="11945" y="12089"/>
                    <a:pt x="12093" y="11707"/>
                    <a:pt x="12160" y="11561"/>
                  </a:cubicBezTo>
                  <a:cubicBezTo>
                    <a:pt x="12418" y="10991"/>
                    <a:pt x="12792" y="10494"/>
                    <a:pt x="13139" y="9999"/>
                  </a:cubicBezTo>
                  <a:cubicBezTo>
                    <a:pt x="13312" y="9753"/>
                    <a:pt x="13484" y="9507"/>
                    <a:pt x="13662" y="9268"/>
                  </a:cubicBezTo>
                  <a:close/>
                  <a:moveTo>
                    <a:pt x="16097" y="2310"/>
                  </a:moveTo>
                  <a:cubicBezTo>
                    <a:pt x="15938" y="2485"/>
                    <a:pt x="15791" y="2831"/>
                    <a:pt x="15663" y="3041"/>
                  </a:cubicBezTo>
                  <a:cubicBezTo>
                    <a:pt x="15268" y="3687"/>
                    <a:pt x="14855" y="4316"/>
                    <a:pt x="14444" y="4946"/>
                  </a:cubicBezTo>
                  <a:cubicBezTo>
                    <a:pt x="13760" y="5996"/>
                    <a:pt x="13088" y="7057"/>
                    <a:pt x="12414" y="8115"/>
                  </a:cubicBezTo>
                  <a:cubicBezTo>
                    <a:pt x="12655" y="7691"/>
                    <a:pt x="12898" y="7267"/>
                    <a:pt x="13144" y="6844"/>
                  </a:cubicBezTo>
                  <a:cubicBezTo>
                    <a:pt x="12769" y="7449"/>
                    <a:pt x="12393" y="8054"/>
                    <a:pt x="12034" y="8673"/>
                  </a:cubicBezTo>
                  <a:cubicBezTo>
                    <a:pt x="11973" y="8780"/>
                    <a:pt x="11913" y="8889"/>
                    <a:pt x="11852" y="8997"/>
                  </a:cubicBezTo>
                  <a:cubicBezTo>
                    <a:pt x="11140" y="10107"/>
                    <a:pt x="10428" y="11215"/>
                    <a:pt x="9724" y="12330"/>
                  </a:cubicBezTo>
                  <a:cubicBezTo>
                    <a:pt x="10331" y="11237"/>
                    <a:pt x="10937" y="10142"/>
                    <a:pt x="11579" y="9076"/>
                  </a:cubicBezTo>
                  <a:cubicBezTo>
                    <a:pt x="12654" y="7289"/>
                    <a:pt x="13864" y="5586"/>
                    <a:pt x="14951" y="3797"/>
                  </a:cubicBezTo>
                  <a:cubicBezTo>
                    <a:pt x="14782" y="4082"/>
                    <a:pt x="14619" y="4374"/>
                    <a:pt x="14454" y="4664"/>
                  </a:cubicBezTo>
                  <a:cubicBezTo>
                    <a:pt x="14813" y="4091"/>
                    <a:pt x="15178" y="3526"/>
                    <a:pt x="15553" y="2975"/>
                  </a:cubicBezTo>
                  <a:cubicBezTo>
                    <a:pt x="15718" y="2734"/>
                    <a:pt x="15905" y="2520"/>
                    <a:pt x="16097" y="2310"/>
                  </a:cubicBezTo>
                  <a:close/>
                  <a:moveTo>
                    <a:pt x="12214" y="1424"/>
                  </a:moveTo>
                  <a:cubicBezTo>
                    <a:pt x="12055" y="1704"/>
                    <a:pt x="11824" y="2097"/>
                    <a:pt x="11763" y="2197"/>
                  </a:cubicBezTo>
                  <a:cubicBezTo>
                    <a:pt x="11429" y="2751"/>
                    <a:pt x="11086" y="3299"/>
                    <a:pt x="10734" y="3839"/>
                  </a:cubicBezTo>
                  <a:cubicBezTo>
                    <a:pt x="11171" y="3204"/>
                    <a:pt x="11609" y="2577"/>
                    <a:pt x="11999" y="1907"/>
                  </a:cubicBezTo>
                  <a:cubicBezTo>
                    <a:pt x="11873" y="2170"/>
                    <a:pt x="11749" y="2437"/>
                    <a:pt x="11617" y="2652"/>
                  </a:cubicBezTo>
                  <a:cubicBezTo>
                    <a:pt x="11204" y="3326"/>
                    <a:pt x="10754" y="3970"/>
                    <a:pt x="10321" y="4626"/>
                  </a:cubicBezTo>
                  <a:cubicBezTo>
                    <a:pt x="9880" y="5293"/>
                    <a:pt x="9435" y="5956"/>
                    <a:pt x="8990" y="6619"/>
                  </a:cubicBezTo>
                  <a:cubicBezTo>
                    <a:pt x="9161" y="6310"/>
                    <a:pt x="9333" y="6001"/>
                    <a:pt x="9506" y="5692"/>
                  </a:cubicBezTo>
                  <a:cubicBezTo>
                    <a:pt x="9429" y="5807"/>
                    <a:pt x="9351" y="5922"/>
                    <a:pt x="9273" y="6037"/>
                  </a:cubicBezTo>
                  <a:cubicBezTo>
                    <a:pt x="9085" y="6375"/>
                    <a:pt x="8896" y="6711"/>
                    <a:pt x="8707" y="7044"/>
                  </a:cubicBezTo>
                  <a:cubicBezTo>
                    <a:pt x="8391" y="7515"/>
                    <a:pt x="8076" y="7985"/>
                    <a:pt x="7765" y="8459"/>
                  </a:cubicBezTo>
                  <a:cubicBezTo>
                    <a:pt x="6958" y="9692"/>
                    <a:pt x="6192" y="10937"/>
                    <a:pt x="5496" y="12261"/>
                  </a:cubicBezTo>
                  <a:cubicBezTo>
                    <a:pt x="5417" y="12412"/>
                    <a:pt x="5333" y="12561"/>
                    <a:pt x="5246" y="12710"/>
                  </a:cubicBezTo>
                  <a:cubicBezTo>
                    <a:pt x="5758" y="11783"/>
                    <a:pt x="6246" y="10834"/>
                    <a:pt x="6749" y="9898"/>
                  </a:cubicBezTo>
                  <a:cubicBezTo>
                    <a:pt x="7171" y="9218"/>
                    <a:pt x="7602" y="8545"/>
                    <a:pt x="8047" y="7883"/>
                  </a:cubicBezTo>
                  <a:cubicBezTo>
                    <a:pt x="8380" y="7386"/>
                    <a:pt x="8709" y="6886"/>
                    <a:pt x="9038" y="6385"/>
                  </a:cubicBezTo>
                  <a:cubicBezTo>
                    <a:pt x="8381" y="7352"/>
                    <a:pt x="7722" y="8315"/>
                    <a:pt x="7078" y="9292"/>
                  </a:cubicBezTo>
                  <a:cubicBezTo>
                    <a:pt x="7130" y="9197"/>
                    <a:pt x="7183" y="9102"/>
                    <a:pt x="7236" y="9007"/>
                  </a:cubicBezTo>
                  <a:cubicBezTo>
                    <a:pt x="7693" y="8269"/>
                    <a:pt x="8152" y="7533"/>
                    <a:pt x="8620" y="6805"/>
                  </a:cubicBezTo>
                  <a:cubicBezTo>
                    <a:pt x="9084" y="6081"/>
                    <a:pt x="9566" y="5373"/>
                    <a:pt x="10047" y="4662"/>
                  </a:cubicBezTo>
                  <a:cubicBezTo>
                    <a:pt x="9799" y="5096"/>
                    <a:pt x="9555" y="5532"/>
                    <a:pt x="9312" y="5968"/>
                  </a:cubicBezTo>
                  <a:cubicBezTo>
                    <a:pt x="9402" y="5830"/>
                    <a:pt x="9493" y="5693"/>
                    <a:pt x="9584" y="5556"/>
                  </a:cubicBezTo>
                  <a:cubicBezTo>
                    <a:pt x="9870" y="5048"/>
                    <a:pt x="10161" y="4544"/>
                    <a:pt x="10459" y="4047"/>
                  </a:cubicBezTo>
                  <a:cubicBezTo>
                    <a:pt x="10614" y="3815"/>
                    <a:pt x="10769" y="3583"/>
                    <a:pt x="10921" y="3349"/>
                  </a:cubicBezTo>
                  <a:cubicBezTo>
                    <a:pt x="11226" y="2880"/>
                    <a:pt x="11529" y="2410"/>
                    <a:pt x="11832" y="1939"/>
                  </a:cubicBezTo>
                  <a:cubicBezTo>
                    <a:pt x="11957" y="1764"/>
                    <a:pt x="12085" y="1592"/>
                    <a:pt x="12214" y="1424"/>
                  </a:cubicBezTo>
                  <a:close/>
                  <a:moveTo>
                    <a:pt x="12031" y="11691"/>
                  </a:moveTo>
                  <a:cubicBezTo>
                    <a:pt x="11932" y="11937"/>
                    <a:pt x="11851" y="12193"/>
                    <a:pt x="11790" y="12456"/>
                  </a:cubicBezTo>
                  <a:cubicBezTo>
                    <a:pt x="11714" y="12584"/>
                    <a:pt x="11637" y="12713"/>
                    <a:pt x="11561" y="12842"/>
                  </a:cubicBezTo>
                  <a:cubicBezTo>
                    <a:pt x="11620" y="12691"/>
                    <a:pt x="11664" y="12533"/>
                    <a:pt x="11691" y="12370"/>
                  </a:cubicBezTo>
                  <a:cubicBezTo>
                    <a:pt x="11695" y="12349"/>
                    <a:pt x="11681" y="12329"/>
                    <a:pt x="11663" y="12329"/>
                  </a:cubicBezTo>
                  <a:cubicBezTo>
                    <a:pt x="11662" y="12329"/>
                    <a:pt x="11660" y="12330"/>
                    <a:pt x="11659" y="12330"/>
                  </a:cubicBezTo>
                  <a:cubicBezTo>
                    <a:pt x="11783" y="12116"/>
                    <a:pt x="11907" y="11903"/>
                    <a:pt x="12031" y="11691"/>
                  </a:cubicBezTo>
                  <a:close/>
                  <a:moveTo>
                    <a:pt x="8084" y="9606"/>
                  </a:moveTo>
                  <a:cubicBezTo>
                    <a:pt x="7850" y="10010"/>
                    <a:pt x="7615" y="10415"/>
                    <a:pt x="7380" y="10820"/>
                  </a:cubicBezTo>
                  <a:cubicBezTo>
                    <a:pt x="7042" y="11375"/>
                    <a:pt x="6710" y="11934"/>
                    <a:pt x="6384" y="12499"/>
                  </a:cubicBezTo>
                  <a:cubicBezTo>
                    <a:pt x="6215" y="12776"/>
                    <a:pt x="6046" y="13052"/>
                    <a:pt x="5873" y="13325"/>
                  </a:cubicBezTo>
                  <a:cubicBezTo>
                    <a:pt x="5954" y="13179"/>
                    <a:pt x="6034" y="13034"/>
                    <a:pt x="6114" y="12887"/>
                  </a:cubicBezTo>
                  <a:cubicBezTo>
                    <a:pt x="6730" y="11757"/>
                    <a:pt x="7408" y="10685"/>
                    <a:pt x="8084" y="9606"/>
                  </a:cubicBezTo>
                  <a:close/>
                  <a:moveTo>
                    <a:pt x="12658" y="868"/>
                  </a:moveTo>
                  <a:cubicBezTo>
                    <a:pt x="12798" y="1032"/>
                    <a:pt x="12848" y="1265"/>
                    <a:pt x="12853" y="1532"/>
                  </a:cubicBezTo>
                  <a:cubicBezTo>
                    <a:pt x="12854" y="1548"/>
                    <a:pt x="12855" y="1562"/>
                    <a:pt x="12855" y="1577"/>
                  </a:cubicBezTo>
                  <a:cubicBezTo>
                    <a:pt x="12852" y="1579"/>
                    <a:pt x="12848" y="1579"/>
                    <a:pt x="12845" y="1584"/>
                  </a:cubicBezTo>
                  <a:cubicBezTo>
                    <a:pt x="11290" y="3799"/>
                    <a:pt x="9981" y="6217"/>
                    <a:pt x="8550" y="8539"/>
                  </a:cubicBezTo>
                  <a:cubicBezTo>
                    <a:pt x="7821" y="9720"/>
                    <a:pt x="7076" y="10886"/>
                    <a:pt x="6325" y="12046"/>
                  </a:cubicBezTo>
                  <a:cubicBezTo>
                    <a:pt x="5969" y="12596"/>
                    <a:pt x="5609" y="13143"/>
                    <a:pt x="5249" y="13689"/>
                  </a:cubicBezTo>
                  <a:cubicBezTo>
                    <a:pt x="6402" y="11800"/>
                    <a:pt x="7518" y="9880"/>
                    <a:pt x="8706" y="8019"/>
                  </a:cubicBezTo>
                  <a:cubicBezTo>
                    <a:pt x="9437" y="6874"/>
                    <a:pt x="10148" y="5713"/>
                    <a:pt x="10865" y="4558"/>
                  </a:cubicBezTo>
                  <a:cubicBezTo>
                    <a:pt x="11552" y="3451"/>
                    <a:pt x="12306" y="2412"/>
                    <a:pt x="12775" y="1144"/>
                  </a:cubicBezTo>
                  <a:cubicBezTo>
                    <a:pt x="12784" y="1118"/>
                    <a:pt x="12766" y="1088"/>
                    <a:pt x="12747" y="1088"/>
                  </a:cubicBezTo>
                  <a:cubicBezTo>
                    <a:pt x="12740" y="1088"/>
                    <a:pt x="12733" y="1091"/>
                    <a:pt x="12727" y="1100"/>
                  </a:cubicBezTo>
                  <a:cubicBezTo>
                    <a:pt x="12490" y="1427"/>
                    <a:pt x="12259" y="1760"/>
                    <a:pt x="12031" y="2097"/>
                  </a:cubicBezTo>
                  <a:cubicBezTo>
                    <a:pt x="12254" y="1695"/>
                    <a:pt x="12464" y="1286"/>
                    <a:pt x="12658" y="868"/>
                  </a:cubicBezTo>
                  <a:close/>
                  <a:moveTo>
                    <a:pt x="14008" y="12572"/>
                  </a:moveTo>
                  <a:cubicBezTo>
                    <a:pt x="13828" y="12910"/>
                    <a:pt x="13647" y="13234"/>
                    <a:pt x="13420" y="13539"/>
                  </a:cubicBezTo>
                  <a:cubicBezTo>
                    <a:pt x="13291" y="13744"/>
                    <a:pt x="13200" y="13845"/>
                    <a:pt x="13146" y="13845"/>
                  </a:cubicBezTo>
                  <a:cubicBezTo>
                    <a:pt x="13125" y="13845"/>
                    <a:pt x="13110" y="13831"/>
                    <a:pt x="13100" y="13804"/>
                  </a:cubicBezTo>
                  <a:cubicBezTo>
                    <a:pt x="13413" y="13407"/>
                    <a:pt x="13724" y="13001"/>
                    <a:pt x="14008" y="12572"/>
                  </a:cubicBezTo>
                  <a:close/>
                  <a:moveTo>
                    <a:pt x="2671" y="12775"/>
                  </a:moveTo>
                  <a:cubicBezTo>
                    <a:pt x="2648" y="12824"/>
                    <a:pt x="2624" y="12872"/>
                    <a:pt x="2601" y="12920"/>
                  </a:cubicBezTo>
                  <a:cubicBezTo>
                    <a:pt x="2357" y="13281"/>
                    <a:pt x="2115" y="13644"/>
                    <a:pt x="1874" y="14009"/>
                  </a:cubicBezTo>
                  <a:cubicBezTo>
                    <a:pt x="2052" y="13726"/>
                    <a:pt x="2230" y="13442"/>
                    <a:pt x="2412" y="13165"/>
                  </a:cubicBezTo>
                  <a:cubicBezTo>
                    <a:pt x="2498" y="13035"/>
                    <a:pt x="2585" y="12905"/>
                    <a:pt x="2671" y="12775"/>
                  </a:cubicBezTo>
                  <a:close/>
                  <a:moveTo>
                    <a:pt x="11294" y="12343"/>
                  </a:moveTo>
                  <a:cubicBezTo>
                    <a:pt x="11279" y="12374"/>
                    <a:pt x="11263" y="12404"/>
                    <a:pt x="11247" y="12436"/>
                  </a:cubicBezTo>
                  <a:cubicBezTo>
                    <a:pt x="11193" y="12524"/>
                    <a:pt x="11138" y="12613"/>
                    <a:pt x="11083" y="12700"/>
                  </a:cubicBezTo>
                  <a:cubicBezTo>
                    <a:pt x="10778" y="13176"/>
                    <a:pt x="10445" y="13655"/>
                    <a:pt x="10112" y="14142"/>
                  </a:cubicBezTo>
                  <a:cubicBezTo>
                    <a:pt x="10238" y="13927"/>
                    <a:pt x="10362" y="13711"/>
                    <a:pt x="10487" y="13495"/>
                  </a:cubicBezTo>
                  <a:cubicBezTo>
                    <a:pt x="10762" y="13110"/>
                    <a:pt x="11034" y="12726"/>
                    <a:pt x="11294" y="12343"/>
                  </a:cubicBezTo>
                  <a:close/>
                  <a:moveTo>
                    <a:pt x="5212" y="10814"/>
                  </a:moveTo>
                  <a:cubicBezTo>
                    <a:pt x="5108" y="11012"/>
                    <a:pt x="5003" y="11209"/>
                    <a:pt x="4900" y="11406"/>
                  </a:cubicBezTo>
                  <a:cubicBezTo>
                    <a:pt x="4412" y="12347"/>
                    <a:pt x="3941" y="13301"/>
                    <a:pt x="3374" y="14173"/>
                  </a:cubicBezTo>
                  <a:cubicBezTo>
                    <a:pt x="3937" y="13014"/>
                    <a:pt x="4558" y="11901"/>
                    <a:pt x="5212" y="10814"/>
                  </a:cubicBezTo>
                  <a:close/>
                  <a:moveTo>
                    <a:pt x="13367" y="7076"/>
                  </a:moveTo>
                  <a:cubicBezTo>
                    <a:pt x="12888" y="7919"/>
                    <a:pt x="12417" y="8764"/>
                    <a:pt x="11938" y="9588"/>
                  </a:cubicBezTo>
                  <a:cubicBezTo>
                    <a:pt x="11117" y="11000"/>
                    <a:pt x="10304" y="12416"/>
                    <a:pt x="9412" y="13767"/>
                  </a:cubicBezTo>
                  <a:cubicBezTo>
                    <a:pt x="9316" y="13913"/>
                    <a:pt x="9220" y="14059"/>
                    <a:pt x="9126" y="14206"/>
                  </a:cubicBezTo>
                  <a:cubicBezTo>
                    <a:pt x="9416" y="13662"/>
                    <a:pt x="9699" y="13113"/>
                    <a:pt x="9981" y="12564"/>
                  </a:cubicBezTo>
                  <a:cubicBezTo>
                    <a:pt x="10584" y="11598"/>
                    <a:pt x="11181" y="10628"/>
                    <a:pt x="11774" y="9654"/>
                  </a:cubicBezTo>
                  <a:cubicBezTo>
                    <a:pt x="12299" y="8789"/>
                    <a:pt x="12831" y="7929"/>
                    <a:pt x="13367" y="7076"/>
                  </a:cubicBezTo>
                  <a:close/>
                  <a:moveTo>
                    <a:pt x="6054" y="11035"/>
                  </a:moveTo>
                  <a:cubicBezTo>
                    <a:pt x="5606" y="11882"/>
                    <a:pt x="5161" y="12731"/>
                    <a:pt x="4688" y="13560"/>
                  </a:cubicBezTo>
                  <a:cubicBezTo>
                    <a:pt x="4514" y="13863"/>
                    <a:pt x="4333" y="14160"/>
                    <a:pt x="4146" y="14452"/>
                  </a:cubicBezTo>
                  <a:cubicBezTo>
                    <a:pt x="4234" y="14241"/>
                    <a:pt x="4319" y="14039"/>
                    <a:pt x="4403" y="13881"/>
                  </a:cubicBezTo>
                  <a:cubicBezTo>
                    <a:pt x="4738" y="13254"/>
                    <a:pt x="5097" y="12644"/>
                    <a:pt x="5457" y="12036"/>
                  </a:cubicBezTo>
                  <a:cubicBezTo>
                    <a:pt x="5654" y="11701"/>
                    <a:pt x="5853" y="11368"/>
                    <a:pt x="6054" y="11035"/>
                  </a:cubicBezTo>
                  <a:close/>
                  <a:moveTo>
                    <a:pt x="13856" y="8385"/>
                  </a:moveTo>
                  <a:cubicBezTo>
                    <a:pt x="13598" y="8734"/>
                    <a:pt x="13389" y="9283"/>
                    <a:pt x="13136" y="9682"/>
                  </a:cubicBezTo>
                  <a:cubicBezTo>
                    <a:pt x="12468" y="10735"/>
                    <a:pt x="11860" y="11855"/>
                    <a:pt x="11235" y="12943"/>
                  </a:cubicBezTo>
                  <a:cubicBezTo>
                    <a:pt x="10878" y="13563"/>
                    <a:pt x="10507" y="14165"/>
                    <a:pt x="10120" y="14751"/>
                  </a:cubicBezTo>
                  <a:cubicBezTo>
                    <a:pt x="10542" y="13980"/>
                    <a:pt x="10936" y="13186"/>
                    <a:pt x="11328" y="12390"/>
                  </a:cubicBezTo>
                  <a:cubicBezTo>
                    <a:pt x="11827" y="11628"/>
                    <a:pt x="12320" y="10859"/>
                    <a:pt x="12777" y="10062"/>
                  </a:cubicBezTo>
                  <a:cubicBezTo>
                    <a:pt x="13112" y="9480"/>
                    <a:pt x="13463" y="8916"/>
                    <a:pt x="13856" y="8385"/>
                  </a:cubicBezTo>
                  <a:close/>
                  <a:moveTo>
                    <a:pt x="12504" y="9429"/>
                  </a:moveTo>
                  <a:cubicBezTo>
                    <a:pt x="12303" y="9775"/>
                    <a:pt x="12102" y="10121"/>
                    <a:pt x="11902" y="10467"/>
                  </a:cubicBezTo>
                  <a:cubicBezTo>
                    <a:pt x="11166" y="11739"/>
                    <a:pt x="10504" y="13077"/>
                    <a:pt x="9700" y="14293"/>
                  </a:cubicBezTo>
                  <a:cubicBezTo>
                    <a:pt x="9581" y="14473"/>
                    <a:pt x="9457" y="14650"/>
                    <a:pt x="9335" y="14827"/>
                  </a:cubicBezTo>
                  <a:cubicBezTo>
                    <a:pt x="10334" y="12986"/>
                    <a:pt x="11450" y="11225"/>
                    <a:pt x="12504" y="9429"/>
                  </a:cubicBezTo>
                  <a:close/>
                  <a:moveTo>
                    <a:pt x="12745" y="2721"/>
                  </a:moveTo>
                  <a:cubicBezTo>
                    <a:pt x="12599" y="3005"/>
                    <a:pt x="12474" y="3297"/>
                    <a:pt x="12405" y="3422"/>
                  </a:cubicBezTo>
                  <a:cubicBezTo>
                    <a:pt x="11957" y="4236"/>
                    <a:pt x="11486" y="5035"/>
                    <a:pt x="11008" y="5828"/>
                  </a:cubicBezTo>
                  <a:cubicBezTo>
                    <a:pt x="10349" y="6793"/>
                    <a:pt x="9684" y="7752"/>
                    <a:pt x="9082" y="8747"/>
                  </a:cubicBezTo>
                  <a:cubicBezTo>
                    <a:pt x="8673" y="9423"/>
                    <a:pt x="8265" y="10109"/>
                    <a:pt x="7856" y="10797"/>
                  </a:cubicBezTo>
                  <a:cubicBezTo>
                    <a:pt x="6954" y="12168"/>
                    <a:pt x="6060" y="13555"/>
                    <a:pt x="5287" y="15011"/>
                  </a:cubicBezTo>
                  <a:cubicBezTo>
                    <a:pt x="5252" y="15067"/>
                    <a:pt x="5217" y="15122"/>
                    <a:pt x="5182" y="15177"/>
                  </a:cubicBezTo>
                  <a:cubicBezTo>
                    <a:pt x="6307" y="12927"/>
                    <a:pt x="7624" y="10807"/>
                    <a:pt x="8895" y="8673"/>
                  </a:cubicBezTo>
                  <a:cubicBezTo>
                    <a:pt x="9147" y="8248"/>
                    <a:pt x="9399" y="7822"/>
                    <a:pt x="9649" y="7395"/>
                  </a:cubicBezTo>
                  <a:cubicBezTo>
                    <a:pt x="10601" y="5978"/>
                    <a:pt x="11576" y="4564"/>
                    <a:pt x="12427" y="3071"/>
                  </a:cubicBezTo>
                  <a:cubicBezTo>
                    <a:pt x="12520" y="2959"/>
                    <a:pt x="12632" y="2841"/>
                    <a:pt x="12745" y="2721"/>
                  </a:cubicBezTo>
                  <a:close/>
                  <a:moveTo>
                    <a:pt x="8225" y="7881"/>
                  </a:moveTo>
                  <a:cubicBezTo>
                    <a:pt x="6811" y="10322"/>
                    <a:pt x="5531" y="13075"/>
                    <a:pt x="3822" y="15248"/>
                  </a:cubicBezTo>
                  <a:cubicBezTo>
                    <a:pt x="3825" y="15237"/>
                    <a:pt x="3828" y="15228"/>
                    <a:pt x="3830" y="15218"/>
                  </a:cubicBezTo>
                  <a:cubicBezTo>
                    <a:pt x="3982" y="14948"/>
                    <a:pt x="4148" y="14688"/>
                    <a:pt x="4326" y="14440"/>
                  </a:cubicBezTo>
                  <a:cubicBezTo>
                    <a:pt x="4458" y="14247"/>
                    <a:pt x="4561" y="14074"/>
                    <a:pt x="4685" y="13871"/>
                  </a:cubicBezTo>
                  <a:cubicBezTo>
                    <a:pt x="5056" y="13263"/>
                    <a:pt x="5382" y="12614"/>
                    <a:pt x="5716" y="11978"/>
                  </a:cubicBezTo>
                  <a:cubicBezTo>
                    <a:pt x="6471" y="10542"/>
                    <a:pt x="7343" y="9210"/>
                    <a:pt x="8225" y="7881"/>
                  </a:cubicBezTo>
                  <a:close/>
                  <a:moveTo>
                    <a:pt x="7496" y="6665"/>
                  </a:moveTo>
                  <a:cubicBezTo>
                    <a:pt x="7359" y="6908"/>
                    <a:pt x="7222" y="7150"/>
                    <a:pt x="7087" y="7391"/>
                  </a:cubicBezTo>
                  <a:cubicBezTo>
                    <a:pt x="6573" y="8312"/>
                    <a:pt x="6059" y="9235"/>
                    <a:pt x="5557" y="10167"/>
                  </a:cubicBezTo>
                  <a:cubicBezTo>
                    <a:pt x="4697" y="11559"/>
                    <a:pt x="3883" y="12989"/>
                    <a:pt x="3163" y="14487"/>
                  </a:cubicBezTo>
                  <a:cubicBezTo>
                    <a:pt x="2999" y="14722"/>
                    <a:pt x="2830" y="14951"/>
                    <a:pt x="2647" y="15169"/>
                  </a:cubicBezTo>
                  <a:cubicBezTo>
                    <a:pt x="2598" y="15228"/>
                    <a:pt x="2569" y="15253"/>
                    <a:pt x="2555" y="15253"/>
                  </a:cubicBezTo>
                  <a:cubicBezTo>
                    <a:pt x="2501" y="15253"/>
                    <a:pt x="2690" y="14859"/>
                    <a:pt x="2781" y="14682"/>
                  </a:cubicBezTo>
                  <a:cubicBezTo>
                    <a:pt x="3397" y="13831"/>
                    <a:pt x="3868" y="12742"/>
                    <a:pt x="4378" y="11837"/>
                  </a:cubicBezTo>
                  <a:cubicBezTo>
                    <a:pt x="4403" y="11793"/>
                    <a:pt x="4428" y="11749"/>
                    <a:pt x="4453" y="11704"/>
                  </a:cubicBezTo>
                  <a:cubicBezTo>
                    <a:pt x="4611" y="11425"/>
                    <a:pt x="4770" y="11147"/>
                    <a:pt x="4929" y="10869"/>
                  </a:cubicBezTo>
                  <a:cubicBezTo>
                    <a:pt x="5472" y="9928"/>
                    <a:pt x="6028" y="8998"/>
                    <a:pt x="6598" y="8078"/>
                  </a:cubicBezTo>
                  <a:cubicBezTo>
                    <a:pt x="6893" y="7604"/>
                    <a:pt x="7192" y="7133"/>
                    <a:pt x="7496" y="6665"/>
                  </a:cubicBezTo>
                  <a:close/>
                  <a:moveTo>
                    <a:pt x="4209" y="13452"/>
                  </a:moveTo>
                  <a:cubicBezTo>
                    <a:pt x="4028" y="13774"/>
                    <a:pt x="3844" y="14093"/>
                    <a:pt x="3655" y="14409"/>
                  </a:cubicBezTo>
                  <a:cubicBezTo>
                    <a:pt x="3502" y="14664"/>
                    <a:pt x="3193" y="15032"/>
                    <a:pt x="3095" y="15268"/>
                  </a:cubicBezTo>
                  <a:cubicBezTo>
                    <a:pt x="3296" y="14784"/>
                    <a:pt x="3624" y="14344"/>
                    <a:pt x="3900" y="13923"/>
                  </a:cubicBezTo>
                  <a:cubicBezTo>
                    <a:pt x="4003" y="13767"/>
                    <a:pt x="4106" y="13609"/>
                    <a:pt x="4209" y="13452"/>
                  </a:cubicBezTo>
                  <a:close/>
                  <a:moveTo>
                    <a:pt x="8653" y="4456"/>
                  </a:moveTo>
                  <a:cubicBezTo>
                    <a:pt x="8135" y="5349"/>
                    <a:pt x="7631" y="6255"/>
                    <a:pt x="7085" y="7121"/>
                  </a:cubicBezTo>
                  <a:cubicBezTo>
                    <a:pt x="6563" y="7951"/>
                    <a:pt x="6059" y="8795"/>
                    <a:pt x="5566" y="9647"/>
                  </a:cubicBezTo>
                  <a:cubicBezTo>
                    <a:pt x="5012" y="10581"/>
                    <a:pt x="4472" y="11529"/>
                    <a:pt x="3941" y="12480"/>
                  </a:cubicBezTo>
                  <a:cubicBezTo>
                    <a:pt x="3632" y="13032"/>
                    <a:pt x="3364" y="13618"/>
                    <a:pt x="3032" y="14150"/>
                  </a:cubicBezTo>
                  <a:cubicBezTo>
                    <a:pt x="2895" y="14369"/>
                    <a:pt x="2751" y="14579"/>
                    <a:pt x="2637" y="14807"/>
                  </a:cubicBezTo>
                  <a:cubicBezTo>
                    <a:pt x="2533" y="14938"/>
                    <a:pt x="2427" y="15064"/>
                    <a:pt x="2316" y="15180"/>
                  </a:cubicBezTo>
                  <a:cubicBezTo>
                    <a:pt x="2302" y="15195"/>
                    <a:pt x="2315" y="15218"/>
                    <a:pt x="2331" y="15218"/>
                  </a:cubicBezTo>
                  <a:cubicBezTo>
                    <a:pt x="2335" y="15218"/>
                    <a:pt x="2339" y="15216"/>
                    <a:pt x="2343" y="15212"/>
                  </a:cubicBezTo>
                  <a:cubicBezTo>
                    <a:pt x="2422" y="15130"/>
                    <a:pt x="2497" y="15043"/>
                    <a:pt x="2570" y="14953"/>
                  </a:cubicBezTo>
                  <a:cubicBezTo>
                    <a:pt x="2516" y="15085"/>
                    <a:pt x="2473" y="15224"/>
                    <a:pt x="2451" y="15376"/>
                  </a:cubicBezTo>
                  <a:cubicBezTo>
                    <a:pt x="2376" y="15352"/>
                    <a:pt x="2300" y="15329"/>
                    <a:pt x="2224" y="15314"/>
                  </a:cubicBezTo>
                  <a:cubicBezTo>
                    <a:pt x="2517" y="14822"/>
                    <a:pt x="2797" y="14322"/>
                    <a:pt x="3083" y="13862"/>
                  </a:cubicBezTo>
                  <a:cubicBezTo>
                    <a:pt x="3998" y="12387"/>
                    <a:pt x="4844" y="10853"/>
                    <a:pt x="5709" y="9337"/>
                  </a:cubicBezTo>
                  <a:cubicBezTo>
                    <a:pt x="6623" y="7734"/>
                    <a:pt x="7508" y="6099"/>
                    <a:pt x="8549" y="4605"/>
                  </a:cubicBezTo>
                  <a:cubicBezTo>
                    <a:pt x="8584" y="4555"/>
                    <a:pt x="8619" y="4505"/>
                    <a:pt x="8653" y="4456"/>
                  </a:cubicBezTo>
                  <a:close/>
                  <a:moveTo>
                    <a:pt x="6119" y="8402"/>
                  </a:moveTo>
                  <a:cubicBezTo>
                    <a:pt x="5322" y="9817"/>
                    <a:pt x="4555" y="11258"/>
                    <a:pt x="3740" y="12643"/>
                  </a:cubicBezTo>
                  <a:cubicBezTo>
                    <a:pt x="3219" y="13532"/>
                    <a:pt x="2682" y="14424"/>
                    <a:pt x="2128" y="15298"/>
                  </a:cubicBezTo>
                  <a:lnTo>
                    <a:pt x="2128" y="15297"/>
                  </a:lnTo>
                  <a:cubicBezTo>
                    <a:pt x="2122" y="15299"/>
                    <a:pt x="2118" y="15306"/>
                    <a:pt x="2118" y="15313"/>
                  </a:cubicBezTo>
                  <a:cubicBezTo>
                    <a:pt x="2080" y="15373"/>
                    <a:pt x="2043" y="15433"/>
                    <a:pt x="2004" y="15493"/>
                  </a:cubicBezTo>
                  <a:cubicBezTo>
                    <a:pt x="2051" y="15365"/>
                    <a:pt x="2091" y="15234"/>
                    <a:pt x="2124" y="15101"/>
                  </a:cubicBezTo>
                  <a:cubicBezTo>
                    <a:pt x="2124" y="15099"/>
                    <a:pt x="2123" y="15098"/>
                    <a:pt x="2123" y="15097"/>
                  </a:cubicBezTo>
                  <a:cubicBezTo>
                    <a:pt x="3115" y="13566"/>
                    <a:pt x="3999" y="11932"/>
                    <a:pt x="4894" y="10321"/>
                  </a:cubicBezTo>
                  <a:cubicBezTo>
                    <a:pt x="5306" y="9685"/>
                    <a:pt x="5715" y="9045"/>
                    <a:pt x="6119" y="8402"/>
                  </a:cubicBezTo>
                  <a:close/>
                  <a:moveTo>
                    <a:pt x="4940" y="13798"/>
                  </a:moveTo>
                  <a:cubicBezTo>
                    <a:pt x="4575" y="14402"/>
                    <a:pt x="4192" y="14988"/>
                    <a:pt x="3750" y="15527"/>
                  </a:cubicBezTo>
                  <a:cubicBezTo>
                    <a:pt x="3761" y="15486"/>
                    <a:pt x="3771" y="15445"/>
                    <a:pt x="3782" y="15405"/>
                  </a:cubicBezTo>
                  <a:lnTo>
                    <a:pt x="3781" y="15405"/>
                  </a:lnTo>
                  <a:cubicBezTo>
                    <a:pt x="4193" y="14904"/>
                    <a:pt x="4576" y="14363"/>
                    <a:pt x="4940" y="13798"/>
                  </a:cubicBezTo>
                  <a:close/>
                  <a:moveTo>
                    <a:pt x="4841" y="12924"/>
                  </a:moveTo>
                  <a:cubicBezTo>
                    <a:pt x="4442" y="13636"/>
                    <a:pt x="4064" y="14366"/>
                    <a:pt x="3708" y="15114"/>
                  </a:cubicBezTo>
                  <a:cubicBezTo>
                    <a:pt x="3611" y="15254"/>
                    <a:pt x="3514" y="15393"/>
                    <a:pt x="3414" y="15532"/>
                  </a:cubicBezTo>
                  <a:cubicBezTo>
                    <a:pt x="3545" y="15350"/>
                    <a:pt x="3654" y="14872"/>
                    <a:pt x="3787" y="14641"/>
                  </a:cubicBezTo>
                  <a:cubicBezTo>
                    <a:pt x="4003" y="14263"/>
                    <a:pt x="4244" y="13902"/>
                    <a:pt x="4471" y="13532"/>
                  </a:cubicBezTo>
                  <a:cubicBezTo>
                    <a:pt x="4595" y="13330"/>
                    <a:pt x="4718" y="13127"/>
                    <a:pt x="4841" y="12924"/>
                  </a:cubicBezTo>
                  <a:close/>
                  <a:moveTo>
                    <a:pt x="10959" y="2453"/>
                  </a:moveTo>
                  <a:cubicBezTo>
                    <a:pt x="9606" y="4661"/>
                    <a:pt x="8151" y="6779"/>
                    <a:pt x="6763" y="8956"/>
                  </a:cubicBezTo>
                  <a:cubicBezTo>
                    <a:pt x="6117" y="9969"/>
                    <a:pt x="5530" y="11028"/>
                    <a:pt x="4952" y="12096"/>
                  </a:cubicBezTo>
                  <a:cubicBezTo>
                    <a:pt x="4232" y="13179"/>
                    <a:pt x="3428" y="14305"/>
                    <a:pt x="2920" y="15523"/>
                  </a:cubicBezTo>
                  <a:cubicBezTo>
                    <a:pt x="2915" y="15536"/>
                    <a:pt x="2917" y="15550"/>
                    <a:pt x="2924" y="15561"/>
                  </a:cubicBezTo>
                  <a:cubicBezTo>
                    <a:pt x="2791" y="15504"/>
                    <a:pt x="2658" y="15447"/>
                    <a:pt x="2524" y="15400"/>
                  </a:cubicBezTo>
                  <a:lnTo>
                    <a:pt x="2524" y="15399"/>
                  </a:lnTo>
                  <a:cubicBezTo>
                    <a:pt x="2690" y="15215"/>
                    <a:pt x="2850" y="15022"/>
                    <a:pt x="3006" y="14822"/>
                  </a:cubicBezTo>
                  <a:cubicBezTo>
                    <a:pt x="2918" y="15009"/>
                    <a:pt x="2828" y="15195"/>
                    <a:pt x="2743" y="15385"/>
                  </a:cubicBezTo>
                  <a:cubicBezTo>
                    <a:pt x="2730" y="15414"/>
                    <a:pt x="2749" y="15438"/>
                    <a:pt x="2770" y="15438"/>
                  </a:cubicBezTo>
                  <a:cubicBezTo>
                    <a:pt x="2780" y="15438"/>
                    <a:pt x="2790" y="15433"/>
                    <a:pt x="2797" y="15422"/>
                  </a:cubicBezTo>
                  <a:cubicBezTo>
                    <a:pt x="4408" y="12918"/>
                    <a:pt x="5827" y="10255"/>
                    <a:pt x="7446" y="7752"/>
                  </a:cubicBezTo>
                  <a:cubicBezTo>
                    <a:pt x="8294" y="6443"/>
                    <a:pt x="9118" y="5110"/>
                    <a:pt x="10004" y="3837"/>
                  </a:cubicBezTo>
                  <a:cubicBezTo>
                    <a:pt x="10324" y="3378"/>
                    <a:pt x="10650" y="2924"/>
                    <a:pt x="10959" y="2453"/>
                  </a:cubicBezTo>
                  <a:close/>
                  <a:moveTo>
                    <a:pt x="8294" y="7036"/>
                  </a:moveTo>
                  <a:cubicBezTo>
                    <a:pt x="7871" y="7745"/>
                    <a:pt x="7458" y="8461"/>
                    <a:pt x="7056" y="9183"/>
                  </a:cubicBezTo>
                  <a:cubicBezTo>
                    <a:pt x="6413" y="10232"/>
                    <a:pt x="5774" y="11284"/>
                    <a:pt x="5128" y="12331"/>
                  </a:cubicBezTo>
                  <a:cubicBezTo>
                    <a:pt x="4479" y="13387"/>
                    <a:pt x="3629" y="14461"/>
                    <a:pt x="3243" y="15700"/>
                  </a:cubicBezTo>
                  <a:cubicBezTo>
                    <a:pt x="3147" y="15660"/>
                    <a:pt x="3051" y="15618"/>
                    <a:pt x="2956" y="15575"/>
                  </a:cubicBezTo>
                  <a:cubicBezTo>
                    <a:pt x="2960" y="15574"/>
                    <a:pt x="2965" y="15572"/>
                    <a:pt x="2968" y="15568"/>
                  </a:cubicBezTo>
                  <a:cubicBezTo>
                    <a:pt x="3688" y="14550"/>
                    <a:pt x="4320" y="13453"/>
                    <a:pt x="4935" y="12342"/>
                  </a:cubicBezTo>
                  <a:cubicBezTo>
                    <a:pt x="6076" y="10593"/>
                    <a:pt x="7208" y="8830"/>
                    <a:pt x="8294" y="7036"/>
                  </a:cubicBezTo>
                  <a:close/>
                  <a:moveTo>
                    <a:pt x="3548" y="15454"/>
                  </a:moveTo>
                  <a:cubicBezTo>
                    <a:pt x="3506" y="15547"/>
                    <a:pt x="3461" y="15637"/>
                    <a:pt x="3419" y="15731"/>
                  </a:cubicBezTo>
                  <a:cubicBezTo>
                    <a:pt x="3413" y="15743"/>
                    <a:pt x="3414" y="15758"/>
                    <a:pt x="3422" y="15768"/>
                  </a:cubicBezTo>
                  <a:lnTo>
                    <a:pt x="3422" y="15768"/>
                  </a:lnTo>
                  <a:cubicBezTo>
                    <a:pt x="3395" y="15758"/>
                    <a:pt x="3367" y="15749"/>
                    <a:pt x="3340" y="15738"/>
                  </a:cubicBezTo>
                  <a:cubicBezTo>
                    <a:pt x="3410" y="15644"/>
                    <a:pt x="3480" y="15550"/>
                    <a:pt x="3548" y="15454"/>
                  </a:cubicBezTo>
                  <a:close/>
                  <a:moveTo>
                    <a:pt x="12564" y="1435"/>
                  </a:moveTo>
                  <a:cubicBezTo>
                    <a:pt x="12430" y="1626"/>
                    <a:pt x="12096" y="2472"/>
                    <a:pt x="11869" y="2858"/>
                  </a:cubicBezTo>
                  <a:cubicBezTo>
                    <a:pt x="11535" y="3428"/>
                    <a:pt x="11165" y="3969"/>
                    <a:pt x="10813" y="4522"/>
                  </a:cubicBezTo>
                  <a:cubicBezTo>
                    <a:pt x="10015" y="5775"/>
                    <a:pt x="9247" y="7054"/>
                    <a:pt x="8448" y="8307"/>
                  </a:cubicBezTo>
                  <a:cubicBezTo>
                    <a:pt x="6868" y="10781"/>
                    <a:pt x="5431" y="13385"/>
                    <a:pt x="3830" y="15835"/>
                  </a:cubicBezTo>
                  <a:cubicBezTo>
                    <a:pt x="3820" y="15850"/>
                    <a:pt x="3826" y="15867"/>
                    <a:pt x="3836" y="15878"/>
                  </a:cubicBezTo>
                  <a:cubicBezTo>
                    <a:pt x="3745" y="15864"/>
                    <a:pt x="3655" y="15843"/>
                    <a:pt x="3566" y="15816"/>
                  </a:cubicBezTo>
                  <a:cubicBezTo>
                    <a:pt x="3572" y="15815"/>
                    <a:pt x="3578" y="15813"/>
                    <a:pt x="3582" y="15808"/>
                  </a:cubicBezTo>
                  <a:cubicBezTo>
                    <a:pt x="5247" y="13929"/>
                    <a:pt x="6452" y="11380"/>
                    <a:pt x="7777" y="9173"/>
                  </a:cubicBezTo>
                  <a:cubicBezTo>
                    <a:pt x="8807" y="7457"/>
                    <a:pt x="9815" y="5705"/>
                    <a:pt x="10876" y="4004"/>
                  </a:cubicBezTo>
                  <a:cubicBezTo>
                    <a:pt x="11068" y="3712"/>
                    <a:pt x="11254" y="3417"/>
                    <a:pt x="11438" y="3119"/>
                  </a:cubicBezTo>
                  <a:cubicBezTo>
                    <a:pt x="11805" y="2548"/>
                    <a:pt x="12179" y="1986"/>
                    <a:pt x="12564" y="1435"/>
                  </a:cubicBezTo>
                  <a:close/>
                  <a:moveTo>
                    <a:pt x="15494" y="1809"/>
                  </a:moveTo>
                  <a:cubicBezTo>
                    <a:pt x="15397" y="1927"/>
                    <a:pt x="15001" y="2841"/>
                    <a:pt x="14811" y="3143"/>
                  </a:cubicBezTo>
                  <a:cubicBezTo>
                    <a:pt x="14741" y="3244"/>
                    <a:pt x="14669" y="3345"/>
                    <a:pt x="14599" y="3447"/>
                  </a:cubicBezTo>
                  <a:cubicBezTo>
                    <a:pt x="14304" y="3860"/>
                    <a:pt x="13988" y="4255"/>
                    <a:pt x="13689" y="4664"/>
                  </a:cubicBezTo>
                  <a:cubicBezTo>
                    <a:pt x="12901" y="5741"/>
                    <a:pt x="12208" y="6930"/>
                    <a:pt x="11506" y="8086"/>
                  </a:cubicBezTo>
                  <a:cubicBezTo>
                    <a:pt x="10903" y="9081"/>
                    <a:pt x="10319" y="10091"/>
                    <a:pt x="9740" y="11105"/>
                  </a:cubicBezTo>
                  <a:cubicBezTo>
                    <a:pt x="8754" y="12688"/>
                    <a:pt x="7788" y="14300"/>
                    <a:pt x="6942" y="15964"/>
                  </a:cubicBezTo>
                  <a:cubicBezTo>
                    <a:pt x="6881" y="15918"/>
                    <a:pt x="6807" y="15889"/>
                    <a:pt x="6712" y="15889"/>
                  </a:cubicBezTo>
                  <a:cubicBezTo>
                    <a:pt x="6710" y="15889"/>
                    <a:pt x="6708" y="15889"/>
                    <a:pt x="6706" y="15889"/>
                  </a:cubicBezTo>
                  <a:cubicBezTo>
                    <a:pt x="6688" y="15890"/>
                    <a:pt x="6670" y="15896"/>
                    <a:pt x="6654" y="15907"/>
                  </a:cubicBezTo>
                  <a:cubicBezTo>
                    <a:pt x="6749" y="15760"/>
                    <a:pt x="6841" y="15608"/>
                    <a:pt x="6930" y="15455"/>
                  </a:cubicBezTo>
                  <a:cubicBezTo>
                    <a:pt x="6885" y="15581"/>
                    <a:pt x="6849" y="15710"/>
                    <a:pt x="6828" y="15845"/>
                  </a:cubicBezTo>
                  <a:cubicBezTo>
                    <a:pt x="6824" y="15866"/>
                    <a:pt x="6839" y="15879"/>
                    <a:pt x="6853" y="15879"/>
                  </a:cubicBezTo>
                  <a:cubicBezTo>
                    <a:pt x="6862" y="15879"/>
                    <a:pt x="6870" y="15874"/>
                    <a:pt x="6872" y="15860"/>
                  </a:cubicBezTo>
                  <a:cubicBezTo>
                    <a:pt x="6970" y="15250"/>
                    <a:pt x="7361" y="14737"/>
                    <a:pt x="7650" y="14237"/>
                  </a:cubicBezTo>
                  <a:cubicBezTo>
                    <a:pt x="7991" y="13644"/>
                    <a:pt x="8351" y="13067"/>
                    <a:pt x="8715" y="12493"/>
                  </a:cubicBezTo>
                  <a:cubicBezTo>
                    <a:pt x="9493" y="11265"/>
                    <a:pt x="10285" y="10048"/>
                    <a:pt x="11050" y="8807"/>
                  </a:cubicBezTo>
                  <a:cubicBezTo>
                    <a:pt x="12500" y="6456"/>
                    <a:pt x="13770" y="3905"/>
                    <a:pt x="15494" y="1809"/>
                  </a:cubicBezTo>
                  <a:close/>
                  <a:moveTo>
                    <a:pt x="14019" y="6520"/>
                  </a:moveTo>
                  <a:cubicBezTo>
                    <a:pt x="13547" y="7396"/>
                    <a:pt x="13090" y="8280"/>
                    <a:pt x="12612" y="9115"/>
                  </a:cubicBezTo>
                  <a:cubicBezTo>
                    <a:pt x="11434" y="11169"/>
                    <a:pt x="10156" y="13159"/>
                    <a:pt x="9038" y="15262"/>
                  </a:cubicBezTo>
                  <a:cubicBezTo>
                    <a:pt x="8874" y="15499"/>
                    <a:pt x="8710" y="15736"/>
                    <a:pt x="8550" y="15977"/>
                  </a:cubicBezTo>
                  <a:cubicBezTo>
                    <a:pt x="8833" y="15438"/>
                    <a:pt x="9119" y="14902"/>
                    <a:pt x="9408" y="14371"/>
                  </a:cubicBezTo>
                  <a:cubicBezTo>
                    <a:pt x="9690" y="13874"/>
                    <a:pt x="9964" y="13371"/>
                    <a:pt x="10237" y="12866"/>
                  </a:cubicBezTo>
                  <a:cubicBezTo>
                    <a:pt x="11055" y="11404"/>
                    <a:pt x="11899" y="9965"/>
                    <a:pt x="12781" y="8543"/>
                  </a:cubicBezTo>
                  <a:cubicBezTo>
                    <a:pt x="13197" y="7873"/>
                    <a:pt x="13603" y="7192"/>
                    <a:pt x="14019" y="6520"/>
                  </a:cubicBezTo>
                  <a:close/>
                  <a:moveTo>
                    <a:pt x="14348" y="4180"/>
                  </a:moveTo>
                  <a:cubicBezTo>
                    <a:pt x="13468" y="5573"/>
                    <a:pt x="12665" y="7046"/>
                    <a:pt x="11811" y="8442"/>
                  </a:cubicBezTo>
                  <a:cubicBezTo>
                    <a:pt x="11013" y="9748"/>
                    <a:pt x="10217" y="11057"/>
                    <a:pt x="9423" y="12366"/>
                  </a:cubicBezTo>
                  <a:cubicBezTo>
                    <a:pt x="8710" y="13539"/>
                    <a:pt x="7787" y="14725"/>
                    <a:pt x="7224" y="15998"/>
                  </a:cubicBezTo>
                  <a:cubicBezTo>
                    <a:pt x="7534" y="15299"/>
                    <a:pt x="7873" y="14614"/>
                    <a:pt x="8230" y="13939"/>
                  </a:cubicBezTo>
                  <a:cubicBezTo>
                    <a:pt x="8657" y="13195"/>
                    <a:pt x="9078" y="12444"/>
                    <a:pt x="9499" y="11693"/>
                  </a:cubicBezTo>
                  <a:cubicBezTo>
                    <a:pt x="10091" y="10701"/>
                    <a:pt x="10703" y="9729"/>
                    <a:pt x="11309" y="8771"/>
                  </a:cubicBezTo>
                  <a:lnTo>
                    <a:pt x="11309" y="8772"/>
                  </a:lnTo>
                  <a:cubicBezTo>
                    <a:pt x="12160" y="7426"/>
                    <a:pt x="13017" y="6072"/>
                    <a:pt x="13924" y="4777"/>
                  </a:cubicBezTo>
                  <a:cubicBezTo>
                    <a:pt x="14065" y="4577"/>
                    <a:pt x="14207" y="4379"/>
                    <a:pt x="14348" y="4180"/>
                  </a:cubicBezTo>
                  <a:close/>
                  <a:moveTo>
                    <a:pt x="7746" y="14769"/>
                  </a:moveTo>
                  <a:cubicBezTo>
                    <a:pt x="7520" y="15223"/>
                    <a:pt x="7300" y="15681"/>
                    <a:pt x="7093" y="16146"/>
                  </a:cubicBezTo>
                  <a:lnTo>
                    <a:pt x="7093" y="16145"/>
                  </a:lnTo>
                  <a:cubicBezTo>
                    <a:pt x="7066" y="16096"/>
                    <a:pt x="7033" y="16051"/>
                    <a:pt x="6996" y="16011"/>
                  </a:cubicBezTo>
                  <a:cubicBezTo>
                    <a:pt x="7251" y="15602"/>
                    <a:pt x="7501" y="15187"/>
                    <a:pt x="7746" y="14769"/>
                  </a:cubicBezTo>
                  <a:close/>
                  <a:moveTo>
                    <a:pt x="8984" y="8395"/>
                  </a:moveTo>
                  <a:cubicBezTo>
                    <a:pt x="7592" y="10760"/>
                    <a:pt x="6151" y="13087"/>
                    <a:pt x="4924" y="15576"/>
                  </a:cubicBezTo>
                  <a:cubicBezTo>
                    <a:pt x="4779" y="15797"/>
                    <a:pt x="4635" y="16018"/>
                    <a:pt x="4489" y="16236"/>
                  </a:cubicBezTo>
                  <a:cubicBezTo>
                    <a:pt x="5176" y="15206"/>
                    <a:pt x="5669" y="14000"/>
                    <a:pt x="6246" y="12885"/>
                  </a:cubicBezTo>
                  <a:cubicBezTo>
                    <a:pt x="6283" y="12813"/>
                    <a:pt x="6322" y="12743"/>
                    <a:pt x="6360" y="12671"/>
                  </a:cubicBezTo>
                  <a:cubicBezTo>
                    <a:pt x="6757" y="12011"/>
                    <a:pt x="7145" y="11342"/>
                    <a:pt x="7529" y="10675"/>
                  </a:cubicBezTo>
                  <a:cubicBezTo>
                    <a:pt x="7848" y="10166"/>
                    <a:pt x="8173" y="9662"/>
                    <a:pt x="8491" y="9159"/>
                  </a:cubicBezTo>
                  <a:cubicBezTo>
                    <a:pt x="8653" y="8903"/>
                    <a:pt x="8818" y="8648"/>
                    <a:pt x="8984" y="8395"/>
                  </a:cubicBezTo>
                  <a:close/>
                  <a:moveTo>
                    <a:pt x="5648" y="7418"/>
                  </a:moveTo>
                  <a:cubicBezTo>
                    <a:pt x="4658" y="9026"/>
                    <a:pt x="3709" y="10656"/>
                    <a:pt x="2863" y="12379"/>
                  </a:cubicBezTo>
                  <a:cubicBezTo>
                    <a:pt x="2769" y="12521"/>
                    <a:pt x="2677" y="12664"/>
                    <a:pt x="2582" y="12805"/>
                  </a:cubicBezTo>
                  <a:cubicBezTo>
                    <a:pt x="2181" y="13401"/>
                    <a:pt x="1792" y="14008"/>
                    <a:pt x="1409" y="14620"/>
                  </a:cubicBezTo>
                  <a:cubicBezTo>
                    <a:pt x="1171" y="15000"/>
                    <a:pt x="926" y="15374"/>
                    <a:pt x="670" y="15737"/>
                  </a:cubicBezTo>
                  <a:cubicBezTo>
                    <a:pt x="588" y="15854"/>
                    <a:pt x="310" y="16241"/>
                    <a:pt x="274" y="16241"/>
                  </a:cubicBezTo>
                  <a:cubicBezTo>
                    <a:pt x="256" y="16241"/>
                    <a:pt x="296" y="16149"/>
                    <a:pt x="444" y="15890"/>
                  </a:cubicBezTo>
                  <a:cubicBezTo>
                    <a:pt x="1189" y="14583"/>
                    <a:pt x="2083" y="13441"/>
                    <a:pt x="2787" y="12095"/>
                  </a:cubicBezTo>
                  <a:cubicBezTo>
                    <a:pt x="3550" y="10635"/>
                    <a:pt x="4417" y="9304"/>
                    <a:pt x="5304" y="7947"/>
                  </a:cubicBezTo>
                  <a:cubicBezTo>
                    <a:pt x="5419" y="7771"/>
                    <a:pt x="5533" y="7594"/>
                    <a:pt x="5648" y="7418"/>
                  </a:cubicBezTo>
                  <a:close/>
                  <a:moveTo>
                    <a:pt x="5181" y="15213"/>
                  </a:moveTo>
                  <a:cubicBezTo>
                    <a:pt x="4991" y="15578"/>
                    <a:pt x="4810" y="15947"/>
                    <a:pt x="4637" y="16322"/>
                  </a:cubicBezTo>
                  <a:cubicBezTo>
                    <a:pt x="4657" y="16273"/>
                    <a:pt x="4683" y="16212"/>
                    <a:pt x="4720" y="16132"/>
                  </a:cubicBezTo>
                  <a:cubicBezTo>
                    <a:pt x="4848" y="15857"/>
                    <a:pt x="4982" y="15585"/>
                    <a:pt x="5115" y="15315"/>
                  </a:cubicBezTo>
                  <a:cubicBezTo>
                    <a:pt x="5138" y="15281"/>
                    <a:pt x="5159" y="15246"/>
                    <a:pt x="5181" y="15213"/>
                  </a:cubicBezTo>
                  <a:close/>
                  <a:moveTo>
                    <a:pt x="2329" y="13463"/>
                  </a:moveTo>
                  <a:cubicBezTo>
                    <a:pt x="1881" y="14217"/>
                    <a:pt x="1441" y="14978"/>
                    <a:pt x="1009" y="15742"/>
                  </a:cubicBezTo>
                  <a:cubicBezTo>
                    <a:pt x="888" y="15904"/>
                    <a:pt x="764" y="16063"/>
                    <a:pt x="632" y="16215"/>
                  </a:cubicBezTo>
                  <a:lnTo>
                    <a:pt x="632" y="16215"/>
                  </a:lnTo>
                  <a:cubicBezTo>
                    <a:pt x="510" y="16356"/>
                    <a:pt x="455" y="16407"/>
                    <a:pt x="441" y="16407"/>
                  </a:cubicBezTo>
                  <a:cubicBezTo>
                    <a:pt x="405" y="16407"/>
                    <a:pt x="629" y="16072"/>
                    <a:pt x="659" y="16021"/>
                  </a:cubicBezTo>
                  <a:cubicBezTo>
                    <a:pt x="841" y="15717"/>
                    <a:pt x="1032" y="15419"/>
                    <a:pt x="1223" y="15121"/>
                  </a:cubicBezTo>
                  <a:cubicBezTo>
                    <a:pt x="1581" y="14559"/>
                    <a:pt x="1953" y="14009"/>
                    <a:pt x="2329" y="13463"/>
                  </a:cubicBezTo>
                  <a:close/>
                  <a:moveTo>
                    <a:pt x="12697" y="1900"/>
                  </a:moveTo>
                  <a:cubicBezTo>
                    <a:pt x="12707" y="1900"/>
                    <a:pt x="12675" y="1980"/>
                    <a:pt x="12572" y="2204"/>
                  </a:cubicBezTo>
                  <a:cubicBezTo>
                    <a:pt x="12515" y="2326"/>
                    <a:pt x="12455" y="2446"/>
                    <a:pt x="12393" y="2564"/>
                  </a:cubicBezTo>
                  <a:cubicBezTo>
                    <a:pt x="11327" y="3859"/>
                    <a:pt x="10477" y="5446"/>
                    <a:pt x="9623" y="6961"/>
                  </a:cubicBezTo>
                  <a:cubicBezTo>
                    <a:pt x="9203" y="7658"/>
                    <a:pt x="8785" y="8359"/>
                    <a:pt x="8357" y="9049"/>
                  </a:cubicBezTo>
                  <a:cubicBezTo>
                    <a:pt x="7690" y="10123"/>
                    <a:pt x="6991" y="11170"/>
                    <a:pt x="6370" y="12283"/>
                  </a:cubicBezTo>
                  <a:cubicBezTo>
                    <a:pt x="6047" y="12864"/>
                    <a:pt x="5695" y="13531"/>
                    <a:pt x="5339" y="14154"/>
                  </a:cubicBezTo>
                  <a:cubicBezTo>
                    <a:pt x="4967" y="14716"/>
                    <a:pt x="4585" y="15267"/>
                    <a:pt x="4186" y="15793"/>
                  </a:cubicBezTo>
                  <a:cubicBezTo>
                    <a:pt x="4166" y="15820"/>
                    <a:pt x="4186" y="15856"/>
                    <a:pt x="4209" y="15856"/>
                  </a:cubicBezTo>
                  <a:cubicBezTo>
                    <a:pt x="4216" y="15856"/>
                    <a:pt x="4223" y="15852"/>
                    <a:pt x="4230" y="15845"/>
                  </a:cubicBezTo>
                  <a:cubicBezTo>
                    <a:pt x="4512" y="15507"/>
                    <a:pt x="4770" y="15148"/>
                    <a:pt x="5013" y="14776"/>
                  </a:cubicBezTo>
                  <a:cubicBezTo>
                    <a:pt x="5293" y="14373"/>
                    <a:pt x="5563" y="13956"/>
                    <a:pt x="5829" y="13534"/>
                  </a:cubicBezTo>
                  <a:cubicBezTo>
                    <a:pt x="5333" y="14516"/>
                    <a:pt x="4879" y="15525"/>
                    <a:pt x="4278" y="16433"/>
                  </a:cubicBezTo>
                  <a:cubicBezTo>
                    <a:pt x="4271" y="16248"/>
                    <a:pt x="4303" y="16081"/>
                    <a:pt x="4390" y="15947"/>
                  </a:cubicBezTo>
                  <a:lnTo>
                    <a:pt x="4390" y="15947"/>
                  </a:lnTo>
                  <a:cubicBezTo>
                    <a:pt x="4397" y="15936"/>
                    <a:pt x="4388" y="15924"/>
                    <a:pt x="4378" y="15923"/>
                  </a:cubicBezTo>
                  <a:cubicBezTo>
                    <a:pt x="4421" y="15910"/>
                    <a:pt x="4464" y="15897"/>
                    <a:pt x="4508" y="15879"/>
                  </a:cubicBezTo>
                  <a:cubicBezTo>
                    <a:pt x="4543" y="15865"/>
                    <a:pt x="4533" y="15804"/>
                    <a:pt x="4502" y="15804"/>
                  </a:cubicBezTo>
                  <a:cubicBezTo>
                    <a:pt x="4499" y="15804"/>
                    <a:pt x="4495" y="15805"/>
                    <a:pt x="4491" y="15807"/>
                  </a:cubicBezTo>
                  <a:cubicBezTo>
                    <a:pt x="4340" y="15869"/>
                    <a:pt x="4191" y="15894"/>
                    <a:pt x="4044" y="15894"/>
                  </a:cubicBezTo>
                  <a:cubicBezTo>
                    <a:pt x="3986" y="15894"/>
                    <a:pt x="3927" y="15890"/>
                    <a:pt x="3870" y="15883"/>
                  </a:cubicBezTo>
                  <a:cubicBezTo>
                    <a:pt x="3872" y="15881"/>
                    <a:pt x="3875" y="15881"/>
                    <a:pt x="3877" y="15878"/>
                  </a:cubicBezTo>
                  <a:cubicBezTo>
                    <a:pt x="5411" y="13574"/>
                    <a:pt x="6932" y="11258"/>
                    <a:pt x="8403" y="8896"/>
                  </a:cubicBezTo>
                  <a:cubicBezTo>
                    <a:pt x="9123" y="7740"/>
                    <a:pt x="9806" y="6554"/>
                    <a:pt x="10501" y="5377"/>
                  </a:cubicBezTo>
                  <a:cubicBezTo>
                    <a:pt x="10880" y="4735"/>
                    <a:pt x="11266" y="4101"/>
                    <a:pt x="11661" y="3474"/>
                  </a:cubicBezTo>
                  <a:cubicBezTo>
                    <a:pt x="11923" y="3057"/>
                    <a:pt x="12194" y="2648"/>
                    <a:pt x="12467" y="2241"/>
                  </a:cubicBezTo>
                  <a:cubicBezTo>
                    <a:pt x="12565" y="2095"/>
                    <a:pt x="12681" y="1900"/>
                    <a:pt x="12697" y="1900"/>
                  </a:cubicBezTo>
                  <a:close/>
                  <a:moveTo>
                    <a:pt x="9770" y="14516"/>
                  </a:moveTo>
                  <a:cubicBezTo>
                    <a:pt x="9547" y="14904"/>
                    <a:pt x="9322" y="15291"/>
                    <a:pt x="9090" y="15674"/>
                  </a:cubicBezTo>
                  <a:cubicBezTo>
                    <a:pt x="8929" y="15940"/>
                    <a:pt x="8759" y="16198"/>
                    <a:pt x="8586" y="16452"/>
                  </a:cubicBezTo>
                  <a:cubicBezTo>
                    <a:pt x="8933" y="15780"/>
                    <a:pt x="9342" y="15140"/>
                    <a:pt x="9770" y="14516"/>
                  </a:cubicBezTo>
                  <a:close/>
                  <a:moveTo>
                    <a:pt x="11219" y="5620"/>
                  </a:moveTo>
                  <a:cubicBezTo>
                    <a:pt x="10385" y="7020"/>
                    <a:pt x="9563" y="8429"/>
                    <a:pt x="8735" y="9831"/>
                  </a:cubicBezTo>
                  <a:cubicBezTo>
                    <a:pt x="8033" y="11022"/>
                    <a:pt x="7361" y="12238"/>
                    <a:pt x="6653" y="13425"/>
                  </a:cubicBezTo>
                  <a:cubicBezTo>
                    <a:pt x="6243" y="14111"/>
                    <a:pt x="5814" y="14780"/>
                    <a:pt x="5364" y="15432"/>
                  </a:cubicBezTo>
                  <a:cubicBezTo>
                    <a:pt x="5271" y="15568"/>
                    <a:pt x="4691" y="16455"/>
                    <a:pt x="4612" y="16455"/>
                  </a:cubicBezTo>
                  <a:cubicBezTo>
                    <a:pt x="4606" y="16455"/>
                    <a:pt x="4603" y="16451"/>
                    <a:pt x="4603" y="16442"/>
                  </a:cubicBezTo>
                  <a:cubicBezTo>
                    <a:pt x="4625" y="16404"/>
                    <a:pt x="4655" y="16350"/>
                    <a:pt x="4692" y="16273"/>
                  </a:cubicBezTo>
                  <a:cubicBezTo>
                    <a:pt x="4843" y="15959"/>
                    <a:pt x="5006" y="15655"/>
                    <a:pt x="5171" y="15350"/>
                  </a:cubicBezTo>
                  <a:cubicBezTo>
                    <a:pt x="5454" y="14831"/>
                    <a:pt x="5760" y="14329"/>
                    <a:pt x="6071" y="13832"/>
                  </a:cubicBezTo>
                  <a:cubicBezTo>
                    <a:pt x="6097" y="13791"/>
                    <a:pt x="6122" y="13750"/>
                    <a:pt x="6148" y="13710"/>
                  </a:cubicBezTo>
                  <a:cubicBezTo>
                    <a:pt x="6239" y="13566"/>
                    <a:pt x="6329" y="13423"/>
                    <a:pt x="6420" y="13279"/>
                  </a:cubicBezTo>
                  <a:cubicBezTo>
                    <a:pt x="7255" y="11962"/>
                    <a:pt x="8078" y="10635"/>
                    <a:pt x="8916" y="9320"/>
                  </a:cubicBezTo>
                  <a:cubicBezTo>
                    <a:pt x="9602" y="8244"/>
                    <a:pt x="10265" y="7152"/>
                    <a:pt x="10925" y="6056"/>
                  </a:cubicBezTo>
                  <a:cubicBezTo>
                    <a:pt x="11023" y="5911"/>
                    <a:pt x="11120" y="5766"/>
                    <a:pt x="11219" y="5620"/>
                  </a:cubicBezTo>
                  <a:close/>
                  <a:moveTo>
                    <a:pt x="1953" y="15832"/>
                  </a:moveTo>
                  <a:cubicBezTo>
                    <a:pt x="1855" y="15957"/>
                    <a:pt x="1764" y="16187"/>
                    <a:pt x="1675" y="16417"/>
                  </a:cubicBezTo>
                  <a:lnTo>
                    <a:pt x="1675" y="16417"/>
                  </a:lnTo>
                  <a:cubicBezTo>
                    <a:pt x="1670" y="16423"/>
                    <a:pt x="1667" y="16429"/>
                    <a:pt x="1662" y="16434"/>
                  </a:cubicBezTo>
                  <a:cubicBezTo>
                    <a:pt x="1627" y="16479"/>
                    <a:pt x="1589" y="16531"/>
                    <a:pt x="1554" y="16580"/>
                  </a:cubicBezTo>
                  <a:cubicBezTo>
                    <a:pt x="1545" y="16559"/>
                    <a:pt x="1537" y="16536"/>
                    <a:pt x="1531" y="16514"/>
                  </a:cubicBezTo>
                  <a:cubicBezTo>
                    <a:pt x="1539" y="16498"/>
                    <a:pt x="1547" y="16483"/>
                    <a:pt x="1557" y="16464"/>
                  </a:cubicBezTo>
                  <a:cubicBezTo>
                    <a:pt x="1616" y="16351"/>
                    <a:pt x="1674" y="16240"/>
                    <a:pt x="1730" y="16128"/>
                  </a:cubicBezTo>
                  <a:cubicBezTo>
                    <a:pt x="1798" y="16023"/>
                    <a:pt x="1873" y="15924"/>
                    <a:pt x="1953" y="15832"/>
                  </a:cubicBezTo>
                  <a:close/>
                  <a:moveTo>
                    <a:pt x="11279" y="10029"/>
                  </a:moveTo>
                  <a:cubicBezTo>
                    <a:pt x="10896" y="10737"/>
                    <a:pt x="10522" y="11453"/>
                    <a:pt x="10149" y="12169"/>
                  </a:cubicBezTo>
                  <a:cubicBezTo>
                    <a:pt x="9923" y="12532"/>
                    <a:pt x="9699" y="12897"/>
                    <a:pt x="9471" y="13259"/>
                  </a:cubicBezTo>
                  <a:cubicBezTo>
                    <a:pt x="8786" y="14349"/>
                    <a:pt x="8023" y="15416"/>
                    <a:pt x="7491" y="16626"/>
                  </a:cubicBezTo>
                  <a:cubicBezTo>
                    <a:pt x="7488" y="16625"/>
                    <a:pt x="7485" y="16621"/>
                    <a:pt x="7481" y="16621"/>
                  </a:cubicBezTo>
                  <a:cubicBezTo>
                    <a:pt x="7480" y="16621"/>
                    <a:pt x="7480" y="16621"/>
                    <a:pt x="7480" y="16621"/>
                  </a:cubicBezTo>
                  <a:cubicBezTo>
                    <a:pt x="7472" y="16622"/>
                    <a:pt x="7464" y="16623"/>
                    <a:pt x="7456" y="16623"/>
                  </a:cubicBezTo>
                  <a:cubicBezTo>
                    <a:pt x="7299" y="16623"/>
                    <a:pt x="7233" y="16420"/>
                    <a:pt x="7138" y="16228"/>
                  </a:cubicBezTo>
                  <a:cubicBezTo>
                    <a:pt x="8361" y="14237"/>
                    <a:pt x="9593" y="12249"/>
                    <a:pt x="10813" y="10251"/>
                  </a:cubicBezTo>
                  <a:cubicBezTo>
                    <a:pt x="10207" y="11310"/>
                    <a:pt x="9620" y="12383"/>
                    <a:pt x="9023" y="13450"/>
                  </a:cubicBezTo>
                  <a:cubicBezTo>
                    <a:pt x="8423" y="14417"/>
                    <a:pt x="7834" y="15395"/>
                    <a:pt x="7263" y="16387"/>
                  </a:cubicBezTo>
                  <a:cubicBezTo>
                    <a:pt x="7246" y="16416"/>
                    <a:pt x="7268" y="16441"/>
                    <a:pt x="7290" y="16441"/>
                  </a:cubicBezTo>
                  <a:cubicBezTo>
                    <a:pt x="7300" y="16441"/>
                    <a:pt x="7310" y="16436"/>
                    <a:pt x="7317" y="16425"/>
                  </a:cubicBezTo>
                  <a:cubicBezTo>
                    <a:pt x="7933" y="15480"/>
                    <a:pt x="8505" y="14499"/>
                    <a:pt x="9064" y="13509"/>
                  </a:cubicBezTo>
                  <a:cubicBezTo>
                    <a:pt x="9194" y="13300"/>
                    <a:pt x="9322" y="13089"/>
                    <a:pt x="9453" y="12881"/>
                  </a:cubicBezTo>
                  <a:cubicBezTo>
                    <a:pt x="10052" y="11923"/>
                    <a:pt x="10663" y="10975"/>
                    <a:pt x="11279" y="10029"/>
                  </a:cubicBezTo>
                  <a:close/>
                  <a:moveTo>
                    <a:pt x="10746" y="11758"/>
                  </a:moveTo>
                  <a:cubicBezTo>
                    <a:pt x="10547" y="12128"/>
                    <a:pt x="10349" y="12498"/>
                    <a:pt x="10152" y="12869"/>
                  </a:cubicBezTo>
                  <a:cubicBezTo>
                    <a:pt x="9906" y="13319"/>
                    <a:pt x="9662" y="13768"/>
                    <a:pt x="9419" y="14218"/>
                  </a:cubicBezTo>
                  <a:cubicBezTo>
                    <a:pt x="9111" y="14769"/>
                    <a:pt x="8791" y="15309"/>
                    <a:pt x="8457" y="15839"/>
                  </a:cubicBezTo>
                  <a:cubicBezTo>
                    <a:pt x="8464" y="15829"/>
                    <a:pt x="8467" y="15824"/>
                    <a:pt x="8467" y="15824"/>
                  </a:cubicBezTo>
                  <a:cubicBezTo>
                    <a:pt x="8472" y="15824"/>
                    <a:pt x="7980" y="16660"/>
                    <a:pt x="7907" y="16660"/>
                  </a:cubicBezTo>
                  <a:cubicBezTo>
                    <a:pt x="7885" y="16660"/>
                    <a:pt x="7902" y="16581"/>
                    <a:pt x="7985" y="16375"/>
                  </a:cubicBezTo>
                  <a:cubicBezTo>
                    <a:pt x="8151" y="15965"/>
                    <a:pt x="8368" y="15583"/>
                    <a:pt x="8581" y="15207"/>
                  </a:cubicBezTo>
                  <a:cubicBezTo>
                    <a:pt x="9234" y="14049"/>
                    <a:pt x="10012" y="12986"/>
                    <a:pt x="10692" y="11848"/>
                  </a:cubicBezTo>
                  <a:cubicBezTo>
                    <a:pt x="10710" y="11818"/>
                    <a:pt x="10727" y="11788"/>
                    <a:pt x="10746" y="11758"/>
                  </a:cubicBezTo>
                  <a:close/>
                  <a:moveTo>
                    <a:pt x="6388" y="7181"/>
                  </a:moveTo>
                  <a:cubicBezTo>
                    <a:pt x="6152" y="7577"/>
                    <a:pt x="5917" y="7973"/>
                    <a:pt x="5682" y="8370"/>
                  </a:cubicBezTo>
                  <a:lnTo>
                    <a:pt x="5682" y="8369"/>
                  </a:lnTo>
                  <a:cubicBezTo>
                    <a:pt x="4860" y="9754"/>
                    <a:pt x="3999" y="11104"/>
                    <a:pt x="3169" y="12481"/>
                  </a:cubicBezTo>
                  <a:cubicBezTo>
                    <a:pt x="2310" y="13906"/>
                    <a:pt x="1557" y="15405"/>
                    <a:pt x="545" y="16693"/>
                  </a:cubicBezTo>
                  <a:cubicBezTo>
                    <a:pt x="795" y="16376"/>
                    <a:pt x="1003" y="15971"/>
                    <a:pt x="1209" y="15580"/>
                  </a:cubicBezTo>
                  <a:cubicBezTo>
                    <a:pt x="1659" y="14966"/>
                    <a:pt x="2048" y="14286"/>
                    <a:pt x="2410" y="13578"/>
                  </a:cubicBezTo>
                  <a:cubicBezTo>
                    <a:pt x="2556" y="13338"/>
                    <a:pt x="2701" y="13098"/>
                    <a:pt x="2840" y="12852"/>
                  </a:cubicBezTo>
                  <a:cubicBezTo>
                    <a:pt x="3023" y="12531"/>
                    <a:pt x="3211" y="12214"/>
                    <a:pt x="3398" y="11899"/>
                  </a:cubicBezTo>
                  <a:cubicBezTo>
                    <a:pt x="4432" y="10357"/>
                    <a:pt x="5420" y="8779"/>
                    <a:pt x="6388" y="7181"/>
                  </a:cubicBezTo>
                  <a:close/>
                  <a:moveTo>
                    <a:pt x="13915" y="3635"/>
                  </a:moveTo>
                  <a:cubicBezTo>
                    <a:pt x="13831" y="3790"/>
                    <a:pt x="13748" y="3937"/>
                    <a:pt x="13666" y="4069"/>
                  </a:cubicBezTo>
                  <a:cubicBezTo>
                    <a:pt x="12826" y="5413"/>
                    <a:pt x="11975" y="6746"/>
                    <a:pt x="11174" y="8123"/>
                  </a:cubicBezTo>
                  <a:cubicBezTo>
                    <a:pt x="10399" y="9456"/>
                    <a:pt x="9637" y="10819"/>
                    <a:pt x="8855" y="12166"/>
                  </a:cubicBezTo>
                  <a:cubicBezTo>
                    <a:pt x="8792" y="12264"/>
                    <a:pt x="8729" y="12362"/>
                    <a:pt x="8666" y="12460"/>
                  </a:cubicBezTo>
                  <a:cubicBezTo>
                    <a:pt x="8300" y="13032"/>
                    <a:pt x="7948" y="13615"/>
                    <a:pt x="7605" y="14206"/>
                  </a:cubicBezTo>
                  <a:cubicBezTo>
                    <a:pt x="7451" y="14471"/>
                    <a:pt x="7275" y="14735"/>
                    <a:pt x="7127" y="15013"/>
                  </a:cubicBezTo>
                  <a:cubicBezTo>
                    <a:pt x="6792" y="15536"/>
                    <a:pt x="6452" y="16053"/>
                    <a:pt x="6100" y="16556"/>
                  </a:cubicBezTo>
                  <a:cubicBezTo>
                    <a:pt x="6028" y="16660"/>
                    <a:pt x="5993" y="16702"/>
                    <a:pt x="5985" y="16702"/>
                  </a:cubicBezTo>
                  <a:cubicBezTo>
                    <a:pt x="5951" y="16702"/>
                    <a:pt x="6377" y="15967"/>
                    <a:pt x="6453" y="15862"/>
                  </a:cubicBezTo>
                  <a:cubicBezTo>
                    <a:pt x="6648" y="15594"/>
                    <a:pt x="6835" y="15315"/>
                    <a:pt x="7019" y="15037"/>
                  </a:cubicBezTo>
                  <a:cubicBezTo>
                    <a:pt x="7398" y="14463"/>
                    <a:pt x="7722" y="13838"/>
                    <a:pt x="8051" y="13224"/>
                  </a:cubicBezTo>
                  <a:cubicBezTo>
                    <a:pt x="8801" y="11822"/>
                    <a:pt x="9590" y="10448"/>
                    <a:pt x="10382" y="9079"/>
                  </a:cubicBezTo>
                  <a:cubicBezTo>
                    <a:pt x="11213" y="7646"/>
                    <a:pt x="12059" y="6230"/>
                    <a:pt x="13018" y="4910"/>
                  </a:cubicBezTo>
                  <a:cubicBezTo>
                    <a:pt x="13323" y="4489"/>
                    <a:pt x="13627" y="4068"/>
                    <a:pt x="13915" y="3635"/>
                  </a:cubicBezTo>
                  <a:close/>
                  <a:moveTo>
                    <a:pt x="9741" y="12947"/>
                  </a:moveTo>
                  <a:cubicBezTo>
                    <a:pt x="9141" y="14088"/>
                    <a:pt x="8528" y="15218"/>
                    <a:pt x="7850" y="16295"/>
                  </a:cubicBezTo>
                  <a:cubicBezTo>
                    <a:pt x="7725" y="16492"/>
                    <a:pt x="7638" y="16625"/>
                    <a:pt x="7579" y="16709"/>
                  </a:cubicBezTo>
                  <a:lnTo>
                    <a:pt x="7531" y="16674"/>
                  </a:lnTo>
                  <a:cubicBezTo>
                    <a:pt x="7658" y="16395"/>
                    <a:pt x="7967" y="15814"/>
                    <a:pt x="8058" y="15651"/>
                  </a:cubicBezTo>
                  <a:cubicBezTo>
                    <a:pt x="8388" y="15070"/>
                    <a:pt x="8755" y="14513"/>
                    <a:pt x="9111" y="13954"/>
                  </a:cubicBezTo>
                  <a:cubicBezTo>
                    <a:pt x="9323" y="13620"/>
                    <a:pt x="9531" y="13283"/>
                    <a:pt x="9741" y="12947"/>
                  </a:cubicBezTo>
                  <a:close/>
                  <a:moveTo>
                    <a:pt x="4377" y="11112"/>
                  </a:moveTo>
                  <a:cubicBezTo>
                    <a:pt x="3781" y="12171"/>
                    <a:pt x="3182" y="13226"/>
                    <a:pt x="2561" y="14265"/>
                  </a:cubicBezTo>
                  <a:cubicBezTo>
                    <a:pt x="2377" y="14573"/>
                    <a:pt x="2186" y="14875"/>
                    <a:pt x="1992" y="15175"/>
                  </a:cubicBezTo>
                  <a:cubicBezTo>
                    <a:pt x="1715" y="15538"/>
                    <a:pt x="1453" y="15915"/>
                    <a:pt x="1221" y="16317"/>
                  </a:cubicBezTo>
                  <a:lnTo>
                    <a:pt x="1220" y="16316"/>
                  </a:lnTo>
                  <a:cubicBezTo>
                    <a:pt x="1118" y="16463"/>
                    <a:pt x="921" y="16738"/>
                    <a:pt x="871" y="16738"/>
                  </a:cubicBezTo>
                  <a:cubicBezTo>
                    <a:pt x="847" y="16738"/>
                    <a:pt x="856" y="16677"/>
                    <a:pt x="923" y="16514"/>
                  </a:cubicBezTo>
                  <a:cubicBezTo>
                    <a:pt x="1071" y="16153"/>
                    <a:pt x="1313" y="15845"/>
                    <a:pt x="1525" y="15535"/>
                  </a:cubicBezTo>
                  <a:cubicBezTo>
                    <a:pt x="2402" y="14254"/>
                    <a:pt x="3192" y="12891"/>
                    <a:pt x="4056" y="11597"/>
                  </a:cubicBezTo>
                  <a:cubicBezTo>
                    <a:pt x="4164" y="11436"/>
                    <a:pt x="4270" y="11274"/>
                    <a:pt x="4377" y="11112"/>
                  </a:cubicBezTo>
                  <a:close/>
                  <a:moveTo>
                    <a:pt x="8067" y="16060"/>
                  </a:moveTo>
                  <a:cubicBezTo>
                    <a:pt x="7949" y="16310"/>
                    <a:pt x="7842" y="16566"/>
                    <a:pt x="7745" y="16831"/>
                  </a:cubicBezTo>
                  <a:lnTo>
                    <a:pt x="7628" y="16744"/>
                  </a:lnTo>
                  <a:cubicBezTo>
                    <a:pt x="7778" y="16520"/>
                    <a:pt x="7924" y="16291"/>
                    <a:pt x="8067" y="16060"/>
                  </a:cubicBezTo>
                  <a:close/>
                  <a:moveTo>
                    <a:pt x="16827" y="2422"/>
                  </a:moveTo>
                  <a:cubicBezTo>
                    <a:pt x="16937" y="2473"/>
                    <a:pt x="17045" y="2531"/>
                    <a:pt x="17141" y="2612"/>
                  </a:cubicBezTo>
                  <a:cubicBezTo>
                    <a:pt x="17129" y="2625"/>
                    <a:pt x="17117" y="2639"/>
                    <a:pt x="17106" y="2652"/>
                  </a:cubicBezTo>
                  <a:cubicBezTo>
                    <a:pt x="17101" y="2649"/>
                    <a:pt x="17096" y="2647"/>
                    <a:pt x="17091" y="2647"/>
                  </a:cubicBezTo>
                  <a:cubicBezTo>
                    <a:pt x="17082" y="2647"/>
                    <a:pt x="17073" y="2653"/>
                    <a:pt x="17068" y="2664"/>
                  </a:cubicBezTo>
                  <a:cubicBezTo>
                    <a:pt x="17052" y="2692"/>
                    <a:pt x="17037" y="2721"/>
                    <a:pt x="17022" y="2750"/>
                  </a:cubicBezTo>
                  <a:cubicBezTo>
                    <a:pt x="16545" y="3332"/>
                    <a:pt x="16225" y="4050"/>
                    <a:pt x="15835" y="4719"/>
                  </a:cubicBezTo>
                  <a:cubicBezTo>
                    <a:pt x="15217" y="5780"/>
                    <a:pt x="14519" y="6762"/>
                    <a:pt x="13940" y="7858"/>
                  </a:cubicBezTo>
                  <a:cubicBezTo>
                    <a:pt x="13933" y="7871"/>
                    <a:pt x="13943" y="7884"/>
                    <a:pt x="13953" y="7884"/>
                  </a:cubicBezTo>
                  <a:cubicBezTo>
                    <a:pt x="13957" y="7884"/>
                    <a:pt x="13962" y="7881"/>
                    <a:pt x="13965" y="7876"/>
                  </a:cubicBezTo>
                  <a:cubicBezTo>
                    <a:pt x="14454" y="6988"/>
                    <a:pt x="14992" y="6145"/>
                    <a:pt x="15532" y="5301"/>
                  </a:cubicBezTo>
                  <a:cubicBezTo>
                    <a:pt x="16009" y="4556"/>
                    <a:pt x="16396" y="3737"/>
                    <a:pt x="16886" y="3005"/>
                  </a:cubicBezTo>
                  <a:cubicBezTo>
                    <a:pt x="16888" y="3001"/>
                    <a:pt x="16889" y="3000"/>
                    <a:pt x="16892" y="2996"/>
                  </a:cubicBezTo>
                  <a:cubicBezTo>
                    <a:pt x="16733" y="3294"/>
                    <a:pt x="16574" y="3591"/>
                    <a:pt x="16411" y="3886"/>
                  </a:cubicBezTo>
                  <a:cubicBezTo>
                    <a:pt x="16352" y="3977"/>
                    <a:pt x="16292" y="4069"/>
                    <a:pt x="16231" y="4159"/>
                  </a:cubicBezTo>
                  <a:cubicBezTo>
                    <a:pt x="16269" y="4107"/>
                    <a:pt x="16308" y="4054"/>
                    <a:pt x="16347" y="4001"/>
                  </a:cubicBezTo>
                  <a:cubicBezTo>
                    <a:pt x="15412" y="5687"/>
                    <a:pt x="14402" y="7326"/>
                    <a:pt x="13386" y="8947"/>
                  </a:cubicBezTo>
                  <a:cubicBezTo>
                    <a:pt x="13010" y="9493"/>
                    <a:pt x="12660" y="10067"/>
                    <a:pt x="12316" y="10648"/>
                  </a:cubicBezTo>
                  <a:cubicBezTo>
                    <a:pt x="12128" y="10947"/>
                    <a:pt x="11937" y="11245"/>
                    <a:pt x="11746" y="11543"/>
                  </a:cubicBezTo>
                  <a:cubicBezTo>
                    <a:pt x="11928" y="11175"/>
                    <a:pt x="12112" y="10808"/>
                    <a:pt x="12300" y="10445"/>
                  </a:cubicBezTo>
                  <a:cubicBezTo>
                    <a:pt x="12343" y="10361"/>
                    <a:pt x="12389" y="10278"/>
                    <a:pt x="12434" y="10194"/>
                  </a:cubicBezTo>
                  <a:cubicBezTo>
                    <a:pt x="12125" y="10743"/>
                    <a:pt x="11825" y="11303"/>
                    <a:pt x="11533" y="11871"/>
                  </a:cubicBezTo>
                  <a:cubicBezTo>
                    <a:pt x="11239" y="12322"/>
                    <a:pt x="10943" y="12771"/>
                    <a:pt x="10646" y="13218"/>
                  </a:cubicBezTo>
                  <a:cubicBezTo>
                    <a:pt x="11216" y="12216"/>
                    <a:pt x="11776" y="11207"/>
                    <a:pt x="12363" y="10233"/>
                  </a:cubicBezTo>
                  <a:cubicBezTo>
                    <a:pt x="13882" y="7711"/>
                    <a:pt x="15330" y="5132"/>
                    <a:pt x="16915" y="2666"/>
                  </a:cubicBezTo>
                  <a:cubicBezTo>
                    <a:pt x="16933" y="2638"/>
                    <a:pt x="16910" y="2611"/>
                    <a:pt x="16886" y="2611"/>
                  </a:cubicBezTo>
                  <a:cubicBezTo>
                    <a:pt x="16876" y="2611"/>
                    <a:pt x="16866" y="2616"/>
                    <a:pt x="16859" y="2628"/>
                  </a:cubicBezTo>
                  <a:cubicBezTo>
                    <a:pt x="15274" y="5093"/>
                    <a:pt x="13826" y="7674"/>
                    <a:pt x="12308" y="10196"/>
                  </a:cubicBezTo>
                  <a:cubicBezTo>
                    <a:pt x="11585" y="11398"/>
                    <a:pt x="10872" y="12606"/>
                    <a:pt x="10169" y="13823"/>
                  </a:cubicBezTo>
                  <a:cubicBezTo>
                    <a:pt x="10039" y="14048"/>
                    <a:pt x="9910" y="14272"/>
                    <a:pt x="9781" y="14497"/>
                  </a:cubicBezTo>
                  <a:cubicBezTo>
                    <a:pt x="9315" y="15179"/>
                    <a:pt x="8856" y="15861"/>
                    <a:pt x="8479" y="16606"/>
                  </a:cubicBezTo>
                  <a:cubicBezTo>
                    <a:pt x="8426" y="16682"/>
                    <a:pt x="8375" y="16759"/>
                    <a:pt x="8323" y="16834"/>
                  </a:cubicBezTo>
                  <a:cubicBezTo>
                    <a:pt x="8324" y="16831"/>
                    <a:pt x="8633" y="16174"/>
                    <a:pt x="8638" y="16162"/>
                  </a:cubicBezTo>
                  <a:cubicBezTo>
                    <a:pt x="8772" y="15891"/>
                    <a:pt x="8911" y="15624"/>
                    <a:pt x="9051" y="15357"/>
                  </a:cubicBezTo>
                  <a:cubicBezTo>
                    <a:pt x="9414" y="14824"/>
                    <a:pt x="9784" y="14298"/>
                    <a:pt x="10132" y="13750"/>
                  </a:cubicBezTo>
                  <a:cubicBezTo>
                    <a:pt x="10921" y="12506"/>
                    <a:pt x="11587" y="11138"/>
                    <a:pt x="12334" y="9857"/>
                  </a:cubicBezTo>
                  <a:cubicBezTo>
                    <a:pt x="13091" y="8561"/>
                    <a:pt x="13893" y="7302"/>
                    <a:pt x="14658" y="6013"/>
                  </a:cubicBezTo>
                  <a:cubicBezTo>
                    <a:pt x="15364" y="4823"/>
                    <a:pt x="16243" y="3702"/>
                    <a:pt x="16827" y="2424"/>
                  </a:cubicBezTo>
                  <a:lnTo>
                    <a:pt x="16827" y="2422"/>
                  </a:lnTo>
                  <a:close/>
                  <a:moveTo>
                    <a:pt x="9787" y="15250"/>
                  </a:moveTo>
                  <a:cubicBezTo>
                    <a:pt x="9776" y="15270"/>
                    <a:pt x="9764" y="15290"/>
                    <a:pt x="9753" y="15311"/>
                  </a:cubicBezTo>
                  <a:cubicBezTo>
                    <a:pt x="9529" y="15655"/>
                    <a:pt x="9316" y="16025"/>
                    <a:pt x="9092" y="16387"/>
                  </a:cubicBezTo>
                  <a:cubicBezTo>
                    <a:pt x="8974" y="16564"/>
                    <a:pt x="8854" y="16739"/>
                    <a:pt x="8731" y="16913"/>
                  </a:cubicBezTo>
                  <a:cubicBezTo>
                    <a:pt x="8743" y="16891"/>
                    <a:pt x="8754" y="16872"/>
                    <a:pt x="8761" y="16858"/>
                  </a:cubicBezTo>
                  <a:cubicBezTo>
                    <a:pt x="9083" y="16305"/>
                    <a:pt x="9432" y="15775"/>
                    <a:pt x="9787" y="15250"/>
                  </a:cubicBezTo>
                  <a:close/>
                  <a:moveTo>
                    <a:pt x="1977" y="15331"/>
                  </a:moveTo>
                  <a:cubicBezTo>
                    <a:pt x="2018" y="15331"/>
                    <a:pt x="1929" y="15557"/>
                    <a:pt x="1855" y="15729"/>
                  </a:cubicBezTo>
                  <a:lnTo>
                    <a:pt x="1855" y="15728"/>
                  </a:lnTo>
                  <a:cubicBezTo>
                    <a:pt x="1620" y="16090"/>
                    <a:pt x="1383" y="16448"/>
                    <a:pt x="1140" y="16800"/>
                  </a:cubicBezTo>
                  <a:cubicBezTo>
                    <a:pt x="1034" y="16955"/>
                    <a:pt x="975" y="17023"/>
                    <a:pt x="956" y="17023"/>
                  </a:cubicBezTo>
                  <a:cubicBezTo>
                    <a:pt x="933" y="17023"/>
                    <a:pt x="970" y="16921"/>
                    <a:pt x="1049" y="16754"/>
                  </a:cubicBezTo>
                  <a:cubicBezTo>
                    <a:pt x="1113" y="16616"/>
                    <a:pt x="1187" y="16483"/>
                    <a:pt x="1264" y="16352"/>
                  </a:cubicBezTo>
                  <a:cubicBezTo>
                    <a:pt x="1505" y="16020"/>
                    <a:pt x="1740" y="15680"/>
                    <a:pt x="1968" y="15334"/>
                  </a:cubicBezTo>
                  <a:cubicBezTo>
                    <a:pt x="1972" y="15332"/>
                    <a:pt x="1975" y="15331"/>
                    <a:pt x="1977" y="15331"/>
                  </a:cubicBezTo>
                  <a:close/>
                  <a:moveTo>
                    <a:pt x="13872" y="1690"/>
                  </a:moveTo>
                  <a:cubicBezTo>
                    <a:pt x="12229" y="4098"/>
                    <a:pt x="10764" y="6720"/>
                    <a:pt x="9298" y="9278"/>
                  </a:cubicBezTo>
                  <a:cubicBezTo>
                    <a:pt x="8502" y="10666"/>
                    <a:pt x="7714" y="12060"/>
                    <a:pt x="6865" y="13404"/>
                  </a:cubicBezTo>
                  <a:cubicBezTo>
                    <a:pt x="6079" y="14648"/>
                    <a:pt x="5192" y="15793"/>
                    <a:pt x="4417" y="17047"/>
                  </a:cubicBezTo>
                  <a:cubicBezTo>
                    <a:pt x="4353" y="16871"/>
                    <a:pt x="4306" y="16698"/>
                    <a:pt x="4288" y="16536"/>
                  </a:cubicBezTo>
                  <a:cubicBezTo>
                    <a:pt x="4288" y="16536"/>
                    <a:pt x="4288" y="16536"/>
                    <a:pt x="4289" y="16535"/>
                  </a:cubicBezTo>
                  <a:cubicBezTo>
                    <a:pt x="4483" y="16256"/>
                    <a:pt x="4676" y="15975"/>
                    <a:pt x="4866" y="15692"/>
                  </a:cubicBezTo>
                  <a:cubicBezTo>
                    <a:pt x="4692" y="16047"/>
                    <a:pt x="4522" y="16406"/>
                    <a:pt x="4358" y="16768"/>
                  </a:cubicBezTo>
                  <a:cubicBezTo>
                    <a:pt x="4345" y="16795"/>
                    <a:pt x="4364" y="16824"/>
                    <a:pt x="4385" y="16824"/>
                  </a:cubicBezTo>
                  <a:cubicBezTo>
                    <a:pt x="4392" y="16824"/>
                    <a:pt x="4400" y="16820"/>
                    <a:pt x="4406" y="16812"/>
                  </a:cubicBezTo>
                  <a:cubicBezTo>
                    <a:pt x="6032" y="14800"/>
                    <a:pt x="7291" y="12450"/>
                    <a:pt x="8615" y="10164"/>
                  </a:cubicBezTo>
                  <a:cubicBezTo>
                    <a:pt x="9758" y="8191"/>
                    <a:pt x="10912" y="6213"/>
                    <a:pt x="12101" y="4273"/>
                  </a:cubicBezTo>
                  <a:cubicBezTo>
                    <a:pt x="12267" y="4013"/>
                    <a:pt x="12429" y="3750"/>
                    <a:pt x="12589" y="3486"/>
                  </a:cubicBezTo>
                  <a:cubicBezTo>
                    <a:pt x="12759" y="3212"/>
                    <a:pt x="12927" y="2937"/>
                    <a:pt x="13098" y="2665"/>
                  </a:cubicBezTo>
                  <a:cubicBezTo>
                    <a:pt x="13109" y="2648"/>
                    <a:pt x="13103" y="2631"/>
                    <a:pt x="13092" y="2622"/>
                  </a:cubicBezTo>
                  <a:cubicBezTo>
                    <a:pt x="13256" y="2326"/>
                    <a:pt x="13414" y="2026"/>
                    <a:pt x="13566" y="1722"/>
                  </a:cubicBezTo>
                  <a:cubicBezTo>
                    <a:pt x="13594" y="1723"/>
                    <a:pt x="13623" y="1725"/>
                    <a:pt x="13652" y="1725"/>
                  </a:cubicBezTo>
                  <a:cubicBezTo>
                    <a:pt x="13725" y="1725"/>
                    <a:pt x="13799" y="1718"/>
                    <a:pt x="13872" y="1690"/>
                  </a:cubicBezTo>
                  <a:close/>
                  <a:moveTo>
                    <a:pt x="7068" y="13389"/>
                  </a:moveTo>
                  <a:lnTo>
                    <a:pt x="7068" y="13389"/>
                  </a:lnTo>
                  <a:cubicBezTo>
                    <a:pt x="6515" y="14411"/>
                    <a:pt x="5979" y="15446"/>
                    <a:pt x="5470" y="16495"/>
                  </a:cubicBezTo>
                  <a:cubicBezTo>
                    <a:pt x="5348" y="16753"/>
                    <a:pt x="5203" y="16995"/>
                    <a:pt x="5038" y="17218"/>
                  </a:cubicBezTo>
                  <a:cubicBezTo>
                    <a:pt x="5008" y="17167"/>
                    <a:pt x="4984" y="17113"/>
                    <a:pt x="4964" y="17055"/>
                  </a:cubicBezTo>
                  <a:cubicBezTo>
                    <a:pt x="5122" y="16699"/>
                    <a:pt x="5290" y="16350"/>
                    <a:pt x="5468" y="16005"/>
                  </a:cubicBezTo>
                  <a:cubicBezTo>
                    <a:pt x="5638" y="15739"/>
                    <a:pt x="5805" y="15468"/>
                    <a:pt x="5971" y="15198"/>
                  </a:cubicBezTo>
                  <a:cubicBezTo>
                    <a:pt x="6339" y="14596"/>
                    <a:pt x="6705" y="13993"/>
                    <a:pt x="7068" y="13389"/>
                  </a:cubicBezTo>
                  <a:close/>
                  <a:moveTo>
                    <a:pt x="11093" y="12746"/>
                  </a:moveTo>
                  <a:cubicBezTo>
                    <a:pt x="10676" y="13592"/>
                    <a:pt x="10248" y="14432"/>
                    <a:pt x="9789" y="15247"/>
                  </a:cubicBezTo>
                  <a:cubicBezTo>
                    <a:pt x="9652" y="15445"/>
                    <a:pt x="9515" y="15643"/>
                    <a:pt x="9374" y="15838"/>
                  </a:cubicBezTo>
                  <a:cubicBezTo>
                    <a:pt x="9051" y="16284"/>
                    <a:pt x="8735" y="16742"/>
                    <a:pt x="8483" y="17244"/>
                  </a:cubicBezTo>
                  <a:cubicBezTo>
                    <a:pt x="8462" y="17266"/>
                    <a:pt x="8448" y="17276"/>
                    <a:pt x="8440" y="17276"/>
                  </a:cubicBezTo>
                  <a:cubicBezTo>
                    <a:pt x="8361" y="17276"/>
                    <a:pt x="8829" y="16348"/>
                    <a:pt x="8912" y="16201"/>
                  </a:cubicBezTo>
                  <a:cubicBezTo>
                    <a:pt x="9588" y="15009"/>
                    <a:pt x="10345" y="13881"/>
                    <a:pt x="11093" y="12746"/>
                  </a:cubicBezTo>
                  <a:close/>
                  <a:moveTo>
                    <a:pt x="8690" y="15580"/>
                  </a:moveTo>
                  <a:cubicBezTo>
                    <a:pt x="8448" y="16034"/>
                    <a:pt x="8207" y="16487"/>
                    <a:pt x="7967" y="16940"/>
                  </a:cubicBezTo>
                  <a:cubicBezTo>
                    <a:pt x="7952" y="16968"/>
                    <a:pt x="7973" y="16995"/>
                    <a:pt x="7995" y="16995"/>
                  </a:cubicBezTo>
                  <a:cubicBezTo>
                    <a:pt x="8005" y="16995"/>
                    <a:pt x="8015" y="16990"/>
                    <a:pt x="8021" y="16978"/>
                  </a:cubicBezTo>
                  <a:cubicBezTo>
                    <a:pt x="8258" y="16559"/>
                    <a:pt x="8514" y="16157"/>
                    <a:pt x="8777" y="15762"/>
                  </a:cubicBezTo>
                  <a:cubicBezTo>
                    <a:pt x="8549" y="16207"/>
                    <a:pt x="8325" y="16656"/>
                    <a:pt x="8115" y="17114"/>
                  </a:cubicBezTo>
                  <a:cubicBezTo>
                    <a:pt x="8103" y="17139"/>
                    <a:pt x="8122" y="17168"/>
                    <a:pt x="8142" y="17168"/>
                  </a:cubicBezTo>
                  <a:cubicBezTo>
                    <a:pt x="8149" y="17168"/>
                    <a:pt x="8156" y="17165"/>
                    <a:pt x="8162" y="17157"/>
                  </a:cubicBezTo>
                  <a:cubicBezTo>
                    <a:pt x="8218" y="17082"/>
                    <a:pt x="8271" y="17003"/>
                    <a:pt x="8325" y="16928"/>
                  </a:cubicBezTo>
                  <a:cubicBezTo>
                    <a:pt x="8232" y="17131"/>
                    <a:pt x="8143" y="17339"/>
                    <a:pt x="8064" y="17554"/>
                  </a:cubicBezTo>
                  <a:cubicBezTo>
                    <a:pt x="8031" y="17354"/>
                    <a:pt x="7993" y="17161"/>
                    <a:pt x="7960" y="16986"/>
                  </a:cubicBezTo>
                  <a:cubicBezTo>
                    <a:pt x="7957" y="16971"/>
                    <a:pt x="7943" y="16958"/>
                    <a:pt x="7929" y="16958"/>
                  </a:cubicBezTo>
                  <a:cubicBezTo>
                    <a:pt x="7926" y="16958"/>
                    <a:pt x="7923" y="16958"/>
                    <a:pt x="7920" y="16960"/>
                  </a:cubicBezTo>
                  <a:cubicBezTo>
                    <a:pt x="7887" y="16936"/>
                    <a:pt x="7855" y="16912"/>
                    <a:pt x="7822" y="16888"/>
                  </a:cubicBezTo>
                  <a:cubicBezTo>
                    <a:pt x="8125" y="16464"/>
                    <a:pt x="8413" y="16027"/>
                    <a:pt x="8690" y="15580"/>
                  </a:cubicBezTo>
                  <a:close/>
                  <a:moveTo>
                    <a:pt x="13831" y="1860"/>
                  </a:moveTo>
                  <a:cubicBezTo>
                    <a:pt x="13764" y="1962"/>
                    <a:pt x="13517" y="2375"/>
                    <a:pt x="13440" y="2512"/>
                  </a:cubicBezTo>
                  <a:cubicBezTo>
                    <a:pt x="13134" y="3061"/>
                    <a:pt x="12818" y="3601"/>
                    <a:pt x="12501" y="4141"/>
                  </a:cubicBezTo>
                  <a:cubicBezTo>
                    <a:pt x="12398" y="4316"/>
                    <a:pt x="12292" y="4491"/>
                    <a:pt x="12188" y="4666"/>
                  </a:cubicBezTo>
                  <a:cubicBezTo>
                    <a:pt x="11977" y="5012"/>
                    <a:pt x="11769" y="5360"/>
                    <a:pt x="11565" y="5710"/>
                  </a:cubicBezTo>
                  <a:cubicBezTo>
                    <a:pt x="10656" y="7215"/>
                    <a:pt x="9732" y="8708"/>
                    <a:pt x="8845" y="10232"/>
                  </a:cubicBezTo>
                  <a:cubicBezTo>
                    <a:pt x="8484" y="10853"/>
                    <a:pt x="8126" y="11479"/>
                    <a:pt x="7773" y="12110"/>
                  </a:cubicBezTo>
                  <a:cubicBezTo>
                    <a:pt x="7620" y="12359"/>
                    <a:pt x="7470" y="12610"/>
                    <a:pt x="7318" y="12859"/>
                  </a:cubicBezTo>
                  <a:cubicBezTo>
                    <a:pt x="7041" y="13290"/>
                    <a:pt x="6769" y="13724"/>
                    <a:pt x="6503" y="14164"/>
                  </a:cubicBezTo>
                  <a:cubicBezTo>
                    <a:pt x="6687" y="13868"/>
                    <a:pt x="6872" y="13574"/>
                    <a:pt x="7060" y="13281"/>
                  </a:cubicBezTo>
                  <a:cubicBezTo>
                    <a:pt x="7075" y="13257"/>
                    <a:pt x="7091" y="13231"/>
                    <a:pt x="7107" y="13207"/>
                  </a:cubicBezTo>
                  <a:cubicBezTo>
                    <a:pt x="6973" y="13426"/>
                    <a:pt x="6839" y="13644"/>
                    <a:pt x="6707" y="13865"/>
                  </a:cubicBezTo>
                  <a:cubicBezTo>
                    <a:pt x="6436" y="14318"/>
                    <a:pt x="6164" y="14773"/>
                    <a:pt x="5887" y="15224"/>
                  </a:cubicBezTo>
                  <a:cubicBezTo>
                    <a:pt x="6087" y="14866"/>
                    <a:pt x="6292" y="14513"/>
                    <a:pt x="6504" y="14164"/>
                  </a:cubicBezTo>
                  <a:cubicBezTo>
                    <a:pt x="6218" y="14624"/>
                    <a:pt x="5939" y="15089"/>
                    <a:pt x="5675" y="15565"/>
                  </a:cubicBezTo>
                  <a:cubicBezTo>
                    <a:pt x="5518" y="15815"/>
                    <a:pt x="5360" y="16065"/>
                    <a:pt x="5197" y="16309"/>
                  </a:cubicBezTo>
                  <a:cubicBezTo>
                    <a:pt x="5146" y="16387"/>
                    <a:pt x="5096" y="16462"/>
                    <a:pt x="5047" y="16536"/>
                  </a:cubicBezTo>
                  <a:cubicBezTo>
                    <a:pt x="5096" y="16473"/>
                    <a:pt x="5159" y="16414"/>
                    <a:pt x="5238" y="16358"/>
                  </a:cubicBezTo>
                  <a:cubicBezTo>
                    <a:pt x="5268" y="16315"/>
                    <a:pt x="5295" y="16269"/>
                    <a:pt x="5325" y="16225"/>
                  </a:cubicBezTo>
                  <a:cubicBezTo>
                    <a:pt x="5195" y="16481"/>
                    <a:pt x="5069" y="16740"/>
                    <a:pt x="4951" y="17005"/>
                  </a:cubicBezTo>
                  <a:cubicBezTo>
                    <a:pt x="4913" y="16852"/>
                    <a:pt x="4933" y="16713"/>
                    <a:pt x="5014" y="16585"/>
                  </a:cubicBezTo>
                  <a:cubicBezTo>
                    <a:pt x="4827" y="16876"/>
                    <a:pt x="4678" y="17163"/>
                    <a:pt x="4652" y="17556"/>
                  </a:cubicBezTo>
                  <a:cubicBezTo>
                    <a:pt x="4572" y="17410"/>
                    <a:pt x="4500" y="17259"/>
                    <a:pt x="4438" y="17102"/>
                  </a:cubicBezTo>
                  <a:lnTo>
                    <a:pt x="4438" y="17102"/>
                  </a:lnTo>
                  <a:cubicBezTo>
                    <a:pt x="5617" y="15225"/>
                    <a:pt x="6929" y="13488"/>
                    <a:pt x="8061" y="11566"/>
                  </a:cubicBezTo>
                  <a:cubicBezTo>
                    <a:pt x="9246" y="9557"/>
                    <a:pt x="10400" y="7525"/>
                    <a:pt x="11600" y="5528"/>
                  </a:cubicBezTo>
                  <a:cubicBezTo>
                    <a:pt x="12154" y="4606"/>
                    <a:pt x="12689" y="3667"/>
                    <a:pt x="13253" y="2754"/>
                  </a:cubicBezTo>
                  <a:cubicBezTo>
                    <a:pt x="13441" y="2452"/>
                    <a:pt x="13634" y="2154"/>
                    <a:pt x="13831" y="1860"/>
                  </a:cubicBezTo>
                  <a:close/>
                  <a:moveTo>
                    <a:pt x="11582" y="12656"/>
                  </a:moveTo>
                  <a:cubicBezTo>
                    <a:pt x="11555" y="12779"/>
                    <a:pt x="11514" y="12899"/>
                    <a:pt x="11461" y="13009"/>
                  </a:cubicBezTo>
                  <a:cubicBezTo>
                    <a:pt x="11349" y="13198"/>
                    <a:pt x="11238" y="13387"/>
                    <a:pt x="11125" y="13575"/>
                  </a:cubicBezTo>
                  <a:cubicBezTo>
                    <a:pt x="11118" y="13587"/>
                    <a:pt x="11110" y="13599"/>
                    <a:pt x="11103" y="13612"/>
                  </a:cubicBezTo>
                  <a:cubicBezTo>
                    <a:pt x="10993" y="13772"/>
                    <a:pt x="10883" y="13925"/>
                    <a:pt x="10796" y="14065"/>
                  </a:cubicBezTo>
                  <a:cubicBezTo>
                    <a:pt x="10485" y="14559"/>
                    <a:pt x="10192" y="15070"/>
                    <a:pt x="9880" y="15563"/>
                  </a:cubicBezTo>
                  <a:cubicBezTo>
                    <a:pt x="9865" y="15588"/>
                    <a:pt x="9849" y="15613"/>
                    <a:pt x="9834" y="15637"/>
                  </a:cubicBezTo>
                  <a:cubicBezTo>
                    <a:pt x="9686" y="15866"/>
                    <a:pt x="9540" y="16097"/>
                    <a:pt x="9389" y="16324"/>
                  </a:cubicBezTo>
                  <a:cubicBezTo>
                    <a:pt x="9124" y="16723"/>
                    <a:pt x="8849" y="17114"/>
                    <a:pt x="8572" y="17503"/>
                  </a:cubicBezTo>
                  <a:cubicBezTo>
                    <a:pt x="8450" y="17674"/>
                    <a:pt x="8389" y="17741"/>
                    <a:pt x="8368" y="17741"/>
                  </a:cubicBezTo>
                  <a:cubicBezTo>
                    <a:pt x="8326" y="17741"/>
                    <a:pt x="8457" y="17454"/>
                    <a:pt x="8581" y="17203"/>
                  </a:cubicBezTo>
                  <a:cubicBezTo>
                    <a:pt x="8667" y="17087"/>
                    <a:pt x="8748" y="16968"/>
                    <a:pt x="8831" y="16850"/>
                  </a:cubicBezTo>
                  <a:cubicBezTo>
                    <a:pt x="8884" y="16777"/>
                    <a:pt x="8936" y="16705"/>
                    <a:pt x="8986" y="16630"/>
                  </a:cubicBezTo>
                  <a:cubicBezTo>
                    <a:pt x="8992" y="16622"/>
                    <a:pt x="8997" y="16615"/>
                    <a:pt x="9003" y="16606"/>
                  </a:cubicBezTo>
                  <a:cubicBezTo>
                    <a:pt x="9094" y="16471"/>
                    <a:pt x="9183" y="16334"/>
                    <a:pt x="9270" y="16194"/>
                  </a:cubicBezTo>
                  <a:cubicBezTo>
                    <a:pt x="9373" y="16033"/>
                    <a:pt x="9473" y="15870"/>
                    <a:pt x="9572" y="15705"/>
                  </a:cubicBezTo>
                  <a:cubicBezTo>
                    <a:pt x="9720" y="15462"/>
                    <a:pt x="9868" y="15223"/>
                    <a:pt x="10019" y="14995"/>
                  </a:cubicBezTo>
                  <a:cubicBezTo>
                    <a:pt x="10285" y="14597"/>
                    <a:pt x="10547" y="14196"/>
                    <a:pt x="10807" y="13795"/>
                  </a:cubicBezTo>
                  <a:cubicBezTo>
                    <a:pt x="10976" y="13534"/>
                    <a:pt x="11477" y="12990"/>
                    <a:pt x="11582" y="12656"/>
                  </a:cubicBezTo>
                  <a:close/>
                  <a:moveTo>
                    <a:pt x="14650" y="1155"/>
                  </a:moveTo>
                  <a:cubicBezTo>
                    <a:pt x="14691" y="1155"/>
                    <a:pt x="14733" y="1165"/>
                    <a:pt x="14774" y="1187"/>
                  </a:cubicBezTo>
                  <a:cubicBezTo>
                    <a:pt x="14006" y="2034"/>
                    <a:pt x="13379" y="3114"/>
                    <a:pt x="12744" y="4124"/>
                  </a:cubicBezTo>
                  <a:cubicBezTo>
                    <a:pt x="13355" y="3188"/>
                    <a:pt x="13986" y="2273"/>
                    <a:pt x="14649" y="1404"/>
                  </a:cubicBezTo>
                  <a:cubicBezTo>
                    <a:pt x="14637" y="1497"/>
                    <a:pt x="14625" y="1590"/>
                    <a:pt x="14613" y="1683"/>
                  </a:cubicBezTo>
                  <a:cubicBezTo>
                    <a:pt x="14496" y="1931"/>
                    <a:pt x="14357" y="2164"/>
                    <a:pt x="14199" y="2380"/>
                  </a:cubicBezTo>
                  <a:cubicBezTo>
                    <a:pt x="14046" y="2606"/>
                    <a:pt x="13877" y="2818"/>
                    <a:pt x="13717" y="3036"/>
                  </a:cubicBezTo>
                  <a:cubicBezTo>
                    <a:pt x="13323" y="3571"/>
                    <a:pt x="12987" y="4169"/>
                    <a:pt x="12625" y="4733"/>
                  </a:cubicBezTo>
                  <a:cubicBezTo>
                    <a:pt x="11690" y="6190"/>
                    <a:pt x="10765" y="7657"/>
                    <a:pt x="9851" y="9134"/>
                  </a:cubicBezTo>
                  <a:cubicBezTo>
                    <a:pt x="8101" y="11970"/>
                    <a:pt x="6427" y="14944"/>
                    <a:pt x="4896" y="17951"/>
                  </a:cubicBezTo>
                  <a:lnTo>
                    <a:pt x="4895" y="17951"/>
                  </a:lnTo>
                  <a:cubicBezTo>
                    <a:pt x="4822" y="17845"/>
                    <a:pt x="4751" y="17732"/>
                    <a:pt x="4683" y="17614"/>
                  </a:cubicBezTo>
                  <a:cubicBezTo>
                    <a:pt x="4687" y="17614"/>
                    <a:pt x="4690" y="17613"/>
                    <a:pt x="4693" y="17611"/>
                  </a:cubicBezTo>
                  <a:cubicBezTo>
                    <a:pt x="5540" y="17000"/>
                    <a:pt x="5973" y="15617"/>
                    <a:pt x="6478" y="14659"/>
                  </a:cubicBezTo>
                  <a:cubicBezTo>
                    <a:pt x="6981" y="13704"/>
                    <a:pt x="7497" y="12759"/>
                    <a:pt x="8021" y="11820"/>
                  </a:cubicBezTo>
                  <a:cubicBezTo>
                    <a:pt x="8189" y="11546"/>
                    <a:pt x="8354" y="11272"/>
                    <a:pt x="8519" y="10998"/>
                  </a:cubicBezTo>
                  <a:cubicBezTo>
                    <a:pt x="8820" y="10531"/>
                    <a:pt x="9115" y="10062"/>
                    <a:pt x="9399" y="9591"/>
                  </a:cubicBezTo>
                  <a:cubicBezTo>
                    <a:pt x="10322" y="8056"/>
                    <a:pt x="11245" y="6483"/>
                    <a:pt x="12211" y="4954"/>
                  </a:cubicBezTo>
                  <a:cubicBezTo>
                    <a:pt x="11637" y="5840"/>
                    <a:pt x="11071" y="6734"/>
                    <a:pt x="10516" y="7638"/>
                  </a:cubicBezTo>
                  <a:cubicBezTo>
                    <a:pt x="10833" y="7095"/>
                    <a:pt x="11148" y="6551"/>
                    <a:pt x="11462" y="6005"/>
                  </a:cubicBezTo>
                  <a:cubicBezTo>
                    <a:pt x="12003" y="5065"/>
                    <a:pt x="12574" y="4149"/>
                    <a:pt x="13150" y="3238"/>
                  </a:cubicBezTo>
                  <a:cubicBezTo>
                    <a:pt x="13539" y="2624"/>
                    <a:pt x="14130" y="2040"/>
                    <a:pt x="14419" y="1351"/>
                  </a:cubicBezTo>
                  <a:cubicBezTo>
                    <a:pt x="14431" y="1323"/>
                    <a:pt x="14409" y="1296"/>
                    <a:pt x="14389" y="1296"/>
                  </a:cubicBezTo>
                  <a:cubicBezTo>
                    <a:pt x="14380" y="1296"/>
                    <a:pt x="14371" y="1302"/>
                    <a:pt x="14366" y="1315"/>
                  </a:cubicBezTo>
                  <a:cubicBezTo>
                    <a:pt x="14182" y="1752"/>
                    <a:pt x="13830" y="2067"/>
                    <a:pt x="13580" y="2449"/>
                  </a:cubicBezTo>
                  <a:cubicBezTo>
                    <a:pt x="13466" y="2624"/>
                    <a:pt x="13355" y="2800"/>
                    <a:pt x="13243" y="2975"/>
                  </a:cubicBezTo>
                  <a:cubicBezTo>
                    <a:pt x="13503" y="2521"/>
                    <a:pt x="13760" y="2065"/>
                    <a:pt x="14012" y="1604"/>
                  </a:cubicBezTo>
                  <a:cubicBezTo>
                    <a:pt x="14188" y="1454"/>
                    <a:pt x="14419" y="1155"/>
                    <a:pt x="14650" y="1155"/>
                  </a:cubicBezTo>
                  <a:close/>
                  <a:moveTo>
                    <a:pt x="14823" y="1218"/>
                  </a:moveTo>
                  <a:cubicBezTo>
                    <a:pt x="14832" y="1225"/>
                    <a:pt x="14841" y="1230"/>
                    <a:pt x="14850" y="1239"/>
                  </a:cubicBezTo>
                  <a:cubicBezTo>
                    <a:pt x="14923" y="1306"/>
                    <a:pt x="14965" y="1405"/>
                    <a:pt x="15006" y="1505"/>
                  </a:cubicBezTo>
                  <a:cubicBezTo>
                    <a:pt x="13229" y="4333"/>
                    <a:pt x="11367" y="7099"/>
                    <a:pt x="9680" y="10002"/>
                  </a:cubicBezTo>
                  <a:cubicBezTo>
                    <a:pt x="8974" y="11216"/>
                    <a:pt x="8270" y="12429"/>
                    <a:pt x="7531" y="13615"/>
                  </a:cubicBezTo>
                  <a:cubicBezTo>
                    <a:pt x="8276" y="12431"/>
                    <a:pt x="9025" y="11249"/>
                    <a:pt x="9728" y="10035"/>
                  </a:cubicBezTo>
                  <a:cubicBezTo>
                    <a:pt x="10081" y="9426"/>
                    <a:pt x="10443" y="8826"/>
                    <a:pt x="10811" y="8228"/>
                  </a:cubicBezTo>
                  <a:cubicBezTo>
                    <a:pt x="10652" y="8501"/>
                    <a:pt x="10493" y="8774"/>
                    <a:pt x="10335" y="9047"/>
                  </a:cubicBezTo>
                  <a:cubicBezTo>
                    <a:pt x="9539" y="10412"/>
                    <a:pt x="8753" y="11789"/>
                    <a:pt x="8003" y="13191"/>
                  </a:cubicBezTo>
                  <a:cubicBezTo>
                    <a:pt x="7315" y="14477"/>
                    <a:pt x="6359" y="15589"/>
                    <a:pt x="5742" y="16909"/>
                  </a:cubicBezTo>
                  <a:cubicBezTo>
                    <a:pt x="5732" y="16929"/>
                    <a:pt x="5746" y="16956"/>
                    <a:pt x="5764" y="16956"/>
                  </a:cubicBezTo>
                  <a:cubicBezTo>
                    <a:pt x="5768" y="16956"/>
                    <a:pt x="5773" y="16954"/>
                    <a:pt x="5777" y="16951"/>
                  </a:cubicBezTo>
                  <a:cubicBezTo>
                    <a:pt x="6052" y="16726"/>
                    <a:pt x="6297" y="16429"/>
                    <a:pt x="6524" y="16100"/>
                  </a:cubicBezTo>
                  <a:cubicBezTo>
                    <a:pt x="6372" y="16579"/>
                    <a:pt x="6115" y="16815"/>
                    <a:pt x="5718" y="17048"/>
                  </a:cubicBezTo>
                  <a:cubicBezTo>
                    <a:pt x="5696" y="17061"/>
                    <a:pt x="5675" y="17076"/>
                    <a:pt x="5656" y="17093"/>
                  </a:cubicBezTo>
                  <a:cubicBezTo>
                    <a:pt x="5680" y="17042"/>
                    <a:pt x="5705" y="16991"/>
                    <a:pt x="5727" y="16940"/>
                  </a:cubicBezTo>
                  <a:cubicBezTo>
                    <a:pt x="5737" y="16916"/>
                    <a:pt x="5721" y="16896"/>
                    <a:pt x="5704" y="16896"/>
                  </a:cubicBezTo>
                  <a:cubicBezTo>
                    <a:pt x="5697" y="16896"/>
                    <a:pt x="5689" y="16900"/>
                    <a:pt x="5683" y="16910"/>
                  </a:cubicBezTo>
                  <a:cubicBezTo>
                    <a:pt x="5604" y="17059"/>
                    <a:pt x="5532" y="17213"/>
                    <a:pt x="5463" y="17368"/>
                  </a:cubicBezTo>
                  <a:cubicBezTo>
                    <a:pt x="5437" y="17420"/>
                    <a:pt x="5411" y="17471"/>
                    <a:pt x="5386" y="17523"/>
                  </a:cubicBezTo>
                  <a:cubicBezTo>
                    <a:pt x="5282" y="17737"/>
                    <a:pt x="5201" y="17957"/>
                    <a:pt x="5151" y="18196"/>
                  </a:cubicBezTo>
                  <a:cubicBezTo>
                    <a:pt x="5151" y="18197"/>
                    <a:pt x="5152" y="18199"/>
                    <a:pt x="5152" y="18201"/>
                  </a:cubicBezTo>
                  <a:cubicBezTo>
                    <a:pt x="5146" y="18221"/>
                    <a:pt x="5140" y="18241"/>
                    <a:pt x="5134" y="18261"/>
                  </a:cubicBezTo>
                  <a:cubicBezTo>
                    <a:pt x="5067" y="18181"/>
                    <a:pt x="4998" y="18095"/>
                    <a:pt x="4930" y="17999"/>
                  </a:cubicBezTo>
                  <a:cubicBezTo>
                    <a:pt x="5617" y="16708"/>
                    <a:pt x="6374" y="15466"/>
                    <a:pt x="7143" y="14235"/>
                  </a:cubicBezTo>
                  <a:cubicBezTo>
                    <a:pt x="6739" y="14871"/>
                    <a:pt x="6331" y="15504"/>
                    <a:pt x="5933" y="16147"/>
                  </a:cubicBezTo>
                  <a:cubicBezTo>
                    <a:pt x="5835" y="16304"/>
                    <a:pt x="5742" y="16466"/>
                    <a:pt x="5648" y="16625"/>
                  </a:cubicBezTo>
                  <a:cubicBezTo>
                    <a:pt x="7109" y="13869"/>
                    <a:pt x="8661" y="11150"/>
                    <a:pt x="10286" y="8530"/>
                  </a:cubicBezTo>
                  <a:cubicBezTo>
                    <a:pt x="11136" y="7158"/>
                    <a:pt x="11997" y="5797"/>
                    <a:pt x="12868" y="4445"/>
                  </a:cubicBezTo>
                  <a:cubicBezTo>
                    <a:pt x="13508" y="3451"/>
                    <a:pt x="14486" y="2429"/>
                    <a:pt x="14823" y="1218"/>
                  </a:cubicBezTo>
                  <a:close/>
                  <a:moveTo>
                    <a:pt x="5470" y="17964"/>
                  </a:moveTo>
                  <a:cubicBezTo>
                    <a:pt x="5396" y="18040"/>
                    <a:pt x="5337" y="18260"/>
                    <a:pt x="5287" y="18429"/>
                  </a:cubicBezTo>
                  <a:lnTo>
                    <a:pt x="5286" y="18429"/>
                  </a:lnTo>
                  <a:cubicBezTo>
                    <a:pt x="5242" y="18385"/>
                    <a:pt x="5198" y="18337"/>
                    <a:pt x="5153" y="18284"/>
                  </a:cubicBezTo>
                  <a:cubicBezTo>
                    <a:pt x="5158" y="18266"/>
                    <a:pt x="5163" y="18249"/>
                    <a:pt x="5169" y="18232"/>
                  </a:cubicBezTo>
                  <a:cubicBezTo>
                    <a:pt x="5172" y="18234"/>
                    <a:pt x="5175" y="18235"/>
                    <a:pt x="5179" y="18235"/>
                  </a:cubicBezTo>
                  <a:cubicBezTo>
                    <a:pt x="5185" y="18235"/>
                    <a:pt x="5191" y="18232"/>
                    <a:pt x="5196" y="18226"/>
                  </a:cubicBezTo>
                  <a:cubicBezTo>
                    <a:pt x="5277" y="18119"/>
                    <a:pt x="5380" y="18057"/>
                    <a:pt x="5470" y="17964"/>
                  </a:cubicBezTo>
                  <a:close/>
                  <a:moveTo>
                    <a:pt x="5573" y="18197"/>
                  </a:moveTo>
                  <a:cubicBezTo>
                    <a:pt x="5552" y="18246"/>
                    <a:pt x="5529" y="18294"/>
                    <a:pt x="5507" y="18339"/>
                  </a:cubicBezTo>
                  <a:cubicBezTo>
                    <a:pt x="5490" y="18376"/>
                    <a:pt x="5425" y="18476"/>
                    <a:pt x="5417" y="18550"/>
                  </a:cubicBezTo>
                  <a:cubicBezTo>
                    <a:pt x="5396" y="18533"/>
                    <a:pt x="5377" y="18519"/>
                    <a:pt x="5356" y="18500"/>
                  </a:cubicBezTo>
                  <a:lnTo>
                    <a:pt x="5355" y="18500"/>
                  </a:lnTo>
                  <a:cubicBezTo>
                    <a:pt x="5418" y="18405"/>
                    <a:pt x="5480" y="18311"/>
                    <a:pt x="5547" y="18222"/>
                  </a:cubicBezTo>
                  <a:cubicBezTo>
                    <a:pt x="5559" y="18216"/>
                    <a:pt x="5564" y="18206"/>
                    <a:pt x="5573" y="18197"/>
                  </a:cubicBezTo>
                  <a:close/>
                  <a:moveTo>
                    <a:pt x="5455" y="17497"/>
                  </a:moveTo>
                  <a:cubicBezTo>
                    <a:pt x="5455" y="17503"/>
                    <a:pt x="5454" y="17509"/>
                    <a:pt x="5454" y="17515"/>
                  </a:cubicBezTo>
                  <a:cubicBezTo>
                    <a:pt x="5454" y="17569"/>
                    <a:pt x="5460" y="17633"/>
                    <a:pt x="5486" y="17677"/>
                  </a:cubicBezTo>
                  <a:cubicBezTo>
                    <a:pt x="5509" y="17719"/>
                    <a:pt x="5533" y="17761"/>
                    <a:pt x="5560" y="17801"/>
                  </a:cubicBezTo>
                  <a:cubicBezTo>
                    <a:pt x="5780" y="17991"/>
                    <a:pt x="5756" y="18259"/>
                    <a:pt x="5485" y="18606"/>
                  </a:cubicBezTo>
                  <a:cubicBezTo>
                    <a:pt x="5484" y="18605"/>
                    <a:pt x="5483" y="18604"/>
                    <a:pt x="5482" y="18604"/>
                  </a:cubicBezTo>
                  <a:cubicBezTo>
                    <a:pt x="5498" y="18588"/>
                    <a:pt x="5491" y="18558"/>
                    <a:pt x="5470" y="18558"/>
                  </a:cubicBezTo>
                  <a:cubicBezTo>
                    <a:pt x="5468" y="18558"/>
                    <a:pt x="5466" y="18558"/>
                    <a:pt x="5464" y="18559"/>
                  </a:cubicBezTo>
                  <a:cubicBezTo>
                    <a:pt x="5539" y="18538"/>
                    <a:pt x="5651" y="18166"/>
                    <a:pt x="5673" y="18074"/>
                  </a:cubicBezTo>
                  <a:cubicBezTo>
                    <a:pt x="5679" y="18050"/>
                    <a:pt x="5663" y="18034"/>
                    <a:pt x="5646" y="18034"/>
                  </a:cubicBezTo>
                  <a:cubicBezTo>
                    <a:pt x="5639" y="18034"/>
                    <a:pt x="5632" y="18036"/>
                    <a:pt x="5626" y="18042"/>
                  </a:cubicBezTo>
                  <a:cubicBezTo>
                    <a:pt x="5499" y="18174"/>
                    <a:pt x="5405" y="18308"/>
                    <a:pt x="5336" y="18480"/>
                  </a:cubicBezTo>
                  <a:lnTo>
                    <a:pt x="5335" y="18479"/>
                  </a:lnTo>
                  <a:cubicBezTo>
                    <a:pt x="5410" y="18287"/>
                    <a:pt x="5489" y="18112"/>
                    <a:pt x="5525" y="17901"/>
                  </a:cubicBezTo>
                  <a:cubicBezTo>
                    <a:pt x="5531" y="17878"/>
                    <a:pt x="5516" y="17860"/>
                    <a:pt x="5500" y="17860"/>
                  </a:cubicBezTo>
                  <a:cubicBezTo>
                    <a:pt x="5493" y="17860"/>
                    <a:pt x="5486" y="17863"/>
                    <a:pt x="5481" y="17870"/>
                  </a:cubicBezTo>
                  <a:cubicBezTo>
                    <a:pt x="5411" y="17941"/>
                    <a:pt x="5331" y="17992"/>
                    <a:pt x="5261" y="18062"/>
                  </a:cubicBezTo>
                  <a:cubicBezTo>
                    <a:pt x="5248" y="18073"/>
                    <a:pt x="5239" y="18081"/>
                    <a:pt x="5230" y="18088"/>
                  </a:cubicBezTo>
                  <a:cubicBezTo>
                    <a:pt x="5240" y="18045"/>
                    <a:pt x="5252" y="18002"/>
                    <a:pt x="5267" y="17960"/>
                  </a:cubicBezTo>
                  <a:cubicBezTo>
                    <a:pt x="5325" y="17804"/>
                    <a:pt x="5387" y="17651"/>
                    <a:pt x="5454" y="17501"/>
                  </a:cubicBezTo>
                  <a:cubicBezTo>
                    <a:pt x="5454" y="17500"/>
                    <a:pt x="5455" y="17498"/>
                    <a:pt x="5455" y="17497"/>
                  </a:cubicBezTo>
                  <a:close/>
                  <a:moveTo>
                    <a:pt x="10590" y="20969"/>
                  </a:moveTo>
                  <a:cubicBezTo>
                    <a:pt x="10590" y="20970"/>
                    <a:pt x="10590" y="20970"/>
                    <a:pt x="10590" y="20970"/>
                  </a:cubicBezTo>
                  <a:cubicBezTo>
                    <a:pt x="10590" y="20970"/>
                    <a:pt x="10590" y="20970"/>
                    <a:pt x="10590" y="20969"/>
                  </a:cubicBezTo>
                  <a:close/>
                  <a:moveTo>
                    <a:pt x="10433" y="0"/>
                  </a:moveTo>
                  <a:cubicBezTo>
                    <a:pt x="10354" y="0"/>
                    <a:pt x="10266" y="43"/>
                    <a:pt x="10165" y="101"/>
                  </a:cubicBezTo>
                  <a:cubicBezTo>
                    <a:pt x="10149" y="110"/>
                    <a:pt x="10157" y="141"/>
                    <a:pt x="10173" y="141"/>
                  </a:cubicBezTo>
                  <a:cubicBezTo>
                    <a:pt x="10174" y="141"/>
                    <a:pt x="10177" y="140"/>
                    <a:pt x="10179" y="139"/>
                  </a:cubicBezTo>
                  <a:cubicBezTo>
                    <a:pt x="10222" y="117"/>
                    <a:pt x="10267" y="101"/>
                    <a:pt x="10314" y="92"/>
                  </a:cubicBezTo>
                  <a:cubicBezTo>
                    <a:pt x="10175" y="345"/>
                    <a:pt x="10032" y="595"/>
                    <a:pt x="9889" y="845"/>
                  </a:cubicBezTo>
                  <a:cubicBezTo>
                    <a:pt x="9719" y="1100"/>
                    <a:pt x="9534" y="1344"/>
                    <a:pt x="9348" y="1585"/>
                  </a:cubicBezTo>
                  <a:cubicBezTo>
                    <a:pt x="9645" y="1101"/>
                    <a:pt x="9909" y="599"/>
                    <a:pt x="10077" y="63"/>
                  </a:cubicBezTo>
                  <a:cubicBezTo>
                    <a:pt x="10085" y="38"/>
                    <a:pt x="10066" y="20"/>
                    <a:pt x="10048" y="20"/>
                  </a:cubicBezTo>
                  <a:cubicBezTo>
                    <a:pt x="10041" y="20"/>
                    <a:pt x="10034" y="23"/>
                    <a:pt x="10028" y="29"/>
                  </a:cubicBezTo>
                  <a:cubicBezTo>
                    <a:pt x="9177" y="950"/>
                    <a:pt x="8569" y="2273"/>
                    <a:pt x="7875" y="3355"/>
                  </a:cubicBezTo>
                  <a:cubicBezTo>
                    <a:pt x="6948" y="4799"/>
                    <a:pt x="6002" y="6230"/>
                    <a:pt x="5105" y="7701"/>
                  </a:cubicBezTo>
                  <a:cubicBezTo>
                    <a:pt x="4173" y="9227"/>
                    <a:pt x="3316" y="10813"/>
                    <a:pt x="2337" y="12301"/>
                  </a:cubicBezTo>
                  <a:cubicBezTo>
                    <a:pt x="1539" y="13515"/>
                    <a:pt x="631" y="14592"/>
                    <a:pt x="1" y="15949"/>
                  </a:cubicBezTo>
                  <a:cubicBezTo>
                    <a:pt x="-4" y="15960"/>
                    <a:pt x="4" y="15971"/>
                    <a:pt x="13" y="15971"/>
                  </a:cubicBezTo>
                  <a:cubicBezTo>
                    <a:pt x="16" y="15971"/>
                    <a:pt x="19" y="15969"/>
                    <a:pt x="22" y="15964"/>
                  </a:cubicBezTo>
                  <a:cubicBezTo>
                    <a:pt x="716" y="14525"/>
                    <a:pt x="1721" y="13359"/>
                    <a:pt x="2575" y="12057"/>
                  </a:cubicBezTo>
                  <a:cubicBezTo>
                    <a:pt x="3425" y="10765"/>
                    <a:pt x="4177" y="9386"/>
                    <a:pt x="4971" y="8047"/>
                  </a:cubicBezTo>
                  <a:cubicBezTo>
                    <a:pt x="5787" y="6672"/>
                    <a:pt x="6670" y="5351"/>
                    <a:pt x="7528" y="4013"/>
                  </a:cubicBezTo>
                  <a:cubicBezTo>
                    <a:pt x="7973" y="3318"/>
                    <a:pt x="8422" y="2626"/>
                    <a:pt x="8863" y="1927"/>
                  </a:cubicBezTo>
                  <a:cubicBezTo>
                    <a:pt x="9014" y="1687"/>
                    <a:pt x="9151" y="1432"/>
                    <a:pt x="9293" y="1184"/>
                  </a:cubicBezTo>
                  <a:cubicBezTo>
                    <a:pt x="9381" y="1030"/>
                    <a:pt x="9827" y="327"/>
                    <a:pt x="9896" y="327"/>
                  </a:cubicBezTo>
                  <a:cubicBezTo>
                    <a:pt x="9918" y="327"/>
                    <a:pt x="9901" y="399"/>
                    <a:pt x="9821" y="585"/>
                  </a:cubicBezTo>
                  <a:cubicBezTo>
                    <a:pt x="9576" y="1153"/>
                    <a:pt x="9166" y="1600"/>
                    <a:pt x="8853" y="2113"/>
                  </a:cubicBezTo>
                  <a:cubicBezTo>
                    <a:pt x="8422" y="2818"/>
                    <a:pt x="8003" y="3532"/>
                    <a:pt x="7581" y="4245"/>
                  </a:cubicBezTo>
                  <a:cubicBezTo>
                    <a:pt x="6652" y="5811"/>
                    <a:pt x="5651" y="7322"/>
                    <a:pt x="4655" y="8829"/>
                  </a:cubicBezTo>
                  <a:cubicBezTo>
                    <a:pt x="3901" y="9969"/>
                    <a:pt x="3227" y="11126"/>
                    <a:pt x="2584" y="12358"/>
                  </a:cubicBezTo>
                  <a:cubicBezTo>
                    <a:pt x="1824" y="13813"/>
                    <a:pt x="815" y="15045"/>
                    <a:pt x="46" y="16493"/>
                  </a:cubicBezTo>
                  <a:cubicBezTo>
                    <a:pt x="33" y="16518"/>
                    <a:pt x="52" y="16541"/>
                    <a:pt x="71" y="16541"/>
                  </a:cubicBezTo>
                  <a:cubicBezTo>
                    <a:pt x="78" y="16541"/>
                    <a:pt x="84" y="16539"/>
                    <a:pt x="90" y="16533"/>
                  </a:cubicBezTo>
                  <a:cubicBezTo>
                    <a:pt x="421" y="16169"/>
                    <a:pt x="721" y="15771"/>
                    <a:pt x="1007" y="15356"/>
                  </a:cubicBezTo>
                  <a:cubicBezTo>
                    <a:pt x="750" y="15765"/>
                    <a:pt x="497" y="16178"/>
                    <a:pt x="252" y="16597"/>
                  </a:cubicBezTo>
                  <a:cubicBezTo>
                    <a:pt x="238" y="16622"/>
                    <a:pt x="257" y="16644"/>
                    <a:pt x="277" y="16644"/>
                  </a:cubicBezTo>
                  <a:cubicBezTo>
                    <a:pt x="283" y="16644"/>
                    <a:pt x="290" y="16642"/>
                    <a:pt x="295" y="16637"/>
                  </a:cubicBezTo>
                  <a:cubicBezTo>
                    <a:pt x="485" y="16456"/>
                    <a:pt x="661" y="16261"/>
                    <a:pt x="832" y="16059"/>
                  </a:cubicBezTo>
                  <a:cubicBezTo>
                    <a:pt x="667" y="16353"/>
                    <a:pt x="500" y="16647"/>
                    <a:pt x="338" y="16942"/>
                  </a:cubicBezTo>
                  <a:cubicBezTo>
                    <a:pt x="325" y="16967"/>
                    <a:pt x="345" y="16993"/>
                    <a:pt x="365" y="16993"/>
                  </a:cubicBezTo>
                  <a:cubicBezTo>
                    <a:pt x="372" y="16993"/>
                    <a:pt x="379" y="16991"/>
                    <a:pt x="385" y="16984"/>
                  </a:cubicBezTo>
                  <a:cubicBezTo>
                    <a:pt x="1154" y="16068"/>
                    <a:pt x="1778" y="15029"/>
                    <a:pt x="2389" y="13964"/>
                  </a:cubicBezTo>
                  <a:cubicBezTo>
                    <a:pt x="3152" y="12630"/>
                    <a:pt x="3964" y="11343"/>
                    <a:pt x="4760" y="10035"/>
                  </a:cubicBezTo>
                  <a:cubicBezTo>
                    <a:pt x="5781" y="8359"/>
                    <a:pt x="6773" y="6658"/>
                    <a:pt x="7802" y="4988"/>
                  </a:cubicBezTo>
                  <a:cubicBezTo>
                    <a:pt x="8018" y="4662"/>
                    <a:pt x="8234" y="4336"/>
                    <a:pt x="8456" y="4015"/>
                  </a:cubicBezTo>
                  <a:cubicBezTo>
                    <a:pt x="8962" y="3279"/>
                    <a:pt x="9467" y="2542"/>
                    <a:pt x="9898" y="1749"/>
                  </a:cubicBezTo>
                  <a:cubicBezTo>
                    <a:pt x="10083" y="1483"/>
                    <a:pt x="10272" y="1221"/>
                    <a:pt x="10462" y="960"/>
                  </a:cubicBezTo>
                  <a:cubicBezTo>
                    <a:pt x="10584" y="794"/>
                    <a:pt x="10677" y="656"/>
                    <a:pt x="10691" y="656"/>
                  </a:cubicBezTo>
                  <a:cubicBezTo>
                    <a:pt x="10702" y="656"/>
                    <a:pt x="10664" y="740"/>
                    <a:pt x="10553" y="959"/>
                  </a:cubicBezTo>
                  <a:cubicBezTo>
                    <a:pt x="10189" y="1681"/>
                    <a:pt x="9701" y="2320"/>
                    <a:pt x="9251" y="2969"/>
                  </a:cubicBezTo>
                  <a:cubicBezTo>
                    <a:pt x="8438" y="4143"/>
                    <a:pt x="7681" y="5375"/>
                    <a:pt x="6943" y="6615"/>
                  </a:cubicBezTo>
                  <a:cubicBezTo>
                    <a:pt x="6172" y="7913"/>
                    <a:pt x="5432" y="9236"/>
                    <a:pt x="4689" y="10557"/>
                  </a:cubicBezTo>
                  <a:cubicBezTo>
                    <a:pt x="4122" y="11398"/>
                    <a:pt x="3553" y="12236"/>
                    <a:pt x="3007" y="13096"/>
                  </a:cubicBezTo>
                  <a:cubicBezTo>
                    <a:pt x="2501" y="13894"/>
                    <a:pt x="2011" y="14708"/>
                    <a:pt x="1483" y="15487"/>
                  </a:cubicBezTo>
                  <a:cubicBezTo>
                    <a:pt x="1157" y="15969"/>
                    <a:pt x="851" y="16427"/>
                    <a:pt x="687" y="17019"/>
                  </a:cubicBezTo>
                  <a:cubicBezTo>
                    <a:pt x="680" y="17043"/>
                    <a:pt x="699" y="17063"/>
                    <a:pt x="717" y="17063"/>
                  </a:cubicBezTo>
                  <a:cubicBezTo>
                    <a:pt x="724" y="17063"/>
                    <a:pt x="731" y="17060"/>
                    <a:pt x="736" y="17053"/>
                  </a:cubicBezTo>
                  <a:cubicBezTo>
                    <a:pt x="835" y="16929"/>
                    <a:pt x="930" y="16803"/>
                    <a:pt x="1026" y="16675"/>
                  </a:cubicBezTo>
                  <a:cubicBezTo>
                    <a:pt x="937" y="16851"/>
                    <a:pt x="853" y="17031"/>
                    <a:pt x="777" y="17218"/>
                  </a:cubicBezTo>
                  <a:cubicBezTo>
                    <a:pt x="765" y="17245"/>
                    <a:pt x="784" y="17271"/>
                    <a:pt x="805" y="17271"/>
                  </a:cubicBezTo>
                  <a:cubicBezTo>
                    <a:pt x="812" y="17271"/>
                    <a:pt x="819" y="17268"/>
                    <a:pt x="825" y="17261"/>
                  </a:cubicBezTo>
                  <a:cubicBezTo>
                    <a:pt x="1052" y="17029"/>
                    <a:pt x="1264" y="16768"/>
                    <a:pt x="1466" y="16490"/>
                  </a:cubicBezTo>
                  <a:cubicBezTo>
                    <a:pt x="1445" y="16535"/>
                    <a:pt x="1426" y="16583"/>
                    <a:pt x="1407" y="16631"/>
                  </a:cubicBezTo>
                  <a:cubicBezTo>
                    <a:pt x="1352" y="16734"/>
                    <a:pt x="1298" y="16837"/>
                    <a:pt x="1248" y="16941"/>
                  </a:cubicBezTo>
                  <a:cubicBezTo>
                    <a:pt x="1235" y="16967"/>
                    <a:pt x="1254" y="16995"/>
                    <a:pt x="1275" y="16995"/>
                  </a:cubicBezTo>
                  <a:cubicBezTo>
                    <a:pt x="1282" y="16995"/>
                    <a:pt x="1289" y="16992"/>
                    <a:pt x="1295" y="16985"/>
                  </a:cubicBezTo>
                  <a:cubicBezTo>
                    <a:pt x="1303" y="16974"/>
                    <a:pt x="1311" y="16964"/>
                    <a:pt x="1319" y="16955"/>
                  </a:cubicBezTo>
                  <a:cubicBezTo>
                    <a:pt x="1324" y="16958"/>
                    <a:pt x="1329" y="16959"/>
                    <a:pt x="1334" y="16959"/>
                  </a:cubicBezTo>
                  <a:cubicBezTo>
                    <a:pt x="1339" y="16959"/>
                    <a:pt x="1343" y="16958"/>
                    <a:pt x="1348" y="16955"/>
                  </a:cubicBezTo>
                  <a:cubicBezTo>
                    <a:pt x="1404" y="16915"/>
                    <a:pt x="1457" y="16872"/>
                    <a:pt x="1509" y="16827"/>
                  </a:cubicBezTo>
                  <a:cubicBezTo>
                    <a:pt x="1490" y="16868"/>
                    <a:pt x="1471" y="16906"/>
                    <a:pt x="1452" y="16941"/>
                  </a:cubicBezTo>
                  <a:cubicBezTo>
                    <a:pt x="1438" y="16966"/>
                    <a:pt x="1460" y="16997"/>
                    <a:pt x="1481" y="16997"/>
                  </a:cubicBezTo>
                  <a:cubicBezTo>
                    <a:pt x="1489" y="16997"/>
                    <a:pt x="1496" y="16993"/>
                    <a:pt x="1502" y="16985"/>
                  </a:cubicBezTo>
                  <a:cubicBezTo>
                    <a:pt x="1629" y="16813"/>
                    <a:pt x="1751" y="16637"/>
                    <a:pt x="1868" y="16454"/>
                  </a:cubicBezTo>
                  <a:cubicBezTo>
                    <a:pt x="1989" y="16273"/>
                    <a:pt x="2046" y="16206"/>
                    <a:pt x="2065" y="16206"/>
                  </a:cubicBezTo>
                  <a:cubicBezTo>
                    <a:pt x="2110" y="16206"/>
                    <a:pt x="1938" y="16586"/>
                    <a:pt x="1893" y="16699"/>
                  </a:cubicBezTo>
                  <a:cubicBezTo>
                    <a:pt x="1881" y="16726"/>
                    <a:pt x="1900" y="16755"/>
                    <a:pt x="1921" y="16755"/>
                  </a:cubicBezTo>
                  <a:cubicBezTo>
                    <a:pt x="1928" y="16755"/>
                    <a:pt x="1935" y="16752"/>
                    <a:pt x="1942" y="16744"/>
                  </a:cubicBezTo>
                  <a:cubicBezTo>
                    <a:pt x="2017" y="16659"/>
                    <a:pt x="2086" y="16566"/>
                    <a:pt x="2147" y="16467"/>
                  </a:cubicBezTo>
                  <a:cubicBezTo>
                    <a:pt x="2166" y="16439"/>
                    <a:pt x="2145" y="16402"/>
                    <a:pt x="2123" y="16402"/>
                  </a:cubicBezTo>
                  <a:cubicBezTo>
                    <a:pt x="2116" y="16402"/>
                    <a:pt x="2109" y="16406"/>
                    <a:pt x="2103" y="16415"/>
                  </a:cubicBezTo>
                  <a:cubicBezTo>
                    <a:pt x="2051" y="16491"/>
                    <a:pt x="2025" y="16522"/>
                    <a:pt x="2015" y="16522"/>
                  </a:cubicBezTo>
                  <a:cubicBezTo>
                    <a:pt x="1979" y="16522"/>
                    <a:pt x="2209" y="16044"/>
                    <a:pt x="2243" y="15932"/>
                  </a:cubicBezTo>
                  <a:cubicBezTo>
                    <a:pt x="2251" y="15907"/>
                    <a:pt x="2232" y="15888"/>
                    <a:pt x="2212" y="15888"/>
                  </a:cubicBezTo>
                  <a:cubicBezTo>
                    <a:pt x="2209" y="15888"/>
                    <a:pt x="2205" y="15888"/>
                    <a:pt x="2202" y="15890"/>
                  </a:cubicBezTo>
                  <a:cubicBezTo>
                    <a:pt x="2235" y="15826"/>
                    <a:pt x="2267" y="15762"/>
                    <a:pt x="2298" y="15698"/>
                  </a:cubicBezTo>
                  <a:cubicBezTo>
                    <a:pt x="2309" y="15673"/>
                    <a:pt x="2290" y="15644"/>
                    <a:pt x="2270" y="15644"/>
                  </a:cubicBezTo>
                  <a:cubicBezTo>
                    <a:pt x="2263" y="15644"/>
                    <a:pt x="2256" y="15647"/>
                    <a:pt x="2250" y="15656"/>
                  </a:cubicBezTo>
                  <a:cubicBezTo>
                    <a:pt x="2168" y="15768"/>
                    <a:pt x="2083" y="15878"/>
                    <a:pt x="1999" y="15990"/>
                  </a:cubicBezTo>
                  <a:cubicBezTo>
                    <a:pt x="2043" y="15880"/>
                    <a:pt x="2085" y="15769"/>
                    <a:pt x="2124" y="15655"/>
                  </a:cubicBezTo>
                  <a:cubicBezTo>
                    <a:pt x="2133" y="15629"/>
                    <a:pt x="2114" y="15612"/>
                    <a:pt x="2095" y="15612"/>
                  </a:cubicBezTo>
                  <a:cubicBezTo>
                    <a:pt x="2087" y="15612"/>
                    <a:pt x="2080" y="15615"/>
                    <a:pt x="2074" y="15621"/>
                  </a:cubicBezTo>
                  <a:cubicBezTo>
                    <a:pt x="2032" y="15662"/>
                    <a:pt x="1997" y="15707"/>
                    <a:pt x="1959" y="15750"/>
                  </a:cubicBezTo>
                  <a:cubicBezTo>
                    <a:pt x="2041" y="15618"/>
                    <a:pt x="2123" y="15484"/>
                    <a:pt x="2203" y="15350"/>
                  </a:cubicBezTo>
                  <a:cubicBezTo>
                    <a:pt x="2289" y="15371"/>
                    <a:pt x="2375" y="15399"/>
                    <a:pt x="2460" y="15431"/>
                  </a:cubicBezTo>
                  <a:cubicBezTo>
                    <a:pt x="2465" y="15437"/>
                    <a:pt x="2472" y="15439"/>
                    <a:pt x="2479" y="15439"/>
                  </a:cubicBezTo>
                  <a:cubicBezTo>
                    <a:pt x="2480" y="15439"/>
                    <a:pt x="2480" y="15439"/>
                    <a:pt x="2481" y="15439"/>
                  </a:cubicBezTo>
                  <a:cubicBezTo>
                    <a:pt x="2730" y="15533"/>
                    <a:pt x="2977" y="15658"/>
                    <a:pt x="3223" y="15763"/>
                  </a:cubicBezTo>
                  <a:cubicBezTo>
                    <a:pt x="3219" y="15779"/>
                    <a:pt x="3214" y="15794"/>
                    <a:pt x="3210" y="15809"/>
                  </a:cubicBezTo>
                  <a:cubicBezTo>
                    <a:pt x="3202" y="15835"/>
                    <a:pt x="3222" y="15857"/>
                    <a:pt x="3242" y="15857"/>
                  </a:cubicBezTo>
                  <a:cubicBezTo>
                    <a:pt x="3249" y="15857"/>
                    <a:pt x="3257" y="15853"/>
                    <a:pt x="3263" y="15846"/>
                  </a:cubicBezTo>
                  <a:cubicBezTo>
                    <a:pt x="3275" y="15829"/>
                    <a:pt x="3287" y="15812"/>
                    <a:pt x="3299" y="15795"/>
                  </a:cubicBezTo>
                  <a:cubicBezTo>
                    <a:pt x="3545" y="15895"/>
                    <a:pt x="3792" y="15970"/>
                    <a:pt x="4046" y="15970"/>
                  </a:cubicBezTo>
                  <a:cubicBezTo>
                    <a:pt x="4152" y="15970"/>
                    <a:pt x="4260" y="15957"/>
                    <a:pt x="4369" y="15926"/>
                  </a:cubicBezTo>
                  <a:cubicBezTo>
                    <a:pt x="4369" y="15927"/>
                    <a:pt x="4368" y="15926"/>
                    <a:pt x="4368" y="15928"/>
                  </a:cubicBezTo>
                  <a:cubicBezTo>
                    <a:pt x="4116" y="16276"/>
                    <a:pt x="4178" y="16714"/>
                    <a:pt x="4360" y="17139"/>
                  </a:cubicBezTo>
                  <a:cubicBezTo>
                    <a:pt x="4342" y="17168"/>
                    <a:pt x="4325" y="17196"/>
                    <a:pt x="4307" y="17224"/>
                  </a:cubicBezTo>
                  <a:cubicBezTo>
                    <a:pt x="4296" y="17243"/>
                    <a:pt x="4311" y="17261"/>
                    <a:pt x="4326" y="17261"/>
                  </a:cubicBezTo>
                  <a:cubicBezTo>
                    <a:pt x="4333" y="17261"/>
                    <a:pt x="4340" y="17257"/>
                    <a:pt x="4344" y="17249"/>
                  </a:cubicBezTo>
                  <a:cubicBezTo>
                    <a:pt x="4357" y="17230"/>
                    <a:pt x="4370" y="17211"/>
                    <a:pt x="4382" y="17190"/>
                  </a:cubicBezTo>
                  <a:cubicBezTo>
                    <a:pt x="4512" y="17480"/>
                    <a:pt x="4695" y="17761"/>
                    <a:pt x="4871" y="18001"/>
                  </a:cubicBezTo>
                  <a:cubicBezTo>
                    <a:pt x="4868" y="18007"/>
                    <a:pt x="4865" y="18012"/>
                    <a:pt x="4863" y="18017"/>
                  </a:cubicBezTo>
                  <a:cubicBezTo>
                    <a:pt x="4851" y="18039"/>
                    <a:pt x="4868" y="18060"/>
                    <a:pt x="4885" y="18060"/>
                  </a:cubicBezTo>
                  <a:cubicBezTo>
                    <a:pt x="4892" y="18060"/>
                    <a:pt x="4900" y="18056"/>
                    <a:pt x="4905" y="18046"/>
                  </a:cubicBezTo>
                  <a:cubicBezTo>
                    <a:pt x="4980" y="18148"/>
                    <a:pt x="5051" y="18239"/>
                    <a:pt x="5117" y="18322"/>
                  </a:cubicBezTo>
                  <a:cubicBezTo>
                    <a:pt x="5096" y="18397"/>
                    <a:pt x="5072" y="18471"/>
                    <a:pt x="5053" y="18548"/>
                  </a:cubicBezTo>
                  <a:cubicBezTo>
                    <a:pt x="5051" y="18554"/>
                    <a:pt x="5055" y="18559"/>
                    <a:pt x="5060" y="18559"/>
                  </a:cubicBezTo>
                  <a:cubicBezTo>
                    <a:pt x="5063" y="18559"/>
                    <a:pt x="5066" y="18557"/>
                    <a:pt x="5067" y="18553"/>
                  </a:cubicBezTo>
                  <a:cubicBezTo>
                    <a:pt x="5087" y="18482"/>
                    <a:pt x="5112" y="18413"/>
                    <a:pt x="5134" y="18342"/>
                  </a:cubicBezTo>
                  <a:cubicBezTo>
                    <a:pt x="5146" y="18358"/>
                    <a:pt x="5159" y="18374"/>
                    <a:pt x="5170" y="18389"/>
                  </a:cubicBezTo>
                  <a:cubicBezTo>
                    <a:pt x="5195" y="18419"/>
                    <a:pt x="5227" y="18458"/>
                    <a:pt x="5264" y="18501"/>
                  </a:cubicBezTo>
                  <a:cubicBezTo>
                    <a:pt x="5257" y="18526"/>
                    <a:pt x="5249" y="18549"/>
                    <a:pt x="5241" y="18569"/>
                  </a:cubicBezTo>
                  <a:cubicBezTo>
                    <a:pt x="5233" y="18591"/>
                    <a:pt x="5249" y="18619"/>
                    <a:pt x="5267" y="18619"/>
                  </a:cubicBezTo>
                  <a:cubicBezTo>
                    <a:pt x="5273" y="18619"/>
                    <a:pt x="5279" y="18616"/>
                    <a:pt x="5285" y="18608"/>
                  </a:cubicBezTo>
                  <a:cubicBezTo>
                    <a:pt x="5296" y="18592"/>
                    <a:pt x="5306" y="18576"/>
                    <a:pt x="5317" y="18560"/>
                  </a:cubicBezTo>
                  <a:cubicBezTo>
                    <a:pt x="5427" y="18677"/>
                    <a:pt x="5567" y="18797"/>
                    <a:pt x="5691" y="18797"/>
                  </a:cubicBezTo>
                  <a:cubicBezTo>
                    <a:pt x="5726" y="18797"/>
                    <a:pt x="5760" y="18787"/>
                    <a:pt x="5791" y="18766"/>
                  </a:cubicBezTo>
                  <a:cubicBezTo>
                    <a:pt x="6022" y="18606"/>
                    <a:pt x="5922" y="18154"/>
                    <a:pt x="5798" y="17962"/>
                  </a:cubicBezTo>
                  <a:cubicBezTo>
                    <a:pt x="5173" y="17007"/>
                    <a:pt x="6244" y="17125"/>
                    <a:pt x="6491" y="16584"/>
                  </a:cubicBezTo>
                  <a:cubicBezTo>
                    <a:pt x="6519" y="16523"/>
                    <a:pt x="6534" y="16391"/>
                    <a:pt x="6544" y="16325"/>
                  </a:cubicBezTo>
                  <a:cubicBezTo>
                    <a:pt x="6568" y="16179"/>
                    <a:pt x="6667" y="16117"/>
                    <a:pt x="6777" y="16117"/>
                  </a:cubicBezTo>
                  <a:cubicBezTo>
                    <a:pt x="6874" y="16117"/>
                    <a:pt x="6978" y="16165"/>
                    <a:pt x="7047" y="16246"/>
                  </a:cubicBezTo>
                  <a:cubicBezTo>
                    <a:pt x="7041" y="16260"/>
                    <a:pt x="7035" y="16272"/>
                    <a:pt x="7029" y="16285"/>
                  </a:cubicBezTo>
                  <a:cubicBezTo>
                    <a:pt x="7017" y="16313"/>
                    <a:pt x="7036" y="16337"/>
                    <a:pt x="7056" y="16337"/>
                  </a:cubicBezTo>
                  <a:cubicBezTo>
                    <a:pt x="7065" y="16337"/>
                    <a:pt x="7075" y="16332"/>
                    <a:pt x="7082" y="16320"/>
                  </a:cubicBezTo>
                  <a:lnTo>
                    <a:pt x="7089" y="16309"/>
                  </a:lnTo>
                  <a:cubicBezTo>
                    <a:pt x="7111" y="16351"/>
                    <a:pt x="7124" y="16400"/>
                    <a:pt x="7126" y="16450"/>
                  </a:cubicBezTo>
                  <a:cubicBezTo>
                    <a:pt x="7127" y="16518"/>
                    <a:pt x="7139" y="16636"/>
                    <a:pt x="7197" y="16676"/>
                  </a:cubicBezTo>
                  <a:cubicBezTo>
                    <a:pt x="7237" y="16703"/>
                    <a:pt x="7310" y="16789"/>
                    <a:pt x="7389" y="16878"/>
                  </a:cubicBezTo>
                  <a:cubicBezTo>
                    <a:pt x="7357" y="16957"/>
                    <a:pt x="7322" y="17033"/>
                    <a:pt x="7292" y="17114"/>
                  </a:cubicBezTo>
                  <a:cubicBezTo>
                    <a:pt x="7283" y="17140"/>
                    <a:pt x="7301" y="17172"/>
                    <a:pt x="7321" y="17172"/>
                  </a:cubicBezTo>
                  <a:cubicBezTo>
                    <a:pt x="7328" y="17172"/>
                    <a:pt x="7336" y="17168"/>
                    <a:pt x="7342" y="17159"/>
                  </a:cubicBezTo>
                  <a:cubicBezTo>
                    <a:pt x="7387" y="17097"/>
                    <a:pt x="7429" y="17033"/>
                    <a:pt x="7473" y="16971"/>
                  </a:cubicBezTo>
                  <a:cubicBezTo>
                    <a:pt x="7545" y="17048"/>
                    <a:pt x="7611" y="17110"/>
                    <a:pt x="7648" y="17110"/>
                  </a:cubicBezTo>
                  <a:cubicBezTo>
                    <a:pt x="7981" y="17111"/>
                    <a:pt x="7944" y="17256"/>
                    <a:pt x="7995" y="17635"/>
                  </a:cubicBezTo>
                  <a:cubicBezTo>
                    <a:pt x="8048" y="18039"/>
                    <a:pt x="8137" y="18548"/>
                    <a:pt x="8062" y="18958"/>
                  </a:cubicBezTo>
                  <a:cubicBezTo>
                    <a:pt x="8061" y="18962"/>
                    <a:pt x="8063" y="18964"/>
                    <a:pt x="8063" y="18966"/>
                  </a:cubicBezTo>
                  <a:cubicBezTo>
                    <a:pt x="7987" y="19043"/>
                    <a:pt x="7932" y="19110"/>
                    <a:pt x="7905" y="19110"/>
                  </a:cubicBezTo>
                  <a:cubicBezTo>
                    <a:pt x="7883" y="19110"/>
                    <a:pt x="7881" y="19064"/>
                    <a:pt x="7904" y="18939"/>
                  </a:cubicBezTo>
                  <a:cubicBezTo>
                    <a:pt x="7908" y="18920"/>
                    <a:pt x="7897" y="18897"/>
                    <a:pt x="7879" y="18897"/>
                  </a:cubicBezTo>
                  <a:cubicBezTo>
                    <a:pt x="7878" y="18897"/>
                    <a:pt x="7878" y="18897"/>
                    <a:pt x="7877" y="18897"/>
                  </a:cubicBezTo>
                  <a:cubicBezTo>
                    <a:pt x="7873" y="18898"/>
                    <a:pt x="7869" y="18898"/>
                    <a:pt x="7865" y="18898"/>
                  </a:cubicBezTo>
                  <a:cubicBezTo>
                    <a:pt x="7816" y="18898"/>
                    <a:pt x="7785" y="18883"/>
                    <a:pt x="7764" y="18870"/>
                  </a:cubicBezTo>
                  <a:cubicBezTo>
                    <a:pt x="7778" y="18813"/>
                    <a:pt x="7791" y="18756"/>
                    <a:pt x="7805" y="18699"/>
                  </a:cubicBezTo>
                  <a:cubicBezTo>
                    <a:pt x="7812" y="18682"/>
                    <a:pt x="7800" y="18668"/>
                    <a:pt x="7788" y="18668"/>
                  </a:cubicBezTo>
                  <a:cubicBezTo>
                    <a:pt x="7783" y="18668"/>
                    <a:pt x="7778" y="18671"/>
                    <a:pt x="7774" y="18678"/>
                  </a:cubicBezTo>
                  <a:cubicBezTo>
                    <a:pt x="7723" y="18768"/>
                    <a:pt x="7671" y="18859"/>
                    <a:pt x="7620" y="18949"/>
                  </a:cubicBezTo>
                  <a:cubicBezTo>
                    <a:pt x="7608" y="18971"/>
                    <a:pt x="7625" y="18995"/>
                    <a:pt x="7644" y="18995"/>
                  </a:cubicBezTo>
                  <a:cubicBezTo>
                    <a:pt x="7646" y="18995"/>
                    <a:pt x="7648" y="18995"/>
                    <a:pt x="7650" y="18994"/>
                  </a:cubicBezTo>
                  <a:cubicBezTo>
                    <a:pt x="7830" y="19020"/>
                    <a:pt x="7867" y="19110"/>
                    <a:pt x="7761" y="19266"/>
                  </a:cubicBezTo>
                  <a:cubicBezTo>
                    <a:pt x="7752" y="19293"/>
                    <a:pt x="7771" y="19309"/>
                    <a:pt x="7790" y="19309"/>
                  </a:cubicBezTo>
                  <a:cubicBezTo>
                    <a:pt x="7797" y="19309"/>
                    <a:pt x="7805" y="19307"/>
                    <a:pt x="7810" y="19301"/>
                  </a:cubicBezTo>
                  <a:cubicBezTo>
                    <a:pt x="7907" y="19209"/>
                    <a:pt x="7958" y="19184"/>
                    <a:pt x="7989" y="19184"/>
                  </a:cubicBezTo>
                  <a:cubicBezTo>
                    <a:pt x="8008" y="19184"/>
                    <a:pt x="8019" y="19193"/>
                    <a:pt x="8028" y="19201"/>
                  </a:cubicBezTo>
                  <a:cubicBezTo>
                    <a:pt x="7979" y="19289"/>
                    <a:pt x="7927" y="19375"/>
                    <a:pt x="7880" y="19465"/>
                  </a:cubicBezTo>
                  <a:cubicBezTo>
                    <a:pt x="7865" y="19493"/>
                    <a:pt x="7886" y="19519"/>
                    <a:pt x="7908" y="19519"/>
                  </a:cubicBezTo>
                  <a:cubicBezTo>
                    <a:pt x="7918" y="19519"/>
                    <a:pt x="7927" y="19514"/>
                    <a:pt x="7934" y="19502"/>
                  </a:cubicBezTo>
                  <a:cubicBezTo>
                    <a:pt x="8058" y="19277"/>
                    <a:pt x="8065" y="19285"/>
                    <a:pt x="8089" y="19189"/>
                  </a:cubicBezTo>
                  <a:cubicBezTo>
                    <a:pt x="8115" y="19159"/>
                    <a:pt x="8154" y="19099"/>
                    <a:pt x="8220" y="18984"/>
                  </a:cubicBezTo>
                  <a:cubicBezTo>
                    <a:pt x="8309" y="18827"/>
                    <a:pt x="8352" y="18766"/>
                    <a:pt x="8363" y="18766"/>
                  </a:cubicBezTo>
                  <a:cubicBezTo>
                    <a:pt x="8401" y="18766"/>
                    <a:pt x="8069" y="19496"/>
                    <a:pt x="8026" y="19604"/>
                  </a:cubicBezTo>
                  <a:cubicBezTo>
                    <a:pt x="8012" y="19632"/>
                    <a:pt x="8033" y="19659"/>
                    <a:pt x="8054" y="19659"/>
                  </a:cubicBezTo>
                  <a:cubicBezTo>
                    <a:pt x="8064" y="19659"/>
                    <a:pt x="8074" y="19653"/>
                    <a:pt x="8080" y="19640"/>
                  </a:cubicBezTo>
                  <a:cubicBezTo>
                    <a:pt x="8206" y="19430"/>
                    <a:pt x="8334" y="19223"/>
                    <a:pt x="8466" y="19019"/>
                  </a:cubicBezTo>
                  <a:cubicBezTo>
                    <a:pt x="8359" y="19188"/>
                    <a:pt x="8271" y="19576"/>
                    <a:pt x="8173" y="19775"/>
                  </a:cubicBezTo>
                  <a:cubicBezTo>
                    <a:pt x="8158" y="19805"/>
                    <a:pt x="8178" y="19830"/>
                    <a:pt x="8200" y="19830"/>
                  </a:cubicBezTo>
                  <a:cubicBezTo>
                    <a:pt x="8210" y="19830"/>
                    <a:pt x="8221" y="19825"/>
                    <a:pt x="8228" y="19814"/>
                  </a:cubicBezTo>
                  <a:cubicBezTo>
                    <a:pt x="8454" y="19462"/>
                    <a:pt x="8547" y="19338"/>
                    <a:pt x="8568" y="19338"/>
                  </a:cubicBezTo>
                  <a:cubicBezTo>
                    <a:pt x="8605" y="19338"/>
                    <a:pt x="8423" y="19716"/>
                    <a:pt x="8347" y="19913"/>
                  </a:cubicBezTo>
                  <a:cubicBezTo>
                    <a:pt x="8337" y="19943"/>
                    <a:pt x="8355" y="19972"/>
                    <a:pt x="8377" y="19972"/>
                  </a:cubicBezTo>
                  <a:cubicBezTo>
                    <a:pt x="8384" y="19972"/>
                    <a:pt x="8392" y="19969"/>
                    <a:pt x="8400" y="19961"/>
                  </a:cubicBezTo>
                  <a:cubicBezTo>
                    <a:pt x="8516" y="19836"/>
                    <a:pt x="8627" y="19703"/>
                    <a:pt x="8730" y="19564"/>
                  </a:cubicBezTo>
                  <a:cubicBezTo>
                    <a:pt x="8693" y="19795"/>
                    <a:pt x="8622" y="20019"/>
                    <a:pt x="8523" y="20223"/>
                  </a:cubicBezTo>
                  <a:cubicBezTo>
                    <a:pt x="8508" y="20255"/>
                    <a:pt x="8530" y="20284"/>
                    <a:pt x="8553" y="20284"/>
                  </a:cubicBezTo>
                  <a:cubicBezTo>
                    <a:pt x="8564" y="20284"/>
                    <a:pt x="8574" y="20278"/>
                    <a:pt x="8581" y="20264"/>
                  </a:cubicBezTo>
                  <a:cubicBezTo>
                    <a:pt x="8775" y="19950"/>
                    <a:pt x="8856" y="19841"/>
                    <a:pt x="8875" y="19841"/>
                  </a:cubicBezTo>
                  <a:cubicBezTo>
                    <a:pt x="8908" y="19841"/>
                    <a:pt x="8741" y="20192"/>
                    <a:pt x="8670" y="20327"/>
                  </a:cubicBezTo>
                  <a:cubicBezTo>
                    <a:pt x="8654" y="20357"/>
                    <a:pt x="8676" y="20387"/>
                    <a:pt x="8700" y="20387"/>
                  </a:cubicBezTo>
                  <a:cubicBezTo>
                    <a:pt x="8708" y="20387"/>
                    <a:pt x="8716" y="20384"/>
                    <a:pt x="8724" y="20376"/>
                  </a:cubicBezTo>
                  <a:cubicBezTo>
                    <a:pt x="8828" y="20253"/>
                    <a:pt x="9087" y="19945"/>
                    <a:pt x="9119" y="19945"/>
                  </a:cubicBezTo>
                  <a:cubicBezTo>
                    <a:pt x="9139" y="19945"/>
                    <a:pt x="9070" y="20065"/>
                    <a:pt x="8822" y="20423"/>
                  </a:cubicBezTo>
                  <a:cubicBezTo>
                    <a:pt x="8801" y="20453"/>
                    <a:pt x="8822" y="20492"/>
                    <a:pt x="8847" y="20492"/>
                  </a:cubicBezTo>
                  <a:cubicBezTo>
                    <a:pt x="8854" y="20492"/>
                    <a:pt x="8863" y="20488"/>
                    <a:pt x="8870" y="20479"/>
                  </a:cubicBezTo>
                  <a:cubicBezTo>
                    <a:pt x="9025" y="20290"/>
                    <a:pt x="9116" y="20200"/>
                    <a:pt x="9149" y="20200"/>
                  </a:cubicBezTo>
                  <a:cubicBezTo>
                    <a:pt x="9193" y="20200"/>
                    <a:pt x="9136" y="20354"/>
                    <a:pt x="8992" y="20638"/>
                  </a:cubicBezTo>
                  <a:cubicBezTo>
                    <a:pt x="8976" y="20670"/>
                    <a:pt x="8998" y="20697"/>
                    <a:pt x="9023" y="20697"/>
                  </a:cubicBezTo>
                  <a:cubicBezTo>
                    <a:pt x="9031" y="20697"/>
                    <a:pt x="9039" y="20694"/>
                    <a:pt x="9046" y="20687"/>
                  </a:cubicBezTo>
                  <a:cubicBezTo>
                    <a:pt x="9224" y="20524"/>
                    <a:pt x="9309" y="20459"/>
                    <a:pt x="9337" y="20459"/>
                  </a:cubicBezTo>
                  <a:cubicBezTo>
                    <a:pt x="9384" y="20459"/>
                    <a:pt x="9258" y="20655"/>
                    <a:pt x="9139" y="20880"/>
                  </a:cubicBezTo>
                  <a:cubicBezTo>
                    <a:pt x="9124" y="20909"/>
                    <a:pt x="9147" y="20941"/>
                    <a:pt x="9170" y="20941"/>
                  </a:cubicBezTo>
                  <a:cubicBezTo>
                    <a:pt x="9178" y="20941"/>
                    <a:pt x="9186" y="20937"/>
                    <a:pt x="9193" y="20928"/>
                  </a:cubicBezTo>
                  <a:cubicBezTo>
                    <a:pt x="9293" y="20758"/>
                    <a:pt x="9355" y="20672"/>
                    <a:pt x="9378" y="20672"/>
                  </a:cubicBezTo>
                  <a:cubicBezTo>
                    <a:pt x="9404" y="20672"/>
                    <a:pt x="9383" y="20776"/>
                    <a:pt x="9315" y="20983"/>
                  </a:cubicBezTo>
                  <a:cubicBezTo>
                    <a:pt x="9302" y="21015"/>
                    <a:pt x="9322" y="21043"/>
                    <a:pt x="9345" y="21043"/>
                  </a:cubicBezTo>
                  <a:cubicBezTo>
                    <a:pt x="9353" y="21043"/>
                    <a:pt x="9362" y="21040"/>
                    <a:pt x="9369" y="21032"/>
                  </a:cubicBezTo>
                  <a:cubicBezTo>
                    <a:pt x="9505" y="20903"/>
                    <a:pt x="9593" y="20838"/>
                    <a:pt x="9634" y="20838"/>
                  </a:cubicBezTo>
                  <a:cubicBezTo>
                    <a:pt x="9679" y="20838"/>
                    <a:pt x="9669" y="20913"/>
                    <a:pt x="9605" y="21063"/>
                  </a:cubicBezTo>
                  <a:cubicBezTo>
                    <a:pt x="9598" y="21091"/>
                    <a:pt x="9619" y="21113"/>
                    <a:pt x="9640" y="21113"/>
                  </a:cubicBezTo>
                  <a:cubicBezTo>
                    <a:pt x="9648" y="21113"/>
                    <a:pt x="9656" y="21110"/>
                    <a:pt x="9663" y="21102"/>
                  </a:cubicBezTo>
                  <a:cubicBezTo>
                    <a:pt x="9761" y="20977"/>
                    <a:pt x="9826" y="20915"/>
                    <a:pt x="9857" y="20915"/>
                  </a:cubicBezTo>
                  <a:cubicBezTo>
                    <a:pt x="9890" y="20915"/>
                    <a:pt x="9885" y="20987"/>
                    <a:pt x="9840" y="21132"/>
                  </a:cubicBezTo>
                  <a:cubicBezTo>
                    <a:pt x="9835" y="21159"/>
                    <a:pt x="9855" y="21184"/>
                    <a:pt x="9875" y="21184"/>
                  </a:cubicBezTo>
                  <a:cubicBezTo>
                    <a:pt x="9882" y="21184"/>
                    <a:pt x="9890" y="21181"/>
                    <a:pt x="9897" y="21172"/>
                  </a:cubicBezTo>
                  <a:cubicBezTo>
                    <a:pt x="9946" y="21056"/>
                    <a:pt x="9986" y="20998"/>
                    <a:pt x="10016" y="20998"/>
                  </a:cubicBezTo>
                  <a:cubicBezTo>
                    <a:pt x="10043" y="20998"/>
                    <a:pt x="10062" y="21046"/>
                    <a:pt x="10073" y="21143"/>
                  </a:cubicBezTo>
                  <a:cubicBezTo>
                    <a:pt x="10071" y="21167"/>
                    <a:pt x="10091" y="21183"/>
                    <a:pt x="10109" y="21183"/>
                  </a:cubicBezTo>
                  <a:cubicBezTo>
                    <a:pt x="10115" y="21183"/>
                    <a:pt x="10120" y="21181"/>
                    <a:pt x="10125" y="21178"/>
                  </a:cubicBezTo>
                  <a:cubicBezTo>
                    <a:pt x="10183" y="21107"/>
                    <a:pt x="10225" y="21072"/>
                    <a:pt x="10252" y="21072"/>
                  </a:cubicBezTo>
                  <a:cubicBezTo>
                    <a:pt x="10285" y="21072"/>
                    <a:pt x="10294" y="21127"/>
                    <a:pt x="10280" y="21236"/>
                  </a:cubicBezTo>
                  <a:cubicBezTo>
                    <a:pt x="10274" y="21266"/>
                    <a:pt x="10292" y="21285"/>
                    <a:pt x="10313" y="21285"/>
                  </a:cubicBezTo>
                  <a:cubicBezTo>
                    <a:pt x="10321" y="21285"/>
                    <a:pt x="10330" y="21282"/>
                    <a:pt x="10338" y="21275"/>
                  </a:cubicBezTo>
                  <a:cubicBezTo>
                    <a:pt x="10442" y="21163"/>
                    <a:pt x="10513" y="21106"/>
                    <a:pt x="10553" y="21106"/>
                  </a:cubicBezTo>
                  <a:cubicBezTo>
                    <a:pt x="10593" y="21106"/>
                    <a:pt x="10599" y="21165"/>
                    <a:pt x="10572" y="21281"/>
                  </a:cubicBezTo>
                  <a:cubicBezTo>
                    <a:pt x="10570" y="21304"/>
                    <a:pt x="10589" y="21321"/>
                    <a:pt x="10608" y="21321"/>
                  </a:cubicBezTo>
                  <a:cubicBezTo>
                    <a:pt x="10614" y="21321"/>
                    <a:pt x="10619" y="21320"/>
                    <a:pt x="10624" y="21316"/>
                  </a:cubicBezTo>
                  <a:cubicBezTo>
                    <a:pt x="10711" y="21253"/>
                    <a:pt x="10755" y="21218"/>
                    <a:pt x="10764" y="21218"/>
                  </a:cubicBezTo>
                  <a:cubicBezTo>
                    <a:pt x="10777" y="21218"/>
                    <a:pt x="10736" y="21274"/>
                    <a:pt x="10665" y="21399"/>
                  </a:cubicBezTo>
                  <a:cubicBezTo>
                    <a:pt x="10648" y="21427"/>
                    <a:pt x="10672" y="21460"/>
                    <a:pt x="10697" y="21460"/>
                  </a:cubicBezTo>
                  <a:cubicBezTo>
                    <a:pt x="10705" y="21460"/>
                    <a:pt x="10713" y="21457"/>
                    <a:pt x="10719" y="21448"/>
                  </a:cubicBezTo>
                  <a:cubicBezTo>
                    <a:pt x="10780" y="21366"/>
                    <a:pt x="10882" y="21181"/>
                    <a:pt x="10921" y="21181"/>
                  </a:cubicBezTo>
                  <a:cubicBezTo>
                    <a:pt x="10941" y="21181"/>
                    <a:pt x="10945" y="21223"/>
                    <a:pt x="10925" y="21339"/>
                  </a:cubicBezTo>
                  <a:cubicBezTo>
                    <a:pt x="10921" y="21363"/>
                    <a:pt x="10936" y="21392"/>
                    <a:pt x="10957" y="21392"/>
                  </a:cubicBezTo>
                  <a:cubicBezTo>
                    <a:pt x="10961" y="21392"/>
                    <a:pt x="10965" y="21391"/>
                    <a:pt x="10968" y="21390"/>
                  </a:cubicBezTo>
                  <a:cubicBezTo>
                    <a:pt x="11053" y="21351"/>
                    <a:pt x="11146" y="21285"/>
                    <a:pt x="11193" y="21285"/>
                  </a:cubicBezTo>
                  <a:cubicBezTo>
                    <a:pt x="11238" y="21285"/>
                    <a:pt x="11242" y="21343"/>
                    <a:pt x="11163" y="21537"/>
                  </a:cubicBezTo>
                  <a:cubicBezTo>
                    <a:pt x="11151" y="21566"/>
                    <a:pt x="11172" y="21600"/>
                    <a:pt x="11195" y="21600"/>
                  </a:cubicBezTo>
                  <a:cubicBezTo>
                    <a:pt x="11203" y="21600"/>
                    <a:pt x="11211" y="21596"/>
                    <a:pt x="11218" y="21587"/>
                  </a:cubicBezTo>
                  <a:cubicBezTo>
                    <a:pt x="11281" y="21506"/>
                    <a:pt x="11401" y="21269"/>
                    <a:pt x="11437" y="21269"/>
                  </a:cubicBezTo>
                  <a:cubicBezTo>
                    <a:pt x="11453" y="21269"/>
                    <a:pt x="11453" y="21315"/>
                    <a:pt x="11423" y="21443"/>
                  </a:cubicBezTo>
                  <a:cubicBezTo>
                    <a:pt x="11416" y="21474"/>
                    <a:pt x="11436" y="21494"/>
                    <a:pt x="11458" y="21494"/>
                  </a:cubicBezTo>
                  <a:cubicBezTo>
                    <a:pt x="11466" y="21494"/>
                    <a:pt x="11475" y="21490"/>
                    <a:pt x="11483" y="21483"/>
                  </a:cubicBezTo>
                  <a:cubicBezTo>
                    <a:pt x="11595" y="21377"/>
                    <a:pt x="11708" y="21256"/>
                    <a:pt x="11765" y="21256"/>
                  </a:cubicBezTo>
                  <a:cubicBezTo>
                    <a:pt x="11807" y="21256"/>
                    <a:pt x="11819" y="21323"/>
                    <a:pt x="11776" y="21512"/>
                  </a:cubicBezTo>
                  <a:cubicBezTo>
                    <a:pt x="11770" y="21539"/>
                    <a:pt x="11791" y="21566"/>
                    <a:pt x="11812" y="21566"/>
                  </a:cubicBezTo>
                  <a:cubicBezTo>
                    <a:pt x="11820" y="21566"/>
                    <a:pt x="11828" y="21562"/>
                    <a:pt x="11834" y="21553"/>
                  </a:cubicBezTo>
                  <a:cubicBezTo>
                    <a:pt x="11837" y="21548"/>
                    <a:pt x="12036" y="21213"/>
                    <a:pt x="12069" y="21213"/>
                  </a:cubicBezTo>
                  <a:cubicBezTo>
                    <a:pt x="12081" y="21213"/>
                    <a:pt x="12070" y="21262"/>
                    <a:pt x="12014" y="21398"/>
                  </a:cubicBezTo>
                  <a:cubicBezTo>
                    <a:pt x="11999" y="21430"/>
                    <a:pt x="12021" y="21461"/>
                    <a:pt x="12045" y="21461"/>
                  </a:cubicBezTo>
                  <a:cubicBezTo>
                    <a:pt x="12054" y="21461"/>
                    <a:pt x="12062" y="21457"/>
                    <a:pt x="12069" y="21449"/>
                  </a:cubicBezTo>
                  <a:cubicBezTo>
                    <a:pt x="12122" y="21396"/>
                    <a:pt x="12256" y="21182"/>
                    <a:pt x="12291" y="21182"/>
                  </a:cubicBezTo>
                  <a:cubicBezTo>
                    <a:pt x="12304" y="21182"/>
                    <a:pt x="12303" y="21215"/>
                    <a:pt x="12274" y="21304"/>
                  </a:cubicBezTo>
                  <a:cubicBezTo>
                    <a:pt x="12266" y="21332"/>
                    <a:pt x="12288" y="21357"/>
                    <a:pt x="12310" y="21357"/>
                  </a:cubicBezTo>
                  <a:cubicBezTo>
                    <a:pt x="12315" y="21357"/>
                    <a:pt x="12321" y="21355"/>
                    <a:pt x="12327" y="21351"/>
                  </a:cubicBezTo>
                  <a:cubicBezTo>
                    <a:pt x="12389" y="21306"/>
                    <a:pt x="12551" y="21135"/>
                    <a:pt x="12616" y="21135"/>
                  </a:cubicBezTo>
                  <a:cubicBezTo>
                    <a:pt x="12646" y="21135"/>
                    <a:pt x="12656" y="21171"/>
                    <a:pt x="12627" y="21270"/>
                  </a:cubicBezTo>
                  <a:cubicBezTo>
                    <a:pt x="12620" y="21296"/>
                    <a:pt x="12641" y="21323"/>
                    <a:pt x="12662" y="21323"/>
                  </a:cubicBezTo>
                  <a:cubicBezTo>
                    <a:pt x="12668" y="21323"/>
                    <a:pt x="12673" y="21321"/>
                    <a:pt x="12678" y="21317"/>
                  </a:cubicBezTo>
                  <a:lnTo>
                    <a:pt x="12765" y="21243"/>
                  </a:lnTo>
                  <a:cubicBezTo>
                    <a:pt x="12784" y="21226"/>
                    <a:pt x="12787" y="21200"/>
                    <a:pt x="12772" y="21177"/>
                  </a:cubicBezTo>
                  <a:cubicBezTo>
                    <a:pt x="12763" y="21164"/>
                    <a:pt x="12754" y="21152"/>
                    <a:pt x="12743" y="21140"/>
                  </a:cubicBezTo>
                  <a:cubicBezTo>
                    <a:pt x="12761" y="21113"/>
                    <a:pt x="12766" y="21072"/>
                    <a:pt x="12754" y="21015"/>
                  </a:cubicBezTo>
                  <a:cubicBezTo>
                    <a:pt x="12757" y="20990"/>
                    <a:pt x="12741" y="20962"/>
                    <a:pt x="12720" y="20962"/>
                  </a:cubicBezTo>
                  <a:cubicBezTo>
                    <a:pt x="12714" y="20962"/>
                    <a:pt x="12708" y="20964"/>
                    <a:pt x="12702" y="20969"/>
                  </a:cubicBezTo>
                  <a:cubicBezTo>
                    <a:pt x="12647" y="21012"/>
                    <a:pt x="12491" y="21188"/>
                    <a:pt x="12432" y="21188"/>
                  </a:cubicBezTo>
                  <a:cubicBezTo>
                    <a:pt x="12405" y="21188"/>
                    <a:pt x="12399" y="21151"/>
                    <a:pt x="12432" y="21050"/>
                  </a:cubicBezTo>
                  <a:cubicBezTo>
                    <a:pt x="12441" y="21021"/>
                    <a:pt x="12419" y="20998"/>
                    <a:pt x="12396" y="20998"/>
                  </a:cubicBezTo>
                  <a:cubicBezTo>
                    <a:pt x="12387" y="20998"/>
                    <a:pt x="12379" y="21002"/>
                    <a:pt x="12372" y="21010"/>
                  </a:cubicBezTo>
                  <a:cubicBezTo>
                    <a:pt x="12284" y="21111"/>
                    <a:pt x="12194" y="21253"/>
                    <a:pt x="12172" y="21253"/>
                  </a:cubicBezTo>
                  <a:cubicBezTo>
                    <a:pt x="12159" y="21253"/>
                    <a:pt x="12171" y="21202"/>
                    <a:pt x="12222" y="21060"/>
                  </a:cubicBezTo>
                  <a:cubicBezTo>
                    <a:pt x="12234" y="21029"/>
                    <a:pt x="12215" y="20997"/>
                    <a:pt x="12191" y="20997"/>
                  </a:cubicBezTo>
                  <a:cubicBezTo>
                    <a:pt x="12183" y="20997"/>
                    <a:pt x="12174" y="21001"/>
                    <a:pt x="12166" y="21010"/>
                  </a:cubicBezTo>
                  <a:cubicBezTo>
                    <a:pt x="12039" y="21146"/>
                    <a:pt x="11962" y="21274"/>
                    <a:pt x="11931" y="21274"/>
                  </a:cubicBezTo>
                  <a:cubicBezTo>
                    <a:pt x="11909" y="21274"/>
                    <a:pt x="11910" y="21212"/>
                    <a:pt x="11932" y="21050"/>
                  </a:cubicBezTo>
                  <a:cubicBezTo>
                    <a:pt x="11936" y="21020"/>
                    <a:pt x="11919" y="20999"/>
                    <a:pt x="11898" y="20999"/>
                  </a:cubicBezTo>
                  <a:cubicBezTo>
                    <a:pt x="11890" y="20999"/>
                    <a:pt x="11881" y="21002"/>
                    <a:pt x="11873" y="21010"/>
                  </a:cubicBezTo>
                  <a:cubicBezTo>
                    <a:pt x="11787" y="21090"/>
                    <a:pt x="11648" y="21271"/>
                    <a:pt x="11588" y="21271"/>
                  </a:cubicBezTo>
                  <a:cubicBezTo>
                    <a:pt x="11557" y="21271"/>
                    <a:pt x="11548" y="21222"/>
                    <a:pt x="11580" y="21085"/>
                  </a:cubicBezTo>
                  <a:cubicBezTo>
                    <a:pt x="11586" y="21057"/>
                    <a:pt x="11565" y="21031"/>
                    <a:pt x="11544" y="21031"/>
                  </a:cubicBezTo>
                  <a:cubicBezTo>
                    <a:pt x="11535" y="21031"/>
                    <a:pt x="11527" y="21035"/>
                    <a:pt x="11521" y="21044"/>
                  </a:cubicBezTo>
                  <a:cubicBezTo>
                    <a:pt x="11411" y="21203"/>
                    <a:pt x="11347" y="21325"/>
                    <a:pt x="11335" y="21325"/>
                  </a:cubicBezTo>
                  <a:cubicBezTo>
                    <a:pt x="11327" y="21325"/>
                    <a:pt x="11348" y="21257"/>
                    <a:pt x="11404" y="21084"/>
                  </a:cubicBezTo>
                  <a:cubicBezTo>
                    <a:pt x="11413" y="21053"/>
                    <a:pt x="11392" y="21035"/>
                    <a:pt x="11370" y="21035"/>
                  </a:cubicBezTo>
                  <a:cubicBezTo>
                    <a:pt x="11361" y="21035"/>
                    <a:pt x="11352" y="21038"/>
                    <a:pt x="11345" y="21044"/>
                  </a:cubicBezTo>
                  <a:cubicBezTo>
                    <a:pt x="11203" y="21170"/>
                    <a:pt x="11108" y="21233"/>
                    <a:pt x="11059" y="21233"/>
                  </a:cubicBezTo>
                  <a:cubicBezTo>
                    <a:pt x="11011" y="21233"/>
                    <a:pt x="11009" y="21172"/>
                    <a:pt x="11051" y="21050"/>
                  </a:cubicBezTo>
                  <a:cubicBezTo>
                    <a:pt x="11057" y="21020"/>
                    <a:pt x="11038" y="20999"/>
                    <a:pt x="11017" y="20999"/>
                  </a:cubicBezTo>
                  <a:cubicBezTo>
                    <a:pt x="11009" y="20999"/>
                    <a:pt x="11001" y="21003"/>
                    <a:pt x="10993" y="21010"/>
                  </a:cubicBezTo>
                  <a:cubicBezTo>
                    <a:pt x="10906" y="21099"/>
                    <a:pt x="10831" y="21248"/>
                    <a:pt x="10831" y="21248"/>
                  </a:cubicBezTo>
                  <a:cubicBezTo>
                    <a:pt x="10831" y="21248"/>
                    <a:pt x="10851" y="21207"/>
                    <a:pt x="10901" y="21095"/>
                  </a:cubicBezTo>
                  <a:cubicBezTo>
                    <a:pt x="10913" y="21068"/>
                    <a:pt x="10894" y="21031"/>
                    <a:pt x="10871" y="21031"/>
                  </a:cubicBezTo>
                  <a:cubicBezTo>
                    <a:pt x="10865" y="21031"/>
                    <a:pt x="10859" y="21034"/>
                    <a:pt x="10853" y="21039"/>
                  </a:cubicBezTo>
                  <a:cubicBezTo>
                    <a:pt x="10787" y="21096"/>
                    <a:pt x="10736" y="21143"/>
                    <a:pt x="10701" y="21143"/>
                  </a:cubicBezTo>
                  <a:cubicBezTo>
                    <a:pt x="10670" y="21143"/>
                    <a:pt x="10650" y="21106"/>
                    <a:pt x="10641" y="21005"/>
                  </a:cubicBezTo>
                  <a:cubicBezTo>
                    <a:pt x="10639" y="20983"/>
                    <a:pt x="10624" y="20963"/>
                    <a:pt x="10606" y="20963"/>
                  </a:cubicBezTo>
                  <a:cubicBezTo>
                    <a:pt x="10601" y="20963"/>
                    <a:pt x="10595" y="20965"/>
                    <a:pt x="10590" y="20969"/>
                  </a:cubicBezTo>
                  <a:cubicBezTo>
                    <a:pt x="10590" y="20969"/>
                    <a:pt x="10590" y="20969"/>
                    <a:pt x="10590" y="20969"/>
                  </a:cubicBezTo>
                  <a:cubicBezTo>
                    <a:pt x="10592" y="20969"/>
                    <a:pt x="10484" y="21082"/>
                    <a:pt x="10429" y="21082"/>
                  </a:cubicBezTo>
                  <a:cubicBezTo>
                    <a:pt x="10403" y="21082"/>
                    <a:pt x="10389" y="21057"/>
                    <a:pt x="10405" y="20981"/>
                  </a:cubicBezTo>
                  <a:cubicBezTo>
                    <a:pt x="10411" y="20954"/>
                    <a:pt x="10393" y="20930"/>
                    <a:pt x="10372" y="20930"/>
                  </a:cubicBezTo>
                  <a:cubicBezTo>
                    <a:pt x="10366" y="20930"/>
                    <a:pt x="10360" y="20932"/>
                    <a:pt x="10354" y="20935"/>
                  </a:cubicBezTo>
                  <a:cubicBezTo>
                    <a:pt x="10311" y="20986"/>
                    <a:pt x="10275" y="21011"/>
                    <a:pt x="10246" y="21011"/>
                  </a:cubicBezTo>
                  <a:cubicBezTo>
                    <a:pt x="10203" y="21011"/>
                    <a:pt x="10178" y="20951"/>
                    <a:pt x="10172" y="20832"/>
                  </a:cubicBezTo>
                  <a:cubicBezTo>
                    <a:pt x="10174" y="20807"/>
                    <a:pt x="10156" y="20793"/>
                    <a:pt x="10138" y="20793"/>
                  </a:cubicBezTo>
                  <a:cubicBezTo>
                    <a:pt x="10129" y="20793"/>
                    <a:pt x="10120" y="20796"/>
                    <a:pt x="10113" y="20804"/>
                  </a:cubicBezTo>
                  <a:cubicBezTo>
                    <a:pt x="10030" y="20893"/>
                    <a:pt x="9981" y="20950"/>
                    <a:pt x="9962" y="20950"/>
                  </a:cubicBezTo>
                  <a:cubicBezTo>
                    <a:pt x="9942" y="20950"/>
                    <a:pt x="9954" y="20889"/>
                    <a:pt x="9994" y="20739"/>
                  </a:cubicBezTo>
                  <a:cubicBezTo>
                    <a:pt x="10002" y="20709"/>
                    <a:pt x="9982" y="20690"/>
                    <a:pt x="9961" y="20690"/>
                  </a:cubicBezTo>
                  <a:cubicBezTo>
                    <a:pt x="9953" y="20690"/>
                    <a:pt x="9944" y="20693"/>
                    <a:pt x="9937" y="20700"/>
                  </a:cubicBezTo>
                  <a:cubicBezTo>
                    <a:pt x="9842" y="20786"/>
                    <a:pt x="9779" y="20871"/>
                    <a:pt x="9754" y="20871"/>
                  </a:cubicBezTo>
                  <a:cubicBezTo>
                    <a:pt x="9735" y="20871"/>
                    <a:pt x="9737" y="20826"/>
                    <a:pt x="9760" y="20704"/>
                  </a:cubicBezTo>
                  <a:cubicBezTo>
                    <a:pt x="9765" y="20677"/>
                    <a:pt x="9746" y="20653"/>
                    <a:pt x="9725" y="20653"/>
                  </a:cubicBezTo>
                  <a:cubicBezTo>
                    <a:pt x="9720" y="20653"/>
                    <a:pt x="9714" y="20655"/>
                    <a:pt x="9709" y="20658"/>
                  </a:cubicBezTo>
                  <a:cubicBezTo>
                    <a:pt x="9596" y="20731"/>
                    <a:pt x="9536" y="20770"/>
                    <a:pt x="9511" y="20770"/>
                  </a:cubicBezTo>
                  <a:cubicBezTo>
                    <a:pt x="9469" y="20770"/>
                    <a:pt x="9521" y="20664"/>
                    <a:pt x="9583" y="20428"/>
                  </a:cubicBezTo>
                  <a:cubicBezTo>
                    <a:pt x="9590" y="20400"/>
                    <a:pt x="9570" y="20377"/>
                    <a:pt x="9549" y="20377"/>
                  </a:cubicBezTo>
                  <a:cubicBezTo>
                    <a:pt x="9541" y="20377"/>
                    <a:pt x="9533" y="20381"/>
                    <a:pt x="9526" y="20389"/>
                  </a:cubicBezTo>
                  <a:cubicBezTo>
                    <a:pt x="9378" y="20566"/>
                    <a:pt x="9323" y="20634"/>
                    <a:pt x="9317" y="20634"/>
                  </a:cubicBezTo>
                  <a:cubicBezTo>
                    <a:pt x="9308" y="20634"/>
                    <a:pt x="9450" y="20428"/>
                    <a:pt x="9521" y="20230"/>
                  </a:cubicBezTo>
                  <a:cubicBezTo>
                    <a:pt x="9532" y="20199"/>
                    <a:pt x="9514" y="20170"/>
                    <a:pt x="9491" y="20170"/>
                  </a:cubicBezTo>
                  <a:cubicBezTo>
                    <a:pt x="9483" y="20170"/>
                    <a:pt x="9475" y="20173"/>
                    <a:pt x="9467" y="20181"/>
                  </a:cubicBezTo>
                  <a:cubicBezTo>
                    <a:pt x="9311" y="20338"/>
                    <a:pt x="9236" y="20399"/>
                    <a:pt x="9209" y="20399"/>
                  </a:cubicBezTo>
                  <a:cubicBezTo>
                    <a:pt x="9152" y="20399"/>
                    <a:pt x="9308" y="20130"/>
                    <a:pt x="9378" y="19910"/>
                  </a:cubicBezTo>
                  <a:cubicBezTo>
                    <a:pt x="9387" y="19880"/>
                    <a:pt x="9365" y="19861"/>
                    <a:pt x="9344" y="19861"/>
                  </a:cubicBezTo>
                  <a:cubicBezTo>
                    <a:pt x="9336" y="19861"/>
                    <a:pt x="9327" y="19864"/>
                    <a:pt x="9321" y="19870"/>
                  </a:cubicBezTo>
                  <a:cubicBezTo>
                    <a:pt x="9250" y="19938"/>
                    <a:pt x="9182" y="20010"/>
                    <a:pt x="9118" y="20086"/>
                  </a:cubicBezTo>
                  <a:cubicBezTo>
                    <a:pt x="9171" y="19989"/>
                    <a:pt x="9217" y="19886"/>
                    <a:pt x="9257" y="19781"/>
                  </a:cubicBezTo>
                  <a:cubicBezTo>
                    <a:pt x="9268" y="19750"/>
                    <a:pt x="9250" y="19721"/>
                    <a:pt x="9227" y="19721"/>
                  </a:cubicBezTo>
                  <a:cubicBezTo>
                    <a:pt x="9219" y="19721"/>
                    <a:pt x="9211" y="19724"/>
                    <a:pt x="9203" y="19732"/>
                  </a:cubicBezTo>
                  <a:cubicBezTo>
                    <a:pt x="8990" y="19954"/>
                    <a:pt x="8901" y="20075"/>
                    <a:pt x="8887" y="20075"/>
                  </a:cubicBezTo>
                  <a:cubicBezTo>
                    <a:pt x="8873" y="20075"/>
                    <a:pt x="8937" y="19947"/>
                    <a:pt x="9025" y="19667"/>
                  </a:cubicBezTo>
                  <a:cubicBezTo>
                    <a:pt x="9034" y="19639"/>
                    <a:pt x="9013" y="19618"/>
                    <a:pt x="8991" y="19618"/>
                  </a:cubicBezTo>
                  <a:cubicBezTo>
                    <a:pt x="8983" y="19618"/>
                    <a:pt x="8975" y="19621"/>
                    <a:pt x="8968" y="19627"/>
                  </a:cubicBezTo>
                  <a:cubicBezTo>
                    <a:pt x="8768" y="19848"/>
                    <a:pt x="8686" y="19940"/>
                    <a:pt x="8671" y="19940"/>
                  </a:cubicBezTo>
                  <a:cubicBezTo>
                    <a:pt x="8646" y="19940"/>
                    <a:pt x="8804" y="19688"/>
                    <a:pt x="8907" y="19356"/>
                  </a:cubicBezTo>
                  <a:cubicBezTo>
                    <a:pt x="8916" y="19328"/>
                    <a:pt x="8895" y="19307"/>
                    <a:pt x="8874" y="19307"/>
                  </a:cubicBezTo>
                  <a:cubicBezTo>
                    <a:pt x="8866" y="19307"/>
                    <a:pt x="8858" y="19310"/>
                    <a:pt x="8852" y="19317"/>
                  </a:cubicBezTo>
                  <a:cubicBezTo>
                    <a:pt x="8657" y="19538"/>
                    <a:pt x="8571" y="19634"/>
                    <a:pt x="8547" y="19634"/>
                  </a:cubicBezTo>
                  <a:cubicBezTo>
                    <a:pt x="8513" y="19634"/>
                    <a:pt x="8612" y="19430"/>
                    <a:pt x="8701" y="19114"/>
                  </a:cubicBezTo>
                  <a:cubicBezTo>
                    <a:pt x="8708" y="19088"/>
                    <a:pt x="8688" y="19064"/>
                    <a:pt x="8668" y="19064"/>
                  </a:cubicBezTo>
                  <a:cubicBezTo>
                    <a:pt x="8660" y="19064"/>
                    <a:pt x="8652" y="19068"/>
                    <a:pt x="8647" y="19076"/>
                  </a:cubicBezTo>
                  <a:cubicBezTo>
                    <a:pt x="8433" y="19377"/>
                    <a:pt x="8356" y="19494"/>
                    <a:pt x="8352" y="19494"/>
                  </a:cubicBezTo>
                  <a:cubicBezTo>
                    <a:pt x="8343" y="19494"/>
                    <a:pt x="8552" y="19143"/>
                    <a:pt x="8642" y="18802"/>
                  </a:cubicBezTo>
                  <a:cubicBezTo>
                    <a:pt x="8648" y="18776"/>
                    <a:pt x="8629" y="18755"/>
                    <a:pt x="8610" y="18755"/>
                  </a:cubicBezTo>
                  <a:cubicBezTo>
                    <a:pt x="8602" y="18755"/>
                    <a:pt x="8595" y="18759"/>
                    <a:pt x="8588" y="18766"/>
                  </a:cubicBezTo>
                  <a:cubicBezTo>
                    <a:pt x="8423" y="18964"/>
                    <a:pt x="8289" y="19165"/>
                    <a:pt x="8155" y="19391"/>
                  </a:cubicBezTo>
                  <a:cubicBezTo>
                    <a:pt x="8318" y="19116"/>
                    <a:pt x="8432" y="18777"/>
                    <a:pt x="8550" y="18465"/>
                  </a:cubicBezTo>
                  <a:cubicBezTo>
                    <a:pt x="8559" y="18439"/>
                    <a:pt x="8541" y="18408"/>
                    <a:pt x="8521" y="18408"/>
                  </a:cubicBezTo>
                  <a:cubicBezTo>
                    <a:pt x="8514" y="18408"/>
                    <a:pt x="8507" y="18412"/>
                    <a:pt x="8501" y="18421"/>
                  </a:cubicBezTo>
                  <a:cubicBezTo>
                    <a:pt x="8372" y="18617"/>
                    <a:pt x="8249" y="18816"/>
                    <a:pt x="8131" y="19019"/>
                  </a:cubicBezTo>
                  <a:cubicBezTo>
                    <a:pt x="8134" y="19005"/>
                    <a:pt x="8138" y="18991"/>
                    <a:pt x="8142" y="18975"/>
                  </a:cubicBezTo>
                  <a:cubicBezTo>
                    <a:pt x="8147" y="18960"/>
                    <a:pt x="8141" y="18943"/>
                    <a:pt x="8129" y="18936"/>
                  </a:cubicBezTo>
                  <a:cubicBezTo>
                    <a:pt x="8198" y="18534"/>
                    <a:pt x="8147" y="18051"/>
                    <a:pt x="8072" y="17601"/>
                  </a:cubicBezTo>
                  <a:cubicBezTo>
                    <a:pt x="8173" y="17333"/>
                    <a:pt x="8285" y="17071"/>
                    <a:pt x="8407" y="16814"/>
                  </a:cubicBezTo>
                  <a:cubicBezTo>
                    <a:pt x="8536" y="16633"/>
                    <a:pt x="8666" y="16452"/>
                    <a:pt x="8791" y="16267"/>
                  </a:cubicBezTo>
                  <a:cubicBezTo>
                    <a:pt x="8575" y="16678"/>
                    <a:pt x="8385" y="17100"/>
                    <a:pt x="8231" y="17536"/>
                  </a:cubicBezTo>
                  <a:cubicBezTo>
                    <a:pt x="8218" y="17549"/>
                    <a:pt x="8207" y="17563"/>
                    <a:pt x="8195" y="17576"/>
                  </a:cubicBezTo>
                  <a:cubicBezTo>
                    <a:pt x="8188" y="17582"/>
                    <a:pt x="8194" y="17591"/>
                    <a:pt x="8201" y="17591"/>
                  </a:cubicBezTo>
                  <a:cubicBezTo>
                    <a:pt x="8203" y="17591"/>
                    <a:pt x="8204" y="17590"/>
                    <a:pt x="8206" y="17589"/>
                  </a:cubicBezTo>
                  <a:cubicBezTo>
                    <a:pt x="8209" y="17585"/>
                    <a:pt x="8212" y="17581"/>
                    <a:pt x="8216" y="17578"/>
                  </a:cubicBezTo>
                  <a:cubicBezTo>
                    <a:pt x="8212" y="17588"/>
                    <a:pt x="8208" y="17599"/>
                    <a:pt x="8205" y="17609"/>
                  </a:cubicBezTo>
                  <a:cubicBezTo>
                    <a:pt x="8197" y="17630"/>
                    <a:pt x="8214" y="17647"/>
                    <a:pt x="8231" y="17647"/>
                  </a:cubicBezTo>
                  <a:cubicBezTo>
                    <a:pt x="8237" y="17647"/>
                    <a:pt x="8243" y="17644"/>
                    <a:pt x="8248" y="17638"/>
                  </a:cubicBezTo>
                  <a:cubicBezTo>
                    <a:pt x="8290" y="17586"/>
                    <a:pt x="8330" y="17532"/>
                    <a:pt x="8371" y="17479"/>
                  </a:cubicBezTo>
                  <a:cubicBezTo>
                    <a:pt x="8282" y="17676"/>
                    <a:pt x="8206" y="17881"/>
                    <a:pt x="8143" y="18091"/>
                  </a:cubicBezTo>
                  <a:cubicBezTo>
                    <a:pt x="8137" y="18114"/>
                    <a:pt x="8155" y="18134"/>
                    <a:pt x="8172" y="18134"/>
                  </a:cubicBezTo>
                  <a:cubicBezTo>
                    <a:pt x="8179" y="18134"/>
                    <a:pt x="8186" y="18131"/>
                    <a:pt x="8191" y="18124"/>
                  </a:cubicBezTo>
                  <a:cubicBezTo>
                    <a:pt x="8476" y="17738"/>
                    <a:pt x="8756" y="17346"/>
                    <a:pt x="9030" y="16950"/>
                  </a:cubicBezTo>
                  <a:cubicBezTo>
                    <a:pt x="8738" y="17445"/>
                    <a:pt x="8459" y="17948"/>
                    <a:pt x="8205" y="18464"/>
                  </a:cubicBezTo>
                  <a:cubicBezTo>
                    <a:pt x="8193" y="18490"/>
                    <a:pt x="8211" y="18513"/>
                    <a:pt x="8231" y="18513"/>
                  </a:cubicBezTo>
                  <a:cubicBezTo>
                    <a:pt x="8239" y="18513"/>
                    <a:pt x="8248" y="18509"/>
                    <a:pt x="8254" y="18498"/>
                  </a:cubicBezTo>
                  <a:cubicBezTo>
                    <a:pt x="8715" y="17645"/>
                    <a:pt x="9280" y="16895"/>
                    <a:pt x="9837" y="16129"/>
                  </a:cubicBezTo>
                  <a:cubicBezTo>
                    <a:pt x="9931" y="15999"/>
                    <a:pt x="10022" y="15866"/>
                    <a:pt x="10110" y="15732"/>
                  </a:cubicBezTo>
                  <a:cubicBezTo>
                    <a:pt x="10018" y="15898"/>
                    <a:pt x="9923" y="16061"/>
                    <a:pt x="9821" y="16218"/>
                  </a:cubicBezTo>
                  <a:cubicBezTo>
                    <a:pt x="9806" y="16240"/>
                    <a:pt x="9825" y="16264"/>
                    <a:pt x="9845" y="16264"/>
                  </a:cubicBezTo>
                  <a:cubicBezTo>
                    <a:pt x="9851" y="16264"/>
                    <a:pt x="9858" y="16262"/>
                    <a:pt x="9863" y="16256"/>
                  </a:cubicBezTo>
                  <a:cubicBezTo>
                    <a:pt x="10178" y="15904"/>
                    <a:pt x="10463" y="15525"/>
                    <a:pt x="10737" y="15132"/>
                  </a:cubicBezTo>
                  <a:cubicBezTo>
                    <a:pt x="10577" y="15393"/>
                    <a:pt x="10425" y="15658"/>
                    <a:pt x="10288" y="15940"/>
                  </a:cubicBezTo>
                  <a:cubicBezTo>
                    <a:pt x="10275" y="15965"/>
                    <a:pt x="10294" y="15992"/>
                    <a:pt x="10314" y="15992"/>
                  </a:cubicBezTo>
                  <a:cubicBezTo>
                    <a:pt x="10321" y="15992"/>
                    <a:pt x="10328" y="15989"/>
                    <a:pt x="10334" y="15982"/>
                  </a:cubicBezTo>
                  <a:cubicBezTo>
                    <a:pt x="10751" y="15474"/>
                    <a:pt x="11075" y="14892"/>
                    <a:pt x="11450" y="14342"/>
                  </a:cubicBezTo>
                  <a:cubicBezTo>
                    <a:pt x="11321" y="14532"/>
                    <a:pt x="10930" y="15175"/>
                    <a:pt x="10756" y="15559"/>
                  </a:cubicBezTo>
                  <a:cubicBezTo>
                    <a:pt x="10744" y="15587"/>
                    <a:pt x="10762" y="15611"/>
                    <a:pt x="10783" y="15611"/>
                  </a:cubicBezTo>
                  <a:cubicBezTo>
                    <a:pt x="10790" y="15611"/>
                    <a:pt x="10797" y="15608"/>
                    <a:pt x="10804" y="15602"/>
                  </a:cubicBezTo>
                  <a:cubicBezTo>
                    <a:pt x="11009" y="15409"/>
                    <a:pt x="11119" y="15281"/>
                    <a:pt x="11144" y="15281"/>
                  </a:cubicBezTo>
                  <a:cubicBezTo>
                    <a:pt x="11168" y="15281"/>
                    <a:pt x="11114" y="15400"/>
                    <a:pt x="10990" y="15697"/>
                  </a:cubicBezTo>
                  <a:cubicBezTo>
                    <a:pt x="10979" y="15724"/>
                    <a:pt x="10997" y="15752"/>
                    <a:pt x="11018" y="15752"/>
                  </a:cubicBezTo>
                  <a:cubicBezTo>
                    <a:pt x="11025" y="15752"/>
                    <a:pt x="11033" y="15749"/>
                    <a:pt x="11039" y="15741"/>
                  </a:cubicBezTo>
                  <a:cubicBezTo>
                    <a:pt x="11135" y="15635"/>
                    <a:pt x="11271" y="15433"/>
                    <a:pt x="11318" y="15433"/>
                  </a:cubicBezTo>
                  <a:cubicBezTo>
                    <a:pt x="11346" y="15433"/>
                    <a:pt x="11342" y="15504"/>
                    <a:pt x="11281" y="15706"/>
                  </a:cubicBezTo>
                  <a:cubicBezTo>
                    <a:pt x="11273" y="15730"/>
                    <a:pt x="11294" y="15753"/>
                    <a:pt x="11313" y="15753"/>
                  </a:cubicBezTo>
                  <a:cubicBezTo>
                    <a:pt x="11320" y="15753"/>
                    <a:pt x="11327" y="15749"/>
                    <a:pt x="11333" y="15741"/>
                  </a:cubicBezTo>
                  <a:cubicBezTo>
                    <a:pt x="11352" y="15713"/>
                    <a:pt x="11460" y="15551"/>
                    <a:pt x="11526" y="15435"/>
                  </a:cubicBezTo>
                  <a:cubicBezTo>
                    <a:pt x="11530" y="15433"/>
                    <a:pt x="11534" y="15434"/>
                    <a:pt x="11538" y="15430"/>
                  </a:cubicBezTo>
                  <a:cubicBezTo>
                    <a:pt x="11584" y="15393"/>
                    <a:pt x="11624" y="15347"/>
                    <a:pt x="11656" y="15292"/>
                  </a:cubicBezTo>
                  <a:cubicBezTo>
                    <a:pt x="11675" y="15264"/>
                    <a:pt x="11655" y="15228"/>
                    <a:pt x="11632" y="15228"/>
                  </a:cubicBezTo>
                  <a:cubicBezTo>
                    <a:pt x="11625" y="15228"/>
                    <a:pt x="11618" y="15231"/>
                    <a:pt x="11612" y="15240"/>
                  </a:cubicBezTo>
                  <a:cubicBezTo>
                    <a:pt x="11586" y="15274"/>
                    <a:pt x="11562" y="15306"/>
                    <a:pt x="11542" y="15335"/>
                  </a:cubicBezTo>
                  <a:cubicBezTo>
                    <a:pt x="11525" y="15348"/>
                    <a:pt x="11509" y="15362"/>
                    <a:pt x="11494" y="15378"/>
                  </a:cubicBezTo>
                  <a:cubicBezTo>
                    <a:pt x="11486" y="15386"/>
                    <a:pt x="11483" y="15400"/>
                    <a:pt x="11488" y="15412"/>
                  </a:cubicBezTo>
                  <a:cubicBezTo>
                    <a:pt x="11460" y="15450"/>
                    <a:pt x="11442" y="15474"/>
                    <a:pt x="11434" y="15474"/>
                  </a:cubicBezTo>
                  <a:cubicBezTo>
                    <a:pt x="11421" y="15474"/>
                    <a:pt x="11437" y="15410"/>
                    <a:pt x="11488" y="15241"/>
                  </a:cubicBezTo>
                  <a:cubicBezTo>
                    <a:pt x="11496" y="15214"/>
                    <a:pt x="11478" y="15196"/>
                    <a:pt x="11458" y="15196"/>
                  </a:cubicBezTo>
                  <a:cubicBezTo>
                    <a:pt x="11450" y="15196"/>
                    <a:pt x="11442" y="15199"/>
                    <a:pt x="11436" y="15205"/>
                  </a:cubicBezTo>
                  <a:cubicBezTo>
                    <a:pt x="11259" y="15378"/>
                    <a:pt x="11176" y="15463"/>
                    <a:pt x="11160" y="15463"/>
                  </a:cubicBezTo>
                  <a:cubicBezTo>
                    <a:pt x="11139" y="15463"/>
                    <a:pt x="11228" y="15321"/>
                    <a:pt x="11367" y="15042"/>
                  </a:cubicBezTo>
                  <a:cubicBezTo>
                    <a:pt x="11381" y="15014"/>
                    <a:pt x="11361" y="14989"/>
                    <a:pt x="11340" y="14989"/>
                  </a:cubicBezTo>
                  <a:cubicBezTo>
                    <a:pt x="11333" y="14989"/>
                    <a:pt x="11325" y="14992"/>
                    <a:pt x="11319" y="14998"/>
                  </a:cubicBezTo>
                  <a:cubicBezTo>
                    <a:pt x="11221" y="15093"/>
                    <a:pt x="10990" y="15365"/>
                    <a:pt x="10946" y="15365"/>
                  </a:cubicBezTo>
                  <a:cubicBezTo>
                    <a:pt x="10923" y="15365"/>
                    <a:pt x="10950" y="15291"/>
                    <a:pt x="11075" y="15077"/>
                  </a:cubicBezTo>
                  <a:cubicBezTo>
                    <a:pt x="11273" y="14736"/>
                    <a:pt x="11493" y="14441"/>
                    <a:pt x="11660" y="14073"/>
                  </a:cubicBezTo>
                  <a:cubicBezTo>
                    <a:pt x="11671" y="14048"/>
                    <a:pt x="11653" y="14020"/>
                    <a:pt x="11633" y="14020"/>
                  </a:cubicBezTo>
                  <a:cubicBezTo>
                    <a:pt x="11626" y="14020"/>
                    <a:pt x="11619" y="14024"/>
                    <a:pt x="11613" y="14031"/>
                  </a:cubicBezTo>
                  <a:cubicBezTo>
                    <a:pt x="11266" y="14476"/>
                    <a:pt x="10976" y="14968"/>
                    <a:pt x="10660" y="15442"/>
                  </a:cubicBezTo>
                  <a:cubicBezTo>
                    <a:pt x="10957" y="14985"/>
                    <a:pt x="11251" y="14447"/>
                    <a:pt x="11512" y="13968"/>
                  </a:cubicBezTo>
                  <a:cubicBezTo>
                    <a:pt x="11526" y="13942"/>
                    <a:pt x="11507" y="13920"/>
                    <a:pt x="11487" y="13920"/>
                  </a:cubicBezTo>
                  <a:cubicBezTo>
                    <a:pt x="11478" y="13920"/>
                    <a:pt x="11469" y="13925"/>
                    <a:pt x="11463" y="13935"/>
                  </a:cubicBezTo>
                  <a:cubicBezTo>
                    <a:pt x="11062" y="14551"/>
                    <a:pt x="10664" y="15168"/>
                    <a:pt x="10223" y="15746"/>
                  </a:cubicBezTo>
                  <a:cubicBezTo>
                    <a:pt x="10087" y="15924"/>
                    <a:pt x="10034" y="15993"/>
                    <a:pt x="10029" y="15993"/>
                  </a:cubicBezTo>
                  <a:cubicBezTo>
                    <a:pt x="10023" y="15993"/>
                    <a:pt x="10102" y="15873"/>
                    <a:pt x="10189" y="15720"/>
                  </a:cubicBezTo>
                  <a:cubicBezTo>
                    <a:pt x="10317" y="15499"/>
                    <a:pt x="10431" y="15265"/>
                    <a:pt x="10546" y="15032"/>
                  </a:cubicBezTo>
                  <a:cubicBezTo>
                    <a:pt x="10782" y="14635"/>
                    <a:pt x="11008" y="14231"/>
                    <a:pt x="11245" y="13828"/>
                  </a:cubicBezTo>
                  <a:cubicBezTo>
                    <a:pt x="11257" y="13808"/>
                    <a:pt x="11239" y="13784"/>
                    <a:pt x="11222" y="13784"/>
                  </a:cubicBezTo>
                  <a:cubicBezTo>
                    <a:pt x="11216" y="13784"/>
                    <a:pt x="11210" y="13786"/>
                    <a:pt x="11205" y="13793"/>
                  </a:cubicBezTo>
                  <a:cubicBezTo>
                    <a:pt x="10913" y="14205"/>
                    <a:pt x="10676" y="14661"/>
                    <a:pt x="10439" y="15117"/>
                  </a:cubicBezTo>
                  <a:cubicBezTo>
                    <a:pt x="10349" y="15268"/>
                    <a:pt x="10258" y="15418"/>
                    <a:pt x="10160" y="15567"/>
                  </a:cubicBezTo>
                  <a:cubicBezTo>
                    <a:pt x="9752" y="16185"/>
                    <a:pt x="9296" y="16760"/>
                    <a:pt x="8875" y="17365"/>
                  </a:cubicBezTo>
                  <a:cubicBezTo>
                    <a:pt x="8808" y="17460"/>
                    <a:pt x="8612" y="17813"/>
                    <a:pt x="8496" y="18024"/>
                  </a:cubicBezTo>
                  <a:lnTo>
                    <a:pt x="8550" y="17926"/>
                  </a:lnTo>
                  <a:cubicBezTo>
                    <a:pt x="8920" y="17243"/>
                    <a:pt x="9325" y="16573"/>
                    <a:pt x="9729" y="15916"/>
                  </a:cubicBezTo>
                  <a:cubicBezTo>
                    <a:pt x="9746" y="15888"/>
                    <a:pt x="9763" y="15860"/>
                    <a:pt x="9780" y="15832"/>
                  </a:cubicBezTo>
                  <a:cubicBezTo>
                    <a:pt x="10324" y="15002"/>
                    <a:pt x="10849" y="14156"/>
                    <a:pt x="11365" y="13299"/>
                  </a:cubicBezTo>
                  <a:cubicBezTo>
                    <a:pt x="11496" y="13081"/>
                    <a:pt x="11625" y="12861"/>
                    <a:pt x="11754" y="12642"/>
                  </a:cubicBezTo>
                  <a:cubicBezTo>
                    <a:pt x="11757" y="12660"/>
                    <a:pt x="11770" y="12670"/>
                    <a:pt x="11783" y="12670"/>
                  </a:cubicBezTo>
                  <a:cubicBezTo>
                    <a:pt x="11791" y="12670"/>
                    <a:pt x="11800" y="12666"/>
                    <a:pt x="11806" y="12655"/>
                  </a:cubicBezTo>
                  <a:cubicBezTo>
                    <a:pt x="12215" y="12018"/>
                    <a:pt x="12555" y="11328"/>
                    <a:pt x="12946" y="10676"/>
                  </a:cubicBezTo>
                  <a:cubicBezTo>
                    <a:pt x="13316" y="10060"/>
                    <a:pt x="13713" y="9488"/>
                    <a:pt x="14025" y="8831"/>
                  </a:cubicBezTo>
                  <a:cubicBezTo>
                    <a:pt x="14029" y="8872"/>
                    <a:pt x="14013" y="8962"/>
                    <a:pt x="13975" y="9101"/>
                  </a:cubicBezTo>
                  <a:cubicBezTo>
                    <a:pt x="13804" y="9490"/>
                    <a:pt x="13542" y="9856"/>
                    <a:pt x="13316" y="10194"/>
                  </a:cubicBezTo>
                  <a:cubicBezTo>
                    <a:pt x="12822" y="10936"/>
                    <a:pt x="12335" y="11678"/>
                    <a:pt x="11963" y="12518"/>
                  </a:cubicBezTo>
                  <a:cubicBezTo>
                    <a:pt x="11953" y="12541"/>
                    <a:pt x="11970" y="12567"/>
                    <a:pt x="11988" y="12567"/>
                  </a:cubicBezTo>
                  <a:cubicBezTo>
                    <a:pt x="11994" y="12567"/>
                    <a:pt x="12000" y="12564"/>
                    <a:pt x="12005" y="12556"/>
                  </a:cubicBezTo>
                  <a:cubicBezTo>
                    <a:pt x="12336" y="12063"/>
                    <a:pt x="12668" y="11569"/>
                    <a:pt x="12999" y="11076"/>
                  </a:cubicBezTo>
                  <a:cubicBezTo>
                    <a:pt x="12667" y="11609"/>
                    <a:pt x="12338" y="12145"/>
                    <a:pt x="12023" y="12692"/>
                  </a:cubicBezTo>
                  <a:cubicBezTo>
                    <a:pt x="12011" y="12713"/>
                    <a:pt x="12029" y="12737"/>
                    <a:pt x="12047" y="12737"/>
                  </a:cubicBezTo>
                  <a:cubicBezTo>
                    <a:pt x="12053" y="12737"/>
                    <a:pt x="12058" y="12734"/>
                    <a:pt x="12063" y="12728"/>
                  </a:cubicBezTo>
                  <a:cubicBezTo>
                    <a:pt x="12914" y="11581"/>
                    <a:pt x="13537" y="10225"/>
                    <a:pt x="14475" y="9164"/>
                  </a:cubicBezTo>
                  <a:cubicBezTo>
                    <a:pt x="14459" y="9262"/>
                    <a:pt x="14443" y="9360"/>
                    <a:pt x="14427" y="9457"/>
                  </a:cubicBezTo>
                  <a:cubicBezTo>
                    <a:pt x="14287" y="9730"/>
                    <a:pt x="14127" y="9987"/>
                    <a:pt x="13948" y="10227"/>
                  </a:cubicBezTo>
                  <a:cubicBezTo>
                    <a:pt x="13720" y="10555"/>
                    <a:pt x="13469" y="10863"/>
                    <a:pt x="13234" y="11184"/>
                  </a:cubicBezTo>
                  <a:cubicBezTo>
                    <a:pt x="12844" y="11715"/>
                    <a:pt x="12466" y="12268"/>
                    <a:pt x="12109" y="12829"/>
                  </a:cubicBezTo>
                  <a:cubicBezTo>
                    <a:pt x="12094" y="12853"/>
                    <a:pt x="12114" y="12878"/>
                    <a:pt x="12135" y="12878"/>
                  </a:cubicBezTo>
                  <a:cubicBezTo>
                    <a:pt x="12141" y="12878"/>
                    <a:pt x="12148" y="12875"/>
                    <a:pt x="12153" y="12869"/>
                  </a:cubicBezTo>
                  <a:cubicBezTo>
                    <a:pt x="12331" y="12673"/>
                    <a:pt x="12433" y="12552"/>
                    <a:pt x="12460" y="12552"/>
                  </a:cubicBezTo>
                  <a:cubicBezTo>
                    <a:pt x="12487" y="12552"/>
                    <a:pt x="12438" y="12675"/>
                    <a:pt x="12315" y="12968"/>
                  </a:cubicBezTo>
                  <a:cubicBezTo>
                    <a:pt x="12304" y="12994"/>
                    <a:pt x="12320" y="13015"/>
                    <a:pt x="12339" y="13015"/>
                  </a:cubicBezTo>
                  <a:cubicBezTo>
                    <a:pt x="12347" y="13015"/>
                    <a:pt x="12356" y="13010"/>
                    <a:pt x="12362" y="13000"/>
                  </a:cubicBezTo>
                  <a:cubicBezTo>
                    <a:pt x="12542" y="12715"/>
                    <a:pt x="12618" y="12615"/>
                    <a:pt x="12637" y="12615"/>
                  </a:cubicBezTo>
                  <a:cubicBezTo>
                    <a:pt x="12673" y="12615"/>
                    <a:pt x="12487" y="13003"/>
                    <a:pt x="12433" y="13141"/>
                  </a:cubicBezTo>
                  <a:cubicBezTo>
                    <a:pt x="12422" y="13167"/>
                    <a:pt x="12438" y="13187"/>
                    <a:pt x="12456" y="13187"/>
                  </a:cubicBezTo>
                  <a:cubicBezTo>
                    <a:pt x="12464" y="13187"/>
                    <a:pt x="12473" y="13183"/>
                    <a:pt x="12479" y="13173"/>
                  </a:cubicBezTo>
                  <a:cubicBezTo>
                    <a:pt x="12569" y="13036"/>
                    <a:pt x="12611" y="12986"/>
                    <a:pt x="12627" y="12986"/>
                  </a:cubicBezTo>
                  <a:cubicBezTo>
                    <a:pt x="12664" y="12986"/>
                    <a:pt x="12564" y="13248"/>
                    <a:pt x="12583" y="13338"/>
                  </a:cubicBezTo>
                  <a:cubicBezTo>
                    <a:pt x="12586" y="13353"/>
                    <a:pt x="12599" y="13362"/>
                    <a:pt x="12611" y="13362"/>
                  </a:cubicBezTo>
                  <a:cubicBezTo>
                    <a:pt x="12618" y="13362"/>
                    <a:pt x="12625" y="13360"/>
                    <a:pt x="12629" y="13353"/>
                  </a:cubicBezTo>
                  <a:cubicBezTo>
                    <a:pt x="12647" y="13329"/>
                    <a:pt x="12664" y="13307"/>
                    <a:pt x="12681" y="13284"/>
                  </a:cubicBezTo>
                  <a:cubicBezTo>
                    <a:pt x="12699" y="13260"/>
                    <a:pt x="12680" y="13227"/>
                    <a:pt x="12660" y="13227"/>
                  </a:cubicBezTo>
                  <a:cubicBezTo>
                    <a:pt x="12654" y="13227"/>
                    <a:pt x="12648" y="13230"/>
                    <a:pt x="12642" y="13238"/>
                  </a:cubicBezTo>
                  <a:cubicBezTo>
                    <a:pt x="12694" y="13079"/>
                    <a:pt x="12739" y="12916"/>
                    <a:pt x="12776" y="12750"/>
                  </a:cubicBezTo>
                  <a:cubicBezTo>
                    <a:pt x="12782" y="12729"/>
                    <a:pt x="12765" y="12709"/>
                    <a:pt x="12748" y="12709"/>
                  </a:cubicBezTo>
                  <a:cubicBezTo>
                    <a:pt x="12742" y="12709"/>
                    <a:pt x="12735" y="12712"/>
                    <a:pt x="12730" y="12719"/>
                  </a:cubicBezTo>
                  <a:cubicBezTo>
                    <a:pt x="12624" y="12858"/>
                    <a:pt x="12574" y="12912"/>
                    <a:pt x="12560" y="12912"/>
                  </a:cubicBezTo>
                  <a:cubicBezTo>
                    <a:pt x="12522" y="12912"/>
                    <a:pt x="12725" y="12545"/>
                    <a:pt x="12773" y="12412"/>
                  </a:cubicBezTo>
                  <a:cubicBezTo>
                    <a:pt x="12781" y="12389"/>
                    <a:pt x="12766" y="12363"/>
                    <a:pt x="12748" y="12363"/>
                  </a:cubicBezTo>
                  <a:cubicBezTo>
                    <a:pt x="12742" y="12363"/>
                    <a:pt x="12736" y="12366"/>
                    <a:pt x="12731" y="12373"/>
                  </a:cubicBezTo>
                  <a:cubicBezTo>
                    <a:pt x="12564" y="12589"/>
                    <a:pt x="12499" y="12675"/>
                    <a:pt x="12488" y="12675"/>
                  </a:cubicBezTo>
                  <a:cubicBezTo>
                    <a:pt x="12472" y="12675"/>
                    <a:pt x="12583" y="12476"/>
                    <a:pt x="12658" y="12232"/>
                  </a:cubicBezTo>
                  <a:cubicBezTo>
                    <a:pt x="12666" y="12210"/>
                    <a:pt x="12648" y="12191"/>
                    <a:pt x="12631" y="12191"/>
                  </a:cubicBezTo>
                  <a:cubicBezTo>
                    <a:pt x="12624" y="12191"/>
                    <a:pt x="12618" y="12193"/>
                    <a:pt x="12613" y="12200"/>
                  </a:cubicBezTo>
                  <a:cubicBezTo>
                    <a:pt x="12509" y="12349"/>
                    <a:pt x="12401" y="12492"/>
                    <a:pt x="12288" y="12630"/>
                  </a:cubicBezTo>
                  <a:cubicBezTo>
                    <a:pt x="12436" y="12428"/>
                    <a:pt x="12582" y="12225"/>
                    <a:pt x="12726" y="12020"/>
                  </a:cubicBezTo>
                  <a:cubicBezTo>
                    <a:pt x="13023" y="11598"/>
                    <a:pt x="13310" y="11171"/>
                    <a:pt x="13620" y="10763"/>
                  </a:cubicBezTo>
                  <a:cubicBezTo>
                    <a:pt x="13682" y="10680"/>
                    <a:pt x="13744" y="10598"/>
                    <a:pt x="13804" y="10516"/>
                  </a:cubicBezTo>
                  <a:cubicBezTo>
                    <a:pt x="13572" y="10872"/>
                    <a:pt x="13342" y="11228"/>
                    <a:pt x="13118" y="11592"/>
                  </a:cubicBezTo>
                  <a:cubicBezTo>
                    <a:pt x="13111" y="11604"/>
                    <a:pt x="13122" y="11618"/>
                    <a:pt x="13132" y="11618"/>
                  </a:cubicBezTo>
                  <a:cubicBezTo>
                    <a:pt x="13136" y="11618"/>
                    <a:pt x="13139" y="11617"/>
                    <a:pt x="13142" y="11613"/>
                  </a:cubicBezTo>
                  <a:cubicBezTo>
                    <a:pt x="13542" y="11003"/>
                    <a:pt x="13945" y="10394"/>
                    <a:pt x="14356" y="9794"/>
                  </a:cubicBezTo>
                  <a:cubicBezTo>
                    <a:pt x="14483" y="9607"/>
                    <a:pt x="14717" y="9352"/>
                    <a:pt x="14805" y="9138"/>
                  </a:cubicBezTo>
                  <a:cubicBezTo>
                    <a:pt x="14645" y="9528"/>
                    <a:pt x="14401" y="9880"/>
                    <a:pt x="14191" y="10234"/>
                  </a:cubicBezTo>
                  <a:cubicBezTo>
                    <a:pt x="14176" y="10260"/>
                    <a:pt x="14197" y="10288"/>
                    <a:pt x="14219" y="10288"/>
                  </a:cubicBezTo>
                  <a:cubicBezTo>
                    <a:pt x="14226" y="10288"/>
                    <a:pt x="14233" y="10285"/>
                    <a:pt x="14239" y="10278"/>
                  </a:cubicBezTo>
                  <a:cubicBezTo>
                    <a:pt x="14419" y="10060"/>
                    <a:pt x="14594" y="9837"/>
                    <a:pt x="14767" y="9612"/>
                  </a:cubicBezTo>
                  <a:cubicBezTo>
                    <a:pt x="14589" y="9845"/>
                    <a:pt x="14459" y="10233"/>
                    <a:pt x="14338" y="10511"/>
                  </a:cubicBezTo>
                  <a:cubicBezTo>
                    <a:pt x="14327" y="10537"/>
                    <a:pt x="14346" y="10566"/>
                    <a:pt x="14366" y="10566"/>
                  </a:cubicBezTo>
                  <a:cubicBezTo>
                    <a:pt x="14373" y="10566"/>
                    <a:pt x="14379" y="10562"/>
                    <a:pt x="14385" y="10554"/>
                  </a:cubicBezTo>
                  <a:cubicBezTo>
                    <a:pt x="14435" y="10481"/>
                    <a:pt x="14675" y="10085"/>
                    <a:pt x="14713" y="10085"/>
                  </a:cubicBezTo>
                  <a:cubicBezTo>
                    <a:pt x="14731" y="10085"/>
                    <a:pt x="14706" y="10167"/>
                    <a:pt x="14602" y="10401"/>
                  </a:cubicBezTo>
                  <a:cubicBezTo>
                    <a:pt x="14479" y="10680"/>
                    <a:pt x="14301" y="10935"/>
                    <a:pt x="14163" y="11203"/>
                  </a:cubicBezTo>
                  <a:cubicBezTo>
                    <a:pt x="14150" y="11228"/>
                    <a:pt x="14169" y="11256"/>
                    <a:pt x="14189" y="11256"/>
                  </a:cubicBezTo>
                  <a:cubicBezTo>
                    <a:pt x="14196" y="11256"/>
                    <a:pt x="14203" y="11252"/>
                    <a:pt x="14208" y="11245"/>
                  </a:cubicBezTo>
                  <a:cubicBezTo>
                    <a:pt x="14303" y="11119"/>
                    <a:pt x="14717" y="10687"/>
                    <a:pt x="14732" y="10647"/>
                  </a:cubicBezTo>
                  <a:cubicBezTo>
                    <a:pt x="14553" y="11110"/>
                    <a:pt x="14229" y="11512"/>
                    <a:pt x="13987" y="11929"/>
                  </a:cubicBezTo>
                  <a:cubicBezTo>
                    <a:pt x="13973" y="11954"/>
                    <a:pt x="13993" y="11981"/>
                    <a:pt x="14014" y="11981"/>
                  </a:cubicBezTo>
                  <a:cubicBezTo>
                    <a:pt x="14020" y="11981"/>
                    <a:pt x="14027" y="11978"/>
                    <a:pt x="14032" y="11971"/>
                  </a:cubicBezTo>
                  <a:cubicBezTo>
                    <a:pt x="14183" y="11774"/>
                    <a:pt x="14556" y="11247"/>
                    <a:pt x="14625" y="11247"/>
                  </a:cubicBezTo>
                  <a:cubicBezTo>
                    <a:pt x="14655" y="11247"/>
                    <a:pt x="14624" y="11354"/>
                    <a:pt x="14484" y="11644"/>
                  </a:cubicBezTo>
                  <a:cubicBezTo>
                    <a:pt x="14164" y="12309"/>
                    <a:pt x="13713" y="12889"/>
                    <a:pt x="13284" y="13457"/>
                  </a:cubicBezTo>
                  <a:cubicBezTo>
                    <a:pt x="13218" y="13542"/>
                    <a:pt x="13152" y="13627"/>
                    <a:pt x="13086" y="13712"/>
                  </a:cubicBezTo>
                  <a:cubicBezTo>
                    <a:pt x="13085" y="13684"/>
                    <a:pt x="13085" y="13657"/>
                    <a:pt x="13086" y="13629"/>
                  </a:cubicBezTo>
                  <a:cubicBezTo>
                    <a:pt x="13135" y="13536"/>
                    <a:pt x="13184" y="13436"/>
                    <a:pt x="13224" y="13351"/>
                  </a:cubicBezTo>
                  <a:cubicBezTo>
                    <a:pt x="13332" y="13178"/>
                    <a:pt x="13465" y="12955"/>
                    <a:pt x="13479" y="12932"/>
                  </a:cubicBezTo>
                  <a:cubicBezTo>
                    <a:pt x="13493" y="12908"/>
                    <a:pt x="13472" y="12880"/>
                    <a:pt x="13452" y="12880"/>
                  </a:cubicBezTo>
                  <a:cubicBezTo>
                    <a:pt x="13445" y="12880"/>
                    <a:pt x="13439" y="12883"/>
                    <a:pt x="13434" y="12891"/>
                  </a:cubicBezTo>
                  <a:cubicBezTo>
                    <a:pt x="13163" y="13298"/>
                    <a:pt x="12895" y="13655"/>
                    <a:pt x="12749" y="14149"/>
                  </a:cubicBezTo>
                  <a:cubicBezTo>
                    <a:pt x="12742" y="14174"/>
                    <a:pt x="12762" y="14195"/>
                    <a:pt x="12781" y="14195"/>
                  </a:cubicBezTo>
                  <a:cubicBezTo>
                    <a:pt x="12788" y="14195"/>
                    <a:pt x="12795" y="14192"/>
                    <a:pt x="12801" y="14185"/>
                  </a:cubicBezTo>
                  <a:cubicBezTo>
                    <a:pt x="12854" y="14117"/>
                    <a:pt x="12908" y="14049"/>
                    <a:pt x="12961" y="13982"/>
                  </a:cubicBezTo>
                  <a:cubicBezTo>
                    <a:pt x="12964" y="13982"/>
                    <a:pt x="12967" y="13981"/>
                    <a:pt x="12969" y="13980"/>
                  </a:cubicBezTo>
                  <a:cubicBezTo>
                    <a:pt x="13385" y="13762"/>
                    <a:pt x="13631" y="13375"/>
                    <a:pt x="13882" y="12942"/>
                  </a:cubicBezTo>
                  <a:cubicBezTo>
                    <a:pt x="14052" y="12650"/>
                    <a:pt x="14201" y="12341"/>
                    <a:pt x="14366" y="12045"/>
                  </a:cubicBezTo>
                  <a:cubicBezTo>
                    <a:pt x="14565" y="11687"/>
                    <a:pt x="14926" y="11403"/>
                    <a:pt x="15113" y="11072"/>
                  </a:cubicBezTo>
                  <a:cubicBezTo>
                    <a:pt x="14718" y="11770"/>
                    <a:pt x="14303" y="12448"/>
                    <a:pt x="13846" y="13089"/>
                  </a:cubicBezTo>
                  <a:cubicBezTo>
                    <a:pt x="13668" y="13320"/>
                    <a:pt x="13491" y="13553"/>
                    <a:pt x="13315" y="13787"/>
                  </a:cubicBezTo>
                  <a:cubicBezTo>
                    <a:pt x="13295" y="13814"/>
                    <a:pt x="13315" y="13850"/>
                    <a:pt x="13338" y="13850"/>
                  </a:cubicBezTo>
                  <a:cubicBezTo>
                    <a:pt x="13345" y="13850"/>
                    <a:pt x="13352" y="13847"/>
                    <a:pt x="13359" y="13839"/>
                  </a:cubicBezTo>
                  <a:cubicBezTo>
                    <a:pt x="13583" y="13565"/>
                    <a:pt x="13794" y="13280"/>
                    <a:pt x="13997" y="12988"/>
                  </a:cubicBezTo>
                  <a:cubicBezTo>
                    <a:pt x="14055" y="12922"/>
                    <a:pt x="14108" y="12858"/>
                    <a:pt x="14152" y="12802"/>
                  </a:cubicBezTo>
                  <a:cubicBezTo>
                    <a:pt x="14280" y="12639"/>
                    <a:pt x="14341" y="12577"/>
                    <a:pt x="14360" y="12577"/>
                  </a:cubicBezTo>
                  <a:cubicBezTo>
                    <a:pt x="14398" y="12577"/>
                    <a:pt x="14277" y="12813"/>
                    <a:pt x="14178" y="13002"/>
                  </a:cubicBezTo>
                  <a:cubicBezTo>
                    <a:pt x="14299" y="12776"/>
                    <a:pt x="14474" y="12551"/>
                    <a:pt x="14571" y="12267"/>
                  </a:cubicBezTo>
                  <a:cubicBezTo>
                    <a:pt x="14579" y="12242"/>
                    <a:pt x="14559" y="12221"/>
                    <a:pt x="14539" y="12221"/>
                  </a:cubicBezTo>
                  <a:cubicBezTo>
                    <a:pt x="14532" y="12221"/>
                    <a:pt x="14524" y="12224"/>
                    <a:pt x="14518" y="12231"/>
                  </a:cubicBezTo>
                  <a:cubicBezTo>
                    <a:pt x="14483" y="12276"/>
                    <a:pt x="14448" y="12321"/>
                    <a:pt x="14413" y="12366"/>
                  </a:cubicBezTo>
                  <a:cubicBezTo>
                    <a:pt x="14732" y="11865"/>
                    <a:pt x="15033" y="11347"/>
                    <a:pt x="15331" y="10825"/>
                  </a:cubicBezTo>
                  <a:cubicBezTo>
                    <a:pt x="15347" y="10797"/>
                    <a:pt x="15325" y="10769"/>
                    <a:pt x="15302" y="10769"/>
                  </a:cubicBezTo>
                  <a:cubicBezTo>
                    <a:pt x="15295" y="10769"/>
                    <a:pt x="15287" y="10772"/>
                    <a:pt x="15281" y="10779"/>
                  </a:cubicBezTo>
                  <a:cubicBezTo>
                    <a:pt x="14990" y="11083"/>
                    <a:pt x="14723" y="11416"/>
                    <a:pt x="14482" y="11776"/>
                  </a:cubicBezTo>
                  <a:cubicBezTo>
                    <a:pt x="14628" y="11491"/>
                    <a:pt x="14758" y="11196"/>
                    <a:pt x="14862" y="10884"/>
                  </a:cubicBezTo>
                  <a:cubicBezTo>
                    <a:pt x="14871" y="10860"/>
                    <a:pt x="14851" y="10840"/>
                    <a:pt x="14832" y="10840"/>
                  </a:cubicBezTo>
                  <a:cubicBezTo>
                    <a:pt x="14825" y="10840"/>
                    <a:pt x="14818" y="10843"/>
                    <a:pt x="14813" y="10850"/>
                  </a:cubicBezTo>
                  <a:cubicBezTo>
                    <a:pt x="14599" y="11130"/>
                    <a:pt x="14359" y="11411"/>
                    <a:pt x="14182" y="11715"/>
                  </a:cubicBezTo>
                  <a:cubicBezTo>
                    <a:pt x="14435" y="11281"/>
                    <a:pt x="14702" y="10891"/>
                    <a:pt x="14888" y="10408"/>
                  </a:cubicBezTo>
                  <a:cubicBezTo>
                    <a:pt x="14898" y="10382"/>
                    <a:pt x="14882" y="10356"/>
                    <a:pt x="14863" y="10356"/>
                  </a:cubicBezTo>
                  <a:cubicBezTo>
                    <a:pt x="14856" y="10356"/>
                    <a:pt x="14849" y="10359"/>
                    <a:pt x="14843" y="10367"/>
                  </a:cubicBezTo>
                  <a:cubicBezTo>
                    <a:pt x="14689" y="10535"/>
                    <a:pt x="14418" y="10842"/>
                    <a:pt x="14351" y="10971"/>
                  </a:cubicBezTo>
                  <a:cubicBezTo>
                    <a:pt x="14548" y="10589"/>
                    <a:pt x="14746" y="10275"/>
                    <a:pt x="14862" y="9847"/>
                  </a:cubicBezTo>
                  <a:cubicBezTo>
                    <a:pt x="14868" y="9824"/>
                    <a:pt x="14850" y="9803"/>
                    <a:pt x="14832" y="9803"/>
                  </a:cubicBezTo>
                  <a:cubicBezTo>
                    <a:pt x="14825" y="9803"/>
                    <a:pt x="14819" y="9806"/>
                    <a:pt x="14813" y="9813"/>
                  </a:cubicBezTo>
                  <a:cubicBezTo>
                    <a:pt x="14619" y="10096"/>
                    <a:pt x="14539" y="10204"/>
                    <a:pt x="14527" y="10204"/>
                  </a:cubicBezTo>
                  <a:cubicBezTo>
                    <a:pt x="14500" y="10204"/>
                    <a:pt x="14808" y="9675"/>
                    <a:pt x="14949" y="9372"/>
                  </a:cubicBezTo>
                  <a:cubicBezTo>
                    <a:pt x="14961" y="9346"/>
                    <a:pt x="14941" y="9317"/>
                    <a:pt x="14921" y="9317"/>
                  </a:cubicBezTo>
                  <a:cubicBezTo>
                    <a:pt x="14914" y="9317"/>
                    <a:pt x="14906" y="9320"/>
                    <a:pt x="14900" y="9328"/>
                  </a:cubicBezTo>
                  <a:cubicBezTo>
                    <a:pt x="14760" y="9514"/>
                    <a:pt x="14464" y="9901"/>
                    <a:pt x="14405" y="10001"/>
                  </a:cubicBezTo>
                  <a:cubicBezTo>
                    <a:pt x="14619" y="9641"/>
                    <a:pt x="14815" y="9284"/>
                    <a:pt x="14978" y="8888"/>
                  </a:cubicBezTo>
                  <a:cubicBezTo>
                    <a:pt x="14989" y="8862"/>
                    <a:pt x="14970" y="8831"/>
                    <a:pt x="14950" y="8831"/>
                  </a:cubicBezTo>
                  <a:cubicBezTo>
                    <a:pt x="14943" y="8831"/>
                    <a:pt x="14935" y="8835"/>
                    <a:pt x="14929" y="8844"/>
                  </a:cubicBezTo>
                  <a:cubicBezTo>
                    <a:pt x="14738" y="9123"/>
                    <a:pt x="14547" y="9404"/>
                    <a:pt x="14357" y="9685"/>
                  </a:cubicBezTo>
                  <a:cubicBezTo>
                    <a:pt x="14485" y="9455"/>
                    <a:pt x="14597" y="9213"/>
                    <a:pt x="14685" y="8947"/>
                  </a:cubicBezTo>
                  <a:cubicBezTo>
                    <a:pt x="14692" y="8923"/>
                    <a:pt x="14675" y="8908"/>
                    <a:pt x="14657" y="8908"/>
                  </a:cubicBezTo>
                  <a:cubicBezTo>
                    <a:pt x="14651" y="8908"/>
                    <a:pt x="14644" y="8910"/>
                    <a:pt x="14639" y="8915"/>
                  </a:cubicBezTo>
                  <a:cubicBezTo>
                    <a:pt x="13783" y="9775"/>
                    <a:pt x="13196" y="10899"/>
                    <a:pt x="12535" y="11955"/>
                  </a:cubicBezTo>
                  <a:cubicBezTo>
                    <a:pt x="12325" y="12289"/>
                    <a:pt x="12244" y="12416"/>
                    <a:pt x="12241" y="12416"/>
                  </a:cubicBezTo>
                  <a:cubicBezTo>
                    <a:pt x="12233" y="12416"/>
                    <a:pt x="12866" y="11383"/>
                    <a:pt x="12987" y="11189"/>
                  </a:cubicBezTo>
                  <a:cubicBezTo>
                    <a:pt x="13210" y="10828"/>
                    <a:pt x="13435" y="10468"/>
                    <a:pt x="13659" y="10107"/>
                  </a:cubicBezTo>
                  <a:cubicBezTo>
                    <a:pt x="13968" y="9673"/>
                    <a:pt x="14323" y="9285"/>
                    <a:pt x="14477" y="8739"/>
                  </a:cubicBezTo>
                  <a:cubicBezTo>
                    <a:pt x="14484" y="8717"/>
                    <a:pt x="14468" y="8702"/>
                    <a:pt x="14453" y="8702"/>
                  </a:cubicBezTo>
                  <a:cubicBezTo>
                    <a:pt x="14444" y="8702"/>
                    <a:pt x="14436" y="8706"/>
                    <a:pt x="14430" y="8716"/>
                  </a:cubicBezTo>
                  <a:cubicBezTo>
                    <a:pt x="14161" y="9186"/>
                    <a:pt x="13881" y="9646"/>
                    <a:pt x="13598" y="10105"/>
                  </a:cubicBezTo>
                  <a:cubicBezTo>
                    <a:pt x="13455" y="10307"/>
                    <a:pt x="13310" y="10509"/>
                    <a:pt x="13170" y="10715"/>
                  </a:cubicBezTo>
                  <a:cubicBezTo>
                    <a:pt x="12968" y="11011"/>
                    <a:pt x="12769" y="11311"/>
                    <a:pt x="12570" y="11610"/>
                  </a:cubicBezTo>
                  <a:cubicBezTo>
                    <a:pt x="12512" y="11695"/>
                    <a:pt x="12190" y="12229"/>
                    <a:pt x="12167" y="12229"/>
                  </a:cubicBezTo>
                  <a:cubicBezTo>
                    <a:pt x="12157" y="12229"/>
                    <a:pt x="12197" y="12141"/>
                    <a:pt x="12325" y="11898"/>
                  </a:cubicBezTo>
                  <a:cubicBezTo>
                    <a:pt x="12923" y="10760"/>
                    <a:pt x="13816" y="9822"/>
                    <a:pt x="14243" y="8567"/>
                  </a:cubicBezTo>
                  <a:cubicBezTo>
                    <a:pt x="14251" y="8544"/>
                    <a:pt x="14234" y="8528"/>
                    <a:pt x="14216" y="8528"/>
                  </a:cubicBezTo>
                  <a:cubicBezTo>
                    <a:pt x="14209" y="8528"/>
                    <a:pt x="14202" y="8530"/>
                    <a:pt x="14197" y="8536"/>
                  </a:cubicBezTo>
                  <a:cubicBezTo>
                    <a:pt x="14173" y="8560"/>
                    <a:pt x="14149" y="8587"/>
                    <a:pt x="14126" y="8611"/>
                  </a:cubicBezTo>
                  <a:cubicBezTo>
                    <a:pt x="14138" y="8583"/>
                    <a:pt x="14119" y="8558"/>
                    <a:pt x="14098" y="8558"/>
                  </a:cubicBezTo>
                  <a:cubicBezTo>
                    <a:pt x="14089" y="8558"/>
                    <a:pt x="14079" y="8563"/>
                    <a:pt x="14072" y="8575"/>
                  </a:cubicBezTo>
                  <a:cubicBezTo>
                    <a:pt x="14021" y="8661"/>
                    <a:pt x="13970" y="8748"/>
                    <a:pt x="13918" y="8835"/>
                  </a:cubicBezTo>
                  <a:cubicBezTo>
                    <a:pt x="13713" y="9062"/>
                    <a:pt x="13503" y="9309"/>
                    <a:pt x="13296" y="9574"/>
                  </a:cubicBezTo>
                  <a:cubicBezTo>
                    <a:pt x="13592" y="9114"/>
                    <a:pt x="13883" y="8649"/>
                    <a:pt x="14067" y="8118"/>
                  </a:cubicBezTo>
                  <a:cubicBezTo>
                    <a:pt x="14075" y="8096"/>
                    <a:pt x="14057" y="8077"/>
                    <a:pt x="14039" y="8077"/>
                  </a:cubicBezTo>
                  <a:cubicBezTo>
                    <a:pt x="14033" y="8077"/>
                    <a:pt x="14026" y="8080"/>
                    <a:pt x="14021" y="8087"/>
                  </a:cubicBezTo>
                  <a:cubicBezTo>
                    <a:pt x="13942" y="8183"/>
                    <a:pt x="13868" y="8285"/>
                    <a:pt x="13793" y="8385"/>
                  </a:cubicBezTo>
                  <a:cubicBezTo>
                    <a:pt x="14377" y="7428"/>
                    <a:pt x="14960" y="6469"/>
                    <a:pt x="15541" y="5509"/>
                  </a:cubicBezTo>
                  <a:cubicBezTo>
                    <a:pt x="15850" y="5002"/>
                    <a:pt x="16150" y="4488"/>
                    <a:pt x="16444" y="3969"/>
                  </a:cubicBezTo>
                  <a:cubicBezTo>
                    <a:pt x="16471" y="3921"/>
                    <a:pt x="16563" y="3740"/>
                    <a:pt x="16660" y="3546"/>
                  </a:cubicBezTo>
                  <a:cubicBezTo>
                    <a:pt x="16813" y="3309"/>
                    <a:pt x="16950" y="3059"/>
                    <a:pt x="17070" y="2797"/>
                  </a:cubicBezTo>
                  <a:cubicBezTo>
                    <a:pt x="17143" y="2814"/>
                    <a:pt x="16897" y="3449"/>
                    <a:pt x="16818" y="3619"/>
                  </a:cubicBezTo>
                  <a:cubicBezTo>
                    <a:pt x="16753" y="3759"/>
                    <a:pt x="16679" y="3892"/>
                    <a:pt x="16602" y="4024"/>
                  </a:cubicBezTo>
                  <a:cubicBezTo>
                    <a:pt x="16359" y="4353"/>
                    <a:pt x="16127" y="4694"/>
                    <a:pt x="15916" y="5051"/>
                  </a:cubicBezTo>
                  <a:cubicBezTo>
                    <a:pt x="15528" y="5600"/>
                    <a:pt x="15132" y="6136"/>
                    <a:pt x="14808" y="6745"/>
                  </a:cubicBezTo>
                  <a:cubicBezTo>
                    <a:pt x="14796" y="6767"/>
                    <a:pt x="14813" y="6795"/>
                    <a:pt x="14833" y="6795"/>
                  </a:cubicBezTo>
                  <a:cubicBezTo>
                    <a:pt x="14837" y="6795"/>
                    <a:pt x="14842" y="6793"/>
                    <a:pt x="14847" y="6790"/>
                  </a:cubicBezTo>
                  <a:cubicBezTo>
                    <a:pt x="14999" y="6665"/>
                    <a:pt x="15145" y="6530"/>
                    <a:pt x="15283" y="6385"/>
                  </a:cubicBezTo>
                  <a:cubicBezTo>
                    <a:pt x="15249" y="6483"/>
                    <a:pt x="15216" y="6582"/>
                    <a:pt x="15186" y="6683"/>
                  </a:cubicBezTo>
                  <a:cubicBezTo>
                    <a:pt x="15179" y="6704"/>
                    <a:pt x="15197" y="6728"/>
                    <a:pt x="15215" y="6728"/>
                  </a:cubicBezTo>
                  <a:cubicBezTo>
                    <a:pt x="15220" y="6728"/>
                    <a:pt x="15225" y="6726"/>
                    <a:pt x="15229" y="6722"/>
                  </a:cubicBezTo>
                  <a:cubicBezTo>
                    <a:pt x="15345" y="6618"/>
                    <a:pt x="15455" y="6509"/>
                    <a:pt x="15561" y="6395"/>
                  </a:cubicBezTo>
                  <a:cubicBezTo>
                    <a:pt x="15497" y="6544"/>
                    <a:pt x="15440" y="6698"/>
                    <a:pt x="15392" y="6856"/>
                  </a:cubicBezTo>
                  <a:cubicBezTo>
                    <a:pt x="15384" y="6880"/>
                    <a:pt x="15402" y="6898"/>
                    <a:pt x="15421" y="6898"/>
                  </a:cubicBezTo>
                  <a:cubicBezTo>
                    <a:pt x="15428" y="6898"/>
                    <a:pt x="15435" y="6895"/>
                    <a:pt x="15440" y="6889"/>
                  </a:cubicBezTo>
                  <a:cubicBezTo>
                    <a:pt x="15510" y="6807"/>
                    <a:pt x="15579" y="6725"/>
                    <a:pt x="15648" y="6643"/>
                  </a:cubicBezTo>
                  <a:cubicBezTo>
                    <a:pt x="15631" y="6690"/>
                    <a:pt x="15612" y="6738"/>
                    <a:pt x="15597" y="6786"/>
                  </a:cubicBezTo>
                  <a:cubicBezTo>
                    <a:pt x="15589" y="6812"/>
                    <a:pt x="15607" y="6829"/>
                    <a:pt x="15626" y="6829"/>
                  </a:cubicBezTo>
                  <a:cubicBezTo>
                    <a:pt x="15633" y="6829"/>
                    <a:pt x="15640" y="6826"/>
                    <a:pt x="15646" y="6821"/>
                  </a:cubicBezTo>
                  <a:cubicBezTo>
                    <a:pt x="16526" y="5947"/>
                    <a:pt x="17111" y="4787"/>
                    <a:pt x="17861" y="3775"/>
                  </a:cubicBezTo>
                  <a:cubicBezTo>
                    <a:pt x="17532" y="4218"/>
                    <a:pt x="17230" y="4890"/>
                    <a:pt x="16884" y="5384"/>
                  </a:cubicBezTo>
                  <a:cubicBezTo>
                    <a:pt x="16521" y="5904"/>
                    <a:pt x="16148" y="6412"/>
                    <a:pt x="15804" y="6951"/>
                  </a:cubicBezTo>
                  <a:cubicBezTo>
                    <a:pt x="15789" y="6975"/>
                    <a:pt x="15811" y="7004"/>
                    <a:pt x="15833" y="7004"/>
                  </a:cubicBezTo>
                  <a:cubicBezTo>
                    <a:pt x="15840" y="7004"/>
                    <a:pt x="15846" y="7001"/>
                    <a:pt x="15852" y="6994"/>
                  </a:cubicBezTo>
                  <a:cubicBezTo>
                    <a:pt x="16262" y="6446"/>
                    <a:pt x="16645" y="5876"/>
                    <a:pt x="17026" y="5300"/>
                  </a:cubicBezTo>
                  <a:cubicBezTo>
                    <a:pt x="17158" y="5099"/>
                    <a:pt x="17322" y="4892"/>
                    <a:pt x="17483" y="4681"/>
                  </a:cubicBezTo>
                  <a:cubicBezTo>
                    <a:pt x="17283" y="4990"/>
                    <a:pt x="17101" y="5315"/>
                    <a:pt x="16940" y="5653"/>
                  </a:cubicBezTo>
                  <a:cubicBezTo>
                    <a:pt x="16635" y="6099"/>
                    <a:pt x="16330" y="6544"/>
                    <a:pt x="16069" y="7020"/>
                  </a:cubicBezTo>
                  <a:cubicBezTo>
                    <a:pt x="16054" y="7046"/>
                    <a:pt x="16074" y="7073"/>
                    <a:pt x="16095" y="7073"/>
                  </a:cubicBezTo>
                  <a:cubicBezTo>
                    <a:pt x="16102" y="7073"/>
                    <a:pt x="16109" y="7070"/>
                    <a:pt x="16115" y="7063"/>
                  </a:cubicBezTo>
                  <a:cubicBezTo>
                    <a:pt x="16435" y="6691"/>
                    <a:pt x="16732" y="6301"/>
                    <a:pt x="17021" y="5900"/>
                  </a:cubicBezTo>
                  <a:cubicBezTo>
                    <a:pt x="17174" y="5774"/>
                    <a:pt x="17322" y="5640"/>
                    <a:pt x="17459" y="5492"/>
                  </a:cubicBezTo>
                  <a:cubicBezTo>
                    <a:pt x="17372" y="5639"/>
                    <a:pt x="17289" y="5789"/>
                    <a:pt x="17211" y="5947"/>
                  </a:cubicBezTo>
                  <a:cubicBezTo>
                    <a:pt x="17197" y="5977"/>
                    <a:pt x="17217" y="6002"/>
                    <a:pt x="17240" y="6002"/>
                  </a:cubicBezTo>
                  <a:cubicBezTo>
                    <a:pt x="17247" y="6002"/>
                    <a:pt x="17255" y="5999"/>
                    <a:pt x="17262" y="5993"/>
                  </a:cubicBezTo>
                  <a:cubicBezTo>
                    <a:pt x="17477" y="5792"/>
                    <a:pt x="17684" y="5576"/>
                    <a:pt x="17880" y="5347"/>
                  </a:cubicBezTo>
                  <a:cubicBezTo>
                    <a:pt x="17732" y="5567"/>
                    <a:pt x="17587" y="5789"/>
                    <a:pt x="17447" y="6016"/>
                  </a:cubicBezTo>
                  <a:cubicBezTo>
                    <a:pt x="17432" y="6041"/>
                    <a:pt x="17453" y="6073"/>
                    <a:pt x="17475" y="6073"/>
                  </a:cubicBezTo>
                  <a:cubicBezTo>
                    <a:pt x="17480" y="6073"/>
                    <a:pt x="17485" y="6071"/>
                    <a:pt x="17489" y="6067"/>
                  </a:cubicBezTo>
                  <a:cubicBezTo>
                    <a:pt x="17611" y="5968"/>
                    <a:pt x="17728" y="5861"/>
                    <a:pt x="17841" y="5750"/>
                  </a:cubicBezTo>
                  <a:cubicBezTo>
                    <a:pt x="17817" y="5793"/>
                    <a:pt x="17792" y="5834"/>
                    <a:pt x="17769" y="5877"/>
                  </a:cubicBezTo>
                  <a:cubicBezTo>
                    <a:pt x="17754" y="5906"/>
                    <a:pt x="17775" y="5934"/>
                    <a:pt x="17798" y="5934"/>
                  </a:cubicBezTo>
                  <a:cubicBezTo>
                    <a:pt x="17805" y="5934"/>
                    <a:pt x="17813" y="5931"/>
                    <a:pt x="17820" y="5923"/>
                  </a:cubicBezTo>
                  <a:cubicBezTo>
                    <a:pt x="18078" y="5640"/>
                    <a:pt x="18296" y="5320"/>
                    <a:pt x="18502" y="4987"/>
                  </a:cubicBezTo>
                  <a:cubicBezTo>
                    <a:pt x="18915" y="4439"/>
                    <a:pt x="19276" y="3832"/>
                    <a:pt x="19630" y="3230"/>
                  </a:cubicBezTo>
                  <a:cubicBezTo>
                    <a:pt x="19702" y="3144"/>
                    <a:pt x="19740" y="3109"/>
                    <a:pt x="19757" y="3109"/>
                  </a:cubicBezTo>
                  <a:cubicBezTo>
                    <a:pt x="19820" y="3109"/>
                    <a:pt x="19523" y="3660"/>
                    <a:pt x="19509" y="3683"/>
                  </a:cubicBezTo>
                  <a:cubicBezTo>
                    <a:pt x="19310" y="4032"/>
                    <a:pt x="19060" y="4349"/>
                    <a:pt x="18824" y="4664"/>
                  </a:cubicBezTo>
                  <a:cubicBezTo>
                    <a:pt x="18462" y="5147"/>
                    <a:pt x="18105" y="5620"/>
                    <a:pt x="17798" y="6153"/>
                  </a:cubicBezTo>
                  <a:cubicBezTo>
                    <a:pt x="17782" y="6181"/>
                    <a:pt x="17804" y="6211"/>
                    <a:pt x="17828" y="6211"/>
                  </a:cubicBezTo>
                  <a:cubicBezTo>
                    <a:pt x="17835" y="6211"/>
                    <a:pt x="17843" y="6208"/>
                    <a:pt x="17849" y="6200"/>
                  </a:cubicBezTo>
                  <a:cubicBezTo>
                    <a:pt x="18427" y="5505"/>
                    <a:pt x="18960" y="4765"/>
                    <a:pt x="19495" y="4024"/>
                  </a:cubicBezTo>
                  <a:cubicBezTo>
                    <a:pt x="19557" y="3939"/>
                    <a:pt x="19879" y="3427"/>
                    <a:pt x="19915" y="3427"/>
                  </a:cubicBezTo>
                  <a:cubicBezTo>
                    <a:pt x="19928" y="3427"/>
                    <a:pt x="19902" y="3498"/>
                    <a:pt x="19808" y="3688"/>
                  </a:cubicBezTo>
                  <a:cubicBezTo>
                    <a:pt x="19780" y="3745"/>
                    <a:pt x="19748" y="3798"/>
                    <a:pt x="19717" y="3854"/>
                  </a:cubicBezTo>
                  <a:cubicBezTo>
                    <a:pt x="19213" y="4475"/>
                    <a:pt x="18786" y="5188"/>
                    <a:pt x="18313" y="5838"/>
                  </a:cubicBezTo>
                  <a:cubicBezTo>
                    <a:pt x="17916" y="6383"/>
                    <a:pt x="17524" y="6926"/>
                    <a:pt x="17156" y="7492"/>
                  </a:cubicBezTo>
                  <a:cubicBezTo>
                    <a:pt x="17132" y="7525"/>
                    <a:pt x="17108" y="7559"/>
                    <a:pt x="17083" y="7593"/>
                  </a:cubicBezTo>
                  <a:cubicBezTo>
                    <a:pt x="17019" y="7681"/>
                    <a:pt x="16683" y="8216"/>
                    <a:pt x="16645" y="8216"/>
                  </a:cubicBezTo>
                  <a:cubicBezTo>
                    <a:pt x="16631" y="8216"/>
                    <a:pt x="16658" y="8144"/>
                    <a:pt x="16752" y="7952"/>
                  </a:cubicBezTo>
                  <a:cubicBezTo>
                    <a:pt x="17021" y="7403"/>
                    <a:pt x="17424" y="6937"/>
                    <a:pt x="17791" y="6476"/>
                  </a:cubicBezTo>
                  <a:cubicBezTo>
                    <a:pt x="17812" y="6449"/>
                    <a:pt x="17791" y="6411"/>
                    <a:pt x="17766" y="6411"/>
                  </a:cubicBezTo>
                  <a:cubicBezTo>
                    <a:pt x="17758" y="6411"/>
                    <a:pt x="17751" y="6415"/>
                    <a:pt x="17744" y="6423"/>
                  </a:cubicBezTo>
                  <a:cubicBezTo>
                    <a:pt x="17377" y="6880"/>
                    <a:pt x="17001" y="7323"/>
                    <a:pt x="16659" y="7806"/>
                  </a:cubicBezTo>
                  <a:cubicBezTo>
                    <a:pt x="16639" y="7834"/>
                    <a:pt x="16660" y="7871"/>
                    <a:pt x="16683" y="7871"/>
                  </a:cubicBezTo>
                  <a:cubicBezTo>
                    <a:pt x="16690" y="7871"/>
                    <a:pt x="16698" y="7868"/>
                    <a:pt x="16704" y="7859"/>
                  </a:cubicBezTo>
                  <a:cubicBezTo>
                    <a:pt x="16747" y="7798"/>
                    <a:pt x="16793" y="7739"/>
                    <a:pt x="16837" y="7679"/>
                  </a:cubicBezTo>
                  <a:cubicBezTo>
                    <a:pt x="16690" y="7929"/>
                    <a:pt x="16559" y="8190"/>
                    <a:pt x="16447" y="8469"/>
                  </a:cubicBezTo>
                  <a:cubicBezTo>
                    <a:pt x="16436" y="8498"/>
                    <a:pt x="16456" y="8530"/>
                    <a:pt x="16478" y="8530"/>
                  </a:cubicBezTo>
                  <a:cubicBezTo>
                    <a:pt x="16485" y="8530"/>
                    <a:pt x="16493" y="8526"/>
                    <a:pt x="16499" y="8517"/>
                  </a:cubicBezTo>
                  <a:cubicBezTo>
                    <a:pt x="16566" y="8424"/>
                    <a:pt x="16632" y="8331"/>
                    <a:pt x="16698" y="8237"/>
                  </a:cubicBezTo>
                  <a:cubicBezTo>
                    <a:pt x="16607" y="8396"/>
                    <a:pt x="16517" y="8556"/>
                    <a:pt x="16431" y="8720"/>
                  </a:cubicBezTo>
                  <a:cubicBezTo>
                    <a:pt x="16423" y="8735"/>
                    <a:pt x="16434" y="8754"/>
                    <a:pt x="16447" y="8754"/>
                  </a:cubicBezTo>
                  <a:cubicBezTo>
                    <a:pt x="16450" y="8754"/>
                    <a:pt x="16453" y="8753"/>
                    <a:pt x="16456" y="8750"/>
                  </a:cubicBezTo>
                  <a:lnTo>
                    <a:pt x="16537" y="8677"/>
                  </a:lnTo>
                  <a:cubicBezTo>
                    <a:pt x="16544" y="8690"/>
                    <a:pt x="16555" y="8699"/>
                    <a:pt x="16567" y="8699"/>
                  </a:cubicBezTo>
                  <a:cubicBezTo>
                    <a:pt x="16574" y="8699"/>
                    <a:pt x="16581" y="8696"/>
                    <a:pt x="16586" y="8689"/>
                  </a:cubicBezTo>
                  <a:cubicBezTo>
                    <a:pt x="17173" y="7931"/>
                    <a:pt x="17740" y="7154"/>
                    <a:pt x="18325" y="6395"/>
                  </a:cubicBezTo>
                  <a:cubicBezTo>
                    <a:pt x="18213" y="6578"/>
                    <a:pt x="18112" y="6770"/>
                    <a:pt x="18033" y="6983"/>
                  </a:cubicBezTo>
                  <a:cubicBezTo>
                    <a:pt x="18023" y="7010"/>
                    <a:pt x="18035" y="7039"/>
                    <a:pt x="18061" y="7041"/>
                  </a:cubicBezTo>
                  <a:cubicBezTo>
                    <a:pt x="18067" y="7041"/>
                    <a:pt x="18074" y="7041"/>
                    <a:pt x="18080" y="7041"/>
                  </a:cubicBezTo>
                  <a:cubicBezTo>
                    <a:pt x="18111" y="7041"/>
                    <a:pt x="18142" y="7037"/>
                    <a:pt x="18172" y="7030"/>
                  </a:cubicBezTo>
                  <a:cubicBezTo>
                    <a:pt x="17981" y="7300"/>
                    <a:pt x="17793" y="7571"/>
                    <a:pt x="17606" y="7846"/>
                  </a:cubicBezTo>
                  <a:cubicBezTo>
                    <a:pt x="17484" y="8025"/>
                    <a:pt x="17302" y="8210"/>
                    <a:pt x="17132" y="8401"/>
                  </a:cubicBezTo>
                  <a:cubicBezTo>
                    <a:pt x="17401" y="7944"/>
                    <a:pt x="17696" y="7506"/>
                    <a:pt x="17969" y="7055"/>
                  </a:cubicBezTo>
                  <a:cubicBezTo>
                    <a:pt x="17983" y="7031"/>
                    <a:pt x="17962" y="7003"/>
                    <a:pt x="17942" y="7003"/>
                  </a:cubicBezTo>
                  <a:cubicBezTo>
                    <a:pt x="17935" y="7003"/>
                    <a:pt x="17928" y="7006"/>
                    <a:pt x="17923" y="7013"/>
                  </a:cubicBezTo>
                  <a:cubicBezTo>
                    <a:pt x="17418" y="7680"/>
                    <a:pt x="16932" y="8351"/>
                    <a:pt x="16510" y="9094"/>
                  </a:cubicBezTo>
                  <a:cubicBezTo>
                    <a:pt x="16495" y="9119"/>
                    <a:pt x="16515" y="9146"/>
                    <a:pt x="16536" y="9146"/>
                  </a:cubicBezTo>
                  <a:cubicBezTo>
                    <a:pt x="16543" y="9146"/>
                    <a:pt x="16550" y="9143"/>
                    <a:pt x="16555" y="9137"/>
                  </a:cubicBezTo>
                  <a:lnTo>
                    <a:pt x="16656" y="9026"/>
                  </a:lnTo>
                  <a:cubicBezTo>
                    <a:pt x="16644" y="9052"/>
                    <a:pt x="16662" y="9077"/>
                    <a:pt x="16682" y="9077"/>
                  </a:cubicBezTo>
                  <a:cubicBezTo>
                    <a:pt x="16689" y="9077"/>
                    <a:pt x="16696" y="9074"/>
                    <a:pt x="16702" y="9067"/>
                  </a:cubicBezTo>
                  <a:lnTo>
                    <a:pt x="16707" y="9062"/>
                  </a:lnTo>
                  <a:cubicBezTo>
                    <a:pt x="16648" y="9178"/>
                    <a:pt x="16592" y="9292"/>
                    <a:pt x="16538" y="9405"/>
                  </a:cubicBezTo>
                  <a:cubicBezTo>
                    <a:pt x="16527" y="9431"/>
                    <a:pt x="16545" y="9459"/>
                    <a:pt x="16565" y="9459"/>
                  </a:cubicBezTo>
                  <a:cubicBezTo>
                    <a:pt x="16572" y="9459"/>
                    <a:pt x="16579" y="9456"/>
                    <a:pt x="16585" y="9448"/>
                  </a:cubicBezTo>
                  <a:cubicBezTo>
                    <a:pt x="16703" y="9289"/>
                    <a:pt x="16826" y="9137"/>
                    <a:pt x="16947" y="8982"/>
                  </a:cubicBezTo>
                  <a:cubicBezTo>
                    <a:pt x="16767" y="9262"/>
                    <a:pt x="16602" y="9553"/>
                    <a:pt x="16450" y="9855"/>
                  </a:cubicBezTo>
                  <a:cubicBezTo>
                    <a:pt x="16437" y="9881"/>
                    <a:pt x="16456" y="9908"/>
                    <a:pt x="16477" y="9908"/>
                  </a:cubicBezTo>
                  <a:cubicBezTo>
                    <a:pt x="16484" y="9908"/>
                    <a:pt x="16491" y="9905"/>
                    <a:pt x="16497" y="9898"/>
                  </a:cubicBezTo>
                  <a:cubicBezTo>
                    <a:pt x="16768" y="9583"/>
                    <a:pt x="17013" y="9244"/>
                    <a:pt x="17263" y="8907"/>
                  </a:cubicBezTo>
                  <a:cubicBezTo>
                    <a:pt x="17049" y="9195"/>
                    <a:pt x="16809" y="9615"/>
                    <a:pt x="16597" y="9959"/>
                  </a:cubicBezTo>
                  <a:cubicBezTo>
                    <a:pt x="16582" y="9984"/>
                    <a:pt x="16603" y="10012"/>
                    <a:pt x="16625" y="10012"/>
                  </a:cubicBezTo>
                  <a:cubicBezTo>
                    <a:pt x="16632" y="10012"/>
                    <a:pt x="16638" y="10009"/>
                    <a:pt x="16644" y="10002"/>
                  </a:cubicBezTo>
                  <a:cubicBezTo>
                    <a:pt x="16687" y="9948"/>
                    <a:pt x="16924" y="9644"/>
                    <a:pt x="17054" y="9455"/>
                  </a:cubicBezTo>
                  <a:cubicBezTo>
                    <a:pt x="17158" y="9358"/>
                    <a:pt x="17256" y="9251"/>
                    <a:pt x="17348" y="9137"/>
                  </a:cubicBezTo>
                  <a:cubicBezTo>
                    <a:pt x="17370" y="9112"/>
                    <a:pt x="17350" y="9078"/>
                    <a:pt x="17326" y="9078"/>
                  </a:cubicBezTo>
                  <a:cubicBezTo>
                    <a:pt x="17319" y="9078"/>
                    <a:pt x="17312" y="9080"/>
                    <a:pt x="17306" y="9087"/>
                  </a:cubicBezTo>
                  <a:cubicBezTo>
                    <a:pt x="17249" y="9146"/>
                    <a:pt x="17181" y="9229"/>
                    <a:pt x="17113" y="9316"/>
                  </a:cubicBezTo>
                  <a:cubicBezTo>
                    <a:pt x="17082" y="9340"/>
                    <a:pt x="17051" y="9366"/>
                    <a:pt x="17023" y="9394"/>
                  </a:cubicBezTo>
                  <a:cubicBezTo>
                    <a:pt x="17178" y="9150"/>
                    <a:pt x="17332" y="8907"/>
                    <a:pt x="17470" y="8646"/>
                  </a:cubicBezTo>
                  <a:cubicBezTo>
                    <a:pt x="17484" y="8621"/>
                    <a:pt x="17464" y="8593"/>
                    <a:pt x="17443" y="8593"/>
                  </a:cubicBezTo>
                  <a:cubicBezTo>
                    <a:pt x="17436" y="8593"/>
                    <a:pt x="17429" y="8596"/>
                    <a:pt x="17423" y="8603"/>
                  </a:cubicBezTo>
                  <a:cubicBezTo>
                    <a:pt x="17189" y="8896"/>
                    <a:pt x="16807" y="9280"/>
                    <a:pt x="16647" y="9600"/>
                  </a:cubicBezTo>
                  <a:cubicBezTo>
                    <a:pt x="16934" y="9028"/>
                    <a:pt x="17329" y="8528"/>
                    <a:pt x="17701" y="8031"/>
                  </a:cubicBezTo>
                  <a:cubicBezTo>
                    <a:pt x="17720" y="8005"/>
                    <a:pt x="17700" y="7970"/>
                    <a:pt x="17678" y="7970"/>
                  </a:cubicBezTo>
                  <a:cubicBezTo>
                    <a:pt x="17671" y="7970"/>
                    <a:pt x="17664" y="7974"/>
                    <a:pt x="17658" y="7981"/>
                  </a:cubicBezTo>
                  <a:cubicBezTo>
                    <a:pt x="17432" y="8265"/>
                    <a:pt x="17205" y="8548"/>
                    <a:pt x="16978" y="8830"/>
                  </a:cubicBezTo>
                  <a:cubicBezTo>
                    <a:pt x="16842" y="9000"/>
                    <a:pt x="16758" y="9120"/>
                    <a:pt x="16748" y="9120"/>
                  </a:cubicBezTo>
                  <a:cubicBezTo>
                    <a:pt x="16741" y="9120"/>
                    <a:pt x="16775" y="9055"/>
                    <a:pt x="16859" y="8894"/>
                  </a:cubicBezTo>
                  <a:cubicBezTo>
                    <a:pt x="17382" y="8309"/>
                    <a:pt x="17836" y="7644"/>
                    <a:pt x="18294" y="6986"/>
                  </a:cubicBezTo>
                  <a:cubicBezTo>
                    <a:pt x="18302" y="6982"/>
                    <a:pt x="18310" y="6978"/>
                    <a:pt x="18318" y="6973"/>
                  </a:cubicBezTo>
                  <a:cubicBezTo>
                    <a:pt x="18320" y="6977"/>
                    <a:pt x="18324" y="6980"/>
                    <a:pt x="18327" y="6980"/>
                  </a:cubicBezTo>
                  <a:cubicBezTo>
                    <a:pt x="18329" y="6980"/>
                    <a:pt x="18332" y="6978"/>
                    <a:pt x="18334" y="6975"/>
                  </a:cubicBezTo>
                  <a:cubicBezTo>
                    <a:pt x="18339" y="6967"/>
                    <a:pt x="18344" y="6961"/>
                    <a:pt x="18348" y="6953"/>
                  </a:cubicBezTo>
                  <a:cubicBezTo>
                    <a:pt x="18658" y="6746"/>
                    <a:pt x="18890" y="6228"/>
                    <a:pt x="19099" y="5961"/>
                  </a:cubicBezTo>
                  <a:cubicBezTo>
                    <a:pt x="19374" y="5611"/>
                    <a:pt x="19621" y="5230"/>
                    <a:pt x="19882" y="4866"/>
                  </a:cubicBezTo>
                  <a:cubicBezTo>
                    <a:pt x="20014" y="4683"/>
                    <a:pt x="20154" y="4511"/>
                    <a:pt x="20297" y="4340"/>
                  </a:cubicBezTo>
                  <a:cubicBezTo>
                    <a:pt x="20302" y="4334"/>
                    <a:pt x="20305" y="4330"/>
                    <a:pt x="20310" y="4325"/>
                  </a:cubicBezTo>
                  <a:cubicBezTo>
                    <a:pt x="19890" y="5328"/>
                    <a:pt x="19056" y="6055"/>
                    <a:pt x="18503" y="6950"/>
                  </a:cubicBezTo>
                  <a:cubicBezTo>
                    <a:pt x="18487" y="6976"/>
                    <a:pt x="18510" y="7007"/>
                    <a:pt x="18532" y="7007"/>
                  </a:cubicBezTo>
                  <a:cubicBezTo>
                    <a:pt x="18540" y="7007"/>
                    <a:pt x="18547" y="7003"/>
                    <a:pt x="18553" y="6996"/>
                  </a:cubicBezTo>
                  <a:cubicBezTo>
                    <a:pt x="18860" y="6570"/>
                    <a:pt x="19179" y="6155"/>
                    <a:pt x="19498" y="5741"/>
                  </a:cubicBezTo>
                  <a:cubicBezTo>
                    <a:pt x="19612" y="5595"/>
                    <a:pt x="19768" y="5392"/>
                    <a:pt x="19857" y="5246"/>
                  </a:cubicBezTo>
                  <a:cubicBezTo>
                    <a:pt x="19719" y="5499"/>
                    <a:pt x="19567" y="5743"/>
                    <a:pt x="19413" y="5982"/>
                  </a:cubicBezTo>
                  <a:cubicBezTo>
                    <a:pt x="19395" y="6010"/>
                    <a:pt x="19419" y="6037"/>
                    <a:pt x="19442" y="6037"/>
                  </a:cubicBezTo>
                  <a:cubicBezTo>
                    <a:pt x="19449" y="6037"/>
                    <a:pt x="19457" y="6034"/>
                    <a:pt x="19463" y="6028"/>
                  </a:cubicBezTo>
                  <a:cubicBezTo>
                    <a:pt x="19551" y="5937"/>
                    <a:pt x="19772" y="5627"/>
                    <a:pt x="19813" y="5627"/>
                  </a:cubicBezTo>
                  <a:cubicBezTo>
                    <a:pt x="19833" y="5627"/>
                    <a:pt x="19809" y="5702"/>
                    <a:pt x="19706" y="5913"/>
                  </a:cubicBezTo>
                  <a:cubicBezTo>
                    <a:pt x="19692" y="5942"/>
                    <a:pt x="19712" y="5968"/>
                    <a:pt x="19735" y="5968"/>
                  </a:cubicBezTo>
                  <a:cubicBezTo>
                    <a:pt x="19742" y="5968"/>
                    <a:pt x="19750" y="5965"/>
                    <a:pt x="19757" y="5959"/>
                  </a:cubicBezTo>
                  <a:cubicBezTo>
                    <a:pt x="19813" y="5904"/>
                    <a:pt x="19797" y="5920"/>
                    <a:pt x="19843" y="5843"/>
                  </a:cubicBezTo>
                  <a:cubicBezTo>
                    <a:pt x="19856" y="5822"/>
                    <a:pt x="19838" y="5799"/>
                    <a:pt x="19821" y="5799"/>
                  </a:cubicBezTo>
                  <a:cubicBezTo>
                    <a:pt x="19815" y="5799"/>
                    <a:pt x="19809" y="5801"/>
                    <a:pt x="19805" y="5807"/>
                  </a:cubicBezTo>
                  <a:cubicBezTo>
                    <a:pt x="19858" y="5738"/>
                    <a:pt x="19902" y="5600"/>
                    <a:pt x="19941" y="5492"/>
                  </a:cubicBezTo>
                  <a:cubicBezTo>
                    <a:pt x="19950" y="5466"/>
                    <a:pt x="19929" y="5446"/>
                    <a:pt x="19909" y="5446"/>
                  </a:cubicBezTo>
                  <a:cubicBezTo>
                    <a:pt x="19901" y="5446"/>
                    <a:pt x="19893" y="5449"/>
                    <a:pt x="19888" y="5456"/>
                  </a:cubicBezTo>
                  <a:cubicBezTo>
                    <a:pt x="19814" y="5544"/>
                    <a:pt x="19739" y="5630"/>
                    <a:pt x="19664" y="5715"/>
                  </a:cubicBezTo>
                  <a:cubicBezTo>
                    <a:pt x="19661" y="5717"/>
                    <a:pt x="19659" y="5719"/>
                    <a:pt x="19656" y="5722"/>
                  </a:cubicBezTo>
                  <a:cubicBezTo>
                    <a:pt x="19797" y="5494"/>
                    <a:pt x="19929" y="5257"/>
                    <a:pt x="20055" y="5018"/>
                  </a:cubicBezTo>
                  <a:cubicBezTo>
                    <a:pt x="20068" y="4992"/>
                    <a:pt x="20050" y="4965"/>
                    <a:pt x="20029" y="4962"/>
                  </a:cubicBezTo>
                  <a:cubicBezTo>
                    <a:pt x="20183" y="4721"/>
                    <a:pt x="20318" y="4467"/>
                    <a:pt x="20426" y="4192"/>
                  </a:cubicBezTo>
                  <a:cubicBezTo>
                    <a:pt x="20471" y="4144"/>
                    <a:pt x="20496" y="4123"/>
                    <a:pt x="20507" y="4123"/>
                  </a:cubicBezTo>
                  <a:cubicBezTo>
                    <a:pt x="20541" y="4123"/>
                    <a:pt x="20416" y="4348"/>
                    <a:pt x="20322" y="4564"/>
                  </a:cubicBezTo>
                  <a:cubicBezTo>
                    <a:pt x="20308" y="4593"/>
                    <a:pt x="20329" y="4622"/>
                    <a:pt x="20351" y="4622"/>
                  </a:cubicBezTo>
                  <a:cubicBezTo>
                    <a:pt x="20359" y="4622"/>
                    <a:pt x="20367" y="4619"/>
                    <a:pt x="20374" y="4611"/>
                  </a:cubicBezTo>
                  <a:cubicBezTo>
                    <a:pt x="20566" y="4402"/>
                    <a:pt x="20669" y="4278"/>
                    <a:pt x="20682" y="4278"/>
                  </a:cubicBezTo>
                  <a:cubicBezTo>
                    <a:pt x="20695" y="4278"/>
                    <a:pt x="20630" y="4384"/>
                    <a:pt x="20491" y="4629"/>
                  </a:cubicBezTo>
                  <a:cubicBezTo>
                    <a:pt x="20482" y="4624"/>
                    <a:pt x="20475" y="4621"/>
                    <a:pt x="20466" y="4617"/>
                  </a:cubicBezTo>
                  <a:cubicBezTo>
                    <a:pt x="20463" y="4616"/>
                    <a:pt x="20461" y="4615"/>
                    <a:pt x="20459" y="4615"/>
                  </a:cubicBezTo>
                  <a:cubicBezTo>
                    <a:pt x="20441" y="4615"/>
                    <a:pt x="20431" y="4652"/>
                    <a:pt x="20450" y="4662"/>
                  </a:cubicBezTo>
                  <a:cubicBezTo>
                    <a:pt x="20455" y="4664"/>
                    <a:pt x="20461" y="4669"/>
                    <a:pt x="20468" y="4673"/>
                  </a:cubicBezTo>
                  <a:cubicBezTo>
                    <a:pt x="20456" y="4700"/>
                    <a:pt x="20477" y="4725"/>
                    <a:pt x="20498" y="4725"/>
                  </a:cubicBezTo>
                  <a:cubicBezTo>
                    <a:pt x="20506" y="4725"/>
                    <a:pt x="20514" y="4722"/>
                    <a:pt x="20521" y="4715"/>
                  </a:cubicBezTo>
                  <a:lnTo>
                    <a:pt x="20522" y="4714"/>
                  </a:lnTo>
                  <a:cubicBezTo>
                    <a:pt x="20689" y="4851"/>
                    <a:pt x="20993" y="5169"/>
                    <a:pt x="21159" y="5169"/>
                  </a:cubicBezTo>
                  <a:cubicBezTo>
                    <a:pt x="21179" y="5169"/>
                    <a:pt x="21196" y="5165"/>
                    <a:pt x="21212" y="5155"/>
                  </a:cubicBezTo>
                  <a:cubicBezTo>
                    <a:pt x="21327" y="5080"/>
                    <a:pt x="21596" y="4937"/>
                    <a:pt x="21502" y="4707"/>
                  </a:cubicBezTo>
                  <a:cubicBezTo>
                    <a:pt x="21311" y="4240"/>
                    <a:pt x="20839" y="3956"/>
                    <a:pt x="20563" y="3557"/>
                  </a:cubicBezTo>
                  <a:cubicBezTo>
                    <a:pt x="20320" y="3208"/>
                    <a:pt x="19922" y="2530"/>
                    <a:pt x="19468" y="2530"/>
                  </a:cubicBezTo>
                  <a:cubicBezTo>
                    <a:pt x="19467" y="2530"/>
                    <a:pt x="19465" y="2530"/>
                    <a:pt x="19464" y="2530"/>
                  </a:cubicBezTo>
                  <a:cubicBezTo>
                    <a:pt x="19220" y="2532"/>
                    <a:pt x="19182" y="2701"/>
                    <a:pt x="19075" y="2949"/>
                  </a:cubicBezTo>
                  <a:cubicBezTo>
                    <a:pt x="18919" y="3311"/>
                    <a:pt x="18545" y="3347"/>
                    <a:pt x="18226" y="3347"/>
                  </a:cubicBezTo>
                  <a:cubicBezTo>
                    <a:pt x="18155" y="3347"/>
                    <a:pt x="18086" y="3345"/>
                    <a:pt x="18024" y="3345"/>
                  </a:cubicBezTo>
                  <a:cubicBezTo>
                    <a:pt x="17489" y="3342"/>
                    <a:pt x="17431" y="2754"/>
                    <a:pt x="17193" y="2394"/>
                  </a:cubicBezTo>
                  <a:cubicBezTo>
                    <a:pt x="17103" y="2257"/>
                    <a:pt x="16900" y="2209"/>
                    <a:pt x="16774" y="2164"/>
                  </a:cubicBezTo>
                  <a:cubicBezTo>
                    <a:pt x="15299" y="1629"/>
                    <a:pt x="16412" y="1888"/>
                    <a:pt x="15823" y="1482"/>
                  </a:cubicBezTo>
                  <a:cubicBezTo>
                    <a:pt x="15725" y="1414"/>
                    <a:pt x="15638" y="1388"/>
                    <a:pt x="15557" y="1388"/>
                  </a:cubicBezTo>
                  <a:cubicBezTo>
                    <a:pt x="15393" y="1388"/>
                    <a:pt x="15250" y="1496"/>
                    <a:pt x="15080" y="1592"/>
                  </a:cubicBezTo>
                  <a:cubicBezTo>
                    <a:pt x="15073" y="1571"/>
                    <a:pt x="15065" y="1549"/>
                    <a:pt x="15058" y="1528"/>
                  </a:cubicBezTo>
                  <a:cubicBezTo>
                    <a:pt x="15059" y="1526"/>
                    <a:pt x="15060" y="1523"/>
                    <a:pt x="15061" y="1521"/>
                  </a:cubicBezTo>
                  <a:cubicBezTo>
                    <a:pt x="15070" y="1502"/>
                    <a:pt x="15059" y="1479"/>
                    <a:pt x="15041" y="1478"/>
                  </a:cubicBezTo>
                  <a:cubicBezTo>
                    <a:pt x="14992" y="1341"/>
                    <a:pt x="14935" y="1206"/>
                    <a:pt x="14825" y="1131"/>
                  </a:cubicBezTo>
                  <a:cubicBezTo>
                    <a:pt x="14773" y="1095"/>
                    <a:pt x="14719" y="1080"/>
                    <a:pt x="14664" y="1080"/>
                  </a:cubicBezTo>
                  <a:cubicBezTo>
                    <a:pt x="14497" y="1080"/>
                    <a:pt x="14327" y="1223"/>
                    <a:pt x="14201" y="1333"/>
                  </a:cubicBezTo>
                  <a:cubicBezTo>
                    <a:pt x="14141" y="1386"/>
                    <a:pt x="14081" y="1450"/>
                    <a:pt x="14019" y="1507"/>
                  </a:cubicBezTo>
                  <a:cubicBezTo>
                    <a:pt x="14015" y="1505"/>
                    <a:pt x="14011" y="1504"/>
                    <a:pt x="14006" y="1504"/>
                  </a:cubicBezTo>
                  <a:cubicBezTo>
                    <a:pt x="14000" y="1504"/>
                    <a:pt x="13994" y="1507"/>
                    <a:pt x="13989" y="1514"/>
                  </a:cubicBezTo>
                  <a:cubicBezTo>
                    <a:pt x="13979" y="1529"/>
                    <a:pt x="13970" y="1544"/>
                    <a:pt x="13960" y="1559"/>
                  </a:cubicBezTo>
                  <a:cubicBezTo>
                    <a:pt x="13880" y="1624"/>
                    <a:pt x="13795" y="1671"/>
                    <a:pt x="13696" y="1671"/>
                  </a:cubicBezTo>
                  <a:cubicBezTo>
                    <a:pt x="13674" y="1671"/>
                    <a:pt x="13651" y="1669"/>
                    <a:pt x="13628" y="1664"/>
                  </a:cubicBezTo>
                  <a:cubicBezTo>
                    <a:pt x="13618" y="1661"/>
                    <a:pt x="13608" y="1658"/>
                    <a:pt x="13598" y="1655"/>
                  </a:cubicBezTo>
                  <a:cubicBezTo>
                    <a:pt x="13605" y="1630"/>
                    <a:pt x="13588" y="1608"/>
                    <a:pt x="13569" y="1608"/>
                  </a:cubicBezTo>
                  <a:cubicBezTo>
                    <a:pt x="13562" y="1608"/>
                    <a:pt x="13555" y="1611"/>
                    <a:pt x="13549" y="1618"/>
                  </a:cubicBezTo>
                  <a:cubicBezTo>
                    <a:pt x="13543" y="1624"/>
                    <a:pt x="13539" y="1630"/>
                    <a:pt x="13533" y="1636"/>
                  </a:cubicBezTo>
                  <a:cubicBezTo>
                    <a:pt x="13462" y="1612"/>
                    <a:pt x="13392" y="1585"/>
                    <a:pt x="13315" y="1579"/>
                  </a:cubicBezTo>
                  <a:cubicBezTo>
                    <a:pt x="13310" y="1579"/>
                    <a:pt x="13305" y="1578"/>
                    <a:pt x="13300" y="1578"/>
                  </a:cubicBezTo>
                  <a:cubicBezTo>
                    <a:pt x="13156" y="1578"/>
                    <a:pt x="13082" y="1747"/>
                    <a:pt x="13036" y="1900"/>
                  </a:cubicBezTo>
                  <a:cubicBezTo>
                    <a:pt x="13030" y="1891"/>
                    <a:pt x="13021" y="1886"/>
                    <a:pt x="13011" y="1886"/>
                  </a:cubicBezTo>
                  <a:cubicBezTo>
                    <a:pt x="13004" y="1886"/>
                    <a:pt x="12997" y="1889"/>
                    <a:pt x="12991" y="1894"/>
                  </a:cubicBezTo>
                  <a:cubicBezTo>
                    <a:pt x="12986" y="1900"/>
                    <a:pt x="12982" y="1905"/>
                    <a:pt x="12976" y="1910"/>
                  </a:cubicBezTo>
                  <a:cubicBezTo>
                    <a:pt x="12800" y="1407"/>
                    <a:pt x="12991" y="978"/>
                    <a:pt x="12505" y="646"/>
                  </a:cubicBezTo>
                  <a:cubicBezTo>
                    <a:pt x="12479" y="628"/>
                    <a:pt x="12454" y="613"/>
                    <a:pt x="12427" y="600"/>
                  </a:cubicBezTo>
                  <a:cubicBezTo>
                    <a:pt x="12424" y="584"/>
                    <a:pt x="12411" y="573"/>
                    <a:pt x="12397" y="573"/>
                  </a:cubicBezTo>
                  <a:cubicBezTo>
                    <a:pt x="12391" y="573"/>
                    <a:pt x="12384" y="575"/>
                    <a:pt x="12379" y="579"/>
                  </a:cubicBezTo>
                  <a:cubicBezTo>
                    <a:pt x="12312" y="551"/>
                    <a:pt x="12243" y="536"/>
                    <a:pt x="12176" y="536"/>
                  </a:cubicBezTo>
                  <a:cubicBezTo>
                    <a:pt x="12043" y="536"/>
                    <a:pt x="11917" y="595"/>
                    <a:pt x="11823" y="732"/>
                  </a:cubicBezTo>
                  <a:cubicBezTo>
                    <a:pt x="11812" y="748"/>
                    <a:pt x="11797" y="755"/>
                    <a:pt x="11778" y="755"/>
                  </a:cubicBezTo>
                  <a:cubicBezTo>
                    <a:pt x="11706" y="755"/>
                    <a:pt x="11589" y="656"/>
                    <a:pt x="11551" y="647"/>
                  </a:cubicBezTo>
                  <a:cubicBezTo>
                    <a:pt x="11306" y="585"/>
                    <a:pt x="11054" y="613"/>
                    <a:pt x="10858" y="464"/>
                  </a:cubicBezTo>
                  <a:cubicBezTo>
                    <a:pt x="10870" y="437"/>
                    <a:pt x="10885" y="410"/>
                    <a:pt x="10897" y="383"/>
                  </a:cubicBezTo>
                  <a:cubicBezTo>
                    <a:pt x="10909" y="357"/>
                    <a:pt x="10890" y="327"/>
                    <a:pt x="10869" y="327"/>
                  </a:cubicBezTo>
                  <a:cubicBezTo>
                    <a:pt x="10862" y="327"/>
                    <a:pt x="10855" y="331"/>
                    <a:pt x="10849" y="339"/>
                  </a:cubicBezTo>
                  <a:cubicBezTo>
                    <a:pt x="10831" y="363"/>
                    <a:pt x="10814" y="386"/>
                    <a:pt x="10796" y="410"/>
                  </a:cubicBezTo>
                  <a:cubicBezTo>
                    <a:pt x="10741" y="351"/>
                    <a:pt x="10695" y="281"/>
                    <a:pt x="10661" y="202"/>
                  </a:cubicBezTo>
                  <a:cubicBezTo>
                    <a:pt x="10596" y="54"/>
                    <a:pt x="10521" y="0"/>
                    <a:pt x="104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5" name="Google Shape;6878;p57"/>
            <p:cNvSpPr/>
            <p:nvPr/>
          </p:nvSpPr>
          <p:spPr>
            <a:xfrm>
              <a:off x="1160565" y="143460"/>
              <a:ext cx="122255" cy="134767"/>
            </a:xfrm>
            <a:custGeom>
              <a:avLst/>
              <a:gdLst/>
              <a:ahLst/>
              <a:cxnLst>
                <a:cxn ang="0">
                  <a:pos x="wd2" y="hd2"/>
                </a:cxn>
                <a:cxn ang="5400000">
                  <a:pos x="wd2" y="hd2"/>
                </a:cxn>
                <a:cxn ang="10800000">
                  <a:pos x="wd2" y="hd2"/>
                </a:cxn>
                <a:cxn ang="16200000">
                  <a:pos x="wd2" y="hd2"/>
                </a:cxn>
              </a:cxnLst>
              <a:rect l="0" t="0" r="r" b="b"/>
              <a:pathLst>
                <a:path w="20839" h="21600" fill="norm" stroke="1" extrusionOk="0">
                  <a:moveTo>
                    <a:pt x="11463" y="454"/>
                  </a:moveTo>
                  <a:cubicBezTo>
                    <a:pt x="10563" y="808"/>
                    <a:pt x="9749" y="1328"/>
                    <a:pt x="9067" y="1984"/>
                  </a:cubicBezTo>
                  <a:cubicBezTo>
                    <a:pt x="9074" y="1858"/>
                    <a:pt x="9082" y="1737"/>
                    <a:pt x="9082" y="1599"/>
                  </a:cubicBezTo>
                  <a:cubicBezTo>
                    <a:pt x="9082" y="1454"/>
                    <a:pt x="8974" y="1384"/>
                    <a:pt x="8857" y="1384"/>
                  </a:cubicBezTo>
                  <a:cubicBezTo>
                    <a:pt x="8806" y="1384"/>
                    <a:pt x="8754" y="1397"/>
                    <a:pt x="8710" y="1424"/>
                  </a:cubicBezTo>
                  <a:cubicBezTo>
                    <a:pt x="9332" y="760"/>
                    <a:pt x="10337" y="503"/>
                    <a:pt x="11463" y="454"/>
                  </a:cubicBezTo>
                  <a:close/>
                  <a:moveTo>
                    <a:pt x="3927" y="3398"/>
                  </a:moveTo>
                  <a:cubicBezTo>
                    <a:pt x="3924" y="3401"/>
                    <a:pt x="3923" y="3405"/>
                    <a:pt x="3920" y="3407"/>
                  </a:cubicBezTo>
                  <a:cubicBezTo>
                    <a:pt x="3923" y="3404"/>
                    <a:pt x="3924" y="3401"/>
                    <a:pt x="3927" y="3398"/>
                  </a:cubicBezTo>
                  <a:close/>
                  <a:moveTo>
                    <a:pt x="12908" y="487"/>
                  </a:moveTo>
                  <a:cubicBezTo>
                    <a:pt x="13404" y="529"/>
                    <a:pt x="13901" y="592"/>
                    <a:pt x="14389" y="663"/>
                  </a:cubicBezTo>
                  <a:cubicBezTo>
                    <a:pt x="12416" y="2204"/>
                    <a:pt x="10170" y="3943"/>
                    <a:pt x="8083" y="5779"/>
                  </a:cubicBezTo>
                  <a:cubicBezTo>
                    <a:pt x="8813" y="5052"/>
                    <a:pt x="9530" y="4312"/>
                    <a:pt x="10197" y="3541"/>
                  </a:cubicBezTo>
                  <a:cubicBezTo>
                    <a:pt x="11162" y="2570"/>
                    <a:pt x="12083" y="1565"/>
                    <a:pt x="12908" y="487"/>
                  </a:cubicBezTo>
                  <a:close/>
                  <a:moveTo>
                    <a:pt x="3923" y="3279"/>
                  </a:moveTo>
                  <a:cubicBezTo>
                    <a:pt x="2776" y="4607"/>
                    <a:pt x="1632" y="5928"/>
                    <a:pt x="605" y="7350"/>
                  </a:cubicBezTo>
                  <a:cubicBezTo>
                    <a:pt x="715" y="6634"/>
                    <a:pt x="959" y="5940"/>
                    <a:pt x="1323" y="5301"/>
                  </a:cubicBezTo>
                  <a:cubicBezTo>
                    <a:pt x="1899" y="4077"/>
                    <a:pt x="2848" y="3473"/>
                    <a:pt x="3923" y="3279"/>
                  </a:cubicBezTo>
                  <a:close/>
                  <a:moveTo>
                    <a:pt x="6165" y="3372"/>
                  </a:moveTo>
                  <a:cubicBezTo>
                    <a:pt x="6411" y="3428"/>
                    <a:pt x="6653" y="3495"/>
                    <a:pt x="6896" y="3574"/>
                  </a:cubicBezTo>
                  <a:cubicBezTo>
                    <a:pt x="5491" y="4965"/>
                    <a:pt x="4125" y="6383"/>
                    <a:pt x="2791" y="7836"/>
                  </a:cubicBezTo>
                  <a:cubicBezTo>
                    <a:pt x="3864" y="6309"/>
                    <a:pt x="4970" y="4816"/>
                    <a:pt x="6165" y="3372"/>
                  </a:cubicBezTo>
                  <a:close/>
                  <a:moveTo>
                    <a:pt x="4752" y="3207"/>
                  </a:moveTo>
                  <a:cubicBezTo>
                    <a:pt x="5040" y="3207"/>
                    <a:pt x="5330" y="3230"/>
                    <a:pt x="5618" y="3272"/>
                  </a:cubicBezTo>
                  <a:cubicBezTo>
                    <a:pt x="3950" y="4694"/>
                    <a:pt x="2530" y="6284"/>
                    <a:pt x="1129" y="7951"/>
                  </a:cubicBezTo>
                  <a:cubicBezTo>
                    <a:pt x="2307" y="6549"/>
                    <a:pt x="3407" y="4809"/>
                    <a:pt x="4530" y="3212"/>
                  </a:cubicBezTo>
                  <a:cubicBezTo>
                    <a:pt x="4603" y="3208"/>
                    <a:pt x="4677" y="3207"/>
                    <a:pt x="4752" y="3207"/>
                  </a:cubicBezTo>
                  <a:close/>
                  <a:moveTo>
                    <a:pt x="2890" y="4818"/>
                  </a:moveTo>
                  <a:cubicBezTo>
                    <a:pt x="2045" y="6019"/>
                    <a:pt x="1261" y="7250"/>
                    <a:pt x="557" y="8537"/>
                  </a:cubicBezTo>
                  <a:cubicBezTo>
                    <a:pt x="553" y="8402"/>
                    <a:pt x="549" y="8268"/>
                    <a:pt x="553" y="8135"/>
                  </a:cubicBezTo>
                  <a:lnTo>
                    <a:pt x="549" y="8135"/>
                  </a:lnTo>
                  <a:cubicBezTo>
                    <a:pt x="644" y="8030"/>
                    <a:pt x="736" y="7925"/>
                    <a:pt x="827" y="7820"/>
                  </a:cubicBezTo>
                  <a:cubicBezTo>
                    <a:pt x="902" y="7738"/>
                    <a:pt x="824" y="7628"/>
                    <a:pt x="739" y="7628"/>
                  </a:cubicBezTo>
                  <a:cubicBezTo>
                    <a:pt x="711" y="7628"/>
                    <a:pt x="684" y="7638"/>
                    <a:pt x="660" y="7664"/>
                  </a:cubicBezTo>
                  <a:cubicBezTo>
                    <a:pt x="1331" y="6927"/>
                    <a:pt x="2191" y="5777"/>
                    <a:pt x="2890" y="4818"/>
                  </a:cubicBezTo>
                  <a:close/>
                  <a:moveTo>
                    <a:pt x="5189" y="3906"/>
                  </a:moveTo>
                  <a:cubicBezTo>
                    <a:pt x="3605" y="5799"/>
                    <a:pt x="2252" y="7866"/>
                    <a:pt x="847" y="9881"/>
                  </a:cubicBezTo>
                  <a:cubicBezTo>
                    <a:pt x="784" y="9731"/>
                    <a:pt x="724" y="9578"/>
                    <a:pt x="656" y="9429"/>
                  </a:cubicBezTo>
                  <a:cubicBezTo>
                    <a:pt x="637" y="9324"/>
                    <a:pt x="637" y="9224"/>
                    <a:pt x="621" y="9120"/>
                  </a:cubicBezTo>
                  <a:cubicBezTo>
                    <a:pt x="637" y="9112"/>
                    <a:pt x="652" y="9112"/>
                    <a:pt x="669" y="9096"/>
                  </a:cubicBezTo>
                  <a:cubicBezTo>
                    <a:pt x="2078" y="7433"/>
                    <a:pt x="4133" y="5168"/>
                    <a:pt x="5189" y="3906"/>
                  </a:cubicBezTo>
                  <a:close/>
                  <a:moveTo>
                    <a:pt x="11015" y="1846"/>
                  </a:moveTo>
                  <a:cubicBezTo>
                    <a:pt x="10165" y="3021"/>
                    <a:pt x="9118" y="4085"/>
                    <a:pt x="8098" y="5123"/>
                  </a:cubicBezTo>
                  <a:cubicBezTo>
                    <a:pt x="6300" y="6958"/>
                    <a:pt x="4352" y="8663"/>
                    <a:pt x="2566" y="10514"/>
                  </a:cubicBezTo>
                  <a:cubicBezTo>
                    <a:pt x="4121" y="8902"/>
                    <a:pt x="5546" y="6907"/>
                    <a:pt x="6884" y="4902"/>
                  </a:cubicBezTo>
                  <a:cubicBezTo>
                    <a:pt x="6867" y="4931"/>
                    <a:pt x="6848" y="4962"/>
                    <a:pt x="6832" y="4992"/>
                  </a:cubicBezTo>
                  <a:cubicBezTo>
                    <a:pt x="6741" y="5147"/>
                    <a:pt x="6878" y="5309"/>
                    <a:pt x="7031" y="5309"/>
                  </a:cubicBezTo>
                  <a:cubicBezTo>
                    <a:pt x="7083" y="5309"/>
                    <a:pt x="7138" y="5291"/>
                    <a:pt x="7185" y="5246"/>
                  </a:cubicBezTo>
                  <a:cubicBezTo>
                    <a:pt x="8424" y="4085"/>
                    <a:pt x="9673" y="2943"/>
                    <a:pt x="10983" y="1850"/>
                  </a:cubicBezTo>
                  <a:cubicBezTo>
                    <a:pt x="10996" y="1850"/>
                    <a:pt x="11004" y="1850"/>
                    <a:pt x="11015" y="1846"/>
                  </a:cubicBezTo>
                  <a:close/>
                  <a:moveTo>
                    <a:pt x="13836" y="1384"/>
                  </a:moveTo>
                  <a:cubicBezTo>
                    <a:pt x="13844" y="1384"/>
                    <a:pt x="13626" y="1622"/>
                    <a:pt x="13028" y="2263"/>
                  </a:cubicBezTo>
                  <a:cubicBezTo>
                    <a:pt x="9559" y="5985"/>
                    <a:pt x="5391" y="8999"/>
                    <a:pt x="2169" y="12933"/>
                  </a:cubicBezTo>
                  <a:cubicBezTo>
                    <a:pt x="1784" y="12078"/>
                    <a:pt x="1415" y="11220"/>
                    <a:pt x="1054" y="10358"/>
                  </a:cubicBezTo>
                  <a:lnTo>
                    <a:pt x="1050" y="10358"/>
                  </a:lnTo>
                  <a:cubicBezTo>
                    <a:pt x="3086" y="8104"/>
                    <a:pt x="5134" y="5869"/>
                    <a:pt x="7292" y="3723"/>
                  </a:cubicBezTo>
                  <a:cubicBezTo>
                    <a:pt x="5260" y="5746"/>
                    <a:pt x="3542" y="8861"/>
                    <a:pt x="1851" y="11303"/>
                  </a:cubicBezTo>
                  <a:cubicBezTo>
                    <a:pt x="1748" y="11449"/>
                    <a:pt x="1898" y="11609"/>
                    <a:pt x="2050" y="11609"/>
                  </a:cubicBezTo>
                  <a:cubicBezTo>
                    <a:pt x="2092" y="11609"/>
                    <a:pt x="2133" y="11598"/>
                    <a:pt x="2169" y="11570"/>
                  </a:cubicBezTo>
                  <a:cubicBezTo>
                    <a:pt x="2133" y="11620"/>
                    <a:pt x="2097" y="11661"/>
                    <a:pt x="2061" y="11709"/>
                  </a:cubicBezTo>
                  <a:cubicBezTo>
                    <a:pt x="1949" y="11866"/>
                    <a:pt x="2104" y="12023"/>
                    <a:pt x="2268" y="12023"/>
                  </a:cubicBezTo>
                  <a:cubicBezTo>
                    <a:pt x="2321" y="12023"/>
                    <a:pt x="2376" y="12006"/>
                    <a:pt x="2423" y="11966"/>
                  </a:cubicBezTo>
                  <a:cubicBezTo>
                    <a:pt x="4713" y="9996"/>
                    <a:pt x="6896" y="7921"/>
                    <a:pt x="9095" y="5857"/>
                  </a:cubicBezTo>
                  <a:cubicBezTo>
                    <a:pt x="10035" y="4973"/>
                    <a:pt x="10992" y="4111"/>
                    <a:pt x="11960" y="3256"/>
                  </a:cubicBezTo>
                  <a:cubicBezTo>
                    <a:pt x="12333" y="2927"/>
                    <a:pt x="13817" y="1384"/>
                    <a:pt x="13836" y="1384"/>
                  </a:cubicBezTo>
                  <a:close/>
                  <a:moveTo>
                    <a:pt x="15000" y="760"/>
                  </a:moveTo>
                  <a:cubicBezTo>
                    <a:pt x="15869" y="905"/>
                    <a:pt x="16675" y="1063"/>
                    <a:pt x="17287" y="1144"/>
                  </a:cubicBezTo>
                  <a:cubicBezTo>
                    <a:pt x="18061" y="1249"/>
                    <a:pt x="20473" y="988"/>
                    <a:pt x="20215" y="1887"/>
                  </a:cubicBezTo>
                  <a:cubicBezTo>
                    <a:pt x="19842" y="3155"/>
                    <a:pt x="18199" y="3976"/>
                    <a:pt x="17087" y="4581"/>
                  </a:cubicBezTo>
                  <a:cubicBezTo>
                    <a:pt x="16040" y="5152"/>
                    <a:pt x="14242" y="5940"/>
                    <a:pt x="13068" y="6865"/>
                  </a:cubicBezTo>
                  <a:cubicBezTo>
                    <a:pt x="13512" y="6481"/>
                    <a:pt x="13945" y="6082"/>
                    <a:pt x="14405" y="5704"/>
                  </a:cubicBezTo>
                  <a:cubicBezTo>
                    <a:pt x="14940" y="5261"/>
                    <a:pt x="15493" y="4832"/>
                    <a:pt x="16044" y="4405"/>
                  </a:cubicBezTo>
                  <a:cubicBezTo>
                    <a:pt x="16012" y="4447"/>
                    <a:pt x="15972" y="4480"/>
                    <a:pt x="15941" y="4522"/>
                  </a:cubicBezTo>
                  <a:cubicBezTo>
                    <a:pt x="15812" y="4679"/>
                    <a:pt x="15926" y="4933"/>
                    <a:pt x="16111" y="4933"/>
                  </a:cubicBezTo>
                  <a:cubicBezTo>
                    <a:pt x="16154" y="4933"/>
                    <a:pt x="16199" y="4920"/>
                    <a:pt x="16246" y="4891"/>
                  </a:cubicBezTo>
                  <a:cubicBezTo>
                    <a:pt x="17386" y="4174"/>
                    <a:pt x="18366" y="3432"/>
                    <a:pt x="19148" y="2364"/>
                  </a:cubicBezTo>
                  <a:cubicBezTo>
                    <a:pt x="19279" y="2190"/>
                    <a:pt x="19105" y="2022"/>
                    <a:pt x="18927" y="2022"/>
                  </a:cubicBezTo>
                  <a:cubicBezTo>
                    <a:pt x="18851" y="2022"/>
                    <a:pt x="18774" y="2051"/>
                    <a:pt x="18719" y="2125"/>
                  </a:cubicBezTo>
                  <a:lnTo>
                    <a:pt x="18707" y="2141"/>
                  </a:lnTo>
                  <a:cubicBezTo>
                    <a:pt x="18657" y="2072"/>
                    <a:pt x="18572" y="2023"/>
                    <a:pt x="18483" y="2023"/>
                  </a:cubicBezTo>
                  <a:cubicBezTo>
                    <a:pt x="18430" y="2023"/>
                    <a:pt x="18377" y="2038"/>
                    <a:pt x="18326" y="2077"/>
                  </a:cubicBezTo>
                  <a:cubicBezTo>
                    <a:pt x="16929" y="3126"/>
                    <a:pt x="15548" y="4182"/>
                    <a:pt x="14202" y="5275"/>
                  </a:cubicBezTo>
                  <a:cubicBezTo>
                    <a:pt x="15350" y="4130"/>
                    <a:pt x="16492" y="2983"/>
                    <a:pt x="17596" y="1801"/>
                  </a:cubicBezTo>
                  <a:cubicBezTo>
                    <a:pt x="17768" y="1627"/>
                    <a:pt x="17603" y="1399"/>
                    <a:pt x="17409" y="1399"/>
                  </a:cubicBezTo>
                  <a:cubicBezTo>
                    <a:pt x="17351" y="1399"/>
                    <a:pt x="17292" y="1418"/>
                    <a:pt x="17239" y="1465"/>
                  </a:cubicBezTo>
                  <a:cubicBezTo>
                    <a:pt x="12405" y="5335"/>
                    <a:pt x="8110" y="9731"/>
                    <a:pt x="3510" y="13840"/>
                  </a:cubicBezTo>
                  <a:cubicBezTo>
                    <a:pt x="5273" y="12265"/>
                    <a:pt x="7423" y="9511"/>
                    <a:pt x="9412" y="7574"/>
                  </a:cubicBezTo>
                  <a:cubicBezTo>
                    <a:pt x="11507" y="5532"/>
                    <a:pt x="13722" y="3592"/>
                    <a:pt x="15861" y="1595"/>
                  </a:cubicBezTo>
                  <a:cubicBezTo>
                    <a:pt x="16036" y="1431"/>
                    <a:pt x="15872" y="1205"/>
                    <a:pt x="15682" y="1205"/>
                  </a:cubicBezTo>
                  <a:cubicBezTo>
                    <a:pt x="15626" y="1205"/>
                    <a:pt x="15568" y="1224"/>
                    <a:pt x="15516" y="1271"/>
                  </a:cubicBezTo>
                  <a:cubicBezTo>
                    <a:pt x="15190" y="1551"/>
                    <a:pt x="14881" y="1846"/>
                    <a:pt x="14563" y="2129"/>
                  </a:cubicBezTo>
                  <a:cubicBezTo>
                    <a:pt x="14530" y="2121"/>
                    <a:pt x="14497" y="2117"/>
                    <a:pt x="14464" y="2117"/>
                  </a:cubicBezTo>
                  <a:cubicBezTo>
                    <a:pt x="14200" y="2117"/>
                    <a:pt x="13956" y="2372"/>
                    <a:pt x="13722" y="2886"/>
                  </a:cubicBezTo>
                  <a:cubicBezTo>
                    <a:pt x="10436" y="5884"/>
                    <a:pt x="7305" y="9029"/>
                    <a:pt x="3824" y="11839"/>
                  </a:cubicBezTo>
                  <a:cubicBezTo>
                    <a:pt x="5526" y="10463"/>
                    <a:pt x="7225" y="8283"/>
                    <a:pt x="8975" y="6715"/>
                  </a:cubicBezTo>
                  <a:cubicBezTo>
                    <a:pt x="11091" y="4820"/>
                    <a:pt x="13147" y="2910"/>
                    <a:pt x="14992" y="778"/>
                  </a:cubicBezTo>
                  <a:cubicBezTo>
                    <a:pt x="14996" y="770"/>
                    <a:pt x="14992" y="764"/>
                    <a:pt x="15000" y="760"/>
                  </a:cubicBezTo>
                  <a:close/>
                  <a:moveTo>
                    <a:pt x="11324" y="11866"/>
                  </a:moveTo>
                  <a:cubicBezTo>
                    <a:pt x="10829" y="12478"/>
                    <a:pt x="10321" y="13087"/>
                    <a:pt x="9805" y="13686"/>
                  </a:cubicBezTo>
                  <a:cubicBezTo>
                    <a:pt x="9783" y="13671"/>
                    <a:pt x="9756" y="13662"/>
                    <a:pt x="9728" y="13662"/>
                  </a:cubicBezTo>
                  <a:cubicBezTo>
                    <a:pt x="9712" y="13662"/>
                    <a:pt x="9694" y="13664"/>
                    <a:pt x="9677" y="13672"/>
                  </a:cubicBezTo>
                  <a:cubicBezTo>
                    <a:pt x="9522" y="13738"/>
                    <a:pt x="9379" y="13805"/>
                    <a:pt x="9247" y="13873"/>
                  </a:cubicBezTo>
                  <a:cubicBezTo>
                    <a:pt x="9258" y="13855"/>
                    <a:pt x="9257" y="13833"/>
                    <a:pt x="9233" y="13814"/>
                  </a:cubicBezTo>
                  <a:cubicBezTo>
                    <a:pt x="9038" y="13653"/>
                    <a:pt x="10302" y="12642"/>
                    <a:pt x="11324" y="11866"/>
                  </a:cubicBezTo>
                  <a:close/>
                  <a:moveTo>
                    <a:pt x="5177" y="11299"/>
                  </a:moveTo>
                  <a:cubicBezTo>
                    <a:pt x="4332" y="12284"/>
                    <a:pt x="3534" y="13306"/>
                    <a:pt x="2772" y="14359"/>
                  </a:cubicBezTo>
                  <a:cubicBezTo>
                    <a:pt x="2669" y="14090"/>
                    <a:pt x="2570" y="13821"/>
                    <a:pt x="2438" y="13546"/>
                  </a:cubicBezTo>
                  <a:cubicBezTo>
                    <a:pt x="2427" y="13518"/>
                    <a:pt x="2419" y="13493"/>
                    <a:pt x="2406" y="13467"/>
                  </a:cubicBezTo>
                  <a:cubicBezTo>
                    <a:pt x="3355" y="12773"/>
                    <a:pt x="4276" y="12045"/>
                    <a:pt x="5177" y="11299"/>
                  </a:cubicBezTo>
                  <a:close/>
                  <a:moveTo>
                    <a:pt x="12405" y="12638"/>
                  </a:moveTo>
                  <a:cubicBezTo>
                    <a:pt x="11774" y="13370"/>
                    <a:pt x="11154" y="14109"/>
                    <a:pt x="10531" y="14843"/>
                  </a:cubicBezTo>
                  <a:cubicBezTo>
                    <a:pt x="10344" y="14657"/>
                    <a:pt x="10134" y="14493"/>
                    <a:pt x="9900" y="14359"/>
                  </a:cubicBezTo>
                  <a:cubicBezTo>
                    <a:pt x="10785" y="13848"/>
                    <a:pt x="11599" y="13251"/>
                    <a:pt x="12405" y="12638"/>
                  </a:cubicBezTo>
                  <a:close/>
                  <a:moveTo>
                    <a:pt x="13472" y="13538"/>
                  </a:moveTo>
                  <a:cubicBezTo>
                    <a:pt x="12853" y="14452"/>
                    <a:pt x="12210" y="15351"/>
                    <a:pt x="11539" y="16236"/>
                  </a:cubicBezTo>
                  <a:cubicBezTo>
                    <a:pt x="11373" y="15971"/>
                    <a:pt x="11206" y="15702"/>
                    <a:pt x="11027" y="15452"/>
                  </a:cubicBezTo>
                  <a:cubicBezTo>
                    <a:pt x="11821" y="14788"/>
                    <a:pt x="12622" y="14139"/>
                    <a:pt x="13472" y="13538"/>
                  </a:cubicBezTo>
                  <a:close/>
                  <a:moveTo>
                    <a:pt x="13857" y="4951"/>
                  </a:moveTo>
                  <a:cubicBezTo>
                    <a:pt x="12277" y="6541"/>
                    <a:pt x="10693" y="8123"/>
                    <a:pt x="9229" y="9818"/>
                  </a:cubicBezTo>
                  <a:cubicBezTo>
                    <a:pt x="9158" y="9903"/>
                    <a:pt x="9154" y="10022"/>
                    <a:pt x="9225" y="10108"/>
                  </a:cubicBezTo>
                  <a:cubicBezTo>
                    <a:pt x="7145" y="11855"/>
                    <a:pt x="5141" y="13664"/>
                    <a:pt x="3273" y="15616"/>
                  </a:cubicBezTo>
                  <a:cubicBezTo>
                    <a:pt x="3205" y="15687"/>
                    <a:pt x="3271" y="15784"/>
                    <a:pt x="3347" y="15784"/>
                  </a:cubicBezTo>
                  <a:cubicBezTo>
                    <a:pt x="3370" y="15784"/>
                    <a:pt x="3393" y="15775"/>
                    <a:pt x="3415" y="15755"/>
                  </a:cubicBezTo>
                  <a:cubicBezTo>
                    <a:pt x="4438" y="14740"/>
                    <a:pt x="5471" y="13732"/>
                    <a:pt x="6527" y="12751"/>
                  </a:cubicBezTo>
                  <a:cubicBezTo>
                    <a:pt x="7486" y="11855"/>
                    <a:pt x="9154" y="10801"/>
                    <a:pt x="9831" y="10011"/>
                  </a:cubicBezTo>
                  <a:cubicBezTo>
                    <a:pt x="7849" y="12336"/>
                    <a:pt x="5571" y="14426"/>
                    <a:pt x="3458" y="16647"/>
                  </a:cubicBezTo>
                  <a:cubicBezTo>
                    <a:pt x="3315" y="16071"/>
                    <a:pt x="3169" y="15504"/>
                    <a:pt x="2982" y="14938"/>
                  </a:cubicBezTo>
                  <a:cubicBezTo>
                    <a:pt x="6598" y="11780"/>
                    <a:pt x="9999" y="8422"/>
                    <a:pt x="13560" y="5208"/>
                  </a:cubicBezTo>
                  <a:cubicBezTo>
                    <a:pt x="13659" y="5123"/>
                    <a:pt x="13762" y="5040"/>
                    <a:pt x="13857" y="4951"/>
                  </a:cubicBezTo>
                  <a:close/>
                  <a:moveTo>
                    <a:pt x="8428" y="12925"/>
                  </a:moveTo>
                  <a:cubicBezTo>
                    <a:pt x="6768" y="14505"/>
                    <a:pt x="5205" y="16164"/>
                    <a:pt x="3788" y="17944"/>
                  </a:cubicBezTo>
                  <a:cubicBezTo>
                    <a:pt x="3721" y="17687"/>
                    <a:pt x="3662" y="17442"/>
                    <a:pt x="3597" y="17191"/>
                  </a:cubicBezTo>
                  <a:cubicBezTo>
                    <a:pt x="4701" y="16154"/>
                    <a:pt x="5812" y="15128"/>
                    <a:pt x="6955" y="14127"/>
                  </a:cubicBezTo>
                  <a:cubicBezTo>
                    <a:pt x="7431" y="13714"/>
                    <a:pt x="7932" y="13318"/>
                    <a:pt x="8428" y="12925"/>
                  </a:cubicBezTo>
                  <a:close/>
                  <a:moveTo>
                    <a:pt x="14178" y="11224"/>
                  </a:moveTo>
                  <a:cubicBezTo>
                    <a:pt x="15663" y="12168"/>
                    <a:pt x="16564" y="13627"/>
                    <a:pt x="16290" y="15363"/>
                  </a:cubicBezTo>
                  <a:cubicBezTo>
                    <a:pt x="16141" y="16304"/>
                    <a:pt x="14985" y="18119"/>
                    <a:pt x="13738" y="18119"/>
                  </a:cubicBezTo>
                  <a:cubicBezTo>
                    <a:pt x="13547" y="18119"/>
                    <a:pt x="13355" y="18076"/>
                    <a:pt x="13162" y="17982"/>
                  </a:cubicBezTo>
                  <a:cubicBezTo>
                    <a:pt x="12615" y="17710"/>
                    <a:pt x="12226" y="17248"/>
                    <a:pt x="11873" y="16740"/>
                  </a:cubicBezTo>
                  <a:cubicBezTo>
                    <a:pt x="12540" y="16024"/>
                    <a:pt x="13246" y="15344"/>
                    <a:pt x="13989" y="14702"/>
                  </a:cubicBezTo>
                  <a:cubicBezTo>
                    <a:pt x="13551" y="15415"/>
                    <a:pt x="13028" y="16071"/>
                    <a:pt x="12468" y="16732"/>
                  </a:cubicBezTo>
                  <a:cubicBezTo>
                    <a:pt x="12306" y="16922"/>
                    <a:pt x="12457" y="17152"/>
                    <a:pt x="12657" y="17152"/>
                  </a:cubicBezTo>
                  <a:cubicBezTo>
                    <a:pt x="12716" y="17152"/>
                    <a:pt x="12780" y="17131"/>
                    <a:pt x="12841" y="17084"/>
                  </a:cubicBezTo>
                  <a:cubicBezTo>
                    <a:pt x="13484" y="16572"/>
                    <a:pt x="14084" y="16020"/>
                    <a:pt x="14687" y="15470"/>
                  </a:cubicBezTo>
                  <a:cubicBezTo>
                    <a:pt x="14397" y="15994"/>
                    <a:pt x="14079" y="16497"/>
                    <a:pt x="13726" y="16985"/>
                  </a:cubicBezTo>
                  <a:cubicBezTo>
                    <a:pt x="13631" y="17186"/>
                    <a:pt x="13788" y="17354"/>
                    <a:pt x="13960" y="17354"/>
                  </a:cubicBezTo>
                  <a:cubicBezTo>
                    <a:pt x="14038" y="17354"/>
                    <a:pt x="14121" y="17319"/>
                    <a:pt x="14182" y="17236"/>
                  </a:cubicBezTo>
                  <a:cubicBezTo>
                    <a:pt x="14441" y="16694"/>
                    <a:pt x="14889" y="16281"/>
                    <a:pt x="15242" y="15799"/>
                  </a:cubicBezTo>
                  <a:cubicBezTo>
                    <a:pt x="15297" y="15721"/>
                    <a:pt x="15274" y="15642"/>
                    <a:pt x="15226" y="15579"/>
                  </a:cubicBezTo>
                  <a:cubicBezTo>
                    <a:pt x="15453" y="15179"/>
                    <a:pt x="15675" y="14776"/>
                    <a:pt x="15913" y="14384"/>
                  </a:cubicBezTo>
                  <a:cubicBezTo>
                    <a:pt x="16032" y="14192"/>
                    <a:pt x="15865" y="14020"/>
                    <a:pt x="15681" y="14020"/>
                  </a:cubicBezTo>
                  <a:cubicBezTo>
                    <a:pt x="15619" y="14020"/>
                    <a:pt x="15556" y="14038"/>
                    <a:pt x="15501" y="14082"/>
                  </a:cubicBezTo>
                  <a:cubicBezTo>
                    <a:pt x="15095" y="14400"/>
                    <a:pt x="14723" y="14746"/>
                    <a:pt x="14345" y="15090"/>
                  </a:cubicBezTo>
                  <a:cubicBezTo>
                    <a:pt x="14631" y="14653"/>
                    <a:pt x="14877" y="14194"/>
                    <a:pt x="15076" y="13714"/>
                  </a:cubicBezTo>
                  <a:cubicBezTo>
                    <a:pt x="15146" y="13531"/>
                    <a:pt x="14985" y="13414"/>
                    <a:pt x="14820" y="13414"/>
                  </a:cubicBezTo>
                  <a:cubicBezTo>
                    <a:pt x="14754" y="13414"/>
                    <a:pt x="14687" y="13433"/>
                    <a:pt x="14635" y="13474"/>
                  </a:cubicBezTo>
                  <a:cubicBezTo>
                    <a:pt x="14210" y="13814"/>
                    <a:pt x="13810" y="14176"/>
                    <a:pt x="13409" y="14538"/>
                  </a:cubicBezTo>
                  <a:cubicBezTo>
                    <a:pt x="13821" y="13948"/>
                    <a:pt x="14231" y="13362"/>
                    <a:pt x="14611" y="12751"/>
                  </a:cubicBezTo>
                  <a:cubicBezTo>
                    <a:pt x="14710" y="12588"/>
                    <a:pt x="14565" y="12383"/>
                    <a:pt x="14387" y="12383"/>
                  </a:cubicBezTo>
                  <a:cubicBezTo>
                    <a:pt x="14345" y="12383"/>
                    <a:pt x="14301" y="12395"/>
                    <a:pt x="14258" y="12422"/>
                  </a:cubicBezTo>
                  <a:cubicBezTo>
                    <a:pt x="13301" y="13008"/>
                    <a:pt x="12420" y="13683"/>
                    <a:pt x="11559" y="14381"/>
                  </a:cubicBezTo>
                  <a:cubicBezTo>
                    <a:pt x="12420" y="13381"/>
                    <a:pt x="13286" y="12385"/>
                    <a:pt x="14132" y="11370"/>
                  </a:cubicBezTo>
                  <a:cubicBezTo>
                    <a:pt x="14163" y="11329"/>
                    <a:pt x="14178" y="11276"/>
                    <a:pt x="14178" y="11224"/>
                  </a:cubicBezTo>
                  <a:close/>
                  <a:moveTo>
                    <a:pt x="6133" y="16325"/>
                  </a:moveTo>
                  <a:cubicBezTo>
                    <a:pt x="6054" y="16437"/>
                    <a:pt x="5971" y="16546"/>
                    <a:pt x="5891" y="16657"/>
                  </a:cubicBezTo>
                  <a:cubicBezTo>
                    <a:pt x="5277" y="17523"/>
                    <a:pt x="4724" y="18430"/>
                    <a:pt x="4181" y="19337"/>
                  </a:cubicBezTo>
                  <a:cubicBezTo>
                    <a:pt x="4082" y="19057"/>
                    <a:pt x="4002" y="18777"/>
                    <a:pt x="3931" y="18504"/>
                  </a:cubicBezTo>
                  <a:cubicBezTo>
                    <a:pt x="3939" y="18498"/>
                    <a:pt x="3946" y="18502"/>
                    <a:pt x="3950" y="18498"/>
                  </a:cubicBezTo>
                  <a:cubicBezTo>
                    <a:pt x="4684" y="17778"/>
                    <a:pt x="5399" y="17042"/>
                    <a:pt x="6133" y="16325"/>
                  </a:cubicBezTo>
                  <a:close/>
                  <a:moveTo>
                    <a:pt x="7309" y="17173"/>
                  </a:moveTo>
                  <a:cubicBezTo>
                    <a:pt x="6586" y="17853"/>
                    <a:pt x="5534" y="19236"/>
                    <a:pt x="4684" y="20203"/>
                  </a:cubicBezTo>
                  <a:cubicBezTo>
                    <a:pt x="4669" y="20225"/>
                    <a:pt x="4657" y="20254"/>
                    <a:pt x="4653" y="20285"/>
                  </a:cubicBezTo>
                  <a:cubicBezTo>
                    <a:pt x="4562" y="20157"/>
                    <a:pt x="4482" y="20027"/>
                    <a:pt x="4415" y="19892"/>
                  </a:cubicBezTo>
                  <a:lnTo>
                    <a:pt x="7309" y="17173"/>
                  </a:lnTo>
                  <a:close/>
                  <a:moveTo>
                    <a:pt x="7872" y="16649"/>
                  </a:moveTo>
                  <a:cubicBezTo>
                    <a:pt x="7949" y="17349"/>
                    <a:pt x="8162" y="18100"/>
                    <a:pt x="8237" y="18670"/>
                  </a:cubicBezTo>
                  <a:cubicBezTo>
                    <a:pt x="8180" y="19991"/>
                    <a:pt x="7564" y="20642"/>
                    <a:pt x="6400" y="20642"/>
                  </a:cubicBezTo>
                  <a:cubicBezTo>
                    <a:pt x="6359" y="20642"/>
                    <a:pt x="6316" y="20641"/>
                    <a:pt x="6272" y="20640"/>
                  </a:cubicBezTo>
                  <a:cubicBezTo>
                    <a:pt x="6817" y="19912"/>
                    <a:pt x="7340" y="19172"/>
                    <a:pt x="7888" y="18449"/>
                  </a:cubicBezTo>
                  <a:cubicBezTo>
                    <a:pt x="8013" y="18286"/>
                    <a:pt x="7835" y="18096"/>
                    <a:pt x="7661" y="18096"/>
                  </a:cubicBezTo>
                  <a:cubicBezTo>
                    <a:pt x="7603" y="18096"/>
                    <a:pt x="7545" y="18116"/>
                    <a:pt x="7498" y="18165"/>
                  </a:cubicBezTo>
                  <a:cubicBezTo>
                    <a:pt x="7082" y="18662"/>
                    <a:pt x="6579" y="19087"/>
                    <a:pt x="6007" y="19419"/>
                  </a:cubicBezTo>
                  <a:lnTo>
                    <a:pt x="5971" y="19445"/>
                  </a:lnTo>
                  <a:cubicBezTo>
                    <a:pt x="6015" y="19396"/>
                    <a:pt x="6058" y="19356"/>
                    <a:pt x="6102" y="19303"/>
                  </a:cubicBezTo>
                  <a:cubicBezTo>
                    <a:pt x="6795" y="18485"/>
                    <a:pt x="7388" y="17594"/>
                    <a:pt x="7872" y="16649"/>
                  </a:cubicBezTo>
                  <a:close/>
                  <a:moveTo>
                    <a:pt x="12189" y="0"/>
                  </a:moveTo>
                  <a:cubicBezTo>
                    <a:pt x="9994" y="0"/>
                    <a:pt x="8215" y="561"/>
                    <a:pt x="7912" y="2558"/>
                  </a:cubicBezTo>
                  <a:cubicBezTo>
                    <a:pt x="7801" y="2667"/>
                    <a:pt x="7694" y="2779"/>
                    <a:pt x="7582" y="2890"/>
                  </a:cubicBezTo>
                  <a:cubicBezTo>
                    <a:pt x="7329" y="2955"/>
                    <a:pt x="7048" y="2982"/>
                    <a:pt x="6745" y="2982"/>
                  </a:cubicBezTo>
                  <a:cubicBezTo>
                    <a:pt x="6606" y="2982"/>
                    <a:pt x="6463" y="2976"/>
                    <a:pt x="6316" y="2965"/>
                  </a:cubicBezTo>
                  <a:cubicBezTo>
                    <a:pt x="6282" y="2906"/>
                    <a:pt x="6219" y="2874"/>
                    <a:pt x="6153" y="2874"/>
                  </a:cubicBezTo>
                  <a:cubicBezTo>
                    <a:pt x="6104" y="2874"/>
                    <a:pt x="6056" y="2892"/>
                    <a:pt x="6018" y="2928"/>
                  </a:cubicBezTo>
                  <a:cubicBezTo>
                    <a:pt x="6011" y="2932"/>
                    <a:pt x="6007" y="2936"/>
                    <a:pt x="6003" y="2939"/>
                  </a:cubicBezTo>
                  <a:cubicBezTo>
                    <a:pt x="5601" y="2898"/>
                    <a:pt x="5201" y="2853"/>
                    <a:pt x="4820" y="2813"/>
                  </a:cubicBezTo>
                  <a:cubicBezTo>
                    <a:pt x="4884" y="2722"/>
                    <a:pt x="4947" y="2625"/>
                    <a:pt x="5018" y="2532"/>
                  </a:cubicBezTo>
                  <a:cubicBezTo>
                    <a:pt x="5102" y="2417"/>
                    <a:pt x="4973" y="2279"/>
                    <a:pt x="4851" y="2279"/>
                  </a:cubicBezTo>
                  <a:cubicBezTo>
                    <a:pt x="4811" y="2279"/>
                    <a:pt x="4771" y="2294"/>
                    <a:pt x="4741" y="2331"/>
                  </a:cubicBezTo>
                  <a:cubicBezTo>
                    <a:pt x="4613" y="2481"/>
                    <a:pt x="4486" y="2629"/>
                    <a:pt x="4360" y="2775"/>
                  </a:cubicBezTo>
                  <a:cubicBezTo>
                    <a:pt x="4249" y="2770"/>
                    <a:pt x="4141" y="2766"/>
                    <a:pt x="4038" y="2766"/>
                  </a:cubicBezTo>
                  <a:cubicBezTo>
                    <a:pt x="3844" y="2766"/>
                    <a:pt x="3666" y="2778"/>
                    <a:pt x="3510" y="2813"/>
                  </a:cubicBezTo>
                  <a:cubicBezTo>
                    <a:pt x="1962" y="3148"/>
                    <a:pt x="1062" y="4678"/>
                    <a:pt x="486" y="5902"/>
                  </a:cubicBezTo>
                  <a:cubicBezTo>
                    <a:pt x="-761" y="8564"/>
                    <a:pt x="648" y="10943"/>
                    <a:pt x="1832" y="13358"/>
                  </a:cubicBezTo>
                  <a:cubicBezTo>
                    <a:pt x="1771" y="13474"/>
                    <a:pt x="1851" y="13601"/>
                    <a:pt x="1971" y="13653"/>
                  </a:cubicBezTo>
                  <a:cubicBezTo>
                    <a:pt x="2153" y="14030"/>
                    <a:pt x="2324" y="14410"/>
                    <a:pt x="2474" y="14796"/>
                  </a:cubicBezTo>
                  <a:cubicBezTo>
                    <a:pt x="2427" y="14892"/>
                    <a:pt x="2470" y="15008"/>
                    <a:pt x="2574" y="15057"/>
                  </a:cubicBezTo>
                  <a:cubicBezTo>
                    <a:pt x="2764" y="15549"/>
                    <a:pt x="2907" y="16057"/>
                    <a:pt x="3002" y="16576"/>
                  </a:cubicBezTo>
                  <a:cubicBezTo>
                    <a:pt x="3026" y="16722"/>
                    <a:pt x="3054" y="16878"/>
                    <a:pt x="3081" y="17042"/>
                  </a:cubicBezTo>
                  <a:cubicBezTo>
                    <a:pt x="3042" y="17080"/>
                    <a:pt x="3002" y="17117"/>
                    <a:pt x="2966" y="17157"/>
                  </a:cubicBezTo>
                  <a:cubicBezTo>
                    <a:pt x="2828" y="17301"/>
                    <a:pt x="2941" y="17520"/>
                    <a:pt x="3138" y="17520"/>
                  </a:cubicBezTo>
                  <a:cubicBezTo>
                    <a:pt x="3145" y="17520"/>
                    <a:pt x="3153" y="17520"/>
                    <a:pt x="3161" y="17519"/>
                  </a:cubicBezTo>
                  <a:cubicBezTo>
                    <a:pt x="3466" y="19263"/>
                    <a:pt x="4046" y="21490"/>
                    <a:pt x="6066" y="21599"/>
                  </a:cubicBezTo>
                  <a:cubicBezTo>
                    <a:pt x="6088" y="21600"/>
                    <a:pt x="6110" y="21600"/>
                    <a:pt x="6132" y="21600"/>
                  </a:cubicBezTo>
                  <a:cubicBezTo>
                    <a:pt x="7093" y="21600"/>
                    <a:pt x="8007" y="20580"/>
                    <a:pt x="8514" y="19957"/>
                  </a:cubicBezTo>
                  <a:cubicBezTo>
                    <a:pt x="10051" y="18057"/>
                    <a:pt x="6400" y="15859"/>
                    <a:pt x="9479" y="14068"/>
                  </a:cubicBezTo>
                  <a:lnTo>
                    <a:pt x="9456" y="14098"/>
                  </a:lnTo>
                  <a:cubicBezTo>
                    <a:pt x="9440" y="14116"/>
                    <a:pt x="9444" y="14135"/>
                    <a:pt x="9435" y="14153"/>
                  </a:cubicBezTo>
                  <a:cubicBezTo>
                    <a:pt x="9273" y="14153"/>
                    <a:pt x="9185" y="14363"/>
                    <a:pt x="9297" y="14481"/>
                  </a:cubicBezTo>
                  <a:cubicBezTo>
                    <a:pt x="9574" y="14772"/>
                    <a:pt x="9825" y="15075"/>
                    <a:pt x="10087" y="15373"/>
                  </a:cubicBezTo>
                  <a:cubicBezTo>
                    <a:pt x="9877" y="15628"/>
                    <a:pt x="9658" y="15870"/>
                    <a:pt x="9452" y="16124"/>
                  </a:cubicBezTo>
                  <a:lnTo>
                    <a:pt x="9448" y="16127"/>
                  </a:lnTo>
                  <a:cubicBezTo>
                    <a:pt x="9435" y="16142"/>
                    <a:pt x="9420" y="16158"/>
                    <a:pt x="9408" y="16172"/>
                  </a:cubicBezTo>
                  <a:cubicBezTo>
                    <a:pt x="9269" y="16345"/>
                    <a:pt x="9455" y="16520"/>
                    <a:pt x="9640" y="16520"/>
                  </a:cubicBezTo>
                  <a:cubicBezTo>
                    <a:pt x="9698" y="16520"/>
                    <a:pt x="9757" y="16503"/>
                    <a:pt x="9805" y="16463"/>
                  </a:cubicBezTo>
                  <a:cubicBezTo>
                    <a:pt x="10047" y="16265"/>
                    <a:pt x="10281" y="16068"/>
                    <a:pt x="10519" y="15870"/>
                  </a:cubicBezTo>
                  <a:cubicBezTo>
                    <a:pt x="10750" y="16139"/>
                    <a:pt x="10983" y="16407"/>
                    <a:pt x="11210" y="16680"/>
                  </a:cubicBezTo>
                  <a:cubicBezTo>
                    <a:pt x="11186" y="16714"/>
                    <a:pt x="11162" y="16747"/>
                    <a:pt x="11135" y="16781"/>
                  </a:cubicBezTo>
                  <a:cubicBezTo>
                    <a:pt x="11005" y="16952"/>
                    <a:pt x="11194" y="17153"/>
                    <a:pt x="11377" y="17153"/>
                  </a:cubicBezTo>
                  <a:cubicBezTo>
                    <a:pt x="11437" y="17153"/>
                    <a:pt x="11496" y="17131"/>
                    <a:pt x="11543" y="17080"/>
                  </a:cubicBezTo>
                  <a:cubicBezTo>
                    <a:pt x="11722" y="17292"/>
                    <a:pt x="11896" y="17509"/>
                    <a:pt x="12083" y="17721"/>
                  </a:cubicBezTo>
                  <a:cubicBezTo>
                    <a:pt x="12553" y="18257"/>
                    <a:pt x="13110" y="18598"/>
                    <a:pt x="13741" y="18598"/>
                  </a:cubicBezTo>
                  <a:cubicBezTo>
                    <a:pt x="14011" y="18598"/>
                    <a:pt x="14292" y="18536"/>
                    <a:pt x="14588" y="18401"/>
                  </a:cubicBezTo>
                  <a:cubicBezTo>
                    <a:pt x="16048" y="17721"/>
                    <a:pt x="16885" y="15963"/>
                    <a:pt x="16837" y="14511"/>
                  </a:cubicBezTo>
                  <a:cubicBezTo>
                    <a:pt x="16782" y="12873"/>
                    <a:pt x="15508" y="11537"/>
                    <a:pt x="14024" y="10843"/>
                  </a:cubicBezTo>
                  <a:cubicBezTo>
                    <a:pt x="14004" y="10834"/>
                    <a:pt x="13985" y="10830"/>
                    <a:pt x="13965" y="10830"/>
                  </a:cubicBezTo>
                  <a:cubicBezTo>
                    <a:pt x="13880" y="10830"/>
                    <a:pt x="13811" y="10914"/>
                    <a:pt x="13857" y="10996"/>
                  </a:cubicBezTo>
                  <a:cubicBezTo>
                    <a:pt x="13853" y="11000"/>
                    <a:pt x="13848" y="11000"/>
                    <a:pt x="13843" y="11000"/>
                  </a:cubicBezTo>
                  <a:cubicBezTo>
                    <a:pt x="13839" y="11000"/>
                    <a:pt x="13833" y="11000"/>
                    <a:pt x="13829" y="11004"/>
                  </a:cubicBezTo>
                  <a:cubicBezTo>
                    <a:pt x="12794" y="11720"/>
                    <a:pt x="11821" y="12515"/>
                    <a:pt x="10790" y="13235"/>
                  </a:cubicBezTo>
                  <a:cubicBezTo>
                    <a:pt x="11427" y="12474"/>
                    <a:pt x="12052" y="11705"/>
                    <a:pt x="12622" y="10900"/>
                  </a:cubicBezTo>
                  <a:cubicBezTo>
                    <a:pt x="12728" y="10747"/>
                    <a:pt x="12582" y="10611"/>
                    <a:pt x="12430" y="10611"/>
                  </a:cubicBezTo>
                  <a:cubicBezTo>
                    <a:pt x="12382" y="10611"/>
                    <a:pt x="12332" y="10625"/>
                    <a:pt x="12289" y="10657"/>
                  </a:cubicBezTo>
                  <a:cubicBezTo>
                    <a:pt x="11940" y="10925"/>
                    <a:pt x="8344" y="13556"/>
                    <a:pt x="9162" y="13904"/>
                  </a:cubicBezTo>
                  <a:cubicBezTo>
                    <a:pt x="9169" y="13906"/>
                    <a:pt x="9174" y="13908"/>
                    <a:pt x="9181" y="13908"/>
                  </a:cubicBezTo>
                  <a:cubicBezTo>
                    <a:pt x="8355" y="14351"/>
                    <a:pt x="8015" y="14859"/>
                    <a:pt x="7868" y="15877"/>
                  </a:cubicBezTo>
                  <a:cubicBezTo>
                    <a:pt x="7852" y="16046"/>
                    <a:pt x="7848" y="16214"/>
                    <a:pt x="7864" y="16385"/>
                  </a:cubicBezTo>
                  <a:cubicBezTo>
                    <a:pt x="7816" y="16316"/>
                    <a:pt x="7740" y="16267"/>
                    <a:pt x="7659" y="16267"/>
                  </a:cubicBezTo>
                  <a:cubicBezTo>
                    <a:pt x="7607" y="16267"/>
                    <a:pt x="7551" y="16287"/>
                    <a:pt x="7498" y="16336"/>
                  </a:cubicBezTo>
                  <a:cubicBezTo>
                    <a:pt x="6595" y="17186"/>
                    <a:pt x="5285" y="18451"/>
                    <a:pt x="4893" y="19103"/>
                  </a:cubicBezTo>
                  <a:cubicBezTo>
                    <a:pt x="5794" y="17603"/>
                    <a:pt x="6810" y="16175"/>
                    <a:pt x="7892" y="14788"/>
                  </a:cubicBezTo>
                  <a:cubicBezTo>
                    <a:pt x="8028" y="14612"/>
                    <a:pt x="7846" y="14453"/>
                    <a:pt x="7663" y="14453"/>
                  </a:cubicBezTo>
                  <a:cubicBezTo>
                    <a:pt x="7606" y="14453"/>
                    <a:pt x="7548" y="14469"/>
                    <a:pt x="7498" y="14505"/>
                  </a:cubicBezTo>
                  <a:cubicBezTo>
                    <a:pt x="7431" y="14549"/>
                    <a:pt x="7380" y="14606"/>
                    <a:pt x="7317" y="14653"/>
                  </a:cubicBezTo>
                  <a:cubicBezTo>
                    <a:pt x="8725" y="13224"/>
                    <a:pt x="10230" y="11877"/>
                    <a:pt x="11742" y="10552"/>
                  </a:cubicBezTo>
                  <a:cubicBezTo>
                    <a:pt x="11906" y="10411"/>
                    <a:pt x="11755" y="10161"/>
                    <a:pt x="11570" y="10161"/>
                  </a:cubicBezTo>
                  <a:cubicBezTo>
                    <a:pt x="11532" y="10161"/>
                    <a:pt x="11491" y="10172"/>
                    <a:pt x="11452" y="10198"/>
                  </a:cubicBezTo>
                  <a:cubicBezTo>
                    <a:pt x="10102" y="11071"/>
                    <a:pt x="8832" y="12027"/>
                    <a:pt x="7606" y="13030"/>
                  </a:cubicBezTo>
                  <a:cubicBezTo>
                    <a:pt x="7633" y="13000"/>
                    <a:pt x="7666" y="12974"/>
                    <a:pt x="7694" y="12944"/>
                  </a:cubicBezTo>
                  <a:cubicBezTo>
                    <a:pt x="8975" y="11642"/>
                    <a:pt x="10190" y="10283"/>
                    <a:pt x="11324" y="8869"/>
                  </a:cubicBezTo>
                  <a:cubicBezTo>
                    <a:pt x="11427" y="8738"/>
                    <a:pt x="11322" y="8623"/>
                    <a:pt x="11186" y="8590"/>
                  </a:cubicBezTo>
                  <a:cubicBezTo>
                    <a:pt x="11674" y="8123"/>
                    <a:pt x="12170" y="7656"/>
                    <a:pt x="12674" y="7209"/>
                  </a:cubicBezTo>
                  <a:cubicBezTo>
                    <a:pt x="11642" y="8198"/>
                    <a:pt x="11427" y="9332"/>
                    <a:pt x="13551" y="10545"/>
                  </a:cubicBezTo>
                  <a:cubicBezTo>
                    <a:pt x="13584" y="10563"/>
                    <a:pt x="13619" y="10571"/>
                    <a:pt x="13652" y="10571"/>
                  </a:cubicBezTo>
                  <a:cubicBezTo>
                    <a:pt x="13814" y="10571"/>
                    <a:pt x="13947" y="10367"/>
                    <a:pt x="13802" y="10247"/>
                  </a:cubicBezTo>
                  <a:cubicBezTo>
                    <a:pt x="12500" y="9145"/>
                    <a:pt x="11837" y="8179"/>
                    <a:pt x="13480" y="7037"/>
                  </a:cubicBezTo>
                  <a:cubicBezTo>
                    <a:pt x="14548" y="6298"/>
                    <a:pt x="15810" y="5783"/>
                    <a:pt x="16973" y="5194"/>
                  </a:cubicBezTo>
                  <a:cubicBezTo>
                    <a:pt x="18703" y="4308"/>
                    <a:pt x="20831" y="3118"/>
                    <a:pt x="20839" y="1035"/>
                  </a:cubicBezTo>
                  <a:cubicBezTo>
                    <a:pt x="20839" y="919"/>
                    <a:pt x="20735" y="792"/>
                    <a:pt x="20605" y="792"/>
                  </a:cubicBezTo>
                  <a:cubicBezTo>
                    <a:pt x="20598" y="792"/>
                    <a:pt x="20592" y="792"/>
                    <a:pt x="20585" y="794"/>
                  </a:cubicBezTo>
                  <a:cubicBezTo>
                    <a:pt x="20427" y="810"/>
                    <a:pt x="20253" y="818"/>
                    <a:pt x="20068" y="818"/>
                  </a:cubicBezTo>
                  <a:cubicBezTo>
                    <a:pt x="18325" y="818"/>
                    <a:pt x="15442" y="138"/>
                    <a:pt x="12912" y="17"/>
                  </a:cubicBezTo>
                  <a:lnTo>
                    <a:pt x="12872" y="17"/>
                  </a:lnTo>
                  <a:cubicBezTo>
                    <a:pt x="12641" y="6"/>
                    <a:pt x="12413" y="0"/>
                    <a:pt x="121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6" name="Google Shape;6879;p57"/>
            <p:cNvSpPr/>
            <p:nvPr/>
          </p:nvSpPr>
          <p:spPr>
            <a:xfrm>
              <a:off x="1372501" y="82400"/>
              <a:ext cx="143153" cy="95732"/>
            </a:xfrm>
            <a:custGeom>
              <a:avLst/>
              <a:gdLst/>
              <a:ahLst/>
              <a:cxnLst>
                <a:cxn ang="0">
                  <a:pos x="wd2" y="hd2"/>
                </a:cxn>
                <a:cxn ang="5400000">
                  <a:pos x="wd2" y="hd2"/>
                </a:cxn>
                <a:cxn ang="10800000">
                  <a:pos x="wd2" y="hd2"/>
                </a:cxn>
                <a:cxn ang="16200000">
                  <a:pos x="wd2" y="hd2"/>
                </a:cxn>
              </a:cxnLst>
              <a:rect l="0" t="0" r="r" b="b"/>
              <a:pathLst>
                <a:path w="21485" h="21600" fill="norm" stroke="1" extrusionOk="0">
                  <a:moveTo>
                    <a:pt x="14524" y="1754"/>
                  </a:moveTo>
                  <a:cubicBezTo>
                    <a:pt x="14520" y="1765"/>
                    <a:pt x="14513" y="1776"/>
                    <a:pt x="14509" y="1787"/>
                  </a:cubicBezTo>
                  <a:cubicBezTo>
                    <a:pt x="13867" y="2628"/>
                    <a:pt x="13244" y="3483"/>
                    <a:pt x="12637" y="4376"/>
                  </a:cubicBezTo>
                  <a:cubicBezTo>
                    <a:pt x="12354" y="4797"/>
                    <a:pt x="12085" y="5248"/>
                    <a:pt x="11837" y="5721"/>
                  </a:cubicBezTo>
                  <a:cubicBezTo>
                    <a:pt x="12343" y="4660"/>
                    <a:pt x="12898" y="3652"/>
                    <a:pt x="13500" y="2700"/>
                  </a:cubicBezTo>
                  <a:cubicBezTo>
                    <a:pt x="13867" y="2122"/>
                    <a:pt x="14213" y="1834"/>
                    <a:pt x="14524" y="1754"/>
                  </a:cubicBezTo>
                  <a:close/>
                  <a:moveTo>
                    <a:pt x="17882" y="8305"/>
                  </a:moveTo>
                  <a:cubicBezTo>
                    <a:pt x="17410" y="8900"/>
                    <a:pt x="16942" y="9488"/>
                    <a:pt x="16463" y="10067"/>
                  </a:cubicBezTo>
                  <a:cubicBezTo>
                    <a:pt x="16463" y="10061"/>
                    <a:pt x="16470" y="10056"/>
                    <a:pt x="16470" y="10050"/>
                  </a:cubicBezTo>
                  <a:cubicBezTo>
                    <a:pt x="16448" y="9772"/>
                    <a:pt x="16456" y="9251"/>
                    <a:pt x="16470" y="8611"/>
                  </a:cubicBezTo>
                  <a:cubicBezTo>
                    <a:pt x="16609" y="8702"/>
                    <a:pt x="16746" y="8753"/>
                    <a:pt x="16896" y="8753"/>
                  </a:cubicBezTo>
                  <a:cubicBezTo>
                    <a:pt x="17042" y="8753"/>
                    <a:pt x="17199" y="8706"/>
                    <a:pt x="17382" y="8600"/>
                  </a:cubicBezTo>
                  <a:cubicBezTo>
                    <a:pt x="17561" y="8494"/>
                    <a:pt x="17721" y="8400"/>
                    <a:pt x="17882" y="8305"/>
                  </a:cubicBezTo>
                  <a:close/>
                  <a:moveTo>
                    <a:pt x="14698" y="4120"/>
                  </a:moveTo>
                  <a:cubicBezTo>
                    <a:pt x="13835" y="6036"/>
                    <a:pt x="12763" y="7739"/>
                    <a:pt x="11626" y="9330"/>
                  </a:cubicBezTo>
                  <a:cubicBezTo>
                    <a:pt x="11578" y="9399"/>
                    <a:pt x="11526" y="9466"/>
                    <a:pt x="11472" y="9541"/>
                  </a:cubicBezTo>
                  <a:cubicBezTo>
                    <a:pt x="11120" y="10034"/>
                    <a:pt x="10763" y="10518"/>
                    <a:pt x="10404" y="10991"/>
                  </a:cubicBezTo>
                  <a:cubicBezTo>
                    <a:pt x="10417" y="10265"/>
                    <a:pt x="10509" y="9552"/>
                    <a:pt x="10680" y="8873"/>
                  </a:cubicBezTo>
                  <a:lnTo>
                    <a:pt x="10683" y="8873"/>
                  </a:lnTo>
                  <a:cubicBezTo>
                    <a:pt x="10716" y="8920"/>
                    <a:pt x="10759" y="8944"/>
                    <a:pt x="10803" y="8944"/>
                  </a:cubicBezTo>
                  <a:cubicBezTo>
                    <a:pt x="10837" y="8944"/>
                    <a:pt x="10871" y="8929"/>
                    <a:pt x="10900" y="8900"/>
                  </a:cubicBezTo>
                  <a:cubicBezTo>
                    <a:pt x="12200" y="7550"/>
                    <a:pt x="13905" y="5879"/>
                    <a:pt x="14698" y="4120"/>
                  </a:cubicBezTo>
                  <a:close/>
                  <a:moveTo>
                    <a:pt x="15076" y="1843"/>
                  </a:moveTo>
                  <a:cubicBezTo>
                    <a:pt x="15771" y="2280"/>
                    <a:pt x="16204" y="3878"/>
                    <a:pt x="16180" y="5465"/>
                  </a:cubicBezTo>
                  <a:cubicBezTo>
                    <a:pt x="16166" y="6225"/>
                    <a:pt x="16120" y="6982"/>
                    <a:pt x="16089" y="7739"/>
                  </a:cubicBezTo>
                  <a:cubicBezTo>
                    <a:pt x="16065" y="7748"/>
                    <a:pt x="16044" y="7739"/>
                    <a:pt x="16015" y="7759"/>
                  </a:cubicBezTo>
                  <a:cubicBezTo>
                    <a:pt x="14894" y="8942"/>
                    <a:pt x="13776" y="10129"/>
                    <a:pt x="12692" y="11390"/>
                  </a:cubicBezTo>
                  <a:lnTo>
                    <a:pt x="12692" y="11384"/>
                  </a:lnTo>
                  <a:cubicBezTo>
                    <a:pt x="12496" y="11615"/>
                    <a:pt x="12304" y="11857"/>
                    <a:pt x="12109" y="12088"/>
                  </a:cubicBezTo>
                  <a:cubicBezTo>
                    <a:pt x="13437" y="9892"/>
                    <a:pt x="14684" y="7597"/>
                    <a:pt x="15739" y="5059"/>
                  </a:cubicBezTo>
                  <a:cubicBezTo>
                    <a:pt x="15824" y="4851"/>
                    <a:pt x="15697" y="4578"/>
                    <a:pt x="15554" y="4578"/>
                  </a:cubicBezTo>
                  <a:cubicBezTo>
                    <a:pt x="15520" y="4578"/>
                    <a:pt x="15486" y="4593"/>
                    <a:pt x="15453" y="4629"/>
                  </a:cubicBezTo>
                  <a:cubicBezTo>
                    <a:pt x="15026" y="5092"/>
                    <a:pt x="14604" y="5568"/>
                    <a:pt x="14185" y="6052"/>
                  </a:cubicBezTo>
                  <a:cubicBezTo>
                    <a:pt x="14670" y="5186"/>
                    <a:pt x="15124" y="4276"/>
                    <a:pt x="15550" y="3341"/>
                  </a:cubicBezTo>
                  <a:cubicBezTo>
                    <a:pt x="15657" y="3104"/>
                    <a:pt x="15512" y="2879"/>
                    <a:pt x="15360" y="2879"/>
                  </a:cubicBezTo>
                  <a:cubicBezTo>
                    <a:pt x="15311" y="2879"/>
                    <a:pt x="15261" y="2902"/>
                    <a:pt x="15219" y="2957"/>
                  </a:cubicBezTo>
                  <a:cubicBezTo>
                    <a:pt x="14688" y="3650"/>
                    <a:pt x="11905" y="7555"/>
                    <a:pt x="11568" y="7555"/>
                  </a:cubicBezTo>
                  <a:cubicBezTo>
                    <a:pt x="11448" y="7555"/>
                    <a:pt x="11642" y="7057"/>
                    <a:pt x="12361" y="5738"/>
                  </a:cubicBezTo>
                  <a:cubicBezTo>
                    <a:pt x="13146" y="4293"/>
                    <a:pt x="14118" y="3063"/>
                    <a:pt x="15076" y="1843"/>
                  </a:cubicBezTo>
                  <a:close/>
                  <a:moveTo>
                    <a:pt x="3848" y="8653"/>
                  </a:moveTo>
                  <a:cubicBezTo>
                    <a:pt x="4609" y="8653"/>
                    <a:pt x="5339" y="9017"/>
                    <a:pt x="6070" y="9488"/>
                  </a:cubicBezTo>
                  <a:cubicBezTo>
                    <a:pt x="6056" y="9483"/>
                    <a:pt x="6041" y="9481"/>
                    <a:pt x="6025" y="9481"/>
                  </a:cubicBezTo>
                  <a:cubicBezTo>
                    <a:pt x="5990" y="9481"/>
                    <a:pt x="5956" y="9493"/>
                    <a:pt x="5927" y="9519"/>
                  </a:cubicBezTo>
                  <a:cubicBezTo>
                    <a:pt x="4920" y="10351"/>
                    <a:pt x="3994" y="11300"/>
                    <a:pt x="3083" y="12309"/>
                  </a:cubicBezTo>
                  <a:cubicBezTo>
                    <a:pt x="3246" y="12030"/>
                    <a:pt x="3411" y="11752"/>
                    <a:pt x="3572" y="11468"/>
                  </a:cubicBezTo>
                  <a:cubicBezTo>
                    <a:pt x="4046" y="10649"/>
                    <a:pt x="4243" y="10212"/>
                    <a:pt x="4663" y="9346"/>
                  </a:cubicBezTo>
                  <a:cubicBezTo>
                    <a:pt x="4757" y="9146"/>
                    <a:pt x="4625" y="8938"/>
                    <a:pt x="4492" y="8938"/>
                  </a:cubicBezTo>
                  <a:cubicBezTo>
                    <a:pt x="4464" y="8938"/>
                    <a:pt x="4436" y="8948"/>
                    <a:pt x="4411" y="8968"/>
                  </a:cubicBezTo>
                  <a:cubicBezTo>
                    <a:pt x="3824" y="9421"/>
                    <a:pt x="3422" y="9703"/>
                    <a:pt x="2898" y="10340"/>
                  </a:cubicBezTo>
                  <a:cubicBezTo>
                    <a:pt x="2506" y="10815"/>
                    <a:pt x="2326" y="11002"/>
                    <a:pt x="2285" y="11002"/>
                  </a:cubicBezTo>
                  <a:cubicBezTo>
                    <a:pt x="2162" y="11002"/>
                    <a:pt x="3212" y="9395"/>
                    <a:pt x="3502" y="8753"/>
                  </a:cubicBezTo>
                  <a:lnTo>
                    <a:pt x="3502" y="8758"/>
                  </a:lnTo>
                  <a:cubicBezTo>
                    <a:pt x="3513" y="8731"/>
                    <a:pt x="3516" y="8700"/>
                    <a:pt x="3516" y="8675"/>
                  </a:cubicBezTo>
                  <a:lnTo>
                    <a:pt x="3530" y="8675"/>
                  </a:lnTo>
                  <a:cubicBezTo>
                    <a:pt x="3636" y="8658"/>
                    <a:pt x="3743" y="8653"/>
                    <a:pt x="3848" y="8653"/>
                  </a:cubicBezTo>
                  <a:close/>
                  <a:moveTo>
                    <a:pt x="20276" y="7545"/>
                  </a:moveTo>
                  <a:cubicBezTo>
                    <a:pt x="21365" y="7545"/>
                    <a:pt x="20873" y="7965"/>
                    <a:pt x="20335" y="8931"/>
                  </a:cubicBezTo>
                  <a:cubicBezTo>
                    <a:pt x="20111" y="9335"/>
                    <a:pt x="19898" y="9750"/>
                    <a:pt x="19698" y="10181"/>
                  </a:cubicBezTo>
                  <a:cubicBezTo>
                    <a:pt x="18954" y="11000"/>
                    <a:pt x="18245" y="11879"/>
                    <a:pt x="17557" y="12782"/>
                  </a:cubicBezTo>
                  <a:cubicBezTo>
                    <a:pt x="18389" y="11306"/>
                    <a:pt x="19200" y="9808"/>
                    <a:pt x="19957" y="8238"/>
                  </a:cubicBezTo>
                  <a:cubicBezTo>
                    <a:pt x="20085" y="7974"/>
                    <a:pt x="19914" y="7717"/>
                    <a:pt x="19740" y="7717"/>
                  </a:cubicBezTo>
                  <a:cubicBezTo>
                    <a:pt x="19685" y="7717"/>
                    <a:pt x="19629" y="7743"/>
                    <a:pt x="19583" y="7801"/>
                  </a:cubicBezTo>
                  <a:cubicBezTo>
                    <a:pt x="18985" y="8580"/>
                    <a:pt x="18413" y="9382"/>
                    <a:pt x="17822" y="10170"/>
                  </a:cubicBezTo>
                  <a:cubicBezTo>
                    <a:pt x="18311" y="9377"/>
                    <a:pt x="18769" y="8547"/>
                    <a:pt x="19220" y="7701"/>
                  </a:cubicBezTo>
                  <a:cubicBezTo>
                    <a:pt x="19570" y="7597"/>
                    <a:pt x="19922" y="7545"/>
                    <a:pt x="20276" y="7545"/>
                  </a:cubicBezTo>
                  <a:close/>
                  <a:moveTo>
                    <a:pt x="2876" y="8795"/>
                  </a:moveTo>
                  <a:cubicBezTo>
                    <a:pt x="2537" y="9140"/>
                    <a:pt x="2090" y="9604"/>
                    <a:pt x="1874" y="9839"/>
                  </a:cubicBezTo>
                  <a:cubicBezTo>
                    <a:pt x="1906" y="9772"/>
                    <a:pt x="1889" y="9659"/>
                    <a:pt x="1836" y="9659"/>
                  </a:cubicBezTo>
                  <a:cubicBezTo>
                    <a:pt x="1829" y="9659"/>
                    <a:pt x="1820" y="9661"/>
                    <a:pt x="1811" y="9666"/>
                  </a:cubicBezTo>
                  <a:cubicBezTo>
                    <a:pt x="1646" y="9783"/>
                    <a:pt x="1479" y="9877"/>
                    <a:pt x="1304" y="9950"/>
                  </a:cubicBezTo>
                  <a:cubicBezTo>
                    <a:pt x="1224" y="9981"/>
                    <a:pt x="1185" y="10123"/>
                    <a:pt x="1227" y="10229"/>
                  </a:cubicBezTo>
                  <a:lnTo>
                    <a:pt x="1324" y="10454"/>
                  </a:lnTo>
                  <a:cubicBezTo>
                    <a:pt x="1351" y="10525"/>
                    <a:pt x="1399" y="10565"/>
                    <a:pt x="1450" y="10565"/>
                  </a:cubicBezTo>
                  <a:cubicBezTo>
                    <a:pt x="1476" y="10565"/>
                    <a:pt x="1501" y="10554"/>
                    <a:pt x="1524" y="10534"/>
                  </a:cubicBezTo>
                  <a:cubicBezTo>
                    <a:pt x="2142" y="9945"/>
                    <a:pt x="2462" y="9690"/>
                    <a:pt x="2578" y="9690"/>
                  </a:cubicBezTo>
                  <a:cubicBezTo>
                    <a:pt x="2802" y="9690"/>
                    <a:pt x="2273" y="10631"/>
                    <a:pt x="1678" y="11930"/>
                  </a:cubicBezTo>
                  <a:cubicBezTo>
                    <a:pt x="1588" y="12128"/>
                    <a:pt x="1712" y="12327"/>
                    <a:pt x="1839" y="12327"/>
                  </a:cubicBezTo>
                  <a:cubicBezTo>
                    <a:pt x="1880" y="12327"/>
                    <a:pt x="1922" y="12307"/>
                    <a:pt x="1957" y="12256"/>
                  </a:cubicBezTo>
                  <a:cubicBezTo>
                    <a:pt x="2312" y="11761"/>
                    <a:pt x="3622" y="9947"/>
                    <a:pt x="3797" y="9947"/>
                  </a:cubicBezTo>
                  <a:cubicBezTo>
                    <a:pt x="3869" y="9947"/>
                    <a:pt x="3752" y="10249"/>
                    <a:pt x="3306" y="11064"/>
                  </a:cubicBezTo>
                  <a:cubicBezTo>
                    <a:pt x="2904" y="11799"/>
                    <a:pt x="2478" y="12509"/>
                    <a:pt x="2055" y="13224"/>
                  </a:cubicBezTo>
                  <a:cubicBezTo>
                    <a:pt x="1846" y="12809"/>
                    <a:pt x="1622" y="12409"/>
                    <a:pt x="1377" y="12010"/>
                  </a:cubicBezTo>
                  <a:cubicBezTo>
                    <a:pt x="144" y="9981"/>
                    <a:pt x="1590" y="9126"/>
                    <a:pt x="2876" y="8795"/>
                  </a:cubicBezTo>
                  <a:close/>
                  <a:moveTo>
                    <a:pt x="16065" y="8689"/>
                  </a:moveTo>
                  <a:cubicBezTo>
                    <a:pt x="16050" y="9140"/>
                    <a:pt x="16061" y="9594"/>
                    <a:pt x="16089" y="10045"/>
                  </a:cubicBezTo>
                  <a:cubicBezTo>
                    <a:pt x="16103" y="10187"/>
                    <a:pt x="16180" y="10298"/>
                    <a:pt x="16271" y="10303"/>
                  </a:cubicBezTo>
                  <a:cubicBezTo>
                    <a:pt x="15058" y="11779"/>
                    <a:pt x="13850" y="13260"/>
                    <a:pt x="12640" y="14747"/>
                  </a:cubicBezTo>
                  <a:cubicBezTo>
                    <a:pt x="12787" y="14489"/>
                    <a:pt x="12930" y="14227"/>
                    <a:pt x="13076" y="13970"/>
                  </a:cubicBezTo>
                  <a:cubicBezTo>
                    <a:pt x="14080" y="12219"/>
                    <a:pt x="15083" y="10471"/>
                    <a:pt x="16065" y="8689"/>
                  </a:cubicBezTo>
                  <a:close/>
                  <a:moveTo>
                    <a:pt x="5274" y="10738"/>
                  </a:moveTo>
                  <a:cubicBezTo>
                    <a:pt x="4502" y="12219"/>
                    <a:pt x="3596" y="13544"/>
                    <a:pt x="2803" y="15014"/>
                  </a:cubicBezTo>
                  <a:cubicBezTo>
                    <a:pt x="2765" y="14900"/>
                    <a:pt x="2722" y="14772"/>
                    <a:pt x="2685" y="14663"/>
                  </a:cubicBezTo>
                  <a:cubicBezTo>
                    <a:pt x="2587" y="14399"/>
                    <a:pt x="2474" y="14168"/>
                    <a:pt x="2366" y="13928"/>
                  </a:cubicBezTo>
                  <a:cubicBezTo>
                    <a:pt x="3303" y="12993"/>
                    <a:pt x="4785" y="11673"/>
                    <a:pt x="5274" y="10738"/>
                  </a:cubicBezTo>
                  <a:close/>
                  <a:moveTo>
                    <a:pt x="6091" y="12620"/>
                  </a:moveTo>
                  <a:cubicBezTo>
                    <a:pt x="5270" y="13328"/>
                    <a:pt x="4274" y="15671"/>
                    <a:pt x="3557" y="17174"/>
                  </a:cubicBezTo>
                  <a:cubicBezTo>
                    <a:pt x="3365" y="16665"/>
                    <a:pt x="3187" y="16144"/>
                    <a:pt x="3016" y="15635"/>
                  </a:cubicBezTo>
                  <a:lnTo>
                    <a:pt x="3016" y="15630"/>
                  </a:lnTo>
                  <a:cubicBezTo>
                    <a:pt x="4019" y="14563"/>
                    <a:pt x="5022" y="13539"/>
                    <a:pt x="6091" y="12620"/>
                  </a:cubicBezTo>
                  <a:close/>
                  <a:moveTo>
                    <a:pt x="6097" y="9501"/>
                  </a:moveTo>
                  <a:cubicBezTo>
                    <a:pt x="7364" y="10325"/>
                    <a:pt x="8622" y="11442"/>
                    <a:pt x="9994" y="11526"/>
                  </a:cubicBezTo>
                  <a:lnTo>
                    <a:pt x="9998" y="11526"/>
                  </a:lnTo>
                  <a:cubicBezTo>
                    <a:pt x="9932" y="11610"/>
                    <a:pt x="9869" y="11699"/>
                    <a:pt x="9802" y="11784"/>
                  </a:cubicBezTo>
                  <a:cubicBezTo>
                    <a:pt x="8761" y="13140"/>
                    <a:pt x="7685" y="14427"/>
                    <a:pt x="6605" y="15713"/>
                  </a:cubicBezTo>
                  <a:cubicBezTo>
                    <a:pt x="7220" y="14711"/>
                    <a:pt x="7789" y="13639"/>
                    <a:pt x="8304" y="12514"/>
                  </a:cubicBezTo>
                  <a:cubicBezTo>
                    <a:pt x="8411" y="12283"/>
                    <a:pt x="8266" y="12059"/>
                    <a:pt x="8116" y="12059"/>
                  </a:cubicBezTo>
                  <a:cubicBezTo>
                    <a:pt x="8067" y="12059"/>
                    <a:pt x="8019" y="12083"/>
                    <a:pt x="7978" y="12136"/>
                  </a:cubicBezTo>
                  <a:cubicBezTo>
                    <a:pt x="6766" y="13733"/>
                    <a:pt x="5026" y="15435"/>
                    <a:pt x="4089" y="17200"/>
                  </a:cubicBezTo>
                  <a:cubicBezTo>
                    <a:pt x="5035" y="15415"/>
                    <a:pt x="6102" y="13828"/>
                    <a:pt x="6965" y="11936"/>
                  </a:cubicBezTo>
                  <a:cubicBezTo>
                    <a:pt x="7069" y="11710"/>
                    <a:pt x="6926" y="11491"/>
                    <a:pt x="6780" y="11491"/>
                  </a:cubicBezTo>
                  <a:cubicBezTo>
                    <a:pt x="6748" y="11491"/>
                    <a:pt x="6718" y="11501"/>
                    <a:pt x="6689" y="11521"/>
                  </a:cubicBezTo>
                  <a:cubicBezTo>
                    <a:pt x="5553" y="12341"/>
                    <a:pt x="4522" y="13318"/>
                    <a:pt x="3488" y="14396"/>
                  </a:cubicBezTo>
                  <a:cubicBezTo>
                    <a:pt x="4316" y="13533"/>
                    <a:pt x="5403" y="11459"/>
                    <a:pt x="6168" y="9987"/>
                  </a:cubicBezTo>
                  <a:cubicBezTo>
                    <a:pt x="6257" y="9830"/>
                    <a:pt x="6219" y="9588"/>
                    <a:pt x="6097" y="9501"/>
                  </a:cubicBezTo>
                  <a:close/>
                  <a:moveTo>
                    <a:pt x="18874" y="8001"/>
                  </a:moveTo>
                  <a:cubicBezTo>
                    <a:pt x="16467" y="11044"/>
                    <a:pt x="14230" y="14379"/>
                    <a:pt x="12189" y="17973"/>
                  </a:cubicBezTo>
                  <a:cubicBezTo>
                    <a:pt x="11994" y="17631"/>
                    <a:pt x="11787" y="17305"/>
                    <a:pt x="11570" y="16996"/>
                  </a:cubicBezTo>
                  <a:lnTo>
                    <a:pt x="11567" y="16991"/>
                  </a:lnTo>
                  <a:cubicBezTo>
                    <a:pt x="13974" y="13943"/>
                    <a:pt x="16463" y="11044"/>
                    <a:pt x="18874" y="8001"/>
                  </a:cubicBezTo>
                  <a:close/>
                  <a:moveTo>
                    <a:pt x="15121" y="5748"/>
                  </a:moveTo>
                  <a:cubicBezTo>
                    <a:pt x="14058" y="6915"/>
                    <a:pt x="13094" y="9521"/>
                    <a:pt x="12122" y="11164"/>
                  </a:cubicBezTo>
                  <a:cubicBezTo>
                    <a:pt x="11413" y="12361"/>
                    <a:pt x="10669" y="13502"/>
                    <a:pt x="9915" y="14636"/>
                  </a:cubicBezTo>
                  <a:cubicBezTo>
                    <a:pt x="9705" y="14789"/>
                    <a:pt x="9589" y="14962"/>
                    <a:pt x="9568" y="15162"/>
                  </a:cubicBezTo>
                  <a:cubicBezTo>
                    <a:pt x="9463" y="15320"/>
                    <a:pt x="9359" y="15477"/>
                    <a:pt x="9254" y="15635"/>
                  </a:cubicBezTo>
                  <a:cubicBezTo>
                    <a:pt x="8090" y="16003"/>
                    <a:pt x="7091" y="16665"/>
                    <a:pt x="6161" y="17915"/>
                  </a:cubicBezTo>
                  <a:lnTo>
                    <a:pt x="6161" y="17910"/>
                  </a:lnTo>
                  <a:cubicBezTo>
                    <a:pt x="5892" y="18277"/>
                    <a:pt x="5397" y="19444"/>
                    <a:pt x="4893" y="19444"/>
                  </a:cubicBezTo>
                  <a:cubicBezTo>
                    <a:pt x="4762" y="19444"/>
                    <a:pt x="4630" y="19365"/>
                    <a:pt x="4502" y="19176"/>
                  </a:cubicBezTo>
                  <a:cubicBezTo>
                    <a:pt x="4261" y="18823"/>
                    <a:pt x="4050" y="18383"/>
                    <a:pt x="3855" y="17921"/>
                  </a:cubicBezTo>
                  <a:cubicBezTo>
                    <a:pt x="4848" y="16854"/>
                    <a:pt x="5802" y="15744"/>
                    <a:pt x="6737" y="14574"/>
                  </a:cubicBezTo>
                  <a:cubicBezTo>
                    <a:pt x="7317" y="13848"/>
                    <a:pt x="7534" y="13584"/>
                    <a:pt x="7545" y="13584"/>
                  </a:cubicBezTo>
                  <a:cubicBezTo>
                    <a:pt x="7572" y="13584"/>
                    <a:pt x="6423" y="15095"/>
                    <a:pt x="6239" y="15398"/>
                  </a:cubicBezTo>
                  <a:cubicBezTo>
                    <a:pt x="5620" y="16428"/>
                    <a:pt x="4974" y="17411"/>
                    <a:pt x="4355" y="18439"/>
                  </a:cubicBezTo>
                  <a:cubicBezTo>
                    <a:pt x="4213" y="18678"/>
                    <a:pt x="4347" y="18967"/>
                    <a:pt x="4508" y="18967"/>
                  </a:cubicBezTo>
                  <a:cubicBezTo>
                    <a:pt x="4554" y="18967"/>
                    <a:pt x="4603" y="18943"/>
                    <a:pt x="4648" y="18887"/>
                  </a:cubicBezTo>
                  <a:cubicBezTo>
                    <a:pt x="6154" y="17005"/>
                    <a:pt x="7702" y="15204"/>
                    <a:pt x="9209" y="13324"/>
                  </a:cubicBezTo>
                  <a:cubicBezTo>
                    <a:pt x="8859" y="14006"/>
                    <a:pt x="8520" y="14694"/>
                    <a:pt x="8213" y="15418"/>
                  </a:cubicBezTo>
                  <a:cubicBezTo>
                    <a:pt x="8157" y="15557"/>
                    <a:pt x="8235" y="15680"/>
                    <a:pt x="8318" y="15680"/>
                  </a:cubicBezTo>
                  <a:cubicBezTo>
                    <a:pt x="8354" y="15680"/>
                    <a:pt x="8392" y="15657"/>
                    <a:pt x="8418" y="15599"/>
                  </a:cubicBezTo>
                  <a:cubicBezTo>
                    <a:pt x="9187" y="13884"/>
                    <a:pt x="10100" y="12336"/>
                    <a:pt x="11078" y="10880"/>
                  </a:cubicBezTo>
                  <a:cubicBezTo>
                    <a:pt x="11441" y="10381"/>
                    <a:pt x="11805" y="9877"/>
                    <a:pt x="12154" y="9357"/>
                  </a:cubicBezTo>
                  <a:cubicBezTo>
                    <a:pt x="13108" y="8085"/>
                    <a:pt x="14097" y="6873"/>
                    <a:pt x="15121" y="5748"/>
                  </a:cubicBezTo>
                  <a:close/>
                  <a:moveTo>
                    <a:pt x="17983" y="10916"/>
                  </a:moveTo>
                  <a:cubicBezTo>
                    <a:pt x="16456" y="13739"/>
                    <a:pt x="14810" y="16392"/>
                    <a:pt x="13102" y="18981"/>
                  </a:cubicBezTo>
                  <a:cubicBezTo>
                    <a:pt x="12931" y="19238"/>
                    <a:pt x="13092" y="19591"/>
                    <a:pt x="13278" y="19591"/>
                  </a:cubicBezTo>
                  <a:cubicBezTo>
                    <a:pt x="13333" y="19591"/>
                    <a:pt x="13388" y="19562"/>
                    <a:pt x="13441" y="19491"/>
                  </a:cubicBezTo>
                  <a:cubicBezTo>
                    <a:pt x="15002" y="17325"/>
                    <a:pt x="16498" y="15073"/>
                    <a:pt x="18109" y="13007"/>
                  </a:cubicBezTo>
                  <a:cubicBezTo>
                    <a:pt x="16994" y="14936"/>
                    <a:pt x="15904" y="16896"/>
                    <a:pt x="14915" y="18976"/>
                  </a:cubicBezTo>
                  <a:cubicBezTo>
                    <a:pt x="14877" y="18947"/>
                    <a:pt x="14835" y="18932"/>
                    <a:pt x="14791" y="18932"/>
                  </a:cubicBezTo>
                  <a:cubicBezTo>
                    <a:pt x="14707" y="18932"/>
                    <a:pt x="14621" y="18994"/>
                    <a:pt x="14580" y="19143"/>
                  </a:cubicBezTo>
                  <a:cubicBezTo>
                    <a:pt x="14446" y="19622"/>
                    <a:pt x="14317" y="20095"/>
                    <a:pt x="14185" y="20574"/>
                  </a:cubicBezTo>
                  <a:cubicBezTo>
                    <a:pt x="14174" y="20605"/>
                    <a:pt x="14189" y="20630"/>
                    <a:pt x="14185" y="20663"/>
                  </a:cubicBezTo>
                  <a:cubicBezTo>
                    <a:pt x="13602" y="20399"/>
                    <a:pt x="13067" y="19511"/>
                    <a:pt x="12535" y="18577"/>
                  </a:cubicBezTo>
                  <a:cubicBezTo>
                    <a:pt x="14307" y="15950"/>
                    <a:pt x="16128" y="13408"/>
                    <a:pt x="17983" y="10916"/>
                  </a:cubicBezTo>
                  <a:close/>
                  <a:moveTo>
                    <a:pt x="18287" y="13790"/>
                  </a:moveTo>
                  <a:cubicBezTo>
                    <a:pt x="17574" y="15744"/>
                    <a:pt x="16848" y="17695"/>
                    <a:pt x="15907" y="19438"/>
                  </a:cubicBezTo>
                  <a:cubicBezTo>
                    <a:pt x="15467" y="20257"/>
                    <a:pt x="15065" y="20621"/>
                    <a:pt x="14687" y="20710"/>
                  </a:cubicBezTo>
                  <a:cubicBezTo>
                    <a:pt x="15757" y="18241"/>
                    <a:pt x="17008" y="16003"/>
                    <a:pt x="18287" y="13790"/>
                  </a:cubicBezTo>
                  <a:close/>
                  <a:moveTo>
                    <a:pt x="15939" y="0"/>
                  </a:moveTo>
                  <a:cubicBezTo>
                    <a:pt x="15905" y="0"/>
                    <a:pt x="15871" y="15"/>
                    <a:pt x="15837" y="47"/>
                  </a:cubicBezTo>
                  <a:cubicBezTo>
                    <a:pt x="15639" y="253"/>
                    <a:pt x="15600" y="300"/>
                    <a:pt x="15506" y="510"/>
                  </a:cubicBezTo>
                  <a:cubicBezTo>
                    <a:pt x="15416" y="460"/>
                    <a:pt x="15319" y="433"/>
                    <a:pt x="15213" y="433"/>
                  </a:cubicBezTo>
                  <a:cubicBezTo>
                    <a:pt x="14887" y="433"/>
                    <a:pt x="14483" y="686"/>
                    <a:pt x="13978" y="1283"/>
                  </a:cubicBezTo>
                  <a:cubicBezTo>
                    <a:pt x="12385" y="3157"/>
                    <a:pt x="10976" y="6078"/>
                    <a:pt x="10292" y="8953"/>
                  </a:cubicBezTo>
                  <a:cubicBezTo>
                    <a:pt x="10148" y="9552"/>
                    <a:pt x="10037" y="10103"/>
                    <a:pt x="9974" y="10733"/>
                  </a:cubicBezTo>
                  <a:cubicBezTo>
                    <a:pt x="9953" y="10936"/>
                    <a:pt x="9826" y="11018"/>
                    <a:pt x="9634" y="11018"/>
                  </a:cubicBezTo>
                  <a:cubicBezTo>
                    <a:pt x="8858" y="11018"/>
                    <a:pt x="7025" y="9681"/>
                    <a:pt x="6989" y="9655"/>
                  </a:cubicBezTo>
                  <a:cubicBezTo>
                    <a:pt x="5839" y="8837"/>
                    <a:pt x="4805" y="8185"/>
                    <a:pt x="3530" y="8023"/>
                  </a:cubicBezTo>
                  <a:cubicBezTo>
                    <a:pt x="3476" y="8016"/>
                    <a:pt x="3412" y="8012"/>
                    <a:pt x="3338" y="8012"/>
                  </a:cubicBezTo>
                  <a:cubicBezTo>
                    <a:pt x="2393" y="8012"/>
                    <a:pt x="0" y="8600"/>
                    <a:pt x="0" y="10240"/>
                  </a:cubicBezTo>
                  <a:cubicBezTo>
                    <a:pt x="0" y="10933"/>
                    <a:pt x="476" y="11548"/>
                    <a:pt x="755" y="11994"/>
                  </a:cubicBezTo>
                  <a:cubicBezTo>
                    <a:pt x="1101" y="12561"/>
                    <a:pt x="1422" y="13166"/>
                    <a:pt x="1716" y="13801"/>
                  </a:cubicBezTo>
                  <a:cubicBezTo>
                    <a:pt x="1646" y="13923"/>
                    <a:pt x="1576" y="14037"/>
                    <a:pt x="1507" y="14154"/>
                  </a:cubicBezTo>
                  <a:cubicBezTo>
                    <a:pt x="1369" y="14363"/>
                    <a:pt x="1497" y="14651"/>
                    <a:pt x="1646" y="14651"/>
                  </a:cubicBezTo>
                  <a:cubicBezTo>
                    <a:pt x="1691" y="14651"/>
                    <a:pt x="1737" y="14625"/>
                    <a:pt x="1779" y="14563"/>
                  </a:cubicBezTo>
                  <a:cubicBezTo>
                    <a:pt x="1828" y="14499"/>
                    <a:pt x="1898" y="14421"/>
                    <a:pt x="1965" y="14352"/>
                  </a:cubicBezTo>
                  <a:cubicBezTo>
                    <a:pt x="2437" y="15424"/>
                    <a:pt x="2859" y="16538"/>
                    <a:pt x="3303" y="17689"/>
                  </a:cubicBezTo>
                  <a:cubicBezTo>
                    <a:pt x="3274" y="17746"/>
                    <a:pt x="3240" y="17815"/>
                    <a:pt x="3215" y="17868"/>
                  </a:cubicBezTo>
                  <a:cubicBezTo>
                    <a:pt x="3107" y="18073"/>
                    <a:pt x="3203" y="18408"/>
                    <a:pt x="3354" y="18408"/>
                  </a:cubicBezTo>
                  <a:cubicBezTo>
                    <a:pt x="3388" y="18408"/>
                    <a:pt x="3425" y="18390"/>
                    <a:pt x="3463" y="18350"/>
                  </a:cubicBezTo>
                  <a:cubicBezTo>
                    <a:pt x="3488" y="18325"/>
                    <a:pt x="3509" y="18299"/>
                    <a:pt x="3530" y="18277"/>
                  </a:cubicBezTo>
                  <a:cubicBezTo>
                    <a:pt x="3815" y="19021"/>
                    <a:pt x="4331" y="20297"/>
                    <a:pt x="4906" y="20297"/>
                  </a:cubicBezTo>
                  <a:cubicBezTo>
                    <a:pt x="4985" y="20297"/>
                    <a:pt x="5064" y="20273"/>
                    <a:pt x="5144" y="20221"/>
                  </a:cubicBezTo>
                  <a:cubicBezTo>
                    <a:pt x="5595" y="19922"/>
                    <a:pt x="5896" y="19260"/>
                    <a:pt x="6217" y="18723"/>
                  </a:cubicBezTo>
                  <a:cubicBezTo>
                    <a:pt x="6965" y="17478"/>
                    <a:pt x="7883" y="16721"/>
                    <a:pt x="8898" y="16228"/>
                  </a:cubicBezTo>
                  <a:cubicBezTo>
                    <a:pt x="8826" y="16445"/>
                    <a:pt x="8946" y="16689"/>
                    <a:pt x="9090" y="16689"/>
                  </a:cubicBezTo>
                  <a:cubicBezTo>
                    <a:pt x="9139" y="16689"/>
                    <a:pt x="9190" y="16661"/>
                    <a:pt x="9237" y="16596"/>
                  </a:cubicBezTo>
                  <a:cubicBezTo>
                    <a:pt x="9426" y="16345"/>
                    <a:pt x="9624" y="16117"/>
                    <a:pt x="9817" y="15866"/>
                  </a:cubicBezTo>
                  <a:cubicBezTo>
                    <a:pt x="9861" y="15850"/>
                    <a:pt x="9907" y="15830"/>
                    <a:pt x="9952" y="15813"/>
                  </a:cubicBezTo>
                  <a:cubicBezTo>
                    <a:pt x="10026" y="15797"/>
                    <a:pt x="10065" y="15682"/>
                    <a:pt x="10037" y="15588"/>
                  </a:cubicBezTo>
                  <a:cubicBezTo>
                    <a:pt x="11810" y="13273"/>
                    <a:pt x="13657" y="11093"/>
                    <a:pt x="15571" y="9051"/>
                  </a:cubicBezTo>
                  <a:cubicBezTo>
                    <a:pt x="14202" y="10514"/>
                    <a:pt x="12499" y="13819"/>
                    <a:pt x="11096" y="16417"/>
                  </a:cubicBezTo>
                  <a:cubicBezTo>
                    <a:pt x="11004" y="16328"/>
                    <a:pt x="10911" y="16250"/>
                    <a:pt x="10809" y="16181"/>
                  </a:cubicBezTo>
                  <a:cubicBezTo>
                    <a:pt x="10779" y="16161"/>
                    <a:pt x="10750" y="16154"/>
                    <a:pt x="10723" y="16154"/>
                  </a:cubicBezTo>
                  <a:cubicBezTo>
                    <a:pt x="10550" y="16154"/>
                    <a:pt x="10439" y="16498"/>
                    <a:pt x="10620" y="16670"/>
                  </a:cubicBezTo>
                  <a:cubicBezTo>
                    <a:pt x="10694" y="16738"/>
                    <a:pt x="10763" y="16821"/>
                    <a:pt x="10830" y="16905"/>
                  </a:cubicBezTo>
                  <a:cubicBezTo>
                    <a:pt x="10767" y="17027"/>
                    <a:pt x="10697" y="17153"/>
                    <a:pt x="10634" y="17269"/>
                  </a:cubicBezTo>
                  <a:cubicBezTo>
                    <a:pt x="10475" y="17515"/>
                    <a:pt x="10625" y="17853"/>
                    <a:pt x="10801" y="17853"/>
                  </a:cubicBezTo>
                  <a:cubicBezTo>
                    <a:pt x="10853" y="17853"/>
                    <a:pt x="10907" y="17822"/>
                    <a:pt x="10956" y="17751"/>
                  </a:cubicBezTo>
                  <a:cubicBezTo>
                    <a:pt x="11035" y="17651"/>
                    <a:pt x="11120" y="17557"/>
                    <a:pt x="11196" y="17453"/>
                  </a:cubicBezTo>
                  <a:cubicBezTo>
                    <a:pt x="11400" y="17790"/>
                    <a:pt x="11613" y="18177"/>
                    <a:pt x="11837" y="18581"/>
                  </a:cubicBezTo>
                  <a:cubicBezTo>
                    <a:pt x="11815" y="18619"/>
                    <a:pt x="11794" y="18656"/>
                    <a:pt x="11774" y="18692"/>
                  </a:cubicBezTo>
                  <a:cubicBezTo>
                    <a:pt x="11629" y="18958"/>
                    <a:pt x="11773" y="19302"/>
                    <a:pt x="11946" y="19302"/>
                  </a:cubicBezTo>
                  <a:cubicBezTo>
                    <a:pt x="11999" y="19302"/>
                    <a:pt x="12055" y="19269"/>
                    <a:pt x="12105" y="19191"/>
                  </a:cubicBezTo>
                  <a:cubicBezTo>
                    <a:pt x="12119" y="19176"/>
                    <a:pt x="12133" y="19154"/>
                    <a:pt x="12144" y="19138"/>
                  </a:cubicBezTo>
                  <a:cubicBezTo>
                    <a:pt x="12840" y="20386"/>
                    <a:pt x="13618" y="21600"/>
                    <a:pt x="14433" y="21600"/>
                  </a:cubicBezTo>
                  <a:cubicBezTo>
                    <a:pt x="14623" y="21600"/>
                    <a:pt x="14816" y="21534"/>
                    <a:pt x="15009" y="21387"/>
                  </a:cubicBezTo>
                  <a:cubicBezTo>
                    <a:pt x="16983" y="19889"/>
                    <a:pt x="18109" y="15630"/>
                    <a:pt x="19098" y="12876"/>
                  </a:cubicBezTo>
                  <a:cubicBezTo>
                    <a:pt x="19315" y="12267"/>
                    <a:pt x="19566" y="11699"/>
                    <a:pt x="19815" y="11133"/>
                  </a:cubicBezTo>
                  <a:cubicBezTo>
                    <a:pt x="19915" y="10955"/>
                    <a:pt x="20017" y="10780"/>
                    <a:pt x="20118" y="10602"/>
                  </a:cubicBezTo>
                  <a:cubicBezTo>
                    <a:pt x="20160" y="10523"/>
                    <a:pt x="20181" y="10423"/>
                    <a:pt x="20170" y="10323"/>
                  </a:cubicBezTo>
                  <a:cubicBezTo>
                    <a:pt x="20485" y="9661"/>
                    <a:pt x="20810" y="9015"/>
                    <a:pt x="21170" y="8385"/>
                  </a:cubicBezTo>
                  <a:cubicBezTo>
                    <a:pt x="21341" y="8074"/>
                    <a:pt x="21600" y="7665"/>
                    <a:pt x="21428" y="7250"/>
                  </a:cubicBezTo>
                  <a:cubicBezTo>
                    <a:pt x="21312" y="6966"/>
                    <a:pt x="20990" y="6897"/>
                    <a:pt x="20664" y="6897"/>
                  </a:cubicBezTo>
                  <a:cubicBezTo>
                    <a:pt x="20357" y="6897"/>
                    <a:pt x="20046" y="6959"/>
                    <a:pt x="19898" y="6960"/>
                  </a:cubicBezTo>
                  <a:lnTo>
                    <a:pt x="19594" y="6960"/>
                  </a:lnTo>
                  <a:cubicBezTo>
                    <a:pt x="19625" y="6755"/>
                    <a:pt x="19494" y="6580"/>
                    <a:pt x="19358" y="6580"/>
                  </a:cubicBezTo>
                  <a:cubicBezTo>
                    <a:pt x="19306" y="6580"/>
                    <a:pt x="19254" y="6604"/>
                    <a:pt x="19209" y="6662"/>
                  </a:cubicBezTo>
                  <a:cubicBezTo>
                    <a:pt x="19119" y="6777"/>
                    <a:pt x="19024" y="6888"/>
                    <a:pt x="18933" y="7002"/>
                  </a:cubicBezTo>
                  <a:cubicBezTo>
                    <a:pt x="18661" y="7035"/>
                    <a:pt x="18392" y="7130"/>
                    <a:pt x="18137" y="7281"/>
                  </a:cubicBezTo>
                  <a:cubicBezTo>
                    <a:pt x="17541" y="7652"/>
                    <a:pt x="17364" y="8343"/>
                    <a:pt x="16864" y="8343"/>
                  </a:cubicBezTo>
                  <a:cubicBezTo>
                    <a:pt x="16755" y="8343"/>
                    <a:pt x="16629" y="8311"/>
                    <a:pt x="16480" y="8232"/>
                  </a:cubicBezTo>
                  <a:cubicBezTo>
                    <a:pt x="16537" y="5852"/>
                    <a:pt x="16613" y="2102"/>
                    <a:pt x="15837" y="857"/>
                  </a:cubicBezTo>
                  <a:cubicBezTo>
                    <a:pt x="15918" y="746"/>
                    <a:pt x="16005" y="641"/>
                    <a:pt x="16085" y="531"/>
                  </a:cubicBezTo>
                  <a:cubicBezTo>
                    <a:pt x="16227" y="338"/>
                    <a:pt x="16099" y="0"/>
                    <a:pt x="159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7" name="Google Shape;6880;p57"/>
            <p:cNvSpPr/>
            <p:nvPr/>
          </p:nvSpPr>
          <p:spPr>
            <a:xfrm>
              <a:off x="1675793" y="130007"/>
              <a:ext cx="97815" cy="104096"/>
            </a:xfrm>
            <a:custGeom>
              <a:avLst/>
              <a:gdLst/>
              <a:ahLst/>
              <a:cxnLst>
                <a:cxn ang="0">
                  <a:pos x="wd2" y="hd2"/>
                </a:cxn>
                <a:cxn ang="5400000">
                  <a:pos x="wd2" y="hd2"/>
                </a:cxn>
                <a:cxn ang="10800000">
                  <a:pos x="wd2" y="hd2"/>
                </a:cxn>
                <a:cxn ang="16200000">
                  <a:pos x="wd2" y="hd2"/>
                </a:cxn>
              </a:cxnLst>
              <a:rect l="0" t="0" r="r" b="b"/>
              <a:pathLst>
                <a:path w="19931" h="21600" fill="norm" stroke="1" extrusionOk="0">
                  <a:moveTo>
                    <a:pt x="6143" y="902"/>
                  </a:moveTo>
                  <a:cubicBezTo>
                    <a:pt x="6569" y="902"/>
                    <a:pt x="6958" y="1012"/>
                    <a:pt x="7274" y="1223"/>
                  </a:cubicBezTo>
                  <a:cubicBezTo>
                    <a:pt x="5632" y="2741"/>
                    <a:pt x="4153" y="4418"/>
                    <a:pt x="2511" y="5939"/>
                  </a:cubicBezTo>
                  <a:lnTo>
                    <a:pt x="2396" y="6046"/>
                  </a:lnTo>
                  <a:cubicBezTo>
                    <a:pt x="2396" y="6026"/>
                    <a:pt x="2401" y="6008"/>
                    <a:pt x="2401" y="5988"/>
                  </a:cubicBezTo>
                  <a:cubicBezTo>
                    <a:pt x="2961" y="5447"/>
                    <a:pt x="3701" y="4741"/>
                    <a:pt x="3773" y="4669"/>
                  </a:cubicBezTo>
                  <a:cubicBezTo>
                    <a:pt x="4769" y="3616"/>
                    <a:pt x="5699" y="2529"/>
                    <a:pt x="6605" y="1392"/>
                  </a:cubicBezTo>
                  <a:cubicBezTo>
                    <a:pt x="6776" y="1215"/>
                    <a:pt x="6616" y="971"/>
                    <a:pt x="6431" y="971"/>
                  </a:cubicBezTo>
                  <a:cubicBezTo>
                    <a:pt x="6375" y="971"/>
                    <a:pt x="6315" y="992"/>
                    <a:pt x="6263" y="1046"/>
                  </a:cubicBezTo>
                  <a:cubicBezTo>
                    <a:pt x="5453" y="1766"/>
                    <a:pt x="2587" y="4011"/>
                    <a:pt x="2132" y="5688"/>
                  </a:cubicBezTo>
                  <a:cubicBezTo>
                    <a:pt x="1762" y="6075"/>
                    <a:pt x="1385" y="6451"/>
                    <a:pt x="1021" y="6848"/>
                  </a:cubicBezTo>
                  <a:cubicBezTo>
                    <a:pt x="1438" y="5230"/>
                    <a:pt x="2255" y="3785"/>
                    <a:pt x="3293" y="2490"/>
                  </a:cubicBezTo>
                  <a:cubicBezTo>
                    <a:pt x="4168" y="1402"/>
                    <a:pt x="5237" y="902"/>
                    <a:pt x="6143" y="902"/>
                  </a:cubicBezTo>
                  <a:close/>
                  <a:moveTo>
                    <a:pt x="7814" y="1822"/>
                  </a:moveTo>
                  <a:cubicBezTo>
                    <a:pt x="8052" y="2258"/>
                    <a:pt x="8128" y="2838"/>
                    <a:pt x="7980" y="3543"/>
                  </a:cubicBezTo>
                  <a:cubicBezTo>
                    <a:pt x="7004" y="4239"/>
                    <a:pt x="6041" y="4944"/>
                    <a:pt x="5101" y="5698"/>
                  </a:cubicBezTo>
                  <a:cubicBezTo>
                    <a:pt x="4664" y="6046"/>
                    <a:pt x="3550" y="7084"/>
                    <a:pt x="2763" y="7834"/>
                  </a:cubicBezTo>
                  <a:cubicBezTo>
                    <a:pt x="4689" y="5983"/>
                    <a:pt x="6509" y="4147"/>
                    <a:pt x="7814" y="1822"/>
                  </a:cubicBezTo>
                  <a:close/>
                  <a:moveTo>
                    <a:pt x="7255" y="1988"/>
                  </a:moveTo>
                  <a:cubicBezTo>
                    <a:pt x="5357" y="3862"/>
                    <a:pt x="3104" y="6564"/>
                    <a:pt x="917" y="8781"/>
                  </a:cubicBezTo>
                  <a:cubicBezTo>
                    <a:pt x="837" y="8461"/>
                    <a:pt x="807" y="8128"/>
                    <a:pt x="837" y="7795"/>
                  </a:cubicBezTo>
                  <a:lnTo>
                    <a:pt x="837" y="7800"/>
                  </a:lnTo>
                  <a:cubicBezTo>
                    <a:pt x="843" y="7795"/>
                    <a:pt x="850" y="7795"/>
                    <a:pt x="858" y="7795"/>
                  </a:cubicBezTo>
                  <a:cubicBezTo>
                    <a:pt x="865" y="7795"/>
                    <a:pt x="871" y="7795"/>
                    <a:pt x="879" y="7790"/>
                  </a:cubicBezTo>
                  <a:cubicBezTo>
                    <a:pt x="3356" y="6229"/>
                    <a:pt x="5177" y="4037"/>
                    <a:pt x="7255" y="1988"/>
                  </a:cubicBezTo>
                  <a:close/>
                  <a:moveTo>
                    <a:pt x="7786" y="5215"/>
                  </a:moveTo>
                  <a:cubicBezTo>
                    <a:pt x="8033" y="5437"/>
                    <a:pt x="8266" y="5678"/>
                    <a:pt x="8488" y="5929"/>
                  </a:cubicBezTo>
                  <a:lnTo>
                    <a:pt x="8483" y="5934"/>
                  </a:lnTo>
                  <a:cubicBezTo>
                    <a:pt x="8440" y="5934"/>
                    <a:pt x="8394" y="5944"/>
                    <a:pt x="8355" y="5968"/>
                  </a:cubicBezTo>
                  <a:cubicBezTo>
                    <a:pt x="6615" y="7230"/>
                    <a:pt x="5016" y="8655"/>
                    <a:pt x="3658" y="10336"/>
                  </a:cubicBezTo>
                  <a:cubicBezTo>
                    <a:pt x="5044" y="8617"/>
                    <a:pt x="6472" y="6968"/>
                    <a:pt x="7786" y="5215"/>
                  </a:cubicBezTo>
                  <a:close/>
                  <a:moveTo>
                    <a:pt x="7701" y="4423"/>
                  </a:moveTo>
                  <a:cubicBezTo>
                    <a:pt x="5875" y="5814"/>
                    <a:pt x="4010" y="8906"/>
                    <a:pt x="2477" y="10848"/>
                  </a:cubicBezTo>
                  <a:cubicBezTo>
                    <a:pt x="1920" y="10376"/>
                    <a:pt x="1479" y="9932"/>
                    <a:pt x="1188" y="9432"/>
                  </a:cubicBezTo>
                  <a:cubicBezTo>
                    <a:pt x="3436" y="7857"/>
                    <a:pt x="5515" y="6080"/>
                    <a:pt x="7701" y="4423"/>
                  </a:cubicBezTo>
                  <a:close/>
                  <a:moveTo>
                    <a:pt x="7660" y="7236"/>
                  </a:moveTo>
                  <a:cubicBezTo>
                    <a:pt x="7763" y="7236"/>
                    <a:pt x="7541" y="7609"/>
                    <a:pt x="6999" y="8361"/>
                  </a:cubicBezTo>
                  <a:cubicBezTo>
                    <a:pt x="6192" y="9693"/>
                    <a:pt x="5111" y="10911"/>
                    <a:pt x="4100" y="12105"/>
                  </a:cubicBezTo>
                  <a:cubicBezTo>
                    <a:pt x="3811" y="11751"/>
                    <a:pt x="3517" y="11408"/>
                    <a:pt x="3228" y="11075"/>
                  </a:cubicBezTo>
                  <a:cubicBezTo>
                    <a:pt x="4447" y="10128"/>
                    <a:pt x="5576" y="9099"/>
                    <a:pt x="6715" y="8031"/>
                  </a:cubicBezTo>
                  <a:cubicBezTo>
                    <a:pt x="7259" y="7501"/>
                    <a:pt x="7574" y="7236"/>
                    <a:pt x="7660" y="7236"/>
                  </a:cubicBezTo>
                  <a:close/>
                  <a:moveTo>
                    <a:pt x="8241" y="9753"/>
                  </a:moveTo>
                  <a:cubicBezTo>
                    <a:pt x="7262" y="11060"/>
                    <a:pt x="6334" y="12382"/>
                    <a:pt x="5453" y="13748"/>
                  </a:cubicBezTo>
                  <a:cubicBezTo>
                    <a:pt x="5144" y="13375"/>
                    <a:pt x="4840" y="13008"/>
                    <a:pt x="4536" y="12637"/>
                  </a:cubicBezTo>
                  <a:lnTo>
                    <a:pt x="4541" y="12637"/>
                  </a:lnTo>
                  <a:cubicBezTo>
                    <a:pt x="5867" y="11807"/>
                    <a:pt x="7495" y="10746"/>
                    <a:pt x="8241" y="9753"/>
                  </a:cubicBezTo>
                  <a:close/>
                  <a:moveTo>
                    <a:pt x="10210" y="11674"/>
                  </a:moveTo>
                  <a:cubicBezTo>
                    <a:pt x="9119" y="12471"/>
                    <a:pt x="8090" y="14394"/>
                    <a:pt x="7221" y="15694"/>
                  </a:cubicBezTo>
                  <a:cubicBezTo>
                    <a:pt x="6871" y="15351"/>
                    <a:pt x="6534" y="14990"/>
                    <a:pt x="6202" y="14621"/>
                  </a:cubicBezTo>
                  <a:cubicBezTo>
                    <a:pt x="7550" y="13651"/>
                    <a:pt x="8868" y="12650"/>
                    <a:pt x="10210" y="11674"/>
                  </a:cubicBezTo>
                  <a:close/>
                  <a:moveTo>
                    <a:pt x="14632" y="12699"/>
                  </a:moveTo>
                  <a:cubicBezTo>
                    <a:pt x="14979" y="12781"/>
                    <a:pt x="15334" y="12834"/>
                    <a:pt x="15691" y="12849"/>
                  </a:cubicBezTo>
                  <a:cubicBezTo>
                    <a:pt x="14230" y="13917"/>
                    <a:pt x="12701" y="15313"/>
                    <a:pt x="11724" y="16313"/>
                  </a:cubicBezTo>
                  <a:cubicBezTo>
                    <a:pt x="12802" y="15202"/>
                    <a:pt x="13773" y="13994"/>
                    <a:pt x="14632" y="12699"/>
                  </a:cubicBezTo>
                  <a:close/>
                  <a:moveTo>
                    <a:pt x="8769" y="6277"/>
                  </a:moveTo>
                  <a:cubicBezTo>
                    <a:pt x="10471" y="8438"/>
                    <a:pt x="11416" y="11288"/>
                    <a:pt x="13770" y="12394"/>
                  </a:cubicBezTo>
                  <a:cubicBezTo>
                    <a:pt x="12139" y="13721"/>
                    <a:pt x="10534" y="15070"/>
                    <a:pt x="8915" y="16407"/>
                  </a:cubicBezTo>
                  <a:cubicBezTo>
                    <a:pt x="10276" y="15282"/>
                    <a:pt x="11195" y="13957"/>
                    <a:pt x="12136" y="12453"/>
                  </a:cubicBezTo>
                  <a:cubicBezTo>
                    <a:pt x="12273" y="12237"/>
                    <a:pt x="12077" y="11972"/>
                    <a:pt x="11860" y="11972"/>
                  </a:cubicBezTo>
                  <a:cubicBezTo>
                    <a:pt x="11809" y="11972"/>
                    <a:pt x="11758" y="11986"/>
                    <a:pt x="11711" y="12017"/>
                  </a:cubicBezTo>
                  <a:cubicBezTo>
                    <a:pt x="10904" y="12553"/>
                    <a:pt x="10125" y="13144"/>
                    <a:pt x="9390" y="13781"/>
                  </a:cubicBezTo>
                  <a:cubicBezTo>
                    <a:pt x="10077" y="12829"/>
                    <a:pt x="10738" y="11872"/>
                    <a:pt x="11354" y="10868"/>
                  </a:cubicBezTo>
                  <a:cubicBezTo>
                    <a:pt x="11480" y="10660"/>
                    <a:pt x="11295" y="10398"/>
                    <a:pt x="11083" y="10398"/>
                  </a:cubicBezTo>
                  <a:cubicBezTo>
                    <a:pt x="11035" y="10398"/>
                    <a:pt x="10984" y="10411"/>
                    <a:pt x="10937" y="10443"/>
                  </a:cubicBezTo>
                  <a:cubicBezTo>
                    <a:pt x="9186" y="11626"/>
                    <a:pt x="7525" y="12936"/>
                    <a:pt x="5822" y="14181"/>
                  </a:cubicBezTo>
                  <a:lnTo>
                    <a:pt x="5818" y="14178"/>
                  </a:lnTo>
                  <a:cubicBezTo>
                    <a:pt x="7188" y="13129"/>
                    <a:pt x="8483" y="10428"/>
                    <a:pt x="9536" y="9017"/>
                  </a:cubicBezTo>
                  <a:cubicBezTo>
                    <a:pt x="9679" y="8821"/>
                    <a:pt x="9476" y="8553"/>
                    <a:pt x="9270" y="8553"/>
                  </a:cubicBezTo>
                  <a:cubicBezTo>
                    <a:pt x="9221" y="8553"/>
                    <a:pt x="9173" y="8568"/>
                    <a:pt x="9129" y="8602"/>
                  </a:cubicBezTo>
                  <a:cubicBezTo>
                    <a:pt x="7819" y="9578"/>
                    <a:pt x="5993" y="10761"/>
                    <a:pt x="5101" y="11820"/>
                  </a:cubicBezTo>
                  <a:cubicBezTo>
                    <a:pt x="6524" y="10123"/>
                    <a:pt x="7763" y="8379"/>
                    <a:pt x="8759" y="6379"/>
                  </a:cubicBezTo>
                  <a:cubicBezTo>
                    <a:pt x="8769" y="6346"/>
                    <a:pt x="8774" y="6311"/>
                    <a:pt x="8769" y="6277"/>
                  </a:cubicBezTo>
                  <a:close/>
                  <a:moveTo>
                    <a:pt x="10918" y="13217"/>
                  </a:moveTo>
                  <a:cubicBezTo>
                    <a:pt x="10169" y="14409"/>
                    <a:pt x="9198" y="15522"/>
                    <a:pt x="8304" y="16646"/>
                  </a:cubicBezTo>
                  <a:cubicBezTo>
                    <a:pt x="8108" y="16496"/>
                    <a:pt x="7924" y="16332"/>
                    <a:pt x="7739" y="16168"/>
                  </a:cubicBezTo>
                  <a:cubicBezTo>
                    <a:pt x="8746" y="15247"/>
                    <a:pt x="10406" y="14029"/>
                    <a:pt x="10918" y="13217"/>
                  </a:cubicBezTo>
                  <a:close/>
                  <a:moveTo>
                    <a:pt x="17071" y="12839"/>
                  </a:moveTo>
                  <a:cubicBezTo>
                    <a:pt x="18023" y="12839"/>
                    <a:pt x="18736" y="13010"/>
                    <a:pt x="19012" y="14360"/>
                  </a:cubicBezTo>
                  <a:cubicBezTo>
                    <a:pt x="18987" y="14365"/>
                    <a:pt x="18969" y="14360"/>
                    <a:pt x="18949" y="14370"/>
                  </a:cubicBezTo>
                  <a:cubicBezTo>
                    <a:pt x="17323" y="15423"/>
                    <a:pt x="15965" y="16690"/>
                    <a:pt x="14570" y="18032"/>
                  </a:cubicBezTo>
                  <a:cubicBezTo>
                    <a:pt x="14869" y="17714"/>
                    <a:pt x="15193" y="17356"/>
                    <a:pt x="15467" y="17003"/>
                  </a:cubicBezTo>
                  <a:cubicBezTo>
                    <a:pt x="16302" y="15950"/>
                    <a:pt x="17099" y="14898"/>
                    <a:pt x="17848" y="13771"/>
                  </a:cubicBezTo>
                  <a:cubicBezTo>
                    <a:pt x="18000" y="13547"/>
                    <a:pt x="17784" y="13271"/>
                    <a:pt x="17554" y="13271"/>
                  </a:cubicBezTo>
                  <a:cubicBezTo>
                    <a:pt x="17502" y="13271"/>
                    <a:pt x="17447" y="13284"/>
                    <a:pt x="17398" y="13318"/>
                  </a:cubicBezTo>
                  <a:cubicBezTo>
                    <a:pt x="16360" y="13979"/>
                    <a:pt x="15406" y="14729"/>
                    <a:pt x="14476" y="15510"/>
                  </a:cubicBezTo>
                  <a:cubicBezTo>
                    <a:pt x="15168" y="14703"/>
                    <a:pt x="15847" y="13892"/>
                    <a:pt x="16498" y="13047"/>
                  </a:cubicBezTo>
                  <a:cubicBezTo>
                    <a:pt x="16535" y="12988"/>
                    <a:pt x="16558" y="12921"/>
                    <a:pt x="16558" y="12849"/>
                  </a:cubicBezTo>
                  <a:cubicBezTo>
                    <a:pt x="16736" y="12844"/>
                    <a:pt x="16907" y="12839"/>
                    <a:pt x="17071" y="12839"/>
                  </a:cubicBezTo>
                  <a:close/>
                  <a:moveTo>
                    <a:pt x="13845" y="13211"/>
                  </a:moveTo>
                  <a:cubicBezTo>
                    <a:pt x="14049" y="13211"/>
                    <a:pt x="10909" y="16236"/>
                    <a:pt x="10353" y="16810"/>
                  </a:cubicBezTo>
                  <a:cubicBezTo>
                    <a:pt x="10146" y="17016"/>
                    <a:pt x="10330" y="17368"/>
                    <a:pt x="10572" y="17368"/>
                  </a:cubicBezTo>
                  <a:cubicBezTo>
                    <a:pt x="10624" y="17368"/>
                    <a:pt x="10679" y="17351"/>
                    <a:pt x="10733" y="17312"/>
                  </a:cubicBezTo>
                  <a:cubicBezTo>
                    <a:pt x="12231" y="16283"/>
                    <a:pt x="14223" y="14951"/>
                    <a:pt x="15249" y="13622"/>
                  </a:cubicBezTo>
                  <a:cubicBezTo>
                    <a:pt x="14276" y="14883"/>
                    <a:pt x="13199" y="16062"/>
                    <a:pt x="12133" y="17246"/>
                  </a:cubicBezTo>
                  <a:cubicBezTo>
                    <a:pt x="12120" y="17246"/>
                    <a:pt x="12110" y="17230"/>
                    <a:pt x="12095" y="17230"/>
                  </a:cubicBezTo>
                  <a:cubicBezTo>
                    <a:pt x="12093" y="17230"/>
                    <a:pt x="12092" y="17230"/>
                    <a:pt x="12090" y="17230"/>
                  </a:cubicBezTo>
                  <a:cubicBezTo>
                    <a:pt x="11502" y="17512"/>
                    <a:pt x="11103" y="17811"/>
                    <a:pt x="10841" y="18114"/>
                  </a:cubicBezTo>
                  <a:cubicBezTo>
                    <a:pt x="10179" y="17868"/>
                    <a:pt x="9573" y="17527"/>
                    <a:pt x="8999" y="17142"/>
                  </a:cubicBezTo>
                  <a:cubicBezTo>
                    <a:pt x="10232" y="16133"/>
                    <a:pt x="11459" y="15124"/>
                    <a:pt x="12682" y="14104"/>
                  </a:cubicBezTo>
                  <a:cubicBezTo>
                    <a:pt x="13446" y="13465"/>
                    <a:pt x="13786" y="13211"/>
                    <a:pt x="13845" y="13211"/>
                  </a:cubicBezTo>
                  <a:close/>
                  <a:moveTo>
                    <a:pt x="19078" y="16539"/>
                  </a:moveTo>
                  <a:cubicBezTo>
                    <a:pt x="18831" y="18390"/>
                    <a:pt x="17778" y="19926"/>
                    <a:pt x="15995" y="20633"/>
                  </a:cubicBezTo>
                  <a:lnTo>
                    <a:pt x="15995" y="20636"/>
                  </a:lnTo>
                  <a:cubicBezTo>
                    <a:pt x="15752" y="20728"/>
                    <a:pt x="15500" y="20787"/>
                    <a:pt x="15244" y="20815"/>
                  </a:cubicBezTo>
                  <a:cubicBezTo>
                    <a:pt x="15937" y="19965"/>
                    <a:pt x="16654" y="19148"/>
                    <a:pt x="17413" y="18342"/>
                  </a:cubicBezTo>
                  <a:cubicBezTo>
                    <a:pt x="17627" y="18086"/>
                    <a:pt x="17820" y="17815"/>
                    <a:pt x="17991" y="17535"/>
                  </a:cubicBezTo>
                  <a:cubicBezTo>
                    <a:pt x="18011" y="17525"/>
                    <a:pt x="18024" y="17535"/>
                    <a:pt x="18039" y="17520"/>
                  </a:cubicBezTo>
                  <a:cubicBezTo>
                    <a:pt x="18424" y="17235"/>
                    <a:pt x="18769" y="16907"/>
                    <a:pt x="19078" y="16539"/>
                  </a:cubicBezTo>
                  <a:close/>
                  <a:moveTo>
                    <a:pt x="16568" y="14509"/>
                  </a:moveTo>
                  <a:cubicBezTo>
                    <a:pt x="15346" y="16330"/>
                    <a:pt x="13847" y="17945"/>
                    <a:pt x="12621" y="19768"/>
                  </a:cubicBezTo>
                  <a:cubicBezTo>
                    <a:pt x="12452" y="20024"/>
                    <a:pt x="12680" y="20251"/>
                    <a:pt x="12917" y="20251"/>
                  </a:cubicBezTo>
                  <a:cubicBezTo>
                    <a:pt x="12994" y="20251"/>
                    <a:pt x="13071" y="20228"/>
                    <a:pt x="13139" y="20172"/>
                  </a:cubicBezTo>
                  <a:cubicBezTo>
                    <a:pt x="14918" y="18707"/>
                    <a:pt x="16486" y="17015"/>
                    <a:pt x="18305" y="15585"/>
                  </a:cubicBezTo>
                  <a:cubicBezTo>
                    <a:pt x="17260" y="16409"/>
                    <a:pt x="16343" y="17853"/>
                    <a:pt x="15462" y="19212"/>
                  </a:cubicBezTo>
                  <a:cubicBezTo>
                    <a:pt x="15198" y="19409"/>
                    <a:pt x="15073" y="19607"/>
                    <a:pt x="15078" y="19806"/>
                  </a:cubicBezTo>
                  <a:cubicBezTo>
                    <a:pt x="14836" y="20172"/>
                    <a:pt x="14595" y="20521"/>
                    <a:pt x="14358" y="20840"/>
                  </a:cubicBezTo>
                  <a:cubicBezTo>
                    <a:pt x="12644" y="20758"/>
                    <a:pt x="10700" y="19950"/>
                    <a:pt x="11070" y="18718"/>
                  </a:cubicBezTo>
                  <a:cubicBezTo>
                    <a:pt x="11117" y="18857"/>
                    <a:pt x="11242" y="18934"/>
                    <a:pt x="11370" y="18934"/>
                  </a:cubicBezTo>
                  <a:cubicBezTo>
                    <a:pt x="11444" y="18934"/>
                    <a:pt x="11520" y="18909"/>
                    <a:pt x="11582" y="18854"/>
                  </a:cubicBezTo>
                  <a:cubicBezTo>
                    <a:pt x="13053" y="17656"/>
                    <a:pt x="15594" y="15957"/>
                    <a:pt x="16568" y="14509"/>
                  </a:cubicBezTo>
                  <a:close/>
                  <a:moveTo>
                    <a:pt x="7278" y="0"/>
                  </a:moveTo>
                  <a:cubicBezTo>
                    <a:pt x="6638" y="0"/>
                    <a:pt x="5957" y="171"/>
                    <a:pt x="5509" y="321"/>
                  </a:cubicBezTo>
                  <a:cubicBezTo>
                    <a:pt x="1923" y="1528"/>
                    <a:pt x="528" y="5799"/>
                    <a:pt x="5" y="9186"/>
                  </a:cubicBezTo>
                  <a:cubicBezTo>
                    <a:pt x="-13" y="9306"/>
                    <a:pt x="15" y="9429"/>
                    <a:pt x="128" y="9495"/>
                  </a:cubicBezTo>
                  <a:cubicBezTo>
                    <a:pt x="978" y="9964"/>
                    <a:pt x="1533" y="10679"/>
                    <a:pt x="2278" y="11254"/>
                  </a:cubicBezTo>
                  <a:cubicBezTo>
                    <a:pt x="2293" y="11408"/>
                    <a:pt x="2401" y="11552"/>
                    <a:pt x="2544" y="11552"/>
                  </a:cubicBezTo>
                  <a:cubicBezTo>
                    <a:pt x="2592" y="11552"/>
                    <a:pt x="2646" y="11536"/>
                    <a:pt x="2700" y="11495"/>
                  </a:cubicBezTo>
                  <a:cubicBezTo>
                    <a:pt x="2814" y="11413"/>
                    <a:pt x="2914" y="11313"/>
                    <a:pt x="3027" y="11229"/>
                  </a:cubicBezTo>
                  <a:cubicBezTo>
                    <a:pt x="3303" y="11607"/>
                    <a:pt x="3588" y="11994"/>
                    <a:pt x="3877" y="12394"/>
                  </a:cubicBezTo>
                  <a:cubicBezTo>
                    <a:pt x="3760" y="12593"/>
                    <a:pt x="3892" y="12841"/>
                    <a:pt x="4099" y="12841"/>
                  </a:cubicBezTo>
                  <a:cubicBezTo>
                    <a:pt x="4127" y="12841"/>
                    <a:pt x="4158" y="12836"/>
                    <a:pt x="4191" y="12824"/>
                  </a:cubicBezTo>
                  <a:cubicBezTo>
                    <a:pt x="4513" y="13264"/>
                    <a:pt x="4840" y="13708"/>
                    <a:pt x="5191" y="14148"/>
                  </a:cubicBezTo>
                  <a:cubicBezTo>
                    <a:pt x="5006" y="14447"/>
                    <a:pt x="4797" y="14729"/>
                    <a:pt x="4621" y="15033"/>
                  </a:cubicBezTo>
                  <a:cubicBezTo>
                    <a:pt x="4500" y="15239"/>
                    <a:pt x="4674" y="15500"/>
                    <a:pt x="4881" y="15500"/>
                  </a:cubicBezTo>
                  <a:cubicBezTo>
                    <a:pt x="4930" y="15500"/>
                    <a:pt x="4981" y="15487"/>
                    <a:pt x="5030" y="15453"/>
                  </a:cubicBezTo>
                  <a:cubicBezTo>
                    <a:pt x="5290" y="15279"/>
                    <a:pt x="5551" y="15075"/>
                    <a:pt x="5813" y="14893"/>
                  </a:cubicBezTo>
                  <a:cubicBezTo>
                    <a:pt x="6173" y="15323"/>
                    <a:pt x="6547" y="15733"/>
                    <a:pt x="6937" y="16119"/>
                  </a:cubicBezTo>
                  <a:cubicBezTo>
                    <a:pt x="6823" y="16327"/>
                    <a:pt x="7014" y="16524"/>
                    <a:pt x="7214" y="16524"/>
                  </a:cubicBezTo>
                  <a:cubicBezTo>
                    <a:pt x="7257" y="16524"/>
                    <a:pt x="7300" y="16516"/>
                    <a:pt x="7341" y="16496"/>
                  </a:cubicBezTo>
                  <a:cubicBezTo>
                    <a:pt x="7550" y="16690"/>
                    <a:pt x="7767" y="16872"/>
                    <a:pt x="7985" y="17046"/>
                  </a:cubicBezTo>
                  <a:cubicBezTo>
                    <a:pt x="7895" y="17164"/>
                    <a:pt x="7801" y="17279"/>
                    <a:pt x="7711" y="17399"/>
                  </a:cubicBezTo>
                  <a:cubicBezTo>
                    <a:pt x="7533" y="17639"/>
                    <a:pt x="7765" y="17858"/>
                    <a:pt x="8000" y="17858"/>
                  </a:cubicBezTo>
                  <a:cubicBezTo>
                    <a:pt x="8074" y="17858"/>
                    <a:pt x="8148" y="17836"/>
                    <a:pt x="8209" y="17786"/>
                  </a:cubicBezTo>
                  <a:cubicBezTo>
                    <a:pt x="8337" y="17684"/>
                    <a:pt x="8460" y="17579"/>
                    <a:pt x="8588" y="17476"/>
                  </a:cubicBezTo>
                  <a:cubicBezTo>
                    <a:pt x="9219" y="17902"/>
                    <a:pt x="9878" y="18265"/>
                    <a:pt x="10595" y="18477"/>
                  </a:cubicBezTo>
                  <a:cubicBezTo>
                    <a:pt x="9936" y="19855"/>
                    <a:pt x="11962" y="21255"/>
                    <a:pt x="13939" y="21468"/>
                  </a:cubicBezTo>
                  <a:cubicBezTo>
                    <a:pt x="13978" y="21471"/>
                    <a:pt x="14016" y="21473"/>
                    <a:pt x="14054" y="21473"/>
                  </a:cubicBezTo>
                  <a:cubicBezTo>
                    <a:pt x="14095" y="21473"/>
                    <a:pt x="14136" y="21471"/>
                    <a:pt x="14177" y="21471"/>
                  </a:cubicBezTo>
                  <a:cubicBezTo>
                    <a:pt x="14200" y="21471"/>
                    <a:pt x="14225" y="21471"/>
                    <a:pt x="14248" y="21473"/>
                  </a:cubicBezTo>
                  <a:cubicBezTo>
                    <a:pt x="14312" y="21548"/>
                    <a:pt x="14397" y="21600"/>
                    <a:pt x="14483" y="21600"/>
                  </a:cubicBezTo>
                  <a:cubicBezTo>
                    <a:pt x="14554" y="21600"/>
                    <a:pt x="14624" y="21567"/>
                    <a:pt x="14685" y="21488"/>
                  </a:cubicBezTo>
                  <a:lnTo>
                    <a:pt x="14690" y="21483"/>
                  </a:lnTo>
                  <a:cubicBezTo>
                    <a:pt x="18479" y="21227"/>
                    <a:pt x="21587" y="16086"/>
                    <a:pt x="18949" y="12806"/>
                  </a:cubicBezTo>
                  <a:cubicBezTo>
                    <a:pt x="18645" y="12424"/>
                    <a:pt x="17929" y="12284"/>
                    <a:pt x="17498" y="12274"/>
                  </a:cubicBezTo>
                  <a:cubicBezTo>
                    <a:pt x="16553" y="12250"/>
                    <a:pt x="15743" y="12245"/>
                    <a:pt x="15007" y="12120"/>
                  </a:cubicBezTo>
                  <a:cubicBezTo>
                    <a:pt x="15084" y="11899"/>
                    <a:pt x="14900" y="11721"/>
                    <a:pt x="14700" y="11721"/>
                  </a:cubicBezTo>
                  <a:cubicBezTo>
                    <a:pt x="14629" y="11721"/>
                    <a:pt x="14555" y="11745"/>
                    <a:pt x="14489" y="11795"/>
                  </a:cubicBezTo>
                  <a:cubicBezTo>
                    <a:pt x="14429" y="11848"/>
                    <a:pt x="14366" y="11902"/>
                    <a:pt x="14305" y="11951"/>
                  </a:cubicBezTo>
                  <a:cubicBezTo>
                    <a:pt x="13418" y="11664"/>
                    <a:pt x="12606" y="11109"/>
                    <a:pt x="11757" y="9969"/>
                  </a:cubicBezTo>
                  <a:cubicBezTo>
                    <a:pt x="10794" y="8679"/>
                    <a:pt x="10258" y="7071"/>
                    <a:pt x="9204" y="5842"/>
                  </a:cubicBezTo>
                  <a:cubicBezTo>
                    <a:pt x="8674" y="5220"/>
                    <a:pt x="8588" y="4621"/>
                    <a:pt x="8641" y="4006"/>
                  </a:cubicBezTo>
                  <a:cubicBezTo>
                    <a:pt x="8764" y="3829"/>
                    <a:pt x="8897" y="3658"/>
                    <a:pt x="9015" y="3481"/>
                  </a:cubicBezTo>
                  <a:cubicBezTo>
                    <a:pt x="9139" y="3297"/>
                    <a:pt x="8991" y="3064"/>
                    <a:pt x="8807" y="3031"/>
                  </a:cubicBezTo>
                  <a:cubicBezTo>
                    <a:pt x="8925" y="2490"/>
                    <a:pt x="9043" y="1925"/>
                    <a:pt x="8986" y="1315"/>
                  </a:cubicBezTo>
                  <a:cubicBezTo>
                    <a:pt x="8897" y="295"/>
                    <a:pt x="8123" y="0"/>
                    <a:pt x="727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8" name="Google Shape;6881;p57"/>
            <p:cNvSpPr/>
            <p:nvPr/>
          </p:nvSpPr>
          <p:spPr>
            <a:xfrm>
              <a:off x="1964278" y="287678"/>
              <a:ext cx="51708" cy="32301"/>
            </a:xfrm>
            <a:custGeom>
              <a:avLst/>
              <a:gdLst/>
              <a:ahLst/>
              <a:cxnLst>
                <a:cxn ang="0">
                  <a:pos x="wd2" y="hd2"/>
                </a:cxn>
                <a:cxn ang="5400000">
                  <a:pos x="wd2" y="hd2"/>
                </a:cxn>
                <a:cxn ang="10800000">
                  <a:pos x="wd2" y="hd2"/>
                </a:cxn>
                <a:cxn ang="16200000">
                  <a:pos x="wd2" y="hd2"/>
                </a:cxn>
              </a:cxnLst>
              <a:rect l="0" t="0" r="r" b="b"/>
              <a:pathLst>
                <a:path w="21443" h="21600" fill="norm" stroke="1" extrusionOk="0">
                  <a:moveTo>
                    <a:pt x="20085" y="6299"/>
                  </a:moveTo>
                  <a:cubicBezTo>
                    <a:pt x="20222" y="7000"/>
                    <a:pt x="20279" y="7718"/>
                    <a:pt x="20259" y="8435"/>
                  </a:cubicBezTo>
                  <a:cubicBezTo>
                    <a:pt x="20232" y="10506"/>
                    <a:pt x="19516" y="12388"/>
                    <a:pt x="18559" y="13726"/>
                  </a:cubicBezTo>
                  <a:cubicBezTo>
                    <a:pt x="18406" y="13915"/>
                    <a:pt x="18242" y="14087"/>
                    <a:pt x="18068" y="14227"/>
                  </a:cubicBezTo>
                  <a:cubicBezTo>
                    <a:pt x="17987" y="14120"/>
                    <a:pt x="17894" y="14055"/>
                    <a:pt x="17794" y="14055"/>
                  </a:cubicBezTo>
                  <a:cubicBezTo>
                    <a:pt x="17750" y="14055"/>
                    <a:pt x="17710" y="14066"/>
                    <a:pt x="17670" y="14093"/>
                  </a:cubicBezTo>
                  <a:cubicBezTo>
                    <a:pt x="18225" y="13715"/>
                    <a:pt x="19456" y="9061"/>
                    <a:pt x="20085" y="6299"/>
                  </a:cubicBezTo>
                  <a:close/>
                  <a:moveTo>
                    <a:pt x="16773" y="7702"/>
                  </a:moveTo>
                  <a:cubicBezTo>
                    <a:pt x="15750" y="10770"/>
                    <a:pt x="14552" y="13650"/>
                    <a:pt x="13308" y="16579"/>
                  </a:cubicBezTo>
                  <a:cubicBezTo>
                    <a:pt x="12823" y="16886"/>
                    <a:pt x="12342" y="17183"/>
                    <a:pt x="11860" y="17480"/>
                  </a:cubicBezTo>
                  <a:cubicBezTo>
                    <a:pt x="13529" y="14254"/>
                    <a:pt x="15161" y="11002"/>
                    <a:pt x="16773" y="7702"/>
                  </a:cubicBezTo>
                  <a:close/>
                  <a:moveTo>
                    <a:pt x="15328" y="1898"/>
                  </a:moveTo>
                  <a:cubicBezTo>
                    <a:pt x="16245" y="1898"/>
                    <a:pt x="17161" y="2141"/>
                    <a:pt x="17951" y="2686"/>
                  </a:cubicBezTo>
                  <a:cubicBezTo>
                    <a:pt x="16579" y="5706"/>
                    <a:pt x="15141" y="8651"/>
                    <a:pt x="13683" y="11547"/>
                  </a:cubicBezTo>
                  <a:cubicBezTo>
                    <a:pt x="14389" y="9460"/>
                    <a:pt x="15017" y="7281"/>
                    <a:pt x="15549" y="5053"/>
                  </a:cubicBezTo>
                  <a:cubicBezTo>
                    <a:pt x="15566" y="4994"/>
                    <a:pt x="15576" y="4929"/>
                    <a:pt x="15596" y="4870"/>
                  </a:cubicBezTo>
                  <a:cubicBezTo>
                    <a:pt x="15723" y="4320"/>
                    <a:pt x="15442" y="3969"/>
                    <a:pt x="15155" y="3969"/>
                  </a:cubicBezTo>
                  <a:cubicBezTo>
                    <a:pt x="15004" y="3969"/>
                    <a:pt x="14850" y="4072"/>
                    <a:pt x="14757" y="4293"/>
                  </a:cubicBezTo>
                  <a:cubicBezTo>
                    <a:pt x="12726" y="8931"/>
                    <a:pt x="10806" y="13618"/>
                    <a:pt x="8305" y="17544"/>
                  </a:cubicBezTo>
                  <a:cubicBezTo>
                    <a:pt x="9609" y="13494"/>
                    <a:pt x="10837" y="9444"/>
                    <a:pt x="11375" y="4870"/>
                  </a:cubicBezTo>
                  <a:cubicBezTo>
                    <a:pt x="11432" y="4396"/>
                    <a:pt x="11174" y="3905"/>
                    <a:pt x="10907" y="3905"/>
                  </a:cubicBezTo>
                  <a:cubicBezTo>
                    <a:pt x="10806" y="3905"/>
                    <a:pt x="10703" y="3980"/>
                    <a:pt x="10612" y="4153"/>
                  </a:cubicBezTo>
                  <a:cubicBezTo>
                    <a:pt x="8458" y="8370"/>
                    <a:pt x="6355" y="12653"/>
                    <a:pt x="4124" y="16762"/>
                  </a:cubicBezTo>
                  <a:cubicBezTo>
                    <a:pt x="5034" y="13634"/>
                    <a:pt x="6007" y="10549"/>
                    <a:pt x="7080" y="7545"/>
                  </a:cubicBezTo>
                  <a:cubicBezTo>
                    <a:pt x="7224" y="7124"/>
                    <a:pt x="7060" y="6769"/>
                    <a:pt x="6836" y="6644"/>
                  </a:cubicBezTo>
                  <a:cubicBezTo>
                    <a:pt x="8933" y="4573"/>
                    <a:pt x="11221" y="2950"/>
                    <a:pt x="13626" y="2173"/>
                  </a:cubicBezTo>
                  <a:cubicBezTo>
                    <a:pt x="14175" y="1996"/>
                    <a:pt x="14750" y="1898"/>
                    <a:pt x="15328" y="1898"/>
                  </a:cubicBezTo>
                  <a:close/>
                  <a:moveTo>
                    <a:pt x="5843" y="7718"/>
                  </a:moveTo>
                  <a:cubicBezTo>
                    <a:pt x="3970" y="10646"/>
                    <a:pt x="2502" y="14163"/>
                    <a:pt x="1528" y="18073"/>
                  </a:cubicBezTo>
                  <a:cubicBezTo>
                    <a:pt x="1324" y="17684"/>
                    <a:pt x="1207" y="17199"/>
                    <a:pt x="1170" y="16687"/>
                  </a:cubicBezTo>
                  <a:cubicBezTo>
                    <a:pt x="986" y="13321"/>
                    <a:pt x="3679" y="10177"/>
                    <a:pt x="5110" y="8494"/>
                  </a:cubicBezTo>
                  <a:cubicBezTo>
                    <a:pt x="5351" y="8214"/>
                    <a:pt x="5592" y="7982"/>
                    <a:pt x="5843" y="7718"/>
                  </a:cubicBezTo>
                  <a:close/>
                  <a:moveTo>
                    <a:pt x="5013" y="10894"/>
                  </a:moveTo>
                  <a:cubicBezTo>
                    <a:pt x="4104" y="13602"/>
                    <a:pt x="3254" y="16358"/>
                    <a:pt x="2502" y="19195"/>
                  </a:cubicBezTo>
                  <a:cubicBezTo>
                    <a:pt x="2261" y="19038"/>
                    <a:pt x="2047" y="18833"/>
                    <a:pt x="1846" y="18585"/>
                  </a:cubicBezTo>
                  <a:cubicBezTo>
                    <a:pt x="2686" y="15813"/>
                    <a:pt x="3749" y="13213"/>
                    <a:pt x="5013" y="10894"/>
                  </a:cubicBezTo>
                  <a:close/>
                  <a:moveTo>
                    <a:pt x="9927" y="7842"/>
                  </a:moveTo>
                  <a:cubicBezTo>
                    <a:pt x="9117" y="11968"/>
                    <a:pt x="7843" y="15738"/>
                    <a:pt x="6595" y="19615"/>
                  </a:cubicBezTo>
                  <a:cubicBezTo>
                    <a:pt x="6151" y="19691"/>
                    <a:pt x="5709" y="19815"/>
                    <a:pt x="5254" y="19831"/>
                  </a:cubicBezTo>
                  <a:cubicBezTo>
                    <a:pt x="5151" y="19836"/>
                    <a:pt x="5047" y="19842"/>
                    <a:pt x="4940" y="19842"/>
                  </a:cubicBezTo>
                  <a:cubicBezTo>
                    <a:pt x="4525" y="19842"/>
                    <a:pt x="4110" y="19788"/>
                    <a:pt x="3699" y="19691"/>
                  </a:cubicBezTo>
                  <a:cubicBezTo>
                    <a:pt x="5883" y="15894"/>
                    <a:pt x="7910" y="11876"/>
                    <a:pt x="9927" y="7842"/>
                  </a:cubicBezTo>
                  <a:close/>
                  <a:moveTo>
                    <a:pt x="15258" y="0"/>
                  </a:moveTo>
                  <a:cubicBezTo>
                    <a:pt x="14830" y="0"/>
                    <a:pt x="14405" y="49"/>
                    <a:pt x="13994" y="151"/>
                  </a:cubicBezTo>
                  <a:cubicBezTo>
                    <a:pt x="10248" y="1052"/>
                    <a:pt x="6749" y="4072"/>
                    <a:pt x="3756" y="7734"/>
                  </a:cubicBezTo>
                  <a:cubicBezTo>
                    <a:pt x="2057" y="9821"/>
                    <a:pt x="-27" y="12933"/>
                    <a:pt x="0" y="16687"/>
                  </a:cubicBezTo>
                  <a:cubicBezTo>
                    <a:pt x="20" y="18817"/>
                    <a:pt x="976" y="20095"/>
                    <a:pt x="2087" y="20829"/>
                  </a:cubicBezTo>
                  <a:cubicBezTo>
                    <a:pt x="2073" y="21217"/>
                    <a:pt x="2308" y="21508"/>
                    <a:pt x="2535" y="21508"/>
                  </a:cubicBezTo>
                  <a:cubicBezTo>
                    <a:pt x="2635" y="21508"/>
                    <a:pt x="2736" y="21454"/>
                    <a:pt x="2813" y="21325"/>
                  </a:cubicBezTo>
                  <a:cubicBezTo>
                    <a:pt x="2829" y="21293"/>
                    <a:pt x="2849" y="21249"/>
                    <a:pt x="2870" y="21217"/>
                  </a:cubicBezTo>
                  <a:cubicBezTo>
                    <a:pt x="3090" y="21293"/>
                    <a:pt x="3304" y="21406"/>
                    <a:pt x="3515" y="21465"/>
                  </a:cubicBezTo>
                  <a:cubicBezTo>
                    <a:pt x="3946" y="21546"/>
                    <a:pt x="4381" y="21589"/>
                    <a:pt x="4816" y="21589"/>
                  </a:cubicBezTo>
                  <a:cubicBezTo>
                    <a:pt x="5361" y="21589"/>
                    <a:pt x="5906" y="21524"/>
                    <a:pt x="6452" y="21406"/>
                  </a:cubicBezTo>
                  <a:cubicBezTo>
                    <a:pt x="6522" y="21535"/>
                    <a:pt x="6619" y="21600"/>
                    <a:pt x="6719" y="21600"/>
                  </a:cubicBezTo>
                  <a:cubicBezTo>
                    <a:pt x="6803" y="21600"/>
                    <a:pt x="6883" y="21557"/>
                    <a:pt x="6953" y="21465"/>
                  </a:cubicBezTo>
                  <a:cubicBezTo>
                    <a:pt x="7020" y="21390"/>
                    <a:pt x="7070" y="21293"/>
                    <a:pt x="7127" y="21201"/>
                  </a:cubicBezTo>
                  <a:cubicBezTo>
                    <a:pt x="8228" y="20904"/>
                    <a:pt x="9308" y="20440"/>
                    <a:pt x="10362" y="19847"/>
                  </a:cubicBezTo>
                  <a:cubicBezTo>
                    <a:pt x="10392" y="19863"/>
                    <a:pt x="10425" y="19869"/>
                    <a:pt x="10455" y="19869"/>
                  </a:cubicBezTo>
                  <a:cubicBezTo>
                    <a:pt x="10562" y="19869"/>
                    <a:pt x="10663" y="19788"/>
                    <a:pt x="10740" y="19642"/>
                  </a:cubicBezTo>
                  <a:cubicBezTo>
                    <a:pt x="11462" y="19211"/>
                    <a:pt x="12178" y="18742"/>
                    <a:pt x="12863" y="18272"/>
                  </a:cubicBezTo>
                  <a:cubicBezTo>
                    <a:pt x="12980" y="18181"/>
                    <a:pt x="13104" y="18089"/>
                    <a:pt x="13221" y="17976"/>
                  </a:cubicBezTo>
                  <a:cubicBezTo>
                    <a:pt x="13332" y="18148"/>
                    <a:pt x="13476" y="18267"/>
                    <a:pt x="13613" y="18267"/>
                  </a:cubicBezTo>
                  <a:cubicBezTo>
                    <a:pt x="13726" y="18267"/>
                    <a:pt x="13833" y="18191"/>
                    <a:pt x="13924" y="18008"/>
                  </a:cubicBezTo>
                  <a:lnTo>
                    <a:pt x="14265" y="17339"/>
                  </a:lnTo>
                  <a:cubicBezTo>
                    <a:pt x="14670" y="17507"/>
                    <a:pt x="15074" y="17582"/>
                    <a:pt x="15479" y="17582"/>
                  </a:cubicBezTo>
                  <a:cubicBezTo>
                    <a:pt x="18483" y="17582"/>
                    <a:pt x="21232" y="13224"/>
                    <a:pt x="21429" y="8435"/>
                  </a:cubicBezTo>
                  <a:cubicBezTo>
                    <a:pt x="21573" y="5118"/>
                    <a:pt x="20570" y="2842"/>
                    <a:pt x="19101" y="1505"/>
                  </a:cubicBezTo>
                  <a:cubicBezTo>
                    <a:pt x="19071" y="1472"/>
                    <a:pt x="19034" y="1440"/>
                    <a:pt x="19004" y="1429"/>
                  </a:cubicBezTo>
                  <a:cubicBezTo>
                    <a:pt x="17901" y="464"/>
                    <a:pt x="16559" y="0"/>
                    <a:pt x="152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39" name="Google Shape;6882;p57"/>
            <p:cNvSpPr/>
            <p:nvPr/>
          </p:nvSpPr>
          <p:spPr>
            <a:xfrm>
              <a:off x="2024396" y="293678"/>
              <a:ext cx="38666" cy="35415"/>
            </a:xfrm>
            <a:custGeom>
              <a:avLst/>
              <a:gdLst/>
              <a:ahLst/>
              <a:cxnLst>
                <a:cxn ang="0">
                  <a:pos x="wd2" y="hd2"/>
                </a:cxn>
                <a:cxn ang="5400000">
                  <a:pos x="wd2" y="hd2"/>
                </a:cxn>
                <a:cxn ang="10800000">
                  <a:pos x="wd2" y="hd2"/>
                </a:cxn>
                <a:cxn ang="16200000">
                  <a:pos x="wd2" y="hd2"/>
                </a:cxn>
              </a:cxnLst>
              <a:rect l="0" t="0" r="r" b="b"/>
              <a:pathLst>
                <a:path w="19841" h="21600" fill="norm" stroke="1" extrusionOk="0">
                  <a:moveTo>
                    <a:pt x="15035" y="14300"/>
                  </a:moveTo>
                  <a:cubicBezTo>
                    <a:pt x="14555" y="16091"/>
                    <a:pt x="13980" y="17837"/>
                    <a:pt x="13339" y="19539"/>
                  </a:cubicBezTo>
                  <a:cubicBezTo>
                    <a:pt x="13301" y="19652"/>
                    <a:pt x="13301" y="19780"/>
                    <a:pt x="13314" y="19893"/>
                  </a:cubicBezTo>
                  <a:cubicBezTo>
                    <a:pt x="12060" y="19500"/>
                    <a:pt x="10913" y="18589"/>
                    <a:pt x="9870" y="17522"/>
                  </a:cubicBezTo>
                  <a:cubicBezTo>
                    <a:pt x="9883" y="17497"/>
                    <a:pt x="9908" y="17507"/>
                    <a:pt x="9920" y="17497"/>
                  </a:cubicBezTo>
                  <a:cubicBezTo>
                    <a:pt x="10648" y="16430"/>
                    <a:pt x="11439" y="15422"/>
                    <a:pt x="12275" y="14472"/>
                  </a:cubicBezTo>
                  <a:lnTo>
                    <a:pt x="12275" y="14487"/>
                  </a:lnTo>
                  <a:cubicBezTo>
                    <a:pt x="11998" y="15151"/>
                    <a:pt x="11712" y="15805"/>
                    <a:pt x="11389" y="16445"/>
                  </a:cubicBezTo>
                  <a:cubicBezTo>
                    <a:pt x="11050" y="17124"/>
                    <a:pt x="11518" y="17689"/>
                    <a:pt x="12018" y="17689"/>
                  </a:cubicBezTo>
                  <a:cubicBezTo>
                    <a:pt x="12242" y="17689"/>
                    <a:pt x="12474" y="17576"/>
                    <a:pt x="12643" y="17310"/>
                  </a:cubicBezTo>
                  <a:cubicBezTo>
                    <a:pt x="13359" y="16233"/>
                    <a:pt x="14162" y="15210"/>
                    <a:pt x="15035" y="14300"/>
                  </a:cubicBezTo>
                  <a:close/>
                  <a:moveTo>
                    <a:pt x="1390" y="0"/>
                  </a:moveTo>
                  <a:cubicBezTo>
                    <a:pt x="1357" y="0"/>
                    <a:pt x="1324" y="0"/>
                    <a:pt x="1291" y="0"/>
                  </a:cubicBezTo>
                  <a:cubicBezTo>
                    <a:pt x="658" y="0"/>
                    <a:pt x="492" y="1166"/>
                    <a:pt x="1138" y="1318"/>
                  </a:cubicBezTo>
                  <a:cubicBezTo>
                    <a:pt x="3828" y="1958"/>
                    <a:pt x="6634" y="3507"/>
                    <a:pt x="9109" y="4826"/>
                  </a:cubicBezTo>
                  <a:cubicBezTo>
                    <a:pt x="10934" y="5810"/>
                    <a:pt x="13467" y="7226"/>
                    <a:pt x="15441" y="9115"/>
                  </a:cubicBezTo>
                  <a:cubicBezTo>
                    <a:pt x="15371" y="9086"/>
                    <a:pt x="15300" y="9071"/>
                    <a:pt x="15230" y="9071"/>
                  </a:cubicBezTo>
                  <a:cubicBezTo>
                    <a:pt x="15064" y="9071"/>
                    <a:pt x="14895" y="9150"/>
                    <a:pt x="14771" y="9302"/>
                  </a:cubicBezTo>
                  <a:cubicBezTo>
                    <a:pt x="13541" y="10709"/>
                    <a:pt x="12308" y="12072"/>
                    <a:pt x="11116" y="13478"/>
                  </a:cubicBezTo>
                  <a:cubicBezTo>
                    <a:pt x="11426" y="12367"/>
                    <a:pt x="11737" y="11245"/>
                    <a:pt x="12047" y="10124"/>
                  </a:cubicBezTo>
                  <a:cubicBezTo>
                    <a:pt x="12209" y="9553"/>
                    <a:pt x="11774" y="9071"/>
                    <a:pt x="11340" y="9071"/>
                  </a:cubicBezTo>
                  <a:cubicBezTo>
                    <a:pt x="11170" y="9071"/>
                    <a:pt x="10996" y="9145"/>
                    <a:pt x="10864" y="9317"/>
                  </a:cubicBezTo>
                  <a:cubicBezTo>
                    <a:pt x="10566" y="9701"/>
                    <a:pt x="10313" y="10124"/>
                    <a:pt x="10040" y="10522"/>
                  </a:cubicBezTo>
                  <a:cubicBezTo>
                    <a:pt x="10280" y="9612"/>
                    <a:pt x="10470" y="8692"/>
                    <a:pt x="10719" y="7797"/>
                  </a:cubicBezTo>
                  <a:cubicBezTo>
                    <a:pt x="10888" y="7182"/>
                    <a:pt x="10504" y="6818"/>
                    <a:pt x="10094" y="6818"/>
                  </a:cubicBezTo>
                  <a:cubicBezTo>
                    <a:pt x="9866" y="6818"/>
                    <a:pt x="9630" y="6926"/>
                    <a:pt x="9477" y="7172"/>
                  </a:cubicBezTo>
                  <a:cubicBezTo>
                    <a:pt x="8583" y="8589"/>
                    <a:pt x="7540" y="9883"/>
                    <a:pt x="6526" y="11191"/>
                  </a:cubicBezTo>
                  <a:cubicBezTo>
                    <a:pt x="6704" y="9469"/>
                    <a:pt x="6799" y="7753"/>
                    <a:pt x="6799" y="6036"/>
                  </a:cubicBezTo>
                  <a:cubicBezTo>
                    <a:pt x="6799" y="5554"/>
                    <a:pt x="6485" y="5278"/>
                    <a:pt x="6158" y="5278"/>
                  </a:cubicBezTo>
                  <a:cubicBezTo>
                    <a:pt x="5947" y="5278"/>
                    <a:pt x="5732" y="5391"/>
                    <a:pt x="5595" y="5637"/>
                  </a:cubicBezTo>
                  <a:cubicBezTo>
                    <a:pt x="4949" y="6818"/>
                    <a:pt x="4051" y="7639"/>
                    <a:pt x="3095" y="8377"/>
                  </a:cubicBezTo>
                  <a:cubicBezTo>
                    <a:pt x="3025" y="8249"/>
                    <a:pt x="2955" y="8107"/>
                    <a:pt x="2880" y="7964"/>
                  </a:cubicBezTo>
                  <a:cubicBezTo>
                    <a:pt x="2917" y="6587"/>
                    <a:pt x="3000" y="5209"/>
                    <a:pt x="3397" y="3876"/>
                  </a:cubicBezTo>
                  <a:cubicBezTo>
                    <a:pt x="3530" y="3414"/>
                    <a:pt x="3219" y="3114"/>
                    <a:pt x="2901" y="3114"/>
                  </a:cubicBezTo>
                  <a:cubicBezTo>
                    <a:pt x="2727" y="3114"/>
                    <a:pt x="2553" y="3202"/>
                    <a:pt x="2441" y="3394"/>
                  </a:cubicBezTo>
                  <a:cubicBezTo>
                    <a:pt x="2118" y="3975"/>
                    <a:pt x="1841" y="4614"/>
                    <a:pt x="1614" y="5283"/>
                  </a:cubicBezTo>
                  <a:cubicBezTo>
                    <a:pt x="1282" y="4417"/>
                    <a:pt x="935" y="3561"/>
                    <a:pt x="744" y="2710"/>
                  </a:cubicBezTo>
                  <a:cubicBezTo>
                    <a:pt x="695" y="2489"/>
                    <a:pt x="562" y="2396"/>
                    <a:pt x="422" y="2396"/>
                  </a:cubicBezTo>
                  <a:cubicBezTo>
                    <a:pt x="240" y="2396"/>
                    <a:pt x="41" y="2558"/>
                    <a:pt x="16" y="2824"/>
                  </a:cubicBezTo>
                  <a:cubicBezTo>
                    <a:pt x="-104" y="4162"/>
                    <a:pt x="467" y="5578"/>
                    <a:pt x="1088" y="6872"/>
                  </a:cubicBezTo>
                  <a:cubicBezTo>
                    <a:pt x="972" y="7339"/>
                    <a:pt x="840" y="7782"/>
                    <a:pt x="695" y="8279"/>
                  </a:cubicBezTo>
                  <a:cubicBezTo>
                    <a:pt x="641" y="8486"/>
                    <a:pt x="807" y="8648"/>
                    <a:pt x="956" y="8648"/>
                  </a:cubicBezTo>
                  <a:cubicBezTo>
                    <a:pt x="1034" y="8648"/>
                    <a:pt x="1109" y="8609"/>
                    <a:pt x="1150" y="8505"/>
                  </a:cubicBezTo>
                  <a:cubicBezTo>
                    <a:pt x="1258" y="8235"/>
                    <a:pt x="1378" y="7964"/>
                    <a:pt x="1485" y="7684"/>
                  </a:cubicBezTo>
                  <a:lnTo>
                    <a:pt x="1676" y="8067"/>
                  </a:lnTo>
                  <a:cubicBezTo>
                    <a:pt x="1651" y="8677"/>
                    <a:pt x="1638" y="9287"/>
                    <a:pt x="1626" y="9897"/>
                  </a:cubicBezTo>
                  <a:cubicBezTo>
                    <a:pt x="1618" y="10335"/>
                    <a:pt x="1916" y="10616"/>
                    <a:pt x="2234" y="10616"/>
                  </a:cubicBezTo>
                  <a:cubicBezTo>
                    <a:pt x="2342" y="10616"/>
                    <a:pt x="2450" y="10586"/>
                    <a:pt x="2549" y="10522"/>
                  </a:cubicBezTo>
                  <a:cubicBezTo>
                    <a:pt x="2677" y="10438"/>
                    <a:pt x="2785" y="10340"/>
                    <a:pt x="2917" y="10252"/>
                  </a:cubicBezTo>
                  <a:cubicBezTo>
                    <a:pt x="3538" y="11373"/>
                    <a:pt x="4146" y="12495"/>
                    <a:pt x="4854" y="13547"/>
                  </a:cubicBezTo>
                  <a:cubicBezTo>
                    <a:pt x="4854" y="13562"/>
                    <a:pt x="4854" y="13562"/>
                    <a:pt x="4854" y="13562"/>
                  </a:cubicBezTo>
                  <a:cubicBezTo>
                    <a:pt x="4722" y="14152"/>
                    <a:pt x="5082" y="14492"/>
                    <a:pt x="5467" y="14492"/>
                  </a:cubicBezTo>
                  <a:cubicBezTo>
                    <a:pt x="5500" y="14492"/>
                    <a:pt x="5529" y="14487"/>
                    <a:pt x="5558" y="14487"/>
                  </a:cubicBezTo>
                  <a:cubicBezTo>
                    <a:pt x="6419" y="15736"/>
                    <a:pt x="7337" y="16912"/>
                    <a:pt x="8306" y="18034"/>
                  </a:cubicBezTo>
                  <a:cubicBezTo>
                    <a:pt x="10210" y="20159"/>
                    <a:pt x="12432" y="21600"/>
                    <a:pt x="14481" y="21600"/>
                  </a:cubicBezTo>
                  <a:cubicBezTo>
                    <a:pt x="16368" y="21600"/>
                    <a:pt x="18115" y="20375"/>
                    <a:pt x="19336" y="17325"/>
                  </a:cubicBezTo>
                  <a:cubicBezTo>
                    <a:pt x="21496" y="11944"/>
                    <a:pt x="16240" y="7526"/>
                    <a:pt x="12929" y="5254"/>
                  </a:cubicBezTo>
                  <a:cubicBezTo>
                    <a:pt x="9850" y="3143"/>
                    <a:pt x="5094" y="0"/>
                    <a:pt x="13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0" name="Google Shape;6883;p57"/>
            <p:cNvSpPr/>
            <p:nvPr/>
          </p:nvSpPr>
          <p:spPr>
            <a:xfrm>
              <a:off x="1988271" y="328922"/>
              <a:ext cx="36498" cy="24608"/>
            </a:xfrm>
            <a:custGeom>
              <a:avLst/>
              <a:gdLst/>
              <a:ahLst/>
              <a:cxnLst>
                <a:cxn ang="0">
                  <a:pos x="wd2" y="hd2"/>
                </a:cxn>
                <a:cxn ang="5400000">
                  <a:pos x="wd2" y="hd2"/>
                </a:cxn>
                <a:cxn ang="10800000">
                  <a:pos x="wd2" y="hd2"/>
                </a:cxn>
                <a:cxn ang="16200000">
                  <a:pos x="wd2" y="hd2"/>
                </a:cxn>
              </a:cxnLst>
              <a:rect l="0" t="0" r="r" b="b"/>
              <a:pathLst>
                <a:path w="18319" h="21600" fill="norm" stroke="1" extrusionOk="0">
                  <a:moveTo>
                    <a:pt x="4264" y="6896"/>
                  </a:moveTo>
                  <a:cubicBezTo>
                    <a:pt x="4122" y="9345"/>
                    <a:pt x="4158" y="11816"/>
                    <a:pt x="3818" y="14251"/>
                  </a:cubicBezTo>
                  <a:cubicBezTo>
                    <a:pt x="3818" y="14372"/>
                    <a:pt x="3818" y="14499"/>
                    <a:pt x="3843" y="14598"/>
                  </a:cubicBezTo>
                  <a:cubicBezTo>
                    <a:pt x="3268" y="14152"/>
                    <a:pt x="2742" y="13579"/>
                    <a:pt x="2264" y="12864"/>
                  </a:cubicBezTo>
                  <a:cubicBezTo>
                    <a:pt x="2790" y="10612"/>
                    <a:pt x="3353" y="8609"/>
                    <a:pt x="4264" y="6896"/>
                  </a:cubicBezTo>
                  <a:close/>
                  <a:moveTo>
                    <a:pt x="8668" y="6669"/>
                  </a:moveTo>
                  <a:cubicBezTo>
                    <a:pt x="11052" y="7830"/>
                    <a:pt x="13189" y="10202"/>
                    <a:pt x="14792" y="13515"/>
                  </a:cubicBezTo>
                  <a:cubicBezTo>
                    <a:pt x="14712" y="13437"/>
                    <a:pt x="14627" y="13402"/>
                    <a:pt x="14546" y="13402"/>
                  </a:cubicBezTo>
                  <a:cubicBezTo>
                    <a:pt x="14444" y="13402"/>
                    <a:pt x="14343" y="13458"/>
                    <a:pt x="14254" y="13558"/>
                  </a:cubicBezTo>
                  <a:cubicBezTo>
                    <a:pt x="13728" y="14188"/>
                    <a:pt x="13343" y="15009"/>
                    <a:pt x="12959" y="15844"/>
                  </a:cubicBezTo>
                  <a:cubicBezTo>
                    <a:pt x="12991" y="14804"/>
                    <a:pt x="12866" y="13763"/>
                    <a:pt x="12582" y="12864"/>
                  </a:cubicBezTo>
                  <a:cubicBezTo>
                    <a:pt x="12473" y="12510"/>
                    <a:pt x="12230" y="12290"/>
                    <a:pt x="11995" y="12290"/>
                  </a:cubicBezTo>
                  <a:cubicBezTo>
                    <a:pt x="11837" y="12290"/>
                    <a:pt x="11684" y="12389"/>
                    <a:pt x="11578" y="12616"/>
                  </a:cubicBezTo>
                  <a:cubicBezTo>
                    <a:pt x="11251" y="13331"/>
                    <a:pt x="10947" y="14315"/>
                    <a:pt x="10587" y="15150"/>
                  </a:cubicBezTo>
                  <a:cubicBezTo>
                    <a:pt x="10809" y="13536"/>
                    <a:pt x="11008" y="11922"/>
                    <a:pt x="11356" y="10365"/>
                  </a:cubicBezTo>
                  <a:cubicBezTo>
                    <a:pt x="11534" y="9586"/>
                    <a:pt x="11133" y="9005"/>
                    <a:pt x="10736" y="9005"/>
                  </a:cubicBezTo>
                  <a:cubicBezTo>
                    <a:pt x="10583" y="9005"/>
                    <a:pt x="10433" y="9090"/>
                    <a:pt x="10315" y="9281"/>
                  </a:cubicBezTo>
                  <a:cubicBezTo>
                    <a:pt x="9368" y="10881"/>
                    <a:pt x="8413" y="12389"/>
                    <a:pt x="7498" y="13968"/>
                  </a:cubicBezTo>
                  <a:cubicBezTo>
                    <a:pt x="7850" y="11512"/>
                    <a:pt x="8235" y="9083"/>
                    <a:pt x="8668" y="6669"/>
                  </a:cubicBezTo>
                  <a:close/>
                  <a:moveTo>
                    <a:pt x="7846" y="0"/>
                  </a:moveTo>
                  <a:cubicBezTo>
                    <a:pt x="7802" y="0"/>
                    <a:pt x="7757" y="7"/>
                    <a:pt x="7709" y="28"/>
                  </a:cubicBezTo>
                  <a:cubicBezTo>
                    <a:pt x="4438" y="1310"/>
                    <a:pt x="-3136" y="8057"/>
                    <a:pt x="1422" y="14924"/>
                  </a:cubicBezTo>
                  <a:cubicBezTo>
                    <a:pt x="4413" y="19398"/>
                    <a:pt x="9348" y="20956"/>
                    <a:pt x="13695" y="21097"/>
                  </a:cubicBezTo>
                  <a:cubicBezTo>
                    <a:pt x="13764" y="21239"/>
                    <a:pt x="13833" y="21366"/>
                    <a:pt x="13914" y="21444"/>
                  </a:cubicBezTo>
                  <a:cubicBezTo>
                    <a:pt x="14011" y="21550"/>
                    <a:pt x="14112" y="21600"/>
                    <a:pt x="14214" y="21600"/>
                  </a:cubicBezTo>
                  <a:cubicBezTo>
                    <a:pt x="14315" y="21600"/>
                    <a:pt x="14420" y="21550"/>
                    <a:pt x="14513" y="21444"/>
                  </a:cubicBezTo>
                  <a:cubicBezTo>
                    <a:pt x="14582" y="21366"/>
                    <a:pt x="14606" y="21204"/>
                    <a:pt x="14663" y="21076"/>
                  </a:cubicBezTo>
                  <a:cubicBezTo>
                    <a:pt x="15703" y="21055"/>
                    <a:pt x="16707" y="20998"/>
                    <a:pt x="17622" y="20850"/>
                  </a:cubicBezTo>
                  <a:cubicBezTo>
                    <a:pt x="18019" y="20772"/>
                    <a:pt x="18464" y="20120"/>
                    <a:pt x="18274" y="19342"/>
                  </a:cubicBezTo>
                  <a:cubicBezTo>
                    <a:pt x="16804" y="12821"/>
                    <a:pt x="12959" y="6343"/>
                    <a:pt x="8761" y="5175"/>
                  </a:cubicBezTo>
                  <a:cubicBezTo>
                    <a:pt x="8648" y="4807"/>
                    <a:pt x="8429" y="4609"/>
                    <a:pt x="8215" y="4609"/>
                  </a:cubicBezTo>
                  <a:cubicBezTo>
                    <a:pt x="8036" y="4609"/>
                    <a:pt x="7858" y="4736"/>
                    <a:pt x="7733" y="5012"/>
                  </a:cubicBezTo>
                  <a:cubicBezTo>
                    <a:pt x="7619" y="5005"/>
                    <a:pt x="7506" y="4998"/>
                    <a:pt x="7393" y="4998"/>
                  </a:cubicBezTo>
                  <a:cubicBezTo>
                    <a:pt x="6745" y="4998"/>
                    <a:pt x="6093" y="5147"/>
                    <a:pt x="5466" y="5444"/>
                  </a:cubicBezTo>
                  <a:cubicBezTo>
                    <a:pt x="5490" y="5218"/>
                    <a:pt x="5502" y="4970"/>
                    <a:pt x="5527" y="4743"/>
                  </a:cubicBezTo>
                  <a:cubicBezTo>
                    <a:pt x="5559" y="4503"/>
                    <a:pt x="5535" y="4234"/>
                    <a:pt x="5454" y="4028"/>
                  </a:cubicBezTo>
                  <a:cubicBezTo>
                    <a:pt x="6506" y="3235"/>
                    <a:pt x="7522" y="2577"/>
                    <a:pt x="8178" y="1947"/>
                  </a:cubicBezTo>
                  <a:cubicBezTo>
                    <a:pt x="8741" y="1395"/>
                    <a:pt x="8421" y="0"/>
                    <a:pt x="78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1" name="Google Shape;6884;p57"/>
            <p:cNvSpPr/>
            <p:nvPr/>
          </p:nvSpPr>
          <p:spPr>
            <a:xfrm>
              <a:off x="2232795" y="382329"/>
              <a:ext cx="40007" cy="22970"/>
            </a:xfrm>
            <a:custGeom>
              <a:avLst/>
              <a:gdLst/>
              <a:ahLst/>
              <a:cxnLst>
                <a:cxn ang="0">
                  <a:pos x="wd2" y="hd2"/>
                </a:cxn>
                <a:cxn ang="5400000">
                  <a:pos x="wd2" y="hd2"/>
                </a:cxn>
                <a:cxn ang="10800000">
                  <a:pos x="wd2" y="hd2"/>
                </a:cxn>
                <a:cxn ang="16200000">
                  <a:pos x="wd2" y="hd2"/>
                </a:cxn>
              </a:cxnLst>
              <a:rect l="0" t="0" r="r" b="b"/>
              <a:pathLst>
                <a:path w="21378" h="21600" fill="norm" stroke="1" extrusionOk="0">
                  <a:moveTo>
                    <a:pt x="17889" y="6644"/>
                  </a:moveTo>
                  <a:cubicBezTo>
                    <a:pt x="20027" y="9647"/>
                    <a:pt x="21160" y="14069"/>
                    <a:pt x="18001" y="17641"/>
                  </a:cubicBezTo>
                  <a:cubicBezTo>
                    <a:pt x="17428" y="18225"/>
                    <a:pt x="16807" y="18665"/>
                    <a:pt x="16148" y="18885"/>
                  </a:cubicBezTo>
                  <a:cubicBezTo>
                    <a:pt x="16260" y="18801"/>
                    <a:pt x="16359" y="18665"/>
                    <a:pt x="16420" y="18468"/>
                  </a:cubicBezTo>
                  <a:cubicBezTo>
                    <a:pt x="17105" y="16170"/>
                    <a:pt x="18385" y="15055"/>
                    <a:pt x="18661" y="12294"/>
                  </a:cubicBezTo>
                  <a:cubicBezTo>
                    <a:pt x="18751" y="11384"/>
                    <a:pt x="18346" y="10557"/>
                    <a:pt x="17889" y="10557"/>
                  </a:cubicBezTo>
                  <a:cubicBezTo>
                    <a:pt x="17708" y="10557"/>
                    <a:pt x="17523" y="10686"/>
                    <a:pt x="17355" y="10982"/>
                  </a:cubicBezTo>
                  <a:lnTo>
                    <a:pt x="16644" y="12226"/>
                  </a:lnTo>
                  <a:cubicBezTo>
                    <a:pt x="17006" y="10717"/>
                    <a:pt x="17415" y="9253"/>
                    <a:pt x="17889" y="7850"/>
                  </a:cubicBezTo>
                  <a:cubicBezTo>
                    <a:pt x="18014" y="7478"/>
                    <a:pt x="18014" y="7015"/>
                    <a:pt x="17889" y="6644"/>
                  </a:cubicBezTo>
                  <a:close/>
                  <a:moveTo>
                    <a:pt x="13144" y="0"/>
                  </a:moveTo>
                  <a:cubicBezTo>
                    <a:pt x="12959" y="0"/>
                    <a:pt x="12774" y="121"/>
                    <a:pt x="12640" y="387"/>
                  </a:cubicBezTo>
                  <a:cubicBezTo>
                    <a:pt x="12588" y="379"/>
                    <a:pt x="12537" y="379"/>
                    <a:pt x="12485" y="379"/>
                  </a:cubicBezTo>
                  <a:cubicBezTo>
                    <a:pt x="7968" y="379"/>
                    <a:pt x="3314" y="4262"/>
                    <a:pt x="2710" y="12097"/>
                  </a:cubicBezTo>
                  <a:cubicBezTo>
                    <a:pt x="2659" y="12787"/>
                    <a:pt x="3021" y="13424"/>
                    <a:pt x="3357" y="13424"/>
                  </a:cubicBezTo>
                  <a:cubicBezTo>
                    <a:pt x="3521" y="13424"/>
                    <a:pt x="3680" y="13272"/>
                    <a:pt x="3779" y="12886"/>
                  </a:cubicBezTo>
                  <a:cubicBezTo>
                    <a:pt x="5408" y="6644"/>
                    <a:pt x="7921" y="3314"/>
                    <a:pt x="11382" y="3102"/>
                  </a:cubicBezTo>
                  <a:cubicBezTo>
                    <a:pt x="10683" y="4695"/>
                    <a:pt x="9990" y="6295"/>
                    <a:pt x="9265" y="7850"/>
                  </a:cubicBezTo>
                  <a:cubicBezTo>
                    <a:pt x="9403" y="7433"/>
                    <a:pt x="9503" y="6978"/>
                    <a:pt x="9653" y="6560"/>
                  </a:cubicBezTo>
                  <a:cubicBezTo>
                    <a:pt x="9959" y="5673"/>
                    <a:pt x="9524" y="4831"/>
                    <a:pt x="9054" y="4831"/>
                  </a:cubicBezTo>
                  <a:cubicBezTo>
                    <a:pt x="8903" y="4831"/>
                    <a:pt x="8744" y="4922"/>
                    <a:pt x="8606" y="5135"/>
                  </a:cubicBezTo>
                  <a:cubicBezTo>
                    <a:pt x="7162" y="7387"/>
                    <a:pt x="5572" y="10762"/>
                    <a:pt x="5882" y="14349"/>
                  </a:cubicBezTo>
                  <a:cubicBezTo>
                    <a:pt x="5831" y="14531"/>
                    <a:pt x="5783" y="14706"/>
                    <a:pt x="5744" y="14880"/>
                  </a:cubicBezTo>
                  <a:cubicBezTo>
                    <a:pt x="5486" y="15821"/>
                    <a:pt x="5900" y="16814"/>
                    <a:pt x="6378" y="16814"/>
                  </a:cubicBezTo>
                  <a:cubicBezTo>
                    <a:pt x="6546" y="16814"/>
                    <a:pt x="6718" y="16693"/>
                    <a:pt x="6878" y="16412"/>
                  </a:cubicBezTo>
                  <a:cubicBezTo>
                    <a:pt x="7774" y="14835"/>
                    <a:pt x="8580" y="13128"/>
                    <a:pt x="9403" y="11445"/>
                  </a:cubicBezTo>
                  <a:lnTo>
                    <a:pt x="8434" y="14858"/>
                  </a:lnTo>
                  <a:cubicBezTo>
                    <a:pt x="8154" y="15836"/>
                    <a:pt x="8597" y="16852"/>
                    <a:pt x="9102" y="16852"/>
                  </a:cubicBezTo>
                  <a:cubicBezTo>
                    <a:pt x="9274" y="16852"/>
                    <a:pt x="9455" y="16731"/>
                    <a:pt x="9615" y="16458"/>
                  </a:cubicBezTo>
                  <a:cubicBezTo>
                    <a:pt x="10076" y="15624"/>
                    <a:pt x="10550" y="14789"/>
                    <a:pt x="11020" y="13978"/>
                  </a:cubicBezTo>
                  <a:cubicBezTo>
                    <a:pt x="10610" y="15078"/>
                    <a:pt x="10222" y="16170"/>
                    <a:pt x="9778" y="17247"/>
                  </a:cubicBezTo>
                  <a:cubicBezTo>
                    <a:pt x="9615" y="17596"/>
                    <a:pt x="9615" y="18073"/>
                    <a:pt x="9765" y="18445"/>
                  </a:cubicBezTo>
                  <a:cubicBezTo>
                    <a:pt x="8395" y="17967"/>
                    <a:pt x="7089" y="17398"/>
                    <a:pt x="6033" y="16981"/>
                  </a:cubicBezTo>
                  <a:cubicBezTo>
                    <a:pt x="4551" y="16390"/>
                    <a:pt x="3094" y="15624"/>
                    <a:pt x="1616" y="15078"/>
                  </a:cubicBezTo>
                  <a:cubicBezTo>
                    <a:pt x="1504" y="15032"/>
                    <a:pt x="1392" y="15032"/>
                    <a:pt x="1280" y="15009"/>
                  </a:cubicBezTo>
                  <a:cubicBezTo>
                    <a:pt x="1017" y="14835"/>
                    <a:pt x="745" y="14660"/>
                    <a:pt x="469" y="14531"/>
                  </a:cubicBezTo>
                  <a:cubicBezTo>
                    <a:pt x="435" y="14509"/>
                    <a:pt x="401" y="14501"/>
                    <a:pt x="366" y="14501"/>
                  </a:cubicBezTo>
                  <a:cubicBezTo>
                    <a:pt x="237" y="14501"/>
                    <a:pt x="116" y="14622"/>
                    <a:pt x="47" y="14812"/>
                  </a:cubicBezTo>
                  <a:cubicBezTo>
                    <a:pt x="-52" y="15123"/>
                    <a:pt x="8" y="15533"/>
                    <a:pt x="185" y="15707"/>
                  </a:cubicBezTo>
                  <a:cubicBezTo>
                    <a:pt x="2620" y="17906"/>
                    <a:pt x="8925" y="21600"/>
                    <a:pt x="14028" y="21600"/>
                  </a:cubicBezTo>
                  <a:cubicBezTo>
                    <a:pt x="17988" y="21600"/>
                    <a:pt x="21225" y="19370"/>
                    <a:pt x="21371" y="12491"/>
                  </a:cubicBezTo>
                  <a:cubicBezTo>
                    <a:pt x="21548" y="5180"/>
                    <a:pt x="17863" y="1191"/>
                    <a:pt x="13722" y="538"/>
                  </a:cubicBezTo>
                  <a:cubicBezTo>
                    <a:pt x="13584" y="182"/>
                    <a:pt x="13364" y="0"/>
                    <a:pt x="131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2" name="Google Shape;6885;p57"/>
            <p:cNvSpPr/>
            <p:nvPr/>
          </p:nvSpPr>
          <p:spPr>
            <a:xfrm>
              <a:off x="1857513" y="924200"/>
              <a:ext cx="24924" cy="53069"/>
            </a:xfrm>
            <a:custGeom>
              <a:avLst/>
              <a:gdLst/>
              <a:ahLst/>
              <a:cxnLst>
                <a:cxn ang="0">
                  <a:pos x="wd2" y="hd2"/>
                </a:cxn>
                <a:cxn ang="5400000">
                  <a:pos x="wd2" y="hd2"/>
                </a:cxn>
                <a:cxn ang="10800000">
                  <a:pos x="wd2" y="hd2"/>
                </a:cxn>
                <a:cxn ang="16200000">
                  <a:pos x="wd2" y="hd2"/>
                </a:cxn>
              </a:cxnLst>
              <a:rect l="0" t="0" r="r" b="b"/>
              <a:pathLst>
                <a:path w="19920" h="21600" fill="norm" stroke="1" extrusionOk="0">
                  <a:moveTo>
                    <a:pt x="10991" y="2209"/>
                  </a:moveTo>
                  <a:cubicBezTo>
                    <a:pt x="8774" y="4018"/>
                    <a:pt x="7175" y="5912"/>
                    <a:pt x="5500" y="7855"/>
                  </a:cubicBezTo>
                  <a:cubicBezTo>
                    <a:pt x="5338" y="8026"/>
                    <a:pt x="5603" y="8190"/>
                    <a:pt x="5912" y="8190"/>
                  </a:cubicBezTo>
                  <a:cubicBezTo>
                    <a:pt x="5996" y="8190"/>
                    <a:pt x="6086" y="8177"/>
                    <a:pt x="6170" y="8151"/>
                  </a:cubicBezTo>
                  <a:cubicBezTo>
                    <a:pt x="5429" y="9031"/>
                    <a:pt x="4642" y="9914"/>
                    <a:pt x="3920" y="10793"/>
                  </a:cubicBezTo>
                  <a:cubicBezTo>
                    <a:pt x="3585" y="11194"/>
                    <a:pt x="4243" y="11690"/>
                    <a:pt x="4945" y="11690"/>
                  </a:cubicBezTo>
                  <a:cubicBezTo>
                    <a:pt x="5197" y="11690"/>
                    <a:pt x="5448" y="11631"/>
                    <a:pt x="5667" y="11486"/>
                  </a:cubicBezTo>
                  <a:cubicBezTo>
                    <a:pt x="8458" y="9694"/>
                    <a:pt x="11011" y="7829"/>
                    <a:pt x="13467" y="5922"/>
                  </a:cubicBezTo>
                  <a:cubicBezTo>
                    <a:pt x="11810" y="8804"/>
                    <a:pt x="9354" y="11552"/>
                    <a:pt x="6950" y="14339"/>
                  </a:cubicBezTo>
                  <a:cubicBezTo>
                    <a:pt x="1239" y="10672"/>
                    <a:pt x="46" y="6083"/>
                    <a:pt x="9522" y="2682"/>
                  </a:cubicBezTo>
                  <a:cubicBezTo>
                    <a:pt x="9818" y="2577"/>
                    <a:pt x="10360" y="2396"/>
                    <a:pt x="10991" y="2209"/>
                  </a:cubicBezTo>
                  <a:close/>
                  <a:moveTo>
                    <a:pt x="18198" y="0"/>
                  </a:moveTo>
                  <a:cubicBezTo>
                    <a:pt x="18101" y="0"/>
                    <a:pt x="18011" y="7"/>
                    <a:pt x="17914" y="20"/>
                  </a:cubicBezTo>
                  <a:cubicBezTo>
                    <a:pt x="9187" y="794"/>
                    <a:pt x="1909" y="3335"/>
                    <a:pt x="233" y="7960"/>
                  </a:cubicBezTo>
                  <a:cubicBezTo>
                    <a:pt x="-1159" y="11808"/>
                    <a:pt x="3843" y="15967"/>
                    <a:pt x="10714" y="17447"/>
                  </a:cubicBezTo>
                  <a:cubicBezTo>
                    <a:pt x="10817" y="17467"/>
                    <a:pt x="10927" y="17477"/>
                    <a:pt x="11043" y="17477"/>
                  </a:cubicBezTo>
                  <a:cubicBezTo>
                    <a:pt x="11372" y="17477"/>
                    <a:pt x="11700" y="17388"/>
                    <a:pt x="11868" y="17237"/>
                  </a:cubicBezTo>
                  <a:cubicBezTo>
                    <a:pt x="11849" y="17592"/>
                    <a:pt x="12455" y="17917"/>
                    <a:pt x="13086" y="17917"/>
                  </a:cubicBezTo>
                  <a:cubicBezTo>
                    <a:pt x="13351" y="17917"/>
                    <a:pt x="13628" y="17858"/>
                    <a:pt x="13853" y="17723"/>
                  </a:cubicBezTo>
                  <a:cubicBezTo>
                    <a:pt x="14975" y="17040"/>
                    <a:pt x="15736" y="16157"/>
                    <a:pt x="16831" y="15494"/>
                  </a:cubicBezTo>
                  <a:cubicBezTo>
                    <a:pt x="16851" y="15484"/>
                    <a:pt x="16870" y="15484"/>
                    <a:pt x="16889" y="15475"/>
                  </a:cubicBezTo>
                  <a:lnTo>
                    <a:pt x="17167" y="15268"/>
                  </a:lnTo>
                  <a:cubicBezTo>
                    <a:pt x="17656" y="14880"/>
                    <a:pt x="16973" y="14460"/>
                    <a:pt x="16219" y="14460"/>
                  </a:cubicBezTo>
                  <a:cubicBezTo>
                    <a:pt x="16051" y="14460"/>
                    <a:pt x="15877" y="14480"/>
                    <a:pt x="15716" y="14529"/>
                  </a:cubicBezTo>
                  <a:cubicBezTo>
                    <a:pt x="15310" y="14651"/>
                    <a:pt x="14956" y="14802"/>
                    <a:pt x="14659" y="14982"/>
                  </a:cubicBezTo>
                  <a:cubicBezTo>
                    <a:pt x="14730" y="14083"/>
                    <a:pt x="14788" y="13183"/>
                    <a:pt x="15175" y="12280"/>
                  </a:cubicBezTo>
                  <a:cubicBezTo>
                    <a:pt x="15349" y="11887"/>
                    <a:pt x="14685" y="11519"/>
                    <a:pt x="13982" y="11519"/>
                  </a:cubicBezTo>
                  <a:cubicBezTo>
                    <a:pt x="13860" y="11519"/>
                    <a:pt x="13737" y="11529"/>
                    <a:pt x="13615" y="11552"/>
                  </a:cubicBezTo>
                  <a:cubicBezTo>
                    <a:pt x="14711" y="9930"/>
                    <a:pt x="15568" y="8272"/>
                    <a:pt x="16180" y="6595"/>
                  </a:cubicBezTo>
                  <a:cubicBezTo>
                    <a:pt x="16277" y="6388"/>
                    <a:pt x="16129" y="6178"/>
                    <a:pt x="15826" y="6037"/>
                  </a:cubicBezTo>
                  <a:cubicBezTo>
                    <a:pt x="16387" y="5032"/>
                    <a:pt x="16831" y="3998"/>
                    <a:pt x="17147" y="2964"/>
                  </a:cubicBezTo>
                  <a:cubicBezTo>
                    <a:pt x="17283" y="2551"/>
                    <a:pt x="16638" y="2226"/>
                    <a:pt x="15980" y="2226"/>
                  </a:cubicBezTo>
                  <a:cubicBezTo>
                    <a:pt x="15645" y="2226"/>
                    <a:pt x="15304" y="2311"/>
                    <a:pt x="15065" y="2511"/>
                  </a:cubicBezTo>
                  <a:cubicBezTo>
                    <a:pt x="13318" y="3988"/>
                    <a:pt x="11475" y="5430"/>
                    <a:pt x="9573" y="6841"/>
                  </a:cubicBezTo>
                  <a:cubicBezTo>
                    <a:pt x="10785" y="5393"/>
                    <a:pt x="11939" y="3933"/>
                    <a:pt x="12906" y="2426"/>
                  </a:cubicBezTo>
                  <a:cubicBezTo>
                    <a:pt x="13093" y="2130"/>
                    <a:pt x="12738" y="1933"/>
                    <a:pt x="12293" y="1868"/>
                  </a:cubicBezTo>
                  <a:cubicBezTo>
                    <a:pt x="13467" y="1572"/>
                    <a:pt x="14762" y="1323"/>
                    <a:pt x="15761" y="1323"/>
                  </a:cubicBezTo>
                  <a:cubicBezTo>
                    <a:pt x="16664" y="1323"/>
                    <a:pt x="17321" y="1526"/>
                    <a:pt x="17431" y="2084"/>
                  </a:cubicBezTo>
                  <a:cubicBezTo>
                    <a:pt x="17818" y="4123"/>
                    <a:pt x="17985" y="6168"/>
                    <a:pt x="18082" y="8217"/>
                  </a:cubicBezTo>
                  <a:cubicBezTo>
                    <a:pt x="18269" y="12642"/>
                    <a:pt x="17225" y="17057"/>
                    <a:pt x="14975" y="21341"/>
                  </a:cubicBezTo>
                  <a:cubicBezTo>
                    <a:pt x="14885" y="21498"/>
                    <a:pt x="15123" y="21600"/>
                    <a:pt x="15368" y="21600"/>
                  </a:cubicBezTo>
                  <a:cubicBezTo>
                    <a:pt x="15536" y="21600"/>
                    <a:pt x="15703" y="21554"/>
                    <a:pt x="15774" y="21446"/>
                  </a:cubicBezTo>
                  <a:cubicBezTo>
                    <a:pt x="20428" y="14641"/>
                    <a:pt x="20441" y="7649"/>
                    <a:pt x="19274" y="538"/>
                  </a:cubicBezTo>
                  <a:cubicBezTo>
                    <a:pt x="19255" y="230"/>
                    <a:pt x="18759" y="0"/>
                    <a:pt x="181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3" name="Google Shape;6886;p57"/>
            <p:cNvSpPr/>
            <p:nvPr/>
          </p:nvSpPr>
          <p:spPr>
            <a:xfrm>
              <a:off x="1855753" y="1036997"/>
              <a:ext cx="45033" cy="44440"/>
            </a:xfrm>
            <a:custGeom>
              <a:avLst/>
              <a:gdLst/>
              <a:ahLst/>
              <a:cxnLst>
                <a:cxn ang="0">
                  <a:pos x="wd2" y="hd2"/>
                </a:cxn>
                <a:cxn ang="5400000">
                  <a:pos x="wd2" y="hd2"/>
                </a:cxn>
                <a:cxn ang="10800000">
                  <a:pos x="wd2" y="hd2"/>
                </a:cxn>
                <a:cxn ang="16200000">
                  <a:pos x="wd2" y="hd2"/>
                </a:cxn>
              </a:cxnLst>
              <a:rect l="0" t="0" r="r" b="b"/>
              <a:pathLst>
                <a:path w="20084" h="21600" fill="norm" stroke="1" extrusionOk="0">
                  <a:moveTo>
                    <a:pt x="15091" y="968"/>
                  </a:moveTo>
                  <a:cubicBezTo>
                    <a:pt x="16670" y="1047"/>
                    <a:pt x="18041" y="1929"/>
                    <a:pt x="18872" y="4100"/>
                  </a:cubicBezTo>
                  <a:cubicBezTo>
                    <a:pt x="18206" y="4579"/>
                    <a:pt x="17595" y="5143"/>
                    <a:pt x="17034" y="5767"/>
                  </a:cubicBezTo>
                  <a:cubicBezTo>
                    <a:pt x="17314" y="5088"/>
                    <a:pt x="17552" y="4387"/>
                    <a:pt x="17749" y="3673"/>
                  </a:cubicBezTo>
                  <a:cubicBezTo>
                    <a:pt x="17890" y="3218"/>
                    <a:pt x="17498" y="2732"/>
                    <a:pt x="17088" y="2732"/>
                  </a:cubicBezTo>
                  <a:cubicBezTo>
                    <a:pt x="16976" y="2732"/>
                    <a:pt x="16865" y="2768"/>
                    <a:pt x="16764" y="2846"/>
                  </a:cubicBezTo>
                  <a:cubicBezTo>
                    <a:pt x="16016" y="3458"/>
                    <a:pt x="15300" y="4124"/>
                    <a:pt x="14634" y="4849"/>
                  </a:cubicBezTo>
                  <a:cubicBezTo>
                    <a:pt x="15009" y="3877"/>
                    <a:pt x="15300" y="2858"/>
                    <a:pt x="15498" y="1827"/>
                  </a:cubicBezTo>
                  <a:cubicBezTo>
                    <a:pt x="15537" y="1478"/>
                    <a:pt x="15383" y="1125"/>
                    <a:pt x="15091" y="968"/>
                  </a:cubicBezTo>
                  <a:close/>
                  <a:moveTo>
                    <a:pt x="11624" y="1803"/>
                  </a:moveTo>
                  <a:cubicBezTo>
                    <a:pt x="8840" y="5598"/>
                    <a:pt x="6689" y="9953"/>
                    <a:pt x="3700" y="13517"/>
                  </a:cubicBezTo>
                  <a:cubicBezTo>
                    <a:pt x="5257" y="10032"/>
                    <a:pt x="7156" y="6762"/>
                    <a:pt x="8944" y="3403"/>
                  </a:cubicBezTo>
                  <a:cubicBezTo>
                    <a:pt x="9786" y="2779"/>
                    <a:pt x="10678" y="2246"/>
                    <a:pt x="11624" y="1803"/>
                  </a:cubicBezTo>
                  <a:close/>
                  <a:moveTo>
                    <a:pt x="13573" y="3728"/>
                  </a:moveTo>
                  <a:cubicBezTo>
                    <a:pt x="12350" y="7350"/>
                    <a:pt x="10012" y="10428"/>
                    <a:pt x="8020" y="13611"/>
                  </a:cubicBezTo>
                  <a:cubicBezTo>
                    <a:pt x="7699" y="14124"/>
                    <a:pt x="8185" y="14736"/>
                    <a:pt x="8653" y="14736"/>
                  </a:cubicBezTo>
                  <a:cubicBezTo>
                    <a:pt x="8811" y="14736"/>
                    <a:pt x="8966" y="14669"/>
                    <a:pt x="9088" y="14505"/>
                  </a:cubicBezTo>
                  <a:cubicBezTo>
                    <a:pt x="9131" y="14457"/>
                    <a:pt x="9160" y="14403"/>
                    <a:pt x="9192" y="14356"/>
                  </a:cubicBezTo>
                  <a:cubicBezTo>
                    <a:pt x="11217" y="11615"/>
                    <a:pt x="13023" y="8616"/>
                    <a:pt x="15318" y="6151"/>
                  </a:cubicBezTo>
                  <a:cubicBezTo>
                    <a:pt x="15059" y="6684"/>
                    <a:pt x="14778" y="7205"/>
                    <a:pt x="14469" y="7703"/>
                  </a:cubicBezTo>
                  <a:cubicBezTo>
                    <a:pt x="14282" y="7985"/>
                    <a:pt x="14106" y="8209"/>
                    <a:pt x="14210" y="8573"/>
                  </a:cubicBezTo>
                  <a:cubicBezTo>
                    <a:pt x="14250" y="8742"/>
                    <a:pt x="14375" y="8891"/>
                    <a:pt x="14530" y="8958"/>
                  </a:cubicBezTo>
                  <a:cubicBezTo>
                    <a:pt x="13947" y="9761"/>
                    <a:pt x="13386" y="10553"/>
                    <a:pt x="12847" y="11231"/>
                  </a:cubicBezTo>
                  <a:cubicBezTo>
                    <a:pt x="10314" y="14391"/>
                    <a:pt x="7239" y="18962"/>
                    <a:pt x="3469" y="20412"/>
                  </a:cubicBezTo>
                  <a:cubicBezTo>
                    <a:pt x="3236" y="20502"/>
                    <a:pt x="3023" y="20542"/>
                    <a:pt x="2836" y="20542"/>
                  </a:cubicBezTo>
                  <a:cubicBezTo>
                    <a:pt x="1286" y="20542"/>
                    <a:pt x="1153" y="17778"/>
                    <a:pt x="1135" y="16143"/>
                  </a:cubicBezTo>
                  <a:cubicBezTo>
                    <a:pt x="1174" y="16155"/>
                    <a:pt x="1207" y="16155"/>
                    <a:pt x="1239" y="16155"/>
                  </a:cubicBezTo>
                  <a:cubicBezTo>
                    <a:pt x="1228" y="16190"/>
                    <a:pt x="1207" y="16222"/>
                    <a:pt x="1196" y="16269"/>
                  </a:cubicBezTo>
                  <a:cubicBezTo>
                    <a:pt x="1002" y="16778"/>
                    <a:pt x="1405" y="17092"/>
                    <a:pt x="1811" y="17092"/>
                  </a:cubicBezTo>
                  <a:cubicBezTo>
                    <a:pt x="1969" y="17092"/>
                    <a:pt x="2131" y="17041"/>
                    <a:pt x="2257" y="16935"/>
                  </a:cubicBezTo>
                  <a:cubicBezTo>
                    <a:pt x="3926" y="15500"/>
                    <a:pt x="5307" y="13791"/>
                    <a:pt x="6577" y="11968"/>
                  </a:cubicBezTo>
                  <a:cubicBezTo>
                    <a:pt x="5599" y="13791"/>
                    <a:pt x="4624" y="15614"/>
                    <a:pt x="3491" y="17311"/>
                  </a:cubicBezTo>
                  <a:cubicBezTo>
                    <a:pt x="3128" y="17860"/>
                    <a:pt x="3592" y="18366"/>
                    <a:pt x="4081" y="18366"/>
                  </a:cubicBezTo>
                  <a:cubicBezTo>
                    <a:pt x="4290" y="18366"/>
                    <a:pt x="4498" y="18276"/>
                    <a:pt x="4653" y="18056"/>
                  </a:cubicBezTo>
                  <a:cubicBezTo>
                    <a:pt x="7458" y="14007"/>
                    <a:pt x="10397" y="10043"/>
                    <a:pt x="12142" y="5382"/>
                  </a:cubicBezTo>
                  <a:cubicBezTo>
                    <a:pt x="12588" y="4802"/>
                    <a:pt x="13066" y="4249"/>
                    <a:pt x="13573" y="3728"/>
                  </a:cubicBezTo>
                  <a:close/>
                  <a:moveTo>
                    <a:pt x="14865" y="0"/>
                  </a:moveTo>
                  <a:cubicBezTo>
                    <a:pt x="12854" y="0"/>
                    <a:pt x="10584" y="976"/>
                    <a:pt x="8602" y="2301"/>
                  </a:cubicBezTo>
                  <a:cubicBezTo>
                    <a:pt x="8588" y="2301"/>
                    <a:pt x="8577" y="2301"/>
                    <a:pt x="8566" y="2301"/>
                  </a:cubicBezTo>
                  <a:cubicBezTo>
                    <a:pt x="8444" y="2301"/>
                    <a:pt x="8322" y="2356"/>
                    <a:pt x="8228" y="2450"/>
                  </a:cubicBezTo>
                  <a:cubicBezTo>
                    <a:pt x="8153" y="2528"/>
                    <a:pt x="8092" y="2619"/>
                    <a:pt x="8020" y="2701"/>
                  </a:cubicBezTo>
                  <a:cubicBezTo>
                    <a:pt x="7937" y="2779"/>
                    <a:pt x="7811" y="2823"/>
                    <a:pt x="7717" y="2893"/>
                  </a:cubicBezTo>
                  <a:cubicBezTo>
                    <a:pt x="2671" y="6696"/>
                    <a:pt x="-1347" y="12556"/>
                    <a:pt x="426" y="19507"/>
                  </a:cubicBezTo>
                  <a:cubicBezTo>
                    <a:pt x="804" y="20981"/>
                    <a:pt x="1527" y="21600"/>
                    <a:pt x="2487" y="21600"/>
                  </a:cubicBezTo>
                  <a:cubicBezTo>
                    <a:pt x="6926" y="21600"/>
                    <a:pt x="16379" y="8315"/>
                    <a:pt x="19275" y="5233"/>
                  </a:cubicBezTo>
                  <a:cubicBezTo>
                    <a:pt x="19347" y="5398"/>
                    <a:pt x="19476" y="5469"/>
                    <a:pt x="19602" y="5469"/>
                  </a:cubicBezTo>
                  <a:cubicBezTo>
                    <a:pt x="19829" y="5469"/>
                    <a:pt x="20052" y="5253"/>
                    <a:pt x="19972" y="4951"/>
                  </a:cubicBezTo>
                  <a:cubicBezTo>
                    <a:pt x="19940" y="4837"/>
                    <a:pt x="19908" y="4747"/>
                    <a:pt x="19890" y="4645"/>
                  </a:cubicBezTo>
                  <a:cubicBezTo>
                    <a:pt x="20253" y="4351"/>
                    <a:pt x="20077" y="3716"/>
                    <a:pt x="19620" y="3697"/>
                  </a:cubicBezTo>
                  <a:cubicBezTo>
                    <a:pt x="18681" y="1007"/>
                    <a:pt x="16908" y="0"/>
                    <a:pt x="148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4" name="Google Shape;6887;p57"/>
            <p:cNvSpPr/>
            <p:nvPr/>
          </p:nvSpPr>
          <p:spPr>
            <a:xfrm>
              <a:off x="1882739" y="990777"/>
              <a:ext cx="29312" cy="33188"/>
            </a:xfrm>
            <a:custGeom>
              <a:avLst/>
              <a:gdLst/>
              <a:ahLst/>
              <a:cxnLst>
                <a:cxn ang="0">
                  <a:pos x="wd2" y="hd2"/>
                </a:cxn>
                <a:cxn ang="5400000">
                  <a:pos x="wd2" y="hd2"/>
                </a:cxn>
                <a:cxn ang="10800000">
                  <a:pos x="wd2" y="hd2"/>
                </a:cxn>
                <a:cxn ang="16200000">
                  <a:pos x="wd2" y="hd2"/>
                </a:cxn>
              </a:cxnLst>
              <a:rect l="0" t="0" r="r" b="b"/>
              <a:pathLst>
                <a:path w="21228" h="21600" fill="norm" stroke="1" extrusionOk="0">
                  <a:moveTo>
                    <a:pt x="11000" y="1753"/>
                  </a:moveTo>
                  <a:cubicBezTo>
                    <a:pt x="13559" y="1753"/>
                    <a:pt x="15784" y="3092"/>
                    <a:pt x="17320" y="4887"/>
                  </a:cubicBezTo>
                  <a:cubicBezTo>
                    <a:pt x="16982" y="4903"/>
                    <a:pt x="16678" y="5055"/>
                    <a:pt x="16479" y="5296"/>
                  </a:cubicBezTo>
                  <a:cubicBezTo>
                    <a:pt x="15364" y="6661"/>
                    <a:pt x="14336" y="8073"/>
                    <a:pt x="13308" y="9496"/>
                  </a:cubicBezTo>
                  <a:cubicBezTo>
                    <a:pt x="13862" y="7816"/>
                    <a:pt x="14423" y="6131"/>
                    <a:pt x="14826" y="4420"/>
                  </a:cubicBezTo>
                  <a:cubicBezTo>
                    <a:pt x="15001" y="3669"/>
                    <a:pt x="14400" y="3181"/>
                    <a:pt x="13757" y="3181"/>
                  </a:cubicBezTo>
                  <a:cubicBezTo>
                    <a:pt x="13407" y="3181"/>
                    <a:pt x="13045" y="3323"/>
                    <a:pt x="12782" y="3648"/>
                  </a:cubicBezTo>
                  <a:cubicBezTo>
                    <a:pt x="11485" y="5296"/>
                    <a:pt x="10323" y="7023"/>
                    <a:pt x="9277" y="8813"/>
                  </a:cubicBezTo>
                  <a:cubicBezTo>
                    <a:pt x="9797" y="6509"/>
                    <a:pt x="10118" y="4163"/>
                    <a:pt x="10241" y="1811"/>
                  </a:cubicBezTo>
                  <a:cubicBezTo>
                    <a:pt x="10457" y="1795"/>
                    <a:pt x="10662" y="1753"/>
                    <a:pt x="10913" y="1753"/>
                  </a:cubicBezTo>
                  <a:cubicBezTo>
                    <a:pt x="10942" y="1753"/>
                    <a:pt x="10971" y="1753"/>
                    <a:pt x="11000" y="1753"/>
                  </a:cubicBezTo>
                  <a:close/>
                  <a:moveTo>
                    <a:pt x="7437" y="6630"/>
                  </a:moveTo>
                  <a:cubicBezTo>
                    <a:pt x="6882" y="9706"/>
                    <a:pt x="6059" y="12755"/>
                    <a:pt x="5416" y="15847"/>
                  </a:cubicBezTo>
                  <a:cubicBezTo>
                    <a:pt x="4926" y="15375"/>
                    <a:pt x="4488" y="14876"/>
                    <a:pt x="4085" y="14362"/>
                  </a:cubicBezTo>
                  <a:cubicBezTo>
                    <a:pt x="3728" y="13847"/>
                    <a:pt x="3425" y="13312"/>
                    <a:pt x="3191" y="12771"/>
                  </a:cubicBezTo>
                  <a:cubicBezTo>
                    <a:pt x="3208" y="12740"/>
                    <a:pt x="3238" y="12740"/>
                    <a:pt x="3255" y="12708"/>
                  </a:cubicBezTo>
                  <a:cubicBezTo>
                    <a:pt x="3495" y="12241"/>
                    <a:pt x="3728" y="11784"/>
                    <a:pt x="3968" y="11312"/>
                  </a:cubicBezTo>
                  <a:cubicBezTo>
                    <a:pt x="5212" y="9800"/>
                    <a:pt x="6374" y="8220"/>
                    <a:pt x="7437" y="6630"/>
                  </a:cubicBezTo>
                  <a:close/>
                  <a:moveTo>
                    <a:pt x="10691" y="10540"/>
                  </a:moveTo>
                  <a:cubicBezTo>
                    <a:pt x="9902" y="12755"/>
                    <a:pt x="9026" y="14934"/>
                    <a:pt x="8080" y="17102"/>
                  </a:cubicBezTo>
                  <a:cubicBezTo>
                    <a:pt x="7759" y="17821"/>
                    <a:pt x="8465" y="18340"/>
                    <a:pt x="9172" y="18340"/>
                  </a:cubicBezTo>
                  <a:cubicBezTo>
                    <a:pt x="9534" y="18340"/>
                    <a:pt x="9902" y="18204"/>
                    <a:pt x="10118" y="17873"/>
                  </a:cubicBezTo>
                  <a:cubicBezTo>
                    <a:pt x="11637" y="15590"/>
                    <a:pt x="13191" y="13327"/>
                    <a:pt x="14791" y="11086"/>
                  </a:cubicBezTo>
                  <a:cubicBezTo>
                    <a:pt x="14201" y="13117"/>
                    <a:pt x="13494" y="15133"/>
                    <a:pt x="12683" y="17102"/>
                  </a:cubicBezTo>
                  <a:cubicBezTo>
                    <a:pt x="12385" y="17815"/>
                    <a:pt x="13115" y="18361"/>
                    <a:pt x="13810" y="18361"/>
                  </a:cubicBezTo>
                  <a:cubicBezTo>
                    <a:pt x="14166" y="18361"/>
                    <a:pt x="14511" y="18214"/>
                    <a:pt x="14709" y="17873"/>
                  </a:cubicBezTo>
                  <a:cubicBezTo>
                    <a:pt x="14926" y="17495"/>
                    <a:pt x="15165" y="17133"/>
                    <a:pt x="15399" y="16771"/>
                  </a:cubicBezTo>
                  <a:cubicBezTo>
                    <a:pt x="15480" y="16923"/>
                    <a:pt x="15586" y="17070"/>
                    <a:pt x="15702" y="17222"/>
                  </a:cubicBezTo>
                  <a:cubicBezTo>
                    <a:pt x="14774" y="18104"/>
                    <a:pt x="13746" y="18891"/>
                    <a:pt x="12636" y="19605"/>
                  </a:cubicBezTo>
                  <a:cubicBezTo>
                    <a:pt x="12361" y="19784"/>
                    <a:pt x="12046" y="19863"/>
                    <a:pt x="11695" y="19863"/>
                  </a:cubicBezTo>
                  <a:cubicBezTo>
                    <a:pt x="10340" y="19863"/>
                    <a:pt x="8518" y="18629"/>
                    <a:pt x="6982" y="17301"/>
                  </a:cubicBezTo>
                  <a:cubicBezTo>
                    <a:pt x="7204" y="17196"/>
                    <a:pt x="7373" y="17028"/>
                    <a:pt x="7472" y="16813"/>
                  </a:cubicBezTo>
                  <a:cubicBezTo>
                    <a:pt x="8436" y="14676"/>
                    <a:pt x="9499" y="12572"/>
                    <a:pt x="10691" y="10540"/>
                  </a:cubicBezTo>
                  <a:close/>
                  <a:moveTo>
                    <a:pt x="8097" y="0"/>
                  </a:moveTo>
                  <a:cubicBezTo>
                    <a:pt x="7840" y="0"/>
                    <a:pt x="7589" y="121"/>
                    <a:pt x="7420" y="420"/>
                  </a:cubicBezTo>
                  <a:cubicBezTo>
                    <a:pt x="7321" y="572"/>
                    <a:pt x="7239" y="735"/>
                    <a:pt x="7134" y="903"/>
                  </a:cubicBezTo>
                  <a:cubicBezTo>
                    <a:pt x="4721" y="1890"/>
                    <a:pt x="2700" y="3795"/>
                    <a:pt x="1386" y="5963"/>
                  </a:cubicBezTo>
                  <a:cubicBezTo>
                    <a:pt x="1386" y="5921"/>
                    <a:pt x="1369" y="5874"/>
                    <a:pt x="1369" y="5811"/>
                  </a:cubicBezTo>
                  <a:cubicBezTo>
                    <a:pt x="1345" y="5470"/>
                    <a:pt x="1047" y="5302"/>
                    <a:pt x="755" y="5302"/>
                  </a:cubicBezTo>
                  <a:cubicBezTo>
                    <a:pt x="469" y="5302"/>
                    <a:pt x="177" y="5470"/>
                    <a:pt x="171" y="5811"/>
                  </a:cubicBezTo>
                  <a:cubicBezTo>
                    <a:pt x="154" y="6630"/>
                    <a:pt x="206" y="7448"/>
                    <a:pt x="306" y="8252"/>
                  </a:cubicBezTo>
                  <a:cubicBezTo>
                    <a:pt x="224" y="8525"/>
                    <a:pt x="89" y="8813"/>
                    <a:pt x="19" y="9086"/>
                  </a:cubicBezTo>
                  <a:cubicBezTo>
                    <a:pt x="-80" y="9464"/>
                    <a:pt x="206" y="9842"/>
                    <a:pt x="644" y="9921"/>
                  </a:cubicBezTo>
                  <a:cubicBezTo>
                    <a:pt x="761" y="10419"/>
                    <a:pt x="1030" y="10860"/>
                    <a:pt x="1199" y="11328"/>
                  </a:cubicBezTo>
                  <a:cubicBezTo>
                    <a:pt x="1082" y="11527"/>
                    <a:pt x="983" y="11737"/>
                    <a:pt x="860" y="11936"/>
                  </a:cubicBezTo>
                  <a:cubicBezTo>
                    <a:pt x="411" y="12703"/>
                    <a:pt x="1065" y="13327"/>
                    <a:pt x="1789" y="13327"/>
                  </a:cubicBezTo>
                  <a:cubicBezTo>
                    <a:pt x="1848" y="13327"/>
                    <a:pt x="1912" y="13322"/>
                    <a:pt x="1976" y="13312"/>
                  </a:cubicBezTo>
                  <a:cubicBezTo>
                    <a:pt x="3898" y="17044"/>
                    <a:pt x="7338" y="19952"/>
                    <a:pt x="12058" y="21542"/>
                  </a:cubicBezTo>
                  <a:cubicBezTo>
                    <a:pt x="12180" y="21584"/>
                    <a:pt x="12309" y="21600"/>
                    <a:pt x="12443" y="21600"/>
                  </a:cubicBezTo>
                  <a:cubicBezTo>
                    <a:pt x="14487" y="21600"/>
                    <a:pt x="18202" y="17317"/>
                    <a:pt x="19073" y="16193"/>
                  </a:cubicBezTo>
                  <a:cubicBezTo>
                    <a:pt x="20691" y="14131"/>
                    <a:pt x="21520" y="11422"/>
                    <a:pt x="21134" y="8902"/>
                  </a:cubicBezTo>
                  <a:cubicBezTo>
                    <a:pt x="20474" y="4645"/>
                    <a:pt x="16917" y="976"/>
                    <a:pt x="12110" y="268"/>
                  </a:cubicBezTo>
                  <a:cubicBezTo>
                    <a:pt x="11655" y="194"/>
                    <a:pt x="11193" y="163"/>
                    <a:pt x="10726" y="163"/>
                  </a:cubicBezTo>
                  <a:cubicBezTo>
                    <a:pt x="10101" y="163"/>
                    <a:pt x="9470" y="226"/>
                    <a:pt x="8857" y="357"/>
                  </a:cubicBezTo>
                  <a:cubicBezTo>
                    <a:pt x="8664" y="142"/>
                    <a:pt x="8378" y="0"/>
                    <a:pt x="80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5" name="Google Shape;6888;p57"/>
            <p:cNvSpPr/>
            <p:nvPr/>
          </p:nvSpPr>
          <p:spPr>
            <a:xfrm>
              <a:off x="1787027" y="1002116"/>
              <a:ext cx="78559" cy="74102"/>
            </a:xfrm>
            <a:custGeom>
              <a:avLst/>
              <a:gdLst/>
              <a:ahLst/>
              <a:cxnLst>
                <a:cxn ang="0">
                  <a:pos x="wd2" y="hd2"/>
                </a:cxn>
                <a:cxn ang="5400000">
                  <a:pos x="wd2" y="hd2"/>
                </a:cxn>
                <a:cxn ang="10800000">
                  <a:pos x="wd2" y="hd2"/>
                </a:cxn>
                <a:cxn ang="16200000">
                  <a:pos x="wd2" y="hd2"/>
                </a:cxn>
              </a:cxnLst>
              <a:rect l="0" t="0" r="r" b="b"/>
              <a:pathLst>
                <a:path w="20575" h="21600" fill="norm" stroke="1" extrusionOk="0">
                  <a:moveTo>
                    <a:pt x="15172" y="1396"/>
                  </a:moveTo>
                  <a:cubicBezTo>
                    <a:pt x="15018" y="1537"/>
                    <a:pt x="14860" y="1681"/>
                    <a:pt x="14708" y="1822"/>
                  </a:cubicBezTo>
                  <a:cubicBezTo>
                    <a:pt x="13244" y="2957"/>
                    <a:pt x="12042" y="4314"/>
                    <a:pt x="11085" y="6112"/>
                  </a:cubicBezTo>
                  <a:cubicBezTo>
                    <a:pt x="10927" y="6411"/>
                    <a:pt x="11178" y="6752"/>
                    <a:pt x="11431" y="6752"/>
                  </a:cubicBezTo>
                  <a:cubicBezTo>
                    <a:pt x="11516" y="6752"/>
                    <a:pt x="11603" y="6714"/>
                    <a:pt x="11670" y="6620"/>
                  </a:cubicBezTo>
                  <a:cubicBezTo>
                    <a:pt x="12904" y="4986"/>
                    <a:pt x="14142" y="3451"/>
                    <a:pt x="15593" y="2088"/>
                  </a:cubicBezTo>
                  <a:cubicBezTo>
                    <a:pt x="15441" y="2591"/>
                    <a:pt x="14562" y="3980"/>
                    <a:pt x="14245" y="4544"/>
                  </a:cubicBezTo>
                  <a:cubicBezTo>
                    <a:pt x="13518" y="5814"/>
                    <a:pt x="12726" y="7048"/>
                    <a:pt x="11945" y="8277"/>
                  </a:cubicBezTo>
                  <a:cubicBezTo>
                    <a:pt x="11812" y="8386"/>
                    <a:pt x="11719" y="8543"/>
                    <a:pt x="11670" y="8712"/>
                  </a:cubicBezTo>
                  <a:cubicBezTo>
                    <a:pt x="11360" y="9201"/>
                    <a:pt x="11049" y="9688"/>
                    <a:pt x="10756" y="10184"/>
                  </a:cubicBezTo>
                  <a:cubicBezTo>
                    <a:pt x="10665" y="10346"/>
                    <a:pt x="10713" y="10504"/>
                    <a:pt x="10804" y="10633"/>
                  </a:cubicBezTo>
                  <a:cubicBezTo>
                    <a:pt x="10494" y="10457"/>
                    <a:pt x="10177" y="10280"/>
                    <a:pt x="9860" y="10109"/>
                  </a:cubicBezTo>
                  <a:cubicBezTo>
                    <a:pt x="9909" y="7965"/>
                    <a:pt x="10061" y="5652"/>
                    <a:pt x="11263" y="4008"/>
                  </a:cubicBezTo>
                  <a:cubicBezTo>
                    <a:pt x="11818" y="3242"/>
                    <a:pt x="13463" y="2128"/>
                    <a:pt x="15172" y="1396"/>
                  </a:cubicBezTo>
                  <a:close/>
                  <a:moveTo>
                    <a:pt x="4450" y="8987"/>
                  </a:moveTo>
                  <a:cubicBezTo>
                    <a:pt x="5217" y="8987"/>
                    <a:pt x="5982" y="9124"/>
                    <a:pt x="6713" y="9397"/>
                  </a:cubicBezTo>
                  <a:lnTo>
                    <a:pt x="6719" y="9397"/>
                  </a:lnTo>
                  <a:cubicBezTo>
                    <a:pt x="7627" y="9662"/>
                    <a:pt x="8506" y="10123"/>
                    <a:pt x="9372" y="10612"/>
                  </a:cubicBezTo>
                  <a:cubicBezTo>
                    <a:pt x="9378" y="10781"/>
                    <a:pt x="9378" y="10932"/>
                    <a:pt x="9385" y="11101"/>
                  </a:cubicBezTo>
                  <a:cubicBezTo>
                    <a:pt x="9374" y="11099"/>
                    <a:pt x="9366" y="11099"/>
                    <a:pt x="9357" y="11099"/>
                  </a:cubicBezTo>
                  <a:cubicBezTo>
                    <a:pt x="9309" y="11099"/>
                    <a:pt x="9260" y="11113"/>
                    <a:pt x="9220" y="11141"/>
                  </a:cubicBezTo>
                  <a:cubicBezTo>
                    <a:pt x="7915" y="12159"/>
                    <a:pt x="6871" y="13334"/>
                    <a:pt x="5836" y="14665"/>
                  </a:cubicBezTo>
                  <a:cubicBezTo>
                    <a:pt x="5847" y="14536"/>
                    <a:pt x="5866" y="14439"/>
                    <a:pt x="5878" y="14270"/>
                  </a:cubicBezTo>
                  <a:cubicBezTo>
                    <a:pt x="6092" y="13116"/>
                    <a:pt x="6396" y="11982"/>
                    <a:pt x="6793" y="10885"/>
                  </a:cubicBezTo>
                  <a:cubicBezTo>
                    <a:pt x="6894" y="10600"/>
                    <a:pt x="6639" y="10344"/>
                    <a:pt x="6398" y="10344"/>
                  </a:cubicBezTo>
                  <a:cubicBezTo>
                    <a:pt x="6305" y="10344"/>
                    <a:pt x="6214" y="10382"/>
                    <a:pt x="6147" y="10469"/>
                  </a:cubicBezTo>
                  <a:cubicBezTo>
                    <a:pt x="5481" y="11367"/>
                    <a:pt x="4719" y="12126"/>
                    <a:pt x="4030" y="12960"/>
                  </a:cubicBezTo>
                  <a:cubicBezTo>
                    <a:pt x="4163" y="12025"/>
                    <a:pt x="4298" y="11080"/>
                    <a:pt x="4450" y="10144"/>
                  </a:cubicBezTo>
                  <a:cubicBezTo>
                    <a:pt x="4499" y="9831"/>
                    <a:pt x="4305" y="9634"/>
                    <a:pt x="4093" y="9634"/>
                  </a:cubicBezTo>
                  <a:cubicBezTo>
                    <a:pt x="3979" y="9634"/>
                    <a:pt x="3859" y="9693"/>
                    <a:pt x="3768" y="9824"/>
                  </a:cubicBezTo>
                  <a:cubicBezTo>
                    <a:pt x="3530" y="9940"/>
                    <a:pt x="3299" y="10076"/>
                    <a:pt x="3080" y="10231"/>
                  </a:cubicBezTo>
                  <a:cubicBezTo>
                    <a:pt x="3135" y="9853"/>
                    <a:pt x="3206" y="9486"/>
                    <a:pt x="3255" y="9098"/>
                  </a:cubicBezTo>
                  <a:cubicBezTo>
                    <a:pt x="3652" y="9025"/>
                    <a:pt x="4051" y="8987"/>
                    <a:pt x="4450" y="8987"/>
                  </a:cubicBezTo>
                  <a:close/>
                  <a:moveTo>
                    <a:pt x="18079" y="679"/>
                  </a:moveTo>
                  <a:cubicBezTo>
                    <a:pt x="19272" y="679"/>
                    <a:pt x="20064" y="1286"/>
                    <a:pt x="19813" y="2976"/>
                  </a:cubicBezTo>
                  <a:lnTo>
                    <a:pt x="19813" y="2983"/>
                  </a:lnTo>
                  <a:cubicBezTo>
                    <a:pt x="19135" y="7523"/>
                    <a:pt x="18586" y="11291"/>
                    <a:pt x="16410" y="15391"/>
                  </a:cubicBezTo>
                  <a:cubicBezTo>
                    <a:pt x="16708" y="14399"/>
                    <a:pt x="16947" y="13395"/>
                    <a:pt x="17128" y="12377"/>
                  </a:cubicBezTo>
                  <a:cubicBezTo>
                    <a:pt x="17192" y="12098"/>
                    <a:pt x="16999" y="11837"/>
                    <a:pt x="16750" y="11837"/>
                  </a:cubicBezTo>
                  <a:cubicBezTo>
                    <a:pt x="16731" y="11837"/>
                    <a:pt x="16714" y="11837"/>
                    <a:pt x="16695" y="11841"/>
                  </a:cubicBezTo>
                  <a:cubicBezTo>
                    <a:pt x="17409" y="10720"/>
                    <a:pt x="18104" y="9587"/>
                    <a:pt x="18744" y="8414"/>
                  </a:cubicBezTo>
                  <a:cubicBezTo>
                    <a:pt x="18928" y="8082"/>
                    <a:pt x="18662" y="7732"/>
                    <a:pt x="18381" y="7732"/>
                  </a:cubicBezTo>
                  <a:cubicBezTo>
                    <a:pt x="18288" y="7732"/>
                    <a:pt x="18191" y="7772"/>
                    <a:pt x="18110" y="7864"/>
                  </a:cubicBezTo>
                  <a:cubicBezTo>
                    <a:pt x="17878" y="8134"/>
                    <a:pt x="17665" y="8433"/>
                    <a:pt x="17439" y="8712"/>
                  </a:cubicBezTo>
                  <a:cubicBezTo>
                    <a:pt x="18440" y="6749"/>
                    <a:pt x="19287" y="4674"/>
                    <a:pt x="19775" y="2379"/>
                  </a:cubicBezTo>
                  <a:cubicBezTo>
                    <a:pt x="19840" y="2092"/>
                    <a:pt x="19614" y="1815"/>
                    <a:pt x="19380" y="1815"/>
                  </a:cubicBezTo>
                  <a:cubicBezTo>
                    <a:pt x="19287" y="1815"/>
                    <a:pt x="19194" y="1857"/>
                    <a:pt x="19116" y="1958"/>
                  </a:cubicBezTo>
                  <a:cubicBezTo>
                    <a:pt x="18001" y="3404"/>
                    <a:pt x="16909" y="4878"/>
                    <a:pt x="15819" y="6357"/>
                  </a:cubicBezTo>
                  <a:cubicBezTo>
                    <a:pt x="16220" y="5426"/>
                    <a:pt x="16556" y="4469"/>
                    <a:pt x="16837" y="3493"/>
                  </a:cubicBezTo>
                  <a:cubicBezTo>
                    <a:pt x="17018" y="3153"/>
                    <a:pt x="17215" y="2821"/>
                    <a:pt x="17397" y="2480"/>
                  </a:cubicBezTo>
                  <a:cubicBezTo>
                    <a:pt x="17549" y="2196"/>
                    <a:pt x="17390" y="1972"/>
                    <a:pt x="17171" y="1911"/>
                  </a:cubicBezTo>
                  <a:cubicBezTo>
                    <a:pt x="17251" y="1516"/>
                    <a:pt x="17335" y="1131"/>
                    <a:pt x="17386" y="736"/>
                  </a:cubicBezTo>
                  <a:cubicBezTo>
                    <a:pt x="17627" y="698"/>
                    <a:pt x="17859" y="679"/>
                    <a:pt x="18079" y="679"/>
                  </a:cubicBezTo>
                  <a:close/>
                  <a:moveTo>
                    <a:pt x="5426" y="12561"/>
                  </a:moveTo>
                  <a:cubicBezTo>
                    <a:pt x="5152" y="13612"/>
                    <a:pt x="4993" y="14731"/>
                    <a:pt x="4793" y="15798"/>
                  </a:cubicBezTo>
                  <a:cubicBezTo>
                    <a:pt x="4518" y="15288"/>
                    <a:pt x="4250" y="14799"/>
                    <a:pt x="3988" y="14345"/>
                  </a:cubicBezTo>
                  <a:cubicBezTo>
                    <a:pt x="4402" y="13687"/>
                    <a:pt x="4883" y="13090"/>
                    <a:pt x="5420" y="12561"/>
                  </a:cubicBezTo>
                  <a:close/>
                  <a:moveTo>
                    <a:pt x="13153" y="8299"/>
                  </a:moveTo>
                  <a:cubicBezTo>
                    <a:pt x="12390" y="9580"/>
                    <a:pt x="11628" y="10863"/>
                    <a:pt x="10823" y="12119"/>
                  </a:cubicBezTo>
                  <a:cubicBezTo>
                    <a:pt x="9835" y="13670"/>
                    <a:pt x="8331" y="15624"/>
                    <a:pt x="7898" y="16926"/>
                  </a:cubicBezTo>
                  <a:cubicBezTo>
                    <a:pt x="8457" y="15217"/>
                    <a:pt x="9138" y="13555"/>
                    <a:pt x="9702" y="11846"/>
                  </a:cubicBezTo>
                  <a:cubicBezTo>
                    <a:pt x="9775" y="11820"/>
                    <a:pt x="9824" y="11738"/>
                    <a:pt x="9830" y="11658"/>
                  </a:cubicBezTo>
                  <a:cubicBezTo>
                    <a:pt x="9835" y="11407"/>
                    <a:pt x="9835" y="11141"/>
                    <a:pt x="9841" y="10878"/>
                  </a:cubicBezTo>
                  <a:cubicBezTo>
                    <a:pt x="10177" y="11073"/>
                    <a:pt x="10513" y="11270"/>
                    <a:pt x="10842" y="11461"/>
                  </a:cubicBezTo>
                  <a:cubicBezTo>
                    <a:pt x="10893" y="11489"/>
                    <a:pt x="10941" y="11501"/>
                    <a:pt x="10990" y="11501"/>
                  </a:cubicBezTo>
                  <a:cubicBezTo>
                    <a:pt x="11286" y="11501"/>
                    <a:pt x="11486" y="11016"/>
                    <a:pt x="11165" y="10835"/>
                  </a:cubicBezTo>
                  <a:lnTo>
                    <a:pt x="11123" y="10816"/>
                  </a:lnTo>
                  <a:cubicBezTo>
                    <a:pt x="11201" y="10809"/>
                    <a:pt x="11288" y="10767"/>
                    <a:pt x="11341" y="10694"/>
                  </a:cubicBezTo>
                  <a:cubicBezTo>
                    <a:pt x="11951" y="9900"/>
                    <a:pt x="12549" y="9098"/>
                    <a:pt x="13153" y="8299"/>
                  </a:cubicBezTo>
                  <a:close/>
                  <a:moveTo>
                    <a:pt x="8610" y="12730"/>
                  </a:moveTo>
                  <a:cubicBezTo>
                    <a:pt x="8024" y="14529"/>
                    <a:pt x="7298" y="16266"/>
                    <a:pt x="6713" y="18064"/>
                  </a:cubicBezTo>
                  <a:cubicBezTo>
                    <a:pt x="6651" y="18248"/>
                    <a:pt x="6744" y="18417"/>
                    <a:pt x="6871" y="18518"/>
                  </a:cubicBezTo>
                  <a:lnTo>
                    <a:pt x="6806" y="18607"/>
                  </a:lnTo>
                  <a:cubicBezTo>
                    <a:pt x="6780" y="18633"/>
                    <a:pt x="6793" y="18668"/>
                    <a:pt x="6780" y="18701"/>
                  </a:cubicBezTo>
                  <a:cubicBezTo>
                    <a:pt x="6214" y="18125"/>
                    <a:pt x="5730" y="17413"/>
                    <a:pt x="5293" y="16673"/>
                  </a:cubicBezTo>
                  <a:cubicBezTo>
                    <a:pt x="5316" y="16651"/>
                    <a:pt x="5342" y="16658"/>
                    <a:pt x="5359" y="16626"/>
                  </a:cubicBezTo>
                  <a:cubicBezTo>
                    <a:pt x="6079" y="15640"/>
                    <a:pt x="8257" y="13809"/>
                    <a:pt x="8610" y="12730"/>
                  </a:cubicBezTo>
                  <a:close/>
                  <a:moveTo>
                    <a:pt x="15867" y="14305"/>
                  </a:moveTo>
                  <a:cubicBezTo>
                    <a:pt x="15544" y="15532"/>
                    <a:pt x="15147" y="16741"/>
                    <a:pt x="14678" y="17914"/>
                  </a:cubicBezTo>
                  <a:cubicBezTo>
                    <a:pt x="13884" y="18817"/>
                    <a:pt x="12976" y="19517"/>
                    <a:pt x="11964" y="19891"/>
                  </a:cubicBezTo>
                  <a:cubicBezTo>
                    <a:pt x="13311" y="18071"/>
                    <a:pt x="14610" y="16205"/>
                    <a:pt x="15867" y="14305"/>
                  </a:cubicBezTo>
                  <a:close/>
                  <a:moveTo>
                    <a:pt x="18596" y="3498"/>
                  </a:moveTo>
                  <a:cubicBezTo>
                    <a:pt x="18670" y="3498"/>
                    <a:pt x="18636" y="3785"/>
                    <a:pt x="18421" y="4544"/>
                  </a:cubicBezTo>
                  <a:cubicBezTo>
                    <a:pt x="16763" y="10443"/>
                    <a:pt x="12403" y="15029"/>
                    <a:pt x="9275" y="20060"/>
                  </a:cubicBezTo>
                  <a:cubicBezTo>
                    <a:pt x="8848" y="19964"/>
                    <a:pt x="8426" y="19816"/>
                    <a:pt x="8024" y="19625"/>
                  </a:cubicBezTo>
                  <a:cubicBezTo>
                    <a:pt x="7798" y="19517"/>
                    <a:pt x="7579" y="19381"/>
                    <a:pt x="7372" y="19226"/>
                  </a:cubicBezTo>
                  <a:cubicBezTo>
                    <a:pt x="9000" y="17079"/>
                    <a:pt x="10800" y="14806"/>
                    <a:pt x="12433" y="12403"/>
                  </a:cubicBezTo>
                  <a:cubicBezTo>
                    <a:pt x="12794" y="11903"/>
                    <a:pt x="13159" y="11407"/>
                    <a:pt x="13525" y="10903"/>
                  </a:cubicBezTo>
                  <a:cubicBezTo>
                    <a:pt x="14665" y="9310"/>
                    <a:pt x="15819" y="7720"/>
                    <a:pt x="16976" y="6141"/>
                  </a:cubicBezTo>
                  <a:cubicBezTo>
                    <a:pt x="17428" y="5518"/>
                    <a:pt x="18398" y="3498"/>
                    <a:pt x="18596" y="3498"/>
                  </a:cubicBezTo>
                  <a:close/>
                  <a:moveTo>
                    <a:pt x="17052" y="0"/>
                  </a:moveTo>
                  <a:cubicBezTo>
                    <a:pt x="17025" y="0"/>
                    <a:pt x="16997" y="5"/>
                    <a:pt x="16970" y="12"/>
                  </a:cubicBezTo>
                  <a:cubicBezTo>
                    <a:pt x="16951" y="9"/>
                    <a:pt x="16930" y="9"/>
                    <a:pt x="16909" y="9"/>
                  </a:cubicBezTo>
                  <a:cubicBezTo>
                    <a:pt x="14363" y="9"/>
                    <a:pt x="11854" y="2097"/>
                    <a:pt x="10316" y="4206"/>
                  </a:cubicBezTo>
                  <a:cubicBezTo>
                    <a:pt x="9336" y="5548"/>
                    <a:pt x="9288" y="7871"/>
                    <a:pt x="9342" y="9838"/>
                  </a:cubicBezTo>
                  <a:cubicBezTo>
                    <a:pt x="7699" y="8997"/>
                    <a:pt x="6054" y="8350"/>
                    <a:pt x="4442" y="8350"/>
                  </a:cubicBezTo>
                  <a:cubicBezTo>
                    <a:pt x="4077" y="8350"/>
                    <a:pt x="3713" y="8383"/>
                    <a:pt x="3354" y="8454"/>
                  </a:cubicBezTo>
                  <a:cubicBezTo>
                    <a:pt x="3358" y="8393"/>
                    <a:pt x="3365" y="8325"/>
                    <a:pt x="3377" y="8263"/>
                  </a:cubicBezTo>
                  <a:cubicBezTo>
                    <a:pt x="3415" y="8066"/>
                    <a:pt x="3263" y="7831"/>
                    <a:pt x="3086" y="7831"/>
                  </a:cubicBezTo>
                  <a:cubicBezTo>
                    <a:pt x="3037" y="7831"/>
                    <a:pt x="2987" y="7850"/>
                    <a:pt x="2938" y="7890"/>
                  </a:cubicBezTo>
                  <a:cubicBezTo>
                    <a:pt x="2511" y="8238"/>
                    <a:pt x="2114" y="8637"/>
                    <a:pt x="1755" y="9072"/>
                  </a:cubicBezTo>
                  <a:cubicBezTo>
                    <a:pt x="1151" y="9404"/>
                    <a:pt x="598" y="9831"/>
                    <a:pt x="103" y="10346"/>
                  </a:cubicBezTo>
                  <a:cubicBezTo>
                    <a:pt x="-74" y="10537"/>
                    <a:pt x="-6" y="10835"/>
                    <a:pt x="182" y="10979"/>
                  </a:cubicBezTo>
                  <a:cubicBezTo>
                    <a:pt x="530" y="11256"/>
                    <a:pt x="860" y="11562"/>
                    <a:pt x="1164" y="11903"/>
                  </a:cubicBezTo>
                  <a:cubicBezTo>
                    <a:pt x="1195" y="12037"/>
                    <a:pt x="1212" y="12166"/>
                    <a:pt x="1255" y="12309"/>
                  </a:cubicBezTo>
                  <a:cubicBezTo>
                    <a:pt x="1284" y="12396"/>
                    <a:pt x="1356" y="12443"/>
                    <a:pt x="1430" y="12443"/>
                  </a:cubicBezTo>
                  <a:cubicBezTo>
                    <a:pt x="1483" y="12443"/>
                    <a:pt x="1536" y="12420"/>
                    <a:pt x="1574" y="12370"/>
                  </a:cubicBezTo>
                  <a:cubicBezTo>
                    <a:pt x="1633" y="12446"/>
                    <a:pt x="1694" y="12533"/>
                    <a:pt x="1755" y="12615"/>
                  </a:cubicBezTo>
                  <a:cubicBezTo>
                    <a:pt x="1755" y="12805"/>
                    <a:pt x="1884" y="12968"/>
                    <a:pt x="2055" y="12993"/>
                  </a:cubicBezTo>
                  <a:cubicBezTo>
                    <a:pt x="2408" y="13475"/>
                    <a:pt x="2750" y="14000"/>
                    <a:pt x="3084" y="14529"/>
                  </a:cubicBezTo>
                  <a:cubicBezTo>
                    <a:pt x="3097" y="14670"/>
                    <a:pt x="3177" y="14792"/>
                    <a:pt x="3287" y="14853"/>
                  </a:cubicBezTo>
                  <a:cubicBezTo>
                    <a:pt x="4854" y="17373"/>
                    <a:pt x="6373" y="20060"/>
                    <a:pt x="8800" y="20805"/>
                  </a:cubicBezTo>
                  <a:cubicBezTo>
                    <a:pt x="8781" y="20848"/>
                    <a:pt x="8755" y="20881"/>
                    <a:pt x="8738" y="20916"/>
                  </a:cubicBezTo>
                  <a:cubicBezTo>
                    <a:pt x="8550" y="21229"/>
                    <a:pt x="8833" y="21600"/>
                    <a:pt x="9110" y="21600"/>
                  </a:cubicBezTo>
                  <a:cubicBezTo>
                    <a:pt x="9201" y="21600"/>
                    <a:pt x="9294" y="21558"/>
                    <a:pt x="9366" y="21457"/>
                  </a:cubicBezTo>
                  <a:cubicBezTo>
                    <a:pt x="9391" y="21424"/>
                    <a:pt x="9408" y="21398"/>
                    <a:pt x="9427" y="21363"/>
                  </a:cubicBezTo>
                  <a:cubicBezTo>
                    <a:pt x="9518" y="21240"/>
                    <a:pt x="9604" y="21111"/>
                    <a:pt x="9695" y="20982"/>
                  </a:cubicBezTo>
                  <a:cubicBezTo>
                    <a:pt x="9881" y="21005"/>
                    <a:pt x="10067" y="21017"/>
                    <a:pt x="10255" y="21017"/>
                  </a:cubicBezTo>
                  <a:cubicBezTo>
                    <a:pt x="10515" y="21017"/>
                    <a:pt x="10775" y="20996"/>
                    <a:pt x="11030" y="20956"/>
                  </a:cubicBezTo>
                  <a:cubicBezTo>
                    <a:pt x="12152" y="20772"/>
                    <a:pt x="13153" y="20276"/>
                    <a:pt x="14049" y="19578"/>
                  </a:cubicBezTo>
                  <a:cubicBezTo>
                    <a:pt x="14017" y="19877"/>
                    <a:pt x="14245" y="20119"/>
                    <a:pt x="14463" y="20119"/>
                  </a:cubicBezTo>
                  <a:cubicBezTo>
                    <a:pt x="14577" y="20119"/>
                    <a:pt x="14686" y="20051"/>
                    <a:pt x="14756" y="19891"/>
                  </a:cubicBezTo>
                  <a:cubicBezTo>
                    <a:pt x="14989" y="19348"/>
                    <a:pt x="15215" y="18805"/>
                    <a:pt x="15428" y="18269"/>
                  </a:cubicBezTo>
                  <a:cubicBezTo>
                    <a:pt x="17910" y="15403"/>
                    <a:pt x="19355" y="10878"/>
                    <a:pt x="19982" y="7415"/>
                  </a:cubicBezTo>
                  <a:cubicBezTo>
                    <a:pt x="20728" y="3336"/>
                    <a:pt x="21526" y="343"/>
                    <a:pt x="17257" y="12"/>
                  </a:cubicBezTo>
                  <a:lnTo>
                    <a:pt x="17135" y="12"/>
                  </a:lnTo>
                  <a:cubicBezTo>
                    <a:pt x="17107" y="5"/>
                    <a:pt x="17080" y="0"/>
                    <a:pt x="1705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6" name="Google Shape;6889;p57"/>
            <p:cNvSpPr/>
            <p:nvPr/>
          </p:nvSpPr>
          <p:spPr>
            <a:xfrm>
              <a:off x="1931908" y="1056918"/>
              <a:ext cx="128216" cy="62053"/>
            </a:xfrm>
            <a:custGeom>
              <a:avLst/>
              <a:gdLst/>
              <a:ahLst/>
              <a:cxnLst>
                <a:cxn ang="0">
                  <a:pos x="wd2" y="hd2"/>
                </a:cxn>
                <a:cxn ang="5400000">
                  <a:pos x="wd2" y="hd2"/>
                </a:cxn>
                <a:cxn ang="10800000">
                  <a:pos x="wd2" y="hd2"/>
                </a:cxn>
                <a:cxn ang="16200000">
                  <a:pos x="wd2" y="hd2"/>
                </a:cxn>
              </a:cxnLst>
              <a:rect l="0" t="0" r="r" b="b"/>
              <a:pathLst>
                <a:path w="21525" h="21600" fill="norm" stroke="1" extrusionOk="0">
                  <a:moveTo>
                    <a:pt x="1964" y="2496"/>
                  </a:moveTo>
                  <a:cubicBezTo>
                    <a:pt x="1944" y="2569"/>
                    <a:pt x="1925" y="2650"/>
                    <a:pt x="1937" y="2715"/>
                  </a:cubicBezTo>
                  <a:cubicBezTo>
                    <a:pt x="2105" y="3686"/>
                    <a:pt x="2081" y="3574"/>
                    <a:pt x="2300" y="4523"/>
                  </a:cubicBezTo>
                  <a:cubicBezTo>
                    <a:pt x="2316" y="4584"/>
                    <a:pt x="2347" y="4624"/>
                    <a:pt x="2380" y="4624"/>
                  </a:cubicBezTo>
                  <a:cubicBezTo>
                    <a:pt x="2387" y="4624"/>
                    <a:pt x="2392" y="4621"/>
                    <a:pt x="2398" y="4618"/>
                  </a:cubicBezTo>
                  <a:cubicBezTo>
                    <a:pt x="2406" y="4708"/>
                    <a:pt x="2410" y="4815"/>
                    <a:pt x="2414" y="4910"/>
                  </a:cubicBezTo>
                  <a:cubicBezTo>
                    <a:pt x="2010" y="4321"/>
                    <a:pt x="1608" y="3737"/>
                    <a:pt x="1206" y="3144"/>
                  </a:cubicBezTo>
                  <a:lnTo>
                    <a:pt x="1964" y="2496"/>
                  </a:lnTo>
                  <a:close/>
                  <a:moveTo>
                    <a:pt x="3569" y="4158"/>
                  </a:moveTo>
                  <a:cubicBezTo>
                    <a:pt x="3684" y="4158"/>
                    <a:pt x="3542" y="4977"/>
                    <a:pt x="3500" y="6508"/>
                  </a:cubicBezTo>
                  <a:cubicBezTo>
                    <a:pt x="3391" y="6336"/>
                    <a:pt x="3278" y="6176"/>
                    <a:pt x="3164" y="6013"/>
                  </a:cubicBezTo>
                  <a:cubicBezTo>
                    <a:pt x="3039" y="5834"/>
                    <a:pt x="2913" y="5648"/>
                    <a:pt x="2789" y="5463"/>
                  </a:cubicBezTo>
                  <a:cubicBezTo>
                    <a:pt x="3269" y="4579"/>
                    <a:pt x="3486" y="4158"/>
                    <a:pt x="3569" y="4158"/>
                  </a:cubicBezTo>
                  <a:close/>
                  <a:moveTo>
                    <a:pt x="4890" y="4525"/>
                  </a:moveTo>
                  <a:cubicBezTo>
                    <a:pt x="5054" y="4525"/>
                    <a:pt x="4757" y="6230"/>
                    <a:pt x="4419" y="7878"/>
                  </a:cubicBezTo>
                  <a:cubicBezTo>
                    <a:pt x="4247" y="7611"/>
                    <a:pt x="4071" y="7350"/>
                    <a:pt x="3895" y="7091"/>
                  </a:cubicBezTo>
                  <a:cubicBezTo>
                    <a:pt x="4491" y="5225"/>
                    <a:pt x="4786" y="4525"/>
                    <a:pt x="4890" y="4525"/>
                  </a:cubicBezTo>
                  <a:close/>
                  <a:moveTo>
                    <a:pt x="3433" y="1232"/>
                  </a:moveTo>
                  <a:cubicBezTo>
                    <a:pt x="4813" y="1847"/>
                    <a:pt x="5963" y="3217"/>
                    <a:pt x="6886" y="5340"/>
                  </a:cubicBezTo>
                  <a:cubicBezTo>
                    <a:pt x="6928" y="5446"/>
                    <a:pt x="6990" y="5592"/>
                    <a:pt x="7046" y="5721"/>
                  </a:cubicBezTo>
                  <a:cubicBezTo>
                    <a:pt x="6511" y="7122"/>
                    <a:pt x="6144" y="8529"/>
                    <a:pt x="6023" y="8529"/>
                  </a:cubicBezTo>
                  <a:cubicBezTo>
                    <a:pt x="5930" y="8529"/>
                    <a:pt x="5981" y="7698"/>
                    <a:pt x="6213" y="5399"/>
                  </a:cubicBezTo>
                  <a:cubicBezTo>
                    <a:pt x="6241" y="5129"/>
                    <a:pt x="6126" y="4860"/>
                    <a:pt x="6009" y="4860"/>
                  </a:cubicBezTo>
                  <a:cubicBezTo>
                    <a:pt x="5964" y="4860"/>
                    <a:pt x="5919" y="4899"/>
                    <a:pt x="5881" y="4992"/>
                  </a:cubicBezTo>
                  <a:cubicBezTo>
                    <a:pt x="5319" y="6387"/>
                    <a:pt x="5053" y="6968"/>
                    <a:pt x="4958" y="6968"/>
                  </a:cubicBezTo>
                  <a:cubicBezTo>
                    <a:pt x="4799" y="6968"/>
                    <a:pt x="5124" y="5337"/>
                    <a:pt x="5357" y="3184"/>
                  </a:cubicBezTo>
                  <a:cubicBezTo>
                    <a:pt x="5382" y="2920"/>
                    <a:pt x="5269" y="2656"/>
                    <a:pt x="5156" y="2656"/>
                  </a:cubicBezTo>
                  <a:cubicBezTo>
                    <a:pt x="5112" y="2656"/>
                    <a:pt x="5068" y="2695"/>
                    <a:pt x="5032" y="2788"/>
                  </a:cubicBezTo>
                  <a:cubicBezTo>
                    <a:pt x="4623" y="3832"/>
                    <a:pt x="4133" y="5463"/>
                    <a:pt x="3945" y="5463"/>
                  </a:cubicBezTo>
                  <a:cubicBezTo>
                    <a:pt x="3821" y="5463"/>
                    <a:pt x="3826" y="4764"/>
                    <a:pt x="4067" y="2740"/>
                  </a:cubicBezTo>
                  <a:cubicBezTo>
                    <a:pt x="4098" y="2482"/>
                    <a:pt x="3988" y="2237"/>
                    <a:pt x="3876" y="2237"/>
                  </a:cubicBezTo>
                  <a:cubicBezTo>
                    <a:pt x="3833" y="2237"/>
                    <a:pt x="3789" y="2271"/>
                    <a:pt x="3754" y="2358"/>
                  </a:cubicBezTo>
                  <a:cubicBezTo>
                    <a:pt x="3406" y="3186"/>
                    <a:pt x="3142" y="3678"/>
                    <a:pt x="2974" y="3678"/>
                  </a:cubicBezTo>
                  <a:cubicBezTo>
                    <a:pt x="2796" y="3678"/>
                    <a:pt x="2725" y="3116"/>
                    <a:pt x="2777" y="1800"/>
                  </a:cubicBezTo>
                  <a:lnTo>
                    <a:pt x="3433" y="1232"/>
                  </a:lnTo>
                  <a:close/>
                  <a:moveTo>
                    <a:pt x="5621" y="6808"/>
                  </a:moveTo>
                  <a:cubicBezTo>
                    <a:pt x="5722" y="6808"/>
                    <a:pt x="5657" y="7521"/>
                    <a:pt x="5459" y="9466"/>
                  </a:cubicBezTo>
                  <a:lnTo>
                    <a:pt x="5459" y="9475"/>
                  </a:lnTo>
                  <a:cubicBezTo>
                    <a:pt x="5235" y="9118"/>
                    <a:pt x="5013" y="8776"/>
                    <a:pt x="4790" y="8436"/>
                  </a:cubicBezTo>
                  <a:cubicBezTo>
                    <a:pt x="5253" y="7529"/>
                    <a:pt x="5520" y="6808"/>
                    <a:pt x="5621" y="6808"/>
                  </a:cubicBezTo>
                  <a:close/>
                  <a:moveTo>
                    <a:pt x="7413" y="6564"/>
                  </a:moveTo>
                  <a:cubicBezTo>
                    <a:pt x="7574" y="6920"/>
                    <a:pt x="7765" y="7221"/>
                    <a:pt x="7980" y="7440"/>
                  </a:cubicBezTo>
                  <a:cubicBezTo>
                    <a:pt x="7522" y="8574"/>
                    <a:pt x="7089" y="9725"/>
                    <a:pt x="6663" y="10940"/>
                  </a:cubicBezTo>
                  <a:cubicBezTo>
                    <a:pt x="6889" y="10292"/>
                    <a:pt x="7210" y="8186"/>
                    <a:pt x="7413" y="6564"/>
                  </a:cubicBezTo>
                  <a:close/>
                  <a:moveTo>
                    <a:pt x="6935" y="7375"/>
                  </a:moveTo>
                  <a:cubicBezTo>
                    <a:pt x="7104" y="7375"/>
                    <a:pt x="6709" y="9363"/>
                    <a:pt x="6373" y="11013"/>
                  </a:cubicBezTo>
                  <a:cubicBezTo>
                    <a:pt x="6201" y="10713"/>
                    <a:pt x="6025" y="10415"/>
                    <a:pt x="5849" y="10123"/>
                  </a:cubicBezTo>
                  <a:lnTo>
                    <a:pt x="5853" y="10123"/>
                  </a:lnTo>
                  <a:cubicBezTo>
                    <a:pt x="6518" y="8113"/>
                    <a:pt x="6832" y="7375"/>
                    <a:pt x="6935" y="7375"/>
                  </a:cubicBezTo>
                  <a:close/>
                  <a:moveTo>
                    <a:pt x="9235" y="7577"/>
                  </a:moveTo>
                  <a:cubicBezTo>
                    <a:pt x="8670" y="9003"/>
                    <a:pt x="8126" y="10463"/>
                    <a:pt x="7567" y="11937"/>
                  </a:cubicBezTo>
                  <a:cubicBezTo>
                    <a:pt x="7908" y="11030"/>
                    <a:pt x="8287" y="9264"/>
                    <a:pt x="8610" y="7625"/>
                  </a:cubicBezTo>
                  <a:cubicBezTo>
                    <a:pt x="8832" y="7619"/>
                    <a:pt x="9043" y="7611"/>
                    <a:pt x="9235" y="7577"/>
                  </a:cubicBezTo>
                  <a:close/>
                  <a:moveTo>
                    <a:pt x="8151" y="8372"/>
                  </a:moveTo>
                  <a:cubicBezTo>
                    <a:pt x="8267" y="8372"/>
                    <a:pt x="7571" y="10985"/>
                    <a:pt x="7162" y="12521"/>
                  </a:cubicBezTo>
                  <a:cubicBezTo>
                    <a:pt x="7050" y="12294"/>
                    <a:pt x="6944" y="12075"/>
                    <a:pt x="6830" y="11856"/>
                  </a:cubicBezTo>
                  <a:cubicBezTo>
                    <a:pt x="7089" y="11159"/>
                    <a:pt x="7342" y="10472"/>
                    <a:pt x="7589" y="9758"/>
                  </a:cubicBezTo>
                  <a:cubicBezTo>
                    <a:pt x="7939" y="8762"/>
                    <a:pt x="8106" y="8372"/>
                    <a:pt x="8151" y="8372"/>
                  </a:cubicBezTo>
                  <a:close/>
                  <a:moveTo>
                    <a:pt x="10646" y="7204"/>
                  </a:moveTo>
                  <a:cubicBezTo>
                    <a:pt x="10012" y="8981"/>
                    <a:pt x="9403" y="10794"/>
                    <a:pt x="8821" y="12667"/>
                  </a:cubicBezTo>
                  <a:cubicBezTo>
                    <a:pt x="9153" y="11589"/>
                    <a:pt x="9695" y="9441"/>
                    <a:pt x="10083" y="7358"/>
                  </a:cubicBezTo>
                  <a:lnTo>
                    <a:pt x="10083" y="7367"/>
                  </a:lnTo>
                  <a:cubicBezTo>
                    <a:pt x="10275" y="7302"/>
                    <a:pt x="10462" y="7254"/>
                    <a:pt x="10646" y="7204"/>
                  </a:cubicBezTo>
                  <a:close/>
                  <a:moveTo>
                    <a:pt x="9645" y="8136"/>
                  </a:moveTo>
                  <a:cubicBezTo>
                    <a:pt x="9877" y="8136"/>
                    <a:pt x="8574" y="12945"/>
                    <a:pt x="8183" y="14792"/>
                  </a:cubicBezTo>
                  <a:cubicBezTo>
                    <a:pt x="8179" y="14806"/>
                    <a:pt x="8183" y="14823"/>
                    <a:pt x="8183" y="14848"/>
                  </a:cubicBezTo>
                  <a:cubicBezTo>
                    <a:pt x="7976" y="14312"/>
                    <a:pt x="7761" y="13801"/>
                    <a:pt x="7535" y="13299"/>
                  </a:cubicBezTo>
                  <a:cubicBezTo>
                    <a:pt x="7858" y="12546"/>
                    <a:pt x="8156" y="11825"/>
                    <a:pt x="8477" y="10940"/>
                  </a:cubicBezTo>
                  <a:cubicBezTo>
                    <a:pt x="9216" y="8905"/>
                    <a:pt x="9553" y="8136"/>
                    <a:pt x="9645" y="8136"/>
                  </a:cubicBezTo>
                  <a:close/>
                  <a:moveTo>
                    <a:pt x="11626" y="7148"/>
                  </a:moveTo>
                  <a:cubicBezTo>
                    <a:pt x="11873" y="7195"/>
                    <a:pt x="12123" y="7285"/>
                    <a:pt x="12365" y="7423"/>
                  </a:cubicBezTo>
                  <a:cubicBezTo>
                    <a:pt x="11227" y="10034"/>
                    <a:pt x="10284" y="12849"/>
                    <a:pt x="9329" y="15758"/>
                  </a:cubicBezTo>
                  <a:cubicBezTo>
                    <a:pt x="10157" y="13228"/>
                    <a:pt x="11026" y="10373"/>
                    <a:pt x="11626" y="7148"/>
                  </a:cubicBezTo>
                  <a:close/>
                  <a:moveTo>
                    <a:pt x="12838" y="7732"/>
                  </a:moveTo>
                  <a:cubicBezTo>
                    <a:pt x="13210" y="7998"/>
                    <a:pt x="13565" y="8315"/>
                    <a:pt x="13913" y="8680"/>
                  </a:cubicBezTo>
                  <a:cubicBezTo>
                    <a:pt x="14093" y="8866"/>
                    <a:pt x="14269" y="9085"/>
                    <a:pt x="14449" y="9287"/>
                  </a:cubicBezTo>
                  <a:lnTo>
                    <a:pt x="14449" y="9295"/>
                  </a:lnTo>
                  <a:cubicBezTo>
                    <a:pt x="14426" y="9312"/>
                    <a:pt x="14402" y="9312"/>
                    <a:pt x="14383" y="9360"/>
                  </a:cubicBezTo>
                  <a:cubicBezTo>
                    <a:pt x="13404" y="11583"/>
                    <a:pt x="12596" y="13908"/>
                    <a:pt x="11785" y="16401"/>
                  </a:cubicBezTo>
                  <a:cubicBezTo>
                    <a:pt x="12198" y="15126"/>
                    <a:pt x="12883" y="12619"/>
                    <a:pt x="13285" y="10283"/>
                  </a:cubicBezTo>
                  <a:cubicBezTo>
                    <a:pt x="13340" y="9963"/>
                    <a:pt x="13186" y="9657"/>
                    <a:pt x="13042" y="9657"/>
                  </a:cubicBezTo>
                  <a:cubicBezTo>
                    <a:pt x="12987" y="9657"/>
                    <a:pt x="12933" y="9702"/>
                    <a:pt x="12894" y="9806"/>
                  </a:cubicBezTo>
                  <a:cubicBezTo>
                    <a:pt x="12631" y="10519"/>
                    <a:pt x="12393" y="11249"/>
                    <a:pt x="12146" y="11971"/>
                  </a:cubicBezTo>
                  <a:cubicBezTo>
                    <a:pt x="12459" y="10502"/>
                    <a:pt x="12620" y="9312"/>
                    <a:pt x="12838" y="7732"/>
                  </a:cubicBezTo>
                  <a:close/>
                  <a:moveTo>
                    <a:pt x="11240" y="7117"/>
                  </a:moveTo>
                  <a:cubicBezTo>
                    <a:pt x="10787" y="10356"/>
                    <a:pt x="9774" y="13534"/>
                    <a:pt x="8949" y="16558"/>
                  </a:cubicBezTo>
                  <a:cubicBezTo>
                    <a:pt x="8916" y="16516"/>
                    <a:pt x="8878" y="16493"/>
                    <a:pt x="8841" y="16493"/>
                  </a:cubicBezTo>
                  <a:cubicBezTo>
                    <a:pt x="8814" y="16493"/>
                    <a:pt x="8787" y="16505"/>
                    <a:pt x="8761" y="16524"/>
                  </a:cubicBezTo>
                  <a:lnTo>
                    <a:pt x="8761" y="16519"/>
                  </a:lnTo>
                  <a:cubicBezTo>
                    <a:pt x="8649" y="16145"/>
                    <a:pt x="8519" y="15789"/>
                    <a:pt x="8390" y="15432"/>
                  </a:cubicBezTo>
                  <a:cubicBezTo>
                    <a:pt x="8461" y="15432"/>
                    <a:pt x="8523" y="15351"/>
                    <a:pt x="8554" y="15227"/>
                  </a:cubicBezTo>
                  <a:cubicBezTo>
                    <a:pt x="9235" y="13001"/>
                    <a:pt x="10845" y="9612"/>
                    <a:pt x="11236" y="7117"/>
                  </a:cubicBezTo>
                  <a:close/>
                  <a:moveTo>
                    <a:pt x="14781" y="9677"/>
                  </a:moveTo>
                  <a:cubicBezTo>
                    <a:pt x="15356" y="10342"/>
                    <a:pt x="15918" y="11047"/>
                    <a:pt x="16478" y="11783"/>
                  </a:cubicBezTo>
                  <a:cubicBezTo>
                    <a:pt x="16048" y="12869"/>
                    <a:pt x="15630" y="13972"/>
                    <a:pt x="15207" y="15067"/>
                  </a:cubicBezTo>
                  <a:cubicBezTo>
                    <a:pt x="15398" y="14079"/>
                    <a:pt x="15497" y="13203"/>
                    <a:pt x="15638" y="12052"/>
                  </a:cubicBezTo>
                  <a:cubicBezTo>
                    <a:pt x="15680" y="11712"/>
                    <a:pt x="15542" y="11415"/>
                    <a:pt x="15397" y="11415"/>
                  </a:cubicBezTo>
                  <a:cubicBezTo>
                    <a:pt x="15340" y="11415"/>
                    <a:pt x="15283" y="11460"/>
                    <a:pt x="15235" y="11566"/>
                  </a:cubicBezTo>
                  <a:cubicBezTo>
                    <a:pt x="14471" y="13240"/>
                    <a:pt x="13749" y="14994"/>
                    <a:pt x="13074" y="16822"/>
                  </a:cubicBezTo>
                  <a:cubicBezTo>
                    <a:pt x="13702" y="15118"/>
                    <a:pt x="14352" y="12417"/>
                    <a:pt x="14785" y="9840"/>
                  </a:cubicBezTo>
                  <a:cubicBezTo>
                    <a:pt x="14789" y="9781"/>
                    <a:pt x="14789" y="9725"/>
                    <a:pt x="14781" y="9677"/>
                  </a:cubicBezTo>
                  <a:close/>
                  <a:moveTo>
                    <a:pt x="17010" y="12473"/>
                  </a:moveTo>
                  <a:lnTo>
                    <a:pt x="17010" y="12482"/>
                  </a:lnTo>
                  <a:cubicBezTo>
                    <a:pt x="17213" y="12748"/>
                    <a:pt x="17416" y="13023"/>
                    <a:pt x="17623" y="13299"/>
                  </a:cubicBezTo>
                  <a:cubicBezTo>
                    <a:pt x="17608" y="13315"/>
                    <a:pt x="17596" y="13307"/>
                    <a:pt x="17584" y="13341"/>
                  </a:cubicBezTo>
                  <a:cubicBezTo>
                    <a:pt x="17022" y="14596"/>
                    <a:pt x="16560" y="15617"/>
                    <a:pt x="16063" y="16979"/>
                  </a:cubicBezTo>
                  <a:cubicBezTo>
                    <a:pt x="16243" y="16477"/>
                    <a:pt x="16732" y="14290"/>
                    <a:pt x="17010" y="12473"/>
                  </a:cubicBezTo>
                  <a:close/>
                  <a:moveTo>
                    <a:pt x="12084" y="9441"/>
                  </a:moveTo>
                  <a:cubicBezTo>
                    <a:pt x="11447" y="11120"/>
                    <a:pt x="10814" y="15196"/>
                    <a:pt x="10286" y="17838"/>
                  </a:cubicBezTo>
                  <a:cubicBezTo>
                    <a:pt x="9997" y="17594"/>
                    <a:pt x="9712" y="17319"/>
                    <a:pt x="9434" y="17035"/>
                  </a:cubicBezTo>
                  <a:cubicBezTo>
                    <a:pt x="10302" y="14492"/>
                    <a:pt x="11141" y="11898"/>
                    <a:pt x="12080" y="9450"/>
                  </a:cubicBezTo>
                  <a:lnTo>
                    <a:pt x="12084" y="9441"/>
                  </a:lnTo>
                  <a:close/>
                  <a:moveTo>
                    <a:pt x="12593" y="12221"/>
                  </a:moveTo>
                  <a:cubicBezTo>
                    <a:pt x="12697" y="12221"/>
                    <a:pt x="11372" y="17358"/>
                    <a:pt x="11154" y="18301"/>
                  </a:cubicBezTo>
                  <a:cubicBezTo>
                    <a:pt x="11141" y="18366"/>
                    <a:pt x="11139" y="18430"/>
                    <a:pt x="11146" y="18503"/>
                  </a:cubicBezTo>
                  <a:cubicBezTo>
                    <a:pt x="11021" y="18414"/>
                    <a:pt x="10903" y="18310"/>
                    <a:pt x="10783" y="18220"/>
                  </a:cubicBezTo>
                  <a:cubicBezTo>
                    <a:pt x="11201" y="16729"/>
                    <a:pt x="11624" y="15236"/>
                    <a:pt x="12073" y="13762"/>
                  </a:cubicBezTo>
                  <a:lnTo>
                    <a:pt x="12076" y="13753"/>
                  </a:lnTo>
                  <a:cubicBezTo>
                    <a:pt x="12412" y="12653"/>
                    <a:pt x="12562" y="12221"/>
                    <a:pt x="12593" y="12221"/>
                  </a:cubicBezTo>
                  <a:close/>
                  <a:moveTo>
                    <a:pt x="13988" y="11735"/>
                  </a:moveTo>
                  <a:cubicBezTo>
                    <a:pt x="13311" y="13548"/>
                    <a:pt x="12883" y="16659"/>
                    <a:pt x="12428" y="18745"/>
                  </a:cubicBezTo>
                  <a:cubicBezTo>
                    <a:pt x="12389" y="18908"/>
                    <a:pt x="12401" y="19101"/>
                    <a:pt x="12455" y="19247"/>
                  </a:cubicBezTo>
                  <a:cubicBezTo>
                    <a:pt x="12158" y="19110"/>
                    <a:pt x="11866" y="18950"/>
                    <a:pt x="11572" y="18762"/>
                  </a:cubicBezTo>
                  <a:cubicBezTo>
                    <a:pt x="12365" y="16389"/>
                    <a:pt x="13132" y="14012"/>
                    <a:pt x="13988" y="11735"/>
                  </a:cubicBezTo>
                  <a:close/>
                  <a:moveTo>
                    <a:pt x="14999" y="13596"/>
                  </a:moveTo>
                  <a:cubicBezTo>
                    <a:pt x="15190" y="13596"/>
                    <a:pt x="13745" y="19042"/>
                    <a:pt x="13710" y="19183"/>
                  </a:cubicBezTo>
                  <a:cubicBezTo>
                    <a:pt x="13656" y="19379"/>
                    <a:pt x="13679" y="19629"/>
                    <a:pt x="13766" y="19767"/>
                  </a:cubicBezTo>
                  <a:cubicBezTo>
                    <a:pt x="13648" y="19727"/>
                    <a:pt x="13527" y="19685"/>
                    <a:pt x="13409" y="19654"/>
                  </a:cubicBezTo>
                  <a:cubicBezTo>
                    <a:pt x="13190" y="19573"/>
                    <a:pt x="12972" y="19466"/>
                    <a:pt x="12753" y="19371"/>
                  </a:cubicBezTo>
                  <a:lnTo>
                    <a:pt x="12757" y="19371"/>
                  </a:lnTo>
                  <a:cubicBezTo>
                    <a:pt x="12788" y="19337"/>
                    <a:pt x="12819" y="19298"/>
                    <a:pt x="12846" y="19242"/>
                  </a:cubicBezTo>
                  <a:cubicBezTo>
                    <a:pt x="13436" y="17378"/>
                    <a:pt x="14097" y="15601"/>
                    <a:pt x="14816" y="13939"/>
                  </a:cubicBezTo>
                  <a:cubicBezTo>
                    <a:pt x="14914" y="13703"/>
                    <a:pt x="14972" y="13596"/>
                    <a:pt x="14999" y="13596"/>
                  </a:cubicBezTo>
                  <a:close/>
                  <a:moveTo>
                    <a:pt x="17190" y="20278"/>
                  </a:moveTo>
                  <a:cubicBezTo>
                    <a:pt x="17190" y="20278"/>
                    <a:pt x="17190" y="20278"/>
                    <a:pt x="17191" y="20278"/>
                  </a:cubicBezTo>
                  <a:cubicBezTo>
                    <a:pt x="17191" y="20278"/>
                    <a:pt x="17192" y="20278"/>
                    <a:pt x="17194" y="20278"/>
                  </a:cubicBezTo>
                  <a:close/>
                  <a:moveTo>
                    <a:pt x="16442" y="13332"/>
                  </a:moveTo>
                  <a:cubicBezTo>
                    <a:pt x="16224" y="15222"/>
                    <a:pt x="15754" y="17077"/>
                    <a:pt x="15392" y="18868"/>
                  </a:cubicBezTo>
                  <a:cubicBezTo>
                    <a:pt x="15320" y="19225"/>
                    <a:pt x="15462" y="19444"/>
                    <a:pt x="15610" y="19444"/>
                  </a:cubicBezTo>
                  <a:cubicBezTo>
                    <a:pt x="15690" y="19444"/>
                    <a:pt x="15771" y="19379"/>
                    <a:pt x="15821" y="19242"/>
                  </a:cubicBezTo>
                  <a:cubicBezTo>
                    <a:pt x="16819" y="16527"/>
                    <a:pt x="17188" y="15581"/>
                    <a:pt x="17228" y="15581"/>
                  </a:cubicBezTo>
                  <a:cubicBezTo>
                    <a:pt x="17291" y="15581"/>
                    <a:pt x="16448" y="18178"/>
                    <a:pt x="16048" y="19629"/>
                  </a:cubicBezTo>
                  <a:cubicBezTo>
                    <a:pt x="15966" y="19930"/>
                    <a:pt x="16067" y="20230"/>
                    <a:pt x="16192" y="20325"/>
                  </a:cubicBezTo>
                  <a:lnTo>
                    <a:pt x="16192" y="20334"/>
                  </a:lnTo>
                  <a:cubicBezTo>
                    <a:pt x="15462" y="20286"/>
                    <a:pt x="14719" y="20084"/>
                    <a:pt x="14004" y="19848"/>
                  </a:cubicBezTo>
                  <a:cubicBezTo>
                    <a:pt x="14050" y="19817"/>
                    <a:pt x="14089" y="19767"/>
                    <a:pt x="14120" y="19685"/>
                  </a:cubicBezTo>
                  <a:cubicBezTo>
                    <a:pt x="14758" y="17807"/>
                    <a:pt x="16216" y="15286"/>
                    <a:pt x="16442" y="13332"/>
                  </a:cubicBezTo>
                  <a:close/>
                  <a:moveTo>
                    <a:pt x="19276" y="15415"/>
                  </a:moveTo>
                  <a:cubicBezTo>
                    <a:pt x="19477" y="15665"/>
                    <a:pt x="19672" y="15926"/>
                    <a:pt x="19875" y="16159"/>
                  </a:cubicBezTo>
                  <a:cubicBezTo>
                    <a:pt x="19627" y="18969"/>
                    <a:pt x="18923" y="20379"/>
                    <a:pt x="17760" y="20379"/>
                  </a:cubicBezTo>
                  <a:cubicBezTo>
                    <a:pt x="17581" y="20379"/>
                    <a:pt x="17391" y="20345"/>
                    <a:pt x="17191" y="20278"/>
                  </a:cubicBezTo>
                  <a:cubicBezTo>
                    <a:pt x="16953" y="20320"/>
                    <a:pt x="16714" y="20337"/>
                    <a:pt x="16473" y="20337"/>
                  </a:cubicBezTo>
                  <a:cubicBezTo>
                    <a:pt x="16427" y="20337"/>
                    <a:pt x="16380" y="20337"/>
                    <a:pt x="16333" y="20334"/>
                  </a:cubicBezTo>
                  <a:cubicBezTo>
                    <a:pt x="16372" y="20320"/>
                    <a:pt x="16403" y="20286"/>
                    <a:pt x="16431" y="20230"/>
                  </a:cubicBezTo>
                  <a:cubicBezTo>
                    <a:pt x="17134" y="18599"/>
                    <a:pt x="17729" y="15581"/>
                    <a:pt x="17899" y="15581"/>
                  </a:cubicBezTo>
                  <a:cubicBezTo>
                    <a:pt x="17997" y="15581"/>
                    <a:pt x="17959" y="16552"/>
                    <a:pt x="17729" y="19298"/>
                  </a:cubicBezTo>
                  <a:cubicBezTo>
                    <a:pt x="17697" y="19654"/>
                    <a:pt x="17848" y="19955"/>
                    <a:pt x="17993" y="19955"/>
                  </a:cubicBezTo>
                  <a:cubicBezTo>
                    <a:pt x="18066" y="19955"/>
                    <a:pt x="18136" y="19879"/>
                    <a:pt x="18182" y="19694"/>
                  </a:cubicBezTo>
                  <a:cubicBezTo>
                    <a:pt x="18307" y="19183"/>
                    <a:pt x="18412" y="18658"/>
                    <a:pt x="18503" y="18113"/>
                  </a:cubicBezTo>
                  <a:cubicBezTo>
                    <a:pt x="18483" y="18332"/>
                    <a:pt x="18460" y="18576"/>
                    <a:pt x="18437" y="18899"/>
                  </a:cubicBezTo>
                  <a:cubicBezTo>
                    <a:pt x="18408" y="19270"/>
                    <a:pt x="18550" y="19559"/>
                    <a:pt x="18695" y="19559"/>
                  </a:cubicBezTo>
                  <a:cubicBezTo>
                    <a:pt x="18770" y="19559"/>
                    <a:pt x="18844" y="19483"/>
                    <a:pt x="18897" y="19306"/>
                  </a:cubicBezTo>
                  <a:cubicBezTo>
                    <a:pt x="18944" y="19144"/>
                    <a:pt x="18992" y="18981"/>
                    <a:pt x="19038" y="18818"/>
                  </a:cubicBezTo>
                  <a:cubicBezTo>
                    <a:pt x="19077" y="18689"/>
                    <a:pt x="19085" y="18534"/>
                    <a:pt x="19062" y="18397"/>
                  </a:cubicBezTo>
                  <a:cubicBezTo>
                    <a:pt x="19077" y="18195"/>
                    <a:pt x="19081" y="17976"/>
                    <a:pt x="19077" y="17765"/>
                  </a:cubicBezTo>
                  <a:cubicBezTo>
                    <a:pt x="19206" y="16752"/>
                    <a:pt x="19222" y="16451"/>
                    <a:pt x="19284" y="15455"/>
                  </a:cubicBezTo>
                  <a:cubicBezTo>
                    <a:pt x="19284" y="15441"/>
                    <a:pt x="19276" y="15432"/>
                    <a:pt x="19276" y="15415"/>
                  </a:cubicBezTo>
                  <a:close/>
                  <a:moveTo>
                    <a:pt x="2389" y="0"/>
                  </a:moveTo>
                  <a:cubicBezTo>
                    <a:pt x="1680" y="0"/>
                    <a:pt x="1007" y="542"/>
                    <a:pt x="111" y="1822"/>
                  </a:cubicBezTo>
                  <a:cubicBezTo>
                    <a:pt x="-41" y="2041"/>
                    <a:pt x="-33" y="2431"/>
                    <a:pt x="111" y="2650"/>
                  </a:cubicBezTo>
                  <a:cubicBezTo>
                    <a:pt x="2144" y="5803"/>
                    <a:pt x="4274" y="8616"/>
                    <a:pt x="6170" y="12002"/>
                  </a:cubicBezTo>
                  <a:cubicBezTo>
                    <a:pt x="6120" y="12271"/>
                    <a:pt x="6072" y="12513"/>
                    <a:pt x="6037" y="12692"/>
                  </a:cubicBezTo>
                  <a:cubicBezTo>
                    <a:pt x="5979" y="13012"/>
                    <a:pt x="6099" y="13203"/>
                    <a:pt x="6227" y="13203"/>
                  </a:cubicBezTo>
                  <a:cubicBezTo>
                    <a:pt x="6296" y="13203"/>
                    <a:pt x="6367" y="13147"/>
                    <a:pt x="6412" y="13023"/>
                  </a:cubicBezTo>
                  <a:cubicBezTo>
                    <a:pt x="6455" y="12911"/>
                    <a:pt x="6491" y="12796"/>
                    <a:pt x="6534" y="12684"/>
                  </a:cubicBezTo>
                  <a:cubicBezTo>
                    <a:pt x="6663" y="12928"/>
                    <a:pt x="6795" y="13161"/>
                    <a:pt x="6924" y="13414"/>
                  </a:cubicBezTo>
                  <a:cubicBezTo>
                    <a:pt x="6917" y="13431"/>
                    <a:pt x="6909" y="13461"/>
                    <a:pt x="6905" y="13478"/>
                  </a:cubicBezTo>
                  <a:cubicBezTo>
                    <a:pt x="6825" y="13787"/>
                    <a:pt x="6955" y="14127"/>
                    <a:pt x="7093" y="14127"/>
                  </a:cubicBezTo>
                  <a:cubicBezTo>
                    <a:pt x="7138" y="14127"/>
                    <a:pt x="7182" y="14093"/>
                    <a:pt x="7222" y="14012"/>
                  </a:cubicBezTo>
                  <a:cubicBezTo>
                    <a:pt x="7752" y="15090"/>
                    <a:pt x="8249" y="16241"/>
                    <a:pt x="8711" y="17456"/>
                  </a:cubicBezTo>
                  <a:cubicBezTo>
                    <a:pt x="8672" y="17594"/>
                    <a:pt x="8633" y="17740"/>
                    <a:pt x="8597" y="17880"/>
                  </a:cubicBezTo>
                  <a:cubicBezTo>
                    <a:pt x="8503" y="18254"/>
                    <a:pt x="8645" y="18562"/>
                    <a:pt x="8796" y="18562"/>
                  </a:cubicBezTo>
                  <a:cubicBezTo>
                    <a:pt x="8865" y="18562"/>
                    <a:pt x="8936" y="18498"/>
                    <a:pt x="8989" y="18349"/>
                  </a:cubicBezTo>
                  <a:cubicBezTo>
                    <a:pt x="9000" y="18315"/>
                    <a:pt x="9012" y="18284"/>
                    <a:pt x="9024" y="18242"/>
                  </a:cubicBezTo>
                  <a:cubicBezTo>
                    <a:pt x="9031" y="18268"/>
                    <a:pt x="9039" y="18293"/>
                    <a:pt x="9047" y="18315"/>
                  </a:cubicBezTo>
                  <a:cubicBezTo>
                    <a:pt x="9067" y="18374"/>
                    <a:pt x="9094" y="18400"/>
                    <a:pt x="9121" y="18400"/>
                  </a:cubicBezTo>
                  <a:cubicBezTo>
                    <a:pt x="9184" y="18400"/>
                    <a:pt x="9243" y="18268"/>
                    <a:pt x="9207" y="18122"/>
                  </a:cubicBezTo>
                  <a:cubicBezTo>
                    <a:pt x="9188" y="18040"/>
                    <a:pt x="9165" y="17967"/>
                    <a:pt x="9140" y="17894"/>
                  </a:cubicBezTo>
                  <a:cubicBezTo>
                    <a:pt x="9144" y="17886"/>
                    <a:pt x="9144" y="17880"/>
                    <a:pt x="9148" y="17880"/>
                  </a:cubicBezTo>
                  <a:cubicBezTo>
                    <a:pt x="9438" y="18178"/>
                    <a:pt x="9758" y="18470"/>
                    <a:pt x="10091" y="18762"/>
                  </a:cubicBezTo>
                  <a:cubicBezTo>
                    <a:pt x="10007" y="19135"/>
                    <a:pt x="10154" y="19469"/>
                    <a:pt x="10303" y="19469"/>
                  </a:cubicBezTo>
                  <a:cubicBezTo>
                    <a:pt x="10371" y="19469"/>
                    <a:pt x="10439" y="19399"/>
                    <a:pt x="10485" y="19233"/>
                  </a:cubicBezTo>
                  <a:cubicBezTo>
                    <a:pt x="10497" y="19191"/>
                    <a:pt x="10509" y="19160"/>
                    <a:pt x="10517" y="19127"/>
                  </a:cubicBezTo>
                  <a:cubicBezTo>
                    <a:pt x="12253" y="20522"/>
                    <a:pt x="14390" y="21600"/>
                    <a:pt x="16380" y="21600"/>
                  </a:cubicBezTo>
                  <a:cubicBezTo>
                    <a:pt x="18450" y="21600"/>
                    <a:pt x="20361" y="20432"/>
                    <a:pt x="21493" y="17237"/>
                  </a:cubicBezTo>
                  <a:cubicBezTo>
                    <a:pt x="21559" y="17004"/>
                    <a:pt x="21520" y="16704"/>
                    <a:pt x="21407" y="16575"/>
                  </a:cubicBezTo>
                  <a:cubicBezTo>
                    <a:pt x="18659" y="13908"/>
                    <a:pt x="15133" y="6589"/>
                    <a:pt x="11831" y="5932"/>
                  </a:cubicBezTo>
                  <a:cubicBezTo>
                    <a:pt x="11881" y="5609"/>
                    <a:pt x="11951" y="5309"/>
                    <a:pt x="11995" y="4969"/>
                  </a:cubicBezTo>
                  <a:cubicBezTo>
                    <a:pt x="12034" y="4666"/>
                    <a:pt x="11900" y="4371"/>
                    <a:pt x="11766" y="4371"/>
                  </a:cubicBezTo>
                  <a:cubicBezTo>
                    <a:pt x="11713" y="4371"/>
                    <a:pt x="11660" y="4416"/>
                    <a:pt x="11619" y="4523"/>
                  </a:cubicBezTo>
                  <a:cubicBezTo>
                    <a:pt x="11443" y="4969"/>
                    <a:pt x="11286" y="5446"/>
                    <a:pt x="11114" y="5907"/>
                  </a:cubicBezTo>
                  <a:cubicBezTo>
                    <a:pt x="10833" y="5932"/>
                    <a:pt x="10548" y="6030"/>
                    <a:pt x="10275" y="6185"/>
                  </a:cubicBezTo>
                  <a:cubicBezTo>
                    <a:pt x="10278" y="5935"/>
                    <a:pt x="10169" y="5738"/>
                    <a:pt x="10060" y="5738"/>
                  </a:cubicBezTo>
                  <a:cubicBezTo>
                    <a:pt x="10011" y="5738"/>
                    <a:pt x="9962" y="5778"/>
                    <a:pt x="9923" y="5867"/>
                  </a:cubicBezTo>
                  <a:cubicBezTo>
                    <a:pt x="9853" y="6030"/>
                    <a:pt x="9790" y="6199"/>
                    <a:pt x="9723" y="6370"/>
                  </a:cubicBezTo>
                  <a:cubicBezTo>
                    <a:pt x="9678" y="6378"/>
                    <a:pt x="9630" y="6381"/>
                    <a:pt x="9583" y="6381"/>
                  </a:cubicBezTo>
                  <a:cubicBezTo>
                    <a:pt x="8102" y="6381"/>
                    <a:pt x="5992" y="2308"/>
                    <a:pt x="4711" y="1263"/>
                  </a:cubicBezTo>
                  <a:cubicBezTo>
                    <a:pt x="3760" y="477"/>
                    <a:pt x="3058" y="0"/>
                    <a:pt x="23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7" name="Google Shape;6890;p57"/>
            <p:cNvSpPr/>
            <p:nvPr/>
          </p:nvSpPr>
          <p:spPr>
            <a:xfrm>
              <a:off x="1912921" y="1187208"/>
              <a:ext cx="14179" cy="210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174" y="6539"/>
                    <a:pt x="8613" y="12996"/>
                    <a:pt x="2052" y="19478"/>
                  </a:cubicBezTo>
                  <a:cubicBezTo>
                    <a:pt x="1376" y="20196"/>
                    <a:pt x="676" y="20882"/>
                    <a:pt x="0" y="21600"/>
                  </a:cubicBezTo>
                  <a:cubicBezTo>
                    <a:pt x="7335" y="14450"/>
                    <a:pt x="14609" y="7274"/>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8" name="Google Shape;6891;p57"/>
            <p:cNvSpPr/>
            <p:nvPr/>
          </p:nvSpPr>
          <p:spPr>
            <a:xfrm>
              <a:off x="1883856" y="1217106"/>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15" y="7189"/>
                    <a:pt x="7185" y="14378"/>
                    <a:pt x="0" y="21600"/>
                  </a:cubicBezTo>
                  <a:lnTo>
                    <a:pt x="19716" y="2332"/>
                  </a:lnTo>
                  <a:cubicBezTo>
                    <a:pt x="20329" y="1587"/>
                    <a:pt x="21118" y="842"/>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49" name="Google Shape;6892;p57"/>
            <p:cNvSpPr/>
            <p:nvPr/>
          </p:nvSpPr>
          <p:spPr>
            <a:xfrm>
              <a:off x="1905493" y="1183974"/>
              <a:ext cx="13204" cy="191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121" y="6708"/>
                    <a:pt x="8418" y="13343"/>
                    <a:pt x="1478" y="19868"/>
                  </a:cubicBezTo>
                  <a:lnTo>
                    <a:pt x="0" y="21600"/>
                  </a:lnTo>
                  <a:cubicBezTo>
                    <a:pt x="7495" y="14500"/>
                    <a:pt x="14739" y="7318"/>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0" name="Google Shape;6893;p57"/>
            <p:cNvSpPr/>
            <p:nvPr/>
          </p:nvSpPr>
          <p:spPr>
            <a:xfrm>
              <a:off x="1816773" y="1112679"/>
              <a:ext cx="216714" cy="220345"/>
            </a:xfrm>
            <a:custGeom>
              <a:avLst/>
              <a:gdLst/>
              <a:ahLst/>
              <a:cxnLst>
                <a:cxn ang="0">
                  <a:pos x="wd2" y="hd2"/>
                </a:cxn>
                <a:cxn ang="5400000">
                  <a:pos x="wd2" y="hd2"/>
                </a:cxn>
                <a:cxn ang="10800000">
                  <a:pos x="wd2" y="hd2"/>
                </a:cxn>
                <a:cxn ang="16200000">
                  <a:pos x="wd2" y="hd2"/>
                </a:cxn>
              </a:cxnLst>
              <a:rect l="0" t="0" r="r" b="b"/>
              <a:pathLst>
                <a:path w="21553" h="21600" fill="norm" stroke="1" extrusionOk="0">
                  <a:moveTo>
                    <a:pt x="13603" y="740"/>
                  </a:moveTo>
                  <a:cubicBezTo>
                    <a:pt x="13362" y="984"/>
                    <a:pt x="13132" y="1237"/>
                    <a:pt x="12913" y="1505"/>
                  </a:cubicBezTo>
                  <a:cubicBezTo>
                    <a:pt x="12980" y="1287"/>
                    <a:pt x="13035" y="1066"/>
                    <a:pt x="13093" y="842"/>
                  </a:cubicBezTo>
                  <a:cubicBezTo>
                    <a:pt x="13262" y="808"/>
                    <a:pt x="13434" y="772"/>
                    <a:pt x="13603" y="740"/>
                  </a:cubicBezTo>
                  <a:close/>
                  <a:moveTo>
                    <a:pt x="15923" y="541"/>
                  </a:moveTo>
                  <a:cubicBezTo>
                    <a:pt x="16330" y="548"/>
                    <a:pt x="16740" y="587"/>
                    <a:pt x="17144" y="660"/>
                  </a:cubicBezTo>
                  <a:cubicBezTo>
                    <a:pt x="16745" y="1242"/>
                    <a:pt x="16342" y="1831"/>
                    <a:pt x="15935" y="2422"/>
                  </a:cubicBezTo>
                  <a:cubicBezTo>
                    <a:pt x="16196" y="1888"/>
                    <a:pt x="16442" y="1346"/>
                    <a:pt x="16659" y="787"/>
                  </a:cubicBezTo>
                  <a:cubicBezTo>
                    <a:pt x="16693" y="702"/>
                    <a:pt x="16608" y="627"/>
                    <a:pt x="16527" y="627"/>
                  </a:cubicBezTo>
                  <a:cubicBezTo>
                    <a:pt x="16496" y="627"/>
                    <a:pt x="16465" y="638"/>
                    <a:pt x="16442" y="664"/>
                  </a:cubicBezTo>
                  <a:cubicBezTo>
                    <a:pt x="15967" y="1207"/>
                    <a:pt x="15502" y="1771"/>
                    <a:pt x="15043" y="2349"/>
                  </a:cubicBezTo>
                  <a:cubicBezTo>
                    <a:pt x="15358" y="1753"/>
                    <a:pt x="15653" y="1150"/>
                    <a:pt x="15923" y="541"/>
                  </a:cubicBezTo>
                  <a:close/>
                  <a:moveTo>
                    <a:pt x="7066" y="3164"/>
                  </a:moveTo>
                  <a:cubicBezTo>
                    <a:pt x="6566" y="3800"/>
                    <a:pt x="6070" y="4439"/>
                    <a:pt x="5589" y="5085"/>
                  </a:cubicBezTo>
                  <a:cubicBezTo>
                    <a:pt x="5790" y="4654"/>
                    <a:pt x="5979" y="4218"/>
                    <a:pt x="6153" y="3770"/>
                  </a:cubicBezTo>
                  <a:lnTo>
                    <a:pt x="6153" y="3766"/>
                  </a:lnTo>
                  <a:cubicBezTo>
                    <a:pt x="6339" y="3638"/>
                    <a:pt x="6526" y="3508"/>
                    <a:pt x="6709" y="3385"/>
                  </a:cubicBezTo>
                  <a:cubicBezTo>
                    <a:pt x="6816" y="3312"/>
                    <a:pt x="6945" y="3237"/>
                    <a:pt x="7066" y="3164"/>
                  </a:cubicBezTo>
                  <a:close/>
                  <a:moveTo>
                    <a:pt x="5644" y="4487"/>
                  </a:moveTo>
                  <a:cubicBezTo>
                    <a:pt x="5801" y="4487"/>
                    <a:pt x="5484" y="5100"/>
                    <a:pt x="5143" y="5697"/>
                  </a:cubicBezTo>
                  <a:cubicBezTo>
                    <a:pt x="4412" y="6695"/>
                    <a:pt x="3701" y="7706"/>
                    <a:pt x="3008" y="8728"/>
                  </a:cubicBezTo>
                  <a:lnTo>
                    <a:pt x="3008" y="8726"/>
                  </a:lnTo>
                  <a:cubicBezTo>
                    <a:pt x="3770" y="7400"/>
                    <a:pt x="4644" y="6131"/>
                    <a:pt x="5378" y="4789"/>
                  </a:cubicBezTo>
                  <a:cubicBezTo>
                    <a:pt x="5396" y="4750"/>
                    <a:pt x="5386" y="4704"/>
                    <a:pt x="5357" y="4675"/>
                  </a:cubicBezTo>
                  <a:cubicBezTo>
                    <a:pt x="5504" y="4544"/>
                    <a:pt x="5596" y="4487"/>
                    <a:pt x="5644" y="4487"/>
                  </a:cubicBezTo>
                  <a:close/>
                  <a:moveTo>
                    <a:pt x="3279" y="5952"/>
                  </a:moveTo>
                  <a:cubicBezTo>
                    <a:pt x="3193" y="6058"/>
                    <a:pt x="3106" y="6158"/>
                    <a:pt x="3023" y="6266"/>
                  </a:cubicBezTo>
                  <a:cubicBezTo>
                    <a:pt x="2673" y="6713"/>
                    <a:pt x="2330" y="7167"/>
                    <a:pt x="1969" y="7608"/>
                  </a:cubicBezTo>
                  <a:cubicBezTo>
                    <a:pt x="1788" y="7825"/>
                    <a:pt x="1600" y="8033"/>
                    <a:pt x="1402" y="8233"/>
                  </a:cubicBezTo>
                  <a:cubicBezTo>
                    <a:pt x="1214" y="8324"/>
                    <a:pt x="1082" y="8502"/>
                    <a:pt x="1052" y="8705"/>
                  </a:cubicBezTo>
                  <a:cubicBezTo>
                    <a:pt x="1043" y="8679"/>
                    <a:pt x="1018" y="8661"/>
                    <a:pt x="991" y="8661"/>
                  </a:cubicBezTo>
                  <a:cubicBezTo>
                    <a:pt x="981" y="8661"/>
                    <a:pt x="971" y="8663"/>
                    <a:pt x="961" y="8669"/>
                  </a:cubicBezTo>
                  <a:lnTo>
                    <a:pt x="827" y="8735"/>
                  </a:lnTo>
                  <a:cubicBezTo>
                    <a:pt x="987" y="8404"/>
                    <a:pt x="1221" y="8053"/>
                    <a:pt x="1550" y="7667"/>
                  </a:cubicBezTo>
                  <a:cubicBezTo>
                    <a:pt x="2057" y="7074"/>
                    <a:pt x="2650" y="6500"/>
                    <a:pt x="3279" y="5952"/>
                  </a:cubicBezTo>
                  <a:close/>
                  <a:moveTo>
                    <a:pt x="1661" y="8174"/>
                  </a:moveTo>
                  <a:cubicBezTo>
                    <a:pt x="1378" y="8594"/>
                    <a:pt x="1098" y="9016"/>
                    <a:pt x="804" y="9431"/>
                  </a:cubicBezTo>
                  <a:cubicBezTo>
                    <a:pt x="733" y="9534"/>
                    <a:pt x="672" y="9621"/>
                    <a:pt x="619" y="9701"/>
                  </a:cubicBezTo>
                  <a:cubicBezTo>
                    <a:pt x="593" y="9728"/>
                    <a:pt x="570" y="9760"/>
                    <a:pt x="545" y="9790"/>
                  </a:cubicBezTo>
                  <a:cubicBezTo>
                    <a:pt x="561" y="9531"/>
                    <a:pt x="614" y="9276"/>
                    <a:pt x="702" y="9032"/>
                  </a:cubicBezTo>
                  <a:cubicBezTo>
                    <a:pt x="814" y="8947"/>
                    <a:pt x="924" y="8863"/>
                    <a:pt x="1029" y="8774"/>
                  </a:cubicBezTo>
                  <a:lnTo>
                    <a:pt x="1029" y="8776"/>
                  </a:lnTo>
                  <a:cubicBezTo>
                    <a:pt x="1029" y="8776"/>
                    <a:pt x="1029" y="8776"/>
                    <a:pt x="1029" y="8776"/>
                  </a:cubicBezTo>
                  <a:cubicBezTo>
                    <a:pt x="1029" y="8776"/>
                    <a:pt x="1029" y="8773"/>
                    <a:pt x="1031" y="8772"/>
                  </a:cubicBezTo>
                  <a:cubicBezTo>
                    <a:pt x="1253" y="8582"/>
                    <a:pt x="1462" y="8381"/>
                    <a:pt x="1661" y="8174"/>
                  </a:cubicBezTo>
                  <a:close/>
                  <a:moveTo>
                    <a:pt x="12450" y="988"/>
                  </a:moveTo>
                  <a:cubicBezTo>
                    <a:pt x="12374" y="1093"/>
                    <a:pt x="12297" y="1201"/>
                    <a:pt x="12220" y="1306"/>
                  </a:cubicBezTo>
                  <a:cubicBezTo>
                    <a:pt x="12253" y="1213"/>
                    <a:pt x="12176" y="1129"/>
                    <a:pt x="12102" y="1129"/>
                  </a:cubicBezTo>
                  <a:cubicBezTo>
                    <a:pt x="12066" y="1129"/>
                    <a:pt x="12032" y="1147"/>
                    <a:pt x="12009" y="1191"/>
                  </a:cubicBezTo>
                  <a:cubicBezTo>
                    <a:pt x="11656" y="1906"/>
                    <a:pt x="11267" y="2607"/>
                    <a:pt x="10863" y="3306"/>
                  </a:cubicBezTo>
                  <a:cubicBezTo>
                    <a:pt x="10319" y="4150"/>
                    <a:pt x="9792" y="5005"/>
                    <a:pt x="9273" y="5873"/>
                  </a:cubicBezTo>
                  <a:cubicBezTo>
                    <a:pt x="8299" y="7361"/>
                    <a:pt x="7274" y="8819"/>
                    <a:pt x="6261" y="10252"/>
                  </a:cubicBezTo>
                  <a:cubicBezTo>
                    <a:pt x="8185" y="7503"/>
                    <a:pt x="10045" y="4734"/>
                    <a:pt x="11220" y="1534"/>
                  </a:cubicBezTo>
                  <a:lnTo>
                    <a:pt x="11220" y="1531"/>
                  </a:lnTo>
                  <a:cubicBezTo>
                    <a:pt x="11250" y="1451"/>
                    <a:pt x="11173" y="1380"/>
                    <a:pt x="11098" y="1380"/>
                  </a:cubicBezTo>
                  <a:cubicBezTo>
                    <a:pt x="11069" y="1380"/>
                    <a:pt x="11041" y="1391"/>
                    <a:pt x="11019" y="1415"/>
                  </a:cubicBezTo>
                  <a:cubicBezTo>
                    <a:pt x="9703" y="2894"/>
                    <a:pt x="8819" y="4636"/>
                    <a:pt x="7680" y="6238"/>
                  </a:cubicBezTo>
                  <a:cubicBezTo>
                    <a:pt x="7436" y="6580"/>
                    <a:pt x="7184" y="6916"/>
                    <a:pt x="6936" y="7251"/>
                  </a:cubicBezTo>
                  <a:cubicBezTo>
                    <a:pt x="8110" y="5558"/>
                    <a:pt x="9224" y="3846"/>
                    <a:pt x="10072" y="1933"/>
                  </a:cubicBezTo>
                  <a:cubicBezTo>
                    <a:pt x="10099" y="1865"/>
                    <a:pt x="10062" y="1785"/>
                    <a:pt x="9988" y="1762"/>
                  </a:cubicBezTo>
                  <a:cubicBezTo>
                    <a:pt x="10792" y="1454"/>
                    <a:pt x="11614" y="1196"/>
                    <a:pt x="12450" y="988"/>
                  </a:cubicBezTo>
                  <a:close/>
                  <a:moveTo>
                    <a:pt x="4113" y="7457"/>
                  </a:moveTo>
                  <a:cubicBezTo>
                    <a:pt x="3627" y="8255"/>
                    <a:pt x="3080" y="9027"/>
                    <a:pt x="2550" y="9796"/>
                  </a:cubicBezTo>
                  <a:cubicBezTo>
                    <a:pt x="2561" y="9781"/>
                    <a:pt x="2566" y="9774"/>
                    <a:pt x="2566" y="9774"/>
                  </a:cubicBezTo>
                  <a:cubicBezTo>
                    <a:pt x="2570" y="9774"/>
                    <a:pt x="2365" y="10091"/>
                    <a:pt x="2117" y="10470"/>
                  </a:cubicBezTo>
                  <a:cubicBezTo>
                    <a:pt x="2143" y="10411"/>
                    <a:pt x="2168" y="10354"/>
                    <a:pt x="2193" y="10294"/>
                  </a:cubicBezTo>
                  <a:cubicBezTo>
                    <a:pt x="2594" y="9682"/>
                    <a:pt x="2999" y="9075"/>
                    <a:pt x="3407" y="8468"/>
                  </a:cubicBezTo>
                  <a:cubicBezTo>
                    <a:pt x="3636" y="8126"/>
                    <a:pt x="3877" y="7792"/>
                    <a:pt x="4113" y="7457"/>
                  </a:cubicBezTo>
                  <a:close/>
                  <a:moveTo>
                    <a:pt x="7186" y="3294"/>
                  </a:moveTo>
                  <a:cubicBezTo>
                    <a:pt x="6809" y="3932"/>
                    <a:pt x="6406" y="4556"/>
                    <a:pt x="5982" y="5165"/>
                  </a:cubicBezTo>
                  <a:cubicBezTo>
                    <a:pt x="4866" y="6832"/>
                    <a:pt x="3782" y="8425"/>
                    <a:pt x="2819" y="10185"/>
                  </a:cubicBezTo>
                  <a:cubicBezTo>
                    <a:pt x="2594" y="10596"/>
                    <a:pt x="2180" y="10993"/>
                    <a:pt x="1816" y="11198"/>
                  </a:cubicBezTo>
                  <a:cubicBezTo>
                    <a:pt x="1830" y="11166"/>
                    <a:pt x="1841" y="11134"/>
                    <a:pt x="1856" y="11102"/>
                  </a:cubicBezTo>
                  <a:lnTo>
                    <a:pt x="1856" y="11100"/>
                  </a:lnTo>
                  <a:cubicBezTo>
                    <a:pt x="3039" y="9493"/>
                    <a:pt x="4164" y="7851"/>
                    <a:pt x="5088" y="6094"/>
                  </a:cubicBezTo>
                  <a:cubicBezTo>
                    <a:pt x="5257" y="5864"/>
                    <a:pt x="5424" y="5631"/>
                    <a:pt x="5593" y="5401"/>
                  </a:cubicBezTo>
                  <a:cubicBezTo>
                    <a:pt x="6123" y="4698"/>
                    <a:pt x="6654" y="3994"/>
                    <a:pt x="7186" y="3294"/>
                  </a:cubicBezTo>
                  <a:close/>
                  <a:moveTo>
                    <a:pt x="4996" y="5229"/>
                  </a:moveTo>
                  <a:cubicBezTo>
                    <a:pt x="4423" y="5898"/>
                    <a:pt x="4020" y="6738"/>
                    <a:pt x="3558" y="7480"/>
                  </a:cubicBezTo>
                  <a:cubicBezTo>
                    <a:pt x="3008" y="8361"/>
                    <a:pt x="2506" y="9224"/>
                    <a:pt x="2073" y="10113"/>
                  </a:cubicBezTo>
                  <a:cubicBezTo>
                    <a:pt x="1811" y="10513"/>
                    <a:pt x="1556" y="10920"/>
                    <a:pt x="1297" y="11324"/>
                  </a:cubicBezTo>
                  <a:cubicBezTo>
                    <a:pt x="1049" y="11248"/>
                    <a:pt x="1029" y="10819"/>
                    <a:pt x="1568" y="9785"/>
                  </a:cubicBezTo>
                  <a:cubicBezTo>
                    <a:pt x="1969" y="9018"/>
                    <a:pt x="2516" y="8317"/>
                    <a:pt x="3027" y="7624"/>
                  </a:cubicBezTo>
                  <a:cubicBezTo>
                    <a:pt x="3639" y="6795"/>
                    <a:pt x="4324" y="6013"/>
                    <a:pt x="4996" y="5229"/>
                  </a:cubicBezTo>
                  <a:close/>
                  <a:moveTo>
                    <a:pt x="9865" y="1808"/>
                  </a:moveTo>
                  <a:cubicBezTo>
                    <a:pt x="9176" y="2530"/>
                    <a:pt x="8526" y="3287"/>
                    <a:pt x="7917" y="4074"/>
                  </a:cubicBezTo>
                  <a:cubicBezTo>
                    <a:pt x="8179" y="3615"/>
                    <a:pt x="8441" y="3158"/>
                    <a:pt x="8682" y="2682"/>
                  </a:cubicBezTo>
                  <a:cubicBezTo>
                    <a:pt x="8731" y="2585"/>
                    <a:pt x="8656" y="2505"/>
                    <a:pt x="8575" y="2505"/>
                  </a:cubicBezTo>
                  <a:cubicBezTo>
                    <a:pt x="8538" y="2505"/>
                    <a:pt x="8499" y="2522"/>
                    <a:pt x="8471" y="2561"/>
                  </a:cubicBezTo>
                  <a:cubicBezTo>
                    <a:pt x="6563" y="5184"/>
                    <a:pt x="4984" y="8007"/>
                    <a:pt x="3173" y="10694"/>
                  </a:cubicBezTo>
                  <a:cubicBezTo>
                    <a:pt x="2207" y="12128"/>
                    <a:pt x="1725" y="12651"/>
                    <a:pt x="1544" y="12651"/>
                  </a:cubicBezTo>
                  <a:cubicBezTo>
                    <a:pt x="1459" y="12651"/>
                    <a:pt x="1441" y="12537"/>
                    <a:pt x="1469" y="12348"/>
                  </a:cubicBezTo>
                  <a:cubicBezTo>
                    <a:pt x="2300" y="11531"/>
                    <a:pt x="2865" y="10570"/>
                    <a:pt x="3453" y="9497"/>
                  </a:cubicBezTo>
                  <a:cubicBezTo>
                    <a:pt x="4725" y="7176"/>
                    <a:pt x="6375" y="5104"/>
                    <a:pt x="7686" y="2805"/>
                  </a:cubicBezTo>
                  <a:cubicBezTo>
                    <a:pt x="8393" y="2429"/>
                    <a:pt x="9119" y="2095"/>
                    <a:pt x="9865" y="1808"/>
                  </a:cubicBezTo>
                  <a:close/>
                  <a:moveTo>
                    <a:pt x="3645" y="10292"/>
                  </a:moveTo>
                  <a:cubicBezTo>
                    <a:pt x="2934" y="11479"/>
                    <a:pt x="2263" y="12679"/>
                    <a:pt x="1658" y="13889"/>
                  </a:cubicBezTo>
                  <a:cubicBezTo>
                    <a:pt x="1617" y="13649"/>
                    <a:pt x="1559" y="13414"/>
                    <a:pt x="1487" y="13182"/>
                  </a:cubicBezTo>
                  <a:cubicBezTo>
                    <a:pt x="1485" y="13172"/>
                    <a:pt x="1480" y="13163"/>
                    <a:pt x="1478" y="13152"/>
                  </a:cubicBezTo>
                  <a:cubicBezTo>
                    <a:pt x="2251" y="12232"/>
                    <a:pt x="2967" y="11276"/>
                    <a:pt x="3645" y="10292"/>
                  </a:cubicBezTo>
                  <a:close/>
                  <a:moveTo>
                    <a:pt x="7054" y="14755"/>
                  </a:moveTo>
                  <a:cubicBezTo>
                    <a:pt x="7039" y="14781"/>
                    <a:pt x="7024" y="14806"/>
                    <a:pt x="7010" y="14832"/>
                  </a:cubicBezTo>
                  <a:lnTo>
                    <a:pt x="7054" y="14755"/>
                  </a:lnTo>
                  <a:close/>
                  <a:moveTo>
                    <a:pt x="7474" y="8968"/>
                  </a:moveTo>
                  <a:cubicBezTo>
                    <a:pt x="6271" y="11059"/>
                    <a:pt x="5062" y="13138"/>
                    <a:pt x="3741" y="15108"/>
                  </a:cubicBezTo>
                  <a:cubicBezTo>
                    <a:pt x="4495" y="13914"/>
                    <a:pt x="5609" y="11759"/>
                    <a:pt x="6764" y="9932"/>
                  </a:cubicBezTo>
                  <a:cubicBezTo>
                    <a:pt x="7001" y="9611"/>
                    <a:pt x="7237" y="9290"/>
                    <a:pt x="7474" y="8968"/>
                  </a:cubicBezTo>
                  <a:close/>
                  <a:moveTo>
                    <a:pt x="15552" y="541"/>
                  </a:moveTo>
                  <a:cubicBezTo>
                    <a:pt x="13946" y="3008"/>
                    <a:pt x="12317" y="5465"/>
                    <a:pt x="10701" y="7927"/>
                  </a:cubicBezTo>
                  <a:cubicBezTo>
                    <a:pt x="9731" y="9407"/>
                    <a:pt x="8779" y="10897"/>
                    <a:pt x="7844" y="12396"/>
                  </a:cubicBezTo>
                  <a:cubicBezTo>
                    <a:pt x="7628" y="12739"/>
                    <a:pt x="6100" y="15584"/>
                    <a:pt x="5999" y="15584"/>
                  </a:cubicBezTo>
                  <a:cubicBezTo>
                    <a:pt x="5975" y="15584"/>
                    <a:pt x="6032" y="15422"/>
                    <a:pt x="6206" y="15028"/>
                  </a:cubicBezTo>
                  <a:cubicBezTo>
                    <a:pt x="6882" y="13506"/>
                    <a:pt x="7740" y="12091"/>
                    <a:pt x="8654" y="10712"/>
                  </a:cubicBezTo>
                  <a:cubicBezTo>
                    <a:pt x="8960" y="10269"/>
                    <a:pt x="9263" y="9822"/>
                    <a:pt x="9562" y="9374"/>
                  </a:cubicBezTo>
                  <a:cubicBezTo>
                    <a:pt x="9508" y="9450"/>
                    <a:pt x="9455" y="9527"/>
                    <a:pt x="9401" y="9603"/>
                  </a:cubicBezTo>
                  <a:cubicBezTo>
                    <a:pt x="9500" y="9459"/>
                    <a:pt x="9600" y="9315"/>
                    <a:pt x="9699" y="9171"/>
                  </a:cubicBezTo>
                  <a:cubicBezTo>
                    <a:pt x="10771" y="7555"/>
                    <a:pt x="11774" y="5903"/>
                    <a:pt x="12581" y="4200"/>
                  </a:cubicBezTo>
                  <a:cubicBezTo>
                    <a:pt x="13080" y="3347"/>
                    <a:pt x="13588" y="2432"/>
                    <a:pt x="13809" y="1748"/>
                  </a:cubicBezTo>
                  <a:cubicBezTo>
                    <a:pt x="13165" y="3745"/>
                    <a:pt x="12131" y="5553"/>
                    <a:pt x="10975" y="7306"/>
                  </a:cubicBezTo>
                  <a:cubicBezTo>
                    <a:pt x="12346" y="5270"/>
                    <a:pt x="13617" y="3177"/>
                    <a:pt x="14385" y="787"/>
                  </a:cubicBezTo>
                  <a:cubicBezTo>
                    <a:pt x="14406" y="723"/>
                    <a:pt x="14360" y="664"/>
                    <a:pt x="14302" y="640"/>
                  </a:cubicBezTo>
                  <a:cubicBezTo>
                    <a:pt x="14717" y="584"/>
                    <a:pt x="15134" y="553"/>
                    <a:pt x="15552" y="541"/>
                  </a:cubicBezTo>
                  <a:close/>
                  <a:moveTo>
                    <a:pt x="17155" y="1178"/>
                  </a:moveTo>
                  <a:cubicBezTo>
                    <a:pt x="16115" y="4136"/>
                    <a:pt x="14265" y="6852"/>
                    <a:pt x="12651" y="9525"/>
                  </a:cubicBezTo>
                  <a:cubicBezTo>
                    <a:pt x="11440" y="11527"/>
                    <a:pt x="10486" y="13734"/>
                    <a:pt x="9148" y="15653"/>
                  </a:cubicBezTo>
                  <a:cubicBezTo>
                    <a:pt x="7973" y="15740"/>
                    <a:pt x="6855" y="16201"/>
                    <a:pt x="5688" y="16532"/>
                  </a:cubicBezTo>
                  <a:cubicBezTo>
                    <a:pt x="8670" y="11378"/>
                    <a:pt x="12017" y="6451"/>
                    <a:pt x="15280" y="1468"/>
                  </a:cubicBezTo>
                  <a:cubicBezTo>
                    <a:pt x="13770" y="3774"/>
                    <a:pt x="12070" y="6393"/>
                    <a:pt x="10416" y="9071"/>
                  </a:cubicBezTo>
                  <a:cubicBezTo>
                    <a:pt x="10303" y="9256"/>
                    <a:pt x="10187" y="9441"/>
                    <a:pt x="10074" y="9626"/>
                  </a:cubicBezTo>
                  <a:cubicBezTo>
                    <a:pt x="9096" y="11219"/>
                    <a:pt x="8145" y="12823"/>
                    <a:pt x="7260" y="14398"/>
                  </a:cubicBezTo>
                  <a:lnTo>
                    <a:pt x="7054" y="14755"/>
                  </a:lnTo>
                  <a:cubicBezTo>
                    <a:pt x="7091" y="14693"/>
                    <a:pt x="7129" y="14631"/>
                    <a:pt x="7166" y="14569"/>
                  </a:cubicBezTo>
                  <a:cubicBezTo>
                    <a:pt x="6920" y="15010"/>
                    <a:pt x="6672" y="15450"/>
                    <a:pt x="6440" y="15882"/>
                  </a:cubicBezTo>
                  <a:cubicBezTo>
                    <a:pt x="6384" y="15984"/>
                    <a:pt x="6475" y="16077"/>
                    <a:pt x="6563" y="16077"/>
                  </a:cubicBezTo>
                  <a:cubicBezTo>
                    <a:pt x="6602" y="16077"/>
                    <a:pt x="6642" y="16058"/>
                    <a:pt x="6667" y="16012"/>
                  </a:cubicBezTo>
                  <a:cubicBezTo>
                    <a:pt x="9173" y="11383"/>
                    <a:pt x="12313" y="7126"/>
                    <a:pt x="15161" y="2702"/>
                  </a:cubicBezTo>
                  <a:cubicBezTo>
                    <a:pt x="15211" y="2626"/>
                    <a:pt x="15240" y="2592"/>
                    <a:pt x="15254" y="2592"/>
                  </a:cubicBezTo>
                  <a:cubicBezTo>
                    <a:pt x="15331" y="2592"/>
                    <a:pt x="14903" y="3673"/>
                    <a:pt x="14636" y="4321"/>
                  </a:cubicBezTo>
                  <a:cubicBezTo>
                    <a:pt x="13302" y="6284"/>
                    <a:pt x="11989" y="8285"/>
                    <a:pt x="10805" y="10319"/>
                  </a:cubicBezTo>
                  <a:cubicBezTo>
                    <a:pt x="9694" y="12022"/>
                    <a:pt x="8664" y="13759"/>
                    <a:pt x="7830" y="15633"/>
                  </a:cubicBezTo>
                  <a:cubicBezTo>
                    <a:pt x="7784" y="15735"/>
                    <a:pt x="7868" y="15829"/>
                    <a:pt x="7953" y="15829"/>
                  </a:cubicBezTo>
                  <a:cubicBezTo>
                    <a:pt x="7992" y="15829"/>
                    <a:pt x="8030" y="15809"/>
                    <a:pt x="8057" y="15763"/>
                  </a:cubicBezTo>
                  <a:cubicBezTo>
                    <a:pt x="9599" y="13118"/>
                    <a:pt x="11174" y="10493"/>
                    <a:pt x="12783" y="7889"/>
                  </a:cubicBezTo>
                  <a:cubicBezTo>
                    <a:pt x="14056" y="5832"/>
                    <a:pt x="16366" y="3424"/>
                    <a:pt x="17155" y="1178"/>
                  </a:cubicBezTo>
                  <a:close/>
                  <a:moveTo>
                    <a:pt x="7887" y="11810"/>
                  </a:moveTo>
                  <a:cubicBezTo>
                    <a:pt x="6869" y="13345"/>
                    <a:pt x="5940" y="14930"/>
                    <a:pt x="5271" y="16641"/>
                  </a:cubicBezTo>
                  <a:cubicBezTo>
                    <a:pt x="5028" y="16703"/>
                    <a:pt x="4780" y="16751"/>
                    <a:pt x="4527" y="16788"/>
                  </a:cubicBezTo>
                  <a:cubicBezTo>
                    <a:pt x="5530" y="15263"/>
                    <a:pt x="6556" y="13752"/>
                    <a:pt x="7584" y="12243"/>
                  </a:cubicBezTo>
                  <a:lnTo>
                    <a:pt x="7887" y="11810"/>
                  </a:lnTo>
                  <a:close/>
                  <a:moveTo>
                    <a:pt x="17672" y="0"/>
                  </a:moveTo>
                  <a:cubicBezTo>
                    <a:pt x="17627" y="0"/>
                    <a:pt x="17580" y="19"/>
                    <a:pt x="17551" y="62"/>
                  </a:cubicBezTo>
                  <a:cubicBezTo>
                    <a:pt x="17491" y="151"/>
                    <a:pt x="17429" y="242"/>
                    <a:pt x="17368" y="331"/>
                  </a:cubicBezTo>
                  <a:cubicBezTo>
                    <a:pt x="16922" y="242"/>
                    <a:pt x="16465" y="194"/>
                    <a:pt x="16009" y="194"/>
                  </a:cubicBezTo>
                  <a:cubicBezTo>
                    <a:pt x="15983" y="151"/>
                    <a:pt x="15938" y="123"/>
                    <a:pt x="15891" y="123"/>
                  </a:cubicBezTo>
                  <a:cubicBezTo>
                    <a:pt x="15853" y="123"/>
                    <a:pt x="15815" y="142"/>
                    <a:pt x="15784" y="187"/>
                  </a:cubicBezTo>
                  <a:cubicBezTo>
                    <a:pt x="15784" y="190"/>
                    <a:pt x="15782" y="190"/>
                    <a:pt x="15779" y="192"/>
                  </a:cubicBezTo>
                  <a:cubicBezTo>
                    <a:pt x="14946" y="203"/>
                    <a:pt x="14061" y="329"/>
                    <a:pt x="13174" y="527"/>
                  </a:cubicBezTo>
                  <a:cubicBezTo>
                    <a:pt x="13195" y="445"/>
                    <a:pt x="13221" y="368"/>
                    <a:pt x="13239" y="288"/>
                  </a:cubicBezTo>
                  <a:cubicBezTo>
                    <a:pt x="13258" y="199"/>
                    <a:pt x="13193" y="143"/>
                    <a:pt x="13124" y="143"/>
                  </a:cubicBezTo>
                  <a:cubicBezTo>
                    <a:pt x="13086" y="143"/>
                    <a:pt x="13047" y="160"/>
                    <a:pt x="13019" y="196"/>
                  </a:cubicBezTo>
                  <a:cubicBezTo>
                    <a:pt x="12908" y="340"/>
                    <a:pt x="12806" y="493"/>
                    <a:pt x="12700" y="640"/>
                  </a:cubicBezTo>
                  <a:cubicBezTo>
                    <a:pt x="10954" y="1078"/>
                    <a:pt x="9238" y="1771"/>
                    <a:pt x="7913" y="2418"/>
                  </a:cubicBezTo>
                  <a:cubicBezTo>
                    <a:pt x="7944" y="2342"/>
                    <a:pt x="7877" y="2260"/>
                    <a:pt x="7809" y="2260"/>
                  </a:cubicBezTo>
                  <a:cubicBezTo>
                    <a:pt x="7783" y="2260"/>
                    <a:pt x="7758" y="2270"/>
                    <a:pt x="7737" y="2296"/>
                  </a:cubicBezTo>
                  <a:cubicBezTo>
                    <a:pt x="7647" y="2411"/>
                    <a:pt x="7561" y="2524"/>
                    <a:pt x="7471" y="2639"/>
                  </a:cubicBezTo>
                  <a:cubicBezTo>
                    <a:pt x="7133" y="2812"/>
                    <a:pt x="6825" y="2981"/>
                    <a:pt x="6558" y="3134"/>
                  </a:cubicBezTo>
                  <a:cubicBezTo>
                    <a:pt x="4231" y="4497"/>
                    <a:pt x="1269" y="6804"/>
                    <a:pt x="133" y="9271"/>
                  </a:cubicBezTo>
                  <a:cubicBezTo>
                    <a:pt x="-23" y="9614"/>
                    <a:pt x="-27" y="10002"/>
                    <a:pt x="44" y="10395"/>
                  </a:cubicBezTo>
                  <a:cubicBezTo>
                    <a:pt x="42" y="10395"/>
                    <a:pt x="42" y="10396"/>
                    <a:pt x="40" y="10399"/>
                  </a:cubicBezTo>
                  <a:cubicBezTo>
                    <a:pt x="-2" y="10452"/>
                    <a:pt x="19" y="10529"/>
                    <a:pt x="84" y="10555"/>
                  </a:cubicBezTo>
                  <a:cubicBezTo>
                    <a:pt x="146" y="10812"/>
                    <a:pt x="230" y="11065"/>
                    <a:pt x="332" y="11312"/>
                  </a:cubicBezTo>
                  <a:cubicBezTo>
                    <a:pt x="332" y="11363"/>
                    <a:pt x="323" y="11412"/>
                    <a:pt x="327" y="11463"/>
                  </a:cubicBezTo>
                  <a:cubicBezTo>
                    <a:pt x="327" y="11483"/>
                    <a:pt x="343" y="11495"/>
                    <a:pt x="360" y="11495"/>
                  </a:cubicBezTo>
                  <a:cubicBezTo>
                    <a:pt x="375" y="11495"/>
                    <a:pt x="391" y="11485"/>
                    <a:pt x="394" y="11465"/>
                  </a:cubicBezTo>
                  <a:cubicBezTo>
                    <a:pt x="447" y="11590"/>
                    <a:pt x="501" y="11711"/>
                    <a:pt x="554" y="11826"/>
                  </a:cubicBezTo>
                  <a:cubicBezTo>
                    <a:pt x="540" y="12035"/>
                    <a:pt x="547" y="12248"/>
                    <a:pt x="570" y="12456"/>
                  </a:cubicBezTo>
                  <a:cubicBezTo>
                    <a:pt x="554" y="12480"/>
                    <a:pt x="538" y="12506"/>
                    <a:pt x="524" y="12531"/>
                  </a:cubicBezTo>
                  <a:cubicBezTo>
                    <a:pt x="475" y="12608"/>
                    <a:pt x="535" y="12668"/>
                    <a:pt x="603" y="12675"/>
                  </a:cubicBezTo>
                  <a:cubicBezTo>
                    <a:pt x="614" y="12737"/>
                    <a:pt x="616" y="12798"/>
                    <a:pt x="632" y="12861"/>
                  </a:cubicBezTo>
                  <a:cubicBezTo>
                    <a:pt x="644" y="12907"/>
                    <a:pt x="697" y="12945"/>
                    <a:pt x="746" y="12945"/>
                  </a:cubicBezTo>
                  <a:cubicBezTo>
                    <a:pt x="765" y="12945"/>
                    <a:pt x="782" y="12940"/>
                    <a:pt x="797" y="12928"/>
                  </a:cubicBezTo>
                  <a:cubicBezTo>
                    <a:pt x="855" y="12884"/>
                    <a:pt x="901" y="12841"/>
                    <a:pt x="952" y="12800"/>
                  </a:cubicBezTo>
                  <a:cubicBezTo>
                    <a:pt x="978" y="12876"/>
                    <a:pt x="999" y="12951"/>
                    <a:pt x="1020" y="13024"/>
                  </a:cubicBezTo>
                  <a:cubicBezTo>
                    <a:pt x="978" y="13200"/>
                    <a:pt x="934" y="13373"/>
                    <a:pt x="901" y="13553"/>
                  </a:cubicBezTo>
                  <a:cubicBezTo>
                    <a:pt x="890" y="13616"/>
                    <a:pt x="943" y="13677"/>
                    <a:pt x="999" y="13677"/>
                  </a:cubicBezTo>
                  <a:cubicBezTo>
                    <a:pt x="1021" y="13677"/>
                    <a:pt x="1042" y="13669"/>
                    <a:pt x="1061" y="13647"/>
                  </a:cubicBezTo>
                  <a:cubicBezTo>
                    <a:pt x="1091" y="13615"/>
                    <a:pt x="1114" y="13581"/>
                    <a:pt x="1142" y="13551"/>
                  </a:cubicBezTo>
                  <a:cubicBezTo>
                    <a:pt x="1425" y="15017"/>
                    <a:pt x="1219" y="16237"/>
                    <a:pt x="2381" y="17395"/>
                  </a:cubicBezTo>
                  <a:cubicBezTo>
                    <a:pt x="2402" y="17415"/>
                    <a:pt x="2424" y="17424"/>
                    <a:pt x="2446" y="17424"/>
                  </a:cubicBezTo>
                  <a:cubicBezTo>
                    <a:pt x="2516" y="17424"/>
                    <a:pt x="2576" y="17332"/>
                    <a:pt x="2516" y="17263"/>
                  </a:cubicBezTo>
                  <a:cubicBezTo>
                    <a:pt x="2050" y="16724"/>
                    <a:pt x="1908" y="15368"/>
                    <a:pt x="1726" y="14261"/>
                  </a:cubicBezTo>
                  <a:lnTo>
                    <a:pt x="1726" y="14258"/>
                  </a:lnTo>
                  <a:cubicBezTo>
                    <a:pt x="2844" y="12439"/>
                    <a:pt x="3916" y="10596"/>
                    <a:pt x="5023" y="8769"/>
                  </a:cubicBezTo>
                  <a:cubicBezTo>
                    <a:pt x="6140" y="6927"/>
                    <a:pt x="8795" y="4234"/>
                    <a:pt x="9420" y="2815"/>
                  </a:cubicBezTo>
                  <a:cubicBezTo>
                    <a:pt x="8073" y="5875"/>
                    <a:pt x="5873" y="8438"/>
                    <a:pt x="4036" y="11223"/>
                  </a:cubicBezTo>
                  <a:cubicBezTo>
                    <a:pt x="3624" y="11826"/>
                    <a:pt x="3224" y="12439"/>
                    <a:pt x="2851" y="13077"/>
                  </a:cubicBezTo>
                  <a:cubicBezTo>
                    <a:pt x="2248" y="14105"/>
                    <a:pt x="2065" y="14445"/>
                    <a:pt x="2090" y="14445"/>
                  </a:cubicBezTo>
                  <a:cubicBezTo>
                    <a:pt x="2110" y="14445"/>
                    <a:pt x="2253" y="14242"/>
                    <a:pt x="2423" y="13996"/>
                  </a:cubicBezTo>
                  <a:cubicBezTo>
                    <a:pt x="2233" y="14379"/>
                    <a:pt x="2052" y="14765"/>
                    <a:pt x="1890" y="15165"/>
                  </a:cubicBezTo>
                  <a:cubicBezTo>
                    <a:pt x="1855" y="15251"/>
                    <a:pt x="1926" y="15306"/>
                    <a:pt x="2000" y="15306"/>
                  </a:cubicBezTo>
                  <a:cubicBezTo>
                    <a:pt x="2048" y="15306"/>
                    <a:pt x="2098" y="15282"/>
                    <a:pt x="2119" y="15229"/>
                  </a:cubicBezTo>
                  <a:cubicBezTo>
                    <a:pt x="3965" y="10765"/>
                    <a:pt x="7436" y="7033"/>
                    <a:pt x="10055" y="2991"/>
                  </a:cubicBezTo>
                  <a:cubicBezTo>
                    <a:pt x="9763" y="3442"/>
                    <a:pt x="9427" y="4958"/>
                    <a:pt x="9062" y="5622"/>
                  </a:cubicBezTo>
                  <a:cubicBezTo>
                    <a:pt x="8483" y="6672"/>
                    <a:pt x="7795" y="7665"/>
                    <a:pt x="7128" y="8662"/>
                  </a:cubicBezTo>
                  <a:cubicBezTo>
                    <a:pt x="5581" y="10965"/>
                    <a:pt x="3900" y="13172"/>
                    <a:pt x="2404" y="15509"/>
                  </a:cubicBezTo>
                  <a:cubicBezTo>
                    <a:pt x="2346" y="15602"/>
                    <a:pt x="2428" y="15685"/>
                    <a:pt x="2513" y="15685"/>
                  </a:cubicBezTo>
                  <a:cubicBezTo>
                    <a:pt x="2550" y="15685"/>
                    <a:pt x="2588" y="15669"/>
                    <a:pt x="2615" y="15630"/>
                  </a:cubicBezTo>
                  <a:cubicBezTo>
                    <a:pt x="3096" y="14941"/>
                    <a:pt x="3597" y="14266"/>
                    <a:pt x="4093" y="13586"/>
                  </a:cubicBezTo>
                  <a:cubicBezTo>
                    <a:pt x="3576" y="14519"/>
                    <a:pt x="3120" y="15491"/>
                    <a:pt x="2770" y="16532"/>
                  </a:cubicBezTo>
                  <a:cubicBezTo>
                    <a:pt x="2739" y="16623"/>
                    <a:pt x="2814" y="16682"/>
                    <a:pt x="2890" y="16682"/>
                  </a:cubicBezTo>
                  <a:cubicBezTo>
                    <a:pt x="2930" y="16682"/>
                    <a:pt x="2971" y="16666"/>
                    <a:pt x="2997" y="16628"/>
                  </a:cubicBezTo>
                  <a:cubicBezTo>
                    <a:pt x="5017" y="13713"/>
                    <a:pt x="6955" y="10748"/>
                    <a:pt x="8811" y="7735"/>
                  </a:cubicBezTo>
                  <a:cubicBezTo>
                    <a:pt x="9668" y="6338"/>
                    <a:pt x="10451" y="4901"/>
                    <a:pt x="11322" y="3513"/>
                  </a:cubicBezTo>
                  <a:cubicBezTo>
                    <a:pt x="11554" y="3143"/>
                    <a:pt x="12513" y="1146"/>
                    <a:pt x="12698" y="1146"/>
                  </a:cubicBezTo>
                  <a:cubicBezTo>
                    <a:pt x="12759" y="1146"/>
                    <a:pt x="12733" y="1374"/>
                    <a:pt x="12561" y="1968"/>
                  </a:cubicBezTo>
                  <a:cubicBezTo>
                    <a:pt x="11171" y="3839"/>
                    <a:pt x="10189" y="6133"/>
                    <a:pt x="9020" y="8082"/>
                  </a:cubicBezTo>
                  <a:cubicBezTo>
                    <a:pt x="8520" y="8922"/>
                    <a:pt x="8013" y="9758"/>
                    <a:pt x="7503" y="10591"/>
                  </a:cubicBezTo>
                  <a:cubicBezTo>
                    <a:pt x="7976" y="9963"/>
                    <a:pt x="8448" y="9338"/>
                    <a:pt x="8913" y="8708"/>
                  </a:cubicBezTo>
                  <a:cubicBezTo>
                    <a:pt x="10043" y="6798"/>
                    <a:pt x="11144" y="4869"/>
                    <a:pt x="12236" y="2936"/>
                  </a:cubicBezTo>
                  <a:cubicBezTo>
                    <a:pt x="11713" y="4364"/>
                    <a:pt x="10981" y="5699"/>
                    <a:pt x="10137" y="6987"/>
                  </a:cubicBezTo>
                  <a:cubicBezTo>
                    <a:pt x="11169" y="5465"/>
                    <a:pt x="12074" y="3873"/>
                    <a:pt x="12700" y="2120"/>
                  </a:cubicBezTo>
                  <a:cubicBezTo>
                    <a:pt x="12885" y="1803"/>
                    <a:pt x="12986" y="1668"/>
                    <a:pt x="13022" y="1668"/>
                  </a:cubicBezTo>
                  <a:cubicBezTo>
                    <a:pt x="13119" y="1668"/>
                    <a:pt x="12768" y="2610"/>
                    <a:pt x="12369" y="3586"/>
                  </a:cubicBezTo>
                  <a:cubicBezTo>
                    <a:pt x="11843" y="4616"/>
                    <a:pt x="11357" y="5672"/>
                    <a:pt x="10815" y="6697"/>
                  </a:cubicBezTo>
                  <a:cubicBezTo>
                    <a:pt x="10185" y="7667"/>
                    <a:pt x="9500" y="8607"/>
                    <a:pt x="8832" y="9550"/>
                  </a:cubicBezTo>
                  <a:cubicBezTo>
                    <a:pt x="7161" y="11914"/>
                    <a:pt x="5755" y="14396"/>
                    <a:pt x="4203" y="16833"/>
                  </a:cubicBezTo>
                  <a:cubicBezTo>
                    <a:pt x="4039" y="16849"/>
                    <a:pt x="3874" y="16859"/>
                    <a:pt x="3705" y="16860"/>
                  </a:cubicBezTo>
                  <a:cubicBezTo>
                    <a:pt x="5530" y="14266"/>
                    <a:pt x="7211" y="11584"/>
                    <a:pt x="8826" y="8861"/>
                  </a:cubicBezTo>
                  <a:cubicBezTo>
                    <a:pt x="8381" y="9459"/>
                    <a:pt x="7927" y="10054"/>
                    <a:pt x="7469" y="10648"/>
                  </a:cubicBezTo>
                  <a:cubicBezTo>
                    <a:pt x="6876" y="11616"/>
                    <a:pt x="6278" y="12577"/>
                    <a:pt x="5674" y="13535"/>
                  </a:cubicBezTo>
                  <a:cubicBezTo>
                    <a:pt x="5439" y="13904"/>
                    <a:pt x="3660" y="16796"/>
                    <a:pt x="3543" y="16796"/>
                  </a:cubicBezTo>
                  <a:cubicBezTo>
                    <a:pt x="3512" y="16796"/>
                    <a:pt x="3600" y="16589"/>
                    <a:pt x="3868" y="16071"/>
                  </a:cubicBezTo>
                  <a:cubicBezTo>
                    <a:pt x="4778" y="14311"/>
                    <a:pt x="5924" y="12699"/>
                    <a:pt x="7109" y="11118"/>
                  </a:cubicBezTo>
                  <a:cubicBezTo>
                    <a:pt x="5683" y="12964"/>
                    <a:pt x="4278" y="14822"/>
                    <a:pt x="3231" y="16845"/>
                  </a:cubicBezTo>
                  <a:cubicBezTo>
                    <a:pt x="2974" y="16831"/>
                    <a:pt x="2721" y="16795"/>
                    <a:pt x="2472" y="16742"/>
                  </a:cubicBezTo>
                  <a:cubicBezTo>
                    <a:pt x="2465" y="16741"/>
                    <a:pt x="2460" y="16740"/>
                    <a:pt x="2454" y="16740"/>
                  </a:cubicBezTo>
                  <a:cubicBezTo>
                    <a:pt x="2379" y="16740"/>
                    <a:pt x="2354" y="16851"/>
                    <a:pt x="2434" y="16872"/>
                  </a:cubicBezTo>
                  <a:cubicBezTo>
                    <a:pt x="2666" y="16936"/>
                    <a:pt x="2902" y="16988"/>
                    <a:pt x="3141" y="17027"/>
                  </a:cubicBezTo>
                  <a:cubicBezTo>
                    <a:pt x="3020" y="17267"/>
                    <a:pt x="2897" y="17506"/>
                    <a:pt x="2788" y="17751"/>
                  </a:cubicBezTo>
                  <a:cubicBezTo>
                    <a:pt x="2744" y="17847"/>
                    <a:pt x="2816" y="17928"/>
                    <a:pt x="2896" y="17928"/>
                  </a:cubicBezTo>
                  <a:cubicBezTo>
                    <a:pt x="2932" y="17928"/>
                    <a:pt x="2969" y="17911"/>
                    <a:pt x="2997" y="17872"/>
                  </a:cubicBezTo>
                  <a:cubicBezTo>
                    <a:pt x="3187" y="17609"/>
                    <a:pt x="3370" y="17340"/>
                    <a:pt x="3558" y="17075"/>
                  </a:cubicBezTo>
                  <a:cubicBezTo>
                    <a:pt x="3737" y="17094"/>
                    <a:pt x="3918" y="17102"/>
                    <a:pt x="4097" y="17102"/>
                  </a:cubicBezTo>
                  <a:cubicBezTo>
                    <a:pt x="4458" y="17102"/>
                    <a:pt x="4818" y="17066"/>
                    <a:pt x="5171" y="16993"/>
                  </a:cubicBezTo>
                  <a:cubicBezTo>
                    <a:pt x="5195" y="17037"/>
                    <a:pt x="5247" y="17064"/>
                    <a:pt x="5298" y="17064"/>
                  </a:cubicBezTo>
                  <a:cubicBezTo>
                    <a:pt x="5341" y="17064"/>
                    <a:pt x="5382" y="17046"/>
                    <a:pt x="5406" y="17004"/>
                  </a:cubicBezTo>
                  <a:cubicBezTo>
                    <a:pt x="5422" y="16977"/>
                    <a:pt x="5438" y="16950"/>
                    <a:pt x="5454" y="16924"/>
                  </a:cubicBezTo>
                  <a:cubicBezTo>
                    <a:pt x="6216" y="16733"/>
                    <a:pt x="6987" y="16418"/>
                    <a:pt x="7932" y="16062"/>
                  </a:cubicBezTo>
                  <a:cubicBezTo>
                    <a:pt x="8297" y="15920"/>
                    <a:pt x="8685" y="15831"/>
                    <a:pt x="9078" y="15802"/>
                  </a:cubicBezTo>
                  <a:cubicBezTo>
                    <a:pt x="9064" y="15883"/>
                    <a:pt x="9140" y="15950"/>
                    <a:pt x="9219" y="15950"/>
                  </a:cubicBezTo>
                  <a:cubicBezTo>
                    <a:pt x="9260" y="15950"/>
                    <a:pt x="9302" y="15932"/>
                    <a:pt x="9333" y="15889"/>
                  </a:cubicBezTo>
                  <a:cubicBezTo>
                    <a:pt x="9351" y="15859"/>
                    <a:pt x="9370" y="15827"/>
                    <a:pt x="9391" y="15799"/>
                  </a:cubicBezTo>
                  <a:cubicBezTo>
                    <a:pt x="11372" y="15863"/>
                    <a:pt x="12331" y="17822"/>
                    <a:pt x="14292" y="17822"/>
                  </a:cubicBezTo>
                  <a:cubicBezTo>
                    <a:pt x="14385" y="17822"/>
                    <a:pt x="14480" y="17817"/>
                    <a:pt x="14578" y="17808"/>
                  </a:cubicBezTo>
                  <a:cubicBezTo>
                    <a:pt x="15215" y="17747"/>
                    <a:pt x="15812" y="17524"/>
                    <a:pt x="16346" y="17524"/>
                  </a:cubicBezTo>
                  <a:cubicBezTo>
                    <a:pt x="16889" y="17524"/>
                    <a:pt x="17367" y="17756"/>
                    <a:pt x="17753" y="18630"/>
                  </a:cubicBezTo>
                  <a:cubicBezTo>
                    <a:pt x="18334" y="19940"/>
                    <a:pt x="21041" y="20622"/>
                    <a:pt x="21314" y="21515"/>
                  </a:cubicBezTo>
                  <a:cubicBezTo>
                    <a:pt x="21332" y="21574"/>
                    <a:pt x="21379" y="21600"/>
                    <a:pt x="21427" y="21600"/>
                  </a:cubicBezTo>
                  <a:cubicBezTo>
                    <a:pt x="21499" y="21600"/>
                    <a:pt x="21573" y="21541"/>
                    <a:pt x="21548" y="21451"/>
                  </a:cubicBezTo>
                  <a:cubicBezTo>
                    <a:pt x="21287" y="20524"/>
                    <a:pt x="21145" y="20173"/>
                    <a:pt x="20124" y="20092"/>
                  </a:cubicBezTo>
                  <a:cubicBezTo>
                    <a:pt x="18499" y="19960"/>
                    <a:pt x="17981" y="16841"/>
                    <a:pt x="16599" y="16841"/>
                  </a:cubicBezTo>
                  <a:cubicBezTo>
                    <a:pt x="16549" y="16841"/>
                    <a:pt x="16497" y="16845"/>
                    <a:pt x="16444" y="16854"/>
                  </a:cubicBezTo>
                  <a:cubicBezTo>
                    <a:pt x="15918" y="16939"/>
                    <a:pt x="15459" y="16978"/>
                    <a:pt x="15040" y="16978"/>
                  </a:cubicBezTo>
                  <a:cubicBezTo>
                    <a:pt x="13607" y="16978"/>
                    <a:pt x="12655" y="16524"/>
                    <a:pt x="11165" y="15943"/>
                  </a:cubicBezTo>
                  <a:cubicBezTo>
                    <a:pt x="10651" y="15739"/>
                    <a:pt x="10101" y="15635"/>
                    <a:pt x="9548" y="15635"/>
                  </a:cubicBezTo>
                  <a:cubicBezTo>
                    <a:pt x="9530" y="15635"/>
                    <a:pt x="9512" y="15635"/>
                    <a:pt x="9495" y="15635"/>
                  </a:cubicBezTo>
                  <a:cubicBezTo>
                    <a:pt x="11000" y="13437"/>
                    <a:pt x="12127" y="10926"/>
                    <a:pt x="13505" y="8651"/>
                  </a:cubicBezTo>
                  <a:cubicBezTo>
                    <a:pt x="15053" y="6088"/>
                    <a:pt x="16537" y="3533"/>
                    <a:pt x="17591" y="742"/>
                  </a:cubicBezTo>
                  <a:cubicBezTo>
                    <a:pt x="18702" y="1025"/>
                    <a:pt x="19608" y="1618"/>
                    <a:pt x="20131" y="2648"/>
                  </a:cubicBezTo>
                  <a:cubicBezTo>
                    <a:pt x="20144" y="2675"/>
                    <a:pt x="20166" y="2686"/>
                    <a:pt x="20188" y="2686"/>
                  </a:cubicBezTo>
                  <a:cubicBezTo>
                    <a:pt x="20237" y="2686"/>
                    <a:pt x="20288" y="2630"/>
                    <a:pt x="20263" y="2570"/>
                  </a:cubicBezTo>
                  <a:cubicBezTo>
                    <a:pt x="19753" y="1392"/>
                    <a:pt x="18843" y="723"/>
                    <a:pt x="17716" y="411"/>
                  </a:cubicBezTo>
                  <a:cubicBezTo>
                    <a:pt x="17743" y="331"/>
                    <a:pt x="17778" y="251"/>
                    <a:pt x="17805" y="167"/>
                  </a:cubicBezTo>
                  <a:cubicBezTo>
                    <a:pt x="17842" y="67"/>
                    <a:pt x="17758" y="0"/>
                    <a:pt x="176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1" name="Google Shape;6894;p57"/>
            <p:cNvSpPr/>
            <p:nvPr/>
          </p:nvSpPr>
          <p:spPr>
            <a:xfrm>
              <a:off x="1910041" y="1120349"/>
              <a:ext cx="176877" cy="249927"/>
            </a:xfrm>
            <a:custGeom>
              <a:avLst/>
              <a:gdLst/>
              <a:ahLst/>
              <a:cxnLst>
                <a:cxn ang="0">
                  <a:pos x="wd2" y="hd2"/>
                </a:cxn>
                <a:cxn ang="5400000">
                  <a:pos x="wd2" y="hd2"/>
                </a:cxn>
                <a:cxn ang="10800000">
                  <a:pos x="wd2" y="hd2"/>
                </a:cxn>
                <a:cxn ang="16200000">
                  <a:pos x="wd2" y="hd2"/>
                </a:cxn>
              </a:cxnLst>
              <a:rect l="0" t="0" r="r" b="b"/>
              <a:pathLst>
                <a:path w="21447" h="21600" fill="norm" stroke="1" extrusionOk="0">
                  <a:moveTo>
                    <a:pt x="15606" y="4298"/>
                  </a:moveTo>
                  <a:cubicBezTo>
                    <a:pt x="15880" y="4559"/>
                    <a:pt x="16162" y="4819"/>
                    <a:pt x="16453" y="5074"/>
                  </a:cubicBezTo>
                  <a:cubicBezTo>
                    <a:pt x="16447" y="5076"/>
                    <a:pt x="16442" y="5074"/>
                    <a:pt x="16436" y="5078"/>
                  </a:cubicBezTo>
                  <a:cubicBezTo>
                    <a:pt x="15775" y="5608"/>
                    <a:pt x="15174" y="6165"/>
                    <a:pt x="14596" y="6733"/>
                  </a:cubicBezTo>
                  <a:lnTo>
                    <a:pt x="14596" y="6730"/>
                  </a:lnTo>
                  <a:cubicBezTo>
                    <a:pt x="15042" y="5921"/>
                    <a:pt x="15395" y="5106"/>
                    <a:pt x="15606" y="4298"/>
                  </a:cubicBezTo>
                  <a:close/>
                  <a:moveTo>
                    <a:pt x="11929" y="1041"/>
                  </a:moveTo>
                  <a:cubicBezTo>
                    <a:pt x="12097" y="1041"/>
                    <a:pt x="10322" y="3934"/>
                    <a:pt x="10334" y="3934"/>
                  </a:cubicBezTo>
                  <a:cubicBezTo>
                    <a:pt x="10334" y="3934"/>
                    <a:pt x="10337" y="3931"/>
                    <a:pt x="10341" y="3925"/>
                  </a:cubicBezTo>
                  <a:cubicBezTo>
                    <a:pt x="9492" y="5185"/>
                    <a:pt x="8423" y="6381"/>
                    <a:pt x="7407" y="7576"/>
                  </a:cubicBezTo>
                  <a:cubicBezTo>
                    <a:pt x="7006" y="8046"/>
                    <a:pt x="6614" y="8516"/>
                    <a:pt x="6230" y="8984"/>
                  </a:cubicBezTo>
                  <a:cubicBezTo>
                    <a:pt x="8040" y="6696"/>
                    <a:pt x="9508" y="4205"/>
                    <a:pt x="11134" y="2003"/>
                  </a:cubicBezTo>
                  <a:cubicBezTo>
                    <a:pt x="11647" y="1308"/>
                    <a:pt x="11878" y="1041"/>
                    <a:pt x="11929" y="1041"/>
                  </a:cubicBezTo>
                  <a:close/>
                  <a:moveTo>
                    <a:pt x="10707" y="733"/>
                  </a:moveTo>
                  <a:cubicBezTo>
                    <a:pt x="10817" y="733"/>
                    <a:pt x="8598" y="3380"/>
                    <a:pt x="8198" y="3935"/>
                  </a:cubicBezTo>
                  <a:cubicBezTo>
                    <a:pt x="6766" y="5920"/>
                    <a:pt x="5519" y="7936"/>
                    <a:pt x="3892" y="9783"/>
                  </a:cubicBezTo>
                  <a:cubicBezTo>
                    <a:pt x="4720" y="8568"/>
                    <a:pt x="5529" y="7350"/>
                    <a:pt x="6312" y="6111"/>
                  </a:cubicBezTo>
                  <a:cubicBezTo>
                    <a:pt x="7215" y="4682"/>
                    <a:pt x="8274" y="3305"/>
                    <a:pt x="9479" y="1993"/>
                  </a:cubicBezTo>
                  <a:cubicBezTo>
                    <a:pt x="10323" y="1078"/>
                    <a:pt x="10667" y="733"/>
                    <a:pt x="10707" y="733"/>
                  </a:cubicBezTo>
                  <a:close/>
                  <a:moveTo>
                    <a:pt x="18920" y="7239"/>
                  </a:moveTo>
                  <a:cubicBezTo>
                    <a:pt x="19087" y="7393"/>
                    <a:pt x="19253" y="7545"/>
                    <a:pt x="19415" y="7701"/>
                  </a:cubicBezTo>
                  <a:cubicBezTo>
                    <a:pt x="18489" y="8616"/>
                    <a:pt x="17594" y="9622"/>
                    <a:pt x="16758" y="10644"/>
                  </a:cubicBezTo>
                  <a:cubicBezTo>
                    <a:pt x="17560" y="9539"/>
                    <a:pt x="18314" y="8419"/>
                    <a:pt x="18920" y="7239"/>
                  </a:cubicBezTo>
                  <a:close/>
                  <a:moveTo>
                    <a:pt x="14956" y="3638"/>
                  </a:moveTo>
                  <a:cubicBezTo>
                    <a:pt x="15097" y="3786"/>
                    <a:pt x="15233" y="3940"/>
                    <a:pt x="15383" y="4085"/>
                  </a:cubicBezTo>
                  <a:cubicBezTo>
                    <a:pt x="15366" y="4094"/>
                    <a:pt x="15346" y="4098"/>
                    <a:pt x="15332" y="4115"/>
                  </a:cubicBezTo>
                  <a:cubicBezTo>
                    <a:pt x="13969" y="5720"/>
                    <a:pt x="12723" y="7366"/>
                    <a:pt x="11472" y="9017"/>
                  </a:cubicBezTo>
                  <a:cubicBezTo>
                    <a:pt x="10552" y="10234"/>
                    <a:pt x="8505" y="11878"/>
                    <a:pt x="7862" y="12844"/>
                  </a:cubicBezTo>
                  <a:cubicBezTo>
                    <a:pt x="9982" y="9659"/>
                    <a:pt x="13175" y="6956"/>
                    <a:pt x="14956" y="3638"/>
                  </a:cubicBezTo>
                  <a:close/>
                  <a:moveTo>
                    <a:pt x="21103" y="11470"/>
                  </a:moveTo>
                  <a:cubicBezTo>
                    <a:pt x="21018" y="12248"/>
                    <a:pt x="20630" y="13002"/>
                    <a:pt x="19852" y="13655"/>
                  </a:cubicBezTo>
                  <a:cubicBezTo>
                    <a:pt x="20360" y="12959"/>
                    <a:pt x="20789" y="12242"/>
                    <a:pt x="21103" y="11470"/>
                  </a:cubicBezTo>
                  <a:close/>
                  <a:moveTo>
                    <a:pt x="14070" y="2581"/>
                  </a:moveTo>
                  <a:cubicBezTo>
                    <a:pt x="14285" y="2875"/>
                    <a:pt x="14516" y="3159"/>
                    <a:pt x="14765" y="3436"/>
                  </a:cubicBezTo>
                  <a:cubicBezTo>
                    <a:pt x="14750" y="3445"/>
                    <a:pt x="14731" y="3446"/>
                    <a:pt x="14720" y="3459"/>
                  </a:cubicBezTo>
                  <a:cubicBezTo>
                    <a:pt x="11515" y="6708"/>
                    <a:pt x="9389" y="10401"/>
                    <a:pt x="6250" y="13679"/>
                  </a:cubicBezTo>
                  <a:cubicBezTo>
                    <a:pt x="7447" y="12429"/>
                    <a:pt x="8421" y="10091"/>
                    <a:pt x="9603" y="8582"/>
                  </a:cubicBezTo>
                  <a:cubicBezTo>
                    <a:pt x="11156" y="6599"/>
                    <a:pt x="12743" y="4650"/>
                    <a:pt x="14070" y="2583"/>
                  </a:cubicBezTo>
                  <a:lnTo>
                    <a:pt x="14070" y="2581"/>
                  </a:lnTo>
                  <a:close/>
                  <a:moveTo>
                    <a:pt x="19668" y="7962"/>
                  </a:moveTo>
                  <a:cubicBezTo>
                    <a:pt x="20422" y="8767"/>
                    <a:pt x="20950" y="9711"/>
                    <a:pt x="21086" y="10660"/>
                  </a:cubicBezTo>
                  <a:cubicBezTo>
                    <a:pt x="21058" y="10667"/>
                    <a:pt x="21035" y="10680"/>
                    <a:pt x="21016" y="10696"/>
                  </a:cubicBezTo>
                  <a:cubicBezTo>
                    <a:pt x="20561" y="11163"/>
                    <a:pt x="20134" y="11642"/>
                    <a:pt x="19722" y="12125"/>
                  </a:cubicBezTo>
                  <a:cubicBezTo>
                    <a:pt x="19976" y="11578"/>
                    <a:pt x="20217" y="11025"/>
                    <a:pt x="20411" y="10463"/>
                  </a:cubicBezTo>
                  <a:cubicBezTo>
                    <a:pt x="20442" y="10385"/>
                    <a:pt x="20338" y="10304"/>
                    <a:pt x="20237" y="10304"/>
                  </a:cubicBezTo>
                  <a:cubicBezTo>
                    <a:pt x="20198" y="10304"/>
                    <a:pt x="20159" y="10316"/>
                    <a:pt x="20129" y="10344"/>
                  </a:cubicBezTo>
                  <a:lnTo>
                    <a:pt x="20126" y="10344"/>
                  </a:lnTo>
                  <a:cubicBezTo>
                    <a:pt x="19937" y="10517"/>
                    <a:pt x="19750" y="10693"/>
                    <a:pt x="19564" y="10866"/>
                  </a:cubicBezTo>
                  <a:cubicBezTo>
                    <a:pt x="19897" y="10377"/>
                    <a:pt x="20233" y="9890"/>
                    <a:pt x="20543" y="9393"/>
                  </a:cubicBezTo>
                  <a:cubicBezTo>
                    <a:pt x="20600" y="9300"/>
                    <a:pt x="20495" y="9215"/>
                    <a:pt x="20390" y="9215"/>
                  </a:cubicBezTo>
                  <a:cubicBezTo>
                    <a:pt x="20343" y="9215"/>
                    <a:pt x="20295" y="9233"/>
                    <a:pt x="20262" y="9274"/>
                  </a:cubicBezTo>
                  <a:cubicBezTo>
                    <a:pt x="18855" y="10978"/>
                    <a:pt x="17215" y="12570"/>
                    <a:pt x="15730" y="14224"/>
                  </a:cubicBezTo>
                  <a:cubicBezTo>
                    <a:pt x="17165" y="12176"/>
                    <a:pt x="18624" y="10141"/>
                    <a:pt x="19668" y="7962"/>
                  </a:cubicBezTo>
                  <a:close/>
                  <a:moveTo>
                    <a:pt x="16670" y="5267"/>
                  </a:moveTo>
                  <a:cubicBezTo>
                    <a:pt x="17334" y="5847"/>
                    <a:pt x="18019" y="6419"/>
                    <a:pt x="18680" y="7014"/>
                  </a:cubicBezTo>
                  <a:cubicBezTo>
                    <a:pt x="16538" y="9620"/>
                    <a:pt x="14572" y="12295"/>
                    <a:pt x="12396" y="14882"/>
                  </a:cubicBezTo>
                  <a:cubicBezTo>
                    <a:pt x="14428" y="12375"/>
                    <a:pt x="16165" y="9632"/>
                    <a:pt x="18079" y="7087"/>
                  </a:cubicBezTo>
                  <a:cubicBezTo>
                    <a:pt x="18149" y="6994"/>
                    <a:pt x="18043" y="6913"/>
                    <a:pt x="17931" y="6913"/>
                  </a:cubicBezTo>
                  <a:cubicBezTo>
                    <a:pt x="17881" y="6913"/>
                    <a:pt x="17831" y="6929"/>
                    <a:pt x="17794" y="6968"/>
                  </a:cubicBezTo>
                  <a:cubicBezTo>
                    <a:pt x="16264" y="8574"/>
                    <a:pt x="14807" y="10212"/>
                    <a:pt x="13353" y="11854"/>
                  </a:cubicBezTo>
                  <a:cubicBezTo>
                    <a:pt x="13064" y="12182"/>
                    <a:pt x="10858" y="14851"/>
                    <a:pt x="10792" y="14851"/>
                  </a:cubicBezTo>
                  <a:cubicBezTo>
                    <a:pt x="10773" y="14851"/>
                    <a:pt x="10924" y="14641"/>
                    <a:pt x="11331" y="14110"/>
                  </a:cubicBezTo>
                  <a:cubicBezTo>
                    <a:pt x="13367" y="11465"/>
                    <a:pt x="16046" y="9210"/>
                    <a:pt x="17325" y="6290"/>
                  </a:cubicBezTo>
                  <a:cubicBezTo>
                    <a:pt x="17364" y="6202"/>
                    <a:pt x="17270" y="6148"/>
                    <a:pt x="17171" y="6148"/>
                  </a:cubicBezTo>
                  <a:cubicBezTo>
                    <a:pt x="17118" y="6148"/>
                    <a:pt x="17063" y="6164"/>
                    <a:pt x="17026" y="6199"/>
                  </a:cubicBezTo>
                  <a:cubicBezTo>
                    <a:pt x="16204" y="6990"/>
                    <a:pt x="15405" y="7789"/>
                    <a:pt x="14626" y="8596"/>
                  </a:cubicBezTo>
                  <a:cubicBezTo>
                    <a:pt x="15408" y="7523"/>
                    <a:pt x="16117" y="6424"/>
                    <a:pt x="16670" y="5267"/>
                  </a:cubicBezTo>
                  <a:close/>
                  <a:moveTo>
                    <a:pt x="20557" y="11655"/>
                  </a:moveTo>
                  <a:cubicBezTo>
                    <a:pt x="20744" y="11655"/>
                    <a:pt x="19616" y="13485"/>
                    <a:pt x="19149" y="14088"/>
                  </a:cubicBezTo>
                  <a:cubicBezTo>
                    <a:pt x="18418" y="15033"/>
                    <a:pt x="17585" y="15912"/>
                    <a:pt x="16780" y="16800"/>
                  </a:cubicBezTo>
                  <a:cubicBezTo>
                    <a:pt x="17661" y="15696"/>
                    <a:pt x="18435" y="14548"/>
                    <a:pt x="19090" y="13367"/>
                  </a:cubicBezTo>
                  <a:cubicBezTo>
                    <a:pt x="19268" y="13135"/>
                    <a:pt x="19437" y="12902"/>
                    <a:pt x="19620" y="12673"/>
                  </a:cubicBezTo>
                  <a:cubicBezTo>
                    <a:pt x="20211" y="11934"/>
                    <a:pt x="20484" y="11655"/>
                    <a:pt x="20557" y="11655"/>
                  </a:cubicBezTo>
                  <a:close/>
                  <a:moveTo>
                    <a:pt x="16303" y="17675"/>
                  </a:moveTo>
                  <a:cubicBezTo>
                    <a:pt x="16255" y="17847"/>
                    <a:pt x="16224" y="18019"/>
                    <a:pt x="16216" y="18192"/>
                  </a:cubicBezTo>
                  <a:cubicBezTo>
                    <a:pt x="16191" y="18677"/>
                    <a:pt x="16227" y="19151"/>
                    <a:pt x="16213" y="19623"/>
                  </a:cubicBezTo>
                  <a:cubicBezTo>
                    <a:pt x="15970" y="19933"/>
                    <a:pt x="15862" y="20060"/>
                    <a:pt x="15825" y="20060"/>
                  </a:cubicBezTo>
                  <a:cubicBezTo>
                    <a:pt x="15757" y="20060"/>
                    <a:pt x="15937" y="19622"/>
                    <a:pt x="15962" y="19104"/>
                  </a:cubicBezTo>
                  <a:cubicBezTo>
                    <a:pt x="15965" y="19023"/>
                    <a:pt x="15877" y="18979"/>
                    <a:pt x="15786" y="18979"/>
                  </a:cubicBezTo>
                  <a:cubicBezTo>
                    <a:pt x="15725" y="18979"/>
                    <a:pt x="15662" y="18999"/>
                    <a:pt x="15625" y="19040"/>
                  </a:cubicBezTo>
                  <a:cubicBezTo>
                    <a:pt x="15113" y="19592"/>
                    <a:pt x="14887" y="19796"/>
                    <a:pt x="14834" y="19796"/>
                  </a:cubicBezTo>
                  <a:cubicBezTo>
                    <a:pt x="14695" y="19796"/>
                    <a:pt x="15736" y="18398"/>
                    <a:pt x="15891" y="18189"/>
                  </a:cubicBezTo>
                  <a:cubicBezTo>
                    <a:pt x="16020" y="18015"/>
                    <a:pt x="16162" y="17844"/>
                    <a:pt x="16303" y="17675"/>
                  </a:cubicBezTo>
                  <a:close/>
                  <a:moveTo>
                    <a:pt x="15529" y="18267"/>
                  </a:moveTo>
                  <a:cubicBezTo>
                    <a:pt x="14979" y="18967"/>
                    <a:pt x="14494" y="19696"/>
                    <a:pt x="14129" y="20487"/>
                  </a:cubicBezTo>
                  <a:cubicBezTo>
                    <a:pt x="13974" y="20384"/>
                    <a:pt x="13827" y="20275"/>
                    <a:pt x="13692" y="20159"/>
                  </a:cubicBezTo>
                  <a:lnTo>
                    <a:pt x="13692" y="20156"/>
                  </a:lnTo>
                  <a:cubicBezTo>
                    <a:pt x="14333" y="19543"/>
                    <a:pt x="14948" y="18913"/>
                    <a:pt x="15529" y="18267"/>
                  </a:cubicBezTo>
                  <a:close/>
                  <a:moveTo>
                    <a:pt x="15178" y="19930"/>
                  </a:moveTo>
                  <a:cubicBezTo>
                    <a:pt x="15329" y="19930"/>
                    <a:pt x="15370" y="20191"/>
                    <a:pt x="15298" y="20716"/>
                  </a:cubicBezTo>
                  <a:cubicBezTo>
                    <a:pt x="15267" y="20810"/>
                    <a:pt x="15365" y="20872"/>
                    <a:pt x="15470" y="20872"/>
                  </a:cubicBezTo>
                  <a:cubicBezTo>
                    <a:pt x="15518" y="20872"/>
                    <a:pt x="15568" y="20858"/>
                    <a:pt x="15606" y="20828"/>
                  </a:cubicBezTo>
                  <a:lnTo>
                    <a:pt x="15549" y="21018"/>
                  </a:lnTo>
                  <a:cubicBezTo>
                    <a:pt x="15535" y="21062"/>
                    <a:pt x="15555" y="21107"/>
                    <a:pt x="15600" y="21136"/>
                  </a:cubicBezTo>
                  <a:cubicBezTo>
                    <a:pt x="15569" y="21143"/>
                    <a:pt x="15535" y="21146"/>
                    <a:pt x="15501" y="21146"/>
                  </a:cubicBezTo>
                  <a:cubicBezTo>
                    <a:pt x="15214" y="21146"/>
                    <a:pt x="14852" y="20927"/>
                    <a:pt x="14423" y="20674"/>
                  </a:cubicBezTo>
                  <a:lnTo>
                    <a:pt x="14423" y="20672"/>
                  </a:lnTo>
                  <a:cubicBezTo>
                    <a:pt x="14779" y="20177"/>
                    <a:pt x="15032" y="19930"/>
                    <a:pt x="15178" y="19930"/>
                  </a:cubicBezTo>
                  <a:close/>
                  <a:moveTo>
                    <a:pt x="11613" y="0"/>
                  </a:moveTo>
                  <a:cubicBezTo>
                    <a:pt x="11576" y="0"/>
                    <a:pt x="11538" y="9"/>
                    <a:pt x="11506" y="29"/>
                  </a:cubicBezTo>
                  <a:cubicBezTo>
                    <a:pt x="8994" y="1678"/>
                    <a:pt x="7480" y="3822"/>
                    <a:pt x="6047" y="6002"/>
                  </a:cubicBezTo>
                  <a:cubicBezTo>
                    <a:pt x="4940" y="7683"/>
                    <a:pt x="3661" y="9378"/>
                    <a:pt x="2616" y="11113"/>
                  </a:cubicBezTo>
                  <a:cubicBezTo>
                    <a:pt x="1846" y="11848"/>
                    <a:pt x="976" y="12528"/>
                    <a:pt x="22" y="13144"/>
                  </a:cubicBezTo>
                  <a:cubicBezTo>
                    <a:pt x="-29" y="13175"/>
                    <a:pt x="19" y="13222"/>
                    <a:pt x="73" y="13222"/>
                  </a:cubicBezTo>
                  <a:cubicBezTo>
                    <a:pt x="87" y="13222"/>
                    <a:pt x="103" y="13219"/>
                    <a:pt x="118" y="13210"/>
                  </a:cubicBezTo>
                  <a:cubicBezTo>
                    <a:pt x="920" y="12713"/>
                    <a:pt x="1662" y="12170"/>
                    <a:pt x="2342" y="11586"/>
                  </a:cubicBezTo>
                  <a:cubicBezTo>
                    <a:pt x="2024" y="12139"/>
                    <a:pt x="1729" y="12699"/>
                    <a:pt x="1484" y="13262"/>
                  </a:cubicBezTo>
                  <a:cubicBezTo>
                    <a:pt x="1454" y="13329"/>
                    <a:pt x="1534" y="13381"/>
                    <a:pt x="1617" y="13381"/>
                  </a:cubicBezTo>
                  <a:cubicBezTo>
                    <a:pt x="1648" y="13381"/>
                    <a:pt x="1681" y="13373"/>
                    <a:pt x="1707" y="13355"/>
                  </a:cubicBezTo>
                  <a:cubicBezTo>
                    <a:pt x="3327" y="12242"/>
                    <a:pt x="4666" y="10902"/>
                    <a:pt x="5849" y="9467"/>
                  </a:cubicBezTo>
                  <a:cubicBezTo>
                    <a:pt x="4646" y="10968"/>
                    <a:pt x="3542" y="12496"/>
                    <a:pt x="2693" y="14136"/>
                  </a:cubicBezTo>
                  <a:cubicBezTo>
                    <a:pt x="2651" y="14216"/>
                    <a:pt x="2748" y="14272"/>
                    <a:pt x="2845" y="14272"/>
                  </a:cubicBezTo>
                  <a:cubicBezTo>
                    <a:pt x="2896" y="14272"/>
                    <a:pt x="2947" y="14257"/>
                    <a:pt x="2977" y="14222"/>
                  </a:cubicBezTo>
                  <a:cubicBezTo>
                    <a:pt x="6298" y="10550"/>
                    <a:pt x="9443" y="6807"/>
                    <a:pt x="12368" y="2965"/>
                  </a:cubicBezTo>
                  <a:cubicBezTo>
                    <a:pt x="9793" y="6350"/>
                    <a:pt x="6445" y="10506"/>
                    <a:pt x="4093" y="14329"/>
                  </a:cubicBezTo>
                  <a:cubicBezTo>
                    <a:pt x="4038" y="14417"/>
                    <a:pt x="4138" y="14497"/>
                    <a:pt x="4240" y="14497"/>
                  </a:cubicBezTo>
                  <a:cubicBezTo>
                    <a:pt x="4287" y="14497"/>
                    <a:pt x="4333" y="14481"/>
                    <a:pt x="4367" y="14442"/>
                  </a:cubicBezTo>
                  <a:cubicBezTo>
                    <a:pt x="5891" y="12649"/>
                    <a:pt x="7503" y="10825"/>
                    <a:pt x="9033" y="8978"/>
                  </a:cubicBezTo>
                  <a:cubicBezTo>
                    <a:pt x="7625" y="10779"/>
                    <a:pt x="6276" y="12600"/>
                    <a:pt x="5309" y="14575"/>
                  </a:cubicBezTo>
                  <a:cubicBezTo>
                    <a:pt x="5267" y="14660"/>
                    <a:pt x="5358" y="14710"/>
                    <a:pt x="5455" y="14710"/>
                  </a:cubicBezTo>
                  <a:cubicBezTo>
                    <a:pt x="5508" y="14710"/>
                    <a:pt x="5564" y="14695"/>
                    <a:pt x="5601" y="14661"/>
                  </a:cubicBezTo>
                  <a:cubicBezTo>
                    <a:pt x="6439" y="13874"/>
                    <a:pt x="7204" y="13055"/>
                    <a:pt x="7924" y="12220"/>
                  </a:cubicBezTo>
                  <a:cubicBezTo>
                    <a:pt x="7365" y="13043"/>
                    <a:pt x="6843" y="13868"/>
                    <a:pt x="6385" y="14685"/>
                  </a:cubicBezTo>
                  <a:cubicBezTo>
                    <a:pt x="6342" y="14761"/>
                    <a:pt x="6451" y="14832"/>
                    <a:pt x="6551" y="14832"/>
                  </a:cubicBezTo>
                  <a:cubicBezTo>
                    <a:pt x="6590" y="14832"/>
                    <a:pt x="6629" y="14821"/>
                    <a:pt x="6656" y="14796"/>
                  </a:cubicBezTo>
                  <a:cubicBezTo>
                    <a:pt x="8613" y="13017"/>
                    <a:pt x="10227" y="11117"/>
                    <a:pt x="11755" y="9137"/>
                  </a:cubicBezTo>
                  <a:cubicBezTo>
                    <a:pt x="12515" y="8153"/>
                    <a:pt x="13254" y="7161"/>
                    <a:pt x="14014" y="6179"/>
                  </a:cubicBezTo>
                  <a:cubicBezTo>
                    <a:pt x="14608" y="5408"/>
                    <a:pt x="14881" y="5118"/>
                    <a:pt x="14951" y="5118"/>
                  </a:cubicBezTo>
                  <a:cubicBezTo>
                    <a:pt x="15131" y="5118"/>
                    <a:pt x="13957" y="7063"/>
                    <a:pt x="13483" y="7699"/>
                  </a:cubicBezTo>
                  <a:cubicBezTo>
                    <a:pt x="13136" y="8165"/>
                    <a:pt x="12777" y="8628"/>
                    <a:pt x="12416" y="9089"/>
                  </a:cubicBezTo>
                  <a:cubicBezTo>
                    <a:pt x="10846" y="10944"/>
                    <a:pt x="9460" y="12886"/>
                    <a:pt x="7938" y="14766"/>
                  </a:cubicBezTo>
                  <a:cubicBezTo>
                    <a:pt x="7864" y="14858"/>
                    <a:pt x="7976" y="14941"/>
                    <a:pt x="8088" y="14941"/>
                  </a:cubicBezTo>
                  <a:cubicBezTo>
                    <a:pt x="8137" y="14941"/>
                    <a:pt x="8187" y="14925"/>
                    <a:pt x="8221" y="14884"/>
                  </a:cubicBezTo>
                  <a:cubicBezTo>
                    <a:pt x="10030" y="12681"/>
                    <a:pt x="12416" y="10216"/>
                    <a:pt x="14027" y="7688"/>
                  </a:cubicBezTo>
                  <a:cubicBezTo>
                    <a:pt x="14748" y="6945"/>
                    <a:pt x="15740" y="5964"/>
                    <a:pt x="15929" y="5964"/>
                  </a:cubicBezTo>
                  <a:cubicBezTo>
                    <a:pt x="15974" y="5964"/>
                    <a:pt x="15973" y="6019"/>
                    <a:pt x="15914" y="6147"/>
                  </a:cubicBezTo>
                  <a:cubicBezTo>
                    <a:pt x="15103" y="7869"/>
                    <a:pt x="13641" y="9485"/>
                    <a:pt x="12350" y="11041"/>
                  </a:cubicBezTo>
                  <a:cubicBezTo>
                    <a:pt x="12127" y="11306"/>
                    <a:pt x="11919" y="11574"/>
                    <a:pt x="11698" y="11840"/>
                  </a:cubicBezTo>
                  <a:cubicBezTo>
                    <a:pt x="11321" y="12291"/>
                    <a:pt x="10950" y="12745"/>
                    <a:pt x="10589" y="13204"/>
                  </a:cubicBezTo>
                  <a:cubicBezTo>
                    <a:pt x="10397" y="13443"/>
                    <a:pt x="10197" y="13679"/>
                    <a:pt x="10007" y="13920"/>
                  </a:cubicBezTo>
                  <a:cubicBezTo>
                    <a:pt x="10081" y="13828"/>
                    <a:pt x="10191" y="13703"/>
                    <a:pt x="10315" y="13568"/>
                  </a:cubicBezTo>
                  <a:cubicBezTo>
                    <a:pt x="9982" y="14003"/>
                    <a:pt x="9638" y="14432"/>
                    <a:pt x="9324" y="14877"/>
                  </a:cubicBezTo>
                  <a:cubicBezTo>
                    <a:pt x="9258" y="14969"/>
                    <a:pt x="9372" y="15055"/>
                    <a:pt x="9480" y="15055"/>
                  </a:cubicBezTo>
                  <a:cubicBezTo>
                    <a:pt x="9530" y="15055"/>
                    <a:pt x="9579" y="15038"/>
                    <a:pt x="9609" y="14995"/>
                  </a:cubicBezTo>
                  <a:cubicBezTo>
                    <a:pt x="10603" y="13607"/>
                    <a:pt x="11726" y="12272"/>
                    <a:pt x="12820" y="10928"/>
                  </a:cubicBezTo>
                  <a:cubicBezTo>
                    <a:pt x="13649" y="9974"/>
                    <a:pt x="14550" y="9056"/>
                    <a:pt x="15450" y="8137"/>
                  </a:cubicBezTo>
                  <a:cubicBezTo>
                    <a:pt x="16121" y="7450"/>
                    <a:pt x="16433" y="7189"/>
                    <a:pt x="16518" y="7189"/>
                  </a:cubicBezTo>
                  <a:cubicBezTo>
                    <a:pt x="16752" y="7189"/>
                    <a:pt x="15278" y="9162"/>
                    <a:pt x="14813" y="9747"/>
                  </a:cubicBezTo>
                  <a:cubicBezTo>
                    <a:pt x="13189" y="11785"/>
                    <a:pt x="11204" y="13629"/>
                    <a:pt x="9787" y="15755"/>
                  </a:cubicBezTo>
                  <a:cubicBezTo>
                    <a:pt x="9721" y="15846"/>
                    <a:pt x="9826" y="15927"/>
                    <a:pt x="9935" y="15927"/>
                  </a:cubicBezTo>
                  <a:cubicBezTo>
                    <a:pt x="9984" y="15927"/>
                    <a:pt x="10034" y="15911"/>
                    <a:pt x="10070" y="15873"/>
                  </a:cubicBezTo>
                  <a:cubicBezTo>
                    <a:pt x="12511" y="13309"/>
                    <a:pt x="14762" y="10658"/>
                    <a:pt x="17149" y="8071"/>
                  </a:cubicBezTo>
                  <a:cubicBezTo>
                    <a:pt x="14655" y="10775"/>
                    <a:pt x="12513" y="13950"/>
                    <a:pt x="10555" y="16963"/>
                  </a:cubicBezTo>
                  <a:cubicBezTo>
                    <a:pt x="10493" y="17057"/>
                    <a:pt x="10595" y="17139"/>
                    <a:pt x="10704" y="17139"/>
                  </a:cubicBezTo>
                  <a:cubicBezTo>
                    <a:pt x="10752" y="17139"/>
                    <a:pt x="10803" y="17122"/>
                    <a:pt x="10840" y="17082"/>
                  </a:cubicBezTo>
                  <a:cubicBezTo>
                    <a:pt x="13540" y="14196"/>
                    <a:pt x="15769" y="11124"/>
                    <a:pt x="18167" y="8108"/>
                  </a:cubicBezTo>
                  <a:cubicBezTo>
                    <a:pt x="16188" y="10598"/>
                    <a:pt x="13960" y="13788"/>
                    <a:pt x="12249" y="16633"/>
                  </a:cubicBezTo>
                  <a:cubicBezTo>
                    <a:pt x="12191" y="16728"/>
                    <a:pt x="12306" y="16814"/>
                    <a:pt x="12412" y="16814"/>
                  </a:cubicBezTo>
                  <a:cubicBezTo>
                    <a:pt x="12461" y="16814"/>
                    <a:pt x="12508" y="16796"/>
                    <a:pt x="12534" y="16752"/>
                  </a:cubicBezTo>
                  <a:cubicBezTo>
                    <a:pt x="14115" y="14194"/>
                    <a:pt x="15990" y="11769"/>
                    <a:pt x="18121" y="9425"/>
                  </a:cubicBezTo>
                  <a:cubicBezTo>
                    <a:pt x="18621" y="8875"/>
                    <a:pt x="18868" y="8656"/>
                    <a:pt x="18945" y="8656"/>
                  </a:cubicBezTo>
                  <a:cubicBezTo>
                    <a:pt x="19214" y="8656"/>
                    <a:pt x="17420" y="11314"/>
                    <a:pt x="17020" y="11902"/>
                  </a:cubicBezTo>
                  <a:cubicBezTo>
                    <a:pt x="15857" y="13616"/>
                    <a:pt x="14561" y="15279"/>
                    <a:pt x="13454" y="17014"/>
                  </a:cubicBezTo>
                  <a:cubicBezTo>
                    <a:pt x="13771" y="16518"/>
                    <a:pt x="14180" y="16009"/>
                    <a:pt x="14644" y="15496"/>
                  </a:cubicBezTo>
                  <a:cubicBezTo>
                    <a:pt x="13969" y="16325"/>
                    <a:pt x="13350" y="17180"/>
                    <a:pt x="12845" y="18086"/>
                  </a:cubicBezTo>
                  <a:cubicBezTo>
                    <a:pt x="12797" y="18173"/>
                    <a:pt x="12897" y="18230"/>
                    <a:pt x="13001" y="18230"/>
                  </a:cubicBezTo>
                  <a:cubicBezTo>
                    <a:pt x="13068" y="18230"/>
                    <a:pt x="13139" y="18206"/>
                    <a:pt x="13170" y="18150"/>
                  </a:cubicBezTo>
                  <a:cubicBezTo>
                    <a:pt x="13847" y="16965"/>
                    <a:pt x="14623" y="15814"/>
                    <a:pt x="15420" y="14671"/>
                  </a:cubicBezTo>
                  <a:cubicBezTo>
                    <a:pt x="16608" y="13464"/>
                    <a:pt x="17971" y="12254"/>
                    <a:pt x="19033" y="11139"/>
                  </a:cubicBezTo>
                  <a:cubicBezTo>
                    <a:pt x="19589" y="10557"/>
                    <a:pt x="19814" y="10337"/>
                    <a:pt x="19837" y="10337"/>
                  </a:cubicBezTo>
                  <a:cubicBezTo>
                    <a:pt x="19879" y="10337"/>
                    <a:pt x="19322" y="10993"/>
                    <a:pt x="18830" y="11578"/>
                  </a:cubicBezTo>
                  <a:cubicBezTo>
                    <a:pt x="16975" y="13416"/>
                    <a:pt x="15402" y="15371"/>
                    <a:pt x="14378" y="17536"/>
                  </a:cubicBezTo>
                  <a:cubicBezTo>
                    <a:pt x="14336" y="17624"/>
                    <a:pt x="14453" y="17694"/>
                    <a:pt x="14561" y="17694"/>
                  </a:cubicBezTo>
                  <a:cubicBezTo>
                    <a:pt x="14617" y="17694"/>
                    <a:pt x="14670" y="17676"/>
                    <a:pt x="14699" y="17633"/>
                  </a:cubicBezTo>
                  <a:cubicBezTo>
                    <a:pt x="16007" y="15750"/>
                    <a:pt x="17424" y="13913"/>
                    <a:pt x="18757" y="12041"/>
                  </a:cubicBezTo>
                  <a:cubicBezTo>
                    <a:pt x="19224" y="11546"/>
                    <a:pt x="19475" y="11345"/>
                    <a:pt x="19578" y="11345"/>
                  </a:cubicBezTo>
                  <a:cubicBezTo>
                    <a:pt x="19814" y="11345"/>
                    <a:pt x="19247" y="12418"/>
                    <a:pt x="18677" y="13401"/>
                  </a:cubicBezTo>
                  <a:cubicBezTo>
                    <a:pt x="16961" y="15576"/>
                    <a:pt x="15434" y="17828"/>
                    <a:pt x="13477" y="19907"/>
                  </a:cubicBezTo>
                  <a:cubicBezTo>
                    <a:pt x="13412" y="19655"/>
                    <a:pt x="13347" y="19402"/>
                    <a:pt x="13282" y="19151"/>
                  </a:cubicBezTo>
                  <a:cubicBezTo>
                    <a:pt x="13331" y="18751"/>
                    <a:pt x="13580" y="18551"/>
                    <a:pt x="14024" y="18551"/>
                  </a:cubicBezTo>
                  <a:cubicBezTo>
                    <a:pt x="14122" y="18551"/>
                    <a:pt x="14231" y="18561"/>
                    <a:pt x="14349" y="18581"/>
                  </a:cubicBezTo>
                  <a:cubicBezTo>
                    <a:pt x="14342" y="18601"/>
                    <a:pt x="14366" y="18614"/>
                    <a:pt x="14388" y="18614"/>
                  </a:cubicBezTo>
                  <a:cubicBezTo>
                    <a:pt x="14402" y="18614"/>
                    <a:pt x="14416" y="18608"/>
                    <a:pt x="14421" y="18595"/>
                  </a:cubicBezTo>
                  <a:cubicBezTo>
                    <a:pt x="14556" y="18189"/>
                    <a:pt x="14480" y="18038"/>
                    <a:pt x="14306" y="18038"/>
                  </a:cubicBezTo>
                  <a:cubicBezTo>
                    <a:pt x="14090" y="18038"/>
                    <a:pt x="13722" y="18275"/>
                    <a:pt x="13432" y="18548"/>
                  </a:cubicBezTo>
                  <a:cubicBezTo>
                    <a:pt x="12811" y="19138"/>
                    <a:pt x="12890" y="19653"/>
                    <a:pt x="13288" y="20113"/>
                  </a:cubicBezTo>
                  <a:cubicBezTo>
                    <a:pt x="13246" y="20156"/>
                    <a:pt x="13206" y="20205"/>
                    <a:pt x="13161" y="20251"/>
                  </a:cubicBezTo>
                  <a:cubicBezTo>
                    <a:pt x="13068" y="20345"/>
                    <a:pt x="13189" y="20432"/>
                    <a:pt x="13317" y="20432"/>
                  </a:cubicBezTo>
                  <a:cubicBezTo>
                    <a:pt x="13372" y="20432"/>
                    <a:pt x="13428" y="20416"/>
                    <a:pt x="13469" y="20378"/>
                  </a:cubicBezTo>
                  <a:cubicBezTo>
                    <a:pt x="13483" y="20363"/>
                    <a:pt x="13496" y="20347"/>
                    <a:pt x="13514" y="20334"/>
                  </a:cubicBezTo>
                  <a:cubicBezTo>
                    <a:pt x="14062" y="20817"/>
                    <a:pt x="14922" y="21229"/>
                    <a:pt x="15592" y="21583"/>
                  </a:cubicBezTo>
                  <a:cubicBezTo>
                    <a:pt x="15613" y="21594"/>
                    <a:pt x="15637" y="21600"/>
                    <a:pt x="15662" y="21600"/>
                  </a:cubicBezTo>
                  <a:cubicBezTo>
                    <a:pt x="15716" y="21600"/>
                    <a:pt x="15774" y="21576"/>
                    <a:pt x="15800" y="21545"/>
                  </a:cubicBezTo>
                  <a:cubicBezTo>
                    <a:pt x="16230" y="21018"/>
                    <a:pt x="16419" y="20481"/>
                    <a:pt x="16495" y="19913"/>
                  </a:cubicBezTo>
                  <a:cubicBezTo>
                    <a:pt x="16518" y="19839"/>
                    <a:pt x="16551" y="19766"/>
                    <a:pt x="16569" y="19689"/>
                  </a:cubicBezTo>
                  <a:cubicBezTo>
                    <a:pt x="16580" y="19651"/>
                    <a:pt x="16566" y="19613"/>
                    <a:pt x="16532" y="19583"/>
                  </a:cubicBezTo>
                  <a:cubicBezTo>
                    <a:pt x="16541" y="19422"/>
                    <a:pt x="16548" y="19259"/>
                    <a:pt x="16546" y="19090"/>
                  </a:cubicBezTo>
                  <a:cubicBezTo>
                    <a:pt x="16509" y="17702"/>
                    <a:pt x="16571" y="16746"/>
                    <a:pt x="18706" y="16243"/>
                  </a:cubicBezTo>
                  <a:cubicBezTo>
                    <a:pt x="18863" y="16206"/>
                    <a:pt x="18817" y="16043"/>
                    <a:pt x="18672" y="16043"/>
                  </a:cubicBezTo>
                  <a:cubicBezTo>
                    <a:pt x="18659" y="16043"/>
                    <a:pt x="18645" y="16044"/>
                    <a:pt x="18629" y="16048"/>
                  </a:cubicBezTo>
                  <a:cubicBezTo>
                    <a:pt x="18212" y="16126"/>
                    <a:pt x="17814" y="16250"/>
                    <a:pt x="17452" y="16418"/>
                  </a:cubicBezTo>
                  <a:cubicBezTo>
                    <a:pt x="17647" y="16214"/>
                    <a:pt x="17842" y="16011"/>
                    <a:pt x="18034" y="15810"/>
                  </a:cubicBezTo>
                  <a:cubicBezTo>
                    <a:pt x="18364" y="15458"/>
                    <a:pt x="18680" y="15106"/>
                    <a:pt x="18982" y="14754"/>
                  </a:cubicBezTo>
                  <a:cubicBezTo>
                    <a:pt x="18894" y="14985"/>
                    <a:pt x="18844" y="15234"/>
                    <a:pt x="18794" y="15535"/>
                  </a:cubicBezTo>
                  <a:cubicBezTo>
                    <a:pt x="18787" y="15572"/>
                    <a:pt x="18837" y="15594"/>
                    <a:pt x="18885" y="15594"/>
                  </a:cubicBezTo>
                  <a:cubicBezTo>
                    <a:pt x="18923" y="15594"/>
                    <a:pt x="18959" y="15581"/>
                    <a:pt x="18966" y="15551"/>
                  </a:cubicBezTo>
                  <a:cubicBezTo>
                    <a:pt x="19273" y="14164"/>
                    <a:pt x="21137" y="13580"/>
                    <a:pt x="21373" y="12355"/>
                  </a:cubicBezTo>
                  <a:cubicBezTo>
                    <a:pt x="21571" y="11345"/>
                    <a:pt x="21348" y="10514"/>
                    <a:pt x="20970" y="9528"/>
                  </a:cubicBezTo>
                  <a:cubicBezTo>
                    <a:pt x="20710" y="8845"/>
                    <a:pt x="20293" y="8226"/>
                    <a:pt x="19787" y="7638"/>
                  </a:cubicBezTo>
                  <a:cubicBezTo>
                    <a:pt x="19784" y="7634"/>
                    <a:pt x="19781" y="7630"/>
                    <a:pt x="19778" y="7626"/>
                  </a:cubicBezTo>
                  <a:cubicBezTo>
                    <a:pt x="17955" y="5509"/>
                    <a:pt x="14951" y="3833"/>
                    <a:pt x="13664" y="1458"/>
                  </a:cubicBezTo>
                  <a:cubicBezTo>
                    <a:pt x="13637" y="1411"/>
                    <a:pt x="13580" y="1391"/>
                    <a:pt x="13523" y="1391"/>
                  </a:cubicBezTo>
                  <a:cubicBezTo>
                    <a:pt x="13438" y="1391"/>
                    <a:pt x="13355" y="1438"/>
                    <a:pt x="13393" y="1510"/>
                  </a:cubicBezTo>
                  <a:cubicBezTo>
                    <a:pt x="13553" y="1823"/>
                    <a:pt x="13740" y="2127"/>
                    <a:pt x="13946" y="2422"/>
                  </a:cubicBezTo>
                  <a:cubicBezTo>
                    <a:pt x="13935" y="2420"/>
                    <a:pt x="13924" y="2419"/>
                    <a:pt x="13913" y="2419"/>
                  </a:cubicBezTo>
                  <a:cubicBezTo>
                    <a:pt x="13865" y="2419"/>
                    <a:pt x="13819" y="2437"/>
                    <a:pt x="13796" y="2470"/>
                  </a:cubicBezTo>
                  <a:cubicBezTo>
                    <a:pt x="12040" y="4621"/>
                    <a:pt x="10309" y="6781"/>
                    <a:pt x="8565" y="8938"/>
                  </a:cubicBezTo>
                  <a:cubicBezTo>
                    <a:pt x="7690" y="10018"/>
                    <a:pt x="6806" y="11097"/>
                    <a:pt x="5914" y="12171"/>
                  </a:cubicBezTo>
                  <a:cubicBezTo>
                    <a:pt x="5755" y="12361"/>
                    <a:pt x="4947" y="13514"/>
                    <a:pt x="4938" y="13514"/>
                  </a:cubicBezTo>
                  <a:cubicBezTo>
                    <a:pt x="4934" y="13514"/>
                    <a:pt x="5112" y="13252"/>
                    <a:pt x="5628" y="12498"/>
                  </a:cubicBezTo>
                  <a:cubicBezTo>
                    <a:pt x="8091" y="8910"/>
                    <a:pt x="11402" y="5728"/>
                    <a:pt x="13158" y="1897"/>
                  </a:cubicBezTo>
                  <a:cubicBezTo>
                    <a:pt x="13195" y="1818"/>
                    <a:pt x="13097" y="1757"/>
                    <a:pt x="13002" y="1757"/>
                  </a:cubicBezTo>
                  <a:cubicBezTo>
                    <a:pt x="12952" y="1757"/>
                    <a:pt x="12902" y="1774"/>
                    <a:pt x="12873" y="1812"/>
                  </a:cubicBezTo>
                  <a:cubicBezTo>
                    <a:pt x="11318" y="3899"/>
                    <a:pt x="9699" y="5962"/>
                    <a:pt x="8023" y="8000"/>
                  </a:cubicBezTo>
                  <a:cubicBezTo>
                    <a:pt x="7175" y="9029"/>
                    <a:pt x="6301" y="10043"/>
                    <a:pt x="5423" y="11059"/>
                  </a:cubicBezTo>
                  <a:cubicBezTo>
                    <a:pt x="4829" y="11739"/>
                    <a:pt x="4231" y="12415"/>
                    <a:pt x="3627" y="13091"/>
                  </a:cubicBezTo>
                  <a:cubicBezTo>
                    <a:pt x="3918" y="12488"/>
                    <a:pt x="4279" y="11904"/>
                    <a:pt x="4711" y="11345"/>
                  </a:cubicBezTo>
                  <a:cubicBezTo>
                    <a:pt x="7331" y="7538"/>
                    <a:pt x="11074" y="4285"/>
                    <a:pt x="12696" y="142"/>
                  </a:cubicBezTo>
                  <a:cubicBezTo>
                    <a:pt x="12727" y="61"/>
                    <a:pt x="12636" y="5"/>
                    <a:pt x="12543" y="5"/>
                  </a:cubicBezTo>
                  <a:cubicBezTo>
                    <a:pt x="12494" y="5"/>
                    <a:pt x="12445" y="20"/>
                    <a:pt x="12413" y="56"/>
                  </a:cubicBezTo>
                  <a:cubicBezTo>
                    <a:pt x="9666" y="3125"/>
                    <a:pt x="7588" y="6475"/>
                    <a:pt x="5188" y="9680"/>
                  </a:cubicBezTo>
                  <a:cubicBezTo>
                    <a:pt x="4765" y="10234"/>
                    <a:pt x="4310" y="10773"/>
                    <a:pt x="3822" y="11297"/>
                  </a:cubicBezTo>
                  <a:cubicBezTo>
                    <a:pt x="2862" y="12376"/>
                    <a:pt x="2419" y="12755"/>
                    <a:pt x="2274" y="12755"/>
                  </a:cubicBezTo>
                  <a:cubicBezTo>
                    <a:pt x="1995" y="12755"/>
                    <a:pt x="2811" y="11363"/>
                    <a:pt x="3167" y="10850"/>
                  </a:cubicBezTo>
                  <a:cubicBezTo>
                    <a:pt x="3176" y="10837"/>
                    <a:pt x="3180" y="10825"/>
                    <a:pt x="3189" y="10814"/>
                  </a:cubicBezTo>
                  <a:cubicBezTo>
                    <a:pt x="6583" y="7543"/>
                    <a:pt x="8367" y="3487"/>
                    <a:pt x="11761" y="170"/>
                  </a:cubicBezTo>
                  <a:cubicBezTo>
                    <a:pt x="11847" y="86"/>
                    <a:pt x="11730" y="0"/>
                    <a:pt x="1161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2" name="Google Shape;6895;p57"/>
            <p:cNvSpPr/>
            <p:nvPr/>
          </p:nvSpPr>
          <p:spPr>
            <a:xfrm>
              <a:off x="2156210" y="1286375"/>
              <a:ext cx="89932" cy="117581"/>
            </a:xfrm>
            <a:custGeom>
              <a:avLst/>
              <a:gdLst/>
              <a:ahLst/>
              <a:cxnLst>
                <a:cxn ang="0">
                  <a:pos x="wd2" y="hd2"/>
                </a:cxn>
                <a:cxn ang="5400000">
                  <a:pos x="wd2" y="hd2"/>
                </a:cxn>
                <a:cxn ang="10800000">
                  <a:pos x="wd2" y="hd2"/>
                </a:cxn>
                <a:cxn ang="16200000">
                  <a:pos x="wd2" y="hd2"/>
                </a:cxn>
              </a:cxnLst>
              <a:rect l="0" t="0" r="r" b="b"/>
              <a:pathLst>
                <a:path w="20862" h="21600" fill="norm" stroke="1" extrusionOk="0">
                  <a:moveTo>
                    <a:pt x="11922" y="1305"/>
                  </a:moveTo>
                  <a:cubicBezTo>
                    <a:pt x="12461" y="1720"/>
                    <a:pt x="13007" y="2126"/>
                    <a:pt x="13557" y="2528"/>
                  </a:cubicBezTo>
                  <a:cubicBezTo>
                    <a:pt x="13342" y="2811"/>
                    <a:pt x="13136" y="3101"/>
                    <a:pt x="12926" y="3388"/>
                  </a:cubicBezTo>
                  <a:cubicBezTo>
                    <a:pt x="13061" y="3071"/>
                    <a:pt x="13142" y="2747"/>
                    <a:pt x="13173" y="2412"/>
                  </a:cubicBezTo>
                  <a:cubicBezTo>
                    <a:pt x="13185" y="2264"/>
                    <a:pt x="13024" y="2172"/>
                    <a:pt x="12863" y="2172"/>
                  </a:cubicBezTo>
                  <a:cubicBezTo>
                    <a:pt x="12786" y="2172"/>
                    <a:pt x="12709" y="2193"/>
                    <a:pt x="12649" y="2237"/>
                  </a:cubicBezTo>
                  <a:lnTo>
                    <a:pt x="12649" y="2242"/>
                  </a:lnTo>
                  <a:cubicBezTo>
                    <a:pt x="12406" y="2434"/>
                    <a:pt x="12180" y="2631"/>
                    <a:pt x="11970" y="2840"/>
                  </a:cubicBezTo>
                  <a:cubicBezTo>
                    <a:pt x="11959" y="2328"/>
                    <a:pt x="11942" y="1818"/>
                    <a:pt x="11922" y="1305"/>
                  </a:cubicBezTo>
                  <a:close/>
                  <a:moveTo>
                    <a:pt x="16659" y="3722"/>
                  </a:moveTo>
                  <a:cubicBezTo>
                    <a:pt x="17377" y="4508"/>
                    <a:pt x="18094" y="5291"/>
                    <a:pt x="18812" y="6074"/>
                  </a:cubicBezTo>
                  <a:cubicBezTo>
                    <a:pt x="18231" y="6485"/>
                    <a:pt x="17658" y="6900"/>
                    <a:pt x="17091" y="7323"/>
                  </a:cubicBezTo>
                  <a:lnTo>
                    <a:pt x="17091" y="7328"/>
                  </a:lnTo>
                  <a:cubicBezTo>
                    <a:pt x="17042" y="7362"/>
                    <a:pt x="17003" y="7412"/>
                    <a:pt x="16955" y="7446"/>
                  </a:cubicBezTo>
                  <a:cubicBezTo>
                    <a:pt x="17037" y="7238"/>
                    <a:pt x="17112" y="7029"/>
                    <a:pt x="17183" y="6814"/>
                  </a:cubicBezTo>
                  <a:cubicBezTo>
                    <a:pt x="17387" y="6587"/>
                    <a:pt x="17404" y="6494"/>
                    <a:pt x="17636" y="5989"/>
                  </a:cubicBezTo>
                  <a:cubicBezTo>
                    <a:pt x="17690" y="5869"/>
                    <a:pt x="17615" y="5775"/>
                    <a:pt x="17512" y="5714"/>
                  </a:cubicBezTo>
                  <a:cubicBezTo>
                    <a:pt x="17549" y="5569"/>
                    <a:pt x="17593" y="5433"/>
                    <a:pt x="17624" y="5288"/>
                  </a:cubicBezTo>
                  <a:cubicBezTo>
                    <a:pt x="17675" y="5088"/>
                    <a:pt x="17475" y="4932"/>
                    <a:pt x="17269" y="4932"/>
                  </a:cubicBezTo>
                  <a:cubicBezTo>
                    <a:pt x="17164" y="4932"/>
                    <a:pt x="17056" y="4974"/>
                    <a:pt x="16983" y="5073"/>
                  </a:cubicBezTo>
                  <a:cubicBezTo>
                    <a:pt x="15892" y="6528"/>
                    <a:pt x="14767" y="7965"/>
                    <a:pt x="13671" y="9418"/>
                  </a:cubicBezTo>
                  <a:cubicBezTo>
                    <a:pt x="13639" y="9470"/>
                    <a:pt x="13606" y="9522"/>
                    <a:pt x="13568" y="9568"/>
                  </a:cubicBezTo>
                  <a:cubicBezTo>
                    <a:pt x="14401" y="7709"/>
                    <a:pt x="15114" y="5826"/>
                    <a:pt x="15465" y="3842"/>
                  </a:cubicBezTo>
                  <a:cubicBezTo>
                    <a:pt x="15540" y="3892"/>
                    <a:pt x="15609" y="3944"/>
                    <a:pt x="15686" y="3996"/>
                  </a:cubicBezTo>
                  <a:cubicBezTo>
                    <a:pt x="15752" y="4036"/>
                    <a:pt x="15839" y="4068"/>
                    <a:pt x="15927" y="4068"/>
                  </a:cubicBezTo>
                  <a:cubicBezTo>
                    <a:pt x="15976" y="4068"/>
                    <a:pt x="16025" y="4058"/>
                    <a:pt x="16070" y="4034"/>
                  </a:cubicBezTo>
                  <a:cubicBezTo>
                    <a:pt x="16259" y="3923"/>
                    <a:pt x="16453" y="3815"/>
                    <a:pt x="16659" y="3722"/>
                  </a:cubicBezTo>
                  <a:close/>
                  <a:moveTo>
                    <a:pt x="15950" y="7507"/>
                  </a:moveTo>
                  <a:cubicBezTo>
                    <a:pt x="15664" y="8097"/>
                    <a:pt x="15432" y="8700"/>
                    <a:pt x="15259" y="9312"/>
                  </a:cubicBezTo>
                  <a:cubicBezTo>
                    <a:pt x="14784" y="9967"/>
                    <a:pt x="14346" y="10642"/>
                    <a:pt x="13854" y="11224"/>
                  </a:cubicBezTo>
                  <a:cubicBezTo>
                    <a:pt x="13256" y="11947"/>
                    <a:pt x="12597" y="12635"/>
                    <a:pt x="11922" y="13312"/>
                  </a:cubicBezTo>
                  <a:lnTo>
                    <a:pt x="11916" y="13315"/>
                  </a:lnTo>
                  <a:cubicBezTo>
                    <a:pt x="13087" y="11302"/>
                    <a:pt x="14481" y="9407"/>
                    <a:pt x="15950" y="7507"/>
                  </a:cubicBezTo>
                  <a:close/>
                  <a:moveTo>
                    <a:pt x="14803" y="4679"/>
                  </a:moveTo>
                  <a:cubicBezTo>
                    <a:pt x="14999" y="4679"/>
                    <a:pt x="14169" y="6467"/>
                    <a:pt x="14028" y="6886"/>
                  </a:cubicBezTo>
                  <a:cubicBezTo>
                    <a:pt x="13222" y="9321"/>
                    <a:pt x="11867" y="11651"/>
                    <a:pt x="10765" y="14008"/>
                  </a:cubicBezTo>
                  <a:cubicBezTo>
                    <a:pt x="10711" y="14128"/>
                    <a:pt x="10797" y="14226"/>
                    <a:pt x="10917" y="14287"/>
                  </a:cubicBezTo>
                  <a:cubicBezTo>
                    <a:pt x="9875" y="15251"/>
                    <a:pt x="8764" y="16170"/>
                    <a:pt x="7609" y="17063"/>
                  </a:cubicBezTo>
                  <a:cubicBezTo>
                    <a:pt x="9359" y="14063"/>
                    <a:pt x="11117" y="11081"/>
                    <a:pt x="12515" y="7990"/>
                  </a:cubicBezTo>
                  <a:cubicBezTo>
                    <a:pt x="12975" y="7276"/>
                    <a:pt x="13428" y="6557"/>
                    <a:pt x="13892" y="5848"/>
                  </a:cubicBezTo>
                  <a:cubicBezTo>
                    <a:pt x="14459" y="4991"/>
                    <a:pt x="14721" y="4679"/>
                    <a:pt x="14803" y="4679"/>
                  </a:cubicBezTo>
                  <a:close/>
                  <a:moveTo>
                    <a:pt x="9944" y="7798"/>
                  </a:moveTo>
                  <a:cubicBezTo>
                    <a:pt x="8999" y="9334"/>
                    <a:pt x="8086" y="10882"/>
                    <a:pt x="7179" y="12439"/>
                  </a:cubicBezTo>
                  <a:cubicBezTo>
                    <a:pt x="7416" y="11925"/>
                    <a:pt x="7637" y="11408"/>
                    <a:pt x="7817" y="10869"/>
                  </a:cubicBezTo>
                  <a:cubicBezTo>
                    <a:pt x="7871" y="10712"/>
                    <a:pt x="7727" y="10614"/>
                    <a:pt x="7570" y="10614"/>
                  </a:cubicBezTo>
                  <a:cubicBezTo>
                    <a:pt x="7484" y="10614"/>
                    <a:pt x="7396" y="10644"/>
                    <a:pt x="7336" y="10706"/>
                  </a:cubicBezTo>
                  <a:cubicBezTo>
                    <a:pt x="6146" y="11959"/>
                    <a:pt x="5055" y="13265"/>
                    <a:pt x="4067" y="14620"/>
                  </a:cubicBezTo>
                  <a:cubicBezTo>
                    <a:pt x="3570" y="15321"/>
                    <a:pt x="3106" y="16032"/>
                    <a:pt x="2668" y="16751"/>
                  </a:cubicBezTo>
                  <a:cubicBezTo>
                    <a:pt x="2185" y="17514"/>
                    <a:pt x="1970" y="17803"/>
                    <a:pt x="1920" y="17803"/>
                  </a:cubicBezTo>
                  <a:cubicBezTo>
                    <a:pt x="1776" y="17803"/>
                    <a:pt x="3020" y="15380"/>
                    <a:pt x="3192" y="15040"/>
                  </a:cubicBezTo>
                  <a:cubicBezTo>
                    <a:pt x="3781" y="14462"/>
                    <a:pt x="4354" y="13877"/>
                    <a:pt x="4818" y="13238"/>
                  </a:cubicBezTo>
                  <a:cubicBezTo>
                    <a:pt x="4919" y="13105"/>
                    <a:pt x="4763" y="12953"/>
                    <a:pt x="4604" y="12953"/>
                  </a:cubicBezTo>
                  <a:cubicBezTo>
                    <a:pt x="4550" y="12953"/>
                    <a:pt x="4496" y="12971"/>
                    <a:pt x="4451" y="13011"/>
                  </a:cubicBezTo>
                  <a:cubicBezTo>
                    <a:pt x="4245" y="13204"/>
                    <a:pt x="4062" y="13396"/>
                    <a:pt x="3884" y="13594"/>
                  </a:cubicBezTo>
                  <a:cubicBezTo>
                    <a:pt x="3882" y="13586"/>
                    <a:pt x="3879" y="13583"/>
                    <a:pt x="3871" y="13583"/>
                  </a:cubicBezTo>
                  <a:cubicBezTo>
                    <a:pt x="3742" y="13583"/>
                    <a:pt x="2705" y="15102"/>
                    <a:pt x="2230" y="15604"/>
                  </a:cubicBezTo>
                  <a:cubicBezTo>
                    <a:pt x="2009" y="15840"/>
                    <a:pt x="1772" y="16075"/>
                    <a:pt x="1534" y="16305"/>
                  </a:cubicBezTo>
                  <a:cubicBezTo>
                    <a:pt x="1701" y="15806"/>
                    <a:pt x="1841" y="15459"/>
                    <a:pt x="1847" y="15446"/>
                  </a:cubicBezTo>
                  <a:cubicBezTo>
                    <a:pt x="3867" y="12546"/>
                    <a:pt x="7557" y="10531"/>
                    <a:pt x="9944" y="7798"/>
                  </a:cubicBezTo>
                  <a:close/>
                  <a:moveTo>
                    <a:pt x="13791" y="3071"/>
                  </a:moveTo>
                  <a:cubicBezTo>
                    <a:pt x="12801" y="4384"/>
                    <a:pt x="12348" y="6340"/>
                    <a:pt x="11765" y="8046"/>
                  </a:cubicBezTo>
                  <a:cubicBezTo>
                    <a:pt x="9729" y="11267"/>
                    <a:pt x="7864" y="14552"/>
                    <a:pt x="6369" y="17970"/>
                  </a:cubicBezTo>
                  <a:lnTo>
                    <a:pt x="6369" y="17973"/>
                  </a:lnTo>
                  <a:cubicBezTo>
                    <a:pt x="5244" y="18739"/>
                    <a:pt x="4039" y="19424"/>
                    <a:pt x="2808" y="20070"/>
                  </a:cubicBezTo>
                  <a:cubicBezTo>
                    <a:pt x="5662" y="16336"/>
                    <a:pt x="7849" y="12345"/>
                    <a:pt x="10193" y="8405"/>
                  </a:cubicBezTo>
                  <a:cubicBezTo>
                    <a:pt x="11284" y="6578"/>
                    <a:pt x="12483" y="4803"/>
                    <a:pt x="13791" y="3071"/>
                  </a:cubicBezTo>
                  <a:close/>
                  <a:moveTo>
                    <a:pt x="6941" y="11841"/>
                  </a:moveTo>
                  <a:cubicBezTo>
                    <a:pt x="5925" y="14813"/>
                    <a:pt x="3424" y="17460"/>
                    <a:pt x="1987" y="20321"/>
                  </a:cubicBezTo>
                  <a:cubicBezTo>
                    <a:pt x="1961" y="20373"/>
                    <a:pt x="1966" y="20433"/>
                    <a:pt x="2004" y="20480"/>
                  </a:cubicBezTo>
                  <a:cubicBezTo>
                    <a:pt x="1770" y="20594"/>
                    <a:pt x="1575" y="20646"/>
                    <a:pt x="1416" y="20646"/>
                  </a:cubicBezTo>
                  <a:cubicBezTo>
                    <a:pt x="382" y="20646"/>
                    <a:pt x="872" y="18426"/>
                    <a:pt x="1345" y="16887"/>
                  </a:cubicBezTo>
                  <a:lnTo>
                    <a:pt x="1345" y="16892"/>
                  </a:lnTo>
                  <a:cubicBezTo>
                    <a:pt x="1658" y="16554"/>
                    <a:pt x="1993" y="16229"/>
                    <a:pt x="2328" y="15899"/>
                  </a:cubicBezTo>
                  <a:cubicBezTo>
                    <a:pt x="1890" y="16853"/>
                    <a:pt x="1620" y="17862"/>
                    <a:pt x="1431" y="18979"/>
                  </a:cubicBezTo>
                  <a:cubicBezTo>
                    <a:pt x="1411" y="19093"/>
                    <a:pt x="1551" y="19166"/>
                    <a:pt x="1682" y="19166"/>
                  </a:cubicBezTo>
                  <a:cubicBezTo>
                    <a:pt x="1762" y="19166"/>
                    <a:pt x="1839" y="19139"/>
                    <a:pt x="1875" y="19077"/>
                  </a:cubicBezTo>
                  <a:cubicBezTo>
                    <a:pt x="2674" y="17623"/>
                    <a:pt x="3549" y="16216"/>
                    <a:pt x="4505" y="14822"/>
                  </a:cubicBezTo>
                  <a:cubicBezTo>
                    <a:pt x="5093" y="13965"/>
                    <a:pt x="6644" y="12709"/>
                    <a:pt x="6941" y="11841"/>
                  </a:cubicBezTo>
                  <a:close/>
                  <a:moveTo>
                    <a:pt x="11001" y="0"/>
                  </a:moveTo>
                  <a:cubicBezTo>
                    <a:pt x="10758" y="0"/>
                    <a:pt x="10545" y="249"/>
                    <a:pt x="10765" y="424"/>
                  </a:cubicBezTo>
                  <a:cubicBezTo>
                    <a:pt x="11052" y="650"/>
                    <a:pt x="11332" y="852"/>
                    <a:pt x="11613" y="1070"/>
                  </a:cubicBezTo>
                  <a:cubicBezTo>
                    <a:pt x="11559" y="1083"/>
                    <a:pt x="11516" y="1113"/>
                    <a:pt x="11490" y="1151"/>
                  </a:cubicBezTo>
                  <a:cubicBezTo>
                    <a:pt x="11229" y="1557"/>
                    <a:pt x="10911" y="1933"/>
                    <a:pt x="10651" y="2339"/>
                  </a:cubicBezTo>
                  <a:cubicBezTo>
                    <a:pt x="10580" y="2452"/>
                    <a:pt x="10696" y="2550"/>
                    <a:pt x="10812" y="2550"/>
                  </a:cubicBezTo>
                  <a:cubicBezTo>
                    <a:pt x="10866" y="2550"/>
                    <a:pt x="10919" y="2529"/>
                    <a:pt x="10954" y="2482"/>
                  </a:cubicBezTo>
                  <a:cubicBezTo>
                    <a:pt x="11106" y="2276"/>
                    <a:pt x="11272" y="2083"/>
                    <a:pt x="11435" y="1891"/>
                  </a:cubicBezTo>
                  <a:cubicBezTo>
                    <a:pt x="11413" y="2451"/>
                    <a:pt x="11387" y="3017"/>
                    <a:pt x="11381" y="3577"/>
                  </a:cubicBezTo>
                  <a:cubicBezTo>
                    <a:pt x="11387" y="3726"/>
                    <a:pt x="11540" y="3815"/>
                    <a:pt x="11693" y="3815"/>
                  </a:cubicBezTo>
                  <a:cubicBezTo>
                    <a:pt x="11791" y="3815"/>
                    <a:pt x="11888" y="3780"/>
                    <a:pt x="11948" y="3700"/>
                  </a:cubicBezTo>
                  <a:cubicBezTo>
                    <a:pt x="12068" y="3542"/>
                    <a:pt x="12202" y="3393"/>
                    <a:pt x="12348" y="3251"/>
                  </a:cubicBezTo>
                  <a:cubicBezTo>
                    <a:pt x="12019" y="4060"/>
                    <a:pt x="11402" y="4812"/>
                    <a:pt x="11164" y="5630"/>
                  </a:cubicBezTo>
                  <a:cubicBezTo>
                    <a:pt x="11155" y="5685"/>
                    <a:pt x="11175" y="5744"/>
                    <a:pt x="11224" y="5787"/>
                  </a:cubicBezTo>
                  <a:cubicBezTo>
                    <a:pt x="11112" y="5968"/>
                    <a:pt x="10997" y="6147"/>
                    <a:pt x="10883" y="6326"/>
                  </a:cubicBezTo>
                  <a:cubicBezTo>
                    <a:pt x="11456" y="4500"/>
                    <a:pt x="10333" y="2173"/>
                    <a:pt x="9950" y="530"/>
                  </a:cubicBezTo>
                  <a:cubicBezTo>
                    <a:pt x="9933" y="455"/>
                    <a:pt x="9849" y="421"/>
                    <a:pt x="9764" y="421"/>
                  </a:cubicBezTo>
                  <a:cubicBezTo>
                    <a:pt x="9656" y="421"/>
                    <a:pt x="9546" y="476"/>
                    <a:pt x="9561" y="573"/>
                  </a:cubicBezTo>
                  <a:cubicBezTo>
                    <a:pt x="9895" y="2674"/>
                    <a:pt x="10997" y="4941"/>
                    <a:pt x="9907" y="6986"/>
                  </a:cubicBezTo>
                  <a:cubicBezTo>
                    <a:pt x="8782" y="9081"/>
                    <a:pt x="5763" y="11014"/>
                    <a:pt x="3798" y="12678"/>
                  </a:cubicBezTo>
                  <a:cubicBezTo>
                    <a:pt x="1847" y="14325"/>
                    <a:pt x="503" y="15994"/>
                    <a:pt x="109" y="17896"/>
                  </a:cubicBezTo>
                  <a:cubicBezTo>
                    <a:pt x="92" y="17927"/>
                    <a:pt x="66" y="17952"/>
                    <a:pt x="49" y="17978"/>
                  </a:cubicBezTo>
                  <a:cubicBezTo>
                    <a:pt x="11" y="18029"/>
                    <a:pt x="26" y="18093"/>
                    <a:pt x="81" y="18132"/>
                  </a:cubicBezTo>
                  <a:cubicBezTo>
                    <a:pt x="-86" y="19145"/>
                    <a:pt x="-6" y="20228"/>
                    <a:pt x="432" y="21413"/>
                  </a:cubicBezTo>
                  <a:cubicBezTo>
                    <a:pt x="475" y="21527"/>
                    <a:pt x="610" y="21600"/>
                    <a:pt x="750" y="21600"/>
                  </a:cubicBezTo>
                  <a:cubicBezTo>
                    <a:pt x="803" y="21600"/>
                    <a:pt x="857" y="21590"/>
                    <a:pt x="907" y="21566"/>
                  </a:cubicBezTo>
                  <a:cubicBezTo>
                    <a:pt x="2977" y="20625"/>
                    <a:pt x="4926" y="19530"/>
                    <a:pt x="6730" y="18295"/>
                  </a:cubicBezTo>
                  <a:cubicBezTo>
                    <a:pt x="6827" y="18295"/>
                    <a:pt x="6919" y="18252"/>
                    <a:pt x="6962" y="18179"/>
                  </a:cubicBezTo>
                  <a:lnTo>
                    <a:pt x="6990" y="18132"/>
                  </a:lnTo>
                  <a:cubicBezTo>
                    <a:pt x="8939" y="16767"/>
                    <a:pt x="10743" y="15280"/>
                    <a:pt x="12374" y="13675"/>
                  </a:cubicBezTo>
                  <a:cubicBezTo>
                    <a:pt x="13600" y="12485"/>
                    <a:pt x="14659" y="11195"/>
                    <a:pt x="15692" y="9890"/>
                  </a:cubicBezTo>
                  <a:cubicBezTo>
                    <a:pt x="15752" y="9872"/>
                    <a:pt x="15795" y="9833"/>
                    <a:pt x="15826" y="9792"/>
                  </a:cubicBezTo>
                  <a:cubicBezTo>
                    <a:pt x="15864" y="9722"/>
                    <a:pt x="15896" y="9654"/>
                    <a:pt x="15935" y="9586"/>
                  </a:cubicBezTo>
                  <a:cubicBezTo>
                    <a:pt x="16015" y="9479"/>
                    <a:pt x="16101" y="9380"/>
                    <a:pt x="16182" y="9278"/>
                  </a:cubicBezTo>
                  <a:cubicBezTo>
                    <a:pt x="17447" y="7661"/>
                    <a:pt x="19299" y="6669"/>
                    <a:pt x="20612" y="5129"/>
                  </a:cubicBezTo>
                  <a:cubicBezTo>
                    <a:pt x="21514" y="4073"/>
                    <a:pt x="19768" y="2956"/>
                    <a:pt x="18715" y="2738"/>
                  </a:cubicBezTo>
                  <a:cubicBezTo>
                    <a:pt x="18646" y="2723"/>
                    <a:pt x="18565" y="2717"/>
                    <a:pt x="18476" y="2717"/>
                  </a:cubicBezTo>
                  <a:cubicBezTo>
                    <a:pt x="17995" y="2717"/>
                    <a:pt x="17280" y="2907"/>
                    <a:pt x="16960" y="3037"/>
                  </a:cubicBezTo>
                  <a:cubicBezTo>
                    <a:pt x="16670" y="3156"/>
                    <a:pt x="16380" y="3209"/>
                    <a:pt x="16092" y="3209"/>
                  </a:cubicBezTo>
                  <a:cubicBezTo>
                    <a:pt x="15531" y="3209"/>
                    <a:pt x="14977" y="3008"/>
                    <a:pt x="14438" y="2699"/>
                  </a:cubicBezTo>
                  <a:cubicBezTo>
                    <a:pt x="14504" y="2468"/>
                    <a:pt x="14578" y="2242"/>
                    <a:pt x="14633" y="2006"/>
                  </a:cubicBezTo>
                  <a:cubicBezTo>
                    <a:pt x="14679" y="1833"/>
                    <a:pt x="14509" y="1705"/>
                    <a:pt x="14331" y="1705"/>
                  </a:cubicBezTo>
                  <a:cubicBezTo>
                    <a:pt x="14238" y="1705"/>
                    <a:pt x="14142" y="1739"/>
                    <a:pt x="14077" y="1822"/>
                  </a:cubicBezTo>
                  <a:cubicBezTo>
                    <a:pt x="13963" y="1963"/>
                    <a:pt x="13871" y="2113"/>
                    <a:pt x="13757" y="2255"/>
                  </a:cubicBezTo>
                  <a:cubicBezTo>
                    <a:pt x="12818" y="1557"/>
                    <a:pt x="11948" y="650"/>
                    <a:pt x="11213" y="73"/>
                  </a:cubicBezTo>
                  <a:cubicBezTo>
                    <a:pt x="11147" y="21"/>
                    <a:pt x="11072" y="0"/>
                    <a:pt x="110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3" name="Google Shape;6896;p57"/>
            <p:cNvSpPr/>
            <p:nvPr/>
          </p:nvSpPr>
          <p:spPr>
            <a:xfrm>
              <a:off x="1373848" y="1123035"/>
              <a:ext cx="50504" cy="105644"/>
            </a:xfrm>
            <a:custGeom>
              <a:avLst/>
              <a:gdLst/>
              <a:ahLst/>
              <a:cxnLst>
                <a:cxn ang="0">
                  <a:pos x="wd2" y="hd2"/>
                </a:cxn>
                <a:cxn ang="5400000">
                  <a:pos x="wd2" y="hd2"/>
                </a:cxn>
                <a:cxn ang="10800000">
                  <a:pos x="wd2" y="hd2"/>
                </a:cxn>
                <a:cxn ang="16200000">
                  <a:pos x="wd2" y="hd2"/>
                </a:cxn>
              </a:cxnLst>
              <a:rect l="0" t="0" r="r" b="b"/>
              <a:pathLst>
                <a:path w="20258" h="21600" fill="norm" stroke="1" extrusionOk="0">
                  <a:moveTo>
                    <a:pt x="16366" y="1034"/>
                  </a:moveTo>
                  <a:cubicBezTo>
                    <a:pt x="17644" y="1629"/>
                    <a:pt x="18466" y="2671"/>
                    <a:pt x="18802" y="3648"/>
                  </a:cubicBezTo>
                  <a:cubicBezTo>
                    <a:pt x="18734" y="3629"/>
                    <a:pt x="18660" y="3621"/>
                    <a:pt x="18585" y="3621"/>
                  </a:cubicBezTo>
                  <a:cubicBezTo>
                    <a:pt x="18469" y="3621"/>
                    <a:pt x="18353" y="3643"/>
                    <a:pt x="18262" y="3685"/>
                  </a:cubicBezTo>
                  <a:cubicBezTo>
                    <a:pt x="16767" y="4439"/>
                    <a:pt x="15347" y="5234"/>
                    <a:pt x="14001" y="6057"/>
                  </a:cubicBezTo>
                  <a:cubicBezTo>
                    <a:pt x="15124" y="4947"/>
                    <a:pt x="16149" y="3809"/>
                    <a:pt x="17065" y="2638"/>
                  </a:cubicBezTo>
                  <a:cubicBezTo>
                    <a:pt x="17207" y="2460"/>
                    <a:pt x="16884" y="2327"/>
                    <a:pt x="16567" y="2327"/>
                  </a:cubicBezTo>
                  <a:cubicBezTo>
                    <a:pt x="16447" y="2327"/>
                    <a:pt x="16327" y="2346"/>
                    <a:pt x="16234" y="2391"/>
                  </a:cubicBezTo>
                  <a:cubicBezTo>
                    <a:pt x="15431" y="2792"/>
                    <a:pt x="14713" y="3224"/>
                    <a:pt x="13966" y="3648"/>
                  </a:cubicBezTo>
                  <a:cubicBezTo>
                    <a:pt x="14823" y="2792"/>
                    <a:pt x="15629" y="1924"/>
                    <a:pt x="16366" y="1034"/>
                  </a:cubicBezTo>
                  <a:close/>
                  <a:moveTo>
                    <a:pt x="14092" y="552"/>
                  </a:moveTo>
                  <a:cubicBezTo>
                    <a:pt x="14597" y="552"/>
                    <a:pt x="15059" y="612"/>
                    <a:pt x="15486" y="721"/>
                  </a:cubicBezTo>
                  <a:cubicBezTo>
                    <a:pt x="12125" y="2600"/>
                    <a:pt x="9353" y="4686"/>
                    <a:pt x="6205" y="6657"/>
                  </a:cubicBezTo>
                  <a:cubicBezTo>
                    <a:pt x="8774" y="5048"/>
                    <a:pt x="10378" y="2638"/>
                    <a:pt x="12526" y="730"/>
                  </a:cubicBezTo>
                  <a:cubicBezTo>
                    <a:pt x="13083" y="608"/>
                    <a:pt x="13607" y="552"/>
                    <a:pt x="14092" y="552"/>
                  </a:cubicBezTo>
                  <a:close/>
                  <a:moveTo>
                    <a:pt x="18935" y="4114"/>
                  </a:moveTo>
                  <a:cubicBezTo>
                    <a:pt x="18980" y="4367"/>
                    <a:pt x="19000" y="4619"/>
                    <a:pt x="18980" y="4876"/>
                  </a:cubicBezTo>
                  <a:cubicBezTo>
                    <a:pt x="18961" y="5076"/>
                    <a:pt x="18860" y="5282"/>
                    <a:pt x="18812" y="5481"/>
                  </a:cubicBezTo>
                  <a:cubicBezTo>
                    <a:pt x="16683" y="6705"/>
                    <a:pt x="14703" y="7976"/>
                    <a:pt x="12798" y="9280"/>
                  </a:cubicBezTo>
                  <a:cubicBezTo>
                    <a:pt x="14817" y="7552"/>
                    <a:pt x="16832" y="5824"/>
                    <a:pt x="18935" y="4114"/>
                  </a:cubicBezTo>
                  <a:close/>
                  <a:moveTo>
                    <a:pt x="17961" y="7603"/>
                  </a:moveTo>
                  <a:cubicBezTo>
                    <a:pt x="17654" y="8148"/>
                    <a:pt x="17308" y="8685"/>
                    <a:pt x="16926" y="9213"/>
                  </a:cubicBezTo>
                  <a:cubicBezTo>
                    <a:pt x="15600" y="10179"/>
                    <a:pt x="14302" y="11145"/>
                    <a:pt x="13041" y="12127"/>
                  </a:cubicBezTo>
                  <a:cubicBezTo>
                    <a:pt x="14684" y="10623"/>
                    <a:pt x="16337" y="9117"/>
                    <a:pt x="17961" y="7603"/>
                  </a:cubicBezTo>
                  <a:close/>
                  <a:moveTo>
                    <a:pt x="10482" y="1449"/>
                  </a:moveTo>
                  <a:cubicBezTo>
                    <a:pt x="10359" y="1548"/>
                    <a:pt x="10268" y="1654"/>
                    <a:pt x="10165" y="1753"/>
                  </a:cubicBezTo>
                  <a:cubicBezTo>
                    <a:pt x="7101" y="4399"/>
                    <a:pt x="4478" y="7114"/>
                    <a:pt x="2618" y="10075"/>
                  </a:cubicBezTo>
                  <a:cubicBezTo>
                    <a:pt x="2566" y="10158"/>
                    <a:pt x="2695" y="10210"/>
                    <a:pt x="2828" y="10210"/>
                  </a:cubicBezTo>
                  <a:cubicBezTo>
                    <a:pt x="2915" y="10210"/>
                    <a:pt x="3003" y="10187"/>
                    <a:pt x="3038" y="10136"/>
                  </a:cubicBezTo>
                  <a:cubicBezTo>
                    <a:pt x="3543" y="9404"/>
                    <a:pt x="4093" y="8690"/>
                    <a:pt x="4681" y="7984"/>
                  </a:cubicBezTo>
                  <a:cubicBezTo>
                    <a:pt x="4749" y="8007"/>
                    <a:pt x="4830" y="8019"/>
                    <a:pt x="4908" y="8019"/>
                  </a:cubicBezTo>
                  <a:cubicBezTo>
                    <a:pt x="5021" y="8019"/>
                    <a:pt x="5138" y="7994"/>
                    <a:pt x="5215" y="7946"/>
                  </a:cubicBezTo>
                  <a:cubicBezTo>
                    <a:pt x="6978" y="6970"/>
                    <a:pt x="8567" y="5971"/>
                    <a:pt x="10136" y="4919"/>
                  </a:cubicBezTo>
                  <a:cubicBezTo>
                    <a:pt x="11601" y="3877"/>
                    <a:pt x="13144" y="2858"/>
                    <a:pt x="14733" y="1863"/>
                  </a:cubicBezTo>
                  <a:cubicBezTo>
                    <a:pt x="13917" y="2706"/>
                    <a:pt x="13079" y="3544"/>
                    <a:pt x="12219" y="4367"/>
                  </a:cubicBezTo>
                  <a:cubicBezTo>
                    <a:pt x="11902" y="4677"/>
                    <a:pt x="11536" y="4977"/>
                    <a:pt x="11210" y="5277"/>
                  </a:cubicBezTo>
                  <a:cubicBezTo>
                    <a:pt x="7512" y="7666"/>
                    <a:pt x="4523" y="10323"/>
                    <a:pt x="2356" y="13156"/>
                  </a:cubicBezTo>
                  <a:cubicBezTo>
                    <a:pt x="2220" y="13332"/>
                    <a:pt x="2550" y="13469"/>
                    <a:pt x="2857" y="13469"/>
                  </a:cubicBezTo>
                  <a:cubicBezTo>
                    <a:pt x="3015" y="13469"/>
                    <a:pt x="3168" y="13434"/>
                    <a:pt x="3252" y="13350"/>
                  </a:cubicBezTo>
                  <a:cubicBezTo>
                    <a:pt x="5988" y="10679"/>
                    <a:pt x="9165" y="8133"/>
                    <a:pt x="12031" y="5504"/>
                  </a:cubicBezTo>
                  <a:cubicBezTo>
                    <a:pt x="12555" y="5166"/>
                    <a:pt x="13070" y="4833"/>
                    <a:pt x="13600" y="4505"/>
                  </a:cubicBezTo>
                  <a:cubicBezTo>
                    <a:pt x="14490" y="3956"/>
                    <a:pt x="14943" y="3737"/>
                    <a:pt x="15101" y="3737"/>
                  </a:cubicBezTo>
                  <a:cubicBezTo>
                    <a:pt x="15684" y="3737"/>
                    <a:pt x="12222" y="6731"/>
                    <a:pt x="11753" y="7166"/>
                  </a:cubicBezTo>
                  <a:cubicBezTo>
                    <a:pt x="11116" y="7767"/>
                    <a:pt x="10437" y="8357"/>
                    <a:pt x="9754" y="8947"/>
                  </a:cubicBezTo>
                  <a:cubicBezTo>
                    <a:pt x="7121" y="10908"/>
                    <a:pt x="4785" y="12979"/>
                    <a:pt x="2533" y="15098"/>
                  </a:cubicBezTo>
                  <a:lnTo>
                    <a:pt x="2572" y="15111"/>
                  </a:lnTo>
                  <a:cubicBezTo>
                    <a:pt x="2171" y="15474"/>
                    <a:pt x="1760" y="15835"/>
                    <a:pt x="1375" y="16206"/>
                  </a:cubicBezTo>
                  <a:cubicBezTo>
                    <a:pt x="1291" y="14246"/>
                    <a:pt x="1786" y="12165"/>
                    <a:pt x="2093" y="11180"/>
                  </a:cubicBezTo>
                  <a:cubicBezTo>
                    <a:pt x="3122" y="7961"/>
                    <a:pt x="5270" y="3672"/>
                    <a:pt x="10482" y="1449"/>
                  </a:cubicBezTo>
                  <a:close/>
                  <a:moveTo>
                    <a:pt x="16586" y="5034"/>
                  </a:moveTo>
                  <a:cubicBezTo>
                    <a:pt x="11562" y="9109"/>
                    <a:pt x="6872" y="13281"/>
                    <a:pt x="2281" y="17482"/>
                  </a:cubicBezTo>
                  <a:cubicBezTo>
                    <a:pt x="2236" y="17530"/>
                    <a:pt x="2178" y="17573"/>
                    <a:pt x="2123" y="17621"/>
                  </a:cubicBezTo>
                  <a:lnTo>
                    <a:pt x="2132" y="17621"/>
                  </a:lnTo>
                  <a:cubicBezTo>
                    <a:pt x="1983" y="17758"/>
                    <a:pt x="1825" y="17891"/>
                    <a:pt x="1676" y="18030"/>
                  </a:cubicBezTo>
                  <a:cubicBezTo>
                    <a:pt x="1514" y="17502"/>
                    <a:pt x="1424" y="16973"/>
                    <a:pt x="1385" y="16445"/>
                  </a:cubicBezTo>
                  <a:cubicBezTo>
                    <a:pt x="1485" y="16533"/>
                    <a:pt x="1676" y="16594"/>
                    <a:pt x="1864" y="16594"/>
                  </a:cubicBezTo>
                  <a:cubicBezTo>
                    <a:pt x="2009" y="16594"/>
                    <a:pt x="2152" y="16557"/>
                    <a:pt x="2246" y="16468"/>
                  </a:cubicBezTo>
                  <a:cubicBezTo>
                    <a:pt x="6305" y="12587"/>
                    <a:pt x="12921" y="8003"/>
                    <a:pt x="16586" y="5034"/>
                  </a:cubicBezTo>
                  <a:close/>
                  <a:moveTo>
                    <a:pt x="14571" y="12036"/>
                  </a:moveTo>
                  <a:cubicBezTo>
                    <a:pt x="12565" y="14298"/>
                    <a:pt x="10378" y="16764"/>
                    <a:pt x="7176" y="18121"/>
                  </a:cubicBezTo>
                  <a:cubicBezTo>
                    <a:pt x="9278" y="16297"/>
                    <a:pt x="11426" y="14483"/>
                    <a:pt x="13675" y="12707"/>
                  </a:cubicBezTo>
                  <a:cubicBezTo>
                    <a:pt x="13966" y="12479"/>
                    <a:pt x="14273" y="12265"/>
                    <a:pt x="14571" y="12036"/>
                  </a:cubicBezTo>
                  <a:close/>
                  <a:moveTo>
                    <a:pt x="12478" y="0"/>
                  </a:moveTo>
                  <a:cubicBezTo>
                    <a:pt x="12335" y="0"/>
                    <a:pt x="12196" y="33"/>
                    <a:pt x="12096" y="110"/>
                  </a:cubicBezTo>
                  <a:cubicBezTo>
                    <a:pt x="12041" y="158"/>
                    <a:pt x="11996" y="206"/>
                    <a:pt x="11938" y="249"/>
                  </a:cubicBezTo>
                  <a:cubicBezTo>
                    <a:pt x="5261" y="1134"/>
                    <a:pt x="2440" y="7547"/>
                    <a:pt x="1311" y="10179"/>
                  </a:cubicBezTo>
                  <a:cubicBezTo>
                    <a:pt x="340" y="12450"/>
                    <a:pt x="-818" y="16097"/>
                    <a:pt x="825" y="18825"/>
                  </a:cubicBezTo>
                  <a:cubicBezTo>
                    <a:pt x="712" y="18953"/>
                    <a:pt x="806" y="19102"/>
                    <a:pt x="1049" y="19168"/>
                  </a:cubicBezTo>
                  <a:cubicBezTo>
                    <a:pt x="1751" y="20149"/>
                    <a:pt x="2841" y="20992"/>
                    <a:pt x="4494" y="21572"/>
                  </a:cubicBezTo>
                  <a:cubicBezTo>
                    <a:pt x="4562" y="21590"/>
                    <a:pt x="4633" y="21600"/>
                    <a:pt x="4704" y="21600"/>
                  </a:cubicBezTo>
                  <a:cubicBezTo>
                    <a:pt x="4779" y="21600"/>
                    <a:pt x="4850" y="21590"/>
                    <a:pt x="4914" y="21572"/>
                  </a:cubicBezTo>
                  <a:cubicBezTo>
                    <a:pt x="6008" y="21133"/>
                    <a:pt x="7147" y="20739"/>
                    <a:pt x="8343" y="20381"/>
                  </a:cubicBezTo>
                  <a:cubicBezTo>
                    <a:pt x="8508" y="20329"/>
                    <a:pt x="8408" y="20212"/>
                    <a:pt x="8253" y="20212"/>
                  </a:cubicBezTo>
                  <a:cubicBezTo>
                    <a:pt x="8224" y="20212"/>
                    <a:pt x="8195" y="20217"/>
                    <a:pt x="8166" y="20225"/>
                  </a:cubicBezTo>
                  <a:cubicBezTo>
                    <a:pt x="7117" y="20528"/>
                    <a:pt x="6221" y="20665"/>
                    <a:pt x="5458" y="20665"/>
                  </a:cubicBezTo>
                  <a:cubicBezTo>
                    <a:pt x="3679" y="20665"/>
                    <a:pt x="2624" y="19923"/>
                    <a:pt x="2029" y="18850"/>
                  </a:cubicBezTo>
                  <a:cubicBezTo>
                    <a:pt x="6804" y="14552"/>
                    <a:pt x="11970" y="10422"/>
                    <a:pt x="18259" y="6647"/>
                  </a:cubicBezTo>
                  <a:cubicBezTo>
                    <a:pt x="13371" y="9584"/>
                    <a:pt x="9401" y="13873"/>
                    <a:pt x="5820" y="17715"/>
                  </a:cubicBezTo>
                  <a:cubicBezTo>
                    <a:pt x="5241" y="18010"/>
                    <a:pt x="5028" y="18244"/>
                    <a:pt x="5147" y="18429"/>
                  </a:cubicBezTo>
                  <a:cubicBezTo>
                    <a:pt x="4711" y="18901"/>
                    <a:pt x="4280" y="19372"/>
                    <a:pt x="3850" y="19819"/>
                  </a:cubicBezTo>
                  <a:cubicBezTo>
                    <a:pt x="3620" y="20060"/>
                    <a:pt x="4009" y="20276"/>
                    <a:pt x="4397" y="20276"/>
                  </a:cubicBezTo>
                  <a:cubicBezTo>
                    <a:pt x="4571" y="20276"/>
                    <a:pt x="4749" y="20231"/>
                    <a:pt x="4869" y="20124"/>
                  </a:cubicBezTo>
                  <a:cubicBezTo>
                    <a:pt x="5513" y="19554"/>
                    <a:pt x="6176" y="18996"/>
                    <a:pt x="6830" y="18429"/>
                  </a:cubicBezTo>
                  <a:cubicBezTo>
                    <a:pt x="6888" y="18587"/>
                    <a:pt x="7159" y="18686"/>
                    <a:pt x="7447" y="18686"/>
                  </a:cubicBezTo>
                  <a:cubicBezTo>
                    <a:pt x="7567" y="18686"/>
                    <a:pt x="7690" y="18668"/>
                    <a:pt x="7800" y="18630"/>
                  </a:cubicBezTo>
                  <a:cubicBezTo>
                    <a:pt x="7305" y="19016"/>
                    <a:pt x="6830" y="19410"/>
                    <a:pt x="6315" y="19786"/>
                  </a:cubicBezTo>
                  <a:cubicBezTo>
                    <a:pt x="6008" y="20014"/>
                    <a:pt x="6425" y="20230"/>
                    <a:pt x="6852" y="20230"/>
                  </a:cubicBezTo>
                  <a:cubicBezTo>
                    <a:pt x="7033" y="20230"/>
                    <a:pt x="7214" y="20190"/>
                    <a:pt x="7344" y="20096"/>
                  </a:cubicBezTo>
                  <a:cubicBezTo>
                    <a:pt x="8062" y="19564"/>
                    <a:pt x="9492" y="18348"/>
                    <a:pt x="11135" y="16773"/>
                  </a:cubicBezTo>
                  <a:cubicBezTo>
                    <a:pt x="14807" y="14150"/>
                    <a:pt x="17094" y="10389"/>
                    <a:pt x="20158" y="7918"/>
                  </a:cubicBezTo>
                  <a:cubicBezTo>
                    <a:pt x="20449" y="7684"/>
                    <a:pt x="20054" y="7476"/>
                    <a:pt x="19637" y="7476"/>
                  </a:cubicBezTo>
                  <a:cubicBezTo>
                    <a:pt x="19452" y="7476"/>
                    <a:pt x="19265" y="7518"/>
                    <a:pt x="19129" y="7613"/>
                  </a:cubicBezTo>
                  <a:cubicBezTo>
                    <a:pt x="18945" y="7742"/>
                    <a:pt x="18776" y="7871"/>
                    <a:pt x="18598" y="7999"/>
                  </a:cubicBezTo>
                  <a:cubicBezTo>
                    <a:pt x="18980" y="7351"/>
                    <a:pt x="19317" y="6715"/>
                    <a:pt x="19569" y="6105"/>
                  </a:cubicBezTo>
                  <a:cubicBezTo>
                    <a:pt x="19757" y="5923"/>
                    <a:pt x="19951" y="5752"/>
                    <a:pt x="20138" y="5577"/>
                  </a:cubicBezTo>
                  <a:cubicBezTo>
                    <a:pt x="20271" y="5433"/>
                    <a:pt x="20167" y="5262"/>
                    <a:pt x="19905" y="5186"/>
                  </a:cubicBezTo>
                  <a:cubicBezTo>
                    <a:pt x="20782" y="2282"/>
                    <a:pt x="19562" y="120"/>
                    <a:pt x="14082" y="120"/>
                  </a:cubicBezTo>
                  <a:cubicBezTo>
                    <a:pt x="13723" y="120"/>
                    <a:pt x="13345" y="130"/>
                    <a:pt x="12947" y="148"/>
                  </a:cubicBezTo>
                  <a:cubicBezTo>
                    <a:pt x="12860" y="61"/>
                    <a:pt x="12669" y="0"/>
                    <a:pt x="1247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4" name="Google Shape;6897;p57"/>
            <p:cNvSpPr/>
            <p:nvPr/>
          </p:nvSpPr>
          <p:spPr>
            <a:xfrm>
              <a:off x="640414" y="506471"/>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850" y="2616"/>
                    <a:pt x="16128" y="5288"/>
                    <a:pt x="13493" y="7875"/>
                  </a:cubicBezTo>
                  <a:cubicBezTo>
                    <a:pt x="8938" y="12431"/>
                    <a:pt x="4641" y="17128"/>
                    <a:pt x="0" y="21600"/>
                  </a:cubicBezTo>
                  <a:cubicBezTo>
                    <a:pt x="7019" y="14878"/>
                    <a:pt x="14238" y="7650"/>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5" name="Google Shape;6898;p57"/>
            <p:cNvSpPr/>
            <p:nvPr/>
          </p:nvSpPr>
          <p:spPr>
            <a:xfrm>
              <a:off x="414630" y="738122"/>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88" y="7059"/>
                    <a:pt x="7212" y="14299"/>
                    <a:pt x="0" y="21600"/>
                  </a:cubicBezTo>
                  <a:lnTo>
                    <a:pt x="21600"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6" name="Google Shape;6899;p57"/>
            <p:cNvSpPr/>
            <p:nvPr/>
          </p:nvSpPr>
          <p:spPr>
            <a:xfrm>
              <a:off x="448846" y="89039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139" y="7133"/>
                    <a:pt x="6892" y="14342"/>
                    <a:pt x="0" y="21600"/>
                  </a:cubicBezTo>
                  <a:cubicBezTo>
                    <a:pt x="4168" y="17859"/>
                    <a:pt x="8408" y="14042"/>
                    <a:pt x="12647" y="10301"/>
                  </a:cubicBezTo>
                  <a:cubicBezTo>
                    <a:pt x="15584" y="6834"/>
                    <a:pt x="18592" y="3467"/>
                    <a:pt x="2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7" name="Google Shape;6900;p57"/>
            <p:cNvSpPr/>
            <p:nvPr/>
          </p:nvSpPr>
          <p:spPr>
            <a:xfrm>
              <a:off x="433292" y="900239"/>
              <a:ext cx="18228" cy="22148"/>
            </a:xfrm>
            <a:custGeom>
              <a:avLst/>
              <a:gdLst/>
              <a:ahLst/>
              <a:cxnLst>
                <a:cxn ang="0">
                  <a:pos x="wd2" y="hd2"/>
                </a:cxn>
                <a:cxn ang="5400000">
                  <a:pos x="wd2" y="hd2"/>
                </a:cxn>
                <a:cxn ang="10800000">
                  <a:pos x="wd2" y="hd2"/>
                </a:cxn>
                <a:cxn ang="16200000">
                  <a:pos x="wd2" y="hd2"/>
                </a:cxn>
              </a:cxnLst>
              <a:rect l="0" t="0" r="r" b="b"/>
              <a:pathLst>
                <a:path w="21345" h="21600" fill="norm" stroke="1" extrusionOk="0">
                  <a:moveTo>
                    <a:pt x="21345" y="0"/>
                  </a:moveTo>
                  <a:cubicBezTo>
                    <a:pt x="12996" y="5884"/>
                    <a:pt x="5119" y="11948"/>
                    <a:pt x="104" y="20436"/>
                  </a:cubicBezTo>
                  <a:cubicBezTo>
                    <a:pt x="-255" y="21034"/>
                    <a:pt x="387" y="21600"/>
                    <a:pt x="1001" y="21600"/>
                  </a:cubicBezTo>
                  <a:cubicBezTo>
                    <a:pt x="1275" y="21600"/>
                    <a:pt x="1539" y="21482"/>
                    <a:pt x="1709" y="21215"/>
                  </a:cubicBezTo>
                  <a:cubicBezTo>
                    <a:pt x="6319" y="13805"/>
                    <a:pt x="13270" y="6749"/>
                    <a:pt x="213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8" name="Google Shape;6901;p57"/>
            <p:cNvSpPr/>
            <p:nvPr/>
          </p:nvSpPr>
          <p:spPr>
            <a:xfrm>
              <a:off x="429216" y="920693"/>
              <a:ext cx="12701" cy="12701"/>
            </a:xfrm>
            <a:custGeom>
              <a:avLst/>
              <a:gdLst/>
              <a:ahLst/>
              <a:cxnLst>
                <a:cxn ang="0">
                  <a:pos x="wd2" y="hd2"/>
                </a:cxn>
                <a:cxn ang="5400000">
                  <a:pos x="wd2" y="hd2"/>
                </a:cxn>
                <a:cxn ang="10800000">
                  <a:pos x="wd2" y="hd2"/>
                </a:cxn>
                <a:cxn ang="16200000">
                  <a:pos x="wd2" y="hd2"/>
                </a:cxn>
              </a:cxnLst>
              <a:rect l="0" t="0" r="r" b="b"/>
              <a:pathLst>
                <a:path w="19883" h="21600" fill="norm" stroke="1" extrusionOk="0">
                  <a:moveTo>
                    <a:pt x="18818" y="0"/>
                  </a:moveTo>
                  <a:cubicBezTo>
                    <a:pt x="12841" y="5551"/>
                    <a:pt x="6509" y="10780"/>
                    <a:pt x="887" y="16492"/>
                  </a:cubicBezTo>
                  <a:cubicBezTo>
                    <a:pt x="-1717" y="19066"/>
                    <a:pt x="1893" y="21600"/>
                    <a:pt x="5503" y="21600"/>
                  </a:cubicBezTo>
                  <a:cubicBezTo>
                    <a:pt x="7101" y="21600"/>
                    <a:pt x="8698" y="21117"/>
                    <a:pt x="9764" y="19951"/>
                  </a:cubicBezTo>
                  <a:cubicBezTo>
                    <a:pt x="19883" y="9493"/>
                    <a:pt x="16806" y="14601"/>
                    <a:pt x="19883" y="1247"/>
                  </a:cubicBezTo>
                  <a:cubicBezTo>
                    <a:pt x="19883" y="684"/>
                    <a:pt x="19528" y="201"/>
                    <a:pt x="18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59" name="Google Shape;6902;p57"/>
            <p:cNvSpPr/>
            <p:nvPr/>
          </p:nvSpPr>
          <p:spPr>
            <a:xfrm>
              <a:off x="242805" y="323245"/>
              <a:ext cx="520240" cy="601771"/>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3759" y="208"/>
                  </a:moveTo>
                  <a:cubicBezTo>
                    <a:pt x="3823" y="227"/>
                    <a:pt x="3888" y="248"/>
                    <a:pt x="3957" y="273"/>
                  </a:cubicBezTo>
                  <a:cubicBezTo>
                    <a:pt x="3963" y="275"/>
                    <a:pt x="3969" y="278"/>
                    <a:pt x="3976" y="281"/>
                  </a:cubicBezTo>
                  <a:cubicBezTo>
                    <a:pt x="3838" y="347"/>
                    <a:pt x="3708" y="425"/>
                    <a:pt x="3587" y="513"/>
                  </a:cubicBezTo>
                  <a:cubicBezTo>
                    <a:pt x="3661" y="419"/>
                    <a:pt x="3719" y="316"/>
                    <a:pt x="3759" y="208"/>
                  </a:cubicBezTo>
                  <a:close/>
                  <a:moveTo>
                    <a:pt x="2922" y="201"/>
                  </a:moveTo>
                  <a:lnTo>
                    <a:pt x="2921" y="202"/>
                  </a:lnTo>
                  <a:cubicBezTo>
                    <a:pt x="2752" y="363"/>
                    <a:pt x="2606" y="534"/>
                    <a:pt x="2467" y="714"/>
                  </a:cubicBezTo>
                  <a:cubicBezTo>
                    <a:pt x="2552" y="480"/>
                    <a:pt x="2698" y="296"/>
                    <a:pt x="2922" y="201"/>
                  </a:cubicBezTo>
                  <a:close/>
                  <a:moveTo>
                    <a:pt x="4339" y="435"/>
                  </a:moveTo>
                  <a:cubicBezTo>
                    <a:pt x="4392" y="461"/>
                    <a:pt x="4445" y="487"/>
                    <a:pt x="4497" y="514"/>
                  </a:cubicBezTo>
                  <a:cubicBezTo>
                    <a:pt x="4371" y="604"/>
                    <a:pt x="4249" y="696"/>
                    <a:pt x="4132" y="791"/>
                  </a:cubicBezTo>
                  <a:cubicBezTo>
                    <a:pt x="4213" y="679"/>
                    <a:pt x="4283" y="559"/>
                    <a:pt x="4339" y="435"/>
                  </a:cubicBezTo>
                  <a:close/>
                  <a:moveTo>
                    <a:pt x="3327" y="435"/>
                  </a:moveTo>
                  <a:cubicBezTo>
                    <a:pt x="3151" y="619"/>
                    <a:pt x="2985" y="810"/>
                    <a:pt x="2830" y="1009"/>
                  </a:cubicBezTo>
                  <a:cubicBezTo>
                    <a:pt x="2811" y="1024"/>
                    <a:pt x="2794" y="1040"/>
                    <a:pt x="2773" y="1056"/>
                  </a:cubicBezTo>
                  <a:lnTo>
                    <a:pt x="2761" y="1064"/>
                  </a:lnTo>
                  <a:cubicBezTo>
                    <a:pt x="2859" y="911"/>
                    <a:pt x="2955" y="756"/>
                    <a:pt x="3059" y="606"/>
                  </a:cubicBezTo>
                  <a:cubicBezTo>
                    <a:pt x="3190" y="506"/>
                    <a:pt x="3276" y="451"/>
                    <a:pt x="3327" y="435"/>
                  </a:cubicBezTo>
                  <a:close/>
                  <a:moveTo>
                    <a:pt x="11418" y="580"/>
                  </a:moveTo>
                  <a:lnTo>
                    <a:pt x="11419" y="581"/>
                  </a:lnTo>
                  <a:cubicBezTo>
                    <a:pt x="11181" y="801"/>
                    <a:pt x="10933" y="1011"/>
                    <a:pt x="10684" y="1223"/>
                  </a:cubicBezTo>
                  <a:cubicBezTo>
                    <a:pt x="10884" y="1033"/>
                    <a:pt x="11077" y="839"/>
                    <a:pt x="11243" y="624"/>
                  </a:cubicBezTo>
                  <a:cubicBezTo>
                    <a:pt x="11252" y="612"/>
                    <a:pt x="11250" y="595"/>
                    <a:pt x="11239" y="585"/>
                  </a:cubicBezTo>
                  <a:cubicBezTo>
                    <a:pt x="11299" y="583"/>
                    <a:pt x="11358" y="581"/>
                    <a:pt x="11418" y="580"/>
                  </a:cubicBezTo>
                  <a:close/>
                  <a:moveTo>
                    <a:pt x="2959" y="304"/>
                  </a:moveTo>
                  <a:cubicBezTo>
                    <a:pt x="2980" y="304"/>
                    <a:pt x="2948" y="381"/>
                    <a:pt x="2827" y="583"/>
                  </a:cubicBezTo>
                  <a:cubicBezTo>
                    <a:pt x="2689" y="815"/>
                    <a:pt x="2527" y="1039"/>
                    <a:pt x="2373" y="1265"/>
                  </a:cubicBezTo>
                  <a:cubicBezTo>
                    <a:pt x="2375" y="1154"/>
                    <a:pt x="2386" y="1044"/>
                    <a:pt x="2407" y="936"/>
                  </a:cubicBezTo>
                  <a:cubicBezTo>
                    <a:pt x="2585" y="710"/>
                    <a:pt x="2912" y="304"/>
                    <a:pt x="2959" y="304"/>
                  </a:cubicBezTo>
                  <a:close/>
                  <a:moveTo>
                    <a:pt x="3287" y="134"/>
                  </a:moveTo>
                  <a:cubicBezTo>
                    <a:pt x="3323" y="134"/>
                    <a:pt x="3360" y="136"/>
                    <a:pt x="3396" y="139"/>
                  </a:cubicBezTo>
                  <a:cubicBezTo>
                    <a:pt x="3037" y="465"/>
                    <a:pt x="2795" y="848"/>
                    <a:pt x="2534" y="1229"/>
                  </a:cubicBezTo>
                  <a:cubicBezTo>
                    <a:pt x="2495" y="1256"/>
                    <a:pt x="2474" y="1270"/>
                    <a:pt x="2467" y="1270"/>
                  </a:cubicBezTo>
                  <a:cubicBezTo>
                    <a:pt x="2448" y="1270"/>
                    <a:pt x="2564" y="1146"/>
                    <a:pt x="2729" y="908"/>
                  </a:cubicBezTo>
                  <a:cubicBezTo>
                    <a:pt x="2900" y="661"/>
                    <a:pt x="3049" y="404"/>
                    <a:pt x="3178" y="139"/>
                  </a:cubicBezTo>
                  <a:cubicBezTo>
                    <a:pt x="3215" y="136"/>
                    <a:pt x="3251" y="134"/>
                    <a:pt x="3287" y="134"/>
                  </a:cubicBezTo>
                  <a:close/>
                  <a:moveTo>
                    <a:pt x="11168" y="587"/>
                  </a:moveTo>
                  <a:cubicBezTo>
                    <a:pt x="10868" y="824"/>
                    <a:pt x="10590" y="1080"/>
                    <a:pt x="10311" y="1336"/>
                  </a:cubicBezTo>
                  <a:cubicBezTo>
                    <a:pt x="10543" y="1109"/>
                    <a:pt x="10762" y="867"/>
                    <a:pt x="10922" y="626"/>
                  </a:cubicBezTo>
                  <a:cubicBezTo>
                    <a:pt x="10929" y="616"/>
                    <a:pt x="10930" y="604"/>
                    <a:pt x="10924" y="593"/>
                  </a:cubicBezTo>
                  <a:lnTo>
                    <a:pt x="10925" y="593"/>
                  </a:lnTo>
                  <a:cubicBezTo>
                    <a:pt x="11006" y="591"/>
                    <a:pt x="11087" y="589"/>
                    <a:pt x="11168" y="587"/>
                  </a:cubicBezTo>
                  <a:close/>
                  <a:moveTo>
                    <a:pt x="3934" y="382"/>
                  </a:moveTo>
                  <a:cubicBezTo>
                    <a:pt x="3729" y="512"/>
                    <a:pt x="3495" y="890"/>
                    <a:pt x="3272" y="1060"/>
                  </a:cubicBezTo>
                  <a:cubicBezTo>
                    <a:pt x="3177" y="1132"/>
                    <a:pt x="3016" y="1281"/>
                    <a:pt x="2878" y="1408"/>
                  </a:cubicBezTo>
                  <a:cubicBezTo>
                    <a:pt x="3068" y="1169"/>
                    <a:pt x="3278" y="930"/>
                    <a:pt x="3328" y="873"/>
                  </a:cubicBezTo>
                  <a:cubicBezTo>
                    <a:pt x="3502" y="685"/>
                    <a:pt x="3706" y="519"/>
                    <a:pt x="3934" y="382"/>
                  </a:cubicBezTo>
                  <a:close/>
                  <a:moveTo>
                    <a:pt x="4574" y="801"/>
                  </a:moveTo>
                  <a:cubicBezTo>
                    <a:pt x="4628" y="801"/>
                    <a:pt x="4525" y="980"/>
                    <a:pt x="4325" y="1152"/>
                  </a:cubicBezTo>
                  <a:cubicBezTo>
                    <a:pt x="4199" y="1262"/>
                    <a:pt x="4069" y="1367"/>
                    <a:pt x="3940" y="1473"/>
                  </a:cubicBezTo>
                  <a:cubicBezTo>
                    <a:pt x="4040" y="1331"/>
                    <a:pt x="4148" y="1195"/>
                    <a:pt x="4267" y="1064"/>
                  </a:cubicBezTo>
                  <a:cubicBezTo>
                    <a:pt x="4443" y="873"/>
                    <a:pt x="4541" y="801"/>
                    <a:pt x="4574" y="801"/>
                  </a:cubicBezTo>
                  <a:close/>
                  <a:moveTo>
                    <a:pt x="9240" y="1086"/>
                  </a:moveTo>
                  <a:cubicBezTo>
                    <a:pt x="9182" y="1112"/>
                    <a:pt x="9126" y="1140"/>
                    <a:pt x="9072" y="1171"/>
                  </a:cubicBezTo>
                  <a:cubicBezTo>
                    <a:pt x="9065" y="1162"/>
                    <a:pt x="9055" y="1158"/>
                    <a:pt x="9043" y="1158"/>
                  </a:cubicBezTo>
                  <a:cubicBezTo>
                    <a:pt x="9036" y="1158"/>
                    <a:pt x="9028" y="1160"/>
                    <a:pt x="9021" y="1164"/>
                  </a:cubicBezTo>
                  <a:cubicBezTo>
                    <a:pt x="8856" y="1267"/>
                    <a:pt x="8729" y="1384"/>
                    <a:pt x="8603" y="1520"/>
                  </a:cubicBezTo>
                  <a:cubicBezTo>
                    <a:pt x="8537" y="1377"/>
                    <a:pt x="8626" y="1226"/>
                    <a:pt x="9096" y="1111"/>
                  </a:cubicBezTo>
                  <a:cubicBezTo>
                    <a:pt x="9143" y="1100"/>
                    <a:pt x="9191" y="1092"/>
                    <a:pt x="9240" y="1086"/>
                  </a:cubicBezTo>
                  <a:close/>
                  <a:moveTo>
                    <a:pt x="11714" y="578"/>
                  </a:moveTo>
                  <a:cubicBezTo>
                    <a:pt x="11375" y="897"/>
                    <a:pt x="11023" y="1210"/>
                    <a:pt x="10680" y="1527"/>
                  </a:cubicBezTo>
                  <a:cubicBezTo>
                    <a:pt x="10998" y="1230"/>
                    <a:pt x="11306" y="932"/>
                    <a:pt x="11562" y="579"/>
                  </a:cubicBezTo>
                  <a:cubicBezTo>
                    <a:pt x="11611" y="578"/>
                    <a:pt x="11662" y="578"/>
                    <a:pt x="11713" y="578"/>
                  </a:cubicBezTo>
                  <a:close/>
                  <a:moveTo>
                    <a:pt x="9745" y="1059"/>
                  </a:moveTo>
                  <a:cubicBezTo>
                    <a:pt x="9627" y="1167"/>
                    <a:pt x="9507" y="1274"/>
                    <a:pt x="9387" y="1381"/>
                  </a:cubicBezTo>
                  <a:cubicBezTo>
                    <a:pt x="9457" y="1298"/>
                    <a:pt x="9524" y="1214"/>
                    <a:pt x="9587" y="1123"/>
                  </a:cubicBezTo>
                  <a:cubicBezTo>
                    <a:pt x="9607" y="1095"/>
                    <a:pt x="9578" y="1066"/>
                    <a:pt x="9547" y="1066"/>
                  </a:cubicBezTo>
                  <a:cubicBezTo>
                    <a:pt x="9536" y="1066"/>
                    <a:pt x="9526" y="1069"/>
                    <a:pt x="9517" y="1077"/>
                  </a:cubicBezTo>
                  <a:cubicBezTo>
                    <a:pt x="9322" y="1245"/>
                    <a:pt x="9128" y="1405"/>
                    <a:pt x="8909" y="1550"/>
                  </a:cubicBezTo>
                  <a:cubicBezTo>
                    <a:pt x="9091" y="1430"/>
                    <a:pt x="9240" y="1242"/>
                    <a:pt x="9401" y="1101"/>
                  </a:cubicBezTo>
                  <a:cubicBezTo>
                    <a:pt x="9411" y="1093"/>
                    <a:pt x="9416" y="1080"/>
                    <a:pt x="9412" y="1068"/>
                  </a:cubicBezTo>
                  <a:cubicBezTo>
                    <a:pt x="9523" y="1061"/>
                    <a:pt x="9635" y="1059"/>
                    <a:pt x="9745" y="1059"/>
                  </a:cubicBezTo>
                  <a:close/>
                  <a:moveTo>
                    <a:pt x="10826" y="596"/>
                  </a:moveTo>
                  <a:cubicBezTo>
                    <a:pt x="10424" y="893"/>
                    <a:pt x="10079" y="1237"/>
                    <a:pt x="9729" y="1578"/>
                  </a:cubicBezTo>
                  <a:cubicBezTo>
                    <a:pt x="9840" y="1451"/>
                    <a:pt x="9958" y="1328"/>
                    <a:pt x="10076" y="1206"/>
                  </a:cubicBezTo>
                  <a:lnTo>
                    <a:pt x="10076" y="1207"/>
                  </a:lnTo>
                  <a:cubicBezTo>
                    <a:pt x="10270" y="1005"/>
                    <a:pt x="10465" y="806"/>
                    <a:pt x="10652" y="601"/>
                  </a:cubicBezTo>
                  <a:cubicBezTo>
                    <a:pt x="10709" y="598"/>
                    <a:pt x="10768" y="597"/>
                    <a:pt x="10826" y="596"/>
                  </a:cubicBezTo>
                  <a:close/>
                  <a:moveTo>
                    <a:pt x="7145" y="951"/>
                  </a:moveTo>
                  <a:cubicBezTo>
                    <a:pt x="7153" y="951"/>
                    <a:pt x="7161" y="952"/>
                    <a:pt x="7169" y="954"/>
                  </a:cubicBezTo>
                  <a:cubicBezTo>
                    <a:pt x="6954" y="1173"/>
                    <a:pt x="6747" y="1396"/>
                    <a:pt x="6542" y="1621"/>
                  </a:cubicBezTo>
                  <a:cubicBezTo>
                    <a:pt x="6531" y="1616"/>
                    <a:pt x="6522" y="1610"/>
                    <a:pt x="6511" y="1604"/>
                  </a:cubicBezTo>
                  <a:cubicBezTo>
                    <a:pt x="6680" y="1388"/>
                    <a:pt x="6848" y="1168"/>
                    <a:pt x="7061" y="986"/>
                  </a:cubicBezTo>
                  <a:cubicBezTo>
                    <a:pt x="7090" y="962"/>
                    <a:pt x="7117" y="951"/>
                    <a:pt x="7145" y="951"/>
                  </a:cubicBezTo>
                  <a:close/>
                  <a:moveTo>
                    <a:pt x="3036" y="999"/>
                  </a:moveTo>
                  <a:cubicBezTo>
                    <a:pt x="3031" y="1005"/>
                    <a:pt x="3028" y="1011"/>
                    <a:pt x="3022" y="1018"/>
                  </a:cubicBezTo>
                  <a:cubicBezTo>
                    <a:pt x="2841" y="1265"/>
                    <a:pt x="2631" y="1497"/>
                    <a:pt x="2395" y="1708"/>
                  </a:cubicBezTo>
                  <a:cubicBezTo>
                    <a:pt x="2390" y="1671"/>
                    <a:pt x="2386" y="1632"/>
                    <a:pt x="2383" y="1594"/>
                  </a:cubicBezTo>
                  <a:cubicBezTo>
                    <a:pt x="2383" y="1594"/>
                    <a:pt x="2383" y="1594"/>
                    <a:pt x="2384" y="1593"/>
                  </a:cubicBezTo>
                  <a:cubicBezTo>
                    <a:pt x="2478" y="1477"/>
                    <a:pt x="2572" y="1361"/>
                    <a:pt x="2670" y="1249"/>
                  </a:cubicBezTo>
                  <a:cubicBezTo>
                    <a:pt x="2791" y="1167"/>
                    <a:pt x="2914" y="1084"/>
                    <a:pt x="3036" y="999"/>
                  </a:cubicBezTo>
                  <a:close/>
                  <a:moveTo>
                    <a:pt x="15616" y="1712"/>
                  </a:moveTo>
                  <a:cubicBezTo>
                    <a:pt x="15617" y="1713"/>
                    <a:pt x="15617" y="1713"/>
                    <a:pt x="15617" y="1714"/>
                  </a:cubicBezTo>
                  <a:cubicBezTo>
                    <a:pt x="15617" y="1713"/>
                    <a:pt x="15617" y="1713"/>
                    <a:pt x="15616" y="1712"/>
                  </a:cubicBezTo>
                  <a:close/>
                  <a:moveTo>
                    <a:pt x="12878" y="605"/>
                  </a:moveTo>
                  <a:cubicBezTo>
                    <a:pt x="13094" y="617"/>
                    <a:pt x="13309" y="635"/>
                    <a:pt x="13523" y="657"/>
                  </a:cubicBezTo>
                  <a:lnTo>
                    <a:pt x="13524" y="657"/>
                  </a:lnTo>
                  <a:cubicBezTo>
                    <a:pt x="13092" y="1013"/>
                    <a:pt x="12670" y="1376"/>
                    <a:pt x="12263" y="1753"/>
                  </a:cubicBezTo>
                  <a:cubicBezTo>
                    <a:pt x="12553" y="1388"/>
                    <a:pt x="12843" y="1028"/>
                    <a:pt x="13183" y="695"/>
                  </a:cubicBezTo>
                  <a:cubicBezTo>
                    <a:pt x="13213" y="666"/>
                    <a:pt x="13185" y="629"/>
                    <a:pt x="13151" y="629"/>
                  </a:cubicBezTo>
                  <a:cubicBezTo>
                    <a:pt x="13141" y="629"/>
                    <a:pt x="13130" y="633"/>
                    <a:pt x="13121" y="640"/>
                  </a:cubicBezTo>
                  <a:cubicBezTo>
                    <a:pt x="12863" y="847"/>
                    <a:pt x="12633" y="1067"/>
                    <a:pt x="12404" y="1297"/>
                  </a:cubicBezTo>
                  <a:cubicBezTo>
                    <a:pt x="12348" y="1354"/>
                    <a:pt x="12105" y="1537"/>
                    <a:pt x="11893" y="1700"/>
                  </a:cubicBezTo>
                  <a:cubicBezTo>
                    <a:pt x="11940" y="1646"/>
                    <a:pt x="11983" y="1596"/>
                    <a:pt x="12022" y="1555"/>
                  </a:cubicBezTo>
                  <a:cubicBezTo>
                    <a:pt x="12319" y="1250"/>
                    <a:pt x="12626" y="941"/>
                    <a:pt x="12878" y="605"/>
                  </a:cubicBezTo>
                  <a:close/>
                  <a:moveTo>
                    <a:pt x="9223" y="1141"/>
                  </a:moveTo>
                  <a:cubicBezTo>
                    <a:pt x="9224" y="1141"/>
                    <a:pt x="9219" y="1146"/>
                    <a:pt x="9207" y="1158"/>
                  </a:cubicBezTo>
                  <a:cubicBezTo>
                    <a:pt x="9036" y="1306"/>
                    <a:pt x="8883" y="1469"/>
                    <a:pt x="8753" y="1646"/>
                  </a:cubicBezTo>
                  <a:cubicBezTo>
                    <a:pt x="8734" y="1673"/>
                    <a:pt x="8761" y="1706"/>
                    <a:pt x="8792" y="1706"/>
                  </a:cubicBezTo>
                  <a:cubicBezTo>
                    <a:pt x="8800" y="1706"/>
                    <a:pt x="8807" y="1704"/>
                    <a:pt x="8815" y="1700"/>
                  </a:cubicBezTo>
                  <a:cubicBezTo>
                    <a:pt x="8979" y="1603"/>
                    <a:pt x="9135" y="1496"/>
                    <a:pt x="9282" y="1381"/>
                  </a:cubicBezTo>
                  <a:cubicBezTo>
                    <a:pt x="9259" y="1404"/>
                    <a:pt x="9234" y="1429"/>
                    <a:pt x="9207" y="1459"/>
                  </a:cubicBezTo>
                  <a:cubicBezTo>
                    <a:pt x="9104" y="1571"/>
                    <a:pt x="8989" y="1677"/>
                    <a:pt x="8881" y="1784"/>
                  </a:cubicBezTo>
                  <a:cubicBezTo>
                    <a:pt x="8793" y="1729"/>
                    <a:pt x="8708" y="1663"/>
                    <a:pt x="8652" y="1594"/>
                  </a:cubicBezTo>
                  <a:cubicBezTo>
                    <a:pt x="8724" y="1530"/>
                    <a:pt x="8797" y="1469"/>
                    <a:pt x="8873" y="1408"/>
                  </a:cubicBezTo>
                  <a:cubicBezTo>
                    <a:pt x="8858" y="1420"/>
                    <a:pt x="8852" y="1425"/>
                    <a:pt x="8852" y="1425"/>
                  </a:cubicBezTo>
                  <a:cubicBezTo>
                    <a:pt x="8855" y="1425"/>
                    <a:pt x="9215" y="1141"/>
                    <a:pt x="9223" y="1141"/>
                  </a:cubicBezTo>
                  <a:close/>
                  <a:moveTo>
                    <a:pt x="5078" y="841"/>
                  </a:moveTo>
                  <a:cubicBezTo>
                    <a:pt x="5135" y="877"/>
                    <a:pt x="5194" y="912"/>
                    <a:pt x="5251" y="949"/>
                  </a:cubicBezTo>
                  <a:lnTo>
                    <a:pt x="4179" y="1878"/>
                  </a:lnTo>
                  <a:cubicBezTo>
                    <a:pt x="4556" y="1550"/>
                    <a:pt x="4825" y="1249"/>
                    <a:pt x="5078" y="841"/>
                  </a:cubicBezTo>
                  <a:close/>
                  <a:moveTo>
                    <a:pt x="9427" y="1455"/>
                  </a:moveTo>
                  <a:cubicBezTo>
                    <a:pt x="9307" y="1600"/>
                    <a:pt x="9189" y="1746"/>
                    <a:pt x="9072" y="1892"/>
                  </a:cubicBezTo>
                  <a:cubicBezTo>
                    <a:pt x="9037" y="1874"/>
                    <a:pt x="8998" y="1853"/>
                    <a:pt x="8956" y="1829"/>
                  </a:cubicBezTo>
                  <a:cubicBezTo>
                    <a:pt x="8998" y="1799"/>
                    <a:pt x="9037" y="1767"/>
                    <a:pt x="9077" y="1736"/>
                  </a:cubicBezTo>
                  <a:cubicBezTo>
                    <a:pt x="9085" y="1732"/>
                    <a:pt x="9093" y="1726"/>
                    <a:pt x="9099" y="1719"/>
                  </a:cubicBezTo>
                  <a:cubicBezTo>
                    <a:pt x="9211" y="1633"/>
                    <a:pt x="9321" y="1545"/>
                    <a:pt x="9427" y="1455"/>
                  </a:cubicBezTo>
                  <a:close/>
                  <a:moveTo>
                    <a:pt x="12639" y="740"/>
                  </a:moveTo>
                  <a:cubicBezTo>
                    <a:pt x="12453" y="957"/>
                    <a:pt x="12254" y="1167"/>
                    <a:pt x="12057" y="1377"/>
                  </a:cubicBezTo>
                  <a:cubicBezTo>
                    <a:pt x="11929" y="1515"/>
                    <a:pt x="11753" y="1767"/>
                    <a:pt x="11565" y="1941"/>
                  </a:cubicBezTo>
                  <a:cubicBezTo>
                    <a:pt x="11690" y="1484"/>
                    <a:pt x="12257" y="1041"/>
                    <a:pt x="12638" y="740"/>
                  </a:cubicBezTo>
                  <a:close/>
                  <a:moveTo>
                    <a:pt x="4113" y="337"/>
                  </a:moveTo>
                  <a:cubicBezTo>
                    <a:pt x="4150" y="353"/>
                    <a:pt x="4189" y="368"/>
                    <a:pt x="4227" y="384"/>
                  </a:cubicBezTo>
                  <a:cubicBezTo>
                    <a:pt x="3799" y="766"/>
                    <a:pt x="3428" y="1176"/>
                    <a:pt x="3097" y="1613"/>
                  </a:cubicBezTo>
                  <a:cubicBezTo>
                    <a:pt x="3027" y="1664"/>
                    <a:pt x="2957" y="1714"/>
                    <a:pt x="2892" y="1764"/>
                  </a:cubicBezTo>
                  <a:cubicBezTo>
                    <a:pt x="2706" y="1900"/>
                    <a:pt x="2604" y="1956"/>
                    <a:pt x="2560" y="1956"/>
                  </a:cubicBezTo>
                  <a:cubicBezTo>
                    <a:pt x="2478" y="1956"/>
                    <a:pt x="2609" y="1755"/>
                    <a:pt x="2786" y="1526"/>
                  </a:cubicBezTo>
                  <a:cubicBezTo>
                    <a:pt x="3273" y="1162"/>
                    <a:pt x="3788" y="829"/>
                    <a:pt x="4113" y="337"/>
                  </a:cubicBezTo>
                  <a:close/>
                  <a:moveTo>
                    <a:pt x="11850" y="578"/>
                  </a:moveTo>
                  <a:cubicBezTo>
                    <a:pt x="11922" y="578"/>
                    <a:pt x="11994" y="578"/>
                    <a:pt x="12068" y="579"/>
                  </a:cubicBezTo>
                  <a:lnTo>
                    <a:pt x="12069" y="579"/>
                  </a:lnTo>
                  <a:cubicBezTo>
                    <a:pt x="11521" y="1027"/>
                    <a:pt x="10940" y="1521"/>
                    <a:pt x="10476" y="1988"/>
                  </a:cubicBezTo>
                  <a:cubicBezTo>
                    <a:pt x="10932" y="1517"/>
                    <a:pt x="11422" y="1071"/>
                    <a:pt x="11850" y="578"/>
                  </a:cubicBezTo>
                  <a:close/>
                  <a:moveTo>
                    <a:pt x="5590" y="1166"/>
                  </a:moveTo>
                  <a:lnTo>
                    <a:pt x="5747" y="1267"/>
                  </a:lnTo>
                  <a:cubicBezTo>
                    <a:pt x="5442" y="1515"/>
                    <a:pt x="5183" y="1796"/>
                    <a:pt x="4925" y="2079"/>
                  </a:cubicBezTo>
                  <a:cubicBezTo>
                    <a:pt x="5173" y="1789"/>
                    <a:pt x="5396" y="1484"/>
                    <a:pt x="5590" y="1166"/>
                  </a:cubicBezTo>
                  <a:close/>
                  <a:moveTo>
                    <a:pt x="10760" y="709"/>
                  </a:moveTo>
                  <a:cubicBezTo>
                    <a:pt x="10419" y="1228"/>
                    <a:pt x="9821" y="1586"/>
                    <a:pt x="9433" y="2081"/>
                  </a:cubicBezTo>
                  <a:cubicBezTo>
                    <a:pt x="9409" y="2067"/>
                    <a:pt x="9387" y="2052"/>
                    <a:pt x="9362" y="2039"/>
                  </a:cubicBezTo>
                  <a:cubicBezTo>
                    <a:pt x="9599" y="1827"/>
                    <a:pt x="9824" y="1607"/>
                    <a:pt x="10050" y="1386"/>
                  </a:cubicBezTo>
                  <a:cubicBezTo>
                    <a:pt x="10267" y="1172"/>
                    <a:pt x="10623" y="917"/>
                    <a:pt x="10760" y="709"/>
                  </a:cubicBezTo>
                  <a:close/>
                  <a:moveTo>
                    <a:pt x="5343" y="1008"/>
                  </a:moveTo>
                  <a:cubicBezTo>
                    <a:pt x="5390" y="1036"/>
                    <a:pt x="5434" y="1065"/>
                    <a:pt x="5479" y="1094"/>
                  </a:cubicBezTo>
                  <a:cubicBezTo>
                    <a:pt x="5080" y="1433"/>
                    <a:pt x="4684" y="1769"/>
                    <a:pt x="4323" y="2139"/>
                  </a:cubicBezTo>
                  <a:cubicBezTo>
                    <a:pt x="4610" y="1844"/>
                    <a:pt x="5063" y="1411"/>
                    <a:pt x="5343" y="1008"/>
                  </a:cubicBezTo>
                  <a:close/>
                  <a:moveTo>
                    <a:pt x="12188" y="581"/>
                  </a:moveTo>
                  <a:cubicBezTo>
                    <a:pt x="12242" y="582"/>
                    <a:pt x="12299" y="582"/>
                    <a:pt x="12353" y="583"/>
                  </a:cubicBezTo>
                  <a:cubicBezTo>
                    <a:pt x="12015" y="897"/>
                    <a:pt x="11674" y="1209"/>
                    <a:pt x="11333" y="1521"/>
                  </a:cubicBezTo>
                  <a:cubicBezTo>
                    <a:pt x="11094" y="1738"/>
                    <a:pt x="10857" y="1958"/>
                    <a:pt x="10622" y="2177"/>
                  </a:cubicBezTo>
                  <a:cubicBezTo>
                    <a:pt x="11136" y="1645"/>
                    <a:pt x="11710" y="1159"/>
                    <a:pt x="12184" y="595"/>
                  </a:cubicBezTo>
                  <a:cubicBezTo>
                    <a:pt x="12187" y="590"/>
                    <a:pt x="12186" y="585"/>
                    <a:pt x="12187" y="581"/>
                  </a:cubicBezTo>
                  <a:close/>
                  <a:moveTo>
                    <a:pt x="10222" y="1563"/>
                  </a:moveTo>
                  <a:cubicBezTo>
                    <a:pt x="10079" y="1694"/>
                    <a:pt x="9946" y="1833"/>
                    <a:pt x="9821" y="1979"/>
                  </a:cubicBezTo>
                  <a:cubicBezTo>
                    <a:pt x="9746" y="2048"/>
                    <a:pt x="9669" y="2117"/>
                    <a:pt x="9595" y="2189"/>
                  </a:cubicBezTo>
                  <a:cubicBezTo>
                    <a:pt x="9569" y="2167"/>
                    <a:pt x="9537" y="2151"/>
                    <a:pt x="9510" y="2132"/>
                  </a:cubicBezTo>
                  <a:cubicBezTo>
                    <a:pt x="9738" y="1961"/>
                    <a:pt x="9984" y="1766"/>
                    <a:pt x="10222" y="1563"/>
                  </a:cubicBezTo>
                  <a:close/>
                  <a:moveTo>
                    <a:pt x="11615" y="1605"/>
                  </a:moveTo>
                  <a:cubicBezTo>
                    <a:pt x="11526" y="1751"/>
                    <a:pt x="11466" y="1897"/>
                    <a:pt x="11452" y="2033"/>
                  </a:cubicBezTo>
                  <a:cubicBezTo>
                    <a:pt x="11414" y="2060"/>
                    <a:pt x="11373" y="2084"/>
                    <a:pt x="11330" y="2103"/>
                  </a:cubicBezTo>
                  <a:cubicBezTo>
                    <a:pt x="11301" y="2113"/>
                    <a:pt x="11301" y="2135"/>
                    <a:pt x="11315" y="2150"/>
                  </a:cubicBezTo>
                  <a:cubicBezTo>
                    <a:pt x="11307" y="2150"/>
                    <a:pt x="11298" y="2150"/>
                    <a:pt x="11290" y="2150"/>
                  </a:cubicBezTo>
                  <a:cubicBezTo>
                    <a:pt x="11191" y="2150"/>
                    <a:pt x="11093" y="2172"/>
                    <a:pt x="11007" y="2213"/>
                  </a:cubicBezTo>
                  <a:cubicBezTo>
                    <a:pt x="11212" y="2008"/>
                    <a:pt x="11415" y="1808"/>
                    <a:pt x="11615" y="1605"/>
                  </a:cubicBezTo>
                  <a:close/>
                  <a:moveTo>
                    <a:pt x="13652" y="670"/>
                  </a:moveTo>
                  <a:cubicBezTo>
                    <a:pt x="13684" y="674"/>
                    <a:pt x="13717" y="677"/>
                    <a:pt x="13750" y="681"/>
                  </a:cubicBezTo>
                  <a:lnTo>
                    <a:pt x="13751" y="681"/>
                  </a:lnTo>
                  <a:cubicBezTo>
                    <a:pt x="13166" y="1197"/>
                    <a:pt x="12592" y="1721"/>
                    <a:pt x="12028" y="2252"/>
                  </a:cubicBezTo>
                  <a:cubicBezTo>
                    <a:pt x="12331" y="1966"/>
                    <a:pt x="12875" y="1396"/>
                    <a:pt x="13367" y="933"/>
                  </a:cubicBezTo>
                  <a:cubicBezTo>
                    <a:pt x="13446" y="899"/>
                    <a:pt x="13487" y="861"/>
                    <a:pt x="13490" y="817"/>
                  </a:cubicBezTo>
                  <a:cubicBezTo>
                    <a:pt x="13546" y="766"/>
                    <a:pt x="13599" y="717"/>
                    <a:pt x="13652" y="670"/>
                  </a:cubicBezTo>
                  <a:close/>
                  <a:moveTo>
                    <a:pt x="12945" y="811"/>
                  </a:moveTo>
                  <a:cubicBezTo>
                    <a:pt x="12479" y="1266"/>
                    <a:pt x="12123" y="1805"/>
                    <a:pt x="11705" y="2293"/>
                  </a:cubicBezTo>
                  <a:cubicBezTo>
                    <a:pt x="11673" y="2265"/>
                    <a:pt x="11636" y="2240"/>
                    <a:pt x="11596" y="2221"/>
                  </a:cubicBezTo>
                  <a:cubicBezTo>
                    <a:pt x="11531" y="2190"/>
                    <a:pt x="11461" y="2169"/>
                    <a:pt x="11387" y="2159"/>
                  </a:cubicBezTo>
                  <a:cubicBezTo>
                    <a:pt x="11409" y="2150"/>
                    <a:pt x="11429" y="2139"/>
                    <a:pt x="11449" y="2127"/>
                  </a:cubicBezTo>
                  <a:lnTo>
                    <a:pt x="11450" y="2128"/>
                  </a:lnTo>
                  <a:lnTo>
                    <a:pt x="11450" y="2134"/>
                  </a:lnTo>
                  <a:cubicBezTo>
                    <a:pt x="11452" y="2158"/>
                    <a:pt x="11472" y="2172"/>
                    <a:pt x="11494" y="2172"/>
                  </a:cubicBezTo>
                  <a:cubicBezTo>
                    <a:pt x="11505" y="2172"/>
                    <a:pt x="11516" y="2169"/>
                    <a:pt x="11526" y="2161"/>
                  </a:cubicBezTo>
                  <a:cubicBezTo>
                    <a:pt x="12083" y="1782"/>
                    <a:pt x="12559" y="1188"/>
                    <a:pt x="12945" y="811"/>
                  </a:cubicBezTo>
                  <a:close/>
                  <a:moveTo>
                    <a:pt x="13936" y="707"/>
                  </a:moveTo>
                  <a:lnTo>
                    <a:pt x="13936" y="708"/>
                  </a:lnTo>
                  <a:cubicBezTo>
                    <a:pt x="13995" y="716"/>
                    <a:pt x="14054" y="723"/>
                    <a:pt x="14112" y="732"/>
                  </a:cubicBezTo>
                  <a:cubicBezTo>
                    <a:pt x="14126" y="735"/>
                    <a:pt x="14141" y="739"/>
                    <a:pt x="14155" y="741"/>
                  </a:cubicBezTo>
                  <a:cubicBezTo>
                    <a:pt x="14108" y="787"/>
                    <a:pt x="14064" y="833"/>
                    <a:pt x="14017" y="878"/>
                  </a:cubicBezTo>
                  <a:cubicBezTo>
                    <a:pt x="14010" y="873"/>
                    <a:pt x="14003" y="871"/>
                    <a:pt x="13995" y="871"/>
                  </a:cubicBezTo>
                  <a:cubicBezTo>
                    <a:pt x="13958" y="871"/>
                    <a:pt x="13911" y="927"/>
                    <a:pt x="13854" y="1040"/>
                  </a:cubicBezTo>
                  <a:cubicBezTo>
                    <a:pt x="13740" y="1153"/>
                    <a:pt x="13628" y="1268"/>
                    <a:pt x="13516" y="1383"/>
                  </a:cubicBezTo>
                  <a:cubicBezTo>
                    <a:pt x="13501" y="1397"/>
                    <a:pt x="13487" y="1413"/>
                    <a:pt x="13471" y="1427"/>
                  </a:cubicBezTo>
                  <a:cubicBezTo>
                    <a:pt x="13220" y="1671"/>
                    <a:pt x="12957" y="1906"/>
                    <a:pt x="12690" y="2136"/>
                  </a:cubicBezTo>
                  <a:cubicBezTo>
                    <a:pt x="12606" y="2208"/>
                    <a:pt x="12519" y="2277"/>
                    <a:pt x="12433" y="2348"/>
                  </a:cubicBezTo>
                  <a:cubicBezTo>
                    <a:pt x="12501" y="2263"/>
                    <a:pt x="12567" y="2177"/>
                    <a:pt x="12633" y="2097"/>
                  </a:cubicBezTo>
                  <a:cubicBezTo>
                    <a:pt x="13042" y="1600"/>
                    <a:pt x="13587" y="1234"/>
                    <a:pt x="13936" y="707"/>
                  </a:cubicBezTo>
                  <a:close/>
                  <a:moveTo>
                    <a:pt x="5060" y="1255"/>
                  </a:moveTo>
                  <a:cubicBezTo>
                    <a:pt x="4706" y="1561"/>
                    <a:pt x="4402" y="1988"/>
                    <a:pt x="4123" y="2365"/>
                  </a:cubicBezTo>
                  <a:cubicBezTo>
                    <a:pt x="4067" y="2312"/>
                    <a:pt x="4020" y="2250"/>
                    <a:pt x="3989" y="2183"/>
                  </a:cubicBezTo>
                  <a:lnTo>
                    <a:pt x="5060" y="1255"/>
                  </a:lnTo>
                  <a:close/>
                  <a:moveTo>
                    <a:pt x="2883" y="1896"/>
                  </a:moveTo>
                  <a:cubicBezTo>
                    <a:pt x="2769" y="2059"/>
                    <a:pt x="2660" y="2227"/>
                    <a:pt x="2555" y="2398"/>
                  </a:cubicBezTo>
                  <a:cubicBezTo>
                    <a:pt x="2529" y="2320"/>
                    <a:pt x="2504" y="2240"/>
                    <a:pt x="2483" y="2157"/>
                  </a:cubicBezTo>
                  <a:cubicBezTo>
                    <a:pt x="2613" y="2074"/>
                    <a:pt x="2748" y="1987"/>
                    <a:pt x="2883" y="1896"/>
                  </a:cubicBezTo>
                  <a:close/>
                  <a:moveTo>
                    <a:pt x="4592" y="561"/>
                  </a:moveTo>
                  <a:cubicBezTo>
                    <a:pt x="4649" y="591"/>
                    <a:pt x="4705" y="624"/>
                    <a:pt x="4762" y="655"/>
                  </a:cubicBezTo>
                  <a:lnTo>
                    <a:pt x="4761" y="655"/>
                  </a:lnTo>
                  <a:cubicBezTo>
                    <a:pt x="4189" y="803"/>
                    <a:pt x="3819" y="1334"/>
                    <a:pt x="3486" y="1852"/>
                  </a:cubicBezTo>
                  <a:cubicBezTo>
                    <a:pt x="3366" y="1953"/>
                    <a:pt x="3243" y="2053"/>
                    <a:pt x="3125" y="2156"/>
                  </a:cubicBezTo>
                  <a:cubicBezTo>
                    <a:pt x="2913" y="2341"/>
                    <a:pt x="2830" y="2411"/>
                    <a:pt x="2824" y="2411"/>
                  </a:cubicBezTo>
                  <a:cubicBezTo>
                    <a:pt x="2808" y="2411"/>
                    <a:pt x="3207" y="2031"/>
                    <a:pt x="3324" y="1884"/>
                  </a:cubicBezTo>
                  <a:cubicBezTo>
                    <a:pt x="3701" y="1409"/>
                    <a:pt x="4134" y="976"/>
                    <a:pt x="4592" y="561"/>
                  </a:cubicBezTo>
                  <a:close/>
                  <a:moveTo>
                    <a:pt x="12401" y="1738"/>
                  </a:moveTo>
                  <a:cubicBezTo>
                    <a:pt x="12194" y="1966"/>
                    <a:pt x="11996" y="2198"/>
                    <a:pt x="11821" y="2446"/>
                  </a:cubicBezTo>
                  <a:cubicBezTo>
                    <a:pt x="11805" y="2416"/>
                    <a:pt x="11786" y="2387"/>
                    <a:pt x="11764" y="2358"/>
                  </a:cubicBezTo>
                  <a:cubicBezTo>
                    <a:pt x="11968" y="2145"/>
                    <a:pt x="12182" y="1941"/>
                    <a:pt x="12401" y="1738"/>
                  </a:cubicBezTo>
                  <a:close/>
                  <a:moveTo>
                    <a:pt x="11190" y="925"/>
                  </a:moveTo>
                  <a:cubicBezTo>
                    <a:pt x="10690" y="1345"/>
                    <a:pt x="10217" y="1833"/>
                    <a:pt x="9765" y="2291"/>
                  </a:cubicBezTo>
                  <a:cubicBezTo>
                    <a:pt x="9734" y="2323"/>
                    <a:pt x="9764" y="2365"/>
                    <a:pt x="9802" y="2365"/>
                  </a:cubicBezTo>
                  <a:cubicBezTo>
                    <a:pt x="9814" y="2365"/>
                    <a:pt x="9826" y="2361"/>
                    <a:pt x="9837" y="2352"/>
                  </a:cubicBezTo>
                  <a:cubicBezTo>
                    <a:pt x="10400" y="1899"/>
                    <a:pt x="10938" y="1430"/>
                    <a:pt x="11464" y="945"/>
                  </a:cubicBezTo>
                  <a:cubicBezTo>
                    <a:pt x="10908" y="1458"/>
                    <a:pt x="10361" y="1967"/>
                    <a:pt x="9856" y="2521"/>
                  </a:cubicBezTo>
                  <a:cubicBezTo>
                    <a:pt x="9837" y="2471"/>
                    <a:pt x="9811" y="2422"/>
                    <a:pt x="9779" y="2376"/>
                  </a:cubicBezTo>
                  <a:cubicBezTo>
                    <a:pt x="9746" y="2331"/>
                    <a:pt x="9707" y="2288"/>
                    <a:pt x="9666" y="2248"/>
                  </a:cubicBezTo>
                  <a:cubicBezTo>
                    <a:pt x="10144" y="1779"/>
                    <a:pt x="10670" y="1361"/>
                    <a:pt x="11190" y="925"/>
                  </a:cubicBezTo>
                  <a:close/>
                  <a:moveTo>
                    <a:pt x="5858" y="1337"/>
                  </a:moveTo>
                  <a:cubicBezTo>
                    <a:pt x="6035" y="1451"/>
                    <a:pt x="6213" y="1562"/>
                    <a:pt x="6398" y="1666"/>
                  </a:cubicBezTo>
                  <a:cubicBezTo>
                    <a:pt x="6376" y="1699"/>
                    <a:pt x="6357" y="1730"/>
                    <a:pt x="6339" y="1759"/>
                  </a:cubicBezTo>
                  <a:cubicBezTo>
                    <a:pt x="6330" y="1773"/>
                    <a:pt x="6343" y="1786"/>
                    <a:pt x="6357" y="1786"/>
                  </a:cubicBezTo>
                  <a:cubicBezTo>
                    <a:pt x="6363" y="1786"/>
                    <a:pt x="6370" y="1783"/>
                    <a:pt x="6374" y="1777"/>
                  </a:cubicBezTo>
                  <a:cubicBezTo>
                    <a:pt x="6397" y="1749"/>
                    <a:pt x="6419" y="1720"/>
                    <a:pt x="6442" y="1692"/>
                  </a:cubicBezTo>
                  <a:lnTo>
                    <a:pt x="6467" y="1705"/>
                  </a:lnTo>
                  <a:cubicBezTo>
                    <a:pt x="6201" y="1999"/>
                    <a:pt x="5939" y="2296"/>
                    <a:pt x="5667" y="2587"/>
                  </a:cubicBezTo>
                  <a:cubicBezTo>
                    <a:pt x="5878" y="2312"/>
                    <a:pt x="6083" y="2033"/>
                    <a:pt x="6284" y="1753"/>
                  </a:cubicBezTo>
                  <a:cubicBezTo>
                    <a:pt x="6308" y="1721"/>
                    <a:pt x="6273" y="1676"/>
                    <a:pt x="6233" y="1676"/>
                  </a:cubicBezTo>
                  <a:cubicBezTo>
                    <a:pt x="6224" y="1676"/>
                    <a:pt x="6214" y="1679"/>
                    <a:pt x="6205" y="1685"/>
                  </a:cubicBezTo>
                  <a:cubicBezTo>
                    <a:pt x="6128" y="1734"/>
                    <a:pt x="6051" y="1785"/>
                    <a:pt x="5973" y="1836"/>
                  </a:cubicBezTo>
                  <a:cubicBezTo>
                    <a:pt x="6018" y="1767"/>
                    <a:pt x="6061" y="1698"/>
                    <a:pt x="6104" y="1629"/>
                  </a:cubicBezTo>
                  <a:cubicBezTo>
                    <a:pt x="6125" y="1595"/>
                    <a:pt x="6093" y="1552"/>
                    <a:pt x="6053" y="1552"/>
                  </a:cubicBezTo>
                  <a:cubicBezTo>
                    <a:pt x="6044" y="1552"/>
                    <a:pt x="6034" y="1554"/>
                    <a:pt x="6024" y="1559"/>
                  </a:cubicBezTo>
                  <a:cubicBezTo>
                    <a:pt x="5796" y="1693"/>
                    <a:pt x="5590" y="1845"/>
                    <a:pt x="5395" y="2006"/>
                  </a:cubicBezTo>
                  <a:cubicBezTo>
                    <a:pt x="5579" y="1799"/>
                    <a:pt x="5734" y="1575"/>
                    <a:pt x="5858" y="1337"/>
                  </a:cubicBezTo>
                  <a:close/>
                  <a:moveTo>
                    <a:pt x="4271" y="725"/>
                  </a:moveTo>
                  <a:cubicBezTo>
                    <a:pt x="3642" y="1292"/>
                    <a:pt x="3116" y="1954"/>
                    <a:pt x="2642" y="2624"/>
                  </a:cubicBezTo>
                  <a:cubicBezTo>
                    <a:pt x="2625" y="2585"/>
                    <a:pt x="2609" y="2545"/>
                    <a:pt x="2593" y="2503"/>
                  </a:cubicBezTo>
                  <a:cubicBezTo>
                    <a:pt x="2596" y="2501"/>
                    <a:pt x="2599" y="2501"/>
                    <a:pt x="2601" y="2499"/>
                  </a:cubicBezTo>
                  <a:cubicBezTo>
                    <a:pt x="2917" y="2103"/>
                    <a:pt x="3361" y="1620"/>
                    <a:pt x="3756" y="1222"/>
                  </a:cubicBezTo>
                  <a:cubicBezTo>
                    <a:pt x="3798" y="1182"/>
                    <a:pt x="3838" y="1141"/>
                    <a:pt x="3877" y="1099"/>
                  </a:cubicBezTo>
                  <a:cubicBezTo>
                    <a:pt x="4022" y="956"/>
                    <a:pt x="4156" y="827"/>
                    <a:pt x="4271" y="725"/>
                  </a:cubicBezTo>
                  <a:close/>
                  <a:moveTo>
                    <a:pt x="4922" y="746"/>
                  </a:moveTo>
                  <a:cubicBezTo>
                    <a:pt x="4942" y="758"/>
                    <a:pt x="4961" y="770"/>
                    <a:pt x="4981" y="782"/>
                  </a:cubicBezTo>
                  <a:cubicBezTo>
                    <a:pt x="4319" y="1385"/>
                    <a:pt x="3685" y="2025"/>
                    <a:pt x="3077" y="2639"/>
                  </a:cubicBezTo>
                  <a:cubicBezTo>
                    <a:pt x="3333" y="2380"/>
                    <a:pt x="3531" y="2079"/>
                    <a:pt x="3731" y="1780"/>
                  </a:cubicBezTo>
                  <a:cubicBezTo>
                    <a:pt x="4132" y="1440"/>
                    <a:pt x="4540" y="1105"/>
                    <a:pt x="4922" y="746"/>
                  </a:cubicBezTo>
                  <a:close/>
                  <a:moveTo>
                    <a:pt x="4804" y="1106"/>
                  </a:moveTo>
                  <a:cubicBezTo>
                    <a:pt x="4851" y="1106"/>
                    <a:pt x="4193" y="1796"/>
                    <a:pt x="3943" y="2070"/>
                  </a:cubicBezTo>
                  <a:cubicBezTo>
                    <a:pt x="3936" y="2050"/>
                    <a:pt x="3930" y="2032"/>
                    <a:pt x="3922" y="2009"/>
                  </a:cubicBezTo>
                  <a:cubicBezTo>
                    <a:pt x="3914" y="1985"/>
                    <a:pt x="3893" y="1974"/>
                    <a:pt x="3871" y="1974"/>
                  </a:cubicBezTo>
                  <a:cubicBezTo>
                    <a:pt x="3847" y="1974"/>
                    <a:pt x="3822" y="1987"/>
                    <a:pt x="3812" y="2009"/>
                  </a:cubicBezTo>
                  <a:cubicBezTo>
                    <a:pt x="3637" y="2385"/>
                    <a:pt x="3404" y="2654"/>
                    <a:pt x="2996" y="2725"/>
                  </a:cubicBezTo>
                  <a:lnTo>
                    <a:pt x="4468" y="1388"/>
                  </a:lnTo>
                  <a:cubicBezTo>
                    <a:pt x="4690" y="1186"/>
                    <a:pt x="4788" y="1106"/>
                    <a:pt x="4804" y="1106"/>
                  </a:cubicBezTo>
                  <a:close/>
                  <a:moveTo>
                    <a:pt x="13824" y="712"/>
                  </a:moveTo>
                  <a:cubicBezTo>
                    <a:pt x="13610" y="1091"/>
                    <a:pt x="13204" y="1396"/>
                    <a:pt x="12874" y="1700"/>
                  </a:cubicBezTo>
                  <a:lnTo>
                    <a:pt x="12875" y="1700"/>
                  </a:lnTo>
                  <a:cubicBezTo>
                    <a:pt x="12591" y="1963"/>
                    <a:pt x="12372" y="2269"/>
                    <a:pt x="12110" y="2547"/>
                  </a:cubicBezTo>
                  <a:cubicBezTo>
                    <a:pt x="12104" y="2552"/>
                    <a:pt x="12099" y="2557"/>
                    <a:pt x="12094" y="2563"/>
                  </a:cubicBezTo>
                  <a:cubicBezTo>
                    <a:pt x="12040" y="2619"/>
                    <a:pt x="11986" y="2675"/>
                    <a:pt x="11928" y="2727"/>
                  </a:cubicBezTo>
                  <a:cubicBezTo>
                    <a:pt x="11906" y="2657"/>
                    <a:pt x="11883" y="2586"/>
                    <a:pt x="11856" y="2517"/>
                  </a:cubicBezTo>
                  <a:cubicBezTo>
                    <a:pt x="11856" y="2517"/>
                    <a:pt x="11857" y="2517"/>
                    <a:pt x="11858" y="2517"/>
                  </a:cubicBezTo>
                  <a:cubicBezTo>
                    <a:pt x="11869" y="2517"/>
                    <a:pt x="11880" y="2513"/>
                    <a:pt x="11887" y="2506"/>
                  </a:cubicBezTo>
                  <a:cubicBezTo>
                    <a:pt x="12233" y="2175"/>
                    <a:pt x="12583" y="1850"/>
                    <a:pt x="12938" y="1529"/>
                  </a:cubicBezTo>
                  <a:cubicBezTo>
                    <a:pt x="13204" y="1287"/>
                    <a:pt x="13656" y="1008"/>
                    <a:pt x="13824" y="712"/>
                  </a:cubicBezTo>
                  <a:close/>
                  <a:moveTo>
                    <a:pt x="3286" y="2166"/>
                  </a:moveTo>
                  <a:cubicBezTo>
                    <a:pt x="3153" y="2367"/>
                    <a:pt x="3023" y="2552"/>
                    <a:pt x="2881" y="2694"/>
                  </a:cubicBezTo>
                  <a:lnTo>
                    <a:pt x="2881" y="2695"/>
                  </a:lnTo>
                  <a:cubicBezTo>
                    <a:pt x="2869" y="2707"/>
                    <a:pt x="2866" y="2726"/>
                    <a:pt x="2874" y="2741"/>
                  </a:cubicBezTo>
                  <a:cubicBezTo>
                    <a:pt x="2833" y="2744"/>
                    <a:pt x="2792" y="2745"/>
                    <a:pt x="2752" y="2745"/>
                  </a:cubicBezTo>
                  <a:cubicBezTo>
                    <a:pt x="2733" y="2745"/>
                    <a:pt x="2716" y="2745"/>
                    <a:pt x="2698" y="2745"/>
                  </a:cubicBezTo>
                  <a:cubicBezTo>
                    <a:pt x="2697" y="2742"/>
                    <a:pt x="2695" y="2739"/>
                    <a:pt x="2694" y="2736"/>
                  </a:cubicBezTo>
                  <a:cubicBezTo>
                    <a:pt x="2881" y="2537"/>
                    <a:pt x="3080" y="2349"/>
                    <a:pt x="3286" y="2166"/>
                  </a:cubicBezTo>
                  <a:close/>
                  <a:moveTo>
                    <a:pt x="14265" y="764"/>
                  </a:moveTo>
                  <a:cubicBezTo>
                    <a:pt x="14313" y="774"/>
                    <a:pt x="14361" y="786"/>
                    <a:pt x="14408" y="799"/>
                  </a:cubicBezTo>
                  <a:lnTo>
                    <a:pt x="14409" y="799"/>
                  </a:lnTo>
                  <a:cubicBezTo>
                    <a:pt x="14351" y="857"/>
                    <a:pt x="14293" y="915"/>
                    <a:pt x="14235" y="974"/>
                  </a:cubicBezTo>
                  <a:cubicBezTo>
                    <a:pt x="14228" y="969"/>
                    <a:pt x="14221" y="967"/>
                    <a:pt x="14213" y="967"/>
                  </a:cubicBezTo>
                  <a:cubicBezTo>
                    <a:pt x="14175" y="967"/>
                    <a:pt x="14128" y="1023"/>
                    <a:pt x="14074" y="1135"/>
                  </a:cubicBezTo>
                  <a:cubicBezTo>
                    <a:pt x="13923" y="1287"/>
                    <a:pt x="13773" y="1440"/>
                    <a:pt x="13625" y="1595"/>
                  </a:cubicBezTo>
                  <a:cubicBezTo>
                    <a:pt x="13223" y="1982"/>
                    <a:pt x="12660" y="2434"/>
                    <a:pt x="12389" y="2762"/>
                  </a:cubicBezTo>
                  <a:cubicBezTo>
                    <a:pt x="12781" y="2287"/>
                    <a:pt x="13206" y="1834"/>
                    <a:pt x="13642" y="1388"/>
                  </a:cubicBezTo>
                  <a:cubicBezTo>
                    <a:pt x="13853" y="1183"/>
                    <a:pt x="14062" y="975"/>
                    <a:pt x="14265" y="764"/>
                  </a:cubicBezTo>
                  <a:close/>
                  <a:moveTo>
                    <a:pt x="11771" y="906"/>
                  </a:moveTo>
                  <a:cubicBezTo>
                    <a:pt x="11783" y="906"/>
                    <a:pt x="11731" y="967"/>
                    <a:pt x="11574" y="1128"/>
                  </a:cubicBezTo>
                  <a:cubicBezTo>
                    <a:pt x="11006" y="1709"/>
                    <a:pt x="10397" y="2243"/>
                    <a:pt x="9891" y="2866"/>
                  </a:cubicBezTo>
                  <a:cubicBezTo>
                    <a:pt x="9907" y="2781"/>
                    <a:pt x="9905" y="2695"/>
                    <a:pt x="9886" y="2610"/>
                  </a:cubicBezTo>
                  <a:lnTo>
                    <a:pt x="9887" y="2610"/>
                  </a:lnTo>
                  <a:cubicBezTo>
                    <a:pt x="9895" y="2609"/>
                    <a:pt x="9902" y="2606"/>
                    <a:pt x="9908" y="2601"/>
                  </a:cubicBezTo>
                  <a:cubicBezTo>
                    <a:pt x="10256" y="2239"/>
                    <a:pt x="10618" y="1901"/>
                    <a:pt x="11002" y="1567"/>
                  </a:cubicBezTo>
                  <a:cubicBezTo>
                    <a:pt x="11016" y="1556"/>
                    <a:pt x="11732" y="906"/>
                    <a:pt x="11771" y="906"/>
                  </a:cubicBezTo>
                  <a:close/>
                  <a:moveTo>
                    <a:pt x="14493" y="825"/>
                  </a:moveTo>
                  <a:cubicBezTo>
                    <a:pt x="14568" y="849"/>
                    <a:pt x="14642" y="876"/>
                    <a:pt x="14713" y="907"/>
                  </a:cubicBezTo>
                  <a:cubicBezTo>
                    <a:pt x="14175" y="1364"/>
                    <a:pt x="13672" y="1850"/>
                    <a:pt x="13160" y="2329"/>
                  </a:cubicBezTo>
                  <a:cubicBezTo>
                    <a:pt x="12985" y="2494"/>
                    <a:pt x="12699" y="2750"/>
                    <a:pt x="12599" y="2880"/>
                  </a:cubicBezTo>
                  <a:cubicBezTo>
                    <a:pt x="12873" y="2521"/>
                    <a:pt x="13186" y="2186"/>
                    <a:pt x="13499" y="1852"/>
                  </a:cubicBezTo>
                  <a:cubicBezTo>
                    <a:pt x="13601" y="1743"/>
                    <a:pt x="13709" y="1637"/>
                    <a:pt x="13816" y="1530"/>
                  </a:cubicBezTo>
                  <a:cubicBezTo>
                    <a:pt x="14041" y="1307"/>
                    <a:pt x="14264" y="1082"/>
                    <a:pt x="14484" y="854"/>
                  </a:cubicBezTo>
                  <a:cubicBezTo>
                    <a:pt x="14490" y="846"/>
                    <a:pt x="14494" y="835"/>
                    <a:pt x="14493" y="825"/>
                  </a:cubicBezTo>
                  <a:close/>
                  <a:moveTo>
                    <a:pt x="5352" y="1360"/>
                  </a:moveTo>
                  <a:cubicBezTo>
                    <a:pt x="5016" y="1924"/>
                    <a:pt x="4480" y="2408"/>
                    <a:pt x="4017" y="2904"/>
                  </a:cubicBezTo>
                  <a:cubicBezTo>
                    <a:pt x="4060" y="2792"/>
                    <a:pt x="4141" y="2679"/>
                    <a:pt x="4273" y="2564"/>
                  </a:cubicBezTo>
                  <a:cubicBezTo>
                    <a:pt x="4294" y="2545"/>
                    <a:pt x="4294" y="2514"/>
                    <a:pt x="4273" y="2496"/>
                  </a:cubicBezTo>
                  <a:cubicBezTo>
                    <a:pt x="4251" y="2476"/>
                    <a:pt x="4230" y="2460"/>
                    <a:pt x="4211" y="2444"/>
                  </a:cubicBezTo>
                  <a:cubicBezTo>
                    <a:pt x="4510" y="2118"/>
                    <a:pt x="5212" y="1594"/>
                    <a:pt x="5352" y="1360"/>
                  </a:cubicBezTo>
                  <a:close/>
                  <a:moveTo>
                    <a:pt x="14810" y="948"/>
                  </a:moveTo>
                  <a:cubicBezTo>
                    <a:pt x="14871" y="978"/>
                    <a:pt x="14928" y="1011"/>
                    <a:pt x="14985" y="1045"/>
                  </a:cubicBezTo>
                  <a:cubicBezTo>
                    <a:pt x="14411" y="1676"/>
                    <a:pt x="13825" y="2296"/>
                    <a:pt x="13134" y="2833"/>
                  </a:cubicBezTo>
                  <a:cubicBezTo>
                    <a:pt x="12946" y="2979"/>
                    <a:pt x="12854" y="3038"/>
                    <a:pt x="12827" y="3038"/>
                  </a:cubicBezTo>
                  <a:cubicBezTo>
                    <a:pt x="12729" y="3038"/>
                    <a:pt x="13510" y="2248"/>
                    <a:pt x="13674" y="2079"/>
                  </a:cubicBezTo>
                  <a:cubicBezTo>
                    <a:pt x="14046" y="1698"/>
                    <a:pt x="14437" y="1330"/>
                    <a:pt x="14810" y="950"/>
                  </a:cubicBezTo>
                  <a:cubicBezTo>
                    <a:pt x="14810" y="949"/>
                    <a:pt x="14809" y="948"/>
                    <a:pt x="14810" y="948"/>
                  </a:cubicBezTo>
                  <a:close/>
                  <a:moveTo>
                    <a:pt x="7279" y="1032"/>
                  </a:moveTo>
                  <a:cubicBezTo>
                    <a:pt x="7375" y="1144"/>
                    <a:pt x="7460" y="1352"/>
                    <a:pt x="7522" y="1539"/>
                  </a:cubicBezTo>
                  <a:cubicBezTo>
                    <a:pt x="6996" y="2028"/>
                    <a:pt x="6563" y="2576"/>
                    <a:pt x="6104" y="3106"/>
                  </a:cubicBezTo>
                  <a:cubicBezTo>
                    <a:pt x="6565" y="2565"/>
                    <a:pt x="6987" y="1998"/>
                    <a:pt x="7365" y="1410"/>
                  </a:cubicBezTo>
                  <a:cubicBezTo>
                    <a:pt x="7389" y="1374"/>
                    <a:pt x="7351" y="1332"/>
                    <a:pt x="7311" y="1332"/>
                  </a:cubicBezTo>
                  <a:cubicBezTo>
                    <a:pt x="7298" y="1332"/>
                    <a:pt x="7284" y="1337"/>
                    <a:pt x="7273" y="1349"/>
                  </a:cubicBezTo>
                  <a:cubicBezTo>
                    <a:pt x="7132" y="1494"/>
                    <a:pt x="6987" y="1638"/>
                    <a:pt x="6841" y="1782"/>
                  </a:cubicBezTo>
                  <a:cubicBezTo>
                    <a:pt x="6998" y="1534"/>
                    <a:pt x="7143" y="1282"/>
                    <a:pt x="7279" y="1032"/>
                  </a:cubicBezTo>
                  <a:close/>
                  <a:moveTo>
                    <a:pt x="16017" y="2040"/>
                  </a:moveTo>
                  <a:cubicBezTo>
                    <a:pt x="16084" y="2081"/>
                    <a:pt x="16148" y="2125"/>
                    <a:pt x="16212" y="2171"/>
                  </a:cubicBezTo>
                  <a:cubicBezTo>
                    <a:pt x="15766" y="2493"/>
                    <a:pt x="15373" y="2849"/>
                    <a:pt x="14975" y="3214"/>
                  </a:cubicBezTo>
                  <a:cubicBezTo>
                    <a:pt x="15369" y="2852"/>
                    <a:pt x="15701" y="2455"/>
                    <a:pt x="16017" y="2040"/>
                  </a:cubicBezTo>
                  <a:close/>
                  <a:moveTo>
                    <a:pt x="13698" y="1933"/>
                  </a:moveTo>
                  <a:cubicBezTo>
                    <a:pt x="13295" y="2338"/>
                    <a:pt x="12905" y="2751"/>
                    <a:pt x="12569" y="3205"/>
                  </a:cubicBezTo>
                  <a:cubicBezTo>
                    <a:pt x="12565" y="3210"/>
                    <a:pt x="12564" y="3217"/>
                    <a:pt x="12564" y="3223"/>
                  </a:cubicBezTo>
                  <a:cubicBezTo>
                    <a:pt x="12418" y="3168"/>
                    <a:pt x="12256" y="3127"/>
                    <a:pt x="12173" y="3085"/>
                  </a:cubicBezTo>
                  <a:cubicBezTo>
                    <a:pt x="12058" y="3027"/>
                    <a:pt x="12001" y="2928"/>
                    <a:pt x="11960" y="2818"/>
                  </a:cubicBezTo>
                  <a:cubicBezTo>
                    <a:pt x="12261" y="2599"/>
                    <a:pt x="12547" y="2366"/>
                    <a:pt x="12825" y="2129"/>
                  </a:cubicBezTo>
                  <a:cubicBezTo>
                    <a:pt x="12592" y="2391"/>
                    <a:pt x="12361" y="2655"/>
                    <a:pt x="12138" y="2925"/>
                  </a:cubicBezTo>
                  <a:cubicBezTo>
                    <a:pt x="12112" y="2954"/>
                    <a:pt x="12147" y="2985"/>
                    <a:pt x="12181" y="2985"/>
                  </a:cubicBezTo>
                  <a:cubicBezTo>
                    <a:pt x="12192" y="2985"/>
                    <a:pt x="12203" y="2982"/>
                    <a:pt x="12212" y="2974"/>
                  </a:cubicBezTo>
                  <a:lnTo>
                    <a:pt x="12213" y="2974"/>
                  </a:lnTo>
                  <a:cubicBezTo>
                    <a:pt x="12433" y="2798"/>
                    <a:pt x="12647" y="2616"/>
                    <a:pt x="12855" y="2431"/>
                  </a:cubicBezTo>
                  <a:cubicBezTo>
                    <a:pt x="12682" y="2633"/>
                    <a:pt x="12513" y="2838"/>
                    <a:pt x="12351" y="3049"/>
                  </a:cubicBezTo>
                  <a:cubicBezTo>
                    <a:pt x="12328" y="3080"/>
                    <a:pt x="12361" y="3113"/>
                    <a:pt x="12397" y="3113"/>
                  </a:cubicBezTo>
                  <a:cubicBezTo>
                    <a:pt x="12408" y="3113"/>
                    <a:pt x="12420" y="3109"/>
                    <a:pt x="12430" y="3101"/>
                  </a:cubicBezTo>
                  <a:cubicBezTo>
                    <a:pt x="12854" y="2743"/>
                    <a:pt x="13290" y="2333"/>
                    <a:pt x="13698" y="1933"/>
                  </a:cubicBezTo>
                  <a:close/>
                  <a:moveTo>
                    <a:pt x="15067" y="1100"/>
                  </a:moveTo>
                  <a:cubicBezTo>
                    <a:pt x="15133" y="1145"/>
                    <a:pt x="15196" y="1194"/>
                    <a:pt x="15255" y="1246"/>
                  </a:cubicBezTo>
                  <a:lnTo>
                    <a:pt x="15255" y="1247"/>
                  </a:lnTo>
                  <a:cubicBezTo>
                    <a:pt x="14840" y="1589"/>
                    <a:pt x="14452" y="1951"/>
                    <a:pt x="14070" y="2322"/>
                  </a:cubicBezTo>
                  <a:cubicBezTo>
                    <a:pt x="13760" y="2621"/>
                    <a:pt x="13316" y="2938"/>
                    <a:pt x="13084" y="3266"/>
                  </a:cubicBezTo>
                  <a:cubicBezTo>
                    <a:pt x="13638" y="2480"/>
                    <a:pt x="14475" y="1867"/>
                    <a:pt x="15067" y="1100"/>
                  </a:cubicBezTo>
                  <a:close/>
                  <a:moveTo>
                    <a:pt x="5559" y="2254"/>
                  </a:moveTo>
                  <a:cubicBezTo>
                    <a:pt x="5343" y="2566"/>
                    <a:pt x="5098" y="2859"/>
                    <a:pt x="4835" y="3143"/>
                  </a:cubicBezTo>
                  <a:cubicBezTo>
                    <a:pt x="4711" y="3276"/>
                    <a:pt x="4648" y="3327"/>
                    <a:pt x="4625" y="3327"/>
                  </a:cubicBezTo>
                  <a:cubicBezTo>
                    <a:pt x="4555" y="3327"/>
                    <a:pt x="4854" y="2855"/>
                    <a:pt x="4969" y="2740"/>
                  </a:cubicBezTo>
                  <a:cubicBezTo>
                    <a:pt x="5144" y="2563"/>
                    <a:pt x="5351" y="2406"/>
                    <a:pt x="5559" y="2254"/>
                  </a:cubicBezTo>
                  <a:close/>
                  <a:moveTo>
                    <a:pt x="5659" y="1500"/>
                  </a:moveTo>
                  <a:cubicBezTo>
                    <a:pt x="5527" y="1772"/>
                    <a:pt x="5329" y="2022"/>
                    <a:pt x="5107" y="2261"/>
                  </a:cubicBezTo>
                  <a:cubicBezTo>
                    <a:pt x="4932" y="2426"/>
                    <a:pt x="4764" y="2598"/>
                    <a:pt x="4599" y="2773"/>
                  </a:cubicBezTo>
                  <a:cubicBezTo>
                    <a:pt x="4410" y="2959"/>
                    <a:pt x="4225" y="3144"/>
                    <a:pt x="4061" y="3335"/>
                  </a:cubicBezTo>
                  <a:cubicBezTo>
                    <a:pt x="4010" y="3257"/>
                    <a:pt x="3983" y="3169"/>
                    <a:pt x="3983" y="3081"/>
                  </a:cubicBezTo>
                  <a:cubicBezTo>
                    <a:pt x="3990" y="3078"/>
                    <a:pt x="3998" y="3079"/>
                    <a:pt x="4006" y="3074"/>
                  </a:cubicBezTo>
                  <a:cubicBezTo>
                    <a:pt x="4504" y="2733"/>
                    <a:pt x="5434" y="1961"/>
                    <a:pt x="5659" y="1500"/>
                  </a:cubicBezTo>
                  <a:close/>
                  <a:moveTo>
                    <a:pt x="13456" y="2692"/>
                  </a:moveTo>
                  <a:cubicBezTo>
                    <a:pt x="13241" y="2925"/>
                    <a:pt x="13036" y="3164"/>
                    <a:pt x="12855" y="3422"/>
                  </a:cubicBezTo>
                  <a:lnTo>
                    <a:pt x="12855" y="3423"/>
                  </a:lnTo>
                  <a:cubicBezTo>
                    <a:pt x="12853" y="3427"/>
                    <a:pt x="12855" y="3431"/>
                    <a:pt x="12853" y="3435"/>
                  </a:cubicBezTo>
                  <a:cubicBezTo>
                    <a:pt x="12848" y="3424"/>
                    <a:pt x="12845" y="3411"/>
                    <a:pt x="12839" y="3400"/>
                  </a:cubicBezTo>
                  <a:cubicBezTo>
                    <a:pt x="12810" y="3342"/>
                    <a:pt x="12736" y="3296"/>
                    <a:pt x="12646" y="3256"/>
                  </a:cubicBezTo>
                  <a:cubicBezTo>
                    <a:pt x="12935" y="3088"/>
                    <a:pt x="13203" y="2897"/>
                    <a:pt x="13456" y="2692"/>
                  </a:cubicBezTo>
                  <a:close/>
                  <a:moveTo>
                    <a:pt x="15565" y="1632"/>
                  </a:moveTo>
                  <a:cubicBezTo>
                    <a:pt x="15581" y="1659"/>
                    <a:pt x="15602" y="1683"/>
                    <a:pt x="15616" y="1712"/>
                  </a:cubicBezTo>
                  <a:cubicBezTo>
                    <a:pt x="15604" y="1686"/>
                    <a:pt x="15599" y="1675"/>
                    <a:pt x="15601" y="1675"/>
                  </a:cubicBezTo>
                  <a:cubicBezTo>
                    <a:pt x="15609" y="1675"/>
                    <a:pt x="15734" y="1881"/>
                    <a:pt x="15781" y="1905"/>
                  </a:cubicBezTo>
                  <a:cubicBezTo>
                    <a:pt x="15829" y="1929"/>
                    <a:pt x="15876" y="1957"/>
                    <a:pt x="15923" y="1985"/>
                  </a:cubicBezTo>
                  <a:lnTo>
                    <a:pt x="14617" y="3116"/>
                  </a:lnTo>
                  <a:cubicBezTo>
                    <a:pt x="15033" y="2756"/>
                    <a:pt x="15375" y="2321"/>
                    <a:pt x="15714" y="1906"/>
                  </a:cubicBezTo>
                  <a:cubicBezTo>
                    <a:pt x="15739" y="1875"/>
                    <a:pt x="15705" y="1843"/>
                    <a:pt x="15670" y="1843"/>
                  </a:cubicBezTo>
                  <a:cubicBezTo>
                    <a:pt x="15659" y="1843"/>
                    <a:pt x="15647" y="1847"/>
                    <a:pt x="15638" y="1855"/>
                  </a:cubicBezTo>
                  <a:cubicBezTo>
                    <a:pt x="15040" y="2363"/>
                    <a:pt x="14480" y="2899"/>
                    <a:pt x="13917" y="3436"/>
                  </a:cubicBezTo>
                  <a:cubicBezTo>
                    <a:pt x="14474" y="2839"/>
                    <a:pt x="15026" y="2239"/>
                    <a:pt x="15565" y="1632"/>
                  </a:cubicBezTo>
                  <a:close/>
                  <a:moveTo>
                    <a:pt x="16282" y="2225"/>
                  </a:moveTo>
                  <a:cubicBezTo>
                    <a:pt x="16345" y="2272"/>
                    <a:pt x="16407" y="2322"/>
                    <a:pt x="16468" y="2373"/>
                  </a:cubicBezTo>
                  <a:cubicBezTo>
                    <a:pt x="16022" y="2706"/>
                    <a:pt x="15603" y="3087"/>
                    <a:pt x="15262" y="3438"/>
                  </a:cubicBezTo>
                  <a:cubicBezTo>
                    <a:pt x="15634" y="3056"/>
                    <a:pt x="15962" y="2641"/>
                    <a:pt x="16282" y="2225"/>
                  </a:cubicBezTo>
                  <a:close/>
                  <a:moveTo>
                    <a:pt x="15720" y="2275"/>
                  </a:moveTo>
                  <a:cubicBezTo>
                    <a:pt x="15418" y="2536"/>
                    <a:pt x="15035" y="3056"/>
                    <a:pt x="14698" y="3442"/>
                  </a:cubicBezTo>
                  <a:cubicBezTo>
                    <a:pt x="14618" y="3412"/>
                    <a:pt x="14536" y="3390"/>
                    <a:pt x="14451" y="3375"/>
                  </a:cubicBezTo>
                  <a:lnTo>
                    <a:pt x="14450" y="3375"/>
                  </a:lnTo>
                  <a:lnTo>
                    <a:pt x="15720" y="2275"/>
                  </a:lnTo>
                  <a:close/>
                  <a:moveTo>
                    <a:pt x="5884" y="1750"/>
                  </a:moveTo>
                  <a:cubicBezTo>
                    <a:pt x="5922" y="1750"/>
                    <a:pt x="5849" y="1861"/>
                    <a:pt x="5763" y="1979"/>
                  </a:cubicBezTo>
                  <a:cubicBezTo>
                    <a:pt x="5136" y="2407"/>
                    <a:pt x="4545" y="2889"/>
                    <a:pt x="4251" y="3535"/>
                  </a:cubicBezTo>
                  <a:cubicBezTo>
                    <a:pt x="4206" y="3502"/>
                    <a:pt x="4166" y="3466"/>
                    <a:pt x="4129" y="3427"/>
                  </a:cubicBezTo>
                  <a:cubicBezTo>
                    <a:pt x="4595" y="2948"/>
                    <a:pt x="5032" y="2452"/>
                    <a:pt x="5542" y="2006"/>
                  </a:cubicBezTo>
                  <a:cubicBezTo>
                    <a:pt x="5756" y="1818"/>
                    <a:pt x="5855" y="1750"/>
                    <a:pt x="5884" y="1750"/>
                  </a:cubicBezTo>
                  <a:close/>
                  <a:moveTo>
                    <a:pt x="10723" y="2480"/>
                  </a:moveTo>
                  <a:cubicBezTo>
                    <a:pt x="10732" y="2489"/>
                    <a:pt x="10744" y="2497"/>
                    <a:pt x="10757" y="2501"/>
                  </a:cubicBezTo>
                  <a:cubicBezTo>
                    <a:pt x="10788" y="2649"/>
                    <a:pt x="10831" y="2795"/>
                    <a:pt x="10875" y="2939"/>
                  </a:cubicBezTo>
                  <a:cubicBezTo>
                    <a:pt x="10865" y="2932"/>
                    <a:pt x="10854" y="2928"/>
                    <a:pt x="10842" y="2928"/>
                  </a:cubicBezTo>
                  <a:cubicBezTo>
                    <a:pt x="10834" y="2928"/>
                    <a:pt x="10826" y="2930"/>
                    <a:pt x="10818" y="2935"/>
                  </a:cubicBezTo>
                  <a:lnTo>
                    <a:pt x="10817" y="2936"/>
                  </a:lnTo>
                  <a:cubicBezTo>
                    <a:pt x="10420" y="3194"/>
                    <a:pt x="10580" y="3073"/>
                    <a:pt x="10222" y="3379"/>
                  </a:cubicBezTo>
                  <a:cubicBezTo>
                    <a:pt x="10058" y="3518"/>
                    <a:pt x="9986" y="3574"/>
                    <a:pt x="9974" y="3574"/>
                  </a:cubicBezTo>
                  <a:cubicBezTo>
                    <a:pt x="9931" y="3574"/>
                    <a:pt x="10668" y="2862"/>
                    <a:pt x="10775" y="2759"/>
                  </a:cubicBezTo>
                  <a:cubicBezTo>
                    <a:pt x="10810" y="2726"/>
                    <a:pt x="10776" y="2682"/>
                    <a:pt x="10736" y="2682"/>
                  </a:cubicBezTo>
                  <a:cubicBezTo>
                    <a:pt x="10724" y="2682"/>
                    <a:pt x="10711" y="2685"/>
                    <a:pt x="10699" y="2695"/>
                  </a:cubicBezTo>
                  <a:cubicBezTo>
                    <a:pt x="10670" y="2718"/>
                    <a:pt x="10050" y="3246"/>
                    <a:pt x="9982" y="3246"/>
                  </a:cubicBezTo>
                  <a:cubicBezTo>
                    <a:pt x="9959" y="3246"/>
                    <a:pt x="9999" y="3186"/>
                    <a:pt x="10145" y="3028"/>
                  </a:cubicBezTo>
                  <a:cubicBezTo>
                    <a:pt x="10321" y="2836"/>
                    <a:pt x="10525" y="2660"/>
                    <a:pt x="10723" y="2480"/>
                  </a:cubicBezTo>
                  <a:close/>
                  <a:moveTo>
                    <a:pt x="15947" y="2466"/>
                  </a:moveTo>
                  <a:cubicBezTo>
                    <a:pt x="15614" y="2746"/>
                    <a:pt x="15315" y="3232"/>
                    <a:pt x="14984" y="3593"/>
                  </a:cubicBezTo>
                  <a:lnTo>
                    <a:pt x="14984" y="3594"/>
                  </a:lnTo>
                  <a:cubicBezTo>
                    <a:pt x="14926" y="3549"/>
                    <a:pt x="14863" y="3512"/>
                    <a:pt x="14794" y="3481"/>
                  </a:cubicBezTo>
                  <a:cubicBezTo>
                    <a:pt x="15182" y="3146"/>
                    <a:pt x="15554" y="2797"/>
                    <a:pt x="15947" y="2466"/>
                  </a:cubicBezTo>
                  <a:close/>
                  <a:moveTo>
                    <a:pt x="15329" y="1315"/>
                  </a:moveTo>
                  <a:cubicBezTo>
                    <a:pt x="15356" y="1343"/>
                    <a:pt x="15382" y="1372"/>
                    <a:pt x="15407" y="1403"/>
                  </a:cubicBezTo>
                  <a:lnTo>
                    <a:pt x="15408" y="1403"/>
                  </a:lnTo>
                  <a:cubicBezTo>
                    <a:pt x="15393" y="1406"/>
                    <a:pt x="15381" y="1412"/>
                    <a:pt x="15372" y="1423"/>
                  </a:cubicBezTo>
                  <a:cubicBezTo>
                    <a:pt x="14728" y="2251"/>
                    <a:pt x="13943" y="2984"/>
                    <a:pt x="13058" y="3622"/>
                  </a:cubicBezTo>
                  <a:cubicBezTo>
                    <a:pt x="13501" y="3302"/>
                    <a:pt x="13841" y="2830"/>
                    <a:pt x="14210" y="2449"/>
                  </a:cubicBezTo>
                  <a:cubicBezTo>
                    <a:pt x="14581" y="2068"/>
                    <a:pt x="14957" y="1693"/>
                    <a:pt x="15329" y="1315"/>
                  </a:cubicBezTo>
                  <a:close/>
                  <a:moveTo>
                    <a:pt x="14465" y="2050"/>
                  </a:moveTo>
                  <a:cubicBezTo>
                    <a:pt x="13939" y="2585"/>
                    <a:pt x="13421" y="3124"/>
                    <a:pt x="12928" y="3682"/>
                  </a:cubicBezTo>
                  <a:cubicBezTo>
                    <a:pt x="12915" y="3613"/>
                    <a:pt x="12895" y="3544"/>
                    <a:pt x="12869" y="3478"/>
                  </a:cubicBezTo>
                  <a:cubicBezTo>
                    <a:pt x="12878" y="3485"/>
                    <a:pt x="12889" y="3487"/>
                    <a:pt x="12900" y="3487"/>
                  </a:cubicBezTo>
                  <a:cubicBezTo>
                    <a:pt x="12912" y="3487"/>
                    <a:pt x="12925" y="3483"/>
                    <a:pt x="12934" y="3475"/>
                  </a:cubicBezTo>
                  <a:lnTo>
                    <a:pt x="12934" y="3476"/>
                  </a:lnTo>
                  <a:cubicBezTo>
                    <a:pt x="13458" y="3047"/>
                    <a:pt x="13987" y="2531"/>
                    <a:pt x="14465" y="2050"/>
                  </a:cubicBezTo>
                  <a:close/>
                  <a:moveTo>
                    <a:pt x="16554" y="2450"/>
                  </a:moveTo>
                  <a:cubicBezTo>
                    <a:pt x="16593" y="2484"/>
                    <a:pt x="16631" y="2518"/>
                    <a:pt x="16668" y="2554"/>
                  </a:cubicBezTo>
                  <a:cubicBezTo>
                    <a:pt x="16232" y="2955"/>
                    <a:pt x="15761" y="3321"/>
                    <a:pt x="15292" y="3693"/>
                  </a:cubicBezTo>
                  <a:cubicBezTo>
                    <a:pt x="15753" y="3327"/>
                    <a:pt x="16165" y="2891"/>
                    <a:pt x="16554" y="2450"/>
                  </a:cubicBezTo>
                  <a:close/>
                  <a:moveTo>
                    <a:pt x="5963" y="1990"/>
                  </a:moveTo>
                  <a:cubicBezTo>
                    <a:pt x="6063" y="1990"/>
                    <a:pt x="5565" y="2540"/>
                    <a:pt x="5545" y="2567"/>
                  </a:cubicBezTo>
                  <a:cubicBezTo>
                    <a:pt x="5252" y="2954"/>
                    <a:pt x="4935" y="3325"/>
                    <a:pt x="4608" y="3690"/>
                  </a:cubicBezTo>
                  <a:cubicBezTo>
                    <a:pt x="4604" y="3694"/>
                    <a:pt x="4605" y="3699"/>
                    <a:pt x="4603" y="3704"/>
                  </a:cubicBezTo>
                  <a:cubicBezTo>
                    <a:pt x="4533" y="3683"/>
                    <a:pt x="4465" y="3656"/>
                    <a:pt x="4400" y="3625"/>
                  </a:cubicBezTo>
                  <a:cubicBezTo>
                    <a:pt x="5011" y="3219"/>
                    <a:pt x="5451" y="2643"/>
                    <a:pt x="5832" y="2059"/>
                  </a:cubicBezTo>
                  <a:cubicBezTo>
                    <a:pt x="5902" y="2010"/>
                    <a:pt x="5944" y="1990"/>
                    <a:pt x="5963" y="1990"/>
                  </a:cubicBezTo>
                  <a:close/>
                  <a:moveTo>
                    <a:pt x="17384" y="3344"/>
                  </a:moveTo>
                  <a:cubicBezTo>
                    <a:pt x="17405" y="3369"/>
                    <a:pt x="17424" y="3394"/>
                    <a:pt x="17444" y="3420"/>
                  </a:cubicBezTo>
                  <a:cubicBezTo>
                    <a:pt x="17297" y="3524"/>
                    <a:pt x="17158" y="3632"/>
                    <a:pt x="17024" y="3746"/>
                  </a:cubicBezTo>
                  <a:cubicBezTo>
                    <a:pt x="17146" y="3614"/>
                    <a:pt x="17266" y="3479"/>
                    <a:pt x="17384" y="3344"/>
                  </a:cubicBezTo>
                  <a:close/>
                  <a:moveTo>
                    <a:pt x="7110" y="1114"/>
                  </a:moveTo>
                  <a:cubicBezTo>
                    <a:pt x="7017" y="1282"/>
                    <a:pt x="6917" y="1448"/>
                    <a:pt x="6813" y="1611"/>
                  </a:cubicBezTo>
                  <a:cubicBezTo>
                    <a:pt x="6683" y="1823"/>
                    <a:pt x="6540" y="2026"/>
                    <a:pt x="6391" y="2226"/>
                  </a:cubicBezTo>
                  <a:cubicBezTo>
                    <a:pt x="5887" y="2720"/>
                    <a:pt x="5383" y="3213"/>
                    <a:pt x="4922" y="3731"/>
                  </a:cubicBezTo>
                  <a:cubicBezTo>
                    <a:pt x="4914" y="3739"/>
                    <a:pt x="4911" y="3751"/>
                    <a:pt x="4913" y="3763"/>
                  </a:cubicBezTo>
                  <a:cubicBezTo>
                    <a:pt x="4846" y="3757"/>
                    <a:pt x="4781" y="3748"/>
                    <a:pt x="4715" y="3734"/>
                  </a:cubicBezTo>
                  <a:cubicBezTo>
                    <a:pt x="5321" y="3084"/>
                    <a:pt x="5987" y="2480"/>
                    <a:pt x="6572" y="1816"/>
                  </a:cubicBezTo>
                  <a:cubicBezTo>
                    <a:pt x="6758" y="1586"/>
                    <a:pt x="6936" y="1352"/>
                    <a:pt x="7110" y="1114"/>
                  </a:cubicBezTo>
                  <a:close/>
                  <a:moveTo>
                    <a:pt x="16287" y="2603"/>
                  </a:moveTo>
                  <a:cubicBezTo>
                    <a:pt x="15869" y="2939"/>
                    <a:pt x="15504" y="3399"/>
                    <a:pt x="15137" y="3795"/>
                  </a:cubicBezTo>
                  <a:lnTo>
                    <a:pt x="15136" y="3795"/>
                  </a:lnTo>
                  <a:cubicBezTo>
                    <a:pt x="15135" y="3792"/>
                    <a:pt x="15135" y="3789"/>
                    <a:pt x="15134" y="3784"/>
                  </a:cubicBezTo>
                  <a:cubicBezTo>
                    <a:pt x="15116" y="3740"/>
                    <a:pt x="15089" y="3698"/>
                    <a:pt x="15054" y="3661"/>
                  </a:cubicBezTo>
                  <a:cubicBezTo>
                    <a:pt x="15460" y="3303"/>
                    <a:pt x="15862" y="2944"/>
                    <a:pt x="16287" y="2603"/>
                  </a:cubicBezTo>
                  <a:close/>
                  <a:moveTo>
                    <a:pt x="7565" y="1676"/>
                  </a:moveTo>
                  <a:cubicBezTo>
                    <a:pt x="7601" y="1794"/>
                    <a:pt x="7624" y="1885"/>
                    <a:pt x="7631" y="1908"/>
                  </a:cubicBezTo>
                  <a:cubicBezTo>
                    <a:pt x="7671" y="2043"/>
                    <a:pt x="7721" y="2173"/>
                    <a:pt x="7771" y="2303"/>
                  </a:cubicBezTo>
                  <a:cubicBezTo>
                    <a:pt x="7755" y="2305"/>
                    <a:pt x="7741" y="2314"/>
                    <a:pt x="7733" y="2326"/>
                  </a:cubicBezTo>
                  <a:cubicBezTo>
                    <a:pt x="7309" y="2893"/>
                    <a:pt x="6623" y="3534"/>
                    <a:pt x="6271" y="3960"/>
                  </a:cubicBezTo>
                  <a:cubicBezTo>
                    <a:pt x="6774" y="3350"/>
                    <a:pt x="7248" y="2728"/>
                    <a:pt x="7654" y="2065"/>
                  </a:cubicBezTo>
                  <a:cubicBezTo>
                    <a:pt x="7676" y="2029"/>
                    <a:pt x="7638" y="1987"/>
                    <a:pt x="7600" y="1987"/>
                  </a:cubicBezTo>
                  <a:cubicBezTo>
                    <a:pt x="7587" y="1987"/>
                    <a:pt x="7573" y="1992"/>
                    <a:pt x="7562" y="2004"/>
                  </a:cubicBezTo>
                  <a:cubicBezTo>
                    <a:pt x="6974" y="2618"/>
                    <a:pt x="6461" y="3282"/>
                    <a:pt x="5855" y="3883"/>
                  </a:cubicBezTo>
                  <a:cubicBezTo>
                    <a:pt x="6499" y="3244"/>
                    <a:pt x="7058" y="2451"/>
                    <a:pt x="7565" y="1676"/>
                  </a:cubicBezTo>
                  <a:close/>
                  <a:moveTo>
                    <a:pt x="12273" y="790"/>
                  </a:moveTo>
                  <a:cubicBezTo>
                    <a:pt x="12285" y="790"/>
                    <a:pt x="12115" y="970"/>
                    <a:pt x="11594" y="1497"/>
                  </a:cubicBezTo>
                  <a:cubicBezTo>
                    <a:pt x="10930" y="2166"/>
                    <a:pt x="10120" y="2779"/>
                    <a:pt x="9612" y="3546"/>
                  </a:cubicBezTo>
                  <a:cubicBezTo>
                    <a:pt x="9589" y="3580"/>
                    <a:pt x="9623" y="3614"/>
                    <a:pt x="9659" y="3614"/>
                  </a:cubicBezTo>
                  <a:cubicBezTo>
                    <a:pt x="9671" y="3614"/>
                    <a:pt x="9683" y="3610"/>
                    <a:pt x="9694" y="3601"/>
                  </a:cubicBezTo>
                  <a:cubicBezTo>
                    <a:pt x="10139" y="3229"/>
                    <a:pt x="10307" y="3089"/>
                    <a:pt x="10315" y="3089"/>
                  </a:cubicBezTo>
                  <a:cubicBezTo>
                    <a:pt x="10332" y="3089"/>
                    <a:pt x="9733" y="3628"/>
                    <a:pt x="9409" y="4014"/>
                  </a:cubicBezTo>
                  <a:cubicBezTo>
                    <a:pt x="9470" y="3688"/>
                    <a:pt x="9722" y="3373"/>
                    <a:pt x="9841" y="3054"/>
                  </a:cubicBezTo>
                  <a:cubicBezTo>
                    <a:pt x="9854" y="3054"/>
                    <a:pt x="9866" y="3049"/>
                    <a:pt x="9875" y="3040"/>
                  </a:cubicBezTo>
                  <a:cubicBezTo>
                    <a:pt x="10374" y="2546"/>
                    <a:pt x="10887" y="2064"/>
                    <a:pt x="11408" y="1586"/>
                  </a:cubicBezTo>
                  <a:cubicBezTo>
                    <a:pt x="11617" y="1394"/>
                    <a:pt x="12250" y="790"/>
                    <a:pt x="12273" y="790"/>
                  </a:cubicBezTo>
                  <a:close/>
                  <a:moveTo>
                    <a:pt x="7812" y="2411"/>
                  </a:moveTo>
                  <a:cubicBezTo>
                    <a:pt x="7875" y="2564"/>
                    <a:pt x="7944" y="2715"/>
                    <a:pt x="8019" y="2867"/>
                  </a:cubicBezTo>
                  <a:cubicBezTo>
                    <a:pt x="8029" y="2886"/>
                    <a:pt x="8041" y="2906"/>
                    <a:pt x="8051" y="2925"/>
                  </a:cubicBezTo>
                  <a:cubicBezTo>
                    <a:pt x="7730" y="3326"/>
                    <a:pt x="7397" y="3695"/>
                    <a:pt x="6984" y="4027"/>
                  </a:cubicBezTo>
                  <a:cubicBezTo>
                    <a:pt x="7365" y="3720"/>
                    <a:pt x="7677" y="3153"/>
                    <a:pt x="7905" y="2752"/>
                  </a:cubicBezTo>
                  <a:cubicBezTo>
                    <a:pt x="7927" y="2715"/>
                    <a:pt x="7892" y="2675"/>
                    <a:pt x="7853" y="2675"/>
                  </a:cubicBezTo>
                  <a:cubicBezTo>
                    <a:pt x="7840" y="2675"/>
                    <a:pt x="7826" y="2679"/>
                    <a:pt x="7814" y="2690"/>
                  </a:cubicBezTo>
                  <a:cubicBezTo>
                    <a:pt x="7413" y="3055"/>
                    <a:pt x="7037" y="3439"/>
                    <a:pt x="6686" y="3839"/>
                  </a:cubicBezTo>
                  <a:cubicBezTo>
                    <a:pt x="7022" y="3454"/>
                    <a:pt x="7494" y="2911"/>
                    <a:pt x="7812" y="2411"/>
                  </a:cubicBezTo>
                  <a:close/>
                  <a:moveTo>
                    <a:pt x="11000" y="3457"/>
                  </a:moveTo>
                  <a:cubicBezTo>
                    <a:pt x="11008" y="3513"/>
                    <a:pt x="11022" y="3570"/>
                    <a:pt x="11026" y="3628"/>
                  </a:cubicBezTo>
                  <a:cubicBezTo>
                    <a:pt x="11030" y="3692"/>
                    <a:pt x="11050" y="3756"/>
                    <a:pt x="11084" y="3814"/>
                  </a:cubicBezTo>
                  <a:cubicBezTo>
                    <a:pt x="11075" y="3810"/>
                    <a:pt x="11066" y="3808"/>
                    <a:pt x="11057" y="3808"/>
                  </a:cubicBezTo>
                  <a:cubicBezTo>
                    <a:pt x="11045" y="3808"/>
                    <a:pt x="11033" y="3811"/>
                    <a:pt x="11024" y="3818"/>
                  </a:cubicBezTo>
                  <a:cubicBezTo>
                    <a:pt x="10905" y="3901"/>
                    <a:pt x="10794" y="3993"/>
                    <a:pt x="10679" y="4082"/>
                  </a:cubicBezTo>
                  <a:cubicBezTo>
                    <a:pt x="10808" y="3878"/>
                    <a:pt x="10919" y="3670"/>
                    <a:pt x="11000" y="3457"/>
                  </a:cubicBezTo>
                  <a:close/>
                  <a:moveTo>
                    <a:pt x="16417" y="2807"/>
                  </a:moveTo>
                  <a:cubicBezTo>
                    <a:pt x="15960" y="3254"/>
                    <a:pt x="15495" y="3687"/>
                    <a:pt x="15067" y="4152"/>
                  </a:cubicBezTo>
                  <a:cubicBezTo>
                    <a:pt x="15110" y="4079"/>
                    <a:pt x="15142" y="4002"/>
                    <a:pt x="15149" y="3926"/>
                  </a:cubicBezTo>
                  <a:lnTo>
                    <a:pt x="15149" y="3926"/>
                  </a:lnTo>
                  <a:cubicBezTo>
                    <a:pt x="15570" y="3574"/>
                    <a:pt x="16208" y="3010"/>
                    <a:pt x="16417" y="2807"/>
                  </a:cubicBezTo>
                  <a:close/>
                  <a:moveTo>
                    <a:pt x="8111" y="3035"/>
                  </a:moveTo>
                  <a:cubicBezTo>
                    <a:pt x="8139" y="3083"/>
                    <a:pt x="8167" y="3131"/>
                    <a:pt x="8196" y="3180"/>
                  </a:cubicBezTo>
                  <a:cubicBezTo>
                    <a:pt x="8188" y="3183"/>
                    <a:pt x="8180" y="3183"/>
                    <a:pt x="8174" y="3189"/>
                  </a:cubicBezTo>
                  <a:cubicBezTo>
                    <a:pt x="7845" y="3524"/>
                    <a:pt x="7488" y="3832"/>
                    <a:pt x="7144" y="4155"/>
                  </a:cubicBezTo>
                  <a:lnTo>
                    <a:pt x="7144" y="4154"/>
                  </a:lnTo>
                  <a:cubicBezTo>
                    <a:pt x="7444" y="3872"/>
                    <a:pt x="7826" y="3454"/>
                    <a:pt x="8111" y="3035"/>
                  </a:cubicBezTo>
                  <a:close/>
                  <a:moveTo>
                    <a:pt x="8533" y="3833"/>
                  </a:moveTo>
                  <a:cubicBezTo>
                    <a:pt x="8549" y="3877"/>
                    <a:pt x="8563" y="3922"/>
                    <a:pt x="8573" y="3967"/>
                  </a:cubicBezTo>
                  <a:cubicBezTo>
                    <a:pt x="8446" y="4038"/>
                    <a:pt x="8323" y="4117"/>
                    <a:pt x="8207" y="4201"/>
                  </a:cubicBezTo>
                  <a:cubicBezTo>
                    <a:pt x="8316" y="4079"/>
                    <a:pt x="8426" y="3956"/>
                    <a:pt x="8533" y="3833"/>
                  </a:cubicBezTo>
                  <a:close/>
                  <a:moveTo>
                    <a:pt x="16737" y="2620"/>
                  </a:moveTo>
                  <a:cubicBezTo>
                    <a:pt x="16749" y="2631"/>
                    <a:pt x="16761" y="2643"/>
                    <a:pt x="16773" y="2654"/>
                  </a:cubicBezTo>
                  <a:cubicBezTo>
                    <a:pt x="16197" y="3168"/>
                    <a:pt x="15674" y="3720"/>
                    <a:pt x="15105" y="4239"/>
                  </a:cubicBezTo>
                  <a:cubicBezTo>
                    <a:pt x="15669" y="3724"/>
                    <a:pt x="16195" y="3154"/>
                    <a:pt x="16737" y="2620"/>
                  </a:cubicBezTo>
                  <a:close/>
                  <a:moveTo>
                    <a:pt x="10508" y="3313"/>
                  </a:moveTo>
                  <a:cubicBezTo>
                    <a:pt x="10536" y="3313"/>
                    <a:pt x="10382" y="3486"/>
                    <a:pt x="9889" y="3985"/>
                  </a:cubicBezTo>
                  <a:cubicBezTo>
                    <a:pt x="9803" y="4072"/>
                    <a:pt x="9711" y="4155"/>
                    <a:pt x="9622" y="4240"/>
                  </a:cubicBezTo>
                  <a:cubicBezTo>
                    <a:pt x="9631" y="4178"/>
                    <a:pt x="9635" y="4115"/>
                    <a:pt x="9633" y="4052"/>
                  </a:cubicBezTo>
                  <a:cubicBezTo>
                    <a:pt x="9633" y="4037"/>
                    <a:pt x="9623" y="4022"/>
                    <a:pt x="9607" y="4015"/>
                  </a:cubicBezTo>
                  <a:cubicBezTo>
                    <a:pt x="9950" y="3756"/>
                    <a:pt x="10463" y="3313"/>
                    <a:pt x="10508" y="3313"/>
                  </a:cubicBezTo>
                  <a:close/>
                  <a:moveTo>
                    <a:pt x="8249" y="3269"/>
                  </a:moveTo>
                  <a:cubicBezTo>
                    <a:pt x="8313" y="3377"/>
                    <a:pt x="8376" y="3487"/>
                    <a:pt x="8432" y="3596"/>
                  </a:cubicBezTo>
                  <a:cubicBezTo>
                    <a:pt x="8427" y="3600"/>
                    <a:pt x="8420" y="3600"/>
                    <a:pt x="8416" y="3605"/>
                  </a:cubicBezTo>
                  <a:cubicBezTo>
                    <a:pt x="8290" y="3761"/>
                    <a:pt x="8158" y="3915"/>
                    <a:pt x="8024" y="4064"/>
                  </a:cubicBezTo>
                  <a:lnTo>
                    <a:pt x="8024" y="4064"/>
                  </a:lnTo>
                  <a:cubicBezTo>
                    <a:pt x="7995" y="4087"/>
                    <a:pt x="7967" y="4111"/>
                    <a:pt x="7939" y="4135"/>
                  </a:cubicBezTo>
                  <a:cubicBezTo>
                    <a:pt x="8114" y="3941"/>
                    <a:pt x="8253" y="3740"/>
                    <a:pt x="8344" y="3489"/>
                  </a:cubicBezTo>
                  <a:cubicBezTo>
                    <a:pt x="8357" y="3451"/>
                    <a:pt x="8323" y="3427"/>
                    <a:pt x="8288" y="3427"/>
                  </a:cubicBezTo>
                  <a:cubicBezTo>
                    <a:pt x="8269" y="3427"/>
                    <a:pt x="8249" y="3434"/>
                    <a:pt x="8236" y="3449"/>
                  </a:cubicBezTo>
                  <a:cubicBezTo>
                    <a:pt x="8066" y="3655"/>
                    <a:pt x="7492" y="4136"/>
                    <a:pt x="7395" y="4287"/>
                  </a:cubicBezTo>
                  <a:cubicBezTo>
                    <a:pt x="7626" y="3925"/>
                    <a:pt x="7973" y="3607"/>
                    <a:pt x="8249" y="3269"/>
                  </a:cubicBezTo>
                  <a:close/>
                  <a:moveTo>
                    <a:pt x="15467" y="1476"/>
                  </a:moveTo>
                  <a:cubicBezTo>
                    <a:pt x="15487" y="1504"/>
                    <a:pt x="15503" y="1534"/>
                    <a:pt x="15521" y="1562"/>
                  </a:cubicBezTo>
                  <a:cubicBezTo>
                    <a:pt x="15510" y="1562"/>
                    <a:pt x="15501" y="1566"/>
                    <a:pt x="15494" y="1574"/>
                  </a:cubicBezTo>
                  <a:cubicBezTo>
                    <a:pt x="14637" y="2533"/>
                    <a:pt x="13746" y="3466"/>
                    <a:pt x="12841" y="4388"/>
                  </a:cubicBezTo>
                  <a:cubicBezTo>
                    <a:pt x="12873" y="4333"/>
                    <a:pt x="12897" y="4276"/>
                    <a:pt x="12913" y="4215"/>
                  </a:cubicBezTo>
                  <a:cubicBezTo>
                    <a:pt x="12948" y="4083"/>
                    <a:pt x="12960" y="3947"/>
                    <a:pt x="12948" y="3813"/>
                  </a:cubicBezTo>
                  <a:cubicBezTo>
                    <a:pt x="13922" y="3150"/>
                    <a:pt x="14771" y="2362"/>
                    <a:pt x="15467" y="1476"/>
                  </a:cubicBezTo>
                  <a:close/>
                  <a:moveTo>
                    <a:pt x="11263" y="2298"/>
                  </a:moveTo>
                  <a:cubicBezTo>
                    <a:pt x="11566" y="2298"/>
                    <a:pt x="11790" y="2590"/>
                    <a:pt x="11864" y="2906"/>
                  </a:cubicBezTo>
                  <a:cubicBezTo>
                    <a:pt x="11886" y="3001"/>
                    <a:pt x="11928" y="3084"/>
                    <a:pt x="12021" y="3142"/>
                  </a:cubicBezTo>
                  <a:cubicBezTo>
                    <a:pt x="12164" y="3230"/>
                    <a:pt x="12317" y="3309"/>
                    <a:pt x="12482" y="3364"/>
                  </a:cubicBezTo>
                  <a:cubicBezTo>
                    <a:pt x="12816" y="3475"/>
                    <a:pt x="12798" y="3703"/>
                    <a:pt x="12796" y="3994"/>
                  </a:cubicBezTo>
                  <a:cubicBezTo>
                    <a:pt x="12796" y="4066"/>
                    <a:pt x="12760" y="4476"/>
                    <a:pt x="12542" y="4476"/>
                  </a:cubicBezTo>
                  <a:cubicBezTo>
                    <a:pt x="12476" y="4476"/>
                    <a:pt x="12394" y="4438"/>
                    <a:pt x="12290" y="4341"/>
                  </a:cubicBezTo>
                  <a:cubicBezTo>
                    <a:pt x="12246" y="4300"/>
                    <a:pt x="12138" y="4170"/>
                    <a:pt x="12084" y="4114"/>
                  </a:cubicBezTo>
                  <a:cubicBezTo>
                    <a:pt x="11934" y="3957"/>
                    <a:pt x="11657" y="4028"/>
                    <a:pt x="11457" y="3953"/>
                  </a:cubicBezTo>
                  <a:cubicBezTo>
                    <a:pt x="11107" y="3821"/>
                    <a:pt x="11169" y="3512"/>
                    <a:pt x="11125" y="3242"/>
                  </a:cubicBezTo>
                  <a:cubicBezTo>
                    <a:pt x="11083" y="2977"/>
                    <a:pt x="10930" y="2730"/>
                    <a:pt x="10845" y="2471"/>
                  </a:cubicBezTo>
                  <a:cubicBezTo>
                    <a:pt x="10995" y="2349"/>
                    <a:pt x="11136" y="2298"/>
                    <a:pt x="11263" y="2298"/>
                  </a:cubicBezTo>
                  <a:close/>
                  <a:moveTo>
                    <a:pt x="16849" y="2732"/>
                  </a:moveTo>
                  <a:cubicBezTo>
                    <a:pt x="16880" y="2764"/>
                    <a:pt x="16911" y="2796"/>
                    <a:pt x="16940" y="2828"/>
                  </a:cubicBezTo>
                  <a:cubicBezTo>
                    <a:pt x="16707" y="3072"/>
                    <a:pt x="16476" y="3318"/>
                    <a:pt x="16245" y="3563"/>
                  </a:cubicBezTo>
                  <a:cubicBezTo>
                    <a:pt x="16070" y="3749"/>
                    <a:pt x="15887" y="3930"/>
                    <a:pt x="15698" y="4104"/>
                  </a:cubicBezTo>
                  <a:cubicBezTo>
                    <a:pt x="15526" y="4294"/>
                    <a:pt x="15301" y="4443"/>
                    <a:pt x="15045" y="4537"/>
                  </a:cubicBezTo>
                  <a:cubicBezTo>
                    <a:pt x="15140" y="4375"/>
                    <a:pt x="15263" y="4226"/>
                    <a:pt x="15398" y="4085"/>
                  </a:cubicBezTo>
                  <a:cubicBezTo>
                    <a:pt x="15504" y="3987"/>
                    <a:pt x="15611" y="3891"/>
                    <a:pt x="15716" y="3790"/>
                  </a:cubicBezTo>
                  <a:cubicBezTo>
                    <a:pt x="15728" y="3778"/>
                    <a:pt x="15756" y="3749"/>
                    <a:pt x="15795" y="3711"/>
                  </a:cubicBezTo>
                  <a:cubicBezTo>
                    <a:pt x="16162" y="3395"/>
                    <a:pt x="16555" y="3091"/>
                    <a:pt x="16849" y="2732"/>
                  </a:cubicBezTo>
                  <a:close/>
                  <a:moveTo>
                    <a:pt x="17009" y="2901"/>
                  </a:moveTo>
                  <a:lnTo>
                    <a:pt x="17009" y="2902"/>
                  </a:lnTo>
                  <a:cubicBezTo>
                    <a:pt x="17058" y="2956"/>
                    <a:pt x="17108" y="3011"/>
                    <a:pt x="17156" y="3068"/>
                  </a:cubicBezTo>
                  <a:cubicBezTo>
                    <a:pt x="17154" y="3069"/>
                    <a:pt x="17152" y="3068"/>
                    <a:pt x="17150" y="3071"/>
                  </a:cubicBezTo>
                  <a:cubicBezTo>
                    <a:pt x="16827" y="3385"/>
                    <a:pt x="16496" y="3687"/>
                    <a:pt x="16150" y="3983"/>
                  </a:cubicBezTo>
                  <a:cubicBezTo>
                    <a:pt x="16086" y="4039"/>
                    <a:pt x="15507" y="4588"/>
                    <a:pt x="15475" y="4588"/>
                  </a:cubicBezTo>
                  <a:cubicBezTo>
                    <a:pt x="15463" y="4588"/>
                    <a:pt x="15526" y="4513"/>
                    <a:pt x="15720" y="4308"/>
                  </a:cubicBezTo>
                  <a:cubicBezTo>
                    <a:pt x="16160" y="3841"/>
                    <a:pt x="16606" y="3391"/>
                    <a:pt x="17009" y="2901"/>
                  </a:cubicBezTo>
                  <a:close/>
                  <a:moveTo>
                    <a:pt x="17217" y="3139"/>
                  </a:moveTo>
                  <a:cubicBezTo>
                    <a:pt x="17252" y="3182"/>
                    <a:pt x="17289" y="3225"/>
                    <a:pt x="17325" y="3269"/>
                  </a:cubicBezTo>
                  <a:cubicBezTo>
                    <a:pt x="16820" y="3773"/>
                    <a:pt x="16187" y="4288"/>
                    <a:pt x="15706" y="4715"/>
                  </a:cubicBezTo>
                  <a:cubicBezTo>
                    <a:pt x="16257" y="4225"/>
                    <a:pt x="16748" y="3688"/>
                    <a:pt x="17217" y="3139"/>
                  </a:cubicBezTo>
                  <a:close/>
                  <a:moveTo>
                    <a:pt x="8602" y="4139"/>
                  </a:moveTo>
                  <a:cubicBezTo>
                    <a:pt x="8603" y="4192"/>
                    <a:pt x="8601" y="4257"/>
                    <a:pt x="8598" y="4327"/>
                  </a:cubicBezTo>
                  <a:cubicBezTo>
                    <a:pt x="8465" y="4477"/>
                    <a:pt x="8328" y="4625"/>
                    <a:pt x="8194" y="4776"/>
                  </a:cubicBezTo>
                  <a:cubicBezTo>
                    <a:pt x="8349" y="4573"/>
                    <a:pt x="8486" y="4360"/>
                    <a:pt x="8602" y="4139"/>
                  </a:cubicBezTo>
                  <a:close/>
                  <a:moveTo>
                    <a:pt x="13753" y="3935"/>
                  </a:moveTo>
                  <a:cubicBezTo>
                    <a:pt x="13692" y="4146"/>
                    <a:pt x="13659" y="4369"/>
                    <a:pt x="13638" y="4592"/>
                  </a:cubicBezTo>
                  <a:lnTo>
                    <a:pt x="13637" y="4592"/>
                  </a:lnTo>
                  <a:cubicBezTo>
                    <a:pt x="13630" y="4589"/>
                    <a:pt x="13623" y="4588"/>
                    <a:pt x="13615" y="4588"/>
                  </a:cubicBezTo>
                  <a:cubicBezTo>
                    <a:pt x="13604" y="4588"/>
                    <a:pt x="13592" y="4592"/>
                    <a:pt x="13583" y="4599"/>
                  </a:cubicBezTo>
                  <a:cubicBezTo>
                    <a:pt x="13487" y="4683"/>
                    <a:pt x="13396" y="4770"/>
                    <a:pt x="13304" y="4858"/>
                  </a:cubicBezTo>
                  <a:cubicBezTo>
                    <a:pt x="13432" y="4680"/>
                    <a:pt x="13552" y="4499"/>
                    <a:pt x="13661" y="4308"/>
                  </a:cubicBezTo>
                  <a:cubicBezTo>
                    <a:pt x="13684" y="4276"/>
                    <a:pt x="13652" y="4243"/>
                    <a:pt x="13618" y="4243"/>
                  </a:cubicBezTo>
                  <a:cubicBezTo>
                    <a:pt x="13607" y="4243"/>
                    <a:pt x="13595" y="4247"/>
                    <a:pt x="13584" y="4256"/>
                  </a:cubicBezTo>
                  <a:cubicBezTo>
                    <a:pt x="13445" y="4364"/>
                    <a:pt x="13313" y="4479"/>
                    <a:pt x="13188" y="4601"/>
                  </a:cubicBezTo>
                  <a:cubicBezTo>
                    <a:pt x="13379" y="4380"/>
                    <a:pt x="13568" y="4159"/>
                    <a:pt x="13753" y="3935"/>
                  </a:cubicBezTo>
                  <a:close/>
                  <a:moveTo>
                    <a:pt x="10722" y="4138"/>
                  </a:moveTo>
                  <a:cubicBezTo>
                    <a:pt x="10773" y="4138"/>
                    <a:pt x="10172" y="4773"/>
                    <a:pt x="10093" y="4852"/>
                  </a:cubicBezTo>
                  <a:cubicBezTo>
                    <a:pt x="10066" y="4880"/>
                    <a:pt x="10037" y="4907"/>
                    <a:pt x="10009" y="4933"/>
                  </a:cubicBezTo>
                  <a:cubicBezTo>
                    <a:pt x="10209" y="4720"/>
                    <a:pt x="10394" y="4495"/>
                    <a:pt x="10560" y="4262"/>
                  </a:cubicBezTo>
                  <a:cubicBezTo>
                    <a:pt x="10662" y="4174"/>
                    <a:pt x="10710" y="4138"/>
                    <a:pt x="10722" y="4138"/>
                  </a:cubicBezTo>
                  <a:close/>
                  <a:moveTo>
                    <a:pt x="11763" y="4129"/>
                  </a:moveTo>
                  <a:cubicBezTo>
                    <a:pt x="11841" y="4134"/>
                    <a:pt x="11917" y="4147"/>
                    <a:pt x="11984" y="4200"/>
                  </a:cubicBezTo>
                  <a:cubicBezTo>
                    <a:pt x="11990" y="4206"/>
                    <a:pt x="11999" y="4216"/>
                    <a:pt x="12008" y="4226"/>
                  </a:cubicBezTo>
                  <a:cubicBezTo>
                    <a:pt x="12006" y="4226"/>
                    <a:pt x="12003" y="4226"/>
                    <a:pt x="12001" y="4227"/>
                  </a:cubicBezTo>
                  <a:cubicBezTo>
                    <a:pt x="11714" y="4486"/>
                    <a:pt x="11436" y="4753"/>
                    <a:pt x="11163" y="5021"/>
                  </a:cubicBezTo>
                  <a:cubicBezTo>
                    <a:pt x="11378" y="4746"/>
                    <a:pt x="11583" y="4461"/>
                    <a:pt x="11759" y="4155"/>
                  </a:cubicBezTo>
                  <a:cubicBezTo>
                    <a:pt x="11763" y="4147"/>
                    <a:pt x="11764" y="4138"/>
                    <a:pt x="11763" y="4129"/>
                  </a:cubicBezTo>
                  <a:close/>
                  <a:moveTo>
                    <a:pt x="17528" y="3529"/>
                  </a:moveTo>
                  <a:cubicBezTo>
                    <a:pt x="17586" y="3603"/>
                    <a:pt x="17643" y="3679"/>
                    <a:pt x="17699" y="3755"/>
                  </a:cubicBezTo>
                  <a:lnTo>
                    <a:pt x="17699" y="3756"/>
                  </a:lnTo>
                  <a:cubicBezTo>
                    <a:pt x="17696" y="3758"/>
                    <a:pt x="17693" y="3756"/>
                    <a:pt x="17690" y="3758"/>
                  </a:cubicBezTo>
                  <a:cubicBezTo>
                    <a:pt x="17141" y="4143"/>
                    <a:pt x="16418" y="4656"/>
                    <a:pt x="15979" y="5122"/>
                  </a:cubicBezTo>
                  <a:cubicBezTo>
                    <a:pt x="16490" y="4580"/>
                    <a:pt x="17053" y="4093"/>
                    <a:pt x="17528" y="3529"/>
                  </a:cubicBezTo>
                  <a:close/>
                  <a:moveTo>
                    <a:pt x="16903" y="3443"/>
                  </a:moveTo>
                  <a:cubicBezTo>
                    <a:pt x="16362" y="3933"/>
                    <a:pt x="15862" y="4456"/>
                    <a:pt x="15315" y="4944"/>
                  </a:cubicBezTo>
                  <a:cubicBezTo>
                    <a:pt x="15282" y="4974"/>
                    <a:pt x="15313" y="5013"/>
                    <a:pt x="15350" y="5013"/>
                  </a:cubicBezTo>
                  <a:cubicBezTo>
                    <a:pt x="15360" y="5013"/>
                    <a:pt x="15372" y="5010"/>
                    <a:pt x="15382" y="5002"/>
                  </a:cubicBezTo>
                  <a:cubicBezTo>
                    <a:pt x="15987" y="4556"/>
                    <a:pt x="16573" y="4104"/>
                    <a:pt x="17121" y="3604"/>
                  </a:cubicBezTo>
                  <a:cubicBezTo>
                    <a:pt x="16592" y="4086"/>
                    <a:pt x="16093" y="4574"/>
                    <a:pt x="15630" y="5107"/>
                  </a:cubicBezTo>
                  <a:cubicBezTo>
                    <a:pt x="15622" y="5115"/>
                    <a:pt x="15620" y="5126"/>
                    <a:pt x="15623" y="5135"/>
                  </a:cubicBezTo>
                  <a:cubicBezTo>
                    <a:pt x="15436" y="5056"/>
                    <a:pt x="15201" y="5002"/>
                    <a:pt x="15068" y="4935"/>
                  </a:cubicBezTo>
                  <a:cubicBezTo>
                    <a:pt x="14986" y="4893"/>
                    <a:pt x="14929" y="4851"/>
                    <a:pt x="14890" y="4808"/>
                  </a:cubicBezTo>
                  <a:cubicBezTo>
                    <a:pt x="15182" y="4630"/>
                    <a:pt x="15442" y="4429"/>
                    <a:pt x="15688" y="4215"/>
                  </a:cubicBezTo>
                  <a:cubicBezTo>
                    <a:pt x="15485" y="4428"/>
                    <a:pt x="15282" y="4639"/>
                    <a:pt x="15089" y="4858"/>
                  </a:cubicBezTo>
                  <a:cubicBezTo>
                    <a:pt x="15061" y="4888"/>
                    <a:pt x="15098" y="4921"/>
                    <a:pt x="15134" y="4921"/>
                  </a:cubicBezTo>
                  <a:cubicBezTo>
                    <a:pt x="15146" y="4921"/>
                    <a:pt x="15158" y="4918"/>
                    <a:pt x="15168" y="4910"/>
                  </a:cubicBezTo>
                  <a:cubicBezTo>
                    <a:pt x="15757" y="4430"/>
                    <a:pt x="16343" y="3950"/>
                    <a:pt x="16903" y="3443"/>
                  </a:cubicBezTo>
                  <a:close/>
                  <a:moveTo>
                    <a:pt x="16817" y="4050"/>
                  </a:moveTo>
                  <a:cubicBezTo>
                    <a:pt x="16479" y="4398"/>
                    <a:pt x="16104" y="4838"/>
                    <a:pt x="15764" y="5210"/>
                  </a:cubicBezTo>
                  <a:cubicBezTo>
                    <a:pt x="15741" y="5194"/>
                    <a:pt x="15716" y="5179"/>
                    <a:pt x="15691" y="5166"/>
                  </a:cubicBezTo>
                  <a:lnTo>
                    <a:pt x="15690" y="5166"/>
                  </a:lnTo>
                  <a:cubicBezTo>
                    <a:pt x="15696" y="5164"/>
                    <a:pt x="15702" y="5164"/>
                    <a:pt x="15707" y="5159"/>
                  </a:cubicBezTo>
                  <a:cubicBezTo>
                    <a:pt x="16084" y="4795"/>
                    <a:pt x="16442" y="4416"/>
                    <a:pt x="16817" y="4050"/>
                  </a:cubicBezTo>
                  <a:close/>
                  <a:moveTo>
                    <a:pt x="16570" y="4770"/>
                  </a:moveTo>
                  <a:cubicBezTo>
                    <a:pt x="16348" y="4989"/>
                    <a:pt x="16131" y="5213"/>
                    <a:pt x="15919" y="5439"/>
                  </a:cubicBezTo>
                  <a:cubicBezTo>
                    <a:pt x="15912" y="5395"/>
                    <a:pt x="15896" y="5351"/>
                    <a:pt x="15869" y="5312"/>
                  </a:cubicBezTo>
                  <a:cubicBezTo>
                    <a:pt x="16112" y="5158"/>
                    <a:pt x="16350" y="4965"/>
                    <a:pt x="16570" y="4770"/>
                  </a:cubicBezTo>
                  <a:close/>
                  <a:moveTo>
                    <a:pt x="8744" y="4761"/>
                  </a:moveTo>
                  <a:cubicBezTo>
                    <a:pt x="8791" y="4790"/>
                    <a:pt x="8845" y="4805"/>
                    <a:pt x="8902" y="4805"/>
                  </a:cubicBezTo>
                  <a:cubicBezTo>
                    <a:pt x="8905" y="4805"/>
                    <a:pt x="8908" y="4805"/>
                    <a:pt x="8911" y="4805"/>
                  </a:cubicBezTo>
                  <a:cubicBezTo>
                    <a:pt x="8947" y="4804"/>
                    <a:pt x="8983" y="4801"/>
                    <a:pt x="9017" y="4796"/>
                  </a:cubicBezTo>
                  <a:cubicBezTo>
                    <a:pt x="8664" y="5110"/>
                    <a:pt x="8307" y="5421"/>
                    <a:pt x="7960" y="5739"/>
                  </a:cubicBezTo>
                  <a:cubicBezTo>
                    <a:pt x="8230" y="5418"/>
                    <a:pt x="8493" y="5093"/>
                    <a:pt x="8744" y="4761"/>
                  </a:cubicBezTo>
                  <a:close/>
                  <a:moveTo>
                    <a:pt x="17750" y="3828"/>
                  </a:moveTo>
                  <a:cubicBezTo>
                    <a:pt x="17783" y="3870"/>
                    <a:pt x="17816" y="3915"/>
                    <a:pt x="17847" y="3958"/>
                  </a:cubicBezTo>
                  <a:lnTo>
                    <a:pt x="17847" y="3959"/>
                  </a:lnTo>
                  <a:cubicBezTo>
                    <a:pt x="17391" y="4305"/>
                    <a:pt x="16996" y="4697"/>
                    <a:pt x="16608" y="5096"/>
                  </a:cubicBezTo>
                  <a:cubicBezTo>
                    <a:pt x="16284" y="5371"/>
                    <a:pt x="15968" y="5653"/>
                    <a:pt x="15674" y="5948"/>
                  </a:cubicBezTo>
                  <a:cubicBezTo>
                    <a:pt x="15690" y="5927"/>
                    <a:pt x="15706" y="5906"/>
                    <a:pt x="15723" y="5887"/>
                  </a:cubicBezTo>
                  <a:cubicBezTo>
                    <a:pt x="15786" y="5811"/>
                    <a:pt x="15848" y="5724"/>
                    <a:pt x="15886" y="5634"/>
                  </a:cubicBezTo>
                  <a:cubicBezTo>
                    <a:pt x="15993" y="5520"/>
                    <a:pt x="16101" y="5407"/>
                    <a:pt x="16208" y="5294"/>
                  </a:cubicBezTo>
                  <a:cubicBezTo>
                    <a:pt x="16693" y="4781"/>
                    <a:pt x="17203" y="4291"/>
                    <a:pt x="17750" y="3828"/>
                  </a:cubicBezTo>
                  <a:close/>
                  <a:moveTo>
                    <a:pt x="9401" y="4794"/>
                  </a:moveTo>
                  <a:cubicBezTo>
                    <a:pt x="8948" y="5249"/>
                    <a:pt x="8481" y="5694"/>
                    <a:pt x="8009" y="6136"/>
                  </a:cubicBezTo>
                  <a:cubicBezTo>
                    <a:pt x="8385" y="5723"/>
                    <a:pt x="8778" y="5323"/>
                    <a:pt x="9211" y="4954"/>
                  </a:cubicBezTo>
                  <a:cubicBezTo>
                    <a:pt x="9274" y="4900"/>
                    <a:pt x="9338" y="4847"/>
                    <a:pt x="9401" y="4794"/>
                  </a:cubicBezTo>
                  <a:close/>
                  <a:moveTo>
                    <a:pt x="18457" y="4840"/>
                  </a:moveTo>
                  <a:cubicBezTo>
                    <a:pt x="18501" y="4904"/>
                    <a:pt x="18546" y="4967"/>
                    <a:pt x="18588" y="5028"/>
                  </a:cubicBezTo>
                  <a:cubicBezTo>
                    <a:pt x="18602" y="5047"/>
                    <a:pt x="18609" y="5066"/>
                    <a:pt x="18621" y="5087"/>
                  </a:cubicBezTo>
                  <a:cubicBezTo>
                    <a:pt x="18620" y="5086"/>
                    <a:pt x="18619" y="5086"/>
                    <a:pt x="18618" y="5086"/>
                  </a:cubicBezTo>
                  <a:cubicBezTo>
                    <a:pt x="18607" y="5086"/>
                    <a:pt x="18597" y="5090"/>
                    <a:pt x="18588" y="5096"/>
                  </a:cubicBezTo>
                  <a:cubicBezTo>
                    <a:pt x="18142" y="5457"/>
                    <a:pt x="17693" y="5906"/>
                    <a:pt x="17271" y="6313"/>
                  </a:cubicBezTo>
                  <a:cubicBezTo>
                    <a:pt x="17728" y="5862"/>
                    <a:pt x="18135" y="5375"/>
                    <a:pt x="18457" y="4841"/>
                  </a:cubicBezTo>
                  <a:cubicBezTo>
                    <a:pt x="18457" y="4840"/>
                    <a:pt x="18457" y="4840"/>
                    <a:pt x="18457" y="4840"/>
                  </a:cubicBezTo>
                  <a:close/>
                  <a:moveTo>
                    <a:pt x="13579" y="5313"/>
                  </a:moveTo>
                  <a:cubicBezTo>
                    <a:pt x="13568" y="5422"/>
                    <a:pt x="13554" y="5539"/>
                    <a:pt x="13545" y="5660"/>
                  </a:cubicBezTo>
                  <a:cubicBezTo>
                    <a:pt x="13337" y="5839"/>
                    <a:pt x="13127" y="6016"/>
                    <a:pt x="12921" y="6197"/>
                  </a:cubicBezTo>
                  <a:lnTo>
                    <a:pt x="12920" y="6197"/>
                  </a:lnTo>
                  <a:cubicBezTo>
                    <a:pt x="12868" y="6243"/>
                    <a:pt x="12818" y="6290"/>
                    <a:pt x="12768" y="6337"/>
                  </a:cubicBezTo>
                  <a:cubicBezTo>
                    <a:pt x="13042" y="5998"/>
                    <a:pt x="13343" y="5676"/>
                    <a:pt x="13579" y="5313"/>
                  </a:cubicBezTo>
                  <a:close/>
                  <a:moveTo>
                    <a:pt x="18070" y="4277"/>
                  </a:moveTo>
                  <a:cubicBezTo>
                    <a:pt x="18130" y="4361"/>
                    <a:pt x="18187" y="4444"/>
                    <a:pt x="18245" y="4527"/>
                  </a:cubicBezTo>
                  <a:lnTo>
                    <a:pt x="18244" y="4528"/>
                  </a:lnTo>
                  <a:cubicBezTo>
                    <a:pt x="18238" y="4531"/>
                    <a:pt x="18233" y="4531"/>
                    <a:pt x="18229" y="4536"/>
                  </a:cubicBezTo>
                  <a:cubicBezTo>
                    <a:pt x="17590" y="5249"/>
                    <a:pt x="16690" y="5718"/>
                    <a:pt x="16037" y="6391"/>
                  </a:cubicBezTo>
                  <a:cubicBezTo>
                    <a:pt x="16724" y="5682"/>
                    <a:pt x="17470" y="5045"/>
                    <a:pt x="18070" y="4277"/>
                  </a:cubicBezTo>
                  <a:close/>
                  <a:moveTo>
                    <a:pt x="13628" y="4696"/>
                  </a:moveTo>
                  <a:cubicBezTo>
                    <a:pt x="13615" y="4860"/>
                    <a:pt x="13604" y="5023"/>
                    <a:pt x="13591" y="5181"/>
                  </a:cubicBezTo>
                  <a:cubicBezTo>
                    <a:pt x="13586" y="5179"/>
                    <a:pt x="13582" y="5179"/>
                    <a:pt x="13578" y="5179"/>
                  </a:cubicBezTo>
                  <a:cubicBezTo>
                    <a:pt x="13566" y="5179"/>
                    <a:pt x="13555" y="5183"/>
                    <a:pt x="13547" y="5192"/>
                  </a:cubicBezTo>
                  <a:cubicBezTo>
                    <a:pt x="13158" y="5572"/>
                    <a:pt x="12850" y="6016"/>
                    <a:pt x="12459" y="6394"/>
                  </a:cubicBezTo>
                  <a:lnTo>
                    <a:pt x="12458" y="6394"/>
                  </a:lnTo>
                  <a:cubicBezTo>
                    <a:pt x="12850" y="5968"/>
                    <a:pt x="13221" y="5529"/>
                    <a:pt x="13555" y="5058"/>
                  </a:cubicBezTo>
                  <a:cubicBezTo>
                    <a:pt x="13578" y="5025"/>
                    <a:pt x="13544" y="4990"/>
                    <a:pt x="13508" y="4990"/>
                  </a:cubicBezTo>
                  <a:cubicBezTo>
                    <a:pt x="13496" y="4990"/>
                    <a:pt x="13484" y="4994"/>
                    <a:pt x="13474" y="5004"/>
                  </a:cubicBezTo>
                  <a:cubicBezTo>
                    <a:pt x="13343" y="5129"/>
                    <a:pt x="13218" y="5259"/>
                    <a:pt x="13097" y="5391"/>
                  </a:cubicBezTo>
                  <a:cubicBezTo>
                    <a:pt x="13280" y="5164"/>
                    <a:pt x="13458" y="4933"/>
                    <a:pt x="13628" y="4696"/>
                  </a:cubicBezTo>
                  <a:close/>
                  <a:moveTo>
                    <a:pt x="13280" y="4571"/>
                  </a:moveTo>
                  <a:cubicBezTo>
                    <a:pt x="13289" y="4571"/>
                    <a:pt x="12557" y="5615"/>
                    <a:pt x="12573" y="5615"/>
                  </a:cubicBezTo>
                  <a:cubicBezTo>
                    <a:pt x="12573" y="5615"/>
                    <a:pt x="12573" y="5615"/>
                    <a:pt x="12573" y="5615"/>
                  </a:cubicBezTo>
                  <a:cubicBezTo>
                    <a:pt x="12293" y="5925"/>
                    <a:pt x="11991" y="6219"/>
                    <a:pt x="11685" y="6511"/>
                  </a:cubicBezTo>
                  <a:cubicBezTo>
                    <a:pt x="11976" y="6196"/>
                    <a:pt x="12264" y="5877"/>
                    <a:pt x="12547" y="5556"/>
                  </a:cubicBezTo>
                  <a:cubicBezTo>
                    <a:pt x="12723" y="5338"/>
                    <a:pt x="12891" y="5114"/>
                    <a:pt x="13049" y="4885"/>
                  </a:cubicBezTo>
                  <a:cubicBezTo>
                    <a:pt x="13213" y="4658"/>
                    <a:pt x="13278" y="4571"/>
                    <a:pt x="13280" y="4571"/>
                  </a:cubicBezTo>
                  <a:close/>
                  <a:moveTo>
                    <a:pt x="18299" y="4610"/>
                  </a:moveTo>
                  <a:lnTo>
                    <a:pt x="18410" y="4770"/>
                  </a:lnTo>
                  <a:cubicBezTo>
                    <a:pt x="18409" y="4770"/>
                    <a:pt x="18409" y="4770"/>
                    <a:pt x="18408" y="4770"/>
                  </a:cubicBezTo>
                  <a:cubicBezTo>
                    <a:pt x="18394" y="4770"/>
                    <a:pt x="18381" y="4776"/>
                    <a:pt x="18373" y="4785"/>
                  </a:cubicBezTo>
                  <a:cubicBezTo>
                    <a:pt x="17753" y="5399"/>
                    <a:pt x="17039" y="5965"/>
                    <a:pt x="16425" y="6562"/>
                  </a:cubicBezTo>
                  <a:cubicBezTo>
                    <a:pt x="17087" y="5919"/>
                    <a:pt x="17796" y="5363"/>
                    <a:pt x="18299" y="4610"/>
                  </a:cubicBezTo>
                  <a:close/>
                  <a:moveTo>
                    <a:pt x="12065" y="4286"/>
                  </a:moveTo>
                  <a:cubicBezTo>
                    <a:pt x="12111" y="4337"/>
                    <a:pt x="12162" y="4396"/>
                    <a:pt x="12189" y="4427"/>
                  </a:cubicBezTo>
                  <a:cubicBezTo>
                    <a:pt x="12206" y="4445"/>
                    <a:pt x="12224" y="4463"/>
                    <a:pt x="12244" y="4478"/>
                  </a:cubicBezTo>
                  <a:cubicBezTo>
                    <a:pt x="11583" y="4973"/>
                    <a:pt x="11115" y="5658"/>
                    <a:pt x="10519" y="6207"/>
                  </a:cubicBezTo>
                  <a:cubicBezTo>
                    <a:pt x="10374" y="6342"/>
                    <a:pt x="10232" y="6478"/>
                    <a:pt x="10089" y="6614"/>
                  </a:cubicBezTo>
                  <a:cubicBezTo>
                    <a:pt x="10805" y="5864"/>
                    <a:pt x="11494" y="5102"/>
                    <a:pt x="12065" y="4286"/>
                  </a:cubicBezTo>
                  <a:close/>
                  <a:moveTo>
                    <a:pt x="16611" y="5715"/>
                  </a:moveTo>
                  <a:cubicBezTo>
                    <a:pt x="16294" y="6016"/>
                    <a:pt x="15973" y="6313"/>
                    <a:pt x="15671" y="6625"/>
                  </a:cubicBezTo>
                  <a:cubicBezTo>
                    <a:pt x="15668" y="6629"/>
                    <a:pt x="15668" y="6634"/>
                    <a:pt x="15666" y="6639"/>
                  </a:cubicBezTo>
                  <a:cubicBezTo>
                    <a:pt x="15640" y="6632"/>
                    <a:pt x="15616" y="6627"/>
                    <a:pt x="15590" y="6622"/>
                  </a:cubicBezTo>
                  <a:cubicBezTo>
                    <a:pt x="15561" y="6619"/>
                    <a:pt x="15532" y="6617"/>
                    <a:pt x="15502" y="6617"/>
                  </a:cubicBezTo>
                  <a:cubicBezTo>
                    <a:pt x="15492" y="6617"/>
                    <a:pt x="15482" y="6617"/>
                    <a:pt x="15472" y="6618"/>
                  </a:cubicBezTo>
                  <a:cubicBezTo>
                    <a:pt x="15866" y="6331"/>
                    <a:pt x="16245" y="6028"/>
                    <a:pt x="16611" y="5715"/>
                  </a:cubicBezTo>
                  <a:close/>
                  <a:moveTo>
                    <a:pt x="17911" y="4048"/>
                  </a:moveTo>
                  <a:cubicBezTo>
                    <a:pt x="17946" y="4098"/>
                    <a:pt x="17981" y="4147"/>
                    <a:pt x="18016" y="4196"/>
                  </a:cubicBezTo>
                  <a:lnTo>
                    <a:pt x="18016" y="4197"/>
                  </a:lnTo>
                  <a:cubicBezTo>
                    <a:pt x="18012" y="4200"/>
                    <a:pt x="18008" y="4200"/>
                    <a:pt x="18006" y="4202"/>
                  </a:cubicBezTo>
                  <a:cubicBezTo>
                    <a:pt x="17544" y="4731"/>
                    <a:pt x="17052" y="5214"/>
                    <a:pt x="16519" y="5686"/>
                  </a:cubicBezTo>
                  <a:cubicBezTo>
                    <a:pt x="16310" y="5871"/>
                    <a:pt x="15289" y="6713"/>
                    <a:pt x="15163" y="6713"/>
                  </a:cubicBezTo>
                  <a:cubicBezTo>
                    <a:pt x="15118" y="6713"/>
                    <a:pt x="15186" y="6608"/>
                    <a:pt x="15441" y="6330"/>
                  </a:cubicBezTo>
                  <a:cubicBezTo>
                    <a:pt x="15840" y="6012"/>
                    <a:pt x="16196" y="5659"/>
                    <a:pt x="16547" y="5298"/>
                  </a:cubicBezTo>
                  <a:cubicBezTo>
                    <a:pt x="17020" y="4898"/>
                    <a:pt x="17498" y="4502"/>
                    <a:pt x="17911" y="4048"/>
                  </a:cubicBezTo>
                  <a:close/>
                  <a:moveTo>
                    <a:pt x="18665" y="5163"/>
                  </a:moveTo>
                  <a:cubicBezTo>
                    <a:pt x="18702" y="5229"/>
                    <a:pt x="18732" y="5298"/>
                    <a:pt x="18757" y="5368"/>
                  </a:cubicBezTo>
                  <a:lnTo>
                    <a:pt x="18757" y="5369"/>
                  </a:lnTo>
                  <a:cubicBezTo>
                    <a:pt x="18749" y="5365"/>
                    <a:pt x="18740" y="5364"/>
                    <a:pt x="18731" y="5364"/>
                  </a:cubicBezTo>
                  <a:cubicBezTo>
                    <a:pt x="18718" y="5364"/>
                    <a:pt x="18704" y="5368"/>
                    <a:pt x="18694" y="5375"/>
                  </a:cubicBezTo>
                  <a:cubicBezTo>
                    <a:pt x="18171" y="5796"/>
                    <a:pt x="17519" y="6425"/>
                    <a:pt x="17170" y="6781"/>
                  </a:cubicBezTo>
                  <a:cubicBezTo>
                    <a:pt x="17686" y="6254"/>
                    <a:pt x="18177" y="5710"/>
                    <a:pt x="18665" y="5163"/>
                  </a:cubicBezTo>
                  <a:close/>
                  <a:moveTo>
                    <a:pt x="18064" y="4908"/>
                  </a:moveTo>
                  <a:cubicBezTo>
                    <a:pt x="18080" y="4908"/>
                    <a:pt x="17359" y="5576"/>
                    <a:pt x="17193" y="5736"/>
                  </a:cubicBezTo>
                  <a:cubicBezTo>
                    <a:pt x="16816" y="6094"/>
                    <a:pt x="16417" y="6433"/>
                    <a:pt x="16045" y="6796"/>
                  </a:cubicBezTo>
                  <a:cubicBezTo>
                    <a:pt x="15961" y="6744"/>
                    <a:pt x="15872" y="6702"/>
                    <a:pt x="15778" y="6669"/>
                  </a:cubicBezTo>
                  <a:cubicBezTo>
                    <a:pt x="16473" y="6205"/>
                    <a:pt x="17137" y="5721"/>
                    <a:pt x="17752" y="5177"/>
                  </a:cubicBezTo>
                  <a:cubicBezTo>
                    <a:pt x="17971" y="4983"/>
                    <a:pt x="18058" y="4908"/>
                    <a:pt x="18064" y="4908"/>
                  </a:cubicBezTo>
                  <a:close/>
                  <a:moveTo>
                    <a:pt x="13596" y="6304"/>
                  </a:moveTo>
                  <a:cubicBezTo>
                    <a:pt x="13608" y="6343"/>
                    <a:pt x="13624" y="6380"/>
                    <a:pt x="13643" y="6417"/>
                  </a:cubicBezTo>
                  <a:lnTo>
                    <a:pt x="13642" y="6417"/>
                  </a:lnTo>
                  <a:cubicBezTo>
                    <a:pt x="13647" y="6425"/>
                    <a:pt x="13654" y="6432"/>
                    <a:pt x="13665" y="6434"/>
                  </a:cubicBezTo>
                  <a:cubicBezTo>
                    <a:pt x="13661" y="6436"/>
                    <a:pt x="13657" y="6436"/>
                    <a:pt x="13654" y="6439"/>
                  </a:cubicBezTo>
                  <a:cubicBezTo>
                    <a:pt x="13478" y="6577"/>
                    <a:pt x="13303" y="6720"/>
                    <a:pt x="13132" y="6864"/>
                  </a:cubicBezTo>
                  <a:cubicBezTo>
                    <a:pt x="13123" y="6872"/>
                    <a:pt x="13113" y="6881"/>
                    <a:pt x="13103" y="6888"/>
                  </a:cubicBezTo>
                  <a:cubicBezTo>
                    <a:pt x="13269" y="6695"/>
                    <a:pt x="13435" y="6500"/>
                    <a:pt x="13596" y="6304"/>
                  </a:cubicBezTo>
                  <a:close/>
                  <a:moveTo>
                    <a:pt x="15087" y="6592"/>
                  </a:moveTo>
                  <a:cubicBezTo>
                    <a:pt x="15003" y="6696"/>
                    <a:pt x="14924" y="6802"/>
                    <a:pt x="14849" y="6910"/>
                  </a:cubicBezTo>
                  <a:cubicBezTo>
                    <a:pt x="14816" y="6876"/>
                    <a:pt x="14787" y="6839"/>
                    <a:pt x="14762" y="6799"/>
                  </a:cubicBezTo>
                  <a:cubicBezTo>
                    <a:pt x="14874" y="6733"/>
                    <a:pt x="14982" y="6663"/>
                    <a:pt x="15087" y="6592"/>
                  </a:cubicBezTo>
                  <a:close/>
                  <a:moveTo>
                    <a:pt x="13536" y="5834"/>
                  </a:moveTo>
                  <a:cubicBezTo>
                    <a:pt x="13532" y="5947"/>
                    <a:pt x="13540" y="6060"/>
                    <a:pt x="13561" y="6172"/>
                  </a:cubicBezTo>
                  <a:cubicBezTo>
                    <a:pt x="13351" y="6333"/>
                    <a:pt x="13137" y="6493"/>
                    <a:pt x="12929" y="6658"/>
                  </a:cubicBezTo>
                  <a:cubicBezTo>
                    <a:pt x="12838" y="6731"/>
                    <a:pt x="12750" y="6806"/>
                    <a:pt x="12665" y="6884"/>
                  </a:cubicBezTo>
                  <a:cubicBezTo>
                    <a:pt x="12572" y="6967"/>
                    <a:pt x="12538" y="6997"/>
                    <a:pt x="12535" y="6997"/>
                  </a:cubicBezTo>
                  <a:cubicBezTo>
                    <a:pt x="12530" y="6997"/>
                    <a:pt x="12666" y="6865"/>
                    <a:pt x="12700" y="6812"/>
                  </a:cubicBezTo>
                  <a:cubicBezTo>
                    <a:pt x="12930" y="6457"/>
                    <a:pt x="13280" y="6175"/>
                    <a:pt x="13536" y="5834"/>
                  </a:cubicBezTo>
                  <a:close/>
                  <a:moveTo>
                    <a:pt x="18135" y="5160"/>
                  </a:moveTo>
                  <a:cubicBezTo>
                    <a:pt x="17754" y="5532"/>
                    <a:pt x="16987" y="6433"/>
                    <a:pt x="16348" y="6998"/>
                  </a:cubicBezTo>
                  <a:cubicBezTo>
                    <a:pt x="16280" y="6949"/>
                    <a:pt x="16213" y="6902"/>
                    <a:pt x="16143" y="6856"/>
                  </a:cubicBezTo>
                  <a:cubicBezTo>
                    <a:pt x="16872" y="6344"/>
                    <a:pt x="17511" y="5768"/>
                    <a:pt x="18135" y="5160"/>
                  </a:cubicBezTo>
                  <a:close/>
                  <a:moveTo>
                    <a:pt x="15187" y="6818"/>
                  </a:moveTo>
                  <a:cubicBezTo>
                    <a:pt x="15162" y="6926"/>
                    <a:pt x="15178" y="7062"/>
                    <a:pt x="15206" y="7197"/>
                  </a:cubicBezTo>
                  <a:cubicBezTo>
                    <a:pt x="15112" y="7133"/>
                    <a:pt x="15022" y="7066"/>
                    <a:pt x="14938" y="6993"/>
                  </a:cubicBezTo>
                  <a:cubicBezTo>
                    <a:pt x="15022" y="6936"/>
                    <a:pt x="15104" y="6876"/>
                    <a:pt x="15187" y="6818"/>
                  </a:cubicBezTo>
                  <a:close/>
                  <a:moveTo>
                    <a:pt x="18781" y="5439"/>
                  </a:moveTo>
                  <a:cubicBezTo>
                    <a:pt x="18806" y="5524"/>
                    <a:pt x="18822" y="5611"/>
                    <a:pt x="18832" y="5697"/>
                  </a:cubicBezTo>
                  <a:lnTo>
                    <a:pt x="18831" y="5698"/>
                  </a:lnTo>
                  <a:cubicBezTo>
                    <a:pt x="18335" y="6205"/>
                    <a:pt x="17770" y="6697"/>
                    <a:pt x="17303" y="7198"/>
                  </a:cubicBezTo>
                  <a:cubicBezTo>
                    <a:pt x="17832" y="6630"/>
                    <a:pt x="18345" y="6065"/>
                    <a:pt x="18781" y="5439"/>
                  </a:cubicBezTo>
                  <a:close/>
                  <a:moveTo>
                    <a:pt x="18838" y="5852"/>
                  </a:moveTo>
                  <a:cubicBezTo>
                    <a:pt x="18840" y="5968"/>
                    <a:pt x="18834" y="6085"/>
                    <a:pt x="18819" y="6201"/>
                  </a:cubicBezTo>
                  <a:lnTo>
                    <a:pt x="18818" y="6202"/>
                  </a:lnTo>
                  <a:cubicBezTo>
                    <a:pt x="18429" y="6543"/>
                    <a:pt x="17714" y="6989"/>
                    <a:pt x="17485" y="7380"/>
                  </a:cubicBezTo>
                  <a:cubicBezTo>
                    <a:pt x="17813" y="6818"/>
                    <a:pt x="18372" y="6343"/>
                    <a:pt x="18838" y="5852"/>
                  </a:cubicBezTo>
                  <a:close/>
                  <a:moveTo>
                    <a:pt x="18790" y="6386"/>
                  </a:moveTo>
                  <a:cubicBezTo>
                    <a:pt x="18769" y="6509"/>
                    <a:pt x="18744" y="6633"/>
                    <a:pt x="18720" y="6755"/>
                  </a:cubicBezTo>
                  <a:lnTo>
                    <a:pt x="18720" y="6756"/>
                  </a:lnTo>
                  <a:cubicBezTo>
                    <a:pt x="18560" y="6912"/>
                    <a:pt x="17993" y="7270"/>
                    <a:pt x="17923" y="7393"/>
                  </a:cubicBezTo>
                  <a:cubicBezTo>
                    <a:pt x="18136" y="7019"/>
                    <a:pt x="18465" y="6697"/>
                    <a:pt x="18790" y="6386"/>
                  </a:cubicBezTo>
                  <a:close/>
                  <a:moveTo>
                    <a:pt x="18337" y="5434"/>
                  </a:moveTo>
                  <a:cubicBezTo>
                    <a:pt x="18366" y="5434"/>
                    <a:pt x="17770" y="5998"/>
                    <a:pt x="17696" y="6078"/>
                  </a:cubicBezTo>
                  <a:cubicBezTo>
                    <a:pt x="17387" y="6410"/>
                    <a:pt x="17069" y="6735"/>
                    <a:pt x="16750" y="7060"/>
                  </a:cubicBezTo>
                  <a:cubicBezTo>
                    <a:pt x="16714" y="7096"/>
                    <a:pt x="16749" y="7144"/>
                    <a:pt x="16791" y="7144"/>
                  </a:cubicBezTo>
                  <a:cubicBezTo>
                    <a:pt x="16804" y="7144"/>
                    <a:pt x="16817" y="7140"/>
                    <a:pt x="16829" y="7129"/>
                  </a:cubicBezTo>
                  <a:cubicBezTo>
                    <a:pt x="17363" y="6659"/>
                    <a:pt x="17889" y="6181"/>
                    <a:pt x="18433" y="5720"/>
                  </a:cubicBezTo>
                  <a:cubicBezTo>
                    <a:pt x="18005" y="6084"/>
                    <a:pt x="17451" y="6878"/>
                    <a:pt x="16972" y="7395"/>
                  </a:cubicBezTo>
                  <a:cubicBezTo>
                    <a:pt x="16910" y="7361"/>
                    <a:pt x="16851" y="7329"/>
                    <a:pt x="16798" y="7300"/>
                  </a:cubicBezTo>
                  <a:cubicBezTo>
                    <a:pt x="16681" y="7239"/>
                    <a:pt x="16561" y="7152"/>
                    <a:pt x="16439" y="7064"/>
                  </a:cubicBezTo>
                  <a:cubicBezTo>
                    <a:pt x="16552" y="6968"/>
                    <a:pt x="16663" y="6872"/>
                    <a:pt x="16775" y="6775"/>
                  </a:cubicBezTo>
                  <a:cubicBezTo>
                    <a:pt x="16838" y="6720"/>
                    <a:pt x="16900" y="6663"/>
                    <a:pt x="16963" y="6606"/>
                  </a:cubicBezTo>
                  <a:cubicBezTo>
                    <a:pt x="16931" y="6635"/>
                    <a:pt x="16900" y="6665"/>
                    <a:pt x="16868" y="6693"/>
                  </a:cubicBezTo>
                  <a:cubicBezTo>
                    <a:pt x="17245" y="6368"/>
                    <a:pt x="17618" y="6042"/>
                    <a:pt x="17993" y="5716"/>
                  </a:cubicBezTo>
                  <a:cubicBezTo>
                    <a:pt x="18231" y="5511"/>
                    <a:pt x="18327" y="5434"/>
                    <a:pt x="18337" y="5434"/>
                  </a:cubicBezTo>
                  <a:close/>
                  <a:moveTo>
                    <a:pt x="6487" y="5225"/>
                  </a:moveTo>
                  <a:cubicBezTo>
                    <a:pt x="6367" y="5351"/>
                    <a:pt x="5690" y="6323"/>
                    <a:pt x="5458" y="6571"/>
                  </a:cubicBezTo>
                  <a:cubicBezTo>
                    <a:pt x="5179" y="6869"/>
                    <a:pt x="4886" y="7155"/>
                    <a:pt x="4591" y="7440"/>
                  </a:cubicBezTo>
                  <a:cubicBezTo>
                    <a:pt x="4670" y="7350"/>
                    <a:pt x="4751" y="7261"/>
                    <a:pt x="4828" y="7171"/>
                  </a:cubicBezTo>
                  <a:cubicBezTo>
                    <a:pt x="5381" y="6517"/>
                    <a:pt x="5887" y="5851"/>
                    <a:pt x="6487" y="5225"/>
                  </a:cubicBezTo>
                  <a:close/>
                  <a:moveTo>
                    <a:pt x="11718" y="6592"/>
                  </a:moveTo>
                  <a:cubicBezTo>
                    <a:pt x="11468" y="6874"/>
                    <a:pt x="11212" y="7153"/>
                    <a:pt x="10938" y="7417"/>
                  </a:cubicBezTo>
                  <a:cubicBezTo>
                    <a:pt x="10897" y="7456"/>
                    <a:pt x="10854" y="7493"/>
                    <a:pt x="10812" y="7533"/>
                  </a:cubicBezTo>
                  <a:cubicBezTo>
                    <a:pt x="11086" y="7228"/>
                    <a:pt x="11367" y="6929"/>
                    <a:pt x="11670" y="6638"/>
                  </a:cubicBezTo>
                  <a:cubicBezTo>
                    <a:pt x="11686" y="6623"/>
                    <a:pt x="11702" y="6608"/>
                    <a:pt x="11718" y="6592"/>
                  </a:cubicBezTo>
                  <a:close/>
                  <a:moveTo>
                    <a:pt x="17877" y="6737"/>
                  </a:moveTo>
                  <a:cubicBezTo>
                    <a:pt x="17653" y="6990"/>
                    <a:pt x="17445" y="7254"/>
                    <a:pt x="17266" y="7545"/>
                  </a:cubicBezTo>
                  <a:lnTo>
                    <a:pt x="17265" y="7545"/>
                  </a:lnTo>
                  <a:cubicBezTo>
                    <a:pt x="17199" y="7514"/>
                    <a:pt x="17135" y="7482"/>
                    <a:pt x="17075" y="7450"/>
                  </a:cubicBezTo>
                  <a:cubicBezTo>
                    <a:pt x="17367" y="7230"/>
                    <a:pt x="17632" y="6986"/>
                    <a:pt x="17877" y="6737"/>
                  </a:cubicBezTo>
                  <a:close/>
                  <a:moveTo>
                    <a:pt x="8140" y="4126"/>
                  </a:moveTo>
                  <a:cubicBezTo>
                    <a:pt x="7964" y="4329"/>
                    <a:pt x="7779" y="4526"/>
                    <a:pt x="7598" y="4725"/>
                  </a:cubicBezTo>
                  <a:cubicBezTo>
                    <a:pt x="7436" y="4887"/>
                    <a:pt x="7284" y="5060"/>
                    <a:pt x="7133" y="5235"/>
                  </a:cubicBezTo>
                  <a:cubicBezTo>
                    <a:pt x="6801" y="5587"/>
                    <a:pt x="6464" y="5935"/>
                    <a:pt x="6120" y="6278"/>
                  </a:cubicBezTo>
                  <a:cubicBezTo>
                    <a:pt x="5665" y="6733"/>
                    <a:pt x="5205" y="7183"/>
                    <a:pt x="4751" y="7636"/>
                  </a:cubicBezTo>
                  <a:cubicBezTo>
                    <a:pt x="5431" y="6907"/>
                    <a:pt x="6204" y="6244"/>
                    <a:pt x="6857" y="5494"/>
                  </a:cubicBezTo>
                  <a:cubicBezTo>
                    <a:pt x="7261" y="5030"/>
                    <a:pt x="7754" y="4572"/>
                    <a:pt x="8140" y="4126"/>
                  </a:cubicBezTo>
                  <a:close/>
                  <a:moveTo>
                    <a:pt x="10956" y="3234"/>
                  </a:moveTo>
                  <a:cubicBezTo>
                    <a:pt x="10973" y="3297"/>
                    <a:pt x="10983" y="3362"/>
                    <a:pt x="10995" y="3426"/>
                  </a:cubicBezTo>
                  <a:cubicBezTo>
                    <a:pt x="10985" y="3412"/>
                    <a:pt x="10967" y="3402"/>
                    <a:pt x="10949" y="3402"/>
                  </a:cubicBezTo>
                  <a:cubicBezTo>
                    <a:pt x="10938" y="3402"/>
                    <a:pt x="10927" y="3406"/>
                    <a:pt x="10919" y="3415"/>
                  </a:cubicBezTo>
                  <a:cubicBezTo>
                    <a:pt x="9586" y="4886"/>
                    <a:pt x="8093" y="6245"/>
                    <a:pt x="6683" y="7662"/>
                  </a:cubicBezTo>
                  <a:cubicBezTo>
                    <a:pt x="7070" y="7217"/>
                    <a:pt x="7446" y="6765"/>
                    <a:pt x="7840" y="6323"/>
                  </a:cubicBezTo>
                  <a:cubicBezTo>
                    <a:pt x="8565" y="5653"/>
                    <a:pt x="9301" y="4995"/>
                    <a:pt x="9993" y="4297"/>
                  </a:cubicBezTo>
                  <a:cubicBezTo>
                    <a:pt x="10361" y="3980"/>
                    <a:pt x="10696" y="3645"/>
                    <a:pt x="10956" y="3234"/>
                  </a:cubicBezTo>
                  <a:close/>
                  <a:moveTo>
                    <a:pt x="18580" y="6438"/>
                  </a:moveTo>
                  <a:cubicBezTo>
                    <a:pt x="18201" y="6809"/>
                    <a:pt x="17894" y="7218"/>
                    <a:pt x="17639" y="7661"/>
                  </a:cubicBezTo>
                  <a:cubicBezTo>
                    <a:pt x="17635" y="7670"/>
                    <a:pt x="17634" y="7679"/>
                    <a:pt x="17635" y="7688"/>
                  </a:cubicBezTo>
                  <a:cubicBezTo>
                    <a:pt x="17554" y="7666"/>
                    <a:pt x="17475" y="7637"/>
                    <a:pt x="17398" y="7605"/>
                  </a:cubicBezTo>
                  <a:cubicBezTo>
                    <a:pt x="17823" y="7235"/>
                    <a:pt x="18241" y="6770"/>
                    <a:pt x="18580" y="6438"/>
                  </a:cubicBezTo>
                  <a:close/>
                  <a:moveTo>
                    <a:pt x="18661" y="7026"/>
                  </a:moveTo>
                  <a:cubicBezTo>
                    <a:pt x="18558" y="7453"/>
                    <a:pt x="18365" y="7654"/>
                    <a:pt x="18134" y="7716"/>
                  </a:cubicBezTo>
                  <a:lnTo>
                    <a:pt x="18133" y="7716"/>
                  </a:lnTo>
                  <a:cubicBezTo>
                    <a:pt x="18134" y="7715"/>
                    <a:pt x="18136" y="7715"/>
                    <a:pt x="18137" y="7713"/>
                  </a:cubicBezTo>
                  <a:cubicBezTo>
                    <a:pt x="18313" y="7484"/>
                    <a:pt x="18491" y="7257"/>
                    <a:pt x="18661" y="7026"/>
                  </a:cubicBezTo>
                  <a:close/>
                  <a:moveTo>
                    <a:pt x="18539" y="7135"/>
                  </a:moveTo>
                  <a:cubicBezTo>
                    <a:pt x="18455" y="7215"/>
                    <a:pt x="18248" y="7426"/>
                    <a:pt x="18179" y="7608"/>
                  </a:cubicBezTo>
                  <a:cubicBezTo>
                    <a:pt x="18193" y="7569"/>
                    <a:pt x="18158" y="7545"/>
                    <a:pt x="18123" y="7545"/>
                  </a:cubicBezTo>
                  <a:cubicBezTo>
                    <a:pt x="18099" y="7545"/>
                    <a:pt x="18075" y="7556"/>
                    <a:pt x="18066" y="7580"/>
                  </a:cubicBezTo>
                  <a:lnTo>
                    <a:pt x="18029" y="7674"/>
                  </a:lnTo>
                  <a:cubicBezTo>
                    <a:pt x="18021" y="7696"/>
                    <a:pt x="18032" y="7720"/>
                    <a:pt x="18057" y="7729"/>
                  </a:cubicBezTo>
                  <a:cubicBezTo>
                    <a:pt x="18018" y="7734"/>
                    <a:pt x="17978" y="7737"/>
                    <a:pt x="17938" y="7737"/>
                  </a:cubicBezTo>
                  <a:cubicBezTo>
                    <a:pt x="17874" y="7737"/>
                    <a:pt x="17809" y="7730"/>
                    <a:pt x="17746" y="7717"/>
                  </a:cubicBezTo>
                  <a:cubicBezTo>
                    <a:pt x="18128" y="7508"/>
                    <a:pt x="17976" y="7610"/>
                    <a:pt x="18325" y="7318"/>
                  </a:cubicBezTo>
                  <a:cubicBezTo>
                    <a:pt x="18434" y="7227"/>
                    <a:pt x="18502" y="7168"/>
                    <a:pt x="18539" y="7135"/>
                  </a:cubicBezTo>
                  <a:close/>
                  <a:moveTo>
                    <a:pt x="11458" y="4456"/>
                  </a:moveTo>
                  <a:cubicBezTo>
                    <a:pt x="11185" y="4928"/>
                    <a:pt x="10780" y="5366"/>
                    <a:pt x="10404" y="5773"/>
                  </a:cubicBezTo>
                  <a:cubicBezTo>
                    <a:pt x="9709" y="6526"/>
                    <a:pt x="8901" y="7197"/>
                    <a:pt x="8114" y="7883"/>
                  </a:cubicBezTo>
                  <a:cubicBezTo>
                    <a:pt x="8439" y="7498"/>
                    <a:pt x="8772" y="7118"/>
                    <a:pt x="9119" y="6753"/>
                  </a:cubicBezTo>
                  <a:cubicBezTo>
                    <a:pt x="9597" y="6247"/>
                    <a:pt x="10211" y="5817"/>
                    <a:pt x="10641" y="5277"/>
                  </a:cubicBezTo>
                  <a:cubicBezTo>
                    <a:pt x="10860" y="4967"/>
                    <a:pt x="11136" y="4689"/>
                    <a:pt x="11458" y="4456"/>
                  </a:cubicBezTo>
                  <a:close/>
                  <a:moveTo>
                    <a:pt x="15809" y="8073"/>
                  </a:moveTo>
                  <a:cubicBezTo>
                    <a:pt x="15799" y="8081"/>
                    <a:pt x="15790" y="8089"/>
                    <a:pt x="15781" y="8098"/>
                  </a:cubicBezTo>
                  <a:cubicBezTo>
                    <a:pt x="15790" y="8089"/>
                    <a:pt x="15799" y="8081"/>
                    <a:pt x="15809" y="8073"/>
                  </a:cubicBezTo>
                  <a:close/>
                  <a:moveTo>
                    <a:pt x="11112" y="3857"/>
                  </a:moveTo>
                  <a:cubicBezTo>
                    <a:pt x="11164" y="3928"/>
                    <a:pt x="11234" y="3987"/>
                    <a:pt x="11316" y="4032"/>
                  </a:cubicBezTo>
                  <a:cubicBezTo>
                    <a:pt x="9825" y="5221"/>
                    <a:pt x="8543" y="6759"/>
                    <a:pt x="7256" y="8117"/>
                  </a:cubicBezTo>
                  <a:cubicBezTo>
                    <a:pt x="7114" y="8267"/>
                    <a:pt x="6968" y="8415"/>
                    <a:pt x="6825" y="8564"/>
                  </a:cubicBezTo>
                  <a:cubicBezTo>
                    <a:pt x="7578" y="7665"/>
                    <a:pt x="8273" y="6736"/>
                    <a:pt x="9128" y="5901"/>
                  </a:cubicBezTo>
                  <a:cubicBezTo>
                    <a:pt x="9812" y="5235"/>
                    <a:pt x="10518" y="4607"/>
                    <a:pt x="11107" y="3874"/>
                  </a:cubicBezTo>
                  <a:cubicBezTo>
                    <a:pt x="11112" y="3868"/>
                    <a:pt x="11111" y="3863"/>
                    <a:pt x="11112" y="3857"/>
                  </a:cubicBezTo>
                  <a:close/>
                  <a:moveTo>
                    <a:pt x="13296" y="4999"/>
                  </a:moveTo>
                  <a:cubicBezTo>
                    <a:pt x="12930" y="5514"/>
                    <a:pt x="12495" y="5997"/>
                    <a:pt x="12064" y="6470"/>
                  </a:cubicBezTo>
                  <a:lnTo>
                    <a:pt x="12064" y="6470"/>
                  </a:lnTo>
                  <a:cubicBezTo>
                    <a:pt x="11376" y="7227"/>
                    <a:pt x="10620" y="7937"/>
                    <a:pt x="9865" y="8646"/>
                  </a:cubicBezTo>
                  <a:cubicBezTo>
                    <a:pt x="10031" y="8444"/>
                    <a:pt x="10199" y="8242"/>
                    <a:pt x="10368" y="8042"/>
                  </a:cubicBezTo>
                  <a:cubicBezTo>
                    <a:pt x="10856" y="7608"/>
                    <a:pt x="11339" y="7170"/>
                    <a:pt x="11797" y="6709"/>
                  </a:cubicBezTo>
                  <a:cubicBezTo>
                    <a:pt x="12157" y="6348"/>
                    <a:pt x="12490" y="5971"/>
                    <a:pt x="12808" y="5582"/>
                  </a:cubicBezTo>
                  <a:cubicBezTo>
                    <a:pt x="12953" y="5377"/>
                    <a:pt x="13116" y="5183"/>
                    <a:pt x="13296" y="4999"/>
                  </a:cubicBezTo>
                  <a:close/>
                  <a:moveTo>
                    <a:pt x="9389" y="6862"/>
                  </a:moveTo>
                  <a:cubicBezTo>
                    <a:pt x="8653" y="7646"/>
                    <a:pt x="7912" y="8430"/>
                    <a:pt x="7107" y="9164"/>
                  </a:cubicBezTo>
                  <a:cubicBezTo>
                    <a:pt x="7047" y="9218"/>
                    <a:pt x="6989" y="9271"/>
                    <a:pt x="6930" y="9325"/>
                  </a:cubicBezTo>
                  <a:cubicBezTo>
                    <a:pt x="7185" y="9008"/>
                    <a:pt x="7442" y="8693"/>
                    <a:pt x="7700" y="8379"/>
                  </a:cubicBezTo>
                  <a:cubicBezTo>
                    <a:pt x="8251" y="7860"/>
                    <a:pt x="8827" y="7365"/>
                    <a:pt x="9389" y="6862"/>
                  </a:cubicBezTo>
                  <a:close/>
                  <a:moveTo>
                    <a:pt x="3765" y="6984"/>
                  </a:moveTo>
                  <a:cubicBezTo>
                    <a:pt x="3050" y="7789"/>
                    <a:pt x="2371" y="8619"/>
                    <a:pt x="1688" y="9448"/>
                  </a:cubicBezTo>
                  <a:cubicBezTo>
                    <a:pt x="2074" y="8948"/>
                    <a:pt x="2469" y="8455"/>
                    <a:pt x="2868" y="7965"/>
                  </a:cubicBezTo>
                  <a:cubicBezTo>
                    <a:pt x="3146" y="7624"/>
                    <a:pt x="3452" y="7301"/>
                    <a:pt x="3765" y="6984"/>
                  </a:cubicBezTo>
                  <a:close/>
                  <a:moveTo>
                    <a:pt x="12367" y="6236"/>
                  </a:moveTo>
                  <a:cubicBezTo>
                    <a:pt x="12018" y="6661"/>
                    <a:pt x="11668" y="7087"/>
                    <a:pt x="11265" y="7480"/>
                  </a:cubicBezTo>
                  <a:cubicBezTo>
                    <a:pt x="10879" y="7857"/>
                    <a:pt x="10489" y="8231"/>
                    <a:pt x="10099" y="8606"/>
                  </a:cubicBezTo>
                  <a:cubicBezTo>
                    <a:pt x="9755" y="8928"/>
                    <a:pt x="9416" y="9257"/>
                    <a:pt x="9083" y="9592"/>
                  </a:cubicBezTo>
                  <a:cubicBezTo>
                    <a:pt x="9080" y="9595"/>
                    <a:pt x="9078" y="9598"/>
                    <a:pt x="9075" y="9600"/>
                  </a:cubicBezTo>
                  <a:cubicBezTo>
                    <a:pt x="9211" y="9437"/>
                    <a:pt x="9347" y="9274"/>
                    <a:pt x="9482" y="9111"/>
                  </a:cubicBezTo>
                  <a:cubicBezTo>
                    <a:pt x="10464" y="8164"/>
                    <a:pt x="11461" y="7234"/>
                    <a:pt x="12367" y="6236"/>
                  </a:cubicBezTo>
                  <a:close/>
                  <a:moveTo>
                    <a:pt x="4166" y="8392"/>
                  </a:moveTo>
                  <a:cubicBezTo>
                    <a:pt x="3781" y="8826"/>
                    <a:pt x="3400" y="9265"/>
                    <a:pt x="3021" y="9703"/>
                  </a:cubicBezTo>
                  <a:cubicBezTo>
                    <a:pt x="3285" y="9394"/>
                    <a:pt x="3542" y="9084"/>
                    <a:pt x="3794" y="8773"/>
                  </a:cubicBezTo>
                  <a:cubicBezTo>
                    <a:pt x="3918" y="8646"/>
                    <a:pt x="4042" y="8519"/>
                    <a:pt x="4166" y="8392"/>
                  </a:cubicBezTo>
                  <a:close/>
                  <a:moveTo>
                    <a:pt x="12379" y="5506"/>
                  </a:moveTo>
                  <a:cubicBezTo>
                    <a:pt x="12076" y="5884"/>
                    <a:pt x="11782" y="6267"/>
                    <a:pt x="11460" y="6612"/>
                  </a:cubicBezTo>
                  <a:cubicBezTo>
                    <a:pt x="10530" y="7610"/>
                    <a:pt x="9553" y="8577"/>
                    <a:pt x="8543" y="9515"/>
                  </a:cubicBezTo>
                  <a:cubicBezTo>
                    <a:pt x="8471" y="9582"/>
                    <a:pt x="8399" y="9648"/>
                    <a:pt x="8326" y="9715"/>
                  </a:cubicBezTo>
                  <a:cubicBezTo>
                    <a:pt x="8804" y="9189"/>
                    <a:pt x="9279" y="8665"/>
                    <a:pt x="9759" y="8151"/>
                  </a:cubicBezTo>
                  <a:lnTo>
                    <a:pt x="9760" y="8152"/>
                  </a:lnTo>
                  <a:cubicBezTo>
                    <a:pt x="10663" y="7292"/>
                    <a:pt x="11542" y="6414"/>
                    <a:pt x="12379" y="5506"/>
                  </a:cubicBezTo>
                  <a:close/>
                  <a:moveTo>
                    <a:pt x="12116" y="4906"/>
                  </a:moveTo>
                  <a:cubicBezTo>
                    <a:pt x="12152" y="4906"/>
                    <a:pt x="11140" y="6044"/>
                    <a:pt x="11162" y="6044"/>
                  </a:cubicBezTo>
                  <a:cubicBezTo>
                    <a:pt x="11163" y="6044"/>
                    <a:pt x="11165" y="6043"/>
                    <a:pt x="11168" y="6040"/>
                  </a:cubicBezTo>
                  <a:lnTo>
                    <a:pt x="11168" y="6041"/>
                  </a:lnTo>
                  <a:cubicBezTo>
                    <a:pt x="10549" y="6684"/>
                    <a:pt x="9896" y="7308"/>
                    <a:pt x="9262" y="7941"/>
                  </a:cubicBezTo>
                  <a:cubicBezTo>
                    <a:pt x="8660" y="8543"/>
                    <a:pt x="8072" y="9152"/>
                    <a:pt x="7474" y="9753"/>
                  </a:cubicBezTo>
                  <a:cubicBezTo>
                    <a:pt x="8725" y="8428"/>
                    <a:pt x="9961" y="7093"/>
                    <a:pt x="11235" y="5783"/>
                  </a:cubicBezTo>
                  <a:cubicBezTo>
                    <a:pt x="11488" y="5523"/>
                    <a:pt x="11744" y="5266"/>
                    <a:pt x="12002" y="5010"/>
                  </a:cubicBezTo>
                  <a:cubicBezTo>
                    <a:pt x="12076" y="4937"/>
                    <a:pt x="12110" y="4906"/>
                    <a:pt x="12116" y="4906"/>
                  </a:cubicBezTo>
                  <a:close/>
                  <a:moveTo>
                    <a:pt x="8790" y="6099"/>
                  </a:moveTo>
                  <a:cubicBezTo>
                    <a:pt x="8291" y="6603"/>
                    <a:pt x="7848" y="7142"/>
                    <a:pt x="7404" y="7686"/>
                  </a:cubicBezTo>
                  <a:cubicBezTo>
                    <a:pt x="6736" y="8504"/>
                    <a:pt x="5987" y="9259"/>
                    <a:pt x="5240" y="10013"/>
                  </a:cubicBezTo>
                  <a:cubicBezTo>
                    <a:pt x="5509" y="9707"/>
                    <a:pt x="5779" y="9403"/>
                    <a:pt x="6052" y="9113"/>
                  </a:cubicBezTo>
                  <a:cubicBezTo>
                    <a:pt x="6882" y="8229"/>
                    <a:pt x="7667" y="7286"/>
                    <a:pt x="8482" y="6373"/>
                  </a:cubicBezTo>
                  <a:cubicBezTo>
                    <a:pt x="8584" y="6282"/>
                    <a:pt x="8686" y="6190"/>
                    <a:pt x="8790" y="6099"/>
                  </a:cubicBezTo>
                  <a:close/>
                  <a:moveTo>
                    <a:pt x="8379" y="5120"/>
                  </a:moveTo>
                  <a:cubicBezTo>
                    <a:pt x="8398" y="5120"/>
                    <a:pt x="7269" y="6352"/>
                    <a:pt x="7077" y="6557"/>
                  </a:cubicBezTo>
                  <a:cubicBezTo>
                    <a:pt x="6489" y="7185"/>
                    <a:pt x="5883" y="7798"/>
                    <a:pt x="5304" y="8433"/>
                  </a:cubicBezTo>
                  <a:lnTo>
                    <a:pt x="5304" y="8432"/>
                  </a:lnTo>
                  <a:cubicBezTo>
                    <a:pt x="4797" y="8989"/>
                    <a:pt x="4290" y="9543"/>
                    <a:pt x="3784" y="10097"/>
                  </a:cubicBezTo>
                  <a:cubicBezTo>
                    <a:pt x="3917" y="9945"/>
                    <a:pt x="4046" y="9796"/>
                    <a:pt x="4172" y="9658"/>
                  </a:cubicBezTo>
                  <a:cubicBezTo>
                    <a:pt x="5455" y="8248"/>
                    <a:pt x="6736" y="6833"/>
                    <a:pt x="8056" y="5448"/>
                  </a:cubicBezTo>
                  <a:cubicBezTo>
                    <a:pt x="8280" y="5213"/>
                    <a:pt x="8373" y="5120"/>
                    <a:pt x="8379" y="5120"/>
                  </a:cubicBezTo>
                  <a:close/>
                  <a:moveTo>
                    <a:pt x="9778" y="6603"/>
                  </a:moveTo>
                  <a:cubicBezTo>
                    <a:pt x="9215" y="7218"/>
                    <a:pt x="8661" y="7849"/>
                    <a:pt x="8128" y="8472"/>
                  </a:cubicBezTo>
                  <a:cubicBezTo>
                    <a:pt x="8084" y="8511"/>
                    <a:pt x="8042" y="8551"/>
                    <a:pt x="7997" y="8590"/>
                  </a:cubicBezTo>
                  <a:cubicBezTo>
                    <a:pt x="7356" y="9144"/>
                    <a:pt x="6740" y="9714"/>
                    <a:pt x="6136" y="10294"/>
                  </a:cubicBezTo>
                  <a:cubicBezTo>
                    <a:pt x="6268" y="10136"/>
                    <a:pt x="6398" y="9977"/>
                    <a:pt x="6528" y="9818"/>
                  </a:cubicBezTo>
                  <a:cubicBezTo>
                    <a:pt x="6745" y="9622"/>
                    <a:pt x="6962" y="9425"/>
                    <a:pt x="7181" y="9229"/>
                  </a:cubicBezTo>
                  <a:cubicBezTo>
                    <a:pt x="8108" y="8394"/>
                    <a:pt x="8942" y="7498"/>
                    <a:pt x="9778" y="6603"/>
                  </a:cubicBezTo>
                  <a:close/>
                  <a:moveTo>
                    <a:pt x="17167" y="9175"/>
                  </a:moveTo>
                  <a:cubicBezTo>
                    <a:pt x="17178" y="9175"/>
                    <a:pt x="17134" y="9231"/>
                    <a:pt x="16992" y="9388"/>
                  </a:cubicBezTo>
                  <a:cubicBezTo>
                    <a:pt x="16847" y="9548"/>
                    <a:pt x="16693" y="9700"/>
                    <a:pt x="16541" y="9854"/>
                  </a:cubicBezTo>
                  <a:cubicBezTo>
                    <a:pt x="16269" y="10022"/>
                    <a:pt x="16003" y="10197"/>
                    <a:pt x="15745" y="10379"/>
                  </a:cubicBezTo>
                  <a:cubicBezTo>
                    <a:pt x="15843" y="10301"/>
                    <a:pt x="15943" y="10226"/>
                    <a:pt x="16038" y="10146"/>
                  </a:cubicBezTo>
                  <a:cubicBezTo>
                    <a:pt x="16269" y="9953"/>
                    <a:pt x="16495" y="9756"/>
                    <a:pt x="16724" y="9562"/>
                  </a:cubicBezTo>
                  <a:cubicBezTo>
                    <a:pt x="16785" y="9511"/>
                    <a:pt x="17140" y="9175"/>
                    <a:pt x="17167" y="9175"/>
                  </a:cubicBezTo>
                  <a:close/>
                  <a:moveTo>
                    <a:pt x="10636" y="3862"/>
                  </a:moveTo>
                  <a:cubicBezTo>
                    <a:pt x="9173" y="5407"/>
                    <a:pt x="7616" y="7011"/>
                    <a:pt x="6124" y="8590"/>
                  </a:cubicBezTo>
                  <a:cubicBezTo>
                    <a:pt x="5517" y="9233"/>
                    <a:pt x="4880" y="9870"/>
                    <a:pt x="4249" y="10514"/>
                  </a:cubicBezTo>
                  <a:cubicBezTo>
                    <a:pt x="4592" y="10083"/>
                    <a:pt x="4931" y="9655"/>
                    <a:pt x="5290" y="9260"/>
                  </a:cubicBezTo>
                  <a:cubicBezTo>
                    <a:pt x="6990" y="7397"/>
                    <a:pt x="8899" y="5696"/>
                    <a:pt x="10636" y="3862"/>
                  </a:cubicBezTo>
                  <a:close/>
                  <a:moveTo>
                    <a:pt x="17092" y="9630"/>
                  </a:moveTo>
                  <a:cubicBezTo>
                    <a:pt x="17103" y="9630"/>
                    <a:pt x="17005" y="9710"/>
                    <a:pt x="16849" y="9864"/>
                  </a:cubicBezTo>
                  <a:cubicBezTo>
                    <a:pt x="16547" y="10160"/>
                    <a:pt x="16217" y="10411"/>
                    <a:pt x="15849" y="10642"/>
                  </a:cubicBezTo>
                  <a:lnTo>
                    <a:pt x="15838" y="10649"/>
                  </a:lnTo>
                  <a:cubicBezTo>
                    <a:pt x="16108" y="10414"/>
                    <a:pt x="16366" y="10171"/>
                    <a:pt x="16614" y="9919"/>
                  </a:cubicBezTo>
                  <a:cubicBezTo>
                    <a:pt x="16690" y="9872"/>
                    <a:pt x="16765" y="9826"/>
                    <a:pt x="16841" y="9780"/>
                  </a:cubicBezTo>
                  <a:cubicBezTo>
                    <a:pt x="17008" y="9679"/>
                    <a:pt x="17083" y="9630"/>
                    <a:pt x="17092" y="9630"/>
                  </a:cubicBezTo>
                  <a:close/>
                  <a:moveTo>
                    <a:pt x="15342" y="2220"/>
                  </a:moveTo>
                  <a:cubicBezTo>
                    <a:pt x="15084" y="2446"/>
                    <a:pt x="14641" y="2981"/>
                    <a:pt x="14319" y="3359"/>
                  </a:cubicBezTo>
                  <a:cubicBezTo>
                    <a:pt x="14293" y="3357"/>
                    <a:pt x="14268" y="3356"/>
                    <a:pt x="14242" y="3356"/>
                  </a:cubicBezTo>
                  <a:cubicBezTo>
                    <a:pt x="14233" y="3356"/>
                    <a:pt x="14225" y="3356"/>
                    <a:pt x="14216" y="3356"/>
                  </a:cubicBezTo>
                  <a:cubicBezTo>
                    <a:pt x="13983" y="3365"/>
                    <a:pt x="13868" y="3595"/>
                    <a:pt x="13801" y="3783"/>
                  </a:cubicBezTo>
                  <a:cubicBezTo>
                    <a:pt x="13799" y="3782"/>
                    <a:pt x="13797" y="3782"/>
                    <a:pt x="13794" y="3782"/>
                  </a:cubicBezTo>
                  <a:cubicBezTo>
                    <a:pt x="13785" y="3782"/>
                    <a:pt x="13775" y="3786"/>
                    <a:pt x="13769" y="3793"/>
                  </a:cubicBezTo>
                  <a:cubicBezTo>
                    <a:pt x="12455" y="5246"/>
                    <a:pt x="11080" y="6655"/>
                    <a:pt x="9711" y="8072"/>
                  </a:cubicBezTo>
                  <a:cubicBezTo>
                    <a:pt x="9405" y="8360"/>
                    <a:pt x="9098" y="8648"/>
                    <a:pt x="8790" y="8934"/>
                  </a:cubicBezTo>
                  <a:cubicBezTo>
                    <a:pt x="8160" y="9515"/>
                    <a:pt x="7521" y="10090"/>
                    <a:pt x="6882" y="10664"/>
                  </a:cubicBezTo>
                  <a:cubicBezTo>
                    <a:pt x="7468" y="9993"/>
                    <a:pt x="8051" y="9328"/>
                    <a:pt x="8677" y="8732"/>
                  </a:cubicBezTo>
                  <a:cubicBezTo>
                    <a:pt x="9105" y="8323"/>
                    <a:pt x="9528" y="7910"/>
                    <a:pt x="9951" y="7496"/>
                  </a:cubicBezTo>
                  <a:cubicBezTo>
                    <a:pt x="10356" y="7117"/>
                    <a:pt x="10754" y="6732"/>
                    <a:pt x="11122" y="6334"/>
                  </a:cubicBezTo>
                  <a:cubicBezTo>
                    <a:pt x="12062" y="5391"/>
                    <a:pt x="12985" y="4436"/>
                    <a:pt x="13889" y="3467"/>
                  </a:cubicBezTo>
                  <a:cubicBezTo>
                    <a:pt x="13882" y="3481"/>
                    <a:pt x="13894" y="3497"/>
                    <a:pt x="13909" y="3497"/>
                  </a:cubicBezTo>
                  <a:cubicBezTo>
                    <a:pt x="13914" y="3497"/>
                    <a:pt x="13920" y="3495"/>
                    <a:pt x="13925" y="3490"/>
                  </a:cubicBezTo>
                  <a:cubicBezTo>
                    <a:pt x="14395" y="3065"/>
                    <a:pt x="14863" y="2638"/>
                    <a:pt x="15342" y="2220"/>
                  </a:cubicBezTo>
                  <a:close/>
                  <a:moveTo>
                    <a:pt x="7133" y="6990"/>
                  </a:moveTo>
                  <a:cubicBezTo>
                    <a:pt x="6350" y="7875"/>
                    <a:pt x="5584" y="8770"/>
                    <a:pt x="4772" y="9635"/>
                  </a:cubicBezTo>
                  <a:cubicBezTo>
                    <a:pt x="4427" y="10001"/>
                    <a:pt x="4060" y="10362"/>
                    <a:pt x="3691" y="10725"/>
                  </a:cubicBezTo>
                  <a:cubicBezTo>
                    <a:pt x="3718" y="10692"/>
                    <a:pt x="3744" y="10663"/>
                    <a:pt x="3766" y="10639"/>
                  </a:cubicBezTo>
                  <a:cubicBezTo>
                    <a:pt x="4873" y="9436"/>
                    <a:pt x="5915" y="8178"/>
                    <a:pt x="7094" y="7027"/>
                  </a:cubicBezTo>
                  <a:cubicBezTo>
                    <a:pt x="7107" y="7015"/>
                    <a:pt x="7120" y="7003"/>
                    <a:pt x="7133" y="6990"/>
                  </a:cubicBezTo>
                  <a:close/>
                  <a:moveTo>
                    <a:pt x="7573" y="5463"/>
                  </a:moveTo>
                  <a:cubicBezTo>
                    <a:pt x="6665" y="6467"/>
                    <a:pt x="5749" y="7465"/>
                    <a:pt x="4825" y="8456"/>
                  </a:cubicBezTo>
                  <a:cubicBezTo>
                    <a:pt x="4218" y="9105"/>
                    <a:pt x="3608" y="9750"/>
                    <a:pt x="2993" y="10392"/>
                  </a:cubicBezTo>
                  <a:cubicBezTo>
                    <a:pt x="2868" y="10524"/>
                    <a:pt x="2741" y="10654"/>
                    <a:pt x="2615" y="10785"/>
                  </a:cubicBezTo>
                  <a:cubicBezTo>
                    <a:pt x="3779" y="9407"/>
                    <a:pt x="4870" y="7992"/>
                    <a:pt x="6202" y="6724"/>
                  </a:cubicBezTo>
                  <a:lnTo>
                    <a:pt x="6202" y="6723"/>
                  </a:lnTo>
                  <a:cubicBezTo>
                    <a:pt x="6653" y="6294"/>
                    <a:pt x="7136" y="5893"/>
                    <a:pt x="7573" y="5463"/>
                  </a:cubicBezTo>
                  <a:close/>
                  <a:moveTo>
                    <a:pt x="9984" y="9564"/>
                  </a:moveTo>
                  <a:cubicBezTo>
                    <a:pt x="10009" y="9564"/>
                    <a:pt x="9875" y="9726"/>
                    <a:pt x="9433" y="10189"/>
                  </a:cubicBezTo>
                  <a:cubicBezTo>
                    <a:pt x="9025" y="10616"/>
                    <a:pt x="8542" y="10998"/>
                    <a:pt x="8099" y="11402"/>
                  </a:cubicBezTo>
                  <a:cubicBezTo>
                    <a:pt x="8495" y="11009"/>
                    <a:pt x="8888" y="10614"/>
                    <a:pt x="9274" y="10214"/>
                  </a:cubicBezTo>
                  <a:lnTo>
                    <a:pt x="9273" y="10213"/>
                  </a:lnTo>
                  <a:cubicBezTo>
                    <a:pt x="9522" y="9953"/>
                    <a:pt x="9945" y="9564"/>
                    <a:pt x="9984" y="9564"/>
                  </a:cubicBezTo>
                  <a:close/>
                  <a:moveTo>
                    <a:pt x="1977" y="10654"/>
                  </a:moveTo>
                  <a:cubicBezTo>
                    <a:pt x="1824" y="10886"/>
                    <a:pt x="1659" y="11111"/>
                    <a:pt x="1469" y="11324"/>
                  </a:cubicBezTo>
                  <a:cubicBezTo>
                    <a:pt x="1318" y="11492"/>
                    <a:pt x="1252" y="11559"/>
                    <a:pt x="1244" y="11559"/>
                  </a:cubicBezTo>
                  <a:cubicBezTo>
                    <a:pt x="1220" y="11559"/>
                    <a:pt x="1714" y="10953"/>
                    <a:pt x="1977" y="10654"/>
                  </a:cubicBezTo>
                  <a:close/>
                  <a:moveTo>
                    <a:pt x="16237" y="10154"/>
                  </a:moveTo>
                  <a:cubicBezTo>
                    <a:pt x="16058" y="10325"/>
                    <a:pt x="15876" y="10495"/>
                    <a:pt x="15689" y="10661"/>
                  </a:cubicBezTo>
                  <a:cubicBezTo>
                    <a:pt x="15555" y="10778"/>
                    <a:pt x="15416" y="10890"/>
                    <a:pt x="15274" y="10999"/>
                  </a:cubicBezTo>
                  <a:cubicBezTo>
                    <a:pt x="15039" y="11149"/>
                    <a:pt x="14813" y="11307"/>
                    <a:pt x="14619" y="11487"/>
                  </a:cubicBezTo>
                  <a:cubicBezTo>
                    <a:pt x="14543" y="11539"/>
                    <a:pt x="14505" y="11560"/>
                    <a:pt x="14493" y="11560"/>
                  </a:cubicBezTo>
                  <a:cubicBezTo>
                    <a:pt x="14438" y="11560"/>
                    <a:pt x="14983" y="11081"/>
                    <a:pt x="15128" y="10955"/>
                  </a:cubicBezTo>
                  <a:cubicBezTo>
                    <a:pt x="15468" y="10660"/>
                    <a:pt x="15847" y="10401"/>
                    <a:pt x="16237" y="10154"/>
                  </a:cubicBezTo>
                  <a:close/>
                  <a:moveTo>
                    <a:pt x="18352" y="10811"/>
                  </a:moveTo>
                  <a:cubicBezTo>
                    <a:pt x="18206" y="10963"/>
                    <a:pt x="18043" y="11129"/>
                    <a:pt x="17877" y="11242"/>
                  </a:cubicBezTo>
                  <a:cubicBezTo>
                    <a:pt x="17701" y="11365"/>
                    <a:pt x="17526" y="11489"/>
                    <a:pt x="17353" y="11614"/>
                  </a:cubicBezTo>
                  <a:cubicBezTo>
                    <a:pt x="17689" y="11350"/>
                    <a:pt x="18022" y="11082"/>
                    <a:pt x="18352" y="10811"/>
                  </a:cubicBezTo>
                  <a:close/>
                  <a:moveTo>
                    <a:pt x="8603" y="4493"/>
                  </a:moveTo>
                  <a:cubicBezTo>
                    <a:pt x="8607" y="4559"/>
                    <a:pt x="8628" y="4623"/>
                    <a:pt x="8662" y="4683"/>
                  </a:cubicBezTo>
                  <a:cubicBezTo>
                    <a:pt x="7446" y="5901"/>
                    <a:pt x="6309" y="7175"/>
                    <a:pt x="5149" y="8433"/>
                  </a:cubicBezTo>
                  <a:cubicBezTo>
                    <a:pt x="4092" y="9579"/>
                    <a:pt x="2989" y="11258"/>
                    <a:pt x="1519" y="12078"/>
                  </a:cubicBezTo>
                  <a:cubicBezTo>
                    <a:pt x="3933" y="9588"/>
                    <a:pt x="6316" y="7072"/>
                    <a:pt x="8603" y="4493"/>
                  </a:cubicBezTo>
                  <a:close/>
                  <a:moveTo>
                    <a:pt x="12712" y="4520"/>
                  </a:moveTo>
                  <a:cubicBezTo>
                    <a:pt x="12492" y="4744"/>
                    <a:pt x="12270" y="4968"/>
                    <a:pt x="12048" y="5192"/>
                  </a:cubicBezTo>
                  <a:cubicBezTo>
                    <a:pt x="12175" y="5005"/>
                    <a:pt x="12295" y="4816"/>
                    <a:pt x="12400" y="4620"/>
                  </a:cubicBezTo>
                  <a:cubicBezTo>
                    <a:pt x="12416" y="4590"/>
                    <a:pt x="12388" y="4556"/>
                    <a:pt x="12357" y="4556"/>
                  </a:cubicBezTo>
                  <a:cubicBezTo>
                    <a:pt x="12346" y="4556"/>
                    <a:pt x="12335" y="4560"/>
                    <a:pt x="12326" y="4570"/>
                  </a:cubicBezTo>
                  <a:cubicBezTo>
                    <a:pt x="10141" y="6749"/>
                    <a:pt x="8086" y="9024"/>
                    <a:pt x="5942" y="11231"/>
                  </a:cubicBezTo>
                  <a:lnTo>
                    <a:pt x="5942" y="11232"/>
                  </a:lnTo>
                  <a:cubicBezTo>
                    <a:pt x="5667" y="11482"/>
                    <a:pt x="5390" y="11729"/>
                    <a:pt x="5102" y="11969"/>
                  </a:cubicBezTo>
                  <a:cubicBezTo>
                    <a:pt x="4999" y="12055"/>
                    <a:pt x="4886" y="12141"/>
                    <a:pt x="4767" y="12228"/>
                  </a:cubicBezTo>
                  <a:cubicBezTo>
                    <a:pt x="5746" y="11315"/>
                    <a:pt x="6659" y="10350"/>
                    <a:pt x="7520" y="9341"/>
                  </a:cubicBezTo>
                  <a:cubicBezTo>
                    <a:pt x="7808" y="9005"/>
                    <a:pt x="8112" y="8675"/>
                    <a:pt x="8422" y="8348"/>
                  </a:cubicBezTo>
                  <a:cubicBezTo>
                    <a:pt x="9174" y="7678"/>
                    <a:pt x="9872" y="6966"/>
                    <a:pt x="10595" y="6274"/>
                  </a:cubicBezTo>
                  <a:cubicBezTo>
                    <a:pt x="11184" y="5712"/>
                    <a:pt x="11668" y="5022"/>
                    <a:pt x="12327" y="4527"/>
                  </a:cubicBezTo>
                  <a:cubicBezTo>
                    <a:pt x="12369" y="4547"/>
                    <a:pt x="12413" y="4560"/>
                    <a:pt x="12460" y="4564"/>
                  </a:cubicBezTo>
                  <a:cubicBezTo>
                    <a:pt x="12478" y="4566"/>
                    <a:pt x="12497" y="4567"/>
                    <a:pt x="12514" y="4567"/>
                  </a:cubicBezTo>
                  <a:cubicBezTo>
                    <a:pt x="12594" y="4567"/>
                    <a:pt x="12659" y="4549"/>
                    <a:pt x="12712" y="4520"/>
                  </a:cubicBezTo>
                  <a:close/>
                  <a:moveTo>
                    <a:pt x="4264" y="10256"/>
                  </a:moveTo>
                  <a:cubicBezTo>
                    <a:pt x="4248" y="10275"/>
                    <a:pt x="4231" y="10292"/>
                    <a:pt x="4216" y="10311"/>
                  </a:cubicBezTo>
                  <a:cubicBezTo>
                    <a:pt x="3967" y="10612"/>
                    <a:pt x="3726" y="10917"/>
                    <a:pt x="3485" y="11223"/>
                  </a:cubicBezTo>
                  <a:cubicBezTo>
                    <a:pt x="3242" y="11534"/>
                    <a:pt x="2982" y="11833"/>
                    <a:pt x="2704" y="12121"/>
                  </a:cubicBezTo>
                  <a:cubicBezTo>
                    <a:pt x="2670" y="12172"/>
                    <a:pt x="2640" y="12214"/>
                    <a:pt x="2612" y="12251"/>
                  </a:cubicBezTo>
                  <a:cubicBezTo>
                    <a:pt x="2576" y="12293"/>
                    <a:pt x="2539" y="12334"/>
                    <a:pt x="2503" y="12376"/>
                  </a:cubicBezTo>
                  <a:cubicBezTo>
                    <a:pt x="2480" y="12395"/>
                    <a:pt x="2461" y="12404"/>
                    <a:pt x="2445" y="12404"/>
                  </a:cubicBezTo>
                  <a:cubicBezTo>
                    <a:pt x="2410" y="12404"/>
                    <a:pt x="2391" y="12358"/>
                    <a:pt x="2390" y="12269"/>
                  </a:cubicBezTo>
                  <a:cubicBezTo>
                    <a:pt x="2634" y="12030"/>
                    <a:pt x="2881" y="11740"/>
                    <a:pt x="3103" y="11465"/>
                  </a:cubicBezTo>
                  <a:cubicBezTo>
                    <a:pt x="3487" y="11060"/>
                    <a:pt x="3874" y="10657"/>
                    <a:pt x="4264" y="10256"/>
                  </a:cubicBezTo>
                  <a:close/>
                  <a:moveTo>
                    <a:pt x="6230" y="11103"/>
                  </a:moveTo>
                  <a:cubicBezTo>
                    <a:pt x="6024" y="11339"/>
                    <a:pt x="5819" y="11577"/>
                    <a:pt x="5612" y="11813"/>
                  </a:cubicBezTo>
                  <a:lnTo>
                    <a:pt x="5613" y="11814"/>
                  </a:lnTo>
                  <a:cubicBezTo>
                    <a:pt x="5490" y="11925"/>
                    <a:pt x="5366" y="12035"/>
                    <a:pt x="5245" y="12147"/>
                  </a:cubicBezTo>
                  <a:cubicBezTo>
                    <a:pt x="5171" y="12214"/>
                    <a:pt x="5046" y="12314"/>
                    <a:pt x="4892" y="12435"/>
                  </a:cubicBezTo>
                  <a:cubicBezTo>
                    <a:pt x="5262" y="12067"/>
                    <a:pt x="5628" y="11694"/>
                    <a:pt x="5989" y="11318"/>
                  </a:cubicBezTo>
                  <a:cubicBezTo>
                    <a:pt x="6070" y="11246"/>
                    <a:pt x="6151" y="11175"/>
                    <a:pt x="6230" y="11103"/>
                  </a:cubicBezTo>
                  <a:close/>
                  <a:moveTo>
                    <a:pt x="9563" y="8760"/>
                  </a:moveTo>
                  <a:cubicBezTo>
                    <a:pt x="9356" y="9012"/>
                    <a:pt x="9150" y="9264"/>
                    <a:pt x="8945" y="9517"/>
                  </a:cubicBezTo>
                  <a:cubicBezTo>
                    <a:pt x="8934" y="9527"/>
                    <a:pt x="8923" y="9538"/>
                    <a:pt x="8912" y="9548"/>
                  </a:cubicBezTo>
                  <a:cubicBezTo>
                    <a:pt x="8290" y="10144"/>
                    <a:pt x="7736" y="10780"/>
                    <a:pt x="7179" y="11416"/>
                  </a:cubicBezTo>
                  <a:cubicBezTo>
                    <a:pt x="6789" y="11766"/>
                    <a:pt x="6391" y="12111"/>
                    <a:pt x="5988" y="12457"/>
                  </a:cubicBezTo>
                  <a:cubicBezTo>
                    <a:pt x="6726" y="11604"/>
                    <a:pt x="7443" y="10736"/>
                    <a:pt x="8248" y="9961"/>
                  </a:cubicBezTo>
                  <a:cubicBezTo>
                    <a:pt x="8674" y="9549"/>
                    <a:pt x="9118" y="9154"/>
                    <a:pt x="9563" y="8760"/>
                  </a:cubicBezTo>
                  <a:close/>
                  <a:moveTo>
                    <a:pt x="18752" y="11020"/>
                  </a:moveTo>
                  <a:cubicBezTo>
                    <a:pt x="18068" y="11622"/>
                    <a:pt x="17321" y="12175"/>
                    <a:pt x="16560" y="12718"/>
                  </a:cubicBezTo>
                  <a:cubicBezTo>
                    <a:pt x="17273" y="12132"/>
                    <a:pt x="18002" y="11564"/>
                    <a:pt x="18752" y="11020"/>
                  </a:cubicBezTo>
                  <a:close/>
                  <a:moveTo>
                    <a:pt x="7762" y="7039"/>
                  </a:moveTo>
                  <a:cubicBezTo>
                    <a:pt x="7297" y="7585"/>
                    <a:pt x="6837" y="8129"/>
                    <a:pt x="6356" y="8641"/>
                  </a:cubicBezTo>
                  <a:cubicBezTo>
                    <a:pt x="5611" y="9434"/>
                    <a:pt x="4837" y="10213"/>
                    <a:pt x="4117" y="11023"/>
                  </a:cubicBezTo>
                  <a:lnTo>
                    <a:pt x="4117" y="11024"/>
                  </a:lnTo>
                  <a:cubicBezTo>
                    <a:pt x="3716" y="11472"/>
                    <a:pt x="3316" y="11920"/>
                    <a:pt x="2890" y="12352"/>
                  </a:cubicBezTo>
                  <a:cubicBezTo>
                    <a:pt x="2673" y="12564"/>
                    <a:pt x="2438" y="12763"/>
                    <a:pt x="2190" y="12948"/>
                  </a:cubicBezTo>
                  <a:cubicBezTo>
                    <a:pt x="2348" y="12704"/>
                    <a:pt x="2544" y="12479"/>
                    <a:pt x="2771" y="12280"/>
                  </a:cubicBezTo>
                  <a:cubicBezTo>
                    <a:pt x="4431" y="10620"/>
                    <a:pt x="5970" y="8872"/>
                    <a:pt x="7605" y="7193"/>
                  </a:cubicBezTo>
                  <a:cubicBezTo>
                    <a:pt x="7655" y="7142"/>
                    <a:pt x="7709" y="7091"/>
                    <a:pt x="7762" y="7039"/>
                  </a:cubicBezTo>
                  <a:close/>
                  <a:moveTo>
                    <a:pt x="19962" y="11226"/>
                  </a:moveTo>
                  <a:cubicBezTo>
                    <a:pt x="20004" y="11226"/>
                    <a:pt x="19944" y="11315"/>
                    <a:pt x="19708" y="11554"/>
                  </a:cubicBezTo>
                  <a:cubicBezTo>
                    <a:pt x="19401" y="11864"/>
                    <a:pt x="19030" y="12138"/>
                    <a:pt x="18698" y="12429"/>
                  </a:cubicBezTo>
                  <a:cubicBezTo>
                    <a:pt x="18530" y="12576"/>
                    <a:pt x="18362" y="12723"/>
                    <a:pt x="18194" y="12868"/>
                  </a:cubicBezTo>
                  <a:cubicBezTo>
                    <a:pt x="18195" y="12849"/>
                    <a:pt x="18180" y="12830"/>
                    <a:pt x="18159" y="12830"/>
                  </a:cubicBezTo>
                  <a:cubicBezTo>
                    <a:pt x="18153" y="12830"/>
                    <a:pt x="18146" y="12832"/>
                    <a:pt x="18138" y="12836"/>
                  </a:cubicBezTo>
                  <a:cubicBezTo>
                    <a:pt x="18049" y="12892"/>
                    <a:pt x="17966" y="12952"/>
                    <a:pt x="17879" y="13009"/>
                  </a:cubicBezTo>
                  <a:cubicBezTo>
                    <a:pt x="18213" y="12674"/>
                    <a:pt x="18546" y="12338"/>
                    <a:pt x="18884" y="12001"/>
                  </a:cubicBezTo>
                  <a:cubicBezTo>
                    <a:pt x="19031" y="11853"/>
                    <a:pt x="19852" y="11226"/>
                    <a:pt x="19962" y="11226"/>
                  </a:cubicBezTo>
                  <a:close/>
                  <a:moveTo>
                    <a:pt x="11418" y="4079"/>
                  </a:moveTo>
                  <a:cubicBezTo>
                    <a:pt x="11452" y="4091"/>
                    <a:pt x="11487" y="4102"/>
                    <a:pt x="11523" y="4111"/>
                  </a:cubicBezTo>
                  <a:cubicBezTo>
                    <a:pt x="11558" y="4119"/>
                    <a:pt x="11595" y="4123"/>
                    <a:pt x="11632" y="4124"/>
                  </a:cubicBezTo>
                  <a:cubicBezTo>
                    <a:pt x="11019" y="4529"/>
                    <a:pt x="10698" y="5075"/>
                    <a:pt x="10192" y="5590"/>
                  </a:cubicBezTo>
                  <a:cubicBezTo>
                    <a:pt x="9303" y="6496"/>
                    <a:pt x="8390" y="7365"/>
                    <a:pt x="7546" y="8306"/>
                  </a:cubicBezTo>
                  <a:cubicBezTo>
                    <a:pt x="7420" y="8448"/>
                    <a:pt x="7297" y="8592"/>
                    <a:pt x="7175" y="8735"/>
                  </a:cubicBezTo>
                  <a:cubicBezTo>
                    <a:pt x="7160" y="8749"/>
                    <a:pt x="7145" y="8763"/>
                    <a:pt x="7132" y="8777"/>
                  </a:cubicBezTo>
                  <a:cubicBezTo>
                    <a:pt x="6288" y="9592"/>
                    <a:pt x="5547" y="10479"/>
                    <a:pt x="4759" y="11334"/>
                  </a:cubicBezTo>
                  <a:cubicBezTo>
                    <a:pt x="4343" y="11731"/>
                    <a:pt x="3936" y="12135"/>
                    <a:pt x="3543" y="12546"/>
                  </a:cubicBezTo>
                  <a:cubicBezTo>
                    <a:pt x="3241" y="12814"/>
                    <a:pt x="2829" y="13168"/>
                    <a:pt x="2783" y="13168"/>
                  </a:cubicBezTo>
                  <a:cubicBezTo>
                    <a:pt x="2758" y="13168"/>
                    <a:pt x="2836" y="13068"/>
                    <a:pt x="3089" y="12803"/>
                  </a:cubicBezTo>
                  <a:cubicBezTo>
                    <a:pt x="3660" y="12202"/>
                    <a:pt x="4274" y="11630"/>
                    <a:pt x="4873" y="11050"/>
                  </a:cubicBezTo>
                  <a:cubicBezTo>
                    <a:pt x="6159" y="9805"/>
                    <a:pt x="7342" y="8480"/>
                    <a:pt x="8531" y="7167"/>
                  </a:cubicBezTo>
                  <a:cubicBezTo>
                    <a:pt x="9472" y="6126"/>
                    <a:pt x="10612" y="5204"/>
                    <a:pt x="11418" y="4079"/>
                  </a:cubicBezTo>
                  <a:close/>
                  <a:moveTo>
                    <a:pt x="5473" y="10815"/>
                  </a:moveTo>
                  <a:cubicBezTo>
                    <a:pt x="5173" y="11178"/>
                    <a:pt x="4865" y="11537"/>
                    <a:pt x="4542" y="11888"/>
                  </a:cubicBezTo>
                  <a:cubicBezTo>
                    <a:pt x="4442" y="11992"/>
                    <a:pt x="4342" y="12097"/>
                    <a:pt x="4242" y="12201"/>
                  </a:cubicBezTo>
                  <a:cubicBezTo>
                    <a:pt x="3937" y="12515"/>
                    <a:pt x="3621" y="12824"/>
                    <a:pt x="3276" y="13116"/>
                  </a:cubicBezTo>
                  <a:lnTo>
                    <a:pt x="3276" y="13117"/>
                  </a:lnTo>
                  <a:cubicBezTo>
                    <a:pt x="3015" y="13338"/>
                    <a:pt x="2910" y="13420"/>
                    <a:pt x="2898" y="13420"/>
                  </a:cubicBezTo>
                  <a:cubicBezTo>
                    <a:pt x="2863" y="13420"/>
                    <a:pt x="3496" y="12829"/>
                    <a:pt x="3577" y="12755"/>
                  </a:cubicBezTo>
                  <a:cubicBezTo>
                    <a:pt x="3947" y="12424"/>
                    <a:pt x="4270" y="12070"/>
                    <a:pt x="4600" y="11710"/>
                  </a:cubicBezTo>
                  <a:cubicBezTo>
                    <a:pt x="4882" y="11401"/>
                    <a:pt x="5175" y="11106"/>
                    <a:pt x="5473" y="10815"/>
                  </a:cubicBezTo>
                  <a:close/>
                  <a:moveTo>
                    <a:pt x="9497" y="10409"/>
                  </a:moveTo>
                  <a:cubicBezTo>
                    <a:pt x="9575" y="10409"/>
                    <a:pt x="9661" y="10437"/>
                    <a:pt x="9755" y="10494"/>
                  </a:cubicBezTo>
                  <a:cubicBezTo>
                    <a:pt x="9474" y="10919"/>
                    <a:pt x="8953" y="11289"/>
                    <a:pt x="8540" y="11624"/>
                  </a:cubicBezTo>
                  <a:cubicBezTo>
                    <a:pt x="7837" y="12189"/>
                    <a:pt x="7178" y="12794"/>
                    <a:pt x="6568" y="13436"/>
                  </a:cubicBezTo>
                  <a:cubicBezTo>
                    <a:pt x="6544" y="13461"/>
                    <a:pt x="6518" y="13486"/>
                    <a:pt x="6492" y="13511"/>
                  </a:cubicBezTo>
                  <a:cubicBezTo>
                    <a:pt x="7391" y="12583"/>
                    <a:pt x="8227" y="11612"/>
                    <a:pt x="9146" y="10697"/>
                  </a:cubicBezTo>
                  <a:cubicBezTo>
                    <a:pt x="9151" y="10684"/>
                    <a:pt x="9157" y="10674"/>
                    <a:pt x="9164" y="10663"/>
                  </a:cubicBezTo>
                  <a:cubicBezTo>
                    <a:pt x="9247" y="10583"/>
                    <a:pt x="9328" y="10504"/>
                    <a:pt x="9406" y="10423"/>
                  </a:cubicBezTo>
                  <a:cubicBezTo>
                    <a:pt x="9435" y="10414"/>
                    <a:pt x="9465" y="10409"/>
                    <a:pt x="9497" y="10409"/>
                  </a:cubicBezTo>
                  <a:close/>
                  <a:moveTo>
                    <a:pt x="7649" y="9035"/>
                  </a:moveTo>
                  <a:cubicBezTo>
                    <a:pt x="6921" y="9891"/>
                    <a:pt x="6172" y="10730"/>
                    <a:pt x="5369" y="11535"/>
                  </a:cubicBezTo>
                  <a:cubicBezTo>
                    <a:pt x="4817" y="12088"/>
                    <a:pt x="4110" y="12617"/>
                    <a:pt x="3527" y="13146"/>
                  </a:cubicBezTo>
                  <a:lnTo>
                    <a:pt x="3527" y="13147"/>
                  </a:lnTo>
                  <a:cubicBezTo>
                    <a:pt x="3380" y="13270"/>
                    <a:pt x="3244" y="13402"/>
                    <a:pt x="3120" y="13542"/>
                  </a:cubicBezTo>
                  <a:cubicBezTo>
                    <a:pt x="3106" y="13557"/>
                    <a:pt x="3091" y="13572"/>
                    <a:pt x="3077" y="13587"/>
                  </a:cubicBezTo>
                  <a:cubicBezTo>
                    <a:pt x="3371" y="13265"/>
                    <a:pt x="3669" y="12945"/>
                    <a:pt x="3970" y="12627"/>
                  </a:cubicBezTo>
                  <a:cubicBezTo>
                    <a:pt x="4512" y="12128"/>
                    <a:pt x="5015" y="11594"/>
                    <a:pt x="5498" y="11044"/>
                  </a:cubicBezTo>
                  <a:cubicBezTo>
                    <a:pt x="6189" y="10354"/>
                    <a:pt x="6906" y="9684"/>
                    <a:pt x="7649" y="9035"/>
                  </a:cubicBezTo>
                  <a:close/>
                  <a:moveTo>
                    <a:pt x="20351" y="11602"/>
                  </a:moveTo>
                  <a:cubicBezTo>
                    <a:pt x="20357" y="11602"/>
                    <a:pt x="19030" y="12900"/>
                    <a:pt x="18848" y="13048"/>
                  </a:cubicBezTo>
                  <a:cubicBezTo>
                    <a:pt x="18629" y="13226"/>
                    <a:pt x="18415" y="13406"/>
                    <a:pt x="18200" y="13587"/>
                  </a:cubicBezTo>
                  <a:cubicBezTo>
                    <a:pt x="18860" y="13005"/>
                    <a:pt x="19509" y="12416"/>
                    <a:pt x="20131" y="11813"/>
                  </a:cubicBezTo>
                  <a:cubicBezTo>
                    <a:pt x="20285" y="11664"/>
                    <a:pt x="20350" y="11602"/>
                    <a:pt x="20351" y="11602"/>
                  </a:cubicBezTo>
                  <a:close/>
                  <a:moveTo>
                    <a:pt x="18630" y="10062"/>
                  </a:moveTo>
                  <a:cubicBezTo>
                    <a:pt x="18257" y="10428"/>
                    <a:pt x="17858" y="10780"/>
                    <a:pt x="17448" y="11123"/>
                  </a:cubicBezTo>
                  <a:cubicBezTo>
                    <a:pt x="17075" y="11408"/>
                    <a:pt x="16705" y="11694"/>
                    <a:pt x="16324" y="11945"/>
                  </a:cubicBezTo>
                  <a:cubicBezTo>
                    <a:pt x="15452" y="12521"/>
                    <a:pt x="14607" y="13118"/>
                    <a:pt x="13795" y="13747"/>
                  </a:cubicBezTo>
                  <a:cubicBezTo>
                    <a:pt x="13932" y="13631"/>
                    <a:pt x="14068" y="13514"/>
                    <a:pt x="14206" y="13398"/>
                  </a:cubicBezTo>
                  <a:cubicBezTo>
                    <a:pt x="14908" y="12836"/>
                    <a:pt x="15618" y="12277"/>
                    <a:pt x="16316" y="11710"/>
                  </a:cubicBezTo>
                  <a:cubicBezTo>
                    <a:pt x="17113" y="11164"/>
                    <a:pt x="18036" y="10644"/>
                    <a:pt x="18630" y="10062"/>
                  </a:cubicBezTo>
                  <a:close/>
                  <a:moveTo>
                    <a:pt x="18108" y="12943"/>
                  </a:moveTo>
                  <a:cubicBezTo>
                    <a:pt x="17750" y="13252"/>
                    <a:pt x="17388" y="13556"/>
                    <a:pt x="17022" y="13857"/>
                  </a:cubicBezTo>
                  <a:cubicBezTo>
                    <a:pt x="17216" y="13668"/>
                    <a:pt x="17407" y="13476"/>
                    <a:pt x="17600" y="13286"/>
                  </a:cubicBezTo>
                  <a:cubicBezTo>
                    <a:pt x="17767" y="13170"/>
                    <a:pt x="17937" y="13056"/>
                    <a:pt x="18108" y="12943"/>
                  </a:cubicBezTo>
                  <a:close/>
                  <a:moveTo>
                    <a:pt x="4898" y="12598"/>
                  </a:moveTo>
                  <a:cubicBezTo>
                    <a:pt x="4572" y="12943"/>
                    <a:pt x="4234" y="13282"/>
                    <a:pt x="3863" y="13599"/>
                  </a:cubicBezTo>
                  <a:lnTo>
                    <a:pt x="3863" y="13599"/>
                  </a:lnTo>
                  <a:cubicBezTo>
                    <a:pt x="3763" y="13684"/>
                    <a:pt x="3324" y="14037"/>
                    <a:pt x="3280" y="14037"/>
                  </a:cubicBezTo>
                  <a:cubicBezTo>
                    <a:pt x="3277" y="14037"/>
                    <a:pt x="3276" y="14035"/>
                    <a:pt x="3277" y="14031"/>
                  </a:cubicBezTo>
                  <a:cubicBezTo>
                    <a:pt x="3662" y="13582"/>
                    <a:pt x="4471" y="12993"/>
                    <a:pt x="4674" y="12803"/>
                  </a:cubicBezTo>
                  <a:cubicBezTo>
                    <a:pt x="4749" y="12734"/>
                    <a:pt x="4825" y="12668"/>
                    <a:pt x="4898" y="12598"/>
                  </a:cubicBezTo>
                  <a:close/>
                  <a:moveTo>
                    <a:pt x="18424" y="12347"/>
                  </a:moveTo>
                  <a:cubicBezTo>
                    <a:pt x="18181" y="12600"/>
                    <a:pt x="17945" y="12861"/>
                    <a:pt x="17708" y="13124"/>
                  </a:cubicBezTo>
                  <a:cubicBezTo>
                    <a:pt x="17212" y="13449"/>
                    <a:pt x="16730" y="13788"/>
                    <a:pt x="16263" y="14141"/>
                  </a:cubicBezTo>
                  <a:cubicBezTo>
                    <a:pt x="17000" y="13558"/>
                    <a:pt x="17729" y="12961"/>
                    <a:pt x="18424" y="12347"/>
                  </a:cubicBezTo>
                  <a:close/>
                  <a:moveTo>
                    <a:pt x="11404" y="9650"/>
                  </a:moveTo>
                  <a:cubicBezTo>
                    <a:pt x="11509" y="9650"/>
                    <a:pt x="10384" y="10851"/>
                    <a:pt x="10230" y="10980"/>
                  </a:cubicBezTo>
                  <a:cubicBezTo>
                    <a:pt x="9617" y="11498"/>
                    <a:pt x="9027" y="12014"/>
                    <a:pt x="8466" y="12575"/>
                  </a:cubicBezTo>
                  <a:cubicBezTo>
                    <a:pt x="8406" y="12635"/>
                    <a:pt x="8346" y="12694"/>
                    <a:pt x="8286" y="12754"/>
                  </a:cubicBezTo>
                  <a:cubicBezTo>
                    <a:pt x="7883" y="13107"/>
                    <a:pt x="7481" y="13457"/>
                    <a:pt x="7073" y="13797"/>
                  </a:cubicBezTo>
                  <a:cubicBezTo>
                    <a:pt x="6832" y="14000"/>
                    <a:pt x="6596" y="14206"/>
                    <a:pt x="6362" y="14415"/>
                  </a:cubicBezTo>
                  <a:cubicBezTo>
                    <a:pt x="7177" y="13608"/>
                    <a:pt x="7977" y="12792"/>
                    <a:pt x="8829" y="12066"/>
                  </a:cubicBezTo>
                  <a:lnTo>
                    <a:pt x="8829" y="12067"/>
                  </a:lnTo>
                  <a:cubicBezTo>
                    <a:pt x="9668" y="11351"/>
                    <a:pt x="10334" y="10510"/>
                    <a:pt x="11183" y="9806"/>
                  </a:cubicBezTo>
                  <a:cubicBezTo>
                    <a:pt x="11315" y="9696"/>
                    <a:pt x="11383" y="9650"/>
                    <a:pt x="11404" y="9650"/>
                  </a:cubicBezTo>
                  <a:close/>
                  <a:moveTo>
                    <a:pt x="18951" y="11592"/>
                  </a:moveTo>
                  <a:cubicBezTo>
                    <a:pt x="17773" y="12514"/>
                    <a:pt x="16618" y="13559"/>
                    <a:pt x="15447" y="14566"/>
                  </a:cubicBezTo>
                  <a:cubicBezTo>
                    <a:pt x="16579" y="13537"/>
                    <a:pt x="17733" y="12530"/>
                    <a:pt x="18951" y="11592"/>
                  </a:cubicBezTo>
                  <a:close/>
                  <a:moveTo>
                    <a:pt x="18238" y="9454"/>
                  </a:moveTo>
                  <a:cubicBezTo>
                    <a:pt x="18279" y="9454"/>
                    <a:pt x="18229" y="9527"/>
                    <a:pt x="18032" y="9715"/>
                  </a:cubicBezTo>
                  <a:cubicBezTo>
                    <a:pt x="17714" y="10019"/>
                    <a:pt x="17310" y="10286"/>
                    <a:pt x="16952" y="10554"/>
                  </a:cubicBezTo>
                  <a:cubicBezTo>
                    <a:pt x="15283" y="11805"/>
                    <a:pt x="13693" y="13171"/>
                    <a:pt x="12081" y="14479"/>
                  </a:cubicBezTo>
                  <a:cubicBezTo>
                    <a:pt x="12035" y="14515"/>
                    <a:pt x="11992" y="14554"/>
                    <a:pt x="11946" y="14591"/>
                  </a:cubicBezTo>
                  <a:cubicBezTo>
                    <a:pt x="12357" y="14197"/>
                    <a:pt x="12770" y="13804"/>
                    <a:pt x="13185" y="13414"/>
                  </a:cubicBezTo>
                  <a:cubicBezTo>
                    <a:pt x="13795" y="12927"/>
                    <a:pt x="14401" y="12438"/>
                    <a:pt x="15004" y="11947"/>
                  </a:cubicBezTo>
                  <a:cubicBezTo>
                    <a:pt x="15460" y="11575"/>
                    <a:pt x="15910" y="11196"/>
                    <a:pt x="16358" y="10817"/>
                  </a:cubicBezTo>
                  <a:lnTo>
                    <a:pt x="16357" y="10817"/>
                  </a:lnTo>
                  <a:cubicBezTo>
                    <a:pt x="16797" y="10502"/>
                    <a:pt x="17216" y="10173"/>
                    <a:pt x="17602" y="9823"/>
                  </a:cubicBezTo>
                  <a:cubicBezTo>
                    <a:pt x="17892" y="9630"/>
                    <a:pt x="18175" y="9454"/>
                    <a:pt x="18238" y="9454"/>
                  </a:cubicBezTo>
                  <a:close/>
                  <a:moveTo>
                    <a:pt x="19125" y="13619"/>
                  </a:moveTo>
                  <a:cubicBezTo>
                    <a:pt x="18722" y="13988"/>
                    <a:pt x="18320" y="14356"/>
                    <a:pt x="17918" y="14727"/>
                  </a:cubicBezTo>
                  <a:cubicBezTo>
                    <a:pt x="17912" y="14707"/>
                    <a:pt x="17892" y="14694"/>
                    <a:pt x="17868" y="14694"/>
                  </a:cubicBezTo>
                  <a:cubicBezTo>
                    <a:pt x="17867" y="14694"/>
                    <a:pt x="17867" y="14694"/>
                    <a:pt x="17866" y="14694"/>
                  </a:cubicBezTo>
                  <a:cubicBezTo>
                    <a:pt x="18193" y="14403"/>
                    <a:pt x="18521" y="14114"/>
                    <a:pt x="18860" y="13833"/>
                  </a:cubicBezTo>
                  <a:lnTo>
                    <a:pt x="18859" y="13833"/>
                  </a:lnTo>
                  <a:cubicBezTo>
                    <a:pt x="18946" y="13761"/>
                    <a:pt x="19036" y="13690"/>
                    <a:pt x="19125" y="13619"/>
                  </a:cubicBezTo>
                  <a:close/>
                  <a:moveTo>
                    <a:pt x="17400" y="11366"/>
                  </a:moveTo>
                  <a:cubicBezTo>
                    <a:pt x="17320" y="11431"/>
                    <a:pt x="17240" y="11496"/>
                    <a:pt x="17159" y="11558"/>
                  </a:cubicBezTo>
                  <a:cubicBezTo>
                    <a:pt x="16420" y="12130"/>
                    <a:pt x="15705" y="12724"/>
                    <a:pt x="15002" y="13328"/>
                  </a:cubicBezTo>
                  <a:cubicBezTo>
                    <a:pt x="14344" y="13829"/>
                    <a:pt x="13692" y="14333"/>
                    <a:pt x="13044" y="14842"/>
                  </a:cubicBezTo>
                  <a:cubicBezTo>
                    <a:pt x="14311" y="13774"/>
                    <a:pt x="15644" y="12750"/>
                    <a:pt x="16920" y="11687"/>
                  </a:cubicBezTo>
                  <a:cubicBezTo>
                    <a:pt x="17082" y="11582"/>
                    <a:pt x="17241" y="11473"/>
                    <a:pt x="17400" y="11366"/>
                  </a:cubicBezTo>
                  <a:close/>
                  <a:moveTo>
                    <a:pt x="10168" y="10523"/>
                  </a:moveTo>
                  <a:cubicBezTo>
                    <a:pt x="10183" y="10523"/>
                    <a:pt x="9211" y="11396"/>
                    <a:pt x="9067" y="11533"/>
                  </a:cubicBezTo>
                  <a:cubicBezTo>
                    <a:pt x="8452" y="12123"/>
                    <a:pt x="7798" y="12683"/>
                    <a:pt x="7153" y="13247"/>
                  </a:cubicBezTo>
                  <a:cubicBezTo>
                    <a:pt x="6546" y="13778"/>
                    <a:pt x="5955" y="14317"/>
                    <a:pt x="5371" y="14863"/>
                  </a:cubicBezTo>
                  <a:cubicBezTo>
                    <a:pt x="5574" y="14664"/>
                    <a:pt x="5775" y="14470"/>
                    <a:pt x="5979" y="14286"/>
                  </a:cubicBezTo>
                  <a:lnTo>
                    <a:pt x="5980" y="14287"/>
                  </a:lnTo>
                  <a:cubicBezTo>
                    <a:pt x="7251" y="13142"/>
                    <a:pt x="8490" y="11978"/>
                    <a:pt x="9784" y="10851"/>
                  </a:cubicBezTo>
                  <a:cubicBezTo>
                    <a:pt x="10056" y="10614"/>
                    <a:pt x="10164" y="10523"/>
                    <a:pt x="10168" y="10523"/>
                  </a:cubicBezTo>
                  <a:close/>
                  <a:moveTo>
                    <a:pt x="4242" y="14155"/>
                  </a:moveTo>
                  <a:cubicBezTo>
                    <a:pt x="4203" y="14195"/>
                    <a:pt x="4167" y="14237"/>
                    <a:pt x="4127" y="14276"/>
                  </a:cubicBezTo>
                  <a:lnTo>
                    <a:pt x="4127" y="14275"/>
                  </a:lnTo>
                  <a:cubicBezTo>
                    <a:pt x="4008" y="14394"/>
                    <a:pt x="3209" y="15059"/>
                    <a:pt x="3195" y="15059"/>
                  </a:cubicBezTo>
                  <a:cubicBezTo>
                    <a:pt x="3190" y="15059"/>
                    <a:pt x="3281" y="14977"/>
                    <a:pt x="3531" y="14763"/>
                  </a:cubicBezTo>
                  <a:cubicBezTo>
                    <a:pt x="3766" y="14560"/>
                    <a:pt x="4004" y="14357"/>
                    <a:pt x="4242" y="14155"/>
                  </a:cubicBezTo>
                  <a:close/>
                  <a:moveTo>
                    <a:pt x="11971" y="9844"/>
                  </a:moveTo>
                  <a:cubicBezTo>
                    <a:pt x="12011" y="9844"/>
                    <a:pt x="11548" y="10331"/>
                    <a:pt x="11268" y="10610"/>
                  </a:cubicBezTo>
                  <a:cubicBezTo>
                    <a:pt x="10183" y="11382"/>
                    <a:pt x="9189" y="12271"/>
                    <a:pt x="8222" y="13131"/>
                  </a:cubicBezTo>
                  <a:cubicBezTo>
                    <a:pt x="7510" y="13762"/>
                    <a:pt x="6805" y="14410"/>
                    <a:pt x="6108" y="15065"/>
                  </a:cubicBezTo>
                  <a:cubicBezTo>
                    <a:pt x="6607" y="14585"/>
                    <a:pt x="7098" y="14103"/>
                    <a:pt x="7582" y="13616"/>
                  </a:cubicBezTo>
                  <a:cubicBezTo>
                    <a:pt x="8974" y="12454"/>
                    <a:pt x="10357" y="11275"/>
                    <a:pt x="11680" y="10083"/>
                  </a:cubicBezTo>
                  <a:cubicBezTo>
                    <a:pt x="11870" y="9912"/>
                    <a:pt x="11956" y="9844"/>
                    <a:pt x="11971" y="9844"/>
                  </a:cubicBezTo>
                  <a:close/>
                  <a:moveTo>
                    <a:pt x="8343" y="11384"/>
                  </a:moveTo>
                  <a:cubicBezTo>
                    <a:pt x="7866" y="11896"/>
                    <a:pt x="7420" y="12433"/>
                    <a:pt x="6949" y="12937"/>
                  </a:cubicBezTo>
                  <a:cubicBezTo>
                    <a:pt x="6236" y="13697"/>
                    <a:pt x="5472" y="14421"/>
                    <a:pt x="4681" y="15123"/>
                  </a:cubicBezTo>
                  <a:cubicBezTo>
                    <a:pt x="5581" y="14194"/>
                    <a:pt x="6414" y="13213"/>
                    <a:pt x="7319" y="12288"/>
                  </a:cubicBezTo>
                  <a:cubicBezTo>
                    <a:pt x="7607" y="11993"/>
                    <a:pt x="7970" y="11694"/>
                    <a:pt x="8343" y="11384"/>
                  </a:cubicBezTo>
                  <a:close/>
                  <a:moveTo>
                    <a:pt x="12197" y="10148"/>
                  </a:moveTo>
                  <a:cubicBezTo>
                    <a:pt x="12232" y="10148"/>
                    <a:pt x="12123" y="10253"/>
                    <a:pt x="11764" y="10533"/>
                  </a:cubicBezTo>
                  <a:lnTo>
                    <a:pt x="11764" y="10534"/>
                  </a:lnTo>
                  <a:cubicBezTo>
                    <a:pt x="11113" y="11042"/>
                    <a:pt x="10517" y="11607"/>
                    <a:pt x="9906" y="12152"/>
                  </a:cubicBezTo>
                  <a:cubicBezTo>
                    <a:pt x="8789" y="13146"/>
                    <a:pt x="7645" y="14117"/>
                    <a:pt x="6555" y="15135"/>
                  </a:cubicBezTo>
                  <a:cubicBezTo>
                    <a:pt x="6385" y="15274"/>
                    <a:pt x="6213" y="15414"/>
                    <a:pt x="6040" y="15555"/>
                  </a:cubicBezTo>
                  <a:cubicBezTo>
                    <a:pt x="6798" y="14851"/>
                    <a:pt x="7532" y="14127"/>
                    <a:pt x="8272" y="13424"/>
                  </a:cubicBezTo>
                  <a:cubicBezTo>
                    <a:pt x="9272" y="12474"/>
                    <a:pt x="10556" y="11573"/>
                    <a:pt x="11533" y="10546"/>
                  </a:cubicBezTo>
                  <a:cubicBezTo>
                    <a:pt x="11840" y="10339"/>
                    <a:pt x="12150" y="10148"/>
                    <a:pt x="12197" y="10148"/>
                  </a:cubicBezTo>
                  <a:close/>
                  <a:moveTo>
                    <a:pt x="12889" y="11749"/>
                  </a:moveTo>
                  <a:cubicBezTo>
                    <a:pt x="12899" y="11749"/>
                    <a:pt x="12603" y="12032"/>
                    <a:pt x="12172" y="12464"/>
                  </a:cubicBezTo>
                  <a:cubicBezTo>
                    <a:pt x="11864" y="12774"/>
                    <a:pt x="11550" y="13080"/>
                    <a:pt x="11239" y="13388"/>
                  </a:cubicBezTo>
                  <a:cubicBezTo>
                    <a:pt x="10525" y="13964"/>
                    <a:pt x="9834" y="14563"/>
                    <a:pt x="9131" y="15135"/>
                  </a:cubicBezTo>
                  <a:cubicBezTo>
                    <a:pt x="8938" y="15293"/>
                    <a:pt x="8739" y="15451"/>
                    <a:pt x="8538" y="15612"/>
                  </a:cubicBezTo>
                  <a:cubicBezTo>
                    <a:pt x="9753" y="14493"/>
                    <a:pt x="11010" y="13404"/>
                    <a:pt x="12250" y="12308"/>
                  </a:cubicBezTo>
                  <a:cubicBezTo>
                    <a:pt x="12694" y="11916"/>
                    <a:pt x="12882" y="11749"/>
                    <a:pt x="12889" y="11749"/>
                  </a:cubicBezTo>
                  <a:close/>
                  <a:moveTo>
                    <a:pt x="12664" y="12426"/>
                  </a:moveTo>
                  <a:cubicBezTo>
                    <a:pt x="12391" y="12628"/>
                    <a:pt x="11684" y="13466"/>
                    <a:pt x="11246" y="13832"/>
                  </a:cubicBezTo>
                  <a:cubicBezTo>
                    <a:pt x="10568" y="14395"/>
                    <a:pt x="9892" y="14960"/>
                    <a:pt x="9218" y="15527"/>
                  </a:cubicBezTo>
                  <a:cubicBezTo>
                    <a:pt x="9037" y="15679"/>
                    <a:pt x="8856" y="15832"/>
                    <a:pt x="8675" y="15986"/>
                  </a:cubicBezTo>
                  <a:cubicBezTo>
                    <a:pt x="8689" y="15973"/>
                    <a:pt x="8704" y="15959"/>
                    <a:pt x="8718" y="15946"/>
                  </a:cubicBezTo>
                  <a:cubicBezTo>
                    <a:pt x="9629" y="15130"/>
                    <a:pt x="10503" y="14282"/>
                    <a:pt x="11363" y="13425"/>
                  </a:cubicBezTo>
                  <a:cubicBezTo>
                    <a:pt x="11793" y="13086"/>
                    <a:pt x="12226" y="12750"/>
                    <a:pt x="12664" y="12426"/>
                  </a:cubicBezTo>
                  <a:close/>
                  <a:moveTo>
                    <a:pt x="14748" y="11914"/>
                  </a:moveTo>
                  <a:cubicBezTo>
                    <a:pt x="14290" y="12302"/>
                    <a:pt x="13842" y="12699"/>
                    <a:pt x="13398" y="13100"/>
                  </a:cubicBezTo>
                  <a:cubicBezTo>
                    <a:pt x="12164" y="14091"/>
                    <a:pt x="10922" y="15076"/>
                    <a:pt x="9695" y="16072"/>
                  </a:cubicBezTo>
                  <a:cubicBezTo>
                    <a:pt x="9723" y="16045"/>
                    <a:pt x="9751" y="16017"/>
                    <a:pt x="9779" y="15990"/>
                  </a:cubicBezTo>
                  <a:lnTo>
                    <a:pt x="9779" y="15989"/>
                  </a:lnTo>
                  <a:cubicBezTo>
                    <a:pt x="10352" y="15464"/>
                    <a:pt x="10925" y="14937"/>
                    <a:pt x="11512" y="14423"/>
                  </a:cubicBezTo>
                  <a:cubicBezTo>
                    <a:pt x="12140" y="13873"/>
                    <a:pt x="12791" y="13340"/>
                    <a:pt x="13448" y="12812"/>
                  </a:cubicBezTo>
                  <a:cubicBezTo>
                    <a:pt x="13864" y="12507"/>
                    <a:pt x="14302" y="12210"/>
                    <a:pt x="14748" y="11914"/>
                  </a:cubicBezTo>
                  <a:close/>
                  <a:moveTo>
                    <a:pt x="8624" y="10288"/>
                  </a:moveTo>
                  <a:cubicBezTo>
                    <a:pt x="8102" y="10908"/>
                    <a:pt x="7586" y="11530"/>
                    <a:pt x="7027" y="12126"/>
                  </a:cubicBezTo>
                  <a:cubicBezTo>
                    <a:pt x="6014" y="13205"/>
                    <a:pt x="4913" y="14219"/>
                    <a:pt x="3903" y="15303"/>
                  </a:cubicBezTo>
                  <a:lnTo>
                    <a:pt x="3904" y="15303"/>
                  </a:lnTo>
                  <a:cubicBezTo>
                    <a:pt x="3711" y="15510"/>
                    <a:pt x="2958" y="16167"/>
                    <a:pt x="2873" y="16167"/>
                  </a:cubicBezTo>
                  <a:cubicBezTo>
                    <a:pt x="2829" y="16167"/>
                    <a:pt x="2958" y="15997"/>
                    <a:pt x="3422" y="15510"/>
                  </a:cubicBezTo>
                  <a:cubicBezTo>
                    <a:pt x="3940" y="14965"/>
                    <a:pt x="4542" y="14474"/>
                    <a:pt x="5101" y="13960"/>
                  </a:cubicBezTo>
                  <a:cubicBezTo>
                    <a:pt x="6357" y="12805"/>
                    <a:pt x="7471" y="11531"/>
                    <a:pt x="8624" y="10288"/>
                  </a:cubicBezTo>
                  <a:close/>
                  <a:moveTo>
                    <a:pt x="6479" y="14533"/>
                  </a:moveTo>
                  <a:cubicBezTo>
                    <a:pt x="6180" y="14825"/>
                    <a:pt x="5882" y="15116"/>
                    <a:pt x="5581" y="15406"/>
                  </a:cubicBezTo>
                  <a:cubicBezTo>
                    <a:pt x="5094" y="15876"/>
                    <a:pt x="4599" y="16338"/>
                    <a:pt x="4094" y="16792"/>
                  </a:cubicBezTo>
                  <a:cubicBezTo>
                    <a:pt x="3893" y="16974"/>
                    <a:pt x="3799" y="17047"/>
                    <a:pt x="3781" y="17047"/>
                  </a:cubicBezTo>
                  <a:cubicBezTo>
                    <a:pt x="3710" y="17047"/>
                    <a:pt x="4764" y="15942"/>
                    <a:pt x="4981" y="15765"/>
                  </a:cubicBezTo>
                  <a:cubicBezTo>
                    <a:pt x="5477" y="15358"/>
                    <a:pt x="5977" y="14947"/>
                    <a:pt x="6479" y="14533"/>
                  </a:cubicBezTo>
                  <a:close/>
                  <a:moveTo>
                    <a:pt x="8788" y="12745"/>
                  </a:moveTo>
                  <a:cubicBezTo>
                    <a:pt x="7935" y="13540"/>
                    <a:pt x="7110" y="14368"/>
                    <a:pt x="6266" y="15163"/>
                  </a:cubicBezTo>
                  <a:cubicBezTo>
                    <a:pt x="5756" y="15642"/>
                    <a:pt x="5254" y="16126"/>
                    <a:pt x="4732" y="16596"/>
                  </a:cubicBezTo>
                  <a:cubicBezTo>
                    <a:pt x="4589" y="16725"/>
                    <a:pt x="3971" y="17276"/>
                    <a:pt x="3948" y="17276"/>
                  </a:cubicBezTo>
                  <a:cubicBezTo>
                    <a:pt x="3938" y="17276"/>
                    <a:pt x="4046" y="17167"/>
                    <a:pt x="4366" y="16862"/>
                  </a:cubicBezTo>
                  <a:cubicBezTo>
                    <a:pt x="5542" y="15746"/>
                    <a:pt x="6738" y="14647"/>
                    <a:pt x="7913" y="13532"/>
                  </a:cubicBezTo>
                  <a:cubicBezTo>
                    <a:pt x="8196" y="13263"/>
                    <a:pt x="8490" y="13003"/>
                    <a:pt x="8788" y="12745"/>
                  </a:cubicBezTo>
                  <a:close/>
                  <a:moveTo>
                    <a:pt x="13112" y="12587"/>
                  </a:moveTo>
                  <a:cubicBezTo>
                    <a:pt x="12289" y="13318"/>
                    <a:pt x="11520" y="14090"/>
                    <a:pt x="10680" y="14809"/>
                  </a:cubicBezTo>
                  <a:cubicBezTo>
                    <a:pt x="9715" y="15635"/>
                    <a:pt x="8772" y="16488"/>
                    <a:pt x="7814" y="17324"/>
                  </a:cubicBezTo>
                  <a:cubicBezTo>
                    <a:pt x="8854" y="16312"/>
                    <a:pt x="9867" y="15283"/>
                    <a:pt x="10908" y="14266"/>
                  </a:cubicBezTo>
                  <a:cubicBezTo>
                    <a:pt x="11405" y="13863"/>
                    <a:pt x="11896" y="13452"/>
                    <a:pt x="12363" y="13025"/>
                  </a:cubicBezTo>
                  <a:cubicBezTo>
                    <a:pt x="12637" y="12870"/>
                    <a:pt x="12952" y="12728"/>
                    <a:pt x="13112" y="12587"/>
                  </a:cubicBezTo>
                  <a:close/>
                  <a:moveTo>
                    <a:pt x="12285" y="10875"/>
                  </a:moveTo>
                  <a:cubicBezTo>
                    <a:pt x="10993" y="11754"/>
                    <a:pt x="9824" y="13134"/>
                    <a:pt x="8735" y="14158"/>
                  </a:cubicBezTo>
                  <a:cubicBezTo>
                    <a:pt x="7892" y="14950"/>
                    <a:pt x="6955" y="15963"/>
                    <a:pt x="5904" y="16764"/>
                  </a:cubicBezTo>
                  <a:cubicBezTo>
                    <a:pt x="6380" y="16260"/>
                    <a:pt x="6825" y="15722"/>
                    <a:pt x="7288" y="15223"/>
                  </a:cubicBezTo>
                  <a:cubicBezTo>
                    <a:pt x="6678" y="15875"/>
                    <a:pt x="6060" y="16534"/>
                    <a:pt x="5397" y="17124"/>
                  </a:cubicBezTo>
                  <a:cubicBezTo>
                    <a:pt x="4995" y="17391"/>
                    <a:pt x="4575" y="17619"/>
                    <a:pt x="4138" y="17787"/>
                  </a:cubicBezTo>
                  <a:cubicBezTo>
                    <a:pt x="4675" y="17204"/>
                    <a:pt x="5428" y="16692"/>
                    <a:pt x="6020" y="16175"/>
                  </a:cubicBezTo>
                  <a:cubicBezTo>
                    <a:pt x="6816" y="15481"/>
                    <a:pt x="7555" y="14732"/>
                    <a:pt x="8317" y="14009"/>
                  </a:cubicBezTo>
                  <a:cubicBezTo>
                    <a:pt x="8828" y="13524"/>
                    <a:pt x="9385" y="13061"/>
                    <a:pt x="9951" y="12606"/>
                  </a:cubicBezTo>
                  <a:cubicBezTo>
                    <a:pt x="9597" y="12927"/>
                    <a:pt x="9249" y="13254"/>
                    <a:pt x="8901" y="13577"/>
                  </a:cubicBezTo>
                  <a:cubicBezTo>
                    <a:pt x="8419" y="14024"/>
                    <a:pt x="7951" y="14515"/>
                    <a:pt x="7482" y="15016"/>
                  </a:cubicBezTo>
                  <a:cubicBezTo>
                    <a:pt x="7603" y="14891"/>
                    <a:pt x="7725" y="14767"/>
                    <a:pt x="7850" y="14650"/>
                  </a:cubicBezTo>
                  <a:cubicBezTo>
                    <a:pt x="9241" y="13350"/>
                    <a:pt x="10634" y="11940"/>
                    <a:pt x="12285" y="10875"/>
                  </a:cubicBezTo>
                  <a:close/>
                  <a:moveTo>
                    <a:pt x="9140" y="13118"/>
                  </a:moveTo>
                  <a:cubicBezTo>
                    <a:pt x="8966" y="13270"/>
                    <a:pt x="8791" y="13422"/>
                    <a:pt x="8622" y="13579"/>
                  </a:cubicBezTo>
                  <a:cubicBezTo>
                    <a:pt x="7717" y="14414"/>
                    <a:pt x="6844" y="15272"/>
                    <a:pt x="5944" y="16108"/>
                  </a:cubicBezTo>
                  <a:cubicBezTo>
                    <a:pt x="5317" y="16689"/>
                    <a:pt x="4524" y="17206"/>
                    <a:pt x="3978" y="17848"/>
                  </a:cubicBezTo>
                  <a:cubicBezTo>
                    <a:pt x="3965" y="17853"/>
                    <a:pt x="3953" y="17859"/>
                    <a:pt x="3939" y="17863"/>
                  </a:cubicBezTo>
                  <a:cubicBezTo>
                    <a:pt x="4062" y="17539"/>
                    <a:pt x="4287" y="17288"/>
                    <a:pt x="4613" y="17109"/>
                  </a:cubicBezTo>
                  <a:cubicBezTo>
                    <a:pt x="5001" y="16825"/>
                    <a:pt x="5324" y="16427"/>
                    <a:pt x="5652" y="16093"/>
                  </a:cubicBezTo>
                  <a:cubicBezTo>
                    <a:pt x="5709" y="16035"/>
                    <a:pt x="5772" y="15981"/>
                    <a:pt x="5830" y="15924"/>
                  </a:cubicBezTo>
                  <a:cubicBezTo>
                    <a:pt x="5880" y="15881"/>
                    <a:pt x="5932" y="15838"/>
                    <a:pt x="5980" y="15794"/>
                  </a:cubicBezTo>
                  <a:cubicBezTo>
                    <a:pt x="6193" y="15602"/>
                    <a:pt x="6403" y="15406"/>
                    <a:pt x="6613" y="15212"/>
                  </a:cubicBezTo>
                  <a:cubicBezTo>
                    <a:pt x="7097" y="14796"/>
                    <a:pt x="7597" y="14392"/>
                    <a:pt x="8075" y="13977"/>
                  </a:cubicBezTo>
                  <a:cubicBezTo>
                    <a:pt x="8419" y="13680"/>
                    <a:pt x="8776" y="13396"/>
                    <a:pt x="9140" y="13118"/>
                  </a:cubicBezTo>
                  <a:close/>
                  <a:moveTo>
                    <a:pt x="15232" y="13705"/>
                  </a:moveTo>
                  <a:cubicBezTo>
                    <a:pt x="13953" y="14808"/>
                    <a:pt x="12710" y="15946"/>
                    <a:pt x="11467" y="17054"/>
                  </a:cubicBezTo>
                  <a:lnTo>
                    <a:pt x="11468" y="17054"/>
                  </a:lnTo>
                  <a:cubicBezTo>
                    <a:pt x="11161" y="17327"/>
                    <a:pt x="10857" y="17602"/>
                    <a:pt x="10555" y="17878"/>
                  </a:cubicBezTo>
                  <a:cubicBezTo>
                    <a:pt x="10603" y="17829"/>
                    <a:pt x="10653" y="17781"/>
                    <a:pt x="10701" y="17733"/>
                  </a:cubicBezTo>
                  <a:cubicBezTo>
                    <a:pt x="12012" y="16409"/>
                    <a:pt x="13373" y="15152"/>
                    <a:pt x="14865" y="13980"/>
                  </a:cubicBezTo>
                  <a:cubicBezTo>
                    <a:pt x="14984" y="13886"/>
                    <a:pt x="15110" y="13797"/>
                    <a:pt x="15232" y="13705"/>
                  </a:cubicBezTo>
                  <a:close/>
                  <a:moveTo>
                    <a:pt x="17484" y="13364"/>
                  </a:moveTo>
                  <a:cubicBezTo>
                    <a:pt x="17284" y="13577"/>
                    <a:pt x="17077" y="13785"/>
                    <a:pt x="16862" y="13988"/>
                  </a:cubicBezTo>
                  <a:cubicBezTo>
                    <a:pt x="16659" y="14152"/>
                    <a:pt x="16453" y="14315"/>
                    <a:pt x="16245" y="14475"/>
                  </a:cubicBezTo>
                  <a:cubicBezTo>
                    <a:pt x="14819" y="15573"/>
                    <a:pt x="13466" y="16734"/>
                    <a:pt x="12107" y="17893"/>
                  </a:cubicBezTo>
                  <a:cubicBezTo>
                    <a:pt x="12041" y="17943"/>
                    <a:pt x="11975" y="17993"/>
                    <a:pt x="11910" y="18043"/>
                  </a:cubicBezTo>
                  <a:cubicBezTo>
                    <a:pt x="13676" y="16400"/>
                    <a:pt x="15456" y="14773"/>
                    <a:pt x="17484" y="13364"/>
                  </a:cubicBezTo>
                  <a:close/>
                  <a:moveTo>
                    <a:pt x="20539" y="11331"/>
                  </a:moveTo>
                  <a:cubicBezTo>
                    <a:pt x="18837" y="12621"/>
                    <a:pt x="17367" y="14203"/>
                    <a:pt x="15729" y="15562"/>
                  </a:cubicBezTo>
                  <a:cubicBezTo>
                    <a:pt x="14685" y="16427"/>
                    <a:pt x="13462" y="17232"/>
                    <a:pt x="12395" y="18126"/>
                  </a:cubicBezTo>
                  <a:cubicBezTo>
                    <a:pt x="13039" y="17581"/>
                    <a:pt x="13671" y="17024"/>
                    <a:pt x="14317" y="16487"/>
                  </a:cubicBezTo>
                  <a:cubicBezTo>
                    <a:pt x="16366" y="14788"/>
                    <a:pt x="18359" y="12895"/>
                    <a:pt x="20539" y="11331"/>
                  </a:cubicBezTo>
                  <a:close/>
                  <a:moveTo>
                    <a:pt x="10798" y="13401"/>
                  </a:moveTo>
                  <a:cubicBezTo>
                    <a:pt x="8808" y="15157"/>
                    <a:pt x="6893" y="17034"/>
                    <a:pt x="5018" y="18536"/>
                  </a:cubicBezTo>
                  <a:cubicBezTo>
                    <a:pt x="6518" y="17335"/>
                    <a:pt x="7853" y="15938"/>
                    <a:pt x="9287" y="14674"/>
                  </a:cubicBezTo>
                  <a:cubicBezTo>
                    <a:pt x="9773" y="14246"/>
                    <a:pt x="10289" y="13828"/>
                    <a:pt x="10798" y="13401"/>
                  </a:cubicBezTo>
                  <a:close/>
                  <a:moveTo>
                    <a:pt x="10522" y="14097"/>
                  </a:moveTo>
                  <a:cubicBezTo>
                    <a:pt x="10425" y="14191"/>
                    <a:pt x="10332" y="14287"/>
                    <a:pt x="10234" y="14382"/>
                  </a:cubicBezTo>
                  <a:cubicBezTo>
                    <a:pt x="8837" y="15741"/>
                    <a:pt x="7355" y="17035"/>
                    <a:pt x="5870" y="18323"/>
                  </a:cubicBezTo>
                  <a:cubicBezTo>
                    <a:pt x="5530" y="18618"/>
                    <a:pt x="5379" y="18733"/>
                    <a:pt x="5351" y="18733"/>
                  </a:cubicBezTo>
                  <a:cubicBezTo>
                    <a:pt x="5268" y="18733"/>
                    <a:pt x="6226" y="17761"/>
                    <a:pt x="6566" y="17466"/>
                  </a:cubicBezTo>
                  <a:cubicBezTo>
                    <a:pt x="7185" y="16930"/>
                    <a:pt x="7812" y="16398"/>
                    <a:pt x="8431" y="15861"/>
                  </a:cubicBezTo>
                  <a:cubicBezTo>
                    <a:pt x="9113" y="15268"/>
                    <a:pt x="9812" y="14677"/>
                    <a:pt x="10522" y="14097"/>
                  </a:cubicBezTo>
                  <a:close/>
                  <a:moveTo>
                    <a:pt x="16574" y="15753"/>
                  </a:moveTo>
                  <a:cubicBezTo>
                    <a:pt x="15981" y="16309"/>
                    <a:pt x="15388" y="16864"/>
                    <a:pt x="14772" y="17402"/>
                  </a:cubicBezTo>
                  <a:cubicBezTo>
                    <a:pt x="14391" y="17734"/>
                    <a:pt x="13043" y="18793"/>
                    <a:pt x="12906" y="18793"/>
                  </a:cubicBezTo>
                  <a:cubicBezTo>
                    <a:pt x="12856" y="18793"/>
                    <a:pt x="12967" y="18652"/>
                    <a:pt x="13345" y="18284"/>
                  </a:cubicBezTo>
                  <a:cubicBezTo>
                    <a:pt x="14200" y="17483"/>
                    <a:pt x="15258" y="16830"/>
                    <a:pt x="16164" y="16082"/>
                  </a:cubicBezTo>
                  <a:cubicBezTo>
                    <a:pt x="16299" y="15970"/>
                    <a:pt x="16437" y="15863"/>
                    <a:pt x="16574" y="15753"/>
                  </a:cubicBezTo>
                  <a:close/>
                  <a:moveTo>
                    <a:pt x="14957" y="17542"/>
                  </a:moveTo>
                  <a:cubicBezTo>
                    <a:pt x="14613" y="17852"/>
                    <a:pt x="14267" y="18162"/>
                    <a:pt x="13909" y="18459"/>
                  </a:cubicBezTo>
                  <a:cubicBezTo>
                    <a:pt x="13588" y="18726"/>
                    <a:pt x="13457" y="18826"/>
                    <a:pt x="13442" y="18826"/>
                  </a:cubicBezTo>
                  <a:cubicBezTo>
                    <a:pt x="13411" y="18826"/>
                    <a:pt x="13898" y="18381"/>
                    <a:pt x="14193" y="18136"/>
                  </a:cubicBezTo>
                  <a:cubicBezTo>
                    <a:pt x="14439" y="17930"/>
                    <a:pt x="14700" y="17737"/>
                    <a:pt x="14957" y="17542"/>
                  </a:cubicBezTo>
                  <a:close/>
                  <a:moveTo>
                    <a:pt x="10209" y="14833"/>
                  </a:moveTo>
                  <a:cubicBezTo>
                    <a:pt x="10105" y="14937"/>
                    <a:pt x="10001" y="15042"/>
                    <a:pt x="9897" y="15148"/>
                  </a:cubicBezTo>
                  <a:cubicBezTo>
                    <a:pt x="8779" y="16291"/>
                    <a:pt x="7610" y="17388"/>
                    <a:pt x="6443" y="18489"/>
                  </a:cubicBezTo>
                  <a:cubicBezTo>
                    <a:pt x="6358" y="18558"/>
                    <a:pt x="6279" y="18629"/>
                    <a:pt x="6193" y="18697"/>
                  </a:cubicBezTo>
                  <a:cubicBezTo>
                    <a:pt x="5763" y="19047"/>
                    <a:pt x="5570" y="19182"/>
                    <a:pt x="5528" y="19182"/>
                  </a:cubicBezTo>
                  <a:cubicBezTo>
                    <a:pt x="5401" y="19182"/>
                    <a:pt x="6689" y="17924"/>
                    <a:pt x="6940" y="17697"/>
                  </a:cubicBezTo>
                  <a:lnTo>
                    <a:pt x="6939" y="17697"/>
                  </a:lnTo>
                  <a:cubicBezTo>
                    <a:pt x="7720" y="16993"/>
                    <a:pt x="8494" y="16281"/>
                    <a:pt x="9295" y="15593"/>
                  </a:cubicBezTo>
                  <a:cubicBezTo>
                    <a:pt x="9593" y="15336"/>
                    <a:pt x="9900" y="15085"/>
                    <a:pt x="10209" y="14833"/>
                  </a:cubicBezTo>
                  <a:close/>
                  <a:moveTo>
                    <a:pt x="18549" y="11428"/>
                  </a:moveTo>
                  <a:cubicBezTo>
                    <a:pt x="18283" y="11681"/>
                    <a:pt x="18034" y="11954"/>
                    <a:pt x="17762" y="12210"/>
                  </a:cubicBezTo>
                  <a:cubicBezTo>
                    <a:pt x="16513" y="13384"/>
                    <a:pt x="15125" y="14480"/>
                    <a:pt x="13807" y="15596"/>
                  </a:cubicBezTo>
                  <a:cubicBezTo>
                    <a:pt x="13426" y="15919"/>
                    <a:pt x="13038" y="16239"/>
                    <a:pt x="12652" y="16557"/>
                  </a:cubicBezTo>
                  <a:cubicBezTo>
                    <a:pt x="11683" y="17321"/>
                    <a:pt x="10719" y="18085"/>
                    <a:pt x="9796" y="18885"/>
                  </a:cubicBezTo>
                  <a:cubicBezTo>
                    <a:pt x="9645" y="19007"/>
                    <a:pt x="9495" y="19129"/>
                    <a:pt x="9345" y="19251"/>
                  </a:cubicBezTo>
                  <a:cubicBezTo>
                    <a:pt x="10697" y="18091"/>
                    <a:pt x="11987" y="16853"/>
                    <a:pt x="13378" y="15748"/>
                  </a:cubicBezTo>
                  <a:cubicBezTo>
                    <a:pt x="15144" y="14347"/>
                    <a:pt x="16812" y="12857"/>
                    <a:pt x="18549" y="11428"/>
                  </a:cubicBezTo>
                  <a:close/>
                  <a:moveTo>
                    <a:pt x="12242" y="14167"/>
                  </a:moveTo>
                  <a:cubicBezTo>
                    <a:pt x="11622" y="14748"/>
                    <a:pt x="11005" y="15335"/>
                    <a:pt x="10384" y="15919"/>
                  </a:cubicBezTo>
                  <a:cubicBezTo>
                    <a:pt x="9409" y="16768"/>
                    <a:pt x="8446" y="17629"/>
                    <a:pt x="7436" y="18449"/>
                  </a:cubicBezTo>
                  <a:cubicBezTo>
                    <a:pt x="6930" y="18860"/>
                    <a:pt x="6391" y="19236"/>
                    <a:pt x="5836" y="19598"/>
                  </a:cubicBezTo>
                  <a:cubicBezTo>
                    <a:pt x="5946" y="19526"/>
                    <a:pt x="6488" y="19123"/>
                    <a:pt x="6634" y="19001"/>
                  </a:cubicBezTo>
                  <a:cubicBezTo>
                    <a:pt x="7393" y="18364"/>
                    <a:pt x="8082" y="17664"/>
                    <a:pt x="8777" y="16975"/>
                  </a:cubicBezTo>
                  <a:cubicBezTo>
                    <a:pt x="8803" y="16948"/>
                    <a:pt x="8830" y="16922"/>
                    <a:pt x="8857" y="16896"/>
                  </a:cubicBezTo>
                  <a:cubicBezTo>
                    <a:pt x="9763" y="16152"/>
                    <a:pt x="10676" y="15415"/>
                    <a:pt x="11596" y="14683"/>
                  </a:cubicBezTo>
                  <a:cubicBezTo>
                    <a:pt x="11812" y="14511"/>
                    <a:pt x="12027" y="14339"/>
                    <a:pt x="12242" y="14167"/>
                  </a:cubicBezTo>
                  <a:close/>
                  <a:moveTo>
                    <a:pt x="6951" y="19140"/>
                  </a:moveTo>
                  <a:cubicBezTo>
                    <a:pt x="6909" y="19181"/>
                    <a:pt x="6865" y="19222"/>
                    <a:pt x="6823" y="19265"/>
                  </a:cubicBezTo>
                  <a:lnTo>
                    <a:pt x="6823" y="19264"/>
                  </a:lnTo>
                  <a:cubicBezTo>
                    <a:pt x="6754" y="19332"/>
                    <a:pt x="6221" y="19730"/>
                    <a:pt x="6196" y="19730"/>
                  </a:cubicBezTo>
                  <a:cubicBezTo>
                    <a:pt x="6185" y="19730"/>
                    <a:pt x="6269" y="19655"/>
                    <a:pt x="6527" y="19446"/>
                  </a:cubicBezTo>
                  <a:cubicBezTo>
                    <a:pt x="6661" y="19339"/>
                    <a:pt x="6804" y="19238"/>
                    <a:pt x="6951" y="19140"/>
                  </a:cubicBezTo>
                  <a:close/>
                  <a:moveTo>
                    <a:pt x="13921" y="14267"/>
                  </a:moveTo>
                  <a:cubicBezTo>
                    <a:pt x="13236" y="14885"/>
                    <a:pt x="12565" y="15513"/>
                    <a:pt x="11895" y="16143"/>
                  </a:cubicBezTo>
                  <a:cubicBezTo>
                    <a:pt x="11366" y="16621"/>
                    <a:pt x="10846" y="17106"/>
                    <a:pt x="10336" y="17598"/>
                  </a:cubicBezTo>
                  <a:cubicBezTo>
                    <a:pt x="9509" y="18358"/>
                    <a:pt x="8670" y="19107"/>
                    <a:pt x="7790" y="19824"/>
                  </a:cubicBezTo>
                  <a:cubicBezTo>
                    <a:pt x="7761" y="19847"/>
                    <a:pt x="7741" y="19864"/>
                    <a:pt x="7715" y="19886"/>
                  </a:cubicBezTo>
                  <a:cubicBezTo>
                    <a:pt x="7739" y="19863"/>
                    <a:pt x="7762" y="19843"/>
                    <a:pt x="7789" y="19816"/>
                  </a:cubicBezTo>
                  <a:cubicBezTo>
                    <a:pt x="8295" y="19323"/>
                    <a:pt x="8784" y="18817"/>
                    <a:pt x="9281" y="18316"/>
                  </a:cubicBezTo>
                  <a:cubicBezTo>
                    <a:pt x="10280" y="17309"/>
                    <a:pt x="11335" y="16360"/>
                    <a:pt x="12446" y="15446"/>
                  </a:cubicBezTo>
                  <a:cubicBezTo>
                    <a:pt x="12931" y="15046"/>
                    <a:pt x="13425" y="14655"/>
                    <a:pt x="13921" y="14267"/>
                  </a:cubicBezTo>
                  <a:close/>
                  <a:moveTo>
                    <a:pt x="15965" y="12312"/>
                  </a:moveTo>
                  <a:cubicBezTo>
                    <a:pt x="15248" y="12871"/>
                    <a:pt x="14527" y="13429"/>
                    <a:pt x="13852" y="14011"/>
                  </a:cubicBezTo>
                  <a:cubicBezTo>
                    <a:pt x="12065" y="15553"/>
                    <a:pt x="10249" y="17087"/>
                    <a:pt x="8547" y="18702"/>
                  </a:cubicBezTo>
                  <a:cubicBezTo>
                    <a:pt x="8209" y="19022"/>
                    <a:pt x="7897" y="19357"/>
                    <a:pt x="7552" y="19672"/>
                  </a:cubicBezTo>
                  <a:cubicBezTo>
                    <a:pt x="7361" y="19846"/>
                    <a:pt x="7220" y="19926"/>
                    <a:pt x="7164" y="19926"/>
                  </a:cubicBezTo>
                  <a:cubicBezTo>
                    <a:pt x="7094" y="19926"/>
                    <a:pt x="7162" y="19798"/>
                    <a:pt x="7442" y="19573"/>
                  </a:cubicBezTo>
                  <a:cubicBezTo>
                    <a:pt x="8209" y="18959"/>
                    <a:pt x="8962" y="18316"/>
                    <a:pt x="9660" y="17642"/>
                  </a:cubicBezTo>
                  <a:cubicBezTo>
                    <a:pt x="11360" y="15999"/>
                    <a:pt x="13024" y="14375"/>
                    <a:pt x="14997" y="12968"/>
                  </a:cubicBezTo>
                  <a:cubicBezTo>
                    <a:pt x="15314" y="12742"/>
                    <a:pt x="15639" y="12525"/>
                    <a:pt x="15965" y="12312"/>
                  </a:cubicBezTo>
                  <a:close/>
                  <a:moveTo>
                    <a:pt x="8525" y="18251"/>
                  </a:moveTo>
                  <a:cubicBezTo>
                    <a:pt x="8066" y="18670"/>
                    <a:pt x="7607" y="19089"/>
                    <a:pt x="7149" y="19510"/>
                  </a:cubicBezTo>
                  <a:cubicBezTo>
                    <a:pt x="7033" y="19616"/>
                    <a:pt x="6570" y="20068"/>
                    <a:pt x="6550" y="20068"/>
                  </a:cubicBezTo>
                  <a:cubicBezTo>
                    <a:pt x="6537" y="20068"/>
                    <a:pt x="6689" y="19901"/>
                    <a:pt x="7181" y="19388"/>
                  </a:cubicBezTo>
                  <a:cubicBezTo>
                    <a:pt x="7579" y="18973"/>
                    <a:pt x="8064" y="18615"/>
                    <a:pt x="8523" y="18253"/>
                  </a:cubicBezTo>
                  <a:lnTo>
                    <a:pt x="8525" y="18251"/>
                  </a:lnTo>
                  <a:close/>
                  <a:moveTo>
                    <a:pt x="14936" y="14815"/>
                  </a:moveTo>
                  <a:cubicBezTo>
                    <a:pt x="14323" y="15369"/>
                    <a:pt x="13715" y="15927"/>
                    <a:pt x="13105" y="16483"/>
                  </a:cubicBezTo>
                  <a:lnTo>
                    <a:pt x="13106" y="16483"/>
                  </a:lnTo>
                  <a:cubicBezTo>
                    <a:pt x="12083" y="17316"/>
                    <a:pt x="11117" y="18180"/>
                    <a:pt x="10169" y="19062"/>
                  </a:cubicBezTo>
                  <a:cubicBezTo>
                    <a:pt x="9587" y="19544"/>
                    <a:pt x="8995" y="20014"/>
                    <a:pt x="8384" y="20466"/>
                  </a:cubicBezTo>
                  <a:cubicBezTo>
                    <a:pt x="8140" y="20646"/>
                    <a:pt x="8028" y="20715"/>
                    <a:pt x="8000" y="20715"/>
                  </a:cubicBezTo>
                  <a:cubicBezTo>
                    <a:pt x="7912" y="20715"/>
                    <a:pt x="8653" y="20032"/>
                    <a:pt x="8720" y="19966"/>
                  </a:cubicBezTo>
                  <a:cubicBezTo>
                    <a:pt x="8722" y="19964"/>
                    <a:pt x="8724" y="19963"/>
                    <a:pt x="8727" y="19961"/>
                  </a:cubicBezTo>
                  <a:cubicBezTo>
                    <a:pt x="9844" y="19115"/>
                    <a:pt x="10883" y="18107"/>
                    <a:pt x="11949" y="17206"/>
                  </a:cubicBezTo>
                  <a:cubicBezTo>
                    <a:pt x="12498" y="16777"/>
                    <a:pt x="13052" y="16352"/>
                    <a:pt x="13600" y="15922"/>
                  </a:cubicBezTo>
                  <a:cubicBezTo>
                    <a:pt x="14057" y="15563"/>
                    <a:pt x="14499" y="15191"/>
                    <a:pt x="14936" y="14815"/>
                  </a:cubicBezTo>
                  <a:close/>
                  <a:moveTo>
                    <a:pt x="3226" y="0"/>
                  </a:moveTo>
                  <a:cubicBezTo>
                    <a:pt x="3206" y="0"/>
                    <a:pt x="3187" y="0"/>
                    <a:pt x="3168" y="1"/>
                  </a:cubicBezTo>
                  <a:lnTo>
                    <a:pt x="3165" y="1"/>
                  </a:lnTo>
                  <a:cubicBezTo>
                    <a:pt x="3126" y="2"/>
                    <a:pt x="3087" y="1"/>
                    <a:pt x="3048" y="4"/>
                  </a:cubicBezTo>
                  <a:cubicBezTo>
                    <a:pt x="2151" y="85"/>
                    <a:pt x="2112" y="1020"/>
                    <a:pt x="2299" y="1814"/>
                  </a:cubicBezTo>
                  <a:cubicBezTo>
                    <a:pt x="2298" y="1824"/>
                    <a:pt x="2299" y="1833"/>
                    <a:pt x="2304" y="1840"/>
                  </a:cubicBezTo>
                  <a:cubicBezTo>
                    <a:pt x="2324" y="1920"/>
                    <a:pt x="2345" y="1997"/>
                    <a:pt x="2368" y="2073"/>
                  </a:cubicBezTo>
                  <a:cubicBezTo>
                    <a:pt x="2354" y="2099"/>
                    <a:pt x="2340" y="2126"/>
                    <a:pt x="2327" y="2153"/>
                  </a:cubicBezTo>
                  <a:cubicBezTo>
                    <a:pt x="2314" y="2182"/>
                    <a:pt x="2348" y="2212"/>
                    <a:pt x="2381" y="2212"/>
                  </a:cubicBezTo>
                  <a:cubicBezTo>
                    <a:pt x="2390" y="2212"/>
                    <a:pt x="2399" y="2210"/>
                    <a:pt x="2407" y="2205"/>
                  </a:cubicBezTo>
                  <a:lnTo>
                    <a:pt x="2411" y="2202"/>
                  </a:lnTo>
                  <a:cubicBezTo>
                    <a:pt x="2444" y="2299"/>
                    <a:pt x="2479" y="2391"/>
                    <a:pt x="2515" y="2475"/>
                  </a:cubicBezTo>
                  <a:cubicBezTo>
                    <a:pt x="2514" y="2486"/>
                    <a:pt x="2519" y="2498"/>
                    <a:pt x="2529" y="2506"/>
                  </a:cubicBezTo>
                  <a:cubicBezTo>
                    <a:pt x="2556" y="2566"/>
                    <a:pt x="2582" y="2620"/>
                    <a:pt x="2609" y="2669"/>
                  </a:cubicBezTo>
                  <a:cubicBezTo>
                    <a:pt x="2600" y="2680"/>
                    <a:pt x="2593" y="2692"/>
                    <a:pt x="2585" y="2703"/>
                  </a:cubicBezTo>
                  <a:cubicBezTo>
                    <a:pt x="2562" y="2736"/>
                    <a:pt x="2597" y="2772"/>
                    <a:pt x="2633" y="2772"/>
                  </a:cubicBezTo>
                  <a:cubicBezTo>
                    <a:pt x="2642" y="2772"/>
                    <a:pt x="2651" y="2770"/>
                    <a:pt x="2659" y="2764"/>
                  </a:cubicBezTo>
                  <a:cubicBezTo>
                    <a:pt x="2649" y="2784"/>
                    <a:pt x="2654" y="2812"/>
                    <a:pt x="2683" y="2821"/>
                  </a:cubicBezTo>
                  <a:cubicBezTo>
                    <a:pt x="2772" y="2845"/>
                    <a:pt x="2855" y="2856"/>
                    <a:pt x="2935" y="2856"/>
                  </a:cubicBezTo>
                  <a:cubicBezTo>
                    <a:pt x="3369" y="2856"/>
                    <a:pt x="3665" y="2519"/>
                    <a:pt x="3851" y="2176"/>
                  </a:cubicBezTo>
                  <a:cubicBezTo>
                    <a:pt x="3875" y="2264"/>
                    <a:pt x="3906" y="2348"/>
                    <a:pt x="3992" y="2406"/>
                  </a:cubicBezTo>
                  <a:cubicBezTo>
                    <a:pt x="4018" y="2423"/>
                    <a:pt x="4040" y="2444"/>
                    <a:pt x="4057" y="2468"/>
                  </a:cubicBezTo>
                  <a:cubicBezTo>
                    <a:pt x="4052" y="2482"/>
                    <a:pt x="4057" y="2499"/>
                    <a:pt x="4071" y="2509"/>
                  </a:cubicBezTo>
                  <a:cubicBezTo>
                    <a:pt x="4105" y="2646"/>
                    <a:pt x="3884" y="2793"/>
                    <a:pt x="3860" y="2969"/>
                  </a:cubicBezTo>
                  <a:cubicBezTo>
                    <a:pt x="3834" y="3153"/>
                    <a:pt x="3888" y="3304"/>
                    <a:pt x="3985" y="3428"/>
                  </a:cubicBezTo>
                  <a:cubicBezTo>
                    <a:pt x="3970" y="3460"/>
                    <a:pt x="4002" y="3493"/>
                    <a:pt x="4039" y="3494"/>
                  </a:cubicBezTo>
                  <a:cubicBezTo>
                    <a:pt x="4089" y="3544"/>
                    <a:pt x="4146" y="3587"/>
                    <a:pt x="4209" y="3625"/>
                  </a:cubicBezTo>
                  <a:cubicBezTo>
                    <a:pt x="4205" y="3633"/>
                    <a:pt x="4201" y="3641"/>
                    <a:pt x="4197" y="3649"/>
                  </a:cubicBezTo>
                  <a:cubicBezTo>
                    <a:pt x="4185" y="3681"/>
                    <a:pt x="4219" y="3714"/>
                    <a:pt x="4254" y="3714"/>
                  </a:cubicBezTo>
                  <a:cubicBezTo>
                    <a:pt x="4264" y="3714"/>
                    <a:pt x="4274" y="3711"/>
                    <a:pt x="4283" y="3706"/>
                  </a:cubicBezTo>
                  <a:cubicBezTo>
                    <a:pt x="4294" y="3699"/>
                    <a:pt x="4305" y="3690"/>
                    <a:pt x="4317" y="3682"/>
                  </a:cubicBezTo>
                  <a:cubicBezTo>
                    <a:pt x="4511" y="3773"/>
                    <a:pt x="4741" y="3822"/>
                    <a:pt x="4966" y="3828"/>
                  </a:cubicBezTo>
                  <a:cubicBezTo>
                    <a:pt x="4967" y="3828"/>
                    <a:pt x="4968" y="3828"/>
                    <a:pt x="4969" y="3828"/>
                  </a:cubicBezTo>
                  <a:cubicBezTo>
                    <a:pt x="4988" y="3828"/>
                    <a:pt x="5002" y="3813"/>
                    <a:pt x="4999" y="3797"/>
                  </a:cubicBezTo>
                  <a:cubicBezTo>
                    <a:pt x="5004" y="3794"/>
                    <a:pt x="5010" y="3795"/>
                    <a:pt x="5015" y="3792"/>
                  </a:cubicBezTo>
                  <a:cubicBezTo>
                    <a:pt x="5496" y="3457"/>
                    <a:pt x="5903" y="3046"/>
                    <a:pt x="6259" y="2602"/>
                  </a:cubicBezTo>
                  <a:cubicBezTo>
                    <a:pt x="6443" y="2431"/>
                    <a:pt x="6622" y="2254"/>
                    <a:pt x="6790" y="2065"/>
                  </a:cubicBezTo>
                  <a:cubicBezTo>
                    <a:pt x="7065" y="1756"/>
                    <a:pt x="7164" y="1644"/>
                    <a:pt x="7166" y="1644"/>
                  </a:cubicBezTo>
                  <a:cubicBezTo>
                    <a:pt x="7168" y="1644"/>
                    <a:pt x="6715" y="2163"/>
                    <a:pt x="6594" y="2328"/>
                  </a:cubicBezTo>
                  <a:cubicBezTo>
                    <a:pt x="6203" y="2860"/>
                    <a:pt x="5772" y="3370"/>
                    <a:pt x="5356" y="3886"/>
                  </a:cubicBezTo>
                  <a:cubicBezTo>
                    <a:pt x="5327" y="3922"/>
                    <a:pt x="5368" y="3962"/>
                    <a:pt x="5409" y="3962"/>
                  </a:cubicBezTo>
                  <a:cubicBezTo>
                    <a:pt x="5423" y="3962"/>
                    <a:pt x="5436" y="3958"/>
                    <a:pt x="5448" y="3948"/>
                  </a:cubicBezTo>
                  <a:cubicBezTo>
                    <a:pt x="6151" y="3296"/>
                    <a:pt x="6687" y="2537"/>
                    <a:pt x="7344" y="1854"/>
                  </a:cubicBezTo>
                  <a:cubicBezTo>
                    <a:pt x="6684" y="2541"/>
                    <a:pt x="6201" y="3412"/>
                    <a:pt x="5572" y="4136"/>
                  </a:cubicBezTo>
                  <a:cubicBezTo>
                    <a:pt x="5540" y="4171"/>
                    <a:pt x="5583" y="4211"/>
                    <a:pt x="5625" y="4211"/>
                  </a:cubicBezTo>
                  <a:cubicBezTo>
                    <a:pt x="5639" y="4211"/>
                    <a:pt x="5652" y="4207"/>
                    <a:pt x="5664" y="4197"/>
                  </a:cubicBezTo>
                  <a:cubicBezTo>
                    <a:pt x="6224" y="3703"/>
                    <a:pt x="6686" y="3154"/>
                    <a:pt x="7162" y="2599"/>
                  </a:cubicBezTo>
                  <a:cubicBezTo>
                    <a:pt x="7316" y="2420"/>
                    <a:pt x="7378" y="2353"/>
                    <a:pt x="7384" y="2353"/>
                  </a:cubicBezTo>
                  <a:cubicBezTo>
                    <a:pt x="7401" y="2353"/>
                    <a:pt x="6943" y="2927"/>
                    <a:pt x="6904" y="2982"/>
                  </a:cubicBezTo>
                  <a:cubicBezTo>
                    <a:pt x="6601" y="3399"/>
                    <a:pt x="6262" y="3798"/>
                    <a:pt x="5932" y="4198"/>
                  </a:cubicBezTo>
                  <a:cubicBezTo>
                    <a:pt x="5901" y="4235"/>
                    <a:pt x="5943" y="4273"/>
                    <a:pt x="5985" y="4273"/>
                  </a:cubicBezTo>
                  <a:cubicBezTo>
                    <a:pt x="5998" y="4273"/>
                    <a:pt x="6012" y="4269"/>
                    <a:pt x="6023" y="4260"/>
                  </a:cubicBezTo>
                  <a:cubicBezTo>
                    <a:pt x="6341" y="4013"/>
                    <a:pt x="6628" y="3750"/>
                    <a:pt x="6901" y="3474"/>
                  </a:cubicBezTo>
                  <a:cubicBezTo>
                    <a:pt x="6724" y="3698"/>
                    <a:pt x="6552" y="3924"/>
                    <a:pt x="6400" y="4167"/>
                  </a:cubicBezTo>
                  <a:cubicBezTo>
                    <a:pt x="6375" y="4208"/>
                    <a:pt x="6411" y="4241"/>
                    <a:pt x="6451" y="4241"/>
                  </a:cubicBezTo>
                  <a:cubicBezTo>
                    <a:pt x="6469" y="4241"/>
                    <a:pt x="6487" y="4234"/>
                    <a:pt x="6501" y="4218"/>
                  </a:cubicBezTo>
                  <a:cubicBezTo>
                    <a:pt x="6770" y="3911"/>
                    <a:pt x="7415" y="3381"/>
                    <a:pt x="7627" y="3013"/>
                  </a:cubicBezTo>
                  <a:cubicBezTo>
                    <a:pt x="7381" y="3443"/>
                    <a:pt x="6987" y="3825"/>
                    <a:pt x="6689" y="4230"/>
                  </a:cubicBezTo>
                  <a:cubicBezTo>
                    <a:pt x="6659" y="4269"/>
                    <a:pt x="6698" y="4302"/>
                    <a:pt x="6741" y="4302"/>
                  </a:cubicBezTo>
                  <a:cubicBezTo>
                    <a:pt x="6754" y="4302"/>
                    <a:pt x="6768" y="4299"/>
                    <a:pt x="6780" y="4291"/>
                  </a:cubicBezTo>
                  <a:cubicBezTo>
                    <a:pt x="7055" y="4106"/>
                    <a:pt x="7310" y="3912"/>
                    <a:pt x="7538" y="3691"/>
                  </a:cubicBezTo>
                  <a:cubicBezTo>
                    <a:pt x="7284" y="3979"/>
                    <a:pt x="6977" y="4332"/>
                    <a:pt x="6905" y="4417"/>
                  </a:cubicBezTo>
                  <a:cubicBezTo>
                    <a:pt x="6875" y="4451"/>
                    <a:pt x="6918" y="4494"/>
                    <a:pt x="6959" y="4494"/>
                  </a:cubicBezTo>
                  <a:cubicBezTo>
                    <a:pt x="6973" y="4494"/>
                    <a:pt x="6986" y="4489"/>
                    <a:pt x="6996" y="4478"/>
                  </a:cubicBezTo>
                  <a:cubicBezTo>
                    <a:pt x="7310" y="4136"/>
                    <a:pt x="7661" y="3830"/>
                    <a:pt x="8009" y="3513"/>
                  </a:cubicBezTo>
                  <a:cubicBezTo>
                    <a:pt x="7786" y="3718"/>
                    <a:pt x="7357" y="4138"/>
                    <a:pt x="7121" y="4510"/>
                  </a:cubicBezTo>
                  <a:cubicBezTo>
                    <a:pt x="7097" y="4547"/>
                    <a:pt x="7134" y="4587"/>
                    <a:pt x="7173" y="4587"/>
                  </a:cubicBezTo>
                  <a:cubicBezTo>
                    <a:pt x="7186" y="4587"/>
                    <a:pt x="7200" y="4583"/>
                    <a:pt x="7213" y="4572"/>
                  </a:cubicBezTo>
                  <a:cubicBezTo>
                    <a:pt x="7517" y="4298"/>
                    <a:pt x="7890" y="4044"/>
                    <a:pt x="8147" y="3734"/>
                  </a:cubicBezTo>
                  <a:cubicBezTo>
                    <a:pt x="7810" y="4143"/>
                    <a:pt x="7389" y="4489"/>
                    <a:pt x="7085" y="4916"/>
                  </a:cubicBezTo>
                  <a:cubicBezTo>
                    <a:pt x="7057" y="4955"/>
                    <a:pt x="7095" y="4988"/>
                    <a:pt x="7136" y="4988"/>
                  </a:cubicBezTo>
                  <a:cubicBezTo>
                    <a:pt x="7139" y="4988"/>
                    <a:pt x="7143" y="4988"/>
                    <a:pt x="7146" y="4987"/>
                  </a:cubicBezTo>
                  <a:cubicBezTo>
                    <a:pt x="6508" y="5745"/>
                    <a:pt x="5777" y="6437"/>
                    <a:pt x="5074" y="7150"/>
                  </a:cubicBezTo>
                  <a:cubicBezTo>
                    <a:pt x="4475" y="7756"/>
                    <a:pt x="3916" y="8399"/>
                    <a:pt x="3375" y="9056"/>
                  </a:cubicBezTo>
                  <a:cubicBezTo>
                    <a:pt x="3349" y="9085"/>
                    <a:pt x="3321" y="9112"/>
                    <a:pt x="3294" y="9141"/>
                  </a:cubicBezTo>
                  <a:cubicBezTo>
                    <a:pt x="3121" y="9331"/>
                    <a:pt x="2931" y="9517"/>
                    <a:pt x="2739" y="9704"/>
                  </a:cubicBezTo>
                  <a:cubicBezTo>
                    <a:pt x="2900" y="9449"/>
                    <a:pt x="3066" y="9198"/>
                    <a:pt x="3252" y="8956"/>
                  </a:cubicBezTo>
                  <a:cubicBezTo>
                    <a:pt x="3548" y="8629"/>
                    <a:pt x="3839" y="8299"/>
                    <a:pt x="4130" y="7969"/>
                  </a:cubicBezTo>
                  <a:cubicBezTo>
                    <a:pt x="5108" y="6979"/>
                    <a:pt x="6202" y="6090"/>
                    <a:pt x="6863" y="4874"/>
                  </a:cubicBezTo>
                  <a:cubicBezTo>
                    <a:pt x="6883" y="4837"/>
                    <a:pt x="6849" y="4795"/>
                    <a:pt x="6809" y="4795"/>
                  </a:cubicBezTo>
                  <a:cubicBezTo>
                    <a:pt x="6796" y="4795"/>
                    <a:pt x="6782" y="4800"/>
                    <a:pt x="6770" y="4812"/>
                  </a:cubicBezTo>
                  <a:cubicBezTo>
                    <a:pt x="5862" y="5648"/>
                    <a:pt x="5154" y="6602"/>
                    <a:pt x="4376" y="7527"/>
                  </a:cubicBezTo>
                  <a:cubicBezTo>
                    <a:pt x="4100" y="7855"/>
                    <a:pt x="3817" y="8179"/>
                    <a:pt x="3530" y="8502"/>
                  </a:cubicBezTo>
                  <a:cubicBezTo>
                    <a:pt x="3412" y="8626"/>
                    <a:pt x="3293" y="8748"/>
                    <a:pt x="3181" y="8876"/>
                  </a:cubicBezTo>
                  <a:cubicBezTo>
                    <a:pt x="3153" y="8907"/>
                    <a:pt x="3128" y="8942"/>
                    <a:pt x="3102" y="8974"/>
                  </a:cubicBezTo>
                  <a:cubicBezTo>
                    <a:pt x="2852" y="9248"/>
                    <a:pt x="2601" y="9522"/>
                    <a:pt x="2350" y="9794"/>
                  </a:cubicBezTo>
                  <a:cubicBezTo>
                    <a:pt x="2529" y="9550"/>
                    <a:pt x="2705" y="9304"/>
                    <a:pt x="2881" y="9058"/>
                  </a:cubicBezTo>
                  <a:cubicBezTo>
                    <a:pt x="3092" y="8767"/>
                    <a:pt x="3314" y="8482"/>
                    <a:pt x="3540" y="8201"/>
                  </a:cubicBezTo>
                  <a:cubicBezTo>
                    <a:pt x="3955" y="7769"/>
                    <a:pt x="4356" y="7329"/>
                    <a:pt x="4735" y="6870"/>
                  </a:cubicBezTo>
                  <a:cubicBezTo>
                    <a:pt x="4838" y="6744"/>
                    <a:pt x="4990" y="6557"/>
                    <a:pt x="5153" y="6354"/>
                  </a:cubicBezTo>
                  <a:cubicBezTo>
                    <a:pt x="5584" y="5890"/>
                    <a:pt x="6020" y="5432"/>
                    <a:pt x="6451" y="4974"/>
                  </a:cubicBezTo>
                  <a:cubicBezTo>
                    <a:pt x="6483" y="4940"/>
                    <a:pt x="6450" y="4894"/>
                    <a:pt x="6412" y="4894"/>
                  </a:cubicBezTo>
                  <a:cubicBezTo>
                    <a:pt x="6400" y="4894"/>
                    <a:pt x="6388" y="4899"/>
                    <a:pt x="6377" y="4909"/>
                  </a:cubicBezTo>
                  <a:cubicBezTo>
                    <a:pt x="5940" y="5350"/>
                    <a:pt x="5528" y="5808"/>
                    <a:pt x="5121" y="6268"/>
                  </a:cubicBezTo>
                  <a:cubicBezTo>
                    <a:pt x="4921" y="6485"/>
                    <a:pt x="4718" y="6702"/>
                    <a:pt x="4519" y="6922"/>
                  </a:cubicBezTo>
                  <a:cubicBezTo>
                    <a:pt x="4254" y="7213"/>
                    <a:pt x="4003" y="7511"/>
                    <a:pt x="3755" y="7811"/>
                  </a:cubicBezTo>
                  <a:cubicBezTo>
                    <a:pt x="3502" y="8091"/>
                    <a:pt x="3244" y="8369"/>
                    <a:pt x="2976" y="8641"/>
                  </a:cubicBezTo>
                  <a:cubicBezTo>
                    <a:pt x="2807" y="8812"/>
                    <a:pt x="2629" y="8980"/>
                    <a:pt x="2447" y="9149"/>
                  </a:cubicBezTo>
                  <a:cubicBezTo>
                    <a:pt x="2636" y="8888"/>
                    <a:pt x="2825" y="8628"/>
                    <a:pt x="3017" y="8369"/>
                  </a:cubicBezTo>
                  <a:cubicBezTo>
                    <a:pt x="3948" y="7119"/>
                    <a:pt x="5374" y="6130"/>
                    <a:pt x="6103" y="4779"/>
                  </a:cubicBezTo>
                  <a:cubicBezTo>
                    <a:pt x="6121" y="4744"/>
                    <a:pt x="6089" y="4705"/>
                    <a:pt x="6052" y="4705"/>
                  </a:cubicBezTo>
                  <a:cubicBezTo>
                    <a:pt x="6040" y="4705"/>
                    <a:pt x="6026" y="4710"/>
                    <a:pt x="6014" y="4720"/>
                  </a:cubicBezTo>
                  <a:cubicBezTo>
                    <a:pt x="5796" y="4911"/>
                    <a:pt x="5585" y="5107"/>
                    <a:pt x="5376" y="5305"/>
                  </a:cubicBezTo>
                  <a:cubicBezTo>
                    <a:pt x="5529" y="5124"/>
                    <a:pt x="5677" y="4939"/>
                    <a:pt x="5812" y="4746"/>
                  </a:cubicBezTo>
                  <a:cubicBezTo>
                    <a:pt x="5837" y="4712"/>
                    <a:pt x="5802" y="4677"/>
                    <a:pt x="5763" y="4677"/>
                  </a:cubicBezTo>
                  <a:cubicBezTo>
                    <a:pt x="5751" y="4677"/>
                    <a:pt x="5738" y="4681"/>
                    <a:pt x="5727" y="4689"/>
                  </a:cubicBezTo>
                  <a:cubicBezTo>
                    <a:pt x="3488" y="6497"/>
                    <a:pt x="1918" y="8943"/>
                    <a:pt x="9" y="11000"/>
                  </a:cubicBezTo>
                  <a:cubicBezTo>
                    <a:pt x="-15" y="11027"/>
                    <a:pt x="11" y="11061"/>
                    <a:pt x="39" y="11061"/>
                  </a:cubicBezTo>
                  <a:cubicBezTo>
                    <a:pt x="49" y="11061"/>
                    <a:pt x="58" y="11058"/>
                    <a:pt x="66" y="11049"/>
                  </a:cubicBezTo>
                  <a:cubicBezTo>
                    <a:pt x="1675" y="9370"/>
                    <a:pt x="3051" y="7515"/>
                    <a:pt x="4663" y="5837"/>
                  </a:cubicBezTo>
                  <a:cubicBezTo>
                    <a:pt x="3040" y="7529"/>
                    <a:pt x="1692" y="9390"/>
                    <a:pt x="207" y="11189"/>
                  </a:cubicBezTo>
                  <a:cubicBezTo>
                    <a:pt x="179" y="11224"/>
                    <a:pt x="216" y="11256"/>
                    <a:pt x="255" y="11256"/>
                  </a:cubicBezTo>
                  <a:cubicBezTo>
                    <a:pt x="271" y="11256"/>
                    <a:pt x="288" y="11250"/>
                    <a:pt x="301" y="11236"/>
                  </a:cubicBezTo>
                  <a:cubicBezTo>
                    <a:pt x="2000" y="9310"/>
                    <a:pt x="3505" y="7256"/>
                    <a:pt x="5370" y="5442"/>
                  </a:cubicBezTo>
                  <a:cubicBezTo>
                    <a:pt x="5595" y="5224"/>
                    <a:pt x="5764" y="5083"/>
                    <a:pt x="5802" y="5083"/>
                  </a:cubicBezTo>
                  <a:cubicBezTo>
                    <a:pt x="5847" y="5083"/>
                    <a:pt x="5700" y="5288"/>
                    <a:pt x="5228" y="5809"/>
                  </a:cubicBezTo>
                  <a:cubicBezTo>
                    <a:pt x="4810" y="6269"/>
                    <a:pt x="4332" y="6695"/>
                    <a:pt x="3898" y="7146"/>
                  </a:cubicBezTo>
                  <a:cubicBezTo>
                    <a:pt x="3177" y="7898"/>
                    <a:pt x="2584" y="8753"/>
                    <a:pt x="1981" y="9584"/>
                  </a:cubicBezTo>
                  <a:cubicBezTo>
                    <a:pt x="1398" y="10131"/>
                    <a:pt x="842" y="10703"/>
                    <a:pt x="526" y="11387"/>
                  </a:cubicBezTo>
                  <a:cubicBezTo>
                    <a:pt x="511" y="11418"/>
                    <a:pt x="547" y="11446"/>
                    <a:pt x="581" y="11446"/>
                  </a:cubicBezTo>
                  <a:cubicBezTo>
                    <a:pt x="593" y="11446"/>
                    <a:pt x="606" y="11442"/>
                    <a:pt x="615" y="11432"/>
                  </a:cubicBezTo>
                  <a:cubicBezTo>
                    <a:pt x="1151" y="10876"/>
                    <a:pt x="1619" y="10274"/>
                    <a:pt x="2071" y="9663"/>
                  </a:cubicBezTo>
                  <a:cubicBezTo>
                    <a:pt x="2164" y="9576"/>
                    <a:pt x="2257" y="9490"/>
                    <a:pt x="2345" y="9404"/>
                  </a:cubicBezTo>
                  <a:cubicBezTo>
                    <a:pt x="2571" y="9181"/>
                    <a:pt x="2796" y="8957"/>
                    <a:pt x="3019" y="8732"/>
                  </a:cubicBezTo>
                  <a:cubicBezTo>
                    <a:pt x="2745" y="9086"/>
                    <a:pt x="2475" y="9444"/>
                    <a:pt x="2208" y="9804"/>
                  </a:cubicBezTo>
                  <a:cubicBezTo>
                    <a:pt x="2002" y="10083"/>
                    <a:pt x="1796" y="10354"/>
                    <a:pt x="1582" y="10622"/>
                  </a:cubicBezTo>
                  <a:cubicBezTo>
                    <a:pt x="1305" y="10921"/>
                    <a:pt x="1029" y="11221"/>
                    <a:pt x="754" y="11522"/>
                  </a:cubicBezTo>
                  <a:cubicBezTo>
                    <a:pt x="722" y="11557"/>
                    <a:pt x="756" y="11605"/>
                    <a:pt x="796" y="11605"/>
                  </a:cubicBezTo>
                  <a:cubicBezTo>
                    <a:pt x="808" y="11605"/>
                    <a:pt x="821" y="11600"/>
                    <a:pt x="832" y="11589"/>
                  </a:cubicBezTo>
                  <a:cubicBezTo>
                    <a:pt x="1219" y="11223"/>
                    <a:pt x="1559" y="10828"/>
                    <a:pt x="1878" y="10421"/>
                  </a:cubicBezTo>
                  <a:cubicBezTo>
                    <a:pt x="2022" y="10280"/>
                    <a:pt x="2165" y="10139"/>
                    <a:pt x="2292" y="10003"/>
                  </a:cubicBezTo>
                  <a:cubicBezTo>
                    <a:pt x="2397" y="9889"/>
                    <a:pt x="2500" y="9774"/>
                    <a:pt x="2605" y="9660"/>
                  </a:cubicBezTo>
                  <a:cubicBezTo>
                    <a:pt x="2514" y="9802"/>
                    <a:pt x="2425" y="9944"/>
                    <a:pt x="2337" y="10087"/>
                  </a:cubicBezTo>
                  <a:cubicBezTo>
                    <a:pt x="1784" y="10617"/>
                    <a:pt x="1238" y="11157"/>
                    <a:pt x="890" y="11780"/>
                  </a:cubicBezTo>
                  <a:cubicBezTo>
                    <a:pt x="867" y="11819"/>
                    <a:pt x="900" y="11852"/>
                    <a:pt x="938" y="11852"/>
                  </a:cubicBezTo>
                  <a:cubicBezTo>
                    <a:pt x="952" y="11852"/>
                    <a:pt x="965" y="11848"/>
                    <a:pt x="978" y="11839"/>
                  </a:cubicBezTo>
                  <a:cubicBezTo>
                    <a:pt x="1176" y="11705"/>
                    <a:pt x="1347" y="11553"/>
                    <a:pt x="1507" y="11396"/>
                  </a:cubicBezTo>
                  <a:cubicBezTo>
                    <a:pt x="1362" y="11577"/>
                    <a:pt x="1216" y="11757"/>
                    <a:pt x="1071" y="11937"/>
                  </a:cubicBezTo>
                  <a:cubicBezTo>
                    <a:pt x="1042" y="11972"/>
                    <a:pt x="1079" y="12004"/>
                    <a:pt x="1119" y="12004"/>
                  </a:cubicBezTo>
                  <a:cubicBezTo>
                    <a:pt x="1136" y="12004"/>
                    <a:pt x="1153" y="11998"/>
                    <a:pt x="1165" y="11985"/>
                  </a:cubicBezTo>
                  <a:cubicBezTo>
                    <a:pt x="2447" y="10548"/>
                    <a:pt x="3673" y="9075"/>
                    <a:pt x="4981" y="7656"/>
                  </a:cubicBezTo>
                  <a:cubicBezTo>
                    <a:pt x="5535" y="7054"/>
                    <a:pt x="6138" y="6490"/>
                    <a:pt x="6710" y="5901"/>
                  </a:cubicBezTo>
                  <a:cubicBezTo>
                    <a:pt x="6878" y="5727"/>
                    <a:pt x="7072" y="5483"/>
                    <a:pt x="7224" y="5300"/>
                  </a:cubicBezTo>
                  <a:cubicBezTo>
                    <a:pt x="7398" y="5107"/>
                    <a:pt x="7571" y="4913"/>
                    <a:pt x="7743" y="4719"/>
                  </a:cubicBezTo>
                  <a:cubicBezTo>
                    <a:pt x="7745" y="4715"/>
                    <a:pt x="7747" y="4713"/>
                    <a:pt x="7748" y="4709"/>
                  </a:cubicBezTo>
                  <a:cubicBezTo>
                    <a:pt x="7827" y="4623"/>
                    <a:pt x="7906" y="4538"/>
                    <a:pt x="7984" y="4452"/>
                  </a:cubicBezTo>
                  <a:cubicBezTo>
                    <a:pt x="7989" y="4451"/>
                    <a:pt x="7994" y="4451"/>
                    <a:pt x="7999" y="4451"/>
                  </a:cubicBezTo>
                  <a:cubicBezTo>
                    <a:pt x="8066" y="4451"/>
                    <a:pt x="8131" y="4508"/>
                    <a:pt x="8195" y="4626"/>
                  </a:cubicBezTo>
                  <a:cubicBezTo>
                    <a:pt x="7344" y="5924"/>
                    <a:pt x="5735" y="6966"/>
                    <a:pt x="4661" y="8134"/>
                  </a:cubicBezTo>
                  <a:cubicBezTo>
                    <a:pt x="3437" y="9465"/>
                    <a:pt x="2364" y="10918"/>
                    <a:pt x="1176" y="12279"/>
                  </a:cubicBezTo>
                  <a:cubicBezTo>
                    <a:pt x="1147" y="12312"/>
                    <a:pt x="1189" y="12354"/>
                    <a:pt x="1230" y="12354"/>
                  </a:cubicBezTo>
                  <a:cubicBezTo>
                    <a:pt x="1243" y="12354"/>
                    <a:pt x="1256" y="12349"/>
                    <a:pt x="1266" y="12339"/>
                  </a:cubicBezTo>
                  <a:cubicBezTo>
                    <a:pt x="1307" y="12296"/>
                    <a:pt x="1351" y="12251"/>
                    <a:pt x="1392" y="12208"/>
                  </a:cubicBezTo>
                  <a:cubicBezTo>
                    <a:pt x="1397" y="12210"/>
                    <a:pt x="1403" y="12211"/>
                    <a:pt x="1408" y="12211"/>
                  </a:cubicBezTo>
                  <a:cubicBezTo>
                    <a:pt x="1414" y="12211"/>
                    <a:pt x="1419" y="12210"/>
                    <a:pt x="1425" y="12207"/>
                  </a:cubicBezTo>
                  <a:cubicBezTo>
                    <a:pt x="1871" y="11995"/>
                    <a:pt x="2277" y="11675"/>
                    <a:pt x="2656" y="11315"/>
                  </a:cubicBezTo>
                  <a:cubicBezTo>
                    <a:pt x="2264" y="11738"/>
                    <a:pt x="1875" y="12162"/>
                    <a:pt x="1475" y="12582"/>
                  </a:cubicBezTo>
                  <a:cubicBezTo>
                    <a:pt x="1442" y="12617"/>
                    <a:pt x="1477" y="12664"/>
                    <a:pt x="1516" y="12664"/>
                  </a:cubicBezTo>
                  <a:cubicBezTo>
                    <a:pt x="1528" y="12664"/>
                    <a:pt x="1541" y="12660"/>
                    <a:pt x="1552" y="12649"/>
                  </a:cubicBezTo>
                  <a:cubicBezTo>
                    <a:pt x="2308" y="11933"/>
                    <a:pt x="3020" y="11187"/>
                    <a:pt x="3716" y="10431"/>
                  </a:cubicBezTo>
                  <a:cubicBezTo>
                    <a:pt x="3954" y="10181"/>
                    <a:pt x="4187" y="9930"/>
                    <a:pt x="4412" y="9671"/>
                  </a:cubicBezTo>
                  <a:cubicBezTo>
                    <a:pt x="4457" y="9618"/>
                    <a:pt x="4504" y="9567"/>
                    <a:pt x="4550" y="9514"/>
                  </a:cubicBezTo>
                  <a:cubicBezTo>
                    <a:pt x="4784" y="9255"/>
                    <a:pt x="5016" y="8996"/>
                    <a:pt x="5250" y="8736"/>
                  </a:cubicBezTo>
                  <a:cubicBezTo>
                    <a:pt x="5786" y="8149"/>
                    <a:pt x="6333" y="7566"/>
                    <a:pt x="6871" y="6976"/>
                  </a:cubicBezTo>
                  <a:cubicBezTo>
                    <a:pt x="7642" y="6204"/>
                    <a:pt x="8490" y="5481"/>
                    <a:pt x="9287" y="4726"/>
                  </a:cubicBezTo>
                  <a:cubicBezTo>
                    <a:pt x="9410" y="4669"/>
                    <a:pt x="9505" y="4575"/>
                    <a:pt x="9557" y="4464"/>
                  </a:cubicBezTo>
                  <a:cubicBezTo>
                    <a:pt x="10036" y="3998"/>
                    <a:pt x="10493" y="3517"/>
                    <a:pt x="10891" y="3000"/>
                  </a:cubicBezTo>
                  <a:lnTo>
                    <a:pt x="10891" y="2998"/>
                  </a:lnTo>
                  <a:cubicBezTo>
                    <a:pt x="10905" y="3043"/>
                    <a:pt x="10916" y="3089"/>
                    <a:pt x="10929" y="3135"/>
                  </a:cubicBezTo>
                  <a:cubicBezTo>
                    <a:pt x="10923" y="3137"/>
                    <a:pt x="10918" y="3138"/>
                    <a:pt x="10914" y="3143"/>
                  </a:cubicBezTo>
                  <a:cubicBezTo>
                    <a:pt x="10584" y="3546"/>
                    <a:pt x="10230" y="3933"/>
                    <a:pt x="9867" y="4313"/>
                  </a:cubicBezTo>
                  <a:cubicBezTo>
                    <a:pt x="9859" y="4321"/>
                    <a:pt x="9848" y="4330"/>
                    <a:pt x="9840" y="4337"/>
                  </a:cubicBezTo>
                  <a:cubicBezTo>
                    <a:pt x="9276" y="4827"/>
                    <a:pt x="8706" y="5273"/>
                    <a:pt x="8200" y="5813"/>
                  </a:cubicBezTo>
                  <a:cubicBezTo>
                    <a:pt x="7887" y="6146"/>
                    <a:pt x="7581" y="6485"/>
                    <a:pt x="7278" y="6825"/>
                  </a:cubicBezTo>
                  <a:cubicBezTo>
                    <a:pt x="6591" y="7474"/>
                    <a:pt x="5915" y="8131"/>
                    <a:pt x="5289" y="8825"/>
                  </a:cubicBezTo>
                  <a:cubicBezTo>
                    <a:pt x="4569" y="9625"/>
                    <a:pt x="3845" y="10425"/>
                    <a:pt x="3110" y="11217"/>
                  </a:cubicBezTo>
                  <a:cubicBezTo>
                    <a:pt x="3016" y="11318"/>
                    <a:pt x="2837" y="11554"/>
                    <a:pt x="2629" y="11808"/>
                  </a:cubicBezTo>
                  <a:cubicBezTo>
                    <a:pt x="2478" y="11971"/>
                    <a:pt x="2331" y="12137"/>
                    <a:pt x="2190" y="12304"/>
                  </a:cubicBezTo>
                  <a:cubicBezTo>
                    <a:pt x="1969" y="12527"/>
                    <a:pt x="1752" y="12697"/>
                    <a:pt x="1587" y="12707"/>
                  </a:cubicBezTo>
                  <a:cubicBezTo>
                    <a:pt x="1537" y="12710"/>
                    <a:pt x="1536" y="12775"/>
                    <a:pt x="1584" y="12775"/>
                  </a:cubicBezTo>
                  <a:cubicBezTo>
                    <a:pt x="1585" y="12775"/>
                    <a:pt x="1586" y="12775"/>
                    <a:pt x="1587" y="12775"/>
                  </a:cubicBezTo>
                  <a:cubicBezTo>
                    <a:pt x="1684" y="12770"/>
                    <a:pt x="1792" y="12726"/>
                    <a:pt x="1906" y="12659"/>
                  </a:cubicBezTo>
                  <a:cubicBezTo>
                    <a:pt x="1857" y="12722"/>
                    <a:pt x="1807" y="12782"/>
                    <a:pt x="1762" y="12846"/>
                  </a:cubicBezTo>
                  <a:cubicBezTo>
                    <a:pt x="1742" y="12872"/>
                    <a:pt x="1771" y="12908"/>
                    <a:pt x="1804" y="12908"/>
                  </a:cubicBezTo>
                  <a:cubicBezTo>
                    <a:pt x="1812" y="12908"/>
                    <a:pt x="1820" y="12906"/>
                    <a:pt x="1828" y="12902"/>
                  </a:cubicBezTo>
                  <a:cubicBezTo>
                    <a:pt x="2027" y="12776"/>
                    <a:pt x="2218" y="12640"/>
                    <a:pt x="2399" y="12493"/>
                  </a:cubicBezTo>
                  <a:cubicBezTo>
                    <a:pt x="2191" y="12732"/>
                    <a:pt x="1988" y="12973"/>
                    <a:pt x="1794" y="13217"/>
                  </a:cubicBezTo>
                  <a:cubicBezTo>
                    <a:pt x="1765" y="13253"/>
                    <a:pt x="1802" y="13283"/>
                    <a:pt x="1841" y="13283"/>
                  </a:cubicBezTo>
                  <a:cubicBezTo>
                    <a:pt x="1853" y="13283"/>
                    <a:pt x="1866" y="13280"/>
                    <a:pt x="1877" y="13273"/>
                  </a:cubicBezTo>
                  <a:cubicBezTo>
                    <a:pt x="2333" y="12967"/>
                    <a:pt x="2753" y="12617"/>
                    <a:pt x="3153" y="12246"/>
                  </a:cubicBezTo>
                  <a:cubicBezTo>
                    <a:pt x="3127" y="12277"/>
                    <a:pt x="3099" y="12308"/>
                    <a:pt x="3072" y="12340"/>
                  </a:cubicBezTo>
                  <a:cubicBezTo>
                    <a:pt x="2769" y="12640"/>
                    <a:pt x="2464" y="12939"/>
                    <a:pt x="2161" y="13238"/>
                  </a:cubicBezTo>
                  <a:cubicBezTo>
                    <a:pt x="2125" y="13273"/>
                    <a:pt x="2159" y="13319"/>
                    <a:pt x="2200" y="13319"/>
                  </a:cubicBezTo>
                  <a:cubicBezTo>
                    <a:pt x="2213" y="13319"/>
                    <a:pt x="2226" y="13315"/>
                    <a:pt x="2238" y="13305"/>
                  </a:cubicBezTo>
                  <a:cubicBezTo>
                    <a:pt x="2591" y="13019"/>
                    <a:pt x="2895" y="12699"/>
                    <a:pt x="3187" y="12370"/>
                  </a:cubicBezTo>
                  <a:cubicBezTo>
                    <a:pt x="3530" y="12032"/>
                    <a:pt x="3871" y="11693"/>
                    <a:pt x="4214" y="11355"/>
                  </a:cubicBezTo>
                  <a:cubicBezTo>
                    <a:pt x="5006" y="10570"/>
                    <a:pt x="5790" y="9779"/>
                    <a:pt x="6566" y="8983"/>
                  </a:cubicBezTo>
                  <a:cubicBezTo>
                    <a:pt x="8081" y="7429"/>
                    <a:pt x="9563" y="5835"/>
                    <a:pt x="11115" y="4314"/>
                  </a:cubicBezTo>
                  <a:cubicBezTo>
                    <a:pt x="9668" y="5732"/>
                    <a:pt x="8329" y="7253"/>
                    <a:pt x="6961" y="8734"/>
                  </a:cubicBezTo>
                  <a:cubicBezTo>
                    <a:pt x="5472" y="10347"/>
                    <a:pt x="3816" y="11836"/>
                    <a:pt x="2341" y="13456"/>
                  </a:cubicBezTo>
                  <a:cubicBezTo>
                    <a:pt x="2307" y="13494"/>
                    <a:pt x="2339" y="13535"/>
                    <a:pt x="2380" y="13535"/>
                  </a:cubicBezTo>
                  <a:cubicBezTo>
                    <a:pt x="2392" y="13535"/>
                    <a:pt x="2406" y="13532"/>
                    <a:pt x="2418" y="13523"/>
                  </a:cubicBezTo>
                  <a:cubicBezTo>
                    <a:pt x="2656" y="13363"/>
                    <a:pt x="2881" y="13193"/>
                    <a:pt x="3102" y="13019"/>
                  </a:cubicBezTo>
                  <a:cubicBezTo>
                    <a:pt x="2901" y="13239"/>
                    <a:pt x="2703" y="13461"/>
                    <a:pt x="2514" y="13685"/>
                  </a:cubicBezTo>
                  <a:cubicBezTo>
                    <a:pt x="2484" y="13720"/>
                    <a:pt x="2523" y="13752"/>
                    <a:pt x="2563" y="13752"/>
                  </a:cubicBezTo>
                  <a:cubicBezTo>
                    <a:pt x="2575" y="13752"/>
                    <a:pt x="2588" y="13749"/>
                    <a:pt x="2598" y="13741"/>
                  </a:cubicBezTo>
                  <a:cubicBezTo>
                    <a:pt x="2835" y="13574"/>
                    <a:pt x="3062" y="13398"/>
                    <a:pt x="3284" y="13218"/>
                  </a:cubicBezTo>
                  <a:cubicBezTo>
                    <a:pt x="3066" y="13453"/>
                    <a:pt x="2847" y="13689"/>
                    <a:pt x="2632" y="13925"/>
                  </a:cubicBezTo>
                  <a:cubicBezTo>
                    <a:pt x="2599" y="13960"/>
                    <a:pt x="2630" y="14004"/>
                    <a:pt x="2669" y="14004"/>
                  </a:cubicBezTo>
                  <a:cubicBezTo>
                    <a:pt x="2681" y="14004"/>
                    <a:pt x="2694" y="14000"/>
                    <a:pt x="2706" y="13991"/>
                  </a:cubicBezTo>
                  <a:cubicBezTo>
                    <a:pt x="2772" y="13939"/>
                    <a:pt x="2837" y="13885"/>
                    <a:pt x="2903" y="13833"/>
                  </a:cubicBezTo>
                  <a:cubicBezTo>
                    <a:pt x="2836" y="13940"/>
                    <a:pt x="2782" y="14051"/>
                    <a:pt x="2741" y="14168"/>
                  </a:cubicBezTo>
                  <a:cubicBezTo>
                    <a:pt x="2734" y="14191"/>
                    <a:pt x="2756" y="14207"/>
                    <a:pt x="2777" y="14207"/>
                  </a:cubicBezTo>
                  <a:cubicBezTo>
                    <a:pt x="2792" y="14207"/>
                    <a:pt x="2806" y="14200"/>
                    <a:pt x="2812" y="14185"/>
                  </a:cubicBezTo>
                  <a:cubicBezTo>
                    <a:pt x="2897" y="13958"/>
                    <a:pt x="3057" y="13751"/>
                    <a:pt x="3250" y="13554"/>
                  </a:cubicBezTo>
                  <a:cubicBezTo>
                    <a:pt x="3485" y="13362"/>
                    <a:pt x="3716" y="13168"/>
                    <a:pt x="3944" y="12970"/>
                  </a:cubicBezTo>
                  <a:cubicBezTo>
                    <a:pt x="4231" y="12759"/>
                    <a:pt x="4524" y="12561"/>
                    <a:pt x="4760" y="12368"/>
                  </a:cubicBezTo>
                  <a:cubicBezTo>
                    <a:pt x="4889" y="12263"/>
                    <a:pt x="5013" y="12156"/>
                    <a:pt x="5141" y="12050"/>
                  </a:cubicBezTo>
                  <a:cubicBezTo>
                    <a:pt x="4819" y="12374"/>
                    <a:pt x="4494" y="12696"/>
                    <a:pt x="4165" y="13015"/>
                  </a:cubicBezTo>
                  <a:cubicBezTo>
                    <a:pt x="3807" y="13312"/>
                    <a:pt x="3449" y="13634"/>
                    <a:pt x="3222" y="13916"/>
                  </a:cubicBezTo>
                  <a:cubicBezTo>
                    <a:pt x="3086" y="14044"/>
                    <a:pt x="2952" y="14175"/>
                    <a:pt x="2814" y="14302"/>
                  </a:cubicBezTo>
                  <a:cubicBezTo>
                    <a:pt x="2784" y="14330"/>
                    <a:pt x="2812" y="14376"/>
                    <a:pt x="2849" y="14376"/>
                  </a:cubicBezTo>
                  <a:cubicBezTo>
                    <a:pt x="2857" y="14376"/>
                    <a:pt x="2865" y="14374"/>
                    <a:pt x="2874" y="14369"/>
                  </a:cubicBezTo>
                  <a:cubicBezTo>
                    <a:pt x="2917" y="14344"/>
                    <a:pt x="2958" y="14316"/>
                    <a:pt x="3002" y="14290"/>
                  </a:cubicBezTo>
                  <a:cubicBezTo>
                    <a:pt x="2988" y="14334"/>
                    <a:pt x="2982" y="14380"/>
                    <a:pt x="2986" y="14426"/>
                  </a:cubicBezTo>
                  <a:cubicBezTo>
                    <a:pt x="2989" y="14450"/>
                    <a:pt x="3012" y="14462"/>
                    <a:pt x="3034" y="14462"/>
                  </a:cubicBezTo>
                  <a:cubicBezTo>
                    <a:pt x="3055" y="14462"/>
                    <a:pt x="3075" y="14450"/>
                    <a:pt x="3072" y="14426"/>
                  </a:cubicBezTo>
                  <a:cubicBezTo>
                    <a:pt x="3065" y="14363"/>
                    <a:pt x="3098" y="14284"/>
                    <a:pt x="3153" y="14196"/>
                  </a:cubicBezTo>
                  <a:cubicBezTo>
                    <a:pt x="4387" y="13421"/>
                    <a:pt x="5387" y="12367"/>
                    <a:pt x="6341" y="11284"/>
                  </a:cubicBezTo>
                  <a:cubicBezTo>
                    <a:pt x="6665" y="10992"/>
                    <a:pt x="6991" y="10699"/>
                    <a:pt x="7316" y="10407"/>
                  </a:cubicBezTo>
                  <a:cubicBezTo>
                    <a:pt x="7782" y="9987"/>
                    <a:pt x="8244" y="9565"/>
                    <a:pt x="8704" y="9141"/>
                  </a:cubicBezTo>
                  <a:cubicBezTo>
                    <a:pt x="8278" y="9606"/>
                    <a:pt x="7858" y="10076"/>
                    <a:pt x="7432" y="10542"/>
                  </a:cubicBezTo>
                  <a:cubicBezTo>
                    <a:pt x="6805" y="11125"/>
                    <a:pt x="6184" y="11711"/>
                    <a:pt x="5593" y="12326"/>
                  </a:cubicBezTo>
                  <a:cubicBezTo>
                    <a:pt x="4760" y="13194"/>
                    <a:pt x="3709" y="13870"/>
                    <a:pt x="2887" y="14739"/>
                  </a:cubicBezTo>
                  <a:cubicBezTo>
                    <a:pt x="2860" y="14770"/>
                    <a:pt x="2890" y="14807"/>
                    <a:pt x="2925" y="14807"/>
                  </a:cubicBezTo>
                  <a:cubicBezTo>
                    <a:pt x="2935" y="14807"/>
                    <a:pt x="2945" y="14804"/>
                    <a:pt x="2955" y="14798"/>
                  </a:cubicBezTo>
                  <a:cubicBezTo>
                    <a:pt x="4068" y="14014"/>
                    <a:pt x="5071" y="13116"/>
                    <a:pt x="6020" y="12169"/>
                  </a:cubicBezTo>
                  <a:cubicBezTo>
                    <a:pt x="5886" y="12324"/>
                    <a:pt x="5754" y="12479"/>
                    <a:pt x="5621" y="12636"/>
                  </a:cubicBezTo>
                  <a:cubicBezTo>
                    <a:pt x="5471" y="12816"/>
                    <a:pt x="5315" y="12990"/>
                    <a:pt x="5161" y="13166"/>
                  </a:cubicBezTo>
                  <a:cubicBezTo>
                    <a:pt x="4325" y="13882"/>
                    <a:pt x="3497" y="14603"/>
                    <a:pt x="2737" y="15360"/>
                  </a:cubicBezTo>
                  <a:cubicBezTo>
                    <a:pt x="2707" y="15391"/>
                    <a:pt x="2735" y="15442"/>
                    <a:pt x="2775" y="15442"/>
                  </a:cubicBezTo>
                  <a:cubicBezTo>
                    <a:pt x="2784" y="15442"/>
                    <a:pt x="2794" y="15439"/>
                    <a:pt x="2803" y="15433"/>
                  </a:cubicBezTo>
                  <a:cubicBezTo>
                    <a:pt x="3708" y="14845"/>
                    <a:pt x="4473" y="14123"/>
                    <a:pt x="5187" y="13353"/>
                  </a:cubicBezTo>
                  <a:cubicBezTo>
                    <a:pt x="5443" y="13134"/>
                    <a:pt x="5699" y="12913"/>
                    <a:pt x="5953" y="12692"/>
                  </a:cubicBezTo>
                  <a:cubicBezTo>
                    <a:pt x="4850" y="13780"/>
                    <a:pt x="3734" y="14857"/>
                    <a:pt x="2562" y="15893"/>
                  </a:cubicBezTo>
                  <a:cubicBezTo>
                    <a:pt x="2529" y="15923"/>
                    <a:pt x="2560" y="15964"/>
                    <a:pt x="2597" y="15964"/>
                  </a:cubicBezTo>
                  <a:cubicBezTo>
                    <a:pt x="2608" y="15964"/>
                    <a:pt x="2620" y="15961"/>
                    <a:pt x="2631" y="15952"/>
                  </a:cubicBezTo>
                  <a:cubicBezTo>
                    <a:pt x="3607" y="15148"/>
                    <a:pt x="4490" y="14287"/>
                    <a:pt x="5343" y="13406"/>
                  </a:cubicBezTo>
                  <a:cubicBezTo>
                    <a:pt x="5739" y="13030"/>
                    <a:pt x="6131" y="12653"/>
                    <a:pt x="6513" y="12275"/>
                  </a:cubicBezTo>
                  <a:cubicBezTo>
                    <a:pt x="6660" y="12129"/>
                    <a:pt x="6811" y="11985"/>
                    <a:pt x="6961" y="11840"/>
                  </a:cubicBezTo>
                  <a:cubicBezTo>
                    <a:pt x="6877" y="11931"/>
                    <a:pt x="6792" y="12023"/>
                    <a:pt x="6709" y="12114"/>
                  </a:cubicBezTo>
                  <a:cubicBezTo>
                    <a:pt x="5368" y="13573"/>
                    <a:pt x="3675" y="14862"/>
                    <a:pt x="2517" y="16431"/>
                  </a:cubicBezTo>
                  <a:cubicBezTo>
                    <a:pt x="2495" y="16460"/>
                    <a:pt x="2527" y="16498"/>
                    <a:pt x="2562" y="16498"/>
                  </a:cubicBezTo>
                  <a:cubicBezTo>
                    <a:pt x="2570" y="16498"/>
                    <a:pt x="2578" y="16495"/>
                    <a:pt x="2586" y="16491"/>
                  </a:cubicBezTo>
                  <a:cubicBezTo>
                    <a:pt x="3521" y="15939"/>
                    <a:pt x="4171" y="15154"/>
                    <a:pt x="4866" y="14394"/>
                  </a:cubicBezTo>
                  <a:cubicBezTo>
                    <a:pt x="5419" y="13788"/>
                    <a:pt x="6032" y="13226"/>
                    <a:pt x="6627" y="12650"/>
                  </a:cubicBezTo>
                  <a:cubicBezTo>
                    <a:pt x="6545" y="12734"/>
                    <a:pt x="6463" y="12816"/>
                    <a:pt x="6381" y="12901"/>
                  </a:cubicBezTo>
                  <a:cubicBezTo>
                    <a:pt x="5252" y="14087"/>
                    <a:pt x="4157" y="15613"/>
                    <a:pt x="2652" y="16461"/>
                  </a:cubicBezTo>
                  <a:cubicBezTo>
                    <a:pt x="2623" y="16477"/>
                    <a:pt x="2640" y="16512"/>
                    <a:pt x="2667" y="16512"/>
                  </a:cubicBezTo>
                  <a:cubicBezTo>
                    <a:pt x="2672" y="16512"/>
                    <a:pt x="2678" y="16511"/>
                    <a:pt x="2683" y="16508"/>
                  </a:cubicBezTo>
                  <a:cubicBezTo>
                    <a:pt x="3830" y="15883"/>
                    <a:pt x="4616" y="14873"/>
                    <a:pt x="5487" y="13994"/>
                  </a:cubicBezTo>
                  <a:cubicBezTo>
                    <a:pt x="5988" y="13487"/>
                    <a:pt x="6498" y="12984"/>
                    <a:pt x="7009" y="12482"/>
                  </a:cubicBezTo>
                  <a:cubicBezTo>
                    <a:pt x="6068" y="13467"/>
                    <a:pt x="5187" y="14495"/>
                    <a:pt x="4232" y="15471"/>
                  </a:cubicBezTo>
                  <a:cubicBezTo>
                    <a:pt x="4167" y="15537"/>
                    <a:pt x="3952" y="15740"/>
                    <a:pt x="3734" y="15946"/>
                  </a:cubicBezTo>
                  <a:cubicBezTo>
                    <a:pt x="3406" y="16224"/>
                    <a:pt x="3077" y="16498"/>
                    <a:pt x="2744" y="16770"/>
                  </a:cubicBezTo>
                  <a:cubicBezTo>
                    <a:pt x="2713" y="16796"/>
                    <a:pt x="2742" y="16833"/>
                    <a:pt x="2777" y="16833"/>
                  </a:cubicBezTo>
                  <a:cubicBezTo>
                    <a:pt x="2787" y="16833"/>
                    <a:pt x="2797" y="16830"/>
                    <a:pt x="2806" y="16823"/>
                  </a:cubicBezTo>
                  <a:cubicBezTo>
                    <a:pt x="3053" y="16633"/>
                    <a:pt x="3289" y="16434"/>
                    <a:pt x="3519" y="16232"/>
                  </a:cubicBezTo>
                  <a:cubicBezTo>
                    <a:pt x="3550" y="16207"/>
                    <a:pt x="3576" y="16185"/>
                    <a:pt x="3612" y="16156"/>
                  </a:cubicBezTo>
                  <a:cubicBezTo>
                    <a:pt x="4237" y="15634"/>
                    <a:pt x="4840" y="15092"/>
                    <a:pt x="5435" y="14544"/>
                  </a:cubicBezTo>
                  <a:cubicBezTo>
                    <a:pt x="4571" y="15353"/>
                    <a:pt x="3677" y="16128"/>
                    <a:pt x="2815" y="16956"/>
                  </a:cubicBezTo>
                  <a:cubicBezTo>
                    <a:pt x="2787" y="16982"/>
                    <a:pt x="2813" y="17025"/>
                    <a:pt x="2847" y="17025"/>
                  </a:cubicBezTo>
                  <a:cubicBezTo>
                    <a:pt x="2855" y="17025"/>
                    <a:pt x="2863" y="17023"/>
                    <a:pt x="2871" y="17018"/>
                  </a:cubicBezTo>
                  <a:cubicBezTo>
                    <a:pt x="3292" y="16760"/>
                    <a:pt x="3684" y="16448"/>
                    <a:pt x="4062" y="16114"/>
                  </a:cubicBezTo>
                  <a:cubicBezTo>
                    <a:pt x="3727" y="16443"/>
                    <a:pt x="3395" y="16775"/>
                    <a:pt x="3066" y="17111"/>
                  </a:cubicBezTo>
                  <a:cubicBezTo>
                    <a:pt x="3040" y="17138"/>
                    <a:pt x="3064" y="17183"/>
                    <a:pt x="3099" y="17183"/>
                  </a:cubicBezTo>
                  <a:cubicBezTo>
                    <a:pt x="3107" y="17183"/>
                    <a:pt x="3115" y="17181"/>
                    <a:pt x="3124" y="17175"/>
                  </a:cubicBezTo>
                  <a:cubicBezTo>
                    <a:pt x="3365" y="17018"/>
                    <a:pt x="3597" y="16852"/>
                    <a:pt x="3827" y="16680"/>
                  </a:cubicBezTo>
                  <a:cubicBezTo>
                    <a:pt x="3614" y="16916"/>
                    <a:pt x="3435" y="17173"/>
                    <a:pt x="3306" y="17472"/>
                  </a:cubicBezTo>
                  <a:cubicBezTo>
                    <a:pt x="3293" y="17501"/>
                    <a:pt x="3323" y="17523"/>
                    <a:pt x="3353" y="17523"/>
                  </a:cubicBezTo>
                  <a:cubicBezTo>
                    <a:pt x="3365" y="17523"/>
                    <a:pt x="3376" y="17520"/>
                    <a:pt x="3385" y="17512"/>
                  </a:cubicBezTo>
                  <a:cubicBezTo>
                    <a:pt x="4083" y="16934"/>
                    <a:pt x="4757" y="16330"/>
                    <a:pt x="5417" y="15716"/>
                  </a:cubicBezTo>
                  <a:cubicBezTo>
                    <a:pt x="4769" y="16333"/>
                    <a:pt x="4129" y="16954"/>
                    <a:pt x="3497" y="17578"/>
                  </a:cubicBezTo>
                  <a:cubicBezTo>
                    <a:pt x="3465" y="17609"/>
                    <a:pt x="3496" y="17649"/>
                    <a:pt x="3534" y="17649"/>
                  </a:cubicBezTo>
                  <a:cubicBezTo>
                    <a:pt x="3545" y="17649"/>
                    <a:pt x="3556" y="17646"/>
                    <a:pt x="3567" y="17638"/>
                  </a:cubicBezTo>
                  <a:cubicBezTo>
                    <a:pt x="3724" y="17522"/>
                    <a:pt x="3878" y="17402"/>
                    <a:pt x="4032" y="17283"/>
                  </a:cubicBezTo>
                  <a:cubicBezTo>
                    <a:pt x="3865" y="17439"/>
                    <a:pt x="3707" y="17602"/>
                    <a:pt x="3560" y="17772"/>
                  </a:cubicBezTo>
                  <a:cubicBezTo>
                    <a:pt x="3532" y="17805"/>
                    <a:pt x="3568" y="17837"/>
                    <a:pt x="3605" y="17837"/>
                  </a:cubicBezTo>
                  <a:cubicBezTo>
                    <a:pt x="3620" y="17837"/>
                    <a:pt x="3636" y="17831"/>
                    <a:pt x="3648" y="17817"/>
                  </a:cubicBezTo>
                  <a:cubicBezTo>
                    <a:pt x="3743" y="17706"/>
                    <a:pt x="3846" y="17598"/>
                    <a:pt x="3953" y="17493"/>
                  </a:cubicBezTo>
                  <a:cubicBezTo>
                    <a:pt x="3828" y="17637"/>
                    <a:pt x="3708" y="17781"/>
                    <a:pt x="3597" y="17929"/>
                  </a:cubicBezTo>
                  <a:cubicBezTo>
                    <a:pt x="3574" y="17961"/>
                    <a:pt x="3608" y="17993"/>
                    <a:pt x="3644" y="17993"/>
                  </a:cubicBezTo>
                  <a:cubicBezTo>
                    <a:pt x="3646" y="17993"/>
                    <a:pt x="3649" y="17992"/>
                    <a:pt x="3652" y="17992"/>
                  </a:cubicBezTo>
                  <a:cubicBezTo>
                    <a:pt x="3735" y="17979"/>
                    <a:pt x="3818" y="17962"/>
                    <a:pt x="3898" y="17942"/>
                  </a:cubicBezTo>
                  <a:cubicBezTo>
                    <a:pt x="3885" y="17960"/>
                    <a:pt x="3869" y="17977"/>
                    <a:pt x="3855" y="17994"/>
                  </a:cubicBezTo>
                  <a:cubicBezTo>
                    <a:pt x="3834" y="18023"/>
                    <a:pt x="3863" y="18049"/>
                    <a:pt x="3894" y="18049"/>
                  </a:cubicBezTo>
                  <a:cubicBezTo>
                    <a:pt x="3907" y="18049"/>
                    <a:pt x="3920" y="18044"/>
                    <a:pt x="3930" y="18032"/>
                  </a:cubicBezTo>
                  <a:cubicBezTo>
                    <a:pt x="3962" y="17990"/>
                    <a:pt x="4002" y="17948"/>
                    <a:pt x="4037" y="17906"/>
                  </a:cubicBezTo>
                  <a:cubicBezTo>
                    <a:pt x="4326" y="17825"/>
                    <a:pt x="4606" y="17706"/>
                    <a:pt x="4876" y="17560"/>
                  </a:cubicBezTo>
                  <a:cubicBezTo>
                    <a:pt x="4624" y="17763"/>
                    <a:pt x="4359" y="17955"/>
                    <a:pt x="4084" y="18133"/>
                  </a:cubicBezTo>
                  <a:cubicBezTo>
                    <a:pt x="4042" y="18159"/>
                    <a:pt x="4066" y="18213"/>
                    <a:pt x="4107" y="18213"/>
                  </a:cubicBezTo>
                  <a:cubicBezTo>
                    <a:pt x="4115" y="18213"/>
                    <a:pt x="4124" y="18211"/>
                    <a:pt x="4133" y="18206"/>
                  </a:cubicBezTo>
                  <a:cubicBezTo>
                    <a:pt x="4952" y="17776"/>
                    <a:pt x="5675" y="17247"/>
                    <a:pt x="6362" y="16682"/>
                  </a:cubicBezTo>
                  <a:cubicBezTo>
                    <a:pt x="5714" y="17286"/>
                    <a:pt x="5057" y="17884"/>
                    <a:pt x="4360" y="18450"/>
                  </a:cubicBezTo>
                  <a:cubicBezTo>
                    <a:pt x="4321" y="18481"/>
                    <a:pt x="4357" y="18523"/>
                    <a:pt x="4398" y="18523"/>
                  </a:cubicBezTo>
                  <a:cubicBezTo>
                    <a:pt x="4410" y="18523"/>
                    <a:pt x="4421" y="18520"/>
                    <a:pt x="4432" y="18513"/>
                  </a:cubicBezTo>
                  <a:cubicBezTo>
                    <a:pt x="6686" y="16996"/>
                    <a:pt x="8627" y="15156"/>
                    <a:pt x="10586" y="13349"/>
                  </a:cubicBezTo>
                  <a:cubicBezTo>
                    <a:pt x="8600" y="15189"/>
                    <a:pt x="6663" y="17089"/>
                    <a:pt x="4537" y="18790"/>
                  </a:cubicBezTo>
                  <a:cubicBezTo>
                    <a:pt x="4498" y="18822"/>
                    <a:pt x="4534" y="18872"/>
                    <a:pt x="4577" y="18872"/>
                  </a:cubicBezTo>
                  <a:cubicBezTo>
                    <a:pt x="4586" y="18872"/>
                    <a:pt x="4595" y="18870"/>
                    <a:pt x="4604" y="18866"/>
                  </a:cubicBezTo>
                  <a:cubicBezTo>
                    <a:pt x="4933" y="18689"/>
                    <a:pt x="5248" y="18493"/>
                    <a:pt x="5545" y="18278"/>
                  </a:cubicBezTo>
                  <a:cubicBezTo>
                    <a:pt x="5306" y="18549"/>
                    <a:pt x="5082" y="18824"/>
                    <a:pt x="4890" y="19112"/>
                  </a:cubicBezTo>
                  <a:cubicBezTo>
                    <a:pt x="4868" y="19144"/>
                    <a:pt x="4899" y="19185"/>
                    <a:pt x="4937" y="19185"/>
                  </a:cubicBezTo>
                  <a:cubicBezTo>
                    <a:pt x="4946" y="19185"/>
                    <a:pt x="4956" y="19183"/>
                    <a:pt x="4965" y="19177"/>
                  </a:cubicBezTo>
                  <a:cubicBezTo>
                    <a:pt x="5254" y="19013"/>
                    <a:pt x="5530" y="18820"/>
                    <a:pt x="5802" y="18615"/>
                  </a:cubicBezTo>
                  <a:cubicBezTo>
                    <a:pt x="5542" y="18879"/>
                    <a:pt x="5286" y="19144"/>
                    <a:pt x="5042" y="19414"/>
                  </a:cubicBezTo>
                  <a:cubicBezTo>
                    <a:pt x="5012" y="19447"/>
                    <a:pt x="5037" y="19497"/>
                    <a:pt x="5079" y="19497"/>
                  </a:cubicBezTo>
                  <a:cubicBezTo>
                    <a:pt x="5088" y="19497"/>
                    <a:pt x="5099" y="19495"/>
                    <a:pt x="5109" y="19490"/>
                  </a:cubicBezTo>
                  <a:cubicBezTo>
                    <a:pt x="5371" y="19354"/>
                    <a:pt x="5619" y="19200"/>
                    <a:pt x="5861" y="19039"/>
                  </a:cubicBezTo>
                  <a:cubicBezTo>
                    <a:pt x="5685" y="19207"/>
                    <a:pt x="5508" y="19374"/>
                    <a:pt x="5332" y="19541"/>
                  </a:cubicBezTo>
                  <a:cubicBezTo>
                    <a:pt x="5296" y="19576"/>
                    <a:pt x="5329" y="19616"/>
                    <a:pt x="5370" y="19616"/>
                  </a:cubicBezTo>
                  <a:cubicBezTo>
                    <a:pt x="5382" y="19616"/>
                    <a:pt x="5394" y="19613"/>
                    <a:pt x="5406" y="19605"/>
                  </a:cubicBezTo>
                  <a:cubicBezTo>
                    <a:pt x="5645" y="19444"/>
                    <a:pt x="5877" y="19277"/>
                    <a:pt x="6107" y="19108"/>
                  </a:cubicBezTo>
                  <a:cubicBezTo>
                    <a:pt x="5826" y="19358"/>
                    <a:pt x="5542" y="19604"/>
                    <a:pt x="5266" y="19858"/>
                  </a:cubicBezTo>
                  <a:cubicBezTo>
                    <a:pt x="5236" y="19886"/>
                    <a:pt x="5265" y="19924"/>
                    <a:pt x="5299" y="19924"/>
                  </a:cubicBezTo>
                  <a:cubicBezTo>
                    <a:pt x="5309" y="19924"/>
                    <a:pt x="5319" y="19921"/>
                    <a:pt x="5329" y="19913"/>
                  </a:cubicBezTo>
                  <a:cubicBezTo>
                    <a:pt x="6186" y="19139"/>
                    <a:pt x="7066" y="18386"/>
                    <a:pt x="7957" y="17642"/>
                  </a:cubicBezTo>
                  <a:cubicBezTo>
                    <a:pt x="7150" y="18417"/>
                    <a:pt x="6319" y="19170"/>
                    <a:pt x="5406" y="19854"/>
                  </a:cubicBezTo>
                  <a:cubicBezTo>
                    <a:pt x="5370" y="19881"/>
                    <a:pt x="5403" y="19929"/>
                    <a:pt x="5441" y="19929"/>
                  </a:cubicBezTo>
                  <a:cubicBezTo>
                    <a:pt x="5450" y="19929"/>
                    <a:pt x="5458" y="19927"/>
                    <a:pt x="5466" y="19923"/>
                  </a:cubicBezTo>
                  <a:cubicBezTo>
                    <a:pt x="6386" y="19370"/>
                    <a:pt x="7234" y="18742"/>
                    <a:pt x="8048" y="18079"/>
                  </a:cubicBezTo>
                  <a:cubicBezTo>
                    <a:pt x="7975" y="18149"/>
                    <a:pt x="7900" y="18217"/>
                    <a:pt x="7826" y="18287"/>
                  </a:cubicBezTo>
                  <a:cubicBezTo>
                    <a:pt x="7120" y="18815"/>
                    <a:pt x="6410" y="19351"/>
                    <a:pt x="5835" y="19947"/>
                  </a:cubicBezTo>
                  <a:cubicBezTo>
                    <a:pt x="5806" y="19978"/>
                    <a:pt x="5832" y="20025"/>
                    <a:pt x="5872" y="20025"/>
                  </a:cubicBezTo>
                  <a:cubicBezTo>
                    <a:pt x="5881" y="20025"/>
                    <a:pt x="5890" y="20023"/>
                    <a:pt x="5899" y="20018"/>
                  </a:cubicBezTo>
                  <a:cubicBezTo>
                    <a:pt x="6666" y="19631"/>
                    <a:pt x="7350" y="19040"/>
                    <a:pt x="7994" y="18409"/>
                  </a:cubicBezTo>
                  <a:cubicBezTo>
                    <a:pt x="9631" y="17180"/>
                    <a:pt x="11083" y="15701"/>
                    <a:pt x="12606" y="14377"/>
                  </a:cubicBezTo>
                  <a:cubicBezTo>
                    <a:pt x="13523" y="13580"/>
                    <a:pt x="14510" y="12849"/>
                    <a:pt x="15499" y="12121"/>
                  </a:cubicBezTo>
                  <a:cubicBezTo>
                    <a:pt x="15130" y="12413"/>
                    <a:pt x="14765" y="12710"/>
                    <a:pt x="14413" y="13021"/>
                  </a:cubicBezTo>
                  <a:cubicBezTo>
                    <a:pt x="12917" y="14342"/>
                    <a:pt x="11401" y="15644"/>
                    <a:pt x="9921" y="16978"/>
                  </a:cubicBezTo>
                  <a:cubicBezTo>
                    <a:pt x="9549" y="17295"/>
                    <a:pt x="9173" y="17610"/>
                    <a:pt x="8790" y="17916"/>
                  </a:cubicBezTo>
                  <a:cubicBezTo>
                    <a:pt x="7877" y="18645"/>
                    <a:pt x="6962" y="19330"/>
                    <a:pt x="6330" y="20267"/>
                  </a:cubicBezTo>
                  <a:cubicBezTo>
                    <a:pt x="6307" y="20301"/>
                    <a:pt x="6342" y="20338"/>
                    <a:pt x="6379" y="20338"/>
                  </a:cubicBezTo>
                  <a:cubicBezTo>
                    <a:pt x="6391" y="20338"/>
                    <a:pt x="6404" y="20334"/>
                    <a:pt x="6415" y="20324"/>
                  </a:cubicBezTo>
                  <a:cubicBezTo>
                    <a:pt x="7556" y="19265"/>
                    <a:pt x="8704" y="18210"/>
                    <a:pt x="9856" y="17159"/>
                  </a:cubicBezTo>
                  <a:cubicBezTo>
                    <a:pt x="10271" y="16810"/>
                    <a:pt x="10681" y="16458"/>
                    <a:pt x="11088" y="16102"/>
                  </a:cubicBezTo>
                  <a:cubicBezTo>
                    <a:pt x="10461" y="16702"/>
                    <a:pt x="9847" y="17314"/>
                    <a:pt x="9222" y="17919"/>
                  </a:cubicBezTo>
                  <a:cubicBezTo>
                    <a:pt x="8331" y="18781"/>
                    <a:pt x="7131" y="19458"/>
                    <a:pt x="6437" y="20453"/>
                  </a:cubicBezTo>
                  <a:cubicBezTo>
                    <a:pt x="6414" y="20486"/>
                    <a:pt x="6447" y="20527"/>
                    <a:pt x="6485" y="20527"/>
                  </a:cubicBezTo>
                  <a:cubicBezTo>
                    <a:pt x="6494" y="20527"/>
                    <a:pt x="6503" y="20525"/>
                    <a:pt x="6512" y="20519"/>
                  </a:cubicBezTo>
                  <a:cubicBezTo>
                    <a:pt x="7497" y="19938"/>
                    <a:pt x="8209" y="19163"/>
                    <a:pt x="9006" y="18405"/>
                  </a:cubicBezTo>
                  <a:cubicBezTo>
                    <a:pt x="9302" y="18123"/>
                    <a:pt x="9607" y="17847"/>
                    <a:pt x="9914" y="17572"/>
                  </a:cubicBezTo>
                  <a:cubicBezTo>
                    <a:pt x="8920" y="18533"/>
                    <a:pt x="7957" y="19519"/>
                    <a:pt x="6949" y="20474"/>
                  </a:cubicBezTo>
                  <a:cubicBezTo>
                    <a:pt x="6911" y="20510"/>
                    <a:pt x="6947" y="20557"/>
                    <a:pt x="6990" y="20557"/>
                  </a:cubicBezTo>
                  <a:cubicBezTo>
                    <a:pt x="7003" y="20557"/>
                    <a:pt x="7016" y="20553"/>
                    <a:pt x="7028" y="20544"/>
                  </a:cubicBezTo>
                  <a:cubicBezTo>
                    <a:pt x="7689" y="20039"/>
                    <a:pt x="8322" y="19511"/>
                    <a:pt x="8944" y="18975"/>
                  </a:cubicBezTo>
                  <a:cubicBezTo>
                    <a:pt x="8847" y="19073"/>
                    <a:pt x="8749" y="19169"/>
                    <a:pt x="8653" y="19270"/>
                  </a:cubicBezTo>
                  <a:cubicBezTo>
                    <a:pt x="8361" y="19575"/>
                    <a:pt x="7987" y="19940"/>
                    <a:pt x="7790" y="20153"/>
                  </a:cubicBezTo>
                  <a:cubicBezTo>
                    <a:pt x="7567" y="20339"/>
                    <a:pt x="7345" y="20529"/>
                    <a:pt x="7128" y="20723"/>
                  </a:cubicBezTo>
                  <a:cubicBezTo>
                    <a:pt x="7088" y="20759"/>
                    <a:pt x="7128" y="20809"/>
                    <a:pt x="7171" y="20809"/>
                  </a:cubicBezTo>
                  <a:cubicBezTo>
                    <a:pt x="7184" y="20809"/>
                    <a:pt x="7198" y="20805"/>
                    <a:pt x="7210" y="20794"/>
                  </a:cubicBezTo>
                  <a:cubicBezTo>
                    <a:pt x="7432" y="20600"/>
                    <a:pt x="7650" y="20402"/>
                    <a:pt x="7866" y="20204"/>
                  </a:cubicBezTo>
                  <a:cubicBezTo>
                    <a:pt x="7990" y="20116"/>
                    <a:pt x="8170" y="19982"/>
                    <a:pt x="8431" y="19778"/>
                  </a:cubicBezTo>
                  <a:cubicBezTo>
                    <a:pt x="8680" y="19584"/>
                    <a:pt x="8921" y="19384"/>
                    <a:pt x="9156" y="19181"/>
                  </a:cubicBezTo>
                  <a:cubicBezTo>
                    <a:pt x="9054" y="19290"/>
                    <a:pt x="8945" y="19405"/>
                    <a:pt x="8832" y="19523"/>
                  </a:cubicBezTo>
                  <a:cubicBezTo>
                    <a:pt x="8844" y="19511"/>
                    <a:pt x="8858" y="19498"/>
                    <a:pt x="8870" y="19488"/>
                  </a:cubicBezTo>
                  <a:cubicBezTo>
                    <a:pt x="9617" y="18839"/>
                    <a:pt x="10345" y="18178"/>
                    <a:pt x="11084" y="17523"/>
                  </a:cubicBezTo>
                  <a:cubicBezTo>
                    <a:pt x="12785" y="16016"/>
                    <a:pt x="14472" y="14450"/>
                    <a:pt x="16242" y="12976"/>
                  </a:cubicBezTo>
                  <a:cubicBezTo>
                    <a:pt x="16870" y="12540"/>
                    <a:pt x="17505" y="12109"/>
                    <a:pt x="18109" y="11651"/>
                  </a:cubicBezTo>
                  <a:cubicBezTo>
                    <a:pt x="16490" y="12980"/>
                    <a:pt x="14938" y="14368"/>
                    <a:pt x="13306" y="15686"/>
                  </a:cubicBezTo>
                  <a:cubicBezTo>
                    <a:pt x="11648" y="17025"/>
                    <a:pt x="10118" y="18524"/>
                    <a:pt x="8475" y="19884"/>
                  </a:cubicBezTo>
                  <a:cubicBezTo>
                    <a:pt x="8597" y="19768"/>
                    <a:pt x="8718" y="19645"/>
                    <a:pt x="8834" y="19524"/>
                  </a:cubicBezTo>
                  <a:cubicBezTo>
                    <a:pt x="8714" y="19633"/>
                    <a:pt x="8576" y="19776"/>
                    <a:pt x="8425" y="19925"/>
                  </a:cubicBezTo>
                  <a:cubicBezTo>
                    <a:pt x="8258" y="20063"/>
                    <a:pt x="8090" y="20201"/>
                    <a:pt x="7920" y="20336"/>
                  </a:cubicBezTo>
                  <a:cubicBezTo>
                    <a:pt x="7788" y="20422"/>
                    <a:pt x="7656" y="20489"/>
                    <a:pt x="7527" y="20529"/>
                  </a:cubicBezTo>
                  <a:cubicBezTo>
                    <a:pt x="7512" y="20534"/>
                    <a:pt x="7517" y="20553"/>
                    <a:pt x="7531" y="20553"/>
                  </a:cubicBezTo>
                  <a:cubicBezTo>
                    <a:pt x="7532" y="20553"/>
                    <a:pt x="7534" y="20553"/>
                    <a:pt x="7535" y="20553"/>
                  </a:cubicBezTo>
                  <a:cubicBezTo>
                    <a:pt x="7610" y="20534"/>
                    <a:pt x="7686" y="20499"/>
                    <a:pt x="7762" y="20457"/>
                  </a:cubicBezTo>
                  <a:cubicBezTo>
                    <a:pt x="7584" y="20596"/>
                    <a:pt x="7407" y="20736"/>
                    <a:pt x="7226" y="20870"/>
                  </a:cubicBezTo>
                  <a:cubicBezTo>
                    <a:pt x="7208" y="20884"/>
                    <a:pt x="7225" y="20903"/>
                    <a:pt x="7244" y="20903"/>
                  </a:cubicBezTo>
                  <a:cubicBezTo>
                    <a:pt x="7249" y="20903"/>
                    <a:pt x="7254" y="20902"/>
                    <a:pt x="7259" y="20899"/>
                  </a:cubicBezTo>
                  <a:cubicBezTo>
                    <a:pt x="7520" y="20714"/>
                    <a:pt x="7777" y="20523"/>
                    <a:pt x="8030" y="20328"/>
                  </a:cubicBezTo>
                  <a:cubicBezTo>
                    <a:pt x="7820" y="20502"/>
                    <a:pt x="7607" y="20674"/>
                    <a:pt x="7398" y="20848"/>
                  </a:cubicBezTo>
                  <a:cubicBezTo>
                    <a:pt x="7378" y="20865"/>
                    <a:pt x="7396" y="20894"/>
                    <a:pt x="7419" y="20894"/>
                  </a:cubicBezTo>
                  <a:cubicBezTo>
                    <a:pt x="7424" y="20894"/>
                    <a:pt x="7429" y="20892"/>
                    <a:pt x="7434" y="20890"/>
                  </a:cubicBezTo>
                  <a:lnTo>
                    <a:pt x="7510" y="20844"/>
                  </a:lnTo>
                  <a:cubicBezTo>
                    <a:pt x="7534" y="20829"/>
                    <a:pt x="7520" y="20796"/>
                    <a:pt x="7496" y="20796"/>
                  </a:cubicBezTo>
                  <a:cubicBezTo>
                    <a:pt x="7491" y="20796"/>
                    <a:pt x="7486" y="20797"/>
                    <a:pt x="7481" y="20800"/>
                  </a:cubicBezTo>
                  <a:cubicBezTo>
                    <a:pt x="7747" y="20644"/>
                    <a:pt x="8007" y="20476"/>
                    <a:pt x="8264" y="20297"/>
                  </a:cubicBezTo>
                  <a:cubicBezTo>
                    <a:pt x="8027" y="20531"/>
                    <a:pt x="7795" y="20767"/>
                    <a:pt x="7568" y="21011"/>
                  </a:cubicBezTo>
                  <a:cubicBezTo>
                    <a:pt x="7542" y="21039"/>
                    <a:pt x="7566" y="21085"/>
                    <a:pt x="7601" y="21085"/>
                  </a:cubicBezTo>
                  <a:cubicBezTo>
                    <a:pt x="7610" y="21085"/>
                    <a:pt x="7618" y="21083"/>
                    <a:pt x="7628" y="21077"/>
                  </a:cubicBezTo>
                  <a:cubicBezTo>
                    <a:pt x="8145" y="20743"/>
                    <a:pt x="8647" y="20391"/>
                    <a:pt x="9137" y="20029"/>
                  </a:cubicBezTo>
                  <a:cubicBezTo>
                    <a:pt x="8686" y="20456"/>
                    <a:pt x="8234" y="20886"/>
                    <a:pt x="7780" y="21318"/>
                  </a:cubicBezTo>
                  <a:cubicBezTo>
                    <a:pt x="7743" y="21353"/>
                    <a:pt x="7780" y="21402"/>
                    <a:pt x="7821" y="21402"/>
                  </a:cubicBezTo>
                  <a:cubicBezTo>
                    <a:pt x="7834" y="21402"/>
                    <a:pt x="7847" y="21397"/>
                    <a:pt x="7858" y="21386"/>
                  </a:cubicBezTo>
                  <a:cubicBezTo>
                    <a:pt x="8545" y="20735"/>
                    <a:pt x="9221" y="20087"/>
                    <a:pt x="9903" y="19445"/>
                  </a:cubicBezTo>
                  <a:cubicBezTo>
                    <a:pt x="11317" y="18339"/>
                    <a:pt x="12642" y="17139"/>
                    <a:pt x="13958" y="15930"/>
                  </a:cubicBezTo>
                  <a:cubicBezTo>
                    <a:pt x="14442" y="15556"/>
                    <a:pt x="14935" y="15176"/>
                    <a:pt x="15430" y="14793"/>
                  </a:cubicBezTo>
                  <a:cubicBezTo>
                    <a:pt x="13953" y="15986"/>
                    <a:pt x="12582" y="17282"/>
                    <a:pt x="11213" y="18573"/>
                  </a:cubicBezTo>
                  <a:cubicBezTo>
                    <a:pt x="10424" y="19176"/>
                    <a:pt x="9658" y="19796"/>
                    <a:pt x="8955" y="20461"/>
                  </a:cubicBezTo>
                  <a:cubicBezTo>
                    <a:pt x="9108" y="20341"/>
                    <a:pt x="9267" y="20224"/>
                    <a:pt x="9428" y="20110"/>
                  </a:cubicBezTo>
                  <a:cubicBezTo>
                    <a:pt x="9312" y="20202"/>
                    <a:pt x="9199" y="20295"/>
                    <a:pt x="9083" y="20388"/>
                  </a:cubicBezTo>
                  <a:cubicBezTo>
                    <a:pt x="9000" y="20454"/>
                    <a:pt x="8914" y="20517"/>
                    <a:pt x="8828" y="20580"/>
                  </a:cubicBezTo>
                  <a:cubicBezTo>
                    <a:pt x="8525" y="20873"/>
                    <a:pt x="8231" y="21173"/>
                    <a:pt x="7960" y="21489"/>
                  </a:cubicBezTo>
                  <a:cubicBezTo>
                    <a:pt x="7936" y="21517"/>
                    <a:pt x="7969" y="21547"/>
                    <a:pt x="8001" y="21547"/>
                  </a:cubicBezTo>
                  <a:cubicBezTo>
                    <a:pt x="8012" y="21547"/>
                    <a:pt x="8022" y="21544"/>
                    <a:pt x="8031" y="21536"/>
                  </a:cubicBezTo>
                  <a:cubicBezTo>
                    <a:pt x="8049" y="21522"/>
                    <a:pt x="8066" y="21506"/>
                    <a:pt x="8084" y="21491"/>
                  </a:cubicBezTo>
                  <a:cubicBezTo>
                    <a:pt x="8063" y="21527"/>
                    <a:pt x="8041" y="21563"/>
                    <a:pt x="8026" y="21599"/>
                  </a:cubicBezTo>
                  <a:cubicBezTo>
                    <a:pt x="8028" y="21596"/>
                    <a:pt x="8030" y="21594"/>
                    <a:pt x="8033" y="21594"/>
                  </a:cubicBezTo>
                  <a:cubicBezTo>
                    <a:pt x="8035" y="21594"/>
                    <a:pt x="8037" y="21595"/>
                    <a:pt x="8039" y="21596"/>
                  </a:cubicBezTo>
                  <a:cubicBezTo>
                    <a:pt x="8119" y="21500"/>
                    <a:pt x="8200" y="21407"/>
                    <a:pt x="8286" y="21317"/>
                  </a:cubicBezTo>
                  <a:cubicBezTo>
                    <a:pt x="8705" y="20961"/>
                    <a:pt x="9120" y="20600"/>
                    <a:pt x="9527" y="20233"/>
                  </a:cubicBezTo>
                  <a:cubicBezTo>
                    <a:pt x="9609" y="20170"/>
                    <a:pt x="9692" y="20109"/>
                    <a:pt x="9775" y="20047"/>
                  </a:cubicBezTo>
                  <a:cubicBezTo>
                    <a:pt x="9725" y="20080"/>
                    <a:pt x="9675" y="20112"/>
                    <a:pt x="9624" y="20145"/>
                  </a:cubicBezTo>
                  <a:cubicBezTo>
                    <a:pt x="9903" y="19894"/>
                    <a:pt x="10182" y="19643"/>
                    <a:pt x="10458" y="19389"/>
                  </a:cubicBezTo>
                  <a:cubicBezTo>
                    <a:pt x="10579" y="19301"/>
                    <a:pt x="10694" y="19214"/>
                    <a:pt x="10799" y="19129"/>
                  </a:cubicBezTo>
                  <a:cubicBezTo>
                    <a:pt x="11287" y="18732"/>
                    <a:pt x="11766" y="18326"/>
                    <a:pt x="12242" y="17918"/>
                  </a:cubicBezTo>
                  <a:cubicBezTo>
                    <a:pt x="13170" y="17189"/>
                    <a:pt x="14091" y="16455"/>
                    <a:pt x="14997" y="15697"/>
                  </a:cubicBezTo>
                  <a:cubicBezTo>
                    <a:pt x="15296" y="15448"/>
                    <a:pt x="15583" y="15193"/>
                    <a:pt x="15865" y="14937"/>
                  </a:cubicBezTo>
                  <a:cubicBezTo>
                    <a:pt x="16124" y="14743"/>
                    <a:pt x="16383" y="14548"/>
                    <a:pt x="16643" y="14352"/>
                  </a:cubicBezTo>
                  <a:cubicBezTo>
                    <a:pt x="15702" y="15167"/>
                    <a:pt x="14770" y="15987"/>
                    <a:pt x="13827" y="16769"/>
                  </a:cubicBezTo>
                  <a:cubicBezTo>
                    <a:pt x="12758" y="17657"/>
                    <a:pt x="11724" y="18585"/>
                    <a:pt x="10608" y="19429"/>
                  </a:cubicBezTo>
                  <a:cubicBezTo>
                    <a:pt x="10330" y="19638"/>
                    <a:pt x="10051" y="19842"/>
                    <a:pt x="9774" y="20047"/>
                  </a:cubicBezTo>
                  <a:cubicBezTo>
                    <a:pt x="10250" y="19741"/>
                    <a:pt x="10715" y="19462"/>
                    <a:pt x="11025" y="19230"/>
                  </a:cubicBezTo>
                  <a:cubicBezTo>
                    <a:pt x="11427" y="18928"/>
                    <a:pt x="11816" y="18610"/>
                    <a:pt x="12201" y="18287"/>
                  </a:cubicBezTo>
                  <a:cubicBezTo>
                    <a:pt x="11849" y="18592"/>
                    <a:pt x="11516" y="18908"/>
                    <a:pt x="11218" y="19242"/>
                  </a:cubicBezTo>
                  <a:cubicBezTo>
                    <a:pt x="11199" y="19263"/>
                    <a:pt x="11220" y="19291"/>
                    <a:pt x="11243" y="19291"/>
                  </a:cubicBezTo>
                  <a:cubicBezTo>
                    <a:pt x="11250" y="19291"/>
                    <a:pt x="11258" y="19288"/>
                    <a:pt x="11264" y="19282"/>
                  </a:cubicBezTo>
                  <a:cubicBezTo>
                    <a:pt x="12398" y="18034"/>
                    <a:pt x="14042" y="17039"/>
                    <a:pt x="15381" y="15958"/>
                  </a:cubicBezTo>
                  <a:cubicBezTo>
                    <a:pt x="15827" y="15598"/>
                    <a:pt x="16270" y="15233"/>
                    <a:pt x="16712" y="14865"/>
                  </a:cubicBezTo>
                  <a:cubicBezTo>
                    <a:pt x="15007" y="16376"/>
                    <a:pt x="13206" y="17790"/>
                    <a:pt x="11461" y="19264"/>
                  </a:cubicBezTo>
                  <a:cubicBezTo>
                    <a:pt x="11429" y="19291"/>
                    <a:pt x="11458" y="19332"/>
                    <a:pt x="11495" y="19332"/>
                  </a:cubicBezTo>
                  <a:cubicBezTo>
                    <a:pt x="11502" y="19332"/>
                    <a:pt x="11509" y="19330"/>
                    <a:pt x="11517" y="19327"/>
                  </a:cubicBezTo>
                  <a:cubicBezTo>
                    <a:pt x="12196" y="19013"/>
                    <a:pt x="12802" y="18588"/>
                    <a:pt x="13372" y="18116"/>
                  </a:cubicBezTo>
                  <a:cubicBezTo>
                    <a:pt x="13035" y="18450"/>
                    <a:pt x="12710" y="18790"/>
                    <a:pt x="12396" y="19139"/>
                  </a:cubicBezTo>
                  <a:cubicBezTo>
                    <a:pt x="12371" y="19166"/>
                    <a:pt x="12393" y="19212"/>
                    <a:pt x="12429" y="19212"/>
                  </a:cubicBezTo>
                  <a:cubicBezTo>
                    <a:pt x="12437" y="19212"/>
                    <a:pt x="12446" y="19209"/>
                    <a:pt x="12455" y="19204"/>
                  </a:cubicBezTo>
                  <a:cubicBezTo>
                    <a:pt x="14028" y="18238"/>
                    <a:pt x="15340" y="17039"/>
                    <a:pt x="16641" y="15815"/>
                  </a:cubicBezTo>
                  <a:cubicBezTo>
                    <a:pt x="16941" y="15532"/>
                    <a:pt x="17244" y="15254"/>
                    <a:pt x="17550" y="14979"/>
                  </a:cubicBezTo>
                  <a:cubicBezTo>
                    <a:pt x="17585" y="14955"/>
                    <a:pt x="17611" y="14941"/>
                    <a:pt x="17623" y="14941"/>
                  </a:cubicBezTo>
                  <a:cubicBezTo>
                    <a:pt x="17661" y="14941"/>
                    <a:pt x="17559" y="15083"/>
                    <a:pt x="17167" y="15514"/>
                  </a:cubicBezTo>
                  <a:cubicBezTo>
                    <a:pt x="16700" y="16028"/>
                    <a:pt x="16153" y="16490"/>
                    <a:pt x="15619" y="16953"/>
                  </a:cubicBezTo>
                  <a:cubicBezTo>
                    <a:pt x="15613" y="16950"/>
                    <a:pt x="15605" y="16948"/>
                    <a:pt x="15598" y="16948"/>
                  </a:cubicBezTo>
                  <a:cubicBezTo>
                    <a:pt x="15588" y="16948"/>
                    <a:pt x="15578" y="16951"/>
                    <a:pt x="15569" y="16958"/>
                  </a:cubicBezTo>
                  <a:cubicBezTo>
                    <a:pt x="14716" y="17650"/>
                    <a:pt x="13813" y="18281"/>
                    <a:pt x="13086" y="19082"/>
                  </a:cubicBezTo>
                  <a:cubicBezTo>
                    <a:pt x="13059" y="19107"/>
                    <a:pt x="13085" y="19141"/>
                    <a:pt x="13116" y="19141"/>
                  </a:cubicBezTo>
                  <a:cubicBezTo>
                    <a:pt x="13125" y="19141"/>
                    <a:pt x="13134" y="19137"/>
                    <a:pt x="13143" y="19130"/>
                  </a:cubicBezTo>
                  <a:cubicBezTo>
                    <a:pt x="13752" y="18694"/>
                    <a:pt x="14375" y="18223"/>
                    <a:pt x="14980" y="17725"/>
                  </a:cubicBezTo>
                  <a:cubicBezTo>
                    <a:pt x="14443" y="18338"/>
                    <a:pt x="13769" y="18874"/>
                    <a:pt x="13156" y="19423"/>
                  </a:cubicBezTo>
                  <a:cubicBezTo>
                    <a:pt x="13130" y="19447"/>
                    <a:pt x="13155" y="19487"/>
                    <a:pt x="13186" y="19487"/>
                  </a:cubicBezTo>
                  <a:cubicBezTo>
                    <a:pt x="13193" y="19487"/>
                    <a:pt x="13201" y="19485"/>
                    <a:pt x="13208" y="19480"/>
                  </a:cubicBezTo>
                  <a:cubicBezTo>
                    <a:pt x="13304" y="19420"/>
                    <a:pt x="13400" y="19358"/>
                    <a:pt x="13495" y="19294"/>
                  </a:cubicBezTo>
                  <a:cubicBezTo>
                    <a:pt x="13695" y="19145"/>
                    <a:pt x="13794" y="19088"/>
                    <a:pt x="13830" y="19088"/>
                  </a:cubicBezTo>
                  <a:cubicBezTo>
                    <a:pt x="13920" y="19088"/>
                    <a:pt x="13617" y="19442"/>
                    <a:pt x="13547" y="19556"/>
                  </a:cubicBezTo>
                  <a:cubicBezTo>
                    <a:pt x="13530" y="19581"/>
                    <a:pt x="13553" y="19612"/>
                    <a:pt x="13583" y="19612"/>
                  </a:cubicBezTo>
                  <a:cubicBezTo>
                    <a:pt x="13590" y="19612"/>
                    <a:pt x="13597" y="19610"/>
                    <a:pt x="13604" y="19606"/>
                  </a:cubicBezTo>
                  <a:cubicBezTo>
                    <a:pt x="13713" y="19522"/>
                    <a:pt x="13787" y="19480"/>
                    <a:pt x="13826" y="19480"/>
                  </a:cubicBezTo>
                  <a:cubicBezTo>
                    <a:pt x="13886" y="19480"/>
                    <a:pt x="13865" y="19578"/>
                    <a:pt x="13761" y="19773"/>
                  </a:cubicBezTo>
                  <a:cubicBezTo>
                    <a:pt x="13744" y="19800"/>
                    <a:pt x="13769" y="19831"/>
                    <a:pt x="13800" y="19831"/>
                  </a:cubicBezTo>
                  <a:cubicBezTo>
                    <a:pt x="13807" y="19831"/>
                    <a:pt x="13814" y="19830"/>
                    <a:pt x="13821" y="19826"/>
                  </a:cubicBezTo>
                  <a:cubicBezTo>
                    <a:pt x="13899" y="19791"/>
                    <a:pt x="13972" y="19750"/>
                    <a:pt x="14038" y="19701"/>
                  </a:cubicBezTo>
                  <a:cubicBezTo>
                    <a:pt x="14075" y="19676"/>
                    <a:pt x="14052" y="19627"/>
                    <a:pt x="14017" y="19627"/>
                  </a:cubicBezTo>
                  <a:cubicBezTo>
                    <a:pt x="14009" y="19627"/>
                    <a:pt x="14001" y="19629"/>
                    <a:pt x="13993" y="19634"/>
                  </a:cubicBezTo>
                  <a:cubicBezTo>
                    <a:pt x="13964" y="19654"/>
                    <a:pt x="13945" y="19662"/>
                    <a:pt x="13934" y="19662"/>
                  </a:cubicBezTo>
                  <a:cubicBezTo>
                    <a:pt x="13877" y="19662"/>
                    <a:pt x="14060" y="19413"/>
                    <a:pt x="14094" y="19334"/>
                  </a:cubicBezTo>
                  <a:cubicBezTo>
                    <a:pt x="14104" y="19310"/>
                    <a:pt x="14077" y="19287"/>
                    <a:pt x="14050" y="19287"/>
                  </a:cubicBezTo>
                  <a:cubicBezTo>
                    <a:pt x="14043" y="19287"/>
                    <a:pt x="14036" y="19288"/>
                    <a:pt x="14030" y="19292"/>
                  </a:cubicBezTo>
                  <a:cubicBezTo>
                    <a:pt x="13906" y="19358"/>
                    <a:pt x="13833" y="19385"/>
                    <a:pt x="13795" y="19385"/>
                  </a:cubicBezTo>
                  <a:cubicBezTo>
                    <a:pt x="13665" y="19385"/>
                    <a:pt x="13965" y="19057"/>
                    <a:pt x="14050" y="18905"/>
                  </a:cubicBezTo>
                  <a:cubicBezTo>
                    <a:pt x="14063" y="18883"/>
                    <a:pt x="14043" y="18852"/>
                    <a:pt x="14016" y="18852"/>
                  </a:cubicBezTo>
                  <a:cubicBezTo>
                    <a:pt x="14009" y="18852"/>
                    <a:pt x="14002" y="18853"/>
                    <a:pt x="13995" y="18858"/>
                  </a:cubicBezTo>
                  <a:cubicBezTo>
                    <a:pt x="13726" y="19032"/>
                    <a:pt x="13734" y="19015"/>
                    <a:pt x="13589" y="19144"/>
                  </a:cubicBezTo>
                  <a:cubicBezTo>
                    <a:pt x="13813" y="18945"/>
                    <a:pt x="14037" y="18747"/>
                    <a:pt x="14260" y="18545"/>
                  </a:cubicBezTo>
                  <a:cubicBezTo>
                    <a:pt x="14638" y="18203"/>
                    <a:pt x="14984" y="17845"/>
                    <a:pt x="15295" y="17461"/>
                  </a:cubicBezTo>
                  <a:cubicBezTo>
                    <a:pt x="16248" y="16652"/>
                    <a:pt x="17139" y="15777"/>
                    <a:pt x="17838" y="14859"/>
                  </a:cubicBezTo>
                  <a:cubicBezTo>
                    <a:pt x="17848" y="14868"/>
                    <a:pt x="17862" y="14874"/>
                    <a:pt x="17876" y="14874"/>
                  </a:cubicBezTo>
                  <a:cubicBezTo>
                    <a:pt x="17878" y="14874"/>
                    <a:pt x="17881" y="14874"/>
                    <a:pt x="17883" y="14873"/>
                  </a:cubicBezTo>
                  <a:cubicBezTo>
                    <a:pt x="18058" y="14844"/>
                    <a:pt x="18227" y="14792"/>
                    <a:pt x="18383" y="14717"/>
                  </a:cubicBezTo>
                  <a:cubicBezTo>
                    <a:pt x="18317" y="14799"/>
                    <a:pt x="18250" y="14880"/>
                    <a:pt x="18189" y="14967"/>
                  </a:cubicBezTo>
                  <a:cubicBezTo>
                    <a:pt x="18170" y="14994"/>
                    <a:pt x="18196" y="15031"/>
                    <a:pt x="18230" y="15031"/>
                  </a:cubicBezTo>
                  <a:cubicBezTo>
                    <a:pt x="18234" y="15031"/>
                    <a:pt x="18240" y="15030"/>
                    <a:pt x="18245" y="15028"/>
                  </a:cubicBezTo>
                  <a:cubicBezTo>
                    <a:pt x="18469" y="14962"/>
                    <a:pt x="18684" y="14870"/>
                    <a:pt x="18883" y="14756"/>
                  </a:cubicBezTo>
                  <a:cubicBezTo>
                    <a:pt x="18738" y="14896"/>
                    <a:pt x="18590" y="15034"/>
                    <a:pt x="18447" y="15176"/>
                  </a:cubicBezTo>
                  <a:cubicBezTo>
                    <a:pt x="18414" y="15209"/>
                    <a:pt x="18445" y="15249"/>
                    <a:pt x="18484" y="15249"/>
                  </a:cubicBezTo>
                  <a:cubicBezTo>
                    <a:pt x="18495" y="15249"/>
                    <a:pt x="18507" y="15245"/>
                    <a:pt x="18518" y="15237"/>
                  </a:cubicBezTo>
                  <a:cubicBezTo>
                    <a:pt x="19099" y="14828"/>
                    <a:pt x="19664" y="14404"/>
                    <a:pt x="20232" y="13983"/>
                  </a:cubicBezTo>
                  <a:cubicBezTo>
                    <a:pt x="20567" y="13734"/>
                    <a:pt x="20697" y="13643"/>
                    <a:pt x="20713" y="13643"/>
                  </a:cubicBezTo>
                  <a:cubicBezTo>
                    <a:pt x="20742" y="13643"/>
                    <a:pt x="20343" y="13983"/>
                    <a:pt x="20168" y="14186"/>
                  </a:cubicBezTo>
                  <a:cubicBezTo>
                    <a:pt x="20139" y="14219"/>
                    <a:pt x="20178" y="14251"/>
                    <a:pt x="20216" y="14251"/>
                  </a:cubicBezTo>
                  <a:cubicBezTo>
                    <a:pt x="20224" y="14251"/>
                    <a:pt x="20231" y="14250"/>
                    <a:pt x="20238" y="14247"/>
                  </a:cubicBezTo>
                  <a:cubicBezTo>
                    <a:pt x="20511" y="14137"/>
                    <a:pt x="20960" y="13767"/>
                    <a:pt x="21031" y="13767"/>
                  </a:cubicBezTo>
                  <a:cubicBezTo>
                    <a:pt x="21060" y="13767"/>
                    <a:pt x="21025" y="13830"/>
                    <a:pt x="20888" y="13998"/>
                  </a:cubicBezTo>
                  <a:cubicBezTo>
                    <a:pt x="20860" y="14032"/>
                    <a:pt x="20899" y="14065"/>
                    <a:pt x="20937" y="14065"/>
                  </a:cubicBezTo>
                  <a:cubicBezTo>
                    <a:pt x="20945" y="14065"/>
                    <a:pt x="20953" y="14064"/>
                    <a:pt x="20960" y="14061"/>
                  </a:cubicBezTo>
                  <a:cubicBezTo>
                    <a:pt x="21195" y="13965"/>
                    <a:pt x="21355" y="13867"/>
                    <a:pt x="21547" y="13711"/>
                  </a:cubicBezTo>
                  <a:cubicBezTo>
                    <a:pt x="21585" y="13678"/>
                    <a:pt x="21548" y="13632"/>
                    <a:pt x="21506" y="13632"/>
                  </a:cubicBezTo>
                  <a:cubicBezTo>
                    <a:pt x="21495" y="13632"/>
                    <a:pt x="21482" y="13636"/>
                    <a:pt x="21472" y="13645"/>
                  </a:cubicBezTo>
                  <a:cubicBezTo>
                    <a:pt x="21372" y="13726"/>
                    <a:pt x="21266" y="13804"/>
                    <a:pt x="21232" y="13804"/>
                  </a:cubicBezTo>
                  <a:cubicBezTo>
                    <a:pt x="21199" y="13804"/>
                    <a:pt x="21234" y="13730"/>
                    <a:pt x="21410" y="13513"/>
                  </a:cubicBezTo>
                  <a:cubicBezTo>
                    <a:pt x="21437" y="13480"/>
                    <a:pt x="21400" y="13446"/>
                    <a:pt x="21362" y="13446"/>
                  </a:cubicBezTo>
                  <a:cubicBezTo>
                    <a:pt x="21350" y="13446"/>
                    <a:pt x="21338" y="13450"/>
                    <a:pt x="21328" y="13458"/>
                  </a:cubicBezTo>
                  <a:cubicBezTo>
                    <a:pt x="20808" y="13903"/>
                    <a:pt x="20593" y="14057"/>
                    <a:pt x="20545" y="14057"/>
                  </a:cubicBezTo>
                  <a:cubicBezTo>
                    <a:pt x="20458" y="14057"/>
                    <a:pt x="20916" y="13557"/>
                    <a:pt x="21113" y="13365"/>
                  </a:cubicBezTo>
                  <a:cubicBezTo>
                    <a:pt x="21148" y="13332"/>
                    <a:pt x="21116" y="13291"/>
                    <a:pt x="21076" y="13291"/>
                  </a:cubicBezTo>
                  <a:cubicBezTo>
                    <a:pt x="21064" y="13291"/>
                    <a:pt x="21052" y="13295"/>
                    <a:pt x="21040" y="13303"/>
                  </a:cubicBezTo>
                  <a:cubicBezTo>
                    <a:pt x="20302" y="13807"/>
                    <a:pt x="19596" y="14343"/>
                    <a:pt x="18879" y="14870"/>
                  </a:cubicBezTo>
                  <a:cubicBezTo>
                    <a:pt x="19601" y="14339"/>
                    <a:pt x="20231" y="13674"/>
                    <a:pt x="20931" y="13115"/>
                  </a:cubicBezTo>
                  <a:cubicBezTo>
                    <a:pt x="20969" y="13085"/>
                    <a:pt x="20934" y="13044"/>
                    <a:pt x="20895" y="13044"/>
                  </a:cubicBezTo>
                  <a:cubicBezTo>
                    <a:pt x="20884" y="13044"/>
                    <a:pt x="20872" y="13047"/>
                    <a:pt x="20862" y="13054"/>
                  </a:cubicBezTo>
                  <a:cubicBezTo>
                    <a:pt x="20636" y="13216"/>
                    <a:pt x="20427" y="13393"/>
                    <a:pt x="20221" y="13572"/>
                  </a:cubicBezTo>
                  <a:cubicBezTo>
                    <a:pt x="20165" y="13618"/>
                    <a:pt x="20102" y="13668"/>
                    <a:pt x="20028" y="13729"/>
                  </a:cubicBezTo>
                  <a:cubicBezTo>
                    <a:pt x="19773" y="13937"/>
                    <a:pt x="19529" y="14154"/>
                    <a:pt x="19288" y="14372"/>
                  </a:cubicBezTo>
                  <a:cubicBezTo>
                    <a:pt x="19148" y="14484"/>
                    <a:pt x="19006" y="14595"/>
                    <a:pt x="18854" y="14697"/>
                  </a:cubicBezTo>
                  <a:lnTo>
                    <a:pt x="18777" y="14488"/>
                  </a:lnTo>
                  <a:cubicBezTo>
                    <a:pt x="19141" y="14231"/>
                    <a:pt x="19456" y="13893"/>
                    <a:pt x="19754" y="13592"/>
                  </a:cubicBezTo>
                  <a:cubicBezTo>
                    <a:pt x="20068" y="13346"/>
                    <a:pt x="20384" y="13102"/>
                    <a:pt x="20678" y="12833"/>
                  </a:cubicBezTo>
                  <a:cubicBezTo>
                    <a:pt x="20708" y="12806"/>
                    <a:pt x="20680" y="12761"/>
                    <a:pt x="20645" y="12761"/>
                  </a:cubicBezTo>
                  <a:cubicBezTo>
                    <a:pt x="20637" y="12761"/>
                    <a:pt x="20629" y="12763"/>
                    <a:pt x="20620" y="12768"/>
                  </a:cubicBezTo>
                  <a:cubicBezTo>
                    <a:pt x="20260" y="12992"/>
                    <a:pt x="19956" y="13264"/>
                    <a:pt x="19661" y="13547"/>
                  </a:cubicBezTo>
                  <a:cubicBezTo>
                    <a:pt x="19518" y="13663"/>
                    <a:pt x="19388" y="13769"/>
                    <a:pt x="19322" y="13819"/>
                  </a:cubicBezTo>
                  <a:cubicBezTo>
                    <a:pt x="19055" y="14023"/>
                    <a:pt x="18809" y="14246"/>
                    <a:pt x="18586" y="14486"/>
                  </a:cubicBezTo>
                  <a:cubicBezTo>
                    <a:pt x="18507" y="14543"/>
                    <a:pt x="18426" y="14598"/>
                    <a:pt x="18339" y="14651"/>
                  </a:cubicBezTo>
                  <a:cubicBezTo>
                    <a:pt x="18497" y="14554"/>
                    <a:pt x="19150" y="13716"/>
                    <a:pt x="19417" y="13472"/>
                  </a:cubicBezTo>
                  <a:cubicBezTo>
                    <a:pt x="19559" y="13343"/>
                    <a:pt x="19701" y="13212"/>
                    <a:pt x="19842" y="13083"/>
                  </a:cubicBezTo>
                  <a:cubicBezTo>
                    <a:pt x="20247" y="12778"/>
                    <a:pt x="20636" y="12459"/>
                    <a:pt x="20938" y="12076"/>
                  </a:cubicBezTo>
                  <a:cubicBezTo>
                    <a:pt x="20961" y="12047"/>
                    <a:pt x="20927" y="12014"/>
                    <a:pt x="20894" y="12014"/>
                  </a:cubicBezTo>
                  <a:cubicBezTo>
                    <a:pt x="20883" y="12014"/>
                    <a:pt x="20872" y="12017"/>
                    <a:pt x="20864" y="12026"/>
                  </a:cubicBezTo>
                  <a:cubicBezTo>
                    <a:pt x="20533" y="12333"/>
                    <a:pt x="20199" y="12638"/>
                    <a:pt x="19865" y="12942"/>
                  </a:cubicBezTo>
                  <a:cubicBezTo>
                    <a:pt x="19776" y="13003"/>
                    <a:pt x="19689" y="13064"/>
                    <a:pt x="19609" y="13124"/>
                  </a:cubicBezTo>
                  <a:cubicBezTo>
                    <a:pt x="18791" y="13739"/>
                    <a:pt x="18029" y="14409"/>
                    <a:pt x="17287" y="15092"/>
                  </a:cubicBezTo>
                  <a:cubicBezTo>
                    <a:pt x="16596" y="15598"/>
                    <a:pt x="15951" y="16148"/>
                    <a:pt x="15284" y="16682"/>
                  </a:cubicBezTo>
                  <a:cubicBezTo>
                    <a:pt x="14899" y="16991"/>
                    <a:pt x="14495" y="17277"/>
                    <a:pt x="14105" y="17573"/>
                  </a:cubicBezTo>
                  <a:cubicBezTo>
                    <a:pt x="15685" y="16143"/>
                    <a:pt x="17429" y="14836"/>
                    <a:pt x="19011" y="13407"/>
                  </a:cubicBezTo>
                  <a:cubicBezTo>
                    <a:pt x="19214" y="13223"/>
                    <a:pt x="19413" y="13036"/>
                    <a:pt x="19614" y="12851"/>
                  </a:cubicBezTo>
                  <a:cubicBezTo>
                    <a:pt x="20077" y="12456"/>
                    <a:pt x="20522" y="12048"/>
                    <a:pt x="20931" y="11617"/>
                  </a:cubicBezTo>
                  <a:cubicBezTo>
                    <a:pt x="20961" y="11586"/>
                    <a:pt x="20930" y="11544"/>
                    <a:pt x="20895" y="11544"/>
                  </a:cubicBezTo>
                  <a:cubicBezTo>
                    <a:pt x="20884" y="11544"/>
                    <a:pt x="20873" y="11548"/>
                    <a:pt x="20863" y="11558"/>
                  </a:cubicBezTo>
                  <a:cubicBezTo>
                    <a:pt x="20296" y="12097"/>
                    <a:pt x="19703" y="12621"/>
                    <a:pt x="19099" y="13138"/>
                  </a:cubicBezTo>
                  <a:cubicBezTo>
                    <a:pt x="18512" y="13591"/>
                    <a:pt x="17903" y="14027"/>
                    <a:pt x="17333" y="14491"/>
                  </a:cubicBezTo>
                  <a:cubicBezTo>
                    <a:pt x="15699" y="15820"/>
                    <a:pt x="14234" y="17308"/>
                    <a:pt x="12584" y="18615"/>
                  </a:cubicBezTo>
                  <a:cubicBezTo>
                    <a:pt x="12170" y="18944"/>
                    <a:pt x="11997" y="19070"/>
                    <a:pt x="11979" y="19070"/>
                  </a:cubicBezTo>
                  <a:cubicBezTo>
                    <a:pt x="11921" y="19070"/>
                    <a:pt x="13293" y="17891"/>
                    <a:pt x="13559" y="17680"/>
                  </a:cubicBezTo>
                  <a:cubicBezTo>
                    <a:pt x="14532" y="16911"/>
                    <a:pt x="15446" y="16083"/>
                    <a:pt x="16373" y="15272"/>
                  </a:cubicBezTo>
                  <a:cubicBezTo>
                    <a:pt x="17823" y="14004"/>
                    <a:pt x="19621" y="12816"/>
                    <a:pt x="20719" y="11294"/>
                  </a:cubicBezTo>
                  <a:cubicBezTo>
                    <a:pt x="20740" y="11265"/>
                    <a:pt x="20711" y="11239"/>
                    <a:pt x="20679" y="11239"/>
                  </a:cubicBezTo>
                  <a:cubicBezTo>
                    <a:pt x="20669" y="11239"/>
                    <a:pt x="20658" y="11242"/>
                    <a:pt x="20649" y="11248"/>
                  </a:cubicBezTo>
                  <a:cubicBezTo>
                    <a:pt x="20627" y="11265"/>
                    <a:pt x="20605" y="11282"/>
                    <a:pt x="20582" y="11299"/>
                  </a:cubicBezTo>
                  <a:cubicBezTo>
                    <a:pt x="20607" y="11270"/>
                    <a:pt x="20573" y="11233"/>
                    <a:pt x="20535" y="11233"/>
                  </a:cubicBezTo>
                  <a:cubicBezTo>
                    <a:pt x="20523" y="11233"/>
                    <a:pt x="20511" y="11236"/>
                    <a:pt x="20501" y="11244"/>
                  </a:cubicBezTo>
                  <a:cubicBezTo>
                    <a:pt x="20083" y="11544"/>
                    <a:pt x="19673" y="11857"/>
                    <a:pt x="19266" y="12175"/>
                  </a:cubicBezTo>
                  <a:cubicBezTo>
                    <a:pt x="19654" y="11795"/>
                    <a:pt x="20014" y="11402"/>
                    <a:pt x="20328" y="10985"/>
                  </a:cubicBezTo>
                  <a:cubicBezTo>
                    <a:pt x="20350" y="10955"/>
                    <a:pt x="20319" y="10921"/>
                    <a:pt x="20284" y="10921"/>
                  </a:cubicBezTo>
                  <a:cubicBezTo>
                    <a:pt x="20276" y="10921"/>
                    <a:pt x="20268" y="10923"/>
                    <a:pt x="20260" y="10927"/>
                  </a:cubicBezTo>
                  <a:cubicBezTo>
                    <a:pt x="19911" y="11101"/>
                    <a:pt x="19602" y="11308"/>
                    <a:pt x="19315" y="11534"/>
                  </a:cubicBezTo>
                  <a:cubicBezTo>
                    <a:pt x="19587" y="11274"/>
                    <a:pt x="19852" y="11013"/>
                    <a:pt x="20106" y="10746"/>
                  </a:cubicBezTo>
                  <a:cubicBezTo>
                    <a:pt x="20140" y="10711"/>
                    <a:pt x="20109" y="10670"/>
                    <a:pt x="20069" y="10670"/>
                  </a:cubicBezTo>
                  <a:cubicBezTo>
                    <a:pt x="20057" y="10670"/>
                    <a:pt x="20044" y="10673"/>
                    <a:pt x="20032" y="10682"/>
                  </a:cubicBezTo>
                  <a:cubicBezTo>
                    <a:pt x="18861" y="11481"/>
                    <a:pt x="17765" y="12354"/>
                    <a:pt x="16702" y="13261"/>
                  </a:cubicBezTo>
                  <a:cubicBezTo>
                    <a:pt x="17694" y="12378"/>
                    <a:pt x="18695" y="11506"/>
                    <a:pt x="19780" y="10713"/>
                  </a:cubicBezTo>
                  <a:cubicBezTo>
                    <a:pt x="19821" y="10683"/>
                    <a:pt x="19781" y="10641"/>
                    <a:pt x="19738" y="10641"/>
                  </a:cubicBezTo>
                  <a:cubicBezTo>
                    <a:pt x="19732" y="10641"/>
                    <a:pt x="19725" y="10642"/>
                    <a:pt x="19718" y="10644"/>
                  </a:cubicBezTo>
                  <a:cubicBezTo>
                    <a:pt x="19602" y="10689"/>
                    <a:pt x="19490" y="10741"/>
                    <a:pt x="19383" y="10800"/>
                  </a:cubicBezTo>
                  <a:cubicBezTo>
                    <a:pt x="19286" y="10904"/>
                    <a:pt x="18982" y="11203"/>
                    <a:pt x="18838" y="11316"/>
                  </a:cubicBezTo>
                  <a:cubicBezTo>
                    <a:pt x="18721" y="11408"/>
                    <a:pt x="18612" y="11507"/>
                    <a:pt x="18498" y="11603"/>
                  </a:cubicBezTo>
                  <a:cubicBezTo>
                    <a:pt x="18621" y="11487"/>
                    <a:pt x="18746" y="11374"/>
                    <a:pt x="18868" y="11259"/>
                  </a:cubicBezTo>
                  <a:cubicBezTo>
                    <a:pt x="19102" y="11037"/>
                    <a:pt x="19244" y="10906"/>
                    <a:pt x="19326" y="10833"/>
                  </a:cubicBezTo>
                  <a:cubicBezTo>
                    <a:pt x="19272" y="10864"/>
                    <a:pt x="19218" y="10894"/>
                    <a:pt x="19168" y="10928"/>
                  </a:cubicBezTo>
                  <a:cubicBezTo>
                    <a:pt x="19347" y="10783"/>
                    <a:pt x="19523" y="10635"/>
                    <a:pt x="19705" y="10492"/>
                  </a:cubicBezTo>
                  <a:cubicBezTo>
                    <a:pt x="19739" y="10465"/>
                    <a:pt x="19707" y="10425"/>
                    <a:pt x="19671" y="10425"/>
                  </a:cubicBezTo>
                  <a:cubicBezTo>
                    <a:pt x="19660" y="10425"/>
                    <a:pt x="19650" y="10428"/>
                    <a:pt x="19640" y="10436"/>
                  </a:cubicBezTo>
                  <a:cubicBezTo>
                    <a:pt x="19410" y="10611"/>
                    <a:pt x="19185" y="10788"/>
                    <a:pt x="18961" y="10967"/>
                  </a:cubicBezTo>
                  <a:cubicBezTo>
                    <a:pt x="19144" y="10805"/>
                    <a:pt x="19323" y="10639"/>
                    <a:pt x="19495" y="10466"/>
                  </a:cubicBezTo>
                  <a:cubicBezTo>
                    <a:pt x="19531" y="10431"/>
                    <a:pt x="19493" y="10384"/>
                    <a:pt x="19453" y="10384"/>
                  </a:cubicBezTo>
                  <a:cubicBezTo>
                    <a:pt x="19441" y="10384"/>
                    <a:pt x="19428" y="10388"/>
                    <a:pt x="19417" y="10399"/>
                  </a:cubicBezTo>
                  <a:cubicBezTo>
                    <a:pt x="19374" y="10442"/>
                    <a:pt x="19327" y="10481"/>
                    <a:pt x="19284" y="10524"/>
                  </a:cubicBezTo>
                  <a:cubicBezTo>
                    <a:pt x="19281" y="10525"/>
                    <a:pt x="19278" y="10524"/>
                    <a:pt x="19275" y="10526"/>
                  </a:cubicBezTo>
                  <a:cubicBezTo>
                    <a:pt x="17986" y="11420"/>
                    <a:pt x="16764" y="12401"/>
                    <a:pt x="15575" y="13414"/>
                  </a:cubicBezTo>
                  <a:cubicBezTo>
                    <a:pt x="14751" y="13995"/>
                    <a:pt x="13933" y="14582"/>
                    <a:pt x="13185" y="15221"/>
                  </a:cubicBezTo>
                  <a:cubicBezTo>
                    <a:pt x="12151" y="16104"/>
                    <a:pt x="11216" y="17062"/>
                    <a:pt x="10272" y="18016"/>
                  </a:cubicBezTo>
                  <a:cubicBezTo>
                    <a:pt x="9836" y="18456"/>
                    <a:pt x="9364" y="18860"/>
                    <a:pt x="8882" y="19257"/>
                  </a:cubicBezTo>
                  <a:cubicBezTo>
                    <a:pt x="10351" y="17853"/>
                    <a:pt x="11761" y="16398"/>
                    <a:pt x="13294" y="15041"/>
                  </a:cubicBezTo>
                  <a:cubicBezTo>
                    <a:pt x="14393" y="14070"/>
                    <a:pt x="15563" y="13165"/>
                    <a:pt x="16727" y="12255"/>
                  </a:cubicBezTo>
                  <a:cubicBezTo>
                    <a:pt x="17583" y="11587"/>
                    <a:pt x="18624" y="10998"/>
                    <a:pt x="19287" y="10176"/>
                  </a:cubicBezTo>
                  <a:cubicBezTo>
                    <a:pt x="19317" y="10141"/>
                    <a:pt x="19277" y="10107"/>
                    <a:pt x="19236" y="10107"/>
                  </a:cubicBezTo>
                  <a:cubicBezTo>
                    <a:pt x="19228" y="10107"/>
                    <a:pt x="19220" y="10108"/>
                    <a:pt x="19212" y="10111"/>
                  </a:cubicBezTo>
                  <a:cubicBezTo>
                    <a:pt x="19192" y="10119"/>
                    <a:pt x="19174" y="10129"/>
                    <a:pt x="19153" y="10138"/>
                  </a:cubicBezTo>
                  <a:cubicBezTo>
                    <a:pt x="19184" y="10113"/>
                    <a:pt x="19214" y="10087"/>
                    <a:pt x="19244" y="10062"/>
                  </a:cubicBezTo>
                  <a:cubicBezTo>
                    <a:pt x="19282" y="10029"/>
                    <a:pt x="19247" y="9979"/>
                    <a:pt x="19203" y="9979"/>
                  </a:cubicBezTo>
                  <a:cubicBezTo>
                    <a:pt x="19194" y="9979"/>
                    <a:pt x="19185" y="9981"/>
                    <a:pt x="19175" y="9986"/>
                  </a:cubicBezTo>
                  <a:cubicBezTo>
                    <a:pt x="18860" y="10139"/>
                    <a:pt x="18560" y="10326"/>
                    <a:pt x="18268" y="10525"/>
                  </a:cubicBezTo>
                  <a:cubicBezTo>
                    <a:pt x="18538" y="10281"/>
                    <a:pt x="18802" y="10032"/>
                    <a:pt x="19062" y="9779"/>
                  </a:cubicBezTo>
                  <a:cubicBezTo>
                    <a:pt x="19093" y="9748"/>
                    <a:pt x="19064" y="9699"/>
                    <a:pt x="19024" y="9699"/>
                  </a:cubicBezTo>
                  <a:cubicBezTo>
                    <a:pt x="19016" y="9699"/>
                    <a:pt x="19006" y="9701"/>
                    <a:pt x="18997" y="9706"/>
                  </a:cubicBezTo>
                  <a:cubicBezTo>
                    <a:pt x="18555" y="9967"/>
                    <a:pt x="18129" y="10245"/>
                    <a:pt x="17707" y="10531"/>
                  </a:cubicBezTo>
                  <a:cubicBezTo>
                    <a:pt x="18099" y="10184"/>
                    <a:pt x="18483" y="9833"/>
                    <a:pt x="18847" y="9468"/>
                  </a:cubicBezTo>
                  <a:cubicBezTo>
                    <a:pt x="18882" y="9433"/>
                    <a:pt x="18846" y="9386"/>
                    <a:pt x="18805" y="9386"/>
                  </a:cubicBezTo>
                  <a:cubicBezTo>
                    <a:pt x="18793" y="9386"/>
                    <a:pt x="18780" y="9390"/>
                    <a:pt x="18768" y="9400"/>
                  </a:cubicBezTo>
                  <a:cubicBezTo>
                    <a:pt x="16708" y="11293"/>
                    <a:pt x="14251" y="12817"/>
                    <a:pt x="12131" y="14660"/>
                  </a:cubicBezTo>
                  <a:cubicBezTo>
                    <a:pt x="11089" y="15565"/>
                    <a:pt x="10089" y="16501"/>
                    <a:pt x="9014" y="17378"/>
                  </a:cubicBezTo>
                  <a:cubicBezTo>
                    <a:pt x="9286" y="17100"/>
                    <a:pt x="9556" y="16832"/>
                    <a:pt x="9825" y="16588"/>
                  </a:cubicBezTo>
                  <a:cubicBezTo>
                    <a:pt x="10011" y="16421"/>
                    <a:pt x="10192" y="16248"/>
                    <a:pt x="10375" y="16078"/>
                  </a:cubicBezTo>
                  <a:cubicBezTo>
                    <a:pt x="10963" y="15558"/>
                    <a:pt x="11553" y="15042"/>
                    <a:pt x="12159" y="14546"/>
                  </a:cubicBezTo>
                  <a:cubicBezTo>
                    <a:pt x="13375" y="13549"/>
                    <a:pt x="14642" y="12601"/>
                    <a:pt x="15841" y="11588"/>
                  </a:cubicBezTo>
                  <a:cubicBezTo>
                    <a:pt x="16782" y="10795"/>
                    <a:pt x="17948" y="10105"/>
                    <a:pt x="18670" y="9144"/>
                  </a:cubicBezTo>
                  <a:cubicBezTo>
                    <a:pt x="18691" y="9116"/>
                    <a:pt x="18660" y="9079"/>
                    <a:pt x="18627" y="9079"/>
                  </a:cubicBezTo>
                  <a:cubicBezTo>
                    <a:pt x="18619" y="9079"/>
                    <a:pt x="18610" y="9081"/>
                    <a:pt x="18603" y="9086"/>
                  </a:cubicBezTo>
                  <a:cubicBezTo>
                    <a:pt x="18375" y="9226"/>
                    <a:pt x="18150" y="9368"/>
                    <a:pt x="17929" y="9513"/>
                  </a:cubicBezTo>
                  <a:cubicBezTo>
                    <a:pt x="18060" y="9382"/>
                    <a:pt x="18191" y="9252"/>
                    <a:pt x="18311" y="9114"/>
                  </a:cubicBezTo>
                  <a:cubicBezTo>
                    <a:pt x="18337" y="9083"/>
                    <a:pt x="18300" y="9048"/>
                    <a:pt x="18264" y="9048"/>
                  </a:cubicBezTo>
                  <a:cubicBezTo>
                    <a:pt x="18253" y="9048"/>
                    <a:pt x="18241" y="9052"/>
                    <a:pt x="18232" y="9060"/>
                  </a:cubicBezTo>
                  <a:cubicBezTo>
                    <a:pt x="17778" y="9466"/>
                    <a:pt x="17316" y="9863"/>
                    <a:pt x="16853" y="10259"/>
                  </a:cubicBezTo>
                  <a:cubicBezTo>
                    <a:pt x="16263" y="10686"/>
                    <a:pt x="15692" y="11130"/>
                    <a:pt x="15140" y="11589"/>
                  </a:cubicBezTo>
                  <a:cubicBezTo>
                    <a:pt x="14726" y="11878"/>
                    <a:pt x="14310" y="12166"/>
                    <a:pt x="13896" y="12456"/>
                  </a:cubicBezTo>
                  <a:cubicBezTo>
                    <a:pt x="15227" y="11401"/>
                    <a:pt x="16582" y="10368"/>
                    <a:pt x="17872" y="9279"/>
                  </a:cubicBezTo>
                  <a:cubicBezTo>
                    <a:pt x="17908" y="9248"/>
                    <a:pt x="17873" y="9203"/>
                    <a:pt x="17833" y="9203"/>
                  </a:cubicBezTo>
                  <a:cubicBezTo>
                    <a:pt x="17822" y="9203"/>
                    <a:pt x="17810" y="9207"/>
                    <a:pt x="17800" y="9216"/>
                  </a:cubicBezTo>
                  <a:cubicBezTo>
                    <a:pt x="17471" y="9491"/>
                    <a:pt x="17141" y="9764"/>
                    <a:pt x="16810" y="10035"/>
                  </a:cubicBezTo>
                  <a:cubicBezTo>
                    <a:pt x="17011" y="9852"/>
                    <a:pt x="17200" y="9660"/>
                    <a:pt x="17377" y="9458"/>
                  </a:cubicBezTo>
                  <a:cubicBezTo>
                    <a:pt x="17403" y="9428"/>
                    <a:pt x="17366" y="9388"/>
                    <a:pt x="17329" y="9388"/>
                  </a:cubicBezTo>
                  <a:cubicBezTo>
                    <a:pt x="17320" y="9388"/>
                    <a:pt x="17312" y="9390"/>
                    <a:pt x="17304" y="9395"/>
                  </a:cubicBezTo>
                  <a:cubicBezTo>
                    <a:pt x="17160" y="9479"/>
                    <a:pt x="17017" y="9563"/>
                    <a:pt x="16875" y="9649"/>
                  </a:cubicBezTo>
                  <a:cubicBezTo>
                    <a:pt x="17069" y="9442"/>
                    <a:pt x="17259" y="9233"/>
                    <a:pt x="17444" y="9019"/>
                  </a:cubicBezTo>
                  <a:cubicBezTo>
                    <a:pt x="17471" y="8987"/>
                    <a:pt x="17436" y="8959"/>
                    <a:pt x="17400" y="8959"/>
                  </a:cubicBezTo>
                  <a:cubicBezTo>
                    <a:pt x="17389" y="8959"/>
                    <a:pt x="17378" y="8962"/>
                    <a:pt x="17368" y="8969"/>
                  </a:cubicBezTo>
                  <a:cubicBezTo>
                    <a:pt x="16955" y="9256"/>
                    <a:pt x="16576" y="9569"/>
                    <a:pt x="16199" y="9892"/>
                  </a:cubicBezTo>
                  <a:cubicBezTo>
                    <a:pt x="15972" y="10087"/>
                    <a:pt x="15742" y="10279"/>
                    <a:pt x="15507" y="10467"/>
                  </a:cubicBezTo>
                  <a:cubicBezTo>
                    <a:pt x="15456" y="10508"/>
                    <a:pt x="15054" y="10843"/>
                    <a:pt x="15030" y="10843"/>
                  </a:cubicBezTo>
                  <a:cubicBezTo>
                    <a:pt x="15021" y="10843"/>
                    <a:pt x="15069" y="10792"/>
                    <a:pt x="15219" y="10652"/>
                  </a:cubicBezTo>
                  <a:cubicBezTo>
                    <a:pt x="15889" y="10022"/>
                    <a:pt x="16702" y="9548"/>
                    <a:pt x="17270" y="8835"/>
                  </a:cubicBezTo>
                  <a:cubicBezTo>
                    <a:pt x="17295" y="8803"/>
                    <a:pt x="17259" y="8762"/>
                    <a:pt x="17220" y="8762"/>
                  </a:cubicBezTo>
                  <a:cubicBezTo>
                    <a:pt x="17212" y="8762"/>
                    <a:pt x="17203" y="8764"/>
                    <a:pt x="17194" y="8769"/>
                  </a:cubicBezTo>
                  <a:cubicBezTo>
                    <a:pt x="16487" y="9181"/>
                    <a:pt x="15867" y="9672"/>
                    <a:pt x="15251" y="10180"/>
                  </a:cubicBezTo>
                  <a:cubicBezTo>
                    <a:pt x="15736" y="9780"/>
                    <a:pt x="16351" y="9256"/>
                    <a:pt x="16885" y="8751"/>
                  </a:cubicBezTo>
                  <a:cubicBezTo>
                    <a:pt x="16895" y="8742"/>
                    <a:pt x="16906" y="8734"/>
                    <a:pt x="16916" y="8725"/>
                  </a:cubicBezTo>
                  <a:cubicBezTo>
                    <a:pt x="16915" y="8725"/>
                    <a:pt x="16914" y="8725"/>
                    <a:pt x="16913" y="8724"/>
                  </a:cubicBezTo>
                  <a:cubicBezTo>
                    <a:pt x="16981" y="8659"/>
                    <a:pt x="17052" y="8594"/>
                    <a:pt x="17116" y="8531"/>
                  </a:cubicBezTo>
                  <a:cubicBezTo>
                    <a:pt x="17151" y="8497"/>
                    <a:pt x="17116" y="8450"/>
                    <a:pt x="17076" y="8450"/>
                  </a:cubicBezTo>
                  <a:cubicBezTo>
                    <a:pt x="17063" y="8450"/>
                    <a:pt x="17050" y="8454"/>
                    <a:pt x="17039" y="8465"/>
                  </a:cubicBezTo>
                  <a:cubicBezTo>
                    <a:pt x="16961" y="8541"/>
                    <a:pt x="16877" y="8612"/>
                    <a:pt x="16795" y="8685"/>
                  </a:cubicBezTo>
                  <a:cubicBezTo>
                    <a:pt x="16727" y="8685"/>
                    <a:pt x="16670" y="8736"/>
                    <a:pt x="16623" y="8834"/>
                  </a:cubicBezTo>
                  <a:cubicBezTo>
                    <a:pt x="16255" y="9140"/>
                    <a:pt x="15858" y="9417"/>
                    <a:pt x="15454" y="9695"/>
                  </a:cubicBezTo>
                  <a:cubicBezTo>
                    <a:pt x="15318" y="9788"/>
                    <a:pt x="15256" y="9826"/>
                    <a:pt x="15243" y="9826"/>
                  </a:cubicBezTo>
                  <a:cubicBezTo>
                    <a:pt x="15195" y="9826"/>
                    <a:pt x="15821" y="9317"/>
                    <a:pt x="15904" y="9241"/>
                  </a:cubicBezTo>
                  <a:cubicBezTo>
                    <a:pt x="16207" y="8969"/>
                    <a:pt x="16524" y="8709"/>
                    <a:pt x="16827" y="8437"/>
                  </a:cubicBezTo>
                  <a:cubicBezTo>
                    <a:pt x="16861" y="8407"/>
                    <a:pt x="16830" y="8357"/>
                    <a:pt x="16790" y="8357"/>
                  </a:cubicBezTo>
                  <a:cubicBezTo>
                    <a:pt x="16781" y="8357"/>
                    <a:pt x="16772" y="8360"/>
                    <a:pt x="16763" y="8365"/>
                  </a:cubicBezTo>
                  <a:cubicBezTo>
                    <a:pt x="16306" y="8629"/>
                    <a:pt x="15908" y="8933"/>
                    <a:pt x="15503" y="9255"/>
                  </a:cubicBezTo>
                  <a:cubicBezTo>
                    <a:pt x="15331" y="9393"/>
                    <a:pt x="15263" y="9444"/>
                    <a:pt x="15257" y="9444"/>
                  </a:cubicBezTo>
                  <a:cubicBezTo>
                    <a:pt x="15242" y="9444"/>
                    <a:pt x="15649" y="9097"/>
                    <a:pt x="15704" y="9047"/>
                  </a:cubicBezTo>
                  <a:cubicBezTo>
                    <a:pt x="15998" y="8785"/>
                    <a:pt x="16336" y="8557"/>
                    <a:pt x="16648" y="8313"/>
                  </a:cubicBezTo>
                  <a:cubicBezTo>
                    <a:pt x="16687" y="8283"/>
                    <a:pt x="16652" y="8232"/>
                    <a:pt x="16608" y="8232"/>
                  </a:cubicBezTo>
                  <a:cubicBezTo>
                    <a:pt x="16600" y="8232"/>
                    <a:pt x="16590" y="8234"/>
                    <a:pt x="16581" y="8239"/>
                  </a:cubicBezTo>
                  <a:cubicBezTo>
                    <a:pt x="16112" y="8495"/>
                    <a:pt x="15692" y="8791"/>
                    <a:pt x="15261" y="9093"/>
                  </a:cubicBezTo>
                  <a:cubicBezTo>
                    <a:pt x="15464" y="8950"/>
                    <a:pt x="16006" y="8422"/>
                    <a:pt x="16325" y="8158"/>
                  </a:cubicBezTo>
                  <a:cubicBezTo>
                    <a:pt x="16362" y="8127"/>
                    <a:pt x="16328" y="8075"/>
                    <a:pt x="16285" y="8075"/>
                  </a:cubicBezTo>
                  <a:cubicBezTo>
                    <a:pt x="16276" y="8075"/>
                    <a:pt x="16267" y="8077"/>
                    <a:pt x="16257" y="8083"/>
                  </a:cubicBezTo>
                  <a:cubicBezTo>
                    <a:pt x="15894" y="8288"/>
                    <a:pt x="15568" y="8516"/>
                    <a:pt x="15240" y="8762"/>
                  </a:cubicBezTo>
                  <a:cubicBezTo>
                    <a:pt x="15069" y="8891"/>
                    <a:pt x="15000" y="8939"/>
                    <a:pt x="14992" y="8939"/>
                  </a:cubicBezTo>
                  <a:cubicBezTo>
                    <a:pt x="14969" y="8939"/>
                    <a:pt x="15382" y="8594"/>
                    <a:pt x="15438" y="8541"/>
                  </a:cubicBezTo>
                  <a:cubicBezTo>
                    <a:pt x="15653" y="8334"/>
                    <a:pt x="15887" y="8141"/>
                    <a:pt x="16109" y="7940"/>
                  </a:cubicBezTo>
                  <a:cubicBezTo>
                    <a:pt x="16144" y="7908"/>
                    <a:pt x="16111" y="7855"/>
                    <a:pt x="16070" y="7855"/>
                  </a:cubicBezTo>
                  <a:cubicBezTo>
                    <a:pt x="16061" y="7855"/>
                    <a:pt x="16051" y="7858"/>
                    <a:pt x="16041" y="7864"/>
                  </a:cubicBezTo>
                  <a:cubicBezTo>
                    <a:pt x="15791" y="8021"/>
                    <a:pt x="15570" y="8186"/>
                    <a:pt x="15345" y="8370"/>
                  </a:cubicBezTo>
                  <a:cubicBezTo>
                    <a:pt x="15181" y="8505"/>
                    <a:pt x="15110" y="8556"/>
                    <a:pt x="15097" y="8556"/>
                  </a:cubicBezTo>
                  <a:cubicBezTo>
                    <a:pt x="15059" y="8556"/>
                    <a:pt x="15530" y="8109"/>
                    <a:pt x="15640" y="8002"/>
                  </a:cubicBezTo>
                  <a:cubicBezTo>
                    <a:pt x="15679" y="7965"/>
                    <a:pt x="15643" y="7921"/>
                    <a:pt x="15600" y="7921"/>
                  </a:cubicBezTo>
                  <a:cubicBezTo>
                    <a:pt x="15587" y="7921"/>
                    <a:pt x="15574" y="7925"/>
                    <a:pt x="15562" y="7934"/>
                  </a:cubicBezTo>
                  <a:cubicBezTo>
                    <a:pt x="15300" y="8113"/>
                    <a:pt x="15060" y="8305"/>
                    <a:pt x="14816" y="8500"/>
                  </a:cubicBezTo>
                  <a:cubicBezTo>
                    <a:pt x="15029" y="8330"/>
                    <a:pt x="15215" y="8117"/>
                    <a:pt x="15424" y="7940"/>
                  </a:cubicBezTo>
                  <a:cubicBezTo>
                    <a:pt x="15463" y="7906"/>
                    <a:pt x="15425" y="7858"/>
                    <a:pt x="15382" y="7858"/>
                  </a:cubicBezTo>
                  <a:cubicBezTo>
                    <a:pt x="15370" y="7858"/>
                    <a:pt x="15357" y="7862"/>
                    <a:pt x="15345" y="7872"/>
                  </a:cubicBezTo>
                  <a:cubicBezTo>
                    <a:pt x="15045" y="8128"/>
                    <a:pt x="14757" y="8376"/>
                    <a:pt x="14544" y="8693"/>
                  </a:cubicBezTo>
                  <a:cubicBezTo>
                    <a:pt x="14518" y="8731"/>
                    <a:pt x="14553" y="8763"/>
                    <a:pt x="14592" y="8763"/>
                  </a:cubicBezTo>
                  <a:cubicBezTo>
                    <a:pt x="14606" y="8763"/>
                    <a:pt x="14619" y="8759"/>
                    <a:pt x="14631" y="8751"/>
                  </a:cubicBezTo>
                  <a:cubicBezTo>
                    <a:pt x="14770" y="8654"/>
                    <a:pt x="14901" y="8550"/>
                    <a:pt x="15026" y="8439"/>
                  </a:cubicBezTo>
                  <a:cubicBezTo>
                    <a:pt x="14886" y="8571"/>
                    <a:pt x="14756" y="8709"/>
                    <a:pt x="14652" y="8880"/>
                  </a:cubicBezTo>
                  <a:cubicBezTo>
                    <a:pt x="14633" y="8911"/>
                    <a:pt x="14663" y="8955"/>
                    <a:pt x="14700" y="8955"/>
                  </a:cubicBezTo>
                  <a:cubicBezTo>
                    <a:pt x="14709" y="8955"/>
                    <a:pt x="14719" y="8952"/>
                    <a:pt x="14729" y="8946"/>
                  </a:cubicBezTo>
                  <a:cubicBezTo>
                    <a:pt x="15059" y="8738"/>
                    <a:pt x="15336" y="8500"/>
                    <a:pt x="15612" y="8251"/>
                  </a:cubicBezTo>
                  <a:cubicBezTo>
                    <a:pt x="15306" y="8529"/>
                    <a:pt x="15011" y="8806"/>
                    <a:pt x="14760" y="9129"/>
                  </a:cubicBezTo>
                  <a:cubicBezTo>
                    <a:pt x="14732" y="9166"/>
                    <a:pt x="14771" y="9200"/>
                    <a:pt x="14811" y="9200"/>
                  </a:cubicBezTo>
                  <a:cubicBezTo>
                    <a:pt x="14824" y="9200"/>
                    <a:pt x="14837" y="9197"/>
                    <a:pt x="14848" y="9188"/>
                  </a:cubicBezTo>
                  <a:cubicBezTo>
                    <a:pt x="15056" y="9032"/>
                    <a:pt x="15262" y="8875"/>
                    <a:pt x="15469" y="8718"/>
                  </a:cubicBezTo>
                  <a:cubicBezTo>
                    <a:pt x="15200" y="8942"/>
                    <a:pt x="14948" y="9174"/>
                    <a:pt x="14725" y="9442"/>
                  </a:cubicBezTo>
                  <a:cubicBezTo>
                    <a:pt x="14699" y="9473"/>
                    <a:pt x="14736" y="9514"/>
                    <a:pt x="14774" y="9514"/>
                  </a:cubicBezTo>
                  <a:cubicBezTo>
                    <a:pt x="14783" y="9514"/>
                    <a:pt x="14792" y="9512"/>
                    <a:pt x="14800" y="9507"/>
                  </a:cubicBezTo>
                  <a:cubicBezTo>
                    <a:pt x="15334" y="9179"/>
                    <a:pt x="15885" y="8784"/>
                    <a:pt x="16328" y="8436"/>
                  </a:cubicBezTo>
                  <a:cubicBezTo>
                    <a:pt x="15848" y="8813"/>
                    <a:pt x="15383" y="9163"/>
                    <a:pt x="15014" y="9629"/>
                  </a:cubicBezTo>
                  <a:cubicBezTo>
                    <a:pt x="14987" y="9664"/>
                    <a:pt x="15024" y="9697"/>
                    <a:pt x="15062" y="9697"/>
                  </a:cubicBezTo>
                  <a:cubicBezTo>
                    <a:pt x="15075" y="9697"/>
                    <a:pt x="15088" y="9693"/>
                    <a:pt x="15098" y="9686"/>
                  </a:cubicBezTo>
                  <a:cubicBezTo>
                    <a:pt x="15343" y="9506"/>
                    <a:pt x="15581" y="9319"/>
                    <a:pt x="15817" y="9132"/>
                  </a:cubicBezTo>
                  <a:cubicBezTo>
                    <a:pt x="15952" y="9024"/>
                    <a:pt x="16502" y="8574"/>
                    <a:pt x="16518" y="8574"/>
                  </a:cubicBezTo>
                  <a:cubicBezTo>
                    <a:pt x="16523" y="8574"/>
                    <a:pt x="16461" y="8631"/>
                    <a:pt x="16289" y="8780"/>
                  </a:cubicBezTo>
                  <a:cubicBezTo>
                    <a:pt x="15824" y="9181"/>
                    <a:pt x="15370" y="9578"/>
                    <a:pt x="14978" y="10034"/>
                  </a:cubicBezTo>
                  <a:cubicBezTo>
                    <a:pt x="14947" y="10069"/>
                    <a:pt x="14987" y="10102"/>
                    <a:pt x="15028" y="10102"/>
                  </a:cubicBezTo>
                  <a:cubicBezTo>
                    <a:pt x="15040" y="10102"/>
                    <a:pt x="15053" y="10099"/>
                    <a:pt x="15063" y="10092"/>
                  </a:cubicBezTo>
                  <a:cubicBezTo>
                    <a:pt x="15374" y="9869"/>
                    <a:pt x="15692" y="9655"/>
                    <a:pt x="16002" y="9433"/>
                  </a:cubicBezTo>
                  <a:cubicBezTo>
                    <a:pt x="15666" y="9738"/>
                    <a:pt x="15336" y="10045"/>
                    <a:pt x="15023" y="10368"/>
                  </a:cubicBezTo>
                  <a:cubicBezTo>
                    <a:pt x="14989" y="10404"/>
                    <a:pt x="15022" y="10449"/>
                    <a:pt x="15062" y="10449"/>
                  </a:cubicBezTo>
                  <a:cubicBezTo>
                    <a:pt x="15074" y="10449"/>
                    <a:pt x="15087" y="10444"/>
                    <a:pt x="15099" y="10435"/>
                  </a:cubicBezTo>
                  <a:cubicBezTo>
                    <a:pt x="15404" y="10183"/>
                    <a:pt x="15710" y="9931"/>
                    <a:pt x="16021" y="9684"/>
                  </a:cubicBezTo>
                  <a:cubicBezTo>
                    <a:pt x="16177" y="9561"/>
                    <a:pt x="16336" y="9442"/>
                    <a:pt x="16500" y="9325"/>
                  </a:cubicBezTo>
                  <a:cubicBezTo>
                    <a:pt x="16861" y="9061"/>
                    <a:pt x="17003" y="8971"/>
                    <a:pt x="17030" y="8971"/>
                  </a:cubicBezTo>
                  <a:cubicBezTo>
                    <a:pt x="17075" y="8971"/>
                    <a:pt x="16770" y="9244"/>
                    <a:pt x="16644" y="9364"/>
                  </a:cubicBezTo>
                  <a:cubicBezTo>
                    <a:pt x="16055" y="9930"/>
                    <a:pt x="15331" y="10368"/>
                    <a:pt x="14773" y="10963"/>
                  </a:cubicBezTo>
                  <a:cubicBezTo>
                    <a:pt x="14746" y="10992"/>
                    <a:pt x="14770" y="11040"/>
                    <a:pt x="14807" y="11040"/>
                  </a:cubicBezTo>
                  <a:cubicBezTo>
                    <a:pt x="14816" y="11040"/>
                    <a:pt x="14824" y="11038"/>
                    <a:pt x="14834" y="11032"/>
                  </a:cubicBezTo>
                  <a:cubicBezTo>
                    <a:pt x="14977" y="10944"/>
                    <a:pt x="15110" y="10847"/>
                    <a:pt x="15244" y="10753"/>
                  </a:cubicBezTo>
                  <a:cubicBezTo>
                    <a:pt x="14875" y="11046"/>
                    <a:pt x="14531" y="11365"/>
                    <a:pt x="14223" y="11721"/>
                  </a:cubicBezTo>
                  <a:cubicBezTo>
                    <a:pt x="14198" y="11750"/>
                    <a:pt x="14233" y="11788"/>
                    <a:pt x="14270" y="11788"/>
                  </a:cubicBezTo>
                  <a:cubicBezTo>
                    <a:pt x="14278" y="11788"/>
                    <a:pt x="14287" y="11786"/>
                    <a:pt x="14294" y="11782"/>
                  </a:cubicBezTo>
                  <a:cubicBezTo>
                    <a:pt x="14332" y="11759"/>
                    <a:pt x="14369" y="11734"/>
                    <a:pt x="14406" y="11711"/>
                  </a:cubicBezTo>
                  <a:cubicBezTo>
                    <a:pt x="14312" y="11824"/>
                    <a:pt x="14227" y="11944"/>
                    <a:pt x="14163" y="12078"/>
                  </a:cubicBezTo>
                  <a:cubicBezTo>
                    <a:pt x="14154" y="12098"/>
                    <a:pt x="14178" y="12115"/>
                    <a:pt x="14199" y="12115"/>
                  </a:cubicBezTo>
                  <a:cubicBezTo>
                    <a:pt x="14210" y="12115"/>
                    <a:pt x="14220" y="12111"/>
                    <a:pt x="14225" y="12101"/>
                  </a:cubicBezTo>
                  <a:cubicBezTo>
                    <a:pt x="14334" y="11885"/>
                    <a:pt x="14494" y="11701"/>
                    <a:pt x="14680" y="11537"/>
                  </a:cubicBezTo>
                  <a:cubicBezTo>
                    <a:pt x="14905" y="11388"/>
                    <a:pt x="15121" y="11231"/>
                    <a:pt x="15331" y="11068"/>
                  </a:cubicBezTo>
                  <a:cubicBezTo>
                    <a:pt x="15523" y="10949"/>
                    <a:pt x="15718" y="10836"/>
                    <a:pt x="15903" y="10723"/>
                  </a:cubicBezTo>
                  <a:cubicBezTo>
                    <a:pt x="16025" y="10648"/>
                    <a:pt x="16141" y="10569"/>
                    <a:pt x="16254" y="10488"/>
                  </a:cubicBezTo>
                  <a:cubicBezTo>
                    <a:pt x="15264" y="11292"/>
                    <a:pt x="14267" y="12088"/>
                    <a:pt x="13278" y="12891"/>
                  </a:cubicBezTo>
                  <a:cubicBezTo>
                    <a:pt x="12570" y="13399"/>
                    <a:pt x="11876" y="13921"/>
                    <a:pt x="11233" y="14493"/>
                  </a:cubicBezTo>
                  <a:cubicBezTo>
                    <a:pt x="10735" y="14936"/>
                    <a:pt x="10254" y="15395"/>
                    <a:pt x="9780" y="15857"/>
                  </a:cubicBezTo>
                  <a:cubicBezTo>
                    <a:pt x="9589" y="16030"/>
                    <a:pt x="9396" y="16201"/>
                    <a:pt x="9208" y="16376"/>
                  </a:cubicBezTo>
                  <a:cubicBezTo>
                    <a:pt x="8475" y="17053"/>
                    <a:pt x="7728" y="17716"/>
                    <a:pt x="6950" y="18356"/>
                  </a:cubicBezTo>
                  <a:cubicBezTo>
                    <a:pt x="6565" y="18670"/>
                    <a:pt x="6161" y="18964"/>
                    <a:pt x="5753" y="19257"/>
                  </a:cubicBezTo>
                  <a:cubicBezTo>
                    <a:pt x="6006" y="19075"/>
                    <a:pt x="6252" y="18822"/>
                    <a:pt x="6483" y="18595"/>
                  </a:cubicBezTo>
                  <a:cubicBezTo>
                    <a:pt x="7422" y="17869"/>
                    <a:pt x="8253" y="17017"/>
                    <a:pt x="9136" y="16259"/>
                  </a:cubicBezTo>
                  <a:cubicBezTo>
                    <a:pt x="9946" y="15564"/>
                    <a:pt x="10761" y="14875"/>
                    <a:pt x="11568" y="14178"/>
                  </a:cubicBezTo>
                  <a:cubicBezTo>
                    <a:pt x="12266" y="13577"/>
                    <a:pt x="13195" y="12882"/>
                    <a:pt x="13625" y="12107"/>
                  </a:cubicBezTo>
                  <a:cubicBezTo>
                    <a:pt x="13641" y="12080"/>
                    <a:pt x="13616" y="12042"/>
                    <a:pt x="13584" y="12042"/>
                  </a:cubicBezTo>
                  <a:cubicBezTo>
                    <a:pt x="13576" y="12042"/>
                    <a:pt x="13567" y="12044"/>
                    <a:pt x="13558" y="12050"/>
                  </a:cubicBezTo>
                  <a:cubicBezTo>
                    <a:pt x="13356" y="12177"/>
                    <a:pt x="13161" y="12310"/>
                    <a:pt x="12970" y="12444"/>
                  </a:cubicBezTo>
                  <a:cubicBezTo>
                    <a:pt x="13148" y="12265"/>
                    <a:pt x="13321" y="12081"/>
                    <a:pt x="13485" y="11892"/>
                  </a:cubicBezTo>
                  <a:cubicBezTo>
                    <a:pt x="13511" y="11861"/>
                    <a:pt x="13475" y="11821"/>
                    <a:pt x="13437" y="11821"/>
                  </a:cubicBezTo>
                  <a:cubicBezTo>
                    <a:pt x="13428" y="11821"/>
                    <a:pt x="13419" y="11823"/>
                    <a:pt x="13411" y="11828"/>
                  </a:cubicBezTo>
                  <a:cubicBezTo>
                    <a:pt x="12909" y="12134"/>
                    <a:pt x="12432" y="12470"/>
                    <a:pt x="11967" y="12822"/>
                  </a:cubicBezTo>
                  <a:cubicBezTo>
                    <a:pt x="12447" y="12339"/>
                    <a:pt x="12927" y="11855"/>
                    <a:pt x="13406" y="11372"/>
                  </a:cubicBezTo>
                  <a:cubicBezTo>
                    <a:pt x="13443" y="11337"/>
                    <a:pt x="13407" y="11290"/>
                    <a:pt x="13365" y="11290"/>
                  </a:cubicBezTo>
                  <a:cubicBezTo>
                    <a:pt x="13352" y="11290"/>
                    <a:pt x="13339" y="11294"/>
                    <a:pt x="13327" y="11304"/>
                  </a:cubicBezTo>
                  <a:cubicBezTo>
                    <a:pt x="12784" y="11717"/>
                    <a:pt x="12247" y="12154"/>
                    <a:pt x="11716" y="12605"/>
                  </a:cubicBezTo>
                  <a:cubicBezTo>
                    <a:pt x="12258" y="12115"/>
                    <a:pt x="12768" y="11604"/>
                    <a:pt x="13194" y="11048"/>
                  </a:cubicBezTo>
                  <a:cubicBezTo>
                    <a:pt x="13219" y="11015"/>
                    <a:pt x="13185" y="10984"/>
                    <a:pt x="13149" y="10984"/>
                  </a:cubicBezTo>
                  <a:cubicBezTo>
                    <a:pt x="13137" y="10984"/>
                    <a:pt x="13125" y="10987"/>
                    <a:pt x="13115" y="10995"/>
                  </a:cubicBezTo>
                  <a:cubicBezTo>
                    <a:pt x="11692" y="12127"/>
                    <a:pt x="10385" y="13392"/>
                    <a:pt x="9044" y="14597"/>
                  </a:cubicBezTo>
                  <a:cubicBezTo>
                    <a:pt x="7652" y="15849"/>
                    <a:pt x="6179" y="16992"/>
                    <a:pt x="4736" y="18198"/>
                  </a:cubicBezTo>
                  <a:cubicBezTo>
                    <a:pt x="7575" y="15825"/>
                    <a:pt x="10505" y="13312"/>
                    <a:pt x="13149" y="10744"/>
                  </a:cubicBezTo>
                  <a:cubicBezTo>
                    <a:pt x="13183" y="10713"/>
                    <a:pt x="13151" y="10671"/>
                    <a:pt x="13114" y="10671"/>
                  </a:cubicBezTo>
                  <a:cubicBezTo>
                    <a:pt x="13103" y="10671"/>
                    <a:pt x="13091" y="10675"/>
                    <a:pt x="13080" y="10684"/>
                  </a:cubicBezTo>
                  <a:cubicBezTo>
                    <a:pt x="11599" y="11780"/>
                    <a:pt x="10276" y="13060"/>
                    <a:pt x="8937" y="14320"/>
                  </a:cubicBezTo>
                  <a:cubicBezTo>
                    <a:pt x="8296" y="14871"/>
                    <a:pt x="7682" y="15444"/>
                    <a:pt x="7071" y="16019"/>
                  </a:cubicBezTo>
                  <a:cubicBezTo>
                    <a:pt x="6261" y="16718"/>
                    <a:pt x="5421" y="17380"/>
                    <a:pt x="4513" y="17962"/>
                  </a:cubicBezTo>
                  <a:cubicBezTo>
                    <a:pt x="4866" y="17735"/>
                    <a:pt x="5189" y="17466"/>
                    <a:pt x="5495" y="17173"/>
                  </a:cubicBezTo>
                  <a:cubicBezTo>
                    <a:pt x="6299" y="16604"/>
                    <a:pt x="7009" y="15864"/>
                    <a:pt x="7630" y="15309"/>
                  </a:cubicBezTo>
                  <a:cubicBezTo>
                    <a:pt x="9430" y="13700"/>
                    <a:pt x="11193" y="12063"/>
                    <a:pt x="13003" y="10461"/>
                  </a:cubicBezTo>
                  <a:cubicBezTo>
                    <a:pt x="13033" y="10434"/>
                    <a:pt x="13006" y="10392"/>
                    <a:pt x="12970" y="10392"/>
                  </a:cubicBezTo>
                  <a:cubicBezTo>
                    <a:pt x="12962" y="10392"/>
                    <a:pt x="12954" y="10393"/>
                    <a:pt x="12946" y="10398"/>
                  </a:cubicBezTo>
                  <a:cubicBezTo>
                    <a:pt x="12642" y="10554"/>
                    <a:pt x="12354" y="10730"/>
                    <a:pt x="12074" y="10914"/>
                  </a:cubicBezTo>
                  <a:cubicBezTo>
                    <a:pt x="12380" y="10667"/>
                    <a:pt x="12681" y="10414"/>
                    <a:pt x="12967" y="10149"/>
                  </a:cubicBezTo>
                  <a:cubicBezTo>
                    <a:pt x="12994" y="10124"/>
                    <a:pt x="12974" y="10080"/>
                    <a:pt x="12936" y="10080"/>
                  </a:cubicBezTo>
                  <a:cubicBezTo>
                    <a:pt x="12932" y="10080"/>
                    <a:pt x="12927" y="10080"/>
                    <a:pt x="12922" y="10082"/>
                  </a:cubicBezTo>
                  <a:cubicBezTo>
                    <a:pt x="12316" y="10255"/>
                    <a:pt x="11953" y="10778"/>
                    <a:pt x="11503" y="11152"/>
                  </a:cubicBezTo>
                  <a:cubicBezTo>
                    <a:pt x="10847" y="11699"/>
                    <a:pt x="10183" y="12229"/>
                    <a:pt x="9535" y="12776"/>
                  </a:cubicBezTo>
                  <a:cubicBezTo>
                    <a:pt x="9038" y="13133"/>
                    <a:pt x="8546" y="13494"/>
                    <a:pt x="8077" y="13871"/>
                  </a:cubicBezTo>
                  <a:cubicBezTo>
                    <a:pt x="8167" y="13791"/>
                    <a:pt x="8254" y="13708"/>
                    <a:pt x="8344" y="13629"/>
                  </a:cubicBezTo>
                  <a:cubicBezTo>
                    <a:pt x="9759" y="12377"/>
                    <a:pt x="11469" y="11193"/>
                    <a:pt x="12684" y="9797"/>
                  </a:cubicBezTo>
                  <a:cubicBezTo>
                    <a:pt x="12707" y="9771"/>
                    <a:pt x="12676" y="9738"/>
                    <a:pt x="12644" y="9738"/>
                  </a:cubicBezTo>
                  <a:cubicBezTo>
                    <a:pt x="12637" y="9738"/>
                    <a:pt x="12629" y="9740"/>
                    <a:pt x="12623" y="9743"/>
                  </a:cubicBezTo>
                  <a:cubicBezTo>
                    <a:pt x="12346" y="9898"/>
                    <a:pt x="12077" y="10066"/>
                    <a:pt x="11811" y="10238"/>
                  </a:cubicBezTo>
                  <a:cubicBezTo>
                    <a:pt x="11986" y="10038"/>
                    <a:pt x="12147" y="9829"/>
                    <a:pt x="12294" y="9613"/>
                  </a:cubicBezTo>
                  <a:cubicBezTo>
                    <a:pt x="12318" y="9577"/>
                    <a:pt x="12285" y="9548"/>
                    <a:pt x="12248" y="9548"/>
                  </a:cubicBezTo>
                  <a:cubicBezTo>
                    <a:pt x="12236" y="9548"/>
                    <a:pt x="12223" y="9551"/>
                    <a:pt x="12213" y="9559"/>
                  </a:cubicBezTo>
                  <a:cubicBezTo>
                    <a:pt x="11808" y="9832"/>
                    <a:pt x="11417" y="10124"/>
                    <a:pt x="11032" y="10424"/>
                  </a:cubicBezTo>
                  <a:cubicBezTo>
                    <a:pt x="11341" y="10096"/>
                    <a:pt x="11624" y="9756"/>
                    <a:pt x="11861" y="9395"/>
                  </a:cubicBezTo>
                  <a:cubicBezTo>
                    <a:pt x="11882" y="9363"/>
                    <a:pt x="11853" y="9327"/>
                    <a:pt x="11817" y="9327"/>
                  </a:cubicBezTo>
                  <a:cubicBezTo>
                    <a:pt x="11808" y="9327"/>
                    <a:pt x="11800" y="9328"/>
                    <a:pt x="11791" y="9333"/>
                  </a:cubicBezTo>
                  <a:cubicBezTo>
                    <a:pt x="10529" y="9985"/>
                    <a:pt x="9809" y="11143"/>
                    <a:pt x="8756" y="12003"/>
                  </a:cubicBezTo>
                  <a:cubicBezTo>
                    <a:pt x="7363" y="13142"/>
                    <a:pt x="6143" y="14435"/>
                    <a:pt x="4784" y="15604"/>
                  </a:cubicBezTo>
                  <a:cubicBezTo>
                    <a:pt x="4604" y="15759"/>
                    <a:pt x="3589" y="16735"/>
                    <a:pt x="3570" y="16735"/>
                  </a:cubicBezTo>
                  <a:cubicBezTo>
                    <a:pt x="3564" y="16735"/>
                    <a:pt x="3642" y="16654"/>
                    <a:pt x="3845" y="16449"/>
                  </a:cubicBezTo>
                  <a:cubicBezTo>
                    <a:pt x="4565" y="15725"/>
                    <a:pt x="5312" y="15025"/>
                    <a:pt x="6071" y="14332"/>
                  </a:cubicBezTo>
                  <a:cubicBezTo>
                    <a:pt x="7588" y="12950"/>
                    <a:pt x="9189" y="11652"/>
                    <a:pt x="10558" y="10153"/>
                  </a:cubicBezTo>
                  <a:cubicBezTo>
                    <a:pt x="10590" y="10118"/>
                    <a:pt x="10558" y="10073"/>
                    <a:pt x="10520" y="10073"/>
                  </a:cubicBezTo>
                  <a:cubicBezTo>
                    <a:pt x="10508" y="10073"/>
                    <a:pt x="10495" y="10078"/>
                    <a:pt x="10483" y="10088"/>
                  </a:cubicBezTo>
                  <a:cubicBezTo>
                    <a:pt x="9084" y="11366"/>
                    <a:pt x="7602" y="12566"/>
                    <a:pt x="6261" y="13892"/>
                  </a:cubicBezTo>
                  <a:cubicBezTo>
                    <a:pt x="6175" y="13977"/>
                    <a:pt x="6085" y="14061"/>
                    <a:pt x="5997" y="14144"/>
                  </a:cubicBezTo>
                  <a:cubicBezTo>
                    <a:pt x="6558" y="13570"/>
                    <a:pt x="7114" y="12990"/>
                    <a:pt x="7711" y="12429"/>
                  </a:cubicBezTo>
                  <a:cubicBezTo>
                    <a:pt x="8582" y="11608"/>
                    <a:pt x="9726" y="11004"/>
                    <a:pt x="10172" y="9913"/>
                  </a:cubicBezTo>
                  <a:cubicBezTo>
                    <a:pt x="10182" y="9887"/>
                    <a:pt x="10154" y="9860"/>
                    <a:pt x="10124" y="9860"/>
                  </a:cubicBezTo>
                  <a:cubicBezTo>
                    <a:pt x="10117" y="9860"/>
                    <a:pt x="10109" y="9862"/>
                    <a:pt x="10102" y="9866"/>
                  </a:cubicBezTo>
                  <a:cubicBezTo>
                    <a:pt x="9924" y="9978"/>
                    <a:pt x="9753" y="10098"/>
                    <a:pt x="9589" y="10225"/>
                  </a:cubicBezTo>
                  <a:cubicBezTo>
                    <a:pt x="9903" y="9864"/>
                    <a:pt x="10147" y="9482"/>
                    <a:pt x="10242" y="9070"/>
                  </a:cubicBezTo>
                  <a:cubicBezTo>
                    <a:pt x="10249" y="9042"/>
                    <a:pt x="10223" y="9021"/>
                    <a:pt x="10196" y="9021"/>
                  </a:cubicBezTo>
                  <a:cubicBezTo>
                    <a:pt x="10182" y="9021"/>
                    <a:pt x="10168" y="9026"/>
                    <a:pt x="10158" y="9039"/>
                  </a:cubicBezTo>
                  <a:cubicBezTo>
                    <a:pt x="9280" y="10129"/>
                    <a:pt x="8234" y="11073"/>
                    <a:pt x="7224" y="12056"/>
                  </a:cubicBezTo>
                  <a:cubicBezTo>
                    <a:pt x="7427" y="11847"/>
                    <a:pt x="7626" y="11635"/>
                    <a:pt x="7814" y="11416"/>
                  </a:cubicBezTo>
                  <a:cubicBezTo>
                    <a:pt x="8384" y="10749"/>
                    <a:pt x="8942" y="10082"/>
                    <a:pt x="9521" y="9428"/>
                  </a:cubicBezTo>
                  <a:cubicBezTo>
                    <a:pt x="10118" y="8862"/>
                    <a:pt x="10705" y="8290"/>
                    <a:pt x="11261" y="7702"/>
                  </a:cubicBezTo>
                  <a:cubicBezTo>
                    <a:pt x="11491" y="7506"/>
                    <a:pt x="11719" y="7310"/>
                    <a:pt x="11960" y="7123"/>
                  </a:cubicBezTo>
                  <a:cubicBezTo>
                    <a:pt x="11994" y="7096"/>
                    <a:pt x="11962" y="7056"/>
                    <a:pt x="11925" y="7056"/>
                  </a:cubicBezTo>
                  <a:cubicBezTo>
                    <a:pt x="11915" y="7056"/>
                    <a:pt x="11904" y="7059"/>
                    <a:pt x="11894" y="7066"/>
                  </a:cubicBezTo>
                  <a:cubicBezTo>
                    <a:pt x="11826" y="7119"/>
                    <a:pt x="11759" y="7176"/>
                    <a:pt x="11692" y="7229"/>
                  </a:cubicBezTo>
                  <a:cubicBezTo>
                    <a:pt x="11806" y="7101"/>
                    <a:pt x="11922" y="6973"/>
                    <a:pt x="12034" y="6844"/>
                  </a:cubicBezTo>
                  <a:cubicBezTo>
                    <a:pt x="12034" y="6848"/>
                    <a:pt x="12033" y="6852"/>
                    <a:pt x="12033" y="6856"/>
                  </a:cubicBezTo>
                  <a:cubicBezTo>
                    <a:pt x="12036" y="6863"/>
                    <a:pt x="12044" y="6868"/>
                    <a:pt x="12053" y="6868"/>
                  </a:cubicBezTo>
                  <a:cubicBezTo>
                    <a:pt x="12067" y="6870"/>
                    <a:pt x="12076" y="6870"/>
                    <a:pt x="12082" y="6870"/>
                  </a:cubicBezTo>
                  <a:cubicBezTo>
                    <a:pt x="12097" y="6870"/>
                    <a:pt x="12098" y="6865"/>
                    <a:pt x="12144" y="6848"/>
                  </a:cubicBezTo>
                  <a:cubicBezTo>
                    <a:pt x="12149" y="6847"/>
                    <a:pt x="12149" y="6841"/>
                    <a:pt x="12143" y="6841"/>
                  </a:cubicBezTo>
                  <a:cubicBezTo>
                    <a:pt x="12142" y="6841"/>
                    <a:pt x="12142" y="6841"/>
                    <a:pt x="12141" y="6841"/>
                  </a:cubicBezTo>
                  <a:cubicBezTo>
                    <a:pt x="12062" y="6841"/>
                    <a:pt x="12414" y="6543"/>
                    <a:pt x="12459" y="6505"/>
                  </a:cubicBezTo>
                  <a:cubicBezTo>
                    <a:pt x="12692" y="6311"/>
                    <a:pt x="12879" y="6059"/>
                    <a:pt x="13072" y="5836"/>
                  </a:cubicBezTo>
                  <a:cubicBezTo>
                    <a:pt x="13087" y="5820"/>
                    <a:pt x="13103" y="5805"/>
                    <a:pt x="13117" y="5789"/>
                  </a:cubicBezTo>
                  <a:cubicBezTo>
                    <a:pt x="12892" y="6066"/>
                    <a:pt x="12653" y="6333"/>
                    <a:pt x="12441" y="6618"/>
                  </a:cubicBezTo>
                  <a:cubicBezTo>
                    <a:pt x="12437" y="6623"/>
                    <a:pt x="12434" y="6628"/>
                    <a:pt x="12431" y="6633"/>
                  </a:cubicBezTo>
                  <a:cubicBezTo>
                    <a:pt x="12392" y="6685"/>
                    <a:pt x="12351" y="6737"/>
                    <a:pt x="12316" y="6790"/>
                  </a:cubicBezTo>
                  <a:cubicBezTo>
                    <a:pt x="12294" y="6822"/>
                    <a:pt x="12329" y="6860"/>
                    <a:pt x="12364" y="6860"/>
                  </a:cubicBezTo>
                  <a:cubicBezTo>
                    <a:pt x="12376" y="6860"/>
                    <a:pt x="12387" y="6855"/>
                    <a:pt x="12397" y="6845"/>
                  </a:cubicBezTo>
                  <a:cubicBezTo>
                    <a:pt x="12585" y="6640"/>
                    <a:pt x="12786" y="6448"/>
                    <a:pt x="12995" y="6260"/>
                  </a:cubicBezTo>
                  <a:cubicBezTo>
                    <a:pt x="13095" y="6172"/>
                    <a:pt x="13196" y="6086"/>
                    <a:pt x="13297" y="6000"/>
                  </a:cubicBezTo>
                  <a:cubicBezTo>
                    <a:pt x="12985" y="6380"/>
                    <a:pt x="12597" y="6686"/>
                    <a:pt x="12418" y="7145"/>
                  </a:cubicBezTo>
                  <a:cubicBezTo>
                    <a:pt x="12407" y="7174"/>
                    <a:pt x="12440" y="7202"/>
                    <a:pt x="12471" y="7202"/>
                  </a:cubicBezTo>
                  <a:cubicBezTo>
                    <a:pt x="12483" y="7202"/>
                    <a:pt x="12495" y="7198"/>
                    <a:pt x="12504" y="7188"/>
                  </a:cubicBezTo>
                  <a:cubicBezTo>
                    <a:pt x="12759" y="6912"/>
                    <a:pt x="13055" y="6676"/>
                    <a:pt x="13359" y="6445"/>
                  </a:cubicBezTo>
                  <a:cubicBezTo>
                    <a:pt x="13294" y="6522"/>
                    <a:pt x="13231" y="6597"/>
                    <a:pt x="13165" y="6674"/>
                  </a:cubicBezTo>
                  <a:cubicBezTo>
                    <a:pt x="12981" y="6892"/>
                    <a:pt x="12792" y="7106"/>
                    <a:pt x="12603" y="7321"/>
                  </a:cubicBezTo>
                  <a:cubicBezTo>
                    <a:pt x="12576" y="7353"/>
                    <a:pt x="12614" y="7387"/>
                    <a:pt x="12650" y="7387"/>
                  </a:cubicBezTo>
                  <a:cubicBezTo>
                    <a:pt x="12662" y="7387"/>
                    <a:pt x="12674" y="7384"/>
                    <a:pt x="12684" y="7376"/>
                  </a:cubicBezTo>
                  <a:cubicBezTo>
                    <a:pt x="12984" y="7116"/>
                    <a:pt x="13286" y="6857"/>
                    <a:pt x="13596" y="6608"/>
                  </a:cubicBezTo>
                  <a:cubicBezTo>
                    <a:pt x="13353" y="6803"/>
                    <a:pt x="13064" y="7213"/>
                    <a:pt x="12855" y="7508"/>
                  </a:cubicBezTo>
                  <a:cubicBezTo>
                    <a:pt x="12831" y="7542"/>
                    <a:pt x="12866" y="7576"/>
                    <a:pt x="12902" y="7576"/>
                  </a:cubicBezTo>
                  <a:cubicBezTo>
                    <a:pt x="12914" y="7576"/>
                    <a:pt x="12926" y="7572"/>
                    <a:pt x="12936" y="7563"/>
                  </a:cubicBezTo>
                  <a:cubicBezTo>
                    <a:pt x="13078" y="7442"/>
                    <a:pt x="13223" y="7322"/>
                    <a:pt x="13368" y="7205"/>
                  </a:cubicBezTo>
                  <a:cubicBezTo>
                    <a:pt x="13465" y="7127"/>
                    <a:pt x="13563" y="7050"/>
                    <a:pt x="13661" y="6973"/>
                  </a:cubicBezTo>
                  <a:cubicBezTo>
                    <a:pt x="13748" y="6898"/>
                    <a:pt x="13796" y="6861"/>
                    <a:pt x="13804" y="6861"/>
                  </a:cubicBezTo>
                  <a:cubicBezTo>
                    <a:pt x="13812" y="6861"/>
                    <a:pt x="13781" y="6898"/>
                    <a:pt x="13709" y="6973"/>
                  </a:cubicBezTo>
                  <a:cubicBezTo>
                    <a:pt x="13639" y="7083"/>
                    <a:pt x="13538" y="7173"/>
                    <a:pt x="13465" y="7281"/>
                  </a:cubicBezTo>
                  <a:cubicBezTo>
                    <a:pt x="13436" y="7329"/>
                    <a:pt x="13407" y="7379"/>
                    <a:pt x="13379" y="7427"/>
                  </a:cubicBezTo>
                  <a:cubicBezTo>
                    <a:pt x="13374" y="7425"/>
                    <a:pt x="13368" y="7424"/>
                    <a:pt x="13363" y="7424"/>
                  </a:cubicBezTo>
                  <a:cubicBezTo>
                    <a:pt x="13342" y="7424"/>
                    <a:pt x="13323" y="7437"/>
                    <a:pt x="13319" y="7457"/>
                  </a:cubicBezTo>
                  <a:cubicBezTo>
                    <a:pt x="13307" y="7503"/>
                    <a:pt x="13286" y="7534"/>
                    <a:pt x="13314" y="7574"/>
                  </a:cubicBezTo>
                  <a:cubicBezTo>
                    <a:pt x="13325" y="7589"/>
                    <a:pt x="13342" y="7596"/>
                    <a:pt x="13359" y="7596"/>
                  </a:cubicBezTo>
                  <a:cubicBezTo>
                    <a:pt x="13376" y="7596"/>
                    <a:pt x="13394" y="7588"/>
                    <a:pt x="13405" y="7574"/>
                  </a:cubicBezTo>
                  <a:cubicBezTo>
                    <a:pt x="13613" y="7317"/>
                    <a:pt x="13823" y="7021"/>
                    <a:pt x="13960" y="6732"/>
                  </a:cubicBezTo>
                  <a:cubicBezTo>
                    <a:pt x="13976" y="6698"/>
                    <a:pt x="13942" y="6676"/>
                    <a:pt x="13908" y="6676"/>
                  </a:cubicBezTo>
                  <a:cubicBezTo>
                    <a:pt x="13894" y="6676"/>
                    <a:pt x="13881" y="6679"/>
                    <a:pt x="13871" y="6687"/>
                  </a:cubicBezTo>
                  <a:cubicBezTo>
                    <a:pt x="13727" y="6798"/>
                    <a:pt x="13583" y="6910"/>
                    <a:pt x="13440" y="7023"/>
                  </a:cubicBezTo>
                  <a:cubicBezTo>
                    <a:pt x="13352" y="7092"/>
                    <a:pt x="13266" y="7162"/>
                    <a:pt x="13180" y="7232"/>
                  </a:cubicBezTo>
                  <a:cubicBezTo>
                    <a:pt x="13371" y="6988"/>
                    <a:pt x="13575" y="6754"/>
                    <a:pt x="13737" y="6492"/>
                  </a:cubicBezTo>
                  <a:cubicBezTo>
                    <a:pt x="13757" y="6461"/>
                    <a:pt x="13732" y="6433"/>
                    <a:pt x="13700" y="6428"/>
                  </a:cubicBezTo>
                  <a:cubicBezTo>
                    <a:pt x="13716" y="6420"/>
                    <a:pt x="13726" y="6404"/>
                    <a:pt x="13722" y="6388"/>
                  </a:cubicBezTo>
                  <a:cubicBezTo>
                    <a:pt x="13707" y="6327"/>
                    <a:pt x="13697" y="6262"/>
                    <a:pt x="13686" y="6198"/>
                  </a:cubicBezTo>
                  <a:cubicBezTo>
                    <a:pt x="13691" y="6192"/>
                    <a:pt x="13696" y="6186"/>
                    <a:pt x="13701" y="6181"/>
                  </a:cubicBezTo>
                  <a:cubicBezTo>
                    <a:pt x="13723" y="6153"/>
                    <a:pt x="13700" y="6128"/>
                    <a:pt x="13671" y="6120"/>
                  </a:cubicBezTo>
                  <a:cubicBezTo>
                    <a:pt x="13561" y="5382"/>
                    <a:pt x="13708" y="4473"/>
                    <a:pt x="13909" y="3795"/>
                  </a:cubicBezTo>
                  <a:cubicBezTo>
                    <a:pt x="14211" y="3654"/>
                    <a:pt x="14449" y="3584"/>
                    <a:pt x="14625" y="3584"/>
                  </a:cubicBezTo>
                  <a:cubicBezTo>
                    <a:pt x="14752" y="3584"/>
                    <a:pt x="14846" y="3619"/>
                    <a:pt x="14910" y="3691"/>
                  </a:cubicBezTo>
                  <a:cubicBezTo>
                    <a:pt x="14910" y="3708"/>
                    <a:pt x="14922" y="3723"/>
                    <a:pt x="14941" y="3729"/>
                  </a:cubicBezTo>
                  <a:cubicBezTo>
                    <a:pt x="14994" y="3813"/>
                    <a:pt x="15018" y="3928"/>
                    <a:pt x="15008" y="4083"/>
                  </a:cubicBezTo>
                  <a:cubicBezTo>
                    <a:pt x="14928" y="4170"/>
                    <a:pt x="14846" y="4254"/>
                    <a:pt x="14760" y="4336"/>
                  </a:cubicBezTo>
                  <a:cubicBezTo>
                    <a:pt x="14723" y="4373"/>
                    <a:pt x="14632" y="4478"/>
                    <a:pt x="14640" y="4537"/>
                  </a:cubicBezTo>
                  <a:cubicBezTo>
                    <a:pt x="14669" y="4750"/>
                    <a:pt x="14822" y="4892"/>
                    <a:pt x="15014" y="5016"/>
                  </a:cubicBezTo>
                  <a:cubicBezTo>
                    <a:pt x="15209" y="5143"/>
                    <a:pt x="15503" y="5202"/>
                    <a:pt x="15659" y="5326"/>
                  </a:cubicBezTo>
                  <a:cubicBezTo>
                    <a:pt x="15652" y="5333"/>
                    <a:pt x="15645" y="5340"/>
                    <a:pt x="15639" y="5347"/>
                  </a:cubicBezTo>
                  <a:cubicBezTo>
                    <a:pt x="15612" y="5377"/>
                    <a:pt x="15635" y="5422"/>
                    <a:pt x="15673" y="5422"/>
                  </a:cubicBezTo>
                  <a:cubicBezTo>
                    <a:pt x="15682" y="5422"/>
                    <a:pt x="15690" y="5420"/>
                    <a:pt x="15699" y="5415"/>
                  </a:cubicBezTo>
                  <a:cubicBezTo>
                    <a:pt x="15708" y="5410"/>
                    <a:pt x="15717" y="5404"/>
                    <a:pt x="15725" y="5399"/>
                  </a:cubicBezTo>
                  <a:cubicBezTo>
                    <a:pt x="15764" y="5457"/>
                    <a:pt x="15775" y="5531"/>
                    <a:pt x="15743" y="5626"/>
                  </a:cubicBezTo>
                  <a:cubicBezTo>
                    <a:pt x="15573" y="5808"/>
                    <a:pt x="15402" y="5989"/>
                    <a:pt x="15230" y="6169"/>
                  </a:cubicBezTo>
                  <a:cubicBezTo>
                    <a:pt x="14971" y="6308"/>
                    <a:pt x="14690" y="6391"/>
                    <a:pt x="14506" y="6616"/>
                  </a:cubicBezTo>
                  <a:cubicBezTo>
                    <a:pt x="14216" y="6971"/>
                    <a:pt x="14570" y="7292"/>
                    <a:pt x="14969" y="7292"/>
                  </a:cubicBezTo>
                  <a:cubicBezTo>
                    <a:pt x="15052" y="7292"/>
                    <a:pt x="15137" y="7278"/>
                    <a:pt x="15219" y="7248"/>
                  </a:cubicBezTo>
                  <a:cubicBezTo>
                    <a:pt x="15228" y="7285"/>
                    <a:pt x="15236" y="7324"/>
                    <a:pt x="15245" y="7360"/>
                  </a:cubicBezTo>
                  <a:cubicBezTo>
                    <a:pt x="15249" y="7381"/>
                    <a:pt x="15267" y="7391"/>
                    <a:pt x="15286" y="7391"/>
                  </a:cubicBezTo>
                  <a:cubicBezTo>
                    <a:pt x="15315" y="7391"/>
                    <a:pt x="15347" y="7369"/>
                    <a:pt x="15341" y="7336"/>
                  </a:cubicBezTo>
                  <a:cubicBezTo>
                    <a:pt x="15255" y="6918"/>
                    <a:pt x="15369" y="6780"/>
                    <a:pt x="15559" y="6780"/>
                  </a:cubicBezTo>
                  <a:cubicBezTo>
                    <a:pt x="15759" y="6780"/>
                    <a:pt x="16044" y="6933"/>
                    <a:pt x="16265" y="7073"/>
                  </a:cubicBezTo>
                  <a:cubicBezTo>
                    <a:pt x="16259" y="7078"/>
                    <a:pt x="16253" y="7084"/>
                    <a:pt x="16246" y="7090"/>
                  </a:cubicBezTo>
                  <a:cubicBezTo>
                    <a:pt x="16205" y="7124"/>
                    <a:pt x="16245" y="7174"/>
                    <a:pt x="16289" y="7174"/>
                  </a:cubicBezTo>
                  <a:cubicBezTo>
                    <a:pt x="16302" y="7174"/>
                    <a:pt x="16315" y="7170"/>
                    <a:pt x="16327" y="7160"/>
                  </a:cubicBezTo>
                  <a:cubicBezTo>
                    <a:pt x="16337" y="7151"/>
                    <a:pt x="16348" y="7142"/>
                    <a:pt x="16358" y="7133"/>
                  </a:cubicBezTo>
                  <a:cubicBezTo>
                    <a:pt x="16455" y="7197"/>
                    <a:pt x="16532" y="7251"/>
                    <a:pt x="16573" y="7277"/>
                  </a:cubicBezTo>
                  <a:cubicBezTo>
                    <a:pt x="16775" y="7408"/>
                    <a:pt x="16989" y="7523"/>
                    <a:pt x="17214" y="7623"/>
                  </a:cubicBezTo>
                  <a:cubicBezTo>
                    <a:pt x="17213" y="7625"/>
                    <a:pt x="17211" y="7627"/>
                    <a:pt x="17210" y="7630"/>
                  </a:cubicBezTo>
                  <a:cubicBezTo>
                    <a:pt x="17188" y="7667"/>
                    <a:pt x="17222" y="7705"/>
                    <a:pt x="17261" y="7705"/>
                  </a:cubicBezTo>
                  <a:cubicBezTo>
                    <a:pt x="17274" y="7705"/>
                    <a:pt x="17288" y="7701"/>
                    <a:pt x="17301" y="7690"/>
                  </a:cubicBezTo>
                  <a:cubicBezTo>
                    <a:pt x="17307" y="7685"/>
                    <a:pt x="17314" y="7678"/>
                    <a:pt x="17322" y="7672"/>
                  </a:cubicBezTo>
                  <a:cubicBezTo>
                    <a:pt x="17417" y="7712"/>
                    <a:pt x="17515" y="7750"/>
                    <a:pt x="17614" y="7786"/>
                  </a:cubicBezTo>
                  <a:cubicBezTo>
                    <a:pt x="17713" y="7821"/>
                    <a:pt x="17805" y="7837"/>
                    <a:pt x="17892" y="7837"/>
                  </a:cubicBezTo>
                  <a:cubicBezTo>
                    <a:pt x="18272" y="7837"/>
                    <a:pt x="18540" y="7536"/>
                    <a:pt x="18700" y="7239"/>
                  </a:cubicBezTo>
                  <a:cubicBezTo>
                    <a:pt x="18890" y="6883"/>
                    <a:pt x="18970" y="6535"/>
                    <a:pt x="18969" y="6194"/>
                  </a:cubicBezTo>
                  <a:cubicBezTo>
                    <a:pt x="18970" y="6190"/>
                    <a:pt x="18970" y="6185"/>
                    <a:pt x="18969" y="6181"/>
                  </a:cubicBezTo>
                  <a:cubicBezTo>
                    <a:pt x="18968" y="6038"/>
                    <a:pt x="18954" y="5897"/>
                    <a:pt x="18927" y="5758"/>
                  </a:cubicBezTo>
                  <a:cubicBezTo>
                    <a:pt x="18936" y="5747"/>
                    <a:pt x="18947" y="5736"/>
                    <a:pt x="18957" y="5725"/>
                  </a:cubicBezTo>
                  <a:cubicBezTo>
                    <a:pt x="18991" y="5688"/>
                    <a:pt x="18955" y="5641"/>
                    <a:pt x="18914" y="5641"/>
                  </a:cubicBezTo>
                  <a:cubicBezTo>
                    <a:pt x="18910" y="5641"/>
                    <a:pt x="18905" y="5642"/>
                    <a:pt x="18901" y="5643"/>
                  </a:cubicBezTo>
                  <a:cubicBezTo>
                    <a:pt x="18757" y="5055"/>
                    <a:pt x="18406" y="4487"/>
                    <a:pt x="17996" y="3938"/>
                  </a:cubicBezTo>
                  <a:cubicBezTo>
                    <a:pt x="17994" y="3926"/>
                    <a:pt x="17987" y="3916"/>
                    <a:pt x="17975" y="3910"/>
                  </a:cubicBezTo>
                  <a:cubicBezTo>
                    <a:pt x="17856" y="3750"/>
                    <a:pt x="17732" y="3593"/>
                    <a:pt x="17607" y="3437"/>
                  </a:cubicBezTo>
                  <a:cubicBezTo>
                    <a:pt x="17626" y="3414"/>
                    <a:pt x="17646" y="3395"/>
                    <a:pt x="17664" y="3371"/>
                  </a:cubicBezTo>
                  <a:cubicBezTo>
                    <a:pt x="17686" y="3343"/>
                    <a:pt x="17653" y="3304"/>
                    <a:pt x="17618" y="3304"/>
                  </a:cubicBezTo>
                  <a:cubicBezTo>
                    <a:pt x="17609" y="3304"/>
                    <a:pt x="17601" y="3306"/>
                    <a:pt x="17593" y="3311"/>
                  </a:cubicBezTo>
                  <a:cubicBezTo>
                    <a:pt x="17575" y="3324"/>
                    <a:pt x="17557" y="3338"/>
                    <a:pt x="17539" y="3351"/>
                  </a:cubicBezTo>
                  <a:cubicBezTo>
                    <a:pt x="17387" y="3162"/>
                    <a:pt x="17236" y="2974"/>
                    <a:pt x="17090" y="2790"/>
                  </a:cubicBezTo>
                  <a:cubicBezTo>
                    <a:pt x="17090" y="2772"/>
                    <a:pt x="17078" y="2756"/>
                    <a:pt x="17059" y="2750"/>
                  </a:cubicBezTo>
                  <a:cubicBezTo>
                    <a:pt x="17021" y="2701"/>
                    <a:pt x="16982" y="2652"/>
                    <a:pt x="16944" y="2602"/>
                  </a:cubicBezTo>
                  <a:cubicBezTo>
                    <a:pt x="16945" y="2586"/>
                    <a:pt x="16934" y="2571"/>
                    <a:pt x="16916" y="2565"/>
                  </a:cubicBezTo>
                  <a:cubicBezTo>
                    <a:pt x="16738" y="2330"/>
                    <a:pt x="16574" y="2099"/>
                    <a:pt x="16440" y="1870"/>
                  </a:cubicBezTo>
                  <a:cubicBezTo>
                    <a:pt x="16429" y="1853"/>
                    <a:pt x="16410" y="1846"/>
                    <a:pt x="16389" y="1846"/>
                  </a:cubicBezTo>
                  <a:cubicBezTo>
                    <a:pt x="16384" y="1846"/>
                    <a:pt x="16380" y="1846"/>
                    <a:pt x="16375" y="1847"/>
                  </a:cubicBezTo>
                  <a:cubicBezTo>
                    <a:pt x="16286" y="1859"/>
                    <a:pt x="16209" y="1865"/>
                    <a:pt x="16143" y="1865"/>
                  </a:cubicBezTo>
                  <a:cubicBezTo>
                    <a:pt x="15592" y="1865"/>
                    <a:pt x="15737" y="1478"/>
                    <a:pt x="15462" y="1188"/>
                  </a:cubicBezTo>
                  <a:cubicBezTo>
                    <a:pt x="15189" y="899"/>
                    <a:pt x="14966" y="836"/>
                    <a:pt x="14556" y="723"/>
                  </a:cubicBezTo>
                  <a:cubicBezTo>
                    <a:pt x="14375" y="674"/>
                    <a:pt x="14190" y="634"/>
                    <a:pt x="14003" y="603"/>
                  </a:cubicBezTo>
                  <a:cubicBezTo>
                    <a:pt x="14010" y="589"/>
                    <a:pt x="14020" y="578"/>
                    <a:pt x="14027" y="565"/>
                  </a:cubicBezTo>
                  <a:cubicBezTo>
                    <a:pt x="14046" y="531"/>
                    <a:pt x="14016" y="495"/>
                    <a:pt x="13980" y="495"/>
                  </a:cubicBezTo>
                  <a:cubicBezTo>
                    <a:pt x="13967" y="495"/>
                    <a:pt x="13955" y="499"/>
                    <a:pt x="13943" y="509"/>
                  </a:cubicBezTo>
                  <a:cubicBezTo>
                    <a:pt x="13916" y="532"/>
                    <a:pt x="13890" y="557"/>
                    <a:pt x="13862" y="581"/>
                  </a:cubicBezTo>
                  <a:cubicBezTo>
                    <a:pt x="13442" y="518"/>
                    <a:pt x="13018" y="482"/>
                    <a:pt x="12591" y="475"/>
                  </a:cubicBezTo>
                  <a:cubicBezTo>
                    <a:pt x="12587" y="452"/>
                    <a:pt x="12562" y="434"/>
                    <a:pt x="12536" y="434"/>
                  </a:cubicBezTo>
                  <a:cubicBezTo>
                    <a:pt x="12524" y="434"/>
                    <a:pt x="12512" y="438"/>
                    <a:pt x="12501" y="447"/>
                  </a:cubicBezTo>
                  <a:cubicBezTo>
                    <a:pt x="12492" y="457"/>
                    <a:pt x="12481" y="465"/>
                    <a:pt x="12471" y="474"/>
                  </a:cubicBezTo>
                  <a:cubicBezTo>
                    <a:pt x="12402" y="473"/>
                    <a:pt x="12333" y="473"/>
                    <a:pt x="12264" y="473"/>
                  </a:cubicBezTo>
                  <a:cubicBezTo>
                    <a:pt x="11739" y="473"/>
                    <a:pt x="11218" y="496"/>
                    <a:pt x="10725" y="521"/>
                  </a:cubicBezTo>
                  <a:cubicBezTo>
                    <a:pt x="10731" y="514"/>
                    <a:pt x="10737" y="507"/>
                    <a:pt x="10743" y="501"/>
                  </a:cubicBezTo>
                  <a:cubicBezTo>
                    <a:pt x="10771" y="471"/>
                    <a:pt x="10736" y="441"/>
                    <a:pt x="10700" y="441"/>
                  </a:cubicBezTo>
                  <a:cubicBezTo>
                    <a:pt x="10688" y="441"/>
                    <a:pt x="10677" y="445"/>
                    <a:pt x="10668" y="451"/>
                  </a:cubicBezTo>
                  <a:cubicBezTo>
                    <a:pt x="10185" y="797"/>
                    <a:pt x="9851" y="1256"/>
                    <a:pt x="9438" y="1659"/>
                  </a:cubicBezTo>
                  <a:cubicBezTo>
                    <a:pt x="9342" y="1753"/>
                    <a:pt x="9234" y="1827"/>
                    <a:pt x="9149" y="1931"/>
                  </a:cubicBezTo>
                  <a:cubicBezTo>
                    <a:pt x="9250" y="1804"/>
                    <a:pt x="9353" y="1680"/>
                    <a:pt x="9456" y="1556"/>
                  </a:cubicBezTo>
                  <a:cubicBezTo>
                    <a:pt x="9674" y="1296"/>
                    <a:pt x="9907" y="1047"/>
                    <a:pt x="10157" y="810"/>
                  </a:cubicBezTo>
                  <a:cubicBezTo>
                    <a:pt x="10204" y="786"/>
                    <a:pt x="10229" y="762"/>
                    <a:pt x="10228" y="741"/>
                  </a:cubicBezTo>
                  <a:cubicBezTo>
                    <a:pt x="10266" y="705"/>
                    <a:pt x="10301" y="668"/>
                    <a:pt x="10339" y="634"/>
                  </a:cubicBezTo>
                  <a:cubicBezTo>
                    <a:pt x="10350" y="624"/>
                    <a:pt x="10354" y="610"/>
                    <a:pt x="10349" y="597"/>
                  </a:cubicBezTo>
                  <a:lnTo>
                    <a:pt x="10400" y="545"/>
                  </a:lnTo>
                  <a:cubicBezTo>
                    <a:pt x="10466" y="531"/>
                    <a:pt x="10441" y="453"/>
                    <a:pt x="10381" y="453"/>
                  </a:cubicBezTo>
                  <a:cubicBezTo>
                    <a:pt x="10378" y="453"/>
                    <a:pt x="10375" y="454"/>
                    <a:pt x="10371" y="454"/>
                  </a:cubicBezTo>
                  <a:cubicBezTo>
                    <a:pt x="10214" y="474"/>
                    <a:pt x="10144" y="531"/>
                    <a:pt x="10033" y="628"/>
                  </a:cubicBezTo>
                  <a:cubicBezTo>
                    <a:pt x="9789" y="839"/>
                    <a:pt x="9830" y="949"/>
                    <a:pt x="9436" y="968"/>
                  </a:cubicBezTo>
                  <a:cubicBezTo>
                    <a:pt x="8999" y="989"/>
                    <a:pt x="8653" y="1062"/>
                    <a:pt x="8526" y="1443"/>
                  </a:cubicBezTo>
                  <a:cubicBezTo>
                    <a:pt x="8446" y="1681"/>
                    <a:pt x="8743" y="1861"/>
                    <a:pt x="9000" y="1984"/>
                  </a:cubicBezTo>
                  <a:lnTo>
                    <a:pt x="8971" y="2020"/>
                  </a:lnTo>
                  <a:cubicBezTo>
                    <a:pt x="8951" y="2045"/>
                    <a:pt x="8980" y="2079"/>
                    <a:pt x="9010" y="2079"/>
                  </a:cubicBezTo>
                  <a:cubicBezTo>
                    <a:pt x="9017" y="2079"/>
                    <a:pt x="9024" y="2077"/>
                    <a:pt x="9031" y="2073"/>
                  </a:cubicBezTo>
                  <a:cubicBezTo>
                    <a:pt x="9053" y="2059"/>
                    <a:pt x="9073" y="2043"/>
                    <a:pt x="9096" y="2028"/>
                  </a:cubicBezTo>
                  <a:cubicBezTo>
                    <a:pt x="9152" y="2054"/>
                    <a:pt x="9208" y="2079"/>
                    <a:pt x="9248" y="2098"/>
                  </a:cubicBezTo>
                  <a:cubicBezTo>
                    <a:pt x="10369" y="2638"/>
                    <a:pt x="9234" y="3429"/>
                    <a:pt x="9324" y="4178"/>
                  </a:cubicBezTo>
                  <a:cubicBezTo>
                    <a:pt x="9327" y="4198"/>
                    <a:pt x="9346" y="4208"/>
                    <a:pt x="9363" y="4208"/>
                  </a:cubicBezTo>
                  <a:cubicBezTo>
                    <a:pt x="9381" y="4208"/>
                    <a:pt x="9397" y="4198"/>
                    <a:pt x="9396" y="4178"/>
                  </a:cubicBezTo>
                  <a:cubicBezTo>
                    <a:pt x="9396" y="4167"/>
                    <a:pt x="9397" y="4157"/>
                    <a:pt x="9397" y="4145"/>
                  </a:cubicBezTo>
                  <a:cubicBezTo>
                    <a:pt x="9400" y="4146"/>
                    <a:pt x="9403" y="4146"/>
                    <a:pt x="9407" y="4146"/>
                  </a:cubicBezTo>
                  <a:cubicBezTo>
                    <a:pt x="9416" y="4146"/>
                    <a:pt x="9425" y="4144"/>
                    <a:pt x="9432" y="4139"/>
                  </a:cubicBezTo>
                  <a:cubicBezTo>
                    <a:pt x="9456" y="4123"/>
                    <a:pt x="9484" y="4104"/>
                    <a:pt x="9513" y="4083"/>
                  </a:cubicBezTo>
                  <a:cubicBezTo>
                    <a:pt x="9459" y="4283"/>
                    <a:pt x="9125" y="4482"/>
                    <a:pt x="8909" y="4482"/>
                  </a:cubicBezTo>
                  <a:cubicBezTo>
                    <a:pt x="8815" y="4482"/>
                    <a:pt x="8744" y="4445"/>
                    <a:pt x="8727" y="4355"/>
                  </a:cubicBezTo>
                  <a:cubicBezTo>
                    <a:pt x="8730" y="4351"/>
                    <a:pt x="8734" y="4348"/>
                    <a:pt x="8738" y="4343"/>
                  </a:cubicBezTo>
                  <a:cubicBezTo>
                    <a:pt x="8760" y="4318"/>
                    <a:pt x="8747" y="4293"/>
                    <a:pt x="8723" y="4279"/>
                  </a:cubicBezTo>
                  <a:cubicBezTo>
                    <a:pt x="8726" y="4185"/>
                    <a:pt x="8730" y="4096"/>
                    <a:pt x="8720" y="4002"/>
                  </a:cubicBezTo>
                  <a:cubicBezTo>
                    <a:pt x="8701" y="3830"/>
                    <a:pt x="8551" y="3618"/>
                    <a:pt x="8473" y="3466"/>
                  </a:cubicBezTo>
                  <a:cubicBezTo>
                    <a:pt x="8100" y="2738"/>
                    <a:pt x="7822" y="2037"/>
                    <a:pt x="7560" y="1275"/>
                  </a:cubicBezTo>
                  <a:cubicBezTo>
                    <a:pt x="7493" y="1081"/>
                    <a:pt x="7415" y="968"/>
                    <a:pt x="7332" y="911"/>
                  </a:cubicBezTo>
                  <a:cubicBezTo>
                    <a:pt x="7327" y="886"/>
                    <a:pt x="7304" y="868"/>
                    <a:pt x="7278" y="868"/>
                  </a:cubicBezTo>
                  <a:cubicBezTo>
                    <a:pt x="7270" y="868"/>
                    <a:pt x="7262" y="869"/>
                    <a:pt x="7254" y="873"/>
                  </a:cubicBezTo>
                  <a:cubicBezTo>
                    <a:pt x="7234" y="868"/>
                    <a:pt x="7215" y="866"/>
                    <a:pt x="7194" y="866"/>
                  </a:cubicBezTo>
                  <a:cubicBezTo>
                    <a:pt x="6943" y="866"/>
                    <a:pt x="6663" y="1253"/>
                    <a:pt x="6458" y="1572"/>
                  </a:cubicBezTo>
                  <a:cubicBezTo>
                    <a:pt x="5525" y="1016"/>
                    <a:pt x="4400" y="0"/>
                    <a:pt x="3226" y="0"/>
                  </a:cubicBezTo>
                  <a:close/>
                  <a:moveTo>
                    <a:pt x="8026" y="21599"/>
                  </a:moveTo>
                  <a:cubicBezTo>
                    <a:pt x="8025" y="21599"/>
                    <a:pt x="8025" y="21599"/>
                    <a:pt x="8025" y="21600"/>
                  </a:cubicBezTo>
                  <a:cubicBezTo>
                    <a:pt x="8025" y="21599"/>
                    <a:pt x="8025" y="21599"/>
                    <a:pt x="8026" y="21599"/>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60" name="Google Shape;6903;p57"/>
            <p:cNvSpPr/>
            <p:nvPr/>
          </p:nvSpPr>
          <p:spPr>
            <a:xfrm>
              <a:off x="703744" y="617731"/>
              <a:ext cx="12701" cy="12701"/>
            </a:xfrm>
            <a:custGeom>
              <a:avLst/>
              <a:gdLst/>
              <a:ahLst/>
              <a:cxnLst>
                <a:cxn ang="0">
                  <a:pos x="wd2" y="hd2"/>
                </a:cxn>
                <a:cxn ang="5400000">
                  <a:pos x="wd2" y="hd2"/>
                </a:cxn>
                <a:cxn ang="10800000">
                  <a:pos x="wd2" y="hd2"/>
                </a:cxn>
                <a:cxn ang="16200000">
                  <a:pos x="wd2" y="hd2"/>
                </a:cxn>
              </a:cxnLst>
              <a:rect l="0" t="0" r="r" b="b"/>
              <a:pathLst>
                <a:path w="20939" h="21600" fill="norm" stroke="1" extrusionOk="0">
                  <a:moveTo>
                    <a:pt x="20785" y="0"/>
                  </a:moveTo>
                  <a:cubicBezTo>
                    <a:pt x="19725" y="0"/>
                    <a:pt x="13368" y="6453"/>
                    <a:pt x="0" y="21600"/>
                  </a:cubicBezTo>
                  <a:cubicBezTo>
                    <a:pt x="4728" y="18463"/>
                    <a:pt x="9211" y="14609"/>
                    <a:pt x="14101" y="11203"/>
                  </a:cubicBezTo>
                  <a:cubicBezTo>
                    <a:pt x="19155" y="4123"/>
                    <a:pt x="21600" y="0"/>
                    <a:pt x="207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61" name="Google Shape;6904;p57"/>
            <p:cNvSpPr/>
            <p:nvPr/>
          </p:nvSpPr>
          <p:spPr>
            <a:xfrm>
              <a:off x="962264" y="5907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6673" y="0"/>
                    <a:pt x="2546" y="2429"/>
                    <a:pt x="1317" y="7287"/>
                  </a:cubicBezTo>
                  <a:cubicBezTo>
                    <a:pt x="790" y="8328"/>
                    <a:pt x="263" y="9542"/>
                    <a:pt x="0" y="11017"/>
                  </a:cubicBezTo>
                  <a:cubicBezTo>
                    <a:pt x="0" y="18043"/>
                    <a:pt x="5444" y="21600"/>
                    <a:pt x="10800" y="21600"/>
                  </a:cubicBezTo>
                  <a:cubicBezTo>
                    <a:pt x="16156" y="21600"/>
                    <a:pt x="21600" y="18043"/>
                    <a:pt x="21600" y="11017"/>
                  </a:cubicBezTo>
                  <a:cubicBezTo>
                    <a:pt x="21337" y="9542"/>
                    <a:pt x="20810" y="8328"/>
                    <a:pt x="20283" y="7287"/>
                  </a:cubicBezTo>
                  <a:cubicBezTo>
                    <a:pt x="19054" y="2429"/>
                    <a:pt x="14927"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62" name="Google Shape;6905;p57"/>
            <p:cNvSpPr/>
            <p:nvPr/>
          </p:nvSpPr>
          <p:spPr>
            <a:xfrm>
              <a:off x="1060910" y="684917"/>
              <a:ext cx="12701" cy="12701"/>
            </a:xfrm>
            <a:custGeom>
              <a:avLst/>
              <a:gdLst/>
              <a:ahLst/>
              <a:cxnLst>
                <a:cxn ang="0">
                  <a:pos x="wd2" y="hd2"/>
                </a:cxn>
                <a:cxn ang="5400000">
                  <a:pos x="wd2" y="hd2"/>
                </a:cxn>
                <a:cxn ang="10800000">
                  <a:pos x="wd2" y="hd2"/>
                </a:cxn>
                <a:cxn ang="16200000">
                  <a:pos x="wd2" y="hd2"/>
                </a:cxn>
              </a:cxnLst>
              <a:rect l="0" t="0" r="r" b="b"/>
              <a:pathLst>
                <a:path w="21191" h="21600" fill="norm" stroke="1" extrusionOk="0">
                  <a:moveTo>
                    <a:pt x="20045" y="0"/>
                  </a:moveTo>
                  <a:cubicBezTo>
                    <a:pt x="19699" y="0"/>
                    <a:pt x="19181" y="93"/>
                    <a:pt x="19008" y="372"/>
                  </a:cubicBezTo>
                  <a:cubicBezTo>
                    <a:pt x="8986" y="7634"/>
                    <a:pt x="2074" y="11917"/>
                    <a:pt x="0" y="20762"/>
                  </a:cubicBezTo>
                  <a:cubicBezTo>
                    <a:pt x="0" y="21321"/>
                    <a:pt x="691" y="21600"/>
                    <a:pt x="1382" y="21600"/>
                  </a:cubicBezTo>
                  <a:cubicBezTo>
                    <a:pt x="2074" y="21600"/>
                    <a:pt x="2765" y="21321"/>
                    <a:pt x="2938" y="20762"/>
                  </a:cubicBezTo>
                  <a:cubicBezTo>
                    <a:pt x="8986" y="14059"/>
                    <a:pt x="15034" y="7634"/>
                    <a:pt x="20909" y="1117"/>
                  </a:cubicBezTo>
                  <a:cubicBezTo>
                    <a:pt x="21600" y="559"/>
                    <a:pt x="20909" y="0"/>
                    <a:pt x="200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63" name="Google Shape;6906;p57"/>
            <p:cNvSpPr/>
            <p:nvPr/>
          </p:nvSpPr>
          <p:spPr>
            <a:xfrm>
              <a:off x="1031615" y="574566"/>
              <a:ext cx="68017" cy="100572"/>
            </a:xfrm>
            <a:custGeom>
              <a:avLst/>
              <a:gdLst/>
              <a:ahLst/>
              <a:cxnLst>
                <a:cxn ang="0">
                  <a:pos x="wd2" y="hd2"/>
                </a:cxn>
                <a:cxn ang="5400000">
                  <a:pos x="wd2" y="hd2"/>
                </a:cxn>
                <a:cxn ang="10800000">
                  <a:pos x="wd2" y="hd2"/>
                </a:cxn>
                <a:cxn ang="16200000">
                  <a:pos x="wd2" y="hd2"/>
                </a:cxn>
              </a:cxnLst>
              <a:rect l="0" t="0" r="r" b="b"/>
              <a:pathLst>
                <a:path w="19911" h="21600" fill="norm" stroke="1" extrusionOk="0">
                  <a:moveTo>
                    <a:pt x="13359" y="1805"/>
                  </a:moveTo>
                  <a:cubicBezTo>
                    <a:pt x="13826" y="1805"/>
                    <a:pt x="14286" y="1890"/>
                    <a:pt x="14700" y="2046"/>
                  </a:cubicBezTo>
                  <a:cubicBezTo>
                    <a:pt x="13519" y="2766"/>
                    <a:pt x="12457" y="3577"/>
                    <a:pt x="11524" y="4467"/>
                  </a:cubicBezTo>
                  <a:cubicBezTo>
                    <a:pt x="11604" y="4343"/>
                    <a:pt x="11708" y="4216"/>
                    <a:pt x="11789" y="4091"/>
                  </a:cubicBezTo>
                  <a:cubicBezTo>
                    <a:pt x="12301" y="3347"/>
                    <a:pt x="12735" y="2581"/>
                    <a:pt x="13146" y="1812"/>
                  </a:cubicBezTo>
                  <a:cubicBezTo>
                    <a:pt x="13217" y="1807"/>
                    <a:pt x="13288" y="1805"/>
                    <a:pt x="13359" y="1805"/>
                  </a:cubicBezTo>
                  <a:close/>
                  <a:moveTo>
                    <a:pt x="10903" y="2356"/>
                  </a:moveTo>
                  <a:cubicBezTo>
                    <a:pt x="9513" y="3842"/>
                    <a:pt x="8408" y="5448"/>
                    <a:pt x="7482" y="7142"/>
                  </a:cubicBezTo>
                  <a:cubicBezTo>
                    <a:pt x="6949" y="5212"/>
                    <a:pt x="8755" y="3281"/>
                    <a:pt x="10903" y="2356"/>
                  </a:cubicBezTo>
                  <a:close/>
                  <a:moveTo>
                    <a:pt x="12409" y="1881"/>
                  </a:moveTo>
                  <a:cubicBezTo>
                    <a:pt x="11203" y="4121"/>
                    <a:pt x="9539" y="6237"/>
                    <a:pt x="7808" y="8278"/>
                  </a:cubicBezTo>
                  <a:cubicBezTo>
                    <a:pt x="7747" y="8058"/>
                    <a:pt x="7678" y="7828"/>
                    <a:pt x="7610" y="7602"/>
                  </a:cubicBezTo>
                  <a:cubicBezTo>
                    <a:pt x="8169" y="6516"/>
                    <a:pt x="8837" y="5461"/>
                    <a:pt x="9607" y="4452"/>
                  </a:cubicBezTo>
                  <a:cubicBezTo>
                    <a:pt x="9635" y="4407"/>
                    <a:pt x="10806" y="3031"/>
                    <a:pt x="11720" y="2061"/>
                  </a:cubicBezTo>
                  <a:cubicBezTo>
                    <a:pt x="11940" y="1992"/>
                    <a:pt x="12171" y="1931"/>
                    <a:pt x="12409" y="1881"/>
                  </a:cubicBezTo>
                  <a:close/>
                  <a:moveTo>
                    <a:pt x="14074" y="3057"/>
                  </a:moveTo>
                  <a:cubicBezTo>
                    <a:pt x="11725" y="4862"/>
                    <a:pt x="10103" y="7822"/>
                    <a:pt x="8469" y="9993"/>
                  </a:cubicBezTo>
                  <a:cubicBezTo>
                    <a:pt x="8309" y="10201"/>
                    <a:pt x="8547" y="10386"/>
                    <a:pt x="8793" y="10386"/>
                  </a:cubicBezTo>
                  <a:cubicBezTo>
                    <a:pt x="8901" y="10386"/>
                    <a:pt x="9012" y="10350"/>
                    <a:pt x="9090" y="10263"/>
                  </a:cubicBezTo>
                  <a:cubicBezTo>
                    <a:pt x="10740" y="8418"/>
                    <a:pt x="12662" y="6882"/>
                    <a:pt x="14714" y="5297"/>
                  </a:cubicBezTo>
                  <a:cubicBezTo>
                    <a:pt x="12872" y="6723"/>
                    <a:pt x="10698" y="8954"/>
                    <a:pt x="8755" y="10713"/>
                  </a:cubicBezTo>
                  <a:cubicBezTo>
                    <a:pt x="8573" y="10878"/>
                    <a:pt x="8394" y="11048"/>
                    <a:pt x="8212" y="11212"/>
                  </a:cubicBezTo>
                  <a:cubicBezTo>
                    <a:pt x="8245" y="10467"/>
                    <a:pt x="8169" y="9717"/>
                    <a:pt x="7985" y="8983"/>
                  </a:cubicBezTo>
                  <a:cubicBezTo>
                    <a:pt x="8013" y="8967"/>
                    <a:pt x="8039" y="8967"/>
                    <a:pt x="8061" y="8947"/>
                  </a:cubicBezTo>
                  <a:cubicBezTo>
                    <a:pt x="8450" y="8552"/>
                    <a:pt x="8816" y="8148"/>
                    <a:pt x="9191" y="7748"/>
                  </a:cubicBezTo>
                  <a:cubicBezTo>
                    <a:pt x="9527" y="7677"/>
                    <a:pt x="9758" y="7433"/>
                    <a:pt x="9888" y="7017"/>
                  </a:cubicBezTo>
                  <a:cubicBezTo>
                    <a:pt x="11177" y="5636"/>
                    <a:pt x="12483" y="4275"/>
                    <a:pt x="14074" y="3057"/>
                  </a:cubicBezTo>
                  <a:close/>
                  <a:moveTo>
                    <a:pt x="4257" y="14914"/>
                  </a:moveTo>
                  <a:cubicBezTo>
                    <a:pt x="3105" y="16048"/>
                    <a:pt x="2043" y="17223"/>
                    <a:pt x="1046" y="18449"/>
                  </a:cubicBezTo>
                  <a:cubicBezTo>
                    <a:pt x="1027" y="18059"/>
                    <a:pt x="1205" y="17639"/>
                    <a:pt x="1511" y="17228"/>
                  </a:cubicBezTo>
                  <a:cubicBezTo>
                    <a:pt x="2173" y="16353"/>
                    <a:pt x="3188" y="15603"/>
                    <a:pt x="4257" y="14914"/>
                  </a:cubicBezTo>
                  <a:close/>
                  <a:moveTo>
                    <a:pt x="15306" y="2387"/>
                  </a:moveTo>
                  <a:cubicBezTo>
                    <a:pt x="16036" y="2917"/>
                    <a:pt x="16534" y="3812"/>
                    <a:pt x="16546" y="5228"/>
                  </a:cubicBezTo>
                  <a:cubicBezTo>
                    <a:pt x="16567" y="6352"/>
                    <a:pt x="16159" y="7311"/>
                    <a:pt x="16260" y="8448"/>
                  </a:cubicBezTo>
                  <a:cubicBezTo>
                    <a:pt x="16376" y="9702"/>
                    <a:pt x="17235" y="10738"/>
                    <a:pt x="18059" y="11793"/>
                  </a:cubicBezTo>
                  <a:cubicBezTo>
                    <a:pt x="20642" y="15073"/>
                    <a:pt x="17282" y="16618"/>
                    <a:pt x="14548" y="18349"/>
                  </a:cubicBezTo>
                  <a:cubicBezTo>
                    <a:pt x="14862" y="18023"/>
                    <a:pt x="15183" y="17708"/>
                    <a:pt x="15490" y="17374"/>
                  </a:cubicBezTo>
                  <a:cubicBezTo>
                    <a:pt x="15613" y="17244"/>
                    <a:pt x="15559" y="17058"/>
                    <a:pt x="15361" y="16989"/>
                  </a:cubicBezTo>
                  <a:cubicBezTo>
                    <a:pt x="16437" y="15813"/>
                    <a:pt x="17521" y="14649"/>
                    <a:pt x="18550" y="13459"/>
                  </a:cubicBezTo>
                  <a:cubicBezTo>
                    <a:pt x="18739" y="13237"/>
                    <a:pt x="18453" y="12988"/>
                    <a:pt x="18168" y="12988"/>
                  </a:cubicBezTo>
                  <a:cubicBezTo>
                    <a:pt x="18071" y="12988"/>
                    <a:pt x="17974" y="13017"/>
                    <a:pt x="17896" y="13083"/>
                  </a:cubicBezTo>
                  <a:cubicBezTo>
                    <a:pt x="15653" y="15009"/>
                    <a:pt x="13049" y="17238"/>
                    <a:pt x="11312" y="19199"/>
                  </a:cubicBezTo>
                  <a:cubicBezTo>
                    <a:pt x="13295" y="16814"/>
                    <a:pt x="15646" y="14588"/>
                    <a:pt x="17528" y="12142"/>
                  </a:cubicBezTo>
                  <a:cubicBezTo>
                    <a:pt x="17696" y="11919"/>
                    <a:pt x="17441" y="11699"/>
                    <a:pt x="17162" y="11699"/>
                  </a:cubicBezTo>
                  <a:cubicBezTo>
                    <a:pt x="17068" y="11699"/>
                    <a:pt x="16971" y="11725"/>
                    <a:pt x="16888" y="11782"/>
                  </a:cubicBezTo>
                  <a:cubicBezTo>
                    <a:pt x="14194" y="13613"/>
                    <a:pt x="11066" y="15988"/>
                    <a:pt x="9050" y="18139"/>
                  </a:cubicBezTo>
                  <a:cubicBezTo>
                    <a:pt x="11387" y="15453"/>
                    <a:pt x="14121" y="13009"/>
                    <a:pt x="15993" y="10088"/>
                  </a:cubicBezTo>
                  <a:cubicBezTo>
                    <a:pt x="16126" y="9875"/>
                    <a:pt x="15892" y="9638"/>
                    <a:pt x="15632" y="9638"/>
                  </a:cubicBezTo>
                  <a:cubicBezTo>
                    <a:pt x="15542" y="9638"/>
                    <a:pt x="15450" y="9665"/>
                    <a:pt x="15368" y="9733"/>
                  </a:cubicBezTo>
                  <a:cubicBezTo>
                    <a:pt x="12020" y="12407"/>
                    <a:pt x="7291" y="15714"/>
                    <a:pt x="5171" y="18725"/>
                  </a:cubicBezTo>
                  <a:cubicBezTo>
                    <a:pt x="8183" y="14438"/>
                    <a:pt x="12716" y="10838"/>
                    <a:pt x="15736" y="6542"/>
                  </a:cubicBezTo>
                  <a:cubicBezTo>
                    <a:pt x="15887" y="6329"/>
                    <a:pt x="15634" y="6087"/>
                    <a:pt x="15365" y="6087"/>
                  </a:cubicBezTo>
                  <a:cubicBezTo>
                    <a:pt x="15276" y="6087"/>
                    <a:pt x="15181" y="6115"/>
                    <a:pt x="15101" y="6182"/>
                  </a:cubicBezTo>
                  <a:cubicBezTo>
                    <a:pt x="13104" y="7928"/>
                    <a:pt x="11279" y="9742"/>
                    <a:pt x="9465" y="11588"/>
                  </a:cubicBezTo>
                  <a:cubicBezTo>
                    <a:pt x="7147" y="13939"/>
                    <a:pt x="3214" y="16568"/>
                    <a:pt x="1585" y="18799"/>
                  </a:cubicBezTo>
                  <a:cubicBezTo>
                    <a:pt x="2935" y="16944"/>
                    <a:pt x="4604" y="15238"/>
                    <a:pt x="6377" y="13578"/>
                  </a:cubicBezTo>
                  <a:cubicBezTo>
                    <a:pt x="6403" y="13563"/>
                    <a:pt x="6439" y="13544"/>
                    <a:pt x="6460" y="13528"/>
                  </a:cubicBezTo>
                  <a:cubicBezTo>
                    <a:pt x="7440" y="12913"/>
                    <a:pt x="9184" y="12092"/>
                    <a:pt x="9520" y="11108"/>
                  </a:cubicBezTo>
                  <a:cubicBezTo>
                    <a:pt x="9553" y="11008"/>
                    <a:pt x="9458" y="10907"/>
                    <a:pt x="9314" y="10894"/>
                  </a:cubicBezTo>
                  <a:cubicBezTo>
                    <a:pt x="11687" y="8768"/>
                    <a:pt x="14053" y="6643"/>
                    <a:pt x="15967" y="4292"/>
                  </a:cubicBezTo>
                  <a:cubicBezTo>
                    <a:pt x="16130" y="4095"/>
                    <a:pt x="15882" y="3877"/>
                    <a:pt x="15625" y="3877"/>
                  </a:cubicBezTo>
                  <a:cubicBezTo>
                    <a:pt x="15538" y="3877"/>
                    <a:pt x="15448" y="3903"/>
                    <a:pt x="15375" y="3961"/>
                  </a:cubicBezTo>
                  <a:cubicBezTo>
                    <a:pt x="13330" y="5578"/>
                    <a:pt x="11264" y="7152"/>
                    <a:pt x="9423" y="8902"/>
                  </a:cubicBezTo>
                  <a:cubicBezTo>
                    <a:pt x="11326" y="7091"/>
                    <a:pt x="13500" y="4653"/>
                    <a:pt x="15306" y="2387"/>
                  </a:cubicBezTo>
                  <a:close/>
                  <a:moveTo>
                    <a:pt x="14591" y="11217"/>
                  </a:moveTo>
                  <a:cubicBezTo>
                    <a:pt x="12511" y="12953"/>
                    <a:pt x="9288" y="16648"/>
                    <a:pt x="7053" y="19385"/>
                  </a:cubicBezTo>
                  <a:cubicBezTo>
                    <a:pt x="6956" y="19348"/>
                    <a:pt x="6854" y="19329"/>
                    <a:pt x="6746" y="19319"/>
                  </a:cubicBezTo>
                  <a:cubicBezTo>
                    <a:pt x="5981" y="19319"/>
                    <a:pt x="5315" y="19534"/>
                    <a:pt x="4640" y="19700"/>
                  </a:cubicBezTo>
                  <a:cubicBezTo>
                    <a:pt x="8054" y="16934"/>
                    <a:pt x="11229" y="14018"/>
                    <a:pt x="14591" y="11217"/>
                  </a:cubicBezTo>
                  <a:close/>
                  <a:moveTo>
                    <a:pt x="14388" y="7677"/>
                  </a:moveTo>
                  <a:cubicBezTo>
                    <a:pt x="14440" y="7677"/>
                    <a:pt x="10717" y="11500"/>
                    <a:pt x="9900" y="12368"/>
                  </a:cubicBezTo>
                  <a:cubicBezTo>
                    <a:pt x="7645" y="14753"/>
                    <a:pt x="5416" y="17103"/>
                    <a:pt x="3603" y="19689"/>
                  </a:cubicBezTo>
                  <a:cubicBezTo>
                    <a:pt x="3568" y="19740"/>
                    <a:pt x="3563" y="19799"/>
                    <a:pt x="3575" y="19854"/>
                  </a:cubicBezTo>
                  <a:cubicBezTo>
                    <a:pt x="3516" y="19857"/>
                    <a:pt x="3457" y="19859"/>
                    <a:pt x="3400" y="19859"/>
                  </a:cubicBezTo>
                  <a:cubicBezTo>
                    <a:pt x="2968" y="19859"/>
                    <a:pt x="2543" y="19778"/>
                    <a:pt x="2165" y="19629"/>
                  </a:cubicBezTo>
                  <a:cubicBezTo>
                    <a:pt x="1967" y="19549"/>
                    <a:pt x="1783" y="19454"/>
                    <a:pt x="1627" y="19345"/>
                  </a:cubicBezTo>
                  <a:cubicBezTo>
                    <a:pt x="5763" y="16469"/>
                    <a:pt x="8981" y="13054"/>
                    <a:pt x="12348" y="9683"/>
                  </a:cubicBezTo>
                  <a:cubicBezTo>
                    <a:pt x="13807" y="8223"/>
                    <a:pt x="14369" y="7677"/>
                    <a:pt x="14388" y="7677"/>
                  </a:cubicBezTo>
                  <a:close/>
                  <a:moveTo>
                    <a:pt x="12832" y="19989"/>
                  </a:moveTo>
                  <a:cubicBezTo>
                    <a:pt x="12865" y="20024"/>
                    <a:pt x="12886" y="20074"/>
                    <a:pt x="12941" y="20098"/>
                  </a:cubicBezTo>
                  <a:cubicBezTo>
                    <a:pt x="12926" y="20103"/>
                    <a:pt x="12908" y="20103"/>
                    <a:pt x="12893" y="20119"/>
                  </a:cubicBezTo>
                  <a:cubicBezTo>
                    <a:pt x="12735" y="20341"/>
                    <a:pt x="12421" y="20531"/>
                    <a:pt x="12029" y="20673"/>
                  </a:cubicBezTo>
                  <a:cubicBezTo>
                    <a:pt x="12065" y="20659"/>
                    <a:pt x="12098" y="20640"/>
                    <a:pt x="12131" y="20614"/>
                  </a:cubicBezTo>
                  <a:cubicBezTo>
                    <a:pt x="12381" y="20408"/>
                    <a:pt x="12594" y="20193"/>
                    <a:pt x="12832" y="19989"/>
                  </a:cubicBezTo>
                  <a:close/>
                  <a:moveTo>
                    <a:pt x="16076" y="13149"/>
                  </a:moveTo>
                  <a:cubicBezTo>
                    <a:pt x="13663" y="14978"/>
                    <a:pt x="11066" y="18224"/>
                    <a:pt x="9104" y="20774"/>
                  </a:cubicBezTo>
                  <a:cubicBezTo>
                    <a:pt x="8823" y="20689"/>
                    <a:pt x="8585" y="20559"/>
                    <a:pt x="8401" y="20384"/>
                  </a:cubicBezTo>
                  <a:cubicBezTo>
                    <a:pt x="8252" y="20225"/>
                    <a:pt x="8054" y="20010"/>
                    <a:pt x="7822" y="19814"/>
                  </a:cubicBezTo>
                  <a:cubicBezTo>
                    <a:pt x="10698" y="17673"/>
                    <a:pt x="13226" y="15309"/>
                    <a:pt x="16076" y="13149"/>
                  </a:cubicBezTo>
                  <a:close/>
                  <a:moveTo>
                    <a:pt x="16451" y="15283"/>
                  </a:moveTo>
                  <a:cubicBezTo>
                    <a:pt x="15021" y="16568"/>
                    <a:pt x="12853" y="18643"/>
                    <a:pt x="11467" y="20239"/>
                  </a:cubicBezTo>
                  <a:cubicBezTo>
                    <a:pt x="11279" y="20460"/>
                    <a:pt x="11567" y="20706"/>
                    <a:pt x="11855" y="20706"/>
                  </a:cubicBezTo>
                  <a:cubicBezTo>
                    <a:pt x="11902" y="20706"/>
                    <a:pt x="11949" y="20701"/>
                    <a:pt x="11992" y="20687"/>
                  </a:cubicBezTo>
                  <a:cubicBezTo>
                    <a:pt x="11505" y="20857"/>
                    <a:pt x="10901" y="20957"/>
                    <a:pt x="10315" y="20957"/>
                  </a:cubicBezTo>
                  <a:cubicBezTo>
                    <a:pt x="10223" y="20957"/>
                    <a:pt x="10129" y="20954"/>
                    <a:pt x="10037" y="20949"/>
                  </a:cubicBezTo>
                  <a:cubicBezTo>
                    <a:pt x="12131" y="19035"/>
                    <a:pt x="14277" y="17154"/>
                    <a:pt x="16451" y="15283"/>
                  </a:cubicBezTo>
                  <a:close/>
                  <a:moveTo>
                    <a:pt x="13602" y="0"/>
                  </a:moveTo>
                  <a:cubicBezTo>
                    <a:pt x="13521" y="0"/>
                    <a:pt x="13444" y="21"/>
                    <a:pt x="13384" y="66"/>
                  </a:cubicBezTo>
                  <a:cubicBezTo>
                    <a:pt x="12955" y="402"/>
                    <a:pt x="12579" y="760"/>
                    <a:pt x="12192" y="1112"/>
                  </a:cubicBezTo>
                  <a:cubicBezTo>
                    <a:pt x="12029" y="1103"/>
                    <a:pt x="11869" y="1098"/>
                    <a:pt x="11708" y="1098"/>
                  </a:cubicBezTo>
                  <a:cubicBezTo>
                    <a:pt x="10381" y="1098"/>
                    <a:pt x="9090" y="1398"/>
                    <a:pt x="8252" y="2082"/>
                  </a:cubicBezTo>
                  <a:cubicBezTo>
                    <a:pt x="4647" y="5027"/>
                    <a:pt x="7862" y="8127"/>
                    <a:pt x="7848" y="11548"/>
                  </a:cubicBezTo>
                  <a:cubicBezTo>
                    <a:pt x="7562" y="11803"/>
                    <a:pt x="7277" y="12063"/>
                    <a:pt x="6998" y="12323"/>
                  </a:cubicBezTo>
                  <a:cubicBezTo>
                    <a:pt x="5730" y="13144"/>
                    <a:pt x="4448" y="13944"/>
                    <a:pt x="3214" y="14787"/>
                  </a:cubicBezTo>
                  <a:cubicBezTo>
                    <a:pt x="1729" y="15808"/>
                    <a:pt x="-467" y="17374"/>
                    <a:pt x="229" y="19035"/>
                  </a:cubicBezTo>
                  <a:cubicBezTo>
                    <a:pt x="277" y="19114"/>
                    <a:pt x="331" y="19189"/>
                    <a:pt x="392" y="19263"/>
                  </a:cubicBezTo>
                  <a:cubicBezTo>
                    <a:pt x="284" y="19409"/>
                    <a:pt x="161" y="19544"/>
                    <a:pt x="52" y="19689"/>
                  </a:cubicBezTo>
                  <a:cubicBezTo>
                    <a:pt x="-111" y="19909"/>
                    <a:pt x="130" y="20117"/>
                    <a:pt x="402" y="20117"/>
                  </a:cubicBezTo>
                  <a:cubicBezTo>
                    <a:pt x="494" y="20117"/>
                    <a:pt x="588" y="20093"/>
                    <a:pt x="671" y="20039"/>
                  </a:cubicBezTo>
                  <a:cubicBezTo>
                    <a:pt x="782" y="19968"/>
                    <a:pt x="876" y="19889"/>
                    <a:pt x="978" y="19814"/>
                  </a:cubicBezTo>
                  <a:cubicBezTo>
                    <a:pt x="1339" y="20034"/>
                    <a:pt x="1729" y="20225"/>
                    <a:pt x="2144" y="20379"/>
                  </a:cubicBezTo>
                  <a:cubicBezTo>
                    <a:pt x="2732" y="20609"/>
                    <a:pt x="3280" y="20729"/>
                    <a:pt x="3938" y="20729"/>
                  </a:cubicBezTo>
                  <a:cubicBezTo>
                    <a:pt x="3950" y="20729"/>
                    <a:pt x="3964" y="20729"/>
                    <a:pt x="3979" y="20729"/>
                  </a:cubicBezTo>
                  <a:cubicBezTo>
                    <a:pt x="4807" y="20720"/>
                    <a:pt x="5497" y="20050"/>
                    <a:pt x="6321" y="20050"/>
                  </a:cubicBezTo>
                  <a:cubicBezTo>
                    <a:pt x="6417" y="20050"/>
                    <a:pt x="6514" y="20058"/>
                    <a:pt x="6616" y="20079"/>
                  </a:cubicBezTo>
                  <a:cubicBezTo>
                    <a:pt x="6665" y="20207"/>
                    <a:pt x="6826" y="20294"/>
                    <a:pt x="7001" y="20294"/>
                  </a:cubicBezTo>
                  <a:cubicBezTo>
                    <a:pt x="7041" y="20294"/>
                    <a:pt x="7086" y="20290"/>
                    <a:pt x="7126" y="20278"/>
                  </a:cubicBezTo>
                  <a:cubicBezTo>
                    <a:pt x="7222" y="20329"/>
                    <a:pt x="7310" y="20379"/>
                    <a:pt x="7392" y="20439"/>
                  </a:cubicBezTo>
                  <a:cubicBezTo>
                    <a:pt x="7848" y="20789"/>
                    <a:pt x="8389" y="21079"/>
                    <a:pt x="8988" y="21293"/>
                  </a:cubicBezTo>
                  <a:cubicBezTo>
                    <a:pt x="9052" y="21380"/>
                    <a:pt x="9180" y="21430"/>
                    <a:pt x="9314" y="21430"/>
                  </a:cubicBezTo>
                  <a:cubicBezTo>
                    <a:pt x="9350" y="21430"/>
                    <a:pt x="9387" y="21427"/>
                    <a:pt x="9423" y="21420"/>
                  </a:cubicBezTo>
                  <a:cubicBezTo>
                    <a:pt x="9857" y="21536"/>
                    <a:pt x="10301" y="21600"/>
                    <a:pt x="10728" y="21600"/>
                  </a:cubicBezTo>
                  <a:cubicBezTo>
                    <a:pt x="11774" y="21600"/>
                    <a:pt x="12742" y="21219"/>
                    <a:pt x="13323" y="20294"/>
                  </a:cubicBezTo>
                  <a:cubicBezTo>
                    <a:pt x="13363" y="20225"/>
                    <a:pt x="13342" y="20143"/>
                    <a:pt x="13276" y="20095"/>
                  </a:cubicBezTo>
                  <a:cubicBezTo>
                    <a:pt x="13316" y="20079"/>
                    <a:pt x="13370" y="20084"/>
                    <a:pt x="13410" y="20045"/>
                  </a:cubicBezTo>
                  <a:cubicBezTo>
                    <a:pt x="15538" y="18144"/>
                    <a:pt x="21133" y="16223"/>
                    <a:pt x="19669" y="13067"/>
                  </a:cubicBezTo>
                  <a:cubicBezTo>
                    <a:pt x="18510" y="10573"/>
                    <a:pt x="16669" y="8938"/>
                    <a:pt x="17214" y="6082"/>
                  </a:cubicBezTo>
                  <a:cubicBezTo>
                    <a:pt x="17467" y="4796"/>
                    <a:pt x="17351" y="3956"/>
                    <a:pt x="16477" y="2846"/>
                  </a:cubicBezTo>
                  <a:cubicBezTo>
                    <a:pt x="16220" y="2531"/>
                    <a:pt x="15878" y="2257"/>
                    <a:pt x="15483" y="2037"/>
                  </a:cubicBezTo>
                  <a:cubicBezTo>
                    <a:pt x="15436" y="1937"/>
                    <a:pt x="15313" y="1871"/>
                    <a:pt x="15176" y="1866"/>
                  </a:cubicBezTo>
                  <a:cubicBezTo>
                    <a:pt x="14638" y="1597"/>
                    <a:pt x="14053" y="1396"/>
                    <a:pt x="13425" y="1271"/>
                  </a:cubicBezTo>
                  <a:cubicBezTo>
                    <a:pt x="13595" y="946"/>
                    <a:pt x="13765" y="622"/>
                    <a:pt x="13930" y="296"/>
                  </a:cubicBezTo>
                  <a:cubicBezTo>
                    <a:pt x="14008" y="133"/>
                    <a:pt x="13802" y="0"/>
                    <a:pt x="136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4779" name="Google Shape;6907;p57"/>
          <p:cNvGrpSpPr/>
          <p:nvPr/>
        </p:nvGrpSpPr>
        <p:grpSpPr>
          <a:xfrm>
            <a:off x="3548403" y="2849588"/>
            <a:ext cx="2310283" cy="1374214"/>
            <a:chOff x="0" y="0"/>
            <a:chExt cx="2310282" cy="1374213"/>
          </a:xfrm>
        </p:grpSpPr>
        <p:sp>
          <p:nvSpPr>
            <p:cNvPr id="4665" name="Google Shape;6908;p57"/>
            <p:cNvSpPr/>
            <p:nvPr/>
          </p:nvSpPr>
          <p:spPr>
            <a:xfrm>
              <a:off x="951806" y="87755"/>
              <a:ext cx="1212320" cy="10795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54" y="0"/>
                  </a:moveTo>
                  <a:lnTo>
                    <a:pt x="11466" y="237"/>
                  </a:lnTo>
                  <a:lnTo>
                    <a:pt x="11298" y="510"/>
                  </a:lnTo>
                  <a:lnTo>
                    <a:pt x="11162" y="135"/>
                  </a:lnTo>
                  <a:lnTo>
                    <a:pt x="10843" y="135"/>
                  </a:lnTo>
                  <a:lnTo>
                    <a:pt x="10661" y="391"/>
                  </a:lnTo>
                  <a:lnTo>
                    <a:pt x="10558" y="792"/>
                  </a:lnTo>
                  <a:lnTo>
                    <a:pt x="10087" y="1187"/>
                  </a:lnTo>
                  <a:lnTo>
                    <a:pt x="9859" y="1674"/>
                  </a:lnTo>
                  <a:lnTo>
                    <a:pt x="10026" y="1858"/>
                  </a:lnTo>
                  <a:lnTo>
                    <a:pt x="9571" y="2147"/>
                  </a:lnTo>
                  <a:lnTo>
                    <a:pt x="9782" y="2402"/>
                  </a:lnTo>
                  <a:lnTo>
                    <a:pt x="10072" y="2572"/>
                  </a:lnTo>
                  <a:lnTo>
                    <a:pt x="9919" y="2675"/>
                  </a:lnTo>
                  <a:lnTo>
                    <a:pt x="9509" y="2400"/>
                  </a:lnTo>
                  <a:lnTo>
                    <a:pt x="9418" y="2691"/>
                  </a:lnTo>
                  <a:lnTo>
                    <a:pt x="9236" y="2826"/>
                  </a:lnTo>
                  <a:lnTo>
                    <a:pt x="9432" y="3508"/>
                  </a:lnTo>
                  <a:lnTo>
                    <a:pt x="9677" y="3559"/>
                  </a:lnTo>
                  <a:lnTo>
                    <a:pt x="9842" y="3712"/>
                  </a:lnTo>
                  <a:cubicBezTo>
                    <a:pt x="9706" y="3782"/>
                    <a:pt x="9478" y="3833"/>
                    <a:pt x="9478" y="3833"/>
                  </a:cubicBezTo>
                  <a:lnTo>
                    <a:pt x="9585" y="4089"/>
                  </a:lnTo>
                  <a:lnTo>
                    <a:pt x="9432" y="4310"/>
                  </a:lnTo>
                  <a:lnTo>
                    <a:pt x="9175" y="4207"/>
                  </a:lnTo>
                  <a:lnTo>
                    <a:pt x="9327" y="3884"/>
                  </a:lnTo>
                  <a:lnTo>
                    <a:pt x="9130" y="3305"/>
                  </a:lnTo>
                  <a:lnTo>
                    <a:pt x="8979" y="2826"/>
                  </a:lnTo>
                  <a:lnTo>
                    <a:pt x="8857" y="2486"/>
                  </a:lnTo>
                  <a:lnTo>
                    <a:pt x="8614" y="2384"/>
                  </a:lnTo>
                  <a:lnTo>
                    <a:pt x="8492" y="2980"/>
                  </a:lnTo>
                  <a:lnTo>
                    <a:pt x="8485" y="3405"/>
                  </a:lnTo>
                  <a:lnTo>
                    <a:pt x="8796" y="3712"/>
                  </a:lnTo>
                  <a:lnTo>
                    <a:pt x="8796" y="3968"/>
                  </a:lnTo>
                  <a:lnTo>
                    <a:pt x="8372" y="3731"/>
                  </a:lnTo>
                  <a:lnTo>
                    <a:pt x="7984" y="3628"/>
                  </a:lnTo>
                  <a:lnTo>
                    <a:pt x="7934" y="3798"/>
                  </a:lnTo>
                  <a:lnTo>
                    <a:pt x="8016" y="3986"/>
                  </a:lnTo>
                  <a:lnTo>
                    <a:pt x="7579" y="4089"/>
                  </a:lnTo>
                  <a:lnTo>
                    <a:pt x="7003" y="4428"/>
                  </a:lnTo>
                  <a:lnTo>
                    <a:pt x="6730" y="4786"/>
                  </a:lnTo>
                  <a:lnTo>
                    <a:pt x="6655" y="4361"/>
                  </a:lnTo>
                  <a:lnTo>
                    <a:pt x="6473" y="4277"/>
                  </a:lnTo>
                  <a:lnTo>
                    <a:pt x="6427" y="4719"/>
                  </a:lnTo>
                  <a:lnTo>
                    <a:pt x="6108" y="4924"/>
                  </a:lnTo>
                  <a:lnTo>
                    <a:pt x="6276" y="5212"/>
                  </a:lnTo>
                  <a:lnTo>
                    <a:pt x="5972" y="5196"/>
                  </a:lnTo>
                  <a:lnTo>
                    <a:pt x="5866" y="5384"/>
                  </a:lnTo>
                  <a:lnTo>
                    <a:pt x="5653" y="4924"/>
                  </a:lnTo>
                  <a:lnTo>
                    <a:pt x="5410" y="4719"/>
                  </a:lnTo>
                  <a:lnTo>
                    <a:pt x="5881" y="4821"/>
                  </a:lnTo>
                  <a:lnTo>
                    <a:pt x="6094" y="4668"/>
                  </a:lnTo>
                  <a:lnTo>
                    <a:pt x="5972" y="4310"/>
                  </a:lnTo>
                  <a:lnTo>
                    <a:pt x="5456" y="4003"/>
                  </a:lnTo>
                  <a:lnTo>
                    <a:pt x="5062" y="3815"/>
                  </a:lnTo>
                  <a:lnTo>
                    <a:pt x="4713" y="3712"/>
                  </a:lnTo>
                  <a:lnTo>
                    <a:pt x="4211" y="3900"/>
                  </a:lnTo>
                  <a:lnTo>
                    <a:pt x="3650" y="4566"/>
                  </a:lnTo>
                  <a:lnTo>
                    <a:pt x="3286" y="5145"/>
                  </a:lnTo>
                  <a:lnTo>
                    <a:pt x="3089" y="5605"/>
                  </a:lnTo>
                  <a:lnTo>
                    <a:pt x="2724" y="6014"/>
                  </a:lnTo>
                  <a:lnTo>
                    <a:pt x="2610" y="6303"/>
                  </a:lnTo>
                  <a:lnTo>
                    <a:pt x="2761" y="6917"/>
                  </a:lnTo>
                  <a:lnTo>
                    <a:pt x="3020" y="6866"/>
                  </a:lnTo>
                  <a:lnTo>
                    <a:pt x="3202" y="6610"/>
                  </a:lnTo>
                  <a:lnTo>
                    <a:pt x="3413" y="7019"/>
                  </a:lnTo>
                  <a:lnTo>
                    <a:pt x="3384" y="7257"/>
                  </a:lnTo>
                  <a:lnTo>
                    <a:pt x="3816" y="7308"/>
                  </a:lnTo>
                  <a:cubicBezTo>
                    <a:pt x="3816" y="7308"/>
                    <a:pt x="4049" y="6950"/>
                    <a:pt x="4049" y="6898"/>
                  </a:cubicBezTo>
                  <a:cubicBezTo>
                    <a:pt x="4049" y="6847"/>
                    <a:pt x="4111" y="6524"/>
                    <a:pt x="4111" y="6524"/>
                  </a:cubicBezTo>
                  <a:lnTo>
                    <a:pt x="3883" y="6147"/>
                  </a:lnTo>
                  <a:lnTo>
                    <a:pt x="3913" y="5773"/>
                  </a:lnTo>
                  <a:lnTo>
                    <a:pt x="4171" y="5536"/>
                  </a:lnTo>
                  <a:lnTo>
                    <a:pt x="4262" y="5245"/>
                  </a:lnTo>
                  <a:lnTo>
                    <a:pt x="4459" y="5057"/>
                  </a:lnTo>
                  <a:lnTo>
                    <a:pt x="4672" y="5229"/>
                  </a:lnTo>
                  <a:lnTo>
                    <a:pt x="4262" y="5808"/>
                  </a:lnTo>
                  <a:lnTo>
                    <a:pt x="4428" y="6371"/>
                  </a:lnTo>
                  <a:lnTo>
                    <a:pt x="4687" y="6405"/>
                  </a:lnTo>
                  <a:lnTo>
                    <a:pt x="5051" y="6284"/>
                  </a:lnTo>
                  <a:lnTo>
                    <a:pt x="5263" y="6438"/>
                  </a:lnTo>
                  <a:lnTo>
                    <a:pt x="4944" y="6659"/>
                  </a:lnTo>
                  <a:lnTo>
                    <a:pt x="4534" y="6677"/>
                  </a:lnTo>
                  <a:lnTo>
                    <a:pt x="4488" y="6966"/>
                  </a:lnTo>
                  <a:lnTo>
                    <a:pt x="4323" y="7189"/>
                  </a:lnTo>
                  <a:lnTo>
                    <a:pt x="4217" y="7588"/>
                  </a:lnTo>
                  <a:lnTo>
                    <a:pt x="3685" y="7699"/>
                  </a:lnTo>
                  <a:lnTo>
                    <a:pt x="3111" y="7699"/>
                  </a:lnTo>
                  <a:lnTo>
                    <a:pt x="3216" y="7308"/>
                  </a:lnTo>
                  <a:lnTo>
                    <a:pt x="3065" y="7111"/>
                  </a:lnTo>
                  <a:lnTo>
                    <a:pt x="2883" y="7355"/>
                  </a:lnTo>
                  <a:lnTo>
                    <a:pt x="2852" y="7791"/>
                  </a:lnTo>
                  <a:lnTo>
                    <a:pt x="2457" y="7975"/>
                  </a:lnTo>
                  <a:lnTo>
                    <a:pt x="2320" y="8527"/>
                  </a:lnTo>
                  <a:lnTo>
                    <a:pt x="2063" y="8824"/>
                  </a:lnTo>
                  <a:lnTo>
                    <a:pt x="1835" y="8824"/>
                  </a:lnTo>
                  <a:lnTo>
                    <a:pt x="1562" y="8875"/>
                  </a:lnTo>
                  <a:lnTo>
                    <a:pt x="1804" y="9019"/>
                  </a:lnTo>
                  <a:lnTo>
                    <a:pt x="1941" y="9348"/>
                  </a:lnTo>
                  <a:lnTo>
                    <a:pt x="1728" y="9596"/>
                  </a:lnTo>
                  <a:lnTo>
                    <a:pt x="1221" y="9526"/>
                  </a:lnTo>
                  <a:lnTo>
                    <a:pt x="878" y="9727"/>
                  </a:lnTo>
                  <a:lnTo>
                    <a:pt x="878" y="10613"/>
                  </a:lnTo>
                  <a:lnTo>
                    <a:pt x="1243" y="10731"/>
                  </a:lnTo>
                  <a:lnTo>
                    <a:pt x="1403" y="10885"/>
                  </a:lnTo>
                  <a:lnTo>
                    <a:pt x="1609" y="10748"/>
                  </a:lnTo>
                  <a:lnTo>
                    <a:pt x="1910" y="10766"/>
                  </a:lnTo>
                  <a:lnTo>
                    <a:pt x="2181" y="10322"/>
                  </a:lnTo>
                  <a:lnTo>
                    <a:pt x="2334" y="10015"/>
                  </a:lnTo>
                  <a:lnTo>
                    <a:pt x="2471" y="9948"/>
                  </a:lnTo>
                  <a:lnTo>
                    <a:pt x="2517" y="9659"/>
                  </a:lnTo>
                  <a:lnTo>
                    <a:pt x="2865" y="9761"/>
                  </a:lnTo>
                  <a:lnTo>
                    <a:pt x="3063" y="9641"/>
                  </a:lnTo>
                  <a:lnTo>
                    <a:pt x="3291" y="9641"/>
                  </a:lnTo>
                  <a:lnTo>
                    <a:pt x="3565" y="9982"/>
                  </a:lnTo>
                  <a:lnTo>
                    <a:pt x="3769" y="10195"/>
                  </a:lnTo>
                  <a:lnTo>
                    <a:pt x="3882" y="10408"/>
                  </a:lnTo>
                  <a:lnTo>
                    <a:pt x="3882" y="10613"/>
                  </a:lnTo>
                  <a:lnTo>
                    <a:pt x="4064" y="10494"/>
                  </a:lnTo>
                  <a:lnTo>
                    <a:pt x="4064" y="10203"/>
                  </a:lnTo>
                  <a:lnTo>
                    <a:pt x="4246" y="10271"/>
                  </a:lnTo>
                  <a:lnTo>
                    <a:pt x="4299" y="10136"/>
                  </a:lnTo>
                  <a:lnTo>
                    <a:pt x="3902" y="9880"/>
                  </a:lnTo>
                  <a:lnTo>
                    <a:pt x="3559" y="9506"/>
                  </a:lnTo>
                  <a:lnTo>
                    <a:pt x="3623" y="9250"/>
                  </a:lnTo>
                  <a:lnTo>
                    <a:pt x="3973" y="9522"/>
                  </a:lnTo>
                  <a:lnTo>
                    <a:pt x="4383" y="9982"/>
                  </a:lnTo>
                  <a:lnTo>
                    <a:pt x="4596" y="10596"/>
                  </a:lnTo>
                  <a:lnTo>
                    <a:pt x="4838" y="10805"/>
                  </a:lnTo>
                  <a:lnTo>
                    <a:pt x="5035" y="10596"/>
                  </a:lnTo>
                  <a:lnTo>
                    <a:pt x="4869" y="10375"/>
                  </a:lnTo>
                  <a:lnTo>
                    <a:pt x="5051" y="10152"/>
                  </a:lnTo>
                  <a:lnTo>
                    <a:pt x="5248" y="10119"/>
                  </a:lnTo>
                  <a:lnTo>
                    <a:pt x="5476" y="10068"/>
                  </a:lnTo>
                  <a:lnTo>
                    <a:pt x="5460" y="9675"/>
                  </a:lnTo>
                  <a:lnTo>
                    <a:pt x="5687" y="9131"/>
                  </a:lnTo>
                  <a:lnTo>
                    <a:pt x="5932" y="9062"/>
                  </a:lnTo>
                  <a:lnTo>
                    <a:pt x="6023" y="9438"/>
                  </a:lnTo>
                  <a:lnTo>
                    <a:pt x="6296" y="9438"/>
                  </a:lnTo>
                  <a:lnTo>
                    <a:pt x="6280" y="9199"/>
                  </a:lnTo>
                  <a:lnTo>
                    <a:pt x="6553" y="9002"/>
                  </a:lnTo>
                  <a:lnTo>
                    <a:pt x="6462" y="9313"/>
                  </a:lnTo>
                  <a:lnTo>
                    <a:pt x="6841" y="9751"/>
                  </a:lnTo>
                  <a:lnTo>
                    <a:pt x="7100" y="9968"/>
                  </a:lnTo>
                  <a:lnTo>
                    <a:pt x="6538" y="10103"/>
                  </a:lnTo>
                  <a:lnTo>
                    <a:pt x="6083" y="9966"/>
                  </a:lnTo>
                  <a:lnTo>
                    <a:pt x="5718" y="10068"/>
                  </a:lnTo>
                  <a:lnTo>
                    <a:pt x="5505" y="10206"/>
                  </a:lnTo>
                  <a:lnTo>
                    <a:pt x="5354" y="10615"/>
                  </a:lnTo>
                  <a:lnTo>
                    <a:pt x="5613" y="10805"/>
                  </a:lnTo>
                  <a:lnTo>
                    <a:pt x="6006" y="10918"/>
                  </a:lnTo>
                  <a:lnTo>
                    <a:pt x="6354" y="10697"/>
                  </a:lnTo>
                  <a:lnTo>
                    <a:pt x="6491" y="10918"/>
                  </a:lnTo>
                  <a:lnTo>
                    <a:pt x="6371" y="11429"/>
                  </a:lnTo>
                  <a:lnTo>
                    <a:pt x="5975" y="11634"/>
                  </a:lnTo>
                  <a:lnTo>
                    <a:pt x="5491" y="11720"/>
                  </a:lnTo>
                  <a:lnTo>
                    <a:pt x="4702" y="11464"/>
                  </a:lnTo>
                  <a:lnTo>
                    <a:pt x="4428" y="11515"/>
                  </a:lnTo>
                  <a:lnTo>
                    <a:pt x="4186" y="11753"/>
                  </a:lnTo>
                  <a:lnTo>
                    <a:pt x="3816" y="11413"/>
                  </a:lnTo>
                  <a:lnTo>
                    <a:pt x="3459" y="11327"/>
                  </a:lnTo>
                  <a:lnTo>
                    <a:pt x="3406" y="10881"/>
                  </a:lnTo>
                  <a:lnTo>
                    <a:pt x="3202" y="10830"/>
                  </a:lnTo>
                  <a:lnTo>
                    <a:pt x="2897" y="10885"/>
                  </a:lnTo>
                  <a:lnTo>
                    <a:pt x="2302" y="10881"/>
                  </a:lnTo>
                  <a:lnTo>
                    <a:pt x="1667" y="11141"/>
                  </a:lnTo>
                  <a:lnTo>
                    <a:pt x="1485" y="11038"/>
                  </a:lnTo>
                  <a:lnTo>
                    <a:pt x="1228" y="11327"/>
                  </a:lnTo>
                  <a:lnTo>
                    <a:pt x="970" y="11634"/>
                  </a:lnTo>
                  <a:lnTo>
                    <a:pt x="878" y="11959"/>
                  </a:lnTo>
                  <a:lnTo>
                    <a:pt x="499" y="12266"/>
                  </a:lnTo>
                  <a:lnTo>
                    <a:pt x="151" y="12895"/>
                  </a:lnTo>
                  <a:lnTo>
                    <a:pt x="0" y="13304"/>
                  </a:lnTo>
                  <a:lnTo>
                    <a:pt x="75" y="13695"/>
                  </a:lnTo>
                  <a:lnTo>
                    <a:pt x="0" y="14155"/>
                  </a:lnTo>
                  <a:lnTo>
                    <a:pt x="120" y="14718"/>
                  </a:lnTo>
                  <a:lnTo>
                    <a:pt x="470" y="15127"/>
                  </a:lnTo>
                  <a:lnTo>
                    <a:pt x="727" y="15434"/>
                  </a:lnTo>
                  <a:lnTo>
                    <a:pt x="1168" y="15725"/>
                  </a:lnTo>
                  <a:lnTo>
                    <a:pt x="1562" y="15674"/>
                  </a:lnTo>
                  <a:lnTo>
                    <a:pt x="1926" y="15674"/>
                  </a:lnTo>
                  <a:lnTo>
                    <a:pt x="2320" y="15451"/>
                  </a:lnTo>
                  <a:lnTo>
                    <a:pt x="2655" y="15493"/>
                  </a:lnTo>
                  <a:lnTo>
                    <a:pt x="2792" y="15753"/>
                  </a:lnTo>
                  <a:lnTo>
                    <a:pt x="3202" y="15729"/>
                  </a:lnTo>
                  <a:lnTo>
                    <a:pt x="3368" y="16032"/>
                  </a:lnTo>
                  <a:lnTo>
                    <a:pt x="3307" y="16695"/>
                  </a:lnTo>
                  <a:lnTo>
                    <a:pt x="3614" y="17206"/>
                  </a:lnTo>
                  <a:lnTo>
                    <a:pt x="3701" y="17718"/>
                  </a:lnTo>
                  <a:lnTo>
                    <a:pt x="3701" y="18178"/>
                  </a:lnTo>
                  <a:lnTo>
                    <a:pt x="3428" y="18604"/>
                  </a:lnTo>
                  <a:lnTo>
                    <a:pt x="3428" y="18995"/>
                  </a:lnTo>
                  <a:lnTo>
                    <a:pt x="3701" y="19439"/>
                  </a:lnTo>
                  <a:lnTo>
                    <a:pt x="3701" y="20016"/>
                  </a:lnTo>
                  <a:lnTo>
                    <a:pt x="3989" y="20442"/>
                  </a:lnTo>
                  <a:lnTo>
                    <a:pt x="4149" y="20781"/>
                  </a:lnTo>
                  <a:lnTo>
                    <a:pt x="4206" y="21156"/>
                  </a:lnTo>
                  <a:lnTo>
                    <a:pt x="4459" y="21600"/>
                  </a:lnTo>
                  <a:lnTo>
                    <a:pt x="5112" y="21600"/>
                  </a:lnTo>
                  <a:lnTo>
                    <a:pt x="5476" y="21293"/>
                  </a:lnTo>
                  <a:lnTo>
                    <a:pt x="5718" y="20994"/>
                  </a:lnTo>
                  <a:lnTo>
                    <a:pt x="6083" y="20530"/>
                  </a:lnTo>
                  <a:lnTo>
                    <a:pt x="6174" y="20065"/>
                  </a:lnTo>
                  <a:lnTo>
                    <a:pt x="6387" y="20065"/>
                  </a:lnTo>
                  <a:lnTo>
                    <a:pt x="6433" y="19400"/>
                  </a:lnTo>
                  <a:lnTo>
                    <a:pt x="6433" y="19195"/>
                  </a:lnTo>
                  <a:lnTo>
                    <a:pt x="7025" y="18684"/>
                  </a:lnTo>
                  <a:lnTo>
                    <a:pt x="7253" y="18293"/>
                  </a:lnTo>
                  <a:lnTo>
                    <a:pt x="7253" y="17869"/>
                  </a:lnTo>
                  <a:lnTo>
                    <a:pt x="7131" y="17546"/>
                  </a:lnTo>
                  <a:lnTo>
                    <a:pt x="7138" y="17172"/>
                  </a:lnTo>
                  <a:lnTo>
                    <a:pt x="7058" y="16932"/>
                  </a:lnTo>
                  <a:lnTo>
                    <a:pt x="7459" y="16523"/>
                  </a:lnTo>
                  <a:lnTo>
                    <a:pt x="7841" y="16046"/>
                  </a:lnTo>
                  <a:lnTo>
                    <a:pt x="8312" y="15723"/>
                  </a:lnTo>
                  <a:cubicBezTo>
                    <a:pt x="8312" y="15723"/>
                    <a:pt x="8525" y="15297"/>
                    <a:pt x="8525" y="15227"/>
                  </a:cubicBezTo>
                  <a:cubicBezTo>
                    <a:pt x="8525" y="15160"/>
                    <a:pt x="8647" y="14818"/>
                    <a:pt x="8647" y="14818"/>
                  </a:cubicBezTo>
                  <a:lnTo>
                    <a:pt x="8572" y="14546"/>
                  </a:lnTo>
                  <a:lnTo>
                    <a:pt x="8359" y="14667"/>
                  </a:lnTo>
                  <a:lnTo>
                    <a:pt x="7812" y="14751"/>
                  </a:lnTo>
                  <a:lnTo>
                    <a:pt x="7630" y="14853"/>
                  </a:lnTo>
                  <a:lnTo>
                    <a:pt x="7539" y="14546"/>
                  </a:lnTo>
                  <a:lnTo>
                    <a:pt x="7464" y="14360"/>
                  </a:lnTo>
                  <a:lnTo>
                    <a:pt x="7160" y="14034"/>
                  </a:lnTo>
                  <a:lnTo>
                    <a:pt x="6963" y="13881"/>
                  </a:lnTo>
                  <a:lnTo>
                    <a:pt x="6659" y="13099"/>
                  </a:lnTo>
                  <a:lnTo>
                    <a:pt x="6538" y="12911"/>
                  </a:lnTo>
                  <a:lnTo>
                    <a:pt x="6387" y="12450"/>
                  </a:lnTo>
                  <a:lnTo>
                    <a:pt x="6280" y="12246"/>
                  </a:lnTo>
                  <a:lnTo>
                    <a:pt x="6447" y="12178"/>
                  </a:lnTo>
                  <a:lnTo>
                    <a:pt x="6812" y="12741"/>
                  </a:lnTo>
                  <a:lnTo>
                    <a:pt x="7023" y="13115"/>
                  </a:lnTo>
                  <a:lnTo>
                    <a:pt x="7145" y="13506"/>
                  </a:lnTo>
                  <a:lnTo>
                    <a:pt x="7433" y="13762"/>
                  </a:lnTo>
                  <a:lnTo>
                    <a:pt x="7616" y="14257"/>
                  </a:lnTo>
                  <a:lnTo>
                    <a:pt x="7692" y="14495"/>
                  </a:lnTo>
                  <a:lnTo>
                    <a:pt x="8193" y="14239"/>
                  </a:lnTo>
                  <a:lnTo>
                    <a:pt x="8740" y="14104"/>
                  </a:lnTo>
                  <a:lnTo>
                    <a:pt x="9301" y="13778"/>
                  </a:lnTo>
                  <a:lnTo>
                    <a:pt x="9465" y="13439"/>
                  </a:lnTo>
                  <a:lnTo>
                    <a:pt x="9587" y="13097"/>
                  </a:lnTo>
                  <a:lnTo>
                    <a:pt x="9359" y="12841"/>
                  </a:lnTo>
                  <a:lnTo>
                    <a:pt x="9161" y="12604"/>
                  </a:lnTo>
                  <a:lnTo>
                    <a:pt x="8813" y="12723"/>
                  </a:lnTo>
                  <a:lnTo>
                    <a:pt x="8508" y="12739"/>
                  </a:lnTo>
                  <a:lnTo>
                    <a:pt x="8326" y="12364"/>
                  </a:lnTo>
                  <a:lnTo>
                    <a:pt x="8053" y="12113"/>
                  </a:lnTo>
                  <a:lnTo>
                    <a:pt x="8189" y="11855"/>
                  </a:lnTo>
                  <a:lnTo>
                    <a:pt x="8600" y="12229"/>
                  </a:lnTo>
                  <a:lnTo>
                    <a:pt x="8904" y="12416"/>
                  </a:lnTo>
                  <a:lnTo>
                    <a:pt x="9161" y="12434"/>
                  </a:lnTo>
                  <a:lnTo>
                    <a:pt x="9420" y="12587"/>
                  </a:lnTo>
                  <a:lnTo>
                    <a:pt x="9813" y="12655"/>
                  </a:lnTo>
                  <a:lnTo>
                    <a:pt x="10300" y="12587"/>
                  </a:lnTo>
                  <a:lnTo>
                    <a:pt x="10679" y="12895"/>
                  </a:lnTo>
                  <a:lnTo>
                    <a:pt x="10876" y="13269"/>
                  </a:lnTo>
                  <a:lnTo>
                    <a:pt x="11058" y="13302"/>
                  </a:lnTo>
                  <a:lnTo>
                    <a:pt x="11240" y="13064"/>
                  </a:lnTo>
                  <a:lnTo>
                    <a:pt x="11331" y="13474"/>
                  </a:lnTo>
                  <a:lnTo>
                    <a:pt x="11422" y="13916"/>
                  </a:lnTo>
                  <a:lnTo>
                    <a:pt x="11619" y="14392"/>
                  </a:lnTo>
                  <a:lnTo>
                    <a:pt x="11832" y="14939"/>
                  </a:lnTo>
                  <a:lnTo>
                    <a:pt x="11907" y="15246"/>
                  </a:lnTo>
                  <a:lnTo>
                    <a:pt x="12166" y="14785"/>
                  </a:lnTo>
                  <a:lnTo>
                    <a:pt x="12166" y="14292"/>
                  </a:lnTo>
                  <a:lnTo>
                    <a:pt x="12302" y="14036"/>
                  </a:lnTo>
                  <a:lnTo>
                    <a:pt x="12598" y="13746"/>
                  </a:lnTo>
                  <a:lnTo>
                    <a:pt x="13035" y="13304"/>
                  </a:lnTo>
                  <a:lnTo>
                    <a:pt x="13223" y="13013"/>
                  </a:lnTo>
                  <a:lnTo>
                    <a:pt x="13620" y="12911"/>
                  </a:lnTo>
                  <a:lnTo>
                    <a:pt x="13728" y="13406"/>
                  </a:lnTo>
                  <a:lnTo>
                    <a:pt x="13986" y="13541"/>
                  </a:lnTo>
                  <a:lnTo>
                    <a:pt x="13986" y="14088"/>
                  </a:lnTo>
                  <a:lnTo>
                    <a:pt x="14267" y="13899"/>
                  </a:lnTo>
                  <a:lnTo>
                    <a:pt x="14533" y="14529"/>
                  </a:lnTo>
                  <a:lnTo>
                    <a:pt x="14533" y="15211"/>
                  </a:lnTo>
                  <a:lnTo>
                    <a:pt x="14821" y="15381"/>
                  </a:lnTo>
                  <a:lnTo>
                    <a:pt x="14965" y="15723"/>
                  </a:lnTo>
                  <a:lnTo>
                    <a:pt x="15173" y="16030"/>
                  </a:lnTo>
                  <a:lnTo>
                    <a:pt x="15468" y="16165"/>
                  </a:lnTo>
                  <a:lnTo>
                    <a:pt x="15379" y="15841"/>
                  </a:lnTo>
                  <a:lnTo>
                    <a:pt x="15335" y="15569"/>
                  </a:lnTo>
                  <a:lnTo>
                    <a:pt x="15092" y="15364"/>
                  </a:lnTo>
                  <a:lnTo>
                    <a:pt x="14927" y="15109"/>
                  </a:lnTo>
                  <a:lnTo>
                    <a:pt x="14836" y="14871"/>
                  </a:lnTo>
                  <a:lnTo>
                    <a:pt x="14881" y="14513"/>
                  </a:lnTo>
                  <a:lnTo>
                    <a:pt x="14987" y="14360"/>
                  </a:lnTo>
                  <a:lnTo>
                    <a:pt x="15231" y="14616"/>
                  </a:lnTo>
                  <a:lnTo>
                    <a:pt x="15473" y="14904"/>
                  </a:lnTo>
                  <a:lnTo>
                    <a:pt x="15594" y="14974"/>
                  </a:lnTo>
                  <a:cubicBezTo>
                    <a:pt x="15594" y="14974"/>
                    <a:pt x="15896" y="14718"/>
                    <a:pt x="15896" y="14667"/>
                  </a:cubicBezTo>
                  <a:lnTo>
                    <a:pt x="15896" y="14088"/>
                  </a:lnTo>
                  <a:lnTo>
                    <a:pt x="15623" y="13797"/>
                  </a:lnTo>
                  <a:lnTo>
                    <a:pt x="15510" y="13541"/>
                  </a:lnTo>
                  <a:cubicBezTo>
                    <a:pt x="15510" y="13541"/>
                    <a:pt x="15550" y="13285"/>
                    <a:pt x="15595" y="13253"/>
                  </a:cubicBezTo>
                  <a:cubicBezTo>
                    <a:pt x="15641" y="13218"/>
                    <a:pt x="15905" y="13115"/>
                    <a:pt x="15905" y="13115"/>
                  </a:cubicBezTo>
                  <a:lnTo>
                    <a:pt x="15984" y="13320"/>
                  </a:lnTo>
                  <a:lnTo>
                    <a:pt x="16257" y="13099"/>
                  </a:lnTo>
                  <a:lnTo>
                    <a:pt x="16804" y="12792"/>
                  </a:lnTo>
                  <a:lnTo>
                    <a:pt x="17055" y="12280"/>
                  </a:lnTo>
                  <a:lnTo>
                    <a:pt x="17168" y="11922"/>
                  </a:lnTo>
                  <a:lnTo>
                    <a:pt x="17168" y="11327"/>
                  </a:lnTo>
                  <a:lnTo>
                    <a:pt x="16960" y="10850"/>
                  </a:lnTo>
                  <a:lnTo>
                    <a:pt x="16754" y="10562"/>
                  </a:lnTo>
                  <a:lnTo>
                    <a:pt x="17070" y="10322"/>
                  </a:lnTo>
                  <a:lnTo>
                    <a:pt x="17166" y="10238"/>
                  </a:lnTo>
                  <a:lnTo>
                    <a:pt x="16926" y="10152"/>
                  </a:lnTo>
                  <a:lnTo>
                    <a:pt x="16714" y="10238"/>
                  </a:lnTo>
                  <a:lnTo>
                    <a:pt x="16578" y="10066"/>
                  </a:lnTo>
                  <a:lnTo>
                    <a:pt x="16487" y="9931"/>
                  </a:lnTo>
                  <a:lnTo>
                    <a:pt x="16745" y="9759"/>
                  </a:lnTo>
                  <a:lnTo>
                    <a:pt x="16867" y="9487"/>
                  </a:lnTo>
                  <a:lnTo>
                    <a:pt x="17019" y="9573"/>
                  </a:lnTo>
                  <a:lnTo>
                    <a:pt x="16942" y="9880"/>
                  </a:lnTo>
                  <a:lnTo>
                    <a:pt x="17186" y="9743"/>
                  </a:lnTo>
                  <a:lnTo>
                    <a:pt x="17352" y="9896"/>
                  </a:lnTo>
                  <a:lnTo>
                    <a:pt x="17489" y="10169"/>
                  </a:lnTo>
                  <a:lnTo>
                    <a:pt x="17625" y="10357"/>
                  </a:lnTo>
                  <a:lnTo>
                    <a:pt x="17625" y="10613"/>
                  </a:lnTo>
                  <a:lnTo>
                    <a:pt x="17748" y="10748"/>
                  </a:lnTo>
                  <a:lnTo>
                    <a:pt x="18012" y="10510"/>
                  </a:lnTo>
                  <a:lnTo>
                    <a:pt x="17933" y="10136"/>
                  </a:lnTo>
                  <a:lnTo>
                    <a:pt x="17696" y="9862"/>
                  </a:lnTo>
                  <a:lnTo>
                    <a:pt x="17624" y="9692"/>
                  </a:lnTo>
                  <a:lnTo>
                    <a:pt x="17837" y="9487"/>
                  </a:lnTo>
                  <a:lnTo>
                    <a:pt x="17853" y="9027"/>
                  </a:lnTo>
                  <a:lnTo>
                    <a:pt x="18035" y="8857"/>
                  </a:lnTo>
                  <a:lnTo>
                    <a:pt x="18218" y="8976"/>
                  </a:lnTo>
                  <a:lnTo>
                    <a:pt x="18491" y="8448"/>
                  </a:lnTo>
                  <a:lnTo>
                    <a:pt x="18719" y="7664"/>
                  </a:lnTo>
                  <a:lnTo>
                    <a:pt x="18551" y="7136"/>
                  </a:lnTo>
                  <a:lnTo>
                    <a:pt x="18445" y="6661"/>
                  </a:lnTo>
                  <a:lnTo>
                    <a:pt x="18203" y="6405"/>
                  </a:lnTo>
                  <a:lnTo>
                    <a:pt x="17884" y="6303"/>
                  </a:lnTo>
                  <a:lnTo>
                    <a:pt x="17687" y="6217"/>
                  </a:lnTo>
                  <a:lnTo>
                    <a:pt x="17534" y="6080"/>
                  </a:lnTo>
                  <a:lnTo>
                    <a:pt x="17839" y="5398"/>
                  </a:lnTo>
                  <a:lnTo>
                    <a:pt x="17959" y="4948"/>
                  </a:lnTo>
                  <a:lnTo>
                    <a:pt x="18278" y="4735"/>
                  </a:lnTo>
                  <a:lnTo>
                    <a:pt x="18764" y="4735"/>
                  </a:lnTo>
                  <a:lnTo>
                    <a:pt x="19098" y="4633"/>
                  </a:lnTo>
                  <a:lnTo>
                    <a:pt x="19083" y="4633"/>
                  </a:lnTo>
                  <a:lnTo>
                    <a:pt x="19083" y="3763"/>
                  </a:lnTo>
                  <a:lnTo>
                    <a:pt x="19493" y="3559"/>
                  </a:lnTo>
                  <a:lnTo>
                    <a:pt x="19599" y="3866"/>
                  </a:lnTo>
                  <a:lnTo>
                    <a:pt x="19721" y="3559"/>
                  </a:lnTo>
                  <a:lnTo>
                    <a:pt x="19721" y="3252"/>
                  </a:lnTo>
                  <a:lnTo>
                    <a:pt x="19933" y="3387"/>
                  </a:lnTo>
                  <a:lnTo>
                    <a:pt x="19834" y="4017"/>
                  </a:lnTo>
                  <a:lnTo>
                    <a:pt x="19628" y="4954"/>
                  </a:lnTo>
                  <a:lnTo>
                    <a:pt x="19628" y="5501"/>
                  </a:lnTo>
                  <a:lnTo>
                    <a:pt x="20122" y="6268"/>
                  </a:lnTo>
                  <a:lnTo>
                    <a:pt x="20266" y="6815"/>
                  </a:lnTo>
                  <a:lnTo>
                    <a:pt x="20266" y="7036"/>
                  </a:lnTo>
                  <a:lnTo>
                    <a:pt x="20448" y="6866"/>
                  </a:lnTo>
                  <a:lnTo>
                    <a:pt x="20448" y="6319"/>
                  </a:lnTo>
                  <a:lnTo>
                    <a:pt x="20661" y="5773"/>
                  </a:lnTo>
                  <a:lnTo>
                    <a:pt x="20547" y="5331"/>
                  </a:lnTo>
                  <a:lnTo>
                    <a:pt x="20528" y="5075"/>
                  </a:lnTo>
                  <a:lnTo>
                    <a:pt x="20488" y="4735"/>
                  </a:lnTo>
                  <a:lnTo>
                    <a:pt x="20217" y="4496"/>
                  </a:lnTo>
                  <a:lnTo>
                    <a:pt x="20173" y="4019"/>
                  </a:lnTo>
                  <a:lnTo>
                    <a:pt x="20569" y="3731"/>
                  </a:lnTo>
                  <a:lnTo>
                    <a:pt x="20902" y="3782"/>
                  </a:lnTo>
                  <a:lnTo>
                    <a:pt x="20902" y="3354"/>
                  </a:lnTo>
                  <a:lnTo>
                    <a:pt x="21053" y="3074"/>
                  </a:lnTo>
                  <a:lnTo>
                    <a:pt x="21372" y="2894"/>
                  </a:lnTo>
                  <a:lnTo>
                    <a:pt x="21494" y="2894"/>
                  </a:lnTo>
                  <a:lnTo>
                    <a:pt x="21298" y="2280"/>
                  </a:lnTo>
                  <a:lnTo>
                    <a:pt x="20827" y="2085"/>
                  </a:lnTo>
                  <a:lnTo>
                    <a:pt x="20902" y="1748"/>
                  </a:lnTo>
                  <a:lnTo>
                    <a:pt x="20856" y="1418"/>
                  </a:lnTo>
                  <a:lnTo>
                    <a:pt x="20827" y="1228"/>
                  </a:lnTo>
                  <a:lnTo>
                    <a:pt x="21115" y="1396"/>
                  </a:lnTo>
                  <a:lnTo>
                    <a:pt x="21312" y="1226"/>
                  </a:lnTo>
                  <a:lnTo>
                    <a:pt x="21494" y="1361"/>
                  </a:lnTo>
                  <a:lnTo>
                    <a:pt x="21600" y="1003"/>
                  </a:lnTo>
                  <a:lnTo>
                    <a:pt x="21418" y="731"/>
                  </a:lnTo>
                  <a:lnTo>
                    <a:pt x="21327" y="338"/>
                  </a:lnTo>
                  <a:lnTo>
                    <a:pt x="20811" y="254"/>
                  </a:lnTo>
                  <a:lnTo>
                    <a:pt x="20811" y="491"/>
                  </a:lnTo>
                  <a:lnTo>
                    <a:pt x="20583" y="483"/>
                  </a:lnTo>
                  <a:lnTo>
                    <a:pt x="20477" y="338"/>
                  </a:lnTo>
                  <a:lnTo>
                    <a:pt x="19402" y="338"/>
                  </a:lnTo>
                  <a:lnTo>
                    <a:pt x="18916" y="389"/>
                  </a:lnTo>
                  <a:lnTo>
                    <a:pt x="19266" y="774"/>
                  </a:lnTo>
                  <a:lnTo>
                    <a:pt x="18887" y="778"/>
                  </a:lnTo>
                  <a:lnTo>
                    <a:pt x="18810" y="567"/>
                  </a:lnTo>
                  <a:lnTo>
                    <a:pt x="18371" y="784"/>
                  </a:lnTo>
                  <a:lnTo>
                    <a:pt x="17990" y="1054"/>
                  </a:lnTo>
                  <a:lnTo>
                    <a:pt x="17762" y="1054"/>
                  </a:lnTo>
                  <a:lnTo>
                    <a:pt x="17611" y="696"/>
                  </a:lnTo>
                  <a:lnTo>
                    <a:pt x="17246" y="636"/>
                  </a:lnTo>
                  <a:lnTo>
                    <a:pt x="16944" y="829"/>
                  </a:lnTo>
                  <a:lnTo>
                    <a:pt x="16474" y="651"/>
                  </a:lnTo>
                  <a:lnTo>
                    <a:pt x="16169" y="512"/>
                  </a:lnTo>
                  <a:lnTo>
                    <a:pt x="15563" y="561"/>
                  </a:lnTo>
                  <a:lnTo>
                    <a:pt x="15306" y="747"/>
                  </a:lnTo>
                  <a:lnTo>
                    <a:pt x="15472" y="1259"/>
                  </a:lnTo>
                  <a:lnTo>
                    <a:pt x="15123" y="1259"/>
                  </a:lnTo>
                  <a:lnTo>
                    <a:pt x="14941" y="1240"/>
                  </a:lnTo>
                  <a:lnTo>
                    <a:pt x="14713" y="1369"/>
                  </a:lnTo>
                  <a:lnTo>
                    <a:pt x="14850" y="1645"/>
                  </a:lnTo>
                  <a:lnTo>
                    <a:pt x="14517" y="1537"/>
                  </a:lnTo>
                  <a:lnTo>
                    <a:pt x="14394" y="1058"/>
                  </a:lnTo>
                  <a:lnTo>
                    <a:pt x="14015" y="700"/>
                  </a:lnTo>
                  <a:lnTo>
                    <a:pt x="13469" y="784"/>
                  </a:lnTo>
                  <a:lnTo>
                    <a:pt x="13591" y="1228"/>
                  </a:lnTo>
                  <a:lnTo>
                    <a:pt x="13135" y="1209"/>
                  </a:lnTo>
                  <a:lnTo>
                    <a:pt x="12984" y="988"/>
                  </a:lnTo>
                  <a:lnTo>
                    <a:pt x="12665" y="1175"/>
                  </a:lnTo>
                  <a:lnTo>
                    <a:pt x="12421" y="1261"/>
                  </a:lnTo>
                  <a:lnTo>
                    <a:pt x="12057" y="1754"/>
                  </a:lnTo>
                  <a:lnTo>
                    <a:pt x="11982" y="1430"/>
                  </a:lnTo>
                  <a:lnTo>
                    <a:pt x="12301" y="886"/>
                  </a:lnTo>
                  <a:lnTo>
                    <a:pt x="12209" y="375"/>
                  </a:lnTo>
                  <a:lnTo>
                    <a:pt x="11754"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66" name="Google Shape;6909;p57"/>
            <p:cNvSpPr/>
            <p:nvPr/>
          </p:nvSpPr>
          <p:spPr>
            <a:xfrm>
              <a:off x="949149" y="84483"/>
              <a:ext cx="1217942" cy="10853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49" y="126"/>
                  </a:moveTo>
                  <a:lnTo>
                    <a:pt x="12160" y="466"/>
                  </a:lnTo>
                  <a:lnTo>
                    <a:pt x="12244" y="934"/>
                  </a:lnTo>
                  <a:lnTo>
                    <a:pt x="11926" y="1478"/>
                  </a:lnTo>
                  <a:lnTo>
                    <a:pt x="12028" y="1917"/>
                  </a:lnTo>
                  <a:lnTo>
                    <a:pt x="12440" y="1362"/>
                  </a:lnTo>
                  <a:lnTo>
                    <a:pt x="12676" y="1278"/>
                  </a:lnTo>
                  <a:lnTo>
                    <a:pt x="12959" y="1111"/>
                  </a:lnTo>
                  <a:lnTo>
                    <a:pt x="13100" y="1317"/>
                  </a:lnTo>
                  <a:lnTo>
                    <a:pt x="13637" y="1337"/>
                  </a:lnTo>
                  <a:lnTo>
                    <a:pt x="13514" y="885"/>
                  </a:lnTo>
                  <a:lnTo>
                    <a:pt x="13985" y="812"/>
                  </a:lnTo>
                  <a:lnTo>
                    <a:pt x="14337" y="1146"/>
                  </a:lnTo>
                  <a:lnTo>
                    <a:pt x="14460" y="1634"/>
                  </a:lnTo>
                  <a:lnTo>
                    <a:pt x="14921" y="1785"/>
                  </a:lnTo>
                  <a:lnTo>
                    <a:pt x="14756" y="1449"/>
                  </a:lnTo>
                  <a:lnTo>
                    <a:pt x="14928" y="1351"/>
                  </a:lnTo>
                  <a:lnTo>
                    <a:pt x="15101" y="1368"/>
                  </a:lnTo>
                  <a:lnTo>
                    <a:pt x="15512" y="1368"/>
                  </a:lnTo>
                  <a:lnTo>
                    <a:pt x="15337" y="830"/>
                  </a:lnTo>
                  <a:lnTo>
                    <a:pt x="15552" y="674"/>
                  </a:lnTo>
                  <a:lnTo>
                    <a:pt x="16135" y="627"/>
                  </a:lnTo>
                  <a:lnTo>
                    <a:pt x="16430" y="761"/>
                  </a:lnTo>
                  <a:lnTo>
                    <a:pt x="16917" y="944"/>
                  </a:lnTo>
                  <a:lnTo>
                    <a:pt x="17223" y="753"/>
                  </a:lnTo>
                  <a:lnTo>
                    <a:pt x="17546" y="806"/>
                  </a:lnTo>
                  <a:lnTo>
                    <a:pt x="17700" y="1166"/>
                  </a:lnTo>
                  <a:lnTo>
                    <a:pt x="17968" y="1166"/>
                  </a:lnTo>
                  <a:lnTo>
                    <a:pt x="18351" y="894"/>
                  </a:lnTo>
                  <a:lnTo>
                    <a:pt x="18745" y="698"/>
                  </a:lnTo>
                  <a:lnTo>
                    <a:pt x="18816" y="892"/>
                  </a:lnTo>
                  <a:lnTo>
                    <a:pt x="19333" y="885"/>
                  </a:lnTo>
                  <a:lnTo>
                    <a:pt x="18977" y="495"/>
                  </a:lnTo>
                  <a:lnTo>
                    <a:pt x="19360" y="454"/>
                  </a:lnTo>
                  <a:lnTo>
                    <a:pt x="20410" y="454"/>
                  </a:lnTo>
                  <a:lnTo>
                    <a:pt x="20515" y="598"/>
                  </a:lnTo>
                  <a:lnTo>
                    <a:pt x="20809" y="609"/>
                  </a:lnTo>
                  <a:lnTo>
                    <a:pt x="20809" y="377"/>
                  </a:lnTo>
                  <a:lnTo>
                    <a:pt x="21241" y="448"/>
                  </a:lnTo>
                  <a:lnTo>
                    <a:pt x="21322" y="804"/>
                  </a:lnTo>
                  <a:lnTo>
                    <a:pt x="21498" y="1071"/>
                  </a:lnTo>
                  <a:lnTo>
                    <a:pt x="21419" y="1339"/>
                  </a:lnTo>
                  <a:lnTo>
                    <a:pt x="21259" y="1219"/>
                  </a:lnTo>
                  <a:lnTo>
                    <a:pt x="21059" y="1392"/>
                  </a:lnTo>
                  <a:lnTo>
                    <a:pt x="20717" y="1193"/>
                  </a:lnTo>
                  <a:lnTo>
                    <a:pt x="20807" y="1799"/>
                  </a:lnTo>
                  <a:lnTo>
                    <a:pt x="20726" y="2170"/>
                  </a:lnTo>
                  <a:lnTo>
                    <a:pt x="21212" y="2373"/>
                  </a:lnTo>
                  <a:lnTo>
                    <a:pt x="21379" y="2892"/>
                  </a:lnTo>
                  <a:lnTo>
                    <a:pt x="21312" y="2892"/>
                  </a:lnTo>
                  <a:lnTo>
                    <a:pt x="20972" y="3082"/>
                  </a:lnTo>
                  <a:lnTo>
                    <a:pt x="20807" y="3387"/>
                  </a:lnTo>
                  <a:lnTo>
                    <a:pt x="20807" y="3768"/>
                  </a:lnTo>
                  <a:lnTo>
                    <a:pt x="20510" y="3723"/>
                  </a:lnTo>
                  <a:lnTo>
                    <a:pt x="20078" y="4036"/>
                  </a:lnTo>
                  <a:lnTo>
                    <a:pt x="20127" y="4564"/>
                  </a:lnTo>
                  <a:lnTo>
                    <a:pt x="20397" y="4802"/>
                  </a:lnTo>
                  <a:lnTo>
                    <a:pt x="20435" y="5117"/>
                  </a:lnTo>
                  <a:lnTo>
                    <a:pt x="20455" y="5382"/>
                  </a:lnTo>
                  <a:lnTo>
                    <a:pt x="20564" y="5803"/>
                  </a:lnTo>
                  <a:lnTo>
                    <a:pt x="20359" y="6330"/>
                  </a:lnTo>
                  <a:lnTo>
                    <a:pt x="20356" y="6868"/>
                  </a:lnTo>
                  <a:lnTo>
                    <a:pt x="20265" y="6953"/>
                  </a:lnTo>
                  <a:lnTo>
                    <a:pt x="20265" y="6841"/>
                  </a:lnTo>
                  <a:lnTo>
                    <a:pt x="20120" y="6285"/>
                  </a:lnTo>
                  <a:lnTo>
                    <a:pt x="19630" y="5520"/>
                  </a:lnTo>
                  <a:lnTo>
                    <a:pt x="19630" y="5001"/>
                  </a:lnTo>
                  <a:lnTo>
                    <a:pt x="19835" y="4071"/>
                  </a:lnTo>
                  <a:lnTo>
                    <a:pt x="19938" y="3409"/>
                  </a:lnTo>
                  <a:lnTo>
                    <a:pt x="19632" y="3214"/>
                  </a:lnTo>
                  <a:lnTo>
                    <a:pt x="19632" y="3595"/>
                  </a:lnTo>
                  <a:lnTo>
                    <a:pt x="19559" y="3778"/>
                  </a:lnTo>
                  <a:lnTo>
                    <a:pt x="19476" y="3538"/>
                  </a:lnTo>
                  <a:lnTo>
                    <a:pt x="18997" y="3776"/>
                  </a:lnTo>
                  <a:lnTo>
                    <a:pt x="18997" y="4637"/>
                  </a:lnTo>
                  <a:lnTo>
                    <a:pt x="18719" y="4722"/>
                  </a:lnTo>
                  <a:lnTo>
                    <a:pt x="18228" y="4722"/>
                  </a:lnTo>
                  <a:lnTo>
                    <a:pt x="17885" y="4952"/>
                  </a:lnTo>
                  <a:lnTo>
                    <a:pt x="17762" y="5412"/>
                  </a:lnTo>
                  <a:lnTo>
                    <a:pt x="17444" y="6127"/>
                  </a:lnTo>
                  <a:lnTo>
                    <a:pt x="17624" y="6288"/>
                  </a:lnTo>
                  <a:lnTo>
                    <a:pt x="17836" y="6381"/>
                  </a:lnTo>
                  <a:lnTo>
                    <a:pt x="18143" y="6479"/>
                  </a:lnTo>
                  <a:lnTo>
                    <a:pt x="18368" y="6715"/>
                  </a:lnTo>
                  <a:lnTo>
                    <a:pt x="18471" y="7181"/>
                  </a:lnTo>
                  <a:lnTo>
                    <a:pt x="18632" y="7690"/>
                  </a:lnTo>
                  <a:lnTo>
                    <a:pt x="18413" y="8447"/>
                  </a:lnTo>
                  <a:lnTo>
                    <a:pt x="18166" y="8923"/>
                  </a:lnTo>
                  <a:lnTo>
                    <a:pt x="17996" y="8813"/>
                  </a:lnTo>
                  <a:lnTo>
                    <a:pt x="17774" y="9019"/>
                  </a:lnTo>
                  <a:lnTo>
                    <a:pt x="17758" y="9477"/>
                  </a:lnTo>
                  <a:lnTo>
                    <a:pt x="17535" y="9691"/>
                  </a:lnTo>
                  <a:lnTo>
                    <a:pt x="17622" y="9896"/>
                  </a:lnTo>
                  <a:lnTo>
                    <a:pt x="17858" y="10171"/>
                  </a:lnTo>
                  <a:lnTo>
                    <a:pt x="17929" y="10499"/>
                  </a:lnTo>
                  <a:lnTo>
                    <a:pt x="17718" y="10688"/>
                  </a:lnTo>
                  <a:lnTo>
                    <a:pt x="17638" y="10599"/>
                  </a:lnTo>
                  <a:lnTo>
                    <a:pt x="17638" y="10348"/>
                  </a:lnTo>
                  <a:lnTo>
                    <a:pt x="17497" y="10155"/>
                  </a:lnTo>
                  <a:lnTo>
                    <a:pt x="17361" y="9884"/>
                  </a:lnTo>
                  <a:lnTo>
                    <a:pt x="17161" y="9695"/>
                  </a:lnTo>
                  <a:lnTo>
                    <a:pt x="16985" y="9795"/>
                  </a:lnTo>
                  <a:lnTo>
                    <a:pt x="17043" y="9558"/>
                  </a:lnTo>
                  <a:lnTo>
                    <a:pt x="16819" y="9432"/>
                  </a:lnTo>
                  <a:lnTo>
                    <a:pt x="16682" y="9736"/>
                  </a:lnTo>
                  <a:lnTo>
                    <a:pt x="16392" y="9927"/>
                  </a:lnTo>
                  <a:lnTo>
                    <a:pt x="16516" y="10110"/>
                  </a:lnTo>
                  <a:lnTo>
                    <a:pt x="16672" y="10305"/>
                  </a:lnTo>
                  <a:lnTo>
                    <a:pt x="16897" y="10216"/>
                  </a:lnTo>
                  <a:lnTo>
                    <a:pt x="17038" y="10267"/>
                  </a:lnTo>
                  <a:lnTo>
                    <a:pt x="16659" y="10558"/>
                  </a:lnTo>
                  <a:lnTo>
                    <a:pt x="16893" y="10886"/>
                  </a:lnTo>
                  <a:lnTo>
                    <a:pt x="17096" y="11343"/>
                  </a:lnTo>
                  <a:lnTo>
                    <a:pt x="17096" y="11915"/>
                  </a:lnTo>
                  <a:lnTo>
                    <a:pt x="16989" y="12255"/>
                  </a:lnTo>
                  <a:lnTo>
                    <a:pt x="16746" y="12750"/>
                  </a:lnTo>
                  <a:lnTo>
                    <a:pt x="16207" y="13053"/>
                  </a:lnTo>
                  <a:lnTo>
                    <a:pt x="15980" y="13236"/>
                  </a:lnTo>
                  <a:lnTo>
                    <a:pt x="15908" y="13047"/>
                  </a:lnTo>
                  <a:lnTo>
                    <a:pt x="15868" y="13063"/>
                  </a:lnTo>
                  <a:cubicBezTo>
                    <a:pt x="15824" y="13080"/>
                    <a:pt x="15600" y="13169"/>
                    <a:pt x="15551" y="13204"/>
                  </a:cubicBezTo>
                  <a:cubicBezTo>
                    <a:pt x="15498" y="13245"/>
                    <a:pt x="15462" y="13424"/>
                    <a:pt x="15445" y="13525"/>
                  </a:cubicBezTo>
                  <a:lnTo>
                    <a:pt x="15442" y="13542"/>
                  </a:lnTo>
                  <a:lnTo>
                    <a:pt x="15563" y="13813"/>
                  </a:lnTo>
                  <a:lnTo>
                    <a:pt x="15830" y="14099"/>
                  </a:lnTo>
                  <a:lnTo>
                    <a:pt x="15830" y="14645"/>
                  </a:lnTo>
                  <a:cubicBezTo>
                    <a:pt x="15808" y="14684"/>
                    <a:pt x="15683" y="14802"/>
                    <a:pt x="15569" y="14899"/>
                  </a:cubicBezTo>
                  <a:lnTo>
                    <a:pt x="15480" y="14849"/>
                  </a:lnTo>
                  <a:lnTo>
                    <a:pt x="15240" y="14566"/>
                  </a:lnTo>
                  <a:lnTo>
                    <a:pt x="14963" y="14272"/>
                  </a:lnTo>
                  <a:lnTo>
                    <a:pt x="14820" y="14480"/>
                  </a:lnTo>
                  <a:lnTo>
                    <a:pt x="14771" y="14863"/>
                  </a:lnTo>
                  <a:lnTo>
                    <a:pt x="14867" y="15113"/>
                  </a:lnTo>
                  <a:lnTo>
                    <a:pt x="15037" y="15378"/>
                  </a:lnTo>
                  <a:lnTo>
                    <a:pt x="15273" y="15579"/>
                  </a:lnTo>
                  <a:lnTo>
                    <a:pt x="15315" y="15836"/>
                  </a:lnTo>
                  <a:lnTo>
                    <a:pt x="15375" y="16055"/>
                  </a:lnTo>
                  <a:lnTo>
                    <a:pt x="15182" y="15966"/>
                  </a:lnTo>
                  <a:lnTo>
                    <a:pt x="14985" y="15677"/>
                  </a:lnTo>
                  <a:lnTo>
                    <a:pt x="14838" y="15327"/>
                  </a:lnTo>
                  <a:lnTo>
                    <a:pt x="14562" y="15164"/>
                  </a:lnTo>
                  <a:lnTo>
                    <a:pt x="14562" y="14517"/>
                  </a:lnTo>
                  <a:lnTo>
                    <a:pt x="14272" y="13819"/>
                  </a:lnTo>
                  <a:lnTo>
                    <a:pt x="14018" y="13987"/>
                  </a:lnTo>
                  <a:lnTo>
                    <a:pt x="14018" y="13501"/>
                  </a:lnTo>
                  <a:lnTo>
                    <a:pt x="13753" y="13363"/>
                  </a:lnTo>
                  <a:lnTo>
                    <a:pt x="13639" y="12846"/>
                  </a:lnTo>
                  <a:lnTo>
                    <a:pt x="13183" y="12964"/>
                  </a:lnTo>
                  <a:lnTo>
                    <a:pt x="12989" y="13263"/>
                  </a:lnTo>
                  <a:lnTo>
                    <a:pt x="12560" y="13698"/>
                  </a:lnTo>
                  <a:lnTo>
                    <a:pt x="12264" y="13987"/>
                  </a:lnTo>
                  <a:lnTo>
                    <a:pt x="12113" y="14266"/>
                  </a:lnTo>
                  <a:lnTo>
                    <a:pt x="12113" y="14757"/>
                  </a:lnTo>
                  <a:lnTo>
                    <a:pt x="11917" y="15105"/>
                  </a:lnTo>
                  <a:lnTo>
                    <a:pt x="11868" y="14904"/>
                  </a:lnTo>
                  <a:lnTo>
                    <a:pt x="11656" y="14360"/>
                  </a:lnTo>
                  <a:lnTo>
                    <a:pt x="11462" y="13892"/>
                  </a:lnTo>
                  <a:lnTo>
                    <a:pt x="11371" y="13454"/>
                  </a:lnTo>
                  <a:lnTo>
                    <a:pt x="11259" y="12954"/>
                  </a:lnTo>
                  <a:lnTo>
                    <a:pt x="11038" y="13243"/>
                  </a:lnTo>
                  <a:lnTo>
                    <a:pt x="10902" y="13218"/>
                  </a:lnTo>
                  <a:lnTo>
                    <a:pt x="10717" y="12864"/>
                  </a:lnTo>
                  <a:lnTo>
                    <a:pt x="10310" y="12532"/>
                  </a:lnTo>
                  <a:lnTo>
                    <a:pt x="9815" y="12601"/>
                  </a:lnTo>
                  <a:lnTo>
                    <a:pt x="9436" y="12536"/>
                  </a:lnTo>
                  <a:lnTo>
                    <a:pt x="9187" y="12388"/>
                  </a:lnTo>
                  <a:lnTo>
                    <a:pt x="8923" y="12365"/>
                  </a:lnTo>
                  <a:lnTo>
                    <a:pt x="8636" y="12190"/>
                  </a:lnTo>
                  <a:lnTo>
                    <a:pt x="8188" y="11781"/>
                  </a:lnTo>
                  <a:lnTo>
                    <a:pt x="8007" y="12127"/>
                  </a:lnTo>
                  <a:lnTo>
                    <a:pt x="8300" y="12398"/>
                  </a:lnTo>
                  <a:lnTo>
                    <a:pt x="8491" y="12791"/>
                  </a:lnTo>
                  <a:lnTo>
                    <a:pt x="8823" y="12772"/>
                  </a:lnTo>
                  <a:lnTo>
                    <a:pt x="9153" y="12660"/>
                  </a:lnTo>
                  <a:lnTo>
                    <a:pt x="9331" y="12876"/>
                  </a:lnTo>
                  <a:lnTo>
                    <a:pt x="9538" y="13106"/>
                  </a:lnTo>
                  <a:lnTo>
                    <a:pt x="9429" y="13409"/>
                  </a:lnTo>
                  <a:lnTo>
                    <a:pt x="9271" y="13735"/>
                  </a:lnTo>
                  <a:lnTo>
                    <a:pt x="8730" y="14047"/>
                  </a:lnTo>
                  <a:lnTo>
                    <a:pt x="8192" y="14181"/>
                  </a:lnTo>
                  <a:lnTo>
                    <a:pt x="7729" y="14415"/>
                  </a:lnTo>
                  <a:lnTo>
                    <a:pt x="7669" y="14228"/>
                  </a:lnTo>
                  <a:lnTo>
                    <a:pt x="7484" y="13723"/>
                  </a:lnTo>
                  <a:lnTo>
                    <a:pt x="7198" y="13469"/>
                  </a:lnTo>
                  <a:lnTo>
                    <a:pt x="7081" y="13094"/>
                  </a:lnTo>
                  <a:lnTo>
                    <a:pt x="6864" y="12707"/>
                  </a:lnTo>
                  <a:lnTo>
                    <a:pt x="6481" y="12117"/>
                  </a:lnTo>
                  <a:lnTo>
                    <a:pt x="6233" y="12219"/>
                  </a:lnTo>
                  <a:lnTo>
                    <a:pt x="6361" y="12467"/>
                  </a:lnTo>
                  <a:lnTo>
                    <a:pt x="6512" y="12925"/>
                  </a:lnTo>
                  <a:lnTo>
                    <a:pt x="6637" y="13118"/>
                  </a:lnTo>
                  <a:lnTo>
                    <a:pt x="6942" y="13908"/>
                  </a:lnTo>
                  <a:lnTo>
                    <a:pt x="7143" y="14063"/>
                  </a:lnTo>
                  <a:lnTo>
                    <a:pt x="7437" y="14378"/>
                  </a:lnTo>
                  <a:lnTo>
                    <a:pt x="7508" y="14551"/>
                  </a:lnTo>
                  <a:lnTo>
                    <a:pt x="7615" y="14912"/>
                  </a:lnTo>
                  <a:lnTo>
                    <a:pt x="7836" y="14787"/>
                  </a:lnTo>
                  <a:lnTo>
                    <a:pt x="8373" y="14704"/>
                  </a:lnTo>
                  <a:lnTo>
                    <a:pt x="8551" y="14606"/>
                  </a:lnTo>
                  <a:lnTo>
                    <a:pt x="8605" y="14804"/>
                  </a:lnTo>
                  <a:cubicBezTo>
                    <a:pt x="8571" y="14901"/>
                    <a:pt x="8485" y="15144"/>
                    <a:pt x="8485" y="15211"/>
                  </a:cubicBezTo>
                  <a:cubicBezTo>
                    <a:pt x="8482" y="15252"/>
                    <a:pt x="8380" y="15477"/>
                    <a:pt x="8286" y="15667"/>
                  </a:cubicBezTo>
                  <a:lnTo>
                    <a:pt x="7827" y="15982"/>
                  </a:lnTo>
                  <a:lnTo>
                    <a:pt x="7439" y="16463"/>
                  </a:lnTo>
                  <a:lnTo>
                    <a:pt x="7018" y="16892"/>
                  </a:lnTo>
                  <a:lnTo>
                    <a:pt x="7107" y="17153"/>
                  </a:lnTo>
                  <a:lnTo>
                    <a:pt x="7098" y="17525"/>
                  </a:lnTo>
                  <a:lnTo>
                    <a:pt x="7219" y="17849"/>
                  </a:lnTo>
                  <a:lnTo>
                    <a:pt x="7219" y="18246"/>
                  </a:lnTo>
                  <a:lnTo>
                    <a:pt x="7005" y="18616"/>
                  </a:lnTo>
                  <a:lnTo>
                    <a:pt x="6405" y="19133"/>
                  </a:lnTo>
                  <a:lnTo>
                    <a:pt x="6405" y="19359"/>
                  </a:lnTo>
                  <a:lnTo>
                    <a:pt x="6363" y="19972"/>
                  </a:lnTo>
                  <a:lnTo>
                    <a:pt x="6155" y="19972"/>
                  </a:lnTo>
                  <a:lnTo>
                    <a:pt x="6058" y="20460"/>
                  </a:lnTo>
                  <a:lnTo>
                    <a:pt x="5705" y="20912"/>
                  </a:lnTo>
                  <a:lnTo>
                    <a:pt x="5471" y="21203"/>
                  </a:lnTo>
                  <a:lnTo>
                    <a:pt x="5121" y="21498"/>
                  </a:lnTo>
                  <a:lnTo>
                    <a:pt x="4511" y="21498"/>
                  </a:lnTo>
                  <a:lnTo>
                    <a:pt x="4277" y="21091"/>
                  </a:lnTo>
                  <a:lnTo>
                    <a:pt x="4219" y="20727"/>
                  </a:lnTo>
                  <a:lnTo>
                    <a:pt x="4052" y="20365"/>
                  </a:lnTo>
                  <a:lnTo>
                    <a:pt x="3775" y="19955"/>
                  </a:lnTo>
                  <a:lnTo>
                    <a:pt x="3775" y="19379"/>
                  </a:lnTo>
                  <a:lnTo>
                    <a:pt x="3503" y="18940"/>
                  </a:lnTo>
                  <a:lnTo>
                    <a:pt x="3503" y="18584"/>
                  </a:lnTo>
                  <a:lnTo>
                    <a:pt x="3775" y="18160"/>
                  </a:lnTo>
                  <a:lnTo>
                    <a:pt x="3775" y="17676"/>
                  </a:lnTo>
                  <a:lnTo>
                    <a:pt x="3688" y="17169"/>
                  </a:lnTo>
                  <a:lnTo>
                    <a:pt x="3385" y="16658"/>
                  </a:lnTo>
                  <a:lnTo>
                    <a:pt x="3446" y="16001"/>
                  </a:lnTo>
                  <a:lnTo>
                    <a:pt x="3258" y="15659"/>
                  </a:lnTo>
                  <a:lnTo>
                    <a:pt x="2850" y="15681"/>
                  </a:lnTo>
                  <a:lnTo>
                    <a:pt x="2717" y="15427"/>
                  </a:lnTo>
                  <a:lnTo>
                    <a:pt x="2349" y="15380"/>
                  </a:lnTo>
                  <a:lnTo>
                    <a:pt x="1954" y="15602"/>
                  </a:lnTo>
                  <a:lnTo>
                    <a:pt x="1596" y="15602"/>
                  </a:lnTo>
                  <a:lnTo>
                    <a:pt x="1219" y="15651"/>
                  </a:lnTo>
                  <a:lnTo>
                    <a:pt x="800" y="15376"/>
                  </a:lnTo>
                  <a:lnTo>
                    <a:pt x="209" y="14680"/>
                  </a:lnTo>
                  <a:lnTo>
                    <a:pt x="93" y="14144"/>
                  </a:lnTo>
                  <a:lnTo>
                    <a:pt x="169" y="13686"/>
                  </a:lnTo>
                  <a:lnTo>
                    <a:pt x="94" y="13302"/>
                  </a:lnTo>
                  <a:lnTo>
                    <a:pt x="236" y="12917"/>
                  </a:lnTo>
                  <a:lnTo>
                    <a:pt x="579" y="12300"/>
                  </a:lnTo>
                  <a:lnTo>
                    <a:pt x="960" y="11991"/>
                  </a:lnTo>
                  <a:lnTo>
                    <a:pt x="1052" y="11663"/>
                  </a:lnTo>
                  <a:lnTo>
                    <a:pt x="1301" y="11368"/>
                  </a:lnTo>
                  <a:lnTo>
                    <a:pt x="1534" y="11105"/>
                  </a:lnTo>
                  <a:lnTo>
                    <a:pt x="1705" y="11201"/>
                  </a:lnTo>
                  <a:lnTo>
                    <a:pt x="2345" y="10938"/>
                  </a:lnTo>
                  <a:lnTo>
                    <a:pt x="2939" y="10940"/>
                  </a:lnTo>
                  <a:lnTo>
                    <a:pt x="3231" y="10888"/>
                  </a:lnTo>
                  <a:lnTo>
                    <a:pt x="3396" y="10928"/>
                  </a:lnTo>
                  <a:lnTo>
                    <a:pt x="3448" y="11374"/>
                  </a:lnTo>
                  <a:lnTo>
                    <a:pt x="3824" y="11464"/>
                  </a:lnTo>
                  <a:lnTo>
                    <a:pt x="4214" y="11822"/>
                  </a:lnTo>
                  <a:lnTo>
                    <a:pt x="4475" y="11565"/>
                  </a:lnTo>
                  <a:lnTo>
                    <a:pt x="4725" y="11519"/>
                  </a:lnTo>
                  <a:lnTo>
                    <a:pt x="5509" y="11773"/>
                  </a:lnTo>
                  <a:lnTo>
                    <a:pt x="6002" y="11687"/>
                  </a:lnTo>
                  <a:lnTo>
                    <a:pt x="6427" y="11470"/>
                  </a:lnTo>
                  <a:lnTo>
                    <a:pt x="6557" y="10916"/>
                  </a:lnTo>
                  <a:lnTo>
                    <a:pt x="6387" y="10637"/>
                  </a:lnTo>
                  <a:lnTo>
                    <a:pt x="6020" y="10871"/>
                  </a:lnTo>
                  <a:lnTo>
                    <a:pt x="5652" y="10765"/>
                  </a:lnTo>
                  <a:lnTo>
                    <a:pt x="5433" y="10601"/>
                  </a:lnTo>
                  <a:lnTo>
                    <a:pt x="5561" y="10250"/>
                  </a:lnTo>
                  <a:lnTo>
                    <a:pt x="5756" y="10126"/>
                  </a:lnTo>
                  <a:lnTo>
                    <a:pt x="6100" y="10031"/>
                  </a:lnTo>
                  <a:lnTo>
                    <a:pt x="6552" y="10167"/>
                  </a:lnTo>
                  <a:lnTo>
                    <a:pt x="7218" y="10006"/>
                  </a:lnTo>
                  <a:lnTo>
                    <a:pt x="6887" y="9727"/>
                  </a:lnTo>
                  <a:lnTo>
                    <a:pt x="6530" y="9314"/>
                  </a:lnTo>
                  <a:lnTo>
                    <a:pt x="6652" y="8899"/>
                  </a:lnTo>
                  <a:lnTo>
                    <a:pt x="6249" y="9188"/>
                  </a:lnTo>
                  <a:lnTo>
                    <a:pt x="6263" y="9400"/>
                  </a:lnTo>
                  <a:lnTo>
                    <a:pt x="6075" y="9400"/>
                  </a:lnTo>
                  <a:lnTo>
                    <a:pt x="5980" y="9017"/>
                  </a:lnTo>
                  <a:lnTo>
                    <a:pt x="5676" y="9103"/>
                  </a:lnTo>
                  <a:lnTo>
                    <a:pt x="5435" y="9678"/>
                  </a:lnTo>
                  <a:lnTo>
                    <a:pt x="5449" y="10037"/>
                  </a:lnTo>
                  <a:lnTo>
                    <a:pt x="5262" y="10080"/>
                  </a:lnTo>
                  <a:lnTo>
                    <a:pt x="5052" y="10116"/>
                  </a:lnTo>
                  <a:lnTo>
                    <a:pt x="4832" y="10381"/>
                  </a:lnTo>
                  <a:lnTo>
                    <a:pt x="4996" y="10599"/>
                  </a:lnTo>
                  <a:lnTo>
                    <a:pt x="4859" y="10745"/>
                  </a:lnTo>
                  <a:lnTo>
                    <a:pt x="4658" y="10572"/>
                  </a:lnTo>
                  <a:lnTo>
                    <a:pt x="4451" y="9976"/>
                  </a:lnTo>
                  <a:lnTo>
                    <a:pt x="4027" y="9493"/>
                  </a:lnTo>
                  <a:lnTo>
                    <a:pt x="3626" y="9184"/>
                  </a:lnTo>
                  <a:lnTo>
                    <a:pt x="3539" y="9534"/>
                  </a:lnTo>
                  <a:lnTo>
                    <a:pt x="3898" y="9929"/>
                  </a:lnTo>
                  <a:lnTo>
                    <a:pt x="4268" y="10169"/>
                  </a:lnTo>
                  <a:lnTo>
                    <a:pt x="4248" y="10220"/>
                  </a:lnTo>
                  <a:lnTo>
                    <a:pt x="4047" y="10143"/>
                  </a:lnTo>
                  <a:lnTo>
                    <a:pt x="4047" y="10472"/>
                  </a:lnTo>
                  <a:lnTo>
                    <a:pt x="3956" y="10531"/>
                  </a:lnTo>
                  <a:lnTo>
                    <a:pt x="3956" y="10403"/>
                  </a:lnTo>
                  <a:lnTo>
                    <a:pt x="3838" y="10179"/>
                  </a:lnTo>
                  <a:lnTo>
                    <a:pt x="3628" y="9959"/>
                  </a:lnTo>
                  <a:lnTo>
                    <a:pt x="3343" y="9603"/>
                  </a:lnTo>
                  <a:lnTo>
                    <a:pt x="3084" y="9603"/>
                  </a:lnTo>
                  <a:lnTo>
                    <a:pt x="2893" y="9719"/>
                  </a:lnTo>
                  <a:lnTo>
                    <a:pt x="2516" y="9607"/>
                  </a:lnTo>
                  <a:lnTo>
                    <a:pt x="2467" y="9923"/>
                  </a:lnTo>
                  <a:lnTo>
                    <a:pt x="2338" y="9986"/>
                  </a:lnTo>
                  <a:lnTo>
                    <a:pt x="2180" y="10303"/>
                  </a:lnTo>
                  <a:lnTo>
                    <a:pt x="1923" y="10721"/>
                  </a:lnTo>
                  <a:lnTo>
                    <a:pt x="1636" y="10704"/>
                  </a:lnTo>
                  <a:lnTo>
                    <a:pt x="1446" y="10828"/>
                  </a:lnTo>
                  <a:lnTo>
                    <a:pt x="1313" y="10700"/>
                  </a:lnTo>
                  <a:lnTo>
                    <a:pt x="965" y="10582"/>
                  </a:lnTo>
                  <a:lnTo>
                    <a:pt x="965" y="9770"/>
                  </a:lnTo>
                  <a:lnTo>
                    <a:pt x="1268" y="9591"/>
                  </a:lnTo>
                  <a:lnTo>
                    <a:pt x="1783" y="9664"/>
                  </a:lnTo>
                  <a:lnTo>
                    <a:pt x="2033" y="9373"/>
                  </a:lnTo>
                  <a:lnTo>
                    <a:pt x="1877" y="8999"/>
                  </a:lnTo>
                  <a:lnTo>
                    <a:pt x="1739" y="8917"/>
                  </a:lnTo>
                  <a:lnTo>
                    <a:pt x="1874" y="8893"/>
                  </a:lnTo>
                  <a:lnTo>
                    <a:pt x="2119" y="8893"/>
                  </a:lnTo>
                  <a:lnTo>
                    <a:pt x="2398" y="8573"/>
                  </a:lnTo>
                  <a:lnTo>
                    <a:pt x="2530" y="8034"/>
                  </a:lnTo>
                  <a:lnTo>
                    <a:pt x="2928" y="7849"/>
                  </a:lnTo>
                  <a:lnTo>
                    <a:pt x="2960" y="7401"/>
                  </a:lnTo>
                  <a:lnTo>
                    <a:pt x="3098" y="7216"/>
                  </a:lnTo>
                  <a:lnTo>
                    <a:pt x="3196" y="7344"/>
                  </a:lnTo>
                  <a:lnTo>
                    <a:pt x="3080" y="7771"/>
                  </a:lnTo>
                  <a:lnTo>
                    <a:pt x="3724" y="7771"/>
                  </a:lnTo>
                  <a:lnTo>
                    <a:pt x="4279" y="7657"/>
                  </a:lnTo>
                  <a:lnTo>
                    <a:pt x="4390" y="7240"/>
                  </a:lnTo>
                  <a:lnTo>
                    <a:pt x="4558" y="7018"/>
                  </a:lnTo>
                  <a:lnTo>
                    <a:pt x="4600" y="6756"/>
                  </a:lnTo>
                  <a:lnTo>
                    <a:pt x="4983" y="6741"/>
                  </a:lnTo>
                  <a:lnTo>
                    <a:pt x="5371" y="6469"/>
                  </a:lnTo>
                  <a:lnTo>
                    <a:pt x="5081" y="6261"/>
                  </a:lnTo>
                  <a:lnTo>
                    <a:pt x="4707" y="6383"/>
                  </a:lnTo>
                  <a:lnTo>
                    <a:pt x="4489" y="6355"/>
                  </a:lnTo>
                  <a:lnTo>
                    <a:pt x="4339" y="5852"/>
                  </a:lnTo>
                  <a:lnTo>
                    <a:pt x="4762" y="5256"/>
                  </a:lnTo>
                  <a:lnTo>
                    <a:pt x="4482" y="5032"/>
                  </a:lnTo>
                  <a:lnTo>
                    <a:pt x="4250" y="5253"/>
                  </a:lnTo>
                  <a:lnTo>
                    <a:pt x="4159" y="5541"/>
                  </a:lnTo>
                  <a:lnTo>
                    <a:pt x="3898" y="5783"/>
                  </a:lnTo>
                  <a:lnTo>
                    <a:pt x="3864" y="6194"/>
                  </a:lnTo>
                  <a:lnTo>
                    <a:pt x="4088" y="6564"/>
                  </a:lnTo>
                  <a:cubicBezTo>
                    <a:pt x="4074" y="6648"/>
                    <a:pt x="4032" y="6878"/>
                    <a:pt x="4032" y="6921"/>
                  </a:cubicBezTo>
                  <a:cubicBezTo>
                    <a:pt x="4023" y="6955"/>
                    <a:pt x="3920" y="7130"/>
                    <a:pt x="3824" y="7279"/>
                  </a:cubicBezTo>
                  <a:lnTo>
                    <a:pt x="3466" y="7238"/>
                  </a:lnTo>
                  <a:lnTo>
                    <a:pt x="3492" y="7035"/>
                  </a:lnTo>
                  <a:lnTo>
                    <a:pt x="3240" y="6548"/>
                  </a:lnTo>
                  <a:lnTo>
                    <a:pt x="3027" y="6845"/>
                  </a:lnTo>
                  <a:lnTo>
                    <a:pt x="2828" y="6886"/>
                  </a:lnTo>
                  <a:lnTo>
                    <a:pt x="2692" y="6338"/>
                  </a:lnTo>
                  <a:lnTo>
                    <a:pt x="2803" y="6074"/>
                  </a:lnTo>
                  <a:lnTo>
                    <a:pt x="3158" y="5675"/>
                  </a:lnTo>
                  <a:lnTo>
                    <a:pt x="3359" y="5211"/>
                  </a:lnTo>
                  <a:lnTo>
                    <a:pt x="3717" y="4641"/>
                  </a:lnTo>
                  <a:lnTo>
                    <a:pt x="4268" y="3989"/>
                  </a:lnTo>
                  <a:lnTo>
                    <a:pt x="4743" y="3810"/>
                  </a:lnTo>
                  <a:lnTo>
                    <a:pt x="5070" y="3906"/>
                  </a:lnTo>
                  <a:lnTo>
                    <a:pt x="5460" y="4091"/>
                  </a:lnTo>
                  <a:lnTo>
                    <a:pt x="5959" y="4386"/>
                  </a:lnTo>
                  <a:lnTo>
                    <a:pt x="6060" y="4686"/>
                  </a:lnTo>
                  <a:lnTo>
                    <a:pt x="5895" y="4806"/>
                  </a:lnTo>
                  <a:lnTo>
                    <a:pt x="5251" y="4665"/>
                  </a:lnTo>
                  <a:lnTo>
                    <a:pt x="5643" y="4993"/>
                  </a:lnTo>
                  <a:lnTo>
                    <a:pt x="5886" y="5520"/>
                  </a:lnTo>
                  <a:lnTo>
                    <a:pt x="6020" y="5284"/>
                  </a:lnTo>
                  <a:lnTo>
                    <a:pt x="6383" y="5304"/>
                  </a:lnTo>
                  <a:lnTo>
                    <a:pt x="6196" y="4979"/>
                  </a:lnTo>
                  <a:lnTo>
                    <a:pt x="6490" y="4789"/>
                  </a:lnTo>
                  <a:lnTo>
                    <a:pt x="6532" y="4390"/>
                  </a:lnTo>
                  <a:lnTo>
                    <a:pt x="6635" y="4437"/>
                  </a:lnTo>
                  <a:lnTo>
                    <a:pt x="6724" y="4938"/>
                  </a:lnTo>
                  <a:lnTo>
                    <a:pt x="7051" y="4510"/>
                  </a:lnTo>
                  <a:lnTo>
                    <a:pt x="7609" y="4179"/>
                  </a:lnTo>
                  <a:lnTo>
                    <a:pt x="8092" y="4065"/>
                  </a:lnTo>
                  <a:lnTo>
                    <a:pt x="7994" y="3839"/>
                  </a:lnTo>
                  <a:lnTo>
                    <a:pt x="8025" y="3733"/>
                  </a:lnTo>
                  <a:lnTo>
                    <a:pt x="8364" y="3822"/>
                  </a:lnTo>
                  <a:lnTo>
                    <a:pt x="8848" y="4095"/>
                  </a:lnTo>
                  <a:lnTo>
                    <a:pt x="8848" y="3735"/>
                  </a:lnTo>
                  <a:lnTo>
                    <a:pt x="8540" y="3430"/>
                  </a:lnTo>
                  <a:lnTo>
                    <a:pt x="8547" y="3035"/>
                  </a:lnTo>
                  <a:lnTo>
                    <a:pt x="8654" y="2504"/>
                  </a:lnTo>
                  <a:lnTo>
                    <a:pt x="8828" y="2577"/>
                  </a:lnTo>
                  <a:lnTo>
                    <a:pt x="8943" y="2892"/>
                  </a:lnTo>
                  <a:lnTo>
                    <a:pt x="9093" y="3369"/>
                  </a:lnTo>
                  <a:lnTo>
                    <a:pt x="9282" y="3922"/>
                  </a:lnTo>
                  <a:lnTo>
                    <a:pt x="9117" y="4276"/>
                  </a:lnTo>
                  <a:lnTo>
                    <a:pt x="9454" y="4411"/>
                  </a:lnTo>
                  <a:lnTo>
                    <a:pt x="9641" y="4136"/>
                  </a:lnTo>
                  <a:lnTo>
                    <a:pt x="9548" y="3912"/>
                  </a:lnTo>
                  <a:cubicBezTo>
                    <a:pt x="9655" y="3886"/>
                    <a:pt x="9761" y="3849"/>
                    <a:pt x="9864" y="3804"/>
                  </a:cubicBezTo>
                  <a:lnTo>
                    <a:pt x="9931" y="3770"/>
                  </a:lnTo>
                  <a:lnTo>
                    <a:pt x="9701" y="3556"/>
                  </a:lnTo>
                  <a:lnTo>
                    <a:pt x="9474" y="3509"/>
                  </a:lnTo>
                  <a:lnTo>
                    <a:pt x="9296" y="2898"/>
                  </a:lnTo>
                  <a:lnTo>
                    <a:pt x="9461" y="2774"/>
                  </a:lnTo>
                  <a:lnTo>
                    <a:pt x="9539" y="2530"/>
                  </a:lnTo>
                  <a:lnTo>
                    <a:pt x="9922" y="2785"/>
                  </a:lnTo>
                  <a:lnTo>
                    <a:pt x="10163" y="2620"/>
                  </a:lnTo>
                  <a:lnTo>
                    <a:pt x="9813" y="2412"/>
                  </a:lnTo>
                  <a:lnTo>
                    <a:pt x="9646" y="2212"/>
                  </a:lnTo>
                  <a:lnTo>
                    <a:pt x="10102" y="1926"/>
                  </a:lnTo>
                  <a:lnTo>
                    <a:pt x="9917" y="1722"/>
                  </a:lnTo>
                  <a:lnTo>
                    <a:pt x="10122" y="1280"/>
                  </a:lnTo>
                  <a:lnTo>
                    <a:pt x="10593" y="883"/>
                  </a:lnTo>
                  <a:lnTo>
                    <a:pt x="10702" y="478"/>
                  </a:lnTo>
                  <a:lnTo>
                    <a:pt x="10863" y="250"/>
                  </a:lnTo>
                  <a:lnTo>
                    <a:pt x="11128" y="250"/>
                  </a:lnTo>
                  <a:lnTo>
                    <a:pt x="11284" y="678"/>
                  </a:lnTo>
                  <a:lnTo>
                    <a:pt x="11495" y="338"/>
                  </a:lnTo>
                  <a:lnTo>
                    <a:pt x="11749" y="126"/>
                  </a:lnTo>
                  <a:close/>
                  <a:moveTo>
                    <a:pt x="11749" y="0"/>
                  </a:moveTo>
                  <a:lnTo>
                    <a:pt x="11437" y="259"/>
                  </a:lnTo>
                  <a:lnTo>
                    <a:pt x="11306" y="464"/>
                  </a:lnTo>
                  <a:lnTo>
                    <a:pt x="11192" y="147"/>
                  </a:lnTo>
                  <a:lnTo>
                    <a:pt x="10822" y="147"/>
                  </a:lnTo>
                  <a:lnTo>
                    <a:pt x="10628" y="421"/>
                  </a:lnTo>
                  <a:lnTo>
                    <a:pt x="10517" y="820"/>
                  </a:lnTo>
                  <a:lnTo>
                    <a:pt x="10062" y="1205"/>
                  </a:lnTo>
                  <a:lnTo>
                    <a:pt x="9806" y="1738"/>
                  </a:lnTo>
                  <a:lnTo>
                    <a:pt x="9953" y="1901"/>
                  </a:lnTo>
                  <a:lnTo>
                    <a:pt x="9503" y="2186"/>
                  </a:lnTo>
                  <a:lnTo>
                    <a:pt x="9753" y="2487"/>
                  </a:lnTo>
                  <a:lnTo>
                    <a:pt x="9980" y="2624"/>
                  </a:lnTo>
                  <a:lnTo>
                    <a:pt x="9922" y="2662"/>
                  </a:lnTo>
                  <a:lnTo>
                    <a:pt x="9490" y="2375"/>
                  </a:lnTo>
                  <a:lnTo>
                    <a:pt x="9387" y="2707"/>
                  </a:lnTo>
                  <a:lnTo>
                    <a:pt x="9189" y="2854"/>
                  </a:lnTo>
                  <a:lnTo>
                    <a:pt x="9405" y="3597"/>
                  </a:lnTo>
                  <a:lnTo>
                    <a:pt x="9661" y="3652"/>
                  </a:lnTo>
                  <a:lnTo>
                    <a:pt x="9759" y="3741"/>
                  </a:lnTo>
                  <a:cubicBezTo>
                    <a:pt x="9666" y="3774"/>
                    <a:pt x="9572" y="3802"/>
                    <a:pt x="9476" y="3825"/>
                  </a:cubicBezTo>
                  <a:lnTo>
                    <a:pt x="9420" y="3837"/>
                  </a:lnTo>
                  <a:lnTo>
                    <a:pt x="9538" y="4122"/>
                  </a:lnTo>
                  <a:lnTo>
                    <a:pt x="9425" y="4289"/>
                  </a:lnTo>
                  <a:lnTo>
                    <a:pt x="9249" y="4220"/>
                  </a:lnTo>
                  <a:lnTo>
                    <a:pt x="9385" y="3928"/>
                  </a:lnTo>
                  <a:lnTo>
                    <a:pt x="9180" y="3332"/>
                  </a:lnTo>
                  <a:lnTo>
                    <a:pt x="9030" y="2856"/>
                  </a:lnTo>
                  <a:lnTo>
                    <a:pt x="8901" y="2496"/>
                  </a:lnTo>
                  <a:lnTo>
                    <a:pt x="8592" y="2367"/>
                  </a:lnTo>
                  <a:lnTo>
                    <a:pt x="8460" y="3016"/>
                  </a:lnTo>
                  <a:lnTo>
                    <a:pt x="8451" y="3474"/>
                  </a:lnTo>
                  <a:lnTo>
                    <a:pt x="8761" y="3780"/>
                  </a:lnTo>
                  <a:lnTo>
                    <a:pt x="8761" y="3928"/>
                  </a:lnTo>
                  <a:lnTo>
                    <a:pt x="8404" y="3727"/>
                  </a:lnTo>
                  <a:lnTo>
                    <a:pt x="7967" y="3611"/>
                  </a:lnTo>
                  <a:lnTo>
                    <a:pt x="7900" y="3845"/>
                  </a:lnTo>
                  <a:lnTo>
                    <a:pt x="7963" y="3991"/>
                  </a:lnTo>
                  <a:lnTo>
                    <a:pt x="7586" y="4079"/>
                  </a:lnTo>
                  <a:lnTo>
                    <a:pt x="7000" y="4423"/>
                  </a:lnTo>
                  <a:lnTo>
                    <a:pt x="6777" y="4712"/>
                  </a:lnTo>
                  <a:lnTo>
                    <a:pt x="6715" y="4364"/>
                  </a:lnTo>
                  <a:lnTo>
                    <a:pt x="6456" y="4242"/>
                  </a:lnTo>
                  <a:lnTo>
                    <a:pt x="6407" y="4726"/>
                  </a:lnTo>
                  <a:lnTo>
                    <a:pt x="6067" y="4944"/>
                  </a:lnTo>
                  <a:lnTo>
                    <a:pt x="6213" y="5192"/>
                  </a:lnTo>
                  <a:lnTo>
                    <a:pt x="5973" y="5180"/>
                  </a:lnTo>
                  <a:lnTo>
                    <a:pt x="5895" y="5317"/>
                  </a:lnTo>
                  <a:lnTo>
                    <a:pt x="5719" y="4938"/>
                  </a:lnTo>
                  <a:lnTo>
                    <a:pt x="5623" y="4848"/>
                  </a:lnTo>
                  <a:lnTo>
                    <a:pt x="5915" y="4913"/>
                  </a:lnTo>
                  <a:lnTo>
                    <a:pt x="6173" y="4726"/>
                  </a:lnTo>
                  <a:lnTo>
                    <a:pt x="6033" y="4315"/>
                  </a:lnTo>
                  <a:lnTo>
                    <a:pt x="5502" y="4000"/>
                  </a:lnTo>
                  <a:lnTo>
                    <a:pt x="5099" y="3810"/>
                  </a:lnTo>
                  <a:lnTo>
                    <a:pt x="4738" y="3704"/>
                  </a:lnTo>
                  <a:lnTo>
                    <a:pt x="4217" y="3900"/>
                  </a:lnTo>
                  <a:lnTo>
                    <a:pt x="3646" y="4576"/>
                  </a:lnTo>
                  <a:lnTo>
                    <a:pt x="3280" y="5160"/>
                  </a:lnTo>
                  <a:lnTo>
                    <a:pt x="3087" y="5610"/>
                  </a:lnTo>
                  <a:lnTo>
                    <a:pt x="2730" y="6009"/>
                  </a:lnTo>
                  <a:lnTo>
                    <a:pt x="2594" y="6328"/>
                  </a:lnTo>
                  <a:lnTo>
                    <a:pt x="2761" y="7002"/>
                  </a:lnTo>
                  <a:lnTo>
                    <a:pt x="3075" y="6939"/>
                  </a:lnTo>
                  <a:lnTo>
                    <a:pt x="3225" y="6727"/>
                  </a:lnTo>
                  <a:lnTo>
                    <a:pt x="3396" y="7055"/>
                  </a:lnTo>
                  <a:lnTo>
                    <a:pt x="3361" y="7328"/>
                  </a:lnTo>
                  <a:lnTo>
                    <a:pt x="3865" y="7387"/>
                  </a:lnTo>
                  <a:lnTo>
                    <a:pt x="3880" y="7362"/>
                  </a:lnTo>
                  <a:cubicBezTo>
                    <a:pt x="4123" y="6994"/>
                    <a:pt x="4123" y="6943"/>
                    <a:pt x="4123" y="6927"/>
                  </a:cubicBezTo>
                  <a:cubicBezTo>
                    <a:pt x="4123" y="6898"/>
                    <a:pt x="4152" y="6719"/>
                    <a:pt x="4181" y="6564"/>
                  </a:cubicBezTo>
                  <a:lnTo>
                    <a:pt x="4186" y="6544"/>
                  </a:lnTo>
                  <a:lnTo>
                    <a:pt x="3960" y="6167"/>
                  </a:lnTo>
                  <a:lnTo>
                    <a:pt x="3985" y="5834"/>
                  </a:lnTo>
                  <a:lnTo>
                    <a:pt x="4237" y="5601"/>
                  </a:lnTo>
                  <a:lnTo>
                    <a:pt x="4328" y="5312"/>
                  </a:lnTo>
                  <a:lnTo>
                    <a:pt x="4488" y="5160"/>
                  </a:lnTo>
                  <a:lnTo>
                    <a:pt x="4631" y="5276"/>
                  </a:lnTo>
                  <a:lnTo>
                    <a:pt x="4239" y="5831"/>
                  </a:lnTo>
                  <a:lnTo>
                    <a:pt x="4420" y="6446"/>
                  </a:lnTo>
                  <a:lnTo>
                    <a:pt x="4716" y="6487"/>
                  </a:lnTo>
                  <a:lnTo>
                    <a:pt x="5068" y="6371"/>
                  </a:lnTo>
                  <a:lnTo>
                    <a:pt x="5201" y="6469"/>
                  </a:lnTo>
                  <a:lnTo>
                    <a:pt x="4956" y="6640"/>
                  </a:lnTo>
                  <a:lnTo>
                    <a:pt x="4524" y="6656"/>
                  </a:lnTo>
                  <a:lnTo>
                    <a:pt x="4473" y="6971"/>
                  </a:lnTo>
                  <a:lnTo>
                    <a:pt x="4315" y="7181"/>
                  </a:lnTo>
                  <a:lnTo>
                    <a:pt x="4208" y="7568"/>
                  </a:lnTo>
                  <a:lnTo>
                    <a:pt x="3715" y="7672"/>
                  </a:lnTo>
                  <a:lnTo>
                    <a:pt x="3202" y="7672"/>
                  </a:lnTo>
                  <a:lnTo>
                    <a:pt x="3298" y="7321"/>
                  </a:lnTo>
                  <a:lnTo>
                    <a:pt x="3095" y="7061"/>
                  </a:lnTo>
                  <a:lnTo>
                    <a:pt x="2871" y="7360"/>
                  </a:lnTo>
                  <a:lnTo>
                    <a:pt x="2841" y="7779"/>
                  </a:lnTo>
                  <a:lnTo>
                    <a:pt x="2454" y="7961"/>
                  </a:lnTo>
                  <a:lnTo>
                    <a:pt x="2315" y="8520"/>
                  </a:lnTo>
                  <a:lnTo>
                    <a:pt x="2081" y="8789"/>
                  </a:lnTo>
                  <a:lnTo>
                    <a:pt x="1865" y="8789"/>
                  </a:lnTo>
                  <a:lnTo>
                    <a:pt x="1462" y="8866"/>
                  </a:lnTo>
                  <a:lnTo>
                    <a:pt x="1808" y="9072"/>
                  </a:lnTo>
                  <a:lnTo>
                    <a:pt x="1925" y="9353"/>
                  </a:lnTo>
                  <a:lnTo>
                    <a:pt x="1750" y="9556"/>
                  </a:lnTo>
                  <a:lnTo>
                    <a:pt x="1252" y="9487"/>
                  </a:lnTo>
                  <a:lnTo>
                    <a:pt x="876" y="9709"/>
                  </a:lnTo>
                  <a:lnTo>
                    <a:pt x="876" y="10658"/>
                  </a:lnTo>
                  <a:lnTo>
                    <a:pt x="1261" y="10784"/>
                  </a:lnTo>
                  <a:lnTo>
                    <a:pt x="1437" y="10953"/>
                  </a:lnTo>
                  <a:lnTo>
                    <a:pt x="1660" y="10806"/>
                  </a:lnTo>
                  <a:lnTo>
                    <a:pt x="1970" y="10824"/>
                  </a:lnTo>
                  <a:lnTo>
                    <a:pt x="2256" y="10356"/>
                  </a:lnTo>
                  <a:lnTo>
                    <a:pt x="2402" y="10065"/>
                  </a:lnTo>
                  <a:lnTo>
                    <a:pt x="2547" y="9994"/>
                  </a:lnTo>
                  <a:lnTo>
                    <a:pt x="2588" y="9733"/>
                  </a:lnTo>
                  <a:lnTo>
                    <a:pt x="2906" y="9827"/>
                  </a:lnTo>
                  <a:lnTo>
                    <a:pt x="3107" y="9703"/>
                  </a:lnTo>
                  <a:lnTo>
                    <a:pt x="3301" y="9703"/>
                  </a:lnTo>
                  <a:lnTo>
                    <a:pt x="3562" y="10031"/>
                  </a:lnTo>
                  <a:lnTo>
                    <a:pt x="3764" y="10236"/>
                  </a:lnTo>
                  <a:lnTo>
                    <a:pt x="3865" y="10430"/>
                  </a:lnTo>
                  <a:lnTo>
                    <a:pt x="3865" y="10710"/>
                  </a:lnTo>
                  <a:lnTo>
                    <a:pt x="4137" y="10531"/>
                  </a:lnTo>
                  <a:lnTo>
                    <a:pt x="4137" y="10285"/>
                  </a:lnTo>
                  <a:lnTo>
                    <a:pt x="4299" y="10344"/>
                  </a:lnTo>
                  <a:lnTo>
                    <a:pt x="4384" y="10124"/>
                  </a:lnTo>
                  <a:lnTo>
                    <a:pt x="3958" y="9851"/>
                  </a:lnTo>
                  <a:lnTo>
                    <a:pt x="3640" y="9503"/>
                  </a:lnTo>
                  <a:lnTo>
                    <a:pt x="3679" y="9349"/>
                  </a:lnTo>
                  <a:lnTo>
                    <a:pt x="3969" y="9573"/>
                  </a:lnTo>
                  <a:lnTo>
                    <a:pt x="4371" y="10022"/>
                  </a:lnTo>
                  <a:lnTo>
                    <a:pt x="4584" y="10635"/>
                  </a:lnTo>
                  <a:lnTo>
                    <a:pt x="4867" y="10879"/>
                  </a:lnTo>
                  <a:lnTo>
                    <a:pt x="5122" y="10607"/>
                  </a:lnTo>
                  <a:lnTo>
                    <a:pt x="4956" y="10385"/>
                  </a:lnTo>
                  <a:lnTo>
                    <a:pt x="5099" y="10210"/>
                  </a:lnTo>
                  <a:lnTo>
                    <a:pt x="5280" y="10179"/>
                  </a:lnTo>
                  <a:lnTo>
                    <a:pt x="5545" y="10120"/>
                  </a:lnTo>
                  <a:lnTo>
                    <a:pt x="5529" y="9699"/>
                  </a:lnTo>
                  <a:lnTo>
                    <a:pt x="5741" y="9190"/>
                  </a:lnTo>
                  <a:lnTo>
                    <a:pt x="5919" y="9139"/>
                  </a:lnTo>
                  <a:lnTo>
                    <a:pt x="6006" y="9501"/>
                  </a:lnTo>
                  <a:lnTo>
                    <a:pt x="6361" y="9501"/>
                  </a:lnTo>
                  <a:lnTo>
                    <a:pt x="6343" y="9239"/>
                  </a:lnTo>
                  <a:lnTo>
                    <a:pt x="6486" y="9137"/>
                  </a:lnTo>
                  <a:lnTo>
                    <a:pt x="6427" y="9341"/>
                  </a:lnTo>
                  <a:lnTo>
                    <a:pt x="6828" y="9803"/>
                  </a:lnTo>
                  <a:lnTo>
                    <a:pt x="7005" y="9953"/>
                  </a:lnTo>
                  <a:lnTo>
                    <a:pt x="6555" y="10061"/>
                  </a:lnTo>
                  <a:lnTo>
                    <a:pt x="6102" y="9925"/>
                  </a:lnTo>
                  <a:lnTo>
                    <a:pt x="5728" y="10029"/>
                  </a:lnTo>
                  <a:lnTo>
                    <a:pt x="5491" y="10177"/>
                  </a:lnTo>
                  <a:lnTo>
                    <a:pt x="5320" y="10639"/>
                  </a:lnTo>
                  <a:lnTo>
                    <a:pt x="5609" y="10855"/>
                  </a:lnTo>
                  <a:lnTo>
                    <a:pt x="6033" y="10979"/>
                  </a:lnTo>
                  <a:lnTo>
                    <a:pt x="6361" y="10772"/>
                  </a:lnTo>
                  <a:lnTo>
                    <a:pt x="6461" y="10934"/>
                  </a:lnTo>
                  <a:lnTo>
                    <a:pt x="6350" y="11398"/>
                  </a:lnTo>
                  <a:lnTo>
                    <a:pt x="5984" y="11588"/>
                  </a:lnTo>
                  <a:lnTo>
                    <a:pt x="5516" y="11669"/>
                  </a:lnTo>
                  <a:lnTo>
                    <a:pt x="4731" y="11415"/>
                  </a:lnTo>
                  <a:lnTo>
                    <a:pt x="4437" y="11470"/>
                  </a:lnTo>
                  <a:lnTo>
                    <a:pt x="4214" y="11690"/>
                  </a:lnTo>
                  <a:lnTo>
                    <a:pt x="3867" y="11370"/>
                  </a:lnTo>
                  <a:lnTo>
                    <a:pt x="3532" y="11289"/>
                  </a:lnTo>
                  <a:lnTo>
                    <a:pt x="3477" y="10845"/>
                  </a:lnTo>
                  <a:lnTo>
                    <a:pt x="3234" y="10784"/>
                  </a:lnTo>
                  <a:lnTo>
                    <a:pt x="2931" y="10841"/>
                  </a:lnTo>
                  <a:lnTo>
                    <a:pt x="2331" y="10837"/>
                  </a:lnTo>
                  <a:lnTo>
                    <a:pt x="1710" y="11091"/>
                  </a:lnTo>
                  <a:lnTo>
                    <a:pt x="1518" y="10983"/>
                  </a:lnTo>
                  <a:lnTo>
                    <a:pt x="1237" y="11297"/>
                  </a:lnTo>
                  <a:lnTo>
                    <a:pt x="974" y="11610"/>
                  </a:lnTo>
                  <a:lnTo>
                    <a:pt x="885" y="11928"/>
                  </a:lnTo>
                  <a:lnTo>
                    <a:pt x="519" y="12223"/>
                  </a:lnTo>
                  <a:lnTo>
                    <a:pt x="156" y="12872"/>
                  </a:lnTo>
                  <a:lnTo>
                    <a:pt x="0" y="13293"/>
                  </a:lnTo>
                  <a:lnTo>
                    <a:pt x="76" y="13688"/>
                  </a:lnTo>
                  <a:lnTo>
                    <a:pt x="2" y="14146"/>
                  </a:lnTo>
                  <a:lnTo>
                    <a:pt x="127" y="14730"/>
                  </a:lnTo>
                  <a:lnTo>
                    <a:pt x="738" y="15451"/>
                  </a:lnTo>
                  <a:lnTo>
                    <a:pt x="1199" y="15756"/>
                  </a:lnTo>
                  <a:lnTo>
                    <a:pt x="1602" y="15703"/>
                  </a:lnTo>
                  <a:lnTo>
                    <a:pt x="1975" y="15703"/>
                  </a:lnTo>
                  <a:lnTo>
                    <a:pt x="2365" y="15484"/>
                  </a:lnTo>
                  <a:lnTo>
                    <a:pt x="2661" y="15522"/>
                  </a:lnTo>
                  <a:lnTo>
                    <a:pt x="2801" y="15785"/>
                  </a:lnTo>
                  <a:lnTo>
                    <a:pt x="3209" y="15762"/>
                  </a:lnTo>
                  <a:lnTo>
                    <a:pt x="3352" y="16023"/>
                  </a:lnTo>
                  <a:lnTo>
                    <a:pt x="3290" y="16683"/>
                  </a:lnTo>
                  <a:lnTo>
                    <a:pt x="3601" y="17197"/>
                  </a:lnTo>
                  <a:lnTo>
                    <a:pt x="3686" y="17686"/>
                  </a:lnTo>
                  <a:lnTo>
                    <a:pt x="3686" y="18128"/>
                  </a:lnTo>
                  <a:lnTo>
                    <a:pt x="3414" y="18551"/>
                  </a:lnTo>
                  <a:lnTo>
                    <a:pt x="3414" y="18972"/>
                  </a:lnTo>
                  <a:lnTo>
                    <a:pt x="3686" y="19414"/>
                  </a:lnTo>
                  <a:lnTo>
                    <a:pt x="3686" y="19990"/>
                  </a:lnTo>
                  <a:lnTo>
                    <a:pt x="3978" y="20420"/>
                  </a:lnTo>
                  <a:lnTo>
                    <a:pt x="4134" y="20751"/>
                  </a:lnTo>
                  <a:lnTo>
                    <a:pt x="4188" y="21116"/>
                  </a:lnTo>
                  <a:lnTo>
                    <a:pt x="4460" y="21600"/>
                  </a:lnTo>
                  <a:lnTo>
                    <a:pt x="5150" y="21600"/>
                  </a:lnTo>
                  <a:lnTo>
                    <a:pt x="5531" y="21278"/>
                  </a:lnTo>
                  <a:lnTo>
                    <a:pt x="5774" y="20981"/>
                  </a:lnTo>
                  <a:lnTo>
                    <a:pt x="6144" y="20511"/>
                  </a:lnTo>
                  <a:lnTo>
                    <a:pt x="6229" y="20076"/>
                  </a:lnTo>
                  <a:lnTo>
                    <a:pt x="6445" y="20076"/>
                  </a:lnTo>
                  <a:lnTo>
                    <a:pt x="6494" y="19363"/>
                  </a:lnTo>
                  <a:lnTo>
                    <a:pt x="6494" y="19184"/>
                  </a:lnTo>
                  <a:lnTo>
                    <a:pt x="7065" y="18691"/>
                  </a:lnTo>
                  <a:lnTo>
                    <a:pt x="7310" y="18276"/>
                  </a:lnTo>
                  <a:lnTo>
                    <a:pt x="7310" y="17837"/>
                  </a:lnTo>
                  <a:lnTo>
                    <a:pt x="7189" y="17507"/>
                  </a:lnTo>
                  <a:lnTo>
                    <a:pt x="7196" y="17134"/>
                  </a:lnTo>
                  <a:lnTo>
                    <a:pt x="7125" y="16921"/>
                  </a:lnTo>
                  <a:lnTo>
                    <a:pt x="7504" y="16534"/>
                  </a:lnTo>
                  <a:lnTo>
                    <a:pt x="7880" y="16064"/>
                  </a:lnTo>
                  <a:lnTo>
                    <a:pt x="8353" y="15740"/>
                  </a:lnTo>
                  <a:lnTo>
                    <a:pt x="8358" y="15728"/>
                  </a:lnTo>
                  <a:cubicBezTo>
                    <a:pt x="8424" y="15597"/>
                    <a:pt x="8576" y="15284"/>
                    <a:pt x="8576" y="15211"/>
                  </a:cubicBezTo>
                  <a:cubicBezTo>
                    <a:pt x="8576" y="15176"/>
                    <a:pt x="8638" y="14983"/>
                    <a:pt x="8694" y="14824"/>
                  </a:cubicBezTo>
                  <a:lnTo>
                    <a:pt x="8701" y="14808"/>
                  </a:lnTo>
                  <a:lnTo>
                    <a:pt x="8605" y="14462"/>
                  </a:lnTo>
                  <a:lnTo>
                    <a:pt x="8353" y="14602"/>
                  </a:lnTo>
                  <a:lnTo>
                    <a:pt x="7816" y="14688"/>
                  </a:lnTo>
                  <a:lnTo>
                    <a:pt x="7667" y="14767"/>
                  </a:lnTo>
                  <a:lnTo>
                    <a:pt x="7593" y="14513"/>
                  </a:lnTo>
                  <a:lnTo>
                    <a:pt x="7517" y="14325"/>
                  </a:lnTo>
                  <a:lnTo>
                    <a:pt x="7199" y="13983"/>
                  </a:lnTo>
                  <a:lnTo>
                    <a:pt x="7014" y="13839"/>
                  </a:lnTo>
                  <a:lnTo>
                    <a:pt x="6719" y="13074"/>
                  </a:lnTo>
                  <a:lnTo>
                    <a:pt x="6595" y="12882"/>
                  </a:lnTo>
                  <a:lnTo>
                    <a:pt x="6443" y="12424"/>
                  </a:lnTo>
                  <a:lnTo>
                    <a:pt x="6365" y="12274"/>
                  </a:lnTo>
                  <a:lnTo>
                    <a:pt x="6448" y="12239"/>
                  </a:lnTo>
                  <a:lnTo>
                    <a:pt x="6789" y="12764"/>
                  </a:lnTo>
                  <a:lnTo>
                    <a:pt x="6998" y="13133"/>
                  </a:lnTo>
                  <a:lnTo>
                    <a:pt x="7120" y="13532"/>
                  </a:lnTo>
                  <a:lnTo>
                    <a:pt x="7408" y="13786"/>
                  </a:lnTo>
                  <a:lnTo>
                    <a:pt x="7584" y="14262"/>
                  </a:lnTo>
                  <a:lnTo>
                    <a:pt x="7676" y="14551"/>
                  </a:lnTo>
                  <a:lnTo>
                    <a:pt x="8215" y="14279"/>
                  </a:lnTo>
                  <a:lnTo>
                    <a:pt x="8754" y="14144"/>
                  </a:lnTo>
                  <a:lnTo>
                    <a:pt x="9338" y="13810"/>
                  </a:lnTo>
                  <a:lnTo>
                    <a:pt x="9514" y="13452"/>
                  </a:lnTo>
                  <a:lnTo>
                    <a:pt x="9645" y="13082"/>
                  </a:lnTo>
                  <a:lnTo>
                    <a:pt x="9398" y="12805"/>
                  </a:lnTo>
                  <a:lnTo>
                    <a:pt x="9184" y="12544"/>
                  </a:lnTo>
                  <a:lnTo>
                    <a:pt x="8814" y="12673"/>
                  </a:lnTo>
                  <a:lnTo>
                    <a:pt x="8545" y="12687"/>
                  </a:lnTo>
                  <a:lnTo>
                    <a:pt x="8378" y="12343"/>
                  </a:lnTo>
                  <a:lnTo>
                    <a:pt x="8126" y="12105"/>
                  </a:lnTo>
                  <a:lnTo>
                    <a:pt x="8215" y="11936"/>
                  </a:lnTo>
                  <a:lnTo>
                    <a:pt x="8589" y="12276"/>
                  </a:lnTo>
                  <a:lnTo>
                    <a:pt x="8890" y="12461"/>
                  </a:lnTo>
                  <a:lnTo>
                    <a:pt x="9157" y="12483"/>
                  </a:lnTo>
                  <a:lnTo>
                    <a:pt x="9405" y="12632"/>
                  </a:lnTo>
                  <a:lnTo>
                    <a:pt x="9819" y="12705"/>
                  </a:lnTo>
                  <a:lnTo>
                    <a:pt x="10290" y="12640"/>
                  </a:lnTo>
                  <a:lnTo>
                    <a:pt x="10646" y="12927"/>
                  </a:lnTo>
                  <a:lnTo>
                    <a:pt x="10847" y="13310"/>
                  </a:lnTo>
                  <a:lnTo>
                    <a:pt x="11074" y="13352"/>
                  </a:lnTo>
                  <a:lnTo>
                    <a:pt x="11215" y="13169"/>
                  </a:lnTo>
                  <a:lnTo>
                    <a:pt x="11282" y="13479"/>
                  </a:lnTo>
                  <a:lnTo>
                    <a:pt x="11373" y="13920"/>
                  </a:lnTo>
                  <a:lnTo>
                    <a:pt x="11573" y="14403"/>
                  </a:lnTo>
                  <a:lnTo>
                    <a:pt x="11781" y="14938"/>
                  </a:lnTo>
                  <a:lnTo>
                    <a:pt x="11883" y="15353"/>
                  </a:lnTo>
                  <a:lnTo>
                    <a:pt x="12200" y="14785"/>
                  </a:lnTo>
                  <a:lnTo>
                    <a:pt x="12200" y="14293"/>
                  </a:lnTo>
                  <a:lnTo>
                    <a:pt x="12326" y="14059"/>
                  </a:lnTo>
                  <a:lnTo>
                    <a:pt x="12616" y="13776"/>
                  </a:lnTo>
                  <a:lnTo>
                    <a:pt x="13049" y="13334"/>
                  </a:lnTo>
                  <a:lnTo>
                    <a:pt x="13232" y="13055"/>
                  </a:lnTo>
                  <a:lnTo>
                    <a:pt x="13568" y="12968"/>
                  </a:lnTo>
                  <a:lnTo>
                    <a:pt x="13670" y="13434"/>
                  </a:lnTo>
                  <a:lnTo>
                    <a:pt x="13922" y="13566"/>
                  </a:lnTo>
                  <a:lnTo>
                    <a:pt x="13922" y="14167"/>
                  </a:lnTo>
                  <a:lnTo>
                    <a:pt x="14226" y="13963"/>
                  </a:lnTo>
                  <a:lnTo>
                    <a:pt x="14466" y="14529"/>
                  </a:lnTo>
                  <a:lnTo>
                    <a:pt x="14466" y="15225"/>
                  </a:lnTo>
                  <a:lnTo>
                    <a:pt x="14763" y="15402"/>
                  </a:lnTo>
                  <a:lnTo>
                    <a:pt x="14899" y="15726"/>
                  </a:lnTo>
                  <a:lnTo>
                    <a:pt x="15119" y="16049"/>
                  </a:lnTo>
                  <a:lnTo>
                    <a:pt x="15511" y="16233"/>
                  </a:lnTo>
                  <a:lnTo>
                    <a:pt x="15398" y="15813"/>
                  </a:lnTo>
                  <a:lnTo>
                    <a:pt x="15351" y="15522"/>
                  </a:lnTo>
                  <a:lnTo>
                    <a:pt x="15101" y="15313"/>
                  </a:lnTo>
                  <a:lnTo>
                    <a:pt x="14943" y="15068"/>
                  </a:lnTo>
                  <a:lnTo>
                    <a:pt x="14860" y="14850"/>
                  </a:lnTo>
                  <a:lnTo>
                    <a:pt x="14901" y="14521"/>
                  </a:lnTo>
                  <a:lnTo>
                    <a:pt x="14970" y="14423"/>
                  </a:lnTo>
                  <a:lnTo>
                    <a:pt x="15173" y="14637"/>
                  </a:lnTo>
                  <a:lnTo>
                    <a:pt x="15415" y="14926"/>
                  </a:lnTo>
                  <a:lnTo>
                    <a:pt x="15574" y="15017"/>
                  </a:lnTo>
                  <a:lnTo>
                    <a:pt x="15596" y="14999"/>
                  </a:lnTo>
                  <a:cubicBezTo>
                    <a:pt x="15917" y="14730"/>
                    <a:pt x="15917" y="14675"/>
                    <a:pt x="15917" y="14653"/>
                  </a:cubicBezTo>
                  <a:lnTo>
                    <a:pt x="15917" y="14057"/>
                  </a:lnTo>
                  <a:lnTo>
                    <a:pt x="15636" y="13760"/>
                  </a:lnTo>
                  <a:lnTo>
                    <a:pt x="15534" y="13529"/>
                  </a:lnTo>
                  <a:cubicBezTo>
                    <a:pt x="15552" y="13418"/>
                    <a:pt x="15583" y="13308"/>
                    <a:pt x="15598" y="13291"/>
                  </a:cubicBezTo>
                  <a:cubicBezTo>
                    <a:pt x="15623" y="13273"/>
                    <a:pt x="15752" y="13218"/>
                    <a:pt x="15855" y="13177"/>
                  </a:cubicBezTo>
                  <a:lnTo>
                    <a:pt x="15941" y="13395"/>
                  </a:lnTo>
                  <a:lnTo>
                    <a:pt x="16253" y="13141"/>
                  </a:lnTo>
                  <a:lnTo>
                    <a:pt x="16809" y="12829"/>
                  </a:lnTo>
                  <a:lnTo>
                    <a:pt x="17069" y="12298"/>
                  </a:lnTo>
                  <a:lnTo>
                    <a:pt x="17181" y="11942"/>
                  </a:lnTo>
                  <a:lnTo>
                    <a:pt x="17185" y="11321"/>
                  </a:lnTo>
                  <a:lnTo>
                    <a:pt x="16971" y="10837"/>
                  </a:lnTo>
                  <a:lnTo>
                    <a:pt x="16791" y="10582"/>
                  </a:lnTo>
                  <a:lnTo>
                    <a:pt x="17067" y="10373"/>
                  </a:lnTo>
                  <a:lnTo>
                    <a:pt x="17232" y="10228"/>
                  </a:lnTo>
                  <a:lnTo>
                    <a:pt x="16897" y="10110"/>
                  </a:lnTo>
                  <a:lnTo>
                    <a:pt x="16701" y="10189"/>
                  </a:lnTo>
                  <a:lnTo>
                    <a:pt x="16588" y="10049"/>
                  </a:lnTo>
                  <a:lnTo>
                    <a:pt x="16528" y="9957"/>
                  </a:lnTo>
                  <a:lnTo>
                    <a:pt x="16753" y="9811"/>
                  </a:lnTo>
                  <a:lnTo>
                    <a:pt x="16860" y="9571"/>
                  </a:lnTo>
                  <a:lnTo>
                    <a:pt x="16936" y="9613"/>
                  </a:lnTo>
                  <a:lnTo>
                    <a:pt x="16844" y="9990"/>
                  </a:lnTo>
                  <a:lnTo>
                    <a:pt x="17151" y="9817"/>
                  </a:lnTo>
                  <a:lnTo>
                    <a:pt x="17287" y="9943"/>
                  </a:lnTo>
                  <a:lnTo>
                    <a:pt x="17423" y="10212"/>
                  </a:lnTo>
                  <a:lnTo>
                    <a:pt x="17550" y="10385"/>
                  </a:lnTo>
                  <a:lnTo>
                    <a:pt x="17550" y="10641"/>
                  </a:lnTo>
                  <a:lnTo>
                    <a:pt x="17711" y="10824"/>
                  </a:lnTo>
                  <a:lnTo>
                    <a:pt x="18028" y="10539"/>
                  </a:lnTo>
                  <a:lnTo>
                    <a:pt x="17939" y="10120"/>
                  </a:lnTo>
                  <a:lnTo>
                    <a:pt x="17700" y="9845"/>
                  </a:lnTo>
                  <a:lnTo>
                    <a:pt x="17646" y="9719"/>
                  </a:lnTo>
                  <a:lnTo>
                    <a:pt x="17847" y="9526"/>
                  </a:lnTo>
                  <a:lnTo>
                    <a:pt x="17863" y="9068"/>
                  </a:lnTo>
                  <a:lnTo>
                    <a:pt x="18005" y="8936"/>
                  </a:lnTo>
                  <a:lnTo>
                    <a:pt x="18199" y="9064"/>
                  </a:lnTo>
                  <a:lnTo>
                    <a:pt x="18493" y="8494"/>
                  </a:lnTo>
                  <a:lnTo>
                    <a:pt x="18727" y="7688"/>
                  </a:lnTo>
                  <a:lnTo>
                    <a:pt x="18556" y="7150"/>
                  </a:lnTo>
                  <a:lnTo>
                    <a:pt x="18447" y="6662"/>
                  </a:lnTo>
                  <a:lnTo>
                    <a:pt x="18190" y="6391"/>
                  </a:lnTo>
                  <a:lnTo>
                    <a:pt x="17865" y="6288"/>
                  </a:lnTo>
                  <a:lnTo>
                    <a:pt x="17675" y="6206"/>
                  </a:lnTo>
                  <a:lnTo>
                    <a:pt x="17559" y="6100"/>
                  </a:lnTo>
                  <a:lnTo>
                    <a:pt x="17847" y="5451"/>
                  </a:lnTo>
                  <a:lnTo>
                    <a:pt x="17963" y="5021"/>
                  </a:lnTo>
                  <a:lnTo>
                    <a:pt x="18253" y="4826"/>
                  </a:lnTo>
                  <a:lnTo>
                    <a:pt x="18725" y="4826"/>
                  </a:lnTo>
                  <a:lnTo>
                    <a:pt x="19394" y="4623"/>
                  </a:lnTo>
                  <a:lnTo>
                    <a:pt x="19088" y="4623"/>
                  </a:lnTo>
                  <a:lnTo>
                    <a:pt x="19088" y="3843"/>
                  </a:lnTo>
                  <a:lnTo>
                    <a:pt x="19425" y="3674"/>
                  </a:lnTo>
                  <a:lnTo>
                    <a:pt x="19552" y="4044"/>
                  </a:lnTo>
                  <a:lnTo>
                    <a:pt x="19717" y="3625"/>
                  </a:lnTo>
                  <a:lnTo>
                    <a:pt x="19721" y="3389"/>
                  </a:lnTo>
                  <a:lnTo>
                    <a:pt x="19837" y="3462"/>
                  </a:lnTo>
                  <a:lnTo>
                    <a:pt x="19744" y="4051"/>
                  </a:lnTo>
                  <a:lnTo>
                    <a:pt x="19541" y="4983"/>
                  </a:lnTo>
                  <a:lnTo>
                    <a:pt x="19539" y="5553"/>
                  </a:lnTo>
                  <a:lnTo>
                    <a:pt x="20035" y="6322"/>
                  </a:lnTo>
                  <a:lnTo>
                    <a:pt x="20176" y="6849"/>
                  </a:lnTo>
                  <a:lnTo>
                    <a:pt x="20176" y="7171"/>
                  </a:lnTo>
                  <a:lnTo>
                    <a:pt x="20448" y="6916"/>
                  </a:lnTo>
                  <a:lnTo>
                    <a:pt x="20448" y="6361"/>
                  </a:lnTo>
                  <a:lnTo>
                    <a:pt x="20662" y="5811"/>
                  </a:lnTo>
                  <a:lnTo>
                    <a:pt x="20546" y="5363"/>
                  </a:lnTo>
                  <a:lnTo>
                    <a:pt x="20528" y="5107"/>
                  </a:lnTo>
                  <a:lnTo>
                    <a:pt x="20484" y="4747"/>
                  </a:lnTo>
                  <a:lnTo>
                    <a:pt x="20218" y="4510"/>
                  </a:lnTo>
                  <a:lnTo>
                    <a:pt x="20178" y="4087"/>
                  </a:lnTo>
                  <a:lnTo>
                    <a:pt x="20533" y="3827"/>
                  </a:lnTo>
                  <a:lnTo>
                    <a:pt x="20902" y="3884"/>
                  </a:lnTo>
                  <a:lnTo>
                    <a:pt x="20902" y="3415"/>
                  </a:lnTo>
                  <a:lnTo>
                    <a:pt x="21039" y="3161"/>
                  </a:lnTo>
                  <a:lnTo>
                    <a:pt x="21333" y="2996"/>
                  </a:lnTo>
                  <a:lnTo>
                    <a:pt x="21509" y="2996"/>
                  </a:lnTo>
                  <a:lnTo>
                    <a:pt x="21281" y="2294"/>
                  </a:lnTo>
                  <a:lnTo>
                    <a:pt x="20831" y="2107"/>
                  </a:lnTo>
                  <a:lnTo>
                    <a:pt x="20900" y="1808"/>
                  </a:lnTo>
                  <a:lnTo>
                    <a:pt x="20853" y="1468"/>
                  </a:lnTo>
                  <a:lnTo>
                    <a:pt x="20838" y="1380"/>
                  </a:lnTo>
                  <a:lnTo>
                    <a:pt x="21068" y="1514"/>
                  </a:lnTo>
                  <a:lnTo>
                    <a:pt x="21263" y="1347"/>
                  </a:lnTo>
                  <a:lnTo>
                    <a:pt x="21468" y="1500"/>
                  </a:lnTo>
                  <a:lnTo>
                    <a:pt x="21600" y="1054"/>
                  </a:lnTo>
                  <a:lnTo>
                    <a:pt x="21410" y="769"/>
                  </a:lnTo>
                  <a:lnTo>
                    <a:pt x="21313" y="358"/>
                  </a:lnTo>
                  <a:lnTo>
                    <a:pt x="20718" y="259"/>
                  </a:lnTo>
                  <a:lnTo>
                    <a:pt x="20718" y="503"/>
                  </a:lnTo>
                  <a:lnTo>
                    <a:pt x="20559" y="497"/>
                  </a:lnTo>
                  <a:lnTo>
                    <a:pt x="20454" y="352"/>
                  </a:lnTo>
                  <a:lnTo>
                    <a:pt x="19356" y="352"/>
                  </a:lnTo>
                  <a:lnTo>
                    <a:pt x="18776" y="413"/>
                  </a:lnTo>
                  <a:lnTo>
                    <a:pt x="19115" y="786"/>
                  </a:lnTo>
                  <a:lnTo>
                    <a:pt x="18877" y="788"/>
                  </a:lnTo>
                  <a:lnTo>
                    <a:pt x="18796" y="562"/>
                  </a:lnTo>
                  <a:lnTo>
                    <a:pt x="18309" y="804"/>
                  </a:lnTo>
                  <a:lnTo>
                    <a:pt x="17943" y="1065"/>
                  </a:lnTo>
                  <a:lnTo>
                    <a:pt x="17758" y="1065"/>
                  </a:lnTo>
                  <a:lnTo>
                    <a:pt x="17609" y="712"/>
                  </a:lnTo>
                  <a:lnTo>
                    <a:pt x="17207" y="647"/>
                  </a:lnTo>
                  <a:lnTo>
                    <a:pt x="16909" y="835"/>
                  </a:lnTo>
                  <a:lnTo>
                    <a:pt x="16463" y="668"/>
                  </a:lnTo>
                  <a:lnTo>
                    <a:pt x="16151" y="525"/>
                  </a:lnTo>
                  <a:lnTo>
                    <a:pt x="15525" y="576"/>
                  </a:lnTo>
                  <a:lnTo>
                    <a:pt x="15228" y="790"/>
                  </a:lnTo>
                  <a:lnTo>
                    <a:pt x="15384" y="1264"/>
                  </a:lnTo>
                  <a:lnTo>
                    <a:pt x="15104" y="1264"/>
                  </a:lnTo>
                  <a:lnTo>
                    <a:pt x="14910" y="1246"/>
                  </a:lnTo>
                  <a:lnTo>
                    <a:pt x="14631" y="1405"/>
                  </a:lnTo>
                  <a:lnTo>
                    <a:pt x="14736" y="1618"/>
                  </a:lnTo>
                  <a:lnTo>
                    <a:pt x="14533" y="1551"/>
                  </a:lnTo>
                  <a:lnTo>
                    <a:pt x="14415" y="1087"/>
                  </a:lnTo>
                  <a:lnTo>
                    <a:pt x="14012" y="704"/>
                  </a:lnTo>
                  <a:lnTo>
                    <a:pt x="13396" y="800"/>
                  </a:lnTo>
                  <a:lnTo>
                    <a:pt x="13514" y="1229"/>
                  </a:lnTo>
                  <a:lnTo>
                    <a:pt x="13145" y="1215"/>
                  </a:lnTo>
                  <a:lnTo>
                    <a:pt x="12984" y="979"/>
                  </a:lnTo>
                  <a:lnTo>
                    <a:pt x="12641" y="1183"/>
                  </a:lnTo>
                  <a:lnTo>
                    <a:pt x="12387" y="1272"/>
                  </a:lnTo>
                  <a:lnTo>
                    <a:pt x="12072" y="1700"/>
                  </a:lnTo>
                  <a:lnTo>
                    <a:pt x="12024" y="1496"/>
                  </a:lnTo>
                  <a:lnTo>
                    <a:pt x="12342" y="955"/>
                  </a:lnTo>
                  <a:lnTo>
                    <a:pt x="12244" y="407"/>
                  </a:lnTo>
                  <a:lnTo>
                    <a:pt x="11749"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67" name="Google Shape;6910;p57"/>
            <p:cNvSpPr/>
            <p:nvPr/>
          </p:nvSpPr>
          <p:spPr>
            <a:xfrm>
              <a:off x="1370236" y="998746"/>
              <a:ext cx="57479" cy="938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96" y="0"/>
                  </a:moveTo>
                  <a:lnTo>
                    <a:pt x="13914" y="2495"/>
                  </a:lnTo>
                  <a:lnTo>
                    <a:pt x="7917" y="4683"/>
                  </a:lnTo>
                  <a:lnTo>
                    <a:pt x="3111" y="6095"/>
                  </a:lnTo>
                  <a:lnTo>
                    <a:pt x="4304" y="10824"/>
                  </a:lnTo>
                  <a:lnTo>
                    <a:pt x="3111" y="13718"/>
                  </a:lnTo>
                  <a:lnTo>
                    <a:pt x="0" y="15883"/>
                  </a:lnTo>
                  <a:lnTo>
                    <a:pt x="1689" y="20141"/>
                  </a:lnTo>
                  <a:lnTo>
                    <a:pt x="6493" y="21600"/>
                  </a:lnTo>
                  <a:lnTo>
                    <a:pt x="11759" y="18352"/>
                  </a:lnTo>
                  <a:lnTo>
                    <a:pt x="15835" y="12188"/>
                  </a:lnTo>
                  <a:lnTo>
                    <a:pt x="18949" y="6306"/>
                  </a:lnTo>
                  <a:lnTo>
                    <a:pt x="21600" y="3084"/>
                  </a:lnTo>
                  <a:lnTo>
                    <a:pt x="1871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68" name="Google Shape;6911;p57"/>
            <p:cNvSpPr/>
            <p:nvPr/>
          </p:nvSpPr>
          <p:spPr>
            <a:xfrm>
              <a:off x="1367369" y="996089"/>
              <a:ext cx="63108" cy="99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538" y="1131"/>
                  </a:moveTo>
                  <a:lnTo>
                    <a:pt x="19673" y="3504"/>
                  </a:lnTo>
                  <a:lnTo>
                    <a:pt x="17400" y="6342"/>
                  </a:lnTo>
                  <a:lnTo>
                    <a:pt x="14597" y="11865"/>
                  </a:lnTo>
                  <a:lnTo>
                    <a:pt x="10957" y="17564"/>
                  </a:lnTo>
                  <a:lnTo>
                    <a:pt x="6687" y="20248"/>
                  </a:lnTo>
                  <a:lnTo>
                    <a:pt x="3255" y="19161"/>
                  </a:lnTo>
                  <a:lnTo>
                    <a:pt x="1924" y="15701"/>
                  </a:lnTo>
                  <a:lnTo>
                    <a:pt x="4622" y="13750"/>
                  </a:lnTo>
                  <a:lnTo>
                    <a:pt x="5811" y="10799"/>
                  </a:lnTo>
                  <a:lnTo>
                    <a:pt x="4796" y="6632"/>
                  </a:lnTo>
                  <a:lnTo>
                    <a:pt x="8647" y="5478"/>
                  </a:lnTo>
                  <a:lnTo>
                    <a:pt x="14109" y="3393"/>
                  </a:lnTo>
                  <a:lnTo>
                    <a:pt x="17120" y="1131"/>
                  </a:lnTo>
                  <a:close/>
                  <a:moveTo>
                    <a:pt x="16280" y="0"/>
                  </a:moveTo>
                  <a:lnTo>
                    <a:pt x="13058" y="2506"/>
                  </a:lnTo>
                  <a:lnTo>
                    <a:pt x="7807" y="4501"/>
                  </a:lnTo>
                  <a:lnTo>
                    <a:pt x="2836" y="5987"/>
                  </a:lnTo>
                  <a:lnTo>
                    <a:pt x="3990" y="10755"/>
                  </a:lnTo>
                  <a:lnTo>
                    <a:pt x="3011" y="13239"/>
                  </a:lnTo>
                  <a:lnTo>
                    <a:pt x="0" y="15413"/>
                  </a:lnTo>
                  <a:lnTo>
                    <a:pt x="1749" y="19937"/>
                  </a:lnTo>
                  <a:lnTo>
                    <a:pt x="7072" y="21600"/>
                  </a:lnTo>
                  <a:lnTo>
                    <a:pt x="12251" y="18274"/>
                  </a:lnTo>
                  <a:lnTo>
                    <a:pt x="16208" y="12220"/>
                  </a:lnTo>
                  <a:lnTo>
                    <a:pt x="18975" y="6763"/>
                  </a:lnTo>
                  <a:lnTo>
                    <a:pt x="21600" y="3460"/>
                  </a:lnTo>
                  <a:lnTo>
                    <a:pt x="1852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69" name="Google Shape;6912;p57"/>
            <p:cNvSpPr/>
            <p:nvPr/>
          </p:nvSpPr>
          <p:spPr>
            <a:xfrm>
              <a:off x="1641578" y="835920"/>
              <a:ext cx="14727" cy="254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03" y="0"/>
                  </a:moveTo>
                  <a:lnTo>
                    <a:pt x="0" y="11363"/>
                  </a:lnTo>
                  <a:lnTo>
                    <a:pt x="5703" y="21600"/>
                  </a:lnTo>
                  <a:lnTo>
                    <a:pt x="17857" y="18914"/>
                  </a:lnTo>
                  <a:lnTo>
                    <a:pt x="21600" y="10759"/>
                  </a:lnTo>
                  <a:lnTo>
                    <a:pt x="5703"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0" name="Google Shape;6913;p57"/>
            <p:cNvSpPr/>
            <p:nvPr/>
          </p:nvSpPr>
          <p:spPr>
            <a:xfrm>
              <a:off x="1638921" y="830606"/>
              <a:ext cx="20251" cy="341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82" y="6659"/>
                  </a:moveTo>
                  <a:lnTo>
                    <a:pt x="15595" y="11832"/>
                  </a:lnTo>
                  <a:lnTo>
                    <a:pt x="13530" y="16232"/>
                  </a:lnTo>
                  <a:lnTo>
                    <a:pt x="8726" y="17395"/>
                  </a:lnTo>
                  <a:lnTo>
                    <a:pt x="5668" y="11771"/>
                  </a:lnTo>
                  <a:lnTo>
                    <a:pt x="8182" y="6659"/>
                  </a:lnTo>
                  <a:close/>
                  <a:moveTo>
                    <a:pt x="5780" y="0"/>
                  </a:moveTo>
                  <a:lnTo>
                    <a:pt x="0" y="11832"/>
                  </a:lnTo>
                  <a:lnTo>
                    <a:pt x="5236" y="21600"/>
                  </a:lnTo>
                  <a:lnTo>
                    <a:pt x="18109" y="18691"/>
                  </a:lnTo>
                  <a:lnTo>
                    <a:pt x="21600" y="10992"/>
                  </a:lnTo>
                  <a:lnTo>
                    <a:pt x="578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1" name="Google Shape;6914;p57"/>
            <p:cNvSpPr/>
            <p:nvPr/>
          </p:nvSpPr>
          <p:spPr>
            <a:xfrm>
              <a:off x="1751430" y="871001"/>
              <a:ext cx="75380" cy="817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98" y="2785"/>
                  </a:lnTo>
                  <a:lnTo>
                    <a:pt x="5422" y="3325"/>
                  </a:lnTo>
                  <a:cubicBezTo>
                    <a:pt x="5422" y="3325"/>
                    <a:pt x="8205" y="8247"/>
                    <a:pt x="8558" y="8759"/>
                  </a:cubicBezTo>
                  <a:cubicBezTo>
                    <a:pt x="8938" y="9272"/>
                    <a:pt x="13685" y="17626"/>
                    <a:pt x="13685" y="17626"/>
                  </a:cubicBezTo>
                  <a:lnTo>
                    <a:pt x="18111" y="21600"/>
                  </a:lnTo>
                  <a:lnTo>
                    <a:pt x="19929" y="21600"/>
                  </a:lnTo>
                  <a:lnTo>
                    <a:pt x="21600" y="17382"/>
                  </a:lnTo>
                  <a:lnTo>
                    <a:pt x="18288" y="10788"/>
                  </a:lnTo>
                  <a:lnTo>
                    <a:pt x="10784" y="4029"/>
                  </a:lnTo>
                  <a:lnTo>
                    <a:pt x="8059" y="2272"/>
                  </a:lnTo>
                  <a:lnTo>
                    <a:pt x="457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2" name="Google Shape;6915;p57"/>
            <p:cNvSpPr/>
            <p:nvPr/>
          </p:nvSpPr>
          <p:spPr>
            <a:xfrm>
              <a:off x="1746416" y="868449"/>
              <a:ext cx="83050" cy="868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39" y="1271"/>
                  </a:moveTo>
                  <a:lnTo>
                    <a:pt x="10641" y="4910"/>
                  </a:lnTo>
                  <a:lnTo>
                    <a:pt x="17370" y="11169"/>
                  </a:lnTo>
                  <a:lnTo>
                    <a:pt x="20191" y="17020"/>
                  </a:lnTo>
                  <a:lnTo>
                    <a:pt x="18967" y="20329"/>
                  </a:lnTo>
                  <a:lnTo>
                    <a:pt x="18035" y="20329"/>
                  </a:lnTo>
                  <a:lnTo>
                    <a:pt x="14286" y="16843"/>
                  </a:lnTo>
                  <a:cubicBezTo>
                    <a:pt x="13645" y="15698"/>
                    <a:pt x="9948" y="9007"/>
                    <a:pt x="9630" y="8523"/>
                  </a:cubicBezTo>
                  <a:cubicBezTo>
                    <a:pt x="9390" y="8193"/>
                    <a:pt x="7767" y="5265"/>
                    <a:pt x="6809" y="3486"/>
                  </a:cubicBezTo>
                  <a:lnTo>
                    <a:pt x="6651" y="3206"/>
                  </a:lnTo>
                  <a:lnTo>
                    <a:pt x="3670" y="2672"/>
                  </a:lnTo>
                  <a:lnTo>
                    <a:pt x="2606" y="1271"/>
                  </a:lnTo>
                  <a:close/>
                  <a:moveTo>
                    <a:pt x="0" y="0"/>
                  </a:moveTo>
                  <a:lnTo>
                    <a:pt x="2926" y="3840"/>
                  </a:lnTo>
                  <a:lnTo>
                    <a:pt x="5772" y="4350"/>
                  </a:lnTo>
                  <a:cubicBezTo>
                    <a:pt x="6358" y="5418"/>
                    <a:pt x="8220" y="8803"/>
                    <a:pt x="8511" y="9234"/>
                  </a:cubicBezTo>
                  <a:cubicBezTo>
                    <a:pt x="8751" y="9565"/>
                    <a:pt x="11437" y="14374"/>
                    <a:pt x="13167" y="17530"/>
                  </a:cubicBezTo>
                  <a:lnTo>
                    <a:pt x="17477" y="21600"/>
                  </a:lnTo>
                  <a:lnTo>
                    <a:pt x="19870" y="21600"/>
                  </a:lnTo>
                  <a:lnTo>
                    <a:pt x="21600" y="16970"/>
                  </a:lnTo>
                  <a:lnTo>
                    <a:pt x="18514" y="10532"/>
                  </a:lnTo>
                  <a:lnTo>
                    <a:pt x="11465" y="3917"/>
                  </a:lnTo>
                  <a:lnTo>
                    <a:pt x="5665"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3" name="Google Shape;6916;p57"/>
            <p:cNvSpPr/>
            <p:nvPr/>
          </p:nvSpPr>
          <p:spPr>
            <a:xfrm>
              <a:off x="1825885" y="949449"/>
              <a:ext cx="92260" cy="237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79" y="0"/>
                  </a:moveTo>
                  <a:lnTo>
                    <a:pt x="0" y="7357"/>
                  </a:lnTo>
                  <a:lnTo>
                    <a:pt x="4405" y="15172"/>
                  </a:lnTo>
                  <a:lnTo>
                    <a:pt x="10800" y="21600"/>
                  </a:lnTo>
                  <a:lnTo>
                    <a:pt x="21600" y="21600"/>
                  </a:lnTo>
                  <a:lnTo>
                    <a:pt x="15325" y="12289"/>
                  </a:lnTo>
                  <a:lnTo>
                    <a:pt x="10823" y="12289"/>
                  </a:lnTo>
                  <a:lnTo>
                    <a:pt x="2179"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4" name="Google Shape;6917;p57"/>
            <p:cNvSpPr/>
            <p:nvPr/>
          </p:nvSpPr>
          <p:spPr>
            <a:xfrm>
              <a:off x="1821179" y="946590"/>
              <a:ext cx="110874" cy="291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50" y="4316"/>
                  </a:moveTo>
                  <a:lnTo>
                    <a:pt x="9763" y="13868"/>
                  </a:lnTo>
                  <a:lnTo>
                    <a:pt x="13569" y="14024"/>
                  </a:lnTo>
                  <a:lnTo>
                    <a:pt x="16200" y="17812"/>
                  </a:lnTo>
                  <a:lnTo>
                    <a:pt x="9964" y="17812"/>
                  </a:lnTo>
                  <a:lnTo>
                    <a:pt x="4802" y="12733"/>
                  </a:lnTo>
                  <a:lnTo>
                    <a:pt x="1853" y="7576"/>
                  </a:lnTo>
                  <a:lnTo>
                    <a:pt x="2850" y="4316"/>
                  </a:lnTo>
                  <a:close/>
                  <a:moveTo>
                    <a:pt x="2631" y="0"/>
                  </a:moveTo>
                  <a:lnTo>
                    <a:pt x="0" y="8567"/>
                  </a:lnTo>
                  <a:lnTo>
                    <a:pt x="4464" y="16293"/>
                  </a:lnTo>
                  <a:lnTo>
                    <a:pt x="9784" y="21528"/>
                  </a:lnTo>
                  <a:lnTo>
                    <a:pt x="21600" y="21600"/>
                  </a:lnTo>
                  <a:lnTo>
                    <a:pt x="13828" y="10386"/>
                  </a:lnTo>
                  <a:lnTo>
                    <a:pt x="10024" y="10230"/>
                  </a:lnTo>
                  <a:lnTo>
                    <a:pt x="2631"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5" name="Google Shape;6918;p57"/>
            <p:cNvSpPr/>
            <p:nvPr/>
          </p:nvSpPr>
          <p:spPr>
            <a:xfrm>
              <a:off x="1927038" y="962329"/>
              <a:ext cx="44697"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97" y="0"/>
                  </a:moveTo>
                  <a:lnTo>
                    <a:pt x="0" y="9499"/>
                  </a:lnTo>
                  <a:lnTo>
                    <a:pt x="7116" y="21600"/>
                  </a:lnTo>
                  <a:lnTo>
                    <a:pt x="21600" y="9499"/>
                  </a:lnTo>
                  <a:lnTo>
                    <a:pt x="1329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6" name="Google Shape;6919;p57"/>
            <p:cNvSpPr/>
            <p:nvPr/>
          </p:nvSpPr>
          <p:spPr>
            <a:xfrm>
              <a:off x="1917424" y="961008"/>
              <a:ext cx="65975" cy="154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122" y="7294"/>
                  </a:moveTo>
                  <a:lnTo>
                    <a:pt x="13997" y="9299"/>
                  </a:lnTo>
                  <a:lnTo>
                    <a:pt x="8038" y="14158"/>
                  </a:lnTo>
                  <a:lnTo>
                    <a:pt x="6296" y="11304"/>
                  </a:lnTo>
                  <a:lnTo>
                    <a:pt x="12122" y="7294"/>
                  </a:lnTo>
                  <a:close/>
                  <a:moveTo>
                    <a:pt x="12188" y="0"/>
                  </a:moveTo>
                  <a:lnTo>
                    <a:pt x="0" y="8438"/>
                  </a:lnTo>
                  <a:lnTo>
                    <a:pt x="7871" y="21600"/>
                  </a:lnTo>
                  <a:lnTo>
                    <a:pt x="21600" y="10443"/>
                  </a:lnTo>
                  <a:lnTo>
                    <a:pt x="12188"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7" name="Google Shape;6920;p57"/>
            <p:cNvSpPr/>
            <p:nvPr/>
          </p:nvSpPr>
          <p:spPr>
            <a:xfrm>
              <a:off x="1918144" y="894629"/>
              <a:ext cx="45305" cy="524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19" y="0"/>
                  </a:moveTo>
                  <a:lnTo>
                    <a:pt x="2437" y="5265"/>
                  </a:lnTo>
                  <a:lnTo>
                    <a:pt x="0" y="16422"/>
                  </a:lnTo>
                  <a:lnTo>
                    <a:pt x="4240" y="21600"/>
                  </a:lnTo>
                  <a:lnTo>
                    <a:pt x="6677" y="14738"/>
                  </a:lnTo>
                  <a:lnTo>
                    <a:pt x="13409" y="20756"/>
                  </a:lnTo>
                  <a:lnTo>
                    <a:pt x="13409" y="14441"/>
                  </a:lnTo>
                  <a:lnTo>
                    <a:pt x="10338" y="11704"/>
                  </a:lnTo>
                  <a:lnTo>
                    <a:pt x="15846" y="9220"/>
                  </a:lnTo>
                  <a:lnTo>
                    <a:pt x="7315" y="9220"/>
                  </a:lnTo>
                  <a:lnTo>
                    <a:pt x="21600" y="3411"/>
                  </a:lnTo>
                  <a:lnTo>
                    <a:pt x="14919"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8" name="Google Shape;6921;p57"/>
            <p:cNvSpPr/>
            <p:nvPr/>
          </p:nvSpPr>
          <p:spPr>
            <a:xfrm>
              <a:off x="1915382" y="891769"/>
              <a:ext cx="53494" cy="609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711" y="2029"/>
                  </a:moveTo>
                  <a:lnTo>
                    <a:pt x="17220" y="3841"/>
                  </a:lnTo>
                  <a:lnTo>
                    <a:pt x="3343" y="9567"/>
                  </a:lnTo>
                  <a:lnTo>
                    <a:pt x="4088" y="6160"/>
                  </a:lnTo>
                  <a:lnTo>
                    <a:pt x="13711" y="2029"/>
                  </a:lnTo>
                  <a:close/>
                  <a:moveTo>
                    <a:pt x="10322" y="9823"/>
                  </a:moveTo>
                  <a:lnTo>
                    <a:pt x="8177" y="10836"/>
                  </a:lnTo>
                  <a:lnTo>
                    <a:pt x="11399" y="13810"/>
                  </a:lnTo>
                  <a:lnTo>
                    <a:pt x="11399" y="16634"/>
                  </a:lnTo>
                  <a:lnTo>
                    <a:pt x="6319" y="11961"/>
                  </a:lnTo>
                  <a:lnTo>
                    <a:pt x="4334" y="17579"/>
                  </a:lnTo>
                  <a:lnTo>
                    <a:pt x="2188" y="14932"/>
                  </a:lnTo>
                  <a:lnTo>
                    <a:pt x="3303" y="9823"/>
                  </a:lnTo>
                  <a:close/>
                  <a:moveTo>
                    <a:pt x="13793" y="0"/>
                  </a:moveTo>
                  <a:lnTo>
                    <a:pt x="2231" y="4929"/>
                  </a:lnTo>
                  <a:lnTo>
                    <a:pt x="0" y="15365"/>
                  </a:lnTo>
                  <a:lnTo>
                    <a:pt x="5079" y="21600"/>
                  </a:lnTo>
                  <a:lnTo>
                    <a:pt x="7225" y="15474"/>
                  </a:lnTo>
                  <a:lnTo>
                    <a:pt x="13462" y="21167"/>
                  </a:lnTo>
                  <a:lnTo>
                    <a:pt x="13462" y="13121"/>
                  </a:lnTo>
                  <a:lnTo>
                    <a:pt x="11562" y="11344"/>
                  </a:lnTo>
                  <a:lnTo>
                    <a:pt x="18666" y="8046"/>
                  </a:lnTo>
                  <a:lnTo>
                    <a:pt x="11935" y="8046"/>
                  </a:lnTo>
                  <a:lnTo>
                    <a:pt x="21600" y="4059"/>
                  </a:lnTo>
                  <a:lnTo>
                    <a:pt x="13793"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79" name="Google Shape;6922;p57"/>
            <p:cNvSpPr/>
            <p:nvPr/>
          </p:nvSpPr>
          <p:spPr>
            <a:xfrm>
              <a:off x="1849205" y="853715"/>
              <a:ext cx="69038" cy="825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577" y="0"/>
                  </a:moveTo>
                  <a:lnTo>
                    <a:pt x="9985" y="6611"/>
                  </a:lnTo>
                  <a:lnTo>
                    <a:pt x="7137" y="11215"/>
                  </a:lnTo>
                  <a:lnTo>
                    <a:pt x="2367" y="11215"/>
                  </a:lnTo>
                  <a:lnTo>
                    <a:pt x="0" y="14560"/>
                  </a:lnTo>
                  <a:lnTo>
                    <a:pt x="3776" y="19220"/>
                  </a:lnTo>
                  <a:lnTo>
                    <a:pt x="7137" y="20235"/>
                  </a:lnTo>
                  <a:lnTo>
                    <a:pt x="11873" y="19807"/>
                  </a:lnTo>
                  <a:lnTo>
                    <a:pt x="15328" y="21600"/>
                  </a:lnTo>
                  <a:lnTo>
                    <a:pt x="18658" y="13812"/>
                  </a:lnTo>
                  <a:lnTo>
                    <a:pt x="21600" y="10332"/>
                  </a:lnTo>
                  <a:lnTo>
                    <a:pt x="19393" y="7173"/>
                  </a:lnTo>
                  <a:lnTo>
                    <a:pt x="21570" y="4523"/>
                  </a:lnTo>
                  <a:lnTo>
                    <a:pt x="1657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0" name="Google Shape;6923;p57"/>
            <p:cNvSpPr/>
            <p:nvPr/>
          </p:nvSpPr>
          <p:spPr>
            <a:xfrm>
              <a:off x="1846135" y="849933"/>
              <a:ext cx="75283" cy="90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111" y="1837"/>
                  </a:moveTo>
                  <a:lnTo>
                    <a:pt x="19722" y="5095"/>
                  </a:lnTo>
                  <a:lnTo>
                    <a:pt x="17784" y="7446"/>
                  </a:lnTo>
                  <a:lnTo>
                    <a:pt x="19808" y="10335"/>
                  </a:lnTo>
                  <a:lnTo>
                    <a:pt x="17372" y="13200"/>
                  </a:lnTo>
                  <a:lnTo>
                    <a:pt x="14556" y="19763"/>
                  </a:lnTo>
                  <a:lnTo>
                    <a:pt x="11943" y="18417"/>
                  </a:lnTo>
                  <a:lnTo>
                    <a:pt x="7484" y="18784"/>
                  </a:lnTo>
                  <a:lnTo>
                    <a:pt x="4813" y="18000"/>
                  </a:lnTo>
                  <a:lnTo>
                    <a:pt x="1731" y="14205"/>
                  </a:lnTo>
                  <a:lnTo>
                    <a:pt x="3463" y="11780"/>
                  </a:lnTo>
                  <a:lnTo>
                    <a:pt x="7865" y="11780"/>
                  </a:lnTo>
                  <a:lnTo>
                    <a:pt x="10654" y="7298"/>
                  </a:lnTo>
                  <a:lnTo>
                    <a:pt x="16111" y="1837"/>
                  </a:lnTo>
                  <a:close/>
                  <a:moveTo>
                    <a:pt x="16052" y="0"/>
                  </a:moveTo>
                  <a:lnTo>
                    <a:pt x="9480" y="6588"/>
                  </a:lnTo>
                  <a:lnTo>
                    <a:pt x="6984" y="10555"/>
                  </a:lnTo>
                  <a:lnTo>
                    <a:pt x="2642" y="10555"/>
                  </a:lnTo>
                  <a:lnTo>
                    <a:pt x="0" y="14228"/>
                  </a:lnTo>
                  <a:lnTo>
                    <a:pt x="3874" y="19005"/>
                  </a:lnTo>
                  <a:lnTo>
                    <a:pt x="7337" y="20033"/>
                  </a:lnTo>
                  <a:lnTo>
                    <a:pt x="11593" y="19666"/>
                  </a:lnTo>
                  <a:lnTo>
                    <a:pt x="15318" y="21600"/>
                  </a:lnTo>
                  <a:lnTo>
                    <a:pt x="18634" y="13861"/>
                  </a:lnTo>
                  <a:lnTo>
                    <a:pt x="21570" y="10432"/>
                  </a:lnTo>
                  <a:lnTo>
                    <a:pt x="19515" y="7519"/>
                  </a:lnTo>
                  <a:lnTo>
                    <a:pt x="21600" y="4996"/>
                  </a:lnTo>
                  <a:lnTo>
                    <a:pt x="16052"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1" name="Google Shape;6924;p57"/>
            <p:cNvSpPr/>
            <p:nvPr/>
          </p:nvSpPr>
          <p:spPr>
            <a:xfrm>
              <a:off x="2006102" y="906082"/>
              <a:ext cx="146976" cy="824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4" y="0"/>
                  </a:moveTo>
                  <a:lnTo>
                    <a:pt x="0" y="1581"/>
                  </a:lnTo>
                  <a:lnTo>
                    <a:pt x="2028" y="5467"/>
                  </a:lnTo>
                  <a:lnTo>
                    <a:pt x="2645" y="9542"/>
                  </a:lnTo>
                  <a:lnTo>
                    <a:pt x="5095" y="9542"/>
                  </a:lnTo>
                  <a:lnTo>
                    <a:pt x="6959" y="10694"/>
                  </a:lnTo>
                  <a:lnTo>
                    <a:pt x="6959" y="14230"/>
                  </a:lnTo>
                  <a:lnTo>
                    <a:pt x="10432" y="18920"/>
                  </a:lnTo>
                  <a:lnTo>
                    <a:pt x="13348" y="18920"/>
                  </a:lnTo>
                  <a:lnTo>
                    <a:pt x="14565" y="15730"/>
                  </a:lnTo>
                  <a:lnTo>
                    <a:pt x="16730" y="17232"/>
                  </a:lnTo>
                  <a:lnTo>
                    <a:pt x="18608" y="21600"/>
                  </a:lnTo>
                  <a:lnTo>
                    <a:pt x="21600" y="21600"/>
                  </a:lnTo>
                  <a:lnTo>
                    <a:pt x="17286" y="11551"/>
                  </a:lnTo>
                  <a:lnTo>
                    <a:pt x="12416" y="6700"/>
                  </a:lnTo>
                  <a:lnTo>
                    <a:pt x="6583" y="3860"/>
                  </a:lnTo>
                  <a:lnTo>
                    <a:pt x="4344" y="5628"/>
                  </a:lnTo>
                  <a:lnTo>
                    <a:pt x="3682" y="1556"/>
                  </a:lnTo>
                  <a:lnTo>
                    <a:pt x="2134"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2" name="Google Shape;6925;p57"/>
            <p:cNvSpPr/>
            <p:nvPr/>
          </p:nvSpPr>
          <p:spPr>
            <a:xfrm>
              <a:off x="2001704" y="903117"/>
              <a:ext cx="156590" cy="879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82" y="1406"/>
                  </a:moveTo>
                  <a:lnTo>
                    <a:pt x="3766" y="2612"/>
                  </a:lnTo>
                  <a:lnTo>
                    <a:pt x="4458" y="6857"/>
                  </a:lnTo>
                  <a:lnTo>
                    <a:pt x="6828" y="4999"/>
                  </a:lnTo>
                  <a:lnTo>
                    <a:pt x="12133" y="7587"/>
                  </a:lnTo>
                  <a:lnTo>
                    <a:pt x="16606" y="12056"/>
                  </a:lnTo>
                  <a:lnTo>
                    <a:pt x="20175" y="20345"/>
                  </a:lnTo>
                  <a:lnTo>
                    <a:pt x="18242" y="20345"/>
                  </a:lnTo>
                  <a:lnTo>
                    <a:pt x="16521" y="16377"/>
                  </a:lnTo>
                  <a:lnTo>
                    <a:pt x="14136" y="14720"/>
                  </a:lnTo>
                  <a:lnTo>
                    <a:pt x="12937" y="17833"/>
                  </a:lnTo>
                  <a:lnTo>
                    <a:pt x="10511" y="17833"/>
                  </a:lnTo>
                  <a:lnTo>
                    <a:pt x="7492" y="13765"/>
                  </a:lnTo>
                  <a:lnTo>
                    <a:pt x="7492" y="10298"/>
                  </a:lnTo>
                  <a:lnTo>
                    <a:pt x="5488" y="9092"/>
                  </a:lnTo>
                  <a:lnTo>
                    <a:pt x="3358" y="9043"/>
                  </a:lnTo>
                  <a:lnTo>
                    <a:pt x="2821" y="5526"/>
                  </a:lnTo>
                  <a:lnTo>
                    <a:pt x="1199" y="2437"/>
                  </a:lnTo>
                  <a:lnTo>
                    <a:pt x="2582" y="1406"/>
                  </a:lnTo>
                  <a:close/>
                  <a:moveTo>
                    <a:pt x="2638" y="0"/>
                  </a:moveTo>
                  <a:lnTo>
                    <a:pt x="0" y="1985"/>
                  </a:lnTo>
                  <a:lnTo>
                    <a:pt x="2187" y="6154"/>
                  </a:lnTo>
                  <a:lnTo>
                    <a:pt x="2821" y="10298"/>
                  </a:lnTo>
                  <a:lnTo>
                    <a:pt x="5318" y="10298"/>
                  </a:lnTo>
                  <a:lnTo>
                    <a:pt x="6785" y="11203"/>
                  </a:lnTo>
                  <a:lnTo>
                    <a:pt x="6785" y="14368"/>
                  </a:lnTo>
                  <a:lnTo>
                    <a:pt x="10285" y="19090"/>
                  </a:lnTo>
                  <a:lnTo>
                    <a:pt x="13318" y="19090"/>
                  </a:lnTo>
                  <a:lnTo>
                    <a:pt x="14419" y="16251"/>
                  </a:lnTo>
                  <a:lnTo>
                    <a:pt x="16084" y="17407"/>
                  </a:lnTo>
                  <a:lnTo>
                    <a:pt x="17904" y="21600"/>
                  </a:lnTo>
                  <a:lnTo>
                    <a:pt x="21600" y="21600"/>
                  </a:lnTo>
                  <a:lnTo>
                    <a:pt x="17113" y="11153"/>
                  </a:lnTo>
                  <a:lnTo>
                    <a:pt x="12429" y="6455"/>
                  </a:lnTo>
                  <a:lnTo>
                    <a:pt x="6758" y="3668"/>
                  </a:lnTo>
                  <a:lnTo>
                    <a:pt x="4909" y="5124"/>
                  </a:lnTo>
                  <a:lnTo>
                    <a:pt x="4360" y="1758"/>
                  </a:lnTo>
                  <a:lnTo>
                    <a:pt x="2638"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3" name="Google Shape;6926;p57"/>
            <p:cNvSpPr/>
            <p:nvPr/>
          </p:nvSpPr>
          <p:spPr>
            <a:xfrm>
              <a:off x="1864441" y="989139"/>
              <a:ext cx="281071" cy="2477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56" y="0"/>
                  </a:moveTo>
                  <a:lnTo>
                    <a:pt x="9645" y="1837"/>
                  </a:lnTo>
                  <a:lnTo>
                    <a:pt x="8685" y="2523"/>
                  </a:lnTo>
                  <a:lnTo>
                    <a:pt x="7829" y="2122"/>
                  </a:lnTo>
                  <a:lnTo>
                    <a:pt x="6210" y="3834"/>
                  </a:lnTo>
                  <a:lnTo>
                    <a:pt x="5101" y="5386"/>
                  </a:lnTo>
                  <a:lnTo>
                    <a:pt x="3081" y="6759"/>
                  </a:lnTo>
                  <a:lnTo>
                    <a:pt x="1007" y="7223"/>
                  </a:lnTo>
                  <a:lnTo>
                    <a:pt x="0" y="9024"/>
                  </a:lnTo>
                  <a:lnTo>
                    <a:pt x="0" y="11298"/>
                  </a:lnTo>
                  <a:lnTo>
                    <a:pt x="606" y="14714"/>
                  </a:lnTo>
                  <a:lnTo>
                    <a:pt x="299" y="16034"/>
                  </a:lnTo>
                  <a:lnTo>
                    <a:pt x="1156" y="17121"/>
                  </a:lnTo>
                  <a:lnTo>
                    <a:pt x="3412" y="16542"/>
                  </a:lnTo>
                  <a:lnTo>
                    <a:pt x="5856" y="15685"/>
                  </a:lnTo>
                  <a:lnTo>
                    <a:pt x="7609" y="14829"/>
                  </a:lnTo>
                  <a:lnTo>
                    <a:pt x="10093" y="15088"/>
                  </a:lnTo>
                  <a:lnTo>
                    <a:pt x="11248" y="17630"/>
                  </a:lnTo>
                  <a:lnTo>
                    <a:pt x="12514" y="16372"/>
                  </a:lnTo>
                  <a:lnTo>
                    <a:pt x="13017" y="18950"/>
                  </a:lnTo>
                  <a:cubicBezTo>
                    <a:pt x="13017" y="18950"/>
                    <a:pt x="13520" y="20777"/>
                    <a:pt x="13724" y="20777"/>
                  </a:cubicBezTo>
                  <a:cubicBezTo>
                    <a:pt x="13912" y="20777"/>
                    <a:pt x="14738" y="21600"/>
                    <a:pt x="14949" y="21600"/>
                  </a:cubicBezTo>
                  <a:cubicBezTo>
                    <a:pt x="14967" y="21600"/>
                    <a:pt x="14981" y="21594"/>
                    <a:pt x="14989" y="21580"/>
                  </a:cubicBezTo>
                  <a:cubicBezTo>
                    <a:pt x="15084" y="21411"/>
                    <a:pt x="15949" y="21179"/>
                    <a:pt x="15949" y="21179"/>
                  </a:cubicBezTo>
                  <a:lnTo>
                    <a:pt x="17512" y="21348"/>
                  </a:lnTo>
                  <a:cubicBezTo>
                    <a:pt x="17512" y="21348"/>
                    <a:pt x="19132" y="19805"/>
                    <a:pt x="19132" y="19582"/>
                  </a:cubicBezTo>
                  <a:cubicBezTo>
                    <a:pt x="19132" y="19351"/>
                    <a:pt x="20437" y="16488"/>
                    <a:pt x="20437" y="16488"/>
                  </a:cubicBezTo>
                  <a:lnTo>
                    <a:pt x="21395" y="13911"/>
                  </a:lnTo>
                  <a:lnTo>
                    <a:pt x="21600" y="10023"/>
                  </a:lnTo>
                  <a:lnTo>
                    <a:pt x="19485" y="5725"/>
                  </a:lnTo>
                  <a:lnTo>
                    <a:pt x="18723" y="3611"/>
                  </a:lnTo>
                  <a:lnTo>
                    <a:pt x="18322" y="2175"/>
                  </a:lnTo>
                  <a:lnTo>
                    <a:pt x="17214" y="0"/>
                  </a:lnTo>
                  <a:lnTo>
                    <a:pt x="16200" y="2408"/>
                  </a:lnTo>
                  <a:lnTo>
                    <a:pt x="16255" y="3495"/>
                  </a:lnTo>
                  <a:lnTo>
                    <a:pt x="15147" y="4414"/>
                  </a:lnTo>
                  <a:lnTo>
                    <a:pt x="13676" y="2862"/>
                  </a:lnTo>
                  <a:lnTo>
                    <a:pt x="13834" y="918"/>
                  </a:lnTo>
                  <a:lnTo>
                    <a:pt x="11256"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4" name="Google Shape;6927;p57"/>
            <p:cNvSpPr/>
            <p:nvPr/>
          </p:nvSpPr>
          <p:spPr>
            <a:xfrm>
              <a:off x="1861987" y="983615"/>
              <a:ext cx="286279" cy="2558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90" y="717"/>
                  </a:moveTo>
                  <a:lnTo>
                    <a:pt x="13559" y="1510"/>
                  </a:lnTo>
                  <a:lnTo>
                    <a:pt x="13412" y="3324"/>
                  </a:lnTo>
                  <a:lnTo>
                    <a:pt x="15033" y="5016"/>
                  </a:lnTo>
                  <a:lnTo>
                    <a:pt x="16337" y="3954"/>
                  </a:lnTo>
                  <a:lnTo>
                    <a:pt x="16283" y="2840"/>
                  </a:lnTo>
                  <a:lnTo>
                    <a:pt x="17093" y="932"/>
                  </a:lnTo>
                  <a:lnTo>
                    <a:pt x="17997" y="2659"/>
                  </a:lnTo>
                  <a:lnTo>
                    <a:pt x="18390" y="4040"/>
                  </a:lnTo>
                  <a:lnTo>
                    <a:pt x="19138" y="6112"/>
                  </a:lnTo>
                  <a:lnTo>
                    <a:pt x="21191" y="10213"/>
                  </a:lnTo>
                  <a:lnTo>
                    <a:pt x="20999" y="13882"/>
                  </a:lnTo>
                  <a:lnTo>
                    <a:pt x="20080" y="16334"/>
                  </a:lnTo>
                  <a:cubicBezTo>
                    <a:pt x="19270" y="18078"/>
                    <a:pt x="18830" y="19097"/>
                    <a:pt x="18776" y="19373"/>
                  </a:cubicBezTo>
                  <a:cubicBezTo>
                    <a:pt x="18691" y="19554"/>
                    <a:pt x="17965" y="20297"/>
                    <a:pt x="17317" y="20918"/>
                  </a:cubicBezTo>
                  <a:lnTo>
                    <a:pt x="15828" y="20754"/>
                  </a:lnTo>
                  <a:lnTo>
                    <a:pt x="15797" y="20763"/>
                  </a:lnTo>
                  <a:cubicBezTo>
                    <a:pt x="15311" y="20892"/>
                    <a:pt x="14987" y="21022"/>
                    <a:pt x="14825" y="21151"/>
                  </a:cubicBezTo>
                  <a:cubicBezTo>
                    <a:pt x="14655" y="21039"/>
                    <a:pt x="14493" y="20918"/>
                    <a:pt x="14338" y="20788"/>
                  </a:cubicBezTo>
                  <a:cubicBezTo>
                    <a:pt x="14014" y="20530"/>
                    <a:pt x="13852" y="20409"/>
                    <a:pt x="13729" y="20374"/>
                  </a:cubicBezTo>
                  <a:cubicBezTo>
                    <a:pt x="13606" y="20210"/>
                    <a:pt x="13343" y="19424"/>
                    <a:pt x="13150" y="18760"/>
                  </a:cubicBezTo>
                  <a:lnTo>
                    <a:pt x="12587" y="15911"/>
                  </a:lnTo>
                  <a:lnTo>
                    <a:pt x="11290" y="17189"/>
                  </a:lnTo>
                  <a:lnTo>
                    <a:pt x="10210" y="14866"/>
                  </a:lnTo>
                  <a:lnTo>
                    <a:pt x="7617" y="14599"/>
                  </a:lnTo>
                  <a:lnTo>
                    <a:pt x="5873" y="15444"/>
                  </a:lnTo>
                  <a:lnTo>
                    <a:pt x="3488" y="16274"/>
                  </a:lnTo>
                  <a:lnTo>
                    <a:pt x="1382" y="16800"/>
                  </a:lnTo>
                  <a:lnTo>
                    <a:pt x="687" y="15928"/>
                  </a:lnTo>
                  <a:lnTo>
                    <a:pt x="972" y="14720"/>
                  </a:lnTo>
                  <a:lnTo>
                    <a:pt x="378" y="11404"/>
                  </a:lnTo>
                  <a:lnTo>
                    <a:pt x="378" y="9255"/>
                  </a:lnTo>
                  <a:lnTo>
                    <a:pt x="1289" y="7649"/>
                  </a:lnTo>
                  <a:lnTo>
                    <a:pt x="3249" y="7217"/>
                  </a:lnTo>
                  <a:lnTo>
                    <a:pt x="5294" y="5862"/>
                  </a:lnTo>
                  <a:lnTo>
                    <a:pt x="6413" y="4342"/>
                  </a:lnTo>
                  <a:lnTo>
                    <a:pt x="7910" y="2771"/>
                  </a:lnTo>
                  <a:lnTo>
                    <a:pt x="8728" y="3151"/>
                  </a:lnTo>
                  <a:lnTo>
                    <a:pt x="9755" y="2426"/>
                  </a:lnTo>
                  <a:lnTo>
                    <a:pt x="11290" y="717"/>
                  </a:lnTo>
                  <a:close/>
                  <a:moveTo>
                    <a:pt x="17078" y="0"/>
                  </a:moveTo>
                  <a:lnTo>
                    <a:pt x="15905" y="2745"/>
                  </a:lnTo>
                  <a:lnTo>
                    <a:pt x="15951" y="3738"/>
                  </a:lnTo>
                  <a:lnTo>
                    <a:pt x="15080" y="4454"/>
                  </a:lnTo>
                  <a:lnTo>
                    <a:pt x="13821" y="3151"/>
                  </a:lnTo>
                  <a:lnTo>
                    <a:pt x="13976" y="1200"/>
                  </a:lnTo>
                  <a:lnTo>
                    <a:pt x="11190" y="215"/>
                  </a:lnTo>
                  <a:lnTo>
                    <a:pt x="9538" y="2063"/>
                  </a:lnTo>
                  <a:lnTo>
                    <a:pt x="8697" y="2659"/>
                  </a:lnTo>
                  <a:lnTo>
                    <a:pt x="7833" y="2262"/>
                  </a:lnTo>
                  <a:lnTo>
                    <a:pt x="6135" y="4040"/>
                  </a:lnTo>
                  <a:lnTo>
                    <a:pt x="5070" y="5508"/>
                  </a:lnTo>
                  <a:lnTo>
                    <a:pt x="3149" y="6803"/>
                  </a:lnTo>
                  <a:lnTo>
                    <a:pt x="1065" y="7269"/>
                  </a:lnTo>
                  <a:lnTo>
                    <a:pt x="0" y="9134"/>
                  </a:lnTo>
                  <a:lnTo>
                    <a:pt x="0" y="11447"/>
                  </a:lnTo>
                  <a:lnTo>
                    <a:pt x="579" y="14702"/>
                  </a:lnTo>
                  <a:lnTo>
                    <a:pt x="263" y="16041"/>
                  </a:lnTo>
                  <a:lnTo>
                    <a:pt x="1250" y="17275"/>
                  </a:lnTo>
                  <a:lnTo>
                    <a:pt x="3589" y="16688"/>
                  </a:lnTo>
                  <a:lnTo>
                    <a:pt x="6004" y="15851"/>
                  </a:lnTo>
                  <a:lnTo>
                    <a:pt x="7679" y="15039"/>
                  </a:lnTo>
                  <a:lnTo>
                    <a:pt x="9970" y="15272"/>
                  </a:lnTo>
                  <a:lnTo>
                    <a:pt x="11174" y="17879"/>
                  </a:lnTo>
                  <a:lnTo>
                    <a:pt x="12355" y="16722"/>
                  </a:lnTo>
                  <a:lnTo>
                    <a:pt x="12787" y="18881"/>
                  </a:lnTo>
                  <a:cubicBezTo>
                    <a:pt x="13320" y="20797"/>
                    <a:pt x="13528" y="20797"/>
                    <a:pt x="13644" y="20797"/>
                  </a:cubicBezTo>
                  <a:cubicBezTo>
                    <a:pt x="13806" y="20901"/>
                    <a:pt x="13968" y="21013"/>
                    <a:pt x="14115" y="21143"/>
                  </a:cubicBezTo>
                  <a:cubicBezTo>
                    <a:pt x="14516" y="21462"/>
                    <a:pt x="14709" y="21600"/>
                    <a:pt x="14863" y="21600"/>
                  </a:cubicBezTo>
                  <a:cubicBezTo>
                    <a:pt x="14879" y="21592"/>
                    <a:pt x="14902" y="21592"/>
                    <a:pt x="14925" y="21583"/>
                  </a:cubicBezTo>
                  <a:cubicBezTo>
                    <a:pt x="14979" y="21574"/>
                    <a:pt x="15033" y="21540"/>
                    <a:pt x="15064" y="21488"/>
                  </a:cubicBezTo>
                  <a:cubicBezTo>
                    <a:pt x="15125" y="21428"/>
                    <a:pt x="15496" y="21281"/>
                    <a:pt x="15867" y="21186"/>
                  </a:cubicBezTo>
                  <a:lnTo>
                    <a:pt x="17456" y="21359"/>
                  </a:lnTo>
                  <a:lnTo>
                    <a:pt x="17518" y="21298"/>
                  </a:lnTo>
                  <a:cubicBezTo>
                    <a:pt x="19169" y="19736"/>
                    <a:pt x="19169" y="19519"/>
                    <a:pt x="19169" y="19433"/>
                  </a:cubicBezTo>
                  <a:cubicBezTo>
                    <a:pt x="19200" y="19243"/>
                    <a:pt x="19840" y="17801"/>
                    <a:pt x="20442" y="16506"/>
                  </a:cubicBezTo>
                  <a:lnTo>
                    <a:pt x="21384" y="14011"/>
                  </a:lnTo>
                  <a:lnTo>
                    <a:pt x="21600" y="10109"/>
                  </a:lnTo>
                  <a:lnTo>
                    <a:pt x="19501" y="5922"/>
                  </a:lnTo>
                  <a:lnTo>
                    <a:pt x="18761" y="3885"/>
                  </a:lnTo>
                  <a:lnTo>
                    <a:pt x="18367" y="2503"/>
                  </a:lnTo>
                  <a:lnTo>
                    <a:pt x="17078"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5" name="Google Shape;6928;p57"/>
            <p:cNvSpPr/>
            <p:nvPr/>
          </p:nvSpPr>
          <p:spPr>
            <a:xfrm>
              <a:off x="2053455" y="1258335"/>
              <a:ext cx="31607" cy="354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77" y="0"/>
                  </a:moveTo>
                  <a:lnTo>
                    <a:pt x="0" y="2115"/>
                  </a:lnTo>
                  <a:lnTo>
                    <a:pt x="0" y="14564"/>
                  </a:lnTo>
                  <a:lnTo>
                    <a:pt x="7340" y="21600"/>
                  </a:lnTo>
                  <a:lnTo>
                    <a:pt x="19364" y="13568"/>
                  </a:lnTo>
                  <a:lnTo>
                    <a:pt x="21600" y="2115"/>
                  </a:lnTo>
                  <a:lnTo>
                    <a:pt x="12582" y="5976"/>
                  </a:lnTo>
                  <a:lnTo>
                    <a:pt x="167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6" name="Google Shape;6929;p57"/>
            <p:cNvSpPr/>
            <p:nvPr/>
          </p:nvSpPr>
          <p:spPr>
            <a:xfrm>
              <a:off x="2050895" y="1256188"/>
              <a:ext cx="37545" cy="410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49" y="0"/>
                  </a:moveTo>
                  <a:lnTo>
                    <a:pt x="2120" y="2261"/>
                  </a:lnTo>
                  <a:lnTo>
                    <a:pt x="11949" y="7863"/>
                  </a:lnTo>
                  <a:lnTo>
                    <a:pt x="17774" y="5333"/>
                  </a:lnTo>
                  <a:lnTo>
                    <a:pt x="16478" y="12120"/>
                  </a:lnTo>
                  <a:lnTo>
                    <a:pt x="7829" y="17991"/>
                  </a:lnTo>
                  <a:lnTo>
                    <a:pt x="2945" y="13195"/>
                  </a:lnTo>
                  <a:lnTo>
                    <a:pt x="2945" y="2961"/>
                  </a:lnTo>
                  <a:lnTo>
                    <a:pt x="0" y="2961"/>
                  </a:lnTo>
                  <a:lnTo>
                    <a:pt x="0" y="14275"/>
                  </a:lnTo>
                  <a:lnTo>
                    <a:pt x="7419" y="21600"/>
                  </a:lnTo>
                  <a:lnTo>
                    <a:pt x="19125" y="13682"/>
                  </a:lnTo>
                  <a:lnTo>
                    <a:pt x="21600" y="589"/>
                  </a:lnTo>
                  <a:lnTo>
                    <a:pt x="12126" y="4791"/>
                  </a:lnTo>
                  <a:lnTo>
                    <a:pt x="3649"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7" name="Google Shape;6930;p57"/>
            <p:cNvSpPr/>
            <p:nvPr/>
          </p:nvSpPr>
          <p:spPr>
            <a:xfrm>
              <a:off x="2189284" y="1289933"/>
              <a:ext cx="63416" cy="617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87" y="0"/>
                  </a:moveTo>
                  <a:lnTo>
                    <a:pt x="12821" y="5472"/>
                  </a:lnTo>
                  <a:lnTo>
                    <a:pt x="7212" y="8227"/>
                  </a:lnTo>
                  <a:lnTo>
                    <a:pt x="1288" y="13197"/>
                  </a:lnTo>
                  <a:lnTo>
                    <a:pt x="0" y="16593"/>
                  </a:lnTo>
                  <a:lnTo>
                    <a:pt x="5399" y="21600"/>
                  </a:lnTo>
                  <a:lnTo>
                    <a:pt x="12333" y="13090"/>
                  </a:lnTo>
                  <a:lnTo>
                    <a:pt x="19092" y="6868"/>
                  </a:lnTo>
                  <a:lnTo>
                    <a:pt x="21600" y="3183"/>
                  </a:lnTo>
                  <a:lnTo>
                    <a:pt x="2160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8" name="Google Shape;6931;p57"/>
            <p:cNvSpPr/>
            <p:nvPr/>
          </p:nvSpPr>
          <p:spPr>
            <a:xfrm>
              <a:off x="2186214" y="1287381"/>
              <a:ext cx="69037" cy="679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34" y="1626"/>
                  </a:moveTo>
                  <a:lnTo>
                    <a:pt x="20034" y="3447"/>
                  </a:lnTo>
                  <a:lnTo>
                    <a:pt x="17920" y="6505"/>
                  </a:lnTo>
                  <a:lnTo>
                    <a:pt x="11681" y="12199"/>
                  </a:lnTo>
                  <a:lnTo>
                    <a:pt x="5857" y="19292"/>
                  </a:lnTo>
                  <a:lnTo>
                    <a:pt x="1921" y="15646"/>
                  </a:lnTo>
                  <a:lnTo>
                    <a:pt x="2816" y="13304"/>
                  </a:lnTo>
                  <a:lnTo>
                    <a:pt x="8031" y="8979"/>
                  </a:lnTo>
                  <a:lnTo>
                    <a:pt x="13090" y="6505"/>
                  </a:lnTo>
                  <a:lnTo>
                    <a:pt x="18721" y="1626"/>
                  </a:lnTo>
                  <a:close/>
                  <a:moveTo>
                    <a:pt x="18113" y="0"/>
                  </a:moveTo>
                  <a:lnTo>
                    <a:pt x="12256" y="5075"/>
                  </a:lnTo>
                  <a:lnTo>
                    <a:pt x="7233" y="7580"/>
                  </a:lnTo>
                  <a:lnTo>
                    <a:pt x="1439" y="12328"/>
                  </a:lnTo>
                  <a:lnTo>
                    <a:pt x="0" y="16102"/>
                  </a:lnTo>
                  <a:lnTo>
                    <a:pt x="6016" y="21600"/>
                  </a:lnTo>
                  <a:lnTo>
                    <a:pt x="12834" y="13304"/>
                  </a:lnTo>
                  <a:lnTo>
                    <a:pt x="19040" y="7677"/>
                  </a:lnTo>
                  <a:lnTo>
                    <a:pt x="21600" y="3968"/>
                  </a:lnTo>
                  <a:lnTo>
                    <a:pt x="2160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89" name="Google Shape;6932;p57"/>
            <p:cNvSpPr/>
            <p:nvPr/>
          </p:nvSpPr>
          <p:spPr>
            <a:xfrm>
              <a:off x="2265427" y="1213639"/>
              <a:ext cx="38918" cy="76400"/>
            </a:xfrm>
            <a:custGeom>
              <a:avLst/>
              <a:gdLst/>
              <a:ahLst/>
              <a:cxnLst>
                <a:cxn ang="0">
                  <a:pos x="wd2" y="hd2"/>
                </a:cxn>
                <a:cxn ang="5400000">
                  <a:pos x="wd2" y="hd2"/>
                </a:cxn>
                <a:cxn ang="10800000">
                  <a:pos x="wd2" y="hd2"/>
                </a:cxn>
                <a:cxn ang="16200000">
                  <a:pos x="wd2" y="hd2"/>
                </a:cxn>
              </a:cxnLst>
              <a:rect l="0" t="0" r="r" b="b"/>
              <a:pathLst>
                <a:path w="20498" h="21600" fill="norm" stroke="1" extrusionOk="0">
                  <a:moveTo>
                    <a:pt x="1483" y="0"/>
                  </a:moveTo>
                  <a:lnTo>
                    <a:pt x="3582" y="7633"/>
                  </a:lnTo>
                  <a:lnTo>
                    <a:pt x="3907" y="12724"/>
                  </a:lnTo>
                  <a:lnTo>
                    <a:pt x="29" y="13619"/>
                  </a:lnTo>
                  <a:lnTo>
                    <a:pt x="3531" y="17842"/>
                  </a:lnTo>
                  <a:cubicBezTo>
                    <a:pt x="3531" y="17842"/>
                    <a:pt x="-1102" y="19720"/>
                    <a:pt x="246" y="20212"/>
                  </a:cubicBezTo>
                  <a:cubicBezTo>
                    <a:pt x="1321" y="20618"/>
                    <a:pt x="2345" y="21080"/>
                    <a:pt x="3314" y="21600"/>
                  </a:cubicBezTo>
                  <a:lnTo>
                    <a:pt x="10157" y="17668"/>
                  </a:lnTo>
                  <a:lnTo>
                    <a:pt x="13604" y="12664"/>
                  </a:lnTo>
                  <a:lnTo>
                    <a:pt x="20498" y="11508"/>
                  </a:lnTo>
                  <a:lnTo>
                    <a:pt x="16351" y="10005"/>
                  </a:lnTo>
                  <a:lnTo>
                    <a:pt x="10801" y="10005"/>
                  </a:lnTo>
                  <a:lnTo>
                    <a:pt x="10263" y="1676"/>
                  </a:lnTo>
                  <a:lnTo>
                    <a:pt x="1483"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0" name="Google Shape;6933;p57"/>
            <p:cNvSpPr/>
            <p:nvPr/>
          </p:nvSpPr>
          <p:spPr>
            <a:xfrm>
              <a:off x="2262006" y="1209856"/>
              <a:ext cx="48277" cy="838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08" y="1976"/>
                  </a:moveTo>
                  <a:lnTo>
                    <a:pt x="9151" y="2975"/>
                  </a:lnTo>
                  <a:lnTo>
                    <a:pt x="9608" y="10746"/>
                  </a:lnTo>
                  <a:lnTo>
                    <a:pt x="15055" y="10746"/>
                  </a:lnTo>
                  <a:lnTo>
                    <a:pt x="16338" y="11246"/>
                  </a:lnTo>
                  <a:lnTo>
                    <a:pt x="12217" y="11958"/>
                  </a:lnTo>
                  <a:lnTo>
                    <a:pt x="9198" y="16727"/>
                  </a:lnTo>
                  <a:lnTo>
                    <a:pt x="4302" y="19729"/>
                  </a:lnTo>
                  <a:cubicBezTo>
                    <a:pt x="3889" y="19491"/>
                    <a:pt x="3338" y="19255"/>
                    <a:pt x="2838" y="19017"/>
                  </a:cubicBezTo>
                  <a:cubicBezTo>
                    <a:pt x="3523" y="18571"/>
                    <a:pt x="4345" y="18150"/>
                    <a:pt x="5215" y="17780"/>
                  </a:cubicBezTo>
                  <a:lnTo>
                    <a:pt x="5947" y="17438"/>
                  </a:lnTo>
                  <a:lnTo>
                    <a:pt x="3066" y="13723"/>
                  </a:lnTo>
                  <a:lnTo>
                    <a:pt x="6038" y="13011"/>
                  </a:lnTo>
                  <a:lnTo>
                    <a:pt x="5672" y="7823"/>
                  </a:lnTo>
                  <a:lnTo>
                    <a:pt x="4208" y="1976"/>
                  </a:lnTo>
                  <a:close/>
                  <a:moveTo>
                    <a:pt x="1374" y="0"/>
                  </a:moveTo>
                  <a:lnTo>
                    <a:pt x="3432" y="7954"/>
                  </a:lnTo>
                  <a:lnTo>
                    <a:pt x="3660" y="12143"/>
                  </a:lnTo>
                  <a:lnTo>
                    <a:pt x="0" y="13038"/>
                  </a:lnTo>
                  <a:lnTo>
                    <a:pt x="3110" y="17017"/>
                  </a:lnTo>
                  <a:cubicBezTo>
                    <a:pt x="1740" y="17674"/>
                    <a:pt x="410" y="18492"/>
                    <a:pt x="410" y="19176"/>
                  </a:cubicBezTo>
                  <a:cubicBezTo>
                    <a:pt x="410" y="19466"/>
                    <a:pt x="685" y="19756"/>
                    <a:pt x="1098" y="19939"/>
                  </a:cubicBezTo>
                  <a:cubicBezTo>
                    <a:pt x="1968" y="20282"/>
                    <a:pt x="2791" y="20678"/>
                    <a:pt x="3523" y="21124"/>
                  </a:cubicBezTo>
                  <a:lnTo>
                    <a:pt x="4345" y="21600"/>
                  </a:lnTo>
                  <a:lnTo>
                    <a:pt x="11028" y="17515"/>
                  </a:lnTo>
                  <a:lnTo>
                    <a:pt x="13957" y="13038"/>
                  </a:lnTo>
                  <a:lnTo>
                    <a:pt x="21600" y="11695"/>
                  </a:lnTo>
                  <a:lnTo>
                    <a:pt x="15787" y="9429"/>
                  </a:lnTo>
                  <a:lnTo>
                    <a:pt x="11804" y="9429"/>
                  </a:lnTo>
                  <a:lnTo>
                    <a:pt x="11347" y="2028"/>
                  </a:lnTo>
                  <a:lnTo>
                    <a:pt x="1374"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1" name="Google Shape;6934;p57"/>
            <p:cNvSpPr/>
            <p:nvPr/>
          </p:nvSpPr>
          <p:spPr>
            <a:xfrm>
              <a:off x="1910474" y="709195"/>
              <a:ext cx="14005" cy="312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665" y="0"/>
                  </a:moveTo>
                  <a:lnTo>
                    <a:pt x="0" y="3824"/>
                  </a:lnTo>
                  <a:lnTo>
                    <a:pt x="0" y="14731"/>
                  </a:lnTo>
                  <a:lnTo>
                    <a:pt x="17665" y="21600"/>
                  </a:lnTo>
                  <a:lnTo>
                    <a:pt x="21600" y="10766"/>
                  </a:lnTo>
                  <a:lnTo>
                    <a:pt x="17665"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2" name="Google Shape;6935;p57"/>
            <p:cNvSpPr/>
            <p:nvPr/>
          </p:nvSpPr>
          <p:spPr>
            <a:xfrm>
              <a:off x="1907914" y="705412"/>
              <a:ext cx="19230" cy="397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557" y="4112"/>
                  </a:moveTo>
                  <a:lnTo>
                    <a:pt x="15741" y="10497"/>
                  </a:lnTo>
                  <a:lnTo>
                    <a:pt x="13784" y="16328"/>
                  </a:lnTo>
                  <a:lnTo>
                    <a:pt x="5741" y="12994"/>
                  </a:lnTo>
                  <a:lnTo>
                    <a:pt x="5741" y="5941"/>
                  </a:lnTo>
                  <a:lnTo>
                    <a:pt x="13557" y="4112"/>
                  </a:lnTo>
                  <a:close/>
                  <a:moveTo>
                    <a:pt x="18033" y="0"/>
                  </a:moveTo>
                  <a:lnTo>
                    <a:pt x="0" y="4221"/>
                  </a:lnTo>
                  <a:lnTo>
                    <a:pt x="0" y="14270"/>
                  </a:lnTo>
                  <a:lnTo>
                    <a:pt x="17806" y="21600"/>
                  </a:lnTo>
                  <a:lnTo>
                    <a:pt x="21600" y="10497"/>
                  </a:lnTo>
                  <a:lnTo>
                    <a:pt x="18033"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3" name="Google Shape;6936;p57"/>
            <p:cNvSpPr/>
            <p:nvPr/>
          </p:nvSpPr>
          <p:spPr>
            <a:xfrm>
              <a:off x="1840101" y="754304"/>
              <a:ext cx="21174" cy="19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081" y="0"/>
                  </a:moveTo>
                  <a:lnTo>
                    <a:pt x="0" y="10461"/>
                  </a:lnTo>
                  <a:lnTo>
                    <a:pt x="4693" y="21600"/>
                  </a:lnTo>
                  <a:lnTo>
                    <a:pt x="11899" y="21600"/>
                  </a:lnTo>
                  <a:lnTo>
                    <a:pt x="21600" y="6300"/>
                  </a:lnTo>
                  <a:lnTo>
                    <a:pt x="9081"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4" name="Google Shape;6937;p57"/>
            <p:cNvSpPr/>
            <p:nvPr/>
          </p:nvSpPr>
          <p:spPr>
            <a:xfrm>
              <a:off x="1837136" y="751137"/>
              <a:ext cx="27922" cy="253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50" y="5312"/>
                  </a:moveTo>
                  <a:lnTo>
                    <a:pt x="15747" y="8444"/>
                  </a:lnTo>
                  <a:lnTo>
                    <a:pt x="10208" y="17247"/>
                  </a:lnTo>
                  <a:lnTo>
                    <a:pt x="7119" y="17247"/>
                  </a:lnTo>
                  <a:lnTo>
                    <a:pt x="4668" y="11148"/>
                  </a:lnTo>
                  <a:lnTo>
                    <a:pt x="9650" y="5312"/>
                  </a:lnTo>
                  <a:close/>
                  <a:moveTo>
                    <a:pt x="8704" y="0"/>
                  </a:moveTo>
                  <a:lnTo>
                    <a:pt x="0" y="10362"/>
                  </a:lnTo>
                  <a:lnTo>
                    <a:pt x="4587" y="21600"/>
                  </a:lnTo>
                  <a:lnTo>
                    <a:pt x="12345" y="21600"/>
                  </a:lnTo>
                  <a:lnTo>
                    <a:pt x="21600" y="6616"/>
                  </a:lnTo>
                  <a:lnTo>
                    <a:pt x="8704"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5" name="Google Shape;6938;p57"/>
            <p:cNvSpPr/>
            <p:nvPr/>
          </p:nvSpPr>
          <p:spPr>
            <a:xfrm>
              <a:off x="1921311" y="761562"/>
              <a:ext cx="35083" cy="562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870" y="0"/>
                  </a:moveTo>
                  <a:lnTo>
                    <a:pt x="3526" y="4479"/>
                  </a:lnTo>
                  <a:lnTo>
                    <a:pt x="0" y="9741"/>
                  </a:lnTo>
                  <a:lnTo>
                    <a:pt x="3905" y="18341"/>
                  </a:lnTo>
                  <a:lnTo>
                    <a:pt x="11965" y="16810"/>
                  </a:lnTo>
                  <a:lnTo>
                    <a:pt x="17316" y="21600"/>
                  </a:lnTo>
                  <a:lnTo>
                    <a:pt x="21600" y="16300"/>
                  </a:lnTo>
                  <a:lnTo>
                    <a:pt x="17316" y="11784"/>
                  </a:lnTo>
                  <a:lnTo>
                    <a:pt x="9067" y="7974"/>
                  </a:lnTo>
                  <a:lnTo>
                    <a:pt x="11965" y="4205"/>
                  </a:lnTo>
                  <a:lnTo>
                    <a:pt x="787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6" name="Google Shape;6939;p57"/>
            <p:cNvSpPr/>
            <p:nvPr/>
          </p:nvSpPr>
          <p:spPr>
            <a:xfrm>
              <a:off x="1918549" y="756653"/>
              <a:ext cx="40712" cy="66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03" y="3207"/>
                  </a:moveTo>
                  <a:lnTo>
                    <a:pt x="10310" y="5208"/>
                  </a:lnTo>
                  <a:lnTo>
                    <a:pt x="7598" y="8648"/>
                  </a:lnTo>
                  <a:lnTo>
                    <a:pt x="15360" y="12185"/>
                  </a:lnTo>
                  <a:lnTo>
                    <a:pt x="18562" y="15525"/>
                  </a:lnTo>
                  <a:lnTo>
                    <a:pt x="16172" y="18330"/>
                  </a:lnTo>
                  <a:lnTo>
                    <a:pt x="12317" y="14924"/>
                  </a:lnTo>
                  <a:lnTo>
                    <a:pt x="5806" y="16125"/>
                  </a:lnTo>
                  <a:lnTo>
                    <a:pt x="2931" y="9949"/>
                  </a:lnTo>
                  <a:lnTo>
                    <a:pt x="5699" y="5808"/>
                  </a:lnTo>
                  <a:lnTo>
                    <a:pt x="8303" y="3207"/>
                  </a:lnTo>
                  <a:close/>
                  <a:moveTo>
                    <a:pt x="8196" y="0"/>
                  </a:moveTo>
                  <a:lnTo>
                    <a:pt x="3258" y="5076"/>
                  </a:lnTo>
                  <a:lnTo>
                    <a:pt x="0" y="9848"/>
                  </a:lnTo>
                  <a:lnTo>
                    <a:pt x="3907" y="18229"/>
                  </a:lnTo>
                  <a:lnTo>
                    <a:pt x="11234" y="16860"/>
                  </a:lnTo>
                  <a:lnTo>
                    <a:pt x="16550" y="21600"/>
                  </a:lnTo>
                  <a:lnTo>
                    <a:pt x="21600" y="15424"/>
                  </a:lnTo>
                  <a:lnTo>
                    <a:pt x="17530" y="11183"/>
                  </a:lnTo>
                  <a:lnTo>
                    <a:pt x="10963" y="8146"/>
                  </a:lnTo>
                  <a:lnTo>
                    <a:pt x="13297" y="5142"/>
                  </a:lnTo>
                  <a:lnTo>
                    <a:pt x="8196"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7" name="Google Shape;6940;p57"/>
            <p:cNvSpPr/>
            <p:nvPr/>
          </p:nvSpPr>
          <p:spPr>
            <a:xfrm>
              <a:off x="1945247" y="813928"/>
              <a:ext cx="36103" cy="519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0" y="0"/>
                  </a:moveTo>
                  <a:lnTo>
                    <a:pt x="8626" y="5701"/>
                  </a:lnTo>
                  <a:lnTo>
                    <a:pt x="9790" y="10334"/>
                  </a:lnTo>
                  <a:lnTo>
                    <a:pt x="2506" y="13351"/>
                  </a:lnTo>
                  <a:lnTo>
                    <a:pt x="0" y="14415"/>
                  </a:lnTo>
                  <a:lnTo>
                    <a:pt x="6669" y="16539"/>
                  </a:lnTo>
                  <a:lnTo>
                    <a:pt x="13768" y="21600"/>
                  </a:lnTo>
                  <a:lnTo>
                    <a:pt x="21600" y="16539"/>
                  </a:lnTo>
                  <a:lnTo>
                    <a:pt x="15847" y="10802"/>
                  </a:lnTo>
                  <a:lnTo>
                    <a:pt x="17684" y="5189"/>
                  </a:lnTo>
                  <a:lnTo>
                    <a:pt x="1089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8" name="Google Shape;6941;p57"/>
            <p:cNvSpPr/>
            <p:nvPr/>
          </p:nvSpPr>
          <p:spPr>
            <a:xfrm>
              <a:off x="1939828" y="808720"/>
              <a:ext cx="44899" cy="607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006" y="3672"/>
                  </a:moveTo>
                  <a:lnTo>
                    <a:pt x="15498" y="6543"/>
                  </a:lnTo>
                  <a:lnTo>
                    <a:pt x="14071" y="11272"/>
                  </a:lnTo>
                  <a:lnTo>
                    <a:pt x="18401" y="15892"/>
                  </a:lnTo>
                  <a:lnTo>
                    <a:pt x="13725" y="19054"/>
                  </a:lnTo>
                  <a:lnTo>
                    <a:pt x="8904" y="15382"/>
                  </a:lnTo>
                  <a:lnTo>
                    <a:pt x="5214" y="14072"/>
                  </a:lnTo>
                  <a:lnTo>
                    <a:pt x="11858" y="11163"/>
                  </a:lnTo>
                  <a:lnTo>
                    <a:pt x="10872" y="6800"/>
                  </a:lnTo>
                  <a:lnTo>
                    <a:pt x="12006" y="3672"/>
                  </a:lnTo>
                  <a:close/>
                  <a:moveTo>
                    <a:pt x="10775" y="0"/>
                  </a:moveTo>
                  <a:lnTo>
                    <a:pt x="8312" y="6690"/>
                  </a:lnTo>
                  <a:lnTo>
                    <a:pt x="9103" y="10218"/>
                  </a:lnTo>
                  <a:lnTo>
                    <a:pt x="3983" y="12508"/>
                  </a:lnTo>
                  <a:lnTo>
                    <a:pt x="0" y="14328"/>
                  </a:lnTo>
                  <a:lnTo>
                    <a:pt x="7232" y="16764"/>
                  </a:lnTo>
                  <a:lnTo>
                    <a:pt x="13627" y="21600"/>
                  </a:lnTo>
                  <a:lnTo>
                    <a:pt x="21600" y="16145"/>
                  </a:lnTo>
                  <a:lnTo>
                    <a:pt x="16678" y="10872"/>
                  </a:lnTo>
                  <a:lnTo>
                    <a:pt x="18155" y="5999"/>
                  </a:lnTo>
                  <a:lnTo>
                    <a:pt x="10775"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699" name="Google Shape;6942;p57"/>
            <p:cNvSpPr/>
            <p:nvPr/>
          </p:nvSpPr>
          <p:spPr>
            <a:xfrm>
              <a:off x="1971637" y="551585"/>
              <a:ext cx="71386" cy="1126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31" y="0"/>
                  </a:moveTo>
                  <a:lnTo>
                    <a:pt x="16463" y="609"/>
                  </a:lnTo>
                  <a:lnTo>
                    <a:pt x="15441" y="3472"/>
                  </a:lnTo>
                  <a:lnTo>
                    <a:pt x="15071" y="7513"/>
                  </a:lnTo>
                  <a:lnTo>
                    <a:pt x="10862" y="9260"/>
                  </a:lnTo>
                  <a:lnTo>
                    <a:pt x="9500" y="11399"/>
                  </a:lnTo>
                  <a:lnTo>
                    <a:pt x="5507" y="11536"/>
                  </a:lnTo>
                  <a:lnTo>
                    <a:pt x="2073" y="14144"/>
                  </a:lnTo>
                  <a:lnTo>
                    <a:pt x="0" y="16106"/>
                  </a:lnTo>
                  <a:lnTo>
                    <a:pt x="2907" y="19638"/>
                  </a:lnTo>
                  <a:lnTo>
                    <a:pt x="4733" y="21600"/>
                  </a:lnTo>
                  <a:lnTo>
                    <a:pt x="6497" y="17832"/>
                  </a:lnTo>
                  <a:lnTo>
                    <a:pt x="5507" y="16009"/>
                  </a:lnTo>
                  <a:lnTo>
                    <a:pt x="10429" y="15224"/>
                  </a:lnTo>
                  <a:lnTo>
                    <a:pt x="14730" y="15224"/>
                  </a:lnTo>
                  <a:lnTo>
                    <a:pt x="21600" y="11770"/>
                  </a:lnTo>
                  <a:lnTo>
                    <a:pt x="20828" y="7240"/>
                  </a:lnTo>
                  <a:lnTo>
                    <a:pt x="21600" y="4100"/>
                  </a:lnTo>
                  <a:lnTo>
                    <a:pt x="19031"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0" name="Google Shape;6943;p57"/>
            <p:cNvSpPr/>
            <p:nvPr/>
          </p:nvSpPr>
          <p:spPr>
            <a:xfrm>
              <a:off x="1968664" y="548313"/>
              <a:ext cx="77121" cy="1223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47" y="1156"/>
                  </a:moveTo>
                  <a:lnTo>
                    <a:pt x="20082" y="4390"/>
                  </a:lnTo>
                  <a:lnTo>
                    <a:pt x="19365" y="7224"/>
                  </a:lnTo>
                  <a:lnTo>
                    <a:pt x="20082" y="11216"/>
                  </a:lnTo>
                  <a:lnTo>
                    <a:pt x="14209" y="14141"/>
                  </a:lnTo>
                  <a:lnTo>
                    <a:pt x="10486" y="14141"/>
                  </a:lnTo>
                  <a:lnTo>
                    <a:pt x="5014" y="15008"/>
                  </a:lnTo>
                  <a:lnTo>
                    <a:pt x="6103" y="17013"/>
                  </a:lnTo>
                  <a:lnTo>
                    <a:pt x="4984" y="19360"/>
                  </a:lnTo>
                  <a:lnTo>
                    <a:pt x="4183" y="18458"/>
                  </a:lnTo>
                  <a:lnTo>
                    <a:pt x="1663" y="15424"/>
                  </a:lnTo>
                  <a:lnTo>
                    <a:pt x="3353" y="13888"/>
                  </a:lnTo>
                  <a:lnTo>
                    <a:pt x="6302" y="11631"/>
                  </a:lnTo>
                  <a:lnTo>
                    <a:pt x="10141" y="11505"/>
                  </a:lnTo>
                  <a:lnTo>
                    <a:pt x="11489" y="9410"/>
                  </a:lnTo>
                  <a:lnTo>
                    <a:pt x="15470" y="7748"/>
                  </a:lnTo>
                  <a:lnTo>
                    <a:pt x="15842" y="3883"/>
                  </a:lnTo>
                  <a:lnTo>
                    <a:pt x="16672" y="1482"/>
                  </a:lnTo>
                  <a:lnTo>
                    <a:pt x="18047" y="1156"/>
                  </a:lnTo>
                  <a:close/>
                  <a:moveTo>
                    <a:pt x="18850" y="0"/>
                  </a:moveTo>
                  <a:lnTo>
                    <a:pt x="15441" y="795"/>
                  </a:lnTo>
                  <a:lnTo>
                    <a:pt x="14438" y="3757"/>
                  </a:lnTo>
                  <a:lnTo>
                    <a:pt x="14066" y="7243"/>
                  </a:lnTo>
                  <a:lnTo>
                    <a:pt x="10313" y="8813"/>
                  </a:lnTo>
                  <a:lnTo>
                    <a:pt x="9138" y="10656"/>
                  </a:lnTo>
                  <a:lnTo>
                    <a:pt x="5588" y="10764"/>
                  </a:lnTo>
                  <a:lnTo>
                    <a:pt x="2207" y="13329"/>
                  </a:lnTo>
                  <a:lnTo>
                    <a:pt x="0" y="15387"/>
                  </a:lnTo>
                  <a:lnTo>
                    <a:pt x="2895" y="18891"/>
                  </a:lnTo>
                  <a:lnTo>
                    <a:pt x="5415" y="21600"/>
                  </a:lnTo>
                  <a:lnTo>
                    <a:pt x="7593" y="16977"/>
                  </a:lnTo>
                  <a:lnTo>
                    <a:pt x="6876" y="15623"/>
                  </a:lnTo>
                  <a:lnTo>
                    <a:pt x="10572" y="15026"/>
                  </a:lnTo>
                  <a:lnTo>
                    <a:pt x="14726" y="15026"/>
                  </a:lnTo>
                  <a:lnTo>
                    <a:pt x="21600" y="11612"/>
                  </a:lnTo>
                  <a:lnTo>
                    <a:pt x="20826" y="7260"/>
                  </a:lnTo>
                  <a:lnTo>
                    <a:pt x="21573" y="4298"/>
                  </a:lnTo>
                  <a:lnTo>
                    <a:pt x="1885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1" name="Google Shape;6944;p57"/>
            <p:cNvSpPr/>
            <p:nvPr/>
          </p:nvSpPr>
          <p:spPr>
            <a:xfrm>
              <a:off x="2019297" y="503309"/>
              <a:ext cx="29048" cy="458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6" y="0"/>
                  </a:moveTo>
                  <a:lnTo>
                    <a:pt x="0" y="3425"/>
                  </a:lnTo>
                  <a:lnTo>
                    <a:pt x="2283" y="10222"/>
                  </a:lnTo>
                  <a:lnTo>
                    <a:pt x="452" y="15044"/>
                  </a:lnTo>
                  <a:lnTo>
                    <a:pt x="2054" y="21600"/>
                  </a:lnTo>
                  <a:lnTo>
                    <a:pt x="12167" y="21600"/>
                  </a:lnTo>
                  <a:lnTo>
                    <a:pt x="9354" y="14513"/>
                  </a:lnTo>
                  <a:lnTo>
                    <a:pt x="17721" y="16877"/>
                  </a:lnTo>
                  <a:lnTo>
                    <a:pt x="21600" y="10222"/>
                  </a:lnTo>
                  <a:lnTo>
                    <a:pt x="21600" y="5979"/>
                  </a:lnTo>
                  <a:lnTo>
                    <a:pt x="11029" y="3135"/>
                  </a:lnTo>
                  <a:lnTo>
                    <a:pt x="1596"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2" name="Google Shape;6945;p57"/>
            <p:cNvSpPr/>
            <p:nvPr/>
          </p:nvSpPr>
          <p:spPr>
            <a:xfrm>
              <a:off x="2016632" y="499729"/>
              <a:ext cx="34264" cy="519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98" y="3020"/>
                  </a:moveTo>
                  <a:lnTo>
                    <a:pt x="10381" y="5189"/>
                  </a:lnTo>
                  <a:lnTo>
                    <a:pt x="18378" y="7441"/>
                  </a:lnTo>
                  <a:lnTo>
                    <a:pt x="18378" y="10334"/>
                  </a:lnTo>
                  <a:lnTo>
                    <a:pt x="15799" y="14923"/>
                  </a:lnTo>
                  <a:lnTo>
                    <a:pt x="7287" y="12458"/>
                  </a:lnTo>
                  <a:lnTo>
                    <a:pt x="9932" y="19475"/>
                  </a:lnTo>
                  <a:lnTo>
                    <a:pt x="4774" y="19475"/>
                  </a:lnTo>
                  <a:lnTo>
                    <a:pt x="3743" y="14798"/>
                  </a:lnTo>
                  <a:lnTo>
                    <a:pt x="5290" y="10502"/>
                  </a:lnTo>
                  <a:lnTo>
                    <a:pt x="3355" y="4552"/>
                  </a:lnTo>
                  <a:lnTo>
                    <a:pt x="3998" y="3020"/>
                  </a:lnTo>
                  <a:close/>
                  <a:moveTo>
                    <a:pt x="2002" y="0"/>
                  </a:moveTo>
                  <a:lnTo>
                    <a:pt x="0" y="4465"/>
                  </a:lnTo>
                  <a:lnTo>
                    <a:pt x="1935" y="10502"/>
                  </a:lnTo>
                  <a:lnTo>
                    <a:pt x="454" y="14711"/>
                  </a:lnTo>
                  <a:lnTo>
                    <a:pt x="2063" y="21600"/>
                  </a:lnTo>
                  <a:lnTo>
                    <a:pt x="14058" y="21600"/>
                  </a:lnTo>
                  <a:lnTo>
                    <a:pt x="11929" y="16159"/>
                  </a:lnTo>
                  <a:lnTo>
                    <a:pt x="17607" y="17815"/>
                  </a:lnTo>
                  <a:lnTo>
                    <a:pt x="21472" y="10886"/>
                  </a:lnTo>
                  <a:lnTo>
                    <a:pt x="21600" y="6037"/>
                  </a:lnTo>
                  <a:lnTo>
                    <a:pt x="11740" y="3317"/>
                  </a:lnTo>
                  <a:lnTo>
                    <a:pt x="2002"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3" name="Google Shape;6946;p57"/>
            <p:cNvSpPr/>
            <p:nvPr/>
          </p:nvSpPr>
          <p:spPr>
            <a:xfrm>
              <a:off x="1989635" y="394591"/>
              <a:ext cx="40914" cy="983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023" y="0"/>
                  </a:moveTo>
                  <a:lnTo>
                    <a:pt x="0" y="2425"/>
                  </a:lnTo>
                  <a:lnTo>
                    <a:pt x="6102" y="9700"/>
                  </a:lnTo>
                  <a:lnTo>
                    <a:pt x="9451" y="12483"/>
                  </a:lnTo>
                  <a:lnTo>
                    <a:pt x="9451" y="15426"/>
                  </a:lnTo>
                  <a:lnTo>
                    <a:pt x="13984" y="21600"/>
                  </a:lnTo>
                  <a:lnTo>
                    <a:pt x="21600" y="21600"/>
                  </a:lnTo>
                  <a:lnTo>
                    <a:pt x="17820" y="15785"/>
                  </a:lnTo>
                  <a:lnTo>
                    <a:pt x="21600" y="14932"/>
                  </a:lnTo>
                  <a:lnTo>
                    <a:pt x="14364" y="9453"/>
                  </a:lnTo>
                  <a:lnTo>
                    <a:pt x="9340" y="3907"/>
                  </a:lnTo>
                  <a:lnTo>
                    <a:pt x="3023"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4" name="Google Shape;6947;p57"/>
            <p:cNvSpPr/>
            <p:nvPr/>
          </p:nvSpPr>
          <p:spPr>
            <a:xfrm>
              <a:off x="1986873" y="389577"/>
              <a:ext cx="47151" cy="1059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82" y="2044"/>
                  </a:moveTo>
                  <a:lnTo>
                    <a:pt x="8342" y="4901"/>
                  </a:lnTo>
                  <a:lnTo>
                    <a:pt x="12698" y="10049"/>
                  </a:lnTo>
                  <a:lnTo>
                    <a:pt x="18413" y="14678"/>
                  </a:lnTo>
                  <a:lnTo>
                    <a:pt x="15370" y="15428"/>
                  </a:lnTo>
                  <a:lnTo>
                    <a:pt x="18461" y="20556"/>
                  </a:lnTo>
                  <a:lnTo>
                    <a:pt x="14290" y="20556"/>
                  </a:lnTo>
                  <a:lnTo>
                    <a:pt x="10635" y="15261"/>
                  </a:lnTo>
                  <a:lnTo>
                    <a:pt x="10635" y="12489"/>
                  </a:lnTo>
                  <a:lnTo>
                    <a:pt x="7685" y="9841"/>
                  </a:lnTo>
                  <a:lnTo>
                    <a:pt x="2531" y="3315"/>
                  </a:lnTo>
                  <a:lnTo>
                    <a:pt x="3982" y="2044"/>
                  </a:lnTo>
                  <a:close/>
                  <a:moveTo>
                    <a:pt x="3700" y="0"/>
                  </a:moveTo>
                  <a:lnTo>
                    <a:pt x="0" y="3231"/>
                  </a:lnTo>
                  <a:lnTo>
                    <a:pt x="5529" y="10258"/>
                  </a:lnTo>
                  <a:lnTo>
                    <a:pt x="8293" y="12738"/>
                  </a:lnTo>
                  <a:lnTo>
                    <a:pt x="8293" y="15346"/>
                  </a:lnTo>
                  <a:lnTo>
                    <a:pt x="12557" y="21600"/>
                  </a:lnTo>
                  <a:lnTo>
                    <a:pt x="21507" y="21600"/>
                  </a:lnTo>
                  <a:lnTo>
                    <a:pt x="18086" y="15950"/>
                  </a:lnTo>
                  <a:lnTo>
                    <a:pt x="21600" y="15095"/>
                  </a:lnTo>
                  <a:lnTo>
                    <a:pt x="14806" y="9633"/>
                  </a:lnTo>
                  <a:lnTo>
                    <a:pt x="10494" y="4483"/>
                  </a:lnTo>
                  <a:lnTo>
                    <a:pt x="370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5" name="Google Shape;6948;p57"/>
            <p:cNvSpPr/>
            <p:nvPr/>
          </p:nvSpPr>
          <p:spPr>
            <a:xfrm>
              <a:off x="1745695" y="52261"/>
              <a:ext cx="47257" cy="367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35" y="0"/>
                  </a:moveTo>
                  <a:lnTo>
                    <a:pt x="8745" y="3793"/>
                  </a:lnTo>
                  <a:lnTo>
                    <a:pt x="1777" y="3793"/>
                  </a:lnTo>
                  <a:lnTo>
                    <a:pt x="0" y="11555"/>
                  </a:lnTo>
                  <a:lnTo>
                    <a:pt x="8745" y="21600"/>
                  </a:lnTo>
                  <a:lnTo>
                    <a:pt x="16505" y="15887"/>
                  </a:lnTo>
                  <a:lnTo>
                    <a:pt x="21600" y="10831"/>
                  </a:lnTo>
                  <a:lnTo>
                    <a:pt x="21600" y="2287"/>
                  </a:lnTo>
                  <a:lnTo>
                    <a:pt x="15335"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6" name="Google Shape;6949;p57"/>
            <p:cNvSpPr/>
            <p:nvPr/>
          </p:nvSpPr>
          <p:spPr>
            <a:xfrm>
              <a:off x="1742836" y="49604"/>
              <a:ext cx="52675" cy="424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013" y="2708"/>
                  </a:moveTo>
                  <a:lnTo>
                    <a:pt x="19501" y="4320"/>
                  </a:lnTo>
                  <a:lnTo>
                    <a:pt x="19501" y="10046"/>
                  </a:lnTo>
                  <a:lnTo>
                    <a:pt x="15475" y="13896"/>
                  </a:lnTo>
                  <a:lnTo>
                    <a:pt x="9184" y="18426"/>
                  </a:lnTo>
                  <a:lnTo>
                    <a:pt x="2348" y="10932"/>
                  </a:lnTo>
                  <a:lnTo>
                    <a:pt x="3564" y="5985"/>
                  </a:lnTo>
                  <a:lnTo>
                    <a:pt x="9058" y="5985"/>
                  </a:lnTo>
                  <a:lnTo>
                    <a:pt x="15013" y="2708"/>
                  </a:lnTo>
                  <a:close/>
                  <a:moveTo>
                    <a:pt x="14847" y="0"/>
                  </a:moveTo>
                  <a:lnTo>
                    <a:pt x="8809" y="3384"/>
                  </a:lnTo>
                  <a:lnTo>
                    <a:pt x="2013" y="3384"/>
                  </a:lnTo>
                  <a:lnTo>
                    <a:pt x="0" y="11765"/>
                  </a:lnTo>
                  <a:lnTo>
                    <a:pt x="8892" y="21600"/>
                  </a:lnTo>
                  <a:lnTo>
                    <a:pt x="16608" y="16085"/>
                  </a:lnTo>
                  <a:lnTo>
                    <a:pt x="21600" y="11348"/>
                  </a:lnTo>
                  <a:lnTo>
                    <a:pt x="21600" y="2395"/>
                  </a:lnTo>
                  <a:lnTo>
                    <a:pt x="14847"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7" name="Google Shape;6950;p57"/>
            <p:cNvSpPr/>
            <p:nvPr/>
          </p:nvSpPr>
          <p:spPr>
            <a:xfrm>
              <a:off x="1811362" y="53176"/>
              <a:ext cx="2618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908" y="21600"/>
                  </a:lnTo>
                  <a:lnTo>
                    <a:pt x="21600" y="10800"/>
                  </a:lnTo>
                  <a:lnTo>
                    <a:pt x="15699"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8" name="Google Shape;6951;p57"/>
            <p:cNvSpPr/>
            <p:nvPr/>
          </p:nvSpPr>
          <p:spPr>
            <a:xfrm>
              <a:off x="1806761" y="51135"/>
              <a:ext cx="36103" cy="173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584" y="6358"/>
                  </a:moveTo>
                  <a:lnTo>
                    <a:pt x="15295" y="9276"/>
                  </a:lnTo>
                  <a:lnTo>
                    <a:pt x="7769" y="14105"/>
                  </a:lnTo>
                  <a:lnTo>
                    <a:pt x="5447" y="6358"/>
                  </a:lnTo>
                  <a:close/>
                  <a:moveTo>
                    <a:pt x="0" y="0"/>
                  </a:moveTo>
                  <a:lnTo>
                    <a:pt x="6363" y="21600"/>
                  </a:lnTo>
                  <a:lnTo>
                    <a:pt x="21600" y="11821"/>
                  </a:lnTo>
                  <a:lnTo>
                    <a:pt x="14684"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09" name="Google Shape;6952;p57"/>
            <p:cNvSpPr/>
            <p:nvPr/>
          </p:nvSpPr>
          <p:spPr>
            <a:xfrm>
              <a:off x="1791007" y="91027"/>
              <a:ext cx="26188" cy="157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5819" y="21600"/>
                  </a:lnTo>
                  <a:lnTo>
                    <a:pt x="21600" y="10794"/>
                  </a:lnTo>
                  <a:lnTo>
                    <a:pt x="10797" y="1821"/>
                  </a:lnTo>
                  <a:lnTo>
                    <a:pt x="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0" name="Google Shape;6953;p57"/>
            <p:cNvSpPr/>
            <p:nvPr/>
          </p:nvSpPr>
          <p:spPr>
            <a:xfrm>
              <a:off x="1786811" y="88063"/>
              <a:ext cx="36621" cy="220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88" y="5798"/>
                  </a:moveTo>
                  <a:lnTo>
                    <a:pt x="9775" y="6701"/>
                  </a:lnTo>
                  <a:lnTo>
                    <a:pt x="14300" y="10400"/>
                  </a:lnTo>
                  <a:lnTo>
                    <a:pt x="7425" y="15105"/>
                  </a:lnTo>
                  <a:lnTo>
                    <a:pt x="4888" y="5798"/>
                  </a:lnTo>
                  <a:close/>
                  <a:moveTo>
                    <a:pt x="0" y="0"/>
                  </a:moveTo>
                  <a:lnTo>
                    <a:pt x="5853" y="21600"/>
                  </a:lnTo>
                  <a:lnTo>
                    <a:pt x="21600" y="10804"/>
                  </a:lnTo>
                  <a:lnTo>
                    <a:pt x="10860" y="1996"/>
                  </a:lnTo>
                  <a:lnTo>
                    <a:pt x="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1" name="Google Shape;6954;p57"/>
            <p:cNvSpPr/>
            <p:nvPr/>
          </p:nvSpPr>
          <p:spPr>
            <a:xfrm>
              <a:off x="1527336" y="51135"/>
              <a:ext cx="25564" cy="365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9018"/>
                  </a:lnTo>
                  <a:lnTo>
                    <a:pt x="6563" y="21600"/>
                  </a:lnTo>
                  <a:lnTo>
                    <a:pt x="21600" y="12343"/>
                  </a:lnTo>
                  <a:lnTo>
                    <a:pt x="21600" y="5994"/>
                  </a:lnTo>
                  <a:lnTo>
                    <a:pt x="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2" name="Google Shape;6955;p57"/>
            <p:cNvSpPr/>
            <p:nvPr/>
          </p:nvSpPr>
          <p:spPr>
            <a:xfrm>
              <a:off x="1524776" y="47352"/>
              <a:ext cx="30684" cy="446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30" y="3609"/>
                  </a:moveTo>
                  <a:lnTo>
                    <a:pt x="17928" y="7563"/>
                  </a:lnTo>
                  <a:lnTo>
                    <a:pt x="17928" y="11321"/>
                  </a:lnTo>
                  <a:lnTo>
                    <a:pt x="8063" y="17349"/>
                  </a:lnTo>
                  <a:lnTo>
                    <a:pt x="3598" y="8995"/>
                  </a:lnTo>
                  <a:lnTo>
                    <a:pt x="3530" y="3609"/>
                  </a:lnTo>
                  <a:close/>
                  <a:moveTo>
                    <a:pt x="0" y="0"/>
                  </a:moveTo>
                  <a:lnTo>
                    <a:pt x="0" y="9195"/>
                  </a:lnTo>
                  <a:lnTo>
                    <a:pt x="6478" y="21600"/>
                  </a:lnTo>
                  <a:lnTo>
                    <a:pt x="21600" y="12456"/>
                  </a:lnTo>
                  <a:lnTo>
                    <a:pt x="21600" y="5883"/>
                  </a:lnTo>
                  <a:lnTo>
                    <a:pt x="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3" name="Google Shape;6956;p57"/>
            <p:cNvSpPr/>
            <p:nvPr/>
          </p:nvSpPr>
          <p:spPr>
            <a:xfrm>
              <a:off x="1468416" y="21578"/>
              <a:ext cx="53396" cy="524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37" y="0"/>
                  </a:moveTo>
                  <a:lnTo>
                    <a:pt x="0" y="6189"/>
                  </a:lnTo>
                  <a:lnTo>
                    <a:pt x="3106" y="15158"/>
                  </a:lnTo>
                  <a:lnTo>
                    <a:pt x="8320" y="21600"/>
                  </a:lnTo>
                  <a:lnTo>
                    <a:pt x="16593" y="21600"/>
                  </a:lnTo>
                  <a:lnTo>
                    <a:pt x="21600" y="20716"/>
                  </a:lnTo>
                  <a:lnTo>
                    <a:pt x="18661" y="12674"/>
                  </a:lnTo>
                  <a:lnTo>
                    <a:pt x="10800" y="8336"/>
                  </a:lnTo>
                  <a:lnTo>
                    <a:pt x="343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4" name="Google Shape;6957;p57"/>
            <p:cNvSpPr/>
            <p:nvPr/>
          </p:nvSpPr>
          <p:spPr>
            <a:xfrm>
              <a:off x="1465662" y="17180"/>
              <a:ext cx="59625" cy="59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61" y="3162"/>
                  </a:moveTo>
                  <a:lnTo>
                    <a:pt x="10003" y="9553"/>
                  </a:lnTo>
                  <a:lnTo>
                    <a:pt x="16970" y="13422"/>
                  </a:lnTo>
                  <a:lnTo>
                    <a:pt x="19079" y="19183"/>
                  </a:lnTo>
                  <a:lnTo>
                    <a:pt x="15857" y="19739"/>
                  </a:lnTo>
                  <a:lnTo>
                    <a:pt x="8891" y="19739"/>
                  </a:lnTo>
                  <a:lnTo>
                    <a:pt x="4592" y="14534"/>
                  </a:lnTo>
                  <a:lnTo>
                    <a:pt x="2036" y="7139"/>
                  </a:lnTo>
                  <a:lnTo>
                    <a:pt x="4261" y="3162"/>
                  </a:lnTo>
                  <a:close/>
                  <a:moveTo>
                    <a:pt x="3888" y="0"/>
                  </a:moveTo>
                  <a:lnTo>
                    <a:pt x="0" y="6989"/>
                  </a:lnTo>
                  <a:lnTo>
                    <a:pt x="2887" y="15318"/>
                  </a:lnTo>
                  <a:lnTo>
                    <a:pt x="8002" y="21600"/>
                  </a:lnTo>
                  <a:lnTo>
                    <a:pt x="16042" y="21600"/>
                  </a:lnTo>
                  <a:lnTo>
                    <a:pt x="21600" y="20631"/>
                  </a:lnTo>
                  <a:lnTo>
                    <a:pt x="18451" y="12156"/>
                  </a:lnTo>
                  <a:lnTo>
                    <a:pt x="11262" y="8217"/>
                  </a:lnTo>
                  <a:lnTo>
                    <a:pt x="3888"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5" name="Google Shape;6958;p57"/>
            <p:cNvSpPr/>
            <p:nvPr/>
          </p:nvSpPr>
          <p:spPr>
            <a:xfrm>
              <a:off x="1345887" y="143086"/>
              <a:ext cx="53696" cy="1250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4731" y="1449"/>
                  </a:lnTo>
                  <a:lnTo>
                    <a:pt x="7367" y="4274"/>
                  </a:lnTo>
                  <a:lnTo>
                    <a:pt x="0" y="8813"/>
                  </a:lnTo>
                  <a:lnTo>
                    <a:pt x="1153" y="14818"/>
                  </a:lnTo>
                  <a:lnTo>
                    <a:pt x="166" y="17696"/>
                  </a:lnTo>
                  <a:lnTo>
                    <a:pt x="4197" y="21600"/>
                  </a:lnTo>
                  <a:lnTo>
                    <a:pt x="14197" y="21600"/>
                  </a:lnTo>
                  <a:lnTo>
                    <a:pt x="7902" y="16408"/>
                  </a:lnTo>
                  <a:lnTo>
                    <a:pt x="9629" y="9837"/>
                  </a:lnTo>
                  <a:lnTo>
                    <a:pt x="15099" y="5810"/>
                  </a:lnTo>
                  <a:lnTo>
                    <a:pt x="21600" y="2579"/>
                  </a:lnTo>
                  <a:lnTo>
                    <a:pt x="2160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6" name="Google Shape;6959;p57"/>
            <p:cNvSpPr/>
            <p:nvPr/>
          </p:nvSpPr>
          <p:spPr>
            <a:xfrm>
              <a:off x="1343231" y="138890"/>
              <a:ext cx="58912" cy="1318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26" y="1358"/>
                  </a:moveTo>
                  <a:lnTo>
                    <a:pt x="19726" y="2983"/>
                  </a:lnTo>
                  <a:lnTo>
                    <a:pt x="13914" y="5982"/>
                  </a:lnTo>
                  <a:lnTo>
                    <a:pt x="8925" y="9803"/>
                  </a:lnTo>
                  <a:lnTo>
                    <a:pt x="7199" y="16321"/>
                  </a:lnTo>
                  <a:lnTo>
                    <a:pt x="12376" y="20761"/>
                  </a:lnTo>
                  <a:lnTo>
                    <a:pt x="5399" y="20761"/>
                  </a:lnTo>
                  <a:lnTo>
                    <a:pt x="2100" y="17411"/>
                  </a:lnTo>
                  <a:lnTo>
                    <a:pt x="2964" y="14763"/>
                  </a:lnTo>
                  <a:lnTo>
                    <a:pt x="1913" y="9150"/>
                  </a:lnTo>
                  <a:lnTo>
                    <a:pt x="8399" y="5028"/>
                  </a:lnTo>
                  <a:lnTo>
                    <a:pt x="14962" y="2397"/>
                  </a:lnTo>
                  <a:lnTo>
                    <a:pt x="19726" y="1358"/>
                  </a:lnTo>
                  <a:close/>
                  <a:moveTo>
                    <a:pt x="21600" y="0"/>
                  </a:moveTo>
                  <a:lnTo>
                    <a:pt x="14024" y="1676"/>
                  </a:lnTo>
                  <a:lnTo>
                    <a:pt x="7086" y="4442"/>
                  </a:lnTo>
                  <a:lnTo>
                    <a:pt x="0" y="8932"/>
                  </a:lnTo>
                  <a:lnTo>
                    <a:pt x="1126" y="14746"/>
                  </a:lnTo>
                  <a:lnTo>
                    <a:pt x="187" y="17545"/>
                  </a:lnTo>
                  <a:lnTo>
                    <a:pt x="4199" y="21600"/>
                  </a:lnTo>
                  <a:lnTo>
                    <a:pt x="15449" y="21600"/>
                  </a:lnTo>
                  <a:lnTo>
                    <a:pt x="9112" y="16170"/>
                  </a:lnTo>
                  <a:lnTo>
                    <a:pt x="10650" y="10154"/>
                  </a:lnTo>
                  <a:lnTo>
                    <a:pt x="15449" y="6468"/>
                  </a:lnTo>
                  <a:lnTo>
                    <a:pt x="21600" y="3284"/>
                  </a:lnTo>
                  <a:lnTo>
                    <a:pt x="2160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7" name="Google Shape;6960;p57"/>
            <p:cNvSpPr/>
            <p:nvPr/>
          </p:nvSpPr>
          <p:spPr>
            <a:xfrm>
              <a:off x="1001111" y="460460"/>
              <a:ext cx="25564" cy="376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808" y="0"/>
                  </a:moveTo>
                  <a:lnTo>
                    <a:pt x="0" y="7690"/>
                  </a:lnTo>
                  <a:lnTo>
                    <a:pt x="0" y="17197"/>
                  </a:lnTo>
                  <a:lnTo>
                    <a:pt x="6043" y="21600"/>
                  </a:lnTo>
                  <a:lnTo>
                    <a:pt x="18315" y="18197"/>
                  </a:lnTo>
                  <a:lnTo>
                    <a:pt x="21600" y="8043"/>
                  </a:lnTo>
                  <a:lnTo>
                    <a:pt x="21600" y="2524"/>
                  </a:lnTo>
                  <a:lnTo>
                    <a:pt x="8808"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8" name="Google Shape;6961;p57"/>
            <p:cNvSpPr/>
            <p:nvPr/>
          </p:nvSpPr>
          <p:spPr>
            <a:xfrm>
              <a:off x="998551" y="457488"/>
              <a:ext cx="30684" cy="436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791" y="2884"/>
                  </a:moveTo>
                  <a:lnTo>
                    <a:pt x="18002" y="4607"/>
                  </a:lnTo>
                  <a:lnTo>
                    <a:pt x="18002" y="8248"/>
                  </a:lnTo>
                  <a:lnTo>
                    <a:pt x="15550" y="16240"/>
                  </a:lnTo>
                  <a:lnTo>
                    <a:pt x="7344" y="18616"/>
                  </a:lnTo>
                  <a:lnTo>
                    <a:pt x="3598" y="15835"/>
                  </a:lnTo>
                  <a:lnTo>
                    <a:pt x="3598" y="8501"/>
                  </a:lnTo>
                  <a:lnTo>
                    <a:pt x="9791" y="2884"/>
                  </a:lnTo>
                  <a:close/>
                  <a:moveTo>
                    <a:pt x="8496" y="0"/>
                  </a:moveTo>
                  <a:lnTo>
                    <a:pt x="0" y="7639"/>
                  </a:lnTo>
                  <a:lnTo>
                    <a:pt x="0" y="16797"/>
                  </a:lnTo>
                  <a:lnTo>
                    <a:pt x="6409" y="21600"/>
                  </a:lnTo>
                  <a:lnTo>
                    <a:pt x="18646" y="18059"/>
                  </a:lnTo>
                  <a:lnTo>
                    <a:pt x="21600" y="8653"/>
                  </a:lnTo>
                  <a:lnTo>
                    <a:pt x="21600" y="2732"/>
                  </a:lnTo>
                  <a:lnTo>
                    <a:pt x="8496"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19" name="Google Shape;6962;p57"/>
            <p:cNvSpPr/>
            <p:nvPr/>
          </p:nvSpPr>
          <p:spPr>
            <a:xfrm>
              <a:off x="1025759" y="429162"/>
              <a:ext cx="46941" cy="817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95" y="0"/>
                  </a:moveTo>
                  <a:lnTo>
                    <a:pt x="3105" y="946"/>
                  </a:lnTo>
                  <a:lnTo>
                    <a:pt x="0" y="3595"/>
                  </a:lnTo>
                  <a:lnTo>
                    <a:pt x="7813" y="9435"/>
                  </a:lnTo>
                  <a:lnTo>
                    <a:pt x="8610" y="13274"/>
                  </a:lnTo>
                  <a:lnTo>
                    <a:pt x="2777" y="16490"/>
                  </a:lnTo>
                  <a:lnTo>
                    <a:pt x="2777" y="21600"/>
                  </a:lnTo>
                  <a:lnTo>
                    <a:pt x="21600" y="19598"/>
                  </a:lnTo>
                  <a:lnTo>
                    <a:pt x="21600" y="16192"/>
                  </a:lnTo>
                  <a:lnTo>
                    <a:pt x="18025" y="11272"/>
                  </a:lnTo>
                  <a:lnTo>
                    <a:pt x="10164" y="5892"/>
                  </a:lnTo>
                  <a:lnTo>
                    <a:pt x="13787" y="2595"/>
                  </a:lnTo>
                  <a:lnTo>
                    <a:pt x="9695"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0" name="Google Shape;6963;p57"/>
            <p:cNvSpPr/>
            <p:nvPr/>
          </p:nvSpPr>
          <p:spPr>
            <a:xfrm>
              <a:off x="1022584" y="426295"/>
              <a:ext cx="52675" cy="87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63" y="1411"/>
                  </a:moveTo>
                  <a:lnTo>
                    <a:pt x="12247" y="3201"/>
                  </a:lnTo>
                  <a:lnTo>
                    <a:pt x="9061" y="6251"/>
                  </a:lnTo>
                  <a:lnTo>
                    <a:pt x="16442" y="11542"/>
                  </a:lnTo>
                  <a:lnTo>
                    <a:pt x="19504" y="15928"/>
                  </a:lnTo>
                  <a:lnTo>
                    <a:pt x="19504" y="18448"/>
                  </a:lnTo>
                  <a:lnTo>
                    <a:pt x="4823" y="20087"/>
                  </a:lnTo>
                  <a:lnTo>
                    <a:pt x="4823" y="16357"/>
                  </a:lnTo>
                  <a:lnTo>
                    <a:pt x="10068" y="13307"/>
                  </a:lnTo>
                  <a:lnTo>
                    <a:pt x="9270" y="9249"/>
                  </a:lnTo>
                  <a:lnTo>
                    <a:pt x="2601" y="4008"/>
                  </a:lnTo>
                  <a:lnTo>
                    <a:pt x="4697" y="2118"/>
                  </a:lnTo>
                  <a:lnTo>
                    <a:pt x="9563" y="1411"/>
                  </a:lnTo>
                  <a:close/>
                  <a:moveTo>
                    <a:pt x="10277" y="0"/>
                  </a:moveTo>
                  <a:lnTo>
                    <a:pt x="3398" y="1008"/>
                  </a:lnTo>
                  <a:lnTo>
                    <a:pt x="0" y="4084"/>
                  </a:lnTo>
                  <a:lnTo>
                    <a:pt x="7214" y="9754"/>
                  </a:lnTo>
                  <a:lnTo>
                    <a:pt x="7842" y="12854"/>
                  </a:lnTo>
                  <a:lnTo>
                    <a:pt x="2727" y="15802"/>
                  </a:lnTo>
                  <a:lnTo>
                    <a:pt x="2727" y="21600"/>
                  </a:lnTo>
                  <a:lnTo>
                    <a:pt x="21600" y="19508"/>
                  </a:lnTo>
                  <a:lnTo>
                    <a:pt x="21600" y="15802"/>
                  </a:lnTo>
                  <a:lnTo>
                    <a:pt x="18288" y="10964"/>
                  </a:lnTo>
                  <a:lnTo>
                    <a:pt x="11619" y="6175"/>
                  </a:lnTo>
                  <a:lnTo>
                    <a:pt x="14847" y="3076"/>
                  </a:lnTo>
                  <a:lnTo>
                    <a:pt x="10277"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1" name="Google Shape;6964;p57"/>
            <p:cNvSpPr/>
            <p:nvPr/>
          </p:nvSpPr>
          <p:spPr>
            <a:xfrm>
              <a:off x="1108298" y="114039"/>
              <a:ext cx="76708" cy="697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76" y="0"/>
                  </a:moveTo>
                  <a:lnTo>
                    <a:pt x="4347" y="2438"/>
                  </a:lnTo>
                  <a:lnTo>
                    <a:pt x="4347" y="4244"/>
                  </a:lnTo>
                  <a:lnTo>
                    <a:pt x="0" y="5701"/>
                  </a:lnTo>
                  <a:lnTo>
                    <a:pt x="4954" y="12606"/>
                  </a:lnTo>
                  <a:lnTo>
                    <a:pt x="8667" y="15455"/>
                  </a:lnTo>
                  <a:lnTo>
                    <a:pt x="7459" y="17482"/>
                  </a:lnTo>
                  <a:lnTo>
                    <a:pt x="11981" y="21600"/>
                  </a:lnTo>
                  <a:lnTo>
                    <a:pt x="14429" y="10103"/>
                  </a:lnTo>
                  <a:lnTo>
                    <a:pt x="17077" y="13238"/>
                  </a:lnTo>
                  <a:lnTo>
                    <a:pt x="16242" y="17672"/>
                  </a:lnTo>
                  <a:lnTo>
                    <a:pt x="19470" y="17672"/>
                  </a:lnTo>
                  <a:lnTo>
                    <a:pt x="21600" y="12985"/>
                  </a:lnTo>
                  <a:lnTo>
                    <a:pt x="14025" y="6303"/>
                  </a:lnTo>
                  <a:lnTo>
                    <a:pt x="7976"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2" name="Google Shape;6965;p57"/>
            <p:cNvSpPr/>
            <p:nvPr/>
          </p:nvSpPr>
          <p:spPr>
            <a:xfrm>
              <a:off x="1103900" y="110767"/>
              <a:ext cx="84379" cy="77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298" y="1794"/>
                  </a:moveTo>
                  <a:lnTo>
                    <a:pt x="13457" y="7115"/>
                  </a:lnTo>
                  <a:lnTo>
                    <a:pt x="19925" y="12779"/>
                  </a:lnTo>
                  <a:lnTo>
                    <a:pt x="18407" y="16078"/>
                  </a:lnTo>
                  <a:lnTo>
                    <a:pt x="16704" y="16078"/>
                  </a:lnTo>
                  <a:lnTo>
                    <a:pt x="17358" y="12578"/>
                  </a:lnTo>
                  <a:lnTo>
                    <a:pt x="13876" y="8537"/>
                  </a:lnTo>
                  <a:lnTo>
                    <a:pt x="11624" y="19067"/>
                  </a:lnTo>
                  <a:lnTo>
                    <a:pt x="8771" y="16507"/>
                  </a:lnTo>
                  <a:lnTo>
                    <a:pt x="9897" y="14600"/>
                  </a:lnTo>
                  <a:lnTo>
                    <a:pt x="6100" y="11724"/>
                  </a:lnTo>
                  <a:lnTo>
                    <a:pt x="2225" y="6403"/>
                  </a:lnTo>
                  <a:lnTo>
                    <a:pt x="5760" y="5235"/>
                  </a:lnTo>
                  <a:lnTo>
                    <a:pt x="5760" y="3500"/>
                  </a:lnTo>
                  <a:lnTo>
                    <a:pt x="8298" y="1794"/>
                  </a:lnTo>
                  <a:close/>
                  <a:moveTo>
                    <a:pt x="8483" y="0"/>
                  </a:moveTo>
                  <a:lnTo>
                    <a:pt x="4450" y="2705"/>
                  </a:lnTo>
                  <a:lnTo>
                    <a:pt x="4450" y="4183"/>
                  </a:lnTo>
                  <a:lnTo>
                    <a:pt x="0" y="5664"/>
                  </a:lnTo>
                  <a:lnTo>
                    <a:pt x="5132" y="12693"/>
                  </a:lnTo>
                  <a:lnTo>
                    <a:pt x="8116" y="14996"/>
                  </a:lnTo>
                  <a:lnTo>
                    <a:pt x="7042" y="16761"/>
                  </a:lnTo>
                  <a:lnTo>
                    <a:pt x="12410" y="21600"/>
                  </a:lnTo>
                  <a:lnTo>
                    <a:pt x="14610" y="11440"/>
                  </a:lnTo>
                  <a:lnTo>
                    <a:pt x="15945" y="13006"/>
                  </a:lnTo>
                  <a:lnTo>
                    <a:pt x="15081" y="17530"/>
                  </a:lnTo>
                  <a:lnTo>
                    <a:pt x="19218" y="17530"/>
                  </a:lnTo>
                  <a:lnTo>
                    <a:pt x="21600" y="12407"/>
                  </a:lnTo>
                  <a:lnTo>
                    <a:pt x="14322" y="6063"/>
                  </a:lnTo>
                  <a:lnTo>
                    <a:pt x="8483"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3" name="Google Shape;6966;p57"/>
            <p:cNvSpPr/>
            <p:nvPr/>
          </p:nvSpPr>
          <p:spPr>
            <a:xfrm>
              <a:off x="1147875" y="101565"/>
              <a:ext cx="43676" cy="29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07" y="0"/>
                  </a:moveTo>
                  <a:lnTo>
                    <a:pt x="0" y="6724"/>
                  </a:lnTo>
                  <a:lnTo>
                    <a:pt x="8953" y="16817"/>
                  </a:lnTo>
                  <a:lnTo>
                    <a:pt x="14469" y="21600"/>
                  </a:lnTo>
                  <a:lnTo>
                    <a:pt x="21600" y="10762"/>
                  </a:lnTo>
                  <a:lnTo>
                    <a:pt x="18363" y="1942"/>
                  </a:lnTo>
                  <a:lnTo>
                    <a:pt x="12851" y="0"/>
                  </a:lnTo>
                  <a:lnTo>
                    <a:pt x="10828" y="6724"/>
                  </a:lnTo>
                  <a:lnTo>
                    <a:pt x="470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4" name="Google Shape;6967;p57"/>
            <p:cNvSpPr/>
            <p:nvPr/>
          </p:nvSpPr>
          <p:spPr>
            <a:xfrm>
              <a:off x="1143987" y="98188"/>
              <a:ext cx="50739" cy="361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24" y="3795"/>
                  </a:moveTo>
                  <a:lnTo>
                    <a:pt x="16721" y="4895"/>
                  </a:lnTo>
                  <a:lnTo>
                    <a:pt x="18900" y="10584"/>
                  </a:lnTo>
                  <a:lnTo>
                    <a:pt x="13934" y="17747"/>
                  </a:lnTo>
                  <a:lnTo>
                    <a:pt x="10017" y="14563"/>
                  </a:lnTo>
                  <a:lnTo>
                    <a:pt x="3310" y="7405"/>
                  </a:lnTo>
                  <a:lnTo>
                    <a:pt x="5793" y="4037"/>
                  </a:lnTo>
                  <a:lnTo>
                    <a:pt x="11410" y="9911"/>
                  </a:lnTo>
                  <a:lnTo>
                    <a:pt x="13324" y="3795"/>
                  </a:lnTo>
                  <a:close/>
                  <a:moveTo>
                    <a:pt x="5617" y="0"/>
                  </a:moveTo>
                  <a:lnTo>
                    <a:pt x="0" y="7647"/>
                  </a:lnTo>
                  <a:lnTo>
                    <a:pt x="8841" y="17074"/>
                  </a:lnTo>
                  <a:lnTo>
                    <a:pt x="14283" y="21600"/>
                  </a:lnTo>
                  <a:lnTo>
                    <a:pt x="21600" y="11137"/>
                  </a:lnTo>
                  <a:lnTo>
                    <a:pt x="18203" y="2263"/>
                  </a:lnTo>
                  <a:lnTo>
                    <a:pt x="12107" y="242"/>
                  </a:lnTo>
                  <a:lnTo>
                    <a:pt x="10538" y="5142"/>
                  </a:lnTo>
                  <a:lnTo>
                    <a:pt x="5617"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5" name="Google Shape;6968;p57"/>
            <p:cNvSpPr/>
            <p:nvPr/>
          </p:nvSpPr>
          <p:spPr>
            <a:xfrm>
              <a:off x="926850" y="330050"/>
              <a:ext cx="53907" cy="432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37" y="0"/>
                  </a:moveTo>
                  <a:lnTo>
                    <a:pt x="13648" y="3984"/>
                  </a:lnTo>
                  <a:lnTo>
                    <a:pt x="8033" y="7559"/>
                  </a:lnTo>
                  <a:lnTo>
                    <a:pt x="4180" y="1634"/>
                  </a:lnTo>
                  <a:lnTo>
                    <a:pt x="0" y="7506"/>
                  </a:lnTo>
                  <a:lnTo>
                    <a:pt x="1107" y="11441"/>
                  </a:lnTo>
                  <a:lnTo>
                    <a:pt x="1107" y="16290"/>
                  </a:lnTo>
                  <a:lnTo>
                    <a:pt x="8978" y="21600"/>
                  </a:lnTo>
                  <a:lnTo>
                    <a:pt x="16108" y="17669"/>
                  </a:lnTo>
                  <a:lnTo>
                    <a:pt x="21600" y="11542"/>
                  </a:lnTo>
                  <a:lnTo>
                    <a:pt x="21600" y="6127"/>
                  </a:lnTo>
                  <a:lnTo>
                    <a:pt x="1823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6" name="Google Shape;6969;p57"/>
            <p:cNvSpPr/>
            <p:nvPr/>
          </p:nvSpPr>
          <p:spPr>
            <a:xfrm>
              <a:off x="923991" y="326470"/>
              <a:ext cx="59220" cy="497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84" y="3111"/>
                  </a:moveTo>
                  <a:lnTo>
                    <a:pt x="19771" y="7201"/>
                  </a:lnTo>
                  <a:lnTo>
                    <a:pt x="19771" y="11111"/>
                  </a:lnTo>
                  <a:lnTo>
                    <a:pt x="15183" y="16000"/>
                  </a:lnTo>
                  <a:lnTo>
                    <a:pt x="9250" y="19157"/>
                  </a:lnTo>
                  <a:lnTo>
                    <a:pt x="2984" y="15068"/>
                  </a:lnTo>
                  <a:lnTo>
                    <a:pt x="2984" y="11513"/>
                  </a:lnTo>
                  <a:lnTo>
                    <a:pt x="2089" y="8356"/>
                  </a:lnTo>
                  <a:lnTo>
                    <a:pt x="4813" y="4713"/>
                  </a:lnTo>
                  <a:lnTo>
                    <a:pt x="8095" y="9556"/>
                  </a:lnTo>
                  <a:lnTo>
                    <a:pt x="13877" y="6001"/>
                  </a:lnTo>
                  <a:lnTo>
                    <a:pt x="17384" y="3111"/>
                  </a:lnTo>
                  <a:close/>
                  <a:moveTo>
                    <a:pt x="17869" y="0"/>
                  </a:moveTo>
                  <a:lnTo>
                    <a:pt x="12982" y="4090"/>
                  </a:lnTo>
                  <a:lnTo>
                    <a:pt x="8618" y="6758"/>
                  </a:lnTo>
                  <a:lnTo>
                    <a:pt x="4887" y="1288"/>
                  </a:lnTo>
                  <a:lnTo>
                    <a:pt x="0" y="7866"/>
                  </a:lnTo>
                  <a:lnTo>
                    <a:pt x="1120" y="11734"/>
                  </a:lnTo>
                  <a:lnTo>
                    <a:pt x="1120" y="16401"/>
                  </a:lnTo>
                  <a:lnTo>
                    <a:pt x="9138" y="21600"/>
                  </a:lnTo>
                  <a:lnTo>
                    <a:pt x="16078" y="17957"/>
                  </a:lnTo>
                  <a:lnTo>
                    <a:pt x="21600" y="12090"/>
                  </a:lnTo>
                  <a:lnTo>
                    <a:pt x="21600" y="6532"/>
                  </a:lnTo>
                  <a:lnTo>
                    <a:pt x="17869"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7" name="Google Shape;6970;p57"/>
            <p:cNvSpPr/>
            <p:nvPr/>
          </p:nvSpPr>
          <p:spPr>
            <a:xfrm>
              <a:off x="1151868" y="616268"/>
              <a:ext cx="1851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467" y="0"/>
                  </a:moveTo>
                  <a:lnTo>
                    <a:pt x="0" y="7266"/>
                  </a:lnTo>
                  <a:lnTo>
                    <a:pt x="21600" y="21600"/>
                  </a:lnTo>
                  <a:lnTo>
                    <a:pt x="1646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8" name="Google Shape;6971;p57"/>
            <p:cNvSpPr/>
            <p:nvPr/>
          </p:nvSpPr>
          <p:spPr>
            <a:xfrm>
              <a:off x="1143987" y="613769"/>
              <a:ext cx="30991" cy="192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261" y="6897"/>
                  </a:moveTo>
                  <a:lnTo>
                    <a:pt x="15260" y="11264"/>
                  </a:lnTo>
                  <a:lnTo>
                    <a:pt x="11054" y="8389"/>
                  </a:lnTo>
                  <a:lnTo>
                    <a:pt x="14261" y="6897"/>
                  </a:lnTo>
                  <a:close/>
                  <a:moveTo>
                    <a:pt x="16400" y="0"/>
                  </a:moveTo>
                  <a:lnTo>
                    <a:pt x="0" y="7242"/>
                  </a:lnTo>
                  <a:lnTo>
                    <a:pt x="21600" y="21600"/>
                  </a:lnTo>
                  <a:lnTo>
                    <a:pt x="1640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29" name="Google Shape;6972;p57"/>
            <p:cNvSpPr/>
            <p:nvPr/>
          </p:nvSpPr>
          <p:spPr>
            <a:xfrm>
              <a:off x="1122611" y="578178"/>
              <a:ext cx="14014" cy="220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152" y="0"/>
                  </a:moveTo>
                  <a:cubicBezTo>
                    <a:pt x="6155" y="1299"/>
                    <a:pt x="0" y="10198"/>
                    <a:pt x="0" y="10198"/>
                  </a:cubicBezTo>
                  <a:lnTo>
                    <a:pt x="8677" y="21600"/>
                  </a:lnTo>
                  <a:lnTo>
                    <a:pt x="21600" y="21600"/>
                  </a:lnTo>
                  <a:lnTo>
                    <a:pt x="9152"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0" name="Google Shape;6973;p57"/>
            <p:cNvSpPr/>
            <p:nvPr/>
          </p:nvSpPr>
          <p:spPr>
            <a:xfrm>
              <a:off x="1119857" y="574290"/>
              <a:ext cx="20348" cy="285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58" y="7124"/>
                  </a:moveTo>
                  <a:lnTo>
                    <a:pt x="13784" y="17731"/>
                  </a:lnTo>
                  <a:lnTo>
                    <a:pt x="10525" y="17731"/>
                  </a:lnTo>
                  <a:lnTo>
                    <a:pt x="5856" y="10766"/>
                  </a:lnTo>
                  <a:cubicBezTo>
                    <a:pt x="6621" y="9528"/>
                    <a:pt x="7593" y="8289"/>
                    <a:pt x="8358" y="7124"/>
                  </a:cubicBezTo>
                  <a:close/>
                  <a:moveTo>
                    <a:pt x="10637" y="0"/>
                  </a:moveTo>
                  <a:lnTo>
                    <a:pt x="7704" y="1318"/>
                  </a:lnTo>
                  <a:cubicBezTo>
                    <a:pt x="5314" y="2483"/>
                    <a:pt x="2167" y="7278"/>
                    <a:pt x="430" y="10067"/>
                  </a:cubicBezTo>
                  <a:lnTo>
                    <a:pt x="0" y="10840"/>
                  </a:lnTo>
                  <a:lnTo>
                    <a:pt x="7163" y="21600"/>
                  </a:lnTo>
                  <a:lnTo>
                    <a:pt x="21600" y="21600"/>
                  </a:lnTo>
                  <a:lnTo>
                    <a:pt x="10637"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1" name="Google Shape;6974;p57"/>
            <p:cNvSpPr/>
            <p:nvPr/>
          </p:nvSpPr>
          <p:spPr>
            <a:xfrm>
              <a:off x="1118416" y="595463"/>
              <a:ext cx="12701" cy="25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709" y="0"/>
                  </a:moveTo>
                  <a:lnTo>
                    <a:pt x="0" y="9709"/>
                  </a:lnTo>
                  <a:lnTo>
                    <a:pt x="12404" y="21600"/>
                  </a:lnTo>
                  <a:lnTo>
                    <a:pt x="21600" y="21600"/>
                  </a:lnTo>
                  <a:lnTo>
                    <a:pt x="21600" y="1925"/>
                  </a:lnTo>
                  <a:lnTo>
                    <a:pt x="9709"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2" name="Google Shape;6975;p57"/>
            <p:cNvSpPr/>
            <p:nvPr/>
          </p:nvSpPr>
          <p:spPr>
            <a:xfrm>
              <a:off x="1118010" y="593317"/>
              <a:ext cx="14014" cy="299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773" y="4939"/>
                  </a:moveTo>
                  <a:lnTo>
                    <a:pt x="13409" y="5085"/>
                  </a:lnTo>
                  <a:lnTo>
                    <a:pt x="13409" y="16142"/>
                  </a:lnTo>
                  <a:lnTo>
                    <a:pt x="8677" y="10245"/>
                  </a:lnTo>
                  <a:lnTo>
                    <a:pt x="12773" y="4939"/>
                  </a:lnTo>
                  <a:close/>
                  <a:moveTo>
                    <a:pt x="7891" y="0"/>
                  </a:moveTo>
                  <a:lnTo>
                    <a:pt x="0" y="10245"/>
                  </a:lnTo>
                  <a:lnTo>
                    <a:pt x="8990" y="21600"/>
                  </a:lnTo>
                  <a:lnTo>
                    <a:pt x="21600" y="21600"/>
                  </a:lnTo>
                  <a:lnTo>
                    <a:pt x="21600" y="2878"/>
                  </a:lnTo>
                  <a:lnTo>
                    <a:pt x="7891"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3" name="Google Shape;6976;p57"/>
            <p:cNvSpPr/>
            <p:nvPr/>
          </p:nvSpPr>
          <p:spPr>
            <a:xfrm>
              <a:off x="1335762" y="286728"/>
              <a:ext cx="15343"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6341" y="21600"/>
                  </a:lnTo>
                  <a:lnTo>
                    <a:pt x="15122" y="18613"/>
                  </a:lnTo>
                  <a:lnTo>
                    <a:pt x="2160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4" name="Google Shape;6977;p57"/>
            <p:cNvSpPr/>
            <p:nvPr/>
          </p:nvSpPr>
          <p:spPr>
            <a:xfrm>
              <a:off x="1331567" y="286075"/>
              <a:ext cx="24041" cy="144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515" y="7657"/>
                  </a:moveTo>
                  <a:lnTo>
                    <a:pt x="11950" y="11795"/>
                  </a:lnTo>
                  <a:lnTo>
                    <a:pt x="9010" y="12863"/>
                  </a:lnTo>
                  <a:lnTo>
                    <a:pt x="7445" y="7657"/>
                  </a:lnTo>
                  <a:close/>
                  <a:moveTo>
                    <a:pt x="0" y="0"/>
                  </a:moveTo>
                  <a:lnTo>
                    <a:pt x="6528" y="21600"/>
                  </a:lnTo>
                  <a:lnTo>
                    <a:pt x="14890" y="18688"/>
                  </a:lnTo>
                  <a:lnTo>
                    <a:pt x="2160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5" name="Google Shape;6978;p57"/>
            <p:cNvSpPr/>
            <p:nvPr/>
          </p:nvSpPr>
          <p:spPr>
            <a:xfrm>
              <a:off x="715035" y="17285"/>
              <a:ext cx="298859" cy="387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75" y="0"/>
                  </a:moveTo>
                  <a:lnTo>
                    <a:pt x="12833" y="1048"/>
                  </a:lnTo>
                  <a:lnTo>
                    <a:pt x="11724" y="1072"/>
                  </a:lnTo>
                  <a:lnTo>
                    <a:pt x="11354" y="1835"/>
                  </a:lnTo>
                  <a:lnTo>
                    <a:pt x="11813" y="2878"/>
                  </a:lnTo>
                  <a:lnTo>
                    <a:pt x="10888" y="2878"/>
                  </a:lnTo>
                  <a:lnTo>
                    <a:pt x="10704" y="1812"/>
                  </a:lnTo>
                  <a:lnTo>
                    <a:pt x="10105" y="1636"/>
                  </a:lnTo>
                  <a:lnTo>
                    <a:pt x="9824" y="2348"/>
                  </a:lnTo>
                  <a:lnTo>
                    <a:pt x="9144" y="2189"/>
                  </a:lnTo>
                  <a:lnTo>
                    <a:pt x="8959" y="1356"/>
                  </a:lnTo>
                  <a:lnTo>
                    <a:pt x="7851" y="1499"/>
                  </a:lnTo>
                  <a:lnTo>
                    <a:pt x="6601" y="1852"/>
                  </a:lnTo>
                  <a:lnTo>
                    <a:pt x="5677" y="2565"/>
                  </a:lnTo>
                  <a:lnTo>
                    <a:pt x="4384" y="2781"/>
                  </a:lnTo>
                  <a:lnTo>
                    <a:pt x="3600" y="3562"/>
                  </a:lnTo>
                  <a:lnTo>
                    <a:pt x="4058" y="4098"/>
                  </a:lnTo>
                  <a:lnTo>
                    <a:pt x="3134" y="4702"/>
                  </a:lnTo>
                  <a:lnTo>
                    <a:pt x="1567" y="5203"/>
                  </a:lnTo>
                  <a:lnTo>
                    <a:pt x="458" y="5363"/>
                  </a:lnTo>
                  <a:lnTo>
                    <a:pt x="732" y="6127"/>
                  </a:lnTo>
                  <a:lnTo>
                    <a:pt x="1567" y="6195"/>
                  </a:lnTo>
                  <a:lnTo>
                    <a:pt x="1796" y="6588"/>
                  </a:lnTo>
                  <a:lnTo>
                    <a:pt x="0" y="6697"/>
                  </a:lnTo>
                  <a:lnTo>
                    <a:pt x="0" y="7301"/>
                  </a:lnTo>
                  <a:lnTo>
                    <a:pt x="1013" y="7836"/>
                  </a:lnTo>
                  <a:cubicBezTo>
                    <a:pt x="1013" y="7836"/>
                    <a:pt x="1137" y="7646"/>
                    <a:pt x="1521" y="7646"/>
                  </a:cubicBezTo>
                  <a:cubicBezTo>
                    <a:pt x="1712" y="7646"/>
                    <a:pt x="1969" y="7694"/>
                    <a:pt x="2306" y="7836"/>
                  </a:cubicBezTo>
                  <a:cubicBezTo>
                    <a:pt x="3326" y="8264"/>
                    <a:pt x="3371" y="8264"/>
                    <a:pt x="3371" y="8264"/>
                  </a:cubicBezTo>
                  <a:lnTo>
                    <a:pt x="4295" y="9649"/>
                  </a:lnTo>
                  <a:lnTo>
                    <a:pt x="4066" y="11433"/>
                  </a:lnTo>
                  <a:lnTo>
                    <a:pt x="4066" y="13285"/>
                  </a:lnTo>
                  <a:lnTo>
                    <a:pt x="4938" y="13496"/>
                  </a:lnTo>
                  <a:lnTo>
                    <a:pt x="4457" y="14066"/>
                  </a:lnTo>
                  <a:lnTo>
                    <a:pt x="3326" y="13923"/>
                  </a:lnTo>
                  <a:lnTo>
                    <a:pt x="3326" y="14995"/>
                  </a:lnTo>
                  <a:lnTo>
                    <a:pt x="4199" y="15490"/>
                  </a:lnTo>
                  <a:lnTo>
                    <a:pt x="3555" y="16562"/>
                  </a:lnTo>
                  <a:lnTo>
                    <a:pt x="3829" y="18300"/>
                  </a:lnTo>
                  <a:lnTo>
                    <a:pt x="4176" y="19617"/>
                  </a:lnTo>
                  <a:lnTo>
                    <a:pt x="4464" y="20831"/>
                  </a:lnTo>
                  <a:lnTo>
                    <a:pt x="5396" y="20723"/>
                  </a:lnTo>
                  <a:lnTo>
                    <a:pt x="6372" y="21600"/>
                  </a:lnTo>
                  <a:lnTo>
                    <a:pt x="7133" y="20603"/>
                  </a:lnTo>
                  <a:lnTo>
                    <a:pt x="7791" y="19035"/>
                  </a:lnTo>
                  <a:lnTo>
                    <a:pt x="8671" y="17953"/>
                  </a:lnTo>
                  <a:lnTo>
                    <a:pt x="9920" y="17690"/>
                  </a:lnTo>
                  <a:lnTo>
                    <a:pt x="11768" y="17086"/>
                  </a:lnTo>
                  <a:lnTo>
                    <a:pt x="12744" y="16157"/>
                  </a:lnTo>
                  <a:lnTo>
                    <a:pt x="14496" y="15981"/>
                  </a:lnTo>
                  <a:lnTo>
                    <a:pt x="16662" y="14926"/>
                  </a:lnTo>
                  <a:lnTo>
                    <a:pt x="15502" y="14835"/>
                  </a:lnTo>
                  <a:lnTo>
                    <a:pt x="14954" y="14835"/>
                  </a:lnTo>
                  <a:lnTo>
                    <a:pt x="15502" y="13838"/>
                  </a:lnTo>
                  <a:lnTo>
                    <a:pt x="16662" y="14659"/>
                  </a:lnTo>
                  <a:lnTo>
                    <a:pt x="17113" y="13872"/>
                  </a:lnTo>
                  <a:lnTo>
                    <a:pt x="16706" y="12857"/>
                  </a:lnTo>
                  <a:cubicBezTo>
                    <a:pt x="16706" y="12857"/>
                    <a:pt x="16726" y="12862"/>
                    <a:pt x="16759" y="12862"/>
                  </a:cubicBezTo>
                  <a:cubicBezTo>
                    <a:pt x="16889" y="12862"/>
                    <a:pt x="17235" y="12800"/>
                    <a:pt x="17534" y="12208"/>
                  </a:cubicBezTo>
                  <a:cubicBezTo>
                    <a:pt x="17665" y="11948"/>
                    <a:pt x="17689" y="11895"/>
                    <a:pt x="17686" y="11895"/>
                  </a:cubicBezTo>
                  <a:cubicBezTo>
                    <a:pt x="17683" y="11895"/>
                    <a:pt x="17668" y="11922"/>
                    <a:pt x="17667" y="11922"/>
                  </a:cubicBezTo>
                  <a:cubicBezTo>
                    <a:pt x="17665" y="11922"/>
                    <a:pt x="17703" y="11848"/>
                    <a:pt x="17911" y="11455"/>
                  </a:cubicBezTo>
                  <a:cubicBezTo>
                    <a:pt x="18421" y="10498"/>
                    <a:pt x="18414" y="10492"/>
                    <a:pt x="18414" y="10492"/>
                  </a:cubicBezTo>
                  <a:cubicBezTo>
                    <a:pt x="18414" y="10492"/>
                    <a:pt x="18783" y="10384"/>
                    <a:pt x="18414" y="9746"/>
                  </a:cubicBezTo>
                  <a:cubicBezTo>
                    <a:pt x="18044" y="9107"/>
                    <a:pt x="17490" y="9353"/>
                    <a:pt x="18044" y="9102"/>
                  </a:cubicBezTo>
                  <a:lnTo>
                    <a:pt x="18599" y="8856"/>
                  </a:lnTo>
                  <a:lnTo>
                    <a:pt x="19109" y="8606"/>
                  </a:lnTo>
                  <a:lnTo>
                    <a:pt x="18880" y="7534"/>
                  </a:lnTo>
                  <a:lnTo>
                    <a:pt x="19109" y="6337"/>
                  </a:lnTo>
                  <a:lnTo>
                    <a:pt x="20262" y="5352"/>
                  </a:lnTo>
                  <a:lnTo>
                    <a:pt x="21282" y="4406"/>
                  </a:lnTo>
                  <a:lnTo>
                    <a:pt x="21600" y="3625"/>
                  </a:lnTo>
                  <a:lnTo>
                    <a:pt x="20402" y="3197"/>
                  </a:lnTo>
                  <a:lnTo>
                    <a:pt x="19065" y="3585"/>
                  </a:lnTo>
                  <a:lnTo>
                    <a:pt x="17726" y="4554"/>
                  </a:lnTo>
                  <a:lnTo>
                    <a:pt x="18599" y="3363"/>
                  </a:lnTo>
                  <a:lnTo>
                    <a:pt x="18651" y="3163"/>
                  </a:lnTo>
                  <a:lnTo>
                    <a:pt x="16063" y="3163"/>
                  </a:lnTo>
                  <a:lnTo>
                    <a:pt x="16011" y="2701"/>
                  </a:lnTo>
                  <a:lnTo>
                    <a:pt x="17113" y="2599"/>
                  </a:lnTo>
                  <a:lnTo>
                    <a:pt x="18651" y="2599"/>
                  </a:lnTo>
                  <a:lnTo>
                    <a:pt x="18466" y="1636"/>
                  </a:lnTo>
                  <a:lnTo>
                    <a:pt x="17956" y="747"/>
                  </a:lnTo>
                  <a:lnTo>
                    <a:pt x="15975"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6" name="Google Shape;6979;p57"/>
            <p:cNvSpPr/>
            <p:nvPr/>
          </p:nvSpPr>
          <p:spPr>
            <a:xfrm>
              <a:off x="712475" y="14523"/>
              <a:ext cx="304489" cy="394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61" y="13973"/>
                  </a:moveTo>
                  <a:lnTo>
                    <a:pt x="16434" y="14656"/>
                  </a:lnTo>
                  <a:lnTo>
                    <a:pt x="15397" y="14577"/>
                  </a:lnTo>
                  <a:lnTo>
                    <a:pt x="15135" y="14577"/>
                  </a:lnTo>
                  <a:lnTo>
                    <a:pt x="15461" y="13973"/>
                  </a:lnTo>
                  <a:close/>
                  <a:moveTo>
                    <a:pt x="15853" y="302"/>
                  </a:moveTo>
                  <a:lnTo>
                    <a:pt x="17667" y="985"/>
                  </a:lnTo>
                  <a:lnTo>
                    <a:pt x="18124" y="1796"/>
                  </a:lnTo>
                  <a:lnTo>
                    <a:pt x="18277" y="2563"/>
                  </a:lnTo>
                  <a:lnTo>
                    <a:pt x="16949" y="2563"/>
                  </a:lnTo>
                  <a:lnTo>
                    <a:pt x="15709" y="2680"/>
                  </a:lnTo>
                  <a:lnTo>
                    <a:pt x="15781" y="3397"/>
                  </a:lnTo>
                  <a:lnTo>
                    <a:pt x="18270" y="3397"/>
                  </a:lnTo>
                  <a:lnTo>
                    <a:pt x="16847" y="5344"/>
                  </a:lnTo>
                  <a:lnTo>
                    <a:pt x="18988" y="3800"/>
                  </a:lnTo>
                  <a:lnTo>
                    <a:pt x="20200" y="3447"/>
                  </a:lnTo>
                  <a:lnTo>
                    <a:pt x="21164" y="3788"/>
                  </a:lnTo>
                  <a:lnTo>
                    <a:pt x="20904" y="4415"/>
                  </a:lnTo>
                  <a:lnTo>
                    <a:pt x="19938" y="5316"/>
                  </a:lnTo>
                  <a:lnTo>
                    <a:pt x="18770" y="6318"/>
                  </a:lnTo>
                  <a:lnTo>
                    <a:pt x="18530" y="7560"/>
                  </a:lnTo>
                  <a:lnTo>
                    <a:pt x="18741" y="8539"/>
                  </a:lnTo>
                  <a:lnTo>
                    <a:pt x="18349" y="8730"/>
                  </a:lnTo>
                  <a:cubicBezTo>
                    <a:pt x="18342" y="8735"/>
                    <a:pt x="18291" y="8757"/>
                    <a:pt x="17805" y="8976"/>
                  </a:cubicBezTo>
                  <a:cubicBezTo>
                    <a:pt x="17573" y="9082"/>
                    <a:pt x="17486" y="9121"/>
                    <a:pt x="17486" y="9222"/>
                  </a:cubicBezTo>
                  <a:cubicBezTo>
                    <a:pt x="17493" y="9300"/>
                    <a:pt x="17558" y="9362"/>
                    <a:pt x="17646" y="9390"/>
                  </a:cubicBezTo>
                  <a:cubicBezTo>
                    <a:pt x="17747" y="9435"/>
                    <a:pt x="17936" y="9513"/>
                    <a:pt x="18088" y="9782"/>
                  </a:cubicBezTo>
                  <a:cubicBezTo>
                    <a:pt x="18313" y="10168"/>
                    <a:pt x="18233" y="10308"/>
                    <a:pt x="18190" y="10330"/>
                  </a:cubicBezTo>
                  <a:lnTo>
                    <a:pt x="18074" y="10363"/>
                  </a:lnTo>
                  <a:lnTo>
                    <a:pt x="18074" y="10431"/>
                  </a:lnTo>
                  <a:cubicBezTo>
                    <a:pt x="18044" y="10492"/>
                    <a:pt x="17943" y="10688"/>
                    <a:pt x="17588" y="11354"/>
                  </a:cubicBezTo>
                  <a:cubicBezTo>
                    <a:pt x="17486" y="11550"/>
                    <a:pt x="17421" y="11679"/>
                    <a:pt x="17377" y="11768"/>
                  </a:cubicBezTo>
                  <a:lnTo>
                    <a:pt x="17363" y="11796"/>
                  </a:lnTo>
                  <a:cubicBezTo>
                    <a:pt x="17363" y="11796"/>
                    <a:pt x="17363" y="11802"/>
                    <a:pt x="17363" y="11802"/>
                  </a:cubicBezTo>
                  <a:cubicBezTo>
                    <a:pt x="17355" y="11824"/>
                    <a:pt x="17326" y="11891"/>
                    <a:pt x="17225" y="12093"/>
                  </a:cubicBezTo>
                  <a:cubicBezTo>
                    <a:pt x="16949" y="12630"/>
                    <a:pt x="16673" y="12647"/>
                    <a:pt x="16637" y="12647"/>
                  </a:cubicBezTo>
                  <a:lnTo>
                    <a:pt x="16318" y="12574"/>
                  </a:lnTo>
                  <a:lnTo>
                    <a:pt x="16789" y="13766"/>
                  </a:lnTo>
                  <a:lnTo>
                    <a:pt x="16477" y="14309"/>
                  </a:lnTo>
                  <a:lnTo>
                    <a:pt x="15331" y="13503"/>
                  </a:lnTo>
                  <a:lnTo>
                    <a:pt x="14591" y="14857"/>
                  </a:lnTo>
                  <a:lnTo>
                    <a:pt x="15375" y="14857"/>
                  </a:lnTo>
                  <a:lnTo>
                    <a:pt x="15999" y="14902"/>
                  </a:lnTo>
                  <a:lnTo>
                    <a:pt x="14351" y="15702"/>
                  </a:lnTo>
                  <a:lnTo>
                    <a:pt x="12596" y="15881"/>
                  </a:lnTo>
                  <a:lnTo>
                    <a:pt x="11624" y="16810"/>
                  </a:lnTo>
                  <a:lnTo>
                    <a:pt x="9882" y="17386"/>
                  </a:lnTo>
                  <a:lnTo>
                    <a:pt x="8583" y="17655"/>
                  </a:lnTo>
                  <a:lnTo>
                    <a:pt x="7676" y="18769"/>
                  </a:lnTo>
                  <a:lnTo>
                    <a:pt x="7016" y="20324"/>
                  </a:lnTo>
                  <a:lnTo>
                    <a:pt x="6414" y="21119"/>
                  </a:lnTo>
                  <a:lnTo>
                    <a:pt x="5551" y="20330"/>
                  </a:lnTo>
                  <a:lnTo>
                    <a:pt x="4716" y="20430"/>
                  </a:lnTo>
                  <a:lnTo>
                    <a:pt x="4462" y="19373"/>
                  </a:lnTo>
                  <a:lnTo>
                    <a:pt x="4121" y="18091"/>
                  </a:lnTo>
                  <a:lnTo>
                    <a:pt x="3860" y="16418"/>
                  </a:lnTo>
                  <a:lnTo>
                    <a:pt x="4535" y="15305"/>
                  </a:lnTo>
                  <a:lnTo>
                    <a:pt x="3628" y="14790"/>
                  </a:lnTo>
                  <a:lnTo>
                    <a:pt x="3628" y="13978"/>
                  </a:lnTo>
                  <a:lnTo>
                    <a:pt x="4643" y="14107"/>
                  </a:lnTo>
                  <a:lnTo>
                    <a:pt x="5311" y="13313"/>
                  </a:lnTo>
                  <a:lnTo>
                    <a:pt x="4353" y="13077"/>
                  </a:lnTo>
                  <a:lnTo>
                    <a:pt x="4353" y="11377"/>
                  </a:lnTo>
                  <a:lnTo>
                    <a:pt x="4585" y="9591"/>
                  </a:lnTo>
                  <a:lnTo>
                    <a:pt x="3606" y="8114"/>
                  </a:lnTo>
                  <a:lnTo>
                    <a:pt x="3519" y="8114"/>
                  </a:lnTo>
                  <a:cubicBezTo>
                    <a:pt x="3461" y="8097"/>
                    <a:pt x="3243" y="8013"/>
                    <a:pt x="2532" y="7717"/>
                  </a:cubicBezTo>
                  <a:cubicBezTo>
                    <a:pt x="2209" y="7580"/>
                    <a:pt x="1923" y="7513"/>
                    <a:pt x="1674" y="7513"/>
                  </a:cubicBezTo>
                  <a:cubicBezTo>
                    <a:pt x="1577" y="7513"/>
                    <a:pt x="1486" y="7523"/>
                    <a:pt x="1400" y="7543"/>
                  </a:cubicBezTo>
                  <a:cubicBezTo>
                    <a:pt x="1306" y="7566"/>
                    <a:pt x="1219" y="7599"/>
                    <a:pt x="1139" y="7650"/>
                  </a:cubicBezTo>
                  <a:lnTo>
                    <a:pt x="356" y="7241"/>
                  </a:lnTo>
                  <a:lnTo>
                    <a:pt x="356" y="6849"/>
                  </a:lnTo>
                  <a:lnTo>
                    <a:pt x="2213" y="6737"/>
                  </a:lnTo>
                  <a:lnTo>
                    <a:pt x="1843" y="6099"/>
                  </a:lnTo>
                  <a:lnTo>
                    <a:pt x="1045" y="6032"/>
                  </a:lnTo>
                  <a:lnTo>
                    <a:pt x="864" y="5517"/>
                  </a:lnTo>
                  <a:lnTo>
                    <a:pt x="1756" y="5389"/>
                  </a:lnTo>
                  <a:lnTo>
                    <a:pt x="3330" y="4891"/>
                  </a:lnTo>
                  <a:lnTo>
                    <a:pt x="4411" y="4197"/>
                  </a:lnTo>
                  <a:lnTo>
                    <a:pt x="3939" y="3649"/>
                  </a:lnTo>
                  <a:lnTo>
                    <a:pt x="4593" y="3005"/>
                  </a:lnTo>
                  <a:lnTo>
                    <a:pt x="5848" y="2792"/>
                  </a:lnTo>
                  <a:lnTo>
                    <a:pt x="6762" y="2087"/>
                  </a:lnTo>
                  <a:lnTo>
                    <a:pt x="7916" y="1757"/>
                  </a:lnTo>
                  <a:lnTo>
                    <a:pt x="8822" y="1645"/>
                  </a:lnTo>
                  <a:lnTo>
                    <a:pt x="8990" y="2406"/>
                  </a:lnTo>
                  <a:lnTo>
                    <a:pt x="9954" y="2630"/>
                  </a:lnTo>
                  <a:lnTo>
                    <a:pt x="10223" y="1942"/>
                  </a:lnTo>
                  <a:lnTo>
                    <a:pt x="10528" y="2031"/>
                  </a:lnTo>
                  <a:lnTo>
                    <a:pt x="10716" y="3117"/>
                  </a:lnTo>
                  <a:lnTo>
                    <a:pt x="12037" y="3117"/>
                  </a:lnTo>
                  <a:lnTo>
                    <a:pt x="11522" y="1953"/>
                  </a:lnTo>
                  <a:lnTo>
                    <a:pt x="11819" y="1343"/>
                  </a:lnTo>
                  <a:lnTo>
                    <a:pt x="12784" y="1321"/>
                  </a:lnTo>
                  <a:lnTo>
                    <a:pt x="15853" y="302"/>
                  </a:lnTo>
                  <a:close/>
                  <a:moveTo>
                    <a:pt x="15861" y="0"/>
                  </a:moveTo>
                  <a:lnTo>
                    <a:pt x="12733" y="1046"/>
                  </a:lnTo>
                  <a:lnTo>
                    <a:pt x="11558" y="1074"/>
                  </a:lnTo>
                  <a:lnTo>
                    <a:pt x="11130" y="1953"/>
                  </a:lnTo>
                  <a:lnTo>
                    <a:pt x="11522" y="2843"/>
                  </a:lnTo>
                  <a:lnTo>
                    <a:pt x="11028" y="2843"/>
                  </a:lnTo>
                  <a:lnTo>
                    <a:pt x="10854" y="1836"/>
                  </a:lnTo>
                  <a:lnTo>
                    <a:pt x="9984" y="1572"/>
                  </a:lnTo>
                  <a:lnTo>
                    <a:pt x="9708" y="2283"/>
                  </a:lnTo>
                  <a:lnTo>
                    <a:pt x="9316" y="2188"/>
                  </a:lnTo>
                  <a:lnTo>
                    <a:pt x="9113" y="1326"/>
                  </a:lnTo>
                  <a:lnTo>
                    <a:pt x="7814" y="1489"/>
                  </a:lnTo>
                  <a:lnTo>
                    <a:pt x="6595" y="1841"/>
                  </a:lnTo>
                  <a:lnTo>
                    <a:pt x="5659" y="2541"/>
                  </a:lnTo>
                  <a:lnTo>
                    <a:pt x="4383" y="2748"/>
                  </a:lnTo>
                  <a:lnTo>
                    <a:pt x="3490" y="3638"/>
                  </a:lnTo>
                  <a:lnTo>
                    <a:pt x="3925" y="4141"/>
                  </a:lnTo>
                  <a:lnTo>
                    <a:pt x="3163" y="4644"/>
                  </a:lnTo>
                  <a:lnTo>
                    <a:pt x="1669" y="5115"/>
                  </a:lnTo>
                  <a:lnTo>
                    <a:pt x="406" y="5299"/>
                  </a:lnTo>
                  <a:lnTo>
                    <a:pt x="769" y="6290"/>
                  </a:lnTo>
                  <a:lnTo>
                    <a:pt x="1604" y="6357"/>
                  </a:lnTo>
                  <a:lnTo>
                    <a:pt x="1676" y="6486"/>
                  </a:lnTo>
                  <a:lnTo>
                    <a:pt x="0" y="6586"/>
                  </a:lnTo>
                  <a:lnTo>
                    <a:pt x="0" y="7381"/>
                  </a:lnTo>
                  <a:lnTo>
                    <a:pt x="1248" y="8036"/>
                  </a:lnTo>
                  <a:lnTo>
                    <a:pt x="1342" y="7896"/>
                  </a:lnTo>
                  <a:cubicBezTo>
                    <a:pt x="1378" y="7851"/>
                    <a:pt x="1444" y="7817"/>
                    <a:pt x="1509" y="7806"/>
                  </a:cubicBezTo>
                  <a:cubicBezTo>
                    <a:pt x="1553" y="7796"/>
                    <a:pt x="1606" y="7789"/>
                    <a:pt x="1672" y="7789"/>
                  </a:cubicBezTo>
                  <a:cubicBezTo>
                    <a:pt x="1827" y="7789"/>
                    <a:pt x="2048" y="7828"/>
                    <a:pt x="2358" y="7958"/>
                  </a:cubicBezTo>
                  <a:cubicBezTo>
                    <a:pt x="2960" y="8215"/>
                    <a:pt x="3229" y="8316"/>
                    <a:pt x="3359" y="8360"/>
                  </a:cubicBezTo>
                  <a:lnTo>
                    <a:pt x="4208" y="9642"/>
                  </a:lnTo>
                  <a:lnTo>
                    <a:pt x="3983" y="11365"/>
                  </a:lnTo>
                  <a:lnTo>
                    <a:pt x="3983" y="13284"/>
                  </a:lnTo>
                  <a:lnTo>
                    <a:pt x="4745" y="13469"/>
                  </a:lnTo>
                  <a:lnTo>
                    <a:pt x="4462" y="13799"/>
                  </a:lnTo>
                  <a:lnTo>
                    <a:pt x="3258" y="13643"/>
                  </a:lnTo>
                  <a:lnTo>
                    <a:pt x="3258" y="14930"/>
                  </a:lnTo>
                  <a:lnTo>
                    <a:pt x="4077" y="15394"/>
                  </a:lnTo>
                  <a:lnTo>
                    <a:pt x="3483" y="16374"/>
                  </a:lnTo>
                  <a:lnTo>
                    <a:pt x="3765" y="18136"/>
                  </a:lnTo>
                  <a:lnTo>
                    <a:pt x="4107" y="19423"/>
                  </a:lnTo>
                  <a:lnTo>
                    <a:pt x="4419" y="20744"/>
                  </a:lnTo>
                  <a:lnTo>
                    <a:pt x="5405" y="20632"/>
                  </a:lnTo>
                  <a:lnTo>
                    <a:pt x="6465" y="21600"/>
                  </a:lnTo>
                  <a:lnTo>
                    <a:pt x="7343" y="20453"/>
                  </a:lnTo>
                  <a:lnTo>
                    <a:pt x="7996" y="18903"/>
                  </a:lnTo>
                  <a:lnTo>
                    <a:pt x="8816" y="17896"/>
                  </a:lnTo>
                  <a:lnTo>
                    <a:pt x="9991" y="17650"/>
                  </a:lnTo>
                  <a:lnTo>
                    <a:pt x="11848" y="17039"/>
                  </a:lnTo>
                  <a:lnTo>
                    <a:pt x="12784" y="16144"/>
                  </a:lnTo>
                  <a:lnTo>
                    <a:pt x="14431" y="15976"/>
                  </a:lnTo>
                  <a:lnTo>
                    <a:pt x="17087" y="14706"/>
                  </a:lnTo>
                  <a:lnTo>
                    <a:pt x="16666" y="14672"/>
                  </a:lnTo>
                  <a:lnTo>
                    <a:pt x="17167" y="13783"/>
                  </a:lnTo>
                  <a:lnTo>
                    <a:pt x="16818" y="12898"/>
                  </a:lnTo>
                  <a:cubicBezTo>
                    <a:pt x="17029" y="12843"/>
                    <a:pt x="17319" y="12675"/>
                    <a:pt x="17558" y="12193"/>
                  </a:cubicBezTo>
                  <a:cubicBezTo>
                    <a:pt x="17616" y="12087"/>
                    <a:pt x="17667" y="11975"/>
                    <a:pt x="17711" y="11869"/>
                  </a:cubicBezTo>
                  <a:lnTo>
                    <a:pt x="17928" y="11455"/>
                  </a:lnTo>
                  <a:cubicBezTo>
                    <a:pt x="18226" y="10895"/>
                    <a:pt x="18349" y="10660"/>
                    <a:pt x="18407" y="10554"/>
                  </a:cubicBezTo>
                  <a:cubicBezTo>
                    <a:pt x="18472" y="10515"/>
                    <a:pt x="18524" y="10459"/>
                    <a:pt x="18552" y="10403"/>
                  </a:cubicBezTo>
                  <a:cubicBezTo>
                    <a:pt x="18647" y="10224"/>
                    <a:pt x="18610" y="9977"/>
                    <a:pt x="18429" y="9664"/>
                  </a:cubicBezTo>
                  <a:cubicBezTo>
                    <a:pt x="18335" y="9485"/>
                    <a:pt x="18182" y="9334"/>
                    <a:pt x="17986" y="9217"/>
                  </a:cubicBezTo>
                  <a:cubicBezTo>
                    <a:pt x="18291" y="9082"/>
                    <a:pt x="18451" y="9009"/>
                    <a:pt x="18530" y="8964"/>
                  </a:cubicBezTo>
                  <a:lnTo>
                    <a:pt x="18538" y="8970"/>
                  </a:lnTo>
                  <a:lnTo>
                    <a:pt x="19140" y="8674"/>
                  </a:lnTo>
                  <a:lnTo>
                    <a:pt x="18901" y="7554"/>
                  </a:lnTo>
                  <a:lnTo>
                    <a:pt x="19111" y="6441"/>
                  </a:lnTo>
                  <a:lnTo>
                    <a:pt x="20207" y="5501"/>
                  </a:lnTo>
                  <a:lnTo>
                    <a:pt x="21201" y="4577"/>
                  </a:lnTo>
                  <a:lnTo>
                    <a:pt x="21600" y="3643"/>
                  </a:lnTo>
                  <a:lnTo>
                    <a:pt x="20207" y="3145"/>
                  </a:lnTo>
                  <a:lnTo>
                    <a:pt x="18821" y="3553"/>
                  </a:lnTo>
                  <a:lnTo>
                    <a:pt x="18313" y="3900"/>
                  </a:lnTo>
                  <a:lnTo>
                    <a:pt x="18596" y="3520"/>
                  </a:lnTo>
                  <a:lnTo>
                    <a:pt x="18698" y="3123"/>
                  </a:lnTo>
                  <a:lnTo>
                    <a:pt x="16115" y="3123"/>
                  </a:lnTo>
                  <a:lnTo>
                    <a:pt x="16093" y="2927"/>
                  </a:lnTo>
                  <a:lnTo>
                    <a:pt x="16971" y="2843"/>
                  </a:lnTo>
                  <a:lnTo>
                    <a:pt x="18698" y="2843"/>
                  </a:lnTo>
                  <a:lnTo>
                    <a:pt x="18480" y="1740"/>
                  </a:lnTo>
                  <a:lnTo>
                    <a:pt x="17943" y="784"/>
                  </a:lnTo>
                  <a:lnTo>
                    <a:pt x="15861"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7" name="Google Shape;6980;p57"/>
            <p:cNvSpPr/>
            <p:nvPr/>
          </p:nvSpPr>
          <p:spPr>
            <a:xfrm>
              <a:off x="592604" y="2559"/>
              <a:ext cx="216222" cy="1717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51" y="0"/>
                  </a:moveTo>
                  <a:lnTo>
                    <a:pt x="11842" y="565"/>
                  </a:lnTo>
                  <a:lnTo>
                    <a:pt x="9237" y="1930"/>
                  </a:lnTo>
                  <a:lnTo>
                    <a:pt x="8276" y="3216"/>
                  </a:lnTo>
                  <a:lnTo>
                    <a:pt x="9809" y="5261"/>
                  </a:lnTo>
                  <a:lnTo>
                    <a:pt x="11341" y="6214"/>
                  </a:lnTo>
                  <a:lnTo>
                    <a:pt x="8981" y="6278"/>
                  </a:lnTo>
                  <a:lnTo>
                    <a:pt x="7316" y="4747"/>
                  </a:lnTo>
                  <a:lnTo>
                    <a:pt x="7132" y="2817"/>
                  </a:lnTo>
                  <a:lnTo>
                    <a:pt x="6172" y="2328"/>
                  </a:lnTo>
                  <a:lnTo>
                    <a:pt x="4200" y="6832"/>
                  </a:lnTo>
                  <a:lnTo>
                    <a:pt x="3873" y="9893"/>
                  </a:lnTo>
                  <a:lnTo>
                    <a:pt x="4639" y="11977"/>
                  </a:lnTo>
                  <a:lnTo>
                    <a:pt x="6172" y="12466"/>
                  </a:lnTo>
                  <a:lnTo>
                    <a:pt x="6999" y="13945"/>
                  </a:lnTo>
                  <a:lnTo>
                    <a:pt x="5088" y="13328"/>
                  </a:lnTo>
                  <a:lnTo>
                    <a:pt x="4128" y="14782"/>
                  </a:lnTo>
                  <a:lnTo>
                    <a:pt x="2279" y="14782"/>
                  </a:lnTo>
                  <a:lnTo>
                    <a:pt x="1329" y="14267"/>
                  </a:lnTo>
                  <a:lnTo>
                    <a:pt x="337" y="12980"/>
                  </a:lnTo>
                  <a:cubicBezTo>
                    <a:pt x="143" y="13147"/>
                    <a:pt x="0" y="14601"/>
                    <a:pt x="0" y="14601"/>
                  </a:cubicBezTo>
                  <a:lnTo>
                    <a:pt x="981" y="16120"/>
                  </a:lnTo>
                  <a:lnTo>
                    <a:pt x="511" y="18346"/>
                  </a:lnTo>
                  <a:lnTo>
                    <a:pt x="41" y="19825"/>
                  </a:lnTo>
                  <a:lnTo>
                    <a:pt x="3167" y="20880"/>
                  </a:lnTo>
                  <a:lnTo>
                    <a:pt x="5313" y="21600"/>
                  </a:lnTo>
                  <a:lnTo>
                    <a:pt x="6110" y="21202"/>
                  </a:lnTo>
                  <a:lnTo>
                    <a:pt x="6110" y="19594"/>
                  </a:lnTo>
                  <a:lnTo>
                    <a:pt x="4700" y="19041"/>
                  </a:lnTo>
                  <a:lnTo>
                    <a:pt x="3178" y="18371"/>
                  </a:lnTo>
                  <a:lnTo>
                    <a:pt x="2667" y="16711"/>
                  </a:lnTo>
                  <a:lnTo>
                    <a:pt x="3842" y="16441"/>
                  </a:lnTo>
                  <a:lnTo>
                    <a:pt x="5722" y="17985"/>
                  </a:lnTo>
                  <a:lnTo>
                    <a:pt x="7387" y="17985"/>
                  </a:lnTo>
                  <a:lnTo>
                    <a:pt x="8920" y="18693"/>
                  </a:lnTo>
                  <a:lnTo>
                    <a:pt x="9553" y="15425"/>
                  </a:lnTo>
                  <a:lnTo>
                    <a:pt x="11025" y="13650"/>
                  </a:lnTo>
                  <a:lnTo>
                    <a:pt x="12231" y="12454"/>
                  </a:lnTo>
                  <a:lnTo>
                    <a:pt x="12231" y="10600"/>
                  </a:lnTo>
                  <a:lnTo>
                    <a:pt x="15040" y="9404"/>
                  </a:lnTo>
                  <a:lnTo>
                    <a:pt x="17217" y="7873"/>
                  </a:lnTo>
                  <a:lnTo>
                    <a:pt x="18871" y="6098"/>
                  </a:lnTo>
                  <a:lnTo>
                    <a:pt x="20629" y="5313"/>
                  </a:lnTo>
                  <a:lnTo>
                    <a:pt x="21600" y="3384"/>
                  </a:lnTo>
                  <a:lnTo>
                    <a:pt x="20772" y="1415"/>
                  </a:lnTo>
                  <a:lnTo>
                    <a:pt x="18422"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8" name="Google Shape;6981;p57"/>
            <p:cNvSpPr/>
            <p:nvPr/>
          </p:nvSpPr>
          <p:spPr>
            <a:xfrm>
              <a:off x="589639" y="-1"/>
              <a:ext cx="222046" cy="1770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68" y="624"/>
                  </a:moveTo>
                  <a:lnTo>
                    <a:pt x="20337" y="1896"/>
                  </a:lnTo>
                  <a:lnTo>
                    <a:pt x="21023" y="3557"/>
                  </a:lnTo>
                  <a:lnTo>
                    <a:pt x="20207" y="5178"/>
                  </a:lnTo>
                  <a:lnTo>
                    <a:pt x="18576" y="5927"/>
                  </a:lnTo>
                  <a:lnTo>
                    <a:pt x="16924" y="7662"/>
                  </a:lnTo>
                  <a:lnTo>
                    <a:pt x="14854" y="9121"/>
                  </a:lnTo>
                  <a:lnTo>
                    <a:pt x="11949" y="10370"/>
                  </a:lnTo>
                  <a:lnTo>
                    <a:pt x="11949" y="12241"/>
                  </a:lnTo>
                  <a:lnTo>
                    <a:pt x="10845" y="13327"/>
                  </a:lnTo>
                  <a:lnTo>
                    <a:pt x="9362" y="15111"/>
                  </a:lnTo>
                  <a:lnTo>
                    <a:pt x="8795" y="18031"/>
                  </a:lnTo>
                  <a:lnTo>
                    <a:pt x="7561" y="17470"/>
                  </a:lnTo>
                  <a:lnTo>
                    <a:pt x="5940" y="17457"/>
                  </a:lnTo>
                  <a:lnTo>
                    <a:pt x="4089" y="15935"/>
                  </a:lnTo>
                  <a:lnTo>
                    <a:pt x="2547" y="16284"/>
                  </a:lnTo>
                  <a:lnTo>
                    <a:pt x="3204" y="18381"/>
                  </a:lnTo>
                  <a:lnTo>
                    <a:pt x="4795" y="19080"/>
                  </a:lnTo>
                  <a:lnTo>
                    <a:pt x="5989" y="19553"/>
                  </a:lnTo>
                  <a:lnTo>
                    <a:pt x="5989" y="20664"/>
                  </a:lnTo>
                  <a:lnTo>
                    <a:pt x="5453" y="20939"/>
                  </a:lnTo>
                  <a:lnTo>
                    <a:pt x="667" y="19329"/>
                  </a:lnTo>
                  <a:lnTo>
                    <a:pt x="1024" y="18182"/>
                  </a:lnTo>
                  <a:lnTo>
                    <a:pt x="1512" y="15873"/>
                  </a:lnTo>
                  <a:lnTo>
                    <a:pt x="547" y="14388"/>
                  </a:lnTo>
                  <a:cubicBezTo>
                    <a:pt x="577" y="14076"/>
                    <a:pt x="626" y="13751"/>
                    <a:pt x="686" y="13452"/>
                  </a:cubicBezTo>
                  <a:lnTo>
                    <a:pt x="1393" y="14363"/>
                  </a:lnTo>
                  <a:lnTo>
                    <a:pt x="2408" y="14936"/>
                  </a:lnTo>
                  <a:lnTo>
                    <a:pt x="4427" y="14962"/>
                  </a:lnTo>
                  <a:lnTo>
                    <a:pt x="5333" y="13589"/>
                  </a:lnTo>
                  <a:lnTo>
                    <a:pt x="7691" y="14350"/>
                  </a:lnTo>
                  <a:lnTo>
                    <a:pt x="6447" y="12117"/>
                  </a:lnTo>
                  <a:lnTo>
                    <a:pt x="4985" y="11655"/>
                  </a:lnTo>
                  <a:lnTo>
                    <a:pt x="4318" y="9846"/>
                  </a:lnTo>
                  <a:lnTo>
                    <a:pt x="4617" y="7038"/>
                  </a:lnTo>
                  <a:lnTo>
                    <a:pt x="6408" y="2970"/>
                  </a:lnTo>
                  <a:lnTo>
                    <a:pt x="7004" y="3257"/>
                  </a:lnTo>
                  <a:lnTo>
                    <a:pt x="7193" y="5091"/>
                  </a:lnTo>
                  <a:lnTo>
                    <a:pt x="8954" y="6713"/>
                  </a:lnTo>
                  <a:lnTo>
                    <a:pt x="12357" y="6613"/>
                  </a:lnTo>
                  <a:lnTo>
                    <a:pt x="9989" y="5167"/>
                  </a:lnTo>
                  <a:lnTo>
                    <a:pt x="8686" y="3431"/>
                  </a:lnTo>
                  <a:lnTo>
                    <a:pt x="9432" y="2446"/>
                  </a:lnTo>
                  <a:lnTo>
                    <a:pt x="11889" y="1160"/>
                  </a:lnTo>
                  <a:lnTo>
                    <a:pt x="15431" y="624"/>
                  </a:lnTo>
                  <a:close/>
                  <a:moveTo>
                    <a:pt x="15402" y="0"/>
                  </a:moveTo>
                  <a:lnTo>
                    <a:pt x="11800" y="549"/>
                  </a:lnTo>
                  <a:lnTo>
                    <a:pt x="9184" y="1896"/>
                  </a:lnTo>
                  <a:lnTo>
                    <a:pt x="8009" y="3431"/>
                  </a:lnTo>
                  <a:lnTo>
                    <a:pt x="9661" y="5628"/>
                  </a:lnTo>
                  <a:lnTo>
                    <a:pt x="10308" y="6052"/>
                  </a:lnTo>
                  <a:lnTo>
                    <a:pt x="9113" y="6090"/>
                  </a:lnTo>
                  <a:lnTo>
                    <a:pt x="7661" y="4742"/>
                  </a:lnTo>
                  <a:lnTo>
                    <a:pt x="7462" y="2820"/>
                  </a:lnTo>
                  <a:lnTo>
                    <a:pt x="6199" y="2184"/>
                  </a:lnTo>
                  <a:lnTo>
                    <a:pt x="4159" y="6788"/>
                  </a:lnTo>
                  <a:lnTo>
                    <a:pt x="3811" y="9946"/>
                  </a:lnTo>
                  <a:lnTo>
                    <a:pt x="4636" y="12192"/>
                  </a:lnTo>
                  <a:lnTo>
                    <a:pt x="6148" y="12665"/>
                  </a:lnTo>
                  <a:lnTo>
                    <a:pt x="6517" y="13327"/>
                  </a:lnTo>
                  <a:lnTo>
                    <a:pt x="5154" y="12891"/>
                  </a:lnTo>
                  <a:lnTo>
                    <a:pt x="4199" y="14337"/>
                  </a:lnTo>
                  <a:lnTo>
                    <a:pt x="2567" y="14337"/>
                  </a:lnTo>
                  <a:lnTo>
                    <a:pt x="1721" y="13889"/>
                  </a:lnTo>
                  <a:lnTo>
                    <a:pt x="647" y="12503"/>
                  </a:lnTo>
                  <a:lnTo>
                    <a:pt x="477" y="12641"/>
                  </a:lnTo>
                  <a:cubicBezTo>
                    <a:pt x="408" y="12703"/>
                    <a:pt x="199" y="12878"/>
                    <a:pt x="39" y="14437"/>
                  </a:cubicBezTo>
                  <a:lnTo>
                    <a:pt x="30" y="14575"/>
                  </a:lnTo>
                  <a:lnTo>
                    <a:pt x="975" y="16022"/>
                  </a:lnTo>
                  <a:lnTo>
                    <a:pt x="557" y="17994"/>
                  </a:lnTo>
                  <a:lnTo>
                    <a:pt x="0" y="19754"/>
                  </a:lnTo>
                  <a:lnTo>
                    <a:pt x="5472" y="21600"/>
                  </a:lnTo>
                  <a:lnTo>
                    <a:pt x="6487" y="21089"/>
                  </a:lnTo>
                  <a:lnTo>
                    <a:pt x="6487" y="19092"/>
                  </a:lnTo>
                  <a:lnTo>
                    <a:pt x="4955" y="18481"/>
                  </a:lnTo>
                  <a:lnTo>
                    <a:pt x="3582" y="17881"/>
                  </a:lnTo>
                  <a:lnTo>
                    <a:pt x="3223" y="16759"/>
                  </a:lnTo>
                  <a:lnTo>
                    <a:pt x="3980" y="16584"/>
                  </a:lnTo>
                  <a:lnTo>
                    <a:pt x="5791" y="18069"/>
                  </a:lnTo>
                  <a:lnTo>
                    <a:pt x="7432" y="18069"/>
                  </a:lnTo>
                  <a:lnTo>
                    <a:pt x="9143" y="18855"/>
                  </a:lnTo>
                  <a:lnTo>
                    <a:pt x="9820" y="15436"/>
                  </a:lnTo>
                  <a:lnTo>
                    <a:pt x="11173" y="13789"/>
                  </a:lnTo>
                  <a:lnTo>
                    <a:pt x="12446" y="12541"/>
                  </a:lnTo>
                  <a:lnTo>
                    <a:pt x="12446" y="10819"/>
                  </a:lnTo>
                  <a:lnTo>
                    <a:pt x="15054" y="9696"/>
                  </a:lnTo>
                  <a:lnTo>
                    <a:pt x="17202" y="8186"/>
                  </a:lnTo>
                  <a:lnTo>
                    <a:pt x="18794" y="6502"/>
                  </a:lnTo>
                  <a:lnTo>
                    <a:pt x="20535" y="5715"/>
                  </a:lnTo>
                  <a:lnTo>
                    <a:pt x="21600" y="3594"/>
                  </a:lnTo>
                  <a:lnTo>
                    <a:pt x="20695" y="1435"/>
                  </a:lnTo>
                  <a:lnTo>
                    <a:pt x="18287"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39" name="Google Shape;6982;p57"/>
            <p:cNvSpPr/>
            <p:nvPr/>
          </p:nvSpPr>
          <p:spPr>
            <a:xfrm>
              <a:off x="573277" y="136031"/>
              <a:ext cx="15950" cy="19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78" y="0"/>
                  </a:moveTo>
                  <a:cubicBezTo>
                    <a:pt x="11211" y="2196"/>
                    <a:pt x="0" y="14208"/>
                    <a:pt x="0" y="14208"/>
                  </a:cubicBezTo>
                  <a:lnTo>
                    <a:pt x="14678" y="21600"/>
                  </a:lnTo>
                  <a:lnTo>
                    <a:pt x="21600" y="10859"/>
                  </a:lnTo>
                  <a:lnTo>
                    <a:pt x="14678"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0" name="Google Shape;6983;p57"/>
            <p:cNvSpPr/>
            <p:nvPr/>
          </p:nvSpPr>
          <p:spPr>
            <a:xfrm>
              <a:off x="569486" y="132143"/>
              <a:ext cx="22714" cy="26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27" y="6566"/>
                  </a:moveTo>
                  <a:lnTo>
                    <a:pt x="16054" y="10968"/>
                  </a:lnTo>
                  <a:lnTo>
                    <a:pt x="13034" y="15784"/>
                  </a:lnTo>
                  <a:lnTo>
                    <a:pt x="7203" y="12797"/>
                  </a:lnTo>
                  <a:cubicBezTo>
                    <a:pt x="9244" y="10718"/>
                    <a:pt x="11678" y="8224"/>
                    <a:pt x="13327" y="6566"/>
                  </a:cubicBezTo>
                  <a:close/>
                  <a:moveTo>
                    <a:pt x="14790" y="0"/>
                  </a:moveTo>
                  <a:lnTo>
                    <a:pt x="12456" y="1494"/>
                  </a:lnTo>
                  <a:cubicBezTo>
                    <a:pt x="9922" y="3158"/>
                    <a:pt x="3020" y="10632"/>
                    <a:pt x="1756" y="12132"/>
                  </a:cubicBezTo>
                  <a:lnTo>
                    <a:pt x="0" y="13955"/>
                  </a:lnTo>
                  <a:lnTo>
                    <a:pt x="14883" y="21600"/>
                  </a:lnTo>
                  <a:lnTo>
                    <a:pt x="21600" y="10882"/>
                  </a:lnTo>
                  <a:lnTo>
                    <a:pt x="1479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1" name="Google Shape;6984;p57"/>
            <p:cNvSpPr/>
            <p:nvPr/>
          </p:nvSpPr>
          <p:spPr>
            <a:xfrm>
              <a:off x="600890" y="71798"/>
              <a:ext cx="17797" cy="329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51" y="0"/>
                  </a:moveTo>
                  <a:lnTo>
                    <a:pt x="0" y="11135"/>
                  </a:lnTo>
                  <a:lnTo>
                    <a:pt x="4464" y="21600"/>
                  </a:lnTo>
                  <a:lnTo>
                    <a:pt x="8318" y="21600"/>
                  </a:lnTo>
                  <a:lnTo>
                    <a:pt x="8318" y="13217"/>
                  </a:lnTo>
                  <a:lnTo>
                    <a:pt x="21600" y="9121"/>
                  </a:lnTo>
                  <a:lnTo>
                    <a:pt x="11051"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2" name="Google Shape;6985;p57"/>
            <p:cNvSpPr/>
            <p:nvPr/>
          </p:nvSpPr>
          <p:spPr>
            <a:xfrm>
              <a:off x="598233" y="66687"/>
              <a:ext cx="23928" cy="406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5438"/>
                  </a:moveTo>
                  <a:lnTo>
                    <a:pt x="15231" y="9630"/>
                  </a:lnTo>
                  <a:lnTo>
                    <a:pt x="6274" y="12676"/>
                  </a:lnTo>
                  <a:lnTo>
                    <a:pt x="6274" y="15667"/>
                  </a:lnTo>
                  <a:lnTo>
                    <a:pt x="4892" y="11970"/>
                  </a:lnTo>
                  <a:lnTo>
                    <a:pt x="10800" y="5438"/>
                  </a:lnTo>
                  <a:close/>
                  <a:moveTo>
                    <a:pt x="10522" y="0"/>
                  </a:moveTo>
                  <a:lnTo>
                    <a:pt x="0" y="11586"/>
                  </a:lnTo>
                  <a:lnTo>
                    <a:pt x="3875" y="21600"/>
                  </a:lnTo>
                  <a:lnTo>
                    <a:pt x="10895" y="21600"/>
                  </a:lnTo>
                  <a:lnTo>
                    <a:pt x="10895" y="14197"/>
                  </a:lnTo>
                  <a:lnTo>
                    <a:pt x="21600" y="10608"/>
                  </a:lnTo>
                  <a:lnTo>
                    <a:pt x="10522"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3" name="Google Shape;6986;p57"/>
            <p:cNvSpPr/>
            <p:nvPr/>
          </p:nvSpPr>
          <p:spPr>
            <a:xfrm>
              <a:off x="570717" y="46024"/>
              <a:ext cx="26901" cy="459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71" y="0"/>
                  </a:moveTo>
                  <a:lnTo>
                    <a:pt x="5171" y="7170"/>
                  </a:lnTo>
                  <a:lnTo>
                    <a:pt x="0" y="9909"/>
                  </a:lnTo>
                  <a:lnTo>
                    <a:pt x="8215" y="16789"/>
                  </a:lnTo>
                  <a:lnTo>
                    <a:pt x="10511" y="21600"/>
                  </a:lnTo>
                  <a:lnTo>
                    <a:pt x="21600" y="8709"/>
                  </a:lnTo>
                  <a:lnTo>
                    <a:pt x="21600" y="2404"/>
                  </a:lnTo>
                  <a:lnTo>
                    <a:pt x="5171"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4" name="Google Shape;6987;p57"/>
            <p:cNvSpPr/>
            <p:nvPr/>
          </p:nvSpPr>
          <p:spPr>
            <a:xfrm>
              <a:off x="567340" y="42751"/>
              <a:ext cx="32733" cy="562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67" y="2513"/>
                  </a:moveTo>
                  <a:lnTo>
                    <a:pt x="18291" y="3965"/>
                  </a:lnTo>
                  <a:lnTo>
                    <a:pt x="18291" y="8130"/>
                  </a:lnTo>
                  <a:lnTo>
                    <a:pt x="11273" y="16179"/>
                  </a:lnTo>
                  <a:lnTo>
                    <a:pt x="10530" y="14727"/>
                  </a:lnTo>
                  <a:lnTo>
                    <a:pt x="4458" y="9464"/>
                  </a:lnTo>
                  <a:lnTo>
                    <a:pt x="8167" y="7579"/>
                  </a:lnTo>
                  <a:lnTo>
                    <a:pt x="8167" y="2513"/>
                  </a:lnTo>
                  <a:close/>
                  <a:moveTo>
                    <a:pt x="4725" y="0"/>
                  </a:moveTo>
                  <a:lnTo>
                    <a:pt x="4725" y="6677"/>
                  </a:lnTo>
                  <a:lnTo>
                    <a:pt x="0" y="9190"/>
                  </a:lnTo>
                  <a:lnTo>
                    <a:pt x="7424" y="15395"/>
                  </a:lnTo>
                  <a:lnTo>
                    <a:pt x="10327" y="21600"/>
                  </a:lnTo>
                  <a:lnTo>
                    <a:pt x="21600" y="8600"/>
                  </a:lnTo>
                  <a:lnTo>
                    <a:pt x="21600" y="2435"/>
                  </a:lnTo>
                  <a:lnTo>
                    <a:pt x="4725"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5" name="Google Shape;6988;p57"/>
            <p:cNvSpPr/>
            <p:nvPr/>
          </p:nvSpPr>
          <p:spPr>
            <a:xfrm>
              <a:off x="546474" y="102173"/>
              <a:ext cx="34475" cy="338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9787"/>
                  </a:lnTo>
                  <a:lnTo>
                    <a:pt x="6410" y="13900"/>
                  </a:lnTo>
                  <a:lnTo>
                    <a:pt x="4806" y="21600"/>
                  </a:lnTo>
                  <a:cubicBezTo>
                    <a:pt x="4806" y="21600"/>
                    <a:pt x="12592" y="18453"/>
                    <a:pt x="13170" y="18453"/>
                  </a:cubicBezTo>
                  <a:cubicBezTo>
                    <a:pt x="13190" y="18453"/>
                    <a:pt x="13201" y="18458"/>
                    <a:pt x="13201" y="18469"/>
                  </a:cubicBezTo>
                  <a:cubicBezTo>
                    <a:pt x="13201" y="18469"/>
                    <a:pt x="13206" y="18474"/>
                    <a:pt x="13206" y="18474"/>
                  </a:cubicBezTo>
                  <a:cubicBezTo>
                    <a:pt x="13388" y="18474"/>
                    <a:pt x="21600" y="7178"/>
                    <a:pt x="21600" y="7178"/>
                  </a:cubicBezTo>
                  <a:lnTo>
                    <a:pt x="16728" y="0"/>
                  </a:lnTo>
                  <a:lnTo>
                    <a:pt x="10896" y="4113"/>
                  </a:lnTo>
                  <a:lnTo>
                    <a:pt x="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6" name="Google Shape;6989;p57"/>
            <p:cNvSpPr/>
            <p:nvPr/>
          </p:nvSpPr>
          <p:spPr>
            <a:xfrm>
              <a:off x="543923" y="98496"/>
              <a:ext cx="40193" cy="416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36" y="3766"/>
                  </a:moveTo>
                  <a:lnTo>
                    <a:pt x="18192" y="7746"/>
                  </a:lnTo>
                  <a:cubicBezTo>
                    <a:pt x="15993" y="10613"/>
                    <a:pt x="12916" y="14593"/>
                    <a:pt x="11980" y="15707"/>
                  </a:cubicBezTo>
                  <a:cubicBezTo>
                    <a:pt x="11214" y="15922"/>
                    <a:pt x="9838" y="16401"/>
                    <a:pt x="7365" y="17355"/>
                  </a:cubicBezTo>
                  <a:lnTo>
                    <a:pt x="8410" y="12525"/>
                  </a:lnTo>
                  <a:lnTo>
                    <a:pt x="2747" y="9129"/>
                  </a:lnTo>
                  <a:lnTo>
                    <a:pt x="2747" y="3821"/>
                  </a:lnTo>
                  <a:lnTo>
                    <a:pt x="10883" y="6738"/>
                  </a:lnTo>
                  <a:lnTo>
                    <a:pt x="15336" y="3766"/>
                  </a:lnTo>
                  <a:close/>
                  <a:moveTo>
                    <a:pt x="0" y="0"/>
                  </a:moveTo>
                  <a:lnTo>
                    <a:pt x="0" y="10613"/>
                  </a:lnTo>
                  <a:lnTo>
                    <a:pt x="5328" y="13799"/>
                  </a:lnTo>
                  <a:lnTo>
                    <a:pt x="3626" y="21600"/>
                  </a:lnTo>
                  <a:lnTo>
                    <a:pt x="5990" y="20696"/>
                  </a:lnTo>
                  <a:cubicBezTo>
                    <a:pt x="8684" y="19688"/>
                    <a:pt x="11705" y="18574"/>
                    <a:pt x="12641" y="18254"/>
                  </a:cubicBezTo>
                  <a:cubicBezTo>
                    <a:pt x="12689" y="18267"/>
                    <a:pt x="12737" y="18271"/>
                    <a:pt x="12785" y="18271"/>
                  </a:cubicBezTo>
                  <a:cubicBezTo>
                    <a:pt x="13621" y="18271"/>
                    <a:pt x="14657" y="16817"/>
                    <a:pt x="20995" y="8490"/>
                  </a:cubicBezTo>
                  <a:lnTo>
                    <a:pt x="21600" y="7696"/>
                  </a:lnTo>
                  <a:lnTo>
                    <a:pt x="16050" y="50"/>
                  </a:lnTo>
                  <a:lnTo>
                    <a:pt x="10495" y="3716"/>
                  </a:lnTo>
                  <a:lnTo>
                    <a:pt x="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7" name="Google Shape;6990;p57"/>
            <p:cNvSpPr/>
            <p:nvPr/>
          </p:nvSpPr>
          <p:spPr>
            <a:xfrm>
              <a:off x="475802" y="91951"/>
              <a:ext cx="62395" cy="441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63" y="0"/>
                  </a:moveTo>
                  <a:lnTo>
                    <a:pt x="4531" y="2047"/>
                  </a:lnTo>
                  <a:cubicBezTo>
                    <a:pt x="3858" y="2348"/>
                    <a:pt x="0" y="8497"/>
                    <a:pt x="0" y="8497"/>
                  </a:cubicBezTo>
                  <a:lnTo>
                    <a:pt x="2409" y="15950"/>
                  </a:lnTo>
                  <a:lnTo>
                    <a:pt x="4745" y="21600"/>
                  </a:lnTo>
                  <a:lnTo>
                    <a:pt x="11615" y="19196"/>
                  </a:lnTo>
                  <a:lnTo>
                    <a:pt x="14730" y="16900"/>
                  </a:lnTo>
                  <a:lnTo>
                    <a:pt x="20714" y="19149"/>
                  </a:lnTo>
                  <a:lnTo>
                    <a:pt x="21600" y="10497"/>
                  </a:lnTo>
                  <a:lnTo>
                    <a:pt x="19368" y="1897"/>
                  </a:lnTo>
                  <a:lnTo>
                    <a:pt x="14057" y="7199"/>
                  </a:lnTo>
                  <a:lnTo>
                    <a:pt x="12675" y="11748"/>
                  </a:lnTo>
                  <a:lnTo>
                    <a:pt x="8533" y="10497"/>
                  </a:lnTo>
                  <a:lnTo>
                    <a:pt x="8533" y="4997"/>
                  </a:lnTo>
                  <a:lnTo>
                    <a:pt x="6763"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8" name="Google Shape;6991;p57"/>
            <p:cNvSpPr/>
            <p:nvPr/>
          </p:nvSpPr>
          <p:spPr>
            <a:xfrm>
              <a:off x="472934" y="88265"/>
              <a:ext cx="67920" cy="5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832" y="3135"/>
                  </a:moveTo>
                  <a:lnTo>
                    <a:pt x="7970" y="6184"/>
                  </a:lnTo>
                  <a:lnTo>
                    <a:pt x="7970" y="11585"/>
                  </a:lnTo>
                  <a:lnTo>
                    <a:pt x="13045" y="13064"/>
                  </a:lnTo>
                  <a:lnTo>
                    <a:pt x="14508" y="8536"/>
                  </a:lnTo>
                  <a:lnTo>
                    <a:pt x="18346" y="4921"/>
                  </a:lnTo>
                  <a:lnTo>
                    <a:pt x="19908" y="10802"/>
                  </a:lnTo>
                  <a:lnTo>
                    <a:pt x="19258" y="16854"/>
                  </a:lnTo>
                  <a:lnTo>
                    <a:pt x="14379" y="15113"/>
                  </a:lnTo>
                  <a:lnTo>
                    <a:pt x="11322" y="17244"/>
                  </a:lnTo>
                  <a:lnTo>
                    <a:pt x="5693" y="19075"/>
                  </a:lnTo>
                  <a:lnTo>
                    <a:pt x="3872" y="15023"/>
                  </a:lnTo>
                  <a:lnTo>
                    <a:pt x="1888" y="9188"/>
                  </a:lnTo>
                  <a:cubicBezTo>
                    <a:pt x="3318" y="7011"/>
                    <a:pt x="4946" y="4704"/>
                    <a:pt x="5368" y="4356"/>
                  </a:cubicBezTo>
                  <a:lnTo>
                    <a:pt x="6832" y="3135"/>
                  </a:lnTo>
                  <a:close/>
                  <a:moveTo>
                    <a:pt x="7514" y="0"/>
                  </a:moveTo>
                  <a:lnTo>
                    <a:pt x="4717" y="2352"/>
                  </a:lnTo>
                  <a:cubicBezTo>
                    <a:pt x="4392" y="2569"/>
                    <a:pt x="3483" y="3483"/>
                    <a:pt x="358" y="8232"/>
                  </a:cubicBezTo>
                  <a:lnTo>
                    <a:pt x="0" y="8798"/>
                  </a:lnTo>
                  <a:lnTo>
                    <a:pt x="2439" y="16027"/>
                  </a:lnTo>
                  <a:lnTo>
                    <a:pt x="4912" y="21600"/>
                  </a:lnTo>
                  <a:lnTo>
                    <a:pt x="11809" y="19334"/>
                  </a:lnTo>
                  <a:lnTo>
                    <a:pt x="14542" y="17420"/>
                  </a:lnTo>
                  <a:lnTo>
                    <a:pt x="20624" y="19596"/>
                  </a:lnTo>
                  <a:lnTo>
                    <a:pt x="21600" y="10581"/>
                  </a:lnTo>
                  <a:lnTo>
                    <a:pt x="19161" y="1480"/>
                  </a:lnTo>
                  <a:lnTo>
                    <a:pt x="13207" y="7098"/>
                  </a:lnTo>
                  <a:lnTo>
                    <a:pt x="12133" y="10495"/>
                  </a:lnTo>
                  <a:lnTo>
                    <a:pt x="9629" y="9798"/>
                  </a:lnTo>
                  <a:lnTo>
                    <a:pt x="9629" y="5663"/>
                  </a:lnTo>
                  <a:lnTo>
                    <a:pt x="7514"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49" name="Google Shape;6992;p57"/>
            <p:cNvSpPr/>
            <p:nvPr/>
          </p:nvSpPr>
          <p:spPr>
            <a:xfrm>
              <a:off x="454531" y="60652"/>
              <a:ext cx="52465" cy="313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48" y="0"/>
                  </a:moveTo>
                  <a:lnTo>
                    <a:pt x="11832" y="3527"/>
                  </a:lnTo>
                  <a:lnTo>
                    <a:pt x="2608" y="10163"/>
                  </a:lnTo>
                  <a:lnTo>
                    <a:pt x="0" y="18632"/>
                  </a:lnTo>
                  <a:lnTo>
                    <a:pt x="5262" y="21600"/>
                  </a:lnTo>
                  <a:lnTo>
                    <a:pt x="10525" y="18632"/>
                  </a:lnTo>
                  <a:lnTo>
                    <a:pt x="15244" y="17290"/>
                  </a:lnTo>
                  <a:lnTo>
                    <a:pt x="19202" y="10800"/>
                  </a:lnTo>
                  <a:lnTo>
                    <a:pt x="21600" y="3952"/>
                  </a:lnTo>
                  <a:lnTo>
                    <a:pt x="17348"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0" name="Google Shape;6993;p57"/>
            <p:cNvSpPr/>
            <p:nvPr/>
          </p:nvSpPr>
          <p:spPr>
            <a:xfrm>
              <a:off x="450845" y="57785"/>
              <a:ext cx="59731" cy="368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497" y="3359"/>
                  </a:moveTo>
                  <a:lnTo>
                    <a:pt x="19049" y="5583"/>
                  </a:lnTo>
                  <a:lnTo>
                    <a:pt x="17458" y="9902"/>
                  </a:lnTo>
                  <a:lnTo>
                    <a:pt x="14277" y="14938"/>
                  </a:lnTo>
                  <a:lnTo>
                    <a:pt x="10431" y="16022"/>
                  </a:lnTo>
                  <a:lnTo>
                    <a:pt x="5955" y="18421"/>
                  </a:lnTo>
                  <a:lnTo>
                    <a:pt x="2663" y="16682"/>
                  </a:lnTo>
                  <a:lnTo>
                    <a:pt x="4326" y="11460"/>
                  </a:lnTo>
                  <a:lnTo>
                    <a:pt x="12057" y="6063"/>
                  </a:lnTo>
                  <a:lnTo>
                    <a:pt x="16497" y="3359"/>
                  </a:lnTo>
                  <a:close/>
                  <a:moveTo>
                    <a:pt x="16644" y="0"/>
                  </a:moveTo>
                  <a:lnTo>
                    <a:pt x="11357" y="3302"/>
                  </a:lnTo>
                  <a:lnTo>
                    <a:pt x="2959" y="9123"/>
                  </a:lnTo>
                  <a:lnTo>
                    <a:pt x="0" y="18421"/>
                  </a:lnTo>
                  <a:lnTo>
                    <a:pt x="5955" y="21600"/>
                  </a:lnTo>
                  <a:lnTo>
                    <a:pt x="10800" y="19020"/>
                  </a:lnTo>
                  <a:lnTo>
                    <a:pt x="15165" y="17818"/>
                  </a:lnTo>
                  <a:lnTo>
                    <a:pt x="18826" y="11940"/>
                  </a:lnTo>
                  <a:lnTo>
                    <a:pt x="21600" y="4500"/>
                  </a:lnTo>
                  <a:lnTo>
                    <a:pt x="16644"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1" name="Google Shape;6994;p57"/>
            <p:cNvSpPr/>
            <p:nvPr/>
          </p:nvSpPr>
          <p:spPr>
            <a:xfrm>
              <a:off x="520295" y="74050"/>
              <a:ext cx="23629" cy="1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95" y="0"/>
                  </a:moveTo>
                  <a:lnTo>
                    <a:pt x="0" y="7986"/>
                  </a:lnTo>
                  <a:lnTo>
                    <a:pt x="7575" y="21600"/>
                  </a:lnTo>
                  <a:lnTo>
                    <a:pt x="16365" y="9009"/>
                  </a:lnTo>
                  <a:lnTo>
                    <a:pt x="2160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2" name="Google Shape;6995;p57"/>
            <p:cNvSpPr/>
            <p:nvPr/>
          </p:nvSpPr>
          <p:spPr>
            <a:xfrm>
              <a:off x="517022" y="71595"/>
              <a:ext cx="33341" cy="18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51" y="5867"/>
                  </a:moveTo>
                  <a:lnTo>
                    <a:pt x="7620" y="13854"/>
                  </a:lnTo>
                  <a:lnTo>
                    <a:pt x="4240" y="7987"/>
                  </a:lnTo>
                  <a:lnTo>
                    <a:pt x="5101" y="5867"/>
                  </a:lnTo>
                  <a:close/>
                  <a:moveTo>
                    <a:pt x="3311" y="0"/>
                  </a:moveTo>
                  <a:lnTo>
                    <a:pt x="0" y="8806"/>
                  </a:lnTo>
                  <a:lnTo>
                    <a:pt x="7352" y="21600"/>
                  </a:lnTo>
                  <a:lnTo>
                    <a:pt x="14841" y="11270"/>
                  </a:lnTo>
                  <a:lnTo>
                    <a:pt x="2160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3" name="Google Shape;6996;p57"/>
            <p:cNvSpPr/>
            <p:nvPr/>
          </p:nvSpPr>
          <p:spPr>
            <a:xfrm>
              <a:off x="538496" y="48583"/>
              <a:ext cx="13098" cy="166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29" y="0"/>
                  </a:moveTo>
                  <a:lnTo>
                    <a:pt x="0" y="7420"/>
                  </a:lnTo>
                  <a:lnTo>
                    <a:pt x="9284" y="11923"/>
                  </a:lnTo>
                  <a:lnTo>
                    <a:pt x="18047" y="21600"/>
                  </a:lnTo>
                  <a:lnTo>
                    <a:pt x="21600" y="14043"/>
                  </a:lnTo>
                  <a:lnTo>
                    <a:pt x="21600" y="3306"/>
                  </a:lnTo>
                  <a:lnTo>
                    <a:pt x="4729"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4" name="Google Shape;6997;p57"/>
            <p:cNvSpPr/>
            <p:nvPr/>
          </p:nvSpPr>
          <p:spPr>
            <a:xfrm>
              <a:off x="535126" y="45513"/>
              <a:ext cx="19020" cy="25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12" y="5159"/>
                  </a:moveTo>
                  <a:lnTo>
                    <a:pt x="15795" y="6468"/>
                  </a:lnTo>
                  <a:lnTo>
                    <a:pt x="15795" y="11454"/>
                  </a:lnTo>
                  <a:lnTo>
                    <a:pt x="15446" y="12244"/>
                  </a:lnTo>
                  <a:lnTo>
                    <a:pt x="12539" y="9183"/>
                  </a:lnTo>
                  <a:lnTo>
                    <a:pt x="7543" y="6731"/>
                  </a:lnTo>
                  <a:lnTo>
                    <a:pt x="8712" y="5159"/>
                  </a:lnTo>
                  <a:close/>
                  <a:moveTo>
                    <a:pt x="5575" y="0"/>
                  </a:moveTo>
                  <a:lnTo>
                    <a:pt x="0" y="8310"/>
                  </a:lnTo>
                  <a:lnTo>
                    <a:pt x="8132" y="12154"/>
                  </a:lnTo>
                  <a:lnTo>
                    <a:pt x="17074" y="21600"/>
                  </a:lnTo>
                  <a:lnTo>
                    <a:pt x="21370" y="12590"/>
                  </a:lnTo>
                  <a:lnTo>
                    <a:pt x="21600" y="3061"/>
                  </a:lnTo>
                  <a:lnTo>
                    <a:pt x="5575"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5" name="Google Shape;6998;p57"/>
            <p:cNvSpPr/>
            <p:nvPr/>
          </p:nvSpPr>
          <p:spPr>
            <a:xfrm>
              <a:off x="389375" y="119053"/>
              <a:ext cx="60038" cy="622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558" y="0"/>
                  </a:moveTo>
                  <a:lnTo>
                    <a:pt x="11150" y="992"/>
                  </a:lnTo>
                  <a:cubicBezTo>
                    <a:pt x="10450" y="1525"/>
                    <a:pt x="6918" y="2340"/>
                    <a:pt x="6918" y="2340"/>
                  </a:cubicBezTo>
                  <a:lnTo>
                    <a:pt x="6918" y="6561"/>
                  </a:lnTo>
                  <a:lnTo>
                    <a:pt x="3238" y="11207"/>
                  </a:lnTo>
                  <a:lnTo>
                    <a:pt x="0" y="13761"/>
                  </a:lnTo>
                  <a:lnTo>
                    <a:pt x="1842" y="21600"/>
                  </a:lnTo>
                  <a:lnTo>
                    <a:pt x="5997" y="21600"/>
                  </a:lnTo>
                  <a:lnTo>
                    <a:pt x="12511" y="14755"/>
                  </a:lnTo>
                  <a:lnTo>
                    <a:pt x="17001" y="12980"/>
                  </a:lnTo>
                  <a:lnTo>
                    <a:pt x="21600" y="10249"/>
                  </a:lnTo>
                  <a:lnTo>
                    <a:pt x="21600" y="4786"/>
                  </a:lnTo>
                  <a:lnTo>
                    <a:pt x="18179" y="2553"/>
                  </a:lnTo>
                  <a:lnTo>
                    <a:pt x="16558"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6" name="Google Shape;6999;p57"/>
            <p:cNvSpPr/>
            <p:nvPr/>
          </p:nvSpPr>
          <p:spPr>
            <a:xfrm>
              <a:off x="386612" y="116291"/>
              <a:ext cx="65360" cy="67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84" y="1830"/>
                  </a:moveTo>
                  <a:lnTo>
                    <a:pt x="16867" y="3693"/>
                  </a:lnTo>
                  <a:lnTo>
                    <a:pt x="19911" y="5751"/>
                  </a:lnTo>
                  <a:lnTo>
                    <a:pt x="19911" y="9868"/>
                  </a:lnTo>
                  <a:lnTo>
                    <a:pt x="16193" y="12091"/>
                  </a:lnTo>
                  <a:lnTo>
                    <a:pt x="12102" y="13725"/>
                  </a:lnTo>
                  <a:lnTo>
                    <a:pt x="6050" y="19967"/>
                  </a:lnTo>
                  <a:lnTo>
                    <a:pt x="3279" y="19967"/>
                  </a:lnTo>
                  <a:lnTo>
                    <a:pt x="1860" y="13888"/>
                  </a:lnTo>
                  <a:lnTo>
                    <a:pt x="4395" y="11861"/>
                  </a:lnTo>
                  <a:lnTo>
                    <a:pt x="8079" y="7221"/>
                  </a:lnTo>
                  <a:lnTo>
                    <a:pt x="8079" y="3693"/>
                  </a:lnTo>
                  <a:cubicBezTo>
                    <a:pt x="9160" y="3432"/>
                    <a:pt x="10716" y="3007"/>
                    <a:pt x="11460" y="2580"/>
                  </a:cubicBezTo>
                  <a:lnTo>
                    <a:pt x="15684" y="1830"/>
                  </a:lnTo>
                  <a:close/>
                  <a:moveTo>
                    <a:pt x="16530" y="0"/>
                  </a:moveTo>
                  <a:lnTo>
                    <a:pt x="11021" y="981"/>
                  </a:lnTo>
                  <a:lnTo>
                    <a:pt x="10783" y="1046"/>
                  </a:lnTo>
                  <a:lnTo>
                    <a:pt x="10614" y="1144"/>
                  </a:lnTo>
                  <a:cubicBezTo>
                    <a:pt x="10309" y="1405"/>
                    <a:pt x="8518" y="1894"/>
                    <a:pt x="7064" y="2254"/>
                  </a:cubicBezTo>
                  <a:lnTo>
                    <a:pt x="6422" y="2386"/>
                  </a:lnTo>
                  <a:lnTo>
                    <a:pt x="6422" y="6633"/>
                  </a:lnTo>
                  <a:lnTo>
                    <a:pt x="3279" y="10621"/>
                  </a:lnTo>
                  <a:lnTo>
                    <a:pt x="0" y="13235"/>
                  </a:lnTo>
                  <a:lnTo>
                    <a:pt x="1962" y="21600"/>
                  </a:lnTo>
                  <a:lnTo>
                    <a:pt x="6794" y="21600"/>
                  </a:lnTo>
                  <a:lnTo>
                    <a:pt x="12946" y="15130"/>
                  </a:lnTo>
                  <a:lnTo>
                    <a:pt x="17004" y="13528"/>
                  </a:lnTo>
                  <a:lnTo>
                    <a:pt x="21600" y="10784"/>
                  </a:lnTo>
                  <a:lnTo>
                    <a:pt x="21600" y="4837"/>
                  </a:lnTo>
                  <a:lnTo>
                    <a:pt x="18219" y="2648"/>
                  </a:lnTo>
                  <a:lnTo>
                    <a:pt x="1653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7" name="Google Shape;7000;p57"/>
            <p:cNvSpPr/>
            <p:nvPr/>
          </p:nvSpPr>
          <p:spPr>
            <a:xfrm>
              <a:off x="413618" y="155155"/>
              <a:ext cx="106678" cy="875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98" y="0"/>
                  </a:moveTo>
                  <a:lnTo>
                    <a:pt x="15781" y="959"/>
                  </a:lnTo>
                  <a:lnTo>
                    <a:pt x="14228" y="8353"/>
                  </a:lnTo>
                  <a:lnTo>
                    <a:pt x="12591" y="7066"/>
                  </a:lnTo>
                  <a:lnTo>
                    <a:pt x="13606" y="3003"/>
                  </a:lnTo>
                  <a:lnTo>
                    <a:pt x="8076" y="1413"/>
                  </a:lnTo>
                  <a:lnTo>
                    <a:pt x="2360" y="3633"/>
                  </a:lnTo>
                  <a:lnTo>
                    <a:pt x="1760" y="5981"/>
                  </a:lnTo>
                  <a:lnTo>
                    <a:pt x="4576" y="7142"/>
                  </a:lnTo>
                  <a:lnTo>
                    <a:pt x="0" y="7873"/>
                  </a:lnTo>
                  <a:lnTo>
                    <a:pt x="0" y="12767"/>
                  </a:lnTo>
                  <a:lnTo>
                    <a:pt x="4659" y="12767"/>
                  </a:lnTo>
                  <a:lnTo>
                    <a:pt x="5819" y="13551"/>
                  </a:lnTo>
                  <a:lnTo>
                    <a:pt x="1035" y="14030"/>
                  </a:lnTo>
                  <a:lnTo>
                    <a:pt x="2463" y="17260"/>
                  </a:lnTo>
                  <a:lnTo>
                    <a:pt x="2982" y="20337"/>
                  </a:lnTo>
                  <a:lnTo>
                    <a:pt x="7766" y="20337"/>
                  </a:lnTo>
                  <a:lnTo>
                    <a:pt x="10997" y="18269"/>
                  </a:lnTo>
                  <a:lnTo>
                    <a:pt x="14351" y="21600"/>
                  </a:lnTo>
                  <a:lnTo>
                    <a:pt x="17334" y="20161"/>
                  </a:lnTo>
                  <a:lnTo>
                    <a:pt x="18907" y="17563"/>
                  </a:lnTo>
                  <a:lnTo>
                    <a:pt x="16567" y="11381"/>
                  </a:lnTo>
                  <a:lnTo>
                    <a:pt x="18369" y="5224"/>
                  </a:lnTo>
                  <a:lnTo>
                    <a:pt x="21600" y="2220"/>
                  </a:lnTo>
                  <a:lnTo>
                    <a:pt x="19798"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8" name="Google Shape;7001;p57"/>
            <p:cNvSpPr/>
            <p:nvPr/>
          </p:nvSpPr>
          <p:spPr>
            <a:xfrm>
              <a:off x="411058" y="152393"/>
              <a:ext cx="113126" cy="931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83" y="1281"/>
                  </a:moveTo>
                  <a:lnTo>
                    <a:pt x="20115" y="2655"/>
                  </a:lnTo>
                  <a:lnTo>
                    <a:pt x="17381" y="5194"/>
                  </a:lnTo>
                  <a:lnTo>
                    <a:pt x="15565" y="11381"/>
                  </a:lnTo>
                  <a:lnTo>
                    <a:pt x="17752" y="17073"/>
                  </a:lnTo>
                  <a:lnTo>
                    <a:pt x="16522" y="19112"/>
                  </a:lnTo>
                  <a:lnTo>
                    <a:pt x="14119" y="20250"/>
                  </a:lnTo>
                  <a:lnTo>
                    <a:pt x="10918" y="17120"/>
                  </a:lnTo>
                  <a:lnTo>
                    <a:pt x="7694" y="19159"/>
                  </a:lnTo>
                  <a:lnTo>
                    <a:pt x="3710" y="19159"/>
                  </a:lnTo>
                  <a:lnTo>
                    <a:pt x="3300" y="16740"/>
                  </a:lnTo>
                  <a:lnTo>
                    <a:pt x="2266" y="14346"/>
                  </a:lnTo>
                  <a:lnTo>
                    <a:pt x="7636" y="13800"/>
                  </a:lnTo>
                  <a:lnTo>
                    <a:pt x="5019" y="12046"/>
                  </a:lnTo>
                  <a:lnTo>
                    <a:pt x="996" y="12046"/>
                  </a:lnTo>
                  <a:lnTo>
                    <a:pt x="996" y="8561"/>
                  </a:lnTo>
                  <a:lnTo>
                    <a:pt x="6952" y="7611"/>
                  </a:lnTo>
                  <a:lnTo>
                    <a:pt x="2755" y="5881"/>
                  </a:lnTo>
                  <a:lnTo>
                    <a:pt x="3106" y="4505"/>
                  </a:lnTo>
                  <a:lnTo>
                    <a:pt x="8124" y="2586"/>
                  </a:lnTo>
                  <a:lnTo>
                    <a:pt x="12695" y="3889"/>
                  </a:lnTo>
                  <a:lnTo>
                    <a:pt x="11796" y="7517"/>
                  </a:lnTo>
                  <a:lnTo>
                    <a:pt x="14218" y="9438"/>
                  </a:lnTo>
                  <a:lnTo>
                    <a:pt x="15760" y="2039"/>
                  </a:lnTo>
                  <a:lnTo>
                    <a:pt x="18983" y="1281"/>
                  </a:lnTo>
                  <a:close/>
                  <a:moveTo>
                    <a:pt x="19314" y="0"/>
                  </a:moveTo>
                  <a:lnTo>
                    <a:pt x="14979" y="1020"/>
                  </a:lnTo>
                  <a:lnTo>
                    <a:pt x="13612" y="7541"/>
                  </a:lnTo>
                  <a:lnTo>
                    <a:pt x="12948" y="7019"/>
                  </a:lnTo>
                  <a:lnTo>
                    <a:pt x="13924" y="3034"/>
                  </a:lnTo>
                  <a:lnTo>
                    <a:pt x="8086" y="1376"/>
                  </a:lnTo>
                  <a:lnTo>
                    <a:pt x="2325" y="3581"/>
                  </a:lnTo>
                  <a:lnTo>
                    <a:pt x="1544" y="6640"/>
                  </a:lnTo>
                  <a:lnTo>
                    <a:pt x="2656" y="7113"/>
                  </a:lnTo>
                  <a:lnTo>
                    <a:pt x="0" y="7517"/>
                  </a:lnTo>
                  <a:lnTo>
                    <a:pt x="0" y="13231"/>
                  </a:lnTo>
                  <a:lnTo>
                    <a:pt x="1562" y="13231"/>
                  </a:lnTo>
                  <a:lnTo>
                    <a:pt x="684" y="13327"/>
                  </a:lnTo>
                  <a:lnTo>
                    <a:pt x="2343" y="17048"/>
                  </a:lnTo>
                  <a:lnTo>
                    <a:pt x="2911" y="20344"/>
                  </a:lnTo>
                  <a:lnTo>
                    <a:pt x="7929" y="20344"/>
                  </a:lnTo>
                  <a:lnTo>
                    <a:pt x="10800" y="18519"/>
                  </a:lnTo>
                  <a:lnTo>
                    <a:pt x="13944" y="21600"/>
                  </a:lnTo>
                  <a:lnTo>
                    <a:pt x="17147" y="20107"/>
                  </a:lnTo>
                  <a:lnTo>
                    <a:pt x="18884" y="17214"/>
                  </a:lnTo>
                  <a:lnTo>
                    <a:pt x="16638" y="11310"/>
                  </a:lnTo>
                  <a:lnTo>
                    <a:pt x="18221" y="5904"/>
                  </a:lnTo>
                  <a:lnTo>
                    <a:pt x="21600" y="2798"/>
                  </a:lnTo>
                  <a:lnTo>
                    <a:pt x="19314"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59" name="Google Shape;7002;p57"/>
            <p:cNvSpPr/>
            <p:nvPr/>
          </p:nvSpPr>
          <p:spPr>
            <a:xfrm>
              <a:off x="520295" y="157715"/>
              <a:ext cx="31299" cy="530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40" y="0"/>
                  </a:moveTo>
                  <a:lnTo>
                    <a:pt x="11432" y="4410"/>
                  </a:lnTo>
                  <a:lnTo>
                    <a:pt x="8189" y="10986"/>
                  </a:lnTo>
                  <a:lnTo>
                    <a:pt x="5719" y="5409"/>
                  </a:lnTo>
                  <a:lnTo>
                    <a:pt x="0" y="10696"/>
                  </a:lnTo>
                  <a:lnTo>
                    <a:pt x="2186" y="16563"/>
                  </a:lnTo>
                  <a:lnTo>
                    <a:pt x="5719" y="21600"/>
                  </a:lnTo>
                  <a:lnTo>
                    <a:pt x="17083" y="16524"/>
                  </a:lnTo>
                  <a:lnTo>
                    <a:pt x="21600" y="10614"/>
                  </a:lnTo>
                  <a:lnTo>
                    <a:pt x="21600" y="4410"/>
                  </a:lnTo>
                  <a:lnTo>
                    <a:pt x="1454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0" name="Google Shape;7003;p57"/>
            <p:cNvSpPr/>
            <p:nvPr/>
          </p:nvSpPr>
          <p:spPr>
            <a:xfrm>
              <a:off x="517533" y="153114"/>
              <a:ext cx="36613" cy="617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42" y="3254"/>
                  </a:moveTo>
                  <a:lnTo>
                    <a:pt x="18585" y="5758"/>
                  </a:lnTo>
                  <a:lnTo>
                    <a:pt x="18585" y="10551"/>
                  </a:lnTo>
                  <a:lnTo>
                    <a:pt x="15024" y="15236"/>
                  </a:lnTo>
                  <a:lnTo>
                    <a:pt x="7178" y="18776"/>
                  </a:lnTo>
                  <a:lnTo>
                    <a:pt x="5008" y="15629"/>
                  </a:lnTo>
                  <a:lnTo>
                    <a:pt x="3259" y="10978"/>
                  </a:lnTo>
                  <a:lnTo>
                    <a:pt x="5911" y="8441"/>
                  </a:lnTo>
                  <a:lnTo>
                    <a:pt x="8506" y="14411"/>
                  </a:lnTo>
                  <a:lnTo>
                    <a:pt x="12793" y="5758"/>
                  </a:lnTo>
                  <a:lnTo>
                    <a:pt x="14542" y="3254"/>
                  </a:lnTo>
                  <a:close/>
                  <a:moveTo>
                    <a:pt x="13576" y="0"/>
                  </a:moveTo>
                  <a:lnTo>
                    <a:pt x="9954" y="5149"/>
                  </a:lnTo>
                  <a:lnTo>
                    <a:pt x="8688" y="7687"/>
                  </a:lnTo>
                  <a:lnTo>
                    <a:pt x="7120" y="4039"/>
                  </a:lnTo>
                  <a:lnTo>
                    <a:pt x="0" y="10656"/>
                  </a:lnTo>
                  <a:lnTo>
                    <a:pt x="2112" y="16165"/>
                  </a:lnTo>
                  <a:lnTo>
                    <a:pt x="5911" y="21600"/>
                  </a:lnTo>
                  <a:lnTo>
                    <a:pt x="17438" y="16380"/>
                  </a:lnTo>
                  <a:lnTo>
                    <a:pt x="21481" y="11086"/>
                  </a:lnTo>
                  <a:lnTo>
                    <a:pt x="21600" y="5042"/>
                  </a:lnTo>
                  <a:lnTo>
                    <a:pt x="13576"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1" name="Google Shape;7004;p57"/>
            <p:cNvSpPr/>
            <p:nvPr/>
          </p:nvSpPr>
          <p:spPr>
            <a:xfrm>
              <a:off x="504338" y="235345"/>
              <a:ext cx="24244" cy="22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217" y="0"/>
                  </a:moveTo>
                  <a:lnTo>
                    <a:pt x="6286" y="6550"/>
                  </a:lnTo>
                  <a:lnTo>
                    <a:pt x="0" y="11334"/>
                  </a:lnTo>
                  <a:lnTo>
                    <a:pt x="10847" y="21600"/>
                  </a:lnTo>
                  <a:lnTo>
                    <a:pt x="21600" y="21600"/>
                  </a:lnTo>
                  <a:lnTo>
                    <a:pt x="1421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2" name="Google Shape;7005;p57"/>
            <p:cNvSpPr/>
            <p:nvPr/>
          </p:nvSpPr>
          <p:spPr>
            <a:xfrm>
              <a:off x="500247" y="231149"/>
              <a:ext cx="32013" cy="293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697" y="6097"/>
                  </a:moveTo>
                  <a:lnTo>
                    <a:pt x="16703" y="17839"/>
                  </a:lnTo>
                  <a:lnTo>
                    <a:pt x="11593" y="17839"/>
                  </a:lnTo>
                  <a:lnTo>
                    <a:pt x="5520" y="11968"/>
                  </a:lnTo>
                  <a:lnTo>
                    <a:pt x="12697" y="6097"/>
                  </a:lnTo>
                  <a:close/>
                  <a:moveTo>
                    <a:pt x="14353" y="0"/>
                  </a:moveTo>
                  <a:lnTo>
                    <a:pt x="6488" y="6622"/>
                  </a:lnTo>
                  <a:lnTo>
                    <a:pt x="0" y="11664"/>
                  </a:lnTo>
                  <a:lnTo>
                    <a:pt x="10281" y="21600"/>
                  </a:lnTo>
                  <a:lnTo>
                    <a:pt x="21600" y="21600"/>
                  </a:lnTo>
                  <a:lnTo>
                    <a:pt x="14353"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3" name="Google Shape;7006;p57"/>
            <p:cNvSpPr/>
            <p:nvPr/>
          </p:nvSpPr>
          <p:spPr>
            <a:xfrm>
              <a:off x="1020" y="112468"/>
              <a:ext cx="829182" cy="12593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649" y="0"/>
                  </a:moveTo>
                  <a:cubicBezTo>
                    <a:pt x="4545" y="0"/>
                    <a:pt x="4399" y="29"/>
                    <a:pt x="4194" y="115"/>
                  </a:cubicBezTo>
                  <a:cubicBezTo>
                    <a:pt x="3578" y="371"/>
                    <a:pt x="3528" y="371"/>
                    <a:pt x="3528" y="371"/>
                  </a:cubicBezTo>
                  <a:lnTo>
                    <a:pt x="3029" y="569"/>
                  </a:lnTo>
                  <a:lnTo>
                    <a:pt x="3029" y="701"/>
                  </a:lnTo>
                  <a:lnTo>
                    <a:pt x="3229" y="1160"/>
                  </a:lnTo>
                  <a:lnTo>
                    <a:pt x="3277" y="1397"/>
                  </a:lnTo>
                  <a:lnTo>
                    <a:pt x="2832" y="1313"/>
                  </a:lnTo>
                  <a:lnTo>
                    <a:pt x="2672" y="1232"/>
                  </a:lnTo>
                  <a:lnTo>
                    <a:pt x="2121" y="1395"/>
                  </a:lnTo>
                  <a:lnTo>
                    <a:pt x="1966" y="1609"/>
                  </a:lnTo>
                  <a:lnTo>
                    <a:pt x="1966" y="1751"/>
                  </a:lnTo>
                  <a:lnTo>
                    <a:pt x="2515" y="1806"/>
                  </a:lnTo>
                  <a:lnTo>
                    <a:pt x="2931" y="1785"/>
                  </a:lnTo>
                  <a:lnTo>
                    <a:pt x="2582" y="2064"/>
                  </a:lnTo>
                  <a:lnTo>
                    <a:pt x="1958" y="2146"/>
                  </a:lnTo>
                  <a:lnTo>
                    <a:pt x="1545" y="2485"/>
                  </a:lnTo>
                  <a:lnTo>
                    <a:pt x="1250" y="2792"/>
                  </a:lnTo>
                  <a:lnTo>
                    <a:pt x="1367" y="3088"/>
                  </a:lnTo>
                  <a:lnTo>
                    <a:pt x="1617" y="3263"/>
                  </a:lnTo>
                  <a:lnTo>
                    <a:pt x="2017" y="3483"/>
                  </a:lnTo>
                  <a:cubicBezTo>
                    <a:pt x="2017" y="3483"/>
                    <a:pt x="1783" y="3686"/>
                    <a:pt x="1767" y="3732"/>
                  </a:cubicBezTo>
                  <a:cubicBezTo>
                    <a:pt x="1750" y="3777"/>
                    <a:pt x="599" y="4195"/>
                    <a:pt x="599" y="4195"/>
                  </a:cubicBezTo>
                  <a:lnTo>
                    <a:pt x="0" y="4391"/>
                  </a:lnTo>
                  <a:lnTo>
                    <a:pt x="917" y="4293"/>
                  </a:lnTo>
                  <a:lnTo>
                    <a:pt x="2148" y="3963"/>
                  </a:lnTo>
                  <a:lnTo>
                    <a:pt x="2632" y="3591"/>
                  </a:lnTo>
                  <a:lnTo>
                    <a:pt x="3048" y="3349"/>
                  </a:lnTo>
                  <a:lnTo>
                    <a:pt x="3562" y="3109"/>
                  </a:lnTo>
                  <a:lnTo>
                    <a:pt x="3248" y="3491"/>
                  </a:lnTo>
                  <a:lnTo>
                    <a:pt x="3648" y="3437"/>
                  </a:lnTo>
                  <a:cubicBezTo>
                    <a:pt x="3648" y="3437"/>
                    <a:pt x="4146" y="3339"/>
                    <a:pt x="4180" y="3306"/>
                  </a:cubicBezTo>
                  <a:cubicBezTo>
                    <a:pt x="4182" y="3304"/>
                    <a:pt x="4185" y="3303"/>
                    <a:pt x="4189" y="3303"/>
                  </a:cubicBezTo>
                  <a:cubicBezTo>
                    <a:pt x="4292" y="3303"/>
                    <a:pt x="5193" y="3656"/>
                    <a:pt x="5193" y="3656"/>
                  </a:cubicBezTo>
                  <a:lnTo>
                    <a:pt x="5510" y="4041"/>
                  </a:lnTo>
                  <a:lnTo>
                    <a:pt x="5659" y="4598"/>
                  </a:lnTo>
                  <a:lnTo>
                    <a:pt x="5526" y="5016"/>
                  </a:lnTo>
                  <a:lnTo>
                    <a:pt x="5409" y="5300"/>
                  </a:lnTo>
                  <a:lnTo>
                    <a:pt x="5577" y="5563"/>
                  </a:lnTo>
                  <a:lnTo>
                    <a:pt x="5776" y="5146"/>
                  </a:lnTo>
                  <a:lnTo>
                    <a:pt x="6008" y="5016"/>
                  </a:lnTo>
                  <a:lnTo>
                    <a:pt x="6160" y="5628"/>
                  </a:lnTo>
                  <a:lnTo>
                    <a:pt x="6427" y="6044"/>
                  </a:lnTo>
                  <a:lnTo>
                    <a:pt x="5926" y="5837"/>
                  </a:lnTo>
                  <a:lnTo>
                    <a:pt x="5878" y="6044"/>
                  </a:lnTo>
                  <a:lnTo>
                    <a:pt x="6243" y="6570"/>
                  </a:lnTo>
                  <a:lnTo>
                    <a:pt x="6192" y="6931"/>
                  </a:lnTo>
                  <a:lnTo>
                    <a:pt x="5926" y="7282"/>
                  </a:lnTo>
                  <a:lnTo>
                    <a:pt x="5827" y="7886"/>
                  </a:lnTo>
                  <a:lnTo>
                    <a:pt x="5894" y="8510"/>
                  </a:lnTo>
                  <a:lnTo>
                    <a:pt x="6259" y="8893"/>
                  </a:lnTo>
                  <a:lnTo>
                    <a:pt x="6626" y="9058"/>
                  </a:lnTo>
                  <a:lnTo>
                    <a:pt x="6893" y="9540"/>
                  </a:lnTo>
                  <a:lnTo>
                    <a:pt x="7077" y="9963"/>
                  </a:lnTo>
                  <a:lnTo>
                    <a:pt x="7191" y="10240"/>
                  </a:lnTo>
                  <a:lnTo>
                    <a:pt x="7729" y="10613"/>
                  </a:lnTo>
                  <a:lnTo>
                    <a:pt x="7607" y="10175"/>
                  </a:lnTo>
                  <a:lnTo>
                    <a:pt x="7292" y="9912"/>
                  </a:lnTo>
                  <a:lnTo>
                    <a:pt x="7159" y="9287"/>
                  </a:lnTo>
                  <a:lnTo>
                    <a:pt x="7457" y="9517"/>
                  </a:lnTo>
                  <a:lnTo>
                    <a:pt x="7641" y="9963"/>
                  </a:lnTo>
                  <a:lnTo>
                    <a:pt x="8108" y="10250"/>
                  </a:lnTo>
                  <a:lnTo>
                    <a:pt x="8539" y="10743"/>
                  </a:lnTo>
                  <a:lnTo>
                    <a:pt x="8574" y="11061"/>
                  </a:lnTo>
                  <a:lnTo>
                    <a:pt x="8923" y="11313"/>
                  </a:lnTo>
                  <a:lnTo>
                    <a:pt x="9757" y="11478"/>
                  </a:lnTo>
                  <a:lnTo>
                    <a:pt x="10356" y="11685"/>
                  </a:lnTo>
                  <a:lnTo>
                    <a:pt x="10538" y="11608"/>
                  </a:lnTo>
                  <a:lnTo>
                    <a:pt x="11086" y="11894"/>
                  </a:lnTo>
                  <a:lnTo>
                    <a:pt x="11702" y="11982"/>
                  </a:lnTo>
                  <a:lnTo>
                    <a:pt x="12118" y="12289"/>
                  </a:lnTo>
                  <a:lnTo>
                    <a:pt x="12419" y="12508"/>
                  </a:lnTo>
                  <a:lnTo>
                    <a:pt x="12951" y="12694"/>
                  </a:lnTo>
                  <a:lnTo>
                    <a:pt x="13218" y="12541"/>
                  </a:lnTo>
                  <a:lnTo>
                    <a:pt x="13551" y="12792"/>
                  </a:lnTo>
                  <a:lnTo>
                    <a:pt x="13484" y="13275"/>
                  </a:lnTo>
                  <a:lnTo>
                    <a:pt x="13162" y="13524"/>
                  </a:lnTo>
                  <a:lnTo>
                    <a:pt x="12997" y="13843"/>
                  </a:lnTo>
                  <a:lnTo>
                    <a:pt x="12946" y="14150"/>
                  </a:lnTo>
                  <a:lnTo>
                    <a:pt x="12845" y="14313"/>
                  </a:lnTo>
                  <a:lnTo>
                    <a:pt x="13362" y="14674"/>
                  </a:lnTo>
                  <a:lnTo>
                    <a:pt x="13812" y="15124"/>
                  </a:lnTo>
                  <a:lnTo>
                    <a:pt x="14260" y="15583"/>
                  </a:lnTo>
                  <a:lnTo>
                    <a:pt x="14675" y="15737"/>
                  </a:lnTo>
                  <a:lnTo>
                    <a:pt x="14942" y="15978"/>
                  </a:lnTo>
                  <a:lnTo>
                    <a:pt x="15043" y="16636"/>
                  </a:lnTo>
                  <a:lnTo>
                    <a:pt x="15093" y="17172"/>
                  </a:lnTo>
                  <a:lnTo>
                    <a:pt x="15043" y="17721"/>
                  </a:lnTo>
                  <a:lnTo>
                    <a:pt x="15075" y="18006"/>
                  </a:lnTo>
                  <a:lnTo>
                    <a:pt x="14910" y="18444"/>
                  </a:lnTo>
                  <a:lnTo>
                    <a:pt x="14894" y="18784"/>
                  </a:lnTo>
                  <a:lnTo>
                    <a:pt x="14942" y="19202"/>
                  </a:lnTo>
                  <a:lnTo>
                    <a:pt x="15224" y="19334"/>
                  </a:lnTo>
                  <a:lnTo>
                    <a:pt x="14843" y="19912"/>
                  </a:lnTo>
                  <a:lnTo>
                    <a:pt x="15126" y="20198"/>
                  </a:lnTo>
                  <a:lnTo>
                    <a:pt x="15192" y="20451"/>
                  </a:lnTo>
                  <a:lnTo>
                    <a:pt x="15451" y="20977"/>
                  </a:lnTo>
                  <a:lnTo>
                    <a:pt x="15941" y="21442"/>
                  </a:lnTo>
                  <a:lnTo>
                    <a:pt x="16306" y="21600"/>
                  </a:lnTo>
                  <a:lnTo>
                    <a:pt x="16940" y="21600"/>
                  </a:lnTo>
                  <a:lnTo>
                    <a:pt x="17206" y="21393"/>
                  </a:lnTo>
                  <a:lnTo>
                    <a:pt x="16524" y="21151"/>
                  </a:lnTo>
                  <a:lnTo>
                    <a:pt x="16274" y="20746"/>
                  </a:lnTo>
                  <a:cubicBezTo>
                    <a:pt x="16274" y="20746"/>
                    <a:pt x="16008" y="20675"/>
                    <a:pt x="16258" y="20477"/>
                  </a:cubicBezTo>
                  <a:cubicBezTo>
                    <a:pt x="16508" y="20281"/>
                    <a:pt x="16508" y="20277"/>
                    <a:pt x="16508" y="20277"/>
                  </a:cubicBezTo>
                  <a:lnTo>
                    <a:pt x="16575" y="20134"/>
                  </a:lnTo>
                  <a:lnTo>
                    <a:pt x="16226" y="19969"/>
                  </a:lnTo>
                  <a:lnTo>
                    <a:pt x="16407" y="19739"/>
                  </a:lnTo>
                  <a:lnTo>
                    <a:pt x="16575" y="19662"/>
                  </a:lnTo>
                  <a:lnTo>
                    <a:pt x="16658" y="19355"/>
                  </a:lnTo>
                  <a:lnTo>
                    <a:pt x="16540" y="19179"/>
                  </a:lnTo>
                  <a:lnTo>
                    <a:pt x="16556" y="19027"/>
                  </a:lnTo>
                  <a:lnTo>
                    <a:pt x="16857" y="19048"/>
                  </a:lnTo>
                  <a:lnTo>
                    <a:pt x="16873" y="18828"/>
                  </a:lnTo>
                  <a:lnTo>
                    <a:pt x="16873" y="18749"/>
                  </a:lnTo>
                  <a:lnTo>
                    <a:pt x="17273" y="18672"/>
                  </a:lnTo>
                  <a:lnTo>
                    <a:pt x="17673" y="18605"/>
                  </a:lnTo>
                  <a:lnTo>
                    <a:pt x="17673" y="18311"/>
                  </a:lnTo>
                  <a:lnTo>
                    <a:pt x="17641" y="18135"/>
                  </a:lnTo>
                  <a:lnTo>
                    <a:pt x="17622" y="18004"/>
                  </a:lnTo>
                  <a:lnTo>
                    <a:pt x="18190" y="18069"/>
                  </a:lnTo>
                  <a:lnTo>
                    <a:pt x="18531" y="17849"/>
                  </a:lnTo>
                  <a:lnTo>
                    <a:pt x="18834" y="17511"/>
                  </a:lnTo>
                  <a:lnTo>
                    <a:pt x="19119" y="17236"/>
                  </a:lnTo>
                  <a:lnTo>
                    <a:pt x="19218" y="16853"/>
                  </a:lnTo>
                  <a:lnTo>
                    <a:pt x="19751" y="16611"/>
                  </a:lnTo>
                  <a:lnTo>
                    <a:pt x="20318" y="16415"/>
                  </a:lnTo>
                  <a:lnTo>
                    <a:pt x="20601" y="16304"/>
                  </a:lnTo>
                  <a:lnTo>
                    <a:pt x="20718" y="15778"/>
                  </a:lnTo>
                  <a:lnTo>
                    <a:pt x="20899" y="15339"/>
                  </a:lnTo>
                  <a:lnTo>
                    <a:pt x="20985" y="15066"/>
                  </a:lnTo>
                  <a:lnTo>
                    <a:pt x="21366" y="14748"/>
                  </a:lnTo>
                  <a:lnTo>
                    <a:pt x="21600" y="14474"/>
                  </a:lnTo>
                  <a:lnTo>
                    <a:pt x="21381" y="14211"/>
                  </a:lnTo>
                  <a:cubicBezTo>
                    <a:pt x="21381" y="14211"/>
                    <a:pt x="21499" y="14201"/>
                    <a:pt x="20817" y="14025"/>
                  </a:cubicBezTo>
                  <a:lnTo>
                    <a:pt x="20135" y="13850"/>
                  </a:lnTo>
                  <a:lnTo>
                    <a:pt x="19735" y="13806"/>
                  </a:lnTo>
                  <a:lnTo>
                    <a:pt x="19301" y="13697"/>
                  </a:lnTo>
                  <a:lnTo>
                    <a:pt x="18818" y="13566"/>
                  </a:lnTo>
                  <a:lnTo>
                    <a:pt x="18571" y="13182"/>
                  </a:lnTo>
                  <a:lnTo>
                    <a:pt x="18253" y="12885"/>
                  </a:lnTo>
                  <a:lnTo>
                    <a:pt x="17539" y="12732"/>
                  </a:lnTo>
                  <a:lnTo>
                    <a:pt x="17073" y="12699"/>
                  </a:lnTo>
                  <a:lnTo>
                    <a:pt x="16588" y="12392"/>
                  </a:lnTo>
                  <a:lnTo>
                    <a:pt x="16157" y="12227"/>
                  </a:lnTo>
                  <a:lnTo>
                    <a:pt x="15640" y="12196"/>
                  </a:lnTo>
                  <a:lnTo>
                    <a:pt x="15107" y="12108"/>
                  </a:lnTo>
                  <a:lnTo>
                    <a:pt x="14508" y="12119"/>
                  </a:lnTo>
                  <a:cubicBezTo>
                    <a:pt x="14508" y="12119"/>
                    <a:pt x="13825" y="12250"/>
                    <a:pt x="13809" y="12294"/>
                  </a:cubicBezTo>
                  <a:cubicBezTo>
                    <a:pt x="13791" y="12338"/>
                    <a:pt x="13695" y="12527"/>
                    <a:pt x="13695" y="12527"/>
                  </a:cubicBezTo>
                  <a:lnTo>
                    <a:pt x="13362" y="12352"/>
                  </a:lnTo>
                  <a:lnTo>
                    <a:pt x="12997" y="12429"/>
                  </a:lnTo>
                  <a:lnTo>
                    <a:pt x="12629" y="12308"/>
                  </a:lnTo>
                  <a:lnTo>
                    <a:pt x="12363" y="11947"/>
                  </a:lnTo>
                  <a:lnTo>
                    <a:pt x="12530" y="11663"/>
                  </a:lnTo>
                  <a:lnTo>
                    <a:pt x="12131" y="11575"/>
                  </a:lnTo>
                  <a:lnTo>
                    <a:pt x="11598" y="11531"/>
                  </a:lnTo>
                  <a:lnTo>
                    <a:pt x="11747" y="11257"/>
                  </a:lnTo>
                  <a:lnTo>
                    <a:pt x="11896" y="11064"/>
                  </a:lnTo>
                  <a:lnTo>
                    <a:pt x="11928" y="10906"/>
                  </a:lnTo>
                  <a:lnTo>
                    <a:pt x="11348" y="10906"/>
                  </a:lnTo>
                  <a:lnTo>
                    <a:pt x="11097" y="11180"/>
                  </a:lnTo>
                  <a:lnTo>
                    <a:pt x="10532" y="11312"/>
                  </a:lnTo>
                  <a:lnTo>
                    <a:pt x="10114" y="10940"/>
                  </a:lnTo>
                  <a:lnTo>
                    <a:pt x="10031" y="10442"/>
                  </a:lnTo>
                  <a:lnTo>
                    <a:pt x="10215" y="10033"/>
                  </a:lnTo>
                  <a:lnTo>
                    <a:pt x="10796" y="9749"/>
                  </a:lnTo>
                  <a:lnTo>
                    <a:pt x="11414" y="9693"/>
                  </a:lnTo>
                  <a:lnTo>
                    <a:pt x="11697" y="9847"/>
                  </a:lnTo>
                  <a:lnTo>
                    <a:pt x="11830" y="9682"/>
                  </a:lnTo>
                  <a:lnTo>
                    <a:pt x="12280" y="9682"/>
                  </a:lnTo>
                  <a:lnTo>
                    <a:pt x="12864" y="9801"/>
                  </a:lnTo>
                  <a:lnTo>
                    <a:pt x="12912" y="10075"/>
                  </a:lnTo>
                  <a:lnTo>
                    <a:pt x="13194" y="10359"/>
                  </a:lnTo>
                  <a:lnTo>
                    <a:pt x="13279" y="10070"/>
                  </a:lnTo>
                  <a:lnTo>
                    <a:pt x="13244" y="9552"/>
                  </a:lnTo>
                  <a:lnTo>
                    <a:pt x="13463" y="9287"/>
                  </a:lnTo>
                  <a:lnTo>
                    <a:pt x="14094" y="9003"/>
                  </a:lnTo>
                  <a:lnTo>
                    <a:pt x="14412" y="8652"/>
                  </a:lnTo>
                  <a:lnTo>
                    <a:pt x="14577" y="8370"/>
                  </a:lnTo>
                  <a:lnTo>
                    <a:pt x="15126" y="8015"/>
                  </a:lnTo>
                  <a:lnTo>
                    <a:pt x="15475" y="8015"/>
                  </a:lnTo>
                  <a:lnTo>
                    <a:pt x="15656" y="7698"/>
                  </a:lnTo>
                  <a:lnTo>
                    <a:pt x="16189" y="7468"/>
                  </a:lnTo>
                  <a:lnTo>
                    <a:pt x="16423" y="7709"/>
                  </a:lnTo>
                  <a:lnTo>
                    <a:pt x="16855" y="7528"/>
                  </a:lnTo>
                  <a:lnTo>
                    <a:pt x="17587" y="7328"/>
                  </a:lnTo>
                  <a:lnTo>
                    <a:pt x="17422" y="7207"/>
                  </a:lnTo>
                  <a:lnTo>
                    <a:pt x="16756" y="7238"/>
                  </a:lnTo>
                  <a:lnTo>
                    <a:pt x="16604" y="7019"/>
                  </a:lnTo>
                  <a:lnTo>
                    <a:pt x="16604" y="6833"/>
                  </a:lnTo>
                  <a:lnTo>
                    <a:pt x="16423" y="6767"/>
                  </a:lnTo>
                  <a:lnTo>
                    <a:pt x="16055" y="6877"/>
                  </a:lnTo>
                  <a:lnTo>
                    <a:pt x="16572" y="6702"/>
                  </a:lnTo>
                  <a:lnTo>
                    <a:pt x="17071" y="6702"/>
                  </a:lnTo>
                  <a:lnTo>
                    <a:pt x="17537" y="6723"/>
                  </a:lnTo>
                  <a:lnTo>
                    <a:pt x="18088" y="6516"/>
                  </a:lnTo>
                  <a:cubicBezTo>
                    <a:pt x="18088" y="6516"/>
                    <a:pt x="18488" y="6317"/>
                    <a:pt x="18504" y="6302"/>
                  </a:cubicBezTo>
                  <a:cubicBezTo>
                    <a:pt x="18520" y="6286"/>
                    <a:pt x="18155" y="5863"/>
                    <a:pt x="18155" y="5863"/>
                  </a:cubicBezTo>
                  <a:lnTo>
                    <a:pt x="17721" y="5598"/>
                  </a:lnTo>
                  <a:lnTo>
                    <a:pt x="17638" y="5300"/>
                  </a:lnTo>
                  <a:lnTo>
                    <a:pt x="17537" y="4698"/>
                  </a:lnTo>
                  <a:lnTo>
                    <a:pt x="17105" y="5016"/>
                  </a:lnTo>
                  <a:lnTo>
                    <a:pt x="16706" y="4960"/>
                  </a:lnTo>
                  <a:lnTo>
                    <a:pt x="16639" y="4676"/>
                  </a:lnTo>
                  <a:lnTo>
                    <a:pt x="16804" y="4474"/>
                  </a:lnTo>
                  <a:lnTo>
                    <a:pt x="16439" y="4407"/>
                  </a:lnTo>
                  <a:lnTo>
                    <a:pt x="16205" y="4248"/>
                  </a:lnTo>
                  <a:lnTo>
                    <a:pt x="15605" y="4248"/>
                  </a:lnTo>
                  <a:lnTo>
                    <a:pt x="15424" y="4258"/>
                  </a:lnTo>
                  <a:lnTo>
                    <a:pt x="15405" y="4653"/>
                  </a:lnTo>
                  <a:lnTo>
                    <a:pt x="15123" y="4851"/>
                  </a:lnTo>
                  <a:lnTo>
                    <a:pt x="15291" y="5023"/>
                  </a:lnTo>
                  <a:lnTo>
                    <a:pt x="15339" y="5346"/>
                  </a:lnTo>
                  <a:lnTo>
                    <a:pt x="14891" y="5597"/>
                  </a:lnTo>
                  <a:lnTo>
                    <a:pt x="14475" y="5693"/>
                  </a:lnTo>
                  <a:lnTo>
                    <a:pt x="14475" y="6132"/>
                  </a:lnTo>
                  <a:lnTo>
                    <a:pt x="14209" y="6219"/>
                  </a:lnTo>
                  <a:lnTo>
                    <a:pt x="13908" y="5968"/>
                  </a:lnTo>
                  <a:lnTo>
                    <a:pt x="14041" y="5584"/>
                  </a:lnTo>
                  <a:lnTo>
                    <a:pt x="13586" y="5432"/>
                  </a:lnTo>
                  <a:lnTo>
                    <a:pt x="13106" y="5244"/>
                  </a:lnTo>
                  <a:lnTo>
                    <a:pt x="12895" y="5125"/>
                  </a:lnTo>
                  <a:lnTo>
                    <a:pt x="12680" y="5125"/>
                  </a:lnTo>
                  <a:lnTo>
                    <a:pt x="12629" y="4740"/>
                  </a:lnTo>
                  <a:lnTo>
                    <a:pt x="12712" y="4402"/>
                  </a:lnTo>
                  <a:lnTo>
                    <a:pt x="12890" y="4123"/>
                  </a:lnTo>
                  <a:cubicBezTo>
                    <a:pt x="12907" y="4122"/>
                    <a:pt x="12981" y="4104"/>
                    <a:pt x="13229" y="4023"/>
                  </a:cubicBezTo>
                  <a:cubicBezTo>
                    <a:pt x="13389" y="3970"/>
                    <a:pt x="13428" y="3961"/>
                    <a:pt x="13436" y="3961"/>
                  </a:cubicBezTo>
                  <a:cubicBezTo>
                    <a:pt x="13441" y="3961"/>
                    <a:pt x="13437" y="3964"/>
                    <a:pt x="13438" y="3964"/>
                  </a:cubicBezTo>
                  <a:cubicBezTo>
                    <a:pt x="13442" y="3964"/>
                    <a:pt x="13471" y="3952"/>
                    <a:pt x="13660" y="3877"/>
                  </a:cubicBezTo>
                  <a:cubicBezTo>
                    <a:pt x="14110" y="3702"/>
                    <a:pt x="14110" y="3702"/>
                    <a:pt x="14110" y="3702"/>
                  </a:cubicBezTo>
                  <a:lnTo>
                    <a:pt x="14443" y="3493"/>
                  </a:lnTo>
                  <a:lnTo>
                    <a:pt x="14710" y="3316"/>
                  </a:lnTo>
                  <a:lnTo>
                    <a:pt x="14894" y="3284"/>
                  </a:lnTo>
                  <a:lnTo>
                    <a:pt x="15608" y="3284"/>
                  </a:lnTo>
                  <a:lnTo>
                    <a:pt x="15640" y="3000"/>
                  </a:lnTo>
                  <a:lnTo>
                    <a:pt x="15856" y="2748"/>
                  </a:lnTo>
                  <a:lnTo>
                    <a:pt x="15757" y="2507"/>
                  </a:lnTo>
                  <a:lnTo>
                    <a:pt x="15411" y="2314"/>
                  </a:lnTo>
                  <a:lnTo>
                    <a:pt x="15190" y="2597"/>
                  </a:lnTo>
                  <a:lnTo>
                    <a:pt x="14849" y="2771"/>
                  </a:lnTo>
                  <a:lnTo>
                    <a:pt x="14609" y="2879"/>
                  </a:lnTo>
                  <a:lnTo>
                    <a:pt x="14609" y="2539"/>
                  </a:lnTo>
                  <a:lnTo>
                    <a:pt x="14662" y="2364"/>
                  </a:lnTo>
                  <a:lnTo>
                    <a:pt x="14441" y="2495"/>
                  </a:lnTo>
                  <a:lnTo>
                    <a:pt x="14222" y="2167"/>
                  </a:lnTo>
                  <a:lnTo>
                    <a:pt x="14467" y="1992"/>
                  </a:lnTo>
                  <a:lnTo>
                    <a:pt x="14638" y="1750"/>
                  </a:lnTo>
                  <a:lnTo>
                    <a:pt x="14904" y="1367"/>
                  </a:lnTo>
                  <a:lnTo>
                    <a:pt x="15115" y="1313"/>
                  </a:lnTo>
                  <a:lnTo>
                    <a:pt x="15488" y="1081"/>
                  </a:lnTo>
                  <a:lnTo>
                    <a:pt x="15323" y="1025"/>
                  </a:lnTo>
                  <a:lnTo>
                    <a:pt x="15115" y="1006"/>
                  </a:lnTo>
                  <a:lnTo>
                    <a:pt x="14609" y="1006"/>
                  </a:lnTo>
                  <a:lnTo>
                    <a:pt x="14609" y="1313"/>
                  </a:lnTo>
                  <a:lnTo>
                    <a:pt x="14172" y="1688"/>
                  </a:lnTo>
                  <a:lnTo>
                    <a:pt x="13801" y="2064"/>
                  </a:lnTo>
                  <a:lnTo>
                    <a:pt x="13985" y="2235"/>
                  </a:lnTo>
                  <a:lnTo>
                    <a:pt x="13911" y="2572"/>
                  </a:lnTo>
                  <a:lnTo>
                    <a:pt x="13277" y="2792"/>
                  </a:lnTo>
                  <a:lnTo>
                    <a:pt x="13277" y="2539"/>
                  </a:lnTo>
                  <a:lnTo>
                    <a:pt x="12912" y="2518"/>
                  </a:lnTo>
                  <a:lnTo>
                    <a:pt x="12597" y="2681"/>
                  </a:lnTo>
                  <a:lnTo>
                    <a:pt x="12205" y="2320"/>
                  </a:lnTo>
                  <a:lnTo>
                    <a:pt x="11747" y="2320"/>
                  </a:lnTo>
                  <a:lnTo>
                    <a:pt x="11598" y="2507"/>
                  </a:lnTo>
                  <a:lnTo>
                    <a:pt x="11449" y="2649"/>
                  </a:lnTo>
                  <a:lnTo>
                    <a:pt x="11230" y="2332"/>
                  </a:lnTo>
                  <a:cubicBezTo>
                    <a:pt x="11230" y="2332"/>
                    <a:pt x="11104" y="2361"/>
                    <a:pt x="10980" y="2361"/>
                  </a:cubicBezTo>
                  <a:cubicBezTo>
                    <a:pt x="10867" y="2361"/>
                    <a:pt x="10756" y="2337"/>
                    <a:pt x="10748" y="2241"/>
                  </a:cubicBezTo>
                  <a:cubicBezTo>
                    <a:pt x="10732" y="2041"/>
                    <a:pt x="10732" y="2039"/>
                    <a:pt x="10732" y="2039"/>
                  </a:cubicBezTo>
                  <a:lnTo>
                    <a:pt x="10050" y="1622"/>
                  </a:lnTo>
                  <a:lnTo>
                    <a:pt x="9831" y="1521"/>
                  </a:lnTo>
                  <a:lnTo>
                    <a:pt x="9450" y="1565"/>
                  </a:lnTo>
                  <a:lnTo>
                    <a:pt x="9283" y="1232"/>
                  </a:lnTo>
                  <a:lnTo>
                    <a:pt x="8984" y="1171"/>
                  </a:lnTo>
                  <a:lnTo>
                    <a:pt x="8235" y="1232"/>
                  </a:lnTo>
                  <a:lnTo>
                    <a:pt x="7801" y="1171"/>
                  </a:lnTo>
                  <a:lnTo>
                    <a:pt x="7236" y="853"/>
                  </a:lnTo>
                  <a:lnTo>
                    <a:pt x="6488" y="620"/>
                  </a:lnTo>
                  <a:lnTo>
                    <a:pt x="5942" y="273"/>
                  </a:lnTo>
                  <a:lnTo>
                    <a:pt x="5494" y="27"/>
                  </a:lnTo>
                  <a:lnTo>
                    <a:pt x="4894" y="115"/>
                  </a:lnTo>
                  <a:cubicBezTo>
                    <a:pt x="4894" y="115"/>
                    <a:pt x="4857" y="0"/>
                    <a:pt x="4649"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4" name="Google Shape;7007;p57"/>
            <p:cNvSpPr/>
            <p:nvPr/>
          </p:nvSpPr>
          <p:spPr>
            <a:xfrm>
              <a:off x="-1" y="109965"/>
              <a:ext cx="832244" cy="12642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922" y="4129"/>
                  </a:moveTo>
                  <a:cubicBezTo>
                    <a:pt x="12930" y="4138"/>
                    <a:pt x="12933" y="4146"/>
                    <a:pt x="12930" y="4155"/>
                  </a:cubicBezTo>
                  <a:lnTo>
                    <a:pt x="12896" y="4138"/>
                  </a:lnTo>
                  <a:lnTo>
                    <a:pt x="12922" y="4129"/>
                  </a:lnTo>
                  <a:close/>
                  <a:moveTo>
                    <a:pt x="21271" y="14186"/>
                  </a:moveTo>
                  <a:lnTo>
                    <a:pt x="21292" y="14191"/>
                  </a:lnTo>
                  <a:lnTo>
                    <a:pt x="21274" y="14215"/>
                  </a:lnTo>
                  <a:cubicBezTo>
                    <a:pt x="21266" y="14206"/>
                    <a:pt x="21263" y="14194"/>
                    <a:pt x="21271" y="14186"/>
                  </a:cubicBezTo>
                  <a:close/>
                  <a:moveTo>
                    <a:pt x="4658" y="86"/>
                  </a:moveTo>
                  <a:cubicBezTo>
                    <a:pt x="4694" y="86"/>
                    <a:pt x="4722" y="90"/>
                    <a:pt x="4744" y="96"/>
                  </a:cubicBezTo>
                  <a:cubicBezTo>
                    <a:pt x="4789" y="108"/>
                    <a:pt x="4823" y="134"/>
                    <a:pt x="4839" y="166"/>
                  </a:cubicBezTo>
                  <a:lnTo>
                    <a:pt x="4916" y="199"/>
                  </a:lnTo>
                  <a:lnTo>
                    <a:pt x="5482" y="117"/>
                  </a:lnTo>
                  <a:lnTo>
                    <a:pt x="5898" y="346"/>
                  </a:lnTo>
                  <a:lnTo>
                    <a:pt x="6445" y="692"/>
                  </a:lnTo>
                  <a:lnTo>
                    <a:pt x="7202" y="929"/>
                  </a:lnTo>
                  <a:lnTo>
                    <a:pt x="7759" y="1242"/>
                  </a:lnTo>
                  <a:lnTo>
                    <a:pt x="7788" y="1253"/>
                  </a:lnTo>
                  <a:lnTo>
                    <a:pt x="8218" y="1312"/>
                  </a:lnTo>
                  <a:lnTo>
                    <a:pt x="8242" y="1312"/>
                  </a:lnTo>
                  <a:lnTo>
                    <a:pt x="8972" y="1253"/>
                  </a:lnTo>
                  <a:lnTo>
                    <a:pt x="9225" y="1305"/>
                  </a:lnTo>
                  <a:lnTo>
                    <a:pt x="9381" y="1616"/>
                  </a:lnTo>
                  <a:lnTo>
                    <a:pt x="9456" y="1646"/>
                  </a:lnTo>
                  <a:lnTo>
                    <a:pt x="9809" y="1604"/>
                  </a:lnTo>
                  <a:lnTo>
                    <a:pt x="9994" y="1689"/>
                  </a:lnTo>
                  <a:lnTo>
                    <a:pt x="10655" y="2093"/>
                  </a:lnTo>
                  <a:cubicBezTo>
                    <a:pt x="10658" y="2118"/>
                    <a:pt x="10661" y="2168"/>
                    <a:pt x="10671" y="2278"/>
                  </a:cubicBezTo>
                  <a:cubicBezTo>
                    <a:pt x="10671" y="2329"/>
                    <a:pt x="10708" y="2378"/>
                    <a:pt x="10775" y="2406"/>
                  </a:cubicBezTo>
                  <a:cubicBezTo>
                    <a:pt x="10830" y="2430"/>
                    <a:pt x="10900" y="2438"/>
                    <a:pt x="10970" y="2438"/>
                  </a:cubicBezTo>
                  <a:cubicBezTo>
                    <a:pt x="11050" y="2438"/>
                    <a:pt x="11128" y="2428"/>
                    <a:pt x="11181" y="2418"/>
                  </a:cubicBezTo>
                  <a:lnTo>
                    <a:pt x="11372" y="2700"/>
                  </a:lnTo>
                  <a:lnTo>
                    <a:pt x="11486" y="2707"/>
                  </a:lnTo>
                  <a:lnTo>
                    <a:pt x="11640" y="2560"/>
                  </a:lnTo>
                  <a:lnTo>
                    <a:pt x="11770" y="2397"/>
                  </a:lnTo>
                  <a:lnTo>
                    <a:pt x="12153" y="2397"/>
                  </a:lnTo>
                  <a:lnTo>
                    <a:pt x="12522" y="2738"/>
                  </a:lnTo>
                  <a:lnTo>
                    <a:pt x="12617" y="2747"/>
                  </a:lnTo>
                  <a:lnTo>
                    <a:pt x="12912" y="2596"/>
                  </a:lnTo>
                  <a:lnTo>
                    <a:pt x="13190" y="2612"/>
                  </a:lnTo>
                  <a:lnTo>
                    <a:pt x="13190" y="2824"/>
                  </a:lnTo>
                  <a:lnTo>
                    <a:pt x="13286" y="2862"/>
                  </a:lnTo>
                  <a:lnTo>
                    <a:pt x="13918" y="2644"/>
                  </a:lnTo>
                  <a:lnTo>
                    <a:pt x="13950" y="2612"/>
                  </a:lnTo>
                  <a:lnTo>
                    <a:pt x="14024" y="2277"/>
                  </a:lnTo>
                  <a:lnTo>
                    <a:pt x="14013" y="2245"/>
                  </a:lnTo>
                  <a:lnTo>
                    <a:pt x="13857" y="2097"/>
                  </a:lnTo>
                  <a:lnTo>
                    <a:pt x="14199" y="1751"/>
                  </a:lnTo>
                  <a:lnTo>
                    <a:pt x="14635" y="1379"/>
                  </a:lnTo>
                  <a:lnTo>
                    <a:pt x="14648" y="1352"/>
                  </a:lnTo>
                  <a:lnTo>
                    <a:pt x="14648" y="1090"/>
                  </a:lnTo>
                  <a:lnTo>
                    <a:pt x="15075" y="1090"/>
                  </a:lnTo>
                  <a:lnTo>
                    <a:pt x="15269" y="1108"/>
                  </a:lnTo>
                  <a:lnTo>
                    <a:pt x="15343" y="1132"/>
                  </a:lnTo>
                  <a:lnTo>
                    <a:pt x="15046" y="1314"/>
                  </a:lnTo>
                  <a:lnTo>
                    <a:pt x="14850" y="1366"/>
                  </a:lnTo>
                  <a:lnTo>
                    <a:pt x="14815" y="1387"/>
                  </a:lnTo>
                  <a:lnTo>
                    <a:pt x="14382" y="2002"/>
                  </a:lnTo>
                  <a:lnTo>
                    <a:pt x="14146" y="2172"/>
                  </a:lnTo>
                  <a:lnTo>
                    <a:pt x="14133" y="2219"/>
                  </a:lnTo>
                  <a:lnTo>
                    <a:pt x="14353" y="2547"/>
                  </a:lnTo>
                  <a:lnTo>
                    <a:pt x="14459" y="2561"/>
                  </a:lnTo>
                  <a:lnTo>
                    <a:pt x="14528" y="2520"/>
                  </a:lnTo>
                  <a:lnTo>
                    <a:pt x="14515" y="2563"/>
                  </a:lnTo>
                  <a:lnTo>
                    <a:pt x="14515" y="2911"/>
                  </a:lnTo>
                  <a:lnTo>
                    <a:pt x="14619" y="2946"/>
                  </a:lnTo>
                  <a:lnTo>
                    <a:pt x="14860" y="2838"/>
                  </a:lnTo>
                  <a:lnTo>
                    <a:pt x="15203" y="2665"/>
                  </a:lnTo>
                  <a:lnTo>
                    <a:pt x="15402" y="2418"/>
                  </a:lnTo>
                  <a:lnTo>
                    <a:pt x="15667" y="2565"/>
                  </a:lnTo>
                  <a:lnTo>
                    <a:pt x="15752" y="2775"/>
                  </a:lnTo>
                  <a:lnTo>
                    <a:pt x="15553" y="3009"/>
                  </a:lnTo>
                  <a:lnTo>
                    <a:pt x="15516" y="3271"/>
                  </a:lnTo>
                  <a:lnTo>
                    <a:pt x="14863" y="3271"/>
                  </a:lnTo>
                  <a:lnTo>
                    <a:pt x="14664" y="3302"/>
                  </a:lnTo>
                  <a:lnTo>
                    <a:pt x="14635" y="3315"/>
                  </a:lnTo>
                  <a:lnTo>
                    <a:pt x="14369" y="3491"/>
                  </a:lnTo>
                  <a:lnTo>
                    <a:pt x="14043" y="3696"/>
                  </a:lnTo>
                  <a:cubicBezTo>
                    <a:pt x="14027" y="3703"/>
                    <a:pt x="13952" y="3734"/>
                    <a:pt x="13602" y="3869"/>
                  </a:cubicBezTo>
                  <a:lnTo>
                    <a:pt x="13490" y="3912"/>
                  </a:lnTo>
                  <a:lnTo>
                    <a:pt x="13408" y="3946"/>
                  </a:lnTo>
                  <a:cubicBezTo>
                    <a:pt x="13371" y="3949"/>
                    <a:pt x="13307" y="3968"/>
                    <a:pt x="13175" y="4012"/>
                  </a:cubicBezTo>
                  <a:cubicBezTo>
                    <a:pt x="12917" y="4097"/>
                    <a:pt x="12869" y="4108"/>
                    <a:pt x="12861" y="4108"/>
                  </a:cubicBezTo>
                  <a:lnTo>
                    <a:pt x="12861" y="4122"/>
                  </a:lnTo>
                  <a:lnTo>
                    <a:pt x="12832" y="4108"/>
                  </a:lnTo>
                  <a:cubicBezTo>
                    <a:pt x="12811" y="4117"/>
                    <a:pt x="12798" y="4132"/>
                    <a:pt x="12795" y="4148"/>
                  </a:cubicBezTo>
                  <a:lnTo>
                    <a:pt x="12630" y="4410"/>
                  </a:lnTo>
                  <a:lnTo>
                    <a:pt x="12543" y="4758"/>
                  </a:lnTo>
                  <a:lnTo>
                    <a:pt x="12543" y="4769"/>
                  </a:lnTo>
                  <a:lnTo>
                    <a:pt x="12591" y="5151"/>
                  </a:lnTo>
                  <a:lnTo>
                    <a:pt x="12657" y="5190"/>
                  </a:lnTo>
                  <a:lnTo>
                    <a:pt x="12848" y="5190"/>
                  </a:lnTo>
                  <a:lnTo>
                    <a:pt x="13050" y="5303"/>
                  </a:lnTo>
                  <a:lnTo>
                    <a:pt x="13530" y="5492"/>
                  </a:lnTo>
                  <a:lnTo>
                    <a:pt x="13942" y="5628"/>
                  </a:lnTo>
                  <a:lnTo>
                    <a:pt x="13819" y="5978"/>
                  </a:lnTo>
                  <a:lnTo>
                    <a:pt x="13833" y="6014"/>
                  </a:lnTo>
                  <a:lnTo>
                    <a:pt x="14130" y="6266"/>
                  </a:lnTo>
                  <a:lnTo>
                    <a:pt x="14212" y="6277"/>
                  </a:lnTo>
                  <a:lnTo>
                    <a:pt x="14478" y="6189"/>
                  </a:lnTo>
                  <a:lnTo>
                    <a:pt x="14515" y="6151"/>
                  </a:lnTo>
                  <a:lnTo>
                    <a:pt x="14515" y="5745"/>
                  </a:lnTo>
                  <a:lnTo>
                    <a:pt x="14884" y="5658"/>
                  </a:lnTo>
                  <a:lnTo>
                    <a:pt x="15354" y="5401"/>
                  </a:lnTo>
                  <a:lnTo>
                    <a:pt x="15375" y="5363"/>
                  </a:lnTo>
                  <a:lnTo>
                    <a:pt x="15327" y="5039"/>
                  </a:lnTo>
                  <a:lnTo>
                    <a:pt x="15317" y="5020"/>
                  </a:lnTo>
                  <a:lnTo>
                    <a:pt x="15179" y="4879"/>
                  </a:lnTo>
                  <a:lnTo>
                    <a:pt x="15426" y="4707"/>
                  </a:lnTo>
                  <a:lnTo>
                    <a:pt x="15444" y="4678"/>
                  </a:lnTo>
                  <a:lnTo>
                    <a:pt x="15457" y="4325"/>
                  </a:lnTo>
                  <a:lnTo>
                    <a:pt x="15577" y="4318"/>
                  </a:lnTo>
                  <a:lnTo>
                    <a:pt x="16145" y="4318"/>
                  </a:lnTo>
                  <a:lnTo>
                    <a:pt x="16357" y="4463"/>
                  </a:lnTo>
                  <a:lnTo>
                    <a:pt x="16387" y="4473"/>
                  </a:lnTo>
                  <a:lnTo>
                    <a:pt x="16671" y="4526"/>
                  </a:lnTo>
                  <a:lnTo>
                    <a:pt x="16546" y="4679"/>
                  </a:lnTo>
                  <a:lnTo>
                    <a:pt x="16538" y="4707"/>
                  </a:lnTo>
                  <a:lnTo>
                    <a:pt x="16604" y="4991"/>
                  </a:lnTo>
                  <a:lnTo>
                    <a:pt x="16657" y="5027"/>
                  </a:lnTo>
                  <a:lnTo>
                    <a:pt x="17056" y="5083"/>
                  </a:lnTo>
                  <a:lnTo>
                    <a:pt x="17116" y="5069"/>
                  </a:lnTo>
                  <a:lnTo>
                    <a:pt x="17448" y="4824"/>
                  </a:lnTo>
                  <a:lnTo>
                    <a:pt x="17533" y="5331"/>
                  </a:lnTo>
                  <a:lnTo>
                    <a:pt x="17616" y="5627"/>
                  </a:lnTo>
                  <a:lnTo>
                    <a:pt x="17637" y="5651"/>
                  </a:lnTo>
                  <a:lnTo>
                    <a:pt x="18059" y="5911"/>
                  </a:lnTo>
                  <a:cubicBezTo>
                    <a:pt x="18197" y="6070"/>
                    <a:pt x="18343" y="6245"/>
                    <a:pt x="18385" y="6306"/>
                  </a:cubicBezTo>
                  <a:cubicBezTo>
                    <a:pt x="18322" y="6341"/>
                    <a:pt x="18157" y="6423"/>
                    <a:pt x="18014" y="6495"/>
                  </a:cubicBezTo>
                  <a:lnTo>
                    <a:pt x="17483" y="6696"/>
                  </a:lnTo>
                  <a:lnTo>
                    <a:pt x="17034" y="6673"/>
                  </a:lnTo>
                  <a:lnTo>
                    <a:pt x="16535" y="6673"/>
                  </a:lnTo>
                  <a:lnTo>
                    <a:pt x="16506" y="6678"/>
                  </a:lnTo>
                  <a:lnTo>
                    <a:pt x="15991" y="6853"/>
                  </a:lnTo>
                  <a:lnTo>
                    <a:pt x="16049" y="6932"/>
                  </a:lnTo>
                  <a:lnTo>
                    <a:pt x="16384" y="6832"/>
                  </a:lnTo>
                  <a:lnTo>
                    <a:pt x="16503" y="6876"/>
                  </a:lnTo>
                  <a:lnTo>
                    <a:pt x="16503" y="7035"/>
                  </a:lnTo>
                  <a:lnTo>
                    <a:pt x="16657" y="7271"/>
                  </a:lnTo>
                  <a:lnTo>
                    <a:pt x="16724" y="7297"/>
                  </a:lnTo>
                  <a:lnTo>
                    <a:pt x="17356" y="7267"/>
                  </a:lnTo>
                  <a:lnTo>
                    <a:pt x="17435" y="7325"/>
                  </a:lnTo>
                  <a:lnTo>
                    <a:pt x="16782" y="7505"/>
                  </a:lnTo>
                  <a:lnTo>
                    <a:pt x="16408" y="7661"/>
                  </a:lnTo>
                  <a:lnTo>
                    <a:pt x="16211" y="7458"/>
                  </a:lnTo>
                  <a:lnTo>
                    <a:pt x="16118" y="7446"/>
                  </a:lnTo>
                  <a:lnTo>
                    <a:pt x="15588" y="7675"/>
                  </a:lnTo>
                  <a:lnTo>
                    <a:pt x="15564" y="7695"/>
                  </a:lnTo>
                  <a:lnTo>
                    <a:pt x="15396" y="7984"/>
                  </a:lnTo>
                  <a:lnTo>
                    <a:pt x="15094" y="7984"/>
                  </a:lnTo>
                  <a:lnTo>
                    <a:pt x="15049" y="7996"/>
                  </a:lnTo>
                  <a:lnTo>
                    <a:pt x="14502" y="8349"/>
                  </a:lnTo>
                  <a:lnTo>
                    <a:pt x="14324" y="8639"/>
                  </a:lnTo>
                  <a:lnTo>
                    <a:pt x="14016" y="8980"/>
                  </a:lnTo>
                  <a:lnTo>
                    <a:pt x="13400" y="9259"/>
                  </a:lnTo>
                  <a:lnTo>
                    <a:pt x="13379" y="9273"/>
                  </a:lnTo>
                  <a:lnTo>
                    <a:pt x="13164" y="9537"/>
                  </a:lnTo>
                  <a:lnTo>
                    <a:pt x="13156" y="9558"/>
                  </a:lnTo>
                  <a:lnTo>
                    <a:pt x="13188" y="10070"/>
                  </a:lnTo>
                  <a:lnTo>
                    <a:pt x="13137" y="10247"/>
                  </a:lnTo>
                  <a:lnTo>
                    <a:pt x="12954" y="10063"/>
                  </a:lnTo>
                  <a:lnTo>
                    <a:pt x="12906" y="9801"/>
                  </a:lnTo>
                  <a:lnTo>
                    <a:pt x="12861" y="9765"/>
                  </a:lnTo>
                  <a:lnTo>
                    <a:pt x="12280" y="9644"/>
                  </a:lnTo>
                  <a:lnTo>
                    <a:pt x="11813" y="9642"/>
                  </a:lnTo>
                  <a:lnTo>
                    <a:pt x="11754" y="9665"/>
                  </a:lnTo>
                  <a:lnTo>
                    <a:pt x="11662" y="9782"/>
                  </a:lnTo>
                  <a:lnTo>
                    <a:pt x="11441" y="9665"/>
                  </a:lnTo>
                  <a:lnTo>
                    <a:pt x="11391" y="9654"/>
                  </a:lnTo>
                  <a:lnTo>
                    <a:pt x="10778" y="9710"/>
                  </a:lnTo>
                  <a:lnTo>
                    <a:pt x="10746" y="9719"/>
                  </a:lnTo>
                  <a:lnTo>
                    <a:pt x="10167" y="10004"/>
                  </a:lnTo>
                  <a:lnTo>
                    <a:pt x="10143" y="10027"/>
                  </a:lnTo>
                  <a:lnTo>
                    <a:pt x="9960" y="10432"/>
                  </a:lnTo>
                  <a:lnTo>
                    <a:pt x="9960" y="10449"/>
                  </a:lnTo>
                  <a:lnTo>
                    <a:pt x="10042" y="10946"/>
                  </a:lnTo>
                  <a:lnTo>
                    <a:pt x="10053" y="10967"/>
                  </a:lnTo>
                  <a:lnTo>
                    <a:pt x="10470" y="11339"/>
                  </a:lnTo>
                  <a:lnTo>
                    <a:pt x="10544" y="11355"/>
                  </a:lnTo>
                  <a:lnTo>
                    <a:pt x="11107" y="11224"/>
                  </a:lnTo>
                  <a:lnTo>
                    <a:pt x="11141" y="11204"/>
                  </a:lnTo>
                  <a:lnTo>
                    <a:pt x="11370" y="10953"/>
                  </a:lnTo>
                  <a:lnTo>
                    <a:pt x="11837" y="10953"/>
                  </a:lnTo>
                  <a:lnTo>
                    <a:pt x="11815" y="11054"/>
                  </a:lnTo>
                  <a:lnTo>
                    <a:pt x="11667" y="11243"/>
                  </a:lnTo>
                  <a:lnTo>
                    <a:pt x="11518" y="11515"/>
                  </a:lnTo>
                  <a:lnTo>
                    <a:pt x="11574" y="11575"/>
                  </a:lnTo>
                  <a:lnTo>
                    <a:pt x="12091" y="11615"/>
                  </a:lnTo>
                  <a:lnTo>
                    <a:pt x="12423" y="11688"/>
                  </a:lnTo>
                  <a:lnTo>
                    <a:pt x="12280" y="11930"/>
                  </a:lnTo>
                  <a:lnTo>
                    <a:pt x="12283" y="11965"/>
                  </a:lnTo>
                  <a:lnTo>
                    <a:pt x="12548" y="12325"/>
                  </a:lnTo>
                  <a:lnTo>
                    <a:pt x="12580" y="12344"/>
                  </a:lnTo>
                  <a:lnTo>
                    <a:pt x="12943" y="12464"/>
                  </a:lnTo>
                  <a:lnTo>
                    <a:pt x="12994" y="12466"/>
                  </a:lnTo>
                  <a:lnTo>
                    <a:pt x="13326" y="12398"/>
                  </a:lnTo>
                  <a:lnTo>
                    <a:pt x="13628" y="12557"/>
                  </a:lnTo>
                  <a:lnTo>
                    <a:pt x="13732" y="12538"/>
                  </a:lnTo>
                  <a:cubicBezTo>
                    <a:pt x="13737" y="12531"/>
                    <a:pt x="13822" y="12372"/>
                    <a:pt x="13846" y="12314"/>
                  </a:cubicBezTo>
                  <a:cubicBezTo>
                    <a:pt x="13910" y="12284"/>
                    <a:pt x="14223" y="12214"/>
                    <a:pt x="14494" y="12162"/>
                  </a:cubicBezTo>
                  <a:lnTo>
                    <a:pt x="15072" y="12152"/>
                  </a:lnTo>
                  <a:lnTo>
                    <a:pt x="15603" y="12239"/>
                  </a:lnTo>
                  <a:lnTo>
                    <a:pt x="16103" y="12270"/>
                  </a:lnTo>
                  <a:lnTo>
                    <a:pt x="16514" y="12426"/>
                  </a:lnTo>
                  <a:lnTo>
                    <a:pt x="16989" y="12728"/>
                  </a:lnTo>
                  <a:lnTo>
                    <a:pt x="17029" y="12740"/>
                  </a:lnTo>
                  <a:lnTo>
                    <a:pt x="17485" y="12772"/>
                  </a:lnTo>
                  <a:lnTo>
                    <a:pt x="18170" y="12920"/>
                  </a:lnTo>
                  <a:lnTo>
                    <a:pt x="18468" y="13198"/>
                  </a:lnTo>
                  <a:lnTo>
                    <a:pt x="18715" y="13576"/>
                  </a:lnTo>
                  <a:lnTo>
                    <a:pt x="18749" y="13600"/>
                  </a:lnTo>
                  <a:lnTo>
                    <a:pt x="19229" y="13731"/>
                  </a:lnTo>
                  <a:lnTo>
                    <a:pt x="19662" y="13841"/>
                  </a:lnTo>
                  <a:lnTo>
                    <a:pt x="20066" y="13887"/>
                  </a:lnTo>
                  <a:lnTo>
                    <a:pt x="20740" y="14060"/>
                  </a:lnTo>
                  <a:cubicBezTo>
                    <a:pt x="21154" y="14166"/>
                    <a:pt x="21252" y="14206"/>
                    <a:pt x="21274" y="14217"/>
                  </a:cubicBezTo>
                  <a:lnTo>
                    <a:pt x="21268" y="14224"/>
                  </a:lnTo>
                  <a:lnTo>
                    <a:pt x="21467" y="14465"/>
                  </a:lnTo>
                  <a:lnTo>
                    <a:pt x="21260" y="14712"/>
                  </a:lnTo>
                  <a:lnTo>
                    <a:pt x="20878" y="15028"/>
                  </a:lnTo>
                  <a:lnTo>
                    <a:pt x="20865" y="15045"/>
                  </a:lnTo>
                  <a:lnTo>
                    <a:pt x="20782" y="15316"/>
                  </a:lnTo>
                  <a:lnTo>
                    <a:pt x="20599" y="15756"/>
                  </a:lnTo>
                  <a:lnTo>
                    <a:pt x="20488" y="16260"/>
                  </a:lnTo>
                  <a:lnTo>
                    <a:pt x="20236" y="16358"/>
                  </a:lnTo>
                  <a:lnTo>
                    <a:pt x="19665" y="16557"/>
                  </a:lnTo>
                  <a:lnTo>
                    <a:pt x="19134" y="16796"/>
                  </a:lnTo>
                  <a:lnTo>
                    <a:pt x="19107" y="16826"/>
                  </a:lnTo>
                  <a:lnTo>
                    <a:pt x="19009" y="17196"/>
                  </a:lnTo>
                  <a:lnTo>
                    <a:pt x="18730" y="17464"/>
                  </a:lnTo>
                  <a:lnTo>
                    <a:pt x="18433" y="17798"/>
                  </a:lnTo>
                  <a:lnTo>
                    <a:pt x="18123" y="17995"/>
                  </a:lnTo>
                  <a:lnTo>
                    <a:pt x="17592" y="17934"/>
                  </a:lnTo>
                  <a:lnTo>
                    <a:pt x="17515" y="17981"/>
                  </a:lnTo>
                  <a:lnTo>
                    <a:pt x="17531" y="18114"/>
                  </a:lnTo>
                  <a:lnTo>
                    <a:pt x="17565" y="18283"/>
                  </a:lnTo>
                  <a:lnTo>
                    <a:pt x="17565" y="18545"/>
                  </a:lnTo>
                  <a:lnTo>
                    <a:pt x="17215" y="18601"/>
                  </a:lnTo>
                  <a:lnTo>
                    <a:pt x="16816" y="18678"/>
                  </a:lnTo>
                  <a:lnTo>
                    <a:pt x="16769" y="18720"/>
                  </a:lnTo>
                  <a:lnTo>
                    <a:pt x="16769" y="18794"/>
                  </a:lnTo>
                  <a:lnTo>
                    <a:pt x="16756" y="18965"/>
                  </a:lnTo>
                  <a:lnTo>
                    <a:pt x="16527" y="18947"/>
                  </a:lnTo>
                  <a:lnTo>
                    <a:pt x="16453" y="18989"/>
                  </a:lnTo>
                  <a:lnTo>
                    <a:pt x="16437" y="19141"/>
                  </a:lnTo>
                  <a:lnTo>
                    <a:pt x="16442" y="19162"/>
                  </a:lnTo>
                  <a:lnTo>
                    <a:pt x="16551" y="19325"/>
                  </a:lnTo>
                  <a:lnTo>
                    <a:pt x="16477" y="19599"/>
                  </a:lnTo>
                  <a:lnTo>
                    <a:pt x="16333" y="19666"/>
                  </a:lnTo>
                  <a:lnTo>
                    <a:pt x="16312" y="19681"/>
                  </a:lnTo>
                  <a:lnTo>
                    <a:pt x="16129" y="19912"/>
                  </a:lnTo>
                  <a:lnTo>
                    <a:pt x="16150" y="19966"/>
                  </a:lnTo>
                  <a:lnTo>
                    <a:pt x="16461" y="20113"/>
                  </a:lnTo>
                  <a:lnTo>
                    <a:pt x="16410" y="20220"/>
                  </a:lnTo>
                  <a:cubicBezTo>
                    <a:pt x="16397" y="20230"/>
                    <a:pt x="16347" y="20272"/>
                    <a:pt x="16172" y="20410"/>
                  </a:cubicBezTo>
                  <a:cubicBezTo>
                    <a:pt x="16071" y="20490"/>
                    <a:pt x="16031" y="20564"/>
                    <a:pt x="16057" y="20628"/>
                  </a:cubicBezTo>
                  <a:cubicBezTo>
                    <a:pt x="16076" y="20674"/>
                    <a:pt x="16124" y="20714"/>
                    <a:pt x="16187" y="20737"/>
                  </a:cubicBezTo>
                  <a:lnTo>
                    <a:pt x="16426" y="21125"/>
                  </a:lnTo>
                  <a:lnTo>
                    <a:pt x="16456" y="21147"/>
                  </a:lnTo>
                  <a:lnTo>
                    <a:pt x="17064" y="21362"/>
                  </a:lnTo>
                  <a:lnTo>
                    <a:pt x="16870" y="21513"/>
                  </a:lnTo>
                  <a:lnTo>
                    <a:pt x="16291" y="21513"/>
                  </a:lnTo>
                  <a:lnTo>
                    <a:pt x="15954" y="21368"/>
                  </a:lnTo>
                  <a:lnTo>
                    <a:pt x="15479" y="20915"/>
                  </a:lnTo>
                  <a:lnTo>
                    <a:pt x="15227" y="20405"/>
                  </a:lnTo>
                  <a:lnTo>
                    <a:pt x="15160" y="20153"/>
                  </a:lnTo>
                  <a:lnTo>
                    <a:pt x="14889" y="19874"/>
                  </a:lnTo>
                  <a:lnTo>
                    <a:pt x="15256" y="19316"/>
                  </a:lnTo>
                  <a:lnTo>
                    <a:pt x="15232" y="19264"/>
                  </a:lnTo>
                  <a:lnTo>
                    <a:pt x="14977" y="19143"/>
                  </a:lnTo>
                  <a:lnTo>
                    <a:pt x="14929" y="18755"/>
                  </a:lnTo>
                  <a:lnTo>
                    <a:pt x="14945" y="18421"/>
                  </a:lnTo>
                  <a:lnTo>
                    <a:pt x="15110" y="17990"/>
                  </a:lnTo>
                  <a:lnTo>
                    <a:pt x="15112" y="17976"/>
                  </a:lnTo>
                  <a:lnTo>
                    <a:pt x="15078" y="17698"/>
                  </a:lnTo>
                  <a:lnTo>
                    <a:pt x="15128" y="17148"/>
                  </a:lnTo>
                  <a:lnTo>
                    <a:pt x="15078" y="16611"/>
                  </a:lnTo>
                  <a:lnTo>
                    <a:pt x="14977" y="15956"/>
                  </a:lnTo>
                  <a:lnTo>
                    <a:pt x="14966" y="15933"/>
                  </a:lnTo>
                  <a:lnTo>
                    <a:pt x="14701" y="15694"/>
                  </a:lnTo>
                  <a:lnTo>
                    <a:pt x="14279" y="15535"/>
                  </a:lnTo>
                  <a:lnTo>
                    <a:pt x="13841" y="15086"/>
                  </a:lnTo>
                  <a:lnTo>
                    <a:pt x="13387" y="14631"/>
                  </a:lnTo>
                  <a:lnTo>
                    <a:pt x="12901" y="14292"/>
                  </a:lnTo>
                  <a:lnTo>
                    <a:pt x="12986" y="14154"/>
                  </a:lnTo>
                  <a:lnTo>
                    <a:pt x="13039" y="13843"/>
                  </a:lnTo>
                  <a:lnTo>
                    <a:pt x="13198" y="13539"/>
                  </a:lnTo>
                  <a:lnTo>
                    <a:pt x="13506" y="13293"/>
                  </a:lnTo>
                  <a:lnTo>
                    <a:pt x="13522" y="13270"/>
                  </a:lnTo>
                  <a:lnTo>
                    <a:pt x="13589" y="12789"/>
                  </a:lnTo>
                  <a:lnTo>
                    <a:pt x="13573" y="12756"/>
                  </a:lnTo>
                  <a:lnTo>
                    <a:pt x="13238" y="12506"/>
                  </a:lnTo>
                  <a:lnTo>
                    <a:pt x="13145" y="12503"/>
                  </a:lnTo>
                  <a:lnTo>
                    <a:pt x="12914" y="12636"/>
                  </a:lnTo>
                  <a:lnTo>
                    <a:pt x="12434" y="12468"/>
                  </a:lnTo>
                  <a:lnTo>
                    <a:pt x="11730" y="11949"/>
                  </a:lnTo>
                  <a:lnTo>
                    <a:pt x="11693" y="11937"/>
                  </a:lnTo>
                  <a:lnTo>
                    <a:pt x="11096" y="11851"/>
                  </a:lnTo>
                  <a:lnTo>
                    <a:pt x="10562" y="11573"/>
                  </a:lnTo>
                  <a:lnTo>
                    <a:pt x="10486" y="11571"/>
                  </a:lnTo>
                  <a:lnTo>
                    <a:pt x="10334" y="11634"/>
                  </a:lnTo>
                  <a:lnTo>
                    <a:pt x="9761" y="11435"/>
                  </a:lnTo>
                  <a:lnTo>
                    <a:pt x="8949" y="11274"/>
                  </a:lnTo>
                  <a:lnTo>
                    <a:pt x="8630" y="11044"/>
                  </a:lnTo>
                  <a:lnTo>
                    <a:pt x="8598" y="10743"/>
                  </a:lnTo>
                  <a:lnTo>
                    <a:pt x="8590" y="10724"/>
                  </a:lnTo>
                  <a:lnTo>
                    <a:pt x="8157" y="10233"/>
                  </a:lnTo>
                  <a:lnTo>
                    <a:pt x="7696" y="9944"/>
                  </a:lnTo>
                  <a:lnTo>
                    <a:pt x="7518" y="9513"/>
                  </a:lnTo>
                  <a:lnTo>
                    <a:pt x="7207" y="9266"/>
                  </a:lnTo>
                  <a:lnTo>
                    <a:pt x="7090" y="9300"/>
                  </a:lnTo>
                  <a:lnTo>
                    <a:pt x="7223" y="9922"/>
                  </a:lnTo>
                  <a:lnTo>
                    <a:pt x="7236" y="9944"/>
                  </a:lnTo>
                  <a:lnTo>
                    <a:pt x="7541" y="10198"/>
                  </a:lnTo>
                  <a:lnTo>
                    <a:pt x="7619" y="10479"/>
                  </a:lnTo>
                  <a:lnTo>
                    <a:pt x="7249" y="10222"/>
                  </a:lnTo>
                  <a:lnTo>
                    <a:pt x="6952" y="9532"/>
                  </a:lnTo>
                  <a:lnTo>
                    <a:pt x="6687" y="9052"/>
                  </a:lnTo>
                  <a:lnTo>
                    <a:pt x="6663" y="9029"/>
                  </a:lnTo>
                  <a:lnTo>
                    <a:pt x="6310" y="8870"/>
                  </a:lnTo>
                  <a:lnTo>
                    <a:pt x="5962" y="8505"/>
                  </a:lnTo>
                  <a:lnTo>
                    <a:pt x="5896" y="7902"/>
                  </a:lnTo>
                  <a:lnTo>
                    <a:pt x="5994" y="7309"/>
                  </a:lnTo>
                  <a:lnTo>
                    <a:pt x="6254" y="6969"/>
                  </a:lnTo>
                  <a:lnTo>
                    <a:pt x="6310" y="6591"/>
                  </a:lnTo>
                  <a:lnTo>
                    <a:pt x="6305" y="6570"/>
                  </a:lnTo>
                  <a:lnTo>
                    <a:pt x="5952" y="6058"/>
                  </a:lnTo>
                  <a:lnTo>
                    <a:pt x="5981" y="5929"/>
                  </a:lnTo>
                  <a:lnTo>
                    <a:pt x="6395" y="6100"/>
                  </a:lnTo>
                  <a:lnTo>
                    <a:pt x="6490" y="6048"/>
                  </a:lnTo>
                  <a:lnTo>
                    <a:pt x="6228" y="5637"/>
                  </a:lnTo>
                  <a:lnTo>
                    <a:pt x="6079" y="5032"/>
                  </a:lnTo>
                  <a:lnTo>
                    <a:pt x="5973" y="5006"/>
                  </a:lnTo>
                  <a:lnTo>
                    <a:pt x="5739" y="5136"/>
                  </a:lnTo>
                  <a:lnTo>
                    <a:pt x="5720" y="5156"/>
                  </a:lnTo>
                  <a:lnTo>
                    <a:pt x="5575" y="5457"/>
                  </a:lnTo>
                  <a:lnTo>
                    <a:pt x="5487" y="5319"/>
                  </a:lnTo>
                  <a:lnTo>
                    <a:pt x="5598" y="5048"/>
                  </a:lnTo>
                  <a:lnTo>
                    <a:pt x="5731" y="4632"/>
                  </a:lnTo>
                  <a:lnTo>
                    <a:pt x="5731" y="4616"/>
                  </a:lnTo>
                  <a:lnTo>
                    <a:pt x="5583" y="4059"/>
                  </a:lnTo>
                  <a:lnTo>
                    <a:pt x="5261" y="3664"/>
                  </a:lnTo>
                  <a:lnTo>
                    <a:pt x="5235" y="3648"/>
                  </a:lnTo>
                  <a:cubicBezTo>
                    <a:pt x="4482" y="3354"/>
                    <a:pt x="4262" y="3289"/>
                    <a:pt x="4186" y="3289"/>
                  </a:cubicBezTo>
                  <a:cubicBezTo>
                    <a:pt x="4158" y="3289"/>
                    <a:pt x="4150" y="3298"/>
                    <a:pt x="4141" y="3308"/>
                  </a:cubicBezTo>
                  <a:cubicBezTo>
                    <a:pt x="4104" y="3327"/>
                    <a:pt x="3852" y="3383"/>
                    <a:pt x="3645" y="3425"/>
                  </a:cubicBezTo>
                  <a:lnTo>
                    <a:pt x="3387" y="3460"/>
                  </a:lnTo>
                  <a:lnTo>
                    <a:pt x="3637" y="3161"/>
                  </a:lnTo>
                  <a:lnTo>
                    <a:pt x="3539" y="3105"/>
                  </a:lnTo>
                  <a:lnTo>
                    <a:pt x="3021" y="3348"/>
                  </a:lnTo>
                  <a:lnTo>
                    <a:pt x="2599" y="3592"/>
                  </a:lnTo>
                  <a:lnTo>
                    <a:pt x="2129" y="3954"/>
                  </a:lnTo>
                  <a:lnTo>
                    <a:pt x="924" y="4276"/>
                  </a:lnTo>
                  <a:lnTo>
                    <a:pt x="449" y="4326"/>
                  </a:lnTo>
                  <a:lnTo>
                    <a:pt x="658" y="4258"/>
                  </a:lnTo>
                  <a:cubicBezTo>
                    <a:pt x="1826" y="3834"/>
                    <a:pt x="1842" y="3792"/>
                    <a:pt x="1850" y="3771"/>
                  </a:cubicBezTo>
                  <a:cubicBezTo>
                    <a:pt x="1861" y="3745"/>
                    <a:pt x="1983" y="3629"/>
                    <a:pt x="2089" y="3537"/>
                  </a:cubicBezTo>
                  <a:lnTo>
                    <a:pt x="2079" y="3477"/>
                  </a:lnTo>
                  <a:lnTo>
                    <a:pt x="1686" y="3262"/>
                  </a:lnTo>
                  <a:lnTo>
                    <a:pt x="1447" y="3096"/>
                  </a:lnTo>
                  <a:lnTo>
                    <a:pt x="1343" y="2831"/>
                  </a:lnTo>
                  <a:lnTo>
                    <a:pt x="1619" y="2546"/>
                  </a:lnTo>
                  <a:lnTo>
                    <a:pt x="2015" y="2219"/>
                  </a:lnTo>
                  <a:lnTo>
                    <a:pt x="2612" y="2140"/>
                  </a:lnTo>
                  <a:lnTo>
                    <a:pt x="2649" y="2126"/>
                  </a:lnTo>
                  <a:lnTo>
                    <a:pt x="2997" y="1845"/>
                  </a:lnTo>
                  <a:lnTo>
                    <a:pt x="2941" y="1773"/>
                  </a:lnTo>
                  <a:lnTo>
                    <a:pt x="2535" y="1796"/>
                  </a:lnTo>
                  <a:lnTo>
                    <a:pt x="2052" y="1747"/>
                  </a:lnTo>
                  <a:lnTo>
                    <a:pt x="2052" y="1653"/>
                  </a:lnTo>
                  <a:lnTo>
                    <a:pt x="2187" y="1464"/>
                  </a:lnTo>
                  <a:lnTo>
                    <a:pt x="2681" y="1319"/>
                  </a:lnTo>
                  <a:lnTo>
                    <a:pt x="2806" y="1384"/>
                  </a:lnTo>
                  <a:lnTo>
                    <a:pt x="3276" y="1475"/>
                  </a:lnTo>
                  <a:lnTo>
                    <a:pt x="3361" y="1426"/>
                  </a:lnTo>
                  <a:lnTo>
                    <a:pt x="3308" y="1186"/>
                  </a:lnTo>
                  <a:lnTo>
                    <a:pt x="3111" y="734"/>
                  </a:lnTo>
                  <a:lnTo>
                    <a:pt x="3111" y="634"/>
                  </a:lnTo>
                  <a:lnTo>
                    <a:pt x="3573" y="452"/>
                  </a:lnTo>
                  <a:cubicBezTo>
                    <a:pt x="3626" y="438"/>
                    <a:pt x="3772" y="389"/>
                    <a:pt x="4242" y="192"/>
                  </a:cubicBezTo>
                  <a:cubicBezTo>
                    <a:pt x="4439" y="110"/>
                    <a:pt x="4572" y="86"/>
                    <a:pt x="4658" y="86"/>
                  </a:cubicBezTo>
                  <a:close/>
                  <a:moveTo>
                    <a:pt x="4659" y="0"/>
                  </a:moveTo>
                  <a:cubicBezTo>
                    <a:pt x="4527" y="0"/>
                    <a:pt x="4363" y="40"/>
                    <a:pt x="4170" y="120"/>
                  </a:cubicBezTo>
                  <a:cubicBezTo>
                    <a:pt x="3631" y="346"/>
                    <a:pt x="3536" y="370"/>
                    <a:pt x="3528" y="372"/>
                  </a:cubicBezTo>
                  <a:lnTo>
                    <a:pt x="3013" y="571"/>
                  </a:lnTo>
                  <a:lnTo>
                    <a:pt x="2981" y="608"/>
                  </a:lnTo>
                  <a:lnTo>
                    <a:pt x="2981" y="739"/>
                  </a:lnTo>
                  <a:lnTo>
                    <a:pt x="3180" y="1204"/>
                  </a:lnTo>
                  <a:lnTo>
                    <a:pt x="3215" y="1373"/>
                  </a:lnTo>
                  <a:lnTo>
                    <a:pt x="2878" y="1310"/>
                  </a:lnTo>
                  <a:lnTo>
                    <a:pt x="2731" y="1235"/>
                  </a:lnTo>
                  <a:lnTo>
                    <a:pt x="2663" y="1228"/>
                  </a:lnTo>
                  <a:lnTo>
                    <a:pt x="2113" y="1392"/>
                  </a:lnTo>
                  <a:lnTo>
                    <a:pt x="2079" y="1413"/>
                  </a:lnTo>
                  <a:lnTo>
                    <a:pt x="1925" y="1627"/>
                  </a:lnTo>
                  <a:lnTo>
                    <a:pt x="1919" y="1787"/>
                  </a:lnTo>
                  <a:lnTo>
                    <a:pt x="1975" y="1831"/>
                  </a:lnTo>
                  <a:lnTo>
                    <a:pt x="2519" y="1885"/>
                  </a:lnTo>
                  <a:lnTo>
                    <a:pt x="2535" y="1885"/>
                  </a:lnTo>
                  <a:lnTo>
                    <a:pt x="2793" y="1871"/>
                  </a:lnTo>
                  <a:lnTo>
                    <a:pt x="2562" y="2058"/>
                  </a:lnTo>
                  <a:lnTo>
                    <a:pt x="1964" y="2137"/>
                  </a:lnTo>
                  <a:lnTo>
                    <a:pt x="1925" y="2153"/>
                  </a:lnTo>
                  <a:lnTo>
                    <a:pt x="1510" y="2495"/>
                  </a:lnTo>
                  <a:lnTo>
                    <a:pt x="1213" y="2801"/>
                  </a:lnTo>
                  <a:lnTo>
                    <a:pt x="1205" y="2834"/>
                  </a:lnTo>
                  <a:lnTo>
                    <a:pt x="1322" y="3129"/>
                  </a:lnTo>
                  <a:lnTo>
                    <a:pt x="1338" y="3149"/>
                  </a:lnTo>
                  <a:lnTo>
                    <a:pt x="1593" y="3327"/>
                  </a:lnTo>
                  <a:lnTo>
                    <a:pt x="1943" y="3517"/>
                  </a:lnTo>
                  <a:cubicBezTo>
                    <a:pt x="1866" y="3586"/>
                    <a:pt x="1752" y="3692"/>
                    <a:pt x="1726" y="3741"/>
                  </a:cubicBezTo>
                  <a:cubicBezTo>
                    <a:pt x="1648" y="3790"/>
                    <a:pt x="1025" y="4026"/>
                    <a:pt x="597" y="4181"/>
                  </a:cubicBezTo>
                  <a:lnTo>
                    <a:pt x="0" y="4377"/>
                  </a:lnTo>
                  <a:lnTo>
                    <a:pt x="40" y="4459"/>
                  </a:lnTo>
                  <a:lnTo>
                    <a:pt x="953" y="4361"/>
                  </a:lnTo>
                  <a:lnTo>
                    <a:pt x="2193" y="4031"/>
                  </a:lnTo>
                  <a:lnTo>
                    <a:pt x="2219" y="4019"/>
                  </a:lnTo>
                  <a:lnTo>
                    <a:pt x="2692" y="3652"/>
                  </a:lnTo>
                  <a:lnTo>
                    <a:pt x="3100" y="3416"/>
                  </a:lnTo>
                  <a:lnTo>
                    <a:pt x="3382" y="3285"/>
                  </a:lnTo>
                  <a:lnTo>
                    <a:pt x="3204" y="3502"/>
                  </a:lnTo>
                  <a:lnTo>
                    <a:pt x="3276" y="3565"/>
                  </a:lnTo>
                  <a:lnTo>
                    <a:pt x="3676" y="3510"/>
                  </a:lnTo>
                  <a:cubicBezTo>
                    <a:pt x="4032" y="3441"/>
                    <a:pt x="4160" y="3404"/>
                    <a:pt x="4210" y="3381"/>
                  </a:cubicBezTo>
                  <a:cubicBezTo>
                    <a:pt x="4319" y="3404"/>
                    <a:pt x="4757" y="3565"/>
                    <a:pt x="5150" y="3718"/>
                  </a:cubicBezTo>
                  <a:lnTo>
                    <a:pt x="5452" y="4083"/>
                  </a:lnTo>
                  <a:lnTo>
                    <a:pt x="5596" y="4623"/>
                  </a:lnTo>
                  <a:lnTo>
                    <a:pt x="5468" y="5029"/>
                  </a:lnTo>
                  <a:lnTo>
                    <a:pt x="5352" y="5312"/>
                  </a:lnTo>
                  <a:lnTo>
                    <a:pt x="5354" y="5340"/>
                  </a:lnTo>
                  <a:lnTo>
                    <a:pt x="5521" y="5602"/>
                  </a:lnTo>
                  <a:lnTo>
                    <a:pt x="5646" y="5599"/>
                  </a:lnTo>
                  <a:lnTo>
                    <a:pt x="5837" y="5195"/>
                  </a:lnTo>
                  <a:lnTo>
                    <a:pt x="5965" y="5125"/>
                  </a:lnTo>
                  <a:lnTo>
                    <a:pt x="6097" y="5658"/>
                  </a:lnTo>
                  <a:lnTo>
                    <a:pt x="6283" y="5953"/>
                  </a:lnTo>
                  <a:lnTo>
                    <a:pt x="5962" y="5820"/>
                  </a:lnTo>
                  <a:lnTo>
                    <a:pt x="5864" y="5850"/>
                  </a:lnTo>
                  <a:lnTo>
                    <a:pt x="5813" y="6056"/>
                  </a:lnTo>
                  <a:lnTo>
                    <a:pt x="5819" y="6083"/>
                  </a:lnTo>
                  <a:lnTo>
                    <a:pt x="6177" y="6595"/>
                  </a:lnTo>
                  <a:lnTo>
                    <a:pt x="6129" y="6935"/>
                  </a:lnTo>
                  <a:lnTo>
                    <a:pt x="5869" y="7278"/>
                  </a:lnTo>
                  <a:lnTo>
                    <a:pt x="5763" y="7900"/>
                  </a:lnTo>
                  <a:lnTo>
                    <a:pt x="5829" y="8522"/>
                  </a:lnTo>
                  <a:lnTo>
                    <a:pt x="5840" y="8541"/>
                  </a:lnTo>
                  <a:lnTo>
                    <a:pt x="6206" y="8924"/>
                  </a:lnTo>
                  <a:lnTo>
                    <a:pt x="6570" y="9092"/>
                  </a:lnTo>
                  <a:lnTo>
                    <a:pt x="6825" y="9553"/>
                  </a:lnTo>
                  <a:lnTo>
                    <a:pt x="7125" y="10252"/>
                  </a:lnTo>
                  <a:lnTo>
                    <a:pt x="7141" y="10271"/>
                  </a:lnTo>
                  <a:lnTo>
                    <a:pt x="7674" y="10642"/>
                  </a:lnTo>
                  <a:lnTo>
                    <a:pt x="7788" y="10605"/>
                  </a:lnTo>
                  <a:lnTo>
                    <a:pt x="7666" y="10168"/>
                  </a:lnTo>
                  <a:lnTo>
                    <a:pt x="7653" y="10149"/>
                  </a:lnTo>
                  <a:lnTo>
                    <a:pt x="7350" y="9896"/>
                  </a:lnTo>
                  <a:lnTo>
                    <a:pt x="7249" y="9434"/>
                  </a:lnTo>
                  <a:lnTo>
                    <a:pt x="7393" y="9543"/>
                  </a:lnTo>
                  <a:lnTo>
                    <a:pt x="7571" y="9978"/>
                  </a:lnTo>
                  <a:lnTo>
                    <a:pt x="7589" y="9997"/>
                  </a:lnTo>
                  <a:lnTo>
                    <a:pt x="8046" y="10282"/>
                  </a:lnTo>
                  <a:lnTo>
                    <a:pt x="8465" y="10757"/>
                  </a:lnTo>
                  <a:lnTo>
                    <a:pt x="8497" y="11063"/>
                  </a:lnTo>
                  <a:lnTo>
                    <a:pt x="8516" y="11091"/>
                  </a:lnTo>
                  <a:lnTo>
                    <a:pt x="8864" y="11341"/>
                  </a:lnTo>
                  <a:lnTo>
                    <a:pt x="8893" y="11353"/>
                  </a:lnTo>
                  <a:lnTo>
                    <a:pt x="9713" y="11514"/>
                  </a:lnTo>
                  <a:lnTo>
                    <a:pt x="10310" y="11722"/>
                  </a:lnTo>
                  <a:lnTo>
                    <a:pt x="10377" y="11720"/>
                  </a:lnTo>
                  <a:lnTo>
                    <a:pt x="10517" y="11659"/>
                  </a:lnTo>
                  <a:lnTo>
                    <a:pt x="11027" y="11924"/>
                  </a:lnTo>
                  <a:lnTo>
                    <a:pt x="11056" y="11933"/>
                  </a:lnTo>
                  <a:lnTo>
                    <a:pt x="11648" y="12017"/>
                  </a:lnTo>
                  <a:lnTo>
                    <a:pt x="12344" y="12531"/>
                  </a:lnTo>
                  <a:lnTo>
                    <a:pt x="12893" y="12726"/>
                  </a:lnTo>
                  <a:lnTo>
                    <a:pt x="12967" y="12719"/>
                  </a:lnTo>
                  <a:lnTo>
                    <a:pt x="13183" y="12595"/>
                  </a:lnTo>
                  <a:lnTo>
                    <a:pt x="13453" y="12800"/>
                  </a:lnTo>
                  <a:lnTo>
                    <a:pt x="13390" y="13247"/>
                  </a:lnTo>
                  <a:lnTo>
                    <a:pt x="13087" y="13488"/>
                  </a:lnTo>
                  <a:lnTo>
                    <a:pt x="12909" y="13817"/>
                  </a:lnTo>
                  <a:lnTo>
                    <a:pt x="12859" y="14126"/>
                  </a:lnTo>
                  <a:lnTo>
                    <a:pt x="12763" y="14285"/>
                  </a:lnTo>
                  <a:lnTo>
                    <a:pt x="12776" y="14331"/>
                  </a:lnTo>
                  <a:lnTo>
                    <a:pt x="13283" y="14685"/>
                  </a:lnTo>
                  <a:lnTo>
                    <a:pt x="13732" y="15131"/>
                  </a:lnTo>
                  <a:lnTo>
                    <a:pt x="14178" y="15591"/>
                  </a:lnTo>
                  <a:lnTo>
                    <a:pt x="14202" y="15605"/>
                  </a:lnTo>
                  <a:lnTo>
                    <a:pt x="14603" y="15751"/>
                  </a:lnTo>
                  <a:lnTo>
                    <a:pt x="14847" y="15973"/>
                  </a:lnTo>
                  <a:lnTo>
                    <a:pt x="14945" y="16614"/>
                  </a:lnTo>
                  <a:lnTo>
                    <a:pt x="14996" y="17144"/>
                  </a:lnTo>
                  <a:lnTo>
                    <a:pt x="14945" y="17696"/>
                  </a:lnTo>
                  <a:lnTo>
                    <a:pt x="14980" y="17972"/>
                  </a:lnTo>
                  <a:lnTo>
                    <a:pt x="14815" y="18402"/>
                  </a:lnTo>
                  <a:lnTo>
                    <a:pt x="14796" y="18753"/>
                  </a:lnTo>
                  <a:lnTo>
                    <a:pt x="14847" y="19169"/>
                  </a:lnTo>
                  <a:lnTo>
                    <a:pt x="14873" y="19201"/>
                  </a:lnTo>
                  <a:lnTo>
                    <a:pt x="15112" y="19311"/>
                  </a:lnTo>
                  <a:lnTo>
                    <a:pt x="14751" y="19858"/>
                  </a:lnTo>
                  <a:lnTo>
                    <a:pt x="14757" y="19900"/>
                  </a:lnTo>
                  <a:lnTo>
                    <a:pt x="15033" y="20176"/>
                  </a:lnTo>
                  <a:lnTo>
                    <a:pt x="15099" y="20424"/>
                  </a:lnTo>
                  <a:lnTo>
                    <a:pt x="15354" y="20948"/>
                  </a:lnTo>
                  <a:lnTo>
                    <a:pt x="15853" y="21424"/>
                  </a:lnTo>
                  <a:lnTo>
                    <a:pt x="16235" y="21593"/>
                  </a:lnTo>
                  <a:lnTo>
                    <a:pt x="16270" y="21600"/>
                  </a:lnTo>
                  <a:lnTo>
                    <a:pt x="16901" y="21600"/>
                  </a:lnTo>
                  <a:lnTo>
                    <a:pt x="16949" y="21584"/>
                  </a:lnTo>
                  <a:lnTo>
                    <a:pt x="17215" y="21378"/>
                  </a:lnTo>
                  <a:lnTo>
                    <a:pt x="17196" y="21310"/>
                  </a:lnTo>
                  <a:lnTo>
                    <a:pt x="16538" y="21078"/>
                  </a:lnTo>
                  <a:lnTo>
                    <a:pt x="16299" y="20690"/>
                  </a:lnTo>
                  <a:lnTo>
                    <a:pt x="16262" y="20665"/>
                  </a:lnTo>
                  <a:cubicBezTo>
                    <a:pt x="16224" y="20655"/>
                    <a:pt x="16195" y="20634"/>
                    <a:pt x="16182" y="20607"/>
                  </a:cubicBezTo>
                  <a:cubicBezTo>
                    <a:pt x="16169" y="20571"/>
                    <a:pt x="16201" y="20522"/>
                    <a:pt x="16270" y="20466"/>
                  </a:cubicBezTo>
                  <a:cubicBezTo>
                    <a:pt x="16474" y="20305"/>
                    <a:pt x="16522" y="20268"/>
                    <a:pt x="16532" y="20251"/>
                  </a:cubicBezTo>
                  <a:lnTo>
                    <a:pt x="16599" y="20109"/>
                  </a:lnTo>
                  <a:lnTo>
                    <a:pt x="16572" y="20061"/>
                  </a:lnTo>
                  <a:lnTo>
                    <a:pt x="16272" y="19919"/>
                  </a:lnTo>
                  <a:lnTo>
                    <a:pt x="16421" y="19732"/>
                  </a:lnTo>
                  <a:lnTo>
                    <a:pt x="16572" y="19662"/>
                  </a:lnTo>
                  <a:lnTo>
                    <a:pt x="16599" y="19632"/>
                  </a:lnTo>
                  <a:lnTo>
                    <a:pt x="16684" y="19327"/>
                  </a:lnTo>
                  <a:lnTo>
                    <a:pt x="16679" y="19302"/>
                  </a:lnTo>
                  <a:lnTo>
                    <a:pt x="16570" y="19138"/>
                  </a:lnTo>
                  <a:lnTo>
                    <a:pt x="16580" y="19040"/>
                  </a:lnTo>
                  <a:lnTo>
                    <a:pt x="16809" y="19057"/>
                  </a:lnTo>
                  <a:lnTo>
                    <a:pt x="16883" y="19017"/>
                  </a:lnTo>
                  <a:lnTo>
                    <a:pt x="16899" y="18795"/>
                  </a:lnTo>
                  <a:lnTo>
                    <a:pt x="16899" y="18752"/>
                  </a:lnTo>
                  <a:lnTo>
                    <a:pt x="17247" y="18685"/>
                  </a:lnTo>
                  <a:lnTo>
                    <a:pt x="17645" y="18621"/>
                  </a:lnTo>
                  <a:lnTo>
                    <a:pt x="17695" y="18577"/>
                  </a:lnTo>
                  <a:lnTo>
                    <a:pt x="17695" y="18278"/>
                  </a:lnTo>
                  <a:lnTo>
                    <a:pt x="17663" y="18105"/>
                  </a:lnTo>
                  <a:lnTo>
                    <a:pt x="17653" y="18030"/>
                  </a:lnTo>
                  <a:lnTo>
                    <a:pt x="18131" y="18084"/>
                  </a:lnTo>
                  <a:lnTo>
                    <a:pt x="18189" y="18072"/>
                  </a:lnTo>
                  <a:lnTo>
                    <a:pt x="18529" y="17853"/>
                  </a:lnTo>
                  <a:lnTo>
                    <a:pt x="18839" y="17509"/>
                  </a:lnTo>
                  <a:lnTo>
                    <a:pt x="19123" y="17237"/>
                  </a:lnTo>
                  <a:lnTo>
                    <a:pt x="19229" y="16856"/>
                  </a:lnTo>
                  <a:lnTo>
                    <a:pt x="19731" y="16628"/>
                  </a:lnTo>
                  <a:lnTo>
                    <a:pt x="20297" y="16433"/>
                  </a:lnTo>
                  <a:lnTo>
                    <a:pt x="20581" y="16323"/>
                  </a:lnTo>
                  <a:lnTo>
                    <a:pt x="20613" y="16291"/>
                  </a:lnTo>
                  <a:lnTo>
                    <a:pt x="20727" y="15774"/>
                  </a:lnTo>
                  <a:lnTo>
                    <a:pt x="20910" y="15334"/>
                  </a:lnTo>
                  <a:lnTo>
                    <a:pt x="20990" y="15072"/>
                  </a:lnTo>
                  <a:lnTo>
                    <a:pt x="21369" y="14759"/>
                  </a:lnTo>
                  <a:lnTo>
                    <a:pt x="21600" y="14486"/>
                  </a:lnTo>
                  <a:lnTo>
                    <a:pt x="21600" y="14444"/>
                  </a:lnTo>
                  <a:lnTo>
                    <a:pt x="21401" y="14201"/>
                  </a:lnTo>
                  <a:cubicBezTo>
                    <a:pt x="21406" y="14165"/>
                    <a:pt x="21396" y="14133"/>
                    <a:pt x="20788" y="13976"/>
                  </a:cubicBezTo>
                  <a:lnTo>
                    <a:pt x="20108" y="13801"/>
                  </a:lnTo>
                  <a:lnTo>
                    <a:pt x="19702" y="13757"/>
                  </a:lnTo>
                  <a:lnTo>
                    <a:pt x="19280" y="13649"/>
                  </a:lnTo>
                  <a:lnTo>
                    <a:pt x="18826" y="13525"/>
                  </a:lnTo>
                  <a:lnTo>
                    <a:pt x="18587" y="13160"/>
                  </a:lnTo>
                  <a:lnTo>
                    <a:pt x="18266" y="12857"/>
                  </a:lnTo>
                  <a:lnTo>
                    <a:pt x="18234" y="12842"/>
                  </a:lnTo>
                  <a:lnTo>
                    <a:pt x="17520" y="12688"/>
                  </a:lnTo>
                  <a:lnTo>
                    <a:pt x="17066" y="12657"/>
                  </a:lnTo>
                  <a:lnTo>
                    <a:pt x="16602" y="12361"/>
                  </a:lnTo>
                  <a:lnTo>
                    <a:pt x="16158" y="12190"/>
                  </a:lnTo>
                  <a:lnTo>
                    <a:pt x="15627" y="12153"/>
                  </a:lnTo>
                  <a:lnTo>
                    <a:pt x="15096" y="12066"/>
                  </a:lnTo>
                  <a:lnTo>
                    <a:pt x="15078" y="12064"/>
                  </a:lnTo>
                  <a:lnTo>
                    <a:pt x="14481" y="12076"/>
                  </a:lnTo>
                  <a:lnTo>
                    <a:pt x="14462" y="12078"/>
                  </a:lnTo>
                  <a:cubicBezTo>
                    <a:pt x="13748" y="12216"/>
                    <a:pt x="13732" y="12258"/>
                    <a:pt x="13721" y="12283"/>
                  </a:cubicBezTo>
                  <a:cubicBezTo>
                    <a:pt x="13711" y="12309"/>
                    <a:pt x="13671" y="12389"/>
                    <a:pt x="13639" y="12450"/>
                  </a:cubicBezTo>
                  <a:lnTo>
                    <a:pt x="13379" y="12316"/>
                  </a:lnTo>
                  <a:lnTo>
                    <a:pt x="13318" y="12307"/>
                  </a:lnTo>
                  <a:lnTo>
                    <a:pt x="12978" y="12379"/>
                  </a:lnTo>
                  <a:lnTo>
                    <a:pt x="12659" y="12274"/>
                  </a:lnTo>
                  <a:lnTo>
                    <a:pt x="12415" y="11944"/>
                  </a:lnTo>
                  <a:lnTo>
                    <a:pt x="12572" y="11678"/>
                  </a:lnTo>
                  <a:lnTo>
                    <a:pt x="12530" y="11620"/>
                  </a:lnTo>
                  <a:lnTo>
                    <a:pt x="12121" y="11529"/>
                  </a:lnTo>
                  <a:lnTo>
                    <a:pt x="11672" y="11493"/>
                  </a:lnTo>
                  <a:lnTo>
                    <a:pt x="11789" y="11276"/>
                  </a:lnTo>
                  <a:lnTo>
                    <a:pt x="11940" y="11086"/>
                  </a:lnTo>
                  <a:lnTo>
                    <a:pt x="11980" y="10913"/>
                  </a:lnTo>
                  <a:lnTo>
                    <a:pt x="11914" y="10864"/>
                  </a:lnTo>
                  <a:lnTo>
                    <a:pt x="11332" y="10864"/>
                  </a:lnTo>
                  <a:lnTo>
                    <a:pt x="11277" y="10885"/>
                  </a:lnTo>
                  <a:lnTo>
                    <a:pt x="11040" y="11145"/>
                  </a:lnTo>
                  <a:lnTo>
                    <a:pt x="10544" y="11260"/>
                  </a:lnTo>
                  <a:lnTo>
                    <a:pt x="10170" y="10925"/>
                  </a:lnTo>
                  <a:lnTo>
                    <a:pt x="10090" y="10448"/>
                  </a:lnTo>
                  <a:lnTo>
                    <a:pt x="10262" y="10063"/>
                  </a:lnTo>
                  <a:lnTo>
                    <a:pt x="10815" y="9794"/>
                  </a:lnTo>
                  <a:lnTo>
                    <a:pt x="11380" y="9742"/>
                  </a:lnTo>
                  <a:lnTo>
                    <a:pt x="11640" y="9883"/>
                  </a:lnTo>
                  <a:lnTo>
                    <a:pt x="11741" y="9869"/>
                  </a:lnTo>
                  <a:lnTo>
                    <a:pt x="11855" y="9730"/>
                  </a:lnTo>
                  <a:lnTo>
                    <a:pt x="12253" y="9730"/>
                  </a:lnTo>
                  <a:lnTo>
                    <a:pt x="12782" y="9838"/>
                  </a:lnTo>
                  <a:lnTo>
                    <a:pt x="12827" y="10083"/>
                  </a:lnTo>
                  <a:lnTo>
                    <a:pt x="12837" y="10102"/>
                  </a:lnTo>
                  <a:lnTo>
                    <a:pt x="13119" y="10385"/>
                  </a:lnTo>
                  <a:lnTo>
                    <a:pt x="13238" y="10369"/>
                  </a:lnTo>
                  <a:lnTo>
                    <a:pt x="13321" y="10081"/>
                  </a:lnTo>
                  <a:lnTo>
                    <a:pt x="13321" y="10070"/>
                  </a:lnTo>
                  <a:lnTo>
                    <a:pt x="13289" y="9567"/>
                  </a:lnTo>
                  <a:lnTo>
                    <a:pt x="13488" y="9324"/>
                  </a:lnTo>
                  <a:lnTo>
                    <a:pt x="14104" y="9045"/>
                  </a:lnTo>
                  <a:lnTo>
                    <a:pt x="14443" y="8676"/>
                  </a:lnTo>
                  <a:lnTo>
                    <a:pt x="14603" y="8403"/>
                  </a:lnTo>
                  <a:lnTo>
                    <a:pt x="15120" y="8071"/>
                  </a:lnTo>
                  <a:lnTo>
                    <a:pt x="15442" y="8071"/>
                  </a:lnTo>
                  <a:lnTo>
                    <a:pt x="15505" y="8041"/>
                  </a:lnTo>
                  <a:lnTo>
                    <a:pt x="15678" y="7739"/>
                  </a:lnTo>
                  <a:lnTo>
                    <a:pt x="16134" y="7542"/>
                  </a:lnTo>
                  <a:lnTo>
                    <a:pt x="16331" y="7744"/>
                  </a:lnTo>
                  <a:lnTo>
                    <a:pt x="16424" y="7758"/>
                  </a:lnTo>
                  <a:lnTo>
                    <a:pt x="16843" y="7582"/>
                  </a:lnTo>
                  <a:lnTo>
                    <a:pt x="17573" y="7383"/>
                  </a:lnTo>
                  <a:lnTo>
                    <a:pt x="17597" y="7315"/>
                  </a:lnTo>
                  <a:lnTo>
                    <a:pt x="17430" y="7194"/>
                  </a:lnTo>
                  <a:lnTo>
                    <a:pt x="17377" y="7178"/>
                  </a:lnTo>
                  <a:lnTo>
                    <a:pt x="16758" y="7208"/>
                  </a:lnTo>
                  <a:lnTo>
                    <a:pt x="16636" y="7026"/>
                  </a:lnTo>
                  <a:lnTo>
                    <a:pt x="16636" y="6850"/>
                  </a:lnTo>
                  <a:lnTo>
                    <a:pt x="16602" y="6811"/>
                  </a:lnTo>
                  <a:lnTo>
                    <a:pt x="16509" y="6778"/>
                  </a:lnTo>
                  <a:lnTo>
                    <a:pt x="16554" y="6762"/>
                  </a:lnTo>
                  <a:lnTo>
                    <a:pt x="17029" y="6762"/>
                  </a:lnTo>
                  <a:lnTo>
                    <a:pt x="17493" y="6785"/>
                  </a:lnTo>
                  <a:lnTo>
                    <a:pt x="17531" y="6780"/>
                  </a:lnTo>
                  <a:lnTo>
                    <a:pt x="18085" y="6568"/>
                  </a:lnTo>
                  <a:cubicBezTo>
                    <a:pt x="18494" y="6369"/>
                    <a:pt x="18510" y="6354"/>
                    <a:pt x="18516" y="6345"/>
                  </a:cubicBezTo>
                  <a:cubicBezTo>
                    <a:pt x="18545" y="6318"/>
                    <a:pt x="18555" y="6306"/>
                    <a:pt x="18170" y="5863"/>
                  </a:cubicBezTo>
                  <a:lnTo>
                    <a:pt x="17743" y="5599"/>
                  </a:lnTo>
                  <a:lnTo>
                    <a:pt x="17666" y="5319"/>
                  </a:lnTo>
                  <a:lnTo>
                    <a:pt x="17565" y="4720"/>
                  </a:lnTo>
                  <a:lnTo>
                    <a:pt x="17451" y="4695"/>
                  </a:lnTo>
                  <a:lnTo>
                    <a:pt x="17045" y="4994"/>
                  </a:lnTo>
                  <a:lnTo>
                    <a:pt x="16729" y="4949"/>
                  </a:lnTo>
                  <a:lnTo>
                    <a:pt x="16673" y="4709"/>
                  </a:lnTo>
                  <a:lnTo>
                    <a:pt x="16830" y="4522"/>
                  </a:lnTo>
                  <a:lnTo>
                    <a:pt x="16790" y="4459"/>
                  </a:lnTo>
                  <a:lnTo>
                    <a:pt x="16442" y="4395"/>
                  </a:lnTo>
                  <a:lnTo>
                    <a:pt x="16222" y="4244"/>
                  </a:lnTo>
                  <a:lnTo>
                    <a:pt x="16174" y="4230"/>
                  </a:lnTo>
                  <a:lnTo>
                    <a:pt x="15572" y="4230"/>
                  </a:lnTo>
                  <a:lnTo>
                    <a:pt x="15388" y="4243"/>
                  </a:lnTo>
                  <a:lnTo>
                    <a:pt x="15330" y="4284"/>
                  </a:lnTo>
                  <a:lnTo>
                    <a:pt x="15314" y="4660"/>
                  </a:lnTo>
                  <a:lnTo>
                    <a:pt x="15049" y="4845"/>
                  </a:lnTo>
                  <a:lnTo>
                    <a:pt x="15041" y="4898"/>
                  </a:lnTo>
                  <a:lnTo>
                    <a:pt x="15197" y="5060"/>
                  </a:lnTo>
                  <a:lnTo>
                    <a:pt x="15240" y="5350"/>
                  </a:lnTo>
                  <a:lnTo>
                    <a:pt x="14828" y="5579"/>
                  </a:lnTo>
                  <a:lnTo>
                    <a:pt x="14425" y="5674"/>
                  </a:lnTo>
                  <a:lnTo>
                    <a:pt x="14380" y="5714"/>
                  </a:lnTo>
                  <a:lnTo>
                    <a:pt x="14380" y="6125"/>
                  </a:lnTo>
                  <a:lnTo>
                    <a:pt x="14202" y="6184"/>
                  </a:lnTo>
                  <a:lnTo>
                    <a:pt x="13955" y="5978"/>
                  </a:lnTo>
                  <a:lnTo>
                    <a:pt x="14080" y="5616"/>
                  </a:lnTo>
                  <a:lnTo>
                    <a:pt x="14048" y="5567"/>
                  </a:lnTo>
                  <a:lnTo>
                    <a:pt x="13597" y="5417"/>
                  </a:lnTo>
                  <a:lnTo>
                    <a:pt x="13129" y="5233"/>
                  </a:lnTo>
                  <a:lnTo>
                    <a:pt x="12917" y="5115"/>
                  </a:lnTo>
                  <a:lnTo>
                    <a:pt x="12875" y="5104"/>
                  </a:lnTo>
                  <a:lnTo>
                    <a:pt x="12721" y="5104"/>
                  </a:lnTo>
                  <a:lnTo>
                    <a:pt x="12678" y="4767"/>
                  </a:lnTo>
                  <a:lnTo>
                    <a:pt x="12758" y="4440"/>
                  </a:lnTo>
                  <a:lnTo>
                    <a:pt x="12920" y="4187"/>
                  </a:lnTo>
                  <a:cubicBezTo>
                    <a:pt x="13029" y="4159"/>
                    <a:pt x="13135" y="4127"/>
                    <a:pt x="13238" y="4091"/>
                  </a:cubicBezTo>
                  <a:cubicBezTo>
                    <a:pt x="13331" y="4059"/>
                    <a:pt x="13379" y="4045"/>
                    <a:pt x="13403" y="4038"/>
                  </a:cubicBezTo>
                  <a:cubicBezTo>
                    <a:pt x="13404" y="4038"/>
                    <a:pt x="13406" y="4038"/>
                    <a:pt x="13407" y="4038"/>
                  </a:cubicBezTo>
                  <a:cubicBezTo>
                    <a:pt x="13431" y="4038"/>
                    <a:pt x="13465" y="4025"/>
                    <a:pt x="13559" y="3987"/>
                  </a:cubicBezTo>
                  <a:lnTo>
                    <a:pt x="13671" y="3944"/>
                  </a:lnTo>
                  <a:cubicBezTo>
                    <a:pt x="13974" y="3825"/>
                    <a:pt x="14085" y="3781"/>
                    <a:pt x="14127" y="3760"/>
                  </a:cubicBezTo>
                  <a:lnTo>
                    <a:pt x="14130" y="3762"/>
                  </a:lnTo>
                  <a:lnTo>
                    <a:pt x="14462" y="3554"/>
                  </a:lnTo>
                  <a:lnTo>
                    <a:pt x="14714" y="3384"/>
                  </a:lnTo>
                  <a:lnTo>
                    <a:pt x="14871" y="3358"/>
                  </a:lnTo>
                  <a:lnTo>
                    <a:pt x="15574" y="3358"/>
                  </a:lnTo>
                  <a:lnTo>
                    <a:pt x="15641" y="3318"/>
                  </a:lnTo>
                  <a:lnTo>
                    <a:pt x="15672" y="3044"/>
                  </a:lnTo>
                  <a:lnTo>
                    <a:pt x="15882" y="2803"/>
                  </a:lnTo>
                  <a:lnTo>
                    <a:pt x="15887" y="2769"/>
                  </a:lnTo>
                  <a:lnTo>
                    <a:pt x="15789" y="2528"/>
                  </a:lnTo>
                  <a:lnTo>
                    <a:pt x="15768" y="2507"/>
                  </a:lnTo>
                  <a:lnTo>
                    <a:pt x="15423" y="2317"/>
                  </a:lnTo>
                  <a:lnTo>
                    <a:pt x="15322" y="2329"/>
                  </a:lnTo>
                  <a:lnTo>
                    <a:pt x="15110" y="2602"/>
                  </a:lnTo>
                  <a:lnTo>
                    <a:pt x="14783" y="2768"/>
                  </a:lnTo>
                  <a:lnTo>
                    <a:pt x="14648" y="2829"/>
                  </a:lnTo>
                  <a:lnTo>
                    <a:pt x="14648" y="2577"/>
                  </a:lnTo>
                  <a:lnTo>
                    <a:pt x="14701" y="2406"/>
                  </a:lnTo>
                  <a:lnTo>
                    <a:pt x="14592" y="2364"/>
                  </a:lnTo>
                  <a:lnTo>
                    <a:pt x="14441" y="2455"/>
                  </a:lnTo>
                  <a:lnTo>
                    <a:pt x="14274" y="2209"/>
                  </a:lnTo>
                  <a:lnTo>
                    <a:pt x="14488" y="2056"/>
                  </a:lnTo>
                  <a:lnTo>
                    <a:pt x="14927" y="1440"/>
                  </a:lnTo>
                  <a:lnTo>
                    <a:pt x="15110" y="1391"/>
                  </a:lnTo>
                  <a:lnTo>
                    <a:pt x="15508" y="1153"/>
                  </a:lnTo>
                  <a:lnTo>
                    <a:pt x="15492" y="1083"/>
                  </a:lnTo>
                  <a:lnTo>
                    <a:pt x="15325" y="1025"/>
                  </a:lnTo>
                  <a:lnTo>
                    <a:pt x="15091" y="1001"/>
                  </a:lnTo>
                  <a:lnTo>
                    <a:pt x="14584" y="1001"/>
                  </a:lnTo>
                  <a:lnTo>
                    <a:pt x="14518" y="1045"/>
                  </a:lnTo>
                  <a:lnTo>
                    <a:pt x="14518" y="1337"/>
                  </a:lnTo>
                  <a:lnTo>
                    <a:pt x="14093" y="1700"/>
                  </a:lnTo>
                  <a:lnTo>
                    <a:pt x="13727" y="2074"/>
                  </a:lnTo>
                  <a:lnTo>
                    <a:pt x="13727" y="2123"/>
                  </a:lnTo>
                  <a:lnTo>
                    <a:pt x="13891" y="2280"/>
                  </a:lnTo>
                  <a:lnTo>
                    <a:pt x="13825" y="2577"/>
                  </a:lnTo>
                  <a:lnTo>
                    <a:pt x="13323" y="2752"/>
                  </a:lnTo>
                  <a:lnTo>
                    <a:pt x="13323" y="2572"/>
                  </a:lnTo>
                  <a:lnTo>
                    <a:pt x="13262" y="2528"/>
                  </a:lnTo>
                  <a:lnTo>
                    <a:pt x="12896" y="2507"/>
                  </a:lnTo>
                  <a:lnTo>
                    <a:pt x="12851" y="2516"/>
                  </a:lnTo>
                  <a:lnTo>
                    <a:pt x="12591" y="2651"/>
                  </a:lnTo>
                  <a:lnTo>
                    <a:pt x="12240" y="2329"/>
                  </a:lnTo>
                  <a:lnTo>
                    <a:pt x="12187" y="2312"/>
                  </a:lnTo>
                  <a:lnTo>
                    <a:pt x="11730" y="2312"/>
                  </a:lnTo>
                  <a:lnTo>
                    <a:pt x="11672" y="2334"/>
                  </a:lnTo>
                  <a:lnTo>
                    <a:pt x="11526" y="2514"/>
                  </a:lnTo>
                  <a:lnTo>
                    <a:pt x="11444" y="2593"/>
                  </a:lnTo>
                  <a:lnTo>
                    <a:pt x="11279" y="2348"/>
                  </a:lnTo>
                  <a:lnTo>
                    <a:pt x="11197" y="2324"/>
                  </a:lnTo>
                  <a:cubicBezTo>
                    <a:pt x="11155" y="2334"/>
                    <a:pt x="11055" y="2352"/>
                    <a:pt x="10967" y="2352"/>
                  </a:cubicBezTo>
                  <a:cubicBezTo>
                    <a:pt x="10921" y="2352"/>
                    <a:pt x="10879" y="2347"/>
                    <a:pt x="10849" y="2334"/>
                  </a:cubicBezTo>
                  <a:cubicBezTo>
                    <a:pt x="10817" y="2320"/>
                    <a:pt x="10801" y="2296"/>
                    <a:pt x="10804" y="2273"/>
                  </a:cubicBezTo>
                  <a:cubicBezTo>
                    <a:pt x="10788" y="2091"/>
                    <a:pt x="10788" y="2074"/>
                    <a:pt x="10788" y="2072"/>
                  </a:cubicBezTo>
                  <a:lnTo>
                    <a:pt x="10767" y="2041"/>
                  </a:lnTo>
                  <a:lnTo>
                    <a:pt x="10079" y="1621"/>
                  </a:lnTo>
                  <a:lnTo>
                    <a:pt x="9864" y="1524"/>
                  </a:lnTo>
                  <a:lnTo>
                    <a:pt x="9814" y="1516"/>
                  </a:lnTo>
                  <a:lnTo>
                    <a:pt x="9490" y="1553"/>
                  </a:lnTo>
                  <a:lnTo>
                    <a:pt x="9341" y="1256"/>
                  </a:lnTo>
                  <a:lnTo>
                    <a:pt x="9299" y="1228"/>
                  </a:lnTo>
                  <a:lnTo>
                    <a:pt x="8999" y="1167"/>
                  </a:lnTo>
                  <a:lnTo>
                    <a:pt x="8972" y="1165"/>
                  </a:lnTo>
                  <a:lnTo>
                    <a:pt x="8237" y="1226"/>
                  </a:lnTo>
                  <a:lnTo>
                    <a:pt x="7833" y="1169"/>
                  </a:lnTo>
                  <a:lnTo>
                    <a:pt x="7284" y="859"/>
                  </a:lnTo>
                  <a:lnTo>
                    <a:pt x="6533" y="624"/>
                  </a:lnTo>
                  <a:lnTo>
                    <a:pt x="5991" y="281"/>
                  </a:lnTo>
                  <a:lnTo>
                    <a:pt x="5543" y="36"/>
                  </a:lnTo>
                  <a:lnTo>
                    <a:pt x="5487" y="26"/>
                  </a:lnTo>
                  <a:lnTo>
                    <a:pt x="4945" y="105"/>
                  </a:lnTo>
                  <a:cubicBezTo>
                    <a:pt x="4911" y="64"/>
                    <a:pt x="4860" y="33"/>
                    <a:pt x="4797" y="17"/>
                  </a:cubicBezTo>
                  <a:cubicBezTo>
                    <a:pt x="4755" y="6"/>
                    <a:pt x="4710" y="0"/>
                    <a:pt x="4659" y="0"/>
                  </a:cubicBez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5" name="Google Shape;7008;p57"/>
            <p:cNvSpPr/>
            <p:nvPr/>
          </p:nvSpPr>
          <p:spPr>
            <a:xfrm>
              <a:off x="551593" y="298857"/>
              <a:ext cx="40396" cy="484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99" y="0"/>
                  </a:moveTo>
                  <a:lnTo>
                    <a:pt x="4427" y="4331"/>
                  </a:lnTo>
                  <a:lnTo>
                    <a:pt x="0" y="13898"/>
                  </a:lnTo>
                  <a:lnTo>
                    <a:pt x="0" y="21600"/>
                  </a:lnTo>
                  <a:lnTo>
                    <a:pt x="10226" y="14811"/>
                  </a:lnTo>
                  <a:lnTo>
                    <a:pt x="15203" y="17637"/>
                  </a:lnTo>
                  <a:lnTo>
                    <a:pt x="21600" y="15948"/>
                  </a:lnTo>
                  <a:lnTo>
                    <a:pt x="14163" y="7976"/>
                  </a:lnTo>
                  <a:lnTo>
                    <a:pt x="10499"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6" name="Google Shape;7009;p57"/>
            <p:cNvSpPr/>
            <p:nvPr/>
          </p:nvSpPr>
          <p:spPr>
            <a:xfrm>
              <a:off x="549034" y="294564"/>
              <a:ext cx="47151" cy="580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52" y="3156"/>
                  </a:moveTo>
                  <a:lnTo>
                    <a:pt x="12230" y="8556"/>
                  </a:lnTo>
                  <a:lnTo>
                    <a:pt x="17711" y="14375"/>
                  </a:lnTo>
                  <a:lnTo>
                    <a:pt x="14383" y="15248"/>
                  </a:lnTo>
                  <a:lnTo>
                    <a:pt x="9885" y="12740"/>
                  </a:lnTo>
                  <a:lnTo>
                    <a:pt x="2341" y="17646"/>
                  </a:lnTo>
                  <a:lnTo>
                    <a:pt x="2341" y="13348"/>
                  </a:lnTo>
                  <a:lnTo>
                    <a:pt x="5952" y="5740"/>
                  </a:lnTo>
                  <a:lnTo>
                    <a:pt x="9652" y="3156"/>
                  </a:lnTo>
                  <a:close/>
                  <a:moveTo>
                    <a:pt x="10683" y="0"/>
                  </a:moveTo>
                  <a:lnTo>
                    <a:pt x="3982" y="4638"/>
                  </a:lnTo>
                  <a:lnTo>
                    <a:pt x="93" y="12854"/>
                  </a:lnTo>
                  <a:lnTo>
                    <a:pt x="0" y="21600"/>
                  </a:lnTo>
                  <a:lnTo>
                    <a:pt x="10026" y="15134"/>
                  </a:lnTo>
                  <a:lnTo>
                    <a:pt x="14008" y="17378"/>
                  </a:lnTo>
                  <a:lnTo>
                    <a:pt x="21600" y="15363"/>
                  </a:lnTo>
                  <a:lnTo>
                    <a:pt x="14338" y="7758"/>
                  </a:lnTo>
                  <a:lnTo>
                    <a:pt x="10683"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7" name="Google Shape;7010;p57"/>
            <p:cNvSpPr/>
            <p:nvPr/>
          </p:nvSpPr>
          <p:spPr>
            <a:xfrm>
              <a:off x="577157" y="181440"/>
              <a:ext cx="132865" cy="1890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37" y="0"/>
                  </a:moveTo>
                  <a:lnTo>
                    <a:pt x="1597" y="1964"/>
                  </a:lnTo>
                  <a:lnTo>
                    <a:pt x="0" y="4079"/>
                  </a:lnTo>
                  <a:lnTo>
                    <a:pt x="0" y="6709"/>
                  </a:lnTo>
                  <a:lnTo>
                    <a:pt x="2794" y="6347"/>
                  </a:lnTo>
                  <a:lnTo>
                    <a:pt x="6019" y="7726"/>
                  </a:lnTo>
                  <a:lnTo>
                    <a:pt x="8613" y="8171"/>
                  </a:lnTo>
                  <a:lnTo>
                    <a:pt x="9494" y="7013"/>
                  </a:lnTo>
                  <a:lnTo>
                    <a:pt x="10759" y="10496"/>
                  </a:lnTo>
                  <a:lnTo>
                    <a:pt x="12538" y="11887"/>
                  </a:lnTo>
                  <a:lnTo>
                    <a:pt x="10874" y="13933"/>
                  </a:lnTo>
                  <a:cubicBezTo>
                    <a:pt x="10874" y="13933"/>
                    <a:pt x="11823" y="15101"/>
                    <a:pt x="9213" y="15464"/>
                  </a:cubicBezTo>
                  <a:cubicBezTo>
                    <a:pt x="6618" y="15826"/>
                    <a:pt x="8380" y="15686"/>
                    <a:pt x="6618" y="15826"/>
                  </a:cubicBezTo>
                  <a:cubicBezTo>
                    <a:pt x="4856" y="15978"/>
                    <a:pt x="4856" y="16235"/>
                    <a:pt x="4856" y="16235"/>
                  </a:cubicBezTo>
                  <a:lnTo>
                    <a:pt x="5504" y="17509"/>
                  </a:lnTo>
                  <a:lnTo>
                    <a:pt x="8696" y="17509"/>
                  </a:lnTo>
                  <a:lnTo>
                    <a:pt x="10460" y="19263"/>
                  </a:lnTo>
                  <a:lnTo>
                    <a:pt x="12538" y="20863"/>
                  </a:lnTo>
                  <a:lnTo>
                    <a:pt x="15248" y="21600"/>
                  </a:lnTo>
                  <a:lnTo>
                    <a:pt x="13702" y="19005"/>
                  </a:lnTo>
                  <a:lnTo>
                    <a:pt x="16296" y="20080"/>
                  </a:lnTo>
                  <a:lnTo>
                    <a:pt x="17742" y="18619"/>
                  </a:lnTo>
                  <a:lnTo>
                    <a:pt x="15880" y="15545"/>
                  </a:lnTo>
                  <a:lnTo>
                    <a:pt x="16612" y="14739"/>
                  </a:lnTo>
                  <a:lnTo>
                    <a:pt x="18989" y="16995"/>
                  </a:lnTo>
                  <a:lnTo>
                    <a:pt x="20652" y="15545"/>
                  </a:lnTo>
                  <a:lnTo>
                    <a:pt x="21600" y="13933"/>
                  </a:lnTo>
                  <a:lnTo>
                    <a:pt x="17028" y="11233"/>
                  </a:lnTo>
                  <a:lnTo>
                    <a:pt x="18790" y="10765"/>
                  </a:lnTo>
                  <a:lnTo>
                    <a:pt x="17842" y="7586"/>
                  </a:lnTo>
                  <a:lnTo>
                    <a:pt x="16080" y="5388"/>
                  </a:lnTo>
                  <a:lnTo>
                    <a:pt x="14118" y="4594"/>
                  </a:lnTo>
                  <a:lnTo>
                    <a:pt x="11940" y="3355"/>
                  </a:lnTo>
                  <a:lnTo>
                    <a:pt x="13902" y="2841"/>
                  </a:lnTo>
                  <a:lnTo>
                    <a:pt x="13386" y="1309"/>
                  </a:lnTo>
                  <a:lnTo>
                    <a:pt x="10427" y="328"/>
                  </a:lnTo>
                  <a:lnTo>
                    <a:pt x="7466" y="1227"/>
                  </a:lnTo>
                  <a:lnTo>
                    <a:pt x="6801" y="2478"/>
                  </a:lnTo>
                  <a:lnTo>
                    <a:pt x="5022" y="3940"/>
                  </a:lnTo>
                  <a:lnTo>
                    <a:pt x="3941" y="2841"/>
                  </a:lnTo>
                  <a:lnTo>
                    <a:pt x="5437"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8" name="Google Shape;7011;p57"/>
            <p:cNvSpPr/>
            <p:nvPr/>
          </p:nvSpPr>
          <p:spPr>
            <a:xfrm>
              <a:off x="574500" y="174384"/>
              <a:ext cx="138592" cy="2005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10" y="1366"/>
                  </a:moveTo>
                  <a:lnTo>
                    <a:pt x="12912" y="2181"/>
                  </a:lnTo>
                  <a:lnTo>
                    <a:pt x="13278" y="3261"/>
                  </a:lnTo>
                  <a:lnTo>
                    <a:pt x="11063" y="3822"/>
                  </a:lnTo>
                  <a:lnTo>
                    <a:pt x="13741" y="5309"/>
                  </a:lnTo>
                  <a:lnTo>
                    <a:pt x="15542" y="6025"/>
                  </a:lnTo>
                  <a:lnTo>
                    <a:pt x="17152" y="7986"/>
                  </a:lnTo>
                  <a:lnTo>
                    <a:pt x="17965" y="10717"/>
                  </a:lnTo>
                  <a:lnTo>
                    <a:pt x="15957" y="11235"/>
                  </a:lnTo>
                  <a:lnTo>
                    <a:pt x="20628" y="13955"/>
                  </a:lnTo>
                  <a:lnTo>
                    <a:pt x="19862" y="15244"/>
                  </a:lnTo>
                  <a:lnTo>
                    <a:pt x="18635" y="16302"/>
                  </a:lnTo>
                  <a:lnTo>
                    <a:pt x="16308" y="14154"/>
                  </a:lnTo>
                  <a:lnTo>
                    <a:pt x="15176" y="15366"/>
                  </a:lnTo>
                  <a:lnTo>
                    <a:pt x="16977" y="18263"/>
                  </a:lnTo>
                  <a:lnTo>
                    <a:pt x="15925" y="19308"/>
                  </a:lnTo>
                  <a:lnTo>
                    <a:pt x="12720" y="17997"/>
                  </a:lnTo>
                  <a:lnTo>
                    <a:pt x="14315" y="20620"/>
                  </a:lnTo>
                  <a:lnTo>
                    <a:pt x="12689" y="20189"/>
                  </a:lnTo>
                  <a:lnTo>
                    <a:pt x="10792" y="18747"/>
                  </a:lnTo>
                  <a:lnTo>
                    <a:pt x="8975" y="16973"/>
                  </a:lnTo>
                  <a:lnTo>
                    <a:pt x="5994" y="16973"/>
                  </a:lnTo>
                  <a:lnTo>
                    <a:pt x="5563" y="16137"/>
                  </a:lnTo>
                  <a:cubicBezTo>
                    <a:pt x="5962" y="16026"/>
                    <a:pt x="6393" y="15960"/>
                    <a:pt x="6839" y="15938"/>
                  </a:cubicBezTo>
                  <a:cubicBezTo>
                    <a:pt x="7731" y="15872"/>
                    <a:pt x="7731" y="15872"/>
                    <a:pt x="7875" y="15828"/>
                  </a:cubicBezTo>
                  <a:cubicBezTo>
                    <a:pt x="7955" y="15806"/>
                    <a:pt x="8146" y="15762"/>
                    <a:pt x="9357" y="15597"/>
                  </a:cubicBezTo>
                  <a:cubicBezTo>
                    <a:pt x="10362" y="15454"/>
                    <a:pt x="11015" y="15178"/>
                    <a:pt x="11286" y="14771"/>
                  </a:cubicBezTo>
                  <a:cubicBezTo>
                    <a:pt x="11462" y="14495"/>
                    <a:pt x="11462" y="14187"/>
                    <a:pt x="11302" y="13900"/>
                  </a:cubicBezTo>
                  <a:lnTo>
                    <a:pt x="12944" y="11929"/>
                  </a:lnTo>
                  <a:lnTo>
                    <a:pt x="11111" y="10519"/>
                  </a:lnTo>
                  <a:lnTo>
                    <a:pt x="9660" y="6620"/>
                  </a:lnTo>
                  <a:lnTo>
                    <a:pt x="8481" y="8139"/>
                  </a:lnTo>
                  <a:lnTo>
                    <a:pt x="6345" y="7787"/>
                  </a:lnTo>
                  <a:lnTo>
                    <a:pt x="3172" y="6444"/>
                  </a:lnTo>
                  <a:lnTo>
                    <a:pt x="813" y="6752"/>
                  </a:lnTo>
                  <a:lnTo>
                    <a:pt x="813" y="4681"/>
                  </a:lnTo>
                  <a:lnTo>
                    <a:pt x="2264" y="2797"/>
                  </a:lnTo>
                  <a:lnTo>
                    <a:pt x="4798" y="1520"/>
                  </a:lnTo>
                  <a:lnTo>
                    <a:pt x="3762" y="3480"/>
                  </a:lnTo>
                  <a:lnTo>
                    <a:pt x="5213" y="4923"/>
                  </a:lnTo>
                  <a:lnTo>
                    <a:pt x="7253" y="3271"/>
                  </a:lnTo>
                  <a:lnTo>
                    <a:pt x="7907" y="2126"/>
                  </a:lnTo>
                  <a:lnTo>
                    <a:pt x="10410" y="1366"/>
                  </a:lnTo>
                  <a:close/>
                  <a:moveTo>
                    <a:pt x="6456" y="0"/>
                  </a:moveTo>
                  <a:lnTo>
                    <a:pt x="1626" y="2423"/>
                  </a:lnTo>
                  <a:lnTo>
                    <a:pt x="0" y="4538"/>
                  </a:lnTo>
                  <a:lnTo>
                    <a:pt x="0" y="7402"/>
                  </a:lnTo>
                  <a:lnTo>
                    <a:pt x="2997" y="7016"/>
                  </a:lnTo>
                  <a:lnTo>
                    <a:pt x="5962" y="8261"/>
                  </a:lnTo>
                  <a:lnTo>
                    <a:pt x="8863" y="8756"/>
                  </a:lnTo>
                  <a:lnTo>
                    <a:pt x="9373" y="8106"/>
                  </a:lnTo>
                  <a:lnTo>
                    <a:pt x="10362" y="10772"/>
                  </a:lnTo>
                  <a:lnTo>
                    <a:pt x="11940" y="11984"/>
                  </a:lnTo>
                  <a:lnTo>
                    <a:pt x="10505" y="13735"/>
                  </a:lnTo>
                  <a:lnTo>
                    <a:pt x="10394" y="13878"/>
                  </a:lnTo>
                  <a:lnTo>
                    <a:pt x="10489" y="14011"/>
                  </a:lnTo>
                  <a:cubicBezTo>
                    <a:pt x="10617" y="14176"/>
                    <a:pt x="10632" y="14363"/>
                    <a:pt x="10537" y="14540"/>
                  </a:cubicBezTo>
                  <a:cubicBezTo>
                    <a:pt x="10377" y="14781"/>
                    <a:pt x="9900" y="14957"/>
                    <a:pt x="9182" y="15057"/>
                  </a:cubicBezTo>
                  <a:cubicBezTo>
                    <a:pt x="7907" y="15233"/>
                    <a:pt x="7699" y="15288"/>
                    <a:pt x="7588" y="15321"/>
                  </a:cubicBezTo>
                  <a:cubicBezTo>
                    <a:pt x="7301" y="15354"/>
                    <a:pt x="7014" y="15387"/>
                    <a:pt x="6727" y="15399"/>
                  </a:cubicBezTo>
                  <a:cubicBezTo>
                    <a:pt x="6233" y="15442"/>
                    <a:pt x="4686" y="15564"/>
                    <a:pt x="4686" y="16059"/>
                  </a:cubicBezTo>
                  <a:lnTo>
                    <a:pt x="5420" y="17535"/>
                  </a:lnTo>
                  <a:lnTo>
                    <a:pt x="8576" y="17535"/>
                  </a:lnTo>
                  <a:lnTo>
                    <a:pt x="10170" y="19089"/>
                  </a:lnTo>
                  <a:lnTo>
                    <a:pt x="12227" y="20653"/>
                  </a:lnTo>
                  <a:lnTo>
                    <a:pt x="15765" y="21600"/>
                  </a:lnTo>
                  <a:lnTo>
                    <a:pt x="14379" y="19330"/>
                  </a:lnTo>
                  <a:lnTo>
                    <a:pt x="16148" y="20046"/>
                  </a:lnTo>
                  <a:lnTo>
                    <a:pt x="17886" y="18306"/>
                  </a:lnTo>
                  <a:lnTo>
                    <a:pt x="16084" y="15409"/>
                  </a:lnTo>
                  <a:lnTo>
                    <a:pt x="16371" y="15112"/>
                  </a:lnTo>
                  <a:lnTo>
                    <a:pt x="18618" y="17194"/>
                  </a:lnTo>
                  <a:lnTo>
                    <a:pt x="20532" y="15552"/>
                  </a:lnTo>
                  <a:lnTo>
                    <a:pt x="21600" y="13790"/>
                  </a:lnTo>
                  <a:lnTo>
                    <a:pt x="17519" y="11411"/>
                  </a:lnTo>
                  <a:lnTo>
                    <a:pt x="18890" y="11058"/>
                  </a:lnTo>
                  <a:lnTo>
                    <a:pt x="17918" y="7832"/>
                  </a:lnTo>
                  <a:lnTo>
                    <a:pt x="16132" y="5628"/>
                  </a:lnTo>
                  <a:lnTo>
                    <a:pt x="14187" y="4857"/>
                  </a:lnTo>
                  <a:lnTo>
                    <a:pt x="12641" y="3999"/>
                  </a:lnTo>
                  <a:lnTo>
                    <a:pt x="14219" y="3590"/>
                  </a:lnTo>
                  <a:lnTo>
                    <a:pt x="13598" y="1785"/>
                  </a:lnTo>
                  <a:lnTo>
                    <a:pt x="10425" y="749"/>
                  </a:lnTo>
                  <a:lnTo>
                    <a:pt x="7269" y="1707"/>
                  </a:lnTo>
                  <a:lnTo>
                    <a:pt x="6584" y="2941"/>
                  </a:lnTo>
                  <a:lnTo>
                    <a:pt x="5277" y="4009"/>
                  </a:lnTo>
                  <a:lnTo>
                    <a:pt x="4639" y="3392"/>
                  </a:lnTo>
                  <a:lnTo>
                    <a:pt x="6456"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69" name="Google Shape;7012;p57"/>
            <p:cNvSpPr/>
            <p:nvPr/>
          </p:nvSpPr>
          <p:spPr>
            <a:xfrm>
              <a:off x="681898" y="499016"/>
              <a:ext cx="33138" cy="355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6" y="14482"/>
                  </a:moveTo>
                  <a:cubicBezTo>
                    <a:pt x="211" y="14565"/>
                    <a:pt x="0" y="14679"/>
                    <a:pt x="0" y="14836"/>
                  </a:cubicBezTo>
                  <a:cubicBezTo>
                    <a:pt x="0" y="14875"/>
                    <a:pt x="11" y="14900"/>
                    <a:pt x="42" y="14900"/>
                  </a:cubicBezTo>
                  <a:cubicBezTo>
                    <a:pt x="127" y="14900"/>
                    <a:pt x="312" y="14747"/>
                    <a:pt x="586" y="14482"/>
                  </a:cubicBezTo>
                  <a:close/>
                  <a:moveTo>
                    <a:pt x="12334" y="0"/>
                  </a:moveTo>
                  <a:cubicBezTo>
                    <a:pt x="12334" y="0"/>
                    <a:pt x="3036" y="12068"/>
                    <a:pt x="586" y="14482"/>
                  </a:cubicBezTo>
                  <a:cubicBezTo>
                    <a:pt x="1188" y="14344"/>
                    <a:pt x="2207" y="14295"/>
                    <a:pt x="3395" y="14295"/>
                  </a:cubicBezTo>
                  <a:cubicBezTo>
                    <a:pt x="7049" y="14295"/>
                    <a:pt x="12334" y="14772"/>
                    <a:pt x="12334" y="14772"/>
                  </a:cubicBezTo>
                  <a:lnTo>
                    <a:pt x="16600" y="21600"/>
                  </a:lnTo>
                  <a:lnTo>
                    <a:pt x="21600" y="19614"/>
                  </a:lnTo>
                  <a:lnTo>
                    <a:pt x="21600" y="10304"/>
                  </a:lnTo>
                  <a:lnTo>
                    <a:pt x="12867" y="7202"/>
                  </a:lnTo>
                  <a:lnTo>
                    <a:pt x="12334"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70" name="Google Shape;7013;p57"/>
            <p:cNvSpPr/>
            <p:nvPr/>
          </p:nvSpPr>
          <p:spPr>
            <a:xfrm>
              <a:off x="679338" y="491856"/>
              <a:ext cx="38355" cy="460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84" y="6770"/>
                  </a:moveTo>
                  <a:lnTo>
                    <a:pt x="11172" y="9793"/>
                  </a:lnTo>
                  <a:lnTo>
                    <a:pt x="18603" y="12191"/>
                  </a:lnTo>
                  <a:lnTo>
                    <a:pt x="18603" y="17711"/>
                  </a:lnTo>
                  <a:lnTo>
                    <a:pt x="16359" y="18528"/>
                  </a:lnTo>
                  <a:lnTo>
                    <a:pt x="12901" y="13632"/>
                  </a:lnTo>
                  <a:lnTo>
                    <a:pt x="12153" y="13586"/>
                  </a:lnTo>
                  <a:cubicBezTo>
                    <a:pt x="9041" y="13343"/>
                    <a:pt x="6797" y="13203"/>
                    <a:pt x="5127" y="13203"/>
                  </a:cubicBezTo>
                  <a:lnTo>
                    <a:pt x="5182" y="13203"/>
                  </a:lnTo>
                  <a:cubicBezTo>
                    <a:pt x="6510" y="11807"/>
                    <a:pt x="8293" y="9793"/>
                    <a:pt x="10884" y="6770"/>
                  </a:cubicBezTo>
                  <a:close/>
                  <a:moveTo>
                    <a:pt x="13247" y="0"/>
                  </a:moveTo>
                  <a:lnTo>
                    <a:pt x="10944" y="2688"/>
                  </a:lnTo>
                  <a:cubicBezTo>
                    <a:pt x="7025" y="7200"/>
                    <a:pt x="2650" y="12146"/>
                    <a:pt x="1150" y="13537"/>
                  </a:cubicBezTo>
                  <a:cubicBezTo>
                    <a:pt x="921" y="13586"/>
                    <a:pt x="748" y="13682"/>
                    <a:pt x="575" y="13826"/>
                  </a:cubicBezTo>
                  <a:lnTo>
                    <a:pt x="0" y="14305"/>
                  </a:lnTo>
                  <a:lnTo>
                    <a:pt x="0" y="15746"/>
                  </a:lnTo>
                  <a:lnTo>
                    <a:pt x="1036" y="16035"/>
                  </a:lnTo>
                  <a:cubicBezTo>
                    <a:pt x="1218" y="16069"/>
                    <a:pt x="1373" y="16107"/>
                    <a:pt x="1542" y="16107"/>
                  </a:cubicBezTo>
                  <a:cubicBezTo>
                    <a:pt x="1802" y="16107"/>
                    <a:pt x="2103" y="16019"/>
                    <a:pt x="2591" y="15696"/>
                  </a:cubicBezTo>
                  <a:cubicBezTo>
                    <a:pt x="3513" y="15651"/>
                    <a:pt x="4439" y="15628"/>
                    <a:pt x="5360" y="15628"/>
                  </a:cubicBezTo>
                  <a:cubicBezTo>
                    <a:pt x="7317" y="15628"/>
                    <a:pt x="9274" y="15727"/>
                    <a:pt x="11231" y="15890"/>
                  </a:cubicBezTo>
                  <a:lnTo>
                    <a:pt x="15204" y="21600"/>
                  </a:lnTo>
                  <a:lnTo>
                    <a:pt x="21600" y="19296"/>
                  </a:lnTo>
                  <a:lnTo>
                    <a:pt x="21600" y="10465"/>
                  </a:lnTo>
                  <a:lnTo>
                    <a:pt x="13996" y="8063"/>
                  </a:lnTo>
                  <a:lnTo>
                    <a:pt x="13247"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71" name="Google Shape;7014;p57"/>
            <p:cNvSpPr/>
            <p:nvPr/>
          </p:nvSpPr>
          <p:spPr>
            <a:xfrm>
              <a:off x="478151" y="738145"/>
              <a:ext cx="72828" cy="226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71" y="0"/>
                  </a:moveTo>
                  <a:lnTo>
                    <a:pt x="0" y="4288"/>
                  </a:lnTo>
                  <a:lnTo>
                    <a:pt x="2671" y="6435"/>
                  </a:lnTo>
                  <a:cubicBezTo>
                    <a:pt x="2671" y="6435"/>
                    <a:pt x="9283" y="8683"/>
                    <a:pt x="9859" y="8683"/>
                  </a:cubicBezTo>
                  <a:cubicBezTo>
                    <a:pt x="10436" y="8683"/>
                    <a:pt x="16108" y="16293"/>
                    <a:pt x="16108" y="16293"/>
                  </a:cubicBezTo>
                  <a:cubicBezTo>
                    <a:pt x="16108" y="16293"/>
                    <a:pt x="13028" y="21600"/>
                    <a:pt x="13206" y="21600"/>
                  </a:cubicBezTo>
                  <a:cubicBezTo>
                    <a:pt x="13216" y="21600"/>
                    <a:pt x="13232" y="21585"/>
                    <a:pt x="13256" y="21554"/>
                  </a:cubicBezTo>
                  <a:cubicBezTo>
                    <a:pt x="13833" y="20974"/>
                    <a:pt x="21600" y="19020"/>
                    <a:pt x="21600" y="19020"/>
                  </a:cubicBezTo>
                  <a:lnTo>
                    <a:pt x="18960" y="10730"/>
                  </a:lnTo>
                  <a:lnTo>
                    <a:pt x="7798"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72" name="Google Shape;7015;p57"/>
            <p:cNvSpPr/>
            <p:nvPr/>
          </p:nvSpPr>
          <p:spPr>
            <a:xfrm>
              <a:off x="470893" y="735585"/>
              <a:ext cx="85918" cy="281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304" y="4005"/>
                  </a:moveTo>
                  <a:lnTo>
                    <a:pt x="17537" y="12408"/>
                  </a:lnTo>
                  <a:lnTo>
                    <a:pt x="18668" y="15710"/>
                  </a:lnTo>
                  <a:cubicBezTo>
                    <a:pt x="17845" y="15866"/>
                    <a:pt x="16920" y="16102"/>
                    <a:pt x="16045" y="16338"/>
                  </a:cubicBezTo>
                  <a:lnTo>
                    <a:pt x="16971" y="14846"/>
                  </a:lnTo>
                  <a:lnTo>
                    <a:pt x="15711" y="13272"/>
                  </a:lnTo>
                  <a:cubicBezTo>
                    <a:pt x="12444" y="9111"/>
                    <a:pt x="10569" y="6991"/>
                    <a:pt x="10182" y="6991"/>
                  </a:cubicBezTo>
                  <a:cubicBezTo>
                    <a:pt x="9822" y="6991"/>
                    <a:pt x="6301" y="5890"/>
                    <a:pt x="4217" y="5262"/>
                  </a:cubicBezTo>
                  <a:lnTo>
                    <a:pt x="3678" y="4789"/>
                  </a:lnTo>
                  <a:lnTo>
                    <a:pt x="4217" y="4005"/>
                  </a:lnTo>
                  <a:close/>
                  <a:moveTo>
                    <a:pt x="3934" y="0"/>
                  </a:moveTo>
                  <a:lnTo>
                    <a:pt x="0" y="6051"/>
                  </a:lnTo>
                  <a:lnTo>
                    <a:pt x="4012" y="9111"/>
                  </a:lnTo>
                  <a:cubicBezTo>
                    <a:pt x="4963" y="9422"/>
                    <a:pt x="9669" y="10915"/>
                    <a:pt x="10131" y="10915"/>
                  </a:cubicBezTo>
                  <a:cubicBezTo>
                    <a:pt x="10439" y="11077"/>
                    <a:pt x="12163" y="13036"/>
                    <a:pt x="13961" y="15312"/>
                  </a:cubicBezTo>
                  <a:cubicBezTo>
                    <a:pt x="12163" y="18297"/>
                    <a:pt x="12188" y="18534"/>
                    <a:pt x="12420" y="20107"/>
                  </a:cubicBezTo>
                  <a:lnTo>
                    <a:pt x="12727" y="21600"/>
                  </a:lnTo>
                  <a:lnTo>
                    <a:pt x="13267" y="21208"/>
                  </a:lnTo>
                  <a:cubicBezTo>
                    <a:pt x="13654" y="20891"/>
                    <a:pt x="17126" y="19946"/>
                    <a:pt x="20185" y="19243"/>
                  </a:cubicBezTo>
                  <a:lnTo>
                    <a:pt x="21600" y="18926"/>
                  </a:lnTo>
                  <a:lnTo>
                    <a:pt x="18230" y="8875"/>
                  </a:lnTo>
                  <a:lnTo>
                    <a:pt x="8614" y="81"/>
                  </a:lnTo>
                  <a:lnTo>
                    <a:pt x="3934"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73" name="Google Shape;7016;p57"/>
            <p:cNvSpPr/>
            <p:nvPr/>
          </p:nvSpPr>
          <p:spPr>
            <a:xfrm>
              <a:off x="550978" y="756653"/>
              <a:ext cx="38970" cy="179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08" y="0"/>
                  </a:moveTo>
                  <a:lnTo>
                    <a:pt x="4930" y="10126"/>
                  </a:lnTo>
                  <a:lnTo>
                    <a:pt x="0" y="21600"/>
                  </a:lnTo>
                  <a:lnTo>
                    <a:pt x="12755" y="17036"/>
                  </a:lnTo>
                  <a:lnTo>
                    <a:pt x="21600" y="21600"/>
                  </a:lnTo>
                  <a:lnTo>
                    <a:pt x="19786" y="4818"/>
                  </a:lnTo>
                  <a:lnTo>
                    <a:pt x="8108"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74" name="Google Shape;7017;p57"/>
            <p:cNvSpPr/>
            <p:nvPr/>
          </p:nvSpPr>
          <p:spPr>
            <a:xfrm>
              <a:off x="543923" y="753891"/>
              <a:ext cx="49297" cy="244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037" y="4974"/>
                  </a:moveTo>
                  <a:lnTo>
                    <a:pt x="17834" y="7866"/>
                  </a:lnTo>
                  <a:lnTo>
                    <a:pt x="18640" y="15187"/>
                  </a:lnTo>
                  <a:lnTo>
                    <a:pt x="13174" y="12568"/>
                  </a:lnTo>
                  <a:lnTo>
                    <a:pt x="6140" y="14915"/>
                  </a:lnTo>
                  <a:lnTo>
                    <a:pt x="7932" y="11029"/>
                  </a:lnTo>
                  <a:lnTo>
                    <a:pt x="10037" y="4974"/>
                  </a:lnTo>
                  <a:close/>
                  <a:moveTo>
                    <a:pt x="8962" y="0"/>
                  </a:moveTo>
                  <a:lnTo>
                    <a:pt x="6183" y="8317"/>
                  </a:lnTo>
                  <a:lnTo>
                    <a:pt x="0" y="21600"/>
                  </a:lnTo>
                  <a:lnTo>
                    <a:pt x="13040" y="17177"/>
                  </a:lnTo>
                  <a:lnTo>
                    <a:pt x="21600" y="21328"/>
                  </a:lnTo>
                  <a:lnTo>
                    <a:pt x="19627" y="3979"/>
                  </a:lnTo>
                  <a:lnTo>
                    <a:pt x="8962"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75" name="Google Shape;7018;p57"/>
            <p:cNvSpPr/>
            <p:nvPr/>
          </p:nvSpPr>
          <p:spPr>
            <a:xfrm>
              <a:off x="520295" y="772295"/>
              <a:ext cx="17902"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1973" y="21600"/>
                  </a:lnTo>
                  <a:lnTo>
                    <a:pt x="21600" y="5168"/>
                  </a:lnTo>
                  <a:lnTo>
                    <a:pt x="16166"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76" name="Google Shape;7019;p57"/>
            <p:cNvSpPr/>
            <p:nvPr/>
          </p:nvSpPr>
          <p:spPr>
            <a:xfrm>
              <a:off x="513953" y="771387"/>
              <a:ext cx="28739" cy="154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53" y="7151"/>
                  </a:moveTo>
                  <a:lnTo>
                    <a:pt x="14836" y="7582"/>
                  </a:lnTo>
                  <a:lnTo>
                    <a:pt x="12298" y="11877"/>
                  </a:lnTo>
                  <a:lnTo>
                    <a:pt x="9607" y="7151"/>
                  </a:lnTo>
                  <a:close/>
                  <a:moveTo>
                    <a:pt x="0" y="0"/>
                  </a:moveTo>
                  <a:lnTo>
                    <a:pt x="12145" y="21600"/>
                  </a:lnTo>
                  <a:lnTo>
                    <a:pt x="21600" y="5859"/>
                  </a:lnTo>
                  <a:lnTo>
                    <a:pt x="15299"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77" name="Google Shape;7020;p57"/>
            <p:cNvSpPr/>
            <p:nvPr/>
          </p:nvSpPr>
          <p:spPr>
            <a:xfrm>
              <a:off x="600169" y="767848"/>
              <a:ext cx="21077"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885" y="21600"/>
                  </a:lnTo>
                  <a:lnTo>
                    <a:pt x="21600" y="10702"/>
                  </a:lnTo>
                  <a:lnTo>
                    <a:pt x="0" y="0"/>
                  </a:ln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78" name="Google Shape;7021;p57"/>
            <p:cNvSpPr/>
            <p:nvPr/>
          </p:nvSpPr>
          <p:spPr>
            <a:xfrm>
              <a:off x="596079" y="765142"/>
              <a:ext cx="34571" cy="175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51" y="9050"/>
                  </a:moveTo>
                  <a:lnTo>
                    <a:pt x="9843" y="11307"/>
                  </a:lnTo>
                  <a:lnTo>
                    <a:pt x="5881" y="13694"/>
                  </a:lnTo>
                  <a:lnTo>
                    <a:pt x="5051" y="9050"/>
                  </a:lnTo>
                  <a:close/>
                  <a:moveTo>
                    <a:pt x="0" y="0"/>
                  </a:moveTo>
                  <a:lnTo>
                    <a:pt x="3963" y="21600"/>
                  </a:lnTo>
                  <a:lnTo>
                    <a:pt x="21600" y="10800"/>
                  </a:lnTo>
                  <a:lnTo>
                    <a:pt x="0" y="0"/>
                  </a:ln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gr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4795" name="Google Shape;7026;p58"/>
          <p:cNvGrpSpPr/>
          <p:nvPr/>
        </p:nvGrpSpPr>
        <p:grpSpPr>
          <a:xfrm>
            <a:off x="2100559" y="3398665"/>
            <a:ext cx="1102890" cy="760336"/>
            <a:chOff x="0" y="2"/>
            <a:chExt cx="1102888" cy="760334"/>
          </a:xfrm>
        </p:grpSpPr>
        <p:grpSp>
          <p:nvGrpSpPr>
            <p:cNvPr id="4788" name="Google Shape;7027;p58"/>
            <p:cNvGrpSpPr/>
            <p:nvPr/>
          </p:nvGrpSpPr>
          <p:grpSpPr>
            <a:xfrm>
              <a:off x="21924" y="27634"/>
              <a:ext cx="1057987" cy="705075"/>
              <a:chOff x="0" y="0"/>
              <a:chExt cx="1057985" cy="705073"/>
            </a:xfrm>
          </p:grpSpPr>
          <p:sp>
            <p:nvSpPr>
              <p:cNvPr id="4781" name="Google Shape;7028;p58"/>
              <p:cNvSpPr/>
              <p:nvPr/>
            </p:nvSpPr>
            <p:spPr>
              <a:xfrm>
                <a:off x="454117" y="692373"/>
                <a:ext cx="262187" cy="12701"/>
              </a:xfrm>
              <a:prstGeom prst="rect">
                <a:avLst/>
              </a:prstGeom>
              <a:solidFill>
                <a:srgbClr val="A5B7C6"/>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82" name="Google Shape;7029;p58"/>
              <p:cNvSpPr/>
              <p:nvPr/>
            </p:nvSpPr>
            <p:spPr>
              <a:xfrm>
                <a:off x="0" y="551169"/>
                <a:ext cx="539153" cy="1532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5" y="0"/>
                    </a:moveTo>
                    <a:lnTo>
                      <a:pt x="0" y="192"/>
                    </a:lnTo>
                    <a:cubicBezTo>
                      <a:pt x="245" y="6256"/>
                      <a:pt x="1100" y="11600"/>
                      <a:pt x="2328" y="15456"/>
                    </a:cubicBezTo>
                    <a:cubicBezTo>
                      <a:pt x="3579" y="19264"/>
                      <a:pt x="5211" y="21600"/>
                      <a:pt x="6989" y="21600"/>
                    </a:cubicBezTo>
                    <a:lnTo>
                      <a:pt x="21600" y="21600"/>
                    </a:lnTo>
                    <a:lnTo>
                      <a:pt x="21600" y="20000"/>
                    </a:lnTo>
                    <a:lnTo>
                      <a:pt x="6989" y="20000"/>
                    </a:lnTo>
                    <a:cubicBezTo>
                      <a:pt x="5325" y="20000"/>
                      <a:pt x="3806" y="17856"/>
                      <a:pt x="2633" y="14256"/>
                    </a:cubicBezTo>
                    <a:cubicBezTo>
                      <a:pt x="1478" y="10656"/>
                      <a:pt x="682" y="5600"/>
                      <a:pt x="455" y="0"/>
                    </a:cubicBezTo>
                    <a:close/>
                  </a:path>
                </a:pathLst>
              </a:custGeom>
              <a:solidFill>
                <a:srgbClr val="A5B7C6"/>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83" name="Google Shape;7030;p58"/>
              <p:cNvSpPr/>
              <p:nvPr/>
            </p:nvSpPr>
            <p:spPr>
              <a:xfrm>
                <a:off x="906" y="346860"/>
                <a:ext cx="212371" cy="148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652" y="0"/>
                    </a:moveTo>
                    <a:cubicBezTo>
                      <a:pt x="13230" y="0"/>
                      <a:pt x="9143" y="2321"/>
                      <a:pt x="6015" y="6174"/>
                    </a:cubicBezTo>
                    <a:cubicBezTo>
                      <a:pt x="2886" y="9944"/>
                      <a:pt x="681" y="15294"/>
                      <a:pt x="0" y="21320"/>
                    </a:cubicBezTo>
                    <a:lnTo>
                      <a:pt x="1108" y="21600"/>
                    </a:lnTo>
                    <a:cubicBezTo>
                      <a:pt x="1778" y="15969"/>
                      <a:pt x="3856" y="10965"/>
                      <a:pt x="6788" y="7409"/>
                    </a:cubicBezTo>
                    <a:cubicBezTo>
                      <a:pt x="9720" y="3836"/>
                      <a:pt x="13519" y="1646"/>
                      <a:pt x="17652" y="1646"/>
                    </a:cubicBezTo>
                    <a:lnTo>
                      <a:pt x="21600" y="1646"/>
                    </a:lnTo>
                    <a:lnTo>
                      <a:pt x="21600" y="0"/>
                    </a:lnTo>
                    <a:close/>
                  </a:path>
                </a:pathLst>
              </a:custGeom>
              <a:solidFill>
                <a:srgbClr val="A5B7C6"/>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84" name="Google Shape;7031;p58"/>
              <p:cNvSpPr/>
              <p:nvPr/>
            </p:nvSpPr>
            <p:spPr>
              <a:xfrm>
                <a:off x="272863" y="204982"/>
                <a:ext cx="785123" cy="1532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88" y="0"/>
                    </a:moveTo>
                    <a:cubicBezTo>
                      <a:pt x="21144" y="5600"/>
                      <a:pt x="20585" y="10592"/>
                      <a:pt x="19792" y="14192"/>
                    </a:cubicBezTo>
                    <a:cubicBezTo>
                      <a:pt x="18983" y="17792"/>
                      <a:pt x="17943" y="20000"/>
                      <a:pt x="16797" y="20000"/>
                    </a:cubicBezTo>
                    <a:lnTo>
                      <a:pt x="0" y="20000"/>
                    </a:lnTo>
                    <a:lnTo>
                      <a:pt x="0" y="21600"/>
                    </a:lnTo>
                    <a:lnTo>
                      <a:pt x="16797" y="21600"/>
                    </a:lnTo>
                    <a:cubicBezTo>
                      <a:pt x="18021" y="21600"/>
                      <a:pt x="19139" y="19264"/>
                      <a:pt x="19998" y="15392"/>
                    </a:cubicBezTo>
                    <a:cubicBezTo>
                      <a:pt x="20844" y="11600"/>
                      <a:pt x="21444" y="6192"/>
                      <a:pt x="21600" y="192"/>
                    </a:cubicBezTo>
                    <a:lnTo>
                      <a:pt x="21288" y="0"/>
                    </a:lnTo>
                    <a:close/>
                  </a:path>
                </a:pathLst>
              </a:custGeom>
              <a:solidFill>
                <a:srgbClr val="A5B7C6"/>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85" name="Google Shape;7032;p58"/>
              <p:cNvSpPr/>
              <p:nvPr/>
            </p:nvSpPr>
            <p:spPr>
              <a:xfrm>
                <a:off x="692370" y="674"/>
                <a:ext cx="364131" cy="1441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701"/>
                    </a:lnTo>
                    <a:lnTo>
                      <a:pt x="11332" y="1701"/>
                    </a:lnTo>
                    <a:cubicBezTo>
                      <a:pt x="13688" y="1701"/>
                      <a:pt x="15850" y="3895"/>
                      <a:pt x="17560" y="7433"/>
                    </a:cubicBezTo>
                    <a:cubicBezTo>
                      <a:pt x="19270" y="11055"/>
                      <a:pt x="20482" y="16005"/>
                      <a:pt x="20954" y="21600"/>
                    </a:cubicBezTo>
                    <a:lnTo>
                      <a:pt x="21600" y="21328"/>
                    </a:lnTo>
                    <a:cubicBezTo>
                      <a:pt x="21122" y="15307"/>
                      <a:pt x="19809" y="9984"/>
                      <a:pt x="17984" y="6157"/>
                    </a:cubicBezTo>
                    <a:cubicBezTo>
                      <a:pt x="16187" y="2330"/>
                      <a:pt x="13857" y="0"/>
                      <a:pt x="11332" y="0"/>
                    </a:cubicBezTo>
                    <a:close/>
                  </a:path>
                </a:pathLst>
              </a:custGeom>
              <a:solidFill>
                <a:srgbClr val="A5B7C6"/>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86" name="Google Shape;7033;p58"/>
              <p:cNvSpPr/>
              <p:nvPr/>
            </p:nvSpPr>
            <p:spPr>
              <a:xfrm>
                <a:off x="26444" y="0"/>
                <a:ext cx="603059" cy="12700"/>
              </a:xfrm>
              <a:prstGeom prst="rect">
                <a:avLst/>
              </a:prstGeom>
              <a:solidFill>
                <a:srgbClr val="A5B7C6"/>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787" name="Google Shape;7034;p58"/>
              <p:cNvSpPr/>
              <p:nvPr/>
            </p:nvSpPr>
            <p:spPr>
              <a:xfrm>
                <a:off x="775243" y="692373"/>
                <a:ext cx="262186" cy="12701"/>
              </a:xfrm>
              <a:prstGeom prst="rect">
                <a:avLst/>
              </a:prstGeom>
              <a:solidFill>
                <a:srgbClr val="A5B7C6"/>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4794" name="Google Shape;7035;p58"/>
            <p:cNvGrpSpPr/>
            <p:nvPr/>
          </p:nvGrpSpPr>
          <p:grpSpPr>
            <a:xfrm>
              <a:off x="0" y="2"/>
              <a:ext cx="1102889" cy="760336"/>
              <a:chOff x="0" y="2"/>
              <a:chExt cx="1102888" cy="760334"/>
            </a:xfrm>
          </p:grpSpPr>
          <p:sp>
            <p:nvSpPr>
              <p:cNvPr id="4789" name="Google Shape;7036;p58"/>
              <p:cNvSpPr/>
              <p:nvPr/>
            </p:nvSpPr>
            <p:spPr>
              <a:xfrm rot="5400000">
                <a:off x="650033" y="4529"/>
                <a:ext cx="67965" cy="589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80" y="0"/>
                    </a:moveTo>
                    <a:lnTo>
                      <a:pt x="0" y="10800"/>
                    </a:lnTo>
                    <a:lnTo>
                      <a:pt x="5380" y="21600"/>
                    </a:lnTo>
                    <a:lnTo>
                      <a:pt x="16220" y="21600"/>
                    </a:lnTo>
                    <a:lnTo>
                      <a:pt x="21600" y="10800"/>
                    </a:lnTo>
                    <a:lnTo>
                      <a:pt x="1622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790" name="Google Shape;7037;p58"/>
              <p:cNvSpPr/>
              <p:nvPr/>
            </p:nvSpPr>
            <p:spPr>
              <a:xfrm rot="5400000">
                <a:off x="1039451" y="170826"/>
                <a:ext cx="67965" cy="589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80" y="0"/>
                    </a:moveTo>
                    <a:lnTo>
                      <a:pt x="0" y="10800"/>
                    </a:lnTo>
                    <a:lnTo>
                      <a:pt x="5380" y="21600"/>
                    </a:lnTo>
                    <a:lnTo>
                      <a:pt x="16220" y="21600"/>
                    </a:lnTo>
                    <a:lnTo>
                      <a:pt x="21600" y="10800"/>
                    </a:lnTo>
                    <a:lnTo>
                      <a:pt x="1622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791" name="Google Shape;7038;p58"/>
              <p:cNvSpPr/>
              <p:nvPr/>
            </p:nvSpPr>
            <p:spPr>
              <a:xfrm rot="5400000">
                <a:off x="733713" y="696900"/>
                <a:ext cx="67965" cy="589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80" y="0"/>
                    </a:moveTo>
                    <a:lnTo>
                      <a:pt x="0" y="10800"/>
                    </a:lnTo>
                    <a:lnTo>
                      <a:pt x="5380" y="21600"/>
                    </a:lnTo>
                    <a:lnTo>
                      <a:pt x="16220" y="21600"/>
                    </a:lnTo>
                    <a:lnTo>
                      <a:pt x="21600" y="10800"/>
                    </a:lnTo>
                    <a:lnTo>
                      <a:pt x="1622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792" name="Google Shape;7039;p58"/>
              <p:cNvSpPr/>
              <p:nvPr/>
            </p:nvSpPr>
            <p:spPr>
              <a:xfrm rot="5400000">
                <a:off x="-4527" y="520322"/>
                <a:ext cx="67964" cy="589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80" y="0"/>
                    </a:moveTo>
                    <a:lnTo>
                      <a:pt x="0" y="10800"/>
                    </a:lnTo>
                    <a:lnTo>
                      <a:pt x="5380" y="21600"/>
                    </a:lnTo>
                    <a:lnTo>
                      <a:pt x="16220" y="21600"/>
                    </a:lnTo>
                    <a:lnTo>
                      <a:pt x="21600" y="10800"/>
                    </a:lnTo>
                    <a:lnTo>
                      <a:pt x="1622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793" name="Google Shape;7040;p58"/>
              <p:cNvSpPr/>
              <p:nvPr/>
            </p:nvSpPr>
            <p:spPr>
              <a:xfrm rot="5400000">
                <a:off x="230677" y="348907"/>
                <a:ext cx="67965" cy="589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80" y="0"/>
                    </a:moveTo>
                    <a:lnTo>
                      <a:pt x="0" y="10800"/>
                    </a:lnTo>
                    <a:lnTo>
                      <a:pt x="5380" y="21600"/>
                    </a:lnTo>
                    <a:lnTo>
                      <a:pt x="16220" y="21600"/>
                    </a:lnTo>
                    <a:lnTo>
                      <a:pt x="21600" y="10800"/>
                    </a:lnTo>
                    <a:lnTo>
                      <a:pt x="1622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grpSp>
        <p:nvGrpSpPr>
          <p:cNvPr id="4817" name="Google Shape;7041;p58"/>
          <p:cNvGrpSpPr/>
          <p:nvPr/>
        </p:nvGrpSpPr>
        <p:grpSpPr>
          <a:xfrm>
            <a:off x="3504467" y="1286939"/>
            <a:ext cx="1561912" cy="708582"/>
            <a:chOff x="0" y="0"/>
            <a:chExt cx="1561910" cy="708581"/>
          </a:xfrm>
        </p:grpSpPr>
        <p:grpSp>
          <p:nvGrpSpPr>
            <p:cNvPr id="4800" name="Google Shape;7042;p58"/>
            <p:cNvGrpSpPr/>
            <p:nvPr/>
          </p:nvGrpSpPr>
          <p:grpSpPr>
            <a:xfrm>
              <a:off x="189785" y="361376"/>
              <a:ext cx="1372126" cy="55"/>
              <a:chOff x="0" y="0"/>
              <a:chExt cx="1372124" cy="54"/>
            </a:xfrm>
          </p:grpSpPr>
          <p:sp>
            <p:nvSpPr>
              <p:cNvPr id="4796" name="Google Shape;7043;p58"/>
              <p:cNvSpPr/>
              <p:nvPr/>
            </p:nvSpPr>
            <p:spPr>
              <a:xfrm>
                <a:off x="719925" y="54"/>
                <a:ext cx="173401" cy="1"/>
              </a:xfrm>
              <a:prstGeom prst="line">
                <a:avLst/>
              </a:prstGeom>
              <a:noFill/>
              <a:ln w="9525" cap="flat">
                <a:solidFill>
                  <a:srgbClr val="A5B7C6"/>
                </a:solidFill>
                <a:prstDash val="solid"/>
                <a:round/>
              </a:ln>
              <a:effectLst/>
            </p:spPr>
            <p:txBody>
              <a:bodyPr wrap="square" lIns="0" tIns="0" rIns="0" bIns="0" numCol="1" anchor="t">
                <a:noAutofit/>
              </a:bodyPr>
              <a:lstStyle/>
              <a:p>
                <a:pPr/>
              </a:p>
            </p:txBody>
          </p:sp>
          <p:sp>
            <p:nvSpPr>
              <p:cNvPr id="4797" name="Google Shape;7045;p58"/>
              <p:cNvSpPr/>
              <p:nvPr/>
            </p:nvSpPr>
            <p:spPr>
              <a:xfrm>
                <a:off x="354625" y="0"/>
                <a:ext cx="173401" cy="0"/>
              </a:xfrm>
              <a:prstGeom prst="line">
                <a:avLst/>
              </a:prstGeom>
              <a:noFill/>
              <a:ln w="9525" cap="flat">
                <a:solidFill>
                  <a:srgbClr val="A5B7C6"/>
                </a:solidFill>
                <a:prstDash val="solid"/>
                <a:round/>
              </a:ln>
              <a:effectLst/>
            </p:spPr>
            <p:txBody>
              <a:bodyPr wrap="square" lIns="0" tIns="0" rIns="0" bIns="0" numCol="1" anchor="t">
                <a:noAutofit/>
              </a:bodyPr>
              <a:lstStyle/>
              <a:p>
                <a:pPr/>
              </a:p>
            </p:txBody>
          </p:sp>
          <p:sp>
            <p:nvSpPr>
              <p:cNvPr id="4798" name="Google Shape;7046;p58"/>
              <p:cNvSpPr/>
              <p:nvPr/>
            </p:nvSpPr>
            <p:spPr>
              <a:xfrm>
                <a:off x="0" y="0"/>
                <a:ext cx="173401" cy="0"/>
              </a:xfrm>
              <a:prstGeom prst="line">
                <a:avLst/>
              </a:prstGeom>
              <a:noFill/>
              <a:ln w="9525" cap="flat">
                <a:solidFill>
                  <a:srgbClr val="A5B7C6"/>
                </a:solidFill>
                <a:prstDash val="solid"/>
                <a:round/>
              </a:ln>
              <a:effectLst/>
            </p:spPr>
            <p:txBody>
              <a:bodyPr wrap="square" lIns="0" tIns="0" rIns="0" bIns="0" numCol="1" anchor="t">
                <a:noAutofit/>
              </a:bodyPr>
              <a:lstStyle/>
              <a:p>
                <a:pPr/>
              </a:p>
            </p:txBody>
          </p:sp>
          <p:sp>
            <p:nvSpPr>
              <p:cNvPr id="4799" name="Google Shape;7047;p58"/>
              <p:cNvSpPr/>
              <p:nvPr/>
            </p:nvSpPr>
            <p:spPr>
              <a:xfrm>
                <a:off x="1081124" y="54"/>
                <a:ext cx="291001" cy="1"/>
              </a:xfrm>
              <a:prstGeom prst="line">
                <a:avLst/>
              </a:prstGeom>
              <a:noFill/>
              <a:ln w="9525" cap="flat">
                <a:solidFill>
                  <a:srgbClr val="A5B7C6"/>
                </a:solidFill>
                <a:prstDash val="solid"/>
                <a:round/>
                <a:tailEnd type="triangle" w="med" len="med"/>
              </a:ln>
              <a:effectLst/>
            </p:spPr>
            <p:txBody>
              <a:bodyPr wrap="square" lIns="0" tIns="0" rIns="0" bIns="0" numCol="1" anchor="t">
                <a:noAutofit/>
              </a:bodyPr>
              <a:lstStyle/>
              <a:p>
                <a:pPr/>
              </a:p>
            </p:txBody>
          </p:sp>
        </p:grpSp>
        <p:grpSp>
          <p:nvGrpSpPr>
            <p:cNvPr id="4803" name="Google Shape;7048;p58"/>
            <p:cNvGrpSpPr/>
            <p:nvPr/>
          </p:nvGrpSpPr>
          <p:grpSpPr>
            <a:xfrm>
              <a:off x="36929" y="-1"/>
              <a:ext cx="286501" cy="272916"/>
              <a:chOff x="0" y="0"/>
              <a:chExt cx="286500" cy="272914"/>
            </a:xfrm>
          </p:grpSpPr>
          <p:sp>
            <p:nvSpPr>
              <p:cNvPr id="4801" name="Google Shape;7049;p58"/>
              <p:cNvSpPr/>
              <p:nvPr/>
            </p:nvSpPr>
            <p:spPr>
              <a:xfrm flipV="1">
                <a:off x="60432" y="99815"/>
                <a:ext cx="1" cy="173100"/>
              </a:xfrm>
              <a:prstGeom prst="line">
                <a:avLst/>
              </a:prstGeom>
              <a:noFill/>
              <a:ln w="9525" cap="flat">
                <a:solidFill>
                  <a:srgbClr val="A5B7C6"/>
                </a:solidFill>
                <a:prstDash val="solid"/>
                <a:round/>
              </a:ln>
              <a:effectLst/>
            </p:spPr>
            <p:txBody>
              <a:bodyPr wrap="square" lIns="0" tIns="0" rIns="0" bIns="0" numCol="1" anchor="t">
                <a:noAutofit/>
              </a:bodyPr>
              <a:lstStyle/>
              <a:p>
                <a:pPr/>
              </a:p>
            </p:txBody>
          </p:sp>
          <p:sp>
            <p:nvSpPr>
              <p:cNvPr id="4802" name="Google Shape;7050;p58"/>
              <p:cNvSpPr/>
              <p:nvPr/>
            </p:nvSpPr>
            <p:spPr>
              <a:xfrm>
                <a:off x="-1" y="0"/>
                <a:ext cx="286502" cy="99901"/>
              </a:xfrm>
              <a:prstGeom prst="rect">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sp>
          <p:nvSpPr>
            <p:cNvPr id="4804" name="Google Shape;7051;p58"/>
            <p:cNvSpPr/>
            <p:nvPr/>
          </p:nvSpPr>
          <p:spPr>
            <a:xfrm>
              <a:off x="-1" y="275786"/>
              <a:ext cx="187801" cy="187802"/>
            </a:xfrm>
            <a:prstGeom prst="ellipse">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4805" name="Google Shape;7052;p58"/>
            <p:cNvSpPr/>
            <p:nvPr/>
          </p:nvSpPr>
          <p:spPr>
            <a:xfrm>
              <a:off x="361036" y="283024"/>
              <a:ext cx="187801" cy="187801"/>
            </a:xfrm>
            <a:prstGeom prst="ellipse">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nvGrpSpPr>
            <p:cNvPr id="4808" name="Google Shape;7053;p58"/>
            <p:cNvGrpSpPr/>
            <p:nvPr/>
          </p:nvGrpSpPr>
          <p:grpSpPr>
            <a:xfrm>
              <a:off x="398481" y="464389"/>
              <a:ext cx="286501" cy="242343"/>
              <a:chOff x="0" y="0"/>
              <a:chExt cx="286500" cy="242341"/>
            </a:xfrm>
          </p:grpSpPr>
          <p:sp>
            <p:nvSpPr>
              <p:cNvPr id="4806" name="Google Shape;7054;p58"/>
              <p:cNvSpPr/>
              <p:nvPr/>
            </p:nvSpPr>
            <p:spPr>
              <a:xfrm flipV="1">
                <a:off x="60655" y="0"/>
                <a:ext cx="1" cy="144300"/>
              </a:xfrm>
              <a:prstGeom prst="line">
                <a:avLst/>
              </a:prstGeom>
              <a:noFill/>
              <a:ln w="9525" cap="flat">
                <a:solidFill>
                  <a:srgbClr val="A5B7C6"/>
                </a:solidFill>
                <a:prstDash val="solid"/>
                <a:round/>
              </a:ln>
              <a:effectLst/>
            </p:spPr>
            <p:txBody>
              <a:bodyPr wrap="square" lIns="0" tIns="0" rIns="0" bIns="0" numCol="1" anchor="t">
                <a:noAutofit/>
              </a:bodyPr>
              <a:lstStyle/>
              <a:p>
                <a:pPr/>
              </a:p>
            </p:txBody>
          </p:sp>
          <p:sp>
            <p:nvSpPr>
              <p:cNvPr id="4807" name="Google Shape;7055;p58"/>
              <p:cNvSpPr/>
              <p:nvPr/>
            </p:nvSpPr>
            <p:spPr>
              <a:xfrm>
                <a:off x="-1" y="142442"/>
                <a:ext cx="286502" cy="99901"/>
              </a:xfrm>
              <a:prstGeom prst="rect">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grpSp>
          <p:nvGrpSpPr>
            <p:cNvPr id="4811" name="Google Shape;7056;p58"/>
            <p:cNvGrpSpPr/>
            <p:nvPr/>
          </p:nvGrpSpPr>
          <p:grpSpPr>
            <a:xfrm>
              <a:off x="760295" y="-1"/>
              <a:ext cx="286501" cy="272916"/>
              <a:chOff x="0" y="0"/>
              <a:chExt cx="286500" cy="272914"/>
            </a:xfrm>
          </p:grpSpPr>
          <p:sp>
            <p:nvSpPr>
              <p:cNvPr id="4809" name="Google Shape;7057;p58"/>
              <p:cNvSpPr/>
              <p:nvPr/>
            </p:nvSpPr>
            <p:spPr>
              <a:xfrm flipV="1">
                <a:off x="60441" y="99815"/>
                <a:ext cx="1" cy="173100"/>
              </a:xfrm>
              <a:prstGeom prst="line">
                <a:avLst/>
              </a:prstGeom>
              <a:noFill/>
              <a:ln w="9525" cap="flat">
                <a:solidFill>
                  <a:srgbClr val="A5B7C6"/>
                </a:solidFill>
                <a:prstDash val="solid"/>
                <a:round/>
              </a:ln>
              <a:effectLst/>
            </p:spPr>
            <p:txBody>
              <a:bodyPr wrap="square" lIns="0" tIns="0" rIns="0" bIns="0" numCol="1" anchor="t">
                <a:noAutofit/>
              </a:bodyPr>
              <a:lstStyle/>
              <a:p>
                <a:pPr/>
              </a:p>
            </p:txBody>
          </p:sp>
          <p:sp>
            <p:nvSpPr>
              <p:cNvPr id="4810" name="Google Shape;7058;p58"/>
              <p:cNvSpPr/>
              <p:nvPr/>
            </p:nvSpPr>
            <p:spPr>
              <a:xfrm>
                <a:off x="-1" y="0"/>
                <a:ext cx="286502" cy="99901"/>
              </a:xfrm>
              <a:prstGeom prst="rect">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sp>
          <p:nvSpPr>
            <p:cNvPr id="4812" name="Google Shape;7059;p58"/>
            <p:cNvSpPr/>
            <p:nvPr/>
          </p:nvSpPr>
          <p:spPr>
            <a:xfrm>
              <a:off x="722073" y="275786"/>
              <a:ext cx="187802" cy="187802"/>
            </a:xfrm>
            <a:prstGeom prst="ellipse">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4813" name="Google Shape;7044;p58"/>
            <p:cNvSpPr/>
            <p:nvPr/>
          </p:nvSpPr>
          <p:spPr>
            <a:xfrm>
              <a:off x="1083111" y="267531"/>
              <a:ext cx="187801" cy="187801"/>
            </a:xfrm>
            <a:prstGeom prst="ellipse">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nvGrpSpPr>
            <p:cNvPr id="4816" name="Google Shape;7060;p58"/>
            <p:cNvGrpSpPr/>
            <p:nvPr/>
          </p:nvGrpSpPr>
          <p:grpSpPr>
            <a:xfrm>
              <a:off x="1127193" y="463488"/>
              <a:ext cx="286501" cy="245094"/>
              <a:chOff x="0" y="0"/>
              <a:chExt cx="286500" cy="245092"/>
            </a:xfrm>
          </p:grpSpPr>
          <p:sp>
            <p:nvSpPr>
              <p:cNvPr id="4814" name="Google Shape;7061;p58"/>
              <p:cNvSpPr/>
              <p:nvPr/>
            </p:nvSpPr>
            <p:spPr>
              <a:xfrm flipV="1">
                <a:off x="51019" y="-1"/>
                <a:ext cx="1" cy="145201"/>
              </a:xfrm>
              <a:prstGeom prst="line">
                <a:avLst/>
              </a:prstGeom>
              <a:noFill/>
              <a:ln w="9525" cap="flat">
                <a:solidFill>
                  <a:srgbClr val="A5B7C6"/>
                </a:solidFill>
                <a:prstDash val="solid"/>
                <a:round/>
              </a:ln>
              <a:effectLst/>
            </p:spPr>
            <p:txBody>
              <a:bodyPr wrap="square" lIns="0" tIns="0" rIns="0" bIns="0" numCol="1" anchor="t">
                <a:noAutofit/>
              </a:bodyPr>
              <a:lstStyle/>
              <a:p>
                <a:pPr/>
              </a:p>
            </p:txBody>
          </p:sp>
          <p:sp>
            <p:nvSpPr>
              <p:cNvPr id="4815" name="Google Shape;7062;p58"/>
              <p:cNvSpPr/>
              <p:nvPr/>
            </p:nvSpPr>
            <p:spPr>
              <a:xfrm>
                <a:off x="-1" y="145191"/>
                <a:ext cx="286502" cy="99901"/>
              </a:xfrm>
              <a:prstGeom prst="rect">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grpSp>
      <p:grpSp>
        <p:nvGrpSpPr>
          <p:cNvPr id="4838" name="Google Shape;7063;p58"/>
          <p:cNvGrpSpPr/>
          <p:nvPr/>
        </p:nvGrpSpPr>
        <p:grpSpPr>
          <a:xfrm>
            <a:off x="3486487" y="2149036"/>
            <a:ext cx="1597034" cy="378650"/>
            <a:chOff x="0" y="0"/>
            <a:chExt cx="1597032" cy="378649"/>
          </a:xfrm>
        </p:grpSpPr>
        <p:grpSp>
          <p:nvGrpSpPr>
            <p:cNvPr id="4821" name="Google Shape;7064;p58"/>
            <p:cNvGrpSpPr/>
            <p:nvPr/>
          </p:nvGrpSpPr>
          <p:grpSpPr>
            <a:xfrm>
              <a:off x="225646" y="194720"/>
              <a:ext cx="1145836" cy="117"/>
              <a:chOff x="0" y="0"/>
              <a:chExt cx="1145834" cy="116"/>
            </a:xfrm>
          </p:grpSpPr>
          <p:sp>
            <p:nvSpPr>
              <p:cNvPr id="4818" name="Google Shape;7065;p58"/>
              <p:cNvSpPr/>
              <p:nvPr/>
            </p:nvSpPr>
            <p:spPr>
              <a:xfrm>
                <a:off x="457196" y="0"/>
                <a:ext cx="231602" cy="0"/>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19" name="Google Shape;7066;p58"/>
              <p:cNvSpPr/>
              <p:nvPr/>
            </p:nvSpPr>
            <p:spPr>
              <a:xfrm>
                <a:off x="914234" y="0"/>
                <a:ext cx="231601" cy="0"/>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20" name="Google Shape;7067;p58"/>
              <p:cNvSpPr/>
              <p:nvPr/>
            </p:nvSpPr>
            <p:spPr>
              <a:xfrm>
                <a:off x="0" y="116"/>
                <a:ext cx="231301" cy="1"/>
              </a:xfrm>
              <a:prstGeom prst="line">
                <a:avLst/>
              </a:prstGeom>
              <a:noFill/>
              <a:ln w="9525" cap="flat">
                <a:solidFill>
                  <a:srgbClr val="435D74"/>
                </a:solidFill>
                <a:prstDash val="solid"/>
                <a:round/>
              </a:ln>
              <a:effectLst/>
            </p:spPr>
            <p:txBody>
              <a:bodyPr wrap="square" lIns="0" tIns="0" rIns="0" bIns="0" numCol="1" anchor="t">
                <a:noAutofit/>
              </a:bodyPr>
              <a:lstStyle/>
              <a:p>
                <a:pPr/>
              </a:p>
            </p:txBody>
          </p:sp>
        </p:grpSp>
        <p:grpSp>
          <p:nvGrpSpPr>
            <p:cNvPr id="4825" name="Google Shape;7070;p58"/>
            <p:cNvGrpSpPr/>
            <p:nvPr/>
          </p:nvGrpSpPr>
          <p:grpSpPr>
            <a:xfrm>
              <a:off x="457092" y="81871"/>
              <a:ext cx="225901" cy="296779"/>
              <a:chOff x="0" y="0"/>
              <a:chExt cx="225899" cy="296778"/>
            </a:xfrm>
          </p:grpSpPr>
          <p:sp>
            <p:nvSpPr>
              <p:cNvPr id="4822" name="Google Shape;7071;p58"/>
              <p:cNvSpPr/>
              <p:nvPr/>
            </p:nvSpPr>
            <p:spPr>
              <a:xfrm flipH="1">
                <a:off x="112745" y="196878"/>
                <a:ext cx="1" cy="99901"/>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23" name="Google Shape;7069;p58"/>
              <p:cNvSpPr/>
              <p:nvPr/>
            </p:nvSpPr>
            <p:spPr>
              <a:xfrm>
                <a:off x="0" y="0"/>
                <a:ext cx="225900" cy="225901"/>
              </a:xfrm>
              <a:prstGeom prst="ellipse">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4824" name="Google Shape;7072;p58"/>
              <p:cNvSpPr/>
              <p:nvPr/>
            </p:nvSpPr>
            <p:spPr>
              <a:xfrm>
                <a:off x="28826" y="28829"/>
                <a:ext cx="168301" cy="168301"/>
              </a:xfrm>
              <a:prstGeom prst="ellipse">
                <a:avLst/>
              </a:prstGeom>
              <a:noFill/>
              <a:ln w="9525" cap="flat">
                <a:solidFill>
                  <a:srgbClr val="435D74"/>
                </a:solidFill>
                <a:prstDash val="solid"/>
                <a:round/>
              </a:ln>
              <a:effectLst/>
            </p:spPr>
            <p:txBody>
              <a:bodyPr wrap="square" lIns="0" tIns="0" rIns="0" bIns="0" numCol="1" anchor="ctr">
                <a:noAutofit/>
              </a:bodyPr>
              <a:lstStyle/>
              <a:p>
                <a:pPr>
                  <a:defRPr>
                    <a:solidFill>
                      <a:srgbClr val="000000"/>
                    </a:solidFill>
                  </a:defRPr>
                </a:pPr>
              </a:p>
            </p:txBody>
          </p:sp>
        </p:grpSp>
        <p:grpSp>
          <p:nvGrpSpPr>
            <p:cNvPr id="4829" name="Google Shape;7073;p58"/>
            <p:cNvGrpSpPr/>
            <p:nvPr/>
          </p:nvGrpSpPr>
          <p:grpSpPr>
            <a:xfrm>
              <a:off x="914266" y="-1"/>
              <a:ext cx="225601" cy="307473"/>
              <a:chOff x="0" y="0"/>
              <a:chExt cx="225600" cy="307470"/>
            </a:xfrm>
          </p:grpSpPr>
          <p:sp>
            <p:nvSpPr>
              <p:cNvPr id="4826" name="Google Shape;7074;p58"/>
              <p:cNvSpPr/>
              <p:nvPr/>
            </p:nvSpPr>
            <p:spPr>
              <a:xfrm flipV="1">
                <a:off x="114096" y="0"/>
                <a:ext cx="1" cy="110701"/>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27" name="Google Shape;7076;p58"/>
              <p:cNvSpPr/>
              <p:nvPr/>
            </p:nvSpPr>
            <p:spPr>
              <a:xfrm>
                <a:off x="-1" y="81870"/>
                <a:ext cx="225602" cy="225602"/>
              </a:xfrm>
              <a:prstGeom prst="ellipse">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4828" name="Google Shape;7075;p58"/>
              <p:cNvSpPr/>
              <p:nvPr/>
            </p:nvSpPr>
            <p:spPr>
              <a:xfrm>
                <a:off x="28826" y="110700"/>
                <a:ext cx="168001" cy="168001"/>
              </a:xfrm>
              <a:prstGeom prst="ellipse">
                <a:avLst/>
              </a:prstGeom>
              <a:noFill/>
              <a:ln w="9525" cap="flat">
                <a:solidFill>
                  <a:srgbClr val="435D74"/>
                </a:solidFill>
                <a:prstDash val="solid"/>
                <a:round/>
              </a:ln>
              <a:effectLst/>
            </p:spPr>
            <p:txBody>
              <a:bodyPr wrap="square" lIns="0" tIns="0" rIns="0" bIns="0" numCol="1" anchor="ctr">
                <a:noAutofit/>
              </a:bodyPr>
              <a:lstStyle/>
              <a:p>
                <a:pPr>
                  <a:defRPr>
                    <a:solidFill>
                      <a:srgbClr val="000000"/>
                    </a:solidFill>
                  </a:defRPr>
                </a:pPr>
              </a:p>
            </p:txBody>
          </p:sp>
        </p:grpSp>
        <p:grpSp>
          <p:nvGrpSpPr>
            <p:cNvPr id="4833" name="Google Shape;7077;p58"/>
            <p:cNvGrpSpPr/>
            <p:nvPr/>
          </p:nvGrpSpPr>
          <p:grpSpPr>
            <a:xfrm>
              <a:off x="1371432" y="81870"/>
              <a:ext cx="225601" cy="296479"/>
              <a:chOff x="0" y="0"/>
              <a:chExt cx="225600" cy="296478"/>
            </a:xfrm>
          </p:grpSpPr>
          <p:sp>
            <p:nvSpPr>
              <p:cNvPr id="4830" name="Google Shape;7078;p58"/>
              <p:cNvSpPr/>
              <p:nvPr/>
            </p:nvSpPr>
            <p:spPr>
              <a:xfrm flipH="1">
                <a:off x="112874" y="196877"/>
                <a:ext cx="1" cy="99601"/>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31" name="Google Shape;7079;p58"/>
              <p:cNvSpPr/>
              <p:nvPr/>
            </p:nvSpPr>
            <p:spPr>
              <a:xfrm>
                <a:off x="-1" y="-1"/>
                <a:ext cx="225602" cy="225601"/>
              </a:xfrm>
              <a:prstGeom prst="ellipse">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4832" name="Google Shape;7080;p58"/>
              <p:cNvSpPr/>
              <p:nvPr/>
            </p:nvSpPr>
            <p:spPr>
              <a:xfrm>
                <a:off x="28826" y="28828"/>
                <a:ext cx="168001" cy="168001"/>
              </a:xfrm>
              <a:prstGeom prst="ellipse">
                <a:avLst/>
              </a:prstGeom>
              <a:noFill/>
              <a:ln w="9525" cap="flat">
                <a:solidFill>
                  <a:srgbClr val="435D74"/>
                </a:solidFill>
                <a:prstDash val="solid"/>
                <a:round/>
              </a:ln>
              <a:effectLst/>
            </p:spPr>
            <p:txBody>
              <a:bodyPr wrap="square" lIns="0" tIns="0" rIns="0" bIns="0" numCol="1" anchor="ctr">
                <a:noAutofit/>
              </a:bodyPr>
              <a:lstStyle/>
              <a:p>
                <a:pPr>
                  <a:defRPr>
                    <a:solidFill>
                      <a:srgbClr val="000000"/>
                    </a:solidFill>
                  </a:defRPr>
                </a:pPr>
              </a:p>
            </p:txBody>
          </p:sp>
        </p:grpSp>
        <p:grpSp>
          <p:nvGrpSpPr>
            <p:cNvPr id="4837" name="Google Shape;7081;p58"/>
            <p:cNvGrpSpPr/>
            <p:nvPr/>
          </p:nvGrpSpPr>
          <p:grpSpPr>
            <a:xfrm>
              <a:off x="-1" y="74"/>
              <a:ext cx="225649" cy="307629"/>
              <a:chOff x="0" y="0"/>
              <a:chExt cx="225647" cy="307628"/>
            </a:xfrm>
          </p:grpSpPr>
          <p:sp>
            <p:nvSpPr>
              <p:cNvPr id="4834" name="Google Shape;7082;p58"/>
              <p:cNvSpPr/>
              <p:nvPr/>
            </p:nvSpPr>
            <p:spPr>
              <a:xfrm flipV="1">
                <a:off x="114131" y="0"/>
                <a:ext cx="1" cy="110731"/>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35" name="Google Shape;7068;p58"/>
              <p:cNvSpPr/>
              <p:nvPr/>
            </p:nvSpPr>
            <p:spPr>
              <a:xfrm>
                <a:off x="0" y="81896"/>
                <a:ext cx="225648" cy="225733"/>
              </a:xfrm>
              <a:prstGeom prst="ellipse">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4836" name="Google Shape;7083;p58"/>
              <p:cNvSpPr/>
              <p:nvPr/>
            </p:nvSpPr>
            <p:spPr>
              <a:xfrm>
                <a:off x="28830" y="110730"/>
                <a:ext cx="168061" cy="168061"/>
              </a:xfrm>
              <a:prstGeom prst="ellipse">
                <a:avLst/>
              </a:prstGeom>
              <a:noFill/>
              <a:ln w="9525" cap="flat">
                <a:solidFill>
                  <a:srgbClr val="435D74"/>
                </a:solidFill>
                <a:prstDash val="solid"/>
                <a:round/>
              </a:ln>
              <a:effectLst/>
            </p:spPr>
            <p:txBody>
              <a:bodyPr wrap="square" lIns="0" tIns="0" rIns="0" bIns="0" numCol="1" anchor="ctr">
                <a:noAutofit/>
              </a:bodyPr>
              <a:lstStyle/>
              <a:p>
                <a:pPr>
                  <a:defRPr>
                    <a:solidFill>
                      <a:srgbClr val="000000"/>
                    </a:solidFill>
                  </a:defRPr>
                </a:pPr>
              </a:p>
            </p:txBody>
          </p:sp>
        </p:grpSp>
      </p:grpSp>
      <p:grpSp>
        <p:nvGrpSpPr>
          <p:cNvPr id="4848" name="Google Shape;7084;p58"/>
          <p:cNvGrpSpPr/>
          <p:nvPr/>
        </p:nvGrpSpPr>
        <p:grpSpPr>
          <a:xfrm>
            <a:off x="6846569" y="972834"/>
            <a:ext cx="1559810" cy="722610"/>
            <a:chOff x="0" y="0"/>
            <a:chExt cx="1559809" cy="722609"/>
          </a:xfrm>
        </p:grpSpPr>
        <p:sp>
          <p:nvSpPr>
            <p:cNvPr id="4839" name="Google Shape;7085;p58"/>
            <p:cNvSpPr/>
            <p:nvPr/>
          </p:nvSpPr>
          <p:spPr>
            <a:xfrm>
              <a:off x="146568" y="293138"/>
              <a:ext cx="292990" cy="136313"/>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40" name="Google Shape;7088;p58"/>
            <p:cNvSpPr/>
            <p:nvPr/>
          </p:nvSpPr>
          <p:spPr>
            <a:xfrm flipV="1">
              <a:off x="439603" y="293159"/>
              <a:ext cx="340260" cy="136313"/>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41" name="Google Shape;7090;p58"/>
            <p:cNvSpPr/>
            <p:nvPr/>
          </p:nvSpPr>
          <p:spPr>
            <a:xfrm>
              <a:off x="779905" y="293138"/>
              <a:ext cx="340260" cy="136313"/>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42" name="Google Shape;7092;p58"/>
            <p:cNvSpPr/>
            <p:nvPr/>
          </p:nvSpPr>
          <p:spPr>
            <a:xfrm flipV="1">
              <a:off x="1120205" y="293159"/>
              <a:ext cx="292990" cy="136313"/>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4843" name="Google Shape;7093;p58"/>
            <p:cNvSpPr/>
            <p:nvPr/>
          </p:nvSpPr>
          <p:spPr>
            <a:xfrm>
              <a:off x="1266671" y="0"/>
              <a:ext cx="293139" cy="293138"/>
            </a:xfrm>
            <a:prstGeom prst="ellipse">
              <a:avLst/>
            </a:prstGeom>
            <a:noFill/>
            <a:ln w="9525" cap="flat">
              <a:solidFill>
                <a:srgbClr val="435D74"/>
              </a:solidFill>
              <a:prstDash val="solid"/>
              <a:round/>
            </a:ln>
            <a:effectLst/>
          </p:spPr>
          <p:txBody>
            <a:bodyPr wrap="square" lIns="0" tIns="0" rIns="0" bIns="0" numCol="1" anchor="ctr">
              <a:noAutofit/>
            </a:bodyPr>
            <a:lstStyle/>
            <a:p>
              <a:pPr algn="ctr">
                <a:defRPr>
                  <a:solidFill>
                    <a:srgbClr val="00C3B1"/>
                  </a:solidFill>
                  <a:latin typeface="Calibri"/>
                  <a:ea typeface="Calibri"/>
                  <a:cs typeface="Calibri"/>
                  <a:sym typeface="Calibri"/>
                </a:defRPr>
              </a:pPr>
            </a:p>
          </p:txBody>
        </p:sp>
        <p:sp>
          <p:nvSpPr>
            <p:cNvPr id="4844" name="Google Shape;7089;p58"/>
            <p:cNvSpPr/>
            <p:nvPr/>
          </p:nvSpPr>
          <p:spPr>
            <a:xfrm>
              <a:off x="633336" y="0"/>
              <a:ext cx="293139" cy="293138"/>
            </a:xfrm>
            <a:prstGeom prst="ellipse">
              <a:avLst/>
            </a:prstGeom>
            <a:noFill/>
            <a:ln w="9525" cap="flat">
              <a:solidFill>
                <a:srgbClr val="435D74"/>
              </a:solidFill>
              <a:prstDash val="solid"/>
              <a:round/>
            </a:ln>
            <a:effectLst/>
          </p:spPr>
          <p:txBody>
            <a:bodyPr wrap="square" lIns="0" tIns="0" rIns="0" bIns="0" numCol="1" anchor="ctr">
              <a:noAutofit/>
            </a:bodyPr>
            <a:lstStyle/>
            <a:p>
              <a:pPr algn="ctr">
                <a:defRPr>
                  <a:solidFill>
                    <a:srgbClr val="00C3B1"/>
                  </a:solidFill>
                  <a:latin typeface="Calibri"/>
                  <a:ea typeface="Calibri"/>
                  <a:cs typeface="Calibri"/>
                  <a:sym typeface="Calibri"/>
                </a:defRPr>
              </a:pPr>
            </a:p>
          </p:txBody>
        </p:sp>
        <p:sp>
          <p:nvSpPr>
            <p:cNvPr id="4845" name="Google Shape;7086;p58"/>
            <p:cNvSpPr/>
            <p:nvPr/>
          </p:nvSpPr>
          <p:spPr>
            <a:xfrm>
              <a:off x="-1" y="0"/>
              <a:ext cx="293139" cy="293138"/>
            </a:xfrm>
            <a:prstGeom prst="ellipse">
              <a:avLst/>
            </a:prstGeom>
            <a:noFill/>
            <a:ln w="9525" cap="flat">
              <a:solidFill>
                <a:srgbClr val="435D74"/>
              </a:solidFill>
              <a:prstDash val="solid"/>
              <a:round/>
            </a:ln>
            <a:effectLst/>
          </p:spPr>
          <p:txBody>
            <a:bodyPr wrap="square" lIns="0" tIns="0" rIns="0" bIns="0" numCol="1" anchor="ctr">
              <a:noAutofit/>
            </a:bodyPr>
            <a:lstStyle/>
            <a:p>
              <a:pPr algn="ctr">
                <a:defRPr>
                  <a:solidFill>
                    <a:srgbClr val="00C3B1"/>
                  </a:solidFill>
                  <a:latin typeface="Calibri"/>
                  <a:ea typeface="Calibri"/>
                  <a:cs typeface="Calibri"/>
                  <a:sym typeface="Calibri"/>
                </a:defRPr>
              </a:pPr>
            </a:p>
          </p:txBody>
        </p:sp>
        <p:sp>
          <p:nvSpPr>
            <p:cNvPr id="4846" name="Google Shape;7091;p58"/>
            <p:cNvSpPr/>
            <p:nvPr/>
          </p:nvSpPr>
          <p:spPr>
            <a:xfrm>
              <a:off x="973636" y="429471"/>
              <a:ext cx="293139" cy="293139"/>
            </a:xfrm>
            <a:prstGeom prst="ellipse">
              <a:avLst/>
            </a:prstGeom>
            <a:noFill/>
            <a:ln w="9525" cap="flat">
              <a:solidFill>
                <a:srgbClr val="435D74"/>
              </a:solidFill>
              <a:prstDash val="solid"/>
              <a:round/>
            </a:ln>
            <a:effectLst/>
          </p:spPr>
          <p:txBody>
            <a:bodyPr wrap="square" lIns="0" tIns="0" rIns="0" bIns="0" numCol="1" anchor="ctr">
              <a:noAutofit/>
            </a:bodyPr>
            <a:lstStyle/>
            <a:p>
              <a:pPr algn="ctr">
                <a:defRPr>
                  <a:solidFill>
                    <a:srgbClr val="00C3B1"/>
                  </a:solidFill>
                  <a:latin typeface="Calibri"/>
                  <a:ea typeface="Calibri"/>
                  <a:cs typeface="Calibri"/>
                  <a:sym typeface="Calibri"/>
                </a:defRPr>
              </a:pPr>
            </a:p>
          </p:txBody>
        </p:sp>
        <p:sp>
          <p:nvSpPr>
            <p:cNvPr id="4847" name="Google Shape;7087;p58"/>
            <p:cNvSpPr/>
            <p:nvPr/>
          </p:nvSpPr>
          <p:spPr>
            <a:xfrm>
              <a:off x="293034" y="429471"/>
              <a:ext cx="293139" cy="293139"/>
            </a:xfrm>
            <a:prstGeom prst="ellipse">
              <a:avLst/>
            </a:prstGeom>
            <a:noFill/>
            <a:ln w="9525" cap="flat">
              <a:solidFill>
                <a:srgbClr val="435D74"/>
              </a:solidFill>
              <a:prstDash val="solid"/>
              <a:round/>
            </a:ln>
            <a:effectLst/>
          </p:spPr>
          <p:txBody>
            <a:bodyPr wrap="square" lIns="0" tIns="0" rIns="0" bIns="0" numCol="1" anchor="ctr">
              <a:noAutofit/>
            </a:bodyPr>
            <a:lstStyle/>
            <a:p>
              <a:pPr algn="ctr">
                <a:defRPr>
                  <a:latin typeface="Calibri"/>
                  <a:ea typeface="Calibri"/>
                  <a:cs typeface="Calibri"/>
                  <a:sym typeface="Calibri"/>
                </a:defRPr>
              </a:pPr>
            </a:p>
          </p:txBody>
        </p:sp>
      </p:grpSp>
      <p:grpSp>
        <p:nvGrpSpPr>
          <p:cNvPr id="4854" name="Google Shape;7094;p58"/>
          <p:cNvGrpSpPr/>
          <p:nvPr/>
        </p:nvGrpSpPr>
        <p:grpSpPr>
          <a:xfrm>
            <a:off x="3512041" y="2682777"/>
            <a:ext cx="1559002" cy="294088"/>
            <a:chOff x="0" y="0"/>
            <a:chExt cx="1559000" cy="294086"/>
          </a:xfrm>
        </p:grpSpPr>
        <p:sp>
          <p:nvSpPr>
            <p:cNvPr id="4849" name="Google Shape;7095;p58"/>
            <p:cNvSpPr/>
            <p:nvPr/>
          </p:nvSpPr>
          <p:spPr>
            <a:xfrm>
              <a:off x="0" y="0"/>
              <a:ext cx="1559001" cy="294087"/>
            </a:xfrm>
            <a:custGeom>
              <a:avLst/>
              <a:gdLst/>
              <a:ahLst/>
              <a:cxnLst>
                <a:cxn ang="0">
                  <a:pos x="wd2" y="hd2"/>
                </a:cxn>
                <a:cxn ang="5400000">
                  <a:pos x="wd2" y="hd2"/>
                </a:cxn>
                <a:cxn ang="10800000">
                  <a:pos x="wd2" y="hd2"/>
                </a:cxn>
                <a:cxn ang="16200000">
                  <a:pos x="wd2" y="hd2"/>
                </a:cxn>
              </a:cxnLst>
              <a:rect l="0" t="0" r="r" b="b"/>
              <a:pathLst>
                <a:path w="21440" h="21600" fill="norm" stroke="1" extrusionOk="0">
                  <a:moveTo>
                    <a:pt x="2031" y="0"/>
                  </a:moveTo>
                  <a:cubicBezTo>
                    <a:pt x="1441" y="0"/>
                    <a:pt x="852" y="1383"/>
                    <a:pt x="471" y="3852"/>
                  </a:cubicBezTo>
                  <a:cubicBezTo>
                    <a:pt x="-69" y="7361"/>
                    <a:pt x="-160" y="12388"/>
                    <a:pt x="279" y="16324"/>
                  </a:cubicBezTo>
                  <a:cubicBezTo>
                    <a:pt x="650" y="19656"/>
                    <a:pt x="1327" y="21600"/>
                    <a:pt x="2035" y="21600"/>
                  </a:cubicBezTo>
                  <a:cubicBezTo>
                    <a:pt x="2159" y="21600"/>
                    <a:pt x="2284" y="21540"/>
                    <a:pt x="2408" y="21419"/>
                  </a:cubicBezTo>
                  <a:cubicBezTo>
                    <a:pt x="2992" y="20842"/>
                    <a:pt x="3474" y="18869"/>
                    <a:pt x="3759" y="16256"/>
                  </a:cubicBezTo>
                  <a:cubicBezTo>
                    <a:pt x="3948" y="14534"/>
                    <a:pt x="4286" y="13452"/>
                    <a:pt x="4659" y="13452"/>
                  </a:cubicBezTo>
                  <a:lnTo>
                    <a:pt x="5156" y="13452"/>
                  </a:lnTo>
                  <a:cubicBezTo>
                    <a:pt x="5535" y="13452"/>
                    <a:pt x="5881" y="14551"/>
                    <a:pt x="6074" y="16294"/>
                  </a:cubicBezTo>
                  <a:lnTo>
                    <a:pt x="6078" y="16324"/>
                  </a:lnTo>
                  <a:cubicBezTo>
                    <a:pt x="6449" y="19656"/>
                    <a:pt x="7126" y="21600"/>
                    <a:pt x="7833" y="21600"/>
                  </a:cubicBezTo>
                  <a:cubicBezTo>
                    <a:pt x="7958" y="21600"/>
                    <a:pt x="8082" y="21540"/>
                    <a:pt x="8206" y="21419"/>
                  </a:cubicBezTo>
                  <a:cubicBezTo>
                    <a:pt x="8790" y="20842"/>
                    <a:pt x="9272" y="18869"/>
                    <a:pt x="9558" y="16256"/>
                  </a:cubicBezTo>
                  <a:cubicBezTo>
                    <a:pt x="9746" y="14534"/>
                    <a:pt x="10085" y="13452"/>
                    <a:pt x="10457" y="13452"/>
                  </a:cubicBezTo>
                  <a:lnTo>
                    <a:pt x="10954" y="13452"/>
                  </a:lnTo>
                  <a:cubicBezTo>
                    <a:pt x="11334" y="13452"/>
                    <a:pt x="11680" y="14551"/>
                    <a:pt x="11873" y="16294"/>
                  </a:cubicBezTo>
                  <a:lnTo>
                    <a:pt x="11876" y="16324"/>
                  </a:lnTo>
                  <a:cubicBezTo>
                    <a:pt x="12247" y="19656"/>
                    <a:pt x="12924" y="21600"/>
                    <a:pt x="13632" y="21600"/>
                  </a:cubicBezTo>
                  <a:cubicBezTo>
                    <a:pt x="13755" y="21600"/>
                    <a:pt x="13880" y="21540"/>
                    <a:pt x="14004" y="21419"/>
                  </a:cubicBezTo>
                  <a:cubicBezTo>
                    <a:pt x="14589" y="20842"/>
                    <a:pt x="15070" y="18869"/>
                    <a:pt x="15356" y="16256"/>
                  </a:cubicBezTo>
                  <a:cubicBezTo>
                    <a:pt x="15545" y="14534"/>
                    <a:pt x="15883" y="13452"/>
                    <a:pt x="16256" y="13452"/>
                  </a:cubicBezTo>
                  <a:lnTo>
                    <a:pt x="16753" y="13452"/>
                  </a:lnTo>
                  <a:cubicBezTo>
                    <a:pt x="17133" y="13452"/>
                    <a:pt x="17478" y="14551"/>
                    <a:pt x="17671" y="16294"/>
                  </a:cubicBezTo>
                  <a:lnTo>
                    <a:pt x="17675" y="16324"/>
                  </a:lnTo>
                  <a:cubicBezTo>
                    <a:pt x="18046" y="19656"/>
                    <a:pt x="18723" y="21600"/>
                    <a:pt x="19431" y="21600"/>
                  </a:cubicBezTo>
                  <a:cubicBezTo>
                    <a:pt x="19555" y="21600"/>
                    <a:pt x="19680" y="21540"/>
                    <a:pt x="19804" y="21419"/>
                  </a:cubicBezTo>
                  <a:cubicBezTo>
                    <a:pt x="20751" y="20482"/>
                    <a:pt x="21429" y="15877"/>
                    <a:pt x="21440" y="10807"/>
                  </a:cubicBezTo>
                  <a:cubicBezTo>
                    <a:pt x="21432" y="6286"/>
                    <a:pt x="20904" y="2252"/>
                    <a:pt x="20111" y="663"/>
                  </a:cubicBezTo>
                  <a:cubicBezTo>
                    <a:pt x="19891" y="217"/>
                    <a:pt x="19658" y="3"/>
                    <a:pt x="19426" y="3"/>
                  </a:cubicBezTo>
                  <a:cubicBezTo>
                    <a:pt x="18836" y="3"/>
                    <a:pt x="18247" y="1386"/>
                    <a:pt x="17867" y="3858"/>
                  </a:cubicBezTo>
                  <a:cubicBezTo>
                    <a:pt x="17797" y="4307"/>
                    <a:pt x="17734" y="4789"/>
                    <a:pt x="17679" y="5295"/>
                  </a:cubicBezTo>
                  <a:cubicBezTo>
                    <a:pt x="17487" y="7052"/>
                    <a:pt x="17141" y="8167"/>
                    <a:pt x="16760" y="8167"/>
                  </a:cubicBezTo>
                  <a:lnTo>
                    <a:pt x="16272" y="8167"/>
                  </a:lnTo>
                  <a:cubicBezTo>
                    <a:pt x="15899" y="8167"/>
                    <a:pt x="15551" y="7122"/>
                    <a:pt x="15362" y="5395"/>
                  </a:cubicBezTo>
                  <a:cubicBezTo>
                    <a:pt x="15125" y="3219"/>
                    <a:pt x="14754" y="1546"/>
                    <a:pt x="14314" y="658"/>
                  </a:cubicBezTo>
                  <a:cubicBezTo>
                    <a:pt x="14093" y="214"/>
                    <a:pt x="13861" y="0"/>
                    <a:pt x="13629" y="0"/>
                  </a:cubicBezTo>
                  <a:cubicBezTo>
                    <a:pt x="13038" y="0"/>
                    <a:pt x="12449" y="1386"/>
                    <a:pt x="12068" y="3858"/>
                  </a:cubicBezTo>
                  <a:cubicBezTo>
                    <a:pt x="11999" y="4307"/>
                    <a:pt x="11936" y="4789"/>
                    <a:pt x="11880" y="5295"/>
                  </a:cubicBezTo>
                  <a:cubicBezTo>
                    <a:pt x="11689" y="7052"/>
                    <a:pt x="11343" y="8167"/>
                    <a:pt x="10962" y="8167"/>
                  </a:cubicBezTo>
                  <a:lnTo>
                    <a:pt x="10474" y="8167"/>
                  </a:lnTo>
                  <a:cubicBezTo>
                    <a:pt x="10100" y="8167"/>
                    <a:pt x="9752" y="7122"/>
                    <a:pt x="9564" y="5395"/>
                  </a:cubicBezTo>
                  <a:cubicBezTo>
                    <a:pt x="9327" y="3219"/>
                    <a:pt x="8957" y="1546"/>
                    <a:pt x="8515" y="658"/>
                  </a:cubicBezTo>
                  <a:cubicBezTo>
                    <a:pt x="8295" y="214"/>
                    <a:pt x="8063" y="0"/>
                    <a:pt x="7831" y="0"/>
                  </a:cubicBezTo>
                  <a:cubicBezTo>
                    <a:pt x="7240" y="0"/>
                    <a:pt x="6650" y="1386"/>
                    <a:pt x="6270" y="3858"/>
                  </a:cubicBezTo>
                  <a:cubicBezTo>
                    <a:pt x="6200" y="4307"/>
                    <a:pt x="6137" y="4789"/>
                    <a:pt x="6082" y="5295"/>
                  </a:cubicBezTo>
                  <a:cubicBezTo>
                    <a:pt x="5890" y="7052"/>
                    <a:pt x="5544" y="8162"/>
                    <a:pt x="5164" y="8162"/>
                  </a:cubicBezTo>
                  <a:lnTo>
                    <a:pt x="4676" y="8162"/>
                  </a:lnTo>
                  <a:cubicBezTo>
                    <a:pt x="4303" y="8162"/>
                    <a:pt x="3953" y="7122"/>
                    <a:pt x="3765" y="5395"/>
                  </a:cubicBezTo>
                  <a:cubicBezTo>
                    <a:pt x="3528" y="3219"/>
                    <a:pt x="3158" y="1546"/>
                    <a:pt x="2717" y="658"/>
                  </a:cubicBezTo>
                  <a:cubicBezTo>
                    <a:pt x="2496" y="214"/>
                    <a:pt x="2263" y="0"/>
                    <a:pt x="2031"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4850" name="Google Shape;7096;p58"/>
            <p:cNvSpPr/>
            <p:nvPr/>
          </p:nvSpPr>
          <p:spPr>
            <a:xfrm>
              <a:off x="16071" y="16291"/>
              <a:ext cx="261653" cy="261615"/>
            </a:xfrm>
            <a:prstGeom prst="ellipse">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4851" name="Google Shape;7097;p58"/>
            <p:cNvSpPr/>
            <p:nvPr/>
          </p:nvSpPr>
          <p:spPr>
            <a:xfrm>
              <a:off x="437721" y="16291"/>
              <a:ext cx="261652" cy="261615"/>
            </a:xfrm>
            <a:prstGeom prst="ellipse">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4852" name="Google Shape;7098;p58"/>
            <p:cNvSpPr/>
            <p:nvPr/>
          </p:nvSpPr>
          <p:spPr>
            <a:xfrm>
              <a:off x="859371" y="16291"/>
              <a:ext cx="261652" cy="261615"/>
            </a:xfrm>
            <a:prstGeom prst="ellipse">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4853" name="Google Shape;7099;p58"/>
            <p:cNvSpPr/>
            <p:nvPr/>
          </p:nvSpPr>
          <p:spPr>
            <a:xfrm>
              <a:off x="1280947" y="16291"/>
              <a:ext cx="261726" cy="261615"/>
            </a:xfrm>
            <a:prstGeom prst="ellipse">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4861" name="Google Shape;7100;p58"/>
          <p:cNvGrpSpPr/>
          <p:nvPr/>
        </p:nvGrpSpPr>
        <p:grpSpPr>
          <a:xfrm>
            <a:off x="6843616" y="1800227"/>
            <a:ext cx="1565717" cy="366730"/>
            <a:chOff x="0" y="0"/>
            <a:chExt cx="1565715" cy="366729"/>
          </a:xfrm>
        </p:grpSpPr>
        <p:sp>
          <p:nvSpPr>
            <p:cNvPr id="4855" name="Google Shape;7101;p58"/>
            <p:cNvSpPr/>
            <p:nvPr/>
          </p:nvSpPr>
          <p:spPr>
            <a:xfrm>
              <a:off x="1268452" y="-1"/>
              <a:ext cx="224537" cy="1944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9" y="0"/>
                  </a:moveTo>
                  <a:lnTo>
                    <a:pt x="0" y="10800"/>
                  </a:lnTo>
                  <a:lnTo>
                    <a:pt x="5399" y="21600"/>
                  </a:lnTo>
                  <a:lnTo>
                    <a:pt x="16201" y="21600"/>
                  </a:lnTo>
                  <a:lnTo>
                    <a:pt x="21600" y="10800"/>
                  </a:lnTo>
                  <a:lnTo>
                    <a:pt x="16201" y="0"/>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4856" name="Google Shape;7102;p58"/>
            <p:cNvSpPr/>
            <p:nvPr/>
          </p:nvSpPr>
          <p:spPr>
            <a:xfrm>
              <a:off x="968285" y="172277"/>
              <a:ext cx="224534" cy="1944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9" y="0"/>
                  </a:moveTo>
                  <a:lnTo>
                    <a:pt x="0" y="10800"/>
                  </a:lnTo>
                  <a:lnTo>
                    <a:pt x="5399" y="21600"/>
                  </a:lnTo>
                  <a:lnTo>
                    <a:pt x="16201" y="21600"/>
                  </a:lnTo>
                  <a:lnTo>
                    <a:pt x="21600" y="10800"/>
                  </a:lnTo>
                  <a:lnTo>
                    <a:pt x="16201" y="0"/>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4857" name="Google Shape;7103;p58"/>
            <p:cNvSpPr/>
            <p:nvPr/>
          </p:nvSpPr>
          <p:spPr>
            <a:xfrm>
              <a:off x="83330" y="0"/>
              <a:ext cx="224503" cy="1944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9" y="0"/>
                  </a:moveTo>
                  <a:lnTo>
                    <a:pt x="0" y="10800"/>
                  </a:lnTo>
                  <a:lnTo>
                    <a:pt x="5399" y="21600"/>
                  </a:lnTo>
                  <a:lnTo>
                    <a:pt x="16201" y="21600"/>
                  </a:lnTo>
                  <a:lnTo>
                    <a:pt x="21600" y="10800"/>
                  </a:lnTo>
                  <a:lnTo>
                    <a:pt x="16201" y="0"/>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4858" name="Google Shape;7104;p58"/>
            <p:cNvSpPr/>
            <p:nvPr/>
          </p:nvSpPr>
          <p:spPr>
            <a:xfrm>
              <a:off x="379196" y="172312"/>
              <a:ext cx="224520" cy="1943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3" y="0"/>
                  </a:moveTo>
                  <a:lnTo>
                    <a:pt x="0" y="10800"/>
                  </a:lnTo>
                  <a:lnTo>
                    <a:pt x="5403" y="21600"/>
                  </a:lnTo>
                  <a:lnTo>
                    <a:pt x="16197" y="21600"/>
                  </a:lnTo>
                  <a:lnTo>
                    <a:pt x="21600" y="10800"/>
                  </a:lnTo>
                  <a:lnTo>
                    <a:pt x="16197" y="0"/>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4859" name="Google Shape;7105;p58"/>
            <p:cNvSpPr/>
            <p:nvPr/>
          </p:nvSpPr>
          <p:spPr>
            <a:xfrm>
              <a:off x="671112" y="0"/>
              <a:ext cx="224537" cy="1944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9" y="0"/>
                  </a:moveTo>
                  <a:lnTo>
                    <a:pt x="0" y="10800"/>
                  </a:lnTo>
                  <a:lnTo>
                    <a:pt x="5399" y="21600"/>
                  </a:lnTo>
                  <a:lnTo>
                    <a:pt x="16201" y="21600"/>
                  </a:lnTo>
                  <a:lnTo>
                    <a:pt x="21600" y="10800"/>
                  </a:lnTo>
                  <a:lnTo>
                    <a:pt x="16201" y="0"/>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4860" name="Google Shape;7106;p58"/>
            <p:cNvSpPr/>
            <p:nvPr/>
          </p:nvSpPr>
          <p:spPr>
            <a:xfrm>
              <a:off x="0" y="97711"/>
              <a:ext cx="1565717" cy="1717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288"/>
                  </a:moveTo>
                  <a:lnTo>
                    <a:pt x="20380" y="21600"/>
                  </a:lnTo>
                  <a:lnTo>
                    <a:pt x="17643" y="21600"/>
                  </a:lnTo>
                  <a:lnTo>
                    <a:pt x="16279" y="243"/>
                  </a:lnTo>
                  <a:lnTo>
                    <a:pt x="13581" y="243"/>
                  </a:lnTo>
                  <a:lnTo>
                    <a:pt x="12232" y="21537"/>
                  </a:lnTo>
                  <a:lnTo>
                    <a:pt x="9516" y="21600"/>
                  </a:lnTo>
                  <a:lnTo>
                    <a:pt x="8148" y="0"/>
                  </a:lnTo>
                  <a:lnTo>
                    <a:pt x="5411" y="0"/>
                  </a:lnTo>
                  <a:lnTo>
                    <a:pt x="4062" y="21439"/>
                  </a:lnTo>
                  <a:lnTo>
                    <a:pt x="1366" y="21439"/>
                  </a:lnTo>
                  <a:lnTo>
                    <a:pt x="0" y="81"/>
                  </a:lnTo>
                </a:path>
              </a:pathLst>
            </a:custGeom>
            <a:noFill/>
            <a:ln w="9525" cap="flat">
              <a:solidFill>
                <a:srgbClr val="869FB2"/>
              </a:solidFill>
              <a:prstDash val="solid"/>
              <a:miter lim="13007"/>
            </a:ln>
            <a:effectLst/>
          </p:spPr>
          <p:txBody>
            <a:bodyPr wrap="square" lIns="0" tIns="0" rIns="0" bIns="0" numCol="1" anchor="ctr">
              <a:noAutofit/>
            </a:bodyPr>
            <a:lstStyle/>
            <a:p>
              <a:pPr>
                <a:defRPr>
                  <a:solidFill>
                    <a:srgbClr val="000000"/>
                  </a:solidFill>
                </a:defRPr>
              </a:pPr>
            </a:p>
          </p:txBody>
        </p:sp>
      </p:grpSp>
      <p:grpSp>
        <p:nvGrpSpPr>
          <p:cNvPr id="4870" name="Google Shape;7107;p58"/>
          <p:cNvGrpSpPr/>
          <p:nvPr/>
        </p:nvGrpSpPr>
        <p:grpSpPr>
          <a:xfrm>
            <a:off x="6827928" y="2961330"/>
            <a:ext cx="1597062" cy="638866"/>
            <a:chOff x="0" y="12287"/>
            <a:chExt cx="1597060" cy="638864"/>
          </a:xfrm>
        </p:grpSpPr>
        <p:sp>
          <p:nvSpPr>
            <p:cNvPr id="4862" name="Google Shape;7108;p58"/>
            <p:cNvSpPr/>
            <p:nvPr/>
          </p:nvSpPr>
          <p:spPr>
            <a:xfrm flipH="1">
              <a:off x="211599" y="496222"/>
              <a:ext cx="1" cy="154931"/>
            </a:xfrm>
            <a:prstGeom prst="line">
              <a:avLst/>
            </a:prstGeom>
            <a:noFill/>
            <a:ln w="9525" cap="flat">
              <a:solidFill>
                <a:srgbClr val="A5B7C6"/>
              </a:solidFill>
              <a:prstDash val="solid"/>
              <a:round/>
              <a:tailEnd type="diamond" w="med" len="med"/>
            </a:ln>
            <a:effectLst/>
          </p:spPr>
          <p:txBody>
            <a:bodyPr wrap="square" lIns="0" tIns="0" rIns="0" bIns="0" numCol="1" anchor="t">
              <a:noAutofit/>
            </a:bodyPr>
            <a:lstStyle/>
            <a:p>
              <a:pPr/>
            </a:p>
          </p:txBody>
        </p:sp>
        <p:sp>
          <p:nvSpPr>
            <p:cNvPr id="4863" name="Google Shape;7109;p58"/>
            <p:cNvSpPr/>
            <p:nvPr/>
          </p:nvSpPr>
          <p:spPr>
            <a:xfrm>
              <a:off x="994019" y="496222"/>
              <a:ext cx="1" cy="154931"/>
            </a:xfrm>
            <a:prstGeom prst="line">
              <a:avLst/>
            </a:prstGeom>
            <a:noFill/>
            <a:ln w="9525" cap="flat">
              <a:solidFill>
                <a:srgbClr val="A5B7C6"/>
              </a:solidFill>
              <a:prstDash val="solid"/>
              <a:round/>
              <a:tailEnd type="diamond" w="med" len="med"/>
            </a:ln>
            <a:effectLst/>
          </p:spPr>
          <p:txBody>
            <a:bodyPr wrap="square" lIns="0" tIns="0" rIns="0" bIns="0" numCol="1" anchor="t">
              <a:noAutofit/>
            </a:bodyPr>
            <a:lstStyle/>
            <a:p>
              <a:pPr/>
            </a:p>
          </p:txBody>
        </p:sp>
        <p:sp>
          <p:nvSpPr>
            <p:cNvPr id="4864" name="Google Shape;7110;p58"/>
            <p:cNvSpPr/>
            <p:nvPr/>
          </p:nvSpPr>
          <p:spPr>
            <a:xfrm flipV="1">
              <a:off x="1373115" y="24561"/>
              <a:ext cx="1" cy="154049"/>
            </a:xfrm>
            <a:prstGeom prst="line">
              <a:avLst/>
            </a:prstGeom>
            <a:noFill/>
            <a:ln w="9525" cap="flat">
              <a:solidFill>
                <a:srgbClr val="A5B7C6"/>
              </a:solidFill>
              <a:prstDash val="solid"/>
              <a:round/>
              <a:tailEnd type="diamond" w="med" len="med"/>
            </a:ln>
            <a:effectLst/>
          </p:spPr>
          <p:txBody>
            <a:bodyPr wrap="square" lIns="0" tIns="0" rIns="0" bIns="0" numCol="1" anchor="t">
              <a:noAutofit/>
            </a:bodyPr>
            <a:lstStyle/>
            <a:p>
              <a:pPr/>
            </a:p>
          </p:txBody>
        </p:sp>
        <p:sp>
          <p:nvSpPr>
            <p:cNvPr id="4865" name="Google Shape;7111;p58"/>
            <p:cNvSpPr/>
            <p:nvPr/>
          </p:nvSpPr>
          <p:spPr>
            <a:xfrm flipV="1">
              <a:off x="604079" y="12287"/>
              <a:ext cx="1" cy="154931"/>
            </a:xfrm>
            <a:prstGeom prst="line">
              <a:avLst/>
            </a:prstGeom>
            <a:noFill/>
            <a:ln w="9525" cap="flat">
              <a:solidFill>
                <a:srgbClr val="A5B7C6"/>
              </a:solidFill>
              <a:prstDash val="solid"/>
              <a:round/>
              <a:tailEnd type="diamond" w="med" len="med"/>
            </a:ln>
            <a:effectLst/>
          </p:spPr>
          <p:txBody>
            <a:bodyPr wrap="square" lIns="0" tIns="0" rIns="0" bIns="0" numCol="1" anchor="t">
              <a:noAutofit/>
            </a:bodyPr>
            <a:lstStyle/>
            <a:p>
              <a:pPr/>
            </a:p>
          </p:txBody>
        </p:sp>
        <p:grpSp>
          <p:nvGrpSpPr>
            <p:cNvPr id="4869" name="Google Shape;7112;p58"/>
            <p:cNvGrpSpPr/>
            <p:nvPr/>
          </p:nvGrpSpPr>
          <p:grpSpPr>
            <a:xfrm>
              <a:off x="0" y="150473"/>
              <a:ext cx="1597061" cy="369969"/>
              <a:chOff x="0" y="0"/>
              <a:chExt cx="1597060" cy="369968"/>
            </a:xfrm>
          </p:grpSpPr>
          <p:sp>
            <p:nvSpPr>
              <p:cNvPr id="4866" name="Google Shape;7113;p58"/>
              <p:cNvSpPr/>
              <p:nvPr/>
            </p:nvSpPr>
            <p:spPr>
              <a:xfrm>
                <a:off x="-1" y="-1"/>
                <a:ext cx="781724" cy="3699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41" y="0"/>
                    </a:moveTo>
                    <a:lnTo>
                      <a:pt x="0" y="10801"/>
                    </a:lnTo>
                    <a:lnTo>
                      <a:pt x="2941" y="21600"/>
                    </a:lnTo>
                    <a:lnTo>
                      <a:pt x="8858" y="21600"/>
                    </a:lnTo>
                    <a:lnTo>
                      <a:pt x="11258" y="12736"/>
                    </a:lnTo>
                    <a:lnTo>
                      <a:pt x="14199" y="1936"/>
                    </a:lnTo>
                    <a:lnTo>
                      <a:pt x="19044" y="1936"/>
                    </a:lnTo>
                    <a:lnTo>
                      <a:pt x="21069" y="9426"/>
                    </a:lnTo>
                    <a:lnTo>
                      <a:pt x="21600" y="7490"/>
                    </a:lnTo>
                    <a:lnTo>
                      <a:pt x="21069" y="5555"/>
                    </a:lnTo>
                    <a:lnTo>
                      <a:pt x="19576" y="0"/>
                    </a:lnTo>
                    <a:lnTo>
                      <a:pt x="13668" y="0"/>
                    </a:lnTo>
                    <a:lnTo>
                      <a:pt x="10727" y="10801"/>
                    </a:lnTo>
                    <a:lnTo>
                      <a:pt x="8318" y="19665"/>
                    </a:lnTo>
                    <a:lnTo>
                      <a:pt x="3472" y="19665"/>
                    </a:lnTo>
                    <a:lnTo>
                      <a:pt x="1072" y="10801"/>
                    </a:lnTo>
                    <a:lnTo>
                      <a:pt x="3472" y="1936"/>
                    </a:lnTo>
                    <a:lnTo>
                      <a:pt x="8318" y="1936"/>
                    </a:lnTo>
                    <a:lnTo>
                      <a:pt x="10342" y="9426"/>
                    </a:lnTo>
                    <a:lnTo>
                      <a:pt x="10874" y="7490"/>
                    </a:lnTo>
                    <a:lnTo>
                      <a:pt x="10342" y="5555"/>
                    </a:lnTo>
                    <a:lnTo>
                      <a:pt x="8858" y="0"/>
                    </a:ln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867" name="Google Shape;7114;p58"/>
              <p:cNvSpPr/>
              <p:nvPr/>
            </p:nvSpPr>
            <p:spPr>
              <a:xfrm>
                <a:off x="814997" y="-1"/>
                <a:ext cx="782064" cy="3699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746" y="0"/>
                    </a:moveTo>
                    <a:lnTo>
                      <a:pt x="10347" y="8864"/>
                    </a:lnTo>
                    <a:lnTo>
                      <a:pt x="7408" y="19665"/>
                    </a:lnTo>
                    <a:lnTo>
                      <a:pt x="2564" y="19665"/>
                    </a:lnTo>
                    <a:lnTo>
                      <a:pt x="540" y="12174"/>
                    </a:lnTo>
                    <a:lnTo>
                      <a:pt x="0" y="14110"/>
                    </a:lnTo>
                    <a:lnTo>
                      <a:pt x="540" y="16045"/>
                    </a:lnTo>
                    <a:lnTo>
                      <a:pt x="2024" y="21600"/>
                    </a:lnTo>
                    <a:lnTo>
                      <a:pt x="7939" y="21600"/>
                    </a:lnTo>
                    <a:lnTo>
                      <a:pt x="10878" y="10801"/>
                    </a:lnTo>
                    <a:lnTo>
                      <a:pt x="13277" y="1936"/>
                    </a:lnTo>
                    <a:lnTo>
                      <a:pt x="18130" y="1936"/>
                    </a:lnTo>
                    <a:lnTo>
                      <a:pt x="20529" y="10801"/>
                    </a:lnTo>
                    <a:lnTo>
                      <a:pt x="18130" y="19665"/>
                    </a:lnTo>
                    <a:lnTo>
                      <a:pt x="13277" y="19665"/>
                    </a:lnTo>
                    <a:lnTo>
                      <a:pt x="11262" y="12174"/>
                    </a:lnTo>
                    <a:lnTo>
                      <a:pt x="10722" y="14110"/>
                    </a:lnTo>
                    <a:lnTo>
                      <a:pt x="11262" y="16045"/>
                    </a:lnTo>
                    <a:lnTo>
                      <a:pt x="12746" y="21600"/>
                    </a:lnTo>
                    <a:lnTo>
                      <a:pt x="18660" y="21600"/>
                    </a:lnTo>
                    <a:lnTo>
                      <a:pt x="21600" y="10801"/>
                    </a:lnTo>
                    <a:lnTo>
                      <a:pt x="18660" y="0"/>
                    </a:ln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868" name="Google Shape;7115;p58"/>
              <p:cNvSpPr/>
              <p:nvPr/>
            </p:nvSpPr>
            <p:spPr>
              <a:xfrm>
                <a:off x="424029" y="-1"/>
                <a:ext cx="747263" cy="3699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78" y="0"/>
                    </a:moveTo>
                    <a:lnTo>
                      <a:pt x="10819" y="8864"/>
                    </a:lnTo>
                    <a:lnTo>
                      <a:pt x="7791" y="19665"/>
                    </a:lnTo>
                    <a:lnTo>
                      <a:pt x="2712" y="19665"/>
                    </a:lnTo>
                    <a:lnTo>
                      <a:pt x="556" y="12174"/>
                    </a:lnTo>
                    <a:lnTo>
                      <a:pt x="0" y="14110"/>
                    </a:lnTo>
                    <a:lnTo>
                      <a:pt x="556" y="16045"/>
                    </a:lnTo>
                    <a:lnTo>
                      <a:pt x="2157" y="21600"/>
                    </a:lnTo>
                    <a:lnTo>
                      <a:pt x="8347" y="21600"/>
                    </a:lnTo>
                    <a:lnTo>
                      <a:pt x="11385" y="10801"/>
                    </a:lnTo>
                    <a:lnTo>
                      <a:pt x="13895" y="1936"/>
                    </a:lnTo>
                    <a:lnTo>
                      <a:pt x="19003" y="1936"/>
                    </a:lnTo>
                    <a:lnTo>
                      <a:pt x="21083" y="9271"/>
                    </a:lnTo>
                    <a:lnTo>
                      <a:pt x="21600" y="7336"/>
                    </a:lnTo>
                    <a:lnTo>
                      <a:pt x="19530" y="0"/>
                    </a:ln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4882" name="Google Shape;7116;p58"/>
          <p:cNvGrpSpPr/>
          <p:nvPr/>
        </p:nvGrpSpPr>
        <p:grpSpPr>
          <a:xfrm>
            <a:off x="5349066" y="970434"/>
            <a:ext cx="1368607" cy="1593807"/>
            <a:chOff x="0" y="0"/>
            <a:chExt cx="1368606" cy="1593805"/>
          </a:xfrm>
        </p:grpSpPr>
        <p:sp>
          <p:nvSpPr>
            <p:cNvPr id="4871" name="Google Shape;7117;p58"/>
            <p:cNvSpPr/>
            <p:nvPr/>
          </p:nvSpPr>
          <p:spPr>
            <a:xfrm>
              <a:off x="-1" y="0"/>
              <a:ext cx="410335" cy="410335"/>
            </a:xfrm>
            <a:prstGeom prst="ellipse">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872" name="Google Shape;7118;p58"/>
            <p:cNvSpPr/>
            <p:nvPr/>
          </p:nvSpPr>
          <p:spPr>
            <a:xfrm>
              <a:off x="958272" y="0"/>
              <a:ext cx="410335" cy="410335"/>
            </a:xfrm>
            <a:prstGeom prst="ellipse">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873" name="Google Shape;7119;p58"/>
            <p:cNvSpPr/>
            <p:nvPr/>
          </p:nvSpPr>
          <p:spPr>
            <a:xfrm>
              <a:off x="958272" y="593348"/>
              <a:ext cx="410335" cy="410335"/>
            </a:xfrm>
            <a:prstGeom prst="ellipse">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874" name="Google Shape;7120;p58"/>
            <p:cNvSpPr/>
            <p:nvPr/>
          </p:nvSpPr>
          <p:spPr>
            <a:xfrm>
              <a:off x="410333" y="199030"/>
              <a:ext cx="54796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4" y="0"/>
                  </a:lnTo>
                  <a:lnTo>
                    <a:pt x="10804" y="21600"/>
                  </a:lnTo>
                  <a:lnTo>
                    <a:pt x="21600" y="21600"/>
                  </a:lnTo>
                </a:path>
              </a:pathLst>
            </a:custGeom>
            <a:noFill/>
            <a:ln w="9525" cap="flat">
              <a:solidFill>
                <a:srgbClr val="325D79"/>
              </a:solidFill>
              <a:prstDash val="solid"/>
              <a:round/>
            </a:ln>
            <a:effectLst/>
          </p:spPr>
          <p:txBody>
            <a:bodyPr wrap="square" lIns="0" tIns="0" rIns="0" bIns="0" numCol="1" anchor="t">
              <a:noAutofit/>
            </a:bodyPr>
            <a:lstStyle/>
            <a:p>
              <a:pPr/>
            </a:p>
          </p:txBody>
        </p:sp>
        <p:sp>
          <p:nvSpPr>
            <p:cNvPr id="4875" name="Google Shape;7121;p58"/>
            <p:cNvSpPr/>
            <p:nvPr/>
          </p:nvSpPr>
          <p:spPr>
            <a:xfrm rot="5400000">
              <a:off x="592782" y="22689"/>
              <a:ext cx="183013" cy="9583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325D79"/>
              </a:solidFill>
              <a:prstDash val="solid"/>
              <a:round/>
            </a:ln>
            <a:effectLst/>
          </p:spPr>
          <p:txBody>
            <a:bodyPr wrap="square" lIns="0" tIns="0" rIns="0" bIns="0" numCol="1" anchor="t">
              <a:noAutofit/>
            </a:bodyPr>
            <a:lstStyle/>
            <a:p>
              <a:pPr/>
            </a:p>
          </p:txBody>
        </p:sp>
        <p:sp>
          <p:nvSpPr>
            <p:cNvPr id="4876" name="Google Shape;7123;p58"/>
            <p:cNvSpPr/>
            <p:nvPr/>
          </p:nvSpPr>
          <p:spPr>
            <a:xfrm>
              <a:off x="410333" y="792379"/>
              <a:ext cx="54796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4" y="0"/>
                  </a:lnTo>
                  <a:lnTo>
                    <a:pt x="10804" y="21600"/>
                  </a:lnTo>
                  <a:lnTo>
                    <a:pt x="21600" y="21600"/>
                  </a:lnTo>
                </a:path>
              </a:pathLst>
            </a:custGeom>
            <a:noFill/>
            <a:ln w="9525" cap="flat">
              <a:solidFill>
                <a:srgbClr val="325D79"/>
              </a:solidFill>
              <a:prstDash val="solid"/>
              <a:round/>
            </a:ln>
            <a:effectLst/>
          </p:spPr>
          <p:txBody>
            <a:bodyPr wrap="square" lIns="0" tIns="0" rIns="0" bIns="0" numCol="1" anchor="t">
              <a:noAutofit/>
            </a:bodyPr>
            <a:lstStyle/>
            <a:p>
              <a:pPr/>
            </a:p>
          </p:txBody>
        </p:sp>
        <p:sp>
          <p:nvSpPr>
            <p:cNvPr id="4877" name="Google Shape;7124;p58"/>
            <p:cNvSpPr/>
            <p:nvPr/>
          </p:nvSpPr>
          <p:spPr>
            <a:xfrm rot="5400000">
              <a:off x="594387" y="614433"/>
              <a:ext cx="179803" cy="9583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799" y="0"/>
                  </a:lnTo>
                  <a:lnTo>
                    <a:pt x="10799" y="21600"/>
                  </a:lnTo>
                  <a:lnTo>
                    <a:pt x="21600" y="21600"/>
                  </a:lnTo>
                </a:path>
              </a:pathLst>
            </a:custGeom>
            <a:noFill/>
            <a:ln w="9525" cap="flat">
              <a:solidFill>
                <a:srgbClr val="325D79"/>
              </a:solidFill>
              <a:prstDash val="solid"/>
              <a:round/>
            </a:ln>
            <a:effectLst/>
          </p:spPr>
          <p:txBody>
            <a:bodyPr wrap="square" lIns="0" tIns="0" rIns="0" bIns="0" numCol="1" anchor="t">
              <a:noAutofit/>
            </a:bodyPr>
            <a:lstStyle/>
            <a:p>
              <a:pPr/>
            </a:p>
          </p:txBody>
        </p:sp>
        <p:sp>
          <p:nvSpPr>
            <p:cNvPr id="4878" name="Google Shape;7122;p58"/>
            <p:cNvSpPr/>
            <p:nvPr/>
          </p:nvSpPr>
          <p:spPr>
            <a:xfrm>
              <a:off x="-1" y="593348"/>
              <a:ext cx="410335" cy="410335"/>
            </a:xfrm>
            <a:prstGeom prst="ellipse">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879" name="Google Shape;7125;p58"/>
            <p:cNvSpPr/>
            <p:nvPr/>
          </p:nvSpPr>
          <p:spPr>
            <a:xfrm>
              <a:off x="-1" y="1183471"/>
              <a:ext cx="410335" cy="410335"/>
            </a:xfrm>
            <a:prstGeom prst="ellipse">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880" name="Google Shape;7126;p58"/>
            <p:cNvSpPr/>
            <p:nvPr/>
          </p:nvSpPr>
          <p:spPr>
            <a:xfrm>
              <a:off x="958272" y="1183471"/>
              <a:ext cx="410335" cy="410335"/>
            </a:xfrm>
            <a:prstGeom prst="ellipse">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881" name="Google Shape;7127;p58"/>
            <p:cNvSpPr/>
            <p:nvPr/>
          </p:nvSpPr>
          <p:spPr>
            <a:xfrm>
              <a:off x="410090" y="1381967"/>
              <a:ext cx="548182"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325D79"/>
              </a:solidFill>
              <a:prstDash val="solid"/>
              <a:round/>
            </a:ln>
            <a:effectLst/>
          </p:spPr>
          <p:txBody>
            <a:bodyPr wrap="square" lIns="0" tIns="0" rIns="0" bIns="0" numCol="1" anchor="t">
              <a:noAutofit/>
            </a:bodyPr>
            <a:lstStyle/>
            <a:p>
              <a:pPr/>
            </a:p>
          </p:txBody>
        </p:sp>
      </p:grpSp>
      <p:grpSp>
        <p:nvGrpSpPr>
          <p:cNvPr id="4888" name="Google Shape;7128;p58"/>
          <p:cNvGrpSpPr/>
          <p:nvPr/>
        </p:nvGrpSpPr>
        <p:grpSpPr>
          <a:xfrm>
            <a:off x="3481439" y="976670"/>
            <a:ext cx="1637969" cy="154943"/>
            <a:chOff x="0" y="0"/>
            <a:chExt cx="1637968" cy="154941"/>
          </a:xfrm>
        </p:grpSpPr>
        <p:sp>
          <p:nvSpPr>
            <p:cNvPr id="4883" name="Google Shape;7129;p58"/>
            <p:cNvSpPr/>
            <p:nvPr/>
          </p:nvSpPr>
          <p:spPr>
            <a:xfrm>
              <a:off x="-1" y="-1"/>
              <a:ext cx="378249" cy="1549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543" y="10812"/>
                  </a:lnTo>
                  <a:lnTo>
                    <a:pt x="0" y="21600"/>
                  </a:lnTo>
                  <a:lnTo>
                    <a:pt x="18057" y="21600"/>
                  </a:lnTo>
                  <a:lnTo>
                    <a:pt x="21600" y="10812"/>
                  </a:lnTo>
                  <a:lnTo>
                    <a:pt x="18057" y="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4884" name="Google Shape;7130;p58"/>
            <p:cNvSpPr/>
            <p:nvPr/>
          </p:nvSpPr>
          <p:spPr>
            <a:xfrm>
              <a:off x="314928" y="-1"/>
              <a:ext cx="378433" cy="1549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542" y="10812"/>
                  </a:lnTo>
                  <a:lnTo>
                    <a:pt x="0" y="21600"/>
                  </a:lnTo>
                  <a:lnTo>
                    <a:pt x="18058" y="21600"/>
                  </a:lnTo>
                  <a:lnTo>
                    <a:pt x="21600" y="10812"/>
                  </a:lnTo>
                  <a:lnTo>
                    <a:pt x="18058" y="0"/>
                  </a:ln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4885" name="Google Shape;7131;p58"/>
            <p:cNvSpPr/>
            <p:nvPr/>
          </p:nvSpPr>
          <p:spPr>
            <a:xfrm>
              <a:off x="629679" y="-1"/>
              <a:ext cx="378432" cy="1549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542" y="10812"/>
                  </a:lnTo>
                  <a:lnTo>
                    <a:pt x="0" y="21600"/>
                  </a:lnTo>
                  <a:lnTo>
                    <a:pt x="18058" y="21600"/>
                  </a:lnTo>
                  <a:lnTo>
                    <a:pt x="21600" y="10812"/>
                  </a:lnTo>
                  <a:lnTo>
                    <a:pt x="18058" y="0"/>
                  </a:ln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4886" name="Google Shape;7132;p58"/>
            <p:cNvSpPr/>
            <p:nvPr/>
          </p:nvSpPr>
          <p:spPr>
            <a:xfrm>
              <a:off x="1259536" y="-1"/>
              <a:ext cx="378433" cy="1549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542" y="10812"/>
                  </a:lnTo>
                  <a:lnTo>
                    <a:pt x="0" y="21600"/>
                  </a:lnTo>
                  <a:lnTo>
                    <a:pt x="18058" y="21600"/>
                  </a:lnTo>
                  <a:lnTo>
                    <a:pt x="21600" y="10812"/>
                  </a:lnTo>
                  <a:lnTo>
                    <a:pt x="18058" y="0"/>
                  </a:ln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4887" name="Google Shape;7133;p58"/>
            <p:cNvSpPr/>
            <p:nvPr/>
          </p:nvSpPr>
          <p:spPr>
            <a:xfrm>
              <a:off x="944791" y="-1"/>
              <a:ext cx="378249" cy="1549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533" y="10812"/>
                  </a:lnTo>
                  <a:lnTo>
                    <a:pt x="0" y="21600"/>
                  </a:lnTo>
                  <a:lnTo>
                    <a:pt x="18057" y="21600"/>
                  </a:lnTo>
                  <a:lnTo>
                    <a:pt x="21600" y="10812"/>
                  </a:lnTo>
                  <a:lnTo>
                    <a:pt x="18057" y="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grpSp>
        <p:nvGrpSpPr>
          <p:cNvPr id="4898" name="Google Shape;7134;p58"/>
          <p:cNvGrpSpPr/>
          <p:nvPr/>
        </p:nvGrpSpPr>
        <p:grpSpPr>
          <a:xfrm>
            <a:off x="720124" y="1298269"/>
            <a:ext cx="2476763" cy="91744"/>
            <a:chOff x="0" y="0"/>
            <a:chExt cx="2476761" cy="91742"/>
          </a:xfrm>
        </p:grpSpPr>
        <p:sp>
          <p:nvSpPr>
            <p:cNvPr id="4889" name="Google Shape;7135;p58"/>
            <p:cNvSpPr/>
            <p:nvPr/>
          </p:nvSpPr>
          <p:spPr>
            <a:xfrm>
              <a:off x="0" y="0"/>
              <a:ext cx="91744" cy="91743"/>
            </a:xfrm>
            <a:prstGeom prst="diamond">
              <a:avLst/>
            </a:pr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4890" name="Google Shape;7136;p58"/>
            <p:cNvSpPr/>
            <p:nvPr/>
          </p:nvSpPr>
          <p:spPr>
            <a:xfrm>
              <a:off x="1215552" y="0"/>
              <a:ext cx="91744" cy="91743"/>
            </a:xfrm>
            <a:prstGeom prst="diamond">
              <a:avLst/>
            </a:pr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4891" name="Google Shape;7137;p58"/>
            <p:cNvSpPr/>
            <p:nvPr/>
          </p:nvSpPr>
          <p:spPr>
            <a:xfrm>
              <a:off x="2385018" y="0"/>
              <a:ext cx="91744" cy="91743"/>
            </a:xfrm>
            <a:prstGeom prst="diamond">
              <a:avLst/>
            </a:pr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4892" name="Google Shape;7138;p58"/>
            <p:cNvSpPr/>
            <p:nvPr/>
          </p:nvSpPr>
          <p:spPr>
            <a:xfrm>
              <a:off x="600691" y="0"/>
              <a:ext cx="91744" cy="91743"/>
            </a:xfrm>
            <a:prstGeom prst="diamond">
              <a:avLst/>
            </a:pr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4893" name="Google Shape;7139;p58"/>
            <p:cNvSpPr/>
            <p:nvPr/>
          </p:nvSpPr>
          <p:spPr>
            <a:xfrm>
              <a:off x="1802259" y="0"/>
              <a:ext cx="91744" cy="91743"/>
            </a:xfrm>
            <a:prstGeom prst="diamond">
              <a:avLst/>
            </a:pr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4894" name="Google Shape;7140;p58"/>
            <p:cNvSpPr/>
            <p:nvPr/>
          </p:nvSpPr>
          <p:spPr>
            <a:xfrm>
              <a:off x="137753" y="45866"/>
              <a:ext cx="407831" cy="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4895" name="Google Shape;7141;p58"/>
            <p:cNvSpPr/>
            <p:nvPr/>
          </p:nvSpPr>
          <p:spPr>
            <a:xfrm>
              <a:off x="747563" y="45866"/>
              <a:ext cx="407831" cy="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4896" name="Google Shape;7142;p58"/>
            <p:cNvSpPr/>
            <p:nvPr/>
          </p:nvSpPr>
          <p:spPr>
            <a:xfrm>
              <a:off x="1357390" y="45866"/>
              <a:ext cx="407831" cy="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4897" name="Google Shape;7143;p58"/>
            <p:cNvSpPr/>
            <p:nvPr/>
          </p:nvSpPr>
          <p:spPr>
            <a:xfrm>
              <a:off x="1931068" y="45866"/>
              <a:ext cx="407831" cy="1"/>
            </a:xfrm>
            <a:prstGeom prst="line">
              <a:avLst/>
            </a:prstGeom>
            <a:noFill/>
            <a:ln w="9525" cap="flat">
              <a:solidFill>
                <a:srgbClr val="5F7D95"/>
              </a:solidFill>
              <a:prstDash val="solid"/>
              <a:round/>
            </a:ln>
            <a:effectLst/>
          </p:spPr>
          <p:txBody>
            <a:bodyPr wrap="square" lIns="0" tIns="0" rIns="0" bIns="0" numCol="1" anchor="t">
              <a:noAutofit/>
            </a:bodyPr>
            <a:lstStyle/>
            <a:p>
              <a:pPr/>
            </a:p>
          </p:txBody>
        </p:sp>
      </p:grpSp>
      <p:grpSp>
        <p:nvGrpSpPr>
          <p:cNvPr id="4912" name="Google Shape;7144;p58"/>
          <p:cNvGrpSpPr/>
          <p:nvPr/>
        </p:nvGrpSpPr>
        <p:grpSpPr>
          <a:xfrm>
            <a:off x="706390" y="2533733"/>
            <a:ext cx="1452711" cy="651924"/>
            <a:chOff x="0" y="0"/>
            <a:chExt cx="1452709" cy="651923"/>
          </a:xfrm>
        </p:grpSpPr>
        <p:sp>
          <p:nvSpPr>
            <p:cNvPr id="4899" name="Google Shape;7145;p58"/>
            <p:cNvSpPr/>
            <p:nvPr/>
          </p:nvSpPr>
          <p:spPr>
            <a:xfrm flipH="1" rot="16200000">
              <a:off x="849821" y="5247"/>
              <a:ext cx="133037" cy="3799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792" y="0"/>
                  </a:lnTo>
                  <a:lnTo>
                    <a:pt x="10792" y="21600"/>
                  </a:lnTo>
                  <a:lnTo>
                    <a:pt x="21600" y="21600"/>
                  </a:lnTo>
                </a:path>
              </a:pathLst>
            </a:custGeom>
            <a:noFill/>
            <a:ln w="9525" cap="flat">
              <a:solidFill>
                <a:srgbClr val="C2C2C2"/>
              </a:solidFill>
              <a:prstDash val="solid"/>
              <a:round/>
            </a:ln>
            <a:effectLst/>
          </p:spPr>
          <p:txBody>
            <a:bodyPr wrap="square" lIns="0" tIns="0" rIns="0" bIns="0" numCol="1" anchor="t">
              <a:noAutofit/>
            </a:bodyPr>
            <a:lstStyle/>
            <a:p>
              <a:pPr/>
            </a:p>
          </p:txBody>
        </p:sp>
        <p:sp>
          <p:nvSpPr>
            <p:cNvPr id="4900" name="Google Shape;7148;p58"/>
            <p:cNvSpPr/>
            <p:nvPr/>
          </p:nvSpPr>
          <p:spPr>
            <a:xfrm rot="16200000">
              <a:off x="469865" y="5099"/>
              <a:ext cx="133037" cy="3799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792" y="0"/>
                  </a:lnTo>
                  <a:lnTo>
                    <a:pt x="10792" y="21600"/>
                  </a:lnTo>
                  <a:lnTo>
                    <a:pt x="21600" y="21600"/>
                  </a:lnTo>
                </a:path>
              </a:pathLst>
            </a:custGeom>
            <a:noFill/>
            <a:ln w="9525" cap="flat">
              <a:solidFill>
                <a:srgbClr val="C2C2C2"/>
              </a:solidFill>
              <a:prstDash val="solid"/>
              <a:round/>
            </a:ln>
            <a:effectLst/>
          </p:spPr>
          <p:txBody>
            <a:bodyPr wrap="square" lIns="0" tIns="0" rIns="0" bIns="0" numCol="1" anchor="t">
              <a:noAutofit/>
            </a:bodyPr>
            <a:lstStyle/>
            <a:p>
              <a:pPr/>
            </a:p>
          </p:txBody>
        </p:sp>
        <p:sp>
          <p:nvSpPr>
            <p:cNvPr id="4901" name="Google Shape;7150;p58"/>
            <p:cNvSpPr/>
            <p:nvPr/>
          </p:nvSpPr>
          <p:spPr>
            <a:xfrm flipH="1" rot="16200000">
              <a:off x="370628" y="366088"/>
              <a:ext cx="133037" cy="181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792" y="0"/>
                  </a:lnTo>
                  <a:lnTo>
                    <a:pt x="10792" y="21600"/>
                  </a:lnTo>
                  <a:lnTo>
                    <a:pt x="21600" y="21600"/>
                  </a:lnTo>
                </a:path>
              </a:pathLst>
            </a:custGeom>
            <a:noFill/>
            <a:ln w="9525" cap="flat">
              <a:solidFill>
                <a:srgbClr val="C2C2C2"/>
              </a:solidFill>
              <a:prstDash val="solid"/>
              <a:round/>
            </a:ln>
            <a:effectLst/>
          </p:spPr>
          <p:txBody>
            <a:bodyPr wrap="square" lIns="0" tIns="0" rIns="0" bIns="0" numCol="1" anchor="t">
              <a:noAutofit/>
            </a:bodyPr>
            <a:lstStyle/>
            <a:p>
              <a:pPr/>
            </a:p>
          </p:txBody>
        </p:sp>
        <p:sp>
          <p:nvSpPr>
            <p:cNvPr id="4902" name="Google Shape;7152;p58"/>
            <p:cNvSpPr/>
            <p:nvPr/>
          </p:nvSpPr>
          <p:spPr>
            <a:xfrm rot="16200000">
              <a:off x="189214" y="365940"/>
              <a:ext cx="133037" cy="181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792" y="0"/>
                  </a:lnTo>
                  <a:lnTo>
                    <a:pt x="10792" y="21600"/>
                  </a:lnTo>
                  <a:lnTo>
                    <a:pt x="21600" y="21600"/>
                  </a:lnTo>
                </a:path>
              </a:pathLst>
            </a:custGeom>
            <a:noFill/>
            <a:ln w="9525" cap="flat">
              <a:solidFill>
                <a:srgbClr val="C2C2C2"/>
              </a:solidFill>
              <a:prstDash val="solid"/>
              <a:round/>
            </a:ln>
            <a:effectLst/>
          </p:spPr>
          <p:txBody>
            <a:bodyPr wrap="square" lIns="0" tIns="0" rIns="0" bIns="0" numCol="1" anchor="t">
              <a:noAutofit/>
            </a:bodyPr>
            <a:lstStyle/>
            <a:p>
              <a:pPr/>
            </a:p>
          </p:txBody>
        </p:sp>
        <p:sp>
          <p:nvSpPr>
            <p:cNvPr id="4903" name="Google Shape;7154;p58"/>
            <p:cNvSpPr/>
            <p:nvPr/>
          </p:nvSpPr>
          <p:spPr>
            <a:xfrm flipH="1" rot="16200000">
              <a:off x="1130540" y="366088"/>
              <a:ext cx="133037" cy="181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792" y="0"/>
                  </a:lnTo>
                  <a:lnTo>
                    <a:pt x="10792" y="21600"/>
                  </a:lnTo>
                  <a:lnTo>
                    <a:pt x="21600" y="21600"/>
                  </a:lnTo>
                </a:path>
              </a:pathLst>
            </a:custGeom>
            <a:noFill/>
            <a:ln w="9525" cap="flat">
              <a:solidFill>
                <a:srgbClr val="C2C2C2"/>
              </a:solidFill>
              <a:prstDash val="solid"/>
              <a:round/>
            </a:ln>
            <a:effectLst/>
          </p:spPr>
          <p:txBody>
            <a:bodyPr wrap="square" lIns="0" tIns="0" rIns="0" bIns="0" numCol="1" anchor="t">
              <a:noAutofit/>
            </a:bodyPr>
            <a:lstStyle/>
            <a:p>
              <a:pPr/>
            </a:p>
          </p:txBody>
        </p:sp>
        <p:sp>
          <p:nvSpPr>
            <p:cNvPr id="4904" name="Google Shape;7156;p58"/>
            <p:cNvSpPr/>
            <p:nvPr/>
          </p:nvSpPr>
          <p:spPr>
            <a:xfrm rot="16200000">
              <a:off x="949128" y="365940"/>
              <a:ext cx="133037" cy="181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792" y="0"/>
                  </a:lnTo>
                  <a:lnTo>
                    <a:pt x="10792" y="21600"/>
                  </a:lnTo>
                  <a:lnTo>
                    <a:pt x="21600" y="21600"/>
                  </a:lnTo>
                </a:path>
              </a:pathLst>
            </a:custGeom>
            <a:noFill/>
            <a:ln w="9525" cap="flat">
              <a:solidFill>
                <a:srgbClr val="C2C2C2"/>
              </a:solidFill>
              <a:prstDash val="solid"/>
              <a:round/>
            </a:ln>
            <a:effectLst/>
          </p:spPr>
          <p:txBody>
            <a:bodyPr wrap="square" lIns="0" tIns="0" rIns="0" bIns="0" numCol="1" anchor="t">
              <a:noAutofit/>
            </a:bodyPr>
            <a:lstStyle/>
            <a:p>
              <a:pPr/>
            </a:p>
          </p:txBody>
        </p:sp>
        <p:sp>
          <p:nvSpPr>
            <p:cNvPr id="4905" name="Google Shape;7153;p58"/>
            <p:cNvSpPr/>
            <p:nvPr/>
          </p:nvSpPr>
          <p:spPr>
            <a:xfrm>
              <a:off x="-1" y="523207"/>
              <a:ext cx="329970" cy="128717"/>
            </a:xfrm>
            <a:prstGeom prst="roundRect">
              <a:avLst>
                <a:gd name="adj" fmla="val 50000"/>
              </a:avLst>
            </a:prstGeom>
            <a:noFill/>
            <a:ln w="9525" cap="flat">
              <a:solidFill>
                <a:srgbClr val="CFD9E0"/>
              </a:solidFill>
              <a:prstDash val="solid"/>
              <a:round/>
            </a:ln>
            <a:effectLst/>
          </p:spPr>
          <p:txBody>
            <a:bodyPr wrap="square" lIns="0" tIns="0" rIns="0" bIns="0" numCol="1" anchor="ctr">
              <a:noAutofit/>
            </a:bodyPr>
            <a:lstStyle/>
            <a:p>
              <a:pPr algn="ctr"/>
            </a:p>
          </p:txBody>
        </p:sp>
        <p:sp>
          <p:nvSpPr>
            <p:cNvPr id="4906" name="Google Shape;7151;p58"/>
            <p:cNvSpPr/>
            <p:nvPr/>
          </p:nvSpPr>
          <p:spPr>
            <a:xfrm>
              <a:off x="362828" y="523207"/>
              <a:ext cx="329969" cy="128717"/>
            </a:xfrm>
            <a:prstGeom prst="roundRect">
              <a:avLst>
                <a:gd name="adj" fmla="val 50000"/>
              </a:avLst>
            </a:prstGeom>
            <a:noFill/>
            <a:ln w="9525" cap="flat">
              <a:solidFill>
                <a:srgbClr val="CFD9E0"/>
              </a:solidFill>
              <a:prstDash val="solid"/>
              <a:round/>
            </a:ln>
            <a:effectLst/>
          </p:spPr>
          <p:txBody>
            <a:bodyPr wrap="square" lIns="0" tIns="0" rIns="0" bIns="0" numCol="1" anchor="ctr">
              <a:noAutofit/>
            </a:bodyPr>
            <a:lstStyle/>
            <a:p>
              <a:pPr algn="ctr"/>
            </a:p>
          </p:txBody>
        </p:sp>
        <p:sp>
          <p:nvSpPr>
            <p:cNvPr id="4907" name="Google Shape;7157;p58"/>
            <p:cNvSpPr/>
            <p:nvPr/>
          </p:nvSpPr>
          <p:spPr>
            <a:xfrm>
              <a:off x="759913" y="523207"/>
              <a:ext cx="329969" cy="128717"/>
            </a:xfrm>
            <a:prstGeom prst="roundRect">
              <a:avLst>
                <a:gd name="adj" fmla="val 50000"/>
              </a:avLst>
            </a:prstGeom>
            <a:noFill/>
            <a:ln w="9525" cap="flat">
              <a:solidFill>
                <a:srgbClr val="CFD9E0"/>
              </a:solidFill>
              <a:prstDash val="solid"/>
              <a:round/>
            </a:ln>
            <a:effectLst/>
          </p:spPr>
          <p:txBody>
            <a:bodyPr wrap="square" lIns="0" tIns="0" rIns="0" bIns="0" numCol="1" anchor="ctr">
              <a:noAutofit/>
            </a:bodyPr>
            <a:lstStyle/>
            <a:p>
              <a:pPr algn="ctr"/>
            </a:p>
          </p:txBody>
        </p:sp>
        <p:sp>
          <p:nvSpPr>
            <p:cNvPr id="4908" name="Google Shape;7155;p58"/>
            <p:cNvSpPr/>
            <p:nvPr/>
          </p:nvSpPr>
          <p:spPr>
            <a:xfrm>
              <a:off x="1122741" y="523207"/>
              <a:ext cx="329969" cy="128717"/>
            </a:xfrm>
            <a:prstGeom prst="roundRect">
              <a:avLst>
                <a:gd name="adj" fmla="val 50000"/>
              </a:avLst>
            </a:prstGeom>
            <a:noFill/>
            <a:ln w="9525" cap="flat">
              <a:solidFill>
                <a:srgbClr val="CFD9E0"/>
              </a:solidFill>
              <a:prstDash val="solid"/>
              <a:round/>
            </a:ln>
            <a:effectLst/>
          </p:spPr>
          <p:txBody>
            <a:bodyPr wrap="square" lIns="0" tIns="0" rIns="0" bIns="0" numCol="1" anchor="ctr">
              <a:noAutofit/>
            </a:bodyPr>
            <a:lstStyle/>
            <a:p>
              <a:pPr algn="ctr"/>
            </a:p>
          </p:txBody>
        </p:sp>
        <p:sp>
          <p:nvSpPr>
            <p:cNvPr id="4909" name="Google Shape;7147;p58"/>
            <p:cNvSpPr/>
            <p:nvPr/>
          </p:nvSpPr>
          <p:spPr>
            <a:xfrm>
              <a:off x="941326" y="261603"/>
              <a:ext cx="329969" cy="128716"/>
            </a:xfrm>
            <a:prstGeom prst="roundRect">
              <a:avLst>
                <a:gd name="adj" fmla="val 50000"/>
              </a:avLst>
            </a:prstGeom>
            <a:noFill/>
            <a:ln w="9525" cap="flat">
              <a:solidFill>
                <a:srgbClr val="869FB1"/>
              </a:solidFill>
              <a:prstDash val="solid"/>
              <a:round/>
            </a:ln>
            <a:effectLst/>
          </p:spPr>
          <p:txBody>
            <a:bodyPr wrap="square" lIns="0" tIns="0" rIns="0" bIns="0" numCol="1" anchor="ctr">
              <a:noAutofit/>
            </a:bodyPr>
            <a:lstStyle/>
            <a:p>
              <a:pPr algn="ctr"/>
            </a:p>
          </p:txBody>
        </p:sp>
        <p:sp>
          <p:nvSpPr>
            <p:cNvPr id="4910" name="Google Shape;7149;p58"/>
            <p:cNvSpPr/>
            <p:nvPr/>
          </p:nvSpPr>
          <p:spPr>
            <a:xfrm>
              <a:off x="181413" y="261603"/>
              <a:ext cx="329969" cy="128716"/>
            </a:xfrm>
            <a:prstGeom prst="roundRect">
              <a:avLst>
                <a:gd name="adj" fmla="val 50000"/>
              </a:avLst>
            </a:prstGeom>
            <a:noFill/>
            <a:ln w="9525" cap="flat">
              <a:solidFill>
                <a:srgbClr val="869FB1"/>
              </a:solidFill>
              <a:prstDash val="solid"/>
              <a:round/>
            </a:ln>
            <a:effectLst/>
          </p:spPr>
          <p:txBody>
            <a:bodyPr wrap="square" lIns="0" tIns="0" rIns="0" bIns="0" numCol="1" anchor="ctr">
              <a:noAutofit/>
            </a:bodyPr>
            <a:lstStyle/>
            <a:p>
              <a:pPr algn="ctr"/>
            </a:p>
          </p:txBody>
        </p:sp>
        <p:sp>
          <p:nvSpPr>
            <p:cNvPr id="4911" name="Google Shape;7146;p58"/>
            <p:cNvSpPr/>
            <p:nvPr/>
          </p:nvSpPr>
          <p:spPr>
            <a:xfrm>
              <a:off x="561369" y="-1"/>
              <a:ext cx="329970" cy="128717"/>
            </a:xfrm>
            <a:prstGeom prst="roundRect">
              <a:avLst>
                <a:gd name="adj" fmla="val 50000"/>
              </a:avLst>
            </a:prstGeom>
            <a:noFill/>
            <a:ln w="9525" cap="flat">
              <a:solidFill>
                <a:srgbClr val="667E92"/>
              </a:solidFill>
              <a:prstDash val="solid"/>
              <a:round/>
            </a:ln>
            <a:effectLst/>
          </p:spPr>
          <p:txBody>
            <a:bodyPr wrap="square" lIns="0" tIns="0" rIns="0" bIns="0" numCol="1" anchor="ctr">
              <a:noAutofit/>
            </a:bodyPr>
            <a:lstStyle/>
            <a:p>
              <a:pPr/>
            </a:p>
          </p:txBody>
        </p:sp>
      </p:grpSp>
      <p:grpSp>
        <p:nvGrpSpPr>
          <p:cNvPr id="4935" name="Google Shape;7158;p58"/>
          <p:cNvGrpSpPr/>
          <p:nvPr/>
        </p:nvGrpSpPr>
        <p:grpSpPr>
          <a:xfrm>
            <a:off x="706392" y="969273"/>
            <a:ext cx="2518542" cy="209310"/>
            <a:chOff x="0" y="0"/>
            <a:chExt cx="2518540" cy="209309"/>
          </a:xfrm>
        </p:grpSpPr>
        <p:grpSp>
          <p:nvGrpSpPr>
            <p:cNvPr id="4917" name="Google Shape;7159;p58"/>
            <p:cNvGrpSpPr/>
            <p:nvPr/>
          </p:nvGrpSpPr>
          <p:grpSpPr>
            <a:xfrm>
              <a:off x="1188396" y="-1"/>
              <a:ext cx="605014" cy="124905"/>
              <a:chOff x="0" y="0"/>
              <a:chExt cx="605012" cy="124903"/>
            </a:xfrm>
          </p:grpSpPr>
          <p:sp>
            <p:nvSpPr>
              <p:cNvPr id="4913" name="Google Shape;7160;p58"/>
              <p:cNvSpPr/>
              <p:nvPr/>
            </p:nvSpPr>
            <p:spPr>
              <a:xfrm>
                <a:off x="12402" y="84520"/>
                <a:ext cx="592611" cy="40384"/>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grpSp>
            <p:nvGrpSpPr>
              <p:cNvPr id="4916" name="Google Shape;7161;p58"/>
              <p:cNvGrpSpPr/>
              <p:nvPr/>
            </p:nvGrpSpPr>
            <p:grpSpPr>
              <a:xfrm>
                <a:off x="0" y="0"/>
                <a:ext cx="27961" cy="124576"/>
                <a:chOff x="0" y="0"/>
                <a:chExt cx="27959" cy="124575"/>
              </a:xfrm>
            </p:grpSpPr>
            <p:sp>
              <p:nvSpPr>
                <p:cNvPr id="4914" name="Google Shape;7162;p58"/>
                <p:cNvSpPr/>
                <p:nvPr/>
              </p:nvSpPr>
              <p:spPr>
                <a:xfrm flipH="1">
                  <a:off x="13980" y="15858"/>
                  <a:ext cx="1" cy="108718"/>
                </a:xfrm>
                <a:prstGeom prst="line">
                  <a:avLst/>
                </a:prstGeom>
                <a:noFill/>
                <a:ln w="9525" cap="flat">
                  <a:solidFill>
                    <a:srgbClr val="667E92"/>
                  </a:solidFill>
                  <a:prstDash val="solid"/>
                  <a:round/>
                </a:ln>
                <a:effectLst/>
              </p:spPr>
              <p:txBody>
                <a:bodyPr wrap="square" lIns="0" tIns="0" rIns="0" bIns="0" numCol="1" anchor="t">
                  <a:noAutofit/>
                </a:bodyPr>
                <a:lstStyle/>
                <a:p>
                  <a:pPr/>
                </a:p>
              </p:txBody>
            </p:sp>
            <p:sp>
              <p:nvSpPr>
                <p:cNvPr id="4915" name="Google Shape;7163;p58"/>
                <p:cNvSpPr/>
                <p:nvPr/>
              </p:nvSpPr>
              <p:spPr>
                <a:xfrm>
                  <a:off x="0" y="-1"/>
                  <a:ext cx="27960" cy="27951"/>
                </a:xfrm>
                <a:prstGeom prst="ellipse">
                  <a:avLst/>
                </a:pr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sp>
          <p:nvSpPr>
            <p:cNvPr id="4918" name="Google Shape;7164;p58"/>
            <p:cNvSpPr/>
            <p:nvPr/>
          </p:nvSpPr>
          <p:spPr>
            <a:xfrm>
              <a:off x="2504432" y="15866"/>
              <a:ext cx="1" cy="108652"/>
            </a:xfrm>
            <a:prstGeom prst="line">
              <a:avLst/>
            </a:prstGeom>
            <a:noFill/>
            <a:ln w="9525" cap="flat">
              <a:solidFill>
                <a:srgbClr val="667E92"/>
              </a:solidFill>
              <a:prstDash val="solid"/>
              <a:round/>
            </a:ln>
            <a:effectLst/>
          </p:spPr>
          <p:txBody>
            <a:bodyPr wrap="square" lIns="0" tIns="0" rIns="0" bIns="0" numCol="1" anchor="t">
              <a:noAutofit/>
            </a:bodyPr>
            <a:lstStyle/>
            <a:p>
              <a:pPr/>
            </a:p>
          </p:txBody>
        </p:sp>
        <p:sp>
          <p:nvSpPr>
            <p:cNvPr id="4919" name="Google Shape;7165;p58"/>
            <p:cNvSpPr/>
            <p:nvPr/>
          </p:nvSpPr>
          <p:spPr>
            <a:xfrm>
              <a:off x="2490452" y="8"/>
              <a:ext cx="28089" cy="28089"/>
            </a:xfrm>
            <a:prstGeom prst="ellipse">
              <a:avLst/>
            </a:pr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nvGrpSpPr>
            <p:cNvPr id="4924" name="Google Shape;7166;p58"/>
            <p:cNvGrpSpPr/>
            <p:nvPr/>
          </p:nvGrpSpPr>
          <p:grpSpPr>
            <a:xfrm>
              <a:off x="-1" y="8"/>
              <a:ext cx="608244" cy="125058"/>
              <a:chOff x="0" y="0"/>
              <a:chExt cx="608242" cy="125056"/>
            </a:xfrm>
          </p:grpSpPr>
          <p:grpSp>
            <p:nvGrpSpPr>
              <p:cNvPr id="4922" name="Google Shape;7167;p58"/>
              <p:cNvGrpSpPr/>
              <p:nvPr/>
            </p:nvGrpSpPr>
            <p:grpSpPr>
              <a:xfrm>
                <a:off x="0" y="-1"/>
                <a:ext cx="27961" cy="124577"/>
                <a:chOff x="0" y="0"/>
                <a:chExt cx="27959" cy="124575"/>
              </a:xfrm>
            </p:grpSpPr>
            <p:sp>
              <p:nvSpPr>
                <p:cNvPr id="4920" name="Google Shape;7168;p58"/>
                <p:cNvSpPr/>
                <p:nvPr/>
              </p:nvSpPr>
              <p:spPr>
                <a:xfrm flipH="1">
                  <a:off x="13980" y="15858"/>
                  <a:ext cx="1" cy="108718"/>
                </a:xfrm>
                <a:prstGeom prst="line">
                  <a:avLst/>
                </a:prstGeom>
                <a:noFill/>
                <a:ln w="9525" cap="flat">
                  <a:solidFill>
                    <a:srgbClr val="667E92"/>
                  </a:solidFill>
                  <a:prstDash val="solid"/>
                  <a:round/>
                </a:ln>
                <a:effectLst/>
              </p:spPr>
              <p:txBody>
                <a:bodyPr wrap="square" lIns="0" tIns="0" rIns="0" bIns="0" numCol="1" anchor="t">
                  <a:noAutofit/>
                </a:bodyPr>
                <a:lstStyle/>
                <a:p>
                  <a:pPr/>
                </a:p>
              </p:txBody>
            </p:sp>
            <p:sp>
              <p:nvSpPr>
                <p:cNvPr id="4921" name="Google Shape;7169;p58"/>
                <p:cNvSpPr/>
                <p:nvPr/>
              </p:nvSpPr>
              <p:spPr>
                <a:xfrm>
                  <a:off x="0" y="-1"/>
                  <a:ext cx="27960" cy="27951"/>
                </a:xfrm>
                <a:prstGeom prst="ellipse">
                  <a:avLst/>
                </a:pr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4923" name="Google Shape;7170;p58"/>
              <p:cNvSpPr/>
              <p:nvPr/>
            </p:nvSpPr>
            <p:spPr>
              <a:xfrm>
                <a:off x="15596" y="84621"/>
                <a:ext cx="592647" cy="40436"/>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grpSp>
        <p:grpSp>
          <p:nvGrpSpPr>
            <p:cNvPr id="4929" name="Google Shape;7171;p58"/>
            <p:cNvGrpSpPr/>
            <p:nvPr/>
          </p:nvGrpSpPr>
          <p:grpSpPr>
            <a:xfrm>
              <a:off x="595473" y="84630"/>
              <a:ext cx="605343" cy="124680"/>
              <a:chOff x="0" y="0"/>
              <a:chExt cx="605342" cy="124678"/>
            </a:xfrm>
          </p:grpSpPr>
          <p:grpSp>
            <p:nvGrpSpPr>
              <p:cNvPr id="4927" name="Google Shape;7172;p58"/>
              <p:cNvGrpSpPr/>
              <p:nvPr/>
            </p:nvGrpSpPr>
            <p:grpSpPr>
              <a:xfrm>
                <a:off x="0" y="103"/>
                <a:ext cx="27961" cy="124576"/>
                <a:chOff x="0" y="0"/>
                <a:chExt cx="27960" cy="124575"/>
              </a:xfrm>
            </p:grpSpPr>
            <p:sp>
              <p:nvSpPr>
                <p:cNvPr id="4925" name="Google Shape;7173;p58"/>
                <p:cNvSpPr/>
                <p:nvPr/>
              </p:nvSpPr>
              <p:spPr>
                <a:xfrm flipV="1">
                  <a:off x="15249" y="0"/>
                  <a:ext cx="1" cy="108718"/>
                </a:xfrm>
                <a:prstGeom prst="line">
                  <a:avLst/>
                </a:prstGeom>
                <a:noFill/>
                <a:ln w="9525" cap="flat">
                  <a:solidFill>
                    <a:srgbClr val="667E92"/>
                  </a:solidFill>
                  <a:prstDash val="solid"/>
                  <a:round/>
                </a:ln>
                <a:effectLst/>
              </p:spPr>
              <p:txBody>
                <a:bodyPr wrap="square" lIns="0" tIns="0" rIns="0" bIns="0" numCol="1" anchor="t">
                  <a:noAutofit/>
                </a:bodyPr>
                <a:lstStyle/>
                <a:p>
                  <a:pPr/>
                </a:p>
              </p:txBody>
            </p:sp>
            <p:sp>
              <p:nvSpPr>
                <p:cNvPr id="4926" name="Google Shape;7174;p58"/>
                <p:cNvSpPr/>
                <p:nvPr/>
              </p:nvSpPr>
              <p:spPr>
                <a:xfrm rot="10800000">
                  <a:off x="0" y="96625"/>
                  <a:ext cx="27960" cy="27951"/>
                </a:xfrm>
                <a:prstGeom prst="ellipse">
                  <a:avLst/>
                </a:pr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4928" name="Google Shape;7175;p58"/>
              <p:cNvSpPr/>
              <p:nvPr/>
            </p:nvSpPr>
            <p:spPr>
              <a:xfrm>
                <a:off x="12696" y="0"/>
                <a:ext cx="592647" cy="40436"/>
              </a:xfrm>
              <a:prstGeom prst="rect">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4934" name="Google Shape;7176;p58"/>
            <p:cNvGrpSpPr/>
            <p:nvPr/>
          </p:nvGrpSpPr>
          <p:grpSpPr>
            <a:xfrm>
              <a:off x="1778881" y="84630"/>
              <a:ext cx="725300" cy="124680"/>
              <a:chOff x="0" y="0"/>
              <a:chExt cx="725299" cy="124678"/>
            </a:xfrm>
          </p:grpSpPr>
          <p:grpSp>
            <p:nvGrpSpPr>
              <p:cNvPr id="4932" name="Google Shape;7177;p58"/>
              <p:cNvGrpSpPr/>
              <p:nvPr/>
            </p:nvGrpSpPr>
            <p:grpSpPr>
              <a:xfrm>
                <a:off x="0" y="103"/>
                <a:ext cx="27961" cy="124576"/>
                <a:chOff x="0" y="0"/>
                <a:chExt cx="27960" cy="124575"/>
              </a:xfrm>
            </p:grpSpPr>
            <p:sp>
              <p:nvSpPr>
                <p:cNvPr id="4930" name="Google Shape;7178;p58"/>
                <p:cNvSpPr/>
                <p:nvPr/>
              </p:nvSpPr>
              <p:spPr>
                <a:xfrm flipV="1">
                  <a:off x="15249" y="0"/>
                  <a:ext cx="1" cy="108718"/>
                </a:xfrm>
                <a:prstGeom prst="line">
                  <a:avLst/>
                </a:prstGeom>
                <a:noFill/>
                <a:ln w="9525" cap="flat">
                  <a:solidFill>
                    <a:srgbClr val="667E92"/>
                  </a:solidFill>
                  <a:prstDash val="solid"/>
                  <a:round/>
                </a:ln>
                <a:effectLst/>
              </p:spPr>
              <p:txBody>
                <a:bodyPr wrap="square" lIns="0" tIns="0" rIns="0" bIns="0" numCol="1" anchor="t">
                  <a:noAutofit/>
                </a:bodyPr>
                <a:lstStyle/>
                <a:p>
                  <a:pPr/>
                </a:p>
              </p:txBody>
            </p:sp>
            <p:sp>
              <p:nvSpPr>
                <p:cNvPr id="4931" name="Google Shape;7179;p58"/>
                <p:cNvSpPr/>
                <p:nvPr/>
              </p:nvSpPr>
              <p:spPr>
                <a:xfrm rot="10800000">
                  <a:off x="0" y="96625"/>
                  <a:ext cx="27960" cy="27951"/>
                </a:xfrm>
                <a:prstGeom prst="ellipse">
                  <a:avLst/>
                </a:pr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4933" name="Google Shape;7180;p58"/>
              <p:cNvSpPr/>
              <p:nvPr/>
            </p:nvSpPr>
            <p:spPr>
              <a:xfrm>
                <a:off x="14433" y="0"/>
                <a:ext cx="710867" cy="40436"/>
              </a:xfrm>
              <a:prstGeom prst="rect">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grpSp>
        <p:nvGrpSpPr>
          <p:cNvPr id="4952" name="Google Shape;7181;p58"/>
          <p:cNvGrpSpPr/>
          <p:nvPr/>
        </p:nvGrpSpPr>
        <p:grpSpPr>
          <a:xfrm>
            <a:off x="3499403" y="3665904"/>
            <a:ext cx="1567779" cy="491668"/>
            <a:chOff x="0" y="0"/>
            <a:chExt cx="1567778" cy="491667"/>
          </a:xfrm>
        </p:grpSpPr>
        <p:grpSp>
          <p:nvGrpSpPr>
            <p:cNvPr id="4939" name="Google Shape;7182;p58"/>
            <p:cNvGrpSpPr/>
            <p:nvPr/>
          </p:nvGrpSpPr>
          <p:grpSpPr>
            <a:xfrm>
              <a:off x="1163733" y="-1"/>
              <a:ext cx="404046" cy="491669"/>
              <a:chOff x="0" y="0"/>
              <a:chExt cx="404044" cy="491667"/>
            </a:xfrm>
          </p:grpSpPr>
          <p:sp>
            <p:nvSpPr>
              <p:cNvPr id="4936" name="Google Shape;7183;p58"/>
              <p:cNvSpPr/>
              <p:nvPr/>
            </p:nvSpPr>
            <p:spPr>
              <a:xfrm>
                <a:off x="64849" y="64886"/>
                <a:ext cx="274310" cy="274272"/>
              </a:xfrm>
              <a:prstGeom prst="ellipse">
                <a:avLst/>
              </a:prstGeom>
              <a:noFill/>
              <a:ln w="19050"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4937" name="Google Shape;7184;p58"/>
              <p:cNvSpPr/>
              <p:nvPr/>
            </p:nvSpPr>
            <p:spPr>
              <a:xfrm>
                <a:off x="0" y="-1"/>
                <a:ext cx="404045" cy="4719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4845" y="0"/>
                      <a:pt x="0" y="4149"/>
                      <a:pt x="0" y="9247"/>
                    </a:cubicBezTo>
                    <a:cubicBezTo>
                      <a:pt x="4" y="9448"/>
                      <a:pt x="199" y="9610"/>
                      <a:pt x="434" y="9610"/>
                    </a:cubicBezTo>
                    <a:cubicBezTo>
                      <a:pt x="671" y="9610"/>
                      <a:pt x="863" y="9448"/>
                      <a:pt x="869" y="9247"/>
                    </a:cubicBezTo>
                    <a:cubicBezTo>
                      <a:pt x="869" y="4560"/>
                      <a:pt x="5324" y="744"/>
                      <a:pt x="10799" y="744"/>
                    </a:cubicBezTo>
                    <a:cubicBezTo>
                      <a:pt x="16274" y="744"/>
                      <a:pt x="20729" y="4558"/>
                      <a:pt x="20729" y="9247"/>
                    </a:cubicBezTo>
                    <a:cubicBezTo>
                      <a:pt x="20731" y="13934"/>
                      <a:pt x="16274" y="17748"/>
                      <a:pt x="10799" y="17748"/>
                    </a:cubicBezTo>
                    <a:cubicBezTo>
                      <a:pt x="10560" y="17748"/>
                      <a:pt x="10364" y="17915"/>
                      <a:pt x="10365" y="18121"/>
                    </a:cubicBezTo>
                    <a:lnTo>
                      <a:pt x="10365" y="21600"/>
                    </a:lnTo>
                    <a:lnTo>
                      <a:pt x="11235" y="21594"/>
                    </a:lnTo>
                    <a:lnTo>
                      <a:pt x="11235" y="18486"/>
                    </a:lnTo>
                    <a:cubicBezTo>
                      <a:pt x="16988" y="18289"/>
                      <a:pt x="21600" y="14220"/>
                      <a:pt x="21600" y="9247"/>
                    </a:cubicBezTo>
                    <a:cubicBezTo>
                      <a:pt x="21600" y="4148"/>
                      <a:pt x="16755" y="0"/>
                      <a:pt x="10799" y="0"/>
                    </a:cubicBezTo>
                    <a:close/>
                  </a:path>
                </a:pathLst>
              </a:custGeom>
              <a:solidFill>
                <a:srgbClr val="A5B7C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938" name="Google Shape;7185;p58"/>
              <p:cNvSpPr/>
              <p:nvPr/>
            </p:nvSpPr>
            <p:spPr>
              <a:xfrm>
                <a:off x="147390" y="427485"/>
                <a:ext cx="109773" cy="64183"/>
              </a:xfrm>
              <a:custGeom>
                <a:avLst/>
                <a:gdLst/>
                <a:ahLst/>
                <a:cxnLst>
                  <a:cxn ang="0">
                    <a:pos x="wd2" y="hd2"/>
                  </a:cxn>
                  <a:cxn ang="5400000">
                    <a:pos x="wd2" y="hd2"/>
                  </a:cxn>
                  <a:cxn ang="10800000">
                    <a:pos x="wd2" y="hd2"/>
                  </a:cxn>
                  <a:cxn ang="16200000">
                    <a:pos x="wd2" y="hd2"/>
                  </a:cxn>
                </a:cxnLst>
                <a:rect l="0" t="0" r="r" b="b"/>
                <a:pathLst>
                  <a:path w="21276" h="21600" fill="norm" stroke="1" extrusionOk="0">
                    <a:moveTo>
                      <a:pt x="19742" y="0"/>
                    </a:moveTo>
                    <a:cubicBezTo>
                      <a:pt x="19336" y="0"/>
                      <a:pt x="18933" y="268"/>
                      <a:pt x="18626" y="807"/>
                    </a:cubicBezTo>
                    <a:lnTo>
                      <a:pt x="12165" y="12025"/>
                    </a:lnTo>
                    <a:lnTo>
                      <a:pt x="10573" y="14777"/>
                    </a:lnTo>
                    <a:lnTo>
                      <a:pt x="9013" y="12072"/>
                    </a:lnTo>
                    <a:lnTo>
                      <a:pt x="2526" y="807"/>
                    </a:lnTo>
                    <a:cubicBezTo>
                      <a:pt x="2249" y="474"/>
                      <a:pt x="1933" y="315"/>
                      <a:pt x="1617" y="315"/>
                    </a:cubicBezTo>
                    <a:cubicBezTo>
                      <a:pt x="1152" y="315"/>
                      <a:pt x="693" y="664"/>
                      <a:pt x="375" y="1328"/>
                    </a:cubicBezTo>
                    <a:cubicBezTo>
                      <a:pt x="-158" y="2437"/>
                      <a:pt x="-119" y="4068"/>
                      <a:pt x="468" y="5096"/>
                    </a:cubicBezTo>
                    <a:lnTo>
                      <a:pt x="9514" y="20802"/>
                    </a:lnTo>
                    <a:cubicBezTo>
                      <a:pt x="9819" y="21335"/>
                      <a:pt x="10223" y="21600"/>
                      <a:pt x="10627" y="21600"/>
                    </a:cubicBezTo>
                    <a:cubicBezTo>
                      <a:pt x="11031" y="21600"/>
                      <a:pt x="11435" y="21335"/>
                      <a:pt x="11745" y="20802"/>
                    </a:cubicBezTo>
                    <a:lnTo>
                      <a:pt x="20783" y="5096"/>
                    </a:lnTo>
                    <a:cubicBezTo>
                      <a:pt x="21410" y="3893"/>
                      <a:pt x="21442" y="2079"/>
                      <a:pt x="20864" y="807"/>
                    </a:cubicBezTo>
                    <a:cubicBezTo>
                      <a:pt x="20553" y="268"/>
                      <a:pt x="20148" y="0"/>
                      <a:pt x="19742" y="0"/>
                    </a:cubicBezTo>
                    <a:close/>
                  </a:path>
                </a:pathLst>
              </a:custGeom>
              <a:solidFill>
                <a:srgbClr val="A5B7C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4943" name="Google Shape;7186;p58"/>
            <p:cNvGrpSpPr/>
            <p:nvPr/>
          </p:nvGrpSpPr>
          <p:grpSpPr>
            <a:xfrm>
              <a:off x="775812" y="-1"/>
              <a:ext cx="404046" cy="491669"/>
              <a:chOff x="9" y="0"/>
              <a:chExt cx="404044" cy="491667"/>
            </a:xfrm>
          </p:grpSpPr>
          <p:sp>
            <p:nvSpPr>
              <p:cNvPr id="4940" name="Google Shape;7187;p58"/>
              <p:cNvSpPr/>
              <p:nvPr/>
            </p:nvSpPr>
            <p:spPr>
              <a:xfrm>
                <a:off x="64895" y="64886"/>
                <a:ext cx="274273" cy="274272"/>
              </a:xfrm>
              <a:prstGeom prst="ellipse">
                <a:avLst/>
              </a:prstGeom>
              <a:noFill/>
              <a:ln w="19050"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4941" name="Google Shape;7188;p58"/>
              <p:cNvSpPr/>
              <p:nvPr/>
            </p:nvSpPr>
            <p:spPr>
              <a:xfrm>
                <a:off x="9" y="-1"/>
                <a:ext cx="404046" cy="471942"/>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10800" y="0"/>
                    </a:moveTo>
                    <a:cubicBezTo>
                      <a:pt x="4844" y="0"/>
                      <a:pt x="0" y="4149"/>
                      <a:pt x="0" y="9247"/>
                    </a:cubicBezTo>
                    <a:cubicBezTo>
                      <a:pt x="5" y="9448"/>
                      <a:pt x="199" y="9610"/>
                      <a:pt x="435" y="9610"/>
                    </a:cubicBezTo>
                    <a:cubicBezTo>
                      <a:pt x="670" y="9610"/>
                      <a:pt x="863" y="9448"/>
                      <a:pt x="869" y="9247"/>
                    </a:cubicBezTo>
                    <a:cubicBezTo>
                      <a:pt x="869" y="4560"/>
                      <a:pt x="5324" y="744"/>
                      <a:pt x="10798" y="744"/>
                    </a:cubicBezTo>
                    <a:cubicBezTo>
                      <a:pt x="16272" y="744"/>
                      <a:pt x="20729" y="4558"/>
                      <a:pt x="20729" y="9247"/>
                    </a:cubicBezTo>
                    <a:cubicBezTo>
                      <a:pt x="20729" y="13934"/>
                      <a:pt x="16274" y="17748"/>
                      <a:pt x="10800" y="17748"/>
                    </a:cubicBezTo>
                    <a:cubicBezTo>
                      <a:pt x="10559" y="17748"/>
                      <a:pt x="10365" y="17915"/>
                      <a:pt x="10365" y="18121"/>
                    </a:cubicBezTo>
                    <a:lnTo>
                      <a:pt x="10365" y="21600"/>
                    </a:lnTo>
                    <a:lnTo>
                      <a:pt x="11233" y="21594"/>
                    </a:lnTo>
                    <a:lnTo>
                      <a:pt x="11233" y="18486"/>
                    </a:lnTo>
                    <a:cubicBezTo>
                      <a:pt x="16989" y="18289"/>
                      <a:pt x="21600" y="14220"/>
                      <a:pt x="21599" y="9247"/>
                    </a:cubicBezTo>
                    <a:cubicBezTo>
                      <a:pt x="21599" y="4148"/>
                      <a:pt x="16754" y="0"/>
                      <a:pt x="10800"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942" name="Google Shape;7189;p58"/>
              <p:cNvSpPr/>
              <p:nvPr/>
            </p:nvSpPr>
            <p:spPr>
              <a:xfrm>
                <a:off x="147413" y="427485"/>
                <a:ext cx="109783" cy="64183"/>
              </a:xfrm>
              <a:custGeom>
                <a:avLst/>
                <a:gdLst/>
                <a:ahLst/>
                <a:cxnLst>
                  <a:cxn ang="0">
                    <a:pos x="wd2" y="hd2"/>
                  </a:cxn>
                  <a:cxn ang="5400000">
                    <a:pos x="wd2" y="hd2"/>
                  </a:cxn>
                  <a:cxn ang="10800000">
                    <a:pos x="wd2" y="hd2"/>
                  </a:cxn>
                  <a:cxn ang="16200000">
                    <a:pos x="wd2" y="hd2"/>
                  </a:cxn>
                </a:cxnLst>
                <a:rect l="0" t="0" r="r" b="b"/>
                <a:pathLst>
                  <a:path w="21271" h="21600" fill="norm" stroke="1" extrusionOk="0">
                    <a:moveTo>
                      <a:pt x="19734" y="0"/>
                    </a:moveTo>
                    <a:cubicBezTo>
                      <a:pt x="19331" y="0"/>
                      <a:pt x="18925" y="268"/>
                      <a:pt x="18616" y="807"/>
                    </a:cubicBezTo>
                    <a:lnTo>
                      <a:pt x="12163" y="12025"/>
                    </a:lnTo>
                    <a:lnTo>
                      <a:pt x="10572" y="14777"/>
                    </a:lnTo>
                    <a:lnTo>
                      <a:pt x="9007" y="12072"/>
                    </a:lnTo>
                    <a:lnTo>
                      <a:pt x="2522" y="807"/>
                    </a:lnTo>
                    <a:cubicBezTo>
                      <a:pt x="2245" y="474"/>
                      <a:pt x="1928" y="315"/>
                      <a:pt x="1614" y="315"/>
                    </a:cubicBezTo>
                    <a:cubicBezTo>
                      <a:pt x="1149" y="315"/>
                      <a:pt x="690" y="664"/>
                      <a:pt x="370" y="1328"/>
                    </a:cubicBezTo>
                    <a:cubicBezTo>
                      <a:pt x="-161" y="2437"/>
                      <a:pt x="-114" y="4068"/>
                      <a:pt x="471" y="5096"/>
                    </a:cubicBezTo>
                    <a:lnTo>
                      <a:pt x="9506" y="20802"/>
                    </a:lnTo>
                    <a:cubicBezTo>
                      <a:pt x="9816" y="21335"/>
                      <a:pt x="10218" y="21600"/>
                      <a:pt x="10622" y="21600"/>
                    </a:cubicBezTo>
                    <a:cubicBezTo>
                      <a:pt x="11024" y="21600"/>
                      <a:pt x="11428" y="21335"/>
                      <a:pt x="11738" y="20802"/>
                    </a:cubicBezTo>
                    <a:lnTo>
                      <a:pt x="20773" y="5096"/>
                    </a:lnTo>
                    <a:cubicBezTo>
                      <a:pt x="21405" y="3893"/>
                      <a:pt x="21439" y="2079"/>
                      <a:pt x="20852" y="807"/>
                    </a:cubicBezTo>
                    <a:cubicBezTo>
                      <a:pt x="20544" y="268"/>
                      <a:pt x="20138" y="0"/>
                      <a:pt x="19734"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4947" name="Google Shape;7190;p58"/>
            <p:cNvGrpSpPr/>
            <p:nvPr/>
          </p:nvGrpSpPr>
          <p:grpSpPr>
            <a:xfrm>
              <a:off x="387920" y="-1"/>
              <a:ext cx="404046" cy="491669"/>
              <a:chOff x="0" y="0"/>
              <a:chExt cx="404044" cy="491667"/>
            </a:xfrm>
          </p:grpSpPr>
          <p:sp>
            <p:nvSpPr>
              <p:cNvPr id="4944" name="Google Shape;7191;p58"/>
              <p:cNvSpPr/>
              <p:nvPr/>
            </p:nvSpPr>
            <p:spPr>
              <a:xfrm>
                <a:off x="64849" y="64886"/>
                <a:ext cx="274310" cy="274272"/>
              </a:xfrm>
              <a:prstGeom prst="ellipse">
                <a:avLst/>
              </a:prstGeom>
              <a:noFill/>
              <a:ln w="19050"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4945" name="Google Shape;7192;p58"/>
              <p:cNvSpPr/>
              <p:nvPr/>
            </p:nvSpPr>
            <p:spPr>
              <a:xfrm>
                <a:off x="0" y="-1"/>
                <a:ext cx="404045" cy="4719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4845" y="0"/>
                      <a:pt x="0" y="4149"/>
                      <a:pt x="0" y="9247"/>
                    </a:cubicBezTo>
                    <a:cubicBezTo>
                      <a:pt x="4" y="9448"/>
                      <a:pt x="199" y="9610"/>
                      <a:pt x="434" y="9610"/>
                    </a:cubicBezTo>
                    <a:cubicBezTo>
                      <a:pt x="671" y="9610"/>
                      <a:pt x="863" y="9448"/>
                      <a:pt x="869" y="9247"/>
                    </a:cubicBezTo>
                    <a:cubicBezTo>
                      <a:pt x="869" y="4560"/>
                      <a:pt x="5324" y="744"/>
                      <a:pt x="10799" y="744"/>
                    </a:cubicBezTo>
                    <a:cubicBezTo>
                      <a:pt x="16274" y="744"/>
                      <a:pt x="20729" y="4558"/>
                      <a:pt x="20729" y="9247"/>
                    </a:cubicBezTo>
                    <a:cubicBezTo>
                      <a:pt x="20731" y="13934"/>
                      <a:pt x="16274" y="17748"/>
                      <a:pt x="10799" y="17748"/>
                    </a:cubicBezTo>
                    <a:cubicBezTo>
                      <a:pt x="10560" y="17748"/>
                      <a:pt x="10364" y="17915"/>
                      <a:pt x="10366" y="18121"/>
                    </a:cubicBezTo>
                    <a:lnTo>
                      <a:pt x="10366" y="21600"/>
                    </a:lnTo>
                    <a:lnTo>
                      <a:pt x="11235" y="21594"/>
                    </a:lnTo>
                    <a:lnTo>
                      <a:pt x="11235" y="18486"/>
                    </a:lnTo>
                    <a:cubicBezTo>
                      <a:pt x="16988" y="18289"/>
                      <a:pt x="21600" y="14220"/>
                      <a:pt x="21600" y="9247"/>
                    </a:cubicBezTo>
                    <a:cubicBezTo>
                      <a:pt x="21600" y="4148"/>
                      <a:pt x="16755" y="0"/>
                      <a:pt x="10799"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946" name="Google Shape;7193;p58"/>
              <p:cNvSpPr/>
              <p:nvPr/>
            </p:nvSpPr>
            <p:spPr>
              <a:xfrm>
                <a:off x="147390" y="427485"/>
                <a:ext cx="109777" cy="64183"/>
              </a:xfrm>
              <a:custGeom>
                <a:avLst/>
                <a:gdLst/>
                <a:ahLst/>
                <a:cxnLst>
                  <a:cxn ang="0">
                    <a:pos x="wd2" y="hd2"/>
                  </a:cxn>
                  <a:cxn ang="5400000">
                    <a:pos x="wd2" y="hd2"/>
                  </a:cxn>
                  <a:cxn ang="10800000">
                    <a:pos x="wd2" y="hd2"/>
                  </a:cxn>
                  <a:cxn ang="16200000">
                    <a:pos x="wd2" y="hd2"/>
                  </a:cxn>
                </a:cxnLst>
                <a:rect l="0" t="0" r="r" b="b"/>
                <a:pathLst>
                  <a:path w="21275" h="21600" fill="norm" stroke="1" extrusionOk="0">
                    <a:moveTo>
                      <a:pt x="19740" y="0"/>
                    </a:moveTo>
                    <a:cubicBezTo>
                      <a:pt x="19335" y="0"/>
                      <a:pt x="18931" y="268"/>
                      <a:pt x="18624" y="807"/>
                    </a:cubicBezTo>
                    <a:lnTo>
                      <a:pt x="12164" y="12025"/>
                    </a:lnTo>
                    <a:lnTo>
                      <a:pt x="10572" y="14777"/>
                    </a:lnTo>
                    <a:lnTo>
                      <a:pt x="9014" y="12072"/>
                    </a:lnTo>
                    <a:lnTo>
                      <a:pt x="2525" y="807"/>
                    </a:lnTo>
                    <a:cubicBezTo>
                      <a:pt x="2249" y="474"/>
                      <a:pt x="1933" y="315"/>
                      <a:pt x="1617" y="315"/>
                    </a:cubicBezTo>
                    <a:cubicBezTo>
                      <a:pt x="1152" y="315"/>
                      <a:pt x="693" y="664"/>
                      <a:pt x="375" y="1328"/>
                    </a:cubicBezTo>
                    <a:cubicBezTo>
                      <a:pt x="-158" y="2437"/>
                      <a:pt x="-119" y="4068"/>
                      <a:pt x="468" y="5096"/>
                    </a:cubicBezTo>
                    <a:lnTo>
                      <a:pt x="9513" y="20802"/>
                    </a:lnTo>
                    <a:cubicBezTo>
                      <a:pt x="9820" y="21335"/>
                      <a:pt x="10222" y="21600"/>
                      <a:pt x="10626" y="21600"/>
                    </a:cubicBezTo>
                    <a:cubicBezTo>
                      <a:pt x="11030" y="21600"/>
                      <a:pt x="11434" y="21335"/>
                      <a:pt x="11744" y="20802"/>
                    </a:cubicBezTo>
                    <a:lnTo>
                      <a:pt x="20781" y="5096"/>
                    </a:lnTo>
                    <a:cubicBezTo>
                      <a:pt x="21408" y="3893"/>
                      <a:pt x="21442" y="2079"/>
                      <a:pt x="20862" y="807"/>
                    </a:cubicBezTo>
                    <a:cubicBezTo>
                      <a:pt x="20552" y="268"/>
                      <a:pt x="20146" y="0"/>
                      <a:pt x="19740"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4951" name="Google Shape;7194;p58"/>
            <p:cNvGrpSpPr/>
            <p:nvPr/>
          </p:nvGrpSpPr>
          <p:grpSpPr>
            <a:xfrm>
              <a:off x="0" y="-1"/>
              <a:ext cx="404045" cy="491669"/>
              <a:chOff x="0" y="0"/>
              <a:chExt cx="404044" cy="491667"/>
            </a:xfrm>
          </p:grpSpPr>
          <p:sp>
            <p:nvSpPr>
              <p:cNvPr id="4948" name="Google Shape;7195;p58"/>
              <p:cNvSpPr/>
              <p:nvPr/>
            </p:nvSpPr>
            <p:spPr>
              <a:xfrm>
                <a:off x="64886" y="64886"/>
                <a:ext cx="274273" cy="274272"/>
              </a:xfrm>
              <a:prstGeom prst="ellipse">
                <a:avLst/>
              </a:prstGeom>
              <a:noFill/>
              <a:ln w="19050"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4949" name="Google Shape;7196;p58"/>
              <p:cNvSpPr/>
              <p:nvPr/>
            </p:nvSpPr>
            <p:spPr>
              <a:xfrm>
                <a:off x="0" y="-1"/>
                <a:ext cx="404045" cy="471942"/>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10800" y="0"/>
                    </a:moveTo>
                    <a:cubicBezTo>
                      <a:pt x="4844" y="0"/>
                      <a:pt x="0" y="4149"/>
                      <a:pt x="0" y="9247"/>
                    </a:cubicBezTo>
                    <a:cubicBezTo>
                      <a:pt x="5" y="9448"/>
                      <a:pt x="199" y="9610"/>
                      <a:pt x="435" y="9610"/>
                    </a:cubicBezTo>
                    <a:cubicBezTo>
                      <a:pt x="670" y="9610"/>
                      <a:pt x="863" y="9448"/>
                      <a:pt x="869" y="9247"/>
                    </a:cubicBezTo>
                    <a:cubicBezTo>
                      <a:pt x="869" y="4560"/>
                      <a:pt x="5324" y="744"/>
                      <a:pt x="10798" y="744"/>
                    </a:cubicBezTo>
                    <a:cubicBezTo>
                      <a:pt x="16273" y="744"/>
                      <a:pt x="20729" y="4558"/>
                      <a:pt x="20729" y="9247"/>
                    </a:cubicBezTo>
                    <a:cubicBezTo>
                      <a:pt x="20729" y="13934"/>
                      <a:pt x="16274" y="17748"/>
                      <a:pt x="10800" y="17748"/>
                    </a:cubicBezTo>
                    <a:cubicBezTo>
                      <a:pt x="10560" y="17748"/>
                      <a:pt x="10365" y="17915"/>
                      <a:pt x="10365" y="18121"/>
                    </a:cubicBezTo>
                    <a:lnTo>
                      <a:pt x="10365" y="21600"/>
                    </a:lnTo>
                    <a:lnTo>
                      <a:pt x="11235" y="21594"/>
                    </a:lnTo>
                    <a:lnTo>
                      <a:pt x="11235" y="18486"/>
                    </a:lnTo>
                    <a:cubicBezTo>
                      <a:pt x="16989" y="18289"/>
                      <a:pt x="21600" y="14220"/>
                      <a:pt x="21599" y="9247"/>
                    </a:cubicBezTo>
                    <a:cubicBezTo>
                      <a:pt x="21599" y="4148"/>
                      <a:pt x="16754" y="0"/>
                      <a:pt x="10800"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4950" name="Google Shape;7197;p58"/>
              <p:cNvSpPr/>
              <p:nvPr/>
            </p:nvSpPr>
            <p:spPr>
              <a:xfrm>
                <a:off x="147405" y="427485"/>
                <a:ext cx="109781" cy="64183"/>
              </a:xfrm>
              <a:custGeom>
                <a:avLst/>
                <a:gdLst/>
                <a:ahLst/>
                <a:cxnLst>
                  <a:cxn ang="0">
                    <a:pos x="wd2" y="hd2"/>
                  </a:cxn>
                  <a:cxn ang="5400000">
                    <a:pos x="wd2" y="hd2"/>
                  </a:cxn>
                  <a:cxn ang="10800000">
                    <a:pos x="wd2" y="hd2"/>
                  </a:cxn>
                  <a:cxn ang="16200000">
                    <a:pos x="wd2" y="hd2"/>
                  </a:cxn>
                </a:cxnLst>
                <a:rect l="0" t="0" r="r" b="b"/>
                <a:pathLst>
                  <a:path w="21270" h="21600" fill="norm" stroke="1" extrusionOk="0">
                    <a:moveTo>
                      <a:pt x="19734" y="0"/>
                    </a:moveTo>
                    <a:cubicBezTo>
                      <a:pt x="19331" y="0"/>
                      <a:pt x="18925" y="268"/>
                      <a:pt x="18616" y="807"/>
                    </a:cubicBezTo>
                    <a:lnTo>
                      <a:pt x="12163" y="12025"/>
                    </a:lnTo>
                    <a:lnTo>
                      <a:pt x="10572" y="14777"/>
                    </a:lnTo>
                    <a:lnTo>
                      <a:pt x="9007" y="12072"/>
                    </a:lnTo>
                    <a:lnTo>
                      <a:pt x="2522" y="807"/>
                    </a:lnTo>
                    <a:cubicBezTo>
                      <a:pt x="2245" y="474"/>
                      <a:pt x="1928" y="315"/>
                      <a:pt x="1614" y="315"/>
                    </a:cubicBezTo>
                    <a:cubicBezTo>
                      <a:pt x="1149" y="315"/>
                      <a:pt x="690" y="664"/>
                      <a:pt x="372" y="1328"/>
                    </a:cubicBezTo>
                    <a:cubicBezTo>
                      <a:pt x="-161" y="2437"/>
                      <a:pt x="-114" y="4068"/>
                      <a:pt x="471" y="5096"/>
                    </a:cubicBezTo>
                    <a:lnTo>
                      <a:pt x="9508" y="20802"/>
                    </a:lnTo>
                    <a:cubicBezTo>
                      <a:pt x="9816" y="21335"/>
                      <a:pt x="10220" y="21600"/>
                      <a:pt x="10622" y="21600"/>
                    </a:cubicBezTo>
                    <a:cubicBezTo>
                      <a:pt x="11026" y="21600"/>
                      <a:pt x="11428" y="21335"/>
                      <a:pt x="11738" y="20802"/>
                    </a:cubicBezTo>
                    <a:lnTo>
                      <a:pt x="20773" y="5096"/>
                    </a:lnTo>
                    <a:cubicBezTo>
                      <a:pt x="21405" y="3893"/>
                      <a:pt x="21439" y="2079"/>
                      <a:pt x="20852" y="807"/>
                    </a:cubicBezTo>
                    <a:cubicBezTo>
                      <a:pt x="20544" y="268"/>
                      <a:pt x="20138" y="0"/>
                      <a:pt x="19734"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4963" name="Google Shape;7198;p58"/>
          <p:cNvGrpSpPr/>
          <p:nvPr/>
        </p:nvGrpSpPr>
        <p:grpSpPr>
          <a:xfrm>
            <a:off x="3460274" y="3146314"/>
            <a:ext cx="1616703" cy="346257"/>
            <a:chOff x="0" y="0"/>
            <a:chExt cx="1616701" cy="346256"/>
          </a:xfrm>
        </p:grpSpPr>
        <p:sp>
          <p:nvSpPr>
            <p:cNvPr id="4953" name="Google Shape;7199;p58"/>
            <p:cNvSpPr/>
            <p:nvPr/>
          </p:nvSpPr>
          <p:spPr>
            <a:xfrm>
              <a:off x="46873" y="61780"/>
              <a:ext cx="252324" cy="2523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4292"/>
                  </a:moveTo>
                  <a:cubicBezTo>
                    <a:pt x="14394" y="4292"/>
                    <a:pt x="17308" y="7206"/>
                    <a:pt x="17308" y="10800"/>
                  </a:cubicBezTo>
                  <a:cubicBezTo>
                    <a:pt x="17308" y="14395"/>
                    <a:pt x="14394" y="17308"/>
                    <a:pt x="10800" y="17308"/>
                  </a:cubicBezTo>
                  <a:lnTo>
                    <a:pt x="10800" y="17308"/>
                  </a:lnTo>
                  <a:cubicBezTo>
                    <a:pt x="7205" y="17308"/>
                    <a:pt x="4292" y="14395"/>
                    <a:pt x="4292" y="10800"/>
                  </a:cubicBezTo>
                  <a:cubicBezTo>
                    <a:pt x="4292" y="7206"/>
                    <a:pt x="7205" y="4292"/>
                    <a:pt x="10800" y="4292"/>
                  </a:cubicBezTo>
                  <a:close/>
                  <a:moveTo>
                    <a:pt x="9289" y="0"/>
                  </a:moveTo>
                  <a:cubicBezTo>
                    <a:pt x="8925" y="0"/>
                    <a:pt x="8631" y="294"/>
                    <a:pt x="8631" y="658"/>
                  </a:cubicBezTo>
                  <a:lnTo>
                    <a:pt x="8631" y="2418"/>
                  </a:lnTo>
                  <a:cubicBezTo>
                    <a:pt x="7850" y="2619"/>
                    <a:pt x="7101" y="2929"/>
                    <a:pt x="6406" y="3338"/>
                  </a:cubicBezTo>
                  <a:lnTo>
                    <a:pt x="5162" y="2095"/>
                  </a:lnTo>
                  <a:cubicBezTo>
                    <a:pt x="5034" y="1967"/>
                    <a:pt x="4865" y="1902"/>
                    <a:pt x="4697" y="1902"/>
                  </a:cubicBezTo>
                  <a:cubicBezTo>
                    <a:pt x="4528" y="1902"/>
                    <a:pt x="4360" y="1967"/>
                    <a:pt x="4231" y="2095"/>
                  </a:cubicBezTo>
                  <a:lnTo>
                    <a:pt x="2095" y="4232"/>
                  </a:lnTo>
                  <a:cubicBezTo>
                    <a:pt x="1837" y="4489"/>
                    <a:pt x="1837" y="4906"/>
                    <a:pt x="2095" y="5162"/>
                  </a:cubicBezTo>
                  <a:lnTo>
                    <a:pt x="3339" y="6405"/>
                  </a:lnTo>
                  <a:cubicBezTo>
                    <a:pt x="2929" y="7100"/>
                    <a:pt x="2618" y="7849"/>
                    <a:pt x="2417" y="8630"/>
                  </a:cubicBezTo>
                  <a:lnTo>
                    <a:pt x="658" y="8630"/>
                  </a:lnTo>
                  <a:cubicBezTo>
                    <a:pt x="294" y="8630"/>
                    <a:pt x="0" y="8924"/>
                    <a:pt x="0" y="9289"/>
                  </a:cubicBezTo>
                  <a:lnTo>
                    <a:pt x="0" y="12311"/>
                  </a:lnTo>
                  <a:cubicBezTo>
                    <a:pt x="0" y="12675"/>
                    <a:pt x="294" y="12970"/>
                    <a:pt x="658" y="12970"/>
                  </a:cubicBezTo>
                  <a:lnTo>
                    <a:pt x="2417" y="12970"/>
                  </a:lnTo>
                  <a:cubicBezTo>
                    <a:pt x="2618" y="13751"/>
                    <a:pt x="2928" y="14500"/>
                    <a:pt x="3339" y="15194"/>
                  </a:cubicBezTo>
                  <a:lnTo>
                    <a:pt x="2095" y="16437"/>
                  </a:lnTo>
                  <a:cubicBezTo>
                    <a:pt x="1837" y="16695"/>
                    <a:pt x="1837" y="17111"/>
                    <a:pt x="2095" y="17369"/>
                  </a:cubicBezTo>
                  <a:lnTo>
                    <a:pt x="4231" y="19506"/>
                  </a:lnTo>
                  <a:cubicBezTo>
                    <a:pt x="4360" y="19634"/>
                    <a:pt x="4528" y="19699"/>
                    <a:pt x="4697" y="19699"/>
                  </a:cubicBezTo>
                  <a:cubicBezTo>
                    <a:pt x="4865" y="19699"/>
                    <a:pt x="5034" y="19634"/>
                    <a:pt x="5162" y="19506"/>
                  </a:cubicBezTo>
                  <a:lnTo>
                    <a:pt x="6406" y="18262"/>
                  </a:lnTo>
                  <a:cubicBezTo>
                    <a:pt x="7101" y="18671"/>
                    <a:pt x="7850" y="18981"/>
                    <a:pt x="8631" y="19184"/>
                  </a:cubicBezTo>
                  <a:lnTo>
                    <a:pt x="8631" y="20943"/>
                  </a:lnTo>
                  <a:cubicBezTo>
                    <a:pt x="8631" y="21305"/>
                    <a:pt x="8925" y="21600"/>
                    <a:pt x="9289" y="21600"/>
                  </a:cubicBezTo>
                  <a:lnTo>
                    <a:pt x="12312" y="21600"/>
                  </a:lnTo>
                  <a:cubicBezTo>
                    <a:pt x="12674" y="21600"/>
                    <a:pt x="12968" y="21305"/>
                    <a:pt x="12968" y="20943"/>
                  </a:cubicBezTo>
                  <a:lnTo>
                    <a:pt x="12968" y="19184"/>
                  </a:lnTo>
                  <a:cubicBezTo>
                    <a:pt x="13751" y="18981"/>
                    <a:pt x="14498" y="18671"/>
                    <a:pt x="15193" y="18262"/>
                  </a:cubicBezTo>
                  <a:lnTo>
                    <a:pt x="16437" y="19505"/>
                  </a:lnTo>
                  <a:cubicBezTo>
                    <a:pt x="16566" y="19633"/>
                    <a:pt x="16734" y="19698"/>
                    <a:pt x="16903" y="19698"/>
                  </a:cubicBezTo>
                  <a:cubicBezTo>
                    <a:pt x="17071" y="19698"/>
                    <a:pt x="17240" y="19633"/>
                    <a:pt x="17368" y="19505"/>
                  </a:cubicBezTo>
                  <a:lnTo>
                    <a:pt x="19505" y="17368"/>
                  </a:lnTo>
                  <a:cubicBezTo>
                    <a:pt x="19762" y="17111"/>
                    <a:pt x="19762" y="16694"/>
                    <a:pt x="19505" y="16437"/>
                  </a:cubicBezTo>
                  <a:lnTo>
                    <a:pt x="18262" y="15194"/>
                  </a:lnTo>
                  <a:cubicBezTo>
                    <a:pt x="18672" y="14500"/>
                    <a:pt x="18981" y="13751"/>
                    <a:pt x="19182" y="12970"/>
                  </a:cubicBezTo>
                  <a:lnTo>
                    <a:pt x="20942" y="12970"/>
                  </a:lnTo>
                  <a:cubicBezTo>
                    <a:pt x="21306" y="12970"/>
                    <a:pt x="21600" y="12675"/>
                    <a:pt x="21600" y="12311"/>
                  </a:cubicBezTo>
                  <a:lnTo>
                    <a:pt x="21600" y="9290"/>
                  </a:lnTo>
                  <a:cubicBezTo>
                    <a:pt x="21600" y="8927"/>
                    <a:pt x="21307" y="8632"/>
                    <a:pt x="20945" y="8632"/>
                  </a:cubicBezTo>
                  <a:cubicBezTo>
                    <a:pt x="20944" y="8632"/>
                    <a:pt x="20943" y="8632"/>
                    <a:pt x="20942" y="8632"/>
                  </a:cubicBezTo>
                  <a:lnTo>
                    <a:pt x="19182" y="8632"/>
                  </a:lnTo>
                  <a:cubicBezTo>
                    <a:pt x="18981" y="7849"/>
                    <a:pt x="18672" y="7102"/>
                    <a:pt x="18262" y="6407"/>
                  </a:cubicBezTo>
                  <a:lnTo>
                    <a:pt x="19505" y="5162"/>
                  </a:lnTo>
                  <a:cubicBezTo>
                    <a:pt x="19762" y="4906"/>
                    <a:pt x="19762" y="4489"/>
                    <a:pt x="19505" y="4232"/>
                  </a:cubicBezTo>
                  <a:lnTo>
                    <a:pt x="17368" y="2095"/>
                  </a:lnTo>
                  <a:cubicBezTo>
                    <a:pt x="17240" y="1967"/>
                    <a:pt x="17071" y="1902"/>
                    <a:pt x="16903" y="1902"/>
                  </a:cubicBezTo>
                  <a:cubicBezTo>
                    <a:pt x="16734" y="1902"/>
                    <a:pt x="16566" y="1967"/>
                    <a:pt x="16437" y="2095"/>
                  </a:cubicBezTo>
                  <a:lnTo>
                    <a:pt x="15193" y="3340"/>
                  </a:lnTo>
                  <a:cubicBezTo>
                    <a:pt x="14498" y="2929"/>
                    <a:pt x="13751" y="2619"/>
                    <a:pt x="12968" y="2418"/>
                  </a:cubicBezTo>
                  <a:lnTo>
                    <a:pt x="12968" y="658"/>
                  </a:lnTo>
                  <a:cubicBezTo>
                    <a:pt x="12968" y="294"/>
                    <a:pt x="12674" y="0"/>
                    <a:pt x="12312" y="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sp>
          <p:nvSpPr>
            <p:cNvPr id="4954" name="Google Shape;7200;p58"/>
            <p:cNvSpPr/>
            <p:nvPr/>
          </p:nvSpPr>
          <p:spPr>
            <a:xfrm>
              <a:off x="952931" y="173148"/>
              <a:ext cx="346215" cy="1731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2952"/>
                    <a:pt x="306" y="5877"/>
                    <a:pt x="891" y="8589"/>
                  </a:cubicBezTo>
                  <a:cubicBezTo>
                    <a:pt x="2561" y="16242"/>
                    <a:pt x="6372" y="21600"/>
                    <a:pt x="10803" y="21600"/>
                  </a:cubicBezTo>
                  <a:cubicBezTo>
                    <a:pt x="16759" y="21600"/>
                    <a:pt x="21600" y="11907"/>
                    <a:pt x="21600" y="0"/>
                  </a:cubicBezTo>
                  <a:lnTo>
                    <a:pt x="19810" y="0"/>
                  </a:lnTo>
                  <a:cubicBezTo>
                    <a:pt x="19810" y="9939"/>
                    <a:pt x="15769" y="18019"/>
                    <a:pt x="10803" y="18019"/>
                  </a:cubicBezTo>
                  <a:cubicBezTo>
                    <a:pt x="5833" y="18019"/>
                    <a:pt x="1793" y="9939"/>
                    <a:pt x="1793"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4955" name="Google Shape;7201;p58"/>
            <p:cNvSpPr/>
            <p:nvPr/>
          </p:nvSpPr>
          <p:spPr>
            <a:xfrm>
              <a:off x="635375" y="0"/>
              <a:ext cx="346171" cy="1731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6370" y="0"/>
                    <a:pt x="2556" y="5369"/>
                    <a:pt x="894" y="13011"/>
                  </a:cubicBezTo>
                  <a:cubicBezTo>
                    <a:pt x="303" y="15712"/>
                    <a:pt x="0" y="18637"/>
                    <a:pt x="0" y="21600"/>
                  </a:cubicBezTo>
                  <a:lnTo>
                    <a:pt x="1785" y="21600"/>
                  </a:lnTo>
                  <a:cubicBezTo>
                    <a:pt x="1785" y="11672"/>
                    <a:pt x="5831" y="3592"/>
                    <a:pt x="10801" y="3592"/>
                  </a:cubicBezTo>
                  <a:cubicBezTo>
                    <a:pt x="15766" y="3592"/>
                    <a:pt x="19809" y="11672"/>
                    <a:pt x="19809" y="21600"/>
                  </a:cubicBezTo>
                  <a:lnTo>
                    <a:pt x="21600" y="21600"/>
                  </a:lnTo>
                  <a:cubicBezTo>
                    <a:pt x="21600" y="18648"/>
                    <a:pt x="21299" y="15723"/>
                    <a:pt x="20706" y="13017"/>
                  </a:cubicBezTo>
                  <a:cubicBezTo>
                    <a:pt x="19044" y="5369"/>
                    <a:pt x="15230" y="0"/>
                    <a:pt x="10801"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4956" name="Google Shape;7202;p58"/>
            <p:cNvSpPr/>
            <p:nvPr/>
          </p:nvSpPr>
          <p:spPr>
            <a:xfrm>
              <a:off x="-1" y="0"/>
              <a:ext cx="346260" cy="173633"/>
            </a:xfrm>
            <a:custGeom>
              <a:avLst/>
              <a:gdLst/>
              <a:ahLst/>
              <a:cxnLst>
                <a:cxn ang="0">
                  <a:pos x="wd2" y="hd2"/>
                </a:cxn>
                <a:cxn ang="5400000">
                  <a:pos x="wd2" y="hd2"/>
                </a:cxn>
                <a:cxn ang="10800000">
                  <a:pos x="wd2" y="hd2"/>
                </a:cxn>
                <a:cxn ang="16200000">
                  <a:pos x="wd2" y="hd2"/>
                </a:cxn>
              </a:cxnLst>
              <a:rect l="0" t="0" r="r" b="b"/>
              <a:pathLst>
                <a:path w="21584" h="21600" fill="norm" stroke="1" extrusionOk="0">
                  <a:moveTo>
                    <a:pt x="10794" y="0"/>
                  </a:moveTo>
                  <a:cubicBezTo>
                    <a:pt x="10783" y="0"/>
                    <a:pt x="10772" y="0"/>
                    <a:pt x="10761" y="0"/>
                  </a:cubicBezTo>
                  <a:cubicBezTo>
                    <a:pt x="4813" y="33"/>
                    <a:pt x="-16" y="9724"/>
                    <a:pt x="0" y="21600"/>
                  </a:cubicBezTo>
                  <a:lnTo>
                    <a:pt x="1789" y="21595"/>
                  </a:lnTo>
                  <a:cubicBezTo>
                    <a:pt x="1778" y="11686"/>
                    <a:pt x="5804" y="3603"/>
                    <a:pt x="10764" y="3570"/>
                  </a:cubicBezTo>
                  <a:cubicBezTo>
                    <a:pt x="10774" y="3570"/>
                    <a:pt x="10785" y="3570"/>
                    <a:pt x="10796" y="3570"/>
                  </a:cubicBezTo>
                  <a:cubicBezTo>
                    <a:pt x="15745" y="3570"/>
                    <a:pt x="19779" y="11593"/>
                    <a:pt x="19795" y="21469"/>
                  </a:cubicBezTo>
                  <a:lnTo>
                    <a:pt x="19801" y="21469"/>
                  </a:lnTo>
                  <a:lnTo>
                    <a:pt x="21584" y="21464"/>
                  </a:lnTo>
                  <a:cubicBezTo>
                    <a:pt x="21579" y="18521"/>
                    <a:pt x="21273" y="15605"/>
                    <a:pt x="20680" y="12907"/>
                  </a:cubicBezTo>
                  <a:cubicBezTo>
                    <a:pt x="19009" y="5320"/>
                    <a:pt x="15204" y="0"/>
                    <a:pt x="10794"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4957" name="Google Shape;7203;p58"/>
            <p:cNvSpPr/>
            <p:nvPr/>
          </p:nvSpPr>
          <p:spPr>
            <a:xfrm>
              <a:off x="317775" y="173148"/>
              <a:ext cx="346215" cy="1731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2952"/>
                    <a:pt x="301" y="5877"/>
                    <a:pt x="894" y="8589"/>
                  </a:cubicBezTo>
                  <a:cubicBezTo>
                    <a:pt x="2561" y="16242"/>
                    <a:pt x="6372" y="21600"/>
                    <a:pt x="10803" y="21600"/>
                  </a:cubicBezTo>
                  <a:cubicBezTo>
                    <a:pt x="15234" y="21600"/>
                    <a:pt x="19041" y="16242"/>
                    <a:pt x="20703" y="8600"/>
                  </a:cubicBezTo>
                  <a:cubicBezTo>
                    <a:pt x="21294" y="5882"/>
                    <a:pt x="21600" y="2958"/>
                    <a:pt x="21600" y="0"/>
                  </a:cubicBezTo>
                  <a:lnTo>
                    <a:pt x="19812" y="0"/>
                  </a:lnTo>
                  <a:cubicBezTo>
                    <a:pt x="19812" y="9939"/>
                    <a:pt x="15769" y="18019"/>
                    <a:pt x="10803" y="18019"/>
                  </a:cubicBezTo>
                  <a:cubicBezTo>
                    <a:pt x="5833" y="18019"/>
                    <a:pt x="1793" y="9939"/>
                    <a:pt x="1793"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4958" name="Google Shape;7204;p58"/>
            <p:cNvSpPr/>
            <p:nvPr/>
          </p:nvSpPr>
          <p:spPr>
            <a:xfrm>
              <a:off x="1270443" y="0"/>
              <a:ext cx="346259" cy="173633"/>
            </a:xfrm>
            <a:custGeom>
              <a:avLst/>
              <a:gdLst/>
              <a:ahLst/>
              <a:cxnLst>
                <a:cxn ang="0">
                  <a:pos x="wd2" y="hd2"/>
                </a:cxn>
                <a:cxn ang="5400000">
                  <a:pos x="wd2" y="hd2"/>
                </a:cxn>
                <a:cxn ang="10800000">
                  <a:pos x="wd2" y="hd2"/>
                </a:cxn>
                <a:cxn ang="16200000">
                  <a:pos x="wd2" y="hd2"/>
                </a:cxn>
              </a:cxnLst>
              <a:rect l="0" t="0" r="r" b="b"/>
              <a:pathLst>
                <a:path w="21584" h="21600" fill="norm" stroke="1" extrusionOk="0">
                  <a:moveTo>
                    <a:pt x="10794" y="0"/>
                  </a:moveTo>
                  <a:cubicBezTo>
                    <a:pt x="10783" y="0"/>
                    <a:pt x="10772" y="0"/>
                    <a:pt x="10761" y="0"/>
                  </a:cubicBezTo>
                  <a:cubicBezTo>
                    <a:pt x="4813" y="44"/>
                    <a:pt x="-16" y="9734"/>
                    <a:pt x="0" y="21600"/>
                  </a:cubicBezTo>
                  <a:lnTo>
                    <a:pt x="1795" y="21595"/>
                  </a:lnTo>
                  <a:cubicBezTo>
                    <a:pt x="1778" y="11686"/>
                    <a:pt x="5804" y="3603"/>
                    <a:pt x="10764" y="3581"/>
                  </a:cubicBezTo>
                  <a:cubicBezTo>
                    <a:pt x="10774" y="3581"/>
                    <a:pt x="10785" y="3581"/>
                    <a:pt x="10796" y="3581"/>
                  </a:cubicBezTo>
                  <a:cubicBezTo>
                    <a:pt x="15745" y="3581"/>
                    <a:pt x="19779" y="11593"/>
                    <a:pt x="19795" y="21480"/>
                  </a:cubicBezTo>
                  <a:lnTo>
                    <a:pt x="19801" y="21480"/>
                  </a:lnTo>
                  <a:lnTo>
                    <a:pt x="21584" y="21469"/>
                  </a:lnTo>
                  <a:cubicBezTo>
                    <a:pt x="21579" y="18521"/>
                    <a:pt x="21273" y="15615"/>
                    <a:pt x="20677" y="12917"/>
                  </a:cubicBezTo>
                  <a:cubicBezTo>
                    <a:pt x="19009" y="5320"/>
                    <a:pt x="15204" y="0"/>
                    <a:pt x="10794"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4959" name="Google Shape;7205;p58"/>
            <p:cNvSpPr/>
            <p:nvPr/>
          </p:nvSpPr>
          <p:spPr>
            <a:xfrm>
              <a:off x="364680" y="27385"/>
              <a:ext cx="252324" cy="2523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4292"/>
                  </a:moveTo>
                  <a:cubicBezTo>
                    <a:pt x="14394" y="4292"/>
                    <a:pt x="17308" y="7206"/>
                    <a:pt x="17308" y="10800"/>
                  </a:cubicBezTo>
                  <a:cubicBezTo>
                    <a:pt x="17308" y="14395"/>
                    <a:pt x="14394" y="17308"/>
                    <a:pt x="10800" y="17308"/>
                  </a:cubicBezTo>
                  <a:lnTo>
                    <a:pt x="10800" y="17308"/>
                  </a:lnTo>
                  <a:cubicBezTo>
                    <a:pt x="7205" y="17308"/>
                    <a:pt x="4292" y="14395"/>
                    <a:pt x="4292" y="10800"/>
                  </a:cubicBezTo>
                  <a:cubicBezTo>
                    <a:pt x="4292" y="7206"/>
                    <a:pt x="7205" y="4292"/>
                    <a:pt x="10800" y="4292"/>
                  </a:cubicBezTo>
                  <a:close/>
                  <a:moveTo>
                    <a:pt x="9289" y="0"/>
                  </a:moveTo>
                  <a:cubicBezTo>
                    <a:pt x="8925" y="0"/>
                    <a:pt x="8631" y="294"/>
                    <a:pt x="8631" y="658"/>
                  </a:cubicBezTo>
                  <a:lnTo>
                    <a:pt x="8631" y="2418"/>
                  </a:lnTo>
                  <a:cubicBezTo>
                    <a:pt x="7850" y="2619"/>
                    <a:pt x="7101" y="2929"/>
                    <a:pt x="6406" y="3338"/>
                  </a:cubicBezTo>
                  <a:lnTo>
                    <a:pt x="5162" y="2095"/>
                  </a:lnTo>
                  <a:cubicBezTo>
                    <a:pt x="5034" y="1967"/>
                    <a:pt x="4865" y="1902"/>
                    <a:pt x="4697" y="1902"/>
                  </a:cubicBezTo>
                  <a:cubicBezTo>
                    <a:pt x="4528" y="1902"/>
                    <a:pt x="4360" y="1967"/>
                    <a:pt x="4231" y="2095"/>
                  </a:cubicBezTo>
                  <a:lnTo>
                    <a:pt x="2095" y="4232"/>
                  </a:lnTo>
                  <a:cubicBezTo>
                    <a:pt x="1837" y="4489"/>
                    <a:pt x="1837" y="4906"/>
                    <a:pt x="2095" y="5162"/>
                  </a:cubicBezTo>
                  <a:lnTo>
                    <a:pt x="3339" y="6405"/>
                  </a:lnTo>
                  <a:cubicBezTo>
                    <a:pt x="2929" y="7100"/>
                    <a:pt x="2618" y="7849"/>
                    <a:pt x="2417" y="8630"/>
                  </a:cubicBezTo>
                  <a:lnTo>
                    <a:pt x="658" y="8630"/>
                  </a:lnTo>
                  <a:cubicBezTo>
                    <a:pt x="294" y="8630"/>
                    <a:pt x="0" y="8924"/>
                    <a:pt x="0" y="9289"/>
                  </a:cubicBezTo>
                  <a:lnTo>
                    <a:pt x="0" y="12311"/>
                  </a:lnTo>
                  <a:cubicBezTo>
                    <a:pt x="0" y="12675"/>
                    <a:pt x="294" y="12970"/>
                    <a:pt x="658" y="12970"/>
                  </a:cubicBezTo>
                  <a:lnTo>
                    <a:pt x="2417" y="12970"/>
                  </a:lnTo>
                  <a:cubicBezTo>
                    <a:pt x="2618" y="13751"/>
                    <a:pt x="2928" y="14500"/>
                    <a:pt x="3339" y="15194"/>
                  </a:cubicBezTo>
                  <a:lnTo>
                    <a:pt x="2095" y="16437"/>
                  </a:lnTo>
                  <a:cubicBezTo>
                    <a:pt x="1837" y="16695"/>
                    <a:pt x="1837" y="17111"/>
                    <a:pt x="2095" y="17369"/>
                  </a:cubicBezTo>
                  <a:lnTo>
                    <a:pt x="4231" y="19506"/>
                  </a:lnTo>
                  <a:cubicBezTo>
                    <a:pt x="4360" y="19634"/>
                    <a:pt x="4528" y="19699"/>
                    <a:pt x="4697" y="19699"/>
                  </a:cubicBezTo>
                  <a:cubicBezTo>
                    <a:pt x="4865" y="19699"/>
                    <a:pt x="5034" y="19634"/>
                    <a:pt x="5162" y="19506"/>
                  </a:cubicBezTo>
                  <a:lnTo>
                    <a:pt x="6406" y="18262"/>
                  </a:lnTo>
                  <a:cubicBezTo>
                    <a:pt x="7101" y="18671"/>
                    <a:pt x="7850" y="18981"/>
                    <a:pt x="8631" y="19184"/>
                  </a:cubicBezTo>
                  <a:lnTo>
                    <a:pt x="8631" y="20943"/>
                  </a:lnTo>
                  <a:cubicBezTo>
                    <a:pt x="8631" y="21305"/>
                    <a:pt x="8925" y="21600"/>
                    <a:pt x="9289" y="21600"/>
                  </a:cubicBezTo>
                  <a:lnTo>
                    <a:pt x="12312" y="21600"/>
                  </a:lnTo>
                  <a:cubicBezTo>
                    <a:pt x="12674" y="21600"/>
                    <a:pt x="12968" y="21305"/>
                    <a:pt x="12968" y="20943"/>
                  </a:cubicBezTo>
                  <a:lnTo>
                    <a:pt x="12968" y="19184"/>
                  </a:lnTo>
                  <a:cubicBezTo>
                    <a:pt x="13751" y="18981"/>
                    <a:pt x="14498" y="18671"/>
                    <a:pt x="15193" y="18262"/>
                  </a:cubicBezTo>
                  <a:lnTo>
                    <a:pt x="16437" y="19505"/>
                  </a:lnTo>
                  <a:cubicBezTo>
                    <a:pt x="16566" y="19633"/>
                    <a:pt x="16734" y="19698"/>
                    <a:pt x="16903" y="19698"/>
                  </a:cubicBezTo>
                  <a:cubicBezTo>
                    <a:pt x="17071" y="19698"/>
                    <a:pt x="17240" y="19633"/>
                    <a:pt x="17368" y="19505"/>
                  </a:cubicBezTo>
                  <a:lnTo>
                    <a:pt x="19505" y="17368"/>
                  </a:lnTo>
                  <a:cubicBezTo>
                    <a:pt x="19762" y="17111"/>
                    <a:pt x="19762" y="16694"/>
                    <a:pt x="19505" y="16437"/>
                  </a:cubicBezTo>
                  <a:lnTo>
                    <a:pt x="18262" y="15194"/>
                  </a:lnTo>
                  <a:cubicBezTo>
                    <a:pt x="18672" y="14500"/>
                    <a:pt x="18981" y="13751"/>
                    <a:pt x="19182" y="12970"/>
                  </a:cubicBezTo>
                  <a:lnTo>
                    <a:pt x="20942" y="12970"/>
                  </a:lnTo>
                  <a:cubicBezTo>
                    <a:pt x="21306" y="12970"/>
                    <a:pt x="21600" y="12675"/>
                    <a:pt x="21600" y="12311"/>
                  </a:cubicBezTo>
                  <a:lnTo>
                    <a:pt x="21600" y="9290"/>
                  </a:lnTo>
                  <a:cubicBezTo>
                    <a:pt x="21600" y="8927"/>
                    <a:pt x="21307" y="8632"/>
                    <a:pt x="20945" y="8632"/>
                  </a:cubicBezTo>
                  <a:cubicBezTo>
                    <a:pt x="20944" y="8632"/>
                    <a:pt x="20943" y="8632"/>
                    <a:pt x="20942" y="8632"/>
                  </a:cubicBezTo>
                  <a:lnTo>
                    <a:pt x="19182" y="8632"/>
                  </a:lnTo>
                  <a:cubicBezTo>
                    <a:pt x="18981" y="7849"/>
                    <a:pt x="18672" y="7102"/>
                    <a:pt x="18262" y="6407"/>
                  </a:cubicBezTo>
                  <a:lnTo>
                    <a:pt x="19505" y="5162"/>
                  </a:lnTo>
                  <a:cubicBezTo>
                    <a:pt x="19762" y="4906"/>
                    <a:pt x="19762" y="4489"/>
                    <a:pt x="19505" y="4232"/>
                  </a:cubicBezTo>
                  <a:lnTo>
                    <a:pt x="17368" y="2095"/>
                  </a:lnTo>
                  <a:cubicBezTo>
                    <a:pt x="17240" y="1967"/>
                    <a:pt x="17071" y="1902"/>
                    <a:pt x="16903" y="1902"/>
                  </a:cubicBezTo>
                  <a:cubicBezTo>
                    <a:pt x="16734" y="1902"/>
                    <a:pt x="16566" y="1967"/>
                    <a:pt x="16437" y="2095"/>
                  </a:cubicBezTo>
                  <a:lnTo>
                    <a:pt x="15193" y="3340"/>
                  </a:lnTo>
                  <a:cubicBezTo>
                    <a:pt x="14498" y="2929"/>
                    <a:pt x="13751" y="2619"/>
                    <a:pt x="12968" y="2418"/>
                  </a:cubicBezTo>
                  <a:lnTo>
                    <a:pt x="12968" y="658"/>
                  </a:lnTo>
                  <a:cubicBezTo>
                    <a:pt x="12968" y="294"/>
                    <a:pt x="12674" y="0"/>
                    <a:pt x="12312" y="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sp>
          <p:nvSpPr>
            <p:cNvPr id="4960" name="Google Shape;7206;p58"/>
            <p:cNvSpPr/>
            <p:nvPr/>
          </p:nvSpPr>
          <p:spPr>
            <a:xfrm>
              <a:off x="682755" y="61780"/>
              <a:ext cx="252324" cy="2523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4292"/>
                  </a:moveTo>
                  <a:cubicBezTo>
                    <a:pt x="14394" y="4292"/>
                    <a:pt x="17308" y="7206"/>
                    <a:pt x="17308" y="10800"/>
                  </a:cubicBezTo>
                  <a:cubicBezTo>
                    <a:pt x="17308" y="14395"/>
                    <a:pt x="14394" y="17308"/>
                    <a:pt x="10800" y="17308"/>
                  </a:cubicBezTo>
                  <a:lnTo>
                    <a:pt x="10800" y="17308"/>
                  </a:lnTo>
                  <a:cubicBezTo>
                    <a:pt x="7205" y="17308"/>
                    <a:pt x="4292" y="14395"/>
                    <a:pt x="4292" y="10800"/>
                  </a:cubicBezTo>
                  <a:cubicBezTo>
                    <a:pt x="4292" y="7206"/>
                    <a:pt x="7205" y="4292"/>
                    <a:pt x="10800" y="4292"/>
                  </a:cubicBezTo>
                  <a:close/>
                  <a:moveTo>
                    <a:pt x="9289" y="0"/>
                  </a:moveTo>
                  <a:cubicBezTo>
                    <a:pt x="8925" y="0"/>
                    <a:pt x="8631" y="294"/>
                    <a:pt x="8631" y="658"/>
                  </a:cubicBezTo>
                  <a:lnTo>
                    <a:pt x="8631" y="2418"/>
                  </a:lnTo>
                  <a:cubicBezTo>
                    <a:pt x="7850" y="2619"/>
                    <a:pt x="7101" y="2929"/>
                    <a:pt x="6406" y="3338"/>
                  </a:cubicBezTo>
                  <a:lnTo>
                    <a:pt x="5162" y="2095"/>
                  </a:lnTo>
                  <a:cubicBezTo>
                    <a:pt x="5034" y="1967"/>
                    <a:pt x="4865" y="1902"/>
                    <a:pt x="4697" y="1902"/>
                  </a:cubicBezTo>
                  <a:cubicBezTo>
                    <a:pt x="4528" y="1902"/>
                    <a:pt x="4360" y="1967"/>
                    <a:pt x="4231" y="2095"/>
                  </a:cubicBezTo>
                  <a:lnTo>
                    <a:pt x="2095" y="4232"/>
                  </a:lnTo>
                  <a:cubicBezTo>
                    <a:pt x="1837" y="4489"/>
                    <a:pt x="1837" y="4906"/>
                    <a:pt x="2095" y="5162"/>
                  </a:cubicBezTo>
                  <a:lnTo>
                    <a:pt x="3339" y="6405"/>
                  </a:lnTo>
                  <a:cubicBezTo>
                    <a:pt x="2929" y="7100"/>
                    <a:pt x="2618" y="7849"/>
                    <a:pt x="2417" y="8630"/>
                  </a:cubicBezTo>
                  <a:lnTo>
                    <a:pt x="658" y="8630"/>
                  </a:lnTo>
                  <a:cubicBezTo>
                    <a:pt x="294" y="8630"/>
                    <a:pt x="0" y="8924"/>
                    <a:pt x="0" y="9289"/>
                  </a:cubicBezTo>
                  <a:lnTo>
                    <a:pt x="0" y="12311"/>
                  </a:lnTo>
                  <a:cubicBezTo>
                    <a:pt x="0" y="12675"/>
                    <a:pt x="294" y="12970"/>
                    <a:pt x="658" y="12970"/>
                  </a:cubicBezTo>
                  <a:lnTo>
                    <a:pt x="2417" y="12970"/>
                  </a:lnTo>
                  <a:cubicBezTo>
                    <a:pt x="2618" y="13751"/>
                    <a:pt x="2928" y="14500"/>
                    <a:pt x="3339" y="15194"/>
                  </a:cubicBezTo>
                  <a:lnTo>
                    <a:pt x="2095" y="16437"/>
                  </a:lnTo>
                  <a:cubicBezTo>
                    <a:pt x="1837" y="16695"/>
                    <a:pt x="1837" y="17111"/>
                    <a:pt x="2095" y="17369"/>
                  </a:cubicBezTo>
                  <a:lnTo>
                    <a:pt x="4231" y="19506"/>
                  </a:lnTo>
                  <a:cubicBezTo>
                    <a:pt x="4360" y="19634"/>
                    <a:pt x="4528" y="19699"/>
                    <a:pt x="4697" y="19699"/>
                  </a:cubicBezTo>
                  <a:cubicBezTo>
                    <a:pt x="4865" y="19699"/>
                    <a:pt x="5034" y="19634"/>
                    <a:pt x="5162" y="19506"/>
                  </a:cubicBezTo>
                  <a:lnTo>
                    <a:pt x="6406" y="18262"/>
                  </a:lnTo>
                  <a:cubicBezTo>
                    <a:pt x="7101" y="18671"/>
                    <a:pt x="7850" y="18981"/>
                    <a:pt x="8631" y="19184"/>
                  </a:cubicBezTo>
                  <a:lnTo>
                    <a:pt x="8631" y="20943"/>
                  </a:lnTo>
                  <a:cubicBezTo>
                    <a:pt x="8631" y="21305"/>
                    <a:pt x="8925" y="21600"/>
                    <a:pt x="9289" y="21600"/>
                  </a:cubicBezTo>
                  <a:lnTo>
                    <a:pt x="12312" y="21600"/>
                  </a:lnTo>
                  <a:cubicBezTo>
                    <a:pt x="12674" y="21600"/>
                    <a:pt x="12968" y="21305"/>
                    <a:pt x="12968" y="20943"/>
                  </a:cubicBezTo>
                  <a:lnTo>
                    <a:pt x="12968" y="19184"/>
                  </a:lnTo>
                  <a:cubicBezTo>
                    <a:pt x="13751" y="18981"/>
                    <a:pt x="14498" y="18671"/>
                    <a:pt x="15193" y="18262"/>
                  </a:cubicBezTo>
                  <a:lnTo>
                    <a:pt x="16437" y="19505"/>
                  </a:lnTo>
                  <a:cubicBezTo>
                    <a:pt x="16566" y="19633"/>
                    <a:pt x="16734" y="19698"/>
                    <a:pt x="16903" y="19698"/>
                  </a:cubicBezTo>
                  <a:cubicBezTo>
                    <a:pt x="17071" y="19698"/>
                    <a:pt x="17240" y="19633"/>
                    <a:pt x="17368" y="19505"/>
                  </a:cubicBezTo>
                  <a:lnTo>
                    <a:pt x="19505" y="17368"/>
                  </a:lnTo>
                  <a:cubicBezTo>
                    <a:pt x="19762" y="17111"/>
                    <a:pt x="19762" y="16694"/>
                    <a:pt x="19505" y="16437"/>
                  </a:cubicBezTo>
                  <a:lnTo>
                    <a:pt x="18262" y="15194"/>
                  </a:lnTo>
                  <a:cubicBezTo>
                    <a:pt x="18672" y="14500"/>
                    <a:pt x="18981" y="13751"/>
                    <a:pt x="19182" y="12970"/>
                  </a:cubicBezTo>
                  <a:lnTo>
                    <a:pt x="20942" y="12970"/>
                  </a:lnTo>
                  <a:cubicBezTo>
                    <a:pt x="21306" y="12970"/>
                    <a:pt x="21600" y="12675"/>
                    <a:pt x="21600" y="12311"/>
                  </a:cubicBezTo>
                  <a:lnTo>
                    <a:pt x="21600" y="9290"/>
                  </a:lnTo>
                  <a:cubicBezTo>
                    <a:pt x="21600" y="8927"/>
                    <a:pt x="21307" y="8632"/>
                    <a:pt x="20945" y="8632"/>
                  </a:cubicBezTo>
                  <a:cubicBezTo>
                    <a:pt x="20944" y="8632"/>
                    <a:pt x="20943" y="8632"/>
                    <a:pt x="20942" y="8632"/>
                  </a:cubicBezTo>
                  <a:lnTo>
                    <a:pt x="19182" y="8632"/>
                  </a:lnTo>
                  <a:cubicBezTo>
                    <a:pt x="18981" y="7849"/>
                    <a:pt x="18672" y="7102"/>
                    <a:pt x="18262" y="6407"/>
                  </a:cubicBezTo>
                  <a:lnTo>
                    <a:pt x="19505" y="5162"/>
                  </a:lnTo>
                  <a:cubicBezTo>
                    <a:pt x="19762" y="4906"/>
                    <a:pt x="19762" y="4489"/>
                    <a:pt x="19505" y="4232"/>
                  </a:cubicBezTo>
                  <a:lnTo>
                    <a:pt x="17368" y="2095"/>
                  </a:lnTo>
                  <a:cubicBezTo>
                    <a:pt x="17240" y="1967"/>
                    <a:pt x="17071" y="1902"/>
                    <a:pt x="16903" y="1902"/>
                  </a:cubicBezTo>
                  <a:cubicBezTo>
                    <a:pt x="16734" y="1902"/>
                    <a:pt x="16566" y="1967"/>
                    <a:pt x="16437" y="2095"/>
                  </a:cubicBezTo>
                  <a:lnTo>
                    <a:pt x="15193" y="3340"/>
                  </a:lnTo>
                  <a:cubicBezTo>
                    <a:pt x="14498" y="2929"/>
                    <a:pt x="13751" y="2619"/>
                    <a:pt x="12968" y="2418"/>
                  </a:cubicBezTo>
                  <a:lnTo>
                    <a:pt x="12968" y="658"/>
                  </a:lnTo>
                  <a:cubicBezTo>
                    <a:pt x="12968" y="294"/>
                    <a:pt x="12674" y="0"/>
                    <a:pt x="12312" y="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sp>
          <p:nvSpPr>
            <p:cNvPr id="4961" name="Google Shape;7207;p58"/>
            <p:cNvSpPr/>
            <p:nvPr/>
          </p:nvSpPr>
          <p:spPr>
            <a:xfrm>
              <a:off x="1000562" y="27385"/>
              <a:ext cx="252324" cy="2523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4292"/>
                  </a:moveTo>
                  <a:cubicBezTo>
                    <a:pt x="14394" y="4292"/>
                    <a:pt x="17308" y="7206"/>
                    <a:pt x="17308" y="10800"/>
                  </a:cubicBezTo>
                  <a:cubicBezTo>
                    <a:pt x="17308" y="14395"/>
                    <a:pt x="14394" y="17308"/>
                    <a:pt x="10800" y="17308"/>
                  </a:cubicBezTo>
                  <a:lnTo>
                    <a:pt x="10800" y="17308"/>
                  </a:lnTo>
                  <a:cubicBezTo>
                    <a:pt x="7205" y="17308"/>
                    <a:pt x="4292" y="14395"/>
                    <a:pt x="4292" y="10800"/>
                  </a:cubicBezTo>
                  <a:cubicBezTo>
                    <a:pt x="4292" y="7206"/>
                    <a:pt x="7205" y="4292"/>
                    <a:pt x="10800" y="4292"/>
                  </a:cubicBezTo>
                  <a:close/>
                  <a:moveTo>
                    <a:pt x="9289" y="0"/>
                  </a:moveTo>
                  <a:cubicBezTo>
                    <a:pt x="8925" y="0"/>
                    <a:pt x="8631" y="294"/>
                    <a:pt x="8631" y="658"/>
                  </a:cubicBezTo>
                  <a:lnTo>
                    <a:pt x="8631" y="2418"/>
                  </a:lnTo>
                  <a:cubicBezTo>
                    <a:pt x="7850" y="2619"/>
                    <a:pt x="7101" y="2929"/>
                    <a:pt x="6406" y="3338"/>
                  </a:cubicBezTo>
                  <a:lnTo>
                    <a:pt x="5162" y="2095"/>
                  </a:lnTo>
                  <a:cubicBezTo>
                    <a:pt x="5034" y="1967"/>
                    <a:pt x="4865" y="1902"/>
                    <a:pt x="4697" y="1902"/>
                  </a:cubicBezTo>
                  <a:cubicBezTo>
                    <a:pt x="4528" y="1902"/>
                    <a:pt x="4360" y="1967"/>
                    <a:pt x="4231" y="2095"/>
                  </a:cubicBezTo>
                  <a:lnTo>
                    <a:pt x="2095" y="4232"/>
                  </a:lnTo>
                  <a:cubicBezTo>
                    <a:pt x="1837" y="4489"/>
                    <a:pt x="1837" y="4906"/>
                    <a:pt x="2095" y="5162"/>
                  </a:cubicBezTo>
                  <a:lnTo>
                    <a:pt x="3339" y="6405"/>
                  </a:lnTo>
                  <a:cubicBezTo>
                    <a:pt x="2929" y="7100"/>
                    <a:pt x="2618" y="7849"/>
                    <a:pt x="2417" y="8630"/>
                  </a:cubicBezTo>
                  <a:lnTo>
                    <a:pt x="658" y="8630"/>
                  </a:lnTo>
                  <a:cubicBezTo>
                    <a:pt x="294" y="8630"/>
                    <a:pt x="0" y="8924"/>
                    <a:pt x="0" y="9289"/>
                  </a:cubicBezTo>
                  <a:lnTo>
                    <a:pt x="0" y="12311"/>
                  </a:lnTo>
                  <a:cubicBezTo>
                    <a:pt x="0" y="12675"/>
                    <a:pt x="294" y="12970"/>
                    <a:pt x="658" y="12970"/>
                  </a:cubicBezTo>
                  <a:lnTo>
                    <a:pt x="2417" y="12970"/>
                  </a:lnTo>
                  <a:cubicBezTo>
                    <a:pt x="2618" y="13751"/>
                    <a:pt x="2928" y="14500"/>
                    <a:pt x="3339" y="15194"/>
                  </a:cubicBezTo>
                  <a:lnTo>
                    <a:pt x="2095" y="16437"/>
                  </a:lnTo>
                  <a:cubicBezTo>
                    <a:pt x="1837" y="16695"/>
                    <a:pt x="1837" y="17111"/>
                    <a:pt x="2095" y="17369"/>
                  </a:cubicBezTo>
                  <a:lnTo>
                    <a:pt x="4231" y="19506"/>
                  </a:lnTo>
                  <a:cubicBezTo>
                    <a:pt x="4360" y="19634"/>
                    <a:pt x="4528" y="19699"/>
                    <a:pt x="4697" y="19699"/>
                  </a:cubicBezTo>
                  <a:cubicBezTo>
                    <a:pt x="4865" y="19699"/>
                    <a:pt x="5034" y="19634"/>
                    <a:pt x="5162" y="19506"/>
                  </a:cubicBezTo>
                  <a:lnTo>
                    <a:pt x="6406" y="18262"/>
                  </a:lnTo>
                  <a:cubicBezTo>
                    <a:pt x="7101" y="18671"/>
                    <a:pt x="7850" y="18981"/>
                    <a:pt x="8631" y="19184"/>
                  </a:cubicBezTo>
                  <a:lnTo>
                    <a:pt x="8631" y="20943"/>
                  </a:lnTo>
                  <a:cubicBezTo>
                    <a:pt x="8631" y="21305"/>
                    <a:pt x="8925" y="21600"/>
                    <a:pt x="9289" y="21600"/>
                  </a:cubicBezTo>
                  <a:lnTo>
                    <a:pt x="12312" y="21600"/>
                  </a:lnTo>
                  <a:cubicBezTo>
                    <a:pt x="12674" y="21600"/>
                    <a:pt x="12968" y="21305"/>
                    <a:pt x="12968" y="20943"/>
                  </a:cubicBezTo>
                  <a:lnTo>
                    <a:pt x="12968" y="19184"/>
                  </a:lnTo>
                  <a:cubicBezTo>
                    <a:pt x="13751" y="18981"/>
                    <a:pt x="14498" y="18671"/>
                    <a:pt x="15193" y="18262"/>
                  </a:cubicBezTo>
                  <a:lnTo>
                    <a:pt x="16437" y="19505"/>
                  </a:lnTo>
                  <a:cubicBezTo>
                    <a:pt x="16566" y="19633"/>
                    <a:pt x="16734" y="19698"/>
                    <a:pt x="16903" y="19698"/>
                  </a:cubicBezTo>
                  <a:cubicBezTo>
                    <a:pt x="17071" y="19698"/>
                    <a:pt x="17240" y="19633"/>
                    <a:pt x="17368" y="19505"/>
                  </a:cubicBezTo>
                  <a:lnTo>
                    <a:pt x="19505" y="17368"/>
                  </a:lnTo>
                  <a:cubicBezTo>
                    <a:pt x="19762" y="17111"/>
                    <a:pt x="19762" y="16694"/>
                    <a:pt x="19505" y="16437"/>
                  </a:cubicBezTo>
                  <a:lnTo>
                    <a:pt x="18262" y="15194"/>
                  </a:lnTo>
                  <a:cubicBezTo>
                    <a:pt x="18672" y="14500"/>
                    <a:pt x="18981" y="13751"/>
                    <a:pt x="19182" y="12970"/>
                  </a:cubicBezTo>
                  <a:lnTo>
                    <a:pt x="20942" y="12970"/>
                  </a:lnTo>
                  <a:cubicBezTo>
                    <a:pt x="21306" y="12970"/>
                    <a:pt x="21600" y="12675"/>
                    <a:pt x="21600" y="12311"/>
                  </a:cubicBezTo>
                  <a:lnTo>
                    <a:pt x="21600" y="9290"/>
                  </a:lnTo>
                  <a:cubicBezTo>
                    <a:pt x="21600" y="8927"/>
                    <a:pt x="21307" y="8632"/>
                    <a:pt x="20945" y="8632"/>
                  </a:cubicBezTo>
                  <a:cubicBezTo>
                    <a:pt x="20944" y="8632"/>
                    <a:pt x="20943" y="8632"/>
                    <a:pt x="20942" y="8632"/>
                  </a:cubicBezTo>
                  <a:lnTo>
                    <a:pt x="19182" y="8632"/>
                  </a:lnTo>
                  <a:cubicBezTo>
                    <a:pt x="18981" y="7849"/>
                    <a:pt x="18672" y="7102"/>
                    <a:pt x="18262" y="6407"/>
                  </a:cubicBezTo>
                  <a:lnTo>
                    <a:pt x="19505" y="5162"/>
                  </a:lnTo>
                  <a:cubicBezTo>
                    <a:pt x="19762" y="4906"/>
                    <a:pt x="19762" y="4489"/>
                    <a:pt x="19505" y="4232"/>
                  </a:cubicBezTo>
                  <a:lnTo>
                    <a:pt x="17368" y="2095"/>
                  </a:lnTo>
                  <a:cubicBezTo>
                    <a:pt x="17240" y="1967"/>
                    <a:pt x="17071" y="1902"/>
                    <a:pt x="16903" y="1902"/>
                  </a:cubicBezTo>
                  <a:cubicBezTo>
                    <a:pt x="16734" y="1902"/>
                    <a:pt x="16566" y="1967"/>
                    <a:pt x="16437" y="2095"/>
                  </a:cubicBezTo>
                  <a:lnTo>
                    <a:pt x="15193" y="3340"/>
                  </a:lnTo>
                  <a:cubicBezTo>
                    <a:pt x="14498" y="2929"/>
                    <a:pt x="13751" y="2619"/>
                    <a:pt x="12968" y="2418"/>
                  </a:cubicBezTo>
                  <a:lnTo>
                    <a:pt x="12968" y="658"/>
                  </a:lnTo>
                  <a:cubicBezTo>
                    <a:pt x="12968" y="294"/>
                    <a:pt x="12674" y="0"/>
                    <a:pt x="12312" y="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sp>
          <p:nvSpPr>
            <p:cNvPr id="4962" name="Google Shape;7208;p58"/>
            <p:cNvSpPr/>
            <p:nvPr/>
          </p:nvSpPr>
          <p:spPr>
            <a:xfrm>
              <a:off x="1320312" y="61780"/>
              <a:ext cx="252324" cy="2523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4292"/>
                  </a:moveTo>
                  <a:cubicBezTo>
                    <a:pt x="14394" y="4292"/>
                    <a:pt x="17308" y="7206"/>
                    <a:pt x="17308" y="10800"/>
                  </a:cubicBezTo>
                  <a:cubicBezTo>
                    <a:pt x="17308" y="14395"/>
                    <a:pt x="14394" y="17308"/>
                    <a:pt x="10800" y="17308"/>
                  </a:cubicBezTo>
                  <a:lnTo>
                    <a:pt x="10800" y="17308"/>
                  </a:lnTo>
                  <a:cubicBezTo>
                    <a:pt x="7205" y="17308"/>
                    <a:pt x="4292" y="14395"/>
                    <a:pt x="4292" y="10800"/>
                  </a:cubicBezTo>
                  <a:cubicBezTo>
                    <a:pt x="4292" y="7206"/>
                    <a:pt x="7205" y="4292"/>
                    <a:pt x="10800" y="4292"/>
                  </a:cubicBezTo>
                  <a:close/>
                  <a:moveTo>
                    <a:pt x="9289" y="0"/>
                  </a:moveTo>
                  <a:cubicBezTo>
                    <a:pt x="8925" y="0"/>
                    <a:pt x="8631" y="294"/>
                    <a:pt x="8631" y="658"/>
                  </a:cubicBezTo>
                  <a:lnTo>
                    <a:pt x="8631" y="2418"/>
                  </a:lnTo>
                  <a:cubicBezTo>
                    <a:pt x="7850" y="2619"/>
                    <a:pt x="7101" y="2929"/>
                    <a:pt x="6406" y="3338"/>
                  </a:cubicBezTo>
                  <a:lnTo>
                    <a:pt x="5162" y="2095"/>
                  </a:lnTo>
                  <a:cubicBezTo>
                    <a:pt x="5034" y="1967"/>
                    <a:pt x="4865" y="1902"/>
                    <a:pt x="4697" y="1902"/>
                  </a:cubicBezTo>
                  <a:cubicBezTo>
                    <a:pt x="4528" y="1902"/>
                    <a:pt x="4360" y="1967"/>
                    <a:pt x="4231" y="2095"/>
                  </a:cubicBezTo>
                  <a:lnTo>
                    <a:pt x="2095" y="4232"/>
                  </a:lnTo>
                  <a:cubicBezTo>
                    <a:pt x="1837" y="4489"/>
                    <a:pt x="1837" y="4906"/>
                    <a:pt x="2095" y="5162"/>
                  </a:cubicBezTo>
                  <a:lnTo>
                    <a:pt x="3339" y="6405"/>
                  </a:lnTo>
                  <a:cubicBezTo>
                    <a:pt x="2929" y="7100"/>
                    <a:pt x="2618" y="7849"/>
                    <a:pt x="2417" y="8630"/>
                  </a:cubicBezTo>
                  <a:lnTo>
                    <a:pt x="658" y="8630"/>
                  </a:lnTo>
                  <a:cubicBezTo>
                    <a:pt x="294" y="8630"/>
                    <a:pt x="0" y="8924"/>
                    <a:pt x="0" y="9289"/>
                  </a:cubicBezTo>
                  <a:lnTo>
                    <a:pt x="0" y="12311"/>
                  </a:lnTo>
                  <a:cubicBezTo>
                    <a:pt x="0" y="12675"/>
                    <a:pt x="294" y="12970"/>
                    <a:pt x="658" y="12970"/>
                  </a:cubicBezTo>
                  <a:lnTo>
                    <a:pt x="2417" y="12970"/>
                  </a:lnTo>
                  <a:cubicBezTo>
                    <a:pt x="2618" y="13751"/>
                    <a:pt x="2928" y="14500"/>
                    <a:pt x="3339" y="15194"/>
                  </a:cubicBezTo>
                  <a:lnTo>
                    <a:pt x="2095" y="16437"/>
                  </a:lnTo>
                  <a:cubicBezTo>
                    <a:pt x="1837" y="16695"/>
                    <a:pt x="1837" y="17111"/>
                    <a:pt x="2095" y="17369"/>
                  </a:cubicBezTo>
                  <a:lnTo>
                    <a:pt x="4231" y="19506"/>
                  </a:lnTo>
                  <a:cubicBezTo>
                    <a:pt x="4360" y="19634"/>
                    <a:pt x="4528" y="19699"/>
                    <a:pt x="4697" y="19699"/>
                  </a:cubicBezTo>
                  <a:cubicBezTo>
                    <a:pt x="4865" y="19699"/>
                    <a:pt x="5034" y="19634"/>
                    <a:pt x="5162" y="19506"/>
                  </a:cubicBezTo>
                  <a:lnTo>
                    <a:pt x="6406" y="18262"/>
                  </a:lnTo>
                  <a:cubicBezTo>
                    <a:pt x="7101" y="18671"/>
                    <a:pt x="7850" y="18981"/>
                    <a:pt x="8631" y="19184"/>
                  </a:cubicBezTo>
                  <a:lnTo>
                    <a:pt x="8631" y="20943"/>
                  </a:lnTo>
                  <a:cubicBezTo>
                    <a:pt x="8631" y="21305"/>
                    <a:pt x="8925" y="21600"/>
                    <a:pt x="9289" y="21600"/>
                  </a:cubicBezTo>
                  <a:lnTo>
                    <a:pt x="12312" y="21600"/>
                  </a:lnTo>
                  <a:cubicBezTo>
                    <a:pt x="12674" y="21600"/>
                    <a:pt x="12968" y="21305"/>
                    <a:pt x="12968" y="20943"/>
                  </a:cubicBezTo>
                  <a:lnTo>
                    <a:pt x="12968" y="19184"/>
                  </a:lnTo>
                  <a:cubicBezTo>
                    <a:pt x="13751" y="18981"/>
                    <a:pt x="14498" y="18671"/>
                    <a:pt x="15193" y="18262"/>
                  </a:cubicBezTo>
                  <a:lnTo>
                    <a:pt x="16437" y="19505"/>
                  </a:lnTo>
                  <a:cubicBezTo>
                    <a:pt x="16566" y="19633"/>
                    <a:pt x="16734" y="19698"/>
                    <a:pt x="16903" y="19698"/>
                  </a:cubicBezTo>
                  <a:cubicBezTo>
                    <a:pt x="17071" y="19698"/>
                    <a:pt x="17240" y="19633"/>
                    <a:pt x="17368" y="19505"/>
                  </a:cubicBezTo>
                  <a:lnTo>
                    <a:pt x="19505" y="17368"/>
                  </a:lnTo>
                  <a:cubicBezTo>
                    <a:pt x="19762" y="17111"/>
                    <a:pt x="19762" y="16694"/>
                    <a:pt x="19505" y="16437"/>
                  </a:cubicBezTo>
                  <a:lnTo>
                    <a:pt x="18262" y="15194"/>
                  </a:lnTo>
                  <a:cubicBezTo>
                    <a:pt x="18672" y="14500"/>
                    <a:pt x="18981" y="13751"/>
                    <a:pt x="19182" y="12970"/>
                  </a:cubicBezTo>
                  <a:lnTo>
                    <a:pt x="20942" y="12970"/>
                  </a:lnTo>
                  <a:cubicBezTo>
                    <a:pt x="21306" y="12970"/>
                    <a:pt x="21600" y="12675"/>
                    <a:pt x="21600" y="12311"/>
                  </a:cubicBezTo>
                  <a:lnTo>
                    <a:pt x="21600" y="9290"/>
                  </a:lnTo>
                  <a:cubicBezTo>
                    <a:pt x="21600" y="8927"/>
                    <a:pt x="21307" y="8632"/>
                    <a:pt x="20945" y="8632"/>
                  </a:cubicBezTo>
                  <a:cubicBezTo>
                    <a:pt x="20944" y="8632"/>
                    <a:pt x="20943" y="8632"/>
                    <a:pt x="20942" y="8632"/>
                  </a:cubicBezTo>
                  <a:lnTo>
                    <a:pt x="19182" y="8632"/>
                  </a:lnTo>
                  <a:cubicBezTo>
                    <a:pt x="18981" y="7849"/>
                    <a:pt x="18672" y="7102"/>
                    <a:pt x="18262" y="6407"/>
                  </a:cubicBezTo>
                  <a:lnTo>
                    <a:pt x="19505" y="5162"/>
                  </a:lnTo>
                  <a:cubicBezTo>
                    <a:pt x="19762" y="4906"/>
                    <a:pt x="19762" y="4489"/>
                    <a:pt x="19505" y="4232"/>
                  </a:cubicBezTo>
                  <a:lnTo>
                    <a:pt x="17368" y="2095"/>
                  </a:lnTo>
                  <a:cubicBezTo>
                    <a:pt x="17240" y="1967"/>
                    <a:pt x="17071" y="1902"/>
                    <a:pt x="16903" y="1902"/>
                  </a:cubicBezTo>
                  <a:cubicBezTo>
                    <a:pt x="16734" y="1902"/>
                    <a:pt x="16566" y="1967"/>
                    <a:pt x="16437" y="2095"/>
                  </a:cubicBezTo>
                  <a:lnTo>
                    <a:pt x="15193" y="3340"/>
                  </a:lnTo>
                  <a:cubicBezTo>
                    <a:pt x="14498" y="2929"/>
                    <a:pt x="13751" y="2619"/>
                    <a:pt x="12968" y="2418"/>
                  </a:cubicBezTo>
                  <a:lnTo>
                    <a:pt x="12968" y="658"/>
                  </a:lnTo>
                  <a:cubicBezTo>
                    <a:pt x="12968" y="294"/>
                    <a:pt x="12674" y="0"/>
                    <a:pt x="12312" y="0"/>
                  </a:cubicBezTo>
                  <a:close/>
                </a:path>
              </a:pathLst>
            </a:custGeom>
            <a:noFill/>
            <a:ln w="9525" cap="flat">
              <a:solidFill>
                <a:srgbClr val="D7DFE5"/>
              </a:solidFill>
              <a:prstDash val="solid"/>
              <a:round/>
            </a:ln>
            <a:effectLst/>
          </p:spPr>
          <p:txBody>
            <a:bodyPr wrap="square" lIns="0" tIns="0" rIns="0" bIns="0" numCol="1" anchor="ctr">
              <a:noAutofit/>
            </a:bodyPr>
            <a:lstStyle/>
            <a:p>
              <a:pPr>
                <a:defRPr>
                  <a:solidFill>
                    <a:srgbClr val="000000"/>
                  </a:solidFill>
                </a:defRPr>
              </a:pPr>
            </a:p>
          </p:txBody>
        </p:sp>
      </p:grpSp>
      <p:grpSp>
        <p:nvGrpSpPr>
          <p:cNvPr id="5024" name="Google Shape;7209;p58"/>
          <p:cNvGrpSpPr/>
          <p:nvPr/>
        </p:nvGrpSpPr>
        <p:grpSpPr>
          <a:xfrm>
            <a:off x="738224" y="3432348"/>
            <a:ext cx="1295882" cy="646579"/>
            <a:chOff x="0" y="4"/>
            <a:chExt cx="1295881" cy="646577"/>
          </a:xfrm>
        </p:grpSpPr>
        <p:sp>
          <p:nvSpPr>
            <p:cNvPr id="4964" name="Google Shape;7210;p58"/>
            <p:cNvSpPr/>
            <p:nvPr/>
          </p:nvSpPr>
          <p:spPr>
            <a:xfrm>
              <a:off x="743910" y="430750"/>
              <a:ext cx="130748" cy="1681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3435" y="21600"/>
                  </a:lnTo>
                  <a:cubicBezTo>
                    <a:pt x="11116" y="21600"/>
                    <a:pt x="10653" y="19581"/>
                    <a:pt x="10653" y="19581"/>
                  </a:cubicBezTo>
                  <a:lnTo>
                    <a:pt x="10653" y="6193"/>
                  </a:lnTo>
                  <a:lnTo>
                    <a:pt x="0" y="6193"/>
                  </a:lnTo>
                  <a:lnTo>
                    <a:pt x="0" y="0"/>
                  </a:lnTo>
                </a:path>
              </a:pathLst>
            </a:custGeom>
            <a:noFill/>
            <a:ln w="9525" cap="rnd">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4965" name="Google Shape;7211;p58"/>
            <p:cNvSpPr/>
            <p:nvPr/>
          </p:nvSpPr>
          <p:spPr>
            <a:xfrm>
              <a:off x="1043077" y="598889"/>
              <a:ext cx="165772"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66" name="Google Shape;7212;p58"/>
            <p:cNvSpPr/>
            <p:nvPr/>
          </p:nvSpPr>
          <p:spPr>
            <a:xfrm>
              <a:off x="874656" y="549327"/>
              <a:ext cx="168422" cy="972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81" y="0"/>
                  </a:moveTo>
                  <a:cubicBezTo>
                    <a:pt x="1291" y="0"/>
                    <a:pt x="0" y="2697"/>
                    <a:pt x="0" y="6026"/>
                  </a:cubicBezTo>
                  <a:lnTo>
                    <a:pt x="0" y="15571"/>
                  </a:lnTo>
                  <a:cubicBezTo>
                    <a:pt x="0" y="18900"/>
                    <a:pt x="1291" y="21600"/>
                    <a:pt x="2881" y="21600"/>
                  </a:cubicBezTo>
                  <a:lnTo>
                    <a:pt x="18719" y="21600"/>
                  </a:lnTo>
                  <a:cubicBezTo>
                    <a:pt x="20312" y="21600"/>
                    <a:pt x="21600" y="18900"/>
                    <a:pt x="21600" y="15571"/>
                  </a:cubicBezTo>
                  <a:lnTo>
                    <a:pt x="21600" y="6026"/>
                  </a:lnTo>
                  <a:cubicBezTo>
                    <a:pt x="21600" y="2697"/>
                    <a:pt x="20312" y="0"/>
                    <a:pt x="18719" y="0"/>
                  </a:cubicBezTo>
                  <a:close/>
                </a:path>
              </a:pathLst>
            </a:custGeom>
            <a:noFill/>
            <a:ln w="9525" cap="flat">
              <a:solidFill>
                <a:srgbClr val="CFD9E0"/>
              </a:solidFill>
              <a:prstDash val="solid"/>
              <a:miter lim="3647"/>
            </a:ln>
            <a:effectLst/>
          </p:spPr>
          <p:txBody>
            <a:bodyPr wrap="square" lIns="0" tIns="0" rIns="0" bIns="0" numCol="1" anchor="ctr">
              <a:noAutofit/>
            </a:bodyPr>
            <a:lstStyle/>
            <a:p>
              <a:pPr>
                <a:defRPr>
                  <a:solidFill>
                    <a:srgbClr val="000000"/>
                  </a:solidFill>
                </a:defRPr>
              </a:pPr>
            </a:p>
          </p:txBody>
        </p:sp>
        <p:sp>
          <p:nvSpPr>
            <p:cNvPr id="4967" name="Google Shape;7213;p58"/>
            <p:cNvSpPr/>
            <p:nvPr/>
          </p:nvSpPr>
          <p:spPr>
            <a:xfrm flipH="1">
              <a:off x="424750" y="327535"/>
              <a:ext cx="79847"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68" name="Google Shape;7214;p58"/>
            <p:cNvSpPr/>
            <p:nvPr/>
          </p:nvSpPr>
          <p:spPr>
            <a:xfrm flipH="1">
              <a:off x="20559" y="224739"/>
              <a:ext cx="158884"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69" name="Google Shape;7215;p58"/>
            <p:cNvSpPr/>
            <p:nvPr/>
          </p:nvSpPr>
          <p:spPr>
            <a:xfrm>
              <a:off x="340082" y="224757"/>
              <a:ext cx="81870" cy="2055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14866" y="21600"/>
                  </a:lnTo>
                  <a:cubicBezTo>
                    <a:pt x="18137" y="21600"/>
                    <a:pt x="21600" y="20308"/>
                    <a:pt x="21600" y="16980"/>
                  </a:cubicBezTo>
                  <a:lnTo>
                    <a:pt x="21600" y="4620"/>
                  </a:lnTo>
                  <a:cubicBezTo>
                    <a:pt x="21600" y="1291"/>
                    <a:pt x="18137" y="0"/>
                    <a:pt x="14866" y="0"/>
                  </a:cubicBezTo>
                  <a:lnTo>
                    <a:pt x="2053" y="0"/>
                  </a:lnTo>
                </a:path>
              </a:pathLst>
            </a:custGeom>
            <a:noFill/>
            <a:ln w="9525" cap="rnd">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4970" name="Google Shape;7216;p58"/>
            <p:cNvSpPr/>
            <p:nvPr/>
          </p:nvSpPr>
          <p:spPr>
            <a:xfrm>
              <a:off x="20559" y="430318"/>
              <a:ext cx="151107"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71" name="Google Shape;7217;p58"/>
            <p:cNvSpPr/>
            <p:nvPr/>
          </p:nvSpPr>
          <p:spPr>
            <a:xfrm>
              <a:off x="171665" y="373510"/>
              <a:ext cx="168417" cy="972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78" y="0"/>
                  </a:moveTo>
                  <a:cubicBezTo>
                    <a:pt x="1288" y="0"/>
                    <a:pt x="0" y="2697"/>
                    <a:pt x="0" y="6026"/>
                  </a:cubicBezTo>
                  <a:lnTo>
                    <a:pt x="0" y="15574"/>
                  </a:lnTo>
                  <a:cubicBezTo>
                    <a:pt x="0" y="18903"/>
                    <a:pt x="1288" y="21600"/>
                    <a:pt x="2878" y="21600"/>
                  </a:cubicBezTo>
                  <a:lnTo>
                    <a:pt x="18719" y="21600"/>
                  </a:lnTo>
                  <a:cubicBezTo>
                    <a:pt x="20310" y="21600"/>
                    <a:pt x="21600" y="18903"/>
                    <a:pt x="21600" y="15574"/>
                  </a:cubicBezTo>
                  <a:lnTo>
                    <a:pt x="21600" y="6026"/>
                  </a:lnTo>
                  <a:cubicBezTo>
                    <a:pt x="21600" y="2697"/>
                    <a:pt x="20310" y="0"/>
                    <a:pt x="18719" y="0"/>
                  </a:cubicBezTo>
                  <a:close/>
                </a:path>
              </a:pathLst>
            </a:custGeom>
            <a:noFill/>
            <a:ln w="9525" cap="flat">
              <a:solidFill>
                <a:srgbClr val="CFD9E0"/>
              </a:solidFill>
              <a:prstDash val="solid"/>
              <a:miter lim="3647"/>
            </a:ln>
            <a:effectLst/>
          </p:spPr>
          <p:txBody>
            <a:bodyPr wrap="square" lIns="0" tIns="0" rIns="0" bIns="0" numCol="1" anchor="ctr">
              <a:noAutofit/>
            </a:bodyPr>
            <a:lstStyle/>
            <a:p>
              <a:pPr>
                <a:defRPr>
                  <a:solidFill>
                    <a:srgbClr val="000000"/>
                  </a:solidFill>
                </a:defRPr>
              </a:pPr>
            </a:p>
          </p:txBody>
        </p:sp>
        <p:sp>
          <p:nvSpPr>
            <p:cNvPr id="4972" name="Google Shape;7218;p58"/>
            <p:cNvSpPr/>
            <p:nvPr/>
          </p:nvSpPr>
          <p:spPr>
            <a:xfrm>
              <a:off x="179442" y="184737"/>
              <a:ext cx="168421" cy="972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81" y="0"/>
                  </a:moveTo>
                  <a:cubicBezTo>
                    <a:pt x="1291" y="0"/>
                    <a:pt x="0" y="2697"/>
                    <a:pt x="0" y="6026"/>
                  </a:cubicBezTo>
                  <a:lnTo>
                    <a:pt x="0" y="15571"/>
                  </a:lnTo>
                  <a:cubicBezTo>
                    <a:pt x="0" y="18900"/>
                    <a:pt x="1289" y="21600"/>
                    <a:pt x="2881" y="21600"/>
                  </a:cubicBezTo>
                  <a:lnTo>
                    <a:pt x="18719" y="21600"/>
                  </a:lnTo>
                  <a:cubicBezTo>
                    <a:pt x="20309" y="21600"/>
                    <a:pt x="21600" y="18900"/>
                    <a:pt x="21600" y="15571"/>
                  </a:cubicBezTo>
                  <a:lnTo>
                    <a:pt x="21600" y="6026"/>
                  </a:lnTo>
                  <a:cubicBezTo>
                    <a:pt x="21600" y="2697"/>
                    <a:pt x="20309" y="0"/>
                    <a:pt x="18719" y="0"/>
                  </a:cubicBezTo>
                  <a:close/>
                </a:path>
              </a:pathLst>
            </a:custGeom>
            <a:noFill/>
            <a:ln w="9525" cap="flat">
              <a:solidFill>
                <a:srgbClr val="CFD9E0"/>
              </a:solidFill>
              <a:prstDash val="solid"/>
              <a:miter lim="3647"/>
            </a:ln>
            <a:effectLst/>
          </p:spPr>
          <p:txBody>
            <a:bodyPr wrap="square" lIns="0" tIns="0" rIns="0" bIns="0" numCol="1" anchor="ctr">
              <a:noAutofit/>
            </a:bodyPr>
            <a:lstStyle/>
            <a:p>
              <a:pPr>
                <a:defRPr>
                  <a:solidFill>
                    <a:srgbClr val="000000"/>
                  </a:solidFill>
                </a:defRPr>
              </a:pPr>
            </a:p>
          </p:txBody>
        </p:sp>
        <p:sp>
          <p:nvSpPr>
            <p:cNvPr id="4973" name="Google Shape;7219;p58"/>
            <p:cNvSpPr/>
            <p:nvPr/>
          </p:nvSpPr>
          <p:spPr>
            <a:xfrm>
              <a:off x="791286" y="327535"/>
              <a:ext cx="79847"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74" name="Google Shape;7220;p58"/>
            <p:cNvSpPr/>
            <p:nvPr/>
          </p:nvSpPr>
          <p:spPr>
            <a:xfrm>
              <a:off x="1124053" y="224739"/>
              <a:ext cx="148475"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75" name="Google Shape;7221;p58"/>
            <p:cNvSpPr/>
            <p:nvPr/>
          </p:nvSpPr>
          <p:spPr>
            <a:xfrm>
              <a:off x="871131" y="224757"/>
              <a:ext cx="84501" cy="2055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6524" y="21600"/>
                  </a:lnTo>
                  <a:cubicBezTo>
                    <a:pt x="3351" y="21600"/>
                    <a:pt x="0" y="20308"/>
                    <a:pt x="0" y="16980"/>
                  </a:cubicBezTo>
                  <a:lnTo>
                    <a:pt x="0" y="4620"/>
                  </a:lnTo>
                  <a:cubicBezTo>
                    <a:pt x="0" y="1291"/>
                    <a:pt x="3351" y="0"/>
                    <a:pt x="6524" y="0"/>
                  </a:cubicBezTo>
                  <a:lnTo>
                    <a:pt x="21600" y="0"/>
                  </a:lnTo>
                </a:path>
              </a:pathLst>
            </a:custGeom>
            <a:noFill/>
            <a:ln w="9525" cap="rnd">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4976" name="Google Shape;7222;p58"/>
            <p:cNvSpPr/>
            <p:nvPr/>
          </p:nvSpPr>
          <p:spPr>
            <a:xfrm flipH="1">
              <a:off x="1124053" y="430318"/>
              <a:ext cx="148475"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77" name="Google Shape;7223;p58"/>
            <p:cNvSpPr/>
            <p:nvPr/>
          </p:nvSpPr>
          <p:spPr>
            <a:xfrm>
              <a:off x="955169" y="184737"/>
              <a:ext cx="168404" cy="972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81" y="0"/>
                  </a:moveTo>
                  <a:cubicBezTo>
                    <a:pt x="1289" y="0"/>
                    <a:pt x="0" y="2697"/>
                    <a:pt x="0" y="6026"/>
                  </a:cubicBezTo>
                  <a:lnTo>
                    <a:pt x="0" y="15571"/>
                  </a:lnTo>
                  <a:cubicBezTo>
                    <a:pt x="0" y="18900"/>
                    <a:pt x="1289" y="21600"/>
                    <a:pt x="2881" y="21600"/>
                  </a:cubicBezTo>
                  <a:lnTo>
                    <a:pt x="18721" y="21600"/>
                  </a:lnTo>
                  <a:cubicBezTo>
                    <a:pt x="20311" y="21600"/>
                    <a:pt x="21600" y="18900"/>
                    <a:pt x="21600" y="15571"/>
                  </a:cubicBezTo>
                  <a:lnTo>
                    <a:pt x="21600" y="6026"/>
                  </a:lnTo>
                  <a:cubicBezTo>
                    <a:pt x="21600" y="2697"/>
                    <a:pt x="20311" y="0"/>
                    <a:pt x="18721" y="0"/>
                  </a:cubicBezTo>
                  <a:close/>
                </a:path>
              </a:pathLst>
            </a:custGeom>
            <a:noFill/>
            <a:ln w="9525" cap="flat">
              <a:solidFill>
                <a:srgbClr val="CFD9E0"/>
              </a:solidFill>
              <a:prstDash val="solid"/>
              <a:miter lim="3647"/>
            </a:ln>
            <a:effectLst/>
          </p:spPr>
          <p:txBody>
            <a:bodyPr wrap="square" lIns="0" tIns="0" rIns="0" bIns="0" numCol="1" anchor="ctr">
              <a:noAutofit/>
            </a:bodyPr>
            <a:lstStyle/>
            <a:p>
              <a:pPr>
                <a:defRPr>
                  <a:solidFill>
                    <a:srgbClr val="000000"/>
                  </a:solidFill>
                </a:defRPr>
              </a:pPr>
            </a:p>
          </p:txBody>
        </p:sp>
        <p:sp>
          <p:nvSpPr>
            <p:cNvPr id="4978" name="Google Shape;7224;p58"/>
            <p:cNvSpPr/>
            <p:nvPr/>
          </p:nvSpPr>
          <p:spPr>
            <a:xfrm>
              <a:off x="955632" y="373510"/>
              <a:ext cx="168422" cy="972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81" y="0"/>
                  </a:moveTo>
                  <a:cubicBezTo>
                    <a:pt x="1291" y="0"/>
                    <a:pt x="0" y="2697"/>
                    <a:pt x="0" y="6026"/>
                  </a:cubicBezTo>
                  <a:lnTo>
                    <a:pt x="0" y="15574"/>
                  </a:lnTo>
                  <a:cubicBezTo>
                    <a:pt x="0" y="18903"/>
                    <a:pt x="1291" y="21600"/>
                    <a:pt x="2881" y="21600"/>
                  </a:cubicBezTo>
                  <a:lnTo>
                    <a:pt x="18719" y="21600"/>
                  </a:lnTo>
                  <a:cubicBezTo>
                    <a:pt x="20309" y="21600"/>
                    <a:pt x="21600" y="18903"/>
                    <a:pt x="21600" y="15574"/>
                  </a:cubicBezTo>
                  <a:lnTo>
                    <a:pt x="21600" y="6026"/>
                  </a:lnTo>
                  <a:cubicBezTo>
                    <a:pt x="21600" y="2697"/>
                    <a:pt x="20309" y="0"/>
                    <a:pt x="18719" y="0"/>
                  </a:cubicBezTo>
                  <a:close/>
                </a:path>
              </a:pathLst>
            </a:custGeom>
            <a:noFill/>
            <a:ln w="9525" cap="flat">
              <a:solidFill>
                <a:srgbClr val="CFD9E0"/>
              </a:solidFill>
              <a:prstDash val="solid"/>
              <a:miter lim="3647"/>
            </a:ln>
            <a:effectLst/>
          </p:spPr>
          <p:txBody>
            <a:bodyPr wrap="square" lIns="0" tIns="0" rIns="0" bIns="0" numCol="1" anchor="ctr">
              <a:noAutofit/>
            </a:bodyPr>
            <a:lstStyle/>
            <a:p>
              <a:pPr>
                <a:defRPr>
                  <a:solidFill>
                    <a:srgbClr val="000000"/>
                  </a:solidFill>
                </a:defRPr>
              </a:pPr>
            </a:p>
          </p:txBody>
        </p:sp>
        <p:sp>
          <p:nvSpPr>
            <p:cNvPr id="4979" name="Google Shape;7225;p58"/>
            <p:cNvSpPr/>
            <p:nvPr/>
          </p:nvSpPr>
          <p:spPr>
            <a:xfrm>
              <a:off x="505095" y="182338"/>
              <a:ext cx="286605" cy="286428"/>
            </a:xfrm>
            <a:prstGeom prst="ellipse">
              <a:avLst/>
            </a:prstGeom>
            <a:noFill/>
            <a:ln w="9525" cap="flat">
              <a:solidFill>
                <a:srgbClr val="CFD9E0"/>
              </a:solidFill>
              <a:prstDash val="solid"/>
              <a:miter lim="3647"/>
            </a:ln>
            <a:effectLst/>
          </p:spPr>
          <p:txBody>
            <a:bodyPr wrap="square" lIns="0" tIns="0" rIns="0" bIns="0" numCol="1" anchor="ctr">
              <a:noAutofit/>
            </a:bodyPr>
            <a:lstStyle/>
            <a:p>
              <a:pPr>
                <a:defRPr>
                  <a:solidFill>
                    <a:srgbClr val="000000"/>
                  </a:solidFill>
                </a:defRPr>
              </a:pPr>
            </a:p>
          </p:txBody>
        </p:sp>
        <p:sp>
          <p:nvSpPr>
            <p:cNvPr id="4980" name="Google Shape;7226;p58"/>
            <p:cNvSpPr/>
            <p:nvPr/>
          </p:nvSpPr>
          <p:spPr>
            <a:xfrm>
              <a:off x="413330" y="47698"/>
              <a:ext cx="138642" cy="176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8930" y="0"/>
                  </a:lnTo>
                  <a:cubicBezTo>
                    <a:pt x="11114" y="0"/>
                    <a:pt x="11553" y="1927"/>
                    <a:pt x="11553" y="1927"/>
                  </a:cubicBezTo>
                  <a:lnTo>
                    <a:pt x="11553" y="14705"/>
                  </a:lnTo>
                  <a:lnTo>
                    <a:pt x="21600" y="14705"/>
                  </a:lnTo>
                  <a:lnTo>
                    <a:pt x="21600" y="21600"/>
                  </a:lnTo>
                </a:path>
              </a:pathLst>
            </a:custGeom>
            <a:noFill/>
            <a:ln w="9525" cap="rnd">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4981" name="Google Shape;7227;p58"/>
            <p:cNvSpPr/>
            <p:nvPr/>
          </p:nvSpPr>
          <p:spPr>
            <a:xfrm flipH="1" flipV="1">
              <a:off x="78624" y="47697"/>
              <a:ext cx="166286"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82" name="Google Shape;7228;p58"/>
            <p:cNvSpPr/>
            <p:nvPr/>
          </p:nvSpPr>
          <p:spPr>
            <a:xfrm>
              <a:off x="244909" y="4"/>
              <a:ext cx="168422" cy="972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81" y="0"/>
                  </a:moveTo>
                  <a:cubicBezTo>
                    <a:pt x="1291" y="0"/>
                    <a:pt x="0" y="2700"/>
                    <a:pt x="0" y="6029"/>
                  </a:cubicBezTo>
                  <a:lnTo>
                    <a:pt x="0" y="15574"/>
                  </a:lnTo>
                  <a:cubicBezTo>
                    <a:pt x="0" y="18903"/>
                    <a:pt x="1291" y="21600"/>
                    <a:pt x="2881" y="21600"/>
                  </a:cubicBezTo>
                  <a:lnTo>
                    <a:pt x="18721" y="21600"/>
                  </a:lnTo>
                  <a:cubicBezTo>
                    <a:pt x="20311" y="21600"/>
                    <a:pt x="21600" y="18903"/>
                    <a:pt x="21600" y="15574"/>
                  </a:cubicBezTo>
                  <a:lnTo>
                    <a:pt x="21600" y="6029"/>
                  </a:lnTo>
                  <a:cubicBezTo>
                    <a:pt x="21600" y="2700"/>
                    <a:pt x="20311" y="0"/>
                    <a:pt x="18721" y="0"/>
                  </a:cubicBezTo>
                  <a:close/>
                </a:path>
              </a:pathLst>
            </a:custGeom>
            <a:noFill/>
            <a:ln w="9525" cap="flat">
              <a:solidFill>
                <a:srgbClr val="CFD9E0"/>
              </a:solidFill>
              <a:prstDash val="solid"/>
              <a:miter lim="3647"/>
            </a:ln>
            <a:effectLst/>
          </p:spPr>
          <p:txBody>
            <a:bodyPr wrap="square" lIns="0" tIns="0" rIns="0" bIns="0" numCol="1" anchor="ctr">
              <a:noAutofit/>
            </a:bodyPr>
            <a:lstStyle/>
            <a:p>
              <a:pPr>
                <a:defRPr>
                  <a:solidFill>
                    <a:srgbClr val="000000"/>
                  </a:solidFill>
                </a:defRPr>
              </a:pPr>
            </a:p>
          </p:txBody>
        </p:sp>
        <p:sp>
          <p:nvSpPr>
            <p:cNvPr id="4983" name="Google Shape;7229;p58"/>
            <p:cNvSpPr/>
            <p:nvPr/>
          </p:nvSpPr>
          <p:spPr>
            <a:xfrm>
              <a:off x="413425" y="442875"/>
              <a:ext cx="138547" cy="1560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8921" y="21600"/>
                  </a:lnTo>
                  <a:cubicBezTo>
                    <a:pt x="11110" y="21600"/>
                    <a:pt x="11548" y="19424"/>
                    <a:pt x="11548" y="19424"/>
                  </a:cubicBezTo>
                  <a:lnTo>
                    <a:pt x="11548" y="4995"/>
                  </a:lnTo>
                  <a:lnTo>
                    <a:pt x="21600" y="4995"/>
                  </a:lnTo>
                  <a:lnTo>
                    <a:pt x="21600" y="0"/>
                  </a:lnTo>
                </a:path>
              </a:pathLst>
            </a:custGeom>
            <a:noFill/>
            <a:ln w="9525" cap="rnd">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4984" name="Google Shape;7230;p58"/>
            <p:cNvSpPr/>
            <p:nvPr/>
          </p:nvSpPr>
          <p:spPr>
            <a:xfrm flipH="1">
              <a:off x="78624" y="598889"/>
              <a:ext cx="166286"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85" name="Google Shape;7231;p58"/>
            <p:cNvSpPr/>
            <p:nvPr/>
          </p:nvSpPr>
          <p:spPr>
            <a:xfrm>
              <a:off x="244909" y="549327"/>
              <a:ext cx="168422" cy="972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81" y="0"/>
                  </a:moveTo>
                  <a:cubicBezTo>
                    <a:pt x="1291" y="0"/>
                    <a:pt x="0" y="2697"/>
                    <a:pt x="0" y="6026"/>
                  </a:cubicBezTo>
                  <a:lnTo>
                    <a:pt x="0" y="15571"/>
                  </a:lnTo>
                  <a:cubicBezTo>
                    <a:pt x="0" y="18900"/>
                    <a:pt x="1291" y="21600"/>
                    <a:pt x="2881" y="21600"/>
                  </a:cubicBezTo>
                  <a:lnTo>
                    <a:pt x="18721" y="21600"/>
                  </a:lnTo>
                  <a:cubicBezTo>
                    <a:pt x="20311" y="21600"/>
                    <a:pt x="21600" y="18900"/>
                    <a:pt x="21600" y="15571"/>
                  </a:cubicBezTo>
                  <a:lnTo>
                    <a:pt x="21600" y="6026"/>
                  </a:lnTo>
                  <a:cubicBezTo>
                    <a:pt x="21600" y="2697"/>
                    <a:pt x="20311" y="0"/>
                    <a:pt x="18721" y="0"/>
                  </a:cubicBezTo>
                  <a:close/>
                </a:path>
              </a:pathLst>
            </a:custGeom>
            <a:noFill/>
            <a:ln w="9525" cap="flat">
              <a:solidFill>
                <a:srgbClr val="CFD9E0"/>
              </a:solidFill>
              <a:prstDash val="solid"/>
              <a:miter lim="3647"/>
            </a:ln>
            <a:effectLst/>
          </p:spPr>
          <p:txBody>
            <a:bodyPr wrap="square" lIns="0" tIns="0" rIns="0" bIns="0" numCol="1" anchor="ctr">
              <a:noAutofit/>
            </a:bodyPr>
            <a:lstStyle/>
            <a:p>
              <a:pPr>
                <a:defRPr>
                  <a:solidFill>
                    <a:srgbClr val="000000"/>
                  </a:solidFill>
                </a:defRPr>
              </a:pPr>
            </a:p>
          </p:txBody>
        </p:sp>
        <p:sp>
          <p:nvSpPr>
            <p:cNvPr id="4986" name="Google Shape;7232;p58"/>
            <p:cNvSpPr/>
            <p:nvPr/>
          </p:nvSpPr>
          <p:spPr>
            <a:xfrm>
              <a:off x="749273" y="47698"/>
              <a:ext cx="132536" cy="176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3253" y="0"/>
                  </a:lnTo>
                  <a:cubicBezTo>
                    <a:pt x="10966" y="0"/>
                    <a:pt x="10508" y="1927"/>
                    <a:pt x="10508" y="1927"/>
                  </a:cubicBezTo>
                  <a:lnTo>
                    <a:pt x="10508" y="14705"/>
                  </a:lnTo>
                  <a:lnTo>
                    <a:pt x="0" y="14705"/>
                  </a:lnTo>
                  <a:lnTo>
                    <a:pt x="0" y="21600"/>
                  </a:lnTo>
                </a:path>
              </a:pathLst>
            </a:custGeom>
            <a:noFill/>
            <a:ln w="9525" cap="rnd">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4987" name="Google Shape;7233;p58"/>
            <p:cNvSpPr/>
            <p:nvPr/>
          </p:nvSpPr>
          <p:spPr>
            <a:xfrm>
              <a:off x="1050229" y="47697"/>
              <a:ext cx="158621" cy="1"/>
            </a:xfrm>
            <a:prstGeom prst="line">
              <a:avLst/>
            </a:prstGeom>
            <a:noFill/>
            <a:ln w="9525" cap="rnd">
              <a:solidFill>
                <a:srgbClr val="CFD9E0"/>
              </a:solidFill>
              <a:prstDash val="solid"/>
              <a:round/>
            </a:ln>
            <a:effectLst/>
          </p:spPr>
          <p:txBody>
            <a:bodyPr wrap="square" lIns="0" tIns="0" rIns="0" bIns="0" numCol="1" anchor="t">
              <a:noAutofit/>
            </a:bodyPr>
            <a:lstStyle/>
            <a:p>
              <a:pPr/>
            </a:p>
          </p:txBody>
        </p:sp>
        <p:sp>
          <p:nvSpPr>
            <p:cNvPr id="4988" name="Google Shape;7234;p58"/>
            <p:cNvSpPr/>
            <p:nvPr/>
          </p:nvSpPr>
          <p:spPr>
            <a:xfrm>
              <a:off x="881808" y="4"/>
              <a:ext cx="168422" cy="972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79" y="0"/>
                  </a:moveTo>
                  <a:cubicBezTo>
                    <a:pt x="1288" y="0"/>
                    <a:pt x="0" y="2700"/>
                    <a:pt x="0" y="6029"/>
                  </a:cubicBezTo>
                  <a:lnTo>
                    <a:pt x="0" y="15574"/>
                  </a:lnTo>
                  <a:cubicBezTo>
                    <a:pt x="0" y="18903"/>
                    <a:pt x="1288" y="21600"/>
                    <a:pt x="2881" y="21600"/>
                  </a:cubicBezTo>
                  <a:lnTo>
                    <a:pt x="18719" y="21600"/>
                  </a:lnTo>
                  <a:cubicBezTo>
                    <a:pt x="20309" y="21600"/>
                    <a:pt x="21600" y="18903"/>
                    <a:pt x="21600" y="15574"/>
                  </a:cubicBezTo>
                  <a:lnTo>
                    <a:pt x="21600" y="6029"/>
                  </a:lnTo>
                  <a:cubicBezTo>
                    <a:pt x="21600" y="2700"/>
                    <a:pt x="20309" y="0"/>
                    <a:pt x="18719" y="0"/>
                  </a:cubicBezTo>
                  <a:close/>
                </a:path>
              </a:pathLst>
            </a:custGeom>
            <a:noFill/>
            <a:ln w="9525" cap="flat">
              <a:solidFill>
                <a:srgbClr val="CFD9E0"/>
              </a:solidFill>
              <a:prstDash val="solid"/>
              <a:miter lim="3647"/>
            </a:ln>
            <a:effectLst/>
          </p:spPr>
          <p:txBody>
            <a:bodyPr wrap="square" lIns="0" tIns="0" rIns="0" bIns="0" numCol="1" anchor="ctr">
              <a:noAutofit/>
            </a:bodyPr>
            <a:lstStyle/>
            <a:p>
              <a:pPr>
                <a:defRPr>
                  <a:solidFill>
                    <a:srgbClr val="000000"/>
                  </a:solidFill>
                </a:defRPr>
              </a:pPr>
            </a:p>
          </p:txBody>
        </p:sp>
        <p:grpSp>
          <p:nvGrpSpPr>
            <p:cNvPr id="5009" name="Google Shape;7235;p58"/>
            <p:cNvGrpSpPr/>
            <p:nvPr/>
          </p:nvGrpSpPr>
          <p:grpSpPr>
            <a:xfrm>
              <a:off x="541970" y="210893"/>
              <a:ext cx="213135" cy="230835"/>
              <a:chOff x="0" y="0"/>
              <a:chExt cx="213133" cy="230833"/>
            </a:xfrm>
          </p:grpSpPr>
          <p:sp>
            <p:nvSpPr>
              <p:cNvPr id="4989" name="Google Shape;7236;p58"/>
              <p:cNvSpPr/>
              <p:nvPr/>
            </p:nvSpPr>
            <p:spPr>
              <a:xfrm>
                <a:off x="-1" y="13"/>
                <a:ext cx="101515" cy="230821"/>
              </a:xfrm>
              <a:custGeom>
                <a:avLst/>
                <a:gdLst/>
                <a:ahLst/>
                <a:cxnLst>
                  <a:cxn ang="0">
                    <a:pos x="wd2" y="hd2"/>
                  </a:cxn>
                  <a:cxn ang="5400000">
                    <a:pos x="wd2" y="hd2"/>
                  </a:cxn>
                  <a:cxn ang="10800000">
                    <a:pos x="wd2" y="hd2"/>
                  </a:cxn>
                  <a:cxn ang="16200000">
                    <a:pos x="wd2" y="hd2"/>
                  </a:cxn>
                </a:cxnLst>
                <a:rect l="0" t="0" r="r" b="b"/>
                <a:pathLst>
                  <a:path w="21491" h="21600" fill="norm" stroke="1" extrusionOk="0">
                    <a:moveTo>
                      <a:pt x="21397" y="1158"/>
                    </a:moveTo>
                    <a:cubicBezTo>
                      <a:pt x="21348" y="1011"/>
                      <a:pt x="21267" y="865"/>
                      <a:pt x="21151" y="726"/>
                    </a:cubicBezTo>
                    <a:cubicBezTo>
                      <a:pt x="20780" y="286"/>
                      <a:pt x="20047" y="0"/>
                      <a:pt x="18705" y="0"/>
                    </a:cubicBezTo>
                    <a:cubicBezTo>
                      <a:pt x="17153" y="0"/>
                      <a:pt x="16421" y="387"/>
                      <a:pt x="16113" y="945"/>
                    </a:cubicBezTo>
                    <a:cubicBezTo>
                      <a:pt x="12808" y="713"/>
                      <a:pt x="9819" y="1848"/>
                      <a:pt x="9840" y="3327"/>
                    </a:cubicBezTo>
                    <a:cubicBezTo>
                      <a:pt x="9840" y="3393"/>
                      <a:pt x="9851" y="3458"/>
                      <a:pt x="9864" y="3522"/>
                    </a:cubicBezTo>
                    <a:cubicBezTo>
                      <a:pt x="7527" y="3100"/>
                      <a:pt x="4839" y="3376"/>
                      <a:pt x="3165" y="4211"/>
                    </a:cubicBezTo>
                    <a:cubicBezTo>
                      <a:pt x="1490" y="5045"/>
                      <a:pt x="1185" y="6256"/>
                      <a:pt x="2408" y="7231"/>
                    </a:cubicBezTo>
                    <a:cubicBezTo>
                      <a:pt x="788" y="7800"/>
                      <a:pt x="-105" y="8680"/>
                      <a:pt x="10" y="9593"/>
                    </a:cubicBezTo>
                    <a:cubicBezTo>
                      <a:pt x="127" y="10505"/>
                      <a:pt x="1234" y="11336"/>
                      <a:pt x="2986" y="11823"/>
                    </a:cubicBezTo>
                    <a:cubicBezTo>
                      <a:pt x="614" y="13118"/>
                      <a:pt x="1535" y="15049"/>
                      <a:pt x="4892" y="15812"/>
                    </a:cubicBezTo>
                    <a:cubicBezTo>
                      <a:pt x="4864" y="15909"/>
                      <a:pt x="4854" y="16007"/>
                      <a:pt x="4854" y="16106"/>
                    </a:cubicBezTo>
                    <a:cubicBezTo>
                      <a:pt x="4854" y="17327"/>
                      <a:pt x="6739" y="18351"/>
                      <a:pt x="9293" y="18648"/>
                    </a:cubicBezTo>
                    <a:cubicBezTo>
                      <a:pt x="10246" y="19852"/>
                      <a:pt x="13169" y="20518"/>
                      <a:pt x="15945" y="20162"/>
                    </a:cubicBezTo>
                    <a:cubicBezTo>
                      <a:pt x="16067" y="20979"/>
                      <a:pt x="16729" y="21600"/>
                      <a:pt x="18705" y="21600"/>
                    </a:cubicBezTo>
                    <a:cubicBezTo>
                      <a:pt x="21491" y="21600"/>
                      <a:pt x="21450" y="20535"/>
                      <a:pt x="21491" y="20539"/>
                    </a:cubicBezTo>
                    <a:cubicBezTo>
                      <a:pt x="21495" y="20539"/>
                      <a:pt x="21429" y="1155"/>
                      <a:pt x="21397" y="1158"/>
                    </a:cubicBezTo>
                    <a:close/>
                  </a:path>
                </a:pathLst>
              </a:custGeom>
              <a:noFill/>
              <a:ln w="9525" cap="flat">
                <a:solidFill>
                  <a:srgbClr val="E4E9ED"/>
                </a:solidFill>
                <a:prstDash val="solid"/>
                <a:miter lim="3647"/>
              </a:ln>
              <a:effectLst/>
            </p:spPr>
            <p:txBody>
              <a:bodyPr wrap="square" lIns="0" tIns="0" rIns="0" bIns="0" numCol="1" anchor="ctr">
                <a:noAutofit/>
              </a:bodyPr>
              <a:lstStyle/>
              <a:p>
                <a:pPr>
                  <a:defRPr>
                    <a:solidFill>
                      <a:srgbClr val="000000"/>
                    </a:solidFill>
                  </a:defRPr>
                </a:pPr>
              </a:p>
            </p:txBody>
          </p:sp>
          <p:sp>
            <p:nvSpPr>
              <p:cNvPr id="4990" name="Google Shape;7237;p58"/>
              <p:cNvSpPr/>
              <p:nvPr/>
            </p:nvSpPr>
            <p:spPr>
              <a:xfrm>
                <a:off x="69016" y="62626"/>
                <a:ext cx="32235" cy="52786"/>
              </a:xfrm>
              <a:custGeom>
                <a:avLst/>
                <a:gdLst/>
                <a:ahLst/>
                <a:cxnLst>
                  <a:cxn ang="0">
                    <a:pos x="wd2" y="hd2"/>
                  </a:cxn>
                  <a:cxn ang="5400000">
                    <a:pos x="wd2" y="hd2"/>
                  </a:cxn>
                  <a:cxn ang="10800000">
                    <a:pos x="wd2" y="hd2"/>
                  </a:cxn>
                  <a:cxn ang="16200000">
                    <a:pos x="wd2" y="hd2"/>
                  </a:cxn>
                </a:cxnLst>
                <a:rect l="0" t="0" r="r" b="b"/>
                <a:pathLst>
                  <a:path w="16619" h="21600" fill="norm" stroke="1" extrusionOk="0">
                    <a:moveTo>
                      <a:pt x="16619" y="0"/>
                    </a:moveTo>
                    <a:cubicBezTo>
                      <a:pt x="16619" y="0"/>
                      <a:pt x="-4981" y="1056"/>
                      <a:pt x="1069" y="21600"/>
                    </a:cubicBezTo>
                  </a:path>
                </a:pathLst>
              </a:custGeom>
              <a:noFill/>
              <a:ln w="9525" cap="rnd">
                <a:solidFill>
                  <a:schemeClr val="accent2">
                    <a:lumOff val="44000"/>
                  </a:schemeClr>
                </a:solidFill>
                <a:prstDash val="solid"/>
                <a:round/>
              </a:ln>
              <a:effectLst/>
            </p:spPr>
            <p:txBody>
              <a:bodyPr wrap="square" lIns="0" tIns="0" rIns="0" bIns="0" numCol="1" anchor="ctr">
                <a:noAutofit/>
              </a:bodyPr>
              <a:lstStyle/>
              <a:p>
                <a:pPr>
                  <a:defRPr>
                    <a:solidFill>
                      <a:srgbClr val="000000"/>
                    </a:solidFill>
                  </a:defRPr>
                </a:pPr>
              </a:p>
            </p:txBody>
          </p:sp>
          <p:sp>
            <p:nvSpPr>
              <p:cNvPr id="4991" name="Google Shape;7238;p58"/>
              <p:cNvSpPr/>
              <p:nvPr/>
            </p:nvSpPr>
            <p:spPr>
              <a:xfrm>
                <a:off x="73807" y="38526"/>
                <a:ext cx="27326" cy="18840"/>
              </a:xfrm>
              <a:custGeom>
                <a:avLst/>
                <a:gdLst/>
                <a:ahLst/>
                <a:cxnLst>
                  <a:cxn ang="0">
                    <a:pos x="wd2" y="hd2"/>
                  </a:cxn>
                  <a:cxn ang="5400000">
                    <a:pos x="wd2" y="hd2"/>
                  </a:cxn>
                  <a:cxn ang="10800000">
                    <a:pos x="wd2" y="hd2"/>
                  </a:cxn>
                  <a:cxn ang="16200000">
                    <a:pos x="wd2" y="hd2"/>
                  </a:cxn>
                </a:cxnLst>
                <a:rect l="0" t="0" r="r" b="b"/>
                <a:pathLst>
                  <a:path w="21600" h="15798" fill="norm" stroke="1" extrusionOk="0">
                    <a:moveTo>
                      <a:pt x="0" y="1024"/>
                    </a:moveTo>
                    <a:cubicBezTo>
                      <a:pt x="0" y="1024"/>
                      <a:pt x="21600" y="-5802"/>
                      <a:pt x="21600" y="15798"/>
                    </a:cubicBezTo>
                  </a:path>
                </a:pathLst>
              </a:custGeom>
              <a:noFill/>
              <a:ln w="9525" cap="rnd">
                <a:solidFill>
                  <a:schemeClr val="accent2">
                    <a:lumOff val="44000"/>
                  </a:schemeClr>
                </a:solidFill>
                <a:prstDash val="solid"/>
                <a:round/>
              </a:ln>
              <a:effectLst/>
            </p:spPr>
            <p:txBody>
              <a:bodyPr wrap="square" lIns="0" tIns="0" rIns="0" bIns="0" numCol="1" anchor="ctr">
                <a:noAutofit/>
              </a:bodyPr>
              <a:lstStyle/>
              <a:p>
                <a:pPr>
                  <a:defRPr>
                    <a:solidFill>
                      <a:srgbClr val="000000"/>
                    </a:solidFill>
                  </a:defRPr>
                </a:pPr>
              </a:p>
            </p:txBody>
          </p:sp>
          <p:sp>
            <p:nvSpPr>
              <p:cNvPr id="4992" name="Google Shape;7239;p58"/>
              <p:cNvSpPr/>
              <p:nvPr/>
            </p:nvSpPr>
            <p:spPr>
              <a:xfrm>
                <a:off x="44613" y="35561"/>
                <a:ext cx="12701" cy="218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0"/>
                      <a:pt x="0" y="12260"/>
                      <a:pt x="21600" y="21600"/>
                    </a:cubicBezTo>
                  </a:path>
                </a:pathLst>
              </a:custGeom>
              <a:noFill/>
              <a:ln w="9525" cap="rnd">
                <a:solidFill>
                  <a:schemeClr val="accent2">
                    <a:lumOff val="44000"/>
                  </a:schemeClr>
                </a:solidFill>
                <a:prstDash val="solid"/>
                <a:round/>
              </a:ln>
              <a:effectLst/>
            </p:spPr>
            <p:txBody>
              <a:bodyPr wrap="square" lIns="0" tIns="0" rIns="0" bIns="0" numCol="1" anchor="ctr">
                <a:noAutofit/>
              </a:bodyPr>
              <a:lstStyle/>
              <a:p>
                <a:pPr>
                  <a:defRPr>
                    <a:solidFill>
                      <a:srgbClr val="000000"/>
                    </a:solidFill>
                  </a:defRPr>
                </a:pPr>
              </a:p>
            </p:txBody>
          </p:sp>
          <p:sp>
            <p:nvSpPr>
              <p:cNvPr id="4993" name="Google Shape;7240;p58"/>
              <p:cNvSpPr/>
              <p:nvPr/>
            </p:nvSpPr>
            <p:spPr>
              <a:xfrm>
                <a:off x="11372" y="69689"/>
                <a:ext cx="53461" cy="12701"/>
              </a:xfrm>
              <a:custGeom>
                <a:avLst/>
                <a:gdLst/>
                <a:ahLst/>
                <a:cxnLst>
                  <a:cxn ang="0">
                    <a:pos x="wd2" y="hd2"/>
                  </a:cxn>
                  <a:cxn ang="5400000">
                    <a:pos x="wd2" y="hd2"/>
                  </a:cxn>
                  <a:cxn ang="10800000">
                    <a:pos x="wd2" y="hd2"/>
                  </a:cxn>
                  <a:cxn ang="16200000">
                    <a:pos x="wd2" y="hd2"/>
                  </a:cxn>
                </a:cxnLst>
                <a:rect l="0" t="0" r="r" b="b"/>
                <a:pathLst>
                  <a:path w="21600" h="13137" fill="norm" stroke="1" extrusionOk="0">
                    <a:moveTo>
                      <a:pt x="0" y="8292"/>
                    </a:moveTo>
                    <a:cubicBezTo>
                      <a:pt x="6165" y="-8463"/>
                      <a:pt x="12138" y="13137"/>
                      <a:pt x="12138" y="13137"/>
                    </a:cubicBezTo>
                    <a:cubicBezTo>
                      <a:pt x="12138" y="13137"/>
                      <a:pt x="13394" y="-6028"/>
                      <a:pt x="21600" y="1937"/>
                    </a:cubicBezTo>
                  </a:path>
                </a:pathLst>
              </a:custGeom>
              <a:noFill/>
              <a:ln w="9525" cap="rnd">
                <a:solidFill>
                  <a:schemeClr val="accent2">
                    <a:lumOff val="44000"/>
                  </a:schemeClr>
                </a:solidFill>
                <a:prstDash val="solid"/>
                <a:round/>
              </a:ln>
              <a:effectLst/>
            </p:spPr>
            <p:txBody>
              <a:bodyPr wrap="square" lIns="0" tIns="0" rIns="0" bIns="0" numCol="1" anchor="ctr">
                <a:noAutofit/>
              </a:bodyPr>
              <a:lstStyle/>
              <a:p>
                <a:pPr>
                  <a:defRPr>
                    <a:solidFill>
                      <a:srgbClr val="000000"/>
                    </a:solidFill>
                  </a:defRPr>
                </a:pPr>
              </a:p>
            </p:txBody>
          </p:sp>
          <p:sp>
            <p:nvSpPr>
              <p:cNvPr id="4994" name="Google Shape;7241;p58"/>
              <p:cNvSpPr/>
              <p:nvPr/>
            </p:nvSpPr>
            <p:spPr>
              <a:xfrm>
                <a:off x="22924" y="120096"/>
                <a:ext cx="28042" cy="52030"/>
              </a:xfrm>
              <a:custGeom>
                <a:avLst/>
                <a:gdLst/>
                <a:ahLst/>
                <a:cxnLst>
                  <a:cxn ang="0">
                    <a:pos x="wd2" y="hd2"/>
                  </a:cxn>
                  <a:cxn ang="5400000">
                    <a:pos x="wd2" y="hd2"/>
                  </a:cxn>
                  <a:cxn ang="10800000">
                    <a:pos x="wd2" y="hd2"/>
                  </a:cxn>
                  <a:cxn ang="16200000">
                    <a:pos x="wd2" y="hd2"/>
                  </a:cxn>
                </a:cxnLst>
                <a:rect l="0" t="0" r="r" b="b"/>
                <a:pathLst>
                  <a:path w="21523" h="21600" fill="norm" stroke="1" extrusionOk="0">
                    <a:moveTo>
                      <a:pt x="0" y="21600"/>
                    </a:moveTo>
                    <a:cubicBezTo>
                      <a:pt x="0" y="21600"/>
                      <a:pt x="-77" y="10795"/>
                      <a:pt x="15386" y="11853"/>
                    </a:cubicBezTo>
                    <a:cubicBezTo>
                      <a:pt x="15386" y="11853"/>
                      <a:pt x="7355" y="5927"/>
                      <a:pt x="21523" y="0"/>
                    </a:cubicBezTo>
                  </a:path>
                </a:pathLst>
              </a:custGeom>
              <a:noFill/>
              <a:ln w="9525" cap="rnd">
                <a:solidFill>
                  <a:schemeClr val="accent2">
                    <a:lumOff val="44000"/>
                  </a:schemeClr>
                </a:solidFill>
                <a:prstDash val="solid"/>
                <a:round/>
              </a:ln>
              <a:effectLst/>
            </p:spPr>
            <p:txBody>
              <a:bodyPr wrap="square" lIns="0" tIns="0" rIns="0" bIns="0" numCol="1" anchor="ctr">
                <a:noAutofit/>
              </a:bodyPr>
              <a:lstStyle/>
              <a:p>
                <a:pPr>
                  <a:defRPr>
                    <a:solidFill>
                      <a:srgbClr val="000000"/>
                    </a:solidFill>
                  </a:defRPr>
                </a:pPr>
              </a:p>
            </p:txBody>
          </p:sp>
          <p:sp>
            <p:nvSpPr>
              <p:cNvPr id="4995" name="Google Shape;7242;p58"/>
              <p:cNvSpPr/>
              <p:nvPr/>
            </p:nvSpPr>
            <p:spPr>
              <a:xfrm>
                <a:off x="40878" y="172125"/>
                <a:ext cx="12701" cy="32425"/>
              </a:xfrm>
              <a:custGeom>
                <a:avLst/>
                <a:gdLst/>
                <a:ahLst/>
                <a:cxnLst>
                  <a:cxn ang="0">
                    <a:pos x="wd2" y="hd2"/>
                  </a:cxn>
                  <a:cxn ang="5400000">
                    <a:pos x="wd2" y="hd2"/>
                  </a:cxn>
                  <a:cxn ang="10800000">
                    <a:pos x="wd2" y="hd2"/>
                  </a:cxn>
                  <a:cxn ang="16200000">
                    <a:pos x="wd2" y="hd2"/>
                  </a:cxn>
                </a:cxnLst>
                <a:rect l="0" t="0" r="r" b="b"/>
                <a:pathLst>
                  <a:path w="12243" h="21600" fill="norm" stroke="1" extrusionOk="0">
                    <a:moveTo>
                      <a:pt x="12243" y="0"/>
                    </a:moveTo>
                    <a:cubicBezTo>
                      <a:pt x="12243" y="0"/>
                      <a:pt x="-9357" y="8948"/>
                      <a:pt x="4823" y="21600"/>
                    </a:cubicBezTo>
                  </a:path>
                </a:pathLst>
              </a:custGeom>
              <a:noFill/>
              <a:ln w="9525" cap="rnd">
                <a:solidFill>
                  <a:schemeClr val="accent2">
                    <a:lumOff val="44000"/>
                  </a:schemeClr>
                </a:solidFill>
                <a:prstDash val="solid"/>
                <a:round/>
              </a:ln>
              <a:effectLst/>
            </p:spPr>
            <p:txBody>
              <a:bodyPr wrap="square" lIns="0" tIns="0" rIns="0" bIns="0" numCol="1" anchor="ctr">
                <a:noAutofit/>
              </a:bodyPr>
              <a:lstStyle/>
              <a:p>
                <a:pPr>
                  <a:defRPr>
                    <a:solidFill>
                      <a:srgbClr val="000000"/>
                    </a:solidFill>
                  </a:defRPr>
                </a:pPr>
              </a:p>
            </p:txBody>
          </p:sp>
          <p:sp>
            <p:nvSpPr>
              <p:cNvPr id="4996" name="Google Shape;7243;p58"/>
              <p:cNvSpPr/>
              <p:nvPr/>
            </p:nvSpPr>
            <p:spPr>
              <a:xfrm>
                <a:off x="64832" y="171924"/>
                <a:ext cx="36300" cy="19656"/>
              </a:xfrm>
              <a:custGeom>
                <a:avLst/>
                <a:gdLst/>
                <a:ahLst/>
                <a:cxnLst>
                  <a:cxn ang="0">
                    <a:pos x="wd2" y="hd2"/>
                  </a:cxn>
                  <a:cxn ang="5400000">
                    <a:pos x="wd2" y="hd2"/>
                  </a:cxn>
                  <a:cxn ang="10800000">
                    <a:pos x="wd2" y="hd2"/>
                  </a:cxn>
                  <a:cxn ang="16200000">
                    <a:pos x="wd2" y="hd2"/>
                  </a:cxn>
                </a:cxnLst>
                <a:rect l="0" t="0" r="r" b="b"/>
                <a:pathLst>
                  <a:path w="21600" h="19500" fill="norm" stroke="1" extrusionOk="0">
                    <a:moveTo>
                      <a:pt x="21600" y="199"/>
                    </a:moveTo>
                    <a:cubicBezTo>
                      <a:pt x="10214" y="-2100"/>
                      <a:pt x="5341" y="16283"/>
                      <a:pt x="5341" y="16283"/>
                    </a:cubicBezTo>
                    <a:cubicBezTo>
                      <a:pt x="5341" y="16283"/>
                      <a:pt x="2317" y="14083"/>
                      <a:pt x="0" y="19500"/>
                    </a:cubicBezTo>
                  </a:path>
                </a:pathLst>
              </a:custGeom>
              <a:noFill/>
              <a:ln w="9525" cap="rnd">
                <a:solidFill>
                  <a:schemeClr val="accent2">
                    <a:lumOff val="44000"/>
                  </a:schemeClr>
                </a:solidFill>
                <a:prstDash val="solid"/>
                <a:round/>
              </a:ln>
              <a:effectLst/>
            </p:spPr>
            <p:txBody>
              <a:bodyPr wrap="square" lIns="0" tIns="0" rIns="0" bIns="0" numCol="1" anchor="ctr">
                <a:noAutofit/>
              </a:bodyPr>
              <a:lstStyle/>
              <a:p>
                <a:pPr>
                  <a:defRPr>
                    <a:solidFill>
                      <a:srgbClr val="000000"/>
                    </a:solidFill>
                  </a:defRPr>
                </a:pPr>
              </a:p>
            </p:txBody>
          </p:sp>
          <p:sp>
            <p:nvSpPr>
              <p:cNvPr id="4997" name="Google Shape;7244;p58"/>
              <p:cNvSpPr/>
              <p:nvPr/>
            </p:nvSpPr>
            <p:spPr>
              <a:xfrm>
                <a:off x="36945" y="95569"/>
                <a:ext cx="32076" cy="12701"/>
              </a:xfrm>
              <a:custGeom>
                <a:avLst/>
                <a:gdLst/>
                <a:ahLst/>
                <a:cxnLst>
                  <a:cxn ang="0">
                    <a:pos x="wd2" y="hd2"/>
                  </a:cxn>
                  <a:cxn ang="5400000">
                    <a:pos x="wd2" y="hd2"/>
                  </a:cxn>
                  <a:cxn ang="10800000">
                    <a:pos x="wd2" y="hd2"/>
                  </a:cxn>
                  <a:cxn ang="16200000">
                    <a:pos x="wd2" y="hd2"/>
                  </a:cxn>
                </a:cxnLst>
                <a:rect l="0" t="0" r="r" b="b"/>
                <a:pathLst>
                  <a:path w="21600" h="9600" fill="norm" stroke="1" extrusionOk="0">
                    <a:moveTo>
                      <a:pt x="21600" y="0"/>
                    </a:moveTo>
                    <a:cubicBezTo>
                      <a:pt x="21600" y="0"/>
                      <a:pt x="8559" y="21600"/>
                      <a:pt x="0" y="0"/>
                    </a:cubicBezTo>
                  </a:path>
                </a:pathLst>
              </a:custGeom>
              <a:noFill/>
              <a:ln w="9525" cap="rnd">
                <a:solidFill>
                  <a:schemeClr val="accent2">
                    <a:lumOff val="44000"/>
                  </a:schemeClr>
                </a:solidFill>
                <a:prstDash val="solid"/>
                <a:round/>
              </a:ln>
              <a:effectLst/>
            </p:spPr>
            <p:txBody>
              <a:bodyPr wrap="square" lIns="0" tIns="0" rIns="0" bIns="0" numCol="1" anchor="ctr">
                <a:noAutofit/>
              </a:bodyPr>
              <a:lstStyle/>
              <a:p>
                <a:pPr>
                  <a:defRPr>
                    <a:solidFill>
                      <a:srgbClr val="000000"/>
                    </a:solidFill>
                  </a:defRPr>
                </a:pPr>
              </a:p>
            </p:txBody>
          </p:sp>
          <p:sp>
            <p:nvSpPr>
              <p:cNvPr id="4998" name="Google Shape;7245;p58"/>
              <p:cNvSpPr/>
              <p:nvPr/>
            </p:nvSpPr>
            <p:spPr>
              <a:xfrm>
                <a:off x="69020" y="134000"/>
                <a:ext cx="32112" cy="12701"/>
              </a:xfrm>
              <a:custGeom>
                <a:avLst/>
                <a:gdLst/>
                <a:ahLst/>
                <a:cxnLst>
                  <a:cxn ang="0">
                    <a:pos x="wd2" y="hd2"/>
                  </a:cxn>
                  <a:cxn ang="5400000">
                    <a:pos x="wd2" y="hd2"/>
                  </a:cxn>
                  <a:cxn ang="10800000">
                    <a:pos x="wd2" y="hd2"/>
                  </a:cxn>
                  <a:cxn ang="16200000">
                    <a:pos x="wd2" y="hd2"/>
                  </a:cxn>
                </a:cxnLst>
                <a:rect l="0" t="0" r="r" b="b"/>
                <a:pathLst>
                  <a:path w="21600" h="15707" fill="norm" stroke="1" extrusionOk="0">
                    <a:moveTo>
                      <a:pt x="0" y="1070"/>
                    </a:moveTo>
                    <a:cubicBezTo>
                      <a:pt x="0" y="1070"/>
                      <a:pt x="13463" y="-5893"/>
                      <a:pt x="21600" y="15707"/>
                    </a:cubicBezTo>
                  </a:path>
                </a:pathLst>
              </a:custGeom>
              <a:noFill/>
              <a:ln w="9525" cap="rnd">
                <a:solidFill>
                  <a:schemeClr val="accent2">
                    <a:lumOff val="44000"/>
                  </a:schemeClr>
                </a:solidFill>
                <a:prstDash val="solid"/>
                <a:round/>
              </a:ln>
              <a:effectLst/>
            </p:spPr>
            <p:txBody>
              <a:bodyPr wrap="square" lIns="0" tIns="0" rIns="0" bIns="0" numCol="1" anchor="ctr">
                <a:noAutofit/>
              </a:bodyPr>
              <a:lstStyle/>
              <a:p>
                <a:pPr>
                  <a:defRPr>
                    <a:solidFill>
                      <a:srgbClr val="000000"/>
                    </a:solidFill>
                  </a:defRPr>
                </a:pPr>
              </a:p>
            </p:txBody>
          </p:sp>
          <p:sp>
            <p:nvSpPr>
              <p:cNvPr id="4999" name="Google Shape;7246;p58"/>
              <p:cNvSpPr/>
              <p:nvPr/>
            </p:nvSpPr>
            <p:spPr>
              <a:xfrm>
                <a:off x="110783" y="62626"/>
                <a:ext cx="32229" cy="52786"/>
              </a:xfrm>
              <a:custGeom>
                <a:avLst/>
                <a:gdLst/>
                <a:ahLst/>
                <a:cxnLst>
                  <a:cxn ang="0">
                    <a:pos x="wd2" y="hd2"/>
                  </a:cxn>
                  <a:cxn ang="5400000">
                    <a:pos x="wd2" y="hd2"/>
                  </a:cxn>
                  <a:cxn ang="10800000">
                    <a:pos x="wd2" y="hd2"/>
                  </a:cxn>
                  <a:cxn ang="16200000">
                    <a:pos x="wd2" y="hd2"/>
                  </a:cxn>
                </a:cxnLst>
                <a:rect l="0" t="0" r="r" b="b"/>
                <a:pathLst>
                  <a:path w="16624" h="21600" fill="norm" stroke="1" extrusionOk="0">
                    <a:moveTo>
                      <a:pt x="0" y="0"/>
                    </a:moveTo>
                    <a:cubicBezTo>
                      <a:pt x="0" y="0"/>
                      <a:pt x="21600" y="1056"/>
                      <a:pt x="15557" y="21600"/>
                    </a:cubicBezTo>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sp>
            <p:nvSpPr>
              <p:cNvPr id="5000" name="Google Shape;7247;p58"/>
              <p:cNvSpPr/>
              <p:nvPr/>
            </p:nvSpPr>
            <p:spPr>
              <a:xfrm>
                <a:off x="110882" y="38526"/>
                <a:ext cx="27330" cy="18840"/>
              </a:xfrm>
              <a:custGeom>
                <a:avLst/>
                <a:gdLst/>
                <a:ahLst/>
                <a:cxnLst>
                  <a:cxn ang="0">
                    <a:pos x="wd2" y="hd2"/>
                  </a:cxn>
                  <a:cxn ang="5400000">
                    <a:pos x="wd2" y="hd2"/>
                  </a:cxn>
                  <a:cxn ang="10800000">
                    <a:pos x="wd2" y="hd2"/>
                  </a:cxn>
                  <a:cxn ang="16200000">
                    <a:pos x="wd2" y="hd2"/>
                  </a:cxn>
                </a:cxnLst>
                <a:rect l="0" t="0" r="r" b="b"/>
                <a:pathLst>
                  <a:path w="21600" h="15798" fill="norm" stroke="1" extrusionOk="0">
                    <a:moveTo>
                      <a:pt x="21600" y="1024"/>
                    </a:moveTo>
                    <a:cubicBezTo>
                      <a:pt x="21600" y="1024"/>
                      <a:pt x="0" y="-5802"/>
                      <a:pt x="0" y="15798"/>
                    </a:cubicBezTo>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sp>
            <p:nvSpPr>
              <p:cNvPr id="5001" name="Google Shape;7248;p58"/>
              <p:cNvSpPr/>
              <p:nvPr/>
            </p:nvSpPr>
            <p:spPr>
              <a:xfrm>
                <a:off x="154712" y="35561"/>
                <a:ext cx="12701" cy="218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1600" y="0"/>
                      <a:pt x="21600" y="12260"/>
                      <a:pt x="0" y="21600"/>
                    </a:cubicBezTo>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sp>
            <p:nvSpPr>
              <p:cNvPr id="5002" name="Google Shape;7249;p58"/>
              <p:cNvSpPr/>
              <p:nvPr/>
            </p:nvSpPr>
            <p:spPr>
              <a:xfrm>
                <a:off x="161053" y="120096"/>
                <a:ext cx="28042" cy="52030"/>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21527" y="21600"/>
                    </a:moveTo>
                    <a:cubicBezTo>
                      <a:pt x="21527" y="21600"/>
                      <a:pt x="21600" y="10795"/>
                      <a:pt x="6152" y="11853"/>
                    </a:cubicBezTo>
                    <a:cubicBezTo>
                      <a:pt x="6152" y="11853"/>
                      <a:pt x="14167" y="5927"/>
                      <a:pt x="0" y="0"/>
                    </a:cubicBezTo>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sp>
            <p:nvSpPr>
              <p:cNvPr id="5003" name="Google Shape;7250;p58"/>
              <p:cNvSpPr/>
              <p:nvPr/>
            </p:nvSpPr>
            <p:spPr>
              <a:xfrm>
                <a:off x="158448" y="172125"/>
                <a:ext cx="12701" cy="32425"/>
              </a:xfrm>
              <a:custGeom>
                <a:avLst/>
                <a:gdLst/>
                <a:ahLst/>
                <a:cxnLst>
                  <a:cxn ang="0">
                    <a:pos x="wd2" y="hd2"/>
                  </a:cxn>
                  <a:cxn ang="5400000">
                    <a:pos x="wd2" y="hd2"/>
                  </a:cxn>
                  <a:cxn ang="10800000">
                    <a:pos x="wd2" y="hd2"/>
                  </a:cxn>
                  <a:cxn ang="16200000">
                    <a:pos x="wd2" y="hd2"/>
                  </a:cxn>
                </a:cxnLst>
                <a:rect l="0" t="0" r="r" b="b"/>
                <a:pathLst>
                  <a:path w="12238" h="21600" fill="norm" stroke="1" extrusionOk="0">
                    <a:moveTo>
                      <a:pt x="0" y="0"/>
                    </a:moveTo>
                    <a:cubicBezTo>
                      <a:pt x="0" y="0"/>
                      <a:pt x="21600" y="8948"/>
                      <a:pt x="7407" y="21600"/>
                    </a:cubicBezTo>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sp>
            <p:nvSpPr>
              <p:cNvPr id="5004" name="Google Shape;7251;p58"/>
              <p:cNvSpPr/>
              <p:nvPr/>
            </p:nvSpPr>
            <p:spPr>
              <a:xfrm>
                <a:off x="110882" y="171924"/>
                <a:ext cx="36320" cy="19656"/>
              </a:xfrm>
              <a:custGeom>
                <a:avLst/>
                <a:gdLst/>
                <a:ahLst/>
                <a:cxnLst>
                  <a:cxn ang="0">
                    <a:pos x="wd2" y="hd2"/>
                  </a:cxn>
                  <a:cxn ang="5400000">
                    <a:pos x="wd2" y="hd2"/>
                  </a:cxn>
                  <a:cxn ang="10800000">
                    <a:pos x="wd2" y="hd2"/>
                  </a:cxn>
                  <a:cxn ang="16200000">
                    <a:pos x="wd2" y="hd2"/>
                  </a:cxn>
                </a:cxnLst>
                <a:rect l="0" t="0" r="r" b="b"/>
                <a:pathLst>
                  <a:path w="21600" h="19500" fill="norm" stroke="1" extrusionOk="0">
                    <a:moveTo>
                      <a:pt x="0" y="199"/>
                    </a:moveTo>
                    <a:cubicBezTo>
                      <a:pt x="11380" y="-2100"/>
                      <a:pt x="16254" y="16283"/>
                      <a:pt x="16254" y="16283"/>
                    </a:cubicBezTo>
                    <a:cubicBezTo>
                      <a:pt x="16254" y="16283"/>
                      <a:pt x="19276" y="14083"/>
                      <a:pt x="21600" y="19500"/>
                    </a:cubicBezTo>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sp>
            <p:nvSpPr>
              <p:cNvPr id="5005" name="Google Shape;7252;p58"/>
              <p:cNvSpPr/>
              <p:nvPr/>
            </p:nvSpPr>
            <p:spPr>
              <a:xfrm>
                <a:off x="143012" y="95569"/>
                <a:ext cx="32076" cy="12701"/>
              </a:xfrm>
              <a:custGeom>
                <a:avLst/>
                <a:gdLst/>
                <a:ahLst/>
                <a:cxnLst>
                  <a:cxn ang="0">
                    <a:pos x="wd2" y="hd2"/>
                  </a:cxn>
                  <a:cxn ang="5400000">
                    <a:pos x="wd2" y="hd2"/>
                  </a:cxn>
                  <a:cxn ang="10800000">
                    <a:pos x="wd2" y="hd2"/>
                  </a:cxn>
                  <a:cxn ang="16200000">
                    <a:pos x="wd2" y="hd2"/>
                  </a:cxn>
                </a:cxnLst>
                <a:rect l="0" t="0" r="r" b="b"/>
                <a:pathLst>
                  <a:path w="21600" h="9600" fill="norm" stroke="1" extrusionOk="0">
                    <a:moveTo>
                      <a:pt x="0" y="0"/>
                    </a:moveTo>
                    <a:cubicBezTo>
                      <a:pt x="0" y="0"/>
                      <a:pt x="13029" y="21600"/>
                      <a:pt x="21600" y="0"/>
                    </a:cubicBezTo>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sp>
            <p:nvSpPr>
              <p:cNvPr id="5006" name="Google Shape;7253;p58"/>
              <p:cNvSpPr/>
              <p:nvPr/>
            </p:nvSpPr>
            <p:spPr>
              <a:xfrm>
                <a:off x="110882" y="134000"/>
                <a:ext cx="32131" cy="12701"/>
              </a:xfrm>
              <a:custGeom>
                <a:avLst/>
                <a:gdLst/>
                <a:ahLst/>
                <a:cxnLst>
                  <a:cxn ang="0">
                    <a:pos x="wd2" y="hd2"/>
                  </a:cxn>
                  <a:cxn ang="5400000">
                    <a:pos x="wd2" y="hd2"/>
                  </a:cxn>
                  <a:cxn ang="10800000">
                    <a:pos x="wd2" y="hd2"/>
                  </a:cxn>
                  <a:cxn ang="16200000">
                    <a:pos x="wd2" y="hd2"/>
                  </a:cxn>
                </a:cxnLst>
                <a:rect l="0" t="0" r="r" b="b"/>
                <a:pathLst>
                  <a:path w="21600" h="15707" fill="norm" stroke="1" extrusionOk="0">
                    <a:moveTo>
                      <a:pt x="21600" y="1070"/>
                    </a:moveTo>
                    <a:cubicBezTo>
                      <a:pt x="21600" y="1070"/>
                      <a:pt x="8145" y="-5893"/>
                      <a:pt x="0" y="15707"/>
                    </a:cubicBezTo>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sp>
            <p:nvSpPr>
              <p:cNvPr id="5007" name="Google Shape;7254;p58"/>
              <p:cNvSpPr/>
              <p:nvPr/>
            </p:nvSpPr>
            <p:spPr>
              <a:xfrm>
                <a:off x="147200" y="69689"/>
                <a:ext cx="53448" cy="12701"/>
              </a:xfrm>
              <a:custGeom>
                <a:avLst/>
                <a:gdLst/>
                <a:ahLst/>
                <a:cxnLst>
                  <a:cxn ang="0">
                    <a:pos x="wd2" y="hd2"/>
                  </a:cxn>
                  <a:cxn ang="5400000">
                    <a:pos x="wd2" y="hd2"/>
                  </a:cxn>
                  <a:cxn ang="10800000">
                    <a:pos x="wd2" y="hd2"/>
                  </a:cxn>
                  <a:cxn ang="16200000">
                    <a:pos x="wd2" y="hd2"/>
                  </a:cxn>
                </a:cxnLst>
                <a:rect l="0" t="0" r="r" b="b"/>
                <a:pathLst>
                  <a:path w="21600" h="13137" fill="norm" stroke="1" extrusionOk="0">
                    <a:moveTo>
                      <a:pt x="21600" y="8292"/>
                    </a:moveTo>
                    <a:cubicBezTo>
                      <a:pt x="15439" y="-8463"/>
                      <a:pt x="9464" y="13137"/>
                      <a:pt x="9464" y="13137"/>
                    </a:cubicBezTo>
                    <a:cubicBezTo>
                      <a:pt x="9464" y="13137"/>
                      <a:pt x="8201" y="-6028"/>
                      <a:pt x="0" y="1937"/>
                    </a:cubicBezTo>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sp>
            <p:nvSpPr>
              <p:cNvPr id="5008" name="Google Shape;7255;p58"/>
              <p:cNvSpPr/>
              <p:nvPr/>
            </p:nvSpPr>
            <p:spPr>
              <a:xfrm>
                <a:off x="111620" y="0"/>
                <a:ext cx="101514" cy="230821"/>
              </a:xfrm>
              <a:custGeom>
                <a:avLst/>
                <a:gdLst/>
                <a:ahLst/>
                <a:cxnLst>
                  <a:cxn ang="0">
                    <a:pos x="wd2" y="hd2"/>
                  </a:cxn>
                  <a:cxn ang="5400000">
                    <a:pos x="wd2" y="hd2"/>
                  </a:cxn>
                  <a:cxn ang="10800000">
                    <a:pos x="wd2" y="hd2"/>
                  </a:cxn>
                  <a:cxn ang="16200000">
                    <a:pos x="wd2" y="hd2"/>
                  </a:cxn>
                </a:cxnLst>
                <a:rect l="0" t="0" r="r" b="b"/>
                <a:pathLst>
                  <a:path w="21495" h="21600" fill="norm" stroke="1" extrusionOk="0">
                    <a:moveTo>
                      <a:pt x="95" y="1158"/>
                    </a:moveTo>
                    <a:cubicBezTo>
                      <a:pt x="144" y="1011"/>
                      <a:pt x="228" y="865"/>
                      <a:pt x="340" y="726"/>
                    </a:cubicBezTo>
                    <a:cubicBezTo>
                      <a:pt x="715" y="286"/>
                      <a:pt x="1444" y="0"/>
                      <a:pt x="2786" y="0"/>
                    </a:cubicBezTo>
                    <a:cubicBezTo>
                      <a:pt x="4339" y="0"/>
                      <a:pt x="5075" y="387"/>
                      <a:pt x="5380" y="945"/>
                    </a:cubicBezTo>
                    <a:cubicBezTo>
                      <a:pt x="8685" y="713"/>
                      <a:pt x="11674" y="1848"/>
                      <a:pt x="11654" y="3327"/>
                    </a:cubicBezTo>
                    <a:cubicBezTo>
                      <a:pt x="11654" y="3393"/>
                      <a:pt x="11644" y="3458"/>
                      <a:pt x="11633" y="3522"/>
                    </a:cubicBezTo>
                    <a:cubicBezTo>
                      <a:pt x="13971" y="3100"/>
                      <a:pt x="16655" y="3376"/>
                      <a:pt x="18333" y="4211"/>
                    </a:cubicBezTo>
                    <a:cubicBezTo>
                      <a:pt x="20009" y="5045"/>
                      <a:pt x="20311" y="6256"/>
                      <a:pt x="19088" y="7231"/>
                    </a:cubicBezTo>
                    <a:cubicBezTo>
                      <a:pt x="20706" y="7799"/>
                      <a:pt x="21600" y="8680"/>
                      <a:pt x="21485" y="9592"/>
                    </a:cubicBezTo>
                    <a:cubicBezTo>
                      <a:pt x="21369" y="10505"/>
                      <a:pt x="20262" y="11336"/>
                      <a:pt x="18509" y="11823"/>
                    </a:cubicBezTo>
                    <a:cubicBezTo>
                      <a:pt x="19638" y="12437"/>
                      <a:pt x="20076" y="13242"/>
                      <a:pt x="19707" y="14016"/>
                    </a:cubicBezTo>
                    <a:cubicBezTo>
                      <a:pt x="19336" y="14790"/>
                      <a:pt x="18197" y="15450"/>
                      <a:pt x="16606" y="15810"/>
                    </a:cubicBezTo>
                    <a:cubicBezTo>
                      <a:pt x="16631" y="15908"/>
                      <a:pt x="16641" y="16007"/>
                      <a:pt x="16644" y="16104"/>
                    </a:cubicBezTo>
                    <a:cubicBezTo>
                      <a:pt x="16641" y="17299"/>
                      <a:pt x="14815" y="18343"/>
                      <a:pt x="12201" y="18646"/>
                    </a:cubicBezTo>
                    <a:cubicBezTo>
                      <a:pt x="11251" y="19852"/>
                      <a:pt x="8324" y="20518"/>
                      <a:pt x="5551" y="20160"/>
                    </a:cubicBezTo>
                    <a:cubicBezTo>
                      <a:pt x="5425" y="20978"/>
                      <a:pt x="4763" y="21600"/>
                      <a:pt x="2786" y="21600"/>
                    </a:cubicBezTo>
                    <a:cubicBezTo>
                      <a:pt x="0" y="21600"/>
                      <a:pt x="38" y="20535"/>
                      <a:pt x="0" y="20539"/>
                    </a:cubicBezTo>
                    <a:cubicBezTo>
                      <a:pt x="0" y="20539"/>
                      <a:pt x="66" y="1155"/>
                      <a:pt x="95" y="1158"/>
                    </a:cubicBezTo>
                    <a:close/>
                  </a:path>
                </a:pathLst>
              </a:custGeom>
              <a:noFill/>
              <a:ln w="9525" cap="flat">
                <a:solidFill>
                  <a:srgbClr val="40566D"/>
                </a:solidFill>
                <a:prstDash val="solid"/>
                <a:miter lim="3647"/>
              </a:ln>
              <a:effectLst/>
            </p:spPr>
            <p:txBody>
              <a:bodyPr wrap="square" lIns="0" tIns="0" rIns="0" bIns="0" numCol="1" anchor="ctr">
                <a:noAutofit/>
              </a:bodyPr>
              <a:lstStyle/>
              <a:p>
                <a:pPr>
                  <a:defRPr>
                    <a:solidFill>
                      <a:srgbClr val="000000"/>
                    </a:solidFill>
                  </a:defRPr>
                </a:pPr>
              </a:p>
            </p:txBody>
          </p:sp>
        </p:grpSp>
        <p:sp>
          <p:nvSpPr>
            <p:cNvPr id="5010" name="Google Shape;7256;p58"/>
            <p:cNvSpPr/>
            <p:nvPr/>
          </p:nvSpPr>
          <p:spPr>
            <a:xfrm>
              <a:off x="1208845" y="585973"/>
              <a:ext cx="24285" cy="24268"/>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90" y="0"/>
                  </a:moveTo>
                  <a:cubicBezTo>
                    <a:pt x="7683" y="0"/>
                    <a:pt x="5027" y="1094"/>
                    <a:pt x="3047" y="3161"/>
                  </a:cubicBezTo>
                  <a:cubicBezTo>
                    <a:pt x="73" y="6257"/>
                    <a:pt x="-820" y="10895"/>
                    <a:pt x="795" y="14927"/>
                  </a:cubicBezTo>
                  <a:cubicBezTo>
                    <a:pt x="2395" y="18964"/>
                    <a:pt x="6192" y="21600"/>
                    <a:pt x="10386" y="21600"/>
                  </a:cubicBezTo>
                  <a:cubicBezTo>
                    <a:pt x="16121" y="21600"/>
                    <a:pt x="20768" y="16752"/>
                    <a:pt x="20780" y="10806"/>
                  </a:cubicBezTo>
                  <a:cubicBezTo>
                    <a:pt x="20768" y="6430"/>
                    <a:pt x="18248" y="2499"/>
                    <a:pt x="14366" y="819"/>
                  </a:cubicBezTo>
                  <a:cubicBezTo>
                    <a:pt x="13080" y="270"/>
                    <a:pt x="11729" y="0"/>
                    <a:pt x="10390" y="0"/>
                  </a:cubicBezTo>
                  <a:close/>
                </a:path>
              </a:pathLst>
            </a:custGeom>
            <a:solidFill>
              <a:srgbClr val="213B5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11" name="Google Shape;7257;p58"/>
            <p:cNvSpPr/>
            <p:nvPr/>
          </p:nvSpPr>
          <p:spPr>
            <a:xfrm>
              <a:off x="733067" y="418623"/>
              <a:ext cx="24271" cy="24254"/>
            </a:xfrm>
            <a:custGeom>
              <a:avLst/>
              <a:gdLst/>
              <a:ahLst/>
              <a:cxnLst>
                <a:cxn ang="0">
                  <a:pos x="wd2" y="hd2"/>
                </a:cxn>
                <a:cxn ang="5400000">
                  <a:pos x="wd2" y="hd2"/>
                </a:cxn>
                <a:cxn ang="10800000">
                  <a:pos x="wd2" y="hd2"/>
                </a:cxn>
                <a:cxn ang="16200000">
                  <a:pos x="wd2" y="hd2"/>
                </a:cxn>
              </a:cxnLst>
              <a:rect l="0" t="0" r="r" b="b"/>
              <a:pathLst>
                <a:path w="20779" h="21600" fill="norm" stroke="1" extrusionOk="0">
                  <a:moveTo>
                    <a:pt x="10391" y="0"/>
                  </a:moveTo>
                  <a:cubicBezTo>
                    <a:pt x="6195" y="0"/>
                    <a:pt x="2396" y="2637"/>
                    <a:pt x="795" y="6672"/>
                  </a:cubicBezTo>
                  <a:cubicBezTo>
                    <a:pt x="-821" y="10695"/>
                    <a:pt x="73" y="15352"/>
                    <a:pt x="3048" y="18429"/>
                  </a:cubicBezTo>
                  <a:cubicBezTo>
                    <a:pt x="5030" y="20501"/>
                    <a:pt x="7687" y="21600"/>
                    <a:pt x="10391" y="21600"/>
                  </a:cubicBezTo>
                  <a:cubicBezTo>
                    <a:pt x="11735" y="21600"/>
                    <a:pt x="13087" y="21329"/>
                    <a:pt x="14373" y="20772"/>
                  </a:cubicBezTo>
                  <a:cubicBezTo>
                    <a:pt x="18254" y="19108"/>
                    <a:pt x="20779" y="15174"/>
                    <a:pt x="20779" y="10800"/>
                  </a:cubicBezTo>
                  <a:cubicBezTo>
                    <a:pt x="20779" y="4831"/>
                    <a:pt x="16129" y="0"/>
                    <a:pt x="10391" y="0"/>
                  </a:cubicBez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12" name="Google Shape;7258;p58"/>
            <p:cNvSpPr/>
            <p:nvPr/>
          </p:nvSpPr>
          <p:spPr>
            <a:xfrm>
              <a:off x="409859" y="313427"/>
              <a:ext cx="24276" cy="24254"/>
            </a:xfrm>
            <a:custGeom>
              <a:avLst/>
              <a:gdLst/>
              <a:ahLst/>
              <a:cxnLst>
                <a:cxn ang="0">
                  <a:pos x="wd2" y="hd2"/>
                </a:cxn>
                <a:cxn ang="5400000">
                  <a:pos x="wd2" y="hd2"/>
                </a:cxn>
                <a:cxn ang="10800000">
                  <a:pos x="wd2" y="hd2"/>
                </a:cxn>
                <a:cxn ang="16200000">
                  <a:pos x="wd2" y="hd2"/>
                </a:cxn>
              </a:cxnLst>
              <a:rect l="0" t="0" r="r" b="b"/>
              <a:pathLst>
                <a:path w="20788" h="21600" fill="norm" stroke="1" extrusionOk="0">
                  <a:moveTo>
                    <a:pt x="10398" y="0"/>
                  </a:moveTo>
                  <a:cubicBezTo>
                    <a:pt x="6190" y="0"/>
                    <a:pt x="2405" y="2621"/>
                    <a:pt x="789" y="6656"/>
                  </a:cubicBezTo>
                  <a:cubicBezTo>
                    <a:pt x="-812" y="10695"/>
                    <a:pt x="66" y="15336"/>
                    <a:pt x="3043" y="18429"/>
                  </a:cubicBezTo>
                  <a:cubicBezTo>
                    <a:pt x="5032" y="20497"/>
                    <a:pt x="7690" y="21600"/>
                    <a:pt x="10390" y="21600"/>
                  </a:cubicBezTo>
                  <a:cubicBezTo>
                    <a:pt x="11731" y="21600"/>
                    <a:pt x="13079" y="21329"/>
                    <a:pt x="14369" y="20772"/>
                  </a:cubicBezTo>
                  <a:cubicBezTo>
                    <a:pt x="18251" y="19108"/>
                    <a:pt x="20788" y="15174"/>
                    <a:pt x="20788" y="10796"/>
                  </a:cubicBezTo>
                  <a:cubicBezTo>
                    <a:pt x="20788" y="4831"/>
                    <a:pt x="16141" y="0"/>
                    <a:pt x="10398" y="0"/>
                  </a:cubicBez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13" name="Google Shape;7259;p58"/>
            <p:cNvSpPr/>
            <p:nvPr/>
          </p:nvSpPr>
          <p:spPr>
            <a:xfrm>
              <a:off x="0" y="415544"/>
              <a:ext cx="24273" cy="24263"/>
            </a:xfrm>
            <a:custGeom>
              <a:avLst/>
              <a:gdLst/>
              <a:ahLst/>
              <a:cxnLst>
                <a:cxn ang="0">
                  <a:pos x="wd2" y="hd2"/>
                </a:cxn>
                <a:cxn ang="5400000">
                  <a:pos x="wd2" y="hd2"/>
                </a:cxn>
                <a:cxn ang="10800000">
                  <a:pos x="wd2" y="hd2"/>
                </a:cxn>
                <a:cxn ang="16200000">
                  <a:pos x="wd2" y="hd2"/>
                </a:cxn>
              </a:cxnLst>
              <a:rect l="0" t="0" r="r" b="b"/>
              <a:pathLst>
                <a:path w="20785" h="21600" fill="norm" stroke="1" extrusionOk="0">
                  <a:moveTo>
                    <a:pt x="10390" y="0"/>
                  </a:moveTo>
                  <a:cubicBezTo>
                    <a:pt x="4651" y="0"/>
                    <a:pt x="0" y="4833"/>
                    <a:pt x="0" y="10796"/>
                  </a:cubicBezTo>
                  <a:cubicBezTo>
                    <a:pt x="0" y="15172"/>
                    <a:pt x="2537" y="19105"/>
                    <a:pt x="6423" y="20780"/>
                  </a:cubicBezTo>
                  <a:cubicBezTo>
                    <a:pt x="7705" y="21334"/>
                    <a:pt x="9050" y="21600"/>
                    <a:pt x="10386" y="21600"/>
                  </a:cubicBezTo>
                  <a:cubicBezTo>
                    <a:pt x="13091" y="21600"/>
                    <a:pt x="15752" y="20502"/>
                    <a:pt x="17745" y="18439"/>
                  </a:cubicBezTo>
                  <a:cubicBezTo>
                    <a:pt x="20710" y="15346"/>
                    <a:pt x="21600" y="10695"/>
                    <a:pt x="19999" y="6674"/>
                  </a:cubicBezTo>
                  <a:cubicBezTo>
                    <a:pt x="18383" y="2636"/>
                    <a:pt x="14598" y="0"/>
                    <a:pt x="10390"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14" name="Google Shape;7260;p58"/>
            <p:cNvSpPr/>
            <p:nvPr/>
          </p:nvSpPr>
          <p:spPr>
            <a:xfrm>
              <a:off x="0" y="212763"/>
              <a:ext cx="24273" cy="24253"/>
            </a:xfrm>
            <a:custGeom>
              <a:avLst/>
              <a:gdLst/>
              <a:ahLst/>
              <a:cxnLst>
                <a:cxn ang="0">
                  <a:pos x="wd2" y="hd2"/>
                </a:cxn>
                <a:cxn ang="5400000">
                  <a:pos x="wd2" y="hd2"/>
                </a:cxn>
                <a:cxn ang="10800000">
                  <a:pos x="wd2" y="hd2"/>
                </a:cxn>
                <a:cxn ang="16200000">
                  <a:pos x="wd2" y="hd2"/>
                </a:cxn>
              </a:cxnLst>
              <a:rect l="0" t="0" r="r" b="b"/>
              <a:pathLst>
                <a:path w="20785" h="21600" fill="norm" stroke="1" extrusionOk="0">
                  <a:moveTo>
                    <a:pt x="10390" y="0"/>
                  </a:moveTo>
                  <a:cubicBezTo>
                    <a:pt x="4651" y="0"/>
                    <a:pt x="0" y="4831"/>
                    <a:pt x="0" y="10800"/>
                  </a:cubicBezTo>
                  <a:cubicBezTo>
                    <a:pt x="0" y="15174"/>
                    <a:pt x="2537" y="19108"/>
                    <a:pt x="6423" y="20772"/>
                  </a:cubicBezTo>
                  <a:cubicBezTo>
                    <a:pt x="7709" y="21329"/>
                    <a:pt x="9057" y="21600"/>
                    <a:pt x="10398" y="21600"/>
                  </a:cubicBezTo>
                  <a:cubicBezTo>
                    <a:pt x="13098" y="21600"/>
                    <a:pt x="15756" y="20501"/>
                    <a:pt x="17745" y="18429"/>
                  </a:cubicBezTo>
                  <a:cubicBezTo>
                    <a:pt x="20710" y="15352"/>
                    <a:pt x="21600" y="10695"/>
                    <a:pt x="19999" y="6660"/>
                  </a:cubicBezTo>
                  <a:cubicBezTo>
                    <a:pt x="18383" y="2621"/>
                    <a:pt x="14598" y="0"/>
                    <a:pt x="10390" y="0"/>
                  </a:cubicBezTo>
                  <a:close/>
                </a:path>
              </a:pathLst>
            </a:custGeom>
            <a:solidFill>
              <a:srgbClr val="E6EBEF"/>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15" name="Google Shape;7261;p58"/>
            <p:cNvSpPr/>
            <p:nvPr/>
          </p:nvSpPr>
          <p:spPr>
            <a:xfrm>
              <a:off x="859002" y="313427"/>
              <a:ext cx="24281" cy="24254"/>
            </a:xfrm>
            <a:custGeom>
              <a:avLst/>
              <a:gdLst/>
              <a:ahLst/>
              <a:cxnLst>
                <a:cxn ang="0">
                  <a:pos x="wd2" y="hd2"/>
                </a:cxn>
                <a:cxn ang="5400000">
                  <a:pos x="wd2" y="hd2"/>
                </a:cxn>
                <a:cxn ang="10800000">
                  <a:pos x="wd2" y="hd2"/>
                </a:cxn>
                <a:cxn ang="16200000">
                  <a:pos x="wd2" y="hd2"/>
                </a:cxn>
              </a:cxnLst>
              <a:rect l="0" t="0" r="r" b="b"/>
              <a:pathLst>
                <a:path w="20788" h="21600" fill="norm" stroke="1" extrusionOk="0">
                  <a:moveTo>
                    <a:pt x="10384" y="0"/>
                  </a:moveTo>
                  <a:cubicBezTo>
                    <a:pt x="6189" y="0"/>
                    <a:pt x="2405" y="2621"/>
                    <a:pt x="789" y="6656"/>
                  </a:cubicBezTo>
                  <a:cubicBezTo>
                    <a:pt x="-812" y="10695"/>
                    <a:pt x="66" y="15336"/>
                    <a:pt x="3046" y="18429"/>
                  </a:cubicBezTo>
                  <a:cubicBezTo>
                    <a:pt x="5023" y="20497"/>
                    <a:pt x="7684" y="21600"/>
                    <a:pt x="10388" y="21600"/>
                  </a:cubicBezTo>
                  <a:cubicBezTo>
                    <a:pt x="11728" y="21600"/>
                    <a:pt x="13080" y="21329"/>
                    <a:pt x="14366" y="20772"/>
                  </a:cubicBezTo>
                  <a:cubicBezTo>
                    <a:pt x="18251" y="19108"/>
                    <a:pt x="20772" y="15174"/>
                    <a:pt x="20788" y="10796"/>
                  </a:cubicBezTo>
                  <a:cubicBezTo>
                    <a:pt x="20788" y="4831"/>
                    <a:pt x="16126" y="0"/>
                    <a:pt x="10384" y="0"/>
                  </a:cubicBez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16" name="Google Shape;7262;p58"/>
            <p:cNvSpPr/>
            <p:nvPr/>
          </p:nvSpPr>
          <p:spPr>
            <a:xfrm>
              <a:off x="57154" y="36346"/>
              <a:ext cx="24267" cy="242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5" y="0"/>
                    <a:pt x="0" y="4835"/>
                    <a:pt x="0" y="10800"/>
                  </a:cubicBezTo>
                  <a:cubicBezTo>
                    <a:pt x="0" y="16769"/>
                    <a:pt x="4835" y="21600"/>
                    <a:pt x="10800" y="21600"/>
                  </a:cubicBezTo>
                  <a:cubicBezTo>
                    <a:pt x="16769" y="21600"/>
                    <a:pt x="21600" y="16769"/>
                    <a:pt x="21600" y="10800"/>
                  </a:cubicBezTo>
                  <a:cubicBezTo>
                    <a:pt x="21600" y="4835"/>
                    <a:pt x="16769" y="0"/>
                    <a:pt x="10800"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17" name="Google Shape;7263;p58"/>
            <p:cNvSpPr/>
            <p:nvPr/>
          </p:nvSpPr>
          <p:spPr>
            <a:xfrm>
              <a:off x="539703" y="211719"/>
              <a:ext cx="24284" cy="24263"/>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97" y="0"/>
                  </a:moveTo>
                  <a:cubicBezTo>
                    <a:pt x="6192" y="0"/>
                    <a:pt x="2410" y="2636"/>
                    <a:pt x="795" y="6674"/>
                  </a:cubicBezTo>
                  <a:cubicBezTo>
                    <a:pt x="-820" y="10707"/>
                    <a:pt x="73" y="15346"/>
                    <a:pt x="3047" y="18439"/>
                  </a:cubicBezTo>
                  <a:cubicBezTo>
                    <a:pt x="5035" y="20510"/>
                    <a:pt x="7691" y="21600"/>
                    <a:pt x="10390" y="21600"/>
                  </a:cubicBezTo>
                  <a:cubicBezTo>
                    <a:pt x="11729" y="21600"/>
                    <a:pt x="13077" y="21334"/>
                    <a:pt x="14366" y="20780"/>
                  </a:cubicBezTo>
                  <a:cubicBezTo>
                    <a:pt x="18245" y="19101"/>
                    <a:pt x="20780" y="15168"/>
                    <a:pt x="20780" y="10812"/>
                  </a:cubicBezTo>
                  <a:cubicBezTo>
                    <a:pt x="20780" y="4845"/>
                    <a:pt x="16121" y="0"/>
                    <a:pt x="10397" y="0"/>
                  </a:cubicBez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18" name="Google Shape;7264;p58"/>
            <p:cNvSpPr/>
            <p:nvPr/>
          </p:nvSpPr>
          <p:spPr>
            <a:xfrm>
              <a:off x="539703" y="418623"/>
              <a:ext cx="24284" cy="24258"/>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97" y="0"/>
                  </a:moveTo>
                  <a:cubicBezTo>
                    <a:pt x="6192" y="0"/>
                    <a:pt x="2410" y="2637"/>
                    <a:pt x="795" y="6671"/>
                  </a:cubicBezTo>
                  <a:cubicBezTo>
                    <a:pt x="-820" y="10709"/>
                    <a:pt x="73" y="15349"/>
                    <a:pt x="3047" y="18442"/>
                  </a:cubicBezTo>
                  <a:cubicBezTo>
                    <a:pt x="5039" y="20502"/>
                    <a:pt x="7699" y="21600"/>
                    <a:pt x="10401" y="21600"/>
                  </a:cubicBezTo>
                  <a:cubicBezTo>
                    <a:pt x="11737" y="21600"/>
                    <a:pt x="13080" y="21333"/>
                    <a:pt x="14366" y="20784"/>
                  </a:cubicBezTo>
                  <a:cubicBezTo>
                    <a:pt x="18245" y="19104"/>
                    <a:pt x="20780" y="15171"/>
                    <a:pt x="20780" y="10798"/>
                  </a:cubicBezTo>
                  <a:cubicBezTo>
                    <a:pt x="20780" y="4830"/>
                    <a:pt x="16121" y="0"/>
                    <a:pt x="10397" y="0"/>
                  </a:cubicBez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19" name="Google Shape;7265;p58"/>
            <p:cNvSpPr/>
            <p:nvPr/>
          </p:nvSpPr>
          <p:spPr>
            <a:xfrm>
              <a:off x="57154" y="585973"/>
              <a:ext cx="24272" cy="24268"/>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88" y="0"/>
                  </a:moveTo>
                  <a:cubicBezTo>
                    <a:pt x="9044" y="0"/>
                    <a:pt x="7692" y="270"/>
                    <a:pt x="6406" y="819"/>
                  </a:cubicBezTo>
                  <a:cubicBezTo>
                    <a:pt x="2525" y="2499"/>
                    <a:pt x="0" y="6430"/>
                    <a:pt x="0" y="10806"/>
                  </a:cubicBezTo>
                  <a:cubicBezTo>
                    <a:pt x="0" y="16752"/>
                    <a:pt x="4650" y="21600"/>
                    <a:pt x="10388" y="21600"/>
                  </a:cubicBezTo>
                  <a:cubicBezTo>
                    <a:pt x="14584" y="21600"/>
                    <a:pt x="18383" y="18964"/>
                    <a:pt x="19984" y="14927"/>
                  </a:cubicBezTo>
                  <a:cubicBezTo>
                    <a:pt x="21600" y="10895"/>
                    <a:pt x="20706" y="6257"/>
                    <a:pt x="17746" y="3161"/>
                  </a:cubicBezTo>
                  <a:cubicBezTo>
                    <a:pt x="15753" y="1094"/>
                    <a:pt x="13092" y="0"/>
                    <a:pt x="10388" y="0"/>
                  </a:cubicBezTo>
                  <a:close/>
                </a:path>
              </a:pathLst>
            </a:custGeom>
            <a:solidFill>
              <a:srgbClr val="E4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20" name="Google Shape;7266;p58"/>
            <p:cNvSpPr/>
            <p:nvPr/>
          </p:nvSpPr>
          <p:spPr>
            <a:xfrm>
              <a:off x="1208845" y="36346"/>
              <a:ext cx="24285" cy="24259"/>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86" y="0"/>
                  </a:moveTo>
                  <a:cubicBezTo>
                    <a:pt x="6192" y="0"/>
                    <a:pt x="2395" y="2625"/>
                    <a:pt x="795" y="6659"/>
                  </a:cubicBezTo>
                  <a:cubicBezTo>
                    <a:pt x="-820" y="10697"/>
                    <a:pt x="73" y="15353"/>
                    <a:pt x="3047" y="18430"/>
                  </a:cubicBezTo>
                  <a:cubicBezTo>
                    <a:pt x="5027" y="20498"/>
                    <a:pt x="7683" y="21600"/>
                    <a:pt x="10390" y="21600"/>
                  </a:cubicBezTo>
                  <a:cubicBezTo>
                    <a:pt x="11729" y="21600"/>
                    <a:pt x="13080" y="21329"/>
                    <a:pt x="14366" y="20772"/>
                  </a:cubicBezTo>
                  <a:cubicBezTo>
                    <a:pt x="18248" y="19108"/>
                    <a:pt x="20768" y="15175"/>
                    <a:pt x="20780" y="10798"/>
                  </a:cubicBezTo>
                  <a:cubicBezTo>
                    <a:pt x="20768" y="4834"/>
                    <a:pt x="16121" y="0"/>
                    <a:pt x="10386" y="0"/>
                  </a:cubicBezTo>
                  <a:close/>
                </a:path>
              </a:pathLst>
            </a:custGeom>
            <a:solidFill>
              <a:srgbClr val="A5B7C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21" name="Google Shape;7267;p58"/>
            <p:cNvSpPr/>
            <p:nvPr/>
          </p:nvSpPr>
          <p:spPr>
            <a:xfrm>
              <a:off x="735748" y="211719"/>
              <a:ext cx="24271" cy="24263"/>
            </a:xfrm>
            <a:custGeom>
              <a:avLst/>
              <a:gdLst/>
              <a:ahLst/>
              <a:cxnLst>
                <a:cxn ang="0">
                  <a:pos x="wd2" y="hd2"/>
                </a:cxn>
                <a:cxn ang="5400000">
                  <a:pos x="wd2" y="hd2"/>
                </a:cxn>
                <a:cxn ang="10800000">
                  <a:pos x="wd2" y="hd2"/>
                </a:cxn>
                <a:cxn ang="16200000">
                  <a:pos x="wd2" y="hd2"/>
                </a:cxn>
              </a:cxnLst>
              <a:rect l="0" t="0" r="r" b="b"/>
              <a:pathLst>
                <a:path w="20779" h="21600" fill="norm" stroke="1" extrusionOk="0">
                  <a:moveTo>
                    <a:pt x="10391" y="0"/>
                  </a:moveTo>
                  <a:cubicBezTo>
                    <a:pt x="6195" y="0"/>
                    <a:pt x="2396" y="2636"/>
                    <a:pt x="795" y="6674"/>
                  </a:cubicBezTo>
                  <a:cubicBezTo>
                    <a:pt x="-821" y="10707"/>
                    <a:pt x="73" y="15346"/>
                    <a:pt x="3048" y="18439"/>
                  </a:cubicBezTo>
                  <a:cubicBezTo>
                    <a:pt x="5034" y="20502"/>
                    <a:pt x="7695" y="21600"/>
                    <a:pt x="10406" y="21600"/>
                  </a:cubicBezTo>
                  <a:cubicBezTo>
                    <a:pt x="11743" y="21600"/>
                    <a:pt x="13091" y="21329"/>
                    <a:pt x="14373" y="20780"/>
                  </a:cubicBezTo>
                  <a:cubicBezTo>
                    <a:pt x="18254" y="19101"/>
                    <a:pt x="20779" y="15168"/>
                    <a:pt x="20779" y="10812"/>
                  </a:cubicBezTo>
                  <a:cubicBezTo>
                    <a:pt x="20779" y="4845"/>
                    <a:pt x="16129" y="0"/>
                    <a:pt x="10391" y="0"/>
                  </a:cubicBezTo>
                  <a:close/>
                </a:path>
              </a:pathLst>
            </a:custGeom>
            <a:solidFill>
              <a:srgbClr val="CFD9E0"/>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22" name="Google Shape;7268;p58"/>
            <p:cNvSpPr/>
            <p:nvPr/>
          </p:nvSpPr>
          <p:spPr>
            <a:xfrm>
              <a:off x="1271611" y="210064"/>
              <a:ext cx="24271" cy="24267"/>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92" y="0"/>
                  </a:moveTo>
                  <a:cubicBezTo>
                    <a:pt x="6196" y="0"/>
                    <a:pt x="2397" y="2636"/>
                    <a:pt x="796" y="6673"/>
                  </a:cubicBezTo>
                  <a:cubicBezTo>
                    <a:pt x="-820" y="10705"/>
                    <a:pt x="74" y="15343"/>
                    <a:pt x="3038" y="18435"/>
                  </a:cubicBezTo>
                  <a:cubicBezTo>
                    <a:pt x="5027" y="20506"/>
                    <a:pt x="7688" y="21600"/>
                    <a:pt x="10396" y="21600"/>
                  </a:cubicBezTo>
                  <a:cubicBezTo>
                    <a:pt x="11736" y="21600"/>
                    <a:pt x="13088" y="21330"/>
                    <a:pt x="14374" y="20781"/>
                  </a:cubicBezTo>
                  <a:cubicBezTo>
                    <a:pt x="18255" y="19101"/>
                    <a:pt x="20780" y="15170"/>
                    <a:pt x="20780" y="10810"/>
                  </a:cubicBezTo>
                  <a:cubicBezTo>
                    <a:pt x="20780" y="4844"/>
                    <a:pt x="16130" y="0"/>
                    <a:pt x="10392"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23" name="Google Shape;7269;p58"/>
            <p:cNvSpPr/>
            <p:nvPr/>
          </p:nvSpPr>
          <p:spPr>
            <a:xfrm>
              <a:off x="1271611" y="415676"/>
              <a:ext cx="24271" cy="24258"/>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92" y="0"/>
                  </a:moveTo>
                  <a:cubicBezTo>
                    <a:pt x="6196" y="0"/>
                    <a:pt x="2397" y="2625"/>
                    <a:pt x="796" y="6659"/>
                  </a:cubicBezTo>
                  <a:cubicBezTo>
                    <a:pt x="-820" y="10697"/>
                    <a:pt x="74" y="15353"/>
                    <a:pt x="3038" y="18430"/>
                  </a:cubicBezTo>
                  <a:cubicBezTo>
                    <a:pt x="5027" y="20498"/>
                    <a:pt x="7688" y="21600"/>
                    <a:pt x="10396" y="21600"/>
                  </a:cubicBezTo>
                  <a:cubicBezTo>
                    <a:pt x="11736" y="21600"/>
                    <a:pt x="13088" y="21329"/>
                    <a:pt x="14374" y="20772"/>
                  </a:cubicBezTo>
                  <a:cubicBezTo>
                    <a:pt x="18255" y="19108"/>
                    <a:pt x="20780" y="15175"/>
                    <a:pt x="20780" y="10798"/>
                  </a:cubicBezTo>
                  <a:cubicBezTo>
                    <a:pt x="20780" y="4834"/>
                    <a:pt x="16130" y="0"/>
                    <a:pt x="10392"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057" name="Google Shape;7270;p58"/>
          <p:cNvGrpSpPr/>
          <p:nvPr/>
        </p:nvGrpSpPr>
        <p:grpSpPr>
          <a:xfrm>
            <a:off x="5323225" y="3853251"/>
            <a:ext cx="1420329" cy="163469"/>
            <a:chOff x="0" y="0"/>
            <a:chExt cx="1420328" cy="163467"/>
          </a:xfrm>
        </p:grpSpPr>
        <p:sp>
          <p:nvSpPr>
            <p:cNvPr id="5025" name="Google Shape;7271;p58"/>
            <p:cNvSpPr/>
            <p:nvPr/>
          </p:nvSpPr>
          <p:spPr>
            <a:xfrm rot="5400000">
              <a:off x="704520" y="-700304"/>
              <a:ext cx="12701" cy="14133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5285" y="0"/>
                    <a:pt x="0" y="17"/>
                    <a:pt x="0" y="51"/>
                  </a:cubicBezTo>
                  <a:lnTo>
                    <a:pt x="0" y="21548"/>
                  </a:lnTo>
                  <a:cubicBezTo>
                    <a:pt x="0" y="21574"/>
                    <a:pt x="4826" y="21600"/>
                    <a:pt x="11489" y="21600"/>
                  </a:cubicBezTo>
                  <a:cubicBezTo>
                    <a:pt x="16545" y="21600"/>
                    <a:pt x="21600" y="21574"/>
                    <a:pt x="21600" y="21548"/>
                  </a:cubicBezTo>
                  <a:lnTo>
                    <a:pt x="21600" y="51"/>
                  </a:lnTo>
                  <a:cubicBezTo>
                    <a:pt x="21600" y="17"/>
                    <a:pt x="16085" y="0"/>
                    <a:pt x="10800"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26" name="Google Shape;7272;p58"/>
            <p:cNvSpPr/>
            <p:nvPr/>
          </p:nvSpPr>
          <p:spPr>
            <a:xfrm rot="5400000">
              <a:off x="1333888" y="77027"/>
              <a:ext cx="160181" cy="12701"/>
            </a:xfrm>
            <a:custGeom>
              <a:avLst/>
              <a:gdLst/>
              <a:ahLst/>
              <a:cxnLst>
                <a:cxn ang="0">
                  <a:pos x="wd2" y="hd2"/>
                </a:cxn>
                <a:cxn ang="5400000">
                  <a:pos x="wd2" y="hd2"/>
                </a:cxn>
                <a:cxn ang="10800000">
                  <a:pos x="wd2" y="hd2"/>
                </a:cxn>
                <a:cxn ang="16200000">
                  <a:pos x="wd2" y="hd2"/>
                </a:cxn>
              </a:cxnLst>
              <a:rect l="0" t="0" r="r" b="b"/>
              <a:pathLst>
                <a:path w="21149" h="21600" fill="norm" stroke="1" extrusionOk="0">
                  <a:moveTo>
                    <a:pt x="716" y="0"/>
                  </a:moveTo>
                  <a:cubicBezTo>
                    <a:pt x="-238" y="0"/>
                    <a:pt x="-238" y="21600"/>
                    <a:pt x="716" y="21600"/>
                  </a:cubicBezTo>
                  <a:lnTo>
                    <a:pt x="20511" y="21600"/>
                  </a:lnTo>
                  <a:cubicBezTo>
                    <a:pt x="21362" y="21600"/>
                    <a:pt x="21362" y="0"/>
                    <a:pt x="20511"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27" name="Google Shape;7273;p58"/>
            <p:cNvSpPr/>
            <p:nvPr/>
          </p:nvSpPr>
          <p:spPr>
            <a:xfrm rot="5400000">
              <a:off x="1328587" y="35253"/>
              <a:ext cx="76909"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5274"/>
                    <a:pt x="0" y="10800"/>
                  </a:cubicBezTo>
                  <a:cubicBezTo>
                    <a:pt x="0" y="16074"/>
                    <a:pt x="655" y="21600"/>
                    <a:pt x="1561" y="21600"/>
                  </a:cubicBezTo>
                  <a:lnTo>
                    <a:pt x="20258" y="21600"/>
                  </a:lnTo>
                  <a:cubicBezTo>
                    <a:pt x="20945" y="21600"/>
                    <a:pt x="21600" y="16074"/>
                    <a:pt x="21600" y="10800"/>
                  </a:cubicBezTo>
                  <a:cubicBezTo>
                    <a:pt x="21600" y="5274"/>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28" name="Google Shape;7274;p58"/>
            <p:cNvSpPr/>
            <p:nvPr/>
          </p:nvSpPr>
          <p:spPr>
            <a:xfrm rot="5400000">
              <a:off x="1281691" y="35253"/>
              <a:ext cx="7691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5462"/>
                    <a:pt x="0" y="10924"/>
                  </a:cubicBezTo>
                  <a:cubicBezTo>
                    <a:pt x="0" y="17876"/>
                    <a:pt x="655" y="21600"/>
                    <a:pt x="1561" y="21600"/>
                  </a:cubicBezTo>
                  <a:lnTo>
                    <a:pt x="20258" y="21600"/>
                  </a:lnTo>
                  <a:cubicBezTo>
                    <a:pt x="20945" y="21600"/>
                    <a:pt x="21600" y="17876"/>
                    <a:pt x="21600" y="10924"/>
                  </a:cubicBezTo>
                  <a:cubicBezTo>
                    <a:pt x="21600" y="5462"/>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29" name="Google Shape;7275;p58"/>
            <p:cNvSpPr/>
            <p:nvPr/>
          </p:nvSpPr>
          <p:spPr>
            <a:xfrm rot="5400000">
              <a:off x="1193077" y="76930"/>
              <a:ext cx="16026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9" y="0"/>
                  </a:moveTo>
                  <a:cubicBezTo>
                    <a:pt x="315" y="0"/>
                    <a:pt x="0" y="5462"/>
                    <a:pt x="0" y="10676"/>
                  </a:cubicBezTo>
                  <a:cubicBezTo>
                    <a:pt x="0" y="17876"/>
                    <a:pt x="315" y="21600"/>
                    <a:pt x="749" y="21600"/>
                  </a:cubicBezTo>
                  <a:lnTo>
                    <a:pt x="20956" y="21600"/>
                  </a:lnTo>
                  <a:cubicBezTo>
                    <a:pt x="21285" y="21600"/>
                    <a:pt x="21600" y="17876"/>
                    <a:pt x="21600" y="10676"/>
                  </a:cubicBezTo>
                  <a:cubicBezTo>
                    <a:pt x="21600" y="5462"/>
                    <a:pt x="21285" y="0"/>
                    <a:pt x="20956"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0" name="Google Shape;7276;p58"/>
            <p:cNvSpPr/>
            <p:nvPr/>
          </p:nvSpPr>
          <p:spPr>
            <a:xfrm rot="5400000">
              <a:off x="1187901" y="35350"/>
              <a:ext cx="76826" cy="12701"/>
            </a:xfrm>
            <a:custGeom>
              <a:avLst/>
              <a:gdLst/>
              <a:ahLst/>
              <a:cxnLst>
                <a:cxn ang="0">
                  <a:pos x="wd2" y="hd2"/>
                </a:cxn>
                <a:cxn ang="5400000">
                  <a:pos x="wd2" y="hd2"/>
                </a:cxn>
                <a:cxn ang="10800000">
                  <a:pos x="wd2" y="hd2"/>
                </a:cxn>
                <a:cxn ang="16200000">
                  <a:pos x="wd2" y="hd2"/>
                </a:cxn>
              </a:cxnLst>
              <a:rect l="0" t="0" r="r" b="b"/>
              <a:pathLst>
                <a:path w="20680" h="21600" fill="norm" stroke="1" extrusionOk="0">
                  <a:moveTo>
                    <a:pt x="1459" y="0"/>
                  </a:moveTo>
                  <a:cubicBezTo>
                    <a:pt x="-486" y="0"/>
                    <a:pt x="-486" y="21600"/>
                    <a:pt x="1459" y="21600"/>
                  </a:cubicBezTo>
                  <a:lnTo>
                    <a:pt x="19379" y="21600"/>
                  </a:lnTo>
                  <a:cubicBezTo>
                    <a:pt x="21114" y="21600"/>
                    <a:pt x="21114" y="0"/>
                    <a:pt x="19379"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1" name="Google Shape;7277;p58"/>
            <p:cNvSpPr/>
            <p:nvPr/>
          </p:nvSpPr>
          <p:spPr>
            <a:xfrm rot="5400000">
              <a:off x="1140922" y="35253"/>
              <a:ext cx="7691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5274"/>
                    <a:pt x="0" y="10800"/>
                  </a:cubicBezTo>
                  <a:cubicBezTo>
                    <a:pt x="0" y="18084"/>
                    <a:pt x="655" y="21600"/>
                    <a:pt x="1561" y="21600"/>
                  </a:cubicBezTo>
                  <a:lnTo>
                    <a:pt x="20258" y="21600"/>
                  </a:lnTo>
                  <a:cubicBezTo>
                    <a:pt x="20945" y="21600"/>
                    <a:pt x="21600" y="18084"/>
                    <a:pt x="21600" y="10800"/>
                  </a:cubicBezTo>
                  <a:cubicBezTo>
                    <a:pt x="21600" y="5274"/>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2" name="Google Shape;7278;p58"/>
            <p:cNvSpPr/>
            <p:nvPr/>
          </p:nvSpPr>
          <p:spPr>
            <a:xfrm rot="5400000">
              <a:off x="1052062" y="76930"/>
              <a:ext cx="16026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9" y="0"/>
                  </a:moveTo>
                  <a:cubicBezTo>
                    <a:pt x="315" y="0"/>
                    <a:pt x="0" y="5055"/>
                    <a:pt x="0" y="10111"/>
                  </a:cubicBezTo>
                  <a:cubicBezTo>
                    <a:pt x="0" y="16774"/>
                    <a:pt x="315" y="21600"/>
                    <a:pt x="749" y="21600"/>
                  </a:cubicBezTo>
                  <a:lnTo>
                    <a:pt x="20956" y="21600"/>
                  </a:lnTo>
                  <a:cubicBezTo>
                    <a:pt x="21285" y="21600"/>
                    <a:pt x="21600" y="16774"/>
                    <a:pt x="21600" y="10111"/>
                  </a:cubicBezTo>
                  <a:cubicBezTo>
                    <a:pt x="21600" y="5055"/>
                    <a:pt x="21285" y="0"/>
                    <a:pt x="20956"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3" name="Google Shape;7279;p58"/>
            <p:cNvSpPr/>
            <p:nvPr/>
          </p:nvSpPr>
          <p:spPr>
            <a:xfrm rot="5400000">
              <a:off x="1046844" y="35350"/>
              <a:ext cx="76826" cy="12701"/>
            </a:xfrm>
            <a:custGeom>
              <a:avLst/>
              <a:gdLst/>
              <a:ahLst/>
              <a:cxnLst>
                <a:cxn ang="0">
                  <a:pos x="wd2" y="hd2"/>
                </a:cxn>
                <a:cxn ang="5400000">
                  <a:pos x="wd2" y="hd2"/>
                </a:cxn>
                <a:cxn ang="10800000">
                  <a:pos x="wd2" y="hd2"/>
                </a:cxn>
                <a:cxn ang="16200000">
                  <a:pos x="wd2" y="hd2"/>
                </a:cxn>
              </a:cxnLst>
              <a:rect l="0" t="0" r="r" b="b"/>
              <a:pathLst>
                <a:path w="20680" h="21600" fill="norm" stroke="1" extrusionOk="0">
                  <a:moveTo>
                    <a:pt x="1459" y="0"/>
                  </a:moveTo>
                  <a:cubicBezTo>
                    <a:pt x="-486" y="0"/>
                    <a:pt x="-486" y="21600"/>
                    <a:pt x="1459" y="21600"/>
                  </a:cubicBezTo>
                  <a:lnTo>
                    <a:pt x="19379" y="21600"/>
                  </a:lnTo>
                  <a:cubicBezTo>
                    <a:pt x="21114" y="21600"/>
                    <a:pt x="21114" y="0"/>
                    <a:pt x="19379"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4" name="Google Shape;7280;p58"/>
            <p:cNvSpPr/>
            <p:nvPr/>
          </p:nvSpPr>
          <p:spPr>
            <a:xfrm rot="5400000">
              <a:off x="999907" y="35350"/>
              <a:ext cx="76826" cy="12701"/>
            </a:xfrm>
            <a:custGeom>
              <a:avLst/>
              <a:gdLst/>
              <a:ahLst/>
              <a:cxnLst>
                <a:cxn ang="0">
                  <a:pos x="wd2" y="hd2"/>
                </a:cxn>
                <a:cxn ang="5400000">
                  <a:pos x="wd2" y="hd2"/>
                </a:cxn>
                <a:cxn ang="10800000">
                  <a:pos x="wd2" y="hd2"/>
                </a:cxn>
                <a:cxn ang="16200000">
                  <a:pos x="wd2" y="hd2"/>
                </a:cxn>
              </a:cxnLst>
              <a:rect l="0" t="0" r="r" b="b"/>
              <a:pathLst>
                <a:path w="20680" h="21600" fill="norm" stroke="1" extrusionOk="0">
                  <a:moveTo>
                    <a:pt x="1459" y="0"/>
                  </a:moveTo>
                  <a:cubicBezTo>
                    <a:pt x="-486" y="0"/>
                    <a:pt x="-486" y="21600"/>
                    <a:pt x="1459" y="21600"/>
                  </a:cubicBezTo>
                  <a:lnTo>
                    <a:pt x="19379" y="21600"/>
                  </a:lnTo>
                  <a:cubicBezTo>
                    <a:pt x="21114" y="21600"/>
                    <a:pt x="21114" y="0"/>
                    <a:pt x="19379"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5" name="Google Shape;7281;p58"/>
            <p:cNvSpPr/>
            <p:nvPr/>
          </p:nvSpPr>
          <p:spPr>
            <a:xfrm rot="5400000">
              <a:off x="911581" y="76930"/>
              <a:ext cx="16026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9" y="0"/>
                  </a:moveTo>
                  <a:cubicBezTo>
                    <a:pt x="315" y="0"/>
                    <a:pt x="0" y="5274"/>
                    <a:pt x="0" y="10800"/>
                  </a:cubicBezTo>
                  <a:cubicBezTo>
                    <a:pt x="0" y="18084"/>
                    <a:pt x="315" y="21600"/>
                    <a:pt x="749" y="21600"/>
                  </a:cubicBezTo>
                  <a:lnTo>
                    <a:pt x="20956" y="21600"/>
                  </a:lnTo>
                  <a:cubicBezTo>
                    <a:pt x="21285" y="21600"/>
                    <a:pt x="21600" y="18084"/>
                    <a:pt x="21600" y="10800"/>
                  </a:cubicBezTo>
                  <a:cubicBezTo>
                    <a:pt x="21600" y="5274"/>
                    <a:pt x="21285" y="0"/>
                    <a:pt x="20956"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6" name="Google Shape;7282;p58"/>
            <p:cNvSpPr/>
            <p:nvPr/>
          </p:nvSpPr>
          <p:spPr>
            <a:xfrm rot="5400000">
              <a:off x="906033" y="35253"/>
              <a:ext cx="7691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4877"/>
                    <a:pt x="0" y="9987"/>
                  </a:cubicBezTo>
                  <a:cubicBezTo>
                    <a:pt x="0" y="16723"/>
                    <a:pt x="655" y="21600"/>
                    <a:pt x="1561" y="21600"/>
                  </a:cubicBezTo>
                  <a:lnTo>
                    <a:pt x="20258" y="21600"/>
                  </a:lnTo>
                  <a:cubicBezTo>
                    <a:pt x="20945" y="21600"/>
                    <a:pt x="21600" y="16723"/>
                    <a:pt x="21600" y="9987"/>
                  </a:cubicBezTo>
                  <a:cubicBezTo>
                    <a:pt x="21600" y="4877"/>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7" name="Google Shape;7283;p58"/>
            <p:cNvSpPr/>
            <p:nvPr/>
          </p:nvSpPr>
          <p:spPr>
            <a:xfrm rot="5400000">
              <a:off x="859179" y="35350"/>
              <a:ext cx="76826" cy="12701"/>
            </a:xfrm>
            <a:custGeom>
              <a:avLst/>
              <a:gdLst/>
              <a:ahLst/>
              <a:cxnLst>
                <a:cxn ang="0">
                  <a:pos x="wd2" y="hd2"/>
                </a:cxn>
                <a:cxn ang="5400000">
                  <a:pos x="wd2" y="hd2"/>
                </a:cxn>
                <a:cxn ang="10800000">
                  <a:pos x="wd2" y="hd2"/>
                </a:cxn>
                <a:cxn ang="16200000">
                  <a:pos x="wd2" y="hd2"/>
                </a:cxn>
              </a:cxnLst>
              <a:rect l="0" t="0" r="r" b="b"/>
              <a:pathLst>
                <a:path w="20680" h="21600" fill="norm" stroke="1" extrusionOk="0">
                  <a:moveTo>
                    <a:pt x="1459" y="0"/>
                  </a:moveTo>
                  <a:cubicBezTo>
                    <a:pt x="-486" y="0"/>
                    <a:pt x="-486" y="21600"/>
                    <a:pt x="1459" y="21600"/>
                  </a:cubicBezTo>
                  <a:lnTo>
                    <a:pt x="19379" y="21600"/>
                  </a:lnTo>
                  <a:cubicBezTo>
                    <a:pt x="21114" y="21600"/>
                    <a:pt x="21114" y="0"/>
                    <a:pt x="19379"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8" name="Google Shape;7284;p58"/>
            <p:cNvSpPr/>
            <p:nvPr/>
          </p:nvSpPr>
          <p:spPr>
            <a:xfrm rot="5400000">
              <a:off x="770524" y="76930"/>
              <a:ext cx="16026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9" y="0"/>
                  </a:moveTo>
                  <a:cubicBezTo>
                    <a:pt x="315" y="0"/>
                    <a:pt x="0" y="5055"/>
                    <a:pt x="0" y="9881"/>
                  </a:cubicBezTo>
                  <a:cubicBezTo>
                    <a:pt x="0" y="16545"/>
                    <a:pt x="315" y="21600"/>
                    <a:pt x="749" y="21600"/>
                  </a:cubicBezTo>
                  <a:lnTo>
                    <a:pt x="20956" y="21600"/>
                  </a:lnTo>
                  <a:cubicBezTo>
                    <a:pt x="21285" y="21600"/>
                    <a:pt x="21600" y="16545"/>
                    <a:pt x="21600" y="9881"/>
                  </a:cubicBezTo>
                  <a:cubicBezTo>
                    <a:pt x="21600" y="5055"/>
                    <a:pt x="21285" y="0"/>
                    <a:pt x="20956"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39" name="Google Shape;7285;p58"/>
            <p:cNvSpPr/>
            <p:nvPr/>
          </p:nvSpPr>
          <p:spPr>
            <a:xfrm rot="5400000">
              <a:off x="765264" y="35253"/>
              <a:ext cx="7691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5055"/>
                    <a:pt x="0" y="9881"/>
                  </a:cubicBezTo>
                  <a:cubicBezTo>
                    <a:pt x="0" y="16545"/>
                    <a:pt x="655" y="21600"/>
                    <a:pt x="1561" y="21600"/>
                  </a:cubicBezTo>
                  <a:lnTo>
                    <a:pt x="20258" y="21600"/>
                  </a:lnTo>
                  <a:cubicBezTo>
                    <a:pt x="20945" y="21600"/>
                    <a:pt x="21600" y="16545"/>
                    <a:pt x="21600" y="9881"/>
                  </a:cubicBezTo>
                  <a:cubicBezTo>
                    <a:pt x="21600" y="5055"/>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0" name="Google Shape;7286;p58"/>
            <p:cNvSpPr/>
            <p:nvPr/>
          </p:nvSpPr>
          <p:spPr>
            <a:xfrm rot="5400000">
              <a:off x="718328" y="35253"/>
              <a:ext cx="76909"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4826"/>
                    <a:pt x="0" y="9881"/>
                  </a:cubicBezTo>
                  <a:cubicBezTo>
                    <a:pt x="0" y="16545"/>
                    <a:pt x="655" y="21600"/>
                    <a:pt x="1561" y="21600"/>
                  </a:cubicBezTo>
                  <a:lnTo>
                    <a:pt x="20258" y="21600"/>
                  </a:lnTo>
                  <a:cubicBezTo>
                    <a:pt x="20945" y="21600"/>
                    <a:pt x="21600" y="16545"/>
                    <a:pt x="21600" y="9881"/>
                  </a:cubicBezTo>
                  <a:cubicBezTo>
                    <a:pt x="21600" y="4826"/>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1" name="Google Shape;7287;p58"/>
            <p:cNvSpPr/>
            <p:nvPr/>
          </p:nvSpPr>
          <p:spPr>
            <a:xfrm rot="5400000">
              <a:off x="629796" y="77027"/>
              <a:ext cx="160181" cy="12701"/>
            </a:xfrm>
            <a:custGeom>
              <a:avLst/>
              <a:gdLst/>
              <a:ahLst/>
              <a:cxnLst>
                <a:cxn ang="0">
                  <a:pos x="wd2" y="hd2"/>
                </a:cxn>
                <a:cxn ang="5400000">
                  <a:pos x="wd2" y="hd2"/>
                </a:cxn>
                <a:cxn ang="10800000">
                  <a:pos x="wd2" y="hd2"/>
                </a:cxn>
                <a:cxn ang="16200000">
                  <a:pos x="wd2" y="hd2"/>
                </a:cxn>
              </a:cxnLst>
              <a:rect l="0" t="0" r="r" b="b"/>
              <a:pathLst>
                <a:path w="21149" h="21600" fill="norm" stroke="1" extrusionOk="0">
                  <a:moveTo>
                    <a:pt x="716" y="0"/>
                  </a:moveTo>
                  <a:cubicBezTo>
                    <a:pt x="-238" y="0"/>
                    <a:pt x="-238" y="21600"/>
                    <a:pt x="716" y="21600"/>
                  </a:cubicBezTo>
                  <a:lnTo>
                    <a:pt x="20511" y="21600"/>
                  </a:lnTo>
                  <a:cubicBezTo>
                    <a:pt x="21362" y="21600"/>
                    <a:pt x="21362" y="0"/>
                    <a:pt x="20511"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2" name="Google Shape;7288;p58"/>
            <p:cNvSpPr/>
            <p:nvPr/>
          </p:nvSpPr>
          <p:spPr>
            <a:xfrm rot="5400000">
              <a:off x="624536" y="35253"/>
              <a:ext cx="7691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5055"/>
                    <a:pt x="0" y="10111"/>
                  </a:cubicBezTo>
                  <a:cubicBezTo>
                    <a:pt x="0" y="16545"/>
                    <a:pt x="655" y="21600"/>
                    <a:pt x="1561" y="21600"/>
                  </a:cubicBezTo>
                  <a:lnTo>
                    <a:pt x="20258" y="21600"/>
                  </a:lnTo>
                  <a:cubicBezTo>
                    <a:pt x="20945" y="21600"/>
                    <a:pt x="21600" y="16545"/>
                    <a:pt x="21600" y="10111"/>
                  </a:cubicBezTo>
                  <a:cubicBezTo>
                    <a:pt x="21600" y="5055"/>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3" name="Google Shape;7289;p58"/>
            <p:cNvSpPr/>
            <p:nvPr/>
          </p:nvSpPr>
          <p:spPr>
            <a:xfrm rot="5400000">
              <a:off x="577600" y="35253"/>
              <a:ext cx="76909"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5055"/>
                    <a:pt x="0" y="11719"/>
                  </a:cubicBezTo>
                  <a:cubicBezTo>
                    <a:pt x="0" y="16545"/>
                    <a:pt x="655" y="21600"/>
                    <a:pt x="1561" y="21600"/>
                  </a:cubicBezTo>
                  <a:lnTo>
                    <a:pt x="20258" y="21600"/>
                  </a:lnTo>
                  <a:cubicBezTo>
                    <a:pt x="20945" y="21600"/>
                    <a:pt x="21600" y="16545"/>
                    <a:pt x="21600" y="11719"/>
                  </a:cubicBezTo>
                  <a:cubicBezTo>
                    <a:pt x="21600" y="5055"/>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4" name="Google Shape;7290;p58"/>
            <p:cNvSpPr/>
            <p:nvPr/>
          </p:nvSpPr>
          <p:spPr>
            <a:xfrm rot="5400000">
              <a:off x="488986" y="76930"/>
              <a:ext cx="16026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9" y="0"/>
                  </a:moveTo>
                  <a:cubicBezTo>
                    <a:pt x="315" y="0"/>
                    <a:pt x="0" y="5055"/>
                    <a:pt x="0" y="11489"/>
                  </a:cubicBezTo>
                  <a:cubicBezTo>
                    <a:pt x="0" y="16545"/>
                    <a:pt x="315" y="21600"/>
                    <a:pt x="749" y="21600"/>
                  </a:cubicBezTo>
                  <a:lnTo>
                    <a:pt x="20956" y="21600"/>
                  </a:lnTo>
                  <a:cubicBezTo>
                    <a:pt x="21285" y="21600"/>
                    <a:pt x="21600" y="16545"/>
                    <a:pt x="21600" y="11489"/>
                  </a:cubicBezTo>
                  <a:cubicBezTo>
                    <a:pt x="21600" y="5055"/>
                    <a:pt x="21285" y="0"/>
                    <a:pt x="20956"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5" name="Google Shape;7291;p58"/>
            <p:cNvSpPr/>
            <p:nvPr/>
          </p:nvSpPr>
          <p:spPr>
            <a:xfrm rot="5400000">
              <a:off x="483809" y="35350"/>
              <a:ext cx="76826" cy="12701"/>
            </a:xfrm>
            <a:custGeom>
              <a:avLst/>
              <a:gdLst/>
              <a:ahLst/>
              <a:cxnLst>
                <a:cxn ang="0">
                  <a:pos x="wd2" y="hd2"/>
                </a:cxn>
                <a:cxn ang="5400000">
                  <a:pos x="wd2" y="hd2"/>
                </a:cxn>
                <a:cxn ang="10800000">
                  <a:pos x="wd2" y="hd2"/>
                </a:cxn>
                <a:cxn ang="16200000">
                  <a:pos x="wd2" y="hd2"/>
                </a:cxn>
              </a:cxnLst>
              <a:rect l="0" t="0" r="r" b="b"/>
              <a:pathLst>
                <a:path w="20680" h="21600" fill="norm" stroke="1" extrusionOk="0">
                  <a:moveTo>
                    <a:pt x="1459" y="0"/>
                  </a:moveTo>
                  <a:cubicBezTo>
                    <a:pt x="-486" y="0"/>
                    <a:pt x="-486" y="21600"/>
                    <a:pt x="1459" y="21600"/>
                  </a:cubicBezTo>
                  <a:lnTo>
                    <a:pt x="19379" y="21600"/>
                  </a:lnTo>
                  <a:cubicBezTo>
                    <a:pt x="21114" y="21600"/>
                    <a:pt x="21114" y="0"/>
                    <a:pt x="19379"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6" name="Google Shape;7292;p58"/>
            <p:cNvSpPr/>
            <p:nvPr/>
          </p:nvSpPr>
          <p:spPr>
            <a:xfrm rot="5400000">
              <a:off x="436872" y="35253"/>
              <a:ext cx="76909"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5055"/>
                    <a:pt x="0" y="11719"/>
                  </a:cubicBezTo>
                  <a:cubicBezTo>
                    <a:pt x="0" y="16774"/>
                    <a:pt x="655" y="21600"/>
                    <a:pt x="1561" y="21600"/>
                  </a:cubicBezTo>
                  <a:lnTo>
                    <a:pt x="20258" y="21600"/>
                  </a:lnTo>
                  <a:cubicBezTo>
                    <a:pt x="20945" y="21600"/>
                    <a:pt x="21600" y="16774"/>
                    <a:pt x="21600" y="11719"/>
                  </a:cubicBezTo>
                  <a:cubicBezTo>
                    <a:pt x="21600" y="5055"/>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7" name="Google Shape;7293;p58"/>
            <p:cNvSpPr/>
            <p:nvPr/>
          </p:nvSpPr>
          <p:spPr>
            <a:xfrm rot="5400000">
              <a:off x="348258" y="76930"/>
              <a:ext cx="16026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9" y="0"/>
                  </a:moveTo>
                  <a:cubicBezTo>
                    <a:pt x="315" y="0"/>
                    <a:pt x="0" y="5055"/>
                    <a:pt x="0" y="11719"/>
                  </a:cubicBezTo>
                  <a:cubicBezTo>
                    <a:pt x="0" y="16545"/>
                    <a:pt x="315" y="21600"/>
                    <a:pt x="749" y="21600"/>
                  </a:cubicBezTo>
                  <a:lnTo>
                    <a:pt x="20956" y="21600"/>
                  </a:lnTo>
                  <a:cubicBezTo>
                    <a:pt x="21285" y="21600"/>
                    <a:pt x="21600" y="16545"/>
                    <a:pt x="21600" y="11719"/>
                  </a:cubicBezTo>
                  <a:cubicBezTo>
                    <a:pt x="21600" y="5055"/>
                    <a:pt x="21285" y="0"/>
                    <a:pt x="20956"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8" name="Google Shape;7294;p58"/>
            <p:cNvSpPr/>
            <p:nvPr/>
          </p:nvSpPr>
          <p:spPr>
            <a:xfrm rot="5400000">
              <a:off x="342710" y="35253"/>
              <a:ext cx="7691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3724"/>
                    <a:pt x="0" y="10676"/>
                  </a:cubicBezTo>
                  <a:cubicBezTo>
                    <a:pt x="0" y="16138"/>
                    <a:pt x="655" y="21600"/>
                    <a:pt x="1561" y="21600"/>
                  </a:cubicBezTo>
                  <a:lnTo>
                    <a:pt x="20258" y="21600"/>
                  </a:lnTo>
                  <a:cubicBezTo>
                    <a:pt x="20945" y="21600"/>
                    <a:pt x="21600" y="16138"/>
                    <a:pt x="21600" y="10676"/>
                  </a:cubicBezTo>
                  <a:cubicBezTo>
                    <a:pt x="21600" y="3724"/>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49" name="Google Shape;7295;p58"/>
            <p:cNvSpPr/>
            <p:nvPr/>
          </p:nvSpPr>
          <p:spPr>
            <a:xfrm rot="5400000">
              <a:off x="295815" y="35350"/>
              <a:ext cx="76826" cy="12701"/>
            </a:xfrm>
            <a:custGeom>
              <a:avLst/>
              <a:gdLst/>
              <a:ahLst/>
              <a:cxnLst>
                <a:cxn ang="0">
                  <a:pos x="wd2" y="hd2"/>
                </a:cxn>
                <a:cxn ang="5400000">
                  <a:pos x="wd2" y="hd2"/>
                </a:cxn>
                <a:cxn ang="10800000">
                  <a:pos x="wd2" y="hd2"/>
                </a:cxn>
                <a:cxn ang="16200000">
                  <a:pos x="wd2" y="hd2"/>
                </a:cxn>
              </a:cxnLst>
              <a:rect l="0" t="0" r="r" b="b"/>
              <a:pathLst>
                <a:path w="20680" h="21600" fill="norm" stroke="1" extrusionOk="0">
                  <a:moveTo>
                    <a:pt x="1459" y="0"/>
                  </a:moveTo>
                  <a:cubicBezTo>
                    <a:pt x="-486" y="0"/>
                    <a:pt x="-486" y="21600"/>
                    <a:pt x="1459" y="21600"/>
                  </a:cubicBezTo>
                  <a:lnTo>
                    <a:pt x="19379" y="21600"/>
                  </a:lnTo>
                  <a:cubicBezTo>
                    <a:pt x="21114" y="21600"/>
                    <a:pt x="21114" y="0"/>
                    <a:pt x="19379"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50" name="Google Shape;7296;p58"/>
            <p:cNvSpPr/>
            <p:nvPr/>
          </p:nvSpPr>
          <p:spPr>
            <a:xfrm rot="5400000">
              <a:off x="207201" y="76930"/>
              <a:ext cx="16026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9" y="0"/>
                  </a:moveTo>
                  <a:cubicBezTo>
                    <a:pt x="315" y="0"/>
                    <a:pt x="0" y="3516"/>
                    <a:pt x="0" y="10800"/>
                  </a:cubicBezTo>
                  <a:cubicBezTo>
                    <a:pt x="0" y="16326"/>
                    <a:pt x="315" y="21600"/>
                    <a:pt x="749" y="21600"/>
                  </a:cubicBezTo>
                  <a:lnTo>
                    <a:pt x="20956" y="21600"/>
                  </a:lnTo>
                  <a:cubicBezTo>
                    <a:pt x="21285" y="21600"/>
                    <a:pt x="21600" y="16326"/>
                    <a:pt x="21600" y="10800"/>
                  </a:cubicBezTo>
                  <a:cubicBezTo>
                    <a:pt x="21600" y="3516"/>
                    <a:pt x="21285" y="0"/>
                    <a:pt x="20956"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51" name="Google Shape;7297;p58"/>
            <p:cNvSpPr/>
            <p:nvPr/>
          </p:nvSpPr>
          <p:spPr>
            <a:xfrm rot="5400000">
              <a:off x="201653" y="35253"/>
              <a:ext cx="76910"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4877"/>
                    <a:pt x="0" y="9987"/>
                  </a:cubicBezTo>
                  <a:cubicBezTo>
                    <a:pt x="0" y="16723"/>
                    <a:pt x="655" y="21600"/>
                    <a:pt x="1561" y="21600"/>
                  </a:cubicBezTo>
                  <a:lnTo>
                    <a:pt x="20258" y="21600"/>
                  </a:lnTo>
                  <a:cubicBezTo>
                    <a:pt x="20945" y="19974"/>
                    <a:pt x="21600" y="16723"/>
                    <a:pt x="21600" y="9987"/>
                  </a:cubicBezTo>
                  <a:cubicBezTo>
                    <a:pt x="21600" y="4877"/>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52" name="Google Shape;7298;p58"/>
            <p:cNvSpPr/>
            <p:nvPr/>
          </p:nvSpPr>
          <p:spPr>
            <a:xfrm rot="5400000">
              <a:off x="155046" y="35253"/>
              <a:ext cx="76909"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3724"/>
                    <a:pt x="0" y="10924"/>
                  </a:cubicBezTo>
                  <a:cubicBezTo>
                    <a:pt x="0" y="16138"/>
                    <a:pt x="655" y="21600"/>
                    <a:pt x="1561" y="21600"/>
                  </a:cubicBezTo>
                  <a:lnTo>
                    <a:pt x="20258" y="21600"/>
                  </a:lnTo>
                  <a:cubicBezTo>
                    <a:pt x="20945" y="21600"/>
                    <a:pt x="21600" y="16138"/>
                    <a:pt x="21600" y="10924"/>
                  </a:cubicBezTo>
                  <a:cubicBezTo>
                    <a:pt x="21600" y="3724"/>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53" name="Google Shape;7299;p58"/>
            <p:cNvSpPr/>
            <p:nvPr/>
          </p:nvSpPr>
          <p:spPr>
            <a:xfrm rot="5400000">
              <a:off x="66474" y="77027"/>
              <a:ext cx="160180" cy="12701"/>
            </a:xfrm>
            <a:custGeom>
              <a:avLst/>
              <a:gdLst/>
              <a:ahLst/>
              <a:cxnLst>
                <a:cxn ang="0">
                  <a:pos x="wd2" y="hd2"/>
                </a:cxn>
                <a:cxn ang="5400000">
                  <a:pos x="wd2" y="hd2"/>
                </a:cxn>
                <a:cxn ang="10800000">
                  <a:pos x="wd2" y="hd2"/>
                </a:cxn>
                <a:cxn ang="16200000">
                  <a:pos x="wd2" y="hd2"/>
                </a:cxn>
              </a:cxnLst>
              <a:rect l="0" t="0" r="r" b="b"/>
              <a:pathLst>
                <a:path w="21149" h="21600" fill="norm" stroke="1" extrusionOk="0">
                  <a:moveTo>
                    <a:pt x="716" y="0"/>
                  </a:moveTo>
                  <a:cubicBezTo>
                    <a:pt x="-238" y="0"/>
                    <a:pt x="-238" y="21600"/>
                    <a:pt x="716" y="21600"/>
                  </a:cubicBezTo>
                  <a:lnTo>
                    <a:pt x="20511" y="21600"/>
                  </a:lnTo>
                  <a:cubicBezTo>
                    <a:pt x="21362" y="21600"/>
                    <a:pt x="21362" y="0"/>
                    <a:pt x="20511"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54" name="Google Shape;7300;p58"/>
            <p:cNvSpPr/>
            <p:nvPr/>
          </p:nvSpPr>
          <p:spPr>
            <a:xfrm rot="5400000">
              <a:off x="61214" y="35253"/>
              <a:ext cx="76909"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3516"/>
                    <a:pt x="0" y="10800"/>
                  </a:cubicBezTo>
                  <a:cubicBezTo>
                    <a:pt x="0" y="16326"/>
                    <a:pt x="655" y="21600"/>
                    <a:pt x="1561" y="21600"/>
                  </a:cubicBezTo>
                  <a:lnTo>
                    <a:pt x="20258" y="21600"/>
                  </a:lnTo>
                  <a:cubicBezTo>
                    <a:pt x="20945" y="21600"/>
                    <a:pt x="21600" y="16326"/>
                    <a:pt x="21600" y="10800"/>
                  </a:cubicBezTo>
                  <a:cubicBezTo>
                    <a:pt x="21600" y="3516"/>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55" name="Google Shape;7301;p58"/>
            <p:cNvSpPr/>
            <p:nvPr/>
          </p:nvSpPr>
          <p:spPr>
            <a:xfrm rot="5400000">
              <a:off x="14277" y="35253"/>
              <a:ext cx="76909"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655" y="0"/>
                    <a:pt x="0" y="5274"/>
                    <a:pt x="0" y="10800"/>
                  </a:cubicBezTo>
                  <a:cubicBezTo>
                    <a:pt x="0" y="16326"/>
                    <a:pt x="655" y="21600"/>
                    <a:pt x="1561" y="21600"/>
                  </a:cubicBezTo>
                  <a:lnTo>
                    <a:pt x="20258" y="21600"/>
                  </a:lnTo>
                  <a:cubicBezTo>
                    <a:pt x="20945" y="21600"/>
                    <a:pt x="21600" y="16326"/>
                    <a:pt x="21600" y="10800"/>
                  </a:cubicBezTo>
                  <a:cubicBezTo>
                    <a:pt x="21600" y="5274"/>
                    <a:pt x="20945" y="0"/>
                    <a:pt x="20258"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56" name="Google Shape;7302;p58"/>
            <p:cNvSpPr/>
            <p:nvPr/>
          </p:nvSpPr>
          <p:spPr>
            <a:xfrm rot="5400000">
              <a:off x="-73782" y="76210"/>
              <a:ext cx="160264"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9" y="0"/>
                  </a:moveTo>
                  <a:cubicBezTo>
                    <a:pt x="315" y="0"/>
                    <a:pt x="0" y="5462"/>
                    <a:pt x="0" y="10924"/>
                  </a:cubicBezTo>
                  <a:cubicBezTo>
                    <a:pt x="0" y="16138"/>
                    <a:pt x="315" y="21600"/>
                    <a:pt x="749" y="21600"/>
                  </a:cubicBezTo>
                  <a:lnTo>
                    <a:pt x="20956" y="21600"/>
                  </a:lnTo>
                  <a:cubicBezTo>
                    <a:pt x="21285" y="21600"/>
                    <a:pt x="21600" y="16138"/>
                    <a:pt x="21600" y="10924"/>
                  </a:cubicBezTo>
                  <a:cubicBezTo>
                    <a:pt x="21600" y="5462"/>
                    <a:pt x="21285" y="0"/>
                    <a:pt x="20956" y="0"/>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064" name="Google Shape;7303;p58"/>
          <p:cNvGrpSpPr/>
          <p:nvPr/>
        </p:nvGrpSpPr>
        <p:grpSpPr>
          <a:xfrm>
            <a:off x="5340815" y="2817385"/>
            <a:ext cx="1385109" cy="24809"/>
            <a:chOff x="17049" y="0"/>
            <a:chExt cx="1385107" cy="24808"/>
          </a:xfrm>
        </p:grpSpPr>
        <p:sp>
          <p:nvSpPr>
            <p:cNvPr id="5058" name="Google Shape;7304;p58"/>
            <p:cNvSpPr/>
            <p:nvPr/>
          </p:nvSpPr>
          <p:spPr>
            <a:xfrm>
              <a:off x="17049" y="13657"/>
              <a:ext cx="1385109" cy="1"/>
            </a:xfrm>
            <a:prstGeom prst="line">
              <a:avLst/>
            </a:prstGeom>
            <a:noFill/>
            <a:ln w="9525" cap="flat">
              <a:solidFill>
                <a:srgbClr val="5F7D95"/>
              </a:solidFill>
              <a:prstDash val="solid"/>
              <a:round/>
              <a:headEnd type="oval" w="med" len="med"/>
              <a:tailEnd type="oval" w="med" len="med"/>
            </a:ln>
            <a:effectLst/>
          </p:spPr>
          <p:txBody>
            <a:bodyPr wrap="square" lIns="0" tIns="0" rIns="0" bIns="0" numCol="1" anchor="t">
              <a:noAutofit/>
            </a:bodyPr>
            <a:lstStyle/>
            <a:p>
              <a:pPr/>
            </a:p>
          </p:txBody>
        </p:sp>
        <p:sp>
          <p:nvSpPr>
            <p:cNvPr id="5059" name="Google Shape;7305;p58"/>
            <p:cNvSpPr/>
            <p:nvPr/>
          </p:nvSpPr>
          <p:spPr>
            <a:xfrm flipH="1" rot="10800000">
              <a:off x="237829" y="0"/>
              <a:ext cx="24809" cy="24809"/>
            </a:xfrm>
            <a:prstGeom prst="ellipse">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60" name="Google Shape;7306;p58"/>
            <p:cNvSpPr/>
            <p:nvPr/>
          </p:nvSpPr>
          <p:spPr>
            <a:xfrm flipH="1" rot="10800000">
              <a:off x="474230" y="0"/>
              <a:ext cx="24809" cy="24809"/>
            </a:xfrm>
            <a:prstGeom prst="ellipse">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61" name="Google Shape;7307;p58"/>
            <p:cNvSpPr/>
            <p:nvPr/>
          </p:nvSpPr>
          <p:spPr>
            <a:xfrm flipH="1" rot="10800000">
              <a:off x="684139" y="0"/>
              <a:ext cx="24809" cy="24809"/>
            </a:xfrm>
            <a:prstGeom prst="ellipse">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62" name="Google Shape;7308;p58"/>
            <p:cNvSpPr/>
            <p:nvPr/>
          </p:nvSpPr>
          <p:spPr>
            <a:xfrm flipH="1" rot="10800000">
              <a:off x="923585" y="0"/>
              <a:ext cx="24809" cy="24809"/>
            </a:xfrm>
            <a:prstGeom prst="ellipse">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063" name="Google Shape;7309;p58"/>
            <p:cNvSpPr/>
            <p:nvPr/>
          </p:nvSpPr>
          <p:spPr>
            <a:xfrm flipH="1" rot="10800000">
              <a:off x="1169157" y="0"/>
              <a:ext cx="24809" cy="24809"/>
            </a:xfrm>
            <a:prstGeom prst="ellipse">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077" name="Google Shape;7310;p58"/>
          <p:cNvGrpSpPr/>
          <p:nvPr/>
        </p:nvGrpSpPr>
        <p:grpSpPr>
          <a:xfrm>
            <a:off x="5336487" y="3190448"/>
            <a:ext cx="1395167" cy="385017"/>
            <a:chOff x="1403" y="0"/>
            <a:chExt cx="1395165" cy="385016"/>
          </a:xfrm>
        </p:grpSpPr>
        <p:sp>
          <p:nvSpPr>
            <p:cNvPr id="5065" name="Google Shape;7311;p58"/>
            <p:cNvSpPr/>
            <p:nvPr/>
          </p:nvSpPr>
          <p:spPr>
            <a:xfrm>
              <a:off x="482821" y="128237"/>
              <a:ext cx="436002" cy="1"/>
            </a:xfrm>
            <a:prstGeom prst="line">
              <a:avLst/>
            </a:prstGeom>
            <a:noFill/>
            <a:ln w="9525" cap="flat">
              <a:solidFill>
                <a:srgbClr val="435D74"/>
              </a:solidFill>
              <a:prstDash val="solid"/>
              <a:round/>
              <a:headEnd type="oval" w="med" len="med"/>
              <a:tailEnd type="oval" w="med" len="med"/>
            </a:ln>
            <a:effectLst/>
          </p:spPr>
          <p:txBody>
            <a:bodyPr wrap="square" lIns="0" tIns="0" rIns="0" bIns="0" numCol="1" anchor="t">
              <a:noAutofit/>
            </a:bodyPr>
            <a:lstStyle/>
            <a:p>
              <a:pPr/>
            </a:p>
          </p:txBody>
        </p:sp>
        <p:sp>
          <p:nvSpPr>
            <p:cNvPr id="5066" name="Google Shape;7312;p58"/>
            <p:cNvSpPr/>
            <p:nvPr/>
          </p:nvSpPr>
          <p:spPr>
            <a:xfrm>
              <a:off x="710959" y="385016"/>
              <a:ext cx="560202" cy="1"/>
            </a:xfrm>
            <a:prstGeom prst="line">
              <a:avLst/>
            </a:prstGeom>
            <a:noFill/>
            <a:ln w="9525" cap="flat">
              <a:solidFill>
                <a:srgbClr val="435D74"/>
              </a:solidFill>
              <a:prstDash val="solid"/>
              <a:round/>
              <a:headEnd type="oval" w="med" len="med"/>
              <a:tailEnd type="oval" w="med" len="med"/>
            </a:ln>
            <a:effectLst/>
          </p:spPr>
          <p:txBody>
            <a:bodyPr wrap="square" lIns="0" tIns="0" rIns="0" bIns="0" numCol="1" anchor="t">
              <a:noAutofit/>
            </a:bodyPr>
            <a:lstStyle/>
            <a:p>
              <a:pPr/>
            </a:p>
          </p:txBody>
        </p:sp>
        <p:grpSp>
          <p:nvGrpSpPr>
            <p:cNvPr id="5075" name="Google Shape;7313;p58"/>
            <p:cNvGrpSpPr/>
            <p:nvPr/>
          </p:nvGrpSpPr>
          <p:grpSpPr>
            <a:xfrm>
              <a:off x="1403" y="206820"/>
              <a:ext cx="1395167" cy="74101"/>
              <a:chOff x="0" y="0"/>
              <a:chExt cx="1395165" cy="74100"/>
            </a:xfrm>
          </p:grpSpPr>
          <p:sp>
            <p:nvSpPr>
              <p:cNvPr id="5067" name="Google Shape;7314;p58"/>
              <p:cNvSpPr/>
              <p:nvPr/>
            </p:nvSpPr>
            <p:spPr>
              <a:xfrm>
                <a:off x="1395165" y="176"/>
                <a:ext cx="1" cy="7380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5068" name="Google Shape;7315;p58"/>
              <p:cNvSpPr/>
              <p:nvPr/>
            </p:nvSpPr>
            <p:spPr>
              <a:xfrm>
                <a:off x="-1" y="37007"/>
                <a:ext cx="1394702" cy="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5069" name="Google Shape;7316;p58"/>
              <p:cNvSpPr/>
              <p:nvPr/>
            </p:nvSpPr>
            <p:spPr>
              <a:xfrm>
                <a:off x="230787" y="0"/>
                <a:ext cx="1" cy="7410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5070" name="Google Shape;7317;p58"/>
              <p:cNvSpPr/>
              <p:nvPr/>
            </p:nvSpPr>
            <p:spPr>
              <a:xfrm flipH="1">
                <a:off x="246" y="0"/>
                <a:ext cx="1" cy="7410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5071" name="Google Shape;7318;p58"/>
              <p:cNvSpPr/>
              <p:nvPr/>
            </p:nvSpPr>
            <p:spPr>
              <a:xfrm>
                <a:off x="463551" y="0"/>
                <a:ext cx="1" cy="7410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5072" name="Google Shape;7319;p58"/>
              <p:cNvSpPr/>
              <p:nvPr/>
            </p:nvSpPr>
            <p:spPr>
              <a:xfrm>
                <a:off x="694563" y="0"/>
                <a:ext cx="1" cy="7410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5073" name="Google Shape;7320;p58"/>
              <p:cNvSpPr/>
              <p:nvPr/>
            </p:nvSpPr>
            <p:spPr>
              <a:xfrm>
                <a:off x="928495" y="0"/>
                <a:ext cx="1" cy="7410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5074" name="Google Shape;7321;p58"/>
              <p:cNvSpPr/>
              <p:nvPr/>
            </p:nvSpPr>
            <p:spPr>
              <a:xfrm>
                <a:off x="1161845" y="0"/>
                <a:ext cx="1" cy="74101"/>
              </a:xfrm>
              <a:prstGeom prst="line">
                <a:avLst/>
              </a:prstGeom>
              <a:noFill/>
              <a:ln w="9525" cap="flat">
                <a:solidFill>
                  <a:srgbClr val="5F7D95"/>
                </a:solidFill>
                <a:prstDash val="solid"/>
                <a:round/>
              </a:ln>
              <a:effectLst/>
            </p:spPr>
            <p:txBody>
              <a:bodyPr wrap="square" lIns="0" tIns="0" rIns="0" bIns="0" numCol="1" anchor="t">
                <a:noAutofit/>
              </a:bodyPr>
              <a:lstStyle/>
              <a:p>
                <a:pPr/>
              </a:p>
            </p:txBody>
          </p:sp>
        </p:grpSp>
        <p:sp>
          <p:nvSpPr>
            <p:cNvPr id="5076" name="Google Shape;7322;p58"/>
            <p:cNvSpPr/>
            <p:nvPr/>
          </p:nvSpPr>
          <p:spPr>
            <a:xfrm>
              <a:off x="17049" y="0"/>
              <a:ext cx="434502" cy="1"/>
            </a:xfrm>
            <a:prstGeom prst="line">
              <a:avLst/>
            </a:prstGeom>
            <a:noFill/>
            <a:ln w="9525" cap="flat">
              <a:solidFill>
                <a:srgbClr val="435D74"/>
              </a:solidFill>
              <a:prstDash val="solid"/>
              <a:round/>
              <a:headEnd type="oval" w="med" len="med"/>
              <a:tailEnd type="oval" w="med" len="med"/>
            </a:ln>
            <a:effectLst/>
          </p:spPr>
          <p:txBody>
            <a:bodyPr wrap="square" lIns="0" tIns="0" rIns="0" bIns="0" numCol="1" anchor="t">
              <a:noAutofit/>
            </a:bodyPr>
            <a:lstStyle/>
            <a:p>
              <a:pPr/>
            </a:p>
          </p:txBody>
        </p:sp>
      </p:grpSp>
      <p:grpSp>
        <p:nvGrpSpPr>
          <p:cNvPr id="5101" name="Google Shape;7323;p58"/>
          <p:cNvGrpSpPr/>
          <p:nvPr/>
        </p:nvGrpSpPr>
        <p:grpSpPr>
          <a:xfrm>
            <a:off x="2021150" y="1609230"/>
            <a:ext cx="1179339" cy="662015"/>
            <a:chOff x="0" y="0"/>
            <a:chExt cx="1179337" cy="662013"/>
          </a:xfrm>
        </p:grpSpPr>
        <p:grpSp>
          <p:nvGrpSpPr>
            <p:cNvPr id="5084" name="Google Shape;7324;p58"/>
            <p:cNvGrpSpPr/>
            <p:nvPr/>
          </p:nvGrpSpPr>
          <p:grpSpPr>
            <a:xfrm>
              <a:off x="698770" y="15058"/>
              <a:ext cx="465652" cy="251487"/>
              <a:chOff x="0" y="0"/>
              <a:chExt cx="465650" cy="251485"/>
            </a:xfrm>
          </p:grpSpPr>
          <p:grpSp>
            <p:nvGrpSpPr>
              <p:cNvPr id="5080" name="Google Shape;7325;p58"/>
              <p:cNvGrpSpPr/>
              <p:nvPr/>
            </p:nvGrpSpPr>
            <p:grpSpPr>
              <a:xfrm>
                <a:off x="210913" y="36916"/>
                <a:ext cx="254738" cy="214570"/>
                <a:chOff x="0" y="0"/>
                <a:chExt cx="254737" cy="214569"/>
              </a:xfrm>
            </p:grpSpPr>
            <p:sp>
              <p:nvSpPr>
                <p:cNvPr id="5078" name="Google Shape;7326;p58"/>
                <p:cNvSpPr/>
                <p:nvPr/>
              </p:nvSpPr>
              <p:spPr>
                <a:xfrm flipH="1" rot="16200000">
                  <a:off x="-1" y="0"/>
                  <a:ext cx="180264" cy="1802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869FB2"/>
                  </a:solidFill>
                  <a:prstDash val="solid"/>
                  <a:round/>
                </a:ln>
                <a:effectLst/>
              </p:spPr>
              <p:txBody>
                <a:bodyPr wrap="square" lIns="0" tIns="0" rIns="0" bIns="0" numCol="1" anchor="t">
                  <a:noAutofit/>
                </a:bodyPr>
                <a:lstStyle/>
                <a:p>
                  <a:pPr/>
                </a:p>
              </p:txBody>
            </p:sp>
            <p:sp>
              <p:nvSpPr>
                <p:cNvPr id="5079" name="Google Shape;7327;p58"/>
                <p:cNvSpPr/>
                <p:nvPr/>
              </p:nvSpPr>
              <p:spPr>
                <a:xfrm>
                  <a:off x="180289" y="140171"/>
                  <a:ext cx="74449" cy="74399"/>
                </a:xfrm>
                <a:custGeom>
                  <a:avLst/>
                  <a:gdLst/>
                  <a:ahLst/>
                  <a:cxnLst>
                    <a:cxn ang="0">
                      <a:pos x="wd2" y="hd2"/>
                    </a:cxn>
                    <a:cxn ang="5400000">
                      <a:pos x="wd2" y="hd2"/>
                    </a:cxn>
                    <a:cxn ang="10800000">
                      <a:pos x="wd2" y="hd2"/>
                    </a:cxn>
                    <a:cxn ang="16200000">
                      <a:pos x="wd2" y="hd2"/>
                    </a:cxn>
                  </a:cxnLst>
                  <a:rect l="0" t="0" r="r" b="b"/>
                  <a:pathLst>
                    <a:path w="20063" h="21600" fill="norm" stroke="1" extrusionOk="0">
                      <a:moveTo>
                        <a:pt x="10030" y="0"/>
                      </a:moveTo>
                      <a:cubicBezTo>
                        <a:pt x="5185" y="0"/>
                        <a:pt x="912" y="3737"/>
                        <a:pt x="126" y="9057"/>
                      </a:cubicBezTo>
                      <a:cubicBezTo>
                        <a:pt x="-745" y="14958"/>
                        <a:pt x="2989" y="20524"/>
                        <a:pt x="8404" y="21463"/>
                      </a:cubicBezTo>
                      <a:cubicBezTo>
                        <a:pt x="8946" y="21556"/>
                        <a:pt x="9485" y="21600"/>
                        <a:pt x="10017" y="21600"/>
                      </a:cubicBezTo>
                      <a:cubicBezTo>
                        <a:pt x="14861" y="21600"/>
                        <a:pt x="19136" y="17863"/>
                        <a:pt x="19920" y="12543"/>
                      </a:cubicBezTo>
                      <a:cubicBezTo>
                        <a:pt x="20855" y="6642"/>
                        <a:pt x="17119" y="1076"/>
                        <a:pt x="11642" y="137"/>
                      </a:cubicBezTo>
                      <a:cubicBezTo>
                        <a:pt x="11101" y="44"/>
                        <a:pt x="10562" y="0"/>
                        <a:pt x="10030"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nvGrpSpPr>
              <p:cNvPr id="5083" name="Google Shape;7328;p58"/>
              <p:cNvGrpSpPr/>
              <p:nvPr/>
            </p:nvGrpSpPr>
            <p:grpSpPr>
              <a:xfrm>
                <a:off x="0" y="0"/>
                <a:ext cx="460034" cy="74459"/>
                <a:chOff x="0" y="0"/>
                <a:chExt cx="460033" cy="74458"/>
              </a:xfrm>
            </p:grpSpPr>
            <p:sp>
              <p:nvSpPr>
                <p:cNvPr id="5081" name="Google Shape;7329;p58"/>
                <p:cNvSpPr/>
                <p:nvPr/>
              </p:nvSpPr>
              <p:spPr>
                <a:xfrm>
                  <a:off x="0" y="30500"/>
                  <a:ext cx="390777"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869FB2"/>
                  </a:solidFill>
                  <a:prstDash val="solid"/>
                  <a:round/>
                </a:ln>
                <a:effectLst/>
              </p:spPr>
              <p:txBody>
                <a:bodyPr wrap="square" lIns="0" tIns="0" rIns="0" bIns="0" numCol="1" anchor="t">
                  <a:noAutofit/>
                </a:bodyPr>
                <a:lstStyle/>
                <a:p>
                  <a:pPr/>
                </a:p>
              </p:txBody>
            </p:sp>
            <p:sp>
              <p:nvSpPr>
                <p:cNvPr id="5082" name="Google Shape;7330;p58"/>
                <p:cNvSpPr/>
                <p:nvPr/>
              </p:nvSpPr>
              <p:spPr>
                <a:xfrm>
                  <a:off x="385584" y="0"/>
                  <a:ext cx="74450" cy="74459"/>
                </a:xfrm>
                <a:custGeom>
                  <a:avLst/>
                  <a:gdLst/>
                  <a:ahLst/>
                  <a:cxnLst>
                    <a:cxn ang="0">
                      <a:pos x="wd2" y="hd2"/>
                    </a:cxn>
                    <a:cxn ang="5400000">
                      <a:pos x="wd2" y="hd2"/>
                    </a:cxn>
                    <a:cxn ang="10800000">
                      <a:pos x="wd2" y="hd2"/>
                    </a:cxn>
                    <a:cxn ang="16200000">
                      <a:pos x="wd2" y="hd2"/>
                    </a:cxn>
                  </a:cxnLst>
                  <a:rect l="0" t="0" r="r" b="b"/>
                  <a:pathLst>
                    <a:path w="20063" h="21600" fill="norm" stroke="1" extrusionOk="0">
                      <a:moveTo>
                        <a:pt x="9957" y="0"/>
                      </a:moveTo>
                      <a:cubicBezTo>
                        <a:pt x="5143" y="0"/>
                        <a:pt x="908" y="3778"/>
                        <a:pt x="126" y="9065"/>
                      </a:cubicBezTo>
                      <a:cubicBezTo>
                        <a:pt x="-745" y="14963"/>
                        <a:pt x="2989" y="20525"/>
                        <a:pt x="8404" y="21463"/>
                      </a:cubicBezTo>
                      <a:cubicBezTo>
                        <a:pt x="8946" y="21556"/>
                        <a:pt x="9485" y="21600"/>
                        <a:pt x="10017" y="21600"/>
                      </a:cubicBezTo>
                      <a:cubicBezTo>
                        <a:pt x="14861" y="21600"/>
                        <a:pt x="19136" y="17864"/>
                        <a:pt x="19920" y="12551"/>
                      </a:cubicBezTo>
                      <a:cubicBezTo>
                        <a:pt x="20855" y="6655"/>
                        <a:pt x="17119" y="1093"/>
                        <a:pt x="11642" y="155"/>
                      </a:cubicBezTo>
                      <a:cubicBezTo>
                        <a:pt x="11075" y="50"/>
                        <a:pt x="10513" y="0"/>
                        <a:pt x="9957"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grpSp>
          <p:nvGrpSpPr>
            <p:cNvPr id="5100" name="Google Shape;7331;p58"/>
            <p:cNvGrpSpPr/>
            <p:nvPr/>
          </p:nvGrpSpPr>
          <p:grpSpPr>
            <a:xfrm>
              <a:off x="0" y="-1"/>
              <a:ext cx="1179339" cy="662015"/>
              <a:chOff x="0" y="0"/>
              <a:chExt cx="1179338" cy="662013"/>
            </a:xfrm>
          </p:grpSpPr>
          <p:grpSp>
            <p:nvGrpSpPr>
              <p:cNvPr id="5091" name="Google Shape;7332;p58"/>
              <p:cNvGrpSpPr/>
              <p:nvPr/>
            </p:nvGrpSpPr>
            <p:grpSpPr>
              <a:xfrm>
                <a:off x="693582" y="381574"/>
                <a:ext cx="485757" cy="267519"/>
                <a:chOff x="0" y="0"/>
                <a:chExt cx="485755" cy="267517"/>
              </a:xfrm>
            </p:grpSpPr>
            <p:grpSp>
              <p:nvGrpSpPr>
                <p:cNvPr id="5087" name="Google Shape;7333;p58"/>
                <p:cNvGrpSpPr/>
                <p:nvPr/>
              </p:nvGrpSpPr>
              <p:grpSpPr>
                <a:xfrm>
                  <a:off x="-1" y="192899"/>
                  <a:ext cx="460369" cy="74619"/>
                  <a:chOff x="0" y="0"/>
                  <a:chExt cx="460367" cy="74618"/>
                </a:xfrm>
              </p:grpSpPr>
              <p:sp>
                <p:nvSpPr>
                  <p:cNvPr id="5085" name="Google Shape;7334;p58"/>
                  <p:cNvSpPr/>
                  <p:nvPr/>
                </p:nvSpPr>
                <p:spPr>
                  <a:xfrm>
                    <a:off x="0" y="31182"/>
                    <a:ext cx="390777"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869FB2"/>
                    </a:solidFill>
                    <a:prstDash val="solid"/>
                    <a:round/>
                  </a:ln>
                  <a:effectLst/>
                </p:spPr>
                <p:txBody>
                  <a:bodyPr wrap="square" lIns="0" tIns="0" rIns="0" bIns="0" numCol="1" anchor="t">
                    <a:noAutofit/>
                  </a:bodyPr>
                  <a:lstStyle/>
                  <a:p>
                    <a:pPr/>
                  </a:p>
                </p:txBody>
              </p:sp>
              <p:sp>
                <p:nvSpPr>
                  <p:cNvPr id="5086" name="Google Shape;7335;p58"/>
                  <p:cNvSpPr/>
                  <p:nvPr/>
                </p:nvSpPr>
                <p:spPr>
                  <a:xfrm>
                    <a:off x="385919" y="0"/>
                    <a:ext cx="74449" cy="74619"/>
                  </a:xfrm>
                  <a:custGeom>
                    <a:avLst/>
                    <a:gdLst/>
                    <a:ahLst/>
                    <a:cxnLst>
                      <a:cxn ang="0">
                        <a:pos x="wd2" y="hd2"/>
                      </a:cxn>
                      <a:cxn ang="5400000">
                        <a:pos x="wd2" y="hd2"/>
                      </a:cxn>
                      <a:cxn ang="10800000">
                        <a:pos x="wd2" y="hd2"/>
                      </a:cxn>
                      <a:cxn ang="16200000">
                        <a:pos x="wd2" y="hd2"/>
                      </a:cxn>
                    </a:cxnLst>
                    <a:rect l="0" t="0" r="r" b="b"/>
                    <a:pathLst>
                      <a:path w="20063" h="21600" fill="norm" stroke="1" extrusionOk="0">
                        <a:moveTo>
                          <a:pt x="10052" y="0"/>
                        </a:moveTo>
                        <a:cubicBezTo>
                          <a:pt x="5197" y="0"/>
                          <a:pt x="912" y="3786"/>
                          <a:pt x="126" y="9096"/>
                        </a:cubicBezTo>
                        <a:cubicBezTo>
                          <a:pt x="-745" y="14979"/>
                          <a:pt x="2989" y="20461"/>
                          <a:pt x="8468" y="21466"/>
                        </a:cubicBezTo>
                        <a:cubicBezTo>
                          <a:pt x="8996" y="21556"/>
                          <a:pt x="9522" y="21600"/>
                          <a:pt x="10041" y="21600"/>
                        </a:cubicBezTo>
                        <a:cubicBezTo>
                          <a:pt x="14850" y="21600"/>
                          <a:pt x="19134" y="17816"/>
                          <a:pt x="19920" y="12506"/>
                        </a:cubicBezTo>
                        <a:cubicBezTo>
                          <a:pt x="20855" y="6621"/>
                          <a:pt x="17119" y="1072"/>
                          <a:pt x="11642" y="136"/>
                        </a:cubicBezTo>
                        <a:cubicBezTo>
                          <a:pt x="11107" y="44"/>
                          <a:pt x="10577" y="0"/>
                          <a:pt x="10052"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nvGrpSpPr>
                <p:cNvPr id="5090" name="Google Shape;7336;p58"/>
                <p:cNvGrpSpPr/>
                <p:nvPr/>
              </p:nvGrpSpPr>
              <p:grpSpPr>
                <a:xfrm>
                  <a:off x="210913" y="0"/>
                  <a:ext cx="274843" cy="229992"/>
                  <a:chOff x="0" y="0"/>
                  <a:chExt cx="274842" cy="229991"/>
                </a:xfrm>
              </p:grpSpPr>
              <p:sp>
                <p:nvSpPr>
                  <p:cNvPr id="5088" name="Google Shape;7337;p58"/>
                  <p:cNvSpPr/>
                  <p:nvPr/>
                </p:nvSpPr>
                <p:spPr>
                  <a:xfrm flipH="1" rot="10800000">
                    <a:off x="0" y="38925"/>
                    <a:ext cx="205575" cy="1910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869FB2"/>
                    </a:solidFill>
                    <a:prstDash val="solid"/>
                    <a:round/>
                  </a:ln>
                  <a:effectLst/>
                </p:spPr>
                <p:txBody>
                  <a:bodyPr wrap="square" lIns="0" tIns="0" rIns="0" bIns="0" numCol="1" anchor="t">
                    <a:noAutofit/>
                  </a:bodyPr>
                  <a:lstStyle/>
                  <a:p>
                    <a:pPr/>
                  </a:p>
                </p:txBody>
              </p:sp>
              <p:sp>
                <p:nvSpPr>
                  <p:cNvPr id="5089" name="Google Shape;7338;p58"/>
                  <p:cNvSpPr/>
                  <p:nvPr/>
                </p:nvSpPr>
                <p:spPr>
                  <a:xfrm>
                    <a:off x="200393" y="0"/>
                    <a:ext cx="74450" cy="74453"/>
                  </a:xfrm>
                  <a:custGeom>
                    <a:avLst/>
                    <a:gdLst/>
                    <a:ahLst/>
                    <a:cxnLst>
                      <a:cxn ang="0">
                        <a:pos x="wd2" y="hd2"/>
                      </a:cxn>
                      <a:cxn ang="5400000">
                        <a:pos x="wd2" y="hd2"/>
                      </a:cxn>
                      <a:cxn ang="10800000">
                        <a:pos x="wd2" y="hd2"/>
                      </a:cxn>
                      <a:cxn ang="16200000">
                        <a:pos x="wd2" y="hd2"/>
                      </a:cxn>
                    </a:cxnLst>
                    <a:rect l="0" t="0" r="r" b="b"/>
                    <a:pathLst>
                      <a:path w="20063" h="21600" fill="norm" stroke="1" extrusionOk="0">
                        <a:moveTo>
                          <a:pt x="10050" y="0"/>
                        </a:moveTo>
                        <a:cubicBezTo>
                          <a:pt x="5197" y="0"/>
                          <a:pt x="912" y="3787"/>
                          <a:pt x="126" y="9048"/>
                        </a:cubicBezTo>
                        <a:cubicBezTo>
                          <a:pt x="-745" y="14944"/>
                          <a:pt x="2989" y="20507"/>
                          <a:pt x="8404" y="21445"/>
                        </a:cubicBezTo>
                        <a:cubicBezTo>
                          <a:pt x="8972" y="21550"/>
                          <a:pt x="9533" y="21600"/>
                          <a:pt x="10090" y="21600"/>
                        </a:cubicBezTo>
                        <a:cubicBezTo>
                          <a:pt x="14904" y="21600"/>
                          <a:pt x="19140" y="17821"/>
                          <a:pt x="19920" y="12534"/>
                        </a:cubicBezTo>
                        <a:cubicBezTo>
                          <a:pt x="20855" y="6635"/>
                          <a:pt x="17119" y="1073"/>
                          <a:pt x="11642" y="135"/>
                        </a:cubicBezTo>
                        <a:cubicBezTo>
                          <a:pt x="11107" y="44"/>
                          <a:pt x="10575" y="0"/>
                          <a:pt x="10050"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grpSp>
            <p:nvGrpSpPr>
              <p:cNvPr id="5099" name="Google Shape;7339;p58"/>
              <p:cNvGrpSpPr/>
              <p:nvPr/>
            </p:nvGrpSpPr>
            <p:grpSpPr>
              <a:xfrm>
                <a:off x="0" y="-1"/>
                <a:ext cx="704113" cy="662015"/>
                <a:chOff x="0" y="0"/>
                <a:chExt cx="704112" cy="662013"/>
              </a:xfrm>
            </p:grpSpPr>
            <p:sp>
              <p:nvSpPr>
                <p:cNvPr id="5092" name="Google Shape;7340;p58"/>
                <p:cNvSpPr/>
                <p:nvPr/>
              </p:nvSpPr>
              <p:spPr>
                <a:xfrm>
                  <a:off x="0" y="271732"/>
                  <a:ext cx="139051" cy="1392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4" y="0"/>
                        <a:pt x="0" y="4836"/>
                        <a:pt x="0" y="10782"/>
                      </a:cubicBezTo>
                      <a:cubicBezTo>
                        <a:pt x="0" y="16764"/>
                        <a:pt x="4844" y="21600"/>
                        <a:pt x="10801" y="21600"/>
                      </a:cubicBezTo>
                      <a:cubicBezTo>
                        <a:pt x="16756" y="21600"/>
                        <a:pt x="21600" y="16764"/>
                        <a:pt x="21600" y="10782"/>
                      </a:cubicBezTo>
                      <a:cubicBezTo>
                        <a:pt x="21600" y="4836"/>
                        <a:pt x="16756" y="0"/>
                        <a:pt x="10801"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nvGrpSpPr>
                <p:cNvPr id="5095" name="Google Shape;7341;p58"/>
                <p:cNvGrpSpPr/>
                <p:nvPr/>
              </p:nvGrpSpPr>
              <p:grpSpPr>
                <a:xfrm>
                  <a:off x="133171" y="-1"/>
                  <a:ext cx="570942" cy="342729"/>
                  <a:chOff x="0" y="0"/>
                  <a:chExt cx="570941" cy="342727"/>
                </a:xfrm>
              </p:grpSpPr>
              <p:sp>
                <p:nvSpPr>
                  <p:cNvPr id="5093" name="Google Shape;7342;p58"/>
                  <p:cNvSpPr/>
                  <p:nvPr/>
                </p:nvSpPr>
                <p:spPr>
                  <a:xfrm flipH="1" rot="10800000">
                    <a:off x="0" y="52269"/>
                    <a:ext cx="472266" cy="2904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BAC8D3"/>
                    </a:solidFill>
                    <a:prstDash val="solid"/>
                    <a:round/>
                  </a:ln>
                  <a:effectLst/>
                </p:spPr>
                <p:txBody>
                  <a:bodyPr wrap="square" lIns="0" tIns="0" rIns="0" bIns="0" numCol="1" anchor="t">
                    <a:noAutofit/>
                  </a:bodyPr>
                  <a:lstStyle/>
                  <a:p>
                    <a:pPr/>
                  </a:p>
                </p:txBody>
              </p:sp>
              <p:sp>
                <p:nvSpPr>
                  <p:cNvPr id="5094" name="Google Shape;7343;p58"/>
                  <p:cNvSpPr/>
                  <p:nvPr/>
                </p:nvSpPr>
                <p:spPr>
                  <a:xfrm>
                    <a:off x="467958" y="0"/>
                    <a:ext cx="102984" cy="102981"/>
                  </a:xfrm>
                  <a:custGeom>
                    <a:avLst/>
                    <a:gdLst/>
                    <a:ahLst/>
                    <a:cxnLst>
                      <a:cxn ang="0">
                        <a:pos x="wd2" y="hd2"/>
                      </a:cxn>
                      <a:cxn ang="5400000">
                        <a:pos x="wd2" y="hd2"/>
                      </a:cxn>
                      <a:cxn ang="10800000">
                        <a:pos x="wd2" y="hd2"/>
                      </a:cxn>
                      <a:cxn ang="16200000">
                        <a:pos x="wd2" y="hd2"/>
                      </a:cxn>
                    </a:cxnLst>
                    <a:rect l="0" t="0" r="r" b="b"/>
                    <a:pathLst>
                      <a:path w="20935" h="21600" fill="norm" stroke="1" extrusionOk="0">
                        <a:moveTo>
                          <a:pt x="10473" y="0"/>
                        </a:moveTo>
                        <a:cubicBezTo>
                          <a:pt x="10247" y="0"/>
                          <a:pt x="10019" y="7"/>
                          <a:pt x="9789" y="22"/>
                        </a:cubicBezTo>
                        <a:cubicBezTo>
                          <a:pt x="4060" y="410"/>
                          <a:pt x="-354" y="5497"/>
                          <a:pt x="22" y="11456"/>
                        </a:cubicBezTo>
                        <a:cubicBezTo>
                          <a:pt x="340" y="17204"/>
                          <a:pt x="4981" y="21600"/>
                          <a:pt x="10493" y="21600"/>
                        </a:cubicBezTo>
                        <a:cubicBezTo>
                          <a:pt x="10696" y="21600"/>
                          <a:pt x="10899" y="21594"/>
                          <a:pt x="11104" y="21581"/>
                        </a:cubicBezTo>
                        <a:cubicBezTo>
                          <a:pt x="16880" y="21195"/>
                          <a:pt x="21246" y="16059"/>
                          <a:pt x="20917" y="10148"/>
                        </a:cubicBezTo>
                        <a:cubicBezTo>
                          <a:pt x="20556" y="4425"/>
                          <a:pt x="15953" y="0"/>
                          <a:pt x="10473"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nvGrpSpPr>
                <p:cNvPr id="5098" name="Google Shape;7344;p58"/>
                <p:cNvGrpSpPr/>
                <p:nvPr/>
              </p:nvGrpSpPr>
              <p:grpSpPr>
                <a:xfrm>
                  <a:off x="134159" y="342371"/>
                  <a:ext cx="565271" cy="319643"/>
                  <a:chOff x="0" y="0"/>
                  <a:chExt cx="565270" cy="319641"/>
                </a:xfrm>
              </p:grpSpPr>
              <p:sp>
                <p:nvSpPr>
                  <p:cNvPr id="5096" name="Google Shape;7345;p58"/>
                  <p:cNvSpPr/>
                  <p:nvPr/>
                </p:nvSpPr>
                <p:spPr>
                  <a:xfrm>
                    <a:off x="0" y="0"/>
                    <a:ext cx="467636" cy="2697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BAC8D3"/>
                    </a:solidFill>
                    <a:prstDash val="solid"/>
                    <a:round/>
                  </a:ln>
                  <a:effectLst/>
                </p:spPr>
                <p:txBody>
                  <a:bodyPr wrap="square" lIns="0" tIns="0" rIns="0" bIns="0" numCol="1" anchor="t">
                    <a:noAutofit/>
                  </a:bodyPr>
                  <a:lstStyle/>
                  <a:p>
                    <a:pPr/>
                  </a:p>
                </p:txBody>
              </p:sp>
              <p:sp>
                <p:nvSpPr>
                  <p:cNvPr id="5097" name="Google Shape;7346;p58"/>
                  <p:cNvSpPr/>
                  <p:nvPr/>
                </p:nvSpPr>
                <p:spPr>
                  <a:xfrm>
                    <a:off x="462286" y="216660"/>
                    <a:ext cx="102985" cy="102982"/>
                  </a:xfrm>
                  <a:custGeom>
                    <a:avLst/>
                    <a:gdLst/>
                    <a:ahLst/>
                    <a:cxnLst>
                      <a:cxn ang="0">
                        <a:pos x="wd2" y="hd2"/>
                      </a:cxn>
                      <a:cxn ang="5400000">
                        <a:pos x="wd2" y="hd2"/>
                      </a:cxn>
                      <a:cxn ang="10800000">
                        <a:pos x="wd2" y="hd2"/>
                      </a:cxn>
                      <a:cxn ang="16200000">
                        <a:pos x="wd2" y="hd2"/>
                      </a:cxn>
                    </a:cxnLst>
                    <a:rect l="0" t="0" r="r" b="b"/>
                    <a:pathLst>
                      <a:path w="20936" h="21600" fill="norm" stroke="1" extrusionOk="0">
                        <a:moveTo>
                          <a:pt x="10481" y="0"/>
                        </a:moveTo>
                        <a:cubicBezTo>
                          <a:pt x="10253" y="0"/>
                          <a:pt x="10022" y="7"/>
                          <a:pt x="9790" y="23"/>
                        </a:cubicBezTo>
                        <a:cubicBezTo>
                          <a:pt x="4014" y="363"/>
                          <a:pt x="-353" y="5497"/>
                          <a:pt x="23" y="11456"/>
                        </a:cubicBezTo>
                        <a:cubicBezTo>
                          <a:pt x="340" y="17205"/>
                          <a:pt x="4981" y="21600"/>
                          <a:pt x="10493" y="21600"/>
                        </a:cubicBezTo>
                        <a:cubicBezTo>
                          <a:pt x="10696" y="21600"/>
                          <a:pt x="10899" y="21594"/>
                          <a:pt x="11104" y="21583"/>
                        </a:cubicBezTo>
                        <a:cubicBezTo>
                          <a:pt x="16880" y="21195"/>
                          <a:pt x="21247" y="16059"/>
                          <a:pt x="20919" y="10100"/>
                        </a:cubicBezTo>
                        <a:cubicBezTo>
                          <a:pt x="20557" y="4380"/>
                          <a:pt x="15958" y="0"/>
                          <a:pt x="10481"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grpSp>
      </p:grpSp>
      <p:grpSp>
        <p:nvGrpSpPr>
          <p:cNvPr id="5135" name="Google Shape;7347;p58"/>
          <p:cNvGrpSpPr/>
          <p:nvPr/>
        </p:nvGrpSpPr>
        <p:grpSpPr>
          <a:xfrm>
            <a:off x="706399" y="1556840"/>
            <a:ext cx="962648" cy="810056"/>
            <a:chOff x="0" y="3"/>
            <a:chExt cx="962647" cy="810054"/>
          </a:xfrm>
        </p:grpSpPr>
        <p:grpSp>
          <p:nvGrpSpPr>
            <p:cNvPr id="5108" name="Google Shape;7348;p58"/>
            <p:cNvGrpSpPr/>
            <p:nvPr/>
          </p:nvGrpSpPr>
          <p:grpSpPr>
            <a:xfrm>
              <a:off x="0" y="142250"/>
              <a:ext cx="338941" cy="524757"/>
              <a:chOff x="0" y="0"/>
              <a:chExt cx="338940" cy="524756"/>
            </a:xfrm>
          </p:grpSpPr>
          <p:sp>
            <p:nvSpPr>
              <p:cNvPr id="5102" name="Google Shape;7349;p58"/>
              <p:cNvSpPr/>
              <p:nvPr/>
            </p:nvSpPr>
            <p:spPr>
              <a:xfrm>
                <a:off x="0" y="201599"/>
                <a:ext cx="121696" cy="1218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4" y="0"/>
                      <a:pt x="0" y="4836"/>
                      <a:pt x="0" y="10782"/>
                    </a:cubicBezTo>
                    <a:cubicBezTo>
                      <a:pt x="0" y="16764"/>
                      <a:pt x="4844" y="21600"/>
                      <a:pt x="10801" y="21600"/>
                    </a:cubicBezTo>
                    <a:cubicBezTo>
                      <a:pt x="16756" y="21600"/>
                      <a:pt x="21600" y="16764"/>
                      <a:pt x="21600" y="10782"/>
                    </a:cubicBezTo>
                    <a:cubicBezTo>
                      <a:pt x="21600" y="4836"/>
                      <a:pt x="16756" y="0"/>
                      <a:pt x="1080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103" name="Google Shape;7350;p58"/>
              <p:cNvSpPr/>
              <p:nvPr/>
            </p:nvSpPr>
            <p:spPr>
              <a:xfrm>
                <a:off x="173625" y="262235"/>
                <a:ext cx="152421" cy="245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6587" y="21600"/>
                      <a:pt x="12347" y="17469"/>
                      <a:pt x="10972" y="11824"/>
                    </a:cubicBezTo>
                    <a:lnTo>
                      <a:pt x="11001" y="11931"/>
                    </a:lnTo>
                    <a:cubicBezTo>
                      <a:pt x="9053" y="4060"/>
                      <a:pt x="5471" y="0"/>
                      <a:pt x="0" y="0"/>
                    </a:cubicBezTo>
                  </a:path>
                </a:pathLst>
              </a:custGeom>
              <a:noFill/>
              <a:ln w="9525" cap="rnd">
                <a:solidFill>
                  <a:srgbClr val="435D74"/>
                </a:solidFill>
                <a:prstDash val="solid"/>
                <a:miter lim="33357"/>
              </a:ln>
              <a:effectLst/>
            </p:spPr>
            <p:txBody>
              <a:bodyPr wrap="square" lIns="0" tIns="0" rIns="0" bIns="0" numCol="1" anchor="ctr">
                <a:noAutofit/>
              </a:bodyPr>
              <a:lstStyle/>
              <a:p>
                <a:pPr>
                  <a:defRPr>
                    <a:solidFill>
                      <a:srgbClr val="000000"/>
                    </a:solidFill>
                  </a:defRPr>
                </a:pPr>
              </a:p>
            </p:txBody>
          </p:sp>
          <p:sp>
            <p:nvSpPr>
              <p:cNvPr id="5104" name="Google Shape;7351;p58"/>
              <p:cNvSpPr/>
              <p:nvPr/>
            </p:nvSpPr>
            <p:spPr>
              <a:xfrm>
                <a:off x="173625" y="17462"/>
                <a:ext cx="152421" cy="245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6587" y="0"/>
                      <a:pt x="12347" y="4114"/>
                      <a:pt x="10972" y="9776"/>
                    </a:cubicBezTo>
                    <a:lnTo>
                      <a:pt x="11001" y="9669"/>
                    </a:lnTo>
                    <a:cubicBezTo>
                      <a:pt x="9053" y="17540"/>
                      <a:pt x="5471" y="21600"/>
                      <a:pt x="0" y="21600"/>
                    </a:cubicBezTo>
                  </a:path>
                </a:pathLst>
              </a:custGeom>
              <a:noFill/>
              <a:ln w="9525" cap="rnd">
                <a:solidFill>
                  <a:srgbClr val="435D74"/>
                </a:solidFill>
                <a:prstDash val="solid"/>
                <a:miter lim="33357"/>
              </a:ln>
              <a:effectLst/>
            </p:spPr>
            <p:txBody>
              <a:bodyPr wrap="square" lIns="0" tIns="0" rIns="0" bIns="0" numCol="1" anchor="ctr">
                <a:noAutofit/>
              </a:bodyPr>
              <a:lstStyle/>
              <a:p>
                <a:pPr>
                  <a:defRPr>
                    <a:solidFill>
                      <a:srgbClr val="000000"/>
                    </a:solidFill>
                  </a:defRPr>
                </a:pPr>
              </a:p>
            </p:txBody>
          </p:sp>
          <p:sp>
            <p:nvSpPr>
              <p:cNvPr id="5105" name="Google Shape;7352;p58"/>
              <p:cNvSpPr/>
              <p:nvPr/>
            </p:nvSpPr>
            <p:spPr>
              <a:xfrm>
                <a:off x="163717" y="243839"/>
                <a:ext cx="36999" cy="36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8" y="0"/>
                    </a:moveTo>
                    <a:cubicBezTo>
                      <a:pt x="4840" y="0"/>
                      <a:pt x="0" y="4840"/>
                      <a:pt x="0" y="10742"/>
                    </a:cubicBezTo>
                    <a:cubicBezTo>
                      <a:pt x="0" y="16760"/>
                      <a:pt x="4840" y="21600"/>
                      <a:pt x="10858" y="21600"/>
                    </a:cubicBezTo>
                    <a:cubicBezTo>
                      <a:pt x="16760" y="21600"/>
                      <a:pt x="21600" y="16760"/>
                      <a:pt x="21600" y="10742"/>
                    </a:cubicBezTo>
                    <a:cubicBezTo>
                      <a:pt x="21600" y="4840"/>
                      <a:pt x="16760" y="0"/>
                      <a:pt x="10858"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06" name="Google Shape;7353;p58"/>
              <p:cNvSpPr/>
              <p:nvPr/>
            </p:nvSpPr>
            <p:spPr>
              <a:xfrm>
                <a:off x="313292" y="489866"/>
                <a:ext cx="25649" cy="34891"/>
              </a:xfrm>
              <a:custGeom>
                <a:avLst/>
                <a:gdLst/>
                <a:ahLst/>
                <a:cxnLst>
                  <a:cxn ang="0">
                    <a:pos x="wd2" y="hd2"/>
                  </a:cxn>
                  <a:cxn ang="5400000">
                    <a:pos x="wd2" y="hd2"/>
                  </a:cxn>
                  <a:cxn ang="10800000">
                    <a:pos x="wd2" y="hd2"/>
                  </a:cxn>
                  <a:cxn ang="16200000">
                    <a:pos x="wd2" y="hd2"/>
                  </a:cxn>
                </a:cxnLst>
                <a:rect l="0" t="0" r="r" b="b"/>
                <a:pathLst>
                  <a:path w="21245" h="21600" fill="norm" stroke="1" extrusionOk="0">
                    <a:moveTo>
                      <a:pt x="2550" y="0"/>
                    </a:moveTo>
                    <a:cubicBezTo>
                      <a:pt x="1235" y="0"/>
                      <a:pt x="0" y="762"/>
                      <a:pt x="0" y="1850"/>
                    </a:cubicBezTo>
                    <a:lnTo>
                      <a:pt x="0" y="19747"/>
                    </a:lnTo>
                    <a:cubicBezTo>
                      <a:pt x="0" y="20838"/>
                      <a:pt x="1145" y="21600"/>
                      <a:pt x="2415" y="21600"/>
                    </a:cubicBezTo>
                    <a:cubicBezTo>
                      <a:pt x="2891" y="21600"/>
                      <a:pt x="3388" y="21491"/>
                      <a:pt x="3850" y="21251"/>
                    </a:cubicBezTo>
                    <a:lnTo>
                      <a:pt x="20089" y="12738"/>
                    </a:lnTo>
                    <a:cubicBezTo>
                      <a:pt x="21600" y="11987"/>
                      <a:pt x="21600" y="10487"/>
                      <a:pt x="20260" y="9736"/>
                    </a:cubicBezTo>
                    <a:lnTo>
                      <a:pt x="4016" y="349"/>
                    </a:lnTo>
                    <a:cubicBezTo>
                      <a:pt x="3559" y="109"/>
                      <a:pt x="3047" y="0"/>
                      <a:pt x="2550"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07" name="Google Shape;7354;p58"/>
              <p:cNvSpPr/>
              <p:nvPr/>
            </p:nvSpPr>
            <p:spPr>
              <a:xfrm>
                <a:off x="313292" y="0"/>
                <a:ext cx="25649" cy="35010"/>
              </a:xfrm>
              <a:custGeom>
                <a:avLst/>
                <a:gdLst/>
                <a:ahLst/>
                <a:cxnLst>
                  <a:cxn ang="0">
                    <a:pos x="wd2" y="hd2"/>
                  </a:cxn>
                  <a:cxn ang="5400000">
                    <a:pos x="wd2" y="hd2"/>
                  </a:cxn>
                  <a:cxn ang="10800000">
                    <a:pos x="wd2" y="hd2"/>
                  </a:cxn>
                  <a:cxn ang="16200000">
                    <a:pos x="wd2" y="hd2"/>
                  </a:cxn>
                </a:cxnLst>
                <a:rect l="0" t="0" r="r" b="b"/>
                <a:pathLst>
                  <a:path w="21245" h="21600" fill="norm" stroke="1" extrusionOk="0">
                    <a:moveTo>
                      <a:pt x="2450" y="0"/>
                    </a:moveTo>
                    <a:cubicBezTo>
                      <a:pt x="1170" y="0"/>
                      <a:pt x="0" y="774"/>
                      <a:pt x="0" y="1922"/>
                    </a:cubicBezTo>
                    <a:lnTo>
                      <a:pt x="0" y="19757"/>
                    </a:lnTo>
                    <a:cubicBezTo>
                      <a:pt x="0" y="20841"/>
                      <a:pt x="1145" y="21600"/>
                      <a:pt x="2415" y="21600"/>
                    </a:cubicBezTo>
                    <a:cubicBezTo>
                      <a:pt x="2891" y="21600"/>
                      <a:pt x="3388" y="21492"/>
                      <a:pt x="3850" y="21252"/>
                    </a:cubicBezTo>
                    <a:lnTo>
                      <a:pt x="20089" y="12645"/>
                    </a:lnTo>
                    <a:cubicBezTo>
                      <a:pt x="21600" y="11897"/>
                      <a:pt x="21600" y="10402"/>
                      <a:pt x="20260" y="9654"/>
                    </a:cubicBezTo>
                    <a:lnTo>
                      <a:pt x="4016" y="423"/>
                    </a:lnTo>
                    <a:cubicBezTo>
                      <a:pt x="3529" y="131"/>
                      <a:pt x="2982" y="0"/>
                      <a:pt x="2450"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121" name="Google Shape;7355;p58"/>
            <p:cNvGrpSpPr/>
            <p:nvPr/>
          </p:nvGrpSpPr>
          <p:grpSpPr>
            <a:xfrm>
              <a:off x="452396" y="490570"/>
              <a:ext cx="510252" cy="319489"/>
              <a:chOff x="0" y="3"/>
              <a:chExt cx="510251" cy="319487"/>
            </a:xfrm>
          </p:grpSpPr>
          <p:sp>
            <p:nvSpPr>
              <p:cNvPr id="5109" name="Google Shape;7356;p58"/>
              <p:cNvSpPr/>
              <p:nvPr/>
            </p:nvSpPr>
            <p:spPr>
              <a:xfrm>
                <a:off x="-1" y="110719"/>
                <a:ext cx="96387" cy="965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4" y="0"/>
                      <a:pt x="0" y="4836"/>
                      <a:pt x="0" y="10782"/>
                    </a:cubicBezTo>
                    <a:cubicBezTo>
                      <a:pt x="0" y="16764"/>
                      <a:pt x="4844" y="21600"/>
                      <a:pt x="10801" y="21600"/>
                    </a:cubicBezTo>
                    <a:cubicBezTo>
                      <a:pt x="16756" y="21600"/>
                      <a:pt x="21600" y="16764"/>
                      <a:pt x="21600" y="10782"/>
                    </a:cubicBezTo>
                    <a:cubicBezTo>
                      <a:pt x="21600" y="4836"/>
                      <a:pt x="16756" y="0"/>
                      <a:pt x="10801"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nvGrpSpPr>
              <p:cNvPr id="5120" name="Google Shape;7357;p58"/>
              <p:cNvGrpSpPr/>
              <p:nvPr/>
            </p:nvGrpSpPr>
            <p:grpSpPr>
              <a:xfrm>
                <a:off x="230588" y="3"/>
                <a:ext cx="279664" cy="319489"/>
                <a:chOff x="0" y="0"/>
                <a:chExt cx="279662" cy="319487"/>
              </a:xfrm>
            </p:grpSpPr>
            <p:grpSp>
              <p:nvGrpSpPr>
                <p:cNvPr id="5117" name="Google Shape;7358;p58"/>
                <p:cNvGrpSpPr/>
                <p:nvPr/>
              </p:nvGrpSpPr>
              <p:grpSpPr>
                <a:xfrm>
                  <a:off x="0" y="18456"/>
                  <a:ext cx="169723" cy="281033"/>
                  <a:chOff x="0" y="0"/>
                  <a:chExt cx="169722" cy="281031"/>
                </a:xfrm>
              </p:grpSpPr>
              <p:sp>
                <p:nvSpPr>
                  <p:cNvPr id="5110" name="Google Shape;7359;p58"/>
                  <p:cNvSpPr/>
                  <p:nvPr/>
                </p:nvSpPr>
                <p:spPr>
                  <a:xfrm>
                    <a:off x="4382" y="140631"/>
                    <a:ext cx="77626" cy="679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744" y="0"/>
                          <a:pt x="17775" y="7329"/>
                          <a:pt x="21600" y="21600"/>
                        </a:cubicBezTo>
                      </a:path>
                    </a:pathLst>
                  </a:custGeom>
                  <a:noFill/>
                  <a:ln w="9525" cap="rnd">
                    <a:solidFill>
                      <a:srgbClr val="5F7D95"/>
                    </a:solidFill>
                    <a:prstDash val="solid"/>
                    <a:miter lim="33357"/>
                  </a:ln>
                  <a:effectLst/>
                </p:spPr>
                <p:txBody>
                  <a:bodyPr wrap="square" lIns="0" tIns="0" rIns="0" bIns="0" numCol="1" anchor="ctr">
                    <a:noAutofit/>
                  </a:bodyPr>
                  <a:lstStyle/>
                  <a:p>
                    <a:pPr>
                      <a:defRPr>
                        <a:solidFill>
                          <a:srgbClr val="000000"/>
                        </a:solidFill>
                      </a:defRPr>
                    </a:pPr>
                  </a:p>
                </p:txBody>
              </p:sp>
              <p:sp>
                <p:nvSpPr>
                  <p:cNvPr id="5111" name="Google Shape;7360;p58"/>
                  <p:cNvSpPr/>
                  <p:nvPr/>
                </p:nvSpPr>
                <p:spPr>
                  <a:xfrm>
                    <a:off x="81795" y="17535"/>
                    <a:ext cx="74997" cy="555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852" y="9112"/>
                          <a:pt x="11412" y="0"/>
                          <a:pt x="21600" y="0"/>
                        </a:cubicBezTo>
                      </a:path>
                    </a:pathLst>
                  </a:custGeom>
                  <a:noFill/>
                  <a:ln w="9525" cap="rnd">
                    <a:solidFill>
                      <a:srgbClr val="5F7D95"/>
                    </a:solidFill>
                    <a:prstDash val="solid"/>
                    <a:miter lim="33357"/>
                  </a:ln>
                  <a:effectLst/>
                </p:spPr>
                <p:txBody>
                  <a:bodyPr wrap="square" lIns="0" tIns="0" rIns="0" bIns="0" numCol="1" anchor="ctr">
                    <a:noAutofit/>
                  </a:bodyPr>
                  <a:lstStyle/>
                  <a:p>
                    <a:pPr>
                      <a:defRPr>
                        <a:solidFill>
                          <a:srgbClr val="000000"/>
                        </a:solidFill>
                      </a:defRPr>
                    </a:pPr>
                  </a:p>
                </p:txBody>
              </p:sp>
              <p:sp>
                <p:nvSpPr>
                  <p:cNvPr id="5112" name="Google Shape;7361;p58"/>
                  <p:cNvSpPr/>
                  <p:nvPr/>
                </p:nvSpPr>
                <p:spPr>
                  <a:xfrm>
                    <a:off x="81795" y="207938"/>
                    <a:ext cx="74997" cy="555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852" y="12490"/>
                          <a:pt x="11412" y="21600"/>
                          <a:pt x="21600" y="21600"/>
                        </a:cubicBezTo>
                      </a:path>
                    </a:pathLst>
                  </a:custGeom>
                  <a:noFill/>
                  <a:ln w="9525" cap="rnd">
                    <a:solidFill>
                      <a:srgbClr val="5F7D95"/>
                    </a:solidFill>
                    <a:prstDash val="solid"/>
                    <a:miter lim="33357"/>
                  </a:ln>
                  <a:effectLst/>
                </p:spPr>
                <p:txBody>
                  <a:bodyPr wrap="square" lIns="0" tIns="0" rIns="0" bIns="0" numCol="1" anchor="ctr">
                    <a:noAutofit/>
                  </a:bodyPr>
                  <a:lstStyle/>
                  <a:p>
                    <a:pPr>
                      <a:defRPr>
                        <a:solidFill>
                          <a:srgbClr val="000000"/>
                        </a:solidFill>
                      </a:defRPr>
                    </a:pPr>
                  </a:p>
                </p:txBody>
              </p:sp>
              <p:sp>
                <p:nvSpPr>
                  <p:cNvPr id="5113" name="Google Shape;7362;p58"/>
                  <p:cNvSpPr/>
                  <p:nvPr/>
                </p:nvSpPr>
                <p:spPr>
                  <a:xfrm>
                    <a:off x="4382" y="72918"/>
                    <a:ext cx="77626" cy="677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1025" y="21600"/>
                          <a:pt x="17325" y="13733"/>
                          <a:pt x="21600" y="0"/>
                        </a:cubicBezTo>
                      </a:path>
                    </a:pathLst>
                  </a:custGeom>
                  <a:noFill/>
                  <a:ln w="9525" cap="rnd">
                    <a:solidFill>
                      <a:srgbClr val="5F7D95"/>
                    </a:solidFill>
                    <a:prstDash val="solid"/>
                    <a:miter lim="33357"/>
                  </a:ln>
                  <a:effectLst/>
                </p:spPr>
                <p:txBody>
                  <a:bodyPr wrap="square" lIns="0" tIns="0" rIns="0" bIns="0" numCol="1" anchor="ctr">
                    <a:noAutofit/>
                  </a:bodyPr>
                  <a:lstStyle/>
                  <a:p>
                    <a:pPr>
                      <a:defRPr>
                        <a:solidFill>
                          <a:srgbClr val="000000"/>
                        </a:solidFill>
                      </a:defRPr>
                    </a:pPr>
                  </a:p>
                </p:txBody>
              </p:sp>
              <p:sp>
                <p:nvSpPr>
                  <p:cNvPr id="5114" name="Google Shape;7363;p58"/>
                  <p:cNvSpPr/>
                  <p:nvPr/>
                </p:nvSpPr>
                <p:spPr>
                  <a:xfrm>
                    <a:off x="-1" y="122101"/>
                    <a:ext cx="36863" cy="36860"/>
                  </a:xfrm>
                  <a:custGeom>
                    <a:avLst/>
                    <a:gdLst/>
                    <a:ahLst/>
                    <a:cxnLst>
                      <a:cxn ang="0">
                        <a:pos x="wd2" y="hd2"/>
                      </a:cxn>
                      <a:cxn ang="5400000">
                        <a:pos x="wd2" y="hd2"/>
                      </a:cxn>
                      <a:cxn ang="10800000">
                        <a:pos x="wd2" y="hd2"/>
                      </a:cxn>
                      <a:cxn ang="16200000">
                        <a:pos x="wd2" y="hd2"/>
                      </a:cxn>
                    </a:cxnLst>
                    <a:rect l="0" t="0" r="r" b="b"/>
                    <a:pathLst>
                      <a:path w="20407" h="21600" fill="norm" stroke="1" extrusionOk="0">
                        <a:moveTo>
                          <a:pt x="10278" y="0"/>
                        </a:moveTo>
                        <a:cubicBezTo>
                          <a:pt x="9865" y="0"/>
                          <a:pt x="9449" y="28"/>
                          <a:pt x="9030" y="82"/>
                        </a:cubicBezTo>
                        <a:cubicBezTo>
                          <a:pt x="3323" y="792"/>
                          <a:pt x="-596" y="6123"/>
                          <a:pt x="75" y="12047"/>
                        </a:cubicBezTo>
                        <a:cubicBezTo>
                          <a:pt x="699" y="17534"/>
                          <a:pt x="5165" y="21600"/>
                          <a:pt x="10271" y="21600"/>
                        </a:cubicBezTo>
                        <a:cubicBezTo>
                          <a:pt x="10674" y="21600"/>
                          <a:pt x="11083" y="21575"/>
                          <a:pt x="11492" y="21522"/>
                        </a:cubicBezTo>
                        <a:cubicBezTo>
                          <a:pt x="17089" y="20812"/>
                          <a:pt x="21004" y="15364"/>
                          <a:pt x="20333" y="9440"/>
                        </a:cubicBezTo>
                        <a:cubicBezTo>
                          <a:pt x="19712" y="3960"/>
                          <a:pt x="15354" y="0"/>
                          <a:pt x="10278"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15" name="Google Shape;7364;p58"/>
                  <p:cNvSpPr/>
                  <p:nvPr/>
                </p:nvSpPr>
                <p:spPr>
                  <a:xfrm>
                    <a:off x="144049" y="245979"/>
                    <a:ext cx="25674" cy="35053"/>
                  </a:xfrm>
                  <a:custGeom>
                    <a:avLst/>
                    <a:gdLst/>
                    <a:ahLst/>
                    <a:cxnLst>
                      <a:cxn ang="0">
                        <a:pos x="wd2" y="hd2"/>
                      </a:cxn>
                      <a:cxn ang="5400000">
                        <a:pos x="wd2" y="hd2"/>
                      </a:cxn>
                      <a:cxn ang="10800000">
                        <a:pos x="wd2" y="hd2"/>
                      </a:cxn>
                      <a:cxn ang="16200000">
                        <a:pos x="wd2" y="hd2"/>
                      </a:cxn>
                    </a:cxnLst>
                    <a:rect l="0" t="0" r="r" b="b"/>
                    <a:pathLst>
                      <a:path w="21265" h="21600" fill="norm" stroke="1" extrusionOk="0">
                        <a:moveTo>
                          <a:pt x="2550" y="0"/>
                        </a:moveTo>
                        <a:cubicBezTo>
                          <a:pt x="1235" y="0"/>
                          <a:pt x="0" y="758"/>
                          <a:pt x="0" y="1841"/>
                        </a:cubicBezTo>
                        <a:lnTo>
                          <a:pt x="0" y="19658"/>
                        </a:lnTo>
                        <a:cubicBezTo>
                          <a:pt x="0" y="20767"/>
                          <a:pt x="1200" y="21600"/>
                          <a:pt x="2500" y="21600"/>
                        </a:cubicBezTo>
                        <a:cubicBezTo>
                          <a:pt x="2952" y="21600"/>
                          <a:pt x="3418" y="21499"/>
                          <a:pt x="3850" y="21275"/>
                        </a:cubicBezTo>
                        <a:lnTo>
                          <a:pt x="20260" y="12682"/>
                        </a:lnTo>
                        <a:cubicBezTo>
                          <a:pt x="21600" y="11932"/>
                          <a:pt x="21600" y="10438"/>
                          <a:pt x="20260" y="9691"/>
                        </a:cubicBezTo>
                        <a:lnTo>
                          <a:pt x="4016" y="347"/>
                        </a:lnTo>
                        <a:cubicBezTo>
                          <a:pt x="3559" y="108"/>
                          <a:pt x="3047" y="0"/>
                          <a:pt x="2550"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16" name="Google Shape;7365;p58"/>
                  <p:cNvSpPr/>
                  <p:nvPr/>
                </p:nvSpPr>
                <p:spPr>
                  <a:xfrm>
                    <a:off x="144049" y="0"/>
                    <a:ext cx="25674" cy="35083"/>
                  </a:xfrm>
                  <a:custGeom>
                    <a:avLst/>
                    <a:gdLst/>
                    <a:ahLst/>
                    <a:cxnLst>
                      <a:cxn ang="0">
                        <a:pos x="wd2" y="hd2"/>
                      </a:cxn>
                      <a:cxn ang="5400000">
                        <a:pos x="wd2" y="hd2"/>
                      </a:cxn>
                      <a:cxn ang="10800000">
                        <a:pos x="wd2" y="hd2"/>
                      </a:cxn>
                      <a:cxn ang="16200000">
                        <a:pos x="wd2" y="hd2"/>
                      </a:cxn>
                    </a:cxnLst>
                    <a:rect l="0" t="0" r="r" b="b"/>
                    <a:pathLst>
                      <a:path w="21265" h="21600" fill="norm" stroke="1" extrusionOk="0">
                        <a:moveTo>
                          <a:pt x="2550" y="0"/>
                        </a:moveTo>
                        <a:cubicBezTo>
                          <a:pt x="1235" y="0"/>
                          <a:pt x="0" y="754"/>
                          <a:pt x="0" y="1839"/>
                        </a:cubicBezTo>
                        <a:lnTo>
                          <a:pt x="0" y="19637"/>
                        </a:lnTo>
                        <a:cubicBezTo>
                          <a:pt x="0" y="20816"/>
                          <a:pt x="1155" y="21600"/>
                          <a:pt x="2430" y="21600"/>
                        </a:cubicBezTo>
                        <a:cubicBezTo>
                          <a:pt x="2906" y="21600"/>
                          <a:pt x="3393" y="21492"/>
                          <a:pt x="3850" y="21253"/>
                        </a:cubicBezTo>
                        <a:lnTo>
                          <a:pt x="20260" y="12667"/>
                        </a:lnTo>
                        <a:cubicBezTo>
                          <a:pt x="21600" y="11921"/>
                          <a:pt x="21600" y="10425"/>
                          <a:pt x="20260" y="9679"/>
                        </a:cubicBezTo>
                        <a:lnTo>
                          <a:pt x="4016" y="343"/>
                        </a:lnTo>
                        <a:cubicBezTo>
                          <a:pt x="3559" y="104"/>
                          <a:pt x="3047" y="0"/>
                          <a:pt x="2550"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5118" name="Google Shape;7366;p58"/>
                <p:cNvSpPr/>
                <p:nvPr/>
              </p:nvSpPr>
              <p:spPr>
                <a:xfrm>
                  <a:off x="204661" y="244415"/>
                  <a:ext cx="75002" cy="7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4" y="0"/>
                        <a:pt x="0" y="4836"/>
                        <a:pt x="0" y="10782"/>
                      </a:cubicBezTo>
                      <a:cubicBezTo>
                        <a:pt x="0" y="16764"/>
                        <a:pt x="4844" y="21600"/>
                        <a:pt x="10801" y="21600"/>
                      </a:cubicBezTo>
                      <a:cubicBezTo>
                        <a:pt x="16756" y="21600"/>
                        <a:pt x="21600" y="16764"/>
                        <a:pt x="21600" y="10782"/>
                      </a:cubicBezTo>
                      <a:cubicBezTo>
                        <a:pt x="21600" y="4836"/>
                        <a:pt x="16756" y="0"/>
                        <a:pt x="10801"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119" name="Google Shape;7367;p58"/>
                <p:cNvSpPr/>
                <p:nvPr/>
              </p:nvSpPr>
              <p:spPr>
                <a:xfrm>
                  <a:off x="204661" y="0"/>
                  <a:ext cx="75002" cy="7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4" y="0"/>
                        <a:pt x="0" y="4836"/>
                        <a:pt x="0" y="10782"/>
                      </a:cubicBezTo>
                      <a:cubicBezTo>
                        <a:pt x="0" y="16764"/>
                        <a:pt x="4844" y="21600"/>
                        <a:pt x="10801" y="21600"/>
                      </a:cubicBezTo>
                      <a:cubicBezTo>
                        <a:pt x="16756" y="21600"/>
                        <a:pt x="21600" y="16764"/>
                        <a:pt x="21600" y="10782"/>
                      </a:cubicBezTo>
                      <a:cubicBezTo>
                        <a:pt x="21600" y="4836"/>
                        <a:pt x="16756" y="0"/>
                        <a:pt x="10801"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grpSp>
          <p:nvGrpSpPr>
            <p:cNvPr id="5134" name="Google Shape;7368;p58"/>
            <p:cNvGrpSpPr/>
            <p:nvPr/>
          </p:nvGrpSpPr>
          <p:grpSpPr>
            <a:xfrm>
              <a:off x="452396" y="3"/>
              <a:ext cx="510252" cy="319489"/>
              <a:chOff x="0" y="3"/>
              <a:chExt cx="510251" cy="319487"/>
            </a:xfrm>
          </p:grpSpPr>
          <p:sp>
            <p:nvSpPr>
              <p:cNvPr id="5122" name="Google Shape;7369;p58"/>
              <p:cNvSpPr/>
              <p:nvPr/>
            </p:nvSpPr>
            <p:spPr>
              <a:xfrm>
                <a:off x="-1" y="111478"/>
                <a:ext cx="96387" cy="965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4" y="0"/>
                      <a:pt x="0" y="4836"/>
                      <a:pt x="0" y="10782"/>
                    </a:cubicBezTo>
                    <a:cubicBezTo>
                      <a:pt x="0" y="16764"/>
                      <a:pt x="4844" y="21600"/>
                      <a:pt x="10801" y="21600"/>
                    </a:cubicBezTo>
                    <a:cubicBezTo>
                      <a:pt x="16756" y="21600"/>
                      <a:pt x="21600" y="16764"/>
                      <a:pt x="21600" y="10782"/>
                    </a:cubicBezTo>
                    <a:cubicBezTo>
                      <a:pt x="21600" y="4836"/>
                      <a:pt x="16756" y="0"/>
                      <a:pt x="10801"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nvGrpSpPr>
              <p:cNvPr id="5133" name="Google Shape;7370;p58"/>
              <p:cNvGrpSpPr/>
              <p:nvPr/>
            </p:nvGrpSpPr>
            <p:grpSpPr>
              <a:xfrm>
                <a:off x="230588" y="3"/>
                <a:ext cx="279664" cy="319489"/>
                <a:chOff x="0" y="0"/>
                <a:chExt cx="279662" cy="319487"/>
              </a:xfrm>
            </p:grpSpPr>
            <p:grpSp>
              <p:nvGrpSpPr>
                <p:cNvPr id="5130" name="Google Shape;7371;p58"/>
                <p:cNvGrpSpPr/>
                <p:nvPr/>
              </p:nvGrpSpPr>
              <p:grpSpPr>
                <a:xfrm>
                  <a:off x="0" y="19277"/>
                  <a:ext cx="169723" cy="280869"/>
                  <a:chOff x="0" y="0"/>
                  <a:chExt cx="169722" cy="280867"/>
                </a:xfrm>
              </p:grpSpPr>
              <p:sp>
                <p:nvSpPr>
                  <p:cNvPr id="5123" name="Google Shape;7372;p58"/>
                  <p:cNvSpPr/>
                  <p:nvPr/>
                </p:nvSpPr>
                <p:spPr>
                  <a:xfrm>
                    <a:off x="4382" y="140431"/>
                    <a:ext cx="77626" cy="679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0744" y="0"/>
                          <a:pt x="17775" y="7329"/>
                          <a:pt x="21600" y="21600"/>
                        </a:cubicBezTo>
                      </a:path>
                    </a:pathLst>
                  </a:custGeom>
                  <a:noFill/>
                  <a:ln w="9525" cap="rnd">
                    <a:solidFill>
                      <a:srgbClr val="5F7D95"/>
                    </a:solidFill>
                    <a:prstDash val="solid"/>
                    <a:miter lim="33357"/>
                  </a:ln>
                  <a:effectLst/>
                </p:spPr>
                <p:txBody>
                  <a:bodyPr wrap="square" lIns="0" tIns="0" rIns="0" bIns="0" numCol="1" anchor="ctr">
                    <a:noAutofit/>
                  </a:bodyPr>
                  <a:lstStyle/>
                  <a:p>
                    <a:pPr>
                      <a:defRPr>
                        <a:solidFill>
                          <a:srgbClr val="000000"/>
                        </a:solidFill>
                      </a:defRPr>
                    </a:pPr>
                  </a:p>
                </p:txBody>
              </p:sp>
              <p:sp>
                <p:nvSpPr>
                  <p:cNvPr id="5124" name="Google Shape;7373;p58"/>
                  <p:cNvSpPr/>
                  <p:nvPr/>
                </p:nvSpPr>
                <p:spPr>
                  <a:xfrm>
                    <a:off x="81795" y="17341"/>
                    <a:ext cx="74997" cy="55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2852" y="9078"/>
                          <a:pt x="11412" y="0"/>
                          <a:pt x="21600" y="0"/>
                        </a:cubicBezTo>
                      </a:path>
                    </a:pathLst>
                  </a:custGeom>
                  <a:noFill/>
                  <a:ln w="9525" cap="rnd">
                    <a:solidFill>
                      <a:srgbClr val="5F7D95"/>
                    </a:solidFill>
                    <a:prstDash val="solid"/>
                    <a:miter lim="33357"/>
                  </a:ln>
                  <a:effectLst/>
                </p:spPr>
                <p:txBody>
                  <a:bodyPr wrap="square" lIns="0" tIns="0" rIns="0" bIns="0" numCol="1" anchor="ctr">
                    <a:noAutofit/>
                  </a:bodyPr>
                  <a:lstStyle/>
                  <a:p>
                    <a:pPr>
                      <a:defRPr>
                        <a:solidFill>
                          <a:srgbClr val="000000"/>
                        </a:solidFill>
                      </a:defRPr>
                    </a:pPr>
                  </a:p>
                </p:txBody>
              </p:sp>
              <p:sp>
                <p:nvSpPr>
                  <p:cNvPr id="5125" name="Google Shape;7374;p58"/>
                  <p:cNvSpPr/>
                  <p:nvPr/>
                </p:nvSpPr>
                <p:spPr>
                  <a:xfrm>
                    <a:off x="81795" y="207739"/>
                    <a:ext cx="74997" cy="555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852" y="12490"/>
                          <a:pt x="11412" y="21600"/>
                          <a:pt x="21600" y="21600"/>
                        </a:cubicBezTo>
                      </a:path>
                    </a:pathLst>
                  </a:custGeom>
                  <a:noFill/>
                  <a:ln w="9525" cap="rnd">
                    <a:solidFill>
                      <a:srgbClr val="5F7D95"/>
                    </a:solidFill>
                    <a:prstDash val="solid"/>
                    <a:miter lim="33357"/>
                  </a:ln>
                  <a:effectLst/>
                </p:spPr>
                <p:txBody>
                  <a:bodyPr wrap="square" lIns="0" tIns="0" rIns="0" bIns="0" numCol="1" anchor="ctr">
                    <a:noAutofit/>
                  </a:bodyPr>
                  <a:lstStyle/>
                  <a:p>
                    <a:pPr>
                      <a:defRPr>
                        <a:solidFill>
                          <a:srgbClr val="000000"/>
                        </a:solidFill>
                      </a:defRPr>
                    </a:pPr>
                  </a:p>
                </p:txBody>
              </p:sp>
              <p:sp>
                <p:nvSpPr>
                  <p:cNvPr id="5126" name="Google Shape;7375;p58"/>
                  <p:cNvSpPr/>
                  <p:nvPr/>
                </p:nvSpPr>
                <p:spPr>
                  <a:xfrm>
                    <a:off x="4382" y="72924"/>
                    <a:ext cx="77626" cy="675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11025" y="21600"/>
                          <a:pt x="17325" y="13775"/>
                          <a:pt x="21600" y="0"/>
                        </a:cubicBezTo>
                      </a:path>
                    </a:pathLst>
                  </a:custGeom>
                  <a:noFill/>
                  <a:ln w="9525" cap="rnd">
                    <a:solidFill>
                      <a:srgbClr val="5F7D95"/>
                    </a:solidFill>
                    <a:prstDash val="solid"/>
                    <a:miter lim="33357"/>
                  </a:ln>
                  <a:effectLst/>
                </p:spPr>
                <p:txBody>
                  <a:bodyPr wrap="square" lIns="0" tIns="0" rIns="0" bIns="0" numCol="1" anchor="ctr">
                    <a:noAutofit/>
                  </a:bodyPr>
                  <a:lstStyle/>
                  <a:p>
                    <a:pPr>
                      <a:defRPr>
                        <a:solidFill>
                          <a:srgbClr val="000000"/>
                        </a:solidFill>
                      </a:defRPr>
                    </a:pPr>
                  </a:p>
                </p:txBody>
              </p:sp>
              <p:sp>
                <p:nvSpPr>
                  <p:cNvPr id="5127" name="Google Shape;7376;p58"/>
                  <p:cNvSpPr/>
                  <p:nvPr/>
                </p:nvSpPr>
                <p:spPr>
                  <a:xfrm>
                    <a:off x="-1" y="121908"/>
                    <a:ext cx="36864" cy="37053"/>
                  </a:xfrm>
                  <a:custGeom>
                    <a:avLst/>
                    <a:gdLst/>
                    <a:ahLst/>
                    <a:cxnLst>
                      <a:cxn ang="0">
                        <a:pos x="wd2" y="hd2"/>
                      </a:cxn>
                      <a:cxn ang="5400000">
                        <a:pos x="wd2" y="hd2"/>
                      </a:cxn>
                      <a:cxn ang="10800000">
                        <a:pos x="wd2" y="hd2"/>
                      </a:cxn>
                      <a:cxn ang="16200000">
                        <a:pos x="wd2" y="hd2"/>
                      </a:cxn>
                    </a:cxnLst>
                    <a:rect l="0" t="0" r="r" b="b"/>
                    <a:pathLst>
                      <a:path w="20408" h="21600" fill="norm" stroke="1" extrusionOk="0">
                        <a:moveTo>
                          <a:pt x="10137" y="0"/>
                        </a:moveTo>
                        <a:cubicBezTo>
                          <a:pt x="9734" y="0"/>
                          <a:pt x="9328" y="25"/>
                          <a:pt x="8916" y="78"/>
                        </a:cubicBezTo>
                        <a:cubicBezTo>
                          <a:pt x="3323" y="901"/>
                          <a:pt x="-596" y="6204"/>
                          <a:pt x="75" y="12097"/>
                        </a:cubicBezTo>
                        <a:cubicBezTo>
                          <a:pt x="699" y="17558"/>
                          <a:pt x="5165" y="21600"/>
                          <a:pt x="10271" y="21600"/>
                        </a:cubicBezTo>
                        <a:cubicBezTo>
                          <a:pt x="10674" y="21600"/>
                          <a:pt x="11083" y="21575"/>
                          <a:pt x="11492" y="21526"/>
                        </a:cubicBezTo>
                        <a:cubicBezTo>
                          <a:pt x="17089" y="20699"/>
                          <a:pt x="21004" y="15396"/>
                          <a:pt x="20333" y="9503"/>
                        </a:cubicBezTo>
                        <a:cubicBezTo>
                          <a:pt x="19709" y="4042"/>
                          <a:pt x="15243" y="0"/>
                          <a:pt x="10137"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28" name="Google Shape;7377;p58"/>
                  <p:cNvSpPr/>
                  <p:nvPr/>
                </p:nvSpPr>
                <p:spPr>
                  <a:xfrm>
                    <a:off x="144049" y="245857"/>
                    <a:ext cx="25674" cy="35011"/>
                  </a:xfrm>
                  <a:custGeom>
                    <a:avLst/>
                    <a:gdLst/>
                    <a:ahLst/>
                    <a:cxnLst>
                      <a:cxn ang="0">
                        <a:pos x="wd2" y="hd2"/>
                      </a:cxn>
                      <a:cxn ang="5400000">
                        <a:pos x="wd2" y="hd2"/>
                      </a:cxn>
                      <a:cxn ang="10800000">
                        <a:pos x="wd2" y="hd2"/>
                      </a:cxn>
                      <a:cxn ang="16200000">
                        <a:pos x="wd2" y="hd2"/>
                      </a:cxn>
                    </a:cxnLst>
                    <a:rect l="0" t="0" r="r" b="b"/>
                    <a:pathLst>
                      <a:path w="21265" h="21600" fill="norm" stroke="1" extrusionOk="0">
                        <a:moveTo>
                          <a:pt x="2450" y="0"/>
                        </a:moveTo>
                        <a:cubicBezTo>
                          <a:pt x="1170" y="0"/>
                          <a:pt x="0" y="774"/>
                          <a:pt x="0" y="1922"/>
                        </a:cubicBezTo>
                        <a:lnTo>
                          <a:pt x="0" y="19757"/>
                        </a:lnTo>
                        <a:cubicBezTo>
                          <a:pt x="0" y="20845"/>
                          <a:pt x="1145" y="21600"/>
                          <a:pt x="2415" y="21600"/>
                        </a:cubicBezTo>
                        <a:cubicBezTo>
                          <a:pt x="2891" y="21600"/>
                          <a:pt x="3388" y="21492"/>
                          <a:pt x="3850" y="21252"/>
                        </a:cubicBezTo>
                        <a:lnTo>
                          <a:pt x="20260" y="12649"/>
                        </a:lnTo>
                        <a:cubicBezTo>
                          <a:pt x="21600" y="11901"/>
                          <a:pt x="21600" y="10402"/>
                          <a:pt x="20260" y="9654"/>
                        </a:cubicBezTo>
                        <a:lnTo>
                          <a:pt x="4016" y="426"/>
                        </a:lnTo>
                        <a:cubicBezTo>
                          <a:pt x="3529" y="135"/>
                          <a:pt x="2982" y="0"/>
                          <a:pt x="2450"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29" name="Google Shape;7378;p58"/>
                  <p:cNvSpPr/>
                  <p:nvPr/>
                </p:nvSpPr>
                <p:spPr>
                  <a:xfrm>
                    <a:off x="144049" y="0"/>
                    <a:ext cx="25674" cy="34889"/>
                  </a:xfrm>
                  <a:custGeom>
                    <a:avLst/>
                    <a:gdLst/>
                    <a:ahLst/>
                    <a:cxnLst>
                      <a:cxn ang="0">
                        <a:pos x="wd2" y="hd2"/>
                      </a:cxn>
                      <a:cxn ang="5400000">
                        <a:pos x="wd2" y="hd2"/>
                      </a:cxn>
                      <a:cxn ang="10800000">
                        <a:pos x="wd2" y="hd2"/>
                      </a:cxn>
                      <a:cxn ang="16200000">
                        <a:pos x="wd2" y="hd2"/>
                      </a:cxn>
                    </a:cxnLst>
                    <a:rect l="0" t="0" r="r" b="b"/>
                    <a:pathLst>
                      <a:path w="21265" h="21600" fill="norm" stroke="1" extrusionOk="0">
                        <a:moveTo>
                          <a:pt x="2550" y="0"/>
                        </a:moveTo>
                        <a:cubicBezTo>
                          <a:pt x="1235" y="0"/>
                          <a:pt x="0" y="762"/>
                          <a:pt x="0" y="1850"/>
                        </a:cubicBezTo>
                        <a:lnTo>
                          <a:pt x="0" y="19747"/>
                        </a:lnTo>
                        <a:cubicBezTo>
                          <a:pt x="0" y="20838"/>
                          <a:pt x="1145" y="21600"/>
                          <a:pt x="2415" y="21600"/>
                        </a:cubicBezTo>
                        <a:cubicBezTo>
                          <a:pt x="2891" y="21600"/>
                          <a:pt x="3388" y="21491"/>
                          <a:pt x="3850" y="21251"/>
                        </a:cubicBezTo>
                        <a:lnTo>
                          <a:pt x="20260" y="12738"/>
                        </a:lnTo>
                        <a:cubicBezTo>
                          <a:pt x="21600" y="11987"/>
                          <a:pt x="21600" y="10487"/>
                          <a:pt x="20260" y="9609"/>
                        </a:cubicBezTo>
                        <a:lnTo>
                          <a:pt x="4016" y="349"/>
                        </a:lnTo>
                        <a:cubicBezTo>
                          <a:pt x="3559" y="109"/>
                          <a:pt x="3047" y="0"/>
                          <a:pt x="2550" y="0"/>
                        </a:cubicBezTo>
                        <a:close/>
                      </a:path>
                    </a:pathLst>
                  </a:custGeom>
                  <a:solidFill>
                    <a:schemeClr val="accent2">
                      <a:lumOff val="44000"/>
                    </a:schemeClr>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5131" name="Google Shape;7379;p58"/>
                <p:cNvSpPr/>
                <p:nvPr/>
              </p:nvSpPr>
              <p:spPr>
                <a:xfrm>
                  <a:off x="204661" y="244415"/>
                  <a:ext cx="75002" cy="7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4" y="0"/>
                        <a:pt x="0" y="4836"/>
                        <a:pt x="0" y="10782"/>
                      </a:cubicBezTo>
                      <a:cubicBezTo>
                        <a:pt x="0" y="16764"/>
                        <a:pt x="4844" y="21600"/>
                        <a:pt x="10801" y="21600"/>
                      </a:cubicBezTo>
                      <a:cubicBezTo>
                        <a:pt x="16756" y="21600"/>
                        <a:pt x="21600" y="16764"/>
                        <a:pt x="21600" y="10782"/>
                      </a:cubicBezTo>
                      <a:cubicBezTo>
                        <a:pt x="21600" y="4836"/>
                        <a:pt x="16756" y="0"/>
                        <a:pt x="10801"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132" name="Google Shape;7380;p58"/>
                <p:cNvSpPr/>
                <p:nvPr/>
              </p:nvSpPr>
              <p:spPr>
                <a:xfrm>
                  <a:off x="204661" y="0"/>
                  <a:ext cx="75002" cy="7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4844" y="0"/>
                        <a:pt x="0" y="4836"/>
                        <a:pt x="0" y="10782"/>
                      </a:cubicBezTo>
                      <a:cubicBezTo>
                        <a:pt x="0" y="16764"/>
                        <a:pt x="4844" y="21600"/>
                        <a:pt x="10801" y="21600"/>
                      </a:cubicBezTo>
                      <a:cubicBezTo>
                        <a:pt x="16756" y="21600"/>
                        <a:pt x="21600" y="16764"/>
                        <a:pt x="21600" y="10782"/>
                      </a:cubicBezTo>
                      <a:cubicBezTo>
                        <a:pt x="21600" y="4836"/>
                        <a:pt x="16756" y="0"/>
                        <a:pt x="10801"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grpSp>
      <p:grpSp>
        <p:nvGrpSpPr>
          <p:cNvPr id="5142" name="Google Shape;7381;p58"/>
          <p:cNvGrpSpPr/>
          <p:nvPr/>
        </p:nvGrpSpPr>
        <p:grpSpPr>
          <a:xfrm>
            <a:off x="6815339" y="2324267"/>
            <a:ext cx="1622270" cy="552406"/>
            <a:chOff x="0" y="0"/>
            <a:chExt cx="1622269" cy="552405"/>
          </a:xfrm>
        </p:grpSpPr>
        <p:sp>
          <p:nvSpPr>
            <p:cNvPr id="5136" name="Google Shape;7382;p58"/>
            <p:cNvSpPr/>
            <p:nvPr/>
          </p:nvSpPr>
          <p:spPr>
            <a:xfrm>
              <a:off x="288820" y="313960"/>
              <a:ext cx="465588" cy="238446"/>
            </a:xfrm>
            <a:custGeom>
              <a:avLst/>
              <a:gdLst/>
              <a:ahLst/>
              <a:cxnLst>
                <a:cxn ang="0">
                  <a:pos x="wd2" y="hd2"/>
                </a:cxn>
                <a:cxn ang="5400000">
                  <a:pos x="wd2" y="hd2"/>
                </a:cxn>
                <a:cxn ang="10800000">
                  <a:pos x="wd2" y="hd2"/>
                </a:cxn>
                <a:cxn ang="16200000">
                  <a:pos x="wd2" y="hd2"/>
                </a:cxn>
              </a:cxnLst>
              <a:rect l="0" t="0" r="r" b="b"/>
              <a:pathLst>
                <a:path w="21597" h="21600" fill="norm" stroke="1" extrusionOk="0">
                  <a:moveTo>
                    <a:pt x="0" y="0"/>
                  </a:moveTo>
                  <a:lnTo>
                    <a:pt x="0" y="223"/>
                  </a:lnTo>
                  <a:cubicBezTo>
                    <a:pt x="-3" y="12025"/>
                    <a:pt x="4832" y="21600"/>
                    <a:pt x="10798" y="21600"/>
                  </a:cubicBezTo>
                  <a:cubicBezTo>
                    <a:pt x="16762" y="21600"/>
                    <a:pt x="21597" y="12025"/>
                    <a:pt x="21597" y="223"/>
                  </a:cubicBezTo>
                  <a:lnTo>
                    <a:pt x="21597" y="0"/>
                  </a:lnTo>
                  <a:lnTo>
                    <a:pt x="13261" y="0"/>
                  </a:lnTo>
                  <a:cubicBezTo>
                    <a:pt x="13261" y="41"/>
                    <a:pt x="13264" y="78"/>
                    <a:pt x="13264" y="108"/>
                  </a:cubicBezTo>
                  <a:cubicBezTo>
                    <a:pt x="13264" y="2832"/>
                    <a:pt x="12149" y="5036"/>
                    <a:pt x="10777" y="5036"/>
                  </a:cubicBezTo>
                  <a:cubicBezTo>
                    <a:pt x="9403" y="5036"/>
                    <a:pt x="8292" y="2832"/>
                    <a:pt x="8292" y="108"/>
                  </a:cubicBezTo>
                  <a:cubicBezTo>
                    <a:pt x="8292" y="78"/>
                    <a:pt x="8295" y="41"/>
                    <a:pt x="8295"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137" name="Google Shape;7383;p58"/>
            <p:cNvSpPr/>
            <p:nvPr/>
          </p:nvSpPr>
          <p:spPr>
            <a:xfrm>
              <a:off x="863985" y="313960"/>
              <a:ext cx="465588" cy="238446"/>
            </a:xfrm>
            <a:custGeom>
              <a:avLst/>
              <a:gdLst/>
              <a:ahLst/>
              <a:cxnLst>
                <a:cxn ang="0">
                  <a:pos x="wd2" y="hd2"/>
                </a:cxn>
                <a:cxn ang="5400000">
                  <a:pos x="wd2" y="hd2"/>
                </a:cxn>
                <a:cxn ang="10800000">
                  <a:pos x="wd2" y="hd2"/>
                </a:cxn>
                <a:cxn ang="16200000">
                  <a:pos x="wd2" y="hd2"/>
                </a:cxn>
              </a:cxnLst>
              <a:rect l="0" t="0" r="r" b="b"/>
              <a:pathLst>
                <a:path w="21597" h="21600" fill="norm" stroke="1" extrusionOk="0">
                  <a:moveTo>
                    <a:pt x="0" y="0"/>
                  </a:moveTo>
                  <a:lnTo>
                    <a:pt x="0" y="223"/>
                  </a:lnTo>
                  <a:cubicBezTo>
                    <a:pt x="-3" y="12025"/>
                    <a:pt x="4832" y="21600"/>
                    <a:pt x="10798" y="21600"/>
                  </a:cubicBezTo>
                  <a:cubicBezTo>
                    <a:pt x="16762" y="21600"/>
                    <a:pt x="21597" y="12025"/>
                    <a:pt x="21597" y="223"/>
                  </a:cubicBezTo>
                  <a:lnTo>
                    <a:pt x="21597" y="0"/>
                  </a:lnTo>
                  <a:lnTo>
                    <a:pt x="13261" y="0"/>
                  </a:lnTo>
                  <a:cubicBezTo>
                    <a:pt x="13261" y="41"/>
                    <a:pt x="13264" y="78"/>
                    <a:pt x="13264" y="108"/>
                  </a:cubicBezTo>
                  <a:cubicBezTo>
                    <a:pt x="13264" y="2832"/>
                    <a:pt x="12149" y="5036"/>
                    <a:pt x="10777" y="5036"/>
                  </a:cubicBezTo>
                  <a:cubicBezTo>
                    <a:pt x="9406" y="5036"/>
                    <a:pt x="8292" y="2832"/>
                    <a:pt x="8292" y="108"/>
                  </a:cubicBezTo>
                  <a:cubicBezTo>
                    <a:pt x="8292" y="78"/>
                    <a:pt x="8295" y="41"/>
                    <a:pt x="8295"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138" name="Google Shape;7384;p58"/>
            <p:cNvSpPr/>
            <p:nvPr/>
          </p:nvSpPr>
          <p:spPr>
            <a:xfrm>
              <a:off x="1201" y="1194"/>
              <a:ext cx="471967" cy="2385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4" y="0"/>
                    <a:pt x="0" y="9572"/>
                    <a:pt x="0" y="21374"/>
                  </a:cubicBezTo>
                  <a:lnTo>
                    <a:pt x="0" y="21600"/>
                  </a:lnTo>
                  <a:lnTo>
                    <a:pt x="8336" y="21600"/>
                  </a:lnTo>
                  <a:cubicBezTo>
                    <a:pt x="8336" y="21563"/>
                    <a:pt x="8334" y="21522"/>
                    <a:pt x="8334" y="21485"/>
                  </a:cubicBezTo>
                  <a:cubicBezTo>
                    <a:pt x="8334" y="18769"/>
                    <a:pt x="9448" y="16569"/>
                    <a:pt x="10819" y="16569"/>
                  </a:cubicBezTo>
                  <a:cubicBezTo>
                    <a:pt x="12192" y="16569"/>
                    <a:pt x="13305" y="18769"/>
                    <a:pt x="13305" y="21485"/>
                  </a:cubicBezTo>
                  <a:cubicBezTo>
                    <a:pt x="13305" y="21522"/>
                    <a:pt x="13302" y="21563"/>
                    <a:pt x="13302" y="21600"/>
                  </a:cubicBezTo>
                  <a:lnTo>
                    <a:pt x="21600" y="21600"/>
                  </a:lnTo>
                  <a:lnTo>
                    <a:pt x="21600" y="21374"/>
                  </a:lnTo>
                  <a:cubicBezTo>
                    <a:pt x="21600" y="9572"/>
                    <a:pt x="16766" y="0"/>
                    <a:pt x="1080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139" name="Google Shape;7385;p58"/>
            <p:cNvSpPr/>
            <p:nvPr/>
          </p:nvSpPr>
          <p:spPr>
            <a:xfrm>
              <a:off x="566815" y="-1"/>
              <a:ext cx="471930" cy="238447"/>
            </a:xfrm>
            <a:custGeom>
              <a:avLst/>
              <a:gdLst/>
              <a:ahLst/>
              <a:cxnLst>
                <a:cxn ang="0">
                  <a:pos x="wd2" y="hd2"/>
                </a:cxn>
                <a:cxn ang="5400000">
                  <a:pos x="wd2" y="hd2"/>
                </a:cxn>
                <a:cxn ang="10800000">
                  <a:pos x="wd2" y="hd2"/>
                </a:cxn>
                <a:cxn ang="16200000">
                  <a:pos x="wd2" y="hd2"/>
                </a:cxn>
              </a:cxnLst>
              <a:rect l="0" t="0" r="r" b="b"/>
              <a:pathLst>
                <a:path w="21598" h="21600" fill="norm" stroke="1" extrusionOk="0">
                  <a:moveTo>
                    <a:pt x="10800" y="0"/>
                  </a:moveTo>
                  <a:cubicBezTo>
                    <a:pt x="4834" y="0"/>
                    <a:pt x="0" y="9571"/>
                    <a:pt x="0" y="21380"/>
                  </a:cubicBezTo>
                  <a:lnTo>
                    <a:pt x="0" y="21600"/>
                  </a:lnTo>
                  <a:lnTo>
                    <a:pt x="8336" y="21600"/>
                  </a:lnTo>
                  <a:cubicBezTo>
                    <a:pt x="8336" y="21563"/>
                    <a:pt x="8334" y="21526"/>
                    <a:pt x="8334" y="21488"/>
                  </a:cubicBezTo>
                  <a:cubicBezTo>
                    <a:pt x="8334" y="18771"/>
                    <a:pt x="9446" y="16568"/>
                    <a:pt x="10819" y="16568"/>
                  </a:cubicBezTo>
                  <a:cubicBezTo>
                    <a:pt x="12192" y="16568"/>
                    <a:pt x="13305" y="18771"/>
                    <a:pt x="13305" y="21488"/>
                  </a:cubicBezTo>
                  <a:cubicBezTo>
                    <a:pt x="13305" y="21526"/>
                    <a:pt x="13302" y="21563"/>
                    <a:pt x="13302" y="21600"/>
                  </a:cubicBezTo>
                  <a:lnTo>
                    <a:pt x="21598" y="21600"/>
                  </a:lnTo>
                  <a:lnTo>
                    <a:pt x="21598" y="21380"/>
                  </a:lnTo>
                  <a:cubicBezTo>
                    <a:pt x="21600" y="9575"/>
                    <a:pt x="16764" y="0"/>
                    <a:pt x="1080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140" name="Google Shape;7386;p58"/>
            <p:cNvSpPr/>
            <p:nvPr/>
          </p:nvSpPr>
          <p:spPr>
            <a:xfrm>
              <a:off x="1141979" y="-1"/>
              <a:ext cx="471930" cy="238447"/>
            </a:xfrm>
            <a:custGeom>
              <a:avLst/>
              <a:gdLst/>
              <a:ahLst/>
              <a:cxnLst>
                <a:cxn ang="0">
                  <a:pos x="wd2" y="hd2"/>
                </a:cxn>
                <a:cxn ang="5400000">
                  <a:pos x="wd2" y="hd2"/>
                </a:cxn>
                <a:cxn ang="10800000">
                  <a:pos x="wd2" y="hd2"/>
                </a:cxn>
                <a:cxn ang="16200000">
                  <a:pos x="wd2" y="hd2"/>
                </a:cxn>
              </a:cxnLst>
              <a:rect l="0" t="0" r="r" b="b"/>
              <a:pathLst>
                <a:path w="21598" h="21600" fill="norm" stroke="1" extrusionOk="0">
                  <a:moveTo>
                    <a:pt x="10800" y="0"/>
                  </a:moveTo>
                  <a:cubicBezTo>
                    <a:pt x="4834" y="0"/>
                    <a:pt x="0" y="9571"/>
                    <a:pt x="0" y="21380"/>
                  </a:cubicBezTo>
                  <a:lnTo>
                    <a:pt x="0" y="21600"/>
                  </a:lnTo>
                  <a:lnTo>
                    <a:pt x="8336" y="21600"/>
                  </a:lnTo>
                  <a:cubicBezTo>
                    <a:pt x="8336" y="21563"/>
                    <a:pt x="8334" y="21526"/>
                    <a:pt x="8334" y="21488"/>
                  </a:cubicBezTo>
                  <a:cubicBezTo>
                    <a:pt x="8334" y="18771"/>
                    <a:pt x="9446" y="16568"/>
                    <a:pt x="10819" y="16568"/>
                  </a:cubicBezTo>
                  <a:cubicBezTo>
                    <a:pt x="12192" y="16568"/>
                    <a:pt x="13305" y="18771"/>
                    <a:pt x="13305" y="21488"/>
                  </a:cubicBezTo>
                  <a:cubicBezTo>
                    <a:pt x="13305" y="21526"/>
                    <a:pt x="13302" y="21563"/>
                    <a:pt x="13302" y="21600"/>
                  </a:cubicBezTo>
                  <a:lnTo>
                    <a:pt x="21598" y="21600"/>
                  </a:lnTo>
                  <a:lnTo>
                    <a:pt x="21598" y="21380"/>
                  </a:lnTo>
                  <a:cubicBezTo>
                    <a:pt x="21600" y="9575"/>
                    <a:pt x="16764" y="0"/>
                    <a:pt x="1080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141" name="Google Shape;7387;p58"/>
            <p:cNvSpPr/>
            <p:nvPr/>
          </p:nvSpPr>
          <p:spPr>
            <a:xfrm>
              <a:off x="-1" y="277485"/>
              <a:ext cx="1622271" cy="1"/>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5148" name="Google Shape;7388;p58"/>
          <p:cNvGrpSpPr/>
          <p:nvPr/>
        </p:nvGrpSpPr>
        <p:grpSpPr>
          <a:xfrm>
            <a:off x="6834882" y="3698521"/>
            <a:ext cx="1583206" cy="475706"/>
            <a:chOff x="0" y="0"/>
            <a:chExt cx="1583205" cy="475704"/>
          </a:xfrm>
        </p:grpSpPr>
        <p:sp>
          <p:nvSpPr>
            <p:cNvPr id="5143" name="Google Shape;7389;p58"/>
            <p:cNvSpPr/>
            <p:nvPr/>
          </p:nvSpPr>
          <p:spPr>
            <a:xfrm flipV="1">
              <a:off x="190508" y="192769"/>
              <a:ext cx="1" cy="185101"/>
            </a:xfrm>
            <a:prstGeom prst="line">
              <a:avLst/>
            </a:prstGeom>
            <a:noFill/>
            <a:ln w="19050" cap="flat">
              <a:solidFill>
                <a:srgbClr val="5F7D95"/>
              </a:solidFill>
              <a:prstDash val="solid"/>
              <a:round/>
            </a:ln>
            <a:effectLst/>
          </p:spPr>
          <p:txBody>
            <a:bodyPr wrap="square" lIns="0" tIns="0" rIns="0" bIns="0" numCol="1" anchor="t">
              <a:noAutofit/>
            </a:bodyPr>
            <a:lstStyle/>
            <a:p>
              <a:pPr/>
            </a:p>
          </p:txBody>
        </p:sp>
        <p:sp>
          <p:nvSpPr>
            <p:cNvPr id="5144" name="Google Shape;7390;p58"/>
            <p:cNvSpPr/>
            <p:nvPr/>
          </p:nvSpPr>
          <p:spPr>
            <a:xfrm>
              <a:off x="605304" y="289105"/>
              <a:ext cx="1" cy="186600"/>
            </a:xfrm>
            <a:prstGeom prst="line">
              <a:avLst/>
            </a:prstGeom>
            <a:noFill/>
            <a:ln w="19050" cap="flat">
              <a:solidFill>
                <a:srgbClr val="5F7D95"/>
              </a:solidFill>
              <a:prstDash val="solid"/>
              <a:round/>
            </a:ln>
            <a:effectLst/>
          </p:spPr>
          <p:txBody>
            <a:bodyPr wrap="square" lIns="0" tIns="0" rIns="0" bIns="0" numCol="1" anchor="t">
              <a:noAutofit/>
            </a:bodyPr>
            <a:lstStyle/>
            <a:p>
              <a:pPr/>
            </a:p>
          </p:txBody>
        </p:sp>
        <p:sp>
          <p:nvSpPr>
            <p:cNvPr id="5145" name="Google Shape;7391;p58"/>
            <p:cNvSpPr/>
            <p:nvPr/>
          </p:nvSpPr>
          <p:spPr>
            <a:xfrm flipV="1">
              <a:off x="1029675" y="0"/>
              <a:ext cx="1" cy="185101"/>
            </a:xfrm>
            <a:prstGeom prst="line">
              <a:avLst/>
            </a:prstGeom>
            <a:noFill/>
            <a:ln w="19050" cap="flat">
              <a:solidFill>
                <a:srgbClr val="5F7D95"/>
              </a:solidFill>
              <a:prstDash val="solid"/>
              <a:round/>
            </a:ln>
            <a:effectLst/>
          </p:spPr>
          <p:txBody>
            <a:bodyPr wrap="square" lIns="0" tIns="0" rIns="0" bIns="0" numCol="1" anchor="t">
              <a:noAutofit/>
            </a:bodyPr>
            <a:lstStyle/>
            <a:p>
              <a:pPr/>
            </a:p>
          </p:txBody>
        </p:sp>
        <p:sp>
          <p:nvSpPr>
            <p:cNvPr id="5146" name="Google Shape;7392;p58"/>
            <p:cNvSpPr/>
            <p:nvPr/>
          </p:nvSpPr>
          <p:spPr>
            <a:xfrm>
              <a:off x="1453097" y="89323"/>
              <a:ext cx="1" cy="197101"/>
            </a:xfrm>
            <a:prstGeom prst="line">
              <a:avLst/>
            </a:prstGeom>
            <a:noFill/>
            <a:ln w="19050" cap="flat">
              <a:solidFill>
                <a:srgbClr val="5F7D95"/>
              </a:solidFill>
              <a:prstDash val="solid"/>
              <a:round/>
            </a:ln>
            <a:effectLst/>
          </p:spPr>
          <p:txBody>
            <a:bodyPr wrap="square" lIns="0" tIns="0" rIns="0" bIns="0" numCol="1" anchor="t">
              <a:noAutofit/>
            </a:bodyPr>
            <a:lstStyle/>
            <a:p>
              <a:pPr/>
            </a:p>
          </p:txBody>
        </p:sp>
        <p:sp>
          <p:nvSpPr>
            <p:cNvPr id="5147" name="Google Shape;7393;p58"/>
            <p:cNvSpPr/>
            <p:nvPr/>
          </p:nvSpPr>
          <p:spPr>
            <a:xfrm flipH="1">
              <a:off x="-1" y="53901"/>
              <a:ext cx="1583207" cy="376802"/>
            </a:xfrm>
            <a:prstGeom prst="line">
              <a:avLst/>
            </a:prstGeom>
            <a:noFill/>
            <a:ln w="19050" cap="flat">
              <a:solidFill>
                <a:srgbClr val="435D74"/>
              </a:solidFill>
              <a:prstDash val="solid"/>
              <a:round/>
            </a:ln>
            <a:effectLst/>
          </p:spPr>
          <p:txBody>
            <a:bodyPr wrap="square" lIns="0" tIns="0" rIns="0" bIns="0" numCol="1" anchor="t">
              <a:noAutofit/>
            </a:bodyPr>
            <a:lstStyle/>
            <a:p>
              <a:pPr/>
            </a:p>
          </p:txBody>
        </p:sp>
      </p:grpSp>
      <p:grpSp>
        <p:nvGrpSpPr>
          <p:cNvPr id="5203" name="Google Shape;7394;p58"/>
          <p:cNvGrpSpPr/>
          <p:nvPr/>
        </p:nvGrpSpPr>
        <p:grpSpPr>
          <a:xfrm>
            <a:off x="2338470" y="2459672"/>
            <a:ext cx="836282" cy="824526"/>
            <a:chOff x="0" y="4"/>
            <a:chExt cx="836281" cy="824524"/>
          </a:xfrm>
        </p:grpSpPr>
        <p:grpSp>
          <p:nvGrpSpPr>
            <p:cNvPr id="5152" name="Google Shape;7395;p58"/>
            <p:cNvGrpSpPr/>
            <p:nvPr/>
          </p:nvGrpSpPr>
          <p:grpSpPr>
            <a:xfrm>
              <a:off x="105715" y="294089"/>
              <a:ext cx="624846" cy="236382"/>
              <a:chOff x="0" y="4"/>
              <a:chExt cx="624845" cy="236381"/>
            </a:xfrm>
          </p:grpSpPr>
          <p:sp>
            <p:nvSpPr>
              <p:cNvPr id="5149" name="Google Shape;7396;p58"/>
              <p:cNvSpPr/>
              <p:nvPr/>
            </p:nvSpPr>
            <p:spPr>
              <a:xfrm>
                <a:off x="39519" y="32945"/>
                <a:ext cx="545915" cy="1704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73" y="0"/>
                    </a:moveTo>
                    <a:cubicBezTo>
                      <a:pt x="1510" y="0"/>
                      <a:pt x="0" y="4835"/>
                      <a:pt x="0" y="10800"/>
                    </a:cubicBezTo>
                    <a:cubicBezTo>
                      <a:pt x="0" y="16765"/>
                      <a:pt x="1510" y="21600"/>
                      <a:pt x="3373" y="21600"/>
                    </a:cubicBezTo>
                    <a:lnTo>
                      <a:pt x="18227" y="21600"/>
                    </a:lnTo>
                    <a:cubicBezTo>
                      <a:pt x="20090" y="21600"/>
                      <a:pt x="21600" y="16765"/>
                      <a:pt x="21600" y="10800"/>
                    </a:cubicBezTo>
                    <a:cubicBezTo>
                      <a:pt x="21600" y="4835"/>
                      <a:pt x="20090" y="0"/>
                      <a:pt x="18227" y="0"/>
                    </a:cubicBez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5150" name="Google Shape;7397;p58"/>
              <p:cNvSpPr/>
              <p:nvPr/>
            </p:nvSpPr>
            <p:spPr>
              <a:xfrm>
                <a:off x="405748" y="4"/>
                <a:ext cx="219098" cy="2363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624"/>
                    </a:lnTo>
                    <a:lnTo>
                      <a:pt x="9948" y="624"/>
                    </a:lnTo>
                    <a:cubicBezTo>
                      <a:pt x="16002" y="624"/>
                      <a:pt x="20928" y="5188"/>
                      <a:pt x="20928" y="10800"/>
                    </a:cubicBezTo>
                    <a:cubicBezTo>
                      <a:pt x="20928" y="16412"/>
                      <a:pt x="16002" y="20976"/>
                      <a:pt x="9948" y="20976"/>
                    </a:cubicBezTo>
                    <a:lnTo>
                      <a:pt x="0" y="20976"/>
                    </a:lnTo>
                    <a:lnTo>
                      <a:pt x="0" y="21600"/>
                    </a:lnTo>
                    <a:lnTo>
                      <a:pt x="9948" y="21600"/>
                    </a:lnTo>
                    <a:cubicBezTo>
                      <a:pt x="16373" y="21600"/>
                      <a:pt x="21600" y="16755"/>
                      <a:pt x="21600" y="10800"/>
                    </a:cubicBezTo>
                    <a:cubicBezTo>
                      <a:pt x="21600" y="4846"/>
                      <a:pt x="16373" y="0"/>
                      <a:pt x="9948" y="0"/>
                    </a:cubicBezTo>
                    <a:close/>
                  </a:path>
                </a:pathLst>
              </a:custGeom>
              <a:solidFill>
                <a:srgbClr val="96979B"/>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51" name="Google Shape;7398;p58"/>
              <p:cNvSpPr/>
              <p:nvPr/>
            </p:nvSpPr>
            <p:spPr>
              <a:xfrm>
                <a:off x="-1" y="4"/>
                <a:ext cx="219089" cy="2363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52" y="0"/>
                    </a:moveTo>
                    <a:cubicBezTo>
                      <a:pt x="5227" y="0"/>
                      <a:pt x="0" y="4846"/>
                      <a:pt x="0" y="10800"/>
                    </a:cubicBezTo>
                    <a:cubicBezTo>
                      <a:pt x="0" y="16755"/>
                      <a:pt x="5227" y="21600"/>
                      <a:pt x="11652" y="21600"/>
                    </a:cubicBezTo>
                    <a:lnTo>
                      <a:pt x="21600" y="21600"/>
                    </a:lnTo>
                    <a:lnTo>
                      <a:pt x="21600" y="20976"/>
                    </a:lnTo>
                    <a:lnTo>
                      <a:pt x="11652" y="20976"/>
                    </a:lnTo>
                    <a:cubicBezTo>
                      <a:pt x="5599" y="20976"/>
                      <a:pt x="672" y="16412"/>
                      <a:pt x="672" y="10800"/>
                    </a:cubicBezTo>
                    <a:cubicBezTo>
                      <a:pt x="672" y="5188"/>
                      <a:pt x="5599" y="623"/>
                      <a:pt x="11652" y="623"/>
                    </a:cubicBezTo>
                    <a:lnTo>
                      <a:pt x="21600" y="623"/>
                    </a:lnTo>
                    <a:lnTo>
                      <a:pt x="21600" y="0"/>
                    </a:lnTo>
                    <a:close/>
                  </a:path>
                </a:pathLst>
              </a:custGeom>
              <a:solidFill>
                <a:srgbClr val="96979B"/>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177" name="Google Shape;7399;p58"/>
            <p:cNvGrpSpPr/>
            <p:nvPr/>
          </p:nvGrpSpPr>
          <p:grpSpPr>
            <a:xfrm>
              <a:off x="-1" y="4"/>
              <a:ext cx="836283" cy="305395"/>
              <a:chOff x="0" y="4"/>
              <a:chExt cx="836281" cy="305394"/>
            </a:xfrm>
          </p:grpSpPr>
          <p:grpSp>
            <p:nvGrpSpPr>
              <p:cNvPr id="5160" name="Google Shape;7400;p58"/>
              <p:cNvGrpSpPr/>
              <p:nvPr/>
            </p:nvGrpSpPr>
            <p:grpSpPr>
              <a:xfrm>
                <a:off x="-1" y="4"/>
                <a:ext cx="374149" cy="305395"/>
                <a:chOff x="0" y="4"/>
                <a:chExt cx="374147" cy="305394"/>
              </a:xfrm>
            </p:grpSpPr>
            <p:grpSp>
              <p:nvGrpSpPr>
                <p:cNvPr id="5156" name="Google Shape;7401;p58"/>
                <p:cNvGrpSpPr/>
                <p:nvPr/>
              </p:nvGrpSpPr>
              <p:grpSpPr>
                <a:xfrm>
                  <a:off x="107476" y="204331"/>
                  <a:ext cx="266672" cy="101068"/>
                  <a:chOff x="4" y="0"/>
                  <a:chExt cx="266670" cy="101067"/>
                </a:xfrm>
              </p:grpSpPr>
              <p:sp>
                <p:nvSpPr>
                  <p:cNvPr id="5153" name="Google Shape;7402;p58"/>
                  <p:cNvSpPr/>
                  <p:nvPr/>
                </p:nvSpPr>
                <p:spPr>
                  <a:xfrm>
                    <a:off x="6761" y="6757"/>
                    <a:ext cx="253226" cy="87575"/>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97" y="0"/>
                        </a:moveTo>
                        <a:cubicBezTo>
                          <a:pt x="43" y="0"/>
                          <a:pt x="0" y="124"/>
                          <a:pt x="0" y="280"/>
                        </a:cubicBezTo>
                        <a:cubicBezTo>
                          <a:pt x="0" y="4870"/>
                          <a:pt x="1291" y="8603"/>
                          <a:pt x="2878" y="8603"/>
                        </a:cubicBezTo>
                        <a:lnTo>
                          <a:pt x="19023" y="8603"/>
                        </a:lnTo>
                        <a:cubicBezTo>
                          <a:pt x="20337" y="8603"/>
                          <a:pt x="21407" y="11693"/>
                          <a:pt x="21407" y="15494"/>
                        </a:cubicBezTo>
                        <a:lnTo>
                          <a:pt x="21407" y="21320"/>
                        </a:lnTo>
                        <a:cubicBezTo>
                          <a:pt x="21407" y="21476"/>
                          <a:pt x="21449" y="21600"/>
                          <a:pt x="21503" y="21600"/>
                        </a:cubicBezTo>
                        <a:cubicBezTo>
                          <a:pt x="21557" y="21600"/>
                          <a:pt x="21600" y="21476"/>
                          <a:pt x="21599" y="21320"/>
                        </a:cubicBezTo>
                        <a:lnTo>
                          <a:pt x="21599" y="15494"/>
                        </a:lnTo>
                        <a:cubicBezTo>
                          <a:pt x="21599" y="11383"/>
                          <a:pt x="20443" y="8041"/>
                          <a:pt x="19021" y="8041"/>
                        </a:cubicBezTo>
                        <a:lnTo>
                          <a:pt x="2877" y="8041"/>
                        </a:lnTo>
                        <a:cubicBezTo>
                          <a:pt x="1397" y="8041"/>
                          <a:pt x="193" y="4558"/>
                          <a:pt x="193" y="280"/>
                        </a:cubicBezTo>
                        <a:cubicBezTo>
                          <a:pt x="193" y="124"/>
                          <a:pt x="150" y="0"/>
                          <a:pt x="97" y="0"/>
                        </a:cubicBezTo>
                        <a:close/>
                      </a:path>
                    </a:pathLst>
                  </a:custGeom>
                  <a:solidFill>
                    <a:srgbClr val="9FA0A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54" name="Google Shape;7403;p58"/>
                  <p:cNvSpPr/>
                  <p:nvPr/>
                </p:nvSpPr>
                <p:spPr>
                  <a:xfrm>
                    <a:off x="4" y="-1"/>
                    <a:ext cx="15800" cy="15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0"/>
                        </a:moveTo>
                        <a:cubicBezTo>
                          <a:pt x="4828" y="0"/>
                          <a:pt x="0" y="4828"/>
                          <a:pt x="0" y="10803"/>
                        </a:cubicBezTo>
                        <a:cubicBezTo>
                          <a:pt x="0" y="16772"/>
                          <a:pt x="4828" y="21600"/>
                          <a:pt x="10797" y="21600"/>
                        </a:cubicBezTo>
                        <a:cubicBezTo>
                          <a:pt x="16765" y="21581"/>
                          <a:pt x="21600" y="16759"/>
                          <a:pt x="21600" y="10803"/>
                        </a:cubicBezTo>
                        <a:cubicBezTo>
                          <a:pt x="21600" y="4828"/>
                          <a:pt x="16765" y="0"/>
                          <a:pt x="10797"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55" name="Google Shape;7404;p58"/>
                  <p:cNvSpPr/>
                  <p:nvPr/>
                </p:nvSpPr>
                <p:spPr>
                  <a:xfrm>
                    <a:off x="250885" y="85276"/>
                    <a:ext cx="15791" cy="15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0"/>
                        </a:moveTo>
                        <a:cubicBezTo>
                          <a:pt x="4831" y="0"/>
                          <a:pt x="0" y="4825"/>
                          <a:pt x="0" y="10797"/>
                        </a:cubicBezTo>
                        <a:cubicBezTo>
                          <a:pt x="0" y="16769"/>
                          <a:pt x="4831" y="21600"/>
                          <a:pt x="10803" y="21600"/>
                        </a:cubicBezTo>
                        <a:cubicBezTo>
                          <a:pt x="16775" y="21600"/>
                          <a:pt x="21600" y="16756"/>
                          <a:pt x="21600" y="10797"/>
                        </a:cubicBezTo>
                        <a:cubicBezTo>
                          <a:pt x="21600" y="4825"/>
                          <a:pt x="16775" y="0"/>
                          <a:pt x="10803"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159" name="Google Shape;7405;p58"/>
                <p:cNvGrpSpPr/>
                <p:nvPr/>
              </p:nvGrpSpPr>
              <p:grpSpPr>
                <a:xfrm>
                  <a:off x="0" y="4"/>
                  <a:ext cx="230818" cy="187307"/>
                  <a:chOff x="0" y="4"/>
                  <a:chExt cx="230817" cy="187306"/>
                </a:xfrm>
              </p:grpSpPr>
              <p:sp>
                <p:nvSpPr>
                  <p:cNvPr id="5157" name="Google Shape;7406;p58"/>
                  <p:cNvSpPr/>
                  <p:nvPr/>
                </p:nvSpPr>
                <p:spPr>
                  <a:xfrm>
                    <a:off x="-1" y="4"/>
                    <a:ext cx="230819" cy="18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05" y="0"/>
                        </a:moveTo>
                        <a:cubicBezTo>
                          <a:pt x="1569" y="0"/>
                          <a:pt x="0" y="1933"/>
                          <a:pt x="0" y="4318"/>
                        </a:cubicBezTo>
                        <a:lnTo>
                          <a:pt x="0" y="17281"/>
                        </a:lnTo>
                        <a:cubicBezTo>
                          <a:pt x="0" y="19666"/>
                          <a:pt x="1569" y="21600"/>
                          <a:pt x="3505" y="21600"/>
                        </a:cubicBezTo>
                        <a:lnTo>
                          <a:pt x="18095" y="21600"/>
                        </a:lnTo>
                        <a:cubicBezTo>
                          <a:pt x="20030" y="21600"/>
                          <a:pt x="21600" y="19666"/>
                          <a:pt x="21600" y="17281"/>
                        </a:cubicBezTo>
                        <a:lnTo>
                          <a:pt x="21600" y="4318"/>
                        </a:lnTo>
                        <a:cubicBezTo>
                          <a:pt x="21600" y="1933"/>
                          <a:pt x="20030" y="0"/>
                          <a:pt x="18095" y="0"/>
                        </a:cubicBezTo>
                        <a:close/>
                      </a:path>
                    </a:pathLst>
                  </a:custGeom>
                  <a:noFill/>
                  <a:ln w="9525" cap="flat">
                    <a:solidFill>
                      <a:srgbClr val="657E93"/>
                    </a:solidFill>
                    <a:prstDash val="solid"/>
                    <a:round/>
                  </a:ln>
                  <a:effectLst/>
                </p:spPr>
                <p:txBody>
                  <a:bodyPr wrap="square" lIns="0" tIns="0" rIns="0" bIns="0" numCol="1" anchor="ctr">
                    <a:noAutofit/>
                  </a:bodyPr>
                  <a:lstStyle/>
                  <a:p>
                    <a:pPr>
                      <a:defRPr>
                        <a:solidFill>
                          <a:srgbClr val="000000"/>
                        </a:solidFill>
                      </a:defRPr>
                    </a:pPr>
                  </a:p>
                </p:txBody>
              </p:sp>
              <p:sp>
                <p:nvSpPr>
                  <p:cNvPr id="5158" name="Google Shape;7407;p58"/>
                  <p:cNvSpPr/>
                  <p:nvPr/>
                </p:nvSpPr>
                <p:spPr>
                  <a:xfrm>
                    <a:off x="42066" y="87275"/>
                    <a:ext cx="14437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 y="0"/>
                        </a:moveTo>
                        <a:cubicBezTo>
                          <a:pt x="39" y="0"/>
                          <a:pt x="0" y="4820"/>
                          <a:pt x="0" y="10711"/>
                        </a:cubicBezTo>
                        <a:cubicBezTo>
                          <a:pt x="0" y="16602"/>
                          <a:pt x="39" y="21600"/>
                          <a:pt x="85" y="21600"/>
                        </a:cubicBezTo>
                        <a:lnTo>
                          <a:pt x="21516" y="21600"/>
                        </a:lnTo>
                        <a:cubicBezTo>
                          <a:pt x="21562" y="21600"/>
                          <a:pt x="21600" y="16602"/>
                          <a:pt x="21600" y="10711"/>
                        </a:cubicBezTo>
                        <a:cubicBezTo>
                          <a:pt x="21600" y="4820"/>
                          <a:pt x="21561" y="0"/>
                          <a:pt x="21515"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168" name="Google Shape;7408;p58"/>
              <p:cNvGrpSpPr/>
              <p:nvPr/>
            </p:nvGrpSpPr>
            <p:grpSpPr>
              <a:xfrm>
                <a:off x="302734" y="4"/>
                <a:ext cx="230818" cy="305395"/>
                <a:chOff x="0" y="4"/>
                <a:chExt cx="230817" cy="305394"/>
              </a:xfrm>
            </p:grpSpPr>
            <p:grpSp>
              <p:nvGrpSpPr>
                <p:cNvPr id="5164" name="Google Shape;7409;p58"/>
                <p:cNvGrpSpPr/>
                <p:nvPr/>
              </p:nvGrpSpPr>
              <p:grpSpPr>
                <a:xfrm>
                  <a:off x="107476" y="204331"/>
                  <a:ext cx="15791" cy="101068"/>
                  <a:chOff x="4" y="0"/>
                  <a:chExt cx="15790" cy="101067"/>
                </a:xfrm>
              </p:grpSpPr>
              <p:sp>
                <p:nvSpPr>
                  <p:cNvPr id="5161" name="Google Shape;7410;p58"/>
                  <p:cNvSpPr/>
                  <p:nvPr/>
                </p:nvSpPr>
                <p:spPr>
                  <a:xfrm>
                    <a:off x="1550" y="6761"/>
                    <a:ext cx="12701" cy="87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775" y="0"/>
                          <a:pt x="0" y="126"/>
                          <a:pt x="0" y="281"/>
                        </a:cubicBezTo>
                        <a:lnTo>
                          <a:pt x="0" y="21320"/>
                        </a:lnTo>
                        <a:cubicBezTo>
                          <a:pt x="0" y="21476"/>
                          <a:pt x="4775" y="21600"/>
                          <a:pt x="10800" y="21600"/>
                        </a:cubicBezTo>
                        <a:cubicBezTo>
                          <a:pt x="16780" y="21600"/>
                          <a:pt x="21600" y="21476"/>
                          <a:pt x="21600" y="21320"/>
                        </a:cubicBezTo>
                        <a:lnTo>
                          <a:pt x="21600" y="281"/>
                        </a:lnTo>
                        <a:cubicBezTo>
                          <a:pt x="21600" y="126"/>
                          <a:pt x="16780" y="0"/>
                          <a:pt x="10800" y="0"/>
                        </a:cubicBezTo>
                        <a:close/>
                      </a:path>
                    </a:pathLst>
                  </a:custGeom>
                  <a:solidFill>
                    <a:srgbClr val="9FA0A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62" name="Google Shape;7411;p58"/>
                  <p:cNvSpPr/>
                  <p:nvPr/>
                </p:nvSpPr>
                <p:spPr>
                  <a:xfrm>
                    <a:off x="4" y="-1"/>
                    <a:ext cx="15792" cy="15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0"/>
                        </a:moveTo>
                        <a:cubicBezTo>
                          <a:pt x="4831" y="0"/>
                          <a:pt x="0" y="4828"/>
                          <a:pt x="0" y="10803"/>
                        </a:cubicBezTo>
                        <a:cubicBezTo>
                          <a:pt x="0" y="16772"/>
                          <a:pt x="4831" y="21600"/>
                          <a:pt x="10803" y="21600"/>
                        </a:cubicBezTo>
                        <a:cubicBezTo>
                          <a:pt x="16769" y="21600"/>
                          <a:pt x="21600" y="16759"/>
                          <a:pt x="21600" y="10803"/>
                        </a:cubicBezTo>
                        <a:cubicBezTo>
                          <a:pt x="21600" y="4828"/>
                          <a:pt x="16769" y="0"/>
                          <a:pt x="10803"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63" name="Google Shape;7412;p58"/>
                  <p:cNvSpPr/>
                  <p:nvPr/>
                </p:nvSpPr>
                <p:spPr>
                  <a:xfrm>
                    <a:off x="4" y="85276"/>
                    <a:ext cx="15792" cy="15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0"/>
                        </a:moveTo>
                        <a:cubicBezTo>
                          <a:pt x="4831" y="0"/>
                          <a:pt x="0" y="4825"/>
                          <a:pt x="0" y="10797"/>
                        </a:cubicBezTo>
                        <a:cubicBezTo>
                          <a:pt x="0" y="16769"/>
                          <a:pt x="4831" y="21600"/>
                          <a:pt x="10803" y="21600"/>
                        </a:cubicBezTo>
                        <a:cubicBezTo>
                          <a:pt x="16769" y="21600"/>
                          <a:pt x="21600" y="16756"/>
                          <a:pt x="21600" y="10797"/>
                        </a:cubicBezTo>
                        <a:cubicBezTo>
                          <a:pt x="21600" y="4825"/>
                          <a:pt x="16769" y="0"/>
                          <a:pt x="10803"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167" name="Google Shape;7413;p58"/>
                <p:cNvGrpSpPr/>
                <p:nvPr/>
              </p:nvGrpSpPr>
              <p:grpSpPr>
                <a:xfrm>
                  <a:off x="-1" y="4"/>
                  <a:ext cx="230819" cy="187307"/>
                  <a:chOff x="0" y="4"/>
                  <a:chExt cx="230817" cy="187306"/>
                </a:xfrm>
              </p:grpSpPr>
              <p:sp>
                <p:nvSpPr>
                  <p:cNvPr id="5165" name="Google Shape;7414;p58"/>
                  <p:cNvSpPr/>
                  <p:nvPr/>
                </p:nvSpPr>
                <p:spPr>
                  <a:xfrm>
                    <a:off x="-1" y="4"/>
                    <a:ext cx="230819" cy="18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05" y="0"/>
                        </a:moveTo>
                        <a:cubicBezTo>
                          <a:pt x="1569" y="0"/>
                          <a:pt x="0" y="1933"/>
                          <a:pt x="0" y="4318"/>
                        </a:cubicBezTo>
                        <a:lnTo>
                          <a:pt x="0" y="17281"/>
                        </a:lnTo>
                        <a:cubicBezTo>
                          <a:pt x="0" y="19666"/>
                          <a:pt x="1569" y="21600"/>
                          <a:pt x="3505" y="21600"/>
                        </a:cubicBezTo>
                        <a:lnTo>
                          <a:pt x="18095" y="21600"/>
                        </a:lnTo>
                        <a:cubicBezTo>
                          <a:pt x="20031" y="21600"/>
                          <a:pt x="21600" y="19666"/>
                          <a:pt x="21600" y="17281"/>
                        </a:cubicBezTo>
                        <a:lnTo>
                          <a:pt x="21600" y="4318"/>
                        </a:lnTo>
                        <a:cubicBezTo>
                          <a:pt x="21600" y="1933"/>
                          <a:pt x="20031" y="0"/>
                          <a:pt x="18095" y="0"/>
                        </a:cubicBezTo>
                        <a:close/>
                      </a:path>
                    </a:pathLst>
                  </a:custGeom>
                  <a:noFill/>
                  <a:ln w="9525" cap="flat">
                    <a:solidFill>
                      <a:srgbClr val="657E93"/>
                    </a:solidFill>
                    <a:prstDash val="solid"/>
                    <a:round/>
                  </a:ln>
                  <a:effectLst/>
                </p:spPr>
                <p:txBody>
                  <a:bodyPr wrap="square" lIns="0" tIns="0" rIns="0" bIns="0" numCol="1" anchor="ctr">
                    <a:noAutofit/>
                  </a:bodyPr>
                  <a:lstStyle/>
                  <a:p>
                    <a:pPr>
                      <a:defRPr>
                        <a:solidFill>
                          <a:srgbClr val="000000"/>
                        </a:solidFill>
                      </a:defRPr>
                    </a:pPr>
                  </a:p>
                </p:txBody>
              </p:sp>
              <p:sp>
                <p:nvSpPr>
                  <p:cNvPr id="5166" name="Google Shape;7415;p58"/>
                  <p:cNvSpPr/>
                  <p:nvPr/>
                </p:nvSpPr>
                <p:spPr>
                  <a:xfrm>
                    <a:off x="42451" y="87275"/>
                    <a:ext cx="14437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 y="0"/>
                        </a:moveTo>
                        <a:cubicBezTo>
                          <a:pt x="39" y="0"/>
                          <a:pt x="0" y="4820"/>
                          <a:pt x="0" y="10711"/>
                        </a:cubicBezTo>
                        <a:cubicBezTo>
                          <a:pt x="0" y="16602"/>
                          <a:pt x="39" y="21600"/>
                          <a:pt x="85" y="21600"/>
                        </a:cubicBezTo>
                        <a:lnTo>
                          <a:pt x="21515" y="21600"/>
                        </a:lnTo>
                        <a:cubicBezTo>
                          <a:pt x="21562" y="21600"/>
                          <a:pt x="21600" y="16602"/>
                          <a:pt x="21600" y="10711"/>
                        </a:cubicBezTo>
                        <a:cubicBezTo>
                          <a:pt x="21600" y="4820"/>
                          <a:pt x="21561" y="0"/>
                          <a:pt x="21515"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176" name="Google Shape;7416;p58"/>
              <p:cNvGrpSpPr/>
              <p:nvPr/>
            </p:nvGrpSpPr>
            <p:grpSpPr>
              <a:xfrm>
                <a:off x="462054" y="4"/>
                <a:ext cx="374228" cy="305395"/>
                <a:chOff x="0" y="4"/>
                <a:chExt cx="374226" cy="305394"/>
              </a:xfrm>
            </p:grpSpPr>
            <p:grpSp>
              <p:nvGrpSpPr>
                <p:cNvPr id="5172" name="Google Shape;7417;p58"/>
                <p:cNvGrpSpPr/>
                <p:nvPr/>
              </p:nvGrpSpPr>
              <p:grpSpPr>
                <a:xfrm>
                  <a:off x="-1" y="204331"/>
                  <a:ext cx="266673" cy="101068"/>
                  <a:chOff x="0" y="0"/>
                  <a:chExt cx="266671" cy="101067"/>
                </a:xfrm>
              </p:grpSpPr>
              <p:sp>
                <p:nvSpPr>
                  <p:cNvPr id="5169" name="Google Shape;7418;p58"/>
                  <p:cNvSpPr/>
                  <p:nvPr/>
                </p:nvSpPr>
                <p:spPr>
                  <a:xfrm>
                    <a:off x="6756" y="6757"/>
                    <a:ext cx="253236" cy="875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03" y="0"/>
                        </a:moveTo>
                        <a:cubicBezTo>
                          <a:pt x="21450" y="0"/>
                          <a:pt x="21407" y="124"/>
                          <a:pt x="21407" y="280"/>
                        </a:cubicBezTo>
                        <a:cubicBezTo>
                          <a:pt x="21407" y="4558"/>
                          <a:pt x="20202" y="8041"/>
                          <a:pt x="18723" y="8041"/>
                        </a:cubicBezTo>
                        <a:lnTo>
                          <a:pt x="2577" y="8041"/>
                        </a:lnTo>
                        <a:cubicBezTo>
                          <a:pt x="1157" y="8041"/>
                          <a:pt x="0" y="11387"/>
                          <a:pt x="0" y="15494"/>
                        </a:cubicBezTo>
                        <a:lnTo>
                          <a:pt x="0" y="21320"/>
                        </a:lnTo>
                        <a:cubicBezTo>
                          <a:pt x="0" y="21476"/>
                          <a:pt x="44" y="21600"/>
                          <a:pt x="97" y="21600"/>
                        </a:cubicBezTo>
                        <a:cubicBezTo>
                          <a:pt x="151" y="21600"/>
                          <a:pt x="195" y="21476"/>
                          <a:pt x="194" y="21320"/>
                        </a:cubicBezTo>
                        <a:lnTo>
                          <a:pt x="194" y="15494"/>
                        </a:lnTo>
                        <a:cubicBezTo>
                          <a:pt x="194" y="11693"/>
                          <a:pt x="1263" y="8603"/>
                          <a:pt x="2577" y="8603"/>
                        </a:cubicBezTo>
                        <a:lnTo>
                          <a:pt x="18721" y="8603"/>
                        </a:lnTo>
                        <a:cubicBezTo>
                          <a:pt x="20309" y="8603"/>
                          <a:pt x="21600" y="4869"/>
                          <a:pt x="21600" y="280"/>
                        </a:cubicBezTo>
                        <a:cubicBezTo>
                          <a:pt x="21600" y="124"/>
                          <a:pt x="21556" y="0"/>
                          <a:pt x="21503" y="0"/>
                        </a:cubicBezTo>
                        <a:close/>
                      </a:path>
                    </a:pathLst>
                  </a:custGeom>
                  <a:solidFill>
                    <a:srgbClr val="9FA0A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70" name="Google Shape;7419;p58"/>
                  <p:cNvSpPr/>
                  <p:nvPr/>
                </p:nvSpPr>
                <p:spPr>
                  <a:xfrm>
                    <a:off x="250872" y="-1"/>
                    <a:ext cx="15800" cy="15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0"/>
                        </a:moveTo>
                        <a:cubicBezTo>
                          <a:pt x="4835" y="0"/>
                          <a:pt x="0" y="4828"/>
                          <a:pt x="0" y="10803"/>
                        </a:cubicBezTo>
                        <a:cubicBezTo>
                          <a:pt x="0" y="16772"/>
                          <a:pt x="4835" y="21600"/>
                          <a:pt x="10803" y="21600"/>
                        </a:cubicBezTo>
                        <a:cubicBezTo>
                          <a:pt x="16772" y="21581"/>
                          <a:pt x="21600" y="16759"/>
                          <a:pt x="21600" y="10803"/>
                        </a:cubicBezTo>
                        <a:cubicBezTo>
                          <a:pt x="21600" y="4828"/>
                          <a:pt x="16772" y="0"/>
                          <a:pt x="10803"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71" name="Google Shape;7420;p58"/>
                  <p:cNvSpPr/>
                  <p:nvPr/>
                </p:nvSpPr>
                <p:spPr>
                  <a:xfrm>
                    <a:off x="0" y="85276"/>
                    <a:ext cx="15795" cy="15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4" y="0"/>
                        </a:moveTo>
                        <a:cubicBezTo>
                          <a:pt x="4823" y="0"/>
                          <a:pt x="0" y="4825"/>
                          <a:pt x="0" y="10797"/>
                        </a:cubicBezTo>
                        <a:cubicBezTo>
                          <a:pt x="0" y="16769"/>
                          <a:pt x="4823" y="21600"/>
                          <a:pt x="10794" y="21600"/>
                        </a:cubicBezTo>
                        <a:cubicBezTo>
                          <a:pt x="16764" y="21600"/>
                          <a:pt x="21600" y="16756"/>
                          <a:pt x="21600" y="10797"/>
                        </a:cubicBezTo>
                        <a:cubicBezTo>
                          <a:pt x="21600" y="4825"/>
                          <a:pt x="16764" y="0"/>
                          <a:pt x="10794"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175" name="Google Shape;7421;p58"/>
                <p:cNvGrpSpPr/>
                <p:nvPr/>
              </p:nvGrpSpPr>
              <p:grpSpPr>
                <a:xfrm>
                  <a:off x="143405" y="4"/>
                  <a:ext cx="230822" cy="187307"/>
                  <a:chOff x="0" y="4"/>
                  <a:chExt cx="230821" cy="187306"/>
                </a:xfrm>
              </p:grpSpPr>
              <p:sp>
                <p:nvSpPr>
                  <p:cNvPr id="5173" name="Google Shape;7422;p58"/>
                  <p:cNvSpPr/>
                  <p:nvPr/>
                </p:nvSpPr>
                <p:spPr>
                  <a:xfrm>
                    <a:off x="0" y="4"/>
                    <a:ext cx="230822" cy="18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04" y="0"/>
                        </a:moveTo>
                        <a:cubicBezTo>
                          <a:pt x="1569" y="0"/>
                          <a:pt x="0" y="1933"/>
                          <a:pt x="0" y="4318"/>
                        </a:cubicBezTo>
                        <a:lnTo>
                          <a:pt x="0" y="17281"/>
                        </a:lnTo>
                        <a:cubicBezTo>
                          <a:pt x="0" y="19666"/>
                          <a:pt x="1569" y="21600"/>
                          <a:pt x="3504" y="21600"/>
                        </a:cubicBezTo>
                        <a:lnTo>
                          <a:pt x="18095" y="21600"/>
                        </a:lnTo>
                        <a:cubicBezTo>
                          <a:pt x="20031" y="21600"/>
                          <a:pt x="21600" y="19666"/>
                          <a:pt x="21600" y="17281"/>
                        </a:cubicBezTo>
                        <a:lnTo>
                          <a:pt x="21600" y="4318"/>
                        </a:lnTo>
                        <a:cubicBezTo>
                          <a:pt x="21600" y="1933"/>
                          <a:pt x="20031" y="0"/>
                          <a:pt x="18095" y="0"/>
                        </a:cubicBezTo>
                        <a:close/>
                      </a:path>
                    </a:pathLst>
                  </a:custGeom>
                  <a:noFill/>
                  <a:ln w="9525" cap="flat">
                    <a:solidFill>
                      <a:srgbClr val="657E93"/>
                    </a:solidFill>
                    <a:prstDash val="solid"/>
                    <a:round/>
                  </a:ln>
                  <a:effectLst/>
                </p:spPr>
                <p:txBody>
                  <a:bodyPr wrap="square" lIns="0" tIns="0" rIns="0" bIns="0" numCol="1" anchor="ctr">
                    <a:noAutofit/>
                  </a:bodyPr>
                  <a:lstStyle/>
                  <a:p>
                    <a:pPr>
                      <a:defRPr>
                        <a:solidFill>
                          <a:srgbClr val="000000"/>
                        </a:solidFill>
                      </a:defRPr>
                    </a:pPr>
                  </a:p>
                </p:txBody>
              </p:sp>
              <p:sp>
                <p:nvSpPr>
                  <p:cNvPr id="5174" name="Google Shape;7423;p58"/>
                  <p:cNvSpPr/>
                  <p:nvPr/>
                </p:nvSpPr>
                <p:spPr>
                  <a:xfrm>
                    <a:off x="43959" y="87275"/>
                    <a:ext cx="144378"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 y="0"/>
                        </a:moveTo>
                        <a:cubicBezTo>
                          <a:pt x="39" y="0"/>
                          <a:pt x="0" y="4820"/>
                          <a:pt x="0" y="10711"/>
                        </a:cubicBezTo>
                        <a:cubicBezTo>
                          <a:pt x="0" y="16602"/>
                          <a:pt x="39" y="21600"/>
                          <a:pt x="85" y="21600"/>
                        </a:cubicBezTo>
                        <a:lnTo>
                          <a:pt x="21515" y="21600"/>
                        </a:lnTo>
                        <a:cubicBezTo>
                          <a:pt x="21561" y="21600"/>
                          <a:pt x="21600" y="16602"/>
                          <a:pt x="21600" y="10711"/>
                        </a:cubicBezTo>
                        <a:cubicBezTo>
                          <a:pt x="21600" y="4820"/>
                          <a:pt x="21561" y="0"/>
                          <a:pt x="21515"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grpSp>
          <p:nvGrpSpPr>
            <p:cNvPr id="5202" name="Google Shape;7424;p58"/>
            <p:cNvGrpSpPr/>
            <p:nvPr/>
          </p:nvGrpSpPr>
          <p:grpSpPr>
            <a:xfrm>
              <a:off x="-1" y="519085"/>
              <a:ext cx="836283" cy="305445"/>
              <a:chOff x="0" y="4"/>
              <a:chExt cx="836281" cy="305444"/>
            </a:xfrm>
          </p:grpSpPr>
          <p:grpSp>
            <p:nvGrpSpPr>
              <p:cNvPr id="5185" name="Google Shape;7425;p58"/>
              <p:cNvGrpSpPr/>
              <p:nvPr/>
            </p:nvGrpSpPr>
            <p:grpSpPr>
              <a:xfrm>
                <a:off x="302734" y="4"/>
                <a:ext cx="230818" cy="305445"/>
                <a:chOff x="0" y="4"/>
                <a:chExt cx="230817" cy="305444"/>
              </a:xfrm>
            </p:grpSpPr>
            <p:grpSp>
              <p:nvGrpSpPr>
                <p:cNvPr id="5181" name="Google Shape;7426;p58"/>
                <p:cNvGrpSpPr/>
                <p:nvPr/>
              </p:nvGrpSpPr>
              <p:grpSpPr>
                <a:xfrm>
                  <a:off x="107476" y="4"/>
                  <a:ext cx="15791" cy="101067"/>
                  <a:chOff x="4" y="4"/>
                  <a:chExt cx="15790" cy="101065"/>
                </a:xfrm>
              </p:grpSpPr>
              <p:sp>
                <p:nvSpPr>
                  <p:cNvPr id="5178" name="Google Shape;7427;p58"/>
                  <p:cNvSpPr/>
                  <p:nvPr/>
                </p:nvSpPr>
                <p:spPr>
                  <a:xfrm>
                    <a:off x="1550" y="6761"/>
                    <a:ext cx="12701" cy="875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775" y="0"/>
                          <a:pt x="0" y="125"/>
                          <a:pt x="0" y="280"/>
                        </a:cubicBezTo>
                        <a:lnTo>
                          <a:pt x="0" y="21320"/>
                        </a:lnTo>
                        <a:cubicBezTo>
                          <a:pt x="0" y="21474"/>
                          <a:pt x="4775" y="21600"/>
                          <a:pt x="10800" y="21600"/>
                        </a:cubicBezTo>
                        <a:cubicBezTo>
                          <a:pt x="16780" y="21600"/>
                          <a:pt x="21600" y="21474"/>
                          <a:pt x="21600" y="21320"/>
                        </a:cubicBezTo>
                        <a:lnTo>
                          <a:pt x="21600" y="280"/>
                        </a:lnTo>
                        <a:cubicBezTo>
                          <a:pt x="21600" y="125"/>
                          <a:pt x="16780" y="0"/>
                          <a:pt x="10800" y="0"/>
                        </a:cubicBezTo>
                        <a:close/>
                      </a:path>
                    </a:pathLst>
                  </a:custGeom>
                  <a:solidFill>
                    <a:srgbClr val="9FA0A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79" name="Google Shape;7428;p58"/>
                  <p:cNvSpPr/>
                  <p:nvPr/>
                </p:nvSpPr>
                <p:spPr>
                  <a:xfrm>
                    <a:off x="4" y="85271"/>
                    <a:ext cx="15792" cy="158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0"/>
                        </a:moveTo>
                        <a:cubicBezTo>
                          <a:pt x="4831" y="0"/>
                          <a:pt x="0" y="4835"/>
                          <a:pt x="0" y="10803"/>
                        </a:cubicBezTo>
                        <a:cubicBezTo>
                          <a:pt x="0" y="16772"/>
                          <a:pt x="4831" y="21600"/>
                          <a:pt x="10803" y="21600"/>
                        </a:cubicBezTo>
                        <a:cubicBezTo>
                          <a:pt x="16769" y="21600"/>
                          <a:pt x="21600" y="16772"/>
                          <a:pt x="21600" y="10803"/>
                        </a:cubicBezTo>
                        <a:cubicBezTo>
                          <a:pt x="21600" y="4835"/>
                          <a:pt x="16769" y="0"/>
                          <a:pt x="10803"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80" name="Google Shape;7429;p58"/>
                  <p:cNvSpPr/>
                  <p:nvPr/>
                </p:nvSpPr>
                <p:spPr>
                  <a:xfrm>
                    <a:off x="4" y="4"/>
                    <a:ext cx="15792" cy="15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0"/>
                        </a:moveTo>
                        <a:cubicBezTo>
                          <a:pt x="4831" y="0"/>
                          <a:pt x="0" y="4825"/>
                          <a:pt x="0" y="10797"/>
                        </a:cubicBezTo>
                        <a:cubicBezTo>
                          <a:pt x="0" y="16769"/>
                          <a:pt x="4831" y="21600"/>
                          <a:pt x="10803" y="21600"/>
                        </a:cubicBezTo>
                        <a:cubicBezTo>
                          <a:pt x="16769" y="21600"/>
                          <a:pt x="21600" y="16769"/>
                          <a:pt x="21600" y="10797"/>
                        </a:cubicBezTo>
                        <a:cubicBezTo>
                          <a:pt x="21600" y="4825"/>
                          <a:pt x="16769" y="0"/>
                          <a:pt x="10803"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184" name="Google Shape;7430;p58"/>
                <p:cNvGrpSpPr/>
                <p:nvPr/>
              </p:nvGrpSpPr>
              <p:grpSpPr>
                <a:xfrm>
                  <a:off x="-1" y="118142"/>
                  <a:ext cx="230819" cy="187307"/>
                  <a:chOff x="0" y="0"/>
                  <a:chExt cx="230817" cy="187306"/>
                </a:xfrm>
              </p:grpSpPr>
              <p:sp>
                <p:nvSpPr>
                  <p:cNvPr id="5182" name="Google Shape;7431;p58"/>
                  <p:cNvSpPr/>
                  <p:nvPr/>
                </p:nvSpPr>
                <p:spPr>
                  <a:xfrm>
                    <a:off x="-1" y="0"/>
                    <a:ext cx="230819" cy="18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05" y="0"/>
                        </a:moveTo>
                        <a:cubicBezTo>
                          <a:pt x="1569" y="0"/>
                          <a:pt x="0" y="1933"/>
                          <a:pt x="0" y="4319"/>
                        </a:cubicBezTo>
                        <a:lnTo>
                          <a:pt x="0" y="17281"/>
                        </a:lnTo>
                        <a:cubicBezTo>
                          <a:pt x="0" y="19667"/>
                          <a:pt x="1569" y="21600"/>
                          <a:pt x="3505" y="21600"/>
                        </a:cubicBezTo>
                        <a:lnTo>
                          <a:pt x="18095" y="21600"/>
                        </a:lnTo>
                        <a:cubicBezTo>
                          <a:pt x="20031" y="21600"/>
                          <a:pt x="21600" y="19667"/>
                          <a:pt x="21600" y="17281"/>
                        </a:cubicBezTo>
                        <a:lnTo>
                          <a:pt x="21600" y="4319"/>
                        </a:lnTo>
                        <a:cubicBezTo>
                          <a:pt x="21600" y="1933"/>
                          <a:pt x="20031" y="0"/>
                          <a:pt x="1809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183" name="Google Shape;7432;p58"/>
                  <p:cNvSpPr/>
                  <p:nvPr/>
                </p:nvSpPr>
                <p:spPr>
                  <a:xfrm>
                    <a:off x="42451" y="87265"/>
                    <a:ext cx="144378" cy="12701"/>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85" y="0"/>
                        </a:moveTo>
                        <a:cubicBezTo>
                          <a:pt x="39" y="0"/>
                          <a:pt x="0" y="4909"/>
                          <a:pt x="0" y="10889"/>
                        </a:cubicBezTo>
                        <a:cubicBezTo>
                          <a:pt x="0" y="16780"/>
                          <a:pt x="39" y="21600"/>
                          <a:pt x="85" y="21600"/>
                        </a:cubicBezTo>
                        <a:lnTo>
                          <a:pt x="21514" y="21600"/>
                        </a:lnTo>
                        <a:cubicBezTo>
                          <a:pt x="21561" y="21600"/>
                          <a:pt x="21600" y="16959"/>
                          <a:pt x="21599" y="10889"/>
                        </a:cubicBezTo>
                        <a:cubicBezTo>
                          <a:pt x="21599" y="4998"/>
                          <a:pt x="21560" y="0"/>
                          <a:pt x="21514"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193" name="Google Shape;7433;p58"/>
              <p:cNvGrpSpPr/>
              <p:nvPr/>
            </p:nvGrpSpPr>
            <p:grpSpPr>
              <a:xfrm>
                <a:off x="-1" y="4"/>
                <a:ext cx="374149" cy="305445"/>
                <a:chOff x="0" y="4"/>
                <a:chExt cx="374147" cy="305444"/>
              </a:xfrm>
            </p:grpSpPr>
            <p:grpSp>
              <p:nvGrpSpPr>
                <p:cNvPr id="5189" name="Google Shape;7434;p58"/>
                <p:cNvGrpSpPr/>
                <p:nvPr/>
              </p:nvGrpSpPr>
              <p:grpSpPr>
                <a:xfrm>
                  <a:off x="107476" y="4"/>
                  <a:ext cx="266672" cy="101067"/>
                  <a:chOff x="4" y="4"/>
                  <a:chExt cx="266670" cy="101065"/>
                </a:xfrm>
              </p:grpSpPr>
              <p:sp>
                <p:nvSpPr>
                  <p:cNvPr id="5186" name="Google Shape;7435;p58"/>
                  <p:cNvSpPr/>
                  <p:nvPr/>
                </p:nvSpPr>
                <p:spPr>
                  <a:xfrm>
                    <a:off x="6766" y="6751"/>
                    <a:ext cx="253235" cy="875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03" y="0"/>
                        </a:moveTo>
                        <a:cubicBezTo>
                          <a:pt x="21449" y="0"/>
                          <a:pt x="21407" y="126"/>
                          <a:pt x="21407" y="280"/>
                        </a:cubicBezTo>
                        <a:lnTo>
                          <a:pt x="21407" y="6106"/>
                        </a:lnTo>
                        <a:cubicBezTo>
                          <a:pt x="21407" y="9907"/>
                          <a:pt x="20337" y="12996"/>
                          <a:pt x="19023" y="12996"/>
                        </a:cubicBezTo>
                        <a:lnTo>
                          <a:pt x="2879" y="12996"/>
                        </a:lnTo>
                        <a:cubicBezTo>
                          <a:pt x="1291" y="12996"/>
                          <a:pt x="0" y="16732"/>
                          <a:pt x="0" y="21320"/>
                        </a:cubicBezTo>
                        <a:cubicBezTo>
                          <a:pt x="0" y="21474"/>
                          <a:pt x="44" y="21600"/>
                          <a:pt x="97" y="21600"/>
                        </a:cubicBezTo>
                        <a:cubicBezTo>
                          <a:pt x="150" y="21600"/>
                          <a:pt x="194" y="21474"/>
                          <a:pt x="194" y="21320"/>
                        </a:cubicBezTo>
                        <a:cubicBezTo>
                          <a:pt x="194" y="17040"/>
                          <a:pt x="1398" y="13557"/>
                          <a:pt x="2877" y="13557"/>
                        </a:cubicBezTo>
                        <a:lnTo>
                          <a:pt x="19023" y="13557"/>
                        </a:lnTo>
                        <a:cubicBezTo>
                          <a:pt x="20444" y="13557"/>
                          <a:pt x="21600" y="10215"/>
                          <a:pt x="21600" y="6106"/>
                        </a:cubicBezTo>
                        <a:lnTo>
                          <a:pt x="21600" y="280"/>
                        </a:lnTo>
                        <a:cubicBezTo>
                          <a:pt x="21600" y="126"/>
                          <a:pt x="21557" y="0"/>
                          <a:pt x="21503" y="0"/>
                        </a:cubicBezTo>
                        <a:close/>
                      </a:path>
                    </a:pathLst>
                  </a:custGeom>
                  <a:solidFill>
                    <a:srgbClr val="9FA0A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87" name="Google Shape;7436;p58"/>
                  <p:cNvSpPr/>
                  <p:nvPr/>
                </p:nvSpPr>
                <p:spPr>
                  <a:xfrm>
                    <a:off x="4" y="85271"/>
                    <a:ext cx="15800" cy="158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0"/>
                        </a:moveTo>
                        <a:cubicBezTo>
                          <a:pt x="4828" y="0"/>
                          <a:pt x="0" y="4835"/>
                          <a:pt x="0" y="10803"/>
                        </a:cubicBezTo>
                        <a:cubicBezTo>
                          <a:pt x="0" y="16772"/>
                          <a:pt x="4828" y="21600"/>
                          <a:pt x="10797" y="21600"/>
                        </a:cubicBezTo>
                        <a:cubicBezTo>
                          <a:pt x="16765" y="21600"/>
                          <a:pt x="21600" y="16772"/>
                          <a:pt x="21600" y="10803"/>
                        </a:cubicBezTo>
                        <a:cubicBezTo>
                          <a:pt x="21600" y="4835"/>
                          <a:pt x="16765" y="0"/>
                          <a:pt x="10797"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88" name="Google Shape;7437;p58"/>
                  <p:cNvSpPr/>
                  <p:nvPr/>
                </p:nvSpPr>
                <p:spPr>
                  <a:xfrm>
                    <a:off x="250885" y="4"/>
                    <a:ext cx="15791" cy="15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0"/>
                        </a:moveTo>
                        <a:cubicBezTo>
                          <a:pt x="4831" y="0"/>
                          <a:pt x="0" y="4825"/>
                          <a:pt x="0" y="10797"/>
                        </a:cubicBezTo>
                        <a:cubicBezTo>
                          <a:pt x="0" y="16769"/>
                          <a:pt x="4831" y="21600"/>
                          <a:pt x="10803" y="21600"/>
                        </a:cubicBezTo>
                        <a:cubicBezTo>
                          <a:pt x="16775" y="21600"/>
                          <a:pt x="21600" y="16769"/>
                          <a:pt x="21600" y="10797"/>
                        </a:cubicBezTo>
                        <a:cubicBezTo>
                          <a:pt x="21600" y="4825"/>
                          <a:pt x="16775" y="0"/>
                          <a:pt x="10803"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192" name="Google Shape;7438;p58"/>
                <p:cNvGrpSpPr/>
                <p:nvPr/>
              </p:nvGrpSpPr>
              <p:grpSpPr>
                <a:xfrm>
                  <a:off x="0" y="118142"/>
                  <a:ext cx="230818" cy="187307"/>
                  <a:chOff x="0" y="0"/>
                  <a:chExt cx="230817" cy="187306"/>
                </a:xfrm>
              </p:grpSpPr>
              <p:sp>
                <p:nvSpPr>
                  <p:cNvPr id="5190" name="Google Shape;7439;p58"/>
                  <p:cNvSpPr/>
                  <p:nvPr/>
                </p:nvSpPr>
                <p:spPr>
                  <a:xfrm>
                    <a:off x="-1" y="0"/>
                    <a:ext cx="230819" cy="18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05" y="0"/>
                        </a:moveTo>
                        <a:cubicBezTo>
                          <a:pt x="1569" y="0"/>
                          <a:pt x="0" y="1933"/>
                          <a:pt x="0" y="4319"/>
                        </a:cubicBezTo>
                        <a:lnTo>
                          <a:pt x="0" y="17281"/>
                        </a:lnTo>
                        <a:cubicBezTo>
                          <a:pt x="0" y="19667"/>
                          <a:pt x="1569" y="21600"/>
                          <a:pt x="3505" y="21600"/>
                        </a:cubicBezTo>
                        <a:lnTo>
                          <a:pt x="18095" y="21600"/>
                        </a:lnTo>
                        <a:cubicBezTo>
                          <a:pt x="20030" y="21600"/>
                          <a:pt x="21600" y="19667"/>
                          <a:pt x="21600" y="17281"/>
                        </a:cubicBezTo>
                        <a:lnTo>
                          <a:pt x="21600" y="4319"/>
                        </a:lnTo>
                        <a:cubicBezTo>
                          <a:pt x="21600" y="1933"/>
                          <a:pt x="20030" y="0"/>
                          <a:pt x="1809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191" name="Google Shape;7440;p58"/>
                  <p:cNvSpPr/>
                  <p:nvPr/>
                </p:nvSpPr>
                <p:spPr>
                  <a:xfrm>
                    <a:off x="42427" y="87265"/>
                    <a:ext cx="144374" cy="12701"/>
                  </a:xfrm>
                  <a:custGeom>
                    <a:avLst/>
                    <a:gdLst/>
                    <a:ahLst/>
                    <a:cxnLst>
                      <a:cxn ang="0">
                        <a:pos x="wd2" y="hd2"/>
                      </a:cxn>
                      <a:cxn ang="5400000">
                        <a:pos x="wd2" y="hd2"/>
                      </a:cxn>
                      <a:cxn ang="10800000">
                        <a:pos x="wd2" y="hd2"/>
                      </a:cxn>
                      <a:cxn ang="16200000">
                        <a:pos x="wd2" y="hd2"/>
                      </a:cxn>
                    </a:cxnLst>
                    <a:rect l="0" t="0" r="r" b="b"/>
                    <a:pathLst>
                      <a:path w="21599" h="21600" fill="norm" stroke="1" extrusionOk="0">
                        <a:moveTo>
                          <a:pt x="85" y="0"/>
                        </a:moveTo>
                        <a:cubicBezTo>
                          <a:pt x="39" y="0"/>
                          <a:pt x="0" y="4909"/>
                          <a:pt x="0" y="10889"/>
                        </a:cubicBezTo>
                        <a:cubicBezTo>
                          <a:pt x="0" y="16780"/>
                          <a:pt x="39" y="21600"/>
                          <a:pt x="85" y="21600"/>
                        </a:cubicBezTo>
                        <a:lnTo>
                          <a:pt x="21514" y="21600"/>
                        </a:lnTo>
                        <a:cubicBezTo>
                          <a:pt x="21562" y="21600"/>
                          <a:pt x="21600" y="16959"/>
                          <a:pt x="21599" y="10889"/>
                        </a:cubicBezTo>
                        <a:cubicBezTo>
                          <a:pt x="21599" y="4998"/>
                          <a:pt x="21561" y="0"/>
                          <a:pt x="21514"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201" name="Google Shape;7441;p58"/>
              <p:cNvGrpSpPr/>
              <p:nvPr/>
            </p:nvGrpSpPr>
            <p:grpSpPr>
              <a:xfrm>
                <a:off x="462054" y="4"/>
                <a:ext cx="374228" cy="305445"/>
                <a:chOff x="0" y="4"/>
                <a:chExt cx="374226" cy="305444"/>
              </a:xfrm>
            </p:grpSpPr>
            <p:grpSp>
              <p:nvGrpSpPr>
                <p:cNvPr id="5197" name="Google Shape;7442;p58"/>
                <p:cNvGrpSpPr/>
                <p:nvPr/>
              </p:nvGrpSpPr>
              <p:grpSpPr>
                <a:xfrm>
                  <a:off x="-1" y="4"/>
                  <a:ext cx="266673" cy="101067"/>
                  <a:chOff x="0" y="4"/>
                  <a:chExt cx="266671" cy="101065"/>
                </a:xfrm>
              </p:grpSpPr>
              <p:sp>
                <p:nvSpPr>
                  <p:cNvPr id="5194" name="Google Shape;7443;p58"/>
                  <p:cNvSpPr/>
                  <p:nvPr/>
                </p:nvSpPr>
                <p:spPr>
                  <a:xfrm>
                    <a:off x="6756" y="6751"/>
                    <a:ext cx="253236" cy="875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7" y="0"/>
                        </a:moveTo>
                        <a:cubicBezTo>
                          <a:pt x="44" y="0"/>
                          <a:pt x="0" y="126"/>
                          <a:pt x="0" y="280"/>
                        </a:cubicBezTo>
                        <a:lnTo>
                          <a:pt x="0" y="6106"/>
                        </a:lnTo>
                        <a:cubicBezTo>
                          <a:pt x="0" y="10215"/>
                          <a:pt x="1157" y="13557"/>
                          <a:pt x="2577" y="13557"/>
                        </a:cubicBezTo>
                        <a:lnTo>
                          <a:pt x="18723" y="13557"/>
                        </a:lnTo>
                        <a:cubicBezTo>
                          <a:pt x="20203" y="13557"/>
                          <a:pt x="21407" y="17040"/>
                          <a:pt x="21407" y="21320"/>
                        </a:cubicBezTo>
                        <a:cubicBezTo>
                          <a:pt x="21407" y="21474"/>
                          <a:pt x="21450" y="21600"/>
                          <a:pt x="21503" y="21600"/>
                        </a:cubicBezTo>
                        <a:cubicBezTo>
                          <a:pt x="21557" y="21600"/>
                          <a:pt x="21600" y="21474"/>
                          <a:pt x="21600" y="21320"/>
                        </a:cubicBezTo>
                        <a:cubicBezTo>
                          <a:pt x="21600" y="16732"/>
                          <a:pt x="20308" y="12996"/>
                          <a:pt x="18721" y="12996"/>
                        </a:cubicBezTo>
                        <a:lnTo>
                          <a:pt x="2577" y="12996"/>
                        </a:lnTo>
                        <a:cubicBezTo>
                          <a:pt x="1263" y="12996"/>
                          <a:pt x="193" y="9907"/>
                          <a:pt x="193" y="6106"/>
                        </a:cubicBezTo>
                        <a:lnTo>
                          <a:pt x="193" y="280"/>
                        </a:lnTo>
                        <a:cubicBezTo>
                          <a:pt x="193" y="126"/>
                          <a:pt x="150" y="0"/>
                          <a:pt x="97" y="0"/>
                        </a:cubicBezTo>
                        <a:close/>
                      </a:path>
                    </a:pathLst>
                  </a:custGeom>
                  <a:solidFill>
                    <a:srgbClr val="9FA0A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95" name="Google Shape;7444;p58"/>
                  <p:cNvSpPr/>
                  <p:nvPr/>
                </p:nvSpPr>
                <p:spPr>
                  <a:xfrm>
                    <a:off x="250872" y="85271"/>
                    <a:ext cx="15800" cy="158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0"/>
                        </a:moveTo>
                        <a:cubicBezTo>
                          <a:pt x="4835" y="0"/>
                          <a:pt x="0" y="4835"/>
                          <a:pt x="0" y="10803"/>
                        </a:cubicBezTo>
                        <a:cubicBezTo>
                          <a:pt x="0" y="16772"/>
                          <a:pt x="4835" y="21600"/>
                          <a:pt x="10803" y="21600"/>
                        </a:cubicBezTo>
                        <a:cubicBezTo>
                          <a:pt x="16772" y="21600"/>
                          <a:pt x="21600" y="16772"/>
                          <a:pt x="21600" y="10803"/>
                        </a:cubicBezTo>
                        <a:cubicBezTo>
                          <a:pt x="21600" y="4835"/>
                          <a:pt x="16772" y="0"/>
                          <a:pt x="10803"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196" name="Google Shape;7445;p58"/>
                  <p:cNvSpPr/>
                  <p:nvPr/>
                </p:nvSpPr>
                <p:spPr>
                  <a:xfrm>
                    <a:off x="0" y="4"/>
                    <a:ext cx="15795" cy="157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4" y="0"/>
                        </a:moveTo>
                        <a:cubicBezTo>
                          <a:pt x="4823" y="0"/>
                          <a:pt x="0" y="4825"/>
                          <a:pt x="0" y="10797"/>
                        </a:cubicBezTo>
                        <a:cubicBezTo>
                          <a:pt x="0" y="16769"/>
                          <a:pt x="4823" y="21600"/>
                          <a:pt x="10794" y="21600"/>
                        </a:cubicBezTo>
                        <a:cubicBezTo>
                          <a:pt x="16764" y="21600"/>
                          <a:pt x="21600" y="16769"/>
                          <a:pt x="21600" y="10797"/>
                        </a:cubicBezTo>
                        <a:cubicBezTo>
                          <a:pt x="21600" y="4825"/>
                          <a:pt x="16764" y="0"/>
                          <a:pt x="10794" y="0"/>
                        </a:cubicBezTo>
                        <a:close/>
                      </a:path>
                    </a:pathLst>
                  </a:custGeom>
                  <a:solidFill>
                    <a:srgbClr val="435D74"/>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200" name="Google Shape;7446;p58"/>
                <p:cNvGrpSpPr/>
                <p:nvPr/>
              </p:nvGrpSpPr>
              <p:grpSpPr>
                <a:xfrm>
                  <a:off x="143405" y="118142"/>
                  <a:ext cx="230822" cy="187307"/>
                  <a:chOff x="0" y="0"/>
                  <a:chExt cx="230821" cy="187306"/>
                </a:xfrm>
              </p:grpSpPr>
              <p:sp>
                <p:nvSpPr>
                  <p:cNvPr id="5198" name="Google Shape;7447;p58"/>
                  <p:cNvSpPr/>
                  <p:nvPr/>
                </p:nvSpPr>
                <p:spPr>
                  <a:xfrm>
                    <a:off x="0" y="0"/>
                    <a:ext cx="230822" cy="18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04" y="0"/>
                        </a:moveTo>
                        <a:cubicBezTo>
                          <a:pt x="1569" y="0"/>
                          <a:pt x="0" y="1933"/>
                          <a:pt x="0" y="4319"/>
                        </a:cubicBezTo>
                        <a:lnTo>
                          <a:pt x="0" y="17281"/>
                        </a:lnTo>
                        <a:cubicBezTo>
                          <a:pt x="0" y="19667"/>
                          <a:pt x="1569" y="21600"/>
                          <a:pt x="3504" y="21600"/>
                        </a:cubicBezTo>
                        <a:lnTo>
                          <a:pt x="18095" y="21600"/>
                        </a:lnTo>
                        <a:cubicBezTo>
                          <a:pt x="20031" y="21600"/>
                          <a:pt x="21600" y="19667"/>
                          <a:pt x="21600" y="17281"/>
                        </a:cubicBezTo>
                        <a:lnTo>
                          <a:pt x="21600" y="4319"/>
                        </a:lnTo>
                        <a:cubicBezTo>
                          <a:pt x="21600" y="1933"/>
                          <a:pt x="20031" y="0"/>
                          <a:pt x="18095"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199" name="Google Shape;7448;p58"/>
                  <p:cNvSpPr/>
                  <p:nvPr/>
                </p:nvSpPr>
                <p:spPr>
                  <a:xfrm>
                    <a:off x="43986" y="87289"/>
                    <a:ext cx="144377"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 y="0"/>
                        </a:moveTo>
                        <a:cubicBezTo>
                          <a:pt x="39" y="0"/>
                          <a:pt x="0" y="4820"/>
                          <a:pt x="0" y="10711"/>
                        </a:cubicBezTo>
                        <a:cubicBezTo>
                          <a:pt x="0" y="16602"/>
                          <a:pt x="39" y="21600"/>
                          <a:pt x="85" y="21600"/>
                        </a:cubicBezTo>
                        <a:lnTo>
                          <a:pt x="21515" y="21600"/>
                        </a:lnTo>
                        <a:cubicBezTo>
                          <a:pt x="21561" y="21600"/>
                          <a:pt x="21600" y="16602"/>
                          <a:pt x="21600" y="10711"/>
                        </a:cubicBezTo>
                        <a:cubicBezTo>
                          <a:pt x="21600" y="4820"/>
                          <a:pt x="21561" y="0"/>
                          <a:pt x="21515"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gr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3" name="Google Shape;358;p31"/>
          <p:cNvSpPr txBox="1"/>
          <p:nvPr>
            <p:ph type="title"/>
          </p:nvPr>
        </p:nvSpPr>
        <p:spPr>
          <a:xfrm>
            <a:off x="719999" y="826024"/>
            <a:ext cx="7704002" cy="572701"/>
          </a:xfrm>
          <a:prstGeom prst="rect">
            <a:avLst/>
          </a:prstGeom>
        </p:spPr>
        <p:txBody>
          <a:bodyPr/>
          <a:lstStyle>
            <a:lvl1pPr defTabSz="886968">
              <a:defRPr b="0" sz="2522"/>
            </a:lvl1pPr>
          </a:lstStyle>
          <a:p>
            <a:pPr/>
            <a:r>
              <a:t>Идеи для развития</a:t>
            </a:r>
          </a:p>
        </p:txBody>
      </p:sp>
      <p:grpSp>
        <p:nvGrpSpPr>
          <p:cNvPr id="426" name="Google Shape;359;p31"/>
          <p:cNvGrpSpPr/>
          <p:nvPr/>
        </p:nvGrpSpPr>
        <p:grpSpPr>
          <a:xfrm>
            <a:off x="1589399" y="1808550"/>
            <a:ext cx="813001" cy="447601"/>
            <a:chOff x="0" y="0"/>
            <a:chExt cx="812999" cy="447600"/>
          </a:xfrm>
        </p:grpSpPr>
        <p:sp>
          <p:nvSpPr>
            <p:cNvPr id="424" name="Прямоугольник"/>
            <p:cNvSpPr/>
            <p:nvPr/>
          </p:nvSpPr>
          <p:spPr>
            <a:xfrm>
              <a:off x="0" y="-1"/>
              <a:ext cx="813000" cy="447602"/>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b="1" sz="2400">
                  <a:latin typeface="Aldrich"/>
                  <a:ea typeface="Aldrich"/>
                  <a:cs typeface="Aldrich"/>
                  <a:sym typeface="Aldrich"/>
                </a:defRPr>
              </a:pPr>
            </a:p>
          </p:txBody>
        </p:sp>
        <p:sp>
          <p:nvSpPr>
            <p:cNvPr id="425" name="01"/>
            <p:cNvSpPr txBox="1"/>
            <p:nvPr/>
          </p:nvSpPr>
          <p:spPr>
            <a:xfrm>
              <a:off x="4762" y="4762"/>
              <a:ext cx="803476" cy="438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rmAutofit fontScale="100000" lnSpcReduction="0"/>
            </a:bodyPr>
            <a:lstStyle>
              <a:lvl1pPr algn="ctr" defTabSz="612648">
                <a:defRPr b="1" sz="1608">
                  <a:latin typeface="Aldrich"/>
                  <a:ea typeface="Aldrich"/>
                  <a:cs typeface="Aldrich"/>
                  <a:sym typeface="Aldrich"/>
                </a:defRPr>
              </a:lvl1pPr>
            </a:lstStyle>
            <a:p>
              <a:pPr/>
              <a:r>
                <a:t>01</a:t>
              </a:r>
            </a:p>
          </p:txBody>
        </p:sp>
      </p:grpSp>
      <p:grpSp>
        <p:nvGrpSpPr>
          <p:cNvPr id="429" name="Google Shape;360;p31"/>
          <p:cNvGrpSpPr/>
          <p:nvPr/>
        </p:nvGrpSpPr>
        <p:grpSpPr>
          <a:xfrm>
            <a:off x="1589399" y="3219088"/>
            <a:ext cx="813001" cy="447601"/>
            <a:chOff x="0" y="0"/>
            <a:chExt cx="812999" cy="447600"/>
          </a:xfrm>
        </p:grpSpPr>
        <p:sp>
          <p:nvSpPr>
            <p:cNvPr id="427" name="Прямоугольник"/>
            <p:cNvSpPr/>
            <p:nvPr/>
          </p:nvSpPr>
          <p:spPr>
            <a:xfrm>
              <a:off x="0" y="-1"/>
              <a:ext cx="813000" cy="447602"/>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b="1" sz="2400">
                  <a:latin typeface="Aldrich"/>
                  <a:ea typeface="Aldrich"/>
                  <a:cs typeface="Aldrich"/>
                  <a:sym typeface="Aldrich"/>
                </a:defRPr>
              </a:pPr>
            </a:p>
          </p:txBody>
        </p:sp>
        <p:sp>
          <p:nvSpPr>
            <p:cNvPr id="428" name="04"/>
            <p:cNvSpPr txBox="1"/>
            <p:nvPr/>
          </p:nvSpPr>
          <p:spPr>
            <a:xfrm>
              <a:off x="4762" y="4762"/>
              <a:ext cx="803476" cy="438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rmAutofit fontScale="100000" lnSpcReduction="0"/>
            </a:bodyPr>
            <a:lstStyle>
              <a:lvl1pPr algn="ctr" defTabSz="612648">
                <a:defRPr b="1" sz="1608">
                  <a:latin typeface="Aldrich"/>
                  <a:ea typeface="Aldrich"/>
                  <a:cs typeface="Aldrich"/>
                  <a:sym typeface="Aldrich"/>
                </a:defRPr>
              </a:lvl1pPr>
            </a:lstStyle>
            <a:p>
              <a:pPr/>
              <a:r>
                <a:t>04</a:t>
              </a:r>
            </a:p>
          </p:txBody>
        </p:sp>
      </p:grpSp>
      <p:grpSp>
        <p:nvGrpSpPr>
          <p:cNvPr id="432" name="Google Shape;361;p31"/>
          <p:cNvGrpSpPr/>
          <p:nvPr/>
        </p:nvGrpSpPr>
        <p:grpSpPr>
          <a:xfrm>
            <a:off x="4165427" y="1808550"/>
            <a:ext cx="813001" cy="447601"/>
            <a:chOff x="0" y="0"/>
            <a:chExt cx="812999" cy="447600"/>
          </a:xfrm>
        </p:grpSpPr>
        <p:sp>
          <p:nvSpPr>
            <p:cNvPr id="430" name="Прямоугольник"/>
            <p:cNvSpPr/>
            <p:nvPr/>
          </p:nvSpPr>
          <p:spPr>
            <a:xfrm>
              <a:off x="0" y="-1"/>
              <a:ext cx="813000" cy="447602"/>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b="1" sz="2400">
                  <a:latin typeface="Aldrich"/>
                  <a:ea typeface="Aldrich"/>
                  <a:cs typeface="Aldrich"/>
                  <a:sym typeface="Aldrich"/>
                </a:defRPr>
              </a:pPr>
            </a:p>
          </p:txBody>
        </p:sp>
        <p:sp>
          <p:nvSpPr>
            <p:cNvPr id="431" name="02"/>
            <p:cNvSpPr txBox="1"/>
            <p:nvPr/>
          </p:nvSpPr>
          <p:spPr>
            <a:xfrm>
              <a:off x="4762" y="4762"/>
              <a:ext cx="803476" cy="438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rmAutofit fontScale="100000" lnSpcReduction="0"/>
            </a:bodyPr>
            <a:lstStyle>
              <a:lvl1pPr algn="ctr" defTabSz="612648">
                <a:defRPr b="1" sz="1608">
                  <a:latin typeface="Aldrich"/>
                  <a:ea typeface="Aldrich"/>
                  <a:cs typeface="Aldrich"/>
                  <a:sym typeface="Aldrich"/>
                </a:defRPr>
              </a:lvl1pPr>
            </a:lstStyle>
            <a:p>
              <a:pPr/>
              <a:r>
                <a:t>02</a:t>
              </a:r>
            </a:p>
          </p:txBody>
        </p:sp>
      </p:grpSp>
      <p:grpSp>
        <p:nvGrpSpPr>
          <p:cNvPr id="435" name="Google Shape;362;p31"/>
          <p:cNvGrpSpPr/>
          <p:nvPr/>
        </p:nvGrpSpPr>
        <p:grpSpPr>
          <a:xfrm>
            <a:off x="4165427" y="3219088"/>
            <a:ext cx="813001" cy="447601"/>
            <a:chOff x="0" y="0"/>
            <a:chExt cx="812999" cy="447600"/>
          </a:xfrm>
        </p:grpSpPr>
        <p:sp>
          <p:nvSpPr>
            <p:cNvPr id="433" name="Прямоугольник"/>
            <p:cNvSpPr/>
            <p:nvPr/>
          </p:nvSpPr>
          <p:spPr>
            <a:xfrm>
              <a:off x="0" y="-1"/>
              <a:ext cx="813000" cy="447602"/>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b="1" sz="2400">
                  <a:latin typeface="Aldrich"/>
                  <a:ea typeface="Aldrich"/>
                  <a:cs typeface="Aldrich"/>
                  <a:sym typeface="Aldrich"/>
                </a:defRPr>
              </a:pPr>
            </a:p>
          </p:txBody>
        </p:sp>
        <p:sp>
          <p:nvSpPr>
            <p:cNvPr id="434" name="05"/>
            <p:cNvSpPr txBox="1"/>
            <p:nvPr/>
          </p:nvSpPr>
          <p:spPr>
            <a:xfrm>
              <a:off x="4762" y="4762"/>
              <a:ext cx="803476" cy="438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rmAutofit fontScale="100000" lnSpcReduction="0"/>
            </a:bodyPr>
            <a:lstStyle>
              <a:lvl1pPr algn="ctr" defTabSz="612648">
                <a:defRPr b="1" sz="1608">
                  <a:latin typeface="Aldrich"/>
                  <a:ea typeface="Aldrich"/>
                  <a:cs typeface="Aldrich"/>
                  <a:sym typeface="Aldrich"/>
                </a:defRPr>
              </a:lvl1pPr>
            </a:lstStyle>
            <a:p>
              <a:pPr/>
              <a:r>
                <a:t>05</a:t>
              </a:r>
            </a:p>
          </p:txBody>
        </p:sp>
      </p:grpSp>
      <p:grpSp>
        <p:nvGrpSpPr>
          <p:cNvPr id="438" name="Google Shape;363;p31"/>
          <p:cNvGrpSpPr/>
          <p:nvPr/>
        </p:nvGrpSpPr>
        <p:grpSpPr>
          <a:xfrm>
            <a:off x="6741455" y="1808550"/>
            <a:ext cx="813001" cy="447601"/>
            <a:chOff x="0" y="0"/>
            <a:chExt cx="812999" cy="447600"/>
          </a:xfrm>
        </p:grpSpPr>
        <p:sp>
          <p:nvSpPr>
            <p:cNvPr id="436" name="Прямоугольник"/>
            <p:cNvSpPr/>
            <p:nvPr/>
          </p:nvSpPr>
          <p:spPr>
            <a:xfrm>
              <a:off x="0" y="-1"/>
              <a:ext cx="813000" cy="447602"/>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b="1" sz="2400">
                  <a:latin typeface="Aldrich"/>
                  <a:ea typeface="Aldrich"/>
                  <a:cs typeface="Aldrich"/>
                  <a:sym typeface="Aldrich"/>
                </a:defRPr>
              </a:pPr>
            </a:p>
          </p:txBody>
        </p:sp>
        <p:sp>
          <p:nvSpPr>
            <p:cNvPr id="437" name="03"/>
            <p:cNvSpPr txBox="1"/>
            <p:nvPr/>
          </p:nvSpPr>
          <p:spPr>
            <a:xfrm>
              <a:off x="4762" y="4762"/>
              <a:ext cx="803476" cy="438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rmAutofit fontScale="100000" lnSpcReduction="0"/>
            </a:bodyPr>
            <a:lstStyle>
              <a:lvl1pPr algn="ctr" defTabSz="612648">
                <a:defRPr b="1" sz="1608">
                  <a:latin typeface="Aldrich"/>
                  <a:ea typeface="Aldrich"/>
                  <a:cs typeface="Aldrich"/>
                  <a:sym typeface="Aldrich"/>
                </a:defRPr>
              </a:lvl1pPr>
            </a:lstStyle>
            <a:p>
              <a:pPr/>
              <a:r>
                <a:t>03</a:t>
              </a:r>
            </a:p>
          </p:txBody>
        </p:sp>
      </p:grpSp>
      <p:grpSp>
        <p:nvGrpSpPr>
          <p:cNvPr id="441" name="Google Shape;364;p31"/>
          <p:cNvGrpSpPr/>
          <p:nvPr/>
        </p:nvGrpSpPr>
        <p:grpSpPr>
          <a:xfrm>
            <a:off x="6741455" y="3219088"/>
            <a:ext cx="813001" cy="447601"/>
            <a:chOff x="0" y="0"/>
            <a:chExt cx="812999" cy="447600"/>
          </a:xfrm>
        </p:grpSpPr>
        <p:sp>
          <p:nvSpPr>
            <p:cNvPr id="439" name="Прямоугольник"/>
            <p:cNvSpPr/>
            <p:nvPr/>
          </p:nvSpPr>
          <p:spPr>
            <a:xfrm>
              <a:off x="0" y="-1"/>
              <a:ext cx="813000" cy="447602"/>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b="1" sz="2400">
                  <a:latin typeface="Aldrich"/>
                  <a:ea typeface="Aldrich"/>
                  <a:cs typeface="Aldrich"/>
                  <a:sym typeface="Aldrich"/>
                </a:defRPr>
              </a:pPr>
            </a:p>
          </p:txBody>
        </p:sp>
        <p:sp>
          <p:nvSpPr>
            <p:cNvPr id="440" name="06"/>
            <p:cNvSpPr txBox="1"/>
            <p:nvPr/>
          </p:nvSpPr>
          <p:spPr>
            <a:xfrm>
              <a:off x="4762" y="4762"/>
              <a:ext cx="803476" cy="4380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rmAutofit fontScale="100000" lnSpcReduction="0"/>
            </a:bodyPr>
            <a:lstStyle>
              <a:lvl1pPr algn="ctr" defTabSz="612648">
                <a:defRPr b="1" sz="1608">
                  <a:latin typeface="Aldrich"/>
                  <a:ea typeface="Aldrich"/>
                  <a:cs typeface="Aldrich"/>
                  <a:sym typeface="Aldrich"/>
                </a:defRPr>
              </a:lvl1pPr>
            </a:lstStyle>
            <a:p>
              <a:pPr/>
              <a:r>
                <a:t>06</a:t>
              </a:r>
            </a:p>
          </p:txBody>
        </p:sp>
      </p:grpSp>
      <p:sp>
        <p:nvSpPr>
          <p:cNvPr id="442" name="Google Shape;365;p31"/>
          <p:cNvSpPr txBox="1"/>
          <p:nvPr>
            <p:ph type="body" sz="quarter" idx="1"/>
          </p:nvPr>
        </p:nvSpPr>
        <p:spPr>
          <a:xfrm>
            <a:off x="719999" y="2359643"/>
            <a:ext cx="2551802" cy="755953"/>
          </a:xfrm>
          <a:prstGeom prst="rect">
            <a:avLst/>
          </a:prstGeom>
        </p:spPr>
        <p:txBody>
          <a:bodyPr/>
          <a:lstStyle/>
          <a:p>
            <a:pPr marL="0" indent="0" defTabSz="621791">
              <a:defRPr b="0" sz="1224"/>
            </a:pPr>
            <a:r>
              <a:t>Добавление </a:t>
            </a:r>
          </a:p>
          <a:p>
            <a:pPr marL="0" indent="0" defTabSz="621791">
              <a:defRPr b="0" sz="1224"/>
            </a:pPr>
            <a:r>
              <a:t>дополнительного </a:t>
            </a:r>
          </a:p>
          <a:p>
            <a:pPr marL="0" indent="0" defTabSz="621791">
              <a:defRPr b="0" sz="1224"/>
            </a:pPr>
            <a:r>
              <a:t>контента</a:t>
            </a:r>
          </a:p>
        </p:txBody>
      </p:sp>
      <p:sp>
        <p:nvSpPr>
          <p:cNvPr id="443" name="Google Shape;366;p31"/>
          <p:cNvSpPr txBox="1"/>
          <p:nvPr/>
        </p:nvSpPr>
        <p:spPr>
          <a:xfrm>
            <a:off x="3296027" y="2359643"/>
            <a:ext cx="2551801" cy="51630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algn="ctr" defTabSz="557784">
              <a:defRPr sz="1098">
                <a:latin typeface="Aldrich"/>
                <a:ea typeface="Aldrich"/>
                <a:cs typeface="Aldrich"/>
                <a:sym typeface="Aldrich"/>
              </a:defRPr>
            </a:pPr>
            <a:r>
              <a:t>Возможность </a:t>
            </a:r>
          </a:p>
          <a:p>
            <a:pPr algn="ctr" defTabSz="557784">
              <a:defRPr sz="1098">
                <a:latin typeface="Aldrich"/>
                <a:ea typeface="Aldrich"/>
                <a:cs typeface="Aldrich"/>
                <a:sym typeface="Aldrich"/>
              </a:defRPr>
            </a:pPr>
            <a:r>
              <a:t>игры через сайт</a:t>
            </a:r>
          </a:p>
        </p:txBody>
      </p:sp>
      <p:sp>
        <p:nvSpPr>
          <p:cNvPr id="444" name="Google Shape;367;p31"/>
          <p:cNvSpPr txBox="1"/>
          <p:nvPr/>
        </p:nvSpPr>
        <p:spPr>
          <a:xfrm>
            <a:off x="5872055" y="2359643"/>
            <a:ext cx="2551801" cy="51630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algn="ctr" defTabSz="557784">
              <a:defRPr sz="1098">
                <a:latin typeface="Aldrich"/>
                <a:ea typeface="Aldrich"/>
                <a:cs typeface="Aldrich"/>
                <a:sym typeface="Aldrich"/>
              </a:defRPr>
            </a:pPr>
            <a:r>
              <a:t>Полная интеграция </a:t>
            </a:r>
          </a:p>
          <a:p>
            <a:pPr algn="ctr" defTabSz="557784">
              <a:defRPr sz="1098">
                <a:latin typeface="Aldrich"/>
                <a:ea typeface="Aldrich"/>
                <a:cs typeface="Aldrich"/>
                <a:sym typeface="Aldrich"/>
              </a:defRPr>
            </a:pPr>
            <a:r>
              <a:t>функционала в бота</a:t>
            </a:r>
          </a:p>
        </p:txBody>
      </p:sp>
      <p:sp>
        <p:nvSpPr>
          <p:cNvPr id="445" name="Google Shape;368;p31"/>
          <p:cNvSpPr txBox="1"/>
          <p:nvPr/>
        </p:nvSpPr>
        <p:spPr>
          <a:xfrm>
            <a:off x="719999" y="3770250"/>
            <a:ext cx="2551802" cy="5727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defTabSz="621791">
              <a:defRPr sz="1224">
                <a:latin typeface="Aldrich"/>
                <a:ea typeface="Aldrich"/>
                <a:cs typeface="Aldrich"/>
                <a:sym typeface="Aldrich"/>
              </a:defRPr>
            </a:lvl1pPr>
          </a:lstStyle>
          <a:p>
            <a:pPr/>
            <a:r>
              <a:t>Реализация объединений игроков, гильдий</a:t>
            </a:r>
          </a:p>
        </p:txBody>
      </p:sp>
      <p:sp>
        <p:nvSpPr>
          <p:cNvPr id="446" name="Google Shape;369;p31"/>
          <p:cNvSpPr txBox="1"/>
          <p:nvPr/>
        </p:nvSpPr>
        <p:spPr>
          <a:xfrm>
            <a:off x="3296027" y="3770250"/>
            <a:ext cx="2551801" cy="5727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defTabSz="621791">
              <a:defRPr sz="1224">
                <a:latin typeface="Aldrich"/>
                <a:ea typeface="Aldrich"/>
                <a:cs typeface="Aldrich"/>
                <a:sym typeface="Aldrich"/>
              </a:defRPr>
            </a:lvl1pPr>
          </a:lstStyle>
          <a:p>
            <a:pPr/>
            <a:r>
              <a:t>Добавление взаимодействий между игроками</a:t>
            </a:r>
          </a:p>
        </p:txBody>
      </p:sp>
      <p:sp>
        <p:nvSpPr>
          <p:cNvPr id="447" name="Google Shape;370;p31"/>
          <p:cNvSpPr txBox="1"/>
          <p:nvPr/>
        </p:nvSpPr>
        <p:spPr>
          <a:xfrm>
            <a:off x="5872055" y="3770250"/>
            <a:ext cx="2551801" cy="5727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p>
            <a:pPr algn="ctr" defTabSz="621791">
              <a:defRPr sz="1224">
                <a:latin typeface="Aldrich"/>
                <a:ea typeface="Aldrich"/>
                <a:cs typeface="Aldrich"/>
                <a:sym typeface="Aldrich"/>
              </a:defRPr>
            </a:pPr>
            <a:r>
              <a:t>Интеграция медиа </a:t>
            </a:r>
          </a:p>
          <a:p>
            <a:pPr algn="ctr" defTabSz="621791">
              <a:defRPr sz="1224">
                <a:latin typeface="Aldrich"/>
                <a:ea typeface="Aldrich"/>
                <a:cs typeface="Aldrich"/>
                <a:sym typeface="Aldrich"/>
              </a:defRPr>
            </a:pPr>
            <a:r>
              <a:t>контента</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235" name="Google Shape;7453;p59"/>
          <p:cNvGrpSpPr/>
          <p:nvPr/>
        </p:nvGrpSpPr>
        <p:grpSpPr>
          <a:xfrm>
            <a:off x="702087" y="3155922"/>
            <a:ext cx="2390415" cy="1024801"/>
            <a:chOff x="0" y="0"/>
            <a:chExt cx="2390413" cy="1024800"/>
          </a:xfrm>
        </p:grpSpPr>
        <p:grpSp>
          <p:nvGrpSpPr>
            <p:cNvPr id="5207" name="Google Shape;7454;p59"/>
            <p:cNvGrpSpPr/>
            <p:nvPr/>
          </p:nvGrpSpPr>
          <p:grpSpPr>
            <a:xfrm>
              <a:off x="-1" y="323187"/>
              <a:ext cx="2390415" cy="500894"/>
              <a:chOff x="0" y="0"/>
              <a:chExt cx="2390414" cy="500893"/>
            </a:xfrm>
          </p:grpSpPr>
          <p:sp>
            <p:nvSpPr>
              <p:cNvPr id="5205" name="Google Shape;7455;p59"/>
              <p:cNvSpPr/>
              <p:nvPr/>
            </p:nvSpPr>
            <p:spPr>
              <a:xfrm>
                <a:off x="-1" y="0"/>
                <a:ext cx="2390401" cy="167101"/>
              </a:xfrm>
              <a:prstGeom prst="rect">
                <a:avLst/>
              </a:prstGeom>
              <a:noFill/>
              <a:ln w="9525" cap="flat">
                <a:solidFill>
                  <a:srgbClr val="E3E7EA"/>
                </a:solidFill>
                <a:prstDash val="solid"/>
                <a:round/>
              </a:ln>
              <a:effectLst/>
            </p:spPr>
            <p:txBody>
              <a:bodyPr wrap="square" lIns="0" tIns="0" rIns="0" bIns="0" numCol="1" anchor="ctr">
                <a:noAutofit/>
              </a:bodyPr>
              <a:lstStyle/>
              <a:p>
                <a:pPr>
                  <a:defRPr sz="200">
                    <a:solidFill>
                      <a:srgbClr val="000000"/>
                    </a:solidFill>
                  </a:defRPr>
                </a:pPr>
              </a:p>
            </p:txBody>
          </p:sp>
          <p:sp>
            <p:nvSpPr>
              <p:cNvPr id="5206" name="Google Shape;7456;p59"/>
              <p:cNvSpPr/>
              <p:nvPr/>
            </p:nvSpPr>
            <p:spPr>
              <a:xfrm>
                <a:off x="13" y="333793"/>
                <a:ext cx="2390401" cy="167101"/>
              </a:xfrm>
              <a:prstGeom prst="rect">
                <a:avLst/>
              </a:prstGeom>
              <a:noFill/>
              <a:ln w="9525" cap="flat">
                <a:solidFill>
                  <a:srgbClr val="E3E7EA"/>
                </a:solidFill>
                <a:prstDash val="solid"/>
                <a:round/>
              </a:ln>
              <a:effectLst/>
            </p:spPr>
            <p:txBody>
              <a:bodyPr wrap="square" lIns="0" tIns="0" rIns="0" bIns="0" numCol="1" anchor="ctr">
                <a:noAutofit/>
              </a:bodyPr>
              <a:lstStyle/>
              <a:p>
                <a:pPr>
                  <a:defRPr sz="200">
                    <a:solidFill>
                      <a:srgbClr val="000000"/>
                    </a:solidFill>
                  </a:defRPr>
                </a:pPr>
              </a:p>
            </p:txBody>
          </p:sp>
        </p:grpSp>
        <p:grpSp>
          <p:nvGrpSpPr>
            <p:cNvPr id="5213" name="Google Shape;7457;p59"/>
            <p:cNvGrpSpPr/>
            <p:nvPr/>
          </p:nvGrpSpPr>
          <p:grpSpPr>
            <a:xfrm>
              <a:off x="619124" y="-1"/>
              <a:ext cx="1706153" cy="1024802"/>
              <a:chOff x="0" y="0"/>
              <a:chExt cx="1706151" cy="1024800"/>
            </a:xfrm>
          </p:grpSpPr>
          <p:sp>
            <p:nvSpPr>
              <p:cNvPr id="5208" name="Google Shape;7458;p59"/>
              <p:cNvSpPr/>
              <p:nvPr/>
            </p:nvSpPr>
            <p:spPr>
              <a:xfrm>
                <a:off x="0" y="-1"/>
                <a:ext cx="307201" cy="1024802"/>
              </a:xfrm>
              <a:prstGeom prst="rect">
                <a:avLst/>
              </a:prstGeom>
              <a:noFill/>
              <a:ln w="9525" cap="flat">
                <a:solidFill>
                  <a:srgbClr val="D6DBE0"/>
                </a:solidFill>
                <a:prstDash val="solid"/>
                <a:round/>
              </a:ln>
              <a:effectLst/>
            </p:spPr>
            <p:txBody>
              <a:bodyPr wrap="square" lIns="0" tIns="0" rIns="0" bIns="0" numCol="1" anchor="ctr">
                <a:noAutofit/>
              </a:bodyPr>
              <a:lstStyle/>
              <a:p>
                <a:pPr>
                  <a:defRPr sz="200">
                    <a:solidFill>
                      <a:srgbClr val="000000"/>
                    </a:solidFill>
                  </a:defRPr>
                </a:pPr>
              </a:p>
            </p:txBody>
          </p:sp>
          <p:sp>
            <p:nvSpPr>
              <p:cNvPr id="5209" name="Google Shape;7459;p59"/>
              <p:cNvSpPr/>
              <p:nvPr/>
            </p:nvSpPr>
            <p:spPr>
              <a:xfrm>
                <a:off x="339032" y="-1"/>
                <a:ext cx="307201" cy="1024802"/>
              </a:xfrm>
              <a:prstGeom prst="rect">
                <a:avLst/>
              </a:prstGeom>
              <a:noFill/>
              <a:ln w="9525" cap="flat">
                <a:solidFill>
                  <a:srgbClr val="D6DBE0"/>
                </a:solidFill>
                <a:prstDash val="solid"/>
                <a:round/>
              </a:ln>
              <a:effectLst/>
            </p:spPr>
            <p:txBody>
              <a:bodyPr wrap="square" lIns="0" tIns="0" rIns="0" bIns="0" numCol="1" anchor="ctr">
                <a:noAutofit/>
              </a:bodyPr>
              <a:lstStyle/>
              <a:p>
                <a:pPr>
                  <a:defRPr sz="200">
                    <a:solidFill>
                      <a:srgbClr val="000000"/>
                    </a:solidFill>
                  </a:defRPr>
                </a:pPr>
              </a:p>
            </p:txBody>
          </p:sp>
          <p:sp>
            <p:nvSpPr>
              <p:cNvPr id="5210" name="Google Shape;7460;p59"/>
              <p:cNvSpPr/>
              <p:nvPr/>
            </p:nvSpPr>
            <p:spPr>
              <a:xfrm>
                <a:off x="692339" y="-1"/>
                <a:ext cx="307201" cy="1024802"/>
              </a:xfrm>
              <a:prstGeom prst="rect">
                <a:avLst/>
              </a:prstGeom>
              <a:noFill/>
              <a:ln w="9525" cap="flat">
                <a:solidFill>
                  <a:srgbClr val="D6DBE0"/>
                </a:solidFill>
                <a:prstDash val="solid"/>
                <a:round/>
              </a:ln>
              <a:effectLst/>
            </p:spPr>
            <p:txBody>
              <a:bodyPr wrap="square" lIns="0" tIns="0" rIns="0" bIns="0" numCol="1" anchor="ctr">
                <a:noAutofit/>
              </a:bodyPr>
              <a:lstStyle/>
              <a:p>
                <a:pPr>
                  <a:defRPr sz="200">
                    <a:solidFill>
                      <a:srgbClr val="000000"/>
                    </a:solidFill>
                  </a:defRPr>
                </a:pPr>
              </a:p>
            </p:txBody>
          </p:sp>
          <p:sp>
            <p:nvSpPr>
              <p:cNvPr id="5211" name="Google Shape;7461;p59"/>
              <p:cNvSpPr/>
              <p:nvPr/>
            </p:nvSpPr>
            <p:spPr>
              <a:xfrm>
                <a:off x="1045644" y="-1"/>
                <a:ext cx="307201" cy="1024802"/>
              </a:xfrm>
              <a:prstGeom prst="rect">
                <a:avLst/>
              </a:prstGeom>
              <a:noFill/>
              <a:ln w="9525" cap="flat">
                <a:solidFill>
                  <a:srgbClr val="D6DBE0"/>
                </a:solidFill>
                <a:prstDash val="solid"/>
                <a:round/>
              </a:ln>
              <a:effectLst/>
            </p:spPr>
            <p:txBody>
              <a:bodyPr wrap="square" lIns="0" tIns="0" rIns="0" bIns="0" numCol="1" anchor="ctr">
                <a:noAutofit/>
              </a:bodyPr>
              <a:lstStyle/>
              <a:p>
                <a:pPr>
                  <a:defRPr sz="200">
                    <a:solidFill>
                      <a:srgbClr val="000000"/>
                    </a:solidFill>
                  </a:defRPr>
                </a:pPr>
              </a:p>
            </p:txBody>
          </p:sp>
          <p:sp>
            <p:nvSpPr>
              <p:cNvPr id="5212" name="Google Shape;7462;p59"/>
              <p:cNvSpPr/>
              <p:nvPr/>
            </p:nvSpPr>
            <p:spPr>
              <a:xfrm>
                <a:off x="1398952" y="-1"/>
                <a:ext cx="307201" cy="1024802"/>
              </a:xfrm>
              <a:prstGeom prst="rect">
                <a:avLst/>
              </a:prstGeom>
              <a:noFill/>
              <a:ln w="9525" cap="flat">
                <a:solidFill>
                  <a:srgbClr val="D6DBE0"/>
                </a:solidFill>
                <a:prstDash val="solid"/>
                <a:round/>
              </a:ln>
              <a:effectLst/>
            </p:spPr>
            <p:txBody>
              <a:bodyPr wrap="square" lIns="0" tIns="0" rIns="0" bIns="0" numCol="1" anchor="ctr">
                <a:noAutofit/>
              </a:bodyPr>
              <a:lstStyle/>
              <a:p>
                <a:pPr>
                  <a:defRPr sz="200">
                    <a:solidFill>
                      <a:srgbClr val="000000"/>
                    </a:solidFill>
                  </a:defRPr>
                </a:pPr>
              </a:p>
            </p:txBody>
          </p:sp>
        </p:grpSp>
        <p:grpSp>
          <p:nvGrpSpPr>
            <p:cNvPr id="5234" name="Google Shape;7463;p59"/>
            <p:cNvGrpSpPr/>
            <p:nvPr/>
          </p:nvGrpSpPr>
          <p:grpSpPr>
            <a:xfrm>
              <a:off x="727170" y="358251"/>
              <a:ext cx="1490644" cy="417652"/>
              <a:chOff x="0" y="0"/>
              <a:chExt cx="1490642" cy="417650"/>
            </a:xfrm>
          </p:grpSpPr>
          <p:sp>
            <p:nvSpPr>
              <p:cNvPr id="5214" name="Google Shape;7464;p59"/>
              <p:cNvSpPr/>
              <p:nvPr/>
            </p:nvSpPr>
            <p:spPr>
              <a:xfrm>
                <a:off x="16981" y="32755"/>
                <a:ext cx="59773" cy="35791"/>
              </a:xfrm>
              <a:custGeom>
                <a:avLst/>
                <a:gdLst/>
                <a:ahLst/>
                <a:cxnLst>
                  <a:cxn ang="0">
                    <a:pos x="wd2" y="hd2"/>
                  </a:cxn>
                  <a:cxn ang="5400000">
                    <a:pos x="wd2" y="hd2"/>
                  </a:cxn>
                  <a:cxn ang="10800000">
                    <a:pos x="wd2" y="hd2"/>
                  </a:cxn>
                  <a:cxn ang="16200000">
                    <a:pos x="wd2" y="hd2"/>
                  </a:cxn>
                </a:cxnLst>
                <a:rect l="0" t="0" r="r" b="b"/>
                <a:pathLst>
                  <a:path w="21512" h="21600" fill="norm" stroke="1" extrusionOk="0">
                    <a:moveTo>
                      <a:pt x="4291" y="0"/>
                    </a:moveTo>
                    <a:cubicBezTo>
                      <a:pt x="4187" y="0"/>
                      <a:pt x="4085" y="70"/>
                      <a:pt x="4002" y="210"/>
                    </a:cubicBezTo>
                    <a:lnTo>
                      <a:pt x="144" y="6679"/>
                    </a:lnTo>
                    <a:cubicBezTo>
                      <a:pt x="-48" y="7001"/>
                      <a:pt x="-48" y="7369"/>
                      <a:pt x="144" y="7695"/>
                    </a:cubicBezTo>
                    <a:lnTo>
                      <a:pt x="7501" y="20032"/>
                    </a:lnTo>
                    <a:cubicBezTo>
                      <a:pt x="8079" y="21002"/>
                      <a:pt x="8878" y="21600"/>
                      <a:pt x="9704" y="21600"/>
                    </a:cubicBezTo>
                    <a:cubicBezTo>
                      <a:pt x="10532" y="21600"/>
                      <a:pt x="11331" y="21092"/>
                      <a:pt x="11909" y="20032"/>
                    </a:cubicBezTo>
                    <a:lnTo>
                      <a:pt x="21360" y="4230"/>
                    </a:lnTo>
                    <a:cubicBezTo>
                      <a:pt x="21552" y="3904"/>
                      <a:pt x="21552" y="3442"/>
                      <a:pt x="21415" y="3213"/>
                    </a:cubicBezTo>
                    <a:cubicBezTo>
                      <a:pt x="21332" y="3074"/>
                      <a:pt x="21228" y="3004"/>
                      <a:pt x="21126" y="3004"/>
                    </a:cubicBezTo>
                    <a:cubicBezTo>
                      <a:pt x="21022" y="3004"/>
                      <a:pt x="20918" y="3074"/>
                      <a:pt x="20837" y="3213"/>
                    </a:cubicBezTo>
                    <a:lnTo>
                      <a:pt x="11386" y="19062"/>
                    </a:lnTo>
                    <a:cubicBezTo>
                      <a:pt x="10944" y="19799"/>
                      <a:pt x="10366" y="20215"/>
                      <a:pt x="9731" y="20215"/>
                    </a:cubicBezTo>
                    <a:cubicBezTo>
                      <a:pt x="9125" y="20215"/>
                      <a:pt x="8547" y="19799"/>
                      <a:pt x="8079" y="19062"/>
                    </a:cubicBezTo>
                    <a:lnTo>
                      <a:pt x="998" y="7140"/>
                    </a:lnTo>
                    <a:lnTo>
                      <a:pt x="4277" y="1688"/>
                    </a:lnTo>
                    <a:lnTo>
                      <a:pt x="5434" y="3628"/>
                    </a:lnTo>
                    <a:cubicBezTo>
                      <a:pt x="5517" y="3768"/>
                      <a:pt x="5619" y="3834"/>
                      <a:pt x="5723" y="3834"/>
                    </a:cubicBezTo>
                    <a:cubicBezTo>
                      <a:pt x="5828" y="3834"/>
                      <a:pt x="5929" y="3768"/>
                      <a:pt x="6013" y="3628"/>
                    </a:cubicBezTo>
                    <a:cubicBezTo>
                      <a:pt x="6205" y="3349"/>
                      <a:pt x="6205" y="2934"/>
                      <a:pt x="6013" y="2658"/>
                    </a:cubicBezTo>
                    <a:lnTo>
                      <a:pt x="4580" y="210"/>
                    </a:lnTo>
                    <a:cubicBezTo>
                      <a:pt x="4497" y="70"/>
                      <a:pt x="4393" y="0"/>
                      <a:pt x="4291"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15" name="Google Shape;7465;p59"/>
              <p:cNvSpPr/>
              <p:nvPr/>
            </p:nvSpPr>
            <p:spPr>
              <a:xfrm>
                <a:off x="34877" y="14763"/>
                <a:ext cx="53974" cy="34569"/>
              </a:xfrm>
              <a:custGeom>
                <a:avLst/>
                <a:gdLst/>
                <a:ahLst/>
                <a:cxnLst>
                  <a:cxn ang="0">
                    <a:pos x="wd2" y="hd2"/>
                  </a:cxn>
                  <a:cxn ang="5400000">
                    <a:pos x="wd2" y="hd2"/>
                  </a:cxn>
                  <a:cxn ang="10800000">
                    <a:pos x="wd2" y="hd2"/>
                  </a:cxn>
                  <a:cxn ang="16200000">
                    <a:pos x="wd2" y="hd2"/>
                  </a:cxn>
                </a:cxnLst>
                <a:rect l="0" t="0" r="r" b="b"/>
                <a:pathLst>
                  <a:path w="21510" h="21600" fill="norm" stroke="1" extrusionOk="0">
                    <a:moveTo>
                      <a:pt x="16827" y="0"/>
                    </a:moveTo>
                    <a:cubicBezTo>
                      <a:pt x="16712" y="0"/>
                      <a:pt x="16596" y="72"/>
                      <a:pt x="16491" y="217"/>
                    </a:cubicBezTo>
                    <a:lnTo>
                      <a:pt x="3919" y="19973"/>
                    </a:lnTo>
                    <a:cubicBezTo>
                      <a:pt x="3830" y="20069"/>
                      <a:pt x="3737" y="20117"/>
                      <a:pt x="3614" y="20117"/>
                    </a:cubicBezTo>
                    <a:cubicBezTo>
                      <a:pt x="3494" y="20117"/>
                      <a:pt x="3402" y="20069"/>
                      <a:pt x="3309" y="19973"/>
                    </a:cubicBezTo>
                    <a:lnTo>
                      <a:pt x="808" y="16003"/>
                    </a:lnTo>
                    <a:cubicBezTo>
                      <a:pt x="701" y="15858"/>
                      <a:pt x="588" y="15786"/>
                      <a:pt x="473" y="15786"/>
                    </a:cubicBezTo>
                    <a:cubicBezTo>
                      <a:pt x="357" y="15786"/>
                      <a:pt x="245" y="15858"/>
                      <a:pt x="137" y="16003"/>
                    </a:cubicBezTo>
                    <a:cubicBezTo>
                      <a:pt x="-45" y="16288"/>
                      <a:pt x="-45" y="16718"/>
                      <a:pt x="137" y="17056"/>
                    </a:cubicBezTo>
                    <a:lnTo>
                      <a:pt x="2669" y="20977"/>
                    </a:lnTo>
                    <a:cubicBezTo>
                      <a:pt x="2915" y="21407"/>
                      <a:pt x="3220" y="21600"/>
                      <a:pt x="3584" y="21600"/>
                    </a:cubicBezTo>
                    <a:cubicBezTo>
                      <a:pt x="3919" y="21600"/>
                      <a:pt x="4255" y="21359"/>
                      <a:pt x="4501" y="20977"/>
                    </a:cubicBezTo>
                    <a:lnTo>
                      <a:pt x="16735" y="1796"/>
                    </a:lnTo>
                    <a:lnTo>
                      <a:pt x="20366" y="7441"/>
                    </a:lnTo>
                    <a:lnTo>
                      <a:pt x="17132" y="12560"/>
                    </a:lnTo>
                    <a:cubicBezTo>
                      <a:pt x="16919" y="12845"/>
                      <a:pt x="16919" y="13275"/>
                      <a:pt x="17132" y="13564"/>
                    </a:cubicBezTo>
                    <a:cubicBezTo>
                      <a:pt x="17224" y="13705"/>
                      <a:pt x="17337" y="13777"/>
                      <a:pt x="17452" y="13777"/>
                    </a:cubicBezTo>
                    <a:cubicBezTo>
                      <a:pt x="17568" y="13777"/>
                      <a:pt x="17680" y="13705"/>
                      <a:pt x="17773" y="13564"/>
                    </a:cubicBezTo>
                    <a:lnTo>
                      <a:pt x="21342" y="7967"/>
                    </a:lnTo>
                    <a:cubicBezTo>
                      <a:pt x="21435" y="7823"/>
                      <a:pt x="21465" y="7630"/>
                      <a:pt x="21465" y="7489"/>
                    </a:cubicBezTo>
                    <a:cubicBezTo>
                      <a:pt x="21555" y="7296"/>
                      <a:pt x="21493" y="7104"/>
                      <a:pt x="21435" y="6915"/>
                    </a:cubicBezTo>
                    <a:lnTo>
                      <a:pt x="17163" y="217"/>
                    </a:lnTo>
                    <a:cubicBezTo>
                      <a:pt x="17055" y="72"/>
                      <a:pt x="16940" y="0"/>
                      <a:pt x="16827"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16" name="Google Shape;7466;p59"/>
              <p:cNvSpPr/>
              <p:nvPr/>
            </p:nvSpPr>
            <p:spPr>
              <a:xfrm>
                <a:off x="363224" y="376560"/>
                <a:ext cx="59773" cy="35791"/>
              </a:xfrm>
              <a:custGeom>
                <a:avLst/>
                <a:gdLst/>
                <a:ahLst/>
                <a:cxnLst>
                  <a:cxn ang="0">
                    <a:pos x="wd2" y="hd2"/>
                  </a:cxn>
                  <a:cxn ang="5400000">
                    <a:pos x="wd2" y="hd2"/>
                  </a:cxn>
                  <a:cxn ang="10800000">
                    <a:pos x="wd2" y="hd2"/>
                  </a:cxn>
                  <a:cxn ang="16200000">
                    <a:pos x="wd2" y="hd2"/>
                  </a:cxn>
                </a:cxnLst>
                <a:rect l="0" t="0" r="r" b="b"/>
                <a:pathLst>
                  <a:path w="21512" h="21600" fill="norm" stroke="1" extrusionOk="0">
                    <a:moveTo>
                      <a:pt x="4291" y="0"/>
                    </a:moveTo>
                    <a:cubicBezTo>
                      <a:pt x="4187" y="0"/>
                      <a:pt x="4085" y="70"/>
                      <a:pt x="4002" y="210"/>
                    </a:cubicBezTo>
                    <a:lnTo>
                      <a:pt x="144" y="6679"/>
                    </a:lnTo>
                    <a:cubicBezTo>
                      <a:pt x="-48" y="7001"/>
                      <a:pt x="-48" y="7369"/>
                      <a:pt x="144" y="7695"/>
                    </a:cubicBezTo>
                    <a:lnTo>
                      <a:pt x="7501" y="20032"/>
                    </a:lnTo>
                    <a:cubicBezTo>
                      <a:pt x="8079" y="21002"/>
                      <a:pt x="8878" y="21600"/>
                      <a:pt x="9704" y="21600"/>
                    </a:cubicBezTo>
                    <a:cubicBezTo>
                      <a:pt x="10532" y="21600"/>
                      <a:pt x="11331" y="21092"/>
                      <a:pt x="11909" y="20032"/>
                    </a:cubicBezTo>
                    <a:lnTo>
                      <a:pt x="21360" y="4230"/>
                    </a:lnTo>
                    <a:cubicBezTo>
                      <a:pt x="21552" y="3904"/>
                      <a:pt x="21552" y="3442"/>
                      <a:pt x="21415" y="3213"/>
                    </a:cubicBezTo>
                    <a:cubicBezTo>
                      <a:pt x="21332" y="3074"/>
                      <a:pt x="21228" y="3004"/>
                      <a:pt x="21126" y="3004"/>
                    </a:cubicBezTo>
                    <a:cubicBezTo>
                      <a:pt x="21022" y="3004"/>
                      <a:pt x="20918" y="3074"/>
                      <a:pt x="20837" y="3213"/>
                    </a:cubicBezTo>
                    <a:lnTo>
                      <a:pt x="11386" y="19062"/>
                    </a:lnTo>
                    <a:cubicBezTo>
                      <a:pt x="10944" y="19799"/>
                      <a:pt x="10366" y="20215"/>
                      <a:pt x="9731" y="20215"/>
                    </a:cubicBezTo>
                    <a:cubicBezTo>
                      <a:pt x="9125" y="20215"/>
                      <a:pt x="8547" y="19799"/>
                      <a:pt x="8079" y="19062"/>
                    </a:cubicBezTo>
                    <a:lnTo>
                      <a:pt x="998" y="7140"/>
                    </a:lnTo>
                    <a:lnTo>
                      <a:pt x="4277" y="1688"/>
                    </a:lnTo>
                    <a:lnTo>
                      <a:pt x="5434" y="3628"/>
                    </a:lnTo>
                    <a:cubicBezTo>
                      <a:pt x="5517" y="3768"/>
                      <a:pt x="5619" y="3834"/>
                      <a:pt x="5723" y="3834"/>
                    </a:cubicBezTo>
                    <a:cubicBezTo>
                      <a:pt x="5828" y="3834"/>
                      <a:pt x="5929" y="3768"/>
                      <a:pt x="6013" y="3628"/>
                    </a:cubicBezTo>
                    <a:cubicBezTo>
                      <a:pt x="6205" y="3349"/>
                      <a:pt x="6205" y="2934"/>
                      <a:pt x="6013" y="2658"/>
                    </a:cubicBezTo>
                    <a:lnTo>
                      <a:pt x="4580" y="210"/>
                    </a:lnTo>
                    <a:cubicBezTo>
                      <a:pt x="4497" y="70"/>
                      <a:pt x="4393" y="0"/>
                      <a:pt x="4291"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17" name="Google Shape;7467;p59"/>
              <p:cNvSpPr/>
              <p:nvPr/>
            </p:nvSpPr>
            <p:spPr>
              <a:xfrm>
                <a:off x="381120" y="358568"/>
                <a:ext cx="53974" cy="34569"/>
              </a:xfrm>
              <a:custGeom>
                <a:avLst/>
                <a:gdLst/>
                <a:ahLst/>
                <a:cxnLst>
                  <a:cxn ang="0">
                    <a:pos x="wd2" y="hd2"/>
                  </a:cxn>
                  <a:cxn ang="5400000">
                    <a:pos x="wd2" y="hd2"/>
                  </a:cxn>
                  <a:cxn ang="10800000">
                    <a:pos x="wd2" y="hd2"/>
                  </a:cxn>
                  <a:cxn ang="16200000">
                    <a:pos x="wd2" y="hd2"/>
                  </a:cxn>
                </a:cxnLst>
                <a:rect l="0" t="0" r="r" b="b"/>
                <a:pathLst>
                  <a:path w="21510" h="21600" fill="norm" stroke="1" extrusionOk="0">
                    <a:moveTo>
                      <a:pt x="16827" y="0"/>
                    </a:moveTo>
                    <a:cubicBezTo>
                      <a:pt x="16712" y="0"/>
                      <a:pt x="16596" y="72"/>
                      <a:pt x="16491" y="217"/>
                    </a:cubicBezTo>
                    <a:lnTo>
                      <a:pt x="3919" y="19973"/>
                    </a:lnTo>
                    <a:cubicBezTo>
                      <a:pt x="3830" y="20069"/>
                      <a:pt x="3737" y="20117"/>
                      <a:pt x="3614" y="20117"/>
                    </a:cubicBezTo>
                    <a:cubicBezTo>
                      <a:pt x="3494" y="20117"/>
                      <a:pt x="3402" y="20069"/>
                      <a:pt x="3309" y="19973"/>
                    </a:cubicBezTo>
                    <a:lnTo>
                      <a:pt x="808" y="16003"/>
                    </a:lnTo>
                    <a:cubicBezTo>
                      <a:pt x="701" y="15858"/>
                      <a:pt x="588" y="15786"/>
                      <a:pt x="473" y="15786"/>
                    </a:cubicBezTo>
                    <a:cubicBezTo>
                      <a:pt x="357" y="15786"/>
                      <a:pt x="245" y="15858"/>
                      <a:pt x="137" y="16003"/>
                    </a:cubicBezTo>
                    <a:cubicBezTo>
                      <a:pt x="-45" y="16288"/>
                      <a:pt x="-45" y="16718"/>
                      <a:pt x="137" y="17056"/>
                    </a:cubicBezTo>
                    <a:lnTo>
                      <a:pt x="2669" y="20977"/>
                    </a:lnTo>
                    <a:cubicBezTo>
                      <a:pt x="2915" y="21407"/>
                      <a:pt x="3220" y="21600"/>
                      <a:pt x="3584" y="21600"/>
                    </a:cubicBezTo>
                    <a:cubicBezTo>
                      <a:pt x="3919" y="21600"/>
                      <a:pt x="4255" y="21359"/>
                      <a:pt x="4501" y="20977"/>
                    </a:cubicBezTo>
                    <a:lnTo>
                      <a:pt x="16735" y="1796"/>
                    </a:lnTo>
                    <a:lnTo>
                      <a:pt x="20366" y="7441"/>
                    </a:lnTo>
                    <a:lnTo>
                      <a:pt x="17132" y="12560"/>
                    </a:lnTo>
                    <a:cubicBezTo>
                      <a:pt x="16919" y="12845"/>
                      <a:pt x="16919" y="13275"/>
                      <a:pt x="17132" y="13564"/>
                    </a:cubicBezTo>
                    <a:cubicBezTo>
                      <a:pt x="17224" y="13705"/>
                      <a:pt x="17337" y="13777"/>
                      <a:pt x="17452" y="13777"/>
                    </a:cubicBezTo>
                    <a:cubicBezTo>
                      <a:pt x="17568" y="13777"/>
                      <a:pt x="17680" y="13705"/>
                      <a:pt x="17773" y="13564"/>
                    </a:cubicBezTo>
                    <a:lnTo>
                      <a:pt x="21342" y="7967"/>
                    </a:lnTo>
                    <a:cubicBezTo>
                      <a:pt x="21435" y="7823"/>
                      <a:pt x="21465" y="7630"/>
                      <a:pt x="21465" y="7489"/>
                    </a:cubicBezTo>
                    <a:cubicBezTo>
                      <a:pt x="21555" y="7296"/>
                      <a:pt x="21493" y="7104"/>
                      <a:pt x="21435" y="6915"/>
                    </a:cubicBezTo>
                    <a:lnTo>
                      <a:pt x="17163" y="217"/>
                    </a:lnTo>
                    <a:cubicBezTo>
                      <a:pt x="17055" y="72"/>
                      <a:pt x="16940" y="0"/>
                      <a:pt x="16827"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18" name="Google Shape;7468;p59"/>
              <p:cNvSpPr/>
              <p:nvPr/>
            </p:nvSpPr>
            <p:spPr>
              <a:xfrm>
                <a:off x="22681" y="353337"/>
                <a:ext cx="41244" cy="64314"/>
              </a:xfrm>
              <a:custGeom>
                <a:avLst/>
                <a:gdLst/>
                <a:ahLst/>
                <a:cxnLst>
                  <a:cxn ang="0">
                    <a:pos x="wd2" y="hd2"/>
                  </a:cxn>
                  <a:cxn ang="5400000">
                    <a:pos x="wd2" y="hd2"/>
                  </a:cxn>
                  <a:cxn ang="10800000">
                    <a:pos x="wd2" y="hd2"/>
                  </a:cxn>
                  <a:cxn ang="16200000">
                    <a:pos x="wd2" y="hd2"/>
                  </a:cxn>
                </a:cxnLst>
                <a:rect l="0" t="0" r="r" b="b"/>
                <a:pathLst>
                  <a:path w="21550" h="21600" fill="norm" stroke="1" extrusionOk="0">
                    <a:moveTo>
                      <a:pt x="13470" y="0"/>
                    </a:moveTo>
                    <a:cubicBezTo>
                      <a:pt x="12949" y="0"/>
                      <a:pt x="12391" y="130"/>
                      <a:pt x="12069" y="387"/>
                    </a:cubicBezTo>
                    <a:lnTo>
                      <a:pt x="4869" y="5015"/>
                    </a:lnTo>
                    <a:lnTo>
                      <a:pt x="951" y="2520"/>
                    </a:lnTo>
                    <a:cubicBezTo>
                      <a:pt x="850" y="2458"/>
                      <a:pt x="709" y="2425"/>
                      <a:pt x="565" y="2425"/>
                    </a:cubicBezTo>
                    <a:cubicBezTo>
                      <a:pt x="420" y="2425"/>
                      <a:pt x="269" y="2458"/>
                      <a:pt x="148" y="2520"/>
                    </a:cubicBezTo>
                    <a:cubicBezTo>
                      <a:pt x="-50" y="2650"/>
                      <a:pt x="-50" y="2855"/>
                      <a:pt x="148" y="3034"/>
                    </a:cubicBezTo>
                    <a:lnTo>
                      <a:pt x="4469" y="5785"/>
                    </a:lnTo>
                    <a:cubicBezTo>
                      <a:pt x="4550" y="5863"/>
                      <a:pt x="4711" y="5889"/>
                      <a:pt x="4869" y="5889"/>
                    </a:cubicBezTo>
                    <a:cubicBezTo>
                      <a:pt x="4990" y="5889"/>
                      <a:pt x="5151" y="5863"/>
                      <a:pt x="5269" y="5785"/>
                    </a:cubicBezTo>
                    <a:lnTo>
                      <a:pt x="12872" y="901"/>
                    </a:lnTo>
                    <a:cubicBezTo>
                      <a:pt x="12989" y="799"/>
                      <a:pt x="13272" y="747"/>
                      <a:pt x="13510" y="747"/>
                    </a:cubicBezTo>
                    <a:cubicBezTo>
                      <a:pt x="13752" y="747"/>
                      <a:pt x="13950" y="799"/>
                      <a:pt x="14152" y="901"/>
                    </a:cubicBezTo>
                    <a:lnTo>
                      <a:pt x="20270" y="4835"/>
                    </a:lnTo>
                    <a:cubicBezTo>
                      <a:pt x="20391" y="4913"/>
                      <a:pt x="20512" y="5092"/>
                      <a:pt x="20512" y="5246"/>
                    </a:cubicBezTo>
                    <a:cubicBezTo>
                      <a:pt x="20512" y="5401"/>
                      <a:pt x="20391" y="5528"/>
                      <a:pt x="20270" y="5658"/>
                    </a:cubicBezTo>
                    <a:lnTo>
                      <a:pt x="12630" y="10543"/>
                    </a:lnTo>
                    <a:cubicBezTo>
                      <a:pt x="12432" y="10673"/>
                      <a:pt x="12432" y="10904"/>
                      <a:pt x="12630" y="11057"/>
                    </a:cubicBezTo>
                    <a:lnTo>
                      <a:pt x="20270" y="15942"/>
                    </a:lnTo>
                    <a:cubicBezTo>
                      <a:pt x="20391" y="16046"/>
                      <a:pt x="20512" y="16199"/>
                      <a:pt x="20512" y="16354"/>
                    </a:cubicBezTo>
                    <a:cubicBezTo>
                      <a:pt x="20512" y="16534"/>
                      <a:pt x="20391" y="16663"/>
                      <a:pt x="20270" y="16791"/>
                    </a:cubicBezTo>
                    <a:lnTo>
                      <a:pt x="14152" y="20699"/>
                    </a:lnTo>
                    <a:cubicBezTo>
                      <a:pt x="13970" y="20816"/>
                      <a:pt x="13732" y="20872"/>
                      <a:pt x="13497" y="20872"/>
                    </a:cubicBezTo>
                    <a:cubicBezTo>
                      <a:pt x="13261" y="20872"/>
                      <a:pt x="13030" y="20816"/>
                      <a:pt x="12872" y="20699"/>
                    </a:cubicBezTo>
                    <a:lnTo>
                      <a:pt x="9989" y="18875"/>
                    </a:lnTo>
                    <a:cubicBezTo>
                      <a:pt x="9892" y="18810"/>
                      <a:pt x="9761" y="18777"/>
                      <a:pt x="9619" y="18777"/>
                    </a:cubicBezTo>
                    <a:cubicBezTo>
                      <a:pt x="9482" y="18777"/>
                      <a:pt x="9330" y="18810"/>
                      <a:pt x="9189" y="18875"/>
                    </a:cubicBezTo>
                    <a:cubicBezTo>
                      <a:pt x="8991" y="19002"/>
                      <a:pt x="8991" y="19233"/>
                      <a:pt x="9189" y="19389"/>
                    </a:cubicBezTo>
                    <a:lnTo>
                      <a:pt x="12069" y="21213"/>
                    </a:lnTo>
                    <a:cubicBezTo>
                      <a:pt x="12472" y="21470"/>
                      <a:pt x="12949" y="21600"/>
                      <a:pt x="13470" y="21600"/>
                    </a:cubicBezTo>
                    <a:cubicBezTo>
                      <a:pt x="13950" y="21600"/>
                      <a:pt x="14511" y="21470"/>
                      <a:pt x="14871" y="21213"/>
                    </a:cubicBezTo>
                    <a:lnTo>
                      <a:pt x="20952" y="17305"/>
                    </a:lnTo>
                    <a:cubicBezTo>
                      <a:pt x="21352" y="17048"/>
                      <a:pt x="21550" y="16715"/>
                      <a:pt x="21550" y="16406"/>
                    </a:cubicBezTo>
                    <a:cubicBezTo>
                      <a:pt x="21550" y="16046"/>
                      <a:pt x="21352" y="15711"/>
                      <a:pt x="20952" y="15506"/>
                    </a:cubicBezTo>
                    <a:lnTo>
                      <a:pt x="13752" y="10748"/>
                    </a:lnTo>
                    <a:lnTo>
                      <a:pt x="20952" y="6120"/>
                    </a:lnTo>
                    <a:cubicBezTo>
                      <a:pt x="21352" y="5863"/>
                      <a:pt x="21550" y="5528"/>
                      <a:pt x="21550" y="5220"/>
                    </a:cubicBezTo>
                    <a:cubicBezTo>
                      <a:pt x="21550" y="4861"/>
                      <a:pt x="21352" y="4526"/>
                      <a:pt x="20952" y="4321"/>
                    </a:cubicBezTo>
                    <a:lnTo>
                      <a:pt x="14871" y="387"/>
                    </a:lnTo>
                    <a:cubicBezTo>
                      <a:pt x="14471" y="130"/>
                      <a:pt x="13950" y="0"/>
                      <a:pt x="13470"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19" name="Google Shape;7469;p59"/>
              <p:cNvSpPr/>
              <p:nvPr/>
            </p:nvSpPr>
            <p:spPr>
              <a:xfrm>
                <a:off x="-1" y="353113"/>
                <a:ext cx="39038" cy="64153"/>
              </a:xfrm>
              <a:custGeom>
                <a:avLst/>
                <a:gdLst/>
                <a:ahLst/>
                <a:cxnLst>
                  <a:cxn ang="0">
                    <a:pos x="wd2" y="hd2"/>
                  </a:cxn>
                  <a:cxn ang="5400000">
                    <a:pos x="wd2" y="hd2"/>
                  </a:cxn>
                  <a:cxn ang="10800000">
                    <a:pos x="wd2" y="hd2"/>
                  </a:cxn>
                  <a:cxn ang="16200000">
                    <a:pos x="wd2" y="hd2"/>
                  </a:cxn>
                </a:cxnLst>
                <a:rect l="0" t="0" r="r" b="b"/>
                <a:pathLst>
                  <a:path w="21344" h="21600" fill="norm" stroke="1" extrusionOk="0">
                    <a:moveTo>
                      <a:pt x="8496" y="0"/>
                    </a:moveTo>
                    <a:cubicBezTo>
                      <a:pt x="7912" y="0"/>
                      <a:pt x="7367" y="128"/>
                      <a:pt x="7033" y="385"/>
                    </a:cubicBezTo>
                    <a:lnTo>
                      <a:pt x="628" y="4330"/>
                    </a:lnTo>
                    <a:cubicBezTo>
                      <a:pt x="-209" y="4845"/>
                      <a:pt x="-209" y="5644"/>
                      <a:pt x="628" y="6159"/>
                    </a:cubicBezTo>
                    <a:lnTo>
                      <a:pt x="8162" y="10799"/>
                    </a:lnTo>
                    <a:lnTo>
                      <a:pt x="628" y="15441"/>
                    </a:lnTo>
                    <a:cubicBezTo>
                      <a:pt x="-209" y="15956"/>
                      <a:pt x="-209" y="16781"/>
                      <a:pt x="628" y="17296"/>
                    </a:cubicBezTo>
                    <a:lnTo>
                      <a:pt x="7033" y="21215"/>
                    </a:lnTo>
                    <a:cubicBezTo>
                      <a:pt x="7452" y="21472"/>
                      <a:pt x="7954" y="21600"/>
                      <a:pt x="8496" y="21600"/>
                    </a:cubicBezTo>
                    <a:cubicBezTo>
                      <a:pt x="8998" y="21600"/>
                      <a:pt x="9586" y="21472"/>
                      <a:pt x="9920" y="21215"/>
                    </a:cubicBezTo>
                    <a:lnTo>
                      <a:pt x="17496" y="16573"/>
                    </a:lnTo>
                    <a:lnTo>
                      <a:pt x="20386" y="18379"/>
                    </a:lnTo>
                    <a:cubicBezTo>
                      <a:pt x="20512" y="18443"/>
                      <a:pt x="20656" y="18476"/>
                      <a:pt x="20804" y="18476"/>
                    </a:cubicBezTo>
                    <a:cubicBezTo>
                      <a:pt x="20952" y="18476"/>
                      <a:pt x="21096" y="18443"/>
                      <a:pt x="21222" y="18379"/>
                    </a:cubicBezTo>
                    <a:cubicBezTo>
                      <a:pt x="21391" y="18249"/>
                      <a:pt x="21391" y="18017"/>
                      <a:pt x="21180" y="17889"/>
                    </a:cubicBezTo>
                    <a:lnTo>
                      <a:pt x="17914" y="15878"/>
                    </a:lnTo>
                    <a:cubicBezTo>
                      <a:pt x="17791" y="15800"/>
                      <a:pt x="17622" y="15774"/>
                      <a:pt x="17496" y="15774"/>
                    </a:cubicBezTo>
                    <a:cubicBezTo>
                      <a:pt x="17330" y="15774"/>
                      <a:pt x="17162" y="15800"/>
                      <a:pt x="17077" y="15878"/>
                    </a:cubicBezTo>
                    <a:lnTo>
                      <a:pt x="9125" y="20775"/>
                    </a:lnTo>
                    <a:cubicBezTo>
                      <a:pt x="8956" y="20853"/>
                      <a:pt x="8707" y="20931"/>
                      <a:pt x="8415" y="20931"/>
                    </a:cubicBezTo>
                    <a:cubicBezTo>
                      <a:pt x="8162" y="20931"/>
                      <a:pt x="7954" y="20853"/>
                      <a:pt x="7743" y="20775"/>
                    </a:cubicBezTo>
                    <a:lnTo>
                      <a:pt x="1380" y="16833"/>
                    </a:lnTo>
                    <a:cubicBezTo>
                      <a:pt x="1004" y="16599"/>
                      <a:pt x="1004" y="16214"/>
                      <a:pt x="1380" y="16008"/>
                    </a:cubicBezTo>
                    <a:lnTo>
                      <a:pt x="9336" y="11109"/>
                    </a:lnTo>
                    <a:cubicBezTo>
                      <a:pt x="9417" y="11033"/>
                      <a:pt x="9459" y="10929"/>
                      <a:pt x="9459" y="10851"/>
                    </a:cubicBezTo>
                    <a:cubicBezTo>
                      <a:pt x="9459" y="10749"/>
                      <a:pt x="9417" y="10645"/>
                      <a:pt x="9336" y="10593"/>
                    </a:cubicBezTo>
                    <a:lnTo>
                      <a:pt x="1380" y="5696"/>
                    </a:lnTo>
                    <a:cubicBezTo>
                      <a:pt x="1004" y="5464"/>
                      <a:pt x="1004" y="5077"/>
                      <a:pt x="1380" y="4845"/>
                    </a:cubicBezTo>
                    <a:lnTo>
                      <a:pt x="7743" y="901"/>
                    </a:lnTo>
                    <a:cubicBezTo>
                      <a:pt x="7912" y="825"/>
                      <a:pt x="8162" y="747"/>
                      <a:pt x="8415" y="747"/>
                    </a:cubicBezTo>
                    <a:cubicBezTo>
                      <a:pt x="8707" y="747"/>
                      <a:pt x="8918" y="825"/>
                      <a:pt x="9125" y="901"/>
                    </a:cubicBezTo>
                    <a:lnTo>
                      <a:pt x="10925" y="2035"/>
                    </a:lnTo>
                    <a:cubicBezTo>
                      <a:pt x="11030" y="2100"/>
                      <a:pt x="11175" y="2133"/>
                      <a:pt x="11329" y="2133"/>
                    </a:cubicBezTo>
                    <a:cubicBezTo>
                      <a:pt x="11480" y="2133"/>
                      <a:pt x="11635" y="2100"/>
                      <a:pt x="11762" y="2035"/>
                    </a:cubicBezTo>
                    <a:cubicBezTo>
                      <a:pt x="11973" y="1907"/>
                      <a:pt x="11973" y="1676"/>
                      <a:pt x="11762" y="1520"/>
                    </a:cubicBezTo>
                    <a:lnTo>
                      <a:pt x="9920" y="385"/>
                    </a:lnTo>
                    <a:cubicBezTo>
                      <a:pt x="9543" y="128"/>
                      <a:pt x="8998" y="0"/>
                      <a:pt x="8496"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0" name="Google Shape;7470;p59"/>
              <p:cNvSpPr/>
              <p:nvPr/>
            </p:nvSpPr>
            <p:spPr>
              <a:xfrm>
                <a:off x="385584" y="225"/>
                <a:ext cx="41244" cy="64314"/>
              </a:xfrm>
              <a:custGeom>
                <a:avLst/>
                <a:gdLst/>
                <a:ahLst/>
                <a:cxnLst>
                  <a:cxn ang="0">
                    <a:pos x="wd2" y="hd2"/>
                  </a:cxn>
                  <a:cxn ang="5400000">
                    <a:pos x="wd2" y="hd2"/>
                  </a:cxn>
                  <a:cxn ang="10800000">
                    <a:pos x="wd2" y="hd2"/>
                  </a:cxn>
                  <a:cxn ang="16200000">
                    <a:pos x="wd2" y="hd2"/>
                  </a:cxn>
                </a:cxnLst>
                <a:rect l="0" t="0" r="r" b="b"/>
                <a:pathLst>
                  <a:path w="21550" h="21600" fill="norm" stroke="1" extrusionOk="0">
                    <a:moveTo>
                      <a:pt x="13470" y="0"/>
                    </a:moveTo>
                    <a:cubicBezTo>
                      <a:pt x="12949" y="0"/>
                      <a:pt x="12391" y="130"/>
                      <a:pt x="12069" y="387"/>
                    </a:cubicBezTo>
                    <a:lnTo>
                      <a:pt x="4869" y="5015"/>
                    </a:lnTo>
                    <a:lnTo>
                      <a:pt x="951" y="2520"/>
                    </a:lnTo>
                    <a:cubicBezTo>
                      <a:pt x="850" y="2458"/>
                      <a:pt x="709" y="2425"/>
                      <a:pt x="565" y="2425"/>
                    </a:cubicBezTo>
                    <a:cubicBezTo>
                      <a:pt x="420" y="2425"/>
                      <a:pt x="269" y="2458"/>
                      <a:pt x="148" y="2520"/>
                    </a:cubicBezTo>
                    <a:cubicBezTo>
                      <a:pt x="-50" y="2650"/>
                      <a:pt x="-50" y="2855"/>
                      <a:pt x="148" y="3034"/>
                    </a:cubicBezTo>
                    <a:lnTo>
                      <a:pt x="4469" y="5785"/>
                    </a:lnTo>
                    <a:cubicBezTo>
                      <a:pt x="4550" y="5863"/>
                      <a:pt x="4711" y="5889"/>
                      <a:pt x="4869" y="5889"/>
                    </a:cubicBezTo>
                    <a:cubicBezTo>
                      <a:pt x="4990" y="5889"/>
                      <a:pt x="5151" y="5863"/>
                      <a:pt x="5269" y="5785"/>
                    </a:cubicBezTo>
                    <a:lnTo>
                      <a:pt x="12872" y="901"/>
                    </a:lnTo>
                    <a:cubicBezTo>
                      <a:pt x="12989" y="799"/>
                      <a:pt x="13272" y="747"/>
                      <a:pt x="13510" y="747"/>
                    </a:cubicBezTo>
                    <a:cubicBezTo>
                      <a:pt x="13752" y="747"/>
                      <a:pt x="13950" y="799"/>
                      <a:pt x="14152" y="901"/>
                    </a:cubicBezTo>
                    <a:lnTo>
                      <a:pt x="20270" y="4835"/>
                    </a:lnTo>
                    <a:cubicBezTo>
                      <a:pt x="20391" y="4913"/>
                      <a:pt x="20512" y="5092"/>
                      <a:pt x="20512" y="5246"/>
                    </a:cubicBezTo>
                    <a:cubicBezTo>
                      <a:pt x="20512" y="5401"/>
                      <a:pt x="20391" y="5528"/>
                      <a:pt x="20270" y="5658"/>
                    </a:cubicBezTo>
                    <a:lnTo>
                      <a:pt x="12630" y="10543"/>
                    </a:lnTo>
                    <a:cubicBezTo>
                      <a:pt x="12432" y="10673"/>
                      <a:pt x="12432" y="10904"/>
                      <a:pt x="12630" y="11057"/>
                    </a:cubicBezTo>
                    <a:lnTo>
                      <a:pt x="20270" y="15942"/>
                    </a:lnTo>
                    <a:cubicBezTo>
                      <a:pt x="20391" y="16046"/>
                      <a:pt x="20512" y="16199"/>
                      <a:pt x="20512" y="16354"/>
                    </a:cubicBezTo>
                    <a:cubicBezTo>
                      <a:pt x="20512" y="16534"/>
                      <a:pt x="20391" y="16663"/>
                      <a:pt x="20270" y="16791"/>
                    </a:cubicBezTo>
                    <a:lnTo>
                      <a:pt x="14152" y="20699"/>
                    </a:lnTo>
                    <a:cubicBezTo>
                      <a:pt x="13970" y="20816"/>
                      <a:pt x="13732" y="20872"/>
                      <a:pt x="13497" y="20872"/>
                    </a:cubicBezTo>
                    <a:cubicBezTo>
                      <a:pt x="13261" y="20872"/>
                      <a:pt x="13030" y="20816"/>
                      <a:pt x="12872" y="20699"/>
                    </a:cubicBezTo>
                    <a:lnTo>
                      <a:pt x="9989" y="18875"/>
                    </a:lnTo>
                    <a:cubicBezTo>
                      <a:pt x="9892" y="18810"/>
                      <a:pt x="9761" y="18777"/>
                      <a:pt x="9619" y="18777"/>
                    </a:cubicBezTo>
                    <a:cubicBezTo>
                      <a:pt x="9482" y="18777"/>
                      <a:pt x="9330" y="18810"/>
                      <a:pt x="9189" y="18875"/>
                    </a:cubicBezTo>
                    <a:cubicBezTo>
                      <a:pt x="8991" y="19002"/>
                      <a:pt x="8991" y="19233"/>
                      <a:pt x="9189" y="19389"/>
                    </a:cubicBezTo>
                    <a:lnTo>
                      <a:pt x="12069" y="21213"/>
                    </a:lnTo>
                    <a:cubicBezTo>
                      <a:pt x="12472" y="21470"/>
                      <a:pt x="12949" y="21600"/>
                      <a:pt x="13470" y="21600"/>
                    </a:cubicBezTo>
                    <a:cubicBezTo>
                      <a:pt x="13950" y="21600"/>
                      <a:pt x="14511" y="21470"/>
                      <a:pt x="14871" y="21213"/>
                    </a:cubicBezTo>
                    <a:lnTo>
                      <a:pt x="20952" y="17305"/>
                    </a:lnTo>
                    <a:cubicBezTo>
                      <a:pt x="21352" y="17048"/>
                      <a:pt x="21550" y="16715"/>
                      <a:pt x="21550" y="16406"/>
                    </a:cubicBezTo>
                    <a:cubicBezTo>
                      <a:pt x="21550" y="16046"/>
                      <a:pt x="21352" y="15711"/>
                      <a:pt x="20952" y="15506"/>
                    </a:cubicBezTo>
                    <a:lnTo>
                      <a:pt x="13752" y="10748"/>
                    </a:lnTo>
                    <a:lnTo>
                      <a:pt x="20952" y="6120"/>
                    </a:lnTo>
                    <a:cubicBezTo>
                      <a:pt x="21352" y="5863"/>
                      <a:pt x="21550" y="5528"/>
                      <a:pt x="21550" y="5220"/>
                    </a:cubicBezTo>
                    <a:cubicBezTo>
                      <a:pt x="21550" y="4861"/>
                      <a:pt x="21352" y="4526"/>
                      <a:pt x="20952" y="4321"/>
                    </a:cubicBezTo>
                    <a:lnTo>
                      <a:pt x="14871" y="387"/>
                    </a:lnTo>
                    <a:cubicBezTo>
                      <a:pt x="14471" y="130"/>
                      <a:pt x="13950" y="0"/>
                      <a:pt x="13470"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1" name="Google Shape;7471;p59"/>
              <p:cNvSpPr/>
              <p:nvPr/>
            </p:nvSpPr>
            <p:spPr>
              <a:xfrm>
                <a:off x="362902" y="0"/>
                <a:ext cx="39038" cy="64153"/>
              </a:xfrm>
              <a:custGeom>
                <a:avLst/>
                <a:gdLst/>
                <a:ahLst/>
                <a:cxnLst>
                  <a:cxn ang="0">
                    <a:pos x="wd2" y="hd2"/>
                  </a:cxn>
                  <a:cxn ang="5400000">
                    <a:pos x="wd2" y="hd2"/>
                  </a:cxn>
                  <a:cxn ang="10800000">
                    <a:pos x="wd2" y="hd2"/>
                  </a:cxn>
                  <a:cxn ang="16200000">
                    <a:pos x="wd2" y="hd2"/>
                  </a:cxn>
                </a:cxnLst>
                <a:rect l="0" t="0" r="r" b="b"/>
                <a:pathLst>
                  <a:path w="21344" h="21600" fill="norm" stroke="1" extrusionOk="0">
                    <a:moveTo>
                      <a:pt x="8496" y="0"/>
                    </a:moveTo>
                    <a:cubicBezTo>
                      <a:pt x="7912" y="0"/>
                      <a:pt x="7367" y="128"/>
                      <a:pt x="7033" y="385"/>
                    </a:cubicBezTo>
                    <a:lnTo>
                      <a:pt x="628" y="4330"/>
                    </a:lnTo>
                    <a:cubicBezTo>
                      <a:pt x="-209" y="4845"/>
                      <a:pt x="-209" y="5644"/>
                      <a:pt x="628" y="6159"/>
                    </a:cubicBezTo>
                    <a:lnTo>
                      <a:pt x="8162" y="10799"/>
                    </a:lnTo>
                    <a:lnTo>
                      <a:pt x="628" y="15441"/>
                    </a:lnTo>
                    <a:cubicBezTo>
                      <a:pt x="-209" y="15956"/>
                      <a:pt x="-209" y="16781"/>
                      <a:pt x="628" y="17296"/>
                    </a:cubicBezTo>
                    <a:lnTo>
                      <a:pt x="7033" y="21215"/>
                    </a:lnTo>
                    <a:cubicBezTo>
                      <a:pt x="7452" y="21472"/>
                      <a:pt x="7954" y="21600"/>
                      <a:pt x="8496" y="21600"/>
                    </a:cubicBezTo>
                    <a:cubicBezTo>
                      <a:pt x="8998" y="21600"/>
                      <a:pt x="9586" y="21472"/>
                      <a:pt x="9920" y="21215"/>
                    </a:cubicBezTo>
                    <a:lnTo>
                      <a:pt x="17496" y="16573"/>
                    </a:lnTo>
                    <a:lnTo>
                      <a:pt x="20386" y="18379"/>
                    </a:lnTo>
                    <a:cubicBezTo>
                      <a:pt x="20512" y="18443"/>
                      <a:pt x="20656" y="18476"/>
                      <a:pt x="20804" y="18476"/>
                    </a:cubicBezTo>
                    <a:cubicBezTo>
                      <a:pt x="20952" y="18476"/>
                      <a:pt x="21096" y="18443"/>
                      <a:pt x="21222" y="18379"/>
                    </a:cubicBezTo>
                    <a:cubicBezTo>
                      <a:pt x="21391" y="18249"/>
                      <a:pt x="21391" y="18017"/>
                      <a:pt x="21180" y="17889"/>
                    </a:cubicBezTo>
                    <a:lnTo>
                      <a:pt x="17914" y="15878"/>
                    </a:lnTo>
                    <a:cubicBezTo>
                      <a:pt x="17791" y="15800"/>
                      <a:pt x="17622" y="15774"/>
                      <a:pt x="17496" y="15774"/>
                    </a:cubicBezTo>
                    <a:cubicBezTo>
                      <a:pt x="17330" y="15774"/>
                      <a:pt x="17162" y="15800"/>
                      <a:pt x="17077" y="15878"/>
                    </a:cubicBezTo>
                    <a:lnTo>
                      <a:pt x="9125" y="20775"/>
                    </a:lnTo>
                    <a:cubicBezTo>
                      <a:pt x="8956" y="20853"/>
                      <a:pt x="8707" y="20931"/>
                      <a:pt x="8415" y="20931"/>
                    </a:cubicBezTo>
                    <a:cubicBezTo>
                      <a:pt x="8162" y="20931"/>
                      <a:pt x="7954" y="20853"/>
                      <a:pt x="7743" y="20775"/>
                    </a:cubicBezTo>
                    <a:lnTo>
                      <a:pt x="1380" y="16833"/>
                    </a:lnTo>
                    <a:cubicBezTo>
                      <a:pt x="1004" y="16599"/>
                      <a:pt x="1004" y="16214"/>
                      <a:pt x="1380" y="16008"/>
                    </a:cubicBezTo>
                    <a:lnTo>
                      <a:pt x="9336" y="11109"/>
                    </a:lnTo>
                    <a:cubicBezTo>
                      <a:pt x="9417" y="11033"/>
                      <a:pt x="9459" y="10929"/>
                      <a:pt x="9459" y="10851"/>
                    </a:cubicBezTo>
                    <a:cubicBezTo>
                      <a:pt x="9459" y="10749"/>
                      <a:pt x="9417" y="10645"/>
                      <a:pt x="9336" y="10593"/>
                    </a:cubicBezTo>
                    <a:lnTo>
                      <a:pt x="1380" y="5696"/>
                    </a:lnTo>
                    <a:cubicBezTo>
                      <a:pt x="1004" y="5464"/>
                      <a:pt x="1004" y="5077"/>
                      <a:pt x="1380" y="4845"/>
                    </a:cubicBezTo>
                    <a:lnTo>
                      <a:pt x="7743" y="901"/>
                    </a:lnTo>
                    <a:cubicBezTo>
                      <a:pt x="7912" y="825"/>
                      <a:pt x="8162" y="747"/>
                      <a:pt x="8415" y="747"/>
                    </a:cubicBezTo>
                    <a:cubicBezTo>
                      <a:pt x="8707" y="747"/>
                      <a:pt x="8918" y="825"/>
                      <a:pt x="9125" y="901"/>
                    </a:cubicBezTo>
                    <a:lnTo>
                      <a:pt x="10925" y="2035"/>
                    </a:lnTo>
                    <a:cubicBezTo>
                      <a:pt x="11030" y="2100"/>
                      <a:pt x="11175" y="2133"/>
                      <a:pt x="11329" y="2133"/>
                    </a:cubicBezTo>
                    <a:cubicBezTo>
                      <a:pt x="11480" y="2133"/>
                      <a:pt x="11635" y="2100"/>
                      <a:pt x="11762" y="2035"/>
                    </a:cubicBezTo>
                    <a:cubicBezTo>
                      <a:pt x="11973" y="1907"/>
                      <a:pt x="11973" y="1676"/>
                      <a:pt x="11762" y="1520"/>
                    </a:cubicBezTo>
                    <a:lnTo>
                      <a:pt x="9920" y="385"/>
                    </a:lnTo>
                    <a:cubicBezTo>
                      <a:pt x="9543" y="128"/>
                      <a:pt x="8998" y="0"/>
                      <a:pt x="8496"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2" name="Google Shape;7472;p59"/>
              <p:cNvSpPr/>
              <p:nvPr/>
            </p:nvSpPr>
            <p:spPr>
              <a:xfrm>
                <a:off x="716534" y="376560"/>
                <a:ext cx="59773" cy="35791"/>
              </a:xfrm>
              <a:custGeom>
                <a:avLst/>
                <a:gdLst/>
                <a:ahLst/>
                <a:cxnLst>
                  <a:cxn ang="0">
                    <a:pos x="wd2" y="hd2"/>
                  </a:cxn>
                  <a:cxn ang="5400000">
                    <a:pos x="wd2" y="hd2"/>
                  </a:cxn>
                  <a:cxn ang="10800000">
                    <a:pos x="wd2" y="hd2"/>
                  </a:cxn>
                  <a:cxn ang="16200000">
                    <a:pos x="wd2" y="hd2"/>
                  </a:cxn>
                </a:cxnLst>
                <a:rect l="0" t="0" r="r" b="b"/>
                <a:pathLst>
                  <a:path w="21512" h="21600" fill="norm" stroke="1" extrusionOk="0">
                    <a:moveTo>
                      <a:pt x="4291" y="0"/>
                    </a:moveTo>
                    <a:cubicBezTo>
                      <a:pt x="4187" y="0"/>
                      <a:pt x="4085" y="70"/>
                      <a:pt x="4002" y="210"/>
                    </a:cubicBezTo>
                    <a:lnTo>
                      <a:pt x="144" y="6679"/>
                    </a:lnTo>
                    <a:cubicBezTo>
                      <a:pt x="-48" y="7001"/>
                      <a:pt x="-48" y="7369"/>
                      <a:pt x="144" y="7695"/>
                    </a:cubicBezTo>
                    <a:lnTo>
                      <a:pt x="7501" y="20032"/>
                    </a:lnTo>
                    <a:cubicBezTo>
                      <a:pt x="8079" y="21002"/>
                      <a:pt x="8878" y="21600"/>
                      <a:pt x="9704" y="21600"/>
                    </a:cubicBezTo>
                    <a:cubicBezTo>
                      <a:pt x="10532" y="21600"/>
                      <a:pt x="11331" y="21092"/>
                      <a:pt x="11909" y="20032"/>
                    </a:cubicBezTo>
                    <a:lnTo>
                      <a:pt x="21360" y="4230"/>
                    </a:lnTo>
                    <a:cubicBezTo>
                      <a:pt x="21552" y="3904"/>
                      <a:pt x="21552" y="3442"/>
                      <a:pt x="21415" y="3213"/>
                    </a:cubicBezTo>
                    <a:cubicBezTo>
                      <a:pt x="21332" y="3074"/>
                      <a:pt x="21228" y="3004"/>
                      <a:pt x="21126" y="3004"/>
                    </a:cubicBezTo>
                    <a:cubicBezTo>
                      <a:pt x="21022" y="3004"/>
                      <a:pt x="20918" y="3074"/>
                      <a:pt x="20837" y="3213"/>
                    </a:cubicBezTo>
                    <a:lnTo>
                      <a:pt x="11386" y="19062"/>
                    </a:lnTo>
                    <a:cubicBezTo>
                      <a:pt x="10944" y="19799"/>
                      <a:pt x="10366" y="20215"/>
                      <a:pt x="9731" y="20215"/>
                    </a:cubicBezTo>
                    <a:cubicBezTo>
                      <a:pt x="9125" y="20215"/>
                      <a:pt x="8547" y="19799"/>
                      <a:pt x="8079" y="19062"/>
                    </a:cubicBezTo>
                    <a:lnTo>
                      <a:pt x="998" y="7140"/>
                    </a:lnTo>
                    <a:lnTo>
                      <a:pt x="4277" y="1688"/>
                    </a:lnTo>
                    <a:lnTo>
                      <a:pt x="5434" y="3628"/>
                    </a:lnTo>
                    <a:cubicBezTo>
                      <a:pt x="5517" y="3768"/>
                      <a:pt x="5619" y="3834"/>
                      <a:pt x="5723" y="3834"/>
                    </a:cubicBezTo>
                    <a:cubicBezTo>
                      <a:pt x="5828" y="3834"/>
                      <a:pt x="5929" y="3768"/>
                      <a:pt x="6013" y="3628"/>
                    </a:cubicBezTo>
                    <a:cubicBezTo>
                      <a:pt x="6205" y="3349"/>
                      <a:pt x="6205" y="2934"/>
                      <a:pt x="6013" y="2658"/>
                    </a:cubicBezTo>
                    <a:lnTo>
                      <a:pt x="4580" y="210"/>
                    </a:lnTo>
                    <a:cubicBezTo>
                      <a:pt x="4497" y="70"/>
                      <a:pt x="4393" y="0"/>
                      <a:pt x="4291"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3" name="Google Shape;7473;p59"/>
              <p:cNvSpPr/>
              <p:nvPr/>
            </p:nvSpPr>
            <p:spPr>
              <a:xfrm>
                <a:off x="734430" y="358568"/>
                <a:ext cx="53974" cy="34569"/>
              </a:xfrm>
              <a:custGeom>
                <a:avLst/>
                <a:gdLst/>
                <a:ahLst/>
                <a:cxnLst>
                  <a:cxn ang="0">
                    <a:pos x="wd2" y="hd2"/>
                  </a:cxn>
                  <a:cxn ang="5400000">
                    <a:pos x="wd2" y="hd2"/>
                  </a:cxn>
                  <a:cxn ang="10800000">
                    <a:pos x="wd2" y="hd2"/>
                  </a:cxn>
                  <a:cxn ang="16200000">
                    <a:pos x="wd2" y="hd2"/>
                  </a:cxn>
                </a:cxnLst>
                <a:rect l="0" t="0" r="r" b="b"/>
                <a:pathLst>
                  <a:path w="21510" h="21600" fill="norm" stroke="1" extrusionOk="0">
                    <a:moveTo>
                      <a:pt x="16827" y="0"/>
                    </a:moveTo>
                    <a:cubicBezTo>
                      <a:pt x="16712" y="0"/>
                      <a:pt x="16596" y="72"/>
                      <a:pt x="16491" y="217"/>
                    </a:cubicBezTo>
                    <a:lnTo>
                      <a:pt x="3919" y="19973"/>
                    </a:lnTo>
                    <a:cubicBezTo>
                      <a:pt x="3830" y="20069"/>
                      <a:pt x="3737" y="20117"/>
                      <a:pt x="3614" y="20117"/>
                    </a:cubicBezTo>
                    <a:cubicBezTo>
                      <a:pt x="3494" y="20117"/>
                      <a:pt x="3402" y="20069"/>
                      <a:pt x="3309" y="19973"/>
                    </a:cubicBezTo>
                    <a:lnTo>
                      <a:pt x="808" y="16003"/>
                    </a:lnTo>
                    <a:cubicBezTo>
                      <a:pt x="701" y="15858"/>
                      <a:pt x="588" y="15786"/>
                      <a:pt x="473" y="15786"/>
                    </a:cubicBezTo>
                    <a:cubicBezTo>
                      <a:pt x="357" y="15786"/>
                      <a:pt x="245" y="15858"/>
                      <a:pt x="137" y="16003"/>
                    </a:cubicBezTo>
                    <a:cubicBezTo>
                      <a:pt x="-45" y="16288"/>
                      <a:pt x="-45" y="16718"/>
                      <a:pt x="137" y="17056"/>
                    </a:cubicBezTo>
                    <a:lnTo>
                      <a:pt x="2669" y="20977"/>
                    </a:lnTo>
                    <a:cubicBezTo>
                      <a:pt x="2915" y="21407"/>
                      <a:pt x="3220" y="21600"/>
                      <a:pt x="3584" y="21600"/>
                    </a:cubicBezTo>
                    <a:cubicBezTo>
                      <a:pt x="3919" y="21600"/>
                      <a:pt x="4255" y="21359"/>
                      <a:pt x="4501" y="20977"/>
                    </a:cubicBezTo>
                    <a:lnTo>
                      <a:pt x="16735" y="1796"/>
                    </a:lnTo>
                    <a:lnTo>
                      <a:pt x="20366" y="7441"/>
                    </a:lnTo>
                    <a:lnTo>
                      <a:pt x="17132" y="12560"/>
                    </a:lnTo>
                    <a:cubicBezTo>
                      <a:pt x="16919" y="12845"/>
                      <a:pt x="16919" y="13275"/>
                      <a:pt x="17132" y="13564"/>
                    </a:cubicBezTo>
                    <a:cubicBezTo>
                      <a:pt x="17224" y="13705"/>
                      <a:pt x="17337" y="13777"/>
                      <a:pt x="17452" y="13777"/>
                    </a:cubicBezTo>
                    <a:cubicBezTo>
                      <a:pt x="17568" y="13777"/>
                      <a:pt x="17680" y="13705"/>
                      <a:pt x="17773" y="13564"/>
                    </a:cubicBezTo>
                    <a:lnTo>
                      <a:pt x="21342" y="7967"/>
                    </a:lnTo>
                    <a:cubicBezTo>
                      <a:pt x="21435" y="7823"/>
                      <a:pt x="21465" y="7630"/>
                      <a:pt x="21465" y="7489"/>
                    </a:cubicBezTo>
                    <a:cubicBezTo>
                      <a:pt x="21555" y="7296"/>
                      <a:pt x="21493" y="7104"/>
                      <a:pt x="21435" y="6915"/>
                    </a:cubicBezTo>
                    <a:lnTo>
                      <a:pt x="17163" y="217"/>
                    </a:lnTo>
                    <a:cubicBezTo>
                      <a:pt x="17055" y="72"/>
                      <a:pt x="16940" y="0"/>
                      <a:pt x="16827"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4" name="Google Shape;7474;p59"/>
              <p:cNvSpPr/>
              <p:nvPr/>
            </p:nvSpPr>
            <p:spPr>
              <a:xfrm>
                <a:off x="738894" y="225"/>
                <a:ext cx="41244" cy="64314"/>
              </a:xfrm>
              <a:custGeom>
                <a:avLst/>
                <a:gdLst/>
                <a:ahLst/>
                <a:cxnLst>
                  <a:cxn ang="0">
                    <a:pos x="wd2" y="hd2"/>
                  </a:cxn>
                  <a:cxn ang="5400000">
                    <a:pos x="wd2" y="hd2"/>
                  </a:cxn>
                  <a:cxn ang="10800000">
                    <a:pos x="wd2" y="hd2"/>
                  </a:cxn>
                  <a:cxn ang="16200000">
                    <a:pos x="wd2" y="hd2"/>
                  </a:cxn>
                </a:cxnLst>
                <a:rect l="0" t="0" r="r" b="b"/>
                <a:pathLst>
                  <a:path w="21550" h="21600" fill="norm" stroke="1" extrusionOk="0">
                    <a:moveTo>
                      <a:pt x="13470" y="0"/>
                    </a:moveTo>
                    <a:cubicBezTo>
                      <a:pt x="12949" y="0"/>
                      <a:pt x="12391" y="130"/>
                      <a:pt x="12069" y="387"/>
                    </a:cubicBezTo>
                    <a:lnTo>
                      <a:pt x="4869" y="5015"/>
                    </a:lnTo>
                    <a:lnTo>
                      <a:pt x="951" y="2520"/>
                    </a:lnTo>
                    <a:cubicBezTo>
                      <a:pt x="850" y="2458"/>
                      <a:pt x="709" y="2425"/>
                      <a:pt x="565" y="2425"/>
                    </a:cubicBezTo>
                    <a:cubicBezTo>
                      <a:pt x="420" y="2425"/>
                      <a:pt x="269" y="2458"/>
                      <a:pt x="148" y="2520"/>
                    </a:cubicBezTo>
                    <a:cubicBezTo>
                      <a:pt x="-50" y="2650"/>
                      <a:pt x="-50" y="2855"/>
                      <a:pt x="148" y="3034"/>
                    </a:cubicBezTo>
                    <a:lnTo>
                      <a:pt x="4469" y="5785"/>
                    </a:lnTo>
                    <a:cubicBezTo>
                      <a:pt x="4550" y="5863"/>
                      <a:pt x="4711" y="5889"/>
                      <a:pt x="4869" y="5889"/>
                    </a:cubicBezTo>
                    <a:cubicBezTo>
                      <a:pt x="4990" y="5889"/>
                      <a:pt x="5151" y="5863"/>
                      <a:pt x="5269" y="5785"/>
                    </a:cubicBezTo>
                    <a:lnTo>
                      <a:pt x="12872" y="901"/>
                    </a:lnTo>
                    <a:cubicBezTo>
                      <a:pt x="12989" y="799"/>
                      <a:pt x="13272" y="747"/>
                      <a:pt x="13510" y="747"/>
                    </a:cubicBezTo>
                    <a:cubicBezTo>
                      <a:pt x="13752" y="747"/>
                      <a:pt x="13950" y="799"/>
                      <a:pt x="14152" y="901"/>
                    </a:cubicBezTo>
                    <a:lnTo>
                      <a:pt x="20270" y="4835"/>
                    </a:lnTo>
                    <a:cubicBezTo>
                      <a:pt x="20391" y="4913"/>
                      <a:pt x="20512" y="5092"/>
                      <a:pt x="20512" y="5246"/>
                    </a:cubicBezTo>
                    <a:cubicBezTo>
                      <a:pt x="20512" y="5401"/>
                      <a:pt x="20391" y="5528"/>
                      <a:pt x="20270" y="5658"/>
                    </a:cubicBezTo>
                    <a:lnTo>
                      <a:pt x="12630" y="10543"/>
                    </a:lnTo>
                    <a:cubicBezTo>
                      <a:pt x="12432" y="10673"/>
                      <a:pt x="12432" y="10904"/>
                      <a:pt x="12630" y="11057"/>
                    </a:cubicBezTo>
                    <a:lnTo>
                      <a:pt x="20270" y="15942"/>
                    </a:lnTo>
                    <a:cubicBezTo>
                      <a:pt x="20391" y="16046"/>
                      <a:pt x="20512" y="16199"/>
                      <a:pt x="20512" y="16354"/>
                    </a:cubicBezTo>
                    <a:cubicBezTo>
                      <a:pt x="20512" y="16534"/>
                      <a:pt x="20391" y="16663"/>
                      <a:pt x="20270" y="16791"/>
                    </a:cubicBezTo>
                    <a:lnTo>
                      <a:pt x="14152" y="20699"/>
                    </a:lnTo>
                    <a:cubicBezTo>
                      <a:pt x="13970" y="20816"/>
                      <a:pt x="13732" y="20872"/>
                      <a:pt x="13497" y="20872"/>
                    </a:cubicBezTo>
                    <a:cubicBezTo>
                      <a:pt x="13261" y="20872"/>
                      <a:pt x="13030" y="20816"/>
                      <a:pt x="12872" y="20699"/>
                    </a:cubicBezTo>
                    <a:lnTo>
                      <a:pt x="9989" y="18875"/>
                    </a:lnTo>
                    <a:cubicBezTo>
                      <a:pt x="9892" y="18810"/>
                      <a:pt x="9761" y="18777"/>
                      <a:pt x="9619" y="18777"/>
                    </a:cubicBezTo>
                    <a:cubicBezTo>
                      <a:pt x="9482" y="18777"/>
                      <a:pt x="9330" y="18810"/>
                      <a:pt x="9189" y="18875"/>
                    </a:cubicBezTo>
                    <a:cubicBezTo>
                      <a:pt x="8991" y="19002"/>
                      <a:pt x="8991" y="19233"/>
                      <a:pt x="9189" y="19389"/>
                    </a:cubicBezTo>
                    <a:lnTo>
                      <a:pt x="12069" y="21213"/>
                    </a:lnTo>
                    <a:cubicBezTo>
                      <a:pt x="12472" y="21470"/>
                      <a:pt x="12949" y="21600"/>
                      <a:pt x="13470" y="21600"/>
                    </a:cubicBezTo>
                    <a:cubicBezTo>
                      <a:pt x="13950" y="21600"/>
                      <a:pt x="14511" y="21470"/>
                      <a:pt x="14871" y="21213"/>
                    </a:cubicBezTo>
                    <a:lnTo>
                      <a:pt x="20952" y="17305"/>
                    </a:lnTo>
                    <a:cubicBezTo>
                      <a:pt x="21352" y="17048"/>
                      <a:pt x="21550" y="16715"/>
                      <a:pt x="21550" y="16406"/>
                    </a:cubicBezTo>
                    <a:cubicBezTo>
                      <a:pt x="21550" y="16046"/>
                      <a:pt x="21352" y="15711"/>
                      <a:pt x="20952" y="15506"/>
                    </a:cubicBezTo>
                    <a:lnTo>
                      <a:pt x="13752" y="10748"/>
                    </a:lnTo>
                    <a:lnTo>
                      <a:pt x="20952" y="6120"/>
                    </a:lnTo>
                    <a:cubicBezTo>
                      <a:pt x="21352" y="5863"/>
                      <a:pt x="21550" y="5528"/>
                      <a:pt x="21550" y="5220"/>
                    </a:cubicBezTo>
                    <a:cubicBezTo>
                      <a:pt x="21550" y="4861"/>
                      <a:pt x="21352" y="4526"/>
                      <a:pt x="20952" y="4321"/>
                    </a:cubicBezTo>
                    <a:lnTo>
                      <a:pt x="14871" y="387"/>
                    </a:lnTo>
                    <a:cubicBezTo>
                      <a:pt x="14471" y="130"/>
                      <a:pt x="13950" y="0"/>
                      <a:pt x="13470"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5" name="Google Shape;7475;p59"/>
              <p:cNvSpPr/>
              <p:nvPr/>
            </p:nvSpPr>
            <p:spPr>
              <a:xfrm>
                <a:off x="716213" y="0"/>
                <a:ext cx="39038" cy="64153"/>
              </a:xfrm>
              <a:custGeom>
                <a:avLst/>
                <a:gdLst/>
                <a:ahLst/>
                <a:cxnLst>
                  <a:cxn ang="0">
                    <a:pos x="wd2" y="hd2"/>
                  </a:cxn>
                  <a:cxn ang="5400000">
                    <a:pos x="wd2" y="hd2"/>
                  </a:cxn>
                  <a:cxn ang="10800000">
                    <a:pos x="wd2" y="hd2"/>
                  </a:cxn>
                  <a:cxn ang="16200000">
                    <a:pos x="wd2" y="hd2"/>
                  </a:cxn>
                </a:cxnLst>
                <a:rect l="0" t="0" r="r" b="b"/>
                <a:pathLst>
                  <a:path w="21344" h="21600" fill="norm" stroke="1" extrusionOk="0">
                    <a:moveTo>
                      <a:pt x="8496" y="0"/>
                    </a:moveTo>
                    <a:cubicBezTo>
                      <a:pt x="7912" y="0"/>
                      <a:pt x="7367" y="128"/>
                      <a:pt x="7033" y="385"/>
                    </a:cubicBezTo>
                    <a:lnTo>
                      <a:pt x="628" y="4330"/>
                    </a:lnTo>
                    <a:cubicBezTo>
                      <a:pt x="-209" y="4845"/>
                      <a:pt x="-209" y="5644"/>
                      <a:pt x="628" y="6159"/>
                    </a:cubicBezTo>
                    <a:lnTo>
                      <a:pt x="8162" y="10799"/>
                    </a:lnTo>
                    <a:lnTo>
                      <a:pt x="628" y="15441"/>
                    </a:lnTo>
                    <a:cubicBezTo>
                      <a:pt x="-209" y="15956"/>
                      <a:pt x="-209" y="16781"/>
                      <a:pt x="628" y="17296"/>
                    </a:cubicBezTo>
                    <a:lnTo>
                      <a:pt x="7033" y="21215"/>
                    </a:lnTo>
                    <a:cubicBezTo>
                      <a:pt x="7452" y="21472"/>
                      <a:pt x="7954" y="21600"/>
                      <a:pt x="8496" y="21600"/>
                    </a:cubicBezTo>
                    <a:cubicBezTo>
                      <a:pt x="8998" y="21600"/>
                      <a:pt x="9586" y="21472"/>
                      <a:pt x="9920" y="21215"/>
                    </a:cubicBezTo>
                    <a:lnTo>
                      <a:pt x="17496" y="16573"/>
                    </a:lnTo>
                    <a:lnTo>
                      <a:pt x="20386" y="18379"/>
                    </a:lnTo>
                    <a:cubicBezTo>
                      <a:pt x="20512" y="18443"/>
                      <a:pt x="20656" y="18476"/>
                      <a:pt x="20804" y="18476"/>
                    </a:cubicBezTo>
                    <a:cubicBezTo>
                      <a:pt x="20952" y="18476"/>
                      <a:pt x="21096" y="18443"/>
                      <a:pt x="21222" y="18379"/>
                    </a:cubicBezTo>
                    <a:cubicBezTo>
                      <a:pt x="21391" y="18249"/>
                      <a:pt x="21391" y="18017"/>
                      <a:pt x="21180" y="17889"/>
                    </a:cubicBezTo>
                    <a:lnTo>
                      <a:pt x="17914" y="15878"/>
                    </a:lnTo>
                    <a:cubicBezTo>
                      <a:pt x="17791" y="15800"/>
                      <a:pt x="17622" y="15774"/>
                      <a:pt x="17496" y="15774"/>
                    </a:cubicBezTo>
                    <a:cubicBezTo>
                      <a:pt x="17330" y="15774"/>
                      <a:pt x="17162" y="15800"/>
                      <a:pt x="17077" y="15878"/>
                    </a:cubicBezTo>
                    <a:lnTo>
                      <a:pt x="9125" y="20775"/>
                    </a:lnTo>
                    <a:cubicBezTo>
                      <a:pt x="8956" y="20853"/>
                      <a:pt x="8707" y="20931"/>
                      <a:pt x="8415" y="20931"/>
                    </a:cubicBezTo>
                    <a:cubicBezTo>
                      <a:pt x="8162" y="20931"/>
                      <a:pt x="7954" y="20853"/>
                      <a:pt x="7743" y="20775"/>
                    </a:cubicBezTo>
                    <a:lnTo>
                      <a:pt x="1380" y="16833"/>
                    </a:lnTo>
                    <a:cubicBezTo>
                      <a:pt x="1004" y="16599"/>
                      <a:pt x="1004" y="16214"/>
                      <a:pt x="1380" y="16008"/>
                    </a:cubicBezTo>
                    <a:lnTo>
                      <a:pt x="9336" y="11109"/>
                    </a:lnTo>
                    <a:cubicBezTo>
                      <a:pt x="9417" y="11033"/>
                      <a:pt x="9459" y="10929"/>
                      <a:pt x="9459" y="10851"/>
                    </a:cubicBezTo>
                    <a:cubicBezTo>
                      <a:pt x="9459" y="10749"/>
                      <a:pt x="9417" y="10645"/>
                      <a:pt x="9336" y="10593"/>
                    </a:cubicBezTo>
                    <a:lnTo>
                      <a:pt x="1380" y="5696"/>
                    </a:lnTo>
                    <a:cubicBezTo>
                      <a:pt x="1004" y="5464"/>
                      <a:pt x="1004" y="5077"/>
                      <a:pt x="1380" y="4845"/>
                    </a:cubicBezTo>
                    <a:lnTo>
                      <a:pt x="7743" y="901"/>
                    </a:lnTo>
                    <a:cubicBezTo>
                      <a:pt x="7912" y="825"/>
                      <a:pt x="8162" y="747"/>
                      <a:pt x="8415" y="747"/>
                    </a:cubicBezTo>
                    <a:cubicBezTo>
                      <a:pt x="8707" y="747"/>
                      <a:pt x="8918" y="825"/>
                      <a:pt x="9125" y="901"/>
                    </a:cubicBezTo>
                    <a:lnTo>
                      <a:pt x="10925" y="2035"/>
                    </a:lnTo>
                    <a:cubicBezTo>
                      <a:pt x="11030" y="2100"/>
                      <a:pt x="11175" y="2133"/>
                      <a:pt x="11329" y="2133"/>
                    </a:cubicBezTo>
                    <a:cubicBezTo>
                      <a:pt x="11480" y="2133"/>
                      <a:pt x="11635" y="2100"/>
                      <a:pt x="11762" y="2035"/>
                    </a:cubicBezTo>
                    <a:cubicBezTo>
                      <a:pt x="11973" y="1907"/>
                      <a:pt x="11973" y="1676"/>
                      <a:pt x="11762" y="1520"/>
                    </a:cubicBezTo>
                    <a:lnTo>
                      <a:pt x="9920" y="385"/>
                    </a:lnTo>
                    <a:cubicBezTo>
                      <a:pt x="9543" y="128"/>
                      <a:pt x="8998" y="0"/>
                      <a:pt x="8496"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6" name="Google Shape;7476;p59"/>
              <p:cNvSpPr/>
              <p:nvPr/>
            </p:nvSpPr>
            <p:spPr>
              <a:xfrm>
                <a:off x="1418773" y="32755"/>
                <a:ext cx="59773" cy="35791"/>
              </a:xfrm>
              <a:custGeom>
                <a:avLst/>
                <a:gdLst/>
                <a:ahLst/>
                <a:cxnLst>
                  <a:cxn ang="0">
                    <a:pos x="wd2" y="hd2"/>
                  </a:cxn>
                  <a:cxn ang="5400000">
                    <a:pos x="wd2" y="hd2"/>
                  </a:cxn>
                  <a:cxn ang="10800000">
                    <a:pos x="wd2" y="hd2"/>
                  </a:cxn>
                  <a:cxn ang="16200000">
                    <a:pos x="wd2" y="hd2"/>
                  </a:cxn>
                </a:cxnLst>
                <a:rect l="0" t="0" r="r" b="b"/>
                <a:pathLst>
                  <a:path w="21512" h="21600" fill="norm" stroke="1" extrusionOk="0">
                    <a:moveTo>
                      <a:pt x="4291" y="0"/>
                    </a:moveTo>
                    <a:cubicBezTo>
                      <a:pt x="4187" y="0"/>
                      <a:pt x="4085" y="70"/>
                      <a:pt x="4002" y="210"/>
                    </a:cubicBezTo>
                    <a:lnTo>
                      <a:pt x="144" y="6679"/>
                    </a:lnTo>
                    <a:cubicBezTo>
                      <a:pt x="-48" y="7001"/>
                      <a:pt x="-48" y="7369"/>
                      <a:pt x="144" y="7695"/>
                    </a:cubicBezTo>
                    <a:lnTo>
                      <a:pt x="7501" y="20032"/>
                    </a:lnTo>
                    <a:cubicBezTo>
                      <a:pt x="8079" y="21002"/>
                      <a:pt x="8878" y="21600"/>
                      <a:pt x="9704" y="21600"/>
                    </a:cubicBezTo>
                    <a:cubicBezTo>
                      <a:pt x="10532" y="21600"/>
                      <a:pt x="11331" y="21092"/>
                      <a:pt x="11909" y="20032"/>
                    </a:cubicBezTo>
                    <a:lnTo>
                      <a:pt x="21360" y="4230"/>
                    </a:lnTo>
                    <a:cubicBezTo>
                      <a:pt x="21552" y="3904"/>
                      <a:pt x="21552" y="3442"/>
                      <a:pt x="21415" y="3213"/>
                    </a:cubicBezTo>
                    <a:cubicBezTo>
                      <a:pt x="21332" y="3074"/>
                      <a:pt x="21228" y="3004"/>
                      <a:pt x="21126" y="3004"/>
                    </a:cubicBezTo>
                    <a:cubicBezTo>
                      <a:pt x="21022" y="3004"/>
                      <a:pt x="20918" y="3074"/>
                      <a:pt x="20837" y="3213"/>
                    </a:cubicBezTo>
                    <a:lnTo>
                      <a:pt x="11386" y="19062"/>
                    </a:lnTo>
                    <a:cubicBezTo>
                      <a:pt x="10944" y="19799"/>
                      <a:pt x="10366" y="20215"/>
                      <a:pt x="9731" y="20215"/>
                    </a:cubicBezTo>
                    <a:cubicBezTo>
                      <a:pt x="9125" y="20215"/>
                      <a:pt x="8547" y="19799"/>
                      <a:pt x="8079" y="19062"/>
                    </a:cubicBezTo>
                    <a:lnTo>
                      <a:pt x="998" y="7140"/>
                    </a:lnTo>
                    <a:lnTo>
                      <a:pt x="4277" y="1688"/>
                    </a:lnTo>
                    <a:lnTo>
                      <a:pt x="5434" y="3628"/>
                    </a:lnTo>
                    <a:cubicBezTo>
                      <a:pt x="5517" y="3768"/>
                      <a:pt x="5619" y="3834"/>
                      <a:pt x="5723" y="3834"/>
                    </a:cubicBezTo>
                    <a:cubicBezTo>
                      <a:pt x="5828" y="3834"/>
                      <a:pt x="5929" y="3768"/>
                      <a:pt x="6013" y="3628"/>
                    </a:cubicBezTo>
                    <a:cubicBezTo>
                      <a:pt x="6205" y="3349"/>
                      <a:pt x="6205" y="2934"/>
                      <a:pt x="6013" y="2658"/>
                    </a:cubicBezTo>
                    <a:lnTo>
                      <a:pt x="4580" y="210"/>
                    </a:lnTo>
                    <a:cubicBezTo>
                      <a:pt x="4497" y="70"/>
                      <a:pt x="4393" y="0"/>
                      <a:pt x="4291"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7" name="Google Shape;7477;p59"/>
              <p:cNvSpPr/>
              <p:nvPr/>
            </p:nvSpPr>
            <p:spPr>
              <a:xfrm>
                <a:off x="1436669" y="14763"/>
                <a:ext cx="53974" cy="34569"/>
              </a:xfrm>
              <a:custGeom>
                <a:avLst/>
                <a:gdLst/>
                <a:ahLst/>
                <a:cxnLst>
                  <a:cxn ang="0">
                    <a:pos x="wd2" y="hd2"/>
                  </a:cxn>
                  <a:cxn ang="5400000">
                    <a:pos x="wd2" y="hd2"/>
                  </a:cxn>
                  <a:cxn ang="10800000">
                    <a:pos x="wd2" y="hd2"/>
                  </a:cxn>
                  <a:cxn ang="16200000">
                    <a:pos x="wd2" y="hd2"/>
                  </a:cxn>
                </a:cxnLst>
                <a:rect l="0" t="0" r="r" b="b"/>
                <a:pathLst>
                  <a:path w="21510" h="21600" fill="norm" stroke="1" extrusionOk="0">
                    <a:moveTo>
                      <a:pt x="16827" y="0"/>
                    </a:moveTo>
                    <a:cubicBezTo>
                      <a:pt x="16712" y="0"/>
                      <a:pt x="16596" y="72"/>
                      <a:pt x="16491" y="217"/>
                    </a:cubicBezTo>
                    <a:lnTo>
                      <a:pt x="3919" y="19973"/>
                    </a:lnTo>
                    <a:cubicBezTo>
                      <a:pt x="3830" y="20069"/>
                      <a:pt x="3737" y="20117"/>
                      <a:pt x="3614" y="20117"/>
                    </a:cubicBezTo>
                    <a:cubicBezTo>
                      <a:pt x="3494" y="20117"/>
                      <a:pt x="3402" y="20069"/>
                      <a:pt x="3309" y="19973"/>
                    </a:cubicBezTo>
                    <a:lnTo>
                      <a:pt x="808" y="16003"/>
                    </a:lnTo>
                    <a:cubicBezTo>
                      <a:pt x="701" y="15858"/>
                      <a:pt x="588" y="15786"/>
                      <a:pt x="473" y="15786"/>
                    </a:cubicBezTo>
                    <a:cubicBezTo>
                      <a:pt x="357" y="15786"/>
                      <a:pt x="245" y="15858"/>
                      <a:pt x="137" y="16003"/>
                    </a:cubicBezTo>
                    <a:cubicBezTo>
                      <a:pt x="-45" y="16288"/>
                      <a:pt x="-45" y="16718"/>
                      <a:pt x="137" y="17056"/>
                    </a:cubicBezTo>
                    <a:lnTo>
                      <a:pt x="2669" y="20977"/>
                    </a:lnTo>
                    <a:cubicBezTo>
                      <a:pt x="2915" y="21407"/>
                      <a:pt x="3220" y="21600"/>
                      <a:pt x="3584" y="21600"/>
                    </a:cubicBezTo>
                    <a:cubicBezTo>
                      <a:pt x="3919" y="21600"/>
                      <a:pt x="4255" y="21359"/>
                      <a:pt x="4501" y="20977"/>
                    </a:cubicBezTo>
                    <a:lnTo>
                      <a:pt x="16735" y="1796"/>
                    </a:lnTo>
                    <a:lnTo>
                      <a:pt x="20366" y="7441"/>
                    </a:lnTo>
                    <a:lnTo>
                      <a:pt x="17132" y="12560"/>
                    </a:lnTo>
                    <a:cubicBezTo>
                      <a:pt x="16919" y="12845"/>
                      <a:pt x="16919" y="13275"/>
                      <a:pt x="17132" y="13564"/>
                    </a:cubicBezTo>
                    <a:cubicBezTo>
                      <a:pt x="17224" y="13705"/>
                      <a:pt x="17337" y="13777"/>
                      <a:pt x="17452" y="13777"/>
                    </a:cubicBezTo>
                    <a:cubicBezTo>
                      <a:pt x="17568" y="13777"/>
                      <a:pt x="17680" y="13705"/>
                      <a:pt x="17773" y="13564"/>
                    </a:cubicBezTo>
                    <a:lnTo>
                      <a:pt x="21342" y="7967"/>
                    </a:lnTo>
                    <a:cubicBezTo>
                      <a:pt x="21435" y="7823"/>
                      <a:pt x="21465" y="7630"/>
                      <a:pt x="21465" y="7489"/>
                    </a:cubicBezTo>
                    <a:cubicBezTo>
                      <a:pt x="21555" y="7296"/>
                      <a:pt x="21493" y="7104"/>
                      <a:pt x="21435" y="6915"/>
                    </a:cubicBezTo>
                    <a:lnTo>
                      <a:pt x="17163" y="217"/>
                    </a:lnTo>
                    <a:cubicBezTo>
                      <a:pt x="17055" y="72"/>
                      <a:pt x="16940" y="0"/>
                      <a:pt x="16827"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8" name="Google Shape;7478;p59"/>
              <p:cNvSpPr/>
              <p:nvPr/>
            </p:nvSpPr>
            <p:spPr>
              <a:xfrm>
                <a:off x="1445564" y="350647"/>
                <a:ext cx="41244" cy="64314"/>
              </a:xfrm>
              <a:custGeom>
                <a:avLst/>
                <a:gdLst/>
                <a:ahLst/>
                <a:cxnLst>
                  <a:cxn ang="0">
                    <a:pos x="wd2" y="hd2"/>
                  </a:cxn>
                  <a:cxn ang="5400000">
                    <a:pos x="wd2" y="hd2"/>
                  </a:cxn>
                  <a:cxn ang="10800000">
                    <a:pos x="wd2" y="hd2"/>
                  </a:cxn>
                  <a:cxn ang="16200000">
                    <a:pos x="wd2" y="hd2"/>
                  </a:cxn>
                </a:cxnLst>
                <a:rect l="0" t="0" r="r" b="b"/>
                <a:pathLst>
                  <a:path w="21550" h="21600" fill="norm" stroke="1" extrusionOk="0">
                    <a:moveTo>
                      <a:pt x="13470" y="0"/>
                    </a:moveTo>
                    <a:cubicBezTo>
                      <a:pt x="12949" y="0"/>
                      <a:pt x="12391" y="130"/>
                      <a:pt x="12069" y="387"/>
                    </a:cubicBezTo>
                    <a:lnTo>
                      <a:pt x="4869" y="5015"/>
                    </a:lnTo>
                    <a:lnTo>
                      <a:pt x="951" y="2520"/>
                    </a:lnTo>
                    <a:cubicBezTo>
                      <a:pt x="850" y="2458"/>
                      <a:pt x="709" y="2425"/>
                      <a:pt x="565" y="2425"/>
                    </a:cubicBezTo>
                    <a:cubicBezTo>
                      <a:pt x="420" y="2425"/>
                      <a:pt x="269" y="2458"/>
                      <a:pt x="148" y="2520"/>
                    </a:cubicBezTo>
                    <a:cubicBezTo>
                      <a:pt x="-50" y="2650"/>
                      <a:pt x="-50" y="2855"/>
                      <a:pt x="148" y="3034"/>
                    </a:cubicBezTo>
                    <a:lnTo>
                      <a:pt x="4469" y="5785"/>
                    </a:lnTo>
                    <a:cubicBezTo>
                      <a:pt x="4550" y="5863"/>
                      <a:pt x="4711" y="5889"/>
                      <a:pt x="4869" y="5889"/>
                    </a:cubicBezTo>
                    <a:cubicBezTo>
                      <a:pt x="4990" y="5889"/>
                      <a:pt x="5151" y="5863"/>
                      <a:pt x="5269" y="5785"/>
                    </a:cubicBezTo>
                    <a:lnTo>
                      <a:pt x="12872" y="901"/>
                    </a:lnTo>
                    <a:cubicBezTo>
                      <a:pt x="12989" y="799"/>
                      <a:pt x="13272" y="747"/>
                      <a:pt x="13510" y="747"/>
                    </a:cubicBezTo>
                    <a:cubicBezTo>
                      <a:pt x="13752" y="747"/>
                      <a:pt x="13950" y="799"/>
                      <a:pt x="14152" y="901"/>
                    </a:cubicBezTo>
                    <a:lnTo>
                      <a:pt x="20270" y="4835"/>
                    </a:lnTo>
                    <a:cubicBezTo>
                      <a:pt x="20391" y="4913"/>
                      <a:pt x="20512" y="5092"/>
                      <a:pt x="20512" y="5246"/>
                    </a:cubicBezTo>
                    <a:cubicBezTo>
                      <a:pt x="20512" y="5401"/>
                      <a:pt x="20391" y="5528"/>
                      <a:pt x="20270" y="5658"/>
                    </a:cubicBezTo>
                    <a:lnTo>
                      <a:pt x="12630" y="10543"/>
                    </a:lnTo>
                    <a:cubicBezTo>
                      <a:pt x="12432" y="10673"/>
                      <a:pt x="12432" y="10904"/>
                      <a:pt x="12630" y="11057"/>
                    </a:cubicBezTo>
                    <a:lnTo>
                      <a:pt x="20270" y="15942"/>
                    </a:lnTo>
                    <a:cubicBezTo>
                      <a:pt x="20391" y="16046"/>
                      <a:pt x="20512" y="16199"/>
                      <a:pt x="20512" y="16354"/>
                    </a:cubicBezTo>
                    <a:cubicBezTo>
                      <a:pt x="20512" y="16534"/>
                      <a:pt x="20391" y="16663"/>
                      <a:pt x="20270" y="16791"/>
                    </a:cubicBezTo>
                    <a:lnTo>
                      <a:pt x="14152" y="20699"/>
                    </a:lnTo>
                    <a:cubicBezTo>
                      <a:pt x="13970" y="20816"/>
                      <a:pt x="13732" y="20872"/>
                      <a:pt x="13497" y="20872"/>
                    </a:cubicBezTo>
                    <a:cubicBezTo>
                      <a:pt x="13261" y="20872"/>
                      <a:pt x="13030" y="20816"/>
                      <a:pt x="12872" y="20699"/>
                    </a:cubicBezTo>
                    <a:lnTo>
                      <a:pt x="9989" y="18875"/>
                    </a:lnTo>
                    <a:cubicBezTo>
                      <a:pt x="9892" y="18810"/>
                      <a:pt x="9761" y="18777"/>
                      <a:pt x="9619" y="18777"/>
                    </a:cubicBezTo>
                    <a:cubicBezTo>
                      <a:pt x="9482" y="18777"/>
                      <a:pt x="9330" y="18810"/>
                      <a:pt x="9189" y="18875"/>
                    </a:cubicBezTo>
                    <a:cubicBezTo>
                      <a:pt x="8991" y="19002"/>
                      <a:pt x="8991" y="19233"/>
                      <a:pt x="9189" y="19389"/>
                    </a:cubicBezTo>
                    <a:lnTo>
                      <a:pt x="12069" y="21213"/>
                    </a:lnTo>
                    <a:cubicBezTo>
                      <a:pt x="12472" y="21470"/>
                      <a:pt x="12949" y="21600"/>
                      <a:pt x="13470" y="21600"/>
                    </a:cubicBezTo>
                    <a:cubicBezTo>
                      <a:pt x="13950" y="21600"/>
                      <a:pt x="14511" y="21470"/>
                      <a:pt x="14871" y="21213"/>
                    </a:cubicBezTo>
                    <a:lnTo>
                      <a:pt x="20952" y="17305"/>
                    </a:lnTo>
                    <a:cubicBezTo>
                      <a:pt x="21352" y="17048"/>
                      <a:pt x="21550" y="16715"/>
                      <a:pt x="21550" y="16406"/>
                    </a:cubicBezTo>
                    <a:cubicBezTo>
                      <a:pt x="21550" y="16046"/>
                      <a:pt x="21352" y="15711"/>
                      <a:pt x="20952" y="15506"/>
                    </a:cubicBezTo>
                    <a:lnTo>
                      <a:pt x="13752" y="10748"/>
                    </a:lnTo>
                    <a:lnTo>
                      <a:pt x="20952" y="6120"/>
                    </a:lnTo>
                    <a:cubicBezTo>
                      <a:pt x="21352" y="5863"/>
                      <a:pt x="21550" y="5528"/>
                      <a:pt x="21550" y="5220"/>
                    </a:cubicBezTo>
                    <a:cubicBezTo>
                      <a:pt x="21550" y="4861"/>
                      <a:pt x="21352" y="4526"/>
                      <a:pt x="20952" y="4321"/>
                    </a:cubicBezTo>
                    <a:lnTo>
                      <a:pt x="14871" y="387"/>
                    </a:lnTo>
                    <a:cubicBezTo>
                      <a:pt x="14471" y="130"/>
                      <a:pt x="13950" y="0"/>
                      <a:pt x="13470"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29" name="Google Shape;7479;p59"/>
              <p:cNvSpPr/>
              <p:nvPr/>
            </p:nvSpPr>
            <p:spPr>
              <a:xfrm>
                <a:off x="1422882" y="350423"/>
                <a:ext cx="39038" cy="64153"/>
              </a:xfrm>
              <a:custGeom>
                <a:avLst/>
                <a:gdLst/>
                <a:ahLst/>
                <a:cxnLst>
                  <a:cxn ang="0">
                    <a:pos x="wd2" y="hd2"/>
                  </a:cxn>
                  <a:cxn ang="5400000">
                    <a:pos x="wd2" y="hd2"/>
                  </a:cxn>
                  <a:cxn ang="10800000">
                    <a:pos x="wd2" y="hd2"/>
                  </a:cxn>
                  <a:cxn ang="16200000">
                    <a:pos x="wd2" y="hd2"/>
                  </a:cxn>
                </a:cxnLst>
                <a:rect l="0" t="0" r="r" b="b"/>
                <a:pathLst>
                  <a:path w="21344" h="21600" fill="norm" stroke="1" extrusionOk="0">
                    <a:moveTo>
                      <a:pt x="8496" y="0"/>
                    </a:moveTo>
                    <a:cubicBezTo>
                      <a:pt x="7912" y="0"/>
                      <a:pt x="7367" y="128"/>
                      <a:pt x="7033" y="385"/>
                    </a:cubicBezTo>
                    <a:lnTo>
                      <a:pt x="628" y="4330"/>
                    </a:lnTo>
                    <a:cubicBezTo>
                      <a:pt x="-209" y="4845"/>
                      <a:pt x="-209" y="5644"/>
                      <a:pt x="628" y="6159"/>
                    </a:cubicBezTo>
                    <a:lnTo>
                      <a:pt x="8162" y="10799"/>
                    </a:lnTo>
                    <a:lnTo>
                      <a:pt x="628" y="15441"/>
                    </a:lnTo>
                    <a:cubicBezTo>
                      <a:pt x="-209" y="15956"/>
                      <a:pt x="-209" y="16781"/>
                      <a:pt x="628" y="17296"/>
                    </a:cubicBezTo>
                    <a:lnTo>
                      <a:pt x="7033" y="21215"/>
                    </a:lnTo>
                    <a:cubicBezTo>
                      <a:pt x="7452" y="21472"/>
                      <a:pt x="7954" y="21600"/>
                      <a:pt x="8496" y="21600"/>
                    </a:cubicBezTo>
                    <a:cubicBezTo>
                      <a:pt x="8998" y="21600"/>
                      <a:pt x="9586" y="21472"/>
                      <a:pt x="9920" y="21215"/>
                    </a:cubicBezTo>
                    <a:lnTo>
                      <a:pt x="17496" y="16573"/>
                    </a:lnTo>
                    <a:lnTo>
                      <a:pt x="20386" y="18379"/>
                    </a:lnTo>
                    <a:cubicBezTo>
                      <a:pt x="20512" y="18443"/>
                      <a:pt x="20656" y="18476"/>
                      <a:pt x="20804" y="18476"/>
                    </a:cubicBezTo>
                    <a:cubicBezTo>
                      <a:pt x="20952" y="18476"/>
                      <a:pt x="21096" y="18443"/>
                      <a:pt x="21222" y="18379"/>
                    </a:cubicBezTo>
                    <a:cubicBezTo>
                      <a:pt x="21391" y="18249"/>
                      <a:pt x="21391" y="18017"/>
                      <a:pt x="21180" y="17889"/>
                    </a:cubicBezTo>
                    <a:lnTo>
                      <a:pt x="17914" y="15878"/>
                    </a:lnTo>
                    <a:cubicBezTo>
                      <a:pt x="17791" y="15800"/>
                      <a:pt x="17622" y="15774"/>
                      <a:pt x="17496" y="15774"/>
                    </a:cubicBezTo>
                    <a:cubicBezTo>
                      <a:pt x="17330" y="15774"/>
                      <a:pt x="17162" y="15800"/>
                      <a:pt x="17077" y="15878"/>
                    </a:cubicBezTo>
                    <a:lnTo>
                      <a:pt x="9125" y="20775"/>
                    </a:lnTo>
                    <a:cubicBezTo>
                      <a:pt x="8956" y="20853"/>
                      <a:pt x="8707" y="20931"/>
                      <a:pt x="8415" y="20931"/>
                    </a:cubicBezTo>
                    <a:cubicBezTo>
                      <a:pt x="8162" y="20931"/>
                      <a:pt x="7954" y="20853"/>
                      <a:pt x="7743" y="20775"/>
                    </a:cubicBezTo>
                    <a:lnTo>
                      <a:pt x="1380" y="16833"/>
                    </a:lnTo>
                    <a:cubicBezTo>
                      <a:pt x="1004" y="16599"/>
                      <a:pt x="1004" y="16214"/>
                      <a:pt x="1380" y="16008"/>
                    </a:cubicBezTo>
                    <a:lnTo>
                      <a:pt x="9336" y="11109"/>
                    </a:lnTo>
                    <a:cubicBezTo>
                      <a:pt x="9417" y="11033"/>
                      <a:pt x="9459" y="10929"/>
                      <a:pt x="9459" y="10851"/>
                    </a:cubicBezTo>
                    <a:cubicBezTo>
                      <a:pt x="9459" y="10749"/>
                      <a:pt x="9417" y="10645"/>
                      <a:pt x="9336" y="10593"/>
                    </a:cubicBezTo>
                    <a:lnTo>
                      <a:pt x="1380" y="5696"/>
                    </a:lnTo>
                    <a:cubicBezTo>
                      <a:pt x="1004" y="5464"/>
                      <a:pt x="1004" y="5077"/>
                      <a:pt x="1380" y="4845"/>
                    </a:cubicBezTo>
                    <a:lnTo>
                      <a:pt x="7743" y="901"/>
                    </a:lnTo>
                    <a:cubicBezTo>
                      <a:pt x="7912" y="825"/>
                      <a:pt x="8162" y="747"/>
                      <a:pt x="8415" y="747"/>
                    </a:cubicBezTo>
                    <a:cubicBezTo>
                      <a:pt x="8707" y="747"/>
                      <a:pt x="8918" y="825"/>
                      <a:pt x="9125" y="901"/>
                    </a:cubicBezTo>
                    <a:lnTo>
                      <a:pt x="10925" y="2035"/>
                    </a:lnTo>
                    <a:cubicBezTo>
                      <a:pt x="11030" y="2100"/>
                      <a:pt x="11175" y="2133"/>
                      <a:pt x="11329" y="2133"/>
                    </a:cubicBezTo>
                    <a:cubicBezTo>
                      <a:pt x="11480" y="2133"/>
                      <a:pt x="11635" y="2100"/>
                      <a:pt x="11762" y="2035"/>
                    </a:cubicBezTo>
                    <a:cubicBezTo>
                      <a:pt x="11973" y="1907"/>
                      <a:pt x="11973" y="1676"/>
                      <a:pt x="11762" y="1520"/>
                    </a:cubicBezTo>
                    <a:lnTo>
                      <a:pt x="9920" y="385"/>
                    </a:lnTo>
                    <a:cubicBezTo>
                      <a:pt x="9543" y="128"/>
                      <a:pt x="8998" y="0"/>
                      <a:pt x="8496"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30" name="Google Shape;7480;p59"/>
              <p:cNvSpPr/>
              <p:nvPr/>
            </p:nvSpPr>
            <p:spPr>
              <a:xfrm>
                <a:off x="1069839" y="376560"/>
                <a:ext cx="59773" cy="35791"/>
              </a:xfrm>
              <a:custGeom>
                <a:avLst/>
                <a:gdLst/>
                <a:ahLst/>
                <a:cxnLst>
                  <a:cxn ang="0">
                    <a:pos x="wd2" y="hd2"/>
                  </a:cxn>
                  <a:cxn ang="5400000">
                    <a:pos x="wd2" y="hd2"/>
                  </a:cxn>
                  <a:cxn ang="10800000">
                    <a:pos x="wd2" y="hd2"/>
                  </a:cxn>
                  <a:cxn ang="16200000">
                    <a:pos x="wd2" y="hd2"/>
                  </a:cxn>
                </a:cxnLst>
                <a:rect l="0" t="0" r="r" b="b"/>
                <a:pathLst>
                  <a:path w="21512" h="21600" fill="norm" stroke="1" extrusionOk="0">
                    <a:moveTo>
                      <a:pt x="4291" y="0"/>
                    </a:moveTo>
                    <a:cubicBezTo>
                      <a:pt x="4187" y="0"/>
                      <a:pt x="4085" y="70"/>
                      <a:pt x="4002" y="210"/>
                    </a:cubicBezTo>
                    <a:lnTo>
                      <a:pt x="144" y="6679"/>
                    </a:lnTo>
                    <a:cubicBezTo>
                      <a:pt x="-48" y="7001"/>
                      <a:pt x="-48" y="7369"/>
                      <a:pt x="144" y="7695"/>
                    </a:cubicBezTo>
                    <a:lnTo>
                      <a:pt x="7501" y="20032"/>
                    </a:lnTo>
                    <a:cubicBezTo>
                      <a:pt x="8079" y="21002"/>
                      <a:pt x="8878" y="21600"/>
                      <a:pt x="9704" y="21600"/>
                    </a:cubicBezTo>
                    <a:cubicBezTo>
                      <a:pt x="10532" y="21600"/>
                      <a:pt x="11331" y="21092"/>
                      <a:pt x="11909" y="20032"/>
                    </a:cubicBezTo>
                    <a:lnTo>
                      <a:pt x="21360" y="4230"/>
                    </a:lnTo>
                    <a:cubicBezTo>
                      <a:pt x="21552" y="3904"/>
                      <a:pt x="21552" y="3442"/>
                      <a:pt x="21415" y="3213"/>
                    </a:cubicBezTo>
                    <a:cubicBezTo>
                      <a:pt x="21332" y="3074"/>
                      <a:pt x="21228" y="3004"/>
                      <a:pt x="21126" y="3004"/>
                    </a:cubicBezTo>
                    <a:cubicBezTo>
                      <a:pt x="21022" y="3004"/>
                      <a:pt x="20918" y="3074"/>
                      <a:pt x="20837" y="3213"/>
                    </a:cubicBezTo>
                    <a:lnTo>
                      <a:pt x="11386" y="19062"/>
                    </a:lnTo>
                    <a:cubicBezTo>
                      <a:pt x="10944" y="19799"/>
                      <a:pt x="10366" y="20215"/>
                      <a:pt x="9731" y="20215"/>
                    </a:cubicBezTo>
                    <a:cubicBezTo>
                      <a:pt x="9125" y="20215"/>
                      <a:pt x="8547" y="19799"/>
                      <a:pt x="8079" y="19062"/>
                    </a:cubicBezTo>
                    <a:lnTo>
                      <a:pt x="998" y="7140"/>
                    </a:lnTo>
                    <a:lnTo>
                      <a:pt x="4277" y="1688"/>
                    </a:lnTo>
                    <a:lnTo>
                      <a:pt x="5434" y="3628"/>
                    </a:lnTo>
                    <a:cubicBezTo>
                      <a:pt x="5517" y="3768"/>
                      <a:pt x="5619" y="3834"/>
                      <a:pt x="5723" y="3834"/>
                    </a:cubicBezTo>
                    <a:cubicBezTo>
                      <a:pt x="5828" y="3834"/>
                      <a:pt x="5929" y="3768"/>
                      <a:pt x="6013" y="3628"/>
                    </a:cubicBezTo>
                    <a:cubicBezTo>
                      <a:pt x="6205" y="3349"/>
                      <a:pt x="6205" y="2934"/>
                      <a:pt x="6013" y="2658"/>
                    </a:cubicBezTo>
                    <a:lnTo>
                      <a:pt x="4580" y="210"/>
                    </a:lnTo>
                    <a:cubicBezTo>
                      <a:pt x="4497" y="70"/>
                      <a:pt x="4393" y="0"/>
                      <a:pt x="4291"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31" name="Google Shape;7481;p59"/>
              <p:cNvSpPr/>
              <p:nvPr/>
            </p:nvSpPr>
            <p:spPr>
              <a:xfrm>
                <a:off x="1087735" y="358568"/>
                <a:ext cx="53974" cy="34569"/>
              </a:xfrm>
              <a:custGeom>
                <a:avLst/>
                <a:gdLst/>
                <a:ahLst/>
                <a:cxnLst>
                  <a:cxn ang="0">
                    <a:pos x="wd2" y="hd2"/>
                  </a:cxn>
                  <a:cxn ang="5400000">
                    <a:pos x="wd2" y="hd2"/>
                  </a:cxn>
                  <a:cxn ang="10800000">
                    <a:pos x="wd2" y="hd2"/>
                  </a:cxn>
                  <a:cxn ang="16200000">
                    <a:pos x="wd2" y="hd2"/>
                  </a:cxn>
                </a:cxnLst>
                <a:rect l="0" t="0" r="r" b="b"/>
                <a:pathLst>
                  <a:path w="21510" h="21600" fill="norm" stroke="1" extrusionOk="0">
                    <a:moveTo>
                      <a:pt x="16827" y="0"/>
                    </a:moveTo>
                    <a:cubicBezTo>
                      <a:pt x="16712" y="0"/>
                      <a:pt x="16596" y="72"/>
                      <a:pt x="16491" y="217"/>
                    </a:cubicBezTo>
                    <a:lnTo>
                      <a:pt x="3919" y="19973"/>
                    </a:lnTo>
                    <a:cubicBezTo>
                      <a:pt x="3830" y="20069"/>
                      <a:pt x="3737" y="20117"/>
                      <a:pt x="3614" y="20117"/>
                    </a:cubicBezTo>
                    <a:cubicBezTo>
                      <a:pt x="3494" y="20117"/>
                      <a:pt x="3402" y="20069"/>
                      <a:pt x="3309" y="19973"/>
                    </a:cubicBezTo>
                    <a:lnTo>
                      <a:pt x="808" y="16003"/>
                    </a:lnTo>
                    <a:cubicBezTo>
                      <a:pt x="701" y="15858"/>
                      <a:pt x="588" y="15786"/>
                      <a:pt x="473" y="15786"/>
                    </a:cubicBezTo>
                    <a:cubicBezTo>
                      <a:pt x="357" y="15786"/>
                      <a:pt x="245" y="15858"/>
                      <a:pt x="137" y="16003"/>
                    </a:cubicBezTo>
                    <a:cubicBezTo>
                      <a:pt x="-45" y="16288"/>
                      <a:pt x="-45" y="16718"/>
                      <a:pt x="137" y="17056"/>
                    </a:cubicBezTo>
                    <a:lnTo>
                      <a:pt x="2669" y="20977"/>
                    </a:lnTo>
                    <a:cubicBezTo>
                      <a:pt x="2915" y="21407"/>
                      <a:pt x="3220" y="21600"/>
                      <a:pt x="3584" y="21600"/>
                    </a:cubicBezTo>
                    <a:cubicBezTo>
                      <a:pt x="3919" y="21600"/>
                      <a:pt x="4255" y="21359"/>
                      <a:pt x="4501" y="20977"/>
                    </a:cubicBezTo>
                    <a:lnTo>
                      <a:pt x="16735" y="1796"/>
                    </a:lnTo>
                    <a:lnTo>
                      <a:pt x="20366" y="7441"/>
                    </a:lnTo>
                    <a:lnTo>
                      <a:pt x="17132" y="12560"/>
                    </a:lnTo>
                    <a:cubicBezTo>
                      <a:pt x="16919" y="12845"/>
                      <a:pt x="16919" y="13275"/>
                      <a:pt x="17132" y="13564"/>
                    </a:cubicBezTo>
                    <a:cubicBezTo>
                      <a:pt x="17224" y="13705"/>
                      <a:pt x="17337" y="13777"/>
                      <a:pt x="17452" y="13777"/>
                    </a:cubicBezTo>
                    <a:cubicBezTo>
                      <a:pt x="17568" y="13777"/>
                      <a:pt x="17680" y="13705"/>
                      <a:pt x="17773" y="13564"/>
                    </a:cubicBezTo>
                    <a:lnTo>
                      <a:pt x="21342" y="7967"/>
                    </a:lnTo>
                    <a:cubicBezTo>
                      <a:pt x="21435" y="7823"/>
                      <a:pt x="21465" y="7630"/>
                      <a:pt x="21465" y="7489"/>
                    </a:cubicBezTo>
                    <a:cubicBezTo>
                      <a:pt x="21555" y="7296"/>
                      <a:pt x="21493" y="7104"/>
                      <a:pt x="21435" y="6915"/>
                    </a:cubicBezTo>
                    <a:lnTo>
                      <a:pt x="17163" y="217"/>
                    </a:lnTo>
                    <a:cubicBezTo>
                      <a:pt x="17055" y="72"/>
                      <a:pt x="16940" y="0"/>
                      <a:pt x="16827"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32" name="Google Shape;7482;p59"/>
              <p:cNvSpPr/>
              <p:nvPr/>
            </p:nvSpPr>
            <p:spPr>
              <a:xfrm>
                <a:off x="1092199" y="225"/>
                <a:ext cx="41244" cy="64314"/>
              </a:xfrm>
              <a:custGeom>
                <a:avLst/>
                <a:gdLst/>
                <a:ahLst/>
                <a:cxnLst>
                  <a:cxn ang="0">
                    <a:pos x="wd2" y="hd2"/>
                  </a:cxn>
                  <a:cxn ang="5400000">
                    <a:pos x="wd2" y="hd2"/>
                  </a:cxn>
                  <a:cxn ang="10800000">
                    <a:pos x="wd2" y="hd2"/>
                  </a:cxn>
                  <a:cxn ang="16200000">
                    <a:pos x="wd2" y="hd2"/>
                  </a:cxn>
                </a:cxnLst>
                <a:rect l="0" t="0" r="r" b="b"/>
                <a:pathLst>
                  <a:path w="21550" h="21600" fill="norm" stroke="1" extrusionOk="0">
                    <a:moveTo>
                      <a:pt x="13470" y="0"/>
                    </a:moveTo>
                    <a:cubicBezTo>
                      <a:pt x="12949" y="0"/>
                      <a:pt x="12391" y="130"/>
                      <a:pt x="12069" y="387"/>
                    </a:cubicBezTo>
                    <a:lnTo>
                      <a:pt x="4869" y="5015"/>
                    </a:lnTo>
                    <a:lnTo>
                      <a:pt x="951" y="2520"/>
                    </a:lnTo>
                    <a:cubicBezTo>
                      <a:pt x="850" y="2458"/>
                      <a:pt x="709" y="2425"/>
                      <a:pt x="565" y="2425"/>
                    </a:cubicBezTo>
                    <a:cubicBezTo>
                      <a:pt x="420" y="2425"/>
                      <a:pt x="269" y="2458"/>
                      <a:pt x="148" y="2520"/>
                    </a:cubicBezTo>
                    <a:cubicBezTo>
                      <a:pt x="-50" y="2650"/>
                      <a:pt x="-50" y="2855"/>
                      <a:pt x="148" y="3034"/>
                    </a:cubicBezTo>
                    <a:lnTo>
                      <a:pt x="4469" y="5785"/>
                    </a:lnTo>
                    <a:cubicBezTo>
                      <a:pt x="4550" y="5863"/>
                      <a:pt x="4711" y="5889"/>
                      <a:pt x="4869" y="5889"/>
                    </a:cubicBezTo>
                    <a:cubicBezTo>
                      <a:pt x="4990" y="5889"/>
                      <a:pt x="5151" y="5863"/>
                      <a:pt x="5269" y="5785"/>
                    </a:cubicBezTo>
                    <a:lnTo>
                      <a:pt x="12872" y="901"/>
                    </a:lnTo>
                    <a:cubicBezTo>
                      <a:pt x="12989" y="799"/>
                      <a:pt x="13272" y="747"/>
                      <a:pt x="13510" y="747"/>
                    </a:cubicBezTo>
                    <a:cubicBezTo>
                      <a:pt x="13752" y="747"/>
                      <a:pt x="13950" y="799"/>
                      <a:pt x="14152" y="901"/>
                    </a:cubicBezTo>
                    <a:lnTo>
                      <a:pt x="20270" y="4835"/>
                    </a:lnTo>
                    <a:cubicBezTo>
                      <a:pt x="20391" y="4913"/>
                      <a:pt x="20512" y="5092"/>
                      <a:pt x="20512" y="5246"/>
                    </a:cubicBezTo>
                    <a:cubicBezTo>
                      <a:pt x="20512" y="5401"/>
                      <a:pt x="20391" y="5528"/>
                      <a:pt x="20270" y="5658"/>
                    </a:cubicBezTo>
                    <a:lnTo>
                      <a:pt x="12630" y="10543"/>
                    </a:lnTo>
                    <a:cubicBezTo>
                      <a:pt x="12432" y="10673"/>
                      <a:pt x="12432" y="10904"/>
                      <a:pt x="12630" y="11057"/>
                    </a:cubicBezTo>
                    <a:lnTo>
                      <a:pt x="20270" y="15942"/>
                    </a:lnTo>
                    <a:cubicBezTo>
                      <a:pt x="20391" y="16046"/>
                      <a:pt x="20512" y="16199"/>
                      <a:pt x="20512" y="16354"/>
                    </a:cubicBezTo>
                    <a:cubicBezTo>
                      <a:pt x="20512" y="16534"/>
                      <a:pt x="20391" y="16663"/>
                      <a:pt x="20270" y="16791"/>
                    </a:cubicBezTo>
                    <a:lnTo>
                      <a:pt x="14152" y="20699"/>
                    </a:lnTo>
                    <a:cubicBezTo>
                      <a:pt x="13970" y="20816"/>
                      <a:pt x="13732" y="20872"/>
                      <a:pt x="13497" y="20872"/>
                    </a:cubicBezTo>
                    <a:cubicBezTo>
                      <a:pt x="13261" y="20872"/>
                      <a:pt x="13030" y="20816"/>
                      <a:pt x="12872" y="20699"/>
                    </a:cubicBezTo>
                    <a:lnTo>
                      <a:pt x="9989" y="18875"/>
                    </a:lnTo>
                    <a:cubicBezTo>
                      <a:pt x="9892" y="18810"/>
                      <a:pt x="9761" y="18777"/>
                      <a:pt x="9619" y="18777"/>
                    </a:cubicBezTo>
                    <a:cubicBezTo>
                      <a:pt x="9482" y="18777"/>
                      <a:pt x="9330" y="18810"/>
                      <a:pt x="9189" y="18875"/>
                    </a:cubicBezTo>
                    <a:cubicBezTo>
                      <a:pt x="8991" y="19002"/>
                      <a:pt x="8991" y="19233"/>
                      <a:pt x="9189" y="19389"/>
                    </a:cubicBezTo>
                    <a:lnTo>
                      <a:pt x="12069" y="21213"/>
                    </a:lnTo>
                    <a:cubicBezTo>
                      <a:pt x="12472" y="21470"/>
                      <a:pt x="12949" y="21600"/>
                      <a:pt x="13470" y="21600"/>
                    </a:cubicBezTo>
                    <a:cubicBezTo>
                      <a:pt x="13950" y="21600"/>
                      <a:pt x="14511" y="21470"/>
                      <a:pt x="14871" y="21213"/>
                    </a:cubicBezTo>
                    <a:lnTo>
                      <a:pt x="20952" y="17305"/>
                    </a:lnTo>
                    <a:cubicBezTo>
                      <a:pt x="21352" y="17048"/>
                      <a:pt x="21550" y="16715"/>
                      <a:pt x="21550" y="16406"/>
                    </a:cubicBezTo>
                    <a:cubicBezTo>
                      <a:pt x="21550" y="16046"/>
                      <a:pt x="21352" y="15711"/>
                      <a:pt x="20952" y="15506"/>
                    </a:cubicBezTo>
                    <a:lnTo>
                      <a:pt x="13752" y="10748"/>
                    </a:lnTo>
                    <a:lnTo>
                      <a:pt x="20952" y="6120"/>
                    </a:lnTo>
                    <a:cubicBezTo>
                      <a:pt x="21352" y="5863"/>
                      <a:pt x="21550" y="5528"/>
                      <a:pt x="21550" y="5220"/>
                    </a:cubicBezTo>
                    <a:cubicBezTo>
                      <a:pt x="21550" y="4861"/>
                      <a:pt x="21352" y="4526"/>
                      <a:pt x="20952" y="4321"/>
                    </a:cubicBezTo>
                    <a:lnTo>
                      <a:pt x="14871" y="387"/>
                    </a:lnTo>
                    <a:cubicBezTo>
                      <a:pt x="14471" y="130"/>
                      <a:pt x="13950" y="0"/>
                      <a:pt x="13470"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33" name="Google Shape;7483;p59"/>
              <p:cNvSpPr/>
              <p:nvPr/>
            </p:nvSpPr>
            <p:spPr>
              <a:xfrm>
                <a:off x="1069518" y="0"/>
                <a:ext cx="39038" cy="64153"/>
              </a:xfrm>
              <a:custGeom>
                <a:avLst/>
                <a:gdLst/>
                <a:ahLst/>
                <a:cxnLst>
                  <a:cxn ang="0">
                    <a:pos x="wd2" y="hd2"/>
                  </a:cxn>
                  <a:cxn ang="5400000">
                    <a:pos x="wd2" y="hd2"/>
                  </a:cxn>
                  <a:cxn ang="10800000">
                    <a:pos x="wd2" y="hd2"/>
                  </a:cxn>
                  <a:cxn ang="16200000">
                    <a:pos x="wd2" y="hd2"/>
                  </a:cxn>
                </a:cxnLst>
                <a:rect l="0" t="0" r="r" b="b"/>
                <a:pathLst>
                  <a:path w="21344" h="21600" fill="norm" stroke="1" extrusionOk="0">
                    <a:moveTo>
                      <a:pt x="8496" y="0"/>
                    </a:moveTo>
                    <a:cubicBezTo>
                      <a:pt x="7912" y="0"/>
                      <a:pt x="7367" y="128"/>
                      <a:pt x="7033" y="385"/>
                    </a:cubicBezTo>
                    <a:lnTo>
                      <a:pt x="628" y="4330"/>
                    </a:lnTo>
                    <a:cubicBezTo>
                      <a:pt x="-209" y="4845"/>
                      <a:pt x="-209" y="5644"/>
                      <a:pt x="628" y="6159"/>
                    </a:cubicBezTo>
                    <a:lnTo>
                      <a:pt x="8162" y="10799"/>
                    </a:lnTo>
                    <a:lnTo>
                      <a:pt x="628" y="15441"/>
                    </a:lnTo>
                    <a:cubicBezTo>
                      <a:pt x="-209" y="15956"/>
                      <a:pt x="-209" y="16781"/>
                      <a:pt x="628" y="17296"/>
                    </a:cubicBezTo>
                    <a:lnTo>
                      <a:pt x="7033" y="21215"/>
                    </a:lnTo>
                    <a:cubicBezTo>
                      <a:pt x="7452" y="21472"/>
                      <a:pt x="7954" y="21600"/>
                      <a:pt x="8496" y="21600"/>
                    </a:cubicBezTo>
                    <a:cubicBezTo>
                      <a:pt x="8998" y="21600"/>
                      <a:pt x="9586" y="21472"/>
                      <a:pt x="9920" y="21215"/>
                    </a:cubicBezTo>
                    <a:lnTo>
                      <a:pt x="17496" y="16573"/>
                    </a:lnTo>
                    <a:lnTo>
                      <a:pt x="20386" y="18379"/>
                    </a:lnTo>
                    <a:cubicBezTo>
                      <a:pt x="20512" y="18443"/>
                      <a:pt x="20656" y="18476"/>
                      <a:pt x="20804" y="18476"/>
                    </a:cubicBezTo>
                    <a:cubicBezTo>
                      <a:pt x="20952" y="18476"/>
                      <a:pt x="21096" y="18443"/>
                      <a:pt x="21222" y="18379"/>
                    </a:cubicBezTo>
                    <a:cubicBezTo>
                      <a:pt x="21391" y="18249"/>
                      <a:pt x="21391" y="18017"/>
                      <a:pt x="21180" y="17889"/>
                    </a:cubicBezTo>
                    <a:lnTo>
                      <a:pt x="17914" y="15878"/>
                    </a:lnTo>
                    <a:cubicBezTo>
                      <a:pt x="17791" y="15800"/>
                      <a:pt x="17622" y="15774"/>
                      <a:pt x="17496" y="15774"/>
                    </a:cubicBezTo>
                    <a:cubicBezTo>
                      <a:pt x="17330" y="15774"/>
                      <a:pt x="17162" y="15800"/>
                      <a:pt x="17077" y="15878"/>
                    </a:cubicBezTo>
                    <a:lnTo>
                      <a:pt x="9125" y="20775"/>
                    </a:lnTo>
                    <a:cubicBezTo>
                      <a:pt x="8956" y="20853"/>
                      <a:pt x="8707" y="20931"/>
                      <a:pt x="8415" y="20931"/>
                    </a:cubicBezTo>
                    <a:cubicBezTo>
                      <a:pt x="8162" y="20931"/>
                      <a:pt x="7954" y="20853"/>
                      <a:pt x="7743" y="20775"/>
                    </a:cubicBezTo>
                    <a:lnTo>
                      <a:pt x="1380" y="16833"/>
                    </a:lnTo>
                    <a:cubicBezTo>
                      <a:pt x="1004" y="16599"/>
                      <a:pt x="1004" y="16214"/>
                      <a:pt x="1380" y="16008"/>
                    </a:cubicBezTo>
                    <a:lnTo>
                      <a:pt x="9336" y="11109"/>
                    </a:lnTo>
                    <a:cubicBezTo>
                      <a:pt x="9417" y="11033"/>
                      <a:pt x="9459" y="10929"/>
                      <a:pt x="9459" y="10851"/>
                    </a:cubicBezTo>
                    <a:cubicBezTo>
                      <a:pt x="9459" y="10749"/>
                      <a:pt x="9417" y="10645"/>
                      <a:pt x="9336" y="10593"/>
                    </a:cubicBezTo>
                    <a:lnTo>
                      <a:pt x="1380" y="5696"/>
                    </a:lnTo>
                    <a:cubicBezTo>
                      <a:pt x="1004" y="5464"/>
                      <a:pt x="1004" y="5077"/>
                      <a:pt x="1380" y="4845"/>
                    </a:cubicBezTo>
                    <a:lnTo>
                      <a:pt x="7743" y="901"/>
                    </a:lnTo>
                    <a:cubicBezTo>
                      <a:pt x="7912" y="825"/>
                      <a:pt x="8162" y="747"/>
                      <a:pt x="8415" y="747"/>
                    </a:cubicBezTo>
                    <a:cubicBezTo>
                      <a:pt x="8707" y="747"/>
                      <a:pt x="8918" y="825"/>
                      <a:pt x="9125" y="901"/>
                    </a:cubicBezTo>
                    <a:lnTo>
                      <a:pt x="10925" y="2035"/>
                    </a:lnTo>
                    <a:cubicBezTo>
                      <a:pt x="11030" y="2100"/>
                      <a:pt x="11175" y="2133"/>
                      <a:pt x="11329" y="2133"/>
                    </a:cubicBezTo>
                    <a:cubicBezTo>
                      <a:pt x="11480" y="2133"/>
                      <a:pt x="11635" y="2100"/>
                      <a:pt x="11762" y="2035"/>
                    </a:cubicBezTo>
                    <a:cubicBezTo>
                      <a:pt x="11973" y="1907"/>
                      <a:pt x="11973" y="1676"/>
                      <a:pt x="11762" y="1520"/>
                    </a:cubicBezTo>
                    <a:lnTo>
                      <a:pt x="9920" y="385"/>
                    </a:lnTo>
                    <a:cubicBezTo>
                      <a:pt x="9543" y="128"/>
                      <a:pt x="8998" y="0"/>
                      <a:pt x="8496" y="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graphicFrame>
        <p:nvGraphicFramePr>
          <p:cNvPr id="5236" name="Google Shape;7484;p59"/>
          <p:cNvGraphicFramePr/>
          <p:nvPr/>
        </p:nvGraphicFramePr>
        <p:xfrm>
          <a:off x="5937787" y="2153834"/>
          <a:ext cx="2504101" cy="75145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26025"/>
                <a:gridCol w="626025"/>
                <a:gridCol w="626025"/>
                <a:gridCol w="626025"/>
              </a:tblGrid>
              <a:tr h="101600">
                <a:tc>
                  <a:txBody>
                    <a:bodyPr/>
                    <a:lstStyle/>
                    <a:p>
                      <a:pPr algn="ctr">
                        <a:defRPr sz="1400"/>
                      </a:pPr>
                    </a:p>
                  </a:txBody>
                  <a:tcPr marL="91425" marR="91425" marT="91425" marB="91425" anchor="t" anchorCtr="0" horzOverflow="overflow">
                    <a:lnL>
                      <a:solidFill>
                        <a:srgbClr val="E1E7EC"/>
                      </a:solidFill>
                    </a:lnL>
                    <a:lnR>
                      <a:solidFill>
                        <a:srgbClr val="E1E7EC">
                          <a:alpha val="0"/>
                        </a:srgbClr>
                      </a:solidFill>
                    </a:lnR>
                    <a:lnT>
                      <a:solidFill>
                        <a:srgbClr val="E1E7EC"/>
                      </a:solidFill>
                    </a:lnT>
                    <a:lnB>
                      <a:solidFill>
                        <a:srgbClr val="E1E7EC"/>
                      </a:solidFill>
                      <a:prstDash val="dot"/>
                    </a:lnB>
                    <a:solidFill>
                      <a:srgbClr val="CFD9E0"/>
                    </a:solidFill>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lnT>
                    <a:lnB>
                      <a:solidFill>
                        <a:srgbClr val="E1E7EC"/>
                      </a:solidFill>
                      <a:prstDash val="dot"/>
                    </a:lnB>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lnT>
                    <a:lnB>
                      <a:solidFill>
                        <a:srgbClr val="E1E7EC"/>
                      </a:solidFill>
                      <a:prstDash val="dot"/>
                    </a:lnB>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lnT>
                    <a:lnB>
                      <a:solidFill>
                        <a:srgbClr val="E1E7EC"/>
                      </a:solidFill>
                      <a:prstDash val="dot"/>
                    </a:lnB>
                  </a:tcPr>
                </a:tc>
              </a:tr>
              <a:tr h="217150">
                <a:tc>
                  <a:txBody>
                    <a:bodyPr/>
                    <a:lstStyle/>
                    <a:p>
                      <a:pPr algn="ctr">
                        <a:defRPr sz="1400"/>
                      </a:pPr>
                    </a:p>
                  </a:txBody>
                  <a:tcPr marL="91425" marR="91425" marT="91425" marB="91425" anchor="t" anchorCtr="0" horzOverflow="overflow">
                    <a:lnL>
                      <a:solidFill>
                        <a:srgbClr val="E1E7EC"/>
                      </a:solidFill>
                    </a:lnL>
                    <a:lnR>
                      <a:solidFill>
                        <a:srgbClr val="E1E7EC">
                          <a:alpha val="0"/>
                        </a:srgbClr>
                      </a:solidFill>
                    </a:lnR>
                    <a:lnT>
                      <a:solidFill>
                        <a:srgbClr val="E1E7EC"/>
                      </a:solidFill>
                      <a:prstDash val="dot"/>
                    </a:lnT>
                    <a:lnB>
                      <a:solidFill>
                        <a:srgbClr val="E1E7EC"/>
                      </a:solidFill>
                      <a:prstDash val="dot"/>
                    </a:lnB>
                    <a:solidFill>
                      <a:srgbClr val="CFD9E0"/>
                    </a:solidFill>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prstDash val="dot"/>
                    </a:lnT>
                    <a:lnB>
                      <a:solidFill>
                        <a:srgbClr val="E1E7EC"/>
                      </a:solidFill>
                      <a:prstDash val="dot"/>
                    </a:lnB>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prstDash val="dot"/>
                    </a:lnT>
                    <a:lnB>
                      <a:solidFill>
                        <a:srgbClr val="E1E7EC"/>
                      </a:solidFill>
                      <a:prstDash val="dot"/>
                    </a:lnB>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prstDash val="dot"/>
                    </a:lnT>
                    <a:lnB>
                      <a:solidFill>
                        <a:srgbClr val="E1E7EC"/>
                      </a:solidFill>
                      <a:prstDash val="dot"/>
                    </a:lnB>
                  </a:tcPr>
                </a:tc>
              </a:tr>
              <a:tr h="217150">
                <a:tc>
                  <a:txBody>
                    <a:bodyPr/>
                    <a:lstStyle/>
                    <a:p>
                      <a:pPr algn="ctr">
                        <a:defRPr sz="1400"/>
                      </a:pPr>
                    </a:p>
                  </a:txBody>
                  <a:tcPr marL="91425" marR="91425" marT="91425" marB="91425" anchor="t" anchorCtr="0" horzOverflow="overflow">
                    <a:lnL>
                      <a:solidFill>
                        <a:srgbClr val="E1E7EC"/>
                      </a:solidFill>
                    </a:lnL>
                    <a:lnR>
                      <a:solidFill>
                        <a:srgbClr val="E1E7EC">
                          <a:alpha val="0"/>
                        </a:srgbClr>
                      </a:solidFill>
                    </a:lnR>
                    <a:lnT>
                      <a:solidFill>
                        <a:srgbClr val="E1E7EC"/>
                      </a:solidFill>
                      <a:prstDash val="dot"/>
                    </a:lnT>
                    <a:lnB>
                      <a:solidFill>
                        <a:srgbClr val="E1E7EC"/>
                      </a:solidFill>
                      <a:prstDash val="dot"/>
                    </a:lnB>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prstDash val="dot"/>
                    </a:lnT>
                    <a:lnB>
                      <a:solidFill>
                        <a:srgbClr val="E1E7EC"/>
                      </a:solidFill>
                      <a:prstDash val="dot"/>
                    </a:lnB>
                    <a:solidFill>
                      <a:srgbClr val="E3E9ED"/>
                    </a:solidFill>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prstDash val="dot"/>
                    </a:lnT>
                    <a:lnB>
                      <a:solidFill>
                        <a:srgbClr val="E1E7EC"/>
                      </a:solidFill>
                      <a:prstDash val="dot"/>
                    </a:lnB>
                    <a:solidFill>
                      <a:srgbClr val="869FB2"/>
                    </a:solidFill>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prstDash val="dot"/>
                    </a:lnT>
                    <a:lnB>
                      <a:solidFill>
                        <a:srgbClr val="E1E7EC"/>
                      </a:solidFill>
                      <a:prstDash val="dot"/>
                    </a:lnB>
                  </a:tcPr>
                </a:tc>
              </a:tr>
              <a:tr h="217150">
                <a:tc>
                  <a:txBody>
                    <a:bodyPr/>
                    <a:lstStyle/>
                    <a:p>
                      <a:pPr algn="ctr">
                        <a:defRPr sz="1400"/>
                      </a:pPr>
                    </a:p>
                  </a:txBody>
                  <a:tcPr marL="91425" marR="91425" marT="91425" marB="91425" anchor="t" anchorCtr="0" horzOverflow="overflow">
                    <a:lnL>
                      <a:solidFill>
                        <a:srgbClr val="E1E7EC"/>
                      </a:solidFill>
                    </a:lnL>
                    <a:lnR>
                      <a:solidFill>
                        <a:srgbClr val="E1E7EC">
                          <a:alpha val="0"/>
                        </a:srgbClr>
                      </a:solidFill>
                    </a:lnR>
                    <a:lnT>
                      <a:solidFill>
                        <a:srgbClr val="E1E7EC"/>
                      </a:solidFill>
                      <a:prstDash val="dot"/>
                    </a:lnT>
                    <a:lnB>
                      <a:solidFill>
                        <a:srgbClr val="E1E7EC"/>
                      </a:solidFill>
                      <a:prstDash val="dot"/>
                    </a:lnB>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prstDash val="dot"/>
                    </a:lnT>
                    <a:lnB>
                      <a:solidFill>
                        <a:srgbClr val="E1E7EC"/>
                      </a:solidFill>
                      <a:prstDash val="dot"/>
                    </a:lnB>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prstDash val="dot"/>
                    </a:lnT>
                    <a:lnB>
                      <a:solidFill>
                        <a:srgbClr val="E1E7EC"/>
                      </a:solidFill>
                      <a:prstDash val="dot"/>
                    </a:lnB>
                  </a:tcPr>
                </a:tc>
                <a:tc>
                  <a:txBody>
                    <a:bodyPr/>
                    <a:lstStyle/>
                    <a:p>
                      <a:pPr algn="ctr">
                        <a:defRPr sz="1400"/>
                      </a:pPr>
                    </a:p>
                  </a:txBody>
                  <a:tcPr marL="91425" marR="91425" marT="91425" marB="91425" anchor="t" anchorCtr="0" horzOverflow="overflow">
                    <a:lnL>
                      <a:solidFill>
                        <a:srgbClr val="E1E7EC">
                          <a:alpha val="0"/>
                        </a:srgbClr>
                      </a:solidFill>
                    </a:lnL>
                    <a:lnR>
                      <a:solidFill>
                        <a:srgbClr val="E1E7EC">
                          <a:alpha val="0"/>
                        </a:srgbClr>
                      </a:solidFill>
                    </a:lnR>
                    <a:lnT>
                      <a:solidFill>
                        <a:srgbClr val="E1E7EC"/>
                      </a:solidFill>
                      <a:prstDash val="dot"/>
                    </a:lnT>
                    <a:lnB>
                      <a:solidFill>
                        <a:srgbClr val="E1E7EC"/>
                      </a:solidFill>
                      <a:prstDash val="dot"/>
                    </a:lnB>
                    <a:solidFill>
                      <a:srgbClr val="7994A9">
                        <a:alpha val="64709"/>
                      </a:srgbClr>
                    </a:solidFill>
                  </a:tcPr>
                </a:tc>
              </a:tr>
            </a:tbl>
          </a:graphicData>
        </a:graphic>
      </p:graphicFrame>
      <p:grpSp>
        <p:nvGrpSpPr>
          <p:cNvPr id="5271" name="Google Shape;7485;p59"/>
          <p:cNvGrpSpPr/>
          <p:nvPr/>
        </p:nvGrpSpPr>
        <p:grpSpPr>
          <a:xfrm>
            <a:off x="710463" y="981598"/>
            <a:ext cx="2396506" cy="976503"/>
            <a:chOff x="0" y="0"/>
            <a:chExt cx="2396504" cy="976501"/>
          </a:xfrm>
        </p:grpSpPr>
        <p:grpSp>
          <p:nvGrpSpPr>
            <p:cNvPr id="5261" name="Google Shape;7486;p59"/>
            <p:cNvGrpSpPr/>
            <p:nvPr/>
          </p:nvGrpSpPr>
          <p:grpSpPr>
            <a:xfrm>
              <a:off x="346416" y="-1"/>
              <a:ext cx="2050089" cy="975467"/>
              <a:chOff x="0" y="0"/>
              <a:chExt cx="2050088" cy="975465"/>
            </a:xfrm>
          </p:grpSpPr>
          <p:sp>
            <p:nvSpPr>
              <p:cNvPr id="5237" name="Google Shape;7487;p59"/>
              <p:cNvSpPr/>
              <p:nvPr/>
            </p:nvSpPr>
            <p:spPr>
              <a:xfrm>
                <a:off x="0" y="-1"/>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38" name="Google Shape;7488;p59"/>
              <p:cNvSpPr/>
              <p:nvPr/>
            </p:nvSpPr>
            <p:spPr>
              <a:xfrm>
                <a:off x="346416" y="-1"/>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39" name="Google Shape;7489;p59"/>
              <p:cNvSpPr/>
              <p:nvPr/>
            </p:nvSpPr>
            <p:spPr>
              <a:xfrm>
                <a:off x="692833" y="-1"/>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0" name="Google Shape;7490;p59"/>
              <p:cNvSpPr/>
              <p:nvPr/>
            </p:nvSpPr>
            <p:spPr>
              <a:xfrm>
                <a:off x="1039250" y="-1"/>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1" name="Google Shape;7491;p59"/>
              <p:cNvSpPr/>
              <p:nvPr/>
            </p:nvSpPr>
            <p:spPr>
              <a:xfrm>
                <a:off x="1385667" y="-1"/>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2" name="Google Shape;7492;p59"/>
              <p:cNvSpPr/>
              <p:nvPr/>
            </p:nvSpPr>
            <p:spPr>
              <a:xfrm>
                <a:off x="1732084" y="-1"/>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3" name="Google Shape;7493;p59"/>
              <p:cNvSpPr/>
              <p:nvPr/>
            </p:nvSpPr>
            <p:spPr>
              <a:xfrm>
                <a:off x="0" y="249554"/>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4" name="Google Shape;7494;p59"/>
              <p:cNvSpPr/>
              <p:nvPr/>
            </p:nvSpPr>
            <p:spPr>
              <a:xfrm>
                <a:off x="346416" y="249554"/>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5" name="Google Shape;7495;p59"/>
              <p:cNvSpPr/>
              <p:nvPr/>
            </p:nvSpPr>
            <p:spPr>
              <a:xfrm>
                <a:off x="692833" y="249554"/>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6" name="Google Shape;7496;p59"/>
              <p:cNvSpPr/>
              <p:nvPr/>
            </p:nvSpPr>
            <p:spPr>
              <a:xfrm>
                <a:off x="1039250" y="249554"/>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7" name="Google Shape;7497;p59"/>
              <p:cNvSpPr/>
              <p:nvPr/>
            </p:nvSpPr>
            <p:spPr>
              <a:xfrm>
                <a:off x="1385667" y="249554"/>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8" name="Google Shape;7498;p59"/>
              <p:cNvSpPr/>
              <p:nvPr/>
            </p:nvSpPr>
            <p:spPr>
              <a:xfrm>
                <a:off x="1732084" y="249554"/>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49" name="Google Shape;7499;p59"/>
              <p:cNvSpPr/>
              <p:nvPr/>
            </p:nvSpPr>
            <p:spPr>
              <a:xfrm>
                <a:off x="0" y="499109"/>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0" name="Google Shape;7500;p59"/>
              <p:cNvSpPr/>
              <p:nvPr/>
            </p:nvSpPr>
            <p:spPr>
              <a:xfrm>
                <a:off x="346416" y="499109"/>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1" name="Google Shape;7501;p59"/>
              <p:cNvSpPr/>
              <p:nvPr/>
            </p:nvSpPr>
            <p:spPr>
              <a:xfrm>
                <a:off x="692833" y="499109"/>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2" name="Google Shape;7502;p59"/>
              <p:cNvSpPr/>
              <p:nvPr/>
            </p:nvSpPr>
            <p:spPr>
              <a:xfrm>
                <a:off x="1039250" y="499109"/>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3" name="Google Shape;7503;p59"/>
              <p:cNvSpPr/>
              <p:nvPr/>
            </p:nvSpPr>
            <p:spPr>
              <a:xfrm>
                <a:off x="1385667" y="499109"/>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4" name="Google Shape;7504;p59"/>
              <p:cNvSpPr/>
              <p:nvPr/>
            </p:nvSpPr>
            <p:spPr>
              <a:xfrm>
                <a:off x="1732084" y="499109"/>
                <a:ext cx="318005" cy="226802"/>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5" name="Google Shape;7505;p59"/>
              <p:cNvSpPr/>
              <p:nvPr/>
            </p:nvSpPr>
            <p:spPr>
              <a:xfrm>
                <a:off x="0" y="748665"/>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6" name="Google Shape;7506;p59"/>
              <p:cNvSpPr/>
              <p:nvPr/>
            </p:nvSpPr>
            <p:spPr>
              <a:xfrm>
                <a:off x="346416" y="748665"/>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7" name="Google Shape;7507;p59"/>
              <p:cNvSpPr/>
              <p:nvPr/>
            </p:nvSpPr>
            <p:spPr>
              <a:xfrm>
                <a:off x="692833" y="748665"/>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8" name="Google Shape;7508;p59"/>
              <p:cNvSpPr/>
              <p:nvPr/>
            </p:nvSpPr>
            <p:spPr>
              <a:xfrm>
                <a:off x="1039250" y="748665"/>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59" name="Google Shape;7509;p59"/>
              <p:cNvSpPr/>
              <p:nvPr/>
            </p:nvSpPr>
            <p:spPr>
              <a:xfrm>
                <a:off x="1385667" y="748665"/>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260" name="Google Shape;7510;p59"/>
              <p:cNvSpPr/>
              <p:nvPr/>
            </p:nvSpPr>
            <p:spPr>
              <a:xfrm>
                <a:off x="1732084" y="748665"/>
                <a:ext cx="318005" cy="226801"/>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grpSp>
        <p:grpSp>
          <p:nvGrpSpPr>
            <p:cNvPr id="5266" name="Google Shape;7511;p59"/>
            <p:cNvGrpSpPr/>
            <p:nvPr/>
          </p:nvGrpSpPr>
          <p:grpSpPr>
            <a:xfrm>
              <a:off x="-1" y="-1"/>
              <a:ext cx="318005" cy="975467"/>
              <a:chOff x="0" y="0"/>
              <a:chExt cx="318004" cy="975465"/>
            </a:xfrm>
          </p:grpSpPr>
          <p:sp>
            <p:nvSpPr>
              <p:cNvPr id="5262" name="Google Shape;7512;p59"/>
              <p:cNvSpPr/>
              <p:nvPr/>
            </p:nvSpPr>
            <p:spPr>
              <a:xfrm>
                <a:off x="-1" y="249554"/>
                <a:ext cx="318006" cy="226802"/>
              </a:xfrm>
              <a:prstGeom prst="rect">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63" name="Google Shape;7513;p59"/>
              <p:cNvSpPr/>
              <p:nvPr/>
            </p:nvSpPr>
            <p:spPr>
              <a:xfrm>
                <a:off x="-1" y="499109"/>
                <a:ext cx="318006" cy="226802"/>
              </a:xfrm>
              <a:prstGeom prst="rect">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64" name="Google Shape;7514;p59"/>
              <p:cNvSpPr/>
              <p:nvPr/>
            </p:nvSpPr>
            <p:spPr>
              <a:xfrm>
                <a:off x="-1" y="748665"/>
                <a:ext cx="318006" cy="226801"/>
              </a:xfrm>
              <a:prstGeom prst="rect">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65" name="Google Shape;7515;p59"/>
              <p:cNvSpPr/>
              <p:nvPr/>
            </p:nvSpPr>
            <p:spPr>
              <a:xfrm>
                <a:off x="-1" y="-1"/>
                <a:ext cx="318006" cy="226801"/>
              </a:xfrm>
              <a:prstGeom prst="rect">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sp>
          <p:nvSpPr>
            <p:cNvPr id="5267" name="Google Shape;7516;p59"/>
            <p:cNvSpPr/>
            <p:nvPr/>
          </p:nvSpPr>
          <p:spPr>
            <a:xfrm>
              <a:off x="692766" y="145606"/>
              <a:ext cx="1703401" cy="78601"/>
            </a:xfrm>
            <a:prstGeom prst="rect">
              <a:avLst/>
            </a:pr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68" name="Google Shape;7517;p59"/>
            <p:cNvSpPr/>
            <p:nvPr/>
          </p:nvSpPr>
          <p:spPr>
            <a:xfrm>
              <a:off x="1039172" y="897901"/>
              <a:ext cx="1010703" cy="78601"/>
            </a:xfrm>
            <a:prstGeom prst="rect">
              <a:avLst/>
            </a:pr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69" name="Google Shape;7518;p59"/>
            <p:cNvSpPr/>
            <p:nvPr/>
          </p:nvSpPr>
          <p:spPr>
            <a:xfrm>
              <a:off x="346359" y="647137"/>
              <a:ext cx="664506" cy="78601"/>
            </a:xfrm>
            <a:prstGeom prst="rect">
              <a:avLst/>
            </a:pr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270" name="Google Shape;7519;p59"/>
            <p:cNvSpPr/>
            <p:nvPr/>
          </p:nvSpPr>
          <p:spPr>
            <a:xfrm>
              <a:off x="1731964" y="647137"/>
              <a:ext cx="664505" cy="78601"/>
            </a:xfrm>
            <a:prstGeom prst="rect">
              <a:avLst/>
            </a:pr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grpSp>
      <p:graphicFrame>
        <p:nvGraphicFramePr>
          <p:cNvPr id="5272" name="Google Shape;7520;p59"/>
          <p:cNvGraphicFramePr/>
          <p:nvPr/>
        </p:nvGraphicFramePr>
        <p:xfrm>
          <a:off x="5937811" y="981583"/>
          <a:ext cx="2504102" cy="97650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26025"/>
                <a:gridCol w="626025"/>
                <a:gridCol w="626025"/>
                <a:gridCol w="626025"/>
              </a:tblGrid>
              <a:tr h="325500">
                <a:tc>
                  <a:txBody>
                    <a:bodyPr/>
                    <a:lstStyle/>
                    <a:p>
                      <a:pPr algn="l">
                        <a:defRPr sz="1400"/>
                      </a:pPr>
                    </a:p>
                  </a:txBody>
                  <a:tcPr marL="91425" marR="91425" marT="91425" marB="91425" anchor="t" anchorCtr="0" horzOverflow="overflow">
                    <a:lnL>
                      <a:solidFill>
                        <a:srgbClr val="F2F2F2">
                          <a:alpha val="0"/>
                        </a:srgbClr>
                      </a:solidFill>
                    </a:lnL>
                    <a:lnR>
                      <a:solidFill>
                        <a:srgbClr val="F2F2F2"/>
                      </a:solidFill>
                    </a:lnR>
                    <a:lnT>
                      <a:solidFill>
                        <a:srgbClr val="F2F2F2">
                          <a:alpha val="0"/>
                        </a:srgbClr>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r>
              <a:tr h="325500">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r>
              <a:tr h="325500">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r>
            </a:tbl>
          </a:graphicData>
        </a:graphic>
      </p:graphicFrame>
      <p:graphicFrame>
        <p:nvGraphicFramePr>
          <p:cNvPr id="5273" name="Google Shape;7521;p59"/>
          <p:cNvGraphicFramePr/>
          <p:nvPr/>
        </p:nvGraphicFramePr>
        <p:xfrm>
          <a:off x="3358674" y="2153834"/>
          <a:ext cx="2363401" cy="86857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90850"/>
                <a:gridCol w="590850"/>
                <a:gridCol w="590850"/>
                <a:gridCol w="590850"/>
              </a:tblGrid>
              <a:tr h="289525">
                <a:tc>
                  <a:txBody>
                    <a:bodyPr/>
                    <a:lstStyle/>
                    <a:p>
                      <a:pPr algn="l">
                        <a:defRPr sz="1400"/>
                      </a:pPr>
                    </a:p>
                  </a:txBody>
                  <a:tcPr marL="91425" marR="91425" marT="91425" marB="91425" anchor="t" anchorCtr="0" horzOverflow="overflow">
                    <a:lnL w="19050">
                      <a:solidFill>
                        <a:srgbClr val="F2F2F2">
                          <a:alpha val="0"/>
                        </a:srgbClr>
                      </a:solidFill>
                    </a:lnL>
                    <a:lnR>
                      <a:solidFill>
                        <a:srgbClr val="F2F2F2"/>
                      </a:solidFill>
                    </a:lnR>
                    <a:lnT w="19050">
                      <a:solidFill>
                        <a:srgbClr val="F2F2F2">
                          <a:alpha val="0"/>
                        </a:srgbClr>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r>
              <a:tr h="289525">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w="19050">
                      <a:solidFill>
                        <a:srgbClr val="F2F2F2">
                          <a:alpha val="0"/>
                        </a:srgbClr>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w="19050">
                      <a:solidFill>
                        <a:srgbClr val="F2F2F2">
                          <a:alpha val="0"/>
                        </a:srgbClr>
                      </a:solidFill>
                    </a:lnL>
                    <a:lnR w="19050">
                      <a:solidFill>
                        <a:srgbClr val="F2F2F2">
                          <a:alpha val="0"/>
                        </a:srgbClr>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w="19050">
                      <a:solidFill>
                        <a:srgbClr val="F2F2F2">
                          <a:alpha val="0"/>
                        </a:srgbClr>
                      </a:solidFill>
                    </a:lnL>
                    <a:lnR>
                      <a:solidFill>
                        <a:srgbClr val="F2F2F2"/>
                      </a:solidFill>
                    </a:lnR>
                    <a:lnT>
                      <a:solidFill>
                        <a:srgbClr val="F2F2F2"/>
                      </a:solidFill>
                    </a:lnT>
                    <a:lnB>
                      <a:solidFill>
                        <a:srgbClr val="F2F2F2"/>
                      </a:solidFill>
                    </a:lnB>
                  </a:tcPr>
                </a:tc>
              </a:tr>
              <a:tr h="289525">
                <a:tc>
                  <a:txBody>
                    <a:bodyPr/>
                    <a:lstStyle/>
                    <a:p>
                      <a:pPr algn="l">
                        <a:defRPr sz="1400"/>
                      </a:pPr>
                    </a:p>
                  </a:txBody>
                  <a:tcPr marL="91425" marR="91425" marT="91425" marB="91425" anchor="t" anchorCtr="0" horzOverflow="overflow">
                    <a:lnL>
                      <a:solidFill>
                        <a:srgbClr val="F2F2F2"/>
                      </a:solidFill>
                    </a:lnL>
                    <a:lnR>
                      <a:solidFill>
                        <a:srgbClr val="F2F2F2"/>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a:solidFill>
                        <a:srgbClr val="F2F2F2"/>
                      </a:solidFill>
                    </a:lnL>
                    <a:lnR w="19050">
                      <a:solidFill>
                        <a:srgbClr val="F2F2F2">
                          <a:alpha val="0"/>
                        </a:srgbClr>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w="19050">
                      <a:solidFill>
                        <a:srgbClr val="F2F2F2">
                          <a:alpha val="0"/>
                        </a:srgbClr>
                      </a:solidFill>
                    </a:lnL>
                    <a:lnR w="19050">
                      <a:solidFill>
                        <a:srgbClr val="F2F2F2">
                          <a:alpha val="0"/>
                        </a:srgbClr>
                      </a:solidFill>
                    </a:lnR>
                    <a:lnT>
                      <a:solidFill>
                        <a:srgbClr val="F2F2F2"/>
                      </a:solidFill>
                    </a:lnT>
                    <a:lnB>
                      <a:solidFill>
                        <a:srgbClr val="F2F2F2"/>
                      </a:solidFill>
                    </a:lnB>
                  </a:tcPr>
                </a:tc>
                <a:tc>
                  <a:txBody>
                    <a:bodyPr/>
                    <a:lstStyle/>
                    <a:p>
                      <a:pPr algn="l">
                        <a:defRPr sz="1400"/>
                      </a:pPr>
                    </a:p>
                  </a:txBody>
                  <a:tcPr marL="91425" marR="91425" marT="91425" marB="91425" anchor="t" anchorCtr="0" horzOverflow="overflow">
                    <a:lnL w="19050">
                      <a:solidFill>
                        <a:srgbClr val="F2F2F2">
                          <a:alpha val="0"/>
                        </a:srgbClr>
                      </a:solidFill>
                    </a:lnL>
                    <a:lnR>
                      <a:solidFill>
                        <a:srgbClr val="F2F2F2"/>
                      </a:solidFill>
                    </a:lnR>
                    <a:lnT>
                      <a:solidFill>
                        <a:srgbClr val="F2F2F2"/>
                      </a:solidFill>
                    </a:lnT>
                    <a:lnB>
                      <a:solidFill>
                        <a:srgbClr val="F2F2F2"/>
                      </a:solidFill>
                    </a:lnB>
                  </a:tcPr>
                </a:tc>
              </a:tr>
            </a:tbl>
          </a:graphicData>
        </a:graphic>
      </p:graphicFrame>
      <p:grpSp>
        <p:nvGrpSpPr>
          <p:cNvPr id="5310" name="Google Shape;7522;p59"/>
          <p:cNvGrpSpPr/>
          <p:nvPr/>
        </p:nvGrpSpPr>
        <p:grpSpPr>
          <a:xfrm>
            <a:off x="3360661" y="3144795"/>
            <a:ext cx="2363378" cy="1047061"/>
            <a:chOff x="0" y="0"/>
            <a:chExt cx="2363377" cy="1047060"/>
          </a:xfrm>
        </p:grpSpPr>
        <p:grpSp>
          <p:nvGrpSpPr>
            <p:cNvPr id="5279" name="Google Shape;7523;p59"/>
            <p:cNvGrpSpPr/>
            <p:nvPr/>
          </p:nvGrpSpPr>
          <p:grpSpPr>
            <a:xfrm>
              <a:off x="12" y="0"/>
              <a:ext cx="2363246" cy="139500"/>
              <a:chOff x="0" y="0"/>
              <a:chExt cx="2363244" cy="139499"/>
            </a:xfrm>
          </p:grpSpPr>
          <p:sp>
            <p:nvSpPr>
              <p:cNvPr id="5274" name="Google Shape;7524;p59"/>
              <p:cNvSpPr/>
              <p:nvPr/>
            </p:nvSpPr>
            <p:spPr>
              <a:xfrm>
                <a:off x="0"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7994A9"/>
                </a:solidFill>
                <a:prstDash val="solid"/>
                <a:round/>
              </a:ln>
              <a:effectLst/>
            </p:spPr>
            <p:txBody>
              <a:bodyPr wrap="square" lIns="0" tIns="0" rIns="0" bIns="0" numCol="1" anchor="ctr">
                <a:noAutofit/>
              </a:bodyPr>
              <a:lstStyle/>
              <a:p>
                <a:pPr>
                  <a:defRPr>
                    <a:solidFill>
                      <a:srgbClr val="000000"/>
                    </a:solidFill>
                  </a:defRPr>
                </a:pPr>
              </a:p>
            </p:txBody>
          </p:sp>
          <p:sp>
            <p:nvSpPr>
              <p:cNvPr id="5275" name="Google Shape;7525;p59"/>
              <p:cNvSpPr/>
              <p:nvPr/>
            </p:nvSpPr>
            <p:spPr>
              <a:xfrm>
                <a:off x="480486"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7994A9"/>
                </a:solidFill>
                <a:prstDash val="solid"/>
                <a:round/>
              </a:ln>
              <a:effectLst/>
            </p:spPr>
            <p:txBody>
              <a:bodyPr wrap="square" lIns="0" tIns="0" rIns="0" bIns="0" numCol="1" anchor="ctr">
                <a:noAutofit/>
              </a:bodyPr>
              <a:lstStyle/>
              <a:p>
                <a:pPr>
                  <a:defRPr>
                    <a:solidFill>
                      <a:srgbClr val="000000"/>
                    </a:solidFill>
                  </a:defRPr>
                </a:pPr>
              </a:p>
            </p:txBody>
          </p:sp>
          <p:sp>
            <p:nvSpPr>
              <p:cNvPr id="5276" name="Google Shape;7526;p59"/>
              <p:cNvSpPr/>
              <p:nvPr/>
            </p:nvSpPr>
            <p:spPr>
              <a:xfrm>
                <a:off x="960972"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7994A9"/>
                </a:solidFill>
                <a:prstDash val="solid"/>
                <a:round/>
              </a:ln>
              <a:effectLst/>
            </p:spPr>
            <p:txBody>
              <a:bodyPr wrap="square" lIns="0" tIns="0" rIns="0" bIns="0" numCol="1" anchor="ctr">
                <a:noAutofit/>
              </a:bodyPr>
              <a:lstStyle/>
              <a:p>
                <a:pPr>
                  <a:defRPr>
                    <a:solidFill>
                      <a:srgbClr val="000000"/>
                    </a:solidFill>
                  </a:defRPr>
                </a:pPr>
              </a:p>
            </p:txBody>
          </p:sp>
          <p:sp>
            <p:nvSpPr>
              <p:cNvPr id="5277" name="Google Shape;7527;p59"/>
              <p:cNvSpPr/>
              <p:nvPr/>
            </p:nvSpPr>
            <p:spPr>
              <a:xfrm>
                <a:off x="1441458"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7994A9"/>
                </a:solidFill>
                <a:prstDash val="solid"/>
                <a:round/>
              </a:ln>
              <a:effectLst/>
            </p:spPr>
            <p:txBody>
              <a:bodyPr wrap="square" lIns="0" tIns="0" rIns="0" bIns="0" numCol="1" anchor="ctr">
                <a:noAutofit/>
              </a:bodyPr>
              <a:lstStyle/>
              <a:p>
                <a:pPr>
                  <a:defRPr>
                    <a:solidFill>
                      <a:srgbClr val="000000"/>
                    </a:solidFill>
                  </a:defRPr>
                </a:pPr>
              </a:p>
            </p:txBody>
          </p:sp>
          <p:sp>
            <p:nvSpPr>
              <p:cNvPr id="5278" name="Google Shape;7528;p59"/>
              <p:cNvSpPr/>
              <p:nvPr/>
            </p:nvSpPr>
            <p:spPr>
              <a:xfrm>
                <a:off x="1921944"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7994A9"/>
                </a:solidFill>
                <a:prstDash val="solid"/>
                <a:round/>
              </a:ln>
              <a:effectLst/>
            </p:spPr>
            <p:txBody>
              <a:bodyPr wrap="square" lIns="0" tIns="0" rIns="0" bIns="0" numCol="1" anchor="ctr">
                <a:noAutofit/>
              </a:bodyPr>
              <a:lstStyle/>
              <a:p>
                <a:pPr>
                  <a:defRPr>
                    <a:solidFill>
                      <a:srgbClr val="000000"/>
                    </a:solidFill>
                  </a:defRPr>
                </a:pPr>
              </a:p>
            </p:txBody>
          </p:sp>
        </p:grpSp>
        <p:grpSp>
          <p:nvGrpSpPr>
            <p:cNvPr id="5285" name="Google Shape;7529;p59"/>
            <p:cNvGrpSpPr/>
            <p:nvPr/>
          </p:nvGrpSpPr>
          <p:grpSpPr>
            <a:xfrm>
              <a:off x="12" y="181510"/>
              <a:ext cx="2363246" cy="139501"/>
              <a:chOff x="0" y="0"/>
              <a:chExt cx="2363244" cy="139499"/>
            </a:xfrm>
          </p:grpSpPr>
          <p:sp>
            <p:nvSpPr>
              <p:cNvPr id="5280" name="Google Shape;7530;p59"/>
              <p:cNvSpPr/>
              <p:nvPr/>
            </p:nvSpPr>
            <p:spPr>
              <a:xfrm>
                <a:off x="0"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81" name="Google Shape;7531;p59"/>
              <p:cNvSpPr/>
              <p:nvPr/>
            </p:nvSpPr>
            <p:spPr>
              <a:xfrm>
                <a:off x="480486"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82" name="Google Shape;7532;p59"/>
              <p:cNvSpPr/>
              <p:nvPr/>
            </p:nvSpPr>
            <p:spPr>
              <a:xfrm>
                <a:off x="960972"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83" name="Google Shape;7533;p59"/>
              <p:cNvSpPr/>
              <p:nvPr/>
            </p:nvSpPr>
            <p:spPr>
              <a:xfrm>
                <a:off x="1441458"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84" name="Google Shape;7534;p59"/>
              <p:cNvSpPr/>
              <p:nvPr/>
            </p:nvSpPr>
            <p:spPr>
              <a:xfrm>
                <a:off x="1921944"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291" name="Google Shape;7535;p59"/>
            <p:cNvGrpSpPr/>
            <p:nvPr/>
          </p:nvGrpSpPr>
          <p:grpSpPr>
            <a:xfrm>
              <a:off x="12" y="363021"/>
              <a:ext cx="2363246" cy="139501"/>
              <a:chOff x="0" y="0"/>
              <a:chExt cx="2363244" cy="139499"/>
            </a:xfrm>
          </p:grpSpPr>
          <p:sp>
            <p:nvSpPr>
              <p:cNvPr id="5286" name="Google Shape;7536;p59"/>
              <p:cNvSpPr/>
              <p:nvPr/>
            </p:nvSpPr>
            <p:spPr>
              <a:xfrm>
                <a:off x="0"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87" name="Google Shape;7537;p59"/>
              <p:cNvSpPr/>
              <p:nvPr/>
            </p:nvSpPr>
            <p:spPr>
              <a:xfrm>
                <a:off x="480486"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88" name="Google Shape;7538;p59"/>
              <p:cNvSpPr/>
              <p:nvPr/>
            </p:nvSpPr>
            <p:spPr>
              <a:xfrm>
                <a:off x="960972"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89" name="Google Shape;7539;p59"/>
              <p:cNvSpPr/>
              <p:nvPr/>
            </p:nvSpPr>
            <p:spPr>
              <a:xfrm>
                <a:off x="1441458"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90" name="Google Shape;7540;p59"/>
              <p:cNvSpPr/>
              <p:nvPr/>
            </p:nvSpPr>
            <p:spPr>
              <a:xfrm>
                <a:off x="1921944"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297" name="Google Shape;7541;p59"/>
            <p:cNvGrpSpPr/>
            <p:nvPr/>
          </p:nvGrpSpPr>
          <p:grpSpPr>
            <a:xfrm>
              <a:off x="12" y="544532"/>
              <a:ext cx="2363246" cy="139500"/>
              <a:chOff x="0" y="0"/>
              <a:chExt cx="2363244" cy="139499"/>
            </a:xfrm>
          </p:grpSpPr>
          <p:sp>
            <p:nvSpPr>
              <p:cNvPr id="5292" name="Google Shape;7542;p59"/>
              <p:cNvSpPr/>
              <p:nvPr/>
            </p:nvSpPr>
            <p:spPr>
              <a:xfrm>
                <a:off x="0"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93" name="Google Shape;7543;p59"/>
              <p:cNvSpPr/>
              <p:nvPr/>
            </p:nvSpPr>
            <p:spPr>
              <a:xfrm>
                <a:off x="480486"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94" name="Google Shape;7544;p59"/>
              <p:cNvSpPr/>
              <p:nvPr/>
            </p:nvSpPr>
            <p:spPr>
              <a:xfrm>
                <a:off x="960972"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95" name="Google Shape;7545;p59"/>
              <p:cNvSpPr/>
              <p:nvPr/>
            </p:nvSpPr>
            <p:spPr>
              <a:xfrm>
                <a:off x="1441458"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96" name="Google Shape;7546;p59"/>
              <p:cNvSpPr/>
              <p:nvPr/>
            </p:nvSpPr>
            <p:spPr>
              <a:xfrm>
                <a:off x="1921944" y="-1"/>
                <a:ext cx="441301" cy="1395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10" y="0"/>
                      <a:pt x="1138" y="0"/>
                    </a:cubicBezTo>
                    <a:lnTo>
                      <a:pt x="20462" y="0"/>
                    </a:lnTo>
                    <a:cubicBezTo>
                      <a:pt x="21090" y="0"/>
                      <a:pt x="21600" y="1612"/>
                      <a:pt x="21600" y="3600"/>
                    </a:cubicBezTo>
                    <a:lnTo>
                      <a:pt x="21600" y="18000"/>
                    </a:lnTo>
                    <a:cubicBezTo>
                      <a:pt x="21600" y="19988"/>
                      <a:pt x="21090" y="21600"/>
                      <a:pt x="20462" y="21600"/>
                    </a:cubicBezTo>
                    <a:lnTo>
                      <a:pt x="1138" y="21600"/>
                    </a:lnTo>
                    <a:cubicBezTo>
                      <a:pt x="510"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303" name="Google Shape;7547;p59"/>
            <p:cNvGrpSpPr/>
            <p:nvPr/>
          </p:nvGrpSpPr>
          <p:grpSpPr>
            <a:xfrm>
              <a:off x="-1" y="726028"/>
              <a:ext cx="2363378" cy="139537"/>
              <a:chOff x="0" y="0"/>
              <a:chExt cx="2363377" cy="139536"/>
            </a:xfrm>
          </p:grpSpPr>
          <p:sp>
            <p:nvSpPr>
              <p:cNvPr id="5298" name="Google Shape;7548;p59"/>
              <p:cNvSpPr/>
              <p:nvPr/>
            </p:nvSpPr>
            <p:spPr>
              <a:xfrm>
                <a:off x="-1" y="-1"/>
                <a:ext cx="441442"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299" name="Google Shape;7549;p59"/>
              <p:cNvSpPr/>
              <p:nvPr/>
            </p:nvSpPr>
            <p:spPr>
              <a:xfrm>
                <a:off x="480483" y="-1"/>
                <a:ext cx="441442"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300" name="Google Shape;7550;p59"/>
              <p:cNvSpPr/>
              <p:nvPr/>
            </p:nvSpPr>
            <p:spPr>
              <a:xfrm>
                <a:off x="960967" y="-1"/>
                <a:ext cx="441442"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301" name="Google Shape;7551;p59"/>
              <p:cNvSpPr/>
              <p:nvPr/>
            </p:nvSpPr>
            <p:spPr>
              <a:xfrm>
                <a:off x="1441451" y="-1"/>
                <a:ext cx="441442"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302" name="Google Shape;7552;p59"/>
              <p:cNvSpPr/>
              <p:nvPr/>
            </p:nvSpPr>
            <p:spPr>
              <a:xfrm>
                <a:off x="1921935" y="-1"/>
                <a:ext cx="441443"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309" name="Google Shape;7553;p59"/>
            <p:cNvGrpSpPr/>
            <p:nvPr/>
          </p:nvGrpSpPr>
          <p:grpSpPr>
            <a:xfrm>
              <a:off x="-1" y="907524"/>
              <a:ext cx="2363378" cy="139537"/>
              <a:chOff x="0" y="0"/>
              <a:chExt cx="2363377" cy="139536"/>
            </a:xfrm>
          </p:grpSpPr>
          <p:sp>
            <p:nvSpPr>
              <p:cNvPr id="5304" name="Google Shape;7554;p59"/>
              <p:cNvSpPr/>
              <p:nvPr/>
            </p:nvSpPr>
            <p:spPr>
              <a:xfrm>
                <a:off x="-1" y="-1"/>
                <a:ext cx="441442"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305" name="Google Shape;7555;p59"/>
              <p:cNvSpPr/>
              <p:nvPr/>
            </p:nvSpPr>
            <p:spPr>
              <a:xfrm>
                <a:off x="480483" y="-1"/>
                <a:ext cx="441442"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306" name="Google Shape;7556;p59"/>
              <p:cNvSpPr/>
              <p:nvPr/>
            </p:nvSpPr>
            <p:spPr>
              <a:xfrm>
                <a:off x="960967" y="-1"/>
                <a:ext cx="441442"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307" name="Google Shape;7557;p59"/>
              <p:cNvSpPr/>
              <p:nvPr/>
            </p:nvSpPr>
            <p:spPr>
              <a:xfrm>
                <a:off x="1441451" y="-1"/>
                <a:ext cx="441442"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308" name="Google Shape;7558;p59"/>
              <p:cNvSpPr/>
              <p:nvPr/>
            </p:nvSpPr>
            <p:spPr>
              <a:xfrm>
                <a:off x="1921935" y="-1"/>
                <a:ext cx="441443" cy="13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3600"/>
                    </a:moveTo>
                    <a:cubicBezTo>
                      <a:pt x="0" y="1612"/>
                      <a:pt x="509" y="0"/>
                      <a:pt x="1138" y="0"/>
                    </a:cubicBezTo>
                    <a:lnTo>
                      <a:pt x="20462" y="0"/>
                    </a:lnTo>
                    <a:cubicBezTo>
                      <a:pt x="21091" y="0"/>
                      <a:pt x="21600" y="1612"/>
                      <a:pt x="21600" y="3600"/>
                    </a:cubicBezTo>
                    <a:lnTo>
                      <a:pt x="21600" y="18000"/>
                    </a:lnTo>
                    <a:cubicBezTo>
                      <a:pt x="21600" y="19988"/>
                      <a:pt x="21091" y="21600"/>
                      <a:pt x="20462" y="21600"/>
                    </a:cubicBezTo>
                    <a:lnTo>
                      <a:pt x="1138" y="21600"/>
                    </a:lnTo>
                    <a:cubicBezTo>
                      <a:pt x="509" y="21600"/>
                      <a:pt x="0" y="19988"/>
                      <a:pt x="0" y="1800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graphicFrame>
        <p:nvGraphicFramePr>
          <p:cNvPr id="5311" name="Google Shape;7559;p59"/>
          <p:cNvGraphicFramePr/>
          <p:nvPr/>
        </p:nvGraphicFramePr>
        <p:xfrm>
          <a:off x="711463" y="2153834"/>
          <a:ext cx="2369800" cy="889351"/>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92450"/>
                <a:gridCol w="592450"/>
                <a:gridCol w="592450"/>
                <a:gridCol w="592450"/>
              </a:tblGrid>
              <a:tr h="296450">
                <a:tc>
                  <a:txBody>
                    <a:bodyPr/>
                    <a:lstStyle/>
                    <a:p>
                      <a:pPr algn="l">
                        <a:defRPr sz="1400"/>
                      </a:pPr>
                    </a:p>
                  </a:txBody>
                  <a:tcPr marL="91425" marR="91425" marT="91425" marB="91425" anchor="t" anchorCtr="0" horzOverflow="overflow">
                    <a:lnL>
                      <a:solidFill>
                        <a:srgbClr val="F2F2F2">
                          <a:alpha val="0"/>
                        </a:srgbClr>
                      </a:solidFill>
                    </a:lnL>
                    <a:lnR>
                      <a:solidFill>
                        <a:srgbClr val="5F8195"/>
                      </a:solidFill>
                    </a:lnR>
                    <a:lnT>
                      <a:solidFill>
                        <a:srgbClr val="F2F2F2">
                          <a:alpha val="0"/>
                        </a:srgbClr>
                      </a:solidFill>
                    </a:lnT>
                    <a:lnB>
                      <a:solidFill>
                        <a:srgbClr val="869FB1"/>
                      </a:solidFill>
                    </a:lnB>
                  </a:tcPr>
                </a:tc>
                <a:tc>
                  <a:txBody>
                    <a:bodyPr/>
                    <a:lstStyle/>
                    <a:p>
                      <a:pPr algn="l">
                        <a:defRPr sz="1400"/>
                      </a:pPr>
                    </a:p>
                  </a:txBody>
                  <a:tcPr marL="91425" marR="91425" marT="91425" marB="91425" anchor="t" anchorCtr="0" horzOverflow="overflow">
                    <a:lnL>
                      <a:solidFill>
                        <a:srgbClr val="5F8195"/>
                      </a:solidFill>
                    </a:lnL>
                    <a:lnR>
                      <a:solidFill>
                        <a:srgbClr val="5F8195">
                          <a:alpha val="0"/>
                        </a:srgbClr>
                      </a:solidFill>
                      <a:prstDash val="dash"/>
                    </a:lnR>
                    <a:lnT>
                      <a:solidFill>
                        <a:srgbClr val="5F8195"/>
                      </a:solidFill>
                    </a:lnT>
                    <a:lnB>
                      <a:solidFill>
                        <a:srgbClr val="A5B7C5"/>
                      </a:solidFill>
                    </a:lnB>
                  </a:tcPr>
                </a:tc>
                <a:tc>
                  <a:txBody>
                    <a:bodyPr/>
                    <a:lstStyle/>
                    <a:p>
                      <a:pPr algn="l">
                        <a:defRPr sz="1400"/>
                      </a:pPr>
                    </a:p>
                  </a:txBody>
                  <a:tcPr marL="91425" marR="91425" marT="91425" marB="91425" anchor="t" anchorCtr="0" horzOverflow="overflow">
                    <a:lnL>
                      <a:solidFill>
                        <a:srgbClr val="5F8195">
                          <a:alpha val="0"/>
                        </a:srgbClr>
                      </a:solidFill>
                      <a:prstDash val="dash"/>
                    </a:lnL>
                    <a:lnR>
                      <a:solidFill>
                        <a:srgbClr val="5F8195">
                          <a:alpha val="0"/>
                        </a:srgbClr>
                      </a:solidFill>
                      <a:prstDash val="dash"/>
                    </a:lnR>
                    <a:lnT>
                      <a:solidFill>
                        <a:srgbClr val="5F8195"/>
                      </a:solidFill>
                    </a:lnT>
                    <a:lnB>
                      <a:solidFill>
                        <a:srgbClr val="A5B7C5"/>
                      </a:solidFill>
                    </a:lnB>
                  </a:tcPr>
                </a:tc>
                <a:tc>
                  <a:txBody>
                    <a:bodyPr/>
                    <a:lstStyle/>
                    <a:p>
                      <a:pPr algn="l">
                        <a:defRPr sz="1400"/>
                      </a:pPr>
                    </a:p>
                  </a:txBody>
                  <a:tcPr marL="91425" marR="91425" marT="91425" marB="91425" anchor="t" anchorCtr="0" horzOverflow="overflow">
                    <a:lnL>
                      <a:solidFill>
                        <a:srgbClr val="5F8195">
                          <a:alpha val="0"/>
                        </a:srgbClr>
                      </a:solidFill>
                      <a:prstDash val="dash"/>
                    </a:lnL>
                    <a:lnR>
                      <a:solidFill>
                        <a:srgbClr val="5F8195"/>
                      </a:solidFill>
                    </a:lnR>
                    <a:lnT>
                      <a:solidFill>
                        <a:srgbClr val="5F8195"/>
                      </a:solidFill>
                    </a:lnT>
                    <a:lnB>
                      <a:solidFill>
                        <a:srgbClr val="A5B7C5"/>
                      </a:solidFill>
                    </a:lnB>
                  </a:tcPr>
                </a:tc>
              </a:tr>
              <a:tr h="296450">
                <a:tc>
                  <a:txBody>
                    <a:bodyPr/>
                    <a:lstStyle/>
                    <a:p>
                      <a:pPr algn="l">
                        <a:defRPr sz="1400"/>
                      </a:pPr>
                    </a:p>
                  </a:txBody>
                  <a:tcPr marL="91425" marR="91425" marT="91425" marB="91425" anchor="t" anchorCtr="0" horzOverflow="overflow">
                    <a:lnL>
                      <a:solidFill>
                        <a:srgbClr val="869FB1"/>
                      </a:solidFill>
                    </a:lnL>
                    <a:lnR>
                      <a:solidFill>
                        <a:srgbClr val="869FB1"/>
                      </a:solidFill>
                    </a:lnR>
                    <a:lnT>
                      <a:solidFill>
                        <a:srgbClr val="869FB1"/>
                      </a:solidFill>
                    </a:lnT>
                    <a:lnB>
                      <a:solidFill>
                        <a:srgbClr val="F2F2F2"/>
                      </a:solidFill>
                    </a:lnB>
                  </a:tcPr>
                </a:tc>
                <a:tc>
                  <a:txBody>
                    <a:bodyPr/>
                    <a:lstStyle/>
                    <a:p>
                      <a:pPr algn="l">
                        <a:defRPr sz="1400"/>
                      </a:pPr>
                    </a:p>
                  </a:txBody>
                  <a:tcPr marL="91425" marR="91425" marT="91425" marB="91425" anchor="t" anchorCtr="0" horzOverflow="overflow">
                    <a:lnL>
                      <a:solidFill>
                        <a:srgbClr val="869FB1"/>
                      </a:solidFill>
                    </a:lnL>
                    <a:lnR>
                      <a:solidFill>
                        <a:srgbClr val="A5B7C5">
                          <a:alpha val="0"/>
                        </a:srgbClr>
                      </a:solidFill>
                    </a:lnR>
                    <a:lnT>
                      <a:solidFill>
                        <a:srgbClr val="A5B7C5"/>
                      </a:solidFill>
                    </a:lnT>
                    <a:lnB>
                      <a:solidFill>
                        <a:srgbClr val="F2F2F2"/>
                      </a:solidFill>
                    </a:lnB>
                  </a:tcPr>
                </a:tc>
                <a:tc>
                  <a:txBody>
                    <a:bodyPr/>
                    <a:lstStyle/>
                    <a:p>
                      <a:pPr algn="l">
                        <a:defRPr sz="1400"/>
                      </a:pPr>
                    </a:p>
                  </a:txBody>
                  <a:tcPr marL="91425" marR="91425" marT="91425" marB="91425" anchor="t" anchorCtr="0" horzOverflow="overflow">
                    <a:lnL>
                      <a:solidFill>
                        <a:srgbClr val="A5B7C5">
                          <a:alpha val="0"/>
                        </a:srgbClr>
                      </a:solidFill>
                    </a:lnL>
                    <a:lnR>
                      <a:solidFill>
                        <a:srgbClr val="A5B7C5">
                          <a:alpha val="0"/>
                        </a:srgbClr>
                      </a:solidFill>
                    </a:lnR>
                    <a:lnT>
                      <a:solidFill>
                        <a:srgbClr val="A5B7C5"/>
                      </a:solidFill>
                    </a:lnT>
                    <a:lnB>
                      <a:solidFill>
                        <a:srgbClr val="F2F2F2"/>
                      </a:solidFill>
                    </a:lnB>
                  </a:tcPr>
                </a:tc>
                <a:tc>
                  <a:txBody>
                    <a:bodyPr/>
                    <a:lstStyle/>
                    <a:p>
                      <a:pPr algn="l">
                        <a:defRPr sz="1400"/>
                      </a:pPr>
                    </a:p>
                  </a:txBody>
                  <a:tcPr marL="91425" marR="91425" marT="91425" marB="91425" anchor="t" anchorCtr="0" horzOverflow="overflow">
                    <a:lnL>
                      <a:solidFill>
                        <a:srgbClr val="A5B7C5">
                          <a:alpha val="0"/>
                        </a:srgbClr>
                      </a:solidFill>
                    </a:lnL>
                    <a:lnR>
                      <a:solidFill>
                        <a:srgbClr val="A5B7C5"/>
                      </a:solidFill>
                    </a:lnR>
                    <a:lnT>
                      <a:solidFill>
                        <a:srgbClr val="A5B7C5"/>
                      </a:solidFill>
                    </a:lnT>
                    <a:lnB>
                      <a:solidFill>
                        <a:srgbClr val="F2F2F2"/>
                      </a:solidFill>
                    </a:lnB>
                  </a:tcPr>
                </a:tc>
              </a:tr>
              <a:tr h="296450">
                <a:tc>
                  <a:txBody>
                    <a:bodyPr/>
                    <a:lstStyle/>
                    <a:p>
                      <a:pPr algn="l">
                        <a:defRPr sz="1400"/>
                      </a:pPr>
                    </a:p>
                  </a:txBody>
                  <a:tcPr marL="91425" marR="91425" marT="91425" marB="91425" anchor="t" anchorCtr="0" horzOverflow="overflow">
                    <a:lnL>
                      <a:solidFill>
                        <a:srgbClr val="869FB1"/>
                      </a:solidFill>
                    </a:lnL>
                    <a:lnR>
                      <a:solidFill>
                        <a:srgbClr val="869FB1"/>
                      </a:solidFill>
                    </a:lnR>
                    <a:lnT>
                      <a:solidFill>
                        <a:srgbClr val="F2F2F2"/>
                      </a:solidFill>
                    </a:lnT>
                    <a:lnB>
                      <a:solidFill>
                        <a:srgbClr val="869FB1"/>
                      </a:solidFill>
                    </a:lnB>
                  </a:tcPr>
                </a:tc>
                <a:tc>
                  <a:txBody>
                    <a:bodyPr/>
                    <a:lstStyle/>
                    <a:p>
                      <a:pPr algn="l">
                        <a:defRPr sz="1400"/>
                      </a:pPr>
                    </a:p>
                  </a:txBody>
                  <a:tcPr marL="91425" marR="91425" marT="91425" marB="91425" anchor="t" anchorCtr="0" horzOverflow="overflow">
                    <a:lnL>
                      <a:solidFill>
                        <a:srgbClr val="869FB1"/>
                      </a:solidFill>
                    </a:lnL>
                    <a:lnR>
                      <a:solidFill>
                        <a:srgbClr val="A5B7C5">
                          <a:alpha val="0"/>
                        </a:srgbClr>
                      </a:solidFill>
                    </a:lnR>
                    <a:lnT>
                      <a:solidFill>
                        <a:srgbClr val="F2F2F2"/>
                      </a:solidFill>
                    </a:lnT>
                    <a:lnB>
                      <a:solidFill>
                        <a:srgbClr val="A5B7C5"/>
                      </a:solidFill>
                    </a:lnB>
                  </a:tcPr>
                </a:tc>
                <a:tc>
                  <a:txBody>
                    <a:bodyPr/>
                    <a:lstStyle/>
                    <a:p>
                      <a:pPr algn="l">
                        <a:defRPr sz="1400"/>
                      </a:pPr>
                    </a:p>
                  </a:txBody>
                  <a:tcPr marL="91425" marR="91425" marT="91425" marB="91425" anchor="t" anchorCtr="0" horzOverflow="overflow">
                    <a:lnL>
                      <a:solidFill>
                        <a:srgbClr val="A5B7C5">
                          <a:alpha val="0"/>
                        </a:srgbClr>
                      </a:solidFill>
                    </a:lnL>
                    <a:lnR>
                      <a:solidFill>
                        <a:srgbClr val="A5B7C5">
                          <a:alpha val="0"/>
                        </a:srgbClr>
                      </a:solidFill>
                    </a:lnR>
                    <a:lnT>
                      <a:solidFill>
                        <a:srgbClr val="F2F2F2"/>
                      </a:solidFill>
                    </a:lnT>
                    <a:lnB>
                      <a:solidFill>
                        <a:srgbClr val="A5B7C5"/>
                      </a:solidFill>
                    </a:lnB>
                  </a:tcPr>
                </a:tc>
                <a:tc>
                  <a:txBody>
                    <a:bodyPr/>
                    <a:lstStyle/>
                    <a:p>
                      <a:pPr algn="l">
                        <a:defRPr sz="1400"/>
                      </a:pPr>
                    </a:p>
                  </a:txBody>
                  <a:tcPr marL="91425" marR="91425" marT="91425" marB="91425" anchor="t" anchorCtr="0" horzOverflow="overflow">
                    <a:lnL>
                      <a:solidFill>
                        <a:srgbClr val="A5B7C5">
                          <a:alpha val="0"/>
                        </a:srgbClr>
                      </a:solidFill>
                    </a:lnL>
                    <a:lnR>
                      <a:solidFill>
                        <a:srgbClr val="A5B7C5"/>
                      </a:solidFill>
                    </a:lnR>
                    <a:lnT>
                      <a:solidFill>
                        <a:srgbClr val="F2F2F2"/>
                      </a:solidFill>
                    </a:lnT>
                    <a:lnB>
                      <a:solidFill>
                        <a:srgbClr val="A5B7C5"/>
                      </a:solidFill>
                    </a:lnB>
                  </a:tcPr>
                </a:tc>
              </a:tr>
            </a:tbl>
          </a:graphicData>
        </a:graphic>
      </p:graphicFrame>
      <p:grpSp>
        <p:nvGrpSpPr>
          <p:cNvPr id="5314" name="Google Shape;7560;p59"/>
          <p:cNvGrpSpPr/>
          <p:nvPr/>
        </p:nvGrpSpPr>
        <p:grpSpPr>
          <a:xfrm>
            <a:off x="4161132" y="2557649"/>
            <a:ext cx="1302096" cy="60959"/>
            <a:chOff x="0" y="1"/>
            <a:chExt cx="1302095" cy="60958"/>
          </a:xfrm>
        </p:grpSpPr>
        <p:sp>
          <p:nvSpPr>
            <p:cNvPr id="5312" name="Google Shape;7561;p59"/>
            <p:cNvSpPr/>
            <p:nvPr/>
          </p:nvSpPr>
          <p:spPr>
            <a:xfrm flipH="1" rot="5400000">
              <a:off x="620568" y="-620568"/>
              <a:ext cx="60959" cy="13020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26"/>
                    <a:pt x="21600" y="506"/>
                  </a:cubicBezTo>
                  <a:lnTo>
                    <a:pt x="21600" y="21094"/>
                  </a:lnTo>
                  <a:cubicBezTo>
                    <a:pt x="21600" y="21374"/>
                    <a:pt x="16765" y="21600"/>
                    <a:pt x="10800" y="21600"/>
                  </a:cubicBezTo>
                  <a:cubicBezTo>
                    <a:pt x="4835" y="21600"/>
                    <a:pt x="0" y="21374"/>
                    <a:pt x="0" y="21094"/>
                  </a:cubicBezTo>
                  <a:lnTo>
                    <a:pt x="0" y="506"/>
                  </a:lnTo>
                  <a:cubicBezTo>
                    <a:pt x="0" y="226"/>
                    <a:pt x="4835" y="0"/>
                    <a:pt x="10800"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313" name="Google Shape;7562;p59"/>
            <p:cNvSpPr/>
            <p:nvPr/>
          </p:nvSpPr>
          <p:spPr>
            <a:xfrm flipH="1" rot="5400000">
              <a:off x="432300" y="-423431"/>
              <a:ext cx="53237" cy="9081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283"/>
                    <a:pt x="21600" y="633"/>
                  </a:cubicBezTo>
                  <a:lnTo>
                    <a:pt x="21600" y="20967"/>
                  </a:lnTo>
                  <a:cubicBezTo>
                    <a:pt x="21600" y="21317"/>
                    <a:pt x="16765" y="21600"/>
                    <a:pt x="10800" y="21600"/>
                  </a:cubicBezTo>
                  <a:cubicBezTo>
                    <a:pt x="4835" y="21600"/>
                    <a:pt x="0" y="21317"/>
                    <a:pt x="0" y="20967"/>
                  </a:cubicBezTo>
                  <a:lnTo>
                    <a:pt x="0" y="633"/>
                  </a:lnTo>
                  <a:cubicBezTo>
                    <a:pt x="0" y="283"/>
                    <a:pt x="4835" y="0"/>
                    <a:pt x="10800" y="0"/>
                  </a:cubicBezTo>
                  <a:close/>
                </a:path>
              </a:pathLst>
            </a:cu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317" name="Google Shape;7563;p59"/>
          <p:cNvGrpSpPr/>
          <p:nvPr/>
        </p:nvGrpSpPr>
        <p:grpSpPr>
          <a:xfrm>
            <a:off x="4706620" y="2839809"/>
            <a:ext cx="914341" cy="60959"/>
            <a:chOff x="0" y="1"/>
            <a:chExt cx="914340" cy="60958"/>
          </a:xfrm>
        </p:grpSpPr>
        <p:sp>
          <p:nvSpPr>
            <p:cNvPr id="5315" name="Google Shape;7564;p59"/>
            <p:cNvSpPr/>
            <p:nvPr/>
          </p:nvSpPr>
          <p:spPr>
            <a:xfrm flipH="1" rot="5400000">
              <a:off x="426691" y="-426690"/>
              <a:ext cx="60959" cy="9143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322"/>
                    <a:pt x="21600" y="720"/>
                  </a:cubicBezTo>
                  <a:lnTo>
                    <a:pt x="21600" y="20880"/>
                  </a:lnTo>
                  <a:cubicBezTo>
                    <a:pt x="21600" y="21278"/>
                    <a:pt x="16765" y="21600"/>
                    <a:pt x="10800" y="21600"/>
                  </a:cubicBezTo>
                  <a:cubicBezTo>
                    <a:pt x="4835" y="21600"/>
                    <a:pt x="0" y="21278"/>
                    <a:pt x="0" y="20880"/>
                  </a:cubicBezTo>
                  <a:lnTo>
                    <a:pt x="0" y="720"/>
                  </a:lnTo>
                  <a:cubicBezTo>
                    <a:pt x="0" y="322"/>
                    <a:pt x="4835" y="0"/>
                    <a:pt x="10800"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316" name="Google Shape;7565;p59"/>
            <p:cNvSpPr/>
            <p:nvPr/>
          </p:nvSpPr>
          <p:spPr>
            <a:xfrm flipH="1" rot="5400000">
              <a:off x="295637" y="-288215"/>
              <a:ext cx="53237" cy="6376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404"/>
                    <a:pt x="21600" y="902"/>
                  </a:cubicBezTo>
                  <a:lnTo>
                    <a:pt x="21600" y="20698"/>
                  </a:lnTo>
                  <a:cubicBezTo>
                    <a:pt x="21600" y="21196"/>
                    <a:pt x="16765" y="21600"/>
                    <a:pt x="10800" y="21600"/>
                  </a:cubicBezTo>
                  <a:cubicBezTo>
                    <a:pt x="4835" y="21600"/>
                    <a:pt x="0" y="21196"/>
                    <a:pt x="0" y="20698"/>
                  </a:cubicBezTo>
                  <a:lnTo>
                    <a:pt x="0" y="902"/>
                  </a:lnTo>
                  <a:cubicBezTo>
                    <a:pt x="0" y="404"/>
                    <a:pt x="4835" y="0"/>
                    <a:pt x="10800" y="0"/>
                  </a:cubicBezTo>
                  <a:close/>
                </a:path>
              </a:pathLst>
            </a:cu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335" name="Google Shape;7566;p59"/>
          <p:cNvGrpSpPr/>
          <p:nvPr/>
        </p:nvGrpSpPr>
        <p:grpSpPr>
          <a:xfrm>
            <a:off x="5871419" y="3132031"/>
            <a:ext cx="2522868" cy="1037029"/>
            <a:chOff x="0" y="0"/>
            <a:chExt cx="2522866" cy="1037028"/>
          </a:xfrm>
        </p:grpSpPr>
        <p:sp>
          <p:nvSpPr>
            <p:cNvPr id="5318" name="Google Shape;7567;p59"/>
            <p:cNvSpPr/>
            <p:nvPr/>
          </p:nvSpPr>
          <p:spPr>
            <a:xfrm flipH="1" flipV="1">
              <a:off x="348351" y="681946"/>
              <a:ext cx="2168742" cy="1"/>
            </a:xfrm>
            <a:prstGeom prst="line">
              <a:avLst/>
            </a:prstGeom>
            <a:noFill/>
            <a:ln w="9525" cap="flat">
              <a:solidFill>
                <a:srgbClr val="B3C3CE"/>
              </a:solidFill>
              <a:prstDash val="solid"/>
              <a:round/>
            </a:ln>
            <a:effectLst/>
          </p:spPr>
          <p:txBody>
            <a:bodyPr wrap="square" lIns="0" tIns="0" rIns="0" bIns="0" numCol="1" anchor="t">
              <a:noAutofit/>
            </a:bodyPr>
            <a:lstStyle/>
            <a:p>
              <a:pPr/>
            </a:p>
          </p:txBody>
        </p:sp>
        <p:sp>
          <p:nvSpPr>
            <p:cNvPr id="5319" name="Google Shape;7568;p59"/>
            <p:cNvSpPr/>
            <p:nvPr/>
          </p:nvSpPr>
          <p:spPr>
            <a:xfrm flipH="1" flipV="1">
              <a:off x="348351" y="358799"/>
              <a:ext cx="2168742" cy="1"/>
            </a:xfrm>
            <a:prstGeom prst="line">
              <a:avLst/>
            </a:prstGeom>
            <a:noFill/>
            <a:ln w="9525" cap="flat">
              <a:solidFill>
                <a:srgbClr val="B3C3CE"/>
              </a:solidFill>
              <a:prstDash val="solid"/>
              <a:round/>
            </a:ln>
            <a:effectLst/>
          </p:spPr>
          <p:txBody>
            <a:bodyPr wrap="square" lIns="0" tIns="0" rIns="0" bIns="0" numCol="1" anchor="t">
              <a:noAutofit/>
            </a:bodyPr>
            <a:lstStyle/>
            <a:p>
              <a:pPr/>
            </a:p>
          </p:txBody>
        </p:sp>
        <p:sp>
          <p:nvSpPr>
            <p:cNvPr id="5320" name="Google Shape;7569;p59"/>
            <p:cNvSpPr/>
            <p:nvPr/>
          </p:nvSpPr>
          <p:spPr>
            <a:xfrm flipH="1" flipV="1">
              <a:off x="348351" y="1005098"/>
              <a:ext cx="2168742" cy="1"/>
            </a:xfrm>
            <a:prstGeom prst="line">
              <a:avLst/>
            </a:prstGeom>
            <a:noFill/>
            <a:ln w="9525" cap="flat">
              <a:solidFill>
                <a:srgbClr val="B3C3CE"/>
              </a:solidFill>
              <a:prstDash val="solid"/>
              <a:round/>
            </a:ln>
            <a:effectLst/>
          </p:spPr>
          <p:txBody>
            <a:bodyPr wrap="square" lIns="0" tIns="0" rIns="0" bIns="0" numCol="1" anchor="t">
              <a:noAutofit/>
            </a:bodyPr>
            <a:lstStyle/>
            <a:p>
              <a:pPr/>
            </a:p>
          </p:txBody>
        </p:sp>
        <p:sp>
          <p:nvSpPr>
            <p:cNvPr id="5321" name="Google Shape;7570;p59"/>
            <p:cNvSpPr txBox="1"/>
            <p:nvPr/>
          </p:nvSpPr>
          <p:spPr>
            <a:xfrm flipH="1" rot="10800000">
              <a:off x="347892" y="1"/>
              <a:ext cx="476128"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solidFill>
                    <a:srgbClr val="E3E9ED"/>
                  </a:solidFill>
                </a:defRPr>
              </a:lvl1pPr>
            </a:lstStyle>
            <a:p>
              <a:pPr/>
              <a:r>
                <a:t>JANUARY</a:t>
              </a:r>
            </a:p>
          </p:txBody>
        </p:sp>
        <p:sp>
          <p:nvSpPr>
            <p:cNvPr id="5322" name="Google Shape;7571;p59"/>
            <p:cNvSpPr txBox="1"/>
            <p:nvPr/>
          </p:nvSpPr>
          <p:spPr>
            <a:xfrm flipH="1" rot="10800000">
              <a:off x="897641" y="0"/>
              <a:ext cx="489847"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solidFill>
                    <a:srgbClr val="E3E9ED"/>
                  </a:solidFill>
                </a:defRPr>
              </a:lvl1pPr>
            </a:lstStyle>
            <a:p>
              <a:pPr/>
              <a:r>
                <a:t>FEBRUARY</a:t>
              </a:r>
            </a:p>
          </p:txBody>
        </p:sp>
        <p:sp>
          <p:nvSpPr>
            <p:cNvPr id="5323" name="Google Shape;7572;p59"/>
            <p:cNvSpPr txBox="1"/>
            <p:nvPr/>
          </p:nvSpPr>
          <p:spPr>
            <a:xfrm flipH="1" rot="10800000">
              <a:off x="1485005" y="1"/>
              <a:ext cx="476128"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solidFill>
                    <a:srgbClr val="E3E9ED"/>
                  </a:solidFill>
                </a:defRPr>
              </a:lvl1pPr>
            </a:lstStyle>
            <a:p>
              <a:pPr/>
              <a:r>
                <a:t>MARCH</a:t>
              </a:r>
            </a:p>
          </p:txBody>
        </p:sp>
        <p:sp>
          <p:nvSpPr>
            <p:cNvPr id="5324" name="Google Shape;7573;p59"/>
            <p:cNvSpPr txBox="1"/>
            <p:nvPr/>
          </p:nvSpPr>
          <p:spPr>
            <a:xfrm flipH="1" rot="10800000">
              <a:off x="2046739" y="1"/>
              <a:ext cx="476128"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solidFill>
                    <a:srgbClr val="E3E9ED"/>
                  </a:solidFill>
                </a:defRPr>
              </a:lvl1pPr>
            </a:lstStyle>
            <a:p>
              <a:pPr/>
              <a:r>
                <a:t>APRIL</a:t>
              </a:r>
            </a:p>
          </p:txBody>
        </p:sp>
        <p:sp>
          <p:nvSpPr>
            <p:cNvPr id="5325" name="Google Shape;7574;p59"/>
            <p:cNvSpPr/>
            <p:nvPr/>
          </p:nvSpPr>
          <p:spPr>
            <a:xfrm>
              <a:off x="341067" y="323280"/>
              <a:ext cx="489847" cy="70299"/>
            </a:xfrm>
            <a:prstGeom prst="rect">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326" name="Google Shape;7575;p59"/>
            <p:cNvSpPr/>
            <p:nvPr/>
          </p:nvSpPr>
          <p:spPr>
            <a:xfrm>
              <a:off x="347561" y="645004"/>
              <a:ext cx="474603" cy="70299"/>
            </a:xfrm>
            <a:prstGeom prst="rect">
              <a:avLst/>
            </a:prstGeom>
            <a:solidFill>
              <a:srgbClr val="EEEEEE"/>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327" name="Google Shape;7576;p59"/>
            <p:cNvSpPr/>
            <p:nvPr/>
          </p:nvSpPr>
          <p:spPr>
            <a:xfrm>
              <a:off x="1438155" y="965788"/>
              <a:ext cx="551332" cy="70299"/>
            </a:xfrm>
            <a:prstGeom prst="rect">
              <a:avLst/>
            </a:pr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328" name="Google Shape;7577;p59"/>
            <p:cNvSpPr/>
            <p:nvPr/>
          </p:nvSpPr>
          <p:spPr>
            <a:xfrm>
              <a:off x="341067" y="645005"/>
              <a:ext cx="489847" cy="70299"/>
            </a:xfrm>
            <a:prstGeom prst="rect">
              <a:avLst/>
            </a:pr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329" name="Google Shape;7578;p59"/>
            <p:cNvSpPr/>
            <p:nvPr/>
          </p:nvSpPr>
          <p:spPr>
            <a:xfrm>
              <a:off x="859919" y="966730"/>
              <a:ext cx="551332" cy="70299"/>
            </a:xfrm>
            <a:prstGeom prst="rect">
              <a:avLst/>
            </a:pr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330" name="Google Shape;7579;p59"/>
            <p:cNvSpPr/>
            <p:nvPr/>
          </p:nvSpPr>
          <p:spPr>
            <a:xfrm>
              <a:off x="856670" y="324328"/>
              <a:ext cx="551332" cy="70299"/>
            </a:xfrm>
            <a:prstGeom prst="rect">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331" name="Google Shape;7580;p59"/>
            <p:cNvSpPr txBox="1"/>
            <p:nvPr/>
          </p:nvSpPr>
          <p:spPr>
            <a:xfrm flipH="1" rot="10800000">
              <a:off x="3042" y="211529"/>
              <a:ext cx="344519"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spcBef>
                  <a:spcPts val="1600"/>
                </a:spcBef>
                <a:defRPr sz="400">
                  <a:solidFill>
                    <a:srgbClr val="E3E9ED"/>
                  </a:solidFill>
                </a:defRPr>
              </a:lvl1pPr>
            </a:lstStyle>
            <a:p>
              <a:pPr/>
              <a:r>
                <a:t>PHASE 1</a:t>
              </a:r>
            </a:p>
          </p:txBody>
        </p:sp>
        <p:sp>
          <p:nvSpPr>
            <p:cNvPr id="5332" name="Google Shape;7581;p59"/>
            <p:cNvSpPr txBox="1"/>
            <p:nvPr/>
          </p:nvSpPr>
          <p:spPr>
            <a:xfrm flipH="1" rot="10800000">
              <a:off x="0" y="533691"/>
              <a:ext cx="347567"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nSpc>
                  <a:spcPct val="115000"/>
                </a:lnSpc>
                <a:spcBef>
                  <a:spcPts val="1600"/>
                </a:spcBef>
                <a:defRPr sz="400">
                  <a:solidFill>
                    <a:srgbClr val="E3E9ED"/>
                  </a:solidFill>
                </a:defRPr>
              </a:lvl1pPr>
            </a:lstStyle>
            <a:p>
              <a:pPr/>
              <a:r>
                <a:t>Task 1</a:t>
              </a:r>
            </a:p>
          </p:txBody>
        </p:sp>
        <p:sp>
          <p:nvSpPr>
            <p:cNvPr id="5333" name="Google Shape;7582;p59"/>
            <p:cNvSpPr txBox="1"/>
            <p:nvPr/>
          </p:nvSpPr>
          <p:spPr>
            <a:xfrm flipH="1" rot="10800000">
              <a:off x="3048" y="849105"/>
              <a:ext cx="344519"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nSpc>
                  <a:spcPct val="115000"/>
                </a:lnSpc>
                <a:spcBef>
                  <a:spcPts val="1600"/>
                </a:spcBef>
                <a:defRPr sz="400">
                  <a:solidFill>
                    <a:srgbClr val="E3E9ED"/>
                  </a:solidFill>
                </a:defRPr>
              </a:lvl1pPr>
            </a:lstStyle>
            <a:p>
              <a:pPr/>
              <a:r>
                <a:t>Task 2</a:t>
              </a:r>
            </a:p>
          </p:txBody>
        </p:sp>
        <p:sp>
          <p:nvSpPr>
            <p:cNvPr id="5334" name="Google Shape;7583;p59"/>
            <p:cNvSpPr/>
            <p:nvPr/>
          </p:nvSpPr>
          <p:spPr>
            <a:xfrm>
              <a:off x="1434066" y="324328"/>
              <a:ext cx="551332" cy="70299"/>
            </a:xfrm>
            <a:prstGeom prst="rect">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363" name="Google Shape;7584;p59"/>
          <p:cNvGrpSpPr/>
          <p:nvPr/>
        </p:nvGrpSpPr>
        <p:grpSpPr>
          <a:xfrm>
            <a:off x="3355823" y="951642"/>
            <a:ext cx="2363383" cy="1065863"/>
            <a:chOff x="0" y="0"/>
            <a:chExt cx="2363382" cy="1065862"/>
          </a:xfrm>
        </p:grpSpPr>
        <p:sp>
          <p:nvSpPr>
            <p:cNvPr id="5336" name="Google Shape;7585;p59"/>
            <p:cNvSpPr/>
            <p:nvPr/>
          </p:nvSpPr>
          <p:spPr>
            <a:xfrm>
              <a:off x="0" y="580334"/>
              <a:ext cx="334820" cy="4255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00" y="0"/>
                  </a:moveTo>
                  <a:lnTo>
                    <a:pt x="21600" y="0"/>
                  </a:lnTo>
                  <a:lnTo>
                    <a:pt x="21600" y="18767"/>
                  </a:lnTo>
                  <a:cubicBezTo>
                    <a:pt x="21600" y="20332"/>
                    <a:pt x="19988" y="21600"/>
                    <a:pt x="18000" y="21600"/>
                  </a:cubicBezTo>
                  <a:lnTo>
                    <a:pt x="0" y="21600"/>
                  </a:lnTo>
                  <a:lnTo>
                    <a:pt x="0" y="2833"/>
                  </a:lnTo>
                  <a:cubicBezTo>
                    <a:pt x="0" y="1268"/>
                    <a:pt x="1612" y="0"/>
                    <a:pt x="3600" y="0"/>
                  </a:cubicBezTo>
                  <a:close/>
                </a:path>
              </a:pathLst>
            </a:custGeom>
            <a:noFill/>
            <a:ln w="9525" cap="flat">
              <a:solidFill>
                <a:srgbClr val="ABBCC9"/>
              </a:solidFill>
              <a:prstDash val="solid"/>
              <a:round/>
            </a:ln>
            <a:effectLst/>
          </p:spPr>
          <p:txBody>
            <a:bodyPr wrap="square" lIns="0" tIns="0" rIns="0" bIns="0" numCol="1" anchor="ctr">
              <a:noAutofit/>
            </a:bodyPr>
            <a:lstStyle/>
            <a:p>
              <a:pPr>
                <a:defRPr sz="400"/>
              </a:pPr>
            </a:p>
          </p:txBody>
        </p:sp>
        <p:sp>
          <p:nvSpPr>
            <p:cNvPr id="5337" name="Google Shape;7586;p59"/>
            <p:cNvSpPr/>
            <p:nvPr/>
          </p:nvSpPr>
          <p:spPr>
            <a:xfrm>
              <a:off x="0" y="108202"/>
              <a:ext cx="334820" cy="4255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00" y="0"/>
                  </a:moveTo>
                  <a:lnTo>
                    <a:pt x="21600" y="0"/>
                  </a:lnTo>
                  <a:lnTo>
                    <a:pt x="21600" y="18767"/>
                  </a:lnTo>
                  <a:cubicBezTo>
                    <a:pt x="21600" y="20332"/>
                    <a:pt x="19988" y="21600"/>
                    <a:pt x="18000" y="21600"/>
                  </a:cubicBezTo>
                  <a:lnTo>
                    <a:pt x="0" y="21600"/>
                  </a:lnTo>
                  <a:lnTo>
                    <a:pt x="0" y="2833"/>
                  </a:lnTo>
                  <a:cubicBezTo>
                    <a:pt x="0" y="1268"/>
                    <a:pt x="1612" y="0"/>
                    <a:pt x="3600" y="0"/>
                  </a:cubicBezTo>
                  <a:close/>
                </a:path>
              </a:pathLst>
            </a:custGeom>
            <a:noFill/>
            <a:ln w="9525" cap="flat">
              <a:solidFill>
                <a:srgbClr val="869FB1"/>
              </a:solidFill>
              <a:prstDash val="solid"/>
              <a:round/>
            </a:ln>
            <a:effectLst/>
          </p:spPr>
          <p:txBody>
            <a:bodyPr wrap="square" lIns="0" tIns="0" rIns="0" bIns="0" numCol="1" anchor="ctr">
              <a:noAutofit/>
            </a:bodyPr>
            <a:lstStyle/>
            <a:p>
              <a:pPr>
                <a:defRPr sz="400"/>
              </a:pPr>
            </a:p>
          </p:txBody>
        </p:sp>
        <p:sp>
          <p:nvSpPr>
            <p:cNvPr id="5338" name="Google Shape;7587;p59"/>
            <p:cNvSpPr txBox="1"/>
            <p:nvPr/>
          </p:nvSpPr>
          <p:spPr>
            <a:xfrm>
              <a:off x="349185" y="9"/>
              <a:ext cx="334821"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lvl1pPr>
            </a:lstStyle>
            <a:p>
              <a:pPr/>
              <a:r>
                <a:t>JANUARY</a:t>
              </a:r>
            </a:p>
          </p:txBody>
        </p:sp>
        <p:sp>
          <p:nvSpPr>
            <p:cNvPr id="5339" name="Google Shape;7588;p59"/>
            <p:cNvSpPr txBox="1"/>
            <p:nvPr/>
          </p:nvSpPr>
          <p:spPr>
            <a:xfrm>
              <a:off x="686153" y="0"/>
              <a:ext cx="362746" cy="127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lvl1pPr>
            </a:lstStyle>
            <a:p>
              <a:pPr/>
              <a:r>
                <a:t>FEBRUARY</a:t>
              </a:r>
            </a:p>
          </p:txBody>
        </p:sp>
        <p:sp>
          <p:nvSpPr>
            <p:cNvPr id="5340" name="Google Shape;7589;p59"/>
            <p:cNvSpPr txBox="1"/>
            <p:nvPr/>
          </p:nvSpPr>
          <p:spPr>
            <a:xfrm>
              <a:off x="1048886" y="0"/>
              <a:ext cx="314488" cy="127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lvl1pPr>
            </a:lstStyle>
            <a:p>
              <a:pPr/>
              <a:r>
                <a:t>MARCH</a:t>
              </a:r>
            </a:p>
          </p:txBody>
        </p:sp>
        <p:sp>
          <p:nvSpPr>
            <p:cNvPr id="5341" name="Google Shape;7590;p59"/>
            <p:cNvSpPr txBox="1"/>
            <p:nvPr/>
          </p:nvSpPr>
          <p:spPr>
            <a:xfrm>
              <a:off x="1391148" y="8"/>
              <a:ext cx="283039"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lvl1pPr>
            </a:lstStyle>
            <a:p>
              <a:pPr/>
              <a:r>
                <a:t>APRIL</a:t>
              </a:r>
            </a:p>
          </p:txBody>
        </p:sp>
        <p:sp>
          <p:nvSpPr>
            <p:cNvPr id="5342" name="Google Shape;7591;p59"/>
            <p:cNvSpPr txBox="1"/>
            <p:nvPr/>
          </p:nvSpPr>
          <p:spPr>
            <a:xfrm>
              <a:off x="1711368" y="8"/>
              <a:ext cx="283039"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lvl1pPr>
            </a:lstStyle>
            <a:p>
              <a:pPr/>
              <a:r>
                <a:t>MAY</a:t>
              </a:r>
            </a:p>
          </p:txBody>
        </p:sp>
        <p:sp>
          <p:nvSpPr>
            <p:cNvPr id="5343" name="Google Shape;7592;p59"/>
            <p:cNvSpPr txBox="1"/>
            <p:nvPr/>
          </p:nvSpPr>
          <p:spPr>
            <a:xfrm>
              <a:off x="2051172" y="8"/>
              <a:ext cx="283039"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a:spcBef>
                  <a:spcPts val="1600"/>
                </a:spcBef>
                <a:defRPr sz="400"/>
              </a:lvl1pPr>
            </a:lstStyle>
            <a:p>
              <a:pPr/>
              <a:r>
                <a:t>JUNE</a:t>
              </a:r>
            </a:p>
          </p:txBody>
        </p:sp>
        <p:sp>
          <p:nvSpPr>
            <p:cNvPr id="5344" name="Google Shape;7593;p59"/>
            <p:cNvSpPr txBox="1"/>
            <p:nvPr/>
          </p:nvSpPr>
          <p:spPr>
            <a:xfrm>
              <a:off x="51670" y="159431"/>
              <a:ext cx="246440"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r">
                <a:spcBef>
                  <a:spcPts val="1600"/>
                </a:spcBef>
                <a:defRPr sz="400"/>
              </a:lvl1pPr>
            </a:lstStyle>
            <a:p>
              <a:pPr/>
              <a:r>
                <a:t>PHASE 1</a:t>
              </a:r>
            </a:p>
          </p:txBody>
        </p:sp>
        <p:sp>
          <p:nvSpPr>
            <p:cNvPr id="5345" name="Google Shape;7594;p59"/>
            <p:cNvSpPr txBox="1"/>
            <p:nvPr/>
          </p:nvSpPr>
          <p:spPr>
            <a:xfrm>
              <a:off x="51672" y="624580"/>
              <a:ext cx="246440"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r">
                <a:spcBef>
                  <a:spcPts val="1600"/>
                </a:spcBef>
                <a:defRPr sz="400"/>
              </a:lvl1pPr>
            </a:lstStyle>
            <a:p>
              <a:pPr/>
              <a:r>
                <a:t>PHASE 2</a:t>
              </a:r>
            </a:p>
          </p:txBody>
        </p:sp>
        <p:sp>
          <p:nvSpPr>
            <p:cNvPr id="5346" name="Google Shape;7595;p59"/>
            <p:cNvSpPr txBox="1"/>
            <p:nvPr/>
          </p:nvSpPr>
          <p:spPr>
            <a:xfrm>
              <a:off x="57365" y="311641"/>
              <a:ext cx="231529"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r">
                <a:lnSpc>
                  <a:spcPct val="115000"/>
                </a:lnSpc>
                <a:spcBef>
                  <a:spcPts val="1600"/>
                </a:spcBef>
                <a:defRPr sz="400"/>
              </a:lvl1pPr>
            </a:lstStyle>
            <a:p>
              <a:pPr/>
              <a:r>
                <a:t>Task 1</a:t>
              </a:r>
            </a:p>
          </p:txBody>
        </p:sp>
        <p:sp>
          <p:nvSpPr>
            <p:cNvPr id="5347" name="Google Shape;7596;p59"/>
            <p:cNvSpPr txBox="1"/>
            <p:nvPr/>
          </p:nvSpPr>
          <p:spPr>
            <a:xfrm>
              <a:off x="57365" y="468785"/>
              <a:ext cx="231529"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r">
                <a:lnSpc>
                  <a:spcPct val="115000"/>
                </a:lnSpc>
                <a:spcBef>
                  <a:spcPts val="1600"/>
                </a:spcBef>
                <a:defRPr sz="400"/>
              </a:lvl1pPr>
            </a:lstStyle>
            <a:p>
              <a:pPr/>
              <a:r>
                <a:t>Task 2</a:t>
              </a:r>
            </a:p>
          </p:txBody>
        </p:sp>
        <p:sp>
          <p:nvSpPr>
            <p:cNvPr id="5348" name="Google Shape;7597;p59"/>
            <p:cNvSpPr txBox="1"/>
            <p:nvPr/>
          </p:nvSpPr>
          <p:spPr>
            <a:xfrm>
              <a:off x="57365" y="781723"/>
              <a:ext cx="231529"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r">
                <a:lnSpc>
                  <a:spcPct val="115000"/>
                </a:lnSpc>
                <a:spcBef>
                  <a:spcPts val="1600"/>
                </a:spcBef>
                <a:defRPr sz="400"/>
              </a:lvl1pPr>
            </a:lstStyle>
            <a:p>
              <a:pPr/>
              <a:r>
                <a:t>Task 1</a:t>
              </a:r>
            </a:p>
          </p:txBody>
        </p:sp>
        <p:sp>
          <p:nvSpPr>
            <p:cNvPr id="5349" name="Google Shape;7598;p59"/>
            <p:cNvSpPr txBox="1"/>
            <p:nvPr/>
          </p:nvSpPr>
          <p:spPr>
            <a:xfrm>
              <a:off x="57375" y="938862"/>
              <a:ext cx="231529"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r">
                <a:lnSpc>
                  <a:spcPct val="115000"/>
                </a:lnSpc>
                <a:spcBef>
                  <a:spcPts val="1600"/>
                </a:spcBef>
                <a:defRPr sz="400"/>
              </a:lvl1pPr>
            </a:lstStyle>
            <a:p>
              <a:pPr/>
              <a:r>
                <a:t>Task 2</a:t>
              </a:r>
            </a:p>
          </p:txBody>
        </p:sp>
        <p:grpSp>
          <p:nvGrpSpPr>
            <p:cNvPr id="5362" name="Google Shape;7599;p59"/>
            <p:cNvGrpSpPr/>
            <p:nvPr/>
          </p:nvGrpSpPr>
          <p:grpSpPr>
            <a:xfrm>
              <a:off x="412132" y="164903"/>
              <a:ext cx="1951251" cy="803893"/>
              <a:chOff x="10" y="9"/>
              <a:chExt cx="1951249" cy="803891"/>
            </a:xfrm>
          </p:grpSpPr>
          <p:sp>
            <p:nvSpPr>
              <p:cNvPr id="5350" name="Google Shape;7600;p59"/>
              <p:cNvSpPr/>
              <p:nvPr/>
            </p:nvSpPr>
            <p:spPr>
              <a:xfrm>
                <a:off x="10" y="9"/>
                <a:ext cx="1951251" cy="20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 y="0"/>
                    </a:moveTo>
                    <a:cubicBezTo>
                      <a:pt x="57" y="0"/>
                      <a:pt x="0" y="4771"/>
                      <a:pt x="0" y="10745"/>
                    </a:cubicBezTo>
                    <a:cubicBezTo>
                      <a:pt x="0" y="16709"/>
                      <a:pt x="57" y="21600"/>
                      <a:pt x="128" y="21600"/>
                    </a:cubicBezTo>
                    <a:lnTo>
                      <a:pt x="21471" y="21600"/>
                    </a:lnTo>
                    <a:cubicBezTo>
                      <a:pt x="21542" y="21600"/>
                      <a:pt x="21600" y="16709"/>
                      <a:pt x="21600" y="10745"/>
                    </a:cubicBezTo>
                    <a:cubicBezTo>
                      <a:pt x="21600" y="4771"/>
                      <a:pt x="21542" y="0"/>
                      <a:pt x="21471" y="0"/>
                    </a:cubicBezTo>
                    <a:close/>
                  </a:path>
                </a:pathLst>
              </a:custGeom>
              <a:solidFill>
                <a:srgbClr val="7994A9">
                  <a:alpha val="64709"/>
                </a:srgbClr>
              </a:solidFill>
              <a:ln w="12700" cap="flat">
                <a:noFill/>
                <a:miter lim="400000"/>
              </a:ln>
              <a:effectLst/>
            </p:spPr>
            <p:txBody>
              <a:bodyPr wrap="square" lIns="0" tIns="0" rIns="0" bIns="0" numCol="1" anchor="ctr">
                <a:noAutofit/>
              </a:bodyPr>
              <a:lstStyle/>
              <a:p>
                <a:pPr>
                  <a:defRPr sz="400"/>
                </a:pPr>
              </a:p>
            </p:txBody>
          </p:sp>
          <p:sp>
            <p:nvSpPr>
              <p:cNvPr id="5351" name="Google Shape;7601;p59"/>
              <p:cNvSpPr/>
              <p:nvPr/>
            </p:nvSpPr>
            <p:spPr>
              <a:xfrm>
                <a:off x="10" y="156729"/>
                <a:ext cx="1951251" cy="20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 y="0"/>
                    </a:moveTo>
                    <a:cubicBezTo>
                      <a:pt x="57" y="0"/>
                      <a:pt x="0" y="4891"/>
                      <a:pt x="0" y="10855"/>
                    </a:cubicBezTo>
                    <a:cubicBezTo>
                      <a:pt x="0" y="16709"/>
                      <a:pt x="57" y="21600"/>
                      <a:pt x="128" y="21600"/>
                    </a:cubicBezTo>
                    <a:lnTo>
                      <a:pt x="21471" y="21600"/>
                    </a:lnTo>
                    <a:cubicBezTo>
                      <a:pt x="21542" y="21600"/>
                      <a:pt x="21600" y="16709"/>
                      <a:pt x="21600" y="10855"/>
                    </a:cubicBezTo>
                    <a:cubicBezTo>
                      <a:pt x="21600" y="4891"/>
                      <a:pt x="21542" y="0"/>
                      <a:pt x="21471" y="0"/>
                    </a:cubicBezTo>
                    <a:close/>
                  </a:path>
                </a:pathLst>
              </a:custGeom>
              <a:solidFill>
                <a:srgbClr val="374957"/>
              </a:solidFill>
              <a:ln w="12700" cap="flat">
                <a:noFill/>
                <a:miter lim="400000"/>
              </a:ln>
              <a:effectLst/>
            </p:spPr>
            <p:txBody>
              <a:bodyPr wrap="square" lIns="0" tIns="0" rIns="0" bIns="0" numCol="1" anchor="ctr">
                <a:noAutofit/>
              </a:bodyPr>
              <a:lstStyle/>
              <a:p>
                <a:pPr>
                  <a:defRPr sz="400"/>
                </a:pPr>
              </a:p>
            </p:txBody>
          </p:sp>
          <p:sp>
            <p:nvSpPr>
              <p:cNvPr id="5352" name="Google Shape;7602;p59"/>
              <p:cNvSpPr/>
              <p:nvPr/>
            </p:nvSpPr>
            <p:spPr>
              <a:xfrm>
                <a:off x="10" y="313450"/>
                <a:ext cx="1951251" cy="20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 y="0"/>
                    </a:moveTo>
                    <a:cubicBezTo>
                      <a:pt x="57" y="0"/>
                      <a:pt x="0" y="4891"/>
                      <a:pt x="0" y="10855"/>
                    </a:cubicBezTo>
                    <a:cubicBezTo>
                      <a:pt x="0" y="16829"/>
                      <a:pt x="57" y="21600"/>
                      <a:pt x="128" y="21600"/>
                    </a:cubicBezTo>
                    <a:lnTo>
                      <a:pt x="21471" y="21600"/>
                    </a:lnTo>
                    <a:cubicBezTo>
                      <a:pt x="21542" y="21600"/>
                      <a:pt x="21600" y="16709"/>
                      <a:pt x="21600" y="10735"/>
                    </a:cubicBezTo>
                    <a:cubicBezTo>
                      <a:pt x="21600" y="4771"/>
                      <a:pt x="21542" y="0"/>
                      <a:pt x="21471" y="0"/>
                    </a:cubicBezTo>
                    <a:close/>
                  </a:path>
                </a:pathLst>
              </a:custGeom>
              <a:solidFill>
                <a:srgbClr val="7994A9">
                  <a:alpha val="64709"/>
                </a:srgbClr>
              </a:solidFill>
              <a:ln w="12700" cap="flat">
                <a:noFill/>
                <a:miter lim="400000"/>
              </a:ln>
              <a:effectLst/>
            </p:spPr>
            <p:txBody>
              <a:bodyPr wrap="square" lIns="0" tIns="0" rIns="0" bIns="0" numCol="1" anchor="ctr">
                <a:noAutofit/>
              </a:bodyPr>
              <a:lstStyle/>
              <a:p>
                <a:pPr>
                  <a:defRPr sz="400"/>
                </a:pPr>
              </a:p>
            </p:txBody>
          </p:sp>
          <p:sp>
            <p:nvSpPr>
              <p:cNvPr id="5353" name="Google Shape;7603;p59"/>
              <p:cNvSpPr/>
              <p:nvPr/>
            </p:nvSpPr>
            <p:spPr>
              <a:xfrm>
                <a:off x="10" y="470170"/>
                <a:ext cx="1951251" cy="20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 y="0"/>
                    </a:moveTo>
                    <a:cubicBezTo>
                      <a:pt x="57" y="0"/>
                      <a:pt x="0" y="4891"/>
                      <a:pt x="0" y="10855"/>
                    </a:cubicBezTo>
                    <a:cubicBezTo>
                      <a:pt x="0" y="16819"/>
                      <a:pt x="57" y="21600"/>
                      <a:pt x="128" y="21600"/>
                    </a:cubicBezTo>
                    <a:lnTo>
                      <a:pt x="21471" y="21600"/>
                    </a:lnTo>
                    <a:cubicBezTo>
                      <a:pt x="21542" y="21600"/>
                      <a:pt x="21600" y="16819"/>
                      <a:pt x="21600" y="10855"/>
                    </a:cubicBezTo>
                    <a:cubicBezTo>
                      <a:pt x="21600" y="4891"/>
                      <a:pt x="21542" y="0"/>
                      <a:pt x="21471" y="0"/>
                    </a:cubicBezTo>
                    <a:close/>
                  </a:path>
                </a:pathLst>
              </a:custGeom>
              <a:solidFill>
                <a:srgbClr val="374957"/>
              </a:solidFill>
              <a:ln w="12700" cap="flat">
                <a:noFill/>
                <a:miter lim="400000"/>
              </a:ln>
              <a:effectLst/>
            </p:spPr>
            <p:txBody>
              <a:bodyPr wrap="square" lIns="0" tIns="0" rIns="0" bIns="0" numCol="1" anchor="ctr">
                <a:noAutofit/>
              </a:bodyPr>
              <a:lstStyle/>
              <a:p>
                <a:pPr>
                  <a:defRPr sz="400"/>
                </a:pPr>
              </a:p>
            </p:txBody>
          </p:sp>
          <p:sp>
            <p:nvSpPr>
              <p:cNvPr id="5354" name="Google Shape;7604;p59"/>
              <p:cNvSpPr/>
              <p:nvPr/>
            </p:nvSpPr>
            <p:spPr>
              <a:xfrm>
                <a:off x="10" y="626890"/>
                <a:ext cx="1951251" cy="20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5" y="0"/>
                    </a:moveTo>
                    <a:cubicBezTo>
                      <a:pt x="30" y="0"/>
                      <a:pt x="0" y="2506"/>
                      <a:pt x="0" y="5603"/>
                    </a:cubicBezTo>
                    <a:lnTo>
                      <a:pt x="0" y="16107"/>
                    </a:lnTo>
                    <a:cubicBezTo>
                      <a:pt x="0" y="19204"/>
                      <a:pt x="30" y="21600"/>
                      <a:pt x="65" y="21600"/>
                    </a:cubicBezTo>
                    <a:lnTo>
                      <a:pt x="21533" y="21600"/>
                    </a:lnTo>
                    <a:cubicBezTo>
                      <a:pt x="21570" y="21600"/>
                      <a:pt x="21600" y="19204"/>
                      <a:pt x="21600" y="16107"/>
                    </a:cubicBezTo>
                    <a:lnTo>
                      <a:pt x="21600" y="5603"/>
                    </a:lnTo>
                    <a:cubicBezTo>
                      <a:pt x="21600" y="2506"/>
                      <a:pt x="21570" y="0"/>
                      <a:pt x="21533" y="0"/>
                    </a:cubicBezTo>
                    <a:close/>
                  </a:path>
                </a:pathLst>
              </a:custGeom>
              <a:solidFill>
                <a:srgbClr val="7994A9">
                  <a:alpha val="64709"/>
                </a:srgbClr>
              </a:solidFill>
              <a:ln w="12700" cap="flat">
                <a:noFill/>
                <a:miter lim="400000"/>
              </a:ln>
              <a:effectLst/>
            </p:spPr>
            <p:txBody>
              <a:bodyPr wrap="square" lIns="0" tIns="0" rIns="0" bIns="0" numCol="1" anchor="ctr">
                <a:noAutofit/>
              </a:bodyPr>
              <a:lstStyle/>
              <a:p>
                <a:pPr>
                  <a:defRPr sz="400"/>
                </a:pPr>
              </a:p>
            </p:txBody>
          </p:sp>
          <p:sp>
            <p:nvSpPr>
              <p:cNvPr id="5355" name="Google Shape;7605;p59"/>
              <p:cNvSpPr/>
              <p:nvPr/>
            </p:nvSpPr>
            <p:spPr>
              <a:xfrm>
                <a:off x="10" y="783601"/>
                <a:ext cx="1951251" cy="203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 y="0"/>
                    </a:moveTo>
                    <a:cubicBezTo>
                      <a:pt x="57" y="0"/>
                      <a:pt x="0" y="4899"/>
                      <a:pt x="0" y="10860"/>
                    </a:cubicBezTo>
                    <a:cubicBezTo>
                      <a:pt x="0" y="16821"/>
                      <a:pt x="57" y="21600"/>
                      <a:pt x="128" y="21600"/>
                    </a:cubicBezTo>
                    <a:lnTo>
                      <a:pt x="21471" y="21600"/>
                    </a:lnTo>
                    <a:cubicBezTo>
                      <a:pt x="21542" y="21600"/>
                      <a:pt x="21600" y="16821"/>
                      <a:pt x="21600" y="10860"/>
                    </a:cubicBezTo>
                    <a:cubicBezTo>
                      <a:pt x="21600" y="4899"/>
                      <a:pt x="21542" y="0"/>
                      <a:pt x="21471" y="0"/>
                    </a:cubicBezTo>
                    <a:close/>
                  </a:path>
                </a:pathLst>
              </a:custGeom>
              <a:solidFill>
                <a:srgbClr val="374957"/>
              </a:solidFill>
              <a:ln w="12700" cap="flat">
                <a:noFill/>
                <a:miter lim="400000"/>
              </a:ln>
              <a:effectLst/>
            </p:spPr>
            <p:txBody>
              <a:bodyPr wrap="square" lIns="0" tIns="0" rIns="0" bIns="0" numCol="1" anchor="ctr">
                <a:noAutofit/>
              </a:bodyPr>
              <a:lstStyle/>
              <a:p>
                <a:pPr>
                  <a:defRPr sz="400"/>
                </a:pPr>
              </a:p>
            </p:txBody>
          </p:sp>
          <p:sp>
            <p:nvSpPr>
              <p:cNvPr id="5356" name="Google Shape;7606;p59"/>
              <p:cNvSpPr/>
              <p:nvPr/>
            </p:nvSpPr>
            <p:spPr>
              <a:xfrm>
                <a:off x="10" y="9"/>
                <a:ext cx="397786" cy="20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28" y="0"/>
                    </a:moveTo>
                    <a:cubicBezTo>
                      <a:pt x="279" y="0"/>
                      <a:pt x="0" y="4771"/>
                      <a:pt x="0" y="10745"/>
                    </a:cubicBezTo>
                    <a:cubicBezTo>
                      <a:pt x="0" y="16709"/>
                      <a:pt x="279" y="21600"/>
                      <a:pt x="628" y="21600"/>
                    </a:cubicBezTo>
                    <a:lnTo>
                      <a:pt x="20965" y="21600"/>
                    </a:lnTo>
                    <a:cubicBezTo>
                      <a:pt x="21313" y="21600"/>
                      <a:pt x="21600" y="16709"/>
                      <a:pt x="21600" y="10745"/>
                    </a:cubicBezTo>
                    <a:cubicBezTo>
                      <a:pt x="21600" y="4771"/>
                      <a:pt x="21313" y="0"/>
                      <a:pt x="20965" y="0"/>
                    </a:cubicBezTo>
                    <a:close/>
                  </a:path>
                </a:pathLst>
              </a:custGeom>
              <a:solidFill>
                <a:srgbClr val="7994A9"/>
              </a:solidFill>
              <a:ln w="12700" cap="flat">
                <a:noFill/>
                <a:miter lim="400000"/>
              </a:ln>
              <a:effectLst/>
            </p:spPr>
            <p:txBody>
              <a:bodyPr wrap="square" lIns="0" tIns="0" rIns="0" bIns="0" numCol="1" anchor="ctr">
                <a:noAutofit/>
              </a:bodyPr>
              <a:lstStyle/>
              <a:p>
                <a:pPr>
                  <a:defRPr sz="400"/>
                </a:pPr>
              </a:p>
            </p:txBody>
          </p:sp>
          <p:sp>
            <p:nvSpPr>
              <p:cNvPr id="5357" name="Google Shape;7607;p59"/>
              <p:cNvSpPr/>
              <p:nvPr/>
            </p:nvSpPr>
            <p:spPr>
              <a:xfrm>
                <a:off x="208607" y="156729"/>
                <a:ext cx="879488" cy="20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7" y="0"/>
                    </a:moveTo>
                    <a:cubicBezTo>
                      <a:pt x="129" y="0"/>
                      <a:pt x="0" y="4891"/>
                      <a:pt x="0" y="10855"/>
                    </a:cubicBezTo>
                    <a:cubicBezTo>
                      <a:pt x="0" y="16709"/>
                      <a:pt x="129" y="21600"/>
                      <a:pt x="287" y="21600"/>
                    </a:cubicBezTo>
                    <a:lnTo>
                      <a:pt x="21313" y="21600"/>
                    </a:lnTo>
                    <a:cubicBezTo>
                      <a:pt x="21471" y="21600"/>
                      <a:pt x="21600" y="16709"/>
                      <a:pt x="21600" y="10855"/>
                    </a:cubicBezTo>
                    <a:cubicBezTo>
                      <a:pt x="21600" y="4891"/>
                      <a:pt x="21471" y="0"/>
                      <a:pt x="21313" y="0"/>
                    </a:cubicBezTo>
                    <a:close/>
                  </a:path>
                </a:pathLst>
              </a:custGeom>
              <a:solidFill>
                <a:srgbClr val="D7DFE5">
                  <a:alpha val="65920"/>
                </a:srgbClr>
              </a:solidFill>
              <a:ln w="12700" cap="flat">
                <a:noFill/>
                <a:miter lim="400000"/>
              </a:ln>
              <a:effectLst/>
            </p:spPr>
            <p:txBody>
              <a:bodyPr wrap="square" lIns="0" tIns="0" rIns="0" bIns="0" numCol="1" anchor="ctr">
                <a:noAutofit/>
              </a:bodyPr>
              <a:lstStyle/>
              <a:p>
                <a:pPr>
                  <a:defRPr sz="400"/>
                </a:pPr>
              </a:p>
            </p:txBody>
          </p:sp>
          <p:sp>
            <p:nvSpPr>
              <p:cNvPr id="5358" name="Google Shape;7608;p59"/>
              <p:cNvSpPr/>
              <p:nvPr/>
            </p:nvSpPr>
            <p:spPr>
              <a:xfrm>
                <a:off x="485826" y="313450"/>
                <a:ext cx="467195" cy="20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5" y="0"/>
                    </a:moveTo>
                    <a:cubicBezTo>
                      <a:pt x="238" y="0"/>
                      <a:pt x="0" y="4771"/>
                      <a:pt x="0" y="10735"/>
                    </a:cubicBezTo>
                    <a:cubicBezTo>
                      <a:pt x="0" y="16709"/>
                      <a:pt x="238" y="21600"/>
                      <a:pt x="535" y="21600"/>
                    </a:cubicBezTo>
                    <a:lnTo>
                      <a:pt x="21059" y="21600"/>
                    </a:lnTo>
                    <a:cubicBezTo>
                      <a:pt x="21356" y="21600"/>
                      <a:pt x="21600" y="16709"/>
                      <a:pt x="21600" y="10735"/>
                    </a:cubicBezTo>
                    <a:cubicBezTo>
                      <a:pt x="21600" y="4771"/>
                      <a:pt x="21356" y="0"/>
                      <a:pt x="21059" y="0"/>
                    </a:cubicBezTo>
                    <a:close/>
                  </a:path>
                </a:pathLst>
              </a:custGeom>
              <a:solidFill>
                <a:srgbClr val="7994A9"/>
              </a:solidFill>
              <a:ln w="12700" cap="flat">
                <a:noFill/>
                <a:miter lim="400000"/>
              </a:ln>
              <a:effectLst/>
            </p:spPr>
            <p:txBody>
              <a:bodyPr wrap="square" lIns="0" tIns="0" rIns="0" bIns="0" numCol="1" anchor="ctr">
                <a:noAutofit/>
              </a:bodyPr>
              <a:lstStyle/>
              <a:p>
                <a:pPr>
                  <a:defRPr sz="400"/>
                </a:pPr>
              </a:p>
            </p:txBody>
          </p:sp>
          <p:sp>
            <p:nvSpPr>
              <p:cNvPr id="5359" name="Google Shape;7609;p59"/>
              <p:cNvSpPr/>
              <p:nvPr/>
            </p:nvSpPr>
            <p:spPr>
              <a:xfrm>
                <a:off x="543920" y="470170"/>
                <a:ext cx="882838" cy="20291"/>
              </a:xfrm>
              <a:custGeom>
                <a:avLst/>
                <a:gdLst/>
                <a:ahLst/>
                <a:cxnLst>
                  <a:cxn ang="0">
                    <a:pos x="wd2" y="hd2"/>
                  </a:cxn>
                  <a:cxn ang="5400000">
                    <a:pos x="wd2" y="hd2"/>
                  </a:cxn>
                  <a:cxn ang="10800000">
                    <a:pos x="wd2" y="hd2"/>
                  </a:cxn>
                  <a:cxn ang="16200000">
                    <a:pos x="wd2" y="hd2"/>
                  </a:cxn>
                </a:cxnLst>
                <a:rect l="0" t="0" r="r" b="b"/>
                <a:pathLst>
                  <a:path w="21597" h="21600" fill="norm" stroke="1" extrusionOk="0">
                    <a:moveTo>
                      <a:pt x="283" y="0"/>
                    </a:moveTo>
                    <a:cubicBezTo>
                      <a:pt x="126" y="0"/>
                      <a:pt x="-3" y="4891"/>
                      <a:pt x="0" y="10855"/>
                    </a:cubicBezTo>
                    <a:cubicBezTo>
                      <a:pt x="0" y="16819"/>
                      <a:pt x="126" y="21600"/>
                      <a:pt x="283" y="21600"/>
                    </a:cubicBezTo>
                    <a:lnTo>
                      <a:pt x="21311" y="21600"/>
                    </a:lnTo>
                    <a:cubicBezTo>
                      <a:pt x="21468" y="21600"/>
                      <a:pt x="21597" y="16819"/>
                      <a:pt x="21597" y="10855"/>
                    </a:cubicBezTo>
                    <a:cubicBezTo>
                      <a:pt x="21597" y="4891"/>
                      <a:pt x="21468" y="0"/>
                      <a:pt x="21311" y="0"/>
                    </a:cubicBezTo>
                    <a:close/>
                  </a:path>
                </a:pathLst>
              </a:custGeom>
              <a:solidFill>
                <a:srgbClr val="D7DFE5">
                  <a:alpha val="65920"/>
                </a:srgbClr>
              </a:solidFill>
              <a:ln w="12700" cap="flat">
                <a:noFill/>
                <a:miter lim="400000"/>
              </a:ln>
              <a:effectLst/>
            </p:spPr>
            <p:txBody>
              <a:bodyPr wrap="square" lIns="0" tIns="0" rIns="0" bIns="0" numCol="1" anchor="ctr">
                <a:noAutofit/>
              </a:bodyPr>
              <a:lstStyle/>
              <a:p>
                <a:pPr>
                  <a:defRPr sz="400"/>
                </a:pPr>
              </a:p>
            </p:txBody>
          </p:sp>
          <p:sp>
            <p:nvSpPr>
              <p:cNvPr id="5360" name="Google Shape;7610;p59"/>
              <p:cNvSpPr/>
              <p:nvPr/>
            </p:nvSpPr>
            <p:spPr>
              <a:xfrm>
                <a:off x="971652" y="626890"/>
                <a:ext cx="712797" cy="20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9" y="0"/>
                    </a:moveTo>
                    <a:cubicBezTo>
                      <a:pt x="78" y="0"/>
                      <a:pt x="0" y="2506"/>
                      <a:pt x="0" y="5603"/>
                    </a:cubicBezTo>
                    <a:lnTo>
                      <a:pt x="0" y="16107"/>
                    </a:lnTo>
                    <a:cubicBezTo>
                      <a:pt x="0" y="19204"/>
                      <a:pt x="78" y="21600"/>
                      <a:pt x="179" y="21600"/>
                    </a:cubicBezTo>
                    <a:lnTo>
                      <a:pt x="21417" y="21600"/>
                    </a:lnTo>
                    <a:cubicBezTo>
                      <a:pt x="21518" y="21600"/>
                      <a:pt x="21600" y="19204"/>
                      <a:pt x="21600" y="16107"/>
                    </a:cubicBezTo>
                    <a:lnTo>
                      <a:pt x="21600" y="5603"/>
                    </a:lnTo>
                    <a:cubicBezTo>
                      <a:pt x="21600" y="2506"/>
                      <a:pt x="21518" y="0"/>
                      <a:pt x="21417" y="0"/>
                    </a:cubicBezTo>
                    <a:close/>
                  </a:path>
                </a:pathLst>
              </a:custGeom>
              <a:solidFill>
                <a:srgbClr val="7994A9"/>
              </a:solidFill>
              <a:ln w="12700" cap="flat">
                <a:noFill/>
                <a:miter lim="400000"/>
              </a:ln>
              <a:effectLst/>
            </p:spPr>
            <p:txBody>
              <a:bodyPr wrap="square" lIns="0" tIns="0" rIns="0" bIns="0" numCol="1" anchor="ctr">
                <a:noAutofit/>
              </a:bodyPr>
              <a:lstStyle/>
              <a:p>
                <a:pPr>
                  <a:defRPr sz="400"/>
                </a:pPr>
              </a:p>
            </p:txBody>
          </p:sp>
          <p:sp>
            <p:nvSpPr>
              <p:cNvPr id="5361" name="Google Shape;7611;p59"/>
              <p:cNvSpPr/>
              <p:nvPr/>
            </p:nvSpPr>
            <p:spPr>
              <a:xfrm>
                <a:off x="1457478" y="783714"/>
                <a:ext cx="493783" cy="201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6" y="0"/>
                    </a:moveTo>
                    <a:cubicBezTo>
                      <a:pt x="225" y="0"/>
                      <a:pt x="0" y="4806"/>
                      <a:pt x="0" y="10800"/>
                    </a:cubicBezTo>
                    <a:cubicBezTo>
                      <a:pt x="0" y="16794"/>
                      <a:pt x="225" y="21600"/>
                      <a:pt x="506" y="21600"/>
                    </a:cubicBezTo>
                    <a:lnTo>
                      <a:pt x="21089" y="21600"/>
                    </a:lnTo>
                    <a:cubicBezTo>
                      <a:pt x="21370" y="21600"/>
                      <a:pt x="21600" y="16794"/>
                      <a:pt x="21600" y="10800"/>
                    </a:cubicBezTo>
                    <a:cubicBezTo>
                      <a:pt x="21600" y="4806"/>
                      <a:pt x="21370" y="0"/>
                      <a:pt x="21089" y="0"/>
                    </a:cubicBezTo>
                    <a:close/>
                  </a:path>
                </a:pathLst>
              </a:custGeom>
              <a:solidFill>
                <a:srgbClr val="D7DFE5">
                  <a:alpha val="65920"/>
                </a:srgbClr>
              </a:solidFill>
              <a:ln w="12700" cap="flat">
                <a:noFill/>
                <a:miter lim="400000"/>
              </a:ln>
              <a:effectLst/>
            </p:spPr>
            <p:txBody>
              <a:bodyPr wrap="square" lIns="0" tIns="0" rIns="0" bIns="0" numCol="1" anchor="ctr">
                <a:noAutofit/>
              </a:bodyPr>
              <a:lstStyle/>
              <a:p>
                <a:pPr>
                  <a:defRPr sz="400"/>
                </a:pPr>
              </a:p>
            </p:txBody>
          </p:sp>
        </p:grpSp>
      </p:gr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381" name="Google Shape;7616;p60"/>
          <p:cNvGrpSpPr/>
          <p:nvPr/>
        </p:nvGrpSpPr>
        <p:grpSpPr>
          <a:xfrm>
            <a:off x="4796690" y="970938"/>
            <a:ext cx="745432" cy="718864"/>
            <a:chOff x="0" y="0"/>
            <a:chExt cx="745430" cy="718863"/>
          </a:xfrm>
        </p:grpSpPr>
        <p:sp>
          <p:nvSpPr>
            <p:cNvPr id="5365" name="Google Shape;7617;p60"/>
            <p:cNvSpPr/>
            <p:nvPr/>
          </p:nvSpPr>
          <p:spPr>
            <a:xfrm>
              <a:off x="83181" y="79947"/>
              <a:ext cx="581748" cy="552861"/>
            </a:xfrm>
            <a:prstGeom prst="pentagon">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nvGrpSpPr>
            <p:cNvPr id="5368" name="Google Shape;7618;p60"/>
            <p:cNvGrpSpPr/>
            <p:nvPr/>
          </p:nvGrpSpPr>
          <p:grpSpPr>
            <a:xfrm>
              <a:off x="610144" y="223513"/>
              <a:ext cx="135287" cy="398846"/>
              <a:chOff x="0" y="0"/>
              <a:chExt cx="135286" cy="398844"/>
            </a:xfrm>
          </p:grpSpPr>
          <p:sp>
            <p:nvSpPr>
              <p:cNvPr id="5366" name="Google Shape;7619;p60"/>
              <p:cNvSpPr/>
              <p:nvPr/>
            </p:nvSpPr>
            <p:spPr>
              <a:xfrm>
                <a:off x="0" y="-1"/>
                <a:ext cx="135287" cy="135359"/>
              </a:xfrm>
              <a:prstGeom prst="ellipse">
                <a:avLst/>
              </a:prstGeom>
              <a:noFill/>
              <a:ln w="9525" cap="flat">
                <a:solidFill>
                  <a:srgbClr val="869FB1"/>
                </a:solidFill>
                <a:prstDash val="solid"/>
                <a:round/>
              </a:ln>
              <a:effectLst/>
            </p:spPr>
            <p:txBody>
              <a:bodyPr wrap="square" lIns="0" tIns="0" rIns="0" bIns="0" numCol="1" anchor="ctr">
                <a:noAutofit/>
              </a:bodyPr>
              <a:lstStyle/>
              <a:p>
                <a:pPr algn="ctr">
                  <a:defRPr sz="1200">
                    <a:latin typeface="Roboto Medium"/>
                    <a:ea typeface="Roboto Medium"/>
                    <a:cs typeface="Roboto Medium"/>
                    <a:sym typeface="Roboto Medium"/>
                  </a:defRPr>
                </a:pPr>
              </a:p>
            </p:txBody>
          </p:sp>
          <p:sp>
            <p:nvSpPr>
              <p:cNvPr id="5367" name="Google Shape;7620;p60"/>
              <p:cNvSpPr/>
              <p:nvPr/>
            </p:nvSpPr>
            <p:spPr>
              <a:xfrm rot="6479001">
                <a:off x="-71859" y="247483"/>
                <a:ext cx="267937" cy="36583"/>
              </a:xfrm>
              <a:prstGeom prst="rightArrow">
                <a:avLst>
                  <a:gd name="adj1" fmla="val 25514"/>
                  <a:gd name="adj2" fmla="val 64322"/>
                </a:avLst>
              </a:pr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371" name="Google Shape;7621;p60"/>
            <p:cNvGrpSpPr/>
            <p:nvPr/>
          </p:nvGrpSpPr>
          <p:grpSpPr>
            <a:xfrm>
              <a:off x="235877" y="567018"/>
              <a:ext cx="385788" cy="151846"/>
              <a:chOff x="102" y="0"/>
              <a:chExt cx="385786" cy="151845"/>
            </a:xfrm>
          </p:grpSpPr>
          <p:sp>
            <p:nvSpPr>
              <p:cNvPr id="5369" name="Google Shape;7622;p60"/>
              <p:cNvSpPr/>
              <p:nvPr/>
            </p:nvSpPr>
            <p:spPr>
              <a:xfrm>
                <a:off x="250603" y="0"/>
                <a:ext cx="135287" cy="135359"/>
              </a:xfrm>
              <a:prstGeom prst="ellipse">
                <a:avLst/>
              </a:prstGeom>
              <a:noFill/>
              <a:ln w="9525" cap="flat">
                <a:solidFill>
                  <a:srgbClr val="869FB1"/>
                </a:solidFill>
                <a:prstDash val="solid"/>
                <a:round/>
              </a:ln>
              <a:effectLst/>
            </p:spPr>
            <p:txBody>
              <a:bodyPr wrap="square" lIns="0" tIns="0" rIns="0" bIns="0" numCol="1" anchor="ctr">
                <a:noAutofit/>
              </a:bodyPr>
              <a:lstStyle/>
              <a:p>
                <a:pPr algn="ctr">
                  <a:defRPr sz="1200">
                    <a:latin typeface="Roboto Medium"/>
                    <a:ea typeface="Roboto Medium"/>
                    <a:cs typeface="Roboto Medium"/>
                    <a:sym typeface="Roboto Medium"/>
                  </a:defRPr>
                </a:pPr>
              </a:p>
            </p:txBody>
          </p:sp>
          <p:sp>
            <p:nvSpPr>
              <p:cNvPr id="5370" name="Google Shape;7623;p60"/>
              <p:cNvSpPr/>
              <p:nvPr/>
            </p:nvSpPr>
            <p:spPr>
              <a:xfrm rot="10799079">
                <a:off x="107" y="115258"/>
                <a:ext cx="267988" cy="36552"/>
              </a:xfrm>
              <a:prstGeom prst="rightArrow">
                <a:avLst>
                  <a:gd name="adj1" fmla="val 25514"/>
                  <a:gd name="adj2" fmla="val 64322"/>
                </a:avLst>
              </a:pr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374" name="Google Shape;7624;p60"/>
            <p:cNvGrpSpPr/>
            <p:nvPr/>
          </p:nvGrpSpPr>
          <p:grpSpPr>
            <a:xfrm>
              <a:off x="10283" y="363059"/>
              <a:ext cx="248118" cy="339318"/>
              <a:chOff x="21" y="-66"/>
              <a:chExt cx="248116" cy="339317"/>
            </a:xfrm>
          </p:grpSpPr>
          <p:sp>
            <p:nvSpPr>
              <p:cNvPr id="5372" name="Google Shape;7625;p60"/>
              <p:cNvSpPr/>
              <p:nvPr/>
            </p:nvSpPr>
            <p:spPr>
              <a:xfrm>
                <a:off x="112851" y="203893"/>
                <a:ext cx="135287" cy="135359"/>
              </a:xfrm>
              <a:prstGeom prst="ellipse">
                <a:avLst/>
              </a:prstGeom>
              <a:noFill/>
              <a:ln w="9525" cap="flat">
                <a:solidFill>
                  <a:srgbClr val="869FB1"/>
                </a:solidFill>
                <a:prstDash val="solid"/>
                <a:round/>
              </a:ln>
              <a:effectLst/>
            </p:spPr>
            <p:txBody>
              <a:bodyPr wrap="square" lIns="0" tIns="0" rIns="0" bIns="0" numCol="1" anchor="ctr">
                <a:noAutofit/>
              </a:bodyPr>
              <a:lstStyle/>
              <a:p>
                <a:pPr algn="ctr">
                  <a:defRPr sz="1200">
                    <a:latin typeface="Roboto Medium"/>
                    <a:ea typeface="Roboto Medium"/>
                    <a:cs typeface="Roboto Medium"/>
                    <a:sym typeface="Roboto Medium"/>
                  </a:defRPr>
                </a:pPr>
              </a:p>
            </p:txBody>
          </p:sp>
          <p:sp>
            <p:nvSpPr>
              <p:cNvPr id="5373" name="Google Shape;7626;p60"/>
              <p:cNvSpPr/>
              <p:nvPr/>
            </p:nvSpPr>
            <p:spPr>
              <a:xfrm rot="15121284">
                <a:off x="-75156" y="114699"/>
                <a:ext cx="268005" cy="36722"/>
              </a:xfrm>
              <a:prstGeom prst="rightArrow">
                <a:avLst>
                  <a:gd name="adj1" fmla="val 25514"/>
                  <a:gd name="adj2" fmla="val 64322"/>
                </a:avLst>
              </a:pr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377" name="Google Shape;7627;p60"/>
            <p:cNvGrpSpPr/>
            <p:nvPr/>
          </p:nvGrpSpPr>
          <p:grpSpPr>
            <a:xfrm>
              <a:off x="306362" y="0"/>
              <a:ext cx="380418" cy="229400"/>
              <a:chOff x="0" y="0"/>
              <a:chExt cx="380417" cy="229399"/>
            </a:xfrm>
          </p:grpSpPr>
          <p:sp>
            <p:nvSpPr>
              <p:cNvPr id="5375" name="Google Shape;7628;p60"/>
              <p:cNvSpPr/>
              <p:nvPr/>
            </p:nvSpPr>
            <p:spPr>
              <a:xfrm>
                <a:off x="0" y="0"/>
                <a:ext cx="135287" cy="135358"/>
              </a:xfrm>
              <a:prstGeom prst="ellipse">
                <a:avLst/>
              </a:prstGeom>
              <a:noFill/>
              <a:ln w="9525" cap="flat">
                <a:solidFill>
                  <a:srgbClr val="869FB1"/>
                </a:solidFill>
                <a:prstDash val="solid"/>
                <a:round/>
              </a:ln>
              <a:effectLst/>
            </p:spPr>
            <p:txBody>
              <a:bodyPr wrap="square" lIns="0" tIns="0" rIns="0" bIns="0" numCol="1" anchor="ctr">
                <a:noAutofit/>
              </a:bodyPr>
              <a:lstStyle/>
              <a:p>
                <a:pPr algn="ctr">
                  <a:defRPr sz="1200">
                    <a:latin typeface="Roboto Medium"/>
                    <a:ea typeface="Roboto Medium"/>
                    <a:cs typeface="Roboto Medium"/>
                    <a:sym typeface="Roboto Medium"/>
                  </a:defRPr>
                </a:pPr>
              </a:p>
            </p:txBody>
          </p:sp>
          <p:sp>
            <p:nvSpPr>
              <p:cNvPr id="5376" name="Google Shape;7629;p60"/>
              <p:cNvSpPr/>
              <p:nvPr/>
            </p:nvSpPr>
            <p:spPr>
              <a:xfrm rot="2159678">
                <a:off x="127325" y="117649"/>
                <a:ext cx="267948" cy="36498"/>
              </a:xfrm>
              <a:prstGeom prst="rightArrow">
                <a:avLst>
                  <a:gd name="adj1" fmla="val 25514"/>
                  <a:gd name="adj2" fmla="val 64322"/>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380" name="Google Shape;7630;p60"/>
            <p:cNvGrpSpPr/>
            <p:nvPr/>
          </p:nvGrpSpPr>
          <p:grpSpPr>
            <a:xfrm>
              <a:off x="-1" y="38716"/>
              <a:ext cx="304300" cy="320156"/>
              <a:chOff x="0" y="57"/>
              <a:chExt cx="304298" cy="320154"/>
            </a:xfrm>
          </p:grpSpPr>
          <p:sp>
            <p:nvSpPr>
              <p:cNvPr id="5378" name="Google Shape;7631;p60"/>
              <p:cNvSpPr/>
              <p:nvPr/>
            </p:nvSpPr>
            <p:spPr>
              <a:xfrm>
                <a:off x="0" y="184853"/>
                <a:ext cx="135287" cy="135359"/>
              </a:xfrm>
              <a:prstGeom prst="ellipse">
                <a:avLst/>
              </a:prstGeom>
              <a:noFill/>
              <a:ln w="9525" cap="flat">
                <a:solidFill>
                  <a:srgbClr val="869FB1"/>
                </a:solidFill>
                <a:prstDash val="solid"/>
                <a:round/>
              </a:ln>
              <a:effectLst/>
            </p:spPr>
            <p:txBody>
              <a:bodyPr wrap="square" lIns="0" tIns="0" rIns="0" bIns="0" numCol="1" anchor="ctr">
                <a:noAutofit/>
              </a:bodyPr>
              <a:lstStyle/>
              <a:p>
                <a:pPr algn="ctr">
                  <a:defRPr sz="1200">
                    <a:latin typeface="Roboto Medium"/>
                    <a:ea typeface="Roboto Medium"/>
                    <a:cs typeface="Roboto Medium"/>
                    <a:sym typeface="Roboto Medium"/>
                  </a:defRPr>
                </a:pPr>
              </a:p>
            </p:txBody>
          </p:sp>
          <p:sp>
            <p:nvSpPr>
              <p:cNvPr id="5379" name="Google Shape;7632;p60"/>
              <p:cNvSpPr/>
              <p:nvPr/>
            </p:nvSpPr>
            <p:spPr>
              <a:xfrm rot="19440862">
                <a:off x="51088" y="75293"/>
                <a:ext cx="268005" cy="36688"/>
              </a:xfrm>
              <a:prstGeom prst="rightArrow">
                <a:avLst>
                  <a:gd name="adj1" fmla="val 25514"/>
                  <a:gd name="adj2" fmla="val 64322"/>
                </a:avLst>
              </a:pr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388" name="Google Shape;7633;p60"/>
          <p:cNvGrpSpPr/>
          <p:nvPr/>
        </p:nvGrpSpPr>
        <p:grpSpPr>
          <a:xfrm>
            <a:off x="713063" y="1849388"/>
            <a:ext cx="761768" cy="729874"/>
            <a:chOff x="0" y="0"/>
            <a:chExt cx="761766" cy="729873"/>
          </a:xfrm>
        </p:grpSpPr>
        <p:sp>
          <p:nvSpPr>
            <p:cNvPr id="5382" name="Google Shape;7634;p60"/>
            <p:cNvSpPr/>
            <p:nvPr/>
          </p:nvSpPr>
          <p:spPr>
            <a:xfrm>
              <a:off x="141135" y="0"/>
              <a:ext cx="471906" cy="24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0"/>
                  </a:moveTo>
                  <a:cubicBezTo>
                    <a:pt x="4844" y="0"/>
                    <a:pt x="0" y="9386"/>
                    <a:pt x="0" y="20923"/>
                  </a:cubicBezTo>
                  <a:cubicBezTo>
                    <a:pt x="0" y="21053"/>
                    <a:pt x="1" y="21184"/>
                    <a:pt x="3" y="21314"/>
                  </a:cubicBezTo>
                  <a:cubicBezTo>
                    <a:pt x="1652" y="19636"/>
                    <a:pt x="3460" y="18798"/>
                    <a:pt x="5266" y="18798"/>
                  </a:cubicBezTo>
                  <a:cubicBezTo>
                    <a:pt x="7176" y="18798"/>
                    <a:pt x="9083" y="19735"/>
                    <a:pt x="10799" y="21600"/>
                  </a:cubicBezTo>
                  <a:cubicBezTo>
                    <a:pt x="12517" y="19735"/>
                    <a:pt x="14425" y="18798"/>
                    <a:pt x="16334" y="18798"/>
                  </a:cubicBezTo>
                  <a:cubicBezTo>
                    <a:pt x="18141" y="18798"/>
                    <a:pt x="19950" y="19636"/>
                    <a:pt x="21598" y="21314"/>
                  </a:cubicBezTo>
                  <a:cubicBezTo>
                    <a:pt x="21598" y="21184"/>
                    <a:pt x="21600" y="21053"/>
                    <a:pt x="21600" y="20923"/>
                  </a:cubicBezTo>
                  <a:cubicBezTo>
                    <a:pt x="21600" y="9386"/>
                    <a:pt x="16755" y="0"/>
                    <a:pt x="10799"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383" name="Google Shape;7635;p60"/>
            <p:cNvSpPr/>
            <p:nvPr/>
          </p:nvSpPr>
          <p:spPr>
            <a:xfrm>
              <a:off x="416520" y="281556"/>
              <a:ext cx="345247" cy="4356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91" y="0"/>
                  </a:moveTo>
                  <a:cubicBezTo>
                    <a:pt x="14208" y="3981"/>
                    <a:pt x="11316" y="7412"/>
                    <a:pt x="7185" y="9365"/>
                  </a:cubicBezTo>
                  <a:cubicBezTo>
                    <a:pt x="7195" y="9542"/>
                    <a:pt x="7202" y="9722"/>
                    <a:pt x="7202" y="9902"/>
                  </a:cubicBezTo>
                  <a:cubicBezTo>
                    <a:pt x="7202" y="14256"/>
                    <a:pt x="4324" y="18087"/>
                    <a:pt x="0" y="20266"/>
                  </a:cubicBezTo>
                  <a:cubicBezTo>
                    <a:pt x="2103" y="21143"/>
                    <a:pt x="4446" y="21600"/>
                    <a:pt x="6823" y="21600"/>
                  </a:cubicBezTo>
                  <a:cubicBezTo>
                    <a:pt x="6827" y="21600"/>
                    <a:pt x="6833" y="21600"/>
                    <a:pt x="6837" y="21600"/>
                  </a:cubicBezTo>
                  <a:cubicBezTo>
                    <a:pt x="14977" y="21600"/>
                    <a:pt x="21600" y="16353"/>
                    <a:pt x="21600" y="9902"/>
                  </a:cubicBezTo>
                  <a:cubicBezTo>
                    <a:pt x="21600" y="5738"/>
                    <a:pt x="18837" y="2075"/>
                    <a:pt x="14691" y="0"/>
                  </a:cubicBez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5384" name="Google Shape;7636;p60"/>
            <p:cNvSpPr/>
            <p:nvPr/>
          </p:nvSpPr>
          <p:spPr>
            <a:xfrm>
              <a:off x="388691" y="245319"/>
              <a:ext cx="223733" cy="2120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51" y="0"/>
                  </a:moveTo>
                  <a:cubicBezTo>
                    <a:pt x="6931" y="0"/>
                    <a:pt x="3306" y="913"/>
                    <a:pt x="0" y="2741"/>
                  </a:cubicBezTo>
                  <a:cubicBezTo>
                    <a:pt x="6061" y="6805"/>
                    <a:pt x="10275" y="13670"/>
                    <a:pt x="10999" y="21600"/>
                  </a:cubicBezTo>
                  <a:cubicBezTo>
                    <a:pt x="16956" y="17636"/>
                    <a:pt x="21059" y="10841"/>
                    <a:pt x="21600" y="3025"/>
                  </a:cubicBezTo>
                  <a:cubicBezTo>
                    <a:pt x="18168" y="1008"/>
                    <a:pt x="14360" y="0"/>
                    <a:pt x="10551"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385" name="Google Shape;7637;p60"/>
            <p:cNvSpPr/>
            <p:nvPr/>
          </p:nvSpPr>
          <p:spPr>
            <a:xfrm>
              <a:off x="0" y="294205"/>
              <a:ext cx="345270" cy="4356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10" y="0"/>
                  </a:moveTo>
                  <a:cubicBezTo>
                    <a:pt x="2762" y="2075"/>
                    <a:pt x="0" y="5738"/>
                    <a:pt x="0" y="9902"/>
                  </a:cubicBezTo>
                  <a:cubicBezTo>
                    <a:pt x="0" y="16353"/>
                    <a:pt x="6624" y="21600"/>
                    <a:pt x="14762" y="21600"/>
                  </a:cubicBezTo>
                  <a:cubicBezTo>
                    <a:pt x="14766" y="21600"/>
                    <a:pt x="14770" y="21600"/>
                    <a:pt x="14776" y="21600"/>
                  </a:cubicBezTo>
                  <a:cubicBezTo>
                    <a:pt x="17153" y="21600"/>
                    <a:pt x="19495" y="21143"/>
                    <a:pt x="21600" y="20266"/>
                  </a:cubicBezTo>
                  <a:cubicBezTo>
                    <a:pt x="17273" y="18087"/>
                    <a:pt x="14400" y="14256"/>
                    <a:pt x="14400" y="9902"/>
                  </a:cubicBezTo>
                  <a:cubicBezTo>
                    <a:pt x="14400" y="9722"/>
                    <a:pt x="14404" y="9542"/>
                    <a:pt x="14416" y="9365"/>
                  </a:cubicBezTo>
                  <a:cubicBezTo>
                    <a:pt x="10287" y="7413"/>
                    <a:pt x="7393" y="3981"/>
                    <a:pt x="6910"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386" name="Google Shape;7638;p60"/>
            <p:cNvSpPr/>
            <p:nvPr/>
          </p:nvSpPr>
          <p:spPr>
            <a:xfrm>
              <a:off x="141798" y="245319"/>
              <a:ext cx="223711" cy="2120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46" y="0"/>
                  </a:moveTo>
                  <a:cubicBezTo>
                    <a:pt x="7238" y="0"/>
                    <a:pt x="3430" y="1008"/>
                    <a:pt x="0" y="3025"/>
                  </a:cubicBezTo>
                  <a:cubicBezTo>
                    <a:pt x="541" y="10845"/>
                    <a:pt x="4640" y="17636"/>
                    <a:pt x="10596" y="21600"/>
                  </a:cubicBezTo>
                  <a:cubicBezTo>
                    <a:pt x="11322" y="13670"/>
                    <a:pt x="15538" y="6805"/>
                    <a:pt x="21600" y="2741"/>
                  </a:cubicBezTo>
                  <a:cubicBezTo>
                    <a:pt x="18293" y="913"/>
                    <a:pt x="14669" y="0"/>
                    <a:pt x="11046"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387" name="Google Shape;7639;p60"/>
            <p:cNvSpPr/>
            <p:nvPr/>
          </p:nvSpPr>
          <p:spPr>
            <a:xfrm>
              <a:off x="262009" y="476847"/>
              <a:ext cx="230135" cy="2069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 y="0"/>
                  </a:moveTo>
                  <a:cubicBezTo>
                    <a:pt x="4" y="153"/>
                    <a:pt x="0" y="308"/>
                    <a:pt x="0" y="463"/>
                  </a:cubicBezTo>
                  <a:cubicBezTo>
                    <a:pt x="0" y="9431"/>
                    <a:pt x="4341" y="17294"/>
                    <a:pt x="10800" y="21600"/>
                  </a:cubicBezTo>
                  <a:cubicBezTo>
                    <a:pt x="17263" y="17294"/>
                    <a:pt x="21600" y="9431"/>
                    <a:pt x="21600" y="463"/>
                  </a:cubicBezTo>
                  <a:cubicBezTo>
                    <a:pt x="21600" y="308"/>
                    <a:pt x="21600" y="153"/>
                    <a:pt x="21598" y="0"/>
                  </a:cubicBezTo>
                  <a:cubicBezTo>
                    <a:pt x="18218" y="1975"/>
                    <a:pt x="14510" y="2963"/>
                    <a:pt x="10802" y="2963"/>
                  </a:cubicBezTo>
                  <a:cubicBezTo>
                    <a:pt x="7094" y="2963"/>
                    <a:pt x="3386" y="1975"/>
                    <a:pt x="9"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grpSp>
        <p:nvGrpSpPr>
          <p:cNvPr id="5404" name="Google Shape;7640;p60"/>
          <p:cNvGrpSpPr/>
          <p:nvPr/>
        </p:nvGrpSpPr>
        <p:grpSpPr>
          <a:xfrm>
            <a:off x="3224027" y="1852594"/>
            <a:ext cx="685570" cy="723587"/>
            <a:chOff x="0" y="0"/>
            <a:chExt cx="685568" cy="723585"/>
          </a:xfrm>
        </p:grpSpPr>
        <p:grpSp>
          <p:nvGrpSpPr>
            <p:cNvPr id="5391" name="Google Shape;7641;p60"/>
            <p:cNvGrpSpPr/>
            <p:nvPr/>
          </p:nvGrpSpPr>
          <p:grpSpPr>
            <a:xfrm>
              <a:off x="0" y="226315"/>
              <a:ext cx="307007" cy="214117"/>
              <a:chOff x="0" y="0"/>
              <a:chExt cx="307006" cy="214115"/>
            </a:xfrm>
          </p:grpSpPr>
          <p:sp>
            <p:nvSpPr>
              <p:cNvPr id="5389" name="Google Shape;7642;p60"/>
              <p:cNvSpPr/>
              <p:nvPr/>
            </p:nvSpPr>
            <p:spPr>
              <a:xfrm>
                <a:off x="92890" y="0"/>
                <a:ext cx="214117" cy="214116"/>
              </a:xfrm>
              <a:prstGeom prst="ellipse">
                <a:avLst/>
              </a:prstGeom>
              <a:noFill/>
              <a:ln w="9525" cap="flat">
                <a:solidFill>
                  <a:srgbClr val="435D74"/>
                </a:solidFill>
                <a:prstDash val="solid"/>
                <a:round/>
              </a:ln>
              <a:effectLst/>
            </p:spPr>
            <p:txBody>
              <a:bodyPr wrap="square" lIns="0" tIns="0" rIns="0" bIns="0" numCol="1" anchor="ctr">
                <a:noAutofit/>
              </a:bodyPr>
              <a:lstStyle/>
              <a:p>
                <a:pPr algn="ctr">
                  <a:defRPr>
                    <a:solidFill>
                      <a:srgbClr val="00C3B1"/>
                    </a:solidFill>
                    <a:latin typeface="Calibri"/>
                    <a:ea typeface="Calibri"/>
                    <a:cs typeface="Calibri"/>
                    <a:sym typeface="Calibri"/>
                  </a:defRPr>
                </a:pPr>
              </a:p>
            </p:txBody>
          </p:sp>
          <p:sp>
            <p:nvSpPr>
              <p:cNvPr id="5390" name="Google Shape;7643;p60"/>
              <p:cNvSpPr/>
              <p:nvPr/>
            </p:nvSpPr>
            <p:spPr>
              <a:xfrm flipH="1" flipV="1">
                <a:off x="0" y="108328"/>
                <a:ext cx="92891" cy="1"/>
              </a:xfrm>
              <a:prstGeom prst="line">
                <a:avLst/>
              </a:prstGeom>
              <a:noFill/>
              <a:ln w="9525" cap="flat">
                <a:solidFill>
                  <a:srgbClr val="435D74"/>
                </a:solidFill>
                <a:prstDash val="solid"/>
                <a:round/>
              </a:ln>
              <a:effectLst/>
            </p:spPr>
            <p:txBody>
              <a:bodyPr wrap="square" lIns="0" tIns="0" rIns="0" bIns="0" numCol="1" anchor="t">
                <a:noAutofit/>
              </a:bodyPr>
              <a:lstStyle/>
              <a:p>
                <a:pPr/>
              </a:p>
            </p:txBody>
          </p:sp>
        </p:grpSp>
        <p:grpSp>
          <p:nvGrpSpPr>
            <p:cNvPr id="5394" name="Google Shape;7644;p60"/>
            <p:cNvGrpSpPr/>
            <p:nvPr/>
          </p:nvGrpSpPr>
          <p:grpSpPr>
            <a:xfrm>
              <a:off x="145752" y="398830"/>
              <a:ext cx="214117" cy="324757"/>
              <a:chOff x="0" y="0"/>
              <a:chExt cx="214116" cy="324755"/>
            </a:xfrm>
          </p:grpSpPr>
          <p:sp>
            <p:nvSpPr>
              <p:cNvPr id="5392" name="Google Shape;7645;p60"/>
              <p:cNvSpPr/>
              <p:nvPr/>
            </p:nvSpPr>
            <p:spPr>
              <a:xfrm>
                <a:off x="-1" y="0"/>
                <a:ext cx="214118" cy="214116"/>
              </a:xfrm>
              <a:prstGeom prst="ellipse">
                <a:avLst/>
              </a:prstGeom>
              <a:noFill/>
              <a:ln w="9525" cap="flat">
                <a:solidFill>
                  <a:srgbClr val="5F7D95"/>
                </a:solidFill>
                <a:prstDash val="solid"/>
                <a:round/>
              </a:ln>
              <a:effectLst/>
            </p:spPr>
            <p:txBody>
              <a:bodyPr wrap="square" lIns="0" tIns="0" rIns="0" bIns="0" numCol="1" anchor="ctr">
                <a:noAutofit/>
              </a:bodyPr>
              <a:lstStyle/>
              <a:p>
                <a:pPr algn="ctr">
                  <a:defRPr>
                    <a:solidFill>
                      <a:srgbClr val="00C3B1"/>
                    </a:solidFill>
                    <a:latin typeface="Calibri"/>
                    <a:ea typeface="Calibri"/>
                    <a:cs typeface="Calibri"/>
                    <a:sym typeface="Calibri"/>
                  </a:defRPr>
                </a:pPr>
              </a:p>
            </p:txBody>
          </p:sp>
          <p:sp>
            <p:nvSpPr>
              <p:cNvPr id="5393" name="Google Shape;7646;p60"/>
              <p:cNvSpPr/>
              <p:nvPr/>
            </p:nvSpPr>
            <p:spPr>
              <a:xfrm flipV="1">
                <a:off x="108258" y="214046"/>
                <a:ext cx="1" cy="110710"/>
              </a:xfrm>
              <a:prstGeom prst="line">
                <a:avLst/>
              </a:prstGeom>
              <a:noFill/>
              <a:ln w="9525" cap="flat">
                <a:solidFill>
                  <a:srgbClr val="5F7D95"/>
                </a:solidFill>
                <a:prstDash val="solid"/>
                <a:round/>
              </a:ln>
              <a:effectLst/>
            </p:spPr>
            <p:txBody>
              <a:bodyPr wrap="square" lIns="0" tIns="0" rIns="0" bIns="0" numCol="1" anchor="t">
                <a:noAutofit/>
              </a:bodyPr>
              <a:lstStyle/>
              <a:p>
                <a:pPr/>
              </a:p>
            </p:txBody>
          </p:sp>
        </p:grpSp>
        <p:grpSp>
          <p:nvGrpSpPr>
            <p:cNvPr id="5397" name="Google Shape;7647;p60"/>
            <p:cNvGrpSpPr/>
            <p:nvPr/>
          </p:nvGrpSpPr>
          <p:grpSpPr>
            <a:xfrm>
              <a:off x="327166" y="398830"/>
              <a:ext cx="214117" cy="324757"/>
              <a:chOff x="0" y="0"/>
              <a:chExt cx="214116" cy="324755"/>
            </a:xfrm>
          </p:grpSpPr>
          <p:sp>
            <p:nvSpPr>
              <p:cNvPr id="5395" name="Google Shape;7648;p60"/>
              <p:cNvSpPr/>
              <p:nvPr/>
            </p:nvSpPr>
            <p:spPr>
              <a:xfrm>
                <a:off x="-1" y="0"/>
                <a:ext cx="214118" cy="214116"/>
              </a:xfrm>
              <a:prstGeom prst="ellipse">
                <a:avLst/>
              </a:prstGeom>
              <a:noFill/>
              <a:ln w="9525" cap="flat">
                <a:solidFill>
                  <a:srgbClr val="869FB2"/>
                </a:solidFill>
                <a:prstDash val="solid"/>
                <a:round/>
              </a:ln>
              <a:effectLst/>
            </p:spPr>
            <p:txBody>
              <a:bodyPr wrap="square" lIns="0" tIns="0" rIns="0" bIns="0" numCol="1" anchor="ctr">
                <a:noAutofit/>
              </a:bodyPr>
              <a:lstStyle/>
              <a:p>
                <a:pPr algn="ctr">
                  <a:defRPr>
                    <a:solidFill>
                      <a:srgbClr val="00C3B1"/>
                    </a:solidFill>
                    <a:latin typeface="Calibri"/>
                    <a:ea typeface="Calibri"/>
                    <a:cs typeface="Calibri"/>
                    <a:sym typeface="Calibri"/>
                  </a:defRPr>
                </a:pPr>
              </a:p>
            </p:txBody>
          </p:sp>
          <p:sp>
            <p:nvSpPr>
              <p:cNvPr id="5396" name="Google Shape;7649;p60"/>
              <p:cNvSpPr/>
              <p:nvPr/>
            </p:nvSpPr>
            <p:spPr>
              <a:xfrm flipV="1">
                <a:off x="108262" y="214046"/>
                <a:ext cx="1" cy="110710"/>
              </a:xfrm>
              <a:prstGeom prst="line">
                <a:avLst/>
              </a:prstGeom>
              <a:noFill/>
              <a:ln w="9525" cap="flat">
                <a:solidFill>
                  <a:srgbClr val="869FB2"/>
                </a:solidFill>
                <a:prstDash val="solid"/>
                <a:round/>
              </a:ln>
              <a:effectLst/>
            </p:spPr>
            <p:txBody>
              <a:bodyPr wrap="square" lIns="0" tIns="0" rIns="0" bIns="0" numCol="1" anchor="t">
                <a:noAutofit/>
              </a:bodyPr>
              <a:lstStyle/>
              <a:p>
                <a:pPr/>
              </a:p>
            </p:txBody>
          </p:sp>
        </p:grpSp>
        <p:grpSp>
          <p:nvGrpSpPr>
            <p:cNvPr id="5400" name="Google Shape;7650;p60"/>
            <p:cNvGrpSpPr/>
            <p:nvPr/>
          </p:nvGrpSpPr>
          <p:grpSpPr>
            <a:xfrm>
              <a:off x="379183" y="224200"/>
              <a:ext cx="306386" cy="214117"/>
              <a:chOff x="0" y="0"/>
              <a:chExt cx="306385" cy="214115"/>
            </a:xfrm>
          </p:grpSpPr>
          <p:sp>
            <p:nvSpPr>
              <p:cNvPr id="5398" name="Google Shape;7651;p60"/>
              <p:cNvSpPr/>
              <p:nvPr/>
            </p:nvSpPr>
            <p:spPr>
              <a:xfrm>
                <a:off x="-1" y="0"/>
                <a:ext cx="214118" cy="214116"/>
              </a:xfrm>
              <a:prstGeom prst="ellipse">
                <a:avLst/>
              </a:prstGeom>
              <a:noFill/>
              <a:ln w="9525" cap="flat">
                <a:solidFill>
                  <a:srgbClr val="A5B7C6"/>
                </a:solidFill>
                <a:prstDash val="solid"/>
                <a:round/>
              </a:ln>
              <a:effectLst/>
            </p:spPr>
            <p:txBody>
              <a:bodyPr wrap="square" lIns="0" tIns="0" rIns="0" bIns="0" numCol="1" anchor="ctr">
                <a:noAutofit/>
              </a:bodyPr>
              <a:lstStyle/>
              <a:p>
                <a:pPr algn="ctr">
                  <a:defRPr>
                    <a:solidFill>
                      <a:srgbClr val="00C3B1"/>
                    </a:solidFill>
                    <a:latin typeface="Calibri"/>
                    <a:ea typeface="Calibri"/>
                    <a:cs typeface="Calibri"/>
                    <a:sym typeface="Calibri"/>
                  </a:defRPr>
                </a:pPr>
              </a:p>
            </p:txBody>
          </p:sp>
          <p:sp>
            <p:nvSpPr>
              <p:cNvPr id="5399" name="Google Shape;7652;p60"/>
              <p:cNvSpPr/>
              <p:nvPr/>
            </p:nvSpPr>
            <p:spPr>
              <a:xfrm flipH="1" flipV="1">
                <a:off x="214079" y="110376"/>
                <a:ext cx="92307" cy="1"/>
              </a:xfrm>
              <a:prstGeom prst="line">
                <a:avLst/>
              </a:prstGeom>
              <a:noFill/>
              <a:ln w="9525" cap="flat">
                <a:solidFill>
                  <a:srgbClr val="A5B7C6"/>
                </a:solidFill>
                <a:prstDash val="solid"/>
                <a:round/>
              </a:ln>
              <a:effectLst/>
            </p:spPr>
            <p:txBody>
              <a:bodyPr wrap="square" lIns="0" tIns="0" rIns="0" bIns="0" numCol="1" anchor="t">
                <a:noAutofit/>
              </a:bodyPr>
              <a:lstStyle/>
              <a:p>
                <a:pPr/>
              </a:p>
            </p:txBody>
          </p:sp>
        </p:grpSp>
        <p:grpSp>
          <p:nvGrpSpPr>
            <p:cNvPr id="5403" name="Google Shape;7653;p60"/>
            <p:cNvGrpSpPr/>
            <p:nvPr/>
          </p:nvGrpSpPr>
          <p:grpSpPr>
            <a:xfrm>
              <a:off x="232866" y="0"/>
              <a:ext cx="214117" cy="326675"/>
              <a:chOff x="0" y="0"/>
              <a:chExt cx="214116" cy="326674"/>
            </a:xfrm>
          </p:grpSpPr>
          <p:sp>
            <p:nvSpPr>
              <p:cNvPr id="5401" name="Google Shape;7654;p60"/>
              <p:cNvSpPr/>
              <p:nvPr/>
            </p:nvSpPr>
            <p:spPr>
              <a:xfrm>
                <a:off x="-1" y="112558"/>
                <a:ext cx="214118" cy="214117"/>
              </a:xfrm>
              <a:prstGeom prst="ellipse">
                <a:avLst/>
              </a:prstGeom>
              <a:noFill/>
              <a:ln w="9525" cap="flat">
                <a:solidFill>
                  <a:srgbClr val="BAC8D3"/>
                </a:solidFill>
                <a:prstDash val="solid"/>
                <a:round/>
              </a:ln>
              <a:effectLst/>
            </p:spPr>
            <p:txBody>
              <a:bodyPr wrap="square" lIns="0" tIns="0" rIns="0" bIns="0" numCol="1" anchor="ctr">
                <a:noAutofit/>
              </a:bodyPr>
              <a:lstStyle/>
              <a:p>
                <a:pPr algn="ctr">
                  <a:defRPr>
                    <a:latin typeface="Calibri"/>
                    <a:ea typeface="Calibri"/>
                    <a:cs typeface="Calibri"/>
                    <a:sym typeface="Calibri"/>
                  </a:defRPr>
                </a:pPr>
              </a:p>
            </p:txBody>
          </p:sp>
          <p:sp>
            <p:nvSpPr>
              <p:cNvPr id="5402" name="Google Shape;7655;p60"/>
              <p:cNvSpPr/>
              <p:nvPr/>
            </p:nvSpPr>
            <p:spPr>
              <a:xfrm flipV="1">
                <a:off x="108259" y="0"/>
                <a:ext cx="1" cy="110710"/>
              </a:xfrm>
              <a:prstGeom prst="line">
                <a:avLst/>
              </a:prstGeom>
              <a:noFill/>
              <a:ln w="9525" cap="flat">
                <a:solidFill>
                  <a:srgbClr val="BAC8D3"/>
                </a:solidFill>
                <a:prstDash val="solid"/>
                <a:round/>
              </a:ln>
              <a:effectLst/>
            </p:spPr>
            <p:txBody>
              <a:bodyPr wrap="square" lIns="0" tIns="0" rIns="0" bIns="0" numCol="1" anchor="t">
                <a:noAutofit/>
              </a:bodyPr>
              <a:lstStyle/>
              <a:p>
                <a:pPr/>
              </a:p>
            </p:txBody>
          </p:sp>
        </p:grpSp>
      </p:grpSp>
      <p:grpSp>
        <p:nvGrpSpPr>
          <p:cNvPr id="5409" name="Google Shape;7656;p60"/>
          <p:cNvGrpSpPr/>
          <p:nvPr/>
        </p:nvGrpSpPr>
        <p:grpSpPr>
          <a:xfrm>
            <a:off x="4899249" y="1859290"/>
            <a:ext cx="710155" cy="710154"/>
            <a:chOff x="0" y="0"/>
            <a:chExt cx="710153" cy="710153"/>
          </a:xfrm>
        </p:grpSpPr>
        <p:sp>
          <p:nvSpPr>
            <p:cNvPr id="5405" name="Google Shape;7657;p60"/>
            <p:cNvSpPr/>
            <p:nvPr/>
          </p:nvSpPr>
          <p:spPr>
            <a:xfrm>
              <a:off x="0" y="0"/>
              <a:ext cx="710154" cy="710154"/>
            </a:xfrm>
            <a:prstGeom prst="ellipse">
              <a:avLst/>
            </a:pr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406" name="Google Shape;7658;p60"/>
            <p:cNvSpPr/>
            <p:nvPr/>
          </p:nvSpPr>
          <p:spPr>
            <a:xfrm>
              <a:off x="64369" y="64342"/>
              <a:ext cx="581571" cy="581261"/>
            </a:xfrm>
            <a:prstGeom prst="ellipse">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407" name="Google Shape;7659;p60"/>
            <p:cNvSpPr/>
            <p:nvPr/>
          </p:nvSpPr>
          <p:spPr>
            <a:xfrm>
              <a:off x="143848" y="143767"/>
              <a:ext cx="422623" cy="422623"/>
            </a:xfrm>
            <a:prstGeom prst="ellipse">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408" name="Google Shape;7660;p60"/>
            <p:cNvSpPr/>
            <p:nvPr/>
          </p:nvSpPr>
          <p:spPr>
            <a:xfrm>
              <a:off x="221812" y="221703"/>
              <a:ext cx="266773" cy="266773"/>
            </a:xfrm>
            <a:prstGeom prst="ellipse">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414" name="Google Shape;7661;p60"/>
          <p:cNvGrpSpPr/>
          <p:nvPr/>
        </p:nvGrpSpPr>
        <p:grpSpPr>
          <a:xfrm>
            <a:off x="5708686" y="1853795"/>
            <a:ext cx="720999" cy="721185"/>
            <a:chOff x="0" y="0"/>
            <a:chExt cx="720997" cy="721183"/>
          </a:xfrm>
        </p:grpSpPr>
        <p:sp>
          <p:nvSpPr>
            <p:cNvPr id="5410" name="Google Shape;7662;p60"/>
            <p:cNvSpPr/>
            <p:nvPr/>
          </p:nvSpPr>
          <p:spPr>
            <a:xfrm>
              <a:off x="0" y="0"/>
              <a:ext cx="720998" cy="720999"/>
            </a:xfrm>
            <a:prstGeom prst="ellipse">
              <a:avLst/>
            </a:pr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411" name="Google Shape;7663;p60"/>
            <p:cNvSpPr/>
            <p:nvPr/>
          </p:nvSpPr>
          <p:spPr>
            <a:xfrm>
              <a:off x="77068" y="154137"/>
              <a:ext cx="567009" cy="567007"/>
            </a:xfrm>
            <a:prstGeom prst="ellipse">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412" name="Google Shape;7664;p60"/>
            <p:cNvSpPr/>
            <p:nvPr/>
          </p:nvSpPr>
          <p:spPr>
            <a:xfrm>
              <a:off x="127971" y="255942"/>
              <a:ext cx="465071" cy="465071"/>
            </a:xfrm>
            <a:prstGeom prst="ellipse">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413" name="Google Shape;7665;p60"/>
            <p:cNvSpPr/>
            <p:nvPr/>
          </p:nvSpPr>
          <p:spPr>
            <a:xfrm>
              <a:off x="176082" y="352163"/>
              <a:ext cx="369021" cy="369021"/>
            </a:xfrm>
            <a:prstGeom prst="ellipse">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419" name="Google Shape;7666;p60"/>
          <p:cNvGrpSpPr/>
          <p:nvPr/>
        </p:nvGrpSpPr>
        <p:grpSpPr>
          <a:xfrm>
            <a:off x="8153850" y="3499401"/>
            <a:ext cx="280570" cy="673148"/>
            <a:chOff x="16" y="0"/>
            <a:chExt cx="280568" cy="673147"/>
          </a:xfrm>
        </p:grpSpPr>
        <p:grpSp>
          <p:nvGrpSpPr>
            <p:cNvPr id="5417" name="Google Shape;7667;p60"/>
            <p:cNvGrpSpPr/>
            <p:nvPr/>
          </p:nvGrpSpPr>
          <p:grpSpPr>
            <a:xfrm>
              <a:off x="16" y="0"/>
              <a:ext cx="280570" cy="673148"/>
              <a:chOff x="16" y="0"/>
              <a:chExt cx="280568" cy="673147"/>
            </a:xfrm>
          </p:grpSpPr>
          <p:sp>
            <p:nvSpPr>
              <p:cNvPr id="5415" name="Google Shape;7668;p60"/>
              <p:cNvSpPr/>
              <p:nvPr/>
            </p:nvSpPr>
            <p:spPr>
              <a:xfrm>
                <a:off x="16" y="547464"/>
                <a:ext cx="280570" cy="125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2" y="21600"/>
                    </a:lnTo>
                    <a:lnTo>
                      <a:pt x="21600"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416" name="Google Shape;7669;p60"/>
              <p:cNvSpPr/>
              <p:nvPr/>
            </p:nvSpPr>
            <p:spPr>
              <a:xfrm>
                <a:off x="16" y="0"/>
                <a:ext cx="280570" cy="5474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2" y="0"/>
                    </a:moveTo>
                    <a:cubicBezTo>
                      <a:pt x="4836" y="0"/>
                      <a:pt x="0" y="2479"/>
                      <a:pt x="0" y="5535"/>
                    </a:cubicBezTo>
                    <a:lnTo>
                      <a:pt x="0" y="21600"/>
                    </a:lnTo>
                    <a:lnTo>
                      <a:pt x="21600" y="21600"/>
                    </a:lnTo>
                    <a:lnTo>
                      <a:pt x="21600" y="5535"/>
                    </a:lnTo>
                    <a:cubicBezTo>
                      <a:pt x="21600" y="2477"/>
                      <a:pt x="16763" y="0"/>
                      <a:pt x="10802"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sp>
          <p:nvSpPr>
            <p:cNvPr id="5418" name="Google Shape;7670;p60"/>
            <p:cNvSpPr/>
            <p:nvPr/>
          </p:nvSpPr>
          <p:spPr>
            <a:xfrm>
              <a:off x="35897" y="30718"/>
              <a:ext cx="208855" cy="208875"/>
            </a:xfrm>
            <a:prstGeom prst="ellipse">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grpSp>
      <p:grpSp>
        <p:nvGrpSpPr>
          <p:cNvPr id="5422" name="Google Shape;7671;p60"/>
          <p:cNvGrpSpPr/>
          <p:nvPr/>
        </p:nvGrpSpPr>
        <p:grpSpPr>
          <a:xfrm>
            <a:off x="5270907" y="3488213"/>
            <a:ext cx="470337" cy="683715"/>
            <a:chOff x="15" y="15"/>
            <a:chExt cx="470336" cy="683714"/>
          </a:xfrm>
        </p:grpSpPr>
        <p:sp>
          <p:nvSpPr>
            <p:cNvPr id="5420" name="Google Shape;7672;p60"/>
            <p:cNvSpPr/>
            <p:nvPr/>
          </p:nvSpPr>
          <p:spPr>
            <a:xfrm>
              <a:off x="15" y="15"/>
              <a:ext cx="470338" cy="6837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02" y="0"/>
                  </a:moveTo>
                  <a:lnTo>
                    <a:pt x="13402" y="1623"/>
                  </a:lnTo>
                  <a:lnTo>
                    <a:pt x="5394" y="1623"/>
                  </a:lnTo>
                  <a:cubicBezTo>
                    <a:pt x="4083" y="1623"/>
                    <a:pt x="3021" y="2355"/>
                    <a:pt x="3021" y="3257"/>
                  </a:cubicBezTo>
                  <a:lnTo>
                    <a:pt x="3021" y="14400"/>
                  </a:lnTo>
                  <a:lnTo>
                    <a:pt x="0" y="14400"/>
                  </a:lnTo>
                  <a:lnTo>
                    <a:pt x="0" y="21600"/>
                  </a:lnTo>
                  <a:lnTo>
                    <a:pt x="10471" y="21600"/>
                  </a:lnTo>
                  <a:lnTo>
                    <a:pt x="10471" y="14400"/>
                  </a:lnTo>
                  <a:lnTo>
                    <a:pt x="7769" y="14400"/>
                  </a:lnTo>
                  <a:lnTo>
                    <a:pt x="7769" y="4888"/>
                  </a:lnTo>
                  <a:lnTo>
                    <a:pt x="13402" y="4888"/>
                  </a:lnTo>
                  <a:lnTo>
                    <a:pt x="13402" y="6511"/>
                  </a:lnTo>
                  <a:lnTo>
                    <a:pt x="21600" y="3257"/>
                  </a:lnTo>
                  <a:lnTo>
                    <a:pt x="13402" y="0"/>
                  </a:ln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421" name="Google Shape;7673;p60"/>
            <p:cNvSpPr/>
            <p:nvPr/>
          </p:nvSpPr>
          <p:spPr>
            <a:xfrm>
              <a:off x="27215" y="482902"/>
              <a:ext cx="173813" cy="173771"/>
            </a:xfrm>
            <a:prstGeom prst="rect">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425" name="Google Shape;7675;p60"/>
          <p:cNvGrpSpPr/>
          <p:nvPr/>
        </p:nvGrpSpPr>
        <p:grpSpPr>
          <a:xfrm>
            <a:off x="5892058" y="3499399"/>
            <a:ext cx="293877" cy="293831"/>
            <a:chOff x="15" y="0"/>
            <a:chExt cx="293875" cy="293829"/>
          </a:xfrm>
        </p:grpSpPr>
        <p:sp>
          <p:nvSpPr>
            <p:cNvPr id="5423" name="Google Shape;7676;p60"/>
            <p:cNvSpPr/>
            <p:nvPr/>
          </p:nvSpPr>
          <p:spPr>
            <a:xfrm>
              <a:off x="15" y="0"/>
              <a:ext cx="293876" cy="2938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0800"/>
                  </a:lnTo>
                  <a:cubicBezTo>
                    <a:pt x="0" y="16764"/>
                    <a:pt x="4836" y="21600"/>
                    <a:pt x="10798" y="21600"/>
                  </a:cubicBezTo>
                  <a:cubicBezTo>
                    <a:pt x="16764" y="21600"/>
                    <a:pt x="21600" y="16764"/>
                    <a:pt x="21600" y="10800"/>
                  </a:cubicBezTo>
                  <a:cubicBezTo>
                    <a:pt x="21600" y="4836"/>
                    <a:pt x="16764" y="0"/>
                    <a:pt x="10798"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424" name="Google Shape;7677;p60"/>
            <p:cNvSpPr/>
            <p:nvPr/>
          </p:nvSpPr>
          <p:spPr>
            <a:xfrm>
              <a:off x="12418" y="10585"/>
              <a:ext cx="118946" cy="10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0"/>
                  </a:lnTo>
                  <a:close/>
                </a:path>
              </a:pathLst>
            </a:custGeom>
            <a:noFill/>
            <a:ln w="9525" cap="flat">
              <a:solidFill>
                <a:srgbClr val="F2F2F2"/>
              </a:solidFill>
              <a:prstDash val="solid"/>
              <a:round/>
            </a:ln>
            <a:effectLst/>
          </p:spPr>
          <p:txBody>
            <a:bodyPr wrap="square" lIns="0" tIns="0" rIns="0" bIns="0" numCol="1" anchor="ctr">
              <a:noAutofit/>
            </a:bodyPr>
            <a:lstStyle/>
            <a:p>
              <a:pPr>
                <a:defRPr>
                  <a:solidFill>
                    <a:srgbClr val="000000"/>
                  </a:solidFill>
                </a:defRPr>
              </a:pPr>
            </a:p>
          </p:txBody>
        </p:sp>
      </p:grpSp>
      <p:grpSp>
        <p:nvGrpSpPr>
          <p:cNvPr id="5428" name="Google Shape;7678;p60"/>
          <p:cNvGrpSpPr/>
          <p:nvPr/>
        </p:nvGrpSpPr>
        <p:grpSpPr>
          <a:xfrm>
            <a:off x="5892058" y="3878086"/>
            <a:ext cx="293877" cy="293877"/>
            <a:chOff x="15" y="15"/>
            <a:chExt cx="293875" cy="293875"/>
          </a:xfrm>
        </p:grpSpPr>
        <p:sp>
          <p:nvSpPr>
            <p:cNvPr id="5426" name="Google Shape;7679;p60"/>
            <p:cNvSpPr/>
            <p:nvPr/>
          </p:nvSpPr>
          <p:spPr>
            <a:xfrm>
              <a:off x="15" y="15"/>
              <a:ext cx="293876" cy="2938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0798"/>
                  </a:lnTo>
                  <a:cubicBezTo>
                    <a:pt x="0" y="16761"/>
                    <a:pt x="4836" y="21600"/>
                    <a:pt x="10798" y="21600"/>
                  </a:cubicBezTo>
                  <a:cubicBezTo>
                    <a:pt x="16764" y="21600"/>
                    <a:pt x="21600" y="16764"/>
                    <a:pt x="21600" y="10798"/>
                  </a:cubicBezTo>
                  <a:lnTo>
                    <a:pt x="21600" y="0"/>
                  </a:ln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427" name="Google Shape;7680;p60"/>
            <p:cNvSpPr/>
            <p:nvPr/>
          </p:nvSpPr>
          <p:spPr>
            <a:xfrm>
              <a:off x="12418" y="10585"/>
              <a:ext cx="118946" cy="1073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0"/>
                  </a:lnTo>
                  <a:close/>
                </a:path>
              </a:pathLst>
            </a:custGeom>
            <a:noFill/>
            <a:ln w="9525" cap="flat">
              <a:solidFill>
                <a:srgbClr val="F2F2F2"/>
              </a:solidFill>
              <a:prstDash val="solid"/>
              <a:round/>
            </a:ln>
            <a:effectLst/>
          </p:spPr>
          <p:txBody>
            <a:bodyPr wrap="square" lIns="0" tIns="0" rIns="0" bIns="0" numCol="1" anchor="ctr">
              <a:noAutofit/>
            </a:bodyPr>
            <a:lstStyle/>
            <a:p>
              <a:pPr>
                <a:defRPr>
                  <a:solidFill>
                    <a:srgbClr val="000000"/>
                  </a:solidFill>
                </a:defRPr>
              </a:pPr>
            </a:p>
          </p:txBody>
        </p:sp>
      </p:grpSp>
      <p:sp>
        <p:nvSpPr>
          <p:cNvPr id="5429" name="Google Shape;7681;p60"/>
          <p:cNvSpPr/>
          <p:nvPr/>
        </p:nvSpPr>
        <p:spPr>
          <a:xfrm>
            <a:off x="6930598" y="3498596"/>
            <a:ext cx="609437" cy="6730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5" y="0"/>
                </a:moveTo>
                <a:cubicBezTo>
                  <a:pt x="671" y="0"/>
                  <a:pt x="0" y="612"/>
                  <a:pt x="0" y="1377"/>
                </a:cubicBezTo>
                <a:lnTo>
                  <a:pt x="0" y="18288"/>
                </a:lnTo>
                <a:cubicBezTo>
                  <a:pt x="0" y="19053"/>
                  <a:pt x="671" y="19665"/>
                  <a:pt x="1575" y="19665"/>
                </a:cubicBezTo>
                <a:lnTo>
                  <a:pt x="9337" y="19665"/>
                </a:lnTo>
                <a:lnTo>
                  <a:pt x="10798" y="21600"/>
                </a:lnTo>
                <a:lnTo>
                  <a:pt x="12204" y="19665"/>
                </a:lnTo>
                <a:lnTo>
                  <a:pt x="20025" y="19665"/>
                </a:lnTo>
                <a:cubicBezTo>
                  <a:pt x="20057" y="19669"/>
                  <a:pt x="20084" y="19669"/>
                  <a:pt x="20116" y="19669"/>
                </a:cubicBezTo>
                <a:cubicBezTo>
                  <a:pt x="20920" y="19669"/>
                  <a:pt x="21600" y="19028"/>
                  <a:pt x="21600" y="18288"/>
                </a:cubicBezTo>
                <a:lnTo>
                  <a:pt x="21600" y="1377"/>
                </a:lnTo>
                <a:cubicBezTo>
                  <a:pt x="21600" y="612"/>
                  <a:pt x="20869" y="0"/>
                  <a:pt x="20025" y="0"/>
                </a:cubicBezTo>
                <a:close/>
              </a:path>
            </a:pathLst>
          </a:custGeom>
          <a:ln>
            <a:solidFill>
              <a:srgbClr val="A5B7C6"/>
            </a:solidFill>
          </a:ln>
        </p:spPr>
        <p:txBody>
          <a:bodyPr lIns="0" tIns="0" rIns="0" bIns="0" anchor="ctr"/>
          <a:lstStyle/>
          <a:p>
            <a:pPr>
              <a:defRPr>
                <a:solidFill>
                  <a:srgbClr val="000000"/>
                </a:solidFill>
              </a:defRPr>
            </a:pPr>
          </a:p>
        </p:txBody>
      </p:sp>
      <p:sp>
        <p:nvSpPr>
          <p:cNvPr id="5430" name="Google Shape;7682;p60"/>
          <p:cNvSpPr/>
          <p:nvPr/>
        </p:nvSpPr>
        <p:spPr>
          <a:xfrm rot="10800000">
            <a:off x="6336761" y="3496364"/>
            <a:ext cx="442910" cy="6756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2" y="0"/>
                </a:moveTo>
                <a:cubicBezTo>
                  <a:pt x="10667" y="0"/>
                  <a:pt x="10543" y="38"/>
                  <a:pt x="10459" y="115"/>
                </a:cubicBezTo>
                <a:lnTo>
                  <a:pt x="7216" y="3058"/>
                </a:lnTo>
                <a:lnTo>
                  <a:pt x="1563" y="3058"/>
                </a:lnTo>
                <a:cubicBezTo>
                  <a:pt x="698" y="3058"/>
                  <a:pt x="0" y="3516"/>
                  <a:pt x="0" y="4082"/>
                </a:cubicBezTo>
                <a:lnTo>
                  <a:pt x="0" y="20565"/>
                </a:lnTo>
                <a:cubicBezTo>
                  <a:pt x="0" y="21132"/>
                  <a:pt x="698" y="21600"/>
                  <a:pt x="1563" y="21600"/>
                </a:cubicBezTo>
                <a:lnTo>
                  <a:pt x="20037" y="21600"/>
                </a:lnTo>
                <a:cubicBezTo>
                  <a:pt x="20902" y="21600"/>
                  <a:pt x="21600" y="21132"/>
                  <a:pt x="21600" y="20565"/>
                </a:cubicBezTo>
                <a:lnTo>
                  <a:pt x="21600" y="4082"/>
                </a:lnTo>
                <a:cubicBezTo>
                  <a:pt x="21600" y="3522"/>
                  <a:pt x="20918" y="3057"/>
                  <a:pt x="20067" y="3057"/>
                </a:cubicBezTo>
                <a:cubicBezTo>
                  <a:pt x="20057" y="3057"/>
                  <a:pt x="20047" y="3057"/>
                  <a:pt x="20037" y="3058"/>
                </a:cubicBezTo>
                <a:lnTo>
                  <a:pt x="14366" y="3058"/>
                </a:lnTo>
                <a:lnTo>
                  <a:pt x="11124" y="115"/>
                </a:lnTo>
                <a:cubicBezTo>
                  <a:pt x="11041" y="38"/>
                  <a:pt x="10917" y="0"/>
                  <a:pt x="10792" y="0"/>
                </a:cubicBezTo>
                <a:close/>
              </a:path>
            </a:pathLst>
          </a:custGeom>
          <a:ln>
            <a:solidFill>
              <a:srgbClr val="5F7D95"/>
            </a:solidFill>
          </a:ln>
        </p:spPr>
        <p:txBody>
          <a:bodyPr lIns="0" tIns="0" rIns="0" bIns="0" anchor="ctr"/>
          <a:lstStyle/>
          <a:p>
            <a:pPr>
              <a:defRPr>
                <a:solidFill>
                  <a:srgbClr val="000000"/>
                </a:solidFill>
              </a:defRPr>
            </a:pPr>
          </a:p>
        </p:txBody>
      </p:sp>
      <p:grpSp>
        <p:nvGrpSpPr>
          <p:cNvPr id="5435" name="Google Shape;7683;p60"/>
          <p:cNvGrpSpPr/>
          <p:nvPr/>
        </p:nvGrpSpPr>
        <p:grpSpPr>
          <a:xfrm>
            <a:off x="7817018" y="2706764"/>
            <a:ext cx="622884" cy="621942"/>
            <a:chOff x="0" y="0"/>
            <a:chExt cx="622883" cy="621941"/>
          </a:xfrm>
        </p:grpSpPr>
        <p:sp>
          <p:nvSpPr>
            <p:cNvPr id="5431" name="Google Shape;7684;p60"/>
            <p:cNvSpPr/>
            <p:nvPr/>
          </p:nvSpPr>
          <p:spPr>
            <a:xfrm>
              <a:off x="169" y="0"/>
              <a:ext cx="378803" cy="311492"/>
            </a:xfrm>
            <a:custGeom>
              <a:avLst/>
              <a:gdLst/>
              <a:ahLst/>
              <a:cxnLst>
                <a:cxn ang="0">
                  <a:pos x="wd2" y="hd2"/>
                </a:cxn>
                <a:cxn ang="5400000">
                  <a:pos x="wd2" y="hd2"/>
                </a:cxn>
                <a:cxn ang="10800000">
                  <a:pos x="wd2" y="hd2"/>
                </a:cxn>
                <a:cxn ang="16200000">
                  <a:pos x="wd2" y="hd2"/>
                </a:cxn>
              </a:cxnLst>
              <a:rect l="0" t="0" r="r" b="b"/>
              <a:pathLst>
                <a:path w="21586" h="21600" fill="norm" stroke="1" extrusionOk="0">
                  <a:moveTo>
                    <a:pt x="3156" y="0"/>
                  </a:moveTo>
                  <a:cubicBezTo>
                    <a:pt x="1413" y="0"/>
                    <a:pt x="0" y="1720"/>
                    <a:pt x="0" y="3841"/>
                  </a:cubicBezTo>
                  <a:lnTo>
                    <a:pt x="0" y="21600"/>
                  </a:lnTo>
                  <a:lnTo>
                    <a:pt x="6222" y="21600"/>
                  </a:lnTo>
                  <a:cubicBezTo>
                    <a:pt x="6030" y="21012"/>
                    <a:pt x="5973" y="20372"/>
                    <a:pt x="6060" y="19748"/>
                  </a:cubicBezTo>
                  <a:cubicBezTo>
                    <a:pt x="6269" y="18211"/>
                    <a:pt x="7326" y="17008"/>
                    <a:pt x="8602" y="16865"/>
                  </a:cubicBezTo>
                  <a:cubicBezTo>
                    <a:pt x="8694" y="16855"/>
                    <a:pt x="8785" y="16849"/>
                    <a:pt x="8875" y="16849"/>
                  </a:cubicBezTo>
                  <a:cubicBezTo>
                    <a:pt x="10451" y="16849"/>
                    <a:pt x="11728" y="18405"/>
                    <a:pt x="11728" y="20322"/>
                  </a:cubicBezTo>
                  <a:cubicBezTo>
                    <a:pt x="11728" y="20760"/>
                    <a:pt x="11660" y="21193"/>
                    <a:pt x="11527" y="21600"/>
                  </a:cubicBezTo>
                  <a:lnTo>
                    <a:pt x="17750" y="21600"/>
                  </a:lnTo>
                  <a:lnTo>
                    <a:pt x="17750" y="14055"/>
                  </a:lnTo>
                  <a:cubicBezTo>
                    <a:pt x="18056" y="14193"/>
                    <a:pt x="18385" y="14272"/>
                    <a:pt x="18731" y="14272"/>
                  </a:cubicBezTo>
                  <a:cubicBezTo>
                    <a:pt x="18906" y="14272"/>
                    <a:pt x="19085" y="14252"/>
                    <a:pt x="19267" y="14208"/>
                  </a:cubicBezTo>
                  <a:cubicBezTo>
                    <a:pt x="20587" y="13894"/>
                    <a:pt x="21575" y="12467"/>
                    <a:pt x="21586" y="10829"/>
                  </a:cubicBezTo>
                  <a:cubicBezTo>
                    <a:pt x="21600" y="8898"/>
                    <a:pt x="20317" y="7326"/>
                    <a:pt x="18732" y="7326"/>
                  </a:cubicBezTo>
                  <a:cubicBezTo>
                    <a:pt x="18397" y="7328"/>
                    <a:pt x="18064" y="7401"/>
                    <a:pt x="17750" y="7543"/>
                  </a:cubicBezTo>
                  <a:lnTo>
                    <a:pt x="17750" y="0"/>
                  </a:ln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432" name="Google Shape;7685;p60"/>
            <p:cNvSpPr/>
            <p:nvPr/>
          </p:nvSpPr>
          <p:spPr>
            <a:xfrm>
              <a:off x="0" y="243138"/>
              <a:ext cx="311461" cy="3788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8882" y="0"/>
                    <a:pt x="7326" y="1278"/>
                    <a:pt x="7326" y="2856"/>
                  </a:cubicBezTo>
                  <a:cubicBezTo>
                    <a:pt x="7328" y="3192"/>
                    <a:pt x="7401" y="3524"/>
                    <a:pt x="7543" y="3838"/>
                  </a:cubicBezTo>
                  <a:lnTo>
                    <a:pt x="0" y="3838"/>
                  </a:lnTo>
                  <a:lnTo>
                    <a:pt x="0" y="18584"/>
                  </a:lnTo>
                  <a:cubicBezTo>
                    <a:pt x="0" y="20249"/>
                    <a:pt x="1642" y="21600"/>
                    <a:pt x="3669" y="21600"/>
                  </a:cubicBezTo>
                  <a:lnTo>
                    <a:pt x="21600" y="21600"/>
                  </a:lnTo>
                  <a:lnTo>
                    <a:pt x="21600" y="15374"/>
                  </a:lnTo>
                  <a:cubicBezTo>
                    <a:pt x="21192" y="15507"/>
                    <a:pt x="20758" y="15576"/>
                    <a:pt x="20320" y="15576"/>
                  </a:cubicBezTo>
                  <a:cubicBezTo>
                    <a:pt x="20204" y="15576"/>
                    <a:pt x="20087" y="15571"/>
                    <a:pt x="19971" y="15561"/>
                  </a:cubicBezTo>
                  <a:cubicBezTo>
                    <a:pt x="18256" y="15417"/>
                    <a:pt x="16901" y="14221"/>
                    <a:pt x="16850" y="12805"/>
                  </a:cubicBezTo>
                  <a:cubicBezTo>
                    <a:pt x="16793" y="11188"/>
                    <a:pt x="18369" y="9864"/>
                    <a:pt x="20321" y="9864"/>
                  </a:cubicBezTo>
                  <a:cubicBezTo>
                    <a:pt x="20760" y="9864"/>
                    <a:pt x="21192" y="9931"/>
                    <a:pt x="21599" y="10065"/>
                  </a:cubicBezTo>
                  <a:lnTo>
                    <a:pt x="21599" y="3839"/>
                  </a:lnTo>
                  <a:lnTo>
                    <a:pt x="14055" y="3839"/>
                  </a:lnTo>
                  <a:cubicBezTo>
                    <a:pt x="14262" y="3377"/>
                    <a:pt x="14338" y="2863"/>
                    <a:pt x="14208" y="2321"/>
                  </a:cubicBezTo>
                  <a:cubicBezTo>
                    <a:pt x="13894" y="1000"/>
                    <a:pt x="12467" y="12"/>
                    <a:pt x="10829" y="0"/>
                  </a:cubicBezTo>
                  <a:cubicBezTo>
                    <a:pt x="10820" y="0"/>
                    <a:pt x="10810" y="0"/>
                    <a:pt x="1080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433" name="Google Shape;7686;p60"/>
            <p:cNvSpPr/>
            <p:nvPr/>
          </p:nvSpPr>
          <p:spPr>
            <a:xfrm>
              <a:off x="311143" y="758"/>
              <a:ext cx="311490" cy="3757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6226"/>
                  </a:lnTo>
                  <a:cubicBezTo>
                    <a:pt x="408" y="6092"/>
                    <a:pt x="842" y="6024"/>
                    <a:pt x="1279" y="6024"/>
                  </a:cubicBezTo>
                  <a:cubicBezTo>
                    <a:pt x="1396" y="6024"/>
                    <a:pt x="1513" y="6029"/>
                    <a:pt x="1629" y="6038"/>
                  </a:cubicBezTo>
                  <a:cubicBezTo>
                    <a:pt x="3344" y="6181"/>
                    <a:pt x="4699" y="7379"/>
                    <a:pt x="4750" y="8795"/>
                  </a:cubicBezTo>
                  <a:cubicBezTo>
                    <a:pt x="4806" y="10411"/>
                    <a:pt x="3230" y="11736"/>
                    <a:pt x="1277" y="11736"/>
                  </a:cubicBezTo>
                  <a:cubicBezTo>
                    <a:pt x="840" y="11735"/>
                    <a:pt x="407" y="11668"/>
                    <a:pt x="0" y="11535"/>
                  </a:cubicBezTo>
                  <a:lnTo>
                    <a:pt x="0" y="17761"/>
                  </a:lnTo>
                  <a:lnTo>
                    <a:pt x="7543" y="17761"/>
                  </a:lnTo>
                  <a:cubicBezTo>
                    <a:pt x="7338" y="18223"/>
                    <a:pt x="7260" y="18736"/>
                    <a:pt x="7390" y="19279"/>
                  </a:cubicBezTo>
                  <a:cubicBezTo>
                    <a:pt x="7706" y="20600"/>
                    <a:pt x="9133" y="21588"/>
                    <a:pt x="10769" y="21600"/>
                  </a:cubicBezTo>
                  <a:cubicBezTo>
                    <a:pt x="10779" y="21600"/>
                    <a:pt x="10789" y="21600"/>
                    <a:pt x="10799" y="21600"/>
                  </a:cubicBezTo>
                  <a:cubicBezTo>
                    <a:pt x="12718" y="21600"/>
                    <a:pt x="14273" y="20321"/>
                    <a:pt x="14273" y="18744"/>
                  </a:cubicBezTo>
                  <a:cubicBezTo>
                    <a:pt x="14272" y="18408"/>
                    <a:pt x="14199" y="18075"/>
                    <a:pt x="14057" y="17761"/>
                  </a:cubicBezTo>
                  <a:lnTo>
                    <a:pt x="21600" y="17761"/>
                  </a:lnTo>
                  <a:lnTo>
                    <a:pt x="21600" y="2762"/>
                  </a:lnTo>
                  <a:cubicBezTo>
                    <a:pt x="21599" y="1238"/>
                    <a:pt x="20095" y="0"/>
                    <a:pt x="18239"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434" name="Google Shape;7687;p60"/>
            <p:cNvSpPr/>
            <p:nvPr/>
          </p:nvSpPr>
          <p:spPr>
            <a:xfrm>
              <a:off x="244078" y="309264"/>
              <a:ext cx="378806" cy="311475"/>
            </a:xfrm>
            <a:custGeom>
              <a:avLst/>
              <a:gdLst/>
              <a:ahLst/>
              <a:cxnLst>
                <a:cxn ang="0">
                  <a:pos x="wd2" y="hd2"/>
                </a:cxn>
                <a:cxn ang="5400000">
                  <a:pos x="wd2" y="hd2"/>
                </a:cxn>
                <a:cxn ang="10800000">
                  <a:pos x="wd2" y="hd2"/>
                </a:cxn>
                <a:cxn ang="16200000">
                  <a:pos x="wd2" y="hd2"/>
                </a:cxn>
              </a:cxnLst>
              <a:rect l="0" t="0" r="r" b="b"/>
              <a:pathLst>
                <a:path w="21587" h="21600" fill="norm" stroke="1" extrusionOk="0">
                  <a:moveTo>
                    <a:pt x="3837" y="0"/>
                  </a:moveTo>
                  <a:lnTo>
                    <a:pt x="3837" y="7544"/>
                  </a:lnTo>
                  <a:cubicBezTo>
                    <a:pt x="3531" y="7406"/>
                    <a:pt x="3202" y="7327"/>
                    <a:pt x="2856" y="7327"/>
                  </a:cubicBezTo>
                  <a:cubicBezTo>
                    <a:pt x="2681" y="7327"/>
                    <a:pt x="2502" y="7347"/>
                    <a:pt x="2320" y="7391"/>
                  </a:cubicBezTo>
                  <a:cubicBezTo>
                    <a:pt x="999" y="7707"/>
                    <a:pt x="12" y="9133"/>
                    <a:pt x="0" y="10770"/>
                  </a:cubicBezTo>
                  <a:cubicBezTo>
                    <a:pt x="-13" y="12702"/>
                    <a:pt x="1270" y="14274"/>
                    <a:pt x="2854" y="14274"/>
                  </a:cubicBezTo>
                  <a:cubicBezTo>
                    <a:pt x="3190" y="14273"/>
                    <a:pt x="3523" y="14200"/>
                    <a:pt x="3837" y="14056"/>
                  </a:cubicBezTo>
                  <a:lnTo>
                    <a:pt x="3837" y="21600"/>
                  </a:lnTo>
                  <a:lnTo>
                    <a:pt x="18379" y="21600"/>
                  </a:lnTo>
                  <a:cubicBezTo>
                    <a:pt x="20151" y="21600"/>
                    <a:pt x="21587" y="19852"/>
                    <a:pt x="21587" y="17696"/>
                  </a:cubicBezTo>
                  <a:lnTo>
                    <a:pt x="21587" y="0"/>
                  </a:lnTo>
                  <a:lnTo>
                    <a:pt x="15365" y="0"/>
                  </a:lnTo>
                  <a:cubicBezTo>
                    <a:pt x="15534" y="516"/>
                    <a:pt x="15598" y="1075"/>
                    <a:pt x="15552" y="1628"/>
                  </a:cubicBezTo>
                  <a:cubicBezTo>
                    <a:pt x="15408" y="3343"/>
                    <a:pt x="14212" y="4698"/>
                    <a:pt x="12797" y="4749"/>
                  </a:cubicBezTo>
                  <a:cubicBezTo>
                    <a:pt x="12768" y="4750"/>
                    <a:pt x="12740" y="4750"/>
                    <a:pt x="12711" y="4750"/>
                  </a:cubicBezTo>
                  <a:cubicBezTo>
                    <a:pt x="11135" y="4750"/>
                    <a:pt x="9858" y="3195"/>
                    <a:pt x="9858" y="1278"/>
                  </a:cubicBezTo>
                  <a:cubicBezTo>
                    <a:pt x="9858" y="839"/>
                    <a:pt x="9925" y="407"/>
                    <a:pt x="10059" y="0"/>
                  </a:cubicBez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grpSp>
      <p:grpSp>
        <p:nvGrpSpPr>
          <p:cNvPr id="5441" name="Google Shape;7688;p60"/>
          <p:cNvGrpSpPr/>
          <p:nvPr/>
        </p:nvGrpSpPr>
        <p:grpSpPr>
          <a:xfrm>
            <a:off x="2274122" y="2716372"/>
            <a:ext cx="1310989" cy="612407"/>
            <a:chOff x="0" y="0"/>
            <a:chExt cx="1310987" cy="612406"/>
          </a:xfrm>
        </p:grpSpPr>
        <p:sp>
          <p:nvSpPr>
            <p:cNvPr id="5436" name="Google Shape;7689;p60"/>
            <p:cNvSpPr/>
            <p:nvPr/>
          </p:nvSpPr>
          <p:spPr>
            <a:xfrm>
              <a:off x="-1" y="0"/>
              <a:ext cx="643887" cy="290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19" y="0"/>
                  </a:moveTo>
                  <a:cubicBezTo>
                    <a:pt x="277" y="2"/>
                    <a:pt x="1" y="614"/>
                    <a:pt x="0" y="1371"/>
                  </a:cubicBezTo>
                  <a:lnTo>
                    <a:pt x="0" y="20229"/>
                  </a:lnTo>
                  <a:cubicBezTo>
                    <a:pt x="1" y="20984"/>
                    <a:pt x="277" y="21598"/>
                    <a:pt x="619" y="21600"/>
                  </a:cubicBezTo>
                  <a:lnTo>
                    <a:pt x="15132" y="21600"/>
                  </a:lnTo>
                  <a:cubicBezTo>
                    <a:pt x="15392" y="14152"/>
                    <a:pt x="18184" y="8251"/>
                    <a:pt x="21600" y="8118"/>
                  </a:cubicBezTo>
                  <a:lnTo>
                    <a:pt x="21600" y="1371"/>
                  </a:lnTo>
                  <a:cubicBezTo>
                    <a:pt x="21599" y="614"/>
                    <a:pt x="21322" y="2"/>
                    <a:pt x="20981"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437" name="Google Shape;7690;p60"/>
            <p:cNvSpPr/>
            <p:nvPr/>
          </p:nvSpPr>
          <p:spPr>
            <a:xfrm>
              <a:off x="-1" y="321589"/>
              <a:ext cx="643887" cy="290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19" y="0"/>
                  </a:moveTo>
                  <a:cubicBezTo>
                    <a:pt x="277" y="2"/>
                    <a:pt x="1" y="616"/>
                    <a:pt x="0" y="1371"/>
                  </a:cubicBezTo>
                  <a:lnTo>
                    <a:pt x="0" y="20229"/>
                  </a:lnTo>
                  <a:cubicBezTo>
                    <a:pt x="1" y="20986"/>
                    <a:pt x="277" y="21598"/>
                    <a:pt x="619" y="21600"/>
                  </a:cubicBezTo>
                  <a:lnTo>
                    <a:pt x="20981" y="21600"/>
                  </a:lnTo>
                  <a:cubicBezTo>
                    <a:pt x="21322" y="21598"/>
                    <a:pt x="21599" y="20986"/>
                    <a:pt x="21600" y="20229"/>
                  </a:cubicBezTo>
                  <a:lnTo>
                    <a:pt x="21600" y="13482"/>
                  </a:lnTo>
                  <a:cubicBezTo>
                    <a:pt x="18184" y="13348"/>
                    <a:pt x="15392" y="7448"/>
                    <a:pt x="15132"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438" name="Google Shape;7691;p60"/>
            <p:cNvSpPr/>
            <p:nvPr/>
          </p:nvSpPr>
          <p:spPr>
            <a:xfrm>
              <a:off x="667097" y="0"/>
              <a:ext cx="643891" cy="290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19" y="0"/>
                  </a:moveTo>
                  <a:cubicBezTo>
                    <a:pt x="278" y="2"/>
                    <a:pt x="1" y="614"/>
                    <a:pt x="0" y="1371"/>
                  </a:cubicBezTo>
                  <a:lnTo>
                    <a:pt x="0" y="8188"/>
                  </a:lnTo>
                  <a:cubicBezTo>
                    <a:pt x="3165" y="8886"/>
                    <a:pt x="5680" y="14549"/>
                    <a:pt x="5927" y="21600"/>
                  </a:cubicBezTo>
                  <a:lnTo>
                    <a:pt x="20981" y="21600"/>
                  </a:lnTo>
                  <a:cubicBezTo>
                    <a:pt x="21323" y="21598"/>
                    <a:pt x="21599" y="20984"/>
                    <a:pt x="21600" y="20229"/>
                  </a:cubicBezTo>
                  <a:lnTo>
                    <a:pt x="21600" y="1371"/>
                  </a:lnTo>
                  <a:cubicBezTo>
                    <a:pt x="21599" y="614"/>
                    <a:pt x="21323" y="2"/>
                    <a:pt x="20981"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439" name="Google Shape;7692;p60"/>
            <p:cNvSpPr/>
            <p:nvPr/>
          </p:nvSpPr>
          <p:spPr>
            <a:xfrm>
              <a:off x="667097" y="321589"/>
              <a:ext cx="643891" cy="2908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27" y="0"/>
                  </a:moveTo>
                  <a:cubicBezTo>
                    <a:pt x="5680" y="7050"/>
                    <a:pt x="3165" y="12714"/>
                    <a:pt x="0" y="13412"/>
                  </a:cubicBezTo>
                  <a:lnTo>
                    <a:pt x="0" y="20229"/>
                  </a:lnTo>
                  <a:cubicBezTo>
                    <a:pt x="1" y="20986"/>
                    <a:pt x="278" y="21598"/>
                    <a:pt x="619" y="21600"/>
                  </a:cubicBezTo>
                  <a:lnTo>
                    <a:pt x="20981" y="21600"/>
                  </a:lnTo>
                  <a:cubicBezTo>
                    <a:pt x="21323" y="21598"/>
                    <a:pt x="21599" y="20986"/>
                    <a:pt x="21600" y="20229"/>
                  </a:cubicBezTo>
                  <a:lnTo>
                    <a:pt x="21600" y="1371"/>
                  </a:lnTo>
                  <a:cubicBezTo>
                    <a:pt x="21599" y="616"/>
                    <a:pt x="21323" y="2"/>
                    <a:pt x="20981"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440" name="Google Shape;7693;p60"/>
            <p:cNvSpPr/>
            <p:nvPr/>
          </p:nvSpPr>
          <p:spPr>
            <a:xfrm>
              <a:off x="478149" y="136938"/>
              <a:ext cx="338532" cy="3385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10725" y="0"/>
                    <a:pt x="10649" y="2"/>
                    <a:pt x="10575" y="3"/>
                  </a:cubicBezTo>
                  <a:cubicBezTo>
                    <a:pt x="5053" y="116"/>
                    <a:pt x="537" y="4396"/>
                    <a:pt x="45" y="9818"/>
                  </a:cubicBezTo>
                  <a:cubicBezTo>
                    <a:pt x="16" y="10141"/>
                    <a:pt x="0" y="10468"/>
                    <a:pt x="0" y="10799"/>
                  </a:cubicBezTo>
                  <a:cubicBezTo>
                    <a:pt x="0" y="11132"/>
                    <a:pt x="16" y="11457"/>
                    <a:pt x="45" y="11782"/>
                  </a:cubicBezTo>
                  <a:cubicBezTo>
                    <a:pt x="537" y="17206"/>
                    <a:pt x="5053" y="21484"/>
                    <a:pt x="10575" y="21597"/>
                  </a:cubicBezTo>
                  <a:cubicBezTo>
                    <a:pt x="10649" y="21598"/>
                    <a:pt x="10725" y="21600"/>
                    <a:pt x="10801" y="21600"/>
                  </a:cubicBezTo>
                  <a:cubicBezTo>
                    <a:pt x="11220" y="21600"/>
                    <a:pt x="11640" y="21574"/>
                    <a:pt x="12056" y="21526"/>
                  </a:cubicBezTo>
                  <a:cubicBezTo>
                    <a:pt x="17101" y="20938"/>
                    <a:pt x="21095" y="16863"/>
                    <a:pt x="21555" y="11782"/>
                  </a:cubicBezTo>
                  <a:cubicBezTo>
                    <a:pt x="21584" y="11459"/>
                    <a:pt x="21600" y="11132"/>
                    <a:pt x="21600" y="10799"/>
                  </a:cubicBezTo>
                  <a:cubicBezTo>
                    <a:pt x="21600" y="10468"/>
                    <a:pt x="21584" y="10143"/>
                    <a:pt x="21555" y="9818"/>
                  </a:cubicBezTo>
                  <a:cubicBezTo>
                    <a:pt x="21093" y="4737"/>
                    <a:pt x="17101" y="662"/>
                    <a:pt x="12056" y="74"/>
                  </a:cubicBezTo>
                  <a:cubicBezTo>
                    <a:pt x="11640" y="26"/>
                    <a:pt x="11220" y="0"/>
                    <a:pt x="10801"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445" name="Google Shape;7694;p60"/>
          <p:cNvGrpSpPr/>
          <p:nvPr/>
        </p:nvGrpSpPr>
        <p:grpSpPr>
          <a:xfrm>
            <a:off x="6599994" y="2706927"/>
            <a:ext cx="1108726" cy="621697"/>
            <a:chOff x="0" y="0"/>
            <a:chExt cx="1108725" cy="621696"/>
          </a:xfrm>
        </p:grpSpPr>
        <p:sp>
          <p:nvSpPr>
            <p:cNvPr id="5442" name="Google Shape;7695;p60"/>
            <p:cNvSpPr/>
            <p:nvPr/>
          </p:nvSpPr>
          <p:spPr>
            <a:xfrm>
              <a:off x="703193" y="0"/>
              <a:ext cx="405533" cy="621697"/>
            </a:xfrm>
            <a:custGeom>
              <a:avLst/>
              <a:gdLst/>
              <a:ahLst/>
              <a:cxnLst>
                <a:cxn ang="0">
                  <a:pos x="wd2" y="hd2"/>
                </a:cxn>
                <a:cxn ang="5400000">
                  <a:pos x="wd2" y="hd2"/>
                </a:cxn>
                <a:cxn ang="10800000">
                  <a:pos x="wd2" y="hd2"/>
                </a:cxn>
                <a:cxn ang="16200000">
                  <a:pos x="wd2" y="hd2"/>
                </a:cxn>
              </a:cxnLst>
              <a:rect l="0" t="0" r="r" b="b"/>
              <a:pathLst>
                <a:path w="21517" h="21600" fill="norm" stroke="1" extrusionOk="0">
                  <a:moveTo>
                    <a:pt x="0" y="0"/>
                  </a:moveTo>
                  <a:lnTo>
                    <a:pt x="0" y="6940"/>
                  </a:lnTo>
                  <a:cubicBezTo>
                    <a:pt x="160" y="7833"/>
                    <a:pt x="659" y="8685"/>
                    <a:pt x="1457" y="9418"/>
                  </a:cubicBezTo>
                  <a:lnTo>
                    <a:pt x="2535" y="10406"/>
                  </a:lnTo>
                  <a:cubicBezTo>
                    <a:pt x="2865" y="10624"/>
                    <a:pt x="2865" y="10976"/>
                    <a:pt x="2535" y="11194"/>
                  </a:cubicBezTo>
                  <a:lnTo>
                    <a:pt x="1457" y="12182"/>
                  </a:lnTo>
                  <a:cubicBezTo>
                    <a:pt x="659" y="12913"/>
                    <a:pt x="160" y="13767"/>
                    <a:pt x="0" y="14660"/>
                  </a:cubicBezTo>
                  <a:lnTo>
                    <a:pt x="0" y="21600"/>
                  </a:lnTo>
                  <a:lnTo>
                    <a:pt x="18683" y="21600"/>
                  </a:lnTo>
                  <a:lnTo>
                    <a:pt x="18683" y="15273"/>
                  </a:lnTo>
                  <a:cubicBezTo>
                    <a:pt x="18683" y="14165"/>
                    <a:pt x="19210" y="13084"/>
                    <a:pt x="20192" y="12182"/>
                  </a:cubicBezTo>
                  <a:lnTo>
                    <a:pt x="21267" y="11194"/>
                  </a:lnTo>
                  <a:cubicBezTo>
                    <a:pt x="21600" y="10976"/>
                    <a:pt x="21600" y="10624"/>
                    <a:pt x="21267" y="10406"/>
                  </a:cubicBezTo>
                  <a:lnTo>
                    <a:pt x="20192" y="9418"/>
                  </a:lnTo>
                  <a:cubicBezTo>
                    <a:pt x="19207" y="8514"/>
                    <a:pt x="18680" y="7435"/>
                    <a:pt x="18680" y="6327"/>
                  </a:cubicBezTo>
                  <a:lnTo>
                    <a:pt x="18680" y="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443" name="Google Shape;7696;p60"/>
            <p:cNvSpPr/>
            <p:nvPr/>
          </p:nvSpPr>
          <p:spPr>
            <a:xfrm>
              <a:off x="352064" y="0"/>
              <a:ext cx="405160" cy="621697"/>
            </a:xfrm>
            <a:custGeom>
              <a:avLst/>
              <a:gdLst/>
              <a:ahLst/>
              <a:cxnLst>
                <a:cxn ang="0">
                  <a:pos x="wd2" y="hd2"/>
                </a:cxn>
                <a:cxn ang="5400000">
                  <a:pos x="wd2" y="hd2"/>
                </a:cxn>
                <a:cxn ang="10800000">
                  <a:pos x="wd2" y="hd2"/>
                </a:cxn>
                <a:cxn ang="16200000">
                  <a:pos x="wd2" y="hd2"/>
                </a:cxn>
              </a:cxnLst>
              <a:rect l="0" t="0" r="r" b="b"/>
              <a:pathLst>
                <a:path w="21518" h="21600" fill="norm" stroke="1" extrusionOk="0">
                  <a:moveTo>
                    <a:pt x="0" y="0"/>
                  </a:moveTo>
                  <a:lnTo>
                    <a:pt x="0" y="6327"/>
                  </a:lnTo>
                  <a:cubicBezTo>
                    <a:pt x="0" y="7435"/>
                    <a:pt x="528" y="8516"/>
                    <a:pt x="1514" y="9418"/>
                  </a:cubicBezTo>
                  <a:lnTo>
                    <a:pt x="2590" y="10406"/>
                  </a:lnTo>
                  <a:cubicBezTo>
                    <a:pt x="2923" y="10624"/>
                    <a:pt x="2923" y="10976"/>
                    <a:pt x="2590" y="11194"/>
                  </a:cubicBezTo>
                  <a:lnTo>
                    <a:pt x="1514" y="12182"/>
                  </a:lnTo>
                  <a:cubicBezTo>
                    <a:pt x="531" y="13084"/>
                    <a:pt x="0" y="14165"/>
                    <a:pt x="0" y="15273"/>
                  </a:cubicBezTo>
                  <a:lnTo>
                    <a:pt x="0" y="21600"/>
                  </a:lnTo>
                  <a:lnTo>
                    <a:pt x="18680" y="21600"/>
                  </a:lnTo>
                  <a:lnTo>
                    <a:pt x="18680" y="15273"/>
                  </a:lnTo>
                  <a:cubicBezTo>
                    <a:pt x="18680" y="14165"/>
                    <a:pt x="19208" y="13084"/>
                    <a:pt x="20191" y="12182"/>
                  </a:cubicBezTo>
                  <a:lnTo>
                    <a:pt x="21270" y="11194"/>
                  </a:lnTo>
                  <a:cubicBezTo>
                    <a:pt x="21600" y="10976"/>
                    <a:pt x="21600" y="10624"/>
                    <a:pt x="21270" y="10406"/>
                  </a:cubicBezTo>
                  <a:lnTo>
                    <a:pt x="20191" y="9418"/>
                  </a:lnTo>
                  <a:cubicBezTo>
                    <a:pt x="19208" y="8514"/>
                    <a:pt x="18680" y="7435"/>
                    <a:pt x="18680" y="6327"/>
                  </a:cubicBezTo>
                  <a:lnTo>
                    <a:pt x="18680" y="0"/>
                  </a:ln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444" name="Google Shape;7697;p60"/>
            <p:cNvSpPr/>
            <p:nvPr/>
          </p:nvSpPr>
          <p:spPr>
            <a:xfrm>
              <a:off x="0" y="0"/>
              <a:ext cx="405537" cy="621697"/>
            </a:xfrm>
            <a:custGeom>
              <a:avLst/>
              <a:gdLst/>
              <a:ahLst/>
              <a:cxnLst>
                <a:cxn ang="0">
                  <a:pos x="wd2" y="hd2"/>
                </a:cxn>
                <a:cxn ang="5400000">
                  <a:pos x="wd2" y="hd2"/>
                </a:cxn>
                <a:cxn ang="10800000">
                  <a:pos x="wd2" y="hd2"/>
                </a:cxn>
                <a:cxn ang="16200000">
                  <a:pos x="wd2" y="hd2"/>
                </a:cxn>
              </a:cxnLst>
              <a:rect l="0" t="0" r="r" b="b"/>
              <a:pathLst>
                <a:path w="21517" h="21600" fill="norm" stroke="1" extrusionOk="0">
                  <a:moveTo>
                    <a:pt x="0" y="0"/>
                  </a:moveTo>
                  <a:lnTo>
                    <a:pt x="0" y="21600"/>
                  </a:lnTo>
                  <a:lnTo>
                    <a:pt x="18680" y="21600"/>
                  </a:lnTo>
                  <a:lnTo>
                    <a:pt x="18680" y="15273"/>
                  </a:lnTo>
                  <a:cubicBezTo>
                    <a:pt x="18680" y="14165"/>
                    <a:pt x="19207" y="13084"/>
                    <a:pt x="20192" y="12182"/>
                  </a:cubicBezTo>
                  <a:lnTo>
                    <a:pt x="21267" y="11194"/>
                  </a:lnTo>
                  <a:cubicBezTo>
                    <a:pt x="21600" y="10976"/>
                    <a:pt x="21600" y="10624"/>
                    <a:pt x="21267" y="10406"/>
                  </a:cubicBezTo>
                  <a:lnTo>
                    <a:pt x="20192" y="9418"/>
                  </a:lnTo>
                  <a:cubicBezTo>
                    <a:pt x="19207" y="8514"/>
                    <a:pt x="18680" y="7435"/>
                    <a:pt x="18680" y="6327"/>
                  </a:cubicBezTo>
                  <a:lnTo>
                    <a:pt x="18680" y="0"/>
                  </a:ln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grpSp>
      <p:grpSp>
        <p:nvGrpSpPr>
          <p:cNvPr id="5458" name="Google Shape;7698;p60"/>
          <p:cNvGrpSpPr/>
          <p:nvPr/>
        </p:nvGrpSpPr>
        <p:grpSpPr>
          <a:xfrm>
            <a:off x="5417686" y="2703823"/>
            <a:ext cx="1074389" cy="627143"/>
            <a:chOff x="31" y="0"/>
            <a:chExt cx="1074387" cy="627142"/>
          </a:xfrm>
        </p:grpSpPr>
        <p:grpSp>
          <p:nvGrpSpPr>
            <p:cNvPr id="5448" name="Google Shape;7699;p60"/>
            <p:cNvGrpSpPr/>
            <p:nvPr/>
          </p:nvGrpSpPr>
          <p:grpSpPr>
            <a:xfrm>
              <a:off x="558565" y="344696"/>
              <a:ext cx="515855" cy="280945"/>
              <a:chOff x="0" y="0"/>
              <a:chExt cx="515853" cy="280943"/>
            </a:xfrm>
          </p:grpSpPr>
          <p:sp>
            <p:nvSpPr>
              <p:cNvPr id="5446" name="Google Shape;7700;p60"/>
              <p:cNvSpPr/>
              <p:nvPr/>
            </p:nvSpPr>
            <p:spPr>
              <a:xfrm>
                <a:off x="0" y="0"/>
                <a:ext cx="321483" cy="2783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21600"/>
                    </a:lnTo>
                    <a:lnTo>
                      <a:pt x="21600" y="21600"/>
                    </a:lnTo>
                    <a:lnTo>
                      <a:pt x="10800" y="0"/>
                    </a:lnTo>
                    <a:close/>
                  </a:path>
                </a:pathLst>
              </a:custGeom>
              <a:noFill/>
              <a:ln w="9525" cap="flat">
                <a:solidFill>
                  <a:srgbClr val="869FB2"/>
                </a:solidFill>
                <a:prstDash val="solid"/>
                <a:round/>
              </a:ln>
              <a:effectLst/>
            </p:spPr>
            <p:txBody>
              <a:bodyPr wrap="square" lIns="0" tIns="0" rIns="0" bIns="0" numCol="1" anchor="t">
                <a:noAutofit/>
              </a:bodyPr>
              <a:lstStyle/>
              <a:p>
                <a:pPr>
                  <a:defRPr sz="900">
                    <a:solidFill>
                      <a:srgbClr val="000000"/>
                    </a:solidFill>
                  </a:defRPr>
                </a:pPr>
              </a:p>
            </p:txBody>
          </p:sp>
          <p:sp>
            <p:nvSpPr>
              <p:cNvPr id="5447" name="Google Shape;7701;p60"/>
              <p:cNvSpPr/>
              <p:nvPr/>
            </p:nvSpPr>
            <p:spPr>
              <a:xfrm>
                <a:off x="311351" y="66489"/>
                <a:ext cx="204503" cy="2144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191" y="0"/>
                    </a:lnTo>
                    <a:lnTo>
                      <a:pt x="9191" y="21600"/>
                    </a:lnTo>
                    <a:lnTo>
                      <a:pt x="0" y="21600"/>
                    </a:lnTo>
                  </a:path>
                </a:pathLst>
              </a:custGeom>
              <a:noFill/>
              <a:ln w="9525" cap="flat">
                <a:solidFill>
                  <a:srgbClr val="869FB2"/>
                </a:solidFill>
                <a:prstDash val="solid"/>
                <a:round/>
              </a:ln>
              <a:effectLst/>
            </p:spPr>
            <p:txBody>
              <a:bodyPr wrap="square" lIns="0" tIns="0" rIns="0" bIns="0" numCol="1" anchor="t">
                <a:noAutofit/>
              </a:bodyPr>
              <a:lstStyle/>
              <a:p>
                <a:pPr>
                  <a:defRPr sz="900">
                    <a:solidFill>
                      <a:srgbClr val="000000"/>
                    </a:solidFill>
                  </a:defRPr>
                </a:pPr>
              </a:p>
            </p:txBody>
          </p:sp>
        </p:grpSp>
        <p:grpSp>
          <p:nvGrpSpPr>
            <p:cNvPr id="5451" name="Google Shape;7702;p60"/>
            <p:cNvGrpSpPr/>
            <p:nvPr/>
          </p:nvGrpSpPr>
          <p:grpSpPr>
            <a:xfrm>
              <a:off x="31" y="344697"/>
              <a:ext cx="515220" cy="282446"/>
              <a:chOff x="31" y="0"/>
              <a:chExt cx="515218" cy="282444"/>
            </a:xfrm>
          </p:grpSpPr>
          <p:sp>
            <p:nvSpPr>
              <p:cNvPr id="5449" name="Google Shape;7703;p60"/>
              <p:cNvSpPr/>
              <p:nvPr/>
            </p:nvSpPr>
            <p:spPr>
              <a:xfrm>
                <a:off x="193766" y="0"/>
                <a:ext cx="321485" cy="2783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21600"/>
                    </a:lnTo>
                    <a:lnTo>
                      <a:pt x="21600" y="21600"/>
                    </a:lnTo>
                    <a:lnTo>
                      <a:pt x="10800" y="0"/>
                    </a:lnTo>
                    <a:close/>
                  </a:path>
                </a:pathLst>
              </a:custGeom>
              <a:noFill/>
              <a:ln w="9525" cap="flat">
                <a:solidFill>
                  <a:srgbClr val="5F7D95"/>
                </a:solidFill>
                <a:prstDash val="solid"/>
                <a:round/>
              </a:ln>
              <a:effectLst/>
            </p:spPr>
            <p:txBody>
              <a:bodyPr wrap="square" lIns="0" tIns="0" rIns="0" bIns="0" numCol="1" anchor="t">
                <a:noAutofit/>
              </a:bodyPr>
              <a:lstStyle/>
              <a:p>
                <a:pPr>
                  <a:defRPr sz="900">
                    <a:solidFill>
                      <a:srgbClr val="000000"/>
                    </a:solidFill>
                  </a:defRPr>
                </a:pPr>
              </a:p>
            </p:txBody>
          </p:sp>
          <p:sp>
            <p:nvSpPr>
              <p:cNvPr id="5450" name="Google Shape;7704;p60"/>
              <p:cNvSpPr/>
              <p:nvPr/>
            </p:nvSpPr>
            <p:spPr>
              <a:xfrm flipH="1">
                <a:off x="31" y="67990"/>
                <a:ext cx="204503" cy="2144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191" y="0"/>
                    </a:lnTo>
                    <a:lnTo>
                      <a:pt x="9191" y="21600"/>
                    </a:lnTo>
                    <a:lnTo>
                      <a:pt x="0" y="21600"/>
                    </a:lnTo>
                  </a:path>
                </a:pathLst>
              </a:custGeom>
              <a:noFill/>
              <a:ln w="9525" cap="flat">
                <a:solidFill>
                  <a:srgbClr val="5F7D95"/>
                </a:solidFill>
                <a:prstDash val="solid"/>
                <a:round/>
              </a:ln>
              <a:effectLst/>
            </p:spPr>
            <p:txBody>
              <a:bodyPr wrap="square" lIns="0" tIns="0" rIns="0" bIns="0" numCol="1" anchor="t">
                <a:noAutofit/>
              </a:bodyPr>
              <a:lstStyle/>
              <a:p>
                <a:pPr>
                  <a:defRPr sz="900">
                    <a:solidFill>
                      <a:srgbClr val="000000"/>
                    </a:solidFill>
                  </a:defRPr>
                </a:pPr>
              </a:p>
            </p:txBody>
          </p:sp>
        </p:grpSp>
        <p:grpSp>
          <p:nvGrpSpPr>
            <p:cNvPr id="5454" name="Google Shape;7705;p60"/>
            <p:cNvGrpSpPr/>
            <p:nvPr/>
          </p:nvGrpSpPr>
          <p:grpSpPr>
            <a:xfrm>
              <a:off x="188350" y="-1"/>
              <a:ext cx="509809" cy="597226"/>
              <a:chOff x="31" y="0"/>
              <a:chExt cx="509807" cy="597224"/>
            </a:xfrm>
          </p:grpSpPr>
          <p:sp>
            <p:nvSpPr>
              <p:cNvPr id="5452" name="Google Shape;7706;p60"/>
              <p:cNvSpPr/>
              <p:nvPr/>
            </p:nvSpPr>
            <p:spPr>
              <a:xfrm>
                <a:off x="188357" y="318840"/>
                <a:ext cx="321483" cy="2783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10800" y="21600"/>
                    </a:lnTo>
                    <a:lnTo>
                      <a:pt x="21600" y="0"/>
                    </a:lnTo>
                    <a:close/>
                  </a:path>
                </a:pathLst>
              </a:custGeom>
              <a:noFill/>
              <a:ln w="9525" cap="flat">
                <a:solidFill>
                  <a:srgbClr val="E3E9ED"/>
                </a:solidFill>
                <a:prstDash val="solid"/>
                <a:round/>
              </a:ln>
              <a:effectLst/>
            </p:spPr>
            <p:txBody>
              <a:bodyPr wrap="square" lIns="0" tIns="0" rIns="0" bIns="0" numCol="1" anchor="t">
                <a:noAutofit/>
              </a:bodyPr>
              <a:lstStyle/>
              <a:p>
                <a:pPr>
                  <a:defRPr sz="900">
                    <a:solidFill>
                      <a:srgbClr val="000000"/>
                    </a:solidFill>
                  </a:defRPr>
                </a:pPr>
              </a:p>
            </p:txBody>
          </p:sp>
          <p:sp>
            <p:nvSpPr>
              <p:cNvPr id="5453" name="Google Shape;7707;p60"/>
              <p:cNvSpPr/>
              <p:nvPr/>
            </p:nvSpPr>
            <p:spPr>
              <a:xfrm flipH="1">
                <a:off x="31" y="0"/>
                <a:ext cx="204503" cy="3216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191" y="0"/>
                    </a:lnTo>
                    <a:lnTo>
                      <a:pt x="9191" y="21600"/>
                    </a:lnTo>
                    <a:lnTo>
                      <a:pt x="0" y="21600"/>
                    </a:lnTo>
                  </a:path>
                </a:pathLst>
              </a:custGeom>
              <a:noFill/>
              <a:ln w="9525" cap="flat">
                <a:solidFill>
                  <a:srgbClr val="E3E9ED"/>
                </a:solidFill>
                <a:prstDash val="solid"/>
                <a:round/>
              </a:ln>
              <a:effectLst/>
            </p:spPr>
            <p:txBody>
              <a:bodyPr wrap="square" lIns="0" tIns="0" rIns="0" bIns="0" numCol="1" anchor="t">
                <a:noAutofit/>
              </a:bodyPr>
              <a:lstStyle/>
              <a:p>
                <a:pPr>
                  <a:defRPr sz="900">
                    <a:solidFill>
                      <a:srgbClr val="000000"/>
                    </a:solidFill>
                  </a:defRPr>
                </a:pPr>
              </a:p>
            </p:txBody>
          </p:sp>
        </p:grpSp>
        <p:grpSp>
          <p:nvGrpSpPr>
            <p:cNvPr id="5457" name="Google Shape;7708;p60"/>
            <p:cNvGrpSpPr/>
            <p:nvPr/>
          </p:nvGrpSpPr>
          <p:grpSpPr>
            <a:xfrm>
              <a:off x="376676" y="8036"/>
              <a:ext cx="610405" cy="278384"/>
              <a:chOff x="0" y="0"/>
              <a:chExt cx="610404" cy="278383"/>
            </a:xfrm>
          </p:grpSpPr>
          <p:sp>
            <p:nvSpPr>
              <p:cNvPr id="5455" name="Google Shape;7709;p60"/>
              <p:cNvSpPr/>
              <p:nvPr/>
            </p:nvSpPr>
            <p:spPr>
              <a:xfrm>
                <a:off x="0" y="-1"/>
                <a:ext cx="321483" cy="2783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21600"/>
                    </a:lnTo>
                    <a:lnTo>
                      <a:pt x="21600" y="21600"/>
                    </a:lnTo>
                    <a:lnTo>
                      <a:pt x="10800" y="0"/>
                    </a:lnTo>
                    <a:close/>
                  </a:path>
                </a:pathLst>
              </a:custGeom>
              <a:noFill/>
              <a:ln w="9525" cap="flat">
                <a:solidFill>
                  <a:srgbClr val="435D74"/>
                </a:solidFill>
                <a:prstDash val="solid"/>
                <a:round/>
              </a:ln>
              <a:effectLst/>
            </p:spPr>
            <p:txBody>
              <a:bodyPr wrap="square" lIns="0" tIns="0" rIns="0" bIns="0" numCol="1" anchor="t">
                <a:noAutofit/>
              </a:bodyPr>
              <a:lstStyle/>
              <a:p>
                <a:pPr>
                  <a:defRPr sz="900">
                    <a:solidFill>
                      <a:srgbClr val="000000"/>
                    </a:solidFill>
                  </a:defRPr>
                </a:pPr>
              </a:p>
            </p:txBody>
          </p:sp>
          <p:sp>
            <p:nvSpPr>
              <p:cNvPr id="5456" name="Google Shape;7710;p60"/>
              <p:cNvSpPr/>
              <p:nvPr/>
            </p:nvSpPr>
            <p:spPr>
              <a:xfrm>
                <a:off x="309665" y="1459"/>
                <a:ext cx="300740" cy="2765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9191" y="0"/>
                    </a:lnTo>
                    <a:lnTo>
                      <a:pt x="9191" y="21600"/>
                    </a:lnTo>
                    <a:lnTo>
                      <a:pt x="0" y="21600"/>
                    </a:lnTo>
                  </a:path>
                </a:pathLst>
              </a:custGeom>
              <a:noFill/>
              <a:ln w="9525" cap="flat">
                <a:solidFill>
                  <a:srgbClr val="435D74"/>
                </a:solidFill>
                <a:prstDash val="solid"/>
                <a:round/>
              </a:ln>
              <a:effectLst/>
            </p:spPr>
            <p:txBody>
              <a:bodyPr wrap="square" lIns="0" tIns="0" rIns="0" bIns="0" numCol="1" anchor="t">
                <a:noAutofit/>
              </a:bodyPr>
              <a:lstStyle/>
              <a:p>
                <a:pPr>
                  <a:defRPr sz="900">
                    <a:solidFill>
                      <a:srgbClr val="000000"/>
                    </a:solidFill>
                  </a:defRPr>
                </a:pPr>
              </a:p>
            </p:txBody>
          </p:sp>
        </p:grpSp>
      </p:grpSp>
      <p:grpSp>
        <p:nvGrpSpPr>
          <p:cNvPr id="5482" name="Google Shape;7711;p60"/>
          <p:cNvGrpSpPr/>
          <p:nvPr/>
        </p:nvGrpSpPr>
        <p:grpSpPr>
          <a:xfrm>
            <a:off x="7568868" y="1854550"/>
            <a:ext cx="874978" cy="719586"/>
            <a:chOff x="0" y="14"/>
            <a:chExt cx="874976" cy="719584"/>
          </a:xfrm>
        </p:grpSpPr>
        <p:sp>
          <p:nvSpPr>
            <p:cNvPr id="5459" name="Google Shape;7712;p60"/>
            <p:cNvSpPr/>
            <p:nvPr/>
          </p:nvSpPr>
          <p:spPr>
            <a:xfrm flipH="1" rot="5400000">
              <a:off x="12065" y="46354"/>
              <a:ext cx="139071" cy="119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667E92"/>
              </a:solidFill>
              <a:prstDash val="solid"/>
              <a:round/>
            </a:ln>
            <a:effectLst/>
          </p:spPr>
          <p:txBody>
            <a:bodyPr wrap="square" lIns="0" tIns="0" rIns="0" bIns="0" numCol="1" anchor="t">
              <a:noAutofit/>
            </a:bodyPr>
            <a:lstStyle/>
            <a:p>
              <a:pPr/>
            </a:p>
          </p:txBody>
        </p:sp>
        <p:sp>
          <p:nvSpPr>
            <p:cNvPr id="5460" name="Google Shape;7713;p60"/>
            <p:cNvSpPr/>
            <p:nvPr/>
          </p:nvSpPr>
          <p:spPr>
            <a:xfrm rot="16200000">
              <a:off x="723867" y="46354"/>
              <a:ext cx="139071" cy="119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667E92"/>
              </a:solidFill>
              <a:prstDash val="solid"/>
              <a:round/>
            </a:ln>
            <a:effectLst/>
          </p:spPr>
          <p:txBody>
            <a:bodyPr wrap="square" lIns="0" tIns="0" rIns="0" bIns="0" numCol="1" anchor="t">
              <a:noAutofit/>
            </a:bodyPr>
            <a:lstStyle/>
            <a:p>
              <a:pPr/>
            </a:p>
          </p:txBody>
        </p:sp>
        <p:sp>
          <p:nvSpPr>
            <p:cNvPr id="5461" name="Google Shape;7714;p60"/>
            <p:cNvSpPr/>
            <p:nvPr/>
          </p:nvSpPr>
          <p:spPr>
            <a:xfrm rot="5400000">
              <a:off x="12065" y="590485"/>
              <a:ext cx="139071" cy="119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667E92"/>
              </a:solidFill>
              <a:prstDash val="solid"/>
              <a:round/>
            </a:ln>
            <a:effectLst/>
          </p:spPr>
          <p:txBody>
            <a:bodyPr wrap="square" lIns="0" tIns="0" rIns="0" bIns="0" numCol="1" anchor="t">
              <a:noAutofit/>
            </a:bodyPr>
            <a:lstStyle/>
            <a:p>
              <a:pPr/>
            </a:p>
          </p:txBody>
        </p:sp>
        <p:sp>
          <p:nvSpPr>
            <p:cNvPr id="5462" name="Google Shape;7715;p60"/>
            <p:cNvSpPr/>
            <p:nvPr/>
          </p:nvSpPr>
          <p:spPr>
            <a:xfrm flipH="1" rot="16200000">
              <a:off x="723867" y="590485"/>
              <a:ext cx="139071" cy="1191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9525" cap="flat">
              <a:solidFill>
                <a:srgbClr val="667E92"/>
              </a:solidFill>
              <a:prstDash val="solid"/>
              <a:round/>
            </a:ln>
            <a:effectLst/>
          </p:spPr>
          <p:txBody>
            <a:bodyPr wrap="square" lIns="0" tIns="0" rIns="0" bIns="0" numCol="1" anchor="t">
              <a:noAutofit/>
            </a:bodyPr>
            <a:lstStyle/>
            <a:p>
              <a:pPr/>
            </a:p>
          </p:txBody>
        </p:sp>
        <p:sp>
          <p:nvSpPr>
            <p:cNvPr id="5463" name="Google Shape;7716;p60"/>
            <p:cNvSpPr/>
            <p:nvPr/>
          </p:nvSpPr>
          <p:spPr>
            <a:xfrm flipH="1">
              <a:off x="0" y="356642"/>
              <a:ext cx="89289" cy="1"/>
            </a:xfrm>
            <a:prstGeom prst="line">
              <a:avLst/>
            </a:prstGeom>
            <a:noFill/>
            <a:ln w="9525" cap="flat">
              <a:solidFill>
                <a:srgbClr val="667E92"/>
              </a:solidFill>
              <a:prstDash val="solid"/>
              <a:round/>
            </a:ln>
            <a:effectLst/>
          </p:spPr>
          <p:txBody>
            <a:bodyPr wrap="square" lIns="0" tIns="0" rIns="0" bIns="0" numCol="1" anchor="t">
              <a:noAutofit/>
            </a:bodyPr>
            <a:lstStyle/>
            <a:p>
              <a:pPr/>
            </a:p>
          </p:txBody>
        </p:sp>
        <p:sp>
          <p:nvSpPr>
            <p:cNvPr id="5464" name="Google Shape;7717;p60"/>
            <p:cNvSpPr/>
            <p:nvPr/>
          </p:nvSpPr>
          <p:spPr>
            <a:xfrm flipH="1">
              <a:off x="785689" y="356642"/>
              <a:ext cx="89289" cy="1"/>
            </a:xfrm>
            <a:prstGeom prst="line">
              <a:avLst/>
            </a:prstGeom>
            <a:noFill/>
            <a:ln w="9525" cap="flat">
              <a:solidFill>
                <a:srgbClr val="667E92"/>
              </a:solidFill>
              <a:prstDash val="solid"/>
              <a:round/>
            </a:ln>
            <a:effectLst/>
          </p:spPr>
          <p:txBody>
            <a:bodyPr wrap="square" lIns="0" tIns="0" rIns="0" bIns="0" numCol="1" anchor="t">
              <a:noAutofit/>
            </a:bodyPr>
            <a:lstStyle/>
            <a:p>
              <a:pPr/>
            </a:p>
          </p:txBody>
        </p:sp>
        <p:grpSp>
          <p:nvGrpSpPr>
            <p:cNvPr id="5481" name="Google Shape;7718;p60"/>
            <p:cNvGrpSpPr/>
            <p:nvPr/>
          </p:nvGrpSpPr>
          <p:grpSpPr>
            <a:xfrm>
              <a:off x="120440" y="14"/>
              <a:ext cx="641253" cy="667861"/>
              <a:chOff x="0" y="0"/>
              <a:chExt cx="641251" cy="667859"/>
            </a:xfrm>
          </p:grpSpPr>
          <p:grpSp>
            <p:nvGrpSpPr>
              <p:cNvPr id="5472" name="Google Shape;7719;p60"/>
              <p:cNvGrpSpPr/>
              <p:nvPr/>
            </p:nvGrpSpPr>
            <p:grpSpPr>
              <a:xfrm>
                <a:off x="0" y="0"/>
                <a:ext cx="311845" cy="667860"/>
                <a:chOff x="0" y="0"/>
                <a:chExt cx="311844" cy="667859"/>
              </a:xfrm>
            </p:grpSpPr>
            <p:sp>
              <p:nvSpPr>
                <p:cNvPr id="5465" name="Google Shape;7720;p60"/>
                <p:cNvSpPr/>
                <p:nvPr/>
              </p:nvSpPr>
              <p:spPr>
                <a:xfrm>
                  <a:off x="0" y="0"/>
                  <a:ext cx="311618" cy="667860"/>
                </a:xfrm>
                <a:custGeom>
                  <a:avLst/>
                  <a:gdLst/>
                  <a:ahLst/>
                  <a:cxnLst>
                    <a:cxn ang="0">
                      <a:pos x="wd2" y="hd2"/>
                    </a:cxn>
                    <a:cxn ang="5400000">
                      <a:pos x="wd2" y="hd2"/>
                    </a:cxn>
                    <a:cxn ang="10800000">
                      <a:pos x="wd2" y="hd2"/>
                    </a:cxn>
                    <a:cxn ang="16200000">
                      <a:pos x="wd2" y="hd2"/>
                    </a:cxn>
                  </a:cxnLst>
                  <a:rect l="0" t="0" r="r" b="b"/>
                  <a:pathLst>
                    <a:path w="21577" h="21600" fill="norm" stroke="1" extrusionOk="0">
                      <a:moveTo>
                        <a:pt x="17483" y="502"/>
                      </a:moveTo>
                      <a:cubicBezTo>
                        <a:pt x="20371" y="502"/>
                        <a:pt x="20499" y="2293"/>
                        <a:pt x="20502" y="2364"/>
                      </a:cubicBezTo>
                      <a:lnTo>
                        <a:pt x="20502" y="20250"/>
                      </a:lnTo>
                      <a:cubicBezTo>
                        <a:pt x="20055" y="20448"/>
                        <a:pt x="18282" y="21096"/>
                        <a:pt x="14241" y="21096"/>
                      </a:cubicBezTo>
                      <a:cubicBezTo>
                        <a:pt x="9269" y="21096"/>
                        <a:pt x="6692" y="19691"/>
                        <a:pt x="6343" y="18299"/>
                      </a:cubicBezTo>
                      <a:cubicBezTo>
                        <a:pt x="6317" y="18201"/>
                        <a:pt x="6165" y="18118"/>
                        <a:pt x="5962" y="18089"/>
                      </a:cubicBezTo>
                      <a:cubicBezTo>
                        <a:pt x="5840" y="18072"/>
                        <a:pt x="3013" y="17656"/>
                        <a:pt x="3072" y="16200"/>
                      </a:cubicBezTo>
                      <a:cubicBezTo>
                        <a:pt x="3094" y="15664"/>
                        <a:pt x="3223" y="15291"/>
                        <a:pt x="3482" y="15031"/>
                      </a:cubicBezTo>
                      <a:cubicBezTo>
                        <a:pt x="3482" y="15031"/>
                        <a:pt x="3719" y="14867"/>
                        <a:pt x="3722" y="14847"/>
                      </a:cubicBezTo>
                      <a:cubicBezTo>
                        <a:pt x="3778" y="14813"/>
                        <a:pt x="3838" y="14783"/>
                        <a:pt x="3903" y="14755"/>
                      </a:cubicBezTo>
                      <a:cubicBezTo>
                        <a:pt x="4453" y="14510"/>
                        <a:pt x="5430" y="14400"/>
                        <a:pt x="7112" y="14400"/>
                      </a:cubicBezTo>
                      <a:cubicBezTo>
                        <a:pt x="7342" y="14400"/>
                        <a:pt x="7585" y="14402"/>
                        <a:pt x="7842" y="14406"/>
                      </a:cubicBezTo>
                      <a:cubicBezTo>
                        <a:pt x="9091" y="14425"/>
                        <a:pt x="10465" y="14434"/>
                        <a:pt x="11937" y="14434"/>
                      </a:cubicBezTo>
                      <a:cubicBezTo>
                        <a:pt x="12148" y="14434"/>
                        <a:pt x="12360" y="14434"/>
                        <a:pt x="12574" y="14434"/>
                      </a:cubicBezTo>
                      <a:lnTo>
                        <a:pt x="12588" y="14434"/>
                      </a:lnTo>
                      <a:cubicBezTo>
                        <a:pt x="12590" y="14434"/>
                        <a:pt x="12592" y="14434"/>
                        <a:pt x="12594" y="14434"/>
                      </a:cubicBezTo>
                      <a:cubicBezTo>
                        <a:pt x="14363" y="14434"/>
                        <a:pt x="15796" y="15104"/>
                        <a:pt x="15796" y="15931"/>
                      </a:cubicBezTo>
                      <a:lnTo>
                        <a:pt x="15796" y="16850"/>
                      </a:lnTo>
                      <a:cubicBezTo>
                        <a:pt x="15790" y="16991"/>
                        <a:pt x="16033" y="17108"/>
                        <a:pt x="16336" y="17108"/>
                      </a:cubicBezTo>
                      <a:cubicBezTo>
                        <a:pt x="16639" y="17108"/>
                        <a:pt x="16885" y="16991"/>
                        <a:pt x="16875" y="16850"/>
                      </a:cubicBezTo>
                      <a:lnTo>
                        <a:pt x="16875" y="15931"/>
                      </a:lnTo>
                      <a:cubicBezTo>
                        <a:pt x="16875" y="14826"/>
                        <a:pt x="14958" y="13930"/>
                        <a:pt x="12594" y="13930"/>
                      </a:cubicBezTo>
                      <a:cubicBezTo>
                        <a:pt x="12592" y="13930"/>
                        <a:pt x="12590" y="13930"/>
                        <a:pt x="12588" y="13930"/>
                      </a:cubicBezTo>
                      <a:lnTo>
                        <a:pt x="12571" y="13930"/>
                      </a:lnTo>
                      <a:cubicBezTo>
                        <a:pt x="12378" y="13931"/>
                        <a:pt x="12187" y="13931"/>
                        <a:pt x="11998" y="13931"/>
                      </a:cubicBezTo>
                      <a:cubicBezTo>
                        <a:pt x="10515" y="13931"/>
                        <a:pt x="9132" y="13920"/>
                        <a:pt x="7876" y="13902"/>
                      </a:cubicBezTo>
                      <a:cubicBezTo>
                        <a:pt x="7613" y="13898"/>
                        <a:pt x="7363" y="13896"/>
                        <a:pt x="7125" y="13896"/>
                      </a:cubicBezTo>
                      <a:cubicBezTo>
                        <a:pt x="5109" y="13896"/>
                        <a:pt x="3934" y="14044"/>
                        <a:pt x="3163" y="14388"/>
                      </a:cubicBezTo>
                      <a:cubicBezTo>
                        <a:pt x="3085" y="14421"/>
                        <a:pt x="3013" y="14458"/>
                        <a:pt x="2947" y="14495"/>
                      </a:cubicBezTo>
                      <a:cubicBezTo>
                        <a:pt x="1039" y="14008"/>
                        <a:pt x="1079" y="12735"/>
                        <a:pt x="1079" y="12721"/>
                      </a:cubicBezTo>
                      <a:lnTo>
                        <a:pt x="1079" y="10192"/>
                      </a:lnTo>
                      <a:cubicBezTo>
                        <a:pt x="1079" y="9484"/>
                        <a:pt x="1451" y="8965"/>
                        <a:pt x="2180" y="8645"/>
                      </a:cubicBezTo>
                      <a:cubicBezTo>
                        <a:pt x="2929" y="8320"/>
                        <a:pt x="3870" y="8298"/>
                        <a:pt x="4122" y="8298"/>
                      </a:cubicBezTo>
                      <a:cubicBezTo>
                        <a:pt x="4162" y="8298"/>
                        <a:pt x="4186" y="8298"/>
                        <a:pt x="4187" y="8298"/>
                      </a:cubicBezTo>
                      <a:cubicBezTo>
                        <a:pt x="4202" y="8299"/>
                        <a:pt x="4217" y="8299"/>
                        <a:pt x="4231" y="8299"/>
                      </a:cubicBezTo>
                      <a:cubicBezTo>
                        <a:pt x="4524" y="8299"/>
                        <a:pt x="4768" y="8188"/>
                        <a:pt x="4768" y="8048"/>
                      </a:cubicBezTo>
                      <a:lnTo>
                        <a:pt x="4768" y="5730"/>
                      </a:lnTo>
                      <a:cubicBezTo>
                        <a:pt x="4768" y="5260"/>
                        <a:pt x="5044" y="4901"/>
                        <a:pt x="5590" y="4661"/>
                      </a:cubicBezTo>
                      <a:cubicBezTo>
                        <a:pt x="6349" y="4327"/>
                        <a:pt x="7445" y="4303"/>
                        <a:pt x="7749" y="4303"/>
                      </a:cubicBezTo>
                      <a:cubicBezTo>
                        <a:pt x="7799" y="4303"/>
                        <a:pt x="7827" y="4303"/>
                        <a:pt x="7829" y="4303"/>
                      </a:cubicBezTo>
                      <a:cubicBezTo>
                        <a:pt x="7842" y="4304"/>
                        <a:pt x="7855" y="4304"/>
                        <a:pt x="7867" y="4304"/>
                      </a:cubicBezTo>
                      <a:cubicBezTo>
                        <a:pt x="8365" y="4304"/>
                        <a:pt x="8599" y="4009"/>
                        <a:pt x="8204" y="3858"/>
                      </a:cubicBezTo>
                      <a:cubicBezTo>
                        <a:pt x="8017" y="3786"/>
                        <a:pt x="7853" y="3678"/>
                        <a:pt x="8044" y="3425"/>
                      </a:cubicBezTo>
                      <a:cubicBezTo>
                        <a:pt x="8425" y="2927"/>
                        <a:pt x="10016" y="2190"/>
                        <a:pt x="12101" y="1551"/>
                      </a:cubicBezTo>
                      <a:cubicBezTo>
                        <a:pt x="14172" y="914"/>
                        <a:pt x="16283" y="502"/>
                        <a:pt x="17483" y="502"/>
                      </a:cubicBezTo>
                      <a:close/>
                      <a:moveTo>
                        <a:pt x="17480" y="0"/>
                      </a:moveTo>
                      <a:cubicBezTo>
                        <a:pt x="14353" y="0"/>
                        <a:pt x="8004" y="1978"/>
                        <a:pt x="7027" y="3257"/>
                      </a:cubicBezTo>
                      <a:cubicBezTo>
                        <a:pt x="6870" y="3465"/>
                        <a:pt x="6839" y="3660"/>
                        <a:pt x="6935" y="3833"/>
                      </a:cubicBezTo>
                      <a:cubicBezTo>
                        <a:pt x="6320" y="3883"/>
                        <a:pt x="5518" y="4004"/>
                        <a:pt x="4860" y="4291"/>
                      </a:cubicBezTo>
                      <a:cubicBezTo>
                        <a:pt x="4084" y="4630"/>
                        <a:pt x="3693" y="5116"/>
                        <a:pt x="3693" y="5732"/>
                      </a:cubicBezTo>
                      <a:lnTo>
                        <a:pt x="3693" y="7807"/>
                      </a:lnTo>
                      <a:cubicBezTo>
                        <a:pt x="3121" y="7838"/>
                        <a:pt x="2233" y="7940"/>
                        <a:pt x="1461" y="8272"/>
                      </a:cubicBezTo>
                      <a:cubicBezTo>
                        <a:pt x="493" y="8688"/>
                        <a:pt x="0" y="9335"/>
                        <a:pt x="0" y="10192"/>
                      </a:cubicBezTo>
                      <a:lnTo>
                        <a:pt x="0" y="12712"/>
                      </a:lnTo>
                      <a:cubicBezTo>
                        <a:pt x="-3" y="12820"/>
                        <a:pt x="-23" y="14311"/>
                        <a:pt x="2404" y="14931"/>
                      </a:cubicBezTo>
                      <a:cubicBezTo>
                        <a:pt x="2148" y="15246"/>
                        <a:pt x="2016" y="15653"/>
                        <a:pt x="1993" y="16191"/>
                      </a:cubicBezTo>
                      <a:cubicBezTo>
                        <a:pt x="1930" y="17701"/>
                        <a:pt x="4400" y="18330"/>
                        <a:pt x="5317" y="18512"/>
                      </a:cubicBezTo>
                      <a:cubicBezTo>
                        <a:pt x="5600" y="19326"/>
                        <a:pt x="6511" y="20067"/>
                        <a:pt x="7901" y="20615"/>
                      </a:cubicBezTo>
                      <a:cubicBezTo>
                        <a:pt x="9536" y="21259"/>
                        <a:pt x="11726" y="21600"/>
                        <a:pt x="14241" y="21600"/>
                      </a:cubicBezTo>
                      <a:cubicBezTo>
                        <a:pt x="19562" y="21600"/>
                        <a:pt x="21386" y="20551"/>
                        <a:pt x="21462" y="20507"/>
                      </a:cubicBezTo>
                      <a:cubicBezTo>
                        <a:pt x="21537" y="20462"/>
                        <a:pt x="21577" y="20408"/>
                        <a:pt x="21577" y="20351"/>
                      </a:cubicBezTo>
                      <a:lnTo>
                        <a:pt x="21577" y="2357"/>
                      </a:lnTo>
                      <a:cubicBezTo>
                        <a:pt x="21540" y="1542"/>
                        <a:pt x="20637" y="0"/>
                        <a:pt x="17480"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66" name="Google Shape;7721;p60"/>
                <p:cNvSpPr/>
                <p:nvPr/>
              </p:nvSpPr>
              <p:spPr>
                <a:xfrm>
                  <a:off x="138659" y="513405"/>
                  <a:ext cx="173186" cy="738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32" y="0"/>
                      </a:moveTo>
                      <a:cubicBezTo>
                        <a:pt x="20621" y="0"/>
                        <a:pt x="20610" y="0"/>
                        <a:pt x="20599" y="0"/>
                      </a:cubicBezTo>
                      <a:lnTo>
                        <a:pt x="7919" y="0"/>
                      </a:lnTo>
                      <a:cubicBezTo>
                        <a:pt x="3548" y="13"/>
                        <a:pt x="0" y="8326"/>
                        <a:pt x="0" y="18584"/>
                      </a:cubicBezTo>
                      <a:lnTo>
                        <a:pt x="0" y="19319"/>
                      </a:lnTo>
                      <a:cubicBezTo>
                        <a:pt x="0" y="20569"/>
                        <a:pt x="432" y="21600"/>
                        <a:pt x="965" y="21600"/>
                      </a:cubicBezTo>
                      <a:cubicBezTo>
                        <a:pt x="1505" y="21600"/>
                        <a:pt x="1942" y="20569"/>
                        <a:pt x="1937" y="19319"/>
                      </a:cubicBezTo>
                      <a:lnTo>
                        <a:pt x="1937" y="18584"/>
                      </a:lnTo>
                      <a:cubicBezTo>
                        <a:pt x="1942" y="10839"/>
                        <a:pt x="4621" y="4558"/>
                        <a:pt x="7919" y="4558"/>
                      </a:cubicBezTo>
                      <a:lnTo>
                        <a:pt x="20599" y="4558"/>
                      </a:lnTo>
                      <a:cubicBezTo>
                        <a:pt x="20606" y="4558"/>
                        <a:pt x="20613" y="4558"/>
                        <a:pt x="20621" y="4558"/>
                      </a:cubicBezTo>
                      <a:cubicBezTo>
                        <a:pt x="21157" y="4558"/>
                        <a:pt x="21600" y="3540"/>
                        <a:pt x="21600" y="2281"/>
                      </a:cubicBezTo>
                      <a:cubicBezTo>
                        <a:pt x="21600" y="1014"/>
                        <a:pt x="21162" y="0"/>
                        <a:pt x="20632"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67" name="Google Shape;7722;p60"/>
                <p:cNvSpPr/>
                <p:nvPr/>
              </p:nvSpPr>
              <p:spPr>
                <a:xfrm>
                  <a:off x="53517" y="241086"/>
                  <a:ext cx="146928" cy="1200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1" y="0"/>
                      </a:moveTo>
                      <a:cubicBezTo>
                        <a:pt x="496" y="16"/>
                        <a:pt x="0" y="639"/>
                        <a:pt x="0" y="1400"/>
                      </a:cubicBezTo>
                      <a:cubicBezTo>
                        <a:pt x="0" y="2161"/>
                        <a:pt x="496" y="2776"/>
                        <a:pt x="1111" y="2802"/>
                      </a:cubicBezTo>
                      <a:lnTo>
                        <a:pt x="10744" y="2802"/>
                      </a:lnTo>
                      <a:cubicBezTo>
                        <a:pt x="15478" y="2802"/>
                        <a:pt x="19304" y="7493"/>
                        <a:pt x="19311" y="13285"/>
                      </a:cubicBezTo>
                      <a:lnTo>
                        <a:pt x="19311" y="20200"/>
                      </a:lnTo>
                      <a:cubicBezTo>
                        <a:pt x="19311" y="20977"/>
                        <a:pt x="19826" y="21600"/>
                        <a:pt x="20456" y="21600"/>
                      </a:cubicBezTo>
                      <a:cubicBezTo>
                        <a:pt x="21084" y="21600"/>
                        <a:pt x="21600" y="20977"/>
                        <a:pt x="21600" y="20208"/>
                      </a:cubicBezTo>
                      <a:lnTo>
                        <a:pt x="21600" y="13285"/>
                      </a:lnTo>
                      <a:cubicBezTo>
                        <a:pt x="21594" y="5945"/>
                        <a:pt x="16741" y="8"/>
                        <a:pt x="10744"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68" name="Google Shape;7723;p60"/>
                <p:cNvSpPr/>
                <p:nvPr/>
              </p:nvSpPr>
              <p:spPr>
                <a:xfrm>
                  <a:off x="184863" y="314633"/>
                  <a:ext cx="124557" cy="155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19" y="0"/>
                      </a:moveTo>
                      <a:cubicBezTo>
                        <a:pt x="585" y="204"/>
                        <a:pt x="0" y="4947"/>
                        <a:pt x="0" y="10810"/>
                      </a:cubicBezTo>
                      <a:cubicBezTo>
                        <a:pt x="0" y="16673"/>
                        <a:pt x="585" y="21396"/>
                        <a:pt x="1319" y="21600"/>
                      </a:cubicBezTo>
                      <a:lnTo>
                        <a:pt x="20292" y="21600"/>
                      </a:lnTo>
                      <a:cubicBezTo>
                        <a:pt x="21025" y="21396"/>
                        <a:pt x="21600" y="16673"/>
                        <a:pt x="21600" y="10810"/>
                      </a:cubicBezTo>
                      <a:cubicBezTo>
                        <a:pt x="21600" y="4947"/>
                        <a:pt x="21025" y="204"/>
                        <a:pt x="20292"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69" name="Google Shape;7724;p60"/>
                <p:cNvSpPr/>
                <p:nvPr/>
              </p:nvSpPr>
              <p:spPr>
                <a:xfrm>
                  <a:off x="136766" y="351576"/>
                  <a:ext cx="111788" cy="623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94" y="0"/>
                      </a:moveTo>
                      <a:cubicBezTo>
                        <a:pt x="3670" y="0"/>
                        <a:pt x="9" y="6580"/>
                        <a:pt x="0" y="14690"/>
                      </a:cubicBezTo>
                      <a:lnTo>
                        <a:pt x="0" y="17486"/>
                      </a:lnTo>
                      <a:cubicBezTo>
                        <a:pt x="26" y="18936"/>
                        <a:pt x="686" y="20105"/>
                        <a:pt x="1503" y="20105"/>
                      </a:cubicBezTo>
                      <a:cubicBezTo>
                        <a:pt x="2320" y="20105"/>
                        <a:pt x="2989" y="18936"/>
                        <a:pt x="3009" y="17486"/>
                      </a:cubicBezTo>
                      <a:lnTo>
                        <a:pt x="3009" y="14690"/>
                      </a:lnTo>
                      <a:cubicBezTo>
                        <a:pt x="3009" y="9559"/>
                        <a:pt x="5329" y="5395"/>
                        <a:pt x="8194" y="5380"/>
                      </a:cubicBezTo>
                      <a:lnTo>
                        <a:pt x="13239" y="5380"/>
                      </a:lnTo>
                      <a:cubicBezTo>
                        <a:pt x="16194" y="5395"/>
                        <a:pt x="18588" y="9671"/>
                        <a:pt x="18588" y="14969"/>
                      </a:cubicBezTo>
                      <a:lnTo>
                        <a:pt x="18588" y="18900"/>
                      </a:lnTo>
                      <a:cubicBezTo>
                        <a:pt x="18588" y="20400"/>
                        <a:pt x="19269" y="21600"/>
                        <a:pt x="20094" y="21600"/>
                      </a:cubicBezTo>
                      <a:cubicBezTo>
                        <a:pt x="20928" y="21600"/>
                        <a:pt x="21600" y="20400"/>
                        <a:pt x="21600" y="18900"/>
                      </a:cubicBezTo>
                      <a:lnTo>
                        <a:pt x="21600" y="14969"/>
                      </a:lnTo>
                      <a:cubicBezTo>
                        <a:pt x="21589" y="6712"/>
                        <a:pt x="17856" y="0"/>
                        <a:pt x="13239"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70" name="Google Shape;7725;p60"/>
                <p:cNvSpPr/>
                <p:nvPr/>
              </p:nvSpPr>
              <p:spPr>
                <a:xfrm>
                  <a:off x="105987" y="117520"/>
                  <a:ext cx="104567" cy="155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05" y="0"/>
                      </a:moveTo>
                      <a:cubicBezTo>
                        <a:pt x="19987" y="0"/>
                        <a:pt x="19972" y="0"/>
                        <a:pt x="19954" y="0"/>
                      </a:cubicBezTo>
                      <a:lnTo>
                        <a:pt x="1561" y="0"/>
                      </a:lnTo>
                      <a:cubicBezTo>
                        <a:pt x="688" y="143"/>
                        <a:pt x="0" y="4956"/>
                        <a:pt x="0" y="10769"/>
                      </a:cubicBezTo>
                      <a:cubicBezTo>
                        <a:pt x="0" y="16644"/>
                        <a:pt x="688" y="21457"/>
                        <a:pt x="1561" y="21580"/>
                      </a:cubicBezTo>
                      <a:lnTo>
                        <a:pt x="19954" y="21580"/>
                      </a:lnTo>
                      <a:cubicBezTo>
                        <a:pt x="19972" y="21580"/>
                        <a:pt x="19987" y="21600"/>
                        <a:pt x="20005" y="21600"/>
                      </a:cubicBezTo>
                      <a:cubicBezTo>
                        <a:pt x="20884" y="21600"/>
                        <a:pt x="21600" y="16786"/>
                        <a:pt x="21600" y="10769"/>
                      </a:cubicBezTo>
                      <a:cubicBezTo>
                        <a:pt x="21600" y="4814"/>
                        <a:pt x="20884" y="0"/>
                        <a:pt x="20005"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71" name="Google Shape;7726;p60"/>
                <p:cNvSpPr/>
                <p:nvPr/>
              </p:nvSpPr>
              <p:spPr>
                <a:xfrm>
                  <a:off x="194784" y="73121"/>
                  <a:ext cx="114548" cy="1043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08" y="0"/>
                      </a:moveTo>
                      <a:cubicBezTo>
                        <a:pt x="11691" y="0"/>
                        <a:pt x="11675" y="0"/>
                        <a:pt x="11661" y="0"/>
                      </a:cubicBezTo>
                      <a:lnTo>
                        <a:pt x="9242" y="0"/>
                      </a:lnTo>
                      <a:cubicBezTo>
                        <a:pt x="4138" y="0"/>
                        <a:pt x="8" y="4543"/>
                        <a:pt x="0" y="10138"/>
                      </a:cubicBezTo>
                      <a:lnTo>
                        <a:pt x="0" y="11699"/>
                      </a:lnTo>
                      <a:cubicBezTo>
                        <a:pt x="8" y="17166"/>
                        <a:pt x="4038" y="21600"/>
                        <a:pt x="9018" y="21600"/>
                      </a:cubicBezTo>
                      <a:lnTo>
                        <a:pt x="20166" y="21600"/>
                      </a:lnTo>
                      <a:cubicBezTo>
                        <a:pt x="20963" y="21582"/>
                        <a:pt x="21600" y="20865"/>
                        <a:pt x="21600" y="19989"/>
                      </a:cubicBezTo>
                      <a:cubicBezTo>
                        <a:pt x="21600" y="19114"/>
                        <a:pt x="20963" y="18406"/>
                        <a:pt x="20166" y="18376"/>
                      </a:cubicBezTo>
                      <a:lnTo>
                        <a:pt x="9018" y="18376"/>
                      </a:lnTo>
                      <a:cubicBezTo>
                        <a:pt x="5660" y="18376"/>
                        <a:pt x="2937" y="15389"/>
                        <a:pt x="2937" y="11699"/>
                      </a:cubicBezTo>
                      <a:lnTo>
                        <a:pt x="2937" y="10138"/>
                      </a:lnTo>
                      <a:cubicBezTo>
                        <a:pt x="2937" y="6324"/>
                        <a:pt x="5757" y="3224"/>
                        <a:pt x="9242" y="3215"/>
                      </a:cubicBezTo>
                      <a:lnTo>
                        <a:pt x="11661" y="3215"/>
                      </a:lnTo>
                      <a:cubicBezTo>
                        <a:pt x="11675" y="3215"/>
                        <a:pt x="11691" y="3218"/>
                        <a:pt x="11708" y="3218"/>
                      </a:cubicBezTo>
                      <a:cubicBezTo>
                        <a:pt x="12511" y="3218"/>
                        <a:pt x="13164" y="2501"/>
                        <a:pt x="13164" y="1605"/>
                      </a:cubicBezTo>
                      <a:cubicBezTo>
                        <a:pt x="13164" y="717"/>
                        <a:pt x="12511" y="0"/>
                        <a:pt x="11708"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480" name="Google Shape;7727;p60"/>
              <p:cNvGrpSpPr/>
              <p:nvPr/>
            </p:nvGrpSpPr>
            <p:grpSpPr>
              <a:xfrm>
                <a:off x="329406" y="0"/>
                <a:ext cx="311846" cy="667860"/>
                <a:chOff x="0" y="0"/>
                <a:chExt cx="311844" cy="667859"/>
              </a:xfrm>
            </p:grpSpPr>
            <p:sp>
              <p:nvSpPr>
                <p:cNvPr id="5473" name="Google Shape;7728;p60"/>
                <p:cNvSpPr/>
                <p:nvPr/>
              </p:nvSpPr>
              <p:spPr>
                <a:xfrm flipH="1">
                  <a:off x="227" y="0"/>
                  <a:ext cx="311618" cy="667860"/>
                </a:xfrm>
                <a:custGeom>
                  <a:avLst/>
                  <a:gdLst/>
                  <a:ahLst/>
                  <a:cxnLst>
                    <a:cxn ang="0">
                      <a:pos x="wd2" y="hd2"/>
                    </a:cxn>
                    <a:cxn ang="5400000">
                      <a:pos x="wd2" y="hd2"/>
                    </a:cxn>
                    <a:cxn ang="10800000">
                      <a:pos x="wd2" y="hd2"/>
                    </a:cxn>
                    <a:cxn ang="16200000">
                      <a:pos x="wd2" y="hd2"/>
                    </a:cxn>
                  </a:cxnLst>
                  <a:rect l="0" t="0" r="r" b="b"/>
                  <a:pathLst>
                    <a:path w="21577" h="21600" fill="norm" stroke="1" extrusionOk="0">
                      <a:moveTo>
                        <a:pt x="17483" y="502"/>
                      </a:moveTo>
                      <a:cubicBezTo>
                        <a:pt x="20371" y="502"/>
                        <a:pt x="20499" y="2293"/>
                        <a:pt x="20502" y="2364"/>
                      </a:cubicBezTo>
                      <a:lnTo>
                        <a:pt x="20502" y="20250"/>
                      </a:lnTo>
                      <a:cubicBezTo>
                        <a:pt x="20055" y="20448"/>
                        <a:pt x="18282" y="21096"/>
                        <a:pt x="14241" y="21096"/>
                      </a:cubicBezTo>
                      <a:cubicBezTo>
                        <a:pt x="9269" y="21096"/>
                        <a:pt x="6692" y="19691"/>
                        <a:pt x="6343" y="18299"/>
                      </a:cubicBezTo>
                      <a:cubicBezTo>
                        <a:pt x="6317" y="18201"/>
                        <a:pt x="6165" y="18118"/>
                        <a:pt x="5962" y="18089"/>
                      </a:cubicBezTo>
                      <a:cubicBezTo>
                        <a:pt x="5840" y="18072"/>
                        <a:pt x="3013" y="17656"/>
                        <a:pt x="3072" y="16200"/>
                      </a:cubicBezTo>
                      <a:cubicBezTo>
                        <a:pt x="3094" y="15664"/>
                        <a:pt x="3223" y="15291"/>
                        <a:pt x="3482" y="15031"/>
                      </a:cubicBezTo>
                      <a:cubicBezTo>
                        <a:pt x="3482" y="15031"/>
                        <a:pt x="3719" y="14867"/>
                        <a:pt x="3722" y="14847"/>
                      </a:cubicBezTo>
                      <a:cubicBezTo>
                        <a:pt x="3778" y="14813"/>
                        <a:pt x="3838" y="14783"/>
                        <a:pt x="3903" y="14755"/>
                      </a:cubicBezTo>
                      <a:cubicBezTo>
                        <a:pt x="4453" y="14510"/>
                        <a:pt x="5430" y="14400"/>
                        <a:pt x="7112" y="14400"/>
                      </a:cubicBezTo>
                      <a:cubicBezTo>
                        <a:pt x="7342" y="14400"/>
                        <a:pt x="7585" y="14402"/>
                        <a:pt x="7842" y="14406"/>
                      </a:cubicBezTo>
                      <a:cubicBezTo>
                        <a:pt x="9091" y="14425"/>
                        <a:pt x="10465" y="14434"/>
                        <a:pt x="11937" y="14434"/>
                      </a:cubicBezTo>
                      <a:cubicBezTo>
                        <a:pt x="12148" y="14434"/>
                        <a:pt x="12360" y="14434"/>
                        <a:pt x="12574" y="14434"/>
                      </a:cubicBezTo>
                      <a:lnTo>
                        <a:pt x="12588" y="14434"/>
                      </a:lnTo>
                      <a:cubicBezTo>
                        <a:pt x="12590" y="14434"/>
                        <a:pt x="12592" y="14434"/>
                        <a:pt x="12594" y="14434"/>
                      </a:cubicBezTo>
                      <a:cubicBezTo>
                        <a:pt x="14363" y="14434"/>
                        <a:pt x="15796" y="15104"/>
                        <a:pt x="15796" y="15931"/>
                      </a:cubicBezTo>
                      <a:lnTo>
                        <a:pt x="15796" y="16850"/>
                      </a:lnTo>
                      <a:cubicBezTo>
                        <a:pt x="15790" y="16991"/>
                        <a:pt x="16033" y="17108"/>
                        <a:pt x="16336" y="17108"/>
                      </a:cubicBezTo>
                      <a:cubicBezTo>
                        <a:pt x="16639" y="17108"/>
                        <a:pt x="16885" y="16991"/>
                        <a:pt x="16875" y="16850"/>
                      </a:cubicBezTo>
                      <a:lnTo>
                        <a:pt x="16875" y="15931"/>
                      </a:lnTo>
                      <a:cubicBezTo>
                        <a:pt x="16875" y="14826"/>
                        <a:pt x="14958" y="13930"/>
                        <a:pt x="12594" y="13930"/>
                      </a:cubicBezTo>
                      <a:cubicBezTo>
                        <a:pt x="12592" y="13930"/>
                        <a:pt x="12590" y="13930"/>
                        <a:pt x="12588" y="13930"/>
                      </a:cubicBezTo>
                      <a:lnTo>
                        <a:pt x="12571" y="13930"/>
                      </a:lnTo>
                      <a:cubicBezTo>
                        <a:pt x="12378" y="13931"/>
                        <a:pt x="12187" y="13931"/>
                        <a:pt x="11998" y="13931"/>
                      </a:cubicBezTo>
                      <a:cubicBezTo>
                        <a:pt x="10515" y="13931"/>
                        <a:pt x="9132" y="13920"/>
                        <a:pt x="7876" y="13902"/>
                      </a:cubicBezTo>
                      <a:cubicBezTo>
                        <a:pt x="7613" y="13898"/>
                        <a:pt x="7363" y="13896"/>
                        <a:pt x="7125" y="13896"/>
                      </a:cubicBezTo>
                      <a:cubicBezTo>
                        <a:pt x="5109" y="13896"/>
                        <a:pt x="3934" y="14044"/>
                        <a:pt x="3163" y="14388"/>
                      </a:cubicBezTo>
                      <a:cubicBezTo>
                        <a:pt x="3085" y="14421"/>
                        <a:pt x="3013" y="14458"/>
                        <a:pt x="2947" y="14495"/>
                      </a:cubicBezTo>
                      <a:cubicBezTo>
                        <a:pt x="1039" y="14008"/>
                        <a:pt x="1079" y="12735"/>
                        <a:pt x="1079" y="12721"/>
                      </a:cubicBezTo>
                      <a:lnTo>
                        <a:pt x="1079" y="10192"/>
                      </a:lnTo>
                      <a:cubicBezTo>
                        <a:pt x="1079" y="9484"/>
                        <a:pt x="1451" y="8965"/>
                        <a:pt x="2180" y="8645"/>
                      </a:cubicBezTo>
                      <a:cubicBezTo>
                        <a:pt x="2929" y="8320"/>
                        <a:pt x="3870" y="8298"/>
                        <a:pt x="4122" y="8298"/>
                      </a:cubicBezTo>
                      <a:cubicBezTo>
                        <a:pt x="4162" y="8298"/>
                        <a:pt x="4186" y="8298"/>
                        <a:pt x="4187" y="8298"/>
                      </a:cubicBezTo>
                      <a:cubicBezTo>
                        <a:pt x="4202" y="8299"/>
                        <a:pt x="4217" y="8299"/>
                        <a:pt x="4231" y="8299"/>
                      </a:cubicBezTo>
                      <a:cubicBezTo>
                        <a:pt x="4524" y="8299"/>
                        <a:pt x="4768" y="8188"/>
                        <a:pt x="4768" y="8048"/>
                      </a:cubicBezTo>
                      <a:lnTo>
                        <a:pt x="4768" y="5730"/>
                      </a:lnTo>
                      <a:cubicBezTo>
                        <a:pt x="4768" y="5260"/>
                        <a:pt x="5044" y="4901"/>
                        <a:pt x="5590" y="4661"/>
                      </a:cubicBezTo>
                      <a:cubicBezTo>
                        <a:pt x="6349" y="4327"/>
                        <a:pt x="7445" y="4303"/>
                        <a:pt x="7749" y="4303"/>
                      </a:cubicBezTo>
                      <a:cubicBezTo>
                        <a:pt x="7799" y="4303"/>
                        <a:pt x="7827" y="4303"/>
                        <a:pt x="7829" y="4303"/>
                      </a:cubicBezTo>
                      <a:cubicBezTo>
                        <a:pt x="7842" y="4304"/>
                        <a:pt x="7855" y="4304"/>
                        <a:pt x="7867" y="4304"/>
                      </a:cubicBezTo>
                      <a:cubicBezTo>
                        <a:pt x="8365" y="4304"/>
                        <a:pt x="8599" y="4009"/>
                        <a:pt x="8204" y="3858"/>
                      </a:cubicBezTo>
                      <a:cubicBezTo>
                        <a:pt x="8017" y="3786"/>
                        <a:pt x="7853" y="3678"/>
                        <a:pt x="8044" y="3425"/>
                      </a:cubicBezTo>
                      <a:cubicBezTo>
                        <a:pt x="8425" y="2927"/>
                        <a:pt x="10016" y="2190"/>
                        <a:pt x="12101" y="1551"/>
                      </a:cubicBezTo>
                      <a:cubicBezTo>
                        <a:pt x="14172" y="914"/>
                        <a:pt x="16283" y="502"/>
                        <a:pt x="17483" y="502"/>
                      </a:cubicBezTo>
                      <a:close/>
                      <a:moveTo>
                        <a:pt x="17480" y="0"/>
                      </a:moveTo>
                      <a:cubicBezTo>
                        <a:pt x="14353" y="0"/>
                        <a:pt x="8004" y="1978"/>
                        <a:pt x="7027" y="3257"/>
                      </a:cubicBezTo>
                      <a:cubicBezTo>
                        <a:pt x="6870" y="3465"/>
                        <a:pt x="6839" y="3660"/>
                        <a:pt x="6935" y="3833"/>
                      </a:cubicBezTo>
                      <a:cubicBezTo>
                        <a:pt x="6320" y="3883"/>
                        <a:pt x="5518" y="4004"/>
                        <a:pt x="4860" y="4291"/>
                      </a:cubicBezTo>
                      <a:cubicBezTo>
                        <a:pt x="4084" y="4630"/>
                        <a:pt x="3693" y="5116"/>
                        <a:pt x="3693" y="5732"/>
                      </a:cubicBezTo>
                      <a:lnTo>
                        <a:pt x="3693" y="7807"/>
                      </a:lnTo>
                      <a:cubicBezTo>
                        <a:pt x="3121" y="7838"/>
                        <a:pt x="2233" y="7940"/>
                        <a:pt x="1461" y="8272"/>
                      </a:cubicBezTo>
                      <a:cubicBezTo>
                        <a:pt x="493" y="8688"/>
                        <a:pt x="0" y="9335"/>
                        <a:pt x="0" y="10192"/>
                      </a:cubicBezTo>
                      <a:lnTo>
                        <a:pt x="0" y="12712"/>
                      </a:lnTo>
                      <a:cubicBezTo>
                        <a:pt x="-3" y="12820"/>
                        <a:pt x="-23" y="14311"/>
                        <a:pt x="2404" y="14931"/>
                      </a:cubicBezTo>
                      <a:cubicBezTo>
                        <a:pt x="2148" y="15246"/>
                        <a:pt x="2016" y="15653"/>
                        <a:pt x="1993" y="16191"/>
                      </a:cubicBezTo>
                      <a:cubicBezTo>
                        <a:pt x="1930" y="17701"/>
                        <a:pt x="4400" y="18330"/>
                        <a:pt x="5317" y="18512"/>
                      </a:cubicBezTo>
                      <a:cubicBezTo>
                        <a:pt x="5600" y="19326"/>
                        <a:pt x="6511" y="20067"/>
                        <a:pt x="7901" y="20615"/>
                      </a:cubicBezTo>
                      <a:cubicBezTo>
                        <a:pt x="9536" y="21259"/>
                        <a:pt x="11726" y="21600"/>
                        <a:pt x="14241" y="21600"/>
                      </a:cubicBezTo>
                      <a:cubicBezTo>
                        <a:pt x="19562" y="21600"/>
                        <a:pt x="21386" y="20551"/>
                        <a:pt x="21462" y="20507"/>
                      </a:cubicBezTo>
                      <a:cubicBezTo>
                        <a:pt x="21537" y="20462"/>
                        <a:pt x="21577" y="20408"/>
                        <a:pt x="21577" y="20351"/>
                      </a:cubicBezTo>
                      <a:lnTo>
                        <a:pt x="21577" y="2357"/>
                      </a:lnTo>
                      <a:cubicBezTo>
                        <a:pt x="21540" y="1542"/>
                        <a:pt x="20637" y="0"/>
                        <a:pt x="17480"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74" name="Google Shape;7729;p60"/>
                <p:cNvSpPr/>
                <p:nvPr/>
              </p:nvSpPr>
              <p:spPr>
                <a:xfrm flipH="1">
                  <a:off x="-1" y="513405"/>
                  <a:ext cx="173186" cy="738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632" y="0"/>
                      </a:moveTo>
                      <a:cubicBezTo>
                        <a:pt x="20621" y="0"/>
                        <a:pt x="20610" y="0"/>
                        <a:pt x="20599" y="0"/>
                      </a:cubicBezTo>
                      <a:lnTo>
                        <a:pt x="7919" y="0"/>
                      </a:lnTo>
                      <a:cubicBezTo>
                        <a:pt x="3548" y="13"/>
                        <a:pt x="0" y="8326"/>
                        <a:pt x="0" y="18584"/>
                      </a:cubicBezTo>
                      <a:lnTo>
                        <a:pt x="0" y="19319"/>
                      </a:lnTo>
                      <a:cubicBezTo>
                        <a:pt x="0" y="20569"/>
                        <a:pt x="432" y="21600"/>
                        <a:pt x="965" y="21600"/>
                      </a:cubicBezTo>
                      <a:cubicBezTo>
                        <a:pt x="1505" y="21600"/>
                        <a:pt x="1942" y="20569"/>
                        <a:pt x="1937" y="19319"/>
                      </a:cubicBezTo>
                      <a:lnTo>
                        <a:pt x="1937" y="18584"/>
                      </a:lnTo>
                      <a:cubicBezTo>
                        <a:pt x="1942" y="10839"/>
                        <a:pt x="4621" y="4558"/>
                        <a:pt x="7919" y="4558"/>
                      </a:cubicBezTo>
                      <a:lnTo>
                        <a:pt x="20599" y="4558"/>
                      </a:lnTo>
                      <a:cubicBezTo>
                        <a:pt x="20606" y="4558"/>
                        <a:pt x="20613" y="4558"/>
                        <a:pt x="20621" y="4558"/>
                      </a:cubicBezTo>
                      <a:cubicBezTo>
                        <a:pt x="21157" y="4558"/>
                        <a:pt x="21600" y="3540"/>
                        <a:pt x="21600" y="2281"/>
                      </a:cubicBezTo>
                      <a:cubicBezTo>
                        <a:pt x="21600" y="1014"/>
                        <a:pt x="21162" y="0"/>
                        <a:pt x="20632"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75" name="Google Shape;7730;p60"/>
                <p:cNvSpPr/>
                <p:nvPr/>
              </p:nvSpPr>
              <p:spPr>
                <a:xfrm flipH="1">
                  <a:off x="111400" y="241086"/>
                  <a:ext cx="146927" cy="1200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1" y="0"/>
                      </a:moveTo>
                      <a:cubicBezTo>
                        <a:pt x="496" y="16"/>
                        <a:pt x="0" y="639"/>
                        <a:pt x="0" y="1400"/>
                      </a:cubicBezTo>
                      <a:cubicBezTo>
                        <a:pt x="0" y="2161"/>
                        <a:pt x="496" y="2776"/>
                        <a:pt x="1111" y="2802"/>
                      </a:cubicBezTo>
                      <a:lnTo>
                        <a:pt x="10744" y="2802"/>
                      </a:lnTo>
                      <a:cubicBezTo>
                        <a:pt x="15478" y="2802"/>
                        <a:pt x="19304" y="7493"/>
                        <a:pt x="19311" y="13285"/>
                      </a:cubicBezTo>
                      <a:lnTo>
                        <a:pt x="19311" y="20200"/>
                      </a:lnTo>
                      <a:cubicBezTo>
                        <a:pt x="19311" y="20977"/>
                        <a:pt x="19826" y="21600"/>
                        <a:pt x="20456" y="21600"/>
                      </a:cubicBezTo>
                      <a:cubicBezTo>
                        <a:pt x="21084" y="21600"/>
                        <a:pt x="21600" y="20977"/>
                        <a:pt x="21600" y="20208"/>
                      </a:cubicBezTo>
                      <a:lnTo>
                        <a:pt x="21600" y="13285"/>
                      </a:lnTo>
                      <a:cubicBezTo>
                        <a:pt x="21594" y="5945"/>
                        <a:pt x="16741" y="8"/>
                        <a:pt x="10744"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76" name="Google Shape;7731;p60"/>
                <p:cNvSpPr/>
                <p:nvPr/>
              </p:nvSpPr>
              <p:spPr>
                <a:xfrm flipH="1">
                  <a:off x="2424" y="314633"/>
                  <a:ext cx="124558" cy="155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19" y="0"/>
                      </a:moveTo>
                      <a:cubicBezTo>
                        <a:pt x="585" y="204"/>
                        <a:pt x="0" y="4947"/>
                        <a:pt x="0" y="10810"/>
                      </a:cubicBezTo>
                      <a:cubicBezTo>
                        <a:pt x="0" y="16673"/>
                        <a:pt x="585" y="21396"/>
                        <a:pt x="1319" y="21600"/>
                      </a:cubicBezTo>
                      <a:lnTo>
                        <a:pt x="20292" y="21600"/>
                      </a:lnTo>
                      <a:cubicBezTo>
                        <a:pt x="21025" y="21396"/>
                        <a:pt x="21600" y="16673"/>
                        <a:pt x="21600" y="10810"/>
                      </a:cubicBezTo>
                      <a:cubicBezTo>
                        <a:pt x="21600" y="4947"/>
                        <a:pt x="21025" y="204"/>
                        <a:pt x="20292"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77" name="Google Shape;7732;p60"/>
                <p:cNvSpPr/>
                <p:nvPr/>
              </p:nvSpPr>
              <p:spPr>
                <a:xfrm flipH="1">
                  <a:off x="63291" y="351576"/>
                  <a:ext cx="111788" cy="623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94" y="0"/>
                      </a:moveTo>
                      <a:cubicBezTo>
                        <a:pt x="3670" y="0"/>
                        <a:pt x="9" y="6580"/>
                        <a:pt x="0" y="14690"/>
                      </a:cubicBezTo>
                      <a:lnTo>
                        <a:pt x="0" y="17486"/>
                      </a:lnTo>
                      <a:cubicBezTo>
                        <a:pt x="26" y="18936"/>
                        <a:pt x="686" y="20105"/>
                        <a:pt x="1503" y="20105"/>
                      </a:cubicBezTo>
                      <a:cubicBezTo>
                        <a:pt x="2320" y="20105"/>
                        <a:pt x="2989" y="18936"/>
                        <a:pt x="3009" y="17486"/>
                      </a:cubicBezTo>
                      <a:lnTo>
                        <a:pt x="3009" y="14690"/>
                      </a:lnTo>
                      <a:cubicBezTo>
                        <a:pt x="3009" y="9559"/>
                        <a:pt x="5329" y="5395"/>
                        <a:pt x="8194" y="5380"/>
                      </a:cubicBezTo>
                      <a:lnTo>
                        <a:pt x="13239" y="5380"/>
                      </a:lnTo>
                      <a:cubicBezTo>
                        <a:pt x="16194" y="5395"/>
                        <a:pt x="18588" y="9671"/>
                        <a:pt x="18588" y="14969"/>
                      </a:cubicBezTo>
                      <a:lnTo>
                        <a:pt x="18588" y="18900"/>
                      </a:lnTo>
                      <a:cubicBezTo>
                        <a:pt x="18588" y="20400"/>
                        <a:pt x="19269" y="21600"/>
                        <a:pt x="20094" y="21600"/>
                      </a:cubicBezTo>
                      <a:cubicBezTo>
                        <a:pt x="20928" y="21600"/>
                        <a:pt x="21600" y="20400"/>
                        <a:pt x="21600" y="18900"/>
                      </a:cubicBezTo>
                      <a:lnTo>
                        <a:pt x="21600" y="14969"/>
                      </a:lnTo>
                      <a:cubicBezTo>
                        <a:pt x="21589" y="6712"/>
                        <a:pt x="17856" y="0"/>
                        <a:pt x="13239"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78" name="Google Shape;7733;p60"/>
                <p:cNvSpPr/>
                <p:nvPr/>
              </p:nvSpPr>
              <p:spPr>
                <a:xfrm flipH="1">
                  <a:off x="101290" y="117520"/>
                  <a:ext cx="104567" cy="155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05" y="0"/>
                      </a:moveTo>
                      <a:cubicBezTo>
                        <a:pt x="19987" y="0"/>
                        <a:pt x="19972" y="0"/>
                        <a:pt x="19954" y="0"/>
                      </a:cubicBezTo>
                      <a:lnTo>
                        <a:pt x="1561" y="0"/>
                      </a:lnTo>
                      <a:cubicBezTo>
                        <a:pt x="688" y="143"/>
                        <a:pt x="0" y="4956"/>
                        <a:pt x="0" y="10769"/>
                      </a:cubicBezTo>
                      <a:cubicBezTo>
                        <a:pt x="0" y="16644"/>
                        <a:pt x="688" y="21457"/>
                        <a:pt x="1561" y="21580"/>
                      </a:cubicBezTo>
                      <a:lnTo>
                        <a:pt x="19954" y="21580"/>
                      </a:lnTo>
                      <a:cubicBezTo>
                        <a:pt x="19972" y="21580"/>
                        <a:pt x="19987" y="21600"/>
                        <a:pt x="20005" y="21600"/>
                      </a:cubicBezTo>
                      <a:cubicBezTo>
                        <a:pt x="20884" y="21600"/>
                        <a:pt x="21600" y="16786"/>
                        <a:pt x="21600" y="10769"/>
                      </a:cubicBezTo>
                      <a:cubicBezTo>
                        <a:pt x="21600" y="4814"/>
                        <a:pt x="20884" y="0"/>
                        <a:pt x="20005"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79" name="Google Shape;7734;p60"/>
                <p:cNvSpPr/>
                <p:nvPr/>
              </p:nvSpPr>
              <p:spPr>
                <a:xfrm flipH="1">
                  <a:off x="2513" y="73121"/>
                  <a:ext cx="114547" cy="1043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08" y="0"/>
                      </a:moveTo>
                      <a:cubicBezTo>
                        <a:pt x="11691" y="0"/>
                        <a:pt x="11675" y="0"/>
                        <a:pt x="11661" y="0"/>
                      </a:cubicBezTo>
                      <a:lnTo>
                        <a:pt x="9242" y="0"/>
                      </a:lnTo>
                      <a:cubicBezTo>
                        <a:pt x="4138" y="0"/>
                        <a:pt x="8" y="4543"/>
                        <a:pt x="0" y="10138"/>
                      </a:cubicBezTo>
                      <a:lnTo>
                        <a:pt x="0" y="11699"/>
                      </a:lnTo>
                      <a:cubicBezTo>
                        <a:pt x="8" y="17166"/>
                        <a:pt x="4038" y="21600"/>
                        <a:pt x="9018" y="21600"/>
                      </a:cubicBezTo>
                      <a:lnTo>
                        <a:pt x="20166" y="21600"/>
                      </a:lnTo>
                      <a:cubicBezTo>
                        <a:pt x="20963" y="21582"/>
                        <a:pt x="21600" y="20865"/>
                        <a:pt x="21600" y="19989"/>
                      </a:cubicBezTo>
                      <a:cubicBezTo>
                        <a:pt x="21600" y="19114"/>
                        <a:pt x="20963" y="18406"/>
                        <a:pt x="20166" y="18376"/>
                      </a:cubicBezTo>
                      <a:lnTo>
                        <a:pt x="9018" y="18376"/>
                      </a:lnTo>
                      <a:cubicBezTo>
                        <a:pt x="5660" y="18376"/>
                        <a:pt x="2937" y="15389"/>
                        <a:pt x="2937" y="11699"/>
                      </a:cubicBezTo>
                      <a:lnTo>
                        <a:pt x="2937" y="10138"/>
                      </a:lnTo>
                      <a:cubicBezTo>
                        <a:pt x="2937" y="6324"/>
                        <a:pt x="5757" y="3224"/>
                        <a:pt x="9242" y="3215"/>
                      </a:cubicBezTo>
                      <a:lnTo>
                        <a:pt x="11661" y="3215"/>
                      </a:lnTo>
                      <a:cubicBezTo>
                        <a:pt x="11675" y="3215"/>
                        <a:pt x="11691" y="3218"/>
                        <a:pt x="11708" y="3218"/>
                      </a:cubicBezTo>
                      <a:cubicBezTo>
                        <a:pt x="12511" y="3218"/>
                        <a:pt x="13164" y="2501"/>
                        <a:pt x="13164" y="1605"/>
                      </a:cubicBezTo>
                      <a:cubicBezTo>
                        <a:pt x="13164" y="717"/>
                        <a:pt x="12511" y="0"/>
                        <a:pt x="11708" y="0"/>
                      </a:cubicBezTo>
                      <a:close/>
                    </a:path>
                  </a:pathLst>
                </a:custGeom>
                <a:solidFill>
                  <a:srgbClr val="445D73"/>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grpSp>
        <p:nvGrpSpPr>
          <p:cNvPr id="5521" name="Google Shape;7735;p60"/>
          <p:cNvGrpSpPr/>
          <p:nvPr/>
        </p:nvGrpSpPr>
        <p:grpSpPr>
          <a:xfrm>
            <a:off x="4010951" y="968594"/>
            <a:ext cx="717261" cy="788246"/>
            <a:chOff x="0" y="0"/>
            <a:chExt cx="717260" cy="788244"/>
          </a:xfrm>
        </p:grpSpPr>
        <p:sp>
          <p:nvSpPr>
            <p:cNvPr id="5483" name="Google Shape;7736;p60"/>
            <p:cNvSpPr/>
            <p:nvPr/>
          </p:nvSpPr>
          <p:spPr>
            <a:xfrm>
              <a:off x="345473" y="139564"/>
              <a:ext cx="322540" cy="322535"/>
            </a:xfrm>
            <a:custGeom>
              <a:avLst/>
              <a:gdLst/>
              <a:ahLst/>
              <a:cxnLst>
                <a:cxn ang="0">
                  <a:pos x="wd2" y="hd2"/>
                </a:cxn>
                <a:cxn ang="5400000">
                  <a:pos x="wd2" y="hd2"/>
                </a:cxn>
                <a:cxn ang="10800000">
                  <a:pos x="wd2" y="hd2"/>
                </a:cxn>
                <a:cxn ang="16200000">
                  <a:pos x="wd2" y="hd2"/>
                </a:cxn>
              </a:cxnLst>
              <a:rect l="0" t="0" r="r" b="b"/>
              <a:pathLst>
                <a:path w="21423" h="21600" fill="norm" stroke="1" extrusionOk="0">
                  <a:moveTo>
                    <a:pt x="10715" y="4191"/>
                  </a:moveTo>
                  <a:cubicBezTo>
                    <a:pt x="11524" y="4191"/>
                    <a:pt x="12347" y="4343"/>
                    <a:pt x="13144" y="4665"/>
                  </a:cubicBezTo>
                  <a:cubicBezTo>
                    <a:pt x="16507" y="6021"/>
                    <a:pt x="18141" y="9865"/>
                    <a:pt x="16797" y="13254"/>
                  </a:cubicBezTo>
                  <a:cubicBezTo>
                    <a:pt x="15773" y="15837"/>
                    <a:pt x="13312" y="17409"/>
                    <a:pt x="10711" y="17409"/>
                  </a:cubicBezTo>
                  <a:cubicBezTo>
                    <a:pt x="9901" y="17409"/>
                    <a:pt x="9077" y="17257"/>
                    <a:pt x="8280" y="16935"/>
                  </a:cubicBezTo>
                  <a:cubicBezTo>
                    <a:pt x="4919" y="15581"/>
                    <a:pt x="3283" y="11735"/>
                    <a:pt x="4627" y="8347"/>
                  </a:cubicBezTo>
                  <a:cubicBezTo>
                    <a:pt x="5651" y="5763"/>
                    <a:pt x="8113" y="4191"/>
                    <a:pt x="10715" y="4191"/>
                  </a:cubicBezTo>
                  <a:close/>
                  <a:moveTo>
                    <a:pt x="13092" y="0"/>
                  </a:moveTo>
                  <a:cubicBezTo>
                    <a:pt x="12828" y="0"/>
                    <a:pt x="12579" y="159"/>
                    <a:pt x="12476" y="420"/>
                  </a:cubicBezTo>
                  <a:lnTo>
                    <a:pt x="11817" y="2080"/>
                  </a:lnTo>
                  <a:cubicBezTo>
                    <a:pt x="11448" y="2031"/>
                    <a:pt x="11077" y="2007"/>
                    <a:pt x="10706" y="2007"/>
                  </a:cubicBezTo>
                  <a:cubicBezTo>
                    <a:pt x="10267" y="2007"/>
                    <a:pt x="9828" y="2041"/>
                    <a:pt x="9393" y="2109"/>
                  </a:cubicBezTo>
                  <a:lnTo>
                    <a:pt x="8696" y="467"/>
                  </a:lnTo>
                  <a:cubicBezTo>
                    <a:pt x="8589" y="214"/>
                    <a:pt x="8344" y="62"/>
                    <a:pt x="8087" y="62"/>
                  </a:cubicBezTo>
                  <a:cubicBezTo>
                    <a:pt x="8000" y="62"/>
                    <a:pt x="7911" y="79"/>
                    <a:pt x="7826" y="116"/>
                  </a:cubicBezTo>
                  <a:lnTo>
                    <a:pt x="5028" y="1326"/>
                  </a:lnTo>
                  <a:cubicBezTo>
                    <a:pt x="4692" y="1471"/>
                    <a:pt x="4536" y="1864"/>
                    <a:pt x="4680" y="2203"/>
                  </a:cubicBezTo>
                  <a:lnTo>
                    <a:pt x="5378" y="3845"/>
                  </a:lnTo>
                  <a:cubicBezTo>
                    <a:pt x="4734" y="4344"/>
                    <a:pt x="4166" y="4934"/>
                    <a:pt x="3685" y="5595"/>
                  </a:cubicBezTo>
                  <a:lnTo>
                    <a:pt x="2039" y="4932"/>
                  </a:lnTo>
                  <a:cubicBezTo>
                    <a:pt x="1958" y="4899"/>
                    <a:pt x="1875" y="4884"/>
                    <a:pt x="1793" y="4884"/>
                  </a:cubicBezTo>
                  <a:cubicBezTo>
                    <a:pt x="1531" y="4884"/>
                    <a:pt x="1282" y="5042"/>
                    <a:pt x="1177" y="5304"/>
                  </a:cubicBezTo>
                  <a:lnTo>
                    <a:pt x="48" y="8153"/>
                  </a:lnTo>
                  <a:cubicBezTo>
                    <a:pt x="-88" y="8497"/>
                    <a:pt x="76" y="8885"/>
                    <a:pt x="417" y="9021"/>
                  </a:cubicBezTo>
                  <a:lnTo>
                    <a:pt x="2062" y="9685"/>
                  </a:lnTo>
                  <a:cubicBezTo>
                    <a:pt x="1959" y="10497"/>
                    <a:pt x="1968" y="11321"/>
                    <a:pt x="2092" y="12129"/>
                  </a:cubicBezTo>
                  <a:lnTo>
                    <a:pt x="464" y="12833"/>
                  </a:lnTo>
                  <a:cubicBezTo>
                    <a:pt x="126" y="12979"/>
                    <a:pt x="-28" y="13372"/>
                    <a:pt x="116" y="13711"/>
                  </a:cubicBezTo>
                  <a:lnTo>
                    <a:pt x="1315" y="16532"/>
                  </a:lnTo>
                  <a:cubicBezTo>
                    <a:pt x="1421" y="16785"/>
                    <a:pt x="1666" y="16937"/>
                    <a:pt x="1923" y="16937"/>
                  </a:cubicBezTo>
                  <a:cubicBezTo>
                    <a:pt x="2010" y="16937"/>
                    <a:pt x="2099" y="16919"/>
                    <a:pt x="2184" y="16881"/>
                  </a:cubicBezTo>
                  <a:lnTo>
                    <a:pt x="3813" y="16178"/>
                  </a:lnTo>
                  <a:cubicBezTo>
                    <a:pt x="4310" y="16827"/>
                    <a:pt x="4895" y="17402"/>
                    <a:pt x="5549" y="17884"/>
                  </a:cubicBezTo>
                  <a:lnTo>
                    <a:pt x="4890" y="19545"/>
                  </a:lnTo>
                  <a:cubicBezTo>
                    <a:pt x="4755" y="19887"/>
                    <a:pt x="4920" y="20275"/>
                    <a:pt x="5260" y="20412"/>
                  </a:cubicBezTo>
                  <a:lnTo>
                    <a:pt x="8086" y="21552"/>
                  </a:lnTo>
                  <a:cubicBezTo>
                    <a:pt x="8167" y="21585"/>
                    <a:pt x="8250" y="21600"/>
                    <a:pt x="8332" y="21600"/>
                  </a:cubicBezTo>
                  <a:cubicBezTo>
                    <a:pt x="8595" y="21600"/>
                    <a:pt x="8843" y="21441"/>
                    <a:pt x="8947" y="21180"/>
                  </a:cubicBezTo>
                  <a:lnTo>
                    <a:pt x="9605" y="19521"/>
                  </a:lnTo>
                  <a:cubicBezTo>
                    <a:pt x="9973" y="19569"/>
                    <a:pt x="10343" y="19593"/>
                    <a:pt x="10714" y="19593"/>
                  </a:cubicBezTo>
                  <a:cubicBezTo>
                    <a:pt x="11154" y="19593"/>
                    <a:pt x="11594" y="19559"/>
                    <a:pt x="12031" y="19491"/>
                  </a:cubicBezTo>
                  <a:lnTo>
                    <a:pt x="12728" y="21133"/>
                  </a:lnTo>
                  <a:cubicBezTo>
                    <a:pt x="12835" y="21386"/>
                    <a:pt x="13079" y="21538"/>
                    <a:pt x="13336" y="21538"/>
                  </a:cubicBezTo>
                  <a:cubicBezTo>
                    <a:pt x="13424" y="21538"/>
                    <a:pt x="13512" y="21521"/>
                    <a:pt x="13598" y="21484"/>
                  </a:cubicBezTo>
                  <a:lnTo>
                    <a:pt x="16395" y="20275"/>
                  </a:lnTo>
                  <a:cubicBezTo>
                    <a:pt x="16732" y="20130"/>
                    <a:pt x="16888" y="19737"/>
                    <a:pt x="16744" y="19398"/>
                  </a:cubicBezTo>
                  <a:lnTo>
                    <a:pt x="16046" y="17756"/>
                  </a:lnTo>
                  <a:cubicBezTo>
                    <a:pt x="16688" y="17256"/>
                    <a:pt x="17258" y="16665"/>
                    <a:pt x="17739" y="16006"/>
                  </a:cubicBezTo>
                  <a:lnTo>
                    <a:pt x="19384" y="16669"/>
                  </a:lnTo>
                  <a:cubicBezTo>
                    <a:pt x="19464" y="16702"/>
                    <a:pt x="19547" y="16717"/>
                    <a:pt x="19630" y="16717"/>
                  </a:cubicBezTo>
                  <a:cubicBezTo>
                    <a:pt x="19893" y="16717"/>
                    <a:pt x="20142" y="16558"/>
                    <a:pt x="20246" y="16298"/>
                  </a:cubicBezTo>
                  <a:lnTo>
                    <a:pt x="21376" y="13447"/>
                  </a:lnTo>
                  <a:cubicBezTo>
                    <a:pt x="21512" y="13105"/>
                    <a:pt x="21346" y="12716"/>
                    <a:pt x="21007" y="12580"/>
                  </a:cubicBezTo>
                  <a:lnTo>
                    <a:pt x="19361" y="11916"/>
                  </a:lnTo>
                  <a:cubicBezTo>
                    <a:pt x="19465" y="11103"/>
                    <a:pt x="19456" y="10281"/>
                    <a:pt x="19332" y="9471"/>
                  </a:cubicBezTo>
                  <a:lnTo>
                    <a:pt x="20960" y="8767"/>
                  </a:lnTo>
                  <a:cubicBezTo>
                    <a:pt x="21296" y="8622"/>
                    <a:pt x="21452" y="8229"/>
                    <a:pt x="21308" y="7890"/>
                  </a:cubicBezTo>
                  <a:lnTo>
                    <a:pt x="20108" y="5070"/>
                  </a:lnTo>
                  <a:cubicBezTo>
                    <a:pt x="20001" y="4816"/>
                    <a:pt x="19756" y="4664"/>
                    <a:pt x="19499" y="4664"/>
                  </a:cubicBezTo>
                  <a:cubicBezTo>
                    <a:pt x="19412" y="4664"/>
                    <a:pt x="19324" y="4681"/>
                    <a:pt x="19238" y="4718"/>
                  </a:cubicBezTo>
                  <a:lnTo>
                    <a:pt x="17610" y="5423"/>
                  </a:lnTo>
                  <a:cubicBezTo>
                    <a:pt x="17114" y="4774"/>
                    <a:pt x="16529" y="4199"/>
                    <a:pt x="15875" y="3715"/>
                  </a:cubicBezTo>
                  <a:lnTo>
                    <a:pt x="16532" y="2057"/>
                  </a:lnTo>
                  <a:cubicBezTo>
                    <a:pt x="16668" y="1713"/>
                    <a:pt x="16504" y="1325"/>
                    <a:pt x="16163" y="1188"/>
                  </a:cubicBezTo>
                  <a:lnTo>
                    <a:pt x="13338" y="48"/>
                  </a:lnTo>
                  <a:cubicBezTo>
                    <a:pt x="13256" y="15"/>
                    <a:pt x="13173" y="0"/>
                    <a:pt x="13092" y="0"/>
                  </a:cubicBez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5484" name="Google Shape;7737;p60"/>
            <p:cNvSpPr/>
            <p:nvPr/>
          </p:nvSpPr>
          <p:spPr>
            <a:xfrm>
              <a:off x="353404" y="467509"/>
              <a:ext cx="306663" cy="3066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4292"/>
                  </a:moveTo>
                  <a:cubicBezTo>
                    <a:pt x="14394" y="4292"/>
                    <a:pt x="17308" y="7207"/>
                    <a:pt x="17308" y="10801"/>
                  </a:cubicBezTo>
                  <a:cubicBezTo>
                    <a:pt x="17308" y="14395"/>
                    <a:pt x="14394" y="17308"/>
                    <a:pt x="10801" y="17308"/>
                  </a:cubicBezTo>
                  <a:lnTo>
                    <a:pt x="10800" y="17308"/>
                  </a:lnTo>
                  <a:cubicBezTo>
                    <a:pt x="7206" y="17308"/>
                    <a:pt x="4293" y="14395"/>
                    <a:pt x="4293" y="10801"/>
                  </a:cubicBezTo>
                  <a:cubicBezTo>
                    <a:pt x="4293" y="7207"/>
                    <a:pt x="7206" y="4292"/>
                    <a:pt x="10800" y="4292"/>
                  </a:cubicBezTo>
                  <a:close/>
                  <a:moveTo>
                    <a:pt x="9289" y="0"/>
                  </a:moveTo>
                  <a:cubicBezTo>
                    <a:pt x="8926" y="0"/>
                    <a:pt x="8631" y="294"/>
                    <a:pt x="8631" y="658"/>
                  </a:cubicBezTo>
                  <a:lnTo>
                    <a:pt x="8631" y="2417"/>
                  </a:lnTo>
                  <a:cubicBezTo>
                    <a:pt x="7849" y="2618"/>
                    <a:pt x="7101" y="2929"/>
                    <a:pt x="6405" y="3338"/>
                  </a:cubicBezTo>
                  <a:lnTo>
                    <a:pt x="5163" y="2094"/>
                  </a:lnTo>
                  <a:cubicBezTo>
                    <a:pt x="5034" y="1966"/>
                    <a:pt x="4866" y="1901"/>
                    <a:pt x="4698" y="1901"/>
                  </a:cubicBezTo>
                  <a:cubicBezTo>
                    <a:pt x="4529" y="1901"/>
                    <a:pt x="4361" y="1966"/>
                    <a:pt x="4232" y="2094"/>
                  </a:cubicBezTo>
                  <a:lnTo>
                    <a:pt x="2095" y="4232"/>
                  </a:lnTo>
                  <a:cubicBezTo>
                    <a:pt x="1838" y="4490"/>
                    <a:pt x="1838" y="4905"/>
                    <a:pt x="2095" y="5163"/>
                  </a:cubicBezTo>
                  <a:lnTo>
                    <a:pt x="3339" y="6407"/>
                  </a:lnTo>
                  <a:cubicBezTo>
                    <a:pt x="2929" y="7101"/>
                    <a:pt x="2619" y="7850"/>
                    <a:pt x="2418" y="8631"/>
                  </a:cubicBezTo>
                  <a:lnTo>
                    <a:pt x="659" y="8631"/>
                  </a:lnTo>
                  <a:cubicBezTo>
                    <a:pt x="295" y="8631"/>
                    <a:pt x="0" y="8925"/>
                    <a:pt x="0" y="9290"/>
                  </a:cubicBezTo>
                  <a:lnTo>
                    <a:pt x="0" y="12312"/>
                  </a:lnTo>
                  <a:cubicBezTo>
                    <a:pt x="0" y="12675"/>
                    <a:pt x="295" y="12970"/>
                    <a:pt x="659" y="12970"/>
                  </a:cubicBezTo>
                  <a:lnTo>
                    <a:pt x="2418" y="12970"/>
                  </a:lnTo>
                  <a:cubicBezTo>
                    <a:pt x="2619" y="13750"/>
                    <a:pt x="2929" y="14500"/>
                    <a:pt x="3339" y="15194"/>
                  </a:cubicBezTo>
                  <a:lnTo>
                    <a:pt x="2095" y="16439"/>
                  </a:lnTo>
                  <a:cubicBezTo>
                    <a:pt x="1838" y="16695"/>
                    <a:pt x="1838" y="17112"/>
                    <a:pt x="2095" y="17368"/>
                  </a:cubicBezTo>
                  <a:lnTo>
                    <a:pt x="4232" y="19506"/>
                  </a:lnTo>
                  <a:cubicBezTo>
                    <a:pt x="4361" y="19635"/>
                    <a:pt x="4529" y="19699"/>
                    <a:pt x="4698" y="19699"/>
                  </a:cubicBezTo>
                  <a:cubicBezTo>
                    <a:pt x="4866" y="19699"/>
                    <a:pt x="5034" y="19635"/>
                    <a:pt x="5163" y="19506"/>
                  </a:cubicBezTo>
                  <a:lnTo>
                    <a:pt x="6405" y="18263"/>
                  </a:lnTo>
                  <a:cubicBezTo>
                    <a:pt x="7101" y="18672"/>
                    <a:pt x="7851" y="18982"/>
                    <a:pt x="8631" y="19184"/>
                  </a:cubicBezTo>
                  <a:lnTo>
                    <a:pt x="8631" y="20942"/>
                  </a:lnTo>
                  <a:cubicBezTo>
                    <a:pt x="8631" y="21307"/>
                    <a:pt x="8926" y="21600"/>
                    <a:pt x="9289" y="21600"/>
                  </a:cubicBezTo>
                  <a:lnTo>
                    <a:pt x="12311" y="21600"/>
                  </a:lnTo>
                  <a:cubicBezTo>
                    <a:pt x="12675" y="21600"/>
                    <a:pt x="12970" y="21307"/>
                    <a:pt x="12970" y="20942"/>
                  </a:cubicBezTo>
                  <a:lnTo>
                    <a:pt x="12970" y="19184"/>
                  </a:lnTo>
                  <a:cubicBezTo>
                    <a:pt x="13750" y="18982"/>
                    <a:pt x="14500" y="18672"/>
                    <a:pt x="15194" y="18263"/>
                  </a:cubicBezTo>
                  <a:lnTo>
                    <a:pt x="16437" y="19506"/>
                  </a:lnTo>
                  <a:cubicBezTo>
                    <a:pt x="16566" y="19634"/>
                    <a:pt x="16734" y="19698"/>
                    <a:pt x="16903" y="19698"/>
                  </a:cubicBezTo>
                  <a:cubicBezTo>
                    <a:pt x="17071" y="19698"/>
                    <a:pt x="17239" y="19634"/>
                    <a:pt x="17369" y="19506"/>
                  </a:cubicBezTo>
                  <a:lnTo>
                    <a:pt x="19506" y="17368"/>
                  </a:lnTo>
                  <a:cubicBezTo>
                    <a:pt x="19762" y="17111"/>
                    <a:pt x="19762" y="16695"/>
                    <a:pt x="19506" y="16437"/>
                  </a:cubicBezTo>
                  <a:lnTo>
                    <a:pt x="18262" y="15194"/>
                  </a:lnTo>
                  <a:cubicBezTo>
                    <a:pt x="18671" y="14498"/>
                    <a:pt x="18982" y="13750"/>
                    <a:pt x="19183" y="12970"/>
                  </a:cubicBezTo>
                  <a:lnTo>
                    <a:pt x="20942" y="12970"/>
                  </a:lnTo>
                  <a:cubicBezTo>
                    <a:pt x="21304" y="12970"/>
                    <a:pt x="21600" y="12675"/>
                    <a:pt x="21600" y="12310"/>
                  </a:cubicBezTo>
                  <a:lnTo>
                    <a:pt x="21600" y="9289"/>
                  </a:lnTo>
                  <a:cubicBezTo>
                    <a:pt x="21600" y="8925"/>
                    <a:pt x="21304" y="8631"/>
                    <a:pt x="20942" y="8631"/>
                  </a:cubicBezTo>
                  <a:lnTo>
                    <a:pt x="19181" y="8631"/>
                  </a:lnTo>
                  <a:cubicBezTo>
                    <a:pt x="18982" y="7850"/>
                    <a:pt x="18671" y="7101"/>
                    <a:pt x="18262" y="6407"/>
                  </a:cubicBezTo>
                  <a:lnTo>
                    <a:pt x="19506" y="5163"/>
                  </a:lnTo>
                  <a:cubicBezTo>
                    <a:pt x="19762" y="4905"/>
                    <a:pt x="19762" y="4490"/>
                    <a:pt x="19506" y="4232"/>
                  </a:cubicBezTo>
                  <a:lnTo>
                    <a:pt x="17369" y="2094"/>
                  </a:lnTo>
                  <a:cubicBezTo>
                    <a:pt x="17239" y="1966"/>
                    <a:pt x="17071" y="1901"/>
                    <a:pt x="16903" y="1901"/>
                  </a:cubicBezTo>
                  <a:cubicBezTo>
                    <a:pt x="16734" y="1901"/>
                    <a:pt x="16566" y="1966"/>
                    <a:pt x="16437" y="2094"/>
                  </a:cubicBezTo>
                  <a:lnTo>
                    <a:pt x="15194" y="3338"/>
                  </a:lnTo>
                  <a:cubicBezTo>
                    <a:pt x="14499" y="2929"/>
                    <a:pt x="13750" y="2618"/>
                    <a:pt x="12968" y="2417"/>
                  </a:cubicBezTo>
                  <a:lnTo>
                    <a:pt x="12968" y="658"/>
                  </a:lnTo>
                  <a:cubicBezTo>
                    <a:pt x="12968" y="294"/>
                    <a:pt x="12675" y="0"/>
                    <a:pt x="12311"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485" name="Google Shape;7738;p60"/>
            <p:cNvSpPr/>
            <p:nvPr/>
          </p:nvSpPr>
          <p:spPr>
            <a:xfrm>
              <a:off x="48233" y="333950"/>
              <a:ext cx="324984" cy="324998"/>
            </a:xfrm>
            <a:custGeom>
              <a:avLst/>
              <a:gdLst/>
              <a:ahLst/>
              <a:cxnLst>
                <a:cxn ang="0">
                  <a:pos x="wd2" y="hd2"/>
                </a:cxn>
                <a:cxn ang="5400000">
                  <a:pos x="wd2" y="hd2"/>
                </a:cxn>
                <a:cxn ang="10800000">
                  <a:pos x="wd2" y="hd2"/>
                </a:cxn>
                <a:cxn ang="16200000">
                  <a:pos x="wd2" y="hd2"/>
                </a:cxn>
              </a:cxnLst>
              <a:rect l="0" t="0" r="r" b="b"/>
              <a:pathLst>
                <a:path w="21433" h="21600" fill="norm" stroke="1" extrusionOk="0">
                  <a:moveTo>
                    <a:pt x="10722" y="4241"/>
                  </a:moveTo>
                  <a:cubicBezTo>
                    <a:pt x="11655" y="4241"/>
                    <a:pt x="12602" y="4445"/>
                    <a:pt x="13502" y="4873"/>
                  </a:cubicBezTo>
                  <a:cubicBezTo>
                    <a:pt x="16750" y="6423"/>
                    <a:pt x="18137" y="10333"/>
                    <a:pt x="16597" y="13605"/>
                  </a:cubicBezTo>
                  <a:cubicBezTo>
                    <a:pt x="15486" y="15973"/>
                    <a:pt x="13150" y="17359"/>
                    <a:pt x="10713" y="17359"/>
                  </a:cubicBezTo>
                  <a:cubicBezTo>
                    <a:pt x="9780" y="17359"/>
                    <a:pt x="8832" y="17155"/>
                    <a:pt x="7932" y="16726"/>
                  </a:cubicBezTo>
                  <a:cubicBezTo>
                    <a:pt x="4684" y="15177"/>
                    <a:pt x="3297" y="11266"/>
                    <a:pt x="4835" y="7994"/>
                  </a:cubicBezTo>
                  <a:cubicBezTo>
                    <a:pt x="5948" y="5627"/>
                    <a:pt x="8285" y="4241"/>
                    <a:pt x="10722" y="4241"/>
                  </a:cubicBezTo>
                  <a:close/>
                  <a:moveTo>
                    <a:pt x="8728" y="0"/>
                  </a:moveTo>
                  <a:cubicBezTo>
                    <a:pt x="8654" y="0"/>
                    <a:pt x="8579" y="13"/>
                    <a:pt x="8507" y="39"/>
                  </a:cubicBezTo>
                  <a:lnTo>
                    <a:pt x="5659" y="1064"/>
                  </a:lnTo>
                  <a:cubicBezTo>
                    <a:pt x="5316" y="1187"/>
                    <a:pt x="5139" y="1566"/>
                    <a:pt x="5261" y="1912"/>
                  </a:cubicBezTo>
                  <a:lnTo>
                    <a:pt x="5852" y="3580"/>
                  </a:lnTo>
                  <a:cubicBezTo>
                    <a:pt x="5186" y="4037"/>
                    <a:pt x="4585" y="4585"/>
                    <a:pt x="4068" y="5210"/>
                  </a:cubicBezTo>
                  <a:lnTo>
                    <a:pt x="2479" y="4451"/>
                  </a:lnTo>
                  <a:cubicBezTo>
                    <a:pt x="2388" y="4408"/>
                    <a:pt x="2292" y="4387"/>
                    <a:pt x="2198" y="4387"/>
                  </a:cubicBezTo>
                  <a:cubicBezTo>
                    <a:pt x="1951" y="4387"/>
                    <a:pt x="1715" y="4528"/>
                    <a:pt x="1603" y="4768"/>
                  </a:cubicBezTo>
                  <a:lnTo>
                    <a:pt x="309" y="7520"/>
                  </a:lnTo>
                  <a:cubicBezTo>
                    <a:pt x="153" y="7851"/>
                    <a:pt x="294" y="8247"/>
                    <a:pt x="623" y="8403"/>
                  </a:cubicBezTo>
                  <a:lnTo>
                    <a:pt x="2213" y="9162"/>
                  </a:lnTo>
                  <a:cubicBezTo>
                    <a:pt x="2060" y="9959"/>
                    <a:pt x="2020" y="10775"/>
                    <a:pt x="2093" y="11584"/>
                  </a:cubicBezTo>
                  <a:lnTo>
                    <a:pt x="437" y="12181"/>
                  </a:lnTo>
                  <a:cubicBezTo>
                    <a:pt x="95" y="12304"/>
                    <a:pt x="-83" y="12684"/>
                    <a:pt x="38" y="13028"/>
                  </a:cubicBezTo>
                  <a:lnTo>
                    <a:pt x="1056" y="15898"/>
                  </a:lnTo>
                  <a:cubicBezTo>
                    <a:pt x="1151" y="16169"/>
                    <a:pt x="1404" y="16337"/>
                    <a:pt x="1674" y="16337"/>
                  </a:cubicBezTo>
                  <a:cubicBezTo>
                    <a:pt x="1748" y="16337"/>
                    <a:pt x="1823" y="16325"/>
                    <a:pt x="1896" y="16298"/>
                  </a:cubicBezTo>
                  <a:lnTo>
                    <a:pt x="3552" y="15702"/>
                  </a:lnTo>
                  <a:cubicBezTo>
                    <a:pt x="4005" y="16374"/>
                    <a:pt x="4550" y="16980"/>
                    <a:pt x="5170" y="17500"/>
                  </a:cubicBezTo>
                  <a:lnTo>
                    <a:pt x="4416" y="19102"/>
                  </a:lnTo>
                  <a:cubicBezTo>
                    <a:pt x="4261" y="19434"/>
                    <a:pt x="4402" y="19829"/>
                    <a:pt x="4731" y="19985"/>
                  </a:cubicBezTo>
                  <a:lnTo>
                    <a:pt x="7461" y="21289"/>
                  </a:lnTo>
                  <a:cubicBezTo>
                    <a:pt x="7552" y="21332"/>
                    <a:pt x="7648" y="21352"/>
                    <a:pt x="7743" y="21352"/>
                  </a:cubicBezTo>
                  <a:cubicBezTo>
                    <a:pt x="7989" y="21352"/>
                    <a:pt x="8226" y="21212"/>
                    <a:pt x="8338" y="20972"/>
                  </a:cubicBezTo>
                  <a:lnTo>
                    <a:pt x="9091" y="19370"/>
                  </a:lnTo>
                  <a:cubicBezTo>
                    <a:pt x="9628" y="19474"/>
                    <a:pt x="10172" y="19527"/>
                    <a:pt x="10718" y="19527"/>
                  </a:cubicBezTo>
                  <a:cubicBezTo>
                    <a:pt x="10977" y="19527"/>
                    <a:pt x="11237" y="19515"/>
                    <a:pt x="11495" y="19491"/>
                  </a:cubicBezTo>
                  <a:lnTo>
                    <a:pt x="12087" y="21160"/>
                  </a:lnTo>
                  <a:cubicBezTo>
                    <a:pt x="12183" y="21431"/>
                    <a:pt x="12437" y="21600"/>
                    <a:pt x="12708" y="21600"/>
                  </a:cubicBezTo>
                  <a:cubicBezTo>
                    <a:pt x="12780" y="21600"/>
                    <a:pt x="12855" y="21588"/>
                    <a:pt x="12927" y="21562"/>
                  </a:cubicBezTo>
                  <a:lnTo>
                    <a:pt x="15775" y="20537"/>
                  </a:lnTo>
                  <a:cubicBezTo>
                    <a:pt x="16118" y="20413"/>
                    <a:pt x="16295" y="20034"/>
                    <a:pt x="16173" y="19689"/>
                  </a:cubicBezTo>
                  <a:lnTo>
                    <a:pt x="15582" y="18020"/>
                  </a:lnTo>
                  <a:cubicBezTo>
                    <a:pt x="16248" y="17564"/>
                    <a:pt x="16849" y="17015"/>
                    <a:pt x="17366" y="16390"/>
                  </a:cubicBezTo>
                  <a:lnTo>
                    <a:pt x="18955" y="17149"/>
                  </a:lnTo>
                  <a:cubicBezTo>
                    <a:pt x="19046" y="17193"/>
                    <a:pt x="19142" y="17213"/>
                    <a:pt x="19236" y="17213"/>
                  </a:cubicBezTo>
                  <a:cubicBezTo>
                    <a:pt x="19483" y="17213"/>
                    <a:pt x="19719" y="17073"/>
                    <a:pt x="19831" y="16833"/>
                  </a:cubicBezTo>
                  <a:lnTo>
                    <a:pt x="21125" y="14080"/>
                  </a:lnTo>
                  <a:cubicBezTo>
                    <a:pt x="21281" y="13750"/>
                    <a:pt x="21140" y="13354"/>
                    <a:pt x="20811" y="13198"/>
                  </a:cubicBezTo>
                  <a:lnTo>
                    <a:pt x="19221" y="12438"/>
                  </a:lnTo>
                  <a:cubicBezTo>
                    <a:pt x="19374" y="11640"/>
                    <a:pt x="19414" y="10825"/>
                    <a:pt x="19341" y="10016"/>
                  </a:cubicBezTo>
                  <a:lnTo>
                    <a:pt x="20997" y="9419"/>
                  </a:lnTo>
                  <a:cubicBezTo>
                    <a:pt x="21339" y="9296"/>
                    <a:pt x="21517" y="8916"/>
                    <a:pt x="21395" y="8571"/>
                  </a:cubicBezTo>
                  <a:lnTo>
                    <a:pt x="20378" y="5703"/>
                  </a:lnTo>
                  <a:cubicBezTo>
                    <a:pt x="20282" y="5432"/>
                    <a:pt x="20027" y="5263"/>
                    <a:pt x="19757" y="5263"/>
                  </a:cubicBezTo>
                  <a:cubicBezTo>
                    <a:pt x="19685" y="5263"/>
                    <a:pt x="19610" y="5275"/>
                    <a:pt x="19538" y="5301"/>
                  </a:cubicBezTo>
                  <a:lnTo>
                    <a:pt x="17882" y="5898"/>
                  </a:lnTo>
                  <a:cubicBezTo>
                    <a:pt x="17429" y="5225"/>
                    <a:pt x="16884" y="4621"/>
                    <a:pt x="16264" y="4100"/>
                  </a:cubicBezTo>
                  <a:lnTo>
                    <a:pt x="17016" y="2498"/>
                  </a:lnTo>
                  <a:cubicBezTo>
                    <a:pt x="17173" y="2167"/>
                    <a:pt x="17032" y="1772"/>
                    <a:pt x="16703" y="1616"/>
                  </a:cubicBezTo>
                  <a:lnTo>
                    <a:pt x="13973" y="312"/>
                  </a:lnTo>
                  <a:cubicBezTo>
                    <a:pt x="13882" y="269"/>
                    <a:pt x="13786" y="248"/>
                    <a:pt x="13691" y="248"/>
                  </a:cubicBezTo>
                  <a:cubicBezTo>
                    <a:pt x="13445" y="248"/>
                    <a:pt x="13208" y="388"/>
                    <a:pt x="13096" y="628"/>
                  </a:cubicBezTo>
                  <a:lnTo>
                    <a:pt x="12343" y="2230"/>
                  </a:lnTo>
                  <a:cubicBezTo>
                    <a:pt x="11807" y="2126"/>
                    <a:pt x="11264" y="2074"/>
                    <a:pt x="10721" y="2074"/>
                  </a:cubicBezTo>
                  <a:cubicBezTo>
                    <a:pt x="10460" y="2074"/>
                    <a:pt x="10199" y="2086"/>
                    <a:pt x="9939" y="2110"/>
                  </a:cubicBezTo>
                  <a:lnTo>
                    <a:pt x="9347" y="441"/>
                  </a:lnTo>
                  <a:cubicBezTo>
                    <a:pt x="9251" y="169"/>
                    <a:pt x="8997" y="0"/>
                    <a:pt x="8728"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486" name="Google Shape;7739;p60"/>
            <p:cNvSpPr/>
            <p:nvPr/>
          </p:nvSpPr>
          <p:spPr>
            <a:xfrm>
              <a:off x="73271" y="31819"/>
              <a:ext cx="292231" cy="2922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4292"/>
                  </a:moveTo>
                  <a:cubicBezTo>
                    <a:pt x="14394" y="4292"/>
                    <a:pt x="17308" y="7206"/>
                    <a:pt x="17308" y="10800"/>
                  </a:cubicBezTo>
                  <a:cubicBezTo>
                    <a:pt x="17308" y="14395"/>
                    <a:pt x="14394" y="17308"/>
                    <a:pt x="10800" y="17308"/>
                  </a:cubicBezTo>
                  <a:lnTo>
                    <a:pt x="10800" y="17308"/>
                  </a:lnTo>
                  <a:cubicBezTo>
                    <a:pt x="7205" y="17308"/>
                    <a:pt x="4292" y="14395"/>
                    <a:pt x="4292" y="10800"/>
                  </a:cubicBezTo>
                  <a:cubicBezTo>
                    <a:pt x="4292" y="7206"/>
                    <a:pt x="7205" y="4292"/>
                    <a:pt x="10800" y="4292"/>
                  </a:cubicBezTo>
                  <a:close/>
                  <a:moveTo>
                    <a:pt x="9289" y="0"/>
                  </a:moveTo>
                  <a:cubicBezTo>
                    <a:pt x="8925" y="0"/>
                    <a:pt x="8631" y="294"/>
                    <a:pt x="8631" y="658"/>
                  </a:cubicBezTo>
                  <a:lnTo>
                    <a:pt x="8631" y="2418"/>
                  </a:lnTo>
                  <a:cubicBezTo>
                    <a:pt x="7850" y="2619"/>
                    <a:pt x="7101" y="2929"/>
                    <a:pt x="6406" y="3338"/>
                  </a:cubicBezTo>
                  <a:lnTo>
                    <a:pt x="5162" y="2095"/>
                  </a:lnTo>
                  <a:cubicBezTo>
                    <a:pt x="5034" y="1967"/>
                    <a:pt x="4865" y="1902"/>
                    <a:pt x="4697" y="1902"/>
                  </a:cubicBezTo>
                  <a:cubicBezTo>
                    <a:pt x="4528" y="1902"/>
                    <a:pt x="4360" y="1967"/>
                    <a:pt x="4231" y="2095"/>
                  </a:cubicBezTo>
                  <a:lnTo>
                    <a:pt x="2095" y="4232"/>
                  </a:lnTo>
                  <a:cubicBezTo>
                    <a:pt x="1837" y="4489"/>
                    <a:pt x="1837" y="4906"/>
                    <a:pt x="2095" y="5162"/>
                  </a:cubicBezTo>
                  <a:lnTo>
                    <a:pt x="3339" y="6405"/>
                  </a:lnTo>
                  <a:cubicBezTo>
                    <a:pt x="2929" y="7100"/>
                    <a:pt x="2618" y="7849"/>
                    <a:pt x="2417" y="8630"/>
                  </a:cubicBezTo>
                  <a:lnTo>
                    <a:pt x="658" y="8630"/>
                  </a:lnTo>
                  <a:cubicBezTo>
                    <a:pt x="294" y="8630"/>
                    <a:pt x="0" y="8924"/>
                    <a:pt x="0" y="9289"/>
                  </a:cubicBezTo>
                  <a:lnTo>
                    <a:pt x="0" y="12311"/>
                  </a:lnTo>
                  <a:cubicBezTo>
                    <a:pt x="0" y="12675"/>
                    <a:pt x="294" y="12970"/>
                    <a:pt x="658" y="12970"/>
                  </a:cubicBezTo>
                  <a:lnTo>
                    <a:pt x="2417" y="12970"/>
                  </a:lnTo>
                  <a:cubicBezTo>
                    <a:pt x="2618" y="13751"/>
                    <a:pt x="2928" y="14500"/>
                    <a:pt x="3339" y="15194"/>
                  </a:cubicBezTo>
                  <a:lnTo>
                    <a:pt x="2095" y="16437"/>
                  </a:lnTo>
                  <a:cubicBezTo>
                    <a:pt x="1837" y="16695"/>
                    <a:pt x="1837" y="17111"/>
                    <a:pt x="2095" y="17369"/>
                  </a:cubicBezTo>
                  <a:lnTo>
                    <a:pt x="4231" y="19506"/>
                  </a:lnTo>
                  <a:cubicBezTo>
                    <a:pt x="4360" y="19634"/>
                    <a:pt x="4528" y="19699"/>
                    <a:pt x="4697" y="19699"/>
                  </a:cubicBezTo>
                  <a:cubicBezTo>
                    <a:pt x="4865" y="19699"/>
                    <a:pt x="5034" y="19634"/>
                    <a:pt x="5162" y="19506"/>
                  </a:cubicBezTo>
                  <a:lnTo>
                    <a:pt x="6406" y="18262"/>
                  </a:lnTo>
                  <a:cubicBezTo>
                    <a:pt x="7101" y="18671"/>
                    <a:pt x="7850" y="18981"/>
                    <a:pt x="8631" y="19184"/>
                  </a:cubicBezTo>
                  <a:lnTo>
                    <a:pt x="8631" y="20943"/>
                  </a:lnTo>
                  <a:cubicBezTo>
                    <a:pt x="8631" y="21305"/>
                    <a:pt x="8925" y="21600"/>
                    <a:pt x="9289" y="21600"/>
                  </a:cubicBezTo>
                  <a:lnTo>
                    <a:pt x="12312" y="21600"/>
                  </a:lnTo>
                  <a:cubicBezTo>
                    <a:pt x="12674" y="21600"/>
                    <a:pt x="12968" y="21305"/>
                    <a:pt x="12968" y="20943"/>
                  </a:cubicBezTo>
                  <a:lnTo>
                    <a:pt x="12968" y="19184"/>
                  </a:lnTo>
                  <a:cubicBezTo>
                    <a:pt x="13751" y="18981"/>
                    <a:pt x="14498" y="18671"/>
                    <a:pt x="15193" y="18262"/>
                  </a:cubicBezTo>
                  <a:lnTo>
                    <a:pt x="16437" y="19505"/>
                  </a:lnTo>
                  <a:cubicBezTo>
                    <a:pt x="16566" y="19633"/>
                    <a:pt x="16734" y="19698"/>
                    <a:pt x="16903" y="19698"/>
                  </a:cubicBezTo>
                  <a:cubicBezTo>
                    <a:pt x="17071" y="19698"/>
                    <a:pt x="17240" y="19633"/>
                    <a:pt x="17368" y="19505"/>
                  </a:cubicBezTo>
                  <a:lnTo>
                    <a:pt x="19505" y="17368"/>
                  </a:lnTo>
                  <a:cubicBezTo>
                    <a:pt x="19762" y="17111"/>
                    <a:pt x="19762" y="16694"/>
                    <a:pt x="19505" y="16437"/>
                  </a:cubicBezTo>
                  <a:lnTo>
                    <a:pt x="18262" y="15194"/>
                  </a:lnTo>
                  <a:cubicBezTo>
                    <a:pt x="18672" y="14500"/>
                    <a:pt x="18981" y="13751"/>
                    <a:pt x="19182" y="12970"/>
                  </a:cubicBezTo>
                  <a:lnTo>
                    <a:pt x="20942" y="12970"/>
                  </a:lnTo>
                  <a:cubicBezTo>
                    <a:pt x="21306" y="12970"/>
                    <a:pt x="21600" y="12675"/>
                    <a:pt x="21600" y="12311"/>
                  </a:cubicBezTo>
                  <a:lnTo>
                    <a:pt x="21600" y="9290"/>
                  </a:lnTo>
                  <a:cubicBezTo>
                    <a:pt x="21600" y="8927"/>
                    <a:pt x="21307" y="8632"/>
                    <a:pt x="20945" y="8632"/>
                  </a:cubicBezTo>
                  <a:cubicBezTo>
                    <a:pt x="20944" y="8632"/>
                    <a:pt x="20943" y="8632"/>
                    <a:pt x="20942" y="8632"/>
                  </a:cubicBezTo>
                  <a:lnTo>
                    <a:pt x="19182" y="8632"/>
                  </a:lnTo>
                  <a:cubicBezTo>
                    <a:pt x="18981" y="7849"/>
                    <a:pt x="18672" y="7102"/>
                    <a:pt x="18262" y="6407"/>
                  </a:cubicBezTo>
                  <a:lnTo>
                    <a:pt x="19505" y="5162"/>
                  </a:lnTo>
                  <a:cubicBezTo>
                    <a:pt x="19762" y="4906"/>
                    <a:pt x="19762" y="4489"/>
                    <a:pt x="19505" y="4232"/>
                  </a:cubicBezTo>
                  <a:lnTo>
                    <a:pt x="17368" y="2095"/>
                  </a:lnTo>
                  <a:cubicBezTo>
                    <a:pt x="17240" y="1967"/>
                    <a:pt x="17071" y="1902"/>
                    <a:pt x="16903" y="1902"/>
                  </a:cubicBezTo>
                  <a:cubicBezTo>
                    <a:pt x="16734" y="1902"/>
                    <a:pt x="16566" y="1967"/>
                    <a:pt x="16437" y="2095"/>
                  </a:cubicBezTo>
                  <a:lnTo>
                    <a:pt x="15193" y="3340"/>
                  </a:lnTo>
                  <a:cubicBezTo>
                    <a:pt x="14498" y="2929"/>
                    <a:pt x="13751" y="2619"/>
                    <a:pt x="12968" y="2418"/>
                  </a:cubicBezTo>
                  <a:lnTo>
                    <a:pt x="12968" y="658"/>
                  </a:lnTo>
                  <a:cubicBezTo>
                    <a:pt x="12968" y="294"/>
                    <a:pt x="12674" y="0"/>
                    <a:pt x="12312"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nvGrpSpPr>
            <p:cNvPr id="5491" name="Google Shape;7740;p60"/>
            <p:cNvGrpSpPr/>
            <p:nvPr/>
          </p:nvGrpSpPr>
          <p:grpSpPr>
            <a:xfrm>
              <a:off x="440572" y="99075"/>
              <a:ext cx="142892" cy="31813"/>
              <a:chOff x="0" y="0"/>
              <a:chExt cx="142891" cy="31811"/>
            </a:xfrm>
          </p:grpSpPr>
          <p:sp>
            <p:nvSpPr>
              <p:cNvPr id="5487" name="Google Shape;7741;p60"/>
              <p:cNvSpPr/>
              <p:nvPr/>
            </p:nvSpPr>
            <p:spPr>
              <a:xfrm>
                <a:off x="91912" y="6049"/>
                <a:ext cx="50980" cy="25763"/>
              </a:xfrm>
              <a:custGeom>
                <a:avLst/>
                <a:gdLst/>
                <a:ahLst/>
                <a:cxnLst>
                  <a:cxn ang="0">
                    <a:pos x="wd2" y="hd2"/>
                  </a:cxn>
                  <a:cxn ang="5400000">
                    <a:pos x="wd2" y="hd2"/>
                  </a:cxn>
                  <a:cxn ang="10800000">
                    <a:pos x="wd2" y="hd2"/>
                  </a:cxn>
                  <a:cxn ang="16200000">
                    <a:pos x="wd2" y="hd2"/>
                  </a:cxn>
                </a:cxnLst>
                <a:rect l="0" t="0" r="r" b="b"/>
                <a:pathLst>
                  <a:path w="21297" h="21600" fill="norm" stroke="1" extrusionOk="0">
                    <a:moveTo>
                      <a:pt x="1330" y="0"/>
                    </a:moveTo>
                    <a:cubicBezTo>
                      <a:pt x="717" y="0"/>
                      <a:pt x="158" y="867"/>
                      <a:pt x="30" y="2129"/>
                    </a:cubicBezTo>
                    <a:cubicBezTo>
                      <a:pt x="-125" y="3627"/>
                      <a:pt x="339" y="5082"/>
                      <a:pt x="1074" y="5424"/>
                    </a:cubicBezTo>
                    <a:cubicBezTo>
                      <a:pt x="5616" y="7703"/>
                      <a:pt x="9977" y="11212"/>
                      <a:pt x="14028" y="15908"/>
                    </a:cubicBezTo>
                    <a:lnTo>
                      <a:pt x="13228" y="18615"/>
                    </a:lnTo>
                    <a:cubicBezTo>
                      <a:pt x="12983" y="19450"/>
                      <a:pt x="13260" y="20530"/>
                      <a:pt x="13751" y="20594"/>
                    </a:cubicBezTo>
                    <a:lnTo>
                      <a:pt x="20585" y="21589"/>
                    </a:lnTo>
                    <a:cubicBezTo>
                      <a:pt x="20606" y="21600"/>
                      <a:pt x="20622" y="21600"/>
                      <a:pt x="20643" y="21600"/>
                    </a:cubicBezTo>
                    <a:cubicBezTo>
                      <a:pt x="21150" y="21600"/>
                      <a:pt x="21475" y="20445"/>
                      <a:pt x="21192" y="19567"/>
                    </a:cubicBezTo>
                    <a:lnTo>
                      <a:pt x="17477" y="7992"/>
                    </a:lnTo>
                    <a:cubicBezTo>
                      <a:pt x="17349" y="7585"/>
                      <a:pt x="17136" y="7382"/>
                      <a:pt x="16923" y="7382"/>
                    </a:cubicBezTo>
                    <a:cubicBezTo>
                      <a:pt x="16704" y="7382"/>
                      <a:pt x="16485" y="7596"/>
                      <a:pt x="16363" y="8024"/>
                    </a:cubicBezTo>
                    <a:lnTo>
                      <a:pt x="15425" y="11212"/>
                    </a:lnTo>
                    <a:cubicBezTo>
                      <a:pt x="11112" y="6226"/>
                      <a:pt x="6469" y="2471"/>
                      <a:pt x="1634" y="75"/>
                    </a:cubicBezTo>
                    <a:cubicBezTo>
                      <a:pt x="1533" y="32"/>
                      <a:pt x="1432" y="0"/>
                      <a:pt x="1330"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88" name="Google Shape;7742;p60"/>
              <p:cNvSpPr/>
              <p:nvPr/>
            </p:nvSpPr>
            <p:spPr>
              <a:xfrm>
                <a:off x="55506" y="0"/>
                <a:ext cx="31785" cy="12700"/>
              </a:xfrm>
              <a:custGeom>
                <a:avLst/>
                <a:gdLst/>
                <a:ahLst/>
                <a:cxnLst>
                  <a:cxn ang="0">
                    <a:pos x="wd2" y="hd2"/>
                  </a:cxn>
                  <a:cxn ang="5400000">
                    <a:pos x="wd2" y="hd2"/>
                  </a:cxn>
                  <a:cxn ang="10800000">
                    <a:pos x="wd2" y="hd2"/>
                  </a:cxn>
                  <a:cxn ang="16200000">
                    <a:pos x="wd2" y="hd2"/>
                  </a:cxn>
                </a:cxnLst>
                <a:rect l="0" t="0" r="r" b="b"/>
                <a:pathLst>
                  <a:path w="21317" h="21600" fill="norm" stroke="1" extrusionOk="0">
                    <a:moveTo>
                      <a:pt x="6655" y="0"/>
                    </a:moveTo>
                    <a:cubicBezTo>
                      <a:pt x="5106" y="0"/>
                      <a:pt x="3540" y="207"/>
                      <a:pt x="1991" y="588"/>
                    </a:cubicBezTo>
                    <a:cubicBezTo>
                      <a:pt x="810" y="1037"/>
                      <a:pt x="-80" y="5184"/>
                      <a:pt x="6" y="10022"/>
                    </a:cubicBezTo>
                    <a:cubicBezTo>
                      <a:pt x="100" y="14653"/>
                      <a:pt x="1041" y="18144"/>
                      <a:pt x="2179" y="18144"/>
                    </a:cubicBezTo>
                    <a:cubicBezTo>
                      <a:pt x="2222" y="18144"/>
                      <a:pt x="2265" y="18144"/>
                      <a:pt x="2308" y="18144"/>
                    </a:cubicBezTo>
                    <a:cubicBezTo>
                      <a:pt x="3745" y="17798"/>
                      <a:pt x="5200" y="17591"/>
                      <a:pt x="6655" y="17591"/>
                    </a:cubicBezTo>
                    <a:cubicBezTo>
                      <a:pt x="10711" y="17660"/>
                      <a:pt x="14768" y="18904"/>
                      <a:pt x="18781" y="21462"/>
                    </a:cubicBezTo>
                    <a:cubicBezTo>
                      <a:pt x="18901" y="21531"/>
                      <a:pt x="19021" y="21600"/>
                      <a:pt x="19141" y="21600"/>
                    </a:cubicBezTo>
                    <a:cubicBezTo>
                      <a:pt x="20151" y="21600"/>
                      <a:pt x="21049" y="18697"/>
                      <a:pt x="21272" y="14550"/>
                    </a:cubicBezTo>
                    <a:cubicBezTo>
                      <a:pt x="21520" y="9677"/>
                      <a:pt x="20716" y="4977"/>
                      <a:pt x="19509" y="4147"/>
                    </a:cubicBezTo>
                    <a:cubicBezTo>
                      <a:pt x="15256" y="1382"/>
                      <a:pt x="10951" y="0"/>
                      <a:pt x="6655"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89" name="Google Shape;7743;p60"/>
              <p:cNvSpPr/>
              <p:nvPr/>
            </p:nvSpPr>
            <p:spPr>
              <a:xfrm>
                <a:off x="0" y="12467"/>
                <a:ext cx="19429" cy="13271"/>
              </a:xfrm>
              <a:custGeom>
                <a:avLst/>
                <a:gdLst/>
                <a:ahLst/>
                <a:cxnLst>
                  <a:cxn ang="0">
                    <a:pos x="wd2" y="hd2"/>
                  </a:cxn>
                  <a:cxn ang="5400000">
                    <a:pos x="wd2" y="hd2"/>
                  </a:cxn>
                  <a:cxn ang="10800000">
                    <a:pos x="wd2" y="hd2"/>
                  </a:cxn>
                  <a:cxn ang="16200000">
                    <a:pos x="wd2" y="hd2"/>
                  </a:cxn>
                </a:cxnLst>
                <a:rect l="0" t="0" r="r" b="b"/>
                <a:pathLst>
                  <a:path w="20775" h="21600" fill="norm" stroke="1" extrusionOk="0">
                    <a:moveTo>
                      <a:pt x="17735" y="0"/>
                    </a:moveTo>
                    <a:cubicBezTo>
                      <a:pt x="17366" y="0"/>
                      <a:pt x="16998" y="125"/>
                      <a:pt x="16643" y="332"/>
                    </a:cubicBezTo>
                    <a:cubicBezTo>
                      <a:pt x="11581" y="3635"/>
                      <a:pt x="6641" y="7394"/>
                      <a:pt x="1893" y="11589"/>
                    </a:cubicBezTo>
                    <a:cubicBezTo>
                      <a:pt x="392" y="12918"/>
                      <a:pt x="-413" y="15743"/>
                      <a:pt x="215" y="18194"/>
                    </a:cubicBezTo>
                    <a:cubicBezTo>
                      <a:pt x="760" y="20333"/>
                      <a:pt x="2098" y="21600"/>
                      <a:pt x="3489" y="21600"/>
                    </a:cubicBezTo>
                    <a:cubicBezTo>
                      <a:pt x="4076" y="21600"/>
                      <a:pt x="4663" y="21372"/>
                      <a:pt x="5222" y="20894"/>
                    </a:cubicBezTo>
                    <a:cubicBezTo>
                      <a:pt x="9521" y="17072"/>
                      <a:pt x="13982" y="13645"/>
                      <a:pt x="18554" y="10655"/>
                    </a:cubicBezTo>
                    <a:cubicBezTo>
                      <a:pt x="20314" y="9492"/>
                      <a:pt x="21187" y="6459"/>
                      <a:pt x="20587" y="3697"/>
                    </a:cubicBezTo>
                    <a:lnTo>
                      <a:pt x="20409" y="2928"/>
                    </a:lnTo>
                    <a:cubicBezTo>
                      <a:pt x="20000" y="1142"/>
                      <a:pt x="18908" y="0"/>
                      <a:pt x="17735"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90" name="Google Shape;7744;p60"/>
              <p:cNvSpPr/>
              <p:nvPr/>
            </p:nvSpPr>
            <p:spPr>
              <a:xfrm>
                <a:off x="23557" y="3081"/>
                <a:ext cx="27143" cy="12701"/>
              </a:xfrm>
              <a:custGeom>
                <a:avLst/>
                <a:gdLst/>
                <a:ahLst/>
                <a:cxnLst>
                  <a:cxn ang="0">
                    <a:pos x="wd2" y="hd2"/>
                  </a:cxn>
                  <a:cxn ang="5400000">
                    <a:pos x="wd2" y="hd2"/>
                  </a:cxn>
                  <a:cxn ang="10800000">
                    <a:pos x="wd2" y="hd2"/>
                  </a:cxn>
                  <a:cxn ang="16200000">
                    <a:pos x="wd2" y="hd2"/>
                  </a:cxn>
                </a:cxnLst>
                <a:rect l="0" t="0" r="r" b="b"/>
                <a:pathLst>
                  <a:path w="21105" h="21600" fill="norm" stroke="1" extrusionOk="0">
                    <a:moveTo>
                      <a:pt x="18589" y="0"/>
                    </a:moveTo>
                    <a:cubicBezTo>
                      <a:pt x="18470" y="0"/>
                      <a:pt x="18361" y="24"/>
                      <a:pt x="18242" y="72"/>
                    </a:cubicBezTo>
                    <a:lnTo>
                      <a:pt x="18242" y="96"/>
                    </a:lnTo>
                    <a:cubicBezTo>
                      <a:pt x="12636" y="2121"/>
                      <a:pt x="7100" y="5304"/>
                      <a:pt x="1712" y="9643"/>
                    </a:cubicBezTo>
                    <a:cubicBezTo>
                      <a:pt x="382" y="10752"/>
                      <a:pt x="-322" y="14271"/>
                      <a:pt x="144" y="17478"/>
                    </a:cubicBezTo>
                    <a:cubicBezTo>
                      <a:pt x="511" y="20009"/>
                      <a:pt x="1484" y="21600"/>
                      <a:pt x="2536" y="21600"/>
                    </a:cubicBezTo>
                    <a:cubicBezTo>
                      <a:pt x="2803" y="21600"/>
                      <a:pt x="3081" y="21479"/>
                      <a:pt x="3349" y="21262"/>
                    </a:cubicBezTo>
                    <a:cubicBezTo>
                      <a:pt x="8419" y="17212"/>
                      <a:pt x="13628" y="14151"/>
                      <a:pt x="18927" y="12271"/>
                    </a:cubicBezTo>
                    <a:cubicBezTo>
                      <a:pt x="20306" y="11812"/>
                      <a:pt x="21278" y="8679"/>
                      <a:pt x="21080" y="5304"/>
                    </a:cubicBezTo>
                    <a:cubicBezTo>
                      <a:pt x="20911" y="2242"/>
                      <a:pt x="19829" y="0"/>
                      <a:pt x="18589"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496" name="Google Shape;7745;p60"/>
            <p:cNvGrpSpPr/>
            <p:nvPr/>
          </p:nvGrpSpPr>
          <p:grpSpPr>
            <a:xfrm>
              <a:off x="152850" y="-1"/>
              <a:ext cx="142876" cy="31820"/>
              <a:chOff x="0" y="0"/>
              <a:chExt cx="142874" cy="31818"/>
            </a:xfrm>
          </p:grpSpPr>
          <p:sp>
            <p:nvSpPr>
              <p:cNvPr id="5492" name="Google Shape;7746;p60"/>
              <p:cNvSpPr/>
              <p:nvPr/>
            </p:nvSpPr>
            <p:spPr>
              <a:xfrm>
                <a:off x="91895" y="6069"/>
                <a:ext cx="50980" cy="25750"/>
              </a:xfrm>
              <a:custGeom>
                <a:avLst/>
                <a:gdLst/>
                <a:ahLst/>
                <a:cxnLst>
                  <a:cxn ang="0">
                    <a:pos x="wd2" y="hd2"/>
                  </a:cxn>
                  <a:cxn ang="5400000">
                    <a:pos x="wd2" y="hd2"/>
                  </a:cxn>
                  <a:cxn ang="10800000">
                    <a:pos x="wd2" y="hd2"/>
                  </a:cxn>
                  <a:cxn ang="16200000">
                    <a:pos x="wd2" y="hd2"/>
                  </a:cxn>
                </a:cxnLst>
                <a:rect l="0" t="0" r="r" b="b"/>
                <a:pathLst>
                  <a:path w="21297" h="21600" fill="norm" stroke="1" extrusionOk="0">
                    <a:moveTo>
                      <a:pt x="1325" y="0"/>
                    </a:moveTo>
                    <a:cubicBezTo>
                      <a:pt x="712" y="0"/>
                      <a:pt x="163" y="867"/>
                      <a:pt x="30" y="2130"/>
                    </a:cubicBezTo>
                    <a:cubicBezTo>
                      <a:pt x="-125" y="3607"/>
                      <a:pt x="339" y="5063"/>
                      <a:pt x="1074" y="5416"/>
                    </a:cubicBezTo>
                    <a:cubicBezTo>
                      <a:pt x="5616" y="7685"/>
                      <a:pt x="9977" y="11217"/>
                      <a:pt x="14039" y="15895"/>
                    </a:cubicBezTo>
                    <a:lnTo>
                      <a:pt x="13228" y="18614"/>
                    </a:lnTo>
                    <a:cubicBezTo>
                      <a:pt x="12983" y="19459"/>
                      <a:pt x="13260" y="20519"/>
                      <a:pt x="13751" y="20605"/>
                    </a:cubicBezTo>
                    <a:lnTo>
                      <a:pt x="20595" y="21600"/>
                    </a:lnTo>
                    <a:cubicBezTo>
                      <a:pt x="20611" y="21600"/>
                      <a:pt x="20627" y="21600"/>
                      <a:pt x="20638" y="21600"/>
                    </a:cubicBezTo>
                    <a:cubicBezTo>
                      <a:pt x="21150" y="21600"/>
                      <a:pt x="21475" y="20465"/>
                      <a:pt x="21192" y="19577"/>
                    </a:cubicBezTo>
                    <a:lnTo>
                      <a:pt x="17477" y="7974"/>
                    </a:lnTo>
                    <a:cubicBezTo>
                      <a:pt x="17349" y="7578"/>
                      <a:pt x="17141" y="7375"/>
                      <a:pt x="16933" y="7375"/>
                    </a:cubicBezTo>
                    <a:cubicBezTo>
                      <a:pt x="16715" y="7375"/>
                      <a:pt x="16496" y="7600"/>
                      <a:pt x="16368" y="8028"/>
                    </a:cubicBezTo>
                    <a:lnTo>
                      <a:pt x="15425" y="11196"/>
                    </a:lnTo>
                    <a:cubicBezTo>
                      <a:pt x="11112" y="6208"/>
                      <a:pt x="6469" y="2451"/>
                      <a:pt x="1634" y="75"/>
                    </a:cubicBezTo>
                    <a:cubicBezTo>
                      <a:pt x="1533" y="21"/>
                      <a:pt x="1426" y="0"/>
                      <a:pt x="1325"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93" name="Google Shape;7747;p60"/>
              <p:cNvSpPr/>
              <p:nvPr/>
            </p:nvSpPr>
            <p:spPr>
              <a:xfrm>
                <a:off x="55515" y="0"/>
                <a:ext cx="31760" cy="12700"/>
              </a:xfrm>
              <a:custGeom>
                <a:avLst/>
                <a:gdLst/>
                <a:ahLst/>
                <a:cxnLst>
                  <a:cxn ang="0">
                    <a:pos x="wd2" y="hd2"/>
                  </a:cxn>
                  <a:cxn ang="5400000">
                    <a:pos x="wd2" y="hd2"/>
                  </a:cxn>
                  <a:cxn ang="10800000">
                    <a:pos x="wd2" y="hd2"/>
                  </a:cxn>
                  <a:cxn ang="16200000">
                    <a:pos x="wd2" y="hd2"/>
                  </a:cxn>
                </a:cxnLst>
                <a:rect l="0" t="0" r="r" b="b"/>
                <a:pathLst>
                  <a:path w="21317" h="21600" fill="norm" stroke="1" extrusionOk="0">
                    <a:moveTo>
                      <a:pt x="6652" y="0"/>
                    </a:moveTo>
                    <a:cubicBezTo>
                      <a:pt x="5093" y="0"/>
                      <a:pt x="3543" y="207"/>
                      <a:pt x="1976" y="621"/>
                    </a:cubicBezTo>
                    <a:cubicBezTo>
                      <a:pt x="794" y="1035"/>
                      <a:pt x="-80" y="5245"/>
                      <a:pt x="6" y="10006"/>
                    </a:cubicBezTo>
                    <a:cubicBezTo>
                      <a:pt x="83" y="14630"/>
                      <a:pt x="1042" y="18184"/>
                      <a:pt x="2164" y="18184"/>
                    </a:cubicBezTo>
                    <a:cubicBezTo>
                      <a:pt x="2207" y="18184"/>
                      <a:pt x="2250" y="18184"/>
                      <a:pt x="2292" y="18184"/>
                    </a:cubicBezTo>
                    <a:cubicBezTo>
                      <a:pt x="3748" y="17839"/>
                      <a:pt x="5196" y="17632"/>
                      <a:pt x="6652" y="17632"/>
                    </a:cubicBezTo>
                    <a:cubicBezTo>
                      <a:pt x="10711" y="17632"/>
                      <a:pt x="14763" y="18943"/>
                      <a:pt x="18779" y="21496"/>
                    </a:cubicBezTo>
                    <a:cubicBezTo>
                      <a:pt x="18899" y="21565"/>
                      <a:pt x="19019" y="21600"/>
                      <a:pt x="19139" y="21600"/>
                    </a:cubicBezTo>
                    <a:cubicBezTo>
                      <a:pt x="20150" y="21600"/>
                      <a:pt x="21066" y="18736"/>
                      <a:pt x="21272" y="14596"/>
                    </a:cubicBezTo>
                    <a:cubicBezTo>
                      <a:pt x="21520" y="9730"/>
                      <a:pt x="20723" y="4969"/>
                      <a:pt x="19507" y="4141"/>
                    </a:cubicBezTo>
                    <a:cubicBezTo>
                      <a:pt x="15251" y="1449"/>
                      <a:pt x="10943" y="69"/>
                      <a:pt x="6652"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94" name="Google Shape;7748;p60"/>
              <p:cNvSpPr/>
              <p:nvPr/>
            </p:nvSpPr>
            <p:spPr>
              <a:xfrm>
                <a:off x="0" y="12488"/>
                <a:ext cx="19422" cy="13258"/>
              </a:xfrm>
              <a:custGeom>
                <a:avLst/>
                <a:gdLst/>
                <a:ahLst/>
                <a:cxnLst>
                  <a:cxn ang="0">
                    <a:pos x="wd2" y="hd2"/>
                  </a:cxn>
                  <a:cxn ang="5400000">
                    <a:pos x="wd2" y="hd2"/>
                  </a:cxn>
                  <a:cxn ang="10800000">
                    <a:pos x="wd2" y="hd2"/>
                  </a:cxn>
                  <a:cxn ang="16200000">
                    <a:pos x="wd2" y="hd2"/>
                  </a:cxn>
                </a:cxnLst>
                <a:rect l="0" t="0" r="r" b="b"/>
                <a:pathLst>
                  <a:path w="20755" h="21600" fill="norm" stroke="1" extrusionOk="0">
                    <a:moveTo>
                      <a:pt x="17719" y="0"/>
                    </a:moveTo>
                    <a:cubicBezTo>
                      <a:pt x="17351" y="0"/>
                      <a:pt x="16983" y="104"/>
                      <a:pt x="16615" y="333"/>
                    </a:cubicBezTo>
                    <a:cubicBezTo>
                      <a:pt x="11556" y="3597"/>
                      <a:pt x="6647" y="7359"/>
                      <a:pt x="1874" y="11559"/>
                    </a:cubicBezTo>
                    <a:cubicBezTo>
                      <a:pt x="374" y="12889"/>
                      <a:pt x="-417" y="15717"/>
                      <a:pt x="224" y="18191"/>
                    </a:cubicBezTo>
                    <a:cubicBezTo>
                      <a:pt x="756" y="20332"/>
                      <a:pt x="2078" y="21600"/>
                      <a:pt x="3456" y="21600"/>
                    </a:cubicBezTo>
                    <a:cubicBezTo>
                      <a:pt x="4042" y="21600"/>
                      <a:pt x="4642" y="21371"/>
                      <a:pt x="5201" y="20872"/>
                    </a:cubicBezTo>
                    <a:cubicBezTo>
                      <a:pt x="9497" y="17089"/>
                      <a:pt x="13956" y="13659"/>
                      <a:pt x="18524" y="10623"/>
                    </a:cubicBezTo>
                    <a:cubicBezTo>
                      <a:pt x="20283" y="9501"/>
                      <a:pt x="21183" y="6465"/>
                      <a:pt x="20556" y="3659"/>
                    </a:cubicBezTo>
                    <a:lnTo>
                      <a:pt x="20378" y="2910"/>
                    </a:lnTo>
                    <a:cubicBezTo>
                      <a:pt x="19983" y="1102"/>
                      <a:pt x="18878" y="0"/>
                      <a:pt x="17719"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95" name="Google Shape;7749;p60"/>
              <p:cNvSpPr/>
              <p:nvPr/>
            </p:nvSpPr>
            <p:spPr>
              <a:xfrm>
                <a:off x="23541" y="3094"/>
                <a:ext cx="27144" cy="12701"/>
              </a:xfrm>
              <a:custGeom>
                <a:avLst/>
                <a:gdLst/>
                <a:ahLst/>
                <a:cxnLst>
                  <a:cxn ang="0">
                    <a:pos x="wd2" y="hd2"/>
                  </a:cxn>
                  <a:cxn ang="5400000">
                    <a:pos x="wd2" y="hd2"/>
                  </a:cxn>
                  <a:cxn ang="10800000">
                    <a:pos x="wd2" y="hd2"/>
                  </a:cxn>
                  <a:cxn ang="16200000">
                    <a:pos x="wd2" y="hd2"/>
                  </a:cxn>
                </a:cxnLst>
                <a:rect l="0" t="0" r="r" b="b"/>
                <a:pathLst>
                  <a:path w="21105" h="21600" fill="norm" stroke="1" extrusionOk="0">
                    <a:moveTo>
                      <a:pt x="18589" y="0"/>
                    </a:moveTo>
                    <a:cubicBezTo>
                      <a:pt x="18470" y="0"/>
                      <a:pt x="18361" y="24"/>
                      <a:pt x="18242" y="48"/>
                    </a:cubicBezTo>
                    <a:cubicBezTo>
                      <a:pt x="12636" y="2100"/>
                      <a:pt x="7100" y="5309"/>
                      <a:pt x="1712" y="9654"/>
                    </a:cubicBezTo>
                    <a:cubicBezTo>
                      <a:pt x="382" y="10716"/>
                      <a:pt x="-322" y="14239"/>
                      <a:pt x="144" y="17497"/>
                    </a:cubicBezTo>
                    <a:cubicBezTo>
                      <a:pt x="511" y="20007"/>
                      <a:pt x="1494" y="21600"/>
                      <a:pt x="2536" y="21600"/>
                    </a:cubicBezTo>
                    <a:cubicBezTo>
                      <a:pt x="2813" y="21600"/>
                      <a:pt x="3081" y="21503"/>
                      <a:pt x="3349" y="21286"/>
                    </a:cubicBezTo>
                    <a:cubicBezTo>
                      <a:pt x="8439" y="17183"/>
                      <a:pt x="13648" y="14167"/>
                      <a:pt x="18936" y="12236"/>
                    </a:cubicBezTo>
                    <a:cubicBezTo>
                      <a:pt x="20325" y="11777"/>
                      <a:pt x="21278" y="8688"/>
                      <a:pt x="21080" y="5309"/>
                    </a:cubicBezTo>
                    <a:cubicBezTo>
                      <a:pt x="20911" y="2244"/>
                      <a:pt x="19829" y="0"/>
                      <a:pt x="18589"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501" name="Google Shape;7750;p60"/>
            <p:cNvGrpSpPr/>
            <p:nvPr/>
          </p:nvGrpSpPr>
          <p:grpSpPr>
            <a:xfrm>
              <a:off x="135338" y="674642"/>
              <a:ext cx="142873" cy="31820"/>
              <a:chOff x="0" y="0"/>
              <a:chExt cx="142871" cy="31819"/>
            </a:xfrm>
          </p:grpSpPr>
          <p:sp>
            <p:nvSpPr>
              <p:cNvPr id="5497" name="Google Shape;7751;p60"/>
              <p:cNvSpPr/>
              <p:nvPr/>
            </p:nvSpPr>
            <p:spPr>
              <a:xfrm>
                <a:off x="-1" y="0"/>
                <a:ext cx="50965" cy="25750"/>
              </a:xfrm>
              <a:custGeom>
                <a:avLst/>
                <a:gdLst/>
                <a:ahLst/>
                <a:cxnLst>
                  <a:cxn ang="0">
                    <a:pos x="wd2" y="hd2"/>
                  </a:cxn>
                  <a:cxn ang="5400000">
                    <a:pos x="wd2" y="hd2"/>
                  </a:cxn>
                  <a:cxn ang="10800000">
                    <a:pos x="wd2" y="hd2"/>
                  </a:cxn>
                  <a:cxn ang="16200000">
                    <a:pos x="wd2" y="hd2"/>
                  </a:cxn>
                </a:cxnLst>
                <a:rect l="0" t="0" r="r" b="b"/>
                <a:pathLst>
                  <a:path w="21301" h="21600" fill="norm" stroke="1" extrusionOk="0">
                    <a:moveTo>
                      <a:pt x="655" y="0"/>
                    </a:moveTo>
                    <a:cubicBezTo>
                      <a:pt x="143" y="0"/>
                      <a:pt x="-177" y="1135"/>
                      <a:pt x="106" y="2023"/>
                    </a:cubicBezTo>
                    <a:lnTo>
                      <a:pt x="3818" y="13626"/>
                    </a:lnTo>
                    <a:cubicBezTo>
                      <a:pt x="3946" y="14022"/>
                      <a:pt x="4154" y="14225"/>
                      <a:pt x="4362" y="14225"/>
                    </a:cubicBezTo>
                    <a:cubicBezTo>
                      <a:pt x="4580" y="14225"/>
                      <a:pt x="4804" y="14000"/>
                      <a:pt x="4927" y="13572"/>
                    </a:cubicBezTo>
                    <a:lnTo>
                      <a:pt x="5876" y="10404"/>
                    </a:lnTo>
                    <a:cubicBezTo>
                      <a:pt x="10191" y="15392"/>
                      <a:pt x="14836" y="19127"/>
                      <a:pt x="19668" y="21525"/>
                    </a:cubicBezTo>
                    <a:cubicBezTo>
                      <a:pt x="19770" y="21579"/>
                      <a:pt x="19876" y="21600"/>
                      <a:pt x="19972" y="21600"/>
                    </a:cubicBezTo>
                    <a:cubicBezTo>
                      <a:pt x="20591" y="21600"/>
                      <a:pt x="21146" y="20733"/>
                      <a:pt x="21274" y="19470"/>
                    </a:cubicBezTo>
                    <a:cubicBezTo>
                      <a:pt x="21423" y="17993"/>
                      <a:pt x="20959" y="16537"/>
                      <a:pt x="20234" y="16173"/>
                    </a:cubicBezTo>
                    <a:cubicBezTo>
                      <a:pt x="15690" y="13915"/>
                      <a:pt x="11327" y="10383"/>
                      <a:pt x="7263" y="5705"/>
                    </a:cubicBezTo>
                    <a:lnTo>
                      <a:pt x="8074" y="2976"/>
                    </a:lnTo>
                    <a:cubicBezTo>
                      <a:pt x="8319" y="2141"/>
                      <a:pt x="8036" y="1060"/>
                      <a:pt x="7551" y="995"/>
                    </a:cubicBezTo>
                    <a:lnTo>
                      <a:pt x="703" y="0"/>
                    </a:lnTo>
                    <a:cubicBezTo>
                      <a:pt x="687" y="0"/>
                      <a:pt x="671" y="0"/>
                      <a:pt x="655"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98" name="Google Shape;7752;p60"/>
              <p:cNvSpPr/>
              <p:nvPr/>
            </p:nvSpPr>
            <p:spPr>
              <a:xfrm>
                <a:off x="55592" y="19119"/>
                <a:ext cx="31769" cy="12701"/>
              </a:xfrm>
              <a:custGeom>
                <a:avLst/>
                <a:gdLst/>
                <a:ahLst/>
                <a:cxnLst>
                  <a:cxn ang="0">
                    <a:pos x="wd2" y="hd2"/>
                  </a:cxn>
                  <a:cxn ang="5400000">
                    <a:pos x="wd2" y="hd2"/>
                  </a:cxn>
                  <a:cxn ang="10800000">
                    <a:pos x="wd2" y="hd2"/>
                  </a:cxn>
                  <a:cxn ang="16200000">
                    <a:pos x="wd2" y="hd2"/>
                  </a:cxn>
                </a:cxnLst>
                <a:rect l="0" t="0" r="r" b="b"/>
                <a:pathLst>
                  <a:path w="21323" h="21600" fill="norm" stroke="1" extrusionOk="0">
                    <a:moveTo>
                      <a:pt x="2184" y="0"/>
                    </a:moveTo>
                    <a:cubicBezTo>
                      <a:pt x="1165" y="0"/>
                      <a:pt x="257" y="2864"/>
                      <a:pt x="43" y="7004"/>
                    </a:cubicBezTo>
                    <a:cubicBezTo>
                      <a:pt x="-197" y="11870"/>
                      <a:pt x="591" y="16631"/>
                      <a:pt x="1816" y="17459"/>
                    </a:cubicBezTo>
                    <a:cubicBezTo>
                      <a:pt x="6064" y="20151"/>
                      <a:pt x="10372" y="21531"/>
                      <a:pt x="14680" y="21600"/>
                    </a:cubicBezTo>
                    <a:cubicBezTo>
                      <a:pt x="16230" y="21600"/>
                      <a:pt x="17797" y="21393"/>
                      <a:pt x="19339" y="20979"/>
                    </a:cubicBezTo>
                    <a:cubicBezTo>
                      <a:pt x="20521" y="20530"/>
                      <a:pt x="21403" y="16355"/>
                      <a:pt x="21317" y="11594"/>
                    </a:cubicBezTo>
                    <a:cubicBezTo>
                      <a:pt x="21240" y="6970"/>
                      <a:pt x="20281" y="3416"/>
                      <a:pt x="19151" y="3416"/>
                    </a:cubicBezTo>
                    <a:cubicBezTo>
                      <a:pt x="19108" y="3416"/>
                      <a:pt x="19073" y="3416"/>
                      <a:pt x="19031" y="3416"/>
                    </a:cubicBezTo>
                    <a:cubicBezTo>
                      <a:pt x="17575" y="3761"/>
                      <a:pt x="16136" y="3968"/>
                      <a:pt x="14680" y="3968"/>
                    </a:cubicBezTo>
                    <a:cubicBezTo>
                      <a:pt x="10603" y="3968"/>
                      <a:pt x="6560" y="2657"/>
                      <a:pt x="2544" y="104"/>
                    </a:cubicBezTo>
                    <a:cubicBezTo>
                      <a:pt x="2424" y="35"/>
                      <a:pt x="2304" y="0"/>
                      <a:pt x="2184"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499" name="Google Shape;7753;p60"/>
              <p:cNvSpPr/>
              <p:nvPr/>
            </p:nvSpPr>
            <p:spPr>
              <a:xfrm>
                <a:off x="123454" y="6074"/>
                <a:ext cx="19418" cy="13259"/>
              </a:xfrm>
              <a:custGeom>
                <a:avLst/>
                <a:gdLst/>
                <a:ahLst/>
                <a:cxnLst>
                  <a:cxn ang="0">
                    <a:pos x="wd2" y="hd2"/>
                  </a:cxn>
                  <a:cxn ang="5400000">
                    <a:pos x="wd2" y="hd2"/>
                  </a:cxn>
                  <a:cxn ang="10800000">
                    <a:pos x="wd2" y="hd2"/>
                  </a:cxn>
                  <a:cxn ang="16200000">
                    <a:pos x="wd2" y="hd2"/>
                  </a:cxn>
                </a:cxnLst>
                <a:rect l="0" t="0" r="r" b="b"/>
                <a:pathLst>
                  <a:path w="20764" h="21600" fill="norm" stroke="1" extrusionOk="0">
                    <a:moveTo>
                      <a:pt x="17298" y="0"/>
                    </a:moveTo>
                    <a:cubicBezTo>
                      <a:pt x="16711" y="0"/>
                      <a:pt x="16111" y="229"/>
                      <a:pt x="15565" y="728"/>
                    </a:cubicBezTo>
                    <a:cubicBezTo>
                      <a:pt x="11253" y="4511"/>
                      <a:pt x="6805" y="7941"/>
                      <a:pt x="2234" y="10977"/>
                    </a:cubicBezTo>
                    <a:cubicBezTo>
                      <a:pt x="460" y="12099"/>
                      <a:pt x="-427" y="15135"/>
                      <a:pt x="201" y="17941"/>
                    </a:cubicBezTo>
                    <a:lnTo>
                      <a:pt x="378" y="18690"/>
                    </a:lnTo>
                    <a:cubicBezTo>
                      <a:pt x="774" y="20498"/>
                      <a:pt x="1865" y="21600"/>
                      <a:pt x="3039" y="21600"/>
                    </a:cubicBezTo>
                    <a:cubicBezTo>
                      <a:pt x="3407" y="21600"/>
                      <a:pt x="3776" y="21496"/>
                      <a:pt x="4130" y="21267"/>
                    </a:cubicBezTo>
                    <a:cubicBezTo>
                      <a:pt x="9206" y="18003"/>
                      <a:pt x="14119" y="14241"/>
                      <a:pt x="18881" y="10041"/>
                    </a:cubicBezTo>
                    <a:cubicBezTo>
                      <a:pt x="20395" y="8711"/>
                      <a:pt x="21173" y="5883"/>
                      <a:pt x="20545" y="3409"/>
                    </a:cubicBezTo>
                    <a:cubicBezTo>
                      <a:pt x="20013" y="1268"/>
                      <a:pt x="18676" y="0"/>
                      <a:pt x="17298"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00" name="Google Shape;7754;p60"/>
              <p:cNvSpPr/>
              <p:nvPr/>
            </p:nvSpPr>
            <p:spPr>
              <a:xfrm>
                <a:off x="92168" y="16025"/>
                <a:ext cx="27161" cy="12701"/>
              </a:xfrm>
              <a:custGeom>
                <a:avLst/>
                <a:gdLst/>
                <a:ahLst/>
                <a:cxnLst>
                  <a:cxn ang="0">
                    <a:pos x="wd2" y="hd2"/>
                  </a:cxn>
                  <a:cxn ang="5400000">
                    <a:pos x="wd2" y="hd2"/>
                  </a:cxn>
                  <a:cxn ang="10800000">
                    <a:pos x="wd2" y="hd2"/>
                  </a:cxn>
                  <a:cxn ang="16200000">
                    <a:pos x="wd2" y="hd2"/>
                  </a:cxn>
                </a:cxnLst>
                <a:rect l="0" t="0" r="r" b="b"/>
                <a:pathLst>
                  <a:path w="21109" h="21600" fill="norm" stroke="1" extrusionOk="0">
                    <a:moveTo>
                      <a:pt x="18571" y="0"/>
                    </a:moveTo>
                    <a:cubicBezTo>
                      <a:pt x="18303" y="0"/>
                      <a:pt x="18025" y="97"/>
                      <a:pt x="17758" y="314"/>
                    </a:cubicBezTo>
                    <a:cubicBezTo>
                      <a:pt x="12680" y="4417"/>
                      <a:pt x="7473" y="7433"/>
                      <a:pt x="2177" y="9364"/>
                    </a:cubicBezTo>
                    <a:cubicBezTo>
                      <a:pt x="799" y="9823"/>
                      <a:pt x="-173" y="12912"/>
                      <a:pt x="25" y="16291"/>
                    </a:cubicBezTo>
                    <a:cubicBezTo>
                      <a:pt x="194" y="19356"/>
                      <a:pt x="1285" y="21600"/>
                      <a:pt x="2534" y="21600"/>
                    </a:cubicBezTo>
                    <a:cubicBezTo>
                      <a:pt x="2644" y="21600"/>
                      <a:pt x="2763" y="21576"/>
                      <a:pt x="2882" y="21528"/>
                    </a:cubicBezTo>
                    <a:cubicBezTo>
                      <a:pt x="8485" y="19500"/>
                      <a:pt x="14009" y="16291"/>
                      <a:pt x="19394" y="11946"/>
                    </a:cubicBezTo>
                    <a:cubicBezTo>
                      <a:pt x="20713" y="10860"/>
                      <a:pt x="21427" y="7361"/>
                      <a:pt x="20971" y="4103"/>
                    </a:cubicBezTo>
                    <a:cubicBezTo>
                      <a:pt x="20604" y="1593"/>
                      <a:pt x="19622" y="0"/>
                      <a:pt x="18571"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506" name="Google Shape;7755;p60"/>
            <p:cNvGrpSpPr/>
            <p:nvPr/>
          </p:nvGrpSpPr>
          <p:grpSpPr>
            <a:xfrm>
              <a:off x="0" y="418217"/>
              <a:ext cx="31807" cy="142900"/>
              <a:chOff x="0" y="0"/>
              <a:chExt cx="31806" cy="142899"/>
            </a:xfrm>
          </p:grpSpPr>
          <p:sp>
            <p:nvSpPr>
              <p:cNvPr id="5502" name="Google Shape;7756;p60"/>
              <p:cNvSpPr/>
              <p:nvPr/>
            </p:nvSpPr>
            <p:spPr>
              <a:xfrm>
                <a:off x="6056" y="0"/>
                <a:ext cx="25751" cy="50977"/>
              </a:xfrm>
              <a:custGeom>
                <a:avLst/>
                <a:gdLst/>
                <a:ahLst/>
                <a:cxnLst>
                  <a:cxn ang="0">
                    <a:pos x="wd2" y="hd2"/>
                  </a:cxn>
                  <a:cxn ang="5400000">
                    <a:pos x="wd2" y="hd2"/>
                  </a:cxn>
                  <a:cxn ang="10800000">
                    <a:pos x="wd2" y="hd2"/>
                  </a:cxn>
                  <a:cxn ang="16200000">
                    <a:pos x="wd2" y="hd2"/>
                  </a:cxn>
                </a:cxnLst>
                <a:rect l="0" t="0" r="r" b="b"/>
                <a:pathLst>
                  <a:path w="21274" h="21600" fill="norm" stroke="1" extrusionOk="0">
                    <a:moveTo>
                      <a:pt x="19973" y="0"/>
                    </a:moveTo>
                    <a:cubicBezTo>
                      <a:pt x="19741" y="0"/>
                      <a:pt x="19509" y="32"/>
                      <a:pt x="19277" y="108"/>
                    </a:cubicBezTo>
                    <a:lnTo>
                      <a:pt x="7871" y="3877"/>
                    </a:lnTo>
                    <a:cubicBezTo>
                      <a:pt x="7060" y="4142"/>
                      <a:pt x="7081" y="4747"/>
                      <a:pt x="7903" y="5007"/>
                    </a:cubicBezTo>
                    <a:lnTo>
                      <a:pt x="11044" y="5958"/>
                    </a:lnTo>
                    <a:cubicBezTo>
                      <a:pt x="6132" y="10332"/>
                      <a:pt x="2432" y="15042"/>
                      <a:pt x="70" y="19946"/>
                    </a:cubicBezTo>
                    <a:cubicBezTo>
                      <a:pt x="-267" y="20681"/>
                      <a:pt x="650" y="21422"/>
                      <a:pt x="2094" y="21573"/>
                    </a:cubicBezTo>
                    <a:cubicBezTo>
                      <a:pt x="2284" y="21589"/>
                      <a:pt x="2474" y="21600"/>
                      <a:pt x="2664" y="21600"/>
                    </a:cubicBezTo>
                    <a:cubicBezTo>
                      <a:pt x="3918" y="21600"/>
                      <a:pt x="5025" y="21162"/>
                      <a:pt x="5341" y="20513"/>
                    </a:cubicBezTo>
                    <a:cubicBezTo>
                      <a:pt x="7566" y="15907"/>
                      <a:pt x="11044" y="11484"/>
                      <a:pt x="15672" y="7369"/>
                    </a:cubicBezTo>
                    <a:lnTo>
                      <a:pt x="18339" y="8186"/>
                    </a:lnTo>
                    <a:cubicBezTo>
                      <a:pt x="18550" y="8251"/>
                      <a:pt x="18771" y="8278"/>
                      <a:pt x="18993" y="8278"/>
                    </a:cubicBezTo>
                    <a:cubicBezTo>
                      <a:pt x="19636" y="8278"/>
                      <a:pt x="20247" y="8024"/>
                      <a:pt x="20300" y="7656"/>
                    </a:cubicBezTo>
                    <a:lnTo>
                      <a:pt x="21270" y="725"/>
                    </a:lnTo>
                    <a:cubicBezTo>
                      <a:pt x="21333" y="308"/>
                      <a:pt x="20690" y="0"/>
                      <a:pt x="19973"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03" name="Google Shape;7757;p60"/>
              <p:cNvSpPr/>
              <p:nvPr/>
            </p:nvSpPr>
            <p:spPr>
              <a:xfrm>
                <a:off x="0" y="55607"/>
                <a:ext cx="12701" cy="31761"/>
              </a:xfrm>
              <a:custGeom>
                <a:avLst/>
                <a:gdLst/>
                <a:ahLst/>
                <a:cxnLst>
                  <a:cxn ang="0">
                    <a:pos x="wd2" y="hd2"/>
                  </a:cxn>
                  <a:cxn ang="5400000">
                    <a:pos x="wd2" y="hd2"/>
                  </a:cxn>
                  <a:cxn ang="10800000">
                    <a:pos x="wd2" y="hd2"/>
                  </a:cxn>
                  <a:cxn ang="16200000">
                    <a:pos x="wd2" y="hd2"/>
                  </a:cxn>
                </a:cxnLst>
                <a:rect l="0" t="0" r="r" b="b"/>
                <a:pathLst>
                  <a:path w="20951" h="21600" fill="norm" stroke="1" extrusionOk="0">
                    <a:moveTo>
                      <a:pt x="12410" y="0"/>
                    </a:moveTo>
                    <a:cubicBezTo>
                      <a:pt x="8318" y="0"/>
                      <a:pt x="4696" y="764"/>
                      <a:pt x="4025" y="1831"/>
                    </a:cubicBezTo>
                    <a:cubicBezTo>
                      <a:pt x="1342" y="6144"/>
                      <a:pt x="0" y="10509"/>
                      <a:pt x="0" y="14866"/>
                    </a:cubicBezTo>
                    <a:cubicBezTo>
                      <a:pt x="0" y="16436"/>
                      <a:pt x="201" y="18025"/>
                      <a:pt x="604" y="19595"/>
                    </a:cubicBezTo>
                    <a:cubicBezTo>
                      <a:pt x="1006" y="20732"/>
                      <a:pt x="4662" y="21600"/>
                      <a:pt x="9022" y="21600"/>
                    </a:cubicBezTo>
                    <a:cubicBezTo>
                      <a:pt x="9257" y="21600"/>
                      <a:pt x="9492" y="21600"/>
                      <a:pt x="9727" y="21591"/>
                    </a:cubicBezTo>
                    <a:cubicBezTo>
                      <a:pt x="14322" y="21513"/>
                      <a:pt x="17877" y="20481"/>
                      <a:pt x="17609" y="19274"/>
                    </a:cubicBezTo>
                    <a:cubicBezTo>
                      <a:pt x="17307" y="17816"/>
                      <a:pt x="17072" y="16341"/>
                      <a:pt x="17072" y="14866"/>
                    </a:cubicBezTo>
                    <a:cubicBezTo>
                      <a:pt x="17139" y="10752"/>
                      <a:pt x="18380" y="6639"/>
                      <a:pt x="20829" y="2569"/>
                    </a:cubicBezTo>
                    <a:cubicBezTo>
                      <a:pt x="21600" y="1406"/>
                      <a:pt x="18648" y="295"/>
                      <a:pt x="14120" y="43"/>
                    </a:cubicBezTo>
                    <a:cubicBezTo>
                      <a:pt x="13550" y="9"/>
                      <a:pt x="12980" y="0"/>
                      <a:pt x="12410"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04" name="Google Shape;7758;p60"/>
              <p:cNvSpPr/>
              <p:nvPr/>
            </p:nvSpPr>
            <p:spPr>
              <a:xfrm>
                <a:off x="12477" y="123465"/>
                <a:ext cx="13268" cy="19435"/>
              </a:xfrm>
              <a:custGeom>
                <a:avLst/>
                <a:gdLst/>
                <a:ahLst/>
                <a:cxnLst>
                  <a:cxn ang="0">
                    <a:pos x="wd2" y="hd2"/>
                  </a:cxn>
                  <a:cxn ang="5400000">
                    <a:pos x="wd2" y="hd2"/>
                  </a:cxn>
                  <a:cxn ang="10800000">
                    <a:pos x="wd2" y="hd2"/>
                  </a:cxn>
                  <a:cxn ang="16200000">
                    <a:pos x="wd2" y="hd2"/>
                  </a:cxn>
                </a:cxnLst>
                <a:rect l="0" t="0" r="r" b="b"/>
                <a:pathLst>
                  <a:path w="20142" h="21600" fill="norm" stroke="1" extrusionOk="0">
                    <a:moveTo>
                      <a:pt x="5141" y="0"/>
                    </a:moveTo>
                    <a:cubicBezTo>
                      <a:pt x="4579" y="0"/>
                      <a:pt x="3998" y="57"/>
                      <a:pt x="3436" y="199"/>
                    </a:cubicBezTo>
                    <a:lnTo>
                      <a:pt x="2720" y="383"/>
                    </a:lnTo>
                    <a:cubicBezTo>
                      <a:pt x="531" y="936"/>
                      <a:pt x="-593" y="2723"/>
                      <a:pt x="317" y="4297"/>
                    </a:cubicBezTo>
                    <a:cubicBezTo>
                      <a:pt x="3378" y="9559"/>
                      <a:pt x="6846" y="14665"/>
                      <a:pt x="10798" y="19629"/>
                    </a:cubicBezTo>
                    <a:cubicBezTo>
                      <a:pt x="11747" y="20820"/>
                      <a:pt x="13510" y="21600"/>
                      <a:pt x="15331" y="21600"/>
                    </a:cubicBezTo>
                    <a:cubicBezTo>
                      <a:pt x="15873" y="21600"/>
                      <a:pt x="16435" y="21529"/>
                      <a:pt x="16958" y="21373"/>
                    </a:cubicBezTo>
                    <a:cubicBezTo>
                      <a:pt x="19787" y="20550"/>
                      <a:pt x="21007" y="18097"/>
                      <a:pt x="19477" y="16168"/>
                    </a:cubicBezTo>
                    <a:cubicBezTo>
                      <a:pt x="15912" y="11701"/>
                      <a:pt x="12716" y="7063"/>
                      <a:pt x="9926" y="2312"/>
                    </a:cubicBezTo>
                    <a:cubicBezTo>
                      <a:pt x="9074" y="879"/>
                      <a:pt x="7156" y="0"/>
                      <a:pt x="5141"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05" name="Google Shape;7759;p60"/>
              <p:cNvSpPr/>
              <p:nvPr/>
            </p:nvSpPr>
            <p:spPr>
              <a:xfrm>
                <a:off x="3085" y="92191"/>
                <a:ext cx="12701" cy="27141"/>
              </a:xfrm>
              <a:custGeom>
                <a:avLst/>
                <a:gdLst/>
                <a:ahLst/>
                <a:cxnLst>
                  <a:cxn ang="0">
                    <a:pos x="wd2" y="hd2"/>
                  </a:cxn>
                  <a:cxn ang="5400000">
                    <a:pos x="wd2" y="hd2"/>
                  </a:cxn>
                  <a:cxn ang="10800000">
                    <a:pos x="wd2" y="hd2"/>
                  </a:cxn>
                  <a:cxn ang="16200000">
                    <a:pos x="wd2" y="hd2"/>
                  </a:cxn>
                </a:cxnLst>
                <a:rect l="0" t="0" r="r" b="b"/>
                <a:pathLst>
                  <a:path w="20503" h="21600" fill="norm" stroke="1" extrusionOk="0">
                    <a:moveTo>
                      <a:pt x="5849" y="0"/>
                    </a:moveTo>
                    <a:cubicBezTo>
                      <a:pt x="5574" y="0"/>
                      <a:pt x="5300" y="10"/>
                      <a:pt x="5048" y="30"/>
                    </a:cubicBezTo>
                    <a:cubicBezTo>
                      <a:pt x="1841" y="223"/>
                      <a:pt x="-381" y="1523"/>
                      <a:pt x="54" y="2935"/>
                    </a:cubicBezTo>
                    <a:lnTo>
                      <a:pt x="77" y="2935"/>
                    </a:lnTo>
                    <a:cubicBezTo>
                      <a:pt x="2001" y="8672"/>
                      <a:pt x="5048" y="14339"/>
                      <a:pt x="9148" y="19853"/>
                    </a:cubicBezTo>
                    <a:cubicBezTo>
                      <a:pt x="9995" y="20930"/>
                      <a:pt x="12263" y="21600"/>
                      <a:pt x="14668" y="21600"/>
                    </a:cubicBezTo>
                    <a:cubicBezTo>
                      <a:pt x="15309" y="21600"/>
                      <a:pt x="15951" y="21559"/>
                      <a:pt x="16592" y="21458"/>
                    </a:cubicBezTo>
                    <a:cubicBezTo>
                      <a:pt x="19639" y="20991"/>
                      <a:pt x="21219" y="19528"/>
                      <a:pt x="20188" y="18178"/>
                    </a:cubicBezTo>
                    <a:cubicBezTo>
                      <a:pt x="16340" y="12988"/>
                      <a:pt x="13431" y="7657"/>
                      <a:pt x="11644" y="2234"/>
                    </a:cubicBezTo>
                    <a:cubicBezTo>
                      <a:pt x="11232" y="944"/>
                      <a:pt x="8713" y="0"/>
                      <a:pt x="5849"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5507" name="Google Shape;7760;p60"/>
            <p:cNvSpPr/>
            <p:nvPr/>
          </p:nvSpPr>
          <p:spPr>
            <a:xfrm>
              <a:off x="46605" y="227085"/>
              <a:ext cx="26129" cy="52291"/>
            </a:xfrm>
            <a:custGeom>
              <a:avLst/>
              <a:gdLst/>
              <a:ahLst/>
              <a:cxnLst>
                <a:cxn ang="0">
                  <a:pos x="wd2" y="hd2"/>
                </a:cxn>
                <a:cxn ang="5400000">
                  <a:pos x="wd2" y="hd2"/>
                </a:cxn>
                <a:cxn ang="10800000">
                  <a:pos x="wd2" y="hd2"/>
                </a:cxn>
                <a:cxn ang="16200000">
                  <a:pos x="wd2" y="hd2"/>
                </a:cxn>
              </a:cxnLst>
              <a:rect l="0" t="0" r="r" b="b"/>
              <a:pathLst>
                <a:path w="21092" h="21600" fill="norm" stroke="1" extrusionOk="0">
                  <a:moveTo>
                    <a:pt x="4087" y="0"/>
                  </a:moveTo>
                  <a:cubicBezTo>
                    <a:pt x="3531" y="0"/>
                    <a:pt x="2985" y="190"/>
                    <a:pt x="2851" y="511"/>
                  </a:cubicBezTo>
                  <a:lnTo>
                    <a:pt x="29" y="7147"/>
                  </a:lnTo>
                  <a:cubicBezTo>
                    <a:pt x="-146" y="7564"/>
                    <a:pt x="482" y="7933"/>
                    <a:pt x="1275" y="7933"/>
                  </a:cubicBezTo>
                  <a:cubicBezTo>
                    <a:pt x="1378" y="7933"/>
                    <a:pt x="1471" y="7927"/>
                    <a:pt x="1584" y="7912"/>
                  </a:cubicBezTo>
                  <a:lnTo>
                    <a:pt x="5025" y="7458"/>
                  </a:lnTo>
                  <a:cubicBezTo>
                    <a:pt x="7518" y="12207"/>
                    <a:pt x="11308" y="16761"/>
                    <a:pt x="16293" y="20978"/>
                  </a:cubicBezTo>
                  <a:cubicBezTo>
                    <a:pt x="16778" y="21379"/>
                    <a:pt x="17612" y="21600"/>
                    <a:pt x="18477" y="21600"/>
                  </a:cubicBezTo>
                  <a:cubicBezTo>
                    <a:pt x="18961" y="21600"/>
                    <a:pt x="19445" y="21531"/>
                    <a:pt x="19888" y="21384"/>
                  </a:cubicBezTo>
                  <a:cubicBezTo>
                    <a:pt x="21093" y="20973"/>
                    <a:pt x="21454" y="20145"/>
                    <a:pt x="20692" y="19513"/>
                  </a:cubicBezTo>
                  <a:cubicBezTo>
                    <a:pt x="16026" y="15544"/>
                    <a:pt x="12462" y="11264"/>
                    <a:pt x="10124" y="6799"/>
                  </a:cubicBezTo>
                  <a:lnTo>
                    <a:pt x="13059" y="6409"/>
                  </a:lnTo>
                  <a:cubicBezTo>
                    <a:pt x="13986" y="6293"/>
                    <a:pt x="14326" y="5719"/>
                    <a:pt x="13718" y="5355"/>
                  </a:cubicBezTo>
                  <a:lnTo>
                    <a:pt x="5045" y="227"/>
                  </a:lnTo>
                  <a:cubicBezTo>
                    <a:pt x="4778" y="69"/>
                    <a:pt x="4427" y="0"/>
                    <a:pt x="4087"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08" name="Google Shape;7761;p60"/>
            <p:cNvSpPr/>
            <p:nvPr/>
          </p:nvSpPr>
          <p:spPr>
            <a:xfrm>
              <a:off x="72526" y="282272"/>
              <a:ext cx="23515" cy="25278"/>
            </a:xfrm>
            <a:custGeom>
              <a:avLst/>
              <a:gdLst/>
              <a:ahLst/>
              <a:cxnLst>
                <a:cxn ang="0">
                  <a:pos x="wd2" y="hd2"/>
                </a:cxn>
                <a:cxn ang="5400000">
                  <a:pos x="wd2" y="hd2"/>
                </a:cxn>
                <a:cxn ang="10800000">
                  <a:pos x="wd2" y="hd2"/>
                </a:cxn>
                <a:cxn ang="16200000">
                  <a:pos x="wd2" y="hd2"/>
                </a:cxn>
              </a:cxnLst>
              <a:rect l="0" t="0" r="r" b="b"/>
              <a:pathLst>
                <a:path w="20850" h="21600" fill="norm" stroke="1" extrusionOk="0">
                  <a:moveTo>
                    <a:pt x="2878" y="0"/>
                  </a:moveTo>
                  <a:cubicBezTo>
                    <a:pt x="2335" y="0"/>
                    <a:pt x="1791" y="153"/>
                    <a:pt x="1305" y="447"/>
                  </a:cubicBezTo>
                  <a:cubicBezTo>
                    <a:pt x="-76" y="1319"/>
                    <a:pt x="-415" y="3108"/>
                    <a:pt x="547" y="4394"/>
                  </a:cubicBezTo>
                  <a:cubicBezTo>
                    <a:pt x="3885" y="8832"/>
                    <a:pt x="7573" y="13008"/>
                    <a:pt x="11601" y="16879"/>
                  </a:cubicBezTo>
                  <a:cubicBezTo>
                    <a:pt x="13050" y="18296"/>
                    <a:pt x="14555" y="19637"/>
                    <a:pt x="16093" y="20946"/>
                  </a:cubicBezTo>
                  <a:cubicBezTo>
                    <a:pt x="16636" y="21393"/>
                    <a:pt x="17304" y="21600"/>
                    <a:pt x="17960" y="21600"/>
                  </a:cubicBezTo>
                  <a:cubicBezTo>
                    <a:pt x="18764" y="21600"/>
                    <a:pt x="19567" y="21284"/>
                    <a:pt x="20133" y="20651"/>
                  </a:cubicBezTo>
                  <a:cubicBezTo>
                    <a:pt x="21185" y="19496"/>
                    <a:pt x="21061" y="17751"/>
                    <a:pt x="19884" y="16737"/>
                  </a:cubicBezTo>
                  <a:cubicBezTo>
                    <a:pt x="18424" y="15516"/>
                    <a:pt x="17032" y="14262"/>
                    <a:pt x="15675" y="12953"/>
                  </a:cubicBezTo>
                  <a:cubicBezTo>
                    <a:pt x="11884" y="9279"/>
                    <a:pt x="8388" y="5343"/>
                    <a:pt x="5242" y="1167"/>
                  </a:cubicBezTo>
                  <a:cubicBezTo>
                    <a:pt x="4665" y="414"/>
                    <a:pt x="3783" y="0"/>
                    <a:pt x="2878"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09" name="Google Shape;7762;p60"/>
            <p:cNvSpPr/>
            <p:nvPr/>
          </p:nvSpPr>
          <p:spPr>
            <a:xfrm>
              <a:off x="126524" y="323166"/>
              <a:ext cx="20529" cy="12701"/>
            </a:xfrm>
            <a:custGeom>
              <a:avLst/>
              <a:gdLst/>
              <a:ahLst/>
              <a:cxnLst>
                <a:cxn ang="0">
                  <a:pos x="wd2" y="hd2"/>
                </a:cxn>
                <a:cxn ang="5400000">
                  <a:pos x="wd2" y="hd2"/>
                </a:cxn>
                <a:cxn ang="10800000">
                  <a:pos x="wd2" y="hd2"/>
                </a:cxn>
                <a:cxn ang="16200000">
                  <a:pos x="wd2" y="hd2"/>
                </a:cxn>
              </a:cxnLst>
              <a:rect l="0" t="0" r="r" b="b"/>
              <a:pathLst>
                <a:path w="20660" h="21600" fill="norm" stroke="1" extrusionOk="0">
                  <a:moveTo>
                    <a:pt x="3591" y="0"/>
                  </a:moveTo>
                  <a:cubicBezTo>
                    <a:pt x="2307" y="0"/>
                    <a:pt x="1087" y="1405"/>
                    <a:pt x="483" y="3788"/>
                  </a:cubicBezTo>
                  <a:lnTo>
                    <a:pt x="278" y="4641"/>
                  </a:lnTo>
                  <a:cubicBezTo>
                    <a:pt x="-403" y="7325"/>
                    <a:pt x="213" y="10612"/>
                    <a:pt x="1652" y="11741"/>
                  </a:cubicBezTo>
                  <a:cubicBezTo>
                    <a:pt x="6442" y="15529"/>
                    <a:pt x="11360" y="18740"/>
                    <a:pt x="16381" y="21349"/>
                  </a:cubicBezTo>
                  <a:cubicBezTo>
                    <a:pt x="16690" y="21500"/>
                    <a:pt x="16998" y="21600"/>
                    <a:pt x="17306" y="21600"/>
                  </a:cubicBezTo>
                  <a:cubicBezTo>
                    <a:pt x="18603" y="21600"/>
                    <a:pt x="19836" y="20220"/>
                    <a:pt x="20375" y="17887"/>
                  </a:cubicBezTo>
                  <a:cubicBezTo>
                    <a:pt x="21197" y="14275"/>
                    <a:pt x="20170" y="10110"/>
                    <a:pt x="18231" y="9107"/>
                  </a:cubicBezTo>
                  <a:cubicBezTo>
                    <a:pt x="13685" y="6723"/>
                    <a:pt x="9241" y="3863"/>
                    <a:pt x="4888" y="502"/>
                  </a:cubicBezTo>
                  <a:cubicBezTo>
                    <a:pt x="4464" y="176"/>
                    <a:pt x="4027" y="0"/>
                    <a:pt x="3591"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10" name="Google Shape;7763;p60"/>
            <p:cNvSpPr/>
            <p:nvPr/>
          </p:nvSpPr>
          <p:spPr>
            <a:xfrm>
              <a:off x="98334" y="308213"/>
              <a:ext cx="24578" cy="17622"/>
            </a:xfrm>
            <a:custGeom>
              <a:avLst/>
              <a:gdLst/>
              <a:ahLst/>
              <a:cxnLst>
                <a:cxn ang="0">
                  <a:pos x="wd2" y="hd2"/>
                </a:cxn>
                <a:cxn ang="5400000">
                  <a:pos x="wd2" y="hd2"/>
                </a:cxn>
                <a:cxn ang="10800000">
                  <a:pos x="wd2" y="hd2"/>
                </a:cxn>
                <a:cxn ang="16200000">
                  <a:pos x="wd2" y="hd2"/>
                </a:cxn>
              </a:cxnLst>
              <a:rect l="0" t="0" r="r" b="b"/>
              <a:pathLst>
                <a:path w="20854" h="21600" fill="norm" stroke="1" extrusionOk="0">
                  <a:moveTo>
                    <a:pt x="2758" y="0"/>
                  </a:moveTo>
                  <a:cubicBezTo>
                    <a:pt x="1925" y="0"/>
                    <a:pt x="1102" y="547"/>
                    <a:pt x="560" y="1580"/>
                  </a:cubicBezTo>
                  <a:cubicBezTo>
                    <a:pt x="-360" y="3331"/>
                    <a:pt x="-122" y="5834"/>
                    <a:pt x="1091" y="7164"/>
                  </a:cubicBezTo>
                  <a:cubicBezTo>
                    <a:pt x="6071" y="12497"/>
                    <a:pt x="11344" y="17189"/>
                    <a:pt x="16866" y="21193"/>
                  </a:cubicBezTo>
                  <a:cubicBezTo>
                    <a:pt x="17266" y="21475"/>
                    <a:pt x="17678" y="21600"/>
                    <a:pt x="18089" y="21600"/>
                  </a:cubicBezTo>
                  <a:cubicBezTo>
                    <a:pt x="19107" y="21600"/>
                    <a:pt x="20103" y="20771"/>
                    <a:pt x="20580" y="19363"/>
                  </a:cubicBezTo>
                  <a:cubicBezTo>
                    <a:pt x="21240" y="17393"/>
                    <a:pt x="20666" y="15000"/>
                    <a:pt x="19302" y="14030"/>
                  </a:cubicBezTo>
                  <a:cubicBezTo>
                    <a:pt x="14094" y="10245"/>
                    <a:pt x="9103" y="5818"/>
                    <a:pt x="4426" y="798"/>
                  </a:cubicBezTo>
                  <a:cubicBezTo>
                    <a:pt x="3928" y="266"/>
                    <a:pt x="3343" y="0"/>
                    <a:pt x="2758"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nvGrpSpPr>
            <p:cNvPr id="5515" name="Google Shape;7764;p60"/>
            <p:cNvGrpSpPr/>
            <p:nvPr/>
          </p:nvGrpSpPr>
          <p:grpSpPr>
            <a:xfrm>
              <a:off x="685427" y="234652"/>
              <a:ext cx="31834" cy="142874"/>
              <a:chOff x="0" y="0"/>
              <a:chExt cx="31832" cy="142873"/>
            </a:xfrm>
          </p:grpSpPr>
          <p:sp>
            <p:nvSpPr>
              <p:cNvPr id="5511" name="Google Shape;7765;p60"/>
              <p:cNvSpPr/>
              <p:nvPr/>
            </p:nvSpPr>
            <p:spPr>
              <a:xfrm>
                <a:off x="-1" y="91897"/>
                <a:ext cx="25764" cy="50977"/>
              </a:xfrm>
              <a:custGeom>
                <a:avLst/>
                <a:gdLst/>
                <a:ahLst/>
                <a:cxnLst>
                  <a:cxn ang="0">
                    <a:pos x="wd2" y="hd2"/>
                  </a:cxn>
                  <a:cxn ang="5400000">
                    <a:pos x="wd2" y="hd2"/>
                  </a:cxn>
                  <a:cxn ang="10800000">
                    <a:pos x="wd2" y="hd2"/>
                  </a:cxn>
                  <a:cxn ang="16200000">
                    <a:pos x="wd2" y="hd2"/>
                  </a:cxn>
                </a:cxnLst>
                <a:rect l="0" t="0" r="r" b="b"/>
                <a:pathLst>
                  <a:path w="21274" h="21600" fill="norm" stroke="1" extrusionOk="0">
                    <a:moveTo>
                      <a:pt x="18612" y="0"/>
                    </a:moveTo>
                    <a:cubicBezTo>
                      <a:pt x="17358" y="0"/>
                      <a:pt x="16241" y="443"/>
                      <a:pt x="15936" y="1087"/>
                    </a:cubicBezTo>
                    <a:cubicBezTo>
                      <a:pt x="13712" y="5693"/>
                      <a:pt x="10235" y="10121"/>
                      <a:pt x="5631" y="14241"/>
                    </a:cubicBezTo>
                    <a:lnTo>
                      <a:pt x="2944" y="13420"/>
                    </a:lnTo>
                    <a:cubicBezTo>
                      <a:pt x="2733" y="13355"/>
                      <a:pt x="2512" y="13328"/>
                      <a:pt x="2291" y="13328"/>
                    </a:cubicBezTo>
                    <a:cubicBezTo>
                      <a:pt x="1648" y="13328"/>
                      <a:pt x="1037" y="13576"/>
                      <a:pt x="984" y="13944"/>
                    </a:cubicBezTo>
                    <a:lnTo>
                      <a:pt x="4" y="20892"/>
                    </a:lnTo>
                    <a:cubicBezTo>
                      <a:pt x="-59" y="21297"/>
                      <a:pt x="594" y="21600"/>
                      <a:pt x="1300" y="21600"/>
                    </a:cubicBezTo>
                    <a:cubicBezTo>
                      <a:pt x="1543" y="21600"/>
                      <a:pt x="1774" y="21568"/>
                      <a:pt x="1996" y="21497"/>
                    </a:cubicBezTo>
                    <a:lnTo>
                      <a:pt x="13407" y="17729"/>
                    </a:lnTo>
                    <a:cubicBezTo>
                      <a:pt x="14218" y="17458"/>
                      <a:pt x="14197" y="16853"/>
                      <a:pt x="13375" y="16604"/>
                    </a:cubicBezTo>
                    <a:lnTo>
                      <a:pt x="10246" y="15642"/>
                    </a:lnTo>
                    <a:cubicBezTo>
                      <a:pt x="15156" y="11273"/>
                      <a:pt x="18844" y="6558"/>
                      <a:pt x="21204" y="1660"/>
                    </a:cubicBezTo>
                    <a:cubicBezTo>
                      <a:pt x="21541" y="925"/>
                      <a:pt x="20624" y="189"/>
                      <a:pt x="19181" y="32"/>
                    </a:cubicBezTo>
                    <a:cubicBezTo>
                      <a:pt x="18991" y="11"/>
                      <a:pt x="18801" y="0"/>
                      <a:pt x="18612"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12" name="Google Shape;7766;p60"/>
              <p:cNvSpPr/>
              <p:nvPr/>
            </p:nvSpPr>
            <p:spPr>
              <a:xfrm>
                <a:off x="19132" y="55506"/>
                <a:ext cx="12701" cy="31773"/>
              </a:xfrm>
              <a:custGeom>
                <a:avLst/>
                <a:gdLst/>
                <a:ahLst/>
                <a:cxnLst>
                  <a:cxn ang="0">
                    <a:pos x="wd2" y="hd2"/>
                  </a:cxn>
                  <a:cxn ang="5400000">
                    <a:pos x="wd2" y="hd2"/>
                  </a:cxn>
                  <a:cxn ang="10800000">
                    <a:pos x="wd2" y="hd2"/>
                  </a:cxn>
                  <a:cxn ang="16200000">
                    <a:pos x="wd2" y="hd2"/>
                  </a:cxn>
                </a:cxnLst>
                <a:rect l="0" t="0" r="r" b="b"/>
                <a:pathLst>
                  <a:path w="20953" h="21600" fill="norm" stroke="1" extrusionOk="0">
                    <a:moveTo>
                      <a:pt x="11892" y="0"/>
                    </a:moveTo>
                    <a:cubicBezTo>
                      <a:pt x="11658" y="0"/>
                      <a:pt x="11424" y="9"/>
                      <a:pt x="11190" y="9"/>
                    </a:cubicBezTo>
                    <a:cubicBezTo>
                      <a:pt x="6575" y="95"/>
                      <a:pt x="3064" y="1119"/>
                      <a:pt x="3332" y="2333"/>
                    </a:cubicBezTo>
                    <a:cubicBezTo>
                      <a:pt x="3633" y="3800"/>
                      <a:pt x="3867" y="5266"/>
                      <a:pt x="3867" y="6732"/>
                    </a:cubicBezTo>
                    <a:cubicBezTo>
                      <a:pt x="3867" y="10861"/>
                      <a:pt x="2563" y="14955"/>
                      <a:pt x="122" y="19024"/>
                    </a:cubicBezTo>
                    <a:cubicBezTo>
                      <a:pt x="-647" y="20195"/>
                      <a:pt x="2295" y="21322"/>
                      <a:pt x="6809" y="21557"/>
                    </a:cubicBezTo>
                    <a:cubicBezTo>
                      <a:pt x="7378" y="21583"/>
                      <a:pt x="7946" y="21600"/>
                      <a:pt x="8515" y="21600"/>
                    </a:cubicBezTo>
                    <a:cubicBezTo>
                      <a:pt x="12594" y="21600"/>
                      <a:pt x="16205" y="20845"/>
                      <a:pt x="16941" y="19761"/>
                    </a:cubicBezTo>
                    <a:cubicBezTo>
                      <a:pt x="19549" y="15458"/>
                      <a:pt x="20886" y="11095"/>
                      <a:pt x="20953" y="6732"/>
                    </a:cubicBezTo>
                    <a:cubicBezTo>
                      <a:pt x="20953" y="5161"/>
                      <a:pt x="20686" y="3583"/>
                      <a:pt x="20284" y="2013"/>
                    </a:cubicBezTo>
                    <a:cubicBezTo>
                      <a:pt x="19950" y="876"/>
                      <a:pt x="16238" y="0"/>
                      <a:pt x="11892"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13" name="Google Shape;7767;p60"/>
              <p:cNvSpPr/>
              <p:nvPr/>
            </p:nvSpPr>
            <p:spPr>
              <a:xfrm>
                <a:off x="6090" y="0"/>
                <a:ext cx="13252" cy="19421"/>
              </a:xfrm>
              <a:custGeom>
                <a:avLst/>
                <a:gdLst/>
                <a:ahLst/>
                <a:cxnLst>
                  <a:cxn ang="0">
                    <a:pos x="wd2" y="hd2"/>
                  </a:cxn>
                  <a:cxn ang="5400000">
                    <a:pos x="wd2" y="hd2"/>
                  </a:cxn>
                  <a:cxn ang="10800000">
                    <a:pos x="wd2" y="hd2"/>
                  </a:cxn>
                  <a:cxn ang="16200000">
                    <a:pos x="wd2" y="hd2"/>
                  </a:cxn>
                </a:cxnLst>
                <a:rect l="0" t="0" r="r" b="b"/>
                <a:pathLst>
                  <a:path w="20154" h="21600" fill="norm" stroke="1" extrusionOk="0">
                    <a:moveTo>
                      <a:pt x="4815" y="0"/>
                    </a:moveTo>
                    <a:cubicBezTo>
                      <a:pt x="4271" y="0"/>
                      <a:pt x="3709" y="57"/>
                      <a:pt x="3185" y="213"/>
                    </a:cubicBezTo>
                    <a:cubicBezTo>
                      <a:pt x="332" y="1036"/>
                      <a:pt x="-852" y="3477"/>
                      <a:pt x="662" y="5421"/>
                    </a:cubicBezTo>
                    <a:cubicBezTo>
                      <a:pt x="4213" y="9892"/>
                      <a:pt x="7415" y="14532"/>
                      <a:pt x="10249" y="19273"/>
                    </a:cubicBezTo>
                    <a:cubicBezTo>
                      <a:pt x="11064" y="20720"/>
                      <a:pt x="12985" y="21600"/>
                      <a:pt x="15023" y="21600"/>
                    </a:cubicBezTo>
                    <a:cubicBezTo>
                      <a:pt x="15586" y="21600"/>
                      <a:pt x="16168" y="21529"/>
                      <a:pt x="16731" y="21387"/>
                    </a:cubicBezTo>
                    <a:lnTo>
                      <a:pt x="17410" y="21203"/>
                    </a:lnTo>
                    <a:cubicBezTo>
                      <a:pt x="19622" y="20663"/>
                      <a:pt x="20748" y="18875"/>
                      <a:pt x="19836" y="17300"/>
                    </a:cubicBezTo>
                    <a:cubicBezTo>
                      <a:pt x="16789" y="12035"/>
                      <a:pt x="13276" y="6911"/>
                      <a:pt x="9375" y="1958"/>
                    </a:cubicBezTo>
                    <a:cubicBezTo>
                      <a:pt x="8405" y="752"/>
                      <a:pt x="6639" y="0"/>
                      <a:pt x="4815"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14" name="Google Shape;7768;p60"/>
              <p:cNvSpPr/>
              <p:nvPr/>
            </p:nvSpPr>
            <p:spPr>
              <a:xfrm>
                <a:off x="16031" y="23542"/>
                <a:ext cx="12701" cy="27154"/>
              </a:xfrm>
              <a:custGeom>
                <a:avLst/>
                <a:gdLst/>
                <a:ahLst/>
                <a:cxnLst>
                  <a:cxn ang="0">
                    <a:pos x="wd2" y="hd2"/>
                  </a:cxn>
                  <a:cxn ang="5400000">
                    <a:pos x="wd2" y="hd2"/>
                  </a:cxn>
                  <a:cxn ang="10800000">
                    <a:pos x="wd2" y="hd2"/>
                  </a:cxn>
                  <a:cxn ang="16200000">
                    <a:pos x="wd2" y="hd2"/>
                  </a:cxn>
                </a:cxnLst>
                <a:rect l="0" t="0" r="r" b="b"/>
                <a:pathLst>
                  <a:path w="20490" h="21600" fill="norm" stroke="1" extrusionOk="0">
                    <a:moveTo>
                      <a:pt x="5838" y="0"/>
                    </a:moveTo>
                    <a:cubicBezTo>
                      <a:pt x="5197" y="0"/>
                      <a:pt x="4557" y="51"/>
                      <a:pt x="3916" y="152"/>
                    </a:cubicBezTo>
                    <a:cubicBezTo>
                      <a:pt x="873" y="619"/>
                      <a:pt x="-729" y="2081"/>
                      <a:pt x="324" y="3431"/>
                    </a:cubicBezTo>
                    <a:cubicBezTo>
                      <a:pt x="4168" y="8628"/>
                      <a:pt x="7074" y="13967"/>
                      <a:pt x="8858" y="19377"/>
                    </a:cubicBezTo>
                    <a:cubicBezTo>
                      <a:pt x="9270" y="20666"/>
                      <a:pt x="11787" y="21600"/>
                      <a:pt x="14647" y="21600"/>
                    </a:cubicBezTo>
                    <a:cubicBezTo>
                      <a:pt x="14922" y="21600"/>
                      <a:pt x="15174" y="21590"/>
                      <a:pt x="15448" y="21570"/>
                    </a:cubicBezTo>
                    <a:cubicBezTo>
                      <a:pt x="18652" y="21377"/>
                      <a:pt x="20871" y="20077"/>
                      <a:pt x="20436" y="18667"/>
                    </a:cubicBezTo>
                    <a:lnTo>
                      <a:pt x="20413" y="18667"/>
                    </a:lnTo>
                    <a:cubicBezTo>
                      <a:pt x="18491" y="12921"/>
                      <a:pt x="15448" y="7268"/>
                      <a:pt x="11352" y="1756"/>
                    </a:cubicBezTo>
                    <a:cubicBezTo>
                      <a:pt x="10506" y="680"/>
                      <a:pt x="8240" y="0"/>
                      <a:pt x="5838"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520" name="Google Shape;7769;p60"/>
            <p:cNvGrpSpPr/>
            <p:nvPr/>
          </p:nvGrpSpPr>
          <p:grpSpPr>
            <a:xfrm>
              <a:off x="567987" y="687798"/>
              <a:ext cx="108779" cy="100447"/>
              <a:chOff x="0" y="0"/>
              <a:chExt cx="108777" cy="100446"/>
            </a:xfrm>
          </p:grpSpPr>
          <p:sp>
            <p:nvSpPr>
              <p:cNvPr id="5516" name="Google Shape;7770;p60"/>
              <p:cNvSpPr/>
              <p:nvPr/>
            </p:nvSpPr>
            <p:spPr>
              <a:xfrm>
                <a:off x="0" y="74314"/>
                <a:ext cx="52280" cy="26133"/>
              </a:xfrm>
              <a:custGeom>
                <a:avLst/>
                <a:gdLst/>
                <a:ahLst/>
                <a:cxnLst>
                  <a:cxn ang="0">
                    <a:pos x="wd2" y="hd2"/>
                  </a:cxn>
                  <a:cxn ang="5400000">
                    <a:pos x="wd2" y="hd2"/>
                  </a:cxn>
                  <a:cxn ang="10800000">
                    <a:pos x="wd2" y="hd2"/>
                  </a:cxn>
                  <a:cxn ang="16200000">
                    <a:pos x="wd2" y="hd2"/>
                  </a:cxn>
                </a:cxnLst>
                <a:rect l="0" t="0" r="r" b="b"/>
                <a:pathLst>
                  <a:path w="21238" h="21600" fill="norm" stroke="1" extrusionOk="0">
                    <a:moveTo>
                      <a:pt x="19891" y="0"/>
                    </a:moveTo>
                    <a:cubicBezTo>
                      <a:pt x="19647" y="0"/>
                      <a:pt x="19403" y="137"/>
                      <a:pt x="19186" y="411"/>
                    </a:cubicBezTo>
                    <a:cubicBezTo>
                      <a:pt x="15282" y="5189"/>
                      <a:pt x="11073" y="8838"/>
                      <a:pt x="6683" y="11254"/>
                    </a:cubicBezTo>
                    <a:lnTo>
                      <a:pt x="6299" y="8227"/>
                    </a:lnTo>
                    <a:cubicBezTo>
                      <a:pt x="6227" y="7604"/>
                      <a:pt x="5957" y="7246"/>
                      <a:pt x="5682" y="7246"/>
                    </a:cubicBezTo>
                    <a:cubicBezTo>
                      <a:pt x="5537" y="7246"/>
                      <a:pt x="5387" y="7341"/>
                      <a:pt x="5263" y="7562"/>
                    </a:cubicBezTo>
                    <a:lnTo>
                      <a:pt x="219" y="16453"/>
                    </a:lnTo>
                    <a:cubicBezTo>
                      <a:pt x="-175" y="17139"/>
                      <a:pt x="-9" y="18457"/>
                      <a:pt x="499" y="18700"/>
                    </a:cubicBezTo>
                    <a:lnTo>
                      <a:pt x="7025" y="21568"/>
                    </a:lnTo>
                    <a:cubicBezTo>
                      <a:pt x="7072" y="21589"/>
                      <a:pt x="7118" y="21600"/>
                      <a:pt x="7165" y="21600"/>
                    </a:cubicBezTo>
                    <a:cubicBezTo>
                      <a:pt x="7564" y="21600"/>
                      <a:pt x="7885" y="20830"/>
                      <a:pt x="7777" y="19976"/>
                    </a:cubicBezTo>
                    <a:lnTo>
                      <a:pt x="7341" y="16464"/>
                    </a:lnTo>
                    <a:cubicBezTo>
                      <a:pt x="12012" y="13901"/>
                      <a:pt x="16485" y="10020"/>
                      <a:pt x="20627" y="4915"/>
                    </a:cubicBezTo>
                    <a:cubicBezTo>
                      <a:pt x="21244" y="4134"/>
                      <a:pt x="21425" y="2479"/>
                      <a:pt x="21026" y="1255"/>
                    </a:cubicBezTo>
                    <a:cubicBezTo>
                      <a:pt x="20761" y="443"/>
                      <a:pt x="20331" y="0"/>
                      <a:pt x="19891"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17" name="Google Shape;7771;p60"/>
              <p:cNvSpPr/>
              <p:nvPr/>
            </p:nvSpPr>
            <p:spPr>
              <a:xfrm>
                <a:off x="55183" y="51013"/>
                <a:ext cx="25280" cy="23517"/>
              </a:xfrm>
              <a:custGeom>
                <a:avLst/>
                <a:gdLst/>
                <a:ahLst/>
                <a:cxnLst>
                  <a:cxn ang="0">
                    <a:pos x="wd2" y="hd2"/>
                  </a:cxn>
                  <a:cxn ang="5400000">
                    <a:pos x="wd2" y="hd2"/>
                  </a:cxn>
                  <a:cxn ang="10800000">
                    <a:pos x="wd2" y="hd2"/>
                  </a:cxn>
                  <a:cxn ang="16200000">
                    <a:pos x="wd2" y="hd2"/>
                  </a:cxn>
                </a:cxnLst>
                <a:rect l="0" t="0" r="r" b="b"/>
                <a:pathLst>
                  <a:path w="20946" h="21600" fill="norm" stroke="1" extrusionOk="0">
                    <a:moveTo>
                      <a:pt x="18253" y="0"/>
                    </a:moveTo>
                    <a:cubicBezTo>
                      <a:pt x="17503" y="0"/>
                      <a:pt x="16763" y="352"/>
                      <a:pt x="16223" y="1020"/>
                    </a:cubicBezTo>
                    <a:cubicBezTo>
                      <a:pt x="15039" y="2508"/>
                      <a:pt x="13823" y="3950"/>
                      <a:pt x="12555" y="5356"/>
                    </a:cubicBezTo>
                    <a:cubicBezTo>
                      <a:pt x="9002" y="9282"/>
                      <a:pt x="5186" y="12904"/>
                      <a:pt x="1126" y="16162"/>
                    </a:cubicBezTo>
                    <a:cubicBezTo>
                      <a:pt x="-48" y="17100"/>
                      <a:pt x="-344" y="18881"/>
                      <a:pt x="428" y="20240"/>
                    </a:cubicBezTo>
                    <a:cubicBezTo>
                      <a:pt x="956" y="21119"/>
                      <a:pt x="1813" y="21600"/>
                      <a:pt x="2690" y="21600"/>
                    </a:cubicBezTo>
                    <a:cubicBezTo>
                      <a:pt x="3230" y="21600"/>
                      <a:pt x="3779" y="21412"/>
                      <a:pt x="4255" y="21049"/>
                    </a:cubicBezTo>
                    <a:cubicBezTo>
                      <a:pt x="8558" y="17568"/>
                      <a:pt x="12608" y="13748"/>
                      <a:pt x="16361" y="9599"/>
                    </a:cubicBezTo>
                    <a:cubicBezTo>
                      <a:pt x="17735" y="8075"/>
                      <a:pt x="19036" y="6516"/>
                      <a:pt x="20304" y="4922"/>
                    </a:cubicBezTo>
                    <a:cubicBezTo>
                      <a:pt x="21256" y="3680"/>
                      <a:pt x="21140" y="1805"/>
                      <a:pt x="20019" y="738"/>
                    </a:cubicBezTo>
                    <a:cubicBezTo>
                      <a:pt x="19512" y="246"/>
                      <a:pt x="18877" y="0"/>
                      <a:pt x="18253"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18" name="Google Shape;7772;p60"/>
              <p:cNvSpPr/>
              <p:nvPr/>
            </p:nvSpPr>
            <p:spPr>
              <a:xfrm>
                <a:off x="96077" y="0"/>
                <a:ext cx="12701" cy="20519"/>
              </a:xfrm>
              <a:custGeom>
                <a:avLst/>
                <a:gdLst/>
                <a:ahLst/>
                <a:cxnLst>
                  <a:cxn ang="0">
                    <a:pos x="wd2" y="hd2"/>
                  </a:cxn>
                  <a:cxn ang="5400000">
                    <a:pos x="wd2" y="hd2"/>
                  </a:cxn>
                  <a:cxn ang="10800000">
                    <a:pos x="wd2" y="hd2"/>
                  </a:cxn>
                  <a:cxn ang="16200000">
                    <a:pos x="wd2" y="hd2"/>
                  </a:cxn>
                </a:cxnLst>
                <a:rect l="0" t="0" r="r" b="b"/>
                <a:pathLst>
                  <a:path w="20271" h="21600" fill="norm" stroke="1" extrusionOk="0">
                    <a:moveTo>
                      <a:pt x="14320" y="0"/>
                    </a:moveTo>
                    <a:cubicBezTo>
                      <a:pt x="11708" y="0"/>
                      <a:pt x="9238" y="994"/>
                      <a:pt x="8532" y="2539"/>
                    </a:cubicBezTo>
                    <a:cubicBezTo>
                      <a:pt x="6296" y="7294"/>
                      <a:pt x="3614" y="11942"/>
                      <a:pt x="461" y="16496"/>
                    </a:cubicBezTo>
                    <a:cubicBezTo>
                      <a:pt x="-786" y="18269"/>
                      <a:pt x="579" y="20270"/>
                      <a:pt x="3543" y="21103"/>
                    </a:cubicBezTo>
                    <a:lnTo>
                      <a:pt x="4343" y="21318"/>
                    </a:lnTo>
                    <a:cubicBezTo>
                      <a:pt x="5049" y="21519"/>
                      <a:pt x="5802" y="21600"/>
                      <a:pt x="6532" y="21600"/>
                    </a:cubicBezTo>
                    <a:cubicBezTo>
                      <a:pt x="8438" y="21600"/>
                      <a:pt x="10249" y="20969"/>
                      <a:pt x="11002" y="19881"/>
                    </a:cubicBezTo>
                    <a:cubicBezTo>
                      <a:pt x="14579" y="14870"/>
                      <a:pt x="17567" y="9725"/>
                      <a:pt x="20061" y="4473"/>
                    </a:cubicBezTo>
                    <a:cubicBezTo>
                      <a:pt x="20814" y="2821"/>
                      <a:pt x="19496" y="994"/>
                      <a:pt x="16767" y="296"/>
                    </a:cubicBezTo>
                    <a:cubicBezTo>
                      <a:pt x="15967" y="94"/>
                      <a:pt x="15143" y="0"/>
                      <a:pt x="14320"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19" name="Google Shape;7773;p60"/>
              <p:cNvSpPr/>
              <p:nvPr/>
            </p:nvSpPr>
            <p:spPr>
              <a:xfrm>
                <a:off x="81130" y="24154"/>
                <a:ext cx="17634" cy="24565"/>
              </a:xfrm>
              <a:custGeom>
                <a:avLst/>
                <a:gdLst/>
                <a:ahLst/>
                <a:cxnLst>
                  <a:cxn ang="0">
                    <a:pos x="wd2" y="hd2"/>
                  </a:cxn>
                  <a:cxn ang="5400000">
                    <a:pos x="wd2" y="hd2"/>
                  </a:cxn>
                  <a:cxn ang="10800000">
                    <a:pos x="wd2" y="hd2"/>
                  </a:cxn>
                  <a:cxn ang="16200000">
                    <a:pos x="wd2" y="hd2"/>
                  </a:cxn>
                </a:cxnLst>
                <a:rect l="0" t="0" r="r" b="b"/>
                <a:pathLst>
                  <a:path w="20571" h="21600" fill="norm" stroke="1" extrusionOk="0">
                    <a:moveTo>
                      <a:pt x="16762" y="0"/>
                    </a:moveTo>
                    <a:cubicBezTo>
                      <a:pt x="15348" y="0"/>
                      <a:pt x="14008" y="583"/>
                      <a:pt x="13368" y="1593"/>
                    </a:cubicBezTo>
                    <a:cubicBezTo>
                      <a:pt x="9766" y="7002"/>
                      <a:pt x="5538" y="12163"/>
                      <a:pt x="774" y="17033"/>
                    </a:cubicBezTo>
                    <a:cubicBezTo>
                      <a:pt x="-491" y="18290"/>
                      <a:pt x="-178" y="20074"/>
                      <a:pt x="1519" y="21017"/>
                    </a:cubicBezTo>
                    <a:cubicBezTo>
                      <a:pt x="2203" y="21409"/>
                      <a:pt x="3007" y="21600"/>
                      <a:pt x="3811" y="21600"/>
                    </a:cubicBezTo>
                    <a:cubicBezTo>
                      <a:pt x="4957" y="21600"/>
                      <a:pt x="6074" y="21218"/>
                      <a:pt x="6833" y="20478"/>
                    </a:cubicBezTo>
                    <a:cubicBezTo>
                      <a:pt x="11880" y="15328"/>
                      <a:pt x="16360" y="9841"/>
                      <a:pt x="20186" y="4118"/>
                    </a:cubicBezTo>
                    <a:cubicBezTo>
                      <a:pt x="21109" y="2693"/>
                      <a:pt x="20320" y="965"/>
                      <a:pt x="18415" y="281"/>
                    </a:cubicBezTo>
                    <a:cubicBezTo>
                      <a:pt x="17879" y="90"/>
                      <a:pt x="17313" y="0"/>
                      <a:pt x="16762" y="0"/>
                    </a:cubicBezTo>
                    <a:close/>
                  </a:path>
                </a:pathLst>
              </a:custGeom>
              <a:solidFill>
                <a:srgbClr val="667E92"/>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530" name="Google Shape;7774;p60"/>
          <p:cNvGrpSpPr/>
          <p:nvPr/>
        </p:nvGrpSpPr>
        <p:grpSpPr>
          <a:xfrm>
            <a:off x="4008822" y="1854203"/>
            <a:ext cx="791204" cy="720266"/>
            <a:chOff x="42" y="42"/>
            <a:chExt cx="791202" cy="720265"/>
          </a:xfrm>
        </p:grpSpPr>
        <p:sp>
          <p:nvSpPr>
            <p:cNvPr id="5522" name="Google Shape;7775;p60"/>
            <p:cNvSpPr/>
            <p:nvPr/>
          </p:nvSpPr>
          <p:spPr>
            <a:xfrm>
              <a:off x="35317" y="368033"/>
              <a:ext cx="352465" cy="352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57" y="2721"/>
                    <a:pt x="613" y="5401"/>
                    <a:pt x="1649" y="7918"/>
                  </a:cubicBezTo>
                  <a:cubicBezTo>
                    <a:pt x="1739" y="7915"/>
                    <a:pt x="1827" y="7910"/>
                    <a:pt x="1917" y="7910"/>
                  </a:cubicBezTo>
                  <a:cubicBezTo>
                    <a:pt x="3654" y="7910"/>
                    <a:pt x="5272" y="8802"/>
                    <a:pt x="6197" y="10276"/>
                  </a:cubicBezTo>
                  <a:cubicBezTo>
                    <a:pt x="7124" y="11744"/>
                    <a:pt x="7233" y="13584"/>
                    <a:pt x="6480" y="15151"/>
                  </a:cubicBezTo>
                  <a:cubicBezTo>
                    <a:pt x="10500" y="19170"/>
                    <a:pt x="15919" y="21481"/>
                    <a:pt x="21600" y="21600"/>
                  </a:cubicBezTo>
                  <a:lnTo>
                    <a:pt x="21600" y="8219"/>
                  </a:lnTo>
                  <a:cubicBezTo>
                    <a:pt x="17168" y="7972"/>
                    <a:pt x="13628" y="4432"/>
                    <a:pt x="13381"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523" name="Google Shape;7776;p60"/>
            <p:cNvSpPr/>
            <p:nvPr/>
          </p:nvSpPr>
          <p:spPr>
            <a:xfrm>
              <a:off x="42" y="512968"/>
              <a:ext cx="133157" cy="133129"/>
            </a:xfrm>
            <a:prstGeom prst="ellipse">
              <a:avLst/>
            </a:pr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524" name="Google Shape;7777;p60"/>
            <p:cNvSpPr/>
            <p:nvPr/>
          </p:nvSpPr>
          <p:spPr>
            <a:xfrm>
              <a:off x="403590" y="368033"/>
              <a:ext cx="352464" cy="352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214" y="0"/>
                  </a:moveTo>
                  <a:cubicBezTo>
                    <a:pt x="7967" y="4432"/>
                    <a:pt x="4432" y="7967"/>
                    <a:pt x="0" y="8219"/>
                  </a:cubicBezTo>
                  <a:lnTo>
                    <a:pt x="0" y="21600"/>
                  </a:lnTo>
                  <a:cubicBezTo>
                    <a:pt x="5681" y="21481"/>
                    <a:pt x="11100" y="19170"/>
                    <a:pt x="15117" y="15151"/>
                  </a:cubicBezTo>
                  <a:cubicBezTo>
                    <a:pt x="14367" y="13584"/>
                    <a:pt x="14473" y="11744"/>
                    <a:pt x="15403" y="10270"/>
                  </a:cubicBezTo>
                  <a:cubicBezTo>
                    <a:pt x="16326" y="8802"/>
                    <a:pt x="17944" y="7910"/>
                    <a:pt x="19680" y="7910"/>
                  </a:cubicBezTo>
                  <a:cubicBezTo>
                    <a:pt x="19773" y="7910"/>
                    <a:pt x="19863" y="7910"/>
                    <a:pt x="19948" y="7918"/>
                  </a:cubicBezTo>
                  <a:cubicBezTo>
                    <a:pt x="20984" y="5401"/>
                    <a:pt x="21543" y="2721"/>
                    <a:pt x="2160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525" name="Google Shape;7778;p60"/>
            <p:cNvSpPr/>
            <p:nvPr/>
          </p:nvSpPr>
          <p:spPr>
            <a:xfrm>
              <a:off x="658172" y="512968"/>
              <a:ext cx="133074" cy="1331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0"/>
                  </a:moveTo>
                  <a:cubicBezTo>
                    <a:pt x="4825" y="0"/>
                    <a:pt x="0" y="4841"/>
                    <a:pt x="0" y="10800"/>
                  </a:cubicBezTo>
                  <a:cubicBezTo>
                    <a:pt x="0" y="16766"/>
                    <a:pt x="4825" y="21600"/>
                    <a:pt x="10797" y="21600"/>
                  </a:cubicBezTo>
                  <a:cubicBezTo>
                    <a:pt x="16761" y="21600"/>
                    <a:pt x="21600" y="16766"/>
                    <a:pt x="21600" y="10800"/>
                  </a:cubicBezTo>
                  <a:cubicBezTo>
                    <a:pt x="21600" y="4841"/>
                    <a:pt x="16761" y="0"/>
                    <a:pt x="10797"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526" name="Google Shape;7779;p60"/>
            <p:cNvSpPr/>
            <p:nvPr/>
          </p:nvSpPr>
          <p:spPr>
            <a:xfrm>
              <a:off x="403590" y="42"/>
              <a:ext cx="352380" cy="352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3381"/>
                  </a:lnTo>
                  <a:cubicBezTo>
                    <a:pt x="4433" y="13628"/>
                    <a:pt x="7969" y="17163"/>
                    <a:pt x="8216" y="21600"/>
                  </a:cubicBezTo>
                  <a:lnTo>
                    <a:pt x="21600" y="21600"/>
                  </a:lnTo>
                  <a:cubicBezTo>
                    <a:pt x="21548" y="18879"/>
                    <a:pt x="20987" y="16194"/>
                    <a:pt x="19951" y="13682"/>
                  </a:cubicBezTo>
                  <a:cubicBezTo>
                    <a:pt x="19863" y="13685"/>
                    <a:pt x="19773" y="13690"/>
                    <a:pt x="19683" y="13690"/>
                  </a:cubicBezTo>
                  <a:cubicBezTo>
                    <a:pt x="17945" y="13685"/>
                    <a:pt x="16327" y="12793"/>
                    <a:pt x="15402" y="11324"/>
                  </a:cubicBezTo>
                  <a:cubicBezTo>
                    <a:pt x="14476" y="9853"/>
                    <a:pt x="14371" y="8011"/>
                    <a:pt x="15118" y="6444"/>
                  </a:cubicBezTo>
                  <a:cubicBezTo>
                    <a:pt x="11103" y="2425"/>
                    <a:pt x="5683" y="113"/>
                    <a:pt x="0"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527" name="Google Shape;7780;p60"/>
            <p:cNvSpPr/>
            <p:nvPr/>
          </p:nvSpPr>
          <p:spPr>
            <a:xfrm>
              <a:off x="658172" y="74253"/>
              <a:ext cx="133074" cy="1330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0"/>
                  </a:moveTo>
                  <a:cubicBezTo>
                    <a:pt x="4825" y="0"/>
                    <a:pt x="0" y="4830"/>
                    <a:pt x="0" y="10793"/>
                  </a:cubicBezTo>
                  <a:cubicBezTo>
                    <a:pt x="0" y="16756"/>
                    <a:pt x="4825" y="21600"/>
                    <a:pt x="10797" y="21600"/>
                  </a:cubicBezTo>
                  <a:cubicBezTo>
                    <a:pt x="16761" y="21600"/>
                    <a:pt x="21600" y="16756"/>
                    <a:pt x="21600" y="10793"/>
                  </a:cubicBezTo>
                  <a:cubicBezTo>
                    <a:pt x="21600" y="4830"/>
                    <a:pt x="16761" y="0"/>
                    <a:pt x="10797"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528" name="Google Shape;7781;p60"/>
            <p:cNvSpPr/>
            <p:nvPr/>
          </p:nvSpPr>
          <p:spPr>
            <a:xfrm>
              <a:off x="35317" y="42"/>
              <a:ext cx="352465" cy="3521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919" y="113"/>
                    <a:pt x="10500" y="2425"/>
                    <a:pt x="6480" y="6446"/>
                  </a:cubicBezTo>
                  <a:cubicBezTo>
                    <a:pt x="7233" y="8013"/>
                    <a:pt x="7124" y="9855"/>
                    <a:pt x="6197" y="11327"/>
                  </a:cubicBezTo>
                  <a:cubicBezTo>
                    <a:pt x="5272" y="12796"/>
                    <a:pt x="3654" y="13688"/>
                    <a:pt x="1917" y="13688"/>
                  </a:cubicBezTo>
                  <a:cubicBezTo>
                    <a:pt x="1827" y="13688"/>
                    <a:pt x="1737" y="13688"/>
                    <a:pt x="1649" y="13685"/>
                  </a:cubicBezTo>
                  <a:cubicBezTo>
                    <a:pt x="613" y="16198"/>
                    <a:pt x="57" y="18881"/>
                    <a:pt x="0" y="21600"/>
                  </a:cubicBezTo>
                  <a:lnTo>
                    <a:pt x="13381" y="21600"/>
                  </a:lnTo>
                  <a:cubicBezTo>
                    <a:pt x="13628" y="17167"/>
                    <a:pt x="17168" y="13631"/>
                    <a:pt x="21600" y="13384"/>
                  </a:cubicBezTo>
                  <a:lnTo>
                    <a:pt x="21600"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529" name="Google Shape;7782;p60"/>
            <p:cNvSpPr/>
            <p:nvPr/>
          </p:nvSpPr>
          <p:spPr>
            <a:xfrm>
              <a:off x="42" y="74253"/>
              <a:ext cx="133157" cy="1330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0"/>
                  </a:moveTo>
                  <a:cubicBezTo>
                    <a:pt x="4836" y="0"/>
                    <a:pt x="0" y="4830"/>
                    <a:pt x="0" y="10793"/>
                  </a:cubicBezTo>
                  <a:cubicBezTo>
                    <a:pt x="0" y="16756"/>
                    <a:pt x="4836" y="21600"/>
                    <a:pt x="10797" y="21600"/>
                  </a:cubicBezTo>
                  <a:cubicBezTo>
                    <a:pt x="16764" y="21600"/>
                    <a:pt x="21600" y="16756"/>
                    <a:pt x="21600" y="10793"/>
                  </a:cubicBezTo>
                  <a:cubicBezTo>
                    <a:pt x="21600" y="4830"/>
                    <a:pt x="16764" y="0"/>
                    <a:pt x="10797"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grpSp>
        <p:nvGrpSpPr>
          <p:cNvPr id="5546" name="Google Shape;7783;p60"/>
          <p:cNvGrpSpPr/>
          <p:nvPr/>
        </p:nvGrpSpPr>
        <p:grpSpPr>
          <a:xfrm>
            <a:off x="709275" y="3498791"/>
            <a:ext cx="1408445" cy="673162"/>
            <a:chOff x="0" y="0"/>
            <a:chExt cx="1408444" cy="673160"/>
          </a:xfrm>
        </p:grpSpPr>
        <p:grpSp>
          <p:nvGrpSpPr>
            <p:cNvPr id="5534" name="Google Shape;7784;p60"/>
            <p:cNvGrpSpPr/>
            <p:nvPr/>
          </p:nvGrpSpPr>
          <p:grpSpPr>
            <a:xfrm>
              <a:off x="643521" y="424058"/>
              <a:ext cx="225669" cy="248855"/>
              <a:chOff x="0" y="0"/>
              <a:chExt cx="225668" cy="248854"/>
            </a:xfrm>
          </p:grpSpPr>
          <p:sp>
            <p:nvSpPr>
              <p:cNvPr id="5531" name="Google Shape;7785;p60"/>
              <p:cNvSpPr/>
              <p:nvPr/>
            </p:nvSpPr>
            <p:spPr>
              <a:xfrm>
                <a:off x="-1" y="183226"/>
                <a:ext cx="131263" cy="656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38" y="0"/>
                      <a:pt x="0" y="9665"/>
                      <a:pt x="0" y="21600"/>
                    </a:cubicBezTo>
                    <a:lnTo>
                      <a:pt x="21600" y="21600"/>
                    </a:lnTo>
                    <a:cubicBezTo>
                      <a:pt x="21600" y="9665"/>
                      <a:pt x="16768" y="0"/>
                      <a:pt x="10800"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532" name="Google Shape;7786;p60"/>
              <p:cNvSpPr/>
              <p:nvPr/>
            </p:nvSpPr>
            <p:spPr>
              <a:xfrm>
                <a:off x="50630" y="-1"/>
                <a:ext cx="28468" cy="1849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014" y="0"/>
                    </a:moveTo>
                    <a:lnTo>
                      <a:pt x="0" y="21600"/>
                    </a:lnTo>
                    <a:lnTo>
                      <a:pt x="21600" y="21561"/>
                    </a:lnTo>
                    <a:lnTo>
                      <a:pt x="12014" y="0"/>
                    </a:ln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33" name="Google Shape;7787;p60"/>
              <p:cNvSpPr/>
              <p:nvPr/>
            </p:nvSpPr>
            <p:spPr>
              <a:xfrm>
                <a:off x="107999" y="115888"/>
                <a:ext cx="117670" cy="88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75" y="0"/>
                    </a:moveTo>
                    <a:lnTo>
                      <a:pt x="0" y="20094"/>
                    </a:lnTo>
                    <a:lnTo>
                      <a:pt x="821" y="21600"/>
                    </a:lnTo>
                    <a:lnTo>
                      <a:pt x="21600" y="1506"/>
                    </a:lnTo>
                    <a:lnTo>
                      <a:pt x="20775" y="0"/>
                    </a:ln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538" name="Google Shape;7788;p60"/>
            <p:cNvGrpSpPr/>
            <p:nvPr/>
          </p:nvGrpSpPr>
          <p:grpSpPr>
            <a:xfrm>
              <a:off x="165790" y="164685"/>
              <a:ext cx="1078517" cy="508390"/>
              <a:chOff x="0" y="4"/>
              <a:chExt cx="1078515" cy="508388"/>
            </a:xfrm>
          </p:grpSpPr>
          <p:sp>
            <p:nvSpPr>
              <p:cNvPr id="5535" name="Google Shape;7789;p60"/>
              <p:cNvSpPr/>
              <p:nvPr/>
            </p:nvSpPr>
            <p:spPr>
              <a:xfrm>
                <a:off x="173696" y="4"/>
                <a:ext cx="731576" cy="319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3" y="0"/>
                    </a:moveTo>
                    <a:cubicBezTo>
                      <a:pt x="6635" y="0"/>
                      <a:pt x="2843" y="3663"/>
                      <a:pt x="0" y="9665"/>
                    </a:cubicBezTo>
                    <a:lnTo>
                      <a:pt x="5209" y="21600"/>
                    </a:lnTo>
                    <a:cubicBezTo>
                      <a:pt x="6640" y="18298"/>
                      <a:pt x="8625" y="16257"/>
                      <a:pt x="10817" y="16257"/>
                    </a:cubicBezTo>
                    <a:cubicBezTo>
                      <a:pt x="13005" y="16257"/>
                      <a:pt x="14983" y="18287"/>
                      <a:pt x="16417" y="21570"/>
                    </a:cubicBezTo>
                    <a:lnTo>
                      <a:pt x="21600" y="9691"/>
                    </a:lnTo>
                    <a:cubicBezTo>
                      <a:pt x="18756" y="3677"/>
                      <a:pt x="14959" y="0"/>
                      <a:pt x="10793"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536" name="Google Shape;7790;p60"/>
              <p:cNvSpPr/>
              <p:nvPr/>
            </p:nvSpPr>
            <p:spPr>
              <a:xfrm>
                <a:off x="0" y="142847"/>
                <a:ext cx="350094" cy="3655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6" y="0"/>
                    </a:moveTo>
                    <a:cubicBezTo>
                      <a:pt x="4546" y="5438"/>
                      <a:pt x="517" y="13073"/>
                      <a:pt x="0" y="21600"/>
                    </a:cubicBezTo>
                    <a:lnTo>
                      <a:pt x="16777" y="21600"/>
                    </a:lnTo>
                    <a:cubicBezTo>
                      <a:pt x="16777" y="17236"/>
                      <a:pt x="18617" y="13287"/>
                      <a:pt x="21600" y="10422"/>
                    </a:cubicBezTo>
                    <a:lnTo>
                      <a:pt x="10716" y="0"/>
                    </a:lnTo>
                    <a:close/>
                  </a:path>
                </a:pathLst>
              </a:custGeom>
              <a:noFill/>
              <a:ln w="9525" cap="flat">
                <a:solidFill>
                  <a:srgbClr val="213B55"/>
                </a:solidFill>
                <a:prstDash val="solid"/>
                <a:round/>
              </a:ln>
              <a:effectLst/>
            </p:spPr>
            <p:txBody>
              <a:bodyPr wrap="square" lIns="0" tIns="0" rIns="0" bIns="0" numCol="1" anchor="ctr">
                <a:noAutofit/>
              </a:bodyPr>
              <a:lstStyle/>
              <a:p>
                <a:pPr>
                  <a:defRPr>
                    <a:solidFill>
                      <a:srgbClr val="000000"/>
                    </a:solidFill>
                  </a:defRPr>
                </a:pPr>
              </a:p>
            </p:txBody>
          </p:sp>
          <p:sp>
            <p:nvSpPr>
              <p:cNvPr id="5537" name="Google Shape;7791;p60"/>
              <p:cNvSpPr/>
              <p:nvPr/>
            </p:nvSpPr>
            <p:spPr>
              <a:xfrm>
                <a:off x="729721" y="143222"/>
                <a:ext cx="348795" cy="3651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74" y="0"/>
                    </a:moveTo>
                    <a:lnTo>
                      <a:pt x="0" y="10384"/>
                    </a:lnTo>
                    <a:cubicBezTo>
                      <a:pt x="3007" y="13254"/>
                      <a:pt x="4865" y="17220"/>
                      <a:pt x="4865" y="21600"/>
                    </a:cubicBezTo>
                    <a:lnTo>
                      <a:pt x="21600" y="21600"/>
                    </a:lnTo>
                    <a:cubicBezTo>
                      <a:pt x="21081" y="13081"/>
                      <a:pt x="17050" y="5444"/>
                      <a:pt x="10874"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grpSp>
          <p:nvGrpSpPr>
            <p:cNvPr id="5545" name="Google Shape;7792;p60"/>
            <p:cNvGrpSpPr/>
            <p:nvPr/>
          </p:nvGrpSpPr>
          <p:grpSpPr>
            <a:xfrm>
              <a:off x="0" y="0"/>
              <a:ext cx="1408445" cy="673162"/>
              <a:chOff x="0" y="0"/>
              <a:chExt cx="1408444" cy="673161"/>
            </a:xfrm>
          </p:grpSpPr>
          <p:sp>
            <p:nvSpPr>
              <p:cNvPr id="5539" name="Google Shape;7793;p60"/>
              <p:cNvSpPr/>
              <p:nvPr/>
            </p:nvSpPr>
            <p:spPr>
              <a:xfrm>
                <a:off x="1184122" y="390509"/>
                <a:ext cx="224323" cy="282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81" y="0"/>
                    </a:moveTo>
                    <a:lnTo>
                      <a:pt x="0" y="5180"/>
                    </a:lnTo>
                    <a:cubicBezTo>
                      <a:pt x="3314" y="10278"/>
                      <a:pt x="5244" y="15871"/>
                      <a:pt x="5659" y="21600"/>
                    </a:cubicBezTo>
                    <a:lnTo>
                      <a:pt x="21600" y="21600"/>
                    </a:lnTo>
                    <a:cubicBezTo>
                      <a:pt x="21177" y="13989"/>
                      <a:pt x="18770" y="6665"/>
                      <a:pt x="14581"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540" name="Google Shape;7794;p60"/>
              <p:cNvSpPr/>
              <p:nvPr/>
            </p:nvSpPr>
            <p:spPr>
              <a:xfrm>
                <a:off x="987522" y="107654"/>
                <a:ext cx="348029" cy="3506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85" y="0"/>
                    </a:moveTo>
                    <a:lnTo>
                      <a:pt x="0" y="8509"/>
                    </a:lnTo>
                    <a:cubicBezTo>
                      <a:pt x="5185" y="11698"/>
                      <a:pt x="9400" y="16222"/>
                      <a:pt x="12202" y="21600"/>
                    </a:cubicBezTo>
                    <a:lnTo>
                      <a:pt x="21600" y="17424"/>
                    </a:lnTo>
                    <a:cubicBezTo>
                      <a:pt x="19514" y="13282"/>
                      <a:pt x="16747" y="9456"/>
                      <a:pt x="13354" y="6089"/>
                    </a:cubicBezTo>
                    <a:cubicBezTo>
                      <a:pt x="11034" y="3782"/>
                      <a:pt x="8461" y="1739"/>
                      <a:pt x="5685"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541" name="Google Shape;7795;p60"/>
              <p:cNvSpPr/>
              <p:nvPr/>
            </p:nvSpPr>
            <p:spPr>
              <a:xfrm>
                <a:off x="705071" y="0"/>
                <a:ext cx="374050" cy="2457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4528"/>
                    </a:lnTo>
                    <a:cubicBezTo>
                      <a:pt x="5977" y="14542"/>
                      <a:pt x="11567" y="17128"/>
                      <a:pt x="16310" y="21600"/>
                    </a:cubicBezTo>
                    <a:lnTo>
                      <a:pt x="21600" y="9461"/>
                    </a:lnTo>
                    <a:cubicBezTo>
                      <a:pt x="15191" y="3312"/>
                      <a:pt x="7762" y="12"/>
                      <a:pt x="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542" name="Google Shape;7796;p60"/>
              <p:cNvSpPr/>
              <p:nvPr/>
            </p:nvSpPr>
            <p:spPr>
              <a:xfrm>
                <a:off x="329934" y="0"/>
                <a:ext cx="375135" cy="2454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51" y="0"/>
                    </a:moveTo>
                    <a:cubicBezTo>
                      <a:pt x="13809" y="0"/>
                      <a:pt x="6396" y="3290"/>
                      <a:pt x="0" y="9438"/>
                    </a:cubicBezTo>
                    <a:lnTo>
                      <a:pt x="5274" y="21600"/>
                    </a:lnTo>
                    <a:cubicBezTo>
                      <a:pt x="10010" y="17128"/>
                      <a:pt x="15589" y="14548"/>
                      <a:pt x="21551" y="14548"/>
                    </a:cubicBezTo>
                    <a:lnTo>
                      <a:pt x="21600" y="14548"/>
                    </a:lnTo>
                    <a:lnTo>
                      <a:pt x="21600" y="0"/>
                    </a:ln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5543" name="Google Shape;7797;p60"/>
              <p:cNvSpPr/>
              <p:nvPr/>
            </p:nvSpPr>
            <p:spPr>
              <a:xfrm>
                <a:off x="73061" y="107245"/>
                <a:ext cx="348473" cy="3507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22" y="0"/>
                    </a:moveTo>
                    <a:cubicBezTo>
                      <a:pt x="13133" y="1745"/>
                      <a:pt x="10552" y="3793"/>
                      <a:pt x="8225" y="6111"/>
                    </a:cubicBezTo>
                    <a:cubicBezTo>
                      <a:pt x="4839" y="9473"/>
                      <a:pt x="2079" y="13289"/>
                      <a:pt x="0" y="17424"/>
                    </a:cubicBezTo>
                    <a:lnTo>
                      <a:pt x="9386" y="21600"/>
                    </a:lnTo>
                    <a:cubicBezTo>
                      <a:pt x="12188" y="16217"/>
                      <a:pt x="16409" y="11693"/>
                      <a:pt x="21600" y="8510"/>
                    </a:cubicBezTo>
                    <a:lnTo>
                      <a:pt x="15922" y="0"/>
                    </a:ln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544" name="Google Shape;7798;p60"/>
              <p:cNvSpPr/>
              <p:nvPr/>
            </p:nvSpPr>
            <p:spPr>
              <a:xfrm>
                <a:off x="-1" y="390204"/>
                <a:ext cx="224491" cy="282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030" y="0"/>
                    </a:moveTo>
                    <a:cubicBezTo>
                      <a:pt x="2831" y="6663"/>
                      <a:pt x="422" y="13989"/>
                      <a:pt x="0" y="21600"/>
                    </a:cubicBezTo>
                    <a:lnTo>
                      <a:pt x="15928" y="21600"/>
                    </a:lnTo>
                    <a:cubicBezTo>
                      <a:pt x="16344" y="15871"/>
                      <a:pt x="18275" y="10273"/>
                      <a:pt x="21600" y="5175"/>
                    </a:cubicBezTo>
                    <a:lnTo>
                      <a:pt x="7030" y="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grpSp>
      <p:grpSp>
        <p:nvGrpSpPr>
          <p:cNvPr id="5559" name="Google Shape;7799;p60"/>
          <p:cNvGrpSpPr/>
          <p:nvPr/>
        </p:nvGrpSpPr>
        <p:grpSpPr>
          <a:xfrm>
            <a:off x="3159751" y="970990"/>
            <a:ext cx="744215" cy="738780"/>
            <a:chOff x="0" y="0"/>
            <a:chExt cx="744213" cy="738778"/>
          </a:xfrm>
        </p:grpSpPr>
        <p:grpSp>
          <p:nvGrpSpPr>
            <p:cNvPr id="5549" name="Google Shape;7800;p60"/>
            <p:cNvGrpSpPr/>
            <p:nvPr/>
          </p:nvGrpSpPr>
          <p:grpSpPr>
            <a:xfrm>
              <a:off x="245249" y="0"/>
              <a:ext cx="303547" cy="303394"/>
              <a:chOff x="0" y="0"/>
              <a:chExt cx="303546" cy="303393"/>
            </a:xfrm>
          </p:grpSpPr>
          <p:sp>
            <p:nvSpPr>
              <p:cNvPr id="5547" name="Google Shape;7801;p60"/>
              <p:cNvSpPr/>
              <p:nvPr/>
            </p:nvSpPr>
            <p:spPr>
              <a:xfrm>
                <a:off x="0" y="0"/>
                <a:ext cx="303547" cy="303394"/>
              </a:xfrm>
              <a:custGeom>
                <a:avLst/>
                <a:gdLst/>
                <a:ahLst/>
                <a:cxnLst>
                  <a:cxn ang="0">
                    <a:pos x="wd2" y="hd2"/>
                  </a:cxn>
                  <a:cxn ang="5400000">
                    <a:pos x="wd2" y="hd2"/>
                  </a:cxn>
                  <a:cxn ang="10800000">
                    <a:pos x="wd2" y="hd2"/>
                  </a:cxn>
                  <a:cxn ang="16200000">
                    <a:pos x="wd2" y="hd2"/>
                  </a:cxn>
                </a:cxnLst>
                <a:rect l="0" t="0" r="r" b="b"/>
                <a:pathLst>
                  <a:path w="21027" h="21600" fill="norm" stroke="1" extrusionOk="0">
                    <a:moveTo>
                      <a:pt x="9001" y="0"/>
                    </a:moveTo>
                    <a:cubicBezTo>
                      <a:pt x="4743" y="0"/>
                      <a:pt x="626" y="3125"/>
                      <a:pt x="59" y="8161"/>
                    </a:cubicBezTo>
                    <a:cubicBezTo>
                      <a:pt x="-573" y="13962"/>
                      <a:pt x="3970" y="18386"/>
                      <a:pt x="8968" y="18386"/>
                    </a:cubicBezTo>
                    <a:cubicBezTo>
                      <a:pt x="10543" y="18386"/>
                      <a:pt x="12165" y="17944"/>
                      <a:pt x="13681" y="16968"/>
                    </a:cubicBezTo>
                    <a:lnTo>
                      <a:pt x="18214" y="21600"/>
                    </a:lnTo>
                    <a:lnTo>
                      <a:pt x="21027" y="18683"/>
                    </a:lnTo>
                    <a:lnTo>
                      <a:pt x="16524" y="14051"/>
                    </a:lnTo>
                    <a:cubicBezTo>
                      <a:pt x="18708" y="10436"/>
                      <a:pt x="18188" y="5727"/>
                      <a:pt x="15270" y="2702"/>
                    </a:cubicBezTo>
                    <a:cubicBezTo>
                      <a:pt x="13465" y="842"/>
                      <a:pt x="11215" y="0"/>
                      <a:pt x="9001" y="0"/>
                    </a:cubicBez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5548" name="Google Shape;7802;p60"/>
              <p:cNvSpPr/>
              <p:nvPr/>
            </p:nvSpPr>
            <p:spPr>
              <a:xfrm>
                <a:off x="49711" y="43644"/>
                <a:ext cx="164006" cy="164209"/>
              </a:xfrm>
              <a:custGeom>
                <a:avLst/>
                <a:gdLst/>
                <a:ahLst/>
                <a:cxnLst>
                  <a:cxn ang="0">
                    <a:pos x="wd2" y="hd2"/>
                  </a:cxn>
                  <a:cxn ang="5400000">
                    <a:pos x="wd2" y="hd2"/>
                  </a:cxn>
                  <a:cxn ang="10800000">
                    <a:pos x="wd2" y="hd2"/>
                  </a:cxn>
                  <a:cxn ang="16200000">
                    <a:pos x="wd2" y="hd2"/>
                  </a:cxn>
                </a:cxnLst>
                <a:rect l="0" t="0" r="r" b="b"/>
                <a:pathLst>
                  <a:path w="20572" h="21600" fill="norm" stroke="1" extrusionOk="0">
                    <a:moveTo>
                      <a:pt x="10325" y="0"/>
                    </a:moveTo>
                    <a:cubicBezTo>
                      <a:pt x="5061" y="0"/>
                      <a:pt x="542" y="4190"/>
                      <a:pt x="51" y="9785"/>
                    </a:cubicBezTo>
                    <a:cubicBezTo>
                      <a:pt x="-511" y="15723"/>
                      <a:pt x="3635" y="20962"/>
                      <a:pt x="9298" y="21559"/>
                    </a:cubicBezTo>
                    <a:cubicBezTo>
                      <a:pt x="9619" y="21586"/>
                      <a:pt x="9933" y="21600"/>
                      <a:pt x="10253" y="21600"/>
                    </a:cubicBezTo>
                    <a:cubicBezTo>
                      <a:pt x="15511" y="21600"/>
                      <a:pt x="20030" y="17410"/>
                      <a:pt x="20520" y="11815"/>
                    </a:cubicBezTo>
                    <a:cubicBezTo>
                      <a:pt x="21089" y="5877"/>
                      <a:pt x="16936" y="638"/>
                      <a:pt x="11280" y="41"/>
                    </a:cubicBezTo>
                    <a:cubicBezTo>
                      <a:pt x="10959" y="14"/>
                      <a:pt x="10639" y="0"/>
                      <a:pt x="10325"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552" name="Google Shape;7803;p60"/>
            <p:cNvGrpSpPr/>
            <p:nvPr/>
          </p:nvGrpSpPr>
          <p:grpSpPr>
            <a:xfrm>
              <a:off x="440511" y="240055"/>
              <a:ext cx="303703" cy="303603"/>
              <a:chOff x="0" y="0"/>
              <a:chExt cx="303702" cy="303601"/>
            </a:xfrm>
          </p:grpSpPr>
          <p:sp>
            <p:nvSpPr>
              <p:cNvPr id="5550" name="Google Shape;7804;p60"/>
              <p:cNvSpPr/>
              <p:nvPr/>
            </p:nvSpPr>
            <p:spPr>
              <a:xfrm>
                <a:off x="0" y="0"/>
                <a:ext cx="303703" cy="303602"/>
              </a:xfrm>
              <a:custGeom>
                <a:avLst/>
                <a:gdLst/>
                <a:ahLst/>
                <a:cxnLst>
                  <a:cxn ang="0">
                    <a:pos x="wd2" y="hd2"/>
                  </a:cxn>
                  <a:cxn ang="5400000">
                    <a:pos x="wd2" y="hd2"/>
                  </a:cxn>
                  <a:cxn ang="10800000">
                    <a:pos x="wd2" y="hd2"/>
                  </a:cxn>
                  <a:cxn ang="16200000">
                    <a:pos x="wd2" y="hd2"/>
                  </a:cxn>
                </a:cxnLst>
                <a:rect l="0" t="0" r="r" b="b"/>
                <a:pathLst>
                  <a:path w="19172" h="21600" fill="norm" stroke="1" extrusionOk="0">
                    <a:moveTo>
                      <a:pt x="10956" y="0"/>
                    </a:moveTo>
                    <a:cubicBezTo>
                      <a:pt x="4736" y="0"/>
                      <a:pt x="678" y="7852"/>
                      <a:pt x="4130" y="14056"/>
                    </a:cubicBezTo>
                    <a:lnTo>
                      <a:pt x="0" y="18685"/>
                    </a:lnTo>
                    <a:lnTo>
                      <a:pt x="2587" y="21600"/>
                    </a:lnTo>
                    <a:lnTo>
                      <a:pt x="6694" y="16945"/>
                    </a:lnTo>
                    <a:cubicBezTo>
                      <a:pt x="8034" y="17887"/>
                      <a:pt x="9535" y="18347"/>
                      <a:pt x="11025" y="18347"/>
                    </a:cubicBezTo>
                    <a:cubicBezTo>
                      <a:pt x="13129" y="18347"/>
                      <a:pt x="15212" y="17431"/>
                      <a:pt x="16782" y="15662"/>
                    </a:cubicBezTo>
                    <a:cubicBezTo>
                      <a:pt x="21600" y="10229"/>
                      <a:pt x="18704" y="920"/>
                      <a:pt x="11940" y="67"/>
                    </a:cubicBezTo>
                    <a:cubicBezTo>
                      <a:pt x="11608" y="22"/>
                      <a:pt x="11279" y="0"/>
                      <a:pt x="1095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551" name="Google Shape;7805;p60"/>
              <p:cNvSpPr/>
              <p:nvPr/>
            </p:nvSpPr>
            <p:spPr>
              <a:xfrm>
                <a:off x="94538" y="48597"/>
                <a:ext cx="164241" cy="164052"/>
              </a:xfrm>
              <a:custGeom>
                <a:avLst/>
                <a:gdLst/>
                <a:ahLst/>
                <a:cxnLst>
                  <a:cxn ang="0">
                    <a:pos x="wd2" y="hd2"/>
                  </a:cxn>
                  <a:cxn ang="5400000">
                    <a:pos x="wd2" y="hd2"/>
                  </a:cxn>
                  <a:cxn ang="10800000">
                    <a:pos x="wd2" y="hd2"/>
                  </a:cxn>
                  <a:cxn ang="16200000">
                    <a:pos x="wd2" y="hd2"/>
                  </a:cxn>
                </a:cxnLst>
                <a:rect l="0" t="0" r="r" b="b"/>
                <a:pathLst>
                  <a:path w="19018" h="21600" fill="norm" stroke="1" extrusionOk="0">
                    <a:moveTo>
                      <a:pt x="9512" y="0"/>
                    </a:moveTo>
                    <a:cubicBezTo>
                      <a:pt x="5793" y="0"/>
                      <a:pt x="2262" y="2512"/>
                      <a:pt x="722" y="6644"/>
                    </a:cubicBezTo>
                    <a:cubicBezTo>
                      <a:pt x="-1282" y="12142"/>
                      <a:pt x="1030" y="18477"/>
                      <a:pt x="5860" y="20756"/>
                    </a:cubicBezTo>
                    <a:cubicBezTo>
                      <a:pt x="7061" y="21332"/>
                      <a:pt x="8305" y="21600"/>
                      <a:pt x="9524" y="21600"/>
                    </a:cubicBezTo>
                    <a:cubicBezTo>
                      <a:pt x="13237" y="21600"/>
                      <a:pt x="16762" y="19095"/>
                      <a:pt x="18271" y="14963"/>
                    </a:cubicBezTo>
                    <a:cubicBezTo>
                      <a:pt x="20318" y="9465"/>
                      <a:pt x="18006" y="3130"/>
                      <a:pt x="13176" y="851"/>
                    </a:cubicBezTo>
                    <a:cubicBezTo>
                      <a:pt x="11975" y="275"/>
                      <a:pt x="10731" y="0"/>
                      <a:pt x="9512"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555" name="Google Shape;7806;p60"/>
            <p:cNvGrpSpPr/>
            <p:nvPr/>
          </p:nvGrpSpPr>
          <p:grpSpPr>
            <a:xfrm>
              <a:off x="196102" y="435333"/>
              <a:ext cx="303548" cy="303446"/>
              <a:chOff x="0" y="0"/>
              <a:chExt cx="303546" cy="303445"/>
            </a:xfrm>
          </p:grpSpPr>
          <p:sp>
            <p:nvSpPr>
              <p:cNvPr id="5553" name="Google Shape;7807;p60"/>
              <p:cNvSpPr/>
              <p:nvPr/>
            </p:nvSpPr>
            <p:spPr>
              <a:xfrm>
                <a:off x="0" y="0"/>
                <a:ext cx="303547" cy="303446"/>
              </a:xfrm>
              <a:custGeom>
                <a:avLst/>
                <a:gdLst/>
                <a:ahLst/>
                <a:cxnLst>
                  <a:cxn ang="0">
                    <a:pos x="wd2" y="hd2"/>
                  </a:cxn>
                  <a:cxn ang="5400000">
                    <a:pos x="wd2" y="hd2"/>
                  </a:cxn>
                  <a:cxn ang="10800000">
                    <a:pos x="wd2" y="hd2"/>
                  </a:cxn>
                  <a:cxn ang="16200000">
                    <a:pos x="wd2" y="hd2"/>
                  </a:cxn>
                </a:cxnLst>
                <a:rect l="0" t="0" r="r" b="b"/>
                <a:pathLst>
                  <a:path w="21027" h="21600" fill="norm" stroke="1" extrusionOk="0">
                    <a:moveTo>
                      <a:pt x="2839" y="0"/>
                    </a:moveTo>
                    <a:lnTo>
                      <a:pt x="0" y="2920"/>
                    </a:lnTo>
                    <a:lnTo>
                      <a:pt x="4532" y="7548"/>
                    </a:lnTo>
                    <a:cubicBezTo>
                      <a:pt x="2319" y="11162"/>
                      <a:pt x="2839" y="15871"/>
                      <a:pt x="5782" y="18895"/>
                    </a:cubicBezTo>
                    <a:cubicBezTo>
                      <a:pt x="7591" y="20754"/>
                      <a:pt x="9838" y="21600"/>
                      <a:pt x="12044" y="21600"/>
                    </a:cubicBezTo>
                    <a:cubicBezTo>
                      <a:pt x="16295" y="21600"/>
                      <a:pt x="20401" y="18476"/>
                      <a:pt x="20968" y="13436"/>
                    </a:cubicBezTo>
                    <a:cubicBezTo>
                      <a:pt x="21600" y="7637"/>
                      <a:pt x="17057" y="3217"/>
                      <a:pt x="12059" y="3217"/>
                    </a:cubicBezTo>
                    <a:cubicBezTo>
                      <a:pt x="10484" y="3217"/>
                      <a:pt x="8862" y="3655"/>
                      <a:pt x="7346" y="4631"/>
                    </a:cubicBezTo>
                    <a:lnTo>
                      <a:pt x="2839" y="0"/>
                    </a:ln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5554" name="Google Shape;7808;p60"/>
              <p:cNvSpPr/>
              <p:nvPr/>
            </p:nvSpPr>
            <p:spPr>
              <a:xfrm>
                <a:off x="94405" y="92646"/>
                <a:ext cx="164181" cy="164157"/>
              </a:xfrm>
              <a:custGeom>
                <a:avLst/>
                <a:gdLst/>
                <a:ahLst/>
                <a:cxnLst>
                  <a:cxn ang="0">
                    <a:pos x="wd2" y="hd2"/>
                  </a:cxn>
                  <a:cxn ang="5400000">
                    <a:pos x="wd2" y="hd2"/>
                  </a:cxn>
                  <a:cxn ang="10800000">
                    <a:pos x="wd2" y="hd2"/>
                  </a:cxn>
                  <a:cxn ang="16200000">
                    <a:pos x="wd2" y="hd2"/>
                  </a:cxn>
                </a:cxnLst>
                <a:rect l="0" t="0" r="r" b="b"/>
                <a:pathLst>
                  <a:path w="19648" h="21600" fill="norm" stroke="1" extrusionOk="0">
                    <a:moveTo>
                      <a:pt x="9859" y="0"/>
                    </a:moveTo>
                    <a:cubicBezTo>
                      <a:pt x="5379" y="0"/>
                      <a:pt x="1349" y="3327"/>
                      <a:pt x="269" y="8293"/>
                    </a:cubicBezTo>
                    <a:cubicBezTo>
                      <a:pt x="-991" y="14130"/>
                      <a:pt x="2291" y="19919"/>
                      <a:pt x="7557" y="21305"/>
                    </a:cubicBezTo>
                    <a:cubicBezTo>
                      <a:pt x="8318" y="21504"/>
                      <a:pt x="9079" y="21600"/>
                      <a:pt x="9828" y="21600"/>
                    </a:cubicBezTo>
                    <a:cubicBezTo>
                      <a:pt x="14270" y="21600"/>
                      <a:pt x="18313" y="18246"/>
                      <a:pt x="19392" y="13293"/>
                    </a:cubicBezTo>
                    <a:cubicBezTo>
                      <a:pt x="20609" y="7504"/>
                      <a:pt x="17365" y="1667"/>
                      <a:pt x="12099" y="281"/>
                    </a:cubicBezTo>
                    <a:cubicBezTo>
                      <a:pt x="11350" y="89"/>
                      <a:pt x="10595" y="0"/>
                      <a:pt x="9859"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558" name="Google Shape;7809;p60"/>
            <p:cNvGrpSpPr/>
            <p:nvPr/>
          </p:nvGrpSpPr>
          <p:grpSpPr>
            <a:xfrm>
              <a:off x="-1" y="189568"/>
              <a:ext cx="299736" cy="301935"/>
              <a:chOff x="0" y="0"/>
              <a:chExt cx="299734" cy="301933"/>
            </a:xfrm>
          </p:grpSpPr>
          <p:sp>
            <p:nvSpPr>
              <p:cNvPr id="5556" name="Google Shape;7810;p60"/>
              <p:cNvSpPr/>
              <p:nvPr/>
            </p:nvSpPr>
            <p:spPr>
              <a:xfrm>
                <a:off x="-1" y="0"/>
                <a:ext cx="299736" cy="301934"/>
              </a:xfrm>
              <a:custGeom>
                <a:avLst/>
                <a:gdLst/>
                <a:ahLst/>
                <a:cxnLst>
                  <a:cxn ang="0">
                    <a:pos x="wd2" y="hd2"/>
                  </a:cxn>
                  <a:cxn ang="5400000">
                    <a:pos x="wd2" y="hd2"/>
                  </a:cxn>
                  <a:cxn ang="10800000">
                    <a:pos x="wd2" y="hd2"/>
                  </a:cxn>
                  <a:cxn ang="16200000">
                    <a:pos x="wd2" y="hd2"/>
                  </a:cxn>
                </a:cxnLst>
                <a:rect l="0" t="0" r="r" b="b"/>
                <a:pathLst>
                  <a:path w="20721" h="21600" fill="norm" stroke="1" extrusionOk="0">
                    <a:moveTo>
                      <a:pt x="18043" y="0"/>
                    </a:moveTo>
                    <a:lnTo>
                      <a:pt x="13624" y="4572"/>
                    </a:lnTo>
                    <a:cubicBezTo>
                      <a:pt x="12161" y="3632"/>
                      <a:pt x="10525" y="3177"/>
                      <a:pt x="8906" y="3177"/>
                    </a:cubicBezTo>
                    <a:cubicBezTo>
                      <a:pt x="6275" y="3177"/>
                      <a:pt x="3684" y="4378"/>
                      <a:pt x="1929" y="6646"/>
                    </a:cubicBezTo>
                    <a:cubicBezTo>
                      <a:pt x="-879" y="10330"/>
                      <a:pt x="-594" y="15600"/>
                      <a:pt x="2603" y="18907"/>
                    </a:cubicBezTo>
                    <a:cubicBezTo>
                      <a:pt x="4340" y="20690"/>
                      <a:pt x="6621" y="21600"/>
                      <a:pt x="8906" y="21600"/>
                    </a:cubicBezTo>
                    <a:cubicBezTo>
                      <a:pt x="10863" y="21600"/>
                      <a:pt x="12828" y="20932"/>
                      <a:pt x="14457" y="19582"/>
                    </a:cubicBezTo>
                    <a:cubicBezTo>
                      <a:pt x="17993" y="16677"/>
                      <a:pt x="18850" y="11460"/>
                      <a:pt x="16457" y="7503"/>
                    </a:cubicBezTo>
                    <a:lnTo>
                      <a:pt x="20721" y="3065"/>
                    </a:lnTo>
                    <a:cubicBezTo>
                      <a:pt x="20281" y="2745"/>
                      <a:pt x="19863" y="2394"/>
                      <a:pt x="19499" y="2018"/>
                    </a:cubicBezTo>
                    <a:cubicBezTo>
                      <a:pt x="18930" y="1425"/>
                      <a:pt x="18436" y="753"/>
                      <a:pt x="18043" y="0"/>
                    </a:cubicBezTo>
                    <a:close/>
                  </a:path>
                </a:pathLst>
              </a:custGeom>
              <a:noFill/>
              <a:ln w="9525" cap="flat">
                <a:solidFill>
                  <a:srgbClr val="374957"/>
                </a:solidFill>
                <a:prstDash val="solid"/>
                <a:round/>
              </a:ln>
              <a:effectLst/>
            </p:spPr>
            <p:txBody>
              <a:bodyPr wrap="square" lIns="0" tIns="0" rIns="0" bIns="0" numCol="1" anchor="ctr">
                <a:noAutofit/>
              </a:bodyPr>
              <a:lstStyle/>
              <a:p>
                <a:pPr>
                  <a:defRPr>
                    <a:solidFill>
                      <a:srgbClr val="000000"/>
                    </a:solidFill>
                  </a:defRPr>
                </a:pPr>
              </a:p>
            </p:txBody>
          </p:sp>
          <p:sp>
            <p:nvSpPr>
              <p:cNvPr id="5557" name="Google Shape;7811;p60"/>
              <p:cNvSpPr/>
              <p:nvPr/>
            </p:nvSpPr>
            <p:spPr>
              <a:xfrm>
                <a:off x="44817" y="86860"/>
                <a:ext cx="163971" cy="164313"/>
              </a:xfrm>
              <a:custGeom>
                <a:avLst/>
                <a:gdLst/>
                <a:ahLst/>
                <a:cxnLst>
                  <a:cxn ang="0">
                    <a:pos x="wd2" y="hd2"/>
                  </a:cxn>
                  <a:cxn ang="5400000">
                    <a:pos x="wd2" y="hd2"/>
                  </a:cxn>
                  <a:cxn ang="10800000">
                    <a:pos x="wd2" y="hd2"/>
                  </a:cxn>
                  <a:cxn ang="16200000">
                    <a:pos x="wd2" y="hd2"/>
                  </a:cxn>
                </a:cxnLst>
                <a:rect l="0" t="0" r="r" b="b"/>
                <a:pathLst>
                  <a:path w="19623" h="21600" fill="norm" stroke="1" extrusionOk="0">
                    <a:moveTo>
                      <a:pt x="9818" y="0"/>
                    </a:moveTo>
                    <a:cubicBezTo>
                      <a:pt x="5357" y="0"/>
                      <a:pt x="1345" y="3358"/>
                      <a:pt x="272" y="8306"/>
                    </a:cubicBezTo>
                    <a:cubicBezTo>
                      <a:pt x="-988" y="14089"/>
                      <a:pt x="2250" y="19921"/>
                      <a:pt x="7560" y="21305"/>
                    </a:cubicBezTo>
                    <a:cubicBezTo>
                      <a:pt x="8321" y="21504"/>
                      <a:pt x="9082" y="21600"/>
                      <a:pt x="9831" y="21600"/>
                    </a:cubicBezTo>
                    <a:cubicBezTo>
                      <a:pt x="14273" y="21600"/>
                      <a:pt x="18310" y="18242"/>
                      <a:pt x="19352" y="13294"/>
                    </a:cubicBezTo>
                    <a:cubicBezTo>
                      <a:pt x="20612" y="7511"/>
                      <a:pt x="17368" y="1679"/>
                      <a:pt x="12102" y="295"/>
                    </a:cubicBezTo>
                    <a:cubicBezTo>
                      <a:pt x="11334" y="96"/>
                      <a:pt x="10573" y="0"/>
                      <a:pt x="9818"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grpSp>
        <p:nvGrpSpPr>
          <p:cNvPr id="5580" name="Google Shape;7812;p60"/>
          <p:cNvGrpSpPr/>
          <p:nvPr/>
        </p:nvGrpSpPr>
        <p:grpSpPr>
          <a:xfrm>
            <a:off x="2268517" y="3493834"/>
            <a:ext cx="1324924" cy="678066"/>
            <a:chOff x="0" y="0"/>
            <a:chExt cx="1324922" cy="678065"/>
          </a:xfrm>
        </p:grpSpPr>
        <p:grpSp>
          <p:nvGrpSpPr>
            <p:cNvPr id="5576" name="Google Shape;7813;p60"/>
            <p:cNvGrpSpPr/>
            <p:nvPr/>
          </p:nvGrpSpPr>
          <p:grpSpPr>
            <a:xfrm>
              <a:off x="0" y="0"/>
              <a:ext cx="1324924" cy="678066"/>
              <a:chOff x="0" y="0"/>
              <a:chExt cx="1324922" cy="678065"/>
            </a:xfrm>
          </p:grpSpPr>
          <p:sp>
            <p:nvSpPr>
              <p:cNvPr id="5560" name="Google Shape;7814;p60"/>
              <p:cNvSpPr/>
              <p:nvPr/>
            </p:nvSpPr>
            <p:spPr>
              <a:xfrm>
                <a:off x="68314" y="111687"/>
                <a:ext cx="1187107" cy="5663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2" y="0"/>
                    </a:moveTo>
                    <a:cubicBezTo>
                      <a:pt x="4843" y="0"/>
                      <a:pt x="0" y="9687"/>
                      <a:pt x="0" y="21600"/>
                    </a:cubicBezTo>
                    <a:lnTo>
                      <a:pt x="542" y="21600"/>
                    </a:lnTo>
                    <a:cubicBezTo>
                      <a:pt x="542" y="10282"/>
                      <a:pt x="5137" y="1085"/>
                      <a:pt x="10792" y="1085"/>
                    </a:cubicBezTo>
                    <a:cubicBezTo>
                      <a:pt x="16447" y="1085"/>
                      <a:pt x="21058" y="10282"/>
                      <a:pt x="21058" y="21600"/>
                    </a:cubicBezTo>
                    <a:lnTo>
                      <a:pt x="21600" y="21600"/>
                    </a:lnTo>
                    <a:cubicBezTo>
                      <a:pt x="21600" y="9687"/>
                      <a:pt x="16757" y="0"/>
                      <a:pt x="10792" y="0"/>
                    </a:cubicBezTo>
                    <a:close/>
                  </a:path>
                </a:pathLst>
              </a:cu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nvGrpSpPr>
              <p:cNvPr id="5563" name="Google Shape;7815;p60"/>
              <p:cNvGrpSpPr/>
              <p:nvPr/>
            </p:nvGrpSpPr>
            <p:grpSpPr>
              <a:xfrm>
                <a:off x="179689" y="93805"/>
                <a:ext cx="226111" cy="133069"/>
                <a:chOff x="0" y="0"/>
                <a:chExt cx="226109" cy="133067"/>
              </a:xfrm>
            </p:grpSpPr>
            <p:sp>
              <p:nvSpPr>
                <p:cNvPr id="5561" name="Google Shape;7816;p60"/>
                <p:cNvSpPr/>
                <p:nvPr/>
              </p:nvSpPr>
              <p:spPr>
                <a:xfrm>
                  <a:off x="161605" y="68564"/>
                  <a:ext cx="64505" cy="64505"/>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62" name="Google Shape;7817;p60"/>
                <p:cNvSpPr/>
                <p:nvPr/>
              </p:nvSpPr>
              <p:spPr>
                <a:xfrm rot="10800000">
                  <a:off x="0" y="0"/>
                  <a:ext cx="193805" cy="697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19050" cap="flat">
                  <a:solidFill>
                    <a:srgbClr val="869FB2"/>
                  </a:solidFill>
                  <a:prstDash val="solid"/>
                  <a:round/>
                </a:ln>
                <a:effectLst/>
              </p:spPr>
              <p:txBody>
                <a:bodyPr wrap="square" lIns="0" tIns="0" rIns="0" bIns="0" numCol="1" anchor="t">
                  <a:noAutofit/>
                </a:bodyPr>
                <a:lstStyle/>
                <a:p>
                  <a:pPr/>
                </a:p>
              </p:txBody>
            </p:sp>
          </p:grpSp>
          <p:grpSp>
            <p:nvGrpSpPr>
              <p:cNvPr id="5566" name="Google Shape;7818;p60"/>
              <p:cNvGrpSpPr/>
              <p:nvPr/>
            </p:nvGrpSpPr>
            <p:grpSpPr>
              <a:xfrm>
                <a:off x="911878" y="90922"/>
                <a:ext cx="223979" cy="135952"/>
                <a:chOff x="0" y="0"/>
                <a:chExt cx="223977" cy="135950"/>
              </a:xfrm>
            </p:grpSpPr>
            <p:sp>
              <p:nvSpPr>
                <p:cNvPr id="5564" name="Google Shape;7819;p60"/>
                <p:cNvSpPr/>
                <p:nvPr/>
              </p:nvSpPr>
              <p:spPr>
                <a:xfrm>
                  <a:off x="-1" y="71447"/>
                  <a:ext cx="64505" cy="64505"/>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65" name="Google Shape;7820;p60"/>
                <p:cNvSpPr/>
                <p:nvPr/>
              </p:nvSpPr>
              <p:spPr>
                <a:xfrm flipH="1" rot="10800000">
                  <a:off x="32198" y="0"/>
                  <a:ext cx="191780" cy="752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19050" cap="flat">
                  <a:solidFill>
                    <a:srgbClr val="869FB2"/>
                  </a:solidFill>
                  <a:prstDash val="solid"/>
                  <a:round/>
                </a:ln>
                <a:effectLst/>
              </p:spPr>
              <p:txBody>
                <a:bodyPr wrap="square" lIns="0" tIns="0" rIns="0" bIns="0" numCol="1" anchor="t">
                  <a:noAutofit/>
                </a:bodyPr>
                <a:lstStyle/>
                <a:p>
                  <a:pPr/>
                </a:p>
              </p:txBody>
            </p:sp>
          </p:grpSp>
          <p:grpSp>
            <p:nvGrpSpPr>
              <p:cNvPr id="5569" name="Google Shape;7821;p60"/>
              <p:cNvGrpSpPr/>
              <p:nvPr/>
            </p:nvGrpSpPr>
            <p:grpSpPr>
              <a:xfrm>
                <a:off x="630001" y="0"/>
                <a:ext cx="64505" cy="160838"/>
                <a:chOff x="0" y="0"/>
                <a:chExt cx="64504" cy="160836"/>
              </a:xfrm>
            </p:grpSpPr>
            <p:sp>
              <p:nvSpPr>
                <p:cNvPr id="5567" name="Google Shape;7822;p60"/>
                <p:cNvSpPr/>
                <p:nvPr/>
              </p:nvSpPr>
              <p:spPr>
                <a:xfrm>
                  <a:off x="-1" y="96333"/>
                  <a:ext cx="64506" cy="64505"/>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68" name="Google Shape;7823;p60"/>
                <p:cNvSpPr/>
                <p:nvPr/>
              </p:nvSpPr>
              <p:spPr>
                <a:xfrm rot="16200000">
                  <a:off x="-16253" y="42390"/>
                  <a:ext cx="9748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19050" cap="flat">
                  <a:solidFill>
                    <a:srgbClr val="869FB2"/>
                  </a:solidFill>
                  <a:prstDash val="solid"/>
                  <a:round/>
                </a:ln>
                <a:effectLst/>
              </p:spPr>
              <p:txBody>
                <a:bodyPr wrap="square" lIns="0" tIns="0" rIns="0" bIns="0" numCol="1" anchor="t">
                  <a:noAutofit/>
                </a:bodyPr>
                <a:lstStyle/>
                <a:p>
                  <a:pPr/>
                </a:p>
              </p:txBody>
            </p:sp>
          </p:grpSp>
          <p:grpSp>
            <p:nvGrpSpPr>
              <p:cNvPr id="5572" name="Google Shape;7824;p60"/>
              <p:cNvGrpSpPr/>
              <p:nvPr/>
            </p:nvGrpSpPr>
            <p:grpSpPr>
              <a:xfrm>
                <a:off x="0" y="334866"/>
                <a:ext cx="216097" cy="64505"/>
                <a:chOff x="0" y="0"/>
                <a:chExt cx="216096" cy="64504"/>
              </a:xfrm>
            </p:grpSpPr>
            <p:sp>
              <p:nvSpPr>
                <p:cNvPr id="5570" name="Google Shape;7825;p60"/>
                <p:cNvSpPr/>
                <p:nvPr/>
              </p:nvSpPr>
              <p:spPr>
                <a:xfrm>
                  <a:off x="151590" y="-1"/>
                  <a:ext cx="64507" cy="64506"/>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71" name="Google Shape;7826;p60"/>
                <p:cNvSpPr/>
                <p:nvPr/>
              </p:nvSpPr>
              <p:spPr>
                <a:xfrm flipH="1">
                  <a:off x="0" y="26137"/>
                  <a:ext cx="153887"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19050" cap="flat">
                  <a:solidFill>
                    <a:srgbClr val="869FB2"/>
                  </a:solidFill>
                  <a:prstDash val="solid"/>
                  <a:round/>
                </a:ln>
                <a:effectLst/>
              </p:spPr>
              <p:txBody>
                <a:bodyPr wrap="square" lIns="0" tIns="0" rIns="0" bIns="0" numCol="1" anchor="t">
                  <a:noAutofit/>
                </a:bodyPr>
                <a:lstStyle/>
                <a:p>
                  <a:pPr/>
                </a:p>
              </p:txBody>
            </p:sp>
          </p:grpSp>
          <p:grpSp>
            <p:nvGrpSpPr>
              <p:cNvPr id="5575" name="Google Shape;7827;p60"/>
              <p:cNvGrpSpPr/>
              <p:nvPr/>
            </p:nvGrpSpPr>
            <p:grpSpPr>
              <a:xfrm>
                <a:off x="1109524" y="334866"/>
                <a:ext cx="215400" cy="64505"/>
                <a:chOff x="0" y="0"/>
                <a:chExt cx="215398" cy="64504"/>
              </a:xfrm>
            </p:grpSpPr>
            <p:sp>
              <p:nvSpPr>
                <p:cNvPr id="5573" name="Google Shape;7828;p60"/>
                <p:cNvSpPr/>
                <p:nvPr/>
              </p:nvSpPr>
              <p:spPr>
                <a:xfrm>
                  <a:off x="0" y="-1"/>
                  <a:ext cx="64505" cy="64506"/>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74" name="Google Shape;7829;p60"/>
                <p:cNvSpPr/>
                <p:nvPr/>
              </p:nvSpPr>
              <p:spPr>
                <a:xfrm>
                  <a:off x="63248" y="26137"/>
                  <a:ext cx="15215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lnTo>
                        <a:pt x="10800" y="21600"/>
                      </a:lnTo>
                      <a:lnTo>
                        <a:pt x="21600" y="21600"/>
                      </a:lnTo>
                    </a:path>
                  </a:pathLst>
                </a:custGeom>
                <a:noFill/>
                <a:ln w="19050" cap="flat">
                  <a:solidFill>
                    <a:srgbClr val="869FB2"/>
                  </a:solidFill>
                  <a:prstDash val="solid"/>
                  <a:round/>
                </a:ln>
                <a:effectLst/>
              </p:spPr>
              <p:txBody>
                <a:bodyPr wrap="square" lIns="0" tIns="0" rIns="0" bIns="0" numCol="1" anchor="t">
                  <a:noAutofit/>
                </a:bodyPr>
                <a:lstStyle/>
                <a:p>
                  <a:pPr/>
                </a:p>
              </p:txBody>
            </p:sp>
          </p:grpSp>
        </p:grpSp>
        <p:grpSp>
          <p:nvGrpSpPr>
            <p:cNvPr id="5579" name="Google Shape;7830;p60"/>
            <p:cNvGrpSpPr/>
            <p:nvPr/>
          </p:nvGrpSpPr>
          <p:grpSpPr>
            <a:xfrm>
              <a:off x="211574" y="245289"/>
              <a:ext cx="900526" cy="429721"/>
              <a:chOff x="0" y="0"/>
              <a:chExt cx="900525" cy="429720"/>
            </a:xfrm>
          </p:grpSpPr>
          <p:sp>
            <p:nvSpPr>
              <p:cNvPr id="5577" name="Google Shape;7831;p60"/>
              <p:cNvSpPr/>
              <p:nvPr/>
            </p:nvSpPr>
            <p:spPr>
              <a:xfrm>
                <a:off x="-1" y="-1"/>
                <a:ext cx="900527" cy="4297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2" y="0"/>
                    </a:moveTo>
                    <a:cubicBezTo>
                      <a:pt x="4843" y="0"/>
                      <a:pt x="0" y="9687"/>
                      <a:pt x="0" y="21600"/>
                    </a:cubicBezTo>
                    <a:lnTo>
                      <a:pt x="542" y="21600"/>
                    </a:lnTo>
                    <a:cubicBezTo>
                      <a:pt x="542" y="10282"/>
                      <a:pt x="5137" y="1085"/>
                      <a:pt x="10792" y="1085"/>
                    </a:cubicBezTo>
                    <a:cubicBezTo>
                      <a:pt x="16447" y="1085"/>
                      <a:pt x="21058" y="10282"/>
                      <a:pt x="21058" y="21600"/>
                    </a:cubicBezTo>
                    <a:lnTo>
                      <a:pt x="21600" y="21600"/>
                    </a:lnTo>
                    <a:cubicBezTo>
                      <a:pt x="21600" y="9687"/>
                      <a:pt x="16757" y="0"/>
                      <a:pt x="10792" y="0"/>
                    </a:cubicBezTo>
                    <a:close/>
                  </a:path>
                </a:pathLst>
              </a:cu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578" name="Google Shape;7832;p60"/>
              <p:cNvSpPr/>
              <p:nvPr/>
            </p:nvSpPr>
            <p:spPr>
              <a:xfrm>
                <a:off x="66195" y="62322"/>
                <a:ext cx="769899" cy="3673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2" y="0"/>
                    </a:moveTo>
                    <a:cubicBezTo>
                      <a:pt x="4843" y="0"/>
                      <a:pt x="0" y="9687"/>
                      <a:pt x="0" y="21600"/>
                    </a:cubicBezTo>
                    <a:lnTo>
                      <a:pt x="542" y="21600"/>
                    </a:lnTo>
                    <a:cubicBezTo>
                      <a:pt x="542" y="10282"/>
                      <a:pt x="5137" y="1085"/>
                      <a:pt x="10792" y="1085"/>
                    </a:cubicBezTo>
                    <a:cubicBezTo>
                      <a:pt x="16447" y="1085"/>
                      <a:pt x="21058" y="10282"/>
                      <a:pt x="21058" y="21600"/>
                    </a:cubicBezTo>
                    <a:lnTo>
                      <a:pt x="21600" y="21600"/>
                    </a:lnTo>
                    <a:cubicBezTo>
                      <a:pt x="21600" y="9687"/>
                      <a:pt x="16757" y="0"/>
                      <a:pt x="10792" y="0"/>
                    </a:cubicBezTo>
                    <a:close/>
                  </a:path>
                </a:pathLst>
              </a:cu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591" name="Google Shape;7833;p60"/>
          <p:cNvGrpSpPr/>
          <p:nvPr/>
        </p:nvGrpSpPr>
        <p:grpSpPr>
          <a:xfrm>
            <a:off x="6392788" y="1044381"/>
            <a:ext cx="1131088" cy="587381"/>
            <a:chOff x="0" y="0"/>
            <a:chExt cx="1131086" cy="587379"/>
          </a:xfrm>
        </p:grpSpPr>
        <p:grpSp>
          <p:nvGrpSpPr>
            <p:cNvPr id="5583" name="Google Shape;7834;p60"/>
            <p:cNvGrpSpPr/>
            <p:nvPr/>
          </p:nvGrpSpPr>
          <p:grpSpPr>
            <a:xfrm>
              <a:off x="300599" y="455158"/>
              <a:ext cx="12701" cy="1"/>
              <a:chOff x="0" y="0"/>
              <a:chExt cx="12700" cy="0"/>
            </a:xfrm>
          </p:grpSpPr>
          <p:sp>
            <p:nvSpPr>
              <p:cNvPr id="5581" name="Линия"/>
              <p:cNvSpPr/>
              <p:nvPr/>
            </p:nvSpPr>
            <p:spPr>
              <a:xfrm flipH="1" flipV="1">
                <a:off x="0" y="0"/>
                <a:ext cx="12700" cy="1"/>
              </a:xfrm>
              <a:prstGeom prst="line">
                <a:avLst/>
              </a:prstGeom>
              <a:noFill/>
              <a:ln w="9525" cap="flat">
                <a:solidFill>
                  <a:srgbClr val="000000"/>
                </a:solidFill>
                <a:prstDash val="solid"/>
                <a:round/>
              </a:ln>
              <a:effectLst/>
            </p:spPr>
            <p:txBody>
              <a:bodyPr wrap="square" lIns="0" tIns="0" rIns="0" bIns="0" numCol="1" anchor="t">
                <a:noAutofit/>
              </a:bodyPr>
              <a:lstStyle/>
              <a:p>
                <a:pPr/>
              </a:p>
            </p:txBody>
          </p:sp>
          <p:sp>
            <p:nvSpPr>
              <p:cNvPr id="5582" name="Линия"/>
              <p:cNvSpPr/>
              <p:nvPr/>
            </p:nvSpPr>
            <p:spPr>
              <a:xfrm>
                <a:off x="0" y="0"/>
                <a:ext cx="12700" cy="1"/>
              </a:xfrm>
              <a:prstGeom prst="line">
                <a:avLst/>
              </a:prstGeom>
              <a:noFill/>
              <a:ln w="9525" cap="flat">
                <a:solidFill>
                  <a:srgbClr val="000000"/>
                </a:solidFill>
                <a:prstDash val="solid"/>
                <a:round/>
              </a:ln>
              <a:effectLst/>
            </p:spPr>
            <p:txBody>
              <a:bodyPr wrap="square" lIns="0" tIns="0" rIns="0" bIns="0" numCol="1" anchor="t">
                <a:noAutofit/>
              </a:bodyPr>
              <a:lstStyle/>
              <a:p>
                <a:pPr/>
              </a:p>
            </p:txBody>
          </p:sp>
        </p:grpSp>
        <p:sp>
          <p:nvSpPr>
            <p:cNvPr id="5584" name="Google Shape;7835;p60"/>
            <p:cNvSpPr/>
            <p:nvPr/>
          </p:nvSpPr>
          <p:spPr>
            <a:xfrm>
              <a:off x="307640" y="0"/>
              <a:ext cx="515807" cy="5873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5031" y="0"/>
                    <a:pt x="11526" y="5066"/>
                    <a:pt x="8436" y="9536"/>
                  </a:cubicBezTo>
                  <a:cubicBezTo>
                    <a:pt x="5427" y="13887"/>
                    <a:pt x="3218" y="16738"/>
                    <a:pt x="0" y="16738"/>
                  </a:cubicBezTo>
                  <a:cubicBezTo>
                    <a:pt x="1528" y="16738"/>
                    <a:pt x="2769" y="17827"/>
                    <a:pt x="2769" y="19169"/>
                  </a:cubicBezTo>
                  <a:cubicBezTo>
                    <a:pt x="2769" y="20510"/>
                    <a:pt x="1528" y="21600"/>
                    <a:pt x="0" y="21600"/>
                  </a:cubicBezTo>
                  <a:cubicBezTo>
                    <a:pt x="6572" y="21600"/>
                    <a:pt x="10077" y="16534"/>
                    <a:pt x="13167" y="12064"/>
                  </a:cubicBezTo>
                  <a:cubicBezTo>
                    <a:pt x="16173" y="7711"/>
                    <a:pt x="18385" y="4860"/>
                    <a:pt x="21600" y="4860"/>
                  </a:cubicBezTo>
                  <a:cubicBezTo>
                    <a:pt x="20072" y="4816"/>
                    <a:pt x="18872" y="3696"/>
                    <a:pt x="18918" y="2355"/>
                  </a:cubicBezTo>
                  <a:cubicBezTo>
                    <a:pt x="18962" y="1072"/>
                    <a:pt x="20136" y="41"/>
                    <a:pt x="21600"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585" name="Google Shape;7836;p60"/>
            <p:cNvSpPr/>
            <p:nvPr/>
          </p:nvSpPr>
          <p:spPr>
            <a:xfrm>
              <a:off x="-1" y="293725"/>
              <a:ext cx="373616" cy="2935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636" y="0"/>
                  </a:moveTo>
                  <a:cubicBezTo>
                    <a:pt x="7636" y="2679"/>
                    <a:pt x="5923" y="4854"/>
                    <a:pt x="3810" y="4854"/>
                  </a:cubicBezTo>
                  <a:cubicBezTo>
                    <a:pt x="1713" y="4854"/>
                    <a:pt x="0" y="2679"/>
                    <a:pt x="0" y="0"/>
                  </a:cubicBezTo>
                  <a:cubicBezTo>
                    <a:pt x="0" y="11908"/>
                    <a:pt x="7980" y="21600"/>
                    <a:pt x="17782" y="21600"/>
                  </a:cubicBezTo>
                  <a:cubicBezTo>
                    <a:pt x="19891" y="21600"/>
                    <a:pt x="21600" y="19420"/>
                    <a:pt x="21600" y="16736"/>
                  </a:cubicBezTo>
                  <a:cubicBezTo>
                    <a:pt x="21600" y="14047"/>
                    <a:pt x="19891" y="11877"/>
                    <a:pt x="17782" y="11877"/>
                  </a:cubicBezTo>
                  <a:lnTo>
                    <a:pt x="17710" y="11877"/>
                  </a:lnTo>
                  <a:cubicBezTo>
                    <a:pt x="12151" y="11831"/>
                    <a:pt x="7636" y="6524"/>
                    <a:pt x="7636"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586" name="Google Shape;7837;p60"/>
            <p:cNvSpPr/>
            <p:nvPr/>
          </p:nvSpPr>
          <p:spPr>
            <a:xfrm>
              <a:off x="0" y="-1"/>
              <a:ext cx="307641" cy="3596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9692" y="0"/>
                    <a:pt x="0" y="7908"/>
                    <a:pt x="0" y="17633"/>
                  </a:cubicBezTo>
                  <a:cubicBezTo>
                    <a:pt x="0" y="19829"/>
                    <a:pt x="2080" y="21600"/>
                    <a:pt x="4642" y="21600"/>
                  </a:cubicBezTo>
                  <a:cubicBezTo>
                    <a:pt x="7208" y="21600"/>
                    <a:pt x="9279" y="19825"/>
                    <a:pt x="9283" y="17633"/>
                  </a:cubicBezTo>
                  <a:lnTo>
                    <a:pt x="9283" y="17629"/>
                  </a:lnTo>
                  <a:cubicBezTo>
                    <a:pt x="9283" y="12286"/>
                    <a:pt x="14798" y="7939"/>
                    <a:pt x="21587" y="7933"/>
                  </a:cubicBezTo>
                  <a:cubicBezTo>
                    <a:pt x="21588" y="7933"/>
                    <a:pt x="21590" y="7933"/>
                    <a:pt x="21591" y="7933"/>
                  </a:cubicBezTo>
                  <a:cubicBezTo>
                    <a:pt x="21594" y="7933"/>
                    <a:pt x="21597" y="7933"/>
                    <a:pt x="21600" y="7933"/>
                  </a:cubicBezTo>
                  <a:cubicBezTo>
                    <a:pt x="21596" y="7933"/>
                    <a:pt x="21591" y="7933"/>
                    <a:pt x="21587" y="7933"/>
                  </a:cubicBezTo>
                  <a:cubicBezTo>
                    <a:pt x="19026" y="7931"/>
                    <a:pt x="16958" y="6154"/>
                    <a:pt x="16958" y="3971"/>
                  </a:cubicBezTo>
                  <a:cubicBezTo>
                    <a:pt x="16958" y="1780"/>
                    <a:pt x="19034" y="0"/>
                    <a:pt x="21600" y="0"/>
                  </a:cubicBez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5587" name="Google Shape;7839;p60"/>
            <p:cNvSpPr/>
            <p:nvPr/>
          </p:nvSpPr>
          <p:spPr>
            <a:xfrm>
              <a:off x="241461" y="0"/>
              <a:ext cx="377975" cy="3239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778" y="0"/>
                  </a:moveTo>
                  <a:cubicBezTo>
                    <a:pt x="1689" y="0"/>
                    <a:pt x="0" y="1976"/>
                    <a:pt x="0" y="4409"/>
                  </a:cubicBezTo>
                  <a:cubicBezTo>
                    <a:pt x="0" y="6846"/>
                    <a:pt x="1689" y="8817"/>
                    <a:pt x="3778" y="8817"/>
                  </a:cubicBezTo>
                  <a:cubicBezTo>
                    <a:pt x="8153" y="8817"/>
                    <a:pt x="11196" y="14006"/>
                    <a:pt x="15009" y="21332"/>
                  </a:cubicBezTo>
                  <a:cubicBezTo>
                    <a:pt x="15061" y="21424"/>
                    <a:pt x="15108" y="21512"/>
                    <a:pt x="15164" y="21600"/>
                  </a:cubicBezTo>
                  <a:cubicBezTo>
                    <a:pt x="14262" y="19564"/>
                    <a:pt x="14855" y="17025"/>
                    <a:pt x="16560" y="15816"/>
                  </a:cubicBezTo>
                  <a:cubicBezTo>
                    <a:pt x="17173" y="15383"/>
                    <a:pt x="17849" y="15176"/>
                    <a:pt x="18517" y="15176"/>
                  </a:cubicBezTo>
                  <a:cubicBezTo>
                    <a:pt x="19707" y="15176"/>
                    <a:pt x="20870" y="15832"/>
                    <a:pt x="21600" y="17030"/>
                  </a:cubicBezTo>
                  <a:cubicBezTo>
                    <a:pt x="21560" y="16937"/>
                    <a:pt x="21513" y="16845"/>
                    <a:pt x="21466" y="16753"/>
                  </a:cubicBezTo>
                  <a:cubicBezTo>
                    <a:pt x="17573" y="9293"/>
                    <a:pt x="12738" y="0"/>
                    <a:pt x="3778" y="0"/>
                  </a:cubicBezTo>
                  <a:close/>
                </a:path>
              </a:pathLst>
            </a:custGeom>
            <a:noFill/>
            <a:ln w="9525" cap="flat">
              <a:solidFill>
                <a:srgbClr val="213B55"/>
              </a:solidFill>
              <a:prstDash val="solid"/>
              <a:round/>
            </a:ln>
            <a:effectLst/>
          </p:spPr>
          <p:txBody>
            <a:bodyPr wrap="square" lIns="0" tIns="0" rIns="0" bIns="0" numCol="1" anchor="ctr">
              <a:noAutofit/>
            </a:bodyPr>
            <a:lstStyle/>
            <a:p>
              <a:pPr>
                <a:defRPr>
                  <a:solidFill>
                    <a:srgbClr val="000000"/>
                  </a:solidFill>
                </a:defRPr>
              </a:pPr>
            </a:p>
          </p:txBody>
        </p:sp>
        <p:sp>
          <p:nvSpPr>
            <p:cNvPr id="5588" name="Google Shape;7840;p60"/>
            <p:cNvSpPr/>
            <p:nvPr/>
          </p:nvSpPr>
          <p:spPr>
            <a:xfrm>
              <a:off x="499468" y="227545"/>
              <a:ext cx="324391" cy="359767"/>
            </a:xfrm>
            <a:custGeom>
              <a:avLst/>
              <a:gdLst/>
              <a:ahLst/>
              <a:cxnLst>
                <a:cxn ang="0">
                  <a:pos x="wd2" y="hd2"/>
                </a:cxn>
                <a:cxn ang="5400000">
                  <a:pos x="wd2" y="hd2"/>
                </a:cxn>
                <a:cxn ang="10800000">
                  <a:pos x="wd2" y="hd2"/>
                </a:cxn>
                <a:cxn ang="16200000">
                  <a:pos x="wd2" y="hd2"/>
                </a:cxn>
              </a:cxnLst>
              <a:rect l="0" t="0" r="r" b="b"/>
              <a:pathLst>
                <a:path w="21052" h="21600" fill="norm" stroke="1" extrusionOk="0">
                  <a:moveTo>
                    <a:pt x="21042" y="13663"/>
                  </a:moveTo>
                  <a:cubicBezTo>
                    <a:pt x="21038" y="13663"/>
                    <a:pt x="21032" y="13664"/>
                    <a:pt x="21025" y="13666"/>
                  </a:cubicBezTo>
                  <a:lnTo>
                    <a:pt x="21052" y="13666"/>
                  </a:lnTo>
                  <a:cubicBezTo>
                    <a:pt x="21050" y="13664"/>
                    <a:pt x="21047" y="13663"/>
                    <a:pt x="21042" y="13663"/>
                  </a:cubicBezTo>
                  <a:close/>
                  <a:moveTo>
                    <a:pt x="4284" y="0"/>
                  </a:moveTo>
                  <a:cubicBezTo>
                    <a:pt x="3526" y="0"/>
                    <a:pt x="2758" y="186"/>
                    <a:pt x="2062" y="578"/>
                  </a:cubicBezTo>
                  <a:cubicBezTo>
                    <a:pt x="126" y="1671"/>
                    <a:pt x="-548" y="3953"/>
                    <a:pt x="476" y="5786"/>
                  </a:cubicBezTo>
                  <a:cubicBezTo>
                    <a:pt x="521" y="5868"/>
                    <a:pt x="575" y="5952"/>
                    <a:pt x="625" y="6027"/>
                  </a:cubicBezTo>
                  <a:cubicBezTo>
                    <a:pt x="5414" y="13329"/>
                    <a:pt x="10845" y="21600"/>
                    <a:pt x="21030" y="21600"/>
                  </a:cubicBezTo>
                  <a:cubicBezTo>
                    <a:pt x="18662" y="21600"/>
                    <a:pt x="16739" y="19821"/>
                    <a:pt x="16739" y="17631"/>
                  </a:cubicBezTo>
                  <a:cubicBezTo>
                    <a:pt x="16739" y="15436"/>
                    <a:pt x="18662" y="13666"/>
                    <a:pt x="21025" y="13666"/>
                  </a:cubicBezTo>
                  <a:cubicBezTo>
                    <a:pt x="16038" y="13666"/>
                    <a:pt x="12615" y="9011"/>
                    <a:pt x="7952" y="1908"/>
                  </a:cubicBezTo>
                  <a:cubicBezTo>
                    <a:pt x="7898" y="1825"/>
                    <a:pt x="7840" y="1746"/>
                    <a:pt x="7786" y="1671"/>
                  </a:cubicBezTo>
                  <a:cubicBezTo>
                    <a:pt x="6957" y="592"/>
                    <a:pt x="5635" y="0"/>
                    <a:pt x="4284"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589" name="Google Shape;7841;p60"/>
            <p:cNvSpPr/>
            <p:nvPr/>
          </p:nvSpPr>
          <p:spPr>
            <a:xfrm>
              <a:off x="757334" y="293586"/>
              <a:ext cx="373682" cy="2937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5"/>
                  </a:moveTo>
                  <a:cubicBezTo>
                    <a:pt x="21600" y="13"/>
                    <a:pt x="21600" y="22"/>
                    <a:pt x="21600" y="30"/>
                  </a:cubicBezTo>
                  <a:cubicBezTo>
                    <a:pt x="21600" y="22"/>
                    <a:pt x="21600" y="13"/>
                    <a:pt x="21600" y="5"/>
                  </a:cubicBezTo>
                  <a:close/>
                  <a:moveTo>
                    <a:pt x="13961" y="0"/>
                  </a:moveTo>
                  <a:cubicBezTo>
                    <a:pt x="13961" y="6537"/>
                    <a:pt x="9428" y="11856"/>
                    <a:pt x="3845" y="11877"/>
                  </a:cubicBezTo>
                  <a:lnTo>
                    <a:pt x="3821" y="11877"/>
                  </a:lnTo>
                  <a:cubicBezTo>
                    <a:pt x="1709" y="11877"/>
                    <a:pt x="0" y="14050"/>
                    <a:pt x="0" y="16738"/>
                  </a:cubicBezTo>
                  <a:cubicBezTo>
                    <a:pt x="0" y="19421"/>
                    <a:pt x="1713" y="21600"/>
                    <a:pt x="3821" y="21600"/>
                  </a:cubicBezTo>
                  <a:cubicBezTo>
                    <a:pt x="13618" y="21600"/>
                    <a:pt x="21589" y="11926"/>
                    <a:pt x="21600" y="30"/>
                  </a:cubicBezTo>
                  <a:cubicBezTo>
                    <a:pt x="21593" y="2702"/>
                    <a:pt x="19885" y="4862"/>
                    <a:pt x="17783" y="4862"/>
                  </a:cubicBezTo>
                  <a:cubicBezTo>
                    <a:pt x="15670" y="4862"/>
                    <a:pt x="13961" y="2688"/>
                    <a:pt x="13961"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590" name="Google Shape;7842;p60"/>
            <p:cNvSpPr/>
            <p:nvPr/>
          </p:nvSpPr>
          <p:spPr>
            <a:xfrm>
              <a:off x="759378" y="0"/>
              <a:ext cx="371709" cy="359699"/>
            </a:xfrm>
            <a:custGeom>
              <a:avLst/>
              <a:gdLst/>
              <a:ahLst/>
              <a:cxnLst>
                <a:cxn ang="0">
                  <a:pos x="wd2" y="hd2"/>
                </a:cxn>
                <a:cxn ang="5400000">
                  <a:pos x="wd2" y="hd2"/>
                </a:cxn>
                <a:cxn ang="10800000">
                  <a:pos x="wd2" y="hd2"/>
                </a:cxn>
                <a:cxn ang="16200000">
                  <a:pos x="wd2" y="hd2"/>
                </a:cxn>
              </a:cxnLst>
              <a:rect l="0" t="0" r="r" b="b"/>
              <a:pathLst>
                <a:path w="21538" h="21600" fill="norm" stroke="1" extrusionOk="0">
                  <a:moveTo>
                    <a:pt x="3712" y="0"/>
                  </a:moveTo>
                  <a:cubicBezTo>
                    <a:pt x="1691" y="67"/>
                    <a:pt x="66" y="1750"/>
                    <a:pt x="2" y="3845"/>
                  </a:cubicBezTo>
                  <a:cubicBezTo>
                    <a:pt x="-62" y="6040"/>
                    <a:pt x="1599" y="7869"/>
                    <a:pt x="3712" y="7936"/>
                  </a:cubicBezTo>
                  <a:lnTo>
                    <a:pt x="3728" y="7936"/>
                  </a:lnTo>
                  <a:cubicBezTo>
                    <a:pt x="9324" y="7940"/>
                    <a:pt x="13877" y="12288"/>
                    <a:pt x="13877" y="17630"/>
                  </a:cubicBezTo>
                  <a:cubicBezTo>
                    <a:pt x="13877" y="19825"/>
                    <a:pt x="15589" y="21600"/>
                    <a:pt x="17707" y="21600"/>
                  </a:cubicBezTo>
                  <a:cubicBezTo>
                    <a:pt x="19821" y="21600"/>
                    <a:pt x="21538" y="19825"/>
                    <a:pt x="21538" y="17630"/>
                  </a:cubicBezTo>
                  <a:cubicBezTo>
                    <a:pt x="21538" y="7907"/>
                    <a:pt x="13540" y="0"/>
                    <a:pt x="3712"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nvGrpSpPr>
          <p:cNvPr id="5609" name="Google Shape;7843;p60"/>
          <p:cNvGrpSpPr/>
          <p:nvPr/>
        </p:nvGrpSpPr>
        <p:grpSpPr>
          <a:xfrm>
            <a:off x="3744244" y="3494251"/>
            <a:ext cx="1375849" cy="776146"/>
            <a:chOff x="0" y="0"/>
            <a:chExt cx="1375848" cy="776144"/>
          </a:xfrm>
        </p:grpSpPr>
        <p:grpSp>
          <p:nvGrpSpPr>
            <p:cNvPr id="5603" name="Google Shape;7844;p60"/>
            <p:cNvGrpSpPr/>
            <p:nvPr/>
          </p:nvGrpSpPr>
          <p:grpSpPr>
            <a:xfrm>
              <a:off x="0" y="320454"/>
              <a:ext cx="1375849" cy="455691"/>
              <a:chOff x="0" y="0"/>
              <a:chExt cx="1375848" cy="455690"/>
            </a:xfrm>
          </p:grpSpPr>
          <p:grpSp>
            <p:nvGrpSpPr>
              <p:cNvPr id="5596" name="Google Shape;7845;p60"/>
              <p:cNvGrpSpPr/>
              <p:nvPr/>
            </p:nvGrpSpPr>
            <p:grpSpPr>
              <a:xfrm>
                <a:off x="0" y="75457"/>
                <a:ext cx="458609" cy="380234"/>
                <a:chOff x="0" y="0"/>
                <a:chExt cx="458608" cy="380233"/>
              </a:xfrm>
            </p:grpSpPr>
            <p:sp>
              <p:nvSpPr>
                <p:cNvPr id="5592" name="Google Shape;7846;p60"/>
                <p:cNvSpPr/>
                <p:nvPr/>
              </p:nvSpPr>
              <p:spPr>
                <a:xfrm>
                  <a:off x="0" y="52534"/>
                  <a:ext cx="458609" cy="458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5400" y="0"/>
                      </a:lnTo>
                      <a:lnTo>
                        <a:pt x="0" y="21600"/>
                      </a:lnTo>
                      <a:lnTo>
                        <a:pt x="21600" y="2160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nvGrpSpPr>
                <p:cNvPr id="5595" name="Google Shape;7847;p60"/>
                <p:cNvGrpSpPr/>
                <p:nvPr/>
              </p:nvGrpSpPr>
              <p:grpSpPr>
                <a:xfrm>
                  <a:off x="0" y="0"/>
                  <a:ext cx="458609" cy="380234"/>
                  <a:chOff x="0" y="0"/>
                  <a:chExt cx="458608" cy="380233"/>
                </a:xfrm>
              </p:grpSpPr>
              <p:sp>
                <p:nvSpPr>
                  <p:cNvPr id="5593" name="Прямоугольник"/>
                  <p:cNvSpPr/>
                  <p:nvPr/>
                </p:nvSpPr>
                <p:spPr>
                  <a:xfrm>
                    <a:off x="0" y="98390"/>
                    <a:ext cx="458609" cy="183449"/>
                  </a:xfrm>
                  <a:prstGeom prst="rect">
                    <a:avLst/>
                  </a:prstGeom>
                  <a:noFill/>
                  <a:ln w="9525" cap="flat">
                    <a:solidFill>
                      <a:srgbClr val="869FB1"/>
                    </a:solidFill>
                    <a:prstDash val="solid"/>
                    <a:miter lim="2676"/>
                  </a:ln>
                  <a:effectLst/>
                </p:spPr>
                <p:txBody>
                  <a:bodyPr wrap="square" lIns="0" tIns="0" rIns="0" bIns="0" numCol="1" anchor="ctr">
                    <a:noAutofit/>
                  </a:bodyPr>
                  <a:lstStyle/>
                  <a:p>
                    <a:pPr>
                      <a:defRPr>
                        <a:solidFill>
                          <a:srgbClr val="000000"/>
                        </a:solidFill>
                      </a:defRPr>
                    </a:pPr>
                  </a:p>
                </p:txBody>
              </p:sp>
              <p:sp>
                <p:nvSpPr>
                  <p:cNvPr id="5594" name="Текст"/>
                  <p:cNvSpPr txBox="1"/>
                  <p:nvPr/>
                </p:nvSpPr>
                <p:spPr>
                  <a:xfrm>
                    <a:off x="4757" y="-1"/>
                    <a:ext cx="449094" cy="38023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defRPr>
                        <a:solidFill>
                          <a:srgbClr val="000000"/>
                        </a:solidFill>
                      </a:defRPr>
                    </a:lvl1pPr>
                  </a:lstStyle>
                  <a:p>
                    <a:pPr/>
                    <a:r>
                      <a:t>     </a:t>
                    </a:r>
                  </a:p>
                </p:txBody>
              </p:sp>
            </p:grpSp>
          </p:grpSp>
          <p:grpSp>
            <p:nvGrpSpPr>
              <p:cNvPr id="5599" name="Google Shape;7848;p60"/>
              <p:cNvGrpSpPr/>
              <p:nvPr/>
            </p:nvGrpSpPr>
            <p:grpSpPr>
              <a:xfrm>
                <a:off x="458608" y="-1"/>
                <a:ext cx="458628" cy="357298"/>
                <a:chOff x="0" y="0"/>
                <a:chExt cx="458627" cy="357296"/>
              </a:xfrm>
            </p:grpSpPr>
            <p:sp>
              <p:nvSpPr>
                <p:cNvPr id="5597" name="Google Shape;7849;p60"/>
                <p:cNvSpPr/>
                <p:nvPr/>
              </p:nvSpPr>
              <p:spPr>
                <a:xfrm>
                  <a:off x="-1" y="-1"/>
                  <a:ext cx="458629" cy="458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00" y="0"/>
                      </a:moveTo>
                      <a:lnTo>
                        <a:pt x="5400" y="0"/>
                      </a:lnTo>
                      <a:lnTo>
                        <a:pt x="0" y="21600"/>
                      </a:lnTo>
                      <a:lnTo>
                        <a:pt x="21600" y="21600"/>
                      </a:lnTo>
                      <a:close/>
                    </a:path>
                  </a:pathLst>
                </a:custGeom>
                <a:noFill/>
                <a:ln w="9525" cap="sq">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598" name="Google Shape;7850;p60"/>
                <p:cNvSpPr/>
                <p:nvPr/>
              </p:nvSpPr>
              <p:spPr>
                <a:xfrm>
                  <a:off x="-1" y="45861"/>
                  <a:ext cx="458629" cy="311436"/>
                </a:xfrm>
                <a:prstGeom prst="rect">
                  <a:avLst/>
                </a:prstGeom>
                <a:noFill/>
                <a:ln w="9525" cap="flat">
                  <a:solidFill>
                    <a:srgbClr val="DBE2E7"/>
                  </a:solidFill>
                  <a:prstDash val="solid"/>
                  <a:miter lim="2676"/>
                </a:ln>
                <a:effectLst/>
              </p:spPr>
              <p:txBody>
                <a:bodyPr wrap="square" lIns="0" tIns="0" rIns="0" bIns="0" numCol="1" anchor="ctr">
                  <a:noAutofit/>
                </a:bodyPr>
                <a:lstStyle/>
                <a:p>
                  <a:pPr>
                    <a:defRPr>
                      <a:solidFill>
                        <a:srgbClr val="000000"/>
                      </a:solidFill>
                    </a:defRPr>
                  </a:pPr>
                </a:p>
              </p:txBody>
            </p:sp>
          </p:grpSp>
          <p:grpSp>
            <p:nvGrpSpPr>
              <p:cNvPr id="5602" name="Google Shape;7851;p60"/>
              <p:cNvGrpSpPr/>
              <p:nvPr/>
            </p:nvGrpSpPr>
            <p:grpSpPr>
              <a:xfrm>
                <a:off x="917235" y="173847"/>
                <a:ext cx="458614" cy="183450"/>
                <a:chOff x="0" y="0"/>
                <a:chExt cx="458612" cy="183448"/>
              </a:xfrm>
            </p:grpSpPr>
            <p:sp>
              <p:nvSpPr>
                <p:cNvPr id="5600" name="Google Shape;7852;p60"/>
                <p:cNvSpPr/>
                <p:nvPr/>
              </p:nvSpPr>
              <p:spPr>
                <a:xfrm>
                  <a:off x="0" y="-1"/>
                  <a:ext cx="458613" cy="458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6200" y="0"/>
                      </a:lnTo>
                      <a:lnTo>
                        <a:pt x="0" y="0"/>
                      </a:lnTo>
                      <a:lnTo>
                        <a:pt x="0" y="2160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601" name="Google Shape;7853;p60"/>
                <p:cNvSpPr/>
                <p:nvPr/>
              </p:nvSpPr>
              <p:spPr>
                <a:xfrm>
                  <a:off x="0" y="45861"/>
                  <a:ext cx="458613" cy="137588"/>
                </a:xfrm>
                <a:prstGeom prst="rect">
                  <a:avLst/>
                </a:prstGeom>
                <a:noFill/>
                <a:ln w="9525" cap="flat">
                  <a:solidFill>
                    <a:srgbClr val="869FB1"/>
                  </a:solidFill>
                  <a:prstDash val="solid"/>
                  <a:miter lim="2676"/>
                </a:ln>
                <a:effectLst/>
              </p:spPr>
              <p:txBody>
                <a:bodyPr wrap="square" lIns="0" tIns="0" rIns="0" bIns="0" numCol="1" anchor="ctr">
                  <a:noAutofit/>
                </a:bodyPr>
                <a:lstStyle/>
                <a:p>
                  <a:pPr>
                    <a:defRPr>
                      <a:solidFill>
                        <a:srgbClr val="000000"/>
                      </a:solidFill>
                    </a:defRPr>
                  </a:pPr>
                </a:p>
              </p:txBody>
            </p:sp>
          </p:grpSp>
        </p:grpSp>
        <p:grpSp>
          <p:nvGrpSpPr>
            <p:cNvPr id="5608" name="Google Shape;7854;p60"/>
            <p:cNvGrpSpPr/>
            <p:nvPr/>
          </p:nvGrpSpPr>
          <p:grpSpPr>
            <a:xfrm>
              <a:off x="513870" y="0"/>
              <a:ext cx="358608" cy="315649"/>
              <a:chOff x="0" y="0"/>
              <a:chExt cx="358606" cy="315648"/>
            </a:xfrm>
          </p:grpSpPr>
          <p:sp>
            <p:nvSpPr>
              <p:cNvPr id="5604" name="Google Shape;7855;p60"/>
              <p:cNvSpPr/>
              <p:nvPr/>
            </p:nvSpPr>
            <p:spPr>
              <a:xfrm>
                <a:off x="0" y="-1"/>
                <a:ext cx="358607" cy="254638"/>
              </a:xfrm>
              <a:custGeom>
                <a:avLst/>
                <a:gdLst/>
                <a:ahLst/>
                <a:cxnLst>
                  <a:cxn ang="0">
                    <a:pos x="wd2" y="hd2"/>
                  </a:cxn>
                  <a:cxn ang="5400000">
                    <a:pos x="wd2" y="hd2"/>
                  </a:cxn>
                  <a:cxn ang="10800000">
                    <a:pos x="wd2" y="hd2"/>
                  </a:cxn>
                  <a:cxn ang="16200000">
                    <a:pos x="wd2" y="hd2"/>
                  </a:cxn>
                </a:cxnLst>
                <a:rect l="0" t="0" r="r" b="b"/>
                <a:pathLst>
                  <a:path w="21562" h="21569" fill="norm" stroke="1" extrusionOk="0">
                    <a:moveTo>
                      <a:pt x="21546" y="3840"/>
                    </a:moveTo>
                    <a:cubicBezTo>
                      <a:pt x="21473" y="2811"/>
                      <a:pt x="21161" y="1835"/>
                      <a:pt x="20656" y="1154"/>
                    </a:cubicBezTo>
                    <a:cubicBezTo>
                      <a:pt x="20597" y="1065"/>
                      <a:pt x="20533" y="984"/>
                      <a:pt x="20463" y="911"/>
                    </a:cubicBezTo>
                    <a:cubicBezTo>
                      <a:pt x="20393" y="837"/>
                      <a:pt x="20337" y="759"/>
                      <a:pt x="20254" y="691"/>
                    </a:cubicBezTo>
                    <a:cubicBezTo>
                      <a:pt x="20175" y="621"/>
                      <a:pt x="20095" y="555"/>
                      <a:pt x="20017" y="492"/>
                    </a:cubicBezTo>
                    <a:cubicBezTo>
                      <a:pt x="19948" y="442"/>
                      <a:pt x="19892" y="412"/>
                      <a:pt x="19830" y="371"/>
                    </a:cubicBezTo>
                    <a:cubicBezTo>
                      <a:pt x="19509" y="182"/>
                      <a:pt x="19222" y="81"/>
                      <a:pt x="18926" y="45"/>
                    </a:cubicBezTo>
                    <a:cubicBezTo>
                      <a:pt x="18342" y="-31"/>
                      <a:pt x="17823" y="104"/>
                      <a:pt x="17396" y="297"/>
                    </a:cubicBezTo>
                    <a:cubicBezTo>
                      <a:pt x="17041" y="457"/>
                      <a:pt x="16700" y="675"/>
                      <a:pt x="16380" y="944"/>
                    </a:cubicBezTo>
                    <a:cubicBezTo>
                      <a:pt x="16350" y="630"/>
                      <a:pt x="16314" y="382"/>
                      <a:pt x="16287" y="219"/>
                    </a:cubicBezTo>
                    <a:cubicBezTo>
                      <a:pt x="16265" y="90"/>
                      <a:pt x="16183" y="-2"/>
                      <a:pt x="16089" y="0"/>
                    </a:cubicBezTo>
                    <a:lnTo>
                      <a:pt x="11296" y="73"/>
                    </a:lnTo>
                    <a:lnTo>
                      <a:pt x="10201" y="89"/>
                    </a:lnTo>
                    <a:lnTo>
                      <a:pt x="5408" y="162"/>
                    </a:lnTo>
                    <a:cubicBezTo>
                      <a:pt x="5314" y="162"/>
                      <a:pt x="5233" y="256"/>
                      <a:pt x="5214" y="387"/>
                    </a:cubicBezTo>
                    <a:cubicBezTo>
                      <a:pt x="5189" y="550"/>
                      <a:pt x="5157" y="797"/>
                      <a:pt x="5131" y="1113"/>
                    </a:cubicBezTo>
                    <a:cubicBezTo>
                      <a:pt x="4807" y="853"/>
                      <a:pt x="4463" y="646"/>
                      <a:pt x="4106" y="496"/>
                    </a:cubicBezTo>
                    <a:cubicBezTo>
                      <a:pt x="3677" y="318"/>
                      <a:pt x="3156" y="198"/>
                      <a:pt x="2574" y="292"/>
                    </a:cubicBezTo>
                    <a:cubicBezTo>
                      <a:pt x="2277" y="337"/>
                      <a:pt x="1991" y="446"/>
                      <a:pt x="1675" y="644"/>
                    </a:cubicBezTo>
                    <a:cubicBezTo>
                      <a:pt x="1613" y="687"/>
                      <a:pt x="1557" y="720"/>
                      <a:pt x="1489" y="772"/>
                    </a:cubicBezTo>
                    <a:cubicBezTo>
                      <a:pt x="1411" y="837"/>
                      <a:pt x="1332" y="905"/>
                      <a:pt x="1254" y="976"/>
                    </a:cubicBezTo>
                    <a:cubicBezTo>
                      <a:pt x="1173" y="1048"/>
                      <a:pt x="1118" y="1126"/>
                      <a:pt x="1049" y="1203"/>
                    </a:cubicBezTo>
                    <a:cubicBezTo>
                      <a:pt x="980" y="1279"/>
                      <a:pt x="917" y="1362"/>
                      <a:pt x="859" y="1452"/>
                    </a:cubicBezTo>
                    <a:cubicBezTo>
                      <a:pt x="365" y="2149"/>
                      <a:pt x="67" y="3134"/>
                      <a:pt x="11" y="4164"/>
                    </a:cubicBezTo>
                    <a:cubicBezTo>
                      <a:pt x="-18" y="4680"/>
                      <a:pt x="12" y="5213"/>
                      <a:pt x="117" y="5732"/>
                    </a:cubicBezTo>
                    <a:cubicBezTo>
                      <a:pt x="172" y="5989"/>
                      <a:pt x="236" y="6246"/>
                      <a:pt x="323" y="6491"/>
                    </a:cubicBezTo>
                    <a:lnTo>
                      <a:pt x="354" y="6584"/>
                    </a:lnTo>
                    <a:lnTo>
                      <a:pt x="377" y="6650"/>
                    </a:lnTo>
                    <a:lnTo>
                      <a:pt x="393" y="6687"/>
                    </a:lnTo>
                    <a:lnTo>
                      <a:pt x="453" y="6835"/>
                    </a:lnTo>
                    <a:cubicBezTo>
                      <a:pt x="495" y="6936"/>
                      <a:pt x="558" y="7073"/>
                      <a:pt x="611" y="7180"/>
                    </a:cubicBezTo>
                    <a:cubicBezTo>
                      <a:pt x="1048" y="8049"/>
                      <a:pt x="1642" y="8714"/>
                      <a:pt x="2272" y="9191"/>
                    </a:cubicBezTo>
                    <a:cubicBezTo>
                      <a:pt x="2906" y="9677"/>
                      <a:pt x="3560" y="9991"/>
                      <a:pt x="4201" y="10265"/>
                    </a:cubicBezTo>
                    <a:cubicBezTo>
                      <a:pt x="4839" y="10536"/>
                      <a:pt x="5462" y="10753"/>
                      <a:pt x="6050" y="10982"/>
                    </a:cubicBezTo>
                    <a:cubicBezTo>
                      <a:pt x="6674" y="11228"/>
                      <a:pt x="7251" y="11369"/>
                      <a:pt x="7689" y="11649"/>
                    </a:cubicBezTo>
                    <a:cubicBezTo>
                      <a:pt x="8106" y="11889"/>
                      <a:pt x="8438" y="12381"/>
                      <a:pt x="8529" y="12732"/>
                    </a:cubicBezTo>
                    <a:cubicBezTo>
                      <a:pt x="8552" y="12820"/>
                      <a:pt x="8568" y="12897"/>
                      <a:pt x="8568" y="12976"/>
                    </a:cubicBezTo>
                    <a:cubicBezTo>
                      <a:pt x="8570" y="13049"/>
                      <a:pt x="8565" y="13122"/>
                      <a:pt x="8553" y="13193"/>
                    </a:cubicBezTo>
                    <a:cubicBezTo>
                      <a:pt x="8525" y="13330"/>
                      <a:pt x="8427" y="13485"/>
                      <a:pt x="8312" y="13568"/>
                    </a:cubicBezTo>
                    <a:cubicBezTo>
                      <a:pt x="8087" y="13759"/>
                      <a:pt x="7783" y="13656"/>
                      <a:pt x="7741" y="13481"/>
                    </a:cubicBezTo>
                    <a:cubicBezTo>
                      <a:pt x="7643" y="13204"/>
                      <a:pt x="7648" y="12881"/>
                      <a:pt x="7715" y="12748"/>
                    </a:cubicBezTo>
                    <a:cubicBezTo>
                      <a:pt x="7786" y="12596"/>
                      <a:pt x="7905" y="12617"/>
                      <a:pt x="7898" y="12607"/>
                    </a:cubicBezTo>
                    <a:lnTo>
                      <a:pt x="7838" y="12572"/>
                    </a:lnTo>
                    <a:cubicBezTo>
                      <a:pt x="7797" y="12554"/>
                      <a:pt x="7722" y="12539"/>
                      <a:pt x="7633" y="12601"/>
                    </a:cubicBezTo>
                    <a:cubicBezTo>
                      <a:pt x="7541" y="12661"/>
                      <a:pt x="7463" y="12803"/>
                      <a:pt x="7411" y="12976"/>
                    </a:cubicBezTo>
                    <a:cubicBezTo>
                      <a:pt x="7356" y="13153"/>
                      <a:pt x="7324" y="13365"/>
                      <a:pt x="7348" y="13629"/>
                    </a:cubicBezTo>
                    <a:cubicBezTo>
                      <a:pt x="7355" y="13748"/>
                      <a:pt x="7409" y="13955"/>
                      <a:pt x="7486" y="14074"/>
                    </a:cubicBezTo>
                    <a:cubicBezTo>
                      <a:pt x="7562" y="14200"/>
                      <a:pt x="7657" y="14304"/>
                      <a:pt x="7763" y="14377"/>
                    </a:cubicBezTo>
                    <a:cubicBezTo>
                      <a:pt x="7981" y="14529"/>
                      <a:pt x="8241" y="14580"/>
                      <a:pt x="8514" y="14504"/>
                    </a:cubicBezTo>
                    <a:cubicBezTo>
                      <a:pt x="8781" y="14423"/>
                      <a:pt x="9066" y="14230"/>
                      <a:pt x="9279" y="13824"/>
                    </a:cubicBezTo>
                    <a:cubicBezTo>
                      <a:pt x="9392" y="13594"/>
                      <a:pt x="9448" y="13380"/>
                      <a:pt x="9479" y="13124"/>
                    </a:cubicBezTo>
                    <a:cubicBezTo>
                      <a:pt x="9495" y="13004"/>
                      <a:pt x="9501" y="12881"/>
                      <a:pt x="9497" y="12759"/>
                    </a:cubicBezTo>
                    <a:cubicBezTo>
                      <a:pt x="10090" y="14074"/>
                      <a:pt x="10117" y="15138"/>
                      <a:pt x="9970" y="17099"/>
                    </a:cubicBezTo>
                    <a:cubicBezTo>
                      <a:pt x="9714" y="20502"/>
                      <a:pt x="8547" y="21569"/>
                      <a:pt x="8547" y="21569"/>
                    </a:cubicBezTo>
                    <a:lnTo>
                      <a:pt x="10879" y="21533"/>
                    </a:lnTo>
                    <a:lnTo>
                      <a:pt x="10942" y="21533"/>
                    </a:lnTo>
                    <a:lnTo>
                      <a:pt x="13275" y="21497"/>
                    </a:lnTo>
                    <a:cubicBezTo>
                      <a:pt x="13275" y="21497"/>
                      <a:pt x="12092" y="20468"/>
                      <a:pt x="11785" y="17073"/>
                    </a:cubicBezTo>
                    <a:cubicBezTo>
                      <a:pt x="11608" y="15117"/>
                      <a:pt x="11618" y="14051"/>
                      <a:pt x="12191" y="12719"/>
                    </a:cubicBezTo>
                    <a:cubicBezTo>
                      <a:pt x="12189" y="12842"/>
                      <a:pt x="12198" y="12965"/>
                      <a:pt x="12215" y="13085"/>
                    </a:cubicBezTo>
                    <a:cubicBezTo>
                      <a:pt x="12250" y="13340"/>
                      <a:pt x="12309" y="13551"/>
                      <a:pt x="12426" y="13779"/>
                    </a:cubicBezTo>
                    <a:cubicBezTo>
                      <a:pt x="12645" y="14178"/>
                      <a:pt x="12933" y="14362"/>
                      <a:pt x="13200" y="14434"/>
                    </a:cubicBezTo>
                    <a:cubicBezTo>
                      <a:pt x="13475" y="14502"/>
                      <a:pt x="13734" y="14444"/>
                      <a:pt x="13950" y="14284"/>
                    </a:cubicBezTo>
                    <a:cubicBezTo>
                      <a:pt x="14055" y="14208"/>
                      <a:pt x="14148" y="14101"/>
                      <a:pt x="14223" y="13972"/>
                    </a:cubicBezTo>
                    <a:cubicBezTo>
                      <a:pt x="14297" y="13851"/>
                      <a:pt x="14348" y="13643"/>
                      <a:pt x="14354" y="13523"/>
                    </a:cubicBezTo>
                    <a:cubicBezTo>
                      <a:pt x="14373" y="13260"/>
                      <a:pt x="14337" y="13049"/>
                      <a:pt x="14281" y="12874"/>
                    </a:cubicBezTo>
                    <a:cubicBezTo>
                      <a:pt x="14225" y="12702"/>
                      <a:pt x="14146" y="12562"/>
                      <a:pt x="14053" y="12505"/>
                    </a:cubicBezTo>
                    <a:cubicBezTo>
                      <a:pt x="13963" y="12446"/>
                      <a:pt x="13889" y="12463"/>
                      <a:pt x="13848" y="12482"/>
                    </a:cubicBezTo>
                    <a:lnTo>
                      <a:pt x="13788" y="12519"/>
                    </a:lnTo>
                    <a:cubicBezTo>
                      <a:pt x="13781" y="12529"/>
                      <a:pt x="13900" y="12505"/>
                      <a:pt x="13973" y="12655"/>
                    </a:cubicBezTo>
                    <a:cubicBezTo>
                      <a:pt x="14042" y="12785"/>
                      <a:pt x="14052" y="13108"/>
                      <a:pt x="13958" y="13388"/>
                    </a:cubicBezTo>
                    <a:cubicBezTo>
                      <a:pt x="13919" y="13563"/>
                      <a:pt x="13617" y="13676"/>
                      <a:pt x="13388" y="13493"/>
                    </a:cubicBezTo>
                    <a:cubicBezTo>
                      <a:pt x="13272" y="13413"/>
                      <a:pt x="13173" y="13260"/>
                      <a:pt x="13142" y="13124"/>
                    </a:cubicBezTo>
                    <a:cubicBezTo>
                      <a:pt x="13129" y="13054"/>
                      <a:pt x="13123" y="12981"/>
                      <a:pt x="13124" y="12908"/>
                    </a:cubicBezTo>
                    <a:cubicBezTo>
                      <a:pt x="13123" y="12829"/>
                      <a:pt x="13138" y="12751"/>
                      <a:pt x="13159" y="12662"/>
                    </a:cubicBezTo>
                    <a:cubicBezTo>
                      <a:pt x="13244" y="12309"/>
                      <a:pt x="13570" y="11807"/>
                      <a:pt x="13983" y="11555"/>
                    </a:cubicBezTo>
                    <a:cubicBezTo>
                      <a:pt x="14417" y="11262"/>
                      <a:pt x="14991" y="11103"/>
                      <a:pt x="15611" y="10839"/>
                    </a:cubicBezTo>
                    <a:cubicBezTo>
                      <a:pt x="16195" y="10592"/>
                      <a:pt x="16815" y="10357"/>
                      <a:pt x="17450" y="10067"/>
                    </a:cubicBezTo>
                    <a:cubicBezTo>
                      <a:pt x="18084" y="9773"/>
                      <a:pt x="18734" y="9439"/>
                      <a:pt x="19361" y="8934"/>
                    </a:cubicBezTo>
                    <a:cubicBezTo>
                      <a:pt x="19984" y="8439"/>
                      <a:pt x="20568" y="7756"/>
                      <a:pt x="20991" y="6874"/>
                    </a:cubicBezTo>
                    <a:cubicBezTo>
                      <a:pt x="21042" y="6765"/>
                      <a:pt x="21103" y="6626"/>
                      <a:pt x="21145" y="6524"/>
                    </a:cubicBezTo>
                    <a:lnTo>
                      <a:pt x="21203" y="6373"/>
                    </a:lnTo>
                    <a:lnTo>
                      <a:pt x="21217" y="6336"/>
                    </a:lnTo>
                    <a:lnTo>
                      <a:pt x="21240" y="6270"/>
                    </a:lnTo>
                    <a:lnTo>
                      <a:pt x="21270" y="6176"/>
                    </a:lnTo>
                    <a:cubicBezTo>
                      <a:pt x="21354" y="5929"/>
                      <a:pt x="21414" y="5670"/>
                      <a:pt x="21464" y="5410"/>
                    </a:cubicBezTo>
                    <a:cubicBezTo>
                      <a:pt x="21561" y="4889"/>
                      <a:pt x="21582" y="4355"/>
                      <a:pt x="21546" y="3840"/>
                    </a:cubicBezTo>
                    <a:close/>
                    <a:moveTo>
                      <a:pt x="6329" y="9588"/>
                    </a:moveTo>
                    <a:cubicBezTo>
                      <a:pt x="5726" y="9344"/>
                      <a:pt x="5110" y="9118"/>
                      <a:pt x="4508" y="8853"/>
                    </a:cubicBezTo>
                    <a:cubicBezTo>
                      <a:pt x="3909" y="8587"/>
                      <a:pt x="3311" y="8282"/>
                      <a:pt x="2790" y="7870"/>
                    </a:cubicBezTo>
                    <a:cubicBezTo>
                      <a:pt x="2268" y="7458"/>
                      <a:pt x="1803" y="6936"/>
                      <a:pt x="1484" y="6310"/>
                    </a:cubicBezTo>
                    <a:cubicBezTo>
                      <a:pt x="1445" y="6230"/>
                      <a:pt x="1418" y="6177"/>
                      <a:pt x="1377" y="6083"/>
                    </a:cubicBezTo>
                    <a:lnTo>
                      <a:pt x="1316" y="5937"/>
                    </a:lnTo>
                    <a:lnTo>
                      <a:pt x="1304" y="5906"/>
                    </a:lnTo>
                    <a:cubicBezTo>
                      <a:pt x="1310" y="5919"/>
                      <a:pt x="1298" y="5887"/>
                      <a:pt x="1298" y="5887"/>
                    </a:cubicBezTo>
                    <a:lnTo>
                      <a:pt x="1278" y="5826"/>
                    </a:lnTo>
                    <a:cubicBezTo>
                      <a:pt x="1219" y="5668"/>
                      <a:pt x="1177" y="5498"/>
                      <a:pt x="1139" y="5327"/>
                    </a:cubicBezTo>
                    <a:cubicBezTo>
                      <a:pt x="1067" y="4984"/>
                      <a:pt x="1045" y="4621"/>
                      <a:pt x="1063" y="4270"/>
                    </a:cubicBezTo>
                    <a:cubicBezTo>
                      <a:pt x="1097" y="3569"/>
                      <a:pt x="1296" y="2909"/>
                      <a:pt x="1605" y="2472"/>
                    </a:cubicBezTo>
                    <a:cubicBezTo>
                      <a:pt x="1675" y="2356"/>
                      <a:pt x="1769" y="2262"/>
                      <a:pt x="1843" y="2179"/>
                    </a:cubicBezTo>
                    <a:cubicBezTo>
                      <a:pt x="1881" y="2146"/>
                      <a:pt x="1917" y="2109"/>
                      <a:pt x="1953" y="2071"/>
                    </a:cubicBezTo>
                    <a:cubicBezTo>
                      <a:pt x="2002" y="2029"/>
                      <a:pt x="2070" y="1985"/>
                      <a:pt x="2127" y="1944"/>
                    </a:cubicBezTo>
                    <a:cubicBezTo>
                      <a:pt x="2294" y="1832"/>
                      <a:pt x="2508" y="1730"/>
                      <a:pt x="2704" y="1699"/>
                    </a:cubicBezTo>
                    <a:cubicBezTo>
                      <a:pt x="3105" y="1618"/>
                      <a:pt x="3501" y="1685"/>
                      <a:pt x="3842" y="1815"/>
                    </a:cubicBezTo>
                    <a:cubicBezTo>
                      <a:pt x="4184" y="1944"/>
                      <a:pt x="4473" y="2130"/>
                      <a:pt x="4704" y="2297"/>
                    </a:cubicBezTo>
                    <a:cubicBezTo>
                      <a:pt x="4838" y="2396"/>
                      <a:pt x="4968" y="2504"/>
                      <a:pt x="5094" y="2623"/>
                    </a:cubicBezTo>
                    <a:cubicBezTo>
                      <a:pt x="5148" y="4384"/>
                      <a:pt x="5561" y="6819"/>
                      <a:pt x="7114" y="9000"/>
                    </a:cubicBezTo>
                    <a:cubicBezTo>
                      <a:pt x="7456" y="9481"/>
                      <a:pt x="7762" y="9915"/>
                      <a:pt x="8034" y="10311"/>
                    </a:cubicBezTo>
                    <a:cubicBezTo>
                      <a:pt x="7456" y="9960"/>
                      <a:pt x="6868" y="9818"/>
                      <a:pt x="6329" y="9588"/>
                    </a:cubicBezTo>
                    <a:close/>
                    <a:moveTo>
                      <a:pt x="20435" y="5037"/>
                    </a:moveTo>
                    <a:cubicBezTo>
                      <a:pt x="20399" y="5209"/>
                      <a:pt x="20360" y="5379"/>
                      <a:pt x="20303" y="5541"/>
                    </a:cubicBezTo>
                    <a:lnTo>
                      <a:pt x="20283" y="5602"/>
                    </a:lnTo>
                    <a:cubicBezTo>
                      <a:pt x="20283" y="5602"/>
                      <a:pt x="20270" y="5641"/>
                      <a:pt x="20281" y="5614"/>
                    </a:cubicBezTo>
                    <a:lnTo>
                      <a:pt x="20266" y="5651"/>
                    </a:lnTo>
                    <a:lnTo>
                      <a:pt x="20208" y="5800"/>
                    </a:lnTo>
                    <a:cubicBezTo>
                      <a:pt x="20169" y="5896"/>
                      <a:pt x="20142" y="5949"/>
                      <a:pt x="20105" y="6031"/>
                    </a:cubicBezTo>
                    <a:cubicBezTo>
                      <a:pt x="19796" y="6665"/>
                      <a:pt x="19340" y="7200"/>
                      <a:pt x="18823" y="7629"/>
                    </a:cubicBezTo>
                    <a:cubicBezTo>
                      <a:pt x="18307" y="8058"/>
                      <a:pt x="17716" y="8380"/>
                      <a:pt x="17121" y="8664"/>
                    </a:cubicBezTo>
                    <a:cubicBezTo>
                      <a:pt x="16522" y="8948"/>
                      <a:pt x="15910" y="9191"/>
                      <a:pt x="15312" y="9453"/>
                    </a:cubicBezTo>
                    <a:cubicBezTo>
                      <a:pt x="14775" y="9699"/>
                      <a:pt x="14188" y="9860"/>
                      <a:pt x="13616" y="10229"/>
                    </a:cubicBezTo>
                    <a:cubicBezTo>
                      <a:pt x="13882" y="9824"/>
                      <a:pt x="14181" y="9381"/>
                      <a:pt x="14517" y="8889"/>
                    </a:cubicBezTo>
                    <a:cubicBezTo>
                      <a:pt x="16037" y="6661"/>
                      <a:pt x="16413" y="4215"/>
                      <a:pt x="16439" y="2454"/>
                    </a:cubicBezTo>
                    <a:cubicBezTo>
                      <a:pt x="16564" y="2330"/>
                      <a:pt x="16692" y="2217"/>
                      <a:pt x="16825" y="2116"/>
                    </a:cubicBezTo>
                    <a:cubicBezTo>
                      <a:pt x="17053" y="1942"/>
                      <a:pt x="17339" y="1747"/>
                      <a:pt x="17680" y="1608"/>
                    </a:cubicBezTo>
                    <a:cubicBezTo>
                      <a:pt x="18018" y="1467"/>
                      <a:pt x="18413" y="1389"/>
                      <a:pt x="18815" y="1457"/>
                    </a:cubicBezTo>
                    <a:cubicBezTo>
                      <a:pt x="19012" y="1482"/>
                      <a:pt x="19227" y="1578"/>
                      <a:pt x="19396" y="1685"/>
                    </a:cubicBezTo>
                    <a:cubicBezTo>
                      <a:pt x="19454" y="1725"/>
                      <a:pt x="19522" y="1767"/>
                      <a:pt x="19573" y="1807"/>
                    </a:cubicBezTo>
                    <a:cubicBezTo>
                      <a:pt x="19608" y="1843"/>
                      <a:pt x="19645" y="1879"/>
                      <a:pt x="19684" y="1912"/>
                    </a:cubicBezTo>
                    <a:cubicBezTo>
                      <a:pt x="19758" y="1992"/>
                      <a:pt x="19855" y="2084"/>
                      <a:pt x="19926" y="2198"/>
                    </a:cubicBezTo>
                    <a:cubicBezTo>
                      <a:pt x="20242" y="2625"/>
                      <a:pt x="20450" y="3279"/>
                      <a:pt x="20496" y="3979"/>
                    </a:cubicBezTo>
                    <a:cubicBezTo>
                      <a:pt x="20519" y="4328"/>
                      <a:pt x="20502" y="4691"/>
                      <a:pt x="20435" y="5037"/>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605" name="Google Shape;7856;p60"/>
              <p:cNvSpPr/>
              <p:nvPr/>
            </p:nvSpPr>
            <p:spPr>
              <a:xfrm>
                <a:off x="118320" y="257815"/>
                <a:ext cx="126713" cy="41389"/>
              </a:xfrm>
              <a:custGeom>
                <a:avLst/>
                <a:gdLst/>
                <a:ahLst/>
                <a:cxnLst>
                  <a:cxn ang="0">
                    <a:pos x="wd2" y="hd2"/>
                  </a:cxn>
                  <a:cxn ang="5400000">
                    <a:pos x="wd2" y="hd2"/>
                  </a:cxn>
                  <a:cxn ang="10800000">
                    <a:pos x="wd2" y="hd2"/>
                  </a:cxn>
                  <a:cxn ang="16200000">
                    <a:pos x="wd2" y="hd2"/>
                  </a:cxn>
                </a:cxnLst>
                <a:rect l="0" t="0" r="r" b="b"/>
                <a:pathLst>
                  <a:path w="21600" h="21593" fill="norm" stroke="1" extrusionOk="0">
                    <a:moveTo>
                      <a:pt x="21600" y="21014"/>
                    </a:moveTo>
                    <a:lnTo>
                      <a:pt x="88" y="21593"/>
                    </a:lnTo>
                    <a:lnTo>
                      <a:pt x="0" y="701"/>
                    </a:lnTo>
                    <a:cubicBezTo>
                      <a:pt x="2" y="633"/>
                      <a:pt x="21" y="580"/>
                      <a:pt x="46" y="587"/>
                    </a:cubicBezTo>
                    <a:lnTo>
                      <a:pt x="21468" y="1"/>
                    </a:lnTo>
                    <a:cubicBezTo>
                      <a:pt x="21490" y="-7"/>
                      <a:pt x="21509" y="48"/>
                      <a:pt x="21514" y="114"/>
                    </a:cubicBezTo>
                    <a:lnTo>
                      <a:pt x="21600" y="21009"/>
                    </a:lnTo>
                    <a:close/>
                  </a:path>
                </a:pathLst>
              </a:custGeom>
              <a:noFill/>
              <a:ln w="9525" cap="flat">
                <a:solidFill>
                  <a:srgbClr val="E3E9ED"/>
                </a:solidFill>
                <a:prstDash val="solid"/>
                <a:miter lim="2676"/>
              </a:ln>
              <a:effectLst/>
            </p:spPr>
            <p:txBody>
              <a:bodyPr wrap="square" lIns="0" tIns="0" rIns="0" bIns="0" numCol="1" anchor="ctr">
                <a:noAutofit/>
              </a:bodyPr>
              <a:lstStyle/>
              <a:p>
                <a:pPr>
                  <a:defRPr>
                    <a:solidFill>
                      <a:srgbClr val="000000"/>
                    </a:solidFill>
                  </a:defRPr>
                </a:pPr>
              </a:p>
            </p:txBody>
          </p:sp>
          <p:sp>
            <p:nvSpPr>
              <p:cNvPr id="5606" name="Google Shape;7857;p60"/>
              <p:cNvSpPr/>
              <p:nvPr/>
            </p:nvSpPr>
            <p:spPr>
              <a:xfrm>
                <a:off x="104340" y="298353"/>
                <a:ext cx="155198" cy="17296"/>
              </a:xfrm>
              <a:custGeom>
                <a:avLst/>
                <a:gdLst/>
                <a:ahLst/>
                <a:cxnLst>
                  <a:cxn ang="0">
                    <a:pos x="wd2" y="hd2"/>
                  </a:cxn>
                  <a:cxn ang="5400000">
                    <a:pos x="wd2" y="hd2"/>
                  </a:cxn>
                  <a:cxn ang="10800000">
                    <a:pos x="wd2" y="hd2"/>
                  </a:cxn>
                  <a:cxn ang="16200000">
                    <a:pos x="wd2" y="hd2"/>
                  </a:cxn>
                </a:cxnLst>
                <a:rect l="0" t="0" r="r" b="b"/>
                <a:pathLst>
                  <a:path w="21598" h="21600" fill="norm" stroke="1" extrusionOk="0">
                    <a:moveTo>
                      <a:pt x="21598" y="19550"/>
                    </a:moveTo>
                    <a:lnTo>
                      <a:pt x="22" y="21600"/>
                    </a:lnTo>
                    <a:lnTo>
                      <a:pt x="0" y="2399"/>
                    </a:lnTo>
                    <a:cubicBezTo>
                      <a:pt x="-2" y="2206"/>
                      <a:pt x="16" y="2062"/>
                      <a:pt x="36" y="2062"/>
                    </a:cubicBezTo>
                    <a:lnTo>
                      <a:pt x="21539" y="0"/>
                    </a:lnTo>
                    <a:cubicBezTo>
                      <a:pt x="21558" y="0"/>
                      <a:pt x="21574" y="145"/>
                      <a:pt x="21577" y="338"/>
                    </a:cubicBezTo>
                    <a:lnTo>
                      <a:pt x="21598" y="19550"/>
                    </a:lnTo>
                    <a:close/>
                  </a:path>
                </a:pathLst>
              </a:custGeom>
              <a:noFill/>
              <a:ln w="9525" cap="flat">
                <a:solidFill>
                  <a:srgbClr val="E3E9ED"/>
                </a:solidFill>
                <a:prstDash val="solid"/>
                <a:miter lim="2676"/>
              </a:ln>
              <a:effectLst/>
            </p:spPr>
            <p:txBody>
              <a:bodyPr wrap="square" lIns="0" tIns="0" rIns="0" bIns="0" numCol="1" anchor="ctr">
                <a:noAutofit/>
              </a:bodyPr>
              <a:lstStyle/>
              <a:p>
                <a:pPr>
                  <a:defRPr>
                    <a:solidFill>
                      <a:srgbClr val="000000"/>
                    </a:solidFill>
                  </a:defRPr>
                </a:pPr>
              </a:p>
            </p:txBody>
          </p:sp>
          <p:sp>
            <p:nvSpPr>
              <p:cNvPr id="5607" name="Google Shape;7858;p60"/>
              <p:cNvSpPr/>
              <p:nvPr/>
            </p:nvSpPr>
            <p:spPr>
              <a:xfrm>
                <a:off x="148015" y="34387"/>
                <a:ext cx="62563" cy="595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0"/>
                    </a:moveTo>
                    <a:lnTo>
                      <a:pt x="14139" y="7114"/>
                    </a:lnTo>
                    <a:lnTo>
                      <a:pt x="21600" y="8253"/>
                    </a:lnTo>
                    <a:lnTo>
                      <a:pt x="16199" y="13787"/>
                    </a:lnTo>
                    <a:lnTo>
                      <a:pt x="17475" y="21600"/>
                    </a:lnTo>
                    <a:lnTo>
                      <a:pt x="10797" y="17910"/>
                    </a:lnTo>
                    <a:lnTo>
                      <a:pt x="4126" y="21600"/>
                    </a:lnTo>
                    <a:lnTo>
                      <a:pt x="5401" y="13787"/>
                    </a:lnTo>
                    <a:lnTo>
                      <a:pt x="0" y="8253"/>
                    </a:lnTo>
                    <a:lnTo>
                      <a:pt x="7463" y="7114"/>
                    </a:lnTo>
                    <a:close/>
                  </a:path>
                </a:pathLst>
              </a:custGeom>
              <a:noFill/>
              <a:ln w="9525" cap="flat">
                <a:solidFill>
                  <a:schemeClr val="accent2">
                    <a:lumOff val="44000"/>
                  </a:schemeClr>
                </a:solidFill>
                <a:prstDash val="solid"/>
                <a:miter lim="2676"/>
              </a:ln>
              <a:effectLst/>
            </p:spPr>
            <p:txBody>
              <a:bodyPr wrap="square" lIns="0" tIns="0" rIns="0" bIns="0" numCol="1" anchor="ctr">
                <a:noAutofit/>
              </a:bodyPr>
              <a:lstStyle/>
              <a:p>
                <a:pPr>
                  <a:defRPr>
                    <a:solidFill>
                      <a:srgbClr val="000000"/>
                    </a:solidFill>
                  </a:defRPr>
                </a:pPr>
              </a:p>
            </p:txBody>
          </p:sp>
        </p:grpSp>
      </p:grpSp>
      <p:grpSp>
        <p:nvGrpSpPr>
          <p:cNvPr id="5631" name="Google Shape;7859;p60"/>
          <p:cNvGrpSpPr/>
          <p:nvPr/>
        </p:nvGrpSpPr>
        <p:grpSpPr>
          <a:xfrm>
            <a:off x="6528952" y="1853806"/>
            <a:ext cx="940731" cy="721064"/>
            <a:chOff x="3" y="3"/>
            <a:chExt cx="940729" cy="721063"/>
          </a:xfrm>
        </p:grpSpPr>
        <p:sp>
          <p:nvSpPr>
            <p:cNvPr id="5610" name="Google Shape;7860;p60"/>
            <p:cNvSpPr/>
            <p:nvPr/>
          </p:nvSpPr>
          <p:spPr>
            <a:xfrm>
              <a:off x="539238" y="500739"/>
              <a:ext cx="366932" cy="115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85" y="0"/>
                  </a:moveTo>
                  <a:cubicBezTo>
                    <a:pt x="1353" y="1637"/>
                    <a:pt x="1075" y="3379"/>
                    <a:pt x="859" y="5210"/>
                  </a:cubicBezTo>
                  <a:cubicBezTo>
                    <a:pt x="656" y="6904"/>
                    <a:pt x="574" y="8541"/>
                    <a:pt x="574" y="9713"/>
                  </a:cubicBezTo>
                  <a:cubicBezTo>
                    <a:pt x="571" y="12074"/>
                    <a:pt x="581" y="13784"/>
                    <a:pt x="0" y="14907"/>
                  </a:cubicBezTo>
                  <a:cubicBezTo>
                    <a:pt x="33" y="15258"/>
                    <a:pt x="49" y="15624"/>
                    <a:pt x="46" y="15982"/>
                  </a:cubicBezTo>
                  <a:lnTo>
                    <a:pt x="46" y="21600"/>
                  </a:lnTo>
                  <a:lnTo>
                    <a:pt x="21600" y="21600"/>
                  </a:lnTo>
                  <a:lnTo>
                    <a:pt x="21600" y="0"/>
                  </a:lnTo>
                  <a:close/>
                </a:path>
              </a:pathLst>
            </a:custGeom>
            <a:noFill/>
            <a:ln w="9525" cap="flat">
              <a:solidFill>
                <a:srgbClr val="374F66"/>
              </a:solidFill>
              <a:prstDash val="solid"/>
              <a:miter lim="12565"/>
            </a:ln>
            <a:effectLst/>
          </p:spPr>
          <p:txBody>
            <a:bodyPr wrap="square" lIns="0" tIns="0" rIns="0" bIns="0" numCol="1" anchor="ctr">
              <a:noAutofit/>
            </a:bodyPr>
            <a:lstStyle/>
            <a:p>
              <a:pPr>
                <a:defRPr>
                  <a:solidFill>
                    <a:srgbClr val="000000"/>
                  </a:solidFill>
                </a:defRPr>
              </a:pPr>
            </a:p>
          </p:txBody>
        </p:sp>
        <p:sp>
          <p:nvSpPr>
            <p:cNvPr id="5611" name="Google Shape;7861;p60"/>
            <p:cNvSpPr/>
            <p:nvPr/>
          </p:nvSpPr>
          <p:spPr>
            <a:xfrm>
              <a:off x="50779" y="510441"/>
              <a:ext cx="346398" cy="118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48" y="13926"/>
                  </a:moveTo>
                  <a:cubicBezTo>
                    <a:pt x="21545" y="13566"/>
                    <a:pt x="21562" y="13206"/>
                    <a:pt x="21600" y="12862"/>
                  </a:cubicBezTo>
                  <a:cubicBezTo>
                    <a:pt x="20981" y="11759"/>
                    <a:pt x="20992" y="10081"/>
                    <a:pt x="20990" y="7770"/>
                  </a:cubicBezTo>
                  <a:cubicBezTo>
                    <a:pt x="20990" y="6619"/>
                    <a:pt x="20902" y="5012"/>
                    <a:pt x="20690" y="3341"/>
                  </a:cubicBezTo>
                  <a:cubicBezTo>
                    <a:pt x="20543" y="2190"/>
                    <a:pt x="20368" y="1079"/>
                    <a:pt x="20169" y="0"/>
                  </a:cubicBezTo>
                  <a:lnTo>
                    <a:pt x="0" y="0"/>
                  </a:lnTo>
                  <a:lnTo>
                    <a:pt x="0" y="21600"/>
                  </a:lnTo>
                  <a:lnTo>
                    <a:pt x="21548" y="21600"/>
                  </a:lnTo>
                  <a:close/>
                </a:path>
              </a:pathLst>
            </a:custGeom>
            <a:noFill/>
            <a:ln w="9525" cap="flat">
              <a:solidFill>
                <a:srgbClr val="DBE3E8"/>
              </a:solidFill>
              <a:prstDash val="solid"/>
              <a:miter lim="12565"/>
            </a:ln>
            <a:effectLst/>
          </p:spPr>
          <p:txBody>
            <a:bodyPr wrap="square" lIns="0" tIns="0" rIns="0" bIns="0" numCol="1" anchor="ctr">
              <a:noAutofit/>
            </a:bodyPr>
            <a:lstStyle/>
            <a:p>
              <a:pPr>
                <a:defRPr>
                  <a:solidFill>
                    <a:srgbClr val="000000"/>
                  </a:solidFill>
                </a:defRPr>
              </a:pPr>
            </a:p>
          </p:txBody>
        </p:sp>
        <p:sp>
          <p:nvSpPr>
            <p:cNvPr id="5612" name="Google Shape;7862;p60"/>
            <p:cNvSpPr/>
            <p:nvPr/>
          </p:nvSpPr>
          <p:spPr>
            <a:xfrm>
              <a:off x="636553" y="301693"/>
              <a:ext cx="304181" cy="1159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749" y="0"/>
                  </a:moveTo>
                  <a:cubicBezTo>
                    <a:pt x="2991" y="7716"/>
                    <a:pt x="1722" y="15033"/>
                    <a:pt x="0" y="21600"/>
                  </a:cubicBezTo>
                  <a:lnTo>
                    <a:pt x="21600" y="21600"/>
                  </a:lnTo>
                  <a:lnTo>
                    <a:pt x="21600" y="0"/>
                  </a:lnTo>
                  <a:close/>
                </a:path>
              </a:pathLst>
            </a:custGeom>
            <a:noFill/>
            <a:ln w="9525" cap="flat">
              <a:solidFill>
                <a:srgbClr val="4F677B"/>
              </a:solidFill>
              <a:prstDash val="solid"/>
              <a:miter lim="12565"/>
            </a:ln>
            <a:effectLst/>
          </p:spPr>
          <p:txBody>
            <a:bodyPr wrap="square" lIns="0" tIns="0" rIns="0" bIns="0" numCol="1" anchor="ctr">
              <a:noAutofit/>
            </a:bodyPr>
            <a:lstStyle/>
            <a:p>
              <a:pPr>
                <a:defRPr>
                  <a:solidFill>
                    <a:srgbClr val="000000"/>
                  </a:solidFill>
                </a:defRPr>
              </a:pPr>
            </a:p>
          </p:txBody>
        </p:sp>
        <p:sp>
          <p:nvSpPr>
            <p:cNvPr id="5613" name="Google Shape;7863;p60"/>
            <p:cNvSpPr/>
            <p:nvPr/>
          </p:nvSpPr>
          <p:spPr>
            <a:xfrm>
              <a:off x="653025" y="92512"/>
              <a:ext cx="271455" cy="1159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017" y="6291"/>
                    <a:pt x="3255" y="13762"/>
                    <a:pt x="3575" y="21600"/>
                  </a:cubicBezTo>
                  <a:lnTo>
                    <a:pt x="21600" y="21600"/>
                  </a:lnTo>
                  <a:lnTo>
                    <a:pt x="21600" y="0"/>
                  </a:lnTo>
                  <a:close/>
                </a:path>
              </a:pathLst>
            </a:custGeom>
            <a:noFill/>
            <a:ln w="9525" cap="flat">
              <a:solidFill>
                <a:srgbClr val="B3C3CE"/>
              </a:solidFill>
              <a:prstDash val="solid"/>
              <a:miter lim="12565"/>
            </a:ln>
            <a:effectLst/>
          </p:spPr>
          <p:txBody>
            <a:bodyPr wrap="square" lIns="0" tIns="0" rIns="0" bIns="0" numCol="1" anchor="ctr">
              <a:noAutofit/>
            </a:bodyPr>
            <a:lstStyle/>
            <a:p>
              <a:pPr>
                <a:defRPr>
                  <a:solidFill>
                    <a:srgbClr val="000000"/>
                  </a:solidFill>
                </a:defRPr>
              </a:pPr>
            </a:p>
          </p:txBody>
        </p:sp>
        <p:sp>
          <p:nvSpPr>
            <p:cNvPr id="5614" name="Google Shape;7864;p60"/>
            <p:cNvSpPr/>
            <p:nvPr/>
          </p:nvSpPr>
          <p:spPr>
            <a:xfrm>
              <a:off x="3" y="130879"/>
              <a:ext cx="260049" cy="1159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12" y="18621"/>
                  </a:moveTo>
                  <a:cubicBezTo>
                    <a:pt x="19709" y="12176"/>
                    <a:pt x="20355" y="5811"/>
                    <a:pt x="21600" y="0"/>
                  </a:cubicBezTo>
                  <a:lnTo>
                    <a:pt x="0" y="0"/>
                  </a:lnTo>
                  <a:lnTo>
                    <a:pt x="0" y="21600"/>
                  </a:lnTo>
                  <a:lnTo>
                    <a:pt x="19756" y="21600"/>
                  </a:lnTo>
                  <a:cubicBezTo>
                    <a:pt x="19723" y="20607"/>
                    <a:pt x="19705" y="19614"/>
                    <a:pt x="19712" y="18621"/>
                  </a:cubicBezTo>
                  <a:close/>
                </a:path>
              </a:pathLst>
            </a:custGeom>
            <a:noFill/>
            <a:ln w="9525" cap="flat">
              <a:solidFill>
                <a:srgbClr val="8FA1AF"/>
              </a:solidFill>
              <a:prstDash val="solid"/>
              <a:miter lim="12565"/>
            </a:ln>
            <a:effectLst/>
          </p:spPr>
          <p:txBody>
            <a:bodyPr wrap="square" lIns="0" tIns="0" rIns="0" bIns="0" numCol="1" anchor="ctr">
              <a:noAutofit/>
            </a:bodyPr>
            <a:lstStyle/>
            <a:p>
              <a:pPr>
                <a:defRPr>
                  <a:solidFill>
                    <a:srgbClr val="000000"/>
                  </a:solidFill>
                </a:defRPr>
              </a:pPr>
            </a:p>
          </p:txBody>
        </p:sp>
        <p:sp>
          <p:nvSpPr>
            <p:cNvPr id="5615" name="Google Shape;7865;p60"/>
            <p:cNvSpPr/>
            <p:nvPr/>
          </p:nvSpPr>
          <p:spPr>
            <a:xfrm>
              <a:off x="6252" y="320966"/>
              <a:ext cx="307721" cy="116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90" y="0"/>
                  </a:moveTo>
                  <a:lnTo>
                    <a:pt x="0" y="0"/>
                  </a:lnTo>
                  <a:lnTo>
                    <a:pt x="0" y="21600"/>
                  </a:lnTo>
                  <a:lnTo>
                    <a:pt x="21600" y="21600"/>
                  </a:lnTo>
                  <a:cubicBezTo>
                    <a:pt x="19689" y="15140"/>
                    <a:pt x="18229" y="7826"/>
                    <a:pt x="17290" y="0"/>
                  </a:cubicBezTo>
                  <a:close/>
                </a:path>
              </a:pathLst>
            </a:custGeom>
            <a:noFill/>
            <a:ln w="9525" cap="flat">
              <a:solidFill>
                <a:srgbClr val="C9D4DC"/>
              </a:solidFill>
              <a:prstDash val="solid"/>
              <a:miter lim="12565"/>
            </a:ln>
            <a:effectLst/>
          </p:spPr>
          <p:txBody>
            <a:bodyPr wrap="square" lIns="0" tIns="0" rIns="0" bIns="0" numCol="1" anchor="ctr">
              <a:noAutofit/>
            </a:bodyPr>
            <a:lstStyle/>
            <a:p>
              <a:pPr>
                <a:defRPr>
                  <a:solidFill>
                    <a:srgbClr val="000000"/>
                  </a:solidFill>
                </a:defRPr>
              </a:pPr>
            </a:p>
          </p:txBody>
        </p:sp>
        <p:grpSp>
          <p:nvGrpSpPr>
            <p:cNvPr id="5630" name="Google Shape;7866;p60"/>
            <p:cNvGrpSpPr/>
            <p:nvPr/>
          </p:nvGrpSpPr>
          <p:grpSpPr>
            <a:xfrm>
              <a:off x="237307" y="3"/>
              <a:ext cx="461753" cy="721065"/>
              <a:chOff x="0" y="0"/>
              <a:chExt cx="461751" cy="721063"/>
            </a:xfrm>
          </p:grpSpPr>
          <p:sp>
            <p:nvSpPr>
              <p:cNvPr id="5616" name="Google Shape;7867;p60"/>
              <p:cNvSpPr/>
              <p:nvPr/>
            </p:nvSpPr>
            <p:spPr>
              <a:xfrm>
                <a:off x="243419" y="218533"/>
                <a:ext cx="187250" cy="123317"/>
              </a:xfrm>
              <a:custGeom>
                <a:avLst/>
                <a:gdLst/>
                <a:ahLst/>
                <a:cxnLst>
                  <a:cxn ang="0">
                    <a:pos x="wd2" y="hd2"/>
                  </a:cxn>
                  <a:cxn ang="5400000">
                    <a:pos x="wd2" y="hd2"/>
                  </a:cxn>
                  <a:cxn ang="10800000">
                    <a:pos x="wd2" y="hd2"/>
                  </a:cxn>
                  <a:cxn ang="16200000">
                    <a:pos x="wd2" y="hd2"/>
                  </a:cxn>
                </a:cxnLst>
                <a:rect l="0" t="0" r="r" b="b"/>
                <a:pathLst>
                  <a:path w="21590" h="21600" fill="norm" stroke="1" extrusionOk="0">
                    <a:moveTo>
                      <a:pt x="0" y="21600"/>
                    </a:moveTo>
                    <a:lnTo>
                      <a:pt x="18945" y="21600"/>
                    </a:lnTo>
                    <a:cubicBezTo>
                      <a:pt x="20456" y="15967"/>
                      <a:pt x="21116" y="11015"/>
                      <a:pt x="21398" y="7585"/>
                    </a:cubicBezTo>
                    <a:lnTo>
                      <a:pt x="21398" y="7562"/>
                    </a:lnTo>
                    <a:cubicBezTo>
                      <a:pt x="21404" y="7501"/>
                      <a:pt x="21404" y="7448"/>
                      <a:pt x="21408" y="7394"/>
                    </a:cubicBezTo>
                    <a:lnTo>
                      <a:pt x="21419" y="7279"/>
                    </a:lnTo>
                    <a:lnTo>
                      <a:pt x="21439" y="7034"/>
                    </a:lnTo>
                    <a:cubicBezTo>
                      <a:pt x="21454" y="6804"/>
                      <a:pt x="21469" y="6583"/>
                      <a:pt x="21484" y="6368"/>
                    </a:cubicBezTo>
                    <a:cubicBezTo>
                      <a:pt x="21499" y="6147"/>
                      <a:pt x="21509" y="5963"/>
                      <a:pt x="21519" y="5779"/>
                    </a:cubicBezTo>
                    <a:lnTo>
                      <a:pt x="21524" y="5703"/>
                    </a:lnTo>
                    <a:lnTo>
                      <a:pt x="21524" y="5679"/>
                    </a:lnTo>
                    <a:cubicBezTo>
                      <a:pt x="21600" y="4202"/>
                      <a:pt x="21590" y="3314"/>
                      <a:pt x="21590" y="3200"/>
                    </a:cubicBezTo>
                    <a:lnTo>
                      <a:pt x="21585" y="3093"/>
                    </a:lnTo>
                    <a:lnTo>
                      <a:pt x="21585" y="3016"/>
                    </a:lnTo>
                    <a:cubicBezTo>
                      <a:pt x="21585" y="1998"/>
                      <a:pt x="21555" y="995"/>
                      <a:pt x="21499" y="0"/>
                    </a:cubicBezTo>
                    <a:lnTo>
                      <a:pt x="0" y="0"/>
                    </a:lnTo>
                    <a:close/>
                  </a:path>
                </a:pathLst>
              </a:custGeom>
              <a:noFill/>
              <a:ln w="9525" cap="flat">
                <a:solidFill>
                  <a:srgbClr val="4F677B"/>
                </a:solidFill>
                <a:prstDash val="solid"/>
                <a:miter lim="12565"/>
              </a:ln>
              <a:effectLst/>
            </p:spPr>
            <p:txBody>
              <a:bodyPr wrap="square" lIns="0" tIns="0" rIns="0" bIns="0" numCol="1" anchor="ctr">
                <a:noAutofit/>
              </a:bodyPr>
              <a:lstStyle/>
              <a:p>
                <a:pPr>
                  <a:defRPr>
                    <a:solidFill>
                      <a:srgbClr val="000000"/>
                    </a:solidFill>
                  </a:defRPr>
                </a:pPr>
              </a:p>
            </p:txBody>
          </p:sp>
          <p:sp>
            <p:nvSpPr>
              <p:cNvPr id="5617" name="Google Shape;7868;p60"/>
              <p:cNvSpPr/>
              <p:nvPr/>
            </p:nvSpPr>
            <p:spPr>
              <a:xfrm>
                <a:off x="243419" y="36357"/>
                <a:ext cx="182744" cy="1571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cubicBezTo>
                      <a:pt x="19405" y="9779"/>
                      <a:pt x="10645" y="769"/>
                      <a:pt x="0" y="0"/>
                    </a:cubicBezTo>
                    <a:close/>
                  </a:path>
                </a:pathLst>
              </a:custGeom>
              <a:noFill/>
              <a:ln w="9525" cap="flat">
                <a:solidFill>
                  <a:srgbClr val="B3C3CE"/>
                </a:solidFill>
                <a:prstDash val="solid"/>
                <a:miter lim="12565"/>
              </a:ln>
              <a:effectLst/>
            </p:spPr>
            <p:txBody>
              <a:bodyPr wrap="square" lIns="0" tIns="0" rIns="0" bIns="0" numCol="1" anchor="ctr">
                <a:noAutofit/>
              </a:bodyPr>
              <a:lstStyle/>
              <a:p>
                <a:pPr>
                  <a:defRPr>
                    <a:solidFill>
                      <a:srgbClr val="000000"/>
                    </a:solidFill>
                  </a:defRPr>
                </a:pPr>
              </a:p>
            </p:txBody>
          </p:sp>
          <p:sp>
            <p:nvSpPr>
              <p:cNvPr id="5618" name="Google Shape;7869;p60"/>
              <p:cNvSpPr/>
              <p:nvPr/>
            </p:nvSpPr>
            <p:spPr>
              <a:xfrm>
                <a:off x="35721" y="218272"/>
                <a:ext cx="187334" cy="123361"/>
              </a:xfrm>
              <a:custGeom>
                <a:avLst/>
                <a:gdLst/>
                <a:ahLst/>
                <a:cxnLst>
                  <a:cxn ang="0">
                    <a:pos x="wd2" y="hd2"/>
                  </a:cxn>
                  <a:cxn ang="5400000">
                    <a:pos x="wd2" y="hd2"/>
                  </a:cxn>
                  <a:cxn ang="10800000">
                    <a:pos x="wd2" y="hd2"/>
                  </a:cxn>
                  <a:cxn ang="16200000">
                    <a:pos x="wd2" y="hd2"/>
                  </a:cxn>
                </a:cxnLst>
                <a:rect l="0" t="0" r="r" b="b"/>
                <a:pathLst>
                  <a:path w="21595" h="21600" fill="norm" stroke="1" extrusionOk="0">
                    <a:moveTo>
                      <a:pt x="21595" y="0"/>
                    </a:moveTo>
                    <a:lnTo>
                      <a:pt x="91" y="0"/>
                    </a:lnTo>
                    <a:cubicBezTo>
                      <a:pt x="35" y="994"/>
                      <a:pt x="0" y="2004"/>
                      <a:pt x="0" y="3022"/>
                    </a:cubicBezTo>
                    <a:lnTo>
                      <a:pt x="0" y="3206"/>
                    </a:lnTo>
                    <a:cubicBezTo>
                      <a:pt x="0" y="3320"/>
                      <a:pt x="-5" y="4208"/>
                      <a:pt x="71" y="5669"/>
                    </a:cubicBezTo>
                    <a:lnTo>
                      <a:pt x="71" y="5777"/>
                    </a:lnTo>
                    <a:cubicBezTo>
                      <a:pt x="81" y="5968"/>
                      <a:pt x="96" y="6159"/>
                      <a:pt x="106" y="6358"/>
                    </a:cubicBezTo>
                    <a:cubicBezTo>
                      <a:pt x="121" y="6588"/>
                      <a:pt x="136" y="6810"/>
                      <a:pt x="151" y="7024"/>
                    </a:cubicBezTo>
                    <a:lnTo>
                      <a:pt x="171" y="7284"/>
                    </a:lnTo>
                    <a:lnTo>
                      <a:pt x="181" y="7391"/>
                    </a:lnTo>
                    <a:lnTo>
                      <a:pt x="197" y="7559"/>
                    </a:lnTo>
                    <a:lnTo>
                      <a:pt x="197" y="7590"/>
                    </a:lnTo>
                    <a:cubicBezTo>
                      <a:pt x="474" y="11010"/>
                      <a:pt x="1133" y="15968"/>
                      <a:pt x="2645" y="21600"/>
                    </a:cubicBezTo>
                    <a:lnTo>
                      <a:pt x="21595" y="21600"/>
                    </a:lnTo>
                    <a:close/>
                  </a:path>
                </a:pathLst>
              </a:custGeom>
              <a:noFill/>
              <a:ln w="9525" cap="flat">
                <a:solidFill>
                  <a:srgbClr val="C9D4DC"/>
                </a:solidFill>
                <a:prstDash val="solid"/>
                <a:miter lim="12565"/>
              </a:ln>
              <a:effectLst/>
            </p:spPr>
            <p:txBody>
              <a:bodyPr wrap="square" lIns="0" tIns="0" rIns="0" bIns="0" numCol="1" anchor="ctr">
                <a:noAutofit/>
              </a:bodyPr>
              <a:lstStyle/>
              <a:p>
                <a:pPr>
                  <a:defRPr>
                    <a:solidFill>
                      <a:srgbClr val="000000"/>
                    </a:solidFill>
                  </a:defRPr>
                </a:pPr>
              </a:p>
            </p:txBody>
          </p:sp>
          <p:sp>
            <p:nvSpPr>
              <p:cNvPr id="5619" name="Google Shape;7870;p60"/>
              <p:cNvSpPr/>
              <p:nvPr/>
            </p:nvSpPr>
            <p:spPr>
              <a:xfrm>
                <a:off x="65478" y="361952"/>
                <a:ext cx="152900" cy="1859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cubicBezTo>
                      <a:pt x="2081" y="3360"/>
                      <a:pt x="5037" y="6943"/>
                      <a:pt x="9254" y="10389"/>
                    </a:cubicBezTo>
                    <a:cubicBezTo>
                      <a:pt x="12013" y="12647"/>
                      <a:pt x="14069" y="15236"/>
                      <a:pt x="15378" y="18103"/>
                    </a:cubicBezTo>
                    <a:cubicBezTo>
                      <a:pt x="15618" y="18631"/>
                      <a:pt x="15816" y="19169"/>
                      <a:pt x="15970" y="19717"/>
                    </a:cubicBezTo>
                    <a:cubicBezTo>
                      <a:pt x="16266" y="20814"/>
                      <a:pt x="17452" y="21595"/>
                      <a:pt x="18816" y="21600"/>
                    </a:cubicBezTo>
                    <a:lnTo>
                      <a:pt x="21600" y="21600"/>
                    </a:lnTo>
                    <a:close/>
                  </a:path>
                </a:pathLst>
              </a:custGeom>
              <a:noFill/>
              <a:ln w="9525" cap="flat">
                <a:solidFill>
                  <a:srgbClr val="DBE3E8"/>
                </a:solidFill>
                <a:prstDash val="solid"/>
                <a:miter lim="12565"/>
              </a:ln>
              <a:effectLst/>
            </p:spPr>
            <p:txBody>
              <a:bodyPr wrap="square" lIns="0" tIns="0" rIns="0" bIns="0" numCol="1" anchor="ctr">
                <a:noAutofit/>
              </a:bodyPr>
              <a:lstStyle/>
              <a:p>
                <a:pPr>
                  <a:defRPr>
                    <a:solidFill>
                      <a:srgbClr val="000000"/>
                    </a:solidFill>
                  </a:defRPr>
                </a:pPr>
              </a:p>
            </p:txBody>
          </p:sp>
          <p:sp>
            <p:nvSpPr>
              <p:cNvPr id="5620" name="Google Shape;7871;p60"/>
              <p:cNvSpPr/>
              <p:nvPr/>
            </p:nvSpPr>
            <p:spPr>
              <a:xfrm>
                <a:off x="40267" y="36093"/>
                <a:ext cx="182788" cy="1571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0"/>
                    </a:lnTo>
                    <a:cubicBezTo>
                      <a:pt x="10952" y="775"/>
                      <a:pt x="2200" y="9785"/>
                      <a:pt x="0" y="21600"/>
                    </a:cubicBezTo>
                    <a:close/>
                  </a:path>
                </a:pathLst>
              </a:custGeom>
              <a:noFill/>
              <a:ln w="9525" cap="flat">
                <a:solidFill>
                  <a:srgbClr val="8FA1AF"/>
                </a:solidFill>
                <a:prstDash val="solid"/>
                <a:miter lim="12565"/>
              </a:ln>
              <a:effectLst/>
            </p:spPr>
            <p:txBody>
              <a:bodyPr wrap="square" lIns="0" tIns="0" rIns="0" bIns="0" numCol="1" anchor="ctr">
                <a:noAutofit/>
              </a:bodyPr>
              <a:lstStyle/>
              <a:p>
                <a:pPr>
                  <a:defRPr>
                    <a:solidFill>
                      <a:srgbClr val="000000"/>
                    </a:solidFill>
                  </a:defRPr>
                </a:pPr>
              </a:p>
            </p:txBody>
          </p:sp>
          <p:sp>
            <p:nvSpPr>
              <p:cNvPr id="5621" name="Google Shape;7872;p60"/>
              <p:cNvSpPr/>
              <p:nvPr/>
            </p:nvSpPr>
            <p:spPr>
              <a:xfrm>
                <a:off x="243419" y="361952"/>
                <a:ext cx="152854" cy="185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785" y="21600"/>
                    </a:lnTo>
                    <a:cubicBezTo>
                      <a:pt x="4149" y="21595"/>
                      <a:pt x="5329" y="20813"/>
                      <a:pt x="5625" y="19721"/>
                    </a:cubicBezTo>
                    <a:cubicBezTo>
                      <a:pt x="5779" y="19168"/>
                      <a:pt x="5978" y="18630"/>
                      <a:pt x="6218" y="18102"/>
                    </a:cubicBezTo>
                    <a:cubicBezTo>
                      <a:pt x="7527" y="15239"/>
                      <a:pt x="9584" y="12645"/>
                      <a:pt x="12344" y="10391"/>
                    </a:cubicBezTo>
                    <a:cubicBezTo>
                      <a:pt x="16562" y="6944"/>
                      <a:pt x="19519" y="3360"/>
                      <a:pt x="21600" y="0"/>
                    </a:cubicBezTo>
                    <a:close/>
                  </a:path>
                </a:pathLst>
              </a:custGeom>
              <a:noFill/>
              <a:ln w="9525" cap="flat">
                <a:solidFill>
                  <a:srgbClr val="374F66"/>
                </a:solidFill>
                <a:prstDash val="solid"/>
                <a:miter lim="12565"/>
              </a:ln>
              <a:effectLst/>
            </p:spPr>
            <p:txBody>
              <a:bodyPr wrap="square" lIns="0" tIns="0" rIns="0" bIns="0" numCol="1" anchor="ctr">
                <a:noAutofit/>
              </a:bodyPr>
              <a:lstStyle/>
              <a:p>
                <a:pPr>
                  <a:defRPr>
                    <a:solidFill>
                      <a:srgbClr val="000000"/>
                    </a:solidFill>
                  </a:defRPr>
                </a:pPr>
              </a:p>
            </p:txBody>
          </p:sp>
          <p:grpSp>
            <p:nvGrpSpPr>
              <p:cNvPr id="5629" name="Google Shape;7873;p60"/>
              <p:cNvGrpSpPr/>
              <p:nvPr/>
            </p:nvGrpSpPr>
            <p:grpSpPr>
              <a:xfrm>
                <a:off x="-1" y="0"/>
                <a:ext cx="461753" cy="721064"/>
                <a:chOff x="0" y="0"/>
                <a:chExt cx="461751" cy="721063"/>
              </a:xfrm>
            </p:grpSpPr>
            <p:sp>
              <p:nvSpPr>
                <p:cNvPr id="5622" name="Google Shape;7874;p60"/>
                <p:cNvSpPr/>
                <p:nvPr/>
              </p:nvSpPr>
              <p:spPr>
                <a:xfrm>
                  <a:off x="159037" y="642360"/>
                  <a:ext cx="143681" cy="78704"/>
                </a:xfrm>
                <a:custGeom>
                  <a:avLst/>
                  <a:gdLst/>
                  <a:ahLst/>
                  <a:cxnLst>
                    <a:cxn ang="0">
                      <a:pos x="wd2" y="hd2"/>
                    </a:cxn>
                    <a:cxn ang="5400000">
                      <a:pos x="wd2" y="hd2"/>
                    </a:cxn>
                    <a:cxn ang="10800000">
                      <a:pos x="wd2" y="hd2"/>
                    </a:cxn>
                    <a:cxn ang="16200000">
                      <a:pos x="wd2" y="hd2"/>
                    </a:cxn>
                  </a:cxnLst>
                  <a:rect l="0" t="0" r="r" b="b"/>
                  <a:pathLst>
                    <a:path w="21594" h="21600" fill="norm" stroke="1" extrusionOk="0">
                      <a:moveTo>
                        <a:pt x="10797" y="21600"/>
                      </a:moveTo>
                      <a:cubicBezTo>
                        <a:pt x="10061" y="21600"/>
                        <a:pt x="0" y="14944"/>
                        <a:pt x="0" y="5013"/>
                      </a:cubicBezTo>
                      <a:lnTo>
                        <a:pt x="0" y="0"/>
                      </a:lnTo>
                      <a:lnTo>
                        <a:pt x="21594" y="0"/>
                      </a:lnTo>
                      <a:lnTo>
                        <a:pt x="21594" y="5013"/>
                      </a:lnTo>
                      <a:cubicBezTo>
                        <a:pt x="21600" y="13481"/>
                        <a:pt x="11539" y="21600"/>
                        <a:pt x="10797" y="21600"/>
                      </a:cubicBezTo>
                      <a:close/>
                    </a:path>
                  </a:pathLst>
                </a:custGeom>
                <a:noFill/>
                <a:ln w="9525" cap="flat">
                  <a:solidFill>
                    <a:srgbClr val="E3E7EA"/>
                  </a:solidFill>
                  <a:prstDash val="solid"/>
                  <a:miter lim="12565"/>
                </a:ln>
                <a:effectLst/>
              </p:spPr>
              <p:txBody>
                <a:bodyPr wrap="square" lIns="0" tIns="0" rIns="0" bIns="0" numCol="1" anchor="ctr">
                  <a:noAutofit/>
                </a:bodyPr>
                <a:lstStyle/>
                <a:p>
                  <a:pPr>
                    <a:defRPr>
                      <a:solidFill>
                        <a:srgbClr val="000000"/>
                      </a:solidFill>
                    </a:defRPr>
                  </a:pPr>
                </a:p>
              </p:txBody>
            </p:sp>
            <p:sp>
              <p:nvSpPr>
                <p:cNvPr id="5623" name="Google Shape;7875;p60"/>
                <p:cNvSpPr/>
                <p:nvPr/>
              </p:nvSpPr>
              <p:spPr>
                <a:xfrm>
                  <a:off x="159037" y="578955"/>
                  <a:ext cx="143680" cy="887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8" y="0"/>
                      </a:moveTo>
                      <a:lnTo>
                        <a:pt x="21252" y="0"/>
                      </a:lnTo>
                      <a:cubicBezTo>
                        <a:pt x="21442" y="0"/>
                        <a:pt x="21600" y="829"/>
                        <a:pt x="21600" y="1861"/>
                      </a:cubicBezTo>
                      <a:lnTo>
                        <a:pt x="21600" y="19739"/>
                      </a:lnTo>
                      <a:cubicBezTo>
                        <a:pt x="21600" y="20771"/>
                        <a:pt x="21442" y="21600"/>
                        <a:pt x="21252" y="21600"/>
                      </a:cubicBezTo>
                      <a:lnTo>
                        <a:pt x="348" y="21600"/>
                      </a:lnTo>
                      <a:cubicBezTo>
                        <a:pt x="157" y="21600"/>
                        <a:pt x="0" y="20771"/>
                        <a:pt x="0" y="19739"/>
                      </a:cubicBezTo>
                      <a:lnTo>
                        <a:pt x="0" y="1851"/>
                      </a:lnTo>
                      <a:cubicBezTo>
                        <a:pt x="0" y="829"/>
                        <a:pt x="157" y="0"/>
                        <a:pt x="348" y="0"/>
                      </a:cubicBezTo>
                      <a:close/>
                    </a:path>
                  </a:pathLst>
                </a:custGeom>
                <a:noFill/>
                <a:ln w="9525" cap="flat">
                  <a:solidFill>
                    <a:srgbClr val="E3E7EA"/>
                  </a:solidFill>
                  <a:prstDash val="solid"/>
                  <a:miter lim="12565"/>
                </a:ln>
                <a:effectLst/>
              </p:spPr>
              <p:txBody>
                <a:bodyPr wrap="square" lIns="0" tIns="0" rIns="0" bIns="0" numCol="1" anchor="ctr">
                  <a:noAutofit/>
                </a:bodyPr>
                <a:lstStyle/>
                <a:p>
                  <a:pPr>
                    <a:defRPr>
                      <a:solidFill>
                        <a:srgbClr val="000000"/>
                      </a:solidFill>
                    </a:defRPr>
                  </a:pPr>
                </a:p>
              </p:txBody>
            </p:sp>
            <p:sp>
              <p:nvSpPr>
                <p:cNvPr id="5624" name="Google Shape;7876;p60"/>
                <p:cNvSpPr/>
                <p:nvPr/>
              </p:nvSpPr>
              <p:spPr>
                <a:xfrm>
                  <a:off x="153441" y="654945"/>
                  <a:ext cx="154868" cy="12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 y="0"/>
                      </a:moveTo>
                      <a:lnTo>
                        <a:pt x="21441" y="0"/>
                      </a:lnTo>
                      <a:cubicBezTo>
                        <a:pt x="21527" y="0"/>
                        <a:pt x="21600" y="821"/>
                        <a:pt x="21600" y="1931"/>
                      </a:cubicBezTo>
                      <a:lnTo>
                        <a:pt x="21600" y="19745"/>
                      </a:lnTo>
                      <a:cubicBezTo>
                        <a:pt x="21600" y="20785"/>
                        <a:pt x="21527" y="21600"/>
                        <a:pt x="21441" y="21600"/>
                      </a:cubicBezTo>
                      <a:lnTo>
                        <a:pt x="159" y="21600"/>
                      </a:lnTo>
                      <a:cubicBezTo>
                        <a:pt x="73" y="21600"/>
                        <a:pt x="0" y="20785"/>
                        <a:pt x="0" y="19745"/>
                      </a:cubicBezTo>
                      <a:lnTo>
                        <a:pt x="0" y="1931"/>
                      </a:lnTo>
                      <a:cubicBezTo>
                        <a:pt x="0" y="821"/>
                        <a:pt x="73" y="0"/>
                        <a:pt x="159" y="0"/>
                      </a:cubicBezTo>
                      <a:close/>
                    </a:path>
                  </a:pathLst>
                </a:custGeom>
                <a:noFill/>
                <a:ln w="9525" cap="flat">
                  <a:solidFill>
                    <a:srgbClr val="EEF0F2"/>
                  </a:solidFill>
                  <a:prstDash val="solid"/>
                  <a:miter lim="12565"/>
                </a:ln>
                <a:effectLst/>
              </p:spPr>
              <p:txBody>
                <a:bodyPr wrap="square" lIns="0" tIns="0" rIns="0" bIns="0" numCol="1" anchor="ctr">
                  <a:noAutofit/>
                </a:bodyPr>
                <a:lstStyle/>
                <a:p>
                  <a:pPr>
                    <a:defRPr>
                      <a:solidFill>
                        <a:srgbClr val="000000"/>
                      </a:solidFill>
                    </a:defRPr>
                  </a:pPr>
                </a:p>
              </p:txBody>
            </p:sp>
            <p:sp>
              <p:nvSpPr>
                <p:cNvPr id="5625" name="Google Shape;7877;p60"/>
                <p:cNvSpPr/>
                <p:nvPr/>
              </p:nvSpPr>
              <p:spPr>
                <a:xfrm>
                  <a:off x="153441" y="629601"/>
                  <a:ext cx="154868" cy="127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10" y="21600"/>
                      </a:moveTo>
                      <a:lnTo>
                        <a:pt x="890" y="21600"/>
                      </a:lnTo>
                      <a:cubicBezTo>
                        <a:pt x="403" y="21529"/>
                        <a:pt x="6" y="16720"/>
                        <a:pt x="0" y="10803"/>
                      </a:cubicBezTo>
                      <a:cubicBezTo>
                        <a:pt x="6" y="4810"/>
                        <a:pt x="403" y="0"/>
                        <a:pt x="890" y="0"/>
                      </a:cubicBezTo>
                      <a:lnTo>
                        <a:pt x="20710" y="0"/>
                      </a:lnTo>
                      <a:cubicBezTo>
                        <a:pt x="21204" y="0"/>
                        <a:pt x="21600" y="4810"/>
                        <a:pt x="21600" y="10803"/>
                      </a:cubicBezTo>
                      <a:cubicBezTo>
                        <a:pt x="21600" y="16720"/>
                        <a:pt x="21204" y="21529"/>
                        <a:pt x="20710" y="21600"/>
                      </a:cubicBezTo>
                      <a:close/>
                    </a:path>
                  </a:pathLst>
                </a:custGeom>
                <a:noFill/>
                <a:ln w="9525" cap="flat">
                  <a:solidFill>
                    <a:srgbClr val="EEF0F2"/>
                  </a:solidFill>
                  <a:prstDash val="solid"/>
                  <a:miter lim="12565"/>
                </a:ln>
                <a:effectLst/>
              </p:spPr>
              <p:txBody>
                <a:bodyPr wrap="square" lIns="0" tIns="0" rIns="0" bIns="0" numCol="1" anchor="ctr">
                  <a:noAutofit/>
                </a:bodyPr>
                <a:lstStyle/>
                <a:p>
                  <a:pPr>
                    <a:defRPr>
                      <a:solidFill>
                        <a:srgbClr val="000000"/>
                      </a:solidFill>
                    </a:defRPr>
                  </a:pPr>
                </a:p>
              </p:txBody>
            </p:sp>
            <p:sp>
              <p:nvSpPr>
                <p:cNvPr id="5626" name="Google Shape;7878;p60"/>
                <p:cNvSpPr/>
                <p:nvPr/>
              </p:nvSpPr>
              <p:spPr>
                <a:xfrm>
                  <a:off x="153441" y="578914"/>
                  <a:ext cx="154868" cy="127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10" y="21600"/>
                      </a:moveTo>
                      <a:lnTo>
                        <a:pt x="890" y="21600"/>
                      </a:lnTo>
                      <a:cubicBezTo>
                        <a:pt x="403" y="21600"/>
                        <a:pt x="6" y="16790"/>
                        <a:pt x="0" y="10797"/>
                      </a:cubicBezTo>
                      <a:cubicBezTo>
                        <a:pt x="6" y="4880"/>
                        <a:pt x="403" y="71"/>
                        <a:pt x="890" y="0"/>
                      </a:cubicBezTo>
                      <a:lnTo>
                        <a:pt x="20710" y="0"/>
                      </a:lnTo>
                      <a:cubicBezTo>
                        <a:pt x="21204" y="71"/>
                        <a:pt x="21600" y="4880"/>
                        <a:pt x="21600" y="10797"/>
                      </a:cubicBezTo>
                      <a:cubicBezTo>
                        <a:pt x="21600" y="16790"/>
                        <a:pt x="21204" y="21600"/>
                        <a:pt x="20710" y="21600"/>
                      </a:cubicBezTo>
                      <a:close/>
                    </a:path>
                  </a:pathLst>
                </a:custGeom>
                <a:noFill/>
                <a:ln w="9525" cap="flat">
                  <a:solidFill>
                    <a:srgbClr val="EEF0F2"/>
                  </a:solidFill>
                  <a:prstDash val="solid"/>
                  <a:miter lim="12565"/>
                </a:ln>
                <a:effectLst/>
              </p:spPr>
              <p:txBody>
                <a:bodyPr wrap="square" lIns="0" tIns="0" rIns="0" bIns="0" numCol="1" anchor="ctr">
                  <a:noAutofit/>
                </a:bodyPr>
                <a:lstStyle/>
                <a:p>
                  <a:pPr>
                    <a:defRPr>
                      <a:solidFill>
                        <a:srgbClr val="000000"/>
                      </a:solidFill>
                    </a:defRPr>
                  </a:pPr>
                </a:p>
              </p:txBody>
            </p:sp>
            <p:sp>
              <p:nvSpPr>
                <p:cNvPr id="5627" name="Google Shape;7879;p60"/>
                <p:cNvSpPr/>
                <p:nvPr/>
              </p:nvSpPr>
              <p:spPr>
                <a:xfrm>
                  <a:off x="153441" y="604258"/>
                  <a:ext cx="154868" cy="127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710" y="21600"/>
                      </a:moveTo>
                      <a:lnTo>
                        <a:pt x="890" y="21600"/>
                      </a:lnTo>
                      <a:cubicBezTo>
                        <a:pt x="396" y="21600"/>
                        <a:pt x="0" y="16720"/>
                        <a:pt x="0" y="10803"/>
                      </a:cubicBezTo>
                      <a:cubicBezTo>
                        <a:pt x="6" y="4810"/>
                        <a:pt x="403" y="0"/>
                        <a:pt x="890" y="0"/>
                      </a:cubicBezTo>
                      <a:lnTo>
                        <a:pt x="20710" y="0"/>
                      </a:lnTo>
                      <a:cubicBezTo>
                        <a:pt x="21204" y="0"/>
                        <a:pt x="21600" y="4810"/>
                        <a:pt x="21600" y="10803"/>
                      </a:cubicBezTo>
                      <a:cubicBezTo>
                        <a:pt x="21600" y="16720"/>
                        <a:pt x="21204" y="21600"/>
                        <a:pt x="20710" y="21600"/>
                      </a:cubicBezTo>
                      <a:close/>
                    </a:path>
                  </a:pathLst>
                </a:custGeom>
                <a:noFill/>
                <a:ln w="9525" cap="flat">
                  <a:solidFill>
                    <a:srgbClr val="EEF0F2"/>
                  </a:solidFill>
                  <a:prstDash val="solid"/>
                  <a:miter lim="12565"/>
                </a:ln>
                <a:effectLst/>
              </p:spPr>
              <p:txBody>
                <a:bodyPr wrap="square" lIns="0" tIns="0" rIns="0" bIns="0" numCol="1" anchor="ctr">
                  <a:noAutofit/>
                </a:bodyPr>
                <a:lstStyle/>
                <a:p>
                  <a:pPr>
                    <a:defRPr>
                      <a:solidFill>
                        <a:srgbClr val="000000"/>
                      </a:solidFill>
                    </a:defRPr>
                  </a:pPr>
                </a:p>
              </p:txBody>
            </p:sp>
            <p:sp>
              <p:nvSpPr>
                <p:cNvPr id="5628" name="Google Shape;7880;p60"/>
                <p:cNvSpPr/>
                <p:nvPr/>
              </p:nvSpPr>
              <p:spPr>
                <a:xfrm>
                  <a:off x="-1" y="0"/>
                  <a:ext cx="461753" cy="589750"/>
                </a:xfrm>
                <a:custGeom>
                  <a:avLst/>
                  <a:gdLst/>
                  <a:ahLst/>
                  <a:cxnLst>
                    <a:cxn ang="0">
                      <a:pos x="wd2" y="hd2"/>
                    </a:cxn>
                    <a:cxn ang="5400000">
                      <a:pos x="wd2" y="hd2"/>
                    </a:cxn>
                    <a:cxn ang="10800000">
                      <a:pos x="wd2" y="hd2"/>
                    </a:cxn>
                    <a:cxn ang="16200000">
                      <a:pos x="wd2" y="hd2"/>
                    </a:cxn>
                  </a:cxnLst>
                  <a:rect l="0" t="0" r="r" b="b"/>
                  <a:pathLst>
                    <a:path w="21594" h="21600" fill="norm" stroke="1" extrusionOk="0">
                      <a:moveTo>
                        <a:pt x="21513" y="9481"/>
                      </a:moveTo>
                      <a:cubicBezTo>
                        <a:pt x="21517" y="9460"/>
                        <a:pt x="21519" y="9441"/>
                        <a:pt x="21521" y="9422"/>
                      </a:cubicBezTo>
                      <a:cubicBezTo>
                        <a:pt x="21530" y="9369"/>
                        <a:pt x="21538" y="9315"/>
                        <a:pt x="21544" y="9262"/>
                      </a:cubicBezTo>
                      <a:cubicBezTo>
                        <a:pt x="21550" y="9214"/>
                        <a:pt x="21554" y="9169"/>
                        <a:pt x="21558" y="9124"/>
                      </a:cubicBezTo>
                      <a:cubicBezTo>
                        <a:pt x="21558" y="9116"/>
                        <a:pt x="21560" y="9107"/>
                        <a:pt x="21562" y="9099"/>
                      </a:cubicBezTo>
                      <a:cubicBezTo>
                        <a:pt x="21587" y="8884"/>
                        <a:pt x="21597" y="8670"/>
                        <a:pt x="21593" y="8455"/>
                      </a:cubicBezTo>
                      <a:cubicBezTo>
                        <a:pt x="21593" y="3785"/>
                        <a:pt x="16760" y="0"/>
                        <a:pt x="10797" y="0"/>
                      </a:cubicBezTo>
                      <a:cubicBezTo>
                        <a:pt x="4834" y="0"/>
                        <a:pt x="1" y="3785"/>
                        <a:pt x="1" y="8455"/>
                      </a:cubicBezTo>
                      <a:cubicBezTo>
                        <a:pt x="-3" y="8670"/>
                        <a:pt x="7" y="8884"/>
                        <a:pt x="32" y="9099"/>
                      </a:cubicBezTo>
                      <a:cubicBezTo>
                        <a:pt x="32" y="9107"/>
                        <a:pt x="34" y="9116"/>
                        <a:pt x="36" y="9124"/>
                      </a:cubicBezTo>
                      <a:cubicBezTo>
                        <a:pt x="40" y="9169"/>
                        <a:pt x="44" y="9214"/>
                        <a:pt x="50" y="9262"/>
                      </a:cubicBezTo>
                      <a:cubicBezTo>
                        <a:pt x="56" y="9315"/>
                        <a:pt x="64" y="9369"/>
                        <a:pt x="73" y="9422"/>
                      </a:cubicBezTo>
                      <a:cubicBezTo>
                        <a:pt x="75" y="9441"/>
                        <a:pt x="77" y="9460"/>
                        <a:pt x="81" y="9481"/>
                      </a:cubicBezTo>
                      <a:cubicBezTo>
                        <a:pt x="83" y="9504"/>
                        <a:pt x="87" y="9528"/>
                        <a:pt x="91" y="9552"/>
                      </a:cubicBezTo>
                      <a:cubicBezTo>
                        <a:pt x="353" y="11194"/>
                        <a:pt x="1348" y="14415"/>
                        <a:pt x="5102" y="17339"/>
                      </a:cubicBezTo>
                      <a:cubicBezTo>
                        <a:pt x="5839" y="17914"/>
                        <a:pt x="6428" y="18599"/>
                        <a:pt x="6792" y="19364"/>
                      </a:cubicBezTo>
                      <a:cubicBezTo>
                        <a:pt x="6953" y="19697"/>
                        <a:pt x="7016" y="20019"/>
                        <a:pt x="7019" y="20249"/>
                      </a:cubicBezTo>
                      <a:cubicBezTo>
                        <a:pt x="7023" y="21181"/>
                        <a:pt x="6986" y="21600"/>
                        <a:pt x="10797" y="21600"/>
                      </a:cubicBezTo>
                      <a:cubicBezTo>
                        <a:pt x="14606" y="21600"/>
                        <a:pt x="14571" y="21179"/>
                        <a:pt x="14576" y="20249"/>
                      </a:cubicBezTo>
                      <a:cubicBezTo>
                        <a:pt x="14576" y="20019"/>
                        <a:pt x="14641" y="19697"/>
                        <a:pt x="14802" y="19364"/>
                      </a:cubicBezTo>
                      <a:cubicBezTo>
                        <a:pt x="15166" y="18601"/>
                        <a:pt x="15755" y="17914"/>
                        <a:pt x="16492" y="17339"/>
                      </a:cubicBezTo>
                      <a:cubicBezTo>
                        <a:pt x="20246" y="14415"/>
                        <a:pt x="21242" y="11194"/>
                        <a:pt x="21503" y="9552"/>
                      </a:cubicBezTo>
                      <a:cubicBezTo>
                        <a:pt x="21507" y="9528"/>
                        <a:pt x="21511" y="9504"/>
                        <a:pt x="21513" y="9481"/>
                      </a:cubicBezTo>
                      <a:close/>
                    </a:path>
                  </a:pathLst>
                </a:custGeom>
                <a:noFill/>
                <a:ln w="9525" cap="flat">
                  <a:solidFill>
                    <a:srgbClr val="FEFEFE"/>
                  </a:solidFill>
                  <a:prstDash val="solid"/>
                  <a:miter lim="12565"/>
                </a:ln>
                <a:effectLst/>
              </p:spPr>
              <p:txBody>
                <a:bodyPr wrap="square" lIns="0" tIns="0" rIns="0" bIns="0" numCol="1" anchor="ctr">
                  <a:noAutofit/>
                </a:bodyPr>
                <a:lstStyle/>
                <a:p>
                  <a:pPr>
                    <a:defRPr>
                      <a:solidFill>
                        <a:srgbClr val="000000"/>
                      </a:solidFill>
                    </a:defRPr>
                  </a:pPr>
                </a:p>
              </p:txBody>
            </p:sp>
          </p:grpSp>
        </p:grpSp>
      </p:grpSp>
      <p:grpSp>
        <p:nvGrpSpPr>
          <p:cNvPr id="5646" name="Google Shape;7881;p60"/>
          <p:cNvGrpSpPr/>
          <p:nvPr/>
        </p:nvGrpSpPr>
        <p:grpSpPr>
          <a:xfrm>
            <a:off x="2406673" y="1858152"/>
            <a:ext cx="718167" cy="712369"/>
            <a:chOff x="0" y="0"/>
            <a:chExt cx="718166" cy="712368"/>
          </a:xfrm>
        </p:grpSpPr>
        <p:sp>
          <p:nvSpPr>
            <p:cNvPr id="5632" name="Google Shape;7882;p60"/>
            <p:cNvSpPr/>
            <p:nvPr/>
          </p:nvSpPr>
          <p:spPr>
            <a:xfrm>
              <a:off x="101501" y="481720"/>
              <a:ext cx="376778" cy="230649"/>
            </a:xfrm>
            <a:custGeom>
              <a:avLst/>
              <a:gdLst/>
              <a:ahLst/>
              <a:cxnLst>
                <a:cxn ang="0">
                  <a:pos x="wd2" y="hd2"/>
                </a:cxn>
                <a:cxn ang="5400000">
                  <a:pos x="wd2" y="hd2"/>
                </a:cxn>
                <a:cxn ang="10800000">
                  <a:pos x="wd2" y="hd2"/>
                </a:cxn>
                <a:cxn ang="16200000">
                  <a:pos x="wd2" y="hd2"/>
                </a:cxn>
              </a:cxnLst>
              <a:rect l="0" t="0" r="r" b="b"/>
              <a:pathLst>
                <a:path w="20814" h="21600" fill="norm" stroke="1" extrusionOk="0">
                  <a:moveTo>
                    <a:pt x="19214" y="4163"/>
                  </a:moveTo>
                  <a:cubicBezTo>
                    <a:pt x="18807" y="4518"/>
                    <a:pt x="18382" y="4832"/>
                    <a:pt x="17945" y="5098"/>
                  </a:cubicBezTo>
                  <a:cubicBezTo>
                    <a:pt x="17926" y="5109"/>
                    <a:pt x="17907" y="5121"/>
                    <a:pt x="17889" y="5133"/>
                  </a:cubicBezTo>
                  <a:cubicBezTo>
                    <a:pt x="18342" y="4862"/>
                    <a:pt x="18785" y="4539"/>
                    <a:pt x="19214" y="4163"/>
                  </a:cubicBezTo>
                  <a:close/>
                  <a:moveTo>
                    <a:pt x="4575" y="0"/>
                  </a:moveTo>
                  <a:cubicBezTo>
                    <a:pt x="3820" y="0"/>
                    <a:pt x="3062" y="326"/>
                    <a:pt x="2374" y="999"/>
                  </a:cubicBezTo>
                  <a:lnTo>
                    <a:pt x="2259" y="1112"/>
                  </a:lnTo>
                  <a:cubicBezTo>
                    <a:pt x="-448" y="3760"/>
                    <a:pt x="-786" y="10142"/>
                    <a:pt x="1589" y="13590"/>
                  </a:cubicBezTo>
                  <a:cubicBezTo>
                    <a:pt x="4544" y="17877"/>
                    <a:pt x="8257" y="20706"/>
                    <a:pt x="12342" y="21419"/>
                  </a:cubicBezTo>
                  <a:cubicBezTo>
                    <a:pt x="12380" y="21423"/>
                    <a:pt x="12418" y="21431"/>
                    <a:pt x="12457" y="21437"/>
                  </a:cubicBezTo>
                  <a:cubicBezTo>
                    <a:pt x="12528" y="21450"/>
                    <a:pt x="12602" y="21461"/>
                    <a:pt x="12673" y="21471"/>
                  </a:cubicBezTo>
                  <a:cubicBezTo>
                    <a:pt x="12769" y="21485"/>
                    <a:pt x="12865" y="21499"/>
                    <a:pt x="12960" y="21510"/>
                  </a:cubicBezTo>
                  <a:lnTo>
                    <a:pt x="13025" y="21518"/>
                  </a:lnTo>
                  <a:cubicBezTo>
                    <a:pt x="13485" y="21573"/>
                    <a:pt x="13946" y="21600"/>
                    <a:pt x="14408" y="21600"/>
                  </a:cubicBezTo>
                  <a:cubicBezTo>
                    <a:pt x="16554" y="21600"/>
                    <a:pt x="18719" y="21004"/>
                    <a:pt x="20814" y="19771"/>
                  </a:cubicBezTo>
                  <a:cubicBezTo>
                    <a:pt x="20356" y="20018"/>
                    <a:pt x="19895" y="20135"/>
                    <a:pt x="19444" y="20135"/>
                  </a:cubicBezTo>
                  <a:cubicBezTo>
                    <a:pt x="17030" y="20135"/>
                    <a:pt x="14896" y="16797"/>
                    <a:pt x="14896" y="12388"/>
                  </a:cubicBezTo>
                  <a:cubicBezTo>
                    <a:pt x="14896" y="9142"/>
                    <a:pt x="16098" y="6266"/>
                    <a:pt x="17889" y="5133"/>
                  </a:cubicBezTo>
                  <a:cubicBezTo>
                    <a:pt x="16769" y="5801"/>
                    <a:pt x="15589" y="6145"/>
                    <a:pt x="14399" y="6145"/>
                  </a:cubicBezTo>
                  <a:cubicBezTo>
                    <a:pt x="14198" y="6145"/>
                    <a:pt x="13996" y="6135"/>
                    <a:pt x="13794" y="6115"/>
                  </a:cubicBezTo>
                  <a:cubicBezTo>
                    <a:pt x="13737" y="6109"/>
                    <a:pt x="13679" y="6101"/>
                    <a:pt x="13620" y="6095"/>
                  </a:cubicBezTo>
                  <a:cubicBezTo>
                    <a:pt x="13520" y="6084"/>
                    <a:pt x="13422" y="6070"/>
                    <a:pt x="13322" y="6054"/>
                  </a:cubicBezTo>
                  <a:cubicBezTo>
                    <a:pt x="13308" y="6053"/>
                    <a:pt x="13293" y="6048"/>
                    <a:pt x="13279" y="6046"/>
                  </a:cubicBezTo>
                  <a:cubicBezTo>
                    <a:pt x="13007" y="5998"/>
                    <a:pt x="12737" y="5930"/>
                    <a:pt x="12468" y="5848"/>
                  </a:cubicBezTo>
                  <a:cubicBezTo>
                    <a:pt x="12455" y="5844"/>
                    <a:pt x="12441" y="5842"/>
                    <a:pt x="12429" y="5839"/>
                  </a:cubicBezTo>
                  <a:cubicBezTo>
                    <a:pt x="10619" y="5263"/>
                    <a:pt x="8931" y="3895"/>
                    <a:pt x="7532" y="1867"/>
                  </a:cubicBezTo>
                  <a:cubicBezTo>
                    <a:pt x="6686" y="641"/>
                    <a:pt x="5633" y="0"/>
                    <a:pt x="4575"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633" name="Google Shape;7883;p60"/>
            <p:cNvSpPr/>
            <p:nvPr/>
          </p:nvSpPr>
          <p:spPr>
            <a:xfrm>
              <a:off x="371160" y="365432"/>
              <a:ext cx="340281" cy="3312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33" y="0"/>
                  </a:moveTo>
                  <a:lnTo>
                    <a:pt x="11533" y="1"/>
                  </a:lnTo>
                  <a:cubicBezTo>
                    <a:pt x="11427" y="2186"/>
                    <a:pt x="10765" y="4304"/>
                    <a:pt x="9615" y="6145"/>
                  </a:cubicBezTo>
                  <a:lnTo>
                    <a:pt x="9614" y="6143"/>
                  </a:lnTo>
                  <a:cubicBezTo>
                    <a:pt x="8462" y="7975"/>
                    <a:pt x="6858" y="9475"/>
                    <a:pt x="4961" y="10481"/>
                  </a:cubicBezTo>
                  <a:cubicBezTo>
                    <a:pt x="4493" y="10729"/>
                    <a:pt x="4005" y="10946"/>
                    <a:pt x="3503" y="11131"/>
                  </a:cubicBezTo>
                  <a:cubicBezTo>
                    <a:pt x="1410" y="11902"/>
                    <a:pt x="0" y="13923"/>
                    <a:pt x="0" y="16206"/>
                  </a:cubicBezTo>
                  <a:cubicBezTo>
                    <a:pt x="0" y="19276"/>
                    <a:pt x="2450" y="21600"/>
                    <a:pt x="5224" y="21600"/>
                  </a:cubicBezTo>
                  <a:cubicBezTo>
                    <a:pt x="5743" y="21600"/>
                    <a:pt x="6273" y="21519"/>
                    <a:pt x="6801" y="21346"/>
                  </a:cubicBezTo>
                  <a:cubicBezTo>
                    <a:pt x="6856" y="21328"/>
                    <a:pt x="6909" y="21310"/>
                    <a:pt x="6962" y="21290"/>
                  </a:cubicBezTo>
                  <a:cubicBezTo>
                    <a:pt x="10653" y="19949"/>
                    <a:pt x="13904" y="17649"/>
                    <a:pt x="16432" y="14683"/>
                  </a:cubicBezTo>
                  <a:cubicBezTo>
                    <a:pt x="16494" y="14615"/>
                    <a:pt x="16553" y="14550"/>
                    <a:pt x="16612" y="14478"/>
                  </a:cubicBezTo>
                  <a:cubicBezTo>
                    <a:pt x="19158" y="11416"/>
                    <a:pt x="20856" y="7748"/>
                    <a:pt x="21600" y="3876"/>
                  </a:cubicBezTo>
                  <a:cubicBezTo>
                    <a:pt x="21013" y="6392"/>
                    <a:pt x="18821" y="8001"/>
                    <a:pt x="16495" y="8001"/>
                  </a:cubicBezTo>
                  <a:cubicBezTo>
                    <a:pt x="15617" y="8001"/>
                    <a:pt x="14721" y="7772"/>
                    <a:pt x="13885" y="7276"/>
                  </a:cubicBezTo>
                  <a:cubicBezTo>
                    <a:pt x="11976" y="6145"/>
                    <a:pt x="10942" y="3904"/>
                    <a:pt x="11346" y="1680"/>
                  </a:cubicBezTo>
                  <a:cubicBezTo>
                    <a:pt x="11447" y="1124"/>
                    <a:pt x="11510" y="562"/>
                    <a:pt x="11536" y="0"/>
                  </a:cubicBez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5634" name="Google Shape;7884;p60"/>
            <p:cNvSpPr/>
            <p:nvPr/>
          </p:nvSpPr>
          <p:spPr>
            <a:xfrm>
              <a:off x="590408" y="82587"/>
              <a:ext cx="12701" cy="12701"/>
            </a:xfrm>
            <a:custGeom>
              <a:avLst/>
              <a:gdLst/>
              <a:ahLst/>
              <a:cxnLst>
                <a:cxn ang="0">
                  <a:pos x="wd2" y="hd2"/>
                </a:cxn>
                <a:cxn ang="5400000">
                  <a:pos x="wd2" y="hd2"/>
                </a:cxn>
                <a:cxn ang="10800000">
                  <a:pos x="wd2" y="hd2"/>
                </a:cxn>
                <a:cxn ang="16200000">
                  <a:pos x="wd2" y="hd2"/>
                </a:cxn>
              </a:cxnLst>
              <a:rect l="0" t="0" r="r" b="b"/>
              <a:pathLst>
                <a:path w="21460" h="21600" fill="norm" stroke="1" extrusionOk="0">
                  <a:moveTo>
                    <a:pt x="2" y="0"/>
                  </a:moveTo>
                  <a:cubicBezTo>
                    <a:pt x="-140" y="0"/>
                    <a:pt x="8182" y="7939"/>
                    <a:pt x="21460" y="21600"/>
                  </a:cubicBezTo>
                  <a:cubicBezTo>
                    <a:pt x="16240" y="15328"/>
                    <a:pt x="10488" y="9380"/>
                    <a:pt x="4210" y="3737"/>
                  </a:cubicBezTo>
                  <a:cubicBezTo>
                    <a:pt x="1391" y="1201"/>
                    <a:pt x="56" y="0"/>
                    <a:pt x="2" y="0"/>
                  </a:cubicBezTo>
                  <a:close/>
                </a:path>
              </a:pathLst>
            </a:custGeom>
            <a:solidFill>
              <a:srgbClr val="667E92"/>
            </a:solid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sp>
          <p:nvSpPr>
            <p:cNvPr id="5635" name="Google Shape;7885;p60"/>
            <p:cNvSpPr/>
            <p:nvPr/>
          </p:nvSpPr>
          <p:spPr>
            <a:xfrm>
              <a:off x="487570" y="94139"/>
              <a:ext cx="230597" cy="394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35" y="0"/>
                  </a:moveTo>
                  <a:cubicBezTo>
                    <a:pt x="13840" y="2083"/>
                    <a:pt x="13036" y="5396"/>
                    <a:pt x="8782" y="6832"/>
                  </a:cubicBezTo>
                  <a:lnTo>
                    <a:pt x="8588" y="6897"/>
                  </a:lnTo>
                  <a:cubicBezTo>
                    <a:pt x="7422" y="7291"/>
                    <a:pt x="6137" y="7482"/>
                    <a:pt x="4857" y="7482"/>
                  </a:cubicBezTo>
                  <a:cubicBezTo>
                    <a:pt x="3128" y="7482"/>
                    <a:pt x="1407" y="7134"/>
                    <a:pt x="0" y="6467"/>
                  </a:cubicBezTo>
                  <a:cubicBezTo>
                    <a:pt x="1485" y="7223"/>
                    <a:pt x="2750" y="8120"/>
                    <a:pt x="3739" y="9125"/>
                  </a:cubicBezTo>
                  <a:cubicBezTo>
                    <a:pt x="3883" y="9273"/>
                    <a:pt x="4023" y="9423"/>
                    <a:pt x="4153" y="9573"/>
                  </a:cubicBezTo>
                  <a:cubicBezTo>
                    <a:pt x="4174" y="9596"/>
                    <a:pt x="4193" y="9620"/>
                    <a:pt x="4215" y="9643"/>
                  </a:cubicBezTo>
                  <a:cubicBezTo>
                    <a:pt x="4292" y="9732"/>
                    <a:pt x="4366" y="9820"/>
                    <a:pt x="4436" y="9910"/>
                  </a:cubicBezTo>
                  <a:cubicBezTo>
                    <a:pt x="4479" y="9961"/>
                    <a:pt x="4520" y="10012"/>
                    <a:pt x="4559" y="10064"/>
                  </a:cubicBezTo>
                  <a:cubicBezTo>
                    <a:pt x="4645" y="10175"/>
                    <a:pt x="4730" y="10288"/>
                    <a:pt x="4809" y="10400"/>
                  </a:cubicBezTo>
                  <a:cubicBezTo>
                    <a:pt x="4835" y="10440"/>
                    <a:pt x="4861" y="10478"/>
                    <a:pt x="4887" y="10518"/>
                  </a:cubicBezTo>
                  <a:cubicBezTo>
                    <a:pt x="4950" y="10611"/>
                    <a:pt x="5010" y="10703"/>
                    <a:pt x="5070" y="10798"/>
                  </a:cubicBezTo>
                  <a:cubicBezTo>
                    <a:pt x="5879" y="12107"/>
                    <a:pt x="6233" y="13492"/>
                    <a:pt x="6118" y="14873"/>
                  </a:cubicBezTo>
                  <a:cubicBezTo>
                    <a:pt x="6079" y="15345"/>
                    <a:pt x="5987" y="15818"/>
                    <a:pt x="5838" y="16286"/>
                  </a:cubicBezTo>
                  <a:cubicBezTo>
                    <a:pt x="5243" y="18155"/>
                    <a:pt x="6768" y="20039"/>
                    <a:pt x="9583" y="20991"/>
                  </a:cubicBezTo>
                  <a:cubicBezTo>
                    <a:pt x="10818" y="21407"/>
                    <a:pt x="12141" y="21600"/>
                    <a:pt x="13436" y="21600"/>
                  </a:cubicBezTo>
                  <a:cubicBezTo>
                    <a:pt x="16868" y="21600"/>
                    <a:pt x="20104" y="20247"/>
                    <a:pt x="20968" y="18131"/>
                  </a:cubicBezTo>
                  <a:cubicBezTo>
                    <a:pt x="21273" y="17230"/>
                    <a:pt x="21468" y="16316"/>
                    <a:pt x="21553" y="15396"/>
                  </a:cubicBezTo>
                  <a:cubicBezTo>
                    <a:pt x="21569" y="15222"/>
                    <a:pt x="21580" y="15048"/>
                    <a:pt x="21588" y="14875"/>
                  </a:cubicBezTo>
                  <a:cubicBezTo>
                    <a:pt x="21596" y="14706"/>
                    <a:pt x="21600" y="14535"/>
                    <a:pt x="21600" y="14366"/>
                  </a:cubicBezTo>
                  <a:cubicBezTo>
                    <a:pt x="21598" y="10990"/>
                    <a:pt x="20134" y="7815"/>
                    <a:pt x="17557" y="5045"/>
                  </a:cubicBezTo>
                  <a:lnTo>
                    <a:pt x="17552" y="5047"/>
                  </a:lnTo>
                  <a:cubicBezTo>
                    <a:pt x="17414" y="4898"/>
                    <a:pt x="17272" y="4749"/>
                    <a:pt x="17128" y="4602"/>
                  </a:cubicBezTo>
                  <a:cubicBezTo>
                    <a:pt x="15278" y="2728"/>
                    <a:pt x="12289" y="897"/>
                    <a:pt x="10735"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grpSp>
          <p:nvGrpSpPr>
            <p:cNvPr id="5638" name="Google Shape;7886;p60"/>
            <p:cNvGrpSpPr/>
            <p:nvPr/>
          </p:nvGrpSpPr>
          <p:grpSpPr>
            <a:xfrm>
              <a:off x="461358" y="190625"/>
              <a:ext cx="12701" cy="12701"/>
              <a:chOff x="0" y="0"/>
              <a:chExt cx="12699" cy="12700"/>
            </a:xfrm>
          </p:grpSpPr>
          <p:sp>
            <p:nvSpPr>
              <p:cNvPr id="5636"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7221" y="7062"/>
                      <a:pt x="14459" y="14270"/>
                      <a:pt x="21600" y="21600"/>
                    </a:cubicBezTo>
                  </a:path>
                </a:pathLst>
              </a:custGeom>
              <a:no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sp>
            <p:nvSpPr>
              <p:cNvPr id="5637" name="Линия"/>
              <p:cNvSpPr/>
              <p:nvPr/>
            </p:nvSpPr>
            <p:spPr>
              <a:xfrm>
                <a:off x="0" y="0"/>
                <a:ext cx="12700"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4459" y="14270"/>
                      <a:pt x="7221" y="7062"/>
                      <a:pt x="0" y="0"/>
                    </a:cubicBezTo>
                  </a:path>
                </a:pathLst>
              </a:custGeom>
              <a:no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grpSp>
        <p:sp>
          <p:nvSpPr>
            <p:cNvPr id="5639" name="Google Shape;7888;p60"/>
            <p:cNvSpPr/>
            <p:nvPr/>
          </p:nvSpPr>
          <p:spPr>
            <a:xfrm>
              <a:off x="471316" y="199421"/>
              <a:ext cx="16256"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6686" y="5950"/>
                    <a:pt x="13150" y="12388"/>
                    <a:pt x="19370" y="19226"/>
                  </a:cubicBezTo>
                  <a:cubicBezTo>
                    <a:pt x="20085" y="20056"/>
                    <a:pt x="20845" y="20828"/>
                    <a:pt x="21600" y="21600"/>
                  </a:cubicBezTo>
                  <a:cubicBezTo>
                    <a:pt x="14711" y="13903"/>
                    <a:pt x="7532" y="6664"/>
                    <a:pt x="0" y="0"/>
                  </a:cubicBezTo>
                  <a:close/>
                </a:path>
              </a:pathLst>
            </a:custGeom>
            <a:solidFill>
              <a:srgbClr val="CFD9E0"/>
            </a:solid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sp>
          <p:nvSpPr>
            <p:cNvPr id="5640" name="Google Shape;7889;p60"/>
            <p:cNvSpPr/>
            <p:nvPr/>
          </p:nvSpPr>
          <p:spPr>
            <a:xfrm>
              <a:off x="464034" y="192418"/>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7940" y="17978"/>
                  </a:lnTo>
                  <a:cubicBezTo>
                    <a:pt x="12228" y="12158"/>
                    <a:pt x="6605" y="6338"/>
                    <a:pt x="0" y="0"/>
                  </a:cubicBezTo>
                  <a:close/>
                  <a:moveTo>
                    <a:pt x="17940" y="17978"/>
                  </a:moveTo>
                  <a:cubicBezTo>
                    <a:pt x="19190" y="19272"/>
                    <a:pt x="20350" y="20436"/>
                    <a:pt x="21600" y="21600"/>
                  </a:cubicBezTo>
                  <a:lnTo>
                    <a:pt x="17940" y="17978"/>
                  </a:lnTo>
                  <a:close/>
                </a:path>
              </a:pathLst>
            </a:custGeom>
            <a:solidFill>
              <a:srgbClr val="CFD9E0"/>
            </a:solid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sp>
          <p:nvSpPr>
            <p:cNvPr id="5641" name="Google Shape;7890;p60"/>
            <p:cNvSpPr/>
            <p:nvPr/>
          </p:nvSpPr>
          <p:spPr>
            <a:xfrm>
              <a:off x="245568" y="0"/>
              <a:ext cx="376669" cy="230617"/>
            </a:xfrm>
            <a:custGeom>
              <a:avLst/>
              <a:gdLst/>
              <a:ahLst/>
              <a:cxnLst>
                <a:cxn ang="0">
                  <a:pos x="wd2" y="hd2"/>
                </a:cxn>
                <a:cxn ang="5400000">
                  <a:pos x="wd2" y="hd2"/>
                </a:cxn>
                <a:cxn ang="10800000">
                  <a:pos x="wd2" y="hd2"/>
                </a:cxn>
                <a:cxn ang="16200000">
                  <a:pos x="wd2" y="hd2"/>
                </a:cxn>
              </a:cxnLst>
              <a:rect l="0" t="0" r="r" b="b"/>
              <a:pathLst>
                <a:path w="20815" h="21600" fill="norm" stroke="1" extrusionOk="0">
                  <a:moveTo>
                    <a:pt x="2894" y="16481"/>
                  </a:moveTo>
                  <a:cubicBezTo>
                    <a:pt x="2450" y="16748"/>
                    <a:pt x="2015" y="17067"/>
                    <a:pt x="1594" y="17436"/>
                  </a:cubicBezTo>
                  <a:cubicBezTo>
                    <a:pt x="2003" y="17079"/>
                    <a:pt x="2426" y="16765"/>
                    <a:pt x="2864" y="16500"/>
                  </a:cubicBezTo>
                  <a:cubicBezTo>
                    <a:pt x="2874" y="16494"/>
                    <a:pt x="2884" y="16487"/>
                    <a:pt x="2894" y="16481"/>
                  </a:cubicBezTo>
                  <a:close/>
                  <a:moveTo>
                    <a:pt x="6401" y="0"/>
                  </a:moveTo>
                  <a:cubicBezTo>
                    <a:pt x="4257" y="0"/>
                    <a:pt x="2094" y="595"/>
                    <a:pt x="0" y="1823"/>
                  </a:cubicBezTo>
                  <a:cubicBezTo>
                    <a:pt x="457" y="1578"/>
                    <a:pt x="915" y="1462"/>
                    <a:pt x="1364" y="1462"/>
                  </a:cubicBezTo>
                  <a:cubicBezTo>
                    <a:pt x="3779" y="1462"/>
                    <a:pt x="5912" y="4800"/>
                    <a:pt x="5912" y="9210"/>
                  </a:cubicBezTo>
                  <a:cubicBezTo>
                    <a:pt x="5912" y="12473"/>
                    <a:pt x="4699" y="15360"/>
                    <a:pt x="2894" y="16481"/>
                  </a:cubicBezTo>
                  <a:cubicBezTo>
                    <a:pt x="4020" y="15804"/>
                    <a:pt x="5207" y="15455"/>
                    <a:pt x="6405" y="15455"/>
                  </a:cubicBezTo>
                  <a:cubicBezTo>
                    <a:pt x="6608" y="15455"/>
                    <a:pt x="6811" y="15465"/>
                    <a:pt x="7014" y="15485"/>
                  </a:cubicBezTo>
                  <a:cubicBezTo>
                    <a:pt x="7074" y="15491"/>
                    <a:pt x="7131" y="15499"/>
                    <a:pt x="7189" y="15504"/>
                  </a:cubicBezTo>
                  <a:cubicBezTo>
                    <a:pt x="7289" y="15517"/>
                    <a:pt x="7388" y="15531"/>
                    <a:pt x="7487" y="15546"/>
                  </a:cubicBezTo>
                  <a:cubicBezTo>
                    <a:pt x="7501" y="15548"/>
                    <a:pt x="7516" y="15551"/>
                    <a:pt x="7530" y="15554"/>
                  </a:cubicBezTo>
                  <a:cubicBezTo>
                    <a:pt x="7802" y="15603"/>
                    <a:pt x="8072" y="15669"/>
                    <a:pt x="8341" y="15752"/>
                  </a:cubicBezTo>
                  <a:cubicBezTo>
                    <a:pt x="8354" y="15755"/>
                    <a:pt x="8368" y="15758"/>
                    <a:pt x="8381" y="15762"/>
                  </a:cubicBezTo>
                  <a:cubicBezTo>
                    <a:pt x="9726" y="16190"/>
                    <a:pt x="11005" y="17056"/>
                    <a:pt x="12148" y="18306"/>
                  </a:cubicBezTo>
                  <a:cubicBezTo>
                    <a:pt x="12233" y="18399"/>
                    <a:pt x="12317" y="18493"/>
                    <a:pt x="12400" y="18590"/>
                  </a:cubicBezTo>
                  <a:lnTo>
                    <a:pt x="12446" y="18644"/>
                  </a:lnTo>
                  <a:cubicBezTo>
                    <a:pt x="12455" y="18656"/>
                    <a:pt x="12465" y="18667"/>
                    <a:pt x="12475" y="18680"/>
                  </a:cubicBezTo>
                  <a:cubicBezTo>
                    <a:pt x="12786" y="19049"/>
                    <a:pt x="13087" y="19443"/>
                    <a:pt x="13373" y="19866"/>
                  </a:cubicBezTo>
                  <a:cubicBezTo>
                    <a:pt x="14203" y="21005"/>
                    <a:pt x="15218" y="21600"/>
                    <a:pt x="16238" y="21600"/>
                  </a:cubicBezTo>
                  <a:cubicBezTo>
                    <a:pt x="16993" y="21600"/>
                    <a:pt x="17752" y="21274"/>
                    <a:pt x="18439" y="20601"/>
                  </a:cubicBezTo>
                  <a:lnTo>
                    <a:pt x="18555" y="20489"/>
                  </a:lnTo>
                  <a:cubicBezTo>
                    <a:pt x="21263" y="17841"/>
                    <a:pt x="21600" y="11457"/>
                    <a:pt x="19225" y="8011"/>
                  </a:cubicBezTo>
                  <a:cubicBezTo>
                    <a:pt x="18439" y="6871"/>
                    <a:pt x="17600" y="5834"/>
                    <a:pt x="16714" y="4914"/>
                  </a:cubicBezTo>
                  <a:cubicBezTo>
                    <a:pt x="14268" y="2369"/>
                    <a:pt x="11468" y="706"/>
                    <a:pt x="8468" y="181"/>
                  </a:cubicBezTo>
                  <a:cubicBezTo>
                    <a:pt x="8429" y="177"/>
                    <a:pt x="8391" y="169"/>
                    <a:pt x="8353" y="163"/>
                  </a:cubicBezTo>
                  <a:cubicBezTo>
                    <a:pt x="8281" y="150"/>
                    <a:pt x="8209" y="139"/>
                    <a:pt x="8136" y="129"/>
                  </a:cubicBezTo>
                  <a:cubicBezTo>
                    <a:pt x="8040" y="115"/>
                    <a:pt x="7945" y="101"/>
                    <a:pt x="7849" y="90"/>
                  </a:cubicBezTo>
                  <a:lnTo>
                    <a:pt x="7784" y="82"/>
                  </a:lnTo>
                  <a:cubicBezTo>
                    <a:pt x="7324" y="27"/>
                    <a:pt x="6863" y="0"/>
                    <a:pt x="6401"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642" name="Google Shape;7891;p60"/>
            <p:cNvSpPr/>
            <p:nvPr/>
          </p:nvSpPr>
          <p:spPr>
            <a:xfrm>
              <a:off x="0" y="324144"/>
              <a:ext cx="12700" cy="227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0526" y="7174"/>
                    <a:pt x="3509" y="14381"/>
                    <a:pt x="0" y="21600"/>
                  </a:cubicBezTo>
                  <a:lnTo>
                    <a:pt x="768" y="21600"/>
                  </a:lnTo>
                  <a:cubicBezTo>
                    <a:pt x="3783" y="14381"/>
                    <a:pt x="10800" y="7190"/>
                    <a:pt x="21600" y="0"/>
                  </a:cubicBezTo>
                  <a:close/>
                </a:path>
              </a:pathLst>
            </a:custGeom>
            <a:solidFill>
              <a:srgbClr val="A5B7C5"/>
            </a:solid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sp>
          <p:nvSpPr>
            <p:cNvPr id="5643" name="Google Shape;7892;p60"/>
            <p:cNvSpPr/>
            <p:nvPr/>
          </p:nvSpPr>
          <p:spPr>
            <a:xfrm>
              <a:off x="12020" y="15612"/>
              <a:ext cx="340534" cy="3312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80" y="0"/>
                  </a:moveTo>
                  <a:cubicBezTo>
                    <a:pt x="15864" y="0"/>
                    <a:pt x="15338" y="80"/>
                    <a:pt x="14814" y="251"/>
                  </a:cubicBezTo>
                  <a:cubicBezTo>
                    <a:pt x="14756" y="271"/>
                    <a:pt x="14701" y="289"/>
                    <a:pt x="14644" y="310"/>
                  </a:cubicBezTo>
                  <a:cubicBezTo>
                    <a:pt x="10955" y="1653"/>
                    <a:pt x="7707" y="3951"/>
                    <a:pt x="5180" y="6918"/>
                  </a:cubicBezTo>
                  <a:cubicBezTo>
                    <a:pt x="5120" y="6985"/>
                    <a:pt x="5060" y="7052"/>
                    <a:pt x="5001" y="7122"/>
                  </a:cubicBezTo>
                  <a:cubicBezTo>
                    <a:pt x="2435" y="10211"/>
                    <a:pt x="732" y="13914"/>
                    <a:pt x="0" y="17823"/>
                  </a:cubicBezTo>
                  <a:cubicBezTo>
                    <a:pt x="551" y="15252"/>
                    <a:pt x="2768" y="13600"/>
                    <a:pt x="5122" y="13600"/>
                  </a:cubicBezTo>
                  <a:cubicBezTo>
                    <a:pt x="5998" y="13600"/>
                    <a:pt x="6894" y="13829"/>
                    <a:pt x="7729" y="14325"/>
                  </a:cubicBezTo>
                  <a:cubicBezTo>
                    <a:pt x="9636" y="15455"/>
                    <a:pt x="10669" y="17696"/>
                    <a:pt x="10266" y="19920"/>
                  </a:cubicBezTo>
                  <a:cubicBezTo>
                    <a:pt x="10165" y="20476"/>
                    <a:pt x="10102" y="21038"/>
                    <a:pt x="10075" y="21600"/>
                  </a:cubicBezTo>
                  <a:lnTo>
                    <a:pt x="10077" y="21600"/>
                  </a:lnTo>
                  <a:cubicBezTo>
                    <a:pt x="10184" y="19415"/>
                    <a:pt x="10845" y="17297"/>
                    <a:pt x="11994" y="15457"/>
                  </a:cubicBezTo>
                  <a:lnTo>
                    <a:pt x="11995" y="15459"/>
                  </a:lnTo>
                  <a:cubicBezTo>
                    <a:pt x="13145" y="13627"/>
                    <a:pt x="14749" y="12126"/>
                    <a:pt x="16643" y="11123"/>
                  </a:cubicBezTo>
                  <a:cubicBezTo>
                    <a:pt x="17111" y="10873"/>
                    <a:pt x="17598" y="10656"/>
                    <a:pt x="18101" y="10470"/>
                  </a:cubicBezTo>
                  <a:cubicBezTo>
                    <a:pt x="20193" y="9699"/>
                    <a:pt x="21600" y="7679"/>
                    <a:pt x="21600" y="5395"/>
                  </a:cubicBezTo>
                  <a:cubicBezTo>
                    <a:pt x="21600" y="2324"/>
                    <a:pt x="19152" y="0"/>
                    <a:pt x="1638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644" name="Google Shape;7893;p60"/>
            <p:cNvSpPr/>
            <p:nvPr/>
          </p:nvSpPr>
          <p:spPr>
            <a:xfrm>
              <a:off x="3170" y="288925"/>
              <a:ext cx="12701" cy="352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20585" y="639"/>
                    <a:pt x="19644" y="1275"/>
                    <a:pt x="18836" y="1914"/>
                  </a:cubicBezTo>
                  <a:cubicBezTo>
                    <a:pt x="10440" y="8435"/>
                    <a:pt x="4205" y="15007"/>
                    <a:pt x="0" y="21600"/>
                  </a:cubicBezTo>
                  <a:cubicBezTo>
                    <a:pt x="4632" y="14348"/>
                    <a:pt x="11881" y="7139"/>
                    <a:pt x="21600" y="0"/>
                  </a:cubicBezTo>
                  <a:close/>
                </a:path>
              </a:pathLst>
            </a:custGeom>
            <a:solidFill>
              <a:srgbClr val="667E92"/>
            </a:solid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sp>
          <p:nvSpPr>
            <p:cNvPr id="5645" name="Google Shape;7894;p60"/>
            <p:cNvSpPr/>
            <p:nvPr/>
          </p:nvSpPr>
          <p:spPr>
            <a:xfrm>
              <a:off x="5593" y="224174"/>
              <a:ext cx="231588" cy="4338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28" y="0"/>
                  </a:moveTo>
                  <a:cubicBezTo>
                    <a:pt x="4668" y="0"/>
                    <a:pt x="1409" y="1261"/>
                    <a:pt x="598" y="3225"/>
                  </a:cubicBezTo>
                  <a:cubicBezTo>
                    <a:pt x="390" y="3804"/>
                    <a:pt x="233" y="4390"/>
                    <a:pt x="133" y="4979"/>
                  </a:cubicBezTo>
                  <a:cubicBezTo>
                    <a:pt x="70" y="5354"/>
                    <a:pt x="30" y="5733"/>
                    <a:pt x="11" y="6110"/>
                  </a:cubicBezTo>
                  <a:cubicBezTo>
                    <a:pt x="3" y="6265"/>
                    <a:pt x="0" y="6419"/>
                    <a:pt x="0" y="6573"/>
                  </a:cubicBezTo>
                  <a:cubicBezTo>
                    <a:pt x="0" y="9637"/>
                    <a:pt x="1457" y="12521"/>
                    <a:pt x="4023" y="15037"/>
                  </a:cubicBezTo>
                  <a:lnTo>
                    <a:pt x="4029" y="15035"/>
                  </a:lnTo>
                  <a:cubicBezTo>
                    <a:pt x="4167" y="15170"/>
                    <a:pt x="4308" y="15305"/>
                    <a:pt x="4452" y="15438"/>
                  </a:cubicBezTo>
                  <a:cubicBezTo>
                    <a:pt x="7265" y="18039"/>
                    <a:pt x="11126" y="20113"/>
                    <a:pt x="15585" y="21600"/>
                  </a:cubicBezTo>
                  <a:cubicBezTo>
                    <a:pt x="14197" y="21136"/>
                    <a:pt x="12875" y="20615"/>
                    <a:pt x="11628" y="20047"/>
                  </a:cubicBezTo>
                  <a:cubicBezTo>
                    <a:pt x="7619" y="18215"/>
                    <a:pt x="8190" y="14822"/>
                    <a:pt x="12761" y="13412"/>
                  </a:cubicBezTo>
                  <a:lnTo>
                    <a:pt x="12955" y="13353"/>
                  </a:lnTo>
                  <a:cubicBezTo>
                    <a:pt x="14114" y="12996"/>
                    <a:pt x="15391" y="12823"/>
                    <a:pt x="16665" y="12823"/>
                  </a:cubicBezTo>
                  <a:cubicBezTo>
                    <a:pt x="18426" y="12823"/>
                    <a:pt x="20180" y="13154"/>
                    <a:pt x="21600" y="13787"/>
                  </a:cubicBezTo>
                  <a:cubicBezTo>
                    <a:pt x="20076" y="13089"/>
                    <a:pt x="18785" y="12258"/>
                    <a:pt x="17783" y="11330"/>
                  </a:cubicBezTo>
                  <a:cubicBezTo>
                    <a:pt x="17640" y="11195"/>
                    <a:pt x="17500" y="11060"/>
                    <a:pt x="17369" y="10923"/>
                  </a:cubicBezTo>
                  <a:cubicBezTo>
                    <a:pt x="17348" y="10902"/>
                    <a:pt x="17330" y="10881"/>
                    <a:pt x="17308" y="10860"/>
                  </a:cubicBezTo>
                  <a:cubicBezTo>
                    <a:pt x="17231" y="10779"/>
                    <a:pt x="17158" y="10699"/>
                    <a:pt x="17087" y="10618"/>
                  </a:cubicBezTo>
                  <a:cubicBezTo>
                    <a:pt x="17047" y="10572"/>
                    <a:pt x="17004" y="10524"/>
                    <a:pt x="16965" y="10477"/>
                  </a:cubicBezTo>
                  <a:cubicBezTo>
                    <a:pt x="16879" y="10376"/>
                    <a:pt x="16796" y="10274"/>
                    <a:pt x="16718" y="10172"/>
                  </a:cubicBezTo>
                  <a:cubicBezTo>
                    <a:pt x="16690" y="10136"/>
                    <a:pt x="16665" y="10101"/>
                    <a:pt x="16639" y="10064"/>
                  </a:cubicBezTo>
                  <a:cubicBezTo>
                    <a:pt x="16577" y="9980"/>
                    <a:pt x="16516" y="9895"/>
                    <a:pt x="16460" y="9810"/>
                  </a:cubicBezTo>
                  <a:cubicBezTo>
                    <a:pt x="15654" y="8622"/>
                    <a:pt x="15302" y="7363"/>
                    <a:pt x="15414" y="6109"/>
                  </a:cubicBezTo>
                  <a:cubicBezTo>
                    <a:pt x="15454" y="5680"/>
                    <a:pt x="15546" y="5251"/>
                    <a:pt x="15695" y="4827"/>
                  </a:cubicBezTo>
                  <a:cubicBezTo>
                    <a:pt x="16288" y="3128"/>
                    <a:pt x="14767" y="1417"/>
                    <a:pt x="11964" y="554"/>
                  </a:cubicBezTo>
                  <a:cubicBezTo>
                    <a:pt x="10735" y="175"/>
                    <a:pt x="9418" y="0"/>
                    <a:pt x="8128"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grpSp>
      <p:grpSp>
        <p:nvGrpSpPr>
          <p:cNvPr id="5655" name="Google Shape;7895;p60"/>
          <p:cNvGrpSpPr/>
          <p:nvPr/>
        </p:nvGrpSpPr>
        <p:grpSpPr>
          <a:xfrm>
            <a:off x="7594704" y="970941"/>
            <a:ext cx="838939" cy="711909"/>
            <a:chOff x="0" y="0"/>
            <a:chExt cx="838938" cy="711907"/>
          </a:xfrm>
        </p:grpSpPr>
        <p:sp>
          <p:nvSpPr>
            <p:cNvPr id="5647" name="Google Shape;7896;p60"/>
            <p:cNvSpPr/>
            <p:nvPr/>
          </p:nvSpPr>
          <p:spPr>
            <a:xfrm>
              <a:off x="800796" y="486031"/>
              <a:ext cx="38143" cy="37688"/>
            </a:xfrm>
            <a:custGeom>
              <a:avLst/>
              <a:gdLst/>
              <a:ahLst/>
              <a:cxnLst>
                <a:cxn ang="0">
                  <a:pos x="wd2" y="hd2"/>
                </a:cxn>
                <a:cxn ang="5400000">
                  <a:pos x="wd2" y="hd2"/>
                </a:cxn>
                <a:cxn ang="10800000">
                  <a:pos x="wd2" y="hd2"/>
                </a:cxn>
                <a:cxn ang="16200000">
                  <a:pos x="wd2" y="hd2"/>
                </a:cxn>
              </a:cxnLst>
              <a:rect l="0" t="0" r="r" b="b"/>
              <a:pathLst>
                <a:path w="18371" h="21600" fill="norm" stroke="1" extrusionOk="0">
                  <a:moveTo>
                    <a:pt x="8624" y="0"/>
                  </a:moveTo>
                  <a:cubicBezTo>
                    <a:pt x="3890" y="0"/>
                    <a:pt x="0" y="4871"/>
                    <a:pt x="0" y="10586"/>
                  </a:cubicBezTo>
                  <a:cubicBezTo>
                    <a:pt x="0" y="17010"/>
                    <a:pt x="3857" y="21600"/>
                    <a:pt x="9258" y="21600"/>
                  </a:cubicBezTo>
                  <a:cubicBezTo>
                    <a:pt x="17357" y="21600"/>
                    <a:pt x="21600" y="10127"/>
                    <a:pt x="15428" y="3242"/>
                  </a:cubicBezTo>
                  <a:cubicBezTo>
                    <a:pt x="13885" y="947"/>
                    <a:pt x="11572" y="29"/>
                    <a:pt x="9258" y="29"/>
                  </a:cubicBezTo>
                  <a:cubicBezTo>
                    <a:pt x="9044" y="10"/>
                    <a:pt x="8834" y="0"/>
                    <a:pt x="8624" y="0"/>
                  </a:cubicBezTo>
                  <a:close/>
                </a:path>
              </a:pathLst>
            </a:custGeom>
            <a:noFill/>
            <a:ln w="9525" cap="flat">
              <a:solidFill>
                <a:srgbClr val="435D74"/>
              </a:solidFill>
              <a:prstDash val="solid"/>
              <a:round/>
            </a:ln>
            <a:effectLst/>
          </p:spPr>
          <p:txBody>
            <a:bodyPr wrap="square" lIns="0" tIns="0" rIns="0" bIns="0" numCol="1" anchor="ctr">
              <a:noAutofit/>
            </a:bodyPr>
            <a:lstStyle/>
            <a:p>
              <a:pPr>
                <a:defRPr>
                  <a:solidFill>
                    <a:srgbClr val="000000"/>
                  </a:solidFill>
                </a:defRPr>
              </a:pPr>
            </a:p>
          </p:txBody>
        </p:sp>
        <p:sp>
          <p:nvSpPr>
            <p:cNvPr id="5648" name="Google Shape;7897;p60"/>
            <p:cNvSpPr/>
            <p:nvPr/>
          </p:nvSpPr>
          <p:spPr>
            <a:xfrm>
              <a:off x="800796" y="379422"/>
              <a:ext cx="38143" cy="37793"/>
            </a:xfrm>
            <a:custGeom>
              <a:avLst/>
              <a:gdLst/>
              <a:ahLst/>
              <a:cxnLst>
                <a:cxn ang="0">
                  <a:pos x="wd2" y="hd2"/>
                </a:cxn>
                <a:cxn ang="5400000">
                  <a:pos x="wd2" y="hd2"/>
                </a:cxn>
                <a:cxn ang="10800000">
                  <a:pos x="wd2" y="hd2"/>
                </a:cxn>
                <a:cxn ang="16200000">
                  <a:pos x="wd2" y="hd2"/>
                </a:cxn>
              </a:cxnLst>
              <a:rect l="0" t="0" r="r" b="b"/>
              <a:pathLst>
                <a:path w="18371" h="21600" fill="norm" stroke="1" extrusionOk="0">
                  <a:moveTo>
                    <a:pt x="10168" y="0"/>
                  </a:moveTo>
                  <a:cubicBezTo>
                    <a:pt x="9866" y="0"/>
                    <a:pt x="9562" y="29"/>
                    <a:pt x="9258" y="89"/>
                  </a:cubicBezTo>
                  <a:cubicBezTo>
                    <a:pt x="9044" y="68"/>
                    <a:pt x="8834" y="60"/>
                    <a:pt x="8624" y="60"/>
                  </a:cubicBezTo>
                  <a:cubicBezTo>
                    <a:pt x="3890" y="60"/>
                    <a:pt x="0" y="4918"/>
                    <a:pt x="0" y="10614"/>
                  </a:cubicBezTo>
                  <a:cubicBezTo>
                    <a:pt x="0" y="16565"/>
                    <a:pt x="3857" y="21600"/>
                    <a:pt x="9258" y="21600"/>
                  </a:cubicBezTo>
                  <a:cubicBezTo>
                    <a:pt x="17357" y="21600"/>
                    <a:pt x="21600" y="9699"/>
                    <a:pt x="15428" y="2835"/>
                  </a:cubicBezTo>
                  <a:cubicBezTo>
                    <a:pt x="14088" y="1243"/>
                    <a:pt x="12167" y="0"/>
                    <a:pt x="10168"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649" name="Google Shape;7898;p60"/>
            <p:cNvSpPr/>
            <p:nvPr/>
          </p:nvSpPr>
          <p:spPr>
            <a:xfrm>
              <a:off x="800796" y="272268"/>
              <a:ext cx="38143" cy="38439"/>
            </a:xfrm>
            <a:custGeom>
              <a:avLst/>
              <a:gdLst/>
              <a:ahLst/>
              <a:cxnLst>
                <a:cxn ang="0">
                  <a:pos x="wd2" y="hd2"/>
                </a:cxn>
                <a:cxn ang="5400000">
                  <a:pos x="wd2" y="hd2"/>
                </a:cxn>
                <a:cxn ang="10800000">
                  <a:pos x="wd2" y="hd2"/>
                </a:cxn>
                <a:cxn ang="16200000">
                  <a:pos x="wd2" y="hd2"/>
                </a:cxn>
              </a:cxnLst>
              <a:rect l="0" t="0" r="r" b="b"/>
              <a:pathLst>
                <a:path w="18371" h="21600" fill="norm" stroke="1" extrusionOk="0">
                  <a:moveTo>
                    <a:pt x="9258" y="0"/>
                  </a:moveTo>
                  <a:cubicBezTo>
                    <a:pt x="4243" y="0"/>
                    <a:pt x="0" y="4950"/>
                    <a:pt x="0" y="10801"/>
                  </a:cubicBezTo>
                  <a:cubicBezTo>
                    <a:pt x="0" y="16652"/>
                    <a:pt x="3857" y="21600"/>
                    <a:pt x="9258" y="21600"/>
                  </a:cubicBezTo>
                  <a:cubicBezTo>
                    <a:pt x="17357" y="21600"/>
                    <a:pt x="21600" y="9901"/>
                    <a:pt x="15428" y="3150"/>
                  </a:cubicBezTo>
                  <a:cubicBezTo>
                    <a:pt x="13885" y="900"/>
                    <a:pt x="11572" y="0"/>
                    <a:pt x="9258" y="0"/>
                  </a:cubicBez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5650" name="Google Shape;7899;p60"/>
            <p:cNvSpPr/>
            <p:nvPr/>
          </p:nvSpPr>
          <p:spPr>
            <a:xfrm>
              <a:off x="0" y="458855"/>
              <a:ext cx="787983" cy="2530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42" y="0"/>
                  </a:moveTo>
                  <a:lnTo>
                    <a:pt x="0" y="4443"/>
                  </a:lnTo>
                  <a:lnTo>
                    <a:pt x="10800" y="21600"/>
                  </a:lnTo>
                  <a:lnTo>
                    <a:pt x="21600" y="4443"/>
                  </a:lnTo>
                  <a:lnTo>
                    <a:pt x="18659" y="0"/>
                  </a:lnTo>
                  <a:lnTo>
                    <a:pt x="10800" y="12509"/>
                  </a:lnTo>
                  <a:close/>
                </a:path>
              </a:pathLst>
            </a:custGeom>
            <a:noFill/>
            <a:ln w="9525" cap="flat">
              <a:solidFill>
                <a:srgbClr val="435D74"/>
              </a:solidFill>
              <a:prstDash val="solid"/>
              <a:miter lim="221980"/>
            </a:ln>
            <a:effectLst/>
          </p:spPr>
          <p:txBody>
            <a:bodyPr wrap="square" lIns="0" tIns="0" rIns="0" bIns="0" numCol="1" anchor="ctr">
              <a:noAutofit/>
            </a:bodyPr>
            <a:lstStyle/>
            <a:p>
              <a:pPr>
                <a:defRPr>
                  <a:solidFill>
                    <a:srgbClr val="000000"/>
                  </a:solidFill>
                </a:defRPr>
              </a:pPr>
            </a:p>
          </p:txBody>
        </p:sp>
        <p:sp>
          <p:nvSpPr>
            <p:cNvPr id="5651" name="Google Shape;7900;p60"/>
            <p:cNvSpPr/>
            <p:nvPr/>
          </p:nvSpPr>
          <p:spPr>
            <a:xfrm>
              <a:off x="0" y="352348"/>
              <a:ext cx="787983" cy="2530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59" y="0"/>
                  </a:moveTo>
                  <a:lnTo>
                    <a:pt x="15717" y="4648"/>
                  </a:lnTo>
                  <a:lnTo>
                    <a:pt x="10800" y="12509"/>
                  </a:lnTo>
                  <a:lnTo>
                    <a:pt x="5883" y="4648"/>
                  </a:lnTo>
                  <a:lnTo>
                    <a:pt x="2942" y="0"/>
                  </a:lnTo>
                  <a:lnTo>
                    <a:pt x="0" y="4443"/>
                  </a:lnTo>
                  <a:lnTo>
                    <a:pt x="2942" y="9091"/>
                  </a:lnTo>
                  <a:lnTo>
                    <a:pt x="10800" y="21600"/>
                  </a:lnTo>
                  <a:lnTo>
                    <a:pt x="18659" y="9091"/>
                  </a:lnTo>
                  <a:lnTo>
                    <a:pt x="21600" y="4443"/>
                  </a:lnTo>
                  <a:close/>
                </a:path>
              </a:pathLst>
            </a:custGeom>
            <a:noFill/>
            <a:ln w="9525" cap="flat">
              <a:solidFill>
                <a:srgbClr val="869FB2"/>
              </a:solidFill>
              <a:prstDash val="solid"/>
              <a:miter lim="221980"/>
            </a:ln>
            <a:effectLst/>
          </p:spPr>
          <p:txBody>
            <a:bodyPr wrap="square" lIns="0" tIns="0" rIns="0" bIns="0" numCol="1" anchor="ctr">
              <a:noAutofit/>
            </a:bodyPr>
            <a:lstStyle/>
            <a:p>
              <a:pPr>
                <a:defRPr>
                  <a:solidFill>
                    <a:srgbClr val="000000"/>
                  </a:solidFill>
                </a:defRPr>
              </a:pPr>
            </a:p>
          </p:txBody>
        </p:sp>
        <p:sp>
          <p:nvSpPr>
            <p:cNvPr id="5652" name="Google Shape;7901;p60"/>
            <p:cNvSpPr/>
            <p:nvPr/>
          </p:nvSpPr>
          <p:spPr>
            <a:xfrm>
              <a:off x="0" y="245843"/>
              <a:ext cx="787983" cy="2530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59" y="0"/>
                  </a:moveTo>
                  <a:lnTo>
                    <a:pt x="15717" y="4648"/>
                  </a:lnTo>
                  <a:lnTo>
                    <a:pt x="12776" y="9296"/>
                  </a:lnTo>
                  <a:lnTo>
                    <a:pt x="10800" y="12509"/>
                  </a:lnTo>
                  <a:lnTo>
                    <a:pt x="8824" y="9296"/>
                  </a:lnTo>
                  <a:lnTo>
                    <a:pt x="5883" y="4648"/>
                  </a:lnTo>
                  <a:lnTo>
                    <a:pt x="2942" y="0"/>
                  </a:lnTo>
                  <a:lnTo>
                    <a:pt x="0" y="4375"/>
                  </a:lnTo>
                  <a:lnTo>
                    <a:pt x="2942" y="9091"/>
                  </a:lnTo>
                  <a:lnTo>
                    <a:pt x="5883" y="13739"/>
                  </a:lnTo>
                  <a:lnTo>
                    <a:pt x="10800" y="21600"/>
                  </a:lnTo>
                  <a:lnTo>
                    <a:pt x="15717" y="13739"/>
                  </a:lnTo>
                  <a:lnTo>
                    <a:pt x="18659" y="9091"/>
                  </a:lnTo>
                  <a:lnTo>
                    <a:pt x="21600" y="4375"/>
                  </a:lnTo>
                  <a:close/>
                </a:path>
              </a:pathLst>
            </a:custGeom>
            <a:noFill/>
            <a:ln w="9525" cap="flat">
              <a:solidFill>
                <a:srgbClr val="BAC8D3"/>
              </a:solidFill>
              <a:prstDash val="solid"/>
              <a:miter lim="221980"/>
            </a:ln>
            <a:effectLst/>
          </p:spPr>
          <p:txBody>
            <a:bodyPr wrap="square" lIns="0" tIns="0" rIns="0" bIns="0" numCol="1" anchor="ctr">
              <a:noAutofit/>
            </a:bodyPr>
            <a:lstStyle/>
            <a:p>
              <a:pPr>
                <a:defRPr>
                  <a:solidFill>
                    <a:srgbClr val="000000"/>
                  </a:solidFill>
                </a:defRPr>
              </a:pPr>
            </a:p>
          </p:txBody>
        </p:sp>
        <p:sp>
          <p:nvSpPr>
            <p:cNvPr id="5653" name="Google Shape;7902;p60"/>
            <p:cNvSpPr/>
            <p:nvPr/>
          </p:nvSpPr>
          <p:spPr>
            <a:xfrm>
              <a:off x="0" y="0"/>
              <a:ext cx="787983" cy="3923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0" y="10491"/>
                  </a:lnTo>
                  <a:lnTo>
                    <a:pt x="10800" y="21600"/>
                  </a:lnTo>
                  <a:lnTo>
                    <a:pt x="21600" y="10491"/>
                  </a:lnTo>
                  <a:close/>
                </a:path>
              </a:pathLst>
            </a:custGeom>
            <a:noFill/>
            <a:ln w="9525" cap="flat">
              <a:solidFill>
                <a:srgbClr val="E3E9ED"/>
              </a:solidFill>
              <a:prstDash val="solid"/>
              <a:miter lim="221980"/>
            </a:ln>
            <a:effectLst/>
          </p:spPr>
          <p:txBody>
            <a:bodyPr wrap="square" lIns="0" tIns="0" rIns="0" bIns="0" numCol="1" anchor="ctr">
              <a:noAutofit/>
            </a:bodyPr>
            <a:lstStyle/>
            <a:p>
              <a:pPr>
                <a:defRPr>
                  <a:solidFill>
                    <a:srgbClr val="000000"/>
                  </a:solidFill>
                </a:defRPr>
              </a:pPr>
            </a:p>
          </p:txBody>
        </p:sp>
        <p:sp>
          <p:nvSpPr>
            <p:cNvPr id="5654" name="Google Shape;7903;p60"/>
            <p:cNvSpPr/>
            <p:nvPr/>
          </p:nvSpPr>
          <p:spPr>
            <a:xfrm>
              <a:off x="800796" y="165714"/>
              <a:ext cx="38143" cy="37739"/>
            </a:xfrm>
            <a:custGeom>
              <a:avLst/>
              <a:gdLst/>
              <a:ahLst/>
              <a:cxnLst>
                <a:cxn ang="0">
                  <a:pos x="wd2" y="hd2"/>
                </a:cxn>
                <a:cxn ang="5400000">
                  <a:pos x="wd2" y="hd2"/>
                </a:cxn>
                <a:cxn ang="10800000">
                  <a:pos x="wd2" y="hd2"/>
                </a:cxn>
                <a:cxn ang="16200000">
                  <a:pos x="wd2" y="hd2"/>
                </a:cxn>
              </a:cxnLst>
              <a:rect l="0" t="0" r="r" b="b"/>
              <a:pathLst>
                <a:path w="18371" h="21600" fill="norm" stroke="1" extrusionOk="0">
                  <a:moveTo>
                    <a:pt x="8624" y="0"/>
                  </a:moveTo>
                  <a:cubicBezTo>
                    <a:pt x="3890" y="0"/>
                    <a:pt x="0" y="4865"/>
                    <a:pt x="0" y="10570"/>
                  </a:cubicBezTo>
                  <a:cubicBezTo>
                    <a:pt x="0" y="16717"/>
                    <a:pt x="3538" y="21600"/>
                    <a:pt x="8580" y="21600"/>
                  </a:cubicBezTo>
                  <a:cubicBezTo>
                    <a:pt x="8803" y="21600"/>
                    <a:pt x="9029" y="21590"/>
                    <a:pt x="9258" y="21571"/>
                  </a:cubicBezTo>
                  <a:cubicBezTo>
                    <a:pt x="17357" y="21571"/>
                    <a:pt x="21600" y="10111"/>
                    <a:pt x="15428" y="3238"/>
                  </a:cubicBezTo>
                  <a:cubicBezTo>
                    <a:pt x="13885" y="946"/>
                    <a:pt x="11572" y="29"/>
                    <a:pt x="9258" y="29"/>
                  </a:cubicBezTo>
                  <a:cubicBezTo>
                    <a:pt x="9044" y="8"/>
                    <a:pt x="8834" y="0"/>
                    <a:pt x="8624"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672" name="Google Shape;7904;p60"/>
          <p:cNvGrpSpPr/>
          <p:nvPr/>
        </p:nvGrpSpPr>
        <p:grpSpPr>
          <a:xfrm>
            <a:off x="3691839" y="2707046"/>
            <a:ext cx="1617927" cy="621720"/>
            <a:chOff x="5" y="0"/>
            <a:chExt cx="1617926" cy="621718"/>
          </a:xfrm>
        </p:grpSpPr>
        <p:sp>
          <p:nvSpPr>
            <p:cNvPr id="5656" name="Google Shape;7905;p60"/>
            <p:cNvSpPr/>
            <p:nvPr/>
          </p:nvSpPr>
          <p:spPr>
            <a:xfrm>
              <a:off x="393357" y="2211"/>
              <a:ext cx="86561" cy="175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8426"/>
                    <a:pt x="7920" y="16378"/>
                    <a:pt x="21600" y="21600"/>
                  </a:cubicBezTo>
                  <a:cubicBezTo>
                    <a:pt x="8161" y="16378"/>
                    <a:pt x="241" y="8426"/>
                    <a:pt x="241" y="0"/>
                  </a:cubicBezTo>
                  <a:close/>
                </a:path>
              </a:pathLst>
            </a:custGeom>
            <a:solidFill>
              <a:srgbClr val="CFD9E0"/>
            </a:solid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grpSp>
          <p:nvGrpSpPr>
            <p:cNvPr id="5659" name="Google Shape;7906;p60"/>
            <p:cNvGrpSpPr/>
            <p:nvPr/>
          </p:nvGrpSpPr>
          <p:grpSpPr>
            <a:xfrm>
              <a:off x="126944" y="7980"/>
              <a:ext cx="491473" cy="483769"/>
              <a:chOff x="0" y="0"/>
              <a:chExt cx="491471" cy="483768"/>
            </a:xfrm>
          </p:grpSpPr>
          <p:sp>
            <p:nvSpPr>
              <p:cNvPr id="5657" name="Линия"/>
              <p:cNvSpPr/>
              <p:nvPr/>
            </p:nvSpPr>
            <p:spPr>
              <a:xfrm>
                <a:off x="-1" y="-1"/>
                <a:ext cx="491473" cy="4837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9807" y="21600"/>
                      <a:pt x="169" y="11981"/>
                      <a:pt x="0" y="0"/>
                    </a:cubicBezTo>
                  </a:path>
                </a:pathLst>
              </a:custGeom>
              <a:no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sp>
            <p:nvSpPr>
              <p:cNvPr id="5658" name="Линия"/>
              <p:cNvSpPr/>
              <p:nvPr/>
            </p:nvSpPr>
            <p:spPr>
              <a:xfrm>
                <a:off x="-1" y="-1"/>
                <a:ext cx="491473" cy="4837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69" y="11981"/>
                      <a:pt x="9807" y="21600"/>
                      <a:pt x="21600" y="21600"/>
                    </a:cubicBezTo>
                  </a:path>
                </a:pathLst>
              </a:custGeom>
              <a:no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grpSp>
        <p:grpSp>
          <p:nvGrpSpPr>
            <p:cNvPr id="5662" name="Google Shape;7907;p60"/>
            <p:cNvGrpSpPr/>
            <p:nvPr/>
          </p:nvGrpSpPr>
          <p:grpSpPr>
            <a:xfrm>
              <a:off x="126944" y="2211"/>
              <a:ext cx="1241654" cy="489538"/>
              <a:chOff x="0" y="5"/>
              <a:chExt cx="1241653" cy="489536"/>
            </a:xfrm>
          </p:grpSpPr>
          <p:sp>
            <p:nvSpPr>
              <p:cNvPr id="5660" name="Google Shape;7908;p60"/>
              <p:cNvSpPr/>
              <p:nvPr/>
            </p:nvSpPr>
            <p:spPr>
              <a:xfrm>
                <a:off x="489549" y="359944"/>
                <a:ext cx="752105" cy="1288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28" y="161"/>
                    </a:lnTo>
                  </a:path>
                </a:pathLst>
              </a:custGeom>
              <a:noFill/>
              <a:ln w="9525" cap="flat">
                <a:solidFill>
                  <a:srgbClr val="869FB1"/>
                </a:solidFill>
                <a:prstDash val="solid"/>
                <a:miter lim="163566"/>
              </a:ln>
              <a:effectLst/>
            </p:spPr>
            <p:txBody>
              <a:bodyPr wrap="square" lIns="0" tIns="0" rIns="0" bIns="0" numCol="1" anchor="ctr">
                <a:noAutofit/>
              </a:bodyPr>
              <a:lstStyle/>
              <a:p>
                <a:pPr>
                  <a:defRPr>
                    <a:solidFill>
                      <a:srgbClr val="000000"/>
                    </a:solidFill>
                  </a:defRPr>
                </a:pPr>
              </a:p>
            </p:txBody>
          </p:sp>
          <p:sp>
            <p:nvSpPr>
              <p:cNvPr id="5661" name="Google Shape;7909;p60"/>
              <p:cNvSpPr/>
              <p:nvPr/>
            </p:nvSpPr>
            <p:spPr>
              <a:xfrm>
                <a:off x="-1" y="5"/>
                <a:ext cx="491473" cy="489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58" y="15956"/>
                    </a:moveTo>
                    <a:cubicBezTo>
                      <a:pt x="12765" y="15956"/>
                      <a:pt x="5622" y="8827"/>
                      <a:pt x="5622" y="0"/>
                    </a:cubicBezTo>
                    <a:lnTo>
                      <a:pt x="0" y="0"/>
                    </a:lnTo>
                    <a:lnTo>
                      <a:pt x="0" y="255"/>
                    </a:lnTo>
                    <a:cubicBezTo>
                      <a:pt x="211" y="12094"/>
                      <a:pt x="9807" y="21600"/>
                      <a:pt x="21600" y="21600"/>
                    </a:cubicBezTo>
                  </a:path>
                </a:pathLst>
              </a:custGeom>
              <a:noFill/>
              <a:ln w="9525" cap="flat">
                <a:solidFill>
                  <a:srgbClr val="869FB1"/>
                </a:solidFill>
                <a:prstDash val="solid"/>
                <a:miter lim="163566"/>
              </a:ln>
              <a:effectLst/>
            </p:spPr>
            <p:txBody>
              <a:bodyPr wrap="square" lIns="0" tIns="0" rIns="0" bIns="0" numCol="1" anchor="ctr">
                <a:noAutofit/>
              </a:bodyPr>
              <a:lstStyle/>
              <a:p>
                <a:pPr>
                  <a:defRPr>
                    <a:solidFill>
                      <a:srgbClr val="000000"/>
                    </a:solidFill>
                  </a:defRPr>
                </a:pPr>
              </a:p>
            </p:txBody>
          </p:sp>
        </p:grpSp>
        <p:grpSp>
          <p:nvGrpSpPr>
            <p:cNvPr id="5665" name="Google Shape;7910;p60"/>
            <p:cNvGrpSpPr/>
            <p:nvPr/>
          </p:nvGrpSpPr>
          <p:grpSpPr>
            <a:xfrm>
              <a:off x="394321" y="2211"/>
              <a:ext cx="475354" cy="223132"/>
              <a:chOff x="5" y="5"/>
              <a:chExt cx="475352" cy="223130"/>
            </a:xfrm>
          </p:grpSpPr>
          <p:sp>
            <p:nvSpPr>
              <p:cNvPr id="5663" name="Google Shape;7911;p60"/>
              <p:cNvSpPr/>
              <p:nvPr/>
            </p:nvSpPr>
            <p:spPr>
              <a:xfrm>
                <a:off x="223375" y="97144"/>
                <a:ext cx="251984" cy="125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path>
                </a:pathLst>
              </a:custGeom>
              <a:noFill/>
              <a:ln w="9525" cap="flat">
                <a:solidFill>
                  <a:srgbClr val="E3E9ED"/>
                </a:solidFill>
                <a:prstDash val="solid"/>
                <a:miter lim="163566"/>
              </a:ln>
              <a:effectLst/>
            </p:spPr>
            <p:txBody>
              <a:bodyPr wrap="square" lIns="0" tIns="0" rIns="0" bIns="0" numCol="1" anchor="ctr">
                <a:noAutofit/>
              </a:bodyPr>
              <a:lstStyle/>
              <a:p>
                <a:pPr>
                  <a:defRPr>
                    <a:solidFill>
                      <a:srgbClr val="000000"/>
                    </a:solidFill>
                  </a:defRPr>
                </a:pPr>
              </a:p>
            </p:txBody>
          </p:sp>
          <p:sp>
            <p:nvSpPr>
              <p:cNvPr id="5664" name="Google Shape;7912;p60"/>
              <p:cNvSpPr/>
              <p:nvPr/>
            </p:nvSpPr>
            <p:spPr>
              <a:xfrm>
                <a:off x="5" y="5"/>
                <a:ext cx="224096" cy="2231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9403"/>
                    </a:moveTo>
                    <a:cubicBezTo>
                      <a:pt x="16316" y="9403"/>
                      <a:pt x="12051" y="5213"/>
                      <a:pt x="12051" y="0"/>
                    </a:cubicBezTo>
                    <a:lnTo>
                      <a:pt x="0" y="0"/>
                    </a:lnTo>
                    <a:cubicBezTo>
                      <a:pt x="0" y="6610"/>
                      <a:pt x="3059" y="12848"/>
                      <a:pt x="8250" y="16945"/>
                    </a:cubicBezTo>
                    <a:cubicBezTo>
                      <a:pt x="12051" y="19924"/>
                      <a:pt x="16779" y="21600"/>
                      <a:pt x="21600" y="21600"/>
                    </a:cubicBezTo>
                  </a:path>
                </a:pathLst>
              </a:custGeom>
              <a:noFill/>
              <a:ln w="9525" cap="flat">
                <a:solidFill>
                  <a:srgbClr val="E3E9ED"/>
                </a:solidFill>
                <a:prstDash val="solid"/>
                <a:miter lim="163566"/>
              </a:ln>
              <a:effectLst/>
            </p:spPr>
            <p:txBody>
              <a:bodyPr wrap="square" lIns="0" tIns="0" rIns="0" bIns="0" numCol="1" anchor="ctr">
                <a:noAutofit/>
              </a:bodyPr>
              <a:lstStyle/>
              <a:p>
                <a:pPr>
                  <a:defRPr>
                    <a:solidFill>
                      <a:srgbClr val="000000"/>
                    </a:solidFill>
                  </a:defRPr>
                </a:pPr>
              </a:p>
            </p:txBody>
          </p:sp>
        </p:grpSp>
        <p:grpSp>
          <p:nvGrpSpPr>
            <p:cNvPr id="5668" name="Google Shape;7913;p60"/>
            <p:cNvGrpSpPr/>
            <p:nvPr/>
          </p:nvGrpSpPr>
          <p:grpSpPr>
            <a:xfrm>
              <a:off x="256788" y="2211"/>
              <a:ext cx="849482" cy="360666"/>
              <a:chOff x="5" y="5"/>
              <a:chExt cx="849481" cy="360664"/>
            </a:xfrm>
          </p:grpSpPr>
          <p:sp>
            <p:nvSpPr>
              <p:cNvPr id="5666" name="Google Shape;7914;p60"/>
              <p:cNvSpPr/>
              <p:nvPr/>
            </p:nvSpPr>
            <p:spPr>
              <a:xfrm>
                <a:off x="360908" y="223135"/>
                <a:ext cx="488580" cy="1375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path>
                </a:pathLst>
              </a:custGeom>
              <a:noFill/>
              <a:ln w="9525" cap="flat">
                <a:solidFill>
                  <a:srgbClr val="CFD9E0"/>
                </a:solidFill>
                <a:prstDash val="solid"/>
                <a:miter lim="163566"/>
              </a:ln>
              <a:effectLst/>
            </p:spPr>
            <p:txBody>
              <a:bodyPr wrap="square" lIns="0" tIns="0" rIns="0" bIns="0" numCol="1" anchor="ctr">
                <a:noAutofit/>
              </a:bodyPr>
              <a:lstStyle/>
              <a:p>
                <a:pPr>
                  <a:defRPr>
                    <a:solidFill>
                      <a:srgbClr val="000000"/>
                    </a:solidFill>
                  </a:defRPr>
                </a:pPr>
              </a:p>
            </p:txBody>
          </p:sp>
          <p:sp>
            <p:nvSpPr>
              <p:cNvPr id="5667" name="Google Shape;7915;p60"/>
              <p:cNvSpPr/>
              <p:nvPr/>
            </p:nvSpPr>
            <p:spPr>
              <a:xfrm>
                <a:off x="5" y="5"/>
                <a:ext cx="361630" cy="3606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3363"/>
                    </a:moveTo>
                    <a:cubicBezTo>
                      <a:pt x="18555" y="13363"/>
                      <a:pt x="15683" y="12326"/>
                      <a:pt x="13328" y="10483"/>
                    </a:cubicBezTo>
                    <a:cubicBezTo>
                      <a:pt x="10111" y="7949"/>
                      <a:pt x="8215" y="4090"/>
                      <a:pt x="8157" y="0"/>
                    </a:cubicBezTo>
                    <a:lnTo>
                      <a:pt x="0" y="0"/>
                    </a:lnTo>
                    <a:cubicBezTo>
                      <a:pt x="0" y="11923"/>
                      <a:pt x="9651" y="21600"/>
                      <a:pt x="21600" y="21600"/>
                    </a:cubicBezTo>
                  </a:path>
                </a:pathLst>
              </a:custGeom>
              <a:noFill/>
              <a:ln w="9525" cap="flat">
                <a:solidFill>
                  <a:srgbClr val="CFD9E0"/>
                </a:solidFill>
                <a:prstDash val="solid"/>
                <a:miter lim="163566"/>
              </a:ln>
              <a:effectLst/>
            </p:spPr>
            <p:txBody>
              <a:bodyPr wrap="square" lIns="0" tIns="0" rIns="0" bIns="0" numCol="1" anchor="ctr">
                <a:noAutofit/>
              </a:bodyPr>
              <a:lstStyle/>
              <a:p>
                <a:pPr>
                  <a:defRPr>
                    <a:solidFill>
                      <a:srgbClr val="000000"/>
                    </a:solidFill>
                  </a:defRPr>
                </a:pPr>
              </a:p>
            </p:txBody>
          </p:sp>
        </p:grpSp>
        <p:grpSp>
          <p:nvGrpSpPr>
            <p:cNvPr id="5671" name="Google Shape;7916;p60"/>
            <p:cNvGrpSpPr/>
            <p:nvPr/>
          </p:nvGrpSpPr>
          <p:grpSpPr>
            <a:xfrm>
              <a:off x="5" y="-1"/>
              <a:ext cx="1617927" cy="621720"/>
              <a:chOff x="5" y="0"/>
              <a:chExt cx="1617926" cy="621718"/>
            </a:xfrm>
          </p:grpSpPr>
          <p:sp>
            <p:nvSpPr>
              <p:cNvPr id="5669" name="Google Shape;7917;p60"/>
              <p:cNvSpPr/>
              <p:nvPr/>
            </p:nvSpPr>
            <p:spPr>
              <a:xfrm>
                <a:off x="617684" y="491038"/>
                <a:ext cx="1000248" cy="1306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600" y="0"/>
                    </a:lnTo>
                    <a:lnTo>
                      <a:pt x="0" y="0"/>
                    </a:lnTo>
                  </a:path>
                </a:pathLst>
              </a:custGeom>
              <a:noFill/>
              <a:ln w="9525" cap="flat">
                <a:solidFill>
                  <a:srgbClr val="445D73"/>
                </a:solidFill>
                <a:prstDash val="solid"/>
                <a:miter lim="163566"/>
              </a:ln>
              <a:effectLst/>
            </p:spPr>
            <p:txBody>
              <a:bodyPr wrap="square" lIns="0" tIns="0" rIns="0" bIns="0" numCol="1" anchor="ctr">
                <a:noAutofit/>
              </a:bodyPr>
              <a:lstStyle/>
              <a:p>
                <a:pPr>
                  <a:defRPr>
                    <a:solidFill>
                      <a:srgbClr val="000000"/>
                    </a:solidFill>
                  </a:defRPr>
                </a:pPr>
              </a:p>
            </p:txBody>
          </p:sp>
          <p:sp>
            <p:nvSpPr>
              <p:cNvPr id="5670" name="Google Shape;7918;p60"/>
              <p:cNvSpPr/>
              <p:nvPr/>
            </p:nvSpPr>
            <p:spPr>
              <a:xfrm>
                <a:off x="5" y="-1"/>
                <a:ext cx="618422" cy="6216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7079"/>
                    </a:moveTo>
                    <a:cubicBezTo>
                      <a:pt x="12228" y="17079"/>
                      <a:pt x="4569" y="9578"/>
                      <a:pt x="4434" y="234"/>
                    </a:cubicBezTo>
                    <a:lnTo>
                      <a:pt x="4434" y="0"/>
                    </a:lnTo>
                    <a:lnTo>
                      <a:pt x="0" y="0"/>
                    </a:lnTo>
                    <a:cubicBezTo>
                      <a:pt x="0" y="11922"/>
                      <a:pt x="9641" y="21566"/>
                      <a:pt x="21600" y="21600"/>
                    </a:cubicBezTo>
                  </a:path>
                </a:pathLst>
              </a:custGeom>
              <a:noFill/>
              <a:ln w="9525" cap="flat">
                <a:solidFill>
                  <a:srgbClr val="445D73"/>
                </a:solidFill>
                <a:prstDash val="solid"/>
                <a:miter lim="163566"/>
              </a:ln>
              <a:effectLst/>
            </p:spPr>
            <p:txBody>
              <a:bodyPr wrap="square" lIns="0" tIns="0" rIns="0" bIns="0" numCol="1" anchor="ctr">
                <a:noAutofit/>
              </a:bodyPr>
              <a:lstStyle/>
              <a:p>
                <a:pPr>
                  <a:defRPr>
                    <a:solidFill>
                      <a:srgbClr val="000000"/>
                    </a:solidFill>
                  </a:defRPr>
                </a:pPr>
              </a:p>
            </p:txBody>
          </p:sp>
        </p:grpSp>
      </p:grpSp>
      <p:grpSp>
        <p:nvGrpSpPr>
          <p:cNvPr id="5685" name="Google Shape;7919;p60"/>
          <p:cNvGrpSpPr/>
          <p:nvPr/>
        </p:nvGrpSpPr>
        <p:grpSpPr>
          <a:xfrm>
            <a:off x="700159" y="970941"/>
            <a:ext cx="883199" cy="715284"/>
            <a:chOff x="0" y="0"/>
            <a:chExt cx="883197" cy="715282"/>
          </a:xfrm>
        </p:grpSpPr>
        <p:sp>
          <p:nvSpPr>
            <p:cNvPr id="5673" name="Google Shape;7920;p60"/>
            <p:cNvSpPr/>
            <p:nvPr/>
          </p:nvSpPr>
          <p:spPr>
            <a:xfrm>
              <a:off x="283096" y="489700"/>
              <a:ext cx="507852" cy="225583"/>
            </a:xfrm>
            <a:custGeom>
              <a:avLst/>
              <a:gdLst/>
              <a:ahLst/>
              <a:cxnLst>
                <a:cxn ang="0">
                  <a:pos x="wd2" y="hd2"/>
                </a:cxn>
                <a:cxn ang="5400000">
                  <a:pos x="wd2" y="hd2"/>
                </a:cxn>
                <a:cxn ang="10800000">
                  <a:pos x="wd2" y="hd2"/>
                </a:cxn>
                <a:cxn ang="16200000">
                  <a:pos x="wd2" y="hd2"/>
                </a:cxn>
              </a:cxnLst>
              <a:rect l="0" t="0" r="r" b="b"/>
              <a:pathLst>
                <a:path w="21600" h="17069" fill="norm" stroke="1" extrusionOk="0">
                  <a:moveTo>
                    <a:pt x="0" y="13605"/>
                  </a:moveTo>
                  <a:cubicBezTo>
                    <a:pt x="8016" y="21600"/>
                    <a:pt x="18179" y="15215"/>
                    <a:pt x="21600" y="0"/>
                  </a:cubicBezTo>
                </a:path>
              </a:pathLst>
            </a:custGeom>
            <a:noFill/>
            <a:ln w="9525" cap="flat">
              <a:solidFill>
                <a:srgbClr val="325D79"/>
              </a:solidFill>
              <a:prstDash val="solid"/>
              <a:miter lim="221980"/>
            </a:ln>
            <a:effectLst/>
          </p:spPr>
          <p:txBody>
            <a:bodyPr wrap="square" lIns="0" tIns="0" rIns="0" bIns="0" numCol="1" anchor="ctr">
              <a:noAutofit/>
            </a:bodyPr>
            <a:lstStyle/>
            <a:p>
              <a:pPr>
                <a:defRPr>
                  <a:solidFill>
                    <a:srgbClr val="000000"/>
                  </a:solidFill>
                </a:defRPr>
              </a:pPr>
            </a:p>
          </p:txBody>
        </p:sp>
        <p:sp>
          <p:nvSpPr>
            <p:cNvPr id="5674" name="Google Shape;7921;p60"/>
            <p:cNvSpPr/>
            <p:nvPr/>
          </p:nvSpPr>
          <p:spPr>
            <a:xfrm>
              <a:off x="100923" y="309124"/>
              <a:ext cx="48102" cy="227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5" y="0"/>
                  </a:moveTo>
                  <a:cubicBezTo>
                    <a:pt x="354" y="1500"/>
                    <a:pt x="0" y="3075"/>
                    <a:pt x="0" y="4650"/>
                  </a:cubicBezTo>
                  <a:cubicBezTo>
                    <a:pt x="0" y="10575"/>
                    <a:pt x="7436" y="16425"/>
                    <a:pt x="21600" y="21600"/>
                  </a:cubicBezTo>
                </a:path>
              </a:pathLst>
            </a:custGeom>
            <a:noFill/>
            <a:ln w="9525" cap="flat">
              <a:solidFill>
                <a:srgbClr val="325D79"/>
              </a:solidFill>
              <a:prstDash val="solid"/>
              <a:miter lim="221980"/>
            </a:ln>
            <a:effectLst/>
          </p:spPr>
          <p:txBody>
            <a:bodyPr wrap="square" lIns="0" tIns="0" rIns="0" bIns="0" numCol="1" anchor="ctr">
              <a:noAutofit/>
            </a:bodyPr>
            <a:lstStyle/>
            <a:p>
              <a:pPr>
                <a:defRPr>
                  <a:solidFill>
                    <a:srgbClr val="000000"/>
                  </a:solidFill>
                </a:defRPr>
              </a:pPr>
            </a:p>
          </p:txBody>
        </p:sp>
        <p:sp>
          <p:nvSpPr>
            <p:cNvPr id="5675" name="Google Shape;7922;p60"/>
            <p:cNvSpPr/>
            <p:nvPr/>
          </p:nvSpPr>
          <p:spPr>
            <a:xfrm>
              <a:off x="150601" y="0"/>
              <a:ext cx="731809" cy="3580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45" y="21600"/>
                  </a:moveTo>
                  <a:cubicBezTo>
                    <a:pt x="19645" y="16652"/>
                    <a:pt x="18807" y="11894"/>
                    <a:pt x="17317" y="8088"/>
                  </a:cubicBezTo>
                  <a:lnTo>
                    <a:pt x="19645" y="8088"/>
                  </a:lnTo>
                  <a:cubicBezTo>
                    <a:pt x="20716" y="8088"/>
                    <a:pt x="21600" y="6280"/>
                    <a:pt x="21600" y="4044"/>
                  </a:cubicBezTo>
                  <a:cubicBezTo>
                    <a:pt x="21600" y="1808"/>
                    <a:pt x="20716" y="0"/>
                    <a:pt x="19645" y="0"/>
                  </a:cubicBezTo>
                  <a:lnTo>
                    <a:pt x="9078" y="0"/>
                  </a:lnTo>
                  <a:cubicBezTo>
                    <a:pt x="5353" y="0"/>
                    <a:pt x="1885" y="4044"/>
                    <a:pt x="0" y="10657"/>
                  </a:cubicBezTo>
                </a:path>
              </a:pathLst>
            </a:custGeom>
            <a:noFill/>
            <a:ln w="9525" cap="flat">
              <a:solidFill>
                <a:srgbClr val="325D79"/>
              </a:solidFill>
              <a:prstDash val="solid"/>
              <a:miter lim="221980"/>
            </a:ln>
            <a:effectLst/>
          </p:spPr>
          <p:txBody>
            <a:bodyPr wrap="square" lIns="0" tIns="0" rIns="0" bIns="0" numCol="1" anchor="ctr">
              <a:noAutofit/>
            </a:bodyPr>
            <a:lstStyle/>
            <a:p>
              <a:pPr>
                <a:defRPr>
                  <a:solidFill>
                    <a:srgbClr val="000000"/>
                  </a:solidFill>
                </a:defRPr>
              </a:pPr>
            </a:p>
          </p:txBody>
        </p:sp>
        <p:sp>
          <p:nvSpPr>
            <p:cNvPr id="5676" name="Google Shape;7923;p60"/>
            <p:cNvSpPr/>
            <p:nvPr/>
          </p:nvSpPr>
          <p:spPr>
            <a:xfrm>
              <a:off x="770672" y="20501"/>
              <a:ext cx="92025" cy="91780"/>
            </a:xfrm>
            <a:custGeom>
              <a:avLst/>
              <a:gdLst/>
              <a:ahLst/>
              <a:cxnLst>
                <a:cxn ang="0">
                  <a:pos x="wd2" y="hd2"/>
                </a:cxn>
                <a:cxn ang="5400000">
                  <a:pos x="wd2" y="hd2"/>
                </a:cxn>
                <a:cxn ang="10800000">
                  <a:pos x="wd2" y="hd2"/>
                </a:cxn>
                <a:cxn ang="16200000">
                  <a:pos x="wd2" y="hd2"/>
                </a:cxn>
              </a:cxnLst>
              <a:rect l="0" t="0" r="r" b="b"/>
              <a:pathLst>
                <a:path w="18533" h="18484" fill="norm" stroke="1" extrusionOk="0">
                  <a:moveTo>
                    <a:pt x="9321" y="0"/>
                  </a:moveTo>
                  <a:cubicBezTo>
                    <a:pt x="1063" y="0"/>
                    <a:pt x="-3067" y="9847"/>
                    <a:pt x="2651" y="15724"/>
                  </a:cubicBezTo>
                  <a:cubicBezTo>
                    <a:pt x="8527" y="21600"/>
                    <a:pt x="18533" y="17470"/>
                    <a:pt x="18533" y="9212"/>
                  </a:cubicBezTo>
                  <a:cubicBezTo>
                    <a:pt x="18533" y="4130"/>
                    <a:pt x="14403" y="0"/>
                    <a:pt x="9321" y="0"/>
                  </a:cubicBezTo>
                  <a:close/>
                </a:path>
              </a:pathLst>
            </a:custGeom>
            <a:noFill/>
            <a:ln w="9525" cap="flat">
              <a:solidFill>
                <a:srgbClr val="E3E9ED"/>
              </a:solidFill>
              <a:prstDash val="solid"/>
              <a:miter lim="221980"/>
            </a:ln>
            <a:effectLst/>
          </p:spPr>
          <p:txBody>
            <a:bodyPr wrap="square" lIns="0" tIns="0" rIns="0" bIns="0" numCol="1" anchor="ctr">
              <a:noAutofit/>
            </a:bodyPr>
            <a:lstStyle/>
            <a:p>
              <a:pPr>
                <a:defRPr>
                  <a:solidFill>
                    <a:srgbClr val="000000"/>
                  </a:solidFill>
                </a:defRPr>
              </a:pPr>
            </a:p>
          </p:txBody>
        </p:sp>
        <p:sp>
          <p:nvSpPr>
            <p:cNvPr id="5677" name="Google Shape;7924;p60"/>
            <p:cNvSpPr/>
            <p:nvPr/>
          </p:nvSpPr>
          <p:spPr>
            <a:xfrm>
              <a:off x="7080" y="310701"/>
              <a:ext cx="736541" cy="361356"/>
            </a:xfrm>
            <a:custGeom>
              <a:avLst/>
              <a:gdLst/>
              <a:ahLst/>
              <a:cxnLst>
                <a:cxn ang="0">
                  <a:pos x="wd2" y="hd2"/>
                </a:cxn>
                <a:cxn ang="5400000">
                  <a:pos x="wd2" y="hd2"/>
                </a:cxn>
                <a:cxn ang="10800000">
                  <a:pos x="wd2" y="hd2"/>
                </a:cxn>
                <a:cxn ang="16200000">
                  <a:pos x="wd2" y="hd2"/>
                </a:cxn>
              </a:cxnLst>
              <a:rect l="0" t="0" r="r" b="b"/>
              <a:pathLst>
                <a:path w="21600" h="20750" fill="norm" stroke="1" extrusionOk="0">
                  <a:moveTo>
                    <a:pt x="4116" y="0"/>
                  </a:moveTo>
                  <a:cubicBezTo>
                    <a:pt x="4047" y="906"/>
                    <a:pt x="4001" y="1811"/>
                    <a:pt x="4024" y="2717"/>
                  </a:cubicBezTo>
                  <a:cubicBezTo>
                    <a:pt x="4001" y="6385"/>
                    <a:pt x="4579" y="9962"/>
                    <a:pt x="5643" y="12951"/>
                  </a:cubicBezTo>
                  <a:lnTo>
                    <a:pt x="1966" y="12951"/>
                  </a:lnTo>
                  <a:cubicBezTo>
                    <a:pt x="879" y="12951"/>
                    <a:pt x="0" y="14672"/>
                    <a:pt x="0" y="16800"/>
                  </a:cubicBezTo>
                  <a:cubicBezTo>
                    <a:pt x="0" y="18883"/>
                    <a:pt x="879" y="20604"/>
                    <a:pt x="1966" y="20604"/>
                  </a:cubicBezTo>
                  <a:lnTo>
                    <a:pt x="12095" y="20604"/>
                  </a:lnTo>
                  <a:cubicBezTo>
                    <a:pt x="16073" y="21600"/>
                    <a:pt x="19912" y="17434"/>
                    <a:pt x="21600" y="10279"/>
                  </a:cubicBezTo>
                </a:path>
              </a:pathLst>
            </a:custGeom>
            <a:noFill/>
            <a:ln w="9525" cap="flat">
              <a:solidFill>
                <a:srgbClr val="667E92"/>
              </a:solidFill>
              <a:prstDash val="solid"/>
              <a:miter lim="221980"/>
            </a:ln>
            <a:effectLst/>
          </p:spPr>
          <p:txBody>
            <a:bodyPr wrap="square" lIns="0" tIns="0" rIns="0" bIns="0" numCol="1" anchor="ctr">
              <a:noAutofit/>
            </a:bodyPr>
            <a:lstStyle/>
            <a:p>
              <a:pPr>
                <a:defRPr>
                  <a:solidFill>
                    <a:srgbClr val="000000"/>
                  </a:solidFill>
                </a:defRPr>
              </a:pPr>
            </a:p>
          </p:txBody>
        </p:sp>
        <p:sp>
          <p:nvSpPr>
            <p:cNvPr id="5678" name="Google Shape;7925;p60"/>
            <p:cNvSpPr/>
            <p:nvPr/>
          </p:nvSpPr>
          <p:spPr>
            <a:xfrm>
              <a:off x="202649" y="43190"/>
              <a:ext cx="570148" cy="314828"/>
            </a:xfrm>
            <a:custGeom>
              <a:avLst/>
              <a:gdLst/>
              <a:ahLst/>
              <a:cxnLst>
                <a:cxn ang="0">
                  <a:pos x="wd2" y="hd2"/>
                </a:cxn>
                <a:cxn ang="5400000">
                  <a:pos x="wd2" y="hd2"/>
                </a:cxn>
                <a:cxn ang="10800000">
                  <a:pos x="wd2" y="hd2"/>
                </a:cxn>
                <a:cxn ang="16200000">
                  <a:pos x="wd2" y="hd2"/>
                </a:cxn>
              </a:cxnLst>
              <a:rect l="0" t="0" r="r" b="b"/>
              <a:pathLst>
                <a:path w="21600" h="19915" fill="norm" stroke="1" extrusionOk="0">
                  <a:moveTo>
                    <a:pt x="21600" y="19915"/>
                  </a:moveTo>
                  <a:cubicBezTo>
                    <a:pt x="21600" y="11235"/>
                    <a:pt x="18254" y="3603"/>
                    <a:pt x="13324" y="959"/>
                  </a:cubicBezTo>
                  <a:cubicBezTo>
                    <a:pt x="8395" y="-1685"/>
                    <a:pt x="3017" y="1258"/>
                    <a:pt x="0" y="8292"/>
                  </a:cubicBezTo>
                </a:path>
              </a:pathLst>
            </a:custGeom>
            <a:noFill/>
            <a:ln w="9525" cap="flat">
              <a:solidFill>
                <a:srgbClr val="667E92"/>
              </a:solidFill>
              <a:prstDash val="solid"/>
              <a:miter lim="221980"/>
            </a:ln>
            <a:effectLst/>
          </p:spPr>
          <p:txBody>
            <a:bodyPr wrap="square" lIns="0" tIns="0" rIns="0" bIns="0" numCol="1" anchor="ctr">
              <a:noAutofit/>
            </a:bodyPr>
            <a:lstStyle/>
            <a:p>
              <a:pPr>
                <a:defRPr>
                  <a:solidFill>
                    <a:srgbClr val="000000"/>
                  </a:solidFill>
                </a:defRPr>
              </a:pPr>
            </a:p>
          </p:txBody>
        </p:sp>
        <p:sp>
          <p:nvSpPr>
            <p:cNvPr id="5679" name="Google Shape;7926;p60"/>
            <p:cNvSpPr/>
            <p:nvPr/>
          </p:nvSpPr>
          <p:spPr>
            <a:xfrm>
              <a:off x="0" y="79952"/>
              <a:ext cx="736518" cy="558165"/>
            </a:xfrm>
            <a:custGeom>
              <a:avLst/>
              <a:gdLst/>
              <a:ahLst/>
              <a:cxnLst>
                <a:cxn ang="0">
                  <a:pos x="wd2" y="hd2"/>
                </a:cxn>
                <a:cxn ang="5400000">
                  <a:pos x="wd2" y="hd2"/>
                </a:cxn>
                <a:cxn ang="10800000">
                  <a:pos x="wd2" y="hd2"/>
                </a:cxn>
                <a:cxn ang="16200000">
                  <a:pos x="wd2" y="hd2"/>
                </a:cxn>
              </a:cxnLst>
              <a:rect l="0" t="0" r="r" b="b"/>
              <a:pathLst>
                <a:path w="21600" h="19739" fill="norm" stroke="1" extrusionOk="0">
                  <a:moveTo>
                    <a:pt x="21600" y="9910"/>
                  </a:moveTo>
                  <a:cubicBezTo>
                    <a:pt x="21600" y="5770"/>
                    <a:pt x="19475" y="2081"/>
                    <a:pt x="16276" y="616"/>
                  </a:cubicBezTo>
                  <a:cubicBezTo>
                    <a:pt x="13053" y="-820"/>
                    <a:pt x="9434" y="306"/>
                    <a:pt x="7192" y="3432"/>
                  </a:cubicBezTo>
                  <a:lnTo>
                    <a:pt x="1985" y="3432"/>
                  </a:lnTo>
                  <a:cubicBezTo>
                    <a:pt x="887" y="3432"/>
                    <a:pt x="0" y="4503"/>
                    <a:pt x="0" y="5826"/>
                  </a:cubicBezTo>
                  <a:cubicBezTo>
                    <a:pt x="0" y="7122"/>
                    <a:pt x="887" y="8192"/>
                    <a:pt x="1985" y="8192"/>
                  </a:cubicBezTo>
                  <a:lnTo>
                    <a:pt x="5324" y="8192"/>
                  </a:lnTo>
                  <a:cubicBezTo>
                    <a:pt x="4647" y="12951"/>
                    <a:pt x="6935" y="17598"/>
                    <a:pt x="10695" y="19175"/>
                  </a:cubicBezTo>
                  <a:cubicBezTo>
                    <a:pt x="14478" y="20780"/>
                    <a:pt x="18658" y="18865"/>
                    <a:pt x="20596" y="14641"/>
                  </a:cubicBezTo>
                </a:path>
              </a:pathLst>
            </a:custGeom>
            <a:noFill/>
            <a:ln w="9525" cap="flat">
              <a:solidFill>
                <a:srgbClr val="445D73"/>
              </a:solidFill>
              <a:prstDash val="solid"/>
              <a:miter lim="221980"/>
            </a:ln>
            <a:effectLst/>
          </p:spPr>
          <p:txBody>
            <a:bodyPr wrap="square" lIns="0" tIns="0" rIns="0" bIns="0" numCol="1" anchor="ctr">
              <a:noAutofit/>
            </a:bodyPr>
            <a:lstStyle/>
            <a:p>
              <a:pPr>
                <a:defRPr>
                  <a:solidFill>
                    <a:srgbClr val="000000"/>
                  </a:solidFill>
                </a:defRPr>
              </a:pPr>
            </a:p>
          </p:txBody>
        </p:sp>
        <p:sp>
          <p:nvSpPr>
            <p:cNvPr id="5680" name="Google Shape;7927;p60"/>
            <p:cNvSpPr/>
            <p:nvPr/>
          </p:nvSpPr>
          <p:spPr>
            <a:xfrm>
              <a:off x="212945" y="111978"/>
              <a:ext cx="670253" cy="490951"/>
            </a:xfrm>
            <a:custGeom>
              <a:avLst/>
              <a:gdLst/>
              <a:ahLst/>
              <a:cxnLst>
                <a:cxn ang="0">
                  <a:pos x="wd2" y="hd2"/>
                </a:cxn>
                <a:cxn ang="5400000">
                  <a:pos x="wd2" y="hd2"/>
                </a:cxn>
                <a:cxn ang="10800000">
                  <a:pos x="wd2" y="hd2"/>
                </a:cxn>
                <a:cxn ang="16200000">
                  <a:pos x="wd2" y="hd2"/>
                </a:cxn>
              </a:cxnLst>
              <a:rect l="0" t="0" r="r" b="b"/>
              <a:pathLst>
                <a:path w="19847" h="19834" fill="norm" stroke="1" extrusionOk="0">
                  <a:moveTo>
                    <a:pt x="7261" y="0"/>
                  </a:moveTo>
                  <a:cubicBezTo>
                    <a:pt x="1750" y="32"/>
                    <a:pt x="-1753" y="8092"/>
                    <a:pt x="909" y="14687"/>
                  </a:cubicBezTo>
                  <a:cubicBezTo>
                    <a:pt x="3548" y="21281"/>
                    <a:pt x="10413" y="21600"/>
                    <a:pt x="13402" y="15292"/>
                  </a:cubicBezTo>
                  <a:lnTo>
                    <a:pt x="17862" y="15292"/>
                  </a:lnTo>
                  <a:cubicBezTo>
                    <a:pt x="18960" y="15292"/>
                    <a:pt x="19847" y="14081"/>
                    <a:pt x="19847" y="12584"/>
                  </a:cubicBezTo>
                  <a:cubicBezTo>
                    <a:pt x="19847" y="11087"/>
                    <a:pt x="18960" y="9876"/>
                    <a:pt x="17862" y="9876"/>
                  </a:cubicBezTo>
                  <a:lnTo>
                    <a:pt x="14546" y="9876"/>
                  </a:lnTo>
                  <a:cubicBezTo>
                    <a:pt x="14523" y="4428"/>
                    <a:pt x="11277" y="0"/>
                    <a:pt x="7261" y="0"/>
                  </a:cubicBezTo>
                  <a:close/>
                </a:path>
              </a:pathLst>
            </a:custGeom>
            <a:noFill/>
            <a:ln w="9525" cap="flat">
              <a:solidFill>
                <a:srgbClr val="869FB1"/>
              </a:solidFill>
              <a:prstDash val="solid"/>
              <a:miter lim="221980"/>
            </a:ln>
            <a:effectLst/>
          </p:spPr>
          <p:txBody>
            <a:bodyPr wrap="square" lIns="0" tIns="0" rIns="0" bIns="0" numCol="1" anchor="ctr">
              <a:noAutofit/>
            </a:bodyPr>
            <a:lstStyle/>
            <a:p>
              <a:pPr>
                <a:defRPr>
                  <a:solidFill>
                    <a:srgbClr val="000000"/>
                  </a:solidFill>
                </a:defRPr>
              </a:pPr>
            </a:p>
          </p:txBody>
        </p:sp>
        <p:sp>
          <p:nvSpPr>
            <p:cNvPr id="5681" name="Google Shape;7928;p60"/>
            <p:cNvSpPr/>
            <p:nvPr/>
          </p:nvSpPr>
          <p:spPr>
            <a:xfrm>
              <a:off x="770672" y="375367"/>
              <a:ext cx="92025" cy="91778"/>
            </a:xfrm>
            <a:custGeom>
              <a:avLst/>
              <a:gdLst/>
              <a:ahLst/>
              <a:cxnLst>
                <a:cxn ang="0">
                  <a:pos x="wd2" y="hd2"/>
                </a:cxn>
                <a:cxn ang="5400000">
                  <a:pos x="wd2" y="hd2"/>
                </a:cxn>
                <a:cxn ang="10800000">
                  <a:pos x="wd2" y="hd2"/>
                </a:cxn>
                <a:cxn ang="16200000">
                  <a:pos x="wd2" y="hd2"/>
                </a:cxn>
              </a:cxnLst>
              <a:rect l="0" t="0" r="r" b="b"/>
              <a:pathLst>
                <a:path w="18533" h="18484" fill="norm" stroke="1" extrusionOk="0">
                  <a:moveTo>
                    <a:pt x="9321" y="0"/>
                  </a:moveTo>
                  <a:cubicBezTo>
                    <a:pt x="1063" y="0"/>
                    <a:pt x="-3067" y="9847"/>
                    <a:pt x="2651" y="15724"/>
                  </a:cubicBezTo>
                  <a:cubicBezTo>
                    <a:pt x="8527" y="21600"/>
                    <a:pt x="18533" y="17471"/>
                    <a:pt x="18533" y="9212"/>
                  </a:cubicBezTo>
                  <a:cubicBezTo>
                    <a:pt x="18533" y="4129"/>
                    <a:pt x="14403" y="0"/>
                    <a:pt x="9321" y="0"/>
                  </a:cubicBezTo>
                  <a:close/>
                </a:path>
              </a:pathLst>
            </a:custGeom>
            <a:noFill/>
            <a:ln w="9525" cap="flat">
              <a:solidFill>
                <a:srgbClr val="E3E9ED"/>
              </a:solidFill>
              <a:prstDash val="solid"/>
              <a:miter lim="221980"/>
            </a:ln>
            <a:effectLst/>
          </p:spPr>
          <p:txBody>
            <a:bodyPr wrap="square" lIns="0" tIns="0" rIns="0" bIns="0" numCol="1" anchor="ctr">
              <a:noAutofit/>
            </a:bodyPr>
            <a:lstStyle/>
            <a:p>
              <a:pPr>
                <a:defRPr>
                  <a:solidFill>
                    <a:srgbClr val="000000"/>
                  </a:solidFill>
                </a:defRPr>
              </a:pPr>
            </a:p>
          </p:txBody>
        </p:sp>
        <p:sp>
          <p:nvSpPr>
            <p:cNvPr id="5682" name="Google Shape;7929;p60"/>
            <p:cNvSpPr/>
            <p:nvPr/>
          </p:nvSpPr>
          <p:spPr>
            <a:xfrm>
              <a:off x="270056" y="169546"/>
              <a:ext cx="376684" cy="376140"/>
            </a:xfrm>
            <a:custGeom>
              <a:avLst/>
              <a:gdLst/>
              <a:ahLst/>
              <a:cxnLst>
                <a:cxn ang="0">
                  <a:pos x="wd2" y="hd2"/>
                </a:cxn>
                <a:cxn ang="5400000">
                  <a:pos x="wd2" y="hd2"/>
                </a:cxn>
                <a:cxn ang="10800000">
                  <a:pos x="wd2" y="hd2"/>
                </a:cxn>
                <a:cxn ang="16200000">
                  <a:pos x="wd2" y="hd2"/>
                </a:cxn>
              </a:cxnLst>
              <a:rect l="0" t="0" r="r" b="b"/>
              <a:pathLst>
                <a:path w="19918" h="20523" fill="norm" stroke="1" extrusionOk="0">
                  <a:moveTo>
                    <a:pt x="9946" y="0"/>
                  </a:moveTo>
                  <a:cubicBezTo>
                    <a:pt x="5234" y="0"/>
                    <a:pt x="1147" y="3442"/>
                    <a:pt x="188" y="8261"/>
                  </a:cubicBezTo>
                  <a:cubicBezTo>
                    <a:pt x="-729" y="13080"/>
                    <a:pt x="1773" y="17857"/>
                    <a:pt x="6151" y="19750"/>
                  </a:cubicBezTo>
                  <a:cubicBezTo>
                    <a:pt x="10530" y="21600"/>
                    <a:pt x="15617" y="20051"/>
                    <a:pt x="18244" y="15963"/>
                  </a:cubicBezTo>
                  <a:cubicBezTo>
                    <a:pt x="20871" y="11876"/>
                    <a:pt x="20371" y="6454"/>
                    <a:pt x="16993" y="3012"/>
                  </a:cubicBezTo>
                  <a:cubicBezTo>
                    <a:pt x="15116" y="1076"/>
                    <a:pt x="12615" y="0"/>
                    <a:pt x="9946" y="0"/>
                  </a:cubicBezTo>
                  <a:close/>
                </a:path>
              </a:pathLst>
            </a:custGeom>
            <a:noFill/>
            <a:ln w="9525" cap="flat">
              <a:solidFill>
                <a:srgbClr val="E3E9ED"/>
              </a:solidFill>
              <a:prstDash val="solid"/>
              <a:miter lim="221980"/>
            </a:ln>
            <a:effectLst/>
          </p:spPr>
          <p:txBody>
            <a:bodyPr wrap="square" lIns="0" tIns="0" rIns="0" bIns="0" numCol="1" anchor="ctr">
              <a:noAutofit/>
            </a:bodyPr>
            <a:lstStyle/>
            <a:p>
              <a:pPr>
                <a:defRPr>
                  <a:solidFill>
                    <a:srgbClr val="000000"/>
                  </a:solidFill>
                </a:defRPr>
              </a:pPr>
            </a:p>
          </p:txBody>
        </p:sp>
        <p:sp>
          <p:nvSpPr>
            <p:cNvPr id="5683" name="Google Shape;7930;p60"/>
            <p:cNvSpPr/>
            <p:nvPr/>
          </p:nvSpPr>
          <p:spPr>
            <a:xfrm>
              <a:off x="27036" y="555952"/>
              <a:ext cx="92023" cy="92569"/>
            </a:xfrm>
            <a:custGeom>
              <a:avLst/>
              <a:gdLst/>
              <a:ahLst/>
              <a:cxnLst>
                <a:cxn ang="0">
                  <a:pos x="wd2" y="hd2"/>
                </a:cxn>
                <a:cxn ang="5400000">
                  <a:pos x="wd2" y="hd2"/>
                </a:cxn>
                <a:cxn ang="10800000">
                  <a:pos x="wd2" y="hd2"/>
                </a:cxn>
                <a:cxn ang="16200000">
                  <a:pos x="wd2" y="hd2"/>
                </a:cxn>
              </a:cxnLst>
              <a:rect l="0" t="0" r="r" b="b"/>
              <a:pathLst>
                <a:path w="18534" h="18507" fill="norm" stroke="1" extrusionOk="0">
                  <a:moveTo>
                    <a:pt x="9322" y="0"/>
                  </a:moveTo>
                  <a:cubicBezTo>
                    <a:pt x="1063" y="0"/>
                    <a:pt x="-3066" y="9933"/>
                    <a:pt x="2651" y="15767"/>
                  </a:cubicBezTo>
                  <a:cubicBezTo>
                    <a:pt x="8528" y="21600"/>
                    <a:pt x="18534" y="17500"/>
                    <a:pt x="18534" y="9302"/>
                  </a:cubicBezTo>
                  <a:cubicBezTo>
                    <a:pt x="18534" y="4100"/>
                    <a:pt x="14405" y="0"/>
                    <a:pt x="9322" y="0"/>
                  </a:cubicBezTo>
                  <a:close/>
                </a:path>
              </a:pathLst>
            </a:custGeom>
            <a:noFill/>
            <a:ln w="9525" cap="flat">
              <a:solidFill>
                <a:srgbClr val="E3E9ED"/>
              </a:solidFill>
              <a:prstDash val="solid"/>
              <a:miter lim="221980"/>
            </a:ln>
            <a:effectLst/>
          </p:spPr>
          <p:txBody>
            <a:bodyPr wrap="square" lIns="0" tIns="0" rIns="0" bIns="0" numCol="1" anchor="ctr">
              <a:noAutofit/>
            </a:bodyPr>
            <a:lstStyle/>
            <a:p>
              <a:pPr>
                <a:defRPr>
                  <a:solidFill>
                    <a:srgbClr val="000000"/>
                  </a:solidFill>
                </a:defRPr>
              </a:pPr>
            </a:p>
          </p:txBody>
        </p:sp>
        <p:sp>
          <p:nvSpPr>
            <p:cNvPr id="5684" name="Google Shape;7931;p60"/>
            <p:cNvSpPr/>
            <p:nvPr/>
          </p:nvSpPr>
          <p:spPr>
            <a:xfrm>
              <a:off x="27281" y="198723"/>
              <a:ext cx="91778" cy="92023"/>
            </a:xfrm>
            <a:custGeom>
              <a:avLst/>
              <a:gdLst/>
              <a:ahLst/>
              <a:cxnLst>
                <a:cxn ang="0">
                  <a:pos x="wd2" y="hd2"/>
                </a:cxn>
                <a:cxn ang="5400000">
                  <a:pos x="wd2" y="hd2"/>
                </a:cxn>
                <a:cxn ang="10800000">
                  <a:pos x="wd2" y="hd2"/>
                </a:cxn>
                <a:cxn ang="16200000">
                  <a:pos x="wd2" y="hd2"/>
                </a:cxn>
              </a:cxnLst>
              <a:rect l="0" t="0" r="r" b="b"/>
              <a:pathLst>
                <a:path w="18484" h="18534" fill="norm" stroke="1" extrusionOk="0">
                  <a:moveTo>
                    <a:pt x="9272" y="0"/>
                  </a:moveTo>
                  <a:cubicBezTo>
                    <a:pt x="1013" y="0"/>
                    <a:pt x="-3116" y="10006"/>
                    <a:pt x="2760" y="15883"/>
                  </a:cubicBezTo>
                  <a:cubicBezTo>
                    <a:pt x="8478" y="21600"/>
                    <a:pt x="18484" y="17471"/>
                    <a:pt x="18484" y="9212"/>
                  </a:cubicBezTo>
                  <a:cubicBezTo>
                    <a:pt x="18484" y="4130"/>
                    <a:pt x="14355" y="0"/>
                    <a:pt x="9272" y="0"/>
                  </a:cubicBezTo>
                  <a:close/>
                </a:path>
              </a:pathLst>
            </a:custGeom>
            <a:noFill/>
            <a:ln w="9525" cap="flat">
              <a:solidFill>
                <a:srgbClr val="E3E9ED"/>
              </a:solidFill>
              <a:prstDash val="solid"/>
              <a:miter lim="221980"/>
            </a:ln>
            <a:effectLst/>
          </p:spPr>
          <p:txBody>
            <a:bodyPr wrap="square" lIns="0" tIns="0" rIns="0" bIns="0" numCol="1" anchor="ctr">
              <a:noAutofit/>
            </a:bodyPr>
            <a:lstStyle/>
            <a:p>
              <a:pPr>
                <a:defRPr>
                  <a:solidFill>
                    <a:srgbClr val="000000"/>
                  </a:solidFill>
                </a:defRPr>
              </a:pPr>
            </a:p>
          </p:txBody>
        </p:sp>
      </p:grpSp>
      <p:grpSp>
        <p:nvGrpSpPr>
          <p:cNvPr id="5721" name="Google Shape;7932;p60"/>
          <p:cNvGrpSpPr/>
          <p:nvPr/>
        </p:nvGrpSpPr>
        <p:grpSpPr>
          <a:xfrm>
            <a:off x="2311244" y="970941"/>
            <a:ext cx="762014" cy="815476"/>
            <a:chOff x="0" y="0"/>
            <a:chExt cx="762012" cy="815475"/>
          </a:xfrm>
        </p:grpSpPr>
        <p:grpSp>
          <p:nvGrpSpPr>
            <p:cNvPr id="5714" name="Google Shape;7933;p60"/>
            <p:cNvGrpSpPr/>
            <p:nvPr/>
          </p:nvGrpSpPr>
          <p:grpSpPr>
            <a:xfrm>
              <a:off x="-1" y="0"/>
              <a:ext cx="762014" cy="728184"/>
              <a:chOff x="0" y="0"/>
              <a:chExt cx="762012" cy="728183"/>
            </a:xfrm>
          </p:grpSpPr>
          <p:sp>
            <p:nvSpPr>
              <p:cNvPr id="5686" name="Google Shape;7934;p60"/>
              <p:cNvSpPr/>
              <p:nvPr/>
            </p:nvSpPr>
            <p:spPr>
              <a:xfrm>
                <a:off x="230129" y="0"/>
                <a:ext cx="302636" cy="2091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0292" y="0"/>
                      <a:pt x="9784" y="213"/>
                      <a:pt x="9356" y="638"/>
                    </a:cubicBezTo>
                    <a:cubicBezTo>
                      <a:pt x="6469" y="3577"/>
                      <a:pt x="321" y="11003"/>
                      <a:pt x="0" y="19666"/>
                    </a:cubicBezTo>
                    <a:lnTo>
                      <a:pt x="321" y="19821"/>
                    </a:lnTo>
                    <a:cubicBezTo>
                      <a:pt x="1283" y="20285"/>
                      <a:pt x="2246" y="20826"/>
                      <a:pt x="3208" y="21523"/>
                    </a:cubicBezTo>
                    <a:lnTo>
                      <a:pt x="3208" y="20362"/>
                    </a:lnTo>
                    <a:cubicBezTo>
                      <a:pt x="3208" y="14019"/>
                      <a:pt x="7699" y="8683"/>
                      <a:pt x="9784" y="6517"/>
                    </a:cubicBezTo>
                    <a:cubicBezTo>
                      <a:pt x="10105" y="6207"/>
                      <a:pt x="10452" y="6053"/>
                      <a:pt x="10800" y="6053"/>
                    </a:cubicBezTo>
                    <a:cubicBezTo>
                      <a:pt x="11148" y="6053"/>
                      <a:pt x="11495" y="6207"/>
                      <a:pt x="11816" y="6517"/>
                    </a:cubicBezTo>
                    <a:cubicBezTo>
                      <a:pt x="13901" y="8683"/>
                      <a:pt x="18392" y="14019"/>
                      <a:pt x="18392" y="20362"/>
                    </a:cubicBezTo>
                    <a:lnTo>
                      <a:pt x="18392" y="21600"/>
                    </a:lnTo>
                    <a:cubicBezTo>
                      <a:pt x="19301" y="20904"/>
                      <a:pt x="20263" y="20362"/>
                      <a:pt x="21226" y="19898"/>
                    </a:cubicBezTo>
                    <a:lnTo>
                      <a:pt x="21600" y="19743"/>
                    </a:lnTo>
                    <a:cubicBezTo>
                      <a:pt x="21386" y="11080"/>
                      <a:pt x="15131" y="3655"/>
                      <a:pt x="12244" y="638"/>
                    </a:cubicBezTo>
                    <a:cubicBezTo>
                      <a:pt x="11816" y="213"/>
                      <a:pt x="11308" y="0"/>
                      <a:pt x="10800"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687" name="Google Shape;7935;p60"/>
              <p:cNvSpPr/>
              <p:nvPr/>
            </p:nvSpPr>
            <p:spPr>
              <a:xfrm>
                <a:off x="-1" y="185772"/>
                <a:ext cx="233183" cy="292291"/>
              </a:xfrm>
              <a:custGeom>
                <a:avLst/>
                <a:gdLst/>
                <a:ahLst/>
                <a:cxnLst>
                  <a:cxn ang="0">
                    <a:pos x="wd2" y="hd2"/>
                  </a:cxn>
                  <a:cxn ang="5400000">
                    <a:pos x="wd2" y="hd2"/>
                  </a:cxn>
                  <a:cxn ang="10800000">
                    <a:pos x="wd2" y="hd2"/>
                  </a:cxn>
                  <a:cxn ang="16200000">
                    <a:pos x="wd2" y="hd2"/>
                  </a:cxn>
                </a:cxnLst>
                <a:rect l="0" t="0" r="r" b="b"/>
                <a:pathLst>
                  <a:path w="21345" h="21600" fill="norm" stroke="1" extrusionOk="0">
                    <a:moveTo>
                      <a:pt x="18025" y="0"/>
                    </a:moveTo>
                    <a:cubicBezTo>
                      <a:pt x="17875" y="0"/>
                      <a:pt x="17724" y="3"/>
                      <a:pt x="17573" y="10"/>
                    </a:cubicBezTo>
                    <a:cubicBezTo>
                      <a:pt x="11059" y="10"/>
                      <a:pt x="4339" y="3498"/>
                      <a:pt x="1253" y="5325"/>
                    </a:cubicBezTo>
                    <a:cubicBezTo>
                      <a:pt x="156" y="5989"/>
                      <a:pt x="-255" y="7152"/>
                      <a:pt x="156" y="8203"/>
                    </a:cubicBezTo>
                    <a:cubicBezTo>
                      <a:pt x="1459" y="11636"/>
                      <a:pt x="5299" y="19386"/>
                      <a:pt x="12499" y="21600"/>
                    </a:cubicBezTo>
                    <a:cubicBezTo>
                      <a:pt x="12568" y="21489"/>
                      <a:pt x="12636" y="21378"/>
                      <a:pt x="12705" y="21268"/>
                    </a:cubicBezTo>
                    <a:cubicBezTo>
                      <a:pt x="13459" y="20438"/>
                      <a:pt x="14351" y="19607"/>
                      <a:pt x="15311" y="18832"/>
                    </a:cubicBezTo>
                    <a:cubicBezTo>
                      <a:pt x="14968" y="18777"/>
                      <a:pt x="14625" y="18666"/>
                      <a:pt x="14282" y="18611"/>
                    </a:cubicBezTo>
                    <a:cubicBezTo>
                      <a:pt x="9002" y="17227"/>
                      <a:pt x="6259" y="11580"/>
                      <a:pt x="5231" y="9034"/>
                    </a:cubicBezTo>
                    <a:cubicBezTo>
                      <a:pt x="4956" y="8314"/>
                      <a:pt x="5299" y="7484"/>
                      <a:pt x="6054" y="7041"/>
                    </a:cubicBezTo>
                    <a:cubicBezTo>
                      <a:pt x="8248" y="5712"/>
                      <a:pt x="12979" y="3221"/>
                      <a:pt x="17573" y="3221"/>
                    </a:cubicBezTo>
                    <a:cubicBezTo>
                      <a:pt x="18534" y="3221"/>
                      <a:pt x="19425" y="3332"/>
                      <a:pt x="20316" y="3554"/>
                    </a:cubicBezTo>
                    <a:cubicBezTo>
                      <a:pt x="20659" y="3664"/>
                      <a:pt x="21002" y="3775"/>
                      <a:pt x="21345" y="3886"/>
                    </a:cubicBezTo>
                    <a:cubicBezTo>
                      <a:pt x="21139" y="2834"/>
                      <a:pt x="21071" y="1837"/>
                      <a:pt x="21071" y="786"/>
                    </a:cubicBezTo>
                    <a:lnTo>
                      <a:pt x="21071" y="398"/>
                    </a:lnTo>
                    <a:cubicBezTo>
                      <a:pt x="20055" y="157"/>
                      <a:pt x="19040" y="0"/>
                      <a:pt x="18025" y="0"/>
                    </a:cubicBezTo>
                    <a:close/>
                  </a:path>
                </a:pathLst>
              </a:custGeom>
              <a:noFill/>
              <a:ln w="9525" cap="flat">
                <a:solidFill>
                  <a:srgbClr val="213B55"/>
                </a:solidFill>
                <a:prstDash val="solid"/>
                <a:round/>
              </a:ln>
              <a:effectLst/>
            </p:spPr>
            <p:txBody>
              <a:bodyPr wrap="square" lIns="0" tIns="0" rIns="0" bIns="0" numCol="1" anchor="ctr">
                <a:noAutofit/>
              </a:bodyPr>
              <a:lstStyle/>
              <a:p>
                <a:pPr>
                  <a:defRPr>
                    <a:solidFill>
                      <a:srgbClr val="000000"/>
                    </a:solidFill>
                  </a:defRPr>
                </a:pPr>
              </a:p>
            </p:txBody>
          </p:sp>
          <p:sp>
            <p:nvSpPr>
              <p:cNvPr id="5688" name="Google Shape;7936;p60"/>
              <p:cNvSpPr/>
              <p:nvPr/>
            </p:nvSpPr>
            <p:spPr>
              <a:xfrm>
                <a:off x="230129" y="190409"/>
                <a:ext cx="56183" cy="764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482"/>
                    </a:lnTo>
                    <a:cubicBezTo>
                      <a:pt x="0" y="5505"/>
                      <a:pt x="288" y="9529"/>
                      <a:pt x="1153" y="13553"/>
                    </a:cubicBezTo>
                    <a:cubicBezTo>
                      <a:pt x="8065" y="15459"/>
                      <a:pt x="14112" y="18212"/>
                      <a:pt x="19872" y="21600"/>
                    </a:cubicBezTo>
                    <a:cubicBezTo>
                      <a:pt x="20447" y="21176"/>
                      <a:pt x="21024" y="20753"/>
                      <a:pt x="21600" y="20542"/>
                    </a:cubicBezTo>
                    <a:cubicBezTo>
                      <a:pt x="19008" y="15459"/>
                      <a:pt x="17568" y="10377"/>
                      <a:pt x="17280" y="5082"/>
                    </a:cubicBezTo>
                    <a:cubicBezTo>
                      <a:pt x="12384" y="3176"/>
                      <a:pt x="7200" y="1482"/>
                      <a:pt x="1728" y="423"/>
                    </a:cubicBezTo>
                    <a:lnTo>
                      <a:pt x="0" y="0"/>
                    </a:lnTo>
                    <a:close/>
                  </a:path>
                </a:pathLst>
              </a:custGeom>
              <a:noFill/>
              <a:ln w="9525" cap="flat">
                <a:solidFill>
                  <a:srgbClr val="213B55"/>
                </a:solidFill>
                <a:prstDash val="solid"/>
                <a:round/>
              </a:ln>
              <a:effectLst/>
            </p:spPr>
            <p:txBody>
              <a:bodyPr wrap="square" lIns="0" tIns="0" rIns="0" bIns="0" numCol="1" anchor="ctr">
                <a:noAutofit/>
              </a:bodyPr>
              <a:lstStyle/>
              <a:p>
                <a:pPr>
                  <a:defRPr>
                    <a:solidFill>
                      <a:srgbClr val="000000"/>
                    </a:solidFill>
                  </a:defRPr>
                </a:pPr>
              </a:p>
            </p:txBody>
          </p:sp>
          <p:sp>
            <p:nvSpPr>
              <p:cNvPr id="5689" name="Google Shape;7937;p60"/>
              <p:cNvSpPr/>
              <p:nvPr/>
            </p:nvSpPr>
            <p:spPr>
              <a:xfrm>
                <a:off x="275065" y="208383"/>
                <a:ext cx="49442" cy="546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327" y="7397"/>
                      <a:pt x="1963" y="14499"/>
                      <a:pt x="4909" y="21600"/>
                    </a:cubicBezTo>
                    <a:cubicBezTo>
                      <a:pt x="10145" y="18049"/>
                      <a:pt x="15709" y="15385"/>
                      <a:pt x="21600" y="13314"/>
                    </a:cubicBezTo>
                    <a:cubicBezTo>
                      <a:pt x="15054" y="7988"/>
                      <a:pt x="7854" y="3550"/>
                      <a:pt x="0" y="0"/>
                    </a:cubicBezTo>
                    <a:close/>
                  </a:path>
                </a:pathLst>
              </a:custGeom>
              <a:noFill/>
              <a:ln w="9525" cap="flat">
                <a:solidFill>
                  <a:srgbClr val="213B55"/>
                </a:solidFill>
                <a:prstDash val="solid"/>
                <a:round/>
              </a:ln>
              <a:effectLst/>
            </p:spPr>
            <p:txBody>
              <a:bodyPr wrap="square" lIns="0" tIns="0" rIns="0" bIns="0" numCol="1" anchor="ctr">
                <a:noAutofit/>
              </a:bodyPr>
              <a:lstStyle/>
              <a:p>
                <a:pPr>
                  <a:defRPr>
                    <a:solidFill>
                      <a:srgbClr val="000000"/>
                    </a:solidFill>
                  </a:defRPr>
                </a:pPr>
              </a:p>
            </p:txBody>
          </p:sp>
          <p:sp>
            <p:nvSpPr>
              <p:cNvPr id="5690" name="Google Shape;7938;p60"/>
              <p:cNvSpPr/>
              <p:nvPr/>
            </p:nvSpPr>
            <p:spPr>
              <a:xfrm>
                <a:off x="56005" y="229349"/>
                <a:ext cx="195141" cy="211248"/>
              </a:xfrm>
              <a:custGeom>
                <a:avLst/>
                <a:gdLst/>
                <a:ahLst/>
                <a:cxnLst>
                  <a:cxn ang="0">
                    <a:pos x="wd2" y="hd2"/>
                  </a:cxn>
                  <a:cxn ang="5400000">
                    <a:pos x="wd2" y="hd2"/>
                  </a:cxn>
                  <a:cxn ang="10800000">
                    <a:pos x="wd2" y="hd2"/>
                  </a:cxn>
                  <a:cxn ang="16200000">
                    <a:pos x="wd2" y="hd2"/>
                  </a:cxn>
                </a:cxnLst>
                <a:rect l="0" t="0" r="r" b="b"/>
                <a:pathLst>
                  <a:path w="21395" h="21600" fill="norm" stroke="1" extrusionOk="0">
                    <a:moveTo>
                      <a:pt x="14907" y="0"/>
                    </a:moveTo>
                    <a:cubicBezTo>
                      <a:pt x="9404" y="0"/>
                      <a:pt x="3655" y="3447"/>
                      <a:pt x="1109" y="5285"/>
                    </a:cubicBezTo>
                    <a:cubicBezTo>
                      <a:pt x="123" y="5898"/>
                      <a:pt x="-205" y="7047"/>
                      <a:pt x="123" y="8043"/>
                    </a:cubicBezTo>
                    <a:cubicBezTo>
                      <a:pt x="1273" y="11489"/>
                      <a:pt x="4559" y="19379"/>
                      <a:pt x="10964" y="21294"/>
                    </a:cubicBezTo>
                    <a:cubicBezTo>
                      <a:pt x="11375" y="21370"/>
                      <a:pt x="11704" y="21523"/>
                      <a:pt x="12114" y="21600"/>
                    </a:cubicBezTo>
                    <a:cubicBezTo>
                      <a:pt x="14003" y="19838"/>
                      <a:pt x="16138" y="18306"/>
                      <a:pt x="18520" y="17157"/>
                    </a:cubicBezTo>
                    <a:cubicBezTo>
                      <a:pt x="18520" y="16851"/>
                      <a:pt x="18520" y="16468"/>
                      <a:pt x="18520" y="16085"/>
                    </a:cubicBezTo>
                    <a:cubicBezTo>
                      <a:pt x="18438" y="12945"/>
                      <a:pt x="19506" y="9804"/>
                      <a:pt x="21395" y="7200"/>
                    </a:cubicBezTo>
                    <a:cubicBezTo>
                      <a:pt x="20409" y="5209"/>
                      <a:pt x="19752" y="3064"/>
                      <a:pt x="19424" y="919"/>
                    </a:cubicBezTo>
                    <a:cubicBezTo>
                      <a:pt x="19013" y="766"/>
                      <a:pt x="18603" y="613"/>
                      <a:pt x="18192" y="536"/>
                    </a:cubicBezTo>
                    <a:cubicBezTo>
                      <a:pt x="17124" y="153"/>
                      <a:pt x="15974" y="0"/>
                      <a:pt x="14907"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691" name="Google Shape;7939;p60"/>
              <p:cNvSpPr/>
              <p:nvPr/>
            </p:nvSpPr>
            <p:spPr>
              <a:xfrm>
                <a:off x="233126" y="238338"/>
                <a:ext cx="48692" cy="614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661" y="7375"/>
                      <a:pt x="4319" y="14751"/>
                      <a:pt x="7975" y="21600"/>
                    </a:cubicBezTo>
                    <a:cubicBezTo>
                      <a:pt x="10634" y="18702"/>
                      <a:pt x="13292" y="16068"/>
                      <a:pt x="16616" y="13434"/>
                    </a:cubicBezTo>
                    <a:cubicBezTo>
                      <a:pt x="17944" y="12380"/>
                      <a:pt x="19937" y="11064"/>
                      <a:pt x="21600" y="10009"/>
                    </a:cubicBezTo>
                    <a:cubicBezTo>
                      <a:pt x="14953" y="5795"/>
                      <a:pt x="7975" y="2371"/>
                      <a:pt x="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692" name="Google Shape;7940;p60"/>
              <p:cNvSpPr/>
              <p:nvPr/>
            </p:nvSpPr>
            <p:spPr>
              <a:xfrm>
                <a:off x="110540" y="477237"/>
                <a:ext cx="269443" cy="250201"/>
              </a:xfrm>
              <a:custGeom>
                <a:avLst/>
                <a:gdLst/>
                <a:ahLst/>
                <a:cxnLst>
                  <a:cxn ang="0">
                    <a:pos x="wd2" y="hd2"/>
                  </a:cxn>
                  <a:cxn ang="5400000">
                    <a:pos x="wd2" y="hd2"/>
                  </a:cxn>
                  <a:cxn ang="10800000">
                    <a:pos x="wd2" y="hd2"/>
                  </a:cxn>
                  <a:cxn ang="16200000">
                    <a:pos x="wd2" y="hd2"/>
                  </a:cxn>
                </a:cxnLst>
                <a:rect l="0" t="0" r="r" b="b"/>
                <a:pathLst>
                  <a:path w="20024" h="21600" fill="norm" stroke="1" extrusionOk="0">
                    <a:moveTo>
                      <a:pt x="1931" y="0"/>
                    </a:moveTo>
                    <a:cubicBezTo>
                      <a:pt x="-1576" y="6079"/>
                      <a:pt x="539" y="15521"/>
                      <a:pt x="1709" y="19595"/>
                    </a:cubicBezTo>
                    <a:cubicBezTo>
                      <a:pt x="2043" y="20759"/>
                      <a:pt x="2989" y="21600"/>
                      <a:pt x="4102" y="21600"/>
                    </a:cubicBezTo>
                    <a:lnTo>
                      <a:pt x="4492" y="21600"/>
                    </a:lnTo>
                    <a:cubicBezTo>
                      <a:pt x="8333" y="21600"/>
                      <a:pt x="16238" y="20889"/>
                      <a:pt x="20024" y="15391"/>
                    </a:cubicBezTo>
                    <a:cubicBezTo>
                      <a:pt x="19968" y="15262"/>
                      <a:pt x="19857" y="15198"/>
                      <a:pt x="19801" y="15068"/>
                    </a:cubicBezTo>
                    <a:cubicBezTo>
                      <a:pt x="19189" y="14034"/>
                      <a:pt x="18632" y="12999"/>
                      <a:pt x="18131" y="11899"/>
                    </a:cubicBezTo>
                    <a:cubicBezTo>
                      <a:pt x="17964" y="12158"/>
                      <a:pt x="17853" y="12417"/>
                      <a:pt x="17686" y="12675"/>
                    </a:cubicBezTo>
                    <a:cubicBezTo>
                      <a:pt x="15069" y="16814"/>
                      <a:pt x="9280" y="17332"/>
                      <a:pt x="6496" y="17332"/>
                    </a:cubicBezTo>
                    <a:lnTo>
                      <a:pt x="6274" y="17332"/>
                    </a:lnTo>
                    <a:cubicBezTo>
                      <a:pt x="5494" y="17332"/>
                      <a:pt x="4770" y="16750"/>
                      <a:pt x="4548" y="15909"/>
                    </a:cubicBezTo>
                    <a:cubicBezTo>
                      <a:pt x="3713" y="12999"/>
                      <a:pt x="2154" y="6079"/>
                      <a:pt x="4826" y="1876"/>
                    </a:cubicBezTo>
                    <a:cubicBezTo>
                      <a:pt x="4993" y="1552"/>
                      <a:pt x="5160" y="1294"/>
                      <a:pt x="5383" y="1035"/>
                    </a:cubicBezTo>
                    <a:cubicBezTo>
                      <a:pt x="4325" y="841"/>
                      <a:pt x="3323" y="582"/>
                      <a:pt x="2321" y="194"/>
                    </a:cubicBezTo>
                    <a:cubicBezTo>
                      <a:pt x="2154" y="129"/>
                      <a:pt x="2043" y="65"/>
                      <a:pt x="1931" y="0"/>
                    </a:cubicBez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5693" name="Google Shape;7941;p60"/>
              <p:cNvSpPr/>
              <p:nvPr/>
            </p:nvSpPr>
            <p:spPr>
              <a:xfrm>
                <a:off x="135764" y="440541"/>
                <a:ext cx="100381" cy="486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609" y="0"/>
                    </a:moveTo>
                    <a:cubicBezTo>
                      <a:pt x="4352" y="4652"/>
                      <a:pt x="2419" y="9305"/>
                      <a:pt x="645" y="14622"/>
                    </a:cubicBezTo>
                    <a:cubicBezTo>
                      <a:pt x="323" y="15286"/>
                      <a:pt x="161" y="15951"/>
                      <a:pt x="0" y="16283"/>
                    </a:cubicBezTo>
                    <a:cubicBezTo>
                      <a:pt x="484" y="16616"/>
                      <a:pt x="806" y="16948"/>
                      <a:pt x="1129" y="17281"/>
                    </a:cubicBezTo>
                    <a:cubicBezTo>
                      <a:pt x="4030" y="19274"/>
                      <a:pt x="7093" y="20604"/>
                      <a:pt x="10156" y="21600"/>
                    </a:cubicBezTo>
                    <a:cubicBezTo>
                      <a:pt x="13218" y="13625"/>
                      <a:pt x="17248" y="6979"/>
                      <a:pt x="21600" y="1993"/>
                    </a:cubicBezTo>
                    <a:cubicBezTo>
                      <a:pt x="19988" y="2658"/>
                      <a:pt x="18377" y="2658"/>
                      <a:pt x="16765" y="2658"/>
                    </a:cubicBezTo>
                    <a:cubicBezTo>
                      <a:pt x="13379" y="2658"/>
                      <a:pt x="9994" y="1661"/>
                      <a:pt x="6609" y="0"/>
                    </a:cubicBez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5694" name="Google Shape;7942;p60"/>
              <p:cNvSpPr/>
              <p:nvPr/>
            </p:nvSpPr>
            <p:spPr>
              <a:xfrm>
                <a:off x="167218" y="397104"/>
                <a:ext cx="69668" cy="494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16" y="0"/>
                    </a:moveTo>
                    <a:cubicBezTo>
                      <a:pt x="11380" y="4909"/>
                      <a:pt x="5343" y="11455"/>
                      <a:pt x="0" y="18982"/>
                    </a:cubicBezTo>
                    <a:cubicBezTo>
                      <a:pt x="4646" y="20618"/>
                      <a:pt x="9522" y="21600"/>
                      <a:pt x="14400" y="21600"/>
                    </a:cubicBezTo>
                    <a:cubicBezTo>
                      <a:pt x="16723" y="21600"/>
                      <a:pt x="19277" y="21273"/>
                      <a:pt x="21600" y="20945"/>
                    </a:cubicBezTo>
                    <a:cubicBezTo>
                      <a:pt x="19510" y="14401"/>
                      <a:pt x="18581" y="7199"/>
                      <a:pt x="18116" y="0"/>
                    </a:cubicBezTo>
                    <a:close/>
                  </a:path>
                </a:pathLst>
              </a:cu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sp>
            <p:nvSpPr>
              <p:cNvPr id="5695" name="Google Shape;7943;p60"/>
              <p:cNvSpPr/>
              <p:nvPr/>
            </p:nvSpPr>
            <p:spPr>
              <a:xfrm>
                <a:off x="155349" y="489219"/>
                <a:ext cx="199153" cy="188775"/>
              </a:xfrm>
              <a:custGeom>
                <a:avLst/>
                <a:gdLst/>
                <a:ahLst/>
                <a:cxnLst>
                  <a:cxn ang="0">
                    <a:pos x="wd2" y="hd2"/>
                  </a:cxn>
                  <a:cxn ang="5400000">
                    <a:pos x="wd2" y="hd2"/>
                  </a:cxn>
                  <a:cxn ang="10800000">
                    <a:pos x="wd2" y="hd2"/>
                  </a:cxn>
                  <a:cxn ang="16200000">
                    <a:pos x="wd2" y="hd2"/>
                  </a:cxn>
                </a:cxnLst>
                <a:rect l="0" t="0" r="r" b="b"/>
                <a:pathLst>
                  <a:path w="20009" h="21600" fill="norm" stroke="1" extrusionOk="0">
                    <a:moveTo>
                      <a:pt x="2774" y="0"/>
                    </a:moveTo>
                    <a:cubicBezTo>
                      <a:pt x="2473" y="343"/>
                      <a:pt x="2247" y="686"/>
                      <a:pt x="2021" y="1115"/>
                    </a:cubicBezTo>
                    <a:cubicBezTo>
                      <a:pt x="-1591" y="6772"/>
                      <a:pt x="516" y="15857"/>
                      <a:pt x="1645" y="19714"/>
                    </a:cubicBezTo>
                    <a:cubicBezTo>
                      <a:pt x="1946" y="20829"/>
                      <a:pt x="2925" y="21600"/>
                      <a:pt x="3978" y="21600"/>
                    </a:cubicBezTo>
                    <a:lnTo>
                      <a:pt x="4279" y="21600"/>
                    </a:lnTo>
                    <a:cubicBezTo>
                      <a:pt x="8042" y="21600"/>
                      <a:pt x="15870" y="20914"/>
                      <a:pt x="19407" y="15428"/>
                    </a:cubicBezTo>
                    <a:cubicBezTo>
                      <a:pt x="19633" y="15086"/>
                      <a:pt x="19783" y="14743"/>
                      <a:pt x="20009" y="14400"/>
                    </a:cubicBezTo>
                    <a:cubicBezTo>
                      <a:pt x="18730" y="11486"/>
                      <a:pt x="17826" y="8314"/>
                      <a:pt x="17525" y="5057"/>
                    </a:cubicBezTo>
                    <a:cubicBezTo>
                      <a:pt x="15268" y="4200"/>
                      <a:pt x="13235" y="2743"/>
                      <a:pt x="11580" y="857"/>
                    </a:cubicBezTo>
                    <a:cubicBezTo>
                      <a:pt x="11279" y="600"/>
                      <a:pt x="11053" y="257"/>
                      <a:pt x="10827" y="0"/>
                    </a:cubicBezTo>
                    <a:cubicBezTo>
                      <a:pt x="9472" y="257"/>
                      <a:pt x="8118" y="343"/>
                      <a:pt x="6763" y="343"/>
                    </a:cubicBezTo>
                    <a:cubicBezTo>
                      <a:pt x="5408" y="343"/>
                      <a:pt x="4054" y="257"/>
                      <a:pt x="2774"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696" name="Google Shape;7944;p60"/>
              <p:cNvSpPr/>
              <p:nvPr/>
            </p:nvSpPr>
            <p:spPr>
              <a:xfrm>
                <a:off x="182948" y="445033"/>
                <a:ext cx="80154" cy="471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32" y="0"/>
                    </a:moveTo>
                    <a:cubicBezTo>
                      <a:pt x="8882" y="5144"/>
                      <a:pt x="3835" y="12000"/>
                      <a:pt x="0" y="20228"/>
                    </a:cubicBezTo>
                    <a:cubicBezTo>
                      <a:pt x="3432" y="21257"/>
                      <a:pt x="7066" y="21600"/>
                      <a:pt x="10699" y="21600"/>
                    </a:cubicBezTo>
                    <a:cubicBezTo>
                      <a:pt x="14332" y="21600"/>
                      <a:pt x="17966" y="21257"/>
                      <a:pt x="21600" y="20228"/>
                    </a:cubicBezTo>
                    <a:cubicBezTo>
                      <a:pt x="18572" y="14056"/>
                      <a:pt x="16149" y="7201"/>
                      <a:pt x="14332"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697" name="Google Shape;7945;p60"/>
              <p:cNvSpPr/>
              <p:nvPr/>
            </p:nvSpPr>
            <p:spPr>
              <a:xfrm>
                <a:off x="379914" y="478735"/>
                <a:ext cx="270346" cy="249449"/>
              </a:xfrm>
              <a:custGeom>
                <a:avLst/>
                <a:gdLst/>
                <a:ahLst/>
                <a:cxnLst>
                  <a:cxn ang="0">
                    <a:pos x="wd2" y="hd2"/>
                  </a:cxn>
                  <a:cxn ang="5400000">
                    <a:pos x="wd2" y="hd2"/>
                  </a:cxn>
                  <a:cxn ang="10800000">
                    <a:pos x="wd2" y="hd2"/>
                  </a:cxn>
                  <a:cxn ang="16200000">
                    <a:pos x="wd2" y="hd2"/>
                  </a:cxn>
                </a:cxnLst>
                <a:rect l="0" t="0" r="r" b="b"/>
                <a:pathLst>
                  <a:path w="20039" h="21600" fill="norm" stroke="1" extrusionOk="0">
                    <a:moveTo>
                      <a:pt x="18157" y="0"/>
                    </a:moveTo>
                    <a:cubicBezTo>
                      <a:pt x="18046" y="65"/>
                      <a:pt x="17935" y="130"/>
                      <a:pt x="17824" y="130"/>
                    </a:cubicBezTo>
                    <a:cubicBezTo>
                      <a:pt x="16825" y="519"/>
                      <a:pt x="15769" y="843"/>
                      <a:pt x="14715" y="1038"/>
                    </a:cubicBezTo>
                    <a:cubicBezTo>
                      <a:pt x="14881" y="1297"/>
                      <a:pt x="15048" y="1492"/>
                      <a:pt x="15214" y="1816"/>
                    </a:cubicBezTo>
                    <a:cubicBezTo>
                      <a:pt x="17880" y="6097"/>
                      <a:pt x="16380" y="12973"/>
                      <a:pt x="15492" y="15892"/>
                    </a:cubicBezTo>
                    <a:cubicBezTo>
                      <a:pt x="15270" y="16735"/>
                      <a:pt x="14548" y="17319"/>
                      <a:pt x="13826" y="17319"/>
                    </a:cubicBezTo>
                    <a:lnTo>
                      <a:pt x="13548" y="17319"/>
                    </a:lnTo>
                    <a:cubicBezTo>
                      <a:pt x="10772" y="17319"/>
                      <a:pt x="4997" y="16800"/>
                      <a:pt x="2443" y="12649"/>
                    </a:cubicBezTo>
                    <a:cubicBezTo>
                      <a:pt x="2221" y="12389"/>
                      <a:pt x="2054" y="12065"/>
                      <a:pt x="1944" y="11806"/>
                    </a:cubicBezTo>
                    <a:cubicBezTo>
                      <a:pt x="1444" y="12908"/>
                      <a:pt x="888" y="13946"/>
                      <a:pt x="278" y="14919"/>
                    </a:cubicBezTo>
                    <a:cubicBezTo>
                      <a:pt x="222" y="15049"/>
                      <a:pt x="111" y="15178"/>
                      <a:pt x="0" y="15308"/>
                    </a:cubicBezTo>
                    <a:cubicBezTo>
                      <a:pt x="3776" y="20887"/>
                      <a:pt x="11716" y="21600"/>
                      <a:pt x="15548" y="21600"/>
                    </a:cubicBezTo>
                    <a:lnTo>
                      <a:pt x="15881" y="21600"/>
                    </a:lnTo>
                    <a:cubicBezTo>
                      <a:pt x="16991" y="21600"/>
                      <a:pt x="17991" y="20757"/>
                      <a:pt x="18324" y="19589"/>
                    </a:cubicBezTo>
                    <a:cubicBezTo>
                      <a:pt x="19490" y="15503"/>
                      <a:pt x="21600" y="6097"/>
                      <a:pt x="18157"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698" name="Google Shape;7946;p60"/>
              <p:cNvSpPr/>
              <p:nvPr/>
            </p:nvSpPr>
            <p:spPr>
              <a:xfrm>
                <a:off x="354450" y="549879"/>
                <a:ext cx="51691" cy="1056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3" y="0"/>
                    </a:moveTo>
                    <a:cubicBezTo>
                      <a:pt x="9077" y="4749"/>
                      <a:pt x="5322" y="9192"/>
                      <a:pt x="0" y="13328"/>
                    </a:cubicBezTo>
                    <a:cubicBezTo>
                      <a:pt x="2817" y="15932"/>
                      <a:pt x="5948" y="18537"/>
                      <a:pt x="9390" y="20988"/>
                    </a:cubicBezTo>
                    <a:cubicBezTo>
                      <a:pt x="9704" y="21141"/>
                      <a:pt x="10330" y="21447"/>
                      <a:pt x="10643" y="21600"/>
                    </a:cubicBezTo>
                    <a:cubicBezTo>
                      <a:pt x="11270" y="21293"/>
                      <a:pt x="11582" y="21141"/>
                      <a:pt x="12208" y="20834"/>
                    </a:cubicBezTo>
                    <a:cubicBezTo>
                      <a:pt x="15652" y="18383"/>
                      <a:pt x="18783" y="15932"/>
                      <a:pt x="21600" y="13328"/>
                    </a:cubicBezTo>
                    <a:cubicBezTo>
                      <a:pt x="15965" y="9192"/>
                      <a:pt x="12521" y="4749"/>
                      <a:pt x="10643"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699" name="Google Shape;7947;p60"/>
              <p:cNvSpPr/>
              <p:nvPr/>
            </p:nvSpPr>
            <p:spPr>
              <a:xfrm>
                <a:off x="329736" y="533405"/>
                <a:ext cx="50191" cy="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1289" y="7530"/>
                      <a:pt x="5158" y="14862"/>
                      <a:pt x="10639" y="21600"/>
                    </a:cubicBezTo>
                    <a:cubicBezTo>
                      <a:pt x="16119" y="16249"/>
                      <a:pt x="19987" y="10503"/>
                      <a:pt x="21600" y="4359"/>
                    </a:cubicBezTo>
                    <a:cubicBezTo>
                      <a:pt x="21600" y="3765"/>
                      <a:pt x="21277" y="2972"/>
                      <a:pt x="21277" y="2180"/>
                    </a:cubicBezTo>
                    <a:cubicBezTo>
                      <a:pt x="13863" y="2180"/>
                      <a:pt x="6769" y="1387"/>
                      <a:pt x="0"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700" name="Google Shape;7948;p60"/>
              <p:cNvSpPr/>
              <p:nvPr/>
            </p:nvSpPr>
            <p:spPr>
              <a:xfrm>
                <a:off x="405377" y="489219"/>
                <a:ext cx="199900" cy="189521"/>
              </a:xfrm>
              <a:custGeom>
                <a:avLst/>
                <a:gdLst/>
                <a:ahLst/>
                <a:cxnLst>
                  <a:cxn ang="0">
                    <a:pos x="wd2" y="hd2"/>
                  </a:cxn>
                  <a:cxn ang="5400000">
                    <a:pos x="wd2" y="hd2"/>
                  </a:cxn>
                  <a:cxn ang="10800000">
                    <a:pos x="wd2" y="hd2"/>
                  </a:cxn>
                  <a:cxn ang="16200000">
                    <a:pos x="wd2" y="hd2"/>
                  </a:cxn>
                </a:cxnLst>
                <a:rect l="0" t="0" r="r" b="b"/>
                <a:pathLst>
                  <a:path w="20014" h="21600" fill="norm" stroke="1" extrusionOk="0">
                    <a:moveTo>
                      <a:pt x="9075" y="0"/>
                    </a:moveTo>
                    <a:cubicBezTo>
                      <a:pt x="8850" y="342"/>
                      <a:pt x="8700" y="598"/>
                      <a:pt x="8475" y="854"/>
                    </a:cubicBezTo>
                    <a:cubicBezTo>
                      <a:pt x="6750" y="2732"/>
                      <a:pt x="4725" y="4183"/>
                      <a:pt x="2550" y="5037"/>
                    </a:cubicBezTo>
                    <a:cubicBezTo>
                      <a:pt x="2175" y="8281"/>
                      <a:pt x="1350" y="11440"/>
                      <a:pt x="0" y="14343"/>
                    </a:cubicBezTo>
                    <a:cubicBezTo>
                      <a:pt x="225" y="14685"/>
                      <a:pt x="450" y="15112"/>
                      <a:pt x="675" y="15453"/>
                    </a:cubicBezTo>
                    <a:cubicBezTo>
                      <a:pt x="4200" y="20917"/>
                      <a:pt x="12000" y="21600"/>
                      <a:pt x="15750" y="21600"/>
                    </a:cubicBezTo>
                    <a:lnTo>
                      <a:pt x="16050" y="21600"/>
                    </a:lnTo>
                    <a:cubicBezTo>
                      <a:pt x="17100" y="21600"/>
                      <a:pt x="18000" y="20832"/>
                      <a:pt x="18375" y="19722"/>
                    </a:cubicBezTo>
                    <a:cubicBezTo>
                      <a:pt x="19500" y="15880"/>
                      <a:pt x="21600" y="6745"/>
                      <a:pt x="18000" y="1195"/>
                    </a:cubicBezTo>
                    <a:cubicBezTo>
                      <a:pt x="17775" y="768"/>
                      <a:pt x="17550" y="512"/>
                      <a:pt x="17250" y="171"/>
                    </a:cubicBezTo>
                    <a:cubicBezTo>
                      <a:pt x="15975" y="342"/>
                      <a:pt x="14700" y="512"/>
                      <a:pt x="13350" y="512"/>
                    </a:cubicBezTo>
                    <a:cubicBezTo>
                      <a:pt x="11925" y="512"/>
                      <a:pt x="10500" y="342"/>
                      <a:pt x="9075"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701" name="Google Shape;7949;p60"/>
              <p:cNvSpPr/>
              <p:nvPr/>
            </p:nvSpPr>
            <p:spPr>
              <a:xfrm>
                <a:off x="379914" y="533405"/>
                <a:ext cx="50941" cy="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611" y="1387"/>
                      <a:pt x="7623" y="2180"/>
                      <a:pt x="636" y="2180"/>
                    </a:cubicBezTo>
                    <a:cubicBezTo>
                      <a:pt x="636" y="2972"/>
                      <a:pt x="318" y="3765"/>
                      <a:pt x="0" y="4359"/>
                    </a:cubicBezTo>
                    <a:cubicBezTo>
                      <a:pt x="1905" y="10503"/>
                      <a:pt x="5400" y="16249"/>
                      <a:pt x="11118" y="21600"/>
                    </a:cubicBezTo>
                    <a:cubicBezTo>
                      <a:pt x="16516" y="14862"/>
                      <a:pt x="20011" y="7530"/>
                      <a:pt x="2160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702" name="Google Shape;7950;p60"/>
              <p:cNvSpPr/>
              <p:nvPr/>
            </p:nvSpPr>
            <p:spPr>
              <a:xfrm>
                <a:off x="373939" y="539787"/>
                <a:ext cx="12701" cy="12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6476"/>
                      <a:pt x="7200" y="15124"/>
                      <a:pt x="7200" y="21600"/>
                    </a:cubicBezTo>
                    <a:cubicBezTo>
                      <a:pt x="14400" y="15124"/>
                      <a:pt x="14400" y="6476"/>
                      <a:pt x="21600" y="0"/>
                    </a:cubicBezTo>
                    <a:close/>
                  </a:path>
                </a:pathLst>
              </a:custGeom>
              <a:solidFill>
                <a:srgbClr val="000000"/>
              </a:solid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703" name="Google Shape;7951;p60"/>
              <p:cNvSpPr/>
              <p:nvPr/>
            </p:nvSpPr>
            <p:spPr>
              <a:xfrm>
                <a:off x="528949" y="185913"/>
                <a:ext cx="233064" cy="292899"/>
              </a:xfrm>
              <a:custGeom>
                <a:avLst/>
                <a:gdLst/>
                <a:ahLst/>
                <a:cxnLst>
                  <a:cxn ang="0">
                    <a:pos x="wd2" y="hd2"/>
                  </a:cxn>
                  <a:cxn ang="5400000">
                    <a:pos x="wd2" y="hd2"/>
                  </a:cxn>
                  <a:cxn ang="10800000">
                    <a:pos x="wd2" y="hd2"/>
                  </a:cxn>
                  <a:cxn ang="16200000">
                    <a:pos x="wd2" y="hd2"/>
                  </a:cxn>
                </a:cxnLst>
                <a:rect l="0" t="0" r="r" b="b"/>
                <a:pathLst>
                  <a:path w="21335" h="21600" fill="norm" stroke="1" extrusionOk="0">
                    <a:moveTo>
                      <a:pt x="3771" y="0"/>
                    </a:moveTo>
                    <a:cubicBezTo>
                      <a:pt x="2606" y="0"/>
                      <a:pt x="1440" y="166"/>
                      <a:pt x="343" y="387"/>
                    </a:cubicBezTo>
                    <a:lnTo>
                      <a:pt x="343" y="718"/>
                    </a:lnTo>
                    <a:cubicBezTo>
                      <a:pt x="343" y="1823"/>
                      <a:pt x="206" y="2873"/>
                      <a:pt x="0" y="3922"/>
                    </a:cubicBezTo>
                    <a:cubicBezTo>
                      <a:pt x="343" y="3812"/>
                      <a:pt x="617" y="3757"/>
                      <a:pt x="960" y="3646"/>
                    </a:cubicBezTo>
                    <a:cubicBezTo>
                      <a:pt x="1851" y="3425"/>
                      <a:pt x="2811" y="3315"/>
                      <a:pt x="3771" y="3315"/>
                    </a:cubicBezTo>
                    <a:cubicBezTo>
                      <a:pt x="8366" y="3315"/>
                      <a:pt x="13097" y="5801"/>
                      <a:pt x="15292" y="7071"/>
                    </a:cubicBezTo>
                    <a:cubicBezTo>
                      <a:pt x="16046" y="7513"/>
                      <a:pt x="16320" y="8342"/>
                      <a:pt x="16046" y="9060"/>
                    </a:cubicBezTo>
                    <a:cubicBezTo>
                      <a:pt x="15086" y="11601"/>
                      <a:pt x="12343" y="17236"/>
                      <a:pt x="6994" y="18617"/>
                    </a:cubicBezTo>
                    <a:cubicBezTo>
                      <a:pt x="6651" y="18672"/>
                      <a:pt x="6308" y="18783"/>
                      <a:pt x="5966" y="18838"/>
                    </a:cubicBezTo>
                    <a:cubicBezTo>
                      <a:pt x="6857" y="19611"/>
                      <a:pt x="7749" y="20385"/>
                      <a:pt x="8503" y="21213"/>
                    </a:cubicBezTo>
                    <a:cubicBezTo>
                      <a:pt x="8571" y="21324"/>
                      <a:pt x="8708" y="21489"/>
                      <a:pt x="8777" y="21600"/>
                    </a:cubicBezTo>
                    <a:cubicBezTo>
                      <a:pt x="16046" y="19446"/>
                      <a:pt x="19817" y="11712"/>
                      <a:pt x="21189" y="8231"/>
                    </a:cubicBezTo>
                    <a:cubicBezTo>
                      <a:pt x="21600" y="7182"/>
                      <a:pt x="21120" y="6022"/>
                      <a:pt x="20023" y="5359"/>
                    </a:cubicBezTo>
                    <a:cubicBezTo>
                      <a:pt x="16937" y="3536"/>
                      <a:pt x="10217" y="0"/>
                      <a:pt x="3771"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704" name="Google Shape;7952;p60"/>
              <p:cNvSpPr/>
              <p:nvPr/>
            </p:nvSpPr>
            <p:spPr>
              <a:xfrm>
                <a:off x="475774" y="191904"/>
                <a:ext cx="56933" cy="756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9611" y="428"/>
                    </a:lnTo>
                    <a:cubicBezTo>
                      <a:pt x="14210" y="1497"/>
                      <a:pt x="9379" y="2995"/>
                      <a:pt x="4547" y="4920"/>
                    </a:cubicBezTo>
                    <a:cubicBezTo>
                      <a:pt x="3980" y="10266"/>
                      <a:pt x="2558" y="15612"/>
                      <a:pt x="0" y="20745"/>
                    </a:cubicBezTo>
                    <a:lnTo>
                      <a:pt x="1422" y="21600"/>
                    </a:lnTo>
                    <a:cubicBezTo>
                      <a:pt x="7105" y="18178"/>
                      <a:pt x="13359" y="15612"/>
                      <a:pt x="20180" y="13688"/>
                    </a:cubicBezTo>
                    <a:cubicBezTo>
                      <a:pt x="21031" y="9624"/>
                      <a:pt x="21600" y="5347"/>
                      <a:pt x="21600" y="1284"/>
                    </a:cubicBezTo>
                    <a:lnTo>
                      <a:pt x="21600" y="0"/>
                    </a:ln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705" name="Google Shape;7953;p60"/>
              <p:cNvSpPr/>
              <p:nvPr/>
            </p:nvSpPr>
            <p:spPr>
              <a:xfrm>
                <a:off x="437578" y="209132"/>
                <a:ext cx="50192" cy="554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863" y="3502"/>
                      <a:pt x="6448" y="7880"/>
                      <a:pt x="0" y="13134"/>
                    </a:cubicBezTo>
                    <a:cubicBezTo>
                      <a:pt x="5803" y="15177"/>
                      <a:pt x="11284" y="18097"/>
                      <a:pt x="16442" y="21600"/>
                    </a:cubicBezTo>
                    <a:cubicBezTo>
                      <a:pt x="19344" y="14593"/>
                      <a:pt x="20956" y="7297"/>
                      <a:pt x="21600"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706" name="Google Shape;7954;p60"/>
              <p:cNvSpPr/>
              <p:nvPr/>
            </p:nvSpPr>
            <p:spPr>
              <a:xfrm>
                <a:off x="524453" y="442039"/>
                <a:ext cx="99632" cy="486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104" y="0"/>
                    </a:moveTo>
                    <a:cubicBezTo>
                      <a:pt x="11855" y="1661"/>
                      <a:pt x="8608" y="2326"/>
                      <a:pt x="5197" y="2658"/>
                    </a:cubicBezTo>
                    <a:cubicBezTo>
                      <a:pt x="3411" y="2658"/>
                      <a:pt x="1624" y="2326"/>
                      <a:pt x="0" y="1661"/>
                    </a:cubicBezTo>
                    <a:cubicBezTo>
                      <a:pt x="4385" y="6645"/>
                      <a:pt x="8445" y="13292"/>
                      <a:pt x="11531" y="21600"/>
                    </a:cubicBezTo>
                    <a:cubicBezTo>
                      <a:pt x="14616" y="20602"/>
                      <a:pt x="17702" y="18942"/>
                      <a:pt x="20788" y="16948"/>
                    </a:cubicBezTo>
                    <a:cubicBezTo>
                      <a:pt x="21113" y="16948"/>
                      <a:pt x="21437" y="16616"/>
                      <a:pt x="21600" y="16283"/>
                    </a:cubicBezTo>
                    <a:cubicBezTo>
                      <a:pt x="21437" y="15618"/>
                      <a:pt x="21275" y="14953"/>
                      <a:pt x="20951" y="14290"/>
                    </a:cubicBezTo>
                    <a:cubicBezTo>
                      <a:pt x="19164" y="8973"/>
                      <a:pt x="17215" y="4319"/>
                      <a:pt x="15104"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707" name="Google Shape;7955;p60"/>
              <p:cNvSpPr/>
              <p:nvPr/>
            </p:nvSpPr>
            <p:spPr>
              <a:xfrm>
                <a:off x="495996" y="445783"/>
                <a:ext cx="82403" cy="479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461" y="0"/>
                    </a:moveTo>
                    <a:cubicBezTo>
                      <a:pt x="5498" y="7426"/>
                      <a:pt x="3142" y="13838"/>
                      <a:pt x="0" y="19575"/>
                    </a:cubicBezTo>
                    <a:cubicBezTo>
                      <a:pt x="3731" y="20926"/>
                      <a:pt x="7461" y="21600"/>
                      <a:pt x="11192" y="21600"/>
                    </a:cubicBezTo>
                    <a:cubicBezTo>
                      <a:pt x="14727" y="21600"/>
                      <a:pt x="18065" y="20926"/>
                      <a:pt x="21600" y="20251"/>
                    </a:cubicBezTo>
                    <a:cubicBezTo>
                      <a:pt x="17672" y="11813"/>
                      <a:pt x="12763" y="5062"/>
                      <a:pt x="7461"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5708" name="Google Shape;7956;p60"/>
              <p:cNvSpPr/>
              <p:nvPr/>
            </p:nvSpPr>
            <p:spPr>
              <a:xfrm>
                <a:off x="479520" y="239088"/>
                <a:ext cx="49442" cy="629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3746" y="2314"/>
                      <a:pt x="6545" y="5657"/>
                      <a:pt x="0" y="9771"/>
                    </a:cubicBezTo>
                    <a:cubicBezTo>
                      <a:pt x="1636" y="10800"/>
                      <a:pt x="3271" y="11828"/>
                      <a:pt x="4581" y="12857"/>
                    </a:cubicBezTo>
                    <a:cubicBezTo>
                      <a:pt x="7854" y="15685"/>
                      <a:pt x="10800" y="18514"/>
                      <a:pt x="13418" y="21600"/>
                    </a:cubicBezTo>
                    <a:cubicBezTo>
                      <a:pt x="17345" y="14657"/>
                      <a:pt x="19963" y="7456"/>
                      <a:pt x="2160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709" name="Google Shape;7957;p60"/>
              <p:cNvSpPr/>
              <p:nvPr/>
            </p:nvSpPr>
            <p:spPr>
              <a:xfrm>
                <a:off x="524453" y="397853"/>
                <a:ext cx="70418" cy="494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218" y="0"/>
                    </a:moveTo>
                    <a:cubicBezTo>
                      <a:pt x="2988" y="7199"/>
                      <a:pt x="1838" y="14073"/>
                      <a:pt x="0" y="20945"/>
                    </a:cubicBezTo>
                    <a:cubicBezTo>
                      <a:pt x="2528" y="21273"/>
                      <a:pt x="5056" y="21600"/>
                      <a:pt x="7353" y="21600"/>
                    </a:cubicBezTo>
                    <a:cubicBezTo>
                      <a:pt x="12179" y="21600"/>
                      <a:pt x="17004" y="20618"/>
                      <a:pt x="21600" y="18982"/>
                    </a:cubicBezTo>
                    <a:cubicBezTo>
                      <a:pt x="16085" y="11455"/>
                      <a:pt x="10111" y="4909"/>
                      <a:pt x="3218"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nvGrpSpPr>
              <p:cNvPr id="5712" name="Google Shape;7958;p60"/>
              <p:cNvGrpSpPr/>
              <p:nvPr/>
            </p:nvGrpSpPr>
            <p:grpSpPr>
              <a:xfrm>
                <a:off x="517729" y="445783"/>
                <a:ext cx="12701" cy="1"/>
                <a:chOff x="0" y="0"/>
                <a:chExt cx="12699" cy="0"/>
              </a:xfrm>
            </p:grpSpPr>
            <p:sp>
              <p:nvSpPr>
                <p:cNvPr id="5710" name="Линия"/>
                <p:cNvSpPr/>
                <p:nvPr/>
              </p:nvSpPr>
              <p:spPr>
                <a:xfrm flipH="1" flipV="1">
                  <a:off x="0" y="0"/>
                  <a:ext cx="12700" cy="1"/>
                </a:xfrm>
                <a:prstGeom prst="line">
                  <a:avLst/>
                </a:prstGeom>
                <a:noFill/>
                <a:ln w="9525" cap="flat">
                  <a:solidFill>
                    <a:srgbClr val="A5B7C5"/>
                  </a:solidFill>
                  <a:prstDash val="solid"/>
                  <a:round/>
                </a:ln>
                <a:effectLst/>
              </p:spPr>
              <p:txBody>
                <a:bodyPr wrap="square" lIns="0" tIns="0" rIns="0" bIns="0" numCol="1" anchor="t">
                  <a:noAutofit/>
                </a:bodyPr>
                <a:lstStyle/>
                <a:p>
                  <a:pPr/>
                </a:p>
              </p:txBody>
            </p:sp>
            <p:sp>
              <p:nvSpPr>
                <p:cNvPr id="5711" name="Линия"/>
                <p:cNvSpPr/>
                <p:nvPr/>
              </p:nvSpPr>
              <p:spPr>
                <a:xfrm>
                  <a:off x="0" y="0"/>
                  <a:ext cx="12700" cy="1"/>
                </a:xfrm>
                <a:prstGeom prst="line">
                  <a:avLst/>
                </a:prstGeom>
                <a:noFill/>
                <a:ln w="9525" cap="flat">
                  <a:solidFill>
                    <a:srgbClr val="A5B7C5"/>
                  </a:solidFill>
                  <a:prstDash val="solid"/>
                  <a:round/>
                </a:ln>
                <a:effectLst/>
              </p:spPr>
              <p:txBody>
                <a:bodyPr wrap="square" lIns="0" tIns="0" rIns="0" bIns="0" numCol="1" anchor="t">
                  <a:noAutofit/>
                </a:bodyPr>
                <a:lstStyle/>
                <a:p>
                  <a:pPr/>
                </a:p>
              </p:txBody>
            </p:sp>
          </p:grpSp>
          <p:sp>
            <p:nvSpPr>
              <p:cNvPr id="5713" name="Google Shape;7960;p60"/>
              <p:cNvSpPr/>
              <p:nvPr/>
            </p:nvSpPr>
            <p:spPr>
              <a:xfrm>
                <a:off x="224931" y="231597"/>
                <a:ext cx="310758" cy="310328"/>
              </a:xfrm>
              <a:custGeom>
                <a:avLst/>
                <a:gdLst/>
                <a:ahLst/>
                <a:cxnLst>
                  <a:cxn ang="0">
                    <a:pos x="wd2" y="hd2"/>
                  </a:cxn>
                  <a:cxn ang="5400000">
                    <a:pos x="wd2" y="hd2"/>
                  </a:cxn>
                  <a:cxn ang="10800000">
                    <a:pos x="wd2" y="hd2"/>
                  </a:cxn>
                  <a:cxn ang="16200000">
                    <a:pos x="wd2" y="hd2"/>
                  </a:cxn>
                </a:cxnLst>
                <a:rect l="0" t="0" r="r" b="b"/>
                <a:pathLst>
                  <a:path w="19913" h="20523" fill="norm" stroke="1" extrusionOk="0">
                    <a:moveTo>
                      <a:pt x="9933" y="0"/>
                    </a:moveTo>
                    <a:cubicBezTo>
                      <a:pt x="5181" y="0"/>
                      <a:pt x="1101" y="3418"/>
                      <a:pt x="189" y="8273"/>
                    </a:cubicBezTo>
                    <a:cubicBezTo>
                      <a:pt x="-723" y="13079"/>
                      <a:pt x="1725" y="17884"/>
                      <a:pt x="6141" y="19767"/>
                    </a:cubicBezTo>
                    <a:cubicBezTo>
                      <a:pt x="10509" y="21600"/>
                      <a:pt x="15597" y="20015"/>
                      <a:pt x="18237" y="15952"/>
                    </a:cubicBezTo>
                    <a:cubicBezTo>
                      <a:pt x="20877" y="11890"/>
                      <a:pt x="20349" y="6440"/>
                      <a:pt x="16989" y="2973"/>
                    </a:cubicBezTo>
                    <a:cubicBezTo>
                      <a:pt x="15117" y="1040"/>
                      <a:pt x="12573" y="0"/>
                      <a:pt x="9933" y="0"/>
                    </a:cubicBezTo>
                    <a:close/>
                  </a:path>
                </a:pathLst>
              </a:custGeom>
              <a:noFill/>
              <a:ln w="9525" cap="flat">
                <a:solidFill>
                  <a:schemeClr val="accent2">
                    <a:lumOff val="44000"/>
                  </a:schemeClr>
                </a:solidFill>
                <a:prstDash val="solid"/>
                <a:miter lim="201878"/>
              </a:ln>
              <a:effectLst/>
            </p:spPr>
            <p:txBody>
              <a:bodyPr wrap="square" lIns="0" tIns="0" rIns="0" bIns="0" numCol="1" anchor="ctr">
                <a:noAutofit/>
              </a:bodyPr>
              <a:lstStyle/>
              <a:p>
                <a:pPr>
                  <a:defRPr>
                    <a:solidFill>
                      <a:srgbClr val="000000"/>
                    </a:solidFill>
                  </a:defRPr>
                </a:pPr>
              </a:p>
            </p:txBody>
          </p:sp>
        </p:grpSp>
        <p:grpSp>
          <p:nvGrpSpPr>
            <p:cNvPr id="5720" name="Google Shape;7961;p60"/>
            <p:cNvGrpSpPr/>
            <p:nvPr/>
          </p:nvGrpSpPr>
          <p:grpSpPr>
            <a:xfrm>
              <a:off x="16310" y="55327"/>
              <a:ext cx="736550" cy="760149"/>
              <a:chOff x="11" y="11"/>
              <a:chExt cx="736549" cy="760147"/>
            </a:xfrm>
          </p:grpSpPr>
          <p:sp>
            <p:nvSpPr>
              <p:cNvPr id="5715" name="Google Shape;7962;p60"/>
              <p:cNvSpPr/>
              <p:nvPr/>
            </p:nvSpPr>
            <p:spPr>
              <a:xfrm>
                <a:off x="109072" y="11"/>
                <a:ext cx="120356" cy="90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5570" y="787"/>
                    </a:lnTo>
                    <a:lnTo>
                      <a:pt x="16696" y="3200"/>
                    </a:lnTo>
                    <a:cubicBezTo>
                      <a:pt x="10430" y="7803"/>
                      <a:pt x="4789" y="13772"/>
                      <a:pt x="0" y="20858"/>
                    </a:cubicBezTo>
                    <a:lnTo>
                      <a:pt x="618" y="21600"/>
                    </a:lnTo>
                    <a:cubicBezTo>
                      <a:pt x="5350" y="14589"/>
                      <a:pt x="10934" y="8682"/>
                      <a:pt x="17130" y="4138"/>
                    </a:cubicBezTo>
                    <a:lnTo>
                      <a:pt x="18399" y="6857"/>
                    </a:ln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16" name="Google Shape;7963;p60"/>
              <p:cNvSpPr/>
              <p:nvPr/>
            </p:nvSpPr>
            <p:spPr>
              <a:xfrm>
                <a:off x="11" y="371670"/>
                <a:ext cx="56996" cy="1414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246"/>
                    </a:moveTo>
                    <a:cubicBezTo>
                      <a:pt x="14126" y="16032"/>
                      <a:pt x="8884" y="10352"/>
                      <a:pt x="6072" y="4435"/>
                    </a:cubicBezTo>
                    <a:lnTo>
                      <a:pt x="11000" y="3948"/>
                    </a:lnTo>
                    <a:lnTo>
                      <a:pt x="2745" y="0"/>
                    </a:lnTo>
                    <a:lnTo>
                      <a:pt x="0" y="5039"/>
                    </a:lnTo>
                    <a:lnTo>
                      <a:pt x="4373" y="4607"/>
                    </a:lnTo>
                    <a:cubicBezTo>
                      <a:pt x="7221" y="10585"/>
                      <a:pt x="12534" y="16326"/>
                      <a:pt x="20088" y="21600"/>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17" name="Google Shape;7964;p60"/>
              <p:cNvSpPr/>
              <p:nvPr/>
            </p:nvSpPr>
            <p:spPr>
              <a:xfrm>
                <a:off x="687992" y="385913"/>
                <a:ext cx="48569" cy="1417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73"/>
                    </a:moveTo>
                    <a:lnTo>
                      <a:pt x="19565" y="0"/>
                    </a:lnTo>
                    <a:cubicBezTo>
                      <a:pt x="17722" y="5972"/>
                      <a:pt x="12981" y="11798"/>
                      <a:pt x="5512" y="17236"/>
                    </a:cubicBezTo>
                    <a:lnTo>
                      <a:pt x="0" y="16467"/>
                    </a:lnTo>
                    <a:lnTo>
                      <a:pt x="1083" y="21600"/>
                    </a:lnTo>
                    <a:lnTo>
                      <a:pt x="12320" y="18184"/>
                    </a:lnTo>
                    <a:lnTo>
                      <a:pt x="7422" y="17501"/>
                    </a:lnTo>
                    <a:cubicBezTo>
                      <a:pt x="14953" y="12003"/>
                      <a:pt x="19742" y="6113"/>
                      <a:pt x="21600" y="73"/>
                    </a:cubicBez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18" name="Google Shape;7965;p60"/>
              <p:cNvSpPr/>
              <p:nvPr/>
            </p:nvSpPr>
            <p:spPr>
              <a:xfrm>
                <a:off x="529639" y="8894"/>
                <a:ext cx="122030" cy="875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9203" y="13961"/>
                    </a:lnTo>
                    <a:lnTo>
                      <a:pt x="17848" y="16202"/>
                    </a:lnTo>
                    <a:cubicBezTo>
                      <a:pt x="12701" y="9476"/>
                      <a:pt x="6780" y="4000"/>
                      <a:pt x="331" y="0"/>
                    </a:cubicBezTo>
                    <a:lnTo>
                      <a:pt x="0" y="1040"/>
                    </a:lnTo>
                    <a:cubicBezTo>
                      <a:pt x="6376" y="4996"/>
                      <a:pt x="12230" y="10417"/>
                      <a:pt x="17322" y="17074"/>
                    </a:cubicBezTo>
                    <a:lnTo>
                      <a:pt x="15793" y="19599"/>
                    </a:ln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19" name="Google Shape;7966;p60"/>
              <p:cNvSpPr/>
              <p:nvPr/>
            </p:nvSpPr>
            <p:spPr>
              <a:xfrm rot="8660313">
                <a:off x="314832" y="645252"/>
                <a:ext cx="122046" cy="875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19203" y="13961"/>
                    </a:lnTo>
                    <a:lnTo>
                      <a:pt x="17848" y="16202"/>
                    </a:lnTo>
                    <a:cubicBezTo>
                      <a:pt x="12701" y="9476"/>
                      <a:pt x="6780" y="4000"/>
                      <a:pt x="331" y="0"/>
                    </a:cubicBezTo>
                    <a:lnTo>
                      <a:pt x="0" y="1040"/>
                    </a:lnTo>
                    <a:cubicBezTo>
                      <a:pt x="6376" y="4996"/>
                      <a:pt x="12230" y="10417"/>
                      <a:pt x="17322" y="17074"/>
                    </a:cubicBezTo>
                    <a:lnTo>
                      <a:pt x="15793" y="19599"/>
                    </a:lnTo>
                    <a:close/>
                  </a:path>
                </a:pathLst>
              </a:custGeom>
              <a:solidFill>
                <a:srgbClr val="E3E9ED"/>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735" name="Google Shape;7967;p60"/>
          <p:cNvGrpSpPr/>
          <p:nvPr/>
        </p:nvGrpSpPr>
        <p:grpSpPr>
          <a:xfrm>
            <a:off x="1654188" y="970938"/>
            <a:ext cx="583441" cy="870229"/>
            <a:chOff x="0" y="0"/>
            <a:chExt cx="583440" cy="870228"/>
          </a:xfrm>
        </p:grpSpPr>
        <p:grpSp>
          <p:nvGrpSpPr>
            <p:cNvPr id="5724" name="Google Shape;7968;p60"/>
            <p:cNvGrpSpPr/>
            <p:nvPr/>
          </p:nvGrpSpPr>
          <p:grpSpPr>
            <a:xfrm>
              <a:off x="-1" y="-1"/>
              <a:ext cx="583442" cy="870230"/>
              <a:chOff x="0" y="0"/>
              <a:chExt cx="583440" cy="870228"/>
            </a:xfrm>
          </p:grpSpPr>
          <p:sp>
            <p:nvSpPr>
              <p:cNvPr id="5722" name="Google Shape;7969;p60"/>
              <p:cNvSpPr/>
              <p:nvPr/>
            </p:nvSpPr>
            <p:spPr>
              <a:xfrm flipH="1">
                <a:off x="222888" y="577666"/>
                <a:ext cx="1" cy="292563"/>
              </a:xfrm>
              <a:prstGeom prst="line">
                <a:avLst/>
              </a:prstGeom>
              <a:noFill/>
              <a:ln w="9525" cap="flat">
                <a:solidFill>
                  <a:srgbClr val="213B55"/>
                </a:solidFill>
                <a:prstDash val="solid"/>
                <a:round/>
              </a:ln>
              <a:effectLst/>
            </p:spPr>
            <p:txBody>
              <a:bodyPr wrap="square" lIns="0" tIns="0" rIns="0" bIns="0" numCol="1" anchor="t">
                <a:noAutofit/>
              </a:bodyPr>
              <a:lstStyle/>
              <a:p>
                <a:pPr/>
              </a:p>
            </p:txBody>
          </p:sp>
          <p:sp>
            <p:nvSpPr>
              <p:cNvPr id="5723" name="Google Shape;7970;p60"/>
              <p:cNvSpPr/>
              <p:nvPr/>
            </p:nvSpPr>
            <p:spPr>
              <a:xfrm>
                <a:off x="-1" y="-1"/>
                <a:ext cx="583442" cy="583440"/>
              </a:xfrm>
              <a:prstGeom prst="ellipse">
                <a:avLst/>
              </a:prstGeom>
              <a:noFill/>
              <a:ln w="9525" cap="flat">
                <a:solidFill>
                  <a:srgbClr val="213B55"/>
                </a:solidFill>
                <a:prstDash val="solid"/>
                <a:round/>
              </a:ln>
              <a:effectLst/>
            </p:spPr>
            <p:txBody>
              <a:bodyPr wrap="square" lIns="0" tIns="0" rIns="0" bIns="0" numCol="1" anchor="ctr">
                <a:noAutofit/>
              </a:bodyPr>
              <a:lstStyle/>
              <a:p>
                <a:pPr>
                  <a:defRPr>
                    <a:solidFill>
                      <a:srgbClr val="000000"/>
                    </a:solidFill>
                  </a:defRPr>
                </a:pPr>
              </a:p>
            </p:txBody>
          </p:sp>
        </p:grpSp>
        <p:grpSp>
          <p:nvGrpSpPr>
            <p:cNvPr id="5727" name="Google Shape;7971;p60"/>
            <p:cNvGrpSpPr/>
            <p:nvPr/>
          </p:nvGrpSpPr>
          <p:grpSpPr>
            <a:xfrm>
              <a:off x="47987" y="47987"/>
              <a:ext cx="487325" cy="779418"/>
              <a:chOff x="0" y="0"/>
              <a:chExt cx="487323" cy="779416"/>
            </a:xfrm>
          </p:grpSpPr>
          <p:sp>
            <p:nvSpPr>
              <p:cNvPr id="5725" name="Google Shape;7972;p60"/>
              <p:cNvSpPr/>
              <p:nvPr/>
            </p:nvSpPr>
            <p:spPr>
              <a:xfrm flipH="1">
                <a:off x="220124" y="486854"/>
                <a:ext cx="1" cy="292563"/>
              </a:xfrm>
              <a:prstGeom prst="line">
                <a:avLst/>
              </a:prstGeom>
              <a:noFill/>
              <a:ln w="9525" cap="flat">
                <a:solidFill>
                  <a:srgbClr val="667E92"/>
                </a:solidFill>
                <a:prstDash val="solid"/>
                <a:round/>
              </a:ln>
              <a:effectLst/>
            </p:spPr>
            <p:txBody>
              <a:bodyPr wrap="square" lIns="0" tIns="0" rIns="0" bIns="0" numCol="1" anchor="t">
                <a:noAutofit/>
              </a:bodyPr>
              <a:lstStyle/>
              <a:p>
                <a:pPr/>
              </a:p>
            </p:txBody>
          </p:sp>
          <p:sp>
            <p:nvSpPr>
              <p:cNvPr id="5726" name="Google Shape;7973;p60"/>
              <p:cNvSpPr/>
              <p:nvPr/>
            </p:nvSpPr>
            <p:spPr>
              <a:xfrm>
                <a:off x="0" y="0"/>
                <a:ext cx="487324" cy="487325"/>
              </a:xfrm>
              <a:prstGeom prst="ellipse">
                <a:avLst/>
              </a:pr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grpSp>
        <p:grpSp>
          <p:nvGrpSpPr>
            <p:cNvPr id="5730" name="Google Shape;7974;p60"/>
            <p:cNvGrpSpPr/>
            <p:nvPr/>
          </p:nvGrpSpPr>
          <p:grpSpPr>
            <a:xfrm>
              <a:off x="96747" y="97356"/>
              <a:ext cx="390086" cy="683467"/>
              <a:chOff x="0" y="0"/>
              <a:chExt cx="390084" cy="683465"/>
            </a:xfrm>
          </p:grpSpPr>
          <p:sp>
            <p:nvSpPr>
              <p:cNvPr id="5728" name="Google Shape;7975;p60"/>
              <p:cNvSpPr/>
              <p:nvPr/>
            </p:nvSpPr>
            <p:spPr>
              <a:xfrm flipH="1">
                <a:off x="216588" y="390903"/>
                <a:ext cx="1" cy="292563"/>
              </a:xfrm>
              <a:prstGeom prst="line">
                <a:avLst/>
              </a:prstGeom>
              <a:noFill/>
              <a:ln w="9525" cap="flat">
                <a:solidFill>
                  <a:srgbClr val="445D73"/>
                </a:solidFill>
                <a:prstDash val="solid"/>
                <a:round/>
              </a:ln>
              <a:effectLst/>
            </p:spPr>
            <p:txBody>
              <a:bodyPr wrap="square" lIns="0" tIns="0" rIns="0" bIns="0" numCol="1" anchor="t">
                <a:noAutofit/>
              </a:bodyPr>
              <a:lstStyle/>
              <a:p>
                <a:pPr/>
              </a:p>
            </p:txBody>
          </p:sp>
          <p:sp>
            <p:nvSpPr>
              <p:cNvPr id="5729" name="Google Shape;7976;p60"/>
              <p:cNvSpPr/>
              <p:nvPr/>
            </p:nvSpPr>
            <p:spPr>
              <a:xfrm>
                <a:off x="-1" y="-1"/>
                <a:ext cx="390086" cy="390086"/>
              </a:xfrm>
              <a:prstGeom prst="ellipse">
                <a:avLst/>
              </a:prstGeom>
              <a:noFill/>
              <a:ln w="9525" cap="flat">
                <a:solidFill>
                  <a:srgbClr val="445D73"/>
                </a:solidFill>
                <a:prstDash val="solid"/>
                <a:round/>
              </a:ln>
              <a:effectLst/>
            </p:spPr>
            <p:txBody>
              <a:bodyPr wrap="square" lIns="0" tIns="0" rIns="0" bIns="0" numCol="1" anchor="ctr">
                <a:noAutofit/>
              </a:bodyPr>
              <a:lstStyle/>
              <a:p>
                <a:pPr>
                  <a:defRPr>
                    <a:solidFill>
                      <a:srgbClr val="000000"/>
                    </a:solidFill>
                  </a:defRPr>
                </a:pPr>
              </a:p>
            </p:txBody>
          </p:sp>
        </p:grpSp>
        <p:grpSp>
          <p:nvGrpSpPr>
            <p:cNvPr id="5733" name="Google Shape;7977;p60"/>
            <p:cNvGrpSpPr/>
            <p:nvPr/>
          </p:nvGrpSpPr>
          <p:grpSpPr>
            <a:xfrm>
              <a:off x="147475" y="147335"/>
              <a:ext cx="288629" cy="567022"/>
              <a:chOff x="0" y="0"/>
              <a:chExt cx="288627" cy="567020"/>
            </a:xfrm>
          </p:grpSpPr>
          <p:sp>
            <p:nvSpPr>
              <p:cNvPr id="5731" name="Google Shape;7978;p60"/>
              <p:cNvSpPr/>
              <p:nvPr/>
            </p:nvSpPr>
            <p:spPr>
              <a:xfrm flipH="1">
                <a:off x="211084" y="274458"/>
                <a:ext cx="1" cy="292563"/>
              </a:xfrm>
              <a:prstGeom prst="line">
                <a:avLst/>
              </a:prstGeom>
              <a:noFill/>
              <a:ln w="9525" cap="flat">
                <a:solidFill>
                  <a:srgbClr val="E3E9ED"/>
                </a:solidFill>
                <a:prstDash val="solid"/>
                <a:round/>
              </a:ln>
              <a:effectLst/>
            </p:spPr>
            <p:txBody>
              <a:bodyPr wrap="square" lIns="0" tIns="0" rIns="0" bIns="0" numCol="1" anchor="t">
                <a:noAutofit/>
              </a:bodyPr>
              <a:lstStyle/>
              <a:p>
                <a:pPr/>
              </a:p>
            </p:txBody>
          </p:sp>
          <p:sp>
            <p:nvSpPr>
              <p:cNvPr id="5732" name="Google Shape;7979;p60"/>
              <p:cNvSpPr/>
              <p:nvPr/>
            </p:nvSpPr>
            <p:spPr>
              <a:xfrm>
                <a:off x="0" y="0"/>
                <a:ext cx="288628" cy="288628"/>
              </a:xfrm>
              <a:prstGeom prst="ellipse">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sp>
          <p:nvSpPr>
            <p:cNvPr id="5734" name="Google Shape;7980;p60"/>
            <p:cNvSpPr/>
            <p:nvPr/>
          </p:nvSpPr>
          <p:spPr>
            <a:xfrm>
              <a:off x="190919" y="191528"/>
              <a:ext cx="201787" cy="201787"/>
            </a:xfrm>
            <a:prstGeom prst="ellipse">
              <a:avLst/>
            </a:prstGeom>
            <a:noFill/>
            <a:ln w="9525" cap="flat">
              <a:solidFill>
                <a:srgbClr val="F2F2F2"/>
              </a:solidFill>
              <a:prstDash val="solid"/>
              <a:round/>
            </a:ln>
            <a:effectLst/>
          </p:spPr>
          <p:txBody>
            <a:bodyPr wrap="square" lIns="0" tIns="0" rIns="0" bIns="0" numCol="1" anchor="ctr">
              <a:noAutofit/>
            </a:bodyPr>
            <a:lstStyle/>
            <a:p>
              <a:pPr>
                <a:defRPr>
                  <a:solidFill>
                    <a:srgbClr val="000000"/>
                  </a:solidFill>
                </a:defRPr>
              </a:pPr>
            </a:p>
          </p:txBody>
        </p:sp>
      </p:grpSp>
      <p:grpSp>
        <p:nvGrpSpPr>
          <p:cNvPr id="5744" name="Google Shape;7981;p60"/>
          <p:cNvGrpSpPr/>
          <p:nvPr/>
        </p:nvGrpSpPr>
        <p:grpSpPr>
          <a:xfrm>
            <a:off x="1585113" y="1857266"/>
            <a:ext cx="713073" cy="714141"/>
            <a:chOff x="0" y="0"/>
            <a:chExt cx="713071" cy="714140"/>
          </a:xfrm>
        </p:grpSpPr>
        <p:grpSp>
          <p:nvGrpSpPr>
            <p:cNvPr id="5739" name="Google Shape;7982;p60"/>
            <p:cNvGrpSpPr/>
            <p:nvPr/>
          </p:nvGrpSpPr>
          <p:grpSpPr>
            <a:xfrm>
              <a:off x="32035" y="87785"/>
              <a:ext cx="640832" cy="626356"/>
              <a:chOff x="0" y="5"/>
              <a:chExt cx="640831" cy="626355"/>
            </a:xfrm>
          </p:grpSpPr>
          <p:sp>
            <p:nvSpPr>
              <p:cNvPr id="5736" name="Google Shape;7983;p60"/>
              <p:cNvSpPr/>
              <p:nvPr/>
            </p:nvSpPr>
            <p:spPr>
              <a:xfrm>
                <a:off x="407159" y="2979"/>
                <a:ext cx="233673" cy="3684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1" y="0"/>
                    </a:moveTo>
                    <a:cubicBezTo>
                      <a:pt x="1629" y="49"/>
                      <a:pt x="1643" y="96"/>
                      <a:pt x="1648" y="145"/>
                    </a:cubicBezTo>
                    <a:cubicBezTo>
                      <a:pt x="1791" y="1482"/>
                      <a:pt x="1208" y="2811"/>
                      <a:pt x="0" y="3910"/>
                    </a:cubicBezTo>
                    <a:cubicBezTo>
                      <a:pt x="8895" y="5983"/>
                      <a:pt x="15241" y="11403"/>
                      <a:pt x="15241" y="17763"/>
                    </a:cubicBezTo>
                    <a:cubicBezTo>
                      <a:pt x="15242" y="18767"/>
                      <a:pt x="15082" y="19768"/>
                      <a:pt x="14764" y="20751"/>
                    </a:cubicBezTo>
                    <a:cubicBezTo>
                      <a:pt x="15182" y="20714"/>
                      <a:pt x="15603" y="20689"/>
                      <a:pt x="16029" y="20689"/>
                    </a:cubicBezTo>
                    <a:cubicBezTo>
                      <a:pt x="17609" y="20689"/>
                      <a:pt x="19212" y="20946"/>
                      <a:pt x="20682" y="21479"/>
                    </a:cubicBezTo>
                    <a:cubicBezTo>
                      <a:pt x="20786" y="21516"/>
                      <a:pt x="20880" y="21560"/>
                      <a:pt x="20980" y="21600"/>
                    </a:cubicBezTo>
                    <a:cubicBezTo>
                      <a:pt x="21393" y="20338"/>
                      <a:pt x="21600" y="19052"/>
                      <a:pt x="21600" y="17763"/>
                    </a:cubicBezTo>
                    <a:cubicBezTo>
                      <a:pt x="21600" y="9530"/>
                      <a:pt x="13244" y="2538"/>
                      <a:pt x="1621"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737" name="Google Shape;7984;p60"/>
              <p:cNvSpPr/>
              <p:nvPr/>
            </p:nvSpPr>
            <p:spPr>
              <a:xfrm>
                <a:off x="-1" y="5"/>
                <a:ext cx="240489" cy="3763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205" y="0"/>
                    </a:moveTo>
                    <a:cubicBezTo>
                      <a:pt x="8498" y="2332"/>
                      <a:pt x="0" y="9312"/>
                      <a:pt x="0" y="17562"/>
                    </a:cubicBezTo>
                    <a:cubicBezTo>
                      <a:pt x="2" y="18920"/>
                      <a:pt x="237" y="20274"/>
                      <a:pt x="704" y="21600"/>
                    </a:cubicBezTo>
                    <a:cubicBezTo>
                      <a:pt x="841" y="21534"/>
                      <a:pt x="975" y="21466"/>
                      <a:pt x="1118" y="21405"/>
                    </a:cubicBezTo>
                    <a:cubicBezTo>
                      <a:pt x="2673" y="20742"/>
                      <a:pt x="4400" y="20433"/>
                      <a:pt x="6100" y="20433"/>
                    </a:cubicBezTo>
                    <a:cubicBezTo>
                      <a:pt x="6279" y="20433"/>
                      <a:pt x="6456" y="20453"/>
                      <a:pt x="6634" y="20459"/>
                    </a:cubicBezTo>
                    <a:cubicBezTo>
                      <a:pt x="6330" y="19506"/>
                      <a:pt x="6178" y="18535"/>
                      <a:pt x="6178" y="17561"/>
                    </a:cubicBezTo>
                    <a:cubicBezTo>
                      <a:pt x="6178" y="11189"/>
                      <a:pt x="12638" y="5784"/>
                      <a:pt x="21600" y="3866"/>
                    </a:cubicBezTo>
                    <a:cubicBezTo>
                      <a:pt x="20636" y="2933"/>
                      <a:pt x="20123" y="1840"/>
                      <a:pt x="20126" y="722"/>
                    </a:cubicBezTo>
                    <a:cubicBezTo>
                      <a:pt x="20129" y="481"/>
                      <a:pt x="20155" y="239"/>
                      <a:pt x="20205"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738" name="Google Shape;7985;p60"/>
              <p:cNvSpPr/>
              <p:nvPr/>
            </p:nvSpPr>
            <p:spPr>
              <a:xfrm>
                <a:off x="109784" y="493749"/>
                <a:ext cx="423951" cy="1326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60" y="0"/>
                    </a:moveTo>
                    <a:cubicBezTo>
                      <a:pt x="16994" y="6462"/>
                      <a:pt x="14007" y="10396"/>
                      <a:pt x="10731" y="10396"/>
                    </a:cubicBezTo>
                    <a:cubicBezTo>
                      <a:pt x="7605" y="10396"/>
                      <a:pt x="4741" y="6814"/>
                      <a:pt x="2516" y="870"/>
                    </a:cubicBezTo>
                    <a:cubicBezTo>
                      <a:pt x="2088" y="3788"/>
                      <a:pt x="1390" y="6318"/>
                      <a:pt x="433" y="8031"/>
                    </a:cubicBezTo>
                    <a:cubicBezTo>
                      <a:pt x="292" y="8294"/>
                      <a:pt x="146" y="8504"/>
                      <a:pt x="0" y="8720"/>
                    </a:cubicBezTo>
                    <a:cubicBezTo>
                      <a:pt x="2870" y="16734"/>
                      <a:pt x="6622" y="21600"/>
                      <a:pt x="10731" y="21600"/>
                    </a:cubicBezTo>
                    <a:cubicBezTo>
                      <a:pt x="14907" y="21600"/>
                      <a:pt x="18713" y="16582"/>
                      <a:pt x="21600" y="8340"/>
                    </a:cubicBezTo>
                    <a:cubicBezTo>
                      <a:pt x="20482" y="6446"/>
                      <a:pt x="19691" y="3448"/>
                      <a:pt x="19260"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grpSp>
          <p:nvGrpSpPr>
            <p:cNvPr id="5743" name="Google Shape;7986;p60"/>
            <p:cNvGrpSpPr/>
            <p:nvPr/>
          </p:nvGrpSpPr>
          <p:grpSpPr>
            <a:xfrm>
              <a:off x="0" y="0"/>
              <a:ext cx="713072" cy="644620"/>
              <a:chOff x="0" y="0"/>
              <a:chExt cx="713071" cy="644619"/>
            </a:xfrm>
          </p:grpSpPr>
          <p:sp>
            <p:nvSpPr>
              <p:cNvPr id="5740" name="Google Shape;7987;p60"/>
              <p:cNvSpPr/>
              <p:nvPr/>
            </p:nvSpPr>
            <p:spPr>
              <a:xfrm>
                <a:off x="248976" y="0"/>
                <a:ext cx="215193" cy="3963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11" y="15248"/>
                    </a:moveTo>
                    <a:cubicBezTo>
                      <a:pt x="13344" y="14900"/>
                      <a:pt x="12129" y="13923"/>
                      <a:pt x="12129" y="12872"/>
                    </a:cubicBezTo>
                    <a:lnTo>
                      <a:pt x="12129" y="12795"/>
                    </a:lnTo>
                    <a:cubicBezTo>
                      <a:pt x="12129" y="11782"/>
                      <a:pt x="13276" y="10884"/>
                      <a:pt x="14925" y="10457"/>
                    </a:cubicBezTo>
                    <a:cubicBezTo>
                      <a:pt x="16615" y="10051"/>
                      <a:pt x="18049" y="9395"/>
                      <a:pt x="19093" y="8582"/>
                    </a:cubicBezTo>
                    <a:cubicBezTo>
                      <a:pt x="20405" y="7559"/>
                      <a:pt x="21038" y="6324"/>
                      <a:pt x="20882" y="5081"/>
                    </a:cubicBezTo>
                    <a:cubicBezTo>
                      <a:pt x="20877" y="5036"/>
                      <a:pt x="20861" y="4991"/>
                      <a:pt x="20853" y="4947"/>
                    </a:cubicBezTo>
                    <a:cubicBezTo>
                      <a:pt x="20377" y="2319"/>
                      <a:pt x="16420" y="206"/>
                      <a:pt x="11556" y="15"/>
                    </a:cubicBezTo>
                    <a:cubicBezTo>
                      <a:pt x="11301" y="6"/>
                      <a:pt x="11052" y="0"/>
                      <a:pt x="10802" y="0"/>
                    </a:cubicBezTo>
                    <a:cubicBezTo>
                      <a:pt x="5681" y="0"/>
                      <a:pt x="1431" y="2087"/>
                      <a:pt x="804" y="4784"/>
                    </a:cubicBezTo>
                    <a:cubicBezTo>
                      <a:pt x="749" y="5012"/>
                      <a:pt x="719" y="5241"/>
                      <a:pt x="716" y="5470"/>
                    </a:cubicBezTo>
                    <a:cubicBezTo>
                      <a:pt x="713" y="6531"/>
                      <a:pt x="1286" y="7569"/>
                      <a:pt x="2363" y="8455"/>
                    </a:cubicBezTo>
                    <a:cubicBezTo>
                      <a:pt x="3405" y="9314"/>
                      <a:pt x="4876" y="10007"/>
                      <a:pt x="6601" y="10457"/>
                    </a:cubicBezTo>
                    <a:cubicBezTo>
                      <a:pt x="8324" y="10885"/>
                      <a:pt x="9471" y="11819"/>
                      <a:pt x="9471" y="12873"/>
                    </a:cubicBezTo>
                    <a:cubicBezTo>
                      <a:pt x="9471" y="13923"/>
                      <a:pt x="8256" y="14899"/>
                      <a:pt x="6458" y="15248"/>
                    </a:cubicBezTo>
                    <a:cubicBezTo>
                      <a:pt x="3731" y="15794"/>
                      <a:pt x="1435" y="16847"/>
                      <a:pt x="0" y="18209"/>
                    </a:cubicBezTo>
                    <a:lnTo>
                      <a:pt x="10838" y="21600"/>
                    </a:lnTo>
                    <a:lnTo>
                      <a:pt x="21600" y="18209"/>
                    </a:lnTo>
                    <a:cubicBezTo>
                      <a:pt x="20167" y="16846"/>
                      <a:pt x="17868" y="15793"/>
                      <a:pt x="15211" y="15248"/>
                    </a:cubicBezTo>
                    <a:close/>
                  </a:path>
                </a:pathLst>
              </a:custGeom>
              <a:noFill/>
              <a:ln w="9525" cap="flat">
                <a:solidFill>
                  <a:srgbClr val="5F7D95"/>
                </a:solidFill>
                <a:prstDash val="solid"/>
                <a:miter lim="2452"/>
              </a:ln>
              <a:effectLst/>
            </p:spPr>
            <p:txBody>
              <a:bodyPr wrap="square" lIns="0" tIns="0" rIns="0" bIns="0" numCol="1" anchor="ctr">
                <a:noAutofit/>
              </a:bodyPr>
              <a:lstStyle/>
              <a:p>
                <a:pPr>
                  <a:defRPr>
                    <a:solidFill>
                      <a:srgbClr val="000000"/>
                    </a:solidFill>
                  </a:defRPr>
                </a:pPr>
              </a:p>
            </p:txBody>
          </p:sp>
          <p:sp>
            <p:nvSpPr>
              <p:cNvPr id="5741" name="Google Shape;7988;p60"/>
              <p:cNvSpPr/>
              <p:nvPr/>
            </p:nvSpPr>
            <p:spPr>
              <a:xfrm>
                <a:off x="-1" y="334118"/>
                <a:ext cx="356955" cy="310401"/>
              </a:xfrm>
              <a:custGeom>
                <a:avLst/>
                <a:gdLst/>
                <a:ahLst/>
                <a:cxnLst>
                  <a:cxn ang="0">
                    <a:pos x="wd2" y="hd2"/>
                  </a:cxn>
                  <a:cxn ang="5400000">
                    <a:pos x="wd2" y="hd2"/>
                  </a:cxn>
                  <a:cxn ang="10800000">
                    <a:pos x="wd2" y="hd2"/>
                  </a:cxn>
                  <a:cxn ang="16200000">
                    <a:pos x="wd2" y="hd2"/>
                  </a:cxn>
                </a:cxnLst>
                <a:rect l="0" t="0" r="r" b="b"/>
                <a:pathLst>
                  <a:path w="20949" h="21600" fill="norm" stroke="1" extrusionOk="0">
                    <a:moveTo>
                      <a:pt x="14611" y="0"/>
                    </a:moveTo>
                    <a:cubicBezTo>
                      <a:pt x="13772" y="1743"/>
                      <a:pt x="13480" y="3732"/>
                      <a:pt x="13732" y="5723"/>
                    </a:cubicBezTo>
                    <a:cubicBezTo>
                      <a:pt x="13940" y="7064"/>
                      <a:pt x="13397" y="8410"/>
                      <a:pt x="12390" y="9054"/>
                    </a:cubicBezTo>
                    <a:lnTo>
                      <a:pt x="12346" y="9106"/>
                    </a:lnTo>
                    <a:cubicBezTo>
                      <a:pt x="11910" y="9399"/>
                      <a:pt x="11418" y="9554"/>
                      <a:pt x="10917" y="9556"/>
                    </a:cubicBezTo>
                    <a:cubicBezTo>
                      <a:pt x="10347" y="9558"/>
                      <a:pt x="9790" y="9348"/>
                      <a:pt x="9325" y="8955"/>
                    </a:cubicBezTo>
                    <a:cubicBezTo>
                      <a:pt x="8406" y="8174"/>
                      <a:pt x="7325" y="7741"/>
                      <a:pt x="6215" y="7662"/>
                    </a:cubicBezTo>
                    <a:cubicBezTo>
                      <a:pt x="6098" y="7654"/>
                      <a:pt x="5983" y="7629"/>
                      <a:pt x="5866" y="7629"/>
                    </a:cubicBezTo>
                    <a:cubicBezTo>
                      <a:pt x="4755" y="7629"/>
                      <a:pt x="3627" y="8006"/>
                      <a:pt x="2612" y="8808"/>
                    </a:cubicBezTo>
                    <a:cubicBezTo>
                      <a:pt x="2517" y="8882"/>
                      <a:pt x="2430" y="8965"/>
                      <a:pt x="2341" y="9045"/>
                    </a:cubicBezTo>
                    <a:cubicBezTo>
                      <a:pt x="118" y="11042"/>
                      <a:pt x="-651" y="14649"/>
                      <a:pt x="598" y="17663"/>
                    </a:cubicBezTo>
                    <a:cubicBezTo>
                      <a:pt x="1630" y="20178"/>
                      <a:pt x="3718" y="21600"/>
                      <a:pt x="5875" y="21600"/>
                    </a:cubicBezTo>
                    <a:cubicBezTo>
                      <a:pt x="6701" y="21600"/>
                      <a:pt x="7533" y="21379"/>
                      <a:pt x="8323" y="20943"/>
                    </a:cubicBezTo>
                    <a:cubicBezTo>
                      <a:pt x="8491" y="20851"/>
                      <a:pt x="8659" y="20761"/>
                      <a:pt x="8822" y="20649"/>
                    </a:cubicBezTo>
                    <a:cubicBezTo>
                      <a:pt x="9924" y="19916"/>
                      <a:pt x="10729" y="18835"/>
                      <a:pt x="11221" y="17588"/>
                    </a:cubicBezTo>
                    <a:cubicBezTo>
                      <a:pt x="11672" y="16447"/>
                      <a:pt x="11857" y="15185"/>
                      <a:pt x="11758" y="13930"/>
                    </a:cubicBezTo>
                    <a:cubicBezTo>
                      <a:pt x="11674" y="12637"/>
                      <a:pt x="12222" y="11343"/>
                      <a:pt x="13185" y="10699"/>
                    </a:cubicBezTo>
                    <a:cubicBezTo>
                      <a:pt x="13625" y="10394"/>
                      <a:pt x="14107" y="10242"/>
                      <a:pt x="14581" y="10242"/>
                    </a:cubicBezTo>
                    <a:cubicBezTo>
                      <a:pt x="15193" y="10242"/>
                      <a:pt x="15795" y="10494"/>
                      <a:pt x="16289" y="10997"/>
                    </a:cubicBezTo>
                    <a:cubicBezTo>
                      <a:pt x="17632" y="12239"/>
                      <a:pt x="19270" y="12935"/>
                      <a:pt x="20949" y="12935"/>
                    </a:cubicBezTo>
                    <a:lnTo>
                      <a:pt x="20949" y="4329"/>
                    </a:lnTo>
                    <a:close/>
                  </a:path>
                </a:pathLst>
              </a:custGeom>
              <a:noFill/>
              <a:ln w="9525" cap="flat">
                <a:solidFill>
                  <a:srgbClr val="435D74"/>
                </a:solidFill>
                <a:prstDash val="solid"/>
                <a:miter lim="2452"/>
              </a:ln>
              <a:effectLst/>
            </p:spPr>
            <p:txBody>
              <a:bodyPr wrap="square" lIns="0" tIns="0" rIns="0" bIns="0" numCol="1" anchor="ctr">
                <a:noAutofit/>
              </a:bodyPr>
              <a:lstStyle/>
              <a:p>
                <a:pPr>
                  <a:defRPr>
                    <a:solidFill>
                      <a:srgbClr val="000000"/>
                    </a:solidFill>
                  </a:defRPr>
                </a:pPr>
              </a:p>
            </p:txBody>
          </p:sp>
          <p:sp>
            <p:nvSpPr>
              <p:cNvPr id="5742" name="Google Shape;7989;p60"/>
              <p:cNvSpPr/>
              <p:nvPr/>
            </p:nvSpPr>
            <p:spPr>
              <a:xfrm>
                <a:off x="356953" y="334118"/>
                <a:ext cx="356119" cy="310502"/>
              </a:xfrm>
              <a:custGeom>
                <a:avLst/>
                <a:gdLst/>
                <a:ahLst/>
                <a:cxnLst>
                  <a:cxn ang="0">
                    <a:pos x="wd2" y="hd2"/>
                  </a:cxn>
                  <a:cxn ang="5400000">
                    <a:pos x="wd2" y="hd2"/>
                  </a:cxn>
                  <a:cxn ang="10800000">
                    <a:pos x="wd2" y="hd2"/>
                  </a:cxn>
                  <a:cxn ang="16200000">
                    <a:pos x="wd2" y="hd2"/>
                  </a:cxn>
                </a:cxnLst>
                <a:rect l="0" t="0" r="r" b="b"/>
                <a:pathLst>
                  <a:path w="20733" h="21600" fill="norm" stroke="1" extrusionOk="0">
                    <a:moveTo>
                      <a:pt x="18002" y="8698"/>
                    </a:moveTo>
                    <a:cubicBezTo>
                      <a:pt x="17938" y="8652"/>
                      <a:pt x="17879" y="8599"/>
                      <a:pt x="17814" y="8554"/>
                    </a:cubicBezTo>
                    <a:cubicBezTo>
                      <a:pt x="16888" y="7922"/>
                      <a:pt x="15878" y="7618"/>
                      <a:pt x="14883" y="7618"/>
                    </a:cubicBezTo>
                    <a:cubicBezTo>
                      <a:pt x="14615" y="7618"/>
                      <a:pt x="14350" y="7647"/>
                      <a:pt x="14087" y="7691"/>
                    </a:cubicBezTo>
                    <a:cubicBezTo>
                      <a:pt x="13170" y="7843"/>
                      <a:pt x="12288" y="8249"/>
                      <a:pt x="11527" y="8904"/>
                    </a:cubicBezTo>
                    <a:cubicBezTo>
                      <a:pt x="11054" y="9317"/>
                      <a:pt x="10483" y="9539"/>
                      <a:pt x="9898" y="9539"/>
                    </a:cubicBezTo>
                    <a:cubicBezTo>
                      <a:pt x="9386" y="9537"/>
                      <a:pt x="8884" y="9369"/>
                      <a:pt x="8447" y="9051"/>
                    </a:cubicBezTo>
                    <a:cubicBezTo>
                      <a:pt x="7448" y="8406"/>
                      <a:pt x="6909" y="7060"/>
                      <a:pt x="7115" y="5721"/>
                    </a:cubicBezTo>
                    <a:cubicBezTo>
                      <a:pt x="7365" y="3731"/>
                      <a:pt x="7075" y="1742"/>
                      <a:pt x="6243" y="0"/>
                    </a:cubicBezTo>
                    <a:lnTo>
                      <a:pt x="0" y="4328"/>
                    </a:lnTo>
                    <a:lnTo>
                      <a:pt x="0" y="12929"/>
                    </a:lnTo>
                    <a:cubicBezTo>
                      <a:pt x="1664" y="12929"/>
                      <a:pt x="3286" y="12234"/>
                      <a:pt x="4578" y="10992"/>
                    </a:cubicBezTo>
                    <a:cubicBezTo>
                      <a:pt x="5443" y="10109"/>
                      <a:pt x="6685" y="9988"/>
                      <a:pt x="7658" y="10694"/>
                    </a:cubicBezTo>
                    <a:lnTo>
                      <a:pt x="7741" y="10742"/>
                    </a:lnTo>
                    <a:cubicBezTo>
                      <a:pt x="8658" y="11391"/>
                      <a:pt x="9197" y="12633"/>
                      <a:pt x="9073" y="13926"/>
                    </a:cubicBezTo>
                    <a:cubicBezTo>
                      <a:pt x="8989" y="15048"/>
                      <a:pt x="9138" y="16173"/>
                      <a:pt x="9484" y="17211"/>
                    </a:cubicBezTo>
                    <a:cubicBezTo>
                      <a:pt x="9975" y="18684"/>
                      <a:pt x="10880" y="19964"/>
                      <a:pt x="12157" y="20773"/>
                    </a:cubicBezTo>
                    <a:cubicBezTo>
                      <a:pt x="12214" y="20809"/>
                      <a:pt x="12262" y="20853"/>
                      <a:pt x="12319" y="20887"/>
                    </a:cubicBezTo>
                    <a:cubicBezTo>
                      <a:pt x="13115" y="21356"/>
                      <a:pt x="13991" y="21600"/>
                      <a:pt x="14878" y="21600"/>
                    </a:cubicBezTo>
                    <a:cubicBezTo>
                      <a:pt x="16771" y="21600"/>
                      <a:pt x="18612" y="20497"/>
                      <a:pt x="19728" y="18552"/>
                    </a:cubicBezTo>
                    <a:cubicBezTo>
                      <a:pt x="21600" y="15195"/>
                      <a:pt x="20762" y="10754"/>
                      <a:pt x="18002" y="8698"/>
                    </a:cubicBezTo>
                    <a:close/>
                  </a:path>
                </a:pathLst>
              </a:custGeom>
              <a:noFill/>
              <a:ln w="9525" cap="flat">
                <a:solidFill>
                  <a:srgbClr val="A5B7C5"/>
                </a:solidFill>
                <a:prstDash val="solid"/>
                <a:miter lim="2452"/>
              </a:ln>
              <a:effectLst/>
            </p:spPr>
            <p:txBody>
              <a:bodyPr wrap="square" lIns="0" tIns="0" rIns="0" bIns="0" numCol="1" anchor="ctr">
                <a:noAutofit/>
              </a:bodyPr>
              <a:lstStyle/>
              <a:p>
                <a:pPr>
                  <a:defRPr>
                    <a:solidFill>
                      <a:srgbClr val="000000"/>
                    </a:solidFill>
                  </a:defRPr>
                </a:pPr>
              </a:p>
            </p:txBody>
          </p:sp>
        </p:grpSp>
      </p:grpSp>
      <p:grpSp>
        <p:nvGrpSpPr>
          <p:cNvPr id="5747" name="Google Shape;7990;p60"/>
          <p:cNvGrpSpPr/>
          <p:nvPr/>
        </p:nvGrpSpPr>
        <p:grpSpPr>
          <a:xfrm>
            <a:off x="7690977" y="3488047"/>
            <a:ext cx="312058" cy="684141"/>
            <a:chOff x="16" y="16"/>
            <a:chExt cx="312057" cy="684140"/>
          </a:xfrm>
        </p:grpSpPr>
        <p:sp>
          <p:nvSpPr>
            <p:cNvPr id="5745" name="Google Shape;7991;p60"/>
            <p:cNvSpPr/>
            <p:nvPr/>
          </p:nvSpPr>
          <p:spPr>
            <a:xfrm>
              <a:off x="358" y="107523"/>
              <a:ext cx="311717" cy="174311"/>
            </a:xfrm>
            <a:prstGeom prst="rect">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746" name="Google Shape;7992;p60"/>
            <p:cNvSpPr/>
            <p:nvPr/>
          </p:nvSpPr>
          <p:spPr>
            <a:xfrm>
              <a:off x="16" y="16"/>
              <a:ext cx="311472" cy="6841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4" y="0"/>
                  </a:moveTo>
                  <a:cubicBezTo>
                    <a:pt x="582" y="0"/>
                    <a:pt x="0" y="265"/>
                    <a:pt x="0" y="592"/>
                  </a:cubicBezTo>
                  <a:lnTo>
                    <a:pt x="0" y="18370"/>
                  </a:lnTo>
                  <a:cubicBezTo>
                    <a:pt x="0" y="18698"/>
                    <a:pt x="10800" y="21600"/>
                    <a:pt x="10800" y="21600"/>
                  </a:cubicBezTo>
                  <a:cubicBezTo>
                    <a:pt x="10800" y="21600"/>
                    <a:pt x="21600" y="18698"/>
                    <a:pt x="21600" y="18370"/>
                  </a:cubicBezTo>
                  <a:lnTo>
                    <a:pt x="21600" y="592"/>
                  </a:lnTo>
                  <a:cubicBezTo>
                    <a:pt x="21600" y="265"/>
                    <a:pt x="21017" y="0"/>
                    <a:pt x="20296" y="0"/>
                  </a:cubicBezTo>
                  <a:close/>
                </a:path>
              </a:pathLst>
            </a:custGeom>
            <a:noFill/>
            <a:ln w="9525" cap="flat">
              <a:solidFill>
                <a:srgbClr val="5F8195"/>
              </a:solidFill>
              <a:prstDash val="solid"/>
              <a:round/>
            </a:ln>
            <a:effectLst/>
          </p:spPr>
          <p:txBody>
            <a:bodyPr wrap="square" lIns="0" tIns="0" rIns="0" bIns="0" numCol="1" anchor="ctr">
              <a:noAutofit/>
            </a:bodyPr>
            <a:lstStyle/>
            <a:p>
              <a:pPr>
                <a:defRPr>
                  <a:solidFill>
                    <a:srgbClr val="000000"/>
                  </a:solidFill>
                </a:defRPr>
              </a:pPr>
            </a:p>
          </p:txBody>
        </p:sp>
      </p:grpSp>
      <p:grpSp>
        <p:nvGrpSpPr>
          <p:cNvPr id="5761" name="Google Shape;7993;p60"/>
          <p:cNvGrpSpPr/>
          <p:nvPr/>
        </p:nvGrpSpPr>
        <p:grpSpPr>
          <a:xfrm>
            <a:off x="5612948" y="970972"/>
            <a:ext cx="709012" cy="739326"/>
            <a:chOff x="0" y="34"/>
            <a:chExt cx="709010" cy="739324"/>
          </a:xfrm>
        </p:grpSpPr>
        <p:grpSp>
          <p:nvGrpSpPr>
            <p:cNvPr id="5750" name="Google Shape;7994;p60"/>
            <p:cNvGrpSpPr/>
            <p:nvPr/>
          </p:nvGrpSpPr>
          <p:grpSpPr>
            <a:xfrm>
              <a:off x="0" y="34"/>
              <a:ext cx="347217" cy="360772"/>
              <a:chOff x="0" y="34"/>
              <a:chExt cx="347216" cy="360771"/>
            </a:xfrm>
          </p:grpSpPr>
          <p:sp>
            <p:nvSpPr>
              <p:cNvPr id="5748" name="Google Shape;7995;p60"/>
              <p:cNvSpPr/>
              <p:nvPr/>
            </p:nvSpPr>
            <p:spPr>
              <a:xfrm>
                <a:off x="-1" y="50205"/>
                <a:ext cx="347218" cy="310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28" y="0"/>
                    </a:moveTo>
                    <a:cubicBezTo>
                      <a:pt x="15826" y="0"/>
                      <a:pt x="15824" y="0"/>
                      <a:pt x="15822" y="0"/>
                    </a:cubicBezTo>
                    <a:lnTo>
                      <a:pt x="14925" y="0"/>
                    </a:lnTo>
                    <a:cubicBezTo>
                      <a:pt x="14925" y="2544"/>
                      <a:pt x="13078" y="4607"/>
                      <a:pt x="10800" y="4607"/>
                    </a:cubicBezTo>
                    <a:cubicBezTo>
                      <a:pt x="8520" y="4607"/>
                      <a:pt x="6675" y="2544"/>
                      <a:pt x="6675" y="0"/>
                    </a:cubicBezTo>
                    <a:lnTo>
                      <a:pt x="0" y="0"/>
                    </a:lnTo>
                    <a:lnTo>
                      <a:pt x="0" y="15141"/>
                    </a:lnTo>
                    <a:cubicBezTo>
                      <a:pt x="0" y="18710"/>
                      <a:pt x="2585" y="21600"/>
                      <a:pt x="5778" y="21600"/>
                    </a:cubicBezTo>
                    <a:lnTo>
                      <a:pt x="12752" y="21600"/>
                    </a:lnTo>
                    <a:cubicBezTo>
                      <a:pt x="13027" y="16301"/>
                      <a:pt x="16847" y="12066"/>
                      <a:pt x="21600" y="11810"/>
                    </a:cubicBezTo>
                    <a:lnTo>
                      <a:pt x="21600" y="6455"/>
                    </a:lnTo>
                    <a:cubicBezTo>
                      <a:pt x="21600" y="2892"/>
                      <a:pt x="19015" y="0"/>
                      <a:pt x="15828" y="0"/>
                    </a:cubicBez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5749" name="Google Shape;7996;p60"/>
              <p:cNvSpPr/>
              <p:nvPr/>
            </p:nvSpPr>
            <p:spPr>
              <a:xfrm>
                <a:off x="123436" y="34"/>
                <a:ext cx="100311" cy="100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4" y="0"/>
                    </a:moveTo>
                    <a:cubicBezTo>
                      <a:pt x="4841" y="0"/>
                      <a:pt x="0" y="4835"/>
                      <a:pt x="0" y="10793"/>
                    </a:cubicBezTo>
                    <a:cubicBezTo>
                      <a:pt x="0" y="16765"/>
                      <a:pt x="4841" y="21600"/>
                      <a:pt x="10804" y="21600"/>
                    </a:cubicBezTo>
                    <a:cubicBezTo>
                      <a:pt x="16774" y="21600"/>
                      <a:pt x="21600" y="16765"/>
                      <a:pt x="21600" y="10793"/>
                    </a:cubicBezTo>
                    <a:cubicBezTo>
                      <a:pt x="21600" y="4835"/>
                      <a:pt x="16774" y="0"/>
                      <a:pt x="10804" y="0"/>
                    </a:cubicBez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grpSp>
          <p:nvGrpSpPr>
            <p:cNvPr id="5753" name="Google Shape;7997;p60"/>
            <p:cNvGrpSpPr/>
            <p:nvPr/>
          </p:nvGrpSpPr>
          <p:grpSpPr>
            <a:xfrm>
              <a:off x="361829" y="34"/>
              <a:ext cx="347182" cy="360772"/>
              <a:chOff x="0" y="34"/>
              <a:chExt cx="347181" cy="360771"/>
            </a:xfrm>
          </p:grpSpPr>
          <p:sp>
            <p:nvSpPr>
              <p:cNvPr id="5751" name="Google Shape;7998;p60"/>
              <p:cNvSpPr/>
              <p:nvPr/>
            </p:nvSpPr>
            <p:spPr>
              <a:xfrm>
                <a:off x="0" y="50205"/>
                <a:ext cx="347182" cy="310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77" y="0"/>
                    </a:moveTo>
                    <a:cubicBezTo>
                      <a:pt x="2585" y="0"/>
                      <a:pt x="0" y="2890"/>
                      <a:pt x="0" y="6455"/>
                    </a:cubicBezTo>
                    <a:lnTo>
                      <a:pt x="0" y="11810"/>
                    </a:lnTo>
                    <a:cubicBezTo>
                      <a:pt x="4755" y="12066"/>
                      <a:pt x="8572" y="16301"/>
                      <a:pt x="8851" y="21600"/>
                    </a:cubicBezTo>
                    <a:lnTo>
                      <a:pt x="15823" y="21600"/>
                    </a:lnTo>
                    <a:cubicBezTo>
                      <a:pt x="19015" y="21600"/>
                      <a:pt x="21600" y="18710"/>
                      <a:pt x="21600" y="15141"/>
                    </a:cubicBezTo>
                    <a:lnTo>
                      <a:pt x="21600" y="0"/>
                    </a:lnTo>
                    <a:lnTo>
                      <a:pt x="14925" y="0"/>
                    </a:lnTo>
                    <a:cubicBezTo>
                      <a:pt x="14925" y="2544"/>
                      <a:pt x="13079" y="4607"/>
                      <a:pt x="10801" y="4607"/>
                    </a:cubicBezTo>
                    <a:cubicBezTo>
                      <a:pt x="8521" y="4607"/>
                      <a:pt x="6675" y="2544"/>
                      <a:pt x="6675"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752" name="Google Shape;7999;p60"/>
              <p:cNvSpPr/>
              <p:nvPr/>
            </p:nvSpPr>
            <p:spPr>
              <a:xfrm>
                <a:off x="123435" y="34"/>
                <a:ext cx="100310" cy="100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4" y="0"/>
                    </a:moveTo>
                    <a:cubicBezTo>
                      <a:pt x="4841" y="0"/>
                      <a:pt x="0" y="4835"/>
                      <a:pt x="0" y="10793"/>
                    </a:cubicBezTo>
                    <a:cubicBezTo>
                      <a:pt x="0" y="16765"/>
                      <a:pt x="4841" y="21600"/>
                      <a:pt x="10804" y="21600"/>
                    </a:cubicBezTo>
                    <a:cubicBezTo>
                      <a:pt x="16759" y="21600"/>
                      <a:pt x="21600" y="16765"/>
                      <a:pt x="21600" y="10793"/>
                    </a:cubicBezTo>
                    <a:cubicBezTo>
                      <a:pt x="21600" y="4835"/>
                      <a:pt x="16759" y="0"/>
                      <a:pt x="10804"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grpSp>
          <p:nvGrpSpPr>
            <p:cNvPr id="5756" name="Google Shape;8000;p60"/>
            <p:cNvGrpSpPr/>
            <p:nvPr/>
          </p:nvGrpSpPr>
          <p:grpSpPr>
            <a:xfrm>
              <a:off x="0" y="378553"/>
              <a:ext cx="347148" cy="360806"/>
              <a:chOff x="0" y="34"/>
              <a:chExt cx="347147" cy="360805"/>
            </a:xfrm>
          </p:grpSpPr>
          <p:sp>
            <p:nvSpPr>
              <p:cNvPr id="5754" name="Google Shape;8001;p60"/>
              <p:cNvSpPr/>
              <p:nvPr/>
            </p:nvSpPr>
            <p:spPr>
              <a:xfrm>
                <a:off x="0" y="34"/>
                <a:ext cx="347148" cy="3106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79" y="0"/>
                    </a:moveTo>
                    <a:cubicBezTo>
                      <a:pt x="2586" y="0"/>
                      <a:pt x="0" y="2894"/>
                      <a:pt x="0" y="6458"/>
                    </a:cubicBezTo>
                    <a:lnTo>
                      <a:pt x="0" y="21600"/>
                    </a:lnTo>
                    <a:lnTo>
                      <a:pt x="6676" y="21600"/>
                    </a:lnTo>
                    <a:cubicBezTo>
                      <a:pt x="6676" y="19052"/>
                      <a:pt x="8522" y="16989"/>
                      <a:pt x="10802" y="16989"/>
                    </a:cubicBezTo>
                    <a:cubicBezTo>
                      <a:pt x="13080" y="16989"/>
                      <a:pt x="14928" y="19052"/>
                      <a:pt x="14928" y="21600"/>
                    </a:cubicBezTo>
                    <a:lnTo>
                      <a:pt x="15825" y="21600"/>
                    </a:lnTo>
                    <a:cubicBezTo>
                      <a:pt x="19014" y="21600"/>
                      <a:pt x="21600" y="18706"/>
                      <a:pt x="21600" y="15142"/>
                    </a:cubicBezTo>
                    <a:lnTo>
                      <a:pt x="21600" y="9790"/>
                    </a:lnTo>
                    <a:cubicBezTo>
                      <a:pt x="16851" y="9537"/>
                      <a:pt x="13030" y="5300"/>
                      <a:pt x="12754"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755" name="Google Shape;8002;p60"/>
              <p:cNvSpPr/>
              <p:nvPr/>
            </p:nvSpPr>
            <p:spPr>
              <a:xfrm>
                <a:off x="123436" y="260530"/>
                <a:ext cx="100311" cy="1003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4" y="0"/>
                    </a:moveTo>
                    <a:cubicBezTo>
                      <a:pt x="4841" y="0"/>
                      <a:pt x="0" y="4833"/>
                      <a:pt x="0" y="10804"/>
                    </a:cubicBezTo>
                    <a:cubicBezTo>
                      <a:pt x="0" y="16767"/>
                      <a:pt x="4841" y="21600"/>
                      <a:pt x="10804" y="21600"/>
                    </a:cubicBezTo>
                    <a:cubicBezTo>
                      <a:pt x="16774" y="21600"/>
                      <a:pt x="21600" y="16767"/>
                      <a:pt x="21600" y="10804"/>
                    </a:cubicBezTo>
                    <a:cubicBezTo>
                      <a:pt x="21600" y="4833"/>
                      <a:pt x="16774" y="0"/>
                      <a:pt x="10804"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grpSp>
        <p:grpSp>
          <p:nvGrpSpPr>
            <p:cNvPr id="5759" name="Google Shape;8003;p60"/>
            <p:cNvGrpSpPr/>
            <p:nvPr/>
          </p:nvGrpSpPr>
          <p:grpSpPr>
            <a:xfrm>
              <a:off x="361829" y="378553"/>
              <a:ext cx="347182" cy="360806"/>
              <a:chOff x="0" y="34"/>
              <a:chExt cx="347181" cy="360805"/>
            </a:xfrm>
          </p:grpSpPr>
          <p:sp>
            <p:nvSpPr>
              <p:cNvPr id="5757" name="Google Shape;8004;p60"/>
              <p:cNvSpPr/>
              <p:nvPr/>
            </p:nvSpPr>
            <p:spPr>
              <a:xfrm>
                <a:off x="0" y="34"/>
                <a:ext cx="347182" cy="3106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851" y="0"/>
                    </a:moveTo>
                    <a:cubicBezTo>
                      <a:pt x="8572" y="5300"/>
                      <a:pt x="4755" y="9534"/>
                      <a:pt x="0" y="9790"/>
                    </a:cubicBezTo>
                    <a:lnTo>
                      <a:pt x="0" y="15142"/>
                    </a:lnTo>
                    <a:cubicBezTo>
                      <a:pt x="0" y="18711"/>
                      <a:pt x="2585" y="21600"/>
                      <a:pt x="5777" y="21600"/>
                    </a:cubicBezTo>
                    <a:lnTo>
                      <a:pt x="6671" y="21600"/>
                    </a:lnTo>
                    <a:cubicBezTo>
                      <a:pt x="6671" y="19052"/>
                      <a:pt x="8519" y="16989"/>
                      <a:pt x="10799" y="16989"/>
                    </a:cubicBezTo>
                    <a:cubicBezTo>
                      <a:pt x="13075" y="16989"/>
                      <a:pt x="14925" y="19052"/>
                      <a:pt x="14925" y="21600"/>
                    </a:cubicBezTo>
                    <a:lnTo>
                      <a:pt x="21600" y="21600"/>
                    </a:lnTo>
                    <a:lnTo>
                      <a:pt x="21600" y="6458"/>
                    </a:lnTo>
                    <a:cubicBezTo>
                      <a:pt x="21600" y="2894"/>
                      <a:pt x="19015" y="2"/>
                      <a:pt x="15823" y="0"/>
                    </a:cubicBez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5758" name="Google Shape;8005;p60"/>
              <p:cNvSpPr/>
              <p:nvPr/>
            </p:nvSpPr>
            <p:spPr>
              <a:xfrm>
                <a:off x="123435" y="260530"/>
                <a:ext cx="100310" cy="100310"/>
              </a:xfrm>
              <a:prstGeom prst="ellipse">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grpSp>
        <p:sp>
          <p:nvSpPr>
            <p:cNvPr id="5760" name="Google Shape;8006;p60"/>
            <p:cNvSpPr/>
            <p:nvPr/>
          </p:nvSpPr>
          <p:spPr>
            <a:xfrm>
              <a:off x="225271" y="240974"/>
              <a:ext cx="257521" cy="2574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4" y="0"/>
                  </a:moveTo>
                  <a:cubicBezTo>
                    <a:pt x="4841" y="0"/>
                    <a:pt x="0" y="4835"/>
                    <a:pt x="0" y="10793"/>
                  </a:cubicBezTo>
                  <a:cubicBezTo>
                    <a:pt x="0" y="16765"/>
                    <a:pt x="4841" y="21600"/>
                    <a:pt x="10804" y="21600"/>
                  </a:cubicBezTo>
                  <a:cubicBezTo>
                    <a:pt x="16759" y="21600"/>
                    <a:pt x="21600" y="16765"/>
                    <a:pt x="21600" y="10793"/>
                  </a:cubicBezTo>
                  <a:cubicBezTo>
                    <a:pt x="21600" y="4835"/>
                    <a:pt x="16759" y="0"/>
                    <a:pt x="10804"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768" name="Google Shape;8007;p60"/>
          <p:cNvGrpSpPr/>
          <p:nvPr/>
        </p:nvGrpSpPr>
        <p:grpSpPr>
          <a:xfrm>
            <a:off x="715139" y="2707053"/>
            <a:ext cx="1451565" cy="621350"/>
            <a:chOff x="0" y="0"/>
            <a:chExt cx="1451564" cy="621348"/>
          </a:xfrm>
        </p:grpSpPr>
        <p:sp>
          <p:nvSpPr>
            <p:cNvPr id="5762" name="Google Shape;8008;p60"/>
            <p:cNvSpPr/>
            <p:nvPr/>
          </p:nvSpPr>
          <p:spPr>
            <a:xfrm>
              <a:off x="207752" y="209024"/>
              <a:ext cx="412134" cy="412112"/>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10764" y="0"/>
                  </a:moveTo>
                  <a:cubicBezTo>
                    <a:pt x="10668" y="0"/>
                    <a:pt x="10571" y="37"/>
                    <a:pt x="10498" y="110"/>
                  </a:cubicBezTo>
                  <a:lnTo>
                    <a:pt x="6257" y="4367"/>
                  </a:lnTo>
                  <a:cubicBezTo>
                    <a:pt x="6111" y="4514"/>
                    <a:pt x="6111" y="4754"/>
                    <a:pt x="6257" y="4900"/>
                  </a:cubicBezTo>
                  <a:lnTo>
                    <a:pt x="6303" y="4946"/>
                  </a:lnTo>
                  <a:cubicBezTo>
                    <a:pt x="6450" y="5092"/>
                    <a:pt x="6737" y="5230"/>
                    <a:pt x="6943" y="5251"/>
                  </a:cubicBezTo>
                  <a:cubicBezTo>
                    <a:pt x="6943" y="5251"/>
                    <a:pt x="7519" y="5306"/>
                    <a:pt x="7877" y="5663"/>
                  </a:cubicBezTo>
                  <a:cubicBezTo>
                    <a:pt x="8493" y="6281"/>
                    <a:pt x="8493" y="7283"/>
                    <a:pt x="7875" y="7903"/>
                  </a:cubicBezTo>
                  <a:cubicBezTo>
                    <a:pt x="7568" y="8212"/>
                    <a:pt x="7164" y="8367"/>
                    <a:pt x="6760" y="8367"/>
                  </a:cubicBezTo>
                  <a:cubicBezTo>
                    <a:pt x="6356" y="8367"/>
                    <a:pt x="5953" y="8212"/>
                    <a:pt x="5645" y="7903"/>
                  </a:cubicBezTo>
                  <a:cubicBezTo>
                    <a:pt x="5289" y="7543"/>
                    <a:pt x="5232" y="6966"/>
                    <a:pt x="5232" y="6966"/>
                  </a:cubicBezTo>
                  <a:cubicBezTo>
                    <a:pt x="5211" y="6759"/>
                    <a:pt x="5076" y="6471"/>
                    <a:pt x="4931" y="6323"/>
                  </a:cubicBezTo>
                  <a:lnTo>
                    <a:pt x="4884" y="6278"/>
                  </a:lnTo>
                  <a:cubicBezTo>
                    <a:pt x="4810" y="6204"/>
                    <a:pt x="4714" y="6168"/>
                    <a:pt x="4618" y="6168"/>
                  </a:cubicBezTo>
                  <a:cubicBezTo>
                    <a:pt x="4522" y="6168"/>
                    <a:pt x="4426" y="6204"/>
                    <a:pt x="4353" y="6278"/>
                  </a:cubicBezTo>
                  <a:lnTo>
                    <a:pt x="109" y="10533"/>
                  </a:lnTo>
                  <a:cubicBezTo>
                    <a:pt x="-36" y="10680"/>
                    <a:pt x="-36" y="10920"/>
                    <a:pt x="109" y="11067"/>
                  </a:cubicBezTo>
                  <a:lnTo>
                    <a:pt x="4351" y="15324"/>
                  </a:lnTo>
                  <a:cubicBezTo>
                    <a:pt x="4424" y="15396"/>
                    <a:pt x="4521" y="15433"/>
                    <a:pt x="4617" y="15433"/>
                  </a:cubicBezTo>
                  <a:cubicBezTo>
                    <a:pt x="4714" y="15433"/>
                    <a:pt x="4810" y="15396"/>
                    <a:pt x="4884" y="15324"/>
                  </a:cubicBezTo>
                  <a:lnTo>
                    <a:pt x="4931" y="15275"/>
                  </a:lnTo>
                  <a:cubicBezTo>
                    <a:pt x="5078" y="15129"/>
                    <a:pt x="5213" y="14839"/>
                    <a:pt x="5234" y="14632"/>
                  </a:cubicBezTo>
                  <a:cubicBezTo>
                    <a:pt x="5234" y="14632"/>
                    <a:pt x="5289" y="14054"/>
                    <a:pt x="5645" y="13697"/>
                  </a:cubicBezTo>
                  <a:cubicBezTo>
                    <a:pt x="5954" y="13382"/>
                    <a:pt x="6362" y="13224"/>
                    <a:pt x="6770" y="13224"/>
                  </a:cubicBezTo>
                  <a:cubicBezTo>
                    <a:pt x="7174" y="13224"/>
                    <a:pt x="7577" y="13379"/>
                    <a:pt x="7885" y="13688"/>
                  </a:cubicBezTo>
                  <a:cubicBezTo>
                    <a:pt x="8506" y="14310"/>
                    <a:pt x="8501" y="15319"/>
                    <a:pt x="7877" y="15935"/>
                  </a:cubicBezTo>
                  <a:cubicBezTo>
                    <a:pt x="7521" y="16294"/>
                    <a:pt x="6945" y="16349"/>
                    <a:pt x="6945" y="16349"/>
                  </a:cubicBezTo>
                  <a:cubicBezTo>
                    <a:pt x="6739" y="16370"/>
                    <a:pt x="6450" y="16508"/>
                    <a:pt x="6305" y="16654"/>
                  </a:cubicBezTo>
                  <a:lnTo>
                    <a:pt x="6257" y="16700"/>
                  </a:lnTo>
                  <a:cubicBezTo>
                    <a:pt x="6111" y="16848"/>
                    <a:pt x="6111" y="17088"/>
                    <a:pt x="6257" y="17235"/>
                  </a:cubicBezTo>
                  <a:lnTo>
                    <a:pt x="10498" y="21489"/>
                  </a:lnTo>
                  <a:cubicBezTo>
                    <a:pt x="10571" y="21563"/>
                    <a:pt x="10668" y="21600"/>
                    <a:pt x="10764" y="21600"/>
                  </a:cubicBezTo>
                  <a:cubicBezTo>
                    <a:pt x="10860" y="21600"/>
                    <a:pt x="10957" y="21563"/>
                    <a:pt x="11030" y="21489"/>
                  </a:cubicBezTo>
                  <a:lnTo>
                    <a:pt x="15270" y="17235"/>
                  </a:lnTo>
                  <a:cubicBezTo>
                    <a:pt x="15344" y="17163"/>
                    <a:pt x="15440" y="17126"/>
                    <a:pt x="15537" y="17126"/>
                  </a:cubicBezTo>
                  <a:cubicBezTo>
                    <a:pt x="15633" y="17126"/>
                    <a:pt x="15729" y="17163"/>
                    <a:pt x="15803" y="17235"/>
                  </a:cubicBezTo>
                  <a:lnTo>
                    <a:pt x="15805" y="17240"/>
                  </a:lnTo>
                  <a:cubicBezTo>
                    <a:pt x="15953" y="17386"/>
                    <a:pt x="16090" y="17675"/>
                    <a:pt x="16109" y="17883"/>
                  </a:cubicBezTo>
                  <a:cubicBezTo>
                    <a:pt x="16109" y="17883"/>
                    <a:pt x="16166" y="18460"/>
                    <a:pt x="16522" y="18817"/>
                  </a:cubicBezTo>
                  <a:cubicBezTo>
                    <a:pt x="16831" y="19133"/>
                    <a:pt x="17239" y="19290"/>
                    <a:pt x="17647" y="19290"/>
                  </a:cubicBezTo>
                  <a:cubicBezTo>
                    <a:pt x="18050" y="19290"/>
                    <a:pt x="18454" y="19135"/>
                    <a:pt x="18760" y="18826"/>
                  </a:cubicBezTo>
                  <a:cubicBezTo>
                    <a:pt x="19380" y="18204"/>
                    <a:pt x="19378" y="17195"/>
                    <a:pt x="18755" y="16578"/>
                  </a:cubicBezTo>
                  <a:cubicBezTo>
                    <a:pt x="18396" y="16220"/>
                    <a:pt x="17820" y="16165"/>
                    <a:pt x="17820" y="16165"/>
                  </a:cubicBezTo>
                  <a:cubicBezTo>
                    <a:pt x="17614" y="16144"/>
                    <a:pt x="17325" y="16009"/>
                    <a:pt x="17180" y="15860"/>
                  </a:cubicBezTo>
                  <a:lnTo>
                    <a:pt x="17178" y="15858"/>
                  </a:lnTo>
                  <a:cubicBezTo>
                    <a:pt x="17030" y="15711"/>
                    <a:pt x="17030" y="15471"/>
                    <a:pt x="17178" y="15324"/>
                  </a:cubicBezTo>
                  <a:lnTo>
                    <a:pt x="21417" y="11067"/>
                  </a:lnTo>
                  <a:cubicBezTo>
                    <a:pt x="21564" y="10920"/>
                    <a:pt x="21564" y="10680"/>
                    <a:pt x="21417" y="10533"/>
                  </a:cubicBezTo>
                  <a:lnTo>
                    <a:pt x="17178" y="6278"/>
                  </a:lnTo>
                  <a:cubicBezTo>
                    <a:pt x="17030" y="6131"/>
                    <a:pt x="17030" y="5891"/>
                    <a:pt x="17178" y="5744"/>
                  </a:cubicBezTo>
                  <a:lnTo>
                    <a:pt x="17251" y="5667"/>
                  </a:lnTo>
                  <a:cubicBezTo>
                    <a:pt x="17399" y="5521"/>
                    <a:pt x="17687" y="5384"/>
                    <a:pt x="17892" y="5365"/>
                  </a:cubicBezTo>
                  <a:cubicBezTo>
                    <a:pt x="17892" y="5365"/>
                    <a:pt x="18470" y="5307"/>
                    <a:pt x="18826" y="4951"/>
                  </a:cubicBezTo>
                  <a:cubicBezTo>
                    <a:pt x="19441" y="4333"/>
                    <a:pt x="19441" y="3330"/>
                    <a:pt x="18826" y="2711"/>
                  </a:cubicBezTo>
                  <a:cubicBezTo>
                    <a:pt x="18518" y="2401"/>
                    <a:pt x="18115" y="2247"/>
                    <a:pt x="17711" y="2247"/>
                  </a:cubicBezTo>
                  <a:cubicBezTo>
                    <a:pt x="17307" y="2247"/>
                    <a:pt x="16902" y="2401"/>
                    <a:pt x="16593" y="2711"/>
                  </a:cubicBezTo>
                  <a:cubicBezTo>
                    <a:pt x="16238" y="3070"/>
                    <a:pt x="16182" y="3648"/>
                    <a:pt x="16182" y="3648"/>
                  </a:cubicBezTo>
                  <a:cubicBezTo>
                    <a:pt x="16161" y="3853"/>
                    <a:pt x="16025" y="4142"/>
                    <a:pt x="15879" y="4290"/>
                  </a:cubicBezTo>
                  <a:lnTo>
                    <a:pt x="15803" y="4367"/>
                  </a:lnTo>
                  <a:cubicBezTo>
                    <a:pt x="15729" y="4439"/>
                    <a:pt x="15633" y="4476"/>
                    <a:pt x="15537" y="4476"/>
                  </a:cubicBezTo>
                  <a:cubicBezTo>
                    <a:pt x="15440" y="4476"/>
                    <a:pt x="15344" y="4439"/>
                    <a:pt x="15270" y="4367"/>
                  </a:cubicBezTo>
                  <a:lnTo>
                    <a:pt x="11030" y="110"/>
                  </a:lnTo>
                  <a:cubicBezTo>
                    <a:pt x="10957" y="37"/>
                    <a:pt x="10860" y="0"/>
                    <a:pt x="10764" y="0"/>
                  </a:cubicBezTo>
                  <a:close/>
                </a:path>
              </a:pathLst>
            </a:custGeom>
            <a:noFill/>
            <a:ln w="9525" cap="flat">
              <a:solidFill>
                <a:srgbClr val="D6DBE0"/>
              </a:solidFill>
              <a:prstDash val="solid"/>
              <a:round/>
            </a:ln>
            <a:effectLst/>
          </p:spPr>
          <p:txBody>
            <a:bodyPr wrap="square" lIns="0" tIns="0" rIns="0" bIns="0" numCol="1" anchor="ctr">
              <a:noAutofit/>
            </a:bodyPr>
            <a:lstStyle/>
            <a:p>
              <a:pPr>
                <a:defRPr>
                  <a:solidFill>
                    <a:srgbClr val="000000"/>
                  </a:solidFill>
                </a:defRPr>
              </a:pPr>
            </a:p>
          </p:txBody>
        </p:sp>
        <p:sp>
          <p:nvSpPr>
            <p:cNvPr id="5763" name="Google Shape;8009;p60"/>
            <p:cNvSpPr/>
            <p:nvPr/>
          </p:nvSpPr>
          <p:spPr>
            <a:xfrm>
              <a:off x="626449" y="210234"/>
              <a:ext cx="409723" cy="409705"/>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10764" y="0"/>
                  </a:moveTo>
                  <a:cubicBezTo>
                    <a:pt x="10668" y="0"/>
                    <a:pt x="10571" y="37"/>
                    <a:pt x="10497" y="111"/>
                  </a:cubicBezTo>
                  <a:lnTo>
                    <a:pt x="6257" y="4367"/>
                  </a:lnTo>
                  <a:cubicBezTo>
                    <a:pt x="6183" y="4440"/>
                    <a:pt x="6088" y="4477"/>
                    <a:pt x="5991" y="4477"/>
                  </a:cubicBezTo>
                  <a:cubicBezTo>
                    <a:pt x="5895" y="4477"/>
                    <a:pt x="5799" y="4440"/>
                    <a:pt x="5724" y="4367"/>
                  </a:cubicBezTo>
                  <a:lnTo>
                    <a:pt x="5650" y="4290"/>
                  </a:lnTo>
                  <a:cubicBezTo>
                    <a:pt x="5504" y="4143"/>
                    <a:pt x="5366" y="3854"/>
                    <a:pt x="5347" y="3647"/>
                  </a:cubicBezTo>
                  <a:cubicBezTo>
                    <a:pt x="5347" y="3647"/>
                    <a:pt x="5289" y="3069"/>
                    <a:pt x="4933" y="2711"/>
                  </a:cubicBezTo>
                  <a:cubicBezTo>
                    <a:pt x="4625" y="2402"/>
                    <a:pt x="4221" y="2247"/>
                    <a:pt x="3817" y="2247"/>
                  </a:cubicBezTo>
                  <a:cubicBezTo>
                    <a:pt x="3413" y="2247"/>
                    <a:pt x="3009" y="2402"/>
                    <a:pt x="2701" y="2711"/>
                  </a:cubicBezTo>
                  <a:cubicBezTo>
                    <a:pt x="2084" y="3330"/>
                    <a:pt x="2084" y="4332"/>
                    <a:pt x="2701" y="4952"/>
                  </a:cubicBezTo>
                  <a:cubicBezTo>
                    <a:pt x="3057" y="5309"/>
                    <a:pt x="3634" y="5364"/>
                    <a:pt x="3634" y="5364"/>
                  </a:cubicBezTo>
                  <a:cubicBezTo>
                    <a:pt x="3839" y="5386"/>
                    <a:pt x="4127" y="5522"/>
                    <a:pt x="4274" y="5669"/>
                  </a:cubicBezTo>
                  <a:lnTo>
                    <a:pt x="4350" y="5745"/>
                  </a:lnTo>
                  <a:cubicBezTo>
                    <a:pt x="4496" y="5892"/>
                    <a:pt x="4496" y="6130"/>
                    <a:pt x="4350" y="6280"/>
                  </a:cubicBezTo>
                  <a:lnTo>
                    <a:pt x="109" y="10535"/>
                  </a:lnTo>
                  <a:cubicBezTo>
                    <a:pt x="-37" y="10681"/>
                    <a:pt x="-37" y="10920"/>
                    <a:pt x="109" y="11069"/>
                  </a:cubicBezTo>
                  <a:lnTo>
                    <a:pt x="4350" y="15322"/>
                  </a:lnTo>
                  <a:cubicBezTo>
                    <a:pt x="4424" y="15395"/>
                    <a:pt x="4521" y="15432"/>
                    <a:pt x="4618" y="15432"/>
                  </a:cubicBezTo>
                  <a:cubicBezTo>
                    <a:pt x="4714" y="15432"/>
                    <a:pt x="4810" y="15395"/>
                    <a:pt x="4884" y="15322"/>
                  </a:cubicBezTo>
                  <a:lnTo>
                    <a:pt x="4929" y="15278"/>
                  </a:lnTo>
                  <a:cubicBezTo>
                    <a:pt x="5076" y="15130"/>
                    <a:pt x="5211" y="14841"/>
                    <a:pt x="5232" y="14635"/>
                  </a:cubicBezTo>
                  <a:cubicBezTo>
                    <a:pt x="5232" y="14635"/>
                    <a:pt x="5287" y="14056"/>
                    <a:pt x="5644" y="13699"/>
                  </a:cubicBezTo>
                  <a:cubicBezTo>
                    <a:pt x="5952" y="13389"/>
                    <a:pt x="6356" y="13234"/>
                    <a:pt x="6760" y="13234"/>
                  </a:cubicBezTo>
                  <a:cubicBezTo>
                    <a:pt x="7164" y="13234"/>
                    <a:pt x="7568" y="13389"/>
                    <a:pt x="7876" y="13699"/>
                  </a:cubicBezTo>
                  <a:cubicBezTo>
                    <a:pt x="8491" y="14315"/>
                    <a:pt x="8491" y="15320"/>
                    <a:pt x="7876" y="15937"/>
                  </a:cubicBezTo>
                  <a:cubicBezTo>
                    <a:pt x="7518" y="16296"/>
                    <a:pt x="6943" y="16351"/>
                    <a:pt x="6943" y="16351"/>
                  </a:cubicBezTo>
                  <a:cubicBezTo>
                    <a:pt x="6738" y="16371"/>
                    <a:pt x="6449" y="16509"/>
                    <a:pt x="6303" y="16656"/>
                  </a:cubicBezTo>
                  <a:lnTo>
                    <a:pt x="6257" y="16701"/>
                  </a:lnTo>
                  <a:cubicBezTo>
                    <a:pt x="6110" y="16847"/>
                    <a:pt x="6110" y="17088"/>
                    <a:pt x="6257" y="17235"/>
                  </a:cubicBezTo>
                  <a:lnTo>
                    <a:pt x="10497" y="21490"/>
                  </a:lnTo>
                  <a:cubicBezTo>
                    <a:pt x="10571" y="21563"/>
                    <a:pt x="10668" y="21600"/>
                    <a:pt x="10764" y="21600"/>
                  </a:cubicBezTo>
                  <a:cubicBezTo>
                    <a:pt x="10860" y="21600"/>
                    <a:pt x="10956" y="21563"/>
                    <a:pt x="11029" y="21490"/>
                  </a:cubicBezTo>
                  <a:lnTo>
                    <a:pt x="15270" y="17235"/>
                  </a:lnTo>
                  <a:cubicBezTo>
                    <a:pt x="15418" y="17088"/>
                    <a:pt x="15418" y="16847"/>
                    <a:pt x="15270" y="16701"/>
                  </a:cubicBezTo>
                  <a:lnTo>
                    <a:pt x="15224" y="16654"/>
                  </a:lnTo>
                  <a:cubicBezTo>
                    <a:pt x="15077" y="16507"/>
                    <a:pt x="14788" y="16371"/>
                    <a:pt x="14583" y="16349"/>
                  </a:cubicBezTo>
                  <a:cubicBezTo>
                    <a:pt x="14583" y="16349"/>
                    <a:pt x="14006" y="16294"/>
                    <a:pt x="13650" y="15937"/>
                  </a:cubicBezTo>
                  <a:cubicBezTo>
                    <a:pt x="13046" y="15316"/>
                    <a:pt x="13052" y="14322"/>
                    <a:pt x="13662" y="13709"/>
                  </a:cubicBezTo>
                  <a:cubicBezTo>
                    <a:pt x="13972" y="13401"/>
                    <a:pt x="14375" y="13245"/>
                    <a:pt x="14780" y="13245"/>
                  </a:cubicBezTo>
                  <a:cubicBezTo>
                    <a:pt x="15178" y="13245"/>
                    <a:pt x="15575" y="13395"/>
                    <a:pt x="15883" y="13697"/>
                  </a:cubicBezTo>
                  <a:cubicBezTo>
                    <a:pt x="16239" y="14054"/>
                    <a:pt x="16294" y="14632"/>
                    <a:pt x="16294" y="14632"/>
                  </a:cubicBezTo>
                  <a:cubicBezTo>
                    <a:pt x="16315" y="14839"/>
                    <a:pt x="16451" y="15128"/>
                    <a:pt x="16597" y="15275"/>
                  </a:cubicBezTo>
                  <a:lnTo>
                    <a:pt x="16644" y="15322"/>
                  </a:lnTo>
                  <a:cubicBezTo>
                    <a:pt x="16718" y="15395"/>
                    <a:pt x="16815" y="15432"/>
                    <a:pt x="16910" y="15432"/>
                  </a:cubicBezTo>
                  <a:cubicBezTo>
                    <a:pt x="17007" y="15432"/>
                    <a:pt x="17103" y="15395"/>
                    <a:pt x="17176" y="15322"/>
                  </a:cubicBezTo>
                  <a:lnTo>
                    <a:pt x="21417" y="11067"/>
                  </a:lnTo>
                  <a:cubicBezTo>
                    <a:pt x="21563" y="10920"/>
                    <a:pt x="21563" y="10681"/>
                    <a:pt x="21417" y="10533"/>
                  </a:cubicBezTo>
                  <a:lnTo>
                    <a:pt x="17176" y="6277"/>
                  </a:lnTo>
                  <a:cubicBezTo>
                    <a:pt x="17030" y="6130"/>
                    <a:pt x="17030" y="5892"/>
                    <a:pt x="17176" y="5743"/>
                  </a:cubicBezTo>
                  <a:lnTo>
                    <a:pt x="17180" y="5741"/>
                  </a:lnTo>
                  <a:cubicBezTo>
                    <a:pt x="17327" y="5594"/>
                    <a:pt x="17615" y="5458"/>
                    <a:pt x="17821" y="5437"/>
                  </a:cubicBezTo>
                  <a:cubicBezTo>
                    <a:pt x="17821" y="5437"/>
                    <a:pt x="18396" y="5381"/>
                    <a:pt x="18753" y="5024"/>
                  </a:cubicBezTo>
                  <a:cubicBezTo>
                    <a:pt x="19358" y="4403"/>
                    <a:pt x="19352" y="3409"/>
                    <a:pt x="18741" y="2796"/>
                  </a:cubicBezTo>
                  <a:cubicBezTo>
                    <a:pt x="18432" y="2488"/>
                    <a:pt x="18028" y="2333"/>
                    <a:pt x="17624" y="2333"/>
                  </a:cubicBezTo>
                  <a:cubicBezTo>
                    <a:pt x="17226" y="2333"/>
                    <a:pt x="16828" y="2483"/>
                    <a:pt x="16521" y="2784"/>
                  </a:cubicBezTo>
                  <a:cubicBezTo>
                    <a:pt x="16165" y="3141"/>
                    <a:pt x="16110" y="3720"/>
                    <a:pt x="16110" y="3720"/>
                  </a:cubicBezTo>
                  <a:cubicBezTo>
                    <a:pt x="16089" y="3926"/>
                    <a:pt x="15953" y="4215"/>
                    <a:pt x="15806" y="4363"/>
                  </a:cubicBezTo>
                  <a:lnTo>
                    <a:pt x="15802" y="4367"/>
                  </a:lnTo>
                  <a:cubicBezTo>
                    <a:pt x="15729" y="4440"/>
                    <a:pt x="15633" y="4477"/>
                    <a:pt x="15537" y="4477"/>
                  </a:cubicBezTo>
                  <a:cubicBezTo>
                    <a:pt x="15440" y="4477"/>
                    <a:pt x="15344" y="4440"/>
                    <a:pt x="15270" y="4367"/>
                  </a:cubicBezTo>
                  <a:lnTo>
                    <a:pt x="11029" y="111"/>
                  </a:lnTo>
                  <a:cubicBezTo>
                    <a:pt x="10956" y="37"/>
                    <a:pt x="10860" y="0"/>
                    <a:pt x="10764" y="0"/>
                  </a:cubicBez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5764" name="Google Shape;8010;p60"/>
            <p:cNvSpPr/>
            <p:nvPr/>
          </p:nvSpPr>
          <p:spPr>
            <a:xfrm>
              <a:off x="-1" y="0"/>
              <a:ext cx="412103" cy="412099"/>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10763" y="0"/>
                  </a:moveTo>
                  <a:cubicBezTo>
                    <a:pt x="10667" y="0"/>
                    <a:pt x="10571" y="37"/>
                    <a:pt x="10498" y="110"/>
                  </a:cubicBezTo>
                  <a:lnTo>
                    <a:pt x="6257" y="4366"/>
                  </a:lnTo>
                  <a:cubicBezTo>
                    <a:pt x="6109" y="4513"/>
                    <a:pt x="6109" y="4753"/>
                    <a:pt x="6257" y="4898"/>
                  </a:cubicBezTo>
                  <a:lnTo>
                    <a:pt x="6301" y="4945"/>
                  </a:lnTo>
                  <a:cubicBezTo>
                    <a:pt x="6449" y="5091"/>
                    <a:pt x="6737" y="5229"/>
                    <a:pt x="6942" y="5247"/>
                  </a:cubicBezTo>
                  <a:cubicBezTo>
                    <a:pt x="6942" y="5247"/>
                    <a:pt x="7517" y="5304"/>
                    <a:pt x="7876" y="5662"/>
                  </a:cubicBezTo>
                  <a:cubicBezTo>
                    <a:pt x="8492" y="6280"/>
                    <a:pt x="8492" y="7285"/>
                    <a:pt x="7876" y="7902"/>
                  </a:cubicBezTo>
                  <a:cubicBezTo>
                    <a:pt x="7568" y="8213"/>
                    <a:pt x="7164" y="8367"/>
                    <a:pt x="6760" y="8367"/>
                  </a:cubicBezTo>
                  <a:cubicBezTo>
                    <a:pt x="6356" y="8367"/>
                    <a:pt x="5952" y="8213"/>
                    <a:pt x="5643" y="7905"/>
                  </a:cubicBezTo>
                  <a:cubicBezTo>
                    <a:pt x="5287" y="7545"/>
                    <a:pt x="5230" y="6967"/>
                    <a:pt x="5230" y="6967"/>
                  </a:cubicBezTo>
                  <a:cubicBezTo>
                    <a:pt x="5211" y="6760"/>
                    <a:pt x="5074" y="6472"/>
                    <a:pt x="4929" y="6324"/>
                  </a:cubicBezTo>
                  <a:lnTo>
                    <a:pt x="4882" y="6280"/>
                  </a:lnTo>
                  <a:cubicBezTo>
                    <a:pt x="4809" y="6206"/>
                    <a:pt x="4712" y="6169"/>
                    <a:pt x="4616" y="6169"/>
                  </a:cubicBezTo>
                  <a:cubicBezTo>
                    <a:pt x="4521" y="6169"/>
                    <a:pt x="4425" y="6206"/>
                    <a:pt x="4351" y="6280"/>
                  </a:cubicBezTo>
                  <a:lnTo>
                    <a:pt x="109" y="10534"/>
                  </a:lnTo>
                  <a:cubicBezTo>
                    <a:pt x="-36" y="10682"/>
                    <a:pt x="-36" y="10919"/>
                    <a:pt x="109" y="11066"/>
                  </a:cubicBezTo>
                  <a:lnTo>
                    <a:pt x="4351" y="15323"/>
                  </a:lnTo>
                  <a:cubicBezTo>
                    <a:pt x="4497" y="15471"/>
                    <a:pt x="4497" y="15710"/>
                    <a:pt x="4351" y="15858"/>
                  </a:cubicBezTo>
                  <a:lnTo>
                    <a:pt x="4275" y="15932"/>
                  </a:lnTo>
                  <a:cubicBezTo>
                    <a:pt x="4128" y="16080"/>
                    <a:pt x="3841" y="16217"/>
                    <a:pt x="3634" y="16236"/>
                  </a:cubicBezTo>
                  <a:cubicBezTo>
                    <a:pt x="3634" y="16236"/>
                    <a:pt x="3058" y="16294"/>
                    <a:pt x="2700" y="16651"/>
                  </a:cubicBezTo>
                  <a:cubicBezTo>
                    <a:pt x="2085" y="17268"/>
                    <a:pt x="2085" y="18271"/>
                    <a:pt x="2700" y="18889"/>
                  </a:cubicBezTo>
                  <a:cubicBezTo>
                    <a:pt x="3009" y="19199"/>
                    <a:pt x="3414" y="19354"/>
                    <a:pt x="3818" y="19354"/>
                  </a:cubicBezTo>
                  <a:cubicBezTo>
                    <a:pt x="4222" y="19354"/>
                    <a:pt x="4625" y="19199"/>
                    <a:pt x="4933" y="18889"/>
                  </a:cubicBezTo>
                  <a:cubicBezTo>
                    <a:pt x="5289" y="18532"/>
                    <a:pt x="5346" y="17954"/>
                    <a:pt x="5346" y="17954"/>
                  </a:cubicBezTo>
                  <a:cubicBezTo>
                    <a:pt x="5365" y="17746"/>
                    <a:pt x="5502" y="17457"/>
                    <a:pt x="5650" y="17311"/>
                  </a:cubicBezTo>
                  <a:lnTo>
                    <a:pt x="5724" y="17234"/>
                  </a:lnTo>
                  <a:cubicBezTo>
                    <a:pt x="5797" y="17162"/>
                    <a:pt x="5894" y="17125"/>
                    <a:pt x="5990" y="17125"/>
                  </a:cubicBezTo>
                  <a:cubicBezTo>
                    <a:pt x="6086" y="17125"/>
                    <a:pt x="6183" y="17162"/>
                    <a:pt x="6257" y="17234"/>
                  </a:cubicBezTo>
                  <a:lnTo>
                    <a:pt x="10498" y="21491"/>
                  </a:lnTo>
                  <a:cubicBezTo>
                    <a:pt x="10571" y="21564"/>
                    <a:pt x="10667" y="21600"/>
                    <a:pt x="10763" y="21600"/>
                  </a:cubicBezTo>
                  <a:cubicBezTo>
                    <a:pt x="10859" y="21600"/>
                    <a:pt x="10956" y="21564"/>
                    <a:pt x="11030" y="21491"/>
                  </a:cubicBezTo>
                  <a:lnTo>
                    <a:pt x="15271" y="17234"/>
                  </a:lnTo>
                  <a:cubicBezTo>
                    <a:pt x="15345" y="17161"/>
                    <a:pt x="15441" y="17124"/>
                    <a:pt x="15537" y="17124"/>
                  </a:cubicBezTo>
                  <a:cubicBezTo>
                    <a:pt x="15632" y="17124"/>
                    <a:pt x="15728" y="17161"/>
                    <a:pt x="15803" y="17234"/>
                  </a:cubicBezTo>
                  <a:lnTo>
                    <a:pt x="15806" y="17237"/>
                  </a:lnTo>
                  <a:cubicBezTo>
                    <a:pt x="15952" y="17385"/>
                    <a:pt x="16089" y="17675"/>
                    <a:pt x="16108" y="17882"/>
                  </a:cubicBezTo>
                  <a:cubicBezTo>
                    <a:pt x="16108" y="17882"/>
                    <a:pt x="16165" y="18460"/>
                    <a:pt x="16521" y="18817"/>
                  </a:cubicBezTo>
                  <a:cubicBezTo>
                    <a:pt x="16831" y="19132"/>
                    <a:pt x="17239" y="19289"/>
                    <a:pt x="17647" y="19289"/>
                  </a:cubicBezTo>
                  <a:cubicBezTo>
                    <a:pt x="18050" y="19289"/>
                    <a:pt x="18454" y="19135"/>
                    <a:pt x="18762" y="18825"/>
                  </a:cubicBezTo>
                  <a:cubicBezTo>
                    <a:pt x="19382" y="18203"/>
                    <a:pt x="19378" y="17195"/>
                    <a:pt x="18754" y="16577"/>
                  </a:cubicBezTo>
                  <a:cubicBezTo>
                    <a:pt x="18397" y="16220"/>
                    <a:pt x="17820" y="16162"/>
                    <a:pt x="17820" y="16162"/>
                  </a:cubicBezTo>
                  <a:cubicBezTo>
                    <a:pt x="17615" y="16143"/>
                    <a:pt x="17327" y="16008"/>
                    <a:pt x="17179" y="15860"/>
                  </a:cubicBezTo>
                  <a:lnTo>
                    <a:pt x="17177" y="15858"/>
                  </a:lnTo>
                  <a:cubicBezTo>
                    <a:pt x="17029" y="15710"/>
                    <a:pt x="17029" y="15471"/>
                    <a:pt x="17177" y="15323"/>
                  </a:cubicBezTo>
                  <a:lnTo>
                    <a:pt x="21418" y="11066"/>
                  </a:lnTo>
                  <a:cubicBezTo>
                    <a:pt x="21564" y="10919"/>
                    <a:pt x="21564" y="10682"/>
                    <a:pt x="21418" y="10534"/>
                  </a:cubicBezTo>
                  <a:lnTo>
                    <a:pt x="17177" y="6278"/>
                  </a:lnTo>
                  <a:cubicBezTo>
                    <a:pt x="17103" y="6205"/>
                    <a:pt x="17007" y="6168"/>
                    <a:pt x="16910" y="6168"/>
                  </a:cubicBezTo>
                  <a:cubicBezTo>
                    <a:pt x="16814" y="6168"/>
                    <a:pt x="16717" y="6205"/>
                    <a:pt x="16644" y="6278"/>
                  </a:cubicBezTo>
                  <a:lnTo>
                    <a:pt x="16597" y="6324"/>
                  </a:lnTo>
                  <a:cubicBezTo>
                    <a:pt x="16452" y="6472"/>
                    <a:pt x="16315" y="6760"/>
                    <a:pt x="16296" y="6967"/>
                  </a:cubicBezTo>
                  <a:cubicBezTo>
                    <a:pt x="16296" y="6967"/>
                    <a:pt x="16238" y="7545"/>
                    <a:pt x="15883" y="7905"/>
                  </a:cubicBezTo>
                  <a:cubicBezTo>
                    <a:pt x="15572" y="8223"/>
                    <a:pt x="15161" y="8383"/>
                    <a:pt x="14751" y="8383"/>
                  </a:cubicBezTo>
                  <a:cubicBezTo>
                    <a:pt x="14347" y="8383"/>
                    <a:pt x="13943" y="8228"/>
                    <a:pt x="13635" y="7919"/>
                  </a:cubicBezTo>
                  <a:cubicBezTo>
                    <a:pt x="13013" y="7295"/>
                    <a:pt x="13020" y="6280"/>
                    <a:pt x="13650" y="5664"/>
                  </a:cubicBezTo>
                  <a:cubicBezTo>
                    <a:pt x="14006" y="5307"/>
                    <a:pt x="14584" y="5249"/>
                    <a:pt x="14584" y="5249"/>
                  </a:cubicBezTo>
                  <a:cubicBezTo>
                    <a:pt x="14788" y="5230"/>
                    <a:pt x="15077" y="5093"/>
                    <a:pt x="15225" y="4947"/>
                  </a:cubicBezTo>
                  <a:lnTo>
                    <a:pt x="15271" y="4898"/>
                  </a:lnTo>
                  <a:cubicBezTo>
                    <a:pt x="15417" y="4753"/>
                    <a:pt x="15417" y="4513"/>
                    <a:pt x="15271" y="4366"/>
                  </a:cubicBezTo>
                  <a:lnTo>
                    <a:pt x="11030" y="110"/>
                  </a:lnTo>
                  <a:cubicBezTo>
                    <a:pt x="10956" y="37"/>
                    <a:pt x="10859" y="0"/>
                    <a:pt x="10763" y="0"/>
                  </a:cubicBezTo>
                  <a:close/>
                </a:path>
              </a:pathLst>
            </a:custGeom>
            <a:noFill/>
            <a:ln w="9525" cap="flat">
              <a:solidFill>
                <a:srgbClr val="7994A9"/>
              </a:solidFill>
              <a:prstDash val="solid"/>
              <a:round/>
            </a:ln>
            <a:effectLst/>
          </p:spPr>
          <p:txBody>
            <a:bodyPr wrap="square" lIns="0" tIns="0" rIns="0" bIns="0" numCol="1" anchor="ctr">
              <a:noAutofit/>
            </a:bodyPr>
            <a:lstStyle/>
            <a:p>
              <a:pPr>
                <a:defRPr>
                  <a:solidFill>
                    <a:srgbClr val="000000"/>
                  </a:solidFill>
                </a:defRPr>
              </a:pPr>
            </a:p>
          </p:txBody>
        </p:sp>
        <p:sp>
          <p:nvSpPr>
            <p:cNvPr id="5765" name="Google Shape;8011;p60"/>
            <p:cNvSpPr/>
            <p:nvPr/>
          </p:nvSpPr>
          <p:spPr>
            <a:xfrm>
              <a:off x="416439" y="0"/>
              <a:ext cx="412094" cy="412099"/>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10764" y="0"/>
                  </a:moveTo>
                  <a:cubicBezTo>
                    <a:pt x="10669" y="0"/>
                    <a:pt x="10572" y="37"/>
                    <a:pt x="10498" y="110"/>
                  </a:cubicBezTo>
                  <a:lnTo>
                    <a:pt x="6258" y="4366"/>
                  </a:lnTo>
                  <a:cubicBezTo>
                    <a:pt x="6185" y="4439"/>
                    <a:pt x="6088" y="4475"/>
                    <a:pt x="5992" y="4475"/>
                  </a:cubicBezTo>
                  <a:cubicBezTo>
                    <a:pt x="5896" y="4475"/>
                    <a:pt x="5799" y="4439"/>
                    <a:pt x="5725" y="4366"/>
                  </a:cubicBezTo>
                  <a:lnTo>
                    <a:pt x="5721" y="4361"/>
                  </a:lnTo>
                  <a:cubicBezTo>
                    <a:pt x="5576" y="4215"/>
                    <a:pt x="5439" y="3925"/>
                    <a:pt x="5420" y="3718"/>
                  </a:cubicBezTo>
                  <a:cubicBezTo>
                    <a:pt x="5420" y="3718"/>
                    <a:pt x="5363" y="3141"/>
                    <a:pt x="5007" y="2783"/>
                  </a:cubicBezTo>
                  <a:cubicBezTo>
                    <a:pt x="4696" y="2456"/>
                    <a:pt x="4281" y="2293"/>
                    <a:pt x="3864" y="2293"/>
                  </a:cubicBezTo>
                  <a:cubicBezTo>
                    <a:pt x="3461" y="2293"/>
                    <a:pt x="3058" y="2447"/>
                    <a:pt x="2749" y="2756"/>
                  </a:cubicBezTo>
                  <a:cubicBezTo>
                    <a:pt x="2123" y="3384"/>
                    <a:pt x="2133" y="4408"/>
                    <a:pt x="2774" y="5021"/>
                  </a:cubicBezTo>
                  <a:cubicBezTo>
                    <a:pt x="3130" y="5379"/>
                    <a:pt x="3708" y="5436"/>
                    <a:pt x="3708" y="5436"/>
                  </a:cubicBezTo>
                  <a:cubicBezTo>
                    <a:pt x="3913" y="5455"/>
                    <a:pt x="4201" y="5592"/>
                    <a:pt x="4349" y="5739"/>
                  </a:cubicBezTo>
                  <a:lnTo>
                    <a:pt x="4351" y="5742"/>
                  </a:lnTo>
                  <a:cubicBezTo>
                    <a:pt x="4499" y="5891"/>
                    <a:pt x="4499" y="6128"/>
                    <a:pt x="4351" y="6275"/>
                  </a:cubicBezTo>
                  <a:lnTo>
                    <a:pt x="109" y="10534"/>
                  </a:lnTo>
                  <a:cubicBezTo>
                    <a:pt x="-36" y="10682"/>
                    <a:pt x="-36" y="10919"/>
                    <a:pt x="109" y="11066"/>
                  </a:cubicBezTo>
                  <a:lnTo>
                    <a:pt x="4351" y="15323"/>
                  </a:lnTo>
                  <a:cubicBezTo>
                    <a:pt x="4425" y="15395"/>
                    <a:pt x="4521" y="15432"/>
                    <a:pt x="4618" y="15432"/>
                  </a:cubicBezTo>
                  <a:cubicBezTo>
                    <a:pt x="4714" y="15432"/>
                    <a:pt x="4811" y="15395"/>
                    <a:pt x="4884" y="15323"/>
                  </a:cubicBezTo>
                  <a:lnTo>
                    <a:pt x="4931" y="15276"/>
                  </a:lnTo>
                  <a:cubicBezTo>
                    <a:pt x="5076" y="15128"/>
                    <a:pt x="5213" y="14840"/>
                    <a:pt x="5232" y="14633"/>
                  </a:cubicBezTo>
                  <a:cubicBezTo>
                    <a:pt x="5232" y="14633"/>
                    <a:pt x="5289" y="14056"/>
                    <a:pt x="5645" y="13696"/>
                  </a:cubicBezTo>
                  <a:cubicBezTo>
                    <a:pt x="5955" y="13382"/>
                    <a:pt x="6363" y="13224"/>
                    <a:pt x="6771" y="13224"/>
                  </a:cubicBezTo>
                  <a:cubicBezTo>
                    <a:pt x="7174" y="13224"/>
                    <a:pt x="7578" y="13378"/>
                    <a:pt x="7886" y="13688"/>
                  </a:cubicBezTo>
                  <a:cubicBezTo>
                    <a:pt x="8506" y="14309"/>
                    <a:pt x="8502" y="15318"/>
                    <a:pt x="7878" y="15936"/>
                  </a:cubicBezTo>
                  <a:cubicBezTo>
                    <a:pt x="7521" y="16294"/>
                    <a:pt x="6946" y="16351"/>
                    <a:pt x="6946" y="16351"/>
                  </a:cubicBezTo>
                  <a:cubicBezTo>
                    <a:pt x="6739" y="16370"/>
                    <a:pt x="6451" y="16507"/>
                    <a:pt x="6305" y="16653"/>
                  </a:cubicBezTo>
                  <a:lnTo>
                    <a:pt x="6257" y="16700"/>
                  </a:lnTo>
                  <a:cubicBezTo>
                    <a:pt x="6111" y="16847"/>
                    <a:pt x="6111" y="17087"/>
                    <a:pt x="6257" y="17234"/>
                  </a:cubicBezTo>
                  <a:lnTo>
                    <a:pt x="10498" y="21489"/>
                  </a:lnTo>
                  <a:cubicBezTo>
                    <a:pt x="10572" y="21563"/>
                    <a:pt x="10669" y="21600"/>
                    <a:pt x="10765" y="21600"/>
                  </a:cubicBezTo>
                  <a:cubicBezTo>
                    <a:pt x="10861" y="21600"/>
                    <a:pt x="10958" y="21563"/>
                    <a:pt x="11031" y="21489"/>
                  </a:cubicBezTo>
                  <a:lnTo>
                    <a:pt x="15271" y="17234"/>
                  </a:lnTo>
                  <a:cubicBezTo>
                    <a:pt x="15416" y="17087"/>
                    <a:pt x="15416" y="16847"/>
                    <a:pt x="15271" y="16700"/>
                  </a:cubicBezTo>
                  <a:lnTo>
                    <a:pt x="15225" y="16655"/>
                  </a:lnTo>
                  <a:cubicBezTo>
                    <a:pt x="15079" y="16509"/>
                    <a:pt x="14791" y="16371"/>
                    <a:pt x="14584" y="16353"/>
                  </a:cubicBezTo>
                  <a:cubicBezTo>
                    <a:pt x="14584" y="16353"/>
                    <a:pt x="14008" y="16296"/>
                    <a:pt x="13650" y="15938"/>
                  </a:cubicBezTo>
                  <a:cubicBezTo>
                    <a:pt x="13043" y="15318"/>
                    <a:pt x="13045" y="14322"/>
                    <a:pt x="13658" y="13707"/>
                  </a:cubicBezTo>
                  <a:cubicBezTo>
                    <a:pt x="13966" y="13397"/>
                    <a:pt x="14371" y="13242"/>
                    <a:pt x="14775" y="13242"/>
                  </a:cubicBezTo>
                  <a:cubicBezTo>
                    <a:pt x="15175" y="13242"/>
                    <a:pt x="15575" y="13394"/>
                    <a:pt x="15882" y="13698"/>
                  </a:cubicBezTo>
                  <a:cubicBezTo>
                    <a:pt x="16238" y="14056"/>
                    <a:pt x="16296" y="14633"/>
                    <a:pt x="16296" y="14633"/>
                  </a:cubicBezTo>
                  <a:cubicBezTo>
                    <a:pt x="16317" y="14840"/>
                    <a:pt x="16452" y="15130"/>
                    <a:pt x="16599" y="15276"/>
                  </a:cubicBezTo>
                  <a:lnTo>
                    <a:pt x="16643" y="15323"/>
                  </a:lnTo>
                  <a:cubicBezTo>
                    <a:pt x="16717" y="15395"/>
                    <a:pt x="16814" y="15432"/>
                    <a:pt x="16910" y="15432"/>
                  </a:cubicBezTo>
                  <a:cubicBezTo>
                    <a:pt x="17006" y="15432"/>
                    <a:pt x="17102" y="15395"/>
                    <a:pt x="17175" y="15323"/>
                  </a:cubicBezTo>
                  <a:lnTo>
                    <a:pt x="21416" y="11066"/>
                  </a:lnTo>
                  <a:cubicBezTo>
                    <a:pt x="21564" y="10919"/>
                    <a:pt x="21564" y="10682"/>
                    <a:pt x="21416" y="10534"/>
                  </a:cubicBezTo>
                  <a:lnTo>
                    <a:pt x="17177" y="6278"/>
                  </a:lnTo>
                  <a:cubicBezTo>
                    <a:pt x="17031" y="6129"/>
                    <a:pt x="17031" y="5891"/>
                    <a:pt x="17177" y="5742"/>
                  </a:cubicBezTo>
                  <a:lnTo>
                    <a:pt x="17252" y="5669"/>
                  </a:lnTo>
                  <a:cubicBezTo>
                    <a:pt x="17400" y="5520"/>
                    <a:pt x="17689" y="5383"/>
                    <a:pt x="17894" y="5364"/>
                  </a:cubicBezTo>
                  <a:cubicBezTo>
                    <a:pt x="17894" y="5364"/>
                    <a:pt x="18469" y="5307"/>
                    <a:pt x="18827" y="4949"/>
                  </a:cubicBezTo>
                  <a:cubicBezTo>
                    <a:pt x="19458" y="4333"/>
                    <a:pt x="19464" y="3321"/>
                    <a:pt x="18842" y="2696"/>
                  </a:cubicBezTo>
                  <a:cubicBezTo>
                    <a:pt x="18534" y="2386"/>
                    <a:pt x="18129" y="2231"/>
                    <a:pt x="17725" y="2231"/>
                  </a:cubicBezTo>
                  <a:cubicBezTo>
                    <a:pt x="17315" y="2231"/>
                    <a:pt x="16904" y="2392"/>
                    <a:pt x="16595" y="2709"/>
                  </a:cubicBezTo>
                  <a:lnTo>
                    <a:pt x="16595" y="2711"/>
                  </a:lnTo>
                  <a:cubicBezTo>
                    <a:pt x="16238" y="3069"/>
                    <a:pt x="16182" y="3646"/>
                    <a:pt x="16182" y="3646"/>
                  </a:cubicBezTo>
                  <a:cubicBezTo>
                    <a:pt x="16163" y="3854"/>
                    <a:pt x="16025" y="4143"/>
                    <a:pt x="15880" y="4289"/>
                  </a:cubicBezTo>
                  <a:lnTo>
                    <a:pt x="15804" y="4366"/>
                  </a:lnTo>
                  <a:cubicBezTo>
                    <a:pt x="15731" y="4439"/>
                    <a:pt x="15634" y="4475"/>
                    <a:pt x="15537" y="4475"/>
                  </a:cubicBezTo>
                  <a:cubicBezTo>
                    <a:pt x="15441" y="4475"/>
                    <a:pt x="15344" y="4439"/>
                    <a:pt x="15271" y="4366"/>
                  </a:cubicBezTo>
                  <a:lnTo>
                    <a:pt x="11030" y="110"/>
                  </a:lnTo>
                  <a:cubicBezTo>
                    <a:pt x="10957" y="37"/>
                    <a:pt x="10861" y="0"/>
                    <a:pt x="10764" y="0"/>
                  </a:cubicBezTo>
                  <a:close/>
                </a:path>
              </a:pathLst>
            </a:custGeom>
            <a:noFill/>
            <a:ln w="9525" cap="flat">
              <a:solidFill>
                <a:srgbClr val="B3C3CE"/>
              </a:solidFill>
              <a:prstDash val="solid"/>
              <a:round/>
            </a:ln>
            <a:effectLst/>
          </p:spPr>
          <p:txBody>
            <a:bodyPr wrap="square" lIns="0" tIns="0" rIns="0" bIns="0" numCol="1" anchor="ctr">
              <a:noAutofit/>
            </a:bodyPr>
            <a:lstStyle/>
            <a:p>
              <a:pPr>
                <a:defRPr>
                  <a:solidFill>
                    <a:srgbClr val="000000"/>
                  </a:solidFill>
                </a:defRPr>
              </a:pPr>
            </a:p>
          </p:txBody>
        </p:sp>
        <p:sp>
          <p:nvSpPr>
            <p:cNvPr id="5766" name="Google Shape;8012;p60"/>
            <p:cNvSpPr/>
            <p:nvPr/>
          </p:nvSpPr>
          <p:spPr>
            <a:xfrm>
              <a:off x="1041879" y="211632"/>
              <a:ext cx="409686" cy="409717"/>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10763" y="0"/>
                  </a:moveTo>
                  <a:cubicBezTo>
                    <a:pt x="10667" y="0"/>
                    <a:pt x="10571" y="37"/>
                    <a:pt x="10498" y="110"/>
                  </a:cubicBezTo>
                  <a:lnTo>
                    <a:pt x="6257" y="4365"/>
                  </a:lnTo>
                  <a:cubicBezTo>
                    <a:pt x="6182" y="4440"/>
                    <a:pt x="6086" y="4477"/>
                    <a:pt x="5990" y="4477"/>
                  </a:cubicBezTo>
                  <a:cubicBezTo>
                    <a:pt x="5893" y="4477"/>
                    <a:pt x="5796" y="4440"/>
                    <a:pt x="5722" y="4365"/>
                  </a:cubicBezTo>
                  <a:lnTo>
                    <a:pt x="5648" y="4291"/>
                  </a:lnTo>
                  <a:cubicBezTo>
                    <a:pt x="5502" y="4144"/>
                    <a:pt x="5366" y="3855"/>
                    <a:pt x="5345" y="3646"/>
                  </a:cubicBezTo>
                  <a:cubicBezTo>
                    <a:pt x="5345" y="3646"/>
                    <a:pt x="5290" y="3070"/>
                    <a:pt x="4932" y="2712"/>
                  </a:cubicBezTo>
                  <a:cubicBezTo>
                    <a:pt x="4623" y="2397"/>
                    <a:pt x="4215" y="2240"/>
                    <a:pt x="3808" y="2240"/>
                  </a:cubicBezTo>
                  <a:cubicBezTo>
                    <a:pt x="3405" y="2240"/>
                    <a:pt x="3000" y="2394"/>
                    <a:pt x="2692" y="2703"/>
                  </a:cubicBezTo>
                  <a:cubicBezTo>
                    <a:pt x="2073" y="3325"/>
                    <a:pt x="2077" y="4333"/>
                    <a:pt x="2701" y="4951"/>
                  </a:cubicBezTo>
                  <a:cubicBezTo>
                    <a:pt x="3057" y="5310"/>
                    <a:pt x="3634" y="5365"/>
                    <a:pt x="3634" y="5365"/>
                  </a:cubicBezTo>
                  <a:cubicBezTo>
                    <a:pt x="3839" y="5385"/>
                    <a:pt x="4128" y="5523"/>
                    <a:pt x="4274" y="5669"/>
                  </a:cubicBezTo>
                  <a:lnTo>
                    <a:pt x="4351" y="5744"/>
                  </a:lnTo>
                  <a:cubicBezTo>
                    <a:pt x="4495" y="5893"/>
                    <a:pt x="4495" y="6131"/>
                    <a:pt x="4351" y="6278"/>
                  </a:cubicBezTo>
                  <a:lnTo>
                    <a:pt x="109" y="10533"/>
                  </a:lnTo>
                  <a:cubicBezTo>
                    <a:pt x="-37" y="10682"/>
                    <a:pt x="-37" y="10920"/>
                    <a:pt x="109" y="11067"/>
                  </a:cubicBezTo>
                  <a:lnTo>
                    <a:pt x="4351" y="15322"/>
                  </a:lnTo>
                  <a:cubicBezTo>
                    <a:pt x="4497" y="15471"/>
                    <a:pt x="4497" y="15710"/>
                    <a:pt x="4351" y="15856"/>
                  </a:cubicBezTo>
                  <a:lnTo>
                    <a:pt x="4347" y="15860"/>
                  </a:lnTo>
                  <a:cubicBezTo>
                    <a:pt x="4200" y="16008"/>
                    <a:pt x="3911" y="16144"/>
                    <a:pt x="3706" y="16163"/>
                  </a:cubicBezTo>
                  <a:cubicBezTo>
                    <a:pt x="3706" y="16163"/>
                    <a:pt x="3129" y="16220"/>
                    <a:pt x="2773" y="16578"/>
                  </a:cubicBezTo>
                  <a:cubicBezTo>
                    <a:pt x="2156" y="17197"/>
                    <a:pt x="2156" y="18199"/>
                    <a:pt x="2773" y="18818"/>
                  </a:cubicBezTo>
                  <a:cubicBezTo>
                    <a:pt x="3080" y="19126"/>
                    <a:pt x="3484" y="19281"/>
                    <a:pt x="3888" y="19281"/>
                  </a:cubicBezTo>
                  <a:cubicBezTo>
                    <a:pt x="4292" y="19281"/>
                    <a:pt x="4696" y="19126"/>
                    <a:pt x="5004" y="18818"/>
                  </a:cubicBezTo>
                  <a:cubicBezTo>
                    <a:pt x="5362" y="18459"/>
                    <a:pt x="5417" y="17882"/>
                    <a:pt x="5417" y="17882"/>
                  </a:cubicBezTo>
                  <a:cubicBezTo>
                    <a:pt x="5439" y="17673"/>
                    <a:pt x="5574" y="17384"/>
                    <a:pt x="5720" y="17237"/>
                  </a:cubicBezTo>
                  <a:lnTo>
                    <a:pt x="5722" y="17235"/>
                  </a:lnTo>
                  <a:cubicBezTo>
                    <a:pt x="5796" y="17162"/>
                    <a:pt x="5893" y="17125"/>
                    <a:pt x="5990" y="17125"/>
                  </a:cubicBezTo>
                  <a:cubicBezTo>
                    <a:pt x="6085" y="17125"/>
                    <a:pt x="6182" y="17162"/>
                    <a:pt x="6255" y="17235"/>
                  </a:cubicBezTo>
                  <a:lnTo>
                    <a:pt x="10496" y="21490"/>
                  </a:lnTo>
                  <a:cubicBezTo>
                    <a:pt x="10570" y="21564"/>
                    <a:pt x="10666" y="21600"/>
                    <a:pt x="10763" y="21600"/>
                  </a:cubicBezTo>
                  <a:cubicBezTo>
                    <a:pt x="10860" y="21600"/>
                    <a:pt x="10956" y="21564"/>
                    <a:pt x="11030" y="21490"/>
                  </a:cubicBezTo>
                  <a:lnTo>
                    <a:pt x="15271" y="17235"/>
                  </a:lnTo>
                  <a:cubicBezTo>
                    <a:pt x="15418" y="17086"/>
                    <a:pt x="15418" y="16847"/>
                    <a:pt x="15271" y="16701"/>
                  </a:cubicBezTo>
                  <a:lnTo>
                    <a:pt x="15222" y="16654"/>
                  </a:lnTo>
                  <a:cubicBezTo>
                    <a:pt x="15076" y="16507"/>
                    <a:pt x="14788" y="16369"/>
                    <a:pt x="14582" y="16350"/>
                  </a:cubicBezTo>
                  <a:cubicBezTo>
                    <a:pt x="14582" y="16350"/>
                    <a:pt x="14008" y="16294"/>
                    <a:pt x="13649" y="15935"/>
                  </a:cubicBezTo>
                  <a:cubicBezTo>
                    <a:pt x="13032" y="15318"/>
                    <a:pt x="13034" y="14314"/>
                    <a:pt x="13649" y="13697"/>
                  </a:cubicBezTo>
                  <a:cubicBezTo>
                    <a:pt x="13957" y="13387"/>
                    <a:pt x="14362" y="13233"/>
                    <a:pt x="14765" y="13233"/>
                  </a:cubicBezTo>
                  <a:cubicBezTo>
                    <a:pt x="15169" y="13233"/>
                    <a:pt x="15574" y="13387"/>
                    <a:pt x="15882" y="13697"/>
                  </a:cubicBezTo>
                  <a:cubicBezTo>
                    <a:pt x="16238" y="14055"/>
                    <a:pt x="16295" y="14633"/>
                    <a:pt x="16295" y="14633"/>
                  </a:cubicBezTo>
                  <a:cubicBezTo>
                    <a:pt x="16314" y="14839"/>
                    <a:pt x="16451" y="15128"/>
                    <a:pt x="16597" y="15276"/>
                  </a:cubicBezTo>
                  <a:lnTo>
                    <a:pt x="16643" y="15322"/>
                  </a:lnTo>
                  <a:cubicBezTo>
                    <a:pt x="16717" y="15395"/>
                    <a:pt x="16814" y="15432"/>
                    <a:pt x="16910" y="15432"/>
                  </a:cubicBezTo>
                  <a:cubicBezTo>
                    <a:pt x="17006" y="15432"/>
                    <a:pt x="17102" y="15395"/>
                    <a:pt x="17175" y="15322"/>
                  </a:cubicBezTo>
                  <a:lnTo>
                    <a:pt x="21417" y="11067"/>
                  </a:lnTo>
                  <a:cubicBezTo>
                    <a:pt x="21563" y="10920"/>
                    <a:pt x="21563" y="10682"/>
                    <a:pt x="21417" y="10533"/>
                  </a:cubicBezTo>
                  <a:lnTo>
                    <a:pt x="17175" y="6278"/>
                  </a:lnTo>
                  <a:cubicBezTo>
                    <a:pt x="17102" y="6205"/>
                    <a:pt x="17006" y="6168"/>
                    <a:pt x="16910" y="6168"/>
                  </a:cubicBezTo>
                  <a:cubicBezTo>
                    <a:pt x="16814" y="6168"/>
                    <a:pt x="16717" y="6205"/>
                    <a:pt x="16643" y="6278"/>
                  </a:cubicBezTo>
                  <a:lnTo>
                    <a:pt x="16599" y="6322"/>
                  </a:lnTo>
                  <a:cubicBezTo>
                    <a:pt x="16453" y="6470"/>
                    <a:pt x="16317" y="6759"/>
                    <a:pt x="16295" y="6967"/>
                  </a:cubicBezTo>
                  <a:cubicBezTo>
                    <a:pt x="16295" y="6967"/>
                    <a:pt x="16240" y="7544"/>
                    <a:pt x="15884" y="7903"/>
                  </a:cubicBezTo>
                  <a:cubicBezTo>
                    <a:pt x="15576" y="8212"/>
                    <a:pt x="15172" y="8366"/>
                    <a:pt x="14767" y="8366"/>
                  </a:cubicBezTo>
                  <a:cubicBezTo>
                    <a:pt x="14364" y="8366"/>
                    <a:pt x="13960" y="8212"/>
                    <a:pt x="13651" y="7903"/>
                  </a:cubicBezTo>
                  <a:cubicBezTo>
                    <a:pt x="13036" y="7284"/>
                    <a:pt x="13036" y="6282"/>
                    <a:pt x="13651" y="5663"/>
                  </a:cubicBezTo>
                  <a:cubicBezTo>
                    <a:pt x="14008" y="5306"/>
                    <a:pt x="14585" y="5250"/>
                    <a:pt x="14585" y="5250"/>
                  </a:cubicBezTo>
                  <a:cubicBezTo>
                    <a:pt x="14790" y="5229"/>
                    <a:pt x="15078" y="5093"/>
                    <a:pt x="15225" y="4946"/>
                  </a:cubicBezTo>
                  <a:lnTo>
                    <a:pt x="15271" y="4901"/>
                  </a:lnTo>
                  <a:cubicBezTo>
                    <a:pt x="15418" y="4753"/>
                    <a:pt x="15418" y="4514"/>
                    <a:pt x="15271" y="4365"/>
                  </a:cubicBezTo>
                  <a:lnTo>
                    <a:pt x="11030" y="110"/>
                  </a:lnTo>
                  <a:cubicBezTo>
                    <a:pt x="10956" y="37"/>
                    <a:pt x="10860" y="0"/>
                    <a:pt x="10763"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5767" name="Google Shape;8013;p60"/>
            <p:cNvSpPr/>
            <p:nvPr/>
          </p:nvSpPr>
          <p:spPr>
            <a:xfrm>
              <a:off x="833440" y="3269"/>
              <a:ext cx="409724" cy="409679"/>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10763" y="0"/>
                  </a:moveTo>
                  <a:cubicBezTo>
                    <a:pt x="10667" y="0"/>
                    <a:pt x="10570" y="37"/>
                    <a:pt x="10497" y="110"/>
                  </a:cubicBezTo>
                  <a:lnTo>
                    <a:pt x="6256" y="4366"/>
                  </a:lnTo>
                  <a:cubicBezTo>
                    <a:pt x="6182" y="4439"/>
                    <a:pt x="6086" y="4476"/>
                    <a:pt x="5989" y="4476"/>
                  </a:cubicBezTo>
                  <a:cubicBezTo>
                    <a:pt x="5893" y="4476"/>
                    <a:pt x="5797" y="4439"/>
                    <a:pt x="5724" y="4366"/>
                  </a:cubicBezTo>
                  <a:lnTo>
                    <a:pt x="5720" y="4362"/>
                  </a:lnTo>
                  <a:cubicBezTo>
                    <a:pt x="5574" y="4214"/>
                    <a:pt x="5438" y="3925"/>
                    <a:pt x="5418" y="3719"/>
                  </a:cubicBezTo>
                  <a:cubicBezTo>
                    <a:pt x="5418" y="3719"/>
                    <a:pt x="5361" y="3140"/>
                    <a:pt x="5005" y="2783"/>
                  </a:cubicBezTo>
                  <a:cubicBezTo>
                    <a:pt x="4696" y="2468"/>
                    <a:pt x="4289" y="2311"/>
                    <a:pt x="3881" y="2311"/>
                  </a:cubicBezTo>
                  <a:cubicBezTo>
                    <a:pt x="3477" y="2311"/>
                    <a:pt x="3073" y="2465"/>
                    <a:pt x="2764" y="2774"/>
                  </a:cubicBezTo>
                  <a:cubicBezTo>
                    <a:pt x="2145" y="3396"/>
                    <a:pt x="2149" y="4404"/>
                    <a:pt x="2773" y="5021"/>
                  </a:cubicBezTo>
                  <a:cubicBezTo>
                    <a:pt x="3131" y="5380"/>
                    <a:pt x="3705" y="5438"/>
                    <a:pt x="3705" y="5438"/>
                  </a:cubicBezTo>
                  <a:cubicBezTo>
                    <a:pt x="3911" y="5457"/>
                    <a:pt x="4199" y="5594"/>
                    <a:pt x="4346" y="5740"/>
                  </a:cubicBezTo>
                  <a:lnTo>
                    <a:pt x="4350" y="5745"/>
                  </a:lnTo>
                  <a:cubicBezTo>
                    <a:pt x="4496" y="5891"/>
                    <a:pt x="4496" y="6130"/>
                    <a:pt x="4350" y="6279"/>
                  </a:cubicBezTo>
                  <a:lnTo>
                    <a:pt x="109" y="10534"/>
                  </a:lnTo>
                  <a:cubicBezTo>
                    <a:pt x="-37" y="10681"/>
                    <a:pt x="-37" y="10919"/>
                    <a:pt x="109" y="11068"/>
                  </a:cubicBezTo>
                  <a:lnTo>
                    <a:pt x="4350" y="15324"/>
                  </a:lnTo>
                  <a:cubicBezTo>
                    <a:pt x="4423" y="15397"/>
                    <a:pt x="4519" y="15434"/>
                    <a:pt x="4616" y="15434"/>
                  </a:cubicBezTo>
                  <a:cubicBezTo>
                    <a:pt x="4711" y="15434"/>
                    <a:pt x="4808" y="15397"/>
                    <a:pt x="4882" y="15324"/>
                  </a:cubicBezTo>
                  <a:lnTo>
                    <a:pt x="4929" y="15277"/>
                  </a:lnTo>
                  <a:cubicBezTo>
                    <a:pt x="5075" y="15130"/>
                    <a:pt x="5211" y="14841"/>
                    <a:pt x="5232" y="14632"/>
                  </a:cubicBezTo>
                  <a:cubicBezTo>
                    <a:pt x="5232" y="14632"/>
                    <a:pt x="5287" y="14056"/>
                    <a:pt x="5643" y="13696"/>
                  </a:cubicBezTo>
                  <a:cubicBezTo>
                    <a:pt x="5952" y="13382"/>
                    <a:pt x="6360" y="13225"/>
                    <a:pt x="6768" y="13225"/>
                  </a:cubicBezTo>
                  <a:cubicBezTo>
                    <a:pt x="7172" y="13225"/>
                    <a:pt x="7577" y="13379"/>
                    <a:pt x="7885" y="13689"/>
                  </a:cubicBezTo>
                  <a:cubicBezTo>
                    <a:pt x="8504" y="14311"/>
                    <a:pt x="8499" y="15319"/>
                    <a:pt x="7876" y="15937"/>
                  </a:cubicBezTo>
                  <a:cubicBezTo>
                    <a:pt x="7520" y="16294"/>
                    <a:pt x="6943" y="16352"/>
                    <a:pt x="6943" y="16352"/>
                  </a:cubicBezTo>
                  <a:cubicBezTo>
                    <a:pt x="6738" y="16371"/>
                    <a:pt x="6449" y="16507"/>
                    <a:pt x="6303" y="16654"/>
                  </a:cubicBezTo>
                  <a:lnTo>
                    <a:pt x="6256" y="16700"/>
                  </a:lnTo>
                  <a:cubicBezTo>
                    <a:pt x="6108" y="16850"/>
                    <a:pt x="6108" y="17088"/>
                    <a:pt x="6256" y="17234"/>
                  </a:cubicBezTo>
                  <a:lnTo>
                    <a:pt x="10497" y="21490"/>
                  </a:lnTo>
                  <a:cubicBezTo>
                    <a:pt x="10570" y="21563"/>
                    <a:pt x="10666" y="21600"/>
                    <a:pt x="10762" y="21600"/>
                  </a:cubicBezTo>
                  <a:cubicBezTo>
                    <a:pt x="10859" y="21600"/>
                    <a:pt x="10955" y="21563"/>
                    <a:pt x="11029" y="21490"/>
                  </a:cubicBezTo>
                  <a:lnTo>
                    <a:pt x="15270" y="17234"/>
                  </a:lnTo>
                  <a:cubicBezTo>
                    <a:pt x="15416" y="17088"/>
                    <a:pt x="15416" y="16850"/>
                    <a:pt x="15270" y="16700"/>
                  </a:cubicBezTo>
                  <a:lnTo>
                    <a:pt x="15225" y="16656"/>
                  </a:lnTo>
                  <a:cubicBezTo>
                    <a:pt x="15077" y="16509"/>
                    <a:pt x="14788" y="16373"/>
                    <a:pt x="14583" y="16354"/>
                  </a:cubicBezTo>
                  <a:cubicBezTo>
                    <a:pt x="14583" y="16354"/>
                    <a:pt x="14008" y="16296"/>
                    <a:pt x="13650" y="15939"/>
                  </a:cubicBezTo>
                  <a:cubicBezTo>
                    <a:pt x="13033" y="15319"/>
                    <a:pt x="13033" y="14318"/>
                    <a:pt x="13650" y="13698"/>
                  </a:cubicBezTo>
                  <a:cubicBezTo>
                    <a:pt x="13958" y="13390"/>
                    <a:pt x="14362" y="13236"/>
                    <a:pt x="14766" y="13236"/>
                  </a:cubicBezTo>
                  <a:cubicBezTo>
                    <a:pt x="15170" y="13236"/>
                    <a:pt x="15574" y="13390"/>
                    <a:pt x="15883" y="13698"/>
                  </a:cubicBezTo>
                  <a:cubicBezTo>
                    <a:pt x="16239" y="14056"/>
                    <a:pt x="16294" y="14635"/>
                    <a:pt x="16294" y="14635"/>
                  </a:cubicBezTo>
                  <a:cubicBezTo>
                    <a:pt x="16315" y="14841"/>
                    <a:pt x="16451" y="15130"/>
                    <a:pt x="16597" y="15277"/>
                  </a:cubicBezTo>
                  <a:lnTo>
                    <a:pt x="16644" y="15324"/>
                  </a:lnTo>
                  <a:cubicBezTo>
                    <a:pt x="16717" y="15397"/>
                    <a:pt x="16813" y="15434"/>
                    <a:pt x="16909" y="15434"/>
                  </a:cubicBezTo>
                  <a:cubicBezTo>
                    <a:pt x="17005" y="15434"/>
                    <a:pt x="17102" y="15397"/>
                    <a:pt x="17176" y="15324"/>
                  </a:cubicBezTo>
                  <a:lnTo>
                    <a:pt x="21417" y="11068"/>
                  </a:lnTo>
                  <a:cubicBezTo>
                    <a:pt x="21563" y="10919"/>
                    <a:pt x="21563" y="10681"/>
                    <a:pt x="21417" y="10534"/>
                  </a:cubicBezTo>
                  <a:lnTo>
                    <a:pt x="17176" y="6279"/>
                  </a:lnTo>
                  <a:cubicBezTo>
                    <a:pt x="17030" y="6130"/>
                    <a:pt x="17030" y="5891"/>
                    <a:pt x="17176" y="5745"/>
                  </a:cubicBezTo>
                  <a:lnTo>
                    <a:pt x="17250" y="5668"/>
                  </a:lnTo>
                  <a:cubicBezTo>
                    <a:pt x="17396" y="5521"/>
                    <a:pt x="17687" y="5385"/>
                    <a:pt x="17893" y="5364"/>
                  </a:cubicBezTo>
                  <a:cubicBezTo>
                    <a:pt x="17893" y="5364"/>
                    <a:pt x="18467" y="5308"/>
                    <a:pt x="18825" y="4951"/>
                  </a:cubicBezTo>
                  <a:cubicBezTo>
                    <a:pt x="19449" y="4334"/>
                    <a:pt x="19453" y="3325"/>
                    <a:pt x="18832" y="2702"/>
                  </a:cubicBezTo>
                  <a:cubicBezTo>
                    <a:pt x="18524" y="2393"/>
                    <a:pt x="18120" y="2239"/>
                    <a:pt x="17717" y="2239"/>
                  </a:cubicBezTo>
                  <a:cubicBezTo>
                    <a:pt x="17310" y="2239"/>
                    <a:pt x="16902" y="2396"/>
                    <a:pt x="16593" y="2710"/>
                  </a:cubicBezTo>
                  <a:cubicBezTo>
                    <a:pt x="16237" y="3068"/>
                    <a:pt x="16179" y="3647"/>
                    <a:pt x="16179" y="3647"/>
                  </a:cubicBezTo>
                  <a:cubicBezTo>
                    <a:pt x="16160" y="3853"/>
                    <a:pt x="16024" y="4142"/>
                    <a:pt x="15878" y="4289"/>
                  </a:cubicBezTo>
                  <a:lnTo>
                    <a:pt x="15802" y="4366"/>
                  </a:lnTo>
                  <a:cubicBezTo>
                    <a:pt x="15729" y="4439"/>
                    <a:pt x="15632" y="4476"/>
                    <a:pt x="15536" y="4476"/>
                  </a:cubicBezTo>
                  <a:cubicBezTo>
                    <a:pt x="15439" y="4476"/>
                    <a:pt x="15343" y="4439"/>
                    <a:pt x="15270" y="4366"/>
                  </a:cubicBezTo>
                  <a:lnTo>
                    <a:pt x="11029" y="110"/>
                  </a:lnTo>
                  <a:cubicBezTo>
                    <a:pt x="10956" y="37"/>
                    <a:pt x="10859" y="0"/>
                    <a:pt x="10763" y="0"/>
                  </a:cubicBez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gr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880" name="Google Shape;8018;p61"/>
          <p:cNvGrpSpPr/>
          <p:nvPr/>
        </p:nvGrpSpPr>
        <p:grpSpPr>
          <a:xfrm>
            <a:off x="708578" y="965871"/>
            <a:ext cx="1636118" cy="1526145"/>
            <a:chOff x="0" y="0"/>
            <a:chExt cx="1636116" cy="1526144"/>
          </a:xfrm>
        </p:grpSpPr>
        <p:grpSp>
          <p:nvGrpSpPr>
            <p:cNvPr id="5780" name="Google Shape;8019;p61"/>
            <p:cNvGrpSpPr/>
            <p:nvPr/>
          </p:nvGrpSpPr>
          <p:grpSpPr>
            <a:xfrm>
              <a:off x="-1" y="-1"/>
              <a:ext cx="80701" cy="1526146"/>
              <a:chOff x="0" y="0"/>
              <a:chExt cx="80699" cy="1526144"/>
            </a:xfrm>
          </p:grpSpPr>
          <p:sp>
            <p:nvSpPr>
              <p:cNvPr id="5770" name="Google Shape;8020;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71" name="Google Shape;8021;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72" name="Google Shape;8022;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73" name="Google Shape;8023;p61"/>
              <p:cNvSpPr/>
              <p:nvPr/>
            </p:nvSpPr>
            <p:spPr>
              <a:xfrm>
                <a:off x="0" y="482087"/>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74" name="Google Shape;8024;p61"/>
              <p:cNvSpPr/>
              <p:nvPr/>
            </p:nvSpPr>
            <p:spPr>
              <a:xfrm>
                <a:off x="0" y="641965"/>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75" name="Google Shape;8025;p61"/>
              <p:cNvSpPr/>
              <p:nvPr/>
            </p:nvSpPr>
            <p:spPr>
              <a:xfrm>
                <a:off x="0" y="802661"/>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76" name="Google Shape;8026;p61"/>
              <p:cNvSpPr/>
              <p:nvPr/>
            </p:nvSpPr>
            <p:spPr>
              <a:xfrm>
                <a:off x="0" y="963356"/>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77" name="Google Shape;8027;p61"/>
              <p:cNvSpPr/>
              <p:nvPr/>
            </p:nvSpPr>
            <p:spPr>
              <a:xfrm>
                <a:off x="0" y="1124052"/>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78" name="Google Shape;8028;p61"/>
              <p:cNvSpPr/>
              <p:nvPr/>
            </p:nvSpPr>
            <p:spPr>
              <a:xfrm>
                <a:off x="0" y="1284748"/>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79" name="Google Shape;8029;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791" name="Google Shape;8030;p61"/>
            <p:cNvGrpSpPr/>
            <p:nvPr/>
          </p:nvGrpSpPr>
          <p:grpSpPr>
            <a:xfrm>
              <a:off x="173859" y="-1"/>
              <a:ext cx="80701" cy="1526146"/>
              <a:chOff x="0" y="0"/>
              <a:chExt cx="80699" cy="1526144"/>
            </a:xfrm>
          </p:grpSpPr>
          <p:sp>
            <p:nvSpPr>
              <p:cNvPr id="5781" name="Google Shape;8031;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82" name="Google Shape;8032;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83" name="Google Shape;8033;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84" name="Google Shape;8034;p61"/>
              <p:cNvSpPr/>
              <p:nvPr/>
            </p:nvSpPr>
            <p:spPr>
              <a:xfrm>
                <a:off x="0" y="482087"/>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85" name="Google Shape;8035;p61"/>
              <p:cNvSpPr/>
              <p:nvPr/>
            </p:nvSpPr>
            <p:spPr>
              <a:xfrm>
                <a:off x="0" y="64196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86" name="Google Shape;8036;p61"/>
              <p:cNvSpPr/>
              <p:nvPr/>
            </p:nvSpPr>
            <p:spPr>
              <a:xfrm>
                <a:off x="0" y="80266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87" name="Google Shape;8037;p61"/>
              <p:cNvSpPr/>
              <p:nvPr/>
            </p:nvSpPr>
            <p:spPr>
              <a:xfrm>
                <a:off x="0" y="963356"/>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88" name="Google Shape;8038;p61"/>
              <p:cNvSpPr/>
              <p:nvPr/>
            </p:nvSpPr>
            <p:spPr>
              <a:xfrm>
                <a:off x="0" y="1124052"/>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89" name="Google Shape;8039;p61"/>
              <p:cNvSpPr/>
              <p:nvPr/>
            </p:nvSpPr>
            <p:spPr>
              <a:xfrm>
                <a:off x="0" y="1284748"/>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790" name="Google Shape;8040;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02" name="Google Shape;8041;p61"/>
            <p:cNvGrpSpPr/>
            <p:nvPr/>
          </p:nvGrpSpPr>
          <p:grpSpPr>
            <a:xfrm>
              <a:off x="347719" y="-1"/>
              <a:ext cx="80701" cy="1526146"/>
              <a:chOff x="0" y="0"/>
              <a:chExt cx="80699" cy="1526144"/>
            </a:xfrm>
          </p:grpSpPr>
          <p:sp>
            <p:nvSpPr>
              <p:cNvPr id="5792" name="Google Shape;8042;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93" name="Google Shape;8043;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94" name="Google Shape;8044;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95" name="Google Shape;8045;p61"/>
              <p:cNvSpPr/>
              <p:nvPr/>
            </p:nvSpPr>
            <p:spPr>
              <a:xfrm>
                <a:off x="0" y="482087"/>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96" name="Google Shape;8046;p61"/>
              <p:cNvSpPr/>
              <p:nvPr/>
            </p:nvSpPr>
            <p:spPr>
              <a:xfrm>
                <a:off x="0" y="64196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97" name="Google Shape;8047;p61"/>
              <p:cNvSpPr/>
              <p:nvPr/>
            </p:nvSpPr>
            <p:spPr>
              <a:xfrm>
                <a:off x="0" y="80266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98" name="Google Shape;8048;p61"/>
              <p:cNvSpPr/>
              <p:nvPr/>
            </p:nvSpPr>
            <p:spPr>
              <a:xfrm>
                <a:off x="0" y="963356"/>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799" name="Google Shape;8049;p61"/>
              <p:cNvSpPr/>
              <p:nvPr/>
            </p:nvSpPr>
            <p:spPr>
              <a:xfrm>
                <a:off x="0" y="1124052"/>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00" name="Google Shape;8050;p61"/>
              <p:cNvSpPr/>
              <p:nvPr/>
            </p:nvSpPr>
            <p:spPr>
              <a:xfrm>
                <a:off x="0" y="1284748"/>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01" name="Google Shape;8051;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13" name="Google Shape;8052;p61"/>
            <p:cNvGrpSpPr/>
            <p:nvPr/>
          </p:nvGrpSpPr>
          <p:grpSpPr>
            <a:xfrm>
              <a:off x="518468" y="-1"/>
              <a:ext cx="80701" cy="1526146"/>
              <a:chOff x="0" y="0"/>
              <a:chExt cx="80699" cy="1526144"/>
            </a:xfrm>
          </p:grpSpPr>
          <p:sp>
            <p:nvSpPr>
              <p:cNvPr id="5803" name="Google Shape;8053;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04" name="Google Shape;8054;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05" name="Google Shape;8055;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06" name="Google Shape;8056;p61"/>
              <p:cNvSpPr/>
              <p:nvPr/>
            </p:nvSpPr>
            <p:spPr>
              <a:xfrm>
                <a:off x="0" y="482087"/>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07" name="Google Shape;8057;p61"/>
              <p:cNvSpPr/>
              <p:nvPr/>
            </p:nvSpPr>
            <p:spPr>
              <a:xfrm>
                <a:off x="0" y="641965"/>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08" name="Google Shape;8058;p61"/>
              <p:cNvSpPr/>
              <p:nvPr/>
            </p:nvSpPr>
            <p:spPr>
              <a:xfrm>
                <a:off x="0" y="802661"/>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09" name="Google Shape;8059;p61"/>
              <p:cNvSpPr/>
              <p:nvPr/>
            </p:nvSpPr>
            <p:spPr>
              <a:xfrm>
                <a:off x="0" y="963356"/>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10" name="Google Shape;8060;p61"/>
              <p:cNvSpPr/>
              <p:nvPr/>
            </p:nvSpPr>
            <p:spPr>
              <a:xfrm>
                <a:off x="0" y="1124052"/>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11" name="Google Shape;8061;p61"/>
              <p:cNvSpPr/>
              <p:nvPr/>
            </p:nvSpPr>
            <p:spPr>
              <a:xfrm>
                <a:off x="0" y="1284748"/>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12" name="Google Shape;8062;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24" name="Google Shape;8063;p61"/>
            <p:cNvGrpSpPr/>
            <p:nvPr/>
          </p:nvGrpSpPr>
          <p:grpSpPr>
            <a:xfrm>
              <a:off x="692329" y="-1"/>
              <a:ext cx="80701" cy="1526146"/>
              <a:chOff x="0" y="0"/>
              <a:chExt cx="80699" cy="1526144"/>
            </a:xfrm>
          </p:grpSpPr>
          <p:sp>
            <p:nvSpPr>
              <p:cNvPr id="5814" name="Google Shape;8064;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15" name="Google Shape;8065;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16" name="Google Shape;8066;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17" name="Google Shape;8067;p61"/>
              <p:cNvSpPr/>
              <p:nvPr/>
            </p:nvSpPr>
            <p:spPr>
              <a:xfrm>
                <a:off x="0" y="482087"/>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18" name="Google Shape;8068;p61"/>
              <p:cNvSpPr/>
              <p:nvPr/>
            </p:nvSpPr>
            <p:spPr>
              <a:xfrm>
                <a:off x="0" y="64196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19" name="Google Shape;8069;p61"/>
              <p:cNvSpPr/>
              <p:nvPr/>
            </p:nvSpPr>
            <p:spPr>
              <a:xfrm>
                <a:off x="0" y="80266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20" name="Google Shape;8070;p61"/>
              <p:cNvSpPr/>
              <p:nvPr/>
            </p:nvSpPr>
            <p:spPr>
              <a:xfrm>
                <a:off x="0" y="963356"/>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21" name="Google Shape;8071;p61"/>
              <p:cNvSpPr/>
              <p:nvPr/>
            </p:nvSpPr>
            <p:spPr>
              <a:xfrm>
                <a:off x="0" y="1124052"/>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22" name="Google Shape;8072;p61"/>
              <p:cNvSpPr/>
              <p:nvPr/>
            </p:nvSpPr>
            <p:spPr>
              <a:xfrm>
                <a:off x="0" y="1284748"/>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23" name="Google Shape;8073;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35" name="Google Shape;8074;p61"/>
            <p:cNvGrpSpPr/>
            <p:nvPr/>
          </p:nvGrpSpPr>
          <p:grpSpPr>
            <a:xfrm>
              <a:off x="863088" y="-1"/>
              <a:ext cx="80701" cy="1526146"/>
              <a:chOff x="0" y="0"/>
              <a:chExt cx="80699" cy="1526144"/>
            </a:xfrm>
          </p:grpSpPr>
          <p:sp>
            <p:nvSpPr>
              <p:cNvPr id="5825" name="Google Shape;8075;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26" name="Google Shape;8076;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27" name="Google Shape;8077;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28" name="Google Shape;8078;p61"/>
              <p:cNvSpPr/>
              <p:nvPr/>
            </p:nvSpPr>
            <p:spPr>
              <a:xfrm>
                <a:off x="0" y="482087"/>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29" name="Google Shape;8079;p61"/>
              <p:cNvSpPr/>
              <p:nvPr/>
            </p:nvSpPr>
            <p:spPr>
              <a:xfrm>
                <a:off x="0" y="64196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30" name="Google Shape;8080;p61"/>
              <p:cNvSpPr/>
              <p:nvPr/>
            </p:nvSpPr>
            <p:spPr>
              <a:xfrm>
                <a:off x="0" y="80266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31" name="Google Shape;8081;p61"/>
              <p:cNvSpPr/>
              <p:nvPr/>
            </p:nvSpPr>
            <p:spPr>
              <a:xfrm>
                <a:off x="0" y="963356"/>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32" name="Google Shape;8082;p61"/>
              <p:cNvSpPr/>
              <p:nvPr/>
            </p:nvSpPr>
            <p:spPr>
              <a:xfrm>
                <a:off x="0" y="1124052"/>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33" name="Google Shape;8083;p61"/>
              <p:cNvSpPr/>
              <p:nvPr/>
            </p:nvSpPr>
            <p:spPr>
              <a:xfrm>
                <a:off x="0" y="1284748"/>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34" name="Google Shape;8084;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46" name="Google Shape;8085;p61"/>
            <p:cNvGrpSpPr/>
            <p:nvPr/>
          </p:nvGrpSpPr>
          <p:grpSpPr>
            <a:xfrm>
              <a:off x="1036949" y="-1"/>
              <a:ext cx="80701" cy="1526146"/>
              <a:chOff x="0" y="0"/>
              <a:chExt cx="80699" cy="1526144"/>
            </a:xfrm>
          </p:grpSpPr>
          <p:sp>
            <p:nvSpPr>
              <p:cNvPr id="5836" name="Google Shape;8086;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37" name="Google Shape;8087;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38" name="Google Shape;8088;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39" name="Google Shape;8089;p61"/>
              <p:cNvSpPr/>
              <p:nvPr/>
            </p:nvSpPr>
            <p:spPr>
              <a:xfrm>
                <a:off x="0" y="482087"/>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40" name="Google Shape;8090;p61"/>
              <p:cNvSpPr/>
              <p:nvPr/>
            </p:nvSpPr>
            <p:spPr>
              <a:xfrm>
                <a:off x="0" y="64196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41" name="Google Shape;8091;p61"/>
              <p:cNvSpPr/>
              <p:nvPr/>
            </p:nvSpPr>
            <p:spPr>
              <a:xfrm>
                <a:off x="0" y="80266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42" name="Google Shape;8092;p61"/>
              <p:cNvSpPr/>
              <p:nvPr/>
            </p:nvSpPr>
            <p:spPr>
              <a:xfrm>
                <a:off x="0" y="963356"/>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43" name="Google Shape;8093;p61"/>
              <p:cNvSpPr/>
              <p:nvPr/>
            </p:nvSpPr>
            <p:spPr>
              <a:xfrm>
                <a:off x="0" y="1124052"/>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44" name="Google Shape;8094;p61"/>
              <p:cNvSpPr/>
              <p:nvPr/>
            </p:nvSpPr>
            <p:spPr>
              <a:xfrm>
                <a:off x="0" y="1284748"/>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45" name="Google Shape;8095;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57" name="Google Shape;8096;p61"/>
            <p:cNvGrpSpPr/>
            <p:nvPr/>
          </p:nvGrpSpPr>
          <p:grpSpPr>
            <a:xfrm>
              <a:off x="1207697" y="-1"/>
              <a:ext cx="80701" cy="1526146"/>
              <a:chOff x="0" y="0"/>
              <a:chExt cx="80699" cy="1526144"/>
            </a:xfrm>
          </p:grpSpPr>
          <p:sp>
            <p:nvSpPr>
              <p:cNvPr id="5847" name="Google Shape;8097;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48" name="Google Shape;8098;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49" name="Google Shape;8099;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50" name="Google Shape;8100;p61"/>
              <p:cNvSpPr/>
              <p:nvPr/>
            </p:nvSpPr>
            <p:spPr>
              <a:xfrm>
                <a:off x="0" y="482087"/>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51" name="Google Shape;8101;p61"/>
              <p:cNvSpPr/>
              <p:nvPr/>
            </p:nvSpPr>
            <p:spPr>
              <a:xfrm>
                <a:off x="0" y="64196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52" name="Google Shape;8102;p61"/>
              <p:cNvSpPr/>
              <p:nvPr/>
            </p:nvSpPr>
            <p:spPr>
              <a:xfrm>
                <a:off x="0" y="802661"/>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53" name="Google Shape;8103;p61"/>
              <p:cNvSpPr/>
              <p:nvPr/>
            </p:nvSpPr>
            <p:spPr>
              <a:xfrm>
                <a:off x="0" y="963356"/>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54" name="Google Shape;8104;p61"/>
              <p:cNvSpPr/>
              <p:nvPr/>
            </p:nvSpPr>
            <p:spPr>
              <a:xfrm>
                <a:off x="0" y="1124052"/>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55" name="Google Shape;8105;p61"/>
              <p:cNvSpPr/>
              <p:nvPr/>
            </p:nvSpPr>
            <p:spPr>
              <a:xfrm>
                <a:off x="0" y="1284748"/>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56" name="Google Shape;8106;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68" name="Google Shape;8107;p61"/>
            <p:cNvGrpSpPr/>
            <p:nvPr/>
          </p:nvGrpSpPr>
          <p:grpSpPr>
            <a:xfrm>
              <a:off x="1381557" y="-1"/>
              <a:ext cx="80701" cy="1526146"/>
              <a:chOff x="0" y="0"/>
              <a:chExt cx="80699" cy="1526144"/>
            </a:xfrm>
          </p:grpSpPr>
          <p:sp>
            <p:nvSpPr>
              <p:cNvPr id="5858" name="Google Shape;8108;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59" name="Google Shape;8109;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60" name="Google Shape;8110;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61" name="Google Shape;8111;p61"/>
              <p:cNvSpPr/>
              <p:nvPr/>
            </p:nvSpPr>
            <p:spPr>
              <a:xfrm>
                <a:off x="0" y="482087"/>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62" name="Google Shape;8112;p61"/>
              <p:cNvSpPr/>
              <p:nvPr/>
            </p:nvSpPr>
            <p:spPr>
              <a:xfrm>
                <a:off x="0" y="641965"/>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63" name="Google Shape;8113;p61"/>
              <p:cNvSpPr/>
              <p:nvPr/>
            </p:nvSpPr>
            <p:spPr>
              <a:xfrm>
                <a:off x="0" y="802661"/>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64" name="Google Shape;8114;p61"/>
              <p:cNvSpPr/>
              <p:nvPr/>
            </p:nvSpPr>
            <p:spPr>
              <a:xfrm>
                <a:off x="0" y="963356"/>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65" name="Google Shape;8115;p61"/>
              <p:cNvSpPr/>
              <p:nvPr/>
            </p:nvSpPr>
            <p:spPr>
              <a:xfrm>
                <a:off x="0" y="1124052"/>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66" name="Google Shape;8116;p61"/>
              <p:cNvSpPr/>
              <p:nvPr/>
            </p:nvSpPr>
            <p:spPr>
              <a:xfrm>
                <a:off x="0" y="1284748"/>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67" name="Google Shape;8117;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79" name="Google Shape;8118;p61"/>
            <p:cNvGrpSpPr/>
            <p:nvPr/>
          </p:nvGrpSpPr>
          <p:grpSpPr>
            <a:xfrm>
              <a:off x="1555416" y="-1"/>
              <a:ext cx="80701" cy="1526146"/>
              <a:chOff x="0" y="0"/>
              <a:chExt cx="80699" cy="1526144"/>
            </a:xfrm>
          </p:grpSpPr>
          <p:sp>
            <p:nvSpPr>
              <p:cNvPr id="5869" name="Google Shape;8119;p61"/>
              <p:cNvSpPr/>
              <p:nvPr/>
            </p:nvSpPr>
            <p:spPr>
              <a:xfrm>
                <a:off x="0" y="0"/>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70" name="Google Shape;8120;p61"/>
              <p:cNvSpPr/>
              <p:nvPr/>
            </p:nvSpPr>
            <p:spPr>
              <a:xfrm>
                <a:off x="0" y="16069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71" name="Google Shape;8121;p61"/>
              <p:cNvSpPr/>
              <p:nvPr/>
            </p:nvSpPr>
            <p:spPr>
              <a:xfrm>
                <a:off x="0" y="32139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72" name="Google Shape;8122;p61"/>
              <p:cNvSpPr/>
              <p:nvPr/>
            </p:nvSpPr>
            <p:spPr>
              <a:xfrm>
                <a:off x="0" y="482087"/>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73" name="Google Shape;8123;p61"/>
              <p:cNvSpPr/>
              <p:nvPr/>
            </p:nvSpPr>
            <p:spPr>
              <a:xfrm>
                <a:off x="0" y="641965"/>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74" name="Google Shape;8124;p61"/>
              <p:cNvSpPr/>
              <p:nvPr/>
            </p:nvSpPr>
            <p:spPr>
              <a:xfrm>
                <a:off x="0" y="802661"/>
                <a:ext cx="80700" cy="8070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75" name="Google Shape;8125;p61"/>
              <p:cNvSpPr/>
              <p:nvPr/>
            </p:nvSpPr>
            <p:spPr>
              <a:xfrm>
                <a:off x="0" y="963356"/>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76" name="Google Shape;8126;p61"/>
              <p:cNvSpPr/>
              <p:nvPr/>
            </p:nvSpPr>
            <p:spPr>
              <a:xfrm>
                <a:off x="0" y="1124052"/>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77" name="Google Shape;8127;p61"/>
              <p:cNvSpPr/>
              <p:nvPr/>
            </p:nvSpPr>
            <p:spPr>
              <a:xfrm>
                <a:off x="0" y="1284748"/>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78" name="Google Shape;8128;p61"/>
              <p:cNvSpPr/>
              <p:nvPr/>
            </p:nvSpPr>
            <p:spPr>
              <a:xfrm>
                <a:off x="0" y="1445444"/>
                <a:ext cx="80700" cy="80701"/>
              </a:xfrm>
              <a:prstGeom prst="rect">
                <a:avLst/>
              </a:prstGeom>
              <a:solidFill>
                <a:srgbClr val="657E93"/>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905" name="Google Shape;8129;p61"/>
          <p:cNvGrpSpPr/>
          <p:nvPr/>
        </p:nvGrpSpPr>
        <p:grpSpPr>
          <a:xfrm>
            <a:off x="2603244" y="985011"/>
            <a:ext cx="1364250" cy="1102134"/>
            <a:chOff x="0" y="0"/>
            <a:chExt cx="1364248" cy="1102133"/>
          </a:xfrm>
        </p:grpSpPr>
        <p:grpSp>
          <p:nvGrpSpPr>
            <p:cNvPr id="5886" name="Google Shape;8130;p61"/>
            <p:cNvGrpSpPr/>
            <p:nvPr/>
          </p:nvGrpSpPr>
          <p:grpSpPr>
            <a:xfrm>
              <a:off x="3" y="0"/>
              <a:ext cx="1364246" cy="273001"/>
              <a:chOff x="0" y="0"/>
              <a:chExt cx="1364245" cy="273000"/>
            </a:xfrm>
          </p:grpSpPr>
          <p:sp>
            <p:nvSpPr>
              <p:cNvPr id="5881" name="Google Shape;8131;p61"/>
              <p:cNvSpPr/>
              <p:nvPr/>
            </p:nvSpPr>
            <p:spPr>
              <a:xfrm>
                <a:off x="1091245" y="0"/>
                <a:ext cx="273001" cy="273001"/>
              </a:xfrm>
              <a:prstGeom prst="diamond">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82" name="Google Shape;8132;p61"/>
              <p:cNvSpPr/>
              <p:nvPr/>
            </p:nvSpPr>
            <p:spPr>
              <a:xfrm>
                <a:off x="0"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83" name="Google Shape;8133;p61"/>
              <p:cNvSpPr/>
              <p:nvPr/>
            </p:nvSpPr>
            <p:spPr>
              <a:xfrm>
                <a:off x="272811"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84" name="Google Shape;8134;p61"/>
              <p:cNvSpPr/>
              <p:nvPr/>
            </p:nvSpPr>
            <p:spPr>
              <a:xfrm>
                <a:off x="545622"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85" name="Google Shape;8135;p61"/>
              <p:cNvSpPr/>
              <p:nvPr/>
            </p:nvSpPr>
            <p:spPr>
              <a:xfrm>
                <a:off x="818434"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92" name="Google Shape;8136;p61"/>
            <p:cNvGrpSpPr/>
            <p:nvPr/>
          </p:nvGrpSpPr>
          <p:grpSpPr>
            <a:xfrm>
              <a:off x="0" y="278161"/>
              <a:ext cx="1364246" cy="273001"/>
              <a:chOff x="0" y="0"/>
              <a:chExt cx="1364245" cy="273000"/>
            </a:xfrm>
          </p:grpSpPr>
          <p:sp>
            <p:nvSpPr>
              <p:cNvPr id="5887" name="Google Shape;8137;p61"/>
              <p:cNvSpPr/>
              <p:nvPr/>
            </p:nvSpPr>
            <p:spPr>
              <a:xfrm>
                <a:off x="545622" y="0"/>
                <a:ext cx="273001" cy="273001"/>
              </a:xfrm>
              <a:prstGeom prst="diamond">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88" name="Google Shape;8138;p61"/>
              <p:cNvSpPr/>
              <p:nvPr/>
            </p:nvSpPr>
            <p:spPr>
              <a:xfrm>
                <a:off x="818434" y="0"/>
                <a:ext cx="273001" cy="273001"/>
              </a:xfrm>
              <a:prstGeom prst="diamond">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89" name="Google Shape;8139;p61"/>
              <p:cNvSpPr/>
              <p:nvPr/>
            </p:nvSpPr>
            <p:spPr>
              <a:xfrm>
                <a:off x="1091245" y="0"/>
                <a:ext cx="273001" cy="273001"/>
              </a:xfrm>
              <a:prstGeom prst="diamond">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90" name="Google Shape;8140;p61"/>
              <p:cNvSpPr/>
              <p:nvPr/>
            </p:nvSpPr>
            <p:spPr>
              <a:xfrm>
                <a:off x="0"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91" name="Google Shape;8141;p61"/>
              <p:cNvSpPr/>
              <p:nvPr/>
            </p:nvSpPr>
            <p:spPr>
              <a:xfrm>
                <a:off x="272812"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898" name="Google Shape;8142;p61"/>
            <p:cNvGrpSpPr/>
            <p:nvPr/>
          </p:nvGrpSpPr>
          <p:grpSpPr>
            <a:xfrm>
              <a:off x="3" y="550971"/>
              <a:ext cx="1364246" cy="273001"/>
              <a:chOff x="0" y="0"/>
              <a:chExt cx="1364245" cy="273000"/>
            </a:xfrm>
          </p:grpSpPr>
          <p:sp>
            <p:nvSpPr>
              <p:cNvPr id="5893" name="Google Shape;8143;p61"/>
              <p:cNvSpPr/>
              <p:nvPr/>
            </p:nvSpPr>
            <p:spPr>
              <a:xfrm>
                <a:off x="818434" y="0"/>
                <a:ext cx="273001" cy="273001"/>
              </a:xfrm>
              <a:prstGeom prst="diamond">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94" name="Google Shape;8144;p61"/>
              <p:cNvSpPr/>
              <p:nvPr/>
            </p:nvSpPr>
            <p:spPr>
              <a:xfrm>
                <a:off x="1091245" y="0"/>
                <a:ext cx="273001" cy="273001"/>
              </a:xfrm>
              <a:prstGeom prst="diamond">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895" name="Google Shape;8145;p61"/>
              <p:cNvSpPr/>
              <p:nvPr/>
            </p:nvSpPr>
            <p:spPr>
              <a:xfrm>
                <a:off x="0"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96" name="Google Shape;8146;p61"/>
              <p:cNvSpPr/>
              <p:nvPr/>
            </p:nvSpPr>
            <p:spPr>
              <a:xfrm>
                <a:off x="272811"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897" name="Google Shape;8147;p61"/>
              <p:cNvSpPr/>
              <p:nvPr/>
            </p:nvSpPr>
            <p:spPr>
              <a:xfrm>
                <a:off x="545622"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904" name="Google Shape;8148;p61"/>
            <p:cNvGrpSpPr/>
            <p:nvPr/>
          </p:nvGrpSpPr>
          <p:grpSpPr>
            <a:xfrm>
              <a:off x="0" y="829133"/>
              <a:ext cx="1364246" cy="273001"/>
              <a:chOff x="0" y="0"/>
              <a:chExt cx="1364245" cy="273000"/>
            </a:xfrm>
          </p:grpSpPr>
          <p:sp>
            <p:nvSpPr>
              <p:cNvPr id="5899" name="Google Shape;8149;p61"/>
              <p:cNvSpPr/>
              <p:nvPr/>
            </p:nvSpPr>
            <p:spPr>
              <a:xfrm>
                <a:off x="0"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00" name="Google Shape;8150;p61"/>
              <p:cNvSpPr/>
              <p:nvPr/>
            </p:nvSpPr>
            <p:spPr>
              <a:xfrm>
                <a:off x="272812"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01" name="Google Shape;8151;p61"/>
              <p:cNvSpPr/>
              <p:nvPr/>
            </p:nvSpPr>
            <p:spPr>
              <a:xfrm>
                <a:off x="545622"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02" name="Google Shape;8152;p61"/>
              <p:cNvSpPr/>
              <p:nvPr/>
            </p:nvSpPr>
            <p:spPr>
              <a:xfrm>
                <a:off x="818434"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03" name="Google Shape;8153;p61"/>
              <p:cNvSpPr/>
              <p:nvPr/>
            </p:nvSpPr>
            <p:spPr>
              <a:xfrm>
                <a:off x="1091245" y="0"/>
                <a:ext cx="273001" cy="273001"/>
              </a:xfrm>
              <a:prstGeom prst="diamond">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924" name="Google Shape;8154;p61"/>
          <p:cNvGrpSpPr/>
          <p:nvPr/>
        </p:nvGrpSpPr>
        <p:grpSpPr>
          <a:xfrm>
            <a:off x="2592706" y="2444197"/>
            <a:ext cx="1387534" cy="159121"/>
            <a:chOff x="0" y="4"/>
            <a:chExt cx="1387533" cy="159119"/>
          </a:xfrm>
        </p:grpSpPr>
        <p:sp>
          <p:nvSpPr>
            <p:cNvPr id="5906" name="Google Shape;8155;p61"/>
            <p:cNvSpPr/>
            <p:nvPr/>
          </p:nvSpPr>
          <p:spPr>
            <a:xfrm>
              <a:off x="-1" y="4"/>
              <a:ext cx="58574"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2" y="0"/>
                  </a:moveTo>
                  <a:cubicBezTo>
                    <a:pt x="698" y="0"/>
                    <a:pt x="0" y="149"/>
                    <a:pt x="0" y="345"/>
                  </a:cubicBezTo>
                  <a:lnTo>
                    <a:pt x="0" y="21247"/>
                  </a:lnTo>
                  <a:cubicBezTo>
                    <a:pt x="0" y="21443"/>
                    <a:pt x="698" y="21600"/>
                    <a:pt x="1532" y="21600"/>
                  </a:cubicBezTo>
                  <a:lnTo>
                    <a:pt x="20032" y="21600"/>
                  </a:lnTo>
                  <a:cubicBezTo>
                    <a:pt x="20905" y="21600"/>
                    <a:pt x="21600" y="21443"/>
                    <a:pt x="21600" y="21247"/>
                  </a:cubicBezTo>
                  <a:lnTo>
                    <a:pt x="21600" y="345"/>
                  </a:lnTo>
                  <a:cubicBezTo>
                    <a:pt x="21600" y="149"/>
                    <a:pt x="20905" y="0"/>
                    <a:pt x="20032"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07" name="Google Shape;8156;p61"/>
            <p:cNvSpPr/>
            <p:nvPr/>
          </p:nvSpPr>
          <p:spPr>
            <a:xfrm>
              <a:off x="78173" y="4"/>
              <a:ext cx="58580"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5" y="0"/>
                  </a:moveTo>
                  <a:cubicBezTo>
                    <a:pt x="662" y="0"/>
                    <a:pt x="0" y="149"/>
                    <a:pt x="0" y="345"/>
                  </a:cubicBezTo>
                  <a:lnTo>
                    <a:pt x="0" y="21247"/>
                  </a:lnTo>
                  <a:cubicBezTo>
                    <a:pt x="0" y="21443"/>
                    <a:pt x="662" y="21600"/>
                    <a:pt x="1535" y="21600"/>
                  </a:cubicBezTo>
                  <a:lnTo>
                    <a:pt x="20032" y="21600"/>
                  </a:lnTo>
                  <a:cubicBezTo>
                    <a:pt x="20902" y="21600"/>
                    <a:pt x="21600" y="21443"/>
                    <a:pt x="21600" y="21247"/>
                  </a:cubicBezTo>
                  <a:lnTo>
                    <a:pt x="21600" y="345"/>
                  </a:lnTo>
                  <a:cubicBezTo>
                    <a:pt x="21600" y="149"/>
                    <a:pt x="20902" y="0"/>
                    <a:pt x="20032"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08" name="Google Shape;8157;p61"/>
            <p:cNvSpPr/>
            <p:nvPr/>
          </p:nvSpPr>
          <p:spPr>
            <a:xfrm>
              <a:off x="156352" y="4"/>
              <a:ext cx="58574"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8" y="0"/>
                  </a:moveTo>
                  <a:cubicBezTo>
                    <a:pt x="695" y="0"/>
                    <a:pt x="0" y="149"/>
                    <a:pt x="0" y="345"/>
                  </a:cubicBezTo>
                  <a:lnTo>
                    <a:pt x="0" y="21247"/>
                  </a:lnTo>
                  <a:cubicBezTo>
                    <a:pt x="0" y="21443"/>
                    <a:pt x="695" y="21600"/>
                    <a:pt x="1568" y="21600"/>
                  </a:cubicBezTo>
                  <a:lnTo>
                    <a:pt x="20068" y="21600"/>
                  </a:lnTo>
                  <a:cubicBezTo>
                    <a:pt x="20937" y="21600"/>
                    <a:pt x="21600" y="21443"/>
                    <a:pt x="21600" y="21247"/>
                  </a:cubicBezTo>
                  <a:lnTo>
                    <a:pt x="21600" y="345"/>
                  </a:lnTo>
                  <a:cubicBezTo>
                    <a:pt x="21600" y="149"/>
                    <a:pt x="20937" y="0"/>
                    <a:pt x="20068"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09" name="Google Shape;8158;p61"/>
            <p:cNvSpPr/>
            <p:nvPr/>
          </p:nvSpPr>
          <p:spPr>
            <a:xfrm>
              <a:off x="234526" y="4"/>
              <a:ext cx="58573"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8" y="0"/>
                  </a:moveTo>
                  <a:cubicBezTo>
                    <a:pt x="698" y="0"/>
                    <a:pt x="0" y="157"/>
                    <a:pt x="0" y="345"/>
                  </a:cubicBezTo>
                  <a:lnTo>
                    <a:pt x="0" y="21247"/>
                  </a:lnTo>
                  <a:cubicBezTo>
                    <a:pt x="0" y="21443"/>
                    <a:pt x="698" y="21600"/>
                    <a:pt x="1568" y="21600"/>
                  </a:cubicBezTo>
                  <a:lnTo>
                    <a:pt x="20068" y="21600"/>
                  </a:lnTo>
                  <a:cubicBezTo>
                    <a:pt x="20905" y="21600"/>
                    <a:pt x="21600" y="21443"/>
                    <a:pt x="21600" y="21247"/>
                  </a:cubicBezTo>
                  <a:lnTo>
                    <a:pt x="21600" y="345"/>
                  </a:lnTo>
                  <a:cubicBezTo>
                    <a:pt x="21600" y="157"/>
                    <a:pt x="20905" y="0"/>
                    <a:pt x="20068"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10" name="Google Shape;8159;p61"/>
            <p:cNvSpPr/>
            <p:nvPr/>
          </p:nvSpPr>
          <p:spPr>
            <a:xfrm>
              <a:off x="312698" y="4"/>
              <a:ext cx="58574" cy="159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2" y="0"/>
                  </a:moveTo>
                  <a:cubicBezTo>
                    <a:pt x="698" y="0"/>
                    <a:pt x="0" y="149"/>
                    <a:pt x="0" y="346"/>
                  </a:cubicBezTo>
                  <a:lnTo>
                    <a:pt x="0" y="21254"/>
                  </a:lnTo>
                  <a:cubicBezTo>
                    <a:pt x="0" y="21451"/>
                    <a:pt x="698" y="21600"/>
                    <a:pt x="1532" y="21600"/>
                  </a:cubicBezTo>
                  <a:lnTo>
                    <a:pt x="20068" y="21600"/>
                  </a:lnTo>
                  <a:cubicBezTo>
                    <a:pt x="20905" y="21600"/>
                    <a:pt x="21600" y="21451"/>
                    <a:pt x="21600" y="21254"/>
                  </a:cubicBezTo>
                  <a:lnTo>
                    <a:pt x="21600" y="346"/>
                  </a:lnTo>
                  <a:cubicBezTo>
                    <a:pt x="21600" y="149"/>
                    <a:pt x="20905" y="0"/>
                    <a:pt x="20068"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11" name="Google Shape;8160;p61"/>
            <p:cNvSpPr/>
            <p:nvPr/>
          </p:nvSpPr>
          <p:spPr>
            <a:xfrm>
              <a:off x="390871" y="4"/>
              <a:ext cx="58581"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5" y="0"/>
                  </a:moveTo>
                  <a:cubicBezTo>
                    <a:pt x="698" y="0"/>
                    <a:pt x="0" y="157"/>
                    <a:pt x="0" y="345"/>
                  </a:cubicBezTo>
                  <a:lnTo>
                    <a:pt x="0" y="21247"/>
                  </a:lnTo>
                  <a:cubicBezTo>
                    <a:pt x="0" y="21443"/>
                    <a:pt x="698" y="21600"/>
                    <a:pt x="1535" y="21600"/>
                  </a:cubicBezTo>
                  <a:lnTo>
                    <a:pt x="20032" y="21600"/>
                  </a:lnTo>
                  <a:cubicBezTo>
                    <a:pt x="20902" y="21600"/>
                    <a:pt x="21600" y="21443"/>
                    <a:pt x="21600" y="21247"/>
                  </a:cubicBezTo>
                  <a:lnTo>
                    <a:pt x="21600" y="345"/>
                  </a:lnTo>
                  <a:cubicBezTo>
                    <a:pt x="21600" y="157"/>
                    <a:pt x="20902" y="0"/>
                    <a:pt x="20032"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12" name="Google Shape;8161;p61"/>
            <p:cNvSpPr/>
            <p:nvPr/>
          </p:nvSpPr>
          <p:spPr>
            <a:xfrm>
              <a:off x="469051" y="4"/>
              <a:ext cx="58574"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2" y="0"/>
                  </a:moveTo>
                  <a:cubicBezTo>
                    <a:pt x="660" y="0"/>
                    <a:pt x="0" y="149"/>
                    <a:pt x="0" y="345"/>
                  </a:cubicBezTo>
                  <a:lnTo>
                    <a:pt x="0" y="21247"/>
                  </a:lnTo>
                  <a:cubicBezTo>
                    <a:pt x="0" y="21443"/>
                    <a:pt x="660" y="21600"/>
                    <a:pt x="1532" y="21600"/>
                  </a:cubicBezTo>
                  <a:lnTo>
                    <a:pt x="20032" y="21600"/>
                  </a:lnTo>
                  <a:cubicBezTo>
                    <a:pt x="20902" y="21600"/>
                    <a:pt x="21600" y="21443"/>
                    <a:pt x="21600" y="21247"/>
                  </a:cubicBezTo>
                  <a:lnTo>
                    <a:pt x="21600" y="345"/>
                  </a:lnTo>
                  <a:cubicBezTo>
                    <a:pt x="21600" y="149"/>
                    <a:pt x="20902" y="0"/>
                    <a:pt x="20032"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13" name="Google Shape;8162;p61"/>
            <p:cNvSpPr/>
            <p:nvPr/>
          </p:nvSpPr>
          <p:spPr>
            <a:xfrm>
              <a:off x="547224" y="4"/>
              <a:ext cx="58574"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8" y="0"/>
                  </a:moveTo>
                  <a:cubicBezTo>
                    <a:pt x="695" y="0"/>
                    <a:pt x="0" y="157"/>
                    <a:pt x="0" y="345"/>
                  </a:cubicBezTo>
                  <a:lnTo>
                    <a:pt x="0" y="21247"/>
                  </a:lnTo>
                  <a:cubicBezTo>
                    <a:pt x="0" y="21443"/>
                    <a:pt x="695" y="21600"/>
                    <a:pt x="1568" y="21600"/>
                  </a:cubicBezTo>
                  <a:lnTo>
                    <a:pt x="20068" y="21600"/>
                  </a:lnTo>
                  <a:cubicBezTo>
                    <a:pt x="20937" y="21600"/>
                    <a:pt x="21600" y="21443"/>
                    <a:pt x="21600" y="21247"/>
                  </a:cubicBezTo>
                  <a:lnTo>
                    <a:pt x="21600" y="345"/>
                  </a:lnTo>
                  <a:cubicBezTo>
                    <a:pt x="21600" y="157"/>
                    <a:pt x="20937" y="0"/>
                    <a:pt x="20068"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14" name="Google Shape;8163;p61"/>
            <p:cNvSpPr/>
            <p:nvPr/>
          </p:nvSpPr>
          <p:spPr>
            <a:xfrm>
              <a:off x="625397" y="4"/>
              <a:ext cx="58574" cy="159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8" y="0"/>
                  </a:moveTo>
                  <a:cubicBezTo>
                    <a:pt x="698" y="0"/>
                    <a:pt x="0" y="149"/>
                    <a:pt x="0" y="346"/>
                  </a:cubicBezTo>
                  <a:lnTo>
                    <a:pt x="0" y="21254"/>
                  </a:lnTo>
                  <a:cubicBezTo>
                    <a:pt x="0" y="21451"/>
                    <a:pt x="698" y="21600"/>
                    <a:pt x="1568" y="21600"/>
                  </a:cubicBezTo>
                  <a:lnTo>
                    <a:pt x="20068" y="21600"/>
                  </a:lnTo>
                  <a:cubicBezTo>
                    <a:pt x="20905" y="21600"/>
                    <a:pt x="21600" y="21451"/>
                    <a:pt x="21600" y="21254"/>
                  </a:cubicBezTo>
                  <a:lnTo>
                    <a:pt x="21600" y="346"/>
                  </a:lnTo>
                  <a:cubicBezTo>
                    <a:pt x="21600" y="149"/>
                    <a:pt x="20905" y="0"/>
                    <a:pt x="20068"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15" name="Google Shape;8164;p61"/>
            <p:cNvSpPr/>
            <p:nvPr/>
          </p:nvSpPr>
          <p:spPr>
            <a:xfrm>
              <a:off x="703570" y="4"/>
              <a:ext cx="58574"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2" y="0"/>
                  </a:moveTo>
                  <a:cubicBezTo>
                    <a:pt x="698" y="0"/>
                    <a:pt x="0" y="157"/>
                    <a:pt x="0" y="345"/>
                  </a:cubicBezTo>
                  <a:lnTo>
                    <a:pt x="0" y="21247"/>
                  </a:lnTo>
                  <a:cubicBezTo>
                    <a:pt x="0" y="21443"/>
                    <a:pt x="698" y="21600"/>
                    <a:pt x="1532" y="21600"/>
                  </a:cubicBezTo>
                  <a:lnTo>
                    <a:pt x="20068" y="21600"/>
                  </a:lnTo>
                  <a:cubicBezTo>
                    <a:pt x="20905" y="21600"/>
                    <a:pt x="21600" y="21443"/>
                    <a:pt x="21600" y="21247"/>
                  </a:cubicBezTo>
                  <a:lnTo>
                    <a:pt x="21600" y="345"/>
                  </a:lnTo>
                  <a:cubicBezTo>
                    <a:pt x="21600" y="157"/>
                    <a:pt x="20905" y="0"/>
                    <a:pt x="20068"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16" name="Google Shape;8165;p61"/>
            <p:cNvSpPr/>
            <p:nvPr/>
          </p:nvSpPr>
          <p:spPr>
            <a:xfrm>
              <a:off x="781743" y="4"/>
              <a:ext cx="58581" cy="159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5" y="0"/>
                  </a:moveTo>
                  <a:cubicBezTo>
                    <a:pt x="698" y="0"/>
                    <a:pt x="0" y="149"/>
                    <a:pt x="0" y="346"/>
                  </a:cubicBezTo>
                  <a:lnTo>
                    <a:pt x="0" y="21254"/>
                  </a:lnTo>
                  <a:cubicBezTo>
                    <a:pt x="0" y="21451"/>
                    <a:pt x="698" y="21600"/>
                    <a:pt x="1535" y="21600"/>
                  </a:cubicBezTo>
                  <a:lnTo>
                    <a:pt x="20065" y="21600"/>
                  </a:lnTo>
                  <a:cubicBezTo>
                    <a:pt x="20902" y="21600"/>
                    <a:pt x="21600" y="21451"/>
                    <a:pt x="21600" y="21254"/>
                  </a:cubicBezTo>
                  <a:lnTo>
                    <a:pt x="21600" y="346"/>
                  </a:lnTo>
                  <a:cubicBezTo>
                    <a:pt x="21600" y="149"/>
                    <a:pt x="20902" y="0"/>
                    <a:pt x="20065" y="0"/>
                  </a:cubicBezTo>
                  <a:close/>
                </a:path>
              </a:pathLst>
            </a:custGeom>
            <a:solidFill>
              <a:srgbClr val="869FB2"/>
            </a:solid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17" name="Google Shape;8166;p61"/>
            <p:cNvSpPr/>
            <p:nvPr/>
          </p:nvSpPr>
          <p:spPr>
            <a:xfrm>
              <a:off x="859923" y="4"/>
              <a:ext cx="58574"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2" y="0"/>
                  </a:moveTo>
                  <a:cubicBezTo>
                    <a:pt x="660" y="0"/>
                    <a:pt x="0" y="157"/>
                    <a:pt x="0" y="345"/>
                  </a:cubicBezTo>
                  <a:lnTo>
                    <a:pt x="0" y="21247"/>
                  </a:lnTo>
                  <a:cubicBezTo>
                    <a:pt x="0" y="21443"/>
                    <a:pt x="660" y="21600"/>
                    <a:pt x="1532" y="21600"/>
                  </a:cubicBezTo>
                  <a:lnTo>
                    <a:pt x="20032" y="21600"/>
                  </a:lnTo>
                  <a:cubicBezTo>
                    <a:pt x="20902" y="21600"/>
                    <a:pt x="21600" y="21443"/>
                    <a:pt x="21600" y="21247"/>
                  </a:cubicBezTo>
                  <a:lnTo>
                    <a:pt x="21600" y="345"/>
                  </a:lnTo>
                  <a:cubicBezTo>
                    <a:pt x="21600" y="157"/>
                    <a:pt x="20902" y="0"/>
                    <a:pt x="20032"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18" name="Google Shape;8167;p61"/>
            <p:cNvSpPr/>
            <p:nvPr/>
          </p:nvSpPr>
          <p:spPr>
            <a:xfrm>
              <a:off x="938096" y="4"/>
              <a:ext cx="58574"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2" y="0"/>
                  </a:moveTo>
                  <a:cubicBezTo>
                    <a:pt x="663" y="0"/>
                    <a:pt x="0" y="149"/>
                    <a:pt x="0" y="345"/>
                  </a:cubicBezTo>
                  <a:lnTo>
                    <a:pt x="0" y="21247"/>
                  </a:lnTo>
                  <a:cubicBezTo>
                    <a:pt x="0" y="21443"/>
                    <a:pt x="663" y="21600"/>
                    <a:pt x="1532" y="21600"/>
                  </a:cubicBezTo>
                  <a:lnTo>
                    <a:pt x="20032" y="21600"/>
                  </a:lnTo>
                  <a:cubicBezTo>
                    <a:pt x="20902" y="21600"/>
                    <a:pt x="21600" y="21443"/>
                    <a:pt x="21600" y="21247"/>
                  </a:cubicBezTo>
                  <a:lnTo>
                    <a:pt x="21600" y="345"/>
                  </a:lnTo>
                  <a:cubicBezTo>
                    <a:pt x="21600" y="149"/>
                    <a:pt x="20902" y="0"/>
                    <a:pt x="20032"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19" name="Google Shape;8168;p61"/>
            <p:cNvSpPr/>
            <p:nvPr/>
          </p:nvSpPr>
          <p:spPr>
            <a:xfrm>
              <a:off x="1016262" y="4"/>
              <a:ext cx="58574"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8" y="0"/>
                  </a:moveTo>
                  <a:cubicBezTo>
                    <a:pt x="698" y="0"/>
                    <a:pt x="0" y="157"/>
                    <a:pt x="0" y="345"/>
                  </a:cubicBezTo>
                  <a:lnTo>
                    <a:pt x="0" y="21247"/>
                  </a:lnTo>
                  <a:cubicBezTo>
                    <a:pt x="0" y="21443"/>
                    <a:pt x="698" y="21600"/>
                    <a:pt x="1568" y="21600"/>
                  </a:cubicBezTo>
                  <a:lnTo>
                    <a:pt x="20068" y="21600"/>
                  </a:lnTo>
                  <a:cubicBezTo>
                    <a:pt x="20905" y="21600"/>
                    <a:pt x="21600" y="21443"/>
                    <a:pt x="21600" y="21247"/>
                  </a:cubicBezTo>
                  <a:lnTo>
                    <a:pt x="21600" y="345"/>
                  </a:lnTo>
                  <a:cubicBezTo>
                    <a:pt x="21600" y="157"/>
                    <a:pt x="20905" y="0"/>
                    <a:pt x="20068"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20" name="Google Shape;8169;p61"/>
            <p:cNvSpPr/>
            <p:nvPr/>
          </p:nvSpPr>
          <p:spPr>
            <a:xfrm>
              <a:off x="1094435" y="4"/>
              <a:ext cx="58581"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8" y="0"/>
                  </a:moveTo>
                  <a:cubicBezTo>
                    <a:pt x="698" y="0"/>
                    <a:pt x="0" y="149"/>
                    <a:pt x="0" y="345"/>
                  </a:cubicBezTo>
                  <a:lnTo>
                    <a:pt x="0" y="21247"/>
                  </a:lnTo>
                  <a:cubicBezTo>
                    <a:pt x="0" y="21443"/>
                    <a:pt x="698" y="21600"/>
                    <a:pt x="1568" y="21600"/>
                  </a:cubicBezTo>
                  <a:lnTo>
                    <a:pt x="20065" y="21600"/>
                  </a:lnTo>
                  <a:cubicBezTo>
                    <a:pt x="20902" y="21600"/>
                    <a:pt x="21600" y="21443"/>
                    <a:pt x="21600" y="21247"/>
                  </a:cubicBezTo>
                  <a:lnTo>
                    <a:pt x="21600" y="345"/>
                  </a:lnTo>
                  <a:cubicBezTo>
                    <a:pt x="21600" y="149"/>
                    <a:pt x="20902" y="0"/>
                    <a:pt x="20065"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21" name="Google Shape;8170;p61"/>
            <p:cNvSpPr/>
            <p:nvPr/>
          </p:nvSpPr>
          <p:spPr>
            <a:xfrm>
              <a:off x="1172615" y="4"/>
              <a:ext cx="58573"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2" y="0"/>
                  </a:moveTo>
                  <a:cubicBezTo>
                    <a:pt x="695" y="0"/>
                    <a:pt x="0" y="157"/>
                    <a:pt x="0" y="345"/>
                  </a:cubicBezTo>
                  <a:lnTo>
                    <a:pt x="0" y="21247"/>
                  </a:lnTo>
                  <a:cubicBezTo>
                    <a:pt x="0" y="21443"/>
                    <a:pt x="695" y="21600"/>
                    <a:pt x="1532" y="21600"/>
                  </a:cubicBezTo>
                  <a:lnTo>
                    <a:pt x="20068" y="21600"/>
                  </a:lnTo>
                  <a:cubicBezTo>
                    <a:pt x="20902" y="21600"/>
                    <a:pt x="21600" y="21443"/>
                    <a:pt x="21600" y="21247"/>
                  </a:cubicBezTo>
                  <a:lnTo>
                    <a:pt x="21600" y="345"/>
                  </a:lnTo>
                  <a:cubicBezTo>
                    <a:pt x="21600" y="157"/>
                    <a:pt x="20902" y="0"/>
                    <a:pt x="20068"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22" name="Google Shape;8171;p61"/>
            <p:cNvSpPr/>
            <p:nvPr/>
          </p:nvSpPr>
          <p:spPr>
            <a:xfrm>
              <a:off x="1250788" y="4"/>
              <a:ext cx="58573" cy="1590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2" y="0"/>
                  </a:moveTo>
                  <a:cubicBezTo>
                    <a:pt x="695" y="0"/>
                    <a:pt x="0" y="149"/>
                    <a:pt x="0" y="346"/>
                  </a:cubicBezTo>
                  <a:lnTo>
                    <a:pt x="0" y="21254"/>
                  </a:lnTo>
                  <a:cubicBezTo>
                    <a:pt x="0" y="21451"/>
                    <a:pt x="695" y="21600"/>
                    <a:pt x="1532" y="21600"/>
                  </a:cubicBezTo>
                  <a:lnTo>
                    <a:pt x="20032" y="21600"/>
                  </a:lnTo>
                  <a:cubicBezTo>
                    <a:pt x="20902" y="21600"/>
                    <a:pt x="21600" y="21451"/>
                    <a:pt x="21600" y="21254"/>
                  </a:cubicBezTo>
                  <a:lnTo>
                    <a:pt x="21600" y="346"/>
                  </a:lnTo>
                  <a:cubicBezTo>
                    <a:pt x="21600" y="149"/>
                    <a:pt x="20902" y="0"/>
                    <a:pt x="20032"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23" name="Google Shape;8172;p61"/>
            <p:cNvSpPr/>
            <p:nvPr/>
          </p:nvSpPr>
          <p:spPr>
            <a:xfrm>
              <a:off x="1328961" y="4"/>
              <a:ext cx="58573" cy="1591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32" y="0"/>
                  </a:moveTo>
                  <a:cubicBezTo>
                    <a:pt x="663" y="0"/>
                    <a:pt x="0" y="157"/>
                    <a:pt x="0" y="345"/>
                  </a:cubicBezTo>
                  <a:lnTo>
                    <a:pt x="0" y="21247"/>
                  </a:lnTo>
                  <a:cubicBezTo>
                    <a:pt x="0" y="21443"/>
                    <a:pt x="663" y="21600"/>
                    <a:pt x="1532" y="21600"/>
                  </a:cubicBezTo>
                  <a:lnTo>
                    <a:pt x="20032" y="21600"/>
                  </a:lnTo>
                  <a:cubicBezTo>
                    <a:pt x="20905" y="21600"/>
                    <a:pt x="21600" y="21443"/>
                    <a:pt x="21600" y="21247"/>
                  </a:cubicBezTo>
                  <a:lnTo>
                    <a:pt x="21600" y="345"/>
                  </a:lnTo>
                  <a:cubicBezTo>
                    <a:pt x="21600" y="157"/>
                    <a:pt x="20905" y="0"/>
                    <a:pt x="20032"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grpSp>
        <p:nvGrpSpPr>
          <p:cNvPr id="5927" name="Google Shape;8173;p61"/>
          <p:cNvGrpSpPr/>
          <p:nvPr/>
        </p:nvGrpSpPr>
        <p:grpSpPr>
          <a:xfrm>
            <a:off x="2589230" y="2722017"/>
            <a:ext cx="1390503" cy="159626"/>
            <a:chOff x="0" y="0"/>
            <a:chExt cx="1390502" cy="159625"/>
          </a:xfrm>
        </p:grpSpPr>
        <p:sp>
          <p:nvSpPr>
            <p:cNvPr id="5925" name="Google Shape;8174;p61"/>
            <p:cNvSpPr/>
            <p:nvPr/>
          </p:nvSpPr>
          <p:spPr>
            <a:xfrm>
              <a:off x="-1" y="-1"/>
              <a:ext cx="1390504" cy="159627"/>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26" name="Google Shape;8175;p61"/>
            <p:cNvSpPr/>
            <p:nvPr/>
          </p:nvSpPr>
          <p:spPr>
            <a:xfrm>
              <a:off x="3485" y="3109"/>
              <a:ext cx="782822" cy="153674"/>
            </a:xfrm>
            <a:prstGeom prst="rect">
              <a:avLst/>
            </a:pr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930" name="Google Shape;8176;p61"/>
          <p:cNvGrpSpPr/>
          <p:nvPr/>
        </p:nvGrpSpPr>
        <p:grpSpPr>
          <a:xfrm>
            <a:off x="2589882" y="3000342"/>
            <a:ext cx="1411631" cy="153763"/>
            <a:chOff x="-1" y="-1"/>
            <a:chExt cx="1411629" cy="153762"/>
          </a:xfrm>
        </p:grpSpPr>
        <p:sp>
          <p:nvSpPr>
            <p:cNvPr id="5928" name="Google Shape;8177;p61"/>
            <p:cNvSpPr/>
            <p:nvPr/>
          </p:nvSpPr>
          <p:spPr>
            <a:xfrm flipH="1" rot="5400000">
              <a:off x="628932" y="-628935"/>
              <a:ext cx="153763" cy="14116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527"/>
                    <a:pt x="21600" y="1176"/>
                  </a:cubicBezTo>
                  <a:lnTo>
                    <a:pt x="21600" y="20424"/>
                  </a:lnTo>
                  <a:cubicBezTo>
                    <a:pt x="21600" y="21073"/>
                    <a:pt x="16765" y="21600"/>
                    <a:pt x="10800" y="21600"/>
                  </a:cubicBezTo>
                  <a:lnTo>
                    <a:pt x="10800" y="21600"/>
                  </a:lnTo>
                  <a:cubicBezTo>
                    <a:pt x="4835" y="21600"/>
                    <a:pt x="0" y="21073"/>
                    <a:pt x="0" y="20424"/>
                  </a:cubicBezTo>
                  <a:lnTo>
                    <a:pt x="0" y="1176"/>
                  </a:lnTo>
                  <a:cubicBezTo>
                    <a:pt x="0" y="527"/>
                    <a:pt x="4835" y="0"/>
                    <a:pt x="10800"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29" name="Google Shape;8178;p61"/>
            <p:cNvSpPr/>
            <p:nvPr/>
          </p:nvSpPr>
          <p:spPr>
            <a:xfrm flipH="1" rot="5400000">
              <a:off x="423956" y="-415864"/>
              <a:ext cx="144645" cy="9870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16765" y="0"/>
                    <a:pt x="21600" y="709"/>
                    <a:pt x="21600" y="1583"/>
                  </a:cubicBezTo>
                  <a:lnTo>
                    <a:pt x="21600" y="20017"/>
                  </a:lnTo>
                  <a:cubicBezTo>
                    <a:pt x="21600" y="20891"/>
                    <a:pt x="16765" y="21600"/>
                    <a:pt x="10800" y="21600"/>
                  </a:cubicBezTo>
                  <a:lnTo>
                    <a:pt x="10800" y="21600"/>
                  </a:lnTo>
                  <a:cubicBezTo>
                    <a:pt x="4835" y="21600"/>
                    <a:pt x="0" y="20891"/>
                    <a:pt x="0" y="20017"/>
                  </a:cubicBezTo>
                  <a:lnTo>
                    <a:pt x="0" y="1583"/>
                  </a:lnTo>
                  <a:cubicBezTo>
                    <a:pt x="0" y="709"/>
                    <a:pt x="4835" y="0"/>
                    <a:pt x="10800" y="0"/>
                  </a:cubicBezTo>
                  <a:close/>
                </a:path>
              </a:pathLst>
            </a:custGeom>
            <a:solidFill>
              <a:srgbClr val="5F7D95"/>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939" name="Google Shape;8179;p61"/>
          <p:cNvGrpSpPr/>
          <p:nvPr/>
        </p:nvGrpSpPr>
        <p:grpSpPr>
          <a:xfrm>
            <a:off x="2589576" y="2205744"/>
            <a:ext cx="1383504" cy="119750"/>
            <a:chOff x="0" y="0"/>
            <a:chExt cx="1383503" cy="119748"/>
          </a:xfrm>
        </p:grpSpPr>
        <p:sp>
          <p:nvSpPr>
            <p:cNvPr id="5931" name="Google Shape;8180;p61"/>
            <p:cNvSpPr/>
            <p:nvPr/>
          </p:nvSpPr>
          <p:spPr>
            <a:xfrm rot="16200000">
              <a:off x="180539" y="20"/>
              <a:ext cx="119729" cy="119729"/>
            </a:xfrm>
            <a:prstGeom prst="ellipse">
              <a:avLst/>
            </a:prstGeom>
            <a:solidFill>
              <a:srgbClr val="5F7D95"/>
            </a:solidFill>
            <a:ln w="19050"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5932" name="Google Shape;8181;p61"/>
            <p:cNvSpPr/>
            <p:nvPr/>
          </p:nvSpPr>
          <p:spPr>
            <a:xfrm rot="16200000">
              <a:off x="361078" y="20"/>
              <a:ext cx="119729" cy="119729"/>
            </a:xfrm>
            <a:prstGeom prst="ellipse">
              <a:avLst/>
            </a:prstGeom>
            <a:solidFill>
              <a:srgbClr val="5F7D95"/>
            </a:solidFill>
            <a:ln w="19050"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5933" name="Google Shape;8182;p61"/>
            <p:cNvSpPr/>
            <p:nvPr/>
          </p:nvSpPr>
          <p:spPr>
            <a:xfrm rot="16200000">
              <a:off x="541618" y="20"/>
              <a:ext cx="119729" cy="119729"/>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34" name="Google Shape;8183;p61"/>
            <p:cNvSpPr/>
            <p:nvPr/>
          </p:nvSpPr>
          <p:spPr>
            <a:xfrm rot="16200000">
              <a:off x="722157" y="20"/>
              <a:ext cx="119729" cy="119729"/>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35" name="Google Shape;8184;p61"/>
            <p:cNvSpPr/>
            <p:nvPr/>
          </p:nvSpPr>
          <p:spPr>
            <a:xfrm rot="16200000">
              <a:off x="902696" y="20"/>
              <a:ext cx="119729" cy="119729"/>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36" name="Google Shape;8185;p61"/>
            <p:cNvSpPr/>
            <p:nvPr/>
          </p:nvSpPr>
          <p:spPr>
            <a:xfrm rot="16200000">
              <a:off x="-1" y="20"/>
              <a:ext cx="119729" cy="119729"/>
            </a:xfrm>
            <a:prstGeom prst="ellipse">
              <a:avLst/>
            </a:prstGeom>
            <a:solidFill>
              <a:srgbClr val="5F7D95"/>
            </a:solidFill>
            <a:ln w="19050"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5937" name="Google Shape;8186;p61"/>
            <p:cNvSpPr/>
            <p:nvPr/>
          </p:nvSpPr>
          <p:spPr>
            <a:xfrm rot="16200000">
              <a:off x="1083235" y="0"/>
              <a:ext cx="119729" cy="119729"/>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38" name="Google Shape;8187;p61"/>
            <p:cNvSpPr/>
            <p:nvPr/>
          </p:nvSpPr>
          <p:spPr>
            <a:xfrm rot="16200000">
              <a:off x="1263775" y="0"/>
              <a:ext cx="119729" cy="119729"/>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grpSp>
        <p:nvGrpSpPr>
          <p:cNvPr id="5945" name="Google Shape;8188;p61"/>
          <p:cNvGrpSpPr/>
          <p:nvPr/>
        </p:nvGrpSpPr>
        <p:grpSpPr>
          <a:xfrm>
            <a:off x="2600584" y="3569394"/>
            <a:ext cx="1369532" cy="195461"/>
            <a:chOff x="5289" y="0"/>
            <a:chExt cx="1369530" cy="195460"/>
          </a:xfrm>
        </p:grpSpPr>
        <p:sp>
          <p:nvSpPr>
            <p:cNvPr id="5940" name="Google Shape;8189;p61"/>
            <p:cNvSpPr/>
            <p:nvPr/>
          </p:nvSpPr>
          <p:spPr>
            <a:xfrm>
              <a:off x="5289" y="0"/>
              <a:ext cx="205568" cy="195461"/>
            </a:xfrm>
            <a:prstGeom prst="star5">
              <a:avLst>
                <a:gd name="adj" fmla="val 19098"/>
                <a:gd name="hf" fmla="val 105146"/>
                <a:gd name="vf" fmla="val 110557"/>
              </a:avLst>
            </a:pr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41" name="Google Shape;8190;p61"/>
            <p:cNvSpPr/>
            <p:nvPr/>
          </p:nvSpPr>
          <p:spPr>
            <a:xfrm>
              <a:off x="296280" y="0"/>
              <a:ext cx="205567" cy="195461"/>
            </a:xfrm>
            <a:prstGeom prst="star5">
              <a:avLst>
                <a:gd name="adj" fmla="val 19098"/>
                <a:gd name="hf" fmla="val 105146"/>
                <a:gd name="vf" fmla="val 110557"/>
              </a:avLst>
            </a:pr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42" name="Google Shape;8191;p61"/>
            <p:cNvSpPr/>
            <p:nvPr/>
          </p:nvSpPr>
          <p:spPr>
            <a:xfrm>
              <a:off x="587271" y="0"/>
              <a:ext cx="205568" cy="195461"/>
            </a:xfrm>
            <a:prstGeom prst="star5">
              <a:avLst>
                <a:gd name="adj" fmla="val 19098"/>
                <a:gd name="hf" fmla="val 105146"/>
                <a:gd name="vf" fmla="val 110557"/>
              </a:avLst>
            </a:pr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43" name="Google Shape;8192;p61"/>
            <p:cNvSpPr/>
            <p:nvPr/>
          </p:nvSpPr>
          <p:spPr>
            <a:xfrm>
              <a:off x="878262" y="0"/>
              <a:ext cx="205567" cy="195461"/>
            </a:xfrm>
            <a:prstGeom prst="star5">
              <a:avLst>
                <a:gd name="adj" fmla="val 19098"/>
                <a:gd name="hf" fmla="val 105146"/>
                <a:gd name="vf" fmla="val 110557"/>
              </a:avLst>
            </a:pr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44" name="Google Shape;8193;p61"/>
            <p:cNvSpPr/>
            <p:nvPr/>
          </p:nvSpPr>
          <p:spPr>
            <a:xfrm>
              <a:off x="1169253" y="0"/>
              <a:ext cx="205568" cy="195461"/>
            </a:xfrm>
            <a:prstGeom prst="star5">
              <a:avLst>
                <a:gd name="adj" fmla="val 19098"/>
                <a:gd name="hf" fmla="val 105146"/>
                <a:gd name="vf" fmla="val 110557"/>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grpSp>
        <p:nvGrpSpPr>
          <p:cNvPr id="5951" name="Google Shape;8194;p61"/>
          <p:cNvGrpSpPr/>
          <p:nvPr/>
        </p:nvGrpSpPr>
        <p:grpSpPr>
          <a:xfrm>
            <a:off x="2589409" y="3272805"/>
            <a:ext cx="1390537" cy="177888"/>
            <a:chOff x="0" y="0"/>
            <a:chExt cx="1390536" cy="177887"/>
          </a:xfrm>
        </p:grpSpPr>
        <p:sp>
          <p:nvSpPr>
            <p:cNvPr id="5946" name="Google Shape;8195;p61"/>
            <p:cNvSpPr/>
            <p:nvPr/>
          </p:nvSpPr>
          <p:spPr>
            <a:xfrm>
              <a:off x="0" y="-1"/>
              <a:ext cx="203248" cy="177889"/>
            </a:xfrm>
            <a:custGeom>
              <a:avLst/>
              <a:gdLst/>
              <a:ahLst/>
              <a:cxnLst>
                <a:cxn ang="0">
                  <a:pos x="wd2" y="hd2"/>
                </a:cxn>
                <a:cxn ang="5400000">
                  <a:pos x="wd2" y="hd2"/>
                </a:cxn>
                <a:cxn ang="10800000">
                  <a:pos x="wd2" y="hd2"/>
                </a:cxn>
                <a:cxn ang="16200000">
                  <a:pos x="wd2" y="hd2"/>
                </a:cxn>
              </a:cxnLst>
              <a:rect l="0" t="0" r="r" b="b"/>
              <a:pathLst>
                <a:path w="10657" h="15999" fill="norm" stroke="1" extrusionOk="0">
                  <a:moveTo>
                    <a:pt x="5328" y="3849"/>
                  </a:moveTo>
                  <a:cubicBezTo>
                    <a:pt x="7532" y="-5601"/>
                    <a:pt x="16128" y="3849"/>
                    <a:pt x="5328" y="15999"/>
                  </a:cubicBezTo>
                  <a:cubicBezTo>
                    <a:pt x="-5472" y="3849"/>
                    <a:pt x="3124" y="-5601"/>
                    <a:pt x="5328" y="3849"/>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47" name="Google Shape;8196;p61"/>
            <p:cNvSpPr/>
            <p:nvPr/>
          </p:nvSpPr>
          <p:spPr>
            <a:xfrm>
              <a:off x="303191" y="-1"/>
              <a:ext cx="203248" cy="177889"/>
            </a:xfrm>
            <a:custGeom>
              <a:avLst/>
              <a:gdLst/>
              <a:ahLst/>
              <a:cxnLst>
                <a:cxn ang="0">
                  <a:pos x="wd2" y="hd2"/>
                </a:cxn>
                <a:cxn ang="5400000">
                  <a:pos x="wd2" y="hd2"/>
                </a:cxn>
                <a:cxn ang="10800000">
                  <a:pos x="wd2" y="hd2"/>
                </a:cxn>
                <a:cxn ang="16200000">
                  <a:pos x="wd2" y="hd2"/>
                </a:cxn>
              </a:cxnLst>
              <a:rect l="0" t="0" r="r" b="b"/>
              <a:pathLst>
                <a:path w="10657" h="15999" fill="norm" stroke="1" extrusionOk="0">
                  <a:moveTo>
                    <a:pt x="5328" y="3849"/>
                  </a:moveTo>
                  <a:cubicBezTo>
                    <a:pt x="7532" y="-5601"/>
                    <a:pt x="16128" y="3849"/>
                    <a:pt x="5328" y="15999"/>
                  </a:cubicBezTo>
                  <a:cubicBezTo>
                    <a:pt x="-5472" y="3849"/>
                    <a:pt x="3124" y="-5601"/>
                    <a:pt x="5328" y="3849"/>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48" name="Google Shape;8197;p61"/>
            <p:cNvSpPr/>
            <p:nvPr/>
          </p:nvSpPr>
          <p:spPr>
            <a:xfrm>
              <a:off x="606386" y="-1"/>
              <a:ext cx="203249" cy="177889"/>
            </a:xfrm>
            <a:custGeom>
              <a:avLst/>
              <a:gdLst/>
              <a:ahLst/>
              <a:cxnLst>
                <a:cxn ang="0">
                  <a:pos x="wd2" y="hd2"/>
                </a:cxn>
                <a:cxn ang="5400000">
                  <a:pos x="wd2" y="hd2"/>
                </a:cxn>
                <a:cxn ang="10800000">
                  <a:pos x="wd2" y="hd2"/>
                </a:cxn>
                <a:cxn ang="16200000">
                  <a:pos x="wd2" y="hd2"/>
                </a:cxn>
              </a:cxnLst>
              <a:rect l="0" t="0" r="r" b="b"/>
              <a:pathLst>
                <a:path w="10657" h="15999" fill="norm" stroke="1" extrusionOk="0">
                  <a:moveTo>
                    <a:pt x="5328" y="3849"/>
                  </a:moveTo>
                  <a:cubicBezTo>
                    <a:pt x="7532" y="-5601"/>
                    <a:pt x="16128" y="3849"/>
                    <a:pt x="5328" y="15999"/>
                  </a:cubicBezTo>
                  <a:cubicBezTo>
                    <a:pt x="-5472" y="3849"/>
                    <a:pt x="3124" y="-5601"/>
                    <a:pt x="5328" y="3849"/>
                  </a:cubicBezTo>
                  <a:close/>
                </a:path>
              </a:pathLst>
            </a:custGeom>
            <a:solidFill>
              <a:srgbClr val="869FB1"/>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49" name="Google Shape;8198;p61"/>
            <p:cNvSpPr/>
            <p:nvPr/>
          </p:nvSpPr>
          <p:spPr>
            <a:xfrm>
              <a:off x="892588" y="-1"/>
              <a:ext cx="203249" cy="177889"/>
            </a:xfrm>
            <a:custGeom>
              <a:avLst/>
              <a:gdLst/>
              <a:ahLst/>
              <a:cxnLst>
                <a:cxn ang="0">
                  <a:pos x="wd2" y="hd2"/>
                </a:cxn>
                <a:cxn ang="5400000">
                  <a:pos x="wd2" y="hd2"/>
                </a:cxn>
                <a:cxn ang="10800000">
                  <a:pos x="wd2" y="hd2"/>
                </a:cxn>
                <a:cxn ang="16200000">
                  <a:pos x="wd2" y="hd2"/>
                </a:cxn>
              </a:cxnLst>
              <a:rect l="0" t="0" r="r" b="b"/>
              <a:pathLst>
                <a:path w="10657" h="15999" fill="norm" stroke="1" extrusionOk="0">
                  <a:moveTo>
                    <a:pt x="5328" y="3849"/>
                  </a:moveTo>
                  <a:cubicBezTo>
                    <a:pt x="7532" y="-5601"/>
                    <a:pt x="16128" y="3849"/>
                    <a:pt x="5328" y="15999"/>
                  </a:cubicBezTo>
                  <a:cubicBezTo>
                    <a:pt x="-5472" y="3849"/>
                    <a:pt x="3124" y="-5601"/>
                    <a:pt x="5328" y="3849"/>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50" name="Google Shape;8199;p61"/>
            <p:cNvSpPr/>
            <p:nvPr/>
          </p:nvSpPr>
          <p:spPr>
            <a:xfrm>
              <a:off x="1187288" y="-1"/>
              <a:ext cx="203249" cy="177889"/>
            </a:xfrm>
            <a:custGeom>
              <a:avLst/>
              <a:gdLst/>
              <a:ahLst/>
              <a:cxnLst>
                <a:cxn ang="0">
                  <a:pos x="wd2" y="hd2"/>
                </a:cxn>
                <a:cxn ang="5400000">
                  <a:pos x="wd2" y="hd2"/>
                </a:cxn>
                <a:cxn ang="10800000">
                  <a:pos x="wd2" y="hd2"/>
                </a:cxn>
                <a:cxn ang="16200000">
                  <a:pos x="wd2" y="hd2"/>
                </a:cxn>
              </a:cxnLst>
              <a:rect l="0" t="0" r="r" b="b"/>
              <a:pathLst>
                <a:path w="10657" h="15999" fill="norm" stroke="1" extrusionOk="0">
                  <a:moveTo>
                    <a:pt x="5328" y="3849"/>
                  </a:moveTo>
                  <a:cubicBezTo>
                    <a:pt x="7532" y="-5601"/>
                    <a:pt x="16128" y="3849"/>
                    <a:pt x="5328" y="15999"/>
                  </a:cubicBezTo>
                  <a:cubicBezTo>
                    <a:pt x="-5472" y="3849"/>
                    <a:pt x="3124" y="-5601"/>
                    <a:pt x="5328" y="3849"/>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grpSp>
        <p:nvGrpSpPr>
          <p:cNvPr id="5967" name="Google Shape;8200;p61"/>
          <p:cNvGrpSpPr/>
          <p:nvPr/>
        </p:nvGrpSpPr>
        <p:grpSpPr>
          <a:xfrm>
            <a:off x="2638131" y="3883555"/>
            <a:ext cx="1303115" cy="294072"/>
            <a:chOff x="0" y="0"/>
            <a:chExt cx="1303113" cy="294070"/>
          </a:xfrm>
        </p:grpSpPr>
        <p:grpSp>
          <p:nvGrpSpPr>
            <p:cNvPr id="5954" name="Google Shape;8201;p61"/>
            <p:cNvGrpSpPr/>
            <p:nvPr/>
          </p:nvGrpSpPr>
          <p:grpSpPr>
            <a:xfrm>
              <a:off x="-1" y="-1"/>
              <a:ext cx="118522" cy="294072"/>
              <a:chOff x="49" y="1"/>
              <a:chExt cx="118520" cy="294070"/>
            </a:xfrm>
          </p:grpSpPr>
          <p:sp>
            <p:nvSpPr>
              <p:cNvPr id="5952" name="Google Shape;8202;p61"/>
              <p:cNvSpPr/>
              <p:nvPr/>
            </p:nvSpPr>
            <p:spPr>
              <a:xfrm>
                <a:off x="49" y="56088"/>
                <a:ext cx="118522" cy="237985"/>
              </a:xfrm>
              <a:custGeom>
                <a:avLst/>
                <a:gdLst/>
                <a:ahLst/>
                <a:cxnLst>
                  <a:cxn ang="0">
                    <a:pos x="wd2" y="hd2"/>
                  </a:cxn>
                  <a:cxn ang="5400000">
                    <a:pos x="wd2" y="hd2"/>
                  </a:cxn>
                  <a:cxn ang="10800000">
                    <a:pos x="wd2" y="hd2"/>
                  </a:cxn>
                  <a:cxn ang="16200000">
                    <a:pos x="wd2" y="hd2"/>
                  </a:cxn>
                </a:cxnLst>
                <a:rect l="0" t="0" r="r" b="b"/>
                <a:pathLst>
                  <a:path w="21591" h="21600" fill="norm" stroke="1" extrusionOk="0">
                    <a:moveTo>
                      <a:pt x="5113" y="0"/>
                    </a:moveTo>
                    <a:cubicBezTo>
                      <a:pt x="2349" y="0"/>
                      <a:pt x="90" y="1121"/>
                      <a:pt x="82" y="2498"/>
                    </a:cubicBezTo>
                    <a:lnTo>
                      <a:pt x="0" y="10285"/>
                    </a:lnTo>
                    <a:cubicBezTo>
                      <a:pt x="-9" y="10870"/>
                      <a:pt x="940" y="11347"/>
                      <a:pt x="2114" y="11351"/>
                    </a:cubicBezTo>
                    <a:lnTo>
                      <a:pt x="2132" y="11351"/>
                    </a:lnTo>
                    <a:cubicBezTo>
                      <a:pt x="3297" y="11351"/>
                      <a:pt x="4246" y="10879"/>
                      <a:pt x="4255" y="10298"/>
                    </a:cubicBezTo>
                    <a:lnTo>
                      <a:pt x="4337" y="2507"/>
                    </a:lnTo>
                    <a:cubicBezTo>
                      <a:pt x="4337" y="2393"/>
                      <a:pt x="4517" y="2300"/>
                      <a:pt x="4745" y="2300"/>
                    </a:cubicBezTo>
                    <a:cubicBezTo>
                      <a:pt x="4750" y="2300"/>
                      <a:pt x="4756" y="2300"/>
                      <a:pt x="4761" y="2300"/>
                    </a:cubicBezTo>
                    <a:cubicBezTo>
                      <a:pt x="4987" y="2300"/>
                      <a:pt x="5177" y="2395"/>
                      <a:pt x="5177" y="2507"/>
                    </a:cubicBezTo>
                    <a:lnTo>
                      <a:pt x="5177" y="20331"/>
                    </a:lnTo>
                    <a:cubicBezTo>
                      <a:pt x="5177" y="21033"/>
                      <a:pt x="6324" y="21600"/>
                      <a:pt x="7733" y="21600"/>
                    </a:cubicBezTo>
                    <a:cubicBezTo>
                      <a:pt x="9142" y="21600"/>
                      <a:pt x="10290" y="21033"/>
                      <a:pt x="10290" y="20331"/>
                    </a:cubicBezTo>
                    <a:lnTo>
                      <a:pt x="10290" y="10163"/>
                    </a:lnTo>
                    <a:lnTo>
                      <a:pt x="11392" y="10163"/>
                    </a:lnTo>
                    <a:lnTo>
                      <a:pt x="11392" y="20331"/>
                    </a:lnTo>
                    <a:cubicBezTo>
                      <a:pt x="11392" y="21033"/>
                      <a:pt x="12530" y="21600"/>
                      <a:pt x="13939" y="21600"/>
                    </a:cubicBezTo>
                    <a:cubicBezTo>
                      <a:pt x="15349" y="21600"/>
                      <a:pt x="16496" y="21033"/>
                      <a:pt x="16496" y="20331"/>
                    </a:cubicBezTo>
                    <a:cubicBezTo>
                      <a:pt x="16496" y="3515"/>
                      <a:pt x="16451" y="13129"/>
                      <a:pt x="16451" y="2525"/>
                    </a:cubicBezTo>
                    <a:cubicBezTo>
                      <a:pt x="16451" y="2404"/>
                      <a:pt x="16641" y="2304"/>
                      <a:pt x="16875" y="2300"/>
                    </a:cubicBezTo>
                    <a:cubicBezTo>
                      <a:pt x="16881" y="2300"/>
                      <a:pt x="16887" y="2300"/>
                      <a:pt x="16893" y="2300"/>
                    </a:cubicBezTo>
                    <a:cubicBezTo>
                      <a:pt x="17129" y="2300"/>
                      <a:pt x="17319" y="2388"/>
                      <a:pt x="17336" y="2507"/>
                    </a:cubicBezTo>
                    <a:lnTo>
                      <a:pt x="17327" y="10289"/>
                    </a:lnTo>
                    <a:cubicBezTo>
                      <a:pt x="17327" y="10874"/>
                      <a:pt x="18276" y="11351"/>
                      <a:pt x="19450" y="11351"/>
                    </a:cubicBezTo>
                    <a:cubicBezTo>
                      <a:pt x="20624" y="11351"/>
                      <a:pt x="21582" y="10879"/>
                      <a:pt x="21582" y="10294"/>
                    </a:cubicBezTo>
                    <a:lnTo>
                      <a:pt x="21591" y="2502"/>
                    </a:lnTo>
                    <a:cubicBezTo>
                      <a:pt x="21591" y="2502"/>
                      <a:pt x="21591" y="2498"/>
                      <a:pt x="21591" y="2498"/>
                    </a:cubicBezTo>
                    <a:cubicBezTo>
                      <a:pt x="21582" y="1121"/>
                      <a:pt x="19324" y="0"/>
                      <a:pt x="16559" y="0"/>
                    </a:cubicBezTo>
                    <a:close/>
                  </a:path>
                </a:pathLst>
              </a:cu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53" name="Google Shape;8203;p61"/>
              <p:cNvSpPr/>
              <p:nvPr/>
            </p:nvSpPr>
            <p:spPr>
              <a:xfrm>
                <a:off x="35309" y="1"/>
                <a:ext cx="48450" cy="484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1" y="0"/>
                    </a:moveTo>
                    <a:cubicBezTo>
                      <a:pt x="4841" y="0"/>
                      <a:pt x="0" y="4824"/>
                      <a:pt x="0" y="10800"/>
                    </a:cubicBezTo>
                    <a:cubicBezTo>
                      <a:pt x="0" y="16753"/>
                      <a:pt x="4841" y="21600"/>
                      <a:pt x="10811" y="21600"/>
                    </a:cubicBezTo>
                    <a:cubicBezTo>
                      <a:pt x="16759" y="21600"/>
                      <a:pt x="21600" y="16753"/>
                      <a:pt x="21600" y="10800"/>
                    </a:cubicBezTo>
                    <a:cubicBezTo>
                      <a:pt x="21600" y="4824"/>
                      <a:pt x="16759" y="0"/>
                      <a:pt x="10811" y="0"/>
                    </a:cubicBezTo>
                    <a:close/>
                  </a:path>
                </a:pathLst>
              </a:cu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957" name="Google Shape;8204;p61"/>
            <p:cNvGrpSpPr/>
            <p:nvPr/>
          </p:nvGrpSpPr>
          <p:grpSpPr>
            <a:xfrm>
              <a:off x="1158197" y="1041"/>
              <a:ext cx="144917" cy="291988"/>
              <a:chOff x="0" y="0"/>
              <a:chExt cx="144916" cy="291987"/>
            </a:xfrm>
          </p:grpSpPr>
          <p:sp>
            <p:nvSpPr>
              <p:cNvPr id="5955" name="Google Shape;8205;p61"/>
              <p:cNvSpPr/>
              <p:nvPr/>
            </p:nvSpPr>
            <p:spPr>
              <a:xfrm>
                <a:off x="-1" y="55738"/>
                <a:ext cx="144918" cy="236250"/>
              </a:xfrm>
              <a:custGeom>
                <a:avLst/>
                <a:gdLst/>
                <a:ahLst/>
                <a:cxnLst>
                  <a:cxn ang="0">
                    <a:pos x="wd2" y="hd2"/>
                  </a:cxn>
                  <a:cxn ang="5400000">
                    <a:pos x="wd2" y="hd2"/>
                  </a:cxn>
                  <a:cxn ang="10800000">
                    <a:pos x="wd2" y="hd2"/>
                  </a:cxn>
                  <a:cxn ang="16200000">
                    <a:pos x="wd2" y="hd2"/>
                  </a:cxn>
                </a:cxnLst>
                <a:rect l="0" t="0" r="r" b="b"/>
                <a:pathLst>
                  <a:path w="21174" h="21600" fill="norm" stroke="1" extrusionOk="0">
                    <a:moveTo>
                      <a:pt x="7640" y="0"/>
                    </a:moveTo>
                    <a:cubicBezTo>
                      <a:pt x="5821" y="0"/>
                      <a:pt x="4509" y="726"/>
                      <a:pt x="3720" y="2158"/>
                    </a:cubicBezTo>
                    <a:cubicBezTo>
                      <a:pt x="3234" y="3047"/>
                      <a:pt x="126" y="8583"/>
                      <a:pt x="97" y="8642"/>
                    </a:cubicBezTo>
                    <a:cubicBezTo>
                      <a:pt x="-215" y="9191"/>
                      <a:pt x="249" y="9798"/>
                      <a:pt x="1133" y="9993"/>
                    </a:cubicBezTo>
                    <a:cubicBezTo>
                      <a:pt x="1317" y="10033"/>
                      <a:pt x="1504" y="10051"/>
                      <a:pt x="1689" y="10051"/>
                    </a:cubicBezTo>
                    <a:cubicBezTo>
                      <a:pt x="2392" y="10051"/>
                      <a:pt x="3051" y="9778"/>
                      <a:pt x="3292" y="9340"/>
                    </a:cubicBezTo>
                    <a:cubicBezTo>
                      <a:pt x="3394" y="9163"/>
                      <a:pt x="5263" y="5917"/>
                      <a:pt x="6306" y="4049"/>
                    </a:cubicBezTo>
                    <a:cubicBezTo>
                      <a:pt x="6198" y="4607"/>
                      <a:pt x="6509" y="3450"/>
                      <a:pt x="3879" y="11934"/>
                    </a:cubicBezTo>
                    <a:cubicBezTo>
                      <a:pt x="3770" y="12301"/>
                      <a:pt x="4220" y="12636"/>
                      <a:pt x="4806" y="12636"/>
                    </a:cubicBezTo>
                    <a:lnTo>
                      <a:pt x="6096" y="12636"/>
                    </a:lnTo>
                    <a:lnTo>
                      <a:pt x="6096" y="20326"/>
                    </a:lnTo>
                    <a:cubicBezTo>
                      <a:pt x="6096" y="21029"/>
                      <a:pt x="7009" y="21600"/>
                      <a:pt x="8132" y="21600"/>
                    </a:cubicBezTo>
                    <a:cubicBezTo>
                      <a:pt x="9255" y="21600"/>
                      <a:pt x="10169" y="21029"/>
                      <a:pt x="10169" y="20326"/>
                    </a:cubicBezTo>
                    <a:lnTo>
                      <a:pt x="10169" y="12636"/>
                    </a:lnTo>
                    <a:lnTo>
                      <a:pt x="11045" y="12636"/>
                    </a:lnTo>
                    <a:lnTo>
                      <a:pt x="11045" y="20326"/>
                    </a:lnTo>
                    <a:cubicBezTo>
                      <a:pt x="11045" y="21029"/>
                      <a:pt x="11951" y="21600"/>
                      <a:pt x="13074" y="21600"/>
                    </a:cubicBezTo>
                    <a:cubicBezTo>
                      <a:pt x="14197" y="21600"/>
                      <a:pt x="15110" y="21029"/>
                      <a:pt x="15110" y="20326"/>
                    </a:cubicBezTo>
                    <a:lnTo>
                      <a:pt x="15110" y="12636"/>
                    </a:lnTo>
                    <a:lnTo>
                      <a:pt x="16400" y="12636"/>
                    </a:lnTo>
                    <a:cubicBezTo>
                      <a:pt x="16994" y="12636"/>
                      <a:pt x="17436" y="12301"/>
                      <a:pt x="17327" y="11934"/>
                    </a:cubicBezTo>
                    <a:cubicBezTo>
                      <a:pt x="14726" y="3528"/>
                      <a:pt x="15009" y="4502"/>
                      <a:pt x="14922" y="4049"/>
                    </a:cubicBezTo>
                    <a:cubicBezTo>
                      <a:pt x="15972" y="5931"/>
                      <a:pt x="17784" y="9168"/>
                      <a:pt x="17885" y="9340"/>
                    </a:cubicBezTo>
                    <a:cubicBezTo>
                      <a:pt x="18126" y="9778"/>
                      <a:pt x="18786" y="10051"/>
                      <a:pt x="19485" y="10051"/>
                    </a:cubicBezTo>
                    <a:cubicBezTo>
                      <a:pt x="19669" y="10051"/>
                      <a:pt x="19855" y="10033"/>
                      <a:pt x="20037" y="9993"/>
                    </a:cubicBezTo>
                    <a:cubicBezTo>
                      <a:pt x="20921" y="9798"/>
                      <a:pt x="21385" y="9191"/>
                      <a:pt x="21081" y="8642"/>
                    </a:cubicBezTo>
                    <a:cubicBezTo>
                      <a:pt x="21044" y="8583"/>
                      <a:pt x="17943" y="3047"/>
                      <a:pt x="17458" y="2158"/>
                    </a:cubicBezTo>
                    <a:cubicBezTo>
                      <a:pt x="16668" y="726"/>
                      <a:pt x="15349" y="0"/>
                      <a:pt x="13538"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956" name="Google Shape;8206;p61"/>
              <p:cNvSpPr/>
              <p:nvPr/>
            </p:nvSpPr>
            <p:spPr>
              <a:xfrm>
                <a:off x="48518" y="0"/>
                <a:ext cx="48103" cy="48052"/>
              </a:xfrm>
              <a:prstGeom prst="ellipse">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960" name="Google Shape;8207;p61"/>
            <p:cNvGrpSpPr/>
            <p:nvPr/>
          </p:nvGrpSpPr>
          <p:grpSpPr>
            <a:xfrm>
              <a:off x="854374" y="1041"/>
              <a:ext cx="144917" cy="291988"/>
              <a:chOff x="0" y="0"/>
              <a:chExt cx="144916" cy="291987"/>
            </a:xfrm>
          </p:grpSpPr>
          <p:sp>
            <p:nvSpPr>
              <p:cNvPr id="5958" name="Google Shape;8208;p61"/>
              <p:cNvSpPr/>
              <p:nvPr/>
            </p:nvSpPr>
            <p:spPr>
              <a:xfrm>
                <a:off x="-1" y="55738"/>
                <a:ext cx="144918" cy="236250"/>
              </a:xfrm>
              <a:custGeom>
                <a:avLst/>
                <a:gdLst/>
                <a:ahLst/>
                <a:cxnLst>
                  <a:cxn ang="0">
                    <a:pos x="wd2" y="hd2"/>
                  </a:cxn>
                  <a:cxn ang="5400000">
                    <a:pos x="wd2" y="hd2"/>
                  </a:cxn>
                  <a:cxn ang="10800000">
                    <a:pos x="wd2" y="hd2"/>
                  </a:cxn>
                  <a:cxn ang="16200000">
                    <a:pos x="wd2" y="hd2"/>
                  </a:cxn>
                </a:cxnLst>
                <a:rect l="0" t="0" r="r" b="b"/>
                <a:pathLst>
                  <a:path w="21174" h="21600" fill="norm" stroke="1" extrusionOk="0">
                    <a:moveTo>
                      <a:pt x="7640" y="0"/>
                    </a:moveTo>
                    <a:cubicBezTo>
                      <a:pt x="5821" y="0"/>
                      <a:pt x="4509" y="726"/>
                      <a:pt x="3720" y="2158"/>
                    </a:cubicBezTo>
                    <a:cubicBezTo>
                      <a:pt x="3234" y="3047"/>
                      <a:pt x="126" y="8583"/>
                      <a:pt x="97" y="8642"/>
                    </a:cubicBezTo>
                    <a:cubicBezTo>
                      <a:pt x="-215" y="9191"/>
                      <a:pt x="249" y="9798"/>
                      <a:pt x="1133" y="9993"/>
                    </a:cubicBezTo>
                    <a:cubicBezTo>
                      <a:pt x="1317" y="10033"/>
                      <a:pt x="1504" y="10051"/>
                      <a:pt x="1689" y="10051"/>
                    </a:cubicBezTo>
                    <a:cubicBezTo>
                      <a:pt x="2392" y="10051"/>
                      <a:pt x="3051" y="9778"/>
                      <a:pt x="3292" y="9340"/>
                    </a:cubicBezTo>
                    <a:cubicBezTo>
                      <a:pt x="3394" y="9163"/>
                      <a:pt x="5263" y="5917"/>
                      <a:pt x="6306" y="4049"/>
                    </a:cubicBezTo>
                    <a:cubicBezTo>
                      <a:pt x="6198" y="4607"/>
                      <a:pt x="6509" y="3450"/>
                      <a:pt x="3879" y="11934"/>
                    </a:cubicBezTo>
                    <a:cubicBezTo>
                      <a:pt x="3770" y="12301"/>
                      <a:pt x="4220" y="12636"/>
                      <a:pt x="4806" y="12636"/>
                    </a:cubicBezTo>
                    <a:lnTo>
                      <a:pt x="6096" y="12636"/>
                    </a:lnTo>
                    <a:lnTo>
                      <a:pt x="6096" y="20326"/>
                    </a:lnTo>
                    <a:cubicBezTo>
                      <a:pt x="6096" y="21029"/>
                      <a:pt x="7009" y="21600"/>
                      <a:pt x="8132" y="21600"/>
                    </a:cubicBezTo>
                    <a:cubicBezTo>
                      <a:pt x="9255" y="21600"/>
                      <a:pt x="10169" y="21029"/>
                      <a:pt x="10169" y="20326"/>
                    </a:cubicBezTo>
                    <a:lnTo>
                      <a:pt x="10169" y="12636"/>
                    </a:lnTo>
                    <a:lnTo>
                      <a:pt x="11045" y="12636"/>
                    </a:lnTo>
                    <a:lnTo>
                      <a:pt x="11045" y="20326"/>
                    </a:lnTo>
                    <a:cubicBezTo>
                      <a:pt x="11045" y="21029"/>
                      <a:pt x="11951" y="21600"/>
                      <a:pt x="13074" y="21600"/>
                    </a:cubicBezTo>
                    <a:cubicBezTo>
                      <a:pt x="14197" y="21600"/>
                      <a:pt x="15110" y="21029"/>
                      <a:pt x="15110" y="20326"/>
                    </a:cubicBezTo>
                    <a:lnTo>
                      <a:pt x="15110" y="12636"/>
                    </a:lnTo>
                    <a:lnTo>
                      <a:pt x="16400" y="12636"/>
                    </a:lnTo>
                    <a:cubicBezTo>
                      <a:pt x="16994" y="12636"/>
                      <a:pt x="17436" y="12301"/>
                      <a:pt x="17327" y="11934"/>
                    </a:cubicBezTo>
                    <a:cubicBezTo>
                      <a:pt x="14726" y="3528"/>
                      <a:pt x="15009" y="4502"/>
                      <a:pt x="14922" y="4049"/>
                    </a:cubicBezTo>
                    <a:cubicBezTo>
                      <a:pt x="15972" y="5931"/>
                      <a:pt x="17784" y="9168"/>
                      <a:pt x="17885" y="9340"/>
                    </a:cubicBezTo>
                    <a:cubicBezTo>
                      <a:pt x="18126" y="9778"/>
                      <a:pt x="18786" y="10051"/>
                      <a:pt x="19485" y="10051"/>
                    </a:cubicBezTo>
                    <a:cubicBezTo>
                      <a:pt x="19669" y="10051"/>
                      <a:pt x="19855" y="10033"/>
                      <a:pt x="20037" y="9993"/>
                    </a:cubicBezTo>
                    <a:cubicBezTo>
                      <a:pt x="20921" y="9798"/>
                      <a:pt x="21385" y="9191"/>
                      <a:pt x="21081" y="8642"/>
                    </a:cubicBezTo>
                    <a:cubicBezTo>
                      <a:pt x="21044" y="8583"/>
                      <a:pt x="17943" y="3047"/>
                      <a:pt x="17458" y="2158"/>
                    </a:cubicBezTo>
                    <a:cubicBezTo>
                      <a:pt x="16668" y="726"/>
                      <a:pt x="15349" y="0"/>
                      <a:pt x="13538"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5959" name="Google Shape;8209;p61"/>
              <p:cNvSpPr/>
              <p:nvPr/>
            </p:nvSpPr>
            <p:spPr>
              <a:xfrm>
                <a:off x="48518" y="0"/>
                <a:ext cx="48103" cy="48052"/>
              </a:xfrm>
              <a:prstGeom prst="ellipse">
                <a:avLst/>
              </a:pr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grpSp>
        <p:grpSp>
          <p:nvGrpSpPr>
            <p:cNvPr id="5963" name="Google Shape;8210;p61"/>
            <p:cNvGrpSpPr/>
            <p:nvPr/>
          </p:nvGrpSpPr>
          <p:grpSpPr>
            <a:xfrm>
              <a:off x="550552" y="1041"/>
              <a:ext cx="144917" cy="291988"/>
              <a:chOff x="0" y="0"/>
              <a:chExt cx="144916" cy="291987"/>
            </a:xfrm>
          </p:grpSpPr>
          <p:sp>
            <p:nvSpPr>
              <p:cNvPr id="5961" name="Google Shape;8211;p61"/>
              <p:cNvSpPr/>
              <p:nvPr/>
            </p:nvSpPr>
            <p:spPr>
              <a:xfrm>
                <a:off x="-1" y="55738"/>
                <a:ext cx="144918" cy="236250"/>
              </a:xfrm>
              <a:custGeom>
                <a:avLst/>
                <a:gdLst/>
                <a:ahLst/>
                <a:cxnLst>
                  <a:cxn ang="0">
                    <a:pos x="wd2" y="hd2"/>
                  </a:cxn>
                  <a:cxn ang="5400000">
                    <a:pos x="wd2" y="hd2"/>
                  </a:cxn>
                  <a:cxn ang="10800000">
                    <a:pos x="wd2" y="hd2"/>
                  </a:cxn>
                  <a:cxn ang="16200000">
                    <a:pos x="wd2" y="hd2"/>
                  </a:cxn>
                </a:cxnLst>
                <a:rect l="0" t="0" r="r" b="b"/>
                <a:pathLst>
                  <a:path w="21174" h="21600" fill="norm" stroke="1" extrusionOk="0">
                    <a:moveTo>
                      <a:pt x="7640" y="0"/>
                    </a:moveTo>
                    <a:cubicBezTo>
                      <a:pt x="5821" y="0"/>
                      <a:pt x="4509" y="726"/>
                      <a:pt x="3720" y="2158"/>
                    </a:cubicBezTo>
                    <a:cubicBezTo>
                      <a:pt x="3234" y="3047"/>
                      <a:pt x="126" y="8583"/>
                      <a:pt x="97" y="8642"/>
                    </a:cubicBezTo>
                    <a:cubicBezTo>
                      <a:pt x="-215" y="9191"/>
                      <a:pt x="249" y="9798"/>
                      <a:pt x="1133" y="9993"/>
                    </a:cubicBezTo>
                    <a:cubicBezTo>
                      <a:pt x="1317" y="10033"/>
                      <a:pt x="1504" y="10051"/>
                      <a:pt x="1689" y="10051"/>
                    </a:cubicBezTo>
                    <a:cubicBezTo>
                      <a:pt x="2392" y="10051"/>
                      <a:pt x="3051" y="9778"/>
                      <a:pt x="3292" y="9340"/>
                    </a:cubicBezTo>
                    <a:cubicBezTo>
                      <a:pt x="3394" y="9163"/>
                      <a:pt x="5263" y="5917"/>
                      <a:pt x="6306" y="4049"/>
                    </a:cubicBezTo>
                    <a:cubicBezTo>
                      <a:pt x="6198" y="4607"/>
                      <a:pt x="6509" y="3450"/>
                      <a:pt x="3879" y="11934"/>
                    </a:cubicBezTo>
                    <a:cubicBezTo>
                      <a:pt x="3770" y="12301"/>
                      <a:pt x="4220" y="12636"/>
                      <a:pt x="4806" y="12636"/>
                    </a:cubicBezTo>
                    <a:lnTo>
                      <a:pt x="6096" y="12636"/>
                    </a:lnTo>
                    <a:lnTo>
                      <a:pt x="6096" y="20326"/>
                    </a:lnTo>
                    <a:cubicBezTo>
                      <a:pt x="6096" y="21029"/>
                      <a:pt x="7009" y="21600"/>
                      <a:pt x="8132" y="21600"/>
                    </a:cubicBezTo>
                    <a:cubicBezTo>
                      <a:pt x="9255" y="21600"/>
                      <a:pt x="10169" y="21029"/>
                      <a:pt x="10169" y="20326"/>
                    </a:cubicBezTo>
                    <a:lnTo>
                      <a:pt x="10169" y="12636"/>
                    </a:lnTo>
                    <a:lnTo>
                      <a:pt x="11045" y="12636"/>
                    </a:lnTo>
                    <a:lnTo>
                      <a:pt x="11045" y="20326"/>
                    </a:lnTo>
                    <a:cubicBezTo>
                      <a:pt x="11045" y="21029"/>
                      <a:pt x="11951" y="21600"/>
                      <a:pt x="13074" y="21600"/>
                    </a:cubicBezTo>
                    <a:cubicBezTo>
                      <a:pt x="14197" y="21600"/>
                      <a:pt x="15110" y="21029"/>
                      <a:pt x="15110" y="20326"/>
                    </a:cubicBezTo>
                    <a:lnTo>
                      <a:pt x="15110" y="12636"/>
                    </a:lnTo>
                    <a:lnTo>
                      <a:pt x="16400" y="12636"/>
                    </a:lnTo>
                    <a:cubicBezTo>
                      <a:pt x="16994" y="12636"/>
                      <a:pt x="17436" y="12301"/>
                      <a:pt x="17327" y="11934"/>
                    </a:cubicBezTo>
                    <a:cubicBezTo>
                      <a:pt x="14726" y="3528"/>
                      <a:pt x="15009" y="4502"/>
                      <a:pt x="14922" y="4049"/>
                    </a:cubicBezTo>
                    <a:cubicBezTo>
                      <a:pt x="15972" y="5931"/>
                      <a:pt x="17784" y="9168"/>
                      <a:pt x="17885" y="9340"/>
                    </a:cubicBezTo>
                    <a:cubicBezTo>
                      <a:pt x="18126" y="9778"/>
                      <a:pt x="18786" y="10051"/>
                      <a:pt x="19485" y="10051"/>
                    </a:cubicBezTo>
                    <a:cubicBezTo>
                      <a:pt x="19669" y="10051"/>
                      <a:pt x="19855" y="10033"/>
                      <a:pt x="20037" y="9993"/>
                    </a:cubicBezTo>
                    <a:cubicBezTo>
                      <a:pt x="20921" y="9798"/>
                      <a:pt x="21385" y="9191"/>
                      <a:pt x="21081" y="8642"/>
                    </a:cubicBezTo>
                    <a:cubicBezTo>
                      <a:pt x="21044" y="8583"/>
                      <a:pt x="17943" y="3047"/>
                      <a:pt x="17458" y="2158"/>
                    </a:cubicBezTo>
                    <a:cubicBezTo>
                      <a:pt x="16668" y="726"/>
                      <a:pt x="15349" y="0"/>
                      <a:pt x="13538" y="0"/>
                    </a:cubicBezTo>
                    <a:close/>
                  </a:path>
                </a:pathLst>
              </a:cu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62" name="Google Shape;8212;p61"/>
              <p:cNvSpPr/>
              <p:nvPr/>
            </p:nvSpPr>
            <p:spPr>
              <a:xfrm>
                <a:off x="48518" y="0"/>
                <a:ext cx="48103" cy="48052"/>
              </a:xfrm>
              <a:prstGeom prst="ellipse">
                <a:avLst/>
              </a:pr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5966" name="Google Shape;8213;p61"/>
            <p:cNvGrpSpPr/>
            <p:nvPr/>
          </p:nvGrpSpPr>
          <p:grpSpPr>
            <a:xfrm>
              <a:off x="274564" y="-1"/>
              <a:ext cx="118521" cy="294072"/>
              <a:chOff x="49" y="1"/>
              <a:chExt cx="118520" cy="294070"/>
            </a:xfrm>
          </p:grpSpPr>
          <p:sp>
            <p:nvSpPr>
              <p:cNvPr id="5964" name="Google Shape;8214;p61"/>
              <p:cNvSpPr/>
              <p:nvPr/>
            </p:nvSpPr>
            <p:spPr>
              <a:xfrm>
                <a:off x="49" y="56088"/>
                <a:ext cx="118522" cy="237985"/>
              </a:xfrm>
              <a:custGeom>
                <a:avLst/>
                <a:gdLst/>
                <a:ahLst/>
                <a:cxnLst>
                  <a:cxn ang="0">
                    <a:pos x="wd2" y="hd2"/>
                  </a:cxn>
                  <a:cxn ang="5400000">
                    <a:pos x="wd2" y="hd2"/>
                  </a:cxn>
                  <a:cxn ang="10800000">
                    <a:pos x="wd2" y="hd2"/>
                  </a:cxn>
                  <a:cxn ang="16200000">
                    <a:pos x="wd2" y="hd2"/>
                  </a:cxn>
                </a:cxnLst>
                <a:rect l="0" t="0" r="r" b="b"/>
                <a:pathLst>
                  <a:path w="21591" h="21600" fill="norm" stroke="1" extrusionOk="0">
                    <a:moveTo>
                      <a:pt x="5113" y="0"/>
                    </a:moveTo>
                    <a:cubicBezTo>
                      <a:pt x="2349" y="0"/>
                      <a:pt x="90" y="1121"/>
                      <a:pt x="82" y="2498"/>
                    </a:cubicBezTo>
                    <a:lnTo>
                      <a:pt x="0" y="10285"/>
                    </a:lnTo>
                    <a:cubicBezTo>
                      <a:pt x="-9" y="10870"/>
                      <a:pt x="940" y="11347"/>
                      <a:pt x="2114" y="11351"/>
                    </a:cubicBezTo>
                    <a:lnTo>
                      <a:pt x="2132" y="11351"/>
                    </a:lnTo>
                    <a:cubicBezTo>
                      <a:pt x="3297" y="11351"/>
                      <a:pt x="4246" y="10879"/>
                      <a:pt x="4255" y="10298"/>
                    </a:cubicBezTo>
                    <a:lnTo>
                      <a:pt x="4337" y="2507"/>
                    </a:lnTo>
                    <a:cubicBezTo>
                      <a:pt x="4337" y="2393"/>
                      <a:pt x="4517" y="2300"/>
                      <a:pt x="4745" y="2300"/>
                    </a:cubicBezTo>
                    <a:cubicBezTo>
                      <a:pt x="4750" y="2300"/>
                      <a:pt x="4756" y="2300"/>
                      <a:pt x="4761" y="2300"/>
                    </a:cubicBezTo>
                    <a:cubicBezTo>
                      <a:pt x="4987" y="2300"/>
                      <a:pt x="5177" y="2395"/>
                      <a:pt x="5177" y="2507"/>
                    </a:cubicBezTo>
                    <a:lnTo>
                      <a:pt x="5177" y="20331"/>
                    </a:lnTo>
                    <a:cubicBezTo>
                      <a:pt x="5177" y="21033"/>
                      <a:pt x="6324" y="21600"/>
                      <a:pt x="7733" y="21600"/>
                    </a:cubicBezTo>
                    <a:cubicBezTo>
                      <a:pt x="9142" y="21600"/>
                      <a:pt x="10290" y="21033"/>
                      <a:pt x="10290" y="20331"/>
                    </a:cubicBezTo>
                    <a:lnTo>
                      <a:pt x="10290" y="10163"/>
                    </a:lnTo>
                    <a:lnTo>
                      <a:pt x="11392" y="10163"/>
                    </a:lnTo>
                    <a:lnTo>
                      <a:pt x="11392" y="20331"/>
                    </a:lnTo>
                    <a:cubicBezTo>
                      <a:pt x="11392" y="21033"/>
                      <a:pt x="12530" y="21600"/>
                      <a:pt x="13939" y="21600"/>
                    </a:cubicBezTo>
                    <a:cubicBezTo>
                      <a:pt x="15349" y="21600"/>
                      <a:pt x="16496" y="21033"/>
                      <a:pt x="16496" y="20331"/>
                    </a:cubicBezTo>
                    <a:cubicBezTo>
                      <a:pt x="16496" y="3515"/>
                      <a:pt x="16451" y="13129"/>
                      <a:pt x="16451" y="2525"/>
                    </a:cubicBezTo>
                    <a:cubicBezTo>
                      <a:pt x="16451" y="2404"/>
                      <a:pt x="16641" y="2304"/>
                      <a:pt x="16875" y="2300"/>
                    </a:cubicBezTo>
                    <a:cubicBezTo>
                      <a:pt x="16881" y="2300"/>
                      <a:pt x="16887" y="2300"/>
                      <a:pt x="16893" y="2300"/>
                    </a:cubicBezTo>
                    <a:cubicBezTo>
                      <a:pt x="17129" y="2300"/>
                      <a:pt x="17319" y="2388"/>
                      <a:pt x="17336" y="2507"/>
                    </a:cubicBezTo>
                    <a:lnTo>
                      <a:pt x="17327" y="10289"/>
                    </a:lnTo>
                    <a:cubicBezTo>
                      <a:pt x="17327" y="10874"/>
                      <a:pt x="18276" y="11351"/>
                      <a:pt x="19450" y="11351"/>
                    </a:cubicBezTo>
                    <a:cubicBezTo>
                      <a:pt x="20624" y="11351"/>
                      <a:pt x="21582" y="10879"/>
                      <a:pt x="21582" y="10294"/>
                    </a:cubicBezTo>
                    <a:lnTo>
                      <a:pt x="21591" y="2502"/>
                    </a:lnTo>
                    <a:cubicBezTo>
                      <a:pt x="21591" y="2502"/>
                      <a:pt x="21591" y="2498"/>
                      <a:pt x="21591" y="2498"/>
                    </a:cubicBezTo>
                    <a:cubicBezTo>
                      <a:pt x="21582" y="1121"/>
                      <a:pt x="19324" y="0"/>
                      <a:pt x="16559" y="0"/>
                    </a:cubicBezTo>
                    <a:close/>
                  </a:path>
                </a:pathLst>
              </a:cu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5965" name="Google Shape;8215;p61"/>
              <p:cNvSpPr/>
              <p:nvPr/>
            </p:nvSpPr>
            <p:spPr>
              <a:xfrm>
                <a:off x="35309" y="1"/>
                <a:ext cx="48450" cy="484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1" y="0"/>
                    </a:moveTo>
                    <a:cubicBezTo>
                      <a:pt x="4841" y="0"/>
                      <a:pt x="0" y="4824"/>
                      <a:pt x="0" y="10800"/>
                    </a:cubicBezTo>
                    <a:cubicBezTo>
                      <a:pt x="0" y="16753"/>
                      <a:pt x="4841" y="21600"/>
                      <a:pt x="10811" y="21600"/>
                    </a:cubicBezTo>
                    <a:cubicBezTo>
                      <a:pt x="16759" y="21600"/>
                      <a:pt x="21600" y="16753"/>
                      <a:pt x="21600" y="10800"/>
                    </a:cubicBezTo>
                    <a:cubicBezTo>
                      <a:pt x="21600" y="4824"/>
                      <a:pt x="16759" y="0"/>
                      <a:pt x="10811" y="0"/>
                    </a:cubicBezTo>
                    <a:close/>
                  </a:path>
                </a:pathLst>
              </a:custGeom>
              <a:solidFill>
                <a:srgbClr val="7994A9"/>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5974" name="Google Shape;8216;p61"/>
          <p:cNvGrpSpPr/>
          <p:nvPr/>
        </p:nvGrpSpPr>
        <p:grpSpPr>
          <a:xfrm>
            <a:off x="4256911" y="1866675"/>
            <a:ext cx="1433821" cy="191501"/>
            <a:chOff x="0" y="0"/>
            <a:chExt cx="1433820" cy="191499"/>
          </a:xfrm>
        </p:grpSpPr>
        <p:grpSp>
          <p:nvGrpSpPr>
            <p:cNvPr id="5970" name="Google Shape;8217;p61"/>
            <p:cNvGrpSpPr/>
            <p:nvPr/>
          </p:nvGrpSpPr>
          <p:grpSpPr>
            <a:xfrm>
              <a:off x="0" y="0"/>
              <a:ext cx="1433821" cy="1"/>
              <a:chOff x="0" y="0"/>
              <a:chExt cx="1433820" cy="0"/>
            </a:xfrm>
          </p:grpSpPr>
          <p:sp>
            <p:nvSpPr>
              <p:cNvPr id="5968" name="Google Shape;8218;p61"/>
              <p:cNvSpPr/>
              <p:nvPr/>
            </p:nvSpPr>
            <p:spPr>
              <a:xfrm>
                <a:off x="0" y="0"/>
                <a:ext cx="1433821" cy="0"/>
              </a:xfrm>
              <a:prstGeom prst="line">
                <a:avLst/>
              </a:prstGeom>
              <a:noFill/>
              <a:ln w="9525" cap="flat">
                <a:solidFill>
                  <a:srgbClr val="E3E9ED"/>
                </a:solidFill>
                <a:prstDash val="solid"/>
                <a:round/>
              </a:ln>
              <a:effectLst/>
            </p:spPr>
            <p:txBody>
              <a:bodyPr wrap="square" lIns="0" tIns="0" rIns="0" bIns="0" numCol="1" anchor="t">
                <a:noAutofit/>
              </a:bodyPr>
              <a:lstStyle/>
              <a:p>
                <a:pPr/>
              </a:p>
            </p:txBody>
          </p:sp>
          <p:sp>
            <p:nvSpPr>
              <p:cNvPr id="5969" name="Google Shape;8219;p61"/>
              <p:cNvSpPr/>
              <p:nvPr/>
            </p:nvSpPr>
            <p:spPr>
              <a:xfrm>
                <a:off x="162" y="0"/>
                <a:ext cx="403794" cy="0"/>
              </a:xfrm>
              <a:prstGeom prst="line">
                <a:avLst/>
              </a:prstGeom>
              <a:noFill/>
              <a:ln w="9525" cap="flat">
                <a:solidFill>
                  <a:srgbClr val="7994A9"/>
                </a:solidFill>
                <a:prstDash val="solid"/>
                <a:round/>
                <a:tailEnd type="oval" w="med" len="med"/>
              </a:ln>
              <a:effectLst/>
            </p:spPr>
            <p:txBody>
              <a:bodyPr wrap="square" lIns="0" tIns="0" rIns="0" bIns="0" numCol="1" anchor="t">
                <a:noAutofit/>
              </a:bodyPr>
              <a:lstStyle/>
              <a:p>
                <a:pPr/>
              </a:p>
            </p:txBody>
          </p:sp>
        </p:grpSp>
        <p:grpSp>
          <p:nvGrpSpPr>
            <p:cNvPr id="5973" name="Google Shape;8220;p61"/>
            <p:cNvGrpSpPr/>
            <p:nvPr/>
          </p:nvGrpSpPr>
          <p:grpSpPr>
            <a:xfrm>
              <a:off x="0" y="191499"/>
              <a:ext cx="1433821" cy="1"/>
              <a:chOff x="0" y="0"/>
              <a:chExt cx="1433820" cy="0"/>
            </a:xfrm>
          </p:grpSpPr>
          <p:sp>
            <p:nvSpPr>
              <p:cNvPr id="5971" name="Google Shape;8221;p61"/>
              <p:cNvSpPr/>
              <p:nvPr/>
            </p:nvSpPr>
            <p:spPr>
              <a:xfrm>
                <a:off x="0" y="0"/>
                <a:ext cx="1433821" cy="0"/>
              </a:xfrm>
              <a:prstGeom prst="line">
                <a:avLst/>
              </a:prstGeom>
              <a:noFill/>
              <a:ln w="9525" cap="flat">
                <a:solidFill>
                  <a:srgbClr val="E3E9ED"/>
                </a:solidFill>
                <a:prstDash val="solid"/>
                <a:round/>
              </a:ln>
              <a:effectLst/>
            </p:spPr>
            <p:txBody>
              <a:bodyPr wrap="square" lIns="0" tIns="0" rIns="0" bIns="0" numCol="1" anchor="t">
                <a:noAutofit/>
              </a:bodyPr>
              <a:lstStyle/>
              <a:p>
                <a:pPr/>
              </a:p>
            </p:txBody>
          </p:sp>
          <p:sp>
            <p:nvSpPr>
              <p:cNvPr id="5972" name="Google Shape;8222;p61"/>
              <p:cNvSpPr/>
              <p:nvPr/>
            </p:nvSpPr>
            <p:spPr>
              <a:xfrm>
                <a:off x="162" y="0"/>
                <a:ext cx="910144" cy="0"/>
              </a:xfrm>
              <a:prstGeom prst="line">
                <a:avLst/>
              </a:prstGeom>
              <a:noFill/>
              <a:ln w="9525" cap="flat">
                <a:solidFill>
                  <a:srgbClr val="7994A9"/>
                </a:solidFill>
                <a:prstDash val="solid"/>
                <a:round/>
                <a:tailEnd type="oval" w="med" len="med"/>
              </a:ln>
              <a:effectLst/>
            </p:spPr>
            <p:txBody>
              <a:bodyPr wrap="square" lIns="0" tIns="0" rIns="0" bIns="0" numCol="1" anchor="t">
                <a:noAutofit/>
              </a:bodyPr>
              <a:lstStyle/>
              <a:p>
                <a:pPr/>
              </a:p>
            </p:txBody>
          </p:sp>
        </p:grpSp>
      </p:grpSp>
      <p:grpSp>
        <p:nvGrpSpPr>
          <p:cNvPr id="5979" name="Google Shape;8223;p61"/>
          <p:cNvGrpSpPr/>
          <p:nvPr/>
        </p:nvGrpSpPr>
        <p:grpSpPr>
          <a:xfrm>
            <a:off x="4258466" y="969244"/>
            <a:ext cx="1430712" cy="743390"/>
            <a:chOff x="0" y="0"/>
            <a:chExt cx="1430710" cy="743389"/>
          </a:xfrm>
        </p:grpSpPr>
        <p:sp>
          <p:nvSpPr>
            <p:cNvPr id="5975" name="Google Shape;8224;p61"/>
            <p:cNvSpPr/>
            <p:nvPr/>
          </p:nvSpPr>
          <p:spPr>
            <a:xfrm>
              <a:off x="52885" y="120736"/>
              <a:ext cx="1333945" cy="517359"/>
            </a:xfrm>
            <a:custGeom>
              <a:avLst/>
              <a:gdLst/>
              <a:ahLst/>
              <a:cxnLst>
                <a:cxn ang="0">
                  <a:pos x="wd2" y="hd2"/>
                </a:cxn>
                <a:cxn ang="5400000">
                  <a:pos x="wd2" y="hd2"/>
                </a:cxn>
                <a:cxn ang="10800000">
                  <a:pos x="wd2" y="hd2"/>
                </a:cxn>
                <a:cxn ang="16200000">
                  <a:pos x="wd2" y="hd2"/>
                </a:cxn>
              </a:cxnLst>
              <a:rect l="0" t="0" r="r" b="b"/>
              <a:pathLst>
                <a:path w="21600" h="18294" fill="norm" stroke="1" extrusionOk="0">
                  <a:moveTo>
                    <a:pt x="0" y="16420"/>
                  </a:moveTo>
                  <a:cubicBezTo>
                    <a:pt x="403" y="15767"/>
                    <a:pt x="1529" y="12249"/>
                    <a:pt x="2418" y="12502"/>
                  </a:cubicBezTo>
                  <a:cubicBezTo>
                    <a:pt x="3308" y="12754"/>
                    <a:pt x="4552" y="19963"/>
                    <a:pt x="5339" y="17936"/>
                  </a:cubicBezTo>
                  <a:cubicBezTo>
                    <a:pt x="6125" y="15908"/>
                    <a:pt x="6445" y="2310"/>
                    <a:pt x="7139" y="337"/>
                  </a:cubicBezTo>
                  <a:cubicBezTo>
                    <a:pt x="7832" y="-1637"/>
                    <a:pt x="8616" y="5710"/>
                    <a:pt x="9499" y="6095"/>
                  </a:cubicBezTo>
                  <a:cubicBezTo>
                    <a:pt x="10382" y="6480"/>
                    <a:pt x="11636" y="1884"/>
                    <a:pt x="12439" y="2648"/>
                  </a:cubicBezTo>
                  <a:cubicBezTo>
                    <a:pt x="13243" y="3412"/>
                    <a:pt x="13575" y="9171"/>
                    <a:pt x="14320" y="10677"/>
                  </a:cubicBezTo>
                  <a:cubicBezTo>
                    <a:pt x="15065" y="12183"/>
                    <a:pt x="16068" y="10652"/>
                    <a:pt x="16908" y="11685"/>
                  </a:cubicBezTo>
                  <a:cubicBezTo>
                    <a:pt x="17748" y="12719"/>
                    <a:pt x="18578" y="17281"/>
                    <a:pt x="19360" y="16881"/>
                  </a:cubicBezTo>
                  <a:cubicBezTo>
                    <a:pt x="20142" y="16481"/>
                    <a:pt x="21227" y="10552"/>
                    <a:pt x="21600" y="9286"/>
                  </a:cubicBezTo>
                </a:path>
              </a:pathLst>
            </a:custGeom>
            <a:noFill/>
            <a:ln w="19050" cap="flat">
              <a:solidFill>
                <a:srgbClr val="5F7D95"/>
              </a:solidFill>
              <a:prstDash val="solid"/>
              <a:round/>
              <a:headEnd type="oval" w="med" len="med"/>
              <a:tailEnd type="oval" w="med" len="med"/>
            </a:ln>
            <a:effectLst/>
          </p:spPr>
          <p:txBody>
            <a:bodyPr wrap="square" lIns="0" tIns="0" rIns="0" bIns="0" numCol="1" anchor="t">
              <a:noAutofit/>
            </a:bodyPr>
            <a:lstStyle/>
            <a:p>
              <a:pPr>
                <a:defRPr>
                  <a:solidFill>
                    <a:srgbClr val="000000"/>
                  </a:solidFill>
                </a:defRPr>
              </a:pPr>
            </a:p>
          </p:txBody>
        </p:sp>
        <p:grpSp>
          <p:nvGrpSpPr>
            <p:cNvPr id="5978" name="Google Shape;8225;p61"/>
            <p:cNvGrpSpPr/>
            <p:nvPr/>
          </p:nvGrpSpPr>
          <p:grpSpPr>
            <a:xfrm>
              <a:off x="-1" y="-1"/>
              <a:ext cx="1430712" cy="743390"/>
              <a:chOff x="0" y="0"/>
              <a:chExt cx="1430710" cy="743389"/>
            </a:xfrm>
          </p:grpSpPr>
          <p:sp>
            <p:nvSpPr>
              <p:cNvPr id="5976" name="Google Shape;8226;p61"/>
              <p:cNvSpPr/>
              <p:nvPr/>
            </p:nvSpPr>
            <p:spPr>
              <a:xfrm flipH="1">
                <a:off x="0" y="-1"/>
                <a:ext cx="1" cy="743390"/>
              </a:xfrm>
              <a:prstGeom prst="line">
                <a:avLst/>
              </a:prstGeom>
              <a:noFill/>
              <a:ln w="9525" cap="flat">
                <a:solidFill>
                  <a:srgbClr val="E3E9ED"/>
                </a:solidFill>
                <a:prstDash val="solid"/>
                <a:round/>
              </a:ln>
              <a:effectLst/>
            </p:spPr>
            <p:txBody>
              <a:bodyPr wrap="square" lIns="0" tIns="0" rIns="0" bIns="0" numCol="1" anchor="t">
                <a:noAutofit/>
              </a:bodyPr>
              <a:lstStyle/>
              <a:p>
                <a:pPr/>
              </a:p>
            </p:txBody>
          </p:sp>
          <p:sp>
            <p:nvSpPr>
              <p:cNvPr id="5977" name="Google Shape;8227;p61"/>
              <p:cNvSpPr/>
              <p:nvPr/>
            </p:nvSpPr>
            <p:spPr>
              <a:xfrm>
                <a:off x="1624" y="740393"/>
                <a:ext cx="1429087" cy="1"/>
              </a:xfrm>
              <a:prstGeom prst="line">
                <a:avLst/>
              </a:prstGeom>
              <a:noFill/>
              <a:ln w="9525" cap="flat">
                <a:solidFill>
                  <a:srgbClr val="E3E9ED"/>
                </a:solidFill>
                <a:prstDash val="solid"/>
                <a:round/>
              </a:ln>
              <a:effectLst/>
            </p:spPr>
            <p:txBody>
              <a:bodyPr wrap="square" lIns="0" tIns="0" rIns="0" bIns="0" numCol="1" anchor="t">
                <a:noAutofit/>
              </a:bodyPr>
              <a:lstStyle/>
              <a:p>
                <a:pPr/>
              </a:p>
            </p:txBody>
          </p:sp>
        </p:grpSp>
      </p:grpSp>
      <p:grpSp>
        <p:nvGrpSpPr>
          <p:cNvPr id="5993" name="Google Shape;8228;p61"/>
          <p:cNvGrpSpPr/>
          <p:nvPr/>
        </p:nvGrpSpPr>
        <p:grpSpPr>
          <a:xfrm>
            <a:off x="4248581" y="2192570"/>
            <a:ext cx="1450484" cy="1052089"/>
            <a:chOff x="0" y="0"/>
            <a:chExt cx="1450483" cy="1052087"/>
          </a:xfrm>
        </p:grpSpPr>
        <p:sp>
          <p:nvSpPr>
            <p:cNvPr id="5980" name="Google Shape;8229;p61"/>
            <p:cNvSpPr/>
            <p:nvPr/>
          </p:nvSpPr>
          <p:spPr>
            <a:xfrm>
              <a:off x="723409" y="888333"/>
              <a:ext cx="727075" cy="106642"/>
            </a:xfrm>
            <a:prstGeom prst="rect">
              <a:avLst/>
            </a:pr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981" name="Google Shape;8230;p61"/>
            <p:cNvSpPr/>
            <p:nvPr/>
          </p:nvSpPr>
          <p:spPr>
            <a:xfrm>
              <a:off x="0" y="888333"/>
              <a:ext cx="727126" cy="106642"/>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82" name="Google Shape;8231;p61"/>
            <p:cNvSpPr/>
            <p:nvPr/>
          </p:nvSpPr>
          <p:spPr>
            <a:xfrm>
              <a:off x="723409" y="717148"/>
              <a:ext cx="727075" cy="106642"/>
            </a:xfrm>
            <a:prstGeom prst="rect">
              <a:avLst/>
            </a:pr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983" name="Google Shape;8232;p61"/>
            <p:cNvSpPr/>
            <p:nvPr/>
          </p:nvSpPr>
          <p:spPr>
            <a:xfrm>
              <a:off x="0" y="717148"/>
              <a:ext cx="727126" cy="106642"/>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84" name="Google Shape;8233;p61"/>
            <p:cNvSpPr/>
            <p:nvPr/>
          </p:nvSpPr>
          <p:spPr>
            <a:xfrm>
              <a:off x="723409" y="545980"/>
              <a:ext cx="727075" cy="106642"/>
            </a:xfrm>
            <a:prstGeom prst="rect">
              <a:avLst/>
            </a:pr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985" name="Google Shape;8234;p61"/>
            <p:cNvSpPr/>
            <p:nvPr/>
          </p:nvSpPr>
          <p:spPr>
            <a:xfrm>
              <a:off x="0" y="545980"/>
              <a:ext cx="727126" cy="106642"/>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86" name="Google Shape;8235;p61"/>
            <p:cNvSpPr/>
            <p:nvPr/>
          </p:nvSpPr>
          <p:spPr>
            <a:xfrm>
              <a:off x="723409" y="374795"/>
              <a:ext cx="671846" cy="106641"/>
            </a:xfrm>
            <a:prstGeom prst="rect">
              <a:avLst/>
            </a:pr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987" name="Google Shape;8236;p61"/>
            <p:cNvSpPr/>
            <p:nvPr/>
          </p:nvSpPr>
          <p:spPr>
            <a:xfrm>
              <a:off x="165687" y="374795"/>
              <a:ext cx="561439" cy="10664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88" name="Google Shape;8237;p61"/>
            <p:cNvSpPr/>
            <p:nvPr/>
          </p:nvSpPr>
          <p:spPr>
            <a:xfrm>
              <a:off x="723409" y="203627"/>
              <a:ext cx="561439" cy="106641"/>
            </a:xfrm>
            <a:prstGeom prst="rect">
              <a:avLst/>
            </a:pr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989" name="Google Shape;8238;p61"/>
            <p:cNvSpPr/>
            <p:nvPr/>
          </p:nvSpPr>
          <p:spPr>
            <a:xfrm>
              <a:off x="276146" y="203627"/>
              <a:ext cx="450980" cy="10664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90" name="Google Shape;8239;p61"/>
            <p:cNvSpPr/>
            <p:nvPr/>
          </p:nvSpPr>
          <p:spPr>
            <a:xfrm>
              <a:off x="723409" y="32458"/>
              <a:ext cx="340522" cy="106591"/>
            </a:xfrm>
            <a:prstGeom prst="rect">
              <a:avLst/>
            </a:pr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5991" name="Google Shape;8240;p61"/>
            <p:cNvSpPr/>
            <p:nvPr/>
          </p:nvSpPr>
          <p:spPr>
            <a:xfrm>
              <a:off x="386553" y="32458"/>
              <a:ext cx="340573" cy="10659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5992" name="Google Shape;8241;p61"/>
            <p:cNvSpPr/>
            <p:nvPr/>
          </p:nvSpPr>
          <p:spPr>
            <a:xfrm flipH="1">
              <a:off x="726667" y="-1"/>
              <a:ext cx="1" cy="1052089"/>
            </a:xfrm>
            <a:prstGeom prst="line">
              <a:avLst/>
            </a:prstGeom>
            <a:noFill/>
            <a:ln w="9525" cap="flat">
              <a:solidFill>
                <a:srgbClr val="F2F2F2"/>
              </a:solidFill>
              <a:prstDash val="solid"/>
              <a:miter lim="2997"/>
            </a:ln>
            <a:effectLst/>
          </p:spPr>
          <p:txBody>
            <a:bodyPr wrap="square" lIns="0" tIns="0" rIns="0" bIns="0" numCol="1" anchor="t">
              <a:noAutofit/>
            </a:bodyPr>
            <a:lstStyle/>
            <a:p>
              <a:pPr/>
            </a:p>
          </p:txBody>
        </p:sp>
      </p:grpSp>
      <p:grpSp>
        <p:nvGrpSpPr>
          <p:cNvPr id="6002" name="Google Shape;8242;p61"/>
          <p:cNvGrpSpPr/>
          <p:nvPr/>
        </p:nvGrpSpPr>
        <p:grpSpPr>
          <a:xfrm>
            <a:off x="4265131" y="3284761"/>
            <a:ext cx="1417383" cy="887947"/>
            <a:chOff x="0" y="0"/>
            <a:chExt cx="1417381" cy="887945"/>
          </a:xfrm>
        </p:grpSpPr>
        <p:sp>
          <p:nvSpPr>
            <p:cNvPr id="5994" name="Google Shape;8243;p61"/>
            <p:cNvSpPr/>
            <p:nvPr/>
          </p:nvSpPr>
          <p:spPr>
            <a:xfrm rot="10800000">
              <a:off x="0" y="696887"/>
              <a:ext cx="1349209" cy="191059"/>
            </a:xfrm>
            <a:prstGeom prst="rect">
              <a:avLst/>
            </a:prstGeom>
            <a:noFill/>
            <a:ln w="9525" cap="flat">
              <a:solidFill>
                <a:srgbClr val="435D74"/>
              </a:solidFill>
              <a:prstDash val="solid"/>
              <a:round/>
            </a:ln>
            <a:effectLst/>
          </p:spPr>
          <p:txBody>
            <a:bodyPr wrap="square" lIns="0" tIns="0" rIns="0" bIns="0" numCol="1" anchor="ctr">
              <a:noAutofit/>
            </a:bodyPr>
            <a:lstStyle/>
            <a:p>
              <a:pPr>
                <a:defRPr>
                  <a:solidFill>
                    <a:srgbClr val="000000"/>
                  </a:solidFill>
                </a:defRPr>
              </a:pPr>
            </a:p>
          </p:txBody>
        </p:sp>
        <p:sp>
          <p:nvSpPr>
            <p:cNvPr id="5995" name="Google Shape;8244;p61"/>
            <p:cNvSpPr/>
            <p:nvPr/>
          </p:nvSpPr>
          <p:spPr>
            <a:xfrm>
              <a:off x="1349207" y="792416"/>
              <a:ext cx="68175" cy="245"/>
            </a:xfrm>
            <a:prstGeom prst="line">
              <a:avLst/>
            </a:prstGeom>
            <a:noFill/>
            <a:ln w="9525" cap="flat">
              <a:solidFill>
                <a:srgbClr val="435D74"/>
              </a:solidFill>
              <a:prstDash val="solid"/>
              <a:round/>
            </a:ln>
            <a:effectLst/>
          </p:spPr>
          <p:txBody>
            <a:bodyPr wrap="square" lIns="0" tIns="0" rIns="0" bIns="0" numCol="1" anchor="t">
              <a:noAutofit/>
            </a:bodyPr>
            <a:lstStyle/>
            <a:p>
              <a:pPr/>
            </a:p>
          </p:txBody>
        </p:sp>
        <p:sp>
          <p:nvSpPr>
            <p:cNvPr id="5996" name="Google Shape;8245;p61"/>
            <p:cNvSpPr/>
            <p:nvPr/>
          </p:nvSpPr>
          <p:spPr>
            <a:xfrm rot="10800000">
              <a:off x="126810" y="460340"/>
              <a:ext cx="1095601" cy="191059"/>
            </a:xfrm>
            <a:prstGeom prst="rect">
              <a:avLst/>
            </a:pr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5997" name="Google Shape;8246;p61"/>
            <p:cNvSpPr/>
            <p:nvPr/>
          </p:nvSpPr>
          <p:spPr>
            <a:xfrm>
              <a:off x="54465" y="555869"/>
              <a:ext cx="72345" cy="1"/>
            </a:xfrm>
            <a:prstGeom prst="line">
              <a:avLst/>
            </a:prstGeom>
            <a:noFill/>
            <a:ln w="9525" cap="flat">
              <a:solidFill>
                <a:srgbClr val="5F7D95"/>
              </a:solidFill>
              <a:prstDash val="solid"/>
              <a:round/>
            </a:ln>
            <a:effectLst/>
          </p:spPr>
          <p:txBody>
            <a:bodyPr wrap="square" lIns="0" tIns="0" rIns="0" bIns="0" numCol="1" anchor="t">
              <a:noAutofit/>
            </a:bodyPr>
            <a:lstStyle/>
            <a:p>
              <a:pPr/>
            </a:p>
          </p:txBody>
        </p:sp>
        <p:sp>
          <p:nvSpPr>
            <p:cNvPr id="5998" name="Google Shape;8247;p61"/>
            <p:cNvSpPr/>
            <p:nvPr/>
          </p:nvSpPr>
          <p:spPr>
            <a:xfrm rot="10800000">
              <a:off x="281509" y="230170"/>
              <a:ext cx="786330" cy="191059"/>
            </a:xfrm>
            <a:prstGeom prst="rect">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5999" name="Google Shape;8248;p61"/>
            <p:cNvSpPr/>
            <p:nvPr/>
          </p:nvSpPr>
          <p:spPr>
            <a:xfrm>
              <a:off x="1067838" y="325699"/>
              <a:ext cx="66250" cy="245"/>
            </a:xfrm>
            <a:prstGeom prst="line">
              <a:avLst/>
            </a:prstGeom>
            <a:noFill/>
            <a:ln w="9525" cap="flat">
              <a:solidFill>
                <a:srgbClr val="869FB2"/>
              </a:solidFill>
              <a:prstDash val="solid"/>
              <a:round/>
            </a:ln>
            <a:effectLst/>
          </p:spPr>
          <p:txBody>
            <a:bodyPr wrap="square" lIns="0" tIns="0" rIns="0" bIns="0" numCol="1" anchor="t">
              <a:noAutofit/>
            </a:bodyPr>
            <a:lstStyle/>
            <a:p>
              <a:pPr/>
            </a:p>
          </p:txBody>
        </p:sp>
        <p:sp>
          <p:nvSpPr>
            <p:cNvPr id="6000" name="Google Shape;8249;p61"/>
            <p:cNvSpPr/>
            <p:nvPr/>
          </p:nvSpPr>
          <p:spPr>
            <a:xfrm rot="10800000">
              <a:off x="457939" y="-1"/>
              <a:ext cx="433428" cy="191060"/>
            </a:xfrm>
            <a:prstGeom prst="rect">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6001" name="Google Shape;8250;p61"/>
            <p:cNvSpPr/>
            <p:nvPr/>
          </p:nvSpPr>
          <p:spPr>
            <a:xfrm flipV="1">
              <a:off x="402116" y="95529"/>
              <a:ext cx="55823" cy="611"/>
            </a:xfrm>
            <a:prstGeom prst="line">
              <a:avLst/>
            </a:prstGeom>
            <a:noFill/>
            <a:ln w="9525" cap="flat">
              <a:solidFill>
                <a:srgbClr val="BAC8D3"/>
              </a:solidFill>
              <a:prstDash val="solid"/>
              <a:round/>
            </a:ln>
            <a:effectLst/>
          </p:spPr>
          <p:txBody>
            <a:bodyPr wrap="square" lIns="0" tIns="0" rIns="0" bIns="0" numCol="1" anchor="t">
              <a:noAutofit/>
            </a:bodyPr>
            <a:lstStyle/>
            <a:p>
              <a:pPr/>
            </a:p>
          </p:txBody>
        </p:sp>
      </p:grpSp>
      <p:grpSp>
        <p:nvGrpSpPr>
          <p:cNvPr id="6007" name="Google Shape;8251;p61"/>
          <p:cNvGrpSpPr/>
          <p:nvPr/>
        </p:nvGrpSpPr>
        <p:grpSpPr>
          <a:xfrm>
            <a:off x="7365490" y="2188116"/>
            <a:ext cx="1071744" cy="1021580"/>
            <a:chOff x="0" y="0"/>
            <a:chExt cx="1071743" cy="1021579"/>
          </a:xfrm>
        </p:grpSpPr>
        <p:sp>
          <p:nvSpPr>
            <p:cNvPr id="6003" name="Google Shape;8252;p61"/>
            <p:cNvSpPr/>
            <p:nvPr/>
          </p:nvSpPr>
          <p:spPr>
            <a:xfrm>
              <a:off x="243735" y="375753"/>
              <a:ext cx="584487" cy="1886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19" y="0"/>
                  </a:moveTo>
                  <a:lnTo>
                    <a:pt x="1399" y="13688"/>
                  </a:lnTo>
                  <a:lnTo>
                    <a:pt x="0" y="21600"/>
                  </a:lnTo>
                  <a:lnTo>
                    <a:pt x="21600" y="21600"/>
                  </a:lnTo>
                  <a:lnTo>
                    <a:pt x="20201" y="13688"/>
                  </a:lnTo>
                  <a:lnTo>
                    <a:pt x="17781" y="0"/>
                  </a:ln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6004" name="Google Shape;8253;p61"/>
            <p:cNvSpPr/>
            <p:nvPr/>
          </p:nvSpPr>
          <p:spPr>
            <a:xfrm>
              <a:off x="353664" y="-1"/>
              <a:ext cx="365350" cy="3447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2" y="0"/>
                  </a:moveTo>
                  <a:lnTo>
                    <a:pt x="0" y="21600"/>
                  </a:lnTo>
                  <a:lnTo>
                    <a:pt x="21600" y="21600"/>
                  </a:lnTo>
                  <a:lnTo>
                    <a:pt x="10802" y="0"/>
                  </a:lnTo>
                  <a:close/>
                </a:path>
              </a:pathLst>
            </a:custGeom>
            <a:noFill/>
            <a:ln w="9525" cap="flat">
              <a:solidFill>
                <a:srgbClr val="667E92"/>
              </a:solidFill>
              <a:prstDash val="solid"/>
              <a:round/>
            </a:ln>
            <a:effectLst/>
          </p:spPr>
          <p:txBody>
            <a:bodyPr wrap="square" lIns="0" tIns="0" rIns="0" bIns="0" numCol="1" anchor="ctr">
              <a:noAutofit/>
            </a:bodyPr>
            <a:lstStyle/>
            <a:p>
              <a:pPr>
                <a:defRPr>
                  <a:solidFill>
                    <a:srgbClr val="000000"/>
                  </a:solidFill>
                </a:defRPr>
              </a:pPr>
            </a:p>
          </p:txBody>
        </p:sp>
        <p:sp>
          <p:nvSpPr>
            <p:cNvPr id="6005" name="Google Shape;8254;p61"/>
            <p:cNvSpPr/>
            <p:nvPr/>
          </p:nvSpPr>
          <p:spPr>
            <a:xfrm>
              <a:off x="0" y="814033"/>
              <a:ext cx="1071744" cy="2075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415" y="0"/>
                  </a:moveTo>
                  <a:lnTo>
                    <a:pt x="0" y="21600"/>
                  </a:lnTo>
                  <a:lnTo>
                    <a:pt x="21600" y="21600"/>
                  </a:lnTo>
                  <a:lnTo>
                    <a:pt x="19185"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06" name="Google Shape;8255;p61"/>
            <p:cNvSpPr/>
            <p:nvPr/>
          </p:nvSpPr>
          <p:spPr>
            <a:xfrm>
              <a:off x="129430" y="595395"/>
              <a:ext cx="813813" cy="1876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11" y="0"/>
                  </a:moveTo>
                  <a:lnTo>
                    <a:pt x="0" y="21600"/>
                  </a:lnTo>
                  <a:lnTo>
                    <a:pt x="21600" y="21600"/>
                  </a:lnTo>
                  <a:lnTo>
                    <a:pt x="18789" y="0"/>
                  </a:ln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grpSp>
        <p:nvGrpSpPr>
          <p:cNvPr id="6067" name="Google Shape;8256;p61"/>
          <p:cNvGrpSpPr/>
          <p:nvPr/>
        </p:nvGrpSpPr>
        <p:grpSpPr>
          <a:xfrm>
            <a:off x="706762" y="2614522"/>
            <a:ext cx="1695375" cy="1562108"/>
            <a:chOff x="0" y="0"/>
            <a:chExt cx="1695374" cy="1562106"/>
          </a:xfrm>
        </p:grpSpPr>
        <p:grpSp>
          <p:nvGrpSpPr>
            <p:cNvPr id="6015" name="Google Shape;8257;p61"/>
            <p:cNvGrpSpPr/>
            <p:nvPr/>
          </p:nvGrpSpPr>
          <p:grpSpPr>
            <a:xfrm>
              <a:off x="91686" y="54194"/>
              <a:ext cx="103105" cy="1426179"/>
              <a:chOff x="0" y="8"/>
              <a:chExt cx="103104" cy="1426177"/>
            </a:xfrm>
          </p:grpSpPr>
          <p:sp>
            <p:nvSpPr>
              <p:cNvPr id="6008" name="Google Shape;8258;p61"/>
              <p:cNvSpPr/>
              <p:nvPr/>
            </p:nvSpPr>
            <p:spPr>
              <a:xfrm>
                <a:off x="-1" y="8"/>
                <a:ext cx="103106" cy="103080"/>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09" name="Google Shape;8259;p61"/>
              <p:cNvSpPr/>
              <p:nvPr/>
            </p:nvSpPr>
            <p:spPr>
              <a:xfrm>
                <a:off x="-1" y="220514"/>
                <a:ext cx="103106" cy="103106"/>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10" name="Google Shape;8260;p61"/>
              <p:cNvSpPr/>
              <p:nvPr/>
            </p:nvSpPr>
            <p:spPr>
              <a:xfrm>
                <a:off x="-1" y="441029"/>
                <a:ext cx="103089" cy="103097"/>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11" name="Google Shape;8261;p61"/>
              <p:cNvSpPr/>
              <p:nvPr/>
            </p:nvSpPr>
            <p:spPr>
              <a:xfrm>
                <a:off x="-1" y="661552"/>
                <a:ext cx="103089" cy="103089"/>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12" name="Google Shape;8262;p61"/>
              <p:cNvSpPr/>
              <p:nvPr/>
            </p:nvSpPr>
            <p:spPr>
              <a:xfrm>
                <a:off x="-1" y="882067"/>
                <a:ext cx="103089" cy="103081"/>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13" name="Google Shape;8263;p61"/>
              <p:cNvSpPr/>
              <p:nvPr/>
            </p:nvSpPr>
            <p:spPr>
              <a:xfrm>
                <a:off x="-1" y="1102575"/>
                <a:ext cx="103089" cy="103097"/>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14" name="Google Shape;8264;p61"/>
              <p:cNvSpPr/>
              <p:nvPr/>
            </p:nvSpPr>
            <p:spPr>
              <a:xfrm>
                <a:off x="-1" y="1323098"/>
                <a:ext cx="103089" cy="103089"/>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6023" name="Google Shape;8265;p61"/>
            <p:cNvGrpSpPr/>
            <p:nvPr/>
          </p:nvGrpSpPr>
          <p:grpSpPr>
            <a:xfrm>
              <a:off x="335053" y="54194"/>
              <a:ext cx="103105" cy="1426179"/>
              <a:chOff x="0" y="8"/>
              <a:chExt cx="103104" cy="1426177"/>
            </a:xfrm>
          </p:grpSpPr>
          <p:sp>
            <p:nvSpPr>
              <p:cNvPr id="6016" name="Google Shape;8266;p61"/>
              <p:cNvSpPr/>
              <p:nvPr/>
            </p:nvSpPr>
            <p:spPr>
              <a:xfrm>
                <a:off x="-1" y="8"/>
                <a:ext cx="103106" cy="103080"/>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17" name="Google Shape;8267;p61"/>
              <p:cNvSpPr/>
              <p:nvPr/>
            </p:nvSpPr>
            <p:spPr>
              <a:xfrm>
                <a:off x="-1" y="220514"/>
                <a:ext cx="103106" cy="103106"/>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18" name="Google Shape;8268;p61"/>
              <p:cNvSpPr/>
              <p:nvPr/>
            </p:nvSpPr>
            <p:spPr>
              <a:xfrm>
                <a:off x="-1" y="441029"/>
                <a:ext cx="103089" cy="103097"/>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19" name="Google Shape;8269;p61"/>
              <p:cNvSpPr/>
              <p:nvPr/>
            </p:nvSpPr>
            <p:spPr>
              <a:xfrm>
                <a:off x="-1" y="661552"/>
                <a:ext cx="103089" cy="103089"/>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20" name="Google Shape;8270;p61"/>
              <p:cNvSpPr/>
              <p:nvPr/>
            </p:nvSpPr>
            <p:spPr>
              <a:xfrm>
                <a:off x="-1" y="882067"/>
                <a:ext cx="103089" cy="103081"/>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21" name="Google Shape;8271;p61"/>
              <p:cNvSpPr/>
              <p:nvPr/>
            </p:nvSpPr>
            <p:spPr>
              <a:xfrm>
                <a:off x="-1" y="1102575"/>
                <a:ext cx="103089" cy="103097"/>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22" name="Google Shape;8272;p61"/>
              <p:cNvSpPr/>
              <p:nvPr/>
            </p:nvSpPr>
            <p:spPr>
              <a:xfrm>
                <a:off x="-1" y="1323098"/>
                <a:ext cx="103089" cy="103089"/>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6031" name="Google Shape;8273;p61"/>
            <p:cNvGrpSpPr/>
            <p:nvPr/>
          </p:nvGrpSpPr>
          <p:grpSpPr>
            <a:xfrm>
              <a:off x="571902" y="54194"/>
              <a:ext cx="103105" cy="1426179"/>
              <a:chOff x="0" y="8"/>
              <a:chExt cx="103104" cy="1426177"/>
            </a:xfrm>
          </p:grpSpPr>
          <p:sp>
            <p:nvSpPr>
              <p:cNvPr id="6024" name="Google Shape;8274;p61"/>
              <p:cNvSpPr/>
              <p:nvPr/>
            </p:nvSpPr>
            <p:spPr>
              <a:xfrm>
                <a:off x="-1" y="8"/>
                <a:ext cx="103106" cy="103080"/>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25" name="Google Shape;8275;p61"/>
              <p:cNvSpPr/>
              <p:nvPr/>
            </p:nvSpPr>
            <p:spPr>
              <a:xfrm>
                <a:off x="-1" y="220514"/>
                <a:ext cx="103106" cy="103106"/>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26" name="Google Shape;8276;p61"/>
              <p:cNvSpPr/>
              <p:nvPr/>
            </p:nvSpPr>
            <p:spPr>
              <a:xfrm>
                <a:off x="-1" y="441029"/>
                <a:ext cx="103089" cy="103097"/>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27" name="Google Shape;8277;p61"/>
              <p:cNvSpPr/>
              <p:nvPr/>
            </p:nvSpPr>
            <p:spPr>
              <a:xfrm>
                <a:off x="-1" y="661552"/>
                <a:ext cx="103089" cy="103089"/>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28" name="Google Shape;8278;p61"/>
              <p:cNvSpPr/>
              <p:nvPr/>
            </p:nvSpPr>
            <p:spPr>
              <a:xfrm>
                <a:off x="-1" y="882067"/>
                <a:ext cx="103089" cy="103081"/>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29" name="Google Shape;8279;p61"/>
              <p:cNvSpPr/>
              <p:nvPr/>
            </p:nvSpPr>
            <p:spPr>
              <a:xfrm>
                <a:off x="-1" y="1102575"/>
                <a:ext cx="103089" cy="103097"/>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30" name="Google Shape;8280;p61"/>
              <p:cNvSpPr/>
              <p:nvPr/>
            </p:nvSpPr>
            <p:spPr>
              <a:xfrm>
                <a:off x="-1" y="1323098"/>
                <a:ext cx="103089" cy="103089"/>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6039" name="Google Shape;8281;p61"/>
            <p:cNvGrpSpPr/>
            <p:nvPr/>
          </p:nvGrpSpPr>
          <p:grpSpPr>
            <a:xfrm>
              <a:off x="1058635" y="54194"/>
              <a:ext cx="103105" cy="1426179"/>
              <a:chOff x="0" y="8"/>
              <a:chExt cx="103104" cy="1426177"/>
            </a:xfrm>
          </p:grpSpPr>
          <p:sp>
            <p:nvSpPr>
              <p:cNvPr id="6032" name="Google Shape;8282;p61"/>
              <p:cNvSpPr/>
              <p:nvPr/>
            </p:nvSpPr>
            <p:spPr>
              <a:xfrm>
                <a:off x="-1" y="8"/>
                <a:ext cx="103106" cy="103080"/>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33" name="Google Shape;8283;p61"/>
              <p:cNvSpPr/>
              <p:nvPr/>
            </p:nvSpPr>
            <p:spPr>
              <a:xfrm>
                <a:off x="-1" y="220514"/>
                <a:ext cx="103106" cy="103106"/>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34" name="Google Shape;8284;p61"/>
              <p:cNvSpPr/>
              <p:nvPr/>
            </p:nvSpPr>
            <p:spPr>
              <a:xfrm>
                <a:off x="-1" y="441029"/>
                <a:ext cx="103089" cy="103097"/>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35" name="Google Shape;8285;p61"/>
              <p:cNvSpPr/>
              <p:nvPr/>
            </p:nvSpPr>
            <p:spPr>
              <a:xfrm>
                <a:off x="-1" y="661552"/>
                <a:ext cx="103089" cy="103089"/>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36" name="Google Shape;8286;p61"/>
              <p:cNvSpPr/>
              <p:nvPr/>
            </p:nvSpPr>
            <p:spPr>
              <a:xfrm>
                <a:off x="-1" y="882067"/>
                <a:ext cx="103089" cy="103081"/>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37" name="Google Shape;8287;p61"/>
              <p:cNvSpPr/>
              <p:nvPr/>
            </p:nvSpPr>
            <p:spPr>
              <a:xfrm>
                <a:off x="-1" y="1102575"/>
                <a:ext cx="103089" cy="103097"/>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38" name="Google Shape;8288;p61"/>
              <p:cNvSpPr/>
              <p:nvPr/>
            </p:nvSpPr>
            <p:spPr>
              <a:xfrm>
                <a:off x="-1" y="1323098"/>
                <a:ext cx="103089" cy="103089"/>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6047" name="Google Shape;8289;p61"/>
            <p:cNvGrpSpPr/>
            <p:nvPr/>
          </p:nvGrpSpPr>
          <p:grpSpPr>
            <a:xfrm>
              <a:off x="1302000" y="54194"/>
              <a:ext cx="103105" cy="1426179"/>
              <a:chOff x="0" y="8"/>
              <a:chExt cx="103104" cy="1426177"/>
            </a:xfrm>
          </p:grpSpPr>
          <p:sp>
            <p:nvSpPr>
              <p:cNvPr id="6040" name="Google Shape;8290;p61"/>
              <p:cNvSpPr/>
              <p:nvPr/>
            </p:nvSpPr>
            <p:spPr>
              <a:xfrm>
                <a:off x="-1" y="8"/>
                <a:ext cx="103106" cy="103080"/>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41" name="Google Shape;8291;p61"/>
              <p:cNvSpPr/>
              <p:nvPr/>
            </p:nvSpPr>
            <p:spPr>
              <a:xfrm>
                <a:off x="-1" y="220514"/>
                <a:ext cx="103106" cy="103106"/>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42" name="Google Shape;8292;p61"/>
              <p:cNvSpPr/>
              <p:nvPr/>
            </p:nvSpPr>
            <p:spPr>
              <a:xfrm>
                <a:off x="-1" y="441029"/>
                <a:ext cx="103089" cy="103097"/>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43" name="Google Shape;8293;p61"/>
              <p:cNvSpPr/>
              <p:nvPr/>
            </p:nvSpPr>
            <p:spPr>
              <a:xfrm>
                <a:off x="-1" y="661552"/>
                <a:ext cx="103089" cy="103089"/>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44" name="Google Shape;8294;p61"/>
              <p:cNvSpPr/>
              <p:nvPr/>
            </p:nvSpPr>
            <p:spPr>
              <a:xfrm>
                <a:off x="-1" y="882067"/>
                <a:ext cx="103089" cy="103081"/>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45" name="Google Shape;8295;p61"/>
              <p:cNvSpPr/>
              <p:nvPr/>
            </p:nvSpPr>
            <p:spPr>
              <a:xfrm>
                <a:off x="-1" y="1102575"/>
                <a:ext cx="103089" cy="103097"/>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46" name="Google Shape;8296;p61"/>
              <p:cNvSpPr/>
              <p:nvPr/>
            </p:nvSpPr>
            <p:spPr>
              <a:xfrm>
                <a:off x="-1" y="1323098"/>
                <a:ext cx="103089" cy="103089"/>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6050" name="Google Shape;8297;p61"/>
            <p:cNvGrpSpPr/>
            <p:nvPr/>
          </p:nvGrpSpPr>
          <p:grpSpPr>
            <a:xfrm>
              <a:off x="0" y="0"/>
              <a:ext cx="1695375" cy="1562107"/>
              <a:chOff x="0" y="0"/>
              <a:chExt cx="1695374" cy="1562106"/>
            </a:xfrm>
          </p:grpSpPr>
          <p:sp>
            <p:nvSpPr>
              <p:cNvPr id="6048" name="Google Shape;8298;p61"/>
              <p:cNvSpPr/>
              <p:nvPr/>
            </p:nvSpPr>
            <p:spPr>
              <a:xfrm flipH="1">
                <a:off x="8876" y="0"/>
                <a:ext cx="1" cy="1560837"/>
              </a:xfrm>
              <a:prstGeom prst="line">
                <a:avLst/>
              </a:prstGeom>
              <a:noFill/>
              <a:ln w="19050" cap="flat">
                <a:solidFill>
                  <a:srgbClr val="E3E7EA"/>
                </a:solidFill>
                <a:prstDash val="solid"/>
                <a:round/>
              </a:ln>
              <a:effectLst/>
            </p:spPr>
            <p:txBody>
              <a:bodyPr wrap="square" lIns="0" tIns="0" rIns="0" bIns="0" numCol="1" anchor="t">
                <a:noAutofit/>
              </a:bodyPr>
              <a:lstStyle/>
              <a:p>
                <a:pPr/>
              </a:p>
            </p:txBody>
          </p:sp>
          <p:sp>
            <p:nvSpPr>
              <p:cNvPr id="6049" name="Google Shape;8299;p61"/>
              <p:cNvSpPr/>
              <p:nvPr/>
            </p:nvSpPr>
            <p:spPr>
              <a:xfrm flipH="1" flipV="1">
                <a:off x="0" y="1562106"/>
                <a:ext cx="1695375" cy="1"/>
              </a:xfrm>
              <a:prstGeom prst="line">
                <a:avLst/>
              </a:prstGeom>
              <a:noFill/>
              <a:ln w="19050" cap="flat">
                <a:solidFill>
                  <a:srgbClr val="E3E7EA"/>
                </a:solidFill>
                <a:prstDash val="solid"/>
                <a:round/>
              </a:ln>
              <a:effectLst/>
            </p:spPr>
            <p:txBody>
              <a:bodyPr wrap="square" lIns="0" tIns="0" rIns="0" bIns="0" numCol="1" anchor="t">
                <a:noAutofit/>
              </a:bodyPr>
              <a:lstStyle/>
              <a:p>
                <a:pPr/>
              </a:p>
            </p:txBody>
          </p:sp>
        </p:grpSp>
        <p:grpSp>
          <p:nvGrpSpPr>
            <p:cNvPr id="6058" name="Google Shape;8300;p61"/>
            <p:cNvGrpSpPr/>
            <p:nvPr/>
          </p:nvGrpSpPr>
          <p:grpSpPr>
            <a:xfrm>
              <a:off x="1545373" y="54194"/>
              <a:ext cx="103105" cy="1426179"/>
              <a:chOff x="0" y="8"/>
              <a:chExt cx="103104" cy="1426177"/>
            </a:xfrm>
          </p:grpSpPr>
          <p:sp>
            <p:nvSpPr>
              <p:cNvPr id="6051" name="Google Shape;8301;p61"/>
              <p:cNvSpPr/>
              <p:nvPr/>
            </p:nvSpPr>
            <p:spPr>
              <a:xfrm>
                <a:off x="-1" y="8"/>
                <a:ext cx="103106" cy="103080"/>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52" name="Google Shape;8302;p61"/>
              <p:cNvSpPr/>
              <p:nvPr/>
            </p:nvSpPr>
            <p:spPr>
              <a:xfrm>
                <a:off x="-1" y="220514"/>
                <a:ext cx="103106" cy="103106"/>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53" name="Google Shape;8303;p61"/>
              <p:cNvSpPr/>
              <p:nvPr/>
            </p:nvSpPr>
            <p:spPr>
              <a:xfrm>
                <a:off x="-1" y="441029"/>
                <a:ext cx="103089" cy="103097"/>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54" name="Google Shape;8304;p61"/>
              <p:cNvSpPr/>
              <p:nvPr/>
            </p:nvSpPr>
            <p:spPr>
              <a:xfrm>
                <a:off x="-1" y="661552"/>
                <a:ext cx="103089" cy="103089"/>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55" name="Google Shape;8305;p61"/>
              <p:cNvSpPr/>
              <p:nvPr/>
            </p:nvSpPr>
            <p:spPr>
              <a:xfrm>
                <a:off x="-1" y="882067"/>
                <a:ext cx="103089" cy="103081"/>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56" name="Google Shape;8306;p61"/>
              <p:cNvSpPr/>
              <p:nvPr/>
            </p:nvSpPr>
            <p:spPr>
              <a:xfrm>
                <a:off x="-1" y="1102575"/>
                <a:ext cx="103089" cy="103097"/>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57" name="Google Shape;8307;p61"/>
              <p:cNvSpPr/>
              <p:nvPr/>
            </p:nvSpPr>
            <p:spPr>
              <a:xfrm>
                <a:off x="-1" y="1323098"/>
                <a:ext cx="103089" cy="103089"/>
              </a:xfrm>
              <a:prstGeom prst="ellipse">
                <a:avLst/>
              </a:prstGeom>
              <a:solidFill>
                <a:srgbClr val="869FB2"/>
              </a:solidFill>
              <a:ln w="19050"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6066" name="Google Shape;8308;p61"/>
            <p:cNvGrpSpPr/>
            <p:nvPr/>
          </p:nvGrpSpPr>
          <p:grpSpPr>
            <a:xfrm>
              <a:off x="815273" y="54194"/>
              <a:ext cx="103105" cy="1426179"/>
              <a:chOff x="0" y="8"/>
              <a:chExt cx="103104" cy="1426177"/>
            </a:xfrm>
          </p:grpSpPr>
          <p:sp>
            <p:nvSpPr>
              <p:cNvPr id="6059" name="Google Shape;8309;p61"/>
              <p:cNvSpPr/>
              <p:nvPr/>
            </p:nvSpPr>
            <p:spPr>
              <a:xfrm>
                <a:off x="-1" y="8"/>
                <a:ext cx="103106" cy="103080"/>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60" name="Google Shape;8310;p61"/>
              <p:cNvSpPr/>
              <p:nvPr/>
            </p:nvSpPr>
            <p:spPr>
              <a:xfrm>
                <a:off x="-1" y="220514"/>
                <a:ext cx="103106" cy="103106"/>
              </a:xfrm>
              <a:prstGeom prst="ellipse">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61" name="Google Shape;8311;p61"/>
              <p:cNvSpPr/>
              <p:nvPr/>
            </p:nvSpPr>
            <p:spPr>
              <a:xfrm>
                <a:off x="-1" y="441029"/>
                <a:ext cx="103089" cy="103097"/>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062" name="Google Shape;8312;p61"/>
              <p:cNvSpPr/>
              <p:nvPr/>
            </p:nvSpPr>
            <p:spPr>
              <a:xfrm>
                <a:off x="-1" y="661552"/>
                <a:ext cx="103089" cy="103089"/>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063" name="Google Shape;8313;p61"/>
              <p:cNvSpPr/>
              <p:nvPr/>
            </p:nvSpPr>
            <p:spPr>
              <a:xfrm>
                <a:off x="-1" y="882067"/>
                <a:ext cx="103089" cy="103081"/>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064" name="Google Shape;8314;p61"/>
              <p:cNvSpPr/>
              <p:nvPr/>
            </p:nvSpPr>
            <p:spPr>
              <a:xfrm>
                <a:off x="-1" y="1102575"/>
                <a:ext cx="103089" cy="103097"/>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065" name="Google Shape;8315;p61"/>
              <p:cNvSpPr/>
              <p:nvPr/>
            </p:nvSpPr>
            <p:spPr>
              <a:xfrm>
                <a:off x="-1" y="1323098"/>
                <a:ext cx="103089" cy="103089"/>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6077" name="Google Shape;8316;p61"/>
          <p:cNvGrpSpPr/>
          <p:nvPr/>
        </p:nvGrpSpPr>
        <p:grpSpPr>
          <a:xfrm>
            <a:off x="5932390" y="2192093"/>
            <a:ext cx="1214445" cy="1025320"/>
            <a:chOff x="17049" y="0"/>
            <a:chExt cx="1214443" cy="1025318"/>
          </a:xfrm>
        </p:grpSpPr>
        <p:sp>
          <p:nvSpPr>
            <p:cNvPr id="6068" name="Google Shape;8317;p61"/>
            <p:cNvSpPr/>
            <p:nvPr/>
          </p:nvSpPr>
          <p:spPr>
            <a:xfrm>
              <a:off x="102479" y="-1"/>
              <a:ext cx="1076358" cy="219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698" y="21600"/>
                  </a:lnTo>
                  <a:lnTo>
                    <a:pt x="18802" y="21600"/>
                  </a:lnTo>
                  <a:lnTo>
                    <a:pt x="21600" y="0"/>
                  </a:lnTo>
                  <a:close/>
                </a:path>
              </a:pathLst>
            </a:cu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sp>
          <p:nvSpPr>
            <p:cNvPr id="6069" name="Google Shape;8318;p61"/>
            <p:cNvSpPr/>
            <p:nvPr/>
          </p:nvSpPr>
          <p:spPr>
            <a:xfrm>
              <a:off x="202734" y="219008"/>
              <a:ext cx="839728" cy="2188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3458" y="21600"/>
                  </a:lnTo>
                  <a:lnTo>
                    <a:pt x="18087" y="21600"/>
                  </a:ln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070" name="Google Shape;8319;p61"/>
            <p:cNvSpPr/>
            <p:nvPr/>
          </p:nvSpPr>
          <p:spPr>
            <a:xfrm>
              <a:off x="305293" y="437825"/>
              <a:ext cx="602326" cy="219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4746" y="21600"/>
                  </a:lnTo>
                  <a:lnTo>
                    <a:pt x="16751" y="21600"/>
                  </a:lnTo>
                  <a:lnTo>
                    <a:pt x="21600" y="0"/>
                  </a:lnTo>
                  <a:close/>
                </a:path>
              </a:pathLst>
            </a:custGeom>
            <a:no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6071" name="Google Shape;8320;p61"/>
            <p:cNvSpPr/>
            <p:nvPr/>
          </p:nvSpPr>
          <p:spPr>
            <a:xfrm>
              <a:off x="405356" y="656833"/>
              <a:ext cx="367623" cy="219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7911" y="21600"/>
                  </a:lnTo>
                  <a:lnTo>
                    <a:pt x="13678" y="21600"/>
                  </a:lnTo>
                  <a:lnTo>
                    <a:pt x="21600" y="0"/>
                  </a:lnTo>
                  <a:close/>
                </a:path>
              </a:pathLst>
            </a:custGeom>
            <a:noFill/>
            <a:ln w="9525" cap="flat">
              <a:solidFill>
                <a:srgbClr val="435D74"/>
              </a:solidFill>
              <a:prstDash val="solid"/>
              <a:round/>
            </a:ln>
            <a:effectLst/>
          </p:spPr>
          <p:txBody>
            <a:bodyPr wrap="square" lIns="0" tIns="0" rIns="0" bIns="0" numCol="1" anchor="ctr">
              <a:noAutofit/>
            </a:bodyPr>
            <a:lstStyle/>
            <a:p>
              <a:pPr>
                <a:defRPr>
                  <a:solidFill>
                    <a:srgbClr val="000000"/>
                  </a:solidFill>
                </a:defRPr>
              </a:pPr>
            </a:p>
          </p:txBody>
        </p:sp>
        <p:sp>
          <p:nvSpPr>
            <p:cNvPr id="6072" name="Google Shape;8321;p61"/>
            <p:cNvSpPr/>
            <p:nvPr/>
          </p:nvSpPr>
          <p:spPr>
            <a:xfrm>
              <a:off x="17049" y="405882"/>
              <a:ext cx="302517" cy="1"/>
            </a:xfrm>
            <a:prstGeom prst="line">
              <a:avLst/>
            </a:prstGeom>
            <a:noFill/>
            <a:ln w="9525" cap="flat">
              <a:solidFill>
                <a:srgbClr val="869FB2"/>
              </a:solidFill>
              <a:prstDash val="solid"/>
              <a:round/>
              <a:headEnd type="oval" w="med" len="med"/>
            </a:ln>
            <a:effectLst/>
          </p:spPr>
          <p:txBody>
            <a:bodyPr wrap="square" lIns="0" tIns="0" rIns="0" bIns="0" numCol="1" anchor="t">
              <a:noAutofit/>
            </a:bodyPr>
            <a:lstStyle/>
            <a:p>
              <a:pPr/>
            </a:p>
          </p:txBody>
        </p:sp>
        <p:sp>
          <p:nvSpPr>
            <p:cNvPr id="6073" name="Google Shape;8322;p61"/>
            <p:cNvSpPr/>
            <p:nvPr/>
          </p:nvSpPr>
          <p:spPr>
            <a:xfrm flipH="1" flipV="1">
              <a:off x="1053250" y="193407"/>
              <a:ext cx="176601" cy="1"/>
            </a:xfrm>
            <a:prstGeom prst="line">
              <a:avLst/>
            </a:prstGeom>
            <a:noFill/>
            <a:ln w="9525" cap="flat">
              <a:solidFill>
                <a:srgbClr val="BAC8D3"/>
              </a:solidFill>
              <a:prstDash val="solid"/>
              <a:round/>
              <a:headEnd type="oval" w="med" len="med"/>
            </a:ln>
            <a:effectLst/>
          </p:spPr>
          <p:txBody>
            <a:bodyPr wrap="square" lIns="0" tIns="0" rIns="0" bIns="0" numCol="1" anchor="t">
              <a:noAutofit/>
            </a:bodyPr>
            <a:lstStyle/>
            <a:p>
              <a:pPr/>
            </a:p>
          </p:txBody>
        </p:sp>
        <p:sp>
          <p:nvSpPr>
            <p:cNvPr id="6074" name="Google Shape;8323;p61"/>
            <p:cNvSpPr/>
            <p:nvPr/>
          </p:nvSpPr>
          <p:spPr>
            <a:xfrm flipH="1" flipV="1">
              <a:off x="803789" y="601382"/>
              <a:ext cx="427705" cy="1"/>
            </a:xfrm>
            <a:prstGeom prst="line">
              <a:avLst/>
            </a:prstGeom>
            <a:noFill/>
            <a:ln w="9525" cap="flat">
              <a:solidFill>
                <a:srgbClr val="5F7D95"/>
              </a:solidFill>
              <a:prstDash val="solid"/>
              <a:round/>
              <a:headEnd type="oval" w="med" len="med"/>
            </a:ln>
            <a:effectLst/>
          </p:spPr>
          <p:txBody>
            <a:bodyPr wrap="square" lIns="0" tIns="0" rIns="0" bIns="0" numCol="1" anchor="t">
              <a:noAutofit/>
            </a:bodyPr>
            <a:lstStyle/>
            <a:p>
              <a:pPr/>
            </a:p>
          </p:txBody>
        </p:sp>
        <p:sp>
          <p:nvSpPr>
            <p:cNvPr id="6075" name="Google Shape;8324;p61"/>
            <p:cNvSpPr/>
            <p:nvPr/>
          </p:nvSpPr>
          <p:spPr>
            <a:xfrm>
              <a:off x="216354" y="837959"/>
              <a:ext cx="302516" cy="1"/>
            </a:xfrm>
            <a:prstGeom prst="line">
              <a:avLst/>
            </a:prstGeom>
            <a:noFill/>
            <a:ln w="9525" cap="flat">
              <a:solidFill>
                <a:srgbClr val="435D74"/>
              </a:solidFill>
              <a:prstDash val="solid"/>
              <a:round/>
              <a:headEnd type="oval" w="med" len="med"/>
            </a:ln>
            <a:effectLst/>
          </p:spPr>
          <p:txBody>
            <a:bodyPr wrap="square" lIns="0" tIns="0" rIns="0" bIns="0" numCol="1" anchor="t">
              <a:noAutofit/>
            </a:bodyPr>
            <a:lstStyle/>
            <a:p>
              <a:pPr/>
            </a:p>
          </p:txBody>
        </p:sp>
        <p:sp>
          <p:nvSpPr>
            <p:cNvPr id="6076" name="Google Shape;8325;p61"/>
            <p:cNvSpPr/>
            <p:nvPr/>
          </p:nvSpPr>
          <p:spPr>
            <a:xfrm>
              <a:off x="491103" y="878210"/>
              <a:ext cx="196145" cy="1471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0" y="10800"/>
                  </a:lnTo>
                  <a:lnTo>
                    <a:pt x="5400" y="0"/>
                  </a:lnTo>
                  <a:lnTo>
                    <a:pt x="16200" y="0"/>
                  </a:lnTo>
                  <a:lnTo>
                    <a:pt x="16200" y="10800"/>
                  </a:lnTo>
                  <a:lnTo>
                    <a:pt x="21600" y="10800"/>
                  </a:lnTo>
                  <a:lnTo>
                    <a:pt x="10800" y="21600"/>
                  </a:lnTo>
                  <a:close/>
                </a:path>
              </a:pathLst>
            </a:custGeom>
            <a:noFill/>
            <a:ln w="9525" cap="flat">
              <a:solidFill>
                <a:srgbClr val="435D74"/>
              </a:solidFill>
              <a:prstDash val="solid"/>
              <a:round/>
            </a:ln>
            <a:effectLst/>
          </p:spPr>
          <p:txBody>
            <a:bodyPr wrap="square" lIns="0" tIns="0" rIns="0" bIns="0" numCol="1" anchor="ctr">
              <a:noAutofit/>
            </a:bodyPr>
            <a:lstStyle/>
            <a:p>
              <a:pPr>
                <a:defRPr>
                  <a:solidFill>
                    <a:srgbClr val="000000"/>
                  </a:solidFill>
                </a:defRPr>
              </a:pPr>
            </a:p>
          </p:txBody>
        </p:sp>
      </p:grpSp>
      <p:grpSp>
        <p:nvGrpSpPr>
          <p:cNvPr id="6085" name="Google Shape;8326;p61"/>
          <p:cNvGrpSpPr/>
          <p:nvPr/>
        </p:nvGrpSpPr>
        <p:grpSpPr>
          <a:xfrm>
            <a:off x="5772403" y="3327074"/>
            <a:ext cx="2664824" cy="846768"/>
            <a:chOff x="0" y="0"/>
            <a:chExt cx="2664822" cy="846767"/>
          </a:xfrm>
        </p:grpSpPr>
        <p:sp>
          <p:nvSpPr>
            <p:cNvPr id="6078" name="Google Shape;8327;p61"/>
            <p:cNvSpPr/>
            <p:nvPr/>
          </p:nvSpPr>
          <p:spPr>
            <a:xfrm>
              <a:off x="0" y="9410"/>
              <a:ext cx="2427728" cy="8313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10800"/>
                  </a:lnTo>
                  <a:lnTo>
                    <a:pt x="21600" y="21600"/>
                  </a:lnTo>
                  <a:cubicBezTo>
                    <a:pt x="20752" y="20718"/>
                    <a:pt x="20107" y="16219"/>
                    <a:pt x="20107" y="10800"/>
                  </a:cubicBezTo>
                  <a:cubicBezTo>
                    <a:pt x="20107" y="5381"/>
                    <a:pt x="20753" y="879"/>
                    <a:pt x="21600" y="0"/>
                  </a:cubicBezTo>
                  <a:close/>
                </a:path>
              </a:pathLst>
            </a:custGeom>
            <a:noFill/>
            <a:ln w="9525" cap="flat">
              <a:solidFill>
                <a:srgbClr val="E3E9ED"/>
              </a:solidFill>
              <a:prstDash val="solid"/>
              <a:round/>
            </a:ln>
            <a:effectLst/>
          </p:spPr>
          <p:txBody>
            <a:bodyPr wrap="square" lIns="0" tIns="0" rIns="0" bIns="0" numCol="1" anchor="ctr">
              <a:noAutofit/>
            </a:bodyPr>
            <a:lstStyle/>
            <a:p>
              <a:pPr>
                <a:defRPr>
                  <a:solidFill>
                    <a:srgbClr val="000000"/>
                  </a:solidFill>
                </a:defRPr>
              </a:pPr>
            </a:p>
          </p:txBody>
        </p:sp>
        <p:sp>
          <p:nvSpPr>
            <p:cNvPr id="6079" name="Google Shape;8328;p61"/>
            <p:cNvSpPr/>
            <p:nvPr/>
          </p:nvSpPr>
          <p:spPr>
            <a:xfrm>
              <a:off x="836717" y="268371"/>
              <a:ext cx="163625" cy="313945"/>
            </a:xfrm>
            <a:prstGeom prst="ellipse">
              <a:avLst/>
            </a:pr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6080" name="Google Shape;8329;p61"/>
            <p:cNvSpPr/>
            <p:nvPr/>
          </p:nvSpPr>
          <p:spPr>
            <a:xfrm>
              <a:off x="1278062" y="187744"/>
              <a:ext cx="226667" cy="4748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8" y="0"/>
                  </a:moveTo>
                  <a:cubicBezTo>
                    <a:pt x="7933" y="0"/>
                    <a:pt x="5188" y="1137"/>
                    <a:pt x="3163" y="3161"/>
                  </a:cubicBezTo>
                  <a:cubicBezTo>
                    <a:pt x="1138" y="5187"/>
                    <a:pt x="0" y="7934"/>
                    <a:pt x="0" y="10800"/>
                  </a:cubicBezTo>
                  <a:cubicBezTo>
                    <a:pt x="0" y="13664"/>
                    <a:pt x="1138" y="16411"/>
                    <a:pt x="3163" y="18437"/>
                  </a:cubicBezTo>
                  <a:cubicBezTo>
                    <a:pt x="5188" y="20461"/>
                    <a:pt x="7933" y="21600"/>
                    <a:pt x="10798" y="21600"/>
                  </a:cubicBezTo>
                  <a:cubicBezTo>
                    <a:pt x="13663" y="21600"/>
                    <a:pt x="16408" y="20461"/>
                    <a:pt x="18433" y="18437"/>
                  </a:cubicBezTo>
                  <a:cubicBezTo>
                    <a:pt x="20459" y="16411"/>
                    <a:pt x="21600" y="13664"/>
                    <a:pt x="21600" y="10800"/>
                  </a:cubicBezTo>
                  <a:cubicBezTo>
                    <a:pt x="21600" y="7934"/>
                    <a:pt x="20459" y="5187"/>
                    <a:pt x="18433" y="3161"/>
                  </a:cubicBezTo>
                  <a:cubicBezTo>
                    <a:pt x="16408" y="1137"/>
                    <a:pt x="13663" y="0"/>
                    <a:pt x="10798" y="0"/>
                  </a:cubicBezTo>
                  <a:close/>
                </a:path>
              </a:pathLst>
            </a:custGeom>
            <a:noFill/>
            <a:ln w="9525" cap="flat">
              <a:solidFill>
                <a:srgbClr val="A5B7C5"/>
              </a:solidFill>
              <a:prstDash val="solid"/>
              <a:round/>
            </a:ln>
            <a:effectLst/>
          </p:spPr>
          <p:txBody>
            <a:bodyPr wrap="square" lIns="0" tIns="0" rIns="0" bIns="0" numCol="1" anchor="ctr">
              <a:noAutofit/>
            </a:bodyPr>
            <a:lstStyle/>
            <a:p>
              <a:pPr>
                <a:defRPr>
                  <a:solidFill>
                    <a:srgbClr val="000000"/>
                  </a:solidFill>
                </a:defRPr>
              </a:pPr>
            </a:p>
          </p:txBody>
        </p:sp>
        <p:sp>
          <p:nvSpPr>
            <p:cNvPr id="6081" name="Google Shape;8330;p61"/>
            <p:cNvSpPr/>
            <p:nvPr/>
          </p:nvSpPr>
          <p:spPr>
            <a:xfrm>
              <a:off x="1776759" y="95811"/>
              <a:ext cx="306147" cy="658346"/>
            </a:xfrm>
            <a:prstGeom prst="ellipse">
              <a:avLst/>
            </a:pr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6082" name="Google Shape;8332;p61"/>
            <p:cNvSpPr/>
            <p:nvPr/>
          </p:nvSpPr>
          <p:spPr>
            <a:xfrm>
              <a:off x="2427727" y="0"/>
              <a:ext cx="35086" cy="127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26" y="0"/>
                  </a:moveTo>
                  <a:cubicBezTo>
                    <a:pt x="13864" y="0"/>
                    <a:pt x="6852" y="7423"/>
                    <a:pt x="0" y="21600"/>
                  </a:cubicBezTo>
                  <a:lnTo>
                    <a:pt x="21600" y="0"/>
                  </a:lnTo>
                  <a:close/>
                </a:path>
              </a:pathLst>
            </a:custGeom>
            <a:solidFill>
              <a:srgbClr val="CFD9E0"/>
            </a:solidFill>
            <a:ln w="9525" cap="flat">
              <a:solidFill>
                <a:srgbClr val="000000"/>
              </a:solidFill>
              <a:prstDash val="solid"/>
              <a:round/>
            </a:ln>
            <a:effectLst/>
          </p:spPr>
          <p:txBody>
            <a:bodyPr wrap="square" lIns="0" tIns="0" rIns="0" bIns="0" numCol="1" anchor="ctr">
              <a:noAutofit/>
            </a:bodyPr>
            <a:lstStyle/>
            <a:p>
              <a:pPr>
                <a:defRPr>
                  <a:solidFill>
                    <a:srgbClr val="000000"/>
                  </a:solidFill>
                </a:defRPr>
              </a:pPr>
            </a:p>
          </p:txBody>
        </p:sp>
        <p:sp>
          <p:nvSpPr>
            <p:cNvPr id="6083" name="Google Shape;8333;p61"/>
            <p:cNvSpPr/>
            <p:nvPr/>
          </p:nvSpPr>
          <p:spPr>
            <a:xfrm>
              <a:off x="2260885" y="3388"/>
              <a:ext cx="403938" cy="8433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49" y="0"/>
                  </a:moveTo>
                  <a:lnTo>
                    <a:pt x="8973" y="154"/>
                  </a:lnTo>
                  <a:cubicBezTo>
                    <a:pt x="3881" y="1022"/>
                    <a:pt x="0" y="5458"/>
                    <a:pt x="0" y="10800"/>
                  </a:cubicBezTo>
                  <a:cubicBezTo>
                    <a:pt x="0" y="16142"/>
                    <a:pt x="3881" y="20578"/>
                    <a:pt x="8973" y="21447"/>
                  </a:cubicBezTo>
                  <a:lnTo>
                    <a:pt x="10851" y="21600"/>
                  </a:lnTo>
                  <a:lnTo>
                    <a:pt x="10853" y="21600"/>
                  </a:lnTo>
                  <a:cubicBezTo>
                    <a:pt x="16793" y="21572"/>
                    <a:pt x="21600" y="16747"/>
                    <a:pt x="21600" y="10800"/>
                  </a:cubicBezTo>
                  <a:cubicBezTo>
                    <a:pt x="21600" y="4854"/>
                    <a:pt x="16793" y="28"/>
                    <a:pt x="10851"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84" name="Google Shape;8334;p61"/>
            <p:cNvSpPr/>
            <p:nvPr/>
          </p:nvSpPr>
          <p:spPr>
            <a:xfrm>
              <a:off x="475207" y="334576"/>
              <a:ext cx="109089" cy="180695"/>
            </a:xfrm>
            <a:prstGeom prst="ellipse">
              <a:avLst/>
            </a:prstGeom>
            <a:noFill/>
            <a:ln w="9525" cap="flat">
              <a:solidFill>
                <a:srgbClr val="BAC8D3"/>
              </a:solidFill>
              <a:prstDash val="solid"/>
              <a:round/>
            </a:ln>
            <a:effectLst/>
          </p:spPr>
          <p:txBody>
            <a:bodyPr wrap="square" lIns="0" tIns="0" rIns="0" bIns="0" numCol="1" anchor="ctr">
              <a:noAutofit/>
            </a:bodyPr>
            <a:lstStyle/>
            <a:p>
              <a:pPr>
                <a:defRPr>
                  <a:solidFill>
                    <a:srgbClr val="000000"/>
                  </a:solidFill>
                </a:defRPr>
              </a:pPr>
            </a:p>
          </p:txBody>
        </p:sp>
      </p:grpSp>
      <p:grpSp>
        <p:nvGrpSpPr>
          <p:cNvPr id="6114" name="Google Shape;8335;p61"/>
          <p:cNvGrpSpPr/>
          <p:nvPr/>
        </p:nvGrpSpPr>
        <p:grpSpPr>
          <a:xfrm>
            <a:off x="5879943" y="979269"/>
            <a:ext cx="1299851" cy="1023330"/>
            <a:chOff x="0" y="0"/>
            <a:chExt cx="1299850" cy="1023328"/>
          </a:xfrm>
        </p:grpSpPr>
        <p:grpSp>
          <p:nvGrpSpPr>
            <p:cNvPr id="6092" name="Google Shape;8336;p61"/>
            <p:cNvGrpSpPr/>
            <p:nvPr/>
          </p:nvGrpSpPr>
          <p:grpSpPr>
            <a:xfrm>
              <a:off x="842962" y="8"/>
              <a:ext cx="456889" cy="700362"/>
              <a:chOff x="0" y="8"/>
              <a:chExt cx="456888" cy="700360"/>
            </a:xfrm>
          </p:grpSpPr>
          <p:grpSp>
            <p:nvGrpSpPr>
              <p:cNvPr id="6088" name="Google Shape;8337;p61"/>
              <p:cNvGrpSpPr/>
              <p:nvPr/>
            </p:nvGrpSpPr>
            <p:grpSpPr>
              <a:xfrm>
                <a:off x="0" y="497677"/>
                <a:ext cx="214394" cy="202693"/>
                <a:chOff x="0" y="9"/>
                <a:chExt cx="214393" cy="202691"/>
              </a:xfrm>
            </p:grpSpPr>
            <p:sp>
              <p:nvSpPr>
                <p:cNvPr id="6086" name="Google Shape;8338;p61"/>
                <p:cNvSpPr/>
                <p:nvPr/>
              </p:nvSpPr>
              <p:spPr>
                <a:xfrm rot="16200000">
                  <a:off x="53372" y="-53363"/>
                  <a:ext cx="107649" cy="2143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67" y="0"/>
                      </a:moveTo>
                      <a:cubicBezTo>
                        <a:pt x="841" y="0"/>
                        <a:pt x="422" y="4"/>
                        <a:pt x="0" y="6"/>
                      </a:cubicBezTo>
                      <a:lnTo>
                        <a:pt x="0" y="20350"/>
                      </a:lnTo>
                      <a:lnTo>
                        <a:pt x="1267" y="21600"/>
                      </a:lnTo>
                      <a:lnTo>
                        <a:pt x="21600" y="1522"/>
                      </a:lnTo>
                      <a:cubicBezTo>
                        <a:pt x="15347" y="542"/>
                        <a:pt x="8475" y="0"/>
                        <a:pt x="1267"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87" name="Google Shape;8339;p61"/>
                <p:cNvSpPr/>
                <p:nvPr/>
              </p:nvSpPr>
              <p:spPr>
                <a:xfrm rot="16200000">
                  <a:off x="53498" y="54226"/>
                  <a:ext cx="95038" cy="201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7154" y="35"/>
                        <a:pt x="12835" y="243"/>
                        <a:pt x="8686" y="602"/>
                      </a:cubicBezTo>
                      <a:lnTo>
                        <a:pt x="8686" y="603"/>
                      </a:lnTo>
                      <a:cubicBezTo>
                        <a:pt x="6231" y="814"/>
                        <a:pt x="3839" y="1078"/>
                        <a:pt x="1518" y="1395"/>
                      </a:cubicBezTo>
                      <a:cubicBezTo>
                        <a:pt x="1364" y="1416"/>
                        <a:pt x="1208" y="1437"/>
                        <a:pt x="1056" y="1458"/>
                      </a:cubicBezTo>
                      <a:cubicBezTo>
                        <a:pt x="988" y="1466"/>
                        <a:pt x="925" y="1478"/>
                        <a:pt x="860" y="1485"/>
                      </a:cubicBezTo>
                      <a:cubicBezTo>
                        <a:pt x="797" y="1494"/>
                        <a:pt x="729" y="1505"/>
                        <a:pt x="666" y="1512"/>
                      </a:cubicBezTo>
                      <a:cubicBezTo>
                        <a:pt x="597" y="1523"/>
                        <a:pt x="532" y="1531"/>
                        <a:pt x="468" y="1542"/>
                      </a:cubicBezTo>
                      <a:cubicBezTo>
                        <a:pt x="312" y="1564"/>
                        <a:pt x="154" y="1585"/>
                        <a:pt x="0" y="1610"/>
                      </a:cubicBezTo>
                      <a:lnTo>
                        <a:pt x="21600" y="21600"/>
                      </a:lnTo>
                      <a:lnTo>
                        <a:pt x="21600" y="0"/>
                      </a:ln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grpSp>
            <p:nvGrpSpPr>
              <p:cNvPr id="6091" name="Google Shape;8340;p61"/>
              <p:cNvGrpSpPr/>
              <p:nvPr/>
            </p:nvGrpSpPr>
            <p:grpSpPr>
              <a:xfrm>
                <a:off x="171941" y="8"/>
                <a:ext cx="284948" cy="589630"/>
                <a:chOff x="0" y="8"/>
                <a:chExt cx="284946" cy="589628"/>
              </a:xfrm>
            </p:grpSpPr>
            <p:sp>
              <p:nvSpPr>
                <p:cNvPr id="6089" name="Google Shape;8341;p61"/>
                <p:cNvSpPr/>
                <p:nvPr/>
              </p:nvSpPr>
              <p:spPr>
                <a:xfrm>
                  <a:off x="0" y="8"/>
                  <a:ext cx="284947" cy="63641"/>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090" name="Google Shape;8342;p61"/>
                <p:cNvSpPr/>
                <p:nvPr/>
              </p:nvSpPr>
              <p:spPr>
                <a:xfrm flipV="1">
                  <a:off x="24040" y="103586"/>
                  <a:ext cx="1" cy="486052"/>
                </a:xfrm>
                <a:prstGeom prst="line">
                  <a:avLst/>
                </a:prstGeom>
                <a:noFill/>
                <a:ln w="9525" cap="flat">
                  <a:solidFill>
                    <a:srgbClr val="CFD9E0"/>
                  </a:solidFill>
                  <a:prstDash val="solid"/>
                  <a:round/>
                  <a:tailEnd type="oval" w="med" len="med"/>
                </a:ln>
                <a:effectLst/>
              </p:spPr>
              <p:txBody>
                <a:bodyPr wrap="square" lIns="0" tIns="0" rIns="0" bIns="0" numCol="1" anchor="t">
                  <a:noAutofit/>
                </a:bodyPr>
                <a:lstStyle/>
                <a:p>
                  <a:pPr/>
                </a:p>
              </p:txBody>
            </p:sp>
          </p:grpSp>
        </p:grpSp>
        <p:grpSp>
          <p:nvGrpSpPr>
            <p:cNvPr id="6099" name="Google Shape;8343;p61"/>
            <p:cNvGrpSpPr/>
            <p:nvPr/>
          </p:nvGrpSpPr>
          <p:grpSpPr>
            <a:xfrm>
              <a:off x="619735" y="8"/>
              <a:ext cx="341815" cy="801581"/>
              <a:chOff x="0" y="8"/>
              <a:chExt cx="341813" cy="801579"/>
            </a:xfrm>
          </p:grpSpPr>
          <p:grpSp>
            <p:nvGrpSpPr>
              <p:cNvPr id="6095" name="Google Shape;8344;p61"/>
              <p:cNvGrpSpPr/>
              <p:nvPr/>
            </p:nvGrpSpPr>
            <p:grpSpPr>
              <a:xfrm>
                <a:off x="0" y="396464"/>
                <a:ext cx="213941" cy="405125"/>
                <a:chOff x="0" y="0"/>
                <a:chExt cx="213940" cy="405124"/>
              </a:xfrm>
            </p:grpSpPr>
            <p:sp>
              <p:nvSpPr>
                <p:cNvPr id="6093" name="Google Shape;8345;p61"/>
                <p:cNvSpPr/>
                <p:nvPr/>
              </p:nvSpPr>
              <p:spPr>
                <a:xfrm rot="16200000">
                  <a:off x="2527" y="-2527"/>
                  <a:ext cx="208854" cy="2139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52" y="0"/>
                      </a:moveTo>
                      <a:cubicBezTo>
                        <a:pt x="434" y="0"/>
                        <a:pt x="217" y="3"/>
                        <a:pt x="0" y="4"/>
                      </a:cubicBezTo>
                      <a:lnTo>
                        <a:pt x="0" y="19846"/>
                      </a:lnTo>
                      <a:cubicBezTo>
                        <a:pt x="106" y="19845"/>
                        <a:pt x="200" y="19844"/>
                        <a:pt x="281" y="19844"/>
                      </a:cubicBezTo>
                      <a:cubicBezTo>
                        <a:pt x="524" y="19844"/>
                        <a:pt x="652" y="19849"/>
                        <a:pt x="652" y="19849"/>
                      </a:cubicBezTo>
                      <a:cubicBezTo>
                        <a:pt x="652" y="19849"/>
                        <a:pt x="784" y="19844"/>
                        <a:pt x="1034" y="19844"/>
                      </a:cubicBezTo>
                      <a:cubicBezTo>
                        <a:pt x="2373" y="19844"/>
                        <a:pt x="7090" y="19972"/>
                        <a:pt x="12686" y="21600"/>
                      </a:cubicBezTo>
                      <a:lnTo>
                        <a:pt x="21600" y="4679"/>
                      </a:lnTo>
                      <a:cubicBezTo>
                        <a:pt x="21600" y="4679"/>
                        <a:pt x="15217" y="0"/>
                        <a:pt x="652" y="0"/>
                      </a:cubicBez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6094" name="Google Shape;8346;p61"/>
                <p:cNvSpPr/>
                <p:nvPr/>
              </p:nvSpPr>
              <p:spPr>
                <a:xfrm rot="16200000">
                  <a:off x="8866" y="200050"/>
                  <a:ext cx="196252" cy="2138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468" y="63"/>
                        <a:pt x="9237" y="1123"/>
                        <a:pt x="5710" y="2219"/>
                      </a:cubicBezTo>
                      <a:lnTo>
                        <a:pt x="5710" y="2219"/>
                      </a:lnTo>
                      <a:cubicBezTo>
                        <a:pt x="2823" y="3115"/>
                        <a:pt x="1076" y="4035"/>
                        <a:pt x="369" y="4449"/>
                      </a:cubicBezTo>
                      <a:cubicBezTo>
                        <a:pt x="366" y="4449"/>
                        <a:pt x="366" y="4450"/>
                        <a:pt x="364" y="4450"/>
                      </a:cubicBezTo>
                      <a:cubicBezTo>
                        <a:pt x="357" y="4456"/>
                        <a:pt x="350" y="4459"/>
                        <a:pt x="343" y="4464"/>
                      </a:cubicBezTo>
                      <a:cubicBezTo>
                        <a:pt x="329" y="4471"/>
                        <a:pt x="315" y="4478"/>
                        <a:pt x="302" y="4487"/>
                      </a:cubicBezTo>
                      <a:cubicBezTo>
                        <a:pt x="302" y="4489"/>
                        <a:pt x="300" y="4490"/>
                        <a:pt x="299" y="4490"/>
                      </a:cubicBezTo>
                      <a:cubicBezTo>
                        <a:pt x="280" y="4500"/>
                        <a:pt x="263" y="4510"/>
                        <a:pt x="247" y="4521"/>
                      </a:cubicBezTo>
                      <a:cubicBezTo>
                        <a:pt x="244" y="4522"/>
                        <a:pt x="240" y="4524"/>
                        <a:pt x="237" y="4527"/>
                      </a:cubicBezTo>
                      <a:cubicBezTo>
                        <a:pt x="230" y="4531"/>
                        <a:pt x="222" y="4536"/>
                        <a:pt x="214" y="4541"/>
                      </a:cubicBezTo>
                      <a:lnTo>
                        <a:pt x="183" y="4560"/>
                      </a:lnTo>
                      <a:cubicBezTo>
                        <a:pt x="181" y="4560"/>
                        <a:pt x="181" y="4562"/>
                        <a:pt x="180" y="4562"/>
                      </a:cubicBezTo>
                      <a:lnTo>
                        <a:pt x="164" y="4572"/>
                      </a:lnTo>
                      <a:cubicBezTo>
                        <a:pt x="155" y="4576"/>
                        <a:pt x="146" y="4581"/>
                        <a:pt x="140" y="4586"/>
                      </a:cubicBezTo>
                      <a:cubicBezTo>
                        <a:pt x="138" y="4587"/>
                        <a:pt x="138" y="4588"/>
                        <a:pt x="135" y="4588"/>
                      </a:cubicBezTo>
                      <a:cubicBezTo>
                        <a:pt x="131" y="4593"/>
                        <a:pt x="125" y="4594"/>
                        <a:pt x="122" y="4598"/>
                      </a:cubicBezTo>
                      <a:cubicBezTo>
                        <a:pt x="113" y="4604"/>
                        <a:pt x="104" y="4608"/>
                        <a:pt x="98" y="4613"/>
                      </a:cubicBezTo>
                      <a:cubicBezTo>
                        <a:pt x="91" y="4619"/>
                        <a:pt x="84" y="4623"/>
                        <a:pt x="77" y="4627"/>
                      </a:cubicBezTo>
                      <a:cubicBezTo>
                        <a:pt x="37" y="4651"/>
                        <a:pt x="14" y="4668"/>
                        <a:pt x="6" y="4674"/>
                      </a:cubicBezTo>
                      <a:lnTo>
                        <a:pt x="3" y="4675"/>
                      </a:lnTo>
                      <a:lnTo>
                        <a:pt x="0" y="4677"/>
                      </a:lnTo>
                      <a:lnTo>
                        <a:pt x="9487" y="21600"/>
                      </a:lnTo>
                      <a:cubicBezTo>
                        <a:pt x="9589" y="21571"/>
                        <a:pt x="9691" y="21544"/>
                        <a:pt x="9794" y="21517"/>
                      </a:cubicBezTo>
                      <a:cubicBezTo>
                        <a:pt x="9845" y="21502"/>
                        <a:pt x="9897" y="21488"/>
                        <a:pt x="9948" y="21474"/>
                      </a:cubicBezTo>
                      <a:cubicBezTo>
                        <a:pt x="10026" y="21454"/>
                        <a:pt x="10102" y="21432"/>
                        <a:pt x="10179" y="21413"/>
                      </a:cubicBezTo>
                      <a:cubicBezTo>
                        <a:pt x="10208" y="21406"/>
                        <a:pt x="10234" y="21398"/>
                        <a:pt x="10263" y="21392"/>
                      </a:cubicBezTo>
                      <a:cubicBezTo>
                        <a:pt x="10325" y="21376"/>
                        <a:pt x="10391" y="21359"/>
                        <a:pt x="10453" y="21344"/>
                      </a:cubicBezTo>
                      <a:cubicBezTo>
                        <a:pt x="10463" y="21340"/>
                        <a:pt x="10475" y="21339"/>
                        <a:pt x="10487" y="21336"/>
                      </a:cubicBezTo>
                      <a:cubicBezTo>
                        <a:pt x="10561" y="21319"/>
                        <a:pt x="10636" y="21300"/>
                        <a:pt x="10710" y="21281"/>
                      </a:cubicBezTo>
                      <a:cubicBezTo>
                        <a:pt x="10714" y="21280"/>
                        <a:pt x="10722" y="21278"/>
                        <a:pt x="10727" y="21277"/>
                      </a:cubicBezTo>
                      <a:cubicBezTo>
                        <a:pt x="10824" y="21252"/>
                        <a:pt x="10922" y="21229"/>
                        <a:pt x="11019" y="21207"/>
                      </a:cubicBezTo>
                      <a:cubicBezTo>
                        <a:pt x="11117" y="21182"/>
                        <a:pt x="11215" y="21160"/>
                        <a:pt x="11311" y="21137"/>
                      </a:cubicBezTo>
                      <a:cubicBezTo>
                        <a:pt x="11370" y="21124"/>
                        <a:pt x="11428" y="21110"/>
                        <a:pt x="11485" y="21098"/>
                      </a:cubicBezTo>
                      <a:cubicBezTo>
                        <a:pt x="11555" y="21082"/>
                        <a:pt x="11624" y="21067"/>
                        <a:pt x="11694" y="21051"/>
                      </a:cubicBezTo>
                      <a:cubicBezTo>
                        <a:pt x="16318" y="20016"/>
                        <a:pt x="20101" y="19861"/>
                        <a:pt x="21600" y="19844"/>
                      </a:cubicBezTo>
                      <a:lnTo>
                        <a:pt x="21600" y="0"/>
                      </a:ln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grpSp>
          <p:grpSp>
            <p:nvGrpSpPr>
              <p:cNvPr id="6098" name="Google Shape;8347;p61"/>
              <p:cNvGrpSpPr/>
              <p:nvPr/>
            </p:nvGrpSpPr>
            <p:grpSpPr>
              <a:xfrm>
                <a:off x="56867" y="8"/>
                <a:ext cx="284948" cy="453554"/>
                <a:chOff x="0" y="8"/>
                <a:chExt cx="284946" cy="453553"/>
              </a:xfrm>
            </p:grpSpPr>
            <p:sp>
              <p:nvSpPr>
                <p:cNvPr id="6096" name="Google Shape;8348;p61"/>
                <p:cNvSpPr/>
                <p:nvPr/>
              </p:nvSpPr>
              <p:spPr>
                <a:xfrm>
                  <a:off x="0" y="8"/>
                  <a:ext cx="284947" cy="63640"/>
                </a:xfrm>
                <a:prstGeom prst="rect">
                  <a:avLst/>
                </a:pr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6097" name="Google Shape;8349;p61"/>
                <p:cNvSpPr/>
                <p:nvPr/>
              </p:nvSpPr>
              <p:spPr>
                <a:xfrm flipV="1">
                  <a:off x="101890" y="103411"/>
                  <a:ext cx="1" cy="350151"/>
                </a:xfrm>
                <a:prstGeom prst="line">
                  <a:avLst/>
                </a:prstGeom>
                <a:noFill/>
                <a:ln w="9525" cap="flat">
                  <a:solidFill>
                    <a:srgbClr val="A5B7C6"/>
                  </a:solidFill>
                  <a:prstDash val="solid"/>
                  <a:round/>
                  <a:tailEnd type="oval" w="med" len="med"/>
                </a:ln>
                <a:effectLst/>
              </p:spPr>
              <p:txBody>
                <a:bodyPr wrap="square" lIns="0" tIns="0" rIns="0" bIns="0" numCol="1" anchor="t">
                  <a:noAutofit/>
                </a:bodyPr>
                <a:lstStyle/>
                <a:p>
                  <a:pPr/>
                </a:p>
              </p:txBody>
            </p:sp>
          </p:grpSp>
        </p:grpSp>
        <p:grpSp>
          <p:nvGrpSpPr>
            <p:cNvPr id="6106" name="Google Shape;8350;p61"/>
            <p:cNvGrpSpPr/>
            <p:nvPr/>
          </p:nvGrpSpPr>
          <p:grpSpPr>
            <a:xfrm>
              <a:off x="338300" y="0"/>
              <a:ext cx="300469" cy="901774"/>
              <a:chOff x="0" y="0"/>
              <a:chExt cx="300467" cy="901773"/>
            </a:xfrm>
          </p:grpSpPr>
          <p:grpSp>
            <p:nvGrpSpPr>
              <p:cNvPr id="6102" name="Google Shape;8351;p61"/>
              <p:cNvGrpSpPr/>
              <p:nvPr/>
            </p:nvGrpSpPr>
            <p:grpSpPr>
              <a:xfrm>
                <a:off x="51961" y="296260"/>
                <a:ext cx="248507" cy="605514"/>
                <a:chOff x="0" y="8"/>
                <a:chExt cx="248505" cy="605513"/>
              </a:xfrm>
            </p:grpSpPr>
            <p:sp>
              <p:nvSpPr>
                <p:cNvPr id="6100" name="Google Shape;8352;p61"/>
                <p:cNvSpPr/>
                <p:nvPr/>
              </p:nvSpPr>
              <p:spPr>
                <a:xfrm rot="16200000">
                  <a:off x="-30277" y="30284"/>
                  <a:ext cx="309059" cy="248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42" y="0"/>
                      </a:moveTo>
                      <a:cubicBezTo>
                        <a:pt x="294" y="0"/>
                        <a:pt x="146" y="2"/>
                        <a:pt x="0" y="2"/>
                      </a:cubicBezTo>
                      <a:lnTo>
                        <a:pt x="0" y="17383"/>
                      </a:lnTo>
                      <a:cubicBezTo>
                        <a:pt x="157" y="17382"/>
                        <a:pt x="305" y="17379"/>
                        <a:pt x="442" y="17379"/>
                      </a:cubicBezTo>
                      <a:cubicBezTo>
                        <a:pt x="3087" y="17379"/>
                        <a:pt x="9210" y="17720"/>
                        <a:pt x="15278" y="21600"/>
                      </a:cubicBezTo>
                      <a:lnTo>
                        <a:pt x="21600" y="7282"/>
                      </a:lnTo>
                      <a:cubicBezTo>
                        <a:pt x="21600" y="7282"/>
                        <a:pt x="13344" y="0"/>
                        <a:pt x="442"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101" name="Google Shape;8353;p61"/>
                <p:cNvSpPr/>
                <p:nvPr/>
              </p:nvSpPr>
              <p:spPr>
                <a:xfrm rot="16200000">
                  <a:off x="-23949" y="333067"/>
                  <a:ext cx="296429" cy="2484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4376" y="91"/>
                        <a:pt x="8586" y="2266"/>
                        <a:pt x="4827" y="4218"/>
                      </a:cubicBezTo>
                      <a:cubicBezTo>
                        <a:pt x="3567" y="4872"/>
                        <a:pt x="2534" y="5500"/>
                        <a:pt x="1753" y="6014"/>
                      </a:cubicBezTo>
                      <a:cubicBezTo>
                        <a:pt x="1738" y="6026"/>
                        <a:pt x="1721" y="6037"/>
                        <a:pt x="1706" y="6045"/>
                      </a:cubicBezTo>
                      <a:cubicBezTo>
                        <a:pt x="1705" y="6045"/>
                        <a:pt x="1704" y="6048"/>
                        <a:pt x="1702" y="6048"/>
                      </a:cubicBezTo>
                      <a:cubicBezTo>
                        <a:pt x="1555" y="6145"/>
                        <a:pt x="1417" y="6238"/>
                        <a:pt x="1288" y="6327"/>
                      </a:cubicBezTo>
                      <a:lnTo>
                        <a:pt x="1240" y="6359"/>
                      </a:lnTo>
                      <a:cubicBezTo>
                        <a:pt x="1236" y="6363"/>
                        <a:pt x="1235" y="6365"/>
                        <a:pt x="1231" y="6367"/>
                      </a:cubicBezTo>
                      <a:cubicBezTo>
                        <a:pt x="1212" y="6379"/>
                        <a:pt x="1193" y="6393"/>
                        <a:pt x="1174" y="6405"/>
                      </a:cubicBezTo>
                      <a:cubicBezTo>
                        <a:pt x="1168" y="6410"/>
                        <a:pt x="1162" y="6414"/>
                        <a:pt x="1156" y="6417"/>
                      </a:cubicBezTo>
                      <a:cubicBezTo>
                        <a:pt x="1088" y="6466"/>
                        <a:pt x="1024" y="6511"/>
                        <a:pt x="961" y="6555"/>
                      </a:cubicBezTo>
                      <a:cubicBezTo>
                        <a:pt x="935" y="6575"/>
                        <a:pt x="909" y="6593"/>
                        <a:pt x="884" y="6610"/>
                      </a:cubicBezTo>
                      <a:cubicBezTo>
                        <a:pt x="854" y="6631"/>
                        <a:pt x="826" y="6653"/>
                        <a:pt x="799" y="6671"/>
                      </a:cubicBezTo>
                      <a:cubicBezTo>
                        <a:pt x="789" y="6678"/>
                        <a:pt x="779" y="6687"/>
                        <a:pt x="769" y="6693"/>
                      </a:cubicBezTo>
                      <a:cubicBezTo>
                        <a:pt x="738" y="6715"/>
                        <a:pt x="709" y="6737"/>
                        <a:pt x="679" y="6758"/>
                      </a:cubicBezTo>
                      <a:cubicBezTo>
                        <a:pt x="660" y="6771"/>
                        <a:pt x="641" y="6784"/>
                        <a:pt x="624" y="6798"/>
                      </a:cubicBezTo>
                      <a:cubicBezTo>
                        <a:pt x="596" y="6818"/>
                        <a:pt x="570" y="6837"/>
                        <a:pt x="544" y="6857"/>
                      </a:cubicBezTo>
                      <a:cubicBezTo>
                        <a:pt x="535" y="6864"/>
                        <a:pt x="527" y="6870"/>
                        <a:pt x="520" y="6876"/>
                      </a:cubicBezTo>
                      <a:cubicBezTo>
                        <a:pt x="503" y="6889"/>
                        <a:pt x="488" y="6900"/>
                        <a:pt x="473" y="6911"/>
                      </a:cubicBezTo>
                      <a:cubicBezTo>
                        <a:pt x="464" y="6916"/>
                        <a:pt x="456" y="6923"/>
                        <a:pt x="447" y="6930"/>
                      </a:cubicBezTo>
                      <a:cubicBezTo>
                        <a:pt x="438" y="6936"/>
                        <a:pt x="429" y="6942"/>
                        <a:pt x="421" y="6950"/>
                      </a:cubicBezTo>
                      <a:cubicBezTo>
                        <a:pt x="407" y="6960"/>
                        <a:pt x="393" y="6969"/>
                        <a:pt x="379" y="6981"/>
                      </a:cubicBezTo>
                      <a:cubicBezTo>
                        <a:pt x="368" y="6989"/>
                        <a:pt x="359" y="6997"/>
                        <a:pt x="349" y="7005"/>
                      </a:cubicBezTo>
                      <a:cubicBezTo>
                        <a:pt x="338" y="7012"/>
                        <a:pt x="328" y="7019"/>
                        <a:pt x="318" y="7028"/>
                      </a:cubicBezTo>
                      <a:cubicBezTo>
                        <a:pt x="305" y="7035"/>
                        <a:pt x="294" y="7045"/>
                        <a:pt x="282" y="7054"/>
                      </a:cubicBezTo>
                      <a:cubicBezTo>
                        <a:pt x="193" y="7124"/>
                        <a:pt x="124" y="7177"/>
                        <a:pt x="77" y="7216"/>
                      </a:cubicBezTo>
                      <a:lnTo>
                        <a:pt x="65" y="7225"/>
                      </a:lnTo>
                      <a:cubicBezTo>
                        <a:pt x="45" y="7242"/>
                        <a:pt x="29" y="7254"/>
                        <a:pt x="18" y="7264"/>
                      </a:cubicBezTo>
                      <a:cubicBezTo>
                        <a:pt x="17" y="7264"/>
                        <a:pt x="15" y="7266"/>
                        <a:pt x="14" y="7267"/>
                      </a:cubicBezTo>
                      <a:cubicBezTo>
                        <a:pt x="10" y="7270"/>
                        <a:pt x="8" y="7272"/>
                        <a:pt x="5" y="7274"/>
                      </a:cubicBezTo>
                      <a:cubicBezTo>
                        <a:pt x="4" y="7276"/>
                        <a:pt x="4" y="7276"/>
                        <a:pt x="3" y="7276"/>
                      </a:cubicBezTo>
                      <a:lnTo>
                        <a:pt x="0" y="7280"/>
                      </a:lnTo>
                      <a:lnTo>
                        <a:pt x="6592" y="21600"/>
                      </a:lnTo>
                      <a:lnTo>
                        <a:pt x="6761" y="21496"/>
                      </a:lnTo>
                      <a:cubicBezTo>
                        <a:pt x="6802" y="21471"/>
                        <a:pt x="6846" y="21446"/>
                        <a:pt x="6887" y="21422"/>
                      </a:cubicBezTo>
                      <a:cubicBezTo>
                        <a:pt x="6916" y="21403"/>
                        <a:pt x="6945" y="21387"/>
                        <a:pt x="6975" y="21369"/>
                      </a:cubicBezTo>
                      <a:cubicBezTo>
                        <a:pt x="7004" y="21353"/>
                        <a:pt x="7031" y="21336"/>
                        <a:pt x="7060" y="21319"/>
                      </a:cubicBezTo>
                      <a:cubicBezTo>
                        <a:pt x="7138" y="21274"/>
                        <a:pt x="7216" y="21230"/>
                        <a:pt x="7294" y="21185"/>
                      </a:cubicBezTo>
                      <a:cubicBezTo>
                        <a:pt x="7332" y="21163"/>
                        <a:pt x="7372" y="21141"/>
                        <a:pt x="7411" y="21119"/>
                      </a:cubicBezTo>
                      <a:cubicBezTo>
                        <a:pt x="7449" y="21097"/>
                        <a:pt x="7488" y="21075"/>
                        <a:pt x="7527" y="21053"/>
                      </a:cubicBezTo>
                      <a:cubicBezTo>
                        <a:pt x="13209" y="17871"/>
                        <a:pt x="18791" y="17422"/>
                        <a:pt x="21600" y="17383"/>
                      </a:cubicBezTo>
                      <a:lnTo>
                        <a:pt x="21600" y="0"/>
                      </a:ln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6105" name="Google Shape;8354;p61"/>
              <p:cNvGrpSpPr/>
              <p:nvPr/>
            </p:nvGrpSpPr>
            <p:grpSpPr>
              <a:xfrm>
                <a:off x="0" y="-1"/>
                <a:ext cx="284947" cy="327513"/>
                <a:chOff x="0" y="0"/>
                <a:chExt cx="284946" cy="327512"/>
              </a:xfrm>
            </p:grpSpPr>
            <p:sp>
              <p:nvSpPr>
                <p:cNvPr id="6103" name="Google Shape;8355;p61"/>
                <p:cNvSpPr/>
                <p:nvPr/>
              </p:nvSpPr>
              <p:spPr>
                <a:xfrm>
                  <a:off x="0" y="0"/>
                  <a:ext cx="284947" cy="63640"/>
                </a:xfrm>
                <a:prstGeom prst="rect">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104" name="Google Shape;8356;p61"/>
                <p:cNvSpPr/>
                <p:nvPr/>
              </p:nvSpPr>
              <p:spPr>
                <a:xfrm flipV="1">
                  <a:off x="193617" y="103361"/>
                  <a:ext cx="1" cy="224152"/>
                </a:xfrm>
                <a:prstGeom prst="line">
                  <a:avLst/>
                </a:prstGeom>
                <a:noFill/>
                <a:ln w="9525" cap="flat">
                  <a:solidFill>
                    <a:srgbClr val="869FB2"/>
                  </a:solidFill>
                  <a:prstDash val="solid"/>
                  <a:round/>
                  <a:tailEnd type="oval" w="med" len="med"/>
                </a:ln>
                <a:effectLst/>
              </p:spPr>
              <p:txBody>
                <a:bodyPr wrap="square" lIns="0" tIns="0" rIns="0" bIns="0" numCol="1" anchor="t">
                  <a:noAutofit/>
                </a:bodyPr>
                <a:lstStyle/>
                <a:p>
                  <a:pPr/>
                </a:p>
              </p:txBody>
            </p:sp>
          </p:grpSp>
        </p:grpSp>
        <p:grpSp>
          <p:nvGrpSpPr>
            <p:cNvPr id="6113" name="Google Shape;8357;p61"/>
            <p:cNvGrpSpPr/>
            <p:nvPr/>
          </p:nvGrpSpPr>
          <p:grpSpPr>
            <a:xfrm>
              <a:off x="-1" y="-1"/>
              <a:ext cx="444347" cy="1023330"/>
              <a:chOff x="0" y="0"/>
              <a:chExt cx="444345" cy="1023328"/>
            </a:xfrm>
          </p:grpSpPr>
          <p:grpSp>
            <p:nvGrpSpPr>
              <p:cNvPr id="6109" name="Google Shape;8358;p61"/>
              <p:cNvGrpSpPr/>
              <p:nvPr/>
            </p:nvGrpSpPr>
            <p:grpSpPr>
              <a:xfrm>
                <a:off x="145899" y="174721"/>
                <a:ext cx="298447" cy="848608"/>
                <a:chOff x="0" y="0"/>
                <a:chExt cx="298446" cy="848606"/>
              </a:xfrm>
            </p:grpSpPr>
            <p:sp>
              <p:nvSpPr>
                <p:cNvPr id="6107" name="Google Shape;8359;p61"/>
                <p:cNvSpPr/>
                <p:nvPr/>
              </p:nvSpPr>
              <p:spPr>
                <a:xfrm rot="16200000">
                  <a:off x="-66079" y="66078"/>
                  <a:ext cx="430605" cy="2984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15" y="0"/>
                      </a:moveTo>
                      <a:cubicBezTo>
                        <a:pt x="209" y="0"/>
                        <a:pt x="105" y="0"/>
                        <a:pt x="0" y="2"/>
                      </a:cubicBezTo>
                      <a:lnTo>
                        <a:pt x="0" y="15255"/>
                      </a:lnTo>
                      <a:cubicBezTo>
                        <a:pt x="106" y="15252"/>
                        <a:pt x="186" y="15252"/>
                        <a:pt x="240" y="15252"/>
                      </a:cubicBezTo>
                      <a:cubicBezTo>
                        <a:pt x="282" y="15252"/>
                        <a:pt x="308" y="15252"/>
                        <a:pt x="315" y="15252"/>
                      </a:cubicBezTo>
                      <a:lnTo>
                        <a:pt x="318" y="15252"/>
                      </a:lnTo>
                      <a:cubicBezTo>
                        <a:pt x="337" y="15252"/>
                        <a:pt x="511" y="15242"/>
                        <a:pt x="816" y="15242"/>
                      </a:cubicBezTo>
                      <a:cubicBezTo>
                        <a:pt x="2766" y="15242"/>
                        <a:pt x="10054" y="15644"/>
                        <a:pt x="16217" y="21600"/>
                      </a:cubicBezTo>
                      <a:lnTo>
                        <a:pt x="21600" y="7473"/>
                      </a:lnTo>
                      <a:cubicBezTo>
                        <a:pt x="21600" y="7473"/>
                        <a:pt x="13655" y="2"/>
                        <a:pt x="318" y="0"/>
                      </a:cubicBezTo>
                      <a:close/>
                    </a:path>
                  </a:pathLst>
                </a:custGeom>
                <a:noFill/>
                <a:ln w="9525" cap="flat">
                  <a:solidFill>
                    <a:srgbClr val="657E93"/>
                  </a:solidFill>
                  <a:prstDash val="solid"/>
                  <a:round/>
                </a:ln>
                <a:effectLst/>
              </p:spPr>
              <p:txBody>
                <a:bodyPr wrap="square" lIns="0" tIns="0" rIns="0" bIns="0" numCol="1" anchor="ctr">
                  <a:noAutofit/>
                </a:bodyPr>
                <a:lstStyle/>
                <a:p>
                  <a:pPr>
                    <a:defRPr>
                      <a:solidFill>
                        <a:srgbClr val="000000"/>
                      </a:solidFill>
                    </a:defRPr>
                  </a:pPr>
                </a:p>
              </p:txBody>
            </p:sp>
            <p:sp>
              <p:nvSpPr>
                <p:cNvPr id="6108" name="Google Shape;8360;p61"/>
                <p:cNvSpPr/>
                <p:nvPr/>
              </p:nvSpPr>
              <p:spPr>
                <a:xfrm rot="16200000">
                  <a:off x="-59752" y="490408"/>
                  <a:ext cx="417976" cy="2984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cubicBezTo>
                        <a:pt x="18296" y="30"/>
                        <a:pt x="15316" y="489"/>
                        <a:pt x="12702" y="1164"/>
                      </a:cubicBezTo>
                      <a:cubicBezTo>
                        <a:pt x="9402" y="2020"/>
                        <a:pt x="6681" y="3227"/>
                        <a:pt x="4616" y="4354"/>
                      </a:cubicBezTo>
                      <a:cubicBezTo>
                        <a:pt x="2249" y="5648"/>
                        <a:pt x="743" y="6840"/>
                        <a:pt x="213" y="7284"/>
                      </a:cubicBezTo>
                      <a:cubicBezTo>
                        <a:pt x="207" y="7289"/>
                        <a:pt x="201" y="7293"/>
                        <a:pt x="197" y="7298"/>
                      </a:cubicBezTo>
                      <a:cubicBezTo>
                        <a:pt x="191" y="7303"/>
                        <a:pt x="187" y="7306"/>
                        <a:pt x="182" y="7311"/>
                      </a:cubicBezTo>
                      <a:cubicBezTo>
                        <a:pt x="172" y="7320"/>
                        <a:pt x="164" y="7327"/>
                        <a:pt x="154" y="7335"/>
                      </a:cubicBezTo>
                      <a:cubicBezTo>
                        <a:pt x="147" y="7341"/>
                        <a:pt x="139" y="7347"/>
                        <a:pt x="133" y="7353"/>
                      </a:cubicBezTo>
                      <a:cubicBezTo>
                        <a:pt x="128" y="7359"/>
                        <a:pt x="122" y="7363"/>
                        <a:pt x="116" y="7367"/>
                      </a:cubicBezTo>
                      <a:cubicBezTo>
                        <a:pt x="112" y="7371"/>
                        <a:pt x="108" y="7375"/>
                        <a:pt x="105" y="7378"/>
                      </a:cubicBezTo>
                      <a:cubicBezTo>
                        <a:pt x="56" y="7421"/>
                        <a:pt x="23" y="7449"/>
                        <a:pt x="9" y="7463"/>
                      </a:cubicBezTo>
                      <a:cubicBezTo>
                        <a:pt x="8" y="7464"/>
                        <a:pt x="6" y="7465"/>
                        <a:pt x="5" y="7467"/>
                      </a:cubicBezTo>
                      <a:cubicBezTo>
                        <a:pt x="1" y="7469"/>
                        <a:pt x="0" y="7472"/>
                        <a:pt x="0" y="7472"/>
                      </a:cubicBezTo>
                      <a:lnTo>
                        <a:pt x="5545" y="21600"/>
                      </a:lnTo>
                      <a:cubicBezTo>
                        <a:pt x="5586" y="21563"/>
                        <a:pt x="5626" y="21526"/>
                        <a:pt x="5666" y="21490"/>
                      </a:cubicBezTo>
                      <a:cubicBezTo>
                        <a:pt x="5688" y="21472"/>
                        <a:pt x="5708" y="21452"/>
                        <a:pt x="5729" y="21434"/>
                      </a:cubicBezTo>
                      <a:cubicBezTo>
                        <a:pt x="5748" y="21417"/>
                        <a:pt x="5766" y="21402"/>
                        <a:pt x="5784" y="21385"/>
                      </a:cubicBezTo>
                      <a:cubicBezTo>
                        <a:pt x="5810" y="21361"/>
                        <a:pt x="5836" y="21339"/>
                        <a:pt x="5863" y="21315"/>
                      </a:cubicBezTo>
                      <a:cubicBezTo>
                        <a:pt x="5898" y="21283"/>
                        <a:pt x="5934" y="21252"/>
                        <a:pt x="5970" y="21221"/>
                      </a:cubicBezTo>
                      <a:cubicBezTo>
                        <a:pt x="6006" y="21191"/>
                        <a:pt x="6041" y="21160"/>
                        <a:pt x="6077" y="21128"/>
                      </a:cubicBezTo>
                      <a:cubicBezTo>
                        <a:pt x="6113" y="21098"/>
                        <a:pt x="6148" y="21067"/>
                        <a:pt x="6184" y="21037"/>
                      </a:cubicBezTo>
                      <a:cubicBezTo>
                        <a:pt x="6221" y="21006"/>
                        <a:pt x="6257" y="20975"/>
                        <a:pt x="6293" y="20945"/>
                      </a:cubicBezTo>
                      <a:cubicBezTo>
                        <a:pt x="6329" y="20914"/>
                        <a:pt x="6364" y="20885"/>
                        <a:pt x="6399" y="20857"/>
                      </a:cubicBezTo>
                      <a:cubicBezTo>
                        <a:pt x="6435" y="20826"/>
                        <a:pt x="6471" y="20798"/>
                        <a:pt x="6507" y="20768"/>
                      </a:cubicBezTo>
                      <a:cubicBezTo>
                        <a:pt x="6543" y="20739"/>
                        <a:pt x="6579" y="20710"/>
                        <a:pt x="6615" y="20682"/>
                      </a:cubicBezTo>
                      <a:cubicBezTo>
                        <a:pt x="6651" y="20651"/>
                        <a:pt x="6687" y="20622"/>
                        <a:pt x="6723" y="20594"/>
                      </a:cubicBezTo>
                      <a:cubicBezTo>
                        <a:pt x="6795" y="20537"/>
                        <a:pt x="6867" y="20479"/>
                        <a:pt x="6941" y="20423"/>
                      </a:cubicBezTo>
                      <a:cubicBezTo>
                        <a:pt x="6976" y="20395"/>
                        <a:pt x="7010" y="20370"/>
                        <a:pt x="7044" y="20343"/>
                      </a:cubicBezTo>
                      <a:cubicBezTo>
                        <a:pt x="7055" y="20335"/>
                        <a:pt x="7067" y="20326"/>
                        <a:pt x="7077" y="20318"/>
                      </a:cubicBezTo>
                      <a:cubicBezTo>
                        <a:pt x="7141" y="20269"/>
                        <a:pt x="7204" y="20220"/>
                        <a:pt x="7268" y="20173"/>
                      </a:cubicBezTo>
                      <a:cubicBezTo>
                        <a:pt x="13280" y="15682"/>
                        <a:pt x="20054" y="15284"/>
                        <a:pt x="21600" y="15252"/>
                      </a:cubicBezTo>
                      <a:lnTo>
                        <a:pt x="21600" y="0"/>
                      </a:lnTo>
                      <a:close/>
                    </a:path>
                  </a:pathLst>
                </a:custGeom>
                <a:noFill/>
                <a:ln w="9525" cap="flat">
                  <a:solidFill>
                    <a:srgbClr val="657E93"/>
                  </a:solidFill>
                  <a:prstDash val="solid"/>
                  <a:round/>
                </a:ln>
                <a:effectLst/>
              </p:spPr>
              <p:txBody>
                <a:bodyPr wrap="square" lIns="0" tIns="0" rIns="0" bIns="0" numCol="1" anchor="ctr">
                  <a:noAutofit/>
                </a:bodyPr>
                <a:lstStyle/>
                <a:p>
                  <a:pPr>
                    <a:defRPr>
                      <a:solidFill>
                        <a:srgbClr val="000000"/>
                      </a:solidFill>
                    </a:defRPr>
                  </a:pPr>
                </a:p>
              </p:txBody>
            </p:sp>
          </p:grpSp>
          <p:grpSp>
            <p:nvGrpSpPr>
              <p:cNvPr id="6112" name="Google Shape;8361;p61"/>
              <p:cNvGrpSpPr/>
              <p:nvPr/>
            </p:nvGrpSpPr>
            <p:grpSpPr>
              <a:xfrm>
                <a:off x="0" y="0"/>
                <a:ext cx="284948" cy="182313"/>
                <a:chOff x="0" y="0"/>
                <a:chExt cx="284946" cy="182312"/>
              </a:xfrm>
            </p:grpSpPr>
            <p:sp>
              <p:nvSpPr>
                <p:cNvPr id="6110" name="Google Shape;8362;p61"/>
                <p:cNvSpPr/>
                <p:nvPr/>
              </p:nvSpPr>
              <p:spPr>
                <a:xfrm>
                  <a:off x="0" y="0"/>
                  <a:ext cx="284947" cy="63649"/>
                </a:xfrm>
                <a:prstGeom prst="rect">
                  <a:avLst/>
                </a:prstGeom>
                <a:noFill/>
                <a:ln w="9525" cap="flat">
                  <a:solidFill>
                    <a:srgbClr val="657E93"/>
                  </a:solidFill>
                  <a:prstDash val="solid"/>
                  <a:round/>
                </a:ln>
                <a:effectLst/>
              </p:spPr>
              <p:txBody>
                <a:bodyPr wrap="square" lIns="0" tIns="0" rIns="0" bIns="0" numCol="1" anchor="ctr">
                  <a:noAutofit/>
                </a:bodyPr>
                <a:lstStyle/>
                <a:p>
                  <a:pPr>
                    <a:defRPr>
                      <a:solidFill>
                        <a:srgbClr val="000000"/>
                      </a:solidFill>
                    </a:defRPr>
                  </a:pPr>
                </a:p>
              </p:txBody>
            </p:sp>
            <p:sp>
              <p:nvSpPr>
                <p:cNvPr id="6111" name="Google Shape;8363;p61"/>
                <p:cNvSpPr/>
                <p:nvPr/>
              </p:nvSpPr>
              <p:spPr>
                <a:xfrm flipV="1">
                  <a:off x="257618" y="103661"/>
                  <a:ext cx="1" cy="78652"/>
                </a:xfrm>
                <a:prstGeom prst="line">
                  <a:avLst/>
                </a:prstGeom>
                <a:noFill/>
                <a:ln w="9525" cap="flat">
                  <a:solidFill>
                    <a:srgbClr val="657E93"/>
                  </a:solidFill>
                  <a:prstDash val="solid"/>
                  <a:round/>
                  <a:tailEnd type="oval" w="med" len="med"/>
                </a:ln>
                <a:effectLst/>
              </p:spPr>
              <p:txBody>
                <a:bodyPr wrap="square" lIns="0" tIns="0" rIns="0" bIns="0" numCol="1" anchor="t">
                  <a:noAutofit/>
                </a:bodyPr>
                <a:lstStyle/>
                <a:p>
                  <a:pPr/>
                </a:p>
              </p:txBody>
            </p:sp>
          </p:grpSp>
        </p:grpSp>
      </p:grpSp>
      <p:grpSp>
        <p:nvGrpSpPr>
          <p:cNvPr id="6135" name="Google Shape;8364;p61"/>
          <p:cNvGrpSpPr/>
          <p:nvPr/>
        </p:nvGrpSpPr>
        <p:grpSpPr>
          <a:xfrm>
            <a:off x="7217839" y="979424"/>
            <a:ext cx="1219400" cy="1051347"/>
            <a:chOff x="14" y="9"/>
            <a:chExt cx="1219398" cy="1051346"/>
          </a:xfrm>
        </p:grpSpPr>
        <p:grpSp>
          <p:nvGrpSpPr>
            <p:cNvPr id="6119" name="Google Shape;8365;p61"/>
            <p:cNvGrpSpPr/>
            <p:nvPr/>
          </p:nvGrpSpPr>
          <p:grpSpPr>
            <a:xfrm>
              <a:off x="14" y="804065"/>
              <a:ext cx="1219400" cy="247291"/>
              <a:chOff x="14" y="0"/>
              <a:chExt cx="1219398" cy="247290"/>
            </a:xfrm>
          </p:grpSpPr>
          <p:sp>
            <p:nvSpPr>
              <p:cNvPr id="6115" name="Google Shape;8366;p61"/>
              <p:cNvSpPr/>
              <p:nvPr/>
            </p:nvSpPr>
            <p:spPr>
              <a:xfrm flipH="1">
                <a:off x="1079125" y="0"/>
                <a:ext cx="140289" cy="2472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5" y="0"/>
                    </a:moveTo>
                    <a:cubicBezTo>
                      <a:pt x="36" y="0"/>
                      <a:pt x="27" y="0"/>
                      <a:pt x="19" y="0"/>
                    </a:cubicBezTo>
                    <a:lnTo>
                      <a:pt x="0" y="0"/>
                    </a:lnTo>
                    <a:lnTo>
                      <a:pt x="0" y="21584"/>
                    </a:lnTo>
                    <a:lnTo>
                      <a:pt x="19" y="21600"/>
                    </a:lnTo>
                    <a:lnTo>
                      <a:pt x="21600" y="1520"/>
                    </a:lnTo>
                    <a:cubicBezTo>
                      <a:pt x="14971" y="542"/>
                      <a:pt x="7686" y="0"/>
                      <a:pt x="45" y="0"/>
                    </a:cubicBezTo>
                    <a:close/>
                  </a:path>
                </a:pathLst>
              </a:cu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grpSp>
            <p:nvGrpSpPr>
              <p:cNvPr id="6118" name="Google Shape;8367;p61"/>
              <p:cNvGrpSpPr/>
              <p:nvPr/>
            </p:nvGrpSpPr>
            <p:grpSpPr>
              <a:xfrm>
                <a:off x="14" y="94178"/>
                <a:ext cx="1151740" cy="73420"/>
                <a:chOff x="14" y="9"/>
                <a:chExt cx="1151738" cy="73418"/>
              </a:xfrm>
            </p:grpSpPr>
            <p:sp>
              <p:nvSpPr>
                <p:cNvPr id="6116" name="Google Shape;8368;p61"/>
                <p:cNvSpPr/>
                <p:nvPr/>
              </p:nvSpPr>
              <p:spPr>
                <a:xfrm flipH="1">
                  <a:off x="14" y="9"/>
                  <a:ext cx="507090" cy="73420"/>
                </a:xfrm>
                <a:prstGeom prst="rect">
                  <a:avLst/>
                </a:prstGeom>
                <a:noFill/>
                <a:ln w="9525" cap="flat">
                  <a:solidFill>
                    <a:srgbClr val="CFD9E0"/>
                  </a:solidFill>
                  <a:prstDash val="solid"/>
                  <a:round/>
                </a:ln>
                <a:effectLst/>
              </p:spPr>
              <p:txBody>
                <a:bodyPr wrap="square" lIns="0" tIns="0" rIns="0" bIns="0" numCol="1" anchor="ctr">
                  <a:noAutofit/>
                </a:bodyPr>
                <a:lstStyle/>
                <a:p>
                  <a:pPr>
                    <a:defRPr>
                      <a:solidFill>
                        <a:srgbClr val="000000"/>
                      </a:solidFill>
                    </a:defRPr>
                  </a:pPr>
                </a:p>
              </p:txBody>
            </p:sp>
            <p:sp>
              <p:nvSpPr>
                <p:cNvPr id="6117" name="Google Shape;8369;p61"/>
                <p:cNvSpPr/>
                <p:nvPr/>
              </p:nvSpPr>
              <p:spPr>
                <a:xfrm flipH="1" flipV="1">
                  <a:off x="548402" y="37978"/>
                  <a:ext cx="603352" cy="1"/>
                </a:xfrm>
                <a:prstGeom prst="line">
                  <a:avLst/>
                </a:prstGeom>
                <a:noFill/>
                <a:ln w="9525" cap="flat">
                  <a:solidFill>
                    <a:srgbClr val="CFD9E0"/>
                  </a:solidFill>
                  <a:prstDash val="solid"/>
                  <a:round/>
                  <a:tailEnd type="oval" w="med" len="med"/>
                </a:ln>
                <a:effectLst/>
              </p:spPr>
              <p:txBody>
                <a:bodyPr wrap="square" lIns="0" tIns="0" rIns="0" bIns="0" numCol="1" anchor="t">
                  <a:noAutofit/>
                </a:bodyPr>
                <a:lstStyle/>
                <a:p>
                  <a:pPr/>
                </a:p>
              </p:txBody>
            </p:sp>
          </p:grpSp>
        </p:grpSp>
        <p:grpSp>
          <p:nvGrpSpPr>
            <p:cNvPr id="6124" name="Google Shape;8370;p61"/>
            <p:cNvGrpSpPr/>
            <p:nvPr/>
          </p:nvGrpSpPr>
          <p:grpSpPr>
            <a:xfrm>
              <a:off x="14" y="546542"/>
              <a:ext cx="1219380" cy="246759"/>
              <a:chOff x="14" y="0"/>
              <a:chExt cx="1219379" cy="246757"/>
            </a:xfrm>
          </p:grpSpPr>
          <p:sp>
            <p:nvSpPr>
              <p:cNvPr id="6120" name="Google Shape;8371;p61"/>
              <p:cNvSpPr/>
              <p:nvPr/>
            </p:nvSpPr>
            <p:spPr>
              <a:xfrm flipH="1">
                <a:off x="939126" y="-1"/>
                <a:ext cx="280268" cy="2467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9850"/>
                    </a:lnTo>
                    <a:lnTo>
                      <a:pt x="9" y="19850"/>
                    </a:lnTo>
                    <a:cubicBezTo>
                      <a:pt x="9" y="19850"/>
                      <a:pt x="146" y="19846"/>
                      <a:pt x="402" y="19846"/>
                    </a:cubicBezTo>
                    <a:cubicBezTo>
                      <a:pt x="1783" y="19846"/>
                      <a:pt x="6645" y="19973"/>
                      <a:pt x="12413" y="21600"/>
                    </a:cubicBezTo>
                    <a:lnTo>
                      <a:pt x="21600" y="4680"/>
                    </a:lnTo>
                    <a:cubicBezTo>
                      <a:pt x="21600" y="4680"/>
                      <a:pt x="15019" y="0"/>
                      <a:pt x="9" y="0"/>
                    </a:cubicBezTo>
                    <a:close/>
                  </a:path>
                </a:pathLst>
              </a:cu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grpSp>
            <p:nvGrpSpPr>
              <p:cNvPr id="6123" name="Google Shape;8372;p61"/>
              <p:cNvGrpSpPr/>
              <p:nvPr/>
            </p:nvGrpSpPr>
            <p:grpSpPr>
              <a:xfrm>
                <a:off x="14" y="130669"/>
                <a:ext cx="1005290" cy="73401"/>
                <a:chOff x="14" y="9"/>
                <a:chExt cx="1005288" cy="73400"/>
              </a:xfrm>
            </p:grpSpPr>
            <p:sp>
              <p:nvSpPr>
                <p:cNvPr id="6121" name="Google Shape;8373;p61"/>
                <p:cNvSpPr/>
                <p:nvPr/>
              </p:nvSpPr>
              <p:spPr>
                <a:xfrm flipH="1">
                  <a:off x="14" y="9"/>
                  <a:ext cx="507090" cy="73401"/>
                </a:xfrm>
                <a:prstGeom prst="rect">
                  <a:avLst/>
                </a:prstGeom>
                <a:noFill/>
                <a:ln w="9525" cap="flat">
                  <a:solidFill>
                    <a:srgbClr val="A5B7C6"/>
                  </a:solidFill>
                  <a:prstDash val="solid"/>
                  <a:round/>
                </a:ln>
                <a:effectLst/>
              </p:spPr>
              <p:txBody>
                <a:bodyPr wrap="square" lIns="0" tIns="0" rIns="0" bIns="0" numCol="1" anchor="ctr">
                  <a:noAutofit/>
                </a:bodyPr>
                <a:lstStyle/>
                <a:p>
                  <a:pPr>
                    <a:defRPr>
                      <a:solidFill>
                        <a:srgbClr val="000000"/>
                      </a:solidFill>
                    </a:defRPr>
                  </a:pPr>
                </a:p>
              </p:txBody>
            </p:sp>
            <p:sp>
              <p:nvSpPr>
                <p:cNvPr id="6122" name="Google Shape;8374;p61"/>
                <p:cNvSpPr/>
                <p:nvPr/>
              </p:nvSpPr>
              <p:spPr>
                <a:xfrm flipH="1" flipV="1">
                  <a:off x="548352" y="37984"/>
                  <a:ext cx="456951" cy="1"/>
                </a:xfrm>
                <a:prstGeom prst="line">
                  <a:avLst/>
                </a:prstGeom>
                <a:noFill/>
                <a:ln w="9525" cap="flat">
                  <a:solidFill>
                    <a:srgbClr val="A5B7C6"/>
                  </a:solidFill>
                  <a:prstDash val="solid"/>
                  <a:round/>
                  <a:tailEnd type="oval" w="med" len="med"/>
                </a:ln>
                <a:effectLst/>
              </p:spPr>
              <p:txBody>
                <a:bodyPr wrap="square" lIns="0" tIns="0" rIns="0" bIns="0" numCol="1" anchor="t">
                  <a:noAutofit/>
                </a:bodyPr>
                <a:lstStyle/>
                <a:p>
                  <a:pPr/>
                </a:p>
              </p:txBody>
            </p:sp>
          </p:grpSp>
        </p:grpSp>
        <p:grpSp>
          <p:nvGrpSpPr>
            <p:cNvPr id="6129" name="Google Shape;8375;p61"/>
            <p:cNvGrpSpPr/>
            <p:nvPr/>
          </p:nvGrpSpPr>
          <p:grpSpPr>
            <a:xfrm>
              <a:off x="14" y="281871"/>
              <a:ext cx="1219380" cy="286658"/>
              <a:chOff x="14" y="9"/>
              <a:chExt cx="1219379" cy="286657"/>
            </a:xfrm>
          </p:grpSpPr>
          <p:sp>
            <p:nvSpPr>
              <p:cNvPr id="6125" name="Google Shape;8376;p61"/>
              <p:cNvSpPr/>
              <p:nvPr/>
            </p:nvSpPr>
            <p:spPr>
              <a:xfrm flipH="1">
                <a:off x="800552" y="9"/>
                <a:ext cx="418842" cy="2866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7379"/>
                    </a:lnTo>
                    <a:lnTo>
                      <a:pt x="6" y="17379"/>
                    </a:lnTo>
                    <a:cubicBezTo>
                      <a:pt x="2705" y="17379"/>
                      <a:pt x="8956" y="17718"/>
                      <a:pt x="15148" y="21600"/>
                    </a:cubicBezTo>
                    <a:lnTo>
                      <a:pt x="21600" y="7281"/>
                    </a:lnTo>
                    <a:cubicBezTo>
                      <a:pt x="21600" y="7281"/>
                      <a:pt x="13176" y="0"/>
                      <a:pt x="6" y="0"/>
                    </a:cubicBezTo>
                    <a:close/>
                  </a:path>
                </a:pathLst>
              </a:cu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nvGrpSpPr>
              <p:cNvPr id="6128" name="Google Shape;8377;p61"/>
              <p:cNvGrpSpPr/>
              <p:nvPr/>
            </p:nvGrpSpPr>
            <p:grpSpPr>
              <a:xfrm>
                <a:off x="14" y="134466"/>
                <a:ext cx="852789" cy="73419"/>
                <a:chOff x="14" y="9"/>
                <a:chExt cx="852788" cy="73418"/>
              </a:xfrm>
            </p:grpSpPr>
            <p:sp>
              <p:nvSpPr>
                <p:cNvPr id="6126" name="Google Shape;8378;p61"/>
                <p:cNvSpPr/>
                <p:nvPr/>
              </p:nvSpPr>
              <p:spPr>
                <a:xfrm flipH="1">
                  <a:off x="14" y="9"/>
                  <a:ext cx="507090" cy="73420"/>
                </a:xfrm>
                <a:prstGeom prst="rect">
                  <a:avLst/>
                </a:prstGeom>
                <a:noFill/>
                <a:ln w="9525" cap="flat">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127" name="Google Shape;8379;p61"/>
                <p:cNvSpPr/>
                <p:nvPr/>
              </p:nvSpPr>
              <p:spPr>
                <a:xfrm flipH="1" flipV="1">
                  <a:off x="548252" y="37993"/>
                  <a:ext cx="304551" cy="1"/>
                </a:xfrm>
                <a:prstGeom prst="line">
                  <a:avLst/>
                </a:prstGeom>
                <a:noFill/>
                <a:ln w="9525" cap="flat">
                  <a:solidFill>
                    <a:srgbClr val="869FB2"/>
                  </a:solidFill>
                  <a:prstDash val="solid"/>
                  <a:round/>
                  <a:tailEnd type="oval" w="med" len="med"/>
                </a:ln>
                <a:effectLst/>
              </p:spPr>
              <p:txBody>
                <a:bodyPr wrap="square" lIns="0" tIns="0" rIns="0" bIns="0" numCol="1" anchor="t">
                  <a:noAutofit/>
                </a:bodyPr>
                <a:lstStyle/>
                <a:p>
                  <a:pPr/>
                </a:p>
              </p:txBody>
            </p:sp>
          </p:grpSp>
        </p:grpSp>
        <p:grpSp>
          <p:nvGrpSpPr>
            <p:cNvPr id="6134" name="Google Shape;8380;p61"/>
            <p:cNvGrpSpPr/>
            <p:nvPr/>
          </p:nvGrpSpPr>
          <p:grpSpPr>
            <a:xfrm>
              <a:off x="14" y="9"/>
              <a:ext cx="1219380" cy="344244"/>
              <a:chOff x="14" y="9"/>
              <a:chExt cx="1219379" cy="344243"/>
            </a:xfrm>
          </p:grpSpPr>
          <p:sp>
            <p:nvSpPr>
              <p:cNvPr id="6130" name="Google Shape;8381;p61"/>
              <p:cNvSpPr/>
              <p:nvPr/>
            </p:nvSpPr>
            <p:spPr>
              <a:xfrm flipH="1">
                <a:off x="632444" y="9"/>
                <a:ext cx="586950" cy="3442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15251"/>
                    </a:lnTo>
                    <a:lnTo>
                      <a:pt x="6" y="15251"/>
                    </a:lnTo>
                    <a:cubicBezTo>
                      <a:pt x="25" y="15251"/>
                      <a:pt x="202" y="15242"/>
                      <a:pt x="512" y="15242"/>
                    </a:cubicBezTo>
                    <a:cubicBezTo>
                      <a:pt x="2491" y="15242"/>
                      <a:pt x="9886" y="15645"/>
                      <a:pt x="16139" y="21600"/>
                    </a:cubicBezTo>
                    <a:lnTo>
                      <a:pt x="21600" y="7473"/>
                    </a:lnTo>
                    <a:cubicBezTo>
                      <a:pt x="21600" y="7473"/>
                      <a:pt x="13537" y="1"/>
                      <a:pt x="6" y="0"/>
                    </a:cubicBezTo>
                    <a:close/>
                  </a:path>
                </a:pathLst>
              </a:cu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grpSp>
            <p:nvGrpSpPr>
              <p:cNvPr id="6133" name="Google Shape;8382;p61"/>
              <p:cNvGrpSpPr/>
              <p:nvPr/>
            </p:nvGrpSpPr>
            <p:grpSpPr>
              <a:xfrm>
                <a:off x="14" y="175376"/>
                <a:ext cx="695690" cy="73401"/>
                <a:chOff x="14" y="9"/>
                <a:chExt cx="695688" cy="73400"/>
              </a:xfrm>
            </p:grpSpPr>
            <p:sp>
              <p:nvSpPr>
                <p:cNvPr id="6131" name="Google Shape;8383;p61"/>
                <p:cNvSpPr/>
                <p:nvPr/>
              </p:nvSpPr>
              <p:spPr>
                <a:xfrm flipH="1">
                  <a:off x="14" y="9"/>
                  <a:ext cx="507090" cy="73401"/>
                </a:xfrm>
                <a:prstGeom prst="rect">
                  <a:avLst/>
                </a:prstGeom>
                <a:noFill/>
                <a:ln w="9525" cap="flat">
                  <a:solidFill>
                    <a:srgbClr val="869FB1"/>
                  </a:solidFill>
                  <a:prstDash val="solid"/>
                  <a:round/>
                </a:ln>
                <a:effectLst/>
              </p:spPr>
              <p:txBody>
                <a:bodyPr wrap="square" lIns="0" tIns="0" rIns="0" bIns="0" numCol="1" anchor="ctr">
                  <a:noAutofit/>
                </a:bodyPr>
                <a:lstStyle/>
                <a:p>
                  <a:pPr>
                    <a:defRPr>
                      <a:solidFill>
                        <a:srgbClr val="000000"/>
                      </a:solidFill>
                    </a:defRPr>
                  </a:pPr>
                </a:p>
              </p:txBody>
            </p:sp>
            <p:sp>
              <p:nvSpPr>
                <p:cNvPr id="6132" name="Google Shape;8384;p61"/>
                <p:cNvSpPr/>
                <p:nvPr/>
              </p:nvSpPr>
              <p:spPr>
                <a:xfrm flipH="1" flipV="1">
                  <a:off x="548352" y="37994"/>
                  <a:ext cx="147352" cy="1"/>
                </a:xfrm>
                <a:prstGeom prst="line">
                  <a:avLst/>
                </a:prstGeom>
                <a:noFill/>
                <a:ln w="9525" cap="flat">
                  <a:solidFill>
                    <a:srgbClr val="869FB1"/>
                  </a:solidFill>
                  <a:prstDash val="solid"/>
                  <a:round/>
                  <a:tailEnd type="oval" w="med" len="med"/>
                </a:ln>
                <a:effectLst/>
              </p:spPr>
              <p:txBody>
                <a:bodyPr wrap="square" lIns="0" tIns="0" rIns="0" bIns="0" numCol="1" anchor="t">
                  <a:noAutofit/>
                </a:bodyPr>
                <a:lstStyle/>
                <a:p>
                  <a:pPr/>
                </a:p>
              </p:txBody>
            </p:sp>
          </p:grpSp>
        </p:grpSp>
      </p:gr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37" name="Google Shape;8389;p62"/>
          <p:cNvSpPr txBox="1"/>
          <p:nvPr>
            <p:ph type="body" sz="quarter" idx="4294967295"/>
          </p:nvPr>
        </p:nvSpPr>
        <p:spPr>
          <a:xfrm>
            <a:off x="716775" y="1187999"/>
            <a:ext cx="7710600" cy="761401"/>
          </a:xfrm>
          <a:prstGeom prst="rect">
            <a:avLst/>
          </a:prstGeom>
        </p:spPr>
        <p:txBody>
          <a:bodyPr>
            <a:normAutofit fontScale="100000" lnSpcReduction="0"/>
          </a:bodyPr>
          <a:lstStyle/>
          <a:p>
            <a:pPr marL="0" indent="0" algn="ctr">
              <a:buSzTx/>
              <a:buNone/>
              <a:defRPr sz="1100">
                <a:latin typeface="+mn-lt"/>
                <a:ea typeface="+mn-ea"/>
                <a:cs typeface="+mn-cs"/>
                <a:sym typeface="Arial"/>
              </a:defRPr>
            </a:pPr>
            <a:r>
              <a:t>You can </a:t>
            </a:r>
            <a:r>
              <a:rPr b="1">
                <a:solidFill>
                  <a:srgbClr val="869FB2"/>
                </a:solidFill>
              </a:rPr>
              <a:t>resize </a:t>
            </a:r>
            <a:r>
              <a:t>these icons without losing quality.</a:t>
            </a:r>
          </a:p>
          <a:p>
            <a:pPr marL="0" indent="0" algn="ctr">
              <a:buSzTx/>
              <a:buNone/>
              <a:defRPr sz="1100">
                <a:latin typeface="+mn-lt"/>
                <a:ea typeface="+mn-ea"/>
                <a:cs typeface="+mn-cs"/>
                <a:sym typeface="Arial"/>
              </a:defRPr>
            </a:pPr>
            <a:r>
              <a:t>You can </a:t>
            </a:r>
            <a:r>
              <a:rPr b="1">
                <a:solidFill>
                  <a:srgbClr val="869FB2"/>
                </a:solidFill>
              </a:rPr>
              <a:t>change the stroke and fill color</a:t>
            </a:r>
            <a:r>
              <a:t>; just select the icon and click on the </a:t>
            </a:r>
            <a:r>
              <a:rPr b="1">
                <a:solidFill>
                  <a:srgbClr val="869FB2"/>
                </a:solidFill>
              </a:rPr>
              <a:t>paint bucket/pen</a:t>
            </a:r>
            <a:r>
              <a:t>.</a:t>
            </a:r>
          </a:p>
          <a:p>
            <a:pPr marL="0" indent="0" algn="ctr">
              <a:buSzTx/>
              <a:buNone/>
              <a:defRPr sz="1100">
                <a:latin typeface="+mn-lt"/>
                <a:ea typeface="+mn-ea"/>
                <a:cs typeface="+mn-cs"/>
                <a:sym typeface="Arial"/>
              </a:defRPr>
            </a:pPr>
            <a:r>
              <a:t>In Google Slides, you can also use </a:t>
            </a:r>
            <a:r>
              <a:rPr b="1" u="sng">
                <a:uFill>
                  <a:solidFill>
                    <a:schemeClr val="accent2">
                      <a:lumOff val="44000"/>
                    </a:schemeClr>
                  </a:solidFill>
                </a:uFill>
                <a:hlinkClick r:id="rId2" invalidUrl="" action="" tgtFrame="" tooltip="" history="1" highlightClick="0" endSnd="0"/>
              </a:rPr>
              <a:t>Flaticon’s extension</a:t>
            </a:r>
            <a:r>
              <a:t>, allowing you to customize and add even more icons.</a:t>
            </a:r>
          </a:p>
        </p:txBody>
      </p:sp>
      <p:grpSp>
        <p:nvGrpSpPr>
          <p:cNvPr id="6141" name="Google Shape;8390;p62"/>
          <p:cNvGrpSpPr/>
          <p:nvPr/>
        </p:nvGrpSpPr>
        <p:grpSpPr>
          <a:xfrm>
            <a:off x="830340" y="2307750"/>
            <a:ext cx="340152" cy="298961"/>
            <a:chOff x="0" y="17"/>
            <a:chExt cx="340150" cy="298960"/>
          </a:xfrm>
        </p:grpSpPr>
        <p:sp>
          <p:nvSpPr>
            <p:cNvPr id="6138" name="Google Shape;8391;p62"/>
            <p:cNvSpPr/>
            <p:nvPr/>
          </p:nvSpPr>
          <p:spPr>
            <a:xfrm>
              <a:off x="-1" y="17"/>
              <a:ext cx="340152" cy="2989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166" y="1440"/>
                  </a:moveTo>
                  <a:cubicBezTo>
                    <a:pt x="3513" y="1440"/>
                    <a:pt x="3797" y="1758"/>
                    <a:pt x="3797" y="2157"/>
                  </a:cubicBezTo>
                  <a:lnTo>
                    <a:pt x="3797" y="2879"/>
                  </a:lnTo>
                  <a:lnTo>
                    <a:pt x="2532" y="2879"/>
                  </a:lnTo>
                  <a:lnTo>
                    <a:pt x="2532" y="2157"/>
                  </a:lnTo>
                  <a:cubicBezTo>
                    <a:pt x="2532" y="1758"/>
                    <a:pt x="2815" y="1440"/>
                    <a:pt x="3166" y="1440"/>
                  </a:cubicBezTo>
                  <a:close/>
                  <a:moveTo>
                    <a:pt x="13332" y="1440"/>
                  </a:moveTo>
                  <a:cubicBezTo>
                    <a:pt x="13683" y="1440"/>
                    <a:pt x="13966" y="1758"/>
                    <a:pt x="13966" y="2157"/>
                  </a:cubicBezTo>
                  <a:lnTo>
                    <a:pt x="13966" y="2879"/>
                  </a:lnTo>
                  <a:lnTo>
                    <a:pt x="7638" y="2879"/>
                  </a:lnTo>
                  <a:lnTo>
                    <a:pt x="7638" y="2157"/>
                  </a:lnTo>
                  <a:cubicBezTo>
                    <a:pt x="7638" y="1758"/>
                    <a:pt x="7918" y="1440"/>
                    <a:pt x="8269" y="1440"/>
                  </a:cubicBezTo>
                  <a:close/>
                  <a:moveTo>
                    <a:pt x="19704" y="4319"/>
                  </a:moveTo>
                  <a:cubicBezTo>
                    <a:pt x="20052" y="4319"/>
                    <a:pt x="20335" y="4638"/>
                    <a:pt x="20335" y="5038"/>
                  </a:cubicBezTo>
                  <a:lnTo>
                    <a:pt x="20335" y="5760"/>
                  </a:lnTo>
                  <a:lnTo>
                    <a:pt x="19704" y="5760"/>
                  </a:lnTo>
                  <a:cubicBezTo>
                    <a:pt x="18654" y="5760"/>
                    <a:pt x="17804" y="6724"/>
                    <a:pt x="17804" y="7918"/>
                  </a:cubicBezTo>
                  <a:lnTo>
                    <a:pt x="17804" y="11520"/>
                  </a:lnTo>
                  <a:lnTo>
                    <a:pt x="15184" y="11520"/>
                  </a:lnTo>
                  <a:cubicBezTo>
                    <a:pt x="14871" y="9039"/>
                    <a:pt x="13001" y="7200"/>
                    <a:pt x="10800" y="7200"/>
                  </a:cubicBezTo>
                  <a:cubicBezTo>
                    <a:pt x="8600" y="7200"/>
                    <a:pt x="6730" y="9039"/>
                    <a:pt x="6416" y="11520"/>
                  </a:cubicBezTo>
                  <a:lnTo>
                    <a:pt x="3797" y="11520"/>
                  </a:lnTo>
                  <a:lnTo>
                    <a:pt x="3797" y="7918"/>
                  </a:lnTo>
                  <a:cubicBezTo>
                    <a:pt x="3797" y="6724"/>
                    <a:pt x="2946" y="5760"/>
                    <a:pt x="1900" y="5760"/>
                  </a:cubicBezTo>
                  <a:lnTo>
                    <a:pt x="1265" y="5760"/>
                  </a:lnTo>
                  <a:lnTo>
                    <a:pt x="1265" y="5038"/>
                  </a:lnTo>
                  <a:cubicBezTo>
                    <a:pt x="1265" y="4638"/>
                    <a:pt x="1549" y="4319"/>
                    <a:pt x="1900" y="4319"/>
                  </a:cubicBezTo>
                  <a:close/>
                  <a:moveTo>
                    <a:pt x="10801" y="8638"/>
                  </a:moveTo>
                  <a:cubicBezTo>
                    <a:pt x="11624" y="8638"/>
                    <a:pt x="12433" y="9003"/>
                    <a:pt x="13038" y="9692"/>
                  </a:cubicBezTo>
                  <a:cubicBezTo>
                    <a:pt x="13942" y="10721"/>
                    <a:pt x="14213" y="12269"/>
                    <a:pt x="13723" y="13617"/>
                  </a:cubicBezTo>
                  <a:cubicBezTo>
                    <a:pt x="13233" y="14960"/>
                    <a:pt x="12080" y="15840"/>
                    <a:pt x="10800" y="15840"/>
                  </a:cubicBezTo>
                  <a:cubicBezTo>
                    <a:pt x="9052" y="15836"/>
                    <a:pt x="7638" y="14227"/>
                    <a:pt x="7638" y="12238"/>
                  </a:cubicBezTo>
                  <a:cubicBezTo>
                    <a:pt x="7638" y="10782"/>
                    <a:pt x="8407" y="9470"/>
                    <a:pt x="9588" y="8913"/>
                  </a:cubicBezTo>
                  <a:cubicBezTo>
                    <a:pt x="9981" y="8728"/>
                    <a:pt x="10393" y="8638"/>
                    <a:pt x="10801" y="8638"/>
                  </a:cubicBezTo>
                  <a:close/>
                  <a:moveTo>
                    <a:pt x="1900" y="7200"/>
                  </a:moveTo>
                  <a:cubicBezTo>
                    <a:pt x="2248" y="7200"/>
                    <a:pt x="2532" y="7519"/>
                    <a:pt x="2532" y="7918"/>
                  </a:cubicBezTo>
                  <a:lnTo>
                    <a:pt x="2532" y="16557"/>
                  </a:lnTo>
                  <a:cubicBezTo>
                    <a:pt x="2532" y="16957"/>
                    <a:pt x="2248" y="17280"/>
                    <a:pt x="1900" y="17280"/>
                  </a:cubicBezTo>
                  <a:lnTo>
                    <a:pt x="1265" y="17280"/>
                  </a:lnTo>
                  <a:lnTo>
                    <a:pt x="1265" y="7200"/>
                  </a:lnTo>
                  <a:close/>
                  <a:moveTo>
                    <a:pt x="20335" y="7200"/>
                  </a:moveTo>
                  <a:lnTo>
                    <a:pt x="20335" y="17280"/>
                  </a:lnTo>
                  <a:lnTo>
                    <a:pt x="19704" y="17280"/>
                  </a:lnTo>
                  <a:cubicBezTo>
                    <a:pt x="19353" y="17280"/>
                    <a:pt x="19069" y="16957"/>
                    <a:pt x="19069" y="16557"/>
                  </a:cubicBezTo>
                  <a:lnTo>
                    <a:pt x="19069" y="7918"/>
                  </a:lnTo>
                  <a:cubicBezTo>
                    <a:pt x="19069" y="7519"/>
                    <a:pt x="19353" y="7200"/>
                    <a:pt x="19704" y="7200"/>
                  </a:cubicBezTo>
                  <a:close/>
                  <a:moveTo>
                    <a:pt x="17804" y="12959"/>
                  </a:moveTo>
                  <a:lnTo>
                    <a:pt x="17804" y="16557"/>
                  </a:lnTo>
                  <a:cubicBezTo>
                    <a:pt x="17804" y="17752"/>
                    <a:pt x="18654" y="18716"/>
                    <a:pt x="19704" y="18719"/>
                  </a:cubicBezTo>
                  <a:lnTo>
                    <a:pt x="20335" y="18719"/>
                  </a:lnTo>
                  <a:lnTo>
                    <a:pt x="20335" y="19438"/>
                  </a:lnTo>
                  <a:cubicBezTo>
                    <a:pt x="20335" y="19837"/>
                    <a:pt x="20052" y="20160"/>
                    <a:pt x="19704" y="20160"/>
                  </a:cubicBezTo>
                  <a:lnTo>
                    <a:pt x="1900" y="20160"/>
                  </a:lnTo>
                  <a:cubicBezTo>
                    <a:pt x="1549" y="20160"/>
                    <a:pt x="1265" y="19837"/>
                    <a:pt x="1265" y="19438"/>
                  </a:cubicBezTo>
                  <a:lnTo>
                    <a:pt x="1265" y="18719"/>
                  </a:lnTo>
                  <a:lnTo>
                    <a:pt x="1900" y="18719"/>
                  </a:lnTo>
                  <a:cubicBezTo>
                    <a:pt x="2946" y="18716"/>
                    <a:pt x="3797" y="17752"/>
                    <a:pt x="3797" y="16557"/>
                  </a:cubicBezTo>
                  <a:lnTo>
                    <a:pt x="3797" y="12959"/>
                  </a:lnTo>
                  <a:lnTo>
                    <a:pt x="6416" y="12959"/>
                  </a:lnTo>
                  <a:cubicBezTo>
                    <a:pt x="6730" y="15437"/>
                    <a:pt x="8600" y="17276"/>
                    <a:pt x="10800" y="17276"/>
                  </a:cubicBezTo>
                  <a:cubicBezTo>
                    <a:pt x="13001" y="17276"/>
                    <a:pt x="14871" y="15437"/>
                    <a:pt x="15184" y="12959"/>
                  </a:cubicBezTo>
                  <a:close/>
                  <a:moveTo>
                    <a:pt x="3166" y="0"/>
                  </a:moveTo>
                  <a:cubicBezTo>
                    <a:pt x="2116" y="0"/>
                    <a:pt x="1265" y="963"/>
                    <a:pt x="1265" y="2157"/>
                  </a:cubicBezTo>
                  <a:lnTo>
                    <a:pt x="1265" y="3003"/>
                  </a:lnTo>
                  <a:cubicBezTo>
                    <a:pt x="506" y="3305"/>
                    <a:pt x="0" y="4123"/>
                    <a:pt x="0" y="5038"/>
                  </a:cubicBezTo>
                  <a:lnTo>
                    <a:pt x="0" y="19438"/>
                  </a:lnTo>
                  <a:cubicBezTo>
                    <a:pt x="0" y="20632"/>
                    <a:pt x="851" y="21596"/>
                    <a:pt x="1900" y="21600"/>
                  </a:cubicBezTo>
                  <a:lnTo>
                    <a:pt x="19704" y="21600"/>
                  </a:lnTo>
                  <a:cubicBezTo>
                    <a:pt x="20750" y="21596"/>
                    <a:pt x="21600" y="20632"/>
                    <a:pt x="21600" y="19438"/>
                  </a:cubicBezTo>
                  <a:lnTo>
                    <a:pt x="21600" y="5038"/>
                  </a:lnTo>
                  <a:cubicBezTo>
                    <a:pt x="21600" y="3843"/>
                    <a:pt x="20750" y="2879"/>
                    <a:pt x="19704" y="2879"/>
                  </a:cubicBezTo>
                  <a:lnTo>
                    <a:pt x="15232" y="2879"/>
                  </a:lnTo>
                  <a:lnTo>
                    <a:pt x="15232" y="2157"/>
                  </a:lnTo>
                  <a:cubicBezTo>
                    <a:pt x="15229" y="963"/>
                    <a:pt x="14381" y="0"/>
                    <a:pt x="13332" y="0"/>
                  </a:cubicBezTo>
                  <a:lnTo>
                    <a:pt x="8269" y="0"/>
                  </a:lnTo>
                  <a:cubicBezTo>
                    <a:pt x="7220" y="0"/>
                    <a:pt x="6372" y="963"/>
                    <a:pt x="6372" y="2157"/>
                  </a:cubicBezTo>
                  <a:lnTo>
                    <a:pt x="6372" y="2879"/>
                  </a:lnTo>
                  <a:lnTo>
                    <a:pt x="5062" y="2879"/>
                  </a:lnTo>
                  <a:lnTo>
                    <a:pt x="5062" y="2157"/>
                  </a:lnTo>
                  <a:cubicBezTo>
                    <a:pt x="5062" y="963"/>
                    <a:pt x="4212" y="0"/>
                    <a:pt x="31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39" name="Google Shape;8392;p62"/>
            <p:cNvSpPr/>
            <p:nvPr/>
          </p:nvSpPr>
          <p:spPr>
            <a:xfrm>
              <a:off x="140203" y="139481"/>
              <a:ext cx="59788" cy="59832"/>
            </a:xfrm>
            <a:custGeom>
              <a:avLst/>
              <a:gdLst/>
              <a:ahLst/>
              <a:cxnLst>
                <a:cxn ang="0">
                  <a:pos x="wd2" y="hd2"/>
                </a:cxn>
                <a:cxn ang="5400000">
                  <a:pos x="wd2" y="hd2"/>
                </a:cxn>
                <a:cxn ang="10800000">
                  <a:pos x="wd2" y="hd2"/>
                </a:cxn>
                <a:cxn ang="16200000">
                  <a:pos x="wd2" y="hd2"/>
                </a:cxn>
              </a:cxnLst>
              <a:rect l="0" t="0" r="r" b="b"/>
              <a:pathLst>
                <a:path w="20783" h="21600" fill="norm" stroke="1" extrusionOk="0">
                  <a:moveTo>
                    <a:pt x="10384" y="7213"/>
                  </a:moveTo>
                  <a:cubicBezTo>
                    <a:pt x="13468" y="7213"/>
                    <a:pt x="15022" y="11070"/>
                    <a:pt x="12844" y="13351"/>
                  </a:cubicBezTo>
                  <a:cubicBezTo>
                    <a:pt x="12134" y="14082"/>
                    <a:pt x="11265" y="14413"/>
                    <a:pt x="10415" y="14413"/>
                  </a:cubicBezTo>
                  <a:cubicBezTo>
                    <a:pt x="8634" y="14413"/>
                    <a:pt x="6933" y="12970"/>
                    <a:pt x="6933" y="10803"/>
                  </a:cubicBezTo>
                  <a:cubicBezTo>
                    <a:pt x="6933" y="8808"/>
                    <a:pt x="8463" y="7213"/>
                    <a:pt x="10384" y="7213"/>
                  </a:cubicBezTo>
                  <a:close/>
                  <a:moveTo>
                    <a:pt x="10384" y="0"/>
                  </a:moveTo>
                  <a:cubicBezTo>
                    <a:pt x="9050" y="0"/>
                    <a:pt x="7698" y="267"/>
                    <a:pt x="6413" y="820"/>
                  </a:cubicBezTo>
                  <a:cubicBezTo>
                    <a:pt x="2533" y="2491"/>
                    <a:pt x="0" y="6425"/>
                    <a:pt x="0" y="10803"/>
                  </a:cubicBezTo>
                  <a:cubicBezTo>
                    <a:pt x="0" y="16770"/>
                    <a:pt x="4638" y="21581"/>
                    <a:pt x="10384" y="21600"/>
                  </a:cubicBezTo>
                  <a:cubicBezTo>
                    <a:pt x="14600" y="21600"/>
                    <a:pt x="18388" y="18956"/>
                    <a:pt x="19991" y="14927"/>
                  </a:cubicBezTo>
                  <a:cubicBezTo>
                    <a:pt x="21600" y="10898"/>
                    <a:pt x="20713" y="6253"/>
                    <a:pt x="17739" y="3165"/>
                  </a:cubicBezTo>
                  <a:cubicBezTo>
                    <a:pt x="15750" y="1099"/>
                    <a:pt x="13088" y="0"/>
                    <a:pt x="103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40" name="Google Shape;8393;p62"/>
            <p:cNvSpPr/>
            <p:nvPr/>
          </p:nvSpPr>
          <p:spPr>
            <a:xfrm>
              <a:off x="79721" y="79739"/>
              <a:ext cx="19927"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38" y="0"/>
                  </a:moveTo>
                  <a:cubicBezTo>
                    <a:pt x="4847" y="0"/>
                    <a:pt x="0" y="4770"/>
                    <a:pt x="0" y="10762"/>
                  </a:cubicBezTo>
                  <a:cubicBezTo>
                    <a:pt x="0" y="16753"/>
                    <a:pt x="4847" y="21600"/>
                    <a:pt x="10838" y="21600"/>
                  </a:cubicBezTo>
                  <a:cubicBezTo>
                    <a:pt x="16772" y="21600"/>
                    <a:pt x="21600" y="16753"/>
                    <a:pt x="21600" y="10762"/>
                  </a:cubicBezTo>
                  <a:cubicBezTo>
                    <a:pt x="21600" y="4770"/>
                    <a:pt x="16772" y="0"/>
                    <a:pt x="108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144" name="Google Shape;8394;p62"/>
          <p:cNvGrpSpPr/>
          <p:nvPr/>
        </p:nvGrpSpPr>
        <p:grpSpPr>
          <a:xfrm>
            <a:off x="1268793" y="2287138"/>
            <a:ext cx="298962" cy="340170"/>
            <a:chOff x="17" y="17"/>
            <a:chExt cx="298960" cy="340168"/>
          </a:xfrm>
        </p:grpSpPr>
        <p:sp>
          <p:nvSpPr>
            <p:cNvPr id="6142" name="Google Shape;8395;p62"/>
            <p:cNvSpPr/>
            <p:nvPr/>
          </p:nvSpPr>
          <p:spPr>
            <a:xfrm>
              <a:off x="17" y="17"/>
              <a:ext cx="298962" cy="340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1266"/>
                  </a:moveTo>
                  <a:cubicBezTo>
                    <a:pt x="14372" y="1266"/>
                    <a:pt x="17280" y="3842"/>
                    <a:pt x="17280" y="7004"/>
                  </a:cubicBezTo>
                  <a:cubicBezTo>
                    <a:pt x="17280" y="8178"/>
                    <a:pt x="16865" y="9323"/>
                    <a:pt x="16093" y="10281"/>
                  </a:cubicBezTo>
                  <a:cubicBezTo>
                    <a:pt x="16055" y="10329"/>
                    <a:pt x="16028" y="10362"/>
                    <a:pt x="16017" y="10376"/>
                  </a:cubicBezTo>
                  <a:lnTo>
                    <a:pt x="10797" y="17574"/>
                  </a:lnTo>
                  <a:lnTo>
                    <a:pt x="5579" y="10379"/>
                  </a:lnTo>
                  <a:cubicBezTo>
                    <a:pt x="5572" y="10366"/>
                    <a:pt x="5560" y="10356"/>
                    <a:pt x="5553" y="10346"/>
                  </a:cubicBezTo>
                  <a:cubicBezTo>
                    <a:pt x="5403" y="10160"/>
                    <a:pt x="5264" y="9970"/>
                    <a:pt x="5138" y="9771"/>
                  </a:cubicBezTo>
                  <a:cubicBezTo>
                    <a:pt x="4600" y="8924"/>
                    <a:pt x="4320" y="7973"/>
                    <a:pt x="4320" y="7004"/>
                  </a:cubicBezTo>
                  <a:cubicBezTo>
                    <a:pt x="4320" y="6900"/>
                    <a:pt x="4320" y="6795"/>
                    <a:pt x="4328" y="6694"/>
                  </a:cubicBezTo>
                  <a:cubicBezTo>
                    <a:pt x="4516" y="3649"/>
                    <a:pt x="7357" y="1266"/>
                    <a:pt x="10797" y="1266"/>
                  </a:cubicBezTo>
                  <a:close/>
                  <a:moveTo>
                    <a:pt x="14051" y="15445"/>
                  </a:moveTo>
                  <a:cubicBezTo>
                    <a:pt x="18259" y="15907"/>
                    <a:pt x="20160" y="17088"/>
                    <a:pt x="20160" y="17804"/>
                  </a:cubicBezTo>
                  <a:cubicBezTo>
                    <a:pt x="20160" y="18222"/>
                    <a:pt x="19507" y="18874"/>
                    <a:pt x="17683" y="19444"/>
                  </a:cubicBezTo>
                  <a:cubicBezTo>
                    <a:pt x="15859" y="20017"/>
                    <a:pt x="13410" y="20335"/>
                    <a:pt x="10797" y="20335"/>
                  </a:cubicBezTo>
                  <a:cubicBezTo>
                    <a:pt x="8186" y="20335"/>
                    <a:pt x="5741" y="20017"/>
                    <a:pt x="3912" y="19444"/>
                  </a:cubicBezTo>
                  <a:cubicBezTo>
                    <a:pt x="2084" y="18871"/>
                    <a:pt x="1440" y="18222"/>
                    <a:pt x="1440" y="17804"/>
                  </a:cubicBezTo>
                  <a:cubicBezTo>
                    <a:pt x="1440" y="17088"/>
                    <a:pt x="3337" y="15907"/>
                    <a:pt x="7546" y="15445"/>
                  </a:cubicBezTo>
                  <a:lnTo>
                    <a:pt x="10191" y="19093"/>
                  </a:lnTo>
                  <a:cubicBezTo>
                    <a:pt x="10333" y="19289"/>
                    <a:pt x="10566" y="19387"/>
                    <a:pt x="10797" y="19387"/>
                  </a:cubicBezTo>
                  <a:cubicBezTo>
                    <a:pt x="11030" y="19387"/>
                    <a:pt x="11263" y="19289"/>
                    <a:pt x="11404" y="19093"/>
                  </a:cubicBezTo>
                  <a:lnTo>
                    <a:pt x="14051" y="15445"/>
                  </a:lnTo>
                  <a:close/>
                  <a:moveTo>
                    <a:pt x="10801" y="0"/>
                  </a:moveTo>
                  <a:cubicBezTo>
                    <a:pt x="8834" y="0"/>
                    <a:pt x="6865" y="645"/>
                    <a:pt x="5341" y="1941"/>
                  </a:cubicBezTo>
                  <a:cubicBezTo>
                    <a:pt x="3878" y="3170"/>
                    <a:pt x="2999" y="4848"/>
                    <a:pt x="2891" y="6626"/>
                  </a:cubicBezTo>
                  <a:cubicBezTo>
                    <a:pt x="2883" y="6751"/>
                    <a:pt x="2879" y="6880"/>
                    <a:pt x="2879" y="7004"/>
                  </a:cubicBezTo>
                  <a:cubicBezTo>
                    <a:pt x="2879" y="8188"/>
                    <a:pt x="3221" y="9356"/>
                    <a:pt x="3878" y="10389"/>
                  </a:cubicBezTo>
                  <a:cubicBezTo>
                    <a:pt x="4028" y="10625"/>
                    <a:pt x="4197" y="10855"/>
                    <a:pt x="4374" y="11074"/>
                  </a:cubicBezTo>
                  <a:lnTo>
                    <a:pt x="6697" y="14273"/>
                  </a:lnTo>
                  <a:cubicBezTo>
                    <a:pt x="5026" y="14497"/>
                    <a:pt x="3571" y="14858"/>
                    <a:pt x="2442" y="15326"/>
                  </a:cubicBezTo>
                  <a:cubicBezTo>
                    <a:pt x="422" y="16167"/>
                    <a:pt x="0" y="17136"/>
                    <a:pt x="0" y="17804"/>
                  </a:cubicBezTo>
                  <a:cubicBezTo>
                    <a:pt x="0" y="18607"/>
                    <a:pt x="595" y="19748"/>
                    <a:pt x="3429" y="20639"/>
                  </a:cubicBezTo>
                  <a:cubicBezTo>
                    <a:pt x="5406" y="21260"/>
                    <a:pt x="8025" y="21600"/>
                    <a:pt x="10797" y="21600"/>
                  </a:cubicBezTo>
                  <a:cubicBezTo>
                    <a:pt x="13570" y="21600"/>
                    <a:pt x="16190" y="21260"/>
                    <a:pt x="18167" y="20639"/>
                  </a:cubicBezTo>
                  <a:cubicBezTo>
                    <a:pt x="21001" y="19748"/>
                    <a:pt x="21600" y="18607"/>
                    <a:pt x="21600" y="17804"/>
                  </a:cubicBezTo>
                  <a:cubicBezTo>
                    <a:pt x="21600" y="17136"/>
                    <a:pt x="21174" y="16167"/>
                    <a:pt x="19154" y="15326"/>
                  </a:cubicBezTo>
                  <a:cubicBezTo>
                    <a:pt x="18025" y="14858"/>
                    <a:pt x="16570" y="14497"/>
                    <a:pt x="14899" y="14270"/>
                  </a:cubicBezTo>
                  <a:lnTo>
                    <a:pt x="17230" y="11061"/>
                  </a:lnTo>
                  <a:lnTo>
                    <a:pt x="17245" y="11041"/>
                  </a:lnTo>
                  <a:cubicBezTo>
                    <a:pt x="17253" y="11034"/>
                    <a:pt x="17257" y="11027"/>
                    <a:pt x="17264" y="11021"/>
                  </a:cubicBezTo>
                  <a:cubicBezTo>
                    <a:pt x="19491" y="8250"/>
                    <a:pt x="19128" y="4466"/>
                    <a:pt x="16401" y="2063"/>
                  </a:cubicBezTo>
                  <a:cubicBezTo>
                    <a:pt x="14865" y="690"/>
                    <a:pt x="12834"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43" name="Google Shape;8396;p62"/>
            <p:cNvSpPr/>
            <p:nvPr/>
          </p:nvSpPr>
          <p:spPr>
            <a:xfrm>
              <a:off x="99651" y="60499"/>
              <a:ext cx="99680" cy="99684"/>
            </a:xfrm>
            <a:custGeom>
              <a:avLst/>
              <a:gdLst/>
              <a:ahLst/>
              <a:cxnLst>
                <a:cxn ang="0">
                  <a:pos x="wd2" y="hd2"/>
                </a:cxn>
                <a:cxn ang="5400000">
                  <a:pos x="wd2" y="hd2"/>
                </a:cxn>
                <a:cxn ang="10800000">
                  <a:pos x="wd2" y="hd2"/>
                </a:cxn>
                <a:cxn ang="16200000">
                  <a:pos x="wd2" y="hd2"/>
                </a:cxn>
              </a:cxnLst>
              <a:rect l="0" t="0" r="r" b="b"/>
              <a:pathLst>
                <a:path w="20784" h="21600" fill="norm" stroke="1" extrusionOk="0">
                  <a:moveTo>
                    <a:pt x="10390" y="4314"/>
                  </a:moveTo>
                  <a:cubicBezTo>
                    <a:pt x="12008" y="4314"/>
                    <a:pt x="13605" y="4970"/>
                    <a:pt x="14798" y="6213"/>
                  </a:cubicBezTo>
                  <a:cubicBezTo>
                    <a:pt x="16581" y="8067"/>
                    <a:pt x="17114" y="10851"/>
                    <a:pt x="16148" y="13274"/>
                  </a:cubicBezTo>
                  <a:cubicBezTo>
                    <a:pt x="15187" y="15692"/>
                    <a:pt x="12915" y="17278"/>
                    <a:pt x="10386" y="17278"/>
                  </a:cubicBezTo>
                  <a:cubicBezTo>
                    <a:pt x="6939" y="17267"/>
                    <a:pt x="4157" y="14376"/>
                    <a:pt x="4157" y="10794"/>
                  </a:cubicBezTo>
                  <a:cubicBezTo>
                    <a:pt x="4157" y="8170"/>
                    <a:pt x="5677" y="5809"/>
                    <a:pt x="8004" y="4806"/>
                  </a:cubicBezTo>
                  <a:cubicBezTo>
                    <a:pt x="8775" y="4474"/>
                    <a:pt x="9586" y="4314"/>
                    <a:pt x="10390" y="4314"/>
                  </a:cubicBezTo>
                  <a:close/>
                  <a:moveTo>
                    <a:pt x="10386" y="0"/>
                  </a:moveTo>
                  <a:cubicBezTo>
                    <a:pt x="7681" y="0"/>
                    <a:pt x="5027" y="1095"/>
                    <a:pt x="3038" y="3158"/>
                  </a:cubicBezTo>
                  <a:cubicBezTo>
                    <a:pt x="69" y="6248"/>
                    <a:pt x="-816" y="10890"/>
                    <a:pt x="792" y="14929"/>
                  </a:cubicBezTo>
                  <a:cubicBezTo>
                    <a:pt x="2396" y="18961"/>
                    <a:pt x="6187" y="21600"/>
                    <a:pt x="10386" y="21600"/>
                  </a:cubicBezTo>
                  <a:cubicBezTo>
                    <a:pt x="16126" y="21589"/>
                    <a:pt x="20773" y="16760"/>
                    <a:pt x="20784" y="10794"/>
                  </a:cubicBezTo>
                  <a:cubicBezTo>
                    <a:pt x="20784" y="6431"/>
                    <a:pt x="18244" y="2491"/>
                    <a:pt x="14365" y="824"/>
                  </a:cubicBezTo>
                  <a:cubicBezTo>
                    <a:pt x="13076" y="267"/>
                    <a:pt x="11726" y="0"/>
                    <a:pt x="103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147" name="Google Shape;8397;p62"/>
          <p:cNvGrpSpPr/>
          <p:nvPr/>
        </p:nvGrpSpPr>
        <p:grpSpPr>
          <a:xfrm>
            <a:off x="1662729" y="2367520"/>
            <a:ext cx="339777" cy="179388"/>
            <a:chOff x="0" y="0"/>
            <a:chExt cx="339776" cy="179387"/>
          </a:xfrm>
        </p:grpSpPr>
        <p:sp>
          <p:nvSpPr>
            <p:cNvPr id="6145" name="Google Shape;8398;p62"/>
            <p:cNvSpPr/>
            <p:nvPr/>
          </p:nvSpPr>
          <p:spPr>
            <a:xfrm>
              <a:off x="-1" y="0"/>
              <a:ext cx="339778" cy="179388"/>
            </a:xfrm>
            <a:custGeom>
              <a:avLst/>
              <a:gdLst/>
              <a:ahLst/>
              <a:cxnLst>
                <a:cxn ang="0">
                  <a:pos x="wd2" y="hd2"/>
                </a:cxn>
                <a:cxn ang="5400000">
                  <a:pos x="wd2" y="hd2"/>
                </a:cxn>
                <a:cxn ang="10800000">
                  <a:pos x="wd2" y="hd2"/>
                </a:cxn>
                <a:cxn ang="16200000">
                  <a:pos x="wd2" y="hd2"/>
                </a:cxn>
              </a:cxnLst>
              <a:rect l="0" t="0" r="r" b="b"/>
              <a:pathLst>
                <a:path w="21492" h="21600" fill="norm" stroke="1" extrusionOk="0">
                  <a:moveTo>
                    <a:pt x="6084" y="4627"/>
                  </a:moveTo>
                  <a:cubicBezTo>
                    <a:pt x="4723" y="8334"/>
                    <a:pt x="4723" y="13255"/>
                    <a:pt x="6084" y="16960"/>
                  </a:cubicBezTo>
                  <a:cubicBezTo>
                    <a:pt x="5354" y="16288"/>
                    <a:pt x="4655" y="15515"/>
                    <a:pt x="3989" y="14644"/>
                  </a:cubicBezTo>
                  <a:cubicBezTo>
                    <a:pt x="3108" y="13497"/>
                    <a:pt x="2282" y="12213"/>
                    <a:pt x="1515" y="10803"/>
                  </a:cubicBezTo>
                  <a:cubicBezTo>
                    <a:pt x="2251" y="9440"/>
                    <a:pt x="3922" y="6626"/>
                    <a:pt x="6084" y="4627"/>
                  </a:cubicBezTo>
                  <a:close/>
                  <a:moveTo>
                    <a:pt x="15382" y="4601"/>
                  </a:moveTo>
                  <a:cubicBezTo>
                    <a:pt x="16119" y="5280"/>
                    <a:pt x="16832" y="6075"/>
                    <a:pt x="17508" y="6958"/>
                  </a:cubicBezTo>
                  <a:cubicBezTo>
                    <a:pt x="18385" y="8103"/>
                    <a:pt x="19211" y="9389"/>
                    <a:pt x="19982" y="10797"/>
                  </a:cubicBezTo>
                  <a:cubicBezTo>
                    <a:pt x="19215" y="12206"/>
                    <a:pt x="18389" y="13491"/>
                    <a:pt x="17508" y="14644"/>
                  </a:cubicBezTo>
                  <a:cubicBezTo>
                    <a:pt x="16832" y="15528"/>
                    <a:pt x="16123" y="16314"/>
                    <a:pt x="15382" y="16992"/>
                  </a:cubicBezTo>
                  <a:cubicBezTo>
                    <a:pt x="16754" y="13275"/>
                    <a:pt x="16754" y="8321"/>
                    <a:pt x="15382" y="4601"/>
                  </a:cubicBezTo>
                  <a:close/>
                  <a:moveTo>
                    <a:pt x="10857" y="2401"/>
                  </a:moveTo>
                  <a:cubicBezTo>
                    <a:pt x="13248" y="2522"/>
                    <a:pt x="15151" y="6246"/>
                    <a:pt x="15151" y="10790"/>
                  </a:cubicBezTo>
                  <a:cubicBezTo>
                    <a:pt x="15151" y="15341"/>
                    <a:pt x="13248" y="19065"/>
                    <a:pt x="10857" y="19188"/>
                  </a:cubicBezTo>
                  <a:lnTo>
                    <a:pt x="10596" y="19188"/>
                  </a:lnTo>
                  <a:cubicBezTo>
                    <a:pt x="8219" y="19040"/>
                    <a:pt x="6329" y="15328"/>
                    <a:pt x="6323" y="10797"/>
                  </a:cubicBezTo>
                  <a:cubicBezTo>
                    <a:pt x="6326" y="6246"/>
                    <a:pt x="8229" y="2522"/>
                    <a:pt x="10619" y="2401"/>
                  </a:cubicBezTo>
                  <a:close/>
                  <a:moveTo>
                    <a:pt x="10586" y="0"/>
                  </a:moveTo>
                  <a:cubicBezTo>
                    <a:pt x="8229" y="78"/>
                    <a:pt x="5697" y="1806"/>
                    <a:pt x="3246" y="5006"/>
                  </a:cubicBezTo>
                  <a:cubicBezTo>
                    <a:pt x="1373" y="7456"/>
                    <a:pt x="211" y="9888"/>
                    <a:pt x="163" y="9991"/>
                  </a:cubicBezTo>
                  <a:cubicBezTo>
                    <a:pt x="-55" y="10445"/>
                    <a:pt x="-55" y="11142"/>
                    <a:pt x="163" y="11598"/>
                  </a:cubicBezTo>
                  <a:cubicBezTo>
                    <a:pt x="211" y="11706"/>
                    <a:pt x="1373" y="14137"/>
                    <a:pt x="3246" y="16589"/>
                  </a:cubicBezTo>
                  <a:cubicBezTo>
                    <a:pt x="5697" y="19790"/>
                    <a:pt x="8229" y="21511"/>
                    <a:pt x="10586" y="21594"/>
                  </a:cubicBezTo>
                  <a:cubicBezTo>
                    <a:pt x="10636" y="21594"/>
                    <a:pt x="10686" y="21600"/>
                    <a:pt x="10736" y="21600"/>
                  </a:cubicBezTo>
                  <a:lnTo>
                    <a:pt x="10764" y="21600"/>
                  </a:lnTo>
                  <a:cubicBezTo>
                    <a:pt x="13160" y="21587"/>
                    <a:pt x="15749" y="19854"/>
                    <a:pt x="18244" y="16589"/>
                  </a:cubicBezTo>
                  <a:cubicBezTo>
                    <a:pt x="20120" y="14137"/>
                    <a:pt x="21279" y="11706"/>
                    <a:pt x="21330" y="11604"/>
                  </a:cubicBezTo>
                  <a:cubicBezTo>
                    <a:pt x="21545" y="11142"/>
                    <a:pt x="21545" y="10451"/>
                    <a:pt x="21330" y="9991"/>
                  </a:cubicBezTo>
                  <a:cubicBezTo>
                    <a:pt x="21279" y="9888"/>
                    <a:pt x="20120" y="7463"/>
                    <a:pt x="18244" y="5013"/>
                  </a:cubicBezTo>
                  <a:cubicBezTo>
                    <a:pt x="15745" y="1742"/>
                    <a:pt x="13160" y="13"/>
                    <a:pt x="107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46" name="Google Shape;8399;p62"/>
            <p:cNvSpPr/>
            <p:nvPr/>
          </p:nvSpPr>
          <p:spPr>
            <a:xfrm>
              <a:off x="119930" y="39852"/>
              <a:ext cx="99626" cy="99666"/>
            </a:xfrm>
            <a:custGeom>
              <a:avLst/>
              <a:gdLst/>
              <a:ahLst/>
              <a:cxnLst>
                <a:cxn ang="0">
                  <a:pos x="wd2" y="hd2"/>
                </a:cxn>
                <a:cxn ang="5400000">
                  <a:pos x="wd2" y="hd2"/>
                </a:cxn>
                <a:cxn ang="10800000">
                  <a:pos x="wd2" y="hd2"/>
                </a:cxn>
                <a:cxn ang="16200000">
                  <a:pos x="wd2" y="hd2"/>
                </a:cxn>
              </a:cxnLst>
              <a:rect l="0" t="0" r="r" b="b"/>
              <a:pathLst>
                <a:path w="20784" h="21600" fill="norm" stroke="1" extrusionOk="0">
                  <a:moveTo>
                    <a:pt x="10395" y="4315"/>
                  </a:moveTo>
                  <a:cubicBezTo>
                    <a:pt x="12015" y="4315"/>
                    <a:pt x="13612" y="4971"/>
                    <a:pt x="14806" y="6214"/>
                  </a:cubicBezTo>
                  <a:cubicBezTo>
                    <a:pt x="16579" y="8069"/>
                    <a:pt x="17123" y="10853"/>
                    <a:pt x="16161" y="13272"/>
                  </a:cubicBezTo>
                  <a:cubicBezTo>
                    <a:pt x="15184" y="15695"/>
                    <a:pt x="12911" y="17282"/>
                    <a:pt x="10392" y="17282"/>
                  </a:cubicBezTo>
                  <a:cubicBezTo>
                    <a:pt x="6943" y="17270"/>
                    <a:pt x="4164" y="14378"/>
                    <a:pt x="4149" y="10796"/>
                  </a:cubicBezTo>
                  <a:cubicBezTo>
                    <a:pt x="4149" y="8172"/>
                    <a:pt x="5669" y="5810"/>
                    <a:pt x="8008" y="4807"/>
                  </a:cubicBezTo>
                  <a:cubicBezTo>
                    <a:pt x="8780" y="4475"/>
                    <a:pt x="9591" y="4315"/>
                    <a:pt x="10395" y="4315"/>
                  </a:cubicBezTo>
                  <a:close/>
                  <a:moveTo>
                    <a:pt x="10392" y="0"/>
                  </a:moveTo>
                  <a:cubicBezTo>
                    <a:pt x="7685" y="0"/>
                    <a:pt x="5030" y="1095"/>
                    <a:pt x="3044" y="3159"/>
                  </a:cubicBezTo>
                  <a:cubicBezTo>
                    <a:pt x="69" y="6249"/>
                    <a:pt x="-816" y="10888"/>
                    <a:pt x="792" y="14932"/>
                  </a:cubicBezTo>
                  <a:cubicBezTo>
                    <a:pt x="2397" y="18964"/>
                    <a:pt x="6191" y="21600"/>
                    <a:pt x="10392" y="21600"/>
                  </a:cubicBezTo>
                  <a:cubicBezTo>
                    <a:pt x="16124" y="21589"/>
                    <a:pt x="20784" y="16763"/>
                    <a:pt x="20784" y="10796"/>
                  </a:cubicBezTo>
                  <a:cubicBezTo>
                    <a:pt x="20784" y="6432"/>
                    <a:pt x="18254" y="2491"/>
                    <a:pt x="14372" y="820"/>
                  </a:cubicBezTo>
                  <a:cubicBezTo>
                    <a:pt x="13083" y="267"/>
                    <a:pt x="11732" y="0"/>
                    <a:pt x="103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152" name="Google Shape;8400;p62"/>
          <p:cNvGrpSpPr/>
          <p:nvPr/>
        </p:nvGrpSpPr>
        <p:grpSpPr>
          <a:xfrm>
            <a:off x="2111063" y="2287137"/>
            <a:ext cx="298962" cy="340169"/>
            <a:chOff x="17" y="0"/>
            <a:chExt cx="298960" cy="340167"/>
          </a:xfrm>
        </p:grpSpPr>
        <p:sp>
          <p:nvSpPr>
            <p:cNvPr id="6148" name="Google Shape;8401;p62"/>
            <p:cNvSpPr/>
            <p:nvPr/>
          </p:nvSpPr>
          <p:spPr>
            <a:xfrm>
              <a:off x="17" y="0"/>
              <a:ext cx="298962" cy="340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961" y="1265"/>
                  </a:moveTo>
                  <a:cubicBezTo>
                    <a:pt x="13356" y="1265"/>
                    <a:pt x="13678" y="1549"/>
                    <a:pt x="13678" y="1900"/>
                  </a:cubicBezTo>
                  <a:lnTo>
                    <a:pt x="13678" y="2532"/>
                  </a:lnTo>
                  <a:lnTo>
                    <a:pt x="7918" y="2532"/>
                  </a:lnTo>
                  <a:lnTo>
                    <a:pt x="7918" y="1900"/>
                  </a:lnTo>
                  <a:cubicBezTo>
                    <a:pt x="7918" y="1549"/>
                    <a:pt x="8241" y="1265"/>
                    <a:pt x="8641" y="1265"/>
                  </a:cubicBezTo>
                  <a:close/>
                  <a:moveTo>
                    <a:pt x="19438" y="3797"/>
                  </a:moveTo>
                  <a:cubicBezTo>
                    <a:pt x="19837" y="3797"/>
                    <a:pt x="20160" y="4081"/>
                    <a:pt x="20160" y="4432"/>
                  </a:cubicBezTo>
                  <a:lnTo>
                    <a:pt x="20160" y="5062"/>
                  </a:lnTo>
                  <a:lnTo>
                    <a:pt x="1440" y="5062"/>
                  </a:lnTo>
                  <a:lnTo>
                    <a:pt x="1440" y="4432"/>
                  </a:lnTo>
                  <a:cubicBezTo>
                    <a:pt x="1440" y="4081"/>
                    <a:pt x="1759" y="3797"/>
                    <a:pt x="2158" y="3797"/>
                  </a:cubicBezTo>
                  <a:close/>
                  <a:moveTo>
                    <a:pt x="18655" y="6327"/>
                  </a:moveTo>
                  <a:lnTo>
                    <a:pt x="17399" y="19760"/>
                  </a:lnTo>
                  <a:cubicBezTo>
                    <a:pt x="17369" y="20088"/>
                    <a:pt x="17053" y="20334"/>
                    <a:pt x="16685" y="20334"/>
                  </a:cubicBezTo>
                  <a:lnTo>
                    <a:pt x="4915" y="20334"/>
                  </a:lnTo>
                  <a:cubicBezTo>
                    <a:pt x="4543" y="20334"/>
                    <a:pt x="4227" y="20088"/>
                    <a:pt x="4197" y="19760"/>
                  </a:cubicBezTo>
                  <a:lnTo>
                    <a:pt x="2942" y="6327"/>
                  </a:lnTo>
                  <a:close/>
                  <a:moveTo>
                    <a:pt x="8641" y="0"/>
                  </a:moveTo>
                  <a:cubicBezTo>
                    <a:pt x="7446" y="0"/>
                    <a:pt x="6478" y="851"/>
                    <a:pt x="6478" y="1900"/>
                  </a:cubicBezTo>
                  <a:lnTo>
                    <a:pt x="6478" y="2532"/>
                  </a:lnTo>
                  <a:lnTo>
                    <a:pt x="2158" y="2532"/>
                  </a:lnTo>
                  <a:cubicBezTo>
                    <a:pt x="964" y="2532"/>
                    <a:pt x="0" y="3381"/>
                    <a:pt x="0" y="4432"/>
                  </a:cubicBezTo>
                  <a:lnTo>
                    <a:pt x="0" y="5697"/>
                  </a:lnTo>
                  <a:cubicBezTo>
                    <a:pt x="0" y="6045"/>
                    <a:pt x="319" y="6327"/>
                    <a:pt x="719" y="6327"/>
                  </a:cubicBezTo>
                  <a:lnTo>
                    <a:pt x="1494" y="6327"/>
                  </a:lnTo>
                  <a:lnTo>
                    <a:pt x="2761" y="19872"/>
                  </a:lnTo>
                  <a:lnTo>
                    <a:pt x="2761" y="19875"/>
                  </a:lnTo>
                  <a:cubicBezTo>
                    <a:pt x="2856" y="20851"/>
                    <a:pt x="3790" y="21600"/>
                    <a:pt x="4908" y="21600"/>
                  </a:cubicBezTo>
                  <a:cubicBezTo>
                    <a:pt x="4910" y="21600"/>
                    <a:pt x="4913" y="21600"/>
                    <a:pt x="4915" y="21599"/>
                  </a:cubicBezTo>
                  <a:lnTo>
                    <a:pt x="16685" y="21599"/>
                  </a:lnTo>
                  <a:cubicBezTo>
                    <a:pt x="16687" y="21600"/>
                    <a:pt x="16690" y="21600"/>
                    <a:pt x="16692" y="21600"/>
                  </a:cubicBezTo>
                  <a:cubicBezTo>
                    <a:pt x="17806" y="21600"/>
                    <a:pt x="18740" y="20851"/>
                    <a:pt x="18835" y="19872"/>
                  </a:cubicBezTo>
                  <a:lnTo>
                    <a:pt x="18835" y="19869"/>
                  </a:lnTo>
                  <a:lnTo>
                    <a:pt x="20103" y="6327"/>
                  </a:lnTo>
                  <a:lnTo>
                    <a:pt x="20879" y="6327"/>
                  </a:lnTo>
                  <a:cubicBezTo>
                    <a:pt x="21278" y="6327"/>
                    <a:pt x="21600" y="6045"/>
                    <a:pt x="21600" y="5697"/>
                  </a:cubicBezTo>
                  <a:lnTo>
                    <a:pt x="21600" y="4432"/>
                  </a:lnTo>
                  <a:cubicBezTo>
                    <a:pt x="21596" y="3381"/>
                    <a:pt x="20632" y="2532"/>
                    <a:pt x="19438" y="2532"/>
                  </a:cubicBezTo>
                  <a:lnTo>
                    <a:pt x="15119" y="2532"/>
                  </a:lnTo>
                  <a:lnTo>
                    <a:pt x="15119" y="1900"/>
                  </a:lnTo>
                  <a:cubicBezTo>
                    <a:pt x="15119" y="851"/>
                    <a:pt x="14151" y="0"/>
                    <a:pt x="129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49" name="Google Shape;8402;p62"/>
            <p:cNvSpPr/>
            <p:nvPr/>
          </p:nvSpPr>
          <p:spPr>
            <a:xfrm>
              <a:off x="139534" y="119591"/>
              <a:ext cx="19928" cy="1607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1" y="0"/>
                  </a:moveTo>
                  <a:cubicBezTo>
                    <a:pt x="4789" y="0"/>
                    <a:pt x="0" y="598"/>
                    <a:pt x="0" y="1341"/>
                  </a:cubicBezTo>
                  <a:lnTo>
                    <a:pt x="0" y="20264"/>
                  </a:lnTo>
                  <a:cubicBezTo>
                    <a:pt x="0" y="20999"/>
                    <a:pt x="4789" y="21600"/>
                    <a:pt x="10781" y="21600"/>
                  </a:cubicBezTo>
                  <a:cubicBezTo>
                    <a:pt x="16772" y="21600"/>
                    <a:pt x="21600" y="20999"/>
                    <a:pt x="21600" y="20264"/>
                  </a:cubicBezTo>
                  <a:lnTo>
                    <a:pt x="21600" y="1341"/>
                  </a:lnTo>
                  <a:cubicBezTo>
                    <a:pt x="21600" y="598"/>
                    <a:pt x="16772" y="0"/>
                    <a:pt x="107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50" name="Google Shape;8403;p62"/>
            <p:cNvSpPr/>
            <p:nvPr/>
          </p:nvSpPr>
          <p:spPr>
            <a:xfrm>
              <a:off x="199330" y="119591"/>
              <a:ext cx="19927" cy="1607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1" y="0"/>
                  </a:moveTo>
                  <a:cubicBezTo>
                    <a:pt x="4770" y="0"/>
                    <a:pt x="0" y="598"/>
                    <a:pt x="0" y="1341"/>
                  </a:cubicBezTo>
                  <a:lnTo>
                    <a:pt x="0" y="20264"/>
                  </a:lnTo>
                  <a:cubicBezTo>
                    <a:pt x="0" y="20999"/>
                    <a:pt x="4770" y="21600"/>
                    <a:pt x="10781" y="21600"/>
                  </a:cubicBezTo>
                  <a:cubicBezTo>
                    <a:pt x="16772" y="21600"/>
                    <a:pt x="21600" y="20999"/>
                    <a:pt x="21600" y="20264"/>
                  </a:cubicBezTo>
                  <a:lnTo>
                    <a:pt x="21600" y="1341"/>
                  </a:lnTo>
                  <a:cubicBezTo>
                    <a:pt x="21600" y="598"/>
                    <a:pt x="16772" y="0"/>
                    <a:pt x="107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51" name="Google Shape;8404;p62"/>
            <p:cNvSpPr/>
            <p:nvPr/>
          </p:nvSpPr>
          <p:spPr>
            <a:xfrm>
              <a:off x="79739" y="119591"/>
              <a:ext cx="19927" cy="1607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1" y="0"/>
                  </a:moveTo>
                  <a:cubicBezTo>
                    <a:pt x="4789" y="0"/>
                    <a:pt x="0" y="598"/>
                    <a:pt x="0" y="1341"/>
                  </a:cubicBezTo>
                  <a:lnTo>
                    <a:pt x="0" y="20264"/>
                  </a:lnTo>
                  <a:cubicBezTo>
                    <a:pt x="0" y="20999"/>
                    <a:pt x="4789" y="21600"/>
                    <a:pt x="10781" y="21600"/>
                  </a:cubicBezTo>
                  <a:cubicBezTo>
                    <a:pt x="16772" y="21600"/>
                    <a:pt x="21600" y="20999"/>
                    <a:pt x="21600" y="20264"/>
                  </a:cubicBezTo>
                  <a:lnTo>
                    <a:pt x="21600" y="1341"/>
                  </a:lnTo>
                  <a:cubicBezTo>
                    <a:pt x="21600" y="598"/>
                    <a:pt x="16772" y="0"/>
                    <a:pt x="107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158" name="Google Shape;8405;p62"/>
          <p:cNvGrpSpPr/>
          <p:nvPr/>
        </p:nvGrpSpPr>
        <p:grpSpPr>
          <a:xfrm>
            <a:off x="2527187" y="2287472"/>
            <a:ext cx="298961" cy="339501"/>
            <a:chOff x="0" y="0"/>
            <a:chExt cx="298960" cy="339499"/>
          </a:xfrm>
        </p:grpSpPr>
        <p:sp>
          <p:nvSpPr>
            <p:cNvPr id="6153" name="Google Shape;8406;p62"/>
            <p:cNvSpPr/>
            <p:nvPr/>
          </p:nvSpPr>
          <p:spPr>
            <a:xfrm>
              <a:off x="0" y="59778"/>
              <a:ext cx="298961" cy="279722"/>
            </a:xfrm>
            <a:custGeom>
              <a:avLst/>
              <a:gdLst/>
              <a:ahLst/>
              <a:cxnLst>
                <a:cxn ang="0">
                  <a:pos x="wd2" y="hd2"/>
                </a:cxn>
                <a:cxn ang="5400000">
                  <a:pos x="wd2" y="hd2"/>
                </a:cxn>
                <a:cxn ang="10800000">
                  <a:pos x="wd2" y="hd2"/>
                </a:cxn>
                <a:cxn ang="16200000">
                  <a:pos x="wd2" y="hd2"/>
                </a:cxn>
              </a:cxnLst>
              <a:rect l="0" t="0" r="r" b="b"/>
              <a:pathLst>
                <a:path w="21443" h="21600" fill="norm" stroke="1" extrusionOk="0">
                  <a:moveTo>
                    <a:pt x="4289" y="9235"/>
                  </a:moveTo>
                  <a:lnTo>
                    <a:pt x="4289" y="20061"/>
                  </a:lnTo>
                  <a:lnTo>
                    <a:pt x="1429" y="20061"/>
                  </a:lnTo>
                  <a:lnTo>
                    <a:pt x="1429" y="9235"/>
                  </a:lnTo>
                  <a:close/>
                  <a:moveTo>
                    <a:pt x="11406" y="1539"/>
                  </a:moveTo>
                  <a:cubicBezTo>
                    <a:pt x="12225" y="1597"/>
                    <a:pt x="12867" y="2327"/>
                    <a:pt x="12867" y="3213"/>
                  </a:cubicBezTo>
                  <a:cubicBezTo>
                    <a:pt x="12867" y="4548"/>
                    <a:pt x="12340" y="7170"/>
                    <a:pt x="11642" y="7922"/>
                  </a:cubicBezTo>
                  <a:cubicBezTo>
                    <a:pt x="11193" y="8406"/>
                    <a:pt x="11513" y="9235"/>
                    <a:pt x="12150" y="9235"/>
                  </a:cubicBezTo>
                  <a:lnTo>
                    <a:pt x="19298" y="9235"/>
                  </a:lnTo>
                  <a:cubicBezTo>
                    <a:pt x="19695" y="9235"/>
                    <a:pt x="20010" y="9579"/>
                    <a:pt x="20010" y="10006"/>
                  </a:cubicBezTo>
                  <a:cubicBezTo>
                    <a:pt x="20010" y="10428"/>
                    <a:pt x="19695" y="10773"/>
                    <a:pt x="19298" y="10773"/>
                  </a:cubicBezTo>
                  <a:lnTo>
                    <a:pt x="15009" y="10773"/>
                  </a:lnTo>
                  <a:cubicBezTo>
                    <a:pt x="14613" y="10773"/>
                    <a:pt x="14296" y="11119"/>
                    <a:pt x="14296" y="11546"/>
                  </a:cubicBezTo>
                  <a:cubicBezTo>
                    <a:pt x="14296" y="11968"/>
                    <a:pt x="14613" y="12312"/>
                    <a:pt x="15009" y="12312"/>
                  </a:cubicBezTo>
                  <a:lnTo>
                    <a:pt x="19298" y="12312"/>
                  </a:lnTo>
                  <a:cubicBezTo>
                    <a:pt x="19678" y="12312"/>
                    <a:pt x="20014" y="12698"/>
                    <a:pt x="20014" y="13133"/>
                  </a:cubicBezTo>
                  <a:cubicBezTo>
                    <a:pt x="20014" y="13560"/>
                    <a:pt x="19695" y="13905"/>
                    <a:pt x="19298" y="13905"/>
                  </a:cubicBezTo>
                  <a:lnTo>
                    <a:pt x="15009" y="13905"/>
                  </a:lnTo>
                  <a:cubicBezTo>
                    <a:pt x="14613" y="13905"/>
                    <a:pt x="14296" y="14250"/>
                    <a:pt x="14296" y="14673"/>
                  </a:cubicBezTo>
                  <a:cubicBezTo>
                    <a:pt x="14296" y="15100"/>
                    <a:pt x="14613" y="15444"/>
                    <a:pt x="15009" y="15444"/>
                  </a:cubicBezTo>
                  <a:lnTo>
                    <a:pt x="17868" y="15444"/>
                  </a:lnTo>
                  <a:cubicBezTo>
                    <a:pt x="18264" y="15444"/>
                    <a:pt x="18581" y="15789"/>
                    <a:pt x="18581" y="16212"/>
                  </a:cubicBezTo>
                  <a:cubicBezTo>
                    <a:pt x="18581" y="16639"/>
                    <a:pt x="18264" y="16983"/>
                    <a:pt x="17868" y="16983"/>
                  </a:cubicBezTo>
                  <a:lnTo>
                    <a:pt x="15009" y="16983"/>
                  </a:lnTo>
                  <a:cubicBezTo>
                    <a:pt x="14613" y="16983"/>
                    <a:pt x="14296" y="17328"/>
                    <a:pt x="14296" y="17751"/>
                  </a:cubicBezTo>
                  <a:cubicBezTo>
                    <a:pt x="14296" y="18177"/>
                    <a:pt x="14613" y="18523"/>
                    <a:pt x="15009" y="18523"/>
                  </a:cubicBezTo>
                  <a:lnTo>
                    <a:pt x="16439" y="18523"/>
                  </a:lnTo>
                  <a:cubicBezTo>
                    <a:pt x="16835" y="18523"/>
                    <a:pt x="17152" y="18867"/>
                    <a:pt x="17152" y="19289"/>
                  </a:cubicBezTo>
                  <a:cubicBezTo>
                    <a:pt x="17152" y="19716"/>
                    <a:pt x="16835" y="20061"/>
                    <a:pt x="16439" y="20061"/>
                  </a:cubicBezTo>
                  <a:lnTo>
                    <a:pt x="11612" y="20061"/>
                  </a:lnTo>
                  <a:cubicBezTo>
                    <a:pt x="10152" y="20061"/>
                    <a:pt x="8699" y="19807"/>
                    <a:pt x="7315" y="19311"/>
                  </a:cubicBezTo>
                  <a:lnTo>
                    <a:pt x="5718" y="18736"/>
                  </a:lnTo>
                  <a:lnTo>
                    <a:pt x="5718" y="10483"/>
                  </a:lnTo>
                  <a:lnTo>
                    <a:pt x="7179" y="9694"/>
                  </a:lnTo>
                  <a:cubicBezTo>
                    <a:pt x="7910" y="9300"/>
                    <a:pt x="8582" y="8779"/>
                    <a:pt x="9157" y="8160"/>
                  </a:cubicBezTo>
                  <a:lnTo>
                    <a:pt x="9203" y="8105"/>
                  </a:lnTo>
                  <a:cubicBezTo>
                    <a:pt x="10545" y="6662"/>
                    <a:pt x="11258" y="3607"/>
                    <a:pt x="11406" y="1539"/>
                  </a:cubicBezTo>
                  <a:close/>
                  <a:moveTo>
                    <a:pt x="10720" y="0"/>
                  </a:moveTo>
                  <a:cubicBezTo>
                    <a:pt x="10324" y="0"/>
                    <a:pt x="10007" y="345"/>
                    <a:pt x="10007" y="772"/>
                  </a:cubicBezTo>
                  <a:cubicBezTo>
                    <a:pt x="10007" y="2565"/>
                    <a:pt x="9318" y="5812"/>
                    <a:pt x="8197" y="7022"/>
                  </a:cubicBezTo>
                  <a:lnTo>
                    <a:pt x="8151" y="7072"/>
                  </a:lnTo>
                  <a:cubicBezTo>
                    <a:pt x="7678" y="7577"/>
                    <a:pt x="7136" y="7999"/>
                    <a:pt x="6541" y="8319"/>
                  </a:cubicBezTo>
                  <a:lnTo>
                    <a:pt x="5718" y="8759"/>
                  </a:lnTo>
                  <a:lnTo>
                    <a:pt x="5718" y="8467"/>
                  </a:lnTo>
                  <a:cubicBezTo>
                    <a:pt x="5718" y="8040"/>
                    <a:pt x="5399" y="7695"/>
                    <a:pt x="5002" y="7695"/>
                  </a:cubicBezTo>
                  <a:lnTo>
                    <a:pt x="713" y="7695"/>
                  </a:lnTo>
                  <a:cubicBezTo>
                    <a:pt x="317" y="7695"/>
                    <a:pt x="0" y="8040"/>
                    <a:pt x="0" y="8467"/>
                  </a:cubicBezTo>
                  <a:lnTo>
                    <a:pt x="0" y="20829"/>
                  </a:lnTo>
                  <a:cubicBezTo>
                    <a:pt x="0" y="21256"/>
                    <a:pt x="317" y="21600"/>
                    <a:pt x="713" y="21600"/>
                  </a:cubicBezTo>
                  <a:lnTo>
                    <a:pt x="5002" y="21600"/>
                  </a:lnTo>
                  <a:cubicBezTo>
                    <a:pt x="5399" y="21600"/>
                    <a:pt x="5718" y="21256"/>
                    <a:pt x="5718" y="20829"/>
                  </a:cubicBezTo>
                  <a:lnTo>
                    <a:pt x="5718" y="20356"/>
                  </a:lnTo>
                  <a:lnTo>
                    <a:pt x="6862" y="20767"/>
                  </a:lnTo>
                  <a:cubicBezTo>
                    <a:pt x="8395" y="21317"/>
                    <a:pt x="9996" y="21596"/>
                    <a:pt x="11612" y="21596"/>
                  </a:cubicBezTo>
                  <a:lnTo>
                    <a:pt x="16439" y="21596"/>
                  </a:lnTo>
                  <a:cubicBezTo>
                    <a:pt x="17952" y="21596"/>
                    <a:pt x="18989" y="19955"/>
                    <a:pt x="18432" y="18440"/>
                  </a:cubicBezTo>
                  <a:cubicBezTo>
                    <a:pt x="19667" y="18075"/>
                    <a:pt x="20335" y="16639"/>
                    <a:pt x="19861" y="15362"/>
                  </a:cubicBezTo>
                  <a:cubicBezTo>
                    <a:pt x="20792" y="15088"/>
                    <a:pt x="21440" y="14176"/>
                    <a:pt x="21443" y="13133"/>
                  </a:cubicBezTo>
                  <a:cubicBezTo>
                    <a:pt x="21440" y="12550"/>
                    <a:pt x="21241" y="11993"/>
                    <a:pt x="20884" y="11558"/>
                  </a:cubicBezTo>
                  <a:cubicBezTo>
                    <a:pt x="21456" y="10881"/>
                    <a:pt x="21600" y="9908"/>
                    <a:pt x="21258" y="9070"/>
                  </a:cubicBezTo>
                  <a:cubicBezTo>
                    <a:pt x="20914" y="8237"/>
                    <a:pt x="20148" y="7695"/>
                    <a:pt x="19298" y="7695"/>
                  </a:cubicBezTo>
                  <a:lnTo>
                    <a:pt x="13427" y="7695"/>
                  </a:lnTo>
                  <a:cubicBezTo>
                    <a:pt x="14026" y="6221"/>
                    <a:pt x="14296" y="4219"/>
                    <a:pt x="14296" y="3213"/>
                  </a:cubicBezTo>
                  <a:cubicBezTo>
                    <a:pt x="14292" y="1441"/>
                    <a:pt x="12958" y="4"/>
                    <a:pt x="113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54" name="Google Shape;8407;p62"/>
            <p:cNvSpPr/>
            <p:nvPr/>
          </p:nvSpPr>
          <p:spPr>
            <a:xfrm>
              <a:off x="119545" y="0"/>
              <a:ext cx="29920" cy="39853"/>
            </a:xfrm>
            <a:custGeom>
              <a:avLst/>
              <a:gdLst/>
              <a:ahLst/>
              <a:cxnLst>
                <a:cxn ang="0">
                  <a:pos x="wd2" y="hd2"/>
                </a:cxn>
                <a:cxn ang="5400000">
                  <a:pos x="wd2" y="hd2"/>
                </a:cxn>
                <a:cxn ang="10800000">
                  <a:pos x="wd2" y="hd2"/>
                </a:cxn>
                <a:cxn ang="16200000">
                  <a:pos x="wd2" y="hd2"/>
                </a:cxn>
              </a:cxnLst>
              <a:rect l="0" t="0" r="r" b="b"/>
              <a:pathLst>
                <a:path w="19739" h="21600" fill="norm" stroke="1" extrusionOk="0">
                  <a:moveTo>
                    <a:pt x="6580" y="0"/>
                  </a:moveTo>
                  <a:cubicBezTo>
                    <a:pt x="5593" y="0"/>
                    <a:pt x="4594" y="181"/>
                    <a:pt x="3642" y="572"/>
                  </a:cubicBezTo>
                  <a:cubicBezTo>
                    <a:pt x="379" y="1889"/>
                    <a:pt x="-922" y="5152"/>
                    <a:pt x="692" y="7823"/>
                  </a:cubicBezTo>
                  <a:lnTo>
                    <a:pt x="7288" y="18633"/>
                  </a:lnTo>
                  <a:cubicBezTo>
                    <a:pt x="8426" y="20503"/>
                    <a:pt x="10749" y="21600"/>
                    <a:pt x="13153" y="21600"/>
                  </a:cubicBezTo>
                  <a:cubicBezTo>
                    <a:pt x="14140" y="21600"/>
                    <a:pt x="15150" y="21419"/>
                    <a:pt x="16091" y="21018"/>
                  </a:cubicBezTo>
                  <a:cubicBezTo>
                    <a:pt x="19354" y="19692"/>
                    <a:pt x="20678" y="16467"/>
                    <a:pt x="19029" y="13786"/>
                  </a:cubicBezTo>
                  <a:lnTo>
                    <a:pt x="12479" y="2986"/>
                  </a:lnTo>
                  <a:cubicBezTo>
                    <a:pt x="11306" y="1088"/>
                    <a:pt x="8995" y="0"/>
                    <a:pt x="65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55" name="Google Shape;8408;p62"/>
            <p:cNvSpPr/>
            <p:nvPr/>
          </p:nvSpPr>
          <p:spPr>
            <a:xfrm>
              <a:off x="189315" y="0"/>
              <a:ext cx="29918" cy="39870"/>
            </a:xfrm>
            <a:custGeom>
              <a:avLst/>
              <a:gdLst/>
              <a:ahLst/>
              <a:cxnLst>
                <a:cxn ang="0">
                  <a:pos x="wd2" y="hd2"/>
                </a:cxn>
                <a:cxn ang="5400000">
                  <a:pos x="wd2" y="hd2"/>
                </a:cxn>
                <a:cxn ang="10800000">
                  <a:pos x="wd2" y="hd2"/>
                </a:cxn>
                <a:cxn ang="16200000">
                  <a:pos x="wd2" y="hd2"/>
                </a:cxn>
              </a:cxnLst>
              <a:rect l="0" t="0" r="r" b="b"/>
              <a:pathLst>
                <a:path w="19737" h="21600" fill="norm" stroke="1" extrusionOk="0">
                  <a:moveTo>
                    <a:pt x="13157" y="0"/>
                  </a:moveTo>
                  <a:cubicBezTo>
                    <a:pt x="10742" y="0"/>
                    <a:pt x="8431" y="1087"/>
                    <a:pt x="7258" y="2985"/>
                  </a:cubicBezTo>
                  <a:lnTo>
                    <a:pt x="708" y="13780"/>
                  </a:lnTo>
                  <a:cubicBezTo>
                    <a:pt x="-941" y="16460"/>
                    <a:pt x="394" y="19683"/>
                    <a:pt x="3646" y="21037"/>
                  </a:cubicBezTo>
                  <a:cubicBezTo>
                    <a:pt x="4587" y="21419"/>
                    <a:pt x="5574" y="21600"/>
                    <a:pt x="6549" y="21600"/>
                  </a:cubicBezTo>
                  <a:cubicBezTo>
                    <a:pt x="8965" y="21600"/>
                    <a:pt x="11299" y="20503"/>
                    <a:pt x="12449" y="18625"/>
                  </a:cubicBezTo>
                  <a:lnTo>
                    <a:pt x="19045" y="7820"/>
                  </a:lnTo>
                  <a:cubicBezTo>
                    <a:pt x="20659" y="5150"/>
                    <a:pt x="19358" y="1888"/>
                    <a:pt x="16095" y="572"/>
                  </a:cubicBezTo>
                  <a:cubicBezTo>
                    <a:pt x="15154" y="181"/>
                    <a:pt x="14144" y="0"/>
                    <a:pt x="131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56" name="Google Shape;8409;p62"/>
            <p:cNvSpPr/>
            <p:nvPr/>
          </p:nvSpPr>
          <p:spPr>
            <a:xfrm>
              <a:off x="219239" y="59778"/>
              <a:ext cx="39817"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5" y="0"/>
                  </a:moveTo>
                  <a:cubicBezTo>
                    <a:pt x="2397" y="0"/>
                    <a:pt x="0" y="4847"/>
                    <a:pt x="0" y="10838"/>
                  </a:cubicBezTo>
                  <a:cubicBezTo>
                    <a:pt x="0" y="16772"/>
                    <a:pt x="2397" y="21600"/>
                    <a:pt x="5395" y="21600"/>
                  </a:cubicBezTo>
                  <a:lnTo>
                    <a:pt x="16205" y="21600"/>
                  </a:lnTo>
                  <a:cubicBezTo>
                    <a:pt x="19203" y="21600"/>
                    <a:pt x="21600" y="16772"/>
                    <a:pt x="21600" y="10838"/>
                  </a:cubicBezTo>
                  <a:cubicBezTo>
                    <a:pt x="21600" y="4847"/>
                    <a:pt x="19203" y="0"/>
                    <a:pt x="162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57" name="Google Shape;8410;p62"/>
            <p:cNvSpPr/>
            <p:nvPr/>
          </p:nvSpPr>
          <p:spPr>
            <a:xfrm>
              <a:off x="79721" y="59778"/>
              <a:ext cx="39818"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5" y="0"/>
                  </a:moveTo>
                  <a:cubicBezTo>
                    <a:pt x="2397" y="0"/>
                    <a:pt x="0" y="4847"/>
                    <a:pt x="0" y="10838"/>
                  </a:cubicBezTo>
                  <a:cubicBezTo>
                    <a:pt x="0" y="16772"/>
                    <a:pt x="2397" y="21600"/>
                    <a:pt x="5395" y="21600"/>
                  </a:cubicBezTo>
                  <a:lnTo>
                    <a:pt x="16205" y="21600"/>
                  </a:lnTo>
                  <a:cubicBezTo>
                    <a:pt x="19203" y="21600"/>
                    <a:pt x="21600" y="16772"/>
                    <a:pt x="21600" y="10838"/>
                  </a:cubicBezTo>
                  <a:cubicBezTo>
                    <a:pt x="21600" y="4847"/>
                    <a:pt x="19203" y="0"/>
                    <a:pt x="162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166" name="Google Shape;8411;p62"/>
          <p:cNvGrpSpPr/>
          <p:nvPr/>
        </p:nvGrpSpPr>
        <p:grpSpPr>
          <a:xfrm>
            <a:off x="2919602" y="2287155"/>
            <a:ext cx="340158" cy="340151"/>
            <a:chOff x="0" y="0"/>
            <a:chExt cx="340156" cy="340150"/>
          </a:xfrm>
        </p:grpSpPr>
        <p:sp>
          <p:nvSpPr>
            <p:cNvPr id="6159" name="Google Shape;8412;p62"/>
            <p:cNvSpPr/>
            <p:nvPr/>
          </p:nvSpPr>
          <p:spPr>
            <a:xfrm>
              <a:off x="0" y="0"/>
              <a:ext cx="340157" cy="340151"/>
            </a:xfrm>
            <a:custGeom>
              <a:avLst/>
              <a:gdLst/>
              <a:ahLst/>
              <a:cxnLst>
                <a:cxn ang="0">
                  <a:pos x="wd2" y="hd2"/>
                </a:cxn>
                <a:cxn ang="5400000">
                  <a:pos x="wd2" y="hd2"/>
                </a:cxn>
                <a:cxn ang="10800000">
                  <a:pos x="wd2" y="hd2"/>
                </a:cxn>
                <a:cxn ang="16200000">
                  <a:pos x="wd2" y="hd2"/>
                </a:cxn>
              </a:cxnLst>
              <a:rect l="0" t="0" r="r" b="b"/>
              <a:pathLst>
                <a:path w="20847" h="21600" fill="norm" stroke="1" extrusionOk="0">
                  <a:moveTo>
                    <a:pt x="16569" y="3797"/>
                  </a:moveTo>
                  <a:cubicBezTo>
                    <a:pt x="16608" y="3797"/>
                    <a:pt x="16648" y="3802"/>
                    <a:pt x="16687" y="3809"/>
                  </a:cubicBezTo>
                  <a:lnTo>
                    <a:pt x="16709" y="3816"/>
                  </a:lnTo>
                  <a:cubicBezTo>
                    <a:pt x="16723" y="3816"/>
                    <a:pt x="16733" y="3819"/>
                    <a:pt x="16746" y="3823"/>
                  </a:cubicBezTo>
                  <a:cubicBezTo>
                    <a:pt x="16756" y="3826"/>
                    <a:pt x="16769" y="3833"/>
                    <a:pt x="16782" y="3836"/>
                  </a:cubicBezTo>
                  <a:lnTo>
                    <a:pt x="16801" y="3843"/>
                  </a:lnTo>
                  <a:cubicBezTo>
                    <a:pt x="16807" y="3846"/>
                    <a:pt x="16814" y="3850"/>
                    <a:pt x="16820" y="3853"/>
                  </a:cubicBezTo>
                  <a:cubicBezTo>
                    <a:pt x="16840" y="3863"/>
                    <a:pt x="16862" y="3873"/>
                    <a:pt x="16885" y="3887"/>
                  </a:cubicBezTo>
                  <a:cubicBezTo>
                    <a:pt x="16909" y="3904"/>
                    <a:pt x="16935" y="3921"/>
                    <a:pt x="16957" y="3938"/>
                  </a:cubicBezTo>
                  <a:cubicBezTo>
                    <a:pt x="16974" y="3951"/>
                    <a:pt x="16987" y="3968"/>
                    <a:pt x="17003" y="3982"/>
                  </a:cubicBezTo>
                  <a:cubicBezTo>
                    <a:pt x="17016" y="3995"/>
                    <a:pt x="17032" y="4012"/>
                    <a:pt x="17045" y="4028"/>
                  </a:cubicBezTo>
                  <a:cubicBezTo>
                    <a:pt x="17241" y="4279"/>
                    <a:pt x="17225" y="4647"/>
                    <a:pt x="17003" y="4876"/>
                  </a:cubicBezTo>
                  <a:lnTo>
                    <a:pt x="13746" y="8251"/>
                  </a:lnTo>
                  <a:cubicBezTo>
                    <a:pt x="13622" y="8083"/>
                    <a:pt x="13488" y="7924"/>
                    <a:pt x="13344" y="7772"/>
                  </a:cubicBezTo>
                  <a:cubicBezTo>
                    <a:pt x="13198" y="7623"/>
                    <a:pt x="13046" y="7485"/>
                    <a:pt x="12883" y="7356"/>
                  </a:cubicBezTo>
                  <a:lnTo>
                    <a:pt x="16140" y="3982"/>
                  </a:lnTo>
                  <a:cubicBezTo>
                    <a:pt x="16255" y="3862"/>
                    <a:pt x="16409" y="3797"/>
                    <a:pt x="16569" y="3797"/>
                  </a:cubicBezTo>
                  <a:close/>
                  <a:moveTo>
                    <a:pt x="10329" y="10263"/>
                  </a:moveTo>
                  <a:cubicBezTo>
                    <a:pt x="10484" y="10263"/>
                    <a:pt x="10641" y="10325"/>
                    <a:pt x="10762" y="10448"/>
                  </a:cubicBezTo>
                  <a:cubicBezTo>
                    <a:pt x="11002" y="10702"/>
                    <a:pt x="10999" y="11106"/>
                    <a:pt x="10752" y="11352"/>
                  </a:cubicBezTo>
                  <a:cubicBezTo>
                    <a:pt x="10633" y="11476"/>
                    <a:pt x="10477" y="11538"/>
                    <a:pt x="10321" y="11538"/>
                  </a:cubicBezTo>
                  <a:cubicBezTo>
                    <a:pt x="10164" y="11538"/>
                    <a:pt x="10008" y="11476"/>
                    <a:pt x="9889" y="11352"/>
                  </a:cubicBezTo>
                  <a:cubicBezTo>
                    <a:pt x="9651" y="11106"/>
                    <a:pt x="9651" y="10705"/>
                    <a:pt x="9889" y="10458"/>
                  </a:cubicBezTo>
                  <a:cubicBezTo>
                    <a:pt x="10009" y="10328"/>
                    <a:pt x="10169" y="10263"/>
                    <a:pt x="10329" y="10263"/>
                  </a:cubicBezTo>
                  <a:close/>
                  <a:moveTo>
                    <a:pt x="16650" y="1186"/>
                  </a:moveTo>
                  <a:cubicBezTo>
                    <a:pt x="17430" y="1186"/>
                    <a:pt x="18211" y="1493"/>
                    <a:pt x="18808" y="2111"/>
                  </a:cubicBezTo>
                  <a:cubicBezTo>
                    <a:pt x="20029" y="3377"/>
                    <a:pt x="19993" y="5442"/>
                    <a:pt x="18729" y="6664"/>
                  </a:cubicBezTo>
                  <a:lnTo>
                    <a:pt x="12478" y="13142"/>
                  </a:lnTo>
                  <a:cubicBezTo>
                    <a:pt x="11893" y="13748"/>
                    <a:pt x="11111" y="14067"/>
                    <a:pt x="10319" y="14067"/>
                  </a:cubicBezTo>
                  <a:cubicBezTo>
                    <a:pt x="9881" y="14067"/>
                    <a:pt x="9439" y="13970"/>
                    <a:pt x="9026" y="13769"/>
                  </a:cubicBezTo>
                  <a:lnTo>
                    <a:pt x="9009" y="13762"/>
                  </a:lnTo>
                  <a:cubicBezTo>
                    <a:pt x="8507" y="13516"/>
                    <a:pt x="8081" y="13128"/>
                    <a:pt x="7771" y="12649"/>
                  </a:cubicBezTo>
                  <a:lnTo>
                    <a:pt x="8667" y="11721"/>
                  </a:lnTo>
                  <a:cubicBezTo>
                    <a:pt x="8989" y="12421"/>
                    <a:pt x="9652" y="12801"/>
                    <a:pt x="10325" y="12801"/>
                  </a:cubicBezTo>
                  <a:cubicBezTo>
                    <a:pt x="10787" y="12801"/>
                    <a:pt x="11254" y="12622"/>
                    <a:pt x="11618" y="12244"/>
                  </a:cubicBezTo>
                  <a:lnTo>
                    <a:pt x="17866" y="5767"/>
                  </a:lnTo>
                  <a:cubicBezTo>
                    <a:pt x="18586" y="5045"/>
                    <a:pt x="18609" y="3853"/>
                    <a:pt x="17919" y="3101"/>
                  </a:cubicBezTo>
                  <a:cubicBezTo>
                    <a:pt x="17558" y="2707"/>
                    <a:pt x="17075" y="2508"/>
                    <a:pt x="16590" y="2508"/>
                  </a:cubicBezTo>
                  <a:cubicBezTo>
                    <a:pt x="16142" y="2508"/>
                    <a:pt x="15694" y="2676"/>
                    <a:pt x="15341" y="3016"/>
                  </a:cubicBezTo>
                  <a:cubicBezTo>
                    <a:pt x="15319" y="3037"/>
                    <a:pt x="15296" y="3060"/>
                    <a:pt x="15273" y="3084"/>
                  </a:cubicBezTo>
                  <a:lnTo>
                    <a:pt x="11759" y="6729"/>
                  </a:lnTo>
                  <a:cubicBezTo>
                    <a:pt x="11296" y="6557"/>
                    <a:pt x="10810" y="6472"/>
                    <a:pt x="10318" y="6472"/>
                  </a:cubicBezTo>
                  <a:lnTo>
                    <a:pt x="10276" y="6472"/>
                  </a:lnTo>
                  <a:lnTo>
                    <a:pt x="14414" y="2193"/>
                  </a:lnTo>
                  <a:cubicBezTo>
                    <a:pt x="15017" y="1522"/>
                    <a:pt x="15832" y="1186"/>
                    <a:pt x="16650" y="1186"/>
                  </a:cubicBezTo>
                  <a:close/>
                  <a:moveTo>
                    <a:pt x="6899" y="13556"/>
                  </a:moveTo>
                  <a:cubicBezTo>
                    <a:pt x="7019" y="13729"/>
                    <a:pt x="7152" y="13887"/>
                    <a:pt x="7299" y="14036"/>
                  </a:cubicBezTo>
                  <a:cubicBezTo>
                    <a:pt x="7442" y="14188"/>
                    <a:pt x="7595" y="14327"/>
                    <a:pt x="7762" y="14454"/>
                  </a:cubicBezTo>
                  <a:lnTo>
                    <a:pt x="4706" y="17617"/>
                  </a:lnTo>
                  <a:cubicBezTo>
                    <a:pt x="4588" y="17740"/>
                    <a:pt x="4431" y="17802"/>
                    <a:pt x="4275" y="17802"/>
                  </a:cubicBezTo>
                  <a:cubicBezTo>
                    <a:pt x="4118" y="17802"/>
                    <a:pt x="3962" y="17740"/>
                    <a:pt x="3843" y="17617"/>
                  </a:cubicBezTo>
                  <a:cubicBezTo>
                    <a:pt x="3605" y="17370"/>
                    <a:pt x="3605" y="16969"/>
                    <a:pt x="3843" y="16722"/>
                  </a:cubicBezTo>
                  <a:lnTo>
                    <a:pt x="6899" y="13556"/>
                  </a:lnTo>
                  <a:close/>
                  <a:moveTo>
                    <a:pt x="10326" y="7741"/>
                  </a:moveTo>
                  <a:cubicBezTo>
                    <a:pt x="10764" y="7741"/>
                    <a:pt x="11204" y="7838"/>
                    <a:pt x="11618" y="8038"/>
                  </a:cubicBezTo>
                  <a:lnTo>
                    <a:pt x="11631" y="8045"/>
                  </a:lnTo>
                  <a:cubicBezTo>
                    <a:pt x="12136" y="8295"/>
                    <a:pt x="12563" y="8680"/>
                    <a:pt x="12870" y="9162"/>
                  </a:cubicBezTo>
                  <a:lnTo>
                    <a:pt x="11973" y="10090"/>
                  </a:lnTo>
                  <a:cubicBezTo>
                    <a:pt x="11651" y="9388"/>
                    <a:pt x="10989" y="9009"/>
                    <a:pt x="10318" y="9009"/>
                  </a:cubicBezTo>
                  <a:cubicBezTo>
                    <a:pt x="9856" y="9009"/>
                    <a:pt x="9390" y="9189"/>
                    <a:pt x="9026" y="9567"/>
                  </a:cubicBezTo>
                  <a:lnTo>
                    <a:pt x="2979" y="15828"/>
                  </a:lnTo>
                  <a:cubicBezTo>
                    <a:pt x="2263" y="16567"/>
                    <a:pt x="2263" y="17772"/>
                    <a:pt x="2979" y="18512"/>
                  </a:cubicBezTo>
                  <a:cubicBezTo>
                    <a:pt x="3336" y="18883"/>
                    <a:pt x="3806" y="19068"/>
                    <a:pt x="4275" y="19068"/>
                  </a:cubicBezTo>
                  <a:cubicBezTo>
                    <a:pt x="4744" y="19068"/>
                    <a:pt x="5212" y="18883"/>
                    <a:pt x="5569" y="18512"/>
                  </a:cubicBezTo>
                  <a:lnTo>
                    <a:pt x="8882" y="15079"/>
                  </a:lnTo>
                  <a:cubicBezTo>
                    <a:pt x="9344" y="15248"/>
                    <a:pt x="9830" y="15335"/>
                    <a:pt x="10322" y="15335"/>
                  </a:cubicBezTo>
                  <a:lnTo>
                    <a:pt x="10365" y="15335"/>
                  </a:lnTo>
                  <a:lnTo>
                    <a:pt x="6432" y="19406"/>
                  </a:lnTo>
                  <a:cubicBezTo>
                    <a:pt x="5829" y="20075"/>
                    <a:pt x="5014" y="20412"/>
                    <a:pt x="4196" y="20412"/>
                  </a:cubicBezTo>
                  <a:cubicBezTo>
                    <a:pt x="3416" y="20412"/>
                    <a:pt x="2635" y="20104"/>
                    <a:pt x="2038" y="19486"/>
                  </a:cubicBezTo>
                  <a:cubicBezTo>
                    <a:pt x="817" y="18221"/>
                    <a:pt x="853" y="16155"/>
                    <a:pt x="2116" y="14934"/>
                  </a:cubicBezTo>
                  <a:lnTo>
                    <a:pt x="8162" y="8670"/>
                  </a:lnTo>
                  <a:cubicBezTo>
                    <a:pt x="8749" y="8063"/>
                    <a:pt x="9531" y="7741"/>
                    <a:pt x="10326" y="7741"/>
                  </a:cubicBezTo>
                  <a:close/>
                  <a:moveTo>
                    <a:pt x="16571" y="0"/>
                  </a:moveTo>
                  <a:cubicBezTo>
                    <a:pt x="15477" y="0"/>
                    <a:pt x="14382" y="433"/>
                    <a:pt x="13547" y="1298"/>
                  </a:cubicBezTo>
                  <a:lnTo>
                    <a:pt x="7299" y="7775"/>
                  </a:lnTo>
                  <a:lnTo>
                    <a:pt x="1250" y="14039"/>
                  </a:lnTo>
                  <a:cubicBezTo>
                    <a:pt x="29" y="15305"/>
                    <a:pt x="-336" y="17212"/>
                    <a:pt x="325" y="18866"/>
                  </a:cubicBezTo>
                  <a:cubicBezTo>
                    <a:pt x="990" y="20519"/>
                    <a:pt x="2547" y="21599"/>
                    <a:pt x="4276" y="21599"/>
                  </a:cubicBezTo>
                  <a:cubicBezTo>
                    <a:pt x="4280" y="21600"/>
                    <a:pt x="4285" y="21600"/>
                    <a:pt x="4289" y="21600"/>
                  </a:cubicBezTo>
                  <a:cubicBezTo>
                    <a:pt x="5417" y="21600"/>
                    <a:pt x="6500" y="21134"/>
                    <a:pt x="7299" y="20303"/>
                  </a:cubicBezTo>
                  <a:lnTo>
                    <a:pt x="13344" y="14039"/>
                  </a:lnTo>
                  <a:lnTo>
                    <a:pt x="19596" y="7563"/>
                  </a:lnTo>
                  <a:cubicBezTo>
                    <a:pt x="21264" y="5835"/>
                    <a:pt x="21264" y="3029"/>
                    <a:pt x="19596" y="1298"/>
                  </a:cubicBezTo>
                  <a:cubicBezTo>
                    <a:pt x="18760" y="433"/>
                    <a:pt x="17666" y="0"/>
                    <a:pt x="165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60" name="Google Shape;8413;p62"/>
            <p:cNvSpPr/>
            <p:nvPr/>
          </p:nvSpPr>
          <p:spPr>
            <a:xfrm>
              <a:off x="243003" y="246346"/>
              <a:ext cx="48135" cy="48091"/>
            </a:xfrm>
            <a:custGeom>
              <a:avLst/>
              <a:gdLst/>
              <a:ahLst/>
              <a:cxnLst>
                <a:cxn ang="0">
                  <a:pos x="wd2" y="hd2"/>
                </a:cxn>
                <a:cxn ang="5400000">
                  <a:pos x="wd2" y="hd2"/>
                </a:cxn>
                <a:cxn ang="10800000">
                  <a:pos x="wd2" y="hd2"/>
                </a:cxn>
                <a:cxn ang="16200000">
                  <a:pos x="wd2" y="hd2"/>
                </a:cxn>
              </a:cxnLst>
              <a:rect l="0" t="0" r="r" b="b"/>
              <a:pathLst>
                <a:path w="20761" h="21600" fill="norm" stroke="1" extrusionOk="0">
                  <a:moveTo>
                    <a:pt x="4296" y="0"/>
                  </a:moveTo>
                  <a:cubicBezTo>
                    <a:pt x="3195" y="0"/>
                    <a:pt x="2094" y="435"/>
                    <a:pt x="1259" y="1305"/>
                  </a:cubicBezTo>
                  <a:cubicBezTo>
                    <a:pt x="-419" y="3052"/>
                    <a:pt x="-419" y="5890"/>
                    <a:pt x="1259" y="7630"/>
                  </a:cubicBezTo>
                  <a:lnTo>
                    <a:pt x="13407" y="20288"/>
                  </a:lnTo>
                  <a:cubicBezTo>
                    <a:pt x="14257" y="21157"/>
                    <a:pt x="15365" y="21600"/>
                    <a:pt x="16466" y="21600"/>
                  </a:cubicBezTo>
                  <a:cubicBezTo>
                    <a:pt x="17559" y="21600"/>
                    <a:pt x="18660" y="21165"/>
                    <a:pt x="19503" y="20288"/>
                  </a:cubicBezTo>
                  <a:cubicBezTo>
                    <a:pt x="21181" y="18540"/>
                    <a:pt x="21181" y="15702"/>
                    <a:pt x="19503" y="13963"/>
                  </a:cubicBezTo>
                  <a:lnTo>
                    <a:pt x="7333" y="1305"/>
                  </a:lnTo>
                  <a:cubicBezTo>
                    <a:pt x="6498" y="435"/>
                    <a:pt x="5397" y="0"/>
                    <a:pt x="42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61" name="Google Shape;8414;p62"/>
            <p:cNvSpPr/>
            <p:nvPr/>
          </p:nvSpPr>
          <p:spPr>
            <a:xfrm>
              <a:off x="257085" y="204030"/>
              <a:ext cx="62202" cy="34062"/>
            </a:xfrm>
            <a:custGeom>
              <a:avLst/>
              <a:gdLst/>
              <a:ahLst/>
              <a:cxnLst>
                <a:cxn ang="0">
                  <a:pos x="wd2" y="hd2"/>
                </a:cxn>
                <a:cxn ang="5400000">
                  <a:pos x="wd2" y="hd2"/>
                </a:cxn>
                <a:cxn ang="10800000">
                  <a:pos x="wd2" y="hd2"/>
                </a:cxn>
                <a:cxn ang="16200000">
                  <a:pos x="wd2" y="hd2"/>
                </a:cxn>
              </a:cxnLst>
              <a:rect l="0" t="0" r="r" b="b"/>
              <a:pathLst>
                <a:path w="20957" h="21600" fill="norm" stroke="1" extrusionOk="0">
                  <a:moveTo>
                    <a:pt x="3355" y="0"/>
                  </a:moveTo>
                  <a:cubicBezTo>
                    <a:pt x="1955" y="0"/>
                    <a:pt x="651" y="1674"/>
                    <a:pt x="176" y="4342"/>
                  </a:cubicBezTo>
                  <a:cubicBezTo>
                    <a:pt x="-417" y="7647"/>
                    <a:pt x="532" y="11219"/>
                    <a:pt x="2305" y="12335"/>
                  </a:cubicBezTo>
                  <a:lnTo>
                    <a:pt x="16545" y="21265"/>
                  </a:lnTo>
                  <a:cubicBezTo>
                    <a:pt x="16883" y="21466"/>
                    <a:pt x="17239" y="21600"/>
                    <a:pt x="17601" y="21600"/>
                  </a:cubicBezTo>
                  <a:cubicBezTo>
                    <a:pt x="19250" y="21567"/>
                    <a:pt x="20661" y="19345"/>
                    <a:pt x="20910" y="16275"/>
                  </a:cubicBezTo>
                  <a:cubicBezTo>
                    <a:pt x="21183" y="13206"/>
                    <a:pt x="20234" y="10247"/>
                    <a:pt x="18674" y="9265"/>
                  </a:cubicBezTo>
                  <a:lnTo>
                    <a:pt x="4423" y="335"/>
                  </a:lnTo>
                  <a:cubicBezTo>
                    <a:pt x="4067" y="112"/>
                    <a:pt x="3705" y="0"/>
                    <a:pt x="33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62" name="Google Shape;8415;p62"/>
            <p:cNvSpPr/>
            <p:nvPr/>
          </p:nvSpPr>
          <p:spPr>
            <a:xfrm>
              <a:off x="200695" y="260428"/>
              <a:ext cx="34098" cy="62367"/>
            </a:xfrm>
            <a:custGeom>
              <a:avLst/>
              <a:gdLst/>
              <a:ahLst/>
              <a:cxnLst>
                <a:cxn ang="0">
                  <a:pos x="wd2" y="hd2"/>
                </a:cxn>
                <a:cxn ang="5400000">
                  <a:pos x="wd2" y="hd2"/>
                </a:cxn>
                <a:cxn ang="10800000">
                  <a:pos x="wd2" y="hd2"/>
                </a:cxn>
                <a:cxn ang="16200000">
                  <a:pos x="wd2" y="hd2"/>
                </a:cxn>
              </a:cxnLst>
              <a:rect l="0" t="0" r="r" b="b"/>
              <a:pathLst>
                <a:path w="20115" h="21600" fill="norm" stroke="1" extrusionOk="0">
                  <a:moveTo>
                    <a:pt x="5901" y="0"/>
                  </a:moveTo>
                  <a:cubicBezTo>
                    <a:pt x="5289" y="0"/>
                    <a:pt x="4655" y="55"/>
                    <a:pt x="4043" y="183"/>
                  </a:cubicBezTo>
                  <a:cubicBezTo>
                    <a:pt x="938" y="768"/>
                    <a:pt x="-724" y="2737"/>
                    <a:pt x="304" y="4542"/>
                  </a:cubicBezTo>
                  <a:lnTo>
                    <a:pt x="8643" y="19198"/>
                  </a:lnTo>
                  <a:cubicBezTo>
                    <a:pt x="9432" y="20661"/>
                    <a:pt x="11748" y="21600"/>
                    <a:pt x="14230" y="21600"/>
                  </a:cubicBezTo>
                  <a:cubicBezTo>
                    <a:pt x="14843" y="21600"/>
                    <a:pt x="15466" y="21545"/>
                    <a:pt x="16078" y="21423"/>
                  </a:cubicBezTo>
                  <a:cubicBezTo>
                    <a:pt x="19214" y="20814"/>
                    <a:pt x="20876" y="18826"/>
                    <a:pt x="19775" y="17003"/>
                  </a:cubicBezTo>
                  <a:lnTo>
                    <a:pt x="11468" y="2372"/>
                  </a:lnTo>
                  <a:cubicBezTo>
                    <a:pt x="10647" y="914"/>
                    <a:pt x="8352" y="0"/>
                    <a:pt x="59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63" name="Google Shape;8416;p62"/>
            <p:cNvSpPr/>
            <p:nvPr/>
          </p:nvSpPr>
          <p:spPr>
            <a:xfrm>
              <a:off x="45824" y="49128"/>
              <a:ext cx="48119" cy="48109"/>
            </a:xfrm>
            <a:custGeom>
              <a:avLst/>
              <a:gdLst/>
              <a:ahLst/>
              <a:cxnLst>
                <a:cxn ang="0">
                  <a:pos x="wd2" y="hd2"/>
                </a:cxn>
                <a:cxn ang="5400000">
                  <a:pos x="wd2" y="hd2"/>
                </a:cxn>
                <a:cxn ang="10800000">
                  <a:pos x="wd2" y="hd2"/>
                </a:cxn>
                <a:cxn ang="16200000">
                  <a:pos x="wd2" y="hd2"/>
                </a:cxn>
              </a:cxnLst>
              <a:rect l="0" t="0" r="r" b="b"/>
              <a:pathLst>
                <a:path w="20739" h="21600" fill="norm" stroke="1" extrusionOk="0">
                  <a:moveTo>
                    <a:pt x="4283" y="0"/>
                  </a:moveTo>
                  <a:cubicBezTo>
                    <a:pt x="3183" y="0"/>
                    <a:pt x="2083" y="443"/>
                    <a:pt x="1256" y="1320"/>
                  </a:cubicBezTo>
                  <a:cubicBezTo>
                    <a:pt x="-398" y="3035"/>
                    <a:pt x="-421" y="5833"/>
                    <a:pt x="1203" y="7595"/>
                  </a:cubicBezTo>
                  <a:lnTo>
                    <a:pt x="13349" y="20241"/>
                  </a:lnTo>
                  <a:cubicBezTo>
                    <a:pt x="14191" y="21150"/>
                    <a:pt x="15314" y="21600"/>
                    <a:pt x="16437" y="21600"/>
                  </a:cubicBezTo>
                  <a:cubicBezTo>
                    <a:pt x="17537" y="21600"/>
                    <a:pt x="18637" y="21165"/>
                    <a:pt x="19487" y="20296"/>
                  </a:cubicBezTo>
                  <a:cubicBezTo>
                    <a:pt x="21179" y="18526"/>
                    <a:pt x="21156" y="15665"/>
                    <a:pt x="19419" y="13918"/>
                  </a:cubicBezTo>
                  <a:lnTo>
                    <a:pt x="7280" y="1272"/>
                  </a:lnTo>
                  <a:cubicBezTo>
                    <a:pt x="6438" y="419"/>
                    <a:pt x="5360" y="0"/>
                    <a:pt x="42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64" name="Google Shape;8417;p62"/>
            <p:cNvSpPr/>
            <p:nvPr/>
          </p:nvSpPr>
          <p:spPr>
            <a:xfrm>
              <a:off x="102051" y="20806"/>
              <a:ext cx="34045" cy="62243"/>
            </a:xfrm>
            <a:custGeom>
              <a:avLst/>
              <a:gdLst/>
              <a:ahLst/>
              <a:cxnLst>
                <a:cxn ang="0">
                  <a:pos x="wd2" y="hd2"/>
                </a:cxn>
                <a:cxn ang="5400000">
                  <a:pos x="wd2" y="hd2"/>
                </a:cxn>
                <a:cxn ang="10800000">
                  <a:pos x="wd2" y="hd2"/>
                </a:cxn>
                <a:cxn ang="16200000">
                  <a:pos x="wd2" y="hd2"/>
                </a:cxn>
              </a:cxnLst>
              <a:rect l="0" t="0" r="r" b="b"/>
              <a:pathLst>
                <a:path w="20143" h="21600" fill="norm" stroke="1" extrusionOk="0">
                  <a:moveTo>
                    <a:pt x="5887" y="0"/>
                  </a:moveTo>
                  <a:cubicBezTo>
                    <a:pt x="5273" y="0"/>
                    <a:pt x="4658" y="55"/>
                    <a:pt x="4054" y="171"/>
                  </a:cubicBezTo>
                  <a:cubicBezTo>
                    <a:pt x="940" y="776"/>
                    <a:pt x="-726" y="2737"/>
                    <a:pt x="305" y="4557"/>
                  </a:cubicBezTo>
                  <a:lnTo>
                    <a:pt x="8637" y="19242"/>
                  </a:lnTo>
                  <a:cubicBezTo>
                    <a:pt x="9460" y="20641"/>
                    <a:pt x="11688" y="21600"/>
                    <a:pt x="14240" y="21600"/>
                  </a:cubicBezTo>
                  <a:cubicBezTo>
                    <a:pt x="14865" y="21582"/>
                    <a:pt x="15500" y="21527"/>
                    <a:pt x="16125" y="21417"/>
                  </a:cubicBezTo>
                  <a:cubicBezTo>
                    <a:pt x="19208" y="20812"/>
                    <a:pt x="20874" y="18857"/>
                    <a:pt x="19833" y="17031"/>
                  </a:cubicBezTo>
                  <a:lnTo>
                    <a:pt x="11501" y="2364"/>
                  </a:lnTo>
                  <a:cubicBezTo>
                    <a:pt x="10668" y="916"/>
                    <a:pt x="8356" y="0"/>
                    <a:pt x="58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65" name="Google Shape;8418;p62"/>
            <p:cNvSpPr/>
            <p:nvPr/>
          </p:nvSpPr>
          <p:spPr>
            <a:xfrm>
              <a:off x="17488" y="105386"/>
              <a:ext cx="62099" cy="34009"/>
            </a:xfrm>
            <a:custGeom>
              <a:avLst/>
              <a:gdLst/>
              <a:ahLst/>
              <a:cxnLst>
                <a:cxn ang="0">
                  <a:pos x="wd2" y="hd2"/>
                </a:cxn>
                <a:cxn ang="5400000">
                  <a:pos x="wd2" y="hd2"/>
                </a:cxn>
                <a:cxn ang="10800000">
                  <a:pos x="wd2" y="hd2"/>
                </a:cxn>
                <a:cxn ang="16200000">
                  <a:pos x="wd2" y="hd2"/>
                </a:cxn>
              </a:cxnLst>
              <a:rect l="0" t="0" r="r" b="b"/>
              <a:pathLst>
                <a:path w="20791" h="21600" fill="norm" stroke="1" extrusionOk="0">
                  <a:moveTo>
                    <a:pt x="3331" y="0"/>
                  </a:moveTo>
                  <a:cubicBezTo>
                    <a:pt x="1941" y="0"/>
                    <a:pt x="644" y="1677"/>
                    <a:pt x="172" y="4316"/>
                  </a:cubicBezTo>
                  <a:cubicBezTo>
                    <a:pt x="-411" y="7658"/>
                    <a:pt x="532" y="11236"/>
                    <a:pt x="2294" y="12354"/>
                  </a:cubicBezTo>
                  <a:lnTo>
                    <a:pt x="16439" y="21298"/>
                  </a:lnTo>
                  <a:cubicBezTo>
                    <a:pt x="16775" y="21499"/>
                    <a:pt x="17117" y="21600"/>
                    <a:pt x="17452" y="21600"/>
                  </a:cubicBezTo>
                  <a:cubicBezTo>
                    <a:pt x="18855" y="21600"/>
                    <a:pt x="20164" y="19912"/>
                    <a:pt x="20623" y="17251"/>
                  </a:cubicBezTo>
                  <a:cubicBezTo>
                    <a:pt x="21189" y="13975"/>
                    <a:pt x="20281" y="10431"/>
                    <a:pt x="18555" y="9280"/>
                  </a:cubicBezTo>
                  <a:lnTo>
                    <a:pt x="4392" y="335"/>
                  </a:lnTo>
                  <a:cubicBezTo>
                    <a:pt x="4039" y="112"/>
                    <a:pt x="3685" y="0"/>
                    <a:pt x="33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167" name="Google Shape;8419;p62"/>
          <p:cNvSpPr/>
          <p:nvPr/>
        </p:nvSpPr>
        <p:spPr>
          <a:xfrm>
            <a:off x="3337080" y="2287135"/>
            <a:ext cx="340142" cy="340116"/>
          </a:xfrm>
          <a:custGeom>
            <a:avLst/>
            <a:gdLst/>
            <a:ahLst/>
            <a:cxnLst>
              <a:cxn ang="0">
                <a:pos x="wd2" y="hd2"/>
              </a:cxn>
              <a:cxn ang="5400000">
                <a:pos x="wd2" y="hd2"/>
              </a:cxn>
              <a:cxn ang="10800000">
                <a:pos x="wd2" y="hd2"/>
              </a:cxn>
              <a:cxn ang="16200000">
                <a:pos x="wd2" y="hd2"/>
              </a:cxn>
            </a:cxnLst>
            <a:rect l="0" t="0" r="r" b="b"/>
            <a:pathLst>
              <a:path w="20846" h="21600" fill="norm" stroke="1" extrusionOk="0">
                <a:moveTo>
                  <a:pt x="16571" y="3795"/>
                </a:moveTo>
                <a:cubicBezTo>
                  <a:pt x="16728" y="3795"/>
                  <a:pt x="16884" y="3857"/>
                  <a:pt x="17003" y="3980"/>
                </a:cubicBezTo>
                <a:cubicBezTo>
                  <a:pt x="17241" y="4226"/>
                  <a:pt x="17241" y="4628"/>
                  <a:pt x="17003" y="4874"/>
                </a:cubicBezTo>
                <a:lnTo>
                  <a:pt x="13746" y="8250"/>
                </a:lnTo>
                <a:cubicBezTo>
                  <a:pt x="13622" y="8081"/>
                  <a:pt x="13488" y="7923"/>
                  <a:pt x="13344" y="7771"/>
                </a:cubicBezTo>
                <a:cubicBezTo>
                  <a:pt x="13199" y="7622"/>
                  <a:pt x="13046" y="7483"/>
                  <a:pt x="12883" y="7355"/>
                </a:cubicBezTo>
                <a:lnTo>
                  <a:pt x="16140" y="3980"/>
                </a:lnTo>
                <a:cubicBezTo>
                  <a:pt x="16258" y="3857"/>
                  <a:pt x="16415" y="3795"/>
                  <a:pt x="16571" y="3795"/>
                </a:cubicBezTo>
                <a:close/>
                <a:moveTo>
                  <a:pt x="10321" y="10270"/>
                </a:moveTo>
                <a:cubicBezTo>
                  <a:pt x="10477" y="10270"/>
                  <a:pt x="10633" y="10333"/>
                  <a:pt x="10752" y="10457"/>
                </a:cubicBezTo>
                <a:cubicBezTo>
                  <a:pt x="11136" y="10856"/>
                  <a:pt x="10866" y="11538"/>
                  <a:pt x="10322" y="11538"/>
                </a:cubicBezTo>
                <a:cubicBezTo>
                  <a:pt x="9778" y="11538"/>
                  <a:pt x="9505" y="10856"/>
                  <a:pt x="9889" y="10457"/>
                </a:cubicBezTo>
                <a:cubicBezTo>
                  <a:pt x="10008" y="10333"/>
                  <a:pt x="10164" y="10270"/>
                  <a:pt x="10321" y="10270"/>
                </a:cubicBezTo>
                <a:close/>
                <a:moveTo>
                  <a:pt x="16650" y="1184"/>
                </a:moveTo>
                <a:cubicBezTo>
                  <a:pt x="17430" y="1184"/>
                  <a:pt x="18211" y="1491"/>
                  <a:pt x="18808" y="2109"/>
                </a:cubicBezTo>
                <a:cubicBezTo>
                  <a:pt x="20029" y="3375"/>
                  <a:pt x="19993" y="5441"/>
                  <a:pt x="18730" y="6663"/>
                </a:cubicBezTo>
                <a:lnTo>
                  <a:pt x="12481" y="13141"/>
                </a:lnTo>
                <a:cubicBezTo>
                  <a:pt x="11878" y="13766"/>
                  <a:pt x="11099" y="14069"/>
                  <a:pt x="10325" y="14069"/>
                </a:cubicBezTo>
                <a:cubicBezTo>
                  <a:pt x="9343" y="14069"/>
                  <a:pt x="8370" y="13581"/>
                  <a:pt x="7775" y="12648"/>
                </a:cubicBezTo>
                <a:lnTo>
                  <a:pt x="8671" y="11723"/>
                </a:lnTo>
                <a:cubicBezTo>
                  <a:pt x="8994" y="12423"/>
                  <a:pt x="9656" y="12803"/>
                  <a:pt x="10328" y="12803"/>
                </a:cubicBezTo>
                <a:cubicBezTo>
                  <a:pt x="10789" y="12803"/>
                  <a:pt x="11255" y="12624"/>
                  <a:pt x="11618" y="12247"/>
                </a:cubicBezTo>
                <a:lnTo>
                  <a:pt x="17869" y="5768"/>
                </a:lnTo>
                <a:cubicBezTo>
                  <a:pt x="18583" y="5029"/>
                  <a:pt x="18583" y="3824"/>
                  <a:pt x="17869" y="3085"/>
                </a:cubicBezTo>
                <a:cubicBezTo>
                  <a:pt x="17511" y="2714"/>
                  <a:pt x="17043" y="2529"/>
                  <a:pt x="16573" y="2529"/>
                </a:cubicBezTo>
                <a:cubicBezTo>
                  <a:pt x="16104" y="2529"/>
                  <a:pt x="15635" y="2714"/>
                  <a:pt x="15277" y="3085"/>
                </a:cubicBezTo>
                <a:lnTo>
                  <a:pt x="11759" y="6731"/>
                </a:lnTo>
                <a:cubicBezTo>
                  <a:pt x="11300" y="6564"/>
                  <a:pt x="10817" y="6477"/>
                  <a:pt x="10330" y="6477"/>
                </a:cubicBezTo>
                <a:cubicBezTo>
                  <a:pt x="10313" y="6477"/>
                  <a:pt x="10295" y="6477"/>
                  <a:pt x="10276" y="6477"/>
                </a:cubicBezTo>
                <a:lnTo>
                  <a:pt x="14414" y="2191"/>
                </a:lnTo>
                <a:cubicBezTo>
                  <a:pt x="15017" y="1520"/>
                  <a:pt x="15832" y="1184"/>
                  <a:pt x="16650" y="1184"/>
                </a:cubicBezTo>
                <a:close/>
                <a:moveTo>
                  <a:pt x="6899" y="13556"/>
                </a:moveTo>
                <a:cubicBezTo>
                  <a:pt x="7019" y="13728"/>
                  <a:pt x="7153" y="13887"/>
                  <a:pt x="7299" y="14035"/>
                </a:cubicBezTo>
                <a:cubicBezTo>
                  <a:pt x="7442" y="14187"/>
                  <a:pt x="7599" y="14326"/>
                  <a:pt x="7762" y="14453"/>
                </a:cubicBezTo>
                <a:lnTo>
                  <a:pt x="4706" y="17617"/>
                </a:lnTo>
                <a:cubicBezTo>
                  <a:pt x="4588" y="17740"/>
                  <a:pt x="4431" y="17801"/>
                  <a:pt x="4275" y="17801"/>
                </a:cubicBezTo>
                <a:cubicBezTo>
                  <a:pt x="4118" y="17801"/>
                  <a:pt x="3962" y="17740"/>
                  <a:pt x="3843" y="17617"/>
                </a:cubicBezTo>
                <a:cubicBezTo>
                  <a:pt x="3605" y="17370"/>
                  <a:pt x="3605" y="16969"/>
                  <a:pt x="3843" y="16721"/>
                </a:cubicBezTo>
                <a:lnTo>
                  <a:pt x="6899" y="13556"/>
                </a:lnTo>
                <a:close/>
                <a:moveTo>
                  <a:pt x="10319" y="7740"/>
                </a:moveTo>
                <a:cubicBezTo>
                  <a:pt x="11301" y="7740"/>
                  <a:pt x="12274" y="8227"/>
                  <a:pt x="12870" y="9161"/>
                </a:cubicBezTo>
                <a:lnTo>
                  <a:pt x="11976" y="10086"/>
                </a:lnTo>
                <a:cubicBezTo>
                  <a:pt x="11653" y="9386"/>
                  <a:pt x="10990" y="9006"/>
                  <a:pt x="10318" y="9006"/>
                </a:cubicBezTo>
                <a:cubicBezTo>
                  <a:pt x="9857" y="9006"/>
                  <a:pt x="9391" y="9185"/>
                  <a:pt x="9026" y="9562"/>
                </a:cubicBezTo>
                <a:lnTo>
                  <a:pt x="2980" y="15827"/>
                </a:lnTo>
                <a:cubicBezTo>
                  <a:pt x="2263" y="16566"/>
                  <a:pt x="2263" y="17771"/>
                  <a:pt x="2980" y="18511"/>
                </a:cubicBezTo>
                <a:cubicBezTo>
                  <a:pt x="3338" y="18882"/>
                  <a:pt x="3808" y="19068"/>
                  <a:pt x="4276" y="19068"/>
                </a:cubicBezTo>
                <a:cubicBezTo>
                  <a:pt x="4744" y="19068"/>
                  <a:pt x="5212" y="18882"/>
                  <a:pt x="5569" y="18511"/>
                </a:cubicBezTo>
                <a:lnTo>
                  <a:pt x="8886" y="15078"/>
                </a:lnTo>
                <a:cubicBezTo>
                  <a:pt x="9349" y="15247"/>
                  <a:pt x="9834" y="15331"/>
                  <a:pt x="10322" y="15331"/>
                </a:cubicBezTo>
                <a:lnTo>
                  <a:pt x="10368" y="15331"/>
                </a:lnTo>
                <a:lnTo>
                  <a:pt x="6432" y="19406"/>
                </a:lnTo>
                <a:cubicBezTo>
                  <a:pt x="5829" y="20075"/>
                  <a:pt x="5014" y="20412"/>
                  <a:pt x="4196" y="20412"/>
                </a:cubicBezTo>
                <a:cubicBezTo>
                  <a:pt x="3416" y="20412"/>
                  <a:pt x="2635" y="20104"/>
                  <a:pt x="2038" y="19486"/>
                </a:cubicBezTo>
                <a:cubicBezTo>
                  <a:pt x="817" y="18221"/>
                  <a:pt x="853" y="16155"/>
                  <a:pt x="2116" y="14933"/>
                </a:cubicBezTo>
                <a:lnTo>
                  <a:pt x="8163" y="8668"/>
                </a:lnTo>
                <a:cubicBezTo>
                  <a:pt x="8766" y="8043"/>
                  <a:pt x="9545" y="7740"/>
                  <a:pt x="10319" y="7740"/>
                </a:cubicBezTo>
                <a:close/>
                <a:moveTo>
                  <a:pt x="16570" y="0"/>
                </a:moveTo>
                <a:cubicBezTo>
                  <a:pt x="15475" y="0"/>
                  <a:pt x="14381" y="433"/>
                  <a:pt x="13547" y="1296"/>
                </a:cubicBezTo>
                <a:lnTo>
                  <a:pt x="1253" y="14035"/>
                </a:lnTo>
                <a:cubicBezTo>
                  <a:pt x="29" y="15304"/>
                  <a:pt x="-336" y="17208"/>
                  <a:pt x="325" y="18866"/>
                </a:cubicBezTo>
                <a:cubicBezTo>
                  <a:pt x="987" y="20519"/>
                  <a:pt x="2547" y="21599"/>
                  <a:pt x="4276" y="21599"/>
                </a:cubicBezTo>
                <a:cubicBezTo>
                  <a:pt x="4280" y="21600"/>
                  <a:pt x="4285" y="21600"/>
                  <a:pt x="4289" y="21600"/>
                </a:cubicBezTo>
                <a:cubicBezTo>
                  <a:pt x="5417" y="21600"/>
                  <a:pt x="6500" y="21134"/>
                  <a:pt x="7299" y="20303"/>
                </a:cubicBezTo>
                <a:lnTo>
                  <a:pt x="13341" y="14039"/>
                </a:lnTo>
                <a:lnTo>
                  <a:pt x="19593" y="7565"/>
                </a:lnTo>
                <a:cubicBezTo>
                  <a:pt x="21264" y="5833"/>
                  <a:pt x="21264" y="3027"/>
                  <a:pt x="19593" y="1296"/>
                </a:cubicBezTo>
                <a:cubicBezTo>
                  <a:pt x="18759" y="433"/>
                  <a:pt x="17664" y="0"/>
                  <a:pt x="16570"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172" name="Google Shape;8420;p62"/>
          <p:cNvGrpSpPr/>
          <p:nvPr/>
        </p:nvGrpSpPr>
        <p:grpSpPr>
          <a:xfrm>
            <a:off x="3760902" y="2287165"/>
            <a:ext cx="340152" cy="340099"/>
            <a:chOff x="17" y="0"/>
            <a:chExt cx="340150" cy="340098"/>
          </a:xfrm>
        </p:grpSpPr>
        <p:sp>
          <p:nvSpPr>
            <p:cNvPr id="6168" name="Google Shape;8421;p62"/>
            <p:cNvSpPr/>
            <p:nvPr/>
          </p:nvSpPr>
          <p:spPr>
            <a:xfrm>
              <a:off x="17" y="0"/>
              <a:ext cx="340152" cy="3400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700" y="2157"/>
                  </a:moveTo>
                  <a:lnTo>
                    <a:pt x="14334" y="3794"/>
                  </a:lnTo>
                  <a:lnTo>
                    <a:pt x="12700" y="3794"/>
                  </a:lnTo>
                  <a:lnTo>
                    <a:pt x="12700" y="2157"/>
                  </a:lnTo>
                  <a:close/>
                  <a:moveTo>
                    <a:pt x="5106" y="5060"/>
                  </a:moveTo>
                  <a:lnTo>
                    <a:pt x="5106" y="6370"/>
                  </a:lnTo>
                  <a:lnTo>
                    <a:pt x="3841" y="6370"/>
                  </a:lnTo>
                  <a:lnTo>
                    <a:pt x="3841" y="5543"/>
                  </a:lnTo>
                  <a:cubicBezTo>
                    <a:pt x="3841" y="5276"/>
                    <a:pt x="4053" y="5060"/>
                    <a:pt x="4320" y="5060"/>
                  </a:cubicBezTo>
                  <a:close/>
                  <a:moveTo>
                    <a:pt x="17281" y="5060"/>
                  </a:moveTo>
                  <a:cubicBezTo>
                    <a:pt x="17547" y="5060"/>
                    <a:pt x="17759" y="5276"/>
                    <a:pt x="17763" y="5543"/>
                  </a:cubicBezTo>
                  <a:lnTo>
                    <a:pt x="17763" y="6370"/>
                  </a:lnTo>
                  <a:lnTo>
                    <a:pt x="16497" y="6370"/>
                  </a:lnTo>
                  <a:lnTo>
                    <a:pt x="16497" y="5060"/>
                  </a:lnTo>
                  <a:close/>
                  <a:moveTo>
                    <a:pt x="11435" y="1262"/>
                  </a:moveTo>
                  <a:lnTo>
                    <a:pt x="11435" y="4429"/>
                  </a:lnTo>
                  <a:cubicBezTo>
                    <a:pt x="11435" y="4777"/>
                    <a:pt x="11714" y="5060"/>
                    <a:pt x="12065" y="5060"/>
                  </a:cubicBezTo>
                  <a:lnTo>
                    <a:pt x="15232" y="5060"/>
                  </a:lnTo>
                  <a:lnTo>
                    <a:pt x="15232" y="7636"/>
                  </a:lnTo>
                  <a:lnTo>
                    <a:pt x="6372" y="7636"/>
                  </a:lnTo>
                  <a:lnTo>
                    <a:pt x="6372" y="1262"/>
                  </a:lnTo>
                  <a:close/>
                  <a:moveTo>
                    <a:pt x="19703" y="7636"/>
                  </a:moveTo>
                  <a:cubicBezTo>
                    <a:pt x="20051" y="7636"/>
                    <a:pt x="20335" y="7916"/>
                    <a:pt x="20335" y="8267"/>
                  </a:cubicBezTo>
                  <a:lnTo>
                    <a:pt x="20335" y="15862"/>
                  </a:lnTo>
                  <a:cubicBezTo>
                    <a:pt x="20335" y="16213"/>
                    <a:pt x="20051" y="16497"/>
                    <a:pt x="19703" y="16497"/>
                  </a:cubicBezTo>
                  <a:lnTo>
                    <a:pt x="16497" y="16497"/>
                  </a:lnTo>
                  <a:lnTo>
                    <a:pt x="16497" y="13964"/>
                  </a:lnTo>
                  <a:lnTo>
                    <a:pt x="17129" y="13964"/>
                  </a:lnTo>
                  <a:cubicBezTo>
                    <a:pt x="17480" y="13964"/>
                    <a:pt x="17759" y="13682"/>
                    <a:pt x="17759" y="13330"/>
                  </a:cubicBezTo>
                  <a:cubicBezTo>
                    <a:pt x="17759" y="12979"/>
                    <a:pt x="17480" y="12699"/>
                    <a:pt x="17129" y="12699"/>
                  </a:cubicBezTo>
                  <a:lnTo>
                    <a:pt x="4472" y="12699"/>
                  </a:lnTo>
                  <a:cubicBezTo>
                    <a:pt x="4121" y="12699"/>
                    <a:pt x="3841" y="12979"/>
                    <a:pt x="3841" y="13330"/>
                  </a:cubicBezTo>
                  <a:cubicBezTo>
                    <a:pt x="3841" y="13682"/>
                    <a:pt x="4121" y="13964"/>
                    <a:pt x="4472" y="13964"/>
                  </a:cubicBezTo>
                  <a:lnTo>
                    <a:pt x="5106" y="13964"/>
                  </a:lnTo>
                  <a:lnTo>
                    <a:pt x="5106" y="16497"/>
                  </a:lnTo>
                  <a:lnTo>
                    <a:pt x="1900" y="16497"/>
                  </a:lnTo>
                  <a:cubicBezTo>
                    <a:pt x="1549" y="16497"/>
                    <a:pt x="1265" y="16213"/>
                    <a:pt x="1265" y="15862"/>
                  </a:cubicBezTo>
                  <a:lnTo>
                    <a:pt x="1265" y="8267"/>
                  </a:lnTo>
                  <a:cubicBezTo>
                    <a:pt x="1265" y="7916"/>
                    <a:pt x="1549" y="7636"/>
                    <a:pt x="1900" y="7636"/>
                  </a:cubicBezTo>
                  <a:lnTo>
                    <a:pt x="5106" y="7636"/>
                  </a:lnTo>
                  <a:lnTo>
                    <a:pt x="5106" y="8267"/>
                  </a:lnTo>
                  <a:cubicBezTo>
                    <a:pt x="5106" y="8618"/>
                    <a:pt x="5387" y="8901"/>
                    <a:pt x="5738" y="8901"/>
                  </a:cubicBezTo>
                  <a:lnTo>
                    <a:pt x="15862" y="8901"/>
                  </a:lnTo>
                  <a:cubicBezTo>
                    <a:pt x="16213" y="8901"/>
                    <a:pt x="16497" y="8618"/>
                    <a:pt x="16497" y="8267"/>
                  </a:cubicBezTo>
                  <a:lnTo>
                    <a:pt x="16497" y="7636"/>
                  </a:lnTo>
                  <a:close/>
                  <a:moveTo>
                    <a:pt x="15232" y="13964"/>
                  </a:moveTo>
                  <a:lnTo>
                    <a:pt x="15232" y="20334"/>
                  </a:lnTo>
                  <a:lnTo>
                    <a:pt x="6372" y="20334"/>
                  </a:lnTo>
                  <a:lnTo>
                    <a:pt x="6372" y="13964"/>
                  </a:lnTo>
                  <a:close/>
                  <a:moveTo>
                    <a:pt x="5738" y="0"/>
                  </a:moveTo>
                  <a:cubicBezTo>
                    <a:pt x="5387" y="0"/>
                    <a:pt x="5106" y="284"/>
                    <a:pt x="5106" y="635"/>
                  </a:cubicBezTo>
                  <a:lnTo>
                    <a:pt x="5106" y="3794"/>
                  </a:lnTo>
                  <a:lnTo>
                    <a:pt x="4320" y="3794"/>
                  </a:lnTo>
                  <a:cubicBezTo>
                    <a:pt x="3354" y="3794"/>
                    <a:pt x="2575" y="4577"/>
                    <a:pt x="2575" y="5543"/>
                  </a:cubicBezTo>
                  <a:lnTo>
                    <a:pt x="2575" y="6370"/>
                  </a:lnTo>
                  <a:lnTo>
                    <a:pt x="1900" y="6370"/>
                  </a:lnTo>
                  <a:cubicBezTo>
                    <a:pt x="851" y="6370"/>
                    <a:pt x="0" y="7218"/>
                    <a:pt x="0" y="8267"/>
                  </a:cubicBezTo>
                  <a:lnTo>
                    <a:pt x="0" y="15862"/>
                  </a:lnTo>
                  <a:cubicBezTo>
                    <a:pt x="0" y="16911"/>
                    <a:pt x="851" y="17759"/>
                    <a:pt x="1900" y="17762"/>
                  </a:cubicBezTo>
                  <a:lnTo>
                    <a:pt x="5106" y="17762"/>
                  </a:lnTo>
                  <a:lnTo>
                    <a:pt x="5106" y="20969"/>
                  </a:lnTo>
                  <a:cubicBezTo>
                    <a:pt x="5106" y="21317"/>
                    <a:pt x="5387" y="21600"/>
                    <a:pt x="5738" y="21600"/>
                  </a:cubicBezTo>
                  <a:lnTo>
                    <a:pt x="15862" y="21600"/>
                  </a:lnTo>
                  <a:cubicBezTo>
                    <a:pt x="16213" y="21600"/>
                    <a:pt x="16497" y="21317"/>
                    <a:pt x="16497" y="20969"/>
                  </a:cubicBezTo>
                  <a:lnTo>
                    <a:pt x="16497" y="17762"/>
                  </a:lnTo>
                  <a:lnTo>
                    <a:pt x="19703" y="17762"/>
                  </a:lnTo>
                  <a:cubicBezTo>
                    <a:pt x="20750" y="17759"/>
                    <a:pt x="21600" y="16911"/>
                    <a:pt x="21600" y="15862"/>
                  </a:cubicBezTo>
                  <a:lnTo>
                    <a:pt x="21600" y="8267"/>
                  </a:lnTo>
                  <a:cubicBezTo>
                    <a:pt x="21600" y="7218"/>
                    <a:pt x="20750" y="6370"/>
                    <a:pt x="19703" y="6370"/>
                  </a:cubicBezTo>
                  <a:lnTo>
                    <a:pt x="19029" y="6370"/>
                  </a:lnTo>
                  <a:lnTo>
                    <a:pt x="19029" y="5543"/>
                  </a:lnTo>
                  <a:cubicBezTo>
                    <a:pt x="19026" y="4577"/>
                    <a:pt x="18246" y="3794"/>
                    <a:pt x="17281" y="3794"/>
                  </a:cubicBezTo>
                  <a:lnTo>
                    <a:pt x="16126" y="3794"/>
                  </a:lnTo>
                  <a:lnTo>
                    <a:pt x="12515" y="182"/>
                  </a:lnTo>
                  <a:cubicBezTo>
                    <a:pt x="12501" y="169"/>
                    <a:pt x="12488" y="159"/>
                    <a:pt x="12471" y="145"/>
                  </a:cubicBezTo>
                  <a:lnTo>
                    <a:pt x="12458" y="135"/>
                  </a:lnTo>
                  <a:lnTo>
                    <a:pt x="12427" y="112"/>
                  </a:lnTo>
                  <a:lnTo>
                    <a:pt x="12410" y="102"/>
                  </a:lnTo>
                  <a:cubicBezTo>
                    <a:pt x="12400" y="95"/>
                    <a:pt x="12389" y="88"/>
                    <a:pt x="12376" y="80"/>
                  </a:cubicBezTo>
                  <a:lnTo>
                    <a:pt x="12363" y="70"/>
                  </a:lnTo>
                  <a:cubicBezTo>
                    <a:pt x="12349" y="64"/>
                    <a:pt x="12332" y="57"/>
                    <a:pt x="12316" y="50"/>
                  </a:cubicBezTo>
                  <a:lnTo>
                    <a:pt x="12296" y="40"/>
                  </a:lnTo>
                  <a:cubicBezTo>
                    <a:pt x="12286" y="37"/>
                    <a:pt x="12275" y="34"/>
                    <a:pt x="12265" y="30"/>
                  </a:cubicBezTo>
                  <a:lnTo>
                    <a:pt x="12241" y="23"/>
                  </a:lnTo>
                  <a:cubicBezTo>
                    <a:pt x="12231" y="20"/>
                    <a:pt x="12217" y="17"/>
                    <a:pt x="12204" y="13"/>
                  </a:cubicBezTo>
                  <a:lnTo>
                    <a:pt x="12191" y="10"/>
                  </a:lnTo>
                  <a:cubicBezTo>
                    <a:pt x="12170" y="7"/>
                    <a:pt x="12154" y="3"/>
                    <a:pt x="121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69" name="Google Shape;8422;p62"/>
            <p:cNvSpPr/>
            <p:nvPr/>
          </p:nvSpPr>
          <p:spPr>
            <a:xfrm>
              <a:off x="259812" y="160094"/>
              <a:ext cx="39818" cy="199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5" y="0"/>
                  </a:moveTo>
                  <a:cubicBezTo>
                    <a:pt x="2397" y="0"/>
                    <a:pt x="0" y="4770"/>
                    <a:pt x="0" y="10762"/>
                  </a:cubicBezTo>
                  <a:cubicBezTo>
                    <a:pt x="0" y="16753"/>
                    <a:pt x="2397" y="21600"/>
                    <a:pt x="5395" y="21600"/>
                  </a:cubicBezTo>
                  <a:lnTo>
                    <a:pt x="16205" y="21600"/>
                  </a:lnTo>
                  <a:cubicBezTo>
                    <a:pt x="19203" y="21600"/>
                    <a:pt x="21600" y="16753"/>
                    <a:pt x="21600" y="10762"/>
                  </a:cubicBezTo>
                  <a:cubicBezTo>
                    <a:pt x="21600" y="4770"/>
                    <a:pt x="19203" y="0"/>
                    <a:pt x="162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70" name="Google Shape;8423;p62"/>
            <p:cNvSpPr/>
            <p:nvPr/>
          </p:nvSpPr>
          <p:spPr>
            <a:xfrm>
              <a:off x="120295" y="239816"/>
              <a:ext cx="99596"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7" y="0"/>
                  </a:moveTo>
                  <a:cubicBezTo>
                    <a:pt x="958" y="0"/>
                    <a:pt x="0" y="4770"/>
                    <a:pt x="0" y="10762"/>
                  </a:cubicBezTo>
                  <a:cubicBezTo>
                    <a:pt x="0" y="16753"/>
                    <a:pt x="958" y="21600"/>
                    <a:pt x="2157" y="21600"/>
                  </a:cubicBezTo>
                  <a:lnTo>
                    <a:pt x="19447" y="21600"/>
                  </a:lnTo>
                  <a:cubicBezTo>
                    <a:pt x="20646" y="21600"/>
                    <a:pt x="21600" y="16753"/>
                    <a:pt x="21600" y="10762"/>
                  </a:cubicBezTo>
                  <a:cubicBezTo>
                    <a:pt x="21600" y="4770"/>
                    <a:pt x="20646" y="0"/>
                    <a:pt x="1944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71" name="Google Shape;8424;p62"/>
            <p:cNvSpPr/>
            <p:nvPr/>
          </p:nvSpPr>
          <p:spPr>
            <a:xfrm>
              <a:off x="120295" y="279668"/>
              <a:ext cx="99596" cy="199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7" y="0"/>
                  </a:moveTo>
                  <a:cubicBezTo>
                    <a:pt x="958" y="0"/>
                    <a:pt x="0" y="4785"/>
                    <a:pt x="0" y="10771"/>
                  </a:cubicBezTo>
                  <a:cubicBezTo>
                    <a:pt x="0" y="16758"/>
                    <a:pt x="958" y="21600"/>
                    <a:pt x="2157" y="21600"/>
                  </a:cubicBezTo>
                  <a:lnTo>
                    <a:pt x="19447" y="21600"/>
                  </a:lnTo>
                  <a:cubicBezTo>
                    <a:pt x="20646" y="21600"/>
                    <a:pt x="21600" y="16758"/>
                    <a:pt x="21600" y="10771"/>
                  </a:cubicBezTo>
                  <a:cubicBezTo>
                    <a:pt x="21600" y="4785"/>
                    <a:pt x="20646" y="0"/>
                    <a:pt x="1944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183" name="Google Shape;8425;p62"/>
          <p:cNvGrpSpPr/>
          <p:nvPr/>
        </p:nvGrpSpPr>
        <p:grpSpPr>
          <a:xfrm>
            <a:off x="4174835" y="2287137"/>
            <a:ext cx="340169" cy="340152"/>
            <a:chOff x="0" y="0"/>
            <a:chExt cx="340167" cy="340150"/>
          </a:xfrm>
        </p:grpSpPr>
        <p:sp>
          <p:nvSpPr>
            <p:cNvPr id="6173" name="Google Shape;8426;p62"/>
            <p:cNvSpPr/>
            <p:nvPr/>
          </p:nvSpPr>
          <p:spPr>
            <a:xfrm>
              <a:off x="0" y="-1"/>
              <a:ext cx="340168" cy="340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472" y="1265"/>
                  </a:moveTo>
                  <a:cubicBezTo>
                    <a:pt x="4823" y="1265"/>
                    <a:pt x="5107" y="1549"/>
                    <a:pt x="5107" y="1900"/>
                  </a:cubicBezTo>
                  <a:lnTo>
                    <a:pt x="5107" y="4432"/>
                  </a:lnTo>
                  <a:cubicBezTo>
                    <a:pt x="5107" y="4780"/>
                    <a:pt x="4823" y="5062"/>
                    <a:pt x="4472" y="5062"/>
                  </a:cubicBezTo>
                  <a:cubicBezTo>
                    <a:pt x="4121" y="5062"/>
                    <a:pt x="3840" y="4780"/>
                    <a:pt x="3840" y="4432"/>
                  </a:cubicBezTo>
                  <a:lnTo>
                    <a:pt x="3840" y="1900"/>
                  </a:lnTo>
                  <a:cubicBezTo>
                    <a:pt x="3840" y="1549"/>
                    <a:pt x="4121" y="1265"/>
                    <a:pt x="4472" y="1265"/>
                  </a:cubicBezTo>
                  <a:close/>
                  <a:moveTo>
                    <a:pt x="10799" y="1265"/>
                  </a:moveTo>
                  <a:cubicBezTo>
                    <a:pt x="11150" y="1265"/>
                    <a:pt x="11434" y="1549"/>
                    <a:pt x="11434" y="1900"/>
                  </a:cubicBezTo>
                  <a:lnTo>
                    <a:pt x="11434" y="4432"/>
                  </a:lnTo>
                  <a:cubicBezTo>
                    <a:pt x="11434" y="4780"/>
                    <a:pt x="11150" y="5062"/>
                    <a:pt x="10799" y="5062"/>
                  </a:cubicBezTo>
                  <a:cubicBezTo>
                    <a:pt x="10448" y="5062"/>
                    <a:pt x="10169" y="4780"/>
                    <a:pt x="10169" y="4432"/>
                  </a:cubicBezTo>
                  <a:lnTo>
                    <a:pt x="10169" y="1900"/>
                  </a:lnTo>
                  <a:cubicBezTo>
                    <a:pt x="10169" y="1549"/>
                    <a:pt x="10448" y="1265"/>
                    <a:pt x="10799" y="1265"/>
                  </a:cubicBezTo>
                  <a:close/>
                  <a:moveTo>
                    <a:pt x="17128" y="1265"/>
                  </a:moveTo>
                  <a:cubicBezTo>
                    <a:pt x="17479" y="1265"/>
                    <a:pt x="17762" y="1549"/>
                    <a:pt x="17762" y="1900"/>
                  </a:cubicBezTo>
                  <a:lnTo>
                    <a:pt x="17762" y="4432"/>
                  </a:lnTo>
                  <a:cubicBezTo>
                    <a:pt x="17762" y="4780"/>
                    <a:pt x="17479" y="5062"/>
                    <a:pt x="17128" y="5062"/>
                  </a:cubicBezTo>
                  <a:cubicBezTo>
                    <a:pt x="16777" y="5062"/>
                    <a:pt x="16496" y="4780"/>
                    <a:pt x="16496" y="4432"/>
                  </a:cubicBezTo>
                  <a:lnTo>
                    <a:pt x="16496" y="1900"/>
                  </a:lnTo>
                  <a:cubicBezTo>
                    <a:pt x="16496" y="1549"/>
                    <a:pt x="16777" y="1265"/>
                    <a:pt x="17128" y="1265"/>
                  </a:cubicBezTo>
                  <a:close/>
                  <a:moveTo>
                    <a:pt x="19703" y="3797"/>
                  </a:moveTo>
                  <a:cubicBezTo>
                    <a:pt x="20051" y="3797"/>
                    <a:pt x="20334" y="4081"/>
                    <a:pt x="20334" y="4432"/>
                  </a:cubicBezTo>
                  <a:lnTo>
                    <a:pt x="20334" y="7638"/>
                  </a:lnTo>
                  <a:lnTo>
                    <a:pt x="1265" y="7638"/>
                  </a:lnTo>
                  <a:lnTo>
                    <a:pt x="1265" y="4432"/>
                  </a:lnTo>
                  <a:cubicBezTo>
                    <a:pt x="1265" y="4081"/>
                    <a:pt x="1549" y="3797"/>
                    <a:pt x="1900" y="3797"/>
                  </a:cubicBezTo>
                  <a:lnTo>
                    <a:pt x="2575" y="3797"/>
                  </a:lnTo>
                  <a:lnTo>
                    <a:pt x="2575" y="4432"/>
                  </a:lnTo>
                  <a:cubicBezTo>
                    <a:pt x="2575" y="5478"/>
                    <a:pt x="3422" y="6328"/>
                    <a:pt x="4472" y="6328"/>
                  </a:cubicBezTo>
                  <a:cubicBezTo>
                    <a:pt x="5522" y="6328"/>
                    <a:pt x="6372" y="5478"/>
                    <a:pt x="6372" y="4432"/>
                  </a:cubicBezTo>
                  <a:lnTo>
                    <a:pt x="6372" y="3797"/>
                  </a:lnTo>
                  <a:lnTo>
                    <a:pt x="8903" y="3797"/>
                  </a:lnTo>
                  <a:lnTo>
                    <a:pt x="8903" y="4432"/>
                  </a:lnTo>
                  <a:cubicBezTo>
                    <a:pt x="8903" y="5478"/>
                    <a:pt x="9750" y="6328"/>
                    <a:pt x="10799" y="6328"/>
                  </a:cubicBezTo>
                  <a:cubicBezTo>
                    <a:pt x="11849" y="6328"/>
                    <a:pt x="12700" y="5478"/>
                    <a:pt x="12700" y="4432"/>
                  </a:cubicBezTo>
                  <a:lnTo>
                    <a:pt x="12700" y="3797"/>
                  </a:lnTo>
                  <a:lnTo>
                    <a:pt x="15231" y="3797"/>
                  </a:lnTo>
                  <a:lnTo>
                    <a:pt x="15231" y="4432"/>
                  </a:lnTo>
                  <a:cubicBezTo>
                    <a:pt x="15231" y="5478"/>
                    <a:pt x="16078" y="6328"/>
                    <a:pt x="17128" y="6328"/>
                  </a:cubicBezTo>
                  <a:cubicBezTo>
                    <a:pt x="18178" y="6328"/>
                    <a:pt x="19028" y="5478"/>
                    <a:pt x="19028" y="4432"/>
                  </a:cubicBezTo>
                  <a:lnTo>
                    <a:pt x="19028" y="3797"/>
                  </a:lnTo>
                  <a:close/>
                  <a:moveTo>
                    <a:pt x="20334" y="8903"/>
                  </a:moveTo>
                  <a:lnTo>
                    <a:pt x="20334" y="19704"/>
                  </a:lnTo>
                  <a:cubicBezTo>
                    <a:pt x="20334" y="20052"/>
                    <a:pt x="20051" y="20335"/>
                    <a:pt x="19703" y="20335"/>
                  </a:cubicBezTo>
                  <a:lnTo>
                    <a:pt x="1900" y="20335"/>
                  </a:lnTo>
                  <a:cubicBezTo>
                    <a:pt x="1549" y="20335"/>
                    <a:pt x="1265" y="20052"/>
                    <a:pt x="1265" y="19704"/>
                  </a:cubicBezTo>
                  <a:lnTo>
                    <a:pt x="1265" y="8903"/>
                  </a:lnTo>
                  <a:close/>
                  <a:moveTo>
                    <a:pt x="4472" y="0"/>
                  </a:moveTo>
                  <a:cubicBezTo>
                    <a:pt x="3422" y="0"/>
                    <a:pt x="2575" y="851"/>
                    <a:pt x="2575" y="1900"/>
                  </a:cubicBezTo>
                  <a:lnTo>
                    <a:pt x="2575" y="2532"/>
                  </a:lnTo>
                  <a:lnTo>
                    <a:pt x="1900" y="2532"/>
                  </a:lnTo>
                  <a:cubicBezTo>
                    <a:pt x="851" y="2532"/>
                    <a:pt x="0" y="3381"/>
                    <a:pt x="0" y="4432"/>
                  </a:cubicBezTo>
                  <a:lnTo>
                    <a:pt x="0" y="19704"/>
                  </a:lnTo>
                  <a:cubicBezTo>
                    <a:pt x="0" y="20750"/>
                    <a:pt x="851" y="21600"/>
                    <a:pt x="1900" y="21600"/>
                  </a:cubicBezTo>
                  <a:lnTo>
                    <a:pt x="19703" y="21600"/>
                  </a:lnTo>
                  <a:cubicBezTo>
                    <a:pt x="20749" y="21600"/>
                    <a:pt x="21600" y="20750"/>
                    <a:pt x="21600" y="19704"/>
                  </a:cubicBezTo>
                  <a:lnTo>
                    <a:pt x="21600" y="4432"/>
                  </a:lnTo>
                  <a:cubicBezTo>
                    <a:pt x="21600" y="3381"/>
                    <a:pt x="20749" y="2532"/>
                    <a:pt x="19703" y="2532"/>
                  </a:cubicBezTo>
                  <a:lnTo>
                    <a:pt x="19028" y="2532"/>
                  </a:lnTo>
                  <a:lnTo>
                    <a:pt x="19028" y="1900"/>
                  </a:lnTo>
                  <a:cubicBezTo>
                    <a:pt x="19028" y="851"/>
                    <a:pt x="18178" y="0"/>
                    <a:pt x="17128" y="0"/>
                  </a:cubicBezTo>
                  <a:cubicBezTo>
                    <a:pt x="16078" y="0"/>
                    <a:pt x="15231" y="851"/>
                    <a:pt x="15231" y="1900"/>
                  </a:cubicBezTo>
                  <a:lnTo>
                    <a:pt x="15231" y="2532"/>
                  </a:lnTo>
                  <a:lnTo>
                    <a:pt x="12700" y="2532"/>
                  </a:lnTo>
                  <a:lnTo>
                    <a:pt x="12700" y="1900"/>
                  </a:lnTo>
                  <a:cubicBezTo>
                    <a:pt x="12700" y="851"/>
                    <a:pt x="11849" y="0"/>
                    <a:pt x="10799" y="0"/>
                  </a:cubicBezTo>
                  <a:cubicBezTo>
                    <a:pt x="9750" y="0"/>
                    <a:pt x="8903" y="851"/>
                    <a:pt x="8903" y="1900"/>
                  </a:cubicBezTo>
                  <a:lnTo>
                    <a:pt x="8903" y="2532"/>
                  </a:lnTo>
                  <a:lnTo>
                    <a:pt x="6372" y="2532"/>
                  </a:lnTo>
                  <a:lnTo>
                    <a:pt x="6372" y="1900"/>
                  </a:lnTo>
                  <a:cubicBezTo>
                    <a:pt x="6372" y="851"/>
                    <a:pt x="5522" y="0"/>
                    <a:pt x="44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74" name="Google Shape;8427;p62"/>
            <p:cNvSpPr/>
            <p:nvPr/>
          </p:nvSpPr>
          <p:spPr>
            <a:xfrm>
              <a:off x="40556" y="160147"/>
              <a:ext cx="59743"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6" y="0"/>
                  </a:moveTo>
                  <a:cubicBezTo>
                    <a:pt x="1597" y="0"/>
                    <a:pt x="0" y="4770"/>
                    <a:pt x="0" y="10762"/>
                  </a:cubicBezTo>
                  <a:cubicBezTo>
                    <a:pt x="0" y="16753"/>
                    <a:pt x="1597" y="21600"/>
                    <a:pt x="3596" y="21600"/>
                  </a:cubicBezTo>
                  <a:lnTo>
                    <a:pt x="18004" y="21600"/>
                  </a:lnTo>
                  <a:cubicBezTo>
                    <a:pt x="20003" y="21600"/>
                    <a:pt x="21600" y="16753"/>
                    <a:pt x="21600" y="10762"/>
                  </a:cubicBezTo>
                  <a:cubicBezTo>
                    <a:pt x="21600" y="4770"/>
                    <a:pt x="20003" y="0"/>
                    <a:pt x="180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75" name="Google Shape;8428;p62"/>
            <p:cNvSpPr/>
            <p:nvPr/>
          </p:nvSpPr>
          <p:spPr>
            <a:xfrm>
              <a:off x="140203" y="160147"/>
              <a:ext cx="59744"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6" y="0"/>
                  </a:moveTo>
                  <a:cubicBezTo>
                    <a:pt x="1597" y="0"/>
                    <a:pt x="0" y="4770"/>
                    <a:pt x="0" y="10762"/>
                  </a:cubicBezTo>
                  <a:cubicBezTo>
                    <a:pt x="0" y="16753"/>
                    <a:pt x="1597" y="21600"/>
                    <a:pt x="3596" y="21600"/>
                  </a:cubicBezTo>
                  <a:lnTo>
                    <a:pt x="18011" y="21600"/>
                  </a:lnTo>
                  <a:cubicBezTo>
                    <a:pt x="20009" y="21600"/>
                    <a:pt x="21600" y="16753"/>
                    <a:pt x="21600" y="10762"/>
                  </a:cubicBezTo>
                  <a:cubicBezTo>
                    <a:pt x="21600" y="4770"/>
                    <a:pt x="20009" y="0"/>
                    <a:pt x="180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76" name="Google Shape;8429;p62"/>
            <p:cNvSpPr/>
            <p:nvPr/>
          </p:nvSpPr>
          <p:spPr>
            <a:xfrm>
              <a:off x="239869" y="160147"/>
              <a:ext cx="59743"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89" y="0"/>
                  </a:moveTo>
                  <a:cubicBezTo>
                    <a:pt x="1591" y="0"/>
                    <a:pt x="0" y="4770"/>
                    <a:pt x="0" y="10762"/>
                  </a:cubicBezTo>
                  <a:cubicBezTo>
                    <a:pt x="0" y="16753"/>
                    <a:pt x="1591" y="21600"/>
                    <a:pt x="3589" y="21600"/>
                  </a:cubicBezTo>
                  <a:lnTo>
                    <a:pt x="18004" y="21600"/>
                  </a:lnTo>
                  <a:cubicBezTo>
                    <a:pt x="20003" y="21600"/>
                    <a:pt x="21600" y="16753"/>
                    <a:pt x="21600" y="10762"/>
                  </a:cubicBezTo>
                  <a:cubicBezTo>
                    <a:pt x="21600" y="4770"/>
                    <a:pt x="20003" y="0"/>
                    <a:pt x="180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77" name="Google Shape;8430;p62"/>
            <p:cNvSpPr/>
            <p:nvPr/>
          </p:nvSpPr>
          <p:spPr>
            <a:xfrm>
              <a:off x="40556" y="219925"/>
              <a:ext cx="59743" cy="199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6" y="0"/>
                  </a:moveTo>
                  <a:cubicBezTo>
                    <a:pt x="1597" y="0"/>
                    <a:pt x="0" y="4785"/>
                    <a:pt x="0" y="10771"/>
                  </a:cubicBezTo>
                  <a:cubicBezTo>
                    <a:pt x="0" y="16758"/>
                    <a:pt x="1597" y="21600"/>
                    <a:pt x="3596" y="21600"/>
                  </a:cubicBezTo>
                  <a:lnTo>
                    <a:pt x="18004" y="21600"/>
                  </a:lnTo>
                  <a:cubicBezTo>
                    <a:pt x="20003" y="21600"/>
                    <a:pt x="21600" y="16758"/>
                    <a:pt x="21600" y="10771"/>
                  </a:cubicBezTo>
                  <a:cubicBezTo>
                    <a:pt x="21600" y="4785"/>
                    <a:pt x="20003" y="0"/>
                    <a:pt x="180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78" name="Google Shape;8431;p62"/>
            <p:cNvSpPr/>
            <p:nvPr/>
          </p:nvSpPr>
          <p:spPr>
            <a:xfrm>
              <a:off x="140203" y="219925"/>
              <a:ext cx="59744" cy="199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6" y="0"/>
                  </a:moveTo>
                  <a:cubicBezTo>
                    <a:pt x="1597" y="0"/>
                    <a:pt x="0" y="4785"/>
                    <a:pt x="0" y="10771"/>
                  </a:cubicBezTo>
                  <a:cubicBezTo>
                    <a:pt x="0" y="16758"/>
                    <a:pt x="1597" y="21600"/>
                    <a:pt x="3596" y="21600"/>
                  </a:cubicBezTo>
                  <a:lnTo>
                    <a:pt x="18011" y="21600"/>
                  </a:lnTo>
                  <a:cubicBezTo>
                    <a:pt x="20009" y="21600"/>
                    <a:pt x="21600" y="16758"/>
                    <a:pt x="21600" y="10771"/>
                  </a:cubicBezTo>
                  <a:cubicBezTo>
                    <a:pt x="21600" y="4785"/>
                    <a:pt x="20009" y="0"/>
                    <a:pt x="180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79" name="Google Shape;8432;p62"/>
            <p:cNvSpPr/>
            <p:nvPr/>
          </p:nvSpPr>
          <p:spPr>
            <a:xfrm>
              <a:off x="239869" y="219925"/>
              <a:ext cx="59743" cy="199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89" y="0"/>
                  </a:moveTo>
                  <a:cubicBezTo>
                    <a:pt x="1591" y="0"/>
                    <a:pt x="0" y="4785"/>
                    <a:pt x="0" y="10771"/>
                  </a:cubicBezTo>
                  <a:cubicBezTo>
                    <a:pt x="0" y="16758"/>
                    <a:pt x="1591" y="21600"/>
                    <a:pt x="3589" y="21600"/>
                  </a:cubicBezTo>
                  <a:lnTo>
                    <a:pt x="18004" y="21600"/>
                  </a:lnTo>
                  <a:cubicBezTo>
                    <a:pt x="20003" y="21600"/>
                    <a:pt x="21600" y="16758"/>
                    <a:pt x="21600" y="10771"/>
                  </a:cubicBezTo>
                  <a:cubicBezTo>
                    <a:pt x="21600" y="4785"/>
                    <a:pt x="20003" y="0"/>
                    <a:pt x="180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80" name="Google Shape;8433;p62"/>
            <p:cNvSpPr/>
            <p:nvPr/>
          </p:nvSpPr>
          <p:spPr>
            <a:xfrm>
              <a:off x="40556" y="280372"/>
              <a:ext cx="59743"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6" y="0"/>
                  </a:moveTo>
                  <a:cubicBezTo>
                    <a:pt x="1597" y="0"/>
                    <a:pt x="0" y="4828"/>
                    <a:pt x="0" y="10819"/>
                  </a:cubicBezTo>
                  <a:cubicBezTo>
                    <a:pt x="0" y="16753"/>
                    <a:pt x="1597" y="21600"/>
                    <a:pt x="3596" y="21600"/>
                  </a:cubicBezTo>
                  <a:lnTo>
                    <a:pt x="18004" y="21600"/>
                  </a:lnTo>
                  <a:cubicBezTo>
                    <a:pt x="20003" y="21600"/>
                    <a:pt x="21600" y="16753"/>
                    <a:pt x="21600" y="10819"/>
                  </a:cubicBezTo>
                  <a:cubicBezTo>
                    <a:pt x="21600" y="4828"/>
                    <a:pt x="20003" y="0"/>
                    <a:pt x="180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81" name="Google Shape;8434;p62"/>
            <p:cNvSpPr/>
            <p:nvPr/>
          </p:nvSpPr>
          <p:spPr>
            <a:xfrm>
              <a:off x="140203" y="280372"/>
              <a:ext cx="59744"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6" y="0"/>
                  </a:moveTo>
                  <a:cubicBezTo>
                    <a:pt x="1597" y="0"/>
                    <a:pt x="0" y="4828"/>
                    <a:pt x="0" y="10819"/>
                  </a:cubicBezTo>
                  <a:cubicBezTo>
                    <a:pt x="0" y="16753"/>
                    <a:pt x="1597" y="21600"/>
                    <a:pt x="3596" y="21600"/>
                  </a:cubicBezTo>
                  <a:lnTo>
                    <a:pt x="18011" y="21600"/>
                  </a:lnTo>
                  <a:cubicBezTo>
                    <a:pt x="20009" y="21600"/>
                    <a:pt x="21600" y="16753"/>
                    <a:pt x="21600" y="10819"/>
                  </a:cubicBezTo>
                  <a:cubicBezTo>
                    <a:pt x="21600" y="4828"/>
                    <a:pt x="20009" y="0"/>
                    <a:pt x="180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82" name="Google Shape;8435;p62"/>
            <p:cNvSpPr/>
            <p:nvPr/>
          </p:nvSpPr>
          <p:spPr>
            <a:xfrm>
              <a:off x="239869" y="280372"/>
              <a:ext cx="59743"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89" y="0"/>
                  </a:moveTo>
                  <a:cubicBezTo>
                    <a:pt x="1591" y="0"/>
                    <a:pt x="0" y="4828"/>
                    <a:pt x="0" y="10819"/>
                  </a:cubicBezTo>
                  <a:cubicBezTo>
                    <a:pt x="0" y="16753"/>
                    <a:pt x="1591" y="21600"/>
                    <a:pt x="3589" y="21600"/>
                  </a:cubicBezTo>
                  <a:lnTo>
                    <a:pt x="18004" y="21600"/>
                  </a:lnTo>
                  <a:cubicBezTo>
                    <a:pt x="20003" y="21600"/>
                    <a:pt x="21600" y="16753"/>
                    <a:pt x="21600" y="10819"/>
                  </a:cubicBezTo>
                  <a:cubicBezTo>
                    <a:pt x="21600" y="4828"/>
                    <a:pt x="20003" y="0"/>
                    <a:pt x="180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187" name="Google Shape;8436;p62"/>
          <p:cNvGrpSpPr/>
          <p:nvPr/>
        </p:nvGrpSpPr>
        <p:grpSpPr>
          <a:xfrm>
            <a:off x="4591520" y="2287137"/>
            <a:ext cx="340169" cy="340152"/>
            <a:chOff x="0" y="0"/>
            <a:chExt cx="340167" cy="340150"/>
          </a:xfrm>
        </p:grpSpPr>
        <p:sp>
          <p:nvSpPr>
            <p:cNvPr id="6184" name="Google Shape;8437;p62"/>
            <p:cNvSpPr/>
            <p:nvPr/>
          </p:nvSpPr>
          <p:spPr>
            <a:xfrm>
              <a:off x="0" y="-1"/>
              <a:ext cx="340168" cy="340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34" y="1265"/>
                  </a:moveTo>
                  <a:lnTo>
                    <a:pt x="20334" y="2683"/>
                  </a:lnTo>
                  <a:cubicBezTo>
                    <a:pt x="19575" y="2950"/>
                    <a:pt x="19068" y="3669"/>
                    <a:pt x="19068" y="4472"/>
                  </a:cubicBezTo>
                  <a:cubicBezTo>
                    <a:pt x="19068" y="5275"/>
                    <a:pt x="19575" y="5995"/>
                    <a:pt x="20334" y="6261"/>
                  </a:cubicBezTo>
                  <a:lnTo>
                    <a:pt x="20334" y="9012"/>
                  </a:lnTo>
                  <a:cubicBezTo>
                    <a:pt x="19575" y="9278"/>
                    <a:pt x="19068" y="9997"/>
                    <a:pt x="19068" y="10800"/>
                  </a:cubicBezTo>
                  <a:cubicBezTo>
                    <a:pt x="19068" y="11604"/>
                    <a:pt x="19575" y="12322"/>
                    <a:pt x="20334" y="12590"/>
                  </a:cubicBezTo>
                  <a:lnTo>
                    <a:pt x="20334" y="15339"/>
                  </a:lnTo>
                  <a:cubicBezTo>
                    <a:pt x="19575" y="15606"/>
                    <a:pt x="19068" y="16325"/>
                    <a:pt x="19068" y="17129"/>
                  </a:cubicBezTo>
                  <a:cubicBezTo>
                    <a:pt x="19068" y="17931"/>
                    <a:pt x="19575" y="18650"/>
                    <a:pt x="20334" y="18917"/>
                  </a:cubicBezTo>
                  <a:lnTo>
                    <a:pt x="20334" y="20335"/>
                  </a:lnTo>
                  <a:lnTo>
                    <a:pt x="18916" y="20335"/>
                  </a:lnTo>
                  <a:cubicBezTo>
                    <a:pt x="18650" y="19576"/>
                    <a:pt x="17932" y="19069"/>
                    <a:pt x="17128" y="19069"/>
                  </a:cubicBezTo>
                  <a:cubicBezTo>
                    <a:pt x="16324" y="19069"/>
                    <a:pt x="15606" y="19576"/>
                    <a:pt x="15340" y="20335"/>
                  </a:cubicBezTo>
                  <a:lnTo>
                    <a:pt x="12589" y="20335"/>
                  </a:lnTo>
                  <a:cubicBezTo>
                    <a:pt x="12322" y="19576"/>
                    <a:pt x="11603" y="19069"/>
                    <a:pt x="10799" y="19069"/>
                  </a:cubicBezTo>
                  <a:cubicBezTo>
                    <a:pt x="9997" y="19069"/>
                    <a:pt x="9278" y="19576"/>
                    <a:pt x="9011" y="20335"/>
                  </a:cubicBezTo>
                  <a:lnTo>
                    <a:pt x="6260" y="20335"/>
                  </a:lnTo>
                  <a:cubicBezTo>
                    <a:pt x="5994" y="19576"/>
                    <a:pt x="5276" y="19069"/>
                    <a:pt x="4472" y="19069"/>
                  </a:cubicBezTo>
                  <a:cubicBezTo>
                    <a:pt x="3668" y="19069"/>
                    <a:pt x="2950" y="19576"/>
                    <a:pt x="2684" y="20335"/>
                  </a:cubicBezTo>
                  <a:lnTo>
                    <a:pt x="1266" y="20335"/>
                  </a:lnTo>
                  <a:lnTo>
                    <a:pt x="1266" y="18917"/>
                  </a:lnTo>
                  <a:cubicBezTo>
                    <a:pt x="2025" y="18650"/>
                    <a:pt x="2532" y="17931"/>
                    <a:pt x="2532" y="17129"/>
                  </a:cubicBezTo>
                  <a:cubicBezTo>
                    <a:pt x="2532" y="16325"/>
                    <a:pt x="2025" y="15606"/>
                    <a:pt x="1266" y="15339"/>
                  </a:cubicBezTo>
                  <a:lnTo>
                    <a:pt x="1266" y="12590"/>
                  </a:lnTo>
                  <a:cubicBezTo>
                    <a:pt x="2025" y="12322"/>
                    <a:pt x="2532" y="11604"/>
                    <a:pt x="2532" y="10800"/>
                  </a:cubicBezTo>
                  <a:cubicBezTo>
                    <a:pt x="2532" y="9997"/>
                    <a:pt x="2025" y="9278"/>
                    <a:pt x="1266" y="9012"/>
                  </a:cubicBezTo>
                  <a:lnTo>
                    <a:pt x="1266" y="6261"/>
                  </a:lnTo>
                  <a:cubicBezTo>
                    <a:pt x="2025" y="5995"/>
                    <a:pt x="2532" y="5275"/>
                    <a:pt x="2532" y="4472"/>
                  </a:cubicBezTo>
                  <a:cubicBezTo>
                    <a:pt x="2532" y="3669"/>
                    <a:pt x="2025" y="2950"/>
                    <a:pt x="1266" y="2683"/>
                  </a:cubicBezTo>
                  <a:lnTo>
                    <a:pt x="1266" y="1265"/>
                  </a:lnTo>
                  <a:lnTo>
                    <a:pt x="2684" y="1265"/>
                  </a:lnTo>
                  <a:cubicBezTo>
                    <a:pt x="2950" y="2025"/>
                    <a:pt x="3668" y="2532"/>
                    <a:pt x="4472" y="2532"/>
                  </a:cubicBezTo>
                  <a:cubicBezTo>
                    <a:pt x="5276" y="2532"/>
                    <a:pt x="5994" y="2025"/>
                    <a:pt x="6260" y="1265"/>
                  </a:cubicBezTo>
                  <a:lnTo>
                    <a:pt x="9011" y="1265"/>
                  </a:lnTo>
                  <a:cubicBezTo>
                    <a:pt x="9278" y="2025"/>
                    <a:pt x="9997" y="2532"/>
                    <a:pt x="10799" y="2532"/>
                  </a:cubicBezTo>
                  <a:cubicBezTo>
                    <a:pt x="11603" y="2532"/>
                    <a:pt x="12322" y="2025"/>
                    <a:pt x="12589" y="1265"/>
                  </a:cubicBezTo>
                  <a:lnTo>
                    <a:pt x="15340" y="1265"/>
                  </a:lnTo>
                  <a:cubicBezTo>
                    <a:pt x="15606" y="2025"/>
                    <a:pt x="16324" y="2532"/>
                    <a:pt x="17128" y="2532"/>
                  </a:cubicBezTo>
                  <a:cubicBezTo>
                    <a:pt x="17932" y="2532"/>
                    <a:pt x="18650" y="2025"/>
                    <a:pt x="18916" y="1265"/>
                  </a:cubicBezTo>
                  <a:close/>
                  <a:moveTo>
                    <a:pt x="635" y="0"/>
                  </a:moveTo>
                  <a:cubicBezTo>
                    <a:pt x="284" y="0"/>
                    <a:pt x="0" y="284"/>
                    <a:pt x="0" y="635"/>
                  </a:cubicBezTo>
                  <a:lnTo>
                    <a:pt x="0" y="3206"/>
                  </a:lnTo>
                  <a:cubicBezTo>
                    <a:pt x="0" y="3558"/>
                    <a:pt x="284" y="3841"/>
                    <a:pt x="635" y="3841"/>
                  </a:cubicBezTo>
                  <a:cubicBezTo>
                    <a:pt x="982" y="3841"/>
                    <a:pt x="1266" y="4121"/>
                    <a:pt x="1266" y="4472"/>
                  </a:cubicBezTo>
                  <a:cubicBezTo>
                    <a:pt x="1266" y="4823"/>
                    <a:pt x="982" y="5106"/>
                    <a:pt x="635" y="5106"/>
                  </a:cubicBezTo>
                  <a:cubicBezTo>
                    <a:pt x="284" y="5106"/>
                    <a:pt x="0" y="5387"/>
                    <a:pt x="0" y="5738"/>
                  </a:cubicBezTo>
                  <a:lnTo>
                    <a:pt x="0" y="9535"/>
                  </a:lnTo>
                  <a:cubicBezTo>
                    <a:pt x="0" y="9886"/>
                    <a:pt x="284" y="10170"/>
                    <a:pt x="635" y="10170"/>
                  </a:cubicBezTo>
                  <a:cubicBezTo>
                    <a:pt x="982" y="10170"/>
                    <a:pt x="1266" y="10449"/>
                    <a:pt x="1266" y="10800"/>
                  </a:cubicBezTo>
                  <a:cubicBezTo>
                    <a:pt x="1266" y="11151"/>
                    <a:pt x="982" y="11435"/>
                    <a:pt x="635" y="11435"/>
                  </a:cubicBezTo>
                  <a:cubicBezTo>
                    <a:pt x="284" y="11435"/>
                    <a:pt x="0" y="11715"/>
                    <a:pt x="0" y="12066"/>
                  </a:cubicBezTo>
                  <a:lnTo>
                    <a:pt x="0" y="15862"/>
                  </a:lnTo>
                  <a:cubicBezTo>
                    <a:pt x="0" y="16213"/>
                    <a:pt x="284" y="16497"/>
                    <a:pt x="635" y="16497"/>
                  </a:cubicBezTo>
                  <a:cubicBezTo>
                    <a:pt x="982" y="16497"/>
                    <a:pt x="1266" y="16778"/>
                    <a:pt x="1266" y="17129"/>
                  </a:cubicBezTo>
                  <a:cubicBezTo>
                    <a:pt x="1266" y="17480"/>
                    <a:pt x="982" y="17763"/>
                    <a:pt x="635" y="17763"/>
                  </a:cubicBezTo>
                  <a:cubicBezTo>
                    <a:pt x="284" y="17763"/>
                    <a:pt x="0" y="18043"/>
                    <a:pt x="0" y="18394"/>
                  </a:cubicBezTo>
                  <a:lnTo>
                    <a:pt x="0" y="20970"/>
                  </a:lnTo>
                  <a:cubicBezTo>
                    <a:pt x="0" y="21317"/>
                    <a:pt x="284" y="21600"/>
                    <a:pt x="635" y="21600"/>
                  </a:cubicBezTo>
                  <a:lnTo>
                    <a:pt x="3207" y="21600"/>
                  </a:lnTo>
                  <a:cubicBezTo>
                    <a:pt x="3558" y="21600"/>
                    <a:pt x="3840" y="21317"/>
                    <a:pt x="3840" y="20970"/>
                  </a:cubicBezTo>
                  <a:cubicBezTo>
                    <a:pt x="3840" y="20619"/>
                    <a:pt x="4121" y="20335"/>
                    <a:pt x="4472" y="20335"/>
                  </a:cubicBezTo>
                  <a:cubicBezTo>
                    <a:pt x="4823" y="20335"/>
                    <a:pt x="5107" y="20619"/>
                    <a:pt x="5107" y="20970"/>
                  </a:cubicBezTo>
                  <a:cubicBezTo>
                    <a:pt x="5107" y="21317"/>
                    <a:pt x="5386" y="21600"/>
                    <a:pt x="5737" y="21600"/>
                  </a:cubicBezTo>
                  <a:lnTo>
                    <a:pt x="9534" y="21600"/>
                  </a:lnTo>
                  <a:cubicBezTo>
                    <a:pt x="9885" y="21600"/>
                    <a:pt x="10169" y="21317"/>
                    <a:pt x="10169" y="20970"/>
                  </a:cubicBezTo>
                  <a:cubicBezTo>
                    <a:pt x="10169" y="20619"/>
                    <a:pt x="10448" y="20335"/>
                    <a:pt x="10799" y="20335"/>
                  </a:cubicBezTo>
                  <a:cubicBezTo>
                    <a:pt x="11150" y="20335"/>
                    <a:pt x="11434" y="20619"/>
                    <a:pt x="11434" y="20970"/>
                  </a:cubicBezTo>
                  <a:cubicBezTo>
                    <a:pt x="11434" y="21317"/>
                    <a:pt x="11715" y="21600"/>
                    <a:pt x="12066" y="21600"/>
                  </a:cubicBezTo>
                  <a:lnTo>
                    <a:pt x="15863" y="21600"/>
                  </a:lnTo>
                  <a:cubicBezTo>
                    <a:pt x="16214" y="21600"/>
                    <a:pt x="16496" y="21317"/>
                    <a:pt x="16496" y="20970"/>
                  </a:cubicBezTo>
                  <a:cubicBezTo>
                    <a:pt x="16496" y="20619"/>
                    <a:pt x="16777" y="20335"/>
                    <a:pt x="17128" y="20335"/>
                  </a:cubicBezTo>
                  <a:cubicBezTo>
                    <a:pt x="17479" y="20335"/>
                    <a:pt x="17763" y="20619"/>
                    <a:pt x="17763" y="20970"/>
                  </a:cubicBezTo>
                  <a:cubicBezTo>
                    <a:pt x="17763" y="21317"/>
                    <a:pt x="18042" y="21600"/>
                    <a:pt x="18393" y="21600"/>
                  </a:cubicBezTo>
                  <a:lnTo>
                    <a:pt x="20968" y="21600"/>
                  </a:lnTo>
                  <a:cubicBezTo>
                    <a:pt x="21316" y="21600"/>
                    <a:pt x="21600" y="21317"/>
                    <a:pt x="21600" y="20970"/>
                  </a:cubicBezTo>
                  <a:lnTo>
                    <a:pt x="21600" y="18394"/>
                  </a:lnTo>
                  <a:cubicBezTo>
                    <a:pt x="21600" y="18043"/>
                    <a:pt x="21316" y="17763"/>
                    <a:pt x="20968" y="17763"/>
                  </a:cubicBezTo>
                  <a:cubicBezTo>
                    <a:pt x="20618" y="17763"/>
                    <a:pt x="20334" y="17480"/>
                    <a:pt x="20334" y="17129"/>
                  </a:cubicBezTo>
                  <a:cubicBezTo>
                    <a:pt x="20334" y="16778"/>
                    <a:pt x="20618" y="16497"/>
                    <a:pt x="20968" y="16497"/>
                  </a:cubicBezTo>
                  <a:cubicBezTo>
                    <a:pt x="21316" y="16497"/>
                    <a:pt x="21600" y="16213"/>
                    <a:pt x="21600" y="15862"/>
                  </a:cubicBezTo>
                  <a:lnTo>
                    <a:pt x="21600" y="12066"/>
                  </a:lnTo>
                  <a:cubicBezTo>
                    <a:pt x="21600" y="11715"/>
                    <a:pt x="21316" y="11435"/>
                    <a:pt x="20968" y="11435"/>
                  </a:cubicBezTo>
                  <a:cubicBezTo>
                    <a:pt x="20618" y="11435"/>
                    <a:pt x="20334" y="11151"/>
                    <a:pt x="20334" y="10800"/>
                  </a:cubicBezTo>
                  <a:cubicBezTo>
                    <a:pt x="20334" y="10449"/>
                    <a:pt x="20618" y="10170"/>
                    <a:pt x="20968" y="10170"/>
                  </a:cubicBezTo>
                  <a:cubicBezTo>
                    <a:pt x="21316" y="10170"/>
                    <a:pt x="21600" y="9886"/>
                    <a:pt x="21600" y="9535"/>
                  </a:cubicBezTo>
                  <a:lnTo>
                    <a:pt x="21600" y="5738"/>
                  </a:lnTo>
                  <a:cubicBezTo>
                    <a:pt x="21600" y="5387"/>
                    <a:pt x="21316" y="5106"/>
                    <a:pt x="20968" y="5106"/>
                  </a:cubicBezTo>
                  <a:cubicBezTo>
                    <a:pt x="20618" y="5106"/>
                    <a:pt x="20334" y="4823"/>
                    <a:pt x="20334" y="4472"/>
                  </a:cubicBezTo>
                  <a:cubicBezTo>
                    <a:pt x="20334" y="4121"/>
                    <a:pt x="20618" y="3841"/>
                    <a:pt x="20968" y="3841"/>
                  </a:cubicBezTo>
                  <a:cubicBezTo>
                    <a:pt x="21316" y="3841"/>
                    <a:pt x="21600" y="3558"/>
                    <a:pt x="21600" y="3206"/>
                  </a:cubicBezTo>
                  <a:lnTo>
                    <a:pt x="21600" y="635"/>
                  </a:lnTo>
                  <a:cubicBezTo>
                    <a:pt x="21600" y="284"/>
                    <a:pt x="21316" y="0"/>
                    <a:pt x="20968" y="0"/>
                  </a:cubicBezTo>
                  <a:lnTo>
                    <a:pt x="18393" y="0"/>
                  </a:lnTo>
                  <a:cubicBezTo>
                    <a:pt x="18042" y="0"/>
                    <a:pt x="17763" y="284"/>
                    <a:pt x="17763" y="635"/>
                  </a:cubicBezTo>
                  <a:cubicBezTo>
                    <a:pt x="17763" y="983"/>
                    <a:pt x="17479" y="1265"/>
                    <a:pt x="17128" y="1265"/>
                  </a:cubicBezTo>
                  <a:cubicBezTo>
                    <a:pt x="16777" y="1265"/>
                    <a:pt x="16496" y="983"/>
                    <a:pt x="16496" y="635"/>
                  </a:cubicBezTo>
                  <a:cubicBezTo>
                    <a:pt x="16496" y="284"/>
                    <a:pt x="16214" y="0"/>
                    <a:pt x="15863" y="0"/>
                  </a:cubicBezTo>
                  <a:lnTo>
                    <a:pt x="12066" y="0"/>
                  </a:lnTo>
                  <a:cubicBezTo>
                    <a:pt x="11715" y="0"/>
                    <a:pt x="11434" y="284"/>
                    <a:pt x="11434" y="635"/>
                  </a:cubicBezTo>
                  <a:cubicBezTo>
                    <a:pt x="11434" y="983"/>
                    <a:pt x="11150" y="1265"/>
                    <a:pt x="10799" y="1265"/>
                  </a:cubicBezTo>
                  <a:cubicBezTo>
                    <a:pt x="10448" y="1265"/>
                    <a:pt x="10169" y="983"/>
                    <a:pt x="10169" y="635"/>
                  </a:cubicBezTo>
                  <a:cubicBezTo>
                    <a:pt x="10169" y="284"/>
                    <a:pt x="9885" y="0"/>
                    <a:pt x="9534" y="0"/>
                  </a:cubicBezTo>
                  <a:lnTo>
                    <a:pt x="5737" y="0"/>
                  </a:lnTo>
                  <a:cubicBezTo>
                    <a:pt x="5386" y="0"/>
                    <a:pt x="5107" y="284"/>
                    <a:pt x="5107" y="635"/>
                  </a:cubicBezTo>
                  <a:cubicBezTo>
                    <a:pt x="5107" y="983"/>
                    <a:pt x="4823" y="1265"/>
                    <a:pt x="4472" y="1265"/>
                  </a:cubicBezTo>
                  <a:cubicBezTo>
                    <a:pt x="4121" y="1265"/>
                    <a:pt x="3840" y="983"/>
                    <a:pt x="3840" y="635"/>
                  </a:cubicBezTo>
                  <a:cubicBezTo>
                    <a:pt x="3840" y="284"/>
                    <a:pt x="3558" y="0"/>
                    <a:pt x="32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85" name="Google Shape;8438;p62"/>
            <p:cNvSpPr/>
            <p:nvPr/>
          </p:nvSpPr>
          <p:spPr>
            <a:xfrm>
              <a:off x="60482" y="60482"/>
              <a:ext cx="219257" cy="2192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35" y="1963"/>
                  </a:moveTo>
                  <a:lnTo>
                    <a:pt x="19635" y="10390"/>
                  </a:lnTo>
                  <a:lnTo>
                    <a:pt x="17384" y="8137"/>
                  </a:lnTo>
                  <a:cubicBezTo>
                    <a:pt x="17190" y="7946"/>
                    <a:pt x="16939" y="7851"/>
                    <a:pt x="16687" y="7851"/>
                  </a:cubicBezTo>
                  <a:cubicBezTo>
                    <a:pt x="16436" y="7851"/>
                    <a:pt x="16184" y="7946"/>
                    <a:pt x="15992" y="8137"/>
                  </a:cubicBezTo>
                  <a:lnTo>
                    <a:pt x="11268" y="12866"/>
                  </a:lnTo>
                  <a:lnTo>
                    <a:pt x="7462" y="10012"/>
                  </a:lnTo>
                  <a:cubicBezTo>
                    <a:pt x="7285" y="9882"/>
                    <a:pt x="7077" y="9818"/>
                    <a:pt x="6871" y="9818"/>
                  </a:cubicBezTo>
                  <a:cubicBezTo>
                    <a:pt x="6631" y="9818"/>
                    <a:pt x="6394" y="9904"/>
                    <a:pt x="6205" y="10076"/>
                  </a:cubicBezTo>
                  <a:lnTo>
                    <a:pt x="1965" y="13966"/>
                  </a:lnTo>
                  <a:lnTo>
                    <a:pt x="1965" y="1963"/>
                  </a:lnTo>
                  <a:close/>
                  <a:moveTo>
                    <a:pt x="6938" y="12070"/>
                  </a:moveTo>
                  <a:lnTo>
                    <a:pt x="9865" y="14269"/>
                  </a:lnTo>
                  <a:lnTo>
                    <a:pt x="4498" y="19637"/>
                  </a:lnTo>
                  <a:lnTo>
                    <a:pt x="1965" y="19637"/>
                  </a:lnTo>
                  <a:lnTo>
                    <a:pt x="1965" y="16631"/>
                  </a:lnTo>
                  <a:lnTo>
                    <a:pt x="6938" y="12070"/>
                  </a:lnTo>
                  <a:close/>
                  <a:moveTo>
                    <a:pt x="16687" y="10222"/>
                  </a:moveTo>
                  <a:lnTo>
                    <a:pt x="19635" y="13170"/>
                  </a:lnTo>
                  <a:lnTo>
                    <a:pt x="19635" y="19637"/>
                  </a:lnTo>
                  <a:lnTo>
                    <a:pt x="7278" y="19637"/>
                  </a:lnTo>
                  <a:lnTo>
                    <a:pt x="16687" y="10222"/>
                  </a:lnTo>
                  <a:close/>
                  <a:moveTo>
                    <a:pt x="980" y="0"/>
                  </a:moveTo>
                  <a:cubicBezTo>
                    <a:pt x="435" y="0"/>
                    <a:pt x="0" y="435"/>
                    <a:pt x="0" y="980"/>
                  </a:cubicBezTo>
                  <a:lnTo>
                    <a:pt x="0" y="20617"/>
                  </a:lnTo>
                  <a:cubicBezTo>
                    <a:pt x="0" y="21161"/>
                    <a:pt x="435" y="21600"/>
                    <a:pt x="980" y="21600"/>
                  </a:cubicBezTo>
                  <a:lnTo>
                    <a:pt x="20615" y="21600"/>
                  </a:lnTo>
                  <a:cubicBezTo>
                    <a:pt x="21160" y="21600"/>
                    <a:pt x="21600" y="21161"/>
                    <a:pt x="21600" y="20617"/>
                  </a:cubicBezTo>
                  <a:lnTo>
                    <a:pt x="21600" y="980"/>
                  </a:lnTo>
                  <a:cubicBezTo>
                    <a:pt x="21600" y="435"/>
                    <a:pt x="21160" y="0"/>
                    <a:pt x="2061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86" name="Google Shape;8439;p62"/>
            <p:cNvSpPr/>
            <p:nvPr/>
          </p:nvSpPr>
          <p:spPr>
            <a:xfrm>
              <a:off x="140221" y="100298"/>
              <a:ext cx="59775" cy="59850"/>
            </a:xfrm>
            <a:custGeom>
              <a:avLst/>
              <a:gdLst/>
              <a:ahLst/>
              <a:cxnLst>
                <a:cxn ang="0">
                  <a:pos x="wd2" y="hd2"/>
                </a:cxn>
                <a:cxn ang="5400000">
                  <a:pos x="wd2" y="hd2"/>
                </a:cxn>
                <a:cxn ang="10800000">
                  <a:pos x="wd2" y="hd2"/>
                </a:cxn>
                <a:cxn ang="16200000">
                  <a:pos x="wd2" y="hd2"/>
                </a:cxn>
              </a:cxnLst>
              <a:rect l="0" t="0" r="r" b="b"/>
              <a:pathLst>
                <a:path w="20785" h="21600" fill="norm" stroke="1" extrusionOk="0">
                  <a:moveTo>
                    <a:pt x="10381" y="7211"/>
                  </a:moveTo>
                  <a:cubicBezTo>
                    <a:pt x="13472" y="7211"/>
                    <a:pt x="15020" y="11067"/>
                    <a:pt x="12841" y="13348"/>
                  </a:cubicBezTo>
                  <a:cubicBezTo>
                    <a:pt x="12131" y="14078"/>
                    <a:pt x="11262" y="14408"/>
                    <a:pt x="10411" y="14408"/>
                  </a:cubicBezTo>
                  <a:cubicBezTo>
                    <a:pt x="8630" y="14408"/>
                    <a:pt x="6929" y="12966"/>
                    <a:pt x="6929" y="10800"/>
                  </a:cubicBezTo>
                  <a:cubicBezTo>
                    <a:pt x="6929" y="8805"/>
                    <a:pt x="8459" y="7211"/>
                    <a:pt x="10381" y="7211"/>
                  </a:cubicBezTo>
                  <a:close/>
                  <a:moveTo>
                    <a:pt x="10387" y="0"/>
                  </a:moveTo>
                  <a:cubicBezTo>
                    <a:pt x="9046" y="0"/>
                    <a:pt x="7694" y="273"/>
                    <a:pt x="6408" y="826"/>
                  </a:cubicBezTo>
                  <a:cubicBezTo>
                    <a:pt x="2528" y="2490"/>
                    <a:pt x="0" y="6423"/>
                    <a:pt x="0" y="10800"/>
                  </a:cubicBezTo>
                  <a:cubicBezTo>
                    <a:pt x="0" y="16765"/>
                    <a:pt x="4633" y="21581"/>
                    <a:pt x="10381" y="21600"/>
                  </a:cubicBezTo>
                  <a:cubicBezTo>
                    <a:pt x="14598" y="21600"/>
                    <a:pt x="18387" y="18951"/>
                    <a:pt x="19996" y="14923"/>
                  </a:cubicBezTo>
                  <a:cubicBezTo>
                    <a:pt x="21600" y="10895"/>
                    <a:pt x="20712" y="6251"/>
                    <a:pt x="17738" y="3164"/>
                  </a:cubicBezTo>
                  <a:cubicBezTo>
                    <a:pt x="15749" y="1099"/>
                    <a:pt x="13086" y="0"/>
                    <a:pt x="103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192" name="Google Shape;8440;p62"/>
          <p:cNvGrpSpPr/>
          <p:nvPr/>
        </p:nvGrpSpPr>
        <p:grpSpPr>
          <a:xfrm>
            <a:off x="831114" y="2727379"/>
            <a:ext cx="340127" cy="298909"/>
            <a:chOff x="0" y="0"/>
            <a:chExt cx="340126" cy="298907"/>
          </a:xfrm>
        </p:grpSpPr>
        <p:sp>
          <p:nvSpPr>
            <p:cNvPr id="6188" name="Google Shape;8441;p62"/>
            <p:cNvSpPr/>
            <p:nvPr/>
          </p:nvSpPr>
          <p:spPr>
            <a:xfrm>
              <a:off x="300274" y="119591"/>
              <a:ext cx="39853"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19" y="0"/>
                  </a:moveTo>
                  <a:cubicBezTo>
                    <a:pt x="2423" y="0"/>
                    <a:pt x="0" y="4770"/>
                    <a:pt x="0" y="10762"/>
                  </a:cubicBezTo>
                  <a:cubicBezTo>
                    <a:pt x="0" y="16753"/>
                    <a:pt x="2423" y="21600"/>
                    <a:pt x="5419" y="21600"/>
                  </a:cubicBezTo>
                  <a:lnTo>
                    <a:pt x="16219" y="21600"/>
                  </a:lnTo>
                  <a:cubicBezTo>
                    <a:pt x="19186" y="21600"/>
                    <a:pt x="21600" y="16753"/>
                    <a:pt x="21600" y="10762"/>
                  </a:cubicBezTo>
                  <a:cubicBezTo>
                    <a:pt x="21600" y="4770"/>
                    <a:pt x="19186" y="0"/>
                    <a:pt x="162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89" name="Google Shape;8442;p62"/>
            <p:cNvSpPr/>
            <p:nvPr/>
          </p:nvSpPr>
          <p:spPr>
            <a:xfrm>
              <a:off x="300256" y="59742"/>
              <a:ext cx="39866" cy="39906"/>
            </a:xfrm>
            <a:custGeom>
              <a:avLst/>
              <a:gdLst/>
              <a:ahLst/>
              <a:cxnLst>
                <a:cxn ang="0">
                  <a:pos x="wd2" y="hd2"/>
                </a:cxn>
                <a:cxn ang="5400000">
                  <a:pos x="wd2" y="hd2"/>
                </a:cxn>
                <a:cxn ang="10800000">
                  <a:pos x="wd2" y="hd2"/>
                </a:cxn>
                <a:cxn ang="16200000">
                  <a:pos x="wd2" y="hd2"/>
                </a:cxn>
              </a:cxnLst>
              <a:rect l="0" t="0" r="r" b="b"/>
              <a:pathLst>
                <a:path w="19497" h="21600" fill="norm" stroke="1" extrusionOk="0">
                  <a:moveTo>
                    <a:pt x="14627" y="0"/>
                  </a:moveTo>
                  <a:cubicBezTo>
                    <a:pt x="13378" y="0"/>
                    <a:pt x="12130" y="524"/>
                    <a:pt x="11183" y="1582"/>
                  </a:cubicBezTo>
                  <a:lnTo>
                    <a:pt x="1438" y="12367"/>
                  </a:lnTo>
                  <a:cubicBezTo>
                    <a:pt x="-1627" y="15788"/>
                    <a:pt x="525" y="21600"/>
                    <a:pt x="4899" y="21600"/>
                  </a:cubicBezTo>
                  <a:cubicBezTo>
                    <a:pt x="6164" y="21600"/>
                    <a:pt x="7412" y="21028"/>
                    <a:pt x="8325" y="20018"/>
                  </a:cubicBezTo>
                  <a:lnTo>
                    <a:pt x="18070" y="9233"/>
                  </a:lnTo>
                  <a:cubicBezTo>
                    <a:pt x="19973" y="7098"/>
                    <a:pt x="19973" y="3706"/>
                    <a:pt x="18070" y="1582"/>
                  </a:cubicBezTo>
                  <a:cubicBezTo>
                    <a:pt x="17123" y="524"/>
                    <a:pt x="15875" y="0"/>
                    <a:pt x="146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90" name="Google Shape;8443;p62"/>
            <p:cNvSpPr/>
            <p:nvPr/>
          </p:nvSpPr>
          <p:spPr>
            <a:xfrm>
              <a:off x="300291" y="159408"/>
              <a:ext cx="39831" cy="39888"/>
            </a:xfrm>
            <a:custGeom>
              <a:avLst/>
              <a:gdLst/>
              <a:ahLst/>
              <a:cxnLst>
                <a:cxn ang="0">
                  <a:pos x="wd2" y="hd2"/>
                </a:cxn>
                <a:cxn ang="5400000">
                  <a:pos x="wd2" y="hd2"/>
                </a:cxn>
                <a:cxn ang="10800000">
                  <a:pos x="wd2" y="hd2"/>
                </a:cxn>
                <a:cxn ang="16200000">
                  <a:pos x="wd2" y="hd2"/>
                </a:cxn>
              </a:cxnLst>
              <a:rect l="0" t="0" r="r" b="b"/>
              <a:pathLst>
                <a:path w="20596" h="21600" fill="norm" stroke="1" extrusionOk="0">
                  <a:moveTo>
                    <a:pt x="5142" y="0"/>
                  </a:moveTo>
                  <a:cubicBezTo>
                    <a:pt x="3823" y="0"/>
                    <a:pt x="2503" y="524"/>
                    <a:pt x="1502" y="1573"/>
                  </a:cubicBezTo>
                  <a:cubicBezTo>
                    <a:pt x="-501" y="3708"/>
                    <a:pt x="-501" y="7102"/>
                    <a:pt x="1502" y="9227"/>
                  </a:cubicBezTo>
                  <a:lnTo>
                    <a:pt x="11805" y="20027"/>
                  </a:lnTo>
                  <a:cubicBezTo>
                    <a:pt x="12807" y="21076"/>
                    <a:pt x="14127" y="21600"/>
                    <a:pt x="15446" y="21600"/>
                  </a:cubicBezTo>
                  <a:cubicBezTo>
                    <a:pt x="16766" y="21600"/>
                    <a:pt x="18086" y="21076"/>
                    <a:pt x="19087" y="20027"/>
                  </a:cubicBezTo>
                  <a:cubicBezTo>
                    <a:pt x="21099" y="17892"/>
                    <a:pt x="21099" y="14498"/>
                    <a:pt x="19087" y="12363"/>
                  </a:cubicBezTo>
                  <a:lnTo>
                    <a:pt x="8783" y="1573"/>
                  </a:lnTo>
                  <a:cubicBezTo>
                    <a:pt x="7782" y="524"/>
                    <a:pt x="6462" y="0"/>
                    <a:pt x="51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91" name="Google Shape;8444;p62"/>
            <p:cNvSpPr/>
            <p:nvPr/>
          </p:nvSpPr>
          <p:spPr>
            <a:xfrm>
              <a:off x="0" y="0"/>
              <a:ext cx="279645" cy="298908"/>
            </a:xfrm>
            <a:custGeom>
              <a:avLst/>
              <a:gdLst/>
              <a:ahLst/>
              <a:cxnLst>
                <a:cxn ang="0">
                  <a:pos x="wd2" y="hd2"/>
                </a:cxn>
                <a:cxn ang="5400000">
                  <a:pos x="wd2" y="hd2"/>
                </a:cxn>
                <a:cxn ang="10800000">
                  <a:pos x="wd2" y="hd2"/>
                </a:cxn>
                <a:cxn ang="16200000">
                  <a:pos x="wd2" y="hd2"/>
                </a:cxn>
              </a:cxnLst>
              <a:rect l="0" t="0" r="r" b="b"/>
              <a:pathLst>
                <a:path w="21411" h="21600" fill="norm" stroke="1" extrusionOk="0">
                  <a:moveTo>
                    <a:pt x="6102" y="5761"/>
                  </a:moveTo>
                  <a:lnTo>
                    <a:pt x="6102" y="12962"/>
                  </a:lnTo>
                  <a:lnTo>
                    <a:pt x="5342" y="12962"/>
                  </a:lnTo>
                  <a:cubicBezTo>
                    <a:pt x="3233" y="12962"/>
                    <a:pt x="1524" y="11349"/>
                    <a:pt x="1524" y="9359"/>
                  </a:cubicBezTo>
                  <a:cubicBezTo>
                    <a:pt x="1524" y="7370"/>
                    <a:pt x="3233" y="5761"/>
                    <a:pt x="5342" y="5761"/>
                  </a:cubicBezTo>
                  <a:close/>
                  <a:moveTo>
                    <a:pt x="9207" y="5761"/>
                  </a:moveTo>
                  <a:lnTo>
                    <a:pt x="9207" y="12962"/>
                  </a:lnTo>
                  <a:lnTo>
                    <a:pt x="7628" y="12962"/>
                  </a:lnTo>
                  <a:lnTo>
                    <a:pt x="7628" y="5761"/>
                  </a:lnTo>
                  <a:close/>
                  <a:moveTo>
                    <a:pt x="16837" y="1989"/>
                  </a:moveTo>
                  <a:lnTo>
                    <a:pt x="16837" y="16729"/>
                  </a:lnTo>
                  <a:lnTo>
                    <a:pt x="10733" y="13273"/>
                  </a:lnTo>
                  <a:lnTo>
                    <a:pt x="10733" y="5445"/>
                  </a:lnTo>
                  <a:lnTo>
                    <a:pt x="16837" y="1989"/>
                  </a:lnTo>
                  <a:close/>
                  <a:moveTo>
                    <a:pt x="19124" y="1440"/>
                  </a:moveTo>
                  <a:cubicBezTo>
                    <a:pt x="19547" y="1440"/>
                    <a:pt x="19889" y="1759"/>
                    <a:pt x="19889" y="2159"/>
                  </a:cubicBezTo>
                  <a:lnTo>
                    <a:pt x="19889" y="16562"/>
                  </a:lnTo>
                  <a:cubicBezTo>
                    <a:pt x="19889" y="16961"/>
                    <a:pt x="19547" y="17283"/>
                    <a:pt x="19124" y="17283"/>
                  </a:cubicBezTo>
                  <a:lnTo>
                    <a:pt x="18364" y="17283"/>
                  </a:lnTo>
                  <a:lnTo>
                    <a:pt x="18364" y="1440"/>
                  </a:lnTo>
                  <a:close/>
                  <a:moveTo>
                    <a:pt x="7628" y="14403"/>
                  </a:moveTo>
                  <a:lnTo>
                    <a:pt x="7628" y="19441"/>
                  </a:lnTo>
                  <a:cubicBezTo>
                    <a:pt x="7628" y="19841"/>
                    <a:pt x="7287" y="20160"/>
                    <a:pt x="6868" y="20160"/>
                  </a:cubicBezTo>
                  <a:cubicBezTo>
                    <a:pt x="6445" y="20160"/>
                    <a:pt x="6102" y="19841"/>
                    <a:pt x="6102" y="19441"/>
                  </a:cubicBezTo>
                  <a:lnTo>
                    <a:pt x="6102" y="14403"/>
                  </a:lnTo>
                  <a:close/>
                  <a:moveTo>
                    <a:pt x="17509" y="0"/>
                  </a:moveTo>
                  <a:lnTo>
                    <a:pt x="17464" y="8"/>
                  </a:lnTo>
                  <a:lnTo>
                    <a:pt x="17431" y="11"/>
                  </a:lnTo>
                  <a:cubicBezTo>
                    <a:pt x="17419" y="11"/>
                    <a:pt x="17407" y="19"/>
                    <a:pt x="17395" y="23"/>
                  </a:cubicBezTo>
                  <a:cubicBezTo>
                    <a:pt x="17383" y="27"/>
                    <a:pt x="17371" y="27"/>
                    <a:pt x="17358" y="31"/>
                  </a:cubicBezTo>
                  <a:lnTo>
                    <a:pt x="17326" y="42"/>
                  </a:lnTo>
                  <a:lnTo>
                    <a:pt x="17286" y="57"/>
                  </a:lnTo>
                  <a:lnTo>
                    <a:pt x="17260" y="73"/>
                  </a:lnTo>
                  <a:cubicBezTo>
                    <a:pt x="17244" y="76"/>
                    <a:pt x="17232" y="84"/>
                    <a:pt x="17220" y="92"/>
                  </a:cubicBezTo>
                  <a:lnTo>
                    <a:pt x="17207" y="99"/>
                  </a:lnTo>
                  <a:lnTo>
                    <a:pt x="9757" y="4321"/>
                  </a:lnTo>
                  <a:lnTo>
                    <a:pt x="5342" y="4321"/>
                  </a:lnTo>
                  <a:cubicBezTo>
                    <a:pt x="2537" y="4321"/>
                    <a:pt x="214" y="6360"/>
                    <a:pt x="15" y="8998"/>
                  </a:cubicBezTo>
                  <a:cubicBezTo>
                    <a:pt x="-189" y="11638"/>
                    <a:pt x="1806" y="13973"/>
                    <a:pt x="4577" y="14348"/>
                  </a:cubicBezTo>
                  <a:lnTo>
                    <a:pt x="4577" y="19441"/>
                  </a:lnTo>
                  <a:cubicBezTo>
                    <a:pt x="4577" y="20636"/>
                    <a:pt x="5602" y="21600"/>
                    <a:pt x="6868" y="21600"/>
                  </a:cubicBezTo>
                  <a:cubicBezTo>
                    <a:pt x="8129" y="21600"/>
                    <a:pt x="9155" y="20636"/>
                    <a:pt x="9155" y="19441"/>
                  </a:cubicBezTo>
                  <a:lnTo>
                    <a:pt x="9155" y="14403"/>
                  </a:lnTo>
                  <a:lnTo>
                    <a:pt x="9757" y="14403"/>
                  </a:lnTo>
                  <a:lnTo>
                    <a:pt x="17207" y="18620"/>
                  </a:lnTo>
                  <a:cubicBezTo>
                    <a:pt x="17211" y="18623"/>
                    <a:pt x="17216" y="18623"/>
                    <a:pt x="17224" y="18627"/>
                  </a:cubicBezTo>
                  <a:lnTo>
                    <a:pt x="17244" y="18639"/>
                  </a:lnTo>
                  <a:cubicBezTo>
                    <a:pt x="17260" y="18646"/>
                    <a:pt x="17282" y="18654"/>
                    <a:pt x="17298" y="18662"/>
                  </a:cubicBezTo>
                  <a:lnTo>
                    <a:pt x="17310" y="18665"/>
                  </a:lnTo>
                  <a:cubicBezTo>
                    <a:pt x="17326" y="18673"/>
                    <a:pt x="17346" y="18681"/>
                    <a:pt x="17362" y="18685"/>
                  </a:cubicBezTo>
                  <a:lnTo>
                    <a:pt x="17383" y="18692"/>
                  </a:lnTo>
                  <a:cubicBezTo>
                    <a:pt x="17403" y="18696"/>
                    <a:pt x="17423" y="18700"/>
                    <a:pt x="17443" y="18707"/>
                  </a:cubicBezTo>
                  <a:cubicBezTo>
                    <a:pt x="17468" y="18713"/>
                    <a:pt x="17489" y="18716"/>
                    <a:pt x="17513" y="18716"/>
                  </a:cubicBezTo>
                  <a:lnTo>
                    <a:pt x="17526" y="18716"/>
                  </a:lnTo>
                  <a:cubicBezTo>
                    <a:pt x="17550" y="18716"/>
                    <a:pt x="17574" y="18720"/>
                    <a:pt x="17598" y="18720"/>
                  </a:cubicBezTo>
                  <a:lnTo>
                    <a:pt x="19124" y="18720"/>
                  </a:lnTo>
                  <a:cubicBezTo>
                    <a:pt x="20385" y="18720"/>
                    <a:pt x="21411" y="17752"/>
                    <a:pt x="21411" y="16562"/>
                  </a:cubicBezTo>
                  <a:lnTo>
                    <a:pt x="21411" y="2159"/>
                  </a:lnTo>
                  <a:cubicBezTo>
                    <a:pt x="21411" y="964"/>
                    <a:pt x="20385" y="0"/>
                    <a:pt x="191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193" name="Google Shape;8445;p62"/>
          <p:cNvSpPr/>
          <p:nvPr/>
        </p:nvSpPr>
        <p:spPr>
          <a:xfrm>
            <a:off x="1268646" y="2706628"/>
            <a:ext cx="298924" cy="340187"/>
          </a:xfrm>
          <a:custGeom>
            <a:avLst/>
            <a:gdLst/>
            <a:ahLst/>
            <a:cxnLst>
              <a:cxn ang="0">
                <a:pos x="wd2" y="hd2"/>
              </a:cxn>
              <a:cxn ang="5400000">
                <a:pos x="wd2" y="hd2"/>
              </a:cxn>
              <a:cxn ang="10800000">
                <a:pos x="wd2" y="hd2"/>
              </a:cxn>
              <a:cxn ang="16200000">
                <a:pos x="wd2" y="hd2"/>
              </a:cxn>
            </a:cxnLst>
            <a:rect l="0" t="0" r="r" b="b"/>
            <a:pathLst>
              <a:path w="21312" h="21600" fill="norm" stroke="1" extrusionOk="0">
                <a:moveTo>
                  <a:pt x="19182" y="1265"/>
                </a:moveTo>
                <a:cubicBezTo>
                  <a:pt x="19576" y="1265"/>
                  <a:pt x="19891" y="1549"/>
                  <a:pt x="19891" y="1900"/>
                </a:cubicBezTo>
                <a:cubicBezTo>
                  <a:pt x="19891" y="2248"/>
                  <a:pt x="19576" y="2532"/>
                  <a:pt x="19182" y="2532"/>
                </a:cubicBezTo>
                <a:lnTo>
                  <a:pt x="2130" y="2532"/>
                </a:lnTo>
                <a:cubicBezTo>
                  <a:pt x="1736" y="2532"/>
                  <a:pt x="1421" y="2248"/>
                  <a:pt x="1421" y="1900"/>
                </a:cubicBezTo>
                <a:cubicBezTo>
                  <a:pt x="1421" y="1549"/>
                  <a:pt x="1736" y="1265"/>
                  <a:pt x="2130" y="1265"/>
                </a:cubicBezTo>
                <a:close/>
                <a:moveTo>
                  <a:pt x="18473" y="3797"/>
                </a:moveTo>
                <a:lnTo>
                  <a:pt x="18473" y="11434"/>
                </a:lnTo>
                <a:lnTo>
                  <a:pt x="2842" y="11434"/>
                </a:lnTo>
                <a:lnTo>
                  <a:pt x="2842" y="3797"/>
                </a:lnTo>
                <a:close/>
                <a:moveTo>
                  <a:pt x="19182" y="12699"/>
                </a:moveTo>
                <a:cubicBezTo>
                  <a:pt x="19576" y="12699"/>
                  <a:pt x="19891" y="12979"/>
                  <a:pt x="19891" y="13330"/>
                </a:cubicBezTo>
                <a:cubicBezTo>
                  <a:pt x="19891" y="13681"/>
                  <a:pt x="19576" y="13965"/>
                  <a:pt x="19182" y="13965"/>
                </a:cubicBezTo>
                <a:lnTo>
                  <a:pt x="2130" y="13965"/>
                </a:lnTo>
                <a:cubicBezTo>
                  <a:pt x="1736" y="13965"/>
                  <a:pt x="1421" y="13681"/>
                  <a:pt x="1421" y="13330"/>
                </a:cubicBezTo>
                <a:cubicBezTo>
                  <a:pt x="1421" y="12979"/>
                  <a:pt x="1736" y="12699"/>
                  <a:pt x="2130" y="12699"/>
                </a:cubicBezTo>
                <a:close/>
                <a:moveTo>
                  <a:pt x="2130" y="0"/>
                </a:moveTo>
                <a:cubicBezTo>
                  <a:pt x="1091" y="0"/>
                  <a:pt x="205" y="665"/>
                  <a:pt x="30" y="1576"/>
                </a:cubicBezTo>
                <a:cubicBezTo>
                  <a:pt x="-144" y="2488"/>
                  <a:pt x="440" y="3379"/>
                  <a:pt x="1421" y="3688"/>
                </a:cubicBezTo>
                <a:lnTo>
                  <a:pt x="1421" y="11542"/>
                </a:lnTo>
                <a:cubicBezTo>
                  <a:pt x="569" y="11808"/>
                  <a:pt x="0" y="12527"/>
                  <a:pt x="0" y="13330"/>
                </a:cubicBezTo>
                <a:cubicBezTo>
                  <a:pt x="0" y="14380"/>
                  <a:pt x="952" y="15227"/>
                  <a:pt x="2130" y="15230"/>
                </a:cubicBezTo>
                <a:lnTo>
                  <a:pt x="8356" y="15230"/>
                </a:lnTo>
                <a:lnTo>
                  <a:pt x="3020" y="20546"/>
                </a:lnTo>
                <a:cubicBezTo>
                  <a:pt x="2755" y="20805"/>
                  <a:pt x="2781" y="21207"/>
                  <a:pt x="3073" y="21440"/>
                </a:cubicBezTo>
                <a:cubicBezTo>
                  <a:pt x="3209" y="21547"/>
                  <a:pt x="3380" y="21600"/>
                  <a:pt x="3548" y="21600"/>
                </a:cubicBezTo>
                <a:cubicBezTo>
                  <a:pt x="3745" y="21600"/>
                  <a:pt x="3941" y="21528"/>
                  <a:pt x="4082" y="21389"/>
                </a:cubicBezTo>
                <a:lnTo>
                  <a:pt x="9948" y="15544"/>
                </a:lnTo>
                <a:lnTo>
                  <a:pt x="9948" y="20967"/>
                </a:lnTo>
                <a:cubicBezTo>
                  <a:pt x="9948" y="21315"/>
                  <a:pt x="10261" y="21599"/>
                  <a:pt x="10655" y="21599"/>
                </a:cubicBezTo>
                <a:cubicBezTo>
                  <a:pt x="11049" y="21599"/>
                  <a:pt x="11368" y="21315"/>
                  <a:pt x="11368" y="20967"/>
                </a:cubicBezTo>
                <a:lnTo>
                  <a:pt x="11368" y="15544"/>
                </a:lnTo>
                <a:lnTo>
                  <a:pt x="17230" y="21389"/>
                </a:lnTo>
                <a:cubicBezTo>
                  <a:pt x="17370" y="21526"/>
                  <a:pt x="17562" y="21596"/>
                  <a:pt x="17755" y="21596"/>
                </a:cubicBezTo>
                <a:cubicBezTo>
                  <a:pt x="17924" y="21596"/>
                  <a:pt x="18095" y="21542"/>
                  <a:pt x="18231" y="21433"/>
                </a:cubicBezTo>
                <a:cubicBezTo>
                  <a:pt x="18523" y="21203"/>
                  <a:pt x="18549" y="20805"/>
                  <a:pt x="18292" y="20546"/>
                </a:cubicBezTo>
                <a:lnTo>
                  <a:pt x="12956" y="15230"/>
                </a:lnTo>
                <a:lnTo>
                  <a:pt x="19182" y="15230"/>
                </a:lnTo>
                <a:cubicBezTo>
                  <a:pt x="20220" y="15227"/>
                  <a:pt x="21107" y="14562"/>
                  <a:pt x="21282" y="13651"/>
                </a:cubicBezTo>
                <a:cubicBezTo>
                  <a:pt x="21456" y="12740"/>
                  <a:pt x="20872" y="11848"/>
                  <a:pt x="19895" y="11542"/>
                </a:cubicBezTo>
                <a:lnTo>
                  <a:pt x="19895" y="3688"/>
                </a:lnTo>
                <a:cubicBezTo>
                  <a:pt x="20872" y="3379"/>
                  <a:pt x="21456" y="2488"/>
                  <a:pt x="21282" y="1576"/>
                </a:cubicBezTo>
                <a:cubicBezTo>
                  <a:pt x="21107" y="665"/>
                  <a:pt x="20220" y="0"/>
                  <a:pt x="19182" y="0"/>
                </a:cubicBezTo>
                <a:close/>
              </a:path>
            </a:pathLst>
          </a:custGeom>
          <a:solidFill>
            <a:srgbClr val="869FB2"/>
          </a:solidFill>
          <a:ln w="12700">
            <a:miter lim="400000"/>
          </a:ln>
        </p:spPr>
        <p:txBody>
          <a:bodyPr lIns="0" tIns="0" rIns="0" bIns="0" anchor="ctr"/>
          <a:lstStyle/>
          <a:p>
            <a:pPr>
              <a:defRPr>
                <a:solidFill>
                  <a:srgbClr val="435D74"/>
                </a:solidFill>
              </a:defRPr>
            </a:pPr>
          </a:p>
        </p:txBody>
      </p:sp>
      <p:sp>
        <p:nvSpPr>
          <p:cNvPr id="6194" name="Google Shape;8446;p62"/>
          <p:cNvSpPr/>
          <p:nvPr/>
        </p:nvSpPr>
        <p:spPr>
          <a:xfrm>
            <a:off x="1661616" y="2706628"/>
            <a:ext cx="340161" cy="340187"/>
          </a:xfrm>
          <a:custGeom>
            <a:avLst/>
            <a:gdLst/>
            <a:ahLst/>
            <a:cxnLst>
              <a:cxn ang="0">
                <a:pos x="wd2" y="hd2"/>
              </a:cxn>
              <a:cxn ang="5400000">
                <a:pos x="wd2" y="hd2"/>
              </a:cxn>
              <a:cxn ang="10800000">
                <a:pos x="wd2" y="hd2"/>
              </a:cxn>
              <a:cxn ang="16200000">
                <a:pos x="wd2" y="hd2"/>
              </a:cxn>
            </a:cxnLst>
            <a:rect l="0" t="0" r="r" b="b"/>
            <a:pathLst>
              <a:path w="21516" h="21600" fill="norm" stroke="1" extrusionOk="0">
                <a:moveTo>
                  <a:pt x="16474" y="1900"/>
                </a:moveTo>
                <a:lnTo>
                  <a:pt x="19835" y="4432"/>
                </a:lnTo>
                <a:lnTo>
                  <a:pt x="16474" y="6962"/>
                </a:lnTo>
                <a:lnTo>
                  <a:pt x="16474" y="5697"/>
                </a:lnTo>
                <a:cubicBezTo>
                  <a:pt x="16474" y="5346"/>
                  <a:pt x="16191" y="5062"/>
                  <a:pt x="15845" y="5062"/>
                </a:cubicBezTo>
                <a:lnTo>
                  <a:pt x="12019" y="5062"/>
                </a:lnTo>
                <a:cubicBezTo>
                  <a:pt x="10919" y="5062"/>
                  <a:pt x="9901" y="5640"/>
                  <a:pt x="9329" y="6581"/>
                </a:cubicBezTo>
                <a:cubicBezTo>
                  <a:pt x="9104" y="6200"/>
                  <a:pt x="8832" y="5845"/>
                  <a:pt x="8526" y="5528"/>
                </a:cubicBezTo>
                <a:cubicBezTo>
                  <a:pt x="9363" y="4442"/>
                  <a:pt x="10651" y="3803"/>
                  <a:pt x="12019" y="3797"/>
                </a:cubicBezTo>
                <a:lnTo>
                  <a:pt x="15845" y="3797"/>
                </a:lnTo>
                <a:cubicBezTo>
                  <a:pt x="16191" y="3797"/>
                  <a:pt x="16474" y="3513"/>
                  <a:pt x="16474" y="3165"/>
                </a:cubicBezTo>
                <a:lnTo>
                  <a:pt x="16474" y="1900"/>
                </a:lnTo>
                <a:close/>
                <a:moveTo>
                  <a:pt x="6466" y="14542"/>
                </a:moveTo>
                <a:cubicBezTo>
                  <a:pt x="6556" y="14974"/>
                  <a:pt x="6697" y="15399"/>
                  <a:pt x="6885" y="15800"/>
                </a:cubicBezTo>
                <a:cubicBezTo>
                  <a:pt x="6166" y="16280"/>
                  <a:pt x="5319" y="16537"/>
                  <a:pt x="4455" y="16537"/>
                </a:cubicBezTo>
                <a:lnTo>
                  <a:pt x="1893" y="16537"/>
                </a:lnTo>
                <a:cubicBezTo>
                  <a:pt x="1543" y="16537"/>
                  <a:pt x="1261" y="16253"/>
                  <a:pt x="1261" y="15905"/>
                </a:cubicBezTo>
                <a:cubicBezTo>
                  <a:pt x="1261" y="15555"/>
                  <a:pt x="1543" y="15271"/>
                  <a:pt x="1893" y="15271"/>
                </a:cubicBezTo>
                <a:lnTo>
                  <a:pt x="4455" y="15271"/>
                </a:lnTo>
                <a:cubicBezTo>
                  <a:pt x="5191" y="15271"/>
                  <a:pt x="5900" y="15015"/>
                  <a:pt x="6466" y="14542"/>
                </a:cubicBezTo>
                <a:close/>
                <a:moveTo>
                  <a:pt x="4455" y="5062"/>
                </a:moveTo>
                <a:cubicBezTo>
                  <a:pt x="6892" y="5065"/>
                  <a:pt x="8866" y="7047"/>
                  <a:pt x="8869" y="9493"/>
                </a:cubicBezTo>
                <a:lnTo>
                  <a:pt x="8869" y="13374"/>
                </a:lnTo>
                <a:cubicBezTo>
                  <a:pt x="8869" y="15119"/>
                  <a:pt x="10278" y="16533"/>
                  <a:pt x="12019" y="16537"/>
                </a:cubicBezTo>
                <a:lnTo>
                  <a:pt x="15845" y="16537"/>
                </a:lnTo>
                <a:cubicBezTo>
                  <a:pt x="16191" y="16537"/>
                  <a:pt x="16474" y="16253"/>
                  <a:pt x="16474" y="15905"/>
                </a:cubicBezTo>
                <a:lnTo>
                  <a:pt x="16474" y="14640"/>
                </a:lnTo>
                <a:lnTo>
                  <a:pt x="19835" y="17171"/>
                </a:lnTo>
                <a:lnTo>
                  <a:pt x="16474" y="19702"/>
                </a:lnTo>
                <a:lnTo>
                  <a:pt x="16474" y="18436"/>
                </a:lnTo>
                <a:cubicBezTo>
                  <a:pt x="16474" y="18085"/>
                  <a:pt x="16191" y="17802"/>
                  <a:pt x="15845" y="17802"/>
                </a:cubicBezTo>
                <a:lnTo>
                  <a:pt x="12019" y="17802"/>
                </a:lnTo>
                <a:cubicBezTo>
                  <a:pt x="9582" y="17799"/>
                  <a:pt x="7608" y="15817"/>
                  <a:pt x="7608" y="13374"/>
                </a:cubicBezTo>
                <a:lnTo>
                  <a:pt x="7608" y="9493"/>
                </a:lnTo>
                <a:cubicBezTo>
                  <a:pt x="7605" y="7745"/>
                  <a:pt x="6196" y="6332"/>
                  <a:pt x="4455" y="6328"/>
                </a:cubicBezTo>
                <a:lnTo>
                  <a:pt x="1893" y="6328"/>
                </a:lnTo>
                <a:cubicBezTo>
                  <a:pt x="1543" y="6328"/>
                  <a:pt x="1261" y="6044"/>
                  <a:pt x="1261" y="5697"/>
                </a:cubicBezTo>
                <a:cubicBezTo>
                  <a:pt x="1261" y="5346"/>
                  <a:pt x="1543" y="5062"/>
                  <a:pt x="1893" y="5062"/>
                </a:cubicBezTo>
                <a:close/>
                <a:moveTo>
                  <a:pt x="15844" y="0"/>
                </a:moveTo>
                <a:cubicBezTo>
                  <a:pt x="15517" y="0"/>
                  <a:pt x="15212" y="259"/>
                  <a:pt x="15212" y="635"/>
                </a:cubicBezTo>
                <a:lnTo>
                  <a:pt x="15212" y="2532"/>
                </a:lnTo>
                <a:lnTo>
                  <a:pt x="12019" y="2532"/>
                </a:lnTo>
                <a:cubicBezTo>
                  <a:pt x="10274" y="2532"/>
                  <a:pt x="8623" y="3341"/>
                  <a:pt x="7551" y="4721"/>
                </a:cubicBezTo>
                <a:cubicBezTo>
                  <a:pt x="6630" y="4117"/>
                  <a:pt x="5554" y="3797"/>
                  <a:pt x="4455" y="3797"/>
                </a:cubicBezTo>
                <a:lnTo>
                  <a:pt x="1893" y="3797"/>
                </a:lnTo>
                <a:cubicBezTo>
                  <a:pt x="847" y="3797"/>
                  <a:pt x="0" y="4647"/>
                  <a:pt x="0" y="5697"/>
                </a:cubicBezTo>
                <a:cubicBezTo>
                  <a:pt x="0" y="6743"/>
                  <a:pt x="847" y="7593"/>
                  <a:pt x="1893" y="7593"/>
                </a:cubicBezTo>
                <a:lnTo>
                  <a:pt x="4455" y="7593"/>
                </a:lnTo>
                <a:cubicBezTo>
                  <a:pt x="5500" y="7593"/>
                  <a:pt x="6344" y="8444"/>
                  <a:pt x="6348" y="9493"/>
                </a:cubicBezTo>
                <a:lnTo>
                  <a:pt x="6348" y="12109"/>
                </a:lnTo>
                <a:cubicBezTo>
                  <a:pt x="6344" y="13155"/>
                  <a:pt x="5500" y="14005"/>
                  <a:pt x="4455" y="14005"/>
                </a:cubicBezTo>
                <a:lnTo>
                  <a:pt x="1893" y="14005"/>
                </a:lnTo>
                <a:cubicBezTo>
                  <a:pt x="847" y="14005"/>
                  <a:pt x="0" y="14856"/>
                  <a:pt x="0" y="15905"/>
                </a:cubicBezTo>
                <a:cubicBezTo>
                  <a:pt x="0" y="16952"/>
                  <a:pt x="847" y="17802"/>
                  <a:pt x="1893" y="17802"/>
                </a:cubicBezTo>
                <a:lnTo>
                  <a:pt x="4455" y="17802"/>
                </a:lnTo>
                <a:cubicBezTo>
                  <a:pt x="5554" y="17802"/>
                  <a:pt x="6630" y="17481"/>
                  <a:pt x="7551" y="16877"/>
                </a:cubicBezTo>
                <a:cubicBezTo>
                  <a:pt x="8623" y="18260"/>
                  <a:pt x="10274" y="19067"/>
                  <a:pt x="12019" y="19067"/>
                </a:cubicBezTo>
                <a:lnTo>
                  <a:pt x="15212" y="19067"/>
                </a:lnTo>
                <a:lnTo>
                  <a:pt x="15212" y="20967"/>
                </a:lnTo>
                <a:cubicBezTo>
                  <a:pt x="15212" y="21342"/>
                  <a:pt x="15519" y="21600"/>
                  <a:pt x="15846" y="21600"/>
                </a:cubicBezTo>
                <a:cubicBezTo>
                  <a:pt x="15974" y="21600"/>
                  <a:pt x="16104" y="21561"/>
                  <a:pt x="16221" y="21474"/>
                </a:cubicBezTo>
                <a:lnTo>
                  <a:pt x="21264" y="17677"/>
                </a:lnTo>
                <a:cubicBezTo>
                  <a:pt x="21600" y="17424"/>
                  <a:pt x="21600" y="16915"/>
                  <a:pt x="21264" y="16664"/>
                </a:cubicBezTo>
                <a:lnTo>
                  <a:pt x="16221" y="12868"/>
                </a:lnTo>
                <a:cubicBezTo>
                  <a:pt x="16104" y="12779"/>
                  <a:pt x="15972" y="12739"/>
                  <a:pt x="15844" y="12739"/>
                </a:cubicBezTo>
                <a:cubicBezTo>
                  <a:pt x="15517" y="12739"/>
                  <a:pt x="15212" y="12998"/>
                  <a:pt x="15212" y="13374"/>
                </a:cubicBezTo>
                <a:lnTo>
                  <a:pt x="15212" y="15271"/>
                </a:lnTo>
                <a:lnTo>
                  <a:pt x="12019" y="15271"/>
                </a:lnTo>
                <a:cubicBezTo>
                  <a:pt x="10974" y="15271"/>
                  <a:pt x="10130" y="14420"/>
                  <a:pt x="10130" y="13374"/>
                </a:cubicBezTo>
                <a:lnTo>
                  <a:pt x="10130" y="8228"/>
                </a:lnTo>
                <a:cubicBezTo>
                  <a:pt x="10130" y="7179"/>
                  <a:pt x="10974" y="6328"/>
                  <a:pt x="12019" y="6328"/>
                </a:cubicBezTo>
                <a:lnTo>
                  <a:pt x="15212" y="6328"/>
                </a:lnTo>
                <a:lnTo>
                  <a:pt x="15212" y="8228"/>
                </a:lnTo>
                <a:cubicBezTo>
                  <a:pt x="15212" y="8467"/>
                  <a:pt x="15347" y="8683"/>
                  <a:pt x="15562" y="8792"/>
                </a:cubicBezTo>
                <a:cubicBezTo>
                  <a:pt x="15651" y="8836"/>
                  <a:pt x="15748" y="8859"/>
                  <a:pt x="15844" y="8859"/>
                </a:cubicBezTo>
                <a:cubicBezTo>
                  <a:pt x="15977" y="8859"/>
                  <a:pt x="16110" y="8816"/>
                  <a:pt x="16221" y="8735"/>
                </a:cubicBezTo>
                <a:lnTo>
                  <a:pt x="21264" y="4938"/>
                </a:lnTo>
                <a:cubicBezTo>
                  <a:pt x="21600" y="4684"/>
                  <a:pt x="21600" y="4174"/>
                  <a:pt x="21264" y="3925"/>
                </a:cubicBezTo>
                <a:lnTo>
                  <a:pt x="16221" y="129"/>
                </a:lnTo>
                <a:cubicBezTo>
                  <a:pt x="16104" y="40"/>
                  <a:pt x="15972" y="0"/>
                  <a:pt x="15844"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198" name="Google Shape;8447;p62"/>
          <p:cNvGrpSpPr/>
          <p:nvPr/>
        </p:nvGrpSpPr>
        <p:grpSpPr>
          <a:xfrm>
            <a:off x="2090459" y="2706748"/>
            <a:ext cx="340169" cy="340169"/>
            <a:chOff x="0" y="0"/>
            <a:chExt cx="340167" cy="340167"/>
          </a:xfrm>
        </p:grpSpPr>
        <p:sp>
          <p:nvSpPr>
            <p:cNvPr id="6195" name="Google Shape;8448;p62"/>
            <p:cNvSpPr/>
            <p:nvPr/>
          </p:nvSpPr>
          <p:spPr>
            <a:xfrm>
              <a:off x="0" y="0"/>
              <a:ext cx="340168" cy="340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70" y="1265"/>
                  </a:moveTo>
                  <a:lnTo>
                    <a:pt x="11805" y="2244"/>
                  </a:lnTo>
                  <a:cubicBezTo>
                    <a:pt x="11864" y="2488"/>
                    <a:pt x="12059" y="2674"/>
                    <a:pt x="12305" y="2721"/>
                  </a:cubicBezTo>
                  <a:cubicBezTo>
                    <a:pt x="13436" y="2926"/>
                    <a:pt x="14509" y="3369"/>
                    <a:pt x="15454" y="4019"/>
                  </a:cubicBezTo>
                  <a:cubicBezTo>
                    <a:pt x="15561" y="4094"/>
                    <a:pt x="15685" y="4131"/>
                    <a:pt x="15811" y="4131"/>
                  </a:cubicBezTo>
                  <a:cubicBezTo>
                    <a:pt x="15924" y="4131"/>
                    <a:pt x="16038" y="4101"/>
                    <a:pt x="16139" y="4039"/>
                  </a:cubicBezTo>
                  <a:lnTo>
                    <a:pt x="16966" y="3544"/>
                  </a:lnTo>
                  <a:lnTo>
                    <a:pt x="18056" y="4634"/>
                  </a:lnTo>
                  <a:lnTo>
                    <a:pt x="17561" y="5465"/>
                  </a:lnTo>
                  <a:cubicBezTo>
                    <a:pt x="17432" y="5677"/>
                    <a:pt x="17439" y="5943"/>
                    <a:pt x="17581" y="6146"/>
                  </a:cubicBezTo>
                  <a:cubicBezTo>
                    <a:pt x="18231" y="7091"/>
                    <a:pt x="18674" y="8164"/>
                    <a:pt x="18879" y="9295"/>
                  </a:cubicBezTo>
                  <a:cubicBezTo>
                    <a:pt x="18926" y="9541"/>
                    <a:pt x="19113" y="9736"/>
                    <a:pt x="19356" y="9795"/>
                  </a:cubicBezTo>
                  <a:lnTo>
                    <a:pt x="20335" y="10030"/>
                  </a:lnTo>
                  <a:lnTo>
                    <a:pt x="20335" y="11570"/>
                  </a:lnTo>
                  <a:lnTo>
                    <a:pt x="19356" y="11805"/>
                  </a:lnTo>
                  <a:cubicBezTo>
                    <a:pt x="19113" y="11864"/>
                    <a:pt x="18926" y="12059"/>
                    <a:pt x="18883" y="12305"/>
                  </a:cubicBezTo>
                  <a:cubicBezTo>
                    <a:pt x="18677" y="13436"/>
                    <a:pt x="18231" y="14509"/>
                    <a:pt x="17581" y="15454"/>
                  </a:cubicBezTo>
                  <a:cubicBezTo>
                    <a:pt x="17442" y="15656"/>
                    <a:pt x="17432" y="15923"/>
                    <a:pt x="17561" y="16135"/>
                  </a:cubicBezTo>
                  <a:lnTo>
                    <a:pt x="18056" y="16966"/>
                  </a:lnTo>
                  <a:lnTo>
                    <a:pt x="16966" y="18056"/>
                  </a:lnTo>
                  <a:lnTo>
                    <a:pt x="16139" y="17559"/>
                  </a:lnTo>
                  <a:cubicBezTo>
                    <a:pt x="16038" y="17499"/>
                    <a:pt x="15924" y="17469"/>
                    <a:pt x="15811" y="17469"/>
                  </a:cubicBezTo>
                  <a:cubicBezTo>
                    <a:pt x="15685" y="17469"/>
                    <a:pt x="15561" y="17506"/>
                    <a:pt x="15454" y="17581"/>
                  </a:cubicBezTo>
                  <a:cubicBezTo>
                    <a:pt x="14509" y="18231"/>
                    <a:pt x="13436" y="18674"/>
                    <a:pt x="12305" y="18879"/>
                  </a:cubicBezTo>
                  <a:cubicBezTo>
                    <a:pt x="12059" y="18926"/>
                    <a:pt x="11864" y="19112"/>
                    <a:pt x="11805" y="19356"/>
                  </a:cubicBezTo>
                  <a:lnTo>
                    <a:pt x="11570" y="20334"/>
                  </a:lnTo>
                  <a:lnTo>
                    <a:pt x="10030" y="20334"/>
                  </a:lnTo>
                  <a:lnTo>
                    <a:pt x="9795" y="19356"/>
                  </a:lnTo>
                  <a:cubicBezTo>
                    <a:pt x="9738" y="19112"/>
                    <a:pt x="9541" y="18926"/>
                    <a:pt x="9295" y="18879"/>
                  </a:cubicBezTo>
                  <a:cubicBezTo>
                    <a:pt x="8164" y="18674"/>
                    <a:pt x="7091" y="18231"/>
                    <a:pt x="6146" y="17581"/>
                  </a:cubicBezTo>
                  <a:cubicBezTo>
                    <a:pt x="6040" y="17506"/>
                    <a:pt x="5916" y="17469"/>
                    <a:pt x="5791" y="17469"/>
                  </a:cubicBezTo>
                  <a:cubicBezTo>
                    <a:pt x="5679" y="17469"/>
                    <a:pt x="5565" y="17499"/>
                    <a:pt x="5465" y="17559"/>
                  </a:cubicBezTo>
                  <a:lnTo>
                    <a:pt x="4634" y="18056"/>
                  </a:lnTo>
                  <a:lnTo>
                    <a:pt x="3544" y="16966"/>
                  </a:lnTo>
                  <a:lnTo>
                    <a:pt x="4041" y="16135"/>
                  </a:lnTo>
                  <a:cubicBezTo>
                    <a:pt x="4168" y="15923"/>
                    <a:pt x="4161" y="15656"/>
                    <a:pt x="4020" y="15454"/>
                  </a:cubicBezTo>
                  <a:cubicBezTo>
                    <a:pt x="3369" y="14509"/>
                    <a:pt x="2926" y="13436"/>
                    <a:pt x="2721" y="12305"/>
                  </a:cubicBezTo>
                  <a:cubicBezTo>
                    <a:pt x="2674" y="12059"/>
                    <a:pt x="2488" y="11864"/>
                    <a:pt x="2248" y="11805"/>
                  </a:cubicBezTo>
                  <a:lnTo>
                    <a:pt x="1266" y="11570"/>
                  </a:lnTo>
                  <a:lnTo>
                    <a:pt x="1266" y="10030"/>
                  </a:lnTo>
                  <a:lnTo>
                    <a:pt x="2244" y="9795"/>
                  </a:lnTo>
                  <a:cubicBezTo>
                    <a:pt x="2488" y="9736"/>
                    <a:pt x="2674" y="9541"/>
                    <a:pt x="2717" y="9295"/>
                  </a:cubicBezTo>
                  <a:cubicBezTo>
                    <a:pt x="2923" y="8164"/>
                    <a:pt x="3369" y="7091"/>
                    <a:pt x="4020" y="6146"/>
                  </a:cubicBezTo>
                  <a:cubicBezTo>
                    <a:pt x="4158" y="5943"/>
                    <a:pt x="4168" y="5677"/>
                    <a:pt x="4041" y="5465"/>
                  </a:cubicBezTo>
                  <a:lnTo>
                    <a:pt x="3544" y="4634"/>
                  </a:lnTo>
                  <a:lnTo>
                    <a:pt x="4634" y="3544"/>
                  </a:lnTo>
                  <a:lnTo>
                    <a:pt x="5465" y="4039"/>
                  </a:lnTo>
                  <a:cubicBezTo>
                    <a:pt x="5565" y="4101"/>
                    <a:pt x="5679" y="4131"/>
                    <a:pt x="5791" y="4131"/>
                  </a:cubicBezTo>
                  <a:cubicBezTo>
                    <a:pt x="5916" y="4131"/>
                    <a:pt x="6040" y="4094"/>
                    <a:pt x="6146" y="4019"/>
                  </a:cubicBezTo>
                  <a:cubicBezTo>
                    <a:pt x="7091" y="3369"/>
                    <a:pt x="8164" y="2926"/>
                    <a:pt x="9295" y="2721"/>
                  </a:cubicBezTo>
                  <a:cubicBezTo>
                    <a:pt x="9541" y="2674"/>
                    <a:pt x="9738" y="2488"/>
                    <a:pt x="9795" y="2244"/>
                  </a:cubicBezTo>
                  <a:lnTo>
                    <a:pt x="10030" y="1265"/>
                  </a:lnTo>
                  <a:close/>
                  <a:moveTo>
                    <a:pt x="9534" y="0"/>
                  </a:moveTo>
                  <a:cubicBezTo>
                    <a:pt x="9241" y="0"/>
                    <a:pt x="8988" y="199"/>
                    <a:pt x="8921" y="483"/>
                  </a:cubicBezTo>
                  <a:lnTo>
                    <a:pt x="8660" y="1556"/>
                  </a:lnTo>
                  <a:cubicBezTo>
                    <a:pt x="7637" y="1793"/>
                    <a:pt x="6663" y="2194"/>
                    <a:pt x="5775" y="2751"/>
                  </a:cubicBezTo>
                  <a:lnTo>
                    <a:pt x="4860" y="2201"/>
                  </a:lnTo>
                  <a:cubicBezTo>
                    <a:pt x="4762" y="2140"/>
                    <a:pt x="4650" y="2111"/>
                    <a:pt x="4539" y="2111"/>
                  </a:cubicBezTo>
                  <a:cubicBezTo>
                    <a:pt x="4374" y="2111"/>
                    <a:pt x="4210" y="2175"/>
                    <a:pt x="4088" y="2298"/>
                  </a:cubicBezTo>
                  <a:lnTo>
                    <a:pt x="2299" y="4088"/>
                  </a:lnTo>
                  <a:cubicBezTo>
                    <a:pt x="2092" y="4293"/>
                    <a:pt x="2055" y="4611"/>
                    <a:pt x="2204" y="4860"/>
                  </a:cubicBezTo>
                  <a:lnTo>
                    <a:pt x="2751" y="5771"/>
                  </a:lnTo>
                  <a:cubicBezTo>
                    <a:pt x="2194" y="6659"/>
                    <a:pt x="1793" y="7634"/>
                    <a:pt x="1559" y="8657"/>
                  </a:cubicBezTo>
                  <a:lnTo>
                    <a:pt x="486" y="8917"/>
                  </a:lnTo>
                  <a:cubicBezTo>
                    <a:pt x="200" y="8988"/>
                    <a:pt x="0" y="9240"/>
                    <a:pt x="0" y="9534"/>
                  </a:cubicBezTo>
                  <a:lnTo>
                    <a:pt x="0" y="12066"/>
                  </a:lnTo>
                  <a:cubicBezTo>
                    <a:pt x="0" y="12359"/>
                    <a:pt x="200" y="12612"/>
                    <a:pt x="483" y="12679"/>
                  </a:cubicBezTo>
                  <a:lnTo>
                    <a:pt x="1556" y="12943"/>
                  </a:lnTo>
                  <a:cubicBezTo>
                    <a:pt x="1793" y="13963"/>
                    <a:pt x="2194" y="14937"/>
                    <a:pt x="2751" y="15825"/>
                  </a:cubicBezTo>
                  <a:lnTo>
                    <a:pt x="2201" y="16740"/>
                  </a:lnTo>
                  <a:cubicBezTo>
                    <a:pt x="2052" y="16989"/>
                    <a:pt x="2092" y="17307"/>
                    <a:pt x="2299" y="17512"/>
                  </a:cubicBezTo>
                  <a:lnTo>
                    <a:pt x="4088" y="19301"/>
                  </a:lnTo>
                  <a:cubicBezTo>
                    <a:pt x="4209" y="19424"/>
                    <a:pt x="4371" y="19488"/>
                    <a:pt x="4535" y="19488"/>
                  </a:cubicBezTo>
                  <a:cubicBezTo>
                    <a:pt x="4646" y="19488"/>
                    <a:pt x="4759" y="19457"/>
                    <a:pt x="4860" y="19396"/>
                  </a:cubicBezTo>
                  <a:lnTo>
                    <a:pt x="5772" y="18849"/>
                  </a:lnTo>
                  <a:cubicBezTo>
                    <a:pt x="6659" y="19406"/>
                    <a:pt x="7634" y="19807"/>
                    <a:pt x="8657" y="20041"/>
                  </a:cubicBezTo>
                  <a:lnTo>
                    <a:pt x="8917" y="21114"/>
                  </a:lnTo>
                  <a:cubicBezTo>
                    <a:pt x="8988" y="21401"/>
                    <a:pt x="9241" y="21600"/>
                    <a:pt x="9534" y="21600"/>
                  </a:cubicBezTo>
                  <a:lnTo>
                    <a:pt x="12066" y="21600"/>
                  </a:lnTo>
                  <a:cubicBezTo>
                    <a:pt x="12360" y="21600"/>
                    <a:pt x="12612" y="21401"/>
                    <a:pt x="12679" y="21117"/>
                  </a:cubicBezTo>
                  <a:lnTo>
                    <a:pt x="12940" y="20044"/>
                  </a:lnTo>
                  <a:cubicBezTo>
                    <a:pt x="13963" y="19807"/>
                    <a:pt x="14937" y="19406"/>
                    <a:pt x="15826" y="18849"/>
                  </a:cubicBezTo>
                  <a:lnTo>
                    <a:pt x="16740" y="19399"/>
                  </a:lnTo>
                  <a:cubicBezTo>
                    <a:pt x="16840" y="19460"/>
                    <a:pt x="16951" y="19489"/>
                    <a:pt x="17063" y="19489"/>
                  </a:cubicBezTo>
                  <a:cubicBezTo>
                    <a:pt x="17227" y="19489"/>
                    <a:pt x="17391" y="19425"/>
                    <a:pt x="17512" y="19304"/>
                  </a:cubicBezTo>
                  <a:lnTo>
                    <a:pt x="19302" y="17512"/>
                  </a:lnTo>
                  <a:cubicBezTo>
                    <a:pt x="19508" y="17307"/>
                    <a:pt x="19548" y="16989"/>
                    <a:pt x="19396" y="16740"/>
                  </a:cubicBezTo>
                  <a:lnTo>
                    <a:pt x="18849" y="15828"/>
                  </a:lnTo>
                  <a:cubicBezTo>
                    <a:pt x="19406" y="14941"/>
                    <a:pt x="19808" y="13966"/>
                    <a:pt x="20041" y="12943"/>
                  </a:cubicBezTo>
                  <a:lnTo>
                    <a:pt x="21114" y="12683"/>
                  </a:lnTo>
                  <a:cubicBezTo>
                    <a:pt x="21401" y="12612"/>
                    <a:pt x="21600" y="12359"/>
                    <a:pt x="21600" y="12066"/>
                  </a:cubicBezTo>
                  <a:lnTo>
                    <a:pt x="21600" y="9534"/>
                  </a:lnTo>
                  <a:cubicBezTo>
                    <a:pt x="21600" y="9240"/>
                    <a:pt x="21401" y="8988"/>
                    <a:pt x="21117" y="8921"/>
                  </a:cubicBezTo>
                  <a:lnTo>
                    <a:pt x="20044" y="8660"/>
                  </a:lnTo>
                  <a:cubicBezTo>
                    <a:pt x="19808" y="7637"/>
                    <a:pt x="19406" y="6663"/>
                    <a:pt x="18849" y="5774"/>
                  </a:cubicBezTo>
                  <a:lnTo>
                    <a:pt x="19399" y="4860"/>
                  </a:lnTo>
                  <a:cubicBezTo>
                    <a:pt x="19548" y="4614"/>
                    <a:pt x="19508" y="4293"/>
                    <a:pt x="19305" y="4088"/>
                  </a:cubicBezTo>
                  <a:lnTo>
                    <a:pt x="17512" y="2298"/>
                  </a:lnTo>
                  <a:cubicBezTo>
                    <a:pt x="17391" y="2176"/>
                    <a:pt x="17230" y="2112"/>
                    <a:pt x="17065" y="2112"/>
                  </a:cubicBezTo>
                  <a:cubicBezTo>
                    <a:pt x="16954" y="2112"/>
                    <a:pt x="16842" y="2143"/>
                    <a:pt x="16740" y="2204"/>
                  </a:cubicBezTo>
                  <a:lnTo>
                    <a:pt x="15829" y="2751"/>
                  </a:lnTo>
                  <a:cubicBezTo>
                    <a:pt x="14941" y="2194"/>
                    <a:pt x="13966" y="1793"/>
                    <a:pt x="12943" y="1559"/>
                  </a:cubicBezTo>
                  <a:lnTo>
                    <a:pt x="12683" y="486"/>
                  </a:lnTo>
                  <a:cubicBezTo>
                    <a:pt x="12612" y="199"/>
                    <a:pt x="12360" y="0"/>
                    <a:pt x="120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96" name="Google Shape;8449;p62"/>
            <p:cNvSpPr/>
            <p:nvPr/>
          </p:nvSpPr>
          <p:spPr>
            <a:xfrm>
              <a:off x="60499" y="60482"/>
              <a:ext cx="219240" cy="2192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1965"/>
                  </a:moveTo>
                  <a:cubicBezTo>
                    <a:pt x="15672" y="1965"/>
                    <a:pt x="19635" y="5927"/>
                    <a:pt x="19635" y="10797"/>
                  </a:cubicBezTo>
                  <a:cubicBezTo>
                    <a:pt x="19635" y="15673"/>
                    <a:pt x="15672" y="19635"/>
                    <a:pt x="10797" y="19635"/>
                  </a:cubicBezTo>
                  <a:cubicBezTo>
                    <a:pt x="5928" y="19635"/>
                    <a:pt x="1963" y="15673"/>
                    <a:pt x="1963" y="10797"/>
                  </a:cubicBezTo>
                  <a:cubicBezTo>
                    <a:pt x="1963" y="5927"/>
                    <a:pt x="5928" y="1965"/>
                    <a:pt x="10797" y="1965"/>
                  </a:cubicBezTo>
                  <a:close/>
                  <a:moveTo>
                    <a:pt x="10797" y="0"/>
                  </a:moveTo>
                  <a:cubicBezTo>
                    <a:pt x="4844" y="0"/>
                    <a:pt x="0" y="4843"/>
                    <a:pt x="0" y="10797"/>
                  </a:cubicBezTo>
                  <a:cubicBezTo>
                    <a:pt x="0" y="16757"/>
                    <a:pt x="4844" y="21600"/>
                    <a:pt x="10797" y="21600"/>
                  </a:cubicBezTo>
                  <a:cubicBezTo>
                    <a:pt x="16756" y="21600"/>
                    <a:pt x="21600" y="16757"/>
                    <a:pt x="21600" y="10797"/>
                  </a:cubicBezTo>
                  <a:cubicBezTo>
                    <a:pt x="21600" y="4843"/>
                    <a:pt x="16756" y="0"/>
                    <a:pt x="107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197" name="Google Shape;8450;p62"/>
            <p:cNvSpPr/>
            <p:nvPr/>
          </p:nvSpPr>
          <p:spPr>
            <a:xfrm>
              <a:off x="100316" y="100351"/>
              <a:ext cx="139554" cy="139501"/>
            </a:xfrm>
            <a:custGeom>
              <a:avLst/>
              <a:gdLst/>
              <a:ahLst/>
              <a:cxnLst>
                <a:cxn ang="0">
                  <a:pos x="wd2" y="hd2"/>
                </a:cxn>
                <a:cxn ang="5400000">
                  <a:pos x="wd2" y="hd2"/>
                </a:cxn>
                <a:cxn ang="10800000">
                  <a:pos x="wd2" y="hd2"/>
                </a:cxn>
                <a:cxn ang="16200000">
                  <a:pos x="wd2" y="hd2"/>
                </a:cxn>
              </a:cxnLst>
              <a:rect l="0" t="0" r="r" b="b"/>
              <a:pathLst>
                <a:path w="20782" h="21600" fill="norm" stroke="1" extrusionOk="0">
                  <a:moveTo>
                    <a:pt x="10388" y="3083"/>
                  </a:moveTo>
                  <a:cubicBezTo>
                    <a:pt x="11345" y="3083"/>
                    <a:pt x="12312" y="3276"/>
                    <a:pt x="13232" y="3671"/>
                  </a:cubicBezTo>
                  <a:cubicBezTo>
                    <a:pt x="16001" y="4862"/>
                    <a:pt x="17815" y="7678"/>
                    <a:pt x="17815" y="10796"/>
                  </a:cubicBezTo>
                  <a:cubicBezTo>
                    <a:pt x="17807" y="15061"/>
                    <a:pt x="14491" y="18509"/>
                    <a:pt x="10391" y="18517"/>
                  </a:cubicBezTo>
                  <a:cubicBezTo>
                    <a:pt x="7389" y="18517"/>
                    <a:pt x="4684" y="16631"/>
                    <a:pt x="3536" y="13750"/>
                  </a:cubicBezTo>
                  <a:cubicBezTo>
                    <a:pt x="2388" y="10864"/>
                    <a:pt x="3022" y="7547"/>
                    <a:pt x="5143" y="5342"/>
                  </a:cubicBezTo>
                  <a:cubicBezTo>
                    <a:pt x="6561" y="3865"/>
                    <a:pt x="8456" y="3083"/>
                    <a:pt x="10388" y="3083"/>
                  </a:cubicBezTo>
                  <a:close/>
                  <a:moveTo>
                    <a:pt x="10391" y="0"/>
                  </a:moveTo>
                  <a:cubicBezTo>
                    <a:pt x="6186" y="0"/>
                    <a:pt x="2404" y="2625"/>
                    <a:pt x="789" y="6667"/>
                  </a:cubicBezTo>
                  <a:cubicBezTo>
                    <a:pt x="-818" y="10698"/>
                    <a:pt x="76" y="15348"/>
                    <a:pt x="3046" y="18433"/>
                  </a:cubicBezTo>
                  <a:cubicBezTo>
                    <a:pt x="5033" y="20502"/>
                    <a:pt x="7694" y="21600"/>
                    <a:pt x="10399" y="21600"/>
                  </a:cubicBezTo>
                  <a:cubicBezTo>
                    <a:pt x="11736" y="21600"/>
                    <a:pt x="13080" y="21333"/>
                    <a:pt x="14362" y="20780"/>
                  </a:cubicBezTo>
                  <a:cubicBezTo>
                    <a:pt x="18250" y="19101"/>
                    <a:pt x="20782" y="15168"/>
                    <a:pt x="20782" y="10796"/>
                  </a:cubicBezTo>
                  <a:cubicBezTo>
                    <a:pt x="20774" y="4830"/>
                    <a:pt x="16129" y="0"/>
                    <a:pt x="103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02" name="Google Shape;8451;p62"/>
          <p:cNvGrpSpPr/>
          <p:nvPr/>
        </p:nvGrpSpPr>
        <p:grpSpPr>
          <a:xfrm>
            <a:off x="2501980" y="2706748"/>
            <a:ext cx="340150" cy="340169"/>
            <a:chOff x="0" y="0"/>
            <a:chExt cx="340149" cy="340167"/>
          </a:xfrm>
        </p:grpSpPr>
        <p:sp>
          <p:nvSpPr>
            <p:cNvPr id="6199" name="Google Shape;8452;p62"/>
            <p:cNvSpPr/>
            <p:nvPr/>
          </p:nvSpPr>
          <p:spPr>
            <a:xfrm>
              <a:off x="0" y="23516"/>
              <a:ext cx="325102" cy="316652"/>
            </a:xfrm>
            <a:custGeom>
              <a:avLst/>
              <a:gdLst/>
              <a:ahLst/>
              <a:cxnLst>
                <a:cxn ang="0">
                  <a:pos x="wd2" y="hd2"/>
                </a:cxn>
                <a:cxn ang="5400000">
                  <a:pos x="wd2" y="hd2"/>
                </a:cxn>
                <a:cxn ang="10800000">
                  <a:pos x="wd2" y="hd2"/>
                </a:cxn>
                <a:cxn ang="16200000">
                  <a:pos x="wd2" y="hd2"/>
                </a:cxn>
              </a:cxnLst>
              <a:rect l="0" t="0" r="r" b="b"/>
              <a:pathLst>
                <a:path w="21508" h="21600" fill="norm" stroke="1" extrusionOk="0">
                  <a:moveTo>
                    <a:pt x="5615" y="1634"/>
                  </a:moveTo>
                  <a:lnTo>
                    <a:pt x="10686" y="10349"/>
                  </a:lnTo>
                  <a:cubicBezTo>
                    <a:pt x="10756" y="10466"/>
                    <a:pt x="10858" y="10559"/>
                    <a:pt x="10977" y="10618"/>
                  </a:cubicBezTo>
                  <a:lnTo>
                    <a:pt x="19954" y="14823"/>
                  </a:lnTo>
                  <a:cubicBezTo>
                    <a:pt x="18227" y="18133"/>
                    <a:pt x="14881" y="20240"/>
                    <a:pt x="11252" y="20240"/>
                  </a:cubicBezTo>
                  <a:cubicBezTo>
                    <a:pt x="5773" y="20240"/>
                    <a:pt x="1318" y="15647"/>
                    <a:pt x="1318" y="9997"/>
                  </a:cubicBezTo>
                  <a:cubicBezTo>
                    <a:pt x="1318" y="6692"/>
                    <a:pt x="2950" y="3545"/>
                    <a:pt x="5615" y="1634"/>
                  </a:cubicBezTo>
                  <a:close/>
                  <a:moveTo>
                    <a:pt x="5827" y="0"/>
                  </a:moveTo>
                  <a:cubicBezTo>
                    <a:pt x="5713" y="0"/>
                    <a:pt x="5597" y="31"/>
                    <a:pt x="5492" y="96"/>
                  </a:cubicBezTo>
                  <a:cubicBezTo>
                    <a:pt x="3857" y="1112"/>
                    <a:pt x="2492" y="2529"/>
                    <a:pt x="1526" y="4222"/>
                  </a:cubicBezTo>
                  <a:cubicBezTo>
                    <a:pt x="526" y="5974"/>
                    <a:pt x="0" y="7968"/>
                    <a:pt x="0" y="9997"/>
                  </a:cubicBezTo>
                  <a:cubicBezTo>
                    <a:pt x="0" y="13083"/>
                    <a:pt x="1174" y="15995"/>
                    <a:pt x="3305" y="18191"/>
                  </a:cubicBezTo>
                  <a:cubicBezTo>
                    <a:pt x="5436" y="20388"/>
                    <a:pt x="8259" y="21600"/>
                    <a:pt x="11252" y="21600"/>
                  </a:cubicBezTo>
                  <a:cubicBezTo>
                    <a:pt x="15615" y="21600"/>
                    <a:pt x="19617" y="18920"/>
                    <a:pt x="21449" y="14776"/>
                  </a:cubicBezTo>
                  <a:cubicBezTo>
                    <a:pt x="21600" y="14435"/>
                    <a:pt x="21452" y="14033"/>
                    <a:pt x="21121" y="13877"/>
                  </a:cubicBezTo>
                  <a:lnTo>
                    <a:pt x="11712" y="9469"/>
                  </a:lnTo>
                  <a:lnTo>
                    <a:pt x="6396" y="333"/>
                  </a:lnTo>
                  <a:cubicBezTo>
                    <a:pt x="6272" y="119"/>
                    <a:pt x="6052" y="0"/>
                    <a:pt x="58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00" name="Google Shape;8453;p62"/>
            <p:cNvSpPr/>
            <p:nvPr/>
          </p:nvSpPr>
          <p:spPr>
            <a:xfrm>
              <a:off x="207263" y="30645"/>
              <a:ext cx="132887" cy="170217"/>
            </a:xfrm>
            <a:custGeom>
              <a:avLst/>
              <a:gdLst/>
              <a:ahLst/>
              <a:cxnLst>
                <a:cxn ang="0">
                  <a:pos x="wd2" y="hd2"/>
                </a:cxn>
                <a:cxn ang="5400000">
                  <a:pos x="wd2" y="hd2"/>
                </a:cxn>
                <a:cxn ang="10800000">
                  <a:pos x="wd2" y="hd2"/>
                </a:cxn>
                <a:cxn ang="16200000">
                  <a:pos x="wd2" y="hd2"/>
                </a:cxn>
              </a:cxnLst>
              <a:rect l="0" t="0" r="r" b="b"/>
              <a:pathLst>
                <a:path w="19668" h="21600" fill="norm" stroke="1" extrusionOk="0">
                  <a:moveTo>
                    <a:pt x="10709" y="3208"/>
                  </a:moveTo>
                  <a:cubicBezTo>
                    <a:pt x="14554" y="6310"/>
                    <a:pt x="16735" y="10639"/>
                    <a:pt x="16719" y="15165"/>
                  </a:cubicBezTo>
                  <a:cubicBezTo>
                    <a:pt x="16719" y="16304"/>
                    <a:pt x="16584" y="17445"/>
                    <a:pt x="16310" y="18558"/>
                  </a:cubicBezTo>
                  <a:lnTo>
                    <a:pt x="3581" y="13601"/>
                  </a:lnTo>
                  <a:lnTo>
                    <a:pt x="10709" y="3208"/>
                  </a:lnTo>
                  <a:close/>
                  <a:moveTo>
                    <a:pt x="10334" y="0"/>
                  </a:moveTo>
                  <a:cubicBezTo>
                    <a:pt x="9831" y="0"/>
                    <a:pt x="9336" y="219"/>
                    <a:pt x="9057" y="623"/>
                  </a:cubicBezTo>
                  <a:lnTo>
                    <a:pt x="207" y="13525"/>
                  </a:lnTo>
                  <a:cubicBezTo>
                    <a:pt x="-241" y="14173"/>
                    <a:pt x="66" y="15011"/>
                    <a:pt x="869" y="15321"/>
                  </a:cubicBezTo>
                  <a:lnTo>
                    <a:pt x="16688" y="21491"/>
                  </a:lnTo>
                  <a:cubicBezTo>
                    <a:pt x="16883" y="21566"/>
                    <a:pt x="17089" y="21600"/>
                    <a:pt x="17300" y="21600"/>
                  </a:cubicBezTo>
                  <a:cubicBezTo>
                    <a:pt x="17946" y="21600"/>
                    <a:pt x="18519" y="21236"/>
                    <a:pt x="18709" y="20702"/>
                  </a:cubicBezTo>
                  <a:cubicBezTo>
                    <a:pt x="21359" y="13224"/>
                    <a:pt x="18402" y="5115"/>
                    <a:pt x="11243" y="273"/>
                  </a:cubicBezTo>
                  <a:cubicBezTo>
                    <a:pt x="10972" y="87"/>
                    <a:pt x="10651" y="0"/>
                    <a:pt x="103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01" name="Google Shape;8454;p62"/>
            <p:cNvSpPr/>
            <p:nvPr/>
          </p:nvSpPr>
          <p:spPr>
            <a:xfrm>
              <a:off x="123418" y="0"/>
              <a:ext cx="128467" cy="122250"/>
            </a:xfrm>
            <a:custGeom>
              <a:avLst/>
              <a:gdLst/>
              <a:ahLst/>
              <a:cxnLst>
                <a:cxn ang="0">
                  <a:pos x="wd2" y="hd2"/>
                </a:cxn>
                <a:cxn ang="5400000">
                  <a:pos x="wd2" y="hd2"/>
                </a:cxn>
                <a:cxn ang="10800000">
                  <a:pos x="wd2" y="hd2"/>
                </a:cxn>
                <a:cxn ang="16200000">
                  <a:pos x="wd2" y="hd2"/>
                </a:cxn>
              </a:cxnLst>
              <a:rect l="0" t="0" r="r" b="b"/>
              <a:pathLst>
                <a:path w="21044" h="21600" fill="norm" stroke="1" extrusionOk="0">
                  <a:moveTo>
                    <a:pt x="10907" y="3524"/>
                  </a:moveTo>
                  <a:cubicBezTo>
                    <a:pt x="12957" y="3524"/>
                    <a:pt x="15010" y="3841"/>
                    <a:pt x="17003" y="4479"/>
                  </a:cubicBezTo>
                  <a:lnTo>
                    <a:pt x="10498" y="16387"/>
                  </a:lnTo>
                  <a:lnTo>
                    <a:pt x="4030" y="4752"/>
                  </a:lnTo>
                  <a:cubicBezTo>
                    <a:pt x="6256" y="3934"/>
                    <a:pt x="8580" y="3524"/>
                    <a:pt x="10907" y="3524"/>
                  </a:cubicBezTo>
                  <a:close/>
                  <a:moveTo>
                    <a:pt x="10907" y="0"/>
                  </a:moveTo>
                  <a:cubicBezTo>
                    <a:pt x="7519" y="0"/>
                    <a:pt x="4134" y="756"/>
                    <a:pt x="974" y="2264"/>
                  </a:cubicBezTo>
                  <a:cubicBezTo>
                    <a:pt x="77" y="2697"/>
                    <a:pt x="-272" y="3869"/>
                    <a:pt x="233" y="4780"/>
                  </a:cubicBezTo>
                  <a:lnTo>
                    <a:pt x="9114" y="20745"/>
                  </a:lnTo>
                  <a:cubicBezTo>
                    <a:pt x="9411" y="21270"/>
                    <a:pt x="9941" y="21600"/>
                    <a:pt x="10515" y="21600"/>
                  </a:cubicBezTo>
                  <a:lnTo>
                    <a:pt x="10524" y="21600"/>
                  </a:lnTo>
                  <a:cubicBezTo>
                    <a:pt x="11097" y="21600"/>
                    <a:pt x="11631" y="21270"/>
                    <a:pt x="11925" y="20735"/>
                  </a:cubicBezTo>
                  <a:lnTo>
                    <a:pt x="20815" y="4413"/>
                  </a:lnTo>
                  <a:cubicBezTo>
                    <a:pt x="21328" y="3483"/>
                    <a:pt x="20945" y="2292"/>
                    <a:pt x="20022" y="1888"/>
                  </a:cubicBezTo>
                  <a:cubicBezTo>
                    <a:pt x="17095" y="628"/>
                    <a:pt x="14001" y="0"/>
                    <a:pt x="109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06" name="Google Shape;8455;p62"/>
          <p:cNvGrpSpPr/>
          <p:nvPr/>
        </p:nvGrpSpPr>
        <p:grpSpPr>
          <a:xfrm>
            <a:off x="3340536" y="2727300"/>
            <a:ext cx="340170" cy="299049"/>
            <a:chOff x="0" y="0"/>
            <a:chExt cx="340169" cy="299048"/>
          </a:xfrm>
        </p:grpSpPr>
        <p:sp>
          <p:nvSpPr>
            <p:cNvPr id="6203" name="Google Shape;8456;p62"/>
            <p:cNvSpPr/>
            <p:nvPr/>
          </p:nvSpPr>
          <p:spPr>
            <a:xfrm>
              <a:off x="-1" y="0"/>
              <a:ext cx="340171" cy="299049"/>
            </a:xfrm>
            <a:custGeom>
              <a:avLst/>
              <a:gdLst/>
              <a:ahLst/>
              <a:cxnLst>
                <a:cxn ang="0">
                  <a:pos x="wd2" y="hd2"/>
                </a:cxn>
                <a:cxn ang="5400000">
                  <a:pos x="wd2" y="hd2"/>
                </a:cxn>
                <a:cxn ang="10800000">
                  <a:pos x="wd2" y="hd2"/>
                </a:cxn>
                <a:cxn ang="16200000">
                  <a:pos x="wd2" y="hd2"/>
                </a:cxn>
              </a:cxnLst>
              <a:rect l="0" t="0" r="r" b="b"/>
              <a:pathLst>
                <a:path w="21311" h="21600" fill="norm" stroke="1" extrusionOk="0">
                  <a:moveTo>
                    <a:pt x="3747" y="1446"/>
                  </a:moveTo>
                  <a:cubicBezTo>
                    <a:pt x="4756" y="1446"/>
                    <a:pt x="5668" y="2145"/>
                    <a:pt x="6054" y="3219"/>
                  </a:cubicBezTo>
                  <a:cubicBezTo>
                    <a:pt x="6440" y="4297"/>
                    <a:pt x="6227" y="5534"/>
                    <a:pt x="5512" y="6360"/>
                  </a:cubicBezTo>
                  <a:cubicBezTo>
                    <a:pt x="5035" y="6909"/>
                    <a:pt x="4397" y="7201"/>
                    <a:pt x="3747" y="7201"/>
                  </a:cubicBezTo>
                  <a:cubicBezTo>
                    <a:pt x="3425" y="7201"/>
                    <a:pt x="3100" y="7129"/>
                    <a:pt x="2791" y="6981"/>
                  </a:cubicBezTo>
                  <a:cubicBezTo>
                    <a:pt x="1859" y="6536"/>
                    <a:pt x="1249" y="5489"/>
                    <a:pt x="1249" y="4325"/>
                  </a:cubicBezTo>
                  <a:cubicBezTo>
                    <a:pt x="1249" y="2732"/>
                    <a:pt x="2369" y="1446"/>
                    <a:pt x="3747" y="1446"/>
                  </a:cubicBezTo>
                  <a:close/>
                  <a:moveTo>
                    <a:pt x="11238" y="1446"/>
                  </a:moveTo>
                  <a:cubicBezTo>
                    <a:pt x="11889" y="1446"/>
                    <a:pt x="12527" y="1737"/>
                    <a:pt x="13004" y="2286"/>
                  </a:cubicBezTo>
                  <a:cubicBezTo>
                    <a:pt x="13720" y="3111"/>
                    <a:pt x="13932" y="4348"/>
                    <a:pt x="13546" y="5426"/>
                  </a:cubicBezTo>
                  <a:cubicBezTo>
                    <a:pt x="13160" y="6502"/>
                    <a:pt x="12247" y="7204"/>
                    <a:pt x="11238" y="7204"/>
                  </a:cubicBezTo>
                  <a:cubicBezTo>
                    <a:pt x="9860" y="7200"/>
                    <a:pt x="8742" y="5915"/>
                    <a:pt x="8742" y="4325"/>
                  </a:cubicBezTo>
                  <a:cubicBezTo>
                    <a:pt x="8742" y="3158"/>
                    <a:pt x="9350" y="2109"/>
                    <a:pt x="10283" y="1664"/>
                  </a:cubicBezTo>
                  <a:cubicBezTo>
                    <a:pt x="10592" y="1517"/>
                    <a:pt x="10916" y="1446"/>
                    <a:pt x="11238" y="1446"/>
                  </a:cubicBezTo>
                  <a:close/>
                  <a:moveTo>
                    <a:pt x="16234" y="11523"/>
                  </a:moveTo>
                  <a:lnTo>
                    <a:pt x="16234" y="17281"/>
                  </a:lnTo>
                  <a:lnTo>
                    <a:pt x="14984" y="17281"/>
                  </a:lnTo>
                  <a:lnTo>
                    <a:pt x="14984" y="11523"/>
                  </a:lnTo>
                  <a:close/>
                  <a:moveTo>
                    <a:pt x="20063" y="9251"/>
                  </a:moveTo>
                  <a:lnTo>
                    <a:pt x="20063" y="19550"/>
                  </a:lnTo>
                  <a:lnTo>
                    <a:pt x="17482" y="17608"/>
                  </a:lnTo>
                  <a:lnTo>
                    <a:pt x="17482" y="11192"/>
                  </a:lnTo>
                  <a:lnTo>
                    <a:pt x="20063" y="9251"/>
                  </a:lnTo>
                  <a:close/>
                  <a:moveTo>
                    <a:pt x="13113" y="8644"/>
                  </a:moveTo>
                  <a:cubicBezTo>
                    <a:pt x="13456" y="8644"/>
                    <a:pt x="13736" y="8962"/>
                    <a:pt x="13736" y="9361"/>
                  </a:cubicBezTo>
                  <a:lnTo>
                    <a:pt x="13736" y="19439"/>
                  </a:lnTo>
                  <a:cubicBezTo>
                    <a:pt x="13736" y="19838"/>
                    <a:pt x="13456" y="20161"/>
                    <a:pt x="13113" y="20161"/>
                  </a:cubicBezTo>
                  <a:lnTo>
                    <a:pt x="1876" y="20161"/>
                  </a:lnTo>
                  <a:cubicBezTo>
                    <a:pt x="1529" y="20161"/>
                    <a:pt x="1249" y="19838"/>
                    <a:pt x="1249" y="19439"/>
                  </a:cubicBezTo>
                  <a:lnTo>
                    <a:pt x="1249" y="9361"/>
                  </a:lnTo>
                  <a:cubicBezTo>
                    <a:pt x="1249" y="8962"/>
                    <a:pt x="1529" y="8644"/>
                    <a:pt x="1876" y="8644"/>
                  </a:cubicBezTo>
                  <a:close/>
                  <a:moveTo>
                    <a:pt x="3743" y="0"/>
                  </a:moveTo>
                  <a:cubicBezTo>
                    <a:pt x="3706" y="0"/>
                    <a:pt x="3670" y="1"/>
                    <a:pt x="3634" y="3"/>
                  </a:cubicBezTo>
                  <a:cubicBezTo>
                    <a:pt x="2135" y="56"/>
                    <a:pt x="810" y="1130"/>
                    <a:pt x="260" y="2740"/>
                  </a:cubicBezTo>
                  <a:cubicBezTo>
                    <a:pt x="-289" y="4344"/>
                    <a:pt x="47" y="6175"/>
                    <a:pt x="1113" y="7388"/>
                  </a:cubicBezTo>
                  <a:cubicBezTo>
                    <a:pt x="437" y="7738"/>
                    <a:pt x="1" y="8510"/>
                    <a:pt x="1" y="9361"/>
                  </a:cubicBezTo>
                  <a:lnTo>
                    <a:pt x="1" y="19439"/>
                  </a:lnTo>
                  <a:cubicBezTo>
                    <a:pt x="1" y="20632"/>
                    <a:pt x="840" y="21596"/>
                    <a:pt x="1876" y="21600"/>
                  </a:cubicBezTo>
                  <a:lnTo>
                    <a:pt x="13113" y="21600"/>
                  </a:lnTo>
                  <a:cubicBezTo>
                    <a:pt x="14145" y="21596"/>
                    <a:pt x="14984" y="20632"/>
                    <a:pt x="14984" y="19439"/>
                  </a:cubicBezTo>
                  <a:lnTo>
                    <a:pt x="14984" y="18722"/>
                  </a:lnTo>
                  <a:lnTo>
                    <a:pt x="16673" y="18722"/>
                  </a:lnTo>
                  <a:lnTo>
                    <a:pt x="20346" y="21482"/>
                  </a:lnTo>
                  <a:cubicBezTo>
                    <a:pt x="20454" y="21562"/>
                    <a:pt x="20571" y="21599"/>
                    <a:pt x="20686" y="21599"/>
                  </a:cubicBezTo>
                  <a:cubicBezTo>
                    <a:pt x="21011" y="21599"/>
                    <a:pt x="21311" y="21301"/>
                    <a:pt x="21311" y="20879"/>
                  </a:cubicBezTo>
                  <a:lnTo>
                    <a:pt x="21311" y="7922"/>
                  </a:lnTo>
                  <a:cubicBezTo>
                    <a:pt x="21311" y="7658"/>
                    <a:pt x="21185" y="7415"/>
                    <a:pt x="20985" y="7289"/>
                  </a:cubicBezTo>
                  <a:cubicBezTo>
                    <a:pt x="20891" y="7231"/>
                    <a:pt x="20789" y="7201"/>
                    <a:pt x="20687" y="7201"/>
                  </a:cubicBezTo>
                  <a:cubicBezTo>
                    <a:pt x="20568" y="7201"/>
                    <a:pt x="20450" y="7241"/>
                    <a:pt x="20346" y="7320"/>
                  </a:cubicBezTo>
                  <a:lnTo>
                    <a:pt x="16673" y="10084"/>
                  </a:lnTo>
                  <a:lnTo>
                    <a:pt x="14984" y="10084"/>
                  </a:lnTo>
                  <a:lnTo>
                    <a:pt x="14984" y="9361"/>
                  </a:lnTo>
                  <a:cubicBezTo>
                    <a:pt x="14984" y="8510"/>
                    <a:pt x="14549" y="7738"/>
                    <a:pt x="13873" y="7388"/>
                  </a:cubicBezTo>
                  <a:cubicBezTo>
                    <a:pt x="14938" y="6175"/>
                    <a:pt x="15274" y="4344"/>
                    <a:pt x="14725" y="2740"/>
                  </a:cubicBezTo>
                  <a:cubicBezTo>
                    <a:pt x="14176" y="1130"/>
                    <a:pt x="12851" y="56"/>
                    <a:pt x="11352" y="3"/>
                  </a:cubicBezTo>
                  <a:cubicBezTo>
                    <a:pt x="11315" y="1"/>
                    <a:pt x="11279" y="0"/>
                    <a:pt x="11243" y="0"/>
                  </a:cubicBezTo>
                  <a:cubicBezTo>
                    <a:pt x="9787" y="0"/>
                    <a:pt x="8459" y="970"/>
                    <a:pt x="7843" y="2501"/>
                  </a:cubicBezTo>
                  <a:cubicBezTo>
                    <a:pt x="7210" y="4067"/>
                    <a:pt x="7449" y="5915"/>
                    <a:pt x="8452" y="7204"/>
                  </a:cubicBezTo>
                  <a:lnTo>
                    <a:pt x="6537" y="7204"/>
                  </a:lnTo>
                  <a:cubicBezTo>
                    <a:pt x="7536" y="5915"/>
                    <a:pt x="7776" y="4067"/>
                    <a:pt x="7144" y="2501"/>
                  </a:cubicBezTo>
                  <a:cubicBezTo>
                    <a:pt x="6526" y="970"/>
                    <a:pt x="5198" y="0"/>
                    <a:pt x="37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04" name="Google Shape;8457;p62"/>
            <p:cNvSpPr/>
            <p:nvPr/>
          </p:nvSpPr>
          <p:spPr>
            <a:xfrm>
              <a:off x="79740" y="149532"/>
              <a:ext cx="79745" cy="99702"/>
            </a:xfrm>
            <a:custGeom>
              <a:avLst/>
              <a:gdLst/>
              <a:ahLst/>
              <a:cxnLst>
                <a:cxn ang="0">
                  <a:pos x="wd2" y="hd2"/>
                </a:cxn>
                <a:cxn ang="5400000">
                  <a:pos x="wd2" y="hd2"/>
                </a:cxn>
                <a:cxn ang="10800000">
                  <a:pos x="wd2" y="hd2"/>
                </a:cxn>
                <a:cxn ang="16200000">
                  <a:pos x="wd2" y="hd2"/>
                </a:cxn>
              </a:cxnLst>
              <a:rect l="0" t="0" r="r" b="b"/>
              <a:pathLst>
                <a:path w="21208" h="21600" fill="norm" stroke="1" extrusionOk="0">
                  <a:moveTo>
                    <a:pt x="5299" y="6197"/>
                  </a:moveTo>
                  <a:lnTo>
                    <a:pt x="13782" y="10804"/>
                  </a:lnTo>
                  <a:lnTo>
                    <a:pt x="5299" y="15407"/>
                  </a:lnTo>
                  <a:lnTo>
                    <a:pt x="5299" y="6197"/>
                  </a:lnTo>
                  <a:close/>
                  <a:moveTo>
                    <a:pt x="2659" y="0"/>
                  </a:moveTo>
                  <a:cubicBezTo>
                    <a:pt x="1278" y="0"/>
                    <a:pt x="0" y="896"/>
                    <a:pt x="0" y="2166"/>
                  </a:cubicBezTo>
                  <a:lnTo>
                    <a:pt x="0" y="19438"/>
                  </a:lnTo>
                  <a:cubicBezTo>
                    <a:pt x="0" y="20704"/>
                    <a:pt x="1283" y="21600"/>
                    <a:pt x="2668" y="21600"/>
                  </a:cubicBezTo>
                  <a:cubicBezTo>
                    <a:pt x="3160" y="21600"/>
                    <a:pt x="3666" y="21486"/>
                    <a:pt x="4129" y="21234"/>
                  </a:cubicBezTo>
                  <a:lnTo>
                    <a:pt x="20032" y="12600"/>
                  </a:lnTo>
                  <a:cubicBezTo>
                    <a:pt x="21600" y="11734"/>
                    <a:pt x="21600" y="9847"/>
                    <a:pt x="20032" y="8996"/>
                  </a:cubicBezTo>
                  <a:lnTo>
                    <a:pt x="20032" y="9008"/>
                  </a:lnTo>
                  <a:lnTo>
                    <a:pt x="4129" y="370"/>
                  </a:lnTo>
                  <a:cubicBezTo>
                    <a:pt x="3661" y="114"/>
                    <a:pt x="3151" y="0"/>
                    <a:pt x="26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05" name="Google Shape;8458;p62"/>
            <p:cNvSpPr/>
            <p:nvPr/>
          </p:nvSpPr>
          <p:spPr>
            <a:xfrm>
              <a:off x="179388" y="139605"/>
              <a:ext cx="19944"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9" y="0"/>
                  </a:moveTo>
                  <a:cubicBezTo>
                    <a:pt x="4842" y="0"/>
                    <a:pt x="0" y="4770"/>
                    <a:pt x="0" y="10762"/>
                  </a:cubicBezTo>
                  <a:cubicBezTo>
                    <a:pt x="0" y="16753"/>
                    <a:pt x="4842" y="21600"/>
                    <a:pt x="10829" y="21600"/>
                  </a:cubicBezTo>
                  <a:cubicBezTo>
                    <a:pt x="16758" y="21600"/>
                    <a:pt x="21600" y="16753"/>
                    <a:pt x="21600" y="10762"/>
                  </a:cubicBezTo>
                  <a:cubicBezTo>
                    <a:pt x="21600" y="4770"/>
                    <a:pt x="16758" y="0"/>
                    <a:pt x="108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09" name="Google Shape;8459;p62"/>
          <p:cNvGrpSpPr/>
          <p:nvPr/>
        </p:nvGrpSpPr>
        <p:grpSpPr>
          <a:xfrm>
            <a:off x="3756097" y="2706775"/>
            <a:ext cx="340217" cy="340135"/>
            <a:chOff x="0" y="0"/>
            <a:chExt cx="340215" cy="340133"/>
          </a:xfrm>
        </p:grpSpPr>
        <p:sp>
          <p:nvSpPr>
            <p:cNvPr id="6207" name="Google Shape;8460;p62"/>
            <p:cNvSpPr/>
            <p:nvPr/>
          </p:nvSpPr>
          <p:spPr>
            <a:xfrm>
              <a:off x="-1" y="0"/>
              <a:ext cx="340217" cy="340134"/>
            </a:xfrm>
            <a:custGeom>
              <a:avLst/>
              <a:gdLst/>
              <a:ahLst/>
              <a:cxnLst>
                <a:cxn ang="0">
                  <a:pos x="wd2" y="hd2"/>
                </a:cxn>
                <a:cxn ang="5400000">
                  <a:pos x="wd2" y="hd2"/>
                </a:cxn>
                <a:cxn ang="10800000">
                  <a:pos x="wd2" y="hd2"/>
                </a:cxn>
                <a:cxn ang="16200000">
                  <a:pos x="wd2" y="hd2"/>
                </a:cxn>
              </a:cxnLst>
              <a:rect l="0" t="0" r="r" b="b"/>
              <a:pathLst>
                <a:path w="20664" h="21600" fill="norm" stroke="1" extrusionOk="0">
                  <a:moveTo>
                    <a:pt x="12797" y="1261"/>
                  </a:moveTo>
                  <a:cubicBezTo>
                    <a:pt x="14501" y="1261"/>
                    <a:pt x="16207" y="1941"/>
                    <a:pt x="17504" y="3299"/>
                  </a:cubicBezTo>
                  <a:cubicBezTo>
                    <a:pt x="20103" y="6016"/>
                    <a:pt x="20103" y="10420"/>
                    <a:pt x="17504" y="13141"/>
                  </a:cubicBezTo>
                  <a:cubicBezTo>
                    <a:pt x="16224" y="14475"/>
                    <a:pt x="14520" y="15178"/>
                    <a:pt x="12790" y="15178"/>
                  </a:cubicBezTo>
                  <a:cubicBezTo>
                    <a:pt x="11832" y="15178"/>
                    <a:pt x="10865" y="14962"/>
                    <a:pt x="9960" y="14518"/>
                  </a:cubicBezTo>
                  <a:cubicBezTo>
                    <a:pt x="9937" y="14508"/>
                    <a:pt x="9915" y="14495"/>
                    <a:pt x="9892" y="14485"/>
                  </a:cubicBezTo>
                  <a:cubicBezTo>
                    <a:pt x="9224" y="14147"/>
                    <a:pt x="8614" y="13691"/>
                    <a:pt x="8091" y="13141"/>
                  </a:cubicBezTo>
                  <a:cubicBezTo>
                    <a:pt x="5495" y="10427"/>
                    <a:pt x="5495" y="6013"/>
                    <a:pt x="8091" y="3299"/>
                  </a:cubicBezTo>
                  <a:cubicBezTo>
                    <a:pt x="9389" y="1941"/>
                    <a:pt x="11093" y="1261"/>
                    <a:pt x="12797" y="1261"/>
                  </a:cubicBezTo>
                  <a:close/>
                  <a:moveTo>
                    <a:pt x="6099" y="12537"/>
                  </a:moveTo>
                  <a:cubicBezTo>
                    <a:pt x="6745" y="13631"/>
                    <a:pt x="7622" y="14549"/>
                    <a:pt x="8665" y="15224"/>
                  </a:cubicBezTo>
                  <a:lnTo>
                    <a:pt x="8091" y="15827"/>
                  </a:lnTo>
                  <a:cubicBezTo>
                    <a:pt x="7971" y="15952"/>
                    <a:pt x="7816" y="16013"/>
                    <a:pt x="7661" y="16013"/>
                  </a:cubicBezTo>
                  <a:cubicBezTo>
                    <a:pt x="7507" y="16013"/>
                    <a:pt x="7353" y="15952"/>
                    <a:pt x="7235" y="15827"/>
                  </a:cubicBezTo>
                  <a:lnTo>
                    <a:pt x="5520" y="14036"/>
                  </a:lnTo>
                  <a:cubicBezTo>
                    <a:pt x="5285" y="13790"/>
                    <a:pt x="5285" y="13387"/>
                    <a:pt x="5520" y="13141"/>
                  </a:cubicBezTo>
                  <a:lnTo>
                    <a:pt x="6099" y="12537"/>
                  </a:lnTo>
                  <a:close/>
                  <a:moveTo>
                    <a:pt x="5095" y="15383"/>
                  </a:moveTo>
                  <a:lnTo>
                    <a:pt x="5950" y="16277"/>
                  </a:lnTo>
                  <a:lnTo>
                    <a:pt x="5095" y="17171"/>
                  </a:lnTo>
                  <a:lnTo>
                    <a:pt x="4239" y="16277"/>
                  </a:lnTo>
                  <a:lnTo>
                    <a:pt x="5095" y="15383"/>
                  </a:lnTo>
                  <a:close/>
                  <a:moveTo>
                    <a:pt x="3380" y="17171"/>
                  </a:moveTo>
                  <a:lnTo>
                    <a:pt x="4235" y="18065"/>
                  </a:lnTo>
                  <a:lnTo>
                    <a:pt x="2247" y="20148"/>
                  </a:lnTo>
                  <a:cubicBezTo>
                    <a:pt x="2128" y="20271"/>
                    <a:pt x="1974" y="20332"/>
                    <a:pt x="1819" y="20332"/>
                  </a:cubicBezTo>
                  <a:cubicBezTo>
                    <a:pt x="1664" y="20332"/>
                    <a:pt x="1508" y="20270"/>
                    <a:pt x="1388" y="20145"/>
                  </a:cubicBezTo>
                  <a:cubicBezTo>
                    <a:pt x="1153" y="19899"/>
                    <a:pt x="1153" y="19497"/>
                    <a:pt x="1388" y="19250"/>
                  </a:cubicBezTo>
                  <a:lnTo>
                    <a:pt x="3380" y="17171"/>
                  </a:lnTo>
                  <a:close/>
                  <a:moveTo>
                    <a:pt x="12796" y="0"/>
                  </a:moveTo>
                  <a:cubicBezTo>
                    <a:pt x="10781" y="0"/>
                    <a:pt x="8765" y="801"/>
                    <a:pt x="7232" y="2404"/>
                  </a:cubicBezTo>
                  <a:cubicBezTo>
                    <a:pt x="4921" y="4818"/>
                    <a:pt x="4352" y="8375"/>
                    <a:pt x="5520" y="11353"/>
                  </a:cubicBezTo>
                  <a:lnTo>
                    <a:pt x="4662" y="12247"/>
                  </a:lnTo>
                  <a:cubicBezTo>
                    <a:pt x="4120" y="12817"/>
                    <a:pt x="3978" y="13681"/>
                    <a:pt x="4310" y="14410"/>
                  </a:cubicBezTo>
                  <a:lnTo>
                    <a:pt x="533" y="18356"/>
                  </a:lnTo>
                  <a:cubicBezTo>
                    <a:pt x="-177" y="19098"/>
                    <a:pt x="-177" y="20300"/>
                    <a:pt x="533" y="21042"/>
                  </a:cubicBezTo>
                  <a:cubicBezTo>
                    <a:pt x="887" y="21414"/>
                    <a:pt x="1352" y="21600"/>
                    <a:pt x="1816" y="21600"/>
                  </a:cubicBezTo>
                  <a:cubicBezTo>
                    <a:pt x="2281" y="21600"/>
                    <a:pt x="2746" y="21414"/>
                    <a:pt x="3100" y="21042"/>
                  </a:cubicBezTo>
                  <a:lnTo>
                    <a:pt x="6876" y="17094"/>
                  </a:lnTo>
                  <a:cubicBezTo>
                    <a:pt x="7125" y="17217"/>
                    <a:pt x="7393" y="17277"/>
                    <a:pt x="7657" y="17277"/>
                  </a:cubicBezTo>
                  <a:cubicBezTo>
                    <a:pt x="8129" y="17277"/>
                    <a:pt x="8595" y="17086"/>
                    <a:pt x="8943" y="16723"/>
                  </a:cubicBezTo>
                  <a:lnTo>
                    <a:pt x="9798" y="15831"/>
                  </a:lnTo>
                  <a:cubicBezTo>
                    <a:pt x="10771" y="16250"/>
                    <a:pt x="11786" y="16450"/>
                    <a:pt x="12787" y="16450"/>
                  </a:cubicBezTo>
                  <a:cubicBezTo>
                    <a:pt x="15357" y="16450"/>
                    <a:pt x="17846" y="15131"/>
                    <a:pt x="19340" y="12784"/>
                  </a:cubicBezTo>
                  <a:cubicBezTo>
                    <a:pt x="21423" y="9523"/>
                    <a:pt x="21014" y="5176"/>
                    <a:pt x="18363" y="2404"/>
                  </a:cubicBezTo>
                  <a:cubicBezTo>
                    <a:pt x="16828" y="801"/>
                    <a:pt x="14811" y="0"/>
                    <a:pt x="127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08" name="Google Shape;8461;p62"/>
            <p:cNvSpPr/>
            <p:nvPr/>
          </p:nvSpPr>
          <p:spPr>
            <a:xfrm>
              <a:off x="121222" y="39834"/>
              <a:ext cx="179095" cy="179089"/>
            </a:xfrm>
            <a:custGeom>
              <a:avLst/>
              <a:gdLst/>
              <a:ahLst/>
              <a:cxnLst>
                <a:cxn ang="0">
                  <a:pos x="wd2" y="hd2"/>
                </a:cxn>
                <a:cxn ang="5400000">
                  <a:pos x="wd2" y="hd2"/>
                </a:cxn>
                <a:cxn ang="10800000">
                  <a:pos x="wd2" y="hd2"/>
                </a:cxn>
                <a:cxn ang="16200000">
                  <a:pos x="wd2" y="hd2"/>
                </a:cxn>
              </a:cxnLst>
              <a:rect l="0" t="0" r="r" b="b"/>
              <a:pathLst>
                <a:path w="19908" h="21600" fill="norm" stroke="1" extrusionOk="0">
                  <a:moveTo>
                    <a:pt x="9943" y="2403"/>
                  </a:moveTo>
                  <a:cubicBezTo>
                    <a:pt x="11960" y="2403"/>
                    <a:pt x="13942" y="3257"/>
                    <a:pt x="15427" y="4866"/>
                  </a:cubicBezTo>
                  <a:cubicBezTo>
                    <a:pt x="18447" y="8148"/>
                    <a:pt x="18447" y="13475"/>
                    <a:pt x="15427" y="16764"/>
                  </a:cubicBezTo>
                  <a:cubicBezTo>
                    <a:pt x="13944" y="18369"/>
                    <a:pt x="11964" y="19222"/>
                    <a:pt x="9951" y="19222"/>
                  </a:cubicBezTo>
                  <a:cubicBezTo>
                    <a:pt x="8949" y="19222"/>
                    <a:pt x="7941" y="19012"/>
                    <a:pt x="6978" y="18577"/>
                  </a:cubicBezTo>
                  <a:cubicBezTo>
                    <a:pt x="4084" y="17275"/>
                    <a:pt x="2200" y="14212"/>
                    <a:pt x="2200" y="10815"/>
                  </a:cubicBezTo>
                  <a:cubicBezTo>
                    <a:pt x="2200" y="7409"/>
                    <a:pt x="4084" y="4346"/>
                    <a:pt x="6978" y="3044"/>
                  </a:cubicBezTo>
                  <a:cubicBezTo>
                    <a:pt x="7937" y="2613"/>
                    <a:pt x="8945" y="2403"/>
                    <a:pt x="9943" y="2403"/>
                  </a:cubicBezTo>
                  <a:close/>
                  <a:moveTo>
                    <a:pt x="9966" y="0"/>
                  </a:moveTo>
                  <a:cubicBezTo>
                    <a:pt x="9960" y="0"/>
                    <a:pt x="9953" y="0"/>
                    <a:pt x="9945" y="0"/>
                  </a:cubicBezTo>
                  <a:cubicBezTo>
                    <a:pt x="5194" y="6"/>
                    <a:pt x="1112" y="3647"/>
                    <a:pt x="191" y="8698"/>
                  </a:cubicBezTo>
                  <a:cubicBezTo>
                    <a:pt x="-731" y="13757"/>
                    <a:pt x="1762" y="18808"/>
                    <a:pt x="6153" y="20776"/>
                  </a:cubicBezTo>
                  <a:cubicBezTo>
                    <a:pt x="7389" y="21332"/>
                    <a:pt x="8681" y="21600"/>
                    <a:pt x="9956" y="21600"/>
                  </a:cubicBezTo>
                  <a:cubicBezTo>
                    <a:pt x="13199" y="21600"/>
                    <a:pt x="16339" y="19874"/>
                    <a:pt x="18233" y="16796"/>
                  </a:cubicBezTo>
                  <a:cubicBezTo>
                    <a:pt x="20869" y="12513"/>
                    <a:pt x="20349" y="6807"/>
                    <a:pt x="16993" y="3165"/>
                  </a:cubicBezTo>
                  <a:cubicBezTo>
                    <a:pt x="15132" y="1134"/>
                    <a:pt x="12600" y="0"/>
                    <a:pt x="99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210" name="Google Shape;8462;p62"/>
          <p:cNvSpPr/>
          <p:nvPr/>
        </p:nvSpPr>
        <p:spPr>
          <a:xfrm>
            <a:off x="4173416" y="2731275"/>
            <a:ext cx="340209" cy="290900"/>
          </a:xfrm>
          <a:custGeom>
            <a:avLst/>
            <a:gdLst/>
            <a:ahLst/>
            <a:cxnLst>
              <a:cxn ang="0">
                <a:pos x="wd2" y="hd2"/>
              </a:cxn>
              <a:cxn ang="5400000">
                <a:pos x="wd2" y="hd2"/>
              </a:cxn>
              <a:cxn ang="10800000">
                <a:pos x="wd2" y="hd2"/>
              </a:cxn>
              <a:cxn ang="16200000">
                <a:pos x="wd2" y="hd2"/>
              </a:cxn>
            </a:cxnLst>
            <a:rect l="0" t="0" r="r" b="b"/>
            <a:pathLst>
              <a:path w="21506" h="21600" fill="norm" stroke="1" extrusionOk="0">
                <a:moveTo>
                  <a:pt x="9370" y="5395"/>
                </a:moveTo>
                <a:lnTo>
                  <a:pt x="9370" y="8876"/>
                </a:lnTo>
                <a:lnTo>
                  <a:pt x="5900" y="8876"/>
                </a:lnTo>
                <a:lnTo>
                  <a:pt x="5019" y="5395"/>
                </a:lnTo>
                <a:close/>
                <a:moveTo>
                  <a:pt x="14088" y="5399"/>
                </a:moveTo>
                <a:lnTo>
                  <a:pt x="14088" y="8876"/>
                </a:lnTo>
                <a:lnTo>
                  <a:pt x="10631" y="8876"/>
                </a:lnTo>
                <a:lnTo>
                  <a:pt x="10631" y="5399"/>
                </a:lnTo>
                <a:close/>
                <a:moveTo>
                  <a:pt x="20028" y="5399"/>
                </a:moveTo>
                <a:lnTo>
                  <a:pt x="19148" y="8876"/>
                </a:lnTo>
                <a:lnTo>
                  <a:pt x="15348" y="8876"/>
                </a:lnTo>
                <a:lnTo>
                  <a:pt x="15348" y="5399"/>
                </a:lnTo>
                <a:close/>
                <a:moveTo>
                  <a:pt x="9370" y="10356"/>
                </a:moveTo>
                <a:lnTo>
                  <a:pt x="9370" y="13832"/>
                </a:lnTo>
                <a:lnTo>
                  <a:pt x="7157" y="13832"/>
                </a:lnTo>
                <a:lnTo>
                  <a:pt x="6276" y="10356"/>
                </a:lnTo>
                <a:close/>
                <a:moveTo>
                  <a:pt x="14088" y="10356"/>
                </a:moveTo>
                <a:lnTo>
                  <a:pt x="14088" y="13832"/>
                </a:lnTo>
                <a:lnTo>
                  <a:pt x="10631" y="13832"/>
                </a:lnTo>
                <a:lnTo>
                  <a:pt x="10631" y="10356"/>
                </a:lnTo>
                <a:close/>
                <a:moveTo>
                  <a:pt x="18775" y="10356"/>
                </a:moveTo>
                <a:lnTo>
                  <a:pt x="17888" y="13832"/>
                </a:lnTo>
                <a:lnTo>
                  <a:pt x="15348" y="13832"/>
                </a:lnTo>
                <a:lnTo>
                  <a:pt x="15348" y="10356"/>
                </a:lnTo>
                <a:close/>
                <a:moveTo>
                  <a:pt x="8829" y="17736"/>
                </a:moveTo>
                <a:cubicBezTo>
                  <a:pt x="9730" y="17736"/>
                  <a:pt x="10184" y="19019"/>
                  <a:pt x="9545" y="19769"/>
                </a:cubicBezTo>
                <a:cubicBezTo>
                  <a:pt x="9339" y="20011"/>
                  <a:pt x="9085" y="20119"/>
                  <a:pt x="8836" y="20119"/>
                </a:cubicBezTo>
                <a:cubicBezTo>
                  <a:pt x="8315" y="20119"/>
                  <a:pt x="7815" y="19643"/>
                  <a:pt x="7815" y="18928"/>
                </a:cubicBezTo>
                <a:cubicBezTo>
                  <a:pt x="7815" y="18268"/>
                  <a:pt x="8269" y="17740"/>
                  <a:pt x="8826" y="17736"/>
                </a:cubicBezTo>
                <a:close/>
                <a:moveTo>
                  <a:pt x="16591" y="17736"/>
                </a:moveTo>
                <a:cubicBezTo>
                  <a:pt x="17491" y="17736"/>
                  <a:pt x="17945" y="19019"/>
                  <a:pt x="17306" y="19769"/>
                </a:cubicBezTo>
                <a:cubicBezTo>
                  <a:pt x="17100" y="20011"/>
                  <a:pt x="16846" y="20119"/>
                  <a:pt x="16597" y="20119"/>
                </a:cubicBezTo>
                <a:cubicBezTo>
                  <a:pt x="16076" y="20119"/>
                  <a:pt x="15576" y="19643"/>
                  <a:pt x="15576" y="18928"/>
                </a:cubicBezTo>
                <a:cubicBezTo>
                  <a:pt x="15576" y="18268"/>
                  <a:pt x="16030" y="17736"/>
                  <a:pt x="16591" y="17736"/>
                </a:cubicBezTo>
                <a:close/>
                <a:moveTo>
                  <a:pt x="632" y="0"/>
                </a:moveTo>
                <a:cubicBezTo>
                  <a:pt x="283" y="0"/>
                  <a:pt x="0" y="332"/>
                  <a:pt x="0" y="738"/>
                </a:cubicBezTo>
                <a:cubicBezTo>
                  <a:pt x="0" y="1149"/>
                  <a:pt x="283" y="1481"/>
                  <a:pt x="632" y="1481"/>
                </a:cubicBezTo>
                <a:lnTo>
                  <a:pt x="2712" y="1481"/>
                </a:lnTo>
                <a:lnTo>
                  <a:pt x="3565" y="4854"/>
                </a:lnTo>
                <a:cubicBezTo>
                  <a:pt x="3568" y="4862"/>
                  <a:pt x="3572" y="4874"/>
                  <a:pt x="3575" y="4886"/>
                </a:cubicBezTo>
                <a:lnTo>
                  <a:pt x="5843" y="13840"/>
                </a:lnTo>
                <a:cubicBezTo>
                  <a:pt x="4509" y="13947"/>
                  <a:pt x="3484" y="15273"/>
                  <a:pt x="3528" y="16844"/>
                </a:cubicBezTo>
                <a:cubicBezTo>
                  <a:pt x="3572" y="18415"/>
                  <a:pt x="4667" y="19662"/>
                  <a:pt x="6004" y="19666"/>
                </a:cubicBezTo>
                <a:lnTo>
                  <a:pt x="6643" y="19666"/>
                </a:lnTo>
                <a:cubicBezTo>
                  <a:pt x="6921" y="20811"/>
                  <a:pt x="7811" y="21600"/>
                  <a:pt x="8826" y="21600"/>
                </a:cubicBezTo>
                <a:cubicBezTo>
                  <a:pt x="9838" y="21600"/>
                  <a:pt x="10728" y="20811"/>
                  <a:pt x="11010" y="19666"/>
                </a:cubicBezTo>
                <a:lnTo>
                  <a:pt x="14406" y="19666"/>
                </a:lnTo>
                <a:cubicBezTo>
                  <a:pt x="14686" y="20811"/>
                  <a:pt x="15576" y="21596"/>
                  <a:pt x="16591" y="21596"/>
                </a:cubicBezTo>
                <a:cubicBezTo>
                  <a:pt x="17602" y="21596"/>
                  <a:pt x="18492" y="20811"/>
                  <a:pt x="18775" y="19666"/>
                </a:cubicBezTo>
                <a:lnTo>
                  <a:pt x="19602" y="19666"/>
                </a:lnTo>
                <a:cubicBezTo>
                  <a:pt x="19948" y="19666"/>
                  <a:pt x="20229" y="19335"/>
                  <a:pt x="20229" y="18928"/>
                </a:cubicBezTo>
                <a:cubicBezTo>
                  <a:pt x="20229" y="18517"/>
                  <a:pt x="19948" y="18186"/>
                  <a:pt x="19602" y="18186"/>
                </a:cubicBezTo>
                <a:lnTo>
                  <a:pt x="18775" y="18186"/>
                </a:lnTo>
                <a:cubicBezTo>
                  <a:pt x="18492" y="17045"/>
                  <a:pt x="17602" y="16256"/>
                  <a:pt x="16591" y="16256"/>
                </a:cubicBezTo>
                <a:cubicBezTo>
                  <a:pt x="15576" y="16256"/>
                  <a:pt x="14686" y="17045"/>
                  <a:pt x="14406" y="18186"/>
                </a:cubicBezTo>
                <a:lnTo>
                  <a:pt x="11010" y="18186"/>
                </a:lnTo>
                <a:cubicBezTo>
                  <a:pt x="10731" y="17041"/>
                  <a:pt x="9841" y="16256"/>
                  <a:pt x="8826" y="16256"/>
                </a:cubicBezTo>
                <a:cubicBezTo>
                  <a:pt x="7815" y="16256"/>
                  <a:pt x="6924" y="17041"/>
                  <a:pt x="6643" y="18186"/>
                </a:cubicBezTo>
                <a:lnTo>
                  <a:pt x="6008" y="18186"/>
                </a:lnTo>
                <a:cubicBezTo>
                  <a:pt x="5339" y="18174"/>
                  <a:pt x="4805" y="17535"/>
                  <a:pt x="4805" y="16750"/>
                </a:cubicBezTo>
                <a:cubicBezTo>
                  <a:pt x="4805" y="15968"/>
                  <a:pt x="5339" y="15329"/>
                  <a:pt x="6008" y="15313"/>
                </a:cubicBezTo>
                <a:lnTo>
                  <a:pt x="18361" y="15313"/>
                </a:lnTo>
                <a:cubicBezTo>
                  <a:pt x="18640" y="15313"/>
                  <a:pt x="18885" y="15100"/>
                  <a:pt x="18966" y="14784"/>
                </a:cubicBezTo>
                <a:lnTo>
                  <a:pt x="21479" y="4870"/>
                </a:lnTo>
                <a:cubicBezTo>
                  <a:pt x="21600" y="4394"/>
                  <a:pt x="21297" y="3920"/>
                  <a:pt x="20880" y="3920"/>
                </a:cubicBezTo>
                <a:cubicBezTo>
                  <a:pt x="20878" y="3920"/>
                  <a:pt x="20876" y="3920"/>
                  <a:pt x="20875" y="3920"/>
                </a:cubicBezTo>
                <a:lnTo>
                  <a:pt x="4643" y="3920"/>
                </a:lnTo>
                <a:lnTo>
                  <a:pt x="3783" y="529"/>
                </a:lnTo>
                <a:cubicBezTo>
                  <a:pt x="3703" y="213"/>
                  <a:pt x="3457" y="0"/>
                  <a:pt x="3178"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213" name="Google Shape;8463;p62"/>
          <p:cNvGrpSpPr/>
          <p:nvPr/>
        </p:nvGrpSpPr>
        <p:grpSpPr>
          <a:xfrm>
            <a:off x="4612124" y="2706748"/>
            <a:ext cx="298962" cy="340169"/>
            <a:chOff x="17" y="0"/>
            <a:chExt cx="298960" cy="340167"/>
          </a:xfrm>
        </p:grpSpPr>
        <p:sp>
          <p:nvSpPr>
            <p:cNvPr id="6211" name="Google Shape;8464;p62"/>
            <p:cNvSpPr/>
            <p:nvPr/>
          </p:nvSpPr>
          <p:spPr>
            <a:xfrm>
              <a:off x="17" y="0"/>
              <a:ext cx="298962" cy="340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79" y="7307"/>
                  </a:moveTo>
                  <a:lnTo>
                    <a:pt x="2879" y="9315"/>
                  </a:lnTo>
                  <a:lnTo>
                    <a:pt x="1736" y="8313"/>
                  </a:lnTo>
                  <a:lnTo>
                    <a:pt x="2879" y="7307"/>
                  </a:lnTo>
                  <a:close/>
                  <a:moveTo>
                    <a:pt x="18721" y="7307"/>
                  </a:moveTo>
                  <a:lnTo>
                    <a:pt x="19860" y="8313"/>
                  </a:lnTo>
                  <a:lnTo>
                    <a:pt x="18721" y="9315"/>
                  </a:lnTo>
                  <a:lnTo>
                    <a:pt x="18721" y="7307"/>
                  </a:lnTo>
                  <a:close/>
                  <a:moveTo>
                    <a:pt x="17280" y="1265"/>
                  </a:moveTo>
                  <a:lnTo>
                    <a:pt x="17280" y="10580"/>
                  </a:lnTo>
                  <a:lnTo>
                    <a:pt x="13379" y="14006"/>
                  </a:lnTo>
                  <a:lnTo>
                    <a:pt x="8217" y="14006"/>
                  </a:lnTo>
                  <a:lnTo>
                    <a:pt x="4320" y="10580"/>
                  </a:lnTo>
                  <a:lnTo>
                    <a:pt x="4320" y="1265"/>
                  </a:lnTo>
                  <a:close/>
                  <a:moveTo>
                    <a:pt x="1440" y="9838"/>
                  </a:moveTo>
                  <a:lnTo>
                    <a:pt x="6901" y="14641"/>
                  </a:lnTo>
                  <a:lnTo>
                    <a:pt x="1440" y="19439"/>
                  </a:lnTo>
                  <a:lnTo>
                    <a:pt x="1440" y="9838"/>
                  </a:lnTo>
                  <a:close/>
                  <a:moveTo>
                    <a:pt x="20160" y="9838"/>
                  </a:moveTo>
                  <a:lnTo>
                    <a:pt x="20160" y="19439"/>
                  </a:lnTo>
                  <a:lnTo>
                    <a:pt x="14695" y="14641"/>
                  </a:lnTo>
                  <a:lnTo>
                    <a:pt x="20160" y="9838"/>
                  </a:lnTo>
                  <a:close/>
                  <a:moveTo>
                    <a:pt x="13379" y="15271"/>
                  </a:moveTo>
                  <a:lnTo>
                    <a:pt x="19139" y="20334"/>
                  </a:lnTo>
                  <a:lnTo>
                    <a:pt x="2457" y="20334"/>
                  </a:lnTo>
                  <a:lnTo>
                    <a:pt x="8217" y="15271"/>
                  </a:lnTo>
                  <a:close/>
                  <a:moveTo>
                    <a:pt x="3598" y="0"/>
                  </a:moveTo>
                  <a:cubicBezTo>
                    <a:pt x="3199" y="0"/>
                    <a:pt x="2879" y="284"/>
                    <a:pt x="2879" y="635"/>
                  </a:cubicBezTo>
                  <a:lnTo>
                    <a:pt x="2879" y="5518"/>
                  </a:lnTo>
                  <a:lnTo>
                    <a:pt x="207" y="7864"/>
                  </a:lnTo>
                  <a:lnTo>
                    <a:pt x="203" y="7871"/>
                  </a:lnTo>
                  <a:cubicBezTo>
                    <a:pt x="192" y="7881"/>
                    <a:pt x="181" y="7894"/>
                    <a:pt x="169" y="7905"/>
                  </a:cubicBezTo>
                  <a:lnTo>
                    <a:pt x="158" y="7918"/>
                  </a:lnTo>
                  <a:cubicBezTo>
                    <a:pt x="141" y="7931"/>
                    <a:pt x="130" y="7945"/>
                    <a:pt x="118" y="7958"/>
                  </a:cubicBezTo>
                  <a:cubicBezTo>
                    <a:pt x="114" y="7965"/>
                    <a:pt x="111" y="7968"/>
                    <a:pt x="107" y="7972"/>
                  </a:cubicBezTo>
                  <a:cubicBezTo>
                    <a:pt x="107" y="7978"/>
                    <a:pt x="92" y="7995"/>
                    <a:pt x="88" y="8005"/>
                  </a:cubicBezTo>
                  <a:cubicBezTo>
                    <a:pt x="80" y="8015"/>
                    <a:pt x="76" y="8019"/>
                    <a:pt x="72" y="8025"/>
                  </a:cubicBezTo>
                  <a:cubicBezTo>
                    <a:pt x="69" y="8032"/>
                    <a:pt x="65" y="8046"/>
                    <a:pt x="57" y="8057"/>
                  </a:cubicBezTo>
                  <a:cubicBezTo>
                    <a:pt x="53" y="8067"/>
                    <a:pt x="50" y="8070"/>
                    <a:pt x="50" y="8077"/>
                  </a:cubicBezTo>
                  <a:cubicBezTo>
                    <a:pt x="42" y="8093"/>
                    <a:pt x="34" y="8110"/>
                    <a:pt x="31" y="8127"/>
                  </a:cubicBezTo>
                  <a:cubicBezTo>
                    <a:pt x="31" y="8130"/>
                    <a:pt x="27" y="8137"/>
                    <a:pt x="23" y="8140"/>
                  </a:cubicBezTo>
                  <a:cubicBezTo>
                    <a:pt x="19" y="8154"/>
                    <a:pt x="15" y="8167"/>
                    <a:pt x="15" y="8181"/>
                  </a:cubicBezTo>
                  <a:cubicBezTo>
                    <a:pt x="15" y="8187"/>
                    <a:pt x="11" y="8194"/>
                    <a:pt x="11" y="8197"/>
                  </a:cubicBezTo>
                  <a:cubicBezTo>
                    <a:pt x="8" y="8204"/>
                    <a:pt x="4" y="8225"/>
                    <a:pt x="4" y="8239"/>
                  </a:cubicBezTo>
                  <a:lnTo>
                    <a:pt x="4" y="8256"/>
                  </a:lnTo>
                  <a:cubicBezTo>
                    <a:pt x="4" y="8272"/>
                    <a:pt x="0" y="8289"/>
                    <a:pt x="0" y="8309"/>
                  </a:cubicBezTo>
                  <a:lnTo>
                    <a:pt x="0" y="19700"/>
                  </a:lnTo>
                  <a:cubicBezTo>
                    <a:pt x="0" y="20189"/>
                    <a:pt x="215" y="20658"/>
                    <a:pt x="603" y="21012"/>
                  </a:cubicBezTo>
                  <a:cubicBezTo>
                    <a:pt x="610" y="21022"/>
                    <a:pt x="622" y="21032"/>
                    <a:pt x="633" y="21042"/>
                  </a:cubicBezTo>
                  <a:cubicBezTo>
                    <a:pt x="645" y="21050"/>
                    <a:pt x="656" y="21060"/>
                    <a:pt x="668" y="21070"/>
                  </a:cubicBezTo>
                  <a:cubicBezTo>
                    <a:pt x="1067" y="21411"/>
                    <a:pt x="1601" y="21600"/>
                    <a:pt x="2158" y="21600"/>
                  </a:cubicBezTo>
                  <a:lnTo>
                    <a:pt x="19438" y="21600"/>
                  </a:lnTo>
                  <a:cubicBezTo>
                    <a:pt x="19995" y="21600"/>
                    <a:pt x="20529" y="21411"/>
                    <a:pt x="20932" y="21074"/>
                  </a:cubicBezTo>
                  <a:cubicBezTo>
                    <a:pt x="20944" y="21063"/>
                    <a:pt x="20955" y="21053"/>
                    <a:pt x="20967" y="21042"/>
                  </a:cubicBezTo>
                  <a:cubicBezTo>
                    <a:pt x="20978" y="21032"/>
                    <a:pt x="20986" y="21022"/>
                    <a:pt x="20997" y="21012"/>
                  </a:cubicBezTo>
                  <a:cubicBezTo>
                    <a:pt x="21385" y="20661"/>
                    <a:pt x="21600" y="20189"/>
                    <a:pt x="21600" y="19703"/>
                  </a:cubicBezTo>
                  <a:lnTo>
                    <a:pt x="21600" y="8313"/>
                  </a:lnTo>
                  <a:cubicBezTo>
                    <a:pt x="21600" y="8292"/>
                    <a:pt x="21600" y="8276"/>
                    <a:pt x="21596" y="8259"/>
                  </a:cubicBezTo>
                  <a:lnTo>
                    <a:pt x="21596" y="8239"/>
                  </a:lnTo>
                  <a:cubicBezTo>
                    <a:pt x="21596" y="8229"/>
                    <a:pt x="21592" y="8215"/>
                    <a:pt x="21589" y="8201"/>
                  </a:cubicBezTo>
                  <a:cubicBezTo>
                    <a:pt x="21585" y="8191"/>
                    <a:pt x="21585" y="8187"/>
                    <a:pt x="21585" y="8181"/>
                  </a:cubicBezTo>
                  <a:cubicBezTo>
                    <a:pt x="21585" y="8177"/>
                    <a:pt x="21577" y="8157"/>
                    <a:pt x="21573" y="8144"/>
                  </a:cubicBezTo>
                  <a:cubicBezTo>
                    <a:pt x="21573" y="8140"/>
                    <a:pt x="21573" y="8134"/>
                    <a:pt x="21569" y="8127"/>
                  </a:cubicBezTo>
                  <a:cubicBezTo>
                    <a:pt x="21566" y="8110"/>
                    <a:pt x="21558" y="8097"/>
                    <a:pt x="21550" y="8080"/>
                  </a:cubicBezTo>
                  <a:cubicBezTo>
                    <a:pt x="21547" y="8073"/>
                    <a:pt x="21543" y="8067"/>
                    <a:pt x="21543" y="8060"/>
                  </a:cubicBezTo>
                  <a:cubicBezTo>
                    <a:pt x="21539" y="8053"/>
                    <a:pt x="21531" y="8040"/>
                    <a:pt x="21524" y="8029"/>
                  </a:cubicBezTo>
                  <a:cubicBezTo>
                    <a:pt x="21520" y="8019"/>
                    <a:pt x="21516" y="8015"/>
                    <a:pt x="21512" y="8008"/>
                  </a:cubicBezTo>
                  <a:cubicBezTo>
                    <a:pt x="21508" y="8002"/>
                    <a:pt x="21497" y="7985"/>
                    <a:pt x="21489" y="7975"/>
                  </a:cubicBezTo>
                  <a:lnTo>
                    <a:pt x="21482" y="7962"/>
                  </a:lnTo>
                  <a:cubicBezTo>
                    <a:pt x="21469" y="7945"/>
                    <a:pt x="21458" y="7931"/>
                    <a:pt x="21442" y="7918"/>
                  </a:cubicBezTo>
                  <a:lnTo>
                    <a:pt x="21431" y="7908"/>
                  </a:lnTo>
                  <a:cubicBezTo>
                    <a:pt x="21419" y="7894"/>
                    <a:pt x="21408" y="7884"/>
                    <a:pt x="21397" y="7874"/>
                  </a:cubicBezTo>
                  <a:lnTo>
                    <a:pt x="21389" y="7868"/>
                  </a:lnTo>
                  <a:lnTo>
                    <a:pt x="18721" y="5518"/>
                  </a:lnTo>
                  <a:lnTo>
                    <a:pt x="18721" y="635"/>
                  </a:lnTo>
                  <a:cubicBezTo>
                    <a:pt x="18721" y="284"/>
                    <a:pt x="18398" y="0"/>
                    <a:pt x="179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12" name="Google Shape;8465;p62"/>
            <p:cNvSpPr/>
            <p:nvPr/>
          </p:nvSpPr>
          <p:spPr>
            <a:xfrm>
              <a:off x="79703" y="39852"/>
              <a:ext cx="139554" cy="139535"/>
            </a:xfrm>
            <a:custGeom>
              <a:avLst/>
              <a:gdLst/>
              <a:ahLst/>
              <a:cxnLst>
                <a:cxn ang="0">
                  <a:pos x="wd2" y="hd2"/>
                </a:cxn>
                <a:cxn ang="5400000">
                  <a:pos x="wd2" y="hd2"/>
                </a:cxn>
                <a:cxn ang="10800000">
                  <a:pos x="wd2" y="hd2"/>
                </a:cxn>
                <a:cxn ang="16200000">
                  <a:pos x="wd2" y="hd2"/>
                </a:cxn>
              </a:cxnLst>
              <a:rect l="0" t="0" r="r" b="b"/>
              <a:pathLst>
                <a:path w="21484" h="21600" fill="norm" stroke="1" extrusionOk="0">
                  <a:moveTo>
                    <a:pt x="10734" y="9256"/>
                  </a:moveTo>
                  <a:cubicBezTo>
                    <a:pt x="11463" y="9256"/>
                    <a:pt x="12168" y="9774"/>
                    <a:pt x="12262" y="10624"/>
                  </a:cubicBezTo>
                  <a:cubicBezTo>
                    <a:pt x="12238" y="10763"/>
                    <a:pt x="12238" y="10905"/>
                    <a:pt x="12254" y="11052"/>
                  </a:cubicBezTo>
                  <a:cubicBezTo>
                    <a:pt x="12132" y="11793"/>
                    <a:pt x="11493" y="12344"/>
                    <a:pt x="10740" y="12344"/>
                  </a:cubicBezTo>
                  <a:cubicBezTo>
                    <a:pt x="9414" y="12344"/>
                    <a:pt x="8713" y="10771"/>
                    <a:pt x="9596" y="9777"/>
                  </a:cubicBezTo>
                  <a:cubicBezTo>
                    <a:pt x="9913" y="9420"/>
                    <a:pt x="10328" y="9256"/>
                    <a:pt x="10734" y="9256"/>
                  </a:cubicBezTo>
                  <a:close/>
                  <a:moveTo>
                    <a:pt x="10734" y="0"/>
                  </a:moveTo>
                  <a:cubicBezTo>
                    <a:pt x="8962" y="0"/>
                    <a:pt x="7187" y="441"/>
                    <a:pt x="5577" y="1327"/>
                  </a:cubicBezTo>
                  <a:cubicBezTo>
                    <a:pt x="2255" y="3161"/>
                    <a:pt x="136" y="6624"/>
                    <a:pt x="6" y="10434"/>
                  </a:cubicBezTo>
                  <a:cubicBezTo>
                    <a:pt x="-116" y="14251"/>
                    <a:pt x="1765" y="17848"/>
                    <a:pt x="4965" y="19897"/>
                  </a:cubicBezTo>
                  <a:cubicBezTo>
                    <a:pt x="6683" y="21014"/>
                    <a:pt x="8680" y="21600"/>
                    <a:pt x="10723" y="21600"/>
                  </a:cubicBezTo>
                  <a:cubicBezTo>
                    <a:pt x="12425" y="21592"/>
                    <a:pt x="14102" y="21205"/>
                    <a:pt x="15642" y="20480"/>
                  </a:cubicBezTo>
                  <a:cubicBezTo>
                    <a:pt x="16427" y="20134"/>
                    <a:pt x="16772" y="19205"/>
                    <a:pt x="16411" y="18423"/>
                  </a:cubicBezTo>
                  <a:cubicBezTo>
                    <a:pt x="16156" y="17859"/>
                    <a:pt x="15604" y="17532"/>
                    <a:pt x="15026" y="17532"/>
                  </a:cubicBezTo>
                  <a:cubicBezTo>
                    <a:pt x="14802" y="17532"/>
                    <a:pt x="14574" y="17581"/>
                    <a:pt x="14357" y="17684"/>
                  </a:cubicBezTo>
                  <a:cubicBezTo>
                    <a:pt x="13165" y="18232"/>
                    <a:pt x="11937" y="18505"/>
                    <a:pt x="10740" y="18505"/>
                  </a:cubicBezTo>
                  <a:cubicBezTo>
                    <a:pt x="9279" y="18505"/>
                    <a:pt x="7867" y="18101"/>
                    <a:pt x="6618" y="17297"/>
                  </a:cubicBezTo>
                  <a:cubicBezTo>
                    <a:pt x="4334" y="15831"/>
                    <a:pt x="2984" y="13265"/>
                    <a:pt x="3073" y="10543"/>
                  </a:cubicBezTo>
                  <a:cubicBezTo>
                    <a:pt x="3163" y="7818"/>
                    <a:pt x="4678" y="5341"/>
                    <a:pt x="7060" y="4033"/>
                  </a:cubicBezTo>
                  <a:cubicBezTo>
                    <a:pt x="8209" y="3395"/>
                    <a:pt x="9477" y="3079"/>
                    <a:pt x="10745" y="3079"/>
                  </a:cubicBezTo>
                  <a:cubicBezTo>
                    <a:pt x="12097" y="3079"/>
                    <a:pt x="13449" y="3439"/>
                    <a:pt x="14653" y="4158"/>
                  </a:cubicBezTo>
                  <a:cubicBezTo>
                    <a:pt x="16983" y="5548"/>
                    <a:pt x="18416" y="8074"/>
                    <a:pt x="18416" y="10804"/>
                  </a:cubicBezTo>
                  <a:cubicBezTo>
                    <a:pt x="18433" y="11652"/>
                    <a:pt x="17761" y="12360"/>
                    <a:pt x="16910" y="12376"/>
                  </a:cubicBezTo>
                  <a:cubicBezTo>
                    <a:pt x="16899" y="12376"/>
                    <a:pt x="16891" y="12376"/>
                    <a:pt x="16880" y="12376"/>
                  </a:cubicBezTo>
                  <a:cubicBezTo>
                    <a:pt x="16051" y="12376"/>
                    <a:pt x="15363" y="11709"/>
                    <a:pt x="15346" y="10869"/>
                  </a:cubicBezTo>
                  <a:lnTo>
                    <a:pt x="15346" y="10804"/>
                  </a:lnTo>
                  <a:cubicBezTo>
                    <a:pt x="15346" y="8616"/>
                    <a:pt x="13826" y="6725"/>
                    <a:pt x="11699" y="6264"/>
                  </a:cubicBezTo>
                  <a:cubicBezTo>
                    <a:pt x="11374" y="6194"/>
                    <a:pt x="11048" y="6158"/>
                    <a:pt x="10729" y="6158"/>
                  </a:cubicBezTo>
                  <a:cubicBezTo>
                    <a:pt x="8946" y="6158"/>
                    <a:pt x="7282" y="7210"/>
                    <a:pt x="6526" y="8905"/>
                  </a:cubicBezTo>
                  <a:cubicBezTo>
                    <a:pt x="5642" y="10897"/>
                    <a:pt x="6258" y="13248"/>
                    <a:pt x="8016" y="14540"/>
                  </a:cubicBezTo>
                  <a:cubicBezTo>
                    <a:pt x="8829" y="15134"/>
                    <a:pt x="9783" y="15428"/>
                    <a:pt x="10734" y="15428"/>
                  </a:cubicBezTo>
                  <a:cubicBezTo>
                    <a:pt x="11840" y="15428"/>
                    <a:pt x="12937" y="15030"/>
                    <a:pt x="13810" y="14243"/>
                  </a:cubicBezTo>
                  <a:cubicBezTo>
                    <a:pt x="14669" y="15019"/>
                    <a:pt x="15769" y="15425"/>
                    <a:pt x="16883" y="15425"/>
                  </a:cubicBezTo>
                  <a:cubicBezTo>
                    <a:pt x="17514" y="15425"/>
                    <a:pt x="18151" y="15295"/>
                    <a:pt x="18750" y="15025"/>
                  </a:cubicBezTo>
                  <a:cubicBezTo>
                    <a:pt x="20411" y="14278"/>
                    <a:pt x="21476" y="12624"/>
                    <a:pt x="21484" y="10804"/>
                  </a:cubicBezTo>
                  <a:cubicBezTo>
                    <a:pt x="21484" y="6987"/>
                    <a:pt x="19479" y="3450"/>
                    <a:pt x="16213" y="1507"/>
                  </a:cubicBezTo>
                  <a:cubicBezTo>
                    <a:pt x="14528" y="504"/>
                    <a:pt x="12631" y="0"/>
                    <a:pt x="107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18" name="Google Shape;8466;p62"/>
          <p:cNvGrpSpPr/>
          <p:nvPr/>
        </p:nvGrpSpPr>
        <p:grpSpPr>
          <a:xfrm>
            <a:off x="2920260" y="2717381"/>
            <a:ext cx="340152" cy="318905"/>
            <a:chOff x="17" y="0"/>
            <a:chExt cx="340150" cy="318904"/>
          </a:xfrm>
        </p:grpSpPr>
        <p:sp>
          <p:nvSpPr>
            <p:cNvPr id="6214" name="Google Shape;8467;p62"/>
            <p:cNvSpPr/>
            <p:nvPr/>
          </p:nvSpPr>
          <p:spPr>
            <a:xfrm>
              <a:off x="17" y="-1"/>
              <a:ext cx="340152" cy="3189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0" y="1350"/>
                  </a:moveTo>
                  <a:cubicBezTo>
                    <a:pt x="16038" y="1350"/>
                    <a:pt x="20335" y="5289"/>
                    <a:pt x="20335" y="10127"/>
                  </a:cubicBezTo>
                  <a:cubicBezTo>
                    <a:pt x="20335" y="14965"/>
                    <a:pt x="16038" y="18900"/>
                    <a:pt x="10760" y="18900"/>
                  </a:cubicBezTo>
                  <a:cubicBezTo>
                    <a:pt x="10751" y="18900"/>
                    <a:pt x="10742" y="18900"/>
                    <a:pt x="10733" y="18900"/>
                  </a:cubicBezTo>
                  <a:cubicBezTo>
                    <a:pt x="9385" y="18900"/>
                    <a:pt x="8055" y="18630"/>
                    <a:pt x="6804" y="18104"/>
                  </a:cubicBezTo>
                  <a:cubicBezTo>
                    <a:pt x="6727" y="18072"/>
                    <a:pt x="6646" y="18055"/>
                    <a:pt x="6567" y="18055"/>
                  </a:cubicBezTo>
                  <a:cubicBezTo>
                    <a:pt x="6393" y="18055"/>
                    <a:pt x="6223" y="18132"/>
                    <a:pt x="6102" y="18274"/>
                  </a:cubicBezTo>
                  <a:cubicBezTo>
                    <a:pt x="5342" y="19159"/>
                    <a:pt x="4354" y="19785"/>
                    <a:pt x="3259" y="20074"/>
                  </a:cubicBezTo>
                  <a:cubicBezTo>
                    <a:pt x="3868" y="18839"/>
                    <a:pt x="4003" y="17399"/>
                    <a:pt x="3645" y="16056"/>
                  </a:cubicBezTo>
                  <a:cubicBezTo>
                    <a:pt x="3618" y="15951"/>
                    <a:pt x="3563" y="15851"/>
                    <a:pt x="3493" y="15771"/>
                  </a:cubicBezTo>
                  <a:cubicBezTo>
                    <a:pt x="2059" y="14195"/>
                    <a:pt x="1265" y="12190"/>
                    <a:pt x="1265" y="10127"/>
                  </a:cubicBezTo>
                  <a:cubicBezTo>
                    <a:pt x="1265" y="5289"/>
                    <a:pt x="5525" y="1350"/>
                    <a:pt x="10760" y="1350"/>
                  </a:cubicBezTo>
                  <a:close/>
                  <a:moveTo>
                    <a:pt x="10760" y="0"/>
                  </a:moveTo>
                  <a:cubicBezTo>
                    <a:pt x="7897" y="0"/>
                    <a:pt x="5211" y="1044"/>
                    <a:pt x="3182" y="2934"/>
                  </a:cubicBezTo>
                  <a:cubicBezTo>
                    <a:pt x="1130" y="4849"/>
                    <a:pt x="0" y="7405"/>
                    <a:pt x="0" y="10127"/>
                  </a:cubicBezTo>
                  <a:cubicBezTo>
                    <a:pt x="0" y="12485"/>
                    <a:pt x="874" y="14771"/>
                    <a:pt x="2467" y="16582"/>
                  </a:cubicBezTo>
                  <a:cubicBezTo>
                    <a:pt x="2784" y="17971"/>
                    <a:pt x="2400" y="19436"/>
                    <a:pt x="1451" y="20448"/>
                  </a:cubicBezTo>
                  <a:cubicBezTo>
                    <a:pt x="1053" y="20873"/>
                    <a:pt x="1332" y="21600"/>
                    <a:pt x="1900" y="21600"/>
                  </a:cubicBezTo>
                  <a:cubicBezTo>
                    <a:pt x="3702" y="21596"/>
                    <a:pt x="5434" y="20851"/>
                    <a:pt x="6732" y="19520"/>
                  </a:cubicBezTo>
                  <a:cubicBezTo>
                    <a:pt x="8017" y="20001"/>
                    <a:pt x="9366" y="20250"/>
                    <a:pt x="10730" y="20250"/>
                  </a:cubicBezTo>
                  <a:cubicBezTo>
                    <a:pt x="10740" y="20250"/>
                    <a:pt x="10750" y="20250"/>
                    <a:pt x="10760" y="20250"/>
                  </a:cubicBezTo>
                  <a:cubicBezTo>
                    <a:pt x="13618" y="20250"/>
                    <a:pt x="16325" y="19210"/>
                    <a:pt x="18374" y="17316"/>
                  </a:cubicBezTo>
                  <a:cubicBezTo>
                    <a:pt x="20457" y="15397"/>
                    <a:pt x="21600" y="12844"/>
                    <a:pt x="21600" y="10127"/>
                  </a:cubicBezTo>
                  <a:cubicBezTo>
                    <a:pt x="21600" y="7405"/>
                    <a:pt x="20457" y="4852"/>
                    <a:pt x="18374" y="2934"/>
                  </a:cubicBezTo>
                  <a:cubicBezTo>
                    <a:pt x="16325" y="1041"/>
                    <a:pt x="13618" y="0"/>
                    <a:pt x="107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15" name="Google Shape;8468;p62"/>
            <p:cNvSpPr/>
            <p:nvPr/>
          </p:nvSpPr>
          <p:spPr>
            <a:xfrm>
              <a:off x="217285" y="128234"/>
              <a:ext cx="53124" cy="53160"/>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97" y="8104"/>
                  </a:moveTo>
                  <a:cubicBezTo>
                    <a:pt x="12704" y="8104"/>
                    <a:pt x="13868" y="11000"/>
                    <a:pt x="12229" y="12703"/>
                  </a:cubicBezTo>
                  <a:cubicBezTo>
                    <a:pt x="11692" y="13260"/>
                    <a:pt x="11044" y="13504"/>
                    <a:pt x="10404" y="13504"/>
                  </a:cubicBezTo>
                  <a:cubicBezTo>
                    <a:pt x="9075" y="13504"/>
                    <a:pt x="7794" y="12424"/>
                    <a:pt x="7794" y="10807"/>
                  </a:cubicBezTo>
                  <a:cubicBezTo>
                    <a:pt x="7794" y="9291"/>
                    <a:pt x="8944" y="8104"/>
                    <a:pt x="10397" y="8104"/>
                  </a:cubicBezTo>
                  <a:close/>
                  <a:moveTo>
                    <a:pt x="10390" y="0"/>
                  </a:moveTo>
                  <a:cubicBezTo>
                    <a:pt x="9048" y="0"/>
                    <a:pt x="7698" y="272"/>
                    <a:pt x="6404" y="830"/>
                  </a:cubicBezTo>
                  <a:cubicBezTo>
                    <a:pt x="2520" y="2489"/>
                    <a:pt x="0" y="6423"/>
                    <a:pt x="0" y="10807"/>
                  </a:cubicBezTo>
                  <a:cubicBezTo>
                    <a:pt x="0" y="16765"/>
                    <a:pt x="4641" y="21600"/>
                    <a:pt x="10397" y="21600"/>
                  </a:cubicBezTo>
                  <a:cubicBezTo>
                    <a:pt x="14597" y="21600"/>
                    <a:pt x="18378" y="18968"/>
                    <a:pt x="19982" y="14927"/>
                  </a:cubicBezTo>
                  <a:cubicBezTo>
                    <a:pt x="21600" y="10893"/>
                    <a:pt x="20712" y="6251"/>
                    <a:pt x="17737" y="3161"/>
                  </a:cubicBezTo>
                  <a:cubicBezTo>
                    <a:pt x="15747" y="1094"/>
                    <a:pt x="13096" y="0"/>
                    <a:pt x="103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16" name="Google Shape;8469;p62"/>
            <p:cNvSpPr/>
            <p:nvPr/>
          </p:nvSpPr>
          <p:spPr>
            <a:xfrm>
              <a:off x="143513" y="128234"/>
              <a:ext cx="53153" cy="53160"/>
            </a:xfrm>
            <a:custGeom>
              <a:avLst/>
              <a:gdLst/>
              <a:ahLst/>
              <a:cxnLst>
                <a:cxn ang="0">
                  <a:pos x="wd2" y="hd2"/>
                </a:cxn>
                <a:cxn ang="5400000">
                  <a:pos x="wd2" y="hd2"/>
                </a:cxn>
                <a:cxn ang="10800000">
                  <a:pos x="wd2" y="hd2"/>
                </a:cxn>
                <a:cxn ang="16200000">
                  <a:pos x="wd2" y="hd2"/>
                </a:cxn>
              </a:cxnLst>
              <a:rect l="0" t="0" r="r" b="b"/>
              <a:pathLst>
                <a:path w="20792" h="21600" fill="norm" stroke="1" extrusionOk="0">
                  <a:moveTo>
                    <a:pt x="10397" y="8104"/>
                  </a:moveTo>
                  <a:cubicBezTo>
                    <a:pt x="12704" y="8104"/>
                    <a:pt x="13868" y="11000"/>
                    <a:pt x="12229" y="12703"/>
                  </a:cubicBezTo>
                  <a:cubicBezTo>
                    <a:pt x="11699" y="13260"/>
                    <a:pt x="11051" y="13504"/>
                    <a:pt x="10418" y="13504"/>
                  </a:cubicBezTo>
                  <a:cubicBezTo>
                    <a:pt x="9082" y="13504"/>
                    <a:pt x="7794" y="12424"/>
                    <a:pt x="7794" y="10807"/>
                  </a:cubicBezTo>
                  <a:cubicBezTo>
                    <a:pt x="7794" y="9291"/>
                    <a:pt x="8965" y="8104"/>
                    <a:pt x="10397" y="8104"/>
                  </a:cubicBezTo>
                  <a:close/>
                  <a:moveTo>
                    <a:pt x="10404" y="0"/>
                  </a:moveTo>
                  <a:cubicBezTo>
                    <a:pt x="9061" y="0"/>
                    <a:pt x="7712" y="272"/>
                    <a:pt x="6424" y="830"/>
                  </a:cubicBezTo>
                  <a:cubicBezTo>
                    <a:pt x="2541" y="2489"/>
                    <a:pt x="0" y="6423"/>
                    <a:pt x="0" y="10807"/>
                  </a:cubicBezTo>
                  <a:cubicBezTo>
                    <a:pt x="0" y="16765"/>
                    <a:pt x="4662" y="21600"/>
                    <a:pt x="10397" y="21600"/>
                  </a:cubicBezTo>
                  <a:cubicBezTo>
                    <a:pt x="14597" y="21600"/>
                    <a:pt x="18398" y="18968"/>
                    <a:pt x="20003" y="14927"/>
                  </a:cubicBezTo>
                  <a:cubicBezTo>
                    <a:pt x="21600" y="10893"/>
                    <a:pt x="20732" y="6251"/>
                    <a:pt x="17758" y="3161"/>
                  </a:cubicBezTo>
                  <a:cubicBezTo>
                    <a:pt x="15768" y="1094"/>
                    <a:pt x="13103" y="0"/>
                    <a:pt x="104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17" name="Google Shape;8470;p62"/>
            <p:cNvSpPr/>
            <p:nvPr/>
          </p:nvSpPr>
          <p:spPr>
            <a:xfrm>
              <a:off x="69793" y="128234"/>
              <a:ext cx="53125" cy="53160"/>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97" y="8104"/>
                  </a:moveTo>
                  <a:cubicBezTo>
                    <a:pt x="12704" y="8104"/>
                    <a:pt x="13868" y="11000"/>
                    <a:pt x="12229" y="12703"/>
                  </a:cubicBezTo>
                  <a:cubicBezTo>
                    <a:pt x="11692" y="13260"/>
                    <a:pt x="11044" y="13504"/>
                    <a:pt x="10404" y="13504"/>
                  </a:cubicBezTo>
                  <a:cubicBezTo>
                    <a:pt x="9075" y="13504"/>
                    <a:pt x="7801" y="12424"/>
                    <a:pt x="7801" y="10807"/>
                  </a:cubicBezTo>
                  <a:cubicBezTo>
                    <a:pt x="7801" y="9291"/>
                    <a:pt x="8944" y="8104"/>
                    <a:pt x="10397" y="8104"/>
                  </a:cubicBezTo>
                  <a:close/>
                  <a:moveTo>
                    <a:pt x="10390" y="0"/>
                  </a:moveTo>
                  <a:cubicBezTo>
                    <a:pt x="9048" y="0"/>
                    <a:pt x="7698" y="272"/>
                    <a:pt x="6404" y="830"/>
                  </a:cubicBezTo>
                  <a:cubicBezTo>
                    <a:pt x="2520" y="2489"/>
                    <a:pt x="0" y="6423"/>
                    <a:pt x="0" y="10807"/>
                  </a:cubicBezTo>
                  <a:cubicBezTo>
                    <a:pt x="0" y="16765"/>
                    <a:pt x="4641" y="21600"/>
                    <a:pt x="10397" y="21600"/>
                  </a:cubicBezTo>
                  <a:cubicBezTo>
                    <a:pt x="14597" y="21600"/>
                    <a:pt x="18378" y="18968"/>
                    <a:pt x="19982" y="14927"/>
                  </a:cubicBezTo>
                  <a:cubicBezTo>
                    <a:pt x="21600" y="10893"/>
                    <a:pt x="20712" y="6251"/>
                    <a:pt x="17737" y="3161"/>
                  </a:cubicBezTo>
                  <a:cubicBezTo>
                    <a:pt x="15747" y="1094"/>
                    <a:pt x="13096" y="0"/>
                    <a:pt x="103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23" name="Google Shape;8471;p62"/>
          <p:cNvGrpSpPr/>
          <p:nvPr/>
        </p:nvGrpSpPr>
        <p:grpSpPr>
          <a:xfrm>
            <a:off x="830315" y="3125815"/>
            <a:ext cx="340222" cy="340152"/>
            <a:chOff x="0" y="17"/>
            <a:chExt cx="340220" cy="340150"/>
          </a:xfrm>
        </p:grpSpPr>
        <p:sp>
          <p:nvSpPr>
            <p:cNvPr id="6219" name="Google Shape;8472;p62"/>
            <p:cNvSpPr/>
            <p:nvPr/>
          </p:nvSpPr>
          <p:spPr>
            <a:xfrm>
              <a:off x="-1" y="17"/>
              <a:ext cx="340222" cy="340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40" y="6719"/>
                  </a:moveTo>
                  <a:lnTo>
                    <a:pt x="3840" y="9912"/>
                  </a:lnTo>
                  <a:lnTo>
                    <a:pt x="1694" y="8310"/>
                  </a:lnTo>
                  <a:lnTo>
                    <a:pt x="3840" y="6719"/>
                  </a:lnTo>
                  <a:close/>
                  <a:moveTo>
                    <a:pt x="17760" y="6719"/>
                  </a:moveTo>
                  <a:lnTo>
                    <a:pt x="19906" y="8313"/>
                  </a:lnTo>
                  <a:lnTo>
                    <a:pt x="17760" y="9912"/>
                  </a:lnTo>
                  <a:lnTo>
                    <a:pt x="17760" y="6719"/>
                  </a:lnTo>
                  <a:close/>
                  <a:moveTo>
                    <a:pt x="16494" y="1265"/>
                  </a:moveTo>
                  <a:lnTo>
                    <a:pt x="16494" y="10860"/>
                  </a:lnTo>
                  <a:lnTo>
                    <a:pt x="10801" y="15114"/>
                  </a:lnTo>
                  <a:lnTo>
                    <a:pt x="5106" y="10860"/>
                  </a:lnTo>
                  <a:lnTo>
                    <a:pt x="5106" y="1265"/>
                  </a:lnTo>
                  <a:close/>
                  <a:moveTo>
                    <a:pt x="20334" y="9572"/>
                  </a:moveTo>
                  <a:lnTo>
                    <a:pt x="20334" y="19700"/>
                  </a:lnTo>
                  <a:cubicBezTo>
                    <a:pt x="20334" y="20051"/>
                    <a:pt x="20051" y="20335"/>
                    <a:pt x="19700" y="20335"/>
                  </a:cubicBezTo>
                  <a:lnTo>
                    <a:pt x="1900" y="20335"/>
                  </a:lnTo>
                  <a:cubicBezTo>
                    <a:pt x="1549" y="20335"/>
                    <a:pt x="1270" y="20051"/>
                    <a:pt x="1270" y="19700"/>
                  </a:cubicBezTo>
                  <a:lnTo>
                    <a:pt x="1270" y="9572"/>
                  </a:lnTo>
                  <a:lnTo>
                    <a:pt x="10420" y="16409"/>
                  </a:lnTo>
                  <a:cubicBezTo>
                    <a:pt x="10533" y="16494"/>
                    <a:pt x="10667" y="16535"/>
                    <a:pt x="10800" y="16535"/>
                  </a:cubicBezTo>
                  <a:cubicBezTo>
                    <a:pt x="10933" y="16535"/>
                    <a:pt x="11067" y="16494"/>
                    <a:pt x="11180" y="16409"/>
                  </a:cubicBezTo>
                  <a:lnTo>
                    <a:pt x="20334" y="9572"/>
                  </a:lnTo>
                  <a:close/>
                  <a:moveTo>
                    <a:pt x="4475" y="0"/>
                  </a:moveTo>
                  <a:cubicBezTo>
                    <a:pt x="4124" y="0"/>
                    <a:pt x="3840" y="279"/>
                    <a:pt x="3840" y="630"/>
                  </a:cubicBezTo>
                  <a:lnTo>
                    <a:pt x="3840" y="5146"/>
                  </a:lnTo>
                  <a:lnTo>
                    <a:pt x="257" y="7803"/>
                  </a:lnTo>
                  <a:lnTo>
                    <a:pt x="247" y="7813"/>
                  </a:lnTo>
                  <a:cubicBezTo>
                    <a:pt x="237" y="7820"/>
                    <a:pt x="224" y="7830"/>
                    <a:pt x="212" y="7840"/>
                  </a:cubicBezTo>
                  <a:lnTo>
                    <a:pt x="196" y="7857"/>
                  </a:lnTo>
                  <a:cubicBezTo>
                    <a:pt x="182" y="7870"/>
                    <a:pt x="169" y="7880"/>
                    <a:pt x="159" y="7894"/>
                  </a:cubicBezTo>
                  <a:cubicBezTo>
                    <a:pt x="155" y="7900"/>
                    <a:pt x="152" y="7904"/>
                    <a:pt x="149" y="7907"/>
                  </a:cubicBezTo>
                  <a:cubicBezTo>
                    <a:pt x="135" y="7924"/>
                    <a:pt x="118" y="7941"/>
                    <a:pt x="105" y="7962"/>
                  </a:cubicBezTo>
                  <a:cubicBezTo>
                    <a:pt x="105" y="7965"/>
                    <a:pt x="102" y="7969"/>
                    <a:pt x="98" y="7972"/>
                  </a:cubicBezTo>
                  <a:cubicBezTo>
                    <a:pt x="92" y="7989"/>
                    <a:pt x="82" y="8006"/>
                    <a:pt x="72" y="8022"/>
                  </a:cubicBezTo>
                  <a:cubicBezTo>
                    <a:pt x="68" y="8026"/>
                    <a:pt x="65" y="8032"/>
                    <a:pt x="65" y="8039"/>
                  </a:cubicBezTo>
                  <a:cubicBezTo>
                    <a:pt x="58" y="8052"/>
                    <a:pt x="51" y="8069"/>
                    <a:pt x="44" y="8083"/>
                  </a:cubicBezTo>
                  <a:lnTo>
                    <a:pt x="37" y="8103"/>
                  </a:lnTo>
                  <a:cubicBezTo>
                    <a:pt x="30" y="8120"/>
                    <a:pt x="27" y="8134"/>
                    <a:pt x="20" y="8151"/>
                  </a:cubicBezTo>
                  <a:cubicBezTo>
                    <a:pt x="20" y="8158"/>
                    <a:pt x="17" y="8164"/>
                    <a:pt x="17" y="8171"/>
                  </a:cubicBezTo>
                  <a:cubicBezTo>
                    <a:pt x="13" y="8188"/>
                    <a:pt x="10" y="8205"/>
                    <a:pt x="7" y="8221"/>
                  </a:cubicBezTo>
                  <a:cubicBezTo>
                    <a:pt x="7" y="8228"/>
                    <a:pt x="7" y="8235"/>
                    <a:pt x="3" y="8241"/>
                  </a:cubicBezTo>
                  <a:cubicBezTo>
                    <a:pt x="3" y="8262"/>
                    <a:pt x="0" y="8282"/>
                    <a:pt x="0" y="8306"/>
                  </a:cubicBezTo>
                  <a:lnTo>
                    <a:pt x="0" y="8310"/>
                  </a:lnTo>
                  <a:lnTo>
                    <a:pt x="3" y="8310"/>
                  </a:lnTo>
                  <a:lnTo>
                    <a:pt x="3" y="19700"/>
                  </a:lnTo>
                  <a:cubicBezTo>
                    <a:pt x="3" y="20749"/>
                    <a:pt x="850" y="21600"/>
                    <a:pt x="1900" y="21600"/>
                  </a:cubicBezTo>
                  <a:lnTo>
                    <a:pt x="19700" y="21600"/>
                  </a:lnTo>
                  <a:cubicBezTo>
                    <a:pt x="20750" y="21600"/>
                    <a:pt x="21597" y="20749"/>
                    <a:pt x="21600" y="19700"/>
                  </a:cubicBezTo>
                  <a:lnTo>
                    <a:pt x="21600" y="8302"/>
                  </a:lnTo>
                  <a:cubicBezTo>
                    <a:pt x="21600" y="8282"/>
                    <a:pt x="21597" y="8258"/>
                    <a:pt x="21593" y="8238"/>
                  </a:cubicBezTo>
                  <a:cubicBezTo>
                    <a:pt x="21593" y="8231"/>
                    <a:pt x="21593" y="8225"/>
                    <a:pt x="21590" y="8218"/>
                  </a:cubicBezTo>
                  <a:cubicBezTo>
                    <a:pt x="21590" y="8201"/>
                    <a:pt x="21587" y="8184"/>
                    <a:pt x="21583" y="8168"/>
                  </a:cubicBezTo>
                  <a:cubicBezTo>
                    <a:pt x="21583" y="8161"/>
                    <a:pt x="21580" y="8154"/>
                    <a:pt x="21577" y="8148"/>
                  </a:cubicBezTo>
                  <a:cubicBezTo>
                    <a:pt x="21573" y="8134"/>
                    <a:pt x="21570" y="8116"/>
                    <a:pt x="21562" y="8099"/>
                  </a:cubicBezTo>
                  <a:lnTo>
                    <a:pt x="21555" y="8083"/>
                  </a:lnTo>
                  <a:cubicBezTo>
                    <a:pt x="21549" y="8066"/>
                    <a:pt x="21542" y="8052"/>
                    <a:pt x="21535" y="8036"/>
                  </a:cubicBezTo>
                  <a:cubicBezTo>
                    <a:pt x="21532" y="8029"/>
                    <a:pt x="21528" y="8026"/>
                    <a:pt x="21528" y="8019"/>
                  </a:cubicBezTo>
                  <a:cubicBezTo>
                    <a:pt x="21518" y="8002"/>
                    <a:pt x="21508" y="7985"/>
                    <a:pt x="21498" y="7972"/>
                  </a:cubicBezTo>
                  <a:cubicBezTo>
                    <a:pt x="21498" y="7969"/>
                    <a:pt x="21495" y="7962"/>
                    <a:pt x="21492" y="7957"/>
                  </a:cubicBezTo>
                  <a:cubicBezTo>
                    <a:pt x="21478" y="7941"/>
                    <a:pt x="21465" y="7921"/>
                    <a:pt x="21451" y="7904"/>
                  </a:cubicBezTo>
                  <a:cubicBezTo>
                    <a:pt x="21448" y="7900"/>
                    <a:pt x="21445" y="7897"/>
                    <a:pt x="21441" y="7894"/>
                  </a:cubicBezTo>
                  <a:cubicBezTo>
                    <a:pt x="21428" y="7880"/>
                    <a:pt x="21418" y="7867"/>
                    <a:pt x="21404" y="7854"/>
                  </a:cubicBezTo>
                  <a:lnTo>
                    <a:pt x="21387" y="7840"/>
                  </a:lnTo>
                  <a:cubicBezTo>
                    <a:pt x="21373" y="7830"/>
                    <a:pt x="21363" y="7820"/>
                    <a:pt x="21350" y="7810"/>
                  </a:cubicBezTo>
                  <a:lnTo>
                    <a:pt x="21340" y="7800"/>
                  </a:lnTo>
                  <a:lnTo>
                    <a:pt x="17760" y="5146"/>
                  </a:lnTo>
                  <a:lnTo>
                    <a:pt x="17760" y="630"/>
                  </a:lnTo>
                  <a:cubicBezTo>
                    <a:pt x="17760" y="279"/>
                    <a:pt x="17476" y="0"/>
                    <a:pt x="171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20" name="Google Shape;8473;p62"/>
            <p:cNvSpPr/>
            <p:nvPr/>
          </p:nvSpPr>
          <p:spPr>
            <a:xfrm>
              <a:off x="100351" y="61133"/>
              <a:ext cx="139519"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8" y="0"/>
                  </a:moveTo>
                  <a:cubicBezTo>
                    <a:pt x="692" y="0"/>
                    <a:pt x="0" y="4789"/>
                    <a:pt x="0" y="10781"/>
                  </a:cubicBezTo>
                  <a:cubicBezTo>
                    <a:pt x="0" y="16772"/>
                    <a:pt x="692" y="21600"/>
                    <a:pt x="1548" y="21600"/>
                  </a:cubicBezTo>
                  <a:lnTo>
                    <a:pt x="20060" y="21600"/>
                  </a:lnTo>
                  <a:cubicBezTo>
                    <a:pt x="20908" y="21600"/>
                    <a:pt x="21600" y="16772"/>
                    <a:pt x="21600" y="10781"/>
                  </a:cubicBezTo>
                  <a:cubicBezTo>
                    <a:pt x="21600" y="4789"/>
                    <a:pt x="20908" y="0"/>
                    <a:pt x="200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21" name="Google Shape;8474;p62"/>
            <p:cNvSpPr/>
            <p:nvPr/>
          </p:nvSpPr>
          <p:spPr>
            <a:xfrm>
              <a:off x="100351" y="101003"/>
              <a:ext cx="139519"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8" y="0"/>
                  </a:moveTo>
                  <a:cubicBezTo>
                    <a:pt x="692" y="0"/>
                    <a:pt x="0" y="4770"/>
                    <a:pt x="0" y="10762"/>
                  </a:cubicBezTo>
                  <a:cubicBezTo>
                    <a:pt x="0" y="16753"/>
                    <a:pt x="692" y="21600"/>
                    <a:pt x="1548" y="21600"/>
                  </a:cubicBezTo>
                  <a:lnTo>
                    <a:pt x="20060" y="21600"/>
                  </a:lnTo>
                  <a:cubicBezTo>
                    <a:pt x="20908" y="21600"/>
                    <a:pt x="21600" y="16753"/>
                    <a:pt x="21600" y="10762"/>
                  </a:cubicBezTo>
                  <a:cubicBezTo>
                    <a:pt x="21600" y="4770"/>
                    <a:pt x="20908" y="0"/>
                    <a:pt x="200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22" name="Google Shape;8475;p62"/>
            <p:cNvSpPr/>
            <p:nvPr/>
          </p:nvSpPr>
          <p:spPr>
            <a:xfrm>
              <a:off x="100351" y="140855"/>
              <a:ext cx="79723"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09" y="0"/>
                  </a:moveTo>
                  <a:cubicBezTo>
                    <a:pt x="1211" y="0"/>
                    <a:pt x="0" y="4789"/>
                    <a:pt x="0" y="10781"/>
                  </a:cubicBezTo>
                  <a:cubicBezTo>
                    <a:pt x="0" y="16772"/>
                    <a:pt x="1211" y="21600"/>
                    <a:pt x="2709" y="21600"/>
                  </a:cubicBezTo>
                  <a:lnTo>
                    <a:pt x="18905" y="21600"/>
                  </a:lnTo>
                  <a:cubicBezTo>
                    <a:pt x="20389" y="21600"/>
                    <a:pt x="21600" y="16772"/>
                    <a:pt x="21600" y="10781"/>
                  </a:cubicBezTo>
                  <a:cubicBezTo>
                    <a:pt x="21600" y="4789"/>
                    <a:pt x="20389" y="0"/>
                    <a:pt x="189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224" name="Google Shape;8476;p62"/>
          <p:cNvSpPr/>
          <p:nvPr/>
        </p:nvSpPr>
        <p:spPr>
          <a:xfrm>
            <a:off x="1248018" y="3186073"/>
            <a:ext cx="340169" cy="2192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65" y="1965"/>
                </a:moveTo>
                <a:lnTo>
                  <a:pt x="10799" y="11535"/>
                </a:lnTo>
                <a:lnTo>
                  <a:pt x="2535" y="1965"/>
                </a:lnTo>
                <a:close/>
                <a:moveTo>
                  <a:pt x="20334" y="2943"/>
                </a:moveTo>
                <a:lnTo>
                  <a:pt x="20334" y="18652"/>
                </a:lnTo>
                <a:cubicBezTo>
                  <a:pt x="20334" y="19197"/>
                  <a:pt x="20051" y="19635"/>
                  <a:pt x="19703" y="19635"/>
                </a:cubicBezTo>
                <a:lnTo>
                  <a:pt x="1900" y="19635"/>
                </a:lnTo>
                <a:cubicBezTo>
                  <a:pt x="1549" y="19635"/>
                  <a:pt x="1265" y="19197"/>
                  <a:pt x="1265" y="18652"/>
                </a:cubicBezTo>
                <a:lnTo>
                  <a:pt x="1265" y="2943"/>
                </a:lnTo>
                <a:lnTo>
                  <a:pt x="10422" y="13547"/>
                </a:lnTo>
                <a:cubicBezTo>
                  <a:pt x="10533" y="13677"/>
                  <a:pt x="10666" y="13743"/>
                  <a:pt x="10801" y="13743"/>
                </a:cubicBezTo>
                <a:cubicBezTo>
                  <a:pt x="10934" y="13743"/>
                  <a:pt x="11068" y="13677"/>
                  <a:pt x="11182" y="13547"/>
                </a:cubicBezTo>
                <a:lnTo>
                  <a:pt x="20334" y="2943"/>
                </a:lnTo>
                <a:close/>
                <a:moveTo>
                  <a:pt x="1887" y="0"/>
                </a:moveTo>
                <a:cubicBezTo>
                  <a:pt x="1439" y="0"/>
                  <a:pt x="1006" y="251"/>
                  <a:pt x="668" y="702"/>
                </a:cubicBezTo>
                <a:cubicBezTo>
                  <a:pt x="652" y="723"/>
                  <a:pt x="638" y="744"/>
                  <a:pt x="621" y="770"/>
                </a:cubicBezTo>
                <a:cubicBezTo>
                  <a:pt x="226" y="1325"/>
                  <a:pt x="0" y="2116"/>
                  <a:pt x="0" y="2943"/>
                </a:cubicBezTo>
                <a:lnTo>
                  <a:pt x="0" y="18652"/>
                </a:lnTo>
                <a:cubicBezTo>
                  <a:pt x="0" y="20280"/>
                  <a:pt x="851" y="21595"/>
                  <a:pt x="1900" y="21600"/>
                </a:cubicBezTo>
                <a:lnTo>
                  <a:pt x="19703" y="21600"/>
                </a:lnTo>
                <a:cubicBezTo>
                  <a:pt x="20749" y="21595"/>
                  <a:pt x="21600" y="20280"/>
                  <a:pt x="21600" y="18652"/>
                </a:cubicBezTo>
                <a:lnTo>
                  <a:pt x="21600" y="2943"/>
                </a:lnTo>
                <a:cubicBezTo>
                  <a:pt x="21600" y="2116"/>
                  <a:pt x="21373" y="1325"/>
                  <a:pt x="20979" y="765"/>
                </a:cubicBezTo>
                <a:cubicBezTo>
                  <a:pt x="20965" y="744"/>
                  <a:pt x="20948" y="723"/>
                  <a:pt x="20932" y="702"/>
                </a:cubicBezTo>
                <a:cubicBezTo>
                  <a:pt x="20591" y="251"/>
                  <a:pt x="20160" y="0"/>
                  <a:pt x="19717" y="0"/>
                </a:cubicBezTo>
                <a:cubicBezTo>
                  <a:pt x="19712" y="0"/>
                  <a:pt x="19708" y="0"/>
                  <a:pt x="19703" y="2"/>
                </a:cubicBezTo>
                <a:lnTo>
                  <a:pt x="1900" y="2"/>
                </a:lnTo>
                <a:cubicBezTo>
                  <a:pt x="1896" y="0"/>
                  <a:pt x="1891" y="0"/>
                  <a:pt x="1887" y="0"/>
                </a:cubicBezTo>
                <a:close/>
              </a:path>
            </a:pathLst>
          </a:custGeom>
          <a:solidFill>
            <a:srgbClr val="869FB2"/>
          </a:solidFill>
          <a:ln w="12700">
            <a:miter lim="400000"/>
          </a:ln>
        </p:spPr>
        <p:txBody>
          <a:bodyPr lIns="0" tIns="0" rIns="0" bIns="0" anchor="ctr"/>
          <a:lstStyle/>
          <a:p>
            <a:pPr>
              <a:defRPr>
                <a:solidFill>
                  <a:srgbClr val="435D74"/>
                </a:solidFill>
              </a:defRPr>
            </a:pPr>
          </a:p>
        </p:txBody>
      </p:sp>
      <p:sp>
        <p:nvSpPr>
          <p:cNvPr id="6225" name="Google Shape;8477;p62"/>
          <p:cNvSpPr/>
          <p:nvPr/>
        </p:nvSpPr>
        <p:spPr>
          <a:xfrm>
            <a:off x="1666089" y="3125664"/>
            <a:ext cx="340170" cy="340117"/>
          </a:xfrm>
          <a:custGeom>
            <a:avLst/>
            <a:gdLst/>
            <a:ahLst/>
            <a:cxnLst>
              <a:cxn ang="0">
                <a:pos x="wd2" y="hd2"/>
              </a:cxn>
              <a:cxn ang="5400000">
                <a:pos x="wd2" y="hd2"/>
              </a:cxn>
              <a:cxn ang="10800000">
                <a:pos x="wd2" y="hd2"/>
              </a:cxn>
              <a:cxn ang="16200000">
                <a:pos x="wd2" y="hd2"/>
              </a:cxn>
            </a:cxnLst>
            <a:rect l="0" t="0" r="r" b="b"/>
            <a:pathLst>
              <a:path w="20779" h="21600" fill="norm" stroke="1" extrusionOk="0">
                <a:moveTo>
                  <a:pt x="4171" y="1267"/>
                </a:moveTo>
                <a:cubicBezTo>
                  <a:pt x="4329" y="1267"/>
                  <a:pt x="4480" y="1334"/>
                  <a:pt x="4591" y="1452"/>
                </a:cubicBezTo>
                <a:lnTo>
                  <a:pt x="7172" y="4128"/>
                </a:lnTo>
                <a:cubicBezTo>
                  <a:pt x="7409" y="4375"/>
                  <a:pt x="7409" y="4773"/>
                  <a:pt x="7172" y="5023"/>
                </a:cubicBezTo>
                <a:lnTo>
                  <a:pt x="6744" y="5469"/>
                </a:lnTo>
                <a:lnTo>
                  <a:pt x="3302" y="1890"/>
                </a:lnTo>
                <a:lnTo>
                  <a:pt x="3731" y="1452"/>
                </a:lnTo>
                <a:cubicBezTo>
                  <a:pt x="3844" y="1330"/>
                  <a:pt x="3997" y="1267"/>
                  <a:pt x="4159" y="1267"/>
                </a:cubicBezTo>
                <a:cubicBezTo>
                  <a:pt x="4163" y="1267"/>
                  <a:pt x="4166" y="1267"/>
                  <a:pt x="4171" y="1267"/>
                </a:cubicBezTo>
                <a:close/>
                <a:moveTo>
                  <a:pt x="16369" y="13955"/>
                </a:moveTo>
                <a:cubicBezTo>
                  <a:pt x="16531" y="13955"/>
                  <a:pt x="16687" y="14022"/>
                  <a:pt x="16801" y="14140"/>
                </a:cubicBezTo>
                <a:lnTo>
                  <a:pt x="19382" y="16827"/>
                </a:lnTo>
                <a:cubicBezTo>
                  <a:pt x="19619" y="17074"/>
                  <a:pt x="19619" y="17475"/>
                  <a:pt x="19382" y="17722"/>
                </a:cubicBezTo>
                <a:lnTo>
                  <a:pt x="18954" y="18170"/>
                </a:lnTo>
                <a:lnTo>
                  <a:pt x="15509" y="14589"/>
                </a:lnTo>
                <a:lnTo>
                  <a:pt x="15938" y="14140"/>
                </a:lnTo>
                <a:cubicBezTo>
                  <a:pt x="16051" y="14022"/>
                  <a:pt x="16207" y="13955"/>
                  <a:pt x="16369" y="13955"/>
                </a:cubicBezTo>
                <a:close/>
                <a:moveTo>
                  <a:pt x="2455" y="2803"/>
                </a:moveTo>
                <a:lnTo>
                  <a:pt x="5887" y="6370"/>
                </a:lnTo>
                <a:cubicBezTo>
                  <a:pt x="4977" y="7440"/>
                  <a:pt x="5029" y="9057"/>
                  <a:pt x="5996" y="10066"/>
                </a:cubicBezTo>
                <a:lnTo>
                  <a:pt x="11088" y="15362"/>
                </a:lnTo>
                <a:cubicBezTo>
                  <a:pt x="11592" y="15889"/>
                  <a:pt x="12257" y="16154"/>
                  <a:pt x="12924" y="16154"/>
                </a:cubicBezTo>
                <a:cubicBezTo>
                  <a:pt x="13537" y="16154"/>
                  <a:pt x="14150" y="15931"/>
                  <a:pt x="14642" y="15481"/>
                </a:cubicBezTo>
                <a:lnTo>
                  <a:pt x="18074" y="19048"/>
                </a:lnTo>
                <a:cubicBezTo>
                  <a:pt x="17077" y="19909"/>
                  <a:pt x="15862" y="20333"/>
                  <a:pt x="14649" y="20333"/>
                </a:cubicBezTo>
                <a:cubicBezTo>
                  <a:pt x="13269" y="20333"/>
                  <a:pt x="11894" y="19782"/>
                  <a:pt x="10850" y="18697"/>
                </a:cubicBezTo>
                <a:lnTo>
                  <a:pt x="10853" y="18697"/>
                </a:lnTo>
                <a:lnTo>
                  <a:pt x="2789" y="10313"/>
                </a:lnTo>
                <a:cubicBezTo>
                  <a:pt x="831" y="8274"/>
                  <a:pt x="685" y="5019"/>
                  <a:pt x="2455" y="2803"/>
                </a:cubicBezTo>
                <a:close/>
                <a:moveTo>
                  <a:pt x="4161" y="0"/>
                </a:moveTo>
                <a:cubicBezTo>
                  <a:pt x="3694" y="0"/>
                  <a:pt x="3228" y="184"/>
                  <a:pt x="2870" y="554"/>
                </a:cubicBezTo>
                <a:lnTo>
                  <a:pt x="2016" y="1435"/>
                </a:lnTo>
                <a:lnTo>
                  <a:pt x="1929" y="1526"/>
                </a:lnTo>
                <a:cubicBezTo>
                  <a:pt x="-643" y="4200"/>
                  <a:pt x="-643" y="8534"/>
                  <a:pt x="1929" y="11207"/>
                </a:cubicBezTo>
                <a:lnTo>
                  <a:pt x="9990" y="19594"/>
                </a:lnTo>
                <a:cubicBezTo>
                  <a:pt x="11277" y="20931"/>
                  <a:pt x="12963" y="21600"/>
                  <a:pt x="14649" y="21600"/>
                </a:cubicBezTo>
                <a:cubicBezTo>
                  <a:pt x="16334" y="21600"/>
                  <a:pt x="18018" y="20931"/>
                  <a:pt x="19304" y="19594"/>
                </a:cubicBezTo>
                <a:lnTo>
                  <a:pt x="19382" y="19514"/>
                </a:lnTo>
                <a:lnTo>
                  <a:pt x="20243" y="18620"/>
                </a:lnTo>
                <a:cubicBezTo>
                  <a:pt x="20957" y="17876"/>
                  <a:pt x="20957" y="16675"/>
                  <a:pt x="20243" y="15932"/>
                </a:cubicBezTo>
                <a:lnTo>
                  <a:pt x="17661" y="13246"/>
                </a:lnTo>
                <a:cubicBezTo>
                  <a:pt x="17304" y="12875"/>
                  <a:pt x="16837" y="12689"/>
                  <a:pt x="16369" y="12689"/>
                </a:cubicBezTo>
                <a:cubicBezTo>
                  <a:pt x="15902" y="12689"/>
                  <a:pt x="15435" y="12875"/>
                  <a:pt x="15078" y="13246"/>
                </a:cubicBezTo>
                <a:lnTo>
                  <a:pt x="14216" y="14140"/>
                </a:lnTo>
                <a:lnTo>
                  <a:pt x="13906" y="14468"/>
                </a:lnTo>
                <a:cubicBezTo>
                  <a:pt x="13634" y="14747"/>
                  <a:pt x="13280" y="14888"/>
                  <a:pt x="12926" y="14888"/>
                </a:cubicBezTo>
                <a:cubicBezTo>
                  <a:pt x="12572" y="14888"/>
                  <a:pt x="12219" y="14747"/>
                  <a:pt x="11948" y="14468"/>
                </a:cubicBezTo>
                <a:lnTo>
                  <a:pt x="6860" y="9171"/>
                </a:lnTo>
                <a:cubicBezTo>
                  <a:pt x="6318" y="8611"/>
                  <a:pt x="6318" y="7700"/>
                  <a:pt x="6860" y="7137"/>
                </a:cubicBezTo>
                <a:lnTo>
                  <a:pt x="7172" y="6812"/>
                </a:lnTo>
                <a:lnTo>
                  <a:pt x="8032" y="5917"/>
                </a:lnTo>
                <a:cubicBezTo>
                  <a:pt x="8747" y="5175"/>
                  <a:pt x="8747" y="3973"/>
                  <a:pt x="8032" y="3231"/>
                </a:cubicBezTo>
                <a:lnTo>
                  <a:pt x="5451" y="554"/>
                </a:lnTo>
                <a:cubicBezTo>
                  <a:pt x="5094" y="184"/>
                  <a:pt x="4628" y="0"/>
                  <a:pt x="4161"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229" name="Google Shape;8478;p62"/>
          <p:cNvGrpSpPr/>
          <p:nvPr/>
        </p:nvGrpSpPr>
        <p:grpSpPr>
          <a:xfrm>
            <a:off x="2084132" y="3146462"/>
            <a:ext cx="340147" cy="298839"/>
            <a:chOff x="0" y="0"/>
            <a:chExt cx="340146" cy="298837"/>
          </a:xfrm>
        </p:grpSpPr>
        <p:sp>
          <p:nvSpPr>
            <p:cNvPr id="6226" name="Google Shape;8479;p62"/>
            <p:cNvSpPr/>
            <p:nvPr/>
          </p:nvSpPr>
          <p:spPr>
            <a:xfrm>
              <a:off x="285165" y="55201"/>
              <a:ext cx="54982" cy="188858"/>
            </a:xfrm>
            <a:custGeom>
              <a:avLst/>
              <a:gdLst/>
              <a:ahLst/>
              <a:cxnLst>
                <a:cxn ang="0">
                  <a:pos x="wd2" y="hd2"/>
                </a:cxn>
                <a:cxn ang="5400000">
                  <a:pos x="wd2" y="hd2"/>
                </a:cxn>
                <a:cxn ang="10800000">
                  <a:pos x="wd2" y="hd2"/>
                </a:cxn>
                <a:cxn ang="16200000">
                  <a:pos x="wd2" y="hd2"/>
                </a:cxn>
              </a:cxnLst>
              <a:rect l="0" t="0" r="r" b="b"/>
              <a:pathLst>
                <a:path w="17308" h="21600" fill="norm" stroke="1" extrusionOk="0">
                  <a:moveTo>
                    <a:pt x="3135" y="0"/>
                  </a:moveTo>
                  <a:cubicBezTo>
                    <a:pt x="2332" y="0"/>
                    <a:pt x="1528" y="111"/>
                    <a:pt x="919" y="332"/>
                  </a:cubicBezTo>
                  <a:cubicBezTo>
                    <a:pt x="-306" y="777"/>
                    <a:pt x="-306" y="1500"/>
                    <a:pt x="919" y="1943"/>
                  </a:cubicBezTo>
                  <a:cubicBezTo>
                    <a:pt x="14417" y="6837"/>
                    <a:pt x="14417" y="14775"/>
                    <a:pt x="919" y="19669"/>
                  </a:cubicBezTo>
                  <a:cubicBezTo>
                    <a:pt x="-273" y="20114"/>
                    <a:pt x="-256" y="20825"/>
                    <a:pt x="969" y="21268"/>
                  </a:cubicBezTo>
                  <a:cubicBezTo>
                    <a:pt x="1578" y="21489"/>
                    <a:pt x="2376" y="21600"/>
                    <a:pt x="3179" y="21600"/>
                  </a:cubicBezTo>
                  <a:cubicBezTo>
                    <a:pt x="3961" y="21600"/>
                    <a:pt x="4748" y="21493"/>
                    <a:pt x="5352" y="21280"/>
                  </a:cubicBezTo>
                  <a:cubicBezTo>
                    <a:pt x="21294" y="15500"/>
                    <a:pt x="21294" y="6114"/>
                    <a:pt x="5352" y="332"/>
                  </a:cubicBezTo>
                  <a:cubicBezTo>
                    <a:pt x="4742" y="111"/>
                    <a:pt x="3939" y="0"/>
                    <a:pt x="31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27" name="Google Shape;8480;p62"/>
            <p:cNvSpPr/>
            <p:nvPr/>
          </p:nvSpPr>
          <p:spPr>
            <a:xfrm>
              <a:off x="257014" y="83488"/>
              <a:ext cx="43299" cy="132513"/>
            </a:xfrm>
            <a:custGeom>
              <a:avLst/>
              <a:gdLst/>
              <a:ahLst/>
              <a:cxnLst>
                <a:cxn ang="0">
                  <a:pos x="wd2" y="hd2"/>
                </a:cxn>
                <a:cxn ang="5400000">
                  <a:pos x="wd2" y="hd2"/>
                </a:cxn>
                <a:cxn ang="10800000">
                  <a:pos x="wd2" y="hd2"/>
                </a:cxn>
                <a:cxn ang="16200000">
                  <a:pos x="wd2" y="hd2"/>
                </a:cxn>
              </a:cxnLst>
              <a:rect l="0" t="0" r="r" b="b"/>
              <a:pathLst>
                <a:path w="17634" h="21600" fill="norm" stroke="1" extrusionOk="0">
                  <a:moveTo>
                    <a:pt x="4108" y="0"/>
                  </a:moveTo>
                  <a:cubicBezTo>
                    <a:pt x="3069" y="0"/>
                    <a:pt x="2029" y="158"/>
                    <a:pt x="1248" y="473"/>
                  </a:cubicBezTo>
                  <a:cubicBezTo>
                    <a:pt x="-315" y="1096"/>
                    <a:pt x="-336" y="2109"/>
                    <a:pt x="1205" y="2752"/>
                  </a:cubicBezTo>
                  <a:cubicBezTo>
                    <a:pt x="12281" y="7188"/>
                    <a:pt x="12281" y="14395"/>
                    <a:pt x="1205" y="18831"/>
                  </a:cubicBezTo>
                  <a:cubicBezTo>
                    <a:pt x="-401" y="19462"/>
                    <a:pt x="-401" y="20495"/>
                    <a:pt x="1205" y="21127"/>
                  </a:cubicBezTo>
                  <a:cubicBezTo>
                    <a:pt x="1993" y="21442"/>
                    <a:pt x="3033" y="21600"/>
                    <a:pt x="4072" y="21600"/>
                  </a:cubicBezTo>
                  <a:cubicBezTo>
                    <a:pt x="5112" y="21600"/>
                    <a:pt x="6144" y="21442"/>
                    <a:pt x="6940" y="21127"/>
                  </a:cubicBezTo>
                  <a:cubicBezTo>
                    <a:pt x="21199" y="15417"/>
                    <a:pt x="21199" y="6163"/>
                    <a:pt x="6940" y="456"/>
                  </a:cubicBezTo>
                  <a:cubicBezTo>
                    <a:pt x="6144" y="149"/>
                    <a:pt x="5126" y="0"/>
                    <a:pt x="41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28" name="Google Shape;8481;p62"/>
            <p:cNvSpPr/>
            <p:nvPr/>
          </p:nvSpPr>
          <p:spPr>
            <a:xfrm>
              <a:off x="0" y="0"/>
              <a:ext cx="239870" cy="2988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0" y="8642"/>
                  </a:moveTo>
                  <a:lnTo>
                    <a:pt x="3590" y="12964"/>
                  </a:lnTo>
                  <a:lnTo>
                    <a:pt x="2695" y="12964"/>
                  </a:lnTo>
                  <a:cubicBezTo>
                    <a:pt x="2197" y="12964"/>
                    <a:pt x="1796" y="12640"/>
                    <a:pt x="1796" y="12241"/>
                  </a:cubicBezTo>
                  <a:lnTo>
                    <a:pt x="1796" y="9359"/>
                  </a:lnTo>
                  <a:cubicBezTo>
                    <a:pt x="1796" y="8960"/>
                    <a:pt x="2197" y="8642"/>
                    <a:pt x="2695" y="8642"/>
                  </a:cubicBezTo>
                  <a:close/>
                  <a:moveTo>
                    <a:pt x="9037" y="7200"/>
                  </a:moveTo>
                  <a:lnTo>
                    <a:pt x="9037" y="14404"/>
                  </a:lnTo>
                  <a:lnTo>
                    <a:pt x="6285" y="14404"/>
                  </a:lnTo>
                  <a:cubicBezTo>
                    <a:pt x="5787" y="14404"/>
                    <a:pt x="5385" y="14081"/>
                    <a:pt x="5385" y="13681"/>
                  </a:cubicBezTo>
                  <a:lnTo>
                    <a:pt x="5385" y="7919"/>
                  </a:lnTo>
                  <a:cubicBezTo>
                    <a:pt x="5385" y="7519"/>
                    <a:pt x="5787" y="7200"/>
                    <a:pt x="6285" y="7200"/>
                  </a:cubicBezTo>
                  <a:close/>
                  <a:moveTo>
                    <a:pt x="16215" y="3597"/>
                  </a:moveTo>
                  <a:lnTo>
                    <a:pt x="16215" y="18003"/>
                  </a:lnTo>
                  <a:lnTo>
                    <a:pt x="10831" y="14761"/>
                  </a:lnTo>
                  <a:lnTo>
                    <a:pt x="10831" y="6840"/>
                  </a:lnTo>
                  <a:lnTo>
                    <a:pt x="16215" y="3597"/>
                  </a:lnTo>
                  <a:close/>
                  <a:moveTo>
                    <a:pt x="18905" y="1438"/>
                  </a:moveTo>
                  <a:cubicBezTo>
                    <a:pt x="19403" y="1438"/>
                    <a:pt x="19806" y="1757"/>
                    <a:pt x="19806" y="2157"/>
                  </a:cubicBezTo>
                  <a:lnTo>
                    <a:pt x="19806" y="19443"/>
                  </a:lnTo>
                  <a:cubicBezTo>
                    <a:pt x="19806" y="19843"/>
                    <a:pt x="19403" y="20162"/>
                    <a:pt x="18905" y="20162"/>
                  </a:cubicBezTo>
                  <a:cubicBezTo>
                    <a:pt x="18408" y="20162"/>
                    <a:pt x="18011" y="19843"/>
                    <a:pt x="18011" y="19443"/>
                  </a:cubicBezTo>
                  <a:lnTo>
                    <a:pt x="18011" y="2157"/>
                  </a:lnTo>
                  <a:cubicBezTo>
                    <a:pt x="18011" y="1757"/>
                    <a:pt x="18408" y="1438"/>
                    <a:pt x="18905" y="1438"/>
                  </a:cubicBezTo>
                  <a:close/>
                  <a:moveTo>
                    <a:pt x="18902" y="0"/>
                  </a:moveTo>
                  <a:cubicBezTo>
                    <a:pt x="17618" y="0"/>
                    <a:pt x="16493" y="738"/>
                    <a:pt x="16258" y="1772"/>
                  </a:cubicBezTo>
                  <a:lnTo>
                    <a:pt x="9636" y="5760"/>
                  </a:lnTo>
                  <a:lnTo>
                    <a:pt x="6285" y="5760"/>
                  </a:lnTo>
                  <a:cubicBezTo>
                    <a:pt x="5140" y="5760"/>
                    <a:pt x="4126" y="6336"/>
                    <a:pt x="3744" y="7200"/>
                  </a:cubicBezTo>
                  <a:lnTo>
                    <a:pt x="2695" y="7200"/>
                  </a:lnTo>
                  <a:cubicBezTo>
                    <a:pt x="1206" y="7200"/>
                    <a:pt x="0" y="8164"/>
                    <a:pt x="0" y="9359"/>
                  </a:cubicBezTo>
                  <a:lnTo>
                    <a:pt x="0" y="12241"/>
                  </a:lnTo>
                  <a:cubicBezTo>
                    <a:pt x="0" y="13436"/>
                    <a:pt x="1206" y="14400"/>
                    <a:pt x="2695" y="14404"/>
                  </a:cubicBezTo>
                  <a:lnTo>
                    <a:pt x="3744" y="14404"/>
                  </a:lnTo>
                  <a:cubicBezTo>
                    <a:pt x="4126" y="15264"/>
                    <a:pt x="5140" y="15840"/>
                    <a:pt x="6285" y="15844"/>
                  </a:cubicBezTo>
                  <a:lnTo>
                    <a:pt x="9636" y="15844"/>
                  </a:lnTo>
                  <a:lnTo>
                    <a:pt x="16258" y="19828"/>
                  </a:lnTo>
                  <a:cubicBezTo>
                    <a:pt x="16493" y="20862"/>
                    <a:pt x="17618" y="21600"/>
                    <a:pt x="18902" y="21600"/>
                  </a:cubicBezTo>
                  <a:cubicBezTo>
                    <a:pt x="18983" y="21600"/>
                    <a:pt x="19064" y="21597"/>
                    <a:pt x="19145" y="21591"/>
                  </a:cubicBezTo>
                  <a:cubicBezTo>
                    <a:pt x="20533" y="21492"/>
                    <a:pt x="21595" y="20562"/>
                    <a:pt x="21600" y="19443"/>
                  </a:cubicBezTo>
                  <a:lnTo>
                    <a:pt x="21600" y="2157"/>
                  </a:lnTo>
                  <a:cubicBezTo>
                    <a:pt x="21595" y="1038"/>
                    <a:pt x="20533" y="108"/>
                    <a:pt x="19145" y="9"/>
                  </a:cubicBezTo>
                  <a:cubicBezTo>
                    <a:pt x="19064" y="3"/>
                    <a:pt x="18983" y="0"/>
                    <a:pt x="189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33" name="Google Shape;8482;p62"/>
          <p:cNvGrpSpPr/>
          <p:nvPr/>
        </p:nvGrpSpPr>
        <p:grpSpPr>
          <a:xfrm>
            <a:off x="2507727" y="3125805"/>
            <a:ext cx="340152" cy="340169"/>
            <a:chOff x="70" y="0"/>
            <a:chExt cx="340150" cy="340167"/>
          </a:xfrm>
        </p:grpSpPr>
        <p:sp>
          <p:nvSpPr>
            <p:cNvPr id="6230" name="Google Shape;8483;p62"/>
            <p:cNvSpPr/>
            <p:nvPr/>
          </p:nvSpPr>
          <p:spPr>
            <a:xfrm>
              <a:off x="70" y="0"/>
              <a:ext cx="340151" cy="340168"/>
            </a:xfrm>
            <a:custGeom>
              <a:avLst/>
              <a:gdLst/>
              <a:ahLst/>
              <a:cxnLst>
                <a:cxn ang="0">
                  <a:pos x="wd2" y="hd2"/>
                </a:cxn>
                <a:cxn ang="5400000">
                  <a:pos x="wd2" y="hd2"/>
                </a:cxn>
                <a:cxn ang="10800000">
                  <a:pos x="wd2" y="hd2"/>
                </a:cxn>
                <a:cxn ang="16200000">
                  <a:pos x="wd2" y="hd2"/>
                </a:cxn>
              </a:cxnLst>
              <a:rect l="0" t="0" r="r" b="b"/>
              <a:pathLst>
                <a:path w="21597" h="21600" fill="norm" stroke="1" extrusionOk="0">
                  <a:moveTo>
                    <a:pt x="10758" y="1266"/>
                  </a:moveTo>
                  <a:cubicBezTo>
                    <a:pt x="16036" y="1266"/>
                    <a:pt x="20332" y="5525"/>
                    <a:pt x="20332" y="10759"/>
                  </a:cubicBezTo>
                  <a:cubicBezTo>
                    <a:pt x="20332" y="16038"/>
                    <a:pt x="16036" y="20335"/>
                    <a:pt x="10758" y="20335"/>
                  </a:cubicBezTo>
                  <a:cubicBezTo>
                    <a:pt x="5524" y="20335"/>
                    <a:pt x="1265" y="16038"/>
                    <a:pt x="1265" y="10759"/>
                  </a:cubicBezTo>
                  <a:cubicBezTo>
                    <a:pt x="1265" y="5525"/>
                    <a:pt x="5524" y="1266"/>
                    <a:pt x="10758" y="1266"/>
                  </a:cubicBezTo>
                  <a:close/>
                  <a:moveTo>
                    <a:pt x="10771" y="0"/>
                  </a:moveTo>
                  <a:cubicBezTo>
                    <a:pt x="10766" y="0"/>
                    <a:pt x="10762" y="0"/>
                    <a:pt x="10758" y="0"/>
                  </a:cubicBezTo>
                  <a:cubicBezTo>
                    <a:pt x="4815" y="0"/>
                    <a:pt x="0" y="4816"/>
                    <a:pt x="0" y="10759"/>
                  </a:cubicBezTo>
                  <a:cubicBezTo>
                    <a:pt x="-3" y="13622"/>
                    <a:pt x="1127" y="16372"/>
                    <a:pt x="3149" y="18403"/>
                  </a:cubicBezTo>
                  <a:cubicBezTo>
                    <a:pt x="5186" y="20466"/>
                    <a:pt x="7890" y="21600"/>
                    <a:pt x="10758" y="21600"/>
                  </a:cubicBezTo>
                  <a:cubicBezTo>
                    <a:pt x="12202" y="21600"/>
                    <a:pt x="13630" y="21309"/>
                    <a:pt x="14960" y="20739"/>
                  </a:cubicBezTo>
                  <a:cubicBezTo>
                    <a:pt x="17555" y="19625"/>
                    <a:pt x="19623" y="17557"/>
                    <a:pt x="20736" y="14962"/>
                  </a:cubicBezTo>
                  <a:cubicBezTo>
                    <a:pt x="21306" y="13632"/>
                    <a:pt x="21597" y="12204"/>
                    <a:pt x="21597" y="10759"/>
                  </a:cubicBezTo>
                  <a:cubicBezTo>
                    <a:pt x="21597" y="7891"/>
                    <a:pt x="20463" y="5187"/>
                    <a:pt x="18402" y="3150"/>
                  </a:cubicBezTo>
                  <a:cubicBezTo>
                    <a:pt x="16373" y="1131"/>
                    <a:pt x="13627" y="0"/>
                    <a:pt x="107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31" name="Google Shape;8484;p62"/>
            <p:cNvSpPr/>
            <p:nvPr/>
          </p:nvSpPr>
          <p:spPr>
            <a:xfrm>
              <a:off x="160851" y="119608"/>
              <a:ext cx="59775" cy="99631"/>
            </a:xfrm>
            <a:custGeom>
              <a:avLst/>
              <a:gdLst/>
              <a:ahLst/>
              <a:cxnLst>
                <a:cxn ang="0">
                  <a:pos x="wd2" y="hd2"/>
                </a:cxn>
                <a:cxn ang="5400000">
                  <a:pos x="wd2" y="hd2"/>
                </a:cxn>
                <a:cxn ang="10800000">
                  <a:pos x="wd2" y="hd2"/>
                </a:cxn>
                <a:cxn ang="16200000">
                  <a:pos x="wd2" y="hd2"/>
                </a:cxn>
              </a:cxnLst>
              <a:rect l="0" t="0" r="r" b="b"/>
              <a:pathLst>
                <a:path w="20921" h="21600" fill="norm" stroke="1" extrusionOk="0">
                  <a:moveTo>
                    <a:pt x="17435" y="0"/>
                  </a:moveTo>
                  <a:cubicBezTo>
                    <a:pt x="16542" y="0"/>
                    <a:pt x="15648" y="210"/>
                    <a:pt x="14971" y="630"/>
                  </a:cubicBezTo>
                  <a:lnTo>
                    <a:pt x="1016" y="9273"/>
                  </a:lnTo>
                  <a:cubicBezTo>
                    <a:pt x="-339" y="10113"/>
                    <a:pt x="-339" y="11487"/>
                    <a:pt x="1016" y="12327"/>
                  </a:cubicBezTo>
                  <a:lnTo>
                    <a:pt x="14971" y="20970"/>
                  </a:lnTo>
                  <a:cubicBezTo>
                    <a:pt x="15648" y="21390"/>
                    <a:pt x="16542" y="21600"/>
                    <a:pt x="17435" y="21600"/>
                  </a:cubicBezTo>
                  <a:cubicBezTo>
                    <a:pt x="18328" y="21600"/>
                    <a:pt x="19222" y="21390"/>
                    <a:pt x="19899" y="20970"/>
                  </a:cubicBezTo>
                  <a:cubicBezTo>
                    <a:pt x="21261" y="20127"/>
                    <a:pt x="21261" y="18757"/>
                    <a:pt x="19899" y="17913"/>
                  </a:cubicBezTo>
                  <a:lnTo>
                    <a:pt x="8422" y="10804"/>
                  </a:lnTo>
                  <a:lnTo>
                    <a:pt x="19899" y="3683"/>
                  </a:lnTo>
                  <a:cubicBezTo>
                    <a:pt x="21261" y="2843"/>
                    <a:pt x="21261" y="1473"/>
                    <a:pt x="19899" y="630"/>
                  </a:cubicBezTo>
                  <a:cubicBezTo>
                    <a:pt x="19222" y="210"/>
                    <a:pt x="18328" y="0"/>
                    <a:pt x="174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32" name="Google Shape;8485;p62"/>
            <p:cNvSpPr/>
            <p:nvPr/>
          </p:nvSpPr>
          <p:spPr>
            <a:xfrm>
              <a:off x="39922" y="39869"/>
              <a:ext cx="260430" cy="260430"/>
            </a:xfrm>
            <a:custGeom>
              <a:avLst/>
              <a:gdLst/>
              <a:ahLst/>
              <a:cxnLst>
                <a:cxn ang="0">
                  <a:pos x="wd2" y="hd2"/>
                </a:cxn>
                <a:cxn ang="5400000">
                  <a:pos x="wd2" y="hd2"/>
                </a:cxn>
                <a:cxn ang="10800000">
                  <a:pos x="wd2" y="hd2"/>
                </a:cxn>
                <a:cxn ang="16200000">
                  <a:pos x="wd2" y="hd2"/>
                </a:cxn>
              </a:cxnLst>
              <a:rect l="0" t="0" r="r" b="b"/>
              <a:pathLst>
                <a:path w="21596" h="21600" fill="norm" stroke="1" extrusionOk="0">
                  <a:moveTo>
                    <a:pt x="11570" y="1688"/>
                  </a:moveTo>
                  <a:cubicBezTo>
                    <a:pt x="13434" y="1856"/>
                    <a:pt x="15206" y="2583"/>
                    <a:pt x="16652" y="3778"/>
                  </a:cubicBezTo>
                  <a:lnTo>
                    <a:pt x="16114" y="4316"/>
                  </a:lnTo>
                  <a:cubicBezTo>
                    <a:pt x="15801" y="4641"/>
                    <a:pt x="15806" y="5158"/>
                    <a:pt x="16122" y="5475"/>
                  </a:cubicBezTo>
                  <a:cubicBezTo>
                    <a:pt x="16283" y="5635"/>
                    <a:pt x="16495" y="5716"/>
                    <a:pt x="16706" y="5716"/>
                  </a:cubicBezTo>
                  <a:cubicBezTo>
                    <a:pt x="16913" y="5716"/>
                    <a:pt x="17121" y="5638"/>
                    <a:pt x="17281" y="5484"/>
                  </a:cubicBezTo>
                  <a:lnTo>
                    <a:pt x="17824" y="4946"/>
                  </a:lnTo>
                  <a:cubicBezTo>
                    <a:pt x="19009" y="6348"/>
                    <a:pt x="19736" y="8085"/>
                    <a:pt x="19904" y="9919"/>
                  </a:cubicBezTo>
                  <a:lnTo>
                    <a:pt x="19119" y="9919"/>
                  </a:lnTo>
                  <a:cubicBezTo>
                    <a:pt x="18661" y="9919"/>
                    <a:pt x="18291" y="10288"/>
                    <a:pt x="18291" y="10747"/>
                  </a:cubicBezTo>
                  <a:cubicBezTo>
                    <a:pt x="18291" y="11201"/>
                    <a:pt x="18661" y="11572"/>
                    <a:pt x="19119" y="11572"/>
                  </a:cubicBezTo>
                  <a:lnTo>
                    <a:pt x="19904" y="11572"/>
                  </a:lnTo>
                  <a:cubicBezTo>
                    <a:pt x="19723" y="13427"/>
                    <a:pt x="18979" y="15182"/>
                    <a:pt x="17772" y="16606"/>
                  </a:cubicBezTo>
                  <a:lnTo>
                    <a:pt x="17281" y="16116"/>
                  </a:lnTo>
                  <a:cubicBezTo>
                    <a:pt x="17121" y="15962"/>
                    <a:pt x="16913" y="15884"/>
                    <a:pt x="16706" y="15884"/>
                  </a:cubicBezTo>
                  <a:cubicBezTo>
                    <a:pt x="16495" y="15884"/>
                    <a:pt x="16283" y="15965"/>
                    <a:pt x="16122" y="16125"/>
                  </a:cubicBezTo>
                  <a:cubicBezTo>
                    <a:pt x="15806" y="16443"/>
                    <a:pt x="15801" y="16959"/>
                    <a:pt x="16114" y="17284"/>
                  </a:cubicBezTo>
                  <a:lnTo>
                    <a:pt x="16603" y="17773"/>
                  </a:lnTo>
                  <a:cubicBezTo>
                    <a:pt x="15179" y="18982"/>
                    <a:pt x="13425" y="19727"/>
                    <a:pt x="11570" y="19908"/>
                  </a:cubicBezTo>
                  <a:lnTo>
                    <a:pt x="11570" y="19122"/>
                  </a:lnTo>
                  <a:cubicBezTo>
                    <a:pt x="11570" y="18664"/>
                    <a:pt x="11200" y="18295"/>
                    <a:pt x="10746" y="18295"/>
                  </a:cubicBezTo>
                  <a:cubicBezTo>
                    <a:pt x="10288" y="18295"/>
                    <a:pt x="9917" y="18664"/>
                    <a:pt x="9917" y="19122"/>
                  </a:cubicBezTo>
                  <a:lnTo>
                    <a:pt x="9917" y="19908"/>
                  </a:lnTo>
                  <a:cubicBezTo>
                    <a:pt x="8084" y="19740"/>
                    <a:pt x="6347" y="19013"/>
                    <a:pt x="4946" y="17827"/>
                  </a:cubicBezTo>
                  <a:lnTo>
                    <a:pt x="5483" y="17284"/>
                  </a:lnTo>
                  <a:cubicBezTo>
                    <a:pt x="5797" y="16959"/>
                    <a:pt x="5792" y="16443"/>
                    <a:pt x="5474" y="16125"/>
                  </a:cubicBezTo>
                  <a:cubicBezTo>
                    <a:pt x="5314" y="15965"/>
                    <a:pt x="5103" y="15884"/>
                    <a:pt x="4892" y="15884"/>
                  </a:cubicBezTo>
                  <a:cubicBezTo>
                    <a:pt x="4684" y="15884"/>
                    <a:pt x="4477" y="15962"/>
                    <a:pt x="4315" y="16116"/>
                  </a:cubicBezTo>
                  <a:lnTo>
                    <a:pt x="3778" y="16654"/>
                  </a:lnTo>
                  <a:cubicBezTo>
                    <a:pt x="2584" y="15208"/>
                    <a:pt x="1856" y="13436"/>
                    <a:pt x="1689" y="11572"/>
                  </a:cubicBezTo>
                  <a:lnTo>
                    <a:pt x="2482" y="11572"/>
                  </a:lnTo>
                  <a:cubicBezTo>
                    <a:pt x="2936" y="11572"/>
                    <a:pt x="3307" y="11201"/>
                    <a:pt x="3307" y="10747"/>
                  </a:cubicBezTo>
                  <a:cubicBezTo>
                    <a:pt x="3307" y="10288"/>
                    <a:pt x="2936" y="9919"/>
                    <a:pt x="2482" y="9919"/>
                  </a:cubicBezTo>
                  <a:lnTo>
                    <a:pt x="1694" y="9919"/>
                  </a:lnTo>
                  <a:cubicBezTo>
                    <a:pt x="1856" y="8085"/>
                    <a:pt x="2580" y="6343"/>
                    <a:pt x="3760" y="4929"/>
                  </a:cubicBezTo>
                  <a:lnTo>
                    <a:pt x="4315" y="5484"/>
                  </a:lnTo>
                  <a:cubicBezTo>
                    <a:pt x="4477" y="5638"/>
                    <a:pt x="4684" y="5716"/>
                    <a:pt x="4892" y="5716"/>
                  </a:cubicBezTo>
                  <a:cubicBezTo>
                    <a:pt x="5103" y="5716"/>
                    <a:pt x="5314" y="5635"/>
                    <a:pt x="5474" y="5475"/>
                  </a:cubicBezTo>
                  <a:cubicBezTo>
                    <a:pt x="5792" y="5158"/>
                    <a:pt x="5797" y="4641"/>
                    <a:pt x="5483" y="4316"/>
                  </a:cubicBezTo>
                  <a:lnTo>
                    <a:pt x="4928" y="3761"/>
                  </a:lnTo>
                  <a:cubicBezTo>
                    <a:pt x="6343" y="2578"/>
                    <a:pt x="8084" y="1856"/>
                    <a:pt x="9917" y="1692"/>
                  </a:cubicBezTo>
                  <a:lnTo>
                    <a:pt x="9917" y="2482"/>
                  </a:lnTo>
                  <a:cubicBezTo>
                    <a:pt x="9917" y="2936"/>
                    <a:pt x="10288" y="3307"/>
                    <a:pt x="10746" y="3307"/>
                  </a:cubicBezTo>
                  <a:cubicBezTo>
                    <a:pt x="11200" y="3307"/>
                    <a:pt x="11570" y="2936"/>
                    <a:pt x="11570" y="2482"/>
                  </a:cubicBezTo>
                  <a:lnTo>
                    <a:pt x="11570" y="1688"/>
                  </a:lnTo>
                  <a:close/>
                  <a:moveTo>
                    <a:pt x="10762" y="0"/>
                  </a:moveTo>
                  <a:cubicBezTo>
                    <a:pt x="10757" y="0"/>
                    <a:pt x="10751" y="0"/>
                    <a:pt x="10746" y="0"/>
                  </a:cubicBezTo>
                  <a:cubicBezTo>
                    <a:pt x="7929" y="0"/>
                    <a:pt x="5223" y="1107"/>
                    <a:pt x="3222" y="3086"/>
                  </a:cubicBezTo>
                  <a:cubicBezTo>
                    <a:pt x="3169" y="3126"/>
                    <a:pt x="3121" y="3170"/>
                    <a:pt x="3082" y="3222"/>
                  </a:cubicBezTo>
                  <a:cubicBezTo>
                    <a:pt x="1107" y="5228"/>
                    <a:pt x="0" y="7930"/>
                    <a:pt x="0" y="10747"/>
                  </a:cubicBezTo>
                  <a:cubicBezTo>
                    <a:pt x="-4" y="13608"/>
                    <a:pt x="1129" y="16359"/>
                    <a:pt x="3147" y="18391"/>
                  </a:cubicBezTo>
                  <a:lnTo>
                    <a:pt x="3187" y="18430"/>
                  </a:lnTo>
                  <a:cubicBezTo>
                    <a:pt x="5219" y="20471"/>
                    <a:pt x="7899" y="21600"/>
                    <a:pt x="10746" y="21600"/>
                  </a:cubicBezTo>
                  <a:cubicBezTo>
                    <a:pt x="13610" y="21600"/>
                    <a:pt x="16325" y="20463"/>
                    <a:pt x="18392" y="18395"/>
                  </a:cubicBezTo>
                  <a:cubicBezTo>
                    <a:pt x="20459" y="16328"/>
                    <a:pt x="21596" y="13613"/>
                    <a:pt x="21596" y="10747"/>
                  </a:cubicBezTo>
                  <a:cubicBezTo>
                    <a:pt x="21596" y="7904"/>
                    <a:pt x="20472" y="5219"/>
                    <a:pt x="18427" y="3187"/>
                  </a:cubicBezTo>
                  <a:lnTo>
                    <a:pt x="18418" y="3178"/>
                  </a:lnTo>
                  <a:cubicBezTo>
                    <a:pt x="18418" y="3174"/>
                    <a:pt x="18414" y="3174"/>
                    <a:pt x="18414" y="3174"/>
                  </a:cubicBezTo>
                  <a:lnTo>
                    <a:pt x="18388" y="3148"/>
                  </a:lnTo>
                  <a:cubicBezTo>
                    <a:pt x="16360" y="1133"/>
                    <a:pt x="13616" y="0"/>
                    <a:pt x="107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37" name="Google Shape;8486;p62"/>
          <p:cNvGrpSpPr/>
          <p:nvPr/>
        </p:nvGrpSpPr>
        <p:grpSpPr>
          <a:xfrm>
            <a:off x="2921916" y="3125779"/>
            <a:ext cx="340167" cy="340222"/>
            <a:chOff x="0" y="0"/>
            <a:chExt cx="340165" cy="340221"/>
          </a:xfrm>
        </p:grpSpPr>
        <p:sp>
          <p:nvSpPr>
            <p:cNvPr id="6234" name="Google Shape;8487;p62"/>
            <p:cNvSpPr/>
            <p:nvPr/>
          </p:nvSpPr>
          <p:spPr>
            <a:xfrm>
              <a:off x="10182" y="0"/>
              <a:ext cx="329984" cy="329959"/>
            </a:xfrm>
            <a:custGeom>
              <a:avLst/>
              <a:gdLst/>
              <a:ahLst/>
              <a:cxnLst>
                <a:cxn ang="0">
                  <a:pos x="wd2" y="hd2"/>
                </a:cxn>
                <a:cxn ang="5400000">
                  <a:pos x="wd2" y="hd2"/>
                </a:cxn>
                <a:cxn ang="10800000">
                  <a:pos x="wd2" y="hd2"/>
                </a:cxn>
                <a:cxn ang="16200000">
                  <a:pos x="wd2" y="hd2"/>
                </a:cxn>
              </a:cxnLst>
              <a:rect l="0" t="0" r="r" b="b"/>
              <a:pathLst>
                <a:path w="21432" h="21600" fill="norm" stroke="1" extrusionOk="0">
                  <a:moveTo>
                    <a:pt x="17980" y="2098"/>
                  </a:moveTo>
                  <a:lnTo>
                    <a:pt x="7261" y="10835"/>
                  </a:lnTo>
                  <a:lnTo>
                    <a:pt x="2025" y="6486"/>
                  </a:lnTo>
                  <a:lnTo>
                    <a:pt x="17980" y="2098"/>
                  </a:lnTo>
                  <a:close/>
                  <a:moveTo>
                    <a:pt x="16437" y="5036"/>
                  </a:moveTo>
                  <a:lnTo>
                    <a:pt x="9464" y="13726"/>
                  </a:lnTo>
                  <a:lnTo>
                    <a:pt x="6986" y="14558"/>
                  </a:lnTo>
                  <a:lnTo>
                    <a:pt x="7813" y="12064"/>
                  </a:lnTo>
                  <a:lnTo>
                    <a:pt x="16437" y="5036"/>
                  </a:lnTo>
                  <a:close/>
                  <a:moveTo>
                    <a:pt x="19350" y="3480"/>
                  </a:moveTo>
                  <a:lnTo>
                    <a:pt x="14998" y="19562"/>
                  </a:lnTo>
                  <a:lnTo>
                    <a:pt x="10683" y="14279"/>
                  </a:lnTo>
                  <a:lnTo>
                    <a:pt x="19350" y="3480"/>
                  </a:lnTo>
                  <a:close/>
                  <a:moveTo>
                    <a:pt x="20752" y="0"/>
                  </a:moveTo>
                  <a:cubicBezTo>
                    <a:pt x="20738" y="0"/>
                    <a:pt x="20724" y="0"/>
                    <a:pt x="20711" y="3"/>
                  </a:cubicBezTo>
                  <a:lnTo>
                    <a:pt x="20700" y="3"/>
                  </a:lnTo>
                  <a:cubicBezTo>
                    <a:pt x="20683" y="7"/>
                    <a:pt x="20666" y="7"/>
                    <a:pt x="20652" y="14"/>
                  </a:cubicBezTo>
                  <a:lnTo>
                    <a:pt x="20632" y="17"/>
                  </a:lnTo>
                  <a:lnTo>
                    <a:pt x="20615" y="21"/>
                  </a:lnTo>
                  <a:lnTo>
                    <a:pt x="475" y="5556"/>
                  </a:lnTo>
                  <a:cubicBezTo>
                    <a:pt x="-30" y="5696"/>
                    <a:pt x="-168" y="6350"/>
                    <a:pt x="233" y="6688"/>
                  </a:cubicBezTo>
                  <a:lnTo>
                    <a:pt x="6502" y="11893"/>
                  </a:lnTo>
                  <a:lnTo>
                    <a:pt x="5349" y="15382"/>
                  </a:lnTo>
                  <a:cubicBezTo>
                    <a:pt x="5201" y="15823"/>
                    <a:pt x="5538" y="16245"/>
                    <a:pt x="5959" y="16245"/>
                  </a:cubicBezTo>
                  <a:cubicBezTo>
                    <a:pt x="6026" y="16245"/>
                    <a:pt x="6096" y="16235"/>
                    <a:pt x="6167" y="16211"/>
                  </a:cubicBezTo>
                  <a:lnTo>
                    <a:pt x="9630" y="15049"/>
                  </a:lnTo>
                  <a:lnTo>
                    <a:pt x="14794" y="21364"/>
                  </a:lnTo>
                  <a:cubicBezTo>
                    <a:pt x="14918" y="21514"/>
                    <a:pt x="15101" y="21600"/>
                    <a:pt x="15295" y="21600"/>
                  </a:cubicBezTo>
                  <a:cubicBezTo>
                    <a:pt x="15339" y="21600"/>
                    <a:pt x="15384" y="21597"/>
                    <a:pt x="15429" y="21586"/>
                  </a:cubicBezTo>
                  <a:cubicBezTo>
                    <a:pt x="15664" y="21538"/>
                    <a:pt x="15854" y="21357"/>
                    <a:pt x="15919" y="21119"/>
                  </a:cubicBezTo>
                  <a:lnTo>
                    <a:pt x="21411" y="825"/>
                  </a:lnTo>
                  <a:cubicBezTo>
                    <a:pt x="21411" y="818"/>
                    <a:pt x="21411" y="811"/>
                    <a:pt x="21415" y="804"/>
                  </a:cubicBezTo>
                  <a:lnTo>
                    <a:pt x="21418" y="787"/>
                  </a:lnTo>
                  <a:cubicBezTo>
                    <a:pt x="21422" y="770"/>
                    <a:pt x="21425" y="752"/>
                    <a:pt x="21429" y="734"/>
                  </a:cubicBezTo>
                  <a:cubicBezTo>
                    <a:pt x="21429" y="734"/>
                    <a:pt x="21429" y="731"/>
                    <a:pt x="21429" y="727"/>
                  </a:cubicBezTo>
                  <a:cubicBezTo>
                    <a:pt x="21429" y="713"/>
                    <a:pt x="21429" y="696"/>
                    <a:pt x="21432" y="682"/>
                  </a:cubicBezTo>
                  <a:lnTo>
                    <a:pt x="21432" y="668"/>
                  </a:lnTo>
                  <a:cubicBezTo>
                    <a:pt x="21432" y="655"/>
                    <a:pt x="21432" y="637"/>
                    <a:pt x="21432" y="623"/>
                  </a:cubicBezTo>
                  <a:cubicBezTo>
                    <a:pt x="21432" y="620"/>
                    <a:pt x="21432" y="616"/>
                    <a:pt x="21432" y="613"/>
                  </a:cubicBezTo>
                  <a:cubicBezTo>
                    <a:pt x="21432" y="596"/>
                    <a:pt x="21429" y="578"/>
                    <a:pt x="21429" y="561"/>
                  </a:cubicBezTo>
                  <a:cubicBezTo>
                    <a:pt x="21429" y="557"/>
                    <a:pt x="21429" y="553"/>
                    <a:pt x="21425" y="550"/>
                  </a:cubicBezTo>
                  <a:cubicBezTo>
                    <a:pt x="21425" y="536"/>
                    <a:pt x="21422" y="522"/>
                    <a:pt x="21418" y="508"/>
                  </a:cubicBezTo>
                  <a:lnTo>
                    <a:pt x="21415" y="494"/>
                  </a:lnTo>
                  <a:cubicBezTo>
                    <a:pt x="21411" y="481"/>
                    <a:pt x="21408" y="463"/>
                    <a:pt x="21401" y="449"/>
                  </a:cubicBezTo>
                  <a:cubicBezTo>
                    <a:pt x="21401" y="446"/>
                    <a:pt x="21401" y="442"/>
                    <a:pt x="21398" y="439"/>
                  </a:cubicBezTo>
                  <a:cubicBezTo>
                    <a:pt x="21394" y="425"/>
                    <a:pt x="21387" y="408"/>
                    <a:pt x="21381" y="398"/>
                  </a:cubicBezTo>
                  <a:cubicBezTo>
                    <a:pt x="21381" y="391"/>
                    <a:pt x="21377" y="384"/>
                    <a:pt x="21374" y="379"/>
                  </a:cubicBezTo>
                  <a:cubicBezTo>
                    <a:pt x="21370" y="372"/>
                    <a:pt x="21363" y="355"/>
                    <a:pt x="21360" y="345"/>
                  </a:cubicBezTo>
                  <a:cubicBezTo>
                    <a:pt x="21353" y="334"/>
                    <a:pt x="21353" y="334"/>
                    <a:pt x="21350" y="331"/>
                  </a:cubicBezTo>
                  <a:cubicBezTo>
                    <a:pt x="21343" y="317"/>
                    <a:pt x="21333" y="303"/>
                    <a:pt x="21322" y="286"/>
                  </a:cubicBezTo>
                  <a:lnTo>
                    <a:pt x="21314" y="275"/>
                  </a:lnTo>
                  <a:cubicBezTo>
                    <a:pt x="21307" y="265"/>
                    <a:pt x="21297" y="255"/>
                    <a:pt x="21290" y="244"/>
                  </a:cubicBezTo>
                  <a:cubicBezTo>
                    <a:pt x="21280" y="234"/>
                    <a:pt x="21283" y="234"/>
                    <a:pt x="21280" y="230"/>
                  </a:cubicBezTo>
                  <a:cubicBezTo>
                    <a:pt x="21270" y="217"/>
                    <a:pt x="21256" y="203"/>
                    <a:pt x="21242" y="188"/>
                  </a:cubicBezTo>
                  <a:cubicBezTo>
                    <a:pt x="21232" y="177"/>
                    <a:pt x="21218" y="164"/>
                    <a:pt x="21204" y="153"/>
                  </a:cubicBezTo>
                  <a:lnTo>
                    <a:pt x="21191" y="143"/>
                  </a:lnTo>
                  <a:cubicBezTo>
                    <a:pt x="21180" y="133"/>
                    <a:pt x="21170" y="126"/>
                    <a:pt x="21160" y="119"/>
                  </a:cubicBezTo>
                  <a:lnTo>
                    <a:pt x="21146" y="108"/>
                  </a:lnTo>
                  <a:cubicBezTo>
                    <a:pt x="21131" y="101"/>
                    <a:pt x="21118" y="91"/>
                    <a:pt x="21104" y="84"/>
                  </a:cubicBezTo>
                  <a:lnTo>
                    <a:pt x="21087" y="74"/>
                  </a:lnTo>
                  <a:lnTo>
                    <a:pt x="21056" y="60"/>
                  </a:lnTo>
                  <a:lnTo>
                    <a:pt x="21039" y="50"/>
                  </a:lnTo>
                  <a:cubicBezTo>
                    <a:pt x="21025" y="46"/>
                    <a:pt x="21008" y="39"/>
                    <a:pt x="20994" y="32"/>
                  </a:cubicBezTo>
                  <a:lnTo>
                    <a:pt x="20984" y="32"/>
                  </a:lnTo>
                  <a:cubicBezTo>
                    <a:pt x="20970" y="25"/>
                    <a:pt x="20955" y="21"/>
                    <a:pt x="20942" y="17"/>
                  </a:cubicBezTo>
                  <a:lnTo>
                    <a:pt x="20924" y="14"/>
                  </a:lnTo>
                  <a:lnTo>
                    <a:pt x="20887" y="7"/>
                  </a:lnTo>
                  <a:lnTo>
                    <a:pt x="20873" y="3"/>
                  </a:lnTo>
                  <a:cubicBezTo>
                    <a:pt x="20856" y="3"/>
                    <a:pt x="20839" y="0"/>
                    <a:pt x="2082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35" name="Google Shape;8488;p62"/>
            <p:cNvSpPr/>
            <p:nvPr/>
          </p:nvSpPr>
          <p:spPr>
            <a:xfrm>
              <a:off x="-1" y="306054"/>
              <a:ext cx="34133" cy="34168"/>
            </a:xfrm>
            <a:custGeom>
              <a:avLst/>
              <a:gdLst/>
              <a:ahLst/>
              <a:cxnLst>
                <a:cxn ang="0">
                  <a:pos x="wd2" y="hd2"/>
                </a:cxn>
                <a:cxn ang="5400000">
                  <a:pos x="wd2" y="hd2"/>
                </a:cxn>
                <a:cxn ang="10800000">
                  <a:pos x="wd2" y="hd2"/>
                </a:cxn>
                <a:cxn ang="16200000">
                  <a:pos x="wd2" y="hd2"/>
                </a:cxn>
              </a:cxnLst>
              <a:rect l="0" t="0" r="r" b="b"/>
              <a:pathLst>
                <a:path w="19151" h="21600" fill="norm" stroke="1" extrusionOk="0">
                  <a:moveTo>
                    <a:pt x="13559" y="0"/>
                  </a:moveTo>
                  <a:cubicBezTo>
                    <a:pt x="12107" y="0"/>
                    <a:pt x="10645" y="634"/>
                    <a:pt x="9549" y="1903"/>
                  </a:cubicBezTo>
                  <a:lnTo>
                    <a:pt x="1648" y="10850"/>
                  </a:lnTo>
                  <a:cubicBezTo>
                    <a:pt x="-1878" y="14812"/>
                    <a:pt x="631" y="21600"/>
                    <a:pt x="5608" y="21600"/>
                  </a:cubicBezTo>
                  <a:cubicBezTo>
                    <a:pt x="7070" y="21600"/>
                    <a:pt x="8502" y="20932"/>
                    <a:pt x="9549" y="19753"/>
                  </a:cubicBezTo>
                  <a:lnTo>
                    <a:pt x="17450" y="10817"/>
                  </a:lnTo>
                  <a:cubicBezTo>
                    <a:pt x="19692" y="8391"/>
                    <a:pt x="19722" y="4329"/>
                    <a:pt x="17510" y="1836"/>
                  </a:cubicBezTo>
                  <a:cubicBezTo>
                    <a:pt x="16423" y="612"/>
                    <a:pt x="14991" y="0"/>
                    <a:pt x="135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36" name="Google Shape;8489;p62"/>
            <p:cNvSpPr/>
            <p:nvPr/>
          </p:nvSpPr>
          <p:spPr>
            <a:xfrm>
              <a:off x="42166" y="263861"/>
              <a:ext cx="34123" cy="34167"/>
            </a:xfrm>
            <a:custGeom>
              <a:avLst/>
              <a:gdLst/>
              <a:ahLst/>
              <a:cxnLst>
                <a:cxn ang="0">
                  <a:pos x="wd2" y="hd2"/>
                </a:cxn>
                <a:cxn ang="5400000">
                  <a:pos x="wd2" y="hd2"/>
                </a:cxn>
                <a:cxn ang="10800000">
                  <a:pos x="wd2" y="hd2"/>
                </a:cxn>
                <a:cxn ang="16200000">
                  <a:pos x="wd2" y="hd2"/>
                </a:cxn>
              </a:cxnLst>
              <a:rect l="0" t="0" r="r" b="b"/>
              <a:pathLst>
                <a:path w="20396" h="21600" fill="norm" stroke="1" extrusionOk="0">
                  <a:moveTo>
                    <a:pt x="14429" y="0"/>
                  </a:moveTo>
                  <a:cubicBezTo>
                    <a:pt x="12914" y="0"/>
                    <a:pt x="11388" y="623"/>
                    <a:pt x="10220" y="1870"/>
                  </a:cubicBezTo>
                  <a:lnTo>
                    <a:pt x="1803" y="10772"/>
                  </a:lnTo>
                  <a:cubicBezTo>
                    <a:pt x="-574" y="13232"/>
                    <a:pt x="-606" y="17260"/>
                    <a:pt x="1740" y="19742"/>
                  </a:cubicBezTo>
                  <a:cubicBezTo>
                    <a:pt x="2898" y="20988"/>
                    <a:pt x="4413" y="21600"/>
                    <a:pt x="5938" y="21600"/>
                  </a:cubicBezTo>
                  <a:cubicBezTo>
                    <a:pt x="7495" y="21600"/>
                    <a:pt x="9052" y="20955"/>
                    <a:pt x="10220" y="19675"/>
                  </a:cubicBezTo>
                  <a:lnTo>
                    <a:pt x="18648" y="10772"/>
                  </a:lnTo>
                  <a:cubicBezTo>
                    <a:pt x="20994" y="8291"/>
                    <a:pt x="20962" y="4318"/>
                    <a:pt x="18648" y="1870"/>
                  </a:cubicBezTo>
                  <a:cubicBezTo>
                    <a:pt x="17480" y="623"/>
                    <a:pt x="15954" y="0"/>
                    <a:pt x="144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238" name="Google Shape;8490;p62"/>
          <p:cNvSpPr/>
          <p:nvPr/>
        </p:nvSpPr>
        <p:spPr>
          <a:xfrm>
            <a:off x="3337760" y="3125628"/>
            <a:ext cx="340152" cy="340169"/>
          </a:xfrm>
          <a:custGeom>
            <a:avLst/>
            <a:gdLst/>
            <a:ahLst/>
            <a:cxnLst>
              <a:cxn ang="0">
                <a:pos x="wd2" y="hd2"/>
              </a:cxn>
              <a:cxn ang="5400000">
                <a:pos x="wd2" y="hd2"/>
              </a:cxn>
              <a:cxn ang="10800000">
                <a:pos x="wd2" y="hd2"/>
              </a:cxn>
              <a:cxn ang="16200000">
                <a:pos x="wd2" y="hd2"/>
              </a:cxn>
            </a:cxnLst>
            <a:rect l="0" t="0" r="r" b="b"/>
            <a:pathLst>
              <a:path w="21597" h="21600" fill="norm" stroke="1" extrusionOk="0">
                <a:moveTo>
                  <a:pt x="10124" y="1374"/>
                </a:moveTo>
                <a:lnTo>
                  <a:pt x="10124" y="5073"/>
                </a:lnTo>
                <a:cubicBezTo>
                  <a:pt x="9462" y="5093"/>
                  <a:pt x="8808" y="5144"/>
                  <a:pt x="8167" y="5224"/>
                </a:cubicBezTo>
                <a:cubicBezTo>
                  <a:pt x="8068" y="4850"/>
                  <a:pt x="7859" y="4512"/>
                  <a:pt x="7565" y="4260"/>
                </a:cubicBezTo>
                <a:cubicBezTo>
                  <a:pt x="8257" y="2714"/>
                  <a:pt x="9173" y="1691"/>
                  <a:pt x="10124" y="1374"/>
                </a:cubicBezTo>
                <a:close/>
                <a:moveTo>
                  <a:pt x="11389" y="1370"/>
                </a:moveTo>
                <a:cubicBezTo>
                  <a:pt x="12600" y="1773"/>
                  <a:pt x="13711" y="3291"/>
                  <a:pt x="14426" y="5404"/>
                </a:cubicBezTo>
                <a:cubicBezTo>
                  <a:pt x="13424" y="5211"/>
                  <a:pt x="12408" y="5104"/>
                  <a:pt x="11389" y="5073"/>
                </a:cubicBezTo>
                <a:lnTo>
                  <a:pt x="11389" y="1370"/>
                </a:lnTo>
                <a:close/>
                <a:moveTo>
                  <a:pt x="6327" y="5063"/>
                </a:moveTo>
                <a:cubicBezTo>
                  <a:pt x="6892" y="5063"/>
                  <a:pt x="7174" y="5744"/>
                  <a:pt x="6776" y="6143"/>
                </a:cubicBezTo>
                <a:cubicBezTo>
                  <a:pt x="6646" y="6272"/>
                  <a:pt x="6487" y="6330"/>
                  <a:pt x="6332" y="6330"/>
                </a:cubicBezTo>
                <a:cubicBezTo>
                  <a:pt x="6006" y="6330"/>
                  <a:pt x="5697" y="6078"/>
                  <a:pt x="5697" y="5697"/>
                </a:cubicBezTo>
                <a:cubicBezTo>
                  <a:pt x="5697" y="5346"/>
                  <a:pt x="5976" y="5063"/>
                  <a:pt x="6327" y="5063"/>
                </a:cubicBezTo>
                <a:close/>
                <a:moveTo>
                  <a:pt x="7532" y="1836"/>
                </a:moveTo>
                <a:cubicBezTo>
                  <a:pt x="7107" y="2380"/>
                  <a:pt x="6723" y="3038"/>
                  <a:pt x="6385" y="3797"/>
                </a:cubicBezTo>
                <a:lnTo>
                  <a:pt x="6327" y="3797"/>
                </a:lnTo>
                <a:cubicBezTo>
                  <a:pt x="5112" y="3797"/>
                  <a:pt x="4208" y="4925"/>
                  <a:pt x="4475" y="6113"/>
                </a:cubicBezTo>
                <a:cubicBezTo>
                  <a:pt x="3433" y="6507"/>
                  <a:pt x="2541" y="7004"/>
                  <a:pt x="1835" y="7570"/>
                </a:cubicBezTo>
                <a:cubicBezTo>
                  <a:pt x="2798" y="4911"/>
                  <a:pt x="4883" y="2812"/>
                  <a:pt x="7532" y="1836"/>
                </a:cubicBezTo>
                <a:close/>
                <a:moveTo>
                  <a:pt x="13977" y="1823"/>
                </a:moveTo>
                <a:cubicBezTo>
                  <a:pt x="16677" y="2794"/>
                  <a:pt x="18803" y="4921"/>
                  <a:pt x="19775" y="7621"/>
                </a:cubicBezTo>
                <a:cubicBezTo>
                  <a:pt x="19296" y="7246"/>
                  <a:pt x="18783" y="6925"/>
                  <a:pt x="18243" y="6656"/>
                </a:cubicBezTo>
                <a:cubicBezTo>
                  <a:pt x="17481" y="6275"/>
                  <a:pt x="16684" y="5971"/>
                  <a:pt x="15860" y="5741"/>
                </a:cubicBezTo>
                <a:cubicBezTo>
                  <a:pt x="15568" y="4698"/>
                  <a:pt x="15179" y="3743"/>
                  <a:pt x="14714" y="2919"/>
                </a:cubicBezTo>
                <a:cubicBezTo>
                  <a:pt x="14497" y="2535"/>
                  <a:pt x="14251" y="2171"/>
                  <a:pt x="13977" y="1823"/>
                </a:cubicBezTo>
                <a:close/>
                <a:moveTo>
                  <a:pt x="5177" y="7203"/>
                </a:moveTo>
                <a:cubicBezTo>
                  <a:pt x="5231" y="7246"/>
                  <a:pt x="5291" y="7286"/>
                  <a:pt x="5353" y="7324"/>
                </a:cubicBezTo>
                <a:cubicBezTo>
                  <a:pt x="5194" y="8279"/>
                  <a:pt x="5099" y="9241"/>
                  <a:pt x="5072" y="10209"/>
                </a:cubicBezTo>
                <a:lnTo>
                  <a:pt x="1371" y="10209"/>
                </a:lnTo>
                <a:cubicBezTo>
                  <a:pt x="1748" y="9035"/>
                  <a:pt x="3149" y="7915"/>
                  <a:pt x="5177" y="7203"/>
                </a:cubicBezTo>
                <a:close/>
                <a:moveTo>
                  <a:pt x="10124" y="6342"/>
                </a:moveTo>
                <a:lnTo>
                  <a:pt x="10124" y="10209"/>
                </a:lnTo>
                <a:lnTo>
                  <a:pt x="6337" y="10209"/>
                </a:lnTo>
                <a:cubicBezTo>
                  <a:pt x="6364" y="9325"/>
                  <a:pt x="6449" y="8448"/>
                  <a:pt x="6594" y="7574"/>
                </a:cubicBezTo>
                <a:lnTo>
                  <a:pt x="6594" y="7577"/>
                </a:lnTo>
                <a:cubicBezTo>
                  <a:pt x="7218" y="7487"/>
                  <a:pt x="7762" y="7091"/>
                  <a:pt x="8038" y="6521"/>
                </a:cubicBezTo>
                <a:cubicBezTo>
                  <a:pt x="8730" y="6422"/>
                  <a:pt x="9425" y="6362"/>
                  <a:pt x="10124" y="6342"/>
                </a:cubicBezTo>
                <a:close/>
                <a:moveTo>
                  <a:pt x="11389" y="6339"/>
                </a:moveTo>
                <a:cubicBezTo>
                  <a:pt x="12543" y="6372"/>
                  <a:pt x="13694" y="6521"/>
                  <a:pt x="14821" y="6777"/>
                </a:cubicBezTo>
                <a:cubicBezTo>
                  <a:pt x="14996" y="7537"/>
                  <a:pt x="15122" y="8306"/>
                  <a:pt x="15192" y="9083"/>
                </a:cubicBezTo>
                <a:cubicBezTo>
                  <a:pt x="14686" y="9288"/>
                  <a:pt x="14295" y="9696"/>
                  <a:pt x="14112" y="10209"/>
                </a:cubicBezTo>
                <a:lnTo>
                  <a:pt x="11389" y="10209"/>
                </a:lnTo>
                <a:lnTo>
                  <a:pt x="11389" y="6339"/>
                </a:lnTo>
                <a:close/>
                <a:moveTo>
                  <a:pt x="16198" y="7172"/>
                </a:moveTo>
                <a:cubicBezTo>
                  <a:pt x="16704" y="7345"/>
                  <a:pt x="17197" y="7547"/>
                  <a:pt x="17673" y="7786"/>
                </a:cubicBezTo>
                <a:cubicBezTo>
                  <a:pt x="19037" y="8478"/>
                  <a:pt x="19931" y="9335"/>
                  <a:pt x="20223" y="10213"/>
                </a:cubicBezTo>
                <a:lnTo>
                  <a:pt x="17693" y="10209"/>
                </a:lnTo>
                <a:cubicBezTo>
                  <a:pt x="17491" y="9643"/>
                  <a:pt x="17032" y="9203"/>
                  <a:pt x="16458" y="9028"/>
                </a:cubicBezTo>
                <a:cubicBezTo>
                  <a:pt x="16400" y="8404"/>
                  <a:pt x="16316" y="7786"/>
                  <a:pt x="16198" y="7172"/>
                </a:cubicBezTo>
                <a:close/>
                <a:moveTo>
                  <a:pt x="15912" y="10213"/>
                </a:moveTo>
                <a:cubicBezTo>
                  <a:pt x="16263" y="10213"/>
                  <a:pt x="16545" y="10497"/>
                  <a:pt x="16545" y="10844"/>
                </a:cubicBezTo>
                <a:cubicBezTo>
                  <a:pt x="16545" y="11195"/>
                  <a:pt x="16263" y="11479"/>
                  <a:pt x="15912" y="11479"/>
                </a:cubicBezTo>
                <a:lnTo>
                  <a:pt x="15912" y="11476"/>
                </a:lnTo>
                <a:lnTo>
                  <a:pt x="15870" y="11476"/>
                </a:lnTo>
                <a:cubicBezTo>
                  <a:pt x="15533" y="11458"/>
                  <a:pt x="15270" y="11182"/>
                  <a:pt x="15270" y="10844"/>
                </a:cubicBezTo>
                <a:cubicBezTo>
                  <a:pt x="15270" y="10510"/>
                  <a:pt x="15530" y="10233"/>
                  <a:pt x="15860" y="10213"/>
                </a:cubicBezTo>
                <a:close/>
                <a:moveTo>
                  <a:pt x="20223" y="11479"/>
                </a:moveTo>
                <a:cubicBezTo>
                  <a:pt x="19957" y="12258"/>
                  <a:pt x="19212" y="13014"/>
                  <a:pt x="18058" y="13655"/>
                </a:cubicBezTo>
                <a:cubicBezTo>
                  <a:pt x="17466" y="13976"/>
                  <a:pt x="16849" y="14242"/>
                  <a:pt x="16208" y="14452"/>
                </a:cubicBezTo>
                <a:cubicBezTo>
                  <a:pt x="16320" y="13868"/>
                  <a:pt x="16400" y="13271"/>
                  <a:pt x="16458" y="12656"/>
                </a:cubicBezTo>
                <a:lnTo>
                  <a:pt x="16458" y="12659"/>
                </a:lnTo>
                <a:cubicBezTo>
                  <a:pt x="17032" y="12480"/>
                  <a:pt x="17491" y="12042"/>
                  <a:pt x="17693" y="11479"/>
                </a:cubicBezTo>
                <a:close/>
                <a:moveTo>
                  <a:pt x="5072" y="11476"/>
                </a:moveTo>
                <a:cubicBezTo>
                  <a:pt x="5099" y="12477"/>
                  <a:pt x="5204" y="13480"/>
                  <a:pt x="5383" y="14469"/>
                </a:cubicBezTo>
                <a:cubicBezTo>
                  <a:pt x="3267" y="13770"/>
                  <a:pt x="1765" y="12687"/>
                  <a:pt x="1371" y="11476"/>
                </a:cubicBezTo>
                <a:close/>
                <a:moveTo>
                  <a:pt x="10124" y="11476"/>
                </a:moveTo>
                <a:lnTo>
                  <a:pt x="10124" y="14115"/>
                </a:lnTo>
                <a:cubicBezTo>
                  <a:pt x="9611" y="14297"/>
                  <a:pt x="9203" y="14688"/>
                  <a:pt x="8997" y="15194"/>
                </a:cubicBezTo>
                <a:cubicBezTo>
                  <a:pt x="8240" y="15127"/>
                  <a:pt x="7492" y="15009"/>
                  <a:pt x="6753" y="14843"/>
                </a:cubicBezTo>
                <a:cubicBezTo>
                  <a:pt x="6509" y="13737"/>
                  <a:pt x="6368" y="12609"/>
                  <a:pt x="6337" y="11476"/>
                </a:cubicBezTo>
                <a:close/>
                <a:moveTo>
                  <a:pt x="14112" y="11476"/>
                </a:moveTo>
                <a:cubicBezTo>
                  <a:pt x="14295" y="11988"/>
                  <a:pt x="14686" y="12397"/>
                  <a:pt x="15192" y="12602"/>
                </a:cubicBezTo>
                <a:cubicBezTo>
                  <a:pt x="15122" y="13351"/>
                  <a:pt x="15006" y="14098"/>
                  <a:pt x="14838" y="14830"/>
                </a:cubicBezTo>
                <a:cubicBezTo>
                  <a:pt x="14072" y="15002"/>
                  <a:pt x="13295" y="15124"/>
                  <a:pt x="12516" y="15194"/>
                </a:cubicBezTo>
                <a:cubicBezTo>
                  <a:pt x="12311" y="14688"/>
                  <a:pt x="11902" y="14297"/>
                  <a:pt x="11389" y="14115"/>
                </a:cubicBezTo>
                <a:lnTo>
                  <a:pt x="11389" y="11476"/>
                </a:lnTo>
                <a:close/>
                <a:moveTo>
                  <a:pt x="10755" y="15288"/>
                </a:moveTo>
                <a:cubicBezTo>
                  <a:pt x="11086" y="15288"/>
                  <a:pt x="11362" y="15542"/>
                  <a:pt x="11385" y="15873"/>
                </a:cubicBezTo>
                <a:lnTo>
                  <a:pt x="11385" y="15906"/>
                </a:lnTo>
                <a:cubicBezTo>
                  <a:pt x="11385" y="15906"/>
                  <a:pt x="11385" y="15910"/>
                  <a:pt x="11385" y="15913"/>
                </a:cubicBezTo>
                <a:cubicBezTo>
                  <a:pt x="11382" y="16257"/>
                  <a:pt x="11103" y="16534"/>
                  <a:pt x="10758" y="16538"/>
                </a:cubicBezTo>
                <a:cubicBezTo>
                  <a:pt x="10411" y="16538"/>
                  <a:pt x="10127" y="16257"/>
                  <a:pt x="10124" y="15913"/>
                </a:cubicBezTo>
                <a:lnTo>
                  <a:pt x="10124" y="15873"/>
                </a:lnTo>
                <a:cubicBezTo>
                  <a:pt x="10147" y="15542"/>
                  <a:pt x="10424" y="15288"/>
                  <a:pt x="10755" y="15288"/>
                </a:cubicBezTo>
                <a:close/>
                <a:moveTo>
                  <a:pt x="1829" y="14060"/>
                </a:moveTo>
                <a:cubicBezTo>
                  <a:pt x="2160" y="14320"/>
                  <a:pt x="2510" y="14553"/>
                  <a:pt x="2878" y="14758"/>
                </a:cubicBezTo>
                <a:cubicBezTo>
                  <a:pt x="3699" y="15218"/>
                  <a:pt x="4654" y="15596"/>
                  <a:pt x="5707" y="15886"/>
                </a:cubicBezTo>
                <a:cubicBezTo>
                  <a:pt x="6138" y="17459"/>
                  <a:pt x="6770" y="18792"/>
                  <a:pt x="7542" y="19774"/>
                </a:cubicBezTo>
                <a:cubicBezTo>
                  <a:pt x="4883" y="18809"/>
                  <a:pt x="2791" y="16717"/>
                  <a:pt x="1829" y="14060"/>
                </a:cubicBezTo>
                <a:close/>
                <a:moveTo>
                  <a:pt x="19775" y="14033"/>
                </a:moveTo>
                <a:cubicBezTo>
                  <a:pt x="18813" y="16697"/>
                  <a:pt x="16684" y="18812"/>
                  <a:pt x="14005" y="19774"/>
                </a:cubicBezTo>
                <a:cubicBezTo>
                  <a:pt x="14268" y="19443"/>
                  <a:pt x="14504" y="19092"/>
                  <a:pt x="14714" y="18724"/>
                </a:cubicBezTo>
                <a:cubicBezTo>
                  <a:pt x="15189" y="17898"/>
                  <a:pt x="15581" y="16932"/>
                  <a:pt x="15880" y="15873"/>
                </a:cubicBezTo>
                <a:cubicBezTo>
                  <a:pt x="16916" y="15586"/>
                  <a:pt x="17862" y="15211"/>
                  <a:pt x="18674" y="14758"/>
                </a:cubicBezTo>
                <a:cubicBezTo>
                  <a:pt x="19060" y="14546"/>
                  <a:pt x="19428" y="14304"/>
                  <a:pt x="19775" y="14033"/>
                </a:cubicBezTo>
                <a:close/>
                <a:moveTo>
                  <a:pt x="7127" y="16210"/>
                </a:moveTo>
                <a:cubicBezTo>
                  <a:pt x="7714" y="16321"/>
                  <a:pt x="8322" y="16406"/>
                  <a:pt x="8942" y="16460"/>
                </a:cubicBezTo>
                <a:cubicBezTo>
                  <a:pt x="9118" y="17034"/>
                  <a:pt x="9557" y="17492"/>
                  <a:pt x="10124" y="17695"/>
                </a:cubicBezTo>
                <a:lnTo>
                  <a:pt x="10124" y="20226"/>
                </a:lnTo>
                <a:cubicBezTo>
                  <a:pt x="9256" y="19932"/>
                  <a:pt x="8413" y="19055"/>
                  <a:pt x="7744" y="17719"/>
                </a:cubicBezTo>
                <a:cubicBezTo>
                  <a:pt x="7502" y="17230"/>
                  <a:pt x="7296" y="16727"/>
                  <a:pt x="7127" y="16210"/>
                </a:cubicBezTo>
                <a:close/>
                <a:moveTo>
                  <a:pt x="14450" y="16204"/>
                </a:moveTo>
                <a:cubicBezTo>
                  <a:pt x="14234" y="16859"/>
                  <a:pt x="13950" y="17492"/>
                  <a:pt x="13613" y="18094"/>
                </a:cubicBezTo>
                <a:cubicBezTo>
                  <a:pt x="12955" y="19237"/>
                  <a:pt x="12182" y="19973"/>
                  <a:pt x="11389" y="20230"/>
                </a:cubicBezTo>
                <a:lnTo>
                  <a:pt x="11389" y="17695"/>
                </a:lnTo>
                <a:cubicBezTo>
                  <a:pt x="11957" y="17492"/>
                  <a:pt x="12395" y="17034"/>
                  <a:pt x="12570" y="16460"/>
                </a:cubicBezTo>
                <a:cubicBezTo>
                  <a:pt x="13215" y="16403"/>
                  <a:pt x="13843" y="16314"/>
                  <a:pt x="14450" y="16204"/>
                </a:cubicBezTo>
                <a:close/>
                <a:moveTo>
                  <a:pt x="10758" y="0"/>
                </a:moveTo>
                <a:cubicBezTo>
                  <a:pt x="7890" y="0"/>
                  <a:pt x="5187" y="1134"/>
                  <a:pt x="3149" y="3197"/>
                </a:cubicBezTo>
                <a:cubicBezTo>
                  <a:pt x="1127" y="5229"/>
                  <a:pt x="-3" y="7978"/>
                  <a:pt x="0" y="10844"/>
                </a:cubicBezTo>
                <a:cubicBezTo>
                  <a:pt x="0" y="16784"/>
                  <a:pt x="4816" y="21600"/>
                  <a:pt x="10758" y="21600"/>
                </a:cubicBezTo>
                <a:cubicBezTo>
                  <a:pt x="10763" y="21600"/>
                  <a:pt x="10766" y="21600"/>
                  <a:pt x="10771" y="21600"/>
                </a:cubicBezTo>
                <a:cubicBezTo>
                  <a:pt x="13628" y="21600"/>
                  <a:pt x="16373" y="20470"/>
                  <a:pt x="18402" y="18451"/>
                </a:cubicBezTo>
                <a:cubicBezTo>
                  <a:pt x="20464" y="16416"/>
                  <a:pt x="21597" y="13712"/>
                  <a:pt x="21597" y="10844"/>
                </a:cubicBezTo>
                <a:cubicBezTo>
                  <a:pt x="21597" y="9397"/>
                  <a:pt x="21308" y="7968"/>
                  <a:pt x="20736" y="6639"/>
                </a:cubicBezTo>
                <a:cubicBezTo>
                  <a:pt x="20187" y="5353"/>
                  <a:pt x="19398" y="4181"/>
                  <a:pt x="18405" y="3193"/>
                </a:cubicBezTo>
                <a:cubicBezTo>
                  <a:pt x="17416" y="2201"/>
                  <a:pt x="16245" y="1412"/>
                  <a:pt x="14960" y="861"/>
                </a:cubicBezTo>
                <a:cubicBezTo>
                  <a:pt x="13630" y="291"/>
                  <a:pt x="12202" y="0"/>
                  <a:pt x="10758" y="0"/>
                </a:cubicBezTo>
                <a:close/>
              </a:path>
            </a:pathLst>
          </a:custGeom>
          <a:solidFill>
            <a:srgbClr val="869FB2"/>
          </a:solidFill>
          <a:ln w="12700">
            <a:miter lim="400000"/>
          </a:ln>
        </p:spPr>
        <p:txBody>
          <a:bodyPr lIns="0" tIns="0" rIns="0" bIns="0" anchor="ctr"/>
          <a:lstStyle/>
          <a:p>
            <a:pPr>
              <a:defRPr>
                <a:solidFill>
                  <a:srgbClr val="435D74"/>
                </a:solidFill>
              </a:defRPr>
            </a:pPr>
          </a:p>
        </p:txBody>
      </p:sp>
      <p:sp>
        <p:nvSpPr>
          <p:cNvPr id="6239" name="Google Shape;8491;p62"/>
          <p:cNvSpPr/>
          <p:nvPr/>
        </p:nvSpPr>
        <p:spPr>
          <a:xfrm>
            <a:off x="3758646" y="3125620"/>
            <a:ext cx="340180" cy="340187"/>
          </a:xfrm>
          <a:custGeom>
            <a:avLst/>
            <a:gdLst/>
            <a:ahLst/>
            <a:cxnLst>
              <a:cxn ang="0">
                <a:pos x="wd2" y="hd2"/>
              </a:cxn>
              <a:cxn ang="5400000">
                <a:pos x="wd2" y="hd2"/>
              </a:cxn>
              <a:cxn ang="10800000">
                <a:pos x="wd2" y="hd2"/>
              </a:cxn>
              <a:cxn ang="16200000">
                <a:pos x="wd2" y="hd2"/>
              </a:cxn>
            </a:cxnLst>
            <a:rect l="0" t="0" r="r" b="b"/>
            <a:pathLst>
              <a:path w="21390" h="21600" fill="norm" stroke="1" extrusionOk="0">
                <a:moveTo>
                  <a:pt x="17630" y="2162"/>
                </a:moveTo>
                <a:lnTo>
                  <a:pt x="17630" y="3167"/>
                </a:lnTo>
                <a:cubicBezTo>
                  <a:pt x="17630" y="3515"/>
                  <a:pt x="17910" y="3798"/>
                  <a:pt x="18257" y="3798"/>
                </a:cubicBezTo>
                <a:lnTo>
                  <a:pt x="19250" y="3798"/>
                </a:lnTo>
                <a:lnTo>
                  <a:pt x="17997" y="5064"/>
                </a:lnTo>
                <a:lnTo>
                  <a:pt x="16376" y="5064"/>
                </a:lnTo>
                <a:lnTo>
                  <a:pt x="16376" y="3427"/>
                </a:lnTo>
                <a:lnTo>
                  <a:pt x="17630" y="2162"/>
                </a:lnTo>
                <a:close/>
                <a:moveTo>
                  <a:pt x="10694" y="8860"/>
                </a:moveTo>
                <a:cubicBezTo>
                  <a:pt x="10985" y="8860"/>
                  <a:pt x="11270" y="8931"/>
                  <a:pt x="11530" y="9063"/>
                </a:cubicBezTo>
                <a:lnTo>
                  <a:pt x="10250" y="10352"/>
                </a:lnTo>
                <a:cubicBezTo>
                  <a:pt x="10006" y="10601"/>
                  <a:pt x="10006" y="11000"/>
                  <a:pt x="10250" y="11249"/>
                </a:cubicBezTo>
                <a:cubicBezTo>
                  <a:pt x="10372" y="11372"/>
                  <a:pt x="10533" y="11435"/>
                  <a:pt x="10693" y="11435"/>
                </a:cubicBezTo>
                <a:cubicBezTo>
                  <a:pt x="10854" y="11435"/>
                  <a:pt x="11014" y="11372"/>
                  <a:pt x="11136" y="11249"/>
                </a:cubicBezTo>
                <a:lnTo>
                  <a:pt x="12415" y="9957"/>
                </a:lnTo>
                <a:cubicBezTo>
                  <a:pt x="12546" y="10217"/>
                  <a:pt x="12616" y="10507"/>
                  <a:pt x="12616" y="10801"/>
                </a:cubicBezTo>
                <a:cubicBezTo>
                  <a:pt x="12616" y="11830"/>
                  <a:pt x="11737" y="12701"/>
                  <a:pt x="10694" y="12701"/>
                </a:cubicBezTo>
                <a:cubicBezTo>
                  <a:pt x="9652" y="12701"/>
                  <a:pt x="8773" y="11830"/>
                  <a:pt x="8773" y="10801"/>
                </a:cubicBezTo>
                <a:cubicBezTo>
                  <a:pt x="8773" y="9748"/>
                  <a:pt x="9652" y="8860"/>
                  <a:pt x="10694" y="8860"/>
                </a:cubicBezTo>
                <a:close/>
                <a:moveTo>
                  <a:pt x="10694" y="6329"/>
                </a:moveTo>
                <a:cubicBezTo>
                  <a:pt x="11651" y="6333"/>
                  <a:pt x="12576" y="6653"/>
                  <a:pt x="13335" y="7240"/>
                </a:cubicBezTo>
                <a:lnTo>
                  <a:pt x="12442" y="8144"/>
                </a:lnTo>
                <a:cubicBezTo>
                  <a:pt x="11927" y="7787"/>
                  <a:pt x="11320" y="7598"/>
                  <a:pt x="10694" y="7595"/>
                </a:cubicBezTo>
                <a:cubicBezTo>
                  <a:pt x="8973" y="7595"/>
                  <a:pt x="7520" y="9063"/>
                  <a:pt x="7520" y="10801"/>
                </a:cubicBezTo>
                <a:cubicBezTo>
                  <a:pt x="7520" y="11648"/>
                  <a:pt x="7861" y="12454"/>
                  <a:pt x="8465" y="13042"/>
                </a:cubicBezTo>
                <a:cubicBezTo>
                  <a:pt x="9084" y="13658"/>
                  <a:pt x="9889" y="13965"/>
                  <a:pt x="10694" y="13965"/>
                </a:cubicBezTo>
                <a:cubicBezTo>
                  <a:pt x="11500" y="13965"/>
                  <a:pt x="12306" y="13658"/>
                  <a:pt x="12923" y="13042"/>
                </a:cubicBezTo>
                <a:cubicBezTo>
                  <a:pt x="13529" y="12454"/>
                  <a:pt x="13870" y="11648"/>
                  <a:pt x="13870" y="10801"/>
                </a:cubicBezTo>
                <a:cubicBezTo>
                  <a:pt x="13867" y="10170"/>
                  <a:pt x="13679" y="9555"/>
                  <a:pt x="13329" y="9035"/>
                </a:cubicBezTo>
                <a:lnTo>
                  <a:pt x="14221" y="8134"/>
                </a:lnTo>
                <a:cubicBezTo>
                  <a:pt x="14802" y="8901"/>
                  <a:pt x="15119" y="9835"/>
                  <a:pt x="15123" y="10801"/>
                </a:cubicBezTo>
                <a:cubicBezTo>
                  <a:pt x="15123" y="13244"/>
                  <a:pt x="13137" y="15232"/>
                  <a:pt x="10694" y="15232"/>
                </a:cubicBezTo>
                <a:cubicBezTo>
                  <a:pt x="8251" y="15232"/>
                  <a:pt x="6266" y="13244"/>
                  <a:pt x="6266" y="10801"/>
                </a:cubicBezTo>
                <a:cubicBezTo>
                  <a:pt x="6266" y="8378"/>
                  <a:pt x="8295" y="6329"/>
                  <a:pt x="10694" y="6329"/>
                </a:cubicBezTo>
                <a:close/>
                <a:moveTo>
                  <a:pt x="10709" y="3798"/>
                </a:moveTo>
                <a:cubicBezTo>
                  <a:pt x="12318" y="3798"/>
                  <a:pt x="13880" y="4361"/>
                  <a:pt x="15123" y="5394"/>
                </a:cubicBezTo>
                <a:lnTo>
                  <a:pt x="15123" y="5435"/>
                </a:lnTo>
                <a:lnTo>
                  <a:pt x="14234" y="6329"/>
                </a:lnTo>
                <a:cubicBezTo>
                  <a:pt x="13182" y="5478"/>
                  <a:pt x="11920" y="5061"/>
                  <a:pt x="10662" y="5061"/>
                </a:cubicBezTo>
                <a:cubicBezTo>
                  <a:pt x="9090" y="5061"/>
                  <a:pt x="7529" y="5712"/>
                  <a:pt x="6403" y="6981"/>
                </a:cubicBezTo>
                <a:cubicBezTo>
                  <a:pt x="4381" y="9262"/>
                  <a:pt x="4478" y="12745"/>
                  <a:pt x="6623" y="14911"/>
                </a:cubicBezTo>
                <a:cubicBezTo>
                  <a:pt x="7737" y="16034"/>
                  <a:pt x="9200" y="16600"/>
                  <a:pt x="10667" y="16600"/>
                </a:cubicBezTo>
                <a:cubicBezTo>
                  <a:pt x="12026" y="16600"/>
                  <a:pt x="13387" y="16113"/>
                  <a:pt x="14474" y="15131"/>
                </a:cubicBezTo>
                <a:cubicBezTo>
                  <a:pt x="16733" y="13089"/>
                  <a:pt x="17018" y="9616"/>
                  <a:pt x="15123" y="7223"/>
                </a:cubicBezTo>
                <a:lnTo>
                  <a:pt x="16008" y="6329"/>
                </a:lnTo>
                <a:lnTo>
                  <a:pt x="16051" y="6329"/>
                </a:lnTo>
                <a:cubicBezTo>
                  <a:pt x="17077" y="7588"/>
                  <a:pt x="17636" y="9170"/>
                  <a:pt x="17630" y="10801"/>
                </a:cubicBezTo>
                <a:cubicBezTo>
                  <a:pt x="17630" y="14641"/>
                  <a:pt x="14517" y="17763"/>
                  <a:pt x="10694" y="17763"/>
                </a:cubicBezTo>
                <a:cubicBezTo>
                  <a:pt x="6871" y="17763"/>
                  <a:pt x="3760" y="14641"/>
                  <a:pt x="3760" y="10801"/>
                </a:cubicBezTo>
                <a:cubicBezTo>
                  <a:pt x="3760" y="6940"/>
                  <a:pt x="6871" y="3798"/>
                  <a:pt x="10694" y="3798"/>
                </a:cubicBezTo>
                <a:cubicBezTo>
                  <a:pt x="10700" y="3798"/>
                  <a:pt x="10704" y="3798"/>
                  <a:pt x="10709" y="3798"/>
                </a:cubicBezTo>
                <a:close/>
                <a:moveTo>
                  <a:pt x="10694" y="1267"/>
                </a:moveTo>
                <a:cubicBezTo>
                  <a:pt x="12369" y="1267"/>
                  <a:pt x="14013" y="1712"/>
                  <a:pt x="15467" y="2556"/>
                </a:cubicBezTo>
                <a:lnTo>
                  <a:pt x="15307" y="2718"/>
                </a:lnTo>
                <a:cubicBezTo>
                  <a:pt x="15189" y="2837"/>
                  <a:pt x="15123" y="2999"/>
                  <a:pt x="15123" y="3167"/>
                </a:cubicBezTo>
                <a:lnTo>
                  <a:pt x="15123" y="3831"/>
                </a:lnTo>
                <a:cubicBezTo>
                  <a:pt x="13805" y="2984"/>
                  <a:pt x="12274" y="2533"/>
                  <a:pt x="10712" y="2533"/>
                </a:cubicBezTo>
                <a:cubicBezTo>
                  <a:pt x="10706" y="2533"/>
                  <a:pt x="10700" y="2533"/>
                  <a:pt x="10694" y="2533"/>
                </a:cubicBezTo>
                <a:cubicBezTo>
                  <a:pt x="8523" y="2533"/>
                  <a:pt x="6471" y="3397"/>
                  <a:pt x="4917" y="4966"/>
                </a:cubicBezTo>
                <a:cubicBezTo>
                  <a:pt x="3363" y="6535"/>
                  <a:pt x="2507" y="8607"/>
                  <a:pt x="2507" y="10801"/>
                </a:cubicBezTo>
                <a:cubicBezTo>
                  <a:pt x="2507" y="12994"/>
                  <a:pt x="3363" y="15059"/>
                  <a:pt x="4917" y="16615"/>
                </a:cubicBezTo>
                <a:cubicBezTo>
                  <a:pt x="6514" y="18224"/>
                  <a:pt x="8605" y="19027"/>
                  <a:pt x="10694" y="19027"/>
                </a:cubicBezTo>
                <a:cubicBezTo>
                  <a:pt x="12785" y="19027"/>
                  <a:pt x="14876" y="18224"/>
                  <a:pt x="16473" y="16615"/>
                </a:cubicBezTo>
                <a:cubicBezTo>
                  <a:pt x="18027" y="15059"/>
                  <a:pt x="18883" y="12994"/>
                  <a:pt x="18883" y="10801"/>
                </a:cubicBezTo>
                <a:cubicBezTo>
                  <a:pt x="18886" y="9219"/>
                  <a:pt x="18438" y="7666"/>
                  <a:pt x="17595" y="6329"/>
                </a:cubicBezTo>
                <a:lnTo>
                  <a:pt x="18257" y="6329"/>
                </a:lnTo>
                <a:cubicBezTo>
                  <a:pt x="18421" y="6329"/>
                  <a:pt x="18582" y="6261"/>
                  <a:pt x="18699" y="6144"/>
                </a:cubicBezTo>
                <a:lnTo>
                  <a:pt x="18859" y="5982"/>
                </a:lnTo>
                <a:cubicBezTo>
                  <a:pt x="19695" y="7449"/>
                  <a:pt x="20136" y="9110"/>
                  <a:pt x="20136" y="10801"/>
                </a:cubicBezTo>
                <a:cubicBezTo>
                  <a:pt x="20136" y="16059"/>
                  <a:pt x="15901" y="20335"/>
                  <a:pt x="10694" y="20335"/>
                </a:cubicBezTo>
                <a:cubicBezTo>
                  <a:pt x="5488" y="20335"/>
                  <a:pt x="1253" y="16059"/>
                  <a:pt x="1253" y="10801"/>
                </a:cubicBezTo>
                <a:cubicBezTo>
                  <a:pt x="1253" y="5543"/>
                  <a:pt x="5488" y="1267"/>
                  <a:pt x="10694" y="1267"/>
                </a:cubicBezTo>
                <a:close/>
                <a:moveTo>
                  <a:pt x="18252" y="0"/>
                </a:moveTo>
                <a:cubicBezTo>
                  <a:pt x="18098" y="0"/>
                  <a:pt x="17941" y="58"/>
                  <a:pt x="17813" y="187"/>
                </a:cubicBezTo>
                <a:lnTo>
                  <a:pt x="16379" y="1635"/>
                </a:lnTo>
                <a:cubicBezTo>
                  <a:pt x="14671" y="569"/>
                  <a:pt x="12703" y="4"/>
                  <a:pt x="10694" y="1"/>
                </a:cubicBezTo>
                <a:cubicBezTo>
                  <a:pt x="7851" y="1"/>
                  <a:pt x="5167" y="1129"/>
                  <a:pt x="3141" y="3174"/>
                </a:cubicBezTo>
                <a:cubicBezTo>
                  <a:pt x="1116" y="5218"/>
                  <a:pt x="0" y="7929"/>
                  <a:pt x="0" y="10801"/>
                </a:cubicBezTo>
                <a:cubicBezTo>
                  <a:pt x="0" y="13672"/>
                  <a:pt x="1116" y="16383"/>
                  <a:pt x="3141" y="18428"/>
                </a:cubicBezTo>
                <a:cubicBezTo>
                  <a:pt x="5167" y="20472"/>
                  <a:pt x="7851" y="21600"/>
                  <a:pt x="10694" y="21600"/>
                </a:cubicBezTo>
                <a:cubicBezTo>
                  <a:pt x="13539" y="21600"/>
                  <a:pt x="16222" y="20472"/>
                  <a:pt x="18247" y="18428"/>
                </a:cubicBezTo>
                <a:cubicBezTo>
                  <a:pt x="20273" y="16383"/>
                  <a:pt x="21389" y="13672"/>
                  <a:pt x="21389" y="10801"/>
                </a:cubicBezTo>
                <a:cubicBezTo>
                  <a:pt x="21385" y="8773"/>
                  <a:pt x="20827" y="6784"/>
                  <a:pt x="19771" y="5061"/>
                </a:cubicBezTo>
                <a:lnTo>
                  <a:pt x="21205" y="3612"/>
                </a:lnTo>
                <a:cubicBezTo>
                  <a:pt x="21600" y="3214"/>
                  <a:pt x="21322" y="2533"/>
                  <a:pt x="20764" y="2533"/>
                </a:cubicBezTo>
                <a:lnTo>
                  <a:pt x="18883" y="2533"/>
                </a:lnTo>
                <a:lnTo>
                  <a:pt x="18883" y="636"/>
                </a:lnTo>
                <a:cubicBezTo>
                  <a:pt x="18883" y="253"/>
                  <a:pt x="18574" y="0"/>
                  <a:pt x="18252"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242" name="Google Shape;8492;p62"/>
          <p:cNvGrpSpPr/>
          <p:nvPr/>
        </p:nvGrpSpPr>
        <p:grpSpPr>
          <a:xfrm>
            <a:off x="4174807" y="3125805"/>
            <a:ext cx="340222" cy="340169"/>
            <a:chOff x="0" y="0"/>
            <a:chExt cx="340220" cy="340167"/>
          </a:xfrm>
        </p:grpSpPr>
        <p:sp>
          <p:nvSpPr>
            <p:cNvPr id="6240" name="Google Shape;8493;p62"/>
            <p:cNvSpPr/>
            <p:nvPr/>
          </p:nvSpPr>
          <p:spPr>
            <a:xfrm>
              <a:off x="110438" y="40556"/>
              <a:ext cx="119285" cy="114399"/>
            </a:xfrm>
            <a:custGeom>
              <a:avLst/>
              <a:gdLst/>
              <a:ahLst/>
              <a:cxnLst>
                <a:cxn ang="0">
                  <a:pos x="wd2" y="hd2"/>
                </a:cxn>
                <a:cxn ang="5400000">
                  <a:pos x="wd2" y="hd2"/>
                </a:cxn>
                <a:cxn ang="10800000">
                  <a:pos x="wd2" y="hd2"/>
                </a:cxn>
                <a:cxn ang="16200000">
                  <a:pos x="wd2" y="hd2"/>
                </a:cxn>
              </a:cxnLst>
              <a:rect l="0" t="0" r="r" b="b"/>
              <a:pathLst>
                <a:path w="20593" h="21600" fill="norm" stroke="1" extrusionOk="0">
                  <a:moveTo>
                    <a:pt x="10296" y="6132"/>
                  </a:moveTo>
                  <a:lnTo>
                    <a:pt x="11408" y="8582"/>
                  </a:lnTo>
                  <a:cubicBezTo>
                    <a:pt x="11654" y="9143"/>
                    <a:pt x="12141" y="9525"/>
                    <a:pt x="12700" y="9615"/>
                  </a:cubicBezTo>
                  <a:lnTo>
                    <a:pt x="15170" y="10007"/>
                  </a:lnTo>
                  <a:lnTo>
                    <a:pt x="13380" y="11912"/>
                  </a:lnTo>
                  <a:cubicBezTo>
                    <a:pt x="12976" y="12344"/>
                    <a:pt x="12794" y="12965"/>
                    <a:pt x="12885" y="13580"/>
                  </a:cubicBezTo>
                  <a:lnTo>
                    <a:pt x="13307" y="16279"/>
                  </a:lnTo>
                  <a:lnTo>
                    <a:pt x="11104" y="15003"/>
                  </a:lnTo>
                  <a:cubicBezTo>
                    <a:pt x="10852" y="14853"/>
                    <a:pt x="10576" y="14777"/>
                    <a:pt x="10299" y="14777"/>
                  </a:cubicBezTo>
                  <a:cubicBezTo>
                    <a:pt x="10023" y="14777"/>
                    <a:pt x="9746" y="14853"/>
                    <a:pt x="9500" y="15003"/>
                  </a:cubicBezTo>
                  <a:lnTo>
                    <a:pt x="7278" y="16269"/>
                  </a:lnTo>
                  <a:lnTo>
                    <a:pt x="7710" y="13580"/>
                  </a:lnTo>
                  <a:cubicBezTo>
                    <a:pt x="7801" y="12965"/>
                    <a:pt x="7619" y="12344"/>
                    <a:pt x="7215" y="11912"/>
                  </a:cubicBezTo>
                  <a:lnTo>
                    <a:pt x="5425" y="10007"/>
                  </a:lnTo>
                  <a:lnTo>
                    <a:pt x="7892" y="9615"/>
                  </a:lnTo>
                  <a:cubicBezTo>
                    <a:pt x="8451" y="9525"/>
                    <a:pt x="8938" y="9143"/>
                    <a:pt x="9196" y="8582"/>
                  </a:cubicBezTo>
                  <a:lnTo>
                    <a:pt x="10296" y="6132"/>
                  </a:lnTo>
                  <a:close/>
                  <a:moveTo>
                    <a:pt x="10296" y="0"/>
                  </a:moveTo>
                  <a:cubicBezTo>
                    <a:pt x="9685" y="0"/>
                    <a:pt x="9071" y="352"/>
                    <a:pt x="8755" y="1054"/>
                  </a:cubicBezTo>
                  <a:lnTo>
                    <a:pt x="6507" y="6032"/>
                  </a:lnTo>
                  <a:lnTo>
                    <a:pt x="1480" y="6833"/>
                  </a:lnTo>
                  <a:cubicBezTo>
                    <a:pt x="67" y="7056"/>
                    <a:pt x="-504" y="8954"/>
                    <a:pt x="526" y="10047"/>
                  </a:cubicBezTo>
                  <a:lnTo>
                    <a:pt x="4167" y="13919"/>
                  </a:lnTo>
                  <a:lnTo>
                    <a:pt x="3304" y="19400"/>
                  </a:lnTo>
                  <a:cubicBezTo>
                    <a:pt x="3115" y="20613"/>
                    <a:pt x="3993" y="21600"/>
                    <a:pt x="4993" y="21600"/>
                  </a:cubicBezTo>
                  <a:cubicBezTo>
                    <a:pt x="5261" y="21600"/>
                    <a:pt x="5534" y="21530"/>
                    <a:pt x="5802" y="21377"/>
                  </a:cubicBezTo>
                  <a:lnTo>
                    <a:pt x="10296" y="18798"/>
                  </a:lnTo>
                  <a:lnTo>
                    <a:pt x="14793" y="21377"/>
                  </a:lnTo>
                  <a:cubicBezTo>
                    <a:pt x="15058" y="21530"/>
                    <a:pt x="15334" y="21600"/>
                    <a:pt x="15599" y="21600"/>
                  </a:cubicBezTo>
                  <a:cubicBezTo>
                    <a:pt x="16602" y="21600"/>
                    <a:pt x="17477" y="20613"/>
                    <a:pt x="17288" y="19400"/>
                  </a:cubicBezTo>
                  <a:lnTo>
                    <a:pt x="16434" y="13919"/>
                  </a:lnTo>
                  <a:lnTo>
                    <a:pt x="20069" y="10047"/>
                  </a:lnTo>
                  <a:cubicBezTo>
                    <a:pt x="21096" y="8954"/>
                    <a:pt x="20528" y="7056"/>
                    <a:pt x="19115" y="6833"/>
                  </a:cubicBezTo>
                  <a:lnTo>
                    <a:pt x="14085" y="6032"/>
                  </a:lnTo>
                  <a:lnTo>
                    <a:pt x="11840" y="1054"/>
                  </a:lnTo>
                  <a:cubicBezTo>
                    <a:pt x="11521" y="352"/>
                    <a:pt x="10910" y="0"/>
                    <a:pt x="102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41" name="Google Shape;8494;p62"/>
            <p:cNvSpPr/>
            <p:nvPr/>
          </p:nvSpPr>
          <p:spPr>
            <a:xfrm>
              <a:off x="-1" y="0"/>
              <a:ext cx="340222" cy="340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31" y="2575"/>
                  </a:moveTo>
                  <a:cubicBezTo>
                    <a:pt x="3230" y="2575"/>
                    <a:pt x="3796" y="3139"/>
                    <a:pt x="3796" y="3842"/>
                  </a:cubicBezTo>
                  <a:lnTo>
                    <a:pt x="3796" y="8354"/>
                  </a:lnTo>
                  <a:lnTo>
                    <a:pt x="1829" y="7041"/>
                  </a:lnTo>
                  <a:cubicBezTo>
                    <a:pt x="1475" y="6805"/>
                    <a:pt x="1262" y="6409"/>
                    <a:pt x="1265" y="5988"/>
                  </a:cubicBezTo>
                  <a:lnTo>
                    <a:pt x="1265" y="3842"/>
                  </a:lnTo>
                  <a:cubicBezTo>
                    <a:pt x="1265" y="3139"/>
                    <a:pt x="1833" y="2575"/>
                    <a:pt x="2531" y="2575"/>
                  </a:cubicBezTo>
                  <a:close/>
                  <a:moveTo>
                    <a:pt x="19065" y="2575"/>
                  </a:moveTo>
                  <a:cubicBezTo>
                    <a:pt x="19764" y="2575"/>
                    <a:pt x="20330" y="3139"/>
                    <a:pt x="20330" y="3842"/>
                  </a:cubicBezTo>
                  <a:lnTo>
                    <a:pt x="20330" y="5988"/>
                  </a:lnTo>
                  <a:cubicBezTo>
                    <a:pt x="20330" y="6412"/>
                    <a:pt x="20121" y="6808"/>
                    <a:pt x="19767" y="7044"/>
                  </a:cubicBezTo>
                  <a:lnTo>
                    <a:pt x="17800" y="8354"/>
                  </a:lnTo>
                  <a:lnTo>
                    <a:pt x="17800" y="3842"/>
                  </a:lnTo>
                  <a:cubicBezTo>
                    <a:pt x="17800" y="3139"/>
                    <a:pt x="18367" y="2575"/>
                    <a:pt x="19065" y="2575"/>
                  </a:cubicBezTo>
                  <a:close/>
                  <a:moveTo>
                    <a:pt x="16534" y="1266"/>
                  </a:moveTo>
                  <a:lnTo>
                    <a:pt x="16534" y="8269"/>
                  </a:lnTo>
                  <a:cubicBezTo>
                    <a:pt x="16534" y="9795"/>
                    <a:pt x="15752" y="10776"/>
                    <a:pt x="13545" y="12026"/>
                  </a:cubicBezTo>
                  <a:cubicBezTo>
                    <a:pt x="12370" y="12691"/>
                    <a:pt x="11591" y="13884"/>
                    <a:pt x="11453" y="15231"/>
                  </a:cubicBezTo>
                  <a:lnTo>
                    <a:pt x="10123" y="15231"/>
                  </a:lnTo>
                  <a:cubicBezTo>
                    <a:pt x="9920" y="13824"/>
                    <a:pt x="8986" y="12596"/>
                    <a:pt x="7589" y="11944"/>
                  </a:cubicBezTo>
                  <a:cubicBezTo>
                    <a:pt x="5959" y="11185"/>
                    <a:pt x="5061" y="9875"/>
                    <a:pt x="5061" y="8269"/>
                  </a:cubicBezTo>
                  <a:lnTo>
                    <a:pt x="5061" y="1266"/>
                  </a:lnTo>
                  <a:close/>
                  <a:moveTo>
                    <a:pt x="13329" y="16496"/>
                  </a:moveTo>
                  <a:cubicBezTo>
                    <a:pt x="13680" y="16496"/>
                    <a:pt x="13964" y="16777"/>
                    <a:pt x="13964" y="17128"/>
                  </a:cubicBezTo>
                  <a:lnTo>
                    <a:pt x="13964" y="17763"/>
                  </a:lnTo>
                  <a:lnTo>
                    <a:pt x="12064" y="17763"/>
                  </a:lnTo>
                  <a:cubicBezTo>
                    <a:pt x="11713" y="17763"/>
                    <a:pt x="11433" y="18042"/>
                    <a:pt x="11433" y="18393"/>
                  </a:cubicBezTo>
                  <a:cubicBezTo>
                    <a:pt x="11433" y="18744"/>
                    <a:pt x="11713" y="19028"/>
                    <a:pt x="12064" y="19028"/>
                  </a:cubicBezTo>
                  <a:lnTo>
                    <a:pt x="14594" y="19028"/>
                  </a:lnTo>
                  <a:cubicBezTo>
                    <a:pt x="14945" y="19028"/>
                    <a:pt x="15229" y="19309"/>
                    <a:pt x="15229" y="19660"/>
                  </a:cubicBezTo>
                  <a:lnTo>
                    <a:pt x="15229" y="20335"/>
                  </a:lnTo>
                  <a:lnTo>
                    <a:pt x="6371" y="20335"/>
                  </a:lnTo>
                  <a:lnTo>
                    <a:pt x="6371" y="19660"/>
                  </a:lnTo>
                  <a:cubicBezTo>
                    <a:pt x="6371" y="19309"/>
                    <a:pt x="6651" y="19028"/>
                    <a:pt x="7001" y="19028"/>
                  </a:cubicBezTo>
                  <a:lnTo>
                    <a:pt x="9533" y="19028"/>
                  </a:lnTo>
                  <a:cubicBezTo>
                    <a:pt x="9884" y="19028"/>
                    <a:pt x="10164" y="18744"/>
                    <a:pt x="10164" y="18393"/>
                  </a:cubicBezTo>
                  <a:cubicBezTo>
                    <a:pt x="10164" y="18042"/>
                    <a:pt x="9884" y="17763"/>
                    <a:pt x="9533" y="17763"/>
                  </a:cubicBezTo>
                  <a:lnTo>
                    <a:pt x="7636" y="17763"/>
                  </a:lnTo>
                  <a:lnTo>
                    <a:pt x="7636" y="17128"/>
                  </a:lnTo>
                  <a:cubicBezTo>
                    <a:pt x="7636" y="16777"/>
                    <a:pt x="7917" y="16496"/>
                    <a:pt x="8268" y="16496"/>
                  </a:cubicBezTo>
                  <a:close/>
                  <a:moveTo>
                    <a:pt x="4431" y="0"/>
                  </a:moveTo>
                  <a:cubicBezTo>
                    <a:pt x="4080" y="0"/>
                    <a:pt x="3796" y="284"/>
                    <a:pt x="3796" y="635"/>
                  </a:cubicBezTo>
                  <a:lnTo>
                    <a:pt x="3796" y="1648"/>
                  </a:lnTo>
                  <a:cubicBezTo>
                    <a:pt x="3388" y="1413"/>
                    <a:pt x="2956" y="1306"/>
                    <a:pt x="2536" y="1306"/>
                  </a:cubicBezTo>
                  <a:cubicBezTo>
                    <a:pt x="1214" y="1306"/>
                    <a:pt x="0" y="2362"/>
                    <a:pt x="0" y="3842"/>
                  </a:cubicBezTo>
                  <a:lnTo>
                    <a:pt x="0" y="5988"/>
                  </a:lnTo>
                  <a:cubicBezTo>
                    <a:pt x="0" y="6835"/>
                    <a:pt x="422" y="7624"/>
                    <a:pt x="1128" y="8093"/>
                  </a:cubicBezTo>
                  <a:lnTo>
                    <a:pt x="4080" y="10061"/>
                  </a:lnTo>
                  <a:cubicBezTo>
                    <a:pt x="4094" y="10071"/>
                    <a:pt x="4110" y="10081"/>
                    <a:pt x="4124" y="10089"/>
                  </a:cubicBezTo>
                  <a:cubicBezTo>
                    <a:pt x="4610" y="11367"/>
                    <a:pt x="5618" y="12420"/>
                    <a:pt x="7056" y="13089"/>
                  </a:cubicBezTo>
                  <a:cubicBezTo>
                    <a:pt x="7997" y="13530"/>
                    <a:pt x="8645" y="14320"/>
                    <a:pt x="8841" y="15231"/>
                  </a:cubicBezTo>
                  <a:lnTo>
                    <a:pt x="8268" y="15231"/>
                  </a:lnTo>
                  <a:cubicBezTo>
                    <a:pt x="7218" y="15231"/>
                    <a:pt x="6371" y="16078"/>
                    <a:pt x="6371" y="17128"/>
                  </a:cubicBezTo>
                  <a:lnTo>
                    <a:pt x="6371" y="17870"/>
                  </a:lnTo>
                  <a:cubicBezTo>
                    <a:pt x="5611" y="18137"/>
                    <a:pt x="5106" y="18856"/>
                    <a:pt x="5106" y="19660"/>
                  </a:cubicBezTo>
                  <a:lnTo>
                    <a:pt x="5106" y="20968"/>
                  </a:lnTo>
                  <a:cubicBezTo>
                    <a:pt x="5106" y="21316"/>
                    <a:pt x="5385" y="21600"/>
                    <a:pt x="5736" y="21600"/>
                  </a:cubicBezTo>
                  <a:lnTo>
                    <a:pt x="15859" y="21600"/>
                  </a:lnTo>
                  <a:cubicBezTo>
                    <a:pt x="16211" y="21600"/>
                    <a:pt x="16494" y="21316"/>
                    <a:pt x="16494" y="20968"/>
                  </a:cubicBezTo>
                  <a:lnTo>
                    <a:pt x="16494" y="19660"/>
                  </a:lnTo>
                  <a:cubicBezTo>
                    <a:pt x="16491" y="18856"/>
                    <a:pt x="15984" y="18137"/>
                    <a:pt x="15229" y="17870"/>
                  </a:cubicBezTo>
                  <a:lnTo>
                    <a:pt x="15229" y="17128"/>
                  </a:lnTo>
                  <a:cubicBezTo>
                    <a:pt x="15225" y="16078"/>
                    <a:pt x="14378" y="15231"/>
                    <a:pt x="13329" y="15231"/>
                  </a:cubicBezTo>
                  <a:lnTo>
                    <a:pt x="12728" y="15231"/>
                  </a:lnTo>
                  <a:cubicBezTo>
                    <a:pt x="12860" y="14344"/>
                    <a:pt x="13389" y="13568"/>
                    <a:pt x="14169" y="13125"/>
                  </a:cubicBezTo>
                  <a:cubicBezTo>
                    <a:pt x="15695" y="12265"/>
                    <a:pt x="16862" y="11367"/>
                    <a:pt x="17426" y="10112"/>
                  </a:cubicBezTo>
                  <a:cubicBezTo>
                    <a:pt x="17459" y="10099"/>
                    <a:pt x="17490" y="10081"/>
                    <a:pt x="17520" y="10061"/>
                  </a:cubicBezTo>
                  <a:lnTo>
                    <a:pt x="20472" y="8093"/>
                  </a:lnTo>
                  <a:cubicBezTo>
                    <a:pt x="21174" y="7624"/>
                    <a:pt x="21600" y="6835"/>
                    <a:pt x="21600" y="5988"/>
                  </a:cubicBezTo>
                  <a:lnTo>
                    <a:pt x="21600" y="3842"/>
                  </a:lnTo>
                  <a:cubicBezTo>
                    <a:pt x="21597" y="2362"/>
                    <a:pt x="20383" y="1306"/>
                    <a:pt x="19062" y="1306"/>
                  </a:cubicBezTo>
                  <a:cubicBezTo>
                    <a:pt x="18642" y="1306"/>
                    <a:pt x="18210" y="1413"/>
                    <a:pt x="17804" y="1648"/>
                  </a:cubicBezTo>
                  <a:lnTo>
                    <a:pt x="17804" y="635"/>
                  </a:lnTo>
                  <a:cubicBezTo>
                    <a:pt x="17804" y="284"/>
                    <a:pt x="17520" y="0"/>
                    <a:pt x="171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46" name="Google Shape;8495;p62"/>
          <p:cNvGrpSpPr/>
          <p:nvPr/>
        </p:nvGrpSpPr>
        <p:grpSpPr>
          <a:xfrm>
            <a:off x="4592492" y="3125789"/>
            <a:ext cx="340142" cy="340205"/>
            <a:chOff x="0" y="0"/>
            <a:chExt cx="340140" cy="340203"/>
          </a:xfrm>
        </p:grpSpPr>
        <p:sp>
          <p:nvSpPr>
            <p:cNvPr id="6243" name="Google Shape;8496;p62"/>
            <p:cNvSpPr/>
            <p:nvPr/>
          </p:nvSpPr>
          <p:spPr>
            <a:xfrm>
              <a:off x="-1" y="0"/>
              <a:ext cx="340142" cy="340204"/>
            </a:xfrm>
            <a:custGeom>
              <a:avLst/>
              <a:gdLst/>
              <a:ahLst/>
              <a:cxnLst>
                <a:cxn ang="0">
                  <a:pos x="wd2" y="hd2"/>
                </a:cxn>
                <a:cxn ang="5400000">
                  <a:pos x="wd2" y="hd2"/>
                </a:cxn>
                <a:cxn ang="10800000">
                  <a:pos x="wd2" y="hd2"/>
                </a:cxn>
                <a:cxn ang="16200000">
                  <a:pos x="wd2" y="hd2"/>
                </a:cxn>
              </a:cxnLst>
              <a:rect l="0" t="0" r="r" b="b"/>
              <a:pathLst>
                <a:path w="21319" h="21600" fill="norm" stroke="1" extrusionOk="0">
                  <a:moveTo>
                    <a:pt x="17573" y="2534"/>
                  </a:moveTo>
                  <a:lnTo>
                    <a:pt x="17573" y="5368"/>
                  </a:lnTo>
                  <a:lnTo>
                    <a:pt x="16324" y="4282"/>
                  </a:lnTo>
                  <a:lnTo>
                    <a:pt x="16324" y="2534"/>
                  </a:lnTo>
                  <a:close/>
                  <a:moveTo>
                    <a:pt x="10700" y="1268"/>
                  </a:moveTo>
                  <a:cubicBezTo>
                    <a:pt x="10845" y="1268"/>
                    <a:pt x="10989" y="1320"/>
                    <a:pt x="11106" y="1424"/>
                  </a:cubicBezTo>
                  <a:lnTo>
                    <a:pt x="19851" y="9016"/>
                  </a:lnTo>
                  <a:cubicBezTo>
                    <a:pt x="20115" y="9243"/>
                    <a:pt x="20144" y="9640"/>
                    <a:pt x="19922" y="9906"/>
                  </a:cubicBezTo>
                  <a:lnTo>
                    <a:pt x="19922" y="9903"/>
                  </a:lnTo>
                  <a:cubicBezTo>
                    <a:pt x="19801" y="10045"/>
                    <a:pt x="19628" y="10127"/>
                    <a:pt x="19448" y="10127"/>
                  </a:cubicBezTo>
                  <a:cubicBezTo>
                    <a:pt x="19298" y="10127"/>
                    <a:pt x="19152" y="10072"/>
                    <a:pt x="19041" y="9975"/>
                  </a:cubicBezTo>
                  <a:lnTo>
                    <a:pt x="11110" y="3087"/>
                  </a:lnTo>
                  <a:cubicBezTo>
                    <a:pt x="10993" y="2986"/>
                    <a:pt x="10848" y="2935"/>
                    <a:pt x="10704" y="2935"/>
                  </a:cubicBezTo>
                  <a:cubicBezTo>
                    <a:pt x="10558" y="2935"/>
                    <a:pt x="10414" y="2986"/>
                    <a:pt x="10297" y="3087"/>
                  </a:cubicBezTo>
                  <a:lnTo>
                    <a:pt x="2765" y="9559"/>
                  </a:lnTo>
                  <a:cubicBezTo>
                    <a:pt x="2731" y="9583"/>
                    <a:pt x="2705" y="9607"/>
                    <a:pt x="2678" y="9637"/>
                  </a:cubicBezTo>
                  <a:lnTo>
                    <a:pt x="2282" y="9975"/>
                  </a:lnTo>
                  <a:cubicBezTo>
                    <a:pt x="2163" y="10076"/>
                    <a:pt x="2020" y="10126"/>
                    <a:pt x="1876" y="10126"/>
                  </a:cubicBezTo>
                  <a:cubicBezTo>
                    <a:pt x="1701" y="10126"/>
                    <a:pt x="1527" y="10052"/>
                    <a:pt x="1402" y="9906"/>
                  </a:cubicBezTo>
                  <a:cubicBezTo>
                    <a:pt x="1179" y="9644"/>
                    <a:pt x="1206" y="9246"/>
                    <a:pt x="1466" y="9016"/>
                  </a:cubicBezTo>
                  <a:lnTo>
                    <a:pt x="10293" y="1424"/>
                  </a:lnTo>
                  <a:cubicBezTo>
                    <a:pt x="10410" y="1320"/>
                    <a:pt x="10555" y="1268"/>
                    <a:pt x="10700" y="1268"/>
                  </a:cubicBezTo>
                  <a:close/>
                  <a:moveTo>
                    <a:pt x="13202" y="15272"/>
                  </a:moveTo>
                  <a:lnTo>
                    <a:pt x="13202" y="20335"/>
                  </a:lnTo>
                  <a:lnTo>
                    <a:pt x="8122" y="20335"/>
                  </a:lnTo>
                  <a:lnTo>
                    <a:pt x="8122" y="15272"/>
                  </a:lnTo>
                  <a:close/>
                  <a:moveTo>
                    <a:pt x="10704" y="4400"/>
                  </a:moveTo>
                  <a:lnTo>
                    <a:pt x="17573" y="10366"/>
                  </a:lnTo>
                  <a:lnTo>
                    <a:pt x="17573" y="20335"/>
                  </a:lnTo>
                  <a:lnTo>
                    <a:pt x="14452" y="20335"/>
                  </a:lnTo>
                  <a:lnTo>
                    <a:pt x="14452" y="14642"/>
                  </a:lnTo>
                  <a:cubicBezTo>
                    <a:pt x="14452" y="14291"/>
                    <a:pt x="14171" y="14007"/>
                    <a:pt x="13825" y="14007"/>
                  </a:cubicBezTo>
                  <a:lnTo>
                    <a:pt x="7495" y="14007"/>
                  </a:lnTo>
                  <a:cubicBezTo>
                    <a:pt x="7149" y="14007"/>
                    <a:pt x="6872" y="14291"/>
                    <a:pt x="6872" y="14642"/>
                  </a:cubicBezTo>
                  <a:lnTo>
                    <a:pt x="6872" y="20335"/>
                  </a:lnTo>
                  <a:lnTo>
                    <a:pt x="3748" y="20335"/>
                  </a:lnTo>
                  <a:lnTo>
                    <a:pt x="3748" y="10373"/>
                  </a:lnTo>
                  <a:lnTo>
                    <a:pt x="10704" y="4400"/>
                  </a:lnTo>
                  <a:close/>
                  <a:moveTo>
                    <a:pt x="10704" y="0"/>
                  </a:moveTo>
                  <a:cubicBezTo>
                    <a:pt x="10269" y="0"/>
                    <a:pt x="9834" y="153"/>
                    <a:pt x="9485" y="458"/>
                  </a:cubicBezTo>
                  <a:lnTo>
                    <a:pt x="653" y="8051"/>
                  </a:lnTo>
                  <a:cubicBezTo>
                    <a:pt x="-30" y="8648"/>
                    <a:pt x="-200" y="9651"/>
                    <a:pt x="253" y="10444"/>
                  </a:cubicBezTo>
                  <a:cubicBezTo>
                    <a:pt x="594" y="11043"/>
                    <a:pt x="1222" y="11392"/>
                    <a:pt x="1876" y="11392"/>
                  </a:cubicBezTo>
                  <a:cubicBezTo>
                    <a:pt x="2084" y="11392"/>
                    <a:pt x="2295" y="11357"/>
                    <a:pt x="2499" y="11283"/>
                  </a:cubicBezTo>
                  <a:lnTo>
                    <a:pt x="2499" y="20969"/>
                  </a:lnTo>
                  <a:cubicBezTo>
                    <a:pt x="2499" y="21316"/>
                    <a:pt x="2778" y="21600"/>
                    <a:pt x="3121" y="21600"/>
                  </a:cubicBezTo>
                  <a:lnTo>
                    <a:pt x="18195" y="21600"/>
                  </a:lnTo>
                  <a:cubicBezTo>
                    <a:pt x="18541" y="21600"/>
                    <a:pt x="18822" y="21316"/>
                    <a:pt x="18822" y="20969"/>
                  </a:cubicBezTo>
                  <a:lnTo>
                    <a:pt x="18822" y="11283"/>
                  </a:lnTo>
                  <a:cubicBezTo>
                    <a:pt x="19031" y="11358"/>
                    <a:pt x="19243" y="11394"/>
                    <a:pt x="19448" y="11394"/>
                  </a:cubicBezTo>
                  <a:cubicBezTo>
                    <a:pt x="20493" y="11394"/>
                    <a:pt x="21400" y="10492"/>
                    <a:pt x="21314" y="9347"/>
                  </a:cubicBezTo>
                  <a:cubicBezTo>
                    <a:pt x="21276" y="8844"/>
                    <a:pt x="21044" y="8379"/>
                    <a:pt x="20667" y="8051"/>
                  </a:cubicBezTo>
                  <a:lnTo>
                    <a:pt x="18822" y="6449"/>
                  </a:lnTo>
                  <a:lnTo>
                    <a:pt x="18822" y="1902"/>
                  </a:lnTo>
                  <a:cubicBezTo>
                    <a:pt x="18822" y="1551"/>
                    <a:pt x="18541" y="1268"/>
                    <a:pt x="18198" y="1268"/>
                  </a:cubicBezTo>
                  <a:lnTo>
                    <a:pt x="15700" y="1268"/>
                  </a:lnTo>
                  <a:cubicBezTo>
                    <a:pt x="15354" y="1268"/>
                    <a:pt x="15074" y="1551"/>
                    <a:pt x="15074" y="1902"/>
                  </a:cubicBezTo>
                  <a:lnTo>
                    <a:pt x="15074" y="3199"/>
                  </a:lnTo>
                  <a:lnTo>
                    <a:pt x="11923" y="458"/>
                  </a:lnTo>
                  <a:cubicBezTo>
                    <a:pt x="11573" y="153"/>
                    <a:pt x="11138" y="0"/>
                    <a:pt x="107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44" name="Google Shape;8497;p62"/>
            <p:cNvSpPr/>
            <p:nvPr/>
          </p:nvSpPr>
          <p:spPr>
            <a:xfrm>
              <a:off x="129577" y="119626"/>
              <a:ext cx="81043" cy="797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89" y="5399"/>
                  </a:moveTo>
                  <a:lnTo>
                    <a:pt x="16289" y="16201"/>
                  </a:lnTo>
                  <a:lnTo>
                    <a:pt x="5311" y="16201"/>
                  </a:lnTo>
                  <a:lnTo>
                    <a:pt x="5311" y="5399"/>
                  </a:lnTo>
                  <a:close/>
                  <a:moveTo>
                    <a:pt x="2646" y="0"/>
                  </a:moveTo>
                  <a:cubicBezTo>
                    <a:pt x="1173" y="0"/>
                    <a:pt x="0" y="1211"/>
                    <a:pt x="0" y="2709"/>
                  </a:cubicBezTo>
                  <a:lnTo>
                    <a:pt x="0" y="18910"/>
                  </a:lnTo>
                  <a:cubicBezTo>
                    <a:pt x="0" y="20393"/>
                    <a:pt x="1173" y="21600"/>
                    <a:pt x="2646" y="21600"/>
                  </a:cubicBezTo>
                  <a:lnTo>
                    <a:pt x="18940" y="21600"/>
                  </a:lnTo>
                  <a:cubicBezTo>
                    <a:pt x="20413" y="21600"/>
                    <a:pt x="21600" y="20393"/>
                    <a:pt x="21600" y="18910"/>
                  </a:cubicBezTo>
                  <a:lnTo>
                    <a:pt x="21600" y="2709"/>
                  </a:lnTo>
                  <a:cubicBezTo>
                    <a:pt x="21600" y="1211"/>
                    <a:pt x="20413" y="0"/>
                    <a:pt x="189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45" name="Google Shape;8498;p62"/>
            <p:cNvSpPr/>
            <p:nvPr/>
          </p:nvSpPr>
          <p:spPr>
            <a:xfrm>
              <a:off x="170767" y="260482"/>
              <a:ext cx="19927"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2" y="0"/>
                  </a:moveTo>
                  <a:cubicBezTo>
                    <a:pt x="4770" y="0"/>
                    <a:pt x="0" y="4828"/>
                    <a:pt x="0" y="10819"/>
                  </a:cubicBezTo>
                  <a:cubicBezTo>
                    <a:pt x="0" y="16753"/>
                    <a:pt x="4770" y="21600"/>
                    <a:pt x="10762" y="21600"/>
                  </a:cubicBezTo>
                  <a:cubicBezTo>
                    <a:pt x="16753" y="21600"/>
                    <a:pt x="21600" y="16753"/>
                    <a:pt x="21600" y="10819"/>
                  </a:cubicBezTo>
                  <a:cubicBezTo>
                    <a:pt x="21600" y="4828"/>
                    <a:pt x="16753" y="0"/>
                    <a:pt x="107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247" name="Google Shape;8499;p62"/>
          <p:cNvSpPr/>
          <p:nvPr/>
        </p:nvSpPr>
        <p:spPr>
          <a:xfrm>
            <a:off x="854608" y="3545273"/>
            <a:ext cx="296090" cy="338708"/>
          </a:xfrm>
          <a:custGeom>
            <a:avLst/>
            <a:gdLst/>
            <a:ahLst/>
            <a:cxnLst>
              <a:cxn ang="0">
                <a:pos x="wd2" y="hd2"/>
              </a:cxn>
              <a:cxn ang="5400000">
                <a:pos x="wd2" y="hd2"/>
              </a:cxn>
              <a:cxn ang="10800000">
                <a:pos x="wd2" y="hd2"/>
              </a:cxn>
              <a:cxn ang="16200000">
                <a:pos x="wd2" y="hd2"/>
              </a:cxn>
            </a:cxnLst>
            <a:rect l="0" t="0" r="r" b="b"/>
            <a:pathLst>
              <a:path w="21264" h="21600" fill="norm" stroke="1" extrusionOk="0">
                <a:moveTo>
                  <a:pt x="19833" y="1438"/>
                </a:moveTo>
                <a:lnTo>
                  <a:pt x="19833" y="3875"/>
                </a:lnTo>
                <a:lnTo>
                  <a:pt x="6725" y="6597"/>
                </a:lnTo>
                <a:lnTo>
                  <a:pt x="6725" y="4157"/>
                </a:lnTo>
                <a:lnTo>
                  <a:pt x="19833" y="1438"/>
                </a:lnTo>
                <a:close/>
                <a:moveTo>
                  <a:pt x="17899" y="13878"/>
                </a:moveTo>
                <a:cubicBezTo>
                  <a:pt x="18148" y="13878"/>
                  <a:pt x="18400" y="13921"/>
                  <a:pt x="18638" y="14009"/>
                </a:cubicBezTo>
                <a:cubicBezTo>
                  <a:pt x="19364" y="14274"/>
                  <a:pt x="19833" y="14901"/>
                  <a:pt x="19833" y="15596"/>
                </a:cubicBezTo>
                <a:cubicBezTo>
                  <a:pt x="19833" y="16545"/>
                  <a:pt x="18967" y="17311"/>
                  <a:pt x="17898" y="17311"/>
                </a:cubicBezTo>
                <a:cubicBezTo>
                  <a:pt x="17115" y="17311"/>
                  <a:pt x="16414" y="16894"/>
                  <a:pt x="16111" y="16253"/>
                </a:cubicBezTo>
                <a:cubicBezTo>
                  <a:pt x="15814" y="15609"/>
                  <a:pt x="15977" y="14870"/>
                  <a:pt x="16531" y="14379"/>
                </a:cubicBezTo>
                <a:cubicBezTo>
                  <a:pt x="16902" y="14053"/>
                  <a:pt x="17396" y="13878"/>
                  <a:pt x="17899" y="13878"/>
                </a:cubicBezTo>
                <a:close/>
                <a:moveTo>
                  <a:pt x="3362" y="16894"/>
                </a:moveTo>
                <a:cubicBezTo>
                  <a:pt x="3611" y="16894"/>
                  <a:pt x="3863" y="16937"/>
                  <a:pt x="4104" y="17027"/>
                </a:cubicBezTo>
                <a:cubicBezTo>
                  <a:pt x="4825" y="17291"/>
                  <a:pt x="5294" y="17918"/>
                  <a:pt x="5294" y="18613"/>
                </a:cubicBezTo>
                <a:cubicBezTo>
                  <a:pt x="5294" y="19558"/>
                  <a:pt x="4428" y="20327"/>
                  <a:pt x="3363" y="20327"/>
                </a:cubicBezTo>
                <a:cubicBezTo>
                  <a:pt x="2580" y="20327"/>
                  <a:pt x="1875" y="19911"/>
                  <a:pt x="1577" y="19270"/>
                </a:cubicBezTo>
                <a:cubicBezTo>
                  <a:pt x="1276" y="18626"/>
                  <a:pt x="1443" y="17887"/>
                  <a:pt x="1996" y="17396"/>
                </a:cubicBezTo>
                <a:cubicBezTo>
                  <a:pt x="2364" y="17069"/>
                  <a:pt x="2858" y="16894"/>
                  <a:pt x="3362" y="16894"/>
                </a:cubicBezTo>
                <a:close/>
                <a:moveTo>
                  <a:pt x="20554" y="0"/>
                </a:moveTo>
                <a:cubicBezTo>
                  <a:pt x="20498" y="0"/>
                  <a:pt x="20442" y="6"/>
                  <a:pt x="20387" y="18"/>
                </a:cubicBezTo>
                <a:lnTo>
                  <a:pt x="5848" y="3034"/>
                </a:lnTo>
                <a:cubicBezTo>
                  <a:pt x="5523" y="3099"/>
                  <a:pt x="5294" y="3356"/>
                  <a:pt x="5294" y="3652"/>
                </a:cubicBezTo>
                <a:lnTo>
                  <a:pt x="5294" y="16169"/>
                </a:lnTo>
                <a:cubicBezTo>
                  <a:pt x="4713" y="15807"/>
                  <a:pt x="4037" y="15627"/>
                  <a:pt x="3363" y="15627"/>
                </a:cubicBezTo>
                <a:cubicBezTo>
                  <a:pt x="2570" y="15627"/>
                  <a:pt x="1779" y="15876"/>
                  <a:pt x="1149" y="16366"/>
                </a:cubicBezTo>
                <a:cubicBezTo>
                  <a:pt x="-19" y="17274"/>
                  <a:pt x="-336" y="18769"/>
                  <a:pt x="382" y="19993"/>
                </a:cubicBezTo>
                <a:cubicBezTo>
                  <a:pt x="969" y="20996"/>
                  <a:pt x="2129" y="21600"/>
                  <a:pt x="3362" y="21600"/>
                </a:cubicBezTo>
                <a:cubicBezTo>
                  <a:pt x="3628" y="21600"/>
                  <a:pt x="3898" y="21572"/>
                  <a:pt x="4164" y="21514"/>
                </a:cubicBezTo>
                <a:cubicBezTo>
                  <a:pt x="5669" y="21185"/>
                  <a:pt x="6729" y="19989"/>
                  <a:pt x="6725" y="18613"/>
                </a:cubicBezTo>
                <a:lnTo>
                  <a:pt x="6725" y="7902"/>
                </a:lnTo>
                <a:lnTo>
                  <a:pt x="19833" y="5184"/>
                </a:lnTo>
                <a:lnTo>
                  <a:pt x="19833" y="13152"/>
                </a:lnTo>
                <a:cubicBezTo>
                  <a:pt x="19268" y="12796"/>
                  <a:pt x="18593" y="12606"/>
                  <a:pt x="17898" y="12606"/>
                </a:cubicBezTo>
                <a:cubicBezTo>
                  <a:pt x="16539" y="12606"/>
                  <a:pt x="15310" y="13335"/>
                  <a:pt x="14790" y="14451"/>
                </a:cubicBezTo>
                <a:cubicBezTo>
                  <a:pt x="14268" y="15569"/>
                  <a:pt x="14558" y="16854"/>
                  <a:pt x="15520" y="17707"/>
                </a:cubicBezTo>
                <a:cubicBezTo>
                  <a:pt x="16163" y="18278"/>
                  <a:pt x="17024" y="18584"/>
                  <a:pt x="17900" y="18584"/>
                </a:cubicBezTo>
                <a:cubicBezTo>
                  <a:pt x="18334" y="18584"/>
                  <a:pt x="18771" y="18509"/>
                  <a:pt x="19188" y="18355"/>
                </a:cubicBezTo>
                <a:cubicBezTo>
                  <a:pt x="20444" y="17894"/>
                  <a:pt x="21264" y="16802"/>
                  <a:pt x="21264" y="15596"/>
                </a:cubicBezTo>
                <a:lnTo>
                  <a:pt x="21264" y="634"/>
                </a:lnTo>
                <a:cubicBezTo>
                  <a:pt x="21264" y="276"/>
                  <a:pt x="20934" y="0"/>
                  <a:pt x="20554"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252" name="Google Shape;8500;p62"/>
          <p:cNvGrpSpPr/>
          <p:nvPr/>
        </p:nvGrpSpPr>
        <p:grpSpPr>
          <a:xfrm>
            <a:off x="1248189" y="3544811"/>
            <a:ext cx="340169" cy="340152"/>
            <a:chOff x="0" y="17"/>
            <a:chExt cx="340167" cy="340150"/>
          </a:xfrm>
        </p:grpSpPr>
        <p:sp>
          <p:nvSpPr>
            <p:cNvPr id="6248" name="Google Shape;8501;p62"/>
            <p:cNvSpPr/>
            <p:nvPr/>
          </p:nvSpPr>
          <p:spPr>
            <a:xfrm>
              <a:off x="0" y="17"/>
              <a:ext cx="340168" cy="340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03" y="1265"/>
                  </a:moveTo>
                  <a:cubicBezTo>
                    <a:pt x="20051" y="1265"/>
                    <a:pt x="20334" y="1548"/>
                    <a:pt x="20334" y="1900"/>
                  </a:cubicBezTo>
                  <a:lnTo>
                    <a:pt x="20334" y="16538"/>
                  </a:lnTo>
                  <a:lnTo>
                    <a:pt x="1265" y="16538"/>
                  </a:lnTo>
                  <a:lnTo>
                    <a:pt x="1265" y="1900"/>
                  </a:lnTo>
                  <a:cubicBezTo>
                    <a:pt x="1265" y="1548"/>
                    <a:pt x="1549" y="1265"/>
                    <a:pt x="1900" y="1265"/>
                  </a:cubicBezTo>
                  <a:close/>
                  <a:moveTo>
                    <a:pt x="20334" y="17803"/>
                  </a:moveTo>
                  <a:lnTo>
                    <a:pt x="20334" y="19703"/>
                  </a:lnTo>
                  <a:cubicBezTo>
                    <a:pt x="20334" y="20051"/>
                    <a:pt x="20051" y="20335"/>
                    <a:pt x="19703" y="20335"/>
                  </a:cubicBezTo>
                  <a:lnTo>
                    <a:pt x="1900" y="20335"/>
                  </a:lnTo>
                  <a:cubicBezTo>
                    <a:pt x="1549" y="20335"/>
                    <a:pt x="1265" y="20051"/>
                    <a:pt x="1265" y="19703"/>
                  </a:cubicBezTo>
                  <a:lnTo>
                    <a:pt x="1265" y="17803"/>
                  </a:lnTo>
                  <a:close/>
                  <a:moveTo>
                    <a:pt x="1900" y="0"/>
                  </a:moveTo>
                  <a:cubicBezTo>
                    <a:pt x="851" y="0"/>
                    <a:pt x="0" y="850"/>
                    <a:pt x="0" y="1900"/>
                  </a:cubicBezTo>
                  <a:lnTo>
                    <a:pt x="0" y="19703"/>
                  </a:lnTo>
                  <a:cubicBezTo>
                    <a:pt x="0" y="20749"/>
                    <a:pt x="851" y="21600"/>
                    <a:pt x="1900" y="21600"/>
                  </a:cubicBezTo>
                  <a:lnTo>
                    <a:pt x="19703" y="21600"/>
                  </a:lnTo>
                  <a:cubicBezTo>
                    <a:pt x="20749" y="21600"/>
                    <a:pt x="21600" y="20749"/>
                    <a:pt x="21600" y="19703"/>
                  </a:cubicBezTo>
                  <a:lnTo>
                    <a:pt x="21600" y="1900"/>
                  </a:lnTo>
                  <a:cubicBezTo>
                    <a:pt x="21600" y="850"/>
                    <a:pt x="20749" y="0"/>
                    <a:pt x="197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49" name="Google Shape;8502;p62"/>
            <p:cNvSpPr/>
            <p:nvPr/>
          </p:nvSpPr>
          <p:spPr>
            <a:xfrm>
              <a:off x="60482" y="39869"/>
              <a:ext cx="59743" cy="1999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2993"/>
                  </a:moveTo>
                  <a:cubicBezTo>
                    <a:pt x="14008" y="12993"/>
                    <a:pt x="15624" y="14148"/>
                    <a:pt x="13358" y="14830"/>
                  </a:cubicBezTo>
                  <a:cubicBezTo>
                    <a:pt x="12620" y="15049"/>
                    <a:pt x="11716" y="15148"/>
                    <a:pt x="10832" y="15148"/>
                  </a:cubicBezTo>
                  <a:cubicBezTo>
                    <a:pt x="8980" y="15148"/>
                    <a:pt x="7211" y="14716"/>
                    <a:pt x="7211" y="14068"/>
                  </a:cubicBezTo>
                  <a:cubicBezTo>
                    <a:pt x="7211" y="13471"/>
                    <a:pt x="8802" y="12993"/>
                    <a:pt x="10800" y="12993"/>
                  </a:cubicBezTo>
                  <a:close/>
                  <a:moveTo>
                    <a:pt x="10800" y="0"/>
                  </a:moveTo>
                  <a:cubicBezTo>
                    <a:pt x="8802" y="0"/>
                    <a:pt x="7211" y="483"/>
                    <a:pt x="7211" y="1080"/>
                  </a:cubicBezTo>
                  <a:lnTo>
                    <a:pt x="7211" y="11025"/>
                  </a:lnTo>
                  <a:cubicBezTo>
                    <a:pt x="2883" y="11478"/>
                    <a:pt x="0" y="12701"/>
                    <a:pt x="0" y="14068"/>
                  </a:cubicBezTo>
                  <a:cubicBezTo>
                    <a:pt x="0" y="15433"/>
                    <a:pt x="2883" y="16658"/>
                    <a:pt x="7211" y="17110"/>
                  </a:cubicBezTo>
                  <a:lnTo>
                    <a:pt x="7211" y="20528"/>
                  </a:lnTo>
                  <a:cubicBezTo>
                    <a:pt x="7211" y="21125"/>
                    <a:pt x="8802" y="21600"/>
                    <a:pt x="10800" y="21600"/>
                  </a:cubicBezTo>
                  <a:cubicBezTo>
                    <a:pt x="12798" y="21600"/>
                    <a:pt x="14415" y="21125"/>
                    <a:pt x="14415" y="20528"/>
                  </a:cubicBezTo>
                  <a:lnTo>
                    <a:pt x="14415" y="17110"/>
                  </a:lnTo>
                  <a:cubicBezTo>
                    <a:pt x="18717" y="16658"/>
                    <a:pt x="21600" y="15433"/>
                    <a:pt x="21600" y="14068"/>
                  </a:cubicBezTo>
                  <a:cubicBezTo>
                    <a:pt x="21600" y="12701"/>
                    <a:pt x="18717" y="11478"/>
                    <a:pt x="14415" y="11025"/>
                  </a:cubicBezTo>
                  <a:lnTo>
                    <a:pt x="14415" y="1080"/>
                  </a:lnTo>
                  <a:cubicBezTo>
                    <a:pt x="14415" y="483"/>
                    <a:pt x="12798"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50" name="Google Shape;8503;p62"/>
            <p:cNvSpPr/>
            <p:nvPr/>
          </p:nvSpPr>
          <p:spPr>
            <a:xfrm>
              <a:off x="140203" y="39869"/>
              <a:ext cx="59744" cy="1999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6534"/>
                  </a:moveTo>
                  <a:cubicBezTo>
                    <a:pt x="12798" y="6534"/>
                    <a:pt x="14396" y="7011"/>
                    <a:pt x="14396" y="7608"/>
                  </a:cubicBezTo>
                  <a:cubicBezTo>
                    <a:pt x="14396" y="8205"/>
                    <a:pt x="12798" y="8688"/>
                    <a:pt x="10800" y="8688"/>
                  </a:cubicBezTo>
                  <a:cubicBezTo>
                    <a:pt x="8802" y="8688"/>
                    <a:pt x="7211" y="8205"/>
                    <a:pt x="7211" y="7608"/>
                  </a:cubicBezTo>
                  <a:cubicBezTo>
                    <a:pt x="7211" y="7011"/>
                    <a:pt x="8802" y="6534"/>
                    <a:pt x="10800" y="6534"/>
                  </a:cubicBezTo>
                  <a:close/>
                  <a:moveTo>
                    <a:pt x="10800" y="0"/>
                  </a:moveTo>
                  <a:cubicBezTo>
                    <a:pt x="8802" y="0"/>
                    <a:pt x="7211" y="483"/>
                    <a:pt x="7211" y="1080"/>
                  </a:cubicBezTo>
                  <a:lnTo>
                    <a:pt x="7211" y="4566"/>
                  </a:lnTo>
                  <a:cubicBezTo>
                    <a:pt x="2883" y="5018"/>
                    <a:pt x="0" y="6241"/>
                    <a:pt x="0" y="7608"/>
                  </a:cubicBezTo>
                  <a:cubicBezTo>
                    <a:pt x="0" y="8975"/>
                    <a:pt x="2883" y="10198"/>
                    <a:pt x="7211" y="10651"/>
                  </a:cubicBezTo>
                  <a:lnTo>
                    <a:pt x="7211" y="20528"/>
                  </a:lnTo>
                  <a:cubicBezTo>
                    <a:pt x="7211" y="21125"/>
                    <a:pt x="8802" y="21600"/>
                    <a:pt x="10800" y="21600"/>
                  </a:cubicBezTo>
                  <a:cubicBezTo>
                    <a:pt x="12798" y="21600"/>
                    <a:pt x="14415" y="21125"/>
                    <a:pt x="14415" y="20528"/>
                  </a:cubicBezTo>
                  <a:lnTo>
                    <a:pt x="14415" y="10651"/>
                  </a:lnTo>
                  <a:cubicBezTo>
                    <a:pt x="18717" y="10198"/>
                    <a:pt x="21600" y="8975"/>
                    <a:pt x="21600" y="7608"/>
                  </a:cubicBezTo>
                  <a:cubicBezTo>
                    <a:pt x="21600" y="6241"/>
                    <a:pt x="18717" y="5018"/>
                    <a:pt x="14415" y="4566"/>
                  </a:cubicBezTo>
                  <a:lnTo>
                    <a:pt x="14415" y="1080"/>
                  </a:lnTo>
                  <a:cubicBezTo>
                    <a:pt x="14415" y="483"/>
                    <a:pt x="12798"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51" name="Google Shape;8504;p62"/>
            <p:cNvSpPr/>
            <p:nvPr/>
          </p:nvSpPr>
          <p:spPr>
            <a:xfrm>
              <a:off x="219943" y="39869"/>
              <a:ext cx="59726" cy="1999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12993"/>
                  </a:moveTo>
                  <a:cubicBezTo>
                    <a:pt x="14012" y="12993"/>
                    <a:pt x="15622" y="14148"/>
                    <a:pt x="13356" y="14830"/>
                  </a:cubicBezTo>
                  <a:cubicBezTo>
                    <a:pt x="12618" y="15049"/>
                    <a:pt x="11714" y="15148"/>
                    <a:pt x="10835" y="15148"/>
                  </a:cubicBezTo>
                  <a:cubicBezTo>
                    <a:pt x="8976" y="15148"/>
                    <a:pt x="7206" y="14716"/>
                    <a:pt x="7206" y="14068"/>
                  </a:cubicBezTo>
                  <a:cubicBezTo>
                    <a:pt x="7206" y="13471"/>
                    <a:pt x="8804" y="12993"/>
                    <a:pt x="10803" y="12993"/>
                  </a:cubicBezTo>
                  <a:close/>
                  <a:moveTo>
                    <a:pt x="10803" y="0"/>
                  </a:moveTo>
                  <a:cubicBezTo>
                    <a:pt x="8804" y="0"/>
                    <a:pt x="7206" y="483"/>
                    <a:pt x="7206" y="1080"/>
                  </a:cubicBezTo>
                  <a:lnTo>
                    <a:pt x="7206" y="11025"/>
                  </a:lnTo>
                  <a:cubicBezTo>
                    <a:pt x="2884" y="11478"/>
                    <a:pt x="0" y="12701"/>
                    <a:pt x="0" y="14068"/>
                  </a:cubicBezTo>
                  <a:cubicBezTo>
                    <a:pt x="0" y="15433"/>
                    <a:pt x="2884" y="16658"/>
                    <a:pt x="7206" y="17110"/>
                  </a:cubicBezTo>
                  <a:lnTo>
                    <a:pt x="7206" y="20528"/>
                  </a:lnTo>
                  <a:cubicBezTo>
                    <a:pt x="7206" y="21125"/>
                    <a:pt x="8804" y="21600"/>
                    <a:pt x="10803" y="21600"/>
                  </a:cubicBezTo>
                  <a:cubicBezTo>
                    <a:pt x="12802" y="21600"/>
                    <a:pt x="14413" y="21125"/>
                    <a:pt x="14413" y="20528"/>
                  </a:cubicBezTo>
                  <a:lnTo>
                    <a:pt x="14413" y="17110"/>
                  </a:lnTo>
                  <a:cubicBezTo>
                    <a:pt x="18723" y="16658"/>
                    <a:pt x="21600" y="15433"/>
                    <a:pt x="21600" y="14068"/>
                  </a:cubicBezTo>
                  <a:cubicBezTo>
                    <a:pt x="21600" y="12701"/>
                    <a:pt x="18723" y="11478"/>
                    <a:pt x="14413" y="11025"/>
                  </a:cubicBezTo>
                  <a:lnTo>
                    <a:pt x="14413" y="1080"/>
                  </a:lnTo>
                  <a:cubicBezTo>
                    <a:pt x="14413" y="483"/>
                    <a:pt x="12802" y="0"/>
                    <a:pt x="108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59" name="Google Shape;8505;p62"/>
          <p:cNvGrpSpPr/>
          <p:nvPr/>
        </p:nvGrpSpPr>
        <p:grpSpPr>
          <a:xfrm>
            <a:off x="1662527" y="3565397"/>
            <a:ext cx="340169" cy="298962"/>
            <a:chOff x="0" y="0"/>
            <a:chExt cx="340167" cy="298960"/>
          </a:xfrm>
        </p:grpSpPr>
        <p:sp>
          <p:nvSpPr>
            <p:cNvPr id="6253" name="Google Shape;8506;p62"/>
            <p:cNvSpPr/>
            <p:nvPr/>
          </p:nvSpPr>
          <p:spPr>
            <a:xfrm>
              <a:off x="0" y="0"/>
              <a:ext cx="340168" cy="2989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329" y="1783"/>
                  </a:moveTo>
                  <a:lnTo>
                    <a:pt x="6329" y="17512"/>
                  </a:lnTo>
                  <a:lnTo>
                    <a:pt x="1266" y="19816"/>
                  </a:lnTo>
                  <a:lnTo>
                    <a:pt x="1266" y="4088"/>
                  </a:lnTo>
                  <a:lnTo>
                    <a:pt x="6329" y="1783"/>
                  </a:lnTo>
                  <a:close/>
                  <a:moveTo>
                    <a:pt x="20334" y="1783"/>
                  </a:moveTo>
                  <a:lnTo>
                    <a:pt x="20334" y="17512"/>
                  </a:lnTo>
                  <a:lnTo>
                    <a:pt x="15271" y="19816"/>
                  </a:lnTo>
                  <a:lnTo>
                    <a:pt x="15271" y="4088"/>
                  </a:lnTo>
                  <a:lnTo>
                    <a:pt x="20334" y="1783"/>
                  </a:lnTo>
                  <a:close/>
                  <a:moveTo>
                    <a:pt x="7594" y="1714"/>
                  </a:moveTo>
                  <a:lnTo>
                    <a:pt x="14006" y="4122"/>
                  </a:lnTo>
                  <a:lnTo>
                    <a:pt x="14006" y="12036"/>
                  </a:lnTo>
                  <a:lnTo>
                    <a:pt x="13983" y="12032"/>
                  </a:lnTo>
                  <a:cubicBezTo>
                    <a:pt x="13642" y="12002"/>
                    <a:pt x="13304" y="11909"/>
                    <a:pt x="12987" y="11756"/>
                  </a:cubicBezTo>
                  <a:cubicBezTo>
                    <a:pt x="12907" y="11718"/>
                    <a:pt x="12825" y="11700"/>
                    <a:pt x="12743" y="11700"/>
                  </a:cubicBezTo>
                  <a:cubicBezTo>
                    <a:pt x="12497" y="11700"/>
                    <a:pt x="12261" y="11866"/>
                    <a:pt x="12160" y="12140"/>
                  </a:cubicBezTo>
                  <a:cubicBezTo>
                    <a:pt x="12026" y="12504"/>
                    <a:pt x="12173" y="12928"/>
                    <a:pt x="12494" y="13084"/>
                  </a:cubicBezTo>
                  <a:cubicBezTo>
                    <a:pt x="12937" y="13295"/>
                    <a:pt x="13406" y="13426"/>
                    <a:pt x="13884" y="13468"/>
                  </a:cubicBezTo>
                  <a:lnTo>
                    <a:pt x="13936" y="13468"/>
                  </a:lnTo>
                  <a:cubicBezTo>
                    <a:pt x="13959" y="13468"/>
                    <a:pt x="13983" y="13464"/>
                    <a:pt x="14006" y="13461"/>
                  </a:cubicBezTo>
                  <a:lnTo>
                    <a:pt x="14006" y="19882"/>
                  </a:lnTo>
                  <a:lnTo>
                    <a:pt x="7594" y="17482"/>
                  </a:lnTo>
                  <a:lnTo>
                    <a:pt x="7594" y="8615"/>
                  </a:lnTo>
                  <a:cubicBezTo>
                    <a:pt x="7769" y="8619"/>
                    <a:pt x="7941" y="8642"/>
                    <a:pt x="8114" y="8676"/>
                  </a:cubicBezTo>
                  <a:cubicBezTo>
                    <a:pt x="8154" y="8684"/>
                    <a:pt x="8194" y="8691"/>
                    <a:pt x="8235" y="8691"/>
                  </a:cubicBezTo>
                  <a:cubicBezTo>
                    <a:pt x="8560" y="8688"/>
                    <a:pt x="8832" y="8408"/>
                    <a:pt x="8862" y="8039"/>
                  </a:cubicBezTo>
                  <a:cubicBezTo>
                    <a:pt x="8894" y="7666"/>
                    <a:pt x="8674" y="7332"/>
                    <a:pt x="8353" y="7263"/>
                  </a:cubicBezTo>
                  <a:cubicBezTo>
                    <a:pt x="8103" y="7210"/>
                    <a:pt x="7846" y="7178"/>
                    <a:pt x="7594" y="7174"/>
                  </a:cubicBezTo>
                  <a:lnTo>
                    <a:pt x="7594" y="1714"/>
                  </a:lnTo>
                  <a:close/>
                  <a:moveTo>
                    <a:pt x="20965" y="0"/>
                  </a:moveTo>
                  <a:cubicBezTo>
                    <a:pt x="20887" y="0"/>
                    <a:pt x="20808" y="17"/>
                    <a:pt x="20733" y="51"/>
                  </a:cubicBezTo>
                  <a:lnTo>
                    <a:pt x="14616" y="2835"/>
                  </a:lnTo>
                  <a:lnTo>
                    <a:pt x="7159" y="36"/>
                  </a:lnTo>
                  <a:cubicBezTo>
                    <a:pt x="7148" y="32"/>
                    <a:pt x="7138" y="32"/>
                    <a:pt x="7131" y="28"/>
                  </a:cubicBezTo>
                  <a:cubicBezTo>
                    <a:pt x="7121" y="24"/>
                    <a:pt x="7108" y="20"/>
                    <a:pt x="7094" y="17"/>
                  </a:cubicBezTo>
                  <a:lnTo>
                    <a:pt x="7054" y="9"/>
                  </a:lnTo>
                  <a:cubicBezTo>
                    <a:pt x="7044" y="9"/>
                    <a:pt x="7030" y="5"/>
                    <a:pt x="7020" y="5"/>
                  </a:cubicBezTo>
                  <a:lnTo>
                    <a:pt x="6942" y="5"/>
                  </a:lnTo>
                  <a:cubicBezTo>
                    <a:pt x="6929" y="5"/>
                    <a:pt x="6915" y="5"/>
                    <a:pt x="6899" y="9"/>
                  </a:cubicBezTo>
                  <a:cubicBezTo>
                    <a:pt x="6892" y="11"/>
                    <a:pt x="6886" y="11"/>
                    <a:pt x="6882" y="11"/>
                  </a:cubicBezTo>
                  <a:cubicBezTo>
                    <a:pt x="6876" y="11"/>
                    <a:pt x="6872" y="11"/>
                    <a:pt x="6865" y="13"/>
                  </a:cubicBezTo>
                  <a:cubicBezTo>
                    <a:pt x="6855" y="17"/>
                    <a:pt x="6838" y="17"/>
                    <a:pt x="6825" y="20"/>
                  </a:cubicBezTo>
                  <a:lnTo>
                    <a:pt x="6790" y="28"/>
                  </a:lnTo>
                  <a:cubicBezTo>
                    <a:pt x="6777" y="36"/>
                    <a:pt x="6760" y="39"/>
                    <a:pt x="6747" y="47"/>
                  </a:cubicBezTo>
                  <a:cubicBezTo>
                    <a:pt x="6737" y="51"/>
                    <a:pt x="6730" y="51"/>
                    <a:pt x="6723" y="55"/>
                  </a:cubicBezTo>
                  <a:lnTo>
                    <a:pt x="396" y="2935"/>
                  </a:lnTo>
                  <a:cubicBezTo>
                    <a:pt x="155" y="3047"/>
                    <a:pt x="0" y="3308"/>
                    <a:pt x="0" y="3599"/>
                  </a:cubicBezTo>
                  <a:lnTo>
                    <a:pt x="0" y="20880"/>
                  </a:lnTo>
                  <a:cubicBezTo>
                    <a:pt x="0" y="21295"/>
                    <a:pt x="298" y="21600"/>
                    <a:pt x="633" y="21600"/>
                  </a:cubicBezTo>
                  <a:cubicBezTo>
                    <a:pt x="710" y="21600"/>
                    <a:pt x="789" y="21583"/>
                    <a:pt x="867" y="21548"/>
                  </a:cubicBezTo>
                  <a:lnTo>
                    <a:pt x="6984" y="18764"/>
                  </a:lnTo>
                  <a:lnTo>
                    <a:pt x="14438" y="21559"/>
                  </a:lnTo>
                  <a:cubicBezTo>
                    <a:pt x="14456" y="21567"/>
                    <a:pt x="14476" y="21575"/>
                    <a:pt x="14492" y="21578"/>
                  </a:cubicBezTo>
                  <a:cubicBezTo>
                    <a:pt x="14539" y="21590"/>
                    <a:pt x="14586" y="21599"/>
                    <a:pt x="14638" y="21599"/>
                  </a:cubicBezTo>
                  <a:lnTo>
                    <a:pt x="14641" y="21599"/>
                  </a:lnTo>
                  <a:cubicBezTo>
                    <a:pt x="14705" y="21599"/>
                    <a:pt x="14768" y="21586"/>
                    <a:pt x="14833" y="21563"/>
                  </a:cubicBezTo>
                  <a:cubicBezTo>
                    <a:pt x="14847" y="21559"/>
                    <a:pt x="14860" y="21552"/>
                    <a:pt x="14874" y="21544"/>
                  </a:cubicBezTo>
                  <a:lnTo>
                    <a:pt x="21198" y="18665"/>
                  </a:lnTo>
                  <a:cubicBezTo>
                    <a:pt x="21441" y="18557"/>
                    <a:pt x="21600" y="18296"/>
                    <a:pt x="21600" y="18000"/>
                  </a:cubicBezTo>
                  <a:lnTo>
                    <a:pt x="21600" y="720"/>
                  </a:lnTo>
                  <a:cubicBezTo>
                    <a:pt x="21600" y="482"/>
                    <a:pt x="21495" y="258"/>
                    <a:pt x="21323" y="125"/>
                  </a:cubicBezTo>
                  <a:cubicBezTo>
                    <a:pt x="21216" y="42"/>
                    <a:pt x="21090" y="0"/>
                    <a:pt x="209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54" name="Google Shape;8507;p62"/>
            <p:cNvSpPr/>
            <p:nvPr/>
          </p:nvSpPr>
          <p:spPr>
            <a:xfrm>
              <a:off x="39794" y="169899"/>
              <a:ext cx="23132" cy="29520"/>
            </a:xfrm>
            <a:custGeom>
              <a:avLst/>
              <a:gdLst/>
              <a:ahLst/>
              <a:cxnLst>
                <a:cxn ang="0">
                  <a:pos x="wd2" y="hd2"/>
                </a:cxn>
                <a:cxn ang="5400000">
                  <a:pos x="wd2" y="hd2"/>
                </a:cxn>
                <a:cxn ang="10800000">
                  <a:pos x="wd2" y="hd2"/>
                </a:cxn>
                <a:cxn ang="16200000">
                  <a:pos x="wd2" y="hd2"/>
                </a:cxn>
              </a:cxnLst>
              <a:rect l="0" t="0" r="r" b="b"/>
              <a:pathLst>
                <a:path w="19494" h="21600" fill="norm" stroke="1" extrusionOk="0">
                  <a:moveTo>
                    <a:pt x="11101" y="0"/>
                  </a:moveTo>
                  <a:cubicBezTo>
                    <a:pt x="7585" y="0"/>
                    <a:pt x="4291" y="1932"/>
                    <a:pt x="3149" y="5010"/>
                  </a:cubicBezTo>
                  <a:lnTo>
                    <a:pt x="464" y="11927"/>
                  </a:lnTo>
                  <a:cubicBezTo>
                    <a:pt x="-1064" y="15740"/>
                    <a:pt x="1310" y="19938"/>
                    <a:pt x="5745" y="21226"/>
                  </a:cubicBezTo>
                  <a:cubicBezTo>
                    <a:pt x="6635" y="21484"/>
                    <a:pt x="7526" y="21600"/>
                    <a:pt x="8416" y="21600"/>
                  </a:cubicBezTo>
                  <a:cubicBezTo>
                    <a:pt x="11961" y="21600"/>
                    <a:pt x="15270" y="19629"/>
                    <a:pt x="16412" y="16525"/>
                  </a:cubicBezTo>
                  <a:lnTo>
                    <a:pt x="19052" y="9596"/>
                  </a:lnTo>
                  <a:cubicBezTo>
                    <a:pt x="20536" y="5783"/>
                    <a:pt x="18162" y="1662"/>
                    <a:pt x="13771" y="374"/>
                  </a:cubicBezTo>
                  <a:cubicBezTo>
                    <a:pt x="12881" y="116"/>
                    <a:pt x="11991" y="0"/>
                    <a:pt x="111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55" name="Google Shape;8508;p62"/>
            <p:cNvSpPr/>
            <p:nvPr/>
          </p:nvSpPr>
          <p:spPr>
            <a:xfrm>
              <a:off x="152748" y="119749"/>
              <a:ext cx="29817" cy="36333"/>
            </a:xfrm>
            <a:custGeom>
              <a:avLst/>
              <a:gdLst/>
              <a:ahLst/>
              <a:cxnLst>
                <a:cxn ang="0">
                  <a:pos x="wd2" y="hd2"/>
                </a:cxn>
                <a:cxn ang="5400000">
                  <a:pos x="wd2" y="hd2"/>
                </a:cxn>
                <a:cxn ang="10800000">
                  <a:pos x="wd2" y="hd2"/>
                </a:cxn>
                <a:cxn ang="16200000">
                  <a:pos x="wd2" y="hd2"/>
                </a:cxn>
              </a:cxnLst>
              <a:rect l="0" t="0" r="r" b="b"/>
              <a:pathLst>
                <a:path w="19863" h="21600" fill="norm" stroke="1" extrusionOk="0">
                  <a:moveTo>
                    <a:pt x="6618" y="0"/>
                  </a:moveTo>
                  <a:cubicBezTo>
                    <a:pt x="5117" y="0"/>
                    <a:pt x="3616" y="450"/>
                    <a:pt x="2373" y="1371"/>
                  </a:cubicBezTo>
                  <a:cubicBezTo>
                    <a:pt x="-383" y="3453"/>
                    <a:pt x="-805" y="7116"/>
                    <a:pt x="1458" y="9617"/>
                  </a:cubicBezTo>
                  <a:cubicBezTo>
                    <a:pt x="3334" y="11637"/>
                    <a:pt x="4894" y="13877"/>
                    <a:pt x="6137" y="16284"/>
                  </a:cubicBezTo>
                  <a:cubicBezTo>
                    <a:pt x="6524" y="17006"/>
                    <a:pt x="6946" y="17738"/>
                    <a:pt x="7368" y="18460"/>
                  </a:cubicBezTo>
                  <a:cubicBezTo>
                    <a:pt x="8541" y="20470"/>
                    <a:pt x="10828" y="21600"/>
                    <a:pt x="13196" y="21600"/>
                  </a:cubicBezTo>
                  <a:cubicBezTo>
                    <a:pt x="14252" y="21600"/>
                    <a:pt x="15331" y="21380"/>
                    <a:pt x="16327" y="20899"/>
                  </a:cubicBezTo>
                  <a:cubicBezTo>
                    <a:pt x="19587" y="19381"/>
                    <a:pt x="20795" y="15781"/>
                    <a:pt x="19095" y="12903"/>
                  </a:cubicBezTo>
                  <a:cubicBezTo>
                    <a:pt x="18766" y="12370"/>
                    <a:pt x="18450" y="11826"/>
                    <a:pt x="18203" y="11323"/>
                  </a:cubicBezTo>
                  <a:cubicBezTo>
                    <a:pt x="16468" y="7974"/>
                    <a:pt x="14275" y="4845"/>
                    <a:pt x="11625" y="2030"/>
                  </a:cubicBezTo>
                  <a:cubicBezTo>
                    <a:pt x="10312" y="691"/>
                    <a:pt x="8471" y="0"/>
                    <a:pt x="66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56" name="Google Shape;8509;p62"/>
            <p:cNvSpPr/>
            <p:nvPr/>
          </p:nvSpPr>
          <p:spPr>
            <a:xfrm>
              <a:off x="55606" y="116915"/>
              <a:ext cx="30826" cy="36174"/>
            </a:xfrm>
            <a:custGeom>
              <a:avLst/>
              <a:gdLst/>
              <a:ahLst/>
              <a:cxnLst>
                <a:cxn ang="0">
                  <a:pos x="wd2" y="hd2"/>
                </a:cxn>
                <a:cxn ang="5400000">
                  <a:pos x="wd2" y="hd2"/>
                </a:cxn>
                <a:cxn ang="10800000">
                  <a:pos x="wd2" y="hd2"/>
                </a:cxn>
                <a:cxn ang="16200000">
                  <a:pos x="wd2" y="hd2"/>
                </a:cxn>
              </a:cxnLst>
              <a:rect l="0" t="0" r="r" b="b"/>
              <a:pathLst>
                <a:path w="20014" h="21600" fill="norm" stroke="1" extrusionOk="0">
                  <a:moveTo>
                    <a:pt x="13543" y="0"/>
                  </a:moveTo>
                  <a:cubicBezTo>
                    <a:pt x="11771" y="0"/>
                    <a:pt x="10011" y="652"/>
                    <a:pt x="8731" y="1955"/>
                  </a:cubicBezTo>
                  <a:lnTo>
                    <a:pt x="8766" y="1924"/>
                  </a:lnTo>
                  <a:cubicBezTo>
                    <a:pt x="5348" y="5224"/>
                    <a:pt x="2583" y="9029"/>
                    <a:pt x="583" y="13191"/>
                  </a:cubicBezTo>
                  <a:cubicBezTo>
                    <a:pt x="-903" y="16208"/>
                    <a:pt x="548" y="19729"/>
                    <a:pt x="3828" y="21064"/>
                  </a:cubicBezTo>
                  <a:cubicBezTo>
                    <a:pt x="4651" y="21411"/>
                    <a:pt x="5554" y="21600"/>
                    <a:pt x="6446" y="21600"/>
                  </a:cubicBezTo>
                  <a:cubicBezTo>
                    <a:pt x="9006" y="21600"/>
                    <a:pt x="11314" y="20202"/>
                    <a:pt x="12388" y="18079"/>
                  </a:cubicBezTo>
                  <a:cubicBezTo>
                    <a:pt x="13794" y="15157"/>
                    <a:pt x="15726" y="12466"/>
                    <a:pt x="18114" y="10143"/>
                  </a:cubicBezTo>
                  <a:cubicBezTo>
                    <a:pt x="20697" y="7768"/>
                    <a:pt x="20628" y="3921"/>
                    <a:pt x="18011" y="1640"/>
                  </a:cubicBezTo>
                  <a:cubicBezTo>
                    <a:pt x="16743" y="536"/>
                    <a:pt x="15143" y="0"/>
                    <a:pt x="135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57" name="Google Shape;8510;p62"/>
            <p:cNvSpPr/>
            <p:nvPr/>
          </p:nvSpPr>
          <p:spPr>
            <a:xfrm>
              <a:off x="246578" y="144340"/>
              <a:ext cx="34231" cy="32988"/>
            </a:xfrm>
            <a:custGeom>
              <a:avLst/>
              <a:gdLst/>
              <a:ahLst/>
              <a:cxnLst>
                <a:cxn ang="0">
                  <a:pos x="wd2" y="hd2"/>
                </a:cxn>
                <a:cxn ang="5400000">
                  <a:pos x="wd2" y="hd2"/>
                </a:cxn>
                <a:cxn ang="10800000">
                  <a:pos x="wd2" y="hd2"/>
                </a:cxn>
                <a:cxn ang="16200000">
                  <a:pos x="wd2" y="hd2"/>
                </a:cxn>
              </a:cxnLst>
              <a:rect l="0" t="0" r="r" b="b"/>
              <a:pathLst>
                <a:path w="18802" h="21600" fill="norm" stroke="1" extrusionOk="0">
                  <a:moveTo>
                    <a:pt x="13313" y="0"/>
                  </a:moveTo>
                  <a:cubicBezTo>
                    <a:pt x="11679" y="0"/>
                    <a:pt x="10074" y="864"/>
                    <a:pt x="8981" y="2524"/>
                  </a:cubicBezTo>
                  <a:cubicBezTo>
                    <a:pt x="7202" y="5314"/>
                    <a:pt x="5017" y="7676"/>
                    <a:pt x="2532" y="9555"/>
                  </a:cubicBezTo>
                  <a:cubicBezTo>
                    <a:pt x="-2080" y="13071"/>
                    <a:pt x="28" y="21600"/>
                    <a:pt x="5481" y="21600"/>
                  </a:cubicBezTo>
                  <a:cubicBezTo>
                    <a:pt x="6535" y="21600"/>
                    <a:pt x="7560" y="21254"/>
                    <a:pt x="8430" y="20551"/>
                  </a:cubicBezTo>
                  <a:cubicBezTo>
                    <a:pt x="11959" y="17877"/>
                    <a:pt x="15092" y="14465"/>
                    <a:pt x="17654" y="10500"/>
                  </a:cubicBezTo>
                  <a:cubicBezTo>
                    <a:pt x="19520" y="7676"/>
                    <a:pt x="19056" y="3573"/>
                    <a:pt x="16668" y="1383"/>
                  </a:cubicBezTo>
                  <a:cubicBezTo>
                    <a:pt x="15662" y="450"/>
                    <a:pt x="14483" y="0"/>
                    <a:pt x="1331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58" name="Google Shape;8511;p62"/>
            <p:cNvSpPr/>
            <p:nvPr/>
          </p:nvSpPr>
          <p:spPr>
            <a:xfrm>
              <a:off x="276872" y="99682"/>
              <a:ext cx="23445" cy="29221"/>
            </a:xfrm>
            <a:custGeom>
              <a:avLst/>
              <a:gdLst/>
              <a:ahLst/>
              <a:cxnLst>
                <a:cxn ang="0">
                  <a:pos x="wd2" y="hd2"/>
                </a:cxn>
                <a:cxn ang="5400000">
                  <a:pos x="wd2" y="hd2"/>
                </a:cxn>
                <a:cxn ang="10800000">
                  <a:pos x="wd2" y="hd2"/>
                </a:cxn>
                <a:cxn ang="16200000">
                  <a:pos x="wd2" y="hd2"/>
                </a:cxn>
              </a:cxnLst>
              <a:rect l="0" t="0" r="r" b="b"/>
              <a:pathLst>
                <a:path w="19438" h="21600" fill="norm" stroke="1" extrusionOk="0">
                  <a:moveTo>
                    <a:pt x="11162" y="0"/>
                  </a:moveTo>
                  <a:cubicBezTo>
                    <a:pt x="7820" y="0"/>
                    <a:pt x="4668" y="1822"/>
                    <a:pt x="3427" y="4788"/>
                  </a:cubicBezTo>
                  <a:lnTo>
                    <a:pt x="523" y="11659"/>
                  </a:lnTo>
                  <a:cubicBezTo>
                    <a:pt x="-1068" y="15471"/>
                    <a:pt x="1092" y="19713"/>
                    <a:pt x="5368" y="21132"/>
                  </a:cubicBezTo>
                  <a:cubicBezTo>
                    <a:pt x="6317" y="21444"/>
                    <a:pt x="7295" y="21600"/>
                    <a:pt x="8258" y="21600"/>
                  </a:cubicBezTo>
                  <a:cubicBezTo>
                    <a:pt x="11600" y="21600"/>
                    <a:pt x="14753" y="19778"/>
                    <a:pt x="15993" y="16812"/>
                  </a:cubicBezTo>
                  <a:lnTo>
                    <a:pt x="18897" y="9941"/>
                  </a:lnTo>
                  <a:cubicBezTo>
                    <a:pt x="20532" y="6129"/>
                    <a:pt x="18328" y="1887"/>
                    <a:pt x="14052" y="468"/>
                  </a:cubicBezTo>
                  <a:cubicBezTo>
                    <a:pt x="13103" y="156"/>
                    <a:pt x="12126" y="0"/>
                    <a:pt x="111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62" name="Google Shape;8512;p62"/>
          <p:cNvGrpSpPr/>
          <p:nvPr/>
        </p:nvGrpSpPr>
        <p:grpSpPr>
          <a:xfrm>
            <a:off x="2090459" y="3588720"/>
            <a:ext cx="340169" cy="252333"/>
            <a:chOff x="0" y="0"/>
            <a:chExt cx="340167" cy="252332"/>
          </a:xfrm>
        </p:grpSpPr>
        <p:sp>
          <p:nvSpPr>
            <p:cNvPr id="6260" name="Google Shape;8513;p62"/>
            <p:cNvSpPr/>
            <p:nvPr/>
          </p:nvSpPr>
          <p:spPr>
            <a:xfrm>
              <a:off x="0" y="-1"/>
              <a:ext cx="340168" cy="2523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 y="9606"/>
                  </a:moveTo>
                  <a:cubicBezTo>
                    <a:pt x="2376" y="9606"/>
                    <a:pt x="2598" y="9714"/>
                    <a:pt x="2778" y="9957"/>
                  </a:cubicBezTo>
                  <a:cubicBezTo>
                    <a:pt x="3335" y="10712"/>
                    <a:pt x="2940" y="12000"/>
                    <a:pt x="2154" y="12000"/>
                  </a:cubicBezTo>
                  <a:cubicBezTo>
                    <a:pt x="1664" y="12000"/>
                    <a:pt x="1266" y="11464"/>
                    <a:pt x="1266" y="10804"/>
                  </a:cubicBezTo>
                  <a:cubicBezTo>
                    <a:pt x="1266" y="10084"/>
                    <a:pt x="1703" y="9606"/>
                    <a:pt x="2159" y="9606"/>
                  </a:cubicBezTo>
                  <a:close/>
                  <a:moveTo>
                    <a:pt x="19450" y="9612"/>
                  </a:moveTo>
                  <a:cubicBezTo>
                    <a:pt x="19936" y="9612"/>
                    <a:pt x="20335" y="10144"/>
                    <a:pt x="20335" y="10804"/>
                  </a:cubicBezTo>
                  <a:cubicBezTo>
                    <a:pt x="20335" y="11524"/>
                    <a:pt x="19897" y="12000"/>
                    <a:pt x="19442" y="12000"/>
                  </a:cubicBezTo>
                  <a:cubicBezTo>
                    <a:pt x="19224" y="12000"/>
                    <a:pt x="19002" y="11892"/>
                    <a:pt x="18822" y="11649"/>
                  </a:cubicBezTo>
                  <a:cubicBezTo>
                    <a:pt x="18266" y="10894"/>
                    <a:pt x="18660" y="9612"/>
                    <a:pt x="19450" y="9612"/>
                  </a:cubicBezTo>
                  <a:close/>
                  <a:moveTo>
                    <a:pt x="10807" y="1923"/>
                  </a:moveTo>
                  <a:lnTo>
                    <a:pt x="16254" y="7309"/>
                  </a:lnTo>
                  <a:cubicBezTo>
                    <a:pt x="16366" y="7419"/>
                    <a:pt x="16498" y="7474"/>
                    <a:pt x="16628" y="7474"/>
                  </a:cubicBezTo>
                  <a:cubicBezTo>
                    <a:pt x="16789" y="7474"/>
                    <a:pt x="16949" y="7391"/>
                    <a:pt x="17071" y="7228"/>
                  </a:cubicBezTo>
                  <a:lnTo>
                    <a:pt x="20335" y="2901"/>
                  </a:lnTo>
                  <a:lnTo>
                    <a:pt x="20335" y="8165"/>
                  </a:lnTo>
                  <a:cubicBezTo>
                    <a:pt x="20041" y="7986"/>
                    <a:pt x="19740" y="7903"/>
                    <a:pt x="19446" y="7903"/>
                  </a:cubicBezTo>
                  <a:cubicBezTo>
                    <a:pt x="18314" y="7903"/>
                    <a:pt x="17297" y="9131"/>
                    <a:pt x="17297" y="10808"/>
                  </a:cubicBezTo>
                  <a:cubicBezTo>
                    <a:pt x="17297" y="12481"/>
                    <a:pt x="18314" y="13709"/>
                    <a:pt x="19446" y="13709"/>
                  </a:cubicBezTo>
                  <a:cubicBezTo>
                    <a:pt x="19739" y="13709"/>
                    <a:pt x="20041" y="13626"/>
                    <a:pt x="20335" y="13447"/>
                  </a:cubicBezTo>
                  <a:lnTo>
                    <a:pt x="20335" y="16391"/>
                  </a:lnTo>
                  <a:lnTo>
                    <a:pt x="1266" y="16391"/>
                  </a:lnTo>
                  <a:lnTo>
                    <a:pt x="1266" y="13447"/>
                  </a:lnTo>
                  <a:cubicBezTo>
                    <a:pt x="1559" y="13626"/>
                    <a:pt x="1861" y="13709"/>
                    <a:pt x="2155" y="13709"/>
                  </a:cubicBezTo>
                  <a:cubicBezTo>
                    <a:pt x="3286" y="13709"/>
                    <a:pt x="4303" y="12481"/>
                    <a:pt x="4303" y="10808"/>
                  </a:cubicBezTo>
                  <a:cubicBezTo>
                    <a:pt x="4303" y="9131"/>
                    <a:pt x="3286" y="7903"/>
                    <a:pt x="2154" y="7903"/>
                  </a:cubicBezTo>
                  <a:cubicBezTo>
                    <a:pt x="1861" y="7903"/>
                    <a:pt x="1559" y="7986"/>
                    <a:pt x="1266" y="8165"/>
                  </a:cubicBezTo>
                  <a:lnTo>
                    <a:pt x="1266" y="2837"/>
                  </a:lnTo>
                  <a:lnTo>
                    <a:pt x="4739" y="7242"/>
                  </a:lnTo>
                  <a:cubicBezTo>
                    <a:pt x="4861" y="7395"/>
                    <a:pt x="5016" y="7474"/>
                    <a:pt x="5173" y="7474"/>
                  </a:cubicBezTo>
                  <a:cubicBezTo>
                    <a:pt x="5307" y="7474"/>
                    <a:pt x="5442" y="7416"/>
                    <a:pt x="5555" y="7300"/>
                  </a:cubicBezTo>
                  <a:lnTo>
                    <a:pt x="10807" y="1923"/>
                  </a:lnTo>
                  <a:close/>
                  <a:moveTo>
                    <a:pt x="20335" y="18092"/>
                  </a:moveTo>
                  <a:lnTo>
                    <a:pt x="20335" y="19894"/>
                  </a:lnTo>
                  <a:lnTo>
                    <a:pt x="1266" y="19899"/>
                  </a:lnTo>
                  <a:lnTo>
                    <a:pt x="1266" y="18092"/>
                  </a:lnTo>
                  <a:close/>
                  <a:moveTo>
                    <a:pt x="637" y="0"/>
                  </a:moveTo>
                  <a:cubicBezTo>
                    <a:pt x="311" y="0"/>
                    <a:pt x="0" y="344"/>
                    <a:pt x="0" y="857"/>
                  </a:cubicBezTo>
                  <a:lnTo>
                    <a:pt x="0" y="20749"/>
                  </a:lnTo>
                  <a:cubicBezTo>
                    <a:pt x="0" y="21217"/>
                    <a:pt x="284" y="21600"/>
                    <a:pt x="632" y="21600"/>
                  </a:cubicBezTo>
                  <a:lnTo>
                    <a:pt x="20968" y="21600"/>
                  </a:lnTo>
                  <a:cubicBezTo>
                    <a:pt x="21316" y="21600"/>
                    <a:pt x="21600" y="21217"/>
                    <a:pt x="21600" y="20749"/>
                  </a:cubicBezTo>
                  <a:lnTo>
                    <a:pt x="21600" y="857"/>
                  </a:lnTo>
                  <a:cubicBezTo>
                    <a:pt x="21600" y="517"/>
                    <a:pt x="21448" y="202"/>
                    <a:pt x="21212" y="71"/>
                  </a:cubicBezTo>
                  <a:cubicBezTo>
                    <a:pt x="21133" y="27"/>
                    <a:pt x="21049" y="5"/>
                    <a:pt x="20966" y="5"/>
                  </a:cubicBezTo>
                  <a:cubicBezTo>
                    <a:pt x="20804" y="5"/>
                    <a:pt x="20644" y="89"/>
                    <a:pt x="20524" y="253"/>
                  </a:cubicBezTo>
                  <a:lnTo>
                    <a:pt x="16568" y="5503"/>
                  </a:lnTo>
                  <a:lnTo>
                    <a:pt x="11175" y="170"/>
                  </a:lnTo>
                  <a:cubicBezTo>
                    <a:pt x="11063" y="59"/>
                    <a:pt x="10931" y="3"/>
                    <a:pt x="10799" y="3"/>
                  </a:cubicBezTo>
                  <a:cubicBezTo>
                    <a:pt x="10665" y="3"/>
                    <a:pt x="10531" y="60"/>
                    <a:pt x="10418" y="175"/>
                  </a:cubicBezTo>
                  <a:lnTo>
                    <a:pt x="5218" y="5503"/>
                  </a:lnTo>
                  <a:lnTo>
                    <a:pt x="1067" y="235"/>
                  </a:lnTo>
                  <a:cubicBezTo>
                    <a:pt x="939" y="72"/>
                    <a:pt x="787" y="0"/>
                    <a:pt x="6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61" name="Google Shape;8514;p62"/>
            <p:cNvSpPr/>
            <p:nvPr/>
          </p:nvSpPr>
          <p:spPr>
            <a:xfrm>
              <a:off x="136225" y="92307"/>
              <a:ext cx="67753" cy="67806"/>
            </a:xfrm>
            <a:custGeom>
              <a:avLst/>
              <a:gdLst/>
              <a:ahLst/>
              <a:cxnLst>
                <a:cxn ang="0">
                  <a:pos x="wd2" y="hd2"/>
                </a:cxn>
                <a:cxn ang="5400000">
                  <a:pos x="wd2" y="hd2"/>
                </a:cxn>
                <a:cxn ang="10800000">
                  <a:pos x="wd2" y="hd2"/>
                </a:cxn>
                <a:cxn ang="16200000">
                  <a:pos x="wd2" y="hd2"/>
                </a:cxn>
              </a:cxnLst>
              <a:rect l="0" t="0" r="r" b="b"/>
              <a:pathLst>
                <a:path w="20779" h="21600" fill="norm" stroke="1" extrusionOk="0">
                  <a:moveTo>
                    <a:pt x="10387" y="6364"/>
                  </a:moveTo>
                  <a:cubicBezTo>
                    <a:pt x="14198" y="6364"/>
                    <a:pt x="16104" y="11136"/>
                    <a:pt x="13416" y="13946"/>
                  </a:cubicBezTo>
                  <a:cubicBezTo>
                    <a:pt x="12541" y="14849"/>
                    <a:pt x="11472" y="15252"/>
                    <a:pt x="10419" y="15252"/>
                  </a:cubicBezTo>
                  <a:cubicBezTo>
                    <a:pt x="8222" y="15252"/>
                    <a:pt x="6117" y="13480"/>
                    <a:pt x="6117" y="10800"/>
                  </a:cubicBezTo>
                  <a:cubicBezTo>
                    <a:pt x="6117" y="8344"/>
                    <a:pt x="8022" y="6364"/>
                    <a:pt x="10387" y="6364"/>
                  </a:cubicBezTo>
                  <a:close/>
                  <a:moveTo>
                    <a:pt x="10376" y="0"/>
                  </a:moveTo>
                  <a:cubicBezTo>
                    <a:pt x="9043" y="0"/>
                    <a:pt x="7693" y="269"/>
                    <a:pt x="6408" y="824"/>
                  </a:cubicBezTo>
                  <a:cubicBezTo>
                    <a:pt x="2527" y="2501"/>
                    <a:pt x="0" y="6432"/>
                    <a:pt x="0" y="10800"/>
                  </a:cubicBezTo>
                  <a:cubicBezTo>
                    <a:pt x="0" y="16761"/>
                    <a:pt x="4648" y="21583"/>
                    <a:pt x="10387" y="21600"/>
                  </a:cubicBezTo>
                  <a:cubicBezTo>
                    <a:pt x="14593" y="21600"/>
                    <a:pt x="18372" y="18959"/>
                    <a:pt x="19986" y="14933"/>
                  </a:cubicBezTo>
                  <a:cubicBezTo>
                    <a:pt x="21600" y="10901"/>
                    <a:pt x="20704" y="6264"/>
                    <a:pt x="17735" y="3163"/>
                  </a:cubicBezTo>
                  <a:cubicBezTo>
                    <a:pt x="15742" y="1099"/>
                    <a:pt x="13081" y="0"/>
                    <a:pt x="103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67" name="Google Shape;8515;p62"/>
          <p:cNvGrpSpPr/>
          <p:nvPr/>
        </p:nvGrpSpPr>
        <p:grpSpPr>
          <a:xfrm>
            <a:off x="2515991" y="3554765"/>
            <a:ext cx="323570" cy="320226"/>
            <a:chOff x="17" y="0"/>
            <a:chExt cx="323569" cy="320224"/>
          </a:xfrm>
        </p:grpSpPr>
        <p:sp>
          <p:nvSpPr>
            <p:cNvPr id="6263" name="Google Shape;8516;p62"/>
            <p:cNvSpPr/>
            <p:nvPr/>
          </p:nvSpPr>
          <p:spPr>
            <a:xfrm>
              <a:off x="38549" y="139728"/>
              <a:ext cx="60483" cy="1452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84" y="2965"/>
                  </a:moveTo>
                  <a:lnTo>
                    <a:pt x="14484" y="18635"/>
                  </a:lnTo>
                  <a:lnTo>
                    <a:pt x="7116" y="18635"/>
                  </a:lnTo>
                  <a:lnTo>
                    <a:pt x="7116" y="2965"/>
                  </a:lnTo>
                  <a:close/>
                  <a:moveTo>
                    <a:pt x="3564" y="0"/>
                  </a:moveTo>
                  <a:cubicBezTo>
                    <a:pt x="1590" y="0"/>
                    <a:pt x="0" y="665"/>
                    <a:pt x="0" y="1487"/>
                  </a:cubicBezTo>
                  <a:lnTo>
                    <a:pt x="0" y="20121"/>
                  </a:lnTo>
                  <a:cubicBezTo>
                    <a:pt x="0" y="20935"/>
                    <a:pt x="1590" y="21600"/>
                    <a:pt x="3564" y="21600"/>
                  </a:cubicBezTo>
                  <a:lnTo>
                    <a:pt x="18029" y="21600"/>
                  </a:lnTo>
                  <a:cubicBezTo>
                    <a:pt x="20003" y="21600"/>
                    <a:pt x="21600" y="20935"/>
                    <a:pt x="21600" y="20121"/>
                  </a:cubicBezTo>
                  <a:lnTo>
                    <a:pt x="21600" y="1487"/>
                  </a:lnTo>
                  <a:cubicBezTo>
                    <a:pt x="21600" y="665"/>
                    <a:pt x="20003" y="0"/>
                    <a:pt x="180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64" name="Google Shape;8517;p62"/>
            <p:cNvSpPr/>
            <p:nvPr/>
          </p:nvSpPr>
          <p:spPr>
            <a:xfrm>
              <a:off x="118957" y="98433"/>
              <a:ext cx="59797" cy="1865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2" y="2309"/>
                  </a:moveTo>
                  <a:lnTo>
                    <a:pt x="14402" y="19291"/>
                  </a:lnTo>
                  <a:lnTo>
                    <a:pt x="7198" y="19291"/>
                  </a:lnTo>
                  <a:lnTo>
                    <a:pt x="7198" y="2309"/>
                  </a:lnTo>
                  <a:close/>
                  <a:moveTo>
                    <a:pt x="3593" y="0"/>
                  </a:moveTo>
                  <a:cubicBezTo>
                    <a:pt x="1615" y="0"/>
                    <a:pt x="0" y="518"/>
                    <a:pt x="0" y="1151"/>
                  </a:cubicBezTo>
                  <a:lnTo>
                    <a:pt x="0" y="20449"/>
                  </a:lnTo>
                  <a:cubicBezTo>
                    <a:pt x="0" y="21082"/>
                    <a:pt x="1615" y="21600"/>
                    <a:pt x="3593" y="21600"/>
                  </a:cubicBezTo>
                  <a:lnTo>
                    <a:pt x="17988" y="21600"/>
                  </a:lnTo>
                  <a:cubicBezTo>
                    <a:pt x="19985" y="21600"/>
                    <a:pt x="21600" y="21082"/>
                    <a:pt x="21600" y="20449"/>
                  </a:cubicBezTo>
                  <a:lnTo>
                    <a:pt x="21600" y="1151"/>
                  </a:lnTo>
                  <a:cubicBezTo>
                    <a:pt x="21600" y="518"/>
                    <a:pt x="19985" y="0"/>
                    <a:pt x="179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65" name="Google Shape;8518;p62"/>
            <p:cNvSpPr/>
            <p:nvPr/>
          </p:nvSpPr>
          <p:spPr>
            <a:xfrm>
              <a:off x="198679" y="57137"/>
              <a:ext cx="59797" cy="2278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2" y="1889"/>
                  </a:moveTo>
                  <a:lnTo>
                    <a:pt x="14402" y="19709"/>
                  </a:lnTo>
                  <a:lnTo>
                    <a:pt x="7204" y="19709"/>
                  </a:lnTo>
                  <a:lnTo>
                    <a:pt x="7204" y="1889"/>
                  </a:lnTo>
                  <a:close/>
                  <a:moveTo>
                    <a:pt x="3593" y="0"/>
                  </a:moveTo>
                  <a:cubicBezTo>
                    <a:pt x="1615" y="0"/>
                    <a:pt x="0" y="419"/>
                    <a:pt x="0" y="943"/>
                  </a:cubicBezTo>
                  <a:lnTo>
                    <a:pt x="0" y="20657"/>
                  </a:lnTo>
                  <a:cubicBezTo>
                    <a:pt x="0" y="21176"/>
                    <a:pt x="1615" y="21600"/>
                    <a:pt x="3593" y="21600"/>
                  </a:cubicBezTo>
                  <a:lnTo>
                    <a:pt x="17988" y="21600"/>
                  </a:lnTo>
                  <a:cubicBezTo>
                    <a:pt x="19991" y="21600"/>
                    <a:pt x="21600" y="21176"/>
                    <a:pt x="21600" y="20657"/>
                  </a:cubicBezTo>
                  <a:lnTo>
                    <a:pt x="21600" y="943"/>
                  </a:lnTo>
                  <a:cubicBezTo>
                    <a:pt x="21600" y="419"/>
                    <a:pt x="19991" y="0"/>
                    <a:pt x="179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66" name="Google Shape;8519;p62"/>
            <p:cNvSpPr/>
            <p:nvPr/>
          </p:nvSpPr>
          <p:spPr>
            <a:xfrm>
              <a:off x="17" y="-1"/>
              <a:ext cx="323571" cy="3202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66" y="0"/>
                  </a:moveTo>
                  <a:cubicBezTo>
                    <a:pt x="297" y="0"/>
                    <a:pt x="0" y="298"/>
                    <a:pt x="0" y="671"/>
                  </a:cubicBezTo>
                  <a:lnTo>
                    <a:pt x="0" y="20927"/>
                  </a:lnTo>
                  <a:cubicBezTo>
                    <a:pt x="0" y="21300"/>
                    <a:pt x="297" y="21600"/>
                    <a:pt x="666" y="21600"/>
                  </a:cubicBezTo>
                  <a:lnTo>
                    <a:pt x="20933" y="21600"/>
                  </a:lnTo>
                  <a:cubicBezTo>
                    <a:pt x="21302" y="21600"/>
                    <a:pt x="21600" y="21300"/>
                    <a:pt x="21600" y="20927"/>
                  </a:cubicBezTo>
                  <a:cubicBezTo>
                    <a:pt x="21600" y="20554"/>
                    <a:pt x="21302" y="20256"/>
                    <a:pt x="20933" y="20256"/>
                  </a:cubicBezTo>
                  <a:lnTo>
                    <a:pt x="1330" y="20256"/>
                  </a:lnTo>
                  <a:lnTo>
                    <a:pt x="1330" y="671"/>
                  </a:lnTo>
                  <a:cubicBezTo>
                    <a:pt x="1330" y="298"/>
                    <a:pt x="1032" y="0"/>
                    <a:pt x="6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268" name="Google Shape;8520;p62"/>
          <p:cNvSpPr/>
          <p:nvPr/>
        </p:nvSpPr>
        <p:spPr>
          <a:xfrm>
            <a:off x="2924688" y="3556308"/>
            <a:ext cx="329625" cy="316670"/>
          </a:xfrm>
          <a:custGeom>
            <a:avLst/>
            <a:gdLst/>
            <a:ahLst/>
            <a:cxnLst>
              <a:cxn ang="0">
                <a:pos x="wd2" y="hd2"/>
              </a:cxn>
              <a:cxn ang="5400000">
                <a:pos x="wd2" y="hd2"/>
              </a:cxn>
              <a:cxn ang="10800000">
                <a:pos x="wd2" y="hd2"/>
              </a:cxn>
              <a:cxn ang="16200000">
                <a:pos x="wd2" y="hd2"/>
              </a:cxn>
            </a:cxnLst>
            <a:rect l="0" t="0" r="r" b="b"/>
            <a:pathLst>
              <a:path w="21549" h="21600" fill="norm" stroke="1" extrusionOk="0">
                <a:moveTo>
                  <a:pt x="20128" y="7439"/>
                </a:moveTo>
                <a:lnTo>
                  <a:pt x="19812" y="9680"/>
                </a:lnTo>
                <a:lnTo>
                  <a:pt x="17981" y="7770"/>
                </a:lnTo>
                <a:lnTo>
                  <a:pt x="20128" y="7439"/>
                </a:lnTo>
                <a:close/>
                <a:moveTo>
                  <a:pt x="6967" y="11274"/>
                </a:moveTo>
                <a:lnTo>
                  <a:pt x="6967" y="20240"/>
                </a:lnTo>
                <a:lnTo>
                  <a:pt x="1303" y="20240"/>
                </a:lnTo>
                <a:lnTo>
                  <a:pt x="1303" y="16006"/>
                </a:lnTo>
                <a:lnTo>
                  <a:pt x="6967" y="11274"/>
                </a:lnTo>
                <a:close/>
                <a:moveTo>
                  <a:pt x="8269" y="10974"/>
                </a:moveTo>
                <a:lnTo>
                  <a:pt x="13696" y="13888"/>
                </a:lnTo>
                <a:lnTo>
                  <a:pt x="13696" y="20240"/>
                </a:lnTo>
                <a:lnTo>
                  <a:pt x="8269" y="20240"/>
                </a:lnTo>
                <a:lnTo>
                  <a:pt x="8269" y="10974"/>
                </a:lnTo>
                <a:close/>
                <a:moveTo>
                  <a:pt x="649" y="0"/>
                </a:moveTo>
                <a:cubicBezTo>
                  <a:pt x="291" y="0"/>
                  <a:pt x="0" y="305"/>
                  <a:pt x="0" y="682"/>
                </a:cubicBezTo>
                <a:lnTo>
                  <a:pt x="0" y="20918"/>
                </a:lnTo>
                <a:cubicBezTo>
                  <a:pt x="0" y="21295"/>
                  <a:pt x="291" y="21600"/>
                  <a:pt x="649" y="21600"/>
                </a:cubicBezTo>
                <a:lnTo>
                  <a:pt x="20875" y="21600"/>
                </a:lnTo>
                <a:cubicBezTo>
                  <a:pt x="21236" y="21600"/>
                  <a:pt x="21525" y="21295"/>
                  <a:pt x="21525" y="20918"/>
                </a:cubicBezTo>
                <a:cubicBezTo>
                  <a:pt x="21525" y="20545"/>
                  <a:pt x="21236" y="20240"/>
                  <a:pt x="20875" y="20240"/>
                </a:cubicBezTo>
                <a:lnTo>
                  <a:pt x="14997" y="20240"/>
                </a:lnTo>
                <a:lnTo>
                  <a:pt x="14997" y="13755"/>
                </a:lnTo>
                <a:lnTo>
                  <a:pt x="18437" y="10165"/>
                </a:lnTo>
                <a:lnTo>
                  <a:pt x="19808" y="11597"/>
                </a:lnTo>
                <a:cubicBezTo>
                  <a:pt x="19941" y="11734"/>
                  <a:pt x="20104" y="11797"/>
                  <a:pt x="20265" y="11797"/>
                </a:cubicBezTo>
                <a:cubicBezTo>
                  <a:pt x="20568" y="11797"/>
                  <a:pt x="20861" y="11577"/>
                  <a:pt x="20914" y="11217"/>
                </a:cubicBezTo>
                <a:lnTo>
                  <a:pt x="21542" y="6732"/>
                </a:lnTo>
                <a:cubicBezTo>
                  <a:pt x="21600" y="6317"/>
                  <a:pt x="21289" y="5957"/>
                  <a:pt x="20901" y="5957"/>
                </a:cubicBezTo>
                <a:cubicBezTo>
                  <a:pt x="20870" y="5957"/>
                  <a:pt x="20838" y="5959"/>
                  <a:pt x="20806" y="5964"/>
                </a:cubicBezTo>
                <a:lnTo>
                  <a:pt x="16508" y="6619"/>
                </a:lnTo>
                <a:cubicBezTo>
                  <a:pt x="15980" y="6703"/>
                  <a:pt x="15764" y="7377"/>
                  <a:pt x="16143" y="7773"/>
                </a:cubicBezTo>
                <a:lnTo>
                  <a:pt x="17516" y="9204"/>
                </a:lnTo>
                <a:lnTo>
                  <a:pt x="14221" y="12642"/>
                </a:lnTo>
                <a:lnTo>
                  <a:pt x="7915" y="9256"/>
                </a:lnTo>
                <a:cubicBezTo>
                  <a:pt x="7901" y="9248"/>
                  <a:pt x="7887" y="9240"/>
                  <a:pt x="7877" y="9237"/>
                </a:cubicBezTo>
                <a:lnTo>
                  <a:pt x="7860" y="9230"/>
                </a:lnTo>
                <a:lnTo>
                  <a:pt x="7817" y="9212"/>
                </a:lnTo>
                <a:lnTo>
                  <a:pt x="7796" y="9208"/>
                </a:lnTo>
                <a:cubicBezTo>
                  <a:pt x="7786" y="9204"/>
                  <a:pt x="7772" y="9201"/>
                  <a:pt x="7759" y="9197"/>
                </a:cubicBezTo>
                <a:lnTo>
                  <a:pt x="7741" y="9194"/>
                </a:lnTo>
                <a:cubicBezTo>
                  <a:pt x="7724" y="9190"/>
                  <a:pt x="7703" y="9186"/>
                  <a:pt x="7686" y="9183"/>
                </a:cubicBezTo>
                <a:lnTo>
                  <a:pt x="7540" y="9183"/>
                </a:lnTo>
                <a:cubicBezTo>
                  <a:pt x="7526" y="9183"/>
                  <a:pt x="7509" y="9190"/>
                  <a:pt x="7495" y="9190"/>
                </a:cubicBezTo>
                <a:lnTo>
                  <a:pt x="7473" y="9197"/>
                </a:lnTo>
                <a:cubicBezTo>
                  <a:pt x="7459" y="9197"/>
                  <a:pt x="7449" y="9201"/>
                  <a:pt x="7439" y="9204"/>
                </a:cubicBezTo>
                <a:lnTo>
                  <a:pt x="7418" y="9212"/>
                </a:lnTo>
                <a:cubicBezTo>
                  <a:pt x="7401" y="9219"/>
                  <a:pt x="7383" y="9222"/>
                  <a:pt x="7370" y="9230"/>
                </a:cubicBezTo>
                <a:lnTo>
                  <a:pt x="7349" y="9240"/>
                </a:lnTo>
                <a:lnTo>
                  <a:pt x="7318" y="9256"/>
                </a:lnTo>
                <a:lnTo>
                  <a:pt x="7296" y="9267"/>
                </a:lnTo>
                <a:cubicBezTo>
                  <a:pt x="7286" y="9274"/>
                  <a:pt x="7275" y="9281"/>
                  <a:pt x="7265" y="9288"/>
                </a:cubicBezTo>
                <a:lnTo>
                  <a:pt x="7248" y="9299"/>
                </a:lnTo>
                <a:cubicBezTo>
                  <a:pt x="7234" y="9306"/>
                  <a:pt x="7220" y="9317"/>
                  <a:pt x="7210" y="9328"/>
                </a:cubicBezTo>
                <a:lnTo>
                  <a:pt x="7203" y="9335"/>
                </a:lnTo>
                <a:lnTo>
                  <a:pt x="1303" y="14262"/>
                </a:lnTo>
                <a:lnTo>
                  <a:pt x="1303" y="682"/>
                </a:lnTo>
                <a:cubicBezTo>
                  <a:pt x="1303" y="305"/>
                  <a:pt x="1010" y="0"/>
                  <a:pt x="649" y="0"/>
                </a:cubicBezTo>
                <a:close/>
              </a:path>
            </a:pathLst>
          </a:custGeom>
          <a:solidFill>
            <a:srgbClr val="869FB2"/>
          </a:solidFill>
          <a:ln w="12700">
            <a:miter lim="400000"/>
          </a:ln>
        </p:spPr>
        <p:txBody>
          <a:bodyPr lIns="0" tIns="0" rIns="0" bIns="0" anchor="ctr"/>
          <a:lstStyle/>
          <a:p>
            <a:pPr>
              <a:defRPr>
                <a:solidFill>
                  <a:srgbClr val="435D74"/>
                </a:solidFill>
              </a:defRPr>
            </a:pPr>
          </a:p>
        </p:txBody>
      </p:sp>
      <p:sp>
        <p:nvSpPr>
          <p:cNvPr id="6269" name="Google Shape;8521;p62"/>
          <p:cNvSpPr/>
          <p:nvPr/>
        </p:nvSpPr>
        <p:spPr>
          <a:xfrm>
            <a:off x="3357691" y="3544560"/>
            <a:ext cx="297009" cy="340152"/>
          </a:xfrm>
          <a:custGeom>
            <a:avLst/>
            <a:gdLst/>
            <a:ahLst/>
            <a:cxnLst>
              <a:cxn ang="0">
                <a:pos x="wd2" y="hd2"/>
              </a:cxn>
              <a:cxn ang="5400000">
                <a:pos x="wd2" y="hd2"/>
              </a:cxn>
              <a:cxn ang="10800000">
                <a:pos x="wd2" y="hd2"/>
              </a:cxn>
              <a:cxn ang="16200000">
                <a:pos x="wd2" y="hd2"/>
              </a:cxn>
            </a:cxnLst>
            <a:rect l="0" t="0" r="r" b="b"/>
            <a:pathLst>
              <a:path w="21367" h="21600" fill="norm" stroke="1" extrusionOk="0">
                <a:moveTo>
                  <a:pt x="19010" y="2258"/>
                </a:moveTo>
                <a:lnTo>
                  <a:pt x="14659" y="6416"/>
                </a:lnTo>
                <a:cubicBezTo>
                  <a:pt x="14407" y="6659"/>
                  <a:pt x="14407" y="7030"/>
                  <a:pt x="14659" y="7272"/>
                </a:cubicBezTo>
                <a:lnTo>
                  <a:pt x="19010" y="11434"/>
                </a:lnTo>
                <a:lnTo>
                  <a:pt x="4045" y="11434"/>
                </a:lnTo>
                <a:lnTo>
                  <a:pt x="4045" y="2258"/>
                </a:lnTo>
                <a:close/>
                <a:moveTo>
                  <a:pt x="2172" y="1265"/>
                </a:moveTo>
                <a:cubicBezTo>
                  <a:pt x="2412" y="1269"/>
                  <a:pt x="2607" y="1441"/>
                  <a:pt x="2611" y="1653"/>
                </a:cubicBezTo>
                <a:lnTo>
                  <a:pt x="2611" y="19947"/>
                </a:lnTo>
                <a:cubicBezTo>
                  <a:pt x="2607" y="20159"/>
                  <a:pt x="2412" y="20331"/>
                  <a:pt x="2172" y="20335"/>
                </a:cubicBezTo>
                <a:lnTo>
                  <a:pt x="1877" y="20335"/>
                </a:lnTo>
                <a:cubicBezTo>
                  <a:pt x="1632" y="20331"/>
                  <a:pt x="1437" y="20159"/>
                  <a:pt x="1433" y="19947"/>
                </a:cubicBezTo>
                <a:lnTo>
                  <a:pt x="1433" y="1653"/>
                </a:lnTo>
                <a:cubicBezTo>
                  <a:pt x="1437" y="1441"/>
                  <a:pt x="1632" y="1269"/>
                  <a:pt x="1877" y="1265"/>
                </a:cubicBezTo>
                <a:close/>
                <a:moveTo>
                  <a:pt x="1877" y="0"/>
                </a:moveTo>
                <a:cubicBezTo>
                  <a:pt x="841" y="0"/>
                  <a:pt x="4" y="742"/>
                  <a:pt x="0" y="1653"/>
                </a:cubicBezTo>
                <a:lnTo>
                  <a:pt x="0" y="19947"/>
                </a:lnTo>
                <a:cubicBezTo>
                  <a:pt x="4" y="20858"/>
                  <a:pt x="841" y="21600"/>
                  <a:pt x="1877" y="21600"/>
                </a:cubicBezTo>
                <a:lnTo>
                  <a:pt x="2172" y="21600"/>
                </a:lnTo>
                <a:cubicBezTo>
                  <a:pt x="3204" y="21600"/>
                  <a:pt x="4045" y="20858"/>
                  <a:pt x="4045" y="19947"/>
                </a:cubicBezTo>
                <a:lnTo>
                  <a:pt x="4045" y="12700"/>
                </a:lnTo>
                <a:lnTo>
                  <a:pt x="20648" y="12700"/>
                </a:lnTo>
                <a:cubicBezTo>
                  <a:pt x="21275" y="12697"/>
                  <a:pt x="21600" y="12042"/>
                  <a:pt x="21175" y="11637"/>
                </a:cubicBezTo>
                <a:lnTo>
                  <a:pt x="16162" y="6844"/>
                </a:lnTo>
                <a:lnTo>
                  <a:pt x="21175" y="2051"/>
                </a:lnTo>
                <a:cubicBezTo>
                  <a:pt x="21366" y="1869"/>
                  <a:pt x="21420" y="1600"/>
                  <a:pt x="21305" y="1369"/>
                </a:cubicBezTo>
                <a:cubicBezTo>
                  <a:pt x="21190" y="1140"/>
                  <a:pt x="20934" y="988"/>
                  <a:pt x="20648" y="988"/>
                </a:cubicBezTo>
                <a:lnTo>
                  <a:pt x="3888" y="988"/>
                </a:lnTo>
                <a:cubicBezTo>
                  <a:pt x="3586" y="388"/>
                  <a:pt x="2914" y="0"/>
                  <a:pt x="2172"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278" name="Google Shape;8522;p62"/>
          <p:cNvGrpSpPr/>
          <p:nvPr/>
        </p:nvGrpSpPr>
        <p:grpSpPr>
          <a:xfrm>
            <a:off x="3760690" y="3544803"/>
            <a:ext cx="340151" cy="340151"/>
            <a:chOff x="0" y="0"/>
            <a:chExt cx="340150" cy="340150"/>
          </a:xfrm>
        </p:grpSpPr>
        <p:sp>
          <p:nvSpPr>
            <p:cNvPr id="6270" name="Google Shape;8523;p62"/>
            <p:cNvSpPr/>
            <p:nvPr/>
          </p:nvSpPr>
          <p:spPr>
            <a:xfrm>
              <a:off x="160147" y="39852"/>
              <a:ext cx="89650" cy="896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92" y="0"/>
                  </a:moveTo>
                  <a:cubicBezTo>
                    <a:pt x="1060" y="0"/>
                    <a:pt x="0" y="1077"/>
                    <a:pt x="0" y="2408"/>
                  </a:cubicBezTo>
                  <a:cubicBezTo>
                    <a:pt x="0" y="3727"/>
                    <a:pt x="1060" y="4800"/>
                    <a:pt x="2392" y="4800"/>
                  </a:cubicBezTo>
                  <a:cubicBezTo>
                    <a:pt x="10344" y="4813"/>
                    <a:pt x="16786" y="11254"/>
                    <a:pt x="16799" y="19204"/>
                  </a:cubicBezTo>
                  <a:cubicBezTo>
                    <a:pt x="16799" y="20536"/>
                    <a:pt x="17876" y="21600"/>
                    <a:pt x="19208" y="21600"/>
                  </a:cubicBezTo>
                  <a:cubicBezTo>
                    <a:pt x="20527" y="21600"/>
                    <a:pt x="21600" y="20536"/>
                    <a:pt x="21600" y="19204"/>
                  </a:cubicBezTo>
                  <a:cubicBezTo>
                    <a:pt x="21587" y="8604"/>
                    <a:pt x="12995" y="13"/>
                    <a:pt x="23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71" name="Google Shape;8524;p62"/>
            <p:cNvSpPr/>
            <p:nvPr/>
          </p:nvSpPr>
          <p:spPr>
            <a:xfrm>
              <a:off x="50482" y="0"/>
              <a:ext cx="239177" cy="340151"/>
            </a:xfrm>
            <a:custGeom>
              <a:avLst/>
              <a:gdLst/>
              <a:ahLst/>
              <a:cxnLst>
                <a:cxn ang="0">
                  <a:pos x="wd2" y="hd2"/>
                </a:cxn>
                <a:cxn ang="5400000">
                  <a:pos x="wd2" y="hd2"/>
                </a:cxn>
                <a:cxn ang="10800000">
                  <a:pos x="wd2" y="hd2"/>
                </a:cxn>
                <a:cxn ang="16200000">
                  <a:pos x="wd2" y="hd2"/>
                </a:cxn>
              </a:cxnLst>
              <a:rect l="0" t="0" r="r" b="b"/>
              <a:pathLst>
                <a:path w="19902" h="21600" fill="norm" stroke="1" extrusionOk="0">
                  <a:moveTo>
                    <a:pt x="9935" y="1269"/>
                  </a:moveTo>
                  <a:cubicBezTo>
                    <a:pt x="11843" y="1269"/>
                    <a:pt x="13689" y="1756"/>
                    <a:pt x="15178" y="2679"/>
                  </a:cubicBezTo>
                  <a:cubicBezTo>
                    <a:pt x="18827" y="4937"/>
                    <a:pt x="19287" y="9058"/>
                    <a:pt x="16192" y="11755"/>
                  </a:cubicBezTo>
                  <a:cubicBezTo>
                    <a:pt x="15038" y="12764"/>
                    <a:pt x="14325" y="13976"/>
                    <a:pt x="14144" y="15231"/>
                  </a:cubicBezTo>
                  <a:lnTo>
                    <a:pt x="5759" y="15231"/>
                  </a:lnTo>
                  <a:cubicBezTo>
                    <a:pt x="5569" y="13952"/>
                    <a:pt x="4870" y="12751"/>
                    <a:pt x="3751" y="11793"/>
                  </a:cubicBezTo>
                  <a:cubicBezTo>
                    <a:pt x="1981" y="10274"/>
                    <a:pt x="1287" y="8235"/>
                    <a:pt x="1854" y="6203"/>
                  </a:cubicBezTo>
                  <a:cubicBezTo>
                    <a:pt x="2512" y="3831"/>
                    <a:pt x="5043" y="1907"/>
                    <a:pt x="8155" y="1411"/>
                  </a:cubicBezTo>
                  <a:cubicBezTo>
                    <a:pt x="8748" y="1316"/>
                    <a:pt x="9345" y="1269"/>
                    <a:pt x="9935" y="1269"/>
                  </a:cubicBezTo>
                  <a:close/>
                  <a:moveTo>
                    <a:pt x="14099" y="16497"/>
                  </a:moveTo>
                  <a:lnTo>
                    <a:pt x="14099" y="17128"/>
                  </a:lnTo>
                  <a:cubicBezTo>
                    <a:pt x="14099" y="17479"/>
                    <a:pt x="13728" y="17763"/>
                    <a:pt x="13268" y="17763"/>
                  </a:cubicBezTo>
                  <a:lnTo>
                    <a:pt x="6635" y="17763"/>
                  </a:lnTo>
                  <a:cubicBezTo>
                    <a:pt x="6175" y="17763"/>
                    <a:pt x="5807" y="17479"/>
                    <a:pt x="5807" y="17128"/>
                  </a:cubicBezTo>
                  <a:lnTo>
                    <a:pt x="5807" y="16497"/>
                  </a:lnTo>
                  <a:close/>
                  <a:moveTo>
                    <a:pt x="12294" y="19028"/>
                  </a:moveTo>
                  <a:cubicBezTo>
                    <a:pt x="11950" y="19778"/>
                    <a:pt x="11017" y="20335"/>
                    <a:pt x="9951" y="20335"/>
                  </a:cubicBezTo>
                  <a:cubicBezTo>
                    <a:pt x="8885" y="20335"/>
                    <a:pt x="7952" y="19778"/>
                    <a:pt x="7607" y="19028"/>
                  </a:cubicBezTo>
                  <a:close/>
                  <a:moveTo>
                    <a:pt x="9933" y="0"/>
                  </a:moveTo>
                  <a:cubicBezTo>
                    <a:pt x="9230" y="0"/>
                    <a:pt x="8521" y="56"/>
                    <a:pt x="7815" y="169"/>
                  </a:cubicBezTo>
                  <a:cubicBezTo>
                    <a:pt x="4025" y="796"/>
                    <a:pt x="1057" y="3050"/>
                    <a:pt x="230" y="5940"/>
                  </a:cubicBezTo>
                  <a:cubicBezTo>
                    <a:pt x="-447" y="8370"/>
                    <a:pt x="385" y="10810"/>
                    <a:pt x="2512" y="12632"/>
                  </a:cubicBezTo>
                  <a:cubicBezTo>
                    <a:pt x="3552" y="13524"/>
                    <a:pt x="4145" y="14698"/>
                    <a:pt x="4145" y="15862"/>
                  </a:cubicBezTo>
                  <a:lnTo>
                    <a:pt x="4145" y="17128"/>
                  </a:lnTo>
                  <a:cubicBezTo>
                    <a:pt x="4149" y="17952"/>
                    <a:pt x="4844" y="18677"/>
                    <a:pt x="5864" y="18934"/>
                  </a:cubicBezTo>
                  <a:cubicBezTo>
                    <a:pt x="6011" y="19581"/>
                    <a:pt x="6409" y="20179"/>
                    <a:pt x="7014" y="20649"/>
                  </a:cubicBezTo>
                  <a:cubicBezTo>
                    <a:pt x="7817" y="21283"/>
                    <a:pt x="8885" y="21600"/>
                    <a:pt x="9951" y="21600"/>
                  </a:cubicBezTo>
                  <a:cubicBezTo>
                    <a:pt x="11019" y="21600"/>
                    <a:pt x="12085" y="21283"/>
                    <a:pt x="12888" y="20649"/>
                  </a:cubicBezTo>
                  <a:cubicBezTo>
                    <a:pt x="13494" y="20179"/>
                    <a:pt x="13892" y="19581"/>
                    <a:pt x="14037" y="18934"/>
                  </a:cubicBezTo>
                  <a:cubicBezTo>
                    <a:pt x="15060" y="18677"/>
                    <a:pt x="15754" y="17952"/>
                    <a:pt x="15758" y="17128"/>
                  </a:cubicBezTo>
                  <a:lnTo>
                    <a:pt x="15758" y="15862"/>
                  </a:lnTo>
                  <a:cubicBezTo>
                    <a:pt x="15758" y="14698"/>
                    <a:pt x="16355" y="13534"/>
                    <a:pt x="17439" y="12588"/>
                  </a:cubicBezTo>
                  <a:cubicBezTo>
                    <a:pt x="21153" y="9351"/>
                    <a:pt x="20601" y="4407"/>
                    <a:pt x="16223" y="1697"/>
                  </a:cubicBezTo>
                  <a:cubicBezTo>
                    <a:pt x="14433" y="587"/>
                    <a:pt x="12218" y="0"/>
                    <a:pt x="99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72" name="Google Shape;8525;p62"/>
            <p:cNvSpPr/>
            <p:nvPr/>
          </p:nvSpPr>
          <p:spPr>
            <a:xfrm>
              <a:off x="0" y="119573"/>
              <a:ext cx="39870" cy="199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17" y="0"/>
                  </a:moveTo>
                  <a:cubicBezTo>
                    <a:pt x="2422" y="0"/>
                    <a:pt x="0" y="4842"/>
                    <a:pt x="0" y="10829"/>
                  </a:cubicBezTo>
                  <a:cubicBezTo>
                    <a:pt x="0" y="16758"/>
                    <a:pt x="2422" y="21600"/>
                    <a:pt x="5417" y="21600"/>
                  </a:cubicBezTo>
                  <a:lnTo>
                    <a:pt x="16212" y="21600"/>
                  </a:lnTo>
                  <a:cubicBezTo>
                    <a:pt x="19178" y="21600"/>
                    <a:pt x="21600" y="16758"/>
                    <a:pt x="21600" y="10829"/>
                  </a:cubicBezTo>
                  <a:cubicBezTo>
                    <a:pt x="21600" y="4842"/>
                    <a:pt x="19178" y="0"/>
                    <a:pt x="162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73" name="Google Shape;8526;p62"/>
            <p:cNvSpPr/>
            <p:nvPr/>
          </p:nvSpPr>
          <p:spPr>
            <a:xfrm>
              <a:off x="3051" y="52842"/>
              <a:ext cx="33763" cy="33816"/>
            </a:xfrm>
            <a:custGeom>
              <a:avLst/>
              <a:gdLst/>
              <a:ahLst/>
              <a:cxnLst>
                <a:cxn ang="0">
                  <a:pos x="wd2" y="hd2"/>
                </a:cxn>
                <a:cxn ang="5400000">
                  <a:pos x="wd2" y="hd2"/>
                </a:cxn>
                <a:cxn ang="10800000">
                  <a:pos x="wd2" y="hd2"/>
                </a:cxn>
                <a:cxn ang="16200000">
                  <a:pos x="wd2" y="hd2"/>
                </a:cxn>
              </a:cxnLst>
              <a:rect l="0" t="0" r="r" b="b"/>
              <a:pathLst>
                <a:path w="20419" h="21600" fill="norm" stroke="1" extrusionOk="0">
                  <a:moveTo>
                    <a:pt x="6022" y="0"/>
                  </a:moveTo>
                  <a:cubicBezTo>
                    <a:pt x="4468" y="0"/>
                    <a:pt x="2924" y="630"/>
                    <a:pt x="1753" y="1889"/>
                  </a:cubicBezTo>
                  <a:cubicBezTo>
                    <a:pt x="-557" y="4329"/>
                    <a:pt x="-589" y="8309"/>
                    <a:pt x="1689" y="10817"/>
                  </a:cubicBezTo>
                  <a:lnTo>
                    <a:pt x="10206" y="19812"/>
                  </a:lnTo>
                  <a:cubicBezTo>
                    <a:pt x="11377" y="21004"/>
                    <a:pt x="12888" y="21600"/>
                    <a:pt x="14400" y="21600"/>
                  </a:cubicBezTo>
                  <a:cubicBezTo>
                    <a:pt x="15944" y="21600"/>
                    <a:pt x="17487" y="20970"/>
                    <a:pt x="18658" y="19711"/>
                  </a:cubicBezTo>
                  <a:cubicBezTo>
                    <a:pt x="20979" y="17271"/>
                    <a:pt x="21011" y="13302"/>
                    <a:pt x="18722" y="10817"/>
                  </a:cubicBezTo>
                  <a:lnTo>
                    <a:pt x="10206" y="1788"/>
                  </a:lnTo>
                  <a:cubicBezTo>
                    <a:pt x="9035" y="596"/>
                    <a:pt x="7523" y="0"/>
                    <a:pt x="60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74" name="Google Shape;8527;p62"/>
            <p:cNvSpPr/>
            <p:nvPr/>
          </p:nvSpPr>
          <p:spPr>
            <a:xfrm>
              <a:off x="2787" y="172433"/>
              <a:ext cx="34027" cy="34045"/>
            </a:xfrm>
            <a:custGeom>
              <a:avLst/>
              <a:gdLst/>
              <a:ahLst/>
              <a:cxnLst>
                <a:cxn ang="0">
                  <a:pos x="wd2" y="hd2"/>
                </a:cxn>
                <a:cxn ang="5400000">
                  <a:pos x="wd2" y="hd2"/>
                </a:cxn>
                <a:cxn ang="10800000">
                  <a:pos x="wd2" y="hd2"/>
                </a:cxn>
                <a:cxn ang="16200000">
                  <a:pos x="wd2" y="hd2"/>
                </a:cxn>
              </a:cxnLst>
              <a:rect l="0" t="0" r="r" b="b"/>
              <a:pathLst>
                <a:path w="20397" h="21600" fill="norm" stroke="1" extrusionOk="0">
                  <a:moveTo>
                    <a:pt x="14431" y="0"/>
                  </a:moveTo>
                  <a:cubicBezTo>
                    <a:pt x="12933" y="0"/>
                    <a:pt x="11434" y="592"/>
                    <a:pt x="10274" y="1776"/>
                  </a:cubicBezTo>
                  <a:lnTo>
                    <a:pt x="1832" y="10744"/>
                  </a:lnTo>
                  <a:cubicBezTo>
                    <a:pt x="-584" y="13168"/>
                    <a:pt x="-616" y="17255"/>
                    <a:pt x="1769" y="19746"/>
                  </a:cubicBezTo>
                  <a:cubicBezTo>
                    <a:pt x="2940" y="20986"/>
                    <a:pt x="4460" y="21600"/>
                    <a:pt x="5990" y="21600"/>
                  </a:cubicBezTo>
                  <a:cubicBezTo>
                    <a:pt x="7541" y="21600"/>
                    <a:pt x="9102" y="20952"/>
                    <a:pt x="10274" y="19679"/>
                  </a:cubicBezTo>
                  <a:lnTo>
                    <a:pt x="18715" y="10744"/>
                  </a:lnTo>
                  <a:cubicBezTo>
                    <a:pt x="20984" y="8242"/>
                    <a:pt x="20952" y="4300"/>
                    <a:pt x="18652" y="1876"/>
                  </a:cubicBezTo>
                  <a:cubicBezTo>
                    <a:pt x="17491" y="625"/>
                    <a:pt x="15961" y="0"/>
                    <a:pt x="144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75" name="Google Shape;8528;p62"/>
            <p:cNvSpPr/>
            <p:nvPr/>
          </p:nvSpPr>
          <p:spPr>
            <a:xfrm>
              <a:off x="300298" y="119573"/>
              <a:ext cx="39853" cy="199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10" y="0"/>
                  </a:moveTo>
                  <a:cubicBezTo>
                    <a:pt x="2414" y="0"/>
                    <a:pt x="0" y="4842"/>
                    <a:pt x="0" y="10829"/>
                  </a:cubicBezTo>
                  <a:cubicBezTo>
                    <a:pt x="0" y="16758"/>
                    <a:pt x="2414" y="21600"/>
                    <a:pt x="5410" y="21600"/>
                  </a:cubicBezTo>
                  <a:lnTo>
                    <a:pt x="16219" y="21600"/>
                  </a:lnTo>
                  <a:cubicBezTo>
                    <a:pt x="19186" y="21600"/>
                    <a:pt x="21600" y="16758"/>
                    <a:pt x="21600" y="10829"/>
                  </a:cubicBezTo>
                  <a:cubicBezTo>
                    <a:pt x="21600" y="4842"/>
                    <a:pt x="19186" y="0"/>
                    <a:pt x="162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76" name="Google Shape;8529;p62"/>
            <p:cNvSpPr/>
            <p:nvPr/>
          </p:nvSpPr>
          <p:spPr>
            <a:xfrm>
              <a:off x="303200" y="52842"/>
              <a:ext cx="33913" cy="33939"/>
            </a:xfrm>
            <a:custGeom>
              <a:avLst/>
              <a:gdLst/>
              <a:ahLst/>
              <a:cxnLst>
                <a:cxn ang="0">
                  <a:pos x="wd2" y="hd2"/>
                </a:cxn>
                <a:cxn ang="5400000">
                  <a:pos x="wd2" y="hd2"/>
                </a:cxn>
                <a:cxn ang="10800000">
                  <a:pos x="wd2" y="hd2"/>
                </a:cxn>
                <a:cxn ang="16200000">
                  <a:pos x="wd2" y="hd2"/>
                </a:cxn>
              </a:cxnLst>
              <a:rect l="0" t="0" r="r" b="b"/>
              <a:pathLst>
                <a:path w="19168" h="21600" fill="norm" stroke="1" extrusionOk="0">
                  <a:moveTo>
                    <a:pt x="13533" y="0"/>
                  </a:moveTo>
                  <a:cubicBezTo>
                    <a:pt x="12130" y="0"/>
                    <a:pt x="10717" y="594"/>
                    <a:pt x="9622" y="1781"/>
                  </a:cubicBezTo>
                  <a:lnTo>
                    <a:pt x="1663" y="10778"/>
                  </a:lnTo>
                  <a:cubicBezTo>
                    <a:pt x="-1879" y="14766"/>
                    <a:pt x="608" y="21600"/>
                    <a:pt x="5633" y="21600"/>
                  </a:cubicBezTo>
                  <a:cubicBezTo>
                    <a:pt x="7135" y="21600"/>
                    <a:pt x="8568" y="20928"/>
                    <a:pt x="9622" y="19740"/>
                  </a:cubicBezTo>
                  <a:lnTo>
                    <a:pt x="17582" y="10744"/>
                  </a:lnTo>
                  <a:cubicBezTo>
                    <a:pt x="19721" y="8279"/>
                    <a:pt x="19691" y="4313"/>
                    <a:pt x="17522" y="1882"/>
                  </a:cubicBezTo>
                  <a:cubicBezTo>
                    <a:pt x="16428" y="627"/>
                    <a:pt x="14985" y="0"/>
                    <a:pt x="135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77" name="Google Shape;8530;p62"/>
            <p:cNvSpPr/>
            <p:nvPr/>
          </p:nvSpPr>
          <p:spPr>
            <a:xfrm>
              <a:off x="303349" y="172433"/>
              <a:ext cx="33908" cy="33939"/>
            </a:xfrm>
            <a:custGeom>
              <a:avLst/>
              <a:gdLst/>
              <a:ahLst/>
              <a:cxnLst>
                <a:cxn ang="0">
                  <a:pos x="wd2" y="hd2"/>
                </a:cxn>
                <a:cxn ang="5400000">
                  <a:pos x="wd2" y="hd2"/>
                </a:cxn>
                <a:cxn ang="10800000">
                  <a:pos x="wd2" y="hd2"/>
                </a:cxn>
                <a:cxn ang="16200000">
                  <a:pos x="wd2" y="hd2"/>
                </a:cxn>
              </a:cxnLst>
              <a:rect l="0" t="0" r="r" b="b"/>
              <a:pathLst>
                <a:path w="19165" h="21600" fill="norm" stroke="1" extrusionOk="0">
                  <a:moveTo>
                    <a:pt x="5628" y="0"/>
                  </a:moveTo>
                  <a:cubicBezTo>
                    <a:pt x="4175" y="0"/>
                    <a:pt x="2732" y="627"/>
                    <a:pt x="1638" y="1882"/>
                  </a:cubicBezTo>
                  <a:cubicBezTo>
                    <a:pt x="-521" y="4313"/>
                    <a:pt x="-551" y="8268"/>
                    <a:pt x="1578" y="10778"/>
                  </a:cubicBezTo>
                  <a:lnTo>
                    <a:pt x="9538" y="19740"/>
                  </a:lnTo>
                  <a:cubicBezTo>
                    <a:pt x="10592" y="20928"/>
                    <a:pt x="12035" y="21600"/>
                    <a:pt x="13537" y="21600"/>
                  </a:cubicBezTo>
                  <a:cubicBezTo>
                    <a:pt x="18552" y="21600"/>
                    <a:pt x="21049" y="14766"/>
                    <a:pt x="17497" y="10778"/>
                  </a:cubicBezTo>
                  <a:lnTo>
                    <a:pt x="9538" y="1781"/>
                  </a:lnTo>
                  <a:cubicBezTo>
                    <a:pt x="8443" y="594"/>
                    <a:pt x="7030" y="0"/>
                    <a:pt x="56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279" name="Google Shape;8531;p62"/>
          <p:cNvSpPr/>
          <p:nvPr/>
        </p:nvSpPr>
        <p:spPr>
          <a:xfrm>
            <a:off x="4234029" y="3544657"/>
            <a:ext cx="220472" cy="3399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709" y="1266"/>
                </a:moveTo>
                <a:cubicBezTo>
                  <a:pt x="17209" y="1273"/>
                  <a:pt x="17611" y="1539"/>
                  <a:pt x="17611" y="1867"/>
                </a:cubicBezTo>
                <a:cubicBezTo>
                  <a:pt x="17611" y="2191"/>
                  <a:pt x="17209" y="2458"/>
                  <a:pt x="16709" y="2468"/>
                </a:cubicBezTo>
                <a:lnTo>
                  <a:pt x="4889" y="2468"/>
                </a:lnTo>
                <a:cubicBezTo>
                  <a:pt x="4379" y="2468"/>
                  <a:pt x="3968" y="2198"/>
                  <a:pt x="3968" y="1867"/>
                </a:cubicBezTo>
                <a:cubicBezTo>
                  <a:pt x="3968" y="1532"/>
                  <a:pt x="4379" y="1266"/>
                  <a:pt x="4894" y="1266"/>
                </a:cubicBezTo>
                <a:close/>
                <a:moveTo>
                  <a:pt x="14767" y="3734"/>
                </a:moveTo>
                <a:lnTo>
                  <a:pt x="14767" y="10684"/>
                </a:lnTo>
                <a:cubicBezTo>
                  <a:pt x="14731" y="10938"/>
                  <a:pt x="14929" y="11184"/>
                  <a:pt x="15278" y="11305"/>
                </a:cubicBezTo>
                <a:cubicBezTo>
                  <a:pt x="16907" y="11876"/>
                  <a:pt x="18246" y="12744"/>
                  <a:pt x="19120" y="13801"/>
                </a:cubicBezTo>
                <a:lnTo>
                  <a:pt x="2473" y="13801"/>
                </a:lnTo>
                <a:cubicBezTo>
                  <a:pt x="3354" y="12744"/>
                  <a:pt x="4686" y="11876"/>
                  <a:pt x="6322" y="11305"/>
                </a:cubicBezTo>
                <a:cubicBezTo>
                  <a:pt x="6671" y="11184"/>
                  <a:pt x="6869" y="10941"/>
                  <a:pt x="6826" y="10684"/>
                </a:cubicBezTo>
                <a:lnTo>
                  <a:pt x="6826" y="3734"/>
                </a:lnTo>
                <a:close/>
                <a:moveTo>
                  <a:pt x="11606" y="15070"/>
                </a:moveTo>
                <a:lnTo>
                  <a:pt x="11606" y="18187"/>
                </a:lnTo>
                <a:cubicBezTo>
                  <a:pt x="11611" y="18876"/>
                  <a:pt x="11330" y="19555"/>
                  <a:pt x="10799" y="20156"/>
                </a:cubicBezTo>
                <a:cubicBezTo>
                  <a:pt x="10268" y="19555"/>
                  <a:pt x="9987" y="18876"/>
                  <a:pt x="9992" y="18187"/>
                </a:cubicBezTo>
                <a:lnTo>
                  <a:pt x="9992" y="15070"/>
                </a:lnTo>
                <a:close/>
                <a:moveTo>
                  <a:pt x="4880" y="0"/>
                </a:moveTo>
                <a:cubicBezTo>
                  <a:pt x="3296" y="0"/>
                  <a:pt x="2009" y="832"/>
                  <a:pt x="2004" y="1860"/>
                </a:cubicBezTo>
                <a:cubicBezTo>
                  <a:pt x="1999" y="2890"/>
                  <a:pt x="3285" y="3731"/>
                  <a:pt x="4874" y="3734"/>
                </a:cubicBezTo>
                <a:lnTo>
                  <a:pt x="4874" y="10383"/>
                </a:lnTo>
                <a:cubicBezTo>
                  <a:pt x="2635" y="11269"/>
                  <a:pt x="936" y="12622"/>
                  <a:pt x="57" y="14223"/>
                </a:cubicBezTo>
                <a:lnTo>
                  <a:pt x="52" y="14233"/>
                </a:lnTo>
                <a:cubicBezTo>
                  <a:pt x="47" y="14247"/>
                  <a:pt x="41" y="14257"/>
                  <a:pt x="36" y="14270"/>
                </a:cubicBezTo>
                <a:cubicBezTo>
                  <a:pt x="31" y="14284"/>
                  <a:pt x="31" y="14287"/>
                  <a:pt x="26" y="14297"/>
                </a:cubicBezTo>
                <a:cubicBezTo>
                  <a:pt x="21" y="14304"/>
                  <a:pt x="21" y="14317"/>
                  <a:pt x="16" y="14327"/>
                </a:cubicBezTo>
                <a:cubicBezTo>
                  <a:pt x="16" y="14337"/>
                  <a:pt x="10" y="14351"/>
                  <a:pt x="10" y="14361"/>
                </a:cubicBezTo>
                <a:lnTo>
                  <a:pt x="5" y="14388"/>
                </a:lnTo>
                <a:lnTo>
                  <a:pt x="5" y="14426"/>
                </a:lnTo>
                <a:cubicBezTo>
                  <a:pt x="5" y="14429"/>
                  <a:pt x="5" y="14432"/>
                  <a:pt x="5" y="14436"/>
                </a:cubicBezTo>
                <a:cubicBezTo>
                  <a:pt x="0" y="14439"/>
                  <a:pt x="0" y="14446"/>
                  <a:pt x="0" y="14449"/>
                </a:cubicBezTo>
                <a:cubicBezTo>
                  <a:pt x="0" y="14463"/>
                  <a:pt x="0" y="14476"/>
                  <a:pt x="5" y="14489"/>
                </a:cubicBezTo>
                <a:lnTo>
                  <a:pt x="10" y="14513"/>
                </a:lnTo>
                <a:cubicBezTo>
                  <a:pt x="10" y="14526"/>
                  <a:pt x="16" y="14536"/>
                  <a:pt x="16" y="14547"/>
                </a:cubicBezTo>
                <a:cubicBezTo>
                  <a:pt x="21" y="14560"/>
                  <a:pt x="21" y="14571"/>
                  <a:pt x="26" y="14581"/>
                </a:cubicBezTo>
                <a:cubicBezTo>
                  <a:pt x="31" y="14591"/>
                  <a:pt x="31" y="14598"/>
                  <a:pt x="36" y="14608"/>
                </a:cubicBezTo>
                <a:cubicBezTo>
                  <a:pt x="41" y="14615"/>
                  <a:pt x="47" y="14628"/>
                  <a:pt x="52" y="14642"/>
                </a:cubicBezTo>
                <a:cubicBezTo>
                  <a:pt x="57" y="14652"/>
                  <a:pt x="62" y="14655"/>
                  <a:pt x="67" y="14662"/>
                </a:cubicBezTo>
                <a:cubicBezTo>
                  <a:pt x="72" y="14672"/>
                  <a:pt x="78" y="14685"/>
                  <a:pt x="88" y="14699"/>
                </a:cubicBezTo>
                <a:lnTo>
                  <a:pt x="103" y="14719"/>
                </a:lnTo>
                <a:cubicBezTo>
                  <a:pt x="114" y="14729"/>
                  <a:pt x="119" y="14740"/>
                  <a:pt x="129" y="14750"/>
                </a:cubicBezTo>
                <a:cubicBezTo>
                  <a:pt x="141" y="14760"/>
                  <a:pt x="147" y="14767"/>
                  <a:pt x="152" y="14774"/>
                </a:cubicBezTo>
                <a:cubicBezTo>
                  <a:pt x="157" y="14780"/>
                  <a:pt x="167" y="14794"/>
                  <a:pt x="178" y="14800"/>
                </a:cubicBezTo>
                <a:lnTo>
                  <a:pt x="209" y="14824"/>
                </a:lnTo>
                <a:lnTo>
                  <a:pt x="235" y="14847"/>
                </a:lnTo>
                <a:cubicBezTo>
                  <a:pt x="245" y="14857"/>
                  <a:pt x="260" y="14864"/>
                  <a:pt x="271" y="14871"/>
                </a:cubicBezTo>
                <a:cubicBezTo>
                  <a:pt x="281" y="14881"/>
                  <a:pt x="286" y="14884"/>
                  <a:pt x="297" y="14891"/>
                </a:cubicBezTo>
                <a:cubicBezTo>
                  <a:pt x="307" y="14898"/>
                  <a:pt x="322" y="14908"/>
                  <a:pt x="338" y="14916"/>
                </a:cubicBezTo>
                <a:lnTo>
                  <a:pt x="369" y="14932"/>
                </a:lnTo>
                <a:lnTo>
                  <a:pt x="412" y="14952"/>
                </a:lnTo>
                <a:lnTo>
                  <a:pt x="454" y="14969"/>
                </a:lnTo>
                <a:lnTo>
                  <a:pt x="490" y="14983"/>
                </a:lnTo>
                <a:cubicBezTo>
                  <a:pt x="505" y="14989"/>
                  <a:pt x="521" y="14996"/>
                  <a:pt x="536" y="14999"/>
                </a:cubicBezTo>
                <a:lnTo>
                  <a:pt x="573" y="15010"/>
                </a:lnTo>
                <a:lnTo>
                  <a:pt x="629" y="15026"/>
                </a:lnTo>
                <a:lnTo>
                  <a:pt x="661" y="15036"/>
                </a:lnTo>
                <a:lnTo>
                  <a:pt x="714" y="15043"/>
                </a:lnTo>
                <a:cubicBezTo>
                  <a:pt x="724" y="15046"/>
                  <a:pt x="740" y="15050"/>
                  <a:pt x="755" y="15050"/>
                </a:cubicBezTo>
                <a:lnTo>
                  <a:pt x="797" y="15056"/>
                </a:lnTo>
                <a:cubicBezTo>
                  <a:pt x="817" y="15060"/>
                  <a:pt x="833" y="15060"/>
                  <a:pt x="854" y="15063"/>
                </a:cubicBezTo>
                <a:lnTo>
                  <a:pt x="885" y="15063"/>
                </a:lnTo>
                <a:cubicBezTo>
                  <a:pt x="916" y="15067"/>
                  <a:pt x="943" y="15067"/>
                  <a:pt x="974" y="15067"/>
                </a:cubicBezTo>
                <a:lnTo>
                  <a:pt x="8040" y="15067"/>
                </a:lnTo>
                <a:lnTo>
                  <a:pt x="8040" y="18187"/>
                </a:lnTo>
                <a:cubicBezTo>
                  <a:pt x="8035" y="19240"/>
                  <a:pt x="8530" y="20270"/>
                  <a:pt x="9451" y="21138"/>
                </a:cubicBezTo>
                <a:cubicBezTo>
                  <a:pt x="9776" y="21446"/>
                  <a:pt x="10289" y="21600"/>
                  <a:pt x="10799" y="21600"/>
                </a:cubicBezTo>
                <a:cubicBezTo>
                  <a:pt x="11311" y="21600"/>
                  <a:pt x="11824" y="21446"/>
                  <a:pt x="12148" y="21138"/>
                </a:cubicBezTo>
                <a:cubicBezTo>
                  <a:pt x="13070" y="20270"/>
                  <a:pt x="13565" y="19240"/>
                  <a:pt x="13560" y="18187"/>
                </a:cubicBezTo>
                <a:lnTo>
                  <a:pt x="13560" y="15070"/>
                </a:lnTo>
                <a:lnTo>
                  <a:pt x="20626" y="15070"/>
                </a:lnTo>
                <a:cubicBezTo>
                  <a:pt x="20657" y="15067"/>
                  <a:pt x="20688" y="15067"/>
                  <a:pt x="20719" y="15067"/>
                </a:cubicBezTo>
                <a:lnTo>
                  <a:pt x="20734" y="15067"/>
                </a:lnTo>
                <a:cubicBezTo>
                  <a:pt x="20762" y="15067"/>
                  <a:pt x="20783" y="15060"/>
                  <a:pt x="20808" y="15056"/>
                </a:cubicBezTo>
                <a:lnTo>
                  <a:pt x="20839" y="15053"/>
                </a:lnTo>
                <a:lnTo>
                  <a:pt x="20891" y="15046"/>
                </a:lnTo>
                <a:lnTo>
                  <a:pt x="20933" y="15036"/>
                </a:lnTo>
                <a:cubicBezTo>
                  <a:pt x="20938" y="15036"/>
                  <a:pt x="20943" y="15033"/>
                  <a:pt x="20948" y="15033"/>
                </a:cubicBezTo>
                <a:lnTo>
                  <a:pt x="20974" y="15026"/>
                </a:lnTo>
                <a:cubicBezTo>
                  <a:pt x="20990" y="15023"/>
                  <a:pt x="21005" y="15020"/>
                  <a:pt x="21027" y="15013"/>
                </a:cubicBezTo>
                <a:lnTo>
                  <a:pt x="21069" y="14999"/>
                </a:lnTo>
                <a:cubicBezTo>
                  <a:pt x="21079" y="14996"/>
                  <a:pt x="21095" y="14989"/>
                  <a:pt x="21110" y="14986"/>
                </a:cubicBezTo>
                <a:cubicBezTo>
                  <a:pt x="21121" y="14979"/>
                  <a:pt x="21136" y="14976"/>
                  <a:pt x="21152" y="14969"/>
                </a:cubicBezTo>
                <a:lnTo>
                  <a:pt x="21183" y="14956"/>
                </a:lnTo>
                <a:cubicBezTo>
                  <a:pt x="21203" y="14946"/>
                  <a:pt x="21219" y="14939"/>
                  <a:pt x="21229" y="14932"/>
                </a:cubicBezTo>
                <a:lnTo>
                  <a:pt x="21260" y="14919"/>
                </a:lnTo>
                <a:cubicBezTo>
                  <a:pt x="21271" y="14908"/>
                  <a:pt x="21286" y="14901"/>
                  <a:pt x="21303" y="14891"/>
                </a:cubicBezTo>
                <a:cubicBezTo>
                  <a:pt x="21319" y="14881"/>
                  <a:pt x="21319" y="14881"/>
                  <a:pt x="21329" y="14874"/>
                </a:cubicBezTo>
                <a:cubicBezTo>
                  <a:pt x="21334" y="14867"/>
                  <a:pt x="21355" y="14857"/>
                  <a:pt x="21365" y="14847"/>
                </a:cubicBezTo>
                <a:cubicBezTo>
                  <a:pt x="21381" y="14837"/>
                  <a:pt x="21381" y="14834"/>
                  <a:pt x="21391" y="14827"/>
                </a:cubicBezTo>
                <a:lnTo>
                  <a:pt x="21422" y="14800"/>
                </a:lnTo>
                <a:cubicBezTo>
                  <a:pt x="21433" y="14794"/>
                  <a:pt x="21438" y="14784"/>
                  <a:pt x="21448" y="14777"/>
                </a:cubicBezTo>
                <a:cubicBezTo>
                  <a:pt x="21453" y="14767"/>
                  <a:pt x="21464" y="14760"/>
                  <a:pt x="21469" y="14750"/>
                </a:cubicBezTo>
                <a:cubicBezTo>
                  <a:pt x="21479" y="14743"/>
                  <a:pt x="21484" y="14732"/>
                  <a:pt x="21495" y="14722"/>
                </a:cubicBezTo>
                <a:cubicBezTo>
                  <a:pt x="21500" y="14712"/>
                  <a:pt x="21505" y="14705"/>
                  <a:pt x="21510" y="14699"/>
                </a:cubicBezTo>
                <a:cubicBezTo>
                  <a:pt x="21515" y="14689"/>
                  <a:pt x="21526" y="14675"/>
                  <a:pt x="21531" y="14665"/>
                </a:cubicBezTo>
                <a:cubicBezTo>
                  <a:pt x="21541" y="14655"/>
                  <a:pt x="21541" y="14648"/>
                  <a:pt x="21547" y="14642"/>
                </a:cubicBezTo>
                <a:cubicBezTo>
                  <a:pt x="21552" y="14632"/>
                  <a:pt x="21557" y="14618"/>
                  <a:pt x="21564" y="14608"/>
                </a:cubicBezTo>
                <a:cubicBezTo>
                  <a:pt x="21569" y="14598"/>
                  <a:pt x="21574" y="14588"/>
                  <a:pt x="21574" y="14581"/>
                </a:cubicBezTo>
                <a:cubicBezTo>
                  <a:pt x="21579" y="14571"/>
                  <a:pt x="21579" y="14560"/>
                  <a:pt x="21584" y="14550"/>
                </a:cubicBezTo>
                <a:cubicBezTo>
                  <a:pt x="21584" y="14540"/>
                  <a:pt x="21590" y="14526"/>
                  <a:pt x="21595" y="14516"/>
                </a:cubicBezTo>
                <a:cubicBezTo>
                  <a:pt x="21595" y="14503"/>
                  <a:pt x="21595" y="14500"/>
                  <a:pt x="21595" y="14489"/>
                </a:cubicBezTo>
                <a:cubicBezTo>
                  <a:pt x="21595" y="14479"/>
                  <a:pt x="21595" y="14463"/>
                  <a:pt x="21600" y="14449"/>
                </a:cubicBezTo>
                <a:lnTo>
                  <a:pt x="21600" y="14436"/>
                </a:lnTo>
                <a:cubicBezTo>
                  <a:pt x="21600" y="14432"/>
                  <a:pt x="21600" y="14429"/>
                  <a:pt x="21600" y="14426"/>
                </a:cubicBezTo>
                <a:lnTo>
                  <a:pt x="21600" y="14388"/>
                </a:lnTo>
                <a:cubicBezTo>
                  <a:pt x="21600" y="14374"/>
                  <a:pt x="21600" y="14371"/>
                  <a:pt x="21595" y="14361"/>
                </a:cubicBezTo>
                <a:cubicBezTo>
                  <a:pt x="21590" y="14351"/>
                  <a:pt x="21590" y="14341"/>
                  <a:pt x="21590" y="14331"/>
                </a:cubicBezTo>
                <a:cubicBezTo>
                  <a:pt x="21584" y="14317"/>
                  <a:pt x="21584" y="14307"/>
                  <a:pt x="21579" y="14297"/>
                </a:cubicBezTo>
                <a:cubicBezTo>
                  <a:pt x="21574" y="14284"/>
                  <a:pt x="21574" y="14280"/>
                  <a:pt x="21569" y="14274"/>
                </a:cubicBezTo>
                <a:cubicBezTo>
                  <a:pt x="21564" y="14264"/>
                  <a:pt x="21557" y="14247"/>
                  <a:pt x="21552" y="14233"/>
                </a:cubicBezTo>
                <a:lnTo>
                  <a:pt x="21547" y="14223"/>
                </a:lnTo>
                <a:cubicBezTo>
                  <a:pt x="20667" y="12625"/>
                  <a:pt x="18970" y="11269"/>
                  <a:pt x="16730" y="10386"/>
                </a:cubicBezTo>
                <a:lnTo>
                  <a:pt x="16730" y="3734"/>
                </a:lnTo>
                <a:cubicBezTo>
                  <a:pt x="18318" y="3731"/>
                  <a:pt x="19605" y="2890"/>
                  <a:pt x="19600" y="1860"/>
                </a:cubicBezTo>
                <a:cubicBezTo>
                  <a:pt x="19594" y="832"/>
                  <a:pt x="18308" y="0"/>
                  <a:pt x="16725" y="0"/>
                </a:cubicBezTo>
                <a:cubicBezTo>
                  <a:pt x="16721" y="0"/>
                  <a:pt x="16718" y="0"/>
                  <a:pt x="16714" y="0"/>
                </a:cubicBezTo>
                <a:lnTo>
                  <a:pt x="4889" y="0"/>
                </a:lnTo>
                <a:cubicBezTo>
                  <a:pt x="4886" y="0"/>
                  <a:pt x="4884" y="0"/>
                  <a:pt x="4880"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283" name="Google Shape;8532;p62"/>
          <p:cNvGrpSpPr/>
          <p:nvPr/>
        </p:nvGrpSpPr>
        <p:grpSpPr>
          <a:xfrm>
            <a:off x="4603528" y="3547971"/>
            <a:ext cx="333803" cy="333814"/>
            <a:chOff x="0" y="0"/>
            <a:chExt cx="333802" cy="333813"/>
          </a:xfrm>
        </p:grpSpPr>
        <p:sp>
          <p:nvSpPr>
            <p:cNvPr id="6280" name="Google Shape;8533;p62"/>
            <p:cNvSpPr/>
            <p:nvPr/>
          </p:nvSpPr>
          <p:spPr>
            <a:xfrm>
              <a:off x="0" y="0"/>
              <a:ext cx="333803" cy="333814"/>
            </a:xfrm>
            <a:custGeom>
              <a:avLst/>
              <a:gdLst/>
              <a:ahLst/>
              <a:cxnLst>
                <a:cxn ang="0">
                  <a:pos x="wd2" y="hd2"/>
                </a:cxn>
                <a:cxn ang="5400000">
                  <a:pos x="wd2" y="hd2"/>
                </a:cxn>
                <a:cxn ang="10800000">
                  <a:pos x="wd2" y="hd2"/>
                </a:cxn>
                <a:cxn ang="16200000">
                  <a:pos x="wd2" y="hd2"/>
                </a:cxn>
              </a:cxnLst>
              <a:rect l="0" t="0" r="r" b="b"/>
              <a:pathLst>
                <a:path w="20504" h="21600" fill="norm" stroke="1" extrusionOk="0">
                  <a:moveTo>
                    <a:pt x="10251" y="1292"/>
                  </a:moveTo>
                  <a:cubicBezTo>
                    <a:pt x="15230" y="1292"/>
                    <a:pt x="19278" y="5556"/>
                    <a:pt x="19278" y="10801"/>
                  </a:cubicBezTo>
                  <a:cubicBezTo>
                    <a:pt x="19278" y="16045"/>
                    <a:pt x="15230" y="20311"/>
                    <a:pt x="10251" y="20311"/>
                  </a:cubicBezTo>
                  <a:cubicBezTo>
                    <a:pt x="5273" y="20311"/>
                    <a:pt x="1225" y="16045"/>
                    <a:pt x="1225" y="10801"/>
                  </a:cubicBezTo>
                  <a:cubicBezTo>
                    <a:pt x="1225" y="5556"/>
                    <a:pt x="5273" y="1292"/>
                    <a:pt x="10251" y="1292"/>
                  </a:cubicBezTo>
                  <a:close/>
                  <a:moveTo>
                    <a:pt x="10249" y="0"/>
                  </a:moveTo>
                  <a:cubicBezTo>
                    <a:pt x="6172" y="0"/>
                    <a:pt x="2393" y="2573"/>
                    <a:pt x="781" y="6667"/>
                  </a:cubicBezTo>
                  <a:cubicBezTo>
                    <a:pt x="-1090" y="11426"/>
                    <a:pt x="490" y="16919"/>
                    <a:pt x="4555" y="19781"/>
                  </a:cubicBezTo>
                  <a:cubicBezTo>
                    <a:pt x="6292" y="21002"/>
                    <a:pt x="8276" y="21600"/>
                    <a:pt x="10248" y="21600"/>
                  </a:cubicBezTo>
                  <a:cubicBezTo>
                    <a:pt x="12894" y="21600"/>
                    <a:pt x="15519" y="20525"/>
                    <a:pt x="17500" y="18436"/>
                  </a:cubicBezTo>
                  <a:cubicBezTo>
                    <a:pt x="19429" y="16418"/>
                    <a:pt x="20510" y="13666"/>
                    <a:pt x="20504" y="10801"/>
                  </a:cubicBezTo>
                  <a:cubicBezTo>
                    <a:pt x="20504" y="5649"/>
                    <a:pt x="17049" y="1213"/>
                    <a:pt x="12253" y="208"/>
                  </a:cubicBezTo>
                  <a:cubicBezTo>
                    <a:pt x="11582" y="68"/>
                    <a:pt x="10912" y="0"/>
                    <a:pt x="102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81" name="Google Shape;8534;p62"/>
            <p:cNvSpPr/>
            <p:nvPr/>
          </p:nvSpPr>
          <p:spPr>
            <a:xfrm>
              <a:off x="43536" y="43566"/>
              <a:ext cx="246735" cy="246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1745"/>
                  </a:moveTo>
                  <a:cubicBezTo>
                    <a:pt x="15792" y="1745"/>
                    <a:pt x="19854" y="5807"/>
                    <a:pt x="19854" y="10800"/>
                  </a:cubicBezTo>
                  <a:cubicBezTo>
                    <a:pt x="19854" y="15793"/>
                    <a:pt x="15792" y="19855"/>
                    <a:pt x="10799" y="19855"/>
                  </a:cubicBezTo>
                  <a:cubicBezTo>
                    <a:pt x="5808" y="19855"/>
                    <a:pt x="1746" y="15793"/>
                    <a:pt x="1746" y="10800"/>
                  </a:cubicBezTo>
                  <a:cubicBezTo>
                    <a:pt x="1746" y="5807"/>
                    <a:pt x="5808" y="1745"/>
                    <a:pt x="10799" y="1745"/>
                  </a:cubicBezTo>
                  <a:close/>
                  <a:moveTo>
                    <a:pt x="10799" y="0"/>
                  </a:moveTo>
                  <a:cubicBezTo>
                    <a:pt x="4845" y="0"/>
                    <a:pt x="0" y="4844"/>
                    <a:pt x="0" y="10800"/>
                  </a:cubicBezTo>
                  <a:cubicBezTo>
                    <a:pt x="0" y="16756"/>
                    <a:pt x="4845" y="21600"/>
                    <a:pt x="10799" y="21600"/>
                  </a:cubicBezTo>
                  <a:cubicBezTo>
                    <a:pt x="16755" y="21600"/>
                    <a:pt x="21600" y="16756"/>
                    <a:pt x="21600" y="10800"/>
                  </a:cubicBezTo>
                  <a:cubicBezTo>
                    <a:pt x="21600" y="4844"/>
                    <a:pt x="16755"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82" name="Google Shape;8535;p62"/>
            <p:cNvSpPr/>
            <p:nvPr/>
          </p:nvSpPr>
          <p:spPr>
            <a:xfrm>
              <a:off x="131886" y="81886"/>
              <a:ext cx="70035" cy="170076"/>
            </a:xfrm>
            <a:custGeom>
              <a:avLst/>
              <a:gdLst/>
              <a:ahLst/>
              <a:cxnLst>
                <a:cxn ang="0">
                  <a:pos x="wd2" y="hd2"/>
                </a:cxn>
                <a:cxn ang="5400000">
                  <a:pos x="wd2" y="hd2"/>
                </a:cxn>
                <a:cxn ang="10800000">
                  <a:pos x="wd2" y="hd2"/>
                </a:cxn>
                <a:cxn ang="16200000">
                  <a:pos x="wd2" y="hd2"/>
                </a:cxn>
              </a:cxnLst>
              <a:rect l="0" t="0" r="r" b="b"/>
              <a:pathLst>
                <a:path w="20360" h="21600" fill="norm" stroke="1" extrusionOk="0">
                  <a:moveTo>
                    <a:pt x="10177" y="0"/>
                  </a:moveTo>
                  <a:cubicBezTo>
                    <a:pt x="8571" y="0"/>
                    <a:pt x="7291" y="566"/>
                    <a:pt x="7291" y="1268"/>
                  </a:cubicBezTo>
                  <a:lnTo>
                    <a:pt x="7291" y="3360"/>
                  </a:lnTo>
                  <a:cubicBezTo>
                    <a:pt x="2440" y="3988"/>
                    <a:pt x="-620" y="6074"/>
                    <a:pt x="107" y="8263"/>
                  </a:cubicBezTo>
                  <a:cubicBezTo>
                    <a:pt x="833" y="10449"/>
                    <a:pt x="5127" y="12068"/>
                    <a:pt x="10177" y="12068"/>
                  </a:cubicBezTo>
                  <a:cubicBezTo>
                    <a:pt x="14072" y="12068"/>
                    <a:pt x="16037" y="14127"/>
                    <a:pt x="13268" y="15329"/>
                  </a:cubicBezTo>
                  <a:cubicBezTo>
                    <a:pt x="12383" y="15720"/>
                    <a:pt x="11288" y="15895"/>
                    <a:pt x="10213" y="15895"/>
                  </a:cubicBezTo>
                  <a:cubicBezTo>
                    <a:pt x="7967" y="15895"/>
                    <a:pt x="5807" y="15130"/>
                    <a:pt x="5807" y="13979"/>
                  </a:cubicBezTo>
                  <a:cubicBezTo>
                    <a:pt x="5807" y="13277"/>
                    <a:pt x="4508" y="12709"/>
                    <a:pt x="2901" y="12709"/>
                  </a:cubicBezTo>
                  <a:cubicBezTo>
                    <a:pt x="1309" y="12709"/>
                    <a:pt x="15" y="13277"/>
                    <a:pt x="15" y="13979"/>
                  </a:cubicBezTo>
                  <a:cubicBezTo>
                    <a:pt x="15" y="15944"/>
                    <a:pt x="2962" y="17679"/>
                    <a:pt x="7291" y="18238"/>
                  </a:cubicBezTo>
                  <a:lnTo>
                    <a:pt x="7291" y="20337"/>
                  </a:lnTo>
                  <a:cubicBezTo>
                    <a:pt x="7291" y="21032"/>
                    <a:pt x="8571" y="21600"/>
                    <a:pt x="10177" y="21600"/>
                  </a:cubicBezTo>
                  <a:cubicBezTo>
                    <a:pt x="11784" y="21600"/>
                    <a:pt x="13084" y="21032"/>
                    <a:pt x="13084" y="20337"/>
                  </a:cubicBezTo>
                  <a:lnTo>
                    <a:pt x="13084" y="18238"/>
                  </a:lnTo>
                  <a:cubicBezTo>
                    <a:pt x="17920" y="17610"/>
                    <a:pt x="20980" y="15524"/>
                    <a:pt x="20253" y="13337"/>
                  </a:cubicBezTo>
                  <a:cubicBezTo>
                    <a:pt x="19532" y="11155"/>
                    <a:pt x="15249" y="9537"/>
                    <a:pt x="10213" y="9537"/>
                  </a:cubicBezTo>
                  <a:cubicBezTo>
                    <a:pt x="10203" y="9537"/>
                    <a:pt x="10193" y="9537"/>
                    <a:pt x="10177" y="9537"/>
                  </a:cubicBezTo>
                  <a:cubicBezTo>
                    <a:pt x="10152" y="9537"/>
                    <a:pt x="10121" y="9537"/>
                    <a:pt x="10096" y="9537"/>
                  </a:cubicBezTo>
                  <a:cubicBezTo>
                    <a:pt x="7675" y="9537"/>
                    <a:pt x="5715" y="8681"/>
                    <a:pt x="5715" y="7621"/>
                  </a:cubicBezTo>
                  <a:cubicBezTo>
                    <a:pt x="5715" y="6559"/>
                    <a:pt x="7675" y="5710"/>
                    <a:pt x="10096" y="5710"/>
                  </a:cubicBezTo>
                  <a:cubicBezTo>
                    <a:pt x="10121" y="5710"/>
                    <a:pt x="10152" y="5710"/>
                    <a:pt x="10177" y="5710"/>
                  </a:cubicBezTo>
                  <a:cubicBezTo>
                    <a:pt x="12588" y="5710"/>
                    <a:pt x="14553" y="6568"/>
                    <a:pt x="14553" y="7621"/>
                  </a:cubicBezTo>
                  <a:cubicBezTo>
                    <a:pt x="14553" y="8323"/>
                    <a:pt x="15852" y="8889"/>
                    <a:pt x="17459" y="8889"/>
                  </a:cubicBezTo>
                  <a:cubicBezTo>
                    <a:pt x="19051" y="8889"/>
                    <a:pt x="20345" y="8323"/>
                    <a:pt x="20345" y="7621"/>
                  </a:cubicBezTo>
                  <a:cubicBezTo>
                    <a:pt x="20345" y="5656"/>
                    <a:pt x="17398" y="3921"/>
                    <a:pt x="13084" y="3360"/>
                  </a:cubicBezTo>
                  <a:lnTo>
                    <a:pt x="13084" y="1268"/>
                  </a:lnTo>
                  <a:cubicBezTo>
                    <a:pt x="13084" y="566"/>
                    <a:pt x="11784" y="0"/>
                    <a:pt x="10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87" name="Google Shape;8536;p62"/>
          <p:cNvGrpSpPr/>
          <p:nvPr/>
        </p:nvGrpSpPr>
        <p:grpSpPr>
          <a:xfrm>
            <a:off x="5043352" y="2364558"/>
            <a:ext cx="335488" cy="185919"/>
            <a:chOff x="17" y="17"/>
            <a:chExt cx="335486" cy="185917"/>
          </a:xfrm>
        </p:grpSpPr>
        <p:sp>
          <p:nvSpPr>
            <p:cNvPr id="6284" name="Google Shape;8537;p62"/>
            <p:cNvSpPr/>
            <p:nvPr/>
          </p:nvSpPr>
          <p:spPr>
            <a:xfrm>
              <a:off x="17" y="17"/>
              <a:ext cx="335487" cy="185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16" y="2315"/>
                  </a:moveTo>
                  <a:lnTo>
                    <a:pt x="20316" y="19285"/>
                  </a:lnTo>
                  <a:lnTo>
                    <a:pt x="1283" y="19285"/>
                  </a:lnTo>
                  <a:lnTo>
                    <a:pt x="1283" y="2315"/>
                  </a:lnTo>
                  <a:close/>
                  <a:moveTo>
                    <a:pt x="639" y="0"/>
                  </a:moveTo>
                  <a:cubicBezTo>
                    <a:pt x="287" y="0"/>
                    <a:pt x="0" y="519"/>
                    <a:pt x="0" y="1162"/>
                  </a:cubicBezTo>
                  <a:lnTo>
                    <a:pt x="0" y="20438"/>
                  </a:lnTo>
                  <a:cubicBezTo>
                    <a:pt x="0" y="21081"/>
                    <a:pt x="287" y="21600"/>
                    <a:pt x="639" y="21600"/>
                  </a:cubicBezTo>
                  <a:lnTo>
                    <a:pt x="20960" y="21600"/>
                  </a:lnTo>
                  <a:cubicBezTo>
                    <a:pt x="21312" y="21600"/>
                    <a:pt x="21600" y="21081"/>
                    <a:pt x="21600" y="20438"/>
                  </a:cubicBezTo>
                  <a:lnTo>
                    <a:pt x="21600" y="1162"/>
                  </a:lnTo>
                  <a:cubicBezTo>
                    <a:pt x="21600" y="519"/>
                    <a:pt x="21312" y="0"/>
                    <a:pt x="209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85" name="Google Shape;8538;p62"/>
            <p:cNvSpPr/>
            <p:nvPr/>
          </p:nvSpPr>
          <p:spPr>
            <a:xfrm>
              <a:off x="39130" y="34676"/>
              <a:ext cx="257297" cy="116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26" y="3691"/>
                  </a:moveTo>
                  <a:cubicBezTo>
                    <a:pt x="18116" y="5925"/>
                    <a:pt x="18911" y="7679"/>
                    <a:pt x="19927" y="8318"/>
                  </a:cubicBezTo>
                  <a:lnTo>
                    <a:pt x="19927" y="13282"/>
                  </a:lnTo>
                  <a:cubicBezTo>
                    <a:pt x="18911" y="13930"/>
                    <a:pt x="18116" y="15675"/>
                    <a:pt x="17826" y="17918"/>
                  </a:cubicBezTo>
                  <a:lnTo>
                    <a:pt x="3771" y="17918"/>
                  </a:lnTo>
                  <a:cubicBezTo>
                    <a:pt x="3480" y="15675"/>
                    <a:pt x="2687" y="13921"/>
                    <a:pt x="1668" y="13282"/>
                  </a:cubicBezTo>
                  <a:lnTo>
                    <a:pt x="1668" y="8318"/>
                  </a:lnTo>
                  <a:cubicBezTo>
                    <a:pt x="2687" y="7679"/>
                    <a:pt x="3480" y="5925"/>
                    <a:pt x="3771" y="3691"/>
                  </a:cubicBezTo>
                  <a:close/>
                  <a:moveTo>
                    <a:pt x="3052" y="0"/>
                  </a:moveTo>
                  <a:cubicBezTo>
                    <a:pt x="2588" y="0"/>
                    <a:pt x="2214" y="825"/>
                    <a:pt x="2214" y="1849"/>
                  </a:cubicBezTo>
                  <a:cubicBezTo>
                    <a:pt x="2214" y="3525"/>
                    <a:pt x="1597" y="4891"/>
                    <a:pt x="835" y="4891"/>
                  </a:cubicBezTo>
                  <a:cubicBezTo>
                    <a:pt x="371" y="4891"/>
                    <a:pt x="0" y="5720"/>
                    <a:pt x="0" y="6743"/>
                  </a:cubicBezTo>
                  <a:lnTo>
                    <a:pt x="0" y="14866"/>
                  </a:lnTo>
                  <a:cubicBezTo>
                    <a:pt x="0" y="15880"/>
                    <a:pt x="371" y="16709"/>
                    <a:pt x="835" y="16709"/>
                  </a:cubicBezTo>
                  <a:cubicBezTo>
                    <a:pt x="1597" y="16709"/>
                    <a:pt x="2214" y="18075"/>
                    <a:pt x="2214" y="19761"/>
                  </a:cubicBezTo>
                  <a:cubicBezTo>
                    <a:pt x="2214" y="20775"/>
                    <a:pt x="2588" y="21600"/>
                    <a:pt x="3052" y="21600"/>
                  </a:cubicBezTo>
                  <a:lnTo>
                    <a:pt x="18544" y="21600"/>
                  </a:lnTo>
                  <a:cubicBezTo>
                    <a:pt x="19008" y="21600"/>
                    <a:pt x="19383" y="20775"/>
                    <a:pt x="19383" y="19761"/>
                  </a:cubicBezTo>
                  <a:cubicBezTo>
                    <a:pt x="19383" y="18075"/>
                    <a:pt x="19998" y="16709"/>
                    <a:pt x="20762" y="16709"/>
                  </a:cubicBezTo>
                  <a:cubicBezTo>
                    <a:pt x="21226" y="16709"/>
                    <a:pt x="21600" y="15880"/>
                    <a:pt x="21600" y="14866"/>
                  </a:cubicBezTo>
                  <a:lnTo>
                    <a:pt x="21600" y="6743"/>
                  </a:lnTo>
                  <a:cubicBezTo>
                    <a:pt x="21600" y="5720"/>
                    <a:pt x="21226" y="4891"/>
                    <a:pt x="20762" y="4891"/>
                  </a:cubicBezTo>
                  <a:cubicBezTo>
                    <a:pt x="19998" y="4891"/>
                    <a:pt x="19383" y="3525"/>
                    <a:pt x="19383" y="1849"/>
                  </a:cubicBezTo>
                  <a:cubicBezTo>
                    <a:pt x="19383" y="825"/>
                    <a:pt x="19008" y="0"/>
                    <a:pt x="185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86" name="Google Shape;8539;p62"/>
            <p:cNvSpPr/>
            <p:nvPr/>
          </p:nvSpPr>
          <p:spPr>
            <a:xfrm>
              <a:off x="137927" y="63105"/>
              <a:ext cx="59750" cy="59726"/>
            </a:xfrm>
            <a:custGeom>
              <a:avLst/>
              <a:gdLst/>
              <a:ahLst/>
              <a:cxnLst>
                <a:cxn ang="0">
                  <a:pos x="wd2" y="hd2"/>
                </a:cxn>
                <a:cxn ang="5400000">
                  <a:pos x="wd2" y="hd2"/>
                </a:cxn>
                <a:cxn ang="10800000">
                  <a:pos x="wd2" y="hd2"/>
                </a:cxn>
                <a:cxn ang="16200000">
                  <a:pos x="wd2" y="hd2"/>
                </a:cxn>
              </a:cxnLst>
              <a:rect l="0" t="0" r="r" b="b"/>
              <a:pathLst>
                <a:path w="20788" h="21600" fill="norm" stroke="1" extrusionOk="0">
                  <a:moveTo>
                    <a:pt x="10371" y="7206"/>
                  </a:moveTo>
                  <a:cubicBezTo>
                    <a:pt x="12141" y="7206"/>
                    <a:pt x="13843" y="8645"/>
                    <a:pt x="13855" y="10803"/>
                  </a:cubicBezTo>
                  <a:cubicBezTo>
                    <a:pt x="13855" y="12802"/>
                    <a:pt x="12300" y="14419"/>
                    <a:pt x="10377" y="14419"/>
                  </a:cubicBezTo>
                  <a:lnTo>
                    <a:pt x="10377" y="14400"/>
                  </a:lnTo>
                  <a:cubicBezTo>
                    <a:pt x="7309" y="14381"/>
                    <a:pt x="5771" y="10517"/>
                    <a:pt x="7958" y="8263"/>
                  </a:cubicBezTo>
                  <a:cubicBezTo>
                    <a:pt x="8662" y="7531"/>
                    <a:pt x="9526" y="7206"/>
                    <a:pt x="10371" y="7206"/>
                  </a:cubicBezTo>
                  <a:close/>
                  <a:moveTo>
                    <a:pt x="10377" y="0"/>
                  </a:moveTo>
                  <a:cubicBezTo>
                    <a:pt x="6182" y="0"/>
                    <a:pt x="2391" y="2636"/>
                    <a:pt x="780" y="6672"/>
                  </a:cubicBezTo>
                  <a:cubicBezTo>
                    <a:pt x="-812" y="10708"/>
                    <a:pt x="76" y="15361"/>
                    <a:pt x="3058" y="18455"/>
                  </a:cubicBezTo>
                  <a:cubicBezTo>
                    <a:pt x="5030" y="20511"/>
                    <a:pt x="7688" y="21600"/>
                    <a:pt x="10389" y="21600"/>
                  </a:cubicBezTo>
                  <a:cubicBezTo>
                    <a:pt x="11730" y="21600"/>
                    <a:pt x="13084" y="21333"/>
                    <a:pt x="14370" y="20779"/>
                  </a:cubicBezTo>
                  <a:cubicBezTo>
                    <a:pt x="18259" y="19105"/>
                    <a:pt x="20770" y="15164"/>
                    <a:pt x="20788" y="10803"/>
                  </a:cubicBezTo>
                  <a:cubicBezTo>
                    <a:pt x="20770" y="4845"/>
                    <a:pt x="16109" y="0"/>
                    <a:pt x="103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91" name="Google Shape;8540;p62"/>
          <p:cNvGrpSpPr/>
          <p:nvPr/>
        </p:nvGrpSpPr>
        <p:grpSpPr>
          <a:xfrm>
            <a:off x="5474075" y="2287442"/>
            <a:ext cx="340169" cy="340152"/>
            <a:chOff x="0" y="17"/>
            <a:chExt cx="340167" cy="340150"/>
          </a:xfrm>
        </p:grpSpPr>
        <p:sp>
          <p:nvSpPr>
            <p:cNvPr id="6288" name="Google Shape;8541;p62"/>
            <p:cNvSpPr/>
            <p:nvPr/>
          </p:nvSpPr>
          <p:spPr>
            <a:xfrm>
              <a:off x="80425" y="160798"/>
              <a:ext cx="19927"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2" y="0"/>
                  </a:moveTo>
                  <a:cubicBezTo>
                    <a:pt x="4770" y="0"/>
                    <a:pt x="0" y="4828"/>
                    <a:pt x="0" y="10819"/>
                  </a:cubicBezTo>
                  <a:cubicBezTo>
                    <a:pt x="0" y="16753"/>
                    <a:pt x="4770" y="21600"/>
                    <a:pt x="10762" y="21600"/>
                  </a:cubicBezTo>
                  <a:cubicBezTo>
                    <a:pt x="16753" y="21600"/>
                    <a:pt x="21600" y="16753"/>
                    <a:pt x="21600" y="10819"/>
                  </a:cubicBezTo>
                  <a:cubicBezTo>
                    <a:pt x="21600" y="4828"/>
                    <a:pt x="16753" y="0"/>
                    <a:pt x="107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89" name="Google Shape;8542;p62"/>
            <p:cNvSpPr/>
            <p:nvPr/>
          </p:nvSpPr>
          <p:spPr>
            <a:xfrm>
              <a:off x="0" y="81059"/>
              <a:ext cx="340168" cy="2591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04" y="1808"/>
                  </a:moveTo>
                  <a:cubicBezTo>
                    <a:pt x="5582" y="2034"/>
                    <a:pt x="5971" y="2499"/>
                    <a:pt x="6187" y="3106"/>
                  </a:cubicBezTo>
                  <a:cubicBezTo>
                    <a:pt x="6293" y="3404"/>
                    <a:pt x="6520" y="3586"/>
                    <a:pt x="6762" y="3586"/>
                  </a:cubicBezTo>
                  <a:cubicBezTo>
                    <a:pt x="6811" y="3586"/>
                    <a:pt x="6862" y="3579"/>
                    <a:pt x="6912" y="3563"/>
                  </a:cubicBezTo>
                  <a:cubicBezTo>
                    <a:pt x="7355" y="3407"/>
                    <a:pt x="7810" y="3328"/>
                    <a:pt x="8269" y="3324"/>
                  </a:cubicBezTo>
                  <a:lnTo>
                    <a:pt x="13331" y="3324"/>
                  </a:lnTo>
                  <a:cubicBezTo>
                    <a:pt x="16473" y="3324"/>
                    <a:pt x="19028" y="6678"/>
                    <a:pt x="19028" y="10803"/>
                  </a:cubicBezTo>
                  <a:cubicBezTo>
                    <a:pt x="19025" y="13771"/>
                    <a:pt x="17681" y="16457"/>
                    <a:pt x="15609" y="17644"/>
                  </a:cubicBezTo>
                  <a:cubicBezTo>
                    <a:pt x="15380" y="17776"/>
                    <a:pt x="15228" y="18078"/>
                    <a:pt x="15231" y="18405"/>
                  </a:cubicBezTo>
                  <a:lnTo>
                    <a:pt x="15231" y="19939"/>
                  </a:lnTo>
                  <a:lnTo>
                    <a:pt x="13966" y="19939"/>
                  </a:lnTo>
                  <a:lnTo>
                    <a:pt x="13966" y="19110"/>
                  </a:lnTo>
                  <a:cubicBezTo>
                    <a:pt x="13966" y="18649"/>
                    <a:pt x="13682" y="18278"/>
                    <a:pt x="13331" y="18278"/>
                  </a:cubicBezTo>
                  <a:lnTo>
                    <a:pt x="8269" y="18278"/>
                  </a:lnTo>
                  <a:cubicBezTo>
                    <a:pt x="7918" y="18278"/>
                    <a:pt x="7637" y="18649"/>
                    <a:pt x="7637" y="19110"/>
                  </a:cubicBezTo>
                  <a:lnTo>
                    <a:pt x="7637" y="19939"/>
                  </a:lnTo>
                  <a:lnTo>
                    <a:pt x="6372" y="19939"/>
                  </a:lnTo>
                  <a:lnTo>
                    <a:pt x="6372" y="18397"/>
                  </a:lnTo>
                  <a:cubicBezTo>
                    <a:pt x="6369" y="18069"/>
                    <a:pt x="6220" y="17767"/>
                    <a:pt x="5991" y="17640"/>
                  </a:cubicBezTo>
                  <a:cubicBezTo>
                    <a:pt x="4678" y="16887"/>
                    <a:pt x="3631" y="15513"/>
                    <a:pt x="3055" y="13793"/>
                  </a:cubicBezTo>
                  <a:cubicBezTo>
                    <a:pt x="2953" y="13488"/>
                    <a:pt x="2727" y="13293"/>
                    <a:pt x="2474" y="13293"/>
                  </a:cubicBezTo>
                  <a:lnTo>
                    <a:pt x="1265" y="13293"/>
                  </a:lnTo>
                  <a:lnTo>
                    <a:pt x="1265" y="9969"/>
                  </a:lnTo>
                  <a:lnTo>
                    <a:pt x="2069" y="9969"/>
                  </a:lnTo>
                  <a:cubicBezTo>
                    <a:pt x="2370" y="9969"/>
                    <a:pt x="2626" y="9691"/>
                    <a:pt x="2687" y="9305"/>
                  </a:cubicBezTo>
                  <a:cubicBezTo>
                    <a:pt x="2963" y="7528"/>
                    <a:pt x="3743" y="5937"/>
                    <a:pt x="4883" y="4822"/>
                  </a:cubicBezTo>
                  <a:cubicBezTo>
                    <a:pt x="5104" y="4605"/>
                    <a:pt x="5191" y="4232"/>
                    <a:pt x="5107" y="3892"/>
                  </a:cubicBezTo>
                  <a:lnTo>
                    <a:pt x="5104" y="3881"/>
                  </a:lnTo>
                  <a:lnTo>
                    <a:pt x="5104" y="1808"/>
                  </a:lnTo>
                  <a:close/>
                  <a:moveTo>
                    <a:pt x="4472" y="0"/>
                  </a:moveTo>
                  <a:cubicBezTo>
                    <a:pt x="4121" y="0"/>
                    <a:pt x="3840" y="373"/>
                    <a:pt x="3840" y="833"/>
                  </a:cubicBezTo>
                  <a:lnTo>
                    <a:pt x="3840" y="3789"/>
                  </a:lnTo>
                  <a:cubicBezTo>
                    <a:pt x="2751" y="4958"/>
                    <a:pt x="1960" y="6536"/>
                    <a:pt x="1573" y="8308"/>
                  </a:cubicBezTo>
                  <a:lnTo>
                    <a:pt x="635" y="8308"/>
                  </a:lnTo>
                  <a:cubicBezTo>
                    <a:pt x="284" y="8308"/>
                    <a:pt x="0" y="8681"/>
                    <a:pt x="0" y="9142"/>
                  </a:cubicBezTo>
                  <a:lnTo>
                    <a:pt x="0" y="14125"/>
                  </a:lnTo>
                  <a:cubicBezTo>
                    <a:pt x="0" y="14581"/>
                    <a:pt x="284" y="14954"/>
                    <a:pt x="635" y="14954"/>
                  </a:cubicBezTo>
                  <a:lnTo>
                    <a:pt x="2076" y="14954"/>
                  </a:lnTo>
                  <a:cubicBezTo>
                    <a:pt x="2741" y="16665"/>
                    <a:pt x="3800" y="18052"/>
                    <a:pt x="5107" y="18925"/>
                  </a:cubicBezTo>
                  <a:lnTo>
                    <a:pt x="5107" y="20772"/>
                  </a:lnTo>
                  <a:cubicBezTo>
                    <a:pt x="5107" y="21229"/>
                    <a:pt x="5386" y="21600"/>
                    <a:pt x="5737" y="21600"/>
                  </a:cubicBezTo>
                  <a:lnTo>
                    <a:pt x="8269" y="21600"/>
                  </a:lnTo>
                  <a:cubicBezTo>
                    <a:pt x="8620" y="21600"/>
                    <a:pt x="8903" y="21229"/>
                    <a:pt x="8903" y="20772"/>
                  </a:cubicBezTo>
                  <a:lnTo>
                    <a:pt x="8903" y="19939"/>
                  </a:lnTo>
                  <a:lnTo>
                    <a:pt x="12700" y="19939"/>
                  </a:lnTo>
                  <a:lnTo>
                    <a:pt x="12700" y="20772"/>
                  </a:lnTo>
                  <a:cubicBezTo>
                    <a:pt x="12700" y="21229"/>
                    <a:pt x="12980" y="21600"/>
                    <a:pt x="13331" y="21600"/>
                  </a:cubicBezTo>
                  <a:lnTo>
                    <a:pt x="15863" y="21600"/>
                  </a:lnTo>
                  <a:cubicBezTo>
                    <a:pt x="16214" y="21600"/>
                    <a:pt x="16496" y="21229"/>
                    <a:pt x="16496" y="20772"/>
                  </a:cubicBezTo>
                  <a:lnTo>
                    <a:pt x="16496" y="18934"/>
                  </a:lnTo>
                  <a:cubicBezTo>
                    <a:pt x="18654" y="17484"/>
                    <a:pt x="20084" y="14671"/>
                    <a:pt x="20270" y="11503"/>
                  </a:cubicBezTo>
                  <a:cubicBezTo>
                    <a:pt x="20547" y="11378"/>
                    <a:pt x="20803" y="11179"/>
                    <a:pt x="21012" y="10913"/>
                  </a:cubicBezTo>
                  <a:cubicBezTo>
                    <a:pt x="21387" y="10452"/>
                    <a:pt x="21600" y="9810"/>
                    <a:pt x="21600" y="9142"/>
                  </a:cubicBezTo>
                  <a:lnTo>
                    <a:pt x="21600" y="7479"/>
                  </a:lnTo>
                  <a:cubicBezTo>
                    <a:pt x="21600" y="7019"/>
                    <a:pt x="21316" y="6647"/>
                    <a:pt x="20968" y="6647"/>
                  </a:cubicBezTo>
                  <a:cubicBezTo>
                    <a:pt x="20618" y="6647"/>
                    <a:pt x="20334" y="7019"/>
                    <a:pt x="20334" y="7479"/>
                  </a:cubicBezTo>
                  <a:lnTo>
                    <a:pt x="20334" y="9142"/>
                  </a:lnTo>
                  <a:cubicBezTo>
                    <a:pt x="20334" y="9292"/>
                    <a:pt x="20297" y="9443"/>
                    <a:pt x="20230" y="9570"/>
                  </a:cubicBezTo>
                  <a:cubicBezTo>
                    <a:pt x="19770" y="5109"/>
                    <a:pt x="16854" y="1663"/>
                    <a:pt x="13331" y="1663"/>
                  </a:cubicBezTo>
                  <a:lnTo>
                    <a:pt x="8269" y="1663"/>
                  </a:lnTo>
                  <a:cubicBezTo>
                    <a:pt x="7870" y="1667"/>
                    <a:pt x="7472" y="1715"/>
                    <a:pt x="7077" y="1817"/>
                  </a:cubicBezTo>
                  <a:cubicBezTo>
                    <a:pt x="6491" y="682"/>
                    <a:pt x="5515" y="4"/>
                    <a:pt x="44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90" name="Google Shape;8543;p62"/>
            <p:cNvSpPr/>
            <p:nvPr/>
          </p:nvSpPr>
          <p:spPr>
            <a:xfrm>
              <a:off x="120277" y="17"/>
              <a:ext cx="99667" cy="1009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2" y="4262"/>
                  </a:moveTo>
                  <a:cubicBezTo>
                    <a:pt x="14306" y="4262"/>
                    <a:pt x="17278" y="7319"/>
                    <a:pt x="17278" y="10945"/>
                  </a:cubicBezTo>
                  <a:cubicBezTo>
                    <a:pt x="17266" y="14473"/>
                    <a:pt x="14375" y="17334"/>
                    <a:pt x="10792" y="17334"/>
                  </a:cubicBezTo>
                  <a:cubicBezTo>
                    <a:pt x="7210" y="17334"/>
                    <a:pt x="4318" y="14473"/>
                    <a:pt x="4318" y="10945"/>
                  </a:cubicBezTo>
                  <a:cubicBezTo>
                    <a:pt x="4318" y="7319"/>
                    <a:pt x="7279" y="4262"/>
                    <a:pt x="10792" y="4262"/>
                  </a:cubicBezTo>
                  <a:close/>
                  <a:moveTo>
                    <a:pt x="10792" y="0"/>
                  </a:moveTo>
                  <a:cubicBezTo>
                    <a:pt x="7916" y="0"/>
                    <a:pt x="5184" y="1171"/>
                    <a:pt x="3121" y="3294"/>
                  </a:cubicBezTo>
                  <a:cubicBezTo>
                    <a:pt x="1118" y="5354"/>
                    <a:pt x="0" y="8095"/>
                    <a:pt x="0" y="10945"/>
                  </a:cubicBezTo>
                  <a:cubicBezTo>
                    <a:pt x="0" y="16826"/>
                    <a:pt x="4826" y="21600"/>
                    <a:pt x="10792" y="21600"/>
                  </a:cubicBezTo>
                  <a:cubicBezTo>
                    <a:pt x="16759" y="21600"/>
                    <a:pt x="21600" y="16826"/>
                    <a:pt x="21600" y="10945"/>
                  </a:cubicBezTo>
                  <a:cubicBezTo>
                    <a:pt x="21589" y="8095"/>
                    <a:pt x="20471" y="5354"/>
                    <a:pt x="18464" y="3294"/>
                  </a:cubicBezTo>
                  <a:cubicBezTo>
                    <a:pt x="16416" y="1171"/>
                    <a:pt x="13673" y="0"/>
                    <a:pt x="107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296" name="Google Shape;8544;p62"/>
          <p:cNvGrpSpPr/>
          <p:nvPr/>
        </p:nvGrpSpPr>
        <p:grpSpPr>
          <a:xfrm>
            <a:off x="5876932" y="2287442"/>
            <a:ext cx="340075" cy="340152"/>
            <a:chOff x="0" y="0"/>
            <a:chExt cx="340073" cy="340150"/>
          </a:xfrm>
        </p:grpSpPr>
        <p:sp>
          <p:nvSpPr>
            <p:cNvPr id="6292" name="Google Shape;8545;p62"/>
            <p:cNvSpPr/>
            <p:nvPr/>
          </p:nvSpPr>
          <p:spPr>
            <a:xfrm>
              <a:off x="93680" y="141911"/>
              <a:ext cx="104520" cy="104472"/>
            </a:xfrm>
            <a:custGeom>
              <a:avLst/>
              <a:gdLst/>
              <a:ahLst/>
              <a:cxnLst>
                <a:cxn ang="0">
                  <a:pos x="wd2" y="hd2"/>
                </a:cxn>
                <a:cxn ang="5400000">
                  <a:pos x="wd2" y="hd2"/>
                </a:cxn>
                <a:cxn ang="10800000">
                  <a:pos x="wd2" y="hd2"/>
                </a:cxn>
                <a:cxn ang="16200000">
                  <a:pos x="wd2" y="hd2"/>
                </a:cxn>
              </a:cxnLst>
              <a:rect l="0" t="0" r="r" b="b"/>
              <a:pathLst>
                <a:path w="21206" h="21600" fill="norm" stroke="1" extrusionOk="0">
                  <a:moveTo>
                    <a:pt x="19182" y="0"/>
                  </a:moveTo>
                  <a:cubicBezTo>
                    <a:pt x="18664" y="0"/>
                    <a:pt x="18146" y="204"/>
                    <a:pt x="17749" y="604"/>
                  </a:cubicBezTo>
                  <a:lnTo>
                    <a:pt x="16078" y="2307"/>
                  </a:lnTo>
                  <a:cubicBezTo>
                    <a:pt x="15239" y="1900"/>
                    <a:pt x="14346" y="1703"/>
                    <a:pt x="13464" y="1703"/>
                  </a:cubicBezTo>
                  <a:cubicBezTo>
                    <a:pt x="11546" y="1703"/>
                    <a:pt x="9674" y="2631"/>
                    <a:pt x="8507" y="4316"/>
                  </a:cubicBezTo>
                  <a:cubicBezTo>
                    <a:pt x="6792" y="6780"/>
                    <a:pt x="7082" y="10132"/>
                    <a:pt x="9174" y="12261"/>
                  </a:cubicBezTo>
                  <a:cubicBezTo>
                    <a:pt x="10446" y="13561"/>
                    <a:pt x="9542" y="15781"/>
                    <a:pt x="7742" y="15781"/>
                  </a:cubicBezTo>
                  <a:cubicBezTo>
                    <a:pt x="5939" y="15781"/>
                    <a:pt x="5046" y="13561"/>
                    <a:pt x="6317" y="12261"/>
                  </a:cubicBezTo>
                  <a:cubicBezTo>
                    <a:pt x="7103" y="11461"/>
                    <a:pt x="7103" y="10154"/>
                    <a:pt x="6317" y="9350"/>
                  </a:cubicBezTo>
                  <a:cubicBezTo>
                    <a:pt x="5924" y="8946"/>
                    <a:pt x="5407" y="8742"/>
                    <a:pt x="4889" y="8742"/>
                  </a:cubicBezTo>
                  <a:cubicBezTo>
                    <a:pt x="4371" y="8742"/>
                    <a:pt x="3853" y="8946"/>
                    <a:pt x="3460" y="9350"/>
                  </a:cubicBezTo>
                  <a:cubicBezTo>
                    <a:pt x="1639" y="11199"/>
                    <a:pt x="1164" y="14023"/>
                    <a:pt x="2274" y="16385"/>
                  </a:cubicBezTo>
                  <a:lnTo>
                    <a:pt x="592" y="18088"/>
                  </a:lnTo>
                  <a:cubicBezTo>
                    <a:pt x="-197" y="18889"/>
                    <a:pt x="-197" y="20195"/>
                    <a:pt x="592" y="20999"/>
                  </a:cubicBezTo>
                  <a:cubicBezTo>
                    <a:pt x="989" y="21400"/>
                    <a:pt x="1507" y="21600"/>
                    <a:pt x="2024" y="21600"/>
                  </a:cubicBezTo>
                  <a:cubicBezTo>
                    <a:pt x="2542" y="21600"/>
                    <a:pt x="3060" y="21400"/>
                    <a:pt x="3460" y="20999"/>
                  </a:cubicBezTo>
                  <a:lnTo>
                    <a:pt x="5132" y="19296"/>
                  </a:lnTo>
                  <a:cubicBezTo>
                    <a:pt x="5967" y="19704"/>
                    <a:pt x="6857" y="19897"/>
                    <a:pt x="7732" y="19897"/>
                  </a:cubicBezTo>
                  <a:cubicBezTo>
                    <a:pt x="9653" y="19897"/>
                    <a:pt x="11521" y="18965"/>
                    <a:pt x="12689" y="17284"/>
                  </a:cubicBezTo>
                  <a:cubicBezTo>
                    <a:pt x="14407" y="14823"/>
                    <a:pt x="14124" y="11471"/>
                    <a:pt x="12032" y="9350"/>
                  </a:cubicBezTo>
                  <a:cubicBezTo>
                    <a:pt x="10760" y="8043"/>
                    <a:pt x="11667" y="5823"/>
                    <a:pt x="13467" y="5823"/>
                  </a:cubicBezTo>
                  <a:cubicBezTo>
                    <a:pt x="15267" y="5823"/>
                    <a:pt x="16164" y="8043"/>
                    <a:pt x="14889" y="9350"/>
                  </a:cubicBezTo>
                  <a:cubicBezTo>
                    <a:pt x="14103" y="10154"/>
                    <a:pt x="14103" y="11450"/>
                    <a:pt x="14889" y="12261"/>
                  </a:cubicBezTo>
                  <a:cubicBezTo>
                    <a:pt x="15285" y="12665"/>
                    <a:pt x="15803" y="12865"/>
                    <a:pt x="16317" y="12865"/>
                  </a:cubicBezTo>
                  <a:cubicBezTo>
                    <a:pt x="16835" y="12865"/>
                    <a:pt x="17353" y="12665"/>
                    <a:pt x="17749" y="12261"/>
                  </a:cubicBezTo>
                  <a:cubicBezTo>
                    <a:pt x="19571" y="10405"/>
                    <a:pt x="20046" y="7592"/>
                    <a:pt x="18946" y="5219"/>
                  </a:cubicBezTo>
                  <a:lnTo>
                    <a:pt x="20617" y="3516"/>
                  </a:lnTo>
                  <a:cubicBezTo>
                    <a:pt x="21403" y="2711"/>
                    <a:pt x="21403" y="1405"/>
                    <a:pt x="20617" y="604"/>
                  </a:cubicBezTo>
                  <a:cubicBezTo>
                    <a:pt x="20217" y="204"/>
                    <a:pt x="19699" y="0"/>
                    <a:pt x="191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93" name="Google Shape;8546;p62"/>
            <p:cNvSpPr/>
            <p:nvPr/>
          </p:nvSpPr>
          <p:spPr>
            <a:xfrm>
              <a:off x="178295" y="85565"/>
              <a:ext cx="33987" cy="34009"/>
            </a:xfrm>
            <a:custGeom>
              <a:avLst/>
              <a:gdLst/>
              <a:ahLst/>
              <a:cxnLst>
                <a:cxn ang="0">
                  <a:pos x="wd2" y="hd2"/>
                </a:cxn>
                <a:cxn ang="5400000">
                  <a:pos x="wd2" y="hd2"/>
                </a:cxn>
                <a:cxn ang="10800000">
                  <a:pos x="wd2" y="hd2"/>
                </a:cxn>
                <a:cxn ang="16200000">
                  <a:pos x="wd2" y="hd2"/>
                </a:cxn>
              </a:cxnLst>
              <a:rect l="0" t="0" r="r" b="b"/>
              <a:pathLst>
                <a:path w="20433" h="21600" fill="norm" stroke="1" extrusionOk="0">
                  <a:moveTo>
                    <a:pt x="5966" y="0"/>
                  </a:moveTo>
                  <a:cubicBezTo>
                    <a:pt x="4442" y="0"/>
                    <a:pt x="2907" y="615"/>
                    <a:pt x="1754" y="1856"/>
                  </a:cubicBezTo>
                  <a:cubicBezTo>
                    <a:pt x="-585" y="4327"/>
                    <a:pt x="-585" y="8340"/>
                    <a:pt x="1754" y="10800"/>
                  </a:cubicBezTo>
                  <a:lnTo>
                    <a:pt x="10220" y="19744"/>
                  </a:lnTo>
                  <a:cubicBezTo>
                    <a:pt x="11384" y="20985"/>
                    <a:pt x="12919" y="21600"/>
                    <a:pt x="14454" y="21600"/>
                  </a:cubicBezTo>
                  <a:cubicBezTo>
                    <a:pt x="15988" y="21600"/>
                    <a:pt x="17523" y="20985"/>
                    <a:pt x="18687" y="19744"/>
                  </a:cubicBezTo>
                  <a:cubicBezTo>
                    <a:pt x="21015" y="17284"/>
                    <a:pt x="21015" y="13271"/>
                    <a:pt x="18687" y="10800"/>
                  </a:cubicBezTo>
                  <a:lnTo>
                    <a:pt x="10220" y="1856"/>
                  </a:lnTo>
                  <a:cubicBezTo>
                    <a:pt x="9046" y="626"/>
                    <a:pt x="7511" y="0"/>
                    <a:pt x="59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94" name="Google Shape;8547;p62"/>
            <p:cNvSpPr/>
            <p:nvPr/>
          </p:nvSpPr>
          <p:spPr>
            <a:xfrm>
              <a:off x="220555" y="127829"/>
              <a:ext cx="34006" cy="34044"/>
            </a:xfrm>
            <a:custGeom>
              <a:avLst/>
              <a:gdLst/>
              <a:ahLst/>
              <a:cxnLst>
                <a:cxn ang="0">
                  <a:pos x="wd2" y="hd2"/>
                </a:cxn>
                <a:cxn ang="5400000">
                  <a:pos x="wd2" y="hd2"/>
                </a:cxn>
                <a:cxn ang="10800000">
                  <a:pos x="wd2" y="hd2"/>
                </a:cxn>
                <a:cxn ang="16200000">
                  <a:pos x="wd2" y="hd2"/>
                </a:cxn>
              </a:cxnLst>
              <a:rect l="0" t="0" r="r" b="b"/>
              <a:pathLst>
                <a:path w="20415" h="21600" fill="norm" stroke="1" extrusionOk="0">
                  <a:moveTo>
                    <a:pt x="5971" y="0"/>
                  </a:moveTo>
                  <a:cubicBezTo>
                    <a:pt x="4439" y="0"/>
                    <a:pt x="2906" y="614"/>
                    <a:pt x="1744" y="1854"/>
                  </a:cubicBezTo>
                  <a:cubicBezTo>
                    <a:pt x="-581" y="4311"/>
                    <a:pt x="-581" y="8321"/>
                    <a:pt x="1744" y="10789"/>
                  </a:cubicBezTo>
                  <a:lnTo>
                    <a:pt x="10198" y="19757"/>
                  </a:lnTo>
                  <a:cubicBezTo>
                    <a:pt x="11360" y="20986"/>
                    <a:pt x="12893" y="21600"/>
                    <a:pt x="14425" y="21600"/>
                  </a:cubicBezTo>
                  <a:cubicBezTo>
                    <a:pt x="15957" y="21600"/>
                    <a:pt x="17489" y="20986"/>
                    <a:pt x="18652" y="19757"/>
                  </a:cubicBezTo>
                  <a:cubicBezTo>
                    <a:pt x="21019" y="17255"/>
                    <a:pt x="20987" y="13279"/>
                    <a:pt x="18652" y="10789"/>
                  </a:cubicBezTo>
                  <a:lnTo>
                    <a:pt x="10198" y="1854"/>
                  </a:lnTo>
                  <a:cubicBezTo>
                    <a:pt x="9035" y="614"/>
                    <a:pt x="7503" y="0"/>
                    <a:pt x="59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95" name="Google Shape;8548;p62"/>
            <p:cNvSpPr/>
            <p:nvPr/>
          </p:nvSpPr>
          <p:spPr>
            <a:xfrm>
              <a:off x="0" y="0"/>
              <a:ext cx="340074" cy="340151"/>
            </a:xfrm>
            <a:custGeom>
              <a:avLst/>
              <a:gdLst/>
              <a:ahLst/>
              <a:cxnLst>
                <a:cxn ang="0">
                  <a:pos x="wd2" y="hd2"/>
                </a:cxn>
                <a:cxn ang="5400000">
                  <a:pos x="wd2" y="hd2"/>
                </a:cxn>
                <a:cxn ang="10800000">
                  <a:pos x="wd2" y="hd2"/>
                </a:cxn>
                <a:cxn ang="16200000">
                  <a:pos x="wd2" y="hd2"/>
                </a:cxn>
              </a:cxnLst>
              <a:rect l="0" t="0" r="r" b="b"/>
              <a:pathLst>
                <a:path w="20776" h="21600" fill="norm" stroke="1" extrusionOk="0">
                  <a:moveTo>
                    <a:pt x="15807" y="4538"/>
                  </a:moveTo>
                  <a:cubicBezTo>
                    <a:pt x="15846" y="4538"/>
                    <a:pt x="15885" y="4542"/>
                    <a:pt x="15925" y="4549"/>
                  </a:cubicBezTo>
                  <a:cubicBezTo>
                    <a:pt x="16210" y="4610"/>
                    <a:pt x="16415" y="4870"/>
                    <a:pt x="16415" y="5171"/>
                  </a:cubicBezTo>
                  <a:cubicBezTo>
                    <a:pt x="16415" y="5340"/>
                    <a:pt x="16349" y="5501"/>
                    <a:pt x="16237" y="5619"/>
                  </a:cubicBezTo>
                  <a:cubicBezTo>
                    <a:pt x="16117" y="5741"/>
                    <a:pt x="15961" y="5805"/>
                    <a:pt x="15804" y="5805"/>
                  </a:cubicBezTo>
                  <a:cubicBezTo>
                    <a:pt x="15687" y="5805"/>
                    <a:pt x="15569" y="5769"/>
                    <a:pt x="15467" y="5697"/>
                  </a:cubicBezTo>
                  <a:cubicBezTo>
                    <a:pt x="15226" y="5529"/>
                    <a:pt x="15132" y="5208"/>
                    <a:pt x="15243" y="4927"/>
                  </a:cubicBezTo>
                  <a:cubicBezTo>
                    <a:pt x="15338" y="4688"/>
                    <a:pt x="15563" y="4538"/>
                    <a:pt x="15807" y="4538"/>
                  </a:cubicBezTo>
                  <a:close/>
                  <a:moveTo>
                    <a:pt x="14079" y="1269"/>
                  </a:moveTo>
                  <a:cubicBezTo>
                    <a:pt x="15292" y="1269"/>
                    <a:pt x="16505" y="1683"/>
                    <a:pt x="17502" y="2511"/>
                  </a:cubicBezTo>
                  <a:lnTo>
                    <a:pt x="16590" y="3460"/>
                  </a:lnTo>
                  <a:cubicBezTo>
                    <a:pt x="16328" y="3329"/>
                    <a:pt x="16060" y="3270"/>
                    <a:pt x="15800" y="3270"/>
                  </a:cubicBezTo>
                  <a:cubicBezTo>
                    <a:pt x="14732" y="3270"/>
                    <a:pt x="13801" y="4273"/>
                    <a:pt x="14002" y="5494"/>
                  </a:cubicBezTo>
                  <a:cubicBezTo>
                    <a:pt x="14119" y="6193"/>
                    <a:pt x="14600" y="6767"/>
                    <a:pt x="15249" y="6983"/>
                  </a:cubicBezTo>
                  <a:cubicBezTo>
                    <a:pt x="15430" y="7042"/>
                    <a:pt x="15617" y="7071"/>
                    <a:pt x="15801" y="7071"/>
                  </a:cubicBezTo>
                  <a:cubicBezTo>
                    <a:pt x="16280" y="7071"/>
                    <a:pt x="16747" y="6877"/>
                    <a:pt x="17097" y="6513"/>
                  </a:cubicBezTo>
                  <a:cubicBezTo>
                    <a:pt x="17642" y="5947"/>
                    <a:pt x="17785" y="5079"/>
                    <a:pt x="17454" y="4354"/>
                  </a:cubicBezTo>
                  <a:lnTo>
                    <a:pt x="18363" y="3408"/>
                  </a:lnTo>
                  <a:cubicBezTo>
                    <a:pt x="20084" y="5639"/>
                    <a:pt x="19948" y="8920"/>
                    <a:pt x="17957" y="10989"/>
                  </a:cubicBezTo>
                  <a:lnTo>
                    <a:pt x="17525" y="11435"/>
                  </a:lnTo>
                  <a:lnTo>
                    <a:pt x="17097" y="10989"/>
                  </a:lnTo>
                  <a:cubicBezTo>
                    <a:pt x="16976" y="10866"/>
                    <a:pt x="16819" y="10803"/>
                    <a:pt x="16663" y="10803"/>
                  </a:cubicBezTo>
                  <a:cubicBezTo>
                    <a:pt x="16508" y="10803"/>
                    <a:pt x="16353" y="10865"/>
                    <a:pt x="16233" y="10989"/>
                  </a:cubicBezTo>
                  <a:cubicBezTo>
                    <a:pt x="15996" y="11236"/>
                    <a:pt x="15996" y="11637"/>
                    <a:pt x="16233" y="11883"/>
                  </a:cubicBezTo>
                  <a:lnTo>
                    <a:pt x="16665" y="12332"/>
                  </a:lnTo>
                  <a:lnTo>
                    <a:pt x="9141" y="20149"/>
                  </a:lnTo>
                  <a:cubicBezTo>
                    <a:pt x="9023" y="20272"/>
                    <a:pt x="8867" y="20334"/>
                    <a:pt x="8711" y="20334"/>
                  </a:cubicBezTo>
                  <a:cubicBezTo>
                    <a:pt x="8555" y="20334"/>
                    <a:pt x="8399" y="20272"/>
                    <a:pt x="8281" y="20149"/>
                  </a:cubicBezTo>
                  <a:lnTo>
                    <a:pt x="1394" y="12991"/>
                  </a:lnTo>
                  <a:cubicBezTo>
                    <a:pt x="1157" y="12744"/>
                    <a:pt x="1157" y="12343"/>
                    <a:pt x="1394" y="12096"/>
                  </a:cubicBezTo>
                  <a:lnTo>
                    <a:pt x="8918" y="4276"/>
                  </a:lnTo>
                  <a:lnTo>
                    <a:pt x="9346" y="4725"/>
                  </a:lnTo>
                  <a:cubicBezTo>
                    <a:pt x="9464" y="4848"/>
                    <a:pt x="9620" y="4909"/>
                    <a:pt x="9776" y="4909"/>
                  </a:cubicBezTo>
                  <a:cubicBezTo>
                    <a:pt x="9932" y="4909"/>
                    <a:pt x="10088" y="4848"/>
                    <a:pt x="10206" y="4725"/>
                  </a:cubicBezTo>
                  <a:cubicBezTo>
                    <a:pt x="10447" y="4476"/>
                    <a:pt x="10443" y="4077"/>
                    <a:pt x="10206" y="3827"/>
                  </a:cubicBezTo>
                  <a:lnTo>
                    <a:pt x="9778" y="3381"/>
                  </a:lnTo>
                  <a:lnTo>
                    <a:pt x="10206" y="2933"/>
                  </a:lnTo>
                  <a:cubicBezTo>
                    <a:pt x="11274" y="1823"/>
                    <a:pt x="12677" y="1269"/>
                    <a:pt x="14079" y="1269"/>
                  </a:cubicBezTo>
                  <a:close/>
                  <a:moveTo>
                    <a:pt x="14083" y="0"/>
                  </a:moveTo>
                  <a:cubicBezTo>
                    <a:pt x="12362" y="0"/>
                    <a:pt x="10647" y="686"/>
                    <a:pt x="9346" y="2039"/>
                  </a:cubicBezTo>
                  <a:lnTo>
                    <a:pt x="8485" y="2933"/>
                  </a:lnTo>
                  <a:lnTo>
                    <a:pt x="533" y="11198"/>
                  </a:lnTo>
                  <a:cubicBezTo>
                    <a:pt x="-178" y="11941"/>
                    <a:pt x="-178" y="13143"/>
                    <a:pt x="533" y="13885"/>
                  </a:cubicBezTo>
                  <a:lnTo>
                    <a:pt x="7421" y="21043"/>
                  </a:lnTo>
                  <a:cubicBezTo>
                    <a:pt x="7778" y="21414"/>
                    <a:pt x="8245" y="21600"/>
                    <a:pt x="8712" y="21600"/>
                  </a:cubicBezTo>
                  <a:cubicBezTo>
                    <a:pt x="9180" y="21600"/>
                    <a:pt x="9648" y="21414"/>
                    <a:pt x="10005" y="21043"/>
                  </a:cubicBezTo>
                  <a:lnTo>
                    <a:pt x="18817" y="11883"/>
                  </a:lnTo>
                  <a:cubicBezTo>
                    <a:pt x="21282" y="9318"/>
                    <a:pt x="21422" y="5238"/>
                    <a:pt x="19226" y="2507"/>
                  </a:cubicBezTo>
                  <a:lnTo>
                    <a:pt x="20538" y="1143"/>
                  </a:lnTo>
                  <a:cubicBezTo>
                    <a:pt x="20776" y="898"/>
                    <a:pt x="20776" y="496"/>
                    <a:pt x="20538" y="249"/>
                  </a:cubicBezTo>
                  <a:cubicBezTo>
                    <a:pt x="20420" y="126"/>
                    <a:pt x="20264" y="65"/>
                    <a:pt x="20108" y="65"/>
                  </a:cubicBezTo>
                  <a:cubicBezTo>
                    <a:pt x="19952" y="65"/>
                    <a:pt x="19796" y="126"/>
                    <a:pt x="19678" y="249"/>
                  </a:cubicBezTo>
                  <a:lnTo>
                    <a:pt x="18366" y="1613"/>
                  </a:lnTo>
                  <a:cubicBezTo>
                    <a:pt x="17120" y="533"/>
                    <a:pt x="15599" y="0"/>
                    <a:pt x="140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01" name="Google Shape;8549;p62"/>
          <p:cNvGrpSpPr/>
          <p:nvPr/>
        </p:nvGrpSpPr>
        <p:grpSpPr>
          <a:xfrm>
            <a:off x="6297812" y="2303469"/>
            <a:ext cx="334537" cy="308098"/>
            <a:chOff x="0" y="17"/>
            <a:chExt cx="334535" cy="308096"/>
          </a:xfrm>
        </p:grpSpPr>
        <p:sp>
          <p:nvSpPr>
            <p:cNvPr id="6297" name="Google Shape;8550;p62"/>
            <p:cNvSpPr/>
            <p:nvPr/>
          </p:nvSpPr>
          <p:spPr>
            <a:xfrm>
              <a:off x="0" y="17"/>
              <a:ext cx="334537" cy="3080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955" y="1397"/>
                  </a:moveTo>
                  <a:cubicBezTo>
                    <a:pt x="13415" y="1397"/>
                    <a:pt x="13786" y="1803"/>
                    <a:pt x="13790" y="2303"/>
                  </a:cubicBezTo>
                  <a:lnTo>
                    <a:pt x="13790" y="4072"/>
                  </a:lnTo>
                  <a:lnTo>
                    <a:pt x="7815" y="4072"/>
                  </a:lnTo>
                  <a:lnTo>
                    <a:pt x="7811" y="2303"/>
                  </a:lnTo>
                  <a:cubicBezTo>
                    <a:pt x="7815" y="1803"/>
                    <a:pt x="8185" y="1397"/>
                    <a:pt x="8645" y="1397"/>
                  </a:cubicBezTo>
                  <a:close/>
                  <a:moveTo>
                    <a:pt x="3199" y="5469"/>
                  </a:moveTo>
                  <a:lnTo>
                    <a:pt x="3199" y="6700"/>
                  </a:lnTo>
                  <a:cubicBezTo>
                    <a:pt x="3199" y="7255"/>
                    <a:pt x="2783" y="7706"/>
                    <a:pt x="2272" y="7706"/>
                  </a:cubicBezTo>
                  <a:lnTo>
                    <a:pt x="1288" y="7706"/>
                  </a:lnTo>
                  <a:lnTo>
                    <a:pt x="1288" y="5469"/>
                  </a:lnTo>
                  <a:close/>
                  <a:moveTo>
                    <a:pt x="20313" y="5469"/>
                  </a:moveTo>
                  <a:lnTo>
                    <a:pt x="20313" y="7709"/>
                  </a:lnTo>
                  <a:lnTo>
                    <a:pt x="19328" y="7709"/>
                  </a:lnTo>
                  <a:cubicBezTo>
                    <a:pt x="18817" y="7709"/>
                    <a:pt x="18402" y="7259"/>
                    <a:pt x="18402" y="6703"/>
                  </a:cubicBezTo>
                  <a:lnTo>
                    <a:pt x="18402" y="5469"/>
                  </a:lnTo>
                  <a:close/>
                  <a:moveTo>
                    <a:pt x="17114" y="5466"/>
                  </a:moveTo>
                  <a:lnTo>
                    <a:pt x="17114" y="6700"/>
                  </a:lnTo>
                  <a:cubicBezTo>
                    <a:pt x="17114" y="8026"/>
                    <a:pt x="18106" y="9103"/>
                    <a:pt x="19328" y="9103"/>
                  </a:cubicBezTo>
                  <a:lnTo>
                    <a:pt x="20313" y="9103"/>
                  </a:lnTo>
                  <a:lnTo>
                    <a:pt x="20313" y="16563"/>
                  </a:lnTo>
                  <a:lnTo>
                    <a:pt x="19328" y="16563"/>
                  </a:lnTo>
                  <a:cubicBezTo>
                    <a:pt x="18106" y="16566"/>
                    <a:pt x="17114" y="17640"/>
                    <a:pt x="17114" y="18970"/>
                  </a:cubicBezTo>
                  <a:lnTo>
                    <a:pt x="17114" y="20199"/>
                  </a:lnTo>
                  <a:lnTo>
                    <a:pt x="4486" y="20199"/>
                  </a:lnTo>
                  <a:lnTo>
                    <a:pt x="4486" y="18970"/>
                  </a:lnTo>
                  <a:cubicBezTo>
                    <a:pt x="4486" y="17640"/>
                    <a:pt x="3494" y="16566"/>
                    <a:pt x="2272" y="16563"/>
                  </a:cubicBezTo>
                  <a:lnTo>
                    <a:pt x="1288" y="16563"/>
                  </a:lnTo>
                  <a:lnTo>
                    <a:pt x="1288" y="9103"/>
                  </a:lnTo>
                  <a:lnTo>
                    <a:pt x="2272" y="9103"/>
                  </a:lnTo>
                  <a:cubicBezTo>
                    <a:pt x="3494" y="9103"/>
                    <a:pt x="4486" y="8026"/>
                    <a:pt x="4486" y="6700"/>
                  </a:cubicBezTo>
                  <a:lnTo>
                    <a:pt x="4486" y="5466"/>
                  </a:lnTo>
                  <a:close/>
                  <a:moveTo>
                    <a:pt x="2272" y="17963"/>
                  </a:moveTo>
                  <a:cubicBezTo>
                    <a:pt x="2783" y="17963"/>
                    <a:pt x="3199" y="18415"/>
                    <a:pt x="3199" y="18974"/>
                  </a:cubicBezTo>
                  <a:lnTo>
                    <a:pt x="3199" y="20203"/>
                  </a:lnTo>
                  <a:lnTo>
                    <a:pt x="1288" y="20203"/>
                  </a:lnTo>
                  <a:lnTo>
                    <a:pt x="1288" y="17963"/>
                  </a:lnTo>
                  <a:close/>
                  <a:moveTo>
                    <a:pt x="20313" y="17963"/>
                  </a:moveTo>
                  <a:lnTo>
                    <a:pt x="20313" y="20203"/>
                  </a:lnTo>
                  <a:lnTo>
                    <a:pt x="18402" y="20203"/>
                  </a:lnTo>
                  <a:lnTo>
                    <a:pt x="18402" y="18974"/>
                  </a:lnTo>
                  <a:cubicBezTo>
                    <a:pt x="18402" y="18415"/>
                    <a:pt x="18817" y="17963"/>
                    <a:pt x="19328" y="17963"/>
                  </a:cubicBezTo>
                  <a:close/>
                  <a:moveTo>
                    <a:pt x="8645" y="0"/>
                  </a:moveTo>
                  <a:cubicBezTo>
                    <a:pt x="7475" y="0"/>
                    <a:pt x="6527" y="1032"/>
                    <a:pt x="6527" y="2303"/>
                  </a:cubicBezTo>
                  <a:lnTo>
                    <a:pt x="6527" y="4072"/>
                  </a:lnTo>
                  <a:lnTo>
                    <a:pt x="1288" y="4072"/>
                  </a:lnTo>
                  <a:cubicBezTo>
                    <a:pt x="577" y="4072"/>
                    <a:pt x="0" y="4698"/>
                    <a:pt x="0" y="5469"/>
                  </a:cubicBezTo>
                  <a:lnTo>
                    <a:pt x="0" y="20203"/>
                  </a:lnTo>
                  <a:cubicBezTo>
                    <a:pt x="0" y="20974"/>
                    <a:pt x="577" y="21600"/>
                    <a:pt x="1288" y="21600"/>
                  </a:cubicBezTo>
                  <a:lnTo>
                    <a:pt x="20313" y="21600"/>
                  </a:lnTo>
                  <a:cubicBezTo>
                    <a:pt x="21024" y="21600"/>
                    <a:pt x="21600" y="20974"/>
                    <a:pt x="21600" y="20203"/>
                  </a:cubicBezTo>
                  <a:lnTo>
                    <a:pt x="21600" y="5466"/>
                  </a:lnTo>
                  <a:cubicBezTo>
                    <a:pt x="21600" y="4694"/>
                    <a:pt x="21024" y="4069"/>
                    <a:pt x="20313" y="4069"/>
                  </a:cubicBezTo>
                  <a:lnTo>
                    <a:pt x="15076" y="4069"/>
                  </a:lnTo>
                  <a:lnTo>
                    <a:pt x="15076" y="2299"/>
                  </a:lnTo>
                  <a:cubicBezTo>
                    <a:pt x="15073" y="1028"/>
                    <a:pt x="14125" y="0"/>
                    <a:pt x="129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98" name="Google Shape;8551;p62"/>
            <p:cNvSpPr/>
            <p:nvPr/>
          </p:nvSpPr>
          <p:spPr>
            <a:xfrm>
              <a:off x="80901" y="120982"/>
              <a:ext cx="167418" cy="1156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29" y="3722"/>
                  </a:moveTo>
                  <a:lnTo>
                    <a:pt x="19029" y="17878"/>
                  </a:lnTo>
                  <a:lnTo>
                    <a:pt x="2571" y="17878"/>
                  </a:lnTo>
                  <a:lnTo>
                    <a:pt x="2571" y="3722"/>
                  </a:lnTo>
                  <a:close/>
                  <a:moveTo>
                    <a:pt x="1290" y="0"/>
                  </a:moveTo>
                  <a:cubicBezTo>
                    <a:pt x="577" y="0"/>
                    <a:pt x="0" y="835"/>
                    <a:pt x="0" y="1858"/>
                  </a:cubicBezTo>
                  <a:lnTo>
                    <a:pt x="0" y="19746"/>
                  </a:lnTo>
                  <a:cubicBezTo>
                    <a:pt x="0" y="20768"/>
                    <a:pt x="577" y="21600"/>
                    <a:pt x="1290" y="21600"/>
                  </a:cubicBezTo>
                  <a:lnTo>
                    <a:pt x="20319" y="21600"/>
                  </a:lnTo>
                  <a:cubicBezTo>
                    <a:pt x="21025" y="21600"/>
                    <a:pt x="21600" y="20768"/>
                    <a:pt x="21600" y="19746"/>
                  </a:cubicBezTo>
                  <a:lnTo>
                    <a:pt x="21600" y="1858"/>
                  </a:lnTo>
                  <a:cubicBezTo>
                    <a:pt x="21600" y="835"/>
                    <a:pt x="21025" y="0"/>
                    <a:pt x="203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299" name="Google Shape;8552;p62"/>
            <p:cNvSpPr/>
            <p:nvPr/>
          </p:nvSpPr>
          <p:spPr>
            <a:xfrm>
              <a:off x="135064" y="153511"/>
              <a:ext cx="64408"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29" y="0"/>
                  </a:moveTo>
                  <a:cubicBezTo>
                    <a:pt x="1494" y="0"/>
                    <a:pt x="0" y="4828"/>
                    <a:pt x="0" y="10762"/>
                  </a:cubicBezTo>
                  <a:cubicBezTo>
                    <a:pt x="0" y="16753"/>
                    <a:pt x="1494" y="21600"/>
                    <a:pt x="3329" y="21600"/>
                  </a:cubicBezTo>
                  <a:lnTo>
                    <a:pt x="18271" y="21600"/>
                  </a:lnTo>
                  <a:cubicBezTo>
                    <a:pt x="20106" y="21600"/>
                    <a:pt x="21600" y="16753"/>
                    <a:pt x="21600" y="10762"/>
                  </a:cubicBezTo>
                  <a:cubicBezTo>
                    <a:pt x="21600" y="4828"/>
                    <a:pt x="20106" y="0"/>
                    <a:pt x="182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00" name="Google Shape;8553;p62"/>
            <p:cNvSpPr/>
            <p:nvPr/>
          </p:nvSpPr>
          <p:spPr>
            <a:xfrm>
              <a:off x="116458" y="184175"/>
              <a:ext cx="101620"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4" y="0"/>
                  </a:moveTo>
                  <a:cubicBezTo>
                    <a:pt x="950" y="0"/>
                    <a:pt x="0" y="4847"/>
                    <a:pt x="0" y="10838"/>
                  </a:cubicBezTo>
                  <a:cubicBezTo>
                    <a:pt x="0" y="16772"/>
                    <a:pt x="950" y="21600"/>
                    <a:pt x="2114" y="21600"/>
                  </a:cubicBezTo>
                  <a:lnTo>
                    <a:pt x="19490" y="21600"/>
                  </a:lnTo>
                  <a:cubicBezTo>
                    <a:pt x="20653" y="21600"/>
                    <a:pt x="21600" y="16772"/>
                    <a:pt x="21600" y="10838"/>
                  </a:cubicBezTo>
                  <a:cubicBezTo>
                    <a:pt x="21600" y="4847"/>
                    <a:pt x="20653" y="0"/>
                    <a:pt x="194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04" name="Google Shape;8554;p62"/>
          <p:cNvGrpSpPr/>
          <p:nvPr/>
        </p:nvGrpSpPr>
        <p:grpSpPr>
          <a:xfrm>
            <a:off x="6763452" y="2287442"/>
            <a:ext cx="239184" cy="340152"/>
            <a:chOff x="0" y="17"/>
            <a:chExt cx="239183" cy="340150"/>
          </a:xfrm>
        </p:grpSpPr>
        <p:sp>
          <p:nvSpPr>
            <p:cNvPr id="6302" name="Google Shape;8555;p62"/>
            <p:cNvSpPr/>
            <p:nvPr/>
          </p:nvSpPr>
          <p:spPr>
            <a:xfrm>
              <a:off x="0" y="17"/>
              <a:ext cx="239184" cy="340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2" y="1265"/>
                  </a:moveTo>
                  <a:cubicBezTo>
                    <a:pt x="19397" y="1265"/>
                    <a:pt x="19799" y="1549"/>
                    <a:pt x="19799" y="1900"/>
                  </a:cubicBezTo>
                  <a:lnTo>
                    <a:pt x="19799" y="2531"/>
                  </a:lnTo>
                  <a:lnTo>
                    <a:pt x="1799" y="2531"/>
                  </a:lnTo>
                  <a:lnTo>
                    <a:pt x="1799" y="1900"/>
                  </a:lnTo>
                  <a:cubicBezTo>
                    <a:pt x="1799" y="1549"/>
                    <a:pt x="2203" y="1265"/>
                    <a:pt x="2702" y="1265"/>
                  </a:cubicBezTo>
                  <a:close/>
                  <a:moveTo>
                    <a:pt x="19799" y="3797"/>
                  </a:moveTo>
                  <a:lnTo>
                    <a:pt x="19799" y="16538"/>
                  </a:lnTo>
                  <a:lnTo>
                    <a:pt x="1799" y="16538"/>
                  </a:lnTo>
                  <a:lnTo>
                    <a:pt x="1799" y="3797"/>
                  </a:lnTo>
                  <a:close/>
                  <a:moveTo>
                    <a:pt x="19799" y="17803"/>
                  </a:moveTo>
                  <a:lnTo>
                    <a:pt x="19799" y="19703"/>
                  </a:lnTo>
                  <a:cubicBezTo>
                    <a:pt x="19799" y="20051"/>
                    <a:pt x="19397" y="20335"/>
                    <a:pt x="18902" y="20335"/>
                  </a:cubicBezTo>
                  <a:lnTo>
                    <a:pt x="2702" y="20335"/>
                  </a:lnTo>
                  <a:cubicBezTo>
                    <a:pt x="2203" y="20335"/>
                    <a:pt x="1799" y="20051"/>
                    <a:pt x="1799" y="19703"/>
                  </a:cubicBezTo>
                  <a:lnTo>
                    <a:pt x="1799" y="17803"/>
                  </a:lnTo>
                  <a:close/>
                  <a:moveTo>
                    <a:pt x="2702" y="0"/>
                  </a:moveTo>
                  <a:cubicBezTo>
                    <a:pt x="1210" y="0"/>
                    <a:pt x="0" y="851"/>
                    <a:pt x="0" y="1900"/>
                  </a:cubicBezTo>
                  <a:lnTo>
                    <a:pt x="0" y="19703"/>
                  </a:lnTo>
                  <a:cubicBezTo>
                    <a:pt x="0" y="20749"/>
                    <a:pt x="1210" y="21600"/>
                    <a:pt x="2702" y="21600"/>
                  </a:cubicBezTo>
                  <a:lnTo>
                    <a:pt x="18902" y="21600"/>
                  </a:lnTo>
                  <a:cubicBezTo>
                    <a:pt x="20390" y="21600"/>
                    <a:pt x="21600" y="20749"/>
                    <a:pt x="21600" y="19703"/>
                  </a:cubicBezTo>
                  <a:lnTo>
                    <a:pt x="21600" y="1900"/>
                  </a:lnTo>
                  <a:cubicBezTo>
                    <a:pt x="21600" y="851"/>
                    <a:pt x="20390" y="0"/>
                    <a:pt x="189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03" name="Google Shape;8556;p62"/>
            <p:cNvSpPr/>
            <p:nvPr/>
          </p:nvSpPr>
          <p:spPr>
            <a:xfrm>
              <a:off x="84034" y="291708"/>
              <a:ext cx="71115"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031" y="0"/>
                  </a:moveTo>
                  <a:cubicBezTo>
                    <a:pt x="1353" y="0"/>
                    <a:pt x="0" y="4770"/>
                    <a:pt x="0" y="10762"/>
                  </a:cubicBezTo>
                  <a:cubicBezTo>
                    <a:pt x="0" y="16753"/>
                    <a:pt x="1353" y="21600"/>
                    <a:pt x="3031" y="21600"/>
                  </a:cubicBezTo>
                  <a:lnTo>
                    <a:pt x="18563" y="21600"/>
                  </a:lnTo>
                  <a:cubicBezTo>
                    <a:pt x="20242" y="21600"/>
                    <a:pt x="21600" y="16753"/>
                    <a:pt x="21600" y="10762"/>
                  </a:cubicBezTo>
                  <a:cubicBezTo>
                    <a:pt x="21600" y="4770"/>
                    <a:pt x="20242" y="0"/>
                    <a:pt x="185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305" name="Google Shape;8557;p62"/>
          <p:cNvSpPr/>
          <p:nvPr/>
        </p:nvSpPr>
        <p:spPr>
          <a:xfrm>
            <a:off x="7156715" y="2287117"/>
            <a:ext cx="279036" cy="340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116" y="1265"/>
                </a:moveTo>
                <a:cubicBezTo>
                  <a:pt x="13540" y="1265"/>
                  <a:pt x="13885" y="1549"/>
                  <a:pt x="13885" y="1900"/>
                </a:cubicBezTo>
                <a:lnTo>
                  <a:pt x="13885" y="2531"/>
                </a:lnTo>
                <a:lnTo>
                  <a:pt x="1542" y="2531"/>
                </a:lnTo>
                <a:lnTo>
                  <a:pt x="1542" y="1900"/>
                </a:lnTo>
                <a:cubicBezTo>
                  <a:pt x="1542" y="1549"/>
                  <a:pt x="1889" y="1265"/>
                  <a:pt x="2316" y="1265"/>
                </a:cubicBezTo>
                <a:close/>
                <a:moveTo>
                  <a:pt x="13885" y="3797"/>
                </a:moveTo>
                <a:lnTo>
                  <a:pt x="13885" y="9012"/>
                </a:lnTo>
                <a:cubicBezTo>
                  <a:pt x="13637" y="8939"/>
                  <a:pt x="13375" y="8902"/>
                  <a:pt x="13114" y="8902"/>
                </a:cubicBezTo>
                <a:cubicBezTo>
                  <a:pt x="12853" y="8902"/>
                  <a:pt x="12592" y="8939"/>
                  <a:pt x="12342" y="9012"/>
                </a:cubicBezTo>
                <a:lnTo>
                  <a:pt x="12342" y="6963"/>
                </a:lnTo>
                <a:cubicBezTo>
                  <a:pt x="12342" y="5913"/>
                  <a:pt x="11306" y="5062"/>
                  <a:pt x="10030" y="5062"/>
                </a:cubicBezTo>
                <a:cubicBezTo>
                  <a:pt x="8751" y="5062"/>
                  <a:pt x="7714" y="5913"/>
                  <a:pt x="7714" y="6963"/>
                </a:cubicBezTo>
                <a:lnTo>
                  <a:pt x="7714" y="11495"/>
                </a:lnTo>
                <a:cubicBezTo>
                  <a:pt x="5921" y="11799"/>
                  <a:pt x="4633" y="13095"/>
                  <a:pt x="4629" y="14597"/>
                </a:cubicBezTo>
                <a:lnTo>
                  <a:pt x="4629" y="15906"/>
                </a:lnTo>
                <a:cubicBezTo>
                  <a:pt x="4629" y="16116"/>
                  <a:pt x="4637" y="16329"/>
                  <a:pt x="4649" y="16538"/>
                </a:cubicBezTo>
                <a:lnTo>
                  <a:pt x="1542" y="16538"/>
                </a:lnTo>
                <a:lnTo>
                  <a:pt x="1542" y="3797"/>
                </a:lnTo>
                <a:close/>
                <a:moveTo>
                  <a:pt x="4826" y="17803"/>
                </a:moveTo>
                <a:cubicBezTo>
                  <a:pt x="4912" y="18232"/>
                  <a:pt x="5032" y="18654"/>
                  <a:pt x="5179" y="19069"/>
                </a:cubicBezTo>
                <a:lnTo>
                  <a:pt x="2316" y="19069"/>
                </a:lnTo>
                <a:cubicBezTo>
                  <a:pt x="1889" y="19069"/>
                  <a:pt x="1542" y="18785"/>
                  <a:pt x="1542" y="18438"/>
                </a:cubicBezTo>
                <a:lnTo>
                  <a:pt x="1542" y="17803"/>
                </a:lnTo>
                <a:close/>
                <a:moveTo>
                  <a:pt x="10030" y="6328"/>
                </a:moveTo>
                <a:cubicBezTo>
                  <a:pt x="10454" y="6328"/>
                  <a:pt x="10800" y="6612"/>
                  <a:pt x="10800" y="6963"/>
                </a:cubicBezTo>
                <a:lnTo>
                  <a:pt x="10800" y="13332"/>
                </a:lnTo>
                <a:cubicBezTo>
                  <a:pt x="10800" y="13683"/>
                  <a:pt x="11146" y="13962"/>
                  <a:pt x="11574" y="13962"/>
                </a:cubicBezTo>
                <a:cubicBezTo>
                  <a:pt x="11998" y="13962"/>
                  <a:pt x="12342" y="13683"/>
                  <a:pt x="12342" y="13332"/>
                </a:cubicBezTo>
                <a:lnTo>
                  <a:pt x="12342" y="10800"/>
                </a:lnTo>
                <a:cubicBezTo>
                  <a:pt x="12342" y="10449"/>
                  <a:pt x="12689" y="10168"/>
                  <a:pt x="13116" y="10168"/>
                </a:cubicBezTo>
                <a:cubicBezTo>
                  <a:pt x="13540" y="10168"/>
                  <a:pt x="13885" y="10449"/>
                  <a:pt x="13885" y="10800"/>
                </a:cubicBezTo>
                <a:lnTo>
                  <a:pt x="13885" y="13332"/>
                </a:lnTo>
                <a:cubicBezTo>
                  <a:pt x="13885" y="13683"/>
                  <a:pt x="14231" y="13962"/>
                  <a:pt x="14659" y="13962"/>
                </a:cubicBezTo>
                <a:cubicBezTo>
                  <a:pt x="15083" y="13962"/>
                  <a:pt x="15429" y="13683"/>
                  <a:pt x="15429" y="13332"/>
                </a:cubicBezTo>
                <a:lnTo>
                  <a:pt x="15429" y="12065"/>
                </a:lnTo>
                <a:cubicBezTo>
                  <a:pt x="15429" y="11714"/>
                  <a:pt x="15774" y="11435"/>
                  <a:pt x="16201" y="11435"/>
                </a:cubicBezTo>
                <a:cubicBezTo>
                  <a:pt x="16625" y="11435"/>
                  <a:pt x="16971" y="11714"/>
                  <a:pt x="16971" y="12065"/>
                </a:cubicBezTo>
                <a:lnTo>
                  <a:pt x="16971" y="14597"/>
                </a:lnTo>
                <a:cubicBezTo>
                  <a:pt x="16971" y="14948"/>
                  <a:pt x="17317" y="15229"/>
                  <a:pt x="17745" y="15229"/>
                </a:cubicBezTo>
                <a:cubicBezTo>
                  <a:pt x="18169" y="15229"/>
                  <a:pt x="18514" y="14948"/>
                  <a:pt x="18514" y="14597"/>
                </a:cubicBezTo>
                <a:lnTo>
                  <a:pt x="18514" y="13332"/>
                </a:lnTo>
                <a:cubicBezTo>
                  <a:pt x="18514" y="12981"/>
                  <a:pt x="18860" y="12700"/>
                  <a:pt x="19288" y="12700"/>
                </a:cubicBezTo>
                <a:cubicBezTo>
                  <a:pt x="19711" y="12700"/>
                  <a:pt x="20058" y="12981"/>
                  <a:pt x="20058" y="13332"/>
                </a:cubicBezTo>
                <a:lnTo>
                  <a:pt x="20058" y="15906"/>
                </a:lnTo>
                <a:cubicBezTo>
                  <a:pt x="20053" y="17439"/>
                  <a:pt x="19630" y="18954"/>
                  <a:pt x="18811" y="20335"/>
                </a:cubicBezTo>
                <a:lnTo>
                  <a:pt x="7422" y="20335"/>
                </a:lnTo>
                <a:cubicBezTo>
                  <a:pt x="6599" y="18954"/>
                  <a:pt x="6175" y="17439"/>
                  <a:pt x="6171" y="15906"/>
                </a:cubicBezTo>
                <a:lnTo>
                  <a:pt x="6171" y="14597"/>
                </a:lnTo>
                <a:cubicBezTo>
                  <a:pt x="6171" y="13793"/>
                  <a:pt x="6788" y="13075"/>
                  <a:pt x="7714" y="12809"/>
                </a:cubicBezTo>
                <a:lnTo>
                  <a:pt x="7714" y="15906"/>
                </a:lnTo>
                <a:cubicBezTo>
                  <a:pt x="7714" y="16254"/>
                  <a:pt x="8060" y="16538"/>
                  <a:pt x="8488" y="16538"/>
                </a:cubicBezTo>
                <a:cubicBezTo>
                  <a:pt x="8911" y="16538"/>
                  <a:pt x="9258" y="16254"/>
                  <a:pt x="9258" y="15906"/>
                </a:cubicBezTo>
                <a:lnTo>
                  <a:pt x="9258" y="6963"/>
                </a:lnTo>
                <a:cubicBezTo>
                  <a:pt x="9258" y="6612"/>
                  <a:pt x="9602" y="6328"/>
                  <a:pt x="10030" y="6328"/>
                </a:cubicBezTo>
                <a:close/>
                <a:moveTo>
                  <a:pt x="2316" y="0"/>
                </a:moveTo>
                <a:cubicBezTo>
                  <a:pt x="1037" y="0"/>
                  <a:pt x="0" y="851"/>
                  <a:pt x="0" y="1900"/>
                </a:cubicBezTo>
                <a:lnTo>
                  <a:pt x="0" y="18438"/>
                </a:lnTo>
                <a:cubicBezTo>
                  <a:pt x="0" y="19484"/>
                  <a:pt x="1037" y="20335"/>
                  <a:pt x="2316" y="20335"/>
                </a:cubicBezTo>
                <a:lnTo>
                  <a:pt x="5727" y="20335"/>
                </a:lnTo>
                <a:cubicBezTo>
                  <a:pt x="5837" y="20554"/>
                  <a:pt x="5961" y="20769"/>
                  <a:pt x="6089" y="20983"/>
                </a:cubicBezTo>
                <a:lnTo>
                  <a:pt x="6253" y="21249"/>
                </a:lnTo>
                <a:cubicBezTo>
                  <a:pt x="6385" y="21465"/>
                  <a:pt x="6648" y="21600"/>
                  <a:pt x="6945" y="21600"/>
                </a:cubicBezTo>
                <a:lnTo>
                  <a:pt x="19288" y="21600"/>
                </a:lnTo>
                <a:cubicBezTo>
                  <a:pt x="19579" y="21600"/>
                  <a:pt x="19844" y="21465"/>
                  <a:pt x="19974" y="21249"/>
                </a:cubicBezTo>
                <a:lnTo>
                  <a:pt x="20139" y="20983"/>
                </a:lnTo>
                <a:cubicBezTo>
                  <a:pt x="21099" y="19407"/>
                  <a:pt x="21596" y="17669"/>
                  <a:pt x="21600" y="15906"/>
                </a:cubicBezTo>
                <a:lnTo>
                  <a:pt x="21600" y="13332"/>
                </a:lnTo>
                <a:cubicBezTo>
                  <a:pt x="21600" y="12242"/>
                  <a:pt x="20511" y="11432"/>
                  <a:pt x="19286" y="11432"/>
                </a:cubicBezTo>
                <a:cubicBezTo>
                  <a:pt x="19006" y="11432"/>
                  <a:pt x="18717" y="11474"/>
                  <a:pt x="18432" y="11566"/>
                </a:cubicBezTo>
                <a:cubicBezTo>
                  <a:pt x="18157" y="10740"/>
                  <a:pt x="17242" y="10168"/>
                  <a:pt x="16201" y="10168"/>
                </a:cubicBezTo>
                <a:cubicBezTo>
                  <a:pt x="16190" y="10168"/>
                  <a:pt x="16180" y="10168"/>
                  <a:pt x="16169" y="10168"/>
                </a:cubicBezTo>
                <a:cubicBezTo>
                  <a:pt x="15917" y="10168"/>
                  <a:pt x="15664" y="10205"/>
                  <a:pt x="15429" y="10277"/>
                </a:cubicBezTo>
                <a:lnTo>
                  <a:pt x="15429" y="1900"/>
                </a:lnTo>
                <a:cubicBezTo>
                  <a:pt x="15429" y="851"/>
                  <a:pt x="14392" y="0"/>
                  <a:pt x="13116" y="0"/>
                </a:cubicBezTo>
                <a:close/>
              </a:path>
            </a:pathLst>
          </a:custGeom>
          <a:solidFill>
            <a:srgbClr val="869FB2"/>
          </a:solidFill>
          <a:ln w="12700">
            <a:miter lim="400000"/>
          </a:ln>
        </p:spPr>
        <p:txBody>
          <a:bodyPr lIns="0" tIns="0" rIns="0" bIns="0" anchor="ctr"/>
          <a:lstStyle/>
          <a:p>
            <a:pPr>
              <a:defRPr>
                <a:solidFill>
                  <a:srgbClr val="435D74"/>
                </a:solidFill>
              </a:defRPr>
            </a:pPr>
          </a:p>
        </p:txBody>
      </p:sp>
      <p:sp>
        <p:nvSpPr>
          <p:cNvPr id="6306" name="Google Shape;8558;p62"/>
          <p:cNvSpPr/>
          <p:nvPr/>
        </p:nvSpPr>
        <p:spPr>
          <a:xfrm>
            <a:off x="7549750" y="2297747"/>
            <a:ext cx="340152" cy="318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03" y="8099"/>
                </a:moveTo>
                <a:cubicBezTo>
                  <a:pt x="20051" y="8099"/>
                  <a:pt x="20335" y="8402"/>
                  <a:pt x="20335" y="8777"/>
                </a:cubicBezTo>
                <a:lnTo>
                  <a:pt x="20335" y="9450"/>
                </a:lnTo>
                <a:lnTo>
                  <a:pt x="14007" y="9450"/>
                </a:lnTo>
                <a:lnTo>
                  <a:pt x="14007" y="8777"/>
                </a:lnTo>
                <a:cubicBezTo>
                  <a:pt x="14007" y="8402"/>
                  <a:pt x="14290" y="8099"/>
                  <a:pt x="14641" y="8099"/>
                </a:cubicBezTo>
                <a:close/>
                <a:moveTo>
                  <a:pt x="19703" y="1350"/>
                </a:moveTo>
                <a:cubicBezTo>
                  <a:pt x="20051" y="1350"/>
                  <a:pt x="20335" y="1653"/>
                  <a:pt x="20335" y="2027"/>
                </a:cubicBezTo>
                <a:lnTo>
                  <a:pt x="20335" y="6865"/>
                </a:lnTo>
                <a:cubicBezTo>
                  <a:pt x="20132" y="6789"/>
                  <a:pt x="19917" y="6750"/>
                  <a:pt x="19703" y="6750"/>
                </a:cubicBezTo>
                <a:lnTo>
                  <a:pt x="14641" y="6750"/>
                </a:lnTo>
                <a:cubicBezTo>
                  <a:pt x="13591" y="6750"/>
                  <a:pt x="12740" y="7657"/>
                  <a:pt x="12740" y="8777"/>
                </a:cubicBezTo>
                <a:lnTo>
                  <a:pt x="12740" y="13501"/>
                </a:lnTo>
                <a:lnTo>
                  <a:pt x="1265" y="13501"/>
                </a:lnTo>
                <a:lnTo>
                  <a:pt x="1265" y="2027"/>
                </a:lnTo>
                <a:cubicBezTo>
                  <a:pt x="1265" y="1653"/>
                  <a:pt x="1549" y="1350"/>
                  <a:pt x="1900" y="1350"/>
                </a:cubicBezTo>
                <a:close/>
                <a:moveTo>
                  <a:pt x="12740" y="14850"/>
                </a:moveTo>
                <a:lnTo>
                  <a:pt x="12740" y="16200"/>
                </a:lnTo>
                <a:lnTo>
                  <a:pt x="1900" y="16200"/>
                </a:lnTo>
                <a:cubicBezTo>
                  <a:pt x="1549" y="16200"/>
                  <a:pt x="1265" y="15898"/>
                  <a:pt x="1265" y="15528"/>
                </a:cubicBezTo>
                <a:lnTo>
                  <a:pt x="1265" y="14850"/>
                </a:lnTo>
                <a:close/>
                <a:moveTo>
                  <a:pt x="20335" y="10800"/>
                </a:moveTo>
                <a:lnTo>
                  <a:pt x="20335" y="17550"/>
                </a:lnTo>
                <a:lnTo>
                  <a:pt x="14007" y="17550"/>
                </a:lnTo>
                <a:lnTo>
                  <a:pt x="14007" y="10800"/>
                </a:lnTo>
                <a:close/>
                <a:moveTo>
                  <a:pt x="12740" y="17550"/>
                </a:moveTo>
                <a:lnTo>
                  <a:pt x="12740" y="19577"/>
                </a:lnTo>
                <a:cubicBezTo>
                  <a:pt x="12740" y="19804"/>
                  <a:pt x="12777" y="20034"/>
                  <a:pt x="12849" y="20250"/>
                </a:cubicBezTo>
                <a:lnTo>
                  <a:pt x="7880" y="20250"/>
                </a:lnTo>
                <a:lnTo>
                  <a:pt x="8724" y="17550"/>
                </a:lnTo>
                <a:close/>
                <a:moveTo>
                  <a:pt x="20335" y="18901"/>
                </a:moveTo>
                <a:lnTo>
                  <a:pt x="20335" y="19577"/>
                </a:lnTo>
                <a:cubicBezTo>
                  <a:pt x="20335" y="19947"/>
                  <a:pt x="20051" y="20250"/>
                  <a:pt x="19703" y="20250"/>
                </a:cubicBezTo>
                <a:lnTo>
                  <a:pt x="14641" y="20250"/>
                </a:lnTo>
                <a:cubicBezTo>
                  <a:pt x="14290" y="20250"/>
                  <a:pt x="14007" y="19947"/>
                  <a:pt x="14007" y="19577"/>
                </a:cubicBezTo>
                <a:lnTo>
                  <a:pt x="14007" y="18901"/>
                </a:lnTo>
                <a:close/>
                <a:moveTo>
                  <a:pt x="1900" y="0"/>
                </a:moveTo>
                <a:cubicBezTo>
                  <a:pt x="851" y="0"/>
                  <a:pt x="0" y="907"/>
                  <a:pt x="0" y="2027"/>
                </a:cubicBezTo>
                <a:lnTo>
                  <a:pt x="0" y="15528"/>
                </a:lnTo>
                <a:cubicBezTo>
                  <a:pt x="0" y="16644"/>
                  <a:pt x="851" y="17550"/>
                  <a:pt x="1900" y="17550"/>
                </a:cubicBezTo>
                <a:lnTo>
                  <a:pt x="7391" y="17550"/>
                </a:lnTo>
                <a:lnTo>
                  <a:pt x="6548" y="20250"/>
                </a:lnTo>
                <a:lnTo>
                  <a:pt x="4472" y="20250"/>
                </a:lnTo>
                <a:cubicBezTo>
                  <a:pt x="4121" y="20250"/>
                  <a:pt x="3841" y="20553"/>
                  <a:pt x="3841" y="20928"/>
                </a:cubicBezTo>
                <a:cubicBezTo>
                  <a:pt x="3841" y="21298"/>
                  <a:pt x="4121" y="21600"/>
                  <a:pt x="4472" y="21600"/>
                </a:cubicBezTo>
                <a:lnTo>
                  <a:pt x="19703" y="21600"/>
                </a:lnTo>
                <a:cubicBezTo>
                  <a:pt x="20749" y="21600"/>
                  <a:pt x="21600" y="20693"/>
                  <a:pt x="21600" y="19577"/>
                </a:cubicBezTo>
                <a:lnTo>
                  <a:pt x="21600" y="2027"/>
                </a:lnTo>
                <a:cubicBezTo>
                  <a:pt x="21600" y="907"/>
                  <a:pt x="20749" y="0"/>
                  <a:pt x="19703" y="0"/>
                </a:cubicBezTo>
                <a:close/>
              </a:path>
            </a:pathLst>
          </a:custGeom>
          <a:solidFill>
            <a:srgbClr val="869FB2"/>
          </a:solidFill>
          <a:ln w="12700">
            <a:miter lim="400000"/>
          </a:ln>
        </p:spPr>
        <p:txBody>
          <a:bodyPr lIns="0" tIns="0" rIns="0" bIns="0" anchor="ctr"/>
          <a:lstStyle/>
          <a:p>
            <a:pPr>
              <a:defRPr>
                <a:solidFill>
                  <a:srgbClr val="435D74"/>
                </a:solidFill>
              </a:defRPr>
            </a:pPr>
          </a:p>
        </p:txBody>
      </p:sp>
      <p:sp>
        <p:nvSpPr>
          <p:cNvPr id="6307" name="Google Shape;8559;p62"/>
          <p:cNvSpPr/>
          <p:nvPr/>
        </p:nvSpPr>
        <p:spPr>
          <a:xfrm>
            <a:off x="7974605" y="2297747"/>
            <a:ext cx="340152" cy="318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03" y="1350"/>
                </a:moveTo>
                <a:cubicBezTo>
                  <a:pt x="20051" y="1350"/>
                  <a:pt x="20335" y="1653"/>
                  <a:pt x="20335" y="2027"/>
                </a:cubicBezTo>
                <a:lnTo>
                  <a:pt x="20335" y="13501"/>
                </a:lnTo>
                <a:lnTo>
                  <a:pt x="1265" y="13501"/>
                </a:lnTo>
                <a:lnTo>
                  <a:pt x="1265" y="2027"/>
                </a:lnTo>
                <a:cubicBezTo>
                  <a:pt x="1265" y="1653"/>
                  <a:pt x="1549" y="1350"/>
                  <a:pt x="1900" y="1350"/>
                </a:cubicBezTo>
                <a:close/>
                <a:moveTo>
                  <a:pt x="20335" y="14850"/>
                </a:moveTo>
                <a:lnTo>
                  <a:pt x="20335" y="15528"/>
                </a:lnTo>
                <a:cubicBezTo>
                  <a:pt x="20335" y="15898"/>
                  <a:pt x="20051" y="16200"/>
                  <a:pt x="19703" y="16200"/>
                </a:cubicBezTo>
                <a:lnTo>
                  <a:pt x="1900" y="16200"/>
                </a:lnTo>
                <a:cubicBezTo>
                  <a:pt x="1549" y="16200"/>
                  <a:pt x="1265" y="15898"/>
                  <a:pt x="1265" y="15528"/>
                </a:cubicBezTo>
                <a:lnTo>
                  <a:pt x="1265" y="14850"/>
                </a:lnTo>
                <a:close/>
                <a:moveTo>
                  <a:pt x="12876" y="17550"/>
                </a:moveTo>
                <a:lnTo>
                  <a:pt x="13720" y="20250"/>
                </a:lnTo>
                <a:lnTo>
                  <a:pt x="7880" y="20250"/>
                </a:lnTo>
                <a:lnTo>
                  <a:pt x="8724" y="17550"/>
                </a:lnTo>
                <a:close/>
                <a:moveTo>
                  <a:pt x="1900" y="0"/>
                </a:moveTo>
                <a:cubicBezTo>
                  <a:pt x="851" y="0"/>
                  <a:pt x="0" y="907"/>
                  <a:pt x="0" y="2027"/>
                </a:cubicBezTo>
                <a:lnTo>
                  <a:pt x="0" y="15528"/>
                </a:lnTo>
                <a:cubicBezTo>
                  <a:pt x="0" y="16644"/>
                  <a:pt x="851" y="17550"/>
                  <a:pt x="1900" y="17550"/>
                </a:cubicBezTo>
                <a:lnTo>
                  <a:pt x="7392" y="17550"/>
                </a:lnTo>
                <a:lnTo>
                  <a:pt x="6548" y="20250"/>
                </a:lnTo>
                <a:lnTo>
                  <a:pt x="4472" y="20250"/>
                </a:lnTo>
                <a:cubicBezTo>
                  <a:pt x="4121" y="20250"/>
                  <a:pt x="3841" y="20553"/>
                  <a:pt x="3841" y="20928"/>
                </a:cubicBezTo>
                <a:cubicBezTo>
                  <a:pt x="3841" y="21298"/>
                  <a:pt x="4121" y="21600"/>
                  <a:pt x="4472" y="21600"/>
                </a:cubicBezTo>
                <a:lnTo>
                  <a:pt x="17129" y="21600"/>
                </a:lnTo>
                <a:cubicBezTo>
                  <a:pt x="17480" y="21600"/>
                  <a:pt x="17759" y="21298"/>
                  <a:pt x="17759" y="20928"/>
                </a:cubicBezTo>
                <a:cubicBezTo>
                  <a:pt x="17759" y="20553"/>
                  <a:pt x="17480" y="20250"/>
                  <a:pt x="17129" y="20250"/>
                </a:cubicBezTo>
                <a:lnTo>
                  <a:pt x="15053" y="20250"/>
                </a:lnTo>
                <a:lnTo>
                  <a:pt x="14209" y="17550"/>
                </a:lnTo>
                <a:lnTo>
                  <a:pt x="19703" y="17550"/>
                </a:lnTo>
                <a:cubicBezTo>
                  <a:pt x="20750" y="17550"/>
                  <a:pt x="21600" y="16644"/>
                  <a:pt x="21600" y="15528"/>
                </a:cubicBezTo>
                <a:lnTo>
                  <a:pt x="21600" y="2027"/>
                </a:lnTo>
                <a:cubicBezTo>
                  <a:pt x="21600" y="907"/>
                  <a:pt x="20750" y="0"/>
                  <a:pt x="19703"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310" name="Google Shape;8560;p62"/>
          <p:cNvGrpSpPr/>
          <p:nvPr/>
        </p:nvGrpSpPr>
        <p:grpSpPr>
          <a:xfrm>
            <a:off x="5380759" y="3961378"/>
            <a:ext cx="339256" cy="339254"/>
            <a:chOff x="0" y="0"/>
            <a:chExt cx="339254" cy="339253"/>
          </a:xfrm>
        </p:grpSpPr>
        <p:sp>
          <p:nvSpPr>
            <p:cNvPr id="6308" name="Google Shape;8561;p62"/>
            <p:cNvSpPr/>
            <p:nvPr/>
          </p:nvSpPr>
          <p:spPr>
            <a:xfrm>
              <a:off x="115233" y="112937"/>
              <a:ext cx="108753" cy="104384"/>
            </a:xfrm>
            <a:custGeom>
              <a:avLst/>
              <a:gdLst/>
              <a:ahLst/>
              <a:cxnLst>
                <a:cxn ang="0">
                  <a:pos x="wd2" y="hd2"/>
                </a:cxn>
                <a:cxn ang="5400000">
                  <a:pos x="wd2" y="hd2"/>
                </a:cxn>
                <a:cxn ang="10800000">
                  <a:pos x="wd2" y="hd2"/>
                </a:cxn>
                <a:cxn ang="16200000">
                  <a:pos x="wd2" y="hd2"/>
                </a:cxn>
              </a:cxnLst>
              <a:rect l="0" t="0" r="r" b="b"/>
              <a:pathLst>
                <a:path w="21267" h="21600" fill="norm" stroke="1" extrusionOk="0">
                  <a:moveTo>
                    <a:pt x="10631" y="4608"/>
                  </a:moveTo>
                  <a:lnTo>
                    <a:pt x="17024" y="9525"/>
                  </a:lnTo>
                  <a:lnTo>
                    <a:pt x="14583" y="17477"/>
                  </a:lnTo>
                  <a:lnTo>
                    <a:pt x="6683" y="17477"/>
                  </a:lnTo>
                  <a:lnTo>
                    <a:pt x="4239" y="9525"/>
                  </a:lnTo>
                  <a:lnTo>
                    <a:pt x="10631" y="4608"/>
                  </a:lnTo>
                  <a:close/>
                  <a:moveTo>
                    <a:pt x="10631" y="0"/>
                  </a:moveTo>
                  <a:cubicBezTo>
                    <a:pt x="10229" y="0"/>
                    <a:pt x="9826" y="135"/>
                    <a:pt x="9488" y="397"/>
                  </a:cubicBezTo>
                  <a:lnTo>
                    <a:pt x="800" y="7074"/>
                  </a:lnTo>
                  <a:cubicBezTo>
                    <a:pt x="126" y="7602"/>
                    <a:pt x="-167" y="8523"/>
                    <a:pt x="95" y="9372"/>
                  </a:cubicBezTo>
                  <a:lnTo>
                    <a:pt x="3409" y="20183"/>
                  </a:lnTo>
                  <a:cubicBezTo>
                    <a:pt x="3678" y="21028"/>
                    <a:pt x="4428" y="21600"/>
                    <a:pt x="5268" y="21600"/>
                  </a:cubicBezTo>
                  <a:lnTo>
                    <a:pt x="15994" y="21600"/>
                  </a:lnTo>
                  <a:cubicBezTo>
                    <a:pt x="16848" y="21600"/>
                    <a:pt x="17595" y="21028"/>
                    <a:pt x="17857" y="20183"/>
                  </a:cubicBezTo>
                  <a:lnTo>
                    <a:pt x="21171" y="9372"/>
                  </a:lnTo>
                  <a:cubicBezTo>
                    <a:pt x="21433" y="8523"/>
                    <a:pt x="21140" y="7602"/>
                    <a:pt x="20466" y="7074"/>
                  </a:cubicBezTo>
                  <a:lnTo>
                    <a:pt x="11774" y="397"/>
                  </a:lnTo>
                  <a:cubicBezTo>
                    <a:pt x="11437" y="135"/>
                    <a:pt x="11034" y="0"/>
                    <a:pt x="10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09" name="Google Shape;8562;p62"/>
            <p:cNvSpPr/>
            <p:nvPr/>
          </p:nvSpPr>
          <p:spPr>
            <a:xfrm>
              <a:off x="0" y="0"/>
              <a:ext cx="339255" cy="339254"/>
            </a:xfrm>
            <a:custGeom>
              <a:avLst/>
              <a:gdLst/>
              <a:ahLst/>
              <a:cxnLst>
                <a:cxn ang="0">
                  <a:pos x="wd2" y="hd2"/>
                </a:cxn>
                <a:cxn ang="5400000">
                  <a:pos x="wd2" y="hd2"/>
                </a:cxn>
                <a:cxn ang="10800000">
                  <a:pos x="wd2" y="hd2"/>
                </a:cxn>
                <a:cxn ang="16200000">
                  <a:pos x="wd2" y="hd2"/>
                </a:cxn>
              </a:cxnLst>
              <a:rect l="0" t="0" r="r" b="b"/>
              <a:pathLst>
                <a:path w="21587" h="21600" fill="norm" stroke="1" extrusionOk="0">
                  <a:moveTo>
                    <a:pt x="10791" y="1269"/>
                  </a:moveTo>
                  <a:cubicBezTo>
                    <a:pt x="11122" y="1269"/>
                    <a:pt x="11451" y="1285"/>
                    <a:pt x="11779" y="1320"/>
                  </a:cubicBezTo>
                  <a:cubicBezTo>
                    <a:pt x="11806" y="1324"/>
                    <a:pt x="11833" y="1327"/>
                    <a:pt x="11860" y="1327"/>
                  </a:cubicBezTo>
                  <a:cubicBezTo>
                    <a:pt x="11911" y="1334"/>
                    <a:pt x="11962" y="1340"/>
                    <a:pt x="12012" y="1347"/>
                  </a:cubicBezTo>
                  <a:cubicBezTo>
                    <a:pt x="12266" y="1377"/>
                    <a:pt x="12516" y="1421"/>
                    <a:pt x="12764" y="1472"/>
                  </a:cubicBezTo>
                  <a:lnTo>
                    <a:pt x="12875" y="1817"/>
                  </a:lnTo>
                  <a:lnTo>
                    <a:pt x="10795" y="3326"/>
                  </a:lnTo>
                  <a:lnTo>
                    <a:pt x="8715" y="1817"/>
                  </a:lnTo>
                  <a:lnTo>
                    <a:pt x="8827" y="1472"/>
                  </a:lnTo>
                  <a:cubicBezTo>
                    <a:pt x="8996" y="1435"/>
                    <a:pt x="9168" y="1404"/>
                    <a:pt x="9344" y="1377"/>
                  </a:cubicBezTo>
                  <a:lnTo>
                    <a:pt x="9348" y="1377"/>
                  </a:lnTo>
                  <a:cubicBezTo>
                    <a:pt x="9422" y="1367"/>
                    <a:pt x="9500" y="1354"/>
                    <a:pt x="9574" y="1347"/>
                  </a:cubicBezTo>
                  <a:cubicBezTo>
                    <a:pt x="9632" y="1337"/>
                    <a:pt x="9693" y="1330"/>
                    <a:pt x="9753" y="1327"/>
                  </a:cubicBezTo>
                  <a:lnTo>
                    <a:pt x="9805" y="1320"/>
                  </a:lnTo>
                  <a:cubicBezTo>
                    <a:pt x="10133" y="1285"/>
                    <a:pt x="10462" y="1269"/>
                    <a:pt x="10791" y="1269"/>
                  </a:cubicBezTo>
                  <a:close/>
                  <a:moveTo>
                    <a:pt x="2895" y="6044"/>
                  </a:moveTo>
                  <a:lnTo>
                    <a:pt x="3689" y="8491"/>
                  </a:lnTo>
                  <a:lnTo>
                    <a:pt x="1610" y="10003"/>
                  </a:lnTo>
                  <a:lnTo>
                    <a:pt x="1319" y="9790"/>
                  </a:lnTo>
                  <a:cubicBezTo>
                    <a:pt x="1322" y="9749"/>
                    <a:pt x="1329" y="9706"/>
                    <a:pt x="1336" y="9661"/>
                  </a:cubicBezTo>
                  <a:cubicBezTo>
                    <a:pt x="1339" y="9631"/>
                    <a:pt x="1343" y="9600"/>
                    <a:pt x="1346" y="9570"/>
                  </a:cubicBezTo>
                  <a:cubicBezTo>
                    <a:pt x="1349" y="9523"/>
                    <a:pt x="1359" y="9475"/>
                    <a:pt x="1366" y="9428"/>
                  </a:cubicBezTo>
                  <a:cubicBezTo>
                    <a:pt x="1370" y="9394"/>
                    <a:pt x="1373" y="9360"/>
                    <a:pt x="1380" y="9330"/>
                  </a:cubicBezTo>
                  <a:cubicBezTo>
                    <a:pt x="1386" y="9285"/>
                    <a:pt x="1393" y="9242"/>
                    <a:pt x="1400" y="9198"/>
                  </a:cubicBezTo>
                  <a:cubicBezTo>
                    <a:pt x="1410" y="9154"/>
                    <a:pt x="1413" y="9123"/>
                    <a:pt x="1420" y="9086"/>
                  </a:cubicBezTo>
                  <a:cubicBezTo>
                    <a:pt x="1427" y="9049"/>
                    <a:pt x="1438" y="9005"/>
                    <a:pt x="1445" y="8964"/>
                  </a:cubicBezTo>
                  <a:cubicBezTo>
                    <a:pt x="1451" y="8927"/>
                    <a:pt x="1458" y="8886"/>
                    <a:pt x="1468" y="8846"/>
                  </a:cubicBezTo>
                  <a:cubicBezTo>
                    <a:pt x="1475" y="8809"/>
                    <a:pt x="1485" y="8768"/>
                    <a:pt x="1492" y="8731"/>
                  </a:cubicBezTo>
                  <a:cubicBezTo>
                    <a:pt x="1502" y="8690"/>
                    <a:pt x="1512" y="8650"/>
                    <a:pt x="1518" y="8608"/>
                  </a:cubicBezTo>
                  <a:cubicBezTo>
                    <a:pt x="1529" y="8571"/>
                    <a:pt x="1539" y="8531"/>
                    <a:pt x="1549" y="8491"/>
                  </a:cubicBezTo>
                  <a:cubicBezTo>
                    <a:pt x="1559" y="8450"/>
                    <a:pt x="1569" y="8416"/>
                    <a:pt x="1576" y="8379"/>
                  </a:cubicBezTo>
                  <a:cubicBezTo>
                    <a:pt x="1589" y="8338"/>
                    <a:pt x="1599" y="8291"/>
                    <a:pt x="1614" y="8246"/>
                  </a:cubicBezTo>
                  <a:cubicBezTo>
                    <a:pt x="1624" y="8216"/>
                    <a:pt x="1631" y="8186"/>
                    <a:pt x="1641" y="8156"/>
                  </a:cubicBezTo>
                  <a:cubicBezTo>
                    <a:pt x="1654" y="8105"/>
                    <a:pt x="1667" y="8054"/>
                    <a:pt x="1684" y="8003"/>
                  </a:cubicBezTo>
                  <a:cubicBezTo>
                    <a:pt x="1691" y="7983"/>
                    <a:pt x="1698" y="7963"/>
                    <a:pt x="1704" y="7939"/>
                  </a:cubicBezTo>
                  <a:cubicBezTo>
                    <a:pt x="1725" y="7878"/>
                    <a:pt x="1741" y="7817"/>
                    <a:pt x="1762" y="7760"/>
                  </a:cubicBezTo>
                  <a:lnTo>
                    <a:pt x="1772" y="7732"/>
                  </a:lnTo>
                  <a:cubicBezTo>
                    <a:pt x="1972" y="7144"/>
                    <a:pt x="2229" y="6579"/>
                    <a:pt x="2540" y="6044"/>
                  </a:cubicBezTo>
                  <a:close/>
                  <a:moveTo>
                    <a:pt x="19047" y="6044"/>
                  </a:moveTo>
                  <a:cubicBezTo>
                    <a:pt x="19317" y="6514"/>
                    <a:pt x="19551" y="7011"/>
                    <a:pt x="19737" y="7522"/>
                  </a:cubicBezTo>
                  <a:lnTo>
                    <a:pt x="19737" y="7529"/>
                  </a:lnTo>
                  <a:cubicBezTo>
                    <a:pt x="19761" y="7591"/>
                    <a:pt x="19784" y="7655"/>
                    <a:pt x="19804" y="7719"/>
                  </a:cubicBezTo>
                  <a:cubicBezTo>
                    <a:pt x="19811" y="7739"/>
                    <a:pt x="19818" y="7757"/>
                    <a:pt x="19824" y="7773"/>
                  </a:cubicBezTo>
                  <a:cubicBezTo>
                    <a:pt x="19841" y="7824"/>
                    <a:pt x="19858" y="7874"/>
                    <a:pt x="19873" y="7925"/>
                  </a:cubicBezTo>
                  <a:cubicBezTo>
                    <a:pt x="19883" y="7959"/>
                    <a:pt x="19893" y="7990"/>
                    <a:pt x="19903" y="8020"/>
                  </a:cubicBezTo>
                  <a:cubicBezTo>
                    <a:pt x="19916" y="8064"/>
                    <a:pt x="19926" y="8102"/>
                    <a:pt x="19940" y="8142"/>
                  </a:cubicBezTo>
                  <a:cubicBezTo>
                    <a:pt x="19950" y="8186"/>
                    <a:pt x="19963" y="8226"/>
                    <a:pt x="19973" y="8267"/>
                  </a:cubicBezTo>
                  <a:cubicBezTo>
                    <a:pt x="19984" y="8301"/>
                    <a:pt x="19994" y="8335"/>
                    <a:pt x="20000" y="8369"/>
                  </a:cubicBezTo>
                  <a:cubicBezTo>
                    <a:pt x="20014" y="8416"/>
                    <a:pt x="20027" y="8464"/>
                    <a:pt x="20037" y="8514"/>
                  </a:cubicBezTo>
                  <a:lnTo>
                    <a:pt x="20059" y="8598"/>
                  </a:lnTo>
                  <a:cubicBezTo>
                    <a:pt x="20072" y="8653"/>
                    <a:pt x="20082" y="8704"/>
                    <a:pt x="20096" y="8754"/>
                  </a:cubicBezTo>
                  <a:lnTo>
                    <a:pt x="20112" y="8836"/>
                  </a:lnTo>
                  <a:cubicBezTo>
                    <a:pt x="20122" y="8890"/>
                    <a:pt x="20132" y="8940"/>
                    <a:pt x="20143" y="8995"/>
                  </a:cubicBezTo>
                  <a:cubicBezTo>
                    <a:pt x="20149" y="9022"/>
                    <a:pt x="20156" y="9049"/>
                    <a:pt x="20159" y="9076"/>
                  </a:cubicBezTo>
                  <a:cubicBezTo>
                    <a:pt x="20169" y="9126"/>
                    <a:pt x="20176" y="9181"/>
                    <a:pt x="20186" y="9232"/>
                  </a:cubicBezTo>
                  <a:cubicBezTo>
                    <a:pt x="20190" y="9262"/>
                    <a:pt x="20196" y="9289"/>
                    <a:pt x="20200" y="9320"/>
                  </a:cubicBezTo>
                  <a:cubicBezTo>
                    <a:pt x="20210" y="9370"/>
                    <a:pt x="20218" y="9418"/>
                    <a:pt x="20224" y="9468"/>
                  </a:cubicBezTo>
                  <a:cubicBezTo>
                    <a:pt x="20228" y="9499"/>
                    <a:pt x="20231" y="9533"/>
                    <a:pt x="20238" y="9563"/>
                  </a:cubicBezTo>
                  <a:cubicBezTo>
                    <a:pt x="20241" y="9610"/>
                    <a:pt x="20248" y="9661"/>
                    <a:pt x="20255" y="9709"/>
                  </a:cubicBezTo>
                  <a:cubicBezTo>
                    <a:pt x="20258" y="9736"/>
                    <a:pt x="20261" y="9763"/>
                    <a:pt x="20261" y="9793"/>
                  </a:cubicBezTo>
                  <a:lnTo>
                    <a:pt x="19970" y="10003"/>
                  </a:lnTo>
                  <a:lnTo>
                    <a:pt x="17890" y="8494"/>
                  </a:lnTo>
                  <a:lnTo>
                    <a:pt x="18685" y="6048"/>
                  </a:lnTo>
                  <a:lnTo>
                    <a:pt x="19047" y="6044"/>
                  </a:lnTo>
                  <a:close/>
                  <a:moveTo>
                    <a:pt x="6402" y="16842"/>
                  </a:moveTo>
                  <a:lnTo>
                    <a:pt x="7197" y="19289"/>
                  </a:lnTo>
                  <a:lnTo>
                    <a:pt x="6906" y="19502"/>
                  </a:lnTo>
                  <a:cubicBezTo>
                    <a:pt x="5695" y="18957"/>
                    <a:pt x="4613" y="18165"/>
                    <a:pt x="3724" y="17181"/>
                  </a:cubicBezTo>
                  <a:lnTo>
                    <a:pt x="3831" y="16842"/>
                  </a:lnTo>
                  <a:close/>
                  <a:moveTo>
                    <a:pt x="17751" y="16842"/>
                  </a:moveTo>
                  <a:lnTo>
                    <a:pt x="17860" y="17181"/>
                  </a:lnTo>
                  <a:cubicBezTo>
                    <a:pt x="16971" y="18165"/>
                    <a:pt x="15889" y="18957"/>
                    <a:pt x="14678" y="19502"/>
                  </a:cubicBezTo>
                  <a:lnTo>
                    <a:pt x="14387" y="19289"/>
                  </a:lnTo>
                  <a:lnTo>
                    <a:pt x="15182" y="16842"/>
                  </a:lnTo>
                  <a:close/>
                  <a:moveTo>
                    <a:pt x="7353" y="1912"/>
                  </a:moveTo>
                  <a:cubicBezTo>
                    <a:pt x="7291" y="2159"/>
                    <a:pt x="7390" y="2420"/>
                    <a:pt x="7596" y="2572"/>
                  </a:cubicBezTo>
                  <a:lnTo>
                    <a:pt x="10419" y="4626"/>
                  </a:lnTo>
                  <a:cubicBezTo>
                    <a:pt x="10531" y="4705"/>
                    <a:pt x="10663" y="4745"/>
                    <a:pt x="10794" y="4745"/>
                  </a:cubicBezTo>
                  <a:cubicBezTo>
                    <a:pt x="10925" y="4745"/>
                    <a:pt x="11056" y="4705"/>
                    <a:pt x="11167" y="4626"/>
                  </a:cubicBezTo>
                  <a:lnTo>
                    <a:pt x="13991" y="2572"/>
                  </a:lnTo>
                  <a:cubicBezTo>
                    <a:pt x="14197" y="2420"/>
                    <a:pt x="14295" y="2159"/>
                    <a:pt x="14234" y="1912"/>
                  </a:cubicBezTo>
                  <a:cubicBezTo>
                    <a:pt x="15773" y="2510"/>
                    <a:pt x="17130" y="3499"/>
                    <a:pt x="18171" y="4778"/>
                  </a:cubicBezTo>
                  <a:cubicBezTo>
                    <a:pt x="17917" y="4799"/>
                    <a:pt x="17704" y="4972"/>
                    <a:pt x="17627" y="5211"/>
                  </a:cubicBezTo>
                  <a:lnTo>
                    <a:pt x="16544" y="8534"/>
                  </a:lnTo>
                  <a:cubicBezTo>
                    <a:pt x="16460" y="8799"/>
                    <a:pt x="16554" y="9082"/>
                    <a:pt x="16778" y="9245"/>
                  </a:cubicBezTo>
                  <a:lnTo>
                    <a:pt x="19602" y="11299"/>
                  </a:lnTo>
                  <a:cubicBezTo>
                    <a:pt x="19711" y="11380"/>
                    <a:pt x="19841" y="11421"/>
                    <a:pt x="19972" y="11421"/>
                  </a:cubicBezTo>
                  <a:cubicBezTo>
                    <a:pt x="20087" y="11421"/>
                    <a:pt x="20202" y="11390"/>
                    <a:pt x="20305" y="11326"/>
                  </a:cubicBezTo>
                  <a:cubicBezTo>
                    <a:pt x="20213" y="12978"/>
                    <a:pt x="19697" y="14575"/>
                    <a:pt x="18796" y="15963"/>
                  </a:cubicBezTo>
                  <a:cubicBezTo>
                    <a:pt x="18699" y="15725"/>
                    <a:pt x="18468" y="15573"/>
                    <a:pt x="18215" y="15573"/>
                  </a:cubicBezTo>
                  <a:lnTo>
                    <a:pt x="14722" y="15573"/>
                  </a:lnTo>
                  <a:cubicBezTo>
                    <a:pt x="14447" y="15573"/>
                    <a:pt x="14204" y="15749"/>
                    <a:pt x="14119" y="16013"/>
                  </a:cubicBezTo>
                  <a:lnTo>
                    <a:pt x="13040" y="19336"/>
                  </a:lnTo>
                  <a:cubicBezTo>
                    <a:pt x="12960" y="19579"/>
                    <a:pt x="13037" y="19847"/>
                    <a:pt x="13230" y="20013"/>
                  </a:cubicBezTo>
                  <a:cubicBezTo>
                    <a:pt x="12432" y="20223"/>
                    <a:pt x="11612" y="20328"/>
                    <a:pt x="10794" y="20328"/>
                  </a:cubicBezTo>
                  <a:cubicBezTo>
                    <a:pt x="9974" y="20328"/>
                    <a:pt x="9155" y="20223"/>
                    <a:pt x="8356" y="20013"/>
                  </a:cubicBezTo>
                  <a:cubicBezTo>
                    <a:pt x="8549" y="19847"/>
                    <a:pt x="8627" y="19579"/>
                    <a:pt x="8546" y="19336"/>
                  </a:cubicBezTo>
                  <a:lnTo>
                    <a:pt x="7467" y="16013"/>
                  </a:lnTo>
                  <a:cubicBezTo>
                    <a:pt x="7383" y="15749"/>
                    <a:pt x="7139" y="15573"/>
                    <a:pt x="6866" y="15573"/>
                  </a:cubicBezTo>
                  <a:lnTo>
                    <a:pt x="3376" y="15573"/>
                  </a:lnTo>
                  <a:cubicBezTo>
                    <a:pt x="3118" y="15573"/>
                    <a:pt x="2888" y="15725"/>
                    <a:pt x="2790" y="15963"/>
                  </a:cubicBezTo>
                  <a:cubicBezTo>
                    <a:pt x="1890" y="14575"/>
                    <a:pt x="1370" y="12978"/>
                    <a:pt x="1282" y="11326"/>
                  </a:cubicBezTo>
                  <a:cubicBezTo>
                    <a:pt x="1382" y="11389"/>
                    <a:pt x="1496" y="11420"/>
                    <a:pt x="1609" y="11420"/>
                  </a:cubicBezTo>
                  <a:cubicBezTo>
                    <a:pt x="1740" y="11420"/>
                    <a:pt x="1871" y="11379"/>
                    <a:pt x="1982" y="11299"/>
                  </a:cubicBezTo>
                  <a:lnTo>
                    <a:pt x="4809" y="9245"/>
                  </a:lnTo>
                  <a:cubicBezTo>
                    <a:pt x="5029" y="9082"/>
                    <a:pt x="5124" y="8799"/>
                    <a:pt x="5039" y="8534"/>
                  </a:cubicBezTo>
                  <a:lnTo>
                    <a:pt x="3960" y="5215"/>
                  </a:lnTo>
                  <a:cubicBezTo>
                    <a:pt x="3883" y="4975"/>
                    <a:pt x="3666" y="4802"/>
                    <a:pt x="3412" y="4778"/>
                  </a:cubicBezTo>
                  <a:cubicBezTo>
                    <a:pt x="4457" y="3499"/>
                    <a:pt x="5814" y="2510"/>
                    <a:pt x="7349" y="1912"/>
                  </a:cubicBezTo>
                  <a:close/>
                  <a:moveTo>
                    <a:pt x="10791" y="0"/>
                  </a:moveTo>
                  <a:cubicBezTo>
                    <a:pt x="10707" y="0"/>
                    <a:pt x="10622" y="0"/>
                    <a:pt x="10535" y="3"/>
                  </a:cubicBezTo>
                  <a:lnTo>
                    <a:pt x="10515" y="3"/>
                  </a:lnTo>
                  <a:cubicBezTo>
                    <a:pt x="10430" y="7"/>
                    <a:pt x="10349" y="7"/>
                    <a:pt x="10267" y="13"/>
                  </a:cubicBezTo>
                  <a:lnTo>
                    <a:pt x="10227" y="13"/>
                  </a:lnTo>
                  <a:cubicBezTo>
                    <a:pt x="10160" y="17"/>
                    <a:pt x="10095" y="20"/>
                    <a:pt x="10027" y="24"/>
                  </a:cubicBezTo>
                  <a:lnTo>
                    <a:pt x="9970" y="27"/>
                  </a:lnTo>
                  <a:cubicBezTo>
                    <a:pt x="9905" y="34"/>
                    <a:pt x="9838" y="40"/>
                    <a:pt x="9773" y="44"/>
                  </a:cubicBezTo>
                  <a:lnTo>
                    <a:pt x="9659" y="57"/>
                  </a:lnTo>
                  <a:lnTo>
                    <a:pt x="9570" y="67"/>
                  </a:lnTo>
                  <a:cubicBezTo>
                    <a:pt x="9486" y="74"/>
                    <a:pt x="9401" y="84"/>
                    <a:pt x="9317" y="98"/>
                  </a:cubicBezTo>
                  <a:lnTo>
                    <a:pt x="9304" y="98"/>
                  </a:lnTo>
                  <a:cubicBezTo>
                    <a:pt x="4434" y="778"/>
                    <a:pt x="636" y="4663"/>
                    <a:pt x="68" y="9550"/>
                  </a:cubicBezTo>
                  <a:lnTo>
                    <a:pt x="68" y="9567"/>
                  </a:lnTo>
                  <a:cubicBezTo>
                    <a:pt x="61" y="9647"/>
                    <a:pt x="51" y="9732"/>
                    <a:pt x="45" y="9817"/>
                  </a:cubicBezTo>
                  <a:cubicBezTo>
                    <a:pt x="40" y="9855"/>
                    <a:pt x="37" y="9892"/>
                    <a:pt x="33" y="9929"/>
                  </a:cubicBezTo>
                  <a:cubicBezTo>
                    <a:pt x="30" y="9966"/>
                    <a:pt x="30" y="9996"/>
                    <a:pt x="27" y="10031"/>
                  </a:cubicBezTo>
                  <a:lnTo>
                    <a:pt x="27" y="10047"/>
                  </a:lnTo>
                  <a:cubicBezTo>
                    <a:pt x="27" y="10051"/>
                    <a:pt x="27" y="10054"/>
                    <a:pt x="27" y="10058"/>
                  </a:cubicBezTo>
                  <a:cubicBezTo>
                    <a:pt x="10" y="10304"/>
                    <a:pt x="0" y="10552"/>
                    <a:pt x="0" y="10798"/>
                  </a:cubicBezTo>
                  <a:cubicBezTo>
                    <a:pt x="-7" y="13448"/>
                    <a:pt x="967" y="16010"/>
                    <a:pt x="2736" y="17982"/>
                  </a:cubicBezTo>
                  <a:lnTo>
                    <a:pt x="2746" y="17992"/>
                  </a:lnTo>
                  <a:cubicBezTo>
                    <a:pt x="2878" y="18145"/>
                    <a:pt x="3020" y="18290"/>
                    <a:pt x="3162" y="18436"/>
                  </a:cubicBezTo>
                  <a:lnTo>
                    <a:pt x="3196" y="18466"/>
                  </a:lnTo>
                  <a:lnTo>
                    <a:pt x="3203" y="18473"/>
                  </a:lnTo>
                  <a:cubicBezTo>
                    <a:pt x="3277" y="18548"/>
                    <a:pt x="3352" y="18622"/>
                    <a:pt x="3429" y="18693"/>
                  </a:cubicBezTo>
                  <a:lnTo>
                    <a:pt x="3439" y="18703"/>
                  </a:lnTo>
                  <a:cubicBezTo>
                    <a:pt x="5511" y="20634"/>
                    <a:pt x="8153" y="21600"/>
                    <a:pt x="10794" y="21600"/>
                  </a:cubicBezTo>
                  <a:cubicBezTo>
                    <a:pt x="13433" y="21600"/>
                    <a:pt x="16073" y="20635"/>
                    <a:pt x="18144" y="18706"/>
                  </a:cubicBezTo>
                  <a:lnTo>
                    <a:pt x="18165" y="18689"/>
                  </a:lnTo>
                  <a:cubicBezTo>
                    <a:pt x="18235" y="18626"/>
                    <a:pt x="18307" y="18558"/>
                    <a:pt x="18374" y="18487"/>
                  </a:cubicBezTo>
                  <a:lnTo>
                    <a:pt x="18401" y="18463"/>
                  </a:lnTo>
                  <a:lnTo>
                    <a:pt x="18428" y="18436"/>
                  </a:lnTo>
                  <a:cubicBezTo>
                    <a:pt x="18567" y="18294"/>
                    <a:pt x="18702" y="18151"/>
                    <a:pt x="18834" y="18006"/>
                  </a:cubicBezTo>
                  <a:lnTo>
                    <a:pt x="18878" y="17959"/>
                  </a:lnTo>
                  <a:cubicBezTo>
                    <a:pt x="18935" y="17891"/>
                    <a:pt x="18992" y="17826"/>
                    <a:pt x="19051" y="17759"/>
                  </a:cubicBezTo>
                  <a:lnTo>
                    <a:pt x="19067" y="17739"/>
                  </a:lnTo>
                  <a:lnTo>
                    <a:pt x="19074" y="17732"/>
                  </a:lnTo>
                  <a:cubicBezTo>
                    <a:pt x="20704" y="15790"/>
                    <a:pt x="21593" y="13333"/>
                    <a:pt x="21586" y="10798"/>
                  </a:cubicBezTo>
                  <a:cubicBezTo>
                    <a:pt x="21586" y="10548"/>
                    <a:pt x="21576" y="10297"/>
                    <a:pt x="21559" y="10051"/>
                  </a:cubicBezTo>
                  <a:cubicBezTo>
                    <a:pt x="21559" y="10051"/>
                    <a:pt x="21559" y="10051"/>
                    <a:pt x="21559" y="10047"/>
                  </a:cubicBezTo>
                  <a:lnTo>
                    <a:pt x="21559" y="10044"/>
                  </a:lnTo>
                  <a:cubicBezTo>
                    <a:pt x="21556" y="9999"/>
                    <a:pt x="21553" y="9952"/>
                    <a:pt x="21549" y="9908"/>
                  </a:cubicBezTo>
                  <a:lnTo>
                    <a:pt x="21546" y="9848"/>
                  </a:lnTo>
                  <a:cubicBezTo>
                    <a:pt x="21104" y="4839"/>
                    <a:pt x="17265" y="799"/>
                    <a:pt x="12287" y="102"/>
                  </a:cubicBezTo>
                  <a:lnTo>
                    <a:pt x="12253" y="94"/>
                  </a:lnTo>
                  <a:cubicBezTo>
                    <a:pt x="12178" y="84"/>
                    <a:pt x="12101" y="77"/>
                    <a:pt x="12022" y="67"/>
                  </a:cubicBezTo>
                  <a:lnTo>
                    <a:pt x="11921" y="57"/>
                  </a:lnTo>
                  <a:lnTo>
                    <a:pt x="11813" y="44"/>
                  </a:lnTo>
                  <a:cubicBezTo>
                    <a:pt x="11749" y="40"/>
                    <a:pt x="11681" y="34"/>
                    <a:pt x="11613" y="27"/>
                  </a:cubicBezTo>
                  <a:lnTo>
                    <a:pt x="11560" y="24"/>
                  </a:lnTo>
                  <a:cubicBezTo>
                    <a:pt x="11491" y="20"/>
                    <a:pt x="11424" y="17"/>
                    <a:pt x="11357" y="13"/>
                  </a:cubicBezTo>
                  <a:lnTo>
                    <a:pt x="11319" y="13"/>
                  </a:lnTo>
                  <a:cubicBezTo>
                    <a:pt x="11238" y="7"/>
                    <a:pt x="11153" y="3"/>
                    <a:pt x="11072" y="3"/>
                  </a:cubicBezTo>
                  <a:lnTo>
                    <a:pt x="11049" y="3"/>
                  </a:lnTo>
                  <a:cubicBezTo>
                    <a:pt x="10964" y="0"/>
                    <a:pt x="10880" y="0"/>
                    <a:pt x="107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16" name="Google Shape;8563;p62"/>
          <p:cNvGrpSpPr/>
          <p:nvPr/>
        </p:nvGrpSpPr>
        <p:grpSpPr>
          <a:xfrm>
            <a:off x="3699938" y="3968165"/>
            <a:ext cx="325627" cy="325662"/>
            <a:chOff x="0" y="16"/>
            <a:chExt cx="325626" cy="325660"/>
          </a:xfrm>
        </p:grpSpPr>
        <p:sp>
          <p:nvSpPr>
            <p:cNvPr id="6311" name="Google Shape;8564;p62"/>
            <p:cNvSpPr/>
            <p:nvPr/>
          </p:nvSpPr>
          <p:spPr>
            <a:xfrm>
              <a:off x="-1" y="38165"/>
              <a:ext cx="325628" cy="2875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434" y="2951"/>
                  </a:moveTo>
                  <a:cubicBezTo>
                    <a:pt x="12728" y="3295"/>
                    <a:pt x="13901" y="4667"/>
                    <a:pt x="14593" y="6708"/>
                  </a:cubicBezTo>
                  <a:cubicBezTo>
                    <a:pt x="14691" y="6993"/>
                    <a:pt x="14929" y="7168"/>
                    <a:pt x="15182" y="7168"/>
                  </a:cubicBezTo>
                  <a:cubicBezTo>
                    <a:pt x="15259" y="7168"/>
                    <a:pt x="15337" y="7151"/>
                    <a:pt x="15413" y="7118"/>
                  </a:cubicBezTo>
                  <a:cubicBezTo>
                    <a:pt x="15741" y="6976"/>
                    <a:pt x="15903" y="6564"/>
                    <a:pt x="15774" y="6193"/>
                  </a:cubicBezTo>
                  <a:cubicBezTo>
                    <a:pt x="15413" y="5126"/>
                    <a:pt x="14920" y="4186"/>
                    <a:pt x="14340" y="3433"/>
                  </a:cubicBezTo>
                  <a:cubicBezTo>
                    <a:pt x="15549" y="3834"/>
                    <a:pt x="16655" y="4446"/>
                    <a:pt x="17604" y="5245"/>
                  </a:cubicBezTo>
                  <a:cubicBezTo>
                    <a:pt x="18869" y="6314"/>
                    <a:pt x="19727" y="7626"/>
                    <a:pt x="20108" y="9047"/>
                  </a:cubicBezTo>
                  <a:cubicBezTo>
                    <a:pt x="19581" y="8754"/>
                    <a:pt x="19001" y="8601"/>
                    <a:pt x="18416" y="8601"/>
                  </a:cubicBezTo>
                  <a:cubicBezTo>
                    <a:pt x="18408" y="8601"/>
                    <a:pt x="18401" y="8601"/>
                    <a:pt x="18393" y="8601"/>
                  </a:cubicBezTo>
                  <a:cubicBezTo>
                    <a:pt x="17581" y="8601"/>
                    <a:pt x="16811" y="8876"/>
                    <a:pt x="16224" y="9373"/>
                  </a:cubicBezTo>
                  <a:cubicBezTo>
                    <a:pt x="16095" y="9484"/>
                    <a:pt x="15973" y="9606"/>
                    <a:pt x="15863" y="9740"/>
                  </a:cubicBezTo>
                  <a:cubicBezTo>
                    <a:pt x="15751" y="9606"/>
                    <a:pt x="15629" y="9484"/>
                    <a:pt x="15502" y="9373"/>
                  </a:cubicBezTo>
                  <a:cubicBezTo>
                    <a:pt x="14914" y="8876"/>
                    <a:pt x="14145" y="8601"/>
                    <a:pt x="13331" y="8601"/>
                  </a:cubicBezTo>
                  <a:cubicBezTo>
                    <a:pt x="12517" y="8601"/>
                    <a:pt x="11748" y="8876"/>
                    <a:pt x="11162" y="9373"/>
                  </a:cubicBezTo>
                  <a:cubicBezTo>
                    <a:pt x="11033" y="9484"/>
                    <a:pt x="10911" y="9606"/>
                    <a:pt x="10799" y="9740"/>
                  </a:cubicBezTo>
                  <a:cubicBezTo>
                    <a:pt x="10689" y="9606"/>
                    <a:pt x="10567" y="9484"/>
                    <a:pt x="10438" y="9373"/>
                  </a:cubicBezTo>
                  <a:cubicBezTo>
                    <a:pt x="9852" y="8876"/>
                    <a:pt x="9083" y="8601"/>
                    <a:pt x="8269" y="8601"/>
                  </a:cubicBezTo>
                  <a:cubicBezTo>
                    <a:pt x="7455" y="8601"/>
                    <a:pt x="6686" y="8876"/>
                    <a:pt x="6098" y="9373"/>
                  </a:cubicBezTo>
                  <a:cubicBezTo>
                    <a:pt x="5971" y="9484"/>
                    <a:pt x="5849" y="9606"/>
                    <a:pt x="5737" y="9740"/>
                  </a:cubicBezTo>
                  <a:cubicBezTo>
                    <a:pt x="5627" y="9606"/>
                    <a:pt x="5505" y="9484"/>
                    <a:pt x="5376" y="9373"/>
                  </a:cubicBezTo>
                  <a:cubicBezTo>
                    <a:pt x="4789" y="8876"/>
                    <a:pt x="4019" y="8601"/>
                    <a:pt x="3207" y="8601"/>
                  </a:cubicBezTo>
                  <a:cubicBezTo>
                    <a:pt x="3199" y="8601"/>
                    <a:pt x="3192" y="8601"/>
                    <a:pt x="3184" y="8601"/>
                  </a:cubicBezTo>
                  <a:cubicBezTo>
                    <a:pt x="2598" y="8601"/>
                    <a:pt x="2019" y="8754"/>
                    <a:pt x="1492" y="9047"/>
                  </a:cubicBezTo>
                  <a:cubicBezTo>
                    <a:pt x="1873" y="7626"/>
                    <a:pt x="2731" y="6314"/>
                    <a:pt x="3999" y="5245"/>
                  </a:cubicBezTo>
                  <a:cubicBezTo>
                    <a:pt x="4945" y="4446"/>
                    <a:pt x="6051" y="3834"/>
                    <a:pt x="7263" y="3433"/>
                  </a:cubicBezTo>
                  <a:cubicBezTo>
                    <a:pt x="6680" y="4186"/>
                    <a:pt x="6190" y="5126"/>
                    <a:pt x="5826" y="6193"/>
                  </a:cubicBezTo>
                  <a:cubicBezTo>
                    <a:pt x="5697" y="6564"/>
                    <a:pt x="5862" y="6976"/>
                    <a:pt x="6187" y="7118"/>
                  </a:cubicBezTo>
                  <a:cubicBezTo>
                    <a:pt x="6263" y="7151"/>
                    <a:pt x="6341" y="7168"/>
                    <a:pt x="6418" y="7168"/>
                  </a:cubicBezTo>
                  <a:cubicBezTo>
                    <a:pt x="6671" y="7168"/>
                    <a:pt x="6909" y="6993"/>
                    <a:pt x="7007" y="6708"/>
                  </a:cubicBezTo>
                  <a:cubicBezTo>
                    <a:pt x="7702" y="4667"/>
                    <a:pt x="8876" y="3295"/>
                    <a:pt x="10169" y="2951"/>
                  </a:cubicBezTo>
                  <a:lnTo>
                    <a:pt x="10169" y="6452"/>
                  </a:lnTo>
                  <a:cubicBezTo>
                    <a:pt x="10169" y="6846"/>
                    <a:pt x="10452" y="7168"/>
                    <a:pt x="10799" y="7168"/>
                  </a:cubicBezTo>
                  <a:cubicBezTo>
                    <a:pt x="11150" y="7168"/>
                    <a:pt x="11434" y="6846"/>
                    <a:pt x="11434" y="6452"/>
                  </a:cubicBezTo>
                  <a:lnTo>
                    <a:pt x="11434" y="2951"/>
                  </a:lnTo>
                  <a:close/>
                  <a:moveTo>
                    <a:pt x="10799" y="0"/>
                  </a:moveTo>
                  <a:cubicBezTo>
                    <a:pt x="10448" y="0"/>
                    <a:pt x="10169" y="322"/>
                    <a:pt x="10169" y="719"/>
                  </a:cubicBezTo>
                  <a:lnTo>
                    <a:pt x="10169" y="1449"/>
                  </a:lnTo>
                  <a:cubicBezTo>
                    <a:pt x="7560" y="1579"/>
                    <a:pt x="5124" y="2508"/>
                    <a:pt x="3240" y="4094"/>
                  </a:cubicBezTo>
                  <a:cubicBezTo>
                    <a:pt x="1151" y="5860"/>
                    <a:pt x="0" y="8222"/>
                    <a:pt x="0" y="10753"/>
                  </a:cubicBezTo>
                  <a:lnTo>
                    <a:pt x="0" y="11468"/>
                  </a:lnTo>
                  <a:cubicBezTo>
                    <a:pt x="0" y="11865"/>
                    <a:pt x="284" y="12186"/>
                    <a:pt x="635" y="12186"/>
                  </a:cubicBezTo>
                  <a:cubicBezTo>
                    <a:pt x="982" y="12186"/>
                    <a:pt x="1266" y="11865"/>
                    <a:pt x="1266" y="11468"/>
                  </a:cubicBezTo>
                  <a:cubicBezTo>
                    <a:pt x="1266" y="10703"/>
                    <a:pt x="2174" y="10033"/>
                    <a:pt x="3207" y="10033"/>
                  </a:cubicBezTo>
                  <a:cubicBezTo>
                    <a:pt x="4240" y="10033"/>
                    <a:pt x="5107" y="10692"/>
                    <a:pt x="5107" y="11468"/>
                  </a:cubicBezTo>
                  <a:cubicBezTo>
                    <a:pt x="5107" y="11865"/>
                    <a:pt x="5386" y="12182"/>
                    <a:pt x="5737" y="12182"/>
                  </a:cubicBezTo>
                  <a:cubicBezTo>
                    <a:pt x="6088" y="12182"/>
                    <a:pt x="6372" y="11865"/>
                    <a:pt x="6372" y="11468"/>
                  </a:cubicBezTo>
                  <a:cubicBezTo>
                    <a:pt x="6372" y="10692"/>
                    <a:pt x="7239" y="10033"/>
                    <a:pt x="8269" y="10033"/>
                  </a:cubicBezTo>
                  <a:cubicBezTo>
                    <a:pt x="9298" y="10033"/>
                    <a:pt x="10169" y="10692"/>
                    <a:pt x="10169" y="11468"/>
                  </a:cubicBezTo>
                  <a:lnTo>
                    <a:pt x="10169" y="11994"/>
                  </a:lnTo>
                  <a:cubicBezTo>
                    <a:pt x="10169" y="12026"/>
                    <a:pt x="10169" y="12060"/>
                    <a:pt x="10172" y="12091"/>
                  </a:cubicBezTo>
                  <a:cubicBezTo>
                    <a:pt x="10169" y="12121"/>
                    <a:pt x="10169" y="12155"/>
                    <a:pt x="10169" y="12186"/>
                  </a:cubicBezTo>
                  <a:lnTo>
                    <a:pt x="10169" y="18734"/>
                  </a:lnTo>
                  <a:cubicBezTo>
                    <a:pt x="10169" y="19525"/>
                    <a:pt x="9602" y="20167"/>
                    <a:pt x="8904" y="20167"/>
                  </a:cubicBezTo>
                  <a:cubicBezTo>
                    <a:pt x="8201" y="20167"/>
                    <a:pt x="7637" y="19525"/>
                    <a:pt x="7637" y="18734"/>
                  </a:cubicBezTo>
                  <a:lnTo>
                    <a:pt x="7637" y="18015"/>
                  </a:lnTo>
                  <a:cubicBezTo>
                    <a:pt x="7637" y="17621"/>
                    <a:pt x="7355" y="17300"/>
                    <a:pt x="7004" y="17300"/>
                  </a:cubicBezTo>
                  <a:cubicBezTo>
                    <a:pt x="6653" y="17300"/>
                    <a:pt x="6372" y="17621"/>
                    <a:pt x="6372" y="18015"/>
                  </a:cubicBezTo>
                  <a:lnTo>
                    <a:pt x="6372" y="18734"/>
                  </a:lnTo>
                  <a:cubicBezTo>
                    <a:pt x="6372" y="20316"/>
                    <a:pt x="7502" y="21600"/>
                    <a:pt x="8904" y="21600"/>
                  </a:cubicBezTo>
                  <a:cubicBezTo>
                    <a:pt x="10301" y="21600"/>
                    <a:pt x="11434" y="20316"/>
                    <a:pt x="11434" y="18734"/>
                  </a:cubicBezTo>
                  <a:lnTo>
                    <a:pt x="11434" y="12186"/>
                  </a:lnTo>
                  <a:cubicBezTo>
                    <a:pt x="11431" y="12151"/>
                    <a:pt x="11431" y="12121"/>
                    <a:pt x="11428" y="12091"/>
                  </a:cubicBezTo>
                  <a:cubicBezTo>
                    <a:pt x="11431" y="12056"/>
                    <a:pt x="11431" y="12026"/>
                    <a:pt x="11434" y="11994"/>
                  </a:cubicBezTo>
                  <a:lnTo>
                    <a:pt x="11434" y="11468"/>
                  </a:lnTo>
                  <a:cubicBezTo>
                    <a:pt x="11434" y="10692"/>
                    <a:pt x="12302" y="10033"/>
                    <a:pt x="13331" y="10033"/>
                  </a:cubicBezTo>
                  <a:cubicBezTo>
                    <a:pt x="14361" y="10033"/>
                    <a:pt x="15231" y="10692"/>
                    <a:pt x="15231" y="11468"/>
                  </a:cubicBezTo>
                  <a:cubicBezTo>
                    <a:pt x="15231" y="11865"/>
                    <a:pt x="15512" y="12182"/>
                    <a:pt x="15863" y="12182"/>
                  </a:cubicBezTo>
                  <a:cubicBezTo>
                    <a:pt x="16214" y="12182"/>
                    <a:pt x="16496" y="11865"/>
                    <a:pt x="16496" y="11468"/>
                  </a:cubicBezTo>
                  <a:cubicBezTo>
                    <a:pt x="16496" y="10692"/>
                    <a:pt x="17364" y="10033"/>
                    <a:pt x="18393" y="10033"/>
                  </a:cubicBezTo>
                  <a:cubicBezTo>
                    <a:pt x="19423" y="10033"/>
                    <a:pt x="20334" y="10703"/>
                    <a:pt x="20334" y="11468"/>
                  </a:cubicBezTo>
                  <a:cubicBezTo>
                    <a:pt x="20334" y="11865"/>
                    <a:pt x="20618" y="12182"/>
                    <a:pt x="20968" y="12182"/>
                  </a:cubicBezTo>
                  <a:cubicBezTo>
                    <a:pt x="21316" y="12182"/>
                    <a:pt x="21600" y="11865"/>
                    <a:pt x="21600" y="11468"/>
                  </a:cubicBezTo>
                  <a:lnTo>
                    <a:pt x="21600" y="10753"/>
                  </a:lnTo>
                  <a:cubicBezTo>
                    <a:pt x="21600" y="8222"/>
                    <a:pt x="20449" y="5860"/>
                    <a:pt x="18360" y="4094"/>
                  </a:cubicBezTo>
                  <a:cubicBezTo>
                    <a:pt x="16480" y="2508"/>
                    <a:pt x="14040" y="1579"/>
                    <a:pt x="11434" y="1449"/>
                  </a:cubicBezTo>
                  <a:lnTo>
                    <a:pt x="11434" y="719"/>
                  </a:lnTo>
                  <a:cubicBezTo>
                    <a:pt x="11434" y="322"/>
                    <a:pt x="11150"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12" name="Google Shape;8565;p62"/>
            <p:cNvSpPr/>
            <p:nvPr/>
          </p:nvSpPr>
          <p:spPr>
            <a:xfrm>
              <a:off x="115135" y="16"/>
              <a:ext cx="19092" cy="381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1" y="0"/>
                  </a:moveTo>
                  <a:cubicBezTo>
                    <a:pt x="4785" y="0"/>
                    <a:pt x="0" y="2414"/>
                    <a:pt x="0" y="5410"/>
                  </a:cubicBezTo>
                  <a:lnTo>
                    <a:pt x="0" y="16219"/>
                  </a:lnTo>
                  <a:cubicBezTo>
                    <a:pt x="0" y="19186"/>
                    <a:pt x="4785" y="21600"/>
                    <a:pt x="10771" y="21600"/>
                  </a:cubicBezTo>
                  <a:cubicBezTo>
                    <a:pt x="16758" y="21600"/>
                    <a:pt x="21600" y="19186"/>
                    <a:pt x="21600" y="16219"/>
                  </a:cubicBezTo>
                  <a:lnTo>
                    <a:pt x="21600" y="5410"/>
                  </a:lnTo>
                  <a:cubicBezTo>
                    <a:pt x="21600" y="2414"/>
                    <a:pt x="16758" y="0"/>
                    <a:pt x="107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13" name="Google Shape;8566;p62"/>
            <p:cNvSpPr/>
            <p:nvPr/>
          </p:nvSpPr>
          <p:spPr>
            <a:xfrm>
              <a:off x="191449" y="16"/>
              <a:ext cx="19092" cy="381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1" y="0"/>
                  </a:moveTo>
                  <a:cubicBezTo>
                    <a:pt x="4785" y="0"/>
                    <a:pt x="0" y="2414"/>
                    <a:pt x="0" y="5410"/>
                  </a:cubicBezTo>
                  <a:lnTo>
                    <a:pt x="0" y="16219"/>
                  </a:lnTo>
                  <a:cubicBezTo>
                    <a:pt x="0" y="19186"/>
                    <a:pt x="4785" y="21600"/>
                    <a:pt x="10771" y="21600"/>
                  </a:cubicBezTo>
                  <a:cubicBezTo>
                    <a:pt x="16758" y="21600"/>
                    <a:pt x="21600" y="19186"/>
                    <a:pt x="21600" y="16219"/>
                  </a:cubicBezTo>
                  <a:lnTo>
                    <a:pt x="21600" y="5410"/>
                  </a:lnTo>
                  <a:cubicBezTo>
                    <a:pt x="21600" y="2414"/>
                    <a:pt x="16758" y="0"/>
                    <a:pt x="107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14" name="Google Shape;8567;p62"/>
            <p:cNvSpPr/>
            <p:nvPr/>
          </p:nvSpPr>
          <p:spPr>
            <a:xfrm>
              <a:off x="248688" y="19091"/>
              <a:ext cx="19092" cy="381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1" y="0"/>
                  </a:moveTo>
                  <a:cubicBezTo>
                    <a:pt x="4785" y="0"/>
                    <a:pt x="0" y="2422"/>
                    <a:pt x="0" y="5417"/>
                  </a:cubicBezTo>
                  <a:lnTo>
                    <a:pt x="0" y="16212"/>
                  </a:lnTo>
                  <a:cubicBezTo>
                    <a:pt x="0" y="19178"/>
                    <a:pt x="4785" y="21600"/>
                    <a:pt x="10771" y="21600"/>
                  </a:cubicBezTo>
                  <a:cubicBezTo>
                    <a:pt x="16758" y="21600"/>
                    <a:pt x="21600" y="19178"/>
                    <a:pt x="21600" y="16212"/>
                  </a:cubicBezTo>
                  <a:lnTo>
                    <a:pt x="21600" y="5417"/>
                  </a:lnTo>
                  <a:cubicBezTo>
                    <a:pt x="21600" y="2422"/>
                    <a:pt x="16758" y="0"/>
                    <a:pt x="107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15" name="Google Shape;8568;p62"/>
            <p:cNvSpPr/>
            <p:nvPr/>
          </p:nvSpPr>
          <p:spPr>
            <a:xfrm>
              <a:off x="57896" y="19091"/>
              <a:ext cx="19092" cy="381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1" y="0"/>
                  </a:moveTo>
                  <a:cubicBezTo>
                    <a:pt x="4785" y="0"/>
                    <a:pt x="0" y="2422"/>
                    <a:pt x="0" y="5417"/>
                  </a:cubicBezTo>
                  <a:lnTo>
                    <a:pt x="0" y="16212"/>
                  </a:lnTo>
                  <a:cubicBezTo>
                    <a:pt x="0" y="19178"/>
                    <a:pt x="4785" y="21600"/>
                    <a:pt x="10771" y="21600"/>
                  </a:cubicBezTo>
                  <a:cubicBezTo>
                    <a:pt x="16758" y="21600"/>
                    <a:pt x="21600" y="19178"/>
                    <a:pt x="21600" y="16212"/>
                  </a:cubicBezTo>
                  <a:lnTo>
                    <a:pt x="21600" y="5417"/>
                  </a:lnTo>
                  <a:cubicBezTo>
                    <a:pt x="21600" y="2422"/>
                    <a:pt x="16758" y="0"/>
                    <a:pt x="107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317" name="Google Shape;8569;p62"/>
          <p:cNvSpPr/>
          <p:nvPr/>
        </p:nvSpPr>
        <p:spPr>
          <a:xfrm>
            <a:off x="5040926" y="2716158"/>
            <a:ext cx="340141" cy="321141"/>
          </a:xfrm>
          <a:custGeom>
            <a:avLst/>
            <a:gdLst/>
            <a:ahLst/>
            <a:cxnLst>
              <a:cxn ang="0">
                <a:pos x="wd2" y="hd2"/>
              </a:cxn>
              <a:cxn ang="5400000">
                <a:pos x="wd2" y="hd2"/>
              </a:cxn>
              <a:cxn ang="10800000">
                <a:pos x="wd2" y="hd2"/>
              </a:cxn>
              <a:cxn ang="16200000">
                <a:pos x="wd2" y="hd2"/>
              </a:cxn>
            </a:cxnLst>
            <a:rect l="0" t="0" r="r" b="b"/>
            <a:pathLst>
              <a:path w="21237" h="21600" fill="norm" stroke="1" extrusionOk="0">
                <a:moveTo>
                  <a:pt x="10619" y="2171"/>
                </a:moveTo>
                <a:lnTo>
                  <a:pt x="13151" y="7638"/>
                </a:lnTo>
                <a:cubicBezTo>
                  <a:pt x="13245" y="7834"/>
                  <a:pt x="13417" y="7970"/>
                  <a:pt x="13619" y="8002"/>
                </a:cubicBezTo>
                <a:lnTo>
                  <a:pt x="19267" y="8878"/>
                </a:lnTo>
                <a:lnTo>
                  <a:pt x="15185" y="13115"/>
                </a:lnTo>
                <a:cubicBezTo>
                  <a:pt x="15036" y="13272"/>
                  <a:pt x="14970" y="13493"/>
                  <a:pt x="15006" y="13711"/>
                </a:cubicBezTo>
                <a:lnTo>
                  <a:pt x="15972" y="19707"/>
                </a:lnTo>
                <a:lnTo>
                  <a:pt x="10908" y="16871"/>
                </a:lnTo>
                <a:cubicBezTo>
                  <a:pt x="10817" y="16822"/>
                  <a:pt x="10718" y="16797"/>
                  <a:pt x="10620" y="16797"/>
                </a:cubicBezTo>
                <a:cubicBezTo>
                  <a:pt x="10521" y="16797"/>
                  <a:pt x="10423" y="16822"/>
                  <a:pt x="10334" y="16871"/>
                </a:cubicBezTo>
                <a:lnTo>
                  <a:pt x="5270" y="19707"/>
                </a:lnTo>
                <a:lnTo>
                  <a:pt x="6233" y="13711"/>
                </a:lnTo>
                <a:cubicBezTo>
                  <a:pt x="6269" y="13493"/>
                  <a:pt x="6202" y="13269"/>
                  <a:pt x="6053" y="13115"/>
                </a:cubicBezTo>
                <a:lnTo>
                  <a:pt x="1972" y="8878"/>
                </a:lnTo>
                <a:lnTo>
                  <a:pt x="7620" y="8002"/>
                </a:lnTo>
                <a:cubicBezTo>
                  <a:pt x="7822" y="7970"/>
                  <a:pt x="7995" y="7834"/>
                  <a:pt x="8087" y="7638"/>
                </a:cubicBezTo>
                <a:lnTo>
                  <a:pt x="10619" y="2171"/>
                </a:lnTo>
                <a:close/>
                <a:moveTo>
                  <a:pt x="10618" y="0"/>
                </a:moveTo>
                <a:cubicBezTo>
                  <a:pt x="10397" y="0"/>
                  <a:pt x="10176" y="123"/>
                  <a:pt x="10062" y="369"/>
                </a:cubicBezTo>
                <a:lnTo>
                  <a:pt x="7115" y="6726"/>
                </a:lnTo>
                <a:lnTo>
                  <a:pt x="535" y="7745"/>
                </a:lnTo>
                <a:cubicBezTo>
                  <a:pt x="24" y="7824"/>
                  <a:pt x="-182" y="8503"/>
                  <a:pt x="189" y="8889"/>
                </a:cubicBezTo>
                <a:lnTo>
                  <a:pt x="4951" y="13833"/>
                </a:lnTo>
                <a:lnTo>
                  <a:pt x="3826" y="20811"/>
                </a:lnTo>
                <a:cubicBezTo>
                  <a:pt x="3756" y="21247"/>
                  <a:pt x="4076" y="21600"/>
                  <a:pt x="4440" y="21600"/>
                </a:cubicBezTo>
                <a:cubicBezTo>
                  <a:pt x="4535" y="21600"/>
                  <a:pt x="4634" y="21576"/>
                  <a:pt x="4729" y="21523"/>
                </a:cubicBezTo>
                <a:lnTo>
                  <a:pt x="10619" y="18223"/>
                </a:lnTo>
                <a:lnTo>
                  <a:pt x="16510" y="21523"/>
                </a:lnTo>
                <a:cubicBezTo>
                  <a:pt x="16604" y="21576"/>
                  <a:pt x="16703" y="21600"/>
                  <a:pt x="16799" y="21600"/>
                </a:cubicBezTo>
                <a:cubicBezTo>
                  <a:pt x="17162" y="21600"/>
                  <a:pt x="17480" y="21248"/>
                  <a:pt x="17409" y="20815"/>
                </a:cubicBezTo>
                <a:lnTo>
                  <a:pt x="16287" y="13833"/>
                </a:lnTo>
                <a:lnTo>
                  <a:pt x="21045" y="8893"/>
                </a:lnTo>
                <a:cubicBezTo>
                  <a:pt x="21418" y="8503"/>
                  <a:pt x="21215" y="7824"/>
                  <a:pt x="20704" y="7745"/>
                </a:cubicBezTo>
                <a:lnTo>
                  <a:pt x="14121" y="6726"/>
                </a:lnTo>
                <a:lnTo>
                  <a:pt x="11173" y="369"/>
                </a:lnTo>
                <a:cubicBezTo>
                  <a:pt x="11059" y="123"/>
                  <a:pt x="10839" y="0"/>
                  <a:pt x="10618"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321" name="Google Shape;8570;p62"/>
          <p:cNvGrpSpPr/>
          <p:nvPr/>
        </p:nvGrpSpPr>
        <p:grpSpPr>
          <a:xfrm>
            <a:off x="5473115" y="2707053"/>
            <a:ext cx="340201" cy="340152"/>
            <a:chOff x="0" y="0"/>
            <a:chExt cx="340199" cy="340150"/>
          </a:xfrm>
        </p:grpSpPr>
        <p:sp>
          <p:nvSpPr>
            <p:cNvPr id="6318" name="Google Shape;8571;p62"/>
            <p:cNvSpPr/>
            <p:nvPr/>
          </p:nvSpPr>
          <p:spPr>
            <a:xfrm>
              <a:off x="160169" y="59549"/>
              <a:ext cx="99658" cy="99649"/>
            </a:xfrm>
            <a:custGeom>
              <a:avLst/>
              <a:gdLst/>
              <a:ahLst/>
              <a:cxnLst>
                <a:cxn ang="0">
                  <a:pos x="wd2" y="hd2"/>
                </a:cxn>
                <a:cxn ang="5400000">
                  <a:pos x="wd2" y="hd2"/>
                </a:cxn>
                <a:cxn ang="10800000">
                  <a:pos x="wd2" y="hd2"/>
                </a:cxn>
                <a:cxn ang="16200000">
                  <a:pos x="wd2" y="hd2"/>
                </a:cxn>
              </a:cxnLst>
              <a:rect l="0" t="0" r="r" b="b"/>
              <a:pathLst>
                <a:path w="20833" h="21600" fill="norm" stroke="1" extrusionOk="0">
                  <a:moveTo>
                    <a:pt x="10416" y="6990"/>
                  </a:moveTo>
                  <a:lnTo>
                    <a:pt x="11329" y="8879"/>
                  </a:lnTo>
                  <a:cubicBezTo>
                    <a:pt x="11527" y="9302"/>
                    <a:pt x="11858" y="9638"/>
                    <a:pt x="12260" y="9844"/>
                  </a:cubicBezTo>
                  <a:lnTo>
                    <a:pt x="14081" y="10802"/>
                  </a:lnTo>
                  <a:lnTo>
                    <a:pt x="12260" y="11748"/>
                  </a:lnTo>
                  <a:cubicBezTo>
                    <a:pt x="11858" y="11954"/>
                    <a:pt x="11527" y="12286"/>
                    <a:pt x="11329" y="12714"/>
                  </a:cubicBezTo>
                  <a:lnTo>
                    <a:pt x="10416" y="14602"/>
                  </a:lnTo>
                  <a:lnTo>
                    <a:pt x="9492" y="12714"/>
                  </a:lnTo>
                  <a:cubicBezTo>
                    <a:pt x="9294" y="12286"/>
                    <a:pt x="8970" y="11954"/>
                    <a:pt x="8561" y="11748"/>
                  </a:cubicBezTo>
                  <a:lnTo>
                    <a:pt x="6740" y="10802"/>
                  </a:lnTo>
                  <a:lnTo>
                    <a:pt x="8561" y="9844"/>
                  </a:lnTo>
                  <a:cubicBezTo>
                    <a:pt x="8970" y="9638"/>
                    <a:pt x="9294" y="9302"/>
                    <a:pt x="9492" y="8879"/>
                  </a:cubicBezTo>
                  <a:lnTo>
                    <a:pt x="10416" y="6990"/>
                  </a:lnTo>
                  <a:close/>
                  <a:moveTo>
                    <a:pt x="10409" y="0"/>
                  </a:moveTo>
                  <a:cubicBezTo>
                    <a:pt x="9673" y="0"/>
                    <a:pt x="8933" y="397"/>
                    <a:pt x="8550" y="1194"/>
                  </a:cubicBezTo>
                  <a:lnTo>
                    <a:pt x="6081" y="6307"/>
                  </a:lnTo>
                  <a:lnTo>
                    <a:pt x="1150" y="8867"/>
                  </a:lnTo>
                  <a:cubicBezTo>
                    <a:pt x="-384" y="9661"/>
                    <a:pt x="-384" y="11931"/>
                    <a:pt x="1150" y="12725"/>
                  </a:cubicBezTo>
                  <a:lnTo>
                    <a:pt x="6081" y="15285"/>
                  </a:lnTo>
                  <a:lnTo>
                    <a:pt x="8550" y="20398"/>
                  </a:lnTo>
                  <a:cubicBezTo>
                    <a:pt x="8933" y="21199"/>
                    <a:pt x="9673" y="21600"/>
                    <a:pt x="10409" y="21600"/>
                  </a:cubicBezTo>
                  <a:cubicBezTo>
                    <a:pt x="11148" y="21600"/>
                    <a:pt x="11888" y="21199"/>
                    <a:pt x="12271" y="20398"/>
                  </a:cubicBezTo>
                  <a:lnTo>
                    <a:pt x="14740" y="15285"/>
                  </a:lnTo>
                  <a:lnTo>
                    <a:pt x="19682" y="12725"/>
                  </a:lnTo>
                  <a:cubicBezTo>
                    <a:pt x="21216" y="11931"/>
                    <a:pt x="21216" y="9661"/>
                    <a:pt x="19682" y="8867"/>
                  </a:cubicBezTo>
                  <a:lnTo>
                    <a:pt x="14740" y="6307"/>
                  </a:lnTo>
                  <a:lnTo>
                    <a:pt x="12271" y="1194"/>
                  </a:lnTo>
                  <a:cubicBezTo>
                    <a:pt x="11888" y="397"/>
                    <a:pt x="11148" y="0"/>
                    <a:pt x="104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19" name="Google Shape;8572;p62"/>
            <p:cNvSpPr/>
            <p:nvPr/>
          </p:nvSpPr>
          <p:spPr>
            <a:xfrm>
              <a:off x="239891" y="139271"/>
              <a:ext cx="100309" cy="99648"/>
            </a:xfrm>
            <a:custGeom>
              <a:avLst/>
              <a:gdLst/>
              <a:ahLst/>
              <a:cxnLst>
                <a:cxn ang="0">
                  <a:pos x="wd2" y="hd2"/>
                </a:cxn>
                <a:cxn ang="5400000">
                  <a:pos x="wd2" y="hd2"/>
                </a:cxn>
                <a:cxn ang="10800000">
                  <a:pos x="wd2" y="hd2"/>
                </a:cxn>
                <a:cxn ang="16200000">
                  <a:pos x="wd2" y="hd2"/>
                </a:cxn>
              </a:cxnLst>
              <a:rect l="0" t="0" r="r" b="b"/>
              <a:pathLst>
                <a:path w="20831" h="21600" fill="norm" stroke="1" extrusionOk="0">
                  <a:moveTo>
                    <a:pt x="10348" y="6990"/>
                  </a:moveTo>
                  <a:lnTo>
                    <a:pt x="11254" y="8879"/>
                  </a:lnTo>
                  <a:cubicBezTo>
                    <a:pt x="11452" y="9306"/>
                    <a:pt x="11784" y="9650"/>
                    <a:pt x="12201" y="9859"/>
                  </a:cubicBezTo>
                  <a:lnTo>
                    <a:pt x="14036" y="10802"/>
                  </a:lnTo>
                  <a:lnTo>
                    <a:pt x="12201" y="11737"/>
                  </a:lnTo>
                  <a:cubicBezTo>
                    <a:pt x="11784" y="11943"/>
                    <a:pt x="11452" y="12290"/>
                    <a:pt x="11254" y="12714"/>
                  </a:cubicBezTo>
                  <a:lnTo>
                    <a:pt x="10348" y="14606"/>
                  </a:lnTo>
                  <a:lnTo>
                    <a:pt x="9434" y="12714"/>
                  </a:lnTo>
                  <a:cubicBezTo>
                    <a:pt x="9233" y="12290"/>
                    <a:pt x="8915" y="11954"/>
                    <a:pt x="8516" y="11748"/>
                  </a:cubicBezTo>
                  <a:lnTo>
                    <a:pt x="6696" y="10802"/>
                  </a:lnTo>
                  <a:lnTo>
                    <a:pt x="8516" y="9848"/>
                  </a:lnTo>
                  <a:cubicBezTo>
                    <a:pt x="8915" y="9638"/>
                    <a:pt x="9233" y="9306"/>
                    <a:pt x="9434" y="8879"/>
                  </a:cubicBezTo>
                  <a:lnTo>
                    <a:pt x="10348" y="6990"/>
                  </a:lnTo>
                  <a:close/>
                  <a:moveTo>
                    <a:pt x="10344" y="0"/>
                  </a:moveTo>
                  <a:cubicBezTo>
                    <a:pt x="9609" y="0"/>
                    <a:pt x="8875" y="401"/>
                    <a:pt x="8494" y="1194"/>
                  </a:cubicBezTo>
                  <a:lnTo>
                    <a:pt x="6045" y="6311"/>
                  </a:lnTo>
                  <a:lnTo>
                    <a:pt x="1143" y="8867"/>
                  </a:lnTo>
                  <a:cubicBezTo>
                    <a:pt x="-381" y="9661"/>
                    <a:pt x="-381" y="11931"/>
                    <a:pt x="1143" y="12725"/>
                  </a:cubicBezTo>
                  <a:lnTo>
                    <a:pt x="6045" y="15285"/>
                  </a:lnTo>
                  <a:lnTo>
                    <a:pt x="8494" y="20398"/>
                  </a:lnTo>
                  <a:cubicBezTo>
                    <a:pt x="8875" y="21199"/>
                    <a:pt x="9609" y="21600"/>
                    <a:pt x="10344" y="21600"/>
                  </a:cubicBezTo>
                  <a:cubicBezTo>
                    <a:pt x="11075" y="21600"/>
                    <a:pt x="11810" y="21199"/>
                    <a:pt x="12190" y="20398"/>
                  </a:cubicBezTo>
                  <a:lnTo>
                    <a:pt x="14643" y="15297"/>
                  </a:lnTo>
                  <a:lnTo>
                    <a:pt x="19665" y="12736"/>
                  </a:lnTo>
                  <a:cubicBezTo>
                    <a:pt x="21219" y="11954"/>
                    <a:pt x="21219" y="9638"/>
                    <a:pt x="19665" y="8856"/>
                  </a:cubicBezTo>
                  <a:lnTo>
                    <a:pt x="14643" y="6300"/>
                  </a:lnTo>
                  <a:lnTo>
                    <a:pt x="12190" y="1194"/>
                  </a:lnTo>
                  <a:cubicBezTo>
                    <a:pt x="11810" y="401"/>
                    <a:pt x="11075" y="0"/>
                    <a:pt x="103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20" name="Google Shape;8573;p62"/>
            <p:cNvSpPr/>
            <p:nvPr/>
          </p:nvSpPr>
          <p:spPr>
            <a:xfrm>
              <a:off x="0" y="0"/>
              <a:ext cx="285515" cy="340151"/>
            </a:xfrm>
            <a:custGeom>
              <a:avLst/>
              <a:gdLst/>
              <a:ahLst/>
              <a:cxnLst>
                <a:cxn ang="0">
                  <a:pos x="wd2" y="hd2"/>
                </a:cxn>
                <a:cxn ang="5400000">
                  <a:pos x="wd2" y="hd2"/>
                </a:cxn>
                <a:cxn ang="10800000">
                  <a:pos x="wd2" y="hd2"/>
                </a:cxn>
                <a:cxn ang="16200000">
                  <a:pos x="wd2" y="hd2"/>
                </a:cxn>
              </a:cxnLst>
              <a:rect l="0" t="0" r="r" b="b"/>
              <a:pathLst>
                <a:path w="21345" h="21600" fill="norm" stroke="1" extrusionOk="0">
                  <a:moveTo>
                    <a:pt x="12715" y="1265"/>
                  </a:moveTo>
                  <a:cubicBezTo>
                    <a:pt x="12823" y="1265"/>
                    <a:pt x="12929" y="1265"/>
                    <a:pt x="13041" y="1269"/>
                  </a:cubicBezTo>
                  <a:cubicBezTo>
                    <a:pt x="10466" y="3202"/>
                    <a:pt x="8988" y="5980"/>
                    <a:pt x="8992" y="8903"/>
                  </a:cubicBezTo>
                  <a:cubicBezTo>
                    <a:pt x="8992" y="13760"/>
                    <a:pt x="13037" y="17938"/>
                    <a:pt x="18647" y="18877"/>
                  </a:cubicBezTo>
                  <a:cubicBezTo>
                    <a:pt x="16872" y="19828"/>
                    <a:pt x="14818" y="20335"/>
                    <a:pt x="12715" y="20335"/>
                  </a:cubicBezTo>
                  <a:cubicBezTo>
                    <a:pt x="6524" y="20335"/>
                    <a:pt x="1490" y="16059"/>
                    <a:pt x="1490" y="10800"/>
                  </a:cubicBezTo>
                  <a:cubicBezTo>
                    <a:pt x="1490" y="5542"/>
                    <a:pt x="6524" y="1265"/>
                    <a:pt x="12715" y="1265"/>
                  </a:cubicBezTo>
                  <a:close/>
                  <a:moveTo>
                    <a:pt x="12715" y="0"/>
                  </a:moveTo>
                  <a:cubicBezTo>
                    <a:pt x="9334" y="0"/>
                    <a:pt x="6143" y="1127"/>
                    <a:pt x="3735" y="3172"/>
                  </a:cubicBezTo>
                  <a:cubicBezTo>
                    <a:pt x="1328" y="5218"/>
                    <a:pt x="0" y="7928"/>
                    <a:pt x="0" y="10800"/>
                  </a:cubicBezTo>
                  <a:cubicBezTo>
                    <a:pt x="0" y="13673"/>
                    <a:pt x="1328" y="16382"/>
                    <a:pt x="3735" y="18428"/>
                  </a:cubicBezTo>
                  <a:cubicBezTo>
                    <a:pt x="6143" y="20473"/>
                    <a:pt x="9330" y="21600"/>
                    <a:pt x="12715" y="21600"/>
                  </a:cubicBezTo>
                  <a:cubicBezTo>
                    <a:pt x="15802" y="21597"/>
                    <a:pt x="18783" y="20635"/>
                    <a:pt x="21091" y="18897"/>
                  </a:cubicBezTo>
                  <a:cubicBezTo>
                    <a:pt x="21600" y="18516"/>
                    <a:pt x="21293" y="17807"/>
                    <a:pt x="20618" y="17789"/>
                  </a:cubicBezTo>
                  <a:cubicBezTo>
                    <a:pt x="15028" y="17659"/>
                    <a:pt x="10482" y="13673"/>
                    <a:pt x="10482" y="8903"/>
                  </a:cubicBezTo>
                  <a:cubicBezTo>
                    <a:pt x="10482" y="5859"/>
                    <a:pt x="12358" y="2970"/>
                    <a:pt x="15381" y="1357"/>
                  </a:cubicBezTo>
                  <a:cubicBezTo>
                    <a:pt x="15953" y="1053"/>
                    <a:pt x="15790" y="307"/>
                    <a:pt x="15127" y="199"/>
                  </a:cubicBezTo>
                  <a:cubicBezTo>
                    <a:pt x="14332" y="67"/>
                    <a:pt x="13525" y="3"/>
                    <a:pt x="1271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322" name="Google Shape;8574;p62"/>
          <p:cNvSpPr/>
          <p:nvPr/>
        </p:nvSpPr>
        <p:spPr>
          <a:xfrm>
            <a:off x="5880479" y="2739767"/>
            <a:ext cx="340169" cy="2739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181" y="1574"/>
                </a:moveTo>
                <a:cubicBezTo>
                  <a:pt x="16558" y="1574"/>
                  <a:pt x="17823" y="2514"/>
                  <a:pt x="18478" y="4019"/>
                </a:cubicBezTo>
                <a:cubicBezTo>
                  <a:pt x="19133" y="5527"/>
                  <a:pt x="19068" y="7358"/>
                  <a:pt x="18309" y="8788"/>
                </a:cubicBezTo>
                <a:cubicBezTo>
                  <a:pt x="17751" y="8534"/>
                  <a:pt x="17166" y="8408"/>
                  <a:pt x="16581" y="8408"/>
                </a:cubicBezTo>
                <a:cubicBezTo>
                  <a:pt x="15837" y="8408"/>
                  <a:pt x="15093" y="8613"/>
                  <a:pt x="14407" y="9023"/>
                </a:cubicBezTo>
                <a:cubicBezTo>
                  <a:pt x="13777" y="7535"/>
                  <a:pt x="12721" y="6399"/>
                  <a:pt x="11444" y="5833"/>
                </a:cubicBezTo>
                <a:cubicBezTo>
                  <a:pt x="11613" y="3427"/>
                  <a:pt x="13237" y="1578"/>
                  <a:pt x="15181" y="1574"/>
                </a:cubicBezTo>
                <a:close/>
                <a:moveTo>
                  <a:pt x="9626" y="7015"/>
                </a:moveTo>
                <a:cubicBezTo>
                  <a:pt x="9970" y="7015"/>
                  <a:pt x="10308" y="7070"/>
                  <a:pt x="10638" y="7178"/>
                </a:cubicBezTo>
                <a:cubicBezTo>
                  <a:pt x="11971" y="7618"/>
                  <a:pt x="13047" y="8900"/>
                  <a:pt x="13517" y="10602"/>
                </a:cubicBezTo>
                <a:cubicBezTo>
                  <a:pt x="13609" y="10935"/>
                  <a:pt x="13860" y="11131"/>
                  <a:pt x="14118" y="11131"/>
                </a:cubicBezTo>
                <a:cubicBezTo>
                  <a:pt x="14244" y="11131"/>
                  <a:pt x="14373" y="11084"/>
                  <a:pt x="14486" y="10984"/>
                </a:cubicBezTo>
                <a:cubicBezTo>
                  <a:pt x="15096" y="10436"/>
                  <a:pt x="15831" y="10137"/>
                  <a:pt x="16585" y="10137"/>
                </a:cubicBezTo>
                <a:cubicBezTo>
                  <a:pt x="16591" y="10137"/>
                  <a:pt x="16598" y="10137"/>
                  <a:pt x="16605" y="10137"/>
                </a:cubicBezTo>
                <a:cubicBezTo>
                  <a:pt x="17168" y="10137"/>
                  <a:pt x="17725" y="10309"/>
                  <a:pt x="18228" y="10636"/>
                </a:cubicBezTo>
                <a:cubicBezTo>
                  <a:pt x="19528" y="11474"/>
                  <a:pt x="20334" y="13176"/>
                  <a:pt x="20334" y="15079"/>
                </a:cubicBezTo>
                <a:cubicBezTo>
                  <a:pt x="20334" y="17808"/>
                  <a:pt x="18654" y="20025"/>
                  <a:pt x="16585" y="20025"/>
                </a:cubicBezTo>
                <a:lnTo>
                  <a:pt x="4364" y="20025"/>
                </a:lnTo>
                <a:cubicBezTo>
                  <a:pt x="2657" y="20025"/>
                  <a:pt x="1266" y="18188"/>
                  <a:pt x="1266" y="15934"/>
                </a:cubicBezTo>
                <a:cubicBezTo>
                  <a:pt x="1266" y="13675"/>
                  <a:pt x="2657" y="11839"/>
                  <a:pt x="4364" y="11839"/>
                </a:cubicBezTo>
                <a:cubicBezTo>
                  <a:pt x="4529" y="11843"/>
                  <a:pt x="4694" y="11860"/>
                  <a:pt x="4857" y="11893"/>
                </a:cubicBezTo>
                <a:cubicBezTo>
                  <a:pt x="4892" y="11901"/>
                  <a:pt x="4928" y="11904"/>
                  <a:pt x="4964" y="11904"/>
                </a:cubicBezTo>
                <a:cubicBezTo>
                  <a:pt x="5258" y="11904"/>
                  <a:pt x="5523" y="11649"/>
                  <a:pt x="5582" y="11281"/>
                </a:cubicBezTo>
                <a:cubicBezTo>
                  <a:pt x="6001" y="8809"/>
                  <a:pt x="7702" y="7015"/>
                  <a:pt x="9626" y="7015"/>
                </a:cubicBezTo>
                <a:close/>
                <a:moveTo>
                  <a:pt x="15178" y="0"/>
                </a:moveTo>
                <a:cubicBezTo>
                  <a:pt x="12733" y="0"/>
                  <a:pt x="10518" y="2253"/>
                  <a:pt x="10203" y="5486"/>
                </a:cubicBezTo>
                <a:cubicBezTo>
                  <a:pt x="10008" y="5458"/>
                  <a:pt x="9814" y="5444"/>
                  <a:pt x="9620" y="5444"/>
                </a:cubicBezTo>
                <a:cubicBezTo>
                  <a:pt x="8372" y="5444"/>
                  <a:pt x="7156" y="6001"/>
                  <a:pt x="6203" y="7028"/>
                </a:cubicBezTo>
                <a:cubicBezTo>
                  <a:pt x="5400" y="7891"/>
                  <a:pt x="4806" y="9014"/>
                  <a:pt x="4489" y="10272"/>
                </a:cubicBezTo>
                <a:lnTo>
                  <a:pt x="4360" y="10272"/>
                </a:lnTo>
                <a:cubicBezTo>
                  <a:pt x="1958" y="10272"/>
                  <a:pt x="0" y="12812"/>
                  <a:pt x="0" y="15934"/>
                </a:cubicBezTo>
                <a:cubicBezTo>
                  <a:pt x="0" y="19057"/>
                  <a:pt x="1955" y="21600"/>
                  <a:pt x="4360" y="21600"/>
                </a:cubicBezTo>
                <a:lnTo>
                  <a:pt x="16585" y="21600"/>
                </a:lnTo>
                <a:cubicBezTo>
                  <a:pt x="19349" y="21600"/>
                  <a:pt x="21600" y="18675"/>
                  <a:pt x="21600" y="15083"/>
                </a:cubicBezTo>
                <a:cubicBezTo>
                  <a:pt x="21600" y="13859"/>
                  <a:pt x="21333" y="12661"/>
                  <a:pt x="20827" y="11609"/>
                </a:cubicBezTo>
                <a:cubicBezTo>
                  <a:pt x="20455" y="10837"/>
                  <a:pt x="19956" y="10175"/>
                  <a:pt x="19366" y="9660"/>
                </a:cubicBezTo>
                <a:cubicBezTo>
                  <a:pt x="21144" y="6306"/>
                  <a:pt x="19942" y="1767"/>
                  <a:pt x="16906" y="384"/>
                </a:cubicBezTo>
                <a:cubicBezTo>
                  <a:pt x="16331" y="122"/>
                  <a:pt x="15748" y="0"/>
                  <a:pt x="15178" y="0"/>
                </a:cubicBezTo>
                <a:close/>
              </a:path>
            </a:pathLst>
          </a:custGeom>
          <a:solidFill>
            <a:srgbClr val="869FB2"/>
          </a:solidFill>
          <a:ln w="12700">
            <a:miter lim="400000"/>
          </a:ln>
        </p:spPr>
        <p:txBody>
          <a:bodyPr lIns="0" tIns="0" rIns="0" bIns="0" anchor="ctr"/>
          <a:lstStyle/>
          <a:p>
            <a:pPr>
              <a:defRPr>
                <a:solidFill>
                  <a:srgbClr val="435D74"/>
                </a:solidFill>
              </a:defRPr>
            </a:pPr>
          </a:p>
        </p:txBody>
      </p:sp>
      <p:sp>
        <p:nvSpPr>
          <p:cNvPr id="6323" name="Google Shape;8575;p62"/>
          <p:cNvSpPr/>
          <p:nvPr/>
        </p:nvSpPr>
        <p:spPr>
          <a:xfrm>
            <a:off x="6294661" y="2774306"/>
            <a:ext cx="340169" cy="204842"/>
          </a:xfrm>
          <a:custGeom>
            <a:avLst/>
            <a:gdLst/>
            <a:ahLst/>
            <a:cxnLst>
              <a:cxn ang="0">
                <a:pos x="wd2" y="hd2"/>
              </a:cxn>
              <a:cxn ang="5400000">
                <a:pos x="wd2" y="hd2"/>
              </a:cxn>
              <a:cxn ang="10800000">
                <a:pos x="wd2" y="hd2"/>
              </a:cxn>
              <a:cxn ang="16200000">
                <a:pos x="wd2" y="hd2"/>
              </a:cxn>
            </a:cxnLst>
            <a:rect l="0" t="0" r="r" b="b"/>
            <a:pathLst>
              <a:path w="21597" h="21600" fill="norm" stroke="1" extrusionOk="0">
                <a:moveTo>
                  <a:pt x="9624" y="2101"/>
                </a:moveTo>
                <a:cubicBezTo>
                  <a:pt x="9969" y="2101"/>
                  <a:pt x="10306" y="2174"/>
                  <a:pt x="10637" y="2320"/>
                </a:cubicBezTo>
                <a:cubicBezTo>
                  <a:pt x="11969" y="2914"/>
                  <a:pt x="13046" y="4624"/>
                  <a:pt x="13515" y="6899"/>
                </a:cubicBezTo>
                <a:cubicBezTo>
                  <a:pt x="13607" y="7347"/>
                  <a:pt x="13856" y="7606"/>
                  <a:pt x="14115" y="7606"/>
                </a:cubicBezTo>
                <a:cubicBezTo>
                  <a:pt x="14241" y="7606"/>
                  <a:pt x="14369" y="7543"/>
                  <a:pt x="14483" y="7408"/>
                </a:cubicBezTo>
                <a:cubicBezTo>
                  <a:pt x="15094" y="6675"/>
                  <a:pt x="15830" y="6276"/>
                  <a:pt x="16582" y="6276"/>
                </a:cubicBezTo>
                <a:cubicBezTo>
                  <a:pt x="16589" y="6276"/>
                  <a:pt x="16596" y="6276"/>
                  <a:pt x="16602" y="6276"/>
                </a:cubicBezTo>
                <a:cubicBezTo>
                  <a:pt x="17166" y="6276"/>
                  <a:pt x="17722" y="6506"/>
                  <a:pt x="18225" y="6944"/>
                </a:cubicBezTo>
                <a:cubicBezTo>
                  <a:pt x="19525" y="8065"/>
                  <a:pt x="20332" y="10341"/>
                  <a:pt x="20332" y="12884"/>
                </a:cubicBezTo>
                <a:cubicBezTo>
                  <a:pt x="20332" y="16533"/>
                  <a:pt x="18651" y="19497"/>
                  <a:pt x="16582" y="19497"/>
                </a:cubicBezTo>
                <a:lnTo>
                  <a:pt x="4364" y="19497"/>
                </a:lnTo>
                <a:cubicBezTo>
                  <a:pt x="2656" y="19497"/>
                  <a:pt x="1266" y="17043"/>
                  <a:pt x="1266" y="14027"/>
                </a:cubicBezTo>
                <a:cubicBezTo>
                  <a:pt x="1266" y="11007"/>
                  <a:pt x="2656" y="8557"/>
                  <a:pt x="4364" y="8557"/>
                </a:cubicBezTo>
                <a:cubicBezTo>
                  <a:pt x="4529" y="8557"/>
                  <a:pt x="4694" y="8579"/>
                  <a:pt x="4856" y="8626"/>
                </a:cubicBezTo>
                <a:cubicBezTo>
                  <a:pt x="4893" y="8635"/>
                  <a:pt x="4928" y="8640"/>
                  <a:pt x="4964" y="8640"/>
                </a:cubicBezTo>
                <a:cubicBezTo>
                  <a:pt x="5257" y="8640"/>
                  <a:pt x="5522" y="8301"/>
                  <a:pt x="5582" y="7807"/>
                </a:cubicBezTo>
                <a:cubicBezTo>
                  <a:pt x="6000" y="4499"/>
                  <a:pt x="7701" y="2101"/>
                  <a:pt x="9624" y="2101"/>
                </a:cubicBezTo>
                <a:close/>
                <a:moveTo>
                  <a:pt x="9624" y="0"/>
                </a:moveTo>
                <a:cubicBezTo>
                  <a:pt x="8369" y="6"/>
                  <a:pt x="7158" y="755"/>
                  <a:pt x="6206" y="2118"/>
                </a:cubicBezTo>
                <a:cubicBezTo>
                  <a:pt x="5400" y="3272"/>
                  <a:pt x="4805" y="4774"/>
                  <a:pt x="4488" y="6456"/>
                </a:cubicBezTo>
                <a:lnTo>
                  <a:pt x="4364" y="6456"/>
                </a:lnTo>
                <a:cubicBezTo>
                  <a:pt x="1958" y="6456"/>
                  <a:pt x="0" y="9852"/>
                  <a:pt x="0" y="14027"/>
                </a:cubicBezTo>
                <a:cubicBezTo>
                  <a:pt x="0" y="18203"/>
                  <a:pt x="1958" y="21600"/>
                  <a:pt x="4364" y="21600"/>
                </a:cubicBezTo>
                <a:lnTo>
                  <a:pt x="16582" y="21600"/>
                </a:lnTo>
                <a:cubicBezTo>
                  <a:pt x="19349" y="21600"/>
                  <a:pt x="21597" y="17693"/>
                  <a:pt x="21597" y="12889"/>
                </a:cubicBezTo>
                <a:cubicBezTo>
                  <a:pt x="21600" y="11254"/>
                  <a:pt x="21333" y="9645"/>
                  <a:pt x="20827" y="8243"/>
                </a:cubicBezTo>
                <a:cubicBezTo>
                  <a:pt x="20342" y="6899"/>
                  <a:pt x="19643" y="5806"/>
                  <a:pt x="18809" y="5077"/>
                </a:cubicBezTo>
                <a:cubicBezTo>
                  <a:pt x="18111" y="4475"/>
                  <a:pt x="17347" y="4173"/>
                  <a:pt x="16582" y="4173"/>
                </a:cubicBezTo>
                <a:cubicBezTo>
                  <a:pt x="15839" y="4173"/>
                  <a:pt x="15096" y="4458"/>
                  <a:pt x="14412" y="5026"/>
                </a:cubicBezTo>
                <a:cubicBezTo>
                  <a:pt x="13707" y="2684"/>
                  <a:pt x="12462" y="952"/>
                  <a:pt x="10964" y="291"/>
                </a:cubicBezTo>
                <a:cubicBezTo>
                  <a:pt x="10528" y="100"/>
                  <a:pt x="10076" y="0"/>
                  <a:pt x="9624"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326" name="Google Shape;8576;p62"/>
          <p:cNvGrpSpPr/>
          <p:nvPr/>
        </p:nvGrpSpPr>
        <p:grpSpPr>
          <a:xfrm>
            <a:off x="6712982" y="2707044"/>
            <a:ext cx="340096" cy="340170"/>
            <a:chOff x="0" y="0"/>
            <a:chExt cx="340095" cy="340168"/>
          </a:xfrm>
        </p:grpSpPr>
        <p:sp>
          <p:nvSpPr>
            <p:cNvPr id="6324" name="Google Shape;8577;p62"/>
            <p:cNvSpPr/>
            <p:nvPr/>
          </p:nvSpPr>
          <p:spPr>
            <a:xfrm>
              <a:off x="65783" y="65780"/>
              <a:ext cx="208608" cy="2086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2063"/>
                  </a:moveTo>
                  <a:cubicBezTo>
                    <a:pt x="14330" y="2063"/>
                    <a:pt x="17517" y="4188"/>
                    <a:pt x="18870" y="7451"/>
                  </a:cubicBezTo>
                  <a:cubicBezTo>
                    <a:pt x="20218" y="10721"/>
                    <a:pt x="19469" y="14474"/>
                    <a:pt x="16972" y="16972"/>
                  </a:cubicBezTo>
                  <a:cubicBezTo>
                    <a:pt x="15299" y="18646"/>
                    <a:pt x="13065" y="19533"/>
                    <a:pt x="10788" y="19533"/>
                  </a:cubicBezTo>
                  <a:cubicBezTo>
                    <a:pt x="9665" y="19533"/>
                    <a:pt x="8532" y="19316"/>
                    <a:pt x="7451" y="18872"/>
                  </a:cubicBezTo>
                  <a:cubicBezTo>
                    <a:pt x="4187" y="17517"/>
                    <a:pt x="2063" y="14331"/>
                    <a:pt x="2063" y="10797"/>
                  </a:cubicBezTo>
                  <a:cubicBezTo>
                    <a:pt x="2063" y="5976"/>
                    <a:pt x="5976" y="2063"/>
                    <a:pt x="10797" y="2063"/>
                  </a:cubicBezTo>
                  <a:close/>
                  <a:moveTo>
                    <a:pt x="10797" y="0"/>
                  </a:moveTo>
                  <a:cubicBezTo>
                    <a:pt x="4843" y="0"/>
                    <a:pt x="0" y="4843"/>
                    <a:pt x="0" y="10797"/>
                  </a:cubicBezTo>
                  <a:cubicBezTo>
                    <a:pt x="0" y="16752"/>
                    <a:pt x="4843" y="21600"/>
                    <a:pt x="10797" y="21600"/>
                  </a:cubicBezTo>
                  <a:cubicBezTo>
                    <a:pt x="16752" y="21600"/>
                    <a:pt x="21600" y="16752"/>
                    <a:pt x="21600" y="10797"/>
                  </a:cubicBezTo>
                  <a:cubicBezTo>
                    <a:pt x="21600" y="4843"/>
                    <a:pt x="16752" y="0"/>
                    <a:pt x="107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25" name="Google Shape;8578;p62"/>
            <p:cNvSpPr/>
            <p:nvPr/>
          </p:nvSpPr>
          <p:spPr>
            <a:xfrm>
              <a:off x="0" y="0"/>
              <a:ext cx="340096" cy="340169"/>
            </a:xfrm>
            <a:custGeom>
              <a:avLst/>
              <a:gdLst/>
              <a:ahLst/>
              <a:cxnLst>
                <a:cxn ang="0">
                  <a:pos x="wd2" y="hd2"/>
                </a:cxn>
                <a:cxn ang="5400000">
                  <a:pos x="wd2" y="hd2"/>
                </a:cxn>
                <a:cxn ang="10800000">
                  <a:pos x="wd2" y="hd2"/>
                </a:cxn>
                <a:cxn ang="16200000">
                  <a:pos x="wd2" y="hd2"/>
                </a:cxn>
              </a:cxnLst>
              <a:rect l="0" t="0" r="r" b="b"/>
              <a:pathLst>
                <a:path w="21535" h="21600" fill="norm" stroke="1" extrusionOk="0">
                  <a:moveTo>
                    <a:pt x="10769" y="1349"/>
                  </a:moveTo>
                  <a:lnTo>
                    <a:pt x="12704" y="2375"/>
                  </a:lnTo>
                  <a:cubicBezTo>
                    <a:pt x="12794" y="2422"/>
                    <a:pt x="12895" y="2449"/>
                    <a:pt x="13000" y="2449"/>
                  </a:cubicBezTo>
                  <a:lnTo>
                    <a:pt x="15184" y="2449"/>
                  </a:lnTo>
                  <a:lnTo>
                    <a:pt x="16425" y="4265"/>
                  </a:lnTo>
                  <a:cubicBezTo>
                    <a:pt x="16483" y="4349"/>
                    <a:pt x="16560" y="4419"/>
                    <a:pt x="16651" y="4468"/>
                  </a:cubicBezTo>
                  <a:lnTo>
                    <a:pt x="18586" y="5494"/>
                  </a:lnTo>
                  <a:lnTo>
                    <a:pt x="18848" y="7687"/>
                  </a:lnTo>
                  <a:cubicBezTo>
                    <a:pt x="18863" y="7788"/>
                    <a:pt x="18900" y="7886"/>
                    <a:pt x="18956" y="7970"/>
                  </a:cubicBezTo>
                  <a:lnTo>
                    <a:pt x="20198" y="9789"/>
                  </a:lnTo>
                  <a:lnTo>
                    <a:pt x="19425" y="11858"/>
                  </a:lnTo>
                  <a:cubicBezTo>
                    <a:pt x="19388" y="11953"/>
                    <a:pt x="19373" y="12054"/>
                    <a:pt x="19388" y="12155"/>
                  </a:cubicBezTo>
                  <a:lnTo>
                    <a:pt x="19650" y="14353"/>
                  </a:lnTo>
                  <a:lnTo>
                    <a:pt x="18011" y="15820"/>
                  </a:lnTo>
                  <a:cubicBezTo>
                    <a:pt x="17937" y="15888"/>
                    <a:pt x="17876" y="15972"/>
                    <a:pt x="17843" y="16071"/>
                  </a:cubicBezTo>
                  <a:lnTo>
                    <a:pt x="17065" y="18135"/>
                  </a:lnTo>
                  <a:lnTo>
                    <a:pt x="14945" y="18666"/>
                  </a:lnTo>
                  <a:cubicBezTo>
                    <a:pt x="14844" y="18689"/>
                    <a:pt x="14753" y="18736"/>
                    <a:pt x="14675" y="18807"/>
                  </a:cubicBezTo>
                  <a:lnTo>
                    <a:pt x="13040" y="20272"/>
                  </a:lnTo>
                  <a:lnTo>
                    <a:pt x="10920" y="19742"/>
                  </a:lnTo>
                  <a:cubicBezTo>
                    <a:pt x="10871" y="19730"/>
                    <a:pt x="10820" y="19724"/>
                    <a:pt x="10769" y="19724"/>
                  </a:cubicBezTo>
                  <a:cubicBezTo>
                    <a:pt x="10717" y="19724"/>
                    <a:pt x="10666" y="19730"/>
                    <a:pt x="10617" y="19742"/>
                  </a:cubicBezTo>
                  <a:lnTo>
                    <a:pt x="8497" y="20272"/>
                  </a:lnTo>
                  <a:lnTo>
                    <a:pt x="6861" y="18807"/>
                  </a:lnTo>
                  <a:cubicBezTo>
                    <a:pt x="6784" y="18740"/>
                    <a:pt x="6692" y="18689"/>
                    <a:pt x="6592" y="18666"/>
                  </a:cubicBezTo>
                  <a:lnTo>
                    <a:pt x="4471" y="18135"/>
                  </a:lnTo>
                  <a:lnTo>
                    <a:pt x="3694" y="16071"/>
                  </a:lnTo>
                  <a:cubicBezTo>
                    <a:pt x="3661" y="15972"/>
                    <a:pt x="3599" y="15888"/>
                    <a:pt x="3526" y="15820"/>
                  </a:cubicBezTo>
                  <a:lnTo>
                    <a:pt x="1886" y="14353"/>
                  </a:lnTo>
                  <a:lnTo>
                    <a:pt x="2153" y="12159"/>
                  </a:lnTo>
                  <a:cubicBezTo>
                    <a:pt x="2163" y="12057"/>
                    <a:pt x="2153" y="11953"/>
                    <a:pt x="2116" y="11858"/>
                  </a:cubicBezTo>
                  <a:lnTo>
                    <a:pt x="1338" y="9792"/>
                  </a:lnTo>
                  <a:lnTo>
                    <a:pt x="2583" y="7970"/>
                  </a:lnTo>
                  <a:cubicBezTo>
                    <a:pt x="2641" y="7886"/>
                    <a:pt x="2674" y="7788"/>
                    <a:pt x="2688" y="7687"/>
                  </a:cubicBezTo>
                  <a:lnTo>
                    <a:pt x="2954" y="5494"/>
                  </a:lnTo>
                  <a:lnTo>
                    <a:pt x="4889" y="4468"/>
                  </a:lnTo>
                  <a:cubicBezTo>
                    <a:pt x="4976" y="4419"/>
                    <a:pt x="5054" y="4349"/>
                    <a:pt x="5114" y="4265"/>
                  </a:cubicBezTo>
                  <a:lnTo>
                    <a:pt x="6356" y="2449"/>
                  </a:lnTo>
                  <a:lnTo>
                    <a:pt x="8540" y="2449"/>
                  </a:lnTo>
                  <a:cubicBezTo>
                    <a:pt x="8641" y="2449"/>
                    <a:pt x="8742" y="2422"/>
                    <a:pt x="8834" y="2375"/>
                  </a:cubicBezTo>
                  <a:lnTo>
                    <a:pt x="10769" y="1349"/>
                  </a:lnTo>
                  <a:close/>
                  <a:moveTo>
                    <a:pt x="10769" y="0"/>
                  </a:moveTo>
                  <a:cubicBezTo>
                    <a:pt x="10667" y="0"/>
                    <a:pt x="10567" y="25"/>
                    <a:pt x="10475" y="73"/>
                  </a:cubicBezTo>
                  <a:lnTo>
                    <a:pt x="8382" y="1180"/>
                  </a:lnTo>
                  <a:lnTo>
                    <a:pt x="6023" y="1180"/>
                  </a:lnTo>
                  <a:cubicBezTo>
                    <a:pt x="5814" y="1180"/>
                    <a:pt x="5619" y="1284"/>
                    <a:pt x="5501" y="1456"/>
                  </a:cubicBezTo>
                  <a:lnTo>
                    <a:pt x="4159" y="3421"/>
                  </a:lnTo>
                  <a:lnTo>
                    <a:pt x="2069" y="4528"/>
                  </a:lnTo>
                  <a:cubicBezTo>
                    <a:pt x="1886" y="4626"/>
                    <a:pt x="1763" y="4805"/>
                    <a:pt x="1736" y="5011"/>
                  </a:cubicBezTo>
                  <a:lnTo>
                    <a:pt x="1453" y="7384"/>
                  </a:lnTo>
                  <a:lnTo>
                    <a:pt x="110" y="9348"/>
                  </a:lnTo>
                  <a:cubicBezTo>
                    <a:pt x="-7" y="9516"/>
                    <a:pt x="-32" y="9735"/>
                    <a:pt x="43" y="9928"/>
                  </a:cubicBezTo>
                  <a:lnTo>
                    <a:pt x="881" y="12162"/>
                  </a:lnTo>
                  <a:lnTo>
                    <a:pt x="594" y="14532"/>
                  </a:lnTo>
                  <a:cubicBezTo>
                    <a:pt x="568" y="14737"/>
                    <a:pt x="645" y="14943"/>
                    <a:pt x="799" y="15081"/>
                  </a:cubicBezTo>
                  <a:lnTo>
                    <a:pt x="2566" y="16664"/>
                  </a:lnTo>
                  <a:lnTo>
                    <a:pt x="3404" y="18895"/>
                  </a:lnTo>
                  <a:cubicBezTo>
                    <a:pt x="3479" y="19091"/>
                    <a:pt x="3644" y="19236"/>
                    <a:pt x="3842" y="19286"/>
                  </a:cubicBezTo>
                  <a:lnTo>
                    <a:pt x="6137" y="19856"/>
                  </a:lnTo>
                  <a:lnTo>
                    <a:pt x="7904" y="21440"/>
                  </a:lnTo>
                  <a:cubicBezTo>
                    <a:pt x="8021" y="21544"/>
                    <a:pt x="8172" y="21600"/>
                    <a:pt x="8325" y="21600"/>
                  </a:cubicBezTo>
                  <a:cubicBezTo>
                    <a:pt x="8375" y="21600"/>
                    <a:pt x="8427" y="21594"/>
                    <a:pt x="8477" y="21581"/>
                  </a:cubicBezTo>
                  <a:lnTo>
                    <a:pt x="10769" y="21008"/>
                  </a:lnTo>
                  <a:lnTo>
                    <a:pt x="13060" y="21578"/>
                  </a:lnTo>
                  <a:cubicBezTo>
                    <a:pt x="13110" y="21591"/>
                    <a:pt x="13162" y="21598"/>
                    <a:pt x="13212" y="21598"/>
                  </a:cubicBezTo>
                  <a:cubicBezTo>
                    <a:pt x="13367" y="21598"/>
                    <a:pt x="13518" y="21541"/>
                    <a:pt x="13632" y="21437"/>
                  </a:cubicBezTo>
                  <a:lnTo>
                    <a:pt x="15400" y="19853"/>
                  </a:lnTo>
                  <a:lnTo>
                    <a:pt x="17691" y="19283"/>
                  </a:lnTo>
                  <a:cubicBezTo>
                    <a:pt x="17893" y="19233"/>
                    <a:pt x="18058" y="19087"/>
                    <a:pt x="18132" y="18892"/>
                  </a:cubicBezTo>
                  <a:lnTo>
                    <a:pt x="18970" y="16661"/>
                  </a:lnTo>
                  <a:lnTo>
                    <a:pt x="20737" y="15078"/>
                  </a:lnTo>
                  <a:cubicBezTo>
                    <a:pt x="20888" y="14939"/>
                    <a:pt x="20966" y="14734"/>
                    <a:pt x="20943" y="14528"/>
                  </a:cubicBezTo>
                  <a:lnTo>
                    <a:pt x="20656" y="12159"/>
                  </a:lnTo>
                  <a:lnTo>
                    <a:pt x="21494" y="9924"/>
                  </a:lnTo>
                  <a:cubicBezTo>
                    <a:pt x="21568" y="9732"/>
                    <a:pt x="21541" y="9516"/>
                    <a:pt x="21423" y="9344"/>
                  </a:cubicBezTo>
                  <a:lnTo>
                    <a:pt x="20084" y="7384"/>
                  </a:lnTo>
                  <a:lnTo>
                    <a:pt x="19801" y="5011"/>
                  </a:lnTo>
                  <a:cubicBezTo>
                    <a:pt x="19775" y="4805"/>
                    <a:pt x="19650" y="4626"/>
                    <a:pt x="19468" y="4528"/>
                  </a:cubicBezTo>
                  <a:lnTo>
                    <a:pt x="17378" y="3418"/>
                  </a:lnTo>
                  <a:lnTo>
                    <a:pt x="16035" y="1453"/>
                  </a:lnTo>
                  <a:cubicBezTo>
                    <a:pt x="15918" y="1281"/>
                    <a:pt x="15722" y="1180"/>
                    <a:pt x="15513" y="1180"/>
                  </a:cubicBezTo>
                  <a:lnTo>
                    <a:pt x="13155" y="1180"/>
                  </a:lnTo>
                  <a:lnTo>
                    <a:pt x="11064" y="73"/>
                  </a:lnTo>
                  <a:cubicBezTo>
                    <a:pt x="10971" y="25"/>
                    <a:pt x="10870" y="0"/>
                    <a:pt x="107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29" name="Google Shape;8579;p62"/>
          <p:cNvGrpSpPr/>
          <p:nvPr/>
        </p:nvGrpSpPr>
        <p:grpSpPr>
          <a:xfrm>
            <a:off x="7212004" y="2706683"/>
            <a:ext cx="169396" cy="340909"/>
            <a:chOff x="0" y="0"/>
            <a:chExt cx="169394" cy="340907"/>
          </a:xfrm>
        </p:grpSpPr>
        <p:sp>
          <p:nvSpPr>
            <p:cNvPr id="6327" name="Google Shape;8580;p62"/>
            <p:cNvSpPr/>
            <p:nvPr/>
          </p:nvSpPr>
          <p:spPr>
            <a:xfrm>
              <a:off x="41948" y="59214"/>
              <a:ext cx="85429" cy="238955"/>
            </a:xfrm>
            <a:custGeom>
              <a:avLst/>
              <a:gdLst/>
              <a:ahLst/>
              <a:cxnLst>
                <a:cxn ang="0">
                  <a:pos x="wd2" y="hd2"/>
                </a:cxn>
                <a:cxn ang="5400000">
                  <a:pos x="wd2" y="hd2"/>
                </a:cxn>
                <a:cxn ang="10800000">
                  <a:pos x="wd2" y="hd2"/>
                </a:cxn>
                <a:cxn ang="16200000">
                  <a:pos x="wd2" y="hd2"/>
                </a:cxn>
              </a:cxnLst>
              <a:rect l="0" t="0" r="r" b="b"/>
              <a:pathLst>
                <a:path w="20518" h="21600" fill="norm" stroke="1" extrusionOk="0">
                  <a:moveTo>
                    <a:pt x="10257" y="15678"/>
                  </a:moveTo>
                  <a:cubicBezTo>
                    <a:pt x="10963" y="15678"/>
                    <a:pt x="11677" y="15730"/>
                    <a:pt x="12354" y="15835"/>
                  </a:cubicBezTo>
                  <a:cubicBezTo>
                    <a:pt x="14396" y="16157"/>
                    <a:pt x="15736" y="16906"/>
                    <a:pt x="15736" y="17741"/>
                  </a:cubicBezTo>
                  <a:cubicBezTo>
                    <a:pt x="15736" y="18876"/>
                    <a:pt x="13288" y="19799"/>
                    <a:pt x="10261" y="19804"/>
                  </a:cubicBezTo>
                  <a:cubicBezTo>
                    <a:pt x="8042" y="19804"/>
                    <a:pt x="6046" y="19299"/>
                    <a:pt x="5192" y="18531"/>
                  </a:cubicBezTo>
                  <a:cubicBezTo>
                    <a:pt x="4351" y="17762"/>
                    <a:pt x="4824" y="16873"/>
                    <a:pt x="6380" y="16282"/>
                  </a:cubicBezTo>
                  <a:cubicBezTo>
                    <a:pt x="7428" y="15886"/>
                    <a:pt x="8832" y="15678"/>
                    <a:pt x="10257" y="15678"/>
                  </a:cubicBezTo>
                  <a:close/>
                  <a:moveTo>
                    <a:pt x="10261" y="0"/>
                  </a:moveTo>
                  <a:cubicBezTo>
                    <a:pt x="8934" y="0"/>
                    <a:pt x="7872" y="403"/>
                    <a:pt x="7872" y="897"/>
                  </a:cubicBezTo>
                  <a:lnTo>
                    <a:pt x="7872" y="13985"/>
                  </a:lnTo>
                  <a:cubicBezTo>
                    <a:pt x="2807" y="14441"/>
                    <a:pt x="-541" y="16252"/>
                    <a:pt x="72" y="18193"/>
                  </a:cubicBezTo>
                  <a:cubicBezTo>
                    <a:pt x="672" y="20139"/>
                    <a:pt x="5065" y="21600"/>
                    <a:pt x="10261" y="21600"/>
                  </a:cubicBezTo>
                  <a:cubicBezTo>
                    <a:pt x="15457" y="21600"/>
                    <a:pt x="19850" y="20139"/>
                    <a:pt x="20446" y="18193"/>
                  </a:cubicBezTo>
                  <a:cubicBezTo>
                    <a:pt x="21059" y="16252"/>
                    <a:pt x="17715" y="14441"/>
                    <a:pt x="12663" y="13985"/>
                  </a:cubicBezTo>
                  <a:lnTo>
                    <a:pt x="12663" y="897"/>
                  </a:lnTo>
                  <a:cubicBezTo>
                    <a:pt x="12663" y="403"/>
                    <a:pt x="11589" y="0"/>
                    <a:pt x="102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28" name="Google Shape;8581;p62"/>
            <p:cNvSpPr/>
            <p:nvPr/>
          </p:nvSpPr>
          <p:spPr>
            <a:xfrm>
              <a:off x="-1" y="0"/>
              <a:ext cx="169396" cy="340908"/>
            </a:xfrm>
            <a:custGeom>
              <a:avLst/>
              <a:gdLst/>
              <a:ahLst/>
              <a:cxnLst>
                <a:cxn ang="0">
                  <a:pos x="wd2" y="hd2"/>
                </a:cxn>
                <a:cxn ang="5400000">
                  <a:pos x="wd2" y="hd2"/>
                </a:cxn>
                <a:cxn ang="10800000">
                  <a:pos x="wd2" y="hd2"/>
                </a:cxn>
                <a:cxn ang="16200000">
                  <a:pos x="wd2" y="hd2"/>
                </a:cxn>
              </a:cxnLst>
              <a:rect l="0" t="0" r="r" b="b"/>
              <a:pathLst>
                <a:path w="21500" h="21600" fill="norm" stroke="1" extrusionOk="0">
                  <a:moveTo>
                    <a:pt x="10747" y="1263"/>
                  </a:moveTo>
                  <a:cubicBezTo>
                    <a:pt x="12885" y="1263"/>
                    <a:pt x="14626" y="2128"/>
                    <a:pt x="14626" y="3199"/>
                  </a:cubicBezTo>
                  <a:lnTo>
                    <a:pt x="14632" y="12103"/>
                  </a:lnTo>
                  <a:lnTo>
                    <a:pt x="14632" y="12123"/>
                  </a:lnTo>
                  <a:cubicBezTo>
                    <a:pt x="14619" y="12349"/>
                    <a:pt x="14842" y="12557"/>
                    <a:pt x="15220" y="12679"/>
                  </a:cubicBezTo>
                  <a:cubicBezTo>
                    <a:pt x="17525" y="13413"/>
                    <a:pt x="18964" y="14757"/>
                    <a:pt x="18964" y="16184"/>
                  </a:cubicBezTo>
                  <a:cubicBezTo>
                    <a:pt x="18958" y="18452"/>
                    <a:pt x="15280" y="20286"/>
                    <a:pt x="10747" y="20290"/>
                  </a:cubicBezTo>
                  <a:cubicBezTo>
                    <a:pt x="6207" y="20286"/>
                    <a:pt x="2530" y="18452"/>
                    <a:pt x="2530" y="16187"/>
                  </a:cubicBezTo>
                  <a:cubicBezTo>
                    <a:pt x="2530" y="14810"/>
                    <a:pt x="4006" y="13430"/>
                    <a:pt x="6294" y="12672"/>
                  </a:cubicBezTo>
                  <a:cubicBezTo>
                    <a:pt x="6618" y="12565"/>
                    <a:pt x="6822" y="12390"/>
                    <a:pt x="6855" y="12194"/>
                  </a:cubicBezTo>
                  <a:cubicBezTo>
                    <a:pt x="6862" y="12163"/>
                    <a:pt x="6868" y="12133"/>
                    <a:pt x="6868" y="12107"/>
                  </a:cubicBezTo>
                  <a:lnTo>
                    <a:pt x="6868" y="3199"/>
                  </a:lnTo>
                  <a:cubicBezTo>
                    <a:pt x="6868" y="2128"/>
                    <a:pt x="8602" y="1263"/>
                    <a:pt x="10747" y="1263"/>
                  </a:cubicBezTo>
                  <a:close/>
                  <a:moveTo>
                    <a:pt x="10747" y="0"/>
                  </a:moveTo>
                  <a:cubicBezTo>
                    <a:pt x="7206" y="0"/>
                    <a:pt x="4337" y="1431"/>
                    <a:pt x="4337" y="3199"/>
                  </a:cubicBezTo>
                  <a:lnTo>
                    <a:pt x="4337" y="11817"/>
                  </a:lnTo>
                  <a:cubicBezTo>
                    <a:pt x="1620" y="12861"/>
                    <a:pt x="21" y="14474"/>
                    <a:pt x="1" y="16187"/>
                  </a:cubicBezTo>
                  <a:cubicBezTo>
                    <a:pt x="-53" y="19169"/>
                    <a:pt x="4777" y="21600"/>
                    <a:pt x="10747" y="21600"/>
                  </a:cubicBezTo>
                  <a:cubicBezTo>
                    <a:pt x="16723" y="21600"/>
                    <a:pt x="21547" y="19169"/>
                    <a:pt x="21500" y="16187"/>
                  </a:cubicBezTo>
                  <a:cubicBezTo>
                    <a:pt x="21500" y="15265"/>
                    <a:pt x="21042" y="14363"/>
                    <a:pt x="20171" y="13551"/>
                  </a:cubicBezTo>
                  <a:cubicBezTo>
                    <a:pt x="19436" y="12871"/>
                    <a:pt x="18410" y="12278"/>
                    <a:pt x="17168" y="11817"/>
                  </a:cubicBezTo>
                  <a:lnTo>
                    <a:pt x="17155" y="3199"/>
                  </a:lnTo>
                  <a:cubicBezTo>
                    <a:pt x="17155" y="1431"/>
                    <a:pt x="14288" y="0"/>
                    <a:pt x="1074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32" name="Google Shape;8582;p62"/>
          <p:cNvGrpSpPr/>
          <p:nvPr/>
        </p:nvGrpSpPr>
        <p:grpSpPr>
          <a:xfrm>
            <a:off x="7550943" y="2707677"/>
            <a:ext cx="338885" cy="338885"/>
            <a:chOff x="104" y="0"/>
            <a:chExt cx="338884" cy="338883"/>
          </a:xfrm>
        </p:grpSpPr>
        <p:sp>
          <p:nvSpPr>
            <p:cNvPr id="6330" name="Google Shape;8583;p62"/>
            <p:cNvSpPr/>
            <p:nvPr/>
          </p:nvSpPr>
          <p:spPr>
            <a:xfrm>
              <a:off x="100087" y="99964"/>
              <a:ext cx="138940" cy="138955"/>
            </a:xfrm>
            <a:custGeom>
              <a:avLst/>
              <a:gdLst/>
              <a:ahLst/>
              <a:cxnLst>
                <a:cxn ang="0">
                  <a:pos x="wd2" y="hd2"/>
                </a:cxn>
                <a:cxn ang="5400000">
                  <a:pos x="wd2" y="hd2"/>
                </a:cxn>
                <a:cxn ang="10800000">
                  <a:pos x="wd2" y="hd2"/>
                </a:cxn>
                <a:cxn ang="16200000">
                  <a:pos x="wd2" y="hd2"/>
                </a:cxn>
              </a:cxnLst>
              <a:rect l="0" t="0" r="r" b="b"/>
              <a:pathLst>
                <a:path w="20784" h="21600" fill="norm" stroke="1" extrusionOk="0">
                  <a:moveTo>
                    <a:pt x="10391" y="3100"/>
                  </a:moveTo>
                  <a:cubicBezTo>
                    <a:pt x="13387" y="3100"/>
                    <a:pt x="16091" y="4975"/>
                    <a:pt x="17237" y="7850"/>
                  </a:cubicBezTo>
                  <a:cubicBezTo>
                    <a:pt x="18382" y="10734"/>
                    <a:pt x="17753" y="14040"/>
                    <a:pt x="15631" y="16245"/>
                  </a:cubicBezTo>
                  <a:cubicBezTo>
                    <a:pt x="14211" y="17720"/>
                    <a:pt x="12321" y="18500"/>
                    <a:pt x="10393" y="18500"/>
                  </a:cubicBezTo>
                  <a:cubicBezTo>
                    <a:pt x="9437" y="18500"/>
                    <a:pt x="8471" y="18308"/>
                    <a:pt x="7552" y="17914"/>
                  </a:cubicBezTo>
                  <a:cubicBezTo>
                    <a:pt x="4784" y="16724"/>
                    <a:pt x="2981" y="13917"/>
                    <a:pt x="2981" y="10800"/>
                  </a:cubicBezTo>
                  <a:cubicBezTo>
                    <a:pt x="2981" y="6545"/>
                    <a:pt x="6296" y="3100"/>
                    <a:pt x="10391" y="3100"/>
                  </a:cubicBezTo>
                  <a:close/>
                  <a:moveTo>
                    <a:pt x="10383" y="0"/>
                  </a:moveTo>
                  <a:cubicBezTo>
                    <a:pt x="9045" y="0"/>
                    <a:pt x="7699" y="268"/>
                    <a:pt x="6414" y="821"/>
                  </a:cubicBezTo>
                  <a:cubicBezTo>
                    <a:pt x="2528" y="2498"/>
                    <a:pt x="0" y="6430"/>
                    <a:pt x="0" y="10800"/>
                  </a:cubicBezTo>
                  <a:cubicBezTo>
                    <a:pt x="8" y="16765"/>
                    <a:pt x="4650" y="21592"/>
                    <a:pt x="10391" y="21600"/>
                  </a:cubicBezTo>
                  <a:cubicBezTo>
                    <a:pt x="14596" y="21600"/>
                    <a:pt x="18382" y="18970"/>
                    <a:pt x="19996" y="14932"/>
                  </a:cubicBezTo>
                  <a:cubicBezTo>
                    <a:pt x="21600" y="10899"/>
                    <a:pt x="20710" y="6255"/>
                    <a:pt x="17737" y="3166"/>
                  </a:cubicBezTo>
                  <a:cubicBezTo>
                    <a:pt x="15746" y="1097"/>
                    <a:pt x="13087" y="0"/>
                    <a:pt x="103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31" name="Google Shape;8584;p62"/>
            <p:cNvSpPr/>
            <p:nvPr/>
          </p:nvSpPr>
          <p:spPr>
            <a:xfrm>
              <a:off x="104" y="-1"/>
              <a:ext cx="338886" cy="338885"/>
            </a:xfrm>
            <a:custGeom>
              <a:avLst/>
              <a:gdLst/>
              <a:ahLst/>
              <a:cxnLst>
                <a:cxn ang="0">
                  <a:pos x="wd2" y="hd2"/>
                </a:cxn>
                <a:cxn ang="5400000">
                  <a:pos x="wd2" y="hd2"/>
                </a:cxn>
                <a:cxn ang="10800000">
                  <a:pos x="wd2" y="hd2"/>
                </a:cxn>
                <a:cxn ang="16200000">
                  <a:pos x="wd2" y="hd2"/>
                </a:cxn>
              </a:cxnLst>
              <a:rect l="0" t="0" r="r" b="b"/>
              <a:pathLst>
                <a:path w="21593" h="21600" fill="norm" stroke="1" extrusionOk="0">
                  <a:moveTo>
                    <a:pt x="10796" y="1263"/>
                  </a:moveTo>
                  <a:cubicBezTo>
                    <a:pt x="11999" y="1263"/>
                    <a:pt x="13059" y="2046"/>
                    <a:pt x="13421" y="3192"/>
                  </a:cubicBezTo>
                  <a:cubicBezTo>
                    <a:pt x="13507" y="3467"/>
                    <a:pt x="13762" y="3635"/>
                    <a:pt x="14028" y="3635"/>
                  </a:cubicBezTo>
                  <a:cubicBezTo>
                    <a:pt x="14125" y="3635"/>
                    <a:pt x="14225" y="3613"/>
                    <a:pt x="14318" y="3564"/>
                  </a:cubicBezTo>
                  <a:cubicBezTo>
                    <a:pt x="14721" y="3355"/>
                    <a:pt x="15157" y="3253"/>
                    <a:pt x="15590" y="3253"/>
                  </a:cubicBezTo>
                  <a:cubicBezTo>
                    <a:pt x="16303" y="3253"/>
                    <a:pt x="17007" y="3530"/>
                    <a:pt x="17536" y="4058"/>
                  </a:cubicBezTo>
                  <a:cubicBezTo>
                    <a:pt x="18386" y="4909"/>
                    <a:pt x="18586" y="6210"/>
                    <a:pt x="18031" y="7277"/>
                  </a:cubicBezTo>
                  <a:cubicBezTo>
                    <a:pt x="17851" y="7626"/>
                    <a:pt x="18027" y="8056"/>
                    <a:pt x="18403" y="8175"/>
                  </a:cubicBezTo>
                  <a:cubicBezTo>
                    <a:pt x="19547" y="8537"/>
                    <a:pt x="20330" y="9597"/>
                    <a:pt x="20330" y="10800"/>
                  </a:cubicBezTo>
                  <a:cubicBezTo>
                    <a:pt x="20330" y="12003"/>
                    <a:pt x="19547" y="13063"/>
                    <a:pt x="18403" y="13425"/>
                  </a:cubicBezTo>
                  <a:cubicBezTo>
                    <a:pt x="18027" y="13544"/>
                    <a:pt x="17851" y="13974"/>
                    <a:pt x="18031" y="14323"/>
                  </a:cubicBezTo>
                  <a:cubicBezTo>
                    <a:pt x="18586" y="15391"/>
                    <a:pt x="18386" y="16691"/>
                    <a:pt x="17536" y="17542"/>
                  </a:cubicBezTo>
                  <a:cubicBezTo>
                    <a:pt x="17007" y="18071"/>
                    <a:pt x="16303" y="18349"/>
                    <a:pt x="15590" y="18349"/>
                  </a:cubicBezTo>
                  <a:cubicBezTo>
                    <a:pt x="15157" y="18349"/>
                    <a:pt x="14721" y="18246"/>
                    <a:pt x="14318" y="18037"/>
                  </a:cubicBezTo>
                  <a:cubicBezTo>
                    <a:pt x="14225" y="17988"/>
                    <a:pt x="14125" y="17966"/>
                    <a:pt x="14028" y="17966"/>
                  </a:cubicBezTo>
                  <a:cubicBezTo>
                    <a:pt x="13762" y="17966"/>
                    <a:pt x="13507" y="18134"/>
                    <a:pt x="13421" y="18409"/>
                  </a:cubicBezTo>
                  <a:cubicBezTo>
                    <a:pt x="13059" y="19554"/>
                    <a:pt x="11999" y="20337"/>
                    <a:pt x="10796" y="20337"/>
                  </a:cubicBezTo>
                  <a:cubicBezTo>
                    <a:pt x="9594" y="20337"/>
                    <a:pt x="8534" y="19554"/>
                    <a:pt x="8172" y="18409"/>
                  </a:cubicBezTo>
                  <a:cubicBezTo>
                    <a:pt x="8085" y="18134"/>
                    <a:pt x="7831" y="17966"/>
                    <a:pt x="7565" y="17966"/>
                  </a:cubicBezTo>
                  <a:cubicBezTo>
                    <a:pt x="7467" y="17966"/>
                    <a:pt x="7368" y="17988"/>
                    <a:pt x="7275" y="18037"/>
                  </a:cubicBezTo>
                  <a:cubicBezTo>
                    <a:pt x="6872" y="18246"/>
                    <a:pt x="6436" y="18349"/>
                    <a:pt x="6003" y="18349"/>
                  </a:cubicBezTo>
                  <a:cubicBezTo>
                    <a:pt x="5289" y="18349"/>
                    <a:pt x="4586" y="18071"/>
                    <a:pt x="4057" y="17542"/>
                  </a:cubicBezTo>
                  <a:cubicBezTo>
                    <a:pt x="3206" y="16691"/>
                    <a:pt x="3007" y="15391"/>
                    <a:pt x="3563" y="14323"/>
                  </a:cubicBezTo>
                  <a:cubicBezTo>
                    <a:pt x="3743" y="13974"/>
                    <a:pt x="3566" y="13544"/>
                    <a:pt x="3190" y="13425"/>
                  </a:cubicBezTo>
                  <a:cubicBezTo>
                    <a:pt x="2046" y="13063"/>
                    <a:pt x="1263" y="12003"/>
                    <a:pt x="1263" y="10800"/>
                  </a:cubicBezTo>
                  <a:cubicBezTo>
                    <a:pt x="1263" y="9597"/>
                    <a:pt x="2046" y="8537"/>
                    <a:pt x="3190" y="8175"/>
                  </a:cubicBezTo>
                  <a:cubicBezTo>
                    <a:pt x="3566" y="8056"/>
                    <a:pt x="3743" y="7626"/>
                    <a:pt x="3563" y="7277"/>
                  </a:cubicBezTo>
                  <a:cubicBezTo>
                    <a:pt x="3007" y="6210"/>
                    <a:pt x="3206" y="4909"/>
                    <a:pt x="4057" y="4058"/>
                  </a:cubicBezTo>
                  <a:cubicBezTo>
                    <a:pt x="4586" y="3530"/>
                    <a:pt x="5289" y="3253"/>
                    <a:pt x="6003" y="3253"/>
                  </a:cubicBezTo>
                  <a:cubicBezTo>
                    <a:pt x="6436" y="3253"/>
                    <a:pt x="6872" y="3355"/>
                    <a:pt x="7275" y="3564"/>
                  </a:cubicBezTo>
                  <a:cubicBezTo>
                    <a:pt x="7368" y="3613"/>
                    <a:pt x="7467" y="3635"/>
                    <a:pt x="7565" y="3635"/>
                  </a:cubicBezTo>
                  <a:cubicBezTo>
                    <a:pt x="7831" y="3635"/>
                    <a:pt x="8085" y="3467"/>
                    <a:pt x="8172" y="3192"/>
                  </a:cubicBezTo>
                  <a:cubicBezTo>
                    <a:pt x="8534" y="2046"/>
                    <a:pt x="9594" y="1263"/>
                    <a:pt x="10796" y="1263"/>
                  </a:cubicBezTo>
                  <a:close/>
                  <a:moveTo>
                    <a:pt x="10796" y="0"/>
                  </a:moveTo>
                  <a:cubicBezTo>
                    <a:pt x="9292" y="0"/>
                    <a:pt x="7914" y="837"/>
                    <a:pt x="7224" y="2172"/>
                  </a:cubicBezTo>
                  <a:cubicBezTo>
                    <a:pt x="6825" y="2045"/>
                    <a:pt x="6415" y="1984"/>
                    <a:pt x="6009" y="1984"/>
                  </a:cubicBezTo>
                  <a:cubicBezTo>
                    <a:pt x="4957" y="1984"/>
                    <a:pt x="3928" y="2397"/>
                    <a:pt x="3163" y="3164"/>
                  </a:cubicBezTo>
                  <a:cubicBezTo>
                    <a:pt x="2099" y="4224"/>
                    <a:pt x="1717" y="5793"/>
                    <a:pt x="2171" y="7227"/>
                  </a:cubicBezTo>
                  <a:cubicBezTo>
                    <a:pt x="833" y="7914"/>
                    <a:pt x="-7" y="9297"/>
                    <a:pt x="0" y="10800"/>
                  </a:cubicBezTo>
                  <a:cubicBezTo>
                    <a:pt x="-7" y="12305"/>
                    <a:pt x="833" y="13687"/>
                    <a:pt x="2171" y="14375"/>
                  </a:cubicBezTo>
                  <a:cubicBezTo>
                    <a:pt x="1717" y="15807"/>
                    <a:pt x="2099" y="17376"/>
                    <a:pt x="3163" y="18436"/>
                  </a:cubicBezTo>
                  <a:cubicBezTo>
                    <a:pt x="3928" y="19203"/>
                    <a:pt x="4957" y="19616"/>
                    <a:pt x="6009" y="19616"/>
                  </a:cubicBezTo>
                  <a:cubicBezTo>
                    <a:pt x="6415" y="19616"/>
                    <a:pt x="6825" y="19555"/>
                    <a:pt x="7224" y="19429"/>
                  </a:cubicBezTo>
                  <a:cubicBezTo>
                    <a:pt x="7914" y="20763"/>
                    <a:pt x="9292" y="21600"/>
                    <a:pt x="10796" y="21600"/>
                  </a:cubicBezTo>
                  <a:cubicBezTo>
                    <a:pt x="12300" y="21600"/>
                    <a:pt x="13679" y="20763"/>
                    <a:pt x="14370" y="19429"/>
                  </a:cubicBezTo>
                  <a:cubicBezTo>
                    <a:pt x="14768" y="19555"/>
                    <a:pt x="15177" y="19616"/>
                    <a:pt x="15583" y="19616"/>
                  </a:cubicBezTo>
                  <a:cubicBezTo>
                    <a:pt x="16635" y="19616"/>
                    <a:pt x="17665" y="19203"/>
                    <a:pt x="18430" y="18436"/>
                  </a:cubicBezTo>
                  <a:cubicBezTo>
                    <a:pt x="19493" y="17376"/>
                    <a:pt x="19876" y="15807"/>
                    <a:pt x="19423" y="14375"/>
                  </a:cubicBezTo>
                  <a:cubicBezTo>
                    <a:pt x="20756" y="13683"/>
                    <a:pt x="21593" y="12305"/>
                    <a:pt x="21593" y="10800"/>
                  </a:cubicBezTo>
                  <a:cubicBezTo>
                    <a:pt x="21593" y="9297"/>
                    <a:pt x="20756" y="7918"/>
                    <a:pt x="19423" y="7227"/>
                  </a:cubicBezTo>
                  <a:cubicBezTo>
                    <a:pt x="19876" y="5793"/>
                    <a:pt x="19493" y="4224"/>
                    <a:pt x="18430" y="3164"/>
                  </a:cubicBezTo>
                  <a:cubicBezTo>
                    <a:pt x="17665" y="2397"/>
                    <a:pt x="16635" y="1984"/>
                    <a:pt x="15583" y="1984"/>
                  </a:cubicBezTo>
                  <a:cubicBezTo>
                    <a:pt x="15177" y="1984"/>
                    <a:pt x="14768" y="2045"/>
                    <a:pt x="14370" y="2172"/>
                  </a:cubicBezTo>
                  <a:cubicBezTo>
                    <a:pt x="13679" y="837"/>
                    <a:pt x="12300" y="0"/>
                    <a:pt x="107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333" name="Google Shape;8585;p62"/>
          <p:cNvSpPr/>
          <p:nvPr/>
        </p:nvSpPr>
        <p:spPr>
          <a:xfrm>
            <a:off x="7974605" y="2726453"/>
            <a:ext cx="340152" cy="3005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00" y="1432"/>
                </a:moveTo>
                <a:cubicBezTo>
                  <a:pt x="17117" y="1432"/>
                  <a:pt x="18277" y="2030"/>
                  <a:pt x="19079" y="3068"/>
                </a:cubicBezTo>
                <a:cubicBezTo>
                  <a:pt x="19893" y="4114"/>
                  <a:pt x="20338" y="5523"/>
                  <a:pt x="20338" y="7044"/>
                </a:cubicBezTo>
                <a:cubicBezTo>
                  <a:pt x="20335" y="10723"/>
                  <a:pt x="17435" y="13519"/>
                  <a:pt x="13045" y="17752"/>
                </a:cubicBezTo>
                <a:cubicBezTo>
                  <a:pt x="12322" y="18446"/>
                  <a:pt x="11584" y="19161"/>
                  <a:pt x="10800" y="19933"/>
                </a:cubicBezTo>
                <a:cubicBezTo>
                  <a:pt x="10018" y="19161"/>
                  <a:pt x="9278" y="18446"/>
                  <a:pt x="8555" y="17752"/>
                </a:cubicBezTo>
                <a:cubicBezTo>
                  <a:pt x="4165" y="13519"/>
                  <a:pt x="1265" y="10723"/>
                  <a:pt x="1265" y="7044"/>
                </a:cubicBezTo>
                <a:cubicBezTo>
                  <a:pt x="1265" y="5523"/>
                  <a:pt x="1715" y="4114"/>
                  <a:pt x="2524" y="3068"/>
                </a:cubicBezTo>
                <a:cubicBezTo>
                  <a:pt x="3327" y="2030"/>
                  <a:pt x="4487" y="1432"/>
                  <a:pt x="5703" y="1432"/>
                </a:cubicBezTo>
                <a:cubicBezTo>
                  <a:pt x="5714" y="1432"/>
                  <a:pt x="5726" y="1432"/>
                  <a:pt x="5738" y="1432"/>
                </a:cubicBezTo>
                <a:cubicBezTo>
                  <a:pt x="7472" y="1432"/>
                  <a:pt x="8596" y="2644"/>
                  <a:pt x="9231" y="3656"/>
                </a:cubicBezTo>
                <a:cubicBezTo>
                  <a:pt x="9646" y="4328"/>
                  <a:pt x="9969" y="5062"/>
                  <a:pt x="10200" y="5837"/>
                </a:cubicBezTo>
                <a:cubicBezTo>
                  <a:pt x="10296" y="6167"/>
                  <a:pt x="10548" y="6333"/>
                  <a:pt x="10802" y="6333"/>
                </a:cubicBezTo>
                <a:cubicBezTo>
                  <a:pt x="11055" y="6333"/>
                  <a:pt x="11309" y="6167"/>
                  <a:pt x="11405" y="5837"/>
                </a:cubicBezTo>
                <a:cubicBezTo>
                  <a:pt x="11634" y="5062"/>
                  <a:pt x="11958" y="4328"/>
                  <a:pt x="12373" y="3656"/>
                </a:cubicBezTo>
                <a:cubicBezTo>
                  <a:pt x="13011" y="2644"/>
                  <a:pt x="14131" y="1432"/>
                  <a:pt x="15866" y="1432"/>
                </a:cubicBezTo>
                <a:cubicBezTo>
                  <a:pt x="15878" y="1432"/>
                  <a:pt x="15889" y="1432"/>
                  <a:pt x="15900" y="1432"/>
                </a:cubicBezTo>
                <a:close/>
                <a:moveTo>
                  <a:pt x="5703" y="0"/>
                </a:moveTo>
                <a:cubicBezTo>
                  <a:pt x="4122" y="0"/>
                  <a:pt x="2618" y="774"/>
                  <a:pt x="1576" y="2120"/>
                </a:cubicBezTo>
                <a:cubicBezTo>
                  <a:pt x="560" y="3427"/>
                  <a:pt x="0" y="5177"/>
                  <a:pt x="0" y="7044"/>
                </a:cubicBezTo>
                <a:cubicBezTo>
                  <a:pt x="0" y="9076"/>
                  <a:pt x="702" y="10971"/>
                  <a:pt x="2208" y="12999"/>
                </a:cubicBezTo>
                <a:cubicBezTo>
                  <a:pt x="3553" y="14814"/>
                  <a:pt x="5492" y="16678"/>
                  <a:pt x="7736" y="18843"/>
                </a:cubicBezTo>
                <a:cubicBezTo>
                  <a:pt x="8572" y="19649"/>
                  <a:pt x="9436" y="20483"/>
                  <a:pt x="10355" y="21391"/>
                </a:cubicBezTo>
                <a:lnTo>
                  <a:pt x="10385" y="21422"/>
                </a:lnTo>
                <a:cubicBezTo>
                  <a:pt x="10503" y="21541"/>
                  <a:pt x="10651" y="21600"/>
                  <a:pt x="10801" y="21600"/>
                </a:cubicBezTo>
                <a:cubicBezTo>
                  <a:pt x="10950" y="21600"/>
                  <a:pt x="11098" y="21541"/>
                  <a:pt x="11219" y="21422"/>
                </a:cubicBezTo>
                <a:lnTo>
                  <a:pt x="11246" y="21391"/>
                </a:lnTo>
                <a:cubicBezTo>
                  <a:pt x="12164" y="20483"/>
                  <a:pt x="13031" y="19649"/>
                  <a:pt x="13865" y="18843"/>
                </a:cubicBezTo>
                <a:cubicBezTo>
                  <a:pt x="16109" y="16678"/>
                  <a:pt x="18047" y="14810"/>
                  <a:pt x="19393" y="12999"/>
                </a:cubicBezTo>
                <a:cubicBezTo>
                  <a:pt x="20898" y="10971"/>
                  <a:pt x="21600" y="9076"/>
                  <a:pt x="21600" y="7044"/>
                </a:cubicBezTo>
                <a:cubicBezTo>
                  <a:pt x="21600" y="5177"/>
                  <a:pt x="21040" y="3427"/>
                  <a:pt x="20024" y="2120"/>
                </a:cubicBezTo>
                <a:cubicBezTo>
                  <a:pt x="18982" y="774"/>
                  <a:pt x="17478" y="0"/>
                  <a:pt x="15898" y="0"/>
                </a:cubicBezTo>
                <a:cubicBezTo>
                  <a:pt x="15886" y="0"/>
                  <a:pt x="15875" y="0"/>
                  <a:pt x="15862" y="0"/>
                </a:cubicBezTo>
                <a:cubicBezTo>
                  <a:pt x="13588" y="0"/>
                  <a:pt x="12147" y="1540"/>
                  <a:pt x="11337" y="2831"/>
                </a:cubicBezTo>
                <a:cubicBezTo>
                  <a:pt x="11141" y="3144"/>
                  <a:pt x="10962" y="3476"/>
                  <a:pt x="10800" y="3817"/>
                </a:cubicBezTo>
                <a:cubicBezTo>
                  <a:pt x="10638" y="3476"/>
                  <a:pt x="10459" y="3144"/>
                  <a:pt x="10263" y="2831"/>
                </a:cubicBezTo>
                <a:cubicBezTo>
                  <a:pt x="9453" y="1540"/>
                  <a:pt x="8012" y="0"/>
                  <a:pt x="5738" y="0"/>
                </a:cubicBezTo>
                <a:cubicBezTo>
                  <a:pt x="5726" y="0"/>
                  <a:pt x="5714" y="0"/>
                  <a:pt x="5703"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339" name="Google Shape;8586;p62"/>
          <p:cNvGrpSpPr/>
          <p:nvPr/>
        </p:nvGrpSpPr>
        <p:grpSpPr>
          <a:xfrm>
            <a:off x="5825424" y="3990686"/>
            <a:ext cx="340183" cy="280637"/>
            <a:chOff x="0" y="0"/>
            <a:chExt cx="340182" cy="280636"/>
          </a:xfrm>
        </p:grpSpPr>
        <p:sp>
          <p:nvSpPr>
            <p:cNvPr id="6334" name="Google Shape;8587;p62"/>
            <p:cNvSpPr/>
            <p:nvPr/>
          </p:nvSpPr>
          <p:spPr>
            <a:xfrm>
              <a:off x="80465" y="0"/>
              <a:ext cx="79723" cy="1012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8" y="4251"/>
                  </a:moveTo>
                  <a:cubicBezTo>
                    <a:pt x="11360" y="4251"/>
                    <a:pt x="12715" y="5058"/>
                    <a:pt x="14112" y="7244"/>
                  </a:cubicBezTo>
                  <a:cubicBezTo>
                    <a:pt x="15476" y="9388"/>
                    <a:pt x="16196" y="11814"/>
                    <a:pt x="16196" y="13094"/>
                  </a:cubicBezTo>
                  <a:cubicBezTo>
                    <a:pt x="16196" y="15441"/>
                    <a:pt x="13778" y="17349"/>
                    <a:pt x="10798" y="17349"/>
                  </a:cubicBezTo>
                  <a:cubicBezTo>
                    <a:pt x="7803" y="17349"/>
                    <a:pt x="5399" y="15441"/>
                    <a:pt x="5399" y="13094"/>
                  </a:cubicBezTo>
                  <a:cubicBezTo>
                    <a:pt x="5399" y="11814"/>
                    <a:pt x="6119" y="9388"/>
                    <a:pt x="7473" y="7244"/>
                  </a:cubicBezTo>
                  <a:cubicBezTo>
                    <a:pt x="8866" y="5058"/>
                    <a:pt x="10221" y="4251"/>
                    <a:pt x="10798" y="4251"/>
                  </a:cubicBezTo>
                  <a:close/>
                  <a:moveTo>
                    <a:pt x="10798" y="0"/>
                  </a:moveTo>
                  <a:cubicBezTo>
                    <a:pt x="7688" y="0"/>
                    <a:pt x="4879" y="1848"/>
                    <a:pt x="2647" y="5340"/>
                  </a:cubicBezTo>
                  <a:cubicBezTo>
                    <a:pt x="1035" y="7867"/>
                    <a:pt x="0" y="10920"/>
                    <a:pt x="0" y="13094"/>
                  </a:cubicBezTo>
                  <a:cubicBezTo>
                    <a:pt x="0" y="17788"/>
                    <a:pt x="4822" y="21589"/>
                    <a:pt x="10798" y="21600"/>
                  </a:cubicBezTo>
                  <a:cubicBezTo>
                    <a:pt x="16759" y="21589"/>
                    <a:pt x="21586" y="17788"/>
                    <a:pt x="21600" y="13094"/>
                  </a:cubicBezTo>
                  <a:cubicBezTo>
                    <a:pt x="21600" y="10920"/>
                    <a:pt x="20546" y="7867"/>
                    <a:pt x="18934" y="5340"/>
                  </a:cubicBezTo>
                  <a:cubicBezTo>
                    <a:pt x="16702" y="1848"/>
                    <a:pt x="13893" y="0"/>
                    <a:pt x="107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35" name="Google Shape;8588;p62"/>
            <p:cNvSpPr/>
            <p:nvPr/>
          </p:nvSpPr>
          <p:spPr>
            <a:xfrm>
              <a:off x="-1" y="83858"/>
              <a:ext cx="84898" cy="96057"/>
            </a:xfrm>
            <a:custGeom>
              <a:avLst/>
              <a:gdLst/>
              <a:ahLst/>
              <a:cxnLst>
                <a:cxn ang="0">
                  <a:pos x="wd2" y="hd2"/>
                </a:cxn>
                <a:cxn ang="5400000">
                  <a:pos x="wd2" y="hd2"/>
                </a:cxn>
                <a:cxn ang="10800000">
                  <a:pos x="wd2" y="hd2"/>
                </a:cxn>
                <a:cxn ang="16200000">
                  <a:pos x="wd2" y="hd2"/>
                </a:cxn>
              </a:cxnLst>
              <a:rect l="0" t="0" r="r" b="b"/>
              <a:pathLst>
                <a:path w="20936" h="21600" fill="norm" stroke="1" extrusionOk="0">
                  <a:moveTo>
                    <a:pt x="6325" y="4473"/>
                  </a:moveTo>
                  <a:cubicBezTo>
                    <a:pt x="7063" y="4473"/>
                    <a:pt x="8426" y="4829"/>
                    <a:pt x="10284" y="5918"/>
                  </a:cubicBezTo>
                  <a:cubicBezTo>
                    <a:pt x="12659" y="7327"/>
                    <a:pt x="14638" y="9231"/>
                    <a:pt x="15372" y="10386"/>
                  </a:cubicBezTo>
                  <a:cubicBezTo>
                    <a:pt x="16735" y="12528"/>
                    <a:pt x="15923" y="15275"/>
                    <a:pt x="13575" y="16506"/>
                  </a:cubicBezTo>
                  <a:cubicBezTo>
                    <a:pt x="12793" y="16921"/>
                    <a:pt x="11929" y="17115"/>
                    <a:pt x="11070" y="17115"/>
                  </a:cubicBezTo>
                  <a:cubicBezTo>
                    <a:pt x="9320" y="17115"/>
                    <a:pt x="7602" y="16304"/>
                    <a:pt x="6694" y="14871"/>
                  </a:cubicBezTo>
                  <a:cubicBezTo>
                    <a:pt x="5948" y="13699"/>
                    <a:pt x="5123" y="11190"/>
                    <a:pt x="4949" y="8668"/>
                  </a:cubicBezTo>
                  <a:cubicBezTo>
                    <a:pt x="4793" y="6084"/>
                    <a:pt x="5396" y="4793"/>
                    <a:pt x="5843" y="4568"/>
                  </a:cubicBezTo>
                  <a:cubicBezTo>
                    <a:pt x="5987" y="4497"/>
                    <a:pt x="6156" y="4473"/>
                    <a:pt x="6325" y="4473"/>
                  </a:cubicBezTo>
                  <a:close/>
                  <a:moveTo>
                    <a:pt x="6334" y="0"/>
                  </a:moveTo>
                  <a:cubicBezTo>
                    <a:pt x="5249" y="0"/>
                    <a:pt x="4255" y="230"/>
                    <a:pt x="3378" y="697"/>
                  </a:cubicBezTo>
                  <a:cubicBezTo>
                    <a:pt x="938" y="1975"/>
                    <a:pt x="-225" y="4829"/>
                    <a:pt x="35" y="8942"/>
                  </a:cubicBezTo>
                  <a:cubicBezTo>
                    <a:pt x="231" y="11918"/>
                    <a:pt x="1177" y="15120"/>
                    <a:pt x="2436" y="17115"/>
                  </a:cubicBezTo>
                  <a:cubicBezTo>
                    <a:pt x="3760" y="19197"/>
                    <a:pt x="5935" y="20701"/>
                    <a:pt x="8491" y="21299"/>
                  </a:cubicBezTo>
                  <a:cubicBezTo>
                    <a:pt x="9342" y="21493"/>
                    <a:pt x="10206" y="21600"/>
                    <a:pt x="11087" y="21600"/>
                  </a:cubicBezTo>
                  <a:cubicBezTo>
                    <a:pt x="11096" y="21600"/>
                    <a:pt x="11109" y="21600"/>
                    <a:pt x="11122" y="21600"/>
                  </a:cubicBezTo>
                  <a:cubicBezTo>
                    <a:pt x="14621" y="21600"/>
                    <a:pt x="17855" y="19890"/>
                    <a:pt x="19617" y="17127"/>
                  </a:cubicBezTo>
                  <a:cubicBezTo>
                    <a:pt x="21375" y="14356"/>
                    <a:pt x="21375" y="10925"/>
                    <a:pt x="19617" y="8154"/>
                  </a:cubicBezTo>
                  <a:cubicBezTo>
                    <a:pt x="18358" y="6171"/>
                    <a:pt x="15736" y="3828"/>
                    <a:pt x="12945" y="2165"/>
                  </a:cubicBezTo>
                  <a:cubicBezTo>
                    <a:pt x="10497" y="728"/>
                    <a:pt x="8266" y="0"/>
                    <a:pt x="63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36" name="Google Shape;8589;p62"/>
            <p:cNvSpPr/>
            <p:nvPr/>
          </p:nvSpPr>
          <p:spPr>
            <a:xfrm>
              <a:off x="180113" y="0"/>
              <a:ext cx="79722" cy="1012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2" y="4251"/>
                  </a:moveTo>
                  <a:cubicBezTo>
                    <a:pt x="11360" y="4251"/>
                    <a:pt x="12715" y="5058"/>
                    <a:pt x="14112" y="7244"/>
                  </a:cubicBezTo>
                  <a:cubicBezTo>
                    <a:pt x="15481" y="9388"/>
                    <a:pt x="16201" y="11814"/>
                    <a:pt x="16201" y="13094"/>
                  </a:cubicBezTo>
                  <a:cubicBezTo>
                    <a:pt x="16201" y="15441"/>
                    <a:pt x="13783" y="17349"/>
                    <a:pt x="10802" y="17349"/>
                  </a:cubicBezTo>
                  <a:cubicBezTo>
                    <a:pt x="7807" y="17349"/>
                    <a:pt x="5399" y="15441"/>
                    <a:pt x="5399" y="13094"/>
                  </a:cubicBezTo>
                  <a:cubicBezTo>
                    <a:pt x="5399" y="11814"/>
                    <a:pt x="6119" y="9388"/>
                    <a:pt x="7473" y="7244"/>
                  </a:cubicBezTo>
                  <a:cubicBezTo>
                    <a:pt x="8871" y="5058"/>
                    <a:pt x="10225" y="4251"/>
                    <a:pt x="10802" y="4251"/>
                  </a:cubicBezTo>
                  <a:close/>
                  <a:moveTo>
                    <a:pt x="10802" y="0"/>
                  </a:moveTo>
                  <a:cubicBezTo>
                    <a:pt x="7688" y="0"/>
                    <a:pt x="4884" y="1848"/>
                    <a:pt x="2652" y="5340"/>
                  </a:cubicBezTo>
                  <a:cubicBezTo>
                    <a:pt x="1035" y="7867"/>
                    <a:pt x="0" y="10920"/>
                    <a:pt x="0" y="13094"/>
                  </a:cubicBezTo>
                  <a:cubicBezTo>
                    <a:pt x="0" y="17788"/>
                    <a:pt x="4822" y="21600"/>
                    <a:pt x="10802" y="21600"/>
                  </a:cubicBezTo>
                  <a:cubicBezTo>
                    <a:pt x="16764" y="21600"/>
                    <a:pt x="21600" y="17788"/>
                    <a:pt x="21600" y="13094"/>
                  </a:cubicBezTo>
                  <a:cubicBezTo>
                    <a:pt x="21600" y="10920"/>
                    <a:pt x="20551" y="7867"/>
                    <a:pt x="18939" y="5340"/>
                  </a:cubicBezTo>
                  <a:cubicBezTo>
                    <a:pt x="16721" y="1848"/>
                    <a:pt x="13898" y="0"/>
                    <a:pt x="108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37" name="Google Shape;8590;p62"/>
            <p:cNvSpPr/>
            <p:nvPr/>
          </p:nvSpPr>
          <p:spPr>
            <a:xfrm>
              <a:off x="255287" y="83435"/>
              <a:ext cx="84896" cy="96111"/>
            </a:xfrm>
            <a:custGeom>
              <a:avLst/>
              <a:gdLst/>
              <a:ahLst/>
              <a:cxnLst>
                <a:cxn ang="0">
                  <a:pos x="wd2" y="hd2"/>
                </a:cxn>
                <a:cxn ang="5400000">
                  <a:pos x="wd2" y="hd2"/>
                </a:cxn>
                <a:cxn ang="10800000">
                  <a:pos x="wd2" y="hd2"/>
                </a:cxn>
                <a:cxn ang="16200000">
                  <a:pos x="wd2" y="hd2"/>
                </a:cxn>
              </a:cxnLst>
              <a:rect l="0" t="0" r="r" b="b"/>
              <a:pathLst>
                <a:path w="19150" h="21600" fill="norm" stroke="1" extrusionOk="0">
                  <a:moveTo>
                    <a:pt x="13458" y="4490"/>
                  </a:moveTo>
                  <a:cubicBezTo>
                    <a:pt x="13581" y="4490"/>
                    <a:pt x="13712" y="4518"/>
                    <a:pt x="13831" y="4577"/>
                  </a:cubicBezTo>
                  <a:cubicBezTo>
                    <a:pt x="14240" y="4815"/>
                    <a:pt x="14788" y="6092"/>
                    <a:pt x="14633" y="8676"/>
                  </a:cubicBezTo>
                  <a:cubicBezTo>
                    <a:pt x="14490" y="11207"/>
                    <a:pt x="13724" y="13716"/>
                    <a:pt x="13053" y="14875"/>
                  </a:cubicBezTo>
                  <a:cubicBezTo>
                    <a:pt x="12223" y="16311"/>
                    <a:pt x="10643" y="17122"/>
                    <a:pt x="9038" y="17122"/>
                  </a:cubicBezTo>
                  <a:cubicBezTo>
                    <a:pt x="8256" y="17122"/>
                    <a:pt x="7470" y="16928"/>
                    <a:pt x="6755" y="16520"/>
                  </a:cubicBezTo>
                  <a:cubicBezTo>
                    <a:pt x="5727" y="15923"/>
                    <a:pt x="4961" y="14946"/>
                    <a:pt x="4659" y="13799"/>
                  </a:cubicBezTo>
                  <a:cubicBezTo>
                    <a:pt x="4349" y="12651"/>
                    <a:pt x="4516" y="11421"/>
                    <a:pt x="5115" y="10393"/>
                  </a:cubicBezTo>
                  <a:cubicBezTo>
                    <a:pt x="5775" y="9245"/>
                    <a:pt x="7597" y="7335"/>
                    <a:pt x="9765" y="5938"/>
                  </a:cubicBezTo>
                  <a:cubicBezTo>
                    <a:pt x="11457" y="4838"/>
                    <a:pt x="12715" y="4494"/>
                    <a:pt x="13386" y="4494"/>
                  </a:cubicBezTo>
                  <a:cubicBezTo>
                    <a:pt x="13410" y="4490"/>
                    <a:pt x="13434" y="4490"/>
                    <a:pt x="13458" y="4490"/>
                  </a:cubicBezTo>
                  <a:close/>
                  <a:moveTo>
                    <a:pt x="13366" y="0"/>
                  </a:moveTo>
                  <a:cubicBezTo>
                    <a:pt x="11595" y="0"/>
                    <a:pt x="9555" y="732"/>
                    <a:pt x="7319" y="2176"/>
                  </a:cubicBezTo>
                  <a:cubicBezTo>
                    <a:pt x="4766" y="3825"/>
                    <a:pt x="2368" y="6175"/>
                    <a:pt x="1216" y="8161"/>
                  </a:cubicBezTo>
                  <a:cubicBezTo>
                    <a:pt x="-2242" y="14127"/>
                    <a:pt x="2086" y="21600"/>
                    <a:pt x="9007" y="21600"/>
                  </a:cubicBezTo>
                  <a:cubicBezTo>
                    <a:pt x="9011" y="21600"/>
                    <a:pt x="9019" y="21600"/>
                    <a:pt x="9023" y="21600"/>
                  </a:cubicBezTo>
                  <a:cubicBezTo>
                    <a:pt x="9813" y="21600"/>
                    <a:pt x="10619" y="21489"/>
                    <a:pt x="11397" y="21299"/>
                  </a:cubicBezTo>
                  <a:cubicBezTo>
                    <a:pt x="13724" y="20702"/>
                    <a:pt x="15725" y="19199"/>
                    <a:pt x="16936" y="17118"/>
                  </a:cubicBezTo>
                  <a:cubicBezTo>
                    <a:pt x="18087" y="15124"/>
                    <a:pt x="18937" y="11924"/>
                    <a:pt x="19116" y="8937"/>
                  </a:cubicBezTo>
                  <a:cubicBezTo>
                    <a:pt x="19358" y="4826"/>
                    <a:pt x="18302" y="1986"/>
                    <a:pt x="16074" y="696"/>
                  </a:cubicBezTo>
                  <a:cubicBezTo>
                    <a:pt x="15264" y="229"/>
                    <a:pt x="14359" y="0"/>
                    <a:pt x="133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38" name="Google Shape;8591;p62"/>
            <p:cNvSpPr/>
            <p:nvPr/>
          </p:nvSpPr>
          <p:spPr>
            <a:xfrm>
              <a:off x="60521" y="121122"/>
              <a:ext cx="219188" cy="1595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705"/>
                  </a:moveTo>
                  <a:cubicBezTo>
                    <a:pt x="14875" y="2705"/>
                    <a:pt x="15714" y="4326"/>
                    <a:pt x="15714" y="6750"/>
                  </a:cubicBezTo>
                  <a:lnTo>
                    <a:pt x="15714" y="7530"/>
                  </a:lnTo>
                  <a:cubicBezTo>
                    <a:pt x="15709" y="9177"/>
                    <a:pt x="16431" y="10659"/>
                    <a:pt x="17546" y="11279"/>
                  </a:cubicBezTo>
                  <a:cubicBezTo>
                    <a:pt x="18814" y="11992"/>
                    <a:pt x="19642" y="13393"/>
                    <a:pt x="19642" y="14847"/>
                  </a:cubicBezTo>
                  <a:cubicBezTo>
                    <a:pt x="19642" y="15870"/>
                    <a:pt x="19260" y="16850"/>
                    <a:pt x="18568" y="17612"/>
                  </a:cubicBezTo>
                  <a:cubicBezTo>
                    <a:pt x="17813" y="18439"/>
                    <a:pt x="16804" y="18899"/>
                    <a:pt x="15714" y="18899"/>
                  </a:cubicBezTo>
                  <a:cubicBezTo>
                    <a:pt x="15692" y="18899"/>
                    <a:pt x="15671" y="18899"/>
                    <a:pt x="15648" y="18899"/>
                  </a:cubicBezTo>
                  <a:cubicBezTo>
                    <a:pt x="15242" y="18899"/>
                    <a:pt x="14838" y="18835"/>
                    <a:pt x="14446" y="18706"/>
                  </a:cubicBezTo>
                  <a:cubicBezTo>
                    <a:pt x="13251" y="18289"/>
                    <a:pt x="12026" y="18079"/>
                    <a:pt x="10795" y="18079"/>
                  </a:cubicBezTo>
                  <a:cubicBezTo>
                    <a:pt x="9570" y="18079"/>
                    <a:pt x="8349" y="18289"/>
                    <a:pt x="7161" y="18706"/>
                  </a:cubicBezTo>
                  <a:cubicBezTo>
                    <a:pt x="6767" y="18835"/>
                    <a:pt x="6359" y="18899"/>
                    <a:pt x="5957" y="18899"/>
                  </a:cubicBezTo>
                  <a:cubicBezTo>
                    <a:pt x="5936" y="18899"/>
                    <a:pt x="5913" y="18899"/>
                    <a:pt x="5893" y="18899"/>
                  </a:cubicBezTo>
                  <a:cubicBezTo>
                    <a:pt x="4803" y="18899"/>
                    <a:pt x="3787" y="18439"/>
                    <a:pt x="3032" y="17612"/>
                  </a:cubicBezTo>
                  <a:cubicBezTo>
                    <a:pt x="2342" y="16850"/>
                    <a:pt x="1965" y="15870"/>
                    <a:pt x="1965" y="14847"/>
                  </a:cubicBezTo>
                  <a:cubicBezTo>
                    <a:pt x="1965" y="13393"/>
                    <a:pt x="2782" y="11992"/>
                    <a:pt x="4059" y="11279"/>
                  </a:cubicBezTo>
                  <a:cubicBezTo>
                    <a:pt x="5169" y="10659"/>
                    <a:pt x="5893" y="9177"/>
                    <a:pt x="5893" y="7530"/>
                  </a:cubicBezTo>
                  <a:lnTo>
                    <a:pt x="5893" y="6750"/>
                  </a:lnTo>
                  <a:cubicBezTo>
                    <a:pt x="5893" y="4326"/>
                    <a:pt x="6725" y="2705"/>
                    <a:pt x="10800" y="2705"/>
                  </a:cubicBezTo>
                  <a:close/>
                  <a:moveTo>
                    <a:pt x="10800" y="0"/>
                  </a:moveTo>
                  <a:cubicBezTo>
                    <a:pt x="8732" y="0"/>
                    <a:pt x="7260" y="374"/>
                    <a:pt x="6170" y="1187"/>
                  </a:cubicBezTo>
                  <a:cubicBezTo>
                    <a:pt x="4684" y="2288"/>
                    <a:pt x="3924" y="4159"/>
                    <a:pt x="3924" y="6743"/>
                  </a:cubicBezTo>
                  <a:lnTo>
                    <a:pt x="3924" y="7523"/>
                  </a:lnTo>
                  <a:cubicBezTo>
                    <a:pt x="3929" y="8076"/>
                    <a:pt x="3683" y="8564"/>
                    <a:pt x="3317" y="8774"/>
                  </a:cubicBezTo>
                  <a:cubicBezTo>
                    <a:pt x="1299" y="9911"/>
                    <a:pt x="0" y="12292"/>
                    <a:pt x="0" y="14847"/>
                  </a:cubicBezTo>
                  <a:cubicBezTo>
                    <a:pt x="0" y="18568"/>
                    <a:pt x="2640" y="21600"/>
                    <a:pt x="5893" y="21600"/>
                  </a:cubicBezTo>
                  <a:cubicBezTo>
                    <a:pt x="5913" y="21600"/>
                    <a:pt x="5934" y="21600"/>
                    <a:pt x="5955" y="21600"/>
                  </a:cubicBezTo>
                  <a:cubicBezTo>
                    <a:pt x="6522" y="21600"/>
                    <a:pt x="7091" y="21505"/>
                    <a:pt x="7648" y="21319"/>
                  </a:cubicBezTo>
                  <a:cubicBezTo>
                    <a:pt x="8682" y="20959"/>
                    <a:pt x="9742" y="20778"/>
                    <a:pt x="10803" y="20778"/>
                  </a:cubicBezTo>
                  <a:cubicBezTo>
                    <a:pt x="11863" y="20778"/>
                    <a:pt x="12925" y="20959"/>
                    <a:pt x="13959" y="21319"/>
                  </a:cubicBezTo>
                  <a:cubicBezTo>
                    <a:pt x="14512" y="21505"/>
                    <a:pt x="15076" y="21593"/>
                    <a:pt x="15641" y="21593"/>
                  </a:cubicBezTo>
                  <a:cubicBezTo>
                    <a:pt x="15664" y="21593"/>
                    <a:pt x="15687" y="21593"/>
                    <a:pt x="15709" y="21593"/>
                  </a:cubicBezTo>
                  <a:cubicBezTo>
                    <a:pt x="18962" y="21593"/>
                    <a:pt x="21600" y="18561"/>
                    <a:pt x="21600" y="14840"/>
                  </a:cubicBezTo>
                  <a:cubicBezTo>
                    <a:pt x="21600" y="12285"/>
                    <a:pt x="20302" y="9904"/>
                    <a:pt x="18285" y="8774"/>
                  </a:cubicBezTo>
                  <a:cubicBezTo>
                    <a:pt x="17919" y="8564"/>
                    <a:pt x="17673" y="8076"/>
                    <a:pt x="17673" y="7523"/>
                  </a:cubicBezTo>
                  <a:lnTo>
                    <a:pt x="17673" y="6743"/>
                  </a:lnTo>
                  <a:cubicBezTo>
                    <a:pt x="17673" y="4159"/>
                    <a:pt x="16918" y="2288"/>
                    <a:pt x="15432" y="1187"/>
                  </a:cubicBezTo>
                  <a:cubicBezTo>
                    <a:pt x="14340" y="374"/>
                    <a:pt x="12869"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43" name="Google Shape;8592;p62"/>
          <p:cNvGrpSpPr/>
          <p:nvPr/>
        </p:nvGrpSpPr>
        <p:grpSpPr>
          <a:xfrm>
            <a:off x="4129937" y="3996785"/>
            <a:ext cx="326141" cy="268438"/>
            <a:chOff x="0" y="0"/>
            <a:chExt cx="326140" cy="268437"/>
          </a:xfrm>
        </p:grpSpPr>
        <p:sp>
          <p:nvSpPr>
            <p:cNvPr id="6340" name="Google Shape;8593;p62"/>
            <p:cNvSpPr/>
            <p:nvPr/>
          </p:nvSpPr>
          <p:spPr>
            <a:xfrm>
              <a:off x="259068" y="117528"/>
              <a:ext cx="19075" cy="19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38" y="0"/>
                  </a:moveTo>
                  <a:cubicBezTo>
                    <a:pt x="4847" y="0"/>
                    <a:pt x="0" y="4828"/>
                    <a:pt x="0" y="10762"/>
                  </a:cubicBezTo>
                  <a:cubicBezTo>
                    <a:pt x="0" y="16753"/>
                    <a:pt x="4847" y="21600"/>
                    <a:pt x="10838" y="21600"/>
                  </a:cubicBezTo>
                  <a:cubicBezTo>
                    <a:pt x="16772" y="21600"/>
                    <a:pt x="21600" y="16753"/>
                    <a:pt x="21600" y="10762"/>
                  </a:cubicBezTo>
                  <a:cubicBezTo>
                    <a:pt x="21600" y="4828"/>
                    <a:pt x="16772" y="0"/>
                    <a:pt x="108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41" name="Google Shape;8594;p62"/>
            <p:cNvSpPr/>
            <p:nvPr/>
          </p:nvSpPr>
          <p:spPr>
            <a:xfrm>
              <a:off x="181883" y="111530"/>
              <a:ext cx="24672" cy="46085"/>
            </a:xfrm>
            <a:custGeom>
              <a:avLst/>
              <a:gdLst/>
              <a:ahLst/>
              <a:cxnLst>
                <a:cxn ang="0">
                  <a:pos x="wd2" y="hd2"/>
                </a:cxn>
                <a:cxn ang="5400000">
                  <a:pos x="wd2" y="hd2"/>
                </a:cxn>
                <a:cxn ang="10800000">
                  <a:pos x="wd2" y="hd2"/>
                </a:cxn>
                <a:cxn ang="16200000">
                  <a:pos x="wd2" y="hd2"/>
                </a:cxn>
              </a:cxnLst>
              <a:rect l="0" t="0" r="r" b="b"/>
              <a:pathLst>
                <a:path w="17377" h="21600" fill="norm" stroke="1" extrusionOk="0">
                  <a:moveTo>
                    <a:pt x="10631" y="0"/>
                  </a:moveTo>
                  <a:cubicBezTo>
                    <a:pt x="8910" y="0"/>
                    <a:pt x="7189" y="434"/>
                    <a:pt x="5884" y="1311"/>
                  </a:cubicBezTo>
                  <a:cubicBezTo>
                    <a:pt x="-1961" y="6555"/>
                    <a:pt x="-1961" y="15045"/>
                    <a:pt x="5884" y="20289"/>
                  </a:cubicBezTo>
                  <a:cubicBezTo>
                    <a:pt x="7142" y="21126"/>
                    <a:pt x="8851" y="21576"/>
                    <a:pt x="10643" y="21600"/>
                  </a:cubicBezTo>
                  <a:cubicBezTo>
                    <a:pt x="16636" y="21576"/>
                    <a:pt x="19639" y="16759"/>
                    <a:pt x="15378" y="13947"/>
                  </a:cubicBezTo>
                  <a:cubicBezTo>
                    <a:pt x="12767" y="12202"/>
                    <a:pt x="12767" y="9367"/>
                    <a:pt x="15378" y="7629"/>
                  </a:cubicBezTo>
                  <a:cubicBezTo>
                    <a:pt x="18025" y="5884"/>
                    <a:pt x="18025" y="3048"/>
                    <a:pt x="15378" y="1311"/>
                  </a:cubicBezTo>
                  <a:cubicBezTo>
                    <a:pt x="14073" y="434"/>
                    <a:pt x="12352" y="0"/>
                    <a:pt x="10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42" name="Google Shape;8595;p62"/>
            <p:cNvSpPr/>
            <p:nvPr/>
          </p:nvSpPr>
          <p:spPr>
            <a:xfrm>
              <a:off x="0" y="0"/>
              <a:ext cx="326141" cy="268438"/>
            </a:xfrm>
            <a:custGeom>
              <a:avLst/>
              <a:gdLst/>
              <a:ahLst/>
              <a:cxnLst>
                <a:cxn ang="0">
                  <a:pos x="wd2" y="hd2"/>
                </a:cxn>
                <a:cxn ang="5400000">
                  <a:pos x="wd2" y="hd2"/>
                </a:cxn>
                <a:cxn ang="10800000">
                  <a:pos x="wd2" y="hd2"/>
                </a:cxn>
                <a:cxn ang="16200000">
                  <a:pos x="wd2" y="hd2"/>
                </a:cxn>
              </a:cxnLst>
              <a:rect l="0" t="0" r="r" b="b"/>
              <a:pathLst>
                <a:path w="21574" h="21600" fill="norm" stroke="1" extrusionOk="0">
                  <a:moveTo>
                    <a:pt x="10692" y="1596"/>
                  </a:moveTo>
                  <a:cubicBezTo>
                    <a:pt x="12399" y="1920"/>
                    <a:pt x="13792" y="3426"/>
                    <a:pt x="14260" y="5445"/>
                  </a:cubicBezTo>
                  <a:cubicBezTo>
                    <a:pt x="13869" y="5465"/>
                    <a:pt x="13479" y="5510"/>
                    <a:pt x="13092" y="5579"/>
                  </a:cubicBezTo>
                  <a:cubicBezTo>
                    <a:pt x="11809" y="4802"/>
                    <a:pt x="10914" y="3320"/>
                    <a:pt x="10692" y="1596"/>
                  </a:cubicBezTo>
                  <a:close/>
                  <a:moveTo>
                    <a:pt x="1891" y="3917"/>
                  </a:moveTo>
                  <a:cubicBezTo>
                    <a:pt x="4224" y="3922"/>
                    <a:pt x="6153" y="6132"/>
                    <a:pt x="6301" y="8965"/>
                  </a:cubicBezTo>
                  <a:lnTo>
                    <a:pt x="4860" y="7213"/>
                  </a:lnTo>
                  <a:cubicBezTo>
                    <a:pt x="4737" y="7064"/>
                    <a:pt x="4575" y="6989"/>
                    <a:pt x="4414" y="6989"/>
                  </a:cubicBezTo>
                  <a:cubicBezTo>
                    <a:pt x="4252" y="6989"/>
                    <a:pt x="4091" y="7064"/>
                    <a:pt x="3968" y="7213"/>
                  </a:cubicBezTo>
                  <a:cubicBezTo>
                    <a:pt x="3723" y="7513"/>
                    <a:pt x="3723" y="7999"/>
                    <a:pt x="3968" y="8298"/>
                  </a:cubicBezTo>
                  <a:lnTo>
                    <a:pt x="5408" y="10051"/>
                  </a:lnTo>
                  <a:cubicBezTo>
                    <a:pt x="3080" y="9871"/>
                    <a:pt x="1262" y="7525"/>
                    <a:pt x="1262" y="4687"/>
                  </a:cubicBezTo>
                  <a:lnTo>
                    <a:pt x="1258" y="4687"/>
                  </a:lnTo>
                  <a:lnTo>
                    <a:pt x="1258" y="3917"/>
                  </a:lnTo>
                  <a:close/>
                  <a:moveTo>
                    <a:pt x="17289" y="7582"/>
                  </a:moveTo>
                  <a:cubicBezTo>
                    <a:pt x="18450" y="8225"/>
                    <a:pt x="19480" y="9338"/>
                    <a:pt x="20213" y="10799"/>
                  </a:cubicBezTo>
                  <a:cubicBezTo>
                    <a:pt x="19473" y="12277"/>
                    <a:pt x="18427" y="13404"/>
                    <a:pt x="17245" y="14043"/>
                  </a:cubicBezTo>
                  <a:cubicBezTo>
                    <a:pt x="15324" y="12510"/>
                    <a:pt x="15344" y="9076"/>
                    <a:pt x="17289" y="7582"/>
                  </a:cubicBezTo>
                  <a:close/>
                  <a:moveTo>
                    <a:pt x="14853" y="6960"/>
                  </a:moveTo>
                  <a:cubicBezTo>
                    <a:pt x="14874" y="6960"/>
                    <a:pt x="14895" y="6960"/>
                    <a:pt x="14916" y="6960"/>
                  </a:cubicBezTo>
                  <a:cubicBezTo>
                    <a:pt x="14955" y="6968"/>
                    <a:pt x="14993" y="6972"/>
                    <a:pt x="15030" y="6972"/>
                  </a:cubicBezTo>
                  <a:cubicBezTo>
                    <a:pt x="15052" y="6972"/>
                    <a:pt x="15073" y="6970"/>
                    <a:pt x="15094" y="6968"/>
                  </a:cubicBezTo>
                  <a:cubicBezTo>
                    <a:pt x="15101" y="6968"/>
                    <a:pt x="15107" y="6964"/>
                    <a:pt x="15114" y="6964"/>
                  </a:cubicBezTo>
                  <a:cubicBezTo>
                    <a:pt x="15354" y="6972"/>
                    <a:pt x="15592" y="6996"/>
                    <a:pt x="15832" y="7045"/>
                  </a:cubicBezTo>
                  <a:cubicBezTo>
                    <a:pt x="14142" y="9121"/>
                    <a:pt x="14129" y="12458"/>
                    <a:pt x="15794" y="14558"/>
                  </a:cubicBezTo>
                  <a:cubicBezTo>
                    <a:pt x="15569" y="14602"/>
                    <a:pt x="15340" y="14627"/>
                    <a:pt x="15114" y="14631"/>
                  </a:cubicBezTo>
                  <a:lnTo>
                    <a:pt x="15094" y="14631"/>
                  </a:lnTo>
                  <a:cubicBezTo>
                    <a:pt x="15070" y="14627"/>
                    <a:pt x="15044" y="14624"/>
                    <a:pt x="15019" y="14624"/>
                  </a:cubicBezTo>
                  <a:cubicBezTo>
                    <a:pt x="14985" y="14624"/>
                    <a:pt x="14951" y="14628"/>
                    <a:pt x="14916" y="14635"/>
                  </a:cubicBezTo>
                  <a:cubicBezTo>
                    <a:pt x="14893" y="14636"/>
                    <a:pt x="14870" y="14636"/>
                    <a:pt x="14848" y="14636"/>
                  </a:cubicBezTo>
                  <a:cubicBezTo>
                    <a:pt x="14275" y="14636"/>
                    <a:pt x="13705" y="14586"/>
                    <a:pt x="13139" y="14485"/>
                  </a:cubicBezTo>
                  <a:cubicBezTo>
                    <a:pt x="13102" y="14472"/>
                    <a:pt x="13065" y="14468"/>
                    <a:pt x="13031" y="14464"/>
                  </a:cubicBezTo>
                  <a:cubicBezTo>
                    <a:pt x="11069" y="14059"/>
                    <a:pt x="9962" y="12920"/>
                    <a:pt x="7929" y="10832"/>
                  </a:cubicBezTo>
                  <a:lnTo>
                    <a:pt x="7919" y="10828"/>
                  </a:lnTo>
                  <a:lnTo>
                    <a:pt x="8000" y="10746"/>
                  </a:lnTo>
                  <a:cubicBezTo>
                    <a:pt x="10016" y="8679"/>
                    <a:pt x="11116" y="7549"/>
                    <a:pt x="13031" y="7140"/>
                  </a:cubicBezTo>
                  <a:cubicBezTo>
                    <a:pt x="13075" y="7136"/>
                    <a:pt x="13116" y="7128"/>
                    <a:pt x="13159" y="7115"/>
                  </a:cubicBezTo>
                  <a:cubicBezTo>
                    <a:pt x="13721" y="7012"/>
                    <a:pt x="14285" y="6960"/>
                    <a:pt x="14853" y="6960"/>
                  </a:cubicBezTo>
                  <a:close/>
                  <a:moveTo>
                    <a:pt x="5408" y="11606"/>
                  </a:moveTo>
                  <a:lnTo>
                    <a:pt x="3968" y="13354"/>
                  </a:lnTo>
                  <a:cubicBezTo>
                    <a:pt x="3723" y="13653"/>
                    <a:pt x="3723" y="14140"/>
                    <a:pt x="3968" y="14438"/>
                  </a:cubicBezTo>
                  <a:cubicBezTo>
                    <a:pt x="4091" y="14590"/>
                    <a:pt x="4252" y="14666"/>
                    <a:pt x="4414" y="14666"/>
                  </a:cubicBezTo>
                  <a:cubicBezTo>
                    <a:pt x="4575" y="14666"/>
                    <a:pt x="4737" y="14590"/>
                    <a:pt x="4860" y="14438"/>
                  </a:cubicBezTo>
                  <a:lnTo>
                    <a:pt x="6301" y="12691"/>
                  </a:lnTo>
                  <a:cubicBezTo>
                    <a:pt x="6153" y="15524"/>
                    <a:pt x="4224" y="17730"/>
                    <a:pt x="1891" y="17734"/>
                  </a:cubicBezTo>
                  <a:lnTo>
                    <a:pt x="1258" y="17734"/>
                  </a:lnTo>
                  <a:lnTo>
                    <a:pt x="1258" y="16970"/>
                  </a:lnTo>
                  <a:cubicBezTo>
                    <a:pt x="1262" y="14128"/>
                    <a:pt x="3076" y="11782"/>
                    <a:pt x="5408" y="11606"/>
                  </a:cubicBezTo>
                  <a:close/>
                  <a:moveTo>
                    <a:pt x="13079" y="16027"/>
                  </a:moveTo>
                  <a:cubicBezTo>
                    <a:pt x="13449" y="16093"/>
                    <a:pt x="13839" y="16135"/>
                    <a:pt x="14260" y="16155"/>
                  </a:cubicBezTo>
                  <a:cubicBezTo>
                    <a:pt x="13792" y="18176"/>
                    <a:pt x="12396" y="19679"/>
                    <a:pt x="10692" y="20003"/>
                  </a:cubicBezTo>
                  <a:cubicBezTo>
                    <a:pt x="10914" y="18288"/>
                    <a:pt x="11803" y="16806"/>
                    <a:pt x="13079" y="16027"/>
                  </a:cubicBezTo>
                  <a:close/>
                  <a:moveTo>
                    <a:pt x="10016" y="0"/>
                  </a:moveTo>
                  <a:cubicBezTo>
                    <a:pt x="10014" y="0"/>
                    <a:pt x="10011" y="0"/>
                    <a:pt x="10009" y="0"/>
                  </a:cubicBezTo>
                  <a:cubicBezTo>
                    <a:pt x="9659" y="0"/>
                    <a:pt x="9376" y="344"/>
                    <a:pt x="9376" y="766"/>
                  </a:cubicBezTo>
                  <a:cubicBezTo>
                    <a:pt x="9379" y="2824"/>
                    <a:pt x="10134" y="4774"/>
                    <a:pt x="11433" y="6088"/>
                  </a:cubicBezTo>
                  <a:cubicBezTo>
                    <a:pt x="10053" y="6710"/>
                    <a:pt x="8966" y="7754"/>
                    <a:pt x="7573" y="9183"/>
                  </a:cubicBezTo>
                  <a:cubicBezTo>
                    <a:pt x="7522" y="5425"/>
                    <a:pt x="4995" y="2386"/>
                    <a:pt x="1891" y="2386"/>
                  </a:cubicBezTo>
                  <a:lnTo>
                    <a:pt x="630" y="2386"/>
                  </a:lnTo>
                  <a:cubicBezTo>
                    <a:pt x="280" y="2386"/>
                    <a:pt x="0" y="2731"/>
                    <a:pt x="0" y="3152"/>
                  </a:cubicBezTo>
                  <a:lnTo>
                    <a:pt x="0" y="4687"/>
                  </a:lnTo>
                  <a:cubicBezTo>
                    <a:pt x="0" y="7274"/>
                    <a:pt x="1188" y="9645"/>
                    <a:pt x="3080" y="10828"/>
                  </a:cubicBezTo>
                  <a:cubicBezTo>
                    <a:pt x="1188" y="12016"/>
                    <a:pt x="0" y="14386"/>
                    <a:pt x="0" y="16970"/>
                  </a:cubicBezTo>
                  <a:lnTo>
                    <a:pt x="0" y="18505"/>
                  </a:lnTo>
                  <a:cubicBezTo>
                    <a:pt x="0" y="18930"/>
                    <a:pt x="283" y="19269"/>
                    <a:pt x="630" y="19269"/>
                  </a:cubicBezTo>
                  <a:lnTo>
                    <a:pt x="1891" y="19269"/>
                  </a:lnTo>
                  <a:cubicBezTo>
                    <a:pt x="4991" y="19269"/>
                    <a:pt x="7519" y="16232"/>
                    <a:pt x="7573" y="12478"/>
                  </a:cubicBezTo>
                  <a:cubicBezTo>
                    <a:pt x="8703" y="13633"/>
                    <a:pt x="9592" y="14497"/>
                    <a:pt x="10614" y="15115"/>
                  </a:cubicBezTo>
                  <a:cubicBezTo>
                    <a:pt x="10874" y="15270"/>
                    <a:pt x="11144" y="15409"/>
                    <a:pt x="11416" y="15533"/>
                  </a:cubicBezTo>
                  <a:cubicBezTo>
                    <a:pt x="10127" y="16846"/>
                    <a:pt x="9379" y="18787"/>
                    <a:pt x="9376" y="20834"/>
                  </a:cubicBezTo>
                  <a:cubicBezTo>
                    <a:pt x="9376" y="21256"/>
                    <a:pt x="9659" y="21600"/>
                    <a:pt x="10009" y="21600"/>
                  </a:cubicBezTo>
                  <a:cubicBezTo>
                    <a:pt x="10011" y="21600"/>
                    <a:pt x="10014" y="21600"/>
                    <a:pt x="10016" y="21600"/>
                  </a:cubicBezTo>
                  <a:cubicBezTo>
                    <a:pt x="12692" y="21600"/>
                    <a:pt x="15004" y="19325"/>
                    <a:pt x="15562" y="16143"/>
                  </a:cubicBezTo>
                  <a:cubicBezTo>
                    <a:pt x="16687" y="16015"/>
                    <a:pt x="17770" y="15565"/>
                    <a:pt x="18719" y="14823"/>
                  </a:cubicBezTo>
                  <a:cubicBezTo>
                    <a:pt x="19853" y="13948"/>
                    <a:pt x="20812" y="12683"/>
                    <a:pt x="21495" y="11168"/>
                  </a:cubicBezTo>
                  <a:cubicBezTo>
                    <a:pt x="21600" y="10939"/>
                    <a:pt x="21600" y="10661"/>
                    <a:pt x="21495" y="10431"/>
                  </a:cubicBezTo>
                  <a:cubicBezTo>
                    <a:pt x="20812" y="8916"/>
                    <a:pt x="19850" y="7651"/>
                    <a:pt x="18719" y="6775"/>
                  </a:cubicBezTo>
                  <a:cubicBezTo>
                    <a:pt x="17770" y="6035"/>
                    <a:pt x="16687" y="5583"/>
                    <a:pt x="15562" y="5457"/>
                  </a:cubicBezTo>
                  <a:cubicBezTo>
                    <a:pt x="15004" y="2275"/>
                    <a:pt x="12692" y="0"/>
                    <a:pt x="100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46" name="Google Shape;8596;p62"/>
          <p:cNvGrpSpPr/>
          <p:nvPr/>
        </p:nvGrpSpPr>
        <p:grpSpPr>
          <a:xfrm>
            <a:off x="5061615" y="3126119"/>
            <a:ext cx="298962" cy="340152"/>
            <a:chOff x="17" y="17"/>
            <a:chExt cx="298960" cy="340150"/>
          </a:xfrm>
        </p:grpSpPr>
        <p:sp>
          <p:nvSpPr>
            <p:cNvPr id="6344" name="Google Shape;8597;p62"/>
            <p:cNvSpPr/>
            <p:nvPr/>
          </p:nvSpPr>
          <p:spPr>
            <a:xfrm>
              <a:off x="17" y="17"/>
              <a:ext cx="298961" cy="340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998" y="1264"/>
                  </a:moveTo>
                  <a:cubicBezTo>
                    <a:pt x="19193" y="1264"/>
                    <a:pt x="20157" y="2115"/>
                    <a:pt x="20160" y="3164"/>
                  </a:cubicBezTo>
                  <a:lnTo>
                    <a:pt x="20160" y="3978"/>
                  </a:lnTo>
                  <a:cubicBezTo>
                    <a:pt x="19676" y="3533"/>
                    <a:pt x="19123" y="3094"/>
                    <a:pt x="18628" y="2858"/>
                  </a:cubicBezTo>
                  <a:cubicBezTo>
                    <a:pt x="18005" y="2565"/>
                    <a:pt x="16920" y="2502"/>
                    <a:pt x="16100" y="2502"/>
                  </a:cubicBezTo>
                  <a:cubicBezTo>
                    <a:pt x="16009" y="2502"/>
                    <a:pt x="15923" y="2502"/>
                    <a:pt x="15840" y="2504"/>
                  </a:cubicBezTo>
                  <a:lnTo>
                    <a:pt x="15840" y="1264"/>
                  </a:lnTo>
                  <a:close/>
                  <a:moveTo>
                    <a:pt x="16037" y="3768"/>
                  </a:moveTo>
                  <a:cubicBezTo>
                    <a:pt x="16795" y="3768"/>
                    <a:pt x="17623" y="3823"/>
                    <a:pt x="17944" y="3975"/>
                  </a:cubicBezTo>
                  <a:cubicBezTo>
                    <a:pt x="18351" y="4164"/>
                    <a:pt x="18877" y="4613"/>
                    <a:pt x="19341" y="5061"/>
                  </a:cubicBezTo>
                  <a:lnTo>
                    <a:pt x="15840" y="5061"/>
                  </a:lnTo>
                  <a:lnTo>
                    <a:pt x="15840" y="3769"/>
                  </a:lnTo>
                  <a:cubicBezTo>
                    <a:pt x="15905" y="3768"/>
                    <a:pt x="15971" y="3768"/>
                    <a:pt x="16037" y="3768"/>
                  </a:cubicBezTo>
                  <a:close/>
                  <a:moveTo>
                    <a:pt x="10080" y="7593"/>
                  </a:moveTo>
                  <a:lnTo>
                    <a:pt x="10080" y="10759"/>
                  </a:lnTo>
                  <a:cubicBezTo>
                    <a:pt x="10076" y="13202"/>
                    <a:pt x="7821" y="15184"/>
                    <a:pt x="5038" y="15187"/>
                  </a:cubicBezTo>
                  <a:lnTo>
                    <a:pt x="4319" y="15187"/>
                  </a:lnTo>
                  <a:lnTo>
                    <a:pt x="4319" y="13921"/>
                  </a:lnTo>
                  <a:lnTo>
                    <a:pt x="5038" y="13921"/>
                  </a:lnTo>
                  <a:cubicBezTo>
                    <a:pt x="7027" y="13917"/>
                    <a:pt x="8635" y="12503"/>
                    <a:pt x="8639" y="10759"/>
                  </a:cubicBezTo>
                  <a:cubicBezTo>
                    <a:pt x="8639" y="10408"/>
                    <a:pt x="8317" y="10124"/>
                    <a:pt x="7918" y="10124"/>
                  </a:cubicBezTo>
                  <a:cubicBezTo>
                    <a:pt x="7519" y="10124"/>
                    <a:pt x="7200" y="10408"/>
                    <a:pt x="7200" y="10759"/>
                  </a:cubicBezTo>
                  <a:cubicBezTo>
                    <a:pt x="7196" y="11805"/>
                    <a:pt x="6232" y="12656"/>
                    <a:pt x="5038" y="12656"/>
                  </a:cubicBezTo>
                  <a:lnTo>
                    <a:pt x="4319" y="12656"/>
                  </a:lnTo>
                  <a:lnTo>
                    <a:pt x="4319" y="12024"/>
                  </a:lnTo>
                  <a:cubicBezTo>
                    <a:pt x="4319" y="9577"/>
                    <a:pt x="6574" y="7596"/>
                    <a:pt x="9358" y="7593"/>
                  </a:cubicBezTo>
                  <a:close/>
                  <a:moveTo>
                    <a:pt x="14399" y="1264"/>
                  </a:moveTo>
                  <a:lnTo>
                    <a:pt x="14399" y="12024"/>
                  </a:lnTo>
                  <a:cubicBezTo>
                    <a:pt x="14395" y="13770"/>
                    <a:pt x="12787" y="15184"/>
                    <a:pt x="10797" y="15187"/>
                  </a:cubicBezTo>
                  <a:lnTo>
                    <a:pt x="9105" y="15187"/>
                  </a:lnTo>
                  <a:cubicBezTo>
                    <a:pt x="10632" y="14106"/>
                    <a:pt x="11520" y="12480"/>
                    <a:pt x="11520" y="10759"/>
                  </a:cubicBezTo>
                  <a:lnTo>
                    <a:pt x="11520" y="6962"/>
                  </a:lnTo>
                  <a:cubicBezTo>
                    <a:pt x="11520" y="6611"/>
                    <a:pt x="11197" y="6328"/>
                    <a:pt x="10797" y="6328"/>
                  </a:cubicBezTo>
                  <a:lnTo>
                    <a:pt x="9358" y="6328"/>
                  </a:lnTo>
                  <a:cubicBezTo>
                    <a:pt x="8620" y="6328"/>
                    <a:pt x="7891" y="6438"/>
                    <a:pt x="7200" y="6654"/>
                  </a:cubicBezTo>
                  <a:lnTo>
                    <a:pt x="7200" y="5696"/>
                  </a:lnTo>
                  <a:cubicBezTo>
                    <a:pt x="7200" y="3249"/>
                    <a:pt x="9453" y="1268"/>
                    <a:pt x="12238" y="1264"/>
                  </a:cubicBezTo>
                  <a:close/>
                  <a:moveTo>
                    <a:pt x="8639" y="16453"/>
                  </a:moveTo>
                  <a:lnTo>
                    <a:pt x="8639" y="18953"/>
                  </a:lnTo>
                  <a:cubicBezTo>
                    <a:pt x="7776" y="18664"/>
                    <a:pt x="7203" y="17938"/>
                    <a:pt x="7200" y="17128"/>
                  </a:cubicBezTo>
                  <a:lnTo>
                    <a:pt x="7200" y="16453"/>
                  </a:lnTo>
                  <a:close/>
                  <a:moveTo>
                    <a:pt x="5760" y="16453"/>
                  </a:moveTo>
                  <a:lnTo>
                    <a:pt x="5760" y="20226"/>
                  </a:lnTo>
                  <a:cubicBezTo>
                    <a:pt x="4895" y="19956"/>
                    <a:pt x="4319" y="19240"/>
                    <a:pt x="4319" y="18437"/>
                  </a:cubicBezTo>
                  <a:lnTo>
                    <a:pt x="4319" y="16453"/>
                  </a:lnTo>
                  <a:close/>
                  <a:moveTo>
                    <a:pt x="4229" y="0"/>
                  </a:moveTo>
                  <a:cubicBezTo>
                    <a:pt x="4046" y="0"/>
                    <a:pt x="3861" y="61"/>
                    <a:pt x="3720" y="184"/>
                  </a:cubicBezTo>
                  <a:cubicBezTo>
                    <a:pt x="3153" y="684"/>
                    <a:pt x="2879" y="1244"/>
                    <a:pt x="2879" y="1899"/>
                  </a:cubicBezTo>
                  <a:cubicBezTo>
                    <a:pt x="2879" y="3296"/>
                    <a:pt x="4166" y="4431"/>
                    <a:pt x="5760" y="4431"/>
                  </a:cubicBezTo>
                  <a:cubicBezTo>
                    <a:pt x="5813" y="4431"/>
                    <a:pt x="5867" y="4431"/>
                    <a:pt x="5921" y="4424"/>
                  </a:cubicBezTo>
                  <a:cubicBezTo>
                    <a:pt x="5813" y="4842"/>
                    <a:pt x="5756" y="5268"/>
                    <a:pt x="5760" y="5696"/>
                  </a:cubicBezTo>
                  <a:lnTo>
                    <a:pt x="5760" y="7289"/>
                  </a:lnTo>
                  <a:cubicBezTo>
                    <a:pt x="3959" y="8345"/>
                    <a:pt x="2879" y="10120"/>
                    <a:pt x="2879" y="12024"/>
                  </a:cubicBezTo>
                  <a:lnTo>
                    <a:pt x="2879" y="15187"/>
                  </a:lnTo>
                  <a:lnTo>
                    <a:pt x="717" y="15187"/>
                  </a:lnTo>
                  <a:cubicBezTo>
                    <a:pt x="318" y="15187"/>
                    <a:pt x="0" y="15470"/>
                    <a:pt x="0" y="15821"/>
                  </a:cubicBezTo>
                  <a:cubicBezTo>
                    <a:pt x="0" y="16169"/>
                    <a:pt x="318" y="16453"/>
                    <a:pt x="717" y="16453"/>
                  </a:cubicBezTo>
                  <a:lnTo>
                    <a:pt x="2879" y="16453"/>
                  </a:lnTo>
                  <a:lnTo>
                    <a:pt x="2879" y="18437"/>
                  </a:lnTo>
                  <a:cubicBezTo>
                    <a:pt x="2879" y="20182"/>
                    <a:pt x="4488" y="21597"/>
                    <a:pt x="6477" y="21600"/>
                  </a:cubicBezTo>
                  <a:cubicBezTo>
                    <a:pt x="6877" y="21600"/>
                    <a:pt x="7200" y="21316"/>
                    <a:pt x="7200" y="20968"/>
                  </a:cubicBezTo>
                  <a:lnTo>
                    <a:pt x="7200" y="19686"/>
                  </a:lnTo>
                  <a:cubicBezTo>
                    <a:pt x="7818" y="20108"/>
                    <a:pt x="8574" y="20334"/>
                    <a:pt x="9358" y="20334"/>
                  </a:cubicBezTo>
                  <a:cubicBezTo>
                    <a:pt x="9757" y="20334"/>
                    <a:pt x="10080" y="20051"/>
                    <a:pt x="10080" y="19703"/>
                  </a:cubicBezTo>
                  <a:lnTo>
                    <a:pt x="10080" y="16453"/>
                  </a:lnTo>
                  <a:lnTo>
                    <a:pt x="11520" y="16453"/>
                  </a:lnTo>
                  <a:lnTo>
                    <a:pt x="11520" y="20968"/>
                  </a:lnTo>
                  <a:cubicBezTo>
                    <a:pt x="11520" y="21316"/>
                    <a:pt x="11838" y="21600"/>
                    <a:pt x="12238" y="21600"/>
                  </a:cubicBezTo>
                  <a:cubicBezTo>
                    <a:pt x="12638" y="21600"/>
                    <a:pt x="12959" y="21316"/>
                    <a:pt x="12959" y="20968"/>
                  </a:cubicBezTo>
                  <a:lnTo>
                    <a:pt x="12959" y="16453"/>
                  </a:lnTo>
                  <a:lnTo>
                    <a:pt x="20878" y="16453"/>
                  </a:lnTo>
                  <a:cubicBezTo>
                    <a:pt x="21277" y="16453"/>
                    <a:pt x="21596" y="16169"/>
                    <a:pt x="21596" y="15821"/>
                  </a:cubicBezTo>
                  <a:cubicBezTo>
                    <a:pt x="21596" y="15470"/>
                    <a:pt x="21277" y="15187"/>
                    <a:pt x="20878" y="15187"/>
                  </a:cubicBezTo>
                  <a:lnTo>
                    <a:pt x="14323" y="15187"/>
                  </a:lnTo>
                  <a:cubicBezTo>
                    <a:pt x="15291" y="14357"/>
                    <a:pt x="15840" y="13212"/>
                    <a:pt x="15840" y="12024"/>
                  </a:cubicBezTo>
                  <a:lnTo>
                    <a:pt x="15840" y="6328"/>
                  </a:lnTo>
                  <a:lnTo>
                    <a:pt x="20878" y="6328"/>
                  </a:lnTo>
                  <a:cubicBezTo>
                    <a:pt x="20901" y="6328"/>
                    <a:pt x="20925" y="6328"/>
                    <a:pt x="20948" y="6324"/>
                  </a:cubicBezTo>
                  <a:lnTo>
                    <a:pt x="20963" y="6324"/>
                  </a:lnTo>
                  <a:cubicBezTo>
                    <a:pt x="20978" y="6324"/>
                    <a:pt x="20997" y="6321"/>
                    <a:pt x="21012" y="6318"/>
                  </a:cubicBezTo>
                  <a:cubicBezTo>
                    <a:pt x="21020" y="6318"/>
                    <a:pt x="21028" y="6318"/>
                    <a:pt x="21032" y="6314"/>
                  </a:cubicBezTo>
                  <a:cubicBezTo>
                    <a:pt x="21047" y="6311"/>
                    <a:pt x="21062" y="6307"/>
                    <a:pt x="21081" y="6303"/>
                  </a:cubicBezTo>
                  <a:lnTo>
                    <a:pt x="21100" y="6300"/>
                  </a:lnTo>
                  <a:cubicBezTo>
                    <a:pt x="21119" y="6293"/>
                    <a:pt x="21140" y="6286"/>
                    <a:pt x="21159" y="6280"/>
                  </a:cubicBezTo>
                  <a:lnTo>
                    <a:pt x="21166" y="6276"/>
                  </a:lnTo>
                  <a:cubicBezTo>
                    <a:pt x="21185" y="6270"/>
                    <a:pt x="21201" y="6263"/>
                    <a:pt x="21216" y="6256"/>
                  </a:cubicBezTo>
                  <a:lnTo>
                    <a:pt x="21239" y="6243"/>
                  </a:lnTo>
                  <a:cubicBezTo>
                    <a:pt x="21250" y="6239"/>
                    <a:pt x="21262" y="6233"/>
                    <a:pt x="21273" y="6226"/>
                  </a:cubicBezTo>
                  <a:cubicBezTo>
                    <a:pt x="21281" y="6223"/>
                    <a:pt x="21288" y="6216"/>
                    <a:pt x="21296" y="6213"/>
                  </a:cubicBezTo>
                  <a:lnTo>
                    <a:pt x="21311" y="6203"/>
                  </a:lnTo>
                  <a:lnTo>
                    <a:pt x="21324" y="6193"/>
                  </a:lnTo>
                  <a:lnTo>
                    <a:pt x="21355" y="6172"/>
                  </a:lnTo>
                  <a:cubicBezTo>
                    <a:pt x="21362" y="6166"/>
                    <a:pt x="21374" y="6159"/>
                    <a:pt x="21381" y="6152"/>
                  </a:cubicBezTo>
                  <a:lnTo>
                    <a:pt x="21404" y="6131"/>
                  </a:lnTo>
                  <a:lnTo>
                    <a:pt x="21427" y="6104"/>
                  </a:lnTo>
                  <a:lnTo>
                    <a:pt x="21446" y="6084"/>
                  </a:lnTo>
                  <a:cubicBezTo>
                    <a:pt x="21454" y="6074"/>
                    <a:pt x="21465" y="6067"/>
                    <a:pt x="21473" y="6057"/>
                  </a:cubicBezTo>
                  <a:lnTo>
                    <a:pt x="21488" y="6034"/>
                  </a:lnTo>
                  <a:cubicBezTo>
                    <a:pt x="21496" y="6024"/>
                    <a:pt x="21500" y="6014"/>
                    <a:pt x="21507" y="6007"/>
                  </a:cubicBezTo>
                  <a:lnTo>
                    <a:pt x="21524" y="5980"/>
                  </a:lnTo>
                  <a:cubicBezTo>
                    <a:pt x="21528" y="5970"/>
                    <a:pt x="21535" y="5959"/>
                    <a:pt x="21539" y="5952"/>
                  </a:cubicBezTo>
                  <a:cubicBezTo>
                    <a:pt x="21543" y="5942"/>
                    <a:pt x="21547" y="5929"/>
                    <a:pt x="21554" y="5919"/>
                  </a:cubicBezTo>
                  <a:cubicBezTo>
                    <a:pt x="21558" y="5909"/>
                    <a:pt x="21562" y="5902"/>
                    <a:pt x="21566" y="5895"/>
                  </a:cubicBezTo>
                  <a:cubicBezTo>
                    <a:pt x="21566" y="5885"/>
                    <a:pt x="21573" y="5872"/>
                    <a:pt x="21573" y="5862"/>
                  </a:cubicBezTo>
                  <a:cubicBezTo>
                    <a:pt x="21577" y="5852"/>
                    <a:pt x="21581" y="5845"/>
                    <a:pt x="21581" y="5835"/>
                  </a:cubicBezTo>
                  <a:cubicBezTo>
                    <a:pt x="21585" y="5828"/>
                    <a:pt x="21589" y="5815"/>
                    <a:pt x="21589" y="5805"/>
                  </a:cubicBezTo>
                  <a:cubicBezTo>
                    <a:pt x="21592" y="5791"/>
                    <a:pt x="21592" y="5783"/>
                    <a:pt x="21596" y="5773"/>
                  </a:cubicBezTo>
                  <a:cubicBezTo>
                    <a:pt x="21596" y="5763"/>
                    <a:pt x="21596" y="5753"/>
                    <a:pt x="21596" y="5743"/>
                  </a:cubicBezTo>
                  <a:cubicBezTo>
                    <a:pt x="21596" y="5733"/>
                    <a:pt x="21596" y="5720"/>
                    <a:pt x="21600" y="5710"/>
                  </a:cubicBezTo>
                  <a:lnTo>
                    <a:pt x="21600" y="3164"/>
                  </a:lnTo>
                  <a:cubicBezTo>
                    <a:pt x="21596" y="1420"/>
                    <a:pt x="19987" y="2"/>
                    <a:pt x="17998" y="2"/>
                  </a:cubicBezTo>
                  <a:lnTo>
                    <a:pt x="12238" y="2"/>
                  </a:lnTo>
                  <a:cubicBezTo>
                    <a:pt x="9860" y="2"/>
                    <a:pt x="7671" y="1147"/>
                    <a:pt x="6540" y="2986"/>
                  </a:cubicBezTo>
                  <a:cubicBezTo>
                    <a:pt x="6492" y="2996"/>
                    <a:pt x="6443" y="3014"/>
                    <a:pt x="6401" y="3034"/>
                  </a:cubicBezTo>
                  <a:cubicBezTo>
                    <a:pt x="6191" y="3125"/>
                    <a:pt x="5972" y="3167"/>
                    <a:pt x="5760" y="3167"/>
                  </a:cubicBezTo>
                  <a:cubicBezTo>
                    <a:pt x="5002" y="3167"/>
                    <a:pt x="4316" y="2632"/>
                    <a:pt x="4319" y="1899"/>
                  </a:cubicBezTo>
                  <a:cubicBezTo>
                    <a:pt x="4319" y="1585"/>
                    <a:pt x="4442" y="1339"/>
                    <a:pt x="4739" y="1079"/>
                  </a:cubicBezTo>
                  <a:cubicBezTo>
                    <a:pt x="5022" y="833"/>
                    <a:pt x="5022" y="431"/>
                    <a:pt x="4739" y="184"/>
                  </a:cubicBezTo>
                  <a:cubicBezTo>
                    <a:pt x="4598" y="61"/>
                    <a:pt x="4413" y="0"/>
                    <a:pt x="42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45" name="Google Shape;8598;p62"/>
            <p:cNvSpPr/>
            <p:nvPr/>
          </p:nvSpPr>
          <p:spPr>
            <a:xfrm>
              <a:off x="153443" y="45819"/>
              <a:ext cx="19962" cy="19962"/>
            </a:xfrm>
            <a:custGeom>
              <a:avLst/>
              <a:gdLst/>
              <a:ahLst/>
              <a:cxnLst>
                <a:cxn ang="0">
                  <a:pos x="wd2" y="hd2"/>
                </a:cxn>
                <a:cxn ang="5400000">
                  <a:pos x="wd2" y="hd2"/>
                </a:cxn>
                <a:cxn ang="10800000">
                  <a:pos x="wd2" y="hd2"/>
                </a:cxn>
                <a:cxn ang="16200000">
                  <a:pos x="wd2" y="hd2"/>
                </a:cxn>
              </a:cxnLst>
              <a:rect l="0" t="0" r="r" b="b"/>
              <a:pathLst>
                <a:path w="16189" h="21600" fill="norm" stroke="1" extrusionOk="0">
                  <a:moveTo>
                    <a:pt x="8107" y="0"/>
                  </a:moveTo>
                  <a:cubicBezTo>
                    <a:pt x="912" y="0"/>
                    <a:pt x="-2714" y="11619"/>
                    <a:pt x="2383" y="18457"/>
                  </a:cubicBezTo>
                  <a:cubicBezTo>
                    <a:pt x="3953" y="20552"/>
                    <a:pt x="6023" y="21600"/>
                    <a:pt x="8093" y="21600"/>
                  </a:cubicBezTo>
                  <a:cubicBezTo>
                    <a:pt x="10163" y="21600"/>
                    <a:pt x="12233" y="20552"/>
                    <a:pt x="13804" y="18457"/>
                  </a:cubicBezTo>
                  <a:cubicBezTo>
                    <a:pt x="18886" y="11619"/>
                    <a:pt x="15317" y="0"/>
                    <a:pt x="81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347" name="Google Shape;8599;p62"/>
          <p:cNvSpPr/>
          <p:nvPr/>
        </p:nvSpPr>
        <p:spPr>
          <a:xfrm>
            <a:off x="5471430" y="3125021"/>
            <a:ext cx="341357" cy="341402"/>
          </a:xfrm>
          <a:custGeom>
            <a:avLst/>
            <a:gdLst/>
            <a:ahLst/>
            <a:cxnLst>
              <a:cxn ang="0">
                <a:pos x="wd2" y="hd2"/>
              </a:cxn>
              <a:cxn ang="5400000">
                <a:pos x="wd2" y="hd2"/>
              </a:cxn>
              <a:cxn ang="10800000">
                <a:pos x="wd2" y="hd2"/>
              </a:cxn>
              <a:cxn ang="16200000">
                <a:pos x="wd2" y="hd2"/>
              </a:cxn>
            </a:cxnLst>
            <a:rect l="0" t="0" r="r" b="b"/>
            <a:pathLst>
              <a:path w="21170" h="21600" fill="norm" stroke="1" extrusionOk="0">
                <a:moveTo>
                  <a:pt x="18004" y="1339"/>
                </a:moveTo>
                <a:cubicBezTo>
                  <a:pt x="18478" y="1339"/>
                  <a:pt x="18952" y="1525"/>
                  <a:pt x="19313" y="1894"/>
                </a:cubicBezTo>
                <a:cubicBezTo>
                  <a:pt x="20038" y="2631"/>
                  <a:pt x="20038" y="3828"/>
                  <a:pt x="19313" y="4567"/>
                </a:cubicBezTo>
                <a:lnTo>
                  <a:pt x="17985" y="5923"/>
                </a:lnTo>
                <a:lnTo>
                  <a:pt x="15365" y="3249"/>
                </a:lnTo>
                <a:lnTo>
                  <a:pt x="16693" y="1894"/>
                </a:lnTo>
                <a:cubicBezTo>
                  <a:pt x="17056" y="1525"/>
                  <a:pt x="17530" y="1339"/>
                  <a:pt x="18004" y="1339"/>
                </a:cubicBezTo>
                <a:close/>
                <a:moveTo>
                  <a:pt x="14488" y="4141"/>
                </a:moveTo>
                <a:lnTo>
                  <a:pt x="15361" y="5032"/>
                </a:lnTo>
                <a:lnTo>
                  <a:pt x="4908" y="15697"/>
                </a:lnTo>
                <a:cubicBezTo>
                  <a:pt x="4546" y="15436"/>
                  <a:pt x="4141" y="15248"/>
                  <a:pt x="3709" y="15139"/>
                </a:cubicBezTo>
                <a:lnTo>
                  <a:pt x="14431" y="4197"/>
                </a:lnTo>
                <a:lnTo>
                  <a:pt x="14488" y="4141"/>
                </a:lnTo>
                <a:close/>
                <a:moveTo>
                  <a:pt x="16238" y="5926"/>
                </a:moveTo>
                <a:lnTo>
                  <a:pt x="17111" y="6817"/>
                </a:lnTo>
                <a:lnTo>
                  <a:pt x="17056" y="6874"/>
                </a:lnTo>
                <a:lnTo>
                  <a:pt x="6329" y="17813"/>
                </a:lnTo>
                <a:cubicBezTo>
                  <a:pt x="6224" y="17372"/>
                  <a:pt x="6039" y="16959"/>
                  <a:pt x="5782" y="16590"/>
                </a:cubicBezTo>
                <a:lnTo>
                  <a:pt x="16238" y="5926"/>
                </a:lnTo>
                <a:close/>
                <a:moveTo>
                  <a:pt x="2853" y="16293"/>
                </a:moveTo>
                <a:cubicBezTo>
                  <a:pt x="4186" y="16293"/>
                  <a:pt x="5262" y="17434"/>
                  <a:pt x="5196" y="18808"/>
                </a:cubicBezTo>
                <a:lnTo>
                  <a:pt x="3979" y="19209"/>
                </a:lnTo>
                <a:cubicBezTo>
                  <a:pt x="3666" y="18455"/>
                  <a:pt x="3079" y="17857"/>
                  <a:pt x="2341" y="17537"/>
                </a:cubicBezTo>
                <a:lnTo>
                  <a:pt x="2733" y="16297"/>
                </a:lnTo>
                <a:cubicBezTo>
                  <a:pt x="2773" y="16294"/>
                  <a:pt x="2812" y="16293"/>
                  <a:pt x="2853" y="16293"/>
                </a:cubicBezTo>
                <a:close/>
                <a:moveTo>
                  <a:pt x="1962" y="18748"/>
                </a:moveTo>
                <a:cubicBezTo>
                  <a:pt x="2321" y="18933"/>
                  <a:pt x="2612" y="19229"/>
                  <a:pt x="2793" y="19595"/>
                </a:cubicBezTo>
                <a:lnTo>
                  <a:pt x="1569" y="19995"/>
                </a:lnTo>
                <a:lnTo>
                  <a:pt x="1962" y="18748"/>
                </a:lnTo>
                <a:close/>
                <a:moveTo>
                  <a:pt x="18082" y="0"/>
                </a:moveTo>
                <a:cubicBezTo>
                  <a:pt x="17255" y="0"/>
                  <a:pt x="16430" y="335"/>
                  <a:pt x="15819" y="1002"/>
                </a:cubicBezTo>
                <a:lnTo>
                  <a:pt x="12684" y="4197"/>
                </a:lnTo>
                <a:lnTo>
                  <a:pt x="1955" y="15146"/>
                </a:lnTo>
                <a:cubicBezTo>
                  <a:pt x="1933" y="15166"/>
                  <a:pt x="1912" y="15191"/>
                  <a:pt x="1895" y="15214"/>
                </a:cubicBezTo>
                <a:lnTo>
                  <a:pt x="1876" y="15231"/>
                </a:lnTo>
                <a:lnTo>
                  <a:pt x="1853" y="15251"/>
                </a:lnTo>
                <a:cubicBezTo>
                  <a:pt x="1846" y="15258"/>
                  <a:pt x="1836" y="15264"/>
                  <a:pt x="1830" y="15274"/>
                </a:cubicBezTo>
                <a:cubicBezTo>
                  <a:pt x="1823" y="15281"/>
                  <a:pt x="1817" y="15284"/>
                  <a:pt x="1814" y="15291"/>
                </a:cubicBezTo>
                <a:cubicBezTo>
                  <a:pt x="1807" y="15298"/>
                  <a:pt x="1797" y="15308"/>
                  <a:pt x="1787" y="15318"/>
                </a:cubicBezTo>
                <a:lnTo>
                  <a:pt x="1774" y="15338"/>
                </a:lnTo>
                <a:cubicBezTo>
                  <a:pt x="1768" y="15348"/>
                  <a:pt x="1761" y="15356"/>
                  <a:pt x="1755" y="15369"/>
                </a:cubicBezTo>
                <a:cubicBezTo>
                  <a:pt x="1744" y="15379"/>
                  <a:pt x="1744" y="15382"/>
                  <a:pt x="1740" y="15389"/>
                </a:cubicBezTo>
                <a:cubicBezTo>
                  <a:pt x="1734" y="15396"/>
                  <a:pt x="1727" y="15409"/>
                  <a:pt x="1721" y="15419"/>
                </a:cubicBezTo>
                <a:cubicBezTo>
                  <a:pt x="1714" y="15429"/>
                  <a:pt x="1711" y="15436"/>
                  <a:pt x="1708" y="15446"/>
                </a:cubicBezTo>
                <a:cubicBezTo>
                  <a:pt x="1704" y="15456"/>
                  <a:pt x="1698" y="15462"/>
                  <a:pt x="1695" y="15472"/>
                </a:cubicBezTo>
                <a:cubicBezTo>
                  <a:pt x="1691" y="15483"/>
                  <a:pt x="1685" y="15499"/>
                  <a:pt x="1681" y="15516"/>
                </a:cubicBezTo>
                <a:cubicBezTo>
                  <a:pt x="1681" y="15519"/>
                  <a:pt x="1675" y="15523"/>
                  <a:pt x="1675" y="15527"/>
                </a:cubicBezTo>
                <a:lnTo>
                  <a:pt x="1675" y="15534"/>
                </a:lnTo>
                <a:cubicBezTo>
                  <a:pt x="1675" y="15534"/>
                  <a:pt x="1675" y="15537"/>
                  <a:pt x="1675" y="15537"/>
                </a:cubicBezTo>
                <a:lnTo>
                  <a:pt x="30" y="20776"/>
                </a:lnTo>
                <a:cubicBezTo>
                  <a:pt x="-98" y="21182"/>
                  <a:pt x="198" y="21597"/>
                  <a:pt x="617" y="21600"/>
                </a:cubicBezTo>
                <a:cubicBezTo>
                  <a:pt x="679" y="21600"/>
                  <a:pt x="743" y="21590"/>
                  <a:pt x="805" y="21569"/>
                </a:cubicBezTo>
                <a:lnTo>
                  <a:pt x="5947" y="19888"/>
                </a:lnTo>
                <a:lnTo>
                  <a:pt x="5956" y="19885"/>
                </a:lnTo>
                <a:cubicBezTo>
                  <a:pt x="5970" y="19882"/>
                  <a:pt x="5983" y="19875"/>
                  <a:pt x="5997" y="19872"/>
                </a:cubicBezTo>
                <a:lnTo>
                  <a:pt x="6013" y="19865"/>
                </a:lnTo>
                <a:cubicBezTo>
                  <a:pt x="6026" y="19858"/>
                  <a:pt x="6039" y="19852"/>
                  <a:pt x="6053" y="19844"/>
                </a:cubicBezTo>
                <a:cubicBezTo>
                  <a:pt x="6069" y="19834"/>
                  <a:pt x="6072" y="19834"/>
                  <a:pt x="6079" y="19827"/>
                </a:cubicBezTo>
                <a:cubicBezTo>
                  <a:pt x="6089" y="19820"/>
                  <a:pt x="6102" y="19814"/>
                  <a:pt x="6111" y="19807"/>
                </a:cubicBezTo>
                <a:cubicBezTo>
                  <a:pt x="6121" y="19800"/>
                  <a:pt x="6125" y="19797"/>
                  <a:pt x="6134" y="19790"/>
                </a:cubicBezTo>
                <a:lnTo>
                  <a:pt x="6154" y="19774"/>
                </a:lnTo>
                <a:lnTo>
                  <a:pt x="6178" y="19754"/>
                </a:lnTo>
                <a:cubicBezTo>
                  <a:pt x="6185" y="19747"/>
                  <a:pt x="6191" y="19740"/>
                  <a:pt x="6198" y="19733"/>
                </a:cubicBezTo>
                <a:cubicBezTo>
                  <a:pt x="6204" y="19727"/>
                  <a:pt x="6211" y="19720"/>
                  <a:pt x="6214" y="19713"/>
                </a:cubicBezTo>
                <a:lnTo>
                  <a:pt x="6230" y="19697"/>
                </a:lnTo>
                <a:cubicBezTo>
                  <a:pt x="6244" y="19687"/>
                  <a:pt x="6253" y="19677"/>
                  <a:pt x="6263" y="19666"/>
                </a:cubicBezTo>
                <a:lnTo>
                  <a:pt x="17056" y="8660"/>
                </a:lnTo>
                <a:lnTo>
                  <a:pt x="20187" y="5458"/>
                </a:lnTo>
                <a:cubicBezTo>
                  <a:pt x="21466" y="4241"/>
                  <a:pt x="21502" y="2183"/>
                  <a:pt x="20266" y="922"/>
                </a:cubicBezTo>
                <a:cubicBezTo>
                  <a:pt x="19663" y="306"/>
                  <a:pt x="18872" y="0"/>
                  <a:pt x="18082"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350" name="Google Shape;8600;p62"/>
          <p:cNvGrpSpPr/>
          <p:nvPr/>
        </p:nvGrpSpPr>
        <p:grpSpPr>
          <a:xfrm>
            <a:off x="5900037" y="3126102"/>
            <a:ext cx="302462" cy="340169"/>
            <a:chOff x="0" y="0"/>
            <a:chExt cx="302461" cy="340167"/>
          </a:xfrm>
        </p:grpSpPr>
        <p:sp>
          <p:nvSpPr>
            <p:cNvPr id="6348" name="Google Shape;8601;p62"/>
            <p:cNvSpPr/>
            <p:nvPr/>
          </p:nvSpPr>
          <p:spPr>
            <a:xfrm>
              <a:off x="0" y="0"/>
              <a:ext cx="302462" cy="340168"/>
            </a:xfrm>
            <a:custGeom>
              <a:avLst/>
              <a:gdLst/>
              <a:ahLst/>
              <a:cxnLst>
                <a:cxn ang="0">
                  <a:pos x="wd2" y="hd2"/>
                </a:cxn>
                <a:cxn ang="5400000">
                  <a:pos x="wd2" y="hd2"/>
                </a:cxn>
                <a:cxn ang="10800000">
                  <a:pos x="wd2" y="hd2"/>
                </a:cxn>
                <a:cxn ang="16200000">
                  <a:pos x="wd2" y="hd2"/>
                </a:cxn>
              </a:cxnLst>
              <a:rect l="0" t="0" r="r" b="b"/>
              <a:pathLst>
                <a:path w="20876" h="21600" fill="norm" stroke="1" extrusionOk="0">
                  <a:moveTo>
                    <a:pt x="2185" y="4472"/>
                  </a:moveTo>
                  <a:cubicBezTo>
                    <a:pt x="2798" y="4472"/>
                    <a:pt x="3106" y="5154"/>
                    <a:pt x="2672" y="5552"/>
                  </a:cubicBezTo>
                  <a:cubicBezTo>
                    <a:pt x="2532" y="5681"/>
                    <a:pt x="2358" y="5738"/>
                    <a:pt x="2189" y="5738"/>
                  </a:cubicBezTo>
                  <a:cubicBezTo>
                    <a:pt x="1835" y="5738"/>
                    <a:pt x="1499" y="5487"/>
                    <a:pt x="1499" y="5107"/>
                  </a:cubicBezTo>
                  <a:cubicBezTo>
                    <a:pt x="1499" y="4756"/>
                    <a:pt x="1804" y="4472"/>
                    <a:pt x="2185" y="4472"/>
                  </a:cubicBezTo>
                  <a:close/>
                  <a:moveTo>
                    <a:pt x="18692" y="4472"/>
                  </a:moveTo>
                  <a:cubicBezTo>
                    <a:pt x="19306" y="4472"/>
                    <a:pt x="19613" y="5154"/>
                    <a:pt x="19181" y="5552"/>
                  </a:cubicBezTo>
                  <a:cubicBezTo>
                    <a:pt x="19039" y="5681"/>
                    <a:pt x="18866" y="5738"/>
                    <a:pt x="18697" y="5738"/>
                  </a:cubicBezTo>
                  <a:cubicBezTo>
                    <a:pt x="18344" y="5738"/>
                    <a:pt x="18007" y="5487"/>
                    <a:pt x="18007" y="5107"/>
                  </a:cubicBezTo>
                  <a:cubicBezTo>
                    <a:pt x="18007" y="4756"/>
                    <a:pt x="18311" y="4472"/>
                    <a:pt x="18692" y="4472"/>
                  </a:cubicBezTo>
                  <a:close/>
                  <a:moveTo>
                    <a:pt x="10439" y="1265"/>
                  </a:moveTo>
                  <a:cubicBezTo>
                    <a:pt x="11210" y="1265"/>
                    <a:pt x="12060" y="2228"/>
                    <a:pt x="12714" y="3840"/>
                  </a:cubicBezTo>
                  <a:cubicBezTo>
                    <a:pt x="12841" y="4161"/>
                    <a:pt x="12963" y="4502"/>
                    <a:pt x="13072" y="4857"/>
                  </a:cubicBezTo>
                  <a:cubicBezTo>
                    <a:pt x="12174" y="5130"/>
                    <a:pt x="11297" y="5451"/>
                    <a:pt x="10439" y="5816"/>
                  </a:cubicBezTo>
                  <a:cubicBezTo>
                    <a:pt x="9580" y="5451"/>
                    <a:pt x="8703" y="5130"/>
                    <a:pt x="7805" y="4857"/>
                  </a:cubicBezTo>
                  <a:cubicBezTo>
                    <a:pt x="7918" y="4502"/>
                    <a:pt x="8036" y="4161"/>
                    <a:pt x="8164" y="3840"/>
                  </a:cubicBezTo>
                  <a:cubicBezTo>
                    <a:pt x="8817" y="2228"/>
                    <a:pt x="9668" y="1265"/>
                    <a:pt x="10439" y="1265"/>
                  </a:cubicBezTo>
                  <a:close/>
                  <a:moveTo>
                    <a:pt x="7482" y="6095"/>
                  </a:moveTo>
                  <a:cubicBezTo>
                    <a:pt x="7922" y="6234"/>
                    <a:pt x="8374" y="6386"/>
                    <a:pt x="8828" y="6558"/>
                  </a:cubicBezTo>
                  <a:cubicBezTo>
                    <a:pt x="8561" y="6690"/>
                    <a:pt x="8296" y="6824"/>
                    <a:pt x="8033" y="6962"/>
                  </a:cubicBezTo>
                  <a:cubicBezTo>
                    <a:pt x="7764" y="7104"/>
                    <a:pt x="7504" y="7250"/>
                    <a:pt x="7244" y="7398"/>
                  </a:cubicBezTo>
                  <a:cubicBezTo>
                    <a:pt x="7310" y="6949"/>
                    <a:pt x="7390" y="6517"/>
                    <a:pt x="7482" y="6095"/>
                  </a:cubicBezTo>
                  <a:close/>
                  <a:moveTo>
                    <a:pt x="13395" y="6095"/>
                  </a:moveTo>
                  <a:cubicBezTo>
                    <a:pt x="13488" y="6517"/>
                    <a:pt x="13568" y="6949"/>
                    <a:pt x="13633" y="7398"/>
                  </a:cubicBezTo>
                  <a:cubicBezTo>
                    <a:pt x="13377" y="7250"/>
                    <a:pt x="13113" y="7104"/>
                    <a:pt x="12845" y="6962"/>
                  </a:cubicBezTo>
                  <a:cubicBezTo>
                    <a:pt x="12578" y="6820"/>
                    <a:pt x="12313" y="6686"/>
                    <a:pt x="12049" y="6558"/>
                  </a:cubicBezTo>
                  <a:cubicBezTo>
                    <a:pt x="12507" y="6389"/>
                    <a:pt x="12956" y="6230"/>
                    <a:pt x="13395" y="6095"/>
                  </a:cubicBezTo>
                  <a:close/>
                  <a:moveTo>
                    <a:pt x="4221" y="5423"/>
                  </a:moveTo>
                  <a:cubicBezTo>
                    <a:pt x="4874" y="5481"/>
                    <a:pt x="5523" y="5585"/>
                    <a:pt x="6162" y="5737"/>
                  </a:cubicBezTo>
                  <a:cubicBezTo>
                    <a:pt x="5971" y="6588"/>
                    <a:pt x="5831" y="7445"/>
                    <a:pt x="5747" y="8309"/>
                  </a:cubicBezTo>
                  <a:cubicBezTo>
                    <a:pt x="4977" y="8809"/>
                    <a:pt x="4236" y="9345"/>
                    <a:pt x="3531" y="9922"/>
                  </a:cubicBezTo>
                  <a:cubicBezTo>
                    <a:pt x="3256" y="9663"/>
                    <a:pt x="3003" y="9402"/>
                    <a:pt x="2772" y="9143"/>
                  </a:cubicBezTo>
                  <a:cubicBezTo>
                    <a:pt x="1998" y="8276"/>
                    <a:pt x="1524" y="7479"/>
                    <a:pt x="1408" y="6862"/>
                  </a:cubicBezTo>
                  <a:cubicBezTo>
                    <a:pt x="1665" y="6958"/>
                    <a:pt x="1929" y="7004"/>
                    <a:pt x="2188" y="7004"/>
                  </a:cubicBezTo>
                  <a:cubicBezTo>
                    <a:pt x="3156" y="7004"/>
                    <a:pt x="4048" y="6369"/>
                    <a:pt x="4221" y="5423"/>
                  </a:cubicBezTo>
                  <a:close/>
                  <a:moveTo>
                    <a:pt x="16660" y="5423"/>
                  </a:moveTo>
                  <a:cubicBezTo>
                    <a:pt x="16834" y="6369"/>
                    <a:pt x="17725" y="7004"/>
                    <a:pt x="18694" y="7004"/>
                  </a:cubicBezTo>
                  <a:cubicBezTo>
                    <a:pt x="18952" y="7004"/>
                    <a:pt x="19216" y="6958"/>
                    <a:pt x="19474" y="6862"/>
                  </a:cubicBezTo>
                  <a:cubicBezTo>
                    <a:pt x="19353" y="7479"/>
                    <a:pt x="18883" y="8276"/>
                    <a:pt x="18106" y="9143"/>
                  </a:cubicBezTo>
                  <a:cubicBezTo>
                    <a:pt x="17875" y="9402"/>
                    <a:pt x="17622" y="9663"/>
                    <a:pt x="17346" y="9922"/>
                  </a:cubicBezTo>
                  <a:cubicBezTo>
                    <a:pt x="16642" y="9345"/>
                    <a:pt x="15900" y="8809"/>
                    <a:pt x="15130" y="8309"/>
                  </a:cubicBezTo>
                  <a:cubicBezTo>
                    <a:pt x="15046" y="7445"/>
                    <a:pt x="14907" y="6588"/>
                    <a:pt x="14720" y="5737"/>
                  </a:cubicBezTo>
                  <a:cubicBezTo>
                    <a:pt x="15355" y="5585"/>
                    <a:pt x="16004" y="5481"/>
                    <a:pt x="16660" y="5423"/>
                  </a:cubicBezTo>
                  <a:close/>
                  <a:moveTo>
                    <a:pt x="5637" y="9957"/>
                  </a:moveTo>
                  <a:cubicBezTo>
                    <a:pt x="5630" y="10236"/>
                    <a:pt x="5626" y="10517"/>
                    <a:pt x="5626" y="10799"/>
                  </a:cubicBezTo>
                  <a:cubicBezTo>
                    <a:pt x="5622" y="11083"/>
                    <a:pt x="5630" y="11364"/>
                    <a:pt x="5637" y="11643"/>
                  </a:cubicBezTo>
                  <a:cubicBezTo>
                    <a:pt x="5248" y="11367"/>
                    <a:pt x="4878" y="11083"/>
                    <a:pt x="4529" y="10799"/>
                  </a:cubicBezTo>
                  <a:cubicBezTo>
                    <a:pt x="4878" y="10517"/>
                    <a:pt x="5248" y="10233"/>
                    <a:pt x="5637" y="9957"/>
                  </a:cubicBezTo>
                  <a:close/>
                  <a:moveTo>
                    <a:pt x="15241" y="9957"/>
                  </a:moveTo>
                  <a:cubicBezTo>
                    <a:pt x="15630" y="10233"/>
                    <a:pt x="15996" y="10517"/>
                    <a:pt x="16349" y="10799"/>
                  </a:cubicBezTo>
                  <a:cubicBezTo>
                    <a:pt x="16000" y="11083"/>
                    <a:pt x="15630" y="11367"/>
                    <a:pt x="15241" y="11643"/>
                  </a:cubicBezTo>
                  <a:cubicBezTo>
                    <a:pt x="15248" y="11364"/>
                    <a:pt x="15252" y="11083"/>
                    <a:pt x="15255" y="10799"/>
                  </a:cubicBezTo>
                  <a:cubicBezTo>
                    <a:pt x="15255" y="10517"/>
                    <a:pt x="15248" y="10236"/>
                    <a:pt x="15241" y="9957"/>
                  </a:cubicBezTo>
                  <a:close/>
                  <a:moveTo>
                    <a:pt x="10439" y="7219"/>
                  </a:moveTo>
                  <a:cubicBezTo>
                    <a:pt x="11015" y="7475"/>
                    <a:pt x="11591" y="7759"/>
                    <a:pt x="12160" y="8060"/>
                  </a:cubicBezTo>
                  <a:cubicBezTo>
                    <a:pt x="12728" y="8363"/>
                    <a:pt x="13286" y="8680"/>
                    <a:pt x="13813" y="9008"/>
                  </a:cubicBezTo>
                  <a:cubicBezTo>
                    <a:pt x="13855" y="9591"/>
                    <a:pt x="13880" y="10193"/>
                    <a:pt x="13880" y="10799"/>
                  </a:cubicBezTo>
                  <a:cubicBezTo>
                    <a:pt x="13880" y="11407"/>
                    <a:pt x="13855" y="12008"/>
                    <a:pt x="13813" y="12592"/>
                  </a:cubicBezTo>
                  <a:cubicBezTo>
                    <a:pt x="13286" y="12920"/>
                    <a:pt x="12732" y="13233"/>
                    <a:pt x="12160" y="13540"/>
                  </a:cubicBezTo>
                  <a:cubicBezTo>
                    <a:pt x="11588" y="13844"/>
                    <a:pt x="11012" y="14125"/>
                    <a:pt x="10443" y="14384"/>
                  </a:cubicBezTo>
                  <a:cubicBezTo>
                    <a:pt x="9866" y="14128"/>
                    <a:pt x="9290" y="13844"/>
                    <a:pt x="8718" y="13540"/>
                  </a:cubicBezTo>
                  <a:cubicBezTo>
                    <a:pt x="8149" y="13236"/>
                    <a:pt x="7595" y="12920"/>
                    <a:pt x="7064" y="12592"/>
                  </a:cubicBezTo>
                  <a:cubicBezTo>
                    <a:pt x="7023" y="12008"/>
                    <a:pt x="7001" y="11407"/>
                    <a:pt x="7001" y="10799"/>
                  </a:cubicBezTo>
                  <a:cubicBezTo>
                    <a:pt x="7001" y="10193"/>
                    <a:pt x="7023" y="9591"/>
                    <a:pt x="7064" y="9008"/>
                  </a:cubicBezTo>
                  <a:cubicBezTo>
                    <a:pt x="7595" y="8680"/>
                    <a:pt x="8146" y="8366"/>
                    <a:pt x="8718" y="8060"/>
                  </a:cubicBezTo>
                  <a:cubicBezTo>
                    <a:pt x="9290" y="7759"/>
                    <a:pt x="9866" y="7475"/>
                    <a:pt x="10439" y="7219"/>
                  </a:cubicBezTo>
                  <a:close/>
                  <a:moveTo>
                    <a:pt x="13633" y="14202"/>
                  </a:moveTo>
                  <a:cubicBezTo>
                    <a:pt x="13568" y="14651"/>
                    <a:pt x="13488" y="15086"/>
                    <a:pt x="13395" y="15505"/>
                  </a:cubicBezTo>
                  <a:cubicBezTo>
                    <a:pt x="12956" y="15370"/>
                    <a:pt x="12507" y="15214"/>
                    <a:pt x="12049" y="15046"/>
                  </a:cubicBezTo>
                  <a:cubicBezTo>
                    <a:pt x="12316" y="14914"/>
                    <a:pt x="12581" y="14775"/>
                    <a:pt x="12845" y="14638"/>
                  </a:cubicBezTo>
                  <a:cubicBezTo>
                    <a:pt x="13110" y="14496"/>
                    <a:pt x="13373" y="14350"/>
                    <a:pt x="13633" y="14202"/>
                  </a:cubicBezTo>
                  <a:close/>
                  <a:moveTo>
                    <a:pt x="7244" y="14202"/>
                  </a:moveTo>
                  <a:cubicBezTo>
                    <a:pt x="7501" y="14347"/>
                    <a:pt x="7764" y="14492"/>
                    <a:pt x="8033" y="14633"/>
                  </a:cubicBezTo>
                  <a:cubicBezTo>
                    <a:pt x="8296" y="14775"/>
                    <a:pt x="8565" y="14914"/>
                    <a:pt x="8836" y="15046"/>
                  </a:cubicBezTo>
                  <a:lnTo>
                    <a:pt x="8832" y="15046"/>
                  </a:lnTo>
                  <a:cubicBezTo>
                    <a:pt x="8374" y="15218"/>
                    <a:pt x="7926" y="15373"/>
                    <a:pt x="7482" y="15508"/>
                  </a:cubicBezTo>
                  <a:cubicBezTo>
                    <a:pt x="7390" y="15086"/>
                    <a:pt x="7310" y="14651"/>
                    <a:pt x="7244" y="14202"/>
                  </a:cubicBezTo>
                  <a:close/>
                  <a:moveTo>
                    <a:pt x="17346" y="11677"/>
                  </a:moveTo>
                  <a:cubicBezTo>
                    <a:pt x="17622" y="11937"/>
                    <a:pt x="17875" y="12197"/>
                    <a:pt x="18106" y="12457"/>
                  </a:cubicBezTo>
                  <a:cubicBezTo>
                    <a:pt x="18883" y="13324"/>
                    <a:pt x="19353" y="14121"/>
                    <a:pt x="19474" y="14738"/>
                  </a:cubicBezTo>
                  <a:cubicBezTo>
                    <a:pt x="19216" y="14641"/>
                    <a:pt x="18951" y="14596"/>
                    <a:pt x="18692" y="14596"/>
                  </a:cubicBezTo>
                  <a:cubicBezTo>
                    <a:pt x="17723" y="14596"/>
                    <a:pt x="16834" y="15231"/>
                    <a:pt x="16656" y="16176"/>
                  </a:cubicBezTo>
                  <a:cubicBezTo>
                    <a:pt x="16004" y="16119"/>
                    <a:pt x="15355" y="16014"/>
                    <a:pt x="14720" y="15863"/>
                  </a:cubicBezTo>
                  <a:cubicBezTo>
                    <a:pt x="14907" y="15012"/>
                    <a:pt x="15046" y="14155"/>
                    <a:pt x="15130" y="13291"/>
                  </a:cubicBezTo>
                  <a:cubicBezTo>
                    <a:pt x="15900" y="12791"/>
                    <a:pt x="16642" y="12255"/>
                    <a:pt x="17346" y="11677"/>
                  </a:cubicBezTo>
                  <a:close/>
                  <a:moveTo>
                    <a:pt x="3531" y="11677"/>
                  </a:moveTo>
                  <a:cubicBezTo>
                    <a:pt x="4236" y="12255"/>
                    <a:pt x="4977" y="12791"/>
                    <a:pt x="5747" y="13291"/>
                  </a:cubicBezTo>
                  <a:cubicBezTo>
                    <a:pt x="5831" y="14155"/>
                    <a:pt x="5971" y="15015"/>
                    <a:pt x="6158" y="15866"/>
                  </a:cubicBezTo>
                  <a:cubicBezTo>
                    <a:pt x="5777" y="15953"/>
                    <a:pt x="5406" y="16024"/>
                    <a:pt x="5046" y="16082"/>
                  </a:cubicBezTo>
                  <a:cubicBezTo>
                    <a:pt x="4500" y="16165"/>
                    <a:pt x="3999" y="16206"/>
                    <a:pt x="3554" y="16206"/>
                  </a:cubicBezTo>
                  <a:cubicBezTo>
                    <a:pt x="2508" y="16206"/>
                    <a:pt x="1776" y="15979"/>
                    <a:pt x="1502" y="15545"/>
                  </a:cubicBezTo>
                  <a:cubicBezTo>
                    <a:pt x="1117" y="14931"/>
                    <a:pt x="1591" y="13777"/>
                    <a:pt x="2772" y="12457"/>
                  </a:cubicBezTo>
                  <a:cubicBezTo>
                    <a:pt x="3003" y="12197"/>
                    <a:pt x="3259" y="11937"/>
                    <a:pt x="3531" y="11677"/>
                  </a:cubicBezTo>
                  <a:close/>
                  <a:moveTo>
                    <a:pt x="18689" y="15862"/>
                  </a:moveTo>
                  <a:cubicBezTo>
                    <a:pt x="19043" y="15862"/>
                    <a:pt x="19382" y="16113"/>
                    <a:pt x="19382" y="16496"/>
                  </a:cubicBezTo>
                  <a:cubicBezTo>
                    <a:pt x="19382" y="16844"/>
                    <a:pt x="19074" y="17128"/>
                    <a:pt x="18692" y="17128"/>
                  </a:cubicBezTo>
                  <a:cubicBezTo>
                    <a:pt x="18080" y="17128"/>
                    <a:pt x="17771" y="16446"/>
                    <a:pt x="18205" y="16048"/>
                  </a:cubicBezTo>
                  <a:cubicBezTo>
                    <a:pt x="18346" y="15919"/>
                    <a:pt x="18520" y="15862"/>
                    <a:pt x="18689" y="15862"/>
                  </a:cubicBezTo>
                  <a:close/>
                  <a:moveTo>
                    <a:pt x="10439" y="15784"/>
                  </a:moveTo>
                  <a:cubicBezTo>
                    <a:pt x="11297" y="16149"/>
                    <a:pt x="12178" y="16470"/>
                    <a:pt x="13072" y="16743"/>
                  </a:cubicBezTo>
                  <a:cubicBezTo>
                    <a:pt x="12963" y="17098"/>
                    <a:pt x="12841" y="17439"/>
                    <a:pt x="12714" y="17763"/>
                  </a:cubicBezTo>
                  <a:cubicBezTo>
                    <a:pt x="12060" y="19372"/>
                    <a:pt x="11210" y="20334"/>
                    <a:pt x="10439" y="20334"/>
                  </a:cubicBezTo>
                  <a:cubicBezTo>
                    <a:pt x="9668" y="20334"/>
                    <a:pt x="8817" y="19372"/>
                    <a:pt x="8164" y="17763"/>
                  </a:cubicBezTo>
                  <a:cubicBezTo>
                    <a:pt x="8036" y="17439"/>
                    <a:pt x="7915" y="17101"/>
                    <a:pt x="7805" y="16743"/>
                  </a:cubicBezTo>
                  <a:cubicBezTo>
                    <a:pt x="8703" y="16470"/>
                    <a:pt x="9584" y="16149"/>
                    <a:pt x="10439" y="15784"/>
                  </a:cubicBezTo>
                  <a:close/>
                  <a:moveTo>
                    <a:pt x="10439" y="0"/>
                  </a:moveTo>
                  <a:cubicBezTo>
                    <a:pt x="9030" y="0"/>
                    <a:pt x="7764" y="1208"/>
                    <a:pt x="6877" y="3399"/>
                  </a:cubicBezTo>
                  <a:cubicBezTo>
                    <a:pt x="6734" y="3750"/>
                    <a:pt x="6601" y="4121"/>
                    <a:pt x="6485" y="4506"/>
                  </a:cubicBezTo>
                  <a:cubicBezTo>
                    <a:pt x="5582" y="4297"/>
                    <a:pt x="4727" y="4171"/>
                    <a:pt x="3964" y="4138"/>
                  </a:cubicBezTo>
                  <a:cubicBezTo>
                    <a:pt x="3580" y="3547"/>
                    <a:pt x="2897" y="3209"/>
                    <a:pt x="2189" y="3209"/>
                  </a:cubicBezTo>
                  <a:cubicBezTo>
                    <a:pt x="1916" y="3209"/>
                    <a:pt x="1639" y="3259"/>
                    <a:pt x="1374" y="3365"/>
                  </a:cubicBezTo>
                  <a:cubicBezTo>
                    <a:pt x="420" y="3740"/>
                    <a:pt x="-78" y="4708"/>
                    <a:pt x="204" y="5627"/>
                  </a:cubicBezTo>
                  <a:cubicBezTo>
                    <a:pt x="-328" y="6733"/>
                    <a:pt x="200" y="8259"/>
                    <a:pt x="1711" y="9946"/>
                  </a:cubicBezTo>
                  <a:cubicBezTo>
                    <a:pt x="1965" y="10229"/>
                    <a:pt x="2244" y="10517"/>
                    <a:pt x="2541" y="10799"/>
                  </a:cubicBezTo>
                  <a:cubicBezTo>
                    <a:pt x="2244" y="11083"/>
                    <a:pt x="1965" y="11367"/>
                    <a:pt x="1711" y="11653"/>
                  </a:cubicBezTo>
                  <a:cubicBezTo>
                    <a:pt x="105" y="13450"/>
                    <a:pt x="-394" y="15056"/>
                    <a:pt x="314" y="16179"/>
                  </a:cubicBezTo>
                  <a:cubicBezTo>
                    <a:pt x="846" y="17026"/>
                    <a:pt x="1980" y="17469"/>
                    <a:pt x="3579" y="17469"/>
                  </a:cubicBezTo>
                  <a:cubicBezTo>
                    <a:pt x="4147" y="17466"/>
                    <a:pt x="4712" y="17419"/>
                    <a:pt x="5270" y="17330"/>
                  </a:cubicBezTo>
                  <a:cubicBezTo>
                    <a:pt x="5662" y="17270"/>
                    <a:pt x="6069" y="17188"/>
                    <a:pt x="6485" y="17094"/>
                  </a:cubicBezTo>
                  <a:cubicBezTo>
                    <a:pt x="6605" y="17482"/>
                    <a:pt x="6734" y="17850"/>
                    <a:pt x="6877" y="18201"/>
                  </a:cubicBezTo>
                  <a:cubicBezTo>
                    <a:pt x="7764" y="20392"/>
                    <a:pt x="9030" y="21600"/>
                    <a:pt x="10439" y="21600"/>
                  </a:cubicBezTo>
                  <a:cubicBezTo>
                    <a:pt x="11847" y="21600"/>
                    <a:pt x="13113" y="20392"/>
                    <a:pt x="14000" y="18201"/>
                  </a:cubicBezTo>
                  <a:cubicBezTo>
                    <a:pt x="14144" y="17850"/>
                    <a:pt x="14276" y="17479"/>
                    <a:pt x="14393" y="17094"/>
                  </a:cubicBezTo>
                  <a:cubicBezTo>
                    <a:pt x="15299" y="17303"/>
                    <a:pt x="16151" y="17429"/>
                    <a:pt x="16914" y="17462"/>
                  </a:cubicBezTo>
                  <a:cubicBezTo>
                    <a:pt x="17298" y="18053"/>
                    <a:pt x="17979" y="18390"/>
                    <a:pt x="18686" y="18390"/>
                  </a:cubicBezTo>
                  <a:cubicBezTo>
                    <a:pt x="18960" y="18390"/>
                    <a:pt x="19238" y="18340"/>
                    <a:pt x="19504" y="18235"/>
                  </a:cubicBezTo>
                  <a:cubicBezTo>
                    <a:pt x="20458" y="17860"/>
                    <a:pt x="20956" y="16891"/>
                    <a:pt x="20674" y="15973"/>
                  </a:cubicBezTo>
                  <a:cubicBezTo>
                    <a:pt x="21206" y="14867"/>
                    <a:pt x="20678" y="13341"/>
                    <a:pt x="19166" y="11653"/>
                  </a:cubicBezTo>
                  <a:cubicBezTo>
                    <a:pt x="18912" y="11367"/>
                    <a:pt x="18634" y="11083"/>
                    <a:pt x="18336" y="10799"/>
                  </a:cubicBezTo>
                  <a:cubicBezTo>
                    <a:pt x="18634" y="10517"/>
                    <a:pt x="18912" y="10229"/>
                    <a:pt x="19166" y="9946"/>
                  </a:cubicBezTo>
                  <a:cubicBezTo>
                    <a:pt x="20681" y="8259"/>
                    <a:pt x="21206" y="6733"/>
                    <a:pt x="20674" y="5627"/>
                  </a:cubicBezTo>
                  <a:cubicBezTo>
                    <a:pt x="20956" y="4708"/>
                    <a:pt x="20458" y="3740"/>
                    <a:pt x="19504" y="3365"/>
                  </a:cubicBezTo>
                  <a:cubicBezTo>
                    <a:pt x="19238" y="3259"/>
                    <a:pt x="18960" y="3209"/>
                    <a:pt x="18686" y="3209"/>
                  </a:cubicBezTo>
                  <a:cubicBezTo>
                    <a:pt x="17979" y="3209"/>
                    <a:pt x="17298" y="3547"/>
                    <a:pt x="16914" y="4138"/>
                  </a:cubicBezTo>
                  <a:cubicBezTo>
                    <a:pt x="16147" y="4171"/>
                    <a:pt x="15295" y="4297"/>
                    <a:pt x="14393" y="4506"/>
                  </a:cubicBezTo>
                  <a:cubicBezTo>
                    <a:pt x="14276" y="4118"/>
                    <a:pt x="14144" y="3750"/>
                    <a:pt x="14000" y="3399"/>
                  </a:cubicBezTo>
                  <a:cubicBezTo>
                    <a:pt x="13113" y="1208"/>
                    <a:pt x="11847" y="0"/>
                    <a:pt x="104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49" name="Google Shape;8602;p62"/>
            <p:cNvSpPr/>
            <p:nvPr/>
          </p:nvSpPr>
          <p:spPr>
            <a:xfrm>
              <a:off x="121379" y="140168"/>
              <a:ext cx="59775" cy="59832"/>
            </a:xfrm>
            <a:custGeom>
              <a:avLst/>
              <a:gdLst/>
              <a:ahLst/>
              <a:cxnLst>
                <a:cxn ang="0">
                  <a:pos x="wd2" y="hd2"/>
                </a:cxn>
                <a:cxn ang="5400000">
                  <a:pos x="wd2" y="hd2"/>
                </a:cxn>
                <a:cxn ang="10800000">
                  <a:pos x="wd2" y="hd2"/>
                </a:cxn>
                <a:cxn ang="16200000">
                  <a:pos x="wd2" y="hd2"/>
                </a:cxn>
              </a:cxnLst>
              <a:rect l="0" t="0" r="r" b="b"/>
              <a:pathLst>
                <a:path w="20785" h="21600" fill="norm" stroke="1" extrusionOk="0">
                  <a:moveTo>
                    <a:pt x="10387" y="7213"/>
                  </a:moveTo>
                  <a:cubicBezTo>
                    <a:pt x="13472" y="7213"/>
                    <a:pt x="15020" y="11070"/>
                    <a:pt x="12841" y="13351"/>
                  </a:cubicBezTo>
                  <a:cubicBezTo>
                    <a:pt x="12131" y="14082"/>
                    <a:pt x="11262" y="14406"/>
                    <a:pt x="10417" y="14406"/>
                  </a:cubicBezTo>
                  <a:cubicBezTo>
                    <a:pt x="8630" y="14406"/>
                    <a:pt x="6929" y="12970"/>
                    <a:pt x="6929" y="10797"/>
                  </a:cubicBezTo>
                  <a:cubicBezTo>
                    <a:pt x="6929" y="8801"/>
                    <a:pt x="8459" y="7213"/>
                    <a:pt x="10387" y="7213"/>
                  </a:cubicBezTo>
                  <a:close/>
                  <a:moveTo>
                    <a:pt x="10387" y="0"/>
                  </a:moveTo>
                  <a:cubicBezTo>
                    <a:pt x="9046" y="0"/>
                    <a:pt x="7694" y="267"/>
                    <a:pt x="6408" y="820"/>
                  </a:cubicBezTo>
                  <a:cubicBezTo>
                    <a:pt x="2528" y="2491"/>
                    <a:pt x="0" y="6425"/>
                    <a:pt x="0" y="10797"/>
                  </a:cubicBezTo>
                  <a:cubicBezTo>
                    <a:pt x="0" y="16764"/>
                    <a:pt x="4633" y="21581"/>
                    <a:pt x="10387" y="21600"/>
                  </a:cubicBezTo>
                  <a:cubicBezTo>
                    <a:pt x="14598" y="21600"/>
                    <a:pt x="18387" y="18956"/>
                    <a:pt x="19996" y="14927"/>
                  </a:cubicBezTo>
                  <a:cubicBezTo>
                    <a:pt x="21600" y="10892"/>
                    <a:pt x="20712" y="6253"/>
                    <a:pt x="17738" y="3165"/>
                  </a:cubicBezTo>
                  <a:cubicBezTo>
                    <a:pt x="15749" y="1093"/>
                    <a:pt x="13092" y="0"/>
                    <a:pt x="103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55" name="Google Shape;8603;p62"/>
          <p:cNvGrpSpPr/>
          <p:nvPr/>
        </p:nvGrpSpPr>
        <p:grpSpPr>
          <a:xfrm>
            <a:off x="6319151" y="3126102"/>
            <a:ext cx="291863" cy="340169"/>
            <a:chOff x="0" y="0"/>
            <a:chExt cx="291862" cy="340167"/>
          </a:xfrm>
        </p:grpSpPr>
        <p:sp>
          <p:nvSpPr>
            <p:cNvPr id="6351" name="Google Shape;8604;p62"/>
            <p:cNvSpPr/>
            <p:nvPr/>
          </p:nvSpPr>
          <p:spPr>
            <a:xfrm>
              <a:off x="-1" y="0"/>
              <a:ext cx="291864" cy="340168"/>
            </a:xfrm>
            <a:custGeom>
              <a:avLst/>
              <a:gdLst/>
              <a:ahLst/>
              <a:cxnLst>
                <a:cxn ang="0">
                  <a:pos x="wd2" y="hd2"/>
                </a:cxn>
                <a:cxn ang="5400000">
                  <a:pos x="wd2" y="hd2"/>
                </a:cxn>
                <a:cxn ang="10800000">
                  <a:pos x="wd2" y="hd2"/>
                </a:cxn>
                <a:cxn ang="16200000">
                  <a:pos x="wd2" y="hd2"/>
                </a:cxn>
              </a:cxnLst>
              <a:rect l="0" t="0" r="r" b="b"/>
              <a:pathLst>
                <a:path w="21427" h="21600" fill="norm" stroke="1" extrusionOk="0">
                  <a:moveTo>
                    <a:pt x="13292" y="1265"/>
                  </a:moveTo>
                  <a:lnTo>
                    <a:pt x="13292" y="9633"/>
                  </a:lnTo>
                  <a:cubicBezTo>
                    <a:pt x="13292" y="9740"/>
                    <a:pt x="13324" y="9848"/>
                    <a:pt x="13390" y="9946"/>
                  </a:cubicBezTo>
                  <a:lnTo>
                    <a:pt x="15996" y="13888"/>
                  </a:lnTo>
                  <a:lnTo>
                    <a:pt x="5434" y="13888"/>
                  </a:lnTo>
                  <a:lnTo>
                    <a:pt x="8040" y="9946"/>
                  </a:lnTo>
                  <a:cubicBezTo>
                    <a:pt x="8103" y="9848"/>
                    <a:pt x="8138" y="9740"/>
                    <a:pt x="8138" y="9633"/>
                  </a:cubicBezTo>
                  <a:lnTo>
                    <a:pt x="8138" y="1265"/>
                  </a:lnTo>
                  <a:close/>
                  <a:moveTo>
                    <a:pt x="16827" y="15153"/>
                  </a:moveTo>
                  <a:lnTo>
                    <a:pt x="19902" y="19804"/>
                  </a:lnTo>
                  <a:cubicBezTo>
                    <a:pt x="19977" y="19916"/>
                    <a:pt x="19980" y="20051"/>
                    <a:pt x="19905" y="20161"/>
                  </a:cubicBezTo>
                  <a:cubicBezTo>
                    <a:pt x="19836" y="20270"/>
                    <a:pt x="19706" y="20334"/>
                    <a:pt x="19567" y="20334"/>
                  </a:cubicBezTo>
                  <a:lnTo>
                    <a:pt x="1864" y="20334"/>
                  </a:lnTo>
                  <a:cubicBezTo>
                    <a:pt x="1720" y="20334"/>
                    <a:pt x="1590" y="20270"/>
                    <a:pt x="1521" y="20161"/>
                  </a:cubicBezTo>
                  <a:cubicBezTo>
                    <a:pt x="1446" y="20051"/>
                    <a:pt x="1446" y="19916"/>
                    <a:pt x="1521" y="19804"/>
                  </a:cubicBezTo>
                  <a:lnTo>
                    <a:pt x="4595" y="15153"/>
                  </a:lnTo>
                  <a:close/>
                  <a:moveTo>
                    <a:pt x="6007" y="0"/>
                  </a:moveTo>
                  <a:cubicBezTo>
                    <a:pt x="5601" y="0"/>
                    <a:pt x="5278" y="284"/>
                    <a:pt x="5278" y="635"/>
                  </a:cubicBezTo>
                  <a:cubicBezTo>
                    <a:pt x="5278" y="982"/>
                    <a:pt x="5601" y="1265"/>
                    <a:pt x="6007" y="1265"/>
                  </a:cubicBezTo>
                  <a:lnTo>
                    <a:pt x="6675" y="1265"/>
                  </a:lnTo>
                  <a:lnTo>
                    <a:pt x="6675" y="9464"/>
                  </a:lnTo>
                  <a:lnTo>
                    <a:pt x="253" y="19177"/>
                  </a:lnTo>
                  <a:cubicBezTo>
                    <a:pt x="-87" y="19676"/>
                    <a:pt x="-83" y="20297"/>
                    <a:pt x="257" y="20796"/>
                  </a:cubicBezTo>
                  <a:cubicBezTo>
                    <a:pt x="582" y="21293"/>
                    <a:pt x="1194" y="21600"/>
                    <a:pt x="1853" y="21600"/>
                  </a:cubicBezTo>
                  <a:cubicBezTo>
                    <a:pt x="1857" y="21600"/>
                    <a:pt x="1860" y="21600"/>
                    <a:pt x="1864" y="21600"/>
                  </a:cubicBezTo>
                  <a:lnTo>
                    <a:pt x="19563" y="21600"/>
                  </a:lnTo>
                  <a:cubicBezTo>
                    <a:pt x="19567" y="21600"/>
                    <a:pt x="19569" y="21600"/>
                    <a:pt x="19573" y="21600"/>
                  </a:cubicBezTo>
                  <a:cubicBezTo>
                    <a:pt x="20232" y="21600"/>
                    <a:pt x="20844" y="21293"/>
                    <a:pt x="21171" y="20796"/>
                  </a:cubicBezTo>
                  <a:cubicBezTo>
                    <a:pt x="21509" y="20297"/>
                    <a:pt x="21513" y="19680"/>
                    <a:pt x="21174" y="19177"/>
                  </a:cubicBezTo>
                  <a:lnTo>
                    <a:pt x="14756" y="9464"/>
                  </a:lnTo>
                  <a:lnTo>
                    <a:pt x="14756" y="1265"/>
                  </a:lnTo>
                  <a:lnTo>
                    <a:pt x="15423" y="1265"/>
                  </a:lnTo>
                  <a:cubicBezTo>
                    <a:pt x="15825" y="1265"/>
                    <a:pt x="16153" y="982"/>
                    <a:pt x="16153" y="635"/>
                  </a:cubicBezTo>
                  <a:cubicBezTo>
                    <a:pt x="16153" y="284"/>
                    <a:pt x="15825" y="0"/>
                    <a:pt x="154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52" name="Google Shape;8605;p62"/>
            <p:cNvSpPr/>
            <p:nvPr/>
          </p:nvSpPr>
          <p:spPr>
            <a:xfrm>
              <a:off x="116594" y="176288"/>
              <a:ext cx="19948" cy="19945"/>
            </a:xfrm>
            <a:custGeom>
              <a:avLst/>
              <a:gdLst/>
              <a:ahLst/>
              <a:cxnLst>
                <a:cxn ang="0">
                  <a:pos x="wd2" y="hd2"/>
                </a:cxn>
                <a:cxn ang="5400000">
                  <a:pos x="wd2" y="hd2"/>
                </a:cxn>
                <a:cxn ang="10800000">
                  <a:pos x="wd2" y="hd2"/>
                </a:cxn>
                <a:cxn ang="16200000">
                  <a:pos x="wd2" y="hd2"/>
                </a:cxn>
              </a:cxnLst>
              <a:rect l="0" t="0" r="r" b="b"/>
              <a:pathLst>
                <a:path w="18515" h="21600" fill="norm" stroke="1" extrusionOk="0">
                  <a:moveTo>
                    <a:pt x="9297" y="0"/>
                  </a:moveTo>
                  <a:cubicBezTo>
                    <a:pt x="4559" y="0"/>
                    <a:pt x="0" y="4270"/>
                    <a:pt x="0" y="10771"/>
                  </a:cubicBezTo>
                  <a:cubicBezTo>
                    <a:pt x="0" y="16758"/>
                    <a:pt x="4150" y="21600"/>
                    <a:pt x="9280" y="21600"/>
                  </a:cubicBezTo>
                  <a:cubicBezTo>
                    <a:pt x="17515" y="21600"/>
                    <a:pt x="21600" y="9971"/>
                    <a:pt x="15783" y="3184"/>
                  </a:cubicBezTo>
                  <a:cubicBezTo>
                    <a:pt x="13904" y="972"/>
                    <a:pt x="11584" y="0"/>
                    <a:pt x="92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53" name="Google Shape;8606;p62"/>
            <p:cNvSpPr/>
            <p:nvPr/>
          </p:nvSpPr>
          <p:spPr>
            <a:xfrm>
              <a:off x="155337" y="176288"/>
              <a:ext cx="19943" cy="19945"/>
            </a:xfrm>
            <a:custGeom>
              <a:avLst/>
              <a:gdLst/>
              <a:ahLst/>
              <a:cxnLst>
                <a:cxn ang="0">
                  <a:pos x="wd2" y="hd2"/>
                </a:cxn>
                <a:cxn ang="5400000">
                  <a:pos x="wd2" y="hd2"/>
                </a:cxn>
                <a:cxn ang="10800000">
                  <a:pos x="wd2" y="hd2"/>
                </a:cxn>
                <a:cxn ang="16200000">
                  <a:pos x="wd2" y="hd2"/>
                </a:cxn>
              </a:cxnLst>
              <a:rect l="0" t="0" r="r" b="b"/>
              <a:pathLst>
                <a:path w="18496" h="21600" fill="norm" stroke="1" extrusionOk="0">
                  <a:moveTo>
                    <a:pt x="9290" y="0"/>
                  </a:moveTo>
                  <a:cubicBezTo>
                    <a:pt x="4555" y="0"/>
                    <a:pt x="0" y="4270"/>
                    <a:pt x="0" y="10771"/>
                  </a:cubicBezTo>
                  <a:cubicBezTo>
                    <a:pt x="0" y="16758"/>
                    <a:pt x="4147" y="21600"/>
                    <a:pt x="9224" y="21600"/>
                  </a:cubicBezTo>
                  <a:cubicBezTo>
                    <a:pt x="17453" y="21600"/>
                    <a:pt x="21600" y="9971"/>
                    <a:pt x="15771" y="3184"/>
                  </a:cubicBezTo>
                  <a:cubicBezTo>
                    <a:pt x="13894" y="972"/>
                    <a:pt x="11576" y="0"/>
                    <a:pt x="92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54" name="Google Shape;8607;p62"/>
            <p:cNvSpPr/>
            <p:nvPr/>
          </p:nvSpPr>
          <p:spPr>
            <a:xfrm>
              <a:off x="135992" y="143196"/>
              <a:ext cx="19927"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1" y="0"/>
                  </a:moveTo>
                  <a:cubicBezTo>
                    <a:pt x="4789" y="0"/>
                    <a:pt x="0" y="4828"/>
                    <a:pt x="0" y="10819"/>
                  </a:cubicBezTo>
                  <a:cubicBezTo>
                    <a:pt x="0" y="16753"/>
                    <a:pt x="4789" y="21600"/>
                    <a:pt x="10781" y="21600"/>
                  </a:cubicBezTo>
                  <a:cubicBezTo>
                    <a:pt x="16772" y="21600"/>
                    <a:pt x="21600" y="16753"/>
                    <a:pt x="21600" y="10819"/>
                  </a:cubicBezTo>
                  <a:cubicBezTo>
                    <a:pt x="21600" y="4828"/>
                    <a:pt x="16772" y="0"/>
                    <a:pt x="107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356" name="Google Shape;8608;p62"/>
          <p:cNvSpPr/>
          <p:nvPr/>
        </p:nvSpPr>
        <p:spPr>
          <a:xfrm>
            <a:off x="6712598" y="3166186"/>
            <a:ext cx="340152" cy="259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62" y="1661"/>
                </a:moveTo>
                <a:cubicBezTo>
                  <a:pt x="16737" y="1661"/>
                  <a:pt x="17347" y="2796"/>
                  <a:pt x="17057" y="3878"/>
                </a:cubicBezTo>
                <a:cubicBezTo>
                  <a:pt x="16912" y="4413"/>
                  <a:pt x="17216" y="4981"/>
                  <a:pt x="17651" y="4986"/>
                </a:cubicBezTo>
                <a:lnTo>
                  <a:pt x="19703" y="4986"/>
                </a:lnTo>
                <a:cubicBezTo>
                  <a:pt x="20051" y="4986"/>
                  <a:pt x="20335" y="5353"/>
                  <a:pt x="20335" y="5814"/>
                </a:cubicBezTo>
                <a:lnTo>
                  <a:pt x="20335" y="15785"/>
                </a:lnTo>
                <a:cubicBezTo>
                  <a:pt x="20335" y="16246"/>
                  <a:pt x="20051" y="16619"/>
                  <a:pt x="19703" y="16619"/>
                </a:cubicBezTo>
                <a:lnTo>
                  <a:pt x="11434" y="16619"/>
                </a:lnTo>
                <a:lnTo>
                  <a:pt x="11434" y="14124"/>
                </a:lnTo>
                <a:cubicBezTo>
                  <a:pt x="12831" y="14124"/>
                  <a:pt x="13962" y="12634"/>
                  <a:pt x="13962" y="10799"/>
                </a:cubicBezTo>
                <a:cubicBezTo>
                  <a:pt x="13962" y="8965"/>
                  <a:pt x="12831" y="7476"/>
                  <a:pt x="11434" y="7476"/>
                </a:cubicBezTo>
                <a:lnTo>
                  <a:pt x="11434" y="4986"/>
                </a:lnTo>
                <a:lnTo>
                  <a:pt x="14074" y="4986"/>
                </a:lnTo>
                <a:cubicBezTo>
                  <a:pt x="14509" y="4981"/>
                  <a:pt x="14813" y="4413"/>
                  <a:pt x="14668" y="3878"/>
                </a:cubicBezTo>
                <a:cubicBezTo>
                  <a:pt x="14377" y="2796"/>
                  <a:pt x="14988" y="1661"/>
                  <a:pt x="15862" y="1661"/>
                </a:cubicBezTo>
                <a:close/>
                <a:moveTo>
                  <a:pt x="10168" y="4986"/>
                </a:moveTo>
                <a:lnTo>
                  <a:pt x="10168" y="8451"/>
                </a:lnTo>
                <a:cubicBezTo>
                  <a:pt x="10168" y="8925"/>
                  <a:pt x="10465" y="9279"/>
                  <a:pt x="10800" y="9279"/>
                </a:cubicBezTo>
                <a:cubicBezTo>
                  <a:pt x="10870" y="9279"/>
                  <a:pt x="10942" y="9264"/>
                  <a:pt x="11012" y="9230"/>
                </a:cubicBezTo>
                <a:cubicBezTo>
                  <a:pt x="11153" y="9167"/>
                  <a:pt x="11294" y="9136"/>
                  <a:pt x="11433" y="9136"/>
                </a:cubicBezTo>
                <a:cubicBezTo>
                  <a:pt x="12102" y="9136"/>
                  <a:pt x="12694" y="9844"/>
                  <a:pt x="12697" y="10790"/>
                </a:cubicBezTo>
                <a:cubicBezTo>
                  <a:pt x="12699" y="11744"/>
                  <a:pt x="12107" y="12464"/>
                  <a:pt x="11433" y="12464"/>
                </a:cubicBezTo>
                <a:cubicBezTo>
                  <a:pt x="11297" y="12464"/>
                  <a:pt x="11160" y="12434"/>
                  <a:pt x="11022" y="12373"/>
                </a:cubicBezTo>
                <a:cubicBezTo>
                  <a:pt x="10986" y="12355"/>
                  <a:pt x="10949" y="12342"/>
                  <a:pt x="10907" y="12333"/>
                </a:cubicBezTo>
                <a:cubicBezTo>
                  <a:pt x="10870" y="12324"/>
                  <a:pt x="10832" y="12320"/>
                  <a:pt x="10796" y="12320"/>
                </a:cubicBezTo>
                <a:cubicBezTo>
                  <a:pt x="10450" y="12320"/>
                  <a:pt x="10160" y="12698"/>
                  <a:pt x="10168" y="13171"/>
                </a:cubicBezTo>
                <a:lnTo>
                  <a:pt x="10168" y="16619"/>
                </a:lnTo>
                <a:lnTo>
                  <a:pt x="7529" y="16619"/>
                </a:lnTo>
                <a:cubicBezTo>
                  <a:pt x="7090" y="16619"/>
                  <a:pt x="6787" y="17185"/>
                  <a:pt x="6931" y="17727"/>
                </a:cubicBezTo>
                <a:cubicBezTo>
                  <a:pt x="7222" y="18804"/>
                  <a:pt x="6612" y="19937"/>
                  <a:pt x="5738" y="19937"/>
                </a:cubicBezTo>
                <a:cubicBezTo>
                  <a:pt x="4863" y="19937"/>
                  <a:pt x="4252" y="18804"/>
                  <a:pt x="4543" y="17727"/>
                </a:cubicBezTo>
                <a:cubicBezTo>
                  <a:pt x="4688" y="17185"/>
                  <a:pt x="4384" y="16619"/>
                  <a:pt x="3948" y="16619"/>
                </a:cubicBezTo>
                <a:lnTo>
                  <a:pt x="1899" y="16619"/>
                </a:lnTo>
                <a:cubicBezTo>
                  <a:pt x="1548" y="16619"/>
                  <a:pt x="1265" y="16246"/>
                  <a:pt x="1265" y="15785"/>
                </a:cubicBezTo>
                <a:lnTo>
                  <a:pt x="1265" y="5814"/>
                </a:lnTo>
                <a:cubicBezTo>
                  <a:pt x="1265" y="5353"/>
                  <a:pt x="1548" y="4986"/>
                  <a:pt x="1899" y="4986"/>
                </a:cubicBezTo>
                <a:lnTo>
                  <a:pt x="3286" y="4986"/>
                </a:lnTo>
                <a:cubicBezTo>
                  <a:pt x="2872" y="7086"/>
                  <a:pt x="4083" y="9138"/>
                  <a:pt x="5738" y="9138"/>
                </a:cubicBezTo>
                <a:cubicBezTo>
                  <a:pt x="7391" y="9138"/>
                  <a:pt x="8602" y="7086"/>
                  <a:pt x="8188" y="4986"/>
                </a:cubicBezTo>
                <a:close/>
                <a:moveTo>
                  <a:pt x="15862" y="0"/>
                </a:moveTo>
                <a:cubicBezTo>
                  <a:pt x="14465" y="0"/>
                  <a:pt x="13331" y="1484"/>
                  <a:pt x="13331" y="3324"/>
                </a:cubicBezTo>
                <a:lnTo>
                  <a:pt x="7152" y="3324"/>
                </a:lnTo>
                <a:cubicBezTo>
                  <a:pt x="6605" y="3324"/>
                  <a:pt x="6314" y="4170"/>
                  <a:pt x="6682" y="4707"/>
                </a:cubicBezTo>
                <a:cubicBezTo>
                  <a:pt x="7411" y="5778"/>
                  <a:pt x="6831" y="7476"/>
                  <a:pt x="5738" y="7476"/>
                </a:cubicBezTo>
                <a:cubicBezTo>
                  <a:pt x="4643" y="7476"/>
                  <a:pt x="4063" y="5778"/>
                  <a:pt x="4795" y="4707"/>
                </a:cubicBezTo>
                <a:cubicBezTo>
                  <a:pt x="5160" y="4170"/>
                  <a:pt x="4870" y="3324"/>
                  <a:pt x="4322" y="3324"/>
                </a:cubicBezTo>
                <a:lnTo>
                  <a:pt x="1899" y="3324"/>
                </a:lnTo>
                <a:cubicBezTo>
                  <a:pt x="850" y="3324"/>
                  <a:pt x="0" y="4435"/>
                  <a:pt x="0" y="5814"/>
                </a:cubicBezTo>
                <a:lnTo>
                  <a:pt x="0" y="15785"/>
                </a:lnTo>
                <a:cubicBezTo>
                  <a:pt x="0" y="17163"/>
                  <a:pt x="850" y="18276"/>
                  <a:pt x="1899" y="18280"/>
                </a:cubicBezTo>
                <a:lnTo>
                  <a:pt x="3206" y="18280"/>
                </a:lnTo>
                <a:cubicBezTo>
                  <a:pt x="3206" y="20115"/>
                  <a:pt x="4340" y="21600"/>
                  <a:pt x="5738" y="21600"/>
                </a:cubicBezTo>
                <a:cubicBezTo>
                  <a:pt x="7135" y="21600"/>
                  <a:pt x="8268" y="20115"/>
                  <a:pt x="8268" y="18280"/>
                </a:cubicBezTo>
                <a:lnTo>
                  <a:pt x="19703" y="18280"/>
                </a:lnTo>
                <a:cubicBezTo>
                  <a:pt x="20749" y="18276"/>
                  <a:pt x="21600" y="17163"/>
                  <a:pt x="21600" y="15785"/>
                </a:cubicBezTo>
                <a:lnTo>
                  <a:pt x="21600" y="5814"/>
                </a:lnTo>
                <a:cubicBezTo>
                  <a:pt x="21600" y="4435"/>
                  <a:pt x="20749" y="3324"/>
                  <a:pt x="19703" y="3324"/>
                </a:cubicBezTo>
                <a:lnTo>
                  <a:pt x="18394" y="3324"/>
                </a:lnTo>
                <a:cubicBezTo>
                  <a:pt x="18394" y="1484"/>
                  <a:pt x="17260" y="0"/>
                  <a:pt x="15862" y="0"/>
                </a:cubicBezTo>
                <a:close/>
              </a:path>
            </a:pathLst>
          </a:custGeom>
          <a:solidFill>
            <a:srgbClr val="869FB2"/>
          </a:solidFill>
          <a:ln w="12700">
            <a:miter lim="400000"/>
          </a:ln>
        </p:spPr>
        <p:txBody>
          <a:bodyPr lIns="0" tIns="0" rIns="0" bIns="0" anchor="ctr"/>
          <a:lstStyle/>
          <a:p>
            <a:pPr>
              <a:defRPr>
                <a:solidFill>
                  <a:srgbClr val="435D74"/>
                </a:solidFill>
              </a:defRPr>
            </a:pPr>
          </a:p>
        </p:txBody>
      </p:sp>
      <p:sp>
        <p:nvSpPr>
          <p:cNvPr id="6357" name="Google Shape;8609;p62"/>
          <p:cNvSpPr/>
          <p:nvPr/>
        </p:nvSpPr>
        <p:spPr>
          <a:xfrm>
            <a:off x="7145588" y="3125620"/>
            <a:ext cx="301315" cy="340187"/>
          </a:xfrm>
          <a:custGeom>
            <a:avLst/>
            <a:gdLst/>
            <a:ahLst/>
            <a:cxnLst>
              <a:cxn ang="0">
                <a:pos x="wd2" y="hd2"/>
              </a:cxn>
              <a:cxn ang="5400000">
                <a:pos x="wd2" y="hd2"/>
              </a:cxn>
              <a:cxn ang="10800000">
                <a:pos x="wd2" y="hd2"/>
              </a:cxn>
              <a:cxn ang="16200000">
                <a:pos x="wd2" y="hd2"/>
              </a:cxn>
            </a:cxnLst>
            <a:rect l="0" t="0" r="r" b="b"/>
            <a:pathLst>
              <a:path w="20737" h="21600" fill="norm" stroke="1" extrusionOk="0">
                <a:moveTo>
                  <a:pt x="8156" y="1584"/>
                </a:moveTo>
                <a:cubicBezTo>
                  <a:pt x="8738" y="1951"/>
                  <a:pt x="9535" y="2590"/>
                  <a:pt x="9904" y="3477"/>
                </a:cubicBezTo>
                <a:cubicBezTo>
                  <a:pt x="10270" y="4364"/>
                  <a:pt x="10139" y="5327"/>
                  <a:pt x="9974" y="5965"/>
                </a:cubicBezTo>
                <a:cubicBezTo>
                  <a:pt x="9393" y="5593"/>
                  <a:pt x="8595" y="4959"/>
                  <a:pt x="8226" y="4072"/>
                </a:cubicBezTo>
                <a:cubicBezTo>
                  <a:pt x="7857" y="3183"/>
                  <a:pt x="7991" y="2219"/>
                  <a:pt x="8156" y="1584"/>
                </a:cubicBezTo>
                <a:close/>
                <a:moveTo>
                  <a:pt x="14803" y="6184"/>
                </a:moveTo>
                <a:cubicBezTo>
                  <a:pt x="15040" y="6184"/>
                  <a:pt x="15276" y="6202"/>
                  <a:pt x="15512" y="6238"/>
                </a:cubicBezTo>
                <a:cubicBezTo>
                  <a:pt x="17999" y="6609"/>
                  <a:pt x="19705" y="8836"/>
                  <a:pt x="19312" y="11202"/>
                </a:cubicBezTo>
                <a:cubicBezTo>
                  <a:pt x="18600" y="15498"/>
                  <a:pt x="17249" y="18424"/>
                  <a:pt x="15410" y="19662"/>
                </a:cubicBezTo>
                <a:cubicBezTo>
                  <a:pt x="14742" y="20114"/>
                  <a:pt x="14018" y="20335"/>
                  <a:pt x="13213" y="20335"/>
                </a:cubicBezTo>
                <a:cubicBezTo>
                  <a:pt x="12981" y="20335"/>
                  <a:pt x="12744" y="20316"/>
                  <a:pt x="12498" y="20280"/>
                </a:cubicBezTo>
                <a:cubicBezTo>
                  <a:pt x="11826" y="20178"/>
                  <a:pt x="11295" y="19926"/>
                  <a:pt x="10875" y="19508"/>
                </a:cubicBezTo>
                <a:cubicBezTo>
                  <a:pt x="10739" y="19372"/>
                  <a:pt x="10555" y="19304"/>
                  <a:pt x="10371" y="19304"/>
                </a:cubicBezTo>
                <a:cubicBezTo>
                  <a:pt x="10188" y="19304"/>
                  <a:pt x="10004" y="19372"/>
                  <a:pt x="9868" y="19508"/>
                </a:cubicBezTo>
                <a:cubicBezTo>
                  <a:pt x="9448" y="19929"/>
                  <a:pt x="8913" y="20182"/>
                  <a:pt x="8241" y="20280"/>
                </a:cubicBezTo>
                <a:cubicBezTo>
                  <a:pt x="7996" y="20316"/>
                  <a:pt x="7759" y="20335"/>
                  <a:pt x="7527" y="20335"/>
                </a:cubicBezTo>
                <a:cubicBezTo>
                  <a:pt x="6723" y="20335"/>
                  <a:pt x="6000" y="20114"/>
                  <a:pt x="5329" y="19662"/>
                </a:cubicBezTo>
                <a:cubicBezTo>
                  <a:pt x="3488" y="18424"/>
                  <a:pt x="2143" y="15501"/>
                  <a:pt x="1429" y="11202"/>
                </a:cubicBezTo>
                <a:cubicBezTo>
                  <a:pt x="1038" y="8836"/>
                  <a:pt x="2742" y="6609"/>
                  <a:pt x="5230" y="6238"/>
                </a:cubicBezTo>
                <a:cubicBezTo>
                  <a:pt x="5466" y="6202"/>
                  <a:pt x="5703" y="6184"/>
                  <a:pt x="5939" y="6184"/>
                </a:cubicBezTo>
                <a:cubicBezTo>
                  <a:pt x="6911" y="6184"/>
                  <a:pt x="7863" y="6481"/>
                  <a:pt x="8643" y="7041"/>
                </a:cubicBezTo>
                <a:cubicBezTo>
                  <a:pt x="9153" y="7399"/>
                  <a:pt x="9762" y="7578"/>
                  <a:pt x="10371" y="7578"/>
                </a:cubicBezTo>
                <a:cubicBezTo>
                  <a:pt x="10980" y="7578"/>
                  <a:pt x="11589" y="7399"/>
                  <a:pt x="12099" y="7041"/>
                </a:cubicBezTo>
                <a:cubicBezTo>
                  <a:pt x="12880" y="6481"/>
                  <a:pt x="13832" y="6184"/>
                  <a:pt x="14803" y="6184"/>
                </a:cubicBezTo>
                <a:close/>
                <a:moveTo>
                  <a:pt x="7759" y="0"/>
                </a:moveTo>
                <a:cubicBezTo>
                  <a:pt x="7493" y="0"/>
                  <a:pt x="7241" y="143"/>
                  <a:pt x="7129" y="386"/>
                </a:cubicBezTo>
                <a:cubicBezTo>
                  <a:pt x="7088" y="474"/>
                  <a:pt x="6133" y="2573"/>
                  <a:pt x="6946" y="4523"/>
                </a:cubicBezTo>
                <a:cubicBezTo>
                  <a:pt x="7022" y="4702"/>
                  <a:pt x="7111" y="4877"/>
                  <a:pt x="7209" y="5050"/>
                </a:cubicBezTo>
                <a:cubicBezTo>
                  <a:pt x="6793" y="4962"/>
                  <a:pt x="6368" y="4919"/>
                  <a:pt x="5942" y="4919"/>
                </a:cubicBezTo>
                <a:cubicBezTo>
                  <a:pt x="5629" y="4919"/>
                  <a:pt x="5317" y="4942"/>
                  <a:pt x="5006" y="4989"/>
                </a:cubicBezTo>
                <a:cubicBezTo>
                  <a:pt x="1780" y="5469"/>
                  <a:pt x="-433" y="8340"/>
                  <a:pt x="72" y="11391"/>
                </a:cubicBezTo>
                <a:cubicBezTo>
                  <a:pt x="431" y="13567"/>
                  <a:pt x="958" y="15437"/>
                  <a:pt x="1634" y="16946"/>
                </a:cubicBezTo>
                <a:cubicBezTo>
                  <a:pt x="2403" y="18657"/>
                  <a:pt x="3372" y="19916"/>
                  <a:pt x="4517" y="20685"/>
                </a:cubicBezTo>
                <a:cubicBezTo>
                  <a:pt x="5422" y="21293"/>
                  <a:pt x="6431" y="21599"/>
                  <a:pt x="7527" y="21599"/>
                </a:cubicBezTo>
                <a:cubicBezTo>
                  <a:pt x="7830" y="21599"/>
                  <a:pt x="8140" y="21575"/>
                  <a:pt x="8457" y="21528"/>
                </a:cubicBezTo>
                <a:cubicBezTo>
                  <a:pt x="9188" y="21418"/>
                  <a:pt x="9828" y="21171"/>
                  <a:pt x="10366" y="20790"/>
                </a:cubicBezTo>
                <a:cubicBezTo>
                  <a:pt x="10907" y="21171"/>
                  <a:pt x="11547" y="21418"/>
                  <a:pt x="12279" y="21528"/>
                </a:cubicBezTo>
                <a:cubicBezTo>
                  <a:pt x="12586" y="21572"/>
                  <a:pt x="12893" y="21597"/>
                  <a:pt x="13208" y="21600"/>
                </a:cubicBezTo>
                <a:cubicBezTo>
                  <a:pt x="14302" y="21600"/>
                  <a:pt x="15311" y="21293"/>
                  <a:pt x="16215" y="20681"/>
                </a:cubicBezTo>
                <a:cubicBezTo>
                  <a:pt x="17359" y="19912"/>
                  <a:pt x="18332" y="18657"/>
                  <a:pt x="19100" y="16946"/>
                </a:cubicBezTo>
                <a:cubicBezTo>
                  <a:pt x="19781" y="15437"/>
                  <a:pt x="20308" y="13567"/>
                  <a:pt x="20667" y="11395"/>
                </a:cubicBezTo>
                <a:cubicBezTo>
                  <a:pt x="21167" y="8343"/>
                  <a:pt x="18959" y="5469"/>
                  <a:pt x="15731" y="4989"/>
                </a:cubicBezTo>
                <a:cubicBezTo>
                  <a:pt x="15420" y="4941"/>
                  <a:pt x="15106" y="4918"/>
                  <a:pt x="14795" y="4918"/>
                </a:cubicBezTo>
                <a:cubicBezTo>
                  <a:pt x="13665" y="4918"/>
                  <a:pt x="12554" y="5225"/>
                  <a:pt x="11601" y="5813"/>
                </a:cubicBezTo>
                <a:cubicBezTo>
                  <a:pt x="11964" y="5056"/>
                  <a:pt x="12542" y="4378"/>
                  <a:pt x="13329" y="3778"/>
                </a:cubicBezTo>
                <a:cubicBezTo>
                  <a:pt x="13870" y="3359"/>
                  <a:pt x="14474" y="3015"/>
                  <a:pt x="15124" y="2755"/>
                </a:cubicBezTo>
                <a:cubicBezTo>
                  <a:pt x="15476" y="2627"/>
                  <a:pt x="15651" y="2262"/>
                  <a:pt x="15516" y="1935"/>
                </a:cubicBezTo>
                <a:cubicBezTo>
                  <a:pt x="15413" y="1684"/>
                  <a:pt x="15153" y="1530"/>
                  <a:pt x="14880" y="1530"/>
                </a:cubicBezTo>
                <a:cubicBezTo>
                  <a:pt x="14797" y="1530"/>
                  <a:pt x="14712" y="1545"/>
                  <a:pt x="14631" y="1574"/>
                </a:cubicBezTo>
                <a:cubicBezTo>
                  <a:pt x="14586" y="1587"/>
                  <a:pt x="13577" y="1951"/>
                  <a:pt x="12491" y="2772"/>
                </a:cubicBezTo>
                <a:cubicBezTo>
                  <a:pt x="12099" y="3066"/>
                  <a:pt x="11737" y="3397"/>
                  <a:pt x="11411" y="3751"/>
                </a:cubicBezTo>
                <a:cubicBezTo>
                  <a:pt x="11357" y="3504"/>
                  <a:pt x="11280" y="3258"/>
                  <a:pt x="11185" y="3022"/>
                </a:cubicBezTo>
                <a:cubicBezTo>
                  <a:pt x="10373" y="1071"/>
                  <a:pt x="8142" y="99"/>
                  <a:pt x="8047" y="58"/>
                </a:cubicBezTo>
                <a:cubicBezTo>
                  <a:pt x="7953" y="19"/>
                  <a:pt x="7856" y="0"/>
                  <a:pt x="7759"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362" name="Google Shape;8610;p62"/>
          <p:cNvGrpSpPr/>
          <p:nvPr/>
        </p:nvGrpSpPr>
        <p:grpSpPr>
          <a:xfrm>
            <a:off x="7554842" y="3127377"/>
            <a:ext cx="328910" cy="337617"/>
            <a:chOff x="0" y="0"/>
            <a:chExt cx="328908" cy="337616"/>
          </a:xfrm>
        </p:grpSpPr>
        <p:sp>
          <p:nvSpPr>
            <p:cNvPr id="6358" name="Google Shape;8611;p62"/>
            <p:cNvSpPr/>
            <p:nvPr/>
          </p:nvSpPr>
          <p:spPr>
            <a:xfrm>
              <a:off x="184368" y="0"/>
              <a:ext cx="39871" cy="9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0" y="0"/>
                  </a:moveTo>
                  <a:lnTo>
                    <a:pt x="10805" y="1653"/>
                  </a:lnTo>
                  <a:lnTo>
                    <a:pt x="7171" y="3278"/>
                  </a:lnTo>
                  <a:cubicBezTo>
                    <a:pt x="8125" y="3634"/>
                    <a:pt x="10805" y="4908"/>
                    <a:pt x="10805" y="6076"/>
                  </a:cubicBezTo>
                  <a:cubicBezTo>
                    <a:pt x="10805" y="7233"/>
                    <a:pt x="8125" y="8506"/>
                    <a:pt x="7200" y="8850"/>
                  </a:cubicBezTo>
                  <a:cubicBezTo>
                    <a:pt x="6485" y="9120"/>
                    <a:pt x="0" y="11585"/>
                    <a:pt x="0" y="14926"/>
                  </a:cubicBezTo>
                  <a:cubicBezTo>
                    <a:pt x="0" y="18251"/>
                    <a:pt x="6456" y="20717"/>
                    <a:pt x="7200" y="20990"/>
                  </a:cubicBezTo>
                  <a:cubicBezTo>
                    <a:pt x="8259" y="21397"/>
                    <a:pt x="9603" y="21600"/>
                    <a:pt x="10938" y="21600"/>
                  </a:cubicBezTo>
                  <a:cubicBezTo>
                    <a:pt x="12416" y="21600"/>
                    <a:pt x="13895" y="21354"/>
                    <a:pt x="14944" y="20869"/>
                  </a:cubicBezTo>
                  <a:cubicBezTo>
                    <a:pt x="16994" y="19939"/>
                    <a:pt x="16736" y="18501"/>
                    <a:pt x="14400" y="17697"/>
                  </a:cubicBezTo>
                  <a:cubicBezTo>
                    <a:pt x="13656" y="17415"/>
                    <a:pt x="10805" y="16130"/>
                    <a:pt x="10805" y="14926"/>
                  </a:cubicBezTo>
                  <a:cubicBezTo>
                    <a:pt x="10805" y="13758"/>
                    <a:pt x="13475" y="12484"/>
                    <a:pt x="14400" y="12140"/>
                  </a:cubicBezTo>
                  <a:cubicBezTo>
                    <a:pt x="15125" y="11871"/>
                    <a:pt x="21600" y="9405"/>
                    <a:pt x="21600" y="6076"/>
                  </a:cubicBezTo>
                  <a:cubicBezTo>
                    <a:pt x="21600" y="2739"/>
                    <a:pt x="15153" y="274"/>
                    <a:pt x="144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59" name="Google Shape;8612;p62"/>
            <p:cNvSpPr/>
            <p:nvPr/>
          </p:nvSpPr>
          <p:spPr>
            <a:xfrm>
              <a:off x="124573" y="0"/>
              <a:ext cx="39870" cy="9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0" y="0"/>
                  </a:moveTo>
                  <a:lnTo>
                    <a:pt x="10805" y="1653"/>
                  </a:lnTo>
                  <a:lnTo>
                    <a:pt x="7171" y="3278"/>
                  </a:lnTo>
                  <a:cubicBezTo>
                    <a:pt x="8125" y="3634"/>
                    <a:pt x="10805" y="4908"/>
                    <a:pt x="10805" y="6076"/>
                  </a:cubicBezTo>
                  <a:cubicBezTo>
                    <a:pt x="10805" y="7233"/>
                    <a:pt x="8125" y="8506"/>
                    <a:pt x="7200" y="8850"/>
                  </a:cubicBezTo>
                  <a:cubicBezTo>
                    <a:pt x="6485" y="9120"/>
                    <a:pt x="0" y="11585"/>
                    <a:pt x="0" y="14926"/>
                  </a:cubicBezTo>
                  <a:cubicBezTo>
                    <a:pt x="0" y="18251"/>
                    <a:pt x="6456" y="20717"/>
                    <a:pt x="7200" y="20990"/>
                  </a:cubicBezTo>
                  <a:cubicBezTo>
                    <a:pt x="8259" y="21397"/>
                    <a:pt x="9603" y="21600"/>
                    <a:pt x="10938" y="21600"/>
                  </a:cubicBezTo>
                  <a:cubicBezTo>
                    <a:pt x="12416" y="21600"/>
                    <a:pt x="13895" y="21354"/>
                    <a:pt x="14953" y="20869"/>
                  </a:cubicBezTo>
                  <a:cubicBezTo>
                    <a:pt x="16994" y="19939"/>
                    <a:pt x="16736" y="18501"/>
                    <a:pt x="14400" y="17697"/>
                  </a:cubicBezTo>
                  <a:cubicBezTo>
                    <a:pt x="13656" y="17415"/>
                    <a:pt x="10805" y="16130"/>
                    <a:pt x="10805" y="14926"/>
                  </a:cubicBezTo>
                  <a:cubicBezTo>
                    <a:pt x="10805" y="13758"/>
                    <a:pt x="13485" y="12484"/>
                    <a:pt x="14400" y="12140"/>
                  </a:cubicBezTo>
                  <a:cubicBezTo>
                    <a:pt x="15125" y="11871"/>
                    <a:pt x="21600" y="9405"/>
                    <a:pt x="21600" y="6076"/>
                  </a:cubicBezTo>
                  <a:cubicBezTo>
                    <a:pt x="21600" y="2739"/>
                    <a:pt x="15153" y="274"/>
                    <a:pt x="144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60" name="Google Shape;8613;p62"/>
            <p:cNvSpPr/>
            <p:nvPr/>
          </p:nvSpPr>
          <p:spPr>
            <a:xfrm>
              <a:off x="64794" y="0"/>
              <a:ext cx="39853" cy="973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97" y="0"/>
                  </a:moveTo>
                  <a:lnTo>
                    <a:pt x="10800" y="1653"/>
                  </a:lnTo>
                  <a:lnTo>
                    <a:pt x="7165" y="3278"/>
                  </a:lnTo>
                  <a:cubicBezTo>
                    <a:pt x="8119" y="3634"/>
                    <a:pt x="10800" y="4908"/>
                    <a:pt x="10800" y="6076"/>
                  </a:cubicBezTo>
                  <a:cubicBezTo>
                    <a:pt x="10800" y="7233"/>
                    <a:pt x="8119" y="8506"/>
                    <a:pt x="7194" y="8850"/>
                  </a:cubicBezTo>
                  <a:cubicBezTo>
                    <a:pt x="6478" y="9120"/>
                    <a:pt x="0" y="11585"/>
                    <a:pt x="0" y="14926"/>
                  </a:cubicBezTo>
                  <a:cubicBezTo>
                    <a:pt x="0" y="18251"/>
                    <a:pt x="6449" y="20717"/>
                    <a:pt x="7194" y="20990"/>
                  </a:cubicBezTo>
                  <a:cubicBezTo>
                    <a:pt x="8253" y="21397"/>
                    <a:pt x="9598" y="21600"/>
                    <a:pt x="10943" y="21600"/>
                  </a:cubicBezTo>
                  <a:cubicBezTo>
                    <a:pt x="12422" y="21600"/>
                    <a:pt x="13891" y="21354"/>
                    <a:pt x="14950" y="20869"/>
                  </a:cubicBezTo>
                  <a:cubicBezTo>
                    <a:pt x="16992" y="19939"/>
                    <a:pt x="16734" y="18501"/>
                    <a:pt x="14397" y="17697"/>
                  </a:cubicBezTo>
                  <a:cubicBezTo>
                    <a:pt x="13653" y="17415"/>
                    <a:pt x="10800" y="16130"/>
                    <a:pt x="10800" y="14926"/>
                  </a:cubicBezTo>
                  <a:cubicBezTo>
                    <a:pt x="10800" y="13758"/>
                    <a:pt x="13481" y="12484"/>
                    <a:pt x="14397" y="12140"/>
                  </a:cubicBezTo>
                  <a:cubicBezTo>
                    <a:pt x="15122" y="11871"/>
                    <a:pt x="21600" y="9405"/>
                    <a:pt x="21600" y="6076"/>
                  </a:cubicBezTo>
                  <a:cubicBezTo>
                    <a:pt x="21600" y="2739"/>
                    <a:pt x="15151" y="274"/>
                    <a:pt x="143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61" name="Google Shape;8614;p62"/>
            <p:cNvSpPr/>
            <p:nvPr/>
          </p:nvSpPr>
          <p:spPr>
            <a:xfrm>
              <a:off x="0" y="117725"/>
              <a:ext cx="328909" cy="219892"/>
            </a:xfrm>
            <a:custGeom>
              <a:avLst/>
              <a:gdLst/>
              <a:ahLst/>
              <a:cxnLst>
                <a:cxn ang="0">
                  <a:pos x="wd2" y="hd2"/>
                </a:cxn>
                <a:cxn ang="5400000">
                  <a:pos x="wd2" y="hd2"/>
                </a:cxn>
                <a:cxn ang="10800000">
                  <a:pos x="wd2" y="hd2"/>
                </a:cxn>
                <a:cxn ang="16200000">
                  <a:pos x="wd2" y="hd2"/>
                </a:cxn>
              </a:cxnLst>
              <a:rect l="0" t="0" r="r" b="b"/>
              <a:pathLst>
                <a:path w="21463" h="21600" fill="norm" stroke="1" extrusionOk="0">
                  <a:moveTo>
                    <a:pt x="18767" y="3913"/>
                  </a:moveTo>
                  <a:cubicBezTo>
                    <a:pt x="19191" y="3913"/>
                    <a:pt x="19549" y="4100"/>
                    <a:pt x="19793" y="4465"/>
                  </a:cubicBezTo>
                  <a:cubicBezTo>
                    <a:pt x="20240" y="5142"/>
                    <a:pt x="20181" y="6192"/>
                    <a:pt x="20106" y="6756"/>
                  </a:cubicBezTo>
                  <a:cubicBezTo>
                    <a:pt x="19956" y="7873"/>
                    <a:pt x="19519" y="9028"/>
                    <a:pt x="18871" y="10003"/>
                  </a:cubicBezTo>
                  <a:cubicBezTo>
                    <a:pt x="18139" y="11111"/>
                    <a:pt x="17244" y="11799"/>
                    <a:pt x="16467" y="11926"/>
                  </a:cubicBezTo>
                  <a:cubicBezTo>
                    <a:pt x="17293" y="9617"/>
                    <a:pt x="17847" y="6929"/>
                    <a:pt x="18083" y="4056"/>
                  </a:cubicBezTo>
                  <a:cubicBezTo>
                    <a:pt x="18324" y="3961"/>
                    <a:pt x="18554" y="3913"/>
                    <a:pt x="18767" y="3913"/>
                  </a:cubicBezTo>
                  <a:close/>
                  <a:moveTo>
                    <a:pt x="16894" y="1957"/>
                  </a:moveTo>
                  <a:cubicBezTo>
                    <a:pt x="16790" y="5775"/>
                    <a:pt x="16079" y="9320"/>
                    <a:pt x="14906" y="12081"/>
                  </a:cubicBezTo>
                  <a:cubicBezTo>
                    <a:pt x="14871" y="12144"/>
                    <a:pt x="14840" y="12218"/>
                    <a:pt x="14816" y="12290"/>
                  </a:cubicBezTo>
                  <a:cubicBezTo>
                    <a:pt x="14230" y="13627"/>
                    <a:pt x="13537" y="14770"/>
                    <a:pt x="12752" y="15664"/>
                  </a:cubicBezTo>
                  <a:lnTo>
                    <a:pt x="5455" y="15664"/>
                  </a:lnTo>
                  <a:cubicBezTo>
                    <a:pt x="3024" y="12901"/>
                    <a:pt x="1470" y="7743"/>
                    <a:pt x="1314" y="1957"/>
                  </a:cubicBezTo>
                  <a:close/>
                  <a:moveTo>
                    <a:pt x="15215" y="17621"/>
                  </a:moveTo>
                  <a:lnTo>
                    <a:pt x="14732" y="19103"/>
                  </a:lnTo>
                  <a:cubicBezTo>
                    <a:pt x="14622" y="19433"/>
                    <a:pt x="14400" y="19641"/>
                    <a:pt x="14157" y="19641"/>
                  </a:cubicBezTo>
                  <a:lnTo>
                    <a:pt x="4055" y="19641"/>
                  </a:lnTo>
                  <a:cubicBezTo>
                    <a:pt x="3808" y="19641"/>
                    <a:pt x="3583" y="19433"/>
                    <a:pt x="3475" y="19103"/>
                  </a:cubicBezTo>
                  <a:lnTo>
                    <a:pt x="2993" y="17621"/>
                  </a:lnTo>
                  <a:close/>
                  <a:moveTo>
                    <a:pt x="652" y="0"/>
                  </a:moveTo>
                  <a:cubicBezTo>
                    <a:pt x="292" y="0"/>
                    <a:pt x="0" y="439"/>
                    <a:pt x="0" y="977"/>
                  </a:cubicBezTo>
                  <a:cubicBezTo>
                    <a:pt x="0" y="6797"/>
                    <a:pt x="1314" y="12182"/>
                    <a:pt x="3514" y="15664"/>
                  </a:cubicBezTo>
                  <a:lnTo>
                    <a:pt x="652" y="15664"/>
                  </a:lnTo>
                  <a:cubicBezTo>
                    <a:pt x="292" y="15664"/>
                    <a:pt x="0" y="16101"/>
                    <a:pt x="0" y="16639"/>
                  </a:cubicBezTo>
                  <a:cubicBezTo>
                    <a:pt x="0" y="17182"/>
                    <a:pt x="292" y="17621"/>
                    <a:pt x="652" y="17621"/>
                  </a:cubicBezTo>
                  <a:lnTo>
                    <a:pt x="1547" y="17621"/>
                  </a:lnTo>
                  <a:lnTo>
                    <a:pt x="2310" y="19971"/>
                  </a:lnTo>
                  <a:lnTo>
                    <a:pt x="2310" y="19982"/>
                  </a:lnTo>
                  <a:cubicBezTo>
                    <a:pt x="2638" y="20969"/>
                    <a:pt x="3310" y="21600"/>
                    <a:pt x="4045" y="21600"/>
                  </a:cubicBezTo>
                  <a:cubicBezTo>
                    <a:pt x="4048" y="21600"/>
                    <a:pt x="4051" y="21600"/>
                    <a:pt x="4055" y="21600"/>
                  </a:cubicBezTo>
                  <a:lnTo>
                    <a:pt x="14157" y="21600"/>
                  </a:lnTo>
                  <a:cubicBezTo>
                    <a:pt x="14160" y="21600"/>
                    <a:pt x="14164" y="21600"/>
                    <a:pt x="14166" y="21600"/>
                  </a:cubicBezTo>
                  <a:cubicBezTo>
                    <a:pt x="14901" y="21600"/>
                    <a:pt x="15573" y="20969"/>
                    <a:pt x="15902" y="19976"/>
                  </a:cubicBezTo>
                  <a:lnTo>
                    <a:pt x="15902" y="19971"/>
                  </a:lnTo>
                  <a:lnTo>
                    <a:pt x="16664" y="17621"/>
                  </a:lnTo>
                  <a:lnTo>
                    <a:pt x="17559" y="17621"/>
                  </a:lnTo>
                  <a:cubicBezTo>
                    <a:pt x="17920" y="17621"/>
                    <a:pt x="18212" y="17182"/>
                    <a:pt x="18212" y="16639"/>
                  </a:cubicBezTo>
                  <a:cubicBezTo>
                    <a:pt x="18212" y="16096"/>
                    <a:pt x="17920" y="15664"/>
                    <a:pt x="17559" y="15664"/>
                  </a:cubicBezTo>
                  <a:lnTo>
                    <a:pt x="14698" y="15664"/>
                  </a:lnTo>
                  <a:cubicBezTo>
                    <a:pt x="15059" y="15088"/>
                    <a:pt x="15392" y="14478"/>
                    <a:pt x="15694" y="13836"/>
                  </a:cubicBezTo>
                  <a:cubicBezTo>
                    <a:pt x="15864" y="13878"/>
                    <a:pt x="16037" y="13899"/>
                    <a:pt x="16211" y="13899"/>
                  </a:cubicBezTo>
                  <a:cubicBezTo>
                    <a:pt x="17393" y="13899"/>
                    <a:pt x="18725" y="12996"/>
                    <a:pt x="19793" y="11393"/>
                  </a:cubicBezTo>
                  <a:cubicBezTo>
                    <a:pt x="20618" y="10145"/>
                    <a:pt x="21184" y="8635"/>
                    <a:pt x="21385" y="7143"/>
                  </a:cubicBezTo>
                  <a:cubicBezTo>
                    <a:pt x="21600" y="5504"/>
                    <a:pt x="21365" y="4062"/>
                    <a:pt x="20712" y="3086"/>
                  </a:cubicBezTo>
                  <a:cubicBezTo>
                    <a:pt x="20219" y="2339"/>
                    <a:pt x="19541" y="1957"/>
                    <a:pt x="18773" y="1957"/>
                  </a:cubicBezTo>
                  <a:cubicBezTo>
                    <a:pt x="18585" y="1957"/>
                    <a:pt x="18392" y="1980"/>
                    <a:pt x="18194" y="2027"/>
                  </a:cubicBezTo>
                  <a:cubicBezTo>
                    <a:pt x="18205" y="1681"/>
                    <a:pt x="18208" y="1331"/>
                    <a:pt x="18208" y="977"/>
                  </a:cubicBezTo>
                  <a:cubicBezTo>
                    <a:pt x="18208" y="439"/>
                    <a:pt x="17916" y="0"/>
                    <a:pt x="175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67" name="Google Shape;8615;p62"/>
          <p:cNvGrpSpPr/>
          <p:nvPr/>
        </p:nvGrpSpPr>
        <p:grpSpPr>
          <a:xfrm>
            <a:off x="7975189" y="3126102"/>
            <a:ext cx="340152" cy="340169"/>
            <a:chOff x="17" y="0"/>
            <a:chExt cx="340150" cy="340167"/>
          </a:xfrm>
        </p:grpSpPr>
        <p:sp>
          <p:nvSpPr>
            <p:cNvPr id="6363" name="Google Shape;8616;p62"/>
            <p:cNvSpPr/>
            <p:nvPr/>
          </p:nvSpPr>
          <p:spPr>
            <a:xfrm>
              <a:off x="17" y="0"/>
              <a:ext cx="340152" cy="340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265"/>
                  </a:moveTo>
                  <a:cubicBezTo>
                    <a:pt x="16058" y="1265"/>
                    <a:pt x="20335" y="5542"/>
                    <a:pt x="20335" y="10799"/>
                  </a:cubicBezTo>
                  <a:cubicBezTo>
                    <a:pt x="20335" y="16058"/>
                    <a:pt x="16058" y="20334"/>
                    <a:pt x="10800" y="20334"/>
                  </a:cubicBezTo>
                  <a:cubicBezTo>
                    <a:pt x="5542" y="20334"/>
                    <a:pt x="1265" y="16058"/>
                    <a:pt x="1265" y="10799"/>
                  </a:cubicBezTo>
                  <a:cubicBezTo>
                    <a:pt x="1265" y="5542"/>
                    <a:pt x="5542" y="1265"/>
                    <a:pt x="10800" y="1265"/>
                  </a:cubicBezTo>
                  <a:close/>
                  <a:moveTo>
                    <a:pt x="10800" y="0"/>
                  </a:moveTo>
                  <a:cubicBezTo>
                    <a:pt x="7928" y="0"/>
                    <a:pt x="5218" y="1128"/>
                    <a:pt x="3172" y="3172"/>
                  </a:cubicBezTo>
                  <a:cubicBezTo>
                    <a:pt x="1127" y="5218"/>
                    <a:pt x="0" y="7928"/>
                    <a:pt x="0" y="10799"/>
                  </a:cubicBezTo>
                  <a:cubicBezTo>
                    <a:pt x="0" y="13672"/>
                    <a:pt x="1127" y="16382"/>
                    <a:pt x="3172" y="18427"/>
                  </a:cubicBezTo>
                  <a:cubicBezTo>
                    <a:pt x="5218" y="20472"/>
                    <a:pt x="7928" y="21600"/>
                    <a:pt x="10800" y="21600"/>
                  </a:cubicBezTo>
                  <a:cubicBezTo>
                    <a:pt x="13673" y="21600"/>
                    <a:pt x="16382" y="20472"/>
                    <a:pt x="18428" y="18427"/>
                  </a:cubicBezTo>
                  <a:cubicBezTo>
                    <a:pt x="20473" y="16382"/>
                    <a:pt x="21600" y="13672"/>
                    <a:pt x="21600" y="10799"/>
                  </a:cubicBezTo>
                  <a:cubicBezTo>
                    <a:pt x="21600" y="7928"/>
                    <a:pt x="20473" y="5218"/>
                    <a:pt x="18428" y="3172"/>
                  </a:cubicBezTo>
                  <a:cubicBezTo>
                    <a:pt x="16382" y="1128"/>
                    <a:pt x="13673"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64" name="Google Shape;8617;p62"/>
            <p:cNvSpPr/>
            <p:nvPr/>
          </p:nvSpPr>
          <p:spPr>
            <a:xfrm>
              <a:off x="80425" y="100298"/>
              <a:ext cx="59788" cy="59850"/>
            </a:xfrm>
            <a:custGeom>
              <a:avLst/>
              <a:gdLst/>
              <a:ahLst/>
              <a:cxnLst>
                <a:cxn ang="0">
                  <a:pos x="wd2" y="hd2"/>
                </a:cxn>
                <a:cxn ang="5400000">
                  <a:pos x="wd2" y="hd2"/>
                </a:cxn>
                <a:cxn ang="10800000">
                  <a:pos x="wd2" y="hd2"/>
                </a:cxn>
                <a:cxn ang="16200000">
                  <a:pos x="wd2" y="hd2"/>
                </a:cxn>
              </a:cxnLst>
              <a:rect l="0" t="0" r="r" b="b"/>
              <a:pathLst>
                <a:path w="20783" h="21600" fill="norm" stroke="1" extrusionOk="0">
                  <a:moveTo>
                    <a:pt x="10384" y="7211"/>
                  </a:moveTo>
                  <a:cubicBezTo>
                    <a:pt x="13474" y="7211"/>
                    <a:pt x="15022" y="11067"/>
                    <a:pt x="12844" y="13348"/>
                  </a:cubicBezTo>
                  <a:cubicBezTo>
                    <a:pt x="12134" y="14078"/>
                    <a:pt x="11265" y="14408"/>
                    <a:pt x="10415" y="14408"/>
                  </a:cubicBezTo>
                  <a:cubicBezTo>
                    <a:pt x="8634" y="14408"/>
                    <a:pt x="6933" y="12966"/>
                    <a:pt x="6933" y="10800"/>
                  </a:cubicBezTo>
                  <a:cubicBezTo>
                    <a:pt x="6933" y="8805"/>
                    <a:pt x="8463" y="7211"/>
                    <a:pt x="10384" y="7211"/>
                  </a:cubicBezTo>
                  <a:close/>
                  <a:moveTo>
                    <a:pt x="10384" y="0"/>
                  </a:moveTo>
                  <a:cubicBezTo>
                    <a:pt x="9050" y="0"/>
                    <a:pt x="7698" y="273"/>
                    <a:pt x="6413" y="826"/>
                  </a:cubicBezTo>
                  <a:cubicBezTo>
                    <a:pt x="2533" y="2490"/>
                    <a:pt x="0" y="6423"/>
                    <a:pt x="0" y="10800"/>
                  </a:cubicBezTo>
                  <a:cubicBezTo>
                    <a:pt x="0" y="16765"/>
                    <a:pt x="4638" y="21581"/>
                    <a:pt x="10384" y="21600"/>
                  </a:cubicBezTo>
                  <a:cubicBezTo>
                    <a:pt x="14600" y="21600"/>
                    <a:pt x="18388" y="18951"/>
                    <a:pt x="19991" y="14923"/>
                  </a:cubicBezTo>
                  <a:cubicBezTo>
                    <a:pt x="21600" y="10895"/>
                    <a:pt x="20713" y="6251"/>
                    <a:pt x="17739" y="3164"/>
                  </a:cubicBezTo>
                  <a:cubicBezTo>
                    <a:pt x="15750" y="1099"/>
                    <a:pt x="13088" y="0"/>
                    <a:pt x="103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65" name="Google Shape;8618;p62"/>
            <p:cNvSpPr/>
            <p:nvPr/>
          </p:nvSpPr>
          <p:spPr>
            <a:xfrm>
              <a:off x="199973" y="100351"/>
              <a:ext cx="59840" cy="59779"/>
            </a:xfrm>
            <a:custGeom>
              <a:avLst/>
              <a:gdLst/>
              <a:ahLst/>
              <a:cxnLst>
                <a:cxn ang="0">
                  <a:pos x="wd2" y="hd2"/>
                </a:cxn>
                <a:cxn ang="5400000">
                  <a:pos x="wd2" y="hd2"/>
                </a:cxn>
                <a:cxn ang="10800000">
                  <a:pos x="wd2" y="hd2"/>
                </a:cxn>
                <a:cxn ang="16200000">
                  <a:pos x="wd2" y="hd2"/>
                </a:cxn>
              </a:cxnLst>
              <a:rect l="0" t="0" r="r" b="b"/>
              <a:pathLst>
                <a:path w="20784" h="21600" fill="norm" stroke="1" extrusionOk="0">
                  <a:moveTo>
                    <a:pt x="10366" y="7181"/>
                  </a:moveTo>
                  <a:cubicBezTo>
                    <a:pt x="12151" y="7181"/>
                    <a:pt x="13863" y="8618"/>
                    <a:pt x="13863" y="10794"/>
                  </a:cubicBezTo>
                  <a:cubicBezTo>
                    <a:pt x="13863" y="12791"/>
                    <a:pt x="12310" y="14400"/>
                    <a:pt x="10391" y="14400"/>
                  </a:cubicBezTo>
                  <a:cubicBezTo>
                    <a:pt x="7309" y="14400"/>
                    <a:pt x="5756" y="10527"/>
                    <a:pt x="7933" y="8237"/>
                  </a:cubicBezTo>
                  <a:cubicBezTo>
                    <a:pt x="8642" y="7505"/>
                    <a:pt x="9516" y="7181"/>
                    <a:pt x="10366" y="7181"/>
                  </a:cubicBezTo>
                  <a:close/>
                  <a:moveTo>
                    <a:pt x="10391" y="0"/>
                  </a:moveTo>
                  <a:cubicBezTo>
                    <a:pt x="6184" y="0"/>
                    <a:pt x="2400" y="2633"/>
                    <a:pt x="792" y="6666"/>
                  </a:cubicBezTo>
                  <a:cubicBezTo>
                    <a:pt x="-816" y="10698"/>
                    <a:pt x="70" y="15341"/>
                    <a:pt x="3042" y="18439"/>
                  </a:cubicBezTo>
                  <a:cubicBezTo>
                    <a:pt x="5029" y="20506"/>
                    <a:pt x="7688" y="21600"/>
                    <a:pt x="10391" y="21600"/>
                  </a:cubicBezTo>
                  <a:cubicBezTo>
                    <a:pt x="11729" y="21600"/>
                    <a:pt x="13075" y="21333"/>
                    <a:pt x="14358" y="20780"/>
                  </a:cubicBezTo>
                  <a:cubicBezTo>
                    <a:pt x="18235" y="19107"/>
                    <a:pt x="20784" y="15170"/>
                    <a:pt x="20784" y="10794"/>
                  </a:cubicBezTo>
                  <a:cubicBezTo>
                    <a:pt x="20766" y="4821"/>
                    <a:pt x="16131" y="0"/>
                    <a:pt x="103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66" name="Google Shape;8619;p62"/>
            <p:cNvSpPr/>
            <p:nvPr/>
          </p:nvSpPr>
          <p:spPr>
            <a:xfrm>
              <a:off x="82923" y="180073"/>
              <a:ext cx="174340" cy="79705"/>
            </a:xfrm>
            <a:custGeom>
              <a:avLst/>
              <a:gdLst/>
              <a:ahLst/>
              <a:cxnLst>
                <a:cxn ang="0">
                  <a:pos x="wd2" y="hd2"/>
                </a:cxn>
                <a:cxn ang="5400000">
                  <a:pos x="wd2" y="hd2"/>
                </a:cxn>
                <a:cxn ang="10800000">
                  <a:pos x="wd2" y="hd2"/>
                </a:cxn>
                <a:cxn ang="16200000">
                  <a:pos x="wd2" y="hd2"/>
                </a:cxn>
              </a:cxnLst>
              <a:rect l="0" t="0" r="r" b="b"/>
              <a:pathLst>
                <a:path w="21342" h="21600" fill="norm" stroke="1" extrusionOk="0">
                  <a:moveTo>
                    <a:pt x="10656" y="0"/>
                  </a:moveTo>
                  <a:cubicBezTo>
                    <a:pt x="5652" y="0"/>
                    <a:pt x="1289" y="7499"/>
                    <a:pt x="39" y="18223"/>
                  </a:cubicBezTo>
                  <a:cubicBezTo>
                    <a:pt x="-129" y="19678"/>
                    <a:pt x="261" y="21147"/>
                    <a:pt x="918" y="21519"/>
                  </a:cubicBezTo>
                  <a:cubicBezTo>
                    <a:pt x="1017" y="21576"/>
                    <a:pt x="1119" y="21600"/>
                    <a:pt x="1216" y="21600"/>
                  </a:cubicBezTo>
                  <a:cubicBezTo>
                    <a:pt x="1761" y="21600"/>
                    <a:pt x="2259" y="20794"/>
                    <a:pt x="2401" y="19573"/>
                  </a:cubicBezTo>
                  <a:cubicBezTo>
                    <a:pt x="3370" y="11220"/>
                    <a:pt x="6775" y="5371"/>
                    <a:pt x="10671" y="5371"/>
                  </a:cubicBezTo>
                  <a:cubicBezTo>
                    <a:pt x="14569" y="5371"/>
                    <a:pt x="17972" y="11220"/>
                    <a:pt x="18941" y="19573"/>
                  </a:cubicBezTo>
                  <a:cubicBezTo>
                    <a:pt x="19083" y="20794"/>
                    <a:pt x="19581" y="21600"/>
                    <a:pt x="20126" y="21600"/>
                  </a:cubicBezTo>
                  <a:cubicBezTo>
                    <a:pt x="20226" y="21600"/>
                    <a:pt x="20325" y="21576"/>
                    <a:pt x="20424" y="21519"/>
                  </a:cubicBezTo>
                  <a:cubicBezTo>
                    <a:pt x="21081" y="21147"/>
                    <a:pt x="21471" y="19678"/>
                    <a:pt x="21303" y="18223"/>
                  </a:cubicBezTo>
                  <a:cubicBezTo>
                    <a:pt x="20055" y="7499"/>
                    <a:pt x="15690" y="0"/>
                    <a:pt x="10686" y="0"/>
                  </a:cubicBezTo>
                  <a:cubicBezTo>
                    <a:pt x="10682" y="0"/>
                    <a:pt x="10675" y="0"/>
                    <a:pt x="10671" y="0"/>
                  </a:cubicBezTo>
                  <a:cubicBezTo>
                    <a:pt x="10667" y="0"/>
                    <a:pt x="10662" y="0"/>
                    <a:pt x="106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72" name="Google Shape;8620;p62"/>
          <p:cNvGrpSpPr/>
          <p:nvPr/>
        </p:nvGrpSpPr>
        <p:grpSpPr>
          <a:xfrm>
            <a:off x="6270890" y="3960912"/>
            <a:ext cx="340169" cy="340169"/>
            <a:chOff x="0" y="0"/>
            <a:chExt cx="340167" cy="340167"/>
          </a:xfrm>
        </p:grpSpPr>
        <p:sp>
          <p:nvSpPr>
            <p:cNvPr id="6368" name="Google Shape;8621;p62"/>
            <p:cNvSpPr/>
            <p:nvPr/>
          </p:nvSpPr>
          <p:spPr>
            <a:xfrm>
              <a:off x="0" y="0"/>
              <a:ext cx="340168" cy="340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1265"/>
                  </a:moveTo>
                  <a:cubicBezTo>
                    <a:pt x="16058" y="1265"/>
                    <a:pt x="20334" y="5542"/>
                    <a:pt x="20334" y="10799"/>
                  </a:cubicBezTo>
                  <a:cubicBezTo>
                    <a:pt x="20334" y="16058"/>
                    <a:pt x="16058" y="20334"/>
                    <a:pt x="10799" y="20334"/>
                  </a:cubicBezTo>
                  <a:cubicBezTo>
                    <a:pt x="5542" y="20334"/>
                    <a:pt x="1265" y="16058"/>
                    <a:pt x="1265" y="10799"/>
                  </a:cubicBezTo>
                  <a:cubicBezTo>
                    <a:pt x="1265" y="5542"/>
                    <a:pt x="5542" y="1265"/>
                    <a:pt x="10799" y="1265"/>
                  </a:cubicBezTo>
                  <a:close/>
                  <a:moveTo>
                    <a:pt x="10799" y="0"/>
                  </a:moveTo>
                  <a:cubicBezTo>
                    <a:pt x="7928" y="0"/>
                    <a:pt x="5218" y="1128"/>
                    <a:pt x="3172" y="3172"/>
                  </a:cubicBezTo>
                  <a:cubicBezTo>
                    <a:pt x="1128" y="5218"/>
                    <a:pt x="0" y="7928"/>
                    <a:pt x="0" y="10799"/>
                  </a:cubicBezTo>
                  <a:cubicBezTo>
                    <a:pt x="0" y="13672"/>
                    <a:pt x="1128" y="16382"/>
                    <a:pt x="3172" y="18427"/>
                  </a:cubicBezTo>
                  <a:cubicBezTo>
                    <a:pt x="5218" y="20472"/>
                    <a:pt x="7928" y="21600"/>
                    <a:pt x="10799" y="21600"/>
                  </a:cubicBezTo>
                  <a:cubicBezTo>
                    <a:pt x="13672" y="21600"/>
                    <a:pt x="16381" y="20472"/>
                    <a:pt x="18427" y="18427"/>
                  </a:cubicBezTo>
                  <a:cubicBezTo>
                    <a:pt x="20472" y="16382"/>
                    <a:pt x="21600" y="13672"/>
                    <a:pt x="21600" y="10799"/>
                  </a:cubicBezTo>
                  <a:cubicBezTo>
                    <a:pt x="21600" y="7928"/>
                    <a:pt x="20472" y="5218"/>
                    <a:pt x="18427" y="3172"/>
                  </a:cubicBezTo>
                  <a:cubicBezTo>
                    <a:pt x="16381" y="1128"/>
                    <a:pt x="13672"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69" name="Google Shape;8622;p62"/>
            <p:cNvSpPr/>
            <p:nvPr/>
          </p:nvSpPr>
          <p:spPr>
            <a:xfrm>
              <a:off x="80425" y="100298"/>
              <a:ext cx="59776" cy="59850"/>
            </a:xfrm>
            <a:custGeom>
              <a:avLst/>
              <a:gdLst/>
              <a:ahLst/>
              <a:cxnLst>
                <a:cxn ang="0">
                  <a:pos x="wd2" y="hd2"/>
                </a:cxn>
                <a:cxn ang="5400000">
                  <a:pos x="wd2" y="hd2"/>
                </a:cxn>
                <a:cxn ang="10800000">
                  <a:pos x="wd2" y="hd2"/>
                </a:cxn>
                <a:cxn ang="16200000">
                  <a:pos x="wd2" y="hd2"/>
                </a:cxn>
              </a:cxnLst>
              <a:rect l="0" t="0" r="r" b="b"/>
              <a:pathLst>
                <a:path w="20785" h="21600" fill="norm" stroke="1" extrusionOk="0">
                  <a:moveTo>
                    <a:pt x="10381" y="7211"/>
                  </a:moveTo>
                  <a:cubicBezTo>
                    <a:pt x="13472" y="7211"/>
                    <a:pt x="15020" y="11067"/>
                    <a:pt x="12841" y="13348"/>
                  </a:cubicBezTo>
                  <a:cubicBezTo>
                    <a:pt x="12131" y="14078"/>
                    <a:pt x="11262" y="14408"/>
                    <a:pt x="10411" y="14408"/>
                  </a:cubicBezTo>
                  <a:cubicBezTo>
                    <a:pt x="8630" y="14408"/>
                    <a:pt x="6929" y="12966"/>
                    <a:pt x="6929" y="10800"/>
                  </a:cubicBezTo>
                  <a:cubicBezTo>
                    <a:pt x="6929" y="8805"/>
                    <a:pt x="8459" y="7211"/>
                    <a:pt x="10381" y="7211"/>
                  </a:cubicBezTo>
                  <a:close/>
                  <a:moveTo>
                    <a:pt x="10387" y="0"/>
                  </a:moveTo>
                  <a:cubicBezTo>
                    <a:pt x="9046" y="0"/>
                    <a:pt x="7694" y="273"/>
                    <a:pt x="6408" y="826"/>
                  </a:cubicBezTo>
                  <a:cubicBezTo>
                    <a:pt x="2528" y="2490"/>
                    <a:pt x="0" y="6423"/>
                    <a:pt x="0" y="10800"/>
                  </a:cubicBezTo>
                  <a:cubicBezTo>
                    <a:pt x="0" y="16765"/>
                    <a:pt x="4633" y="21581"/>
                    <a:pt x="10381" y="21600"/>
                  </a:cubicBezTo>
                  <a:cubicBezTo>
                    <a:pt x="14598" y="21600"/>
                    <a:pt x="18387" y="18951"/>
                    <a:pt x="19996" y="14923"/>
                  </a:cubicBezTo>
                  <a:cubicBezTo>
                    <a:pt x="21600" y="10895"/>
                    <a:pt x="20712" y="6251"/>
                    <a:pt x="17738" y="3164"/>
                  </a:cubicBezTo>
                  <a:cubicBezTo>
                    <a:pt x="15749" y="1099"/>
                    <a:pt x="13086" y="0"/>
                    <a:pt x="103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70" name="Google Shape;8623;p62"/>
            <p:cNvSpPr/>
            <p:nvPr/>
          </p:nvSpPr>
          <p:spPr>
            <a:xfrm>
              <a:off x="199999" y="100298"/>
              <a:ext cx="59788" cy="59850"/>
            </a:xfrm>
            <a:custGeom>
              <a:avLst/>
              <a:gdLst/>
              <a:ahLst/>
              <a:cxnLst>
                <a:cxn ang="0">
                  <a:pos x="wd2" y="hd2"/>
                </a:cxn>
                <a:cxn ang="5400000">
                  <a:pos x="wd2" y="hd2"/>
                </a:cxn>
                <a:cxn ang="10800000">
                  <a:pos x="wd2" y="hd2"/>
                </a:cxn>
                <a:cxn ang="16200000">
                  <a:pos x="wd2" y="hd2"/>
                </a:cxn>
              </a:cxnLst>
              <a:rect l="0" t="0" r="r" b="b"/>
              <a:pathLst>
                <a:path w="20783" h="21600" fill="norm" stroke="1" extrusionOk="0">
                  <a:moveTo>
                    <a:pt x="10384" y="7211"/>
                  </a:moveTo>
                  <a:cubicBezTo>
                    <a:pt x="13468" y="7211"/>
                    <a:pt x="15022" y="11067"/>
                    <a:pt x="12844" y="13348"/>
                  </a:cubicBezTo>
                  <a:cubicBezTo>
                    <a:pt x="12134" y="14078"/>
                    <a:pt x="11265" y="14408"/>
                    <a:pt x="10415" y="14408"/>
                  </a:cubicBezTo>
                  <a:cubicBezTo>
                    <a:pt x="8634" y="14408"/>
                    <a:pt x="6933" y="12966"/>
                    <a:pt x="6933" y="10800"/>
                  </a:cubicBezTo>
                  <a:cubicBezTo>
                    <a:pt x="6933" y="8805"/>
                    <a:pt x="8463" y="7211"/>
                    <a:pt x="10384" y="7211"/>
                  </a:cubicBezTo>
                  <a:close/>
                  <a:moveTo>
                    <a:pt x="10384" y="0"/>
                  </a:moveTo>
                  <a:cubicBezTo>
                    <a:pt x="9050" y="0"/>
                    <a:pt x="7698" y="273"/>
                    <a:pt x="6413" y="826"/>
                  </a:cubicBezTo>
                  <a:cubicBezTo>
                    <a:pt x="2533" y="2490"/>
                    <a:pt x="0" y="6423"/>
                    <a:pt x="0" y="10800"/>
                  </a:cubicBezTo>
                  <a:cubicBezTo>
                    <a:pt x="0" y="16765"/>
                    <a:pt x="4638" y="21581"/>
                    <a:pt x="10384" y="21600"/>
                  </a:cubicBezTo>
                  <a:cubicBezTo>
                    <a:pt x="14600" y="21600"/>
                    <a:pt x="18388" y="18951"/>
                    <a:pt x="19991" y="14923"/>
                  </a:cubicBezTo>
                  <a:cubicBezTo>
                    <a:pt x="21600" y="10895"/>
                    <a:pt x="20713" y="6251"/>
                    <a:pt x="17739" y="3164"/>
                  </a:cubicBezTo>
                  <a:cubicBezTo>
                    <a:pt x="15750" y="1099"/>
                    <a:pt x="13088" y="0"/>
                    <a:pt x="103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71" name="Google Shape;8624;p62"/>
            <p:cNvSpPr/>
            <p:nvPr/>
          </p:nvSpPr>
          <p:spPr>
            <a:xfrm>
              <a:off x="80425" y="180073"/>
              <a:ext cx="179371" cy="996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11" y="4318"/>
                  </a:moveTo>
                  <a:cubicBezTo>
                    <a:pt x="18516" y="11761"/>
                    <a:pt x="14976" y="17278"/>
                    <a:pt x="10796" y="17278"/>
                  </a:cubicBezTo>
                  <a:cubicBezTo>
                    <a:pt x="6618" y="17278"/>
                    <a:pt x="3078" y="11761"/>
                    <a:pt x="2482" y="4318"/>
                  </a:cubicBezTo>
                  <a:close/>
                  <a:moveTo>
                    <a:pt x="1196" y="0"/>
                  </a:moveTo>
                  <a:cubicBezTo>
                    <a:pt x="530" y="0"/>
                    <a:pt x="0" y="958"/>
                    <a:pt x="0" y="2155"/>
                  </a:cubicBezTo>
                  <a:cubicBezTo>
                    <a:pt x="0" y="12868"/>
                    <a:pt x="4844" y="21600"/>
                    <a:pt x="10796" y="21600"/>
                  </a:cubicBezTo>
                  <a:cubicBezTo>
                    <a:pt x="16754" y="21600"/>
                    <a:pt x="21600" y="12868"/>
                    <a:pt x="21600" y="2155"/>
                  </a:cubicBezTo>
                  <a:cubicBezTo>
                    <a:pt x="21600" y="958"/>
                    <a:pt x="21064" y="0"/>
                    <a:pt x="203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77" name="Google Shape;8625;p62"/>
          <p:cNvGrpSpPr/>
          <p:nvPr/>
        </p:nvGrpSpPr>
        <p:grpSpPr>
          <a:xfrm>
            <a:off x="4560861" y="3973271"/>
            <a:ext cx="280891" cy="315450"/>
            <a:chOff x="16" y="0"/>
            <a:chExt cx="280889" cy="315449"/>
          </a:xfrm>
        </p:grpSpPr>
        <p:sp>
          <p:nvSpPr>
            <p:cNvPr id="6373" name="Google Shape;8626;p62"/>
            <p:cNvSpPr/>
            <p:nvPr/>
          </p:nvSpPr>
          <p:spPr>
            <a:xfrm>
              <a:off x="16" y="-1"/>
              <a:ext cx="280891" cy="3154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7" y="1306"/>
                  </a:moveTo>
                  <a:cubicBezTo>
                    <a:pt x="15951" y="1306"/>
                    <a:pt x="20129" y="5024"/>
                    <a:pt x="20129" y="9616"/>
                  </a:cubicBezTo>
                  <a:lnTo>
                    <a:pt x="20129" y="13444"/>
                  </a:lnTo>
                  <a:cubicBezTo>
                    <a:pt x="20129" y="14228"/>
                    <a:pt x="19746" y="14977"/>
                    <a:pt x="19077" y="15490"/>
                  </a:cubicBezTo>
                  <a:lnTo>
                    <a:pt x="16648" y="17346"/>
                  </a:lnTo>
                  <a:cubicBezTo>
                    <a:pt x="16487" y="17472"/>
                    <a:pt x="16392" y="17653"/>
                    <a:pt x="16392" y="17844"/>
                  </a:cubicBezTo>
                  <a:lnTo>
                    <a:pt x="16392" y="20293"/>
                  </a:lnTo>
                  <a:lnTo>
                    <a:pt x="14507" y="20293"/>
                  </a:lnTo>
                  <a:lnTo>
                    <a:pt x="14507" y="18754"/>
                  </a:lnTo>
                  <a:cubicBezTo>
                    <a:pt x="14507" y="18395"/>
                    <a:pt x="14178" y="18102"/>
                    <a:pt x="13771" y="18102"/>
                  </a:cubicBezTo>
                  <a:cubicBezTo>
                    <a:pt x="13368" y="18102"/>
                    <a:pt x="13040" y="18395"/>
                    <a:pt x="13040" y="18754"/>
                  </a:cubicBezTo>
                  <a:lnTo>
                    <a:pt x="13040" y="20293"/>
                  </a:lnTo>
                  <a:lnTo>
                    <a:pt x="11533" y="20293"/>
                  </a:lnTo>
                  <a:lnTo>
                    <a:pt x="11533" y="18754"/>
                  </a:lnTo>
                  <a:cubicBezTo>
                    <a:pt x="11533" y="18395"/>
                    <a:pt x="11204" y="18102"/>
                    <a:pt x="10797" y="18102"/>
                  </a:cubicBezTo>
                  <a:cubicBezTo>
                    <a:pt x="10391" y="18102"/>
                    <a:pt x="10067" y="18395"/>
                    <a:pt x="10067" y="18754"/>
                  </a:cubicBezTo>
                  <a:lnTo>
                    <a:pt x="10067" y="20293"/>
                  </a:lnTo>
                  <a:lnTo>
                    <a:pt x="8556" y="20293"/>
                  </a:lnTo>
                  <a:lnTo>
                    <a:pt x="8556" y="18754"/>
                  </a:lnTo>
                  <a:cubicBezTo>
                    <a:pt x="8556" y="18395"/>
                    <a:pt x="8228" y="18102"/>
                    <a:pt x="7825" y="18102"/>
                  </a:cubicBezTo>
                  <a:cubicBezTo>
                    <a:pt x="7418" y="18102"/>
                    <a:pt x="7089" y="18395"/>
                    <a:pt x="7089" y="18754"/>
                  </a:cubicBezTo>
                  <a:lnTo>
                    <a:pt x="7089" y="20293"/>
                  </a:lnTo>
                  <a:lnTo>
                    <a:pt x="5204" y="20293"/>
                  </a:lnTo>
                  <a:lnTo>
                    <a:pt x="5204" y="17844"/>
                  </a:lnTo>
                  <a:cubicBezTo>
                    <a:pt x="5204" y="17653"/>
                    <a:pt x="5109" y="17472"/>
                    <a:pt x="4948" y="17349"/>
                  </a:cubicBezTo>
                  <a:lnTo>
                    <a:pt x="2519" y="15490"/>
                  </a:lnTo>
                  <a:cubicBezTo>
                    <a:pt x="1850" y="14977"/>
                    <a:pt x="1467" y="14232"/>
                    <a:pt x="1467" y="13444"/>
                  </a:cubicBezTo>
                  <a:lnTo>
                    <a:pt x="1467" y="9699"/>
                  </a:lnTo>
                  <a:cubicBezTo>
                    <a:pt x="1467" y="5072"/>
                    <a:pt x="5649" y="1306"/>
                    <a:pt x="10794" y="1306"/>
                  </a:cubicBezTo>
                  <a:close/>
                  <a:moveTo>
                    <a:pt x="10794" y="0"/>
                  </a:moveTo>
                  <a:cubicBezTo>
                    <a:pt x="4840" y="3"/>
                    <a:pt x="0" y="4354"/>
                    <a:pt x="0" y="9702"/>
                  </a:cubicBezTo>
                  <a:lnTo>
                    <a:pt x="0" y="13447"/>
                  </a:lnTo>
                  <a:cubicBezTo>
                    <a:pt x="0" y="14612"/>
                    <a:pt x="571" y="15723"/>
                    <a:pt x="1565" y="16482"/>
                  </a:cubicBezTo>
                  <a:lnTo>
                    <a:pt x="3736" y="18143"/>
                  </a:lnTo>
                  <a:lnTo>
                    <a:pt x="3736" y="20948"/>
                  </a:lnTo>
                  <a:cubicBezTo>
                    <a:pt x="3736" y="21307"/>
                    <a:pt x="4065" y="21600"/>
                    <a:pt x="4468" y="21600"/>
                  </a:cubicBezTo>
                  <a:lnTo>
                    <a:pt x="17128" y="21600"/>
                  </a:lnTo>
                  <a:cubicBezTo>
                    <a:pt x="17531" y="21600"/>
                    <a:pt x="17860" y="21307"/>
                    <a:pt x="17860" y="20948"/>
                  </a:cubicBezTo>
                  <a:lnTo>
                    <a:pt x="17860" y="18143"/>
                  </a:lnTo>
                  <a:lnTo>
                    <a:pt x="20035" y="16478"/>
                  </a:lnTo>
                  <a:cubicBezTo>
                    <a:pt x="21025" y="15719"/>
                    <a:pt x="21600" y="14612"/>
                    <a:pt x="21600" y="13444"/>
                  </a:cubicBezTo>
                  <a:lnTo>
                    <a:pt x="21600" y="9602"/>
                  </a:lnTo>
                  <a:cubicBezTo>
                    <a:pt x="21588" y="4296"/>
                    <a:pt x="16757" y="0"/>
                    <a:pt x="107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74" name="Google Shape;8627;p62"/>
            <p:cNvSpPr/>
            <p:nvPr/>
          </p:nvSpPr>
          <p:spPr>
            <a:xfrm>
              <a:off x="109438" y="179587"/>
              <a:ext cx="62022" cy="54174"/>
            </a:xfrm>
            <a:custGeom>
              <a:avLst/>
              <a:gdLst/>
              <a:ahLst/>
              <a:cxnLst>
                <a:cxn ang="0">
                  <a:pos x="wd2" y="hd2"/>
                </a:cxn>
                <a:cxn ang="5400000">
                  <a:pos x="wd2" y="hd2"/>
                </a:cxn>
                <a:cxn ang="10800000">
                  <a:pos x="wd2" y="hd2"/>
                </a:cxn>
                <a:cxn ang="16200000">
                  <a:pos x="wd2" y="hd2"/>
                </a:cxn>
              </a:cxnLst>
              <a:rect l="0" t="0" r="r" b="b"/>
              <a:pathLst>
                <a:path w="20699" h="21600" fill="norm" stroke="1" extrusionOk="0">
                  <a:moveTo>
                    <a:pt x="10353" y="0"/>
                  </a:moveTo>
                  <a:cubicBezTo>
                    <a:pt x="9307" y="0"/>
                    <a:pt x="8267" y="605"/>
                    <a:pt x="7643" y="1807"/>
                  </a:cubicBezTo>
                  <a:lnTo>
                    <a:pt x="479" y="15809"/>
                  </a:lnTo>
                  <a:cubicBezTo>
                    <a:pt x="-455" y="17616"/>
                    <a:pt x="23" y="19947"/>
                    <a:pt x="1513" y="21042"/>
                  </a:cubicBezTo>
                  <a:cubicBezTo>
                    <a:pt x="2036" y="21419"/>
                    <a:pt x="2610" y="21600"/>
                    <a:pt x="3178" y="21600"/>
                  </a:cubicBezTo>
                  <a:cubicBezTo>
                    <a:pt x="4252" y="21600"/>
                    <a:pt x="5298" y="20955"/>
                    <a:pt x="5894" y="19786"/>
                  </a:cubicBezTo>
                  <a:lnTo>
                    <a:pt x="10359" y="11099"/>
                  </a:lnTo>
                  <a:lnTo>
                    <a:pt x="14796" y="19786"/>
                  </a:lnTo>
                  <a:cubicBezTo>
                    <a:pt x="15392" y="20955"/>
                    <a:pt x="16444" y="21600"/>
                    <a:pt x="17518" y="21600"/>
                  </a:cubicBezTo>
                  <a:cubicBezTo>
                    <a:pt x="18086" y="21600"/>
                    <a:pt x="18659" y="21419"/>
                    <a:pt x="19177" y="21042"/>
                  </a:cubicBezTo>
                  <a:cubicBezTo>
                    <a:pt x="20684" y="19947"/>
                    <a:pt x="21145" y="17616"/>
                    <a:pt x="20228" y="15809"/>
                  </a:cubicBezTo>
                  <a:lnTo>
                    <a:pt x="13081" y="1807"/>
                  </a:lnTo>
                  <a:cubicBezTo>
                    <a:pt x="12451" y="605"/>
                    <a:pt x="11399" y="0"/>
                    <a:pt x="103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75" name="Google Shape;8628;p62"/>
            <p:cNvSpPr/>
            <p:nvPr/>
          </p:nvSpPr>
          <p:spPr>
            <a:xfrm>
              <a:off x="35771" y="109440"/>
              <a:ext cx="79676" cy="79719"/>
            </a:xfrm>
            <a:custGeom>
              <a:avLst/>
              <a:gdLst/>
              <a:ahLst/>
              <a:cxnLst>
                <a:cxn ang="0">
                  <a:pos x="wd2" y="hd2"/>
                </a:cxn>
                <a:cxn ang="5400000">
                  <a:pos x="wd2" y="hd2"/>
                </a:cxn>
                <a:cxn ang="10800000">
                  <a:pos x="wd2" y="hd2"/>
                </a:cxn>
                <a:cxn ang="16200000">
                  <a:pos x="wd2" y="hd2"/>
                </a:cxn>
              </a:cxnLst>
              <a:rect l="0" t="0" r="r" b="b"/>
              <a:pathLst>
                <a:path w="20342" h="21600" fill="norm" stroke="1" extrusionOk="0">
                  <a:moveTo>
                    <a:pt x="10492" y="5091"/>
                  </a:moveTo>
                  <a:cubicBezTo>
                    <a:pt x="11787" y="5091"/>
                    <a:pt x="13082" y="5616"/>
                    <a:pt x="14072" y="6670"/>
                  </a:cubicBezTo>
                  <a:cubicBezTo>
                    <a:pt x="16042" y="8766"/>
                    <a:pt x="16042" y="12158"/>
                    <a:pt x="14072" y="14268"/>
                  </a:cubicBezTo>
                  <a:cubicBezTo>
                    <a:pt x="12833" y="15582"/>
                    <a:pt x="10750" y="16436"/>
                    <a:pt x="8892" y="16436"/>
                  </a:cubicBezTo>
                  <a:cubicBezTo>
                    <a:pt x="7722" y="16436"/>
                    <a:pt x="6642" y="16098"/>
                    <a:pt x="5911" y="15331"/>
                  </a:cubicBezTo>
                  <a:cubicBezTo>
                    <a:pt x="5106" y="14459"/>
                    <a:pt x="4732" y="12985"/>
                    <a:pt x="4913" y="11291"/>
                  </a:cubicBezTo>
                  <a:cubicBezTo>
                    <a:pt x="5106" y="9538"/>
                    <a:pt x="5872" y="7775"/>
                    <a:pt x="6913" y="6670"/>
                  </a:cubicBezTo>
                  <a:cubicBezTo>
                    <a:pt x="7898" y="5616"/>
                    <a:pt x="9193" y="5091"/>
                    <a:pt x="10492" y="5091"/>
                  </a:cubicBezTo>
                  <a:close/>
                  <a:moveTo>
                    <a:pt x="10411" y="0"/>
                  </a:moveTo>
                  <a:cubicBezTo>
                    <a:pt x="7903" y="0"/>
                    <a:pt x="5399" y="1000"/>
                    <a:pt x="3472" y="3004"/>
                  </a:cubicBezTo>
                  <a:cubicBezTo>
                    <a:pt x="1626" y="4949"/>
                    <a:pt x="391" y="7748"/>
                    <a:pt x="82" y="10684"/>
                  </a:cubicBezTo>
                  <a:cubicBezTo>
                    <a:pt x="-284" y="13966"/>
                    <a:pt x="585" y="16970"/>
                    <a:pt x="2469" y="18970"/>
                  </a:cubicBezTo>
                  <a:cubicBezTo>
                    <a:pt x="4199" y="20801"/>
                    <a:pt x="6522" y="21600"/>
                    <a:pt x="8914" y="21600"/>
                  </a:cubicBezTo>
                  <a:cubicBezTo>
                    <a:pt x="8926" y="21600"/>
                    <a:pt x="8944" y="21600"/>
                    <a:pt x="8961" y="21600"/>
                  </a:cubicBezTo>
                  <a:cubicBezTo>
                    <a:pt x="12114" y="21600"/>
                    <a:pt x="15366" y="20198"/>
                    <a:pt x="17513" y="17906"/>
                  </a:cubicBezTo>
                  <a:cubicBezTo>
                    <a:pt x="21316" y="13770"/>
                    <a:pt x="21277" y="7168"/>
                    <a:pt x="17436" y="3086"/>
                  </a:cubicBezTo>
                  <a:cubicBezTo>
                    <a:pt x="15495" y="1032"/>
                    <a:pt x="12953" y="0"/>
                    <a:pt x="104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76" name="Google Shape;8629;p62"/>
            <p:cNvSpPr/>
            <p:nvPr/>
          </p:nvSpPr>
          <p:spPr>
            <a:xfrm>
              <a:off x="165091" y="109120"/>
              <a:ext cx="80042" cy="80039"/>
            </a:xfrm>
            <a:custGeom>
              <a:avLst/>
              <a:gdLst/>
              <a:ahLst/>
              <a:cxnLst>
                <a:cxn ang="0">
                  <a:pos x="wd2" y="hd2"/>
                </a:cxn>
                <a:cxn ang="5400000">
                  <a:pos x="wd2" y="hd2"/>
                </a:cxn>
                <a:cxn ang="10800000">
                  <a:pos x="wd2" y="hd2"/>
                </a:cxn>
                <a:cxn ang="16200000">
                  <a:pos x="wd2" y="hd2"/>
                </a:cxn>
              </a:cxnLst>
              <a:rect l="0" t="0" r="r" b="b"/>
              <a:pathLst>
                <a:path w="20358" h="21600" fill="norm" stroke="1" extrusionOk="0">
                  <a:moveTo>
                    <a:pt x="9896" y="5152"/>
                  </a:moveTo>
                  <a:cubicBezTo>
                    <a:pt x="11186" y="5152"/>
                    <a:pt x="12481" y="5675"/>
                    <a:pt x="13462" y="6716"/>
                  </a:cubicBezTo>
                  <a:cubicBezTo>
                    <a:pt x="14499" y="7831"/>
                    <a:pt x="15262" y="9586"/>
                    <a:pt x="15455" y="11332"/>
                  </a:cubicBezTo>
                  <a:cubicBezTo>
                    <a:pt x="15635" y="13005"/>
                    <a:pt x="15275" y="14474"/>
                    <a:pt x="14461" y="15343"/>
                  </a:cubicBezTo>
                  <a:cubicBezTo>
                    <a:pt x="13728" y="16116"/>
                    <a:pt x="12652" y="16452"/>
                    <a:pt x="11486" y="16452"/>
                  </a:cubicBezTo>
                  <a:cubicBezTo>
                    <a:pt x="9635" y="16452"/>
                    <a:pt x="7565" y="15597"/>
                    <a:pt x="6331" y="14283"/>
                  </a:cubicBezTo>
                  <a:cubicBezTo>
                    <a:pt x="4363" y="12196"/>
                    <a:pt x="4363" y="8804"/>
                    <a:pt x="6331" y="6716"/>
                  </a:cubicBezTo>
                  <a:cubicBezTo>
                    <a:pt x="7316" y="5675"/>
                    <a:pt x="8606" y="5152"/>
                    <a:pt x="9896" y="5152"/>
                  </a:cubicBezTo>
                  <a:close/>
                  <a:moveTo>
                    <a:pt x="9896" y="0"/>
                  </a:moveTo>
                  <a:cubicBezTo>
                    <a:pt x="7363" y="0"/>
                    <a:pt x="4831" y="1028"/>
                    <a:pt x="2902" y="3079"/>
                  </a:cubicBezTo>
                  <a:cubicBezTo>
                    <a:pt x="-968" y="7185"/>
                    <a:pt x="-968" y="13829"/>
                    <a:pt x="2902" y="17921"/>
                  </a:cubicBezTo>
                  <a:cubicBezTo>
                    <a:pt x="4728" y="19872"/>
                    <a:pt x="7368" y="21191"/>
                    <a:pt x="10123" y="21518"/>
                  </a:cubicBezTo>
                  <a:cubicBezTo>
                    <a:pt x="10565" y="21573"/>
                    <a:pt x="11002" y="21600"/>
                    <a:pt x="11456" y="21600"/>
                  </a:cubicBezTo>
                  <a:cubicBezTo>
                    <a:pt x="13993" y="21600"/>
                    <a:pt x="16295" y="20681"/>
                    <a:pt x="17889" y="18981"/>
                  </a:cubicBezTo>
                  <a:cubicBezTo>
                    <a:pt x="19766" y="17003"/>
                    <a:pt x="20632" y="13997"/>
                    <a:pt x="20281" y="10741"/>
                  </a:cubicBezTo>
                  <a:cubicBezTo>
                    <a:pt x="19959" y="7817"/>
                    <a:pt x="18729" y="5016"/>
                    <a:pt x="16891" y="3079"/>
                  </a:cubicBezTo>
                  <a:cubicBezTo>
                    <a:pt x="14962" y="1028"/>
                    <a:pt x="12429" y="0"/>
                    <a:pt x="98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81" name="Google Shape;8630;p62"/>
          <p:cNvGrpSpPr/>
          <p:nvPr/>
        </p:nvGrpSpPr>
        <p:grpSpPr>
          <a:xfrm>
            <a:off x="5041427" y="3545089"/>
            <a:ext cx="340190" cy="340169"/>
            <a:chOff x="0" y="0"/>
            <a:chExt cx="340189" cy="340168"/>
          </a:xfrm>
        </p:grpSpPr>
        <p:sp>
          <p:nvSpPr>
            <p:cNvPr id="6378" name="Google Shape;8631;p62"/>
            <p:cNvSpPr/>
            <p:nvPr/>
          </p:nvSpPr>
          <p:spPr>
            <a:xfrm>
              <a:off x="167431" y="73032"/>
              <a:ext cx="99781" cy="99737"/>
            </a:xfrm>
            <a:custGeom>
              <a:avLst/>
              <a:gdLst/>
              <a:ahLst/>
              <a:cxnLst>
                <a:cxn ang="0">
                  <a:pos x="wd2" y="hd2"/>
                </a:cxn>
                <a:cxn ang="5400000">
                  <a:pos x="wd2" y="hd2"/>
                </a:cxn>
                <a:cxn ang="10800000">
                  <a:pos x="wd2" y="hd2"/>
                </a:cxn>
                <a:cxn ang="16200000">
                  <a:pos x="wd2" y="hd2"/>
                </a:cxn>
              </a:cxnLst>
              <a:rect l="0" t="0" r="r" b="b"/>
              <a:pathLst>
                <a:path w="19906" h="21600" fill="norm" stroke="1" extrusionOk="0">
                  <a:moveTo>
                    <a:pt x="9954" y="4346"/>
                  </a:moveTo>
                  <a:cubicBezTo>
                    <a:pt x="10723" y="4346"/>
                    <a:pt x="11499" y="4506"/>
                    <a:pt x="12236" y="4838"/>
                  </a:cubicBezTo>
                  <a:cubicBezTo>
                    <a:pt x="14463" y="5840"/>
                    <a:pt x="15913" y="8200"/>
                    <a:pt x="15913" y="10811"/>
                  </a:cubicBezTo>
                  <a:cubicBezTo>
                    <a:pt x="15913" y="13438"/>
                    <a:pt x="14463" y="15798"/>
                    <a:pt x="12236" y="16797"/>
                  </a:cubicBezTo>
                  <a:cubicBezTo>
                    <a:pt x="11499" y="17128"/>
                    <a:pt x="10723" y="17292"/>
                    <a:pt x="9954" y="17292"/>
                  </a:cubicBezTo>
                  <a:cubicBezTo>
                    <a:pt x="8402" y="17292"/>
                    <a:pt x="6878" y="16633"/>
                    <a:pt x="5736" y="15394"/>
                  </a:cubicBezTo>
                  <a:cubicBezTo>
                    <a:pt x="3401" y="12874"/>
                    <a:pt x="3401" y="8764"/>
                    <a:pt x="5736" y="6244"/>
                  </a:cubicBezTo>
                  <a:cubicBezTo>
                    <a:pt x="6878" y="5002"/>
                    <a:pt x="8402" y="4346"/>
                    <a:pt x="9954" y="4346"/>
                  </a:cubicBezTo>
                  <a:close/>
                  <a:moveTo>
                    <a:pt x="9950" y="0"/>
                  </a:moveTo>
                  <a:cubicBezTo>
                    <a:pt x="8676" y="0"/>
                    <a:pt x="7387" y="267"/>
                    <a:pt x="6151" y="820"/>
                  </a:cubicBezTo>
                  <a:cubicBezTo>
                    <a:pt x="1758" y="2791"/>
                    <a:pt x="-732" y="7853"/>
                    <a:pt x="192" y="12908"/>
                  </a:cubicBezTo>
                  <a:cubicBezTo>
                    <a:pt x="1122" y="17952"/>
                    <a:pt x="5192" y="21600"/>
                    <a:pt x="9933" y="21600"/>
                  </a:cubicBezTo>
                  <a:cubicBezTo>
                    <a:pt x="9940" y="21600"/>
                    <a:pt x="9947" y="21600"/>
                    <a:pt x="9957" y="21600"/>
                  </a:cubicBezTo>
                  <a:cubicBezTo>
                    <a:pt x="9968" y="21600"/>
                    <a:pt x="9982" y="21600"/>
                    <a:pt x="9996" y="21600"/>
                  </a:cubicBezTo>
                  <a:cubicBezTo>
                    <a:pt x="12612" y="21600"/>
                    <a:pt x="15130" y="20460"/>
                    <a:pt x="16984" y="18443"/>
                  </a:cubicBezTo>
                  <a:cubicBezTo>
                    <a:pt x="20348" y="14807"/>
                    <a:pt x="20868" y="9096"/>
                    <a:pt x="18227" y="4803"/>
                  </a:cubicBezTo>
                  <a:cubicBezTo>
                    <a:pt x="16338" y="1727"/>
                    <a:pt x="13195" y="0"/>
                    <a:pt x="99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79" name="Google Shape;8632;p62"/>
            <p:cNvSpPr/>
            <p:nvPr/>
          </p:nvSpPr>
          <p:spPr>
            <a:xfrm>
              <a:off x="0" y="0"/>
              <a:ext cx="340190" cy="340169"/>
            </a:xfrm>
            <a:custGeom>
              <a:avLst/>
              <a:gdLst/>
              <a:ahLst/>
              <a:cxnLst>
                <a:cxn ang="0">
                  <a:pos x="wd2" y="hd2"/>
                </a:cxn>
                <a:cxn ang="5400000">
                  <a:pos x="wd2" y="hd2"/>
                </a:cxn>
                <a:cxn ang="10800000">
                  <a:pos x="wd2" y="hd2"/>
                </a:cxn>
                <a:cxn ang="16200000">
                  <a:pos x="wd2" y="hd2"/>
                </a:cxn>
              </a:cxnLst>
              <a:rect l="0" t="0" r="r" b="b"/>
              <a:pathLst>
                <a:path w="21448" h="21600" fill="norm" stroke="1" extrusionOk="0">
                  <a:moveTo>
                    <a:pt x="19770" y="1264"/>
                  </a:moveTo>
                  <a:cubicBezTo>
                    <a:pt x="19907" y="1264"/>
                    <a:pt x="20046" y="1265"/>
                    <a:pt x="20186" y="1267"/>
                  </a:cubicBezTo>
                  <a:cubicBezTo>
                    <a:pt x="20206" y="2648"/>
                    <a:pt x="20130" y="3873"/>
                    <a:pt x="19936" y="4973"/>
                  </a:cubicBezTo>
                  <a:cubicBezTo>
                    <a:pt x="18155" y="4720"/>
                    <a:pt x="16755" y="3308"/>
                    <a:pt x="16507" y="1517"/>
                  </a:cubicBezTo>
                  <a:cubicBezTo>
                    <a:pt x="17487" y="1345"/>
                    <a:pt x="18568" y="1264"/>
                    <a:pt x="19770" y="1264"/>
                  </a:cubicBezTo>
                  <a:close/>
                  <a:moveTo>
                    <a:pt x="7067" y="7470"/>
                  </a:moveTo>
                  <a:lnTo>
                    <a:pt x="7067" y="7473"/>
                  </a:lnTo>
                  <a:cubicBezTo>
                    <a:pt x="6558" y="8351"/>
                    <a:pt x="6082" y="9256"/>
                    <a:pt x="5637" y="10133"/>
                  </a:cubicBezTo>
                  <a:lnTo>
                    <a:pt x="2906" y="9880"/>
                  </a:lnTo>
                  <a:cubicBezTo>
                    <a:pt x="3830" y="8462"/>
                    <a:pt x="5392" y="7551"/>
                    <a:pt x="7067" y="7470"/>
                  </a:cubicBezTo>
                  <a:close/>
                  <a:moveTo>
                    <a:pt x="15281" y="1797"/>
                  </a:moveTo>
                  <a:cubicBezTo>
                    <a:pt x="15649" y="4065"/>
                    <a:pt x="17412" y="5840"/>
                    <a:pt x="19660" y="6211"/>
                  </a:cubicBezTo>
                  <a:cubicBezTo>
                    <a:pt x="19148" y="8058"/>
                    <a:pt x="18243" y="9539"/>
                    <a:pt x="16879" y="10862"/>
                  </a:cubicBezTo>
                  <a:cubicBezTo>
                    <a:pt x="15358" y="12343"/>
                    <a:pt x="13019" y="13656"/>
                    <a:pt x="10847" y="14777"/>
                  </a:cubicBezTo>
                  <a:lnTo>
                    <a:pt x="6772" y="10676"/>
                  </a:lnTo>
                  <a:cubicBezTo>
                    <a:pt x="7885" y="8486"/>
                    <a:pt x="9192" y="6131"/>
                    <a:pt x="10660" y="4598"/>
                  </a:cubicBezTo>
                  <a:cubicBezTo>
                    <a:pt x="11977" y="3225"/>
                    <a:pt x="13444" y="2317"/>
                    <a:pt x="15281" y="1797"/>
                  </a:cubicBezTo>
                  <a:close/>
                  <a:moveTo>
                    <a:pt x="6176" y="11861"/>
                  </a:moveTo>
                  <a:lnTo>
                    <a:pt x="9668" y="15378"/>
                  </a:lnTo>
                  <a:lnTo>
                    <a:pt x="9333" y="15546"/>
                  </a:lnTo>
                  <a:cubicBezTo>
                    <a:pt x="9037" y="15692"/>
                    <a:pt x="8757" y="15837"/>
                    <a:pt x="8481" y="15974"/>
                  </a:cubicBezTo>
                  <a:lnTo>
                    <a:pt x="5582" y="13056"/>
                  </a:lnTo>
                  <a:cubicBezTo>
                    <a:pt x="5720" y="12779"/>
                    <a:pt x="5864" y="12495"/>
                    <a:pt x="6009" y="12199"/>
                  </a:cubicBezTo>
                  <a:lnTo>
                    <a:pt x="6176" y="11861"/>
                  </a:lnTo>
                  <a:close/>
                  <a:moveTo>
                    <a:pt x="13944" y="14530"/>
                  </a:moveTo>
                  <a:cubicBezTo>
                    <a:pt x="13843" y="16188"/>
                    <a:pt x="12972" y="17699"/>
                    <a:pt x="11591" y="18611"/>
                  </a:cubicBezTo>
                  <a:lnTo>
                    <a:pt x="11380" y="15924"/>
                  </a:lnTo>
                  <a:cubicBezTo>
                    <a:pt x="12225" y="15489"/>
                    <a:pt x="13096" y="15023"/>
                    <a:pt x="13944" y="14530"/>
                  </a:cubicBezTo>
                  <a:close/>
                  <a:moveTo>
                    <a:pt x="4997" y="14258"/>
                  </a:moveTo>
                  <a:lnTo>
                    <a:pt x="5703" y="14970"/>
                  </a:lnTo>
                  <a:lnTo>
                    <a:pt x="4373" y="16312"/>
                  </a:lnTo>
                  <a:cubicBezTo>
                    <a:pt x="4129" y="16559"/>
                    <a:pt x="4125" y="16960"/>
                    <a:pt x="4373" y="17207"/>
                  </a:cubicBezTo>
                  <a:cubicBezTo>
                    <a:pt x="4496" y="17330"/>
                    <a:pt x="4657" y="17392"/>
                    <a:pt x="4817" y="17392"/>
                  </a:cubicBezTo>
                  <a:cubicBezTo>
                    <a:pt x="4978" y="17392"/>
                    <a:pt x="5139" y="17330"/>
                    <a:pt x="5262" y="17207"/>
                  </a:cubicBezTo>
                  <a:lnTo>
                    <a:pt x="6595" y="15864"/>
                  </a:lnTo>
                  <a:lnTo>
                    <a:pt x="7302" y="16579"/>
                  </a:lnTo>
                  <a:cubicBezTo>
                    <a:pt x="7141" y="16980"/>
                    <a:pt x="6900" y="17348"/>
                    <a:pt x="6595" y="17656"/>
                  </a:cubicBezTo>
                  <a:cubicBezTo>
                    <a:pt x="5874" y="18381"/>
                    <a:pt x="3347" y="19367"/>
                    <a:pt x="1622" y="19967"/>
                  </a:cubicBezTo>
                  <a:cubicBezTo>
                    <a:pt x="2222" y="18232"/>
                    <a:pt x="3208" y="15695"/>
                    <a:pt x="3928" y="14970"/>
                  </a:cubicBezTo>
                  <a:cubicBezTo>
                    <a:pt x="4233" y="14659"/>
                    <a:pt x="4595" y="14419"/>
                    <a:pt x="4997" y="14258"/>
                  </a:cubicBezTo>
                  <a:close/>
                  <a:moveTo>
                    <a:pt x="19805" y="0"/>
                  </a:moveTo>
                  <a:cubicBezTo>
                    <a:pt x="18299" y="0"/>
                    <a:pt x="16955" y="126"/>
                    <a:pt x="15746" y="390"/>
                  </a:cubicBezTo>
                  <a:cubicBezTo>
                    <a:pt x="15719" y="393"/>
                    <a:pt x="15693" y="400"/>
                    <a:pt x="15669" y="407"/>
                  </a:cubicBezTo>
                  <a:cubicBezTo>
                    <a:pt x="13277" y="940"/>
                    <a:pt x="11393" y="2013"/>
                    <a:pt x="9759" y="3721"/>
                  </a:cubicBezTo>
                  <a:cubicBezTo>
                    <a:pt x="9082" y="4426"/>
                    <a:pt x="8445" y="5280"/>
                    <a:pt x="7849" y="6201"/>
                  </a:cubicBezTo>
                  <a:lnTo>
                    <a:pt x="7305" y="6201"/>
                  </a:lnTo>
                  <a:cubicBezTo>
                    <a:pt x="6092" y="6201"/>
                    <a:pt x="4902" y="6545"/>
                    <a:pt x="3873" y="7194"/>
                  </a:cubicBezTo>
                  <a:cubicBezTo>
                    <a:pt x="2846" y="7842"/>
                    <a:pt x="2014" y="8760"/>
                    <a:pt x="1472" y="9853"/>
                  </a:cubicBezTo>
                  <a:lnTo>
                    <a:pt x="1321" y="10153"/>
                  </a:lnTo>
                  <a:cubicBezTo>
                    <a:pt x="1112" y="10571"/>
                    <a:pt x="1414" y="11068"/>
                    <a:pt x="1884" y="11071"/>
                  </a:cubicBezTo>
                  <a:lnTo>
                    <a:pt x="2058" y="11071"/>
                  </a:lnTo>
                  <a:lnTo>
                    <a:pt x="5026" y="11348"/>
                  </a:lnTo>
                  <a:cubicBezTo>
                    <a:pt x="4980" y="11442"/>
                    <a:pt x="4933" y="11537"/>
                    <a:pt x="4886" y="11634"/>
                  </a:cubicBezTo>
                  <a:cubicBezTo>
                    <a:pt x="4665" y="12074"/>
                    <a:pt x="4460" y="12492"/>
                    <a:pt x="4256" y="12891"/>
                  </a:cubicBezTo>
                  <a:cubicBezTo>
                    <a:pt x="4202" y="12995"/>
                    <a:pt x="4179" y="13113"/>
                    <a:pt x="4189" y="13232"/>
                  </a:cubicBezTo>
                  <a:cubicBezTo>
                    <a:pt x="3764" y="13447"/>
                    <a:pt x="3375" y="13733"/>
                    <a:pt x="3040" y="14074"/>
                  </a:cubicBezTo>
                  <a:cubicBezTo>
                    <a:pt x="1743" y="15381"/>
                    <a:pt x="201" y="20227"/>
                    <a:pt x="30" y="20774"/>
                  </a:cubicBezTo>
                  <a:cubicBezTo>
                    <a:pt x="-103" y="21199"/>
                    <a:pt x="222" y="21600"/>
                    <a:pt x="625" y="21600"/>
                  </a:cubicBezTo>
                  <a:cubicBezTo>
                    <a:pt x="687" y="21600"/>
                    <a:pt x="750" y="21591"/>
                    <a:pt x="815" y="21571"/>
                  </a:cubicBezTo>
                  <a:cubicBezTo>
                    <a:pt x="1361" y="21399"/>
                    <a:pt x="6183" y="19856"/>
                    <a:pt x="7482" y="18546"/>
                  </a:cubicBezTo>
                  <a:cubicBezTo>
                    <a:pt x="7824" y="18205"/>
                    <a:pt x="8106" y="17811"/>
                    <a:pt x="8324" y="17379"/>
                  </a:cubicBezTo>
                  <a:lnTo>
                    <a:pt x="8361" y="17379"/>
                  </a:lnTo>
                  <a:cubicBezTo>
                    <a:pt x="8458" y="17379"/>
                    <a:pt x="8559" y="17355"/>
                    <a:pt x="8646" y="17308"/>
                  </a:cubicBezTo>
                  <a:cubicBezTo>
                    <a:pt x="9041" y="17106"/>
                    <a:pt x="9457" y="16897"/>
                    <a:pt x="9895" y="16676"/>
                  </a:cubicBezTo>
                  <a:lnTo>
                    <a:pt x="10167" y="16539"/>
                  </a:lnTo>
                  <a:lnTo>
                    <a:pt x="10398" y="19469"/>
                  </a:lnTo>
                  <a:lnTo>
                    <a:pt x="10398" y="19647"/>
                  </a:lnTo>
                  <a:cubicBezTo>
                    <a:pt x="10398" y="20014"/>
                    <a:pt x="10696" y="20280"/>
                    <a:pt x="11025" y="20280"/>
                  </a:cubicBezTo>
                  <a:cubicBezTo>
                    <a:pt x="11119" y="20280"/>
                    <a:pt x="11217" y="20258"/>
                    <a:pt x="11310" y="20211"/>
                  </a:cubicBezTo>
                  <a:lnTo>
                    <a:pt x="11608" y="20059"/>
                  </a:lnTo>
                  <a:cubicBezTo>
                    <a:pt x="13816" y="18945"/>
                    <a:pt x="15213" y="16670"/>
                    <a:pt x="15210" y="14183"/>
                  </a:cubicBezTo>
                  <a:lnTo>
                    <a:pt x="15210" y="13751"/>
                  </a:lnTo>
                  <a:cubicBezTo>
                    <a:pt x="16159" y="13133"/>
                    <a:pt x="17033" y="12475"/>
                    <a:pt x="17754" y="11776"/>
                  </a:cubicBezTo>
                  <a:cubicBezTo>
                    <a:pt x="19449" y="10127"/>
                    <a:pt x="20518" y="8233"/>
                    <a:pt x="21048" y="5820"/>
                  </a:cubicBezTo>
                  <a:cubicBezTo>
                    <a:pt x="21054" y="5797"/>
                    <a:pt x="21058" y="5773"/>
                    <a:pt x="21061" y="5745"/>
                  </a:cubicBezTo>
                  <a:cubicBezTo>
                    <a:pt x="21383" y="4257"/>
                    <a:pt x="21497" y="2573"/>
                    <a:pt x="21429" y="629"/>
                  </a:cubicBezTo>
                  <a:cubicBezTo>
                    <a:pt x="21419" y="295"/>
                    <a:pt x="21155" y="28"/>
                    <a:pt x="20823" y="18"/>
                  </a:cubicBezTo>
                  <a:cubicBezTo>
                    <a:pt x="20476" y="7"/>
                    <a:pt x="20136" y="0"/>
                    <a:pt x="198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80" name="Google Shape;8633;p62"/>
            <p:cNvSpPr/>
            <p:nvPr/>
          </p:nvSpPr>
          <p:spPr>
            <a:xfrm>
              <a:off x="150841" y="169353"/>
              <a:ext cx="19927" cy="199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1" y="0"/>
                  </a:moveTo>
                  <a:cubicBezTo>
                    <a:pt x="4847" y="0"/>
                    <a:pt x="0" y="4842"/>
                    <a:pt x="0" y="10829"/>
                  </a:cubicBezTo>
                  <a:cubicBezTo>
                    <a:pt x="0" y="16758"/>
                    <a:pt x="4847" y="21600"/>
                    <a:pt x="10781" y="21600"/>
                  </a:cubicBezTo>
                  <a:cubicBezTo>
                    <a:pt x="16772" y="21600"/>
                    <a:pt x="21600" y="16758"/>
                    <a:pt x="21600" y="10829"/>
                  </a:cubicBezTo>
                  <a:cubicBezTo>
                    <a:pt x="21600" y="4842"/>
                    <a:pt x="16772" y="0"/>
                    <a:pt x="107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86" name="Google Shape;8634;p62"/>
          <p:cNvGrpSpPr/>
          <p:nvPr/>
        </p:nvGrpSpPr>
        <p:grpSpPr>
          <a:xfrm>
            <a:off x="5474075" y="3560385"/>
            <a:ext cx="340169" cy="309594"/>
            <a:chOff x="0" y="17"/>
            <a:chExt cx="340167" cy="309592"/>
          </a:xfrm>
        </p:grpSpPr>
        <p:sp>
          <p:nvSpPr>
            <p:cNvPr id="6382" name="Google Shape;8635;p62"/>
            <p:cNvSpPr/>
            <p:nvPr/>
          </p:nvSpPr>
          <p:spPr>
            <a:xfrm>
              <a:off x="0" y="17"/>
              <a:ext cx="340168" cy="3095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27" y="1387"/>
                  </a:moveTo>
                  <a:cubicBezTo>
                    <a:pt x="16052" y="1387"/>
                    <a:pt x="17516" y="2933"/>
                    <a:pt x="17735" y="4984"/>
                  </a:cubicBezTo>
                  <a:cubicBezTo>
                    <a:pt x="17735" y="5006"/>
                    <a:pt x="17738" y="5028"/>
                    <a:pt x="17742" y="5046"/>
                  </a:cubicBezTo>
                  <a:lnTo>
                    <a:pt x="18154" y="7209"/>
                  </a:lnTo>
                  <a:lnTo>
                    <a:pt x="10513" y="7209"/>
                  </a:lnTo>
                  <a:lnTo>
                    <a:pt x="13085" y="5046"/>
                  </a:lnTo>
                  <a:cubicBezTo>
                    <a:pt x="13365" y="4813"/>
                    <a:pt x="13422" y="4372"/>
                    <a:pt x="13206" y="4064"/>
                  </a:cubicBezTo>
                  <a:cubicBezTo>
                    <a:pt x="13081" y="3887"/>
                    <a:pt x="12892" y="3795"/>
                    <a:pt x="12702" y="3795"/>
                  </a:cubicBezTo>
                  <a:cubicBezTo>
                    <a:pt x="12565" y="3795"/>
                    <a:pt x="12428" y="3843"/>
                    <a:pt x="12312" y="3942"/>
                  </a:cubicBezTo>
                  <a:lnTo>
                    <a:pt x="8515" y="7141"/>
                  </a:lnTo>
                  <a:cubicBezTo>
                    <a:pt x="8491" y="7165"/>
                    <a:pt x="8468" y="7187"/>
                    <a:pt x="8448" y="7209"/>
                  </a:cubicBezTo>
                  <a:lnTo>
                    <a:pt x="3446" y="7209"/>
                  </a:lnTo>
                  <a:lnTo>
                    <a:pt x="3857" y="5046"/>
                  </a:lnTo>
                  <a:cubicBezTo>
                    <a:pt x="3861" y="5028"/>
                    <a:pt x="3864" y="5006"/>
                    <a:pt x="3867" y="4984"/>
                  </a:cubicBezTo>
                  <a:cubicBezTo>
                    <a:pt x="4084" y="2933"/>
                    <a:pt x="5548" y="1387"/>
                    <a:pt x="7273" y="1387"/>
                  </a:cubicBezTo>
                  <a:close/>
                  <a:moveTo>
                    <a:pt x="18933" y="8621"/>
                  </a:moveTo>
                  <a:cubicBezTo>
                    <a:pt x="19707" y="8621"/>
                    <a:pt x="20334" y="9308"/>
                    <a:pt x="20334" y="10160"/>
                  </a:cubicBezTo>
                  <a:lnTo>
                    <a:pt x="20334" y="14629"/>
                  </a:lnTo>
                  <a:cubicBezTo>
                    <a:pt x="20334" y="15478"/>
                    <a:pt x="19707" y="16164"/>
                    <a:pt x="18933" y="16168"/>
                  </a:cubicBezTo>
                  <a:lnTo>
                    <a:pt x="2666" y="16168"/>
                  </a:lnTo>
                  <a:cubicBezTo>
                    <a:pt x="1893" y="16164"/>
                    <a:pt x="1265" y="15478"/>
                    <a:pt x="1265" y="14629"/>
                  </a:cubicBezTo>
                  <a:lnTo>
                    <a:pt x="1265" y="10160"/>
                  </a:lnTo>
                  <a:cubicBezTo>
                    <a:pt x="1265" y="9308"/>
                    <a:pt x="1893" y="8621"/>
                    <a:pt x="2666" y="8621"/>
                  </a:cubicBezTo>
                  <a:close/>
                  <a:moveTo>
                    <a:pt x="6497" y="17566"/>
                  </a:moveTo>
                  <a:lnTo>
                    <a:pt x="6497" y="19512"/>
                  </a:lnTo>
                  <a:cubicBezTo>
                    <a:pt x="6497" y="19898"/>
                    <a:pt x="6213" y="20210"/>
                    <a:pt x="5866" y="20210"/>
                  </a:cubicBezTo>
                  <a:lnTo>
                    <a:pt x="4330" y="20210"/>
                  </a:lnTo>
                  <a:cubicBezTo>
                    <a:pt x="3979" y="20210"/>
                    <a:pt x="3695" y="19898"/>
                    <a:pt x="3695" y="19512"/>
                  </a:cubicBezTo>
                  <a:lnTo>
                    <a:pt x="3695" y="17566"/>
                  </a:lnTo>
                  <a:close/>
                  <a:moveTo>
                    <a:pt x="17904" y="17566"/>
                  </a:moveTo>
                  <a:lnTo>
                    <a:pt x="17904" y="19512"/>
                  </a:lnTo>
                  <a:cubicBezTo>
                    <a:pt x="17904" y="19898"/>
                    <a:pt x="17621" y="20210"/>
                    <a:pt x="17273" y="20210"/>
                  </a:cubicBezTo>
                  <a:lnTo>
                    <a:pt x="15738" y="20210"/>
                  </a:lnTo>
                  <a:cubicBezTo>
                    <a:pt x="15387" y="20210"/>
                    <a:pt x="15103" y="19898"/>
                    <a:pt x="15103" y="19512"/>
                  </a:cubicBezTo>
                  <a:lnTo>
                    <a:pt x="15103" y="17566"/>
                  </a:lnTo>
                  <a:close/>
                  <a:moveTo>
                    <a:pt x="7273" y="0"/>
                  </a:moveTo>
                  <a:cubicBezTo>
                    <a:pt x="4914" y="0"/>
                    <a:pt x="2916" y="2058"/>
                    <a:pt x="2612" y="4791"/>
                  </a:cubicBezTo>
                  <a:lnTo>
                    <a:pt x="2136" y="7286"/>
                  </a:lnTo>
                  <a:cubicBezTo>
                    <a:pt x="894" y="7565"/>
                    <a:pt x="0" y="8766"/>
                    <a:pt x="0" y="10160"/>
                  </a:cubicBezTo>
                  <a:lnTo>
                    <a:pt x="0" y="14626"/>
                  </a:lnTo>
                  <a:cubicBezTo>
                    <a:pt x="3" y="16142"/>
                    <a:pt x="1056" y="17410"/>
                    <a:pt x="2430" y="17544"/>
                  </a:cubicBezTo>
                  <a:lnTo>
                    <a:pt x="2430" y="19512"/>
                  </a:lnTo>
                  <a:cubicBezTo>
                    <a:pt x="2430" y="20665"/>
                    <a:pt x="3281" y="21596"/>
                    <a:pt x="4330" y="21600"/>
                  </a:cubicBezTo>
                  <a:lnTo>
                    <a:pt x="5866" y="21600"/>
                  </a:lnTo>
                  <a:cubicBezTo>
                    <a:pt x="6912" y="21596"/>
                    <a:pt x="7763" y="20665"/>
                    <a:pt x="7763" y="19512"/>
                  </a:cubicBezTo>
                  <a:lnTo>
                    <a:pt x="7763" y="17558"/>
                  </a:lnTo>
                  <a:lnTo>
                    <a:pt x="13837" y="17558"/>
                  </a:lnTo>
                  <a:lnTo>
                    <a:pt x="13837" y="19512"/>
                  </a:lnTo>
                  <a:cubicBezTo>
                    <a:pt x="13837" y="20665"/>
                    <a:pt x="14688" y="21596"/>
                    <a:pt x="15738" y="21600"/>
                  </a:cubicBezTo>
                  <a:lnTo>
                    <a:pt x="17273" y="21600"/>
                  </a:lnTo>
                  <a:cubicBezTo>
                    <a:pt x="18319" y="21596"/>
                    <a:pt x="19170" y="20665"/>
                    <a:pt x="19170" y="19512"/>
                  </a:cubicBezTo>
                  <a:lnTo>
                    <a:pt x="19170" y="17544"/>
                  </a:lnTo>
                  <a:cubicBezTo>
                    <a:pt x="20544" y="17410"/>
                    <a:pt x="21597" y="16142"/>
                    <a:pt x="21600" y="14629"/>
                  </a:cubicBezTo>
                  <a:lnTo>
                    <a:pt x="21600" y="10160"/>
                  </a:lnTo>
                  <a:cubicBezTo>
                    <a:pt x="21600" y="8766"/>
                    <a:pt x="20705" y="7565"/>
                    <a:pt x="19463" y="7286"/>
                  </a:cubicBezTo>
                  <a:lnTo>
                    <a:pt x="18988" y="4791"/>
                  </a:lnTo>
                  <a:cubicBezTo>
                    <a:pt x="18684" y="2058"/>
                    <a:pt x="16685" y="0"/>
                    <a:pt x="143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83" name="Google Shape;8636;p62"/>
            <p:cNvSpPr/>
            <p:nvPr/>
          </p:nvSpPr>
          <p:spPr>
            <a:xfrm>
              <a:off x="43440" y="141664"/>
              <a:ext cx="70413" cy="70411"/>
            </a:xfrm>
            <a:custGeom>
              <a:avLst/>
              <a:gdLst/>
              <a:ahLst/>
              <a:cxnLst>
                <a:cxn ang="0">
                  <a:pos x="wd2" y="hd2"/>
                </a:cxn>
                <a:cxn ang="5400000">
                  <a:pos x="wd2" y="hd2"/>
                </a:cxn>
                <a:cxn ang="10800000">
                  <a:pos x="wd2" y="hd2"/>
                </a:cxn>
                <a:cxn ang="16200000">
                  <a:pos x="wd2" y="hd2"/>
                </a:cxn>
              </a:cxnLst>
              <a:rect l="0" t="0" r="r" b="b"/>
              <a:pathLst>
                <a:path w="20780" h="21600" fill="norm" stroke="1" extrusionOk="0">
                  <a:moveTo>
                    <a:pt x="10359" y="6102"/>
                  </a:moveTo>
                  <a:cubicBezTo>
                    <a:pt x="12681" y="6102"/>
                    <a:pt x="14894" y="7970"/>
                    <a:pt x="14894" y="10795"/>
                  </a:cubicBezTo>
                  <a:cubicBezTo>
                    <a:pt x="14894" y="13387"/>
                    <a:pt x="12889" y="15487"/>
                    <a:pt x="10396" y="15487"/>
                  </a:cubicBezTo>
                  <a:cubicBezTo>
                    <a:pt x="6380" y="15487"/>
                    <a:pt x="4354" y="10433"/>
                    <a:pt x="7196" y="7484"/>
                  </a:cubicBezTo>
                  <a:cubicBezTo>
                    <a:pt x="8120" y="6529"/>
                    <a:pt x="9253" y="6102"/>
                    <a:pt x="10359" y="6102"/>
                  </a:cubicBezTo>
                  <a:close/>
                  <a:moveTo>
                    <a:pt x="10396" y="0"/>
                  </a:moveTo>
                  <a:cubicBezTo>
                    <a:pt x="6193" y="0"/>
                    <a:pt x="2396" y="2624"/>
                    <a:pt x="796" y="6653"/>
                  </a:cubicBezTo>
                  <a:cubicBezTo>
                    <a:pt x="-820" y="10697"/>
                    <a:pt x="74" y="15341"/>
                    <a:pt x="3040" y="18425"/>
                  </a:cubicBezTo>
                  <a:cubicBezTo>
                    <a:pt x="5035" y="20493"/>
                    <a:pt x="7694" y="21600"/>
                    <a:pt x="10396" y="21600"/>
                  </a:cubicBezTo>
                  <a:cubicBezTo>
                    <a:pt x="11731" y="21600"/>
                    <a:pt x="13081" y="21330"/>
                    <a:pt x="14364" y="20774"/>
                  </a:cubicBezTo>
                  <a:cubicBezTo>
                    <a:pt x="18255" y="19111"/>
                    <a:pt x="20780" y="15163"/>
                    <a:pt x="20780" y="10795"/>
                  </a:cubicBezTo>
                  <a:cubicBezTo>
                    <a:pt x="20780" y="4828"/>
                    <a:pt x="16120" y="0"/>
                    <a:pt x="103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84" name="Google Shape;8637;p62"/>
            <p:cNvSpPr/>
            <p:nvPr/>
          </p:nvSpPr>
          <p:spPr>
            <a:xfrm>
              <a:off x="226303" y="141664"/>
              <a:ext cx="70440" cy="70411"/>
            </a:xfrm>
            <a:custGeom>
              <a:avLst/>
              <a:gdLst/>
              <a:ahLst/>
              <a:cxnLst>
                <a:cxn ang="0">
                  <a:pos x="wd2" y="hd2"/>
                </a:cxn>
                <a:cxn ang="5400000">
                  <a:pos x="wd2" y="hd2"/>
                </a:cxn>
                <a:cxn ang="10800000">
                  <a:pos x="wd2" y="hd2"/>
                </a:cxn>
                <a:cxn ang="16200000">
                  <a:pos x="wd2" y="hd2"/>
                </a:cxn>
              </a:cxnLst>
              <a:rect l="0" t="0" r="r" b="b"/>
              <a:pathLst>
                <a:path w="20788" h="21600" fill="norm" stroke="1" extrusionOk="0">
                  <a:moveTo>
                    <a:pt x="10362" y="6102"/>
                  </a:moveTo>
                  <a:cubicBezTo>
                    <a:pt x="12679" y="6102"/>
                    <a:pt x="14902" y="7970"/>
                    <a:pt x="14902" y="10795"/>
                  </a:cubicBezTo>
                  <a:cubicBezTo>
                    <a:pt x="14902" y="13387"/>
                    <a:pt x="12882" y="15487"/>
                    <a:pt x="10388" y="15487"/>
                  </a:cubicBezTo>
                  <a:cubicBezTo>
                    <a:pt x="6372" y="15487"/>
                    <a:pt x="4362" y="10433"/>
                    <a:pt x="7204" y="7484"/>
                  </a:cubicBezTo>
                  <a:cubicBezTo>
                    <a:pt x="8123" y="6529"/>
                    <a:pt x="9250" y="6102"/>
                    <a:pt x="10362" y="6102"/>
                  </a:cubicBezTo>
                  <a:close/>
                  <a:moveTo>
                    <a:pt x="10388" y="0"/>
                  </a:moveTo>
                  <a:cubicBezTo>
                    <a:pt x="6185" y="0"/>
                    <a:pt x="2404" y="2624"/>
                    <a:pt x="788" y="6653"/>
                  </a:cubicBezTo>
                  <a:cubicBezTo>
                    <a:pt x="-812" y="10697"/>
                    <a:pt x="66" y="15341"/>
                    <a:pt x="3048" y="18425"/>
                  </a:cubicBezTo>
                  <a:cubicBezTo>
                    <a:pt x="5027" y="20493"/>
                    <a:pt x="7687" y="21600"/>
                    <a:pt x="10393" y="21600"/>
                  </a:cubicBezTo>
                  <a:cubicBezTo>
                    <a:pt x="11733" y="21600"/>
                    <a:pt x="13084" y="21330"/>
                    <a:pt x="14372" y="20774"/>
                  </a:cubicBezTo>
                  <a:cubicBezTo>
                    <a:pt x="18248" y="19111"/>
                    <a:pt x="20788" y="15163"/>
                    <a:pt x="20788" y="10795"/>
                  </a:cubicBezTo>
                  <a:cubicBezTo>
                    <a:pt x="20772" y="4828"/>
                    <a:pt x="16128" y="0"/>
                    <a:pt x="103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85" name="Google Shape;8638;p62"/>
            <p:cNvSpPr/>
            <p:nvPr/>
          </p:nvSpPr>
          <p:spPr>
            <a:xfrm>
              <a:off x="126931" y="169564"/>
              <a:ext cx="84335"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43" y="0"/>
                  </a:moveTo>
                  <a:cubicBezTo>
                    <a:pt x="1127" y="0"/>
                    <a:pt x="0" y="4789"/>
                    <a:pt x="0" y="10781"/>
                  </a:cubicBezTo>
                  <a:cubicBezTo>
                    <a:pt x="0" y="16772"/>
                    <a:pt x="1127" y="21600"/>
                    <a:pt x="2543" y="21600"/>
                  </a:cubicBezTo>
                  <a:lnTo>
                    <a:pt x="19057" y="21600"/>
                  </a:lnTo>
                  <a:cubicBezTo>
                    <a:pt x="20459" y="21600"/>
                    <a:pt x="21600" y="16772"/>
                    <a:pt x="21600" y="10781"/>
                  </a:cubicBezTo>
                  <a:cubicBezTo>
                    <a:pt x="21600" y="4789"/>
                    <a:pt x="20459" y="0"/>
                    <a:pt x="190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89" name="Google Shape;8639;p62"/>
          <p:cNvGrpSpPr/>
          <p:nvPr/>
        </p:nvGrpSpPr>
        <p:grpSpPr>
          <a:xfrm>
            <a:off x="5880030" y="3545106"/>
            <a:ext cx="340160" cy="340152"/>
            <a:chOff x="0" y="0"/>
            <a:chExt cx="340159" cy="340150"/>
          </a:xfrm>
        </p:grpSpPr>
        <p:sp>
          <p:nvSpPr>
            <p:cNvPr id="6387" name="Google Shape;8640;p62"/>
            <p:cNvSpPr/>
            <p:nvPr/>
          </p:nvSpPr>
          <p:spPr>
            <a:xfrm>
              <a:off x="0" y="0"/>
              <a:ext cx="340160" cy="340151"/>
            </a:xfrm>
            <a:custGeom>
              <a:avLst/>
              <a:gdLst/>
              <a:ahLst/>
              <a:cxnLst>
                <a:cxn ang="0">
                  <a:pos x="wd2" y="hd2"/>
                </a:cxn>
                <a:cxn ang="5400000">
                  <a:pos x="wd2" y="hd2"/>
                </a:cxn>
                <a:cxn ang="10800000">
                  <a:pos x="wd2" y="hd2"/>
                </a:cxn>
                <a:cxn ang="16200000">
                  <a:pos x="wd2" y="hd2"/>
                </a:cxn>
              </a:cxnLst>
              <a:rect l="0" t="0" r="r" b="b"/>
              <a:pathLst>
                <a:path w="21304" h="21600" fill="norm" stroke="1" extrusionOk="0">
                  <a:moveTo>
                    <a:pt x="18756" y="1268"/>
                  </a:moveTo>
                  <a:cubicBezTo>
                    <a:pt x="19094" y="1268"/>
                    <a:pt x="19423" y="1402"/>
                    <a:pt x="19671" y="1653"/>
                  </a:cubicBezTo>
                  <a:cubicBezTo>
                    <a:pt x="20034" y="2018"/>
                    <a:pt x="20148" y="2568"/>
                    <a:pt x="19965" y="3054"/>
                  </a:cubicBezTo>
                  <a:cubicBezTo>
                    <a:pt x="19742" y="3644"/>
                    <a:pt x="19485" y="4219"/>
                    <a:pt x="19195" y="4779"/>
                  </a:cubicBezTo>
                  <a:cubicBezTo>
                    <a:pt x="17851" y="4569"/>
                    <a:pt x="16795" y="3499"/>
                    <a:pt x="16589" y="2136"/>
                  </a:cubicBezTo>
                  <a:cubicBezTo>
                    <a:pt x="17141" y="1842"/>
                    <a:pt x="17708" y="1582"/>
                    <a:pt x="18290" y="1353"/>
                  </a:cubicBezTo>
                  <a:lnTo>
                    <a:pt x="18290" y="1356"/>
                  </a:lnTo>
                  <a:cubicBezTo>
                    <a:pt x="18442" y="1297"/>
                    <a:pt x="18600" y="1268"/>
                    <a:pt x="18756" y="1268"/>
                  </a:cubicBezTo>
                  <a:close/>
                  <a:moveTo>
                    <a:pt x="3097" y="3243"/>
                  </a:moveTo>
                  <a:lnTo>
                    <a:pt x="10937" y="5076"/>
                  </a:lnTo>
                  <a:cubicBezTo>
                    <a:pt x="10637" y="5427"/>
                    <a:pt x="10351" y="5788"/>
                    <a:pt x="10075" y="6162"/>
                  </a:cubicBezTo>
                  <a:lnTo>
                    <a:pt x="10075" y="6166"/>
                  </a:lnTo>
                  <a:lnTo>
                    <a:pt x="8507" y="8342"/>
                  </a:lnTo>
                  <a:lnTo>
                    <a:pt x="2130" y="4225"/>
                  </a:lnTo>
                  <a:lnTo>
                    <a:pt x="3097" y="3243"/>
                  </a:lnTo>
                  <a:close/>
                  <a:moveTo>
                    <a:pt x="2612" y="12689"/>
                  </a:moveTo>
                  <a:lnTo>
                    <a:pt x="5118" y="13051"/>
                  </a:lnTo>
                  <a:lnTo>
                    <a:pt x="3740" y="14965"/>
                  </a:lnTo>
                  <a:lnTo>
                    <a:pt x="1630" y="13682"/>
                  </a:lnTo>
                  <a:lnTo>
                    <a:pt x="2612" y="12689"/>
                  </a:lnTo>
                  <a:close/>
                  <a:moveTo>
                    <a:pt x="15451" y="2797"/>
                  </a:moveTo>
                  <a:cubicBezTo>
                    <a:pt x="15857" y="4326"/>
                    <a:pt x="17032" y="5521"/>
                    <a:pt x="18540" y="5933"/>
                  </a:cubicBezTo>
                  <a:cubicBezTo>
                    <a:pt x="17884" y="6986"/>
                    <a:pt x="17112" y="7961"/>
                    <a:pt x="16236" y="8838"/>
                  </a:cubicBezTo>
                  <a:cubicBezTo>
                    <a:pt x="16223" y="8848"/>
                    <a:pt x="16213" y="8862"/>
                    <a:pt x="16203" y="8872"/>
                  </a:cubicBezTo>
                  <a:cubicBezTo>
                    <a:pt x="15664" y="9409"/>
                    <a:pt x="15091" y="9905"/>
                    <a:pt x="14486" y="10361"/>
                  </a:cubicBezTo>
                  <a:lnTo>
                    <a:pt x="5561" y="16972"/>
                  </a:lnTo>
                  <a:cubicBezTo>
                    <a:pt x="5548" y="16986"/>
                    <a:pt x="5532" y="16999"/>
                    <a:pt x="5518" y="17009"/>
                  </a:cubicBezTo>
                  <a:cubicBezTo>
                    <a:pt x="5497" y="17029"/>
                    <a:pt x="5474" y="17044"/>
                    <a:pt x="5451" y="17057"/>
                  </a:cubicBezTo>
                  <a:cubicBezTo>
                    <a:pt x="5441" y="17061"/>
                    <a:pt x="5431" y="17067"/>
                    <a:pt x="5425" y="17071"/>
                  </a:cubicBezTo>
                  <a:cubicBezTo>
                    <a:pt x="5324" y="17118"/>
                    <a:pt x="5188" y="17146"/>
                    <a:pt x="5048" y="17146"/>
                  </a:cubicBezTo>
                  <a:cubicBezTo>
                    <a:pt x="4862" y="17146"/>
                    <a:pt x="4672" y="17096"/>
                    <a:pt x="4556" y="16979"/>
                  </a:cubicBezTo>
                  <a:cubicBezTo>
                    <a:pt x="4302" y="16723"/>
                    <a:pt x="4309" y="16257"/>
                    <a:pt x="4566" y="15960"/>
                  </a:cubicBezTo>
                  <a:cubicBezTo>
                    <a:pt x="4579" y="15946"/>
                    <a:pt x="4592" y="15929"/>
                    <a:pt x="4602" y="15916"/>
                  </a:cubicBezTo>
                  <a:lnTo>
                    <a:pt x="11084" y="6915"/>
                  </a:lnTo>
                  <a:cubicBezTo>
                    <a:pt x="12275" y="5278"/>
                    <a:pt x="13757" y="3884"/>
                    <a:pt x="15451" y="2797"/>
                  </a:cubicBezTo>
                  <a:close/>
                  <a:moveTo>
                    <a:pt x="16296" y="10509"/>
                  </a:moveTo>
                  <a:lnTo>
                    <a:pt x="18104" y="18458"/>
                  </a:lnTo>
                  <a:lnTo>
                    <a:pt x="17131" y="19439"/>
                  </a:lnTo>
                  <a:lnTo>
                    <a:pt x="13075" y="12973"/>
                  </a:lnTo>
                  <a:lnTo>
                    <a:pt x="15224" y="11380"/>
                  </a:lnTo>
                  <a:cubicBezTo>
                    <a:pt x="15594" y="11103"/>
                    <a:pt x="15950" y="10813"/>
                    <a:pt x="16296" y="10509"/>
                  </a:cubicBezTo>
                  <a:close/>
                  <a:moveTo>
                    <a:pt x="8431" y="16416"/>
                  </a:moveTo>
                  <a:lnTo>
                    <a:pt x="8790" y="18954"/>
                  </a:lnTo>
                  <a:lnTo>
                    <a:pt x="7811" y="19946"/>
                  </a:lnTo>
                  <a:lnTo>
                    <a:pt x="6547" y="17813"/>
                  </a:lnTo>
                  <a:lnTo>
                    <a:pt x="8431" y="16416"/>
                  </a:lnTo>
                  <a:close/>
                  <a:moveTo>
                    <a:pt x="18755" y="0"/>
                  </a:moveTo>
                  <a:cubicBezTo>
                    <a:pt x="18449" y="0"/>
                    <a:pt x="18140" y="56"/>
                    <a:pt x="17845" y="171"/>
                  </a:cubicBezTo>
                  <a:cubicBezTo>
                    <a:pt x="15638" y="1032"/>
                    <a:pt x="13627" y="2338"/>
                    <a:pt x="11932" y="4008"/>
                  </a:cubicBezTo>
                  <a:lnTo>
                    <a:pt x="8448" y="3192"/>
                  </a:lnTo>
                  <a:lnTo>
                    <a:pt x="8690" y="2945"/>
                  </a:lnTo>
                  <a:cubicBezTo>
                    <a:pt x="8933" y="2699"/>
                    <a:pt x="8933" y="2298"/>
                    <a:pt x="8690" y="2051"/>
                  </a:cubicBezTo>
                  <a:cubicBezTo>
                    <a:pt x="8569" y="1927"/>
                    <a:pt x="8410" y="1866"/>
                    <a:pt x="8250" y="1866"/>
                  </a:cubicBezTo>
                  <a:cubicBezTo>
                    <a:pt x="8090" y="1866"/>
                    <a:pt x="7929" y="1928"/>
                    <a:pt x="7808" y="2051"/>
                  </a:cubicBezTo>
                  <a:lnTo>
                    <a:pt x="7012" y="2858"/>
                  </a:lnTo>
                  <a:lnTo>
                    <a:pt x="4139" y="2186"/>
                  </a:lnTo>
                  <a:lnTo>
                    <a:pt x="4386" y="1940"/>
                  </a:lnTo>
                  <a:cubicBezTo>
                    <a:pt x="4635" y="1693"/>
                    <a:pt x="4639" y="1285"/>
                    <a:pt x="4393" y="1035"/>
                  </a:cubicBezTo>
                  <a:cubicBezTo>
                    <a:pt x="4270" y="912"/>
                    <a:pt x="4111" y="851"/>
                    <a:pt x="3951" y="851"/>
                  </a:cubicBezTo>
                  <a:cubicBezTo>
                    <a:pt x="3788" y="851"/>
                    <a:pt x="3626" y="914"/>
                    <a:pt x="3504" y="1042"/>
                  </a:cubicBezTo>
                  <a:lnTo>
                    <a:pt x="2039" y="2527"/>
                  </a:lnTo>
                  <a:lnTo>
                    <a:pt x="694" y="3888"/>
                  </a:lnTo>
                  <a:cubicBezTo>
                    <a:pt x="412" y="4174"/>
                    <a:pt x="465" y="4653"/>
                    <a:pt x="801" y="4869"/>
                  </a:cubicBezTo>
                  <a:lnTo>
                    <a:pt x="7772" y="9365"/>
                  </a:lnTo>
                  <a:lnTo>
                    <a:pt x="5954" y="11893"/>
                  </a:lnTo>
                  <a:lnTo>
                    <a:pt x="2479" y="11390"/>
                  </a:lnTo>
                  <a:cubicBezTo>
                    <a:pt x="2449" y="11386"/>
                    <a:pt x="2419" y="11385"/>
                    <a:pt x="2391" y="11385"/>
                  </a:cubicBezTo>
                  <a:cubicBezTo>
                    <a:pt x="2224" y="11385"/>
                    <a:pt x="2066" y="11448"/>
                    <a:pt x="1950" y="11569"/>
                  </a:cubicBezTo>
                  <a:lnTo>
                    <a:pt x="182" y="13357"/>
                  </a:lnTo>
                  <a:cubicBezTo>
                    <a:pt x="-104" y="13651"/>
                    <a:pt x="-44" y="14138"/>
                    <a:pt x="302" y="14350"/>
                  </a:cubicBezTo>
                  <a:lnTo>
                    <a:pt x="3165" y="16088"/>
                  </a:lnTo>
                  <a:cubicBezTo>
                    <a:pt x="3038" y="16726"/>
                    <a:pt x="3211" y="17408"/>
                    <a:pt x="3674" y="17873"/>
                  </a:cubicBezTo>
                  <a:cubicBezTo>
                    <a:pt x="4037" y="18244"/>
                    <a:pt x="4546" y="18406"/>
                    <a:pt x="5042" y="18406"/>
                  </a:cubicBezTo>
                  <a:cubicBezTo>
                    <a:pt x="5171" y="18406"/>
                    <a:pt x="5298" y="18396"/>
                    <a:pt x="5425" y="18376"/>
                  </a:cubicBezTo>
                  <a:lnTo>
                    <a:pt x="7149" y="21293"/>
                  </a:lnTo>
                  <a:cubicBezTo>
                    <a:pt x="7249" y="21458"/>
                    <a:pt x="7419" y="21570"/>
                    <a:pt x="7609" y="21593"/>
                  </a:cubicBezTo>
                  <a:cubicBezTo>
                    <a:pt x="7635" y="21597"/>
                    <a:pt x="7658" y="21600"/>
                    <a:pt x="7685" y="21600"/>
                  </a:cubicBezTo>
                  <a:cubicBezTo>
                    <a:pt x="7851" y="21600"/>
                    <a:pt x="8008" y="21532"/>
                    <a:pt x="8125" y="21414"/>
                  </a:cubicBezTo>
                  <a:lnTo>
                    <a:pt x="9892" y="19622"/>
                  </a:lnTo>
                  <a:cubicBezTo>
                    <a:pt x="10028" y="19484"/>
                    <a:pt x="10095" y="19284"/>
                    <a:pt x="10068" y="19085"/>
                  </a:cubicBezTo>
                  <a:lnTo>
                    <a:pt x="9572" y="15572"/>
                  </a:lnTo>
                  <a:lnTo>
                    <a:pt x="12066" y="13722"/>
                  </a:lnTo>
                  <a:lnTo>
                    <a:pt x="16500" y="20786"/>
                  </a:lnTo>
                  <a:cubicBezTo>
                    <a:pt x="16599" y="20948"/>
                    <a:pt x="16769" y="21053"/>
                    <a:pt x="16955" y="21074"/>
                  </a:cubicBezTo>
                  <a:cubicBezTo>
                    <a:pt x="16978" y="21077"/>
                    <a:pt x="17002" y="21080"/>
                    <a:pt x="17026" y="21080"/>
                  </a:cubicBezTo>
                  <a:cubicBezTo>
                    <a:pt x="17189" y="21080"/>
                    <a:pt x="17349" y="21012"/>
                    <a:pt x="17464" y="20895"/>
                  </a:cubicBezTo>
                  <a:lnTo>
                    <a:pt x="18350" y="19997"/>
                  </a:lnTo>
                  <a:lnTo>
                    <a:pt x="20271" y="18045"/>
                  </a:lnTo>
                  <a:cubicBezTo>
                    <a:pt x="20524" y="17800"/>
                    <a:pt x="20527" y="17395"/>
                    <a:pt x="20281" y="17145"/>
                  </a:cubicBezTo>
                  <a:cubicBezTo>
                    <a:pt x="20159" y="17022"/>
                    <a:pt x="19999" y="16959"/>
                    <a:pt x="19838" y="16959"/>
                  </a:cubicBezTo>
                  <a:cubicBezTo>
                    <a:pt x="19675" y="16959"/>
                    <a:pt x="19512" y="17024"/>
                    <a:pt x="19389" y="17151"/>
                  </a:cubicBezTo>
                  <a:lnTo>
                    <a:pt x="19146" y="17402"/>
                  </a:lnTo>
                  <a:lnTo>
                    <a:pt x="18483" y="14492"/>
                  </a:lnTo>
                  <a:lnTo>
                    <a:pt x="19279" y="13685"/>
                  </a:lnTo>
                  <a:cubicBezTo>
                    <a:pt x="19522" y="13436"/>
                    <a:pt x="19522" y="13033"/>
                    <a:pt x="19279" y="12787"/>
                  </a:cubicBezTo>
                  <a:cubicBezTo>
                    <a:pt x="19158" y="12664"/>
                    <a:pt x="18998" y="12603"/>
                    <a:pt x="18838" y="12603"/>
                  </a:cubicBezTo>
                  <a:cubicBezTo>
                    <a:pt x="18678" y="12603"/>
                    <a:pt x="18518" y="12664"/>
                    <a:pt x="18397" y="12787"/>
                  </a:cubicBezTo>
                  <a:lnTo>
                    <a:pt x="18150" y="13037"/>
                  </a:lnTo>
                  <a:lnTo>
                    <a:pt x="17352" y="9500"/>
                  </a:lnTo>
                  <a:cubicBezTo>
                    <a:pt x="18999" y="7782"/>
                    <a:pt x="20288" y="5743"/>
                    <a:pt x="21133" y="3506"/>
                  </a:cubicBezTo>
                  <a:cubicBezTo>
                    <a:pt x="21496" y="2554"/>
                    <a:pt x="21270" y="1478"/>
                    <a:pt x="20557" y="756"/>
                  </a:cubicBezTo>
                  <a:cubicBezTo>
                    <a:pt x="20072" y="264"/>
                    <a:pt x="19420" y="0"/>
                    <a:pt x="187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88" name="Google Shape;8641;p62"/>
            <p:cNvSpPr/>
            <p:nvPr/>
          </p:nvSpPr>
          <p:spPr>
            <a:xfrm>
              <a:off x="191382" y="86639"/>
              <a:ext cx="62100" cy="62068"/>
            </a:xfrm>
            <a:custGeom>
              <a:avLst/>
              <a:gdLst/>
              <a:ahLst/>
              <a:cxnLst>
                <a:cxn ang="0">
                  <a:pos x="wd2" y="hd2"/>
                </a:cxn>
                <a:cxn ang="5400000">
                  <a:pos x="wd2" y="hd2"/>
                </a:cxn>
                <a:cxn ang="10800000">
                  <a:pos x="wd2" y="hd2"/>
                </a:cxn>
                <a:cxn ang="16200000">
                  <a:pos x="wd2" y="hd2"/>
                </a:cxn>
              </a:cxnLst>
              <a:rect l="0" t="0" r="r" b="b"/>
              <a:pathLst>
                <a:path w="20191" h="21600" fill="norm" stroke="1" extrusionOk="0">
                  <a:moveTo>
                    <a:pt x="16965" y="0"/>
                  </a:moveTo>
                  <a:cubicBezTo>
                    <a:pt x="16153" y="0"/>
                    <a:pt x="15334" y="325"/>
                    <a:pt x="14705" y="974"/>
                  </a:cubicBezTo>
                  <a:lnTo>
                    <a:pt x="963" y="15682"/>
                  </a:lnTo>
                  <a:cubicBezTo>
                    <a:pt x="-1092" y="17863"/>
                    <a:pt x="362" y="21600"/>
                    <a:pt x="3246" y="21600"/>
                  </a:cubicBezTo>
                  <a:cubicBezTo>
                    <a:pt x="4111" y="21600"/>
                    <a:pt x="4940" y="21245"/>
                    <a:pt x="5547" y="20583"/>
                  </a:cubicBezTo>
                  <a:lnTo>
                    <a:pt x="19283" y="5875"/>
                  </a:lnTo>
                  <a:cubicBezTo>
                    <a:pt x="20508" y="4509"/>
                    <a:pt x="20491" y="2346"/>
                    <a:pt x="19249" y="1011"/>
                  </a:cubicBezTo>
                  <a:cubicBezTo>
                    <a:pt x="18619" y="337"/>
                    <a:pt x="17795" y="0"/>
                    <a:pt x="169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390" name="Google Shape;8642;p62"/>
          <p:cNvSpPr/>
          <p:nvPr/>
        </p:nvSpPr>
        <p:spPr>
          <a:xfrm>
            <a:off x="6315260" y="3544568"/>
            <a:ext cx="299015" cy="3401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2658"/>
                </a:moveTo>
                <a:cubicBezTo>
                  <a:pt x="11995" y="2658"/>
                  <a:pt x="12962" y="3506"/>
                  <a:pt x="12962" y="4555"/>
                </a:cubicBezTo>
                <a:lnTo>
                  <a:pt x="12962" y="5189"/>
                </a:lnTo>
                <a:lnTo>
                  <a:pt x="8643" y="5189"/>
                </a:lnTo>
                <a:lnTo>
                  <a:pt x="8643" y="4555"/>
                </a:lnTo>
                <a:cubicBezTo>
                  <a:pt x="8643" y="3506"/>
                  <a:pt x="9607" y="2658"/>
                  <a:pt x="10801" y="2658"/>
                </a:cubicBezTo>
                <a:close/>
                <a:moveTo>
                  <a:pt x="5393" y="1263"/>
                </a:moveTo>
                <a:cubicBezTo>
                  <a:pt x="5931" y="1263"/>
                  <a:pt x="6479" y="1416"/>
                  <a:pt x="6953" y="1749"/>
                </a:cubicBezTo>
                <a:lnTo>
                  <a:pt x="8048" y="2516"/>
                </a:lnTo>
                <a:cubicBezTo>
                  <a:pt x="7502" y="3086"/>
                  <a:pt x="7198" y="3808"/>
                  <a:pt x="7202" y="4555"/>
                </a:cubicBezTo>
                <a:lnTo>
                  <a:pt x="7202" y="5189"/>
                </a:lnTo>
                <a:lnTo>
                  <a:pt x="4922" y="5189"/>
                </a:lnTo>
                <a:cubicBezTo>
                  <a:pt x="4920" y="5189"/>
                  <a:pt x="4918" y="5189"/>
                  <a:pt x="4916" y="5189"/>
                </a:cubicBezTo>
                <a:cubicBezTo>
                  <a:pt x="3660" y="5189"/>
                  <a:pt x="2703" y="4199"/>
                  <a:pt x="2911" y="3110"/>
                </a:cubicBezTo>
                <a:cubicBezTo>
                  <a:pt x="3125" y="1973"/>
                  <a:pt x="4234" y="1263"/>
                  <a:pt x="5393" y="1263"/>
                </a:cubicBezTo>
                <a:close/>
                <a:moveTo>
                  <a:pt x="16206" y="1264"/>
                </a:moveTo>
                <a:cubicBezTo>
                  <a:pt x="17364" y="1264"/>
                  <a:pt x="18475" y="1975"/>
                  <a:pt x="18691" y="3110"/>
                </a:cubicBezTo>
                <a:cubicBezTo>
                  <a:pt x="18897" y="4199"/>
                  <a:pt x="17940" y="5189"/>
                  <a:pt x="16684" y="5189"/>
                </a:cubicBezTo>
                <a:cubicBezTo>
                  <a:pt x="16683" y="5189"/>
                  <a:pt x="16680" y="5189"/>
                  <a:pt x="16678" y="5189"/>
                </a:cubicBezTo>
                <a:lnTo>
                  <a:pt x="14402" y="5189"/>
                </a:lnTo>
                <a:lnTo>
                  <a:pt x="14402" y="4555"/>
                </a:lnTo>
                <a:cubicBezTo>
                  <a:pt x="14402" y="3808"/>
                  <a:pt x="14098" y="3086"/>
                  <a:pt x="13554" y="2516"/>
                </a:cubicBezTo>
                <a:lnTo>
                  <a:pt x="14651" y="1749"/>
                </a:lnTo>
                <a:cubicBezTo>
                  <a:pt x="15124" y="1416"/>
                  <a:pt x="15671" y="1264"/>
                  <a:pt x="16206" y="1264"/>
                </a:cubicBezTo>
                <a:close/>
                <a:moveTo>
                  <a:pt x="8643" y="6456"/>
                </a:moveTo>
                <a:lnTo>
                  <a:pt x="8643" y="8986"/>
                </a:lnTo>
                <a:lnTo>
                  <a:pt x="1443" y="8986"/>
                </a:lnTo>
                <a:lnTo>
                  <a:pt x="1443" y="7086"/>
                </a:lnTo>
                <a:cubicBezTo>
                  <a:pt x="1443" y="6735"/>
                  <a:pt x="1762" y="6456"/>
                  <a:pt x="2162" y="6456"/>
                </a:cubicBezTo>
                <a:close/>
                <a:moveTo>
                  <a:pt x="19438" y="6456"/>
                </a:moveTo>
                <a:cubicBezTo>
                  <a:pt x="19838" y="6456"/>
                  <a:pt x="20161" y="6735"/>
                  <a:pt x="20161" y="7086"/>
                </a:cubicBezTo>
                <a:lnTo>
                  <a:pt x="20161" y="8986"/>
                </a:lnTo>
                <a:lnTo>
                  <a:pt x="12962" y="8986"/>
                </a:lnTo>
                <a:lnTo>
                  <a:pt x="12962" y="6456"/>
                </a:lnTo>
                <a:close/>
                <a:moveTo>
                  <a:pt x="8643" y="10252"/>
                </a:moveTo>
                <a:lnTo>
                  <a:pt x="8643" y="12700"/>
                </a:lnTo>
                <a:lnTo>
                  <a:pt x="2884" y="12700"/>
                </a:lnTo>
                <a:lnTo>
                  <a:pt x="2884" y="10252"/>
                </a:lnTo>
                <a:close/>
                <a:moveTo>
                  <a:pt x="18721" y="10252"/>
                </a:moveTo>
                <a:lnTo>
                  <a:pt x="18721" y="12700"/>
                </a:lnTo>
                <a:lnTo>
                  <a:pt x="12962" y="12700"/>
                </a:lnTo>
                <a:lnTo>
                  <a:pt x="12962" y="10252"/>
                </a:lnTo>
                <a:close/>
                <a:moveTo>
                  <a:pt x="8643" y="13965"/>
                </a:moveTo>
                <a:lnTo>
                  <a:pt x="8643" y="15231"/>
                </a:lnTo>
                <a:lnTo>
                  <a:pt x="2884" y="15231"/>
                </a:lnTo>
                <a:lnTo>
                  <a:pt x="2884" y="13965"/>
                </a:lnTo>
                <a:close/>
                <a:moveTo>
                  <a:pt x="18721" y="13965"/>
                </a:moveTo>
                <a:lnTo>
                  <a:pt x="18721" y="15231"/>
                </a:lnTo>
                <a:lnTo>
                  <a:pt x="12962" y="15231"/>
                </a:lnTo>
                <a:lnTo>
                  <a:pt x="12962" y="13965"/>
                </a:lnTo>
                <a:close/>
                <a:moveTo>
                  <a:pt x="8643" y="16496"/>
                </a:moveTo>
                <a:lnTo>
                  <a:pt x="8643" y="20335"/>
                </a:lnTo>
                <a:lnTo>
                  <a:pt x="3601" y="20335"/>
                </a:lnTo>
                <a:cubicBezTo>
                  <a:pt x="3202" y="20335"/>
                  <a:pt x="2884" y="20051"/>
                  <a:pt x="2884" y="19703"/>
                </a:cubicBezTo>
                <a:lnTo>
                  <a:pt x="2884" y="16496"/>
                </a:lnTo>
                <a:close/>
                <a:moveTo>
                  <a:pt x="11522" y="6456"/>
                </a:moveTo>
                <a:lnTo>
                  <a:pt x="11522" y="20335"/>
                </a:lnTo>
                <a:lnTo>
                  <a:pt x="10082" y="20335"/>
                </a:lnTo>
                <a:lnTo>
                  <a:pt x="10082" y="6456"/>
                </a:lnTo>
                <a:close/>
                <a:moveTo>
                  <a:pt x="18721" y="16496"/>
                </a:moveTo>
                <a:lnTo>
                  <a:pt x="18721" y="19703"/>
                </a:lnTo>
                <a:cubicBezTo>
                  <a:pt x="18721" y="20051"/>
                  <a:pt x="18398" y="20335"/>
                  <a:pt x="17999" y="20335"/>
                </a:cubicBezTo>
                <a:lnTo>
                  <a:pt x="12962" y="20335"/>
                </a:lnTo>
                <a:lnTo>
                  <a:pt x="12962" y="16496"/>
                </a:lnTo>
                <a:close/>
                <a:moveTo>
                  <a:pt x="5384" y="0"/>
                </a:moveTo>
                <a:cubicBezTo>
                  <a:pt x="4907" y="0"/>
                  <a:pt x="4429" y="76"/>
                  <a:pt x="3970" y="231"/>
                </a:cubicBezTo>
                <a:cubicBezTo>
                  <a:pt x="2664" y="670"/>
                  <a:pt x="1717" y="1686"/>
                  <a:pt x="1489" y="2901"/>
                </a:cubicBezTo>
                <a:cubicBezTo>
                  <a:pt x="1336" y="3705"/>
                  <a:pt x="1555" y="4527"/>
                  <a:pt x="2101" y="5189"/>
                </a:cubicBezTo>
                <a:cubicBezTo>
                  <a:pt x="930" y="5216"/>
                  <a:pt x="0" y="6060"/>
                  <a:pt x="0" y="7086"/>
                </a:cubicBezTo>
                <a:lnTo>
                  <a:pt x="4" y="9618"/>
                </a:lnTo>
                <a:cubicBezTo>
                  <a:pt x="4" y="9969"/>
                  <a:pt x="323" y="10252"/>
                  <a:pt x="722" y="10252"/>
                </a:cubicBezTo>
                <a:lnTo>
                  <a:pt x="1443" y="10252"/>
                </a:lnTo>
                <a:lnTo>
                  <a:pt x="1443" y="19703"/>
                </a:lnTo>
                <a:cubicBezTo>
                  <a:pt x="1443" y="20749"/>
                  <a:pt x="2407" y="21600"/>
                  <a:pt x="3601" y="21600"/>
                </a:cubicBezTo>
                <a:lnTo>
                  <a:pt x="17999" y="21600"/>
                </a:lnTo>
                <a:cubicBezTo>
                  <a:pt x="19193" y="21600"/>
                  <a:pt x="20157" y="20749"/>
                  <a:pt x="20161" y="19703"/>
                </a:cubicBezTo>
                <a:lnTo>
                  <a:pt x="20161" y="10252"/>
                </a:lnTo>
                <a:lnTo>
                  <a:pt x="20879" y="10252"/>
                </a:lnTo>
                <a:cubicBezTo>
                  <a:pt x="21278" y="10252"/>
                  <a:pt x="21600" y="9969"/>
                  <a:pt x="21600" y="9618"/>
                </a:cubicBezTo>
                <a:lnTo>
                  <a:pt x="21600" y="7086"/>
                </a:lnTo>
                <a:cubicBezTo>
                  <a:pt x="21600" y="6056"/>
                  <a:pt x="20668" y="5216"/>
                  <a:pt x="19501" y="5189"/>
                </a:cubicBezTo>
                <a:cubicBezTo>
                  <a:pt x="20041" y="4527"/>
                  <a:pt x="20265" y="3705"/>
                  <a:pt x="20111" y="2901"/>
                </a:cubicBezTo>
                <a:cubicBezTo>
                  <a:pt x="19881" y="1686"/>
                  <a:pt x="18936" y="670"/>
                  <a:pt x="17630" y="231"/>
                </a:cubicBezTo>
                <a:cubicBezTo>
                  <a:pt x="17172" y="76"/>
                  <a:pt x="16693" y="0"/>
                  <a:pt x="16217" y="0"/>
                </a:cubicBezTo>
                <a:cubicBezTo>
                  <a:pt x="15335" y="0"/>
                  <a:pt x="14464" y="260"/>
                  <a:pt x="13753" y="761"/>
                </a:cubicBezTo>
                <a:lnTo>
                  <a:pt x="12386" y="1716"/>
                </a:lnTo>
                <a:cubicBezTo>
                  <a:pt x="11885" y="1498"/>
                  <a:pt x="11341" y="1389"/>
                  <a:pt x="10799" y="1389"/>
                </a:cubicBezTo>
                <a:cubicBezTo>
                  <a:pt x="10256" y="1389"/>
                  <a:pt x="9713" y="1498"/>
                  <a:pt x="9215" y="1716"/>
                </a:cubicBezTo>
                <a:lnTo>
                  <a:pt x="7848" y="761"/>
                </a:lnTo>
                <a:cubicBezTo>
                  <a:pt x="7137" y="260"/>
                  <a:pt x="6265" y="0"/>
                  <a:pt x="5384"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393" name="Google Shape;8643;p62"/>
          <p:cNvGrpSpPr/>
          <p:nvPr/>
        </p:nvGrpSpPr>
        <p:grpSpPr>
          <a:xfrm>
            <a:off x="6747933" y="3545124"/>
            <a:ext cx="270182" cy="340134"/>
            <a:chOff x="0" y="0"/>
            <a:chExt cx="270180" cy="340133"/>
          </a:xfrm>
        </p:grpSpPr>
        <p:sp>
          <p:nvSpPr>
            <p:cNvPr id="6391" name="Google Shape;8644;p62"/>
            <p:cNvSpPr/>
            <p:nvPr/>
          </p:nvSpPr>
          <p:spPr>
            <a:xfrm>
              <a:off x="-1" y="0"/>
              <a:ext cx="270182" cy="340134"/>
            </a:xfrm>
            <a:custGeom>
              <a:avLst/>
              <a:gdLst/>
              <a:ahLst/>
              <a:cxnLst>
                <a:cxn ang="0">
                  <a:pos x="wd2" y="hd2"/>
                </a:cxn>
                <a:cxn ang="5400000">
                  <a:pos x="wd2" y="hd2"/>
                </a:cxn>
                <a:cxn ang="10800000">
                  <a:pos x="wd2" y="hd2"/>
                </a:cxn>
                <a:cxn ang="16200000">
                  <a:pos x="wd2" y="hd2"/>
                </a:cxn>
              </a:cxnLst>
              <a:rect l="0" t="0" r="r" b="b"/>
              <a:pathLst>
                <a:path w="21128" h="21600" fill="norm" stroke="1" extrusionOk="0">
                  <a:moveTo>
                    <a:pt x="10535" y="1264"/>
                  </a:moveTo>
                  <a:cubicBezTo>
                    <a:pt x="11760" y="1264"/>
                    <a:pt x="12916" y="1733"/>
                    <a:pt x="13651" y="2530"/>
                  </a:cubicBezTo>
                  <a:cubicBezTo>
                    <a:pt x="12912" y="3327"/>
                    <a:pt x="11756" y="3792"/>
                    <a:pt x="10535" y="3795"/>
                  </a:cubicBezTo>
                  <a:lnTo>
                    <a:pt x="6715" y="3795"/>
                  </a:lnTo>
                  <a:cubicBezTo>
                    <a:pt x="7089" y="2324"/>
                    <a:pt x="8681" y="1268"/>
                    <a:pt x="10535" y="1264"/>
                  </a:cubicBezTo>
                  <a:close/>
                  <a:moveTo>
                    <a:pt x="14349" y="3792"/>
                  </a:moveTo>
                  <a:cubicBezTo>
                    <a:pt x="14404" y="4001"/>
                    <a:pt x="14429" y="4214"/>
                    <a:pt x="14429" y="4430"/>
                  </a:cubicBezTo>
                  <a:lnTo>
                    <a:pt x="14429" y="7046"/>
                  </a:lnTo>
                  <a:cubicBezTo>
                    <a:pt x="14429" y="8791"/>
                    <a:pt x="12683" y="10208"/>
                    <a:pt x="10535" y="10208"/>
                  </a:cubicBezTo>
                  <a:cubicBezTo>
                    <a:pt x="8382" y="10208"/>
                    <a:pt x="6635" y="8791"/>
                    <a:pt x="6635" y="7046"/>
                  </a:cubicBezTo>
                  <a:lnTo>
                    <a:pt x="6635" y="5062"/>
                  </a:lnTo>
                  <a:lnTo>
                    <a:pt x="10535" y="5062"/>
                  </a:lnTo>
                  <a:cubicBezTo>
                    <a:pt x="11959" y="5057"/>
                    <a:pt x="13332" y="4605"/>
                    <a:pt x="14349" y="3792"/>
                  </a:cubicBezTo>
                  <a:close/>
                  <a:moveTo>
                    <a:pt x="8664" y="11207"/>
                  </a:moveTo>
                  <a:cubicBezTo>
                    <a:pt x="9267" y="11386"/>
                    <a:pt x="9899" y="11476"/>
                    <a:pt x="10533" y="11476"/>
                  </a:cubicBezTo>
                  <a:cubicBezTo>
                    <a:pt x="11167" y="11476"/>
                    <a:pt x="11800" y="11386"/>
                    <a:pt x="12404" y="11207"/>
                  </a:cubicBezTo>
                  <a:lnTo>
                    <a:pt x="10535" y="13492"/>
                  </a:lnTo>
                  <a:lnTo>
                    <a:pt x="8664" y="11207"/>
                  </a:lnTo>
                  <a:close/>
                  <a:moveTo>
                    <a:pt x="13739" y="11859"/>
                  </a:moveTo>
                  <a:lnTo>
                    <a:pt x="14977" y="12827"/>
                  </a:lnTo>
                  <a:lnTo>
                    <a:pt x="12750" y="15541"/>
                  </a:lnTo>
                  <a:lnTo>
                    <a:pt x="11535" y="14555"/>
                  </a:lnTo>
                  <a:lnTo>
                    <a:pt x="13739" y="11859"/>
                  </a:lnTo>
                  <a:close/>
                  <a:moveTo>
                    <a:pt x="7326" y="11859"/>
                  </a:moveTo>
                  <a:lnTo>
                    <a:pt x="9533" y="14555"/>
                  </a:lnTo>
                  <a:lnTo>
                    <a:pt x="8314" y="15545"/>
                  </a:lnTo>
                  <a:lnTo>
                    <a:pt x="6087" y="12827"/>
                  </a:lnTo>
                  <a:lnTo>
                    <a:pt x="7326" y="11859"/>
                  </a:lnTo>
                  <a:close/>
                  <a:moveTo>
                    <a:pt x="4762" y="13496"/>
                  </a:moveTo>
                  <a:lnTo>
                    <a:pt x="7546" y="16888"/>
                  </a:lnTo>
                  <a:cubicBezTo>
                    <a:pt x="7674" y="17047"/>
                    <a:pt x="7886" y="17148"/>
                    <a:pt x="8119" y="17164"/>
                  </a:cubicBezTo>
                  <a:cubicBezTo>
                    <a:pt x="8144" y="17168"/>
                    <a:pt x="8170" y="17168"/>
                    <a:pt x="8195" y="17168"/>
                  </a:cubicBezTo>
                  <a:cubicBezTo>
                    <a:pt x="8403" y="17168"/>
                    <a:pt x="8598" y="17104"/>
                    <a:pt x="8747" y="16982"/>
                  </a:cubicBezTo>
                  <a:lnTo>
                    <a:pt x="9753" y="16166"/>
                  </a:lnTo>
                  <a:lnTo>
                    <a:pt x="9753" y="20335"/>
                  </a:lnTo>
                  <a:lnTo>
                    <a:pt x="2858" y="20335"/>
                  </a:lnTo>
                  <a:lnTo>
                    <a:pt x="1598" y="15092"/>
                  </a:lnTo>
                  <a:cubicBezTo>
                    <a:pt x="1594" y="15082"/>
                    <a:pt x="1590" y="15072"/>
                    <a:pt x="1590" y="15062"/>
                  </a:cubicBezTo>
                  <a:cubicBezTo>
                    <a:pt x="1465" y="14654"/>
                    <a:pt x="1744" y="14235"/>
                    <a:pt x="2230" y="14097"/>
                  </a:cubicBezTo>
                  <a:lnTo>
                    <a:pt x="4762" y="13496"/>
                  </a:lnTo>
                  <a:close/>
                  <a:moveTo>
                    <a:pt x="16304" y="13496"/>
                  </a:moveTo>
                  <a:lnTo>
                    <a:pt x="18897" y="14097"/>
                  </a:lnTo>
                  <a:cubicBezTo>
                    <a:pt x="19383" y="14235"/>
                    <a:pt x="19661" y="14654"/>
                    <a:pt x="19541" y="15062"/>
                  </a:cubicBezTo>
                  <a:cubicBezTo>
                    <a:pt x="19537" y="15068"/>
                    <a:pt x="19533" y="15079"/>
                    <a:pt x="19533" y="15085"/>
                  </a:cubicBezTo>
                  <a:lnTo>
                    <a:pt x="18203" y="20335"/>
                  </a:lnTo>
                  <a:lnTo>
                    <a:pt x="11311" y="20335"/>
                  </a:lnTo>
                  <a:lnTo>
                    <a:pt x="11311" y="16166"/>
                  </a:lnTo>
                  <a:lnTo>
                    <a:pt x="12317" y="16986"/>
                  </a:lnTo>
                  <a:cubicBezTo>
                    <a:pt x="12467" y="17104"/>
                    <a:pt x="12663" y="17171"/>
                    <a:pt x="12871" y="17171"/>
                  </a:cubicBezTo>
                  <a:cubicBezTo>
                    <a:pt x="12895" y="17171"/>
                    <a:pt x="12920" y="17168"/>
                    <a:pt x="12949" y="17168"/>
                  </a:cubicBezTo>
                  <a:cubicBezTo>
                    <a:pt x="13178" y="17148"/>
                    <a:pt x="13390" y="17047"/>
                    <a:pt x="13519" y="16888"/>
                  </a:cubicBezTo>
                  <a:lnTo>
                    <a:pt x="16304" y="13496"/>
                  </a:lnTo>
                  <a:close/>
                  <a:moveTo>
                    <a:pt x="10533" y="0"/>
                  </a:moveTo>
                  <a:cubicBezTo>
                    <a:pt x="10056" y="0"/>
                    <a:pt x="9574" y="50"/>
                    <a:pt x="9096" y="156"/>
                  </a:cubicBezTo>
                  <a:cubicBezTo>
                    <a:pt x="6723" y="683"/>
                    <a:pt x="5077" y="2431"/>
                    <a:pt x="5077" y="4430"/>
                  </a:cubicBezTo>
                  <a:lnTo>
                    <a:pt x="5077" y="7046"/>
                  </a:lnTo>
                  <a:cubicBezTo>
                    <a:pt x="5077" y="8221"/>
                    <a:pt x="5655" y="9347"/>
                    <a:pt x="6678" y="10178"/>
                  </a:cubicBezTo>
                  <a:lnTo>
                    <a:pt x="6678" y="10606"/>
                  </a:lnTo>
                  <a:lnTo>
                    <a:pt x="4636" y="12207"/>
                  </a:lnTo>
                  <a:lnTo>
                    <a:pt x="1777" y="12885"/>
                  </a:lnTo>
                  <a:lnTo>
                    <a:pt x="1753" y="12892"/>
                  </a:lnTo>
                  <a:cubicBezTo>
                    <a:pt x="493" y="13236"/>
                    <a:pt x="-235" y="14303"/>
                    <a:pt x="69" y="15352"/>
                  </a:cubicBezTo>
                  <a:lnTo>
                    <a:pt x="1448" y="21090"/>
                  </a:lnTo>
                  <a:cubicBezTo>
                    <a:pt x="1519" y="21384"/>
                    <a:pt x="1839" y="21600"/>
                    <a:pt x="2214" y="21600"/>
                  </a:cubicBezTo>
                  <a:cubicBezTo>
                    <a:pt x="2234" y="21600"/>
                    <a:pt x="2255" y="21600"/>
                    <a:pt x="2276" y="21597"/>
                  </a:cubicBezTo>
                  <a:cubicBezTo>
                    <a:pt x="2296" y="21597"/>
                    <a:pt x="2317" y="21600"/>
                    <a:pt x="2338" y="21600"/>
                  </a:cubicBezTo>
                  <a:lnTo>
                    <a:pt x="18838" y="21600"/>
                  </a:lnTo>
                  <a:cubicBezTo>
                    <a:pt x="19208" y="21600"/>
                    <a:pt x="19529" y="21388"/>
                    <a:pt x="19603" y="21094"/>
                  </a:cubicBezTo>
                  <a:lnTo>
                    <a:pt x="21058" y="15352"/>
                  </a:lnTo>
                  <a:cubicBezTo>
                    <a:pt x="21365" y="14303"/>
                    <a:pt x="20638" y="13236"/>
                    <a:pt x="19379" y="12892"/>
                  </a:cubicBezTo>
                  <a:lnTo>
                    <a:pt x="19346" y="12882"/>
                  </a:lnTo>
                  <a:lnTo>
                    <a:pt x="16432" y="12207"/>
                  </a:lnTo>
                  <a:lnTo>
                    <a:pt x="14388" y="10606"/>
                  </a:lnTo>
                  <a:lnTo>
                    <a:pt x="14388" y="10175"/>
                  </a:lnTo>
                  <a:cubicBezTo>
                    <a:pt x="15413" y="9347"/>
                    <a:pt x="15987" y="8221"/>
                    <a:pt x="15987" y="7046"/>
                  </a:cubicBezTo>
                  <a:lnTo>
                    <a:pt x="15987" y="4430"/>
                  </a:lnTo>
                  <a:cubicBezTo>
                    <a:pt x="15987" y="3667"/>
                    <a:pt x="15746" y="2918"/>
                    <a:pt x="15285" y="2256"/>
                  </a:cubicBezTo>
                  <a:cubicBezTo>
                    <a:pt x="15268" y="2229"/>
                    <a:pt x="15252" y="2202"/>
                    <a:pt x="15227" y="2179"/>
                  </a:cubicBezTo>
                  <a:cubicBezTo>
                    <a:pt x="14228" y="804"/>
                    <a:pt x="12425" y="0"/>
                    <a:pt x="105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92" name="Google Shape;8645;p62"/>
            <p:cNvSpPr/>
            <p:nvPr/>
          </p:nvSpPr>
          <p:spPr>
            <a:xfrm>
              <a:off x="184510" y="280337"/>
              <a:ext cx="39853"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19" y="0"/>
                  </a:moveTo>
                  <a:cubicBezTo>
                    <a:pt x="2414" y="0"/>
                    <a:pt x="0" y="4847"/>
                    <a:pt x="0" y="10838"/>
                  </a:cubicBezTo>
                  <a:cubicBezTo>
                    <a:pt x="0" y="16772"/>
                    <a:pt x="2414" y="21600"/>
                    <a:pt x="5419" y="21600"/>
                  </a:cubicBezTo>
                  <a:lnTo>
                    <a:pt x="16219" y="21600"/>
                  </a:lnTo>
                  <a:cubicBezTo>
                    <a:pt x="19186" y="21600"/>
                    <a:pt x="21600" y="16772"/>
                    <a:pt x="21600" y="10838"/>
                  </a:cubicBezTo>
                  <a:cubicBezTo>
                    <a:pt x="21600" y="4847"/>
                    <a:pt x="19186" y="0"/>
                    <a:pt x="162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396" name="Google Shape;8646;p62"/>
          <p:cNvGrpSpPr/>
          <p:nvPr/>
        </p:nvGrpSpPr>
        <p:grpSpPr>
          <a:xfrm>
            <a:off x="7173937" y="3545089"/>
            <a:ext cx="245458" cy="340187"/>
            <a:chOff x="0" y="0"/>
            <a:chExt cx="245456" cy="340186"/>
          </a:xfrm>
        </p:grpSpPr>
        <p:sp>
          <p:nvSpPr>
            <p:cNvPr id="6394" name="Google Shape;8647;p62"/>
            <p:cNvSpPr/>
            <p:nvPr/>
          </p:nvSpPr>
          <p:spPr>
            <a:xfrm>
              <a:off x="162740" y="280390"/>
              <a:ext cx="39853" cy="19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10" y="0"/>
                  </a:moveTo>
                  <a:cubicBezTo>
                    <a:pt x="2414" y="0"/>
                    <a:pt x="0" y="4847"/>
                    <a:pt x="0" y="10838"/>
                  </a:cubicBezTo>
                  <a:cubicBezTo>
                    <a:pt x="0" y="16772"/>
                    <a:pt x="2414" y="21600"/>
                    <a:pt x="5410" y="21600"/>
                  </a:cubicBezTo>
                  <a:lnTo>
                    <a:pt x="16219" y="21600"/>
                  </a:lnTo>
                  <a:cubicBezTo>
                    <a:pt x="19186" y="21600"/>
                    <a:pt x="21600" y="16772"/>
                    <a:pt x="21600" y="10838"/>
                  </a:cubicBezTo>
                  <a:cubicBezTo>
                    <a:pt x="21600" y="4847"/>
                    <a:pt x="19186" y="0"/>
                    <a:pt x="162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95" name="Google Shape;8648;p62"/>
            <p:cNvSpPr/>
            <p:nvPr/>
          </p:nvSpPr>
          <p:spPr>
            <a:xfrm>
              <a:off x="-1" y="0"/>
              <a:ext cx="245458" cy="340187"/>
            </a:xfrm>
            <a:custGeom>
              <a:avLst/>
              <a:gdLst/>
              <a:ahLst/>
              <a:cxnLst>
                <a:cxn ang="0">
                  <a:pos x="wd2" y="hd2"/>
                </a:cxn>
                <a:cxn ang="5400000">
                  <a:pos x="wd2" y="hd2"/>
                </a:cxn>
                <a:cxn ang="10800000">
                  <a:pos x="wd2" y="hd2"/>
                </a:cxn>
                <a:cxn ang="16200000">
                  <a:pos x="wd2" y="hd2"/>
                </a:cxn>
              </a:cxnLst>
              <a:rect l="0" t="0" r="r" b="b"/>
              <a:pathLst>
                <a:path w="20873" h="21600" fill="norm" stroke="1" extrusionOk="0">
                  <a:moveTo>
                    <a:pt x="14688" y="1267"/>
                  </a:moveTo>
                  <a:cubicBezTo>
                    <a:pt x="15425" y="1267"/>
                    <a:pt x="16080" y="1628"/>
                    <a:pt x="16302" y="2155"/>
                  </a:cubicBezTo>
                  <a:cubicBezTo>
                    <a:pt x="16523" y="2681"/>
                    <a:pt x="16261" y="3255"/>
                    <a:pt x="15651" y="3572"/>
                  </a:cubicBezTo>
                  <a:cubicBezTo>
                    <a:pt x="15642" y="3555"/>
                    <a:pt x="15628" y="3542"/>
                    <a:pt x="15619" y="3525"/>
                  </a:cubicBezTo>
                  <a:cubicBezTo>
                    <a:pt x="15601" y="3497"/>
                    <a:pt x="15579" y="3470"/>
                    <a:pt x="15556" y="3444"/>
                  </a:cubicBezTo>
                  <a:cubicBezTo>
                    <a:pt x="15010" y="2758"/>
                    <a:pt x="14232" y="2195"/>
                    <a:pt x="13296" y="1811"/>
                  </a:cubicBezTo>
                  <a:cubicBezTo>
                    <a:pt x="13613" y="1473"/>
                    <a:pt x="14133" y="1267"/>
                    <a:pt x="14688" y="1267"/>
                  </a:cubicBezTo>
                  <a:close/>
                  <a:moveTo>
                    <a:pt x="10449" y="2533"/>
                  </a:moveTo>
                  <a:cubicBezTo>
                    <a:pt x="11783" y="2533"/>
                    <a:pt x="13039" y="3002"/>
                    <a:pt x="13839" y="3798"/>
                  </a:cubicBezTo>
                  <a:cubicBezTo>
                    <a:pt x="13039" y="4595"/>
                    <a:pt x="11783" y="5060"/>
                    <a:pt x="10449" y="5064"/>
                  </a:cubicBezTo>
                  <a:lnTo>
                    <a:pt x="6295" y="5064"/>
                  </a:lnTo>
                  <a:cubicBezTo>
                    <a:pt x="6702" y="3592"/>
                    <a:pt x="8437" y="2536"/>
                    <a:pt x="10449" y="2533"/>
                  </a:cubicBezTo>
                  <a:close/>
                  <a:moveTo>
                    <a:pt x="14603" y="5060"/>
                  </a:moveTo>
                  <a:cubicBezTo>
                    <a:pt x="14657" y="5270"/>
                    <a:pt x="14688" y="5482"/>
                    <a:pt x="14688" y="5698"/>
                  </a:cubicBezTo>
                  <a:lnTo>
                    <a:pt x="14688" y="8229"/>
                  </a:lnTo>
                  <a:cubicBezTo>
                    <a:pt x="14688" y="9974"/>
                    <a:pt x="12790" y="11391"/>
                    <a:pt x="10449" y="11391"/>
                  </a:cubicBezTo>
                  <a:cubicBezTo>
                    <a:pt x="8108" y="11391"/>
                    <a:pt x="6214" y="9974"/>
                    <a:pt x="6214" y="8229"/>
                  </a:cubicBezTo>
                  <a:lnTo>
                    <a:pt x="6214" y="6329"/>
                  </a:lnTo>
                  <a:lnTo>
                    <a:pt x="10449" y="6329"/>
                  </a:lnTo>
                  <a:cubicBezTo>
                    <a:pt x="12004" y="6326"/>
                    <a:pt x="13491" y="5873"/>
                    <a:pt x="14603" y="5060"/>
                  </a:cubicBezTo>
                  <a:close/>
                  <a:moveTo>
                    <a:pt x="7909" y="12228"/>
                  </a:moveTo>
                  <a:cubicBezTo>
                    <a:pt x="8713" y="12513"/>
                    <a:pt x="9581" y="12656"/>
                    <a:pt x="10450" y="12656"/>
                  </a:cubicBezTo>
                  <a:cubicBezTo>
                    <a:pt x="11278" y="12656"/>
                    <a:pt x="12108" y="12527"/>
                    <a:pt x="12880" y="12269"/>
                  </a:cubicBezTo>
                  <a:lnTo>
                    <a:pt x="12880" y="13375"/>
                  </a:lnTo>
                  <a:cubicBezTo>
                    <a:pt x="12880" y="13666"/>
                    <a:pt x="13148" y="13919"/>
                    <a:pt x="13527" y="13990"/>
                  </a:cubicBezTo>
                  <a:lnTo>
                    <a:pt x="13806" y="14040"/>
                  </a:lnTo>
                  <a:cubicBezTo>
                    <a:pt x="12958" y="14863"/>
                    <a:pt x="11703" y="15273"/>
                    <a:pt x="10449" y="15273"/>
                  </a:cubicBezTo>
                  <a:cubicBezTo>
                    <a:pt x="9186" y="15273"/>
                    <a:pt x="7924" y="14857"/>
                    <a:pt x="7077" y="14023"/>
                  </a:cubicBezTo>
                  <a:lnTo>
                    <a:pt x="7267" y="13986"/>
                  </a:lnTo>
                  <a:cubicBezTo>
                    <a:pt x="7642" y="13919"/>
                    <a:pt x="7909" y="13666"/>
                    <a:pt x="7909" y="13372"/>
                  </a:cubicBezTo>
                  <a:lnTo>
                    <a:pt x="7909" y="12228"/>
                  </a:lnTo>
                  <a:close/>
                  <a:moveTo>
                    <a:pt x="5333" y="14347"/>
                  </a:moveTo>
                  <a:cubicBezTo>
                    <a:pt x="6395" y="15704"/>
                    <a:pt x="8338" y="16535"/>
                    <a:pt x="10440" y="16538"/>
                  </a:cubicBezTo>
                  <a:cubicBezTo>
                    <a:pt x="10444" y="16538"/>
                    <a:pt x="10449" y="16538"/>
                    <a:pt x="10452" y="16538"/>
                  </a:cubicBezTo>
                  <a:cubicBezTo>
                    <a:pt x="12549" y="16538"/>
                    <a:pt x="14492" y="15708"/>
                    <a:pt x="15556" y="14361"/>
                  </a:cubicBezTo>
                  <a:lnTo>
                    <a:pt x="17251" y="14668"/>
                  </a:lnTo>
                  <a:cubicBezTo>
                    <a:pt x="18571" y="14914"/>
                    <a:pt x="19397" y="15890"/>
                    <a:pt x="19126" y="16882"/>
                  </a:cubicBezTo>
                  <a:lnTo>
                    <a:pt x="18204" y="20335"/>
                  </a:lnTo>
                  <a:lnTo>
                    <a:pt x="2671" y="20335"/>
                  </a:lnTo>
                  <a:lnTo>
                    <a:pt x="1745" y="16882"/>
                  </a:lnTo>
                  <a:cubicBezTo>
                    <a:pt x="1477" y="15886"/>
                    <a:pt x="2304" y="14911"/>
                    <a:pt x="3620" y="14668"/>
                  </a:cubicBezTo>
                  <a:lnTo>
                    <a:pt x="5333" y="14347"/>
                  </a:lnTo>
                  <a:close/>
                  <a:moveTo>
                    <a:pt x="14697" y="0"/>
                  </a:moveTo>
                  <a:cubicBezTo>
                    <a:pt x="13492" y="0"/>
                    <a:pt x="12302" y="476"/>
                    <a:pt x="11682" y="1365"/>
                  </a:cubicBezTo>
                  <a:cubicBezTo>
                    <a:pt x="11263" y="1299"/>
                    <a:pt x="10847" y="1267"/>
                    <a:pt x="10438" y="1267"/>
                  </a:cubicBezTo>
                  <a:cubicBezTo>
                    <a:pt x="7247" y="1267"/>
                    <a:pt x="4518" y="3200"/>
                    <a:pt x="4518" y="5698"/>
                  </a:cubicBezTo>
                  <a:lnTo>
                    <a:pt x="4518" y="8229"/>
                  </a:lnTo>
                  <a:cubicBezTo>
                    <a:pt x="4514" y="9386"/>
                    <a:pt x="5125" y="10497"/>
                    <a:pt x="6214" y="11324"/>
                  </a:cubicBezTo>
                  <a:lnTo>
                    <a:pt x="6214" y="12880"/>
                  </a:lnTo>
                  <a:lnTo>
                    <a:pt x="3209" y="13440"/>
                  </a:lnTo>
                  <a:cubicBezTo>
                    <a:pt x="1016" y="13848"/>
                    <a:pt x="-363" y="15475"/>
                    <a:pt x="85" y="17132"/>
                  </a:cubicBezTo>
                  <a:lnTo>
                    <a:pt x="1143" y="21090"/>
                  </a:lnTo>
                  <a:cubicBezTo>
                    <a:pt x="1224" y="21388"/>
                    <a:pt x="1572" y="21600"/>
                    <a:pt x="1975" y="21600"/>
                  </a:cubicBezTo>
                  <a:lnTo>
                    <a:pt x="18896" y="21600"/>
                  </a:lnTo>
                  <a:cubicBezTo>
                    <a:pt x="19303" y="21600"/>
                    <a:pt x="19652" y="21388"/>
                    <a:pt x="19728" y="21090"/>
                  </a:cubicBezTo>
                  <a:lnTo>
                    <a:pt x="20789" y="17132"/>
                  </a:lnTo>
                  <a:cubicBezTo>
                    <a:pt x="21237" y="15471"/>
                    <a:pt x="19854" y="13845"/>
                    <a:pt x="17658" y="13440"/>
                  </a:cubicBezTo>
                  <a:lnTo>
                    <a:pt x="15458" y="13038"/>
                  </a:lnTo>
                  <a:lnTo>
                    <a:pt x="15452" y="13038"/>
                  </a:lnTo>
                  <a:cubicBezTo>
                    <a:pt x="15362" y="13007"/>
                    <a:pt x="15272" y="12994"/>
                    <a:pt x="15172" y="12987"/>
                  </a:cubicBezTo>
                  <a:lnTo>
                    <a:pt x="14576" y="12880"/>
                  </a:lnTo>
                  <a:lnTo>
                    <a:pt x="14576" y="11408"/>
                  </a:lnTo>
                  <a:cubicBezTo>
                    <a:pt x="15728" y="10574"/>
                    <a:pt x="16384" y="9428"/>
                    <a:pt x="16384" y="8229"/>
                  </a:cubicBezTo>
                  <a:lnTo>
                    <a:pt x="16384" y="5698"/>
                  </a:lnTo>
                  <a:cubicBezTo>
                    <a:pt x="16384" y="5387"/>
                    <a:pt x="16338" y="5081"/>
                    <a:pt x="16252" y="4777"/>
                  </a:cubicBezTo>
                  <a:cubicBezTo>
                    <a:pt x="18287" y="3987"/>
                    <a:pt x="18706" y="1953"/>
                    <a:pt x="17089" y="741"/>
                  </a:cubicBezTo>
                  <a:cubicBezTo>
                    <a:pt x="16416" y="239"/>
                    <a:pt x="15552" y="0"/>
                    <a:pt x="146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397" name="Google Shape;8649;p62"/>
          <p:cNvSpPr/>
          <p:nvPr/>
        </p:nvSpPr>
        <p:spPr>
          <a:xfrm>
            <a:off x="7630118" y="3544577"/>
            <a:ext cx="179388" cy="3401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4" y="1259"/>
                </a:moveTo>
                <a:cubicBezTo>
                  <a:pt x="11346" y="1259"/>
                  <a:pt x="11890" y="1364"/>
                  <a:pt x="12333" y="1597"/>
                </a:cubicBezTo>
                <a:cubicBezTo>
                  <a:pt x="12961" y="1927"/>
                  <a:pt x="13145" y="2420"/>
                  <a:pt x="12806" y="2850"/>
                </a:cubicBezTo>
                <a:cubicBezTo>
                  <a:pt x="12467" y="3278"/>
                  <a:pt x="11674" y="3555"/>
                  <a:pt x="10797" y="3555"/>
                </a:cubicBezTo>
                <a:cubicBezTo>
                  <a:pt x="9593" y="3555"/>
                  <a:pt x="8626" y="3042"/>
                  <a:pt x="8620" y="2410"/>
                </a:cubicBezTo>
                <a:cubicBezTo>
                  <a:pt x="8620" y="1718"/>
                  <a:pt x="9695" y="1259"/>
                  <a:pt x="10814" y="1259"/>
                </a:cubicBezTo>
                <a:close/>
                <a:moveTo>
                  <a:pt x="15924" y="6072"/>
                </a:moveTo>
                <a:cubicBezTo>
                  <a:pt x="17728" y="6072"/>
                  <a:pt x="19201" y="6947"/>
                  <a:pt x="19201" y="8021"/>
                </a:cubicBezTo>
                <a:lnTo>
                  <a:pt x="19201" y="11663"/>
                </a:lnTo>
                <a:cubicBezTo>
                  <a:pt x="19201" y="12014"/>
                  <a:pt x="18662" y="12297"/>
                  <a:pt x="17997" y="12297"/>
                </a:cubicBezTo>
                <a:cubicBezTo>
                  <a:pt x="17331" y="12297"/>
                  <a:pt x="16799" y="12014"/>
                  <a:pt x="16799" y="11663"/>
                </a:cubicBezTo>
                <a:lnTo>
                  <a:pt x="16799" y="8267"/>
                </a:lnTo>
                <a:cubicBezTo>
                  <a:pt x="16799" y="7916"/>
                  <a:pt x="16263" y="7635"/>
                  <a:pt x="15598" y="7635"/>
                </a:cubicBezTo>
                <a:cubicBezTo>
                  <a:pt x="14932" y="7635"/>
                  <a:pt x="14400" y="7916"/>
                  <a:pt x="14400" y="8267"/>
                </a:cubicBezTo>
                <a:lnTo>
                  <a:pt x="14400" y="19703"/>
                </a:lnTo>
                <a:cubicBezTo>
                  <a:pt x="14400" y="20051"/>
                  <a:pt x="13862" y="20335"/>
                  <a:pt x="13196" y="20335"/>
                </a:cubicBezTo>
                <a:cubicBezTo>
                  <a:pt x="12531" y="20335"/>
                  <a:pt x="12001" y="20051"/>
                  <a:pt x="12001" y="19703"/>
                </a:cubicBezTo>
                <a:lnTo>
                  <a:pt x="12001" y="13266"/>
                </a:lnTo>
                <a:cubicBezTo>
                  <a:pt x="12001" y="12918"/>
                  <a:pt x="11462" y="12634"/>
                  <a:pt x="10797" y="12634"/>
                </a:cubicBezTo>
                <a:cubicBezTo>
                  <a:pt x="10131" y="12634"/>
                  <a:pt x="9599" y="12918"/>
                  <a:pt x="9599" y="13266"/>
                </a:cubicBezTo>
                <a:lnTo>
                  <a:pt x="9599" y="19703"/>
                </a:lnTo>
                <a:cubicBezTo>
                  <a:pt x="9599" y="20051"/>
                  <a:pt x="9063" y="20335"/>
                  <a:pt x="8398" y="20335"/>
                </a:cubicBezTo>
                <a:cubicBezTo>
                  <a:pt x="7732" y="20335"/>
                  <a:pt x="7200" y="20051"/>
                  <a:pt x="7200" y="19703"/>
                </a:cubicBezTo>
                <a:lnTo>
                  <a:pt x="7200" y="8267"/>
                </a:lnTo>
                <a:cubicBezTo>
                  <a:pt x="7200" y="7916"/>
                  <a:pt x="6662" y="7635"/>
                  <a:pt x="5996" y="7635"/>
                </a:cubicBezTo>
                <a:cubicBezTo>
                  <a:pt x="5331" y="7635"/>
                  <a:pt x="4801" y="7916"/>
                  <a:pt x="4801" y="8267"/>
                </a:cubicBezTo>
                <a:lnTo>
                  <a:pt x="4801" y="11663"/>
                </a:lnTo>
                <a:cubicBezTo>
                  <a:pt x="4801" y="12014"/>
                  <a:pt x="4262" y="12297"/>
                  <a:pt x="3597" y="12297"/>
                </a:cubicBezTo>
                <a:cubicBezTo>
                  <a:pt x="2931" y="12297"/>
                  <a:pt x="2401" y="12014"/>
                  <a:pt x="2401" y="11663"/>
                </a:cubicBezTo>
                <a:lnTo>
                  <a:pt x="2401" y="8021"/>
                </a:lnTo>
                <a:cubicBezTo>
                  <a:pt x="2401" y="6947"/>
                  <a:pt x="3866" y="6072"/>
                  <a:pt x="5670" y="6072"/>
                </a:cubicBezTo>
                <a:close/>
                <a:moveTo>
                  <a:pt x="10797" y="0"/>
                </a:moveTo>
                <a:cubicBezTo>
                  <a:pt x="8372" y="0"/>
                  <a:pt x="6363" y="999"/>
                  <a:pt x="6227" y="2278"/>
                </a:cubicBezTo>
                <a:cubicBezTo>
                  <a:pt x="6100" y="3555"/>
                  <a:pt x="7885" y="4665"/>
                  <a:pt x="10299" y="4807"/>
                </a:cubicBezTo>
                <a:lnTo>
                  <a:pt x="5670" y="4807"/>
                </a:lnTo>
                <a:cubicBezTo>
                  <a:pt x="2541" y="4807"/>
                  <a:pt x="0" y="6248"/>
                  <a:pt x="0" y="8021"/>
                </a:cubicBezTo>
                <a:lnTo>
                  <a:pt x="0" y="11663"/>
                </a:lnTo>
                <a:cubicBezTo>
                  <a:pt x="0" y="12747"/>
                  <a:pt x="1689" y="13565"/>
                  <a:pt x="3599" y="13565"/>
                </a:cubicBezTo>
                <a:cubicBezTo>
                  <a:pt x="3995" y="13565"/>
                  <a:pt x="4400" y="13530"/>
                  <a:pt x="4801" y="13455"/>
                </a:cubicBezTo>
                <a:lnTo>
                  <a:pt x="4801" y="19703"/>
                </a:lnTo>
                <a:cubicBezTo>
                  <a:pt x="4801" y="20749"/>
                  <a:pt x="6407" y="21600"/>
                  <a:pt x="8398" y="21600"/>
                </a:cubicBezTo>
                <a:cubicBezTo>
                  <a:pt x="9279" y="21600"/>
                  <a:pt x="10138" y="21428"/>
                  <a:pt x="10797" y="21114"/>
                </a:cubicBezTo>
                <a:cubicBezTo>
                  <a:pt x="11471" y="21432"/>
                  <a:pt x="12329" y="21599"/>
                  <a:pt x="13200" y="21599"/>
                </a:cubicBezTo>
                <a:cubicBezTo>
                  <a:pt x="13696" y="21599"/>
                  <a:pt x="14194" y="21544"/>
                  <a:pt x="14663" y="21435"/>
                </a:cubicBezTo>
                <a:cubicBezTo>
                  <a:pt x="15962" y="21127"/>
                  <a:pt x="16793" y="20449"/>
                  <a:pt x="16799" y="19703"/>
                </a:cubicBezTo>
                <a:lnTo>
                  <a:pt x="16799" y="13455"/>
                </a:lnTo>
                <a:cubicBezTo>
                  <a:pt x="17200" y="13530"/>
                  <a:pt x="17603" y="13565"/>
                  <a:pt x="17999" y="13565"/>
                </a:cubicBezTo>
                <a:cubicBezTo>
                  <a:pt x="19907" y="13565"/>
                  <a:pt x="21594" y="12747"/>
                  <a:pt x="21600" y="11663"/>
                </a:cubicBezTo>
                <a:lnTo>
                  <a:pt x="21600" y="8021"/>
                </a:lnTo>
                <a:cubicBezTo>
                  <a:pt x="21600" y="6248"/>
                  <a:pt x="19052" y="4807"/>
                  <a:pt x="15924" y="4807"/>
                </a:cubicBezTo>
                <a:lnTo>
                  <a:pt x="11297" y="4807"/>
                </a:lnTo>
                <a:cubicBezTo>
                  <a:pt x="13709" y="4665"/>
                  <a:pt x="15494" y="3555"/>
                  <a:pt x="15366" y="2278"/>
                </a:cubicBezTo>
                <a:cubicBezTo>
                  <a:pt x="15233" y="999"/>
                  <a:pt x="13222" y="0"/>
                  <a:pt x="10797" y="0"/>
                </a:cubicBezTo>
                <a:close/>
              </a:path>
            </a:pathLst>
          </a:custGeom>
          <a:solidFill>
            <a:srgbClr val="869FB2"/>
          </a:solidFill>
          <a:ln w="12700">
            <a:miter lim="400000"/>
          </a:ln>
        </p:spPr>
        <p:txBody>
          <a:bodyPr lIns="0" tIns="0" rIns="0" bIns="0" anchor="ctr"/>
          <a:lstStyle/>
          <a:p>
            <a:pPr>
              <a:defRPr>
                <a:solidFill>
                  <a:srgbClr val="435D74"/>
                </a:solidFill>
              </a:defRPr>
            </a:pPr>
          </a:p>
        </p:txBody>
      </p:sp>
      <p:grpSp>
        <p:nvGrpSpPr>
          <p:cNvPr id="6401" name="Google Shape;8650;p62"/>
          <p:cNvGrpSpPr/>
          <p:nvPr/>
        </p:nvGrpSpPr>
        <p:grpSpPr>
          <a:xfrm>
            <a:off x="7975241" y="3545151"/>
            <a:ext cx="340046" cy="340064"/>
            <a:chOff x="17" y="0"/>
            <a:chExt cx="340044" cy="340062"/>
          </a:xfrm>
        </p:grpSpPr>
        <p:sp>
          <p:nvSpPr>
            <p:cNvPr id="6398" name="Google Shape;8651;p62"/>
            <p:cNvSpPr/>
            <p:nvPr/>
          </p:nvSpPr>
          <p:spPr>
            <a:xfrm>
              <a:off x="17" y="0"/>
              <a:ext cx="340046" cy="340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263"/>
                  </a:moveTo>
                  <a:cubicBezTo>
                    <a:pt x="13217" y="1263"/>
                    <a:pt x="15631" y="2205"/>
                    <a:pt x="17515" y="4085"/>
                  </a:cubicBezTo>
                  <a:cubicBezTo>
                    <a:pt x="21280" y="7850"/>
                    <a:pt x="21280" y="13751"/>
                    <a:pt x="17515" y="17515"/>
                  </a:cubicBezTo>
                  <a:cubicBezTo>
                    <a:pt x="15634" y="19397"/>
                    <a:pt x="13216" y="20338"/>
                    <a:pt x="10800" y="20338"/>
                  </a:cubicBezTo>
                  <a:cubicBezTo>
                    <a:pt x="8384" y="20338"/>
                    <a:pt x="5967" y="19397"/>
                    <a:pt x="4086" y="17515"/>
                  </a:cubicBezTo>
                  <a:cubicBezTo>
                    <a:pt x="321" y="13751"/>
                    <a:pt x="321" y="7853"/>
                    <a:pt x="4086" y="4085"/>
                  </a:cubicBezTo>
                  <a:cubicBezTo>
                    <a:pt x="5969" y="2205"/>
                    <a:pt x="8383" y="1263"/>
                    <a:pt x="10800" y="1263"/>
                  </a:cubicBezTo>
                  <a:close/>
                  <a:moveTo>
                    <a:pt x="10800" y="0"/>
                  </a:moveTo>
                  <a:cubicBezTo>
                    <a:pt x="7951" y="0"/>
                    <a:pt x="5246" y="1135"/>
                    <a:pt x="3190" y="3191"/>
                  </a:cubicBezTo>
                  <a:cubicBezTo>
                    <a:pt x="1135" y="5247"/>
                    <a:pt x="0" y="7951"/>
                    <a:pt x="0" y="10801"/>
                  </a:cubicBezTo>
                  <a:cubicBezTo>
                    <a:pt x="0" y="13649"/>
                    <a:pt x="1135" y="16354"/>
                    <a:pt x="3190" y="18409"/>
                  </a:cubicBezTo>
                  <a:cubicBezTo>
                    <a:pt x="5246" y="20465"/>
                    <a:pt x="7951" y="21600"/>
                    <a:pt x="10800" y="21600"/>
                  </a:cubicBezTo>
                  <a:cubicBezTo>
                    <a:pt x="13650" y="21600"/>
                    <a:pt x="16354" y="20465"/>
                    <a:pt x="18410" y="18409"/>
                  </a:cubicBezTo>
                  <a:cubicBezTo>
                    <a:pt x="20466" y="16354"/>
                    <a:pt x="21600" y="13649"/>
                    <a:pt x="21600" y="10801"/>
                  </a:cubicBezTo>
                  <a:cubicBezTo>
                    <a:pt x="21600" y="7951"/>
                    <a:pt x="20466" y="5247"/>
                    <a:pt x="18410" y="3191"/>
                  </a:cubicBezTo>
                  <a:cubicBezTo>
                    <a:pt x="16354" y="1135"/>
                    <a:pt x="1365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399" name="Google Shape;8652;p62"/>
            <p:cNvSpPr/>
            <p:nvPr/>
          </p:nvSpPr>
          <p:spPr>
            <a:xfrm>
              <a:off x="40487" y="90828"/>
              <a:ext cx="208809" cy="208732"/>
            </a:xfrm>
            <a:custGeom>
              <a:avLst/>
              <a:gdLst/>
              <a:ahLst/>
              <a:cxnLst>
                <a:cxn ang="0">
                  <a:pos x="wd2" y="hd2"/>
                </a:cxn>
                <a:cxn ang="5400000">
                  <a:pos x="wd2" y="hd2"/>
                </a:cxn>
                <a:cxn ang="10800000">
                  <a:pos x="wd2" y="hd2"/>
                </a:cxn>
                <a:cxn ang="16200000">
                  <a:pos x="wd2" y="hd2"/>
                </a:cxn>
              </a:cxnLst>
              <a:rect l="0" t="0" r="r" b="b"/>
              <a:pathLst>
                <a:path w="20707" h="21600" fill="norm" stroke="1" extrusionOk="0">
                  <a:moveTo>
                    <a:pt x="3355" y="2663"/>
                  </a:moveTo>
                  <a:lnTo>
                    <a:pt x="18150" y="18103"/>
                  </a:lnTo>
                  <a:cubicBezTo>
                    <a:pt x="16487" y="19070"/>
                    <a:pt x="14663" y="19542"/>
                    <a:pt x="12852" y="19542"/>
                  </a:cubicBezTo>
                  <a:cubicBezTo>
                    <a:pt x="10037" y="19542"/>
                    <a:pt x="7254" y="18401"/>
                    <a:pt x="5163" y="16215"/>
                  </a:cubicBezTo>
                  <a:cubicBezTo>
                    <a:pt x="1721" y="12629"/>
                    <a:pt x="982" y="7097"/>
                    <a:pt x="3355" y="2663"/>
                  </a:cubicBezTo>
                  <a:close/>
                  <a:moveTo>
                    <a:pt x="3182" y="0"/>
                  </a:moveTo>
                  <a:cubicBezTo>
                    <a:pt x="2876" y="0"/>
                    <a:pt x="2573" y="148"/>
                    <a:pt x="2381" y="430"/>
                  </a:cubicBezTo>
                  <a:cubicBezTo>
                    <a:pt x="-302" y="4363"/>
                    <a:pt x="-751" y="9499"/>
                    <a:pt x="1204" y="13873"/>
                  </a:cubicBezTo>
                  <a:cubicBezTo>
                    <a:pt x="3164" y="18245"/>
                    <a:pt x="7223" y="21181"/>
                    <a:pt x="11835" y="21562"/>
                  </a:cubicBezTo>
                  <a:lnTo>
                    <a:pt x="11835" y="21556"/>
                  </a:lnTo>
                  <a:cubicBezTo>
                    <a:pt x="12173" y="21584"/>
                    <a:pt x="12510" y="21600"/>
                    <a:pt x="12842" y="21600"/>
                  </a:cubicBezTo>
                  <a:cubicBezTo>
                    <a:pt x="15514" y="21600"/>
                    <a:pt x="18114" y="20737"/>
                    <a:pt x="20296" y="19130"/>
                  </a:cubicBezTo>
                  <a:cubicBezTo>
                    <a:pt x="20790" y="18757"/>
                    <a:pt x="20849" y="18008"/>
                    <a:pt x="20416" y="17558"/>
                  </a:cubicBezTo>
                  <a:lnTo>
                    <a:pt x="3882" y="304"/>
                  </a:lnTo>
                  <a:cubicBezTo>
                    <a:pt x="3686" y="100"/>
                    <a:pt x="3433" y="0"/>
                    <a:pt x="31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00" name="Google Shape;8653;p62"/>
            <p:cNvSpPr/>
            <p:nvPr/>
          </p:nvSpPr>
          <p:spPr>
            <a:xfrm>
              <a:off x="90798" y="40485"/>
              <a:ext cx="208792" cy="208802"/>
            </a:xfrm>
            <a:custGeom>
              <a:avLst/>
              <a:gdLst/>
              <a:ahLst/>
              <a:cxnLst>
                <a:cxn ang="0">
                  <a:pos x="wd2" y="hd2"/>
                </a:cxn>
                <a:cxn ang="5400000">
                  <a:pos x="wd2" y="hd2"/>
                </a:cxn>
                <a:cxn ang="10800000">
                  <a:pos x="wd2" y="hd2"/>
                </a:cxn>
                <a:cxn ang="16200000">
                  <a:pos x="wd2" y="hd2"/>
                </a:cxn>
              </a:cxnLst>
              <a:rect l="0" t="0" r="r" b="b"/>
              <a:pathLst>
                <a:path w="20233" h="21600" fill="norm" stroke="1" extrusionOk="0">
                  <a:moveTo>
                    <a:pt x="7678" y="2052"/>
                  </a:moveTo>
                  <a:cubicBezTo>
                    <a:pt x="10428" y="2052"/>
                    <a:pt x="13149" y="3194"/>
                    <a:pt x="15189" y="5385"/>
                  </a:cubicBezTo>
                  <a:cubicBezTo>
                    <a:pt x="18561" y="8964"/>
                    <a:pt x="19283" y="14506"/>
                    <a:pt x="16954" y="18932"/>
                  </a:cubicBezTo>
                  <a:lnTo>
                    <a:pt x="2498" y="3500"/>
                  </a:lnTo>
                  <a:cubicBezTo>
                    <a:pt x="4122" y="2526"/>
                    <a:pt x="5906" y="2052"/>
                    <a:pt x="7678" y="2052"/>
                  </a:cubicBezTo>
                  <a:close/>
                  <a:moveTo>
                    <a:pt x="7668" y="0"/>
                  </a:moveTo>
                  <a:cubicBezTo>
                    <a:pt x="5139" y="0"/>
                    <a:pt x="2595" y="814"/>
                    <a:pt x="407" y="2476"/>
                  </a:cubicBezTo>
                  <a:cubicBezTo>
                    <a:pt x="-83" y="2844"/>
                    <a:pt x="-139" y="3598"/>
                    <a:pt x="282" y="4048"/>
                  </a:cubicBezTo>
                  <a:lnTo>
                    <a:pt x="16444" y="21298"/>
                  </a:lnTo>
                  <a:cubicBezTo>
                    <a:pt x="16625" y="21489"/>
                    <a:pt x="16867" y="21600"/>
                    <a:pt x="17125" y="21600"/>
                  </a:cubicBezTo>
                  <a:lnTo>
                    <a:pt x="17207" y="21600"/>
                  </a:lnTo>
                  <a:cubicBezTo>
                    <a:pt x="17490" y="21571"/>
                    <a:pt x="17748" y="21418"/>
                    <a:pt x="17913" y="21165"/>
                  </a:cubicBezTo>
                  <a:cubicBezTo>
                    <a:pt x="21461" y="15837"/>
                    <a:pt x="20884" y="8551"/>
                    <a:pt x="16554" y="3928"/>
                  </a:cubicBezTo>
                  <a:cubicBezTo>
                    <a:pt x="14121" y="1333"/>
                    <a:pt x="10906" y="0"/>
                    <a:pt x="76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404" name="Google Shape;8654;p62"/>
          <p:cNvGrpSpPr/>
          <p:nvPr/>
        </p:nvGrpSpPr>
        <p:grpSpPr>
          <a:xfrm>
            <a:off x="6715417" y="3960912"/>
            <a:ext cx="340169" cy="340169"/>
            <a:chOff x="0" y="0"/>
            <a:chExt cx="340167" cy="340167"/>
          </a:xfrm>
        </p:grpSpPr>
        <p:sp>
          <p:nvSpPr>
            <p:cNvPr id="6402" name="Google Shape;8655;p62"/>
            <p:cNvSpPr/>
            <p:nvPr/>
          </p:nvSpPr>
          <p:spPr>
            <a:xfrm>
              <a:off x="0" y="0"/>
              <a:ext cx="340168" cy="3401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1266"/>
                  </a:moveTo>
                  <a:cubicBezTo>
                    <a:pt x="13308" y="1266"/>
                    <a:pt x="15694" y="2268"/>
                    <a:pt x="17512" y="4088"/>
                  </a:cubicBezTo>
                  <a:cubicBezTo>
                    <a:pt x="19331" y="5909"/>
                    <a:pt x="20334" y="8292"/>
                    <a:pt x="20334" y="10801"/>
                  </a:cubicBezTo>
                  <a:cubicBezTo>
                    <a:pt x="20334" y="13308"/>
                    <a:pt x="19331" y="15694"/>
                    <a:pt x="17512" y="17512"/>
                  </a:cubicBezTo>
                  <a:cubicBezTo>
                    <a:pt x="15694" y="19332"/>
                    <a:pt x="13308" y="20335"/>
                    <a:pt x="10799" y="20335"/>
                  </a:cubicBezTo>
                  <a:cubicBezTo>
                    <a:pt x="8292" y="20335"/>
                    <a:pt x="5906" y="19332"/>
                    <a:pt x="4088" y="17512"/>
                  </a:cubicBezTo>
                  <a:cubicBezTo>
                    <a:pt x="324" y="13750"/>
                    <a:pt x="324" y="7851"/>
                    <a:pt x="4088" y="4088"/>
                  </a:cubicBezTo>
                  <a:cubicBezTo>
                    <a:pt x="5909" y="2268"/>
                    <a:pt x="8292" y="1266"/>
                    <a:pt x="10799" y="1266"/>
                  </a:cubicBezTo>
                  <a:close/>
                  <a:moveTo>
                    <a:pt x="10799" y="0"/>
                  </a:moveTo>
                  <a:cubicBezTo>
                    <a:pt x="7955" y="0"/>
                    <a:pt x="5251" y="1134"/>
                    <a:pt x="3192" y="3193"/>
                  </a:cubicBezTo>
                  <a:cubicBezTo>
                    <a:pt x="1134" y="5252"/>
                    <a:pt x="0" y="7955"/>
                    <a:pt x="0" y="10801"/>
                  </a:cubicBezTo>
                  <a:cubicBezTo>
                    <a:pt x="0" y="13645"/>
                    <a:pt x="1134" y="16349"/>
                    <a:pt x="3192" y="18407"/>
                  </a:cubicBezTo>
                  <a:cubicBezTo>
                    <a:pt x="5251" y="20466"/>
                    <a:pt x="7955" y="21600"/>
                    <a:pt x="10799" y="21600"/>
                  </a:cubicBezTo>
                  <a:cubicBezTo>
                    <a:pt x="13645" y="21600"/>
                    <a:pt x="16348" y="20466"/>
                    <a:pt x="18407" y="18407"/>
                  </a:cubicBezTo>
                  <a:cubicBezTo>
                    <a:pt x="20466" y="16349"/>
                    <a:pt x="21600" y="13645"/>
                    <a:pt x="21600" y="10801"/>
                  </a:cubicBezTo>
                  <a:cubicBezTo>
                    <a:pt x="21600" y="7955"/>
                    <a:pt x="20466" y="5252"/>
                    <a:pt x="18407" y="3193"/>
                  </a:cubicBezTo>
                  <a:cubicBezTo>
                    <a:pt x="16348" y="1134"/>
                    <a:pt x="13649"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03" name="Google Shape;8656;p62"/>
            <p:cNvSpPr/>
            <p:nvPr/>
          </p:nvSpPr>
          <p:spPr>
            <a:xfrm>
              <a:off x="60482" y="140221"/>
              <a:ext cx="219240" cy="597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37" y="7198"/>
                  </a:moveTo>
                  <a:lnTo>
                    <a:pt x="19637" y="14396"/>
                  </a:lnTo>
                  <a:lnTo>
                    <a:pt x="1965" y="14396"/>
                  </a:lnTo>
                  <a:lnTo>
                    <a:pt x="1965" y="7198"/>
                  </a:lnTo>
                  <a:close/>
                  <a:moveTo>
                    <a:pt x="980" y="0"/>
                  </a:moveTo>
                  <a:cubicBezTo>
                    <a:pt x="435" y="0"/>
                    <a:pt x="0" y="1590"/>
                    <a:pt x="0" y="3586"/>
                  </a:cubicBezTo>
                  <a:lnTo>
                    <a:pt x="0" y="17988"/>
                  </a:lnTo>
                  <a:cubicBezTo>
                    <a:pt x="0" y="19985"/>
                    <a:pt x="435" y="21600"/>
                    <a:pt x="980" y="21600"/>
                  </a:cubicBezTo>
                  <a:lnTo>
                    <a:pt x="20617" y="21600"/>
                  </a:lnTo>
                  <a:cubicBezTo>
                    <a:pt x="21161" y="21600"/>
                    <a:pt x="21600" y="19985"/>
                    <a:pt x="21600" y="17988"/>
                  </a:cubicBezTo>
                  <a:lnTo>
                    <a:pt x="21600" y="3586"/>
                  </a:lnTo>
                  <a:cubicBezTo>
                    <a:pt x="21600" y="1590"/>
                    <a:pt x="21161" y="0"/>
                    <a:pt x="2061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408" name="Google Shape;8657;p62"/>
          <p:cNvGrpSpPr/>
          <p:nvPr/>
        </p:nvGrpSpPr>
        <p:grpSpPr>
          <a:xfrm>
            <a:off x="4948348" y="3979640"/>
            <a:ext cx="325601" cy="302712"/>
            <a:chOff x="0" y="0"/>
            <a:chExt cx="325599" cy="302710"/>
          </a:xfrm>
        </p:grpSpPr>
        <p:sp>
          <p:nvSpPr>
            <p:cNvPr id="6405" name="Google Shape;8658;p62"/>
            <p:cNvSpPr/>
            <p:nvPr/>
          </p:nvSpPr>
          <p:spPr>
            <a:xfrm>
              <a:off x="0" y="0"/>
              <a:ext cx="325600" cy="302711"/>
            </a:xfrm>
            <a:custGeom>
              <a:avLst/>
              <a:gdLst/>
              <a:ahLst/>
              <a:cxnLst>
                <a:cxn ang="0">
                  <a:pos x="wd2" y="hd2"/>
                </a:cxn>
                <a:cxn ang="5400000">
                  <a:pos x="wd2" y="hd2"/>
                </a:cxn>
                <a:cxn ang="10800000">
                  <a:pos x="wd2" y="hd2"/>
                </a:cxn>
                <a:cxn ang="16200000">
                  <a:pos x="wd2" y="hd2"/>
                </a:cxn>
              </a:cxnLst>
              <a:rect l="0" t="0" r="r" b="b"/>
              <a:pathLst>
                <a:path w="21312" h="21600" fill="norm" stroke="1" extrusionOk="0">
                  <a:moveTo>
                    <a:pt x="10654" y="1360"/>
                  </a:moveTo>
                  <a:cubicBezTo>
                    <a:pt x="11296" y="1360"/>
                    <a:pt x="11937" y="1711"/>
                    <a:pt x="12293" y="2414"/>
                  </a:cubicBezTo>
                  <a:lnTo>
                    <a:pt x="19829" y="17208"/>
                  </a:lnTo>
                  <a:cubicBezTo>
                    <a:pt x="20152" y="17839"/>
                    <a:pt x="20143" y="18612"/>
                    <a:pt x="19803" y="19234"/>
                  </a:cubicBezTo>
                  <a:cubicBezTo>
                    <a:pt x="19471" y="19859"/>
                    <a:pt x="18860" y="20239"/>
                    <a:pt x="18200" y="20239"/>
                  </a:cubicBezTo>
                  <a:cubicBezTo>
                    <a:pt x="18197" y="20239"/>
                    <a:pt x="18194" y="20239"/>
                    <a:pt x="18190" y="20239"/>
                  </a:cubicBezTo>
                  <a:lnTo>
                    <a:pt x="3122" y="20239"/>
                  </a:lnTo>
                  <a:cubicBezTo>
                    <a:pt x="1694" y="20239"/>
                    <a:pt x="791" y="18569"/>
                    <a:pt x="1481" y="17208"/>
                  </a:cubicBezTo>
                  <a:lnTo>
                    <a:pt x="9017" y="2414"/>
                  </a:lnTo>
                  <a:cubicBezTo>
                    <a:pt x="9373" y="1711"/>
                    <a:pt x="10014" y="1360"/>
                    <a:pt x="10654" y="1360"/>
                  </a:cubicBezTo>
                  <a:close/>
                  <a:moveTo>
                    <a:pt x="10654" y="0"/>
                  </a:moveTo>
                  <a:cubicBezTo>
                    <a:pt x="9520" y="0"/>
                    <a:pt x="8474" y="671"/>
                    <a:pt x="7925" y="1757"/>
                  </a:cubicBezTo>
                  <a:lnTo>
                    <a:pt x="388" y="16550"/>
                  </a:lnTo>
                  <a:cubicBezTo>
                    <a:pt x="-145" y="17603"/>
                    <a:pt x="-128" y="18889"/>
                    <a:pt x="432" y="19926"/>
                  </a:cubicBezTo>
                  <a:cubicBezTo>
                    <a:pt x="994" y="20962"/>
                    <a:pt x="2017" y="21600"/>
                    <a:pt x="3122" y="21600"/>
                  </a:cubicBezTo>
                  <a:lnTo>
                    <a:pt x="18190" y="21600"/>
                  </a:lnTo>
                  <a:cubicBezTo>
                    <a:pt x="19293" y="21600"/>
                    <a:pt x="20319" y="20962"/>
                    <a:pt x="20878" y="19926"/>
                  </a:cubicBezTo>
                  <a:cubicBezTo>
                    <a:pt x="21441" y="18889"/>
                    <a:pt x="21455" y="17603"/>
                    <a:pt x="20921" y="16550"/>
                  </a:cubicBezTo>
                  <a:lnTo>
                    <a:pt x="13388" y="1757"/>
                  </a:lnTo>
                  <a:cubicBezTo>
                    <a:pt x="12836" y="671"/>
                    <a:pt x="11790" y="0"/>
                    <a:pt x="106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06" name="Google Shape;8659;p62"/>
            <p:cNvSpPr/>
            <p:nvPr/>
          </p:nvSpPr>
          <p:spPr>
            <a:xfrm>
              <a:off x="134161" y="207322"/>
              <a:ext cx="57271" cy="57224"/>
            </a:xfrm>
            <a:custGeom>
              <a:avLst/>
              <a:gdLst/>
              <a:ahLst/>
              <a:cxnLst>
                <a:cxn ang="0">
                  <a:pos x="wd2" y="hd2"/>
                </a:cxn>
                <a:cxn ang="5400000">
                  <a:pos x="wd2" y="hd2"/>
                </a:cxn>
                <a:cxn ang="10800000">
                  <a:pos x="wd2" y="hd2"/>
                </a:cxn>
                <a:cxn ang="16200000">
                  <a:pos x="wd2" y="hd2"/>
                </a:cxn>
              </a:cxnLst>
              <a:rect l="0" t="0" r="r" b="b"/>
              <a:pathLst>
                <a:path w="20785" h="21600" fill="norm" stroke="1" extrusionOk="0">
                  <a:moveTo>
                    <a:pt x="10370" y="7194"/>
                  </a:moveTo>
                  <a:cubicBezTo>
                    <a:pt x="12156" y="7194"/>
                    <a:pt x="13862" y="8631"/>
                    <a:pt x="13862" y="10813"/>
                  </a:cubicBezTo>
                  <a:cubicBezTo>
                    <a:pt x="13862" y="12791"/>
                    <a:pt x="12309" y="14406"/>
                    <a:pt x="10389" y="14406"/>
                  </a:cubicBezTo>
                  <a:cubicBezTo>
                    <a:pt x="7306" y="14406"/>
                    <a:pt x="5759" y="10527"/>
                    <a:pt x="7936" y="8256"/>
                  </a:cubicBezTo>
                  <a:cubicBezTo>
                    <a:pt x="8646" y="7524"/>
                    <a:pt x="9520" y="7194"/>
                    <a:pt x="10370" y="7194"/>
                  </a:cubicBezTo>
                  <a:close/>
                  <a:moveTo>
                    <a:pt x="10389" y="0"/>
                  </a:moveTo>
                  <a:cubicBezTo>
                    <a:pt x="6181" y="0"/>
                    <a:pt x="2396" y="2633"/>
                    <a:pt x="787" y="6666"/>
                  </a:cubicBezTo>
                  <a:cubicBezTo>
                    <a:pt x="-815" y="10698"/>
                    <a:pt x="72" y="15348"/>
                    <a:pt x="3044" y="18439"/>
                  </a:cubicBezTo>
                  <a:cubicBezTo>
                    <a:pt x="5031" y="20506"/>
                    <a:pt x="7686" y="21600"/>
                    <a:pt x="10389" y="21600"/>
                  </a:cubicBezTo>
                  <a:cubicBezTo>
                    <a:pt x="11728" y="21600"/>
                    <a:pt x="13079" y="21333"/>
                    <a:pt x="14364" y="20780"/>
                  </a:cubicBezTo>
                  <a:cubicBezTo>
                    <a:pt x="18241" y="19107"/>
                    <a:pt x="20785" y="15170"/>
                    <a:pt x="20785" y="10813"/>
                  </a:cubicBezTo>
                  <a:cubicBezTo>
                    <a:pt x="20767" y="4840"/>
                    <a:pt x="16131" y="0"/>
                    <a:pt x="103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07" name="Google Shape;8660;p62"/>
            <p:cNvSpPr/>
            <p:nvPr/>
          </p:nvSpPr>
          <p:spPr>
            <a:xfrm>
              <a:off x="134208" y="54695"/>
              <a:ext cx="57224" cy="133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7" y="3084"/>
                  </a:moveTo>
                  <a:cubicBezTo>
                    <a:pt x="12784" y="3084"/>
                    <a:pt x="14400" y="3776"/>
                    <a:pt x="14400" y="4631"/>
                  </a:cubicBezTo>
                  <a:lnTo>
                    <a:pt x="14400" y="16969"/>
                  </a:lnTo>
                  <a:cubicBezTo>
                    <a:pt x="14400" y="17824"/>
                    <a:pt x="12784" y="18514"/>
                    <a:pt x="10787" y="18514"/>
                  </a:cubicBezTo>
                  <a:cubicBezTo>
                    <a:pt x="8790" y="18514"/>
                    <a:pt x="7200" y="17824"/>
                    <a:pt x="7200" y="16969"/>
                  </a:cubicBezTo>
                  <a:lnTo>
                    <a:pt x="7200" y="4631"/>
                  </a:lnTo>
                  <a:cubicBezTo>
                    <a:pt x="7200" y="3776"/>
                    <a:pt x="8790" y="3084"/>
                    <a:pt x="10787" y="3084"/>
                  </a:cubicBezTo>
                  <a:close/>
                  <a:moveTo>
                    <a:pt x="10787" y="0"/>
                  </a:moveTo>
                  <a:cubicBezTo>
                    <a:pt x="4815" y="0"/>
                    <a:pt x="0" y="2073"/>
                    <a:pt x="0" y="4631"/>
                  </a:cubicBezTo>
                  <a:lnTo>
                    <a:pt x="0" y="16977"/>
                  </a:lnTo>
                  <a:cubicBezTo>
                    <a:pt x="0" y="19527"/>
                    <a:pt x="4815" y="21600"/>
                    <a:pt x="10787" y="21600"/>
                  </a:cubicBezTo>
                  <a:cubicBezTo>
                    <a:pt x="16760" y="21600"/>
                    <a:pt x="21600" y="19527"/>
                    <a:pt x="21600" y="16977"/>
                  </a:cubicBezTo>
                  <a:lnTo>
                    <a:pt x="21600" y="4631"/>
                  </a:lnTo>
                  <a:cubicBezTo>
                    <a:pt x="21600" y="2073"/>
                    <a:pt x="16760" y="0"/>
                    <a:pt x="107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412" name="Google Shape;8661;p62"/>
          <p:cNvGrpSpPr/>
          <p:nvPr/>
        </p:nvGrpSpPr>
        <p:grpSpPr>
          <a:xfrm>
            <a:off x="2049419" y="3976894"/>
            <a:ext cx="308219" cy="308219"/>
            <a:chOff x="0" y="15"/>
            <a:chExt cx="308218" cy="308218"/>
          </a:xfrm>
        </p:grpSpPr>
        <p:sp>
          <p:nvSpPr>
            <p:cNvPr id="6409" name="Google Shape;8662;p62"/>
            <p:cNvSpPr/>
            <p:nvPr/>
          </p:nvSpPr>
          <p:spPr>
            <a:xfrm>
              <a:off x="-1" y="15"/>
              <a:ext cx="308220" cy="308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265"/>
                  </a:moveTo>
                  <a:cubicBezTo>
                    <a:pt x="13217" y="1265"/>
                    <a:pt x="15630" y="2206"/>
                    <a:pt x="17513" y="4087"/>
                  </a:cubicBezTo>
                  <a:cubicBezTo>
                    <a:pt x="21277" y="7854"/>
                    <a:pt x="21277" y="13750"/>
                    <a:pt x="17513" y="17512"/>
                  </a:cubicBezTo>
                  <a:cubicBezTo>
                    <a:pt x="15632" y="19395"/>
                    <a:pt x="13216" y="20335"/>
                    <a:pt x="10800" y="20335"/>
                  </a:cubicBezTo>
                  <a:cubicBezTo>
                    <a:pt x="8384" y="20335"/>
                    <a:pt x="5969" y="19395"/>
                    <a:pt x="4088" y="17512"/>
                  </a:cubicBezTo>
                  <a:cubicBezTo>
                    <a:pt x="324" y="13750"/>
                    <a:pt x="324" y="7850"/>
                    <a:pt x="4088" y="4087"/>
                  </a:cubicBezTo>
                  <a:cubicBezTo>
                    <a:pt x="5970" y="2206"/>
                    <a:pt x="8383" y="1265"/>
                    <a:pt x="10800" y="1265"/>
                  </a:cubicBezTo>
                  <a:close/>
                  <a:moveTo>
                    <a:pt x="10800" y="0"/>
                  </a:moveTo>
                  <a:cubicBezTo>
                    <a:pt x="7955" y="0"/>
                    <a:pt x="5251" y="1133"/>
                    <a:pt x="3192" y="3192"/>
                  </a:cubicBezTo>
                  <a:cubicBezTo>
                    <a:pt x="1135" y="5251"/>
                    <a:pt x="0" y="7954"/>
                    <a:pt x="0" y="10800"/>
                  </a:cubicBezTo>
                  <a:cubicBezTo>
                    <a:pt x="0" y="13645"/>
                    <a:pt x="1135" y="16349"/>
                    <a:pt x="3192" y="18408"/>
                  </a:cubicBezTo>
                  <a:cubicBezTo>
                    <a:pt x="5251" y="20465"/>
                    <a:pt x="7955" y="21600"/>
                    <a:pt x="10800" y="21600"/>
                  </a:cubicBezTo>
                  <a:cubicBezTo>
                    <a:pt x="13646" y="21600"/>
                    <a:pt x="16349" y="20465"/>
                    <a:pt x="18408" y="18408"/>
                  </a:cubicBezTo>
                  <a:cubicBezTo>
                    <a:pt x="20467" y="16349"/>
                    <a:pt x="21600" y="13645"/>
                    <a:pt x="21600" y="10800"/>
                  </a:cubicBezTo>
                  <a:cubicBezTo>
                    <a:pt x="21600" y="7954"/>
                    <a:pt x="20467" y="5251"/>
                    <a:pt x="18408" y="3192"/>
                  </a:cubicBezTo>
                  <a:cubicBezTo>
                    <a:pt x="16349" y="1133"/>
                    <a:pt x="13646"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10" name="Google Shape;8663;p62"/>
            <p:cNvSpPr/>
            <p:nvPr/>
          </p:nvSpPr>
          <p:spPr>
            <a:xfrm>
              <a:off x="81871" y="37338"/>
              <a:ext cx="144478" cy="161671"/>
            </a:xfrm>
            <a:custGeom>
              <a:avLst/>
              <a:gdLst/>
              <a:ahLst/>
              <a:cxnLst>
                <a:cxn ang="0">
                  <a:pos x="wd2" y="hd2"/>
                </a:cxn>
                <a:cxn ang="5400000">
                  <a:pos x="wd2" y="hd2"/>
                </a:cxn>
                <a:cxn ang="10800000">
                  <a:pos x="wd2" y="hd2"/>
                </a:cxn>
                <a:cxn ang="16200000">
                  <a:pos x="wd2" y="hd2"/>
                </a:cxn>
              </a:cxnLst>
              <a:rect l="0" t="0" r="r" b="b"/>
              <a:pathLst>
                <a:path w="21198" h="21600" fill="norm" stroke="1" extrusionOk="0">
                  <a:moveTo>
                    <a:pt x="10599" y="2412"/>
                  </a:moveTo>
                  <a:cubicBezTo>
                    <a:pt x="12747" y="2412"/>
                    <a:pt x="14797" y="3158"/>
                    <a:pt x="16225" y="4452"/>
                  </a:cubicBezTo>
                  <a:cubicBezTo>
                    <a:pt x="19325" y="7284"/>
                    <a:pt x="19325" y="11863"/>
                    <a:pt x="16225" y="14689"/>
                  </a:cubicBezTo>
                  <a:lnTo>
                    <a:pt x="16218" y="14689"/>
                  </a:lnTo>
                  <a:cubicBezTo>
                    <a:pt x="15644" y="15218"/>
                    <a:pt x="14980" y="15654"/>
                    <a:pt x="14259" y="16002"/>
                  </a:cubicBezTo>
                  <a:cubicBezTo>
                    <a:pt x="13086" y="16549"/>
                    <a:pt x="12338" y="17334"/>
                    <a:pt x="12054" y="18325"/>
                  </a:cubicBezTo>
                  <a:cubicBezTo>
                    <a:pt x="11879" y="18840"/>
                    <a:pt x="11357" y="19177"/>
                    <a:pt x="10791" y="19177"/>
                  </a:cubicBezTo>
                  <a:cubicBezTo>
                    <a:pt x="10678" y="19177"/>
                    <a:pt x="10564" y="19162"/>
                    <a:pt x="10451" y="19134"/>
                  </a:cubicBezTo>
                  <a:cubicBezTo>
                    <a:pt x="9766" y="18975"/>
                    <a:pt x="9342" y="18350"/>
                    <a:pt x="9490" y="17719"/>
                  </a:cubicBezTo>
                  <a:cubicBezTo>
                    <a:pt x="9948" y="16053"/>
                    <a:pt x="11144" y="14753"/>
                    <a:pt x="13037" y="13858"/>
                  </a:cubicBezTo>
                  <a:cubicBezTo>
                    <a:pt x="16225" y="12360"/>
                    <a:pt x="16889" y="8467"/>
                    <a:pt x="14352" y="6157"/>
                  </a:cubicBezTo>
                  <a:cubicBezTo>
                    <a:pt x="13309" y="5236"/>
                    <a:pt x="11958" y="4778"/>
                    <a:pt x="10606" y="4778"/>
                  </a:cubicBezTo>
                  <a:cubicBezTo>
                    <a:pt x="9255" y="4778"/>
                    <a:pt x="7903" y="5236"/>
                    <a:pt x="6861" y="6157"/>
                  </a:cubicBezTo>
                  <a:cubicBezTo>
                    <a:pt x="5858" y="7058"/>
                    <a:pt x="5301" y="8288"/>
                    <a:pt x="5301" y="9575"/>
                  </a:cubicBezTo>
                  <a:cubicBezTo>
                    <a:pt x="5301" y="10237"/>
                    <a:pt x="4706" y="10777"/>
                    <a:pt x="3978" y="10777"/>
                  </a:cubicBezTo>
                  <a:cubicBezTo>
                    <a:pt x="3244" y="10777"/>
                    <a:pt x="2649" y="10237"/>
                    <a:pt x="2649" y="9575"/>
                  </a:cubicBezTo>
                  <a:cubicBezTo>
                    <a:pt x="2642" y="7650"/>
                    <a:pt x="3485" y="5803"/>
                    <a:pt x="4982" y="4452"/>
                  </a:cubicBezTo>
                  <a:cubicBezTo>
                    <a:pt x="6403" y="3158"/>
                    <a:pt x="8450" y="2412"/>
                    <a:pt x="10599" y="2412"/>
                  </a:cubicBezTo>
                  <a:close/>
                  <a:moveTo>
                    <a:pt x="10599" y="0"/>
                  </a:moveTo>
                  <a:cubicBezTo>
                    <a:pt x="7751" y="0"/>
                    <a:pt x="5024" y="997"/>
                    <a:pt x="3110" y="2747"/>
                  </a:cubicBezTo>
                  <a:cubicBezTo>
                    <a:pt x="1109" y="4548"/>
                    <a:pt x="-7" y="7007"/>
                    <a:pt x="0" y="9575"/>
                  </a:cubicBezTo>
                  <a:cubicBezTo>
                    <a:pt x="0" y="11569"/>
                    <a:pt x="1781" y="13189"/>
                    <a:pt x="3978" y="13189"/>
                  </a:cubicBezTo>
                  <a:cubicBezTo>
                    <a:pt x="6169" y="13189"/>
                    <a:pt x="7950" y="11569"/>
                    <a:pt x="7950" y="9575"/>
                  </a:cubicBezTo>
                  <a:cubicBezTo>
                    <a:pt x="7950" y="8160"/>
                    <a:pt x="9223" y="7154"/>
                    <a:pt x="10606" y="7154"/>
                  </a:cubicBezTo>
                  <a:cubicBezTo>
                    <a:pt x="11064" y="7154"/>
                    <a:pt x="11537" y="7265"/>
                    <a:pt x="11977" y="7508"/>
                  </a:cubicBezTo>
                  <a:cubicBezTo>
                    <a:pt x="13744" y="8492"/>
                    <a:pt x="13653" y="10853"/>
                    <a:pt x="11816" y="11716"/>
                  </a:cubicBezTo>
                  <a:cubicBezTo>
                    <a:pt x="9258" y="12920"/>
                    <a:pt x="7561" y="14798"/>
                    <a:pt x="6918" y="17133"/>
                  </a:cubicBezTo>
                  <a:cubicBezTo>
                    <a:pt x="6410" y="19051"/>
                    <a:pt x="7688" y="20988"/>
                    <a:pt x="9787" y="21485"/>
                  </a:cubicBezTo>
                  <a:cubicBezTo>
                    <a:pt x="10119" y="21562"/>
                    <a:pt x="10454" y="21600"/>
                    <a:pt x="10784" y="21600"/>
                  </a:cubicBezTo>
                  <a:cubicBezTo>
                    <a:pt x="12527" y="21600"/>
                    <a:pt x="14125" y="20545"/>
                    <a:pt x="14612" y="18949"/>
                  </a:cubicBezTo>
                  <a:cubicBezTo>
                    <a:pt x="14647" y="18819"/>
                    <a:pt x="14748" y="18484"/>
                    <a:pt x="15476" y="18143"/>
                  </a:cubicBezTo>
                  <a:cubicBezTo>
                    <a:pt x="18478" y="16728"/>
                    <a:pt x="20556" y="14090"/>
                    <a:pt x="21071" y="11054"/>
                  </a:cubicBezTo>
                  <a:cubicBezTo>
                    <a:pt x="21593" y="8010"/>
                    <a:pt x="20484" y="4927"/>
                    <a:pt x="18097" y="2747"/>
                  </a:cubicBezTo>
                  <a:cubicBezTo>
                    <a:pt x="16182" y="1004"/>
                    <a:pt x="13447" y="0"/>
                    <a:pt x="105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11" name="Google Shape;8664;p62"/>
            <p:cNvSpPr/>
            <p:nvPr/>
          </p:nvSpPr>
          <p:spPr>
            <a:xfrm>
              <a:off x="127002" y="217350"/>
              <a:ext cx="54223" cy="54184"/>
            </a:xfrm>
            <a:custGeom>
              <a:avLst/>
              <a:gdLst/>
              <a:ahLst/>
              <a:cxnLst>
                <a:cxn ang="0">
                  <a:pos x="wd2" y="hd2"/>
                </a:cxn>
                <a:cxn ang="5400000">
                  <a:pos x="wd2" y="hd2"/>
                </a:cxn>
                <a:cxn ang="10800000">
                  <a:pos x="wd2" y="hd2"/>
                </a:cxn>
                <a:cxn ang="16200000">
                  <a:pos x="wd2" y="hd2"/>
                </a:cxn>
              </a:cxnLst>
              <a:rect l="0" t="0" r="r" b="b"/>
              <a:pathLst>
                <a:path w="20784" h="21600" fill="norm" stroke="1" extrusionOk="0">
                  <a:moveTo>
                    <a:pt x="10366" y="7179"/>
                  </a:moveTo>
                  <a:cubicBezTo>
                    <a:pt x="12151" y="7179"/>
                    <a:pt x="13863" y="8622"/>
                    <a:pt x="13863" y="10790"/>
                  </a:cubicBezTo>
                  <a:cubicBezTo>
                    <a:pt x="13863" y="12787"/>
                    <a:pt x="12310" y="14402"/>
                    <a:pt x="10391" y="14402"/>
                  </a:cubicBezTo>
                  <a:cubicBezTo>
                    <a:pt x="7309" y="14402"/>
                    <a:pt x="5756" y="10523"/>
                    <a:pt x="7939" y="8241"/>
                  </a:cubicBezTo>
                  <a:cubicBezTo>
                    <a:pt x="8648" y="7509"/>
                    <a:pt x="9516" y="7179"/>
                    <a:pt x="10366" y="7179"/>
                  </a:cubicBezTo>
                  <a:close/>
                  <a:moveTo>
                    <a:pt x="10391" y="0"/>
                  </a:moveTo>
                  <a:cubicBezTo>
                    <a:pt x="6184" y="0"/>
                    <a:pt x="2400" y="2632"/>
                    <a:pt x="792" y="6664"/>
                  </a:cubicBezTo>
                  <a:cubicBezTo>
                    <a:pt x="-816" y="10695"/>
                    <a:pt x="70" y="15343"/>
                    <a:pt x="3042" y="18433"/>
                  </a:cubicBezTo>
                  <a:cubicBezTo>
                    <a:pt x="5035" y="20500"/>
                    <a:pt x="7688" y="21600"/>
                    <a:pt x="10391" y="21600"/>
                  </a:cubicBezTo>
                  <a:cubicBezTo>
                    <a:pt x="11729" y="21600"/>
                    <a:pt x="13075" y="21327"/>
                    <a:pt x="14358" y="20773"/>
                  </a:cubicBezTo>
                  <a:cubicBezTo>
                    <a:pt x="18235" y="19107"/>
                    <a:pt x="20784" y="15172"/>
                    <a:pt x="20784" y="10790"/>
                  </a:cubicBezTo>
                  <a:cubicBezTo>
                    <a:pt x="20766" y="4820"/>
                    <a:pt x="16131" y="0"/>
                    <a:pt x="103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416" name="Google Shape;8665;p62"/>
          <p:cNvGrpSpPr/>
          <p:nvPr/>
        </p:nvGrpSpPr>
        <p:grpSpPr>
          <a:xfrm>
            <a:off x="853426" y="3984021"/>
            <a:ext cx="293984" cy="293968"/>
            <a:chOff x="0" y="15"/>
            <a:chExt cx="293982" cy="293966"/>
          </a:xfrm>
        </p:grpSpPr>
        <p:sp>
          <p:nvSpPr>
            <p:cNvPr id="6413" name="Google Shape;8666;p62"/>
            <p:cNvSpPr/>
            <p:nvPr/>
          </p:nvSpPr>
          <p:spPr>
            <a:xfrm>
              <a:off x="-1" y="15"/>
              <a:ext cx="293984" cy="293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03" y="1265"/>
                  </a:moveTo>
                  <a:cubicBezTo>
                    <a:pt x="20051" y="1265"/>
                    <a:pt x="20335" y="1548"/>
                    <a:pt x="20335" y="1899"/>
                  </a:cubicBezTo>
                  <a:lnTo>
                    <a:pt x="20335" y="19703"/>
                  </a:lnTo>
                  <a:cubicBezTo>
                    <a:pt x="20335" y="20051"/>
                    <a:pt x="20051" y="20335"/>
                    <a:pt x="19703" y="20335"/>
                  </a:cubicBezTo>
                  <a:lnTo>
                    <a:pt x="1900" y="20335"/>
                  </a:lnTo>
                  <a:cubicBezTo>
                    <a:pt x="1549" y="20335"/>
                    <a:pt x="1266" y="20051"/>
                    <a:pt x="1266" y="19703"/>
                  </a:cubicBezTo>
                  <a:lnTo>
                    <a:pt x="1266" y="1899"/>
                  </a:lnTo>
                  <a:cubicBezTo>
                    <a:pt x="1266" y="1548"/>
                    <a:pt x="1549" y="1265"/>
                    <a:pt x="1900" y="1265"/>
                  </a:cubicBezTo>
                  <a:close/>
                  <a:moveTo>
                    <a:pt x="1900" y="0"/>
                  </a:moveTo>
                  <a:cubicBezTo>
                    <a:pt x="851" y="0"/>
                    <a:pt x="0" y="850"/>
                    <a:pt x="0" y="1899"/>
                  </a:cubicBezTo>
                  <a:lnTo>
                    <a:pt x="0" y="19703"/>
                  </a:lnTo>
                  <a:cubicBezTo>
                    <a:pt x="0" y="20749"/>
                    <a:pt x="851" y="21600"/>
                    <a:pt x="1900" y="21600"/>
                  </a:cubicBezTo>
                  <a:lnTo>
                    <a:pt x="19703" y="21600"/>
                  </a:lnTo>
                  <a:cubicBezTo>
                    <a:pt x="20749" y="21600"/>
                    <a:pt x="21600" y="20749"/>
                    <a:pt x="21600" y="19703"/>
                  </a:cubicBezTo>
                  <a:lnTo>
                    <a:pt x="21600" y="1899"/>
                  </a:lnTo>
                  <a:cubicBezTo>
                    <a:pt x="21600" y="850"/>
                    <a:pt x="20749" y="0"/>
                    <a:pt x="197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14" name="Google Shape;8667;p62"/>
            <p:cNvSpPr/>
            <p:nvPr/>
          </p:nvSpPr>
          <p:spPr>
            <a:xfrm>
              <a:off x="60865" y="35049"/>
              <a:ext cx="86134" cy="223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78" y="6649"/>
                  </a:moveTo>
                  <a:lnTo>
                    <a:pt x="17278" y="7476"/>
                  </a:lnTo>
                  <a:cubicBezTo>
                    <a:pt x="17278" y="7937"/>
                    <a:pt x="16313" y="8310"/>
                    <a:pt x="15126" y="8310"/>
                  </a:cubicBezTo>
                  <a:cubicBezTo>
                    <a:pt x="13928" y="8310"/>
                    <a:pt x="12959" y="8677"/>
                    <a:pt x="12959" y="9138"/>
                  </a:cubicBezTo>
                  <a:lnTo>
                    <a:pt x="12959" y="19109"/>
                  </a:lnTo>
                  <a:cubicBezTo>
                    <a:pt x="12959" y="19570"/>
                    <a:pt x="11990" y="19939"/>
                    <a:pt x="10804" y="19939"/>
                  </a:cubicBezTo>
                  <a:cubicBezTo>
                    <a:pt x="9606" y="19939"/>
                    <a:pt x="8641" y="19570"/>
                    <a:pt x="8641" y="19109"/>
                  </a:cubicBezTo>
                  <a:lnTo>
                    <a:pt x="8641" y="9138"/>
                  </a:lnTo>
                  <a:cubicBezTo>
                    <a:pt x="8641" y="8677"/>
                    <a:pt x="7672" y="8310"/>
                    <a:pt x="6485" y="8310"/>
                  </a:cubicBezTo>
                  <a:cubicBezTo>
                    <a:pt x="5287" y="8310"/>
                    <a:pt x="4318" y="7937"/>
                    <a:pt x="4318" y="7476"/>
                  </a:cubicBezTo>
                  <a:lnTo>
                    <a:pt x="4318" y="6649"/>
                  </a:lnTo>
                  <a:close/>
                  <a:moveTo>
                    <a:pt x="2167" y="0"/>
                  </a:moveTo>
                  <a:cubicBezTo>
                    <a:pt x="969" y="0"/>
                    <a:pt x="0" y="368"/>
                    <a:pt x="0" y="829"/>
                  </a:cubicBezTo>
                  <a:lnTo>
                    <a:pt x="0" y="7476"/>
                  </a:lnTo>
                  <a:cubicBezTo>
                    <a:pt x="0" y="8532"/>
                    <a:pt x="1728" y="9475"/>
                    <a:pt x="4318" y="9825"/>
                  </a:cubicBezTo>
                  <a:lnTo>
                    <a:pt x="4318" y="19109"/>
                  </a:lnTo>
                  <a:cubicBezTo>
                    <a:pt x="4318" y="20487"/>
                    <a:pt x="7222" y="21600"/>
                    <a:pt x="10804" y="21600"/>
                  </a:cubicBezTo>
                  <a:cubicBezTo>
                    <a:pt x="14375" y="21600"/>
                    <a:pt x="17278" y="20487"/>
                    <a:pt x="17278" y="19109"/>
                  </a:cubicBezTo>
                  <a:lnTo>
                    <a:pt x="17278" y="9825"/>
                  </a:lnTo>
                  <a:cubicBezTo>
                    <a:pt x="19872" y="9475"/>
                    <a:pt x="21600" y="8532"/>
                    <a:pt x="21600" y="7476"/>
                  </a:cubicBezTo>
                  <a:lnTo>
                    <a:pt x="21600" y="829"/>
                  </a:lnTo>
                  <a:cubicBezTo>
                    <a:pt x="21600" y="368"/>
                    <a:pt x="20631" y="0"/>
                    <a:pt x="19445" y="0"/>
                  </a:cubicBezTo>
                  <a:cubicBezTo>
                    <a:pt x="18247" y="0"/>
                    <a:pt x="17278" y="368"/>
                    <a:pt x="17278" y="829"/>
                  </a:cubicBezTo>
                  <a:lnTo>
                    <a:pt x="17278" y="4986"/>
                  </a:lnTo>
                  <a:lnTo>
                    <a:pt x="12959" y="4986"/>
                  </a:lnTo>
                  <a:lnTo>
                    <a:pt x="12959" y="829"/>
                  </a:lnTo>
                  <a:cubicBezTo>
                    <a:pt x="12959" y="368"/>
                    <a:pt x="11990" y="0"/>
                    <a:pt x="10804" y="0"/>
                  </a:cubicBezTo>
                  <a:cubicBezTo>
                    <a:pt x="9606" y="0"/>
                    <a:pt x="8641" y="368"/>
                    <a:pt x="8641" y="829"/>
                  </a:cubicBezTo>
                  <a:lnTo>
                    <a:pt x="8641" y="4986"/>
                  </a:lnTo>
                  <a:lnTo>
                    <a:pt x="4318" y="4986"/>
                  </a:lnTo>
                  <a:lnTo>
                    <a:pt x="4318" y="829"/>
                  </a:lnTo>
                  <a:cubicBezTo>
                    <a:pt x="4318" y="368"/>
                    <a:pt x="3353" y="0"/>
                    <a:pt x="21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15" name="Google Shape;8668;p62"/>
            <p:cNvSpPr/>
            <p:nvPr/>
          </p:nvSpPr>
          <p:spPr>
            <a:xfrm>
              <a:off x="164219" y="35049"/>
              <a:ext cx="68898" cy="2238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01" y="1742"/>
                  </a:moveTo>
                  <a:lnTo>
                    <a:pt x="16201" y="19109"/>
                  </a:lnTo>
                  <a:cubicBezTo>
                    <a:pt x="16201" y="19570"/>
                    <a:pt x="14990" y="19939"/>
                    <a:pt x="13507" y="19939"/>
                  </a:cubicBezTo>
                  <a:cubicBezTo>
                    <a:pt x="12009" y="19939"/>
                    <a:pt x="10802" y="19570"/>
                    <a:pt x="10802" y="19109"/>
                  </a:cubicBezTo>
                  <a:lnTo>
                    <a:pt x="10802" y="12462"/>
                  </a:lnTo>
                  <a:cubicBezTo>
                    <a:pt x="10802" y="12001"/>
                    <a:pt x="9591" y="11633"/>
                    <a:pt x="8108" y="11633"/>
                  </a:cubicBezTo>
                  <a:lnTo>
                    <a:pt x="5399" y="11633"/>
                  </a:lnTo>
                  <a:lnTo>
                    <a:pt x="5399" y="5815"/>
                  </a:lnTo>
                  <a:cubicBezTo>
                    <a:pt x="5413" y="3842"/>
                    <a:pt x="9920" y="2141"/>
                    <a:pt x="16201" y="1742"/>
                  </a:cubicBezTo>
                  <a:close/>
                  <a:moveTo>
                    <a:pt x="18905" y="0"/>
                  </a:moveTo>
                  <a:cubicBezTo>
                    <a:pt x="8465" y="0"/>
                    <a:pt x="14" y="2602"/>
                    <a:pt x="0" y="5815"/>
                  </a:cubicBezTo>
                  <a:lnTo>
                    <a:pt x="0" y="12462"/>
                  </a:lnTo>
                  <a:cubicBezTo>
                    <a:pt x="0" y="12923"/>
                    <a:pt x="1211" y="13296"/>
                    <a:pt x="2709" y="13296"/>
                  </a:cubicBezTo>
                  <a:lnTo>
                    <a:pt x="5399" y="13296"/>
                  </a:lnTo>
                  <a:lnTo>
                    <a:pt x="5399" y="19109"/>
                  </a:lnTo>
                  <a:cubicBezTo>
                    <a:pt x="5399" y="20487"/>
                    <a:pt x="9028" y="21600"/>
                    <a:pt x="13507" y="21600"/>
                  </a:cubicBezTo>
                  <a:cubicBezTo>
                    <a:pt x="17971" y="21600"/>
                    <a:pt x="21600" y="20487"/>
                    <a:pt x="21600" y="19109"/>
                  </a:cubicBezTo>
                  <a:lnTo>
                    <a:pt x="21600" y="829"/>
                  </a:lnTo>
                  <a:cubicBezTo>
                    <a:pt x="21600" y="368"/>
                    <a:pt x="20389" y="0"/>
                    <a:pt x="189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420" name="Google Shape;8669;p62"/>
          <p:cNvGrpSpPr/>
          <p:nvPr/>
        </p:nvGrpSpPr>
        <p:grpSpPr>
          <a:xfrm>
            <a:off x="3287259" y="3976894"/>
            <a:ext cx="308219" cy="308219"/>
            <a:chOff x="15" y="15"/>
            <a:chExt cx="308218" cy="308218"/>
          </a:xfrm>
        </p:grpSpPr>
        <p:sp>
          <p:nvSpPr>
            <p:cNvPr id="6417" name="Google Shape;8670;p62"/>
            <p:cNvSpPr/>
            <p:nvPr/>
          </p:nvSpPr>
          <p:spPr>
            <a:xfrm>
              <a:off x="15" y="15"/>
              <a:ext cx="308220" cy="308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03" y="1265"/>
                  </a:moveTo>
                  <a:cubicBezTo>
                    <a:pt x="20051" y="1265"/>
                    <a:pt x="20335" y="1548"/>
                    <a:pt x="20335" y="1899"/>
                  </a:cubicBezTo>
                  <a:lnTo>
                    <a:pt x="20335" y="19703"/>
                  </a:lnTo>
                  <a:cubicBezTo>
                    <a:pt x="20335" y="20051"/>
                    <a:pt x="20051" y="20335"/>
                    <a:pt x="19703" y="20335"/>
                  </a:cubicBezTo>
                  <a:lnTo>
                    <a:pt x="1899" y="20335"/>
                  </a:lnTo>
                  <a:cubicBezTo>
                    <a:pt x="1548" y="20335"/>
                    <a:pt x="1265" y="20051"/>
                    <a:pt x="1265" y="19703"/>
                  </a:cubicBezTo>
                  <a:lnTo>
                    <a:pt x="1265" y="1899"/>
                  </a:lnTo>
                  <a:cubicBezTo>
                    <a:pt x="1265" y="1548"/>
                    <a:pt x="1548" y="1265"/>
                    <a:pt x="1899" y="1265"/>
                  </a:cubicBezTo>
                  <a:close/>
                  <a:moveTo>
                    <a:pt x="1899" y="0"/>
                  </a:moveTo>
                  <a:cubicBezTo>
                    <a:pt x="850" y="0"/>
                    <a:pt x="0" y="850"/>
                    <a:pt x="0" y="1899"/>
                  </a:cubicBezTo>
                  <a:lnTo>
                    <a:pt x="0" y="19703"/>
                  </a:lnTo>
                  <a:cubicBezTo>
                    <a:pt x="0" y="20749"/>
                    <a:pt x="850" y="21600"/>
                    <a:pt x="1899" y="21600"/>
                  </a:cubicBezTo>
                  <a:lnTo>
                    <a:pt x="19703" y="21600"/>
                  </a:lnTo>
                  <a:cubicBezTo>
                    <a:pt x="20749" y="21600"/>
                    <a:pt x="21600" y="20749"/>
                    <a:pt x="21600" y="19703"/>
                  </a:cubicBezTo>
                  <a:lnTo>
                    <a:pt x="21600" y="1899"/>
                  </a:lnTo>
                  <a:cubicBezTo>
                    <a:pt x="21600" y="850"/>
                    <a:pt x="20749" y="0"/>
                    <a:pt x="197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18" name="Google Shape;8671;p62"/>
            <p:cNvSpPr/>
            <p:nvPr/>
          </p:nvSpPr>
          <p:spPr>
            <a:xfrm>
              <a:off x="127057" y="54772"/>
              <a:ext cx="54175" cy="54231"/>
            </a:xfrm>
            <a:custGeom>
              <a:avLst/>
              <a:gdLst/>
              <a:ahLst/>
              <a:cxnLst>
                <a:cxn ang="0">
                  <a:pos x="wd2" y="hd2"/>
                </a:cxn>
                <a:cxn ang="5400000">
                  <a:pos x="wd2" y="hd2"/>
                </a:cxn>
                <a:cxn ang="10800000">
                  <a:pos x="wd2" y="hd2"/>
                </a:cxn>
                <a:cxn ang="16200000">
                  <a:pos x="wd2" y="hd2"/>
                </a:cxn>
              </a:cxnLst>
              <a:rect l="0" t="0" r="r" b="b"/>
              <a:pathLst>
                <a:path w="20783" h="21600" fill="norm" stroke="1" extrusionOk="0">
                  <a:moveTo>
                    <a:pt x="10384" y="7211"/>
                  </a:moveTo>
                  <a:cubicBezTo>
                    <a:pt x="13468" y="7211"/>
                    <a:pt x="15022" y="11067"/>
                    <a:pt x="12838" y="13348"/>
                  </a:cubicBezTo>
                  <a:cubicBezTo>
                    <a:pt x="12128" y="14078"/>
                    <a:pt x="11265" y="14408"/>
                    <a:pt x="10415" y="14408"/>
                  </a:cubicBezTo>
                  <a:cubicBezTo>
                    <a:pt x="8628" y="14408"/>
                    <a:pt x="6927" y="12966"/>
                    <a:pt x="6927" y="10800"/>
                  </a:cubicBezTo>
                  <a:cubicBezTo>
                    <a:pt x="6927" y="8805"/>
                    <a:pt x="8463" y="7211"/>
                    <a:pt x="10384" y="7211"/>
                  </a:cubicBezTo>
                  <a:close/>
                  <a:moveTo>
                    <a:pt x="10384" y="0"/>
                  </a:moveTo>
                  <a:cubicBezTo>
                    <a:pt x="9044" y="0"/>
                    <a:pt x="7698" y="267"/>
                    <a:pt x="6413" y="820"/>
                  </a:cubicBezTo>
                  <a:cubicBezTo>
                    <a:pt x="2533" y="2490"/>
                    <a:pt x="0" y="6423"/>
                    <a:pt x="0" y="10800"/>
                  </a:cubicBezTo>
                  <a:cubicBezTo>
                    <a:pt x="0" y="16765"/>
                    <a:pt x="4638" y="21581"/>
                    <a:pt x="10384" y="21600"/>
                  </a:cubicBezTo>
                  <a:cubicBezTo>
                    <a:pt x="14594" y="21600"/>
                    <a:pt x="18381" y="18951"/>
                    <a:pt x="19991" y="14923"/>
                  </a:cubicBezTo>
                  <a:cubicBezTo>
                    <a:pt x="21600" y="10895"/>
                    <a:pt x="20713" y="6251"/>
                    <a:pt x="17739" y="3164"/>
                  </a:cubicBezTo>
                  <a:cubicBezTo>
                    <a:pt x="15744" y="1099"/>
                    <a:pt x="13088" y="0"/>
                    <a:pt x="103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19" name="Google Shape;8672;p62"/>
            <p:cNvSpPr/>
            <p:nvPr/>
          </p:nvSpPr>
          <p:spPr>
            <a:xfrm>
              <a:off x="109002" y="127057"/>
              <a:ext cx="90246" cy="1264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965" y="3085"/>
                  </a:moveTo>
                  <a:lnTo>
                    <a:pt x="12965" y="18515"/>
                  </a:lnTo>
                  <a:lnTo>
                    <a:pt x="8643" y="18515"/>
                  </a:lnTo>
                  <a:lnTo>
                    <a:pt x="8643" y="3085"/>
                  </a:lnTo>
                  <a:close/>
                  <a:moveTo>
                    <a:pt x="2153" y="0"/>
                  </a:moveTo>
                  <a:cubicBezTo>
                    <a:pt x="954" y="0"/>
                    <a:pt x="0" y="681"/>
                    <a:pt x="0" y="1537"/>
                  </a:cubicBezTo>
                  <a:cubicBezTo>
                    <a:pt x="0" y="2393"/>
                    <a:pt x="954" y="3085"/>
                    <a:pt x="2153" y="3085"/>
                  </a:cubicBezTo>
                  <a:lnTo>
                    <a:pt x="4322" y="3085"/>
                  </a:lnTo>
                  <a:lnTo>
                    <a:pt x="4322" y="18515"/>
                  </a:lnTo>
                  <a:lnTo>
                    <a:pt x="2153" y="18515"/>
                  </a:lnTo>
                  <a:cubicBezTo>
                    <a:pt x="954" y="18515"/>
                    <a:pt x="0" y="19196"/>
                    <a:pt x="0" y="20052"/>
                  </a:cubicBezTo>
                  <a:cubicBezTo>
                    <a:pt x="0" y="20908"/>
                    <a:pt x="954" y="21600"/>
                    <a:pt x="2153" y="21600"/>
                  </a:cubicBezTo>
                  <a:lnTo>
                    <a:pt x="19443" y="21600"/>
                  </a:lnTo>
                  <a:cubicBezTo>
                    <a:pt x="20642" y="21600"/>
                    <a:pt x="21600" y="20908"/>
                    <a:pt x="21600" y="20052"/>
                  </a:cubicBezTo>
                  <a:cubicBezTo>
                    <a:pt x="21600" y="19196"/>
                    <a:pt x="20642" y="18515"/>
                    <a:pt x="19443" y="18515"/>
                  </a:cubicBezTo>
                  <a:lnTo>
                    <a:pt x="17290" y="18515"/>
                  </a:lnTo>
                  <a:lnTo>
                    <a:pt x="17290" y="1537"/>
                  </a:lnTo>
                  <a:cubicBezTo>
                    <a:pt x="17290" y="681"/>
                    <a:pt x="16320" y="0"/>
                    <a:pt x="151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423" name="Google Shape;8673;p62"/>
          <p:cNvGrpSpPr/>
          <p:nvPr/>
        </p:nvGrpSpPr>
        <p:grpSpPr>
          <a:xfrm>
            <a:off x="1271294" y="3983959"/>
            <a:ext cx="293967" cy="294074"/>
            <a:chOff x="15" y="0"/>
            <a:chExt cx="293966" cy="294072"/>
          </a:xfrm>
        </p:grpSpPr>
        <p:sp>
          <p:nvSpPr>
            <p:cNvPr id="6421" name="Google Shape;8674;p62"/>
            <p:cNvSpPr/>
            <p:nvPr/>
          </p:nvSpPr>
          <p:spPr>
            <a:xfrm>
              <a:off x="15" y="0"/>
              <a:ext cx="293967" cy="294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84" y="1264"/>
                  </a:moveTo>
                  <a:cubicBezTo>
                    <a:pt x="10639" y="1264"/>
                    <a:pt x="10695" y="1277"/>
                    <a:pt x="10746" y="1302"/>
                  </a:cubicBezTo>
                  <a:lnTo>
                    <a:pt x="19566" y="5819"/>
                  </a:lnTo>
                  <a:lnTo>
                    <a:pt x="15964" y="7621"/>
                  </a:lnTo>
                  <a:lnTo>
                    <a:pt x="7185" y="3039"/>
                  </a:lnTo>
                  <a:lnTo>
                    <a:pt x="10422" y="1305"/>
                  </a:lnTo>
                  <a:cubicBezTo>
                    <a:pt x="10471" y="1277"/>
                    <a:pt x="10527" y="1264"/>
                    <a:pt x="10584" y="1264"/>
                  </a:cubicBezTo>
                  <a:close/>
                  <a:moveTo>
                    <a:pt x="5835" y="3761"/>
                  </a:moveTo>
                  <a:lnTo>
                    <a:pt x="14567" y="8319"/>
                  </a:lnTo>
                  <a:lnTo>
                    <a:pt x="10581" y="10313"/>
                  </a:lnTo>
                  <a:lnTo>
                    <a:pt x="1987" y="5819"/>
                  </a:lnTo>
                  <a:lnTo>
                    <a:pt x="5835" y="3761"/>
                  </a:lnTo>
                  <a:close/>
                  <a:moveTo>
                    <a:pt x="1265" y="6872"/>
                  </a:moveTo>
                  <a:lnTo>
                    <a:pt x="9943" y="11406"/>
                  </a:lnTo>
                  <a:lnTo>
                    <a:pt x="9943" y="20040"/>
                  </a:lnTo>
                  <a:lnTo>
                    <a:pt x="1451" y="15549"/>
                  </a:lnTo>
                  <a:cubicBezTo>
                    <a:pt x="1337" y="15489"/>
                    <a:pt x="1265" y="15367"/>
                    <a:pt x="1265" y="15239"/>
                  </a:cubicBezTo>
                  <a:lnTo>
                    <a:pt x="1265" y="6872"/>
                  </a:lnTo>
                  <a:close/>
                  <a:moveTo>
                    <a:pt x="20335" y="6852"/>
                  </a:moveTo>
                  <a:lnTo>
                    <a:pt x="20335" y="15229"/>
                  </a:lnTo>
                  <a:cubicBezTo>
                    <a:pt x="20335" y="15357"/>
                    <a:pt x="20261" y="15479"/>
                    <a:pt x="20142" y="15539"/>
                  </a:cubicBezTo>
                  <a:lnTo>
                    <a:pt x="11208" y="20060"/>
                  </a:lnTo>
                  <a:lnTo>
                    <a:pt x="11208" y="11416"/>
                  </a:lnTo>
                  <a:lnTo>
                    <a:pt x="15346" y="9345"/>
                  </a:lnTo>
                  <a:lnTo>
                    <a:pt x="15346" y="11488"/>
                  </a:lnTo>
                  <a:cubicBezTo>
                    <a:pt x="15346" y="11835"/>
                    <a:pt x="15630" y="12118"/>
                    <a:pt x="15981" y="12118"/>
                  </a:cubicBezTo>
                  <a:cubicBezTo>
                    <a:pt x="16329" y="12118"/>
                    <a:pt x="16612" y="11835"/>
                    <a:pt x="16612" y="11488"/>
                  </a:cubicBezTo>
                  <a:lnTo>
                    <a:pt x="16612" y="8711"/>
                  </a:lnTo>
                  <a:lnTo>
                    <a:pt x="20335" y="6852"/>
                  </a:lnTo>
                  <a:close/>
                  <a:moveTo>
                    <a:pt x="10587" y="0"/>
                  </a:moveTo>
                  <a:cubicBezTo>
                    <a:pt x="10324" y="0"/>
                    <a:pt x="10061" y="65"/>
                    <a:pt x="9821" y="192"/>
                  </a:cubicBezTo>
                  <a:lnTo>
                    <a:pt x="854" y="4992"/>
                  </a:lnTo>
                  <a:cubicBezTo>
                    <a:pt x="328" y="5273"/>
                    <a:pt x="0" y="5819"/>
                    <a:pt x="0" y="6413"/>
                  </a:cubicBezTo>
                  <a:lnTo>
                    <a:pt x="0" y="15239"/>
                  </a:lnTo>
                  <a:cubicBezTo>
                    <a:pt x="0" y="15837"/>
                    <a:pt x="331" y="16386"/>
                    <a:pt x="861" y="16663"/>
                  </a:cubicBezTo>
                  <a:lnTo>
                    <a:pt x="9831" y="21413"/>
                  </a:lnTo>
                  <a:cubicBezTo>
                    <a:pt x="10068" y="21537"/>
                    <a:pt x="10327" y="21600"/>
                    <a:pt x="10588" y="21600"/>
                  </a:cubicBezTo>
                  <a:cubicBezTo>
                    <a:pt x="10837" y="21600"/>
                    <a:pt x="11087" y="21542"/>
                    <a:pt x="11316" y="21427"/>
                  </a:cubicBezTo>
                  <a:lnTo>
                    <a:pt x="20716" y="16667"/>
                  </a:lnTo>
                  <a:cubicBezTo>
                    <a:pt x="21259" y="16393"/>
                    <a:pt x="21600" y="15837"/>
                    <a:pt x="21600" y="15229"/>
                  </a:cubicBezTo>
                  <a:lnTo>
                    <a:pt x="21600" y="6427"/>
                  </a:lnTo>
                  <a:cubicBezTo>
                    <a:pt x="21600" y="5819"/>
                    <a:pt x="21262" y="5266"/>
                    <a:pt x="20719" y="4989"/>
                  </a:cubicBezTo>
                  <a:lnTo>
                    <a:pt x="11320" y="179"/>
                  </a:lnTo>
                  <a:cubicBezTo>
                    <a:pt x="11090" y="59"/>
                    <a:pt x="10838" y="0"/>
                    <a:pt x="105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22" name="Google Shape;8675;p62"/>
            <p:cNvSpPr/>
            <p:nvPr/>
          </p:nvSpPr>
          <p:spPr>
            <a:xfrm>
              <a:off x="44592" y="147257"/>
              <a:ext cx="58293" cy="72184"/>
            </a:xfrm>
            <a:custGeom>
              <a:avLst/>
              <a:gdLst/>
              <a:ahLst/>
              <a:cxnLst>
                <a:cxn ang="0">
                  <a:pos x="wd2" y="hd2"/>
                </a:cxn>
                <a:cxn ang="5400000">
                  <a:pos x="wd2" y="hd2"/>
                </a:cxn>
                <a:cxn ang="10800000">
                  <a:pos x="wd2" y="hd2"/>
                </a:cxn>
                <a:cxn ang="16200000">
                  <a:pos x="wd2" y="hd2"/>
                </a:cxn>
              </a:cxnLst>
              <a:rect l="0" t="0" r="r" b="b"/>
              <a:pathLst>
                <a:path w="20765" h="21600" fill="norm" stroke="1" extrusionOk="0">
                  <a:moveTo>
                    <a:pt x="4236" y="0"/>
                  </a:moveTo>
                  <a:cubicBezTo>
                    <a:pt x="3683" y="0"/>
                    <a:pt x="3125" y="123"/>
                    <a:pt x="2626" y="382"/>
                  </a:cubicBezTo>
                  <a:cubicBezTo>
                    <a:pt x="1185" y="1138"/>
                    <a:pt x="746" y="2709"/>
                    <a:pt x="1629" y="3915"/>
                  </a:cubicBezTo>
                  <a:lnTo>
                    <a:pt x="5737" y="9468"/>
                  </a:lnTo>
                  <a:lnTo>
                    <a:pt x="1922" y="10802"/>
                  </a:lnTo>
                  <a:cubicBezTo>
                    <a:pt x="334" y="11339"/>
                    <a:pt x="-419" y="12864"/>
                    <a:pt x="237" y="14185"/>
                  </a:cubicBezTo>
                  <a:cubicBezTo>
                    <a:pt x="724" y="15177"/>
                    <a:pt x="1868" y="15773"/>
                    <a:pt x="3071" y="15773"/>
                  </a:cubicBezTo>
                  <a:cubicBezTo>
                    <a:pt x="3477" y="15773"/>
                    <a:pt x="3894" y="15705"/>
                    <a:pt x="4296" y="15559"/>
                  </a:cubicBezTo>
                  <a:lnTo>
                    <a:pt x="9021" y="13898"/>
                  </a:lnTo>
                  <a:lnTo>
                    <a:pt x="13817" y="20371"/>
                  </a:lnTo>
                  <a:cubicBezTo>
                    <a:pt x="14391" y="21163"/>
                    <a:pt x="15399" y="21600"/>
                    <a:pt x="16434" y="21600"/>
                  </a:cubicBezTo>
                  <a:cubicBezTo>
                    <a:pt x="16987" y="21600"/>
                    <a:pt x="17550" y="21473"/>
                    <a:pt x="18054" y="21209"/>
                  </a:cubicBezTo>
                  <a:cubicBezTo>
                    <a:pt x="19496" y="20453"/>
                    <a:pt x="19935" y="18860"/>
                    <a:pt x="19019" y="17649"/>
                  </a:cubicBezTo>
                  <a:lnTo>
                    <a:pt x="14765" y="11890"/>
                  </a:lnTo>
                  <a:lnTo>
                    <a:pt x="18873" y="10447"/>
                  </a:lnTo>
                  <a:cubicBezTo>
                    <a:pt x="20444" y="9896"/>
                    <a:pt x="21181" y="8385"/>
                    <a:pt x="20525" y="7079"/>
                  </a:cubicBezTo>
                  <a:cubicBezTo>
                    <a:pt x="20032" y="6086"/>
                    <a:pt x="18894" y="5490"/>
                    <a:pt x="17697" y="5490"/>
                  </a:cubicBezTo>
                  <a:cubicBezTo>
                    <a:pt x="17301" y="5490"/>
                    <a:pt x="16900" y="5554"/>
                    <a:pt x="16515" y="5690"/>
                  </a:cubicBezTo>
                  <a:lnTo>
                    <a:pt x="11476" y="7447"/>
                  </a:lnTo>
                  <a:lnTo>
                    <a:pt x="6832" y="1197"/>
                  </a:lnTo>
                  <a:cubicBezTo>
                    <a:pt x="6246" y="419"/>
                    <a:pt x="5255" y="0"/>
                    <a:pt x="42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426" name="Google Shape;8676;p62"/>
          <p:cNvGrpSpPr/>
          <p:nvPr/>
        </p:nvGrpSpPr>
        <p:grpSpPr>
          <a:xfrm>
            <a:off x="2462028" y="3976894"/>
            <a:ext cx="308235" cy="308219"/>
            <a:chOff x="0" y="15"/>
            <a:chExt cx="308234" cy="308218"/>
          </a:xfrm>
        </p:grpSpPr>
        <p:sp>
          <p:nvSpPr>
            <p:cNvPr id="6424" name="Google Shape;8677;p62"/>
            <p:cNvSpPr/>
            <p:nvPr/>
          </p:nvSpPr>
          <p:spPr>
            <a:xfrm>
              <a:off x="0" y="15"/>
              <a:ext cx="308235" cy="308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1265"/>
                  </a:moveTo>
                  <a:cubicBezTo>
                    <a:pt x="13216" y="1265"/>
                    <a:pt x="15629" y="2206"/>
                    <a:pt x="17512" y="4087"/>
                  </a:cubicBezTo>
                  <a:cubicBezTo>
                    <a:pt x="21276" y="7854"/>
                    <a:pt x="21276" y="13750"/>
                    <a:pt x="17512" y="17512"/>
                  </a:cubicBezTo>
                  <a:cubicBezTo>
                    <a:pt x="15629" y="19395"/>
                    <a:pt x="13214" y="20335"/>
                    <a:pt x="10798" y="20335"/>
                  </a:cubicBezTo>
                  <a:cubicBezTo>
                    <a:pt x="8383" y="20335"/>
                    <a:pt x="5969" y="19395"/>
                    <a:pt x="4088" y="17512"/>
                  </a:cubicBezTo>
                  <a:cubicBezTo>
                    <a:pt x="324" y="13750"/>
                    <a:pt x="324" y="7850"/>
                    <a:pt x="4088" y="4087"/>
                  </a:cubicBezTo>
                  <a:cubicBezTo>
                    <a:pt x="5971" y="2206"/>
                    <a:pt x="8383" y="1265"/>
                    <a:pt x="10799" y="1265"/>
                  </a:cubicBezTo>
                  <a:close/>
                  <a:moveTo>
                    <a:pt x="10799" y="0"/>
                  </a:moveTo>
                  <a:cubicBezTo>
                    <a:pt x="7955" y="0"/>
                    <a:pt x="5251" y="1133"/>
                    <a:pt x="3193" y="3192"/>
                  </a:cubicBezTo>
                  <a:cubicBezTo>
                    <a:pt x="1134" y="5251"/>
                    <a:pt x="0" y="7954"/>
                    <a:pt x="0" y="10800"/>
                  </a:cubicBezTo>
                  <a:cubicBezTo>
                    <a:pt x="0" y="13645"/>
                    <a:pt x="1134" y="16349"/>
                    <a:pt x="3193" y="18408"/>
                  </a:cubicBezTo>
                  <a:cubicBezTo>
                    <a:pt x="5251" y="20465"/>
                    <a:pt x="7955" y="21600"/>
                    <a:pt x="10799" y="21600"/>
                  </a:cubicBezTo>
                  <a:cubicBezTo>
                    <a:pt x="13645" y="21600"/>
                    <a:pt x="16348" y="20465"/>
                    <a:pt x="18407" y="18408"/>
                  </a:cubicBezTo>
                  <a:cubicBezTo>
                    <a:pt x="20466" y="16349"/>
                    <a:pt x="21600" y="13645"/>
                    <a:pt x="21600" y="10800"/>
                  </a:cubicBezTo>
                  <a:cubicBezTo>
                    <a:pt x="21600" y="7954"/>
                    <a:pt x="20466" y="5251"/>
                    <a:pt x="18407" y="3192"/>
                  </a:cubicBezTo>
                  <a:cubicBezTo>
                    <a:pt x="16348" y="1133"/>
                    <a:pt x="13645"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25" name="Google Shape;8678;p62"/>
            <p:cNvSpPr/>
            <p:nvPr/>
          </p:nvSpPr>
          <p:spPr>
            <a:xfrm>
              <a:off x="76647" y="95843"/>
              <a:ext cx="154039" cy="116548"/>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17172" y="3349"/>
                  </a:moveTo>
                  <a:cubicBezTo>
                    <a:pt x="17484" y="3349"/>
                    <a:pt x="17797" y="3512"/>
                    <a:pt x="18035" y="3840"/>
                  </a:cubicBezTo>
                  <a:cubicBezTo>
                    <a:pt x="18509" y="4490"/>
                    <a:pt x="18509" y="5551"/>
                    <a:pt x="18035" y="6205"/>
                  </a:cubicBezTo>
                  <a:lnTo>
                    <a:pt x="9599" y="17754"/>
                  </a:lnTo>
                  <a:cubicBezTo>
                    <a:pt x="9357" y="18088"/>
                    <a:pt x="9034" y="18257"/>
                    <a:pt x="8710" y="18257"/>
                  </a:cubicBezTo>
                  <a:cubicBezTo>
                    <a:pt x="8395" y="18257"/>
                    <a:pt x="8085" y="18097"/>
                    <a:pt x="7854" y="17781"/>
                  </a:cubicBezTo>
                  <a:lnTo>
                    <a:pt x="2928" y="11076"/>
                  </a:lnTo>
                  <a:cubicBezTo>
                    <a:pt x="2387" y="10444"/>
                    <a:pt x="2354" y="9312"/>
                    <a:pt x="2857" y="8623"/>
                  </a:cubicBezTo>
                  <a:cubicBezTo>
                    <a:pt x="3099" y="8292"/>
                    <a:pt x="3412" y="8126"/>
                    <a:pt x="3724" y="8126"/>
                  </a:cubicBezTo>
                  <a:cubicBezTo>
                    <a:pt x="4065" y="8126"/>
                    <a:pt x="4406" y="8324"/>
                    <a:pt x="4648" y="8712"/>
                  </a:cubicBezTo>
                  <a:lnTo>
                    <a:pt x="7754" y="12968"/>
                  </a:lnTo>
                  <a:cubicBezTo>
                    <a:pt x="7774" y="13007"/>
                    <a:pt x="7800" y="13033"/>
                    <a:pt x="7826" y="13060"/>
                  </a:cubicBezTo>
                  <a:cubicBezTo>
                    <a:pt x="7826" y="13069"/>
                    <a:pt x="7832" y="13069"/>
                    <a:pt x="7839" y="13078"/>
                  </a:cubicBezTo>
                  <a:cubicBezTo>
                    <a:pt x="8078" y="13403"/>
                    <a:pt x="8389" y="13565"/>
                    <a:pt x="8699" y="13565"/>
                  </a:cubicBezTo>
                  <a:cubicBezTo>
                    <a:pt x="9012" y="13565"/>
                    <a:pt x="9325" y="13403"/>
                    <a:pt x="9567" y="13078"/>
                  </a:cubicBezTo>
                  <a:lnTo>
                    <a:pt x="16309" y="3840"/>
                  </a:lnTo>
                  <a:cubicBezTo>
                    <a:pt x="16546" y="3512"/>
                    <a:pt x="16859" y="3349"/>
                    <a:pt x="17172" y="3349"/>
                  </a:cubicBezTo>
                  <a:close/>
                  <a:moveTo>
                    <a:pt x="17165" y="0"/>
                  </a:moveTo>
                  <a:cubicBezTo>
                    <a:pt x="16229" y="0"/>
                    <a:pt x="15295" y="488"/>
                    <a:pt x="14583" y="1463"/>
                  </a:cubicBezTo>
                  <a:lnTo>
                    <a:pt x="14576" y="1463"/>
                  </a:lnTo>
                  <a:lnTo>
                    <a:pt x="8693" y="9524"/>
                  </a:lnTo>
                  <a:lnTo>
                    <a:pt x="6374" y="6347"/>
                  </a:lnTo>
                  <a:cubicBezTo>
                    <a:pt x="5649" y="5256"/>
                    <a:pt x="4656" y="4709"/>
                    <a:pt x="3662" y="4709"/>
                  </a:cubicBezTo>
                  <a:cubicBezTo>
                    <a:pt x="2726" y="4709"/>
                    <a:pt x="1789" y="5194"/>
                    <a:pt x="1071" y="6178"/>
                  </a:cubicBezTo>
                  <a:cubicBezTo>
                    <a:pt x="-407" y="8203"/>
                    <a:pt x="-349" y="11514"/>
                    <a:pt x="1202" y="13444"/>
                  </a:cubicBezTo>
                  <a:lnTo>
                    <a:pt x="6126" y="20154"/>
                  </a:lnTo>
                  <a:cubicBezTo>
                    <a:pt x="6805" y="21077"/>
                    <a:pt x="7720" y="21600"/>
                    <a:pt x="8682" y="21600"/>
                  </a:cubicBezTo>
                  <a:cubicBezTo>
                    <a:pt x="8691" y="21600"/>
                    <a:pt x="8697" y="21600"/>
                    <a:pt x="8706" y="21600"/>
                  </a:cubicBezTo>
                  <a:cubicBezTo>
                    <a:pt x="9683" y="21600"/>
                    <a:pt x="10628" y="21065"/>
                    <a:pt x="11325" y="20119"/>
                  </a:cubicBezTo>
                  <a:lnTo>
                    <a:pt x="19760" y="8570"/>
                  </a:lnTo>
                  <a:cubicBezTo>
                    <a:pt x="21193" y="6607"/>
                    <a:pt x="21193" y="3429"/>
                    <a:pt x="19760" y="1472"/>
                  </a:cubicBezTo>
                  <a:cubicBezTo>
                    <a:pt x="19044" y="491"/>
                    <a:pt x="18104" y="0"/>
                    <a:pt x="171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429" name="Google Shape;8679;p62"/>
          <p:cNvGrpSpPr/>
          <p:nvPr/>
        </p:nvGrpSpPr>
        <p:grpSpPr>
          <a:xfrm>
            <a:off x="2874637" y="3976894"/>
            <a:ext cx="308235" cy="308219"/>
            <a:chOff x="0" y="15"/>
            <a:chExt cx="308234" cy="308218"/>
          </a:xfrm>
        </p:grpSpPr>
        <p:sp>
          <p:nvSpPr>
            <p:cNvPr id="6427" name="Google Shape;8680;p62"/>
            <p:cNvSpPr/>
            <p:nvPr/>
          </p:nvSpPr>
          <p:spPr>
            <a:xfrm>
              <a:off x="0" y="15"/>
              <a:ext cx="308235" cy="308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265"/>
                  </a:moveTo>
                  <a:cubicBezTo>
                    <a:pt x="13216" y="1265"/>
                    <a:pt x="15629" y="2206"/>
                    <a:pt x="17512" y="4087"/>
                  </a:cubicBezTo>
                  <a:cubicBezTo>
                    <a:pt x="21276" y="7854"/>
                    <a:pt x="21276" y="13750"/>
                    <a:pt x="17512" y="17512"/>
                  </a:cubicBezTo>
                  <a:cubicBezTo>
                    <a:pt x="15629" y="19392"/>
                    <a:pt x="13216" y="20335"/>
                    <a:pt x="10801" y="20335"/>
                  </a:cubicBezTo>
                  <a:cubicBezTo>
                    <a:pt x="8384" y="20335"/>
                    <a:pt x="5971" y="19392"/>
                    <a:pt x="4088" y="17512"/>
                  </a:cubicBezTo>
                  <a:cubicBezTo>
                    <a:pt x="324" y="13750"/>
                    <a:pt x="324" y="7850"/>
                    <a:pt x="4088" y="4087"/>
                  </a:cubicBezTo>
                  <a:cubicBezTo>
                    <a:pt x="5971" y="2206"/>
                    <a:pt x="8384" y="1265"/>
                    <a:pt x="10801" y="1265"/>
                  </a:cubicBezTo>
                  <a:close/>
                  <a:moveTo>
                    <a:pt x="10801" y="0"/>
                  </a:moveTo>
                  <a:cubicBezTo>
                    <a:pt x="7955" y="0"/>
                    <a:pt x="5252" y="1133"/>
                    <a:pt x="3193" y="3192"/>
                  </a:cubicBezTo>
                  <a:cubicBezTo>
                    <a:pt x="1134" y="5251"/>
                    <a:pt x="0" y="7954"/>
                    <a:pt x="0" y="10800"/>
                  </a:cubicBezTo>
                  <a:cubicBezTo>
                    <a:pt x="0" y="13645"/>
                    <a:pt x="1134" y="16349"/>
                    <a:pt x="3193" y="18408"/>
                  </a:cubicBezTo>
                  <a:cubicBezTo>
                    <a:pt x="5252" y="20465"/>
                    <a:pt x="7955" y="21600"/>
                    <a:pt x="10801" y="21600"/>
                  </a:cubicBezTo>
                  <a:cubicBezTo>
                    <a:pt x="13645" y="21600"/>
                    <a:pt x="16348" y="20465"/>
                    <a:pt x="18407" y="18408"/>
                  </a:cubicBezTo>
                  <a:cubicBezTo>
                    <a:pt x="20466" y="16349"/>
                    <a:pt x="21600" y="13645"/>
                    <a:pt x="21600" y="10800"/>
                  </a:cubicBezTo>
                  <a:cubicBezTo>
                    <a:pt x="21600" y="7954"/>
                    <a:pt x="20466" y="5251"/>
                    <a:pt x="18407" y="3192"/>
                  </a:cubicBezTo>
                  <a:cubicBezTo>
                    <a:pt x="16348" y="1133"/>
                    <a:pt x="13645"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28" name="Google Shape;8681;p62"/>
            <p:cNvSpPr/>
            <p:nvPr/>
          </p:nvSpPr>
          <p:spPr>
            <a:xfrm>
              <a:off x="84136" y="84136"/>
              <a:ext cx="139920" cy="139946"/>
            </a:xfrm>
            <a:custGeom>
              <a:avLst/>
              <a:gdLst/>
              <a:ahLst/>
              <a:cxnLst>
                <a:cxn ang="0">
                  <a:pos x="wd2" y="hd2"/>
                </a:cxn>
                <a:cxn ang="5400000">
                  <a:pos x="wd2" y="hd2"/>
                </a:cxn>
                <a:cxn ang="10800000">
                  <a:pos x="wd2" y="hd2"/>
                </a:cxn>
                <a:cxn ang="16200000">
                  <a:pos x="wd2" y="hd2"/>
                </a:cxn>
              </a:cxnLst>
              <a:rect l="0" t="0" r="r" b="b"/>
              <a:pathLst>
                <a:path w="20813" h="21600" fill="norm" stroke="1" extrusionOk="0">
                  <a:moveTo>
                    <a:pt x="16765" y="2814"/>
                  </a:moveTo>
                  <a:cubicBezTo>
                    <a:pt x="17109" y="2814"/>
                    <a:pt x="17453" y="2949"/>
                    <a:pt x="17716" y="3220"/>
                  </a:cubicBezTo>
                  <a:cubicBezTo>
                    <a:pt x="18233" y="3762"/>
                    <a:pt x="18240" y="4633"/>
                    <a:pt x="17730" y="5175"/>
                  </a:cubicBezTo>
                  <a:lnTo>
                    <a:pt x="13260" y="9813"/>
                  </a:lnTo>
                  <a:cubicBezTo>
                    <a:pt x="12731" y="10364"/>
                    <a:pt x="12731" y="11241"/>
                    <a:pt x="13260" y="11790"/>
                  </a:cubicBezTo>
                  <a:lnTo>
                    <a:pt x="17730" y="16428"/>
                  </a:lnTo>
                  <a:cubicBezTo>
                    <a:pt x="18240" y="16972"/>
                    <a:pt x="18233" y="17841"/>
                    <a:pt x="17716" y="18385"/>
                  </a:cubicBezTo>
                  <a:cubicBezTo>
                    <a:pt x="17453" y="18653"/>
                    <a:pt x="17109" y="18791"/>
                    <a:pt x="16765" y="18791"/>
                  </a:cubicBezTo>
                  <a:cubicBezTo>
                    <a:pt x="16428" y="18791"/>
                    <a:pt x="16091" y="18661"/>
                    <a:pt x="15832" y="18400"/>
                  </a:cubicBezTo>
                  <a:lnTo>
                    <a:pt x="15811" y="18385"/>
                  </a:lnTo>
                  <a:lnTo>
                    <a:pt x="11341" y="13909"/>
                  </a:lnTo>
                  <a:cubicBezTo>
                    <a:pt x="11080" y="13648"/>
                    <a:pt x="10745" y="13518"/>
                    <a:pt x="10411" y="13518"/>
                  </a:cubicBezTo>
                  <a:cubicBezTo>
                    <a:pt x="10074" y="13518"/>
                    <a:pt x="9739" y="13648"/>
                    <a:pt x="9478" y="13909"/>
                  </a:cubicBezTo>
                  <a:lnTo>
                    <a:pt x="5008" y="18385"/>
                  </a:lnTo>
                  <a:lnTo>
                    <a:pt x="4987" y="18400"/>
                  </a:lnTo>
                  <a:cubicBezTo>
                    <a:pt x="4728" y="18661"/>
                    <a:pt x="4392" y="18791"/>
                    <a:pt x="4055" y="18791"/>
                  </a:cubicBezTo>
                  <a:cubicBezTo>
                    <a:pt x="3711" y="18791"/>
                    <a:pt x="3367" y="18653"/>
                    <a:pt x="3103" y="18385"/>
                  </a:cubicBezTo>
                  <a:cubicBezTo>
                    <a:pt x="2586" y="17841"/>
                    <a:pt x="2579" y="16972"/>
                    <a:pt x="3089" y="16428"/>
                  </a:cubicBezTo>
                  <a:lnTo>
                    <a:pt x="7559" y="11790"/>
                  </a:lnTo>
                  <a:cubicBezTo>
                    <a:pt x="8088" y="11241"/>
                    <a:pt x="8088" y="10364"/>
                    <a:pt x="7559" y="9813"/>
                  </a:cubicBezTo>
                  <a:lnTo>
                    <a:pt x="3089" y="5175"/>
                  </a:lnTo>
                  <a:cubicBezTo>
                    <a:pt x="2579" y="4633"/>
                    <a:pt x="2586" y="3762"/>
                    <a:pt x="3103" y="3220"/>
                  </a:cubicBezTo>
                  <a:cubicBezTo>
                    <a:pt x="3367" y="2949"/>
                    <a:pt x="3711" y="2814"/>
                    <a:pt x="4055" y="2814"/>
                  </a:cubicBezTo>
                  <a:cubicBezTo>
                    <a:pt x="4392" y="2814"/>
                    <a:pt x="4728" y="2944"/>
                    <a:pt x="4987" y="3205"/>
                  </a:cubicBezTo>
                  <a:lnTo>
                    <a:pt x="5008" y="3220"/>
                  </a:lnTo>
                  <a:lnTo>
                    <a:pt x="9478" y="7696"/>
                  </a:lnTo>
                  <a:cubicBezTo>
                    <a:pt x="9739" y="7954"/>
                    <a:pt x="10074" y="8085"/>
                    <a:pt x="10411" y="8085"/>
                  </a:cubicBezTo>
                  <a:cubicBezTo>
                    <a:pt x="10745" y="8085"/>
                    <a:pt x="11080" y="7954"/>
                    <a:pt x="11341" y="7696"/>
                  </a:cubicBezTo>
                  <a:lnTo>
                    <a:pt x="15811" y="3220"/>
                  </a:lnTo>
                  <a:lnTo>
                    <a:pt x="15832" y="3205"/>
                  </a:lnTo>
                  <a:cubicBezTo>
                    <a:pt x="16091" y="2944"/>
                    <a:pt x="16428" y="2814"/>
                    <a:pt x="16765" y="2814"/>
                  </a:cubicBezTo>
                  <a:close/>
                  <a:moveTo>
                    <a:pt x="4031" y="0"/>
                  </a:moveTo>
                  <a:cubicBezTo>
                    <a:pt x="2999" y="0"/>
                    <a:pt x="1967" y="409"/>
                    <a:pt x="1181" y="1228"/>
                  </a:cubicBezTo>
                  <a:cubicBezTo>
                    <a:pt x="-394" y="2863"/>
                    <a:pt x="-387" y="5517"/>
                    <a:pt x="1189" y="7144"/>
                  </a:cubicBezTo>
                  <a:lnTo>
                    <a:pt x="4714" y="10802"/>
                  </a:lnTo>
                  <a:lnTo>
                    <a:pt x="1189" y="14458"/>
                  </a:lnTo>
                  <a:cubicBezTo>
                    <a:pt x="-394" y="16088"/>
                    <a:pt x="-394" y="18734"/>
                    <a:pt x="1174" y="20369"/>
                  </a:cubicBezTo>
                  <a:cubicBezTo>
                    <a:pt x="1967" y="21189"/>
                    <a:pt x="3001" y="21600"/>
                    <a:pt x="4038" y="21600"/>
                  </a:cubicBezTo>
                  <a:cubicBezTo>
                    <a:pt x="5065" y="21600"/>
                    <a:pt x="6093" y="21194"/>
                    <a:pt x="6878" y="20384"/>
                  </a:cubicBezTo>
                  <a:lnTo>
                    <a:pt x="10411" y="16854"/>
                  </a:lnTo>
                  <a:lnTo>
                    <a:pt x="13941" y="20384"/>
                  </a:lnTo>
                  <a:cubicBezTo>
                    <a:pt x="14726" y="21194"/>
                    <a:pt x="15754" y="21600"/>
                    <a:pt x="16781" y="21600"/>
                  </a:cubicBezTo>
                  <a:cubicBezTo>
                    <a:pt x="17816" y="21600"/>
                    <a:pt x="18850" y="21189"/>
                    <a:pt x="19638" y="20369"/>
                  </a:cubicBezTo>
                  <a:cubicBezTo>
                    <a:pt x="21206" y="18734"/>
                    <a:pt x="21206" y="16088"/>
                    <a:pt x="19631" y="14458"/>
                  </a:cubicBezTo>
                  <a:lnTo>
                    <a:pt x="16112" y="10802"/>
                  </a:lnTo>
                  <a:lnTo>
                    <a:pt x="19631" y="7144"/>
                  </a:lnTo>
                  <a:cubicBezTo>
                    <a:pt x="20390" y="6364"/>
                    <a:pt x="20812" y="5300"/>
                    <a:pt x="20812" y="4192"/>
                  </a:cubicBezTo>
                  <a:cubicBezTo>
                    <a:pt x="20812" y="2506"/>
                    <a:pt x="19830" y="982"/>
                    <a:pt x="18333" y="327"/>
                  </a:cubicBezTo>
                  <a:cubicBezTo>
                    <a:pt x="17832" y="113"/>
                    <a:pt x="17305" y="7"/>
                    <a:pt x="16781" y="7"/>
                  </a:cubicBezTo>
                  <a:cubicBezTo>
                    <a:pt x="15737" y="7"/>
                    <a:pt x="14710" y="428"/>
                    <a:pt x="13941" y="1221"/>
                  </a:cubicBezTo>
                  <a:lnTo>
                    <a:pt x="10411" y="4751"/>
                  </a:lnTo>
                  <a:lnTo>
                    <a:pt x="6878" y="1221"/>
                  </a:lnTo>
                  <a:cubicBezTo>
                    <a:pt x="6090" y="406"/>
                    <a:pt x="5061" y="0"/>
                    <a:pt x="40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grpSp>
        <p:nvGrpSpPr>
          <p:cNvPr id="6432" name="Google Shape;8682;p62"/>
          <p:cNvGrpSpPr/>
          <p:nvPr/>
        </p:nvGrpSpPr>
        <p:grpSpPr>
          <a:xfrm>
            <a:off x="1651295" y="3983959"/>
            <a:ext cx="293967" cy="294074"/>
            <a:chOff x="15" y="0"/>
            <a:chExt cx="293966" cy="294072"/>
          </a:xfrm>
        </p:grpSpPr>
        <p:sp>
          <p:nvSpPr>
            <p:cNvPr id="6430" name="Google Shape;8683;p62"/>
            <p:cNvSpPr/>
            <p:nvPr/>
          </p:nvSpPr>
          <p:spPr>
            <a:xfrm>
              <a:off x="15" y="0"/>
              <a:ext cx="293967" cy="294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84" y="1264"/>
                  </a:moveTo>
                  <a:cubicBezTo>
                    <a:pt x="10639" y="1264"/>
                    <a:pt x="10695" y="1277"/>
                    <a:pt x="10746" y="1302"/>
                  </a:cubicBezTo>
                  <a:lnTo>
                    <a:pt x="19566" y="5819"/>
                  </a:lnTo>
                  <a:lnTo>
                    <a:pt x="15964" y="7621"/>
                  </a:lnTo>
                  <a:lnTo>
                    <a:pt x="7185" y="3039"/>
                  </a:lnTo>
                  <a:lnTo>
                    <a:pt x="10422" y="1305"/>
                  </a:lnTo>
                  <a:cubicBezTo>
                    <a:pt x="10471" y="1277"/>
                    <a:pt x="10527" y="1264"/>
                    <a:pt x="10584" y="1264"/>
                  </a:cubicBezTo>
                  <a:close/>
                  <a:moveTo>
                    <a:pt x="5836" y="3761"/>
                  </a:moveTo>
                  <a:lnTo>
                    <a:pt x="14567" y="8319"/>
                  </a:lnTo>
                  <a:lnTo>
                    <a:pt x="10581" y="10313"/>
                  </a:lnTo>
                  <a:lnTo>
                    <a:pt x="1987" y="5819"/>
                  </a:lnTo>
                  <a:lnTo>
                    <a:pt x="5836" y="3761"/>
                  </a:lnTo>
                  <a:close/>
                  <a:moveTo>
                    <a:pt x="1265" y="6872"/>
                  </a:moveTo>
                  <a:lnTo>
                    <a:pt x="9943" y="11406"/>
                  </a:lnTo>
                  <a:lnTo>
                    <a:pt x="9943" y="20040"/>
                  </a:lnTo>
                  <a:lnTo>
                    <a:pt x="1451" y="15549"/>
                  </a:lnTo>
                  <a:cubicBezTo>
                    <a:pt x="1337" y="15489"/>
                    <a:pt x="1265" y="15367"/>
                    <a:pt x="1265" y="15239"/>
                  </a:cubicBezTo>
                  <a:lnTo>
                    <a:pt x="1265" y="6872"/>
                  </a:lnTo>
                  <a:close/>
                  <a:moveTo>
                    <a:pt x="20335" y="6852"/>
                  </a:moveTo>
                  <a:lnTo>
                    <a:pt x="20335" y="15229"/>
                  </a:lnTo>
                  <a:cubicBezTo>
                    <a:pt x="20335" y="15357"/>
                    <a:pt x="20261" y="15479"/>
                    <a:pt x="20142" y="15539"/>
                  </a:cubicBezTo>
                  <a:lnTo>
                    <a:pt x="11209" y="20060"/>
                  </a:lnTo>
                  <a:lnTo>
                    <a:pt x="11209" y="11416"/>
                  </a:lnTo>
                  <a:lnTo>
                    <a:pt x="15346" y="9345"/>
                  </a:lnTo>
                  <a:lnTo>
                    <a:pt x="15346" y="11488"/>
                  </a:lnTo>
                  <a:cubicBezTo>
                    <a:pt x="15346" y="11835"/>
                    <a:pt x="15630" y="12118"/>
                    <a:pt x="15981" y="12118"/>
                  </a:cubicBezTo>
                  <a:cubicBezTo>
                    <a:pt x="16329" y="12118"/>
                    <a:pt x="16612" y="11835"/>
                    <a:pt x="16612" y="11488"/>
                  </a:cubicBezTo>
                  <a:lnTo>
                    <a:pt x="16612" y="8711"/>
                  </a:lnTo>
                  <a:lnTo>
                    <a:pt x="20335" y="6852"/>
                  </a:lnTo>
                  <a:close/>
                  <a:moveTo>
                    <a:pt x="10587" y="0"/>
                  </a:moveTo>
                  <a:cubicBezTo>
                    <a:pt x="10324" y="0"/>
                    <a:pt x="10061" y="65"/>
                    <a:pt x="9822" y="192"/>
                  </a:cubicBezTo>
                  <a:lnTo>
                    <a:pt x="854" y="4992"/>
                  </a:lnTo>
                  <a:cubicBezTo>
                    <a:pt x="328" y="5273"/>
                    <a:pt x="0" y="5819"/>
                    <a:pt x="0" y="6413"/>
                  </a:cubicBezTo>
                  <a:lnTo>
                    <a:pt x="0" y="15239"/>
                  </a:lnTo>
                  <a:cubicBezTo>
                    <a:pt x="0" y="15837"/>
                    <a:pt x="331" y="16386"/>
                    <a:pt x="861" y="16663"/>
                  </a:cubicBezTo>
                  <a:lnTo>
                    <a:pt x="9832" y="21413"/>
                  </a:lnTo>
                  <a:cubicBezTo>
                    <a:pt x="10068" y="21537"/>
                    <a:pt x="10327" y="21600"/>
                    <a:pt x="10588" y="21600"/>
                  </a:cubicBezTo>
                  <a:cubicBezTo>
                    <a:pt x="10837" y="21600"/>
                    <a:pt x="11087" y="21542"/>
                    <a:pt x="11316" y="21427"/>
                  </a:cubicBezTo>
                  <a:lnTo>
                    <a:pt x="20716" y="16667"/>
                  </a:lnTo>
                  <a:cubicBezTo>
                    <a:pt x="21259" y="16393"/>
                    <a:pt x="21600" y="15837"/>
                    <a:pt x="21600" y="15229"/>
                  </a:cubicBezTo>
                  <a:lnTo>
                    <a:pt x="21600" y="6427"/>
                  </a:lnTo>
                  <a:cubicBezTo>
                    <a:pt x="21600" y="5819"/>
                    <a:pt x="21262" y="5266"/>
                    <a:pt x="20719" y="4989"/>
                  </a:cubicBezTo>
                  <a:lnTo>
                    <a:pt x="11320" y="179"/>
                  </a:lnTo>
                  <a:cubicBezTo>
                    <a:pt x="11091" y="59"/>
                    <a:pt x="10839" y="0"/>
                    <a:pt x="105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sp>
          <p:nvSpPr>
            <p:cNvPr id="6431" name="Google Shape;8684;p62"/>
            <p:cNvSpPr/>
            <p:nvPr/>
          </p:nvSpPr>
          <p:spPr>
            <a:xfrm>
              <a:off x="43720" y="164508"/>
              <a:ext cx="61549" cy="37560"/>
            </a:xfrm>
            <a:custGeom>
              <a:avLst/>
              <a:gdLst/>
              <a:ahLst/>
              <a:cxnLst>
                <a:cxn ang="0">
                  <a:pos x="wd2" y="hd2"/>
                </a:cxn>
                <a:cxn ang="5400000">
                  <a:pos x="wd2" y="hd2"/>
                </a:cxn>
                <a:cxn ang="10800000">
                  <a:pos x="wd2" y="hd2"/>
                </a:cxn>
                <a:cxn ang="16200000">
                  <a:pos x="wd2" y="hd2"/>
                </a:cxn>
              </a:cxnLst>
              <a:rect l="0" t="0" r="r" b="b"/>
              <a:pathLst>
                <a:path w="20778" h="21600" fill="norm" stroke="1" extrusionOk="0">
                  <a:moveTo>
                    <a:pt x="17871" y="0"/>
                  </a:moveTo>
                  <a:cubicBezTo>
                    <a:pt x="17363" y="0"/>
                    <a:pt x="16849" y="219"/>
                    <a:pt x="16382" y="700"/>
                  </a:cubicBezTo>
                  <a:lnTo>
                    <a:pt x="7405" y="9807"/>
                  </a:lnTo>
                  <a:lnTo>
                    <a:pt x="5433" y="3919"/>
                  </a:lnTo>
                  <a:cubicBezTo>
                    <a:pt x="4899" y="2318"/>
                    <a:pt x="3918" y="1409"/>
                    <a:pt x="2907" y="1409"/>
                  </a:cubicBezTo>
                  <a:cubicBezTo>
                    <a:pt x="2414" y="1409"/>
                    <a:pt x="1921" y="1627"/>
                    <a:pt x="1463" y="2073"/>
                  </a:cubicBezTo>
                  <a:cubicBezTo>
                    <a:pt x="72" y="3421"/>
                    <a:pt x="-411" y="6430"/>
                    <a:pt x="380" y="8810"/>
                  </a:cubicBezTo>
                  <a:lnTo>
                    <a:pt x="3821" y="19107"/>
                  </a:lnTo>
                  <a:lnTo>
                    <a:pt x="3851" y="19159"/>
                  </a:lnTo>
                  <a:cubicBezTo>
                    <a:pt x="3851" y="19185"/>
                    <a:pt x="3851" y="19185"/>
                    <a:pt x="3851" y="19185"/>
                  </a:cubicBezTo>
                  <a:cubicBezTo>
                    <a:pt x="3867" y="19238"/>
                    <a:pt x="3882" y="19264"/>
                    <a:pt x="3898" y="19290"/>
                  </a:cubicBezTo>
                  <a:lnTo>
                    <a:pt x="3944" y="19448"/>
                  </a:lnTo>
                  <a:lnTo>
                    <a:pt x="4006" y="19588"/>
                  </a:lnTo>
                  <a:lnTo>
                    <a:pt x="4072" y="19719"/>
                  </a:lnTo>
                  <a:lnTo>
                    <a:pt x="4119" y="19850"/>
                  </a:lnTo>
                  <a:lnTo>
                    <a:pt x="4196" y="19955"/>
                  </a:lnTo>
                  <a:lnTo>
                    <a:pt x="4319" y="20218"/>
                  </a:lnTo>
                  <a:lnTo>
                    <a:pt x="4396" y="20323"/>
                  </a:lnTo>
                  <a:lnTo>
                    <a:pt x="4457" y="20428"/>
                  </a:lnTo>
                  <a:lnTo>
                    <a:pt x="4535" y="20533"/>
                  </a:lnTo>
                  <a:cubicBezTo>
                    <a:pt x="4565" y="20559"/>
                    <a:pt x="4581" y="20585"/>
                    <a:pt x="4612" y="20611"/>
                  </a:cubicBezTo>
                  <a:lnTo>
                    <a:pt x="4689" y="20716"/>
                  </a:lnTo>
                  <a:lnTo>
                    <a:pt x="4766" y="20795"/>
                  </a:lnTo>
                  <a:lnTo>
                    <a:pt x="4863" y="20909"/>
                  </a:lnTo>
                  <a:lnTo>
                    <a:pt x="4925" y="20988"/>
                  </a:lnTo>
                  <a:lnTo>
                    <a:pt x="5017" y="21066"/>
                  </a:lnTo>
                  <a:lnTo>
                    <a:pt x="5094" y="21119"/>
                  </a:lnTo>
                  <a:cubicBezTo>
                    <a:pt x="5125" y="21145"/>
                    <a:pt x="5156" y="21171"/>
                    <a:pt x="5187" y="21198"/>
                  </a:cubicBezTo>
                  <a:lnTo>
                    <a:pt x="5264" y="21250"/>
                  </a:lnTo>
                  <a:lnTo>
                    <a:pt x="5356" y="21303"/>
                  </a:lnTo>
                  <a:lnTo>
                    <a:pt x="5433" y="21355"/>
                  </a:lnTo>
                  <a:lnTo>
                    <a:pt x="5541" y="21408"/>
                  </a:lnTo>
                  <a:lnTo>
                    <a:pt x="5623" y="21460"/>
                  </a:lnTo>
                  <a:lnTo>
                    <a:pt x="5731" y="21486"/>
                  </a:lnTo>
                  <a:lnTo>
                    <a:pt x="5808" y="21513"/>
                  </a:lnTo>
                  <a:lnTo>
                    <a:pt x="5916" y="21539"/>
                  </a:lnTo>
                  <a:lnTo>
                    <a:pt x="5978" y="21565"/>
                  </a:lnTo>
                  <a:cubicBezTo>
                    <a:pt x="6024" y="21565"/>
                    <a:pt x="6070" y="21565"/>
                    <a:pt x="6101" y="21591"/>
                  </a:cubicBezTo>
                  <a:cubicBezTo>
                    <a:pt x="6116" y="21600"/>
                    <a:pt x="6127" y="21600"/>
                    <a:pt x="6137" y="21600"/>
                  </a:cubicBezTo>
                  <a:cubicBezTo>
                    <a:pt x="6152" y="21600"/>
                    <a:pt x="6152" y="21591"/>
                    <a:pt x="6162" y="21591"/>
                  </a:cubicBezTo>
                  <a:lnTo>
                    <a:pt x="6614" y="21591"/>
                  </a:lnTo>
                  <a:lnTo>
                    <a:pt x="6738" y="21565"/>
                  </a:lnTo>
                  <a:lnTo>
                    <a:pt x="6815" y="21539"/>
                  </a:lnTo>
                  <a:cubicBezTo>
                    <a:pt x="6845" y="21539"/>
                    <a:pt x="6876" y="21539"/>
                    <a:pt x="6907" y="21513"/>
                  </a:cubicBezTo>
                  <a:lnTo>
                    <a:pt x="7000" y="21486"/>
                  </a:lnTo>
                  <a:lnTo>
                    <a:pt x="7092" y="21434"/>
                  </a:lnTo>
                  <a:lnTo>
                    <a:pt x="7184" y="21408"/>
                  </a:lnTo>
                  <a:lnTo>
                    <a:pt x="7282" y="21355"/>
                  </a:lnTo>
                  <a:lnTo>
                    <a:pt x="7374" y="21303"/>
                  </a:lnTo>
                  <a:cubicBezTo>
                    <a:pt x="7405" y="21276"/>
                    <a:pt x="7436" y="21250"/>
                    <a:pt x="7467" y="21224"/>
                  </a:cubicBezTo>
                  <a:lnTo>
                    <a:pt x="7559" y="21171"/>
                  </a:lnTo>
                  <a:lnTo>
                    <a:pt x="7636" y="21093"/>
                  </a:lnTo>
                  <a:lnTo>
                    <a:pt x="7729" y="21014"/>
                  </a:lnTo>
                  <a:cubicBezTo>
                    <a:pt x="7744" y="21014"/>
                    <a:pt x="7775" y="20988"/>
                    <a:pt x="7790" y="20961"/>
                  </a:cubicBezTo>
                  <a:cubicBezTo>
                    <a:pt x="7801" y="20944"/>
                    <a:pt x="7801" y="20944"/>
                    <a:pt x="7806" y="20944"/>
                  </a:cubicBezTo>
                  <a:cubicBezTo>
                    <a:pt x="7806" y="20944"/>
                    <a:pt x="7806" y="20944"/>
                    <a:pt x="7806" y="20935"/>
                  </a:cubicBezTo>
                  <a:lnTo>
                    <a:pt x="7837" y="20909"/>
                  </a:lnTo>
                  <a:lnTo>
                    <a:pt x="19361" y="9203"/>
                  </a:lnTo>
                  <a:cubicBezTo>
                    <a:pt x="20737" y="7804"/>
                    <a:pt x="21189" y="4768"/>
                    <a:pt x="20367" y="2415"/>
                  </a:cubicBezTo>
                  <a:cubicBezTo>
                    <a:pt x="19823" y="857"/>
                    <a:pt x="18857" y="0"/>
                    <a:pt x="178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435D74"/>
                  </a:solidFill>
                </a:defRPr>
              </a:pPr>
            </a:p>
          </p:txBody>
        </p:sp>
      </p:grpSp>
      <p:sp>
        <p:nvSpPr>
          <p:cNvPr id="6433" name="Google Shape;8685;p62"/>
          <p:cNvSpPr txBox="1"/>
          <p:nvPr>
            <p:ph type="title"/>
          </p:nvPr>
        </p:nvSpPr>
        <p:spPr>
          <a:xfrm>
            <a:off x="716700" y="511025"/>
            <a:ext cx="7710600" cy="482401"/>
          </a:xfrm>
          <a:prstGeom prst="rect">
            <a:avLst/>
          </a:prstGeom>
        </p:spPr>
        <p:txBody>
          <a:bodyPr/>
          <a:lstStyle>
            <a:lvl1pPr defTabSz="804672">
              <a:defRPr sz="2112"/>
            </a:lvl1pPr>
          </a:lstStyle>
          <a:p>
            <a:pPr/>
            <a:r>
              <a:t>...and our sets of editable icons</a:t>
            </a:r>
          </a:p>
        </p:txBody>
      </p:sp>
      <p:grpSp>
        <p:nvGrpSpPr>
          <p:cNvPr id="6437" name="Google Shape;8686;p62"/>
          <p:cNvGrpSpPr/>
          <p:nvPr/>
        </p:nvGrpSpPr>
        <p:grpSpPr>
          <a:xfrm>
            <a:off x="7159974" y="3960298"/>
            <a:ext cx="195378" cy="341396"/>
            <a:chOff x="11" y="0"/>
            <a:chExt cx="195377" cy="341394"/>
          </a:xfrm>
        </p:grpSpPr>
        <p:sp>
          <p:nvSpPr>
            <p:cNvPr id="6434" name="Google Shape;8687;p62"/>
            <p:cNvSpPr/>
            <p:nvPr/>
          </p:nvSpPr>
          <p:spPr>
            <a:xfrm>
              <a:off x="11" y="0"/>
              <a:ext cx="195379" cy="1954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0846"/>
                  </a:moveTo>
                  <a:cubicBezTo>
                    <a:pt x="21600" y="16788"/>
                    <a:pt x="16787" y="21600"/>
                    <a:pt x="10844" y="21600"/>
                  </a:cubicBezTo>
                  <a:cubicBezTo>
                    <a:pt x="4899" y="21600"/>
                    <a:pt x="0" y="16788"/>
                    <a:pt x="0" y="10846"/>
                  </a:cubicBezTo>
                  <a:cubicBezTo>
                    <a:pt x="0" y="4905"/>
                    <a:pt x="4905" y="0"/>
                    <a:pt x="10844" y="0"/>
                  </a:cubicBezTo>
                  <a:cubicBezTo>
                    <a:pt x="16781" y="0"/>
                    <a:pt x="21600" y="4905"/>
                    <a:pt x="21600" y="10846"/>
                  </a:cubicBezTo>
                  <a:close/>
                </a:path>
              </a:pathLst>
            </a:custGeom>
            <a:noFill/>
            <a:ln w="19050" cap="rnd">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435" name="Google Shape;8688;p62"/>
            <p:cNvSpPr/>
            <p:nvPr/>
          </p:nvSpPr>
          <p:spPr>
            <a:xfrm flipH="1">
              <a:off x="98095" y="195437"/>
              <a:ext cx="1" cy="145958"/>
            </a:xfrm>
            <a:prstGeom prst="line">
              <a:avLst/>
            </a:prstGeom>
            <a:noFill/>
            <a:ln w="19050" cap="rnd">
              <a:solidFill>
                <a:srgbClr val="869FB2"/>
              </a:solidFill>
              <a:prstDash val="solid"/>
              <a:round/>
            </a:ln>
            <a:effectLst/>
          </p:spPr>
          <p:txBody>
            <a:bodyPr wrap="square" lIns="0" tIns="0" rIns="0" bIns="0" numCol="1" anchor="t">
              <a:noAutofit/>
            </a:bodyPr>
            <a:lstStyle/>
            <a:p>
              <a:pPr/>
            </a:p>
          </p:txBody>
        </p:sp>
        <p:sp>
          <p:nvSpPr>
            <p:cNvPr id="6436" name="Google Shape;8689;p62"/>
            <p:cNvSpPr/>
            <p:nvPr/>
          </p:nvSpPr>
          <p:spPr>
            <a:xfrm>
              <a:off x="49443" y="292742"/>
              <a:ext cx="97306" cy="1"/>
            </a:xfrm>
            <a:prstGeom prst="line">
              <a:avLst/>
            </a:prstGeom>
            <a:noFill/>
            <a:ln w="19050" cap="rnd">
              <a:solidFill>
                <a:srgbClr val="869FB2"/>
              </a:solidFill>
              <a:prstDash val="solid"/>
              <a:round/>
            </a:ln>
            <a:effectLst/>
          </p:spPr>
          <p:txBody>
            <a:bodyPr wrap="square" lIns="0" tIns="0" rIns="0" bIns="0" numCol="1" anchor="t">
              <a:noAutofit/>
            </a:bodyPr>
            <a:lstStyle/>
            <a:p>
              <a:pPr/>
            </a:p>
          </p:txBody>
        </p:sp>
      </p:grpSp>
      <p:grpSp>
        <p:nvGrpSpPr>
          <p:cNvPr id="6441" name="Google Shape;8690;p62"/>
          <p:cNvGrpSpPr/>
          <p:nvPr/>
        </p:nvGrpSpPr>
        <p:grpSpPr>
          <a:xfrm>
            <a:off x="7504202" y="3991261"/>
            <a:ext cx="269586" cy="269949"/>
            <a:chOff x="0" y="0"/>
            <a:chExt cx="269585" cy="269948"/>
          </a:xfrm>
        </p:grpSpPr>
        <p:sp>
          <p:nvSpPr>
            <p:cNvPr id="6438" name="Google Shape;8691;p62"/>
            <p:cNvSpPr/>
            <p:nvPr/>
          </p:nvSpPr>
          <p:spPr>
            <a:xfrm>
              <a:off x="-1" y="74742"/>
              <a:ext cx="195208" cy="195207"/>
            </a:xfrm>
            <a:custGeom>
              <a:avLst/>
              <a:gdLst/>
              <a:ahLst/>
              <a:cxnLst>
                <a:cxn ang="0">
                  <a:pos x="wd2" y="hd2"/>
                </a:cxn>
                <a:cxn ang="5400000">
                  <a:pos x="wd2" y="hd2"/>
                </a:cxn>
                <a:cxn ang="10800000">
                  <a:pos x="wd2" y="hd2"/>
                </a:cxn>
                <a:cxn ang="16200000">
                  <a:pos x="wd2" y="hd2"/>
                </a:cxn>
              </a:cxnLst>
              <a:rect l="0" t="0" r="r" b="b"/>
              <a:pathLst>
                <a:path w="19630" h="19683" fill="norm" stroke="1" extrusionOk="0">
                  <a:moveTo>
                    <a:pt x="16792" y="16806"/>
                  </a:moveTo>
                  <a:cubicBezTo>
                    <a:pt x="12971" y="20642"/>
                    <a:pt x="6659" y="20642"/>
                    <a:pt x="2838" y="16806"/>
                  </a:cubicBezTo>
                  <a:cubicBezTo>
                    <a:pt x="-987" y="12974"/>
                    <a:pt x="-923" y="6710"/>
                    <a:pt x="2893" y="2874"/>
                  </a:cubicBezTo>
                  <a:cubicBezTo>
                    <a:pt x="6713" y="-958"/>
                    <a:pt x="12908" y="-958"/>
                    <a:pt x="16733" y="2874"/>
                  </a:cubicBezTo>
                  <a:cubicBezTo>
                    <a:pt x="20559" y="6700"/>
                    <a:pt x="20613" y="12974"/>
                    <a:pt x="16792" y="16806"/>
                  </a:cubicBezTo>
                  <a:close/>
                </a:path>
              </a:pathLst>
            </a:custGeom>
            <a:noFill/>
            <a:ln w="19050" cap="rnd">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439" name="Google Shape;8692;p62"/>
            <p:cNvSpPr/>
            <p:nvPr/>
          </p:nvSpPr>
          <p:spPr>
            <a:xfrm flipH="1">
              <a:off x="166446" y="2287"/>
              <a:ext cx="100900" cy="100912"/>
            </a:xfrm>
            <a:prstGeom prst="line">
              <a:avLst/>
            </a:prstGeom>
            <a:noFill/>
            <a:ln w="19050" cap="rnd">
              <a:solidFill>
                <a:srgbClr val="869FB2"/>
              </a:solidFill>
              <a:prstDash val="solid"/>
              <a:round/>
            </a:ln>
            <a:effectLst/>
          </p:spPr>
          <p:txBody>
            <a:bodyPr wrap="square" lIns="0" tIns="0" rIns="0" bIns="0" numCol="1" anchor="t">
              <a:noAutofit/>
            </a:bodyPr>
            <a:lstStyle/>
            <a:p>
              <a:pPr/>
            </a:p>
          </p:txBody>
        </p:sp>
        <p:sp>
          <p:nvSpPr>
            <p:cNvPr id="6440" name="Google Shape;8693;p62"/>
            <p:cNvSpPr/>
            <p:nvPr/>
          </p:nvSpPr>
          <p:spPr>
            <a:xfrm>
              <a:off x="200798" y="0"/>
              <a:ext cx="68788" cy="687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21600"/>
                  </a:lnTo>
                </a:path>
              </a:pathLst>
            </a:custGeom>
            <a:noFill/>
            <a:ln w="19050" cap="rnd">
              <a:solidFill>
                <a:srgbClr val="869FB2"/>
              </a:solidFill>
              <a:prstDash val="solid"/>
              <a:round/>
            </a:ln>
            <a:effectLst/>
          </p:spPr>
          <p:txBody>
            <a:bodyPr wrap="square" lIns="0" tIns="0" rIns="0" bIns="0" numCol="1" anchor="ctr">
              <a:noAutofit/>
            </a:bodyPr>
            <a:lstStyle/>
            <a:p>
              <a:pPr>
                <a:defRPr>
                  <a:solidFill>
                    <a:srgbClr val="000000"/>
                  </a:solidFill>
                </a:defRPr>
              </a:pPr>
            </a:p>
          </p:txBody>
        </p:sp>
      </p:grpSp>
      <p:grpSp>
        <p:nvGrpSpPr>
          <p:cNvPr id="6446" name="Google Shape;8694;p62"/>
          <p:cNvGrpSpPr/>
          <p:nvPr/>
        </p:nvGrpSpPr>
        <p:grpSpPr>
          <a:xfrm>
            <a:off x="7922096" y="4035969"/>
            <a:ext cx="383580" cy="190054"/>
            <a:chOff x="0" y="0"/>
            <a:chExt cx="383579" cy="190052"/>
          </a:xfrm>
        </p:grpSpPr>
        <p:sp>
          <p:nvSpPr>
            <p:cNvPr id="6442" name="Google Shape;8695;p62"/>
            <p:cNvSpPr/>
            <p:nvPr/>
          </p:nvSpPr>
          <p:spPr>
            <a:xfrm flipH="1" flipV="1">
              <a:off x="189124" y="95032"/>
              <a:ext cx="186383" cy="1"/>
            </a:xfrm>
            <a:prstGeom prst="line">
              <a:avLst/>
            </a:prstGeom>
            <a:noFill/>
            <a:ln w="19050" cap="sq">
              <a:solidFill>
                <a:srgbClr val="869FB2"/>
              </a:solidFill>
              <a:prstDash val="solid"/>
              <a:miter lim="4061"/>
            </a:ln>
            <a:effectLst/>
          </p:spPr>
          <p:txBody>
            <a:bodyPr wrap="square" lIns="0" tIns="0" rIns="0" bIns="0" numCol="1" anchor="t">
              <a:noAutofit/>
            </a:bodyPr>
            <a:lstStyle/>
            <a:p>
              <a:pPr/>
            </a:p>
          </p:txBody>
        </p:sp>
        <p:sp>
          <p:nvSpPr>
            <p:cNvPr id="6443" name="Google Shape;8696;p62"/>
            <p:cNvSpPr/>
            <p:nvPr/>
          </p:nvSpPr>
          <p:spPr>
            <a:xfrm flipH="1">
              <a:off x="254557" y="26916"/>
              <a:ext cx="1" cy="136221"/>
            </a:xfrm>
            <a:prstGeom prst="line">
              <a:avLst/>
            </a:prstGeom>
            <a:noFill/>
            <a:ln w="19050" cap="rnd">
              <a:solidFill>
                <a:srgbClr val="869FB2"/>
              </a:solidFill>
              <a:prstDash val="solid"/>
              <a:miter lim="4061"/>
            </a:ln>
            <a:effectLst/>
          </p:spPr>
          <p:txBody>
            <a:bodyPr wrap="square" lIns="0" tIns="0" rIns="0" bIns="0" numCol="1" anchor="t">
              <a:noAutofit/>
            </a:bodyPr>
            <a:lstStyle/>
            <a:p>
              <a:pPr/>
            </a:p>
          </p:txBody>
        </p:sp>
        <p:sp>
          <p:nvSpPr>
            <p:cNvPr id="6444" name="Google Shape;8697;p62"/>
            <p:cNvSpPr/>
            <p:nvPr/>
          </p:nvSpPr>
          <p:spPr>
            <a:xfrm>
              <a:off x="320817" y="32270"/>
              <a:ext cx="62763" cy="1254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10805"/>
                  </a:lnTo>
                  <a:lnTo>
                    <a:pt x="0" y="0"/>
                  </a:lnTo>
                </a:path>
              </a:pathLst>
            </a:custGeom>
            <a:noFill/>
            <a:ln w="19050" cap="rnd">
              <a:solidFill>
                <a:srgbClr val="869FB2"/>
              </a:solidFill>
              <a:prstDash val="solid"/>
              <a:round/>
            </a:ln>
            <a:effectLst/>
          </p:spPr>
          <p:txBody>
            <a:bodyPr wrap="square" lIns="0" tIns="0" rIns="0" bIns="0" numCol="1" anchor="ctr">
              <a:noAutofit/>
            </a:bodyPr>
            <a:lstStyle/>
            <a:p>
              <a:pPr>
                <a:defRPr>
                  <a:solidFill>
                    <a:srgbClr val="000000"/>
                  </a:solidFill>
                </a:defRPr>
              </a:pPr>
            </a:p>
          </p:txBody>
        </p:sp>
        <p:sp>
          <p:nvSpPr>
            <p:cNvPr id="6445" name="Google Shape;8698;p62"/>
            <p:cNvSpPr/>
            <p:nvPr/>
          </p:nvSpPr>
          <p:spPr>
            <a:xfrm>
              <a:off x="0" y="0"/>
              <a:ext cx="190062" cy="190053"/>
            </a:xfrm>
            <a:prstGeom prst="ellipse">
              <a:avLst/>
            </a:prstGeom>
            <a:noFill/>
            <a:ln w="19050" cap="sq">
              <a:solidFill>
                <a:srgbClr val="869FB2"/>
              </a:solidFill>
              <a:prstDash val="solid"/>
              <a:miter lim="4061"/>
            </a:ln>
            <a:effectLst/>
          </p:spPr>
          <p:txBody>
            <a:bodyPr wrap="square" lIns="0" tIns="0" rIns="0" bIns="0" numCol="1" anchor="ctr">
              <a:noAutofit/>
            </a:bodyPr>
            <a:lstStyle/>
            <a:p>
              <a:pPr>
                <a:defRPr>
                  <a:solidFill>
                    <a:srgbClr val="000000"/>
                  </a:solidFill>
                </a:defRPr>
              </a:pPr>
            </a:p>
          </p:txBody>
        </p:sp>
      </p:gr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48" name="Google Shape;8703;p63"/>
          <p:cNvSpPr/>
          <p:nvPr/>
        </p:nvSpPr>
        <p:spPr>
          <a:xfrm>
            <a:off x="849409" y="1313114"/>
            <a:ext cx="317508" cy="373531"/>
          </a:xfrm>
          <a:custGeom>
            <a:avLst/>
            <a:gdLst/>
            <a:ahLst/>
            <a:cxnLst>
              <a:cxn ang="0">
                <a:pos x="wd2" y="hd2"/>
              </a:cxn>
              <a:cxn ang="5400000">
                <a:pos x="wd2" y="hd2"/>
              </a:cxn>
              <a:cxn ang="10800000">
                <a:pos x="wd2" y="hd2"/>
              </a:cxn>
              <a:cxn ang="16200000">
                <a:pos x="wd2" y="hd2"/>
              </a:cxn>
            </a:cxnLst>
            <a:rect l="0" t="0" r="r" b="b"/>
            <a:pathLst>
              <a:path w="21191" h="21600" fill="norm" stroke="1" extrusionOk="0">
                <a:moveTo>
                  <a:pt x="11531" y="1394"/>
                </a:moveTo>
                <a:lnTo>
                  <a:pt x="11531" y="2788"/>
                </a:lnTo>
                <a:lnTo>
                  <a:pt x="9860" y="2788"/>
                </a:lnTo>
                <a:lnTo>
                  <a:pt x="9860" y="1394"/>
                </a:lnTo>
                <a:close/>
                <a:moveTo>
                  <a:pt x="18030" y="4182"/>
                </a:moveTo>
                <a:lnTo>
                  <a:pt x="18030" y="14049"/>
                </a:lnTo>
                <a:lnTo>
                  <a:pt x="3424" y="14049"/>
                </a:lnTo>
                <a:lnTo>
                  <a:pt x="3424" y="4182"/>
                </a:lnTo>
                <a:close/>
                <a:moveTo>
                  <a:pt x="18834" y="15443"/>
                </a:moveTo>
                <a:cubicBezTo>
                  <a:pt x="19329" y="15443"/>
                  <a:pt x="19639" y="15820"/>
                  <a:pt x="19700" y="16194"/>
                </a:cubicBezTo>
                <a:cubicBezTo>
                  <a:pt x="19639" y="16516"/>
                  <a:pt x="19392" y="16730"/>
                  <a:pt x="19081" y="16892"/>
                </a:cubicBezTo>
                <a:cubicBezTo>
                  <a:pt x="19020" y="16917"/>
                  <a:pt x="19081" y="16931"/>
                  <a:pt x="18494" y="16931"/>
                </a:cubicBezTo>
                <a:cubicBezTo>
                  <a:pt x="17906" y="16931"/>
                  <a:pt x="16669" y="16917"/>
                  <a:pt x="14007" y="16892"/>
                </a:cubicBezTo>
                <a:lnTo>
                  <a:pt x="2618" y="16892"/>
                </a:lnTo>
                <a:cubicBezTo>
                  <a:pt x="2247" y="16892"/>
                  <a:pt x="1937" y="16677"/>
                  <a:pt x="1813" y="16409"/>
                </a:cubicBezTo>
                <a:cubicBezTo>
                  <a:pt x="1689" y="15927"/>
                  <a:pt x="2060" y="15443"/>
                  <a:pt x="2618" y="15443"/>
                </a:cubicBezTo>
                <a:close/>
                <a:moveTo>
                  <a:pt x="9056" y="0"/>
                </a:moveTo>
                <a:cubicBezTo>
                  <a:pt x="8561" y="0"/>
                  <a:pt x="8188" y="322"/>
                  <a:pt x="8188" y="643"/>
                </a:cubicBezTo>
                <a:lnTo>
                  <a:pt x="8188" y="2788"/>
                </a:lnTo>
                <a:lnTo>
                  <a:pt x="2434" y="2788"/>
                </a:lnTo>
                <a:cubicBezTo>
                  <a:pt x="2000" y="2788"/>
                  <a:pt x="1689" y="3110"/>
                  <a:pt x="1689" y="3539"/>
                </a:cubicBezTo>
                <a:lnTo>
                  <a:pt x="1689" y="14209"/>
                </a:lnTo>
                <a:cubicBezTo>
                  <a:pt x="1194" y="14318"/>
                  <a:pt x="762" y="14586"/>
                  <a:pt x="451" y="14962"/>
                </a:cubicBezTo>
                <a:cubicBezTo>
                  <a:pt x="-352" y="15927"/>
                  <a:pt x="-44" y="17266"/>
                  <a:pt x="1070" y="17964"/>
                </a:cubicBezTo>
                <a:cubicBezTo>
                  <a:pt x="1442" y="18124"/>
                  <a:pt x="1937" y="18286"/>
                  <a:pt x="2434" y="18286"/>
                </a:cubicBezTo>
                <a:lnTo>
                  <a:pt x="6084" y="18286"/>
                </a:lnTo>
                <a:lnTo>
                  <a:pt x="4909" y="20538"/>
                </a:lnTo>
                <a:cubicBezTo>
                  <a:pt x="4785" y="20914"/>
                  <a:pt x="4909" y="21289"/>
                  <a:pt x="5217" y="21503"/>
                </a:cubicBezTo>
                <a:cubicBezTo>
                  <a:pt x="5369" y="21569"/>
                  <a:pt x="5514" y="21600"/>
                  <a:pt x="5652" y="21600"/>
                </a:cubicBezTo>
                <a:cubicBezTo>
                  <a:pt x="5960" y="21600"/>
                  <a:pt x="6221" y="21442"/>
                  <a:pt x="6394" y="21181"/>
                </a:cubicBezTo>
                <a:lnTo>
                  <a:pt x="7817" y="18286"/>
                </a:lnTo>
                <a:lnTo>
                  <a:pt x="9736" y="18286"/>
                </a:lnTo>
                <a:lnTo>
                  <a:pt x="9736" y="20807"/>
                </a:lnTo>
                <a:cubicBezTo>
                  <a:pt x="9736" y="21181"/>
                  <a:pt x="10046" y="21503"/>
                  <a:pt x="10418" y="21557"/>
                </a:cubicBezTo>
                <a:cubicBezTo>
                  <a:pt x="10453" y="21561"/>
                  <a:pt x="10490" y="21563"/>
                  <a:pt x="10526" y="21563"/>
                </a:cubicBezTo>
                <a:cubicBezTo>
                  <a:pt x="10974" y="21563"/>
                  <a:pt x="11345" y="21261"/>
                  <a:pt x="11345" y="20914"/>
                </a:cubicBezTo>
                <a:lnTo>
                  <a:pt x="11345" y="18286"/>
                </a:lnTo>
                <a:lnTo>
                  <a:pt x="13264" y="18286"/>
                </a:lnTo>
                <a:lnTo>
                  <a:pt x="14688" y="21074"/>
                </a:lnTo>
                <a:cubicBezTo>
                  <a:pt x="14789" y="21340"/>
                  <a:pt x="15142" y="21532"/>
                  <a:pt x="15472" y="21532"/>
                </a:cubicBezTo>
                <a:cubicBezTo>
                  <a:pt x="15543" y="21532"/>
                  <a:pt x="15612" y="21522"/>
                  <a:pt x="15679" y="21503"/>
                </a:cubicBezTo>
                <a:cubicBezTo>
                  <a:pt x="16174" y="21343"/>
                  <a:pt x="16358" y="20860"/>
                  <a:pt x="16235" y="20538"/>
                </a:cubicBezTo>
                <a:lnTo>
                  <a:pt x="15060" y="18286"/>
                </a:lnTo>
                <a:lnTo>
                  <a:pt x="18710" y="18286"/>
                </a:lnTo>
                <a:cubicBezTo>
                  <a:pt x="20010" y="18286"/>
                  <a:pt x="21187" y="17321"/>
                  <a:pt x="21187" y="16141"/>
                </a:cubicBezTo>
                <a:cubicBezTo>
                  <a:pt x="21248" y="15283"/>
                  <a:pt x="20629" y="14478"/>
                  <a:pt x="19639" y="14209"/>
                </a:cubicBezTo>
                <a:lnTo>
                  <a:pt x="19639" y="3539"/>
                </a:lnTo>
                <a:cubicBezTo>
                  <a:pt x="19639" y="3110"/>
                  <a:pt x="19268" y="2788"/>
                  <a:pt x="18773" y="2788"/>
                </a:cubicBezTo>
                <a:lnTo>
                  <a:pt x="13140" y="2788"/>
                </a:lnTo>
                <a:lnTo>
                  <a:pt x="13140" y="643"/>
                </a:lnTo>
                <a:cubicBezTo>
                  <a:pt x="13140" y="267"/>
                  <a:pt x="12769" y="0"/>
                  <a:pt x="12274"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49" name="Google Shape;8704;p63"/>
          <p:cNvSpPr/>
          <p:nvPr/>
        </p:nvSpPr>
        <p:spPr>
          <a:xfrm>
            <a:off x="848115" y="1777720"/>
            <a:ext cx="374829" cy="338709"/>
          </a:xfrm>
          <a:custGeom>
            <a:avLst/>
            <a:gdLst/>
            <a:ahLst/>
            <a:cxnLst>
              <a:cxn ang="0">
                <a:pos x="wd2" y="hd2"/>
              </a:cxn>
              <a:cxn ang="5400000">
                <a:pos x="wd2" y="hd2"/>
              </a:cxn>
              <a:cxn ang="10800000">
                <a:pos x="wd2" y="hd2"/>
              </a:cxn>
              <a:cxn ang="16200000">
                <a:pos x="wd2" y="hd2"/>
              </a:cxn>
            </a:cxnLst>
            <a:rect l="0" t="0" r="r" b="b"/>
            <a:pathLst>
              <a:path w="21139" h="21600" fill="norm" stroke="1" extrusionOk="0">
                <a:moveTo>
                  <a:pt x="15222" y="1567"/>
                </a:moveTo>
                <a:cubicBezTo>
                  <a:pt x="15398" y="1567"/>
                  <a:pt x="15569" y="1641"/>
                  <a:pt x="15674" y="1789"/>
                </a:cubicBezTo>
                <a:lnTo>
                  <a:pt x="19543" y="6164"/>
                </a:lnTo>
                <a:cubicBezTo>
                  <a:pt x="19805" y="6461"/>
                  <a:pt x="19805" y="6934"/>
                  <a:pt x="19543" y="7289"/>
                </a:cubicBezTo>
                <a:lnTo>
                  <a:pt x="11228" y="16631"/>
                </a:lnTo>
                <a:lnTo>
                  <a:pt x="6416" y="11191"/>
                </a:lnTo>
                <a:lnTo>
                  <a:pt x="14732" y="1789"/>
                </a:lnTo>
                <a:cubicBezTo>
                  <a:pt x="14862" y="1641"/>
                  <a:pt x="15046" y="1567"/>
                  <a:pt x="15222" y="1567"/>
                </a:cubicBezTo>
                <a:close/>
                <a:moveTo>
                  <a:pt x="5528" y="12198"/>
                </a:moveTo>
                <a:lnTo>
                  <a:pt x="10338" y="17696"/>
                </a:lnTo>
                <a:lnTo>
                  <a:pt x="9815" y="18289"/>
                </a:lnTo>
                <a:cubicBezTo>
                  <a:pt x="9711" y="18407"/>
                  <a:pt x="9555" y="18525"/>
                  <a:pt x="9346" y="18525"/>
                </a:cubicBezTo>
                <a:cubicBezTo>
                  <a:pt x="9136" y="18525"/>
                  <a:pt x="9032" y="18407"/>
                  <a:pt x="8927" y="18289"/>
                </a:cubicBezTo>
                <a:cubicBezTo>
                  <a:pt x="8497" y="17842"/>
                  <a:pt x="7968" y="17590"/>
                  <a:pt x="7427" y="17590"/>
                </a:cubicBezTo>
                <a:cubicBezTo>
                  <a:pt x="7178" y="17590"/>
                  <a:pt x="6925" y="17643"/>
                  <a:pt x="6678" y="17756"/>
                </a:cubicBezTo>
                <a:cubicBezTo>
                  <a:pt x="6311" y="17934"/>
                  <a:pt x="6102" y="18229"/>
                  <a:pt x="5893" y="18407"/>
                </a:cubicBezTo>
                <a:lnTo>
                  <a:pt x="4900" y="17341"/>
                </a:lnTo>
                <a:lnTo>
                  <a:pt x="5056" y="17164"/>
                </a:lnTo>
                <a:cubicBezTo>
                  <a:pt x="5841" y="16276"/>
                  <a:pt x="5893" y="14739"/>
                  <a:pt x="5005" y="13853"/>
                </a:cubicBezTo>
                <a:cubicBezTo>
                  <a:pt x="4742" y="13557"/>
                  <a:pt x="4796" y="13025"/>
                  <a:pt x="5056" y="12729"/>
                </a:cubicBezTo>
                <a:lnTo>
                  <a:pt x="5528" y="12198"/>
                </a:lnTo>
                <a:close/>
                <a:moveTo>
                  <a:pt x="3801" y="18407"/>
                </a:moveTo>
                <a:lnTo>
                  <a:pt x="4796" y="19530"/>
                </a:lnTo>
                <a:lnTo>
                  <a:pt x="4377" y="20003"/>
                </a:lnTo>
                <a:lnTo>
                  <a:pt x="2337" y="20003"/>
                </a:lnTo>
                <a:lnTo>
                  <a:pt x="3801" y="18407"/>
                </a:lnTo>
                <a:close/>
                <a:moveTo>
                  <a:pt x="15229" y="0"/>
                </a:moveTo>
                <a:cubicBezTo>
                  <a:pt x="14706" y="0"/>
                  <a:pt x="14183" y="222"/>
                  <a:pt x="13789" y="665"/>
                </a:cubicBezTo>
                <a:lnTo>
                  <a:pt x="4063" y="11724"/>
                </a:lnTo>
                <a:cubicBezTo>
                  <a:pt x="3278" y="12610"/>
                  <a:pt x="3225" y="14148"/>
                  <a:pt x="4010" y="15036"/>
                </a:cubicBezTo>
                <a:cubicBezTo>
                  <a:pt x="4273" y="15272"/>
                  <a:pt x="4273" y="15685"/>
                  <a:pt x="4115" y="15922"/>
                </a:cubicBezTo>
                <a:cubicBezTo>
                  <a:pt x="4063" y="16040"/>
                  <a:pt x="4063" y="16040"/>
                  <a:pt x="4010" y="16158"/>
                </a:cubicBezTo>
                <a:lnTo>
                  <a:pt x="192" y="20299"/>
                </a:lnTo>
                <a:cubicBezTo>
                  <a:pt x="-226" y="20772"/>
                  <a:pt x="88" y="21600"/>
                  <a:pt x="664" y="21600"/>
                </a:cubicBezTo>
                <a:lnTo>
                  <a:pt x="4638" y="21600"/>
                </a:lnTo>
                <a:cubicBezTo>
                  <a:pt x="4847" y="21600"/>
                  <a:pt x="5056" y="21540"/>
                  <a:pt x="5161" y="21363"/>
                </a:cubicBezTo>
                <a:lnTo>
                  <a:pt x="6887" y="19471"/>
                </a:lnTo>
                <a:cubicBezTo>
                  <a:pt x="7018" y="19323"/>
                  <a:pt x="7201" y="19248"/>
                  <a:pt x="7383" y="19248"/>
                </a:cubicBezTo>
                <a:cubicBezTo>
                  <a:pt x="7566" y="19248"/>
                  <a:pt x="7750" y="19323"/>
                  <a:pt x="7880" y="19471"/>
                </a:cubicBezTo>
                <a:cubicBezTo>
                  <a:pt x="8227" y="19922"/>
                  <a:pt x="8760" y="20158"/>
                  <a:pt x="9306" y="20158"/>
                </a:cubicBezTo>
                <a:cubicBezTo>
                  <a:pt x="9834" y="20158"/>
                  <a:pt x="10371" y="19937"/>
                  <a:pt x="10757" y="19471"/>
                </a:cubicBezTo>
                <a:lnTo>
                  <a:pt x="20484" y="8411"/>
                </a:lnTo>
                <a:cubicBezTo>
                  <a:pt x="21321" y="7465"/>
                  <a:pt x="21374" y="5988"/>
                  <a:pt x="20537" y="5040"/>
                </a:cubicBezTo>
                <a:lnTo>
                  <a:pt x="16666" y="665"/>
                </a:lnTo>
                <a:cubicBezTo>
                  <a:pt x="16274" y="222"/>
                  <a:pt x="15752" y="0"/>
                  <a:pt x="15229"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50" name="Google Shape;8705;p63"/>
          <p:cNvSpPr/>
          <p:nvPr/>
        </p:nvSpPr>
        <p:spPr>
          <a:xfrm>
            <a:off x="852463" y="2207503"/>
            <a:ext cx="366290" cy="3733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8" y="1374"/>
                </a:moveTo>
                <a:cubicBezTo>
                  <a:pt x="11156" y="1374"/>
                  <a:pt x="11375" y="1696"/>
                  <a:pt x="11375" y="2125"/>
                </a:cubicBezTo>
                <a:cubicBezTo>
                  <a:pt x="11375" y="2547"/>
                  <a:pt x="11036" y="2837"/>
                  <a:pt x="10678" y="2837"/>
                </a:cubicBezTo>
                <a:cubicBezTo>
                  <a:pt x="10581" y="2837"/>
                  <a:pt x="10484" y="2815"/>
                  <a:pt x="10390" y="2769"/>
                </a:cubicBezTo>
                <a:cubicBezTo>
                  <a:pt x="10116" y="2661"/>
                  <a:pt x="9953" y="2447"/>
                  <a:pt x="9953" y="2125"/>
                </a:cubicBezTo>
                <a:cubicBezTo>
                  <a:pt x="10007" y="1696"/>
                  <a:pt x="10281" y="1374"/>
                  <a:pt x="10718" y="1374"/>
                </a:cubicBezTo>
                <a:close/>
                <a:moveTo>
                  <a:pt x="3446" y="4325"/>
                </a:moveTo>
                <a:lnTo>
                  <a:pt x="5358" y="9798"/>
                </a:lnTo>
                <a:lnTo>
                  <a:pt x="1640" y="9798"/>
                </a:lnTo>
                <a:lnTo>
                  <a:pt x="3446" y="4325"/>
                </a:lnTo>
                <a:close/>
                <a:moveTo>
                  <a:pt x="17882" y="4325"/>
                </a:moveTo>
                <a:lnTo>
                  <a:pt x="19741" y="9798"/>
                </a:lnTo>
                <a:lnTo>
                  <a:pt x="15967" y="9798"/>
                </a:lnTo>
                <a:lnTo>
                  <a:pt x="17882" y="4325"/>
                </a:lnTo>
                <a:close/>
                <a:moveTo>
                  <a:pt x="5523" y="11245"/>
                </a:moveTo>
                <a:cubicBezTo>
                  <a:pt x="5249" y="12103"/>
                  <a:pt x="4484" y="12640"/>
                  <a:pt x="3555" y="12640"/>
                </a:cubicBezTo>
                <a:cubicBezTo>
                  <a:pt x="2569" y="12640"/>
                  <a:pt x="1803" y="12051"/>
                  <a:pt x="1475" y="11245"/>
                </a:cubicBezTo>
                <a:close/>
                <a:moveTo>
                  <a:pt x="19850" y="11245"/>
                </a:moveTo>
                <a:cubicBezTo>
                  <a:pt x="19576" y="12103"/>
                  <a:pt x="18866" y="12640"/>
                  <a:pt x="17882" y="12640"/>
                </a:cubicBezTo>
                <a:cubicBezTo>
                  <a:pt x="16952" y="12640"/>
                  <a:pt x="16186" y="12051"/>
                  <a:pt x="15858" y="11245"/>
                </a:cubicBezTo>
                <a:close/>
                <a:moveTo>
                  <a:pt x="11484" y="4111"/>
                </a:moveTo>
                <a:lnTo>
                  <a:pt x="11484" y="14571"/>
                </a:lnTo>
                <a:lnTo>
                  <a:pt x="10007" y="14571"/>
                </a:lnTo>
                <a:lnTo>
                  <a:pt x="10007" y="4111"/>
                </a:lnTo>
                <a:cubicBezTo>
                  <a:pt x="10253" y="4191"/>
                  <a:pt x="10500" y="4231"/>
                  <a:pt x="10744" y="4231"/>
                </a:cubicBezTo>
                <a:cubicBezTo>
                  <a:pt x="10991" y="4231"/>
                  <a:pt x="11237" y="4191"/>
                  <a:pt x="11484" y="4111"/>
                </a:cubicBezTo>
                <a:close/>
                <a:moveTo>
                  <a:pt x="14327" y="15913"/>
                </a:moveTo>
                <a:lnTo>
                  <a:pt x="14327" y="17307"/>
                </a:lnTo>
                <a:lnTo>
                  <a:pt x="7164" y="17307"/>
                </a:lnTo>
                <a:lnTo>
                  <a:pt x="7164" y="15913"/>
                </a:lnTo>
                <a:close/>
                <a:moveTo>
                  <a:pt x="15749" y="18756"/>
                </a:moveTo>
                <a:lnTo>
                  <a:pt x="15749" y="20151"/>
                </a:lnTo>
                <a:lnTo>
                  <a:pt x="5742" y="20151"/>
                </a:lnTo>
                <a:lnTo>
                  <a:pt x="5742" y="18756"/>
                </a:lnTo>
                <a:close/>
                <a:moveTo>
                  <a:pt x="10873" y="0"/>
                </a:moveTo>
                <a:cubicBezTo>
                  <a:pt x="9974" y="0"/>
                  <a:pt x="9116" y="553"/>
                  <a:pt x="8804" y="1429"/>
                </a:cubicBezTo>
                <a:lnTo>
                  <a:pt x="2241" y="1429"/>
                </a:lnTo>
                <a:cubicBezTo>
                  <a:pt x="1913" y="1429"/>
                  <a:pt x="1585" y="1696"/>
                  <a:pt x="1475" y="2018"/>
                </a:cubicBezTo>
                <a:cubicBezTo>
                  <a:pt x="1422" y="2447"/>
                  <a:pt x="1750" y="2823"/>
                  <a:pt x="2187" y="2823"/>
                </a:cubicBezTo>
                <a:lnTo>
                  <a:pt x="2569" y="2823"/>
                </a:lnTo>
                <a:cubicBezTo>
                  <a:pt x="50" y="10290"/>
                  <a:pt x="0" y="10442"/>
                  <a:pt x="0" y="10442"/>
                </a:cubicBezTo>
                <a:cubicBezTo>
                  <a:pt x="0" y="10442"/>
                  <a:pt x="0" y="10442"/>
                  <a:pt x="0" y="10442"/>
                </a:cubicBezTo>
                <a:lnTo>
                  <a:pt x="0" y="10549"/>
                </a:lnTo>
                <a:cubicBezTo>
                  <a:pt x="0" y="11031"/>
                  <a:pt x="109" y="11514"/>
                  <a:pt x="273" y="11889"/>
                </a:cubicBezTo>
                <a:cubicBezTo>
                  <a:pt x="804" y="13253"/>
                  <a:pt x="2132" y="14046"/>
                  <a:pt x="3543" y="14046"/>
                </a:cubicBezTo>
                <a:cubicBezTo>
                  <a:pt x="4020" y="14046"/>
                  <a:pt x="4506" y="13956"/>
                  <a:pt x="4976" y="13767"/>
                </a:cubicBezTo>
                <a:cubicBezTo>
                  <a:pt x="5905" y="13391"/>
                  <a:pt x="6671" y="12587"/>
                  <a:pt x="6999" y="11567"/>
                </a:cubicBezTo>
                <a:cubicBezTo>
                  <a:pt x="7164" y="11138"/>
                  <a:pt x="7217" y="10709"/>
                  <a:pt x="7164" y="10494"/>
                </a:cubicBezTo>
                <a:lnTo>
                  <a:pt x="7164" y="10280"/>
                </a:lnTo>
                <a:cubicBezTo>
                  <a:pt x="7164" y="10227"/>
                  <a:pt x="4648" y="2823"/>
                  <a:pt x="4648" y="2769"/>
                </a:cubicBezTo>
                <a:lnTo>
                  <a:pt x="8639" y="2769"/>
                </a:lnTo>
                <a:lnTo>
                  <a:pt x="8639" y="14518"/>
                </a:lnTo>
                <a:lnTo>
                  <a:pt x="6561" y="14518"/>
                </a:lnTo>
                <a:cubicBezTo>
                  <a:pt x="6124" y="14518"/>
                  <a:pt x="5796" y="14840"/>
                  <a:pt x="5796" y="15269"/>
                </a:cubicBezTo>
                <a:lnTo>
                  <a:pt x="5796" y="17307"/>
                </a:lnTo>
                <a:lnTo>
                  <a:pt x="5086" y="17307"/>
                </a:lnTo>
                <a:cubicBezTo>
                  <a:pt x="4702" y="17307"/>
                  <a:pt x="4374" y="17684"/>
                  <a:pt x="4374" y="18058"/>
                </a:cubicBezTo>
                <a:lnTo>
                  <a:pt x="4374" y="20849"/>
                </a:lnTo>
                <a:cubicBezTo>
                  <a:pt x="4374" y="21278"/>
                  <a:pt x="4702" y="21600"/>
                  <a:pt x="5086" y="21600"/>
                </a:cubicBezTo>
                <a:lnTo>
                  <a:pt x="16570" y="21600"/>
                </a:lnTo>
                <a:cubicBezTo>
                  <a:pt x="16788" y="21600"/>
                  <a:pt x="16952" y="21546"/>
                  <a:pt x="17061" y="21385"/>
                </a:cubicBezTo>
                <a:cubicBezTo>
                  <a:pt x="17226" y="21278"/>
                  <a:pt x="17280" y="21064"/>
                  <a:pt x="17280" y="20956"/>
                </a:cubicBezTo>
                <a:lnTo>
                  <a:pt x="17280" y="18113"/>
                </a:lnTo>
                <a:cubicBezTo>
                  <a:pt x="17280" y="17736"/>
                  <a:pt x="16952" y="17415"/>
                  <a:pt x="16514" y="17415"/>
                </a:cubicBezTo>
                <a:lnTo>
                  <a:pt x="15858" y="17415"/>
                </a:lnTo>
                <a:lnTo>
                  <a:pt x="15858" y="15269"/>
                </a:lnTo>
                <a:cubicBezTo>
                  <a:pt x="15858" y="14840"/>
                  <a:pt x="15476" y="14518"/>
                  <a:pt x="15093" y="14518"/>
                </a:cubicBezTo>
                <a:lnTo>
                  <a:pt x="12959" y="14518"/>
                </a:lnTo>
                <a:lnTo>
                  <a:pt x="12959" y="2769"/>
                </a:lnTo>
                <a:lnTo>
                  <a:pt x="17007" y="2769"/>
                </a:lnTo>
                <a:cubicBezTo>
                  <a:pt x="17007" y="2823"/>
                  <a:pt x="14492" y="10280"/>
                  <a:pt x="14492" y="10334"/>
                </a:cubicBezTo>
                <a:lnTo>
                  <a:pt x="14492" y="10602"/>
                </a:lnTo>
                <a:cubicBezTo>
                  <a:pt x="14492" y="11836"/>
                  <a:pt x="15093" y="12854"/>
                  <a:pt x="16023" y="13498"/>
                </a:cubicBezTo>
                <a:cubicBezTo>
                  <a:pt x="16663" y="13924"/>
                  <a:pt x="17375" y="14123"/>
                  <a:pt x="18069" y="14123"/>
                </a:cubicBezTo>
                <a:cubicBezTo>
                  <a:pt x="19569" y="14123"/>
                  <a:pt x="20987" y="13197"/>
                  <a:pt x="21437" y="11622"/>
                </a:cubicBezTo>
                <a:cubicBezTo>
                  <a:pt x="21491" y="11300"/>
                  <a:pt x="21600" y="10978"/>
                  <a:pt x="21600" y="10602"/>
                </a:cubicBezTo>
                <a:cubicBezTo>
                  <a:pt x="21491" y="10494"/>
                  <a:pt x="21437" y="10442"/>
                  <a:pt x="21437" y="10334"/>
                </a:cubicBezTo>
                <a:lnTo>
                  <a:pt x="18920" y="2823"/>
                </a:lnTo>
                <a:lnTo>
                  <a:pt x="19357" y="2823"/>
                </a:lnTo>
                <a:cubicBezTo>
                  <a:pt x="19685" y="2823"/>
                  <a:pt x="20015" y="2554"/>
                  <a:pt x="20069" y="2232"/>
                </a:cubicBezTo>
                <a:cubicBezTo>
                  <a:pt x="20178" y="1858"/>
                  <a:pt x="19797" y="1429"/>
                  <a:pt x="19413" y="1429"/>
                </a:cubicBezTo>
                <a:lnTo>
                  <a:pt x="12850" y="1429"/>
                </a:lnTo>
                <a:cubicBezTo>
                  <a:pt x="12631" y="785"/>
                  <a:pt x="12084" y="301"/>
                  <a:pt x="11484" y="87"/>
                </a:cubicBezTo>
                <a:cubicBezTo>
                  <a:pt x="11283" y="27"/>
                  <a:pt x="11076" y="0"/>
                  <a:pt x="10873"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455" name="Google Shape;8706;p63"/>
          <p:cNvGrpSpPr/>
          <p:nvPr/>
        </p:nvGrpSpPr>
        <p:grpSpPr>
          <a:xfrm>
            <a:off x="2987727" y="1341011"/>
            <a:ext cx="371883" cy="373708"/>
            <a:chOff x="0" y="29"/>
            <a:chExt cx="371882" cy="373707"/>
          </a:xfrm>
        </p:grpSpPr>
        <p:sp>
          <p:nvSpPr>
            <p:cNvPr id="6451" name="Google Shape;8707;p63"/>
            <p:cNvSpPr/>
            <p:nvPr/>
          </p:nvSpPr>
          <p:spPr>
            <a:xfrm>
              <a:off x="-1" y="29"/>
              <a:ext cx="371884" cy="3737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98" y="1393"/>
                  </a:moveTo>
                  <a:lnTo>
                    <a:pt x="20198" y="20154"/>
                  </a:lnTo>
                  <a:lnTo>
                    <a:pt x="1347" y="20154"/>
                  </a:lnTo>
                  <a:lnTo>
                    <a:pt x="1347" y="1393"/>
                  </a:lnTo>
                  <a:close/>
                  <a:moveTo>
                    <a:pt x="646" y="0"/>
                  </a:moveTo>
                  <a:cubicBezTo>
                    <a:pt x="270" y="0"/>
                    <a:pt x="0" y="322"/>
                    <a:pt x="0" y="696"/>
                  </a:cubicBezTo>
                  <a:lnTo>
                    <a:pt x="0" y="20904"/>
                  </a:lnTo>
                  <a:cubicBezTo>
                    <a:pt x="0" y="21278"/>
                    <a:pt x="323" y="21600"/>
                    <a:pt x="646" y="21600"/>
                  </a:cubicBezTo>
                  <a:lnTo>
                    <a:pt x="20899" y="21600"/>
                  </a:lnTo>
                  <a:cubicBezTo>
                    <a:pt x="21330" y="21600"/>
                    <a:pt x="21600" y="21278"/>
                    <a:pt x="21600" y="20904"/>
                  </a:cubicBezTo>
                  <a:lnTo>
                    <a:pt x="21600" y="696"/>
                  </a:lnTo>
                  <a:cubicBezTo>
                    <a:pt x="21600" y="267"/>
                    <a:pt x="21330" y="0"/>
                    <a:pt x="208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52" name="Google Shape;8708;p63"/>
            <p:cNvSpPr/>
            <p:nvPr/>
          </p:nvSpPr>
          <p:spPr>
            <a:xfrm>
              <a:off x="47302" y="49185"/>
              <a:ext cx="277278" cy="2262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78" y="2211"/>
                  </a:moveTo>
                  <a:lnTo>
                    <a:pt x="19578" y="19299"/>
                  </a:lnTo>
                  <a:lnTo>
                    <a:pt x="1878" y="19299"/>
                  </a:lnTo>
                  <a:lnTo>
                    <a:pt x="1878" y="2211"/>
                  </a:lnTo>
                  <a:close/>
                  <a:moveTo>
                    <a:pt x="1011" y="0"/>
                  </a:moveTo>
                  <a:cubicBezTo>
                    <a:pt x="433" y="0"/>
                    <a:pt x="0" y="618"/>
                    <a:pt x="0" y="1149"/>
                  </a:cubicBezTo>
                  <a:lnTo>
                    <a:pt x="0" y="20538"/>
                  </a:lnTo>
                  <a:cubicBezTo>
                    <a:pt x="0" y="20802"/>
                    <a:pt x="71" y="21069"/>
                    <a:pt x="289" y="21246"/>
                  </a:cubicBezTo>
                  <a:cubicBezTo>
                    <a:pt x="433" y="21510"/>
                    <a:pt x="722" y="21600"/>
                    <a:pt x="1011" y="21600"/>
                  </a:cubicBezTo>
                  <a:lnTo>
                    <a:pt x="20589" y="21600"/>
                  </a:lnTo>
                  <a:cubicBezTo>
                    <a:pt x="21167" y="21600"/>
                    <a:pt x="21600" y="21069"/>
                    <a:pt x="21600" y="20538"/>
                  </a:cubicBezTo>
                  <a:lnTo>
                    <a:pt x="21600" y="1149"/>
                  </a:lnTo>
                  <a:cubicBezTo>
                    <a:pt x="21600" y="441"/>
                    <a:pt x="21167" y="0"/>
                    <a:pt x="205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53" name="Google Shape;8709;p63"/>
            <p:cNvSpPr/>
            <p:nvPr/>
          </p:nvSpPr>
          <p:spPr>
            <a:xfrm>
              <a:off x="153945" y="104052"/>
              <a:ext cx="96665" cy="122068"/>
            </a:xfrm>
            <a:custGeom>
              <a:avLst/>
              <a:gdLst/>
              <a:ahLst/>
              <a:cxnLst>
                <a:cxn ang="0">
                  <a:pos x="wd2" y="hd2"/>
                </a:cxn>
                <a:cxn ang="5400000">
                  <a:pos x="wd2" y="hd2"/>
                </a:cxn>
                <a:cxn ang="10800000">
                  <a:pos x="wd2" y="hd2"/>
                </a:cxn>
                <a:cxn ang="16200000">
                  <a:pos x="wd2" y="hd2"/>
                </a:cxn>
              </a:cxnLst>
              <a:rect l="0" t="0" r="r" b="b"/>
              <a:pathLst>
                <a:path w="21244" h="21600" fill="norm" stroke="1" extrusionOk="0">
                  <a:moveTo>
                    <a:pt x="5098" y="6370"/>
                  </a:moveTo>
                  <a:lnTo>
                    <a:pt x="13656" y="10803"/>
                  </a:lnTo>
                  <a:lnTo>
                    <a:pt x="5098" y="15558"/>
                  </a:lnTo>
                  <a:lnTo>
                    <a:pt x="5098" y="6370"/>
                  </a:lnTo>
                  <a:close/>
                  <a:moveTo>
                    <a:pt x="2510" y="0"/>
                  </a:moveTo>
                  <a:cubicBezTo>
                    <a:pt x="1171" y="0"/>
                    <a:pt x="0" y="964"/>
                    <a:pt x="0" y="2266"/>
                  </a:cubicBezTo>
                  <a:lnTo>
                    <a:pt x="0" y="19496"/>
                  </a:lnTo>
                  <a:cubicBezTo>
                    <a:pt x="0" y="20735"/>
                    <a:pt x="1274" y="21600"/>
                    <a:pt x="2685" y="21600"/>
                  </a:cubicBezTo>
                  <a:cubicBezTo>
                    <a:pt x="3144" y="21600"/>
                    <a:pt x="3623" y="21506"/>
                    <a:pt x="4075" y="21303"/>
                  </a:cubicBezTo>
                  <a:lnTo>
                    <a:pt x="20177" y="12771"/>
                  </a:lnTo>
                  <a:cubicBezTo>
                    <a:pt x="21600" y="11948"/>
                    <a:pt x="21600" y="9980"/>
                    <a:pt x="20177" y="8995"/>
                  </a:cubicBezTo>
                  <a:lnTo>
                    <a:pt x="4075" y="464"/>
                  </a:lnTo>
                  <a:cubicBezTo>
                    <a:pt x="3564" y="146"/>
                    <a:pt x="3027" y="0"/>
                    <a:pt x="25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54" name="Google Shape;8710;p63"/>
            <p:cNvSpPr/>
            <p:nvPr/>
          </p:nvSpPr>
          <p:spPr>
            <a:xfrm>
              <a:off x="47302" y="298618"/>
              <a:ext cx="277278" cy="250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11" y="0"/>
                  </a:moveTo>
                  <a:cubicBezTo>
                    <a:pt x="433" y="0"/>
                    <a:pt x="0" y="4797"/>
                    <a:pt x="0" y="11193"/>
                  </a:cubicBezTo>
                  <a:cubicBezTo>
                    <a:pt x="0" y="16803"/>
                    <a:pt x="433" y="21600"/>
                    <a:pt x="1011" y="21600"/>
                  </a:cubicBezTo>
                  <a:lnTo>
                    <a:pt x="20589" y="21600"/>
                  </a:lnTo>
                  <a:cubicBezTo>
                    <a:pt x="21167" y="21600"/>
                    <a:pt x="21600" y="16803"/>
                    <a:pt x="21600" y="11193"/>
                  </a:cubicBezTo>
                  <a:cubicBezTo>
                    <a:pt x="21600" y="4797"/>
                    <a:pt x="21167" y="0"/>
                    <a:pt x="205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456" name="Google Shape;8712;p63"/>
          <p:cNvSpPr/>
          <p:nvPr/>
        </p:nvSpPr>
        <p:spPr>
          <a:xfrm>
            <a:off x="3027096" y="1787968"/>
            <a:ext cx="372645" cy="372030"/>
          </a:xfrm>
          <a:custGeom>
            <a:avLst/>
            <a:gdLst/>
            <a:ahLst/>
            <a:cxnLst>
              <a:cxn ang="0">
                <a:pos x="wd2" y="hd2"/>
              </a:cxn>
              <a:cxn ang="5400000">
                <a:pos x="wd2" y="hd2"/>
              </a:cxn>
              <a:cxn ang="10800000">
                <a:pos x="wd2" y="hd2"/>
              </a:cxn>
              <a:cxn ang="16200000">
                <a:pos x="wd2" y="hd2"/>
              </a:cxn>
            </a:cxnLst>
            <a:rect l="0" t="0" r="r" b="b"/>
            <a:pathLst>
              <a:path w="20333" h="21600" fill="norm" stroke="1" extrusionOk="0">
                <a:moveTo>
                  <a:pt x="9488" y="1817"/>
                </a:moveTo>
                <a:lnTo>
                  <a:pt x="11360" y="3862"/>
                </a:lnTo>
                <a:lnTo>
                  <a:pt x="9488" y="5855"/>
                </a:lnTo>
                <a:lnTo>
                  <a:pt x="7565" y="3862"/>
                </a:lnTo>
                <a:lnTo>
                  <a:pt x="9488" y="1817"/>
                </a:lnTo>
                <a:close/>
                <a:moveTo>
                  <a:pt x="16977" y="9786"/>
                </a:moveTo>
                <a:lnTo>
                  <a:pt x="18899" y="11778"/>
                </a:lnTo>
                <a:lnTo>
                  <a:pt x="16977" y="13824"/>
                </a:lnTo>
                <a:lnTo>
                  <a:pt x="15104" y="11778"/>
                </a:lnTo>
                <a:lnTo>
                  <a:pt x="16977" y="9786"/>
                </a:lnTo>
                <a:close/>
                <a:moveTo>
                  <a:pt x="6603" y="4833"/>
                </a:moveTo>
                <a:lnTo>
                  <a:pt x="8526" y="6879"/>
                </a:lnTo>
                <a:cubicBezTo>
                  <a:pt x="5036" y="10594"/>
                  <a:pt x="5137" y="10432"/>
                  <a:pt x="4935" y="10755"/>
                </a:cubicBezTo>
                <a:cubicBezTo>
                  <a:pt x="3264" y="13178"/>
                  <a:pt x="4429" y="16623"/>
                  <a:pt x="7210" y="17377"/>
                </a:cubicBezTo>
                <a:cubicBezTo>
                  <a:pt x="7591" y="17485"/>
                  <a:pt x="7931" y="17512"/>
                  <a:pt x="8172" y="17512"/>
                </a:cubicBezTo>
                <a:cubicBezTo>
                  <a:pt x="8413" y="17512"/>
                  <a:pt x="8551" y="17485"/>
                  <a:pt x="8526" y="17485"/>
                </a:cubicBezTo>
                <a:cubicBezTo>
                  <a:pt x="8526" y="17485"/>
                  <a:pt x="8627" y="17485"/>
                  <a:pt x="8829" y="17432"/>
                </a:cubicBezTo>
                <a:cubicBezTo>
                  <a:pt x="9640" y="17324"/>
                  <a:pt x="10349" y="16893"/>
                  <a:pt x="10904" y="16300"/>
                </a:cubicBezTo>
                <a:lnTo>
                  <a:pt x="14142" y="12855"/>
                </a:lnTo>
                <a:lnTo>
                  <a:pt x="16066" y="14901"/>
                </a:lnTo>
                <a:cubicBezTo>
                  <a:pt x="12575" y="18508"/>
                  <a:pt x="12676" y="18401"/>
                  <a:pt x="12372" y="18669"/>
                </a:cubicBezTo>
                <a:cubicBezTo>
                  <a:pt x="11182" y="19732"/>
                  <a:pt x="9644" y="20298"/>
                  <a:pt x="8108" y="20298"/>
                </a:cubicBezTo>
                <a:cubicBezTo>
                  <a:pt x="7618" y="20298"/>
                  <a:pt x="7130" y="20240"/>
                  <a:pt x="6655" y="20123"/>
                </a:cubicBezTo>
                <a:cubicBezTo>
                  <a:pt x="3264" y="19315"/>
                  <a:pt x="836" y="15707"/>
                  <a:pt x="1594" y="11831"/>
                </a:cubicBezTo>
                <a:cubicBezTo>
                  <a:pt x="1848" y="10647"/>
                  <a:pt x="2354" y="9408"/>
                  <a:pt x="3264" y="8439"/>
                </a:cubicBezTo>
                <a:lnTo>
                  <a:pt x="6603" y="4833"/>
                </a:lnTo>
                <a:close/>
                <a:moveTo>
                  <a:pt x="9361" y="0"/>
                </a:moveTo>
                <a:cubicBezTo>
                  <a:pt x="9184" y="0"/>
                  <a:pt x="9007" y="67"/>
                  <a:pt x="8881" y="202"/>
                </a:cubicBezTo>
                <a:lnTo>
                  <a:pt x="2354" y="7147"/>
                </a:lnTo>
                <a:cubicBezTo>
                  <a:pt x="1443" y="8171"/>
                  <a:pt x="735" y="9463"/>
                  <a:pt x="330" y="10702"/>
                </a:cubicBezTo>
                <a:cubicBezTo>
                  <a:pt x="-1183" y="16150"/>
                  <a:pt x="2712" y="21600"/>
                  <a:pt x="7980" y="21600"/>
                </a:cubicBezTo>
                <a:cubicBezTo>
                  <a:pt x="8177" y="21600"/>
                  <a:pt x="8376" y="21593"/>
                  <a:pt x="8577" y="21578"/>
                </a:cubicBezTo>
                <a:cubicBezTo>
                  <a:pt x="8577" y="21578"/>
                  <a:pt x="8779" y="21578"/>
                  <a:pt x="8881" y="21470"/>
                </a:cubicBezTo>
                <a:cubicBezTo>
                  <a:pt x="10450" y="21308"/>
                  <a:pt x="11967" y="20607"/>
                  <a:pt x="13231" y="19423"/>
                </a:cubicBezTo>
                <a:cubicBezTo>
                  <a:pt x="13485" y="19207"/>
                  <a:pt x="12928" y="19746"/>
                  <a:pt x="20064" y="12154"/>
                </a:cubicBezTo>
                <a:cubicBezTo>
                  <a:pt x="20215" y="11994"/>
                  <a:pt x="20266" y="11778"/>
                  <a:pt x="20266" y="11671"/>
                </a:cubicBezTo>
                <a:cubicBezTo>
                  <a:pt x="20266" y="11508"/>
                  <a:pt x="20417" y="11455"/>
                  <a:pt x="20266" y="11348"/>
                </a:cubicBezTo>
                <a:lnTo>
                  <a:pt x="17431" y="8278"/>
                </a:lnTo>
                <a:cubicBezTo>
                  <a:pt x="17306" y="8143"/>
                  <a:pt x="17128" y="8077"/>
                  <a:pt x="16951" y="8077"/>
                </a:cubicBezTo>
                <a:cubicBezTo>
                  <a:pt x="16774" y="8077"/>
                  <a:pt x="16596" y="8143"/>
                  <a:pt x="16471" y="8278"/>
                </a:cubicBezTo>
                <a:lnTo>
                  <a:pt x="9944" y="15224"/>
                </a:lnTo>
                <a:cubicBezTo>
                  <a:pt x="9398" y="15783"/>
                  <a:pt x="8709" y="16049"/>
                  <a:pt x="8031" y="16049"/>
                </a:cubicBezTo>
                <a:cubicBezTo>
                  <a:pt x="7011" y="16049"/>
                  <a:pt x="6017" y="15441"/>
                  <a:pt x="5591" y="14308"/>
                </a:cubicBezTo>
                <a:cubicBezTo>
                  <a:pt x="5238" y="13231"/>
                  <a:pt x="5389" y="11994"/>
                  <a:pt x="6149" y="11185"/>
                </a:cubicBezTo>
                <a:lnTo>
                  <a:pt x="12676" y="4240"/>
                </a:lnTo>
                <a:cubicBezTo>
                  <a:pt x="12928" y="3970"/>
                  <a:pt x="12928" y="3539"/>
                  <a:pt x="12676" y="3216"/>
                </a:cubicBezTo>
                <a:lnTo>
                  <a:pt x="9843" y="202"/>
                </a:lnTo>
                <a:cubicBezTo>
                  <a:pt x="9716" y="67"/>
                  <a:pt x="9539" y="0"/>
                  <a:pt x="9361"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57" name="Google Shape;8715;p63"/>
          <p:cNvSpPr/>
          <p:nvPr/>
        </p:nvSpPr>
        <p:spPr>
          <a:xfrm>
            <a:off x="3018124" y="2220256"/>
            <a:ext cx="374805" cy="373384"/>
          </a:xfrm>
          <a:custGeom>
            <a:avLst/>
            <a:gdLst/>
            <a:ahLst/>
            <a:cxnLst>
              <a:cxn ang="0">
                <a:pos x="wd2" y="hd2"/>
              </a:cxn>
              <a:cxn ang="5400000">
                <a:pos x="wd2" y="hd2"/>
              </a:cxn>
              <a:cxn ang="10800000">
                <a:pos x="wd2" y="hd2"/>
              </a:cxn>
              <a:cxn ang="16200000">
                <a:pos x="wd2" y="hd2"/>
              </a:cxn>
            </a:cxnLst>
            <a:rect l="0" t="0" r="r" b="b"/>
            <a:pathLst>
              <a:path w="21503" h="21600" fill="norm" stroke="1" extrusionOk="0">
                <a:moveTo>
                  <a:pt x="4945" y="13083"/>
                </a:moveTo>
                <a:cubicBezTo>
                  <a:pt x="6844" y="13083"/>
                  <a:pt x="8468" y="14588"/>
                  <a:pt x="8468" y="16602"/>
                </a:cubicBezTo>
                <a:cubicBezTo>
                  <a:pt x="8468" y="18264"/>
                  <a:pt x="7458" y="19553"/>
                  <a:pt x="6021" y="19982"/>
                </a:cubicBezTo>
                <a:cubicBezTo>
                  <a:pt x="5653" y="20108"/>
                  <a:pt x="5281" y="20170"/>
                  <a:pt x="4920" y="20170"/>
                </a:cubicBezTo>
                <a:cubicBezTo>
                  <a:pt x="3451" y="20170"/>
                  <a:pt x="2117" y="19180"/>
                  <a:pt x="1605" y="17675"/>
                </a:cubicBezTo>
                <a:cubicBezTo>
                  <a:pt x="1021" y="15797"/>
                  <a:pt x="2085" y="13813"/>
                  <a:pt x="3946" y="13222"/>
                </a:cubicBezTo>
                <a:cubicBezTo>
                  <a:pt x="4283" y="13127"/>
                  <a:pt x="4618" y="13083"/>
                  <a:pt x="4945" y="13083"/>
                </a:cubicBezTo>
                <a:close/>
                <a:moveTo>
                  <a:pt x="16597" y="13103"/>
                </a:moveTo>
                <a:cubicBezTo>
                  <a:pt x="17062" y="13103"/>
                  <a:pt x="17535" y="13193"/>
                  <a:pt x="17992" y="13384"/>
                </a:cubicBezTo>
                <a:cubicBezTo>
                  <a:pt x="19269" y="13920"/>
                  <a:pt x="20120" y="15100"/>
                  <a:pt x="20120" y="16602"/>
                </a:cubicBezTo>
                <a:cubicBezTo>
                  <a:pt x="20120" y="18211"/>
                  <a:pt x="19108" y="19553"/>
                  <a:pt x="17673" y="19982"/>
                </a:cubicBezTo>
                <a:cubicBezTo>
                  <a:pt x="17305" y="20108"/>
                  <a:pt x="16933" y="20170"/>
                  <a:pt x="16570" y="20170"/>
                </a:cubicBezTo>
                <a:cubicBezTo>
                  <a:pt x="15103" y="20170"/>
                  <a:pt x="13769" y="19180"/>
                  <a:pt x="13257" y="17675"/>
                </a:cubicBezTo>
                <a:cubicBezTo>
                  <a:pt x="12990" y="16924"/>
                  <a:pt x="13044" y="16066"/>
                  <a:pt x="13416" y="15260"/>
                </a:cubicBezTo>
                <a:cubicBezTo>
                  <a:pt x="13934" y="13897"/>
                  <a:pt x="15224" y="13103"/>
                  <a:pt x="16597" y="13103"/>
                </a:cubicBezTo>
                <a:close/>
                <a:moveTo>
                  <a:pt x="3535" y="0"/>
                </a:moveTo>
                <a:cubicBezTo>
                  <a:pt x="1690" y="0"/>
                  <a:pt x="9" y="1531"/>
                  <a:pt x="9" y="3513"/>
                </a:cubicBezTo>
                <a:lnTo>
                  <a:pt x="9" y="16333"/>
                </a:lnTo>
                <a:cubicBezTo>
                  <a:pt x="-97" y="18104"/>
                  <a:pt x="754" y="19713"/>
                  <a:pt x="2137" y="20733"/>
                </a:cubicBezTo>
                <a:cubicBezTo>
                  <a:pt x="2980" y="21319"/>
                  <a:pt x="3934" y="21600"/>
                  <a:pt x="4880" y="21600"/>
                </a:cubicBezTo>
                <a:cubicBezTo>
                  <a:pt x="6445" y="21600"/>
                  <a:pt x="7985" y="20829"/>
                  <a:pt x="8948" y="19391"/>
                </a:cubicBezTo>
                <a:cubicBezTo>
                  <a:pt x="9480" y="18586"/>
                  <a:pt x="9799" y="17675"/>
                  <a:pt x="9799" y="16655"/>
                </a:cubicBezTo>
                <a:cubicBezTo>
                  <a:pt x="9799" y="16388"/>
                  <a:pt x="10066" y="16119"/>
                  <a:pt x="10385" y="15959"/>
                </a:cubicBezTo>
                <a:cubicBezTo>
                  <a:pt x="10491" y="15931"/>
                  <a:pt x="10609" y="15918"/>
                  <a:pt x="10729" y="15918"/>
                </a:cubicBezTo>
                <a:cubicBezTo>
                  <a:pt x="10849" y="15918"/>
                  <a:pt x="10969" y="15931"/>
                  <a:pt x="11075" y="15959"/>
                </a:cubicBezTo>
                <a:cubicBezTo>
                  <a:pt x="11395" y="16119"/>
                  <a:pt x="11661" y="16388"/>
                  <a:pt x="11661" y="16655"/>
                </a:cubicBezTo>
                <a:cubicBezTo>
                  <a:pt x="11661" y="18319"/>
                  <a:pt x="12512" y="19821"/>
                  <a:pt x="13789" y="20733"/>
                </a:cubicBezTo>
                <a:cubicBezTo>
                  <a:pt x="14610" y="21319"/>
                  <a:pt x="15561" y="21600"/>
                  <a:pt x="16508" y="21600"/>
                </a:cubicBezTo>
                <a:cubicBezTo>
                  <a:pt x="18077" y="21600"/>
                  <a:pt x="19637" y="20829"/>
                  <a:pt x="20600" y="19391"/>
                </a:cubicBezTo>
                <a:cubicBezTo>
                  <a:pt x="21184" y="18533"/>
                  <a:pt x="21503" y="17406"/>
                  <a:pt x="21397" y="16226"/>
                </a:cubicBezTo>
                <a:cubicBezTo>
                  <a:pt x="21503" y="16119"/>
                  <a:pt x="21503" y="16977"/>
                  <a:pt x="21503" y="3513"/>
                </a:cubicBezTo>
                <a:cubicBezTo>
                  <a:pt x="21503" y="3029"/>
                  <a:pt x="21451" y="2547"/>
                  <a:pt x="21238" y="2171"/>
                </a:cubicBezTo>
                <a:cubicBezTo>
                  <a:pt x="20691" y="778"/>
                  <a:pt x="19389" y="12"/>
                  <a:pt x="18056" y="12"/>
                </a:cubicBezTo>
                <a:cubicBezTo>
                  <a:pt x="17182" y="12"/>
                  <a:pt x="16293" y="342"/>
                  <a:pt x="15598" y="1044"/>
                </a:cubicBezTo>
                <a:cubicBezTo>
                  <a:pt x="15333" y="1313"/>
                  <a:pt x="15333" y="1742"/>
                  <a:pt x="15598" y="2011"/>
                </a:cubicBezTo>
                <a:cubicBezTo>
                  <a:pt x="15731" y="2144"/>
                  <a:pt x="15917" y="2212"/>
                  <a:pt x="16103" y="2212"/>
                </a:cubicBezTo>
                <a:cubicBezTo>
                  <a:pt x="16290" y="2212"/>
                  <a:pt x="16476" y="2144"/>
                  <a:pt x="16609" y="2011"/>
                </a:cubicBezTo>
                <a:cubicBezTo>
                  <a:pt x="17026" y="1590"/>
                  <a:pt x="17546" y="1393"/>
                  <a:pt x="18060" y="1393"/>
                </a:cubicBezTo>
                <a:cubicBezTo>
                  <a:pt x="18923" y="1393"/>
                  <a:pt x="19767" y="1946"/>
                  <a:pt x="20066" y="2922"/>
                </a:cubicBezTo>
                <a:cubicBezTo>
                  <a:pt x="20120" y="3084"/>
                  <a:pt x="20120" y="3298"/>
                  <a:pt x="20120" y="3513"/>
                </a:cubicBezTo>
                <a:lnTo>
                  <a:pt x="20120" y="13222"/>
                </a:lnTo>
                <a:cubicBezTo>
                  <a:pt x="19135" y="12229"/>
                  <a:pt x="17877" y="11760"/>
                  <a:pt x="16636" y="11760"/>
                </a:cubicBezTo>
                <a:cubicBezTo>
                  <a:pt x="14728" y="11760"/>
                  <a:pt x="12860" y="12870"/>
                  <a:pt x="12087" y="14886"/>
                </a:cubicBezTo>
                <a:cubicBezTo>
                  <a:pt x="11714" y="14671"/>
                  <a:pt x="11302" y="14564"/>
                  <a:pt x="10869" y="14564"/>
                </a:cubicBezTo>
                <a:cubicBezTo>
                  <a:pt x="10437" y="14564"/>
                  <a:pt x="9984" y="14671"/>
                  <a:pt x="9532" y="14886"/>
                </a:cubicBezTo>
                <a:cubicBezTo>
                  <a:pt x="9213" y="13973"/>
                  <a:pt x="8574" y="13169"/>
                  <a:pt x="7671" y="12579"/>
                </a:cubicBezTo>
                <a:cubicBezTo>
                  <a:pt x="6855" y="12008"/>
                  <a:pt x="5915" y="11729"/>
                  <a:pt x="4971" y="11729"/>
                </a:cubicBezTo>
                <a:cubicBezTo>
                  <a:pt x="3699" y="11729"/>
                  <a:pt x="2424" y="12236"/>
                  <a:pt x="1446" y="13222"/>
                </a:cubicBezTo>
                <a:lnTo>
                  <a:pt x="1446" y="3513"/>
                </a:lnTo>
                <a:cubicBezTo>
                  <a:pt x="1446" y="2280"/>
                  <a:pt x="2412" y="1384"/>
                  <a:pt x="3503" y="1384"/>
                </a:cubicBezTo>
                <a:cubicBezTo>
                  <a:pt x="3789" y="1384"/>
                  <a:pt x="4084" y="1447"/>
                  <a:pt x="4371" y="1580"/>
                </a:cubicBezTo>
                <a:cubicBezTo>
                  <a:pt x="4638" y="1687"/>
                  <a:pt x="4799" y="1849"/>
                  <a:pt x="5011" y="2011"/>
                </a:cubicBezTo>
                <a:cubicBezTo>
                  <a:pt x="5143" y="2144"/>
                  <a:pt x="5330" y="2212"/>
                  <a:pt x="5516" y="2212"/>
                </a:cubicBezTo>
                <a:cubicBezTo>
                  <a:pt x="5702" y="2212"/>
                  <a:pt x="5888" y="2144"/>
                  <a:pt x="6021" y="2011"/>
                </a:cubicBezTo>
                <a:cubicBezTo>
                  <a:pt x="6288" y="1742"/>
                  <a:pt x="6288" y="1313"/>
                  <a:pt x="6021" y="1044"/>
                </a:cubicBezTo>
                <a:cubicBezTo>
                  <a:pt x="5702" y="669"/>
                  <a:pt x="5330" y="400"/>
                  <a:pt x="4905" y="293"/>
                </a:cubicBezTo>
                <a:cubicBezTo>
                  <a:pt x="4452" y="92"/>
                  <a:pt x="3990" y="0"/>
                  <a:pt x="3535"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58" name="Google Shape;8716;p63"/>
          <p:cNvSpPr/>
          <p:nvPr/>
        </p:nvSpPr>
        <p:spPr>
          <a:xfrm>
            <a:off x="1814884" y="2656925"/>
            <a:ext cx="219676" cy="372825"/>
          </a:xfrm>
          <a:custGeom>
            <a:avLst/>
            <a:gdLst/>
            <a:ahLst/>
            <a:cxnLst>
              <a:cxn ang="0">
                <a:pos x="wd2" y="hd2"/>
              </a:cxn>
              <a:cxn ang="5400000">
                <a:pos x="wd2" y="hd2"/>
              </a:cxn>
              <a:cxn ang="10800000">
                <a:pos x="wd2" y="hd2"/>
              </a:cxn>
              <a:cxn ang="16200000">
                <a:pos x="wd2" y="hd2"/>
              </a:cxn>
            </a:cxnLst>
            <a:rect l="0" t="0" r="r" b="b"/>
            <a:pathLst>
              <a:path w="20468" h="21600" fill="norm" stroke="1" extrusionOk="0">
                <a:moveTo>
                  <a:pt x="17112" y="1344"/>
                </a:moveTo>
                <a:cubicBezTo>
                  <a:pt x="17803" y="1344"/>
                  <a:pt x="18234" y="1666"/>
                  <a:pt x="18321" y="2041"/>
                </a:cubicBezTo>
                <a:cubicBezTo>
                  <a:pt x="18149" y="2471"/>
                  <a:pt x="17715" y="2741"/>
                  <a:pt x="17024" y="2741"/>
                </a:cubicBezTo>
                <a:lnTo>
                  <a:pt x="14778" y="2741"/>
                </a:lnTo>
                <a:cubicBezTo>
                  <a:pt x="14087" y="2741"/>
                  <a:pt x="13654" y="3116"/>
                  <a:pt x="13654" y="3440"/>
                </a:cubicBezTo>
                <a:cubicBezTo>
                  <a:pt x="13654" y="3815"/>
                  <a:pt x="14260" y="4192"/>
                  <a:pt x="14778" y="4192"/>
                </a:cubicBezTo>
                <a:lnTo>
                  <a:pt x="15987" y="4192"/>
                </a:lnTo>
                <a:lnTo>
                  <a:pt x="15987" y="7468"/>
                </a:lnTo>
                <a:lnTo>
                  <a:pt x="4581" y="7468"/>
                </a:lnTo>
                <a:lnTo>
                  <a:pt x="4581" y="4192"/>
                </a:lnTo>
                <a:lnTo>
                  <a:pt x="5794" y="4192"/>
                </a:lnTo>
                <a:cubicBezTo>
                  <a:pt x="6485" y="4192"/>
                  <a:pt x="7003" y="3815"/>
                  <a:pt x="7003" y="3440"/>
                </a:cubicBezTo>
                <a:cubicBezTo>
                  <a:pt x="7003" y="3008"/>
                  <a:pt x="6485" y="2741"/>
                  <a:pt x="5794" y="2741"/>
                </a:cubicBezTo>
                <a:lnTo>
                  <a:pt x="3545" y="2741"/>
                </a:lnTo>
                <a:cubicBezTo>
                  <a:pt x="2854" y="2741"/>
                  <a:pt x="2423" y="2418"/>
                  <a:pt x="2423" y="2041"/>
                </a:cubicBezTo>
                <a:cubicBezTo>
                  <a:pt x="2423" y="1612"/>
                  <a:pt x="3026" y="1344"/>
                  <a:pt x="3545" y="1344"/>
                </a:cubicBezTo>
                <a:close/>
                <a:moveTo>
                  <a:pt x="15815" y="8757"/>
                </a:moveTo>
                <a:lnTo>
                  <a:pt x="15815" y="16441"/>
                </a:lnTo>
                <a:cubicBezTo>
                  <a:pt x="15815" y="18590"/>
                  <a:pt x="13396" y="20149"/>
                  <a:pt x="10198" y="20149"/>
                </a:cubicBezTo>
                <a:cubicBezTo>
                  <a:pt x="7521" y="20149"/>
                  <a:pt x="5187" y="18912"/>
                  <a:pt x="4754" y="17354"/>
                </a:cubicBezTo>
                <a:lnTo>
                  <a:pt x="7952" y="17354"/>
                </a:lnTo>
                <a:cubicBezTo>
                  <a:pt x="8643" y="17354"/>
                  <a:pt x="9076" y="16978"/>
                  <a:pt x="9076" y="16602"/>
                </a:cubicBezTo>
                <a:cubicBezTo>
                  <a:pt x="9076" y="16172"/>
                  <a:pt x="8470" y="15904"/>
                  <a:pt x="7952" y="15904"/>
                </a:cubicBezTo>
                <a:lnTo>
                  <a:pt x="4496" y="15904"/>
                </a:lnTo>
                <a:lnTo>
                  <a:pt x="4496" y="14507"/>
                </a:lnTo>
                <a:lnTo>
                  <a:pt x="7952" y="14507"/>
                </a:lnTo>
                <a:cubicBezTo>
                  <a:pt x="8643" y="14507"/>
                  <a:pt x="9076" y="14183"/>
                  <a:pt x="9076" y="13754"/>
                </a:cubicBezTo>
                <a:cubicBezTo>
                  <a:pt x="9076" y="13378"/>
                  <a:pt x="8470" y="13056"/>
                  <a:pt x="7952" y="13056"/>
                </a:cubicBezTo>
                <a:lnTo>
                  <a:pt x="4496" y="13056"/>
                </a:lnTo>
                <a:lnTo>
                  <a:pt x="4496" y="11605"/>
                </a:lnTo>
                <a:lnTo>
                  <a:pt x="7952" y="11605"/>
                </a:lnTo>
                <a:cubicBezTo>
                  <a:pt x="8643" y="11605"/>
                  <a:pt x="9076" y="11283"/>
                  <a:pt x="9076" y="10907"/>
                </a:cubicBezTo>
                <a:cubicBezTo>
                  <a:pt x="9076" y="10478"/>
                  <a:pt x="8470" y="10155"/>
                  <a:pt x="7952" y="10155"/>
                </a:cubicBezTo>
                <a:lnTo>
                  <a:pt x="4496" y="10155"/>
                </a:lnTo>
                <a:lnTo>
                  <a:pt x="4496" y="8757"/>
                </a:lnTo>
                <a:close/>
                <a:moveTo>
                  <a:pt x="3460" y="0"/>
                </a:moveTo>
                <a:cubicBezTo>
                  <a:pt x="2250" y="0"/>
                  <a:pt x="1299" y="322"/>
                  <a:pt x="607" y="967"/>
                </a:cubicBezTo>
                <a:cubicBezTo>
                  <a:pt x="-687" y="2096"/>
                  <a:pt x="177" y="3655"/>
                  <a:pt x="2335" y="4084"/>
                </a:cubicBezTo>
                <a:lnTo>
                  <a:pt x="2335" y="16656"/>
                </a:lnTo>
                <a:cubicBezTo>
                  <a:pt x="2335" y="19479"/>
                  <a:pt x="6175" y="21600"/>
                  <a:pt x="10385" y="21600"/>
                </a:cubicBezTo>
                <a:cubicBezTo>
                  <a:pt x="11383" y="21600"/>
                  <a:pt x="12403" y="21481"/>
                  <a:pt x="13396" y="21223"/>
                </a:cubicBezTo>
                <a:cubicBezTo>
                  <a:pt x="16248" y="20471"/>
                  <a:pt x="18234" y="18697"/>
                  <a:pt x="18234" y="16656"/>
                </a:cubicBezTo>
                <a:lnTo>
                  <a:pt x="18234" y="4084"/>
                </a:lnTo>
                <a:cubicBezTo>
                  <a:pt x="18840" y="3977"/>
                  <a:pt x="19531" y="3707"/>
                  <a:pt x="19961" y="3278"/>
                </a:cubicBezTo>
                <a:cubicBezTo>
                  <a:pt x="20913" y="2311"/>
                  <a:pt x="20480" y="1022"/>
                  <a:pt x="19012" y="322"/>
                </a:cubicBezTo>
                <a:cubicBezTo>
                  <a:pt x="18406" y="162"/>
                  <a:pt x="17803" y="0"/>
                  <a:pt x="17024"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59" name="Google Shape;8717;p63"/>
          <p:cNvSpPr/>
          <p:nvPr/>
        </p:nvSpPr>
        <p:spPr>
          <a:xfrm>
            <a:off x="1759274" y="3086984"/>
            <a:ext cx="327134" cy="374856"/>
          </a:xfrm>
          <a:custGeom>
            <a:avLst/>
            <a:gdLst/>
            <a:ahLst/>
            <a:cxnLst>
              <a:cxn ang="0">
                <a:pos x="wd2" y="hd2"/>
              </a:cxn>
              <a:cxn ang="5400000">
                <a:pos x="wd2" y="hd2"/>
              </a:cxn>
              <a:cxn ang="10800000">
                <a:pos x="wd2" y="hd2"/>
              </a:cxn>
              <a:cxn ang="16200000">
                <a:pos x="wd2" y="hd2"/>
              </a:cxn>
            </a:cxnLst>
            <a:rect l="0" t="0" r="r" b="b"/>
            <a:pathLst>
              <a:path w="21524" h="21600" fill="norm" stroke="1" extrusionOk="0">
                <a:moveTo>
                  <a:pt x="18306" y="7227"/>
                </a:moveTo>
                <a:cubicBezTo>
                  <a:pt x="18794" y="7975"/>
                  <a:pt x="18610" y="8937"/>
                  <a:pt x="17878" y="9631"/>
                </a:cubicBezTo>
                <a:cubicBezTo>
                  <a:pt x="17384" y="10031"/>
                  <a:pt x="16795" y="10243"/>
                  <a:pt x="16199" y="10243"/>
                </a:cubicBezTo>
                <a:cubicBezTo>
                  <a:pt x="15838" y="10243"/>
                  <a:pt x="15478" y="10167"/>
                  <a:pt x="15133" y="10005"/>
                </a:cubicBezTo>
                <a:lnTo>
                  <a:pt x="18306" y="7227"/>
                </a:lnTo>
                <a:close/>
                <a:moveTo>
                  <a:pt x="11655" y="1415"/>
                </a:moveTo>
                <a:cubicBezTo>
                  <a:pt x="11853" y="1415"/>
                  <a:pt x="12052" y="1482"/>
                  <a:pt x="12203" y="1616"/>
                </a:cubicBezTo>
                <a:lnTo>
                  <a:pt x="13973" y="3165"/>
                </a:lnTo>
                <a:cubicBezTo>
                  <a:pt x="14150" y="3280"/>
                  <a:pt x="14326" y="3368"/>
                  <a:pt x="14523" y="3368"/>
                </a:cubicBezTo>
                <a:cubicBezTo>
                  <a:pt x="14601" y="3368"/>
                  <a:pt x="14682" y="3355"/>
                  <a:pt x="14767" y="3326"/>
                </a:cubicBezTo>
                <a:cubicBezTo>
                  <a:pt x="15228" y="3216"/>
                  <a:pt x="15707" y="3162"/>
                  <a:pt x="16189" y="3162"/>
                </a:cubicBezTo>
                <a:cubicBezTo>
                  <a:pt x="17359" y="3162"/>
                  <a:pt x="18550" y="3484"/>
                  <a:pt x="19586" y="4127"/>
                </a:cubicBezTo>
                <a:lnTo>
                  <a:pt x="11715" y="11020"/>
                </a:lnTo>
                <a:cubicBezTo>
                  <a:pt x="10617" y="9792"/>
                  <a:pt x="10373" y="8296"/>
                  <a:pt x="10801" y="6800"/>
                </a:cubicBezTo>
                <a:cubicBezTo>
                  <a:pt x="10861" y="6532"/>
                  <a:pt x="10801" y="6318"/>
                  <a:pt x="10557" y="6157"/>
                </a:cubicBezTo>
                <a:lnTo>
                  <a:pt x="10069" y="5729"/>
                </a:lnTo>
                <a:lnTo>
                  <a:pt x="8787" y="4608"/>
                </a:lnTo>
                <a:cubicBezTo>
                  <a:pt x="8483" y="4340"/>
                  <a:pt x="8483" y="3860"/>
                  <a:pt x="8787" y="3592"/>
                </a:cubicBezTo>
                <a:lnTo>
                  <a:pt x="11105" y="1616"/>
                </a:lnTo>
                <a:cubicBezTo>
                  <a:pt x="11258" y="1482"/>
                  <a:pt x="11456" y="1415"/>
                  <a:pt x="11655" y="1415"/>
                </a:cubicBezTo>
                <a:close/>
                <a:moveTo>
                  <a:pt x="2498" y="11730"/>
                </a:moveTo>
                <a:cubicBezTo>
                  <a:pt x="2909" y="11730"/>
                  <a:pt x="3296" y="12051"/>
                  <a:pt x="3296" y="12410"/>
                </a:cubicBezTo>
                <a:cubicBezTo>
                  <a:pt x="3234" y="12784"/>
                  <a:pt x="2990" y="13052"/>
                  <a:pt x="2686" y="13104"/>
                </a:cubicBezTo>
                <a:cubicBezTo>
                  <a:pt x="2599" y="13126"/>
                  <a:pt x="2514" y="13136"/>
                  <a:pt x="2432" y="13136"/>
                </a:cubicBezTo>
                <a:cubicBezTo>
                  <a:pt x="2099" y="13136"/>
                  <a:pt x="1807" y="12965"/>
                  <a:pt x="1710" y="12624"/>
                </a:cubicBezTo>
                <a:cubicBezTo>
                  <a:pt x="1526" y="12249"/>
                  <a:pt x="1770" y="11874"/>
                  <a:pt x="2258" y="11768"/>
                </a:cubicBezTo>
                <a:cubicBezTo>
                  <a:pt x="2338" y="11742"/>
                  <a:pt x="2417" y="11730"/>
                  <a:pt x="2498" y="11730"/>
                </a:cubicBezTo>
                <a:close/>
                <a:moveTo>
                  <a:pt x="11246" y="17367"/>
                </a:moveTo>
                <a:cubicBezTo>
                  <a:pt x="11822" y="17367"/>
                  <a:pt x="12412" y="17456"/>
                  <a:pt x="12997" y="17646"/>
                </a:cubicBezTo>
                <a:cubicBezTo>
                  <a:pt x="14279" y="18021"/>
                  <a:pt x="15255" y="18983"/>
                  <a:pt x="15803" y="20158"/>
                </a:cubicBezTo>
                <a:lnTo>
                  <a:pt x="6835" y="20158"/>
                </a:lnTo>
                <a:cubicBezTo>
                  <a:pt x="7450" y="18455"/>
                  <a:pt x="9246" y="17367"/>
                  <a:pt x="11246" y="17367"/>
                </a:cubicBezTo>
                <a:close/>
                <a:moveTo>
                  <a:pt x="11678" y="0"/>
                </a:moveTo>
                <a:cubicBezTo>
                  <a:pt x="11060" y="0"/>
                  <a:pt x="10435" y="200"/>
                  <a:pt x="9947" y="600"/>
                </a:cubicBezTo>
                <a:lnTo>
                  <a:pt x="7627" y="2631"/>
                </a:lnTo>
                <a:cubicBezTo>
                  <a:pt x="6713" y="3379"/>
                  <a:pt x="6713" y="4715"/>
                  <a:pt x="7627" y="5623"/>
                </a:cubicBezTo>
                <a:lnTo>
                  <a:pt x="8421" y="6264"/>
                </a:lnTo>
                <a:lnTo>
                  <a:pt x="3540" y="10540"/>
                </a:lnTo>
                <a:cubicBezTo>
                  <a:pt x="3199" y="10390"/>
                  <a:pt x="2843" y="10323"/>
                  <a:pt x="2493" y="10323"/>
                </a:cubicBezTo>
                <a:cubicBezTo>
                  <a:pt x="1207" y="10323"/>
                  <a:pt x="0" y="11235"/>
                  <a:pt x="0" y="12410"/>
                </a:cubicBezTo>
                <a:cubicBezTo>
                  <a:pt x="0" y="13655"/>
                  <a:pt x="1183" y="14556"/>
                  <a:pt x="2504" y="14556"/>
                </a:cubicBezTo>
                <a:cubicBezTo>
                  <a:pt x="2826" y="14556"/>
                  <a:pt x="3155" y="14502"/>
                  <a:pt x="3478" y="14386"/>
                </a:cubicBezTo>
                <a:lnTo>
                  <a:pt x="6957" y="17433"/>
                </a:lnTo>
                <a:cubicBezTo>
                  <a:pt x="5919" y="18287"/>
                  <a:pt x="5126" y="19463"/>
                  <a:pt x="5004" y="20799"/>
                </a:cubicBezTo>
                <a:cubicBezTo>
                  <a:pt x="4882" y="21173"/>
                  <a:pt x="5308" y="21600"/>
                  <a:pt x="5737" y="21600"/>
                </a:cubicBezTo>
                <a:lnTo>
                  <a:pt x="16780" y="21600"/>
                </a:lnTo>
                <a:cubicBezTo>
                  <a:pt x="17268" y="21600"/>
                  <a:pt x="17634" y="21173"/>
                  <a:pt x="17574" y="20799"/>
                </a:cubicBezTo>
                <a:cubicBezTo>
                  <a:pt x="17115" y="17902"/>
                  <a:pt x="14268" y="15974"/>
                  <a:pt x="11223" y="15974"/>
                </a:cubicBezTo>
                <a:cubicBezTo>
                  <a:pt x="10224" y="15974"/>
                  <a:pt x="9203" y="16183"/>
                  <a:pt x="8239" y="16630"/>
                </a:cubicBezTo>
                <a:lnTo>
                  <a:pt x="4576" y="13425"/>
                </a:lnTo>
                <a:cubicBezTo>
                  <a:pt x="4882" y="12890"/>
                  <a:pt x="4882" y="12249"/>
                  <a:pt x="4698" y="11608"/>
                </a:cubicBezTo>
                <a:lnTo>
                  <a:pt x="9031" y="7814"/>
                </a:lnTo>
                <a:cubicBezTo>
                  <a:pt x="8971" y="9631"/>
                  <a:pt x="9641" y="11340"/>
                  <a:pt x="11105" y="12624"/>
                </a:cubicBezTo>
                <a:cubicBezTo>
                  <a:pt x="11258" y="12756"/>
                  <a:pt x="11456" y="12824"/>
                  <a:pt x="11655" y="12824"/>
                </a:cubicBezTo>
                <a:cubicBezTo>
                  <a:pt x="11853" y="12824"/>
                  <a:pt x="12052" y="12756"/>
                  <a:pt x="12203" y="12624"/>
                </a:cubicBezTo>
                <a:lnTo>
                  <a:pt x="13973" y="11074"/>
                </a:lnTo>
                <a:cubicBezTo>
                  <a:pt x="14649" y="11483"/>
                  <a:pt x="15412" y="11679"/>
                  <a:pt x="16175" y="11679"/>
                </a:cubicBezTo>
                <a:cubicBezTo>
                  <a:pt x="17204" y="11679"/>
                  <a:pt x="18232" y="11322"/>
                  <a:pt x="19038" y="10647"/>
                </a:cubicBezTo>
                <a:cubicBezTo>
                  <a:pt x="20380" y="9417"/>
                  <a:pt x="20564" y="7548"/>
                  <a:pt x="19526" y="6211"/>
                </a:cubicBezTo>
                <a:lnTo>
                  <a:pt x="21296" y="4661"/>
                </a:lnTo>
                <a:cubicBezTo>
                  <a:pt x="21600" y="4340"/>
                  <a:pt x="21600" y="3967"/>
                  <a:pt x="21296" y="3592"/>
                </a:cubicBezTo>
                <a:cubicBezTo>
                  <a:pt x="19869" y="2344"/>
                  <a:pt x="18005" y="1789"/>
                  <a:pt x="16154" y="1789"/>
                </a:cubicBezTo>
                <a:cubicBezTo>
                  <a:pt x="15709" y="1789"/>
                  <a:pt x="15265" y="1820"/>
                  <a:pt x="14827" y="1883"/>
                </a:cubicBezTo>
                <a:lnTo>
                  <a:pt x="13363" y="600"/>
                </a:lnTo>
                <a:cubicBezTo>
                  <a:pt x="12906" y="200"/>
                  <a:pt x="12296" y="0"/>
                  <a:pt x="11678"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60" name="Google Shape;8718;p63"/>
          <p:cNvSpPr/>
          <p:nvPr/>
        </p:nvSpPr>
        <p:spPr>
          <a:xfrm>
            <a:off x="1735189" y="3580989"/>
            <a:ext cx="372795" cy="3740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5" y="1430"/>
                </a:moveTo>
                <a:cubicBezTo>
                  <a:pt x="11727" y="1430"/>
                  <a:pt x="12535" y="1992"/>
                  <a:pt x="12842" y="2910"/>
                </a:cubicBezTo>
                <a:cubicBezTo>
                  <a:pt x="13165" y="4088"/>
                  <a:pt x="12573" y="5213"/>
                  <a:pt x="11391" y="5535"/>
                </a:cubicBezTo>
                <a:cubicBezTo>
                  <a:pt x="11203" y="5591"/>
                  <a:pt x="11012" y="5618"/>
                  <a:pt x="10821" y="5618"/>
                </a:cubicBezTo>
                <a:cubicBezTo>
                  <a:pt x="9929" y="5618"/>
                  <a:pt x="9078" y="5025"/>
                  <a:pt x="8812" y="4143"/>
                </a:cubicBezTo>
                <a:cubicBezTo>
                  <a:pt x="8437" y="3017"/>
                  <a:pt x="9082" y="1839"/>
                  <a:pt x="10209" y="1518"/>
                </a:cubicBezTo>
                <a:cubicBezTo>
                  <a:pt x="10417" y="1458"/>
                  <a:pt x="10623" y="1430"/>
                  <a:pt x="10825" y="1430"/>
                </a:cubicBezTo>
                <a:close/>
                <a:moveTo>
                  <a:pt x="10835" y="10061"/>
                </a:moveTo>
                <a:cubicBezTo>
                  <a:pt x="11974" y="10061"/>
                  <a:pt x="13003" y="10979"/>
                  <a:pt x="13003" y="12174"/>
                </a:cubicBezTo>
                <a:cubicBezTo>
                  <a:pt x="12950" y="13085"/>
                  <a:pt x="12305" y="13888"/>
                  <a:pt x="11498" y="14156"/>
                </a:cubicBezTo>
                <a:cubicBezTo>
                  <a:pt x="11270" y="14229"/>
                  <a:pt x="11041" y="14263"/>
                  <a:pt x="10821" y="14263"/>
                </a:cubicBezTo>
                <a:cubicBezTo>
                  <a:pt x="9909" y="14263"/>
                  <a:pt x="9126" y="13670"/>
                  <a:pt x="8867" y="12764"/>
                </a:cubicBezTo>
                <a:cubicBezTo>
                  <a:pt x="8544" y="11639"/>
                  <a:pt x="9135" y="10515"/>
                  <a:pt x="10264" y="10140"/>
                </a:cubicBezTo>
                <a:cubicBezTo>
                  <a:pt x="10455" y="10087"/>
                  <a:pt x="10646" y="10061"/>
                  <a:pt x="10835" y="10061"/>
                </a:cubicBezTo>
                <a:close/>
                <a:moveTo>
                  <a:pt x="3546" y="15895"/>
                </a:moveTo>
                <a:cubicBezTo>
                  <a:pt x="4680" y="15895"/>
                  <a:pt x="5696" y="16779"/>
                  <a:pt x="5696" y="18012"/>
                </a:cubicBezTo>
                <a:cubicBezTo>
                  <a:pt x="5642" y="18975"/>
                  <a:pt x="5052" y="19725"/>
                  <a:pt x="4138" y="19994"/>
                </a:cubicBezTo>
                <a:cubicBezTo>
                  <a:pt x="3931" y="20053"/>
                  <a:pt x="3723" y="20080"/>
                  <a:pt x="3522" y="20080"/>
                </a:cubicBezTo>
                <a:cubicBezTo>
                  <a:pt x="2623" y="20080"/>
                  <a:pt x="1821" y="19519"/>
                  <a:pt x="1559" y="18601"/>
                </a:cubicBezTo>
                <a:cubicBezTo>
                  <a:pt x="1182" y="17476"/>
                  <a:pt x="1827" y="16298"/>
                  <a:pt x="2956" y="15977"/>
                </a:cubicBezTo>
                <a:cubicBezTo>
                  <a:pt x="3153" y="15923"/>
                  <a:pt x="3351" y="15895"/>
                  <a:pt x="3546" y="15895"/>
                </a:cubicBezTo>
                <a:close/>
                <a:moveTo>
                  <a:pt x="18107" y="15895"/>
                </a:moveTo>
                <a:cubicBezTo>
                  <a:pt x="19240" y="15895"/>
                  <a:pt x="20258" y="16779"/>
                  <a:pt x="20258" y="18012"/>
                </a:cubicBezTo>
                <a:cubicBezTo>
                  <a:pt x="20203" y="18975"/>
                  <a:pt x="19613" y="19725"/>
                  <a:pt x="18752" y="19994"/>
                </a:cubicBezTo>
                <a:cubicBezTo>
                  <a:pt x="18535" y="20053"/>
                  <a:pt x="18320" y="20080"/>
                  <a:pt x="18112" y="20080"/>
                </a:cubicBezTo>
                <a:cubicBezTo>
                  <a:pt x="17184" y="20080"/>
                  <a:pt x="16383" y="19519"/>
                  <a:pt x="16120" y="18601"/>
                </a:cubicBezTo>
                <a:cubicBezTo>
                  <a:pt x="15798" y="17476"/>
                  <a:pt x="16388" y="16298"/>
                  <a:pt x="17517" y="15977"/>
                </a:cubicBezTo>
                <a:cubicBezTo>
                  <a:pt x="17715" y="15923"/>
                  <a:pt x="17913" y="15895"/>
                  <a:pt x="18107" y="15895"/>
                </a:cubicBezTo>
                <a:close/>
                <a:moveTo>
                  <a:pt x="10820" y="0"/>
                </a:moveTo>
                <a:cubicBezTo>
                  <a:pt x="9682" y="0"/>
                  <a:pt x="8563" y="524"/>
                  <a:pt x="7898" y="1518"/>
                </a:cubicBezTo>
                <a:cubicBezTo>
                  <a:pt x="6501" y="3607"/>
                  <a:pt x="7630" y="6391"/>
                  <a:pt x="10156" y="6927"/>
                </a:cubicBezTo>
                <a:lnTo>
                  <a:pt x="10156" y="8747"/>
                </a:lnTo>
                <a:cubicBezTo>
                  <a:pt x="7845" y="9230"/>
                  <a:pt x="6663" y="11746"/>
                  <a:pt x="7738" y="13781"/>
                </a:cubicBezTo>
                <a:lnTo>
                  <a:pt x="5857" y="15334"/>
                </a:lnTo>
                <a:cubicBezTo>
                  <a:pt x="5159" y="14799"/>
                  <a:pt x="4407" y="14530"/>
                  <a:pt x="3547" y="14530"/>
                </a:cubicBezTo>
                <a:cubicBezTo>
                  <a:pt x="1612" y="14530"/>
                  <a:pt x="0" y="16138"/>
                  <a:pt x="0" y="18066"/>
                </a:cubicBezTo>
                <a:cubicBezTo>
                  <a:pt x="0" y="19994"/>
                  <a:pt x="1612" y="21600"/>
                  <a:pt x="3547" y="21600"/>
                </a:cubicBezTo>
                <a:cubicBezTo>
                  <a:pt x="5481" y="21600"/>
                  <a:pt x="7093" y="20046"/>
                  <a:pt x="7093" y="18066"/>
                </a:cubicBezTo>
                <a:cubicBezTo>
                  <a:pt x="7093" y="17476"/>
                  <a:pt x="6986" y="16941"/>
                  <a:pt x="6716" y="16460"/>
                </a:cubicBezTo>
                <a:lnTo>
                  <a:pt x="8597" y="14906"/>
                </a:lnTo>
                <a:cubicBezTo>
                  <a:pt x="9269" y="15441"/>
                  <a:pt x="10074" y="15710"/>
                  <a:pt x="10874" y="15710"/>
                </a:cubicBezTo>
                <a:cubicBezTo>
                  <a:pt x="11674" y="15710"/>
                  <a:pt x="12465" y="15441"/>
                  <a:pt x="13110" y="14906"/>
                </a:cubicBezTo>
                <a:lnTo>
                  <a:pt x="14991" y="16460"/>
                </a:lnTo>
                <a:cubicBezTo>
                  <a:pt x="14186" y="18012"/>
                  <a:pt x="14616" y="19939"/>
                  <a:pt x="16120" y="21012"/>
                </a:cubicBezTo>
                <a:cubicBezTo>
                  <a:pt x="16719" y="21410"/>
                  <a:pt x="17401" y="21600"/>
                  <a:pt x="18075" y="21600"/>
                </a:cubicBezTo>
                <a:cubicBezTo>
                  <a:pt x="19214" y="21600"/>
                  <a:pt x="20335" y="21056"/>
                  <a:pt x="21010" y="20046"/>
                </a:cubicBezTo>
                <a:cubicBezTo>
                  <a:pt x="21440" y="19511"/>
                  <a:pt x="21600" y="18816"/>
                  <a:pt x="21600" y="18119"/>
                </a:cubicBezTo>
                <a:cubicBezTo>
                  <a:pt x="21600" y="16031"/>
                  <a:pt x="20096" y="14530"/>
                  <a:pt x="18107" y="14530"/>
                </a:cubicBezTo>
                <a:cubicBezTo>
                  <a:pt x="17248" y="14530"/>
                  <a:pt x="16495" y="14799"/>
                  <a:pt x="15851" y="15334"/>
                </a:cubicBezTo>
                <a:lnTo>
                  <a:pt x="13971" y="13781"/>
                </a:lnTo>
                <a:cubicBezTo>
                  <a:pt x="15046" y="11693"/>
                  <a:pt x="13809" y="9176"/>
                  <a:pt x="11553" y="8747"/>
                </a:cubicBezTo>
                <a:lnTo>
                  <a:pt x="11553" y="6927"/>
                </a:lnTo>
                <a:cubicBezTo>
                  <a:pt x="12842" y="6658"/>
                  <a:pt x="13809" y="5749"/>
                  <a:pt x="14239" y="4517"/>
                </a:cubicBezTo>
                <a:cubicBezTo>
                  <a:pt x="14723" y="3070"/>
                  <a:pt x="14186" y="1464"/>
                  <a:pt x="12842" y="607"/>
                </a:cubicBezTo>
                <a:cubicBezTo>
                  <a:pt x="12228" y="199"/>
                  <a:pt x="11521" y="0"/>
                  <a:pt x="10820"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61" name="Google Shape;8719;p63"/>
          <p:cNvSpPr/>
          <p:nvPr/>
        </p:nvSpPr>
        <p:spPr>
          <a:xfrm>
            <a:off x="3954409" y="2657160"/>
            <a:ext cx="372222" cy="372324"/>
          </a:xfrm>
          <a:custGeom>
            <a:avLst/>
            <a:gdLst/>
            <a:ahLst/>
            <a:cxnLst>
              <a:cxn ang="0">
                <a:pos x="wd2" y="hd2"/>
              </a:cxn>
              <a:cxn ang="5400000">
                <a:pos x="wd2" y="hd2"/>
              </a:cxn>
              <a:cxn ang="10800000">
                <a:pos x="wd2" y="hd2"/>
              </a:cxn>
              <a:cxn ang="16200000">
                <a:pos x="wd2" y="hd2"/>
              </a:cxn>
            </a:cxnLst>
            <a:rect l="0" t="0" r="r" b="b"/>
            <a:pathLst>
              <a:path w="21460" h="21600" fill="norm" stroke="1" extrusionOk="0">
                <a:moveTo>
                  <a:pt x="15760" y="1708"/>
                </a:moveTo>
                <a:lnTo>
                  <a:pt x="19715" y="5690"/>
                </a:lnTo>
                <a:lnTo>
                  <a:pt x="5708" y="19838"/>
                </a:lnTo>
                <a:lnTo>
                  <a:pt x="1752" y="15857"/>
                </a:lnTo>
                <a:lnTo>
                  <a:pt x="4211" y="13383"/>
                </a:lnTo>
                <a:lnTo>
                  <a:pt x="5708" y="14836"/>
                </a:lnTo>
                <a:cubicBezTo>
                  <a:pt x="5842" y="14969"/>
                  <a:pt x="6015" y="15038"/>
                  <a:pt x="6188" y="15038"/>
                </a:cubicBezTo>
                <a:cubicBezTo>
                  <a:pt x="6363" y="15038"/>
                  <a:pt x="6536" y="14969"/>
                  <a:pt x="6670" y="14836"/>
                </a:cubicBezTo>
                <a:cubicBezTo>
                  <a:pt x="6938" y="14566"/>
                  <a:pt x="6938" y="14136"/>
                  <a:pt x="6670" y="13813"/>
                </a:cubicBezTo>
                <a:lnTo>
                  <a:pt x="5226" y="12360"/>
                </a:lnTo>
                <a:lnTo>
                  <a:pt x="7045" y="10531"/>
                </a:lnTo>
                <a:lnTo>
                  <a:pt x="8488" y="12037"/>
                </a:lnTo>
                <a:cubicBezTo>
                  <a:pt x="8622" y="12172"/>
                  <a:pt x="8809" y="12239"/>
                  <a:pt x="8995" y="12239"/>
                </a:cubicBezTo>
                <a:cubicBezTo>
                  <a:pt x="9184" y="12239"/>
                  <a:pt x="9370" y="12172"/>
                  <a:pt x="9504" y="12037"/>
                </a:cubicBezTo>
                <a:cubicBezTo>
                  <a:pt x="9771" y="11769"/>
                  <a:pt x="9771" y="11284"/>
                  <a:pt x="9504" y="11016"/>
                </a:cubicBezTo>
                <a:lnTo>
                  <a:pt x="8008" y="9563"/>
                </a:lnTo>
                <a:lnTo>
                  <a:pt x="9825" y="7734"/>
                </a:lnTo>
                <a:lnTo>
                  <a:pt x="11322" y="9187"/>
                </a:lnTo>
                <a:cubicBezTo>
                  <a:pt x="11456" y="9320"/>
                  <a:pt x="11629" y="9389"/>
                  <a:pt x="11802" y="9389"/>
                </a:cubicBezTo>
                <a:cubicBezTo>
                  <a:pt x="11977" y="9389"/>
                  <a:pt x="12150" y="9320"/>
                  <a:pt x="12284" y="9187"/>
                </a:cubicBezTo>
                <a:cubicBezTo>
                  <a:pt x="12552" y="8917"/>
                  <a:pt x="12552" y="8487"/>
                  <a:pt x="12284" y="8217"/>
                </a:cubicBezTo>
                <a:lnTo>
                  <a:pt x="10840" y="6711"/>
                </a:lnTo>
                <a:lnTo>
                  <a:pt x="12659" y="4882"/>
                </a:lnTo>
                <a:lnTo>
                  <a:pt x="14102" y="6388"/>
                </a:lnTo>
                <a:cubicBezTo>
                  <a:pt x="14236" y="6523"/>
                  <a:pt x="14422" y="6590"/>
                  <a:pt x="14609" y="6590"/>
                </a:cubicBezTo>
                <a:cubicBezTo>
                  <a:pt x="14797" y="6590"/>
                  <a:pt x="14984" y="6523"/>
                  <a:pt x="15118" y="6388"/>
                </a:cubicBezTo>
                <a:cubicBezTo>
                  <a:pt x="15385" y="6120"/>
                  <a:pt x="15385" y="5635"/>
                  <a:pt x="15118" y="5367"/>
                </a:cubicBezTo>
                <a:lnTo>
                  <a:pt x="13621" y="3914"/>
                </a:lnTo>
                <a:lnTo>
                  <a:pt x="15760" y="1708"/>
                </a:lnTo>
                <a:close/>
                <a:moveTo>
                  <a:pt x="15812" y="0"/>
                </a:moveTo>
                <a:cubicBezTo>
                  <a:pt x="15639" y="0"/>
                  <a:pt x="15466" y="67"/>
                  <a:pt x="15332" y="202"/>
                </a:cubicBezTo>
                <a:lnTo>
                  <a:pt x="12231" y="3268"/>
                </a:lnTo>
                <a:lnTo>
                  <a:pt x="12016" y="3484"/>
                </a:lnTo>
                <a:lnTo>
                  <a:pt x="9450" y="6120"/>
                </a:lnTo>
                <a:lnTo>
                  <a:pt x="9236" y="6281"/>
                </a:lnTo>
                <a:lnTo>
                  <a:pt x="6402" y="9132"/>
                </a:lnTo>
                <a:lnTo>
                  <a:pt x="3836" y="11769"/>
                </a:lnTo>
                <a:lnTo>
                  <a:pt x="3622" y="11984"/>
                </a:lnTo>
                <a:lnTo>
                  <a:pt x="201" y="15374"/>
                </a:lnTo>
                <a:cubicBezTo>
                  <a:pt x="-67" y="15642"/>
                  <a:pt x="-67" y="16127"/>
                  <a:pt x="201" y="16395"/>
                </a:cubicBezTo>
                <a:lnTo>
                  <a:pt x="5173" y="21398"/>
                </a:lnTo>
                <a:cubicBezTo>
                  <a:pt x="5308" y="21533"/>
                  <a:pt x="5481" y="21600"/>
                  <a:pt x="5654" y="21600"/>
                </a:cubicBezTo>
                <a:cubicBezTo>
                  <a:pt x="5829" y="21600"/>
                  <a:pt x="6002" y="21533"/>
                  <a:pt x="6136" y="21398"/>
                </a:cubicBezTo>
                <a:lnTo>
                  <a:pt x="21212" y="6228"/>
                </a:lnTo>
                <a:cubicBezTo>
                  <a:pt x="21533" y="5905"/>
                  <a:pt x="21533" y="5420"/>
                  <a:pt x="21267" y="5152"/>
                </a:cubicBezTo>
                <a:lnTo>
                  <a:pt x="16294" y="202"/>
                </a:lnTo>
                <a:cubicBezTo>
                  <a:pt x="16160" y="67"/>
                  <a:pt x="15987" y="0"/>
                  <a:pt x="1581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465" name="Google Shape;8720;p63"/>
          <p:cNvGrpSpPr/>
          <p:nvPr/>
        </p:nvGrpSpPr>
        <p:grpSpPr>
          <a:xfrm>
            <a:off x="1238765" y="1313019"/>
            <a:ext cx="374472" cy="373119"/>
            <a:chOff x="0" y="0"/>
            <a:chExt cx="374470" cy="373117"/>
          </a:xfrm>
        </p:grpSpPr>
        <p:sp>
          <p:nvSpPr>
            <p:cNvPr id="6462" name="Google Shape;8721;p63"/>
            <p:cNvSpPr/>
            <p:nvPr/>
          </p:nvSpPr>
          <p:spPr>
            <a:xfrm>
              <a:off x="77012" y="74794"/>
              <a:ext cx="223501" cy="2235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56" y="2287"/>
                  </a:moveTo>
                  <a:cubicBezTo>
                    <a:pt x="15416" y="2287"/>
                    <a:pt x="19179" y="6049"/>
                    <a:pt x="19179" y="10710"/>
                  </a:cubicBezTo>
                  <a:cubicBezTo>
                    <a:pt x="19270" y="15369"/>
                    <a:pt x="15416" y="19222"/>
                    <a:pt x="10756" y="19222"/>
                  </a:cubicBezTo>
                  <a:cubicBezTo>
                    <a:pt x="6901" y="19222"/>
                    <a:pt x="3675" y="16714"/>
                    <a:pt x="2691" y="13219"/>
                  </a:cubicBezTo>
                  <a:cubicBezTo>
                    <a:pt x="987" y="7753"/>
                    <a:pt x="5021" y="2287"/>
                    <a:pt x="10756" y="2287"/>
                  </a:cubicBezTo>
                  <a:close/>
                  <a:moveTo>
                    <a:pt x="10836" y="0"/>
                  </a:moveTo>
                  <a:cubicBezTo>
                    <a:pt x="9379" y="0"/>
                    <a:pt x="7923" y="296"/>
                    <a:pt x="6543" y="853"/>
                  </a:cubicBezTo>
                  <a:cubicBezTo>
                    <a:pt x="2691" y="2466"/>
                    <a:pt x="0" y="6319"/>
                    <a:pt x="0" y="10799"/>
                  </a:cubicBezTo>
                  <a:cubicBezTo>
                    <a:pt x="0" y="14382"/>
                    <a:pt x="1792" y="17698"/>
                    <a:pt x="4751" y="19760"/>
                  </a:cubicBezTo>
                  <a:cubicBezTo>
                    <a:pt x="6637" y="21014"/>
                    <a:pt x="8705" y="21600"/>
                    <a:pt x="10742" y="21600"/>
                  </a:cubicBezTo>
                  <a:cubicBezTo>
                    <a:pt x="12192" y="21600"/>
                    <a:pt x="13626" y="21304"/>
                    <a:pt x="14969" y="20744"/>
                  </a:cubicBezTo>
                  <a:cubicBezTo>
                    <a:pt x="18912" y="19043"/>
                    <a:pt x="21600" y="15278"/>
                    <a:pt x="21600" y="10799"/>
                  </a:cubicBezTo>
                  <a:cubicBezTo>
                    <a:pt x="21600" y="7124"/>
                    <a:pt x="19717" y="3811"/>
                    <a:pt x="16761" y="1840"/>
                  </a:cubicBezTo>
                  <a:cubicBezTo>
                    <a:pt x="14929" y="583"/>
                    <a:pt x="12881" y="0"/>
                    <a:pt x="108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63" name="Google Shape;8722;p63"/>
            <p:cNvSpPr/>
            <p:nvPr/>
          </p:nvSpPr>
          <p:spPr>
            <a:xfrm>
              <a:off x="-1" y="0"/>
              <a:ext cx="374472" cy="373118"/>
            </a:xfrm>
            <a:custGeom>
              <a:avLst/>
              <a:gdLst/>
              <a:ahLst/>
              <a:cxnLst>
                <a:cxn ang="0">
                  <a:pos x="wd2" y="hd2"/>
                </a:cxn>
                <a:cxn ang="5400000">
                  <a:pos x="wd2" y="hd2"/>
                </a:cxn>
                <a:cxn ang="10800000">
                  <a:pos x="wd2" y="hd2"/>
                </a:cxn>
                <a:cxn ang="16200000">
                  <a:pos x="wd2" y="hd2"/>
                </a:cxn>
              </a:cxnLst>
              <a:rect l="0" t="0" r="r" b="b"/>
              <a:pathLst>
                <a:path w="20378" h="21600" fill="norm" stroke="1" extrusionOk="0">
                  <a:moveTo>
                    <a:pt x="4793" y="1390"/>
                  </a:moveTo>
                  <a:cubicBezTo>
                    <a:pt x="5535" y="1390"/>
                    <a:pt x="6278" y="1646"/>
                    <a:pt x="6866" y="2157"/>
                  </a:cubicBezTo>
                  <a:cubicBezTo>
                    <a:pt x="4747" y="3069"/>
                    <a:pt x="2980" y="4948"/>
                    <a:pt x="2072" y="7257"/>
                  </a:cubicBezTo>
                  <a:cubicBezTo>
                    <a:pt x="962" y="5593"/>
                    <a:pt x="1215" y="3231"/>
                    <a:pt x="2931" y="1995"/>
                  </a:cubicBezTo>
                  <a:cubicBezTo>
                    <a:pt x="3477" y="1592"/>
                    <a:pt x="4135" y="1390"/>
                    <a:pt x="4793" y="1390"/>
                  </a:cubicBezTo>
                  <a:close/>
                  <a:moveTo>
                    <a:pt x="15678" y="1401"/>
                  </a:moveTo>
                  <a:cubicBezTo>
                    <a:pt x="16751" y="1401"/>
                    <a:pt x="17816" y="1936"/>
                    <a:pt x="18473" y="3016"/>
                  </a:cubicBezTo>
                  <a:cubicBezTo>
                    <a:pt x="19331" y="4304"/>
                    <a:pt x="19230" y="6022"/>
                    <a:pt x="18372" y="7257"/>
                  </a:cubicBezTo>
                  <a:cubicBezTo>
                    <a:pt x="17515" y="4948"/>
                    <a:pt x="15799" y="3069"/>
                    <a:pt x="13578" y="2157"/>
                  </a:cubicBezTo>
                  <a:cubicBezTo>
                    <a:pt x="14196" y="1653"/>
                    <a:pt x="14939" y="1401"/>
                    <a:pt x="15678" y="1401"/>
                  </a:cubicBezTo>
                  <a:close/>
                  <a:moveTo>
                    <a:pt x="10169" y="2871"/>
                  </a:moveTo>
                  <a:cubicBezTo>
                    <a:pt x="11170" y="2871"/>
                    <a:pt x="12165" y="3081"/>
                    <a:pt x="13073" y="3500"/>
                  </a:cubicBezTo>
                  <a:cubicBezTo>
                    <a:pt x="15799" y="4681"/>
                    <a:pt x="17616" y="7525"/>
                    <a:pt x="17616" y="10800"/>
                  </a:cubicBezTo>
                  <a:cubicBezTo>
                    <a:pt x="17717" y="15149"/>
                    <a:pt x="14335" y="18691"/>
                    <a:pt x="10248" y="18691"/>
                  </a:cubicBezTo>
                  <a:cubicBezTo>
                    <a:pt x="6160" y="18691"/>
                    <a:pt x="2778" y="15149"/>
                    <a:pt x="2729" y="10800"/>
                  </a:cubicBezTo>
                  <a:cubicBezTo>
                    <a:pt x="2729" y="8116"/>
                    <a:pt x="3989" y="5700"/>
                    <a:pt x="6009" y="4197"/>
                  </a:cubicBezTo>
                  <a:cubicBezTo>
                    <a:pt x="7260" y="3309"/>
                    <a:pt x="8723" y="2871"/>
                    <a:pt x="10169" y="2871"/>
                  </a:cubicBezTo>
                  <a:close/>
                  <a:moveTo>
                    <a:pt x="4755" y="0"/>
                  </a:moveTo>
                  <a:cubicBezTo>
                    <a:pt x="3257" y="0"/>
                    <a:pt x="1758" y="743"/>
                    <a:pt x="811" y="2210"/>
                  </a:cubicBezTo>
                  <a:cubicBezTo>
                    <a:pt x="-502" y="4251"/>
                    <a:pt x="-199" y="7095"/>
                    <a:pt x="1567" y="8760"/>
                  </a:cubicBezTo>
                  <a:cubicBezTo>
                    <a:pt x="811" y="12465"/>
                    <a:pt x="2224" y="16277"/>
                    <a:pt x="5099" y="18477"/>
                  </a:cubicBezTo>
                  <a:lnTo>
                    <a:pt x="4090" y="20571"/>
                  </a:lnTo>
                  <a:cubicBezTo>
                    <a:pt x="3940" y="20893"/>
                    <a:pt x="4090" y="21322"/>
                    <a:pt x="4444" y="21537"/>
                  </a:cubicBezTo>
                  <a:cubicBezTo>
                    <a:pt x="4523" y="21580"/>
                    <a:pt x="4606" y="21600"/>
                    <a:pt x="4688" y="21600"/>
                  </a:cubicBezTo>
                  <a:cubicBezTo>
                    <a:pt x="4922" y="21600"/>
                    <a:pt x="5152" y="21438"/>
                    <a:pt x="5301" y="21162"/>
                  </a:cubicBezTo>
                  <a:lnTo>
                    <a:pt x="6261" y="19175"/>
                  </a:lnTo>
                  <a:cubicBezTo>
                    <a:pt x="7497" y="19819"/>
                    <a:pt x="8822" y="20141"/>
                    <a:pt x="10147" y="20141"/>
                  </a:cubicBezTo>
                  <a:cubicBezTo>
                    <a:pt x="11471" y="20141"/>
                    <a:pt x="12796" y="19819"/>
                    <a:pt x="14033" y="19175"/>
                  </a:cubicBezTo>
                  <a:lnTo>
                    <a:pt x="14941" y="21162"/>
                  </a:lnTo>
                  <a:cubicBezTo>
                    <a:pt x="15093" y="21447"/>
                    <a:pt x="15362" y="21576"/>
                    <a:pt x="15615" y="21576"/>
                  </a:cubicBezTo>
                  <a:cubicBezTo>
                    <a:pt x="15697" y="21576"/>
                    <a:pt x="15775" y="21563"/>
                    <a:pt x="15849" y="21537"/>
                  </a:cubicBezTo>
                  <a:cubicBezTo>
                    <a:pt x="16152" y="21322"/>
                    <a:pt x="16304" y="20893"/>
                    <a:pt x="16152" y="20571"/>
                  </a:cubicBezTo>
                  <a:lnTo>
                    <a:pt x="15143" y="18477"/>
                  </a:lnTo>
                  <a:cubicBezTo>
                    <a:pt x="18069" y="16330"/>
                    <a:pt x="19482" y="12518"/>
                    <a:pt x="18675" y="8760"/>
                  </a:cubicBezTo>
                  <a:cubicBezTo>
                    <a:pt x="21098" y="6613"/>
                    <a:pt x="20896" y="2694"/>
                    <a:pt x="18322" y="869"/>
                  </a:cubicBezTo>
                  <a:cubicBezTo>
                    <a:pt x="17507" y="290"/>
                    <a:pt x="16570" y="7"/>
                    <a:pt x="15641" y="7"/>
                  </a:cubicBezTo>
                  <a:cubicBezTo>
                    <a:pt x="14327" y="7"/>
                    <a:pt x="13031" y="574"/>
                    <a:pt x="12115" y="1673"/>
                  </a:cubicBezTo>
                  <a:cubicBezTo>
                    <a:pt x="11484" y="1540"/>
                    <a:pt x="10840" y="1472"/>
                    <a:pt x="10196" y="1472"/>
                  </a:cubicBezTo>
                  <a:cubicBezTo>
                    <a:pt x="9554" y="1472"/>
                    <a:pt x="8910" y="1540"/>
                    <a:pt x="8279" y="1673"/>
                  </a:cubicBezTo>
                  <a:cubicBezTo>
                    <a:pt x="7344" y="554"/>
                    <a:pt x="6049" y="0"/>
                    <a:pt x="47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64" name="Google Shape;8723;p63"/>
            <p:cNvSpPr/>
            <p:nvPr/>
          </p:nvSpPr>
          <p:spPr>
            <a:xfrm>
              <a:off x="179946" y="129984"/>
              <a:ext cx="69556" cy="769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040" y="0"/>
                  </a:moveTo>
                  <a:cubicBezTo>
                    <a:pt x="1728" y="0"/>
                    <a:pt x="0" y="1561"/>
                    <a:pt x="0" y="3387"/>
                  </a:cubicBezTo>
                  <a:lnTo>
                    <a:pt x="0" y="18478"/>
                  </a:lnTo>
                  <a:cubicBezTo>
                    <a:pt x="0" y="20303"/>
                    <a:pt x="1728" y="21600"/>
                    <a:pt x="4040" y="21600"/>
                  </a:cubicBezTo>
                  <a:lnTo>
                    <a:pt x="17569" y="21600"/>
                  </a:lnTo>
                  <a:cubicBezTo>
                    <a:pt x="19872" y="21600"/>
                    <a:pt x="21600" y="20039"/>
                    <a:pt x="21600" y="18478"/>
                  </a:cubicBezTo>
                  <a:cubicBezTo>
                    <a:pt x="21600" y="16140"/>
                    <a:pt x="19872" y="14835"/>
                    <a:pt x="17569" y="14835"/>
                  </a:cubicBezTo>
                  <a:lnTo>
                    <a:pt x="7496" y="14835"/>
                  </a:lnTo>
                  <a:lnTo>
                    <a:pt x="7496" y="3387"/>
                  </a:lnTo>
                  <a:cubicBezTo>
                    <a:pt x="7496" y="1561"/>
                    <a:pt x="5768" y="0"/>
                    <a:pt x="40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468" name="Google Shape;8724;p63"/>
          <p:cNvGrpSpPr/>
          <p:nvPr/>
        </p:nvGrpSpPr>
        <p:grpSpPr>
          <a:xfrm>
            <a:off x="1295692" y="1765715"/>
            <a:ext cx="328928" cy="364200"/>
            <a:chOff x="0" y="0"/>
            <a:chExt cx="328926" cy="364199"/>
          </a:xfrm>
        </p:grpSpPr>
        <p:sp>
          <p:nvSpPr>
            <p:cNvPr id="6466" name="Google Shape;8725;p63"/>
            <p:cNvSpPr/>
            <p:nvPr/>
          </p:nvSpPr>
          <p:spPr>
            <a:xfrm>
              <a:off x="-1" y="0"/>
              <a:ext cx="328928" cy="364200"/>
            </a:xfrm>
            <a:custGeom>
              <a:avLst/>
              <a:gdLst/>
              <a:ahLst/>
              <a:cxnLst>
                <a:cxn ang="0">
                  <a:pos x="wd2" y="hd2"/>
                </a:cxn>
                <a:cxn ang="5400000">
                  <a:pos x="wd2" y="hd2"/>
                </a:cxn>
                <a:cxn ang="10800000">
                  <a:pos x="wd2" y="hd2"/>
                </a:cxn>
                <a:cxn ang="16200000">
                  <a:pos x="wd2" y="hd2"/>
                </a:cxn>
              </a:cxnLst>
              <a:rect l="0" t="0" r="r" b="b"/>
              <a:pathLst>
                <a:path w="21164" h="21600" fill="norm" stroke="1" extrusionOk="0">
                  <a:moveTo>
                    <a:pt x="10484" y="1421"/>
                  </a:moveTo>
                  <a:cubicBezTo>
                    <a:pt x="10988" y="1421"/>
                    <a:pt x="11490" y="1683"/>
                    <a:pt x="12009" y="2186"/>
                  </a:cubicBezTo>
                  <a:cubicBezTo>
                    <a:pt x="12486" y="2736"/>
                    <a:pt x="12963" y="3451"/>
                    <a:pt x="13261" y="4221"/>
                  </a:cubicBezTo>
                  <a:cubicBezTo>
                    <a:pt x="12306" y="4441"/>
                    <a:pt x="11412" y="4771"/>
                    <a:pt x="10516" y="5101"/>
                  </a:cubicBezTo>
                  <a:cubicBezTo>
                    <a:pt x="9621" y="4771"/>
                    <a:pt x="8727" y="4441"/>
                    <a:pt x="7711" y="4221"/>
                  </a:cubicBezTo>
                  <a:cubicBezTo>
                    <a:pt x="8011" y="3615"/>
                    <a:pt x="8427" y="2901"/>
                    <a:pt x="8846" y="2352"/>
                  </a:cubicBezTo>
                  <a:cubicBezTo>
                    <a:pt x="9403" y="1723"/>
                    <a:pt x="9942" y="1421"/>
                    <a:pt x="10484" y="1421"/>
                  </a:cubicBezTo>
                  <a:close/>
                  <a:moveTo>
                    <a:pt x="7234" y="5651"/>
                  </a:moveTo>
                  <a:cubicBezTo>
                    <a:pt x="7653" y="5815"/>
                    <a:pt x="8130" y="5871"/>
                    <a:pt x="8488" y="5981"/>
                  </a:cubicBezTo>
                  <a:cubicBezTo>
                    <a:pt x="7891" y="6311"/>
                    <a:pt x="7414" y="6587"/>
                    <a:pt x="6937" y="6807"/>
                  </a:cubicBezTo>
                  <a:cubicBezTo>
                    <a:pt x="7056" y="6421"/>
                    <a:pt x="7175" y="5981"/>
                    <a:pt x="7234" y="5651"/>
                  </a:cubicBezTo>
                  <a:close/>
                  <a:moveTo>
                    <a:pt x="13679" y="5651"/>
                  </a:moveTo>
                  <a:cubicBezTo>
                    <a:pt x="13857" y="6091"/>
                    <a:pt x="13918" y="6477"/>
                    <a:pt x="13977" y="6917"/>
                  </a:cubicBezTo>
                  <a:cubicBezTo>
                    <a:pt x="13499" y="6641"/>
                    <a:pt x="12963" y="6311"/>
                    <a:pt x="12425" y="6091"/>
                  </a:cubicBezTo>
                  <a:cubicBezTo>
                    <a:pt x="12783" y="5871"/>
                    <a:pt x="13261" y="5761"/>
                    <a:pt x="13679" y="5651"/>
                  </a:cubicBezTo>
                  <a:close/>
                  <a:moveTo>
                    <a:pt x="4208" y="5223"/>
                  </a:moveTo>
                  <a:cubicBezTo>
                    <a:pt x="4734" y="5223"/>
                    <a:pt x="5263" y="5272"/>
                    <a:pt x="5744" y="5321"/>
                  </a:cubicBezTo>
                  <a:cubicBezTo>
                    <a:pt x="5505" y="6147"/>
                    <a:pt x="5266" y="6971"/>
                    <a:pt x="5206" y="8016"/>
                  </a:cubicBezTo>
                  <a:cubicBezTo>
                    <a:pt x="4429" y="8566"/>
                    <a:pt x="3655" y="9116"/>
                    <a:pt x="2939" y="9720"/>
                  </a:cubicBezTo>
                  <a:cubicBezTo>
                    <a:pt x="1746" y="8346"/>
                    <a:pt x="672" y="6311"/>
                    <a:pt x="2342" y="5541"/>
                  </a:cubicBezTo>
                  <a:cubicBezTo>
                    <a:pt x="2903" y="5298"/>
                    <a:pt x="3554" y="5223"/>
                    <a:pt x="4208" y="5223"/>
                  </a:cubicBezTo>
                  <a:close/>
                  <a:moveTo>
                    <a:pt x="16698" y="5258"/>
                  </a:moveTo>
                  <a:cubicBezTo>
                    <a:pt x="18105" y="5258"/>
                    <a:pt x="19467" y="5616"/>
                    <a:pt x="19467" y="6751"/>
                  </a:cubicBezTo>
                  <a:cubicBezTo>
                    <a:pt x="19467" y="7741"/>
                    <a:pt x="18632" y="8896"/>
                    <a:pt x="17975" y="9720"/>
                  </a:cubicBezTo>
                  <a:cubicBezTo>
                    <a:pt x="17378" y="9170"/>
                    <a:pt x="16601" y="8566"/>
                    <a:pt x="15708" y="8016"/>
                  </a:cubicBezTo>
                  <a:cubicBezTo>
                    <a:pt x="15588" y="7137"/>
                    <a:pt x="15408" y="6201"/>
                    <a:pt x="15230" y="5375"/>
                  </a:cubicBezTo>
                  <a:cubicBezTo>
                    <a:pt x="15685" y="5304"/>
                    <a:pt x="16194" y="5258"/>
                    <a:pt x="16698" y="5258"/>
                  </a:cubicBezTo>
                  <a:close/>
                  <a:moveTo>
                    <a:pt x="15946" y="9940"/>
                  </a:moveTo>
                  <a:cubicBezTo>
                    <a:pt x="16304" y="10216"/>
                    <a:pt x="16601" y="10490"/>
                    <a:pt x="16901" y="10766"/>
                  </a:cubicBezTo>
                  <a:cubicBezTo>
                    <a:pt x="16601" y="11040"/>
                    <a:pt x="16244" y="11316"/>
                    <a:pt x="15946" y="11590"/>
                  </a:cubicBezTo>
                  <a:lnTo>
                    <a:pt x="15946" y="9940"/>
                  </a:lnTo>
                  <a:close/>
                  <a:moveTo>
                    <a:pt x="4967" y="9996"/>
                  </a:moveTo>
                  <a:lnTo>
                    <a:pt x="4967" y="11646"/>
                  </a:lnTo>
                  <a:cubicBezTo>
                    <a:pt x="4609" y="11370"/>
                    <a:pt x="4310" y="11096"/>
                    <a:pt x="4013" y="10820"/>
                  </a:cubicBezTo>
                  <a:cubicBezTo>
                    <a:pt x="4371" y="10490"/>
                    <a:pt x="4668" y="10270"/>
                    <a:pt x="4967" y="9996"/>
                  </a:cubicBezTo>
                  <a:close/>
                  <a:moveTo>
                    <a:pt x="10516" y="6697"/>
                  </a:moveTo>
                  <a:cubicBezTo>
                    <a:pt x="11829" y="7247"/>
                    <a:pt x="13083" y="7961"/>
                    <a:pt x="14276" y="8730"/>
                  </a:cubicBezTo>
                  <a:cubicBezTo>
                    <a:pt x="14454" y="10160"/>
                    <a:pt x="14454" y="11536"/>
                    <a:pt x="14276" y="12801"/>
                  </a:cubicBezTo>
                  <a:cubicBezTo>
                    <a:pt x="13083" y="13571"/>
                    <a:pt x="11829" y="14285"/>
                    <a:pt x="10516" y="14891"/>
                  </a:cubicBezTo>
                  <a:cubicBezTo>
                    <a:pt x="9143" y="14341"/>
                    <a:pt x="7891" y="13625"/>
                    <a:pt x="6698" y="12801"/>
                  </a:cubicBezTo>
                  <a:cubicBezTo>
                    <a:pt x="6518" y="11536"/>
                    <a:pt x="6518" y="10160"/>
                    <a:pt x="6698" y="8730"/>
                  </a:cubicBezTo>
                  <a:cubicBezTo>
                    <a:pt x="7295" y="8346"/>
                    <a:pt x="7891" y="8016"/>
                    <a:pt x="8547" y="7686"/>
                  </a:cubicBezTo>
                  <a:cubicBezTo>
                    <a:pt x="9204" y="7301"/>
                    <a:pt x="9920" y="6971"/>
                    <a:pt x="10516" y="6697"/>
                  </a:cubicBezTo>
                  <a:close/>
                  <a:moveTo>
                    <a:pt x="6937" y="14725"/>
                  </a:moveTo>
                  <a:cubicBezTo>
                    <a:pt x="7175" y="14891"/>
                    <a:pt x="7414" y="15001"/>
                    <a:pt x="7772" y="15165"/>
                  </a:cubicBezTo>
                  <a:cubicBezTo>
                    <a:pt x="7808" y="15083"/>
                    <a:pt x="7821" y="15055"/>
                    <a:pt x="7825" y="15055"/>
                  </a:cubicBezTo>
                  <a:cubicBezTo>
                    <a:pt x="7829" y="15055"/>
                    <a:pt x="7793" y="15150"/>
                    <a:pt x="7778" y="15169"/>
                  </a:cubicBezTo>
                  <a:cubicBezTo>
                    <a:pt x="7776" y="15167"/>
                    <a:pt x="7774" y="15167"/>
                    <a:pt x="7772" y="15165"/>
                  </a:cubicBezTo>
                  <a:cubicBezTo>
                    <a:pt x="7772" y="15170"/>
                    <a:pt x="7772" y="15172"/>
                    <a:pt x="7774" y="15172"/>
                  </a:cubicBezTo>
                  <a:cubicBezTo>
                    <a:pt x="7774" y="15172"/>
                    <a:pt x="7776" y="15170"/>
                    <a:pt x="7778" y="15169"/>
                  </a:cubicBezTo>
                  <a:cubicBezTo>
                    <a:pt x="8014" y="15279"/>
                    <a:pt x="8251" y="15441"/>
                    <a:pt x="8547" y="15551"/>
                  </a:cubicBezTo>
                  <a:cubicBezTo>
                    <a:pt x="8130" y="15715"/>
                    <a:pt x="7653" y="15825"/>
                    <a:pt x="7295" y="15935"/>
                  </a:cubicBezTo>
                  <a:cubicBezTo>
                    <a:pt x="7175" y="15551"/>
                    <a:pt x="7056" y="15165"/>
                    <a:pt x="6937" y="14725"/>
                  </a:cubicBezTo>
                  <a:close/>
                  <a:moveTo>
                    <a:pt x="13977" y="14835"/>
                  </a:moveTo>
                  <a:cubicBezTo>
                    <a:pt x="13918" y="15165"/>
                    <a:pt x="13857" y="15551"/>
                    <a:pt x="13679" y="15991"/>
                  </a:cubicBezTo>
                  <a:cubicBezTo>
                    <a:pt x="13261" y="15825"/>
                    <a:pt x="12783" y="15771"/>
                    <a:pt x="12425" y="15661"/>
                  </a:cubicBezTo>
                  <a:cubicBezTo>
                    <a:pt x="13022" y="15385"/>
                    <a:pt x="13560" y="15055"/>
                    <a:pt x="13977" y="14835"/>
                  </a:cubicBezTo>
                  <a:close/>
                  <a:moveTo>
                    <a:pt x="2878" y="11866"/>
                  </a:moveTo>
                  <a:cubicBezTo>
                    <a:pt x="3535" y="12472"/>
                    <a:pt x="4310" y="13076"/>
                    <a:pt x="5147" y="13571"/>
                  </a:cubicBezTo>
                  <a:cubicBezTo>
                    <a:pt x="5266" y="14451"/>
                    <a:pt x="5444" y="15385"/>
                    <a:pt x="5624" y="16211"/>
                  </a:cubicBezTo>
                  <a:cubicBezTo>
                    <a:pt x="5170" y="16316"/>
                    <a:pt x="4668" y="16354"/>
                    <a:pt x="4149" y="16354"/>
                  </a:cubicBezTo>
                  <a:cubicBezTo>
                    <a:pt x="3848" y="16354"/>
                    <a:pt x="3543" y="16340"/>
                    <a:pt x="3236" y="16321"/>
                  </a:cubicBezTo>
                  <a:cubicBezTo>
                    <a:pt x="1865" y="16101"/>
                    <a:pt x="1149" y="15441"/>
                    <a:pt x="1566" y="14121"/>
                  </a:cubicBezTo>
                  <a:cubicBezTo>
                    <a:pt x="1746" y="13351"/>
                    <a:pt x="2282" y="12636"/>
                    <a:pt x="2878" y="11866"/>
                  </a:cubicBezTo>
                  <a:close/>
                  <a:moveTo>
                    <a:pt x="18035" y="11922"/>
                  </a:moveTo>
                  <a:cubicBezTo>
                    <a:pt x="18690" y="12692"/>
                    <a:pt x="19526" y="13845"/>
                    <a:pt x="19526" y="14891"/>
                  </a:cubicBezTo>
                  <a:cubicBezTo>
                    <a:pt x="19482" y="16045"/>
                    <a:pt x="18160" y="16392"/>
                    <a:pt x="16798" y="16392"/>
                  </a:cubicBezTo>
                  <a:cubicBezTo>
                    <a:pt x="16278" y="16392"/>
                    <a:pt x="15751" y="16342"/>
                    <a:pt x="15289" y="16265"/>
                  </a:cubicBezTo>
                  <a:cubicBezTo>
                    <a:pt x="15469" y="15441"/>
                    <a:pt x="15708" y="14615"/>
                    <a:pt x="15766" y="13625"/>
                  </a:cubicBezTo>
                  <a:cubicBezTo>
                    <a:pt x="16543" y="13076"/>
                    <a:pt x="17378" y="12526"/>
                    <a:pt x="18035" y="11922"/>
                  </a:cubicBezTo>
                  <a:close/>
                  <a:moveTo>
                    <a:pt x="10516" y="16485"/>
                  </a:moveTo>
                  <a:cubicBezTo>
                    <a:pt x="11412" y="16815"/>
                    <a:pt x="12306" y="17145"/>
                    <a:pt x="13261" y="17365"/>
                  </a:cubicBezTo>
                  <a:cubicBezTo>
                    <a:pt x="12783" y="18246"/>
                    <a:pt x="12128" y="19510"/>
                    <a:pt x="11232" y="19950"/>
                  </a:cubicBezTo>
                  <a:cubicBezTo>
                    <a:pt x="10967" y="20121"/>
                    <a:pt x="10727" y="20195"/>
                    <a:pt x="10494" y="20195"/>
                  </a:cubicBezTo>
                  <a:cubicBezTo>
                    <a:pt x="10200" y="20195"/>
                    <a:pt x="9920" y="20079"/>
                    <a:pt x="9621" y="19896"/>
                  </a:cubicBezTo>
                  <a:cubicBezTo>
                    <a:pt x="8785" y="19346"/>
                    <a:pt x="8130" y="18246"/>
                    <a:pt x="7772" y="17365"/>
                  </a:cubicBezTo>
                  <a:cubicBezTo>
                    <a:pt x="8666" y="17145"/>
                    <a:pt x="9621" y="16815"/>
                    <a:pt x="10516" y="16485"/>
                  </a:cubicBezTo>
                  <a:close/>
                  <a:moveTo>
                    <a:pt x="10550" y="0"/>
                  </a:moveTo>
                  <a:cubicBezTo>
                    <a:pt x="9514" y="0"/>
                    <a:pt x="8607" y="492"/>
                    <a:pt x="7891" y="1196"/>
                  </a:cubicBezTo>
                  <a:cubicBezTo>
                    <a:pt x="7175" y="1966"/>
                    <a:pt x="6638" y="2901"/>
                    <a:pt x="6280" y="3945"/>
                  </a:cubicBezTo>
                  <a:cubicBezTo>
                    <a:pt x="5560" y="3834"/>
                    <a:pt x="4912" y="3783"/>
                    <a:pt x="4331" y="3783"/>
                  </a:cubicBezTo>
                  <a:cubicBezTo>
                    <a:pt x="1202" y="3783"/>
                    <a:pt x="15" y="5267"/>
                    <a:pt x="15" y="6751"/>
                  </a:cubicBezTo>
                  <a:cubicBezTo>
                    <a:pt x="15" y="8181"/>
                    <a:pt x="969" y="9666"/>
                    <a:pt x="1984" y="10766"/>
                  </a:cubicBezTo>
                  <a:cubicBezTo>
                    <a:pt x="1268" y="11590"/>
                    <a:pt x="611" y="12526"/>
                    <a:pt x="195" y="13571"/>
                  </a:cubicBezTo>
                  <a:cubicBezTo>
                    <a:pt x="-224" y="14835"/>
                    <a:pt x="15" y="16101"/>
                    <a:pt x="1088" y="16925"/>
                  </a:cubicBezTo>
                  <a:cubicBezTo>
                    <a:pt x="1963" y="17592"/>
                    <a:pt x="3155" y="17812"/>
                    <a:pt x="4352" y="17812"/>
                  </a:cubicBezTo>
                  <a:cubicBezTo>
                    <a:pt x="5032" y="17812"/>
                    <a:pt x="5713" y="17740"/>
                    <a:pt x="6340" y="17641"/>
                  </a:cubicBezTo>
                  <a:lnTo>
                    <a:pt x="6996" y="19070"/>
                  </a:lnTo>
                  <a:cubicBezTo>
                    <a:pt x="8189" y="21050"/>
                    <a:pt x="9501" y="21600"/>
                    <a:pt x="10575" y="21600"/>
                  </a:cubicBezTo>
                  <a:cubicBezTo>
                    <a:pt x="12725" y="21600"/>
                    <a:pt x="14156" y="19510"/>
                    <a:pt x="14931" y="17641"/>
                  </a:cubicBezTo>
                  <a:cubicBezTo>
                    <a:pt x="15528" y="17733"/>
                    <a:pt x="16177" y="17794"/>
                    <a:pt x="16829" y="17794"/>
                  </a:cubicBezTo>
                  <a:cubicBezTo>
                    <a:pt x="18128" y="17794"/>
                    <a:pt x="19427" y="17550"/>
                    <a:pt x="20302" y="16815"/>
                  </a:cubicBezTo>
                  <a:cubicBezTo>
                    <a:pt x="21196" y="15991"/>
                    <a:pt x="21315" y="14891"/>
                    <a:pt x="21018" y="13791"/>
                  </a:cubicBezTo>
                  <a:cubicBezTo>
                    <a:pt x="20599" y="12746"/>
                    <a:pt x="19884" y="11700"/>
                    <a:pt x="19109" y="10820"/>
                  </a:cubicBezTo>
                  <a:cubicBezTo>
                    <a:pt x="20302" y="9500"/>
                    <a:pt x="21376" y="7741"/>
                    <a:pt x="20957" y="6091"/>
                  </a:cubicBezTo>
                  <a:cubicBezTo>
                    <a:pt x="20599" y="4825"/>
                    <a:pt x="19467" y="4165"/>
                    <a:pt x="18035" y="3891"/>
                  </a:cubicBezTo>
                  <a:cubicBezTo>
                    <a:pt x="17590" y="3795"/>
                    <a:pt x="17111" y="3752"/>
                    <a:pt x="16622" y="3752"/>
                  </a:cubicBezTo>
                  <a:cubicBezTo>
                    <a:pt x="15997" y="3752"/>
                    <a:pt x="15355" y="3823"/>
                    <a:pt x="14753" y="3945"/>
                  </a:cubicBezTo>
                  <a:cubicBezTo>
                    <a:pt x="14156" y="2352"/>
                    <a:pt x="13022" y="592"/>
                    <a:pt x="11352" y="96"/>
                  </a:cubicBezTo>
                  <a:cubicBezTo>
                    <a:pt x="11077" y="30"/>
                    <a:pt x="10810" y="0"/>
                    <a:pt x="105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67" name="Google Shape;8726;p63"/>
            <p:cNvSpPr/>
            <p:nvPr/>
          </p:nvSpPr>
          <p:spPr>
            <a:xfrm>
              <a:off x="127268" y="145349"/>
              <a:ext cx="73265" cy="723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39" y="7537"/>
                  </a:moveTo>
                  <a:cubicBezTo>
                    <a:pt x="12740" y="7537"/>
                    <a:pt x="14224" y="9021"/>
                    <a:pt x="14224" y="11068"/>
                  </a:cubicBezTo>
                  <a:cubicBezTo>
                    <a:pt x="13946" y="12456"/>
                    <a:pt x="12852" y="13835"/>
                    <a:pt x="11481" y="14669"/>
                  </a:cubicBezTo>
                  <a:cubicBezTo>
                    <a:pt x="11151" y="14766"/>
                    <a:pt x="10830" y="14810"/>
                    <a:pt x="10509" y="14810"/>
                  </a:cubicBezTo>
                  <a:cubicBezTo>
                    <a:pt x="9025" y="14810"/>
                    <a:pt x="7784" y="13782"/>
                    <a:pt x="7107" y="12175"/>
                  </a:cubicBezTo>
                  <a:cubicBezTo>
                    <a:pt x="6561" y="9961"/>
                    <a:pt x="7385" y="8301"/>
                    <a:pt x="9572" y="7748"/>
                  </a:cubicBezTo>
                  <a:cubicBezTo>
                    <a:pt x="10006" y="7607"/>
                    <a:pt x="10431" y="7537"/>
                    <a:pt x="10839" y="7537"/>
                  </a:cubicBezTo>
                  <a:close/>
                  <a:moveTo>
                    <a:pt x="10665" y="0"/>
                  </a:moveTo>
                  <a:cubicBezTo>
                    <a:pt x="4921" y="0"/>
                    <a:pt x="0" y="4981"/>
                    <a:pt x="0" y="10796"/>
                  </a:cubicBezTo>
                  <a:cubicBezTo>
                    <a:pt x="0" y="16461"/>
                    <a:pt x="4417" y="21600"/>
                    <a:pt x="10214" y="21600"/>
                  </a:cubicBezTo>
                  <a:cubicBezTo>
                    <a:pt x="10362" y="21600"/>
                    <a:pt x="10509" y="21591"/>
                    <a:pt x="10665" y="21591"/>
                  </a:cubicBezTo>
                  <a:cubicBezTo>
                    <a:pt x="16410" y="21591"/>
                    <a:pt x="21600" y="16611"/>
                    <a:pt x="21600" y="10796"/>
                  </a:cubicBezTo>
                  <a:cubicBezTo>
                    <a:pt x="21053" y="4981"/>
                    <a:pt x="16410" y="0"/>
                    <a:pt x="106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474" name="Google Shape;8727;p63"/>
          <p:cNvGrpSpPr/>
          <p:nvPr/>
        </p:nvGrpSpPr>
        <p:grpSpPr>
          <a:xfrm>
            <a:off x="1269878" y="2212690"/>
            <a:ext cx="372646" cy="374650"/>
            <a:chOff x="0" y="0"/>
            <a:chExt cx="372644" cy="374648"/>
          </a:xfrm>
        </p:grpSpPr>
        <p:sp>
          <p:nvSpPr>
            <p:cNvPr id="6469" name="Google Shape;8728;p63"/>
            <p:cNvSpPr/>
            <p:nvPr/>
          </p:nvSpPr>
          <p:spPr>
            <a:xfrm>
              <a:off x="147469" y="204013"/>
              <a:ext cx="81686" cy="25051"/>
            </a:xfrm>
            <a:custGeom>
              <a:avLst/>
              <a:gdLst/>
              <a:ahLst/>
              <a:cxnLst>
                <a:cxn ang="0">
                  <a:pos x="wd2" y="hd2"/>
                </a:cxn>
                <a:cxn ang="5400000">
                  <a:pos x="wd2" y="hd2"/>
                </a:cxn>
                <a:cxn ang="10800000">
                  <a:pos x="wd2" y="hd2"/>
                </a:cxn>
                <a:cxn ang="16200000">
                  <a:pos x="wd2" y="hd2"/>
                </a:cxn>
              </a:cxnLst>
              <a:rect l="0" t="0" r="r" b="b"/>
              <a:pathLst>
                <a:path w="21377" h="21600" fill="norm" stroke="1" extrusionOk="0">
                  <a:moveTo>
                    <a:pt x="3397" y="0"/>
                  </a:moveTo>
                  <a:cubicBezTo>
                    <a:pt x="1456" y="0"/>
                    <a:pt x="0" y="5609"/>
                    <a:pt x="0" y="10407"/>
                  </a:cubicBezTo>
                  <a:cubicBezTo>
                    <a:pt x="0" y="15991"/>
                    <a:pt x="1456" y="21600"/>
                    <a:pt x="3397" y="21600"/>
                  </a:cubicBezTo>
                  <a:lnTo>
                    <a:pt x="18203" y="21600"/>
                  </a:lnTo>
                  <a:cubicBezTo>
                    <a:pt x="20144" y="21600"/>
                    <a:pt x="21353" y="15991"/>
                    <a:pt x="21353" y="10407"/>
                  </a:cubicBezTo>
                  <a:cubicBezTo>
                    <a:pt x="21600" y="5609"/>
                    <a:pt x="19898" y="0"/>
                    <a:pt x="182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70" name="Google Shape;8729;p63"/>
            <p:cNvSpPr/>
            <p:nvPr/>
          </p:nvSpPr>
          <p:spPr>
            <a:xfrm>
              <a:off x="147469" y="253170"/>
              <a:ext cx="81686" cy="24108"/>
            </a:xfrm>
            <a:custGeom>
              <a:avLst/>
              <a:gdLst/>
              <a:ahLst/>
              <a:cxnLst>
                <a:cxn ang="0">
                  <a:pos x="wd2" y="hd2"/>
                </a:cxn>
                <a:cxn ang="5400000">
                  <a:pos x="wd2" y="hd2"/>
                </a:cxn>
                <a:cxn ang="10800000">
                  <a:pos x="wd2" y="hd2"/>
                </a:cxn>
                <a:cxn ang="16200000">
                  <a:pos x="wd2" y="hd2"/>
                </a:cxn>
              </a:cxnLst>
              <a:rect l="0" t="0" r="r" b="b"/>
              <a:pathLst>
                <a:path w="21377" h="21600" fill="norm" stroke="1" extrusionOk="0">
                  <a:moveTo>
                    <a:pt x="3397" y="0"/>
                  </a:moveTo>
                  <a:cubicBezTo>
                    <a:pt x="1456" y="0"/>
                    <a:pt x="0" y="4985"/>
                    <a:pt x="0" y="11631"/>
                  </a:cubicBezTo>
                  <a:cubicBezTo>
                    <a:pt x="0" y="17459"/>
                    <a:pt x="1456" y="21600"/>
                    <a:pt x="3397" y="21600"/>
                  </a:cubicBezTo>
                  <a:lnTo>
                    <a:pt x="18203" y="21600"/>
                  </a:lnTo>
                  <a:cubicBezTo>
                    <a:pt x="20144" y="21600"/>
                    <a:pt x="21353" y="16615"/>
                    <a:pt x="21353" y="11631"/>
                  </a:cubicBezTo>
                  <a:cubicBezTo>
                    <a:pt x="21600" y="4985"/>
                    <a:pt x="19898" y="0"/>
                    <a:pt x="182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71" name="Google Shape;8730;p63"/>
            <p:cNvSpPr/>
            <p:nvPr/>
          </p:nvSpPr>
          <p:spPr>
            <a:xfrm>
              <a:off x="0" y="0"/>
              <a:ext cx="372645" cy="374649"/>
            </a:xfrm>
            <a:custGeom>
              <a:avLst/>
              <a:gdLst/>
              <a:ahLst/>
              <a:cxnLst>
                <a:cxn ang="0">
                  <a:pos x="wd2" y="hd2"/>
                </a:cxn>
                <a:cxn ang="5400000">
                  <a:pos x="wd2" y="hd2"/>
                </a:cxn>
                <a:cxn ang="10800000">
                  <a:pos x="wd2" y="hd2"/>
                </a:cxn>
                <a:cxn ang="16200000">
                  <a:pos x="wd2" y="hd2"/>
                </a:cxn>
              </a:cxnLst>
              <a:rect l="0" t="0" r="r" b="b"/>
              <a:pathLst>
                <a:path w="21431" h="21600" fill="norm" stroke="1" extrusionOk="0">
                  <a:moveTo>
                    <a:pt x="15254" y="1497"/>
                  </a:moveTo>
                  <a:cubicBezTo>
                    <a:pt x="15519" y="1497"/>
                    <a:pt x="15839" y="1551"/>
                    <a:pt x="16053" y="1604"/>
                  </a:cubicBezTo>
                  <a:cubicBezTo>
                    <a:pt x="16588" y="1818"/>
                    <a:pt x="17014" y="2299"/>
                    <a:pt x="17228" y="2887"/>
                  </a:cubicBezTo>
                  <a:lnTo>
                    <a:pt x="4427" y="2887"/>
                  </a:lnTo>
                  <a:cubicBezTo>
                    <a:pt x="4747" y="2086"/>
                    <a:pt x="5493" y="1497"/>
                    <a:pt x="6400" y="1497"/>
                  </a:cubicBezTo>
                  <a:close/>
                  <a:moveTo>
                    <a:pt x="2934" y="6148"/>
                  </a:moveTo>
                  <a:lnTo>
                    <a:pt x="2934" y="8982"/>
                  </a:lnTo>
                  <a:lnTo>
                    <a:pt x="1547" y="8982"/>
                  </a:lnTo>
                  <a:lnTo>
                    <a:pt x="1547" y="6148"/>
                  </a:lnTo>
                  <a:close/>
                  <a:moveTo>
                    <a:pt x="20214" y="6148"/>
                  </a:moveTo>
                  <a:lnTo>
                    <a:pt x="20214" y="8982"/>
                  </a:lnTo>
                  <a:lnTo>
                    <a:pt x="18827" y="8982"/>
                  </a:lnTo>
                  <a:lnTo>
                    <a:pt x="18827" y="6148"/>
                  </a:lnTo>
                  <a:close/>
                  <a:moveTo>
                    <a:pt x="17334" y="4278"/>
                  </a:moveTo>
                  <a:lnTo>
                    <a:pt x="17334" y="9021"/>
                  </a:lnTo>
                  <a:cubicBezTo>
                    <a:pt x="17172" y="8982"/>
                    <a:pt x="16933" y="8982"/>
                    <a:pt x="16694" y="8982"/>
                  </a:cubicBezTo>
                  <a:lnTo>
                    <a:pt x="11734" y="8982"/>
                  </a:lnTo>
                  <a:lnTo>
                    <a:pt x="11734" y="4278"/>
                  </a:lnTo>
                  <a:close/>
                  <a:moveTo>
                    <a:pt x="10401" y="4278"/>
                  </a:moveTo>
                  <a:lnTo>
                    <a:pt x="10401" y="8982"/>
                  </a:lnTo>
                  <a:lnTo>
                    <a:pt x="5014" y="8982"/>
                  </a:lnTo>
                  <a:cubicBezTo>
                    <a:pt x="4747" y="8982"/>
                    <a:pt x="4533" y="8982"/>
                    <a:pt x="4320" y="9035"/>
                  </a:cubicBezTo>
                  <a:lnTo>
                    <a:pt x="4320" y="4278"/>
                  </a:lnTo>
                  <a:close/>
                  <a:moveTo>
                    <a:pt x="16747" y="10534"/>
                  </a:moveTo>
                  <a:cubicBezTo>
                    <a:pt x="17867" y="10534"/>
                    <a:pt x="18827" y="11441"/>
                    <a:pt x="18827" y="12565"/>
                  </a:cubicBezTo>
                  <a:lnTo>
                    <a:pt x="18827" y="16735"/>
                  </a:lnTo>
                  <a:cubicBezTo>
                    <a:pt x="18827" y="17003"/>
                    <a:pt x="18666" y="17217"/>
                    <a:pt x="18507" y="17323"/>
                  </a:cubicBezTo>
                  <a:cubicBezTo>
                    <a:pt x="18346" y="17376"/>
                    <a:pt x="18240" y="17483"/>
                    <a:pt x="18081" y="17483"/>
                  </a:cubicBezTo>
                  <a:lnTo>
                    <a:pt x="3628" y="17483"/>
                  </a:lnTo>
                  <a:cubicBezTo>
                    <a:pt x="3254" y="17483"/>
                    <a:pt x="3040" y="17269"/>
                    <a:pt x="2934" y="17003"/>
                  </a:cubicBezTo>
                  <a:cubicBezTo>
                    <a:pt x="2881" y="16841"/>
                    <a:pt x="2934" y="17055"/>
                    <a:pt x="2934" y="14007"/>
                  </a:cubicBezTo>
                  <a:lnTo>
                    <a:pt x="2934" y="12565"/>
                  </a:lnTo>
                  <a:cubicBezTo>
                    <a:pt x="2934" y="11869"/>
                    <a:pt x="3254" y="11228"/>
                    <a:pt x="3893" y="10854"/>
                  </a:cubicBezTo>
                  <a:cubicBezTo>
                    <a:pt x="4213" y="10640"/>
                    <a:pt x="4587" y="10534"/>
                    <a:pt x="5067" y="10534"/>
                  </a:cubicBezTo>
                  <a:close/>
                  <a:moveTo>
                    <a:pt x="5761" y="18820"/>
                  </a:moveTo>
                  <a:lnTo>
                    <a:pt x="5761" y="20210"/>
                  </a:lnTo>
                  <a:lnTo>
                    <a:pt x="4320" y="20210"/>
                  </a:lnTo>
                  <a:lnTo>
                    <a:pt x="4320" y="18820"/>
                  </a:lnTo>
                  <a:close/>
                  <a:moveTo>
                    <a:pt x="17387" y="18820"/>
                  </a:moveTo>
                  <a:lnTo>
                    <a:pt x="17387" y="20210"/>
                  </a:lnTo>
                  <a:lnTo>
                    <a:pt x="16000" y="20210"/>
                  </a:lnTo>
                  <a:lnTo>
                    <a:pt x="16000" y="18820"/>
                  </a:lnTo>
                  <a:close/>
                  <a:moveTo>
                    <a:pt x="6348" y="0"/>
                  </a:moveTo>
                  <a:cubicBezTo>
                    <a:pt x="4427" y="0"/>
                    <a:pt x="2827" y="1604"/>
                    <a:pt x="2827" y="3528"/>
                  </a:cubicBezTo>
                  <a:lnTo>
                    <a:pt x="2827" y="4759"/>
                  </a:lnTo>
                  <a:lnTo>
                    <a:pt x="748" y="4759"/>
                  </a:lnTo>
                  <a:cubicBezTo>
                    <a:pt x="322" y="4759"/>
                    <a:pt x="0" y="5079"/>
                    <a:pt x="0" y="5454"/>
                  </a:cubicBezTo>
                  <a:lnTo>
                    <a:pt x="0" y="9624"/>
                  </a:lnTo>
                  <a:cubicBezTo>
                    <a:pt x="0" y="10052"/>
                    <a:pt x="322" y="10372"/>
                    <a:pt x="748" y="10372"/>
                  </a:cubicBezTo>
                  <a:lnTo>
                    <a:pt x="2135" y="10372"/>
                  </a:lnTo>
                  <a:cubicBezTo>
                    <a:pt x="1654" y="10961"/>
                    <a:pt x="1388" y="11710"/>
                    <a:pt x="1388" y="12458"/>
                  </a:cubicBezTo>
                  <a:lnTo>
                    <a:pt x="1388" y="16682"/>
                  </a:lnTo>
                  <a:cubicBezTo>
                    <a:pt x="1388" y="17590"/>
                    <a:pt x="2028" y="18338"/>
                    <a:pt x="2827" y="18659"/>
                  </a:cubicBezTo>
                  <a:lnTo>
                    <a:pt x="2827" y="20852"/>
                  </a:lnTo>
                  <a:cubicBezTo>
                    <a:pt x="2827" y="21279"/>
                    <a:pt x="3147" y="21600"/>
                    <a:pt x="3467" y="21600"/>
                  </a:cubicBezTo>
                  <a:lnTo>
                    <a:pt x="6294" y="21600"/>
                  </a:lnTo>
                  <a:cubicBezTo>
                    <a:pt x="6668" y="21600"/>
                    <a:pt x="6934" y="21279"/>
                    <a:pt x="6934" y="20852"/>
                  </a:cubicBezTo>
                  <a:lnTo>
                    <a:pt x="6934" y="18820"/>
                  </a:lnTo>
                  <a:lnTo>
                    <a:pt x="14401" y="18820"/>
                  </a:lnTo>
                  <a:lnTo>
                    <a:pt x="14401" y="20852"/>
                  </a:lnTo>
                  <a:cubicBezTo>
                    <a:pt x="14401" y="21279"/>
                    <a:pt x="14721" y="21600"/>
                    <a:pt x="15093" y="21600"/>
                  </a:cubicBezTo>
                  <a:lnTo>
                    <a:pt x="17867" y="21600"/>
                  </a:lnTo>
                  <a:cubicBezTo>
                    <a:pt x="18294" y="21600"/>
                    <a:pt x="18560" y="21279"/>
                    <a:pt x="18560" y="20852"/>
                  </a:cubicBezTo>
                  <a:lnTo>
                    <a:pt x="18560" y="18659"/>
                  </a:lnTo>
                  <a:cubicBezTo>
                    <a:pt x="19413" y="18393"/>
                    <a:pt x="19946" y="17590"/>
                    <a:pt x="19946" y="16682"/>
                  </a:cubicBezTo>
                  <a:lnTo>
                    <a:pt x="19946" y="12458"/>
                  </a:lnTo>
                  <a:cubicBezTo>
                    <a:pt x="19946" y="11655"/>
                    <a:pt x="19680" y="10907"/>
                    <a:pt x="19254" y="10372"/>
                  </a:cubicBezTo>
                  <a:lnTo>
                    <a:pt x="20693" y="10372"/>
                  </a:lnTo>
                  <a:cubicBezTo>
                    <a:pt x="21067" y="10372"/>
                    <a:pt x="21333" y="10052"/>
                    <a:pt x="21333" y="9624"/>
                  </a:cubicBezTo>
                  <a:lnTo>
                    <a:pt x="21333" y="5454"/>
                  </a:lnTo>
                  <a:cubicBezTo>
                    <a:pt x="21600" y="5079"/>
                    <a:pt x="21280" y="4759"/>
                    <a:pt x="20853" y="4759"/>
                  </a:cubicBezTo>
                  <a:lnTo>
                    <a:pt x="18721" y="4759"/>
                  </a:lnTo>
                  <a:lnTo>
                    <a:pt x="18721" y="3528"/>
                  </a:lnTo>
                  <a:cubicBezTo>
                    <a:pt x="18721" y="1604"/>
                    <a:pt x="17173" y="0"/>
                    <a:pt x="152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72" name="Google Shape;8731;p63"/>
            <p:cNvSpPr/>
            <p:nvPr/>
          </p:nvSpPr>
          <p:spPr>
            <a:xfrm>
              <a:off x="51010" y="204661"/>
              <a:ext cx="72105" cy="72617"/>
            </a:xfrm>
            <a:custGeom>
              <a:avLst/>
              <a:gdLst/>
              <a:ahLst/>
              <a:cxnLst>
                <a:cxn ang="0">
                  <a:pos x="wd2" y="hd2"/>
                </a:cxn>
                <a:cxn ang="5400000">
                  <a:pos x="wd2" y="hd2"/>
                </a:cxn>
                <a:cxn ang="10800000">
                  <a:pos x="wd2" y="hd2"/>
                </a:cxn>
                <a:cxn ang="16200000">
                  <a:pos x="wd2" y="hd2"/>
                </a:cxn>
              </a:cxnLst>
              <a:rect l="0" t="0" r="r" b="b"/>
              <a:pathLst>
                <a:path w="20733" h="21600" fill="norm" stroke="1" extrusionOk="0">
                  <a:moveTo>
                    <a:pt x="10690" y="7258"/>
                  </a:moveTo>
                  <a:cubicBezTo>
                    <a:pt x="12146" y="7258"/>
                    <a:pt x="13246" y="8309"/>
                    <a:pt x="13872" y="10016"/>
                  </a:cubicBezTo>
                  <a:cubicBezTo>
                    <a:pt x="14541" y="12345"/>
                    <a:pt x="12552" y="14674"/>
                    <a:pt x="10309" y="14674"/>
                  </a:cubicBezTo>
                  <a:cubicBezTo>
                    <a:pt x="9903" y="14674"/>
                    <a:pt x="9480" y="14604"/>
                    <a:pt x="9065" y="14429"/>
                  </a:cubicBezTo>
                  <a:cubicBezTo>
                    <a:pt x="7998" y="14149"/>
                    <a:pt x="7465" y="13046"/>
                    <a:pt x="7203" y="11943"/>
                  </a:cubicBezTo>
                  <a:cubicBezTo>
                    <a:pt x="6399" y="10016"/>
                    <a:pt x="7736" y="7810"/>
                    <a:pt x="9336" y="7530"/>
                  </a:cubicBezTo>
                  <a:cubicBezTo>
                    <a:pt x="9818" y="7346"/>
                    <a:pt x="10267" y="7258"/>
                    <a:pt x="10690" y="7258"/>
                  </a:cubicBezTo>
                  <a:close/>
                  <a:moveTo>
                    <a:pt x="10445" y="0"/>
                  </a:moveTo>
                  <a:cubicBezTo>
                    <a:pt x="7118" y="0"/>
                    <a:pt x="3750" y="1699"/>
                    <a:pt x="1600" y="4772"/>
                  </a:cubicBezTo>
                  <a:cubicBezTo>
                    <a:pt x="804" y="6427"/>
                    <a:pt x="0" y="8633"/>
                    <a:pt x="0" y="10839"/>
                  </a:cubicBezTo>
                  <a:cubicBezTo>
                    <a:pt x="0" y="16916"/>
                    <a:pt x="4799" y="21600"/>
                    <a:pt x="10402" y="21600"/>
                  </a:cubicBezTo>
                  <a:cubicBezTo>
                    <a:pt x="14939" y="21600"/>
                    <a:pt x="18934" y="18571"/>
                    <a:pt x="20271" y="14149"/>
                  </a:cubicBezTo>
                  <a:cubicBezTo>
                    <a:pt x="21600" y="9465"/>
                    <a:pt x="20000" y="4500"/>
                    <a:pt x="16268" y="2014"/>
                  </a:cubicBezTo>
                  <a:cubicBezTo>
                    <a:pt x="14541" y="648"/>
                    <a:pt x="12501" y="0"/>
                    <a:pt x="104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73" name="Google Shape;8732;p63"/>
            <p:cNvSpPr/>
            <p:nvPr/>
          </p:nvSpPr>
          <p:spPr>
            <a:xfrm>
              <a:off x="254074" y="204013"/>
              <a:ext cx="71590" cy="72382"/>
            </a:xfrm>
            <a:custGeom>
              <a:avLst/>
              <a:gdLst/>
              <a:ahLst/>
              <a:cxnLst>
                <a:cxn ang="0">
                  <a:pos x="wd2" y="hd2"/>
                </a:cxn>
                <a:cxn ang="5400000">
                  <a:pos x="wd2" y="hd2"/>
                </a:cxn>
                <a:cxn ang="10800000">
                  <a:pos x="wd2" y="hd2"/>
                </a:cxn>
                <a:cxn ang="16200000">
                  <a:pos x="wd2" y="hd2"/>
                </a:cxn>
              </a:cxnLst>
              <a:rect l="0" t="0" r="r" b="b"/>
              <a:pathLst>
                <a:path w="20838" h="21600" fill="norm" stroke="1" extrusionOk="0">
                  <a:moveTo>
                    <a:pt x="10610" y="7554"/>
                  </a:moveTo>
                  <a:cubicBezTo>
                    <a:pt x="12529" y="7554"/>
                    <a:pt x="14046" y="9214"/>
                    <a:pt x="14046" y="11068"/>
                  </a:cubicBezTo>
                  <a:cubicBezTo>
                    <a:pt x="14046" y="13009"/>
                    <a:pt x="13240" y="14388"/>
                    <a:pt x="11347" y="14669"/>
                  </a:cubicBezTo>
                  <a:cubicBezTo>
                    <a:pt x="10970" y="14784"/>
                    <a:pt x="10601" y="14836"/>
                    <a:pt x="10250" y="14836"/>
                  </a:cubicBezTo>
                  <a:cubicBezTo>
                    <a:pt x="8845" y="14836"/>
                    <a:pt x="7680" y="13949"/>
                    <a:pt x="7028" y="12175"/>
                  </a:cubicBezTo>
                  <a:cubicBezTo>
                    <a:pt x="6489" y="10242"/>
                    <a:pt x="7294" y="8301"/>
                    <a:pt x="9462" y="7748"/>
                  </a:cubicBezTo>
                  <a:cubicBezTo>
                    <a:pt x="9847" y="7616"/>
                    <a:pt x="10233" y="7554"/>
                    <a:pt x="10610" y="7554"/>
                  </a:cubicBezTo>
                  <a:close/>
                  <a:moveTo>
                    <a:pt x="10541" y="0"/>
                  </a:moveTo>
                  <a:cubicBezTo>
                    <a:pt x="4595" y="0"/>
                    <a:pt x="-263" y="4981"/>
                    <a:pt x="11" y="10796"/>
                  </a:cubicBezTo>
                  <a:cubicBezTo>
                    <a:pt x="11" y="16461"/>
                    <a:pt x="4372" y="21600"/>
                    <a:pt x="10087" y="21600"/>
                  </a:cubicBezTo>
                  <a:cubicBezTo>
                    <a:pt x="10241" y="21600"/>
                    <a:pt x="10387" y="21591"/>
                    <a:pt x="10541" y="21591"/>
                  </a:cubicBezTo>
                  <a:cubicBezTo>
                    <a:pt x="16205" y="21591"/>
                    <a:pt x="21337" y="16611"/>
                    <a:pt x="20797" y="10796"/>
                  </a:cubicBezTo>
                  <a:cubicBezTo>
                    <a:pt x="21337" y="4981"/>
                    <a:pt x="16479" y="0"/>
                    <a:pt x="105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475" name="Google Shape;8733;p63"/>
          <p:cNvSpPr/>
          <p:nvPr/>
        </p:nvSpPr>
        <p:spPr>
          <a:xfrm>
            <a:off x="3440806" y="1338603"/>
            <a:ext cx="373267" cy="373031"/>
          </a:xfrm>
          <a:custGeom>
            <a:avLst/>
            <a:gdLst/>
            <a:ahLst/>
            <a:cxnLst>
              <a:cxn ang="0">
                <a:pos x="wd2" y="hd2"/>
              </a:cxn>
              <a:cxn ang="5400000">
                <a:pos x="wd2" y="hd2"/>
              </a:cxn>
              <a:cxn ang="10800000">
                <a:pos x="wd2" y="hd2"/>
              </a:cxn>
              <a:cxn ang="16200000">
                <a:pos x="wd2" y="hd2"/>
              </a:cxn>
            </a:cxnLst>
            <a:rect l="0" t="0" r="r" b="b"/>
            <a:pathLst>
              <a:path w="21466" h="21600" fill="norm" stroke="1" extrusionOk="0">
                <a:moveTo>
                  <a:pt x="3699" y="1476"/>
                </a:moveTo>
                <a:cubicBezTo>
                  <a:pt x="3947" y="1476"/>
                  <a:pt x="4201" y="1583"/>
                  <a:pt x="4414" y="1800"/>
                </a:cubicBezTo>
                <a:lnTo>
                  <a:pt x="5426" y="2819"/>
                </a:lnTo>
                <a:lnTo>
                  <a:pt x="2814" y="5396"/>
                </a:lnTo>
                <a:lnTo>
                  <a:pt x="1800" y="4430"/>
                </a:lnTo>
                <a:cubicBezTo>
                  <a:pt x="1748" y="4322"/>
                  <a:pt x="1587" y="4215"/>
                  <a:pt x="1587" y="4055"/>
                </a:cubicBezTo>
                <a:cubicBezTo>
                  <a:pt x="1480" y="3733"/>
                  <a:pt x="1534" y="3249"/>
                  <a:pt x="1800" y="2981"/>
                </a:cubicBezTo>
                <a:lnTo>
                  <a:pt x="3027" y="1800"/>
                </a:lnTo>
                <a:cubicBezTo>
                  <a:pt x="3214" y="1583"/>
                  <a:pt x="3454" y="1476"/>
                  <a:pt x="3699" y="1476"/>
                </a:cubicBezTo>
                <a:close/>
                <a:moveTo>
                  <a:pt x="6386" y="3785"/>
                </a:moveTo>
                <a:lnTo>
                  <a:pt x="7561" y="4967"/>
                </a:lnTo>
                <a:lnTo>
                  <a:pt x="4947" y="7545"/>
                </a:lnTo>
                <a:lnTo>
                  <a:pt x="3826" y="6417"/>
                </a:lnTo>
                <a:lnTo>
                  <a:pt x="6386" y="3785"/>
                </a:lnTo>
                <a:close/>
                <a:moveTo>
                  <a:pt x="15933" y="1800"/>
                </a:moveTo>
                <a:lnTo>
                  <a:pt x="19879" y="5773"/>
                </a:lnTo>
                <a:lnTo>
                  <a:pt x="15133" y="10497"/>
                </a:lnTo>
                <a:lnTo>
                  <a:pt x="11187" y="6524"/>
                </a:lnTo>
                <a:lnTo>
                  <a:pt x="13320" y="4430"/>
                </a:lnTo>
                <a:lnTo>
                  <a:pt x="14813" y="5880"/>
                </a:lnTo>
                <a:cubicBezTo>
                  <a:pt x="14946" y="6015"/>
                  <a:pt x="15133" y="6081"/>
                  <a:pt x="15320" y="6081"/>
                </a:cubicBezTo>
                <a:cubicBezTo>
                  <a:pt x="15507" y="6081"/>
                  <a:pt x="15693" y="6015"/>
                  <a:pt x="15827" y="5880"/>
                </a:cubicBezTo>
                <a:cubicBezTo>
                  <a:pt x="16092" y="5611"/>
                  <a:pt x="16092" y="5129"/>
                  <a:pt x="15827" y="4859"/>
                </a:cubicBezTo>
                <a:lnTo>
                  <a:pt x="14334" y="3411"/>
                </a:lnTo>
                <a:lnTo>
                  <a:pt x="15933" y="1800"/>
                </a:lnTo>
                <a:close/>
                <a:moveTo>
                  <a:pt x="8466" y="5880"/>
                </a:moveTo>
                <a:cubicBezTo>
                  <a:pt x="9000" y="6417"/>
                  <a:pt x="17480" y="14847"/>
                  <a:pt x="17746" y="15224"/>
                </a:cubicBezTo>
                <a:lnTo>
                  <a:pt x="15080" y="17746"/>
                </a:lnTo>
                <a:lnTo>
                  <a:pt x="5853" y="8512"/>
                </a:lnTo>
                <a:lnTo>
                  <a:pt x="8466" y="5880"/>
                </a:lnTo>
                <a:close/>
                <a:moveTo>
                  <a:pt x="18547" y="16405"/>
                </a:moveTo>
                <a:lnTo>
                  <a:pt x="19666" y="19788"/>
                </a:lnTo>
                <a:lnTo>
                  <a:pt x="16199" y="18660"/>
                </a:lnTo>
                <a:lnTo>
                  <a:pt x="18547" y="16405"/>
                </a:lnTo>
                <a:close/>
                <a:moveTo>
                  <a:pt x="6601" y="11249"/>
                </a:moveTo>
                <a:lnTo>
                  <a:pt x="10547" y="15224"/>
                </a:lnTo>
                <a:lnTo>
                  <a:pt x="5800" y="20003"/>
                </a:lnTo>
                <a:lnTo>
                  <a:pt x="1854" y="16028"/>
                </a:lnTo>
                <a:lnTo>
                  <a:pt x="4146" y="13721"/>
                </a:lnTo>
                <a:lnTo>
                  <a:pt x="5587" y="15224"/>
                </a:lnTo>
                <a:cubicBezTo>
                  <a:pt x="5721" y="15357"/>
                  <a:pt x="5907" y="15425"/>
                  <a:pt x="6093" y="15425"/>
                </a:cubicBezTo>
                <a:cubicBezTo>
                  <a:pt x="6279" y="15425"/>
                  <a:pt x="6467" y="15357"/>
                  <a:pt x="6601" y="15224"/>
                </a:cubicBezTo>
                <a:cubicBezTo>
                  <a:pt x="6867" y="14955"/>
                  <a:pt x="6867" y="14472"/>
                  <a:pt x="6601" y="14203"/>
                </a:cubicBezTo>
                <a:lnTo>
                  <a:pt x="5160" y="12752"/>
                </a:lnTo>
                <a:lnTo>
                  <a:pt x="6601" y="11249"/>
                </a:lnTo>
                <a:close/>
                <a:moveTo>
                  <a:pt x="3647" y="0"/>
                </a:moveTo>
                <a:cubicBezTo>
                  <a:pt x="3027" y="0"/>
                  <a:pt x="2413" y="242"/>
                  <a:pt x="1961" y="724"/>
                </a:cubicBezTo>
                <a:lnTo>
                  <a:pt x="734" y="1907"/>
                </a:lnTo>
                <a:cubicBezTo>
                  <a:pt x="307" y="2390"/>
                  <a:pt x="94" y="2981"/>
                  <a:pt x="94" y="3625"/>
                </a:cubicBezTo>
                <a:cubicBezTo>
                  <a:pt x="94" y="4215"/>
                  <a:pt x="360" y="4859"/>
                  <a:pt x="734" y="5289"/>
                </a:cubicBezTo>
                <a:lnTo>
                  <a:pt x="2281" y="6847"/>
                </a:lnTo>
                <a:cubicBezTo>
                  <a:pt x="2281" y="6847"/>
                  <a:pt x="4414" y="8994"/>
                  <a:pt x="4360" y="8994"/>
                </a:cubicBezTo>
                <a:lnTo>
                  <a:pt x="5480" y="10122"/>
                </a:lnTo>
                <a:lnTo>
                  <a:pt x="3613" y="12001"/>
                </a:lnTo>
                <a:lnTo>
                  <a:pt x="3400" y="12216"/>
                </a:lnTo>
                <a:lnTo>
                  <a:pt x="200" y="15439"/>
                </a:lnTo>
                <a:cubicBezTo>
                  <a:pt x="-67" y="15706"/>
                  <a:pt x="-67" y="16136"/>
                  <a:pt x="200" y="16405"/>
                </a:cubicBezTo>
                <a:lnTo>
                  <a:pt x="5160" y="21399"/>
                </a:lnTo>
                <a:cubicBezTo>
                  <a:pt x="5294" y="21534"/>
                  <a:pt x="5467" y="21600"/>
                  <a:pt x="5639" y="21600"/>
                </a:cubicBezTo>
                <a:cubicBezTo>
                  <a:pt x="5814" y="21600"/>
                  <a:pt x="5986" y="21534"/>
                  <a:pt x="6120" y="21399"/>
                </a:cubicBezTo>
                <a:lnTo>
                  <a:pt x="11346" y="16136"/>
                </a:lnTo>
                <a:lnTo>
                  <a:pt x="14440" y="19251"/>
                </a:lnTo>
                <a:cubicBezTo>
                  <a:pt x="14493" y="19304"/>
                  <a:pt x="14547" y="19359"/>
                  <a:pt x="14654" y="19359"/>
                </a:cubicBezTo>
                <a:cubicBezTo>
                  <a:pt x="14760" y="19519"/>
                  <a:pt x="14867" y="19626"/>
                  <a:pt x="15080" y="19734"/>
                </a:cubicBezTo>
                <a:lnTo>
                  <a:pt x="20412" y="21506"/>
                </a:lnTo>
                <a:cubicBezTo>
                  <a:pt x="20495" y="21539"/>
                  <a:pt x="20578" y="21554"/>
                  <a:pt x="20658" y="21554"/>
                </a:cubicBezTo>
                <a:cubicBezTo>
                  <a:pt x="21093" y="21554"/>
                  <a:pt x="21447" y="21101"/>
                  <a:pt x="21266" y="20647"/>
                </a:cubicBezTo>
                <a:lnTo>
                  <a:pt x="19666" y="15277"/>
                </a:lnTo>
                <a:cubicBezTo>
                  <a:pt x="19613" y="15169"/>
                  <a:pt x="19559" y="15009"/>
                  <a:pt x="19346" y="14902"/>
                </a:cubicBezTo>
                <a:cubicBezTo>
                  <a:pt x="19293" y="14740"/>
                  <a:pt x="19453" y="15009"/>
                  <a:pt x="16092" y="11518"/>
                </a:cubicBezTo>
                <a:lnTo>
                  <a:pt x="21266" y="6310"/>
                </a:lnTo>
                <a:cubicBezTo>
                  <a:pt x="21533" y="6040"/>
                  <a:pt x="21533" y="5558"/>
                  <a:pt x="21266" y="5289"/>
                </a:cubicBezTo>
                <a:lnTo>
                  <a:pt x="16360" y="295"/>
                </a:lnTo>
                <a:cubicBezTo>
                  <a:pt x="16226" y="162"/>
                  <a:pt x="16040" y="94"/>
                  <a:pt x="15854" y="94"/>
                </a:cubicBezTo>
                <a:cubicBezTo>
                  <a:pt x="15666" y="94"/>
                  <a:pt x="15480" y="162"/>
                  <a:pt x="15346" y="295"/>
                </a:cubicBezTo>
                <a:lnTo>
                  <a:pt x="12893" y="2819"/>
                </a:lnTo>
                <a:lnTo>
                  <a:pt x="12680" y="2981"/>
                </a:lnTo>
                <a:lnTo>
                  <a:pt x="10173" y="5558"/>
                </a:lnTo>
                <a:lnTo>
                  <a:pt x="5374" y="724"/>
                </a:lnTo>
                <a:cubicBezTo>
                  <a:pt x="4893" y="242"/>
                  <a:pt x="4267" y="0"/>
                  <a:pt x="364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76" name="Google Shape;8734;p63"/>
          <p:cNvSpPr/>
          <p:nvPr/>
        </p:nvSpPr>
        <p:spPr>
          <a:xfrm>
            <a:off x="3467995" y="1820101"/>
            <a:ext cx="372019" cy="318076"/>
          </a:xfrm>
          <a:custGeom>
            <a:avLst/>
            <a:gdLst/>
            <a:ahLst/>
            <a:cxnLst>
              <a:cxn ang="0">
                <a:pos x="wd2" y="hd2"/>
              </a:cxn>
              <a:cxn ang="5400000">
                <a:pos x="wd2" y="hd2"/>
              </a:cxn>
              <a:cxn ang="10800000">
                <a:pos x="wd2" y="hd2"/>
              </a:cxn>
              <a:cxn ang="16200000">
                <a:pos x="wd2" y="hd2"/>
              </a:cxn>
            </a:cxnLst>
            <a:rect l="0" t="0" r="r" b="b"/>
            <a:pathLst>
              <a:path w="21135" h="21600" fill="norm" stroke="1" extrusionOk="0">
                <a:moveTo>
                  <a:pt x="17605" y="1699"/>
                </a:moveTo>
                <a:cubicBezTo>
                  <a:pt x="16868" y="3212"/>
                  <a:pt x="16868" y="5163"/>
                  <a:pt x="17605" y="6674"/>
                </a:cubicBezTo>
                <a:lnTo>
                  <a:pt x="3433" y="6674"/>
                </a:lnTo>
                <a:cubicBezTo>
                  <a:pt x="2485" y="6674"/>
                  <a:pt x="1696" y="5919"/>
                  <a:pt x="1431" y="4911"/>
                </a:cubicBezTo>
                <a:cubicBezTo>
                  <a:pt x="1063" y="3338"/>
                  <a:pt x="2063" y="1699"/>
                  <a:pt x="3433" y="1699"/>
                </a:cubicBezTo>
                <a:close/>
                <a:moveTo>
                  <a:pt x="14286" y="8311"/>
                </a:moveTo>
                <a:lnTo>
                  <a:pt x="14286" y="13287"/>
                </a:lnTo>
                <a:lnTo>
                  <a:pt x="2695" y="13287"/>
                </a:lnTo>
                <a:lnTo>
                  <a:pt x="2695" y="8311"/>
                </a:lnTo>
                <a:close/>
                <a:moveTo>
                  <a:pt x="17132" y="8311"/>
                </a:moveTo>
                <a:lnTo>
                  <a:pt x="17132" y="13287"/>
                </a:lnTo>
                <a:lnTo>
                  <a:pt x="15761" y="13287"/>
                </a:lnTo>
                <a:lnTo>
                  <a:pt x="15761" y="8311"/>
                </a:lnTo>
                <a:close/>
                <a:moveTo>
                  <a:pt x="19817" y="8311"/>
                </a:moveTo>
                <a:lnTo>
                  <a:pt x="19817" y="13287"/>
                </a:lnTo>
                <a:lnTo>
                  <a:pt x="18501" y="13287"/>
                </a:lnTo>
                <a:lnTo>
                  <a:pt x="18501" y="8311"/>
                </a:lnTo>
                <a:close/>
                <a:moveTo>
                  <a:pt x="2854" y="14924"/>
                </a:moveTo>
                <a:lnTo>
                  <a:pt x="2854" y="19899"/>
                </a:lnTo>
                <a:lnTo>
                  <a:pt x="1379" y="19899"/>
                </a:lnTo>
                <a:lnTo>
                  <a:pt x="1379" y="14924"/>
                </a:lnTo>
                <a:close/>
                <a:moveTo>
                  <a:pt x="5593" y="14924"/>
                </a:moveTo>
                <a:lnTo>
                  <a:pt x="5593" y="19899"/>
                </a:lnTo>
                <a:lnTo>
                  <a:pt x="4224" y="19899"/>
                </a:lnTo>
                <a:lnTo>
                  <a:pt x="4224" y="14924"/>
                </a:lnTo>
                <a:close/>
                <a:moveTo>
                  <a:pt x="18448" y="14924"/>
                </a:moveTo>
                <a:lnTo>
                  <a:pt x="18448" y="19899"/>
                </a:lnTo>
                <a:lnTo>
                  <a:pt x="6963" y="19899"/>
                </a:lnTo>
                <a:lnTo>
                  <a:pt x="6963" y="14924"/>
                </a:lnTo>
                <a:close/>
                <a:moveTo>
                  <a:pt x="3486" y="0"/>
                </a:moveTo>
                <a:cubicBezTo>
                  <a:pt x="2328" y="0"/>
                  <a:pt x="1274" y="756"/>
                  <a:pt x="588" y="1825"/>
                </a:cubicBezTo>
                <a:cubicBezTo>
                  <a:pt x="-465" y="3652"/>
                  <a:pt x="-44" y="6171"/>
                  <a:pt x="1379" y="7430"/>
                </a:cubicBezTo>
                <a:lnTo>
                  <a:pt x="1379" y="13287"/>
                </a:lnTo>
                <a:lnTo>
                  <a:pt x="694" y="13287"/>
                </a:lnTo>
                <a:cubicBezTo>
                  <a:pt x="272" y="13287"/>
                  <a:pt x="8" y="13664"/>
                  <a:pt x="8" y="14106"/>
                </a:cubicBezTo>
                <a:lnTo>
                  <a:pt x="8" y="20718"/>
                </a:lnTo>
                <a:cubicBezTo>
                  <a:pt x="8" y="21222"/>
                  <a:pt x="324" y="21600"/>
                  <a:pt x="694" y="21600"/>
                </a:cubicBezTo>
                <a:lnTo>
                  <a:pt x="19133" y="21600"/>
                </a:lnTo>
                <a:cubicBezTo>
                  <a:pt x="19501" y="21600"/>
                  <a:pt x="19817" y="21222"/>
                  <a:pt x="19817" y="20718"/>
                </a:cubicBezTo>
                <a:lnTo>
                  <a:pt x="19817" y="14988"/>
                </a:lnTo>
                <a:lnTo>
                  <a:pt x="20503" y="14988"/>
                </a:lnTo>
                <a:cubicBezTo>
                  <a:pt x="20871" y="14988"/>
                  <a:pt x="21135" y="14610"/>
                  <a:pt x="21135" y="14106"/>
                </a:cubicBezTo>
                <a:lnTo>
                  <a:pt x="21135" y="7494"/>
                </a:lnTo>
                <a:cubicBezTo>
                  <a:pt x="21135" y="7052"/>
                  <a:pt x="20871" y="6674"/>
                  <a:pt x="20503" y="6674"/>
                </a:cubicBezTo>
                <a:lnTo>
                  <a:pt x="19396" y="6674"/>
                </a:lnTo>
                <a:cubicBezTo>
                  <a:pt x="18080" y="5289"/>
                  <a:pt x="18132" y="2770"/>
                  <a:pt x="19555" y="1511"/>
                </a:cubicBezTo>
                <a:cubicBezTo>
                  <a:pt x="20028" y="1069"/>
                  <a:pt x="19817" y="126"/>
                  <a:pt x="19239"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77" name="Google Shape;8735;p63"/>
          <p:cNvSpPr/>
          <p:nvPr/>
        </p:nvSpPr>
        <p:spPr>
          <a:xfrm>
            <a:off x="3471414" y="2220227"/>
            <a:ext cx="373480" cy="372442"/>
          </a:xfrm>
          <a:custGeom>
            <a:avLst/>
            <a:gdLst/>
            <a:ahLst/>
            <a:cxnLst>
              <a:cxn ang="0">
                <a:pos x="wd2" y="hd2"/>
              </a:cxn>
              <a:cxn ang="5400000">
                <a:pos x="wd2" y="hd2"/>
              </a:cxn>
              <a:cxn ang="10800000">
                <a:pos x="wd2" y="hd2"/>
              </a:cxn>
              <a:cxn ang="16200000">
                <a:pos x="wd2" y="hd2"/>
              </a:cxn>
            </a:cxnLst>
            <a:rect l="0" t="0" r="r" b="b"/>
            <a:pathLst>
              <a:path w="21480" h="21600" fill="norm" stroke="1" extrusionOk="0">
                <a:moveTo>
                  <a:pt x="10706" y="1478"/>
                </a:moveTo>
                <a:lnTo>
                  <a:pt x="19294" y="6480"/>
                </a:lnTo>
                <a:cubicBezTo>
                  <a:pt x="14707" y="9116"/>
                  <a:pt x="21428" y="5244"/>
                  <a:pt x="10706" y="11429"/>
                </a:cubicBezTo>
                <a:cubicBezTo>
                  <a:pt x="-120" y="5244"/>
                  <a:pt x="6814" y="9223"/>
                  <a:pt x="2120" y="6480"/>
                </a:cubicBezTo>
                <a:lnTo>
                  <a:pt x="10706" y="1478"/>
                </a:lnTo>
                <a:close/>
                <a:moveTo>
                  <a:pt x="17160" y="9386"/>
                </a:moveTo>
                <a:lnTo>
                  <a:pt x="17160" y="13795"/>
                </a:lnTo>
                <a:cubicBezTo>
                  <a:pt x="17107" y="14010"/>
                  <a:pt x="16894" y="14280"/>
                  <a:pt x="16681" y="14387"/>
                </a:cubicBezTo>
                <a:cubicBezTo>
                  <a:pt x="15643" y="15313"/>
                  <a:pt x="13230" y="15876"/>
                  <a:pt x="10652" y="15876"/>
                </a:cubicBezTo>
                <a:cubicBezTo>
                  <a:pt x="9785" y="15876"/>
                  <a:pt x="8900" y="15813"/>
                  <a:pt x="8040" y="15678"/>
                </a:cubicBezTo>
                <a:cubicBezTo>
                  <a:pt x="7187" y="15571"/>
                  <a:pt x="6173" y="15301"/>
                  <a:pt x="5374" y="14871"/>
                </a:cubicBezTo>
                <a:cubicBezTo>
                  <a:pt x="4947" y="14655"/>
                  <a:pt x="4253" y="14225"/>
                  <a:pt x="4253" y="13742"/>
                </a:cubicBezTo>
                <a:lnTo>
                  <a:pt x="4253" y="9386"/>
                </a:lnTo>
                <a:cubicBezTo>
                  <a:pt x="7347" y="11159"/>
                  <a:pt x="7187" y="11052"/>
                  <a:pt x="10386" y="12880"/>
                </a:cubicBezTo>
                <a:cubicBezTo>
                  <a:pt x="10468" y="12935"/>
                  <a:pt x="10574" y="12962"/>
                  <a:pt x="10688" y="12962"/>
                </a:cubicBezTo>
                <a:cubicBezTo>
                  <a:pt x="10801" y="12962"/>
                  <a:pt x="10920" y="12935"/>
                  <a:pt x="11026" y="12880"/>
                </a:cubicBezTo>
                <a:cubicBezTo>
                  <a:pt x="11080" y="12773"/>
                  <a:pt x="16681" y="9546"/>
                  <a:pt x="17160" y="9386"/>
                </a:cubicBezTo>
                <a:close/>
                <a:moveTo>
                  <a:pt x="10688" y="0"/>
                </a:moveTo>
                <a:cubicBezTo>
                  <a:pt x="10574" y="0"/>
                  <a:pt x="10468" y="27"/>
                  <a:pt x="10386" y="80"/>
                </a:cubicBezTo>
                <a:lnTo>
                  <a:pt x="359" y="5890"/>
                </a:lnTo>
                <a:cubicBezTo>
                  <a:pt x="-120" y="6158"/>
                  <a:pt x="-120" y="6803"/>
                  <a:pt x="359" y="7073"/>
                </a:cubicBezTo>
                <a:lnTo>
                  <a:pt x="2920" y="8471"/>
                </a:lnTo>
                <a:lnTo>
                  <a:pt x="2920" y="13688"/>
                </a:lnTo>
                <a:cubicBezTo>
                  <a:pt x="2920" y="14871"/>
                  <a:pt x="4040" y="15731"/>
                  <a:pt x="5106" y="16216"/>
                </a:cubicBezTo>
                <a:cubicBezTo>
                  <a:pt x="6640" y="16905"/>
                  <a:pt x="8707" y="17249"/>
                  <a:pt x="10764" y="17249"/>
                </a:cubicBezTo>
                <a:cubicBezTo>
                  <a:pt x="13359" y="17249"/>
                  <a:pt x="15941" y="16704"/>
                  <a:pt x="17427" y="15623"/>
                </a:cubicBezTo>
                <a:cubicBezTo>
                  <a:pt x="18121" y="15140"/>
                  <a:pt x="18655" y="14495"/>
                  <a:pt x="18655" y="13688"/>
                </a:cubicBezTo>
                <a:lnTo>
                  <a:pt x="18655" y="8471"/>
                </a:lnTo>
                <a:lnTo>
                  <a:pt x="20093" y="7665"/>
                </a:lnTo>
                <a:lnTo>
                  <a:pt x="20093" y="20840"/>
                </a:lnTo>
                <a:cubicBezTo>
                  <a:pt x="20093" y="21218"/>
                  <a:pt x="20361" y="21540"/>
                  <a:pt x="20681" y="21593"/>
                </a:cubicBezTo>
                <a:cubicBezTo>
                  <a:pt x="20711" y="21598"/>
                  <a:pt x="20744" y="21600"/>
                  <a:pt x="20774" y="21600"/>
                </a:cubicBezTo>
                <a:cubicBezTo>
                  <a:pt x="21160" y="21600"/>
                  <a:pt x="21480" y="21296"/>
                  <a:pt x="21480" y="20948"/>
                </a:cubicBezTo>
                <a:lnTo>
                  <a:pt x="21480" y="6480"/>
                </a:lnTo>
                <a:cubicBezTo>
                  <a:pt x="21428" y="6212"/>
                  <a:pt x="21321" y="5997"/>
                  <a:pt x="21053" y="5890"/>
                </a:cubicBezTo>
                <a:lnTo>
                  <a:pt x="11026" y="80"/>
                </a:lnTo>
                <a:cubicBezTo>
                  <a:pt x="10920" y="27"/>
                  <a:pt x="10801" y="0"/>
                  <a:pt x="10688"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78" name="Google Shape;8736;p63"/>
          <p:cNvSpPr/>
          <p:nvPr/>
        </p:nvSpPr>
        <p:spPr>
          <a:xfrm>
            <a:off x="2230495" y="2656925"/>
            <a:ext cx="267115" cy="370940"/>
          </a:xfrm>
          <a:custGeom>
            <a:avLst/>
            <a:gdLst/>
            <a:ahLst/>
            <a:cxnLst>
              <a:cxn ang="0">
                <a:pos x="wd2" y="hd2"/>
              </a:cxn>
              <a:cxn ang="5400000">
                <a:pos x="wd2" y="hd2"/>
              </a:cxn>
              <a:cxn ang="10800000">
                <a:pos x="wd2" y="hd2"/>
              </a:cxn>
              <a:cxn ang="16200000">
                <a:pos x="wd2" y="hd2"/>
              </a:cxn>
            </a:cxnLst>
            <a:rect l="0" t="0" r="r" b="b"/>
            <a:pathLst>
              <a:path w="21455" h="21600" fill="norm" stroke="1" extrusionOk="0">
                <a:moveTo>
                  <a:pt x="12812" y="1351"/>
                </a:moveTo>
                <a:cubicBezTo>
                  <a:pt x="16609" y="1351"/>
                  <a:pt x="19590" y="3565"/>
                  <a:pt x="19590" y="6265"/>
                </a:cubicBezTo>
                <a:lnTo>
                  <a:pt x="19590" y="8532"/>
                </a:lnTo>
                <a:lnTo>
                  <a:pt x="13779" y="8532"/>
                </a:lnTo>
                <a:lnTo>
                  <a:pt x="13779" y="6373"/>
                </a:lnTo>
                <a:cubicBezTo>
                  <a:pt x="13779" y="5401"/>
                  <a:pt x="12885" y="4645"/>
                  <a:pt x="11769" y="4321"/>
                </a:cubicBezTo>
                <a:lnTo>
                  <a:pt x="11769" y="1351"/>
                </a:lnTo>
                <a:close/>
                <a:moveTo>
                  <a:pt x="9831" y="1512"/>
                </a:moveTo>
                <a:lnTo>
                  <a:pt x="9831" y="4482"/>
                </a:lnTo>
                <a:cubicBezTo>
                  <a:pt x="8715" y="4753"/>
                  <a:pt x="7894" y="5562"/>
                  <a:pt x="7894" y="6481"/>
                </a:cubicBezTo>
                <a:lnTo>
                  <a:pt x="7894" y="8640"/>
                </a:lnTo>
                <a:lnTo>
                  <a:pt x="2010" y="8640"/>
                </a:lnTo>
                <a:lnTo>
                  <a:pt x="2010" y="6426"/>
                </a:lnTo>
                <a:cubicBezTo>
                  <a:pt x="2010" y="3673"/>
                  <a:pt x="5140" y="1512"/>
                  <a:pt x="8937" y="1512"/>
                </a:cubicBezTo>
                <a:close/>
                <a:moveTo>
                  <a:pt x="10800" y="5670"/>
                </a:moveTo>
                <a:cubicBezTo>
                  <a:pt x="11323" y="5670"/>
                  <a:pt x="11694" y="5994"/>
                  <a:pt x="11694" y="6426"/>
                </a:cubicBezTo>
                <a:lnTo>
                  <a:pt x="11694" y="9235"/>
                </a:lnTo>
                <a:cubicBezTo>
                  <a:pt x="11694" y="9633"/>
                  <a:pt x="11195" y="9993"/>
                  <a:pt x="10646" y="9993"/>
                </a:cubicBezTo>
                <a:cubicBezTo>
                  <a:pt x="10526" y="9993"/>
                  <a:pt x="10400" y="9976"/>
                  <a:pt x="10277" y="9936"/>
                </a:cubicBezTo>
                <a:cubicBezTo>
                  <a:pt x="9906" y="9775"/>
                  <a:pt x="9757" y="9612"/>
                  <a:pt x="9757" y="9235"/>
                </a:cubicBezTo>
                <a:lnTo>
                  <a:pt x="9757" y="6373"/>
                </a:lnTo>
                <a:cubicBezTo>
                  <a:pt x="9831" y="5941"/>
                  <a:pt x="10277" y="5670"/>
                  <a:pt x="10800" y="5670"/>
                </a:cubicBezTo>
                <a:close/>
                <a:moveTo>
                  <a:pt x="19590" y="9936"/>
                </a:moveTo>
                <a:lnTo>
                  <a:pt x="19590" y="15337"/>
                </a:lnTo>
                <a:cubicBezTo>
                  <a:pt x="19590" y="18090"/>
                  <a:pt x="16536" y="20251"/>
                  <a:pt x="12812" y="20251"/>
                </a:cubicBezTo>
                <a:lnTo>
                  <a:pt x="8937" y="20251"/>
                </a:lnTo>
                <a:cubicBezTo>
                  <a:pt x="5064" y="20251"/>
                  <a:pt x="2085" y="18037"/>
                  <a:pt x="2010" y="15337"/>
                </a:cubicBezTo>
                <a:lnTo>
                  <a:pt x="2010" y="9936"/>
                </a:lnTo>
                <a:lnTo>
                  <a:pt x="8043" y="9936"/>
                </a:lnTo>
                <a:cubicBezTo>
                  <a:pt x="8268" y="10315"/>
                  <a:pt x="8639" y="10747"/>
                  <a:pt x="9162" y="11016"/>
                </a:cubicBezTo>
                <a:cubicBezTo>
                  <a:pt x="9686" y="11276"/>
                  <a:pt x="10259" y="11396"/>
                  <a:pt x="10814" y="11396"/>
                </a:cubicBezTo>
                <a:cubicBezTo>
                  <a:pt x="11992" y="11396"/>
                  <a:pt x="13100" y="10853"/>
                  <a:pt x="13557" y="9936"/>
                </a:cubicBezTo>
                <a:close/>
                <a:moveTo>
                  <a:pt x="8864" y="0"/>
                </a:moveTo>
                <a:cubicBezTo>
                  <a:pt x="4022" y="0"/>
                  <a:pt x="0" y="2862"/>
                  <a:pt x="0" y="6373"/>
                </a:cubicBezTo>
                <a:lnTo>
                  <a:pt x="0" y="15229"/>
                </a:lnTo>
                <a:cubicBezTo>
                  <a:pt x="0" y="18738"/>
                  <a:pt x="3873" y="21600"/>
                  <a:pt x="8864" y="21600"/>
                </a:cubicBezTo>
                <a:lnTo>
                  <a:pt x="12736" y="21600"/>
                </a:lnTo>
                <a:cubicBezTo>
                  <a:pt x="17578" y="21600"/>
                  <a:pt x="21600" y="18792"/>
                  <a:pt x="21451" y="15229"/>
                </a:cubicBezTo>
                <a:lnTo>
                  <a:pt x="21451" y="6318"/>
                </a:lnTo>
                <a:cubicBezTo>
                  <a:pt x="21600" y="2862"/>
                  <a:pt x="17652" y="0"/>
                  <a:pt x="12736"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481" name="Google Shape;8737;p63"/>
          <p:cNvGrpSpPr/>
          <p:nvPr/>
        </p:nvGrpSpPr>
        <p:grpSpPr>
          <a:xfrm>
            <a:off x="2173234" y="3090965"/>
            <a:ext cx="372386" cy="369587"/>
            <a:chOff x="0" y="0"/>
            <a:chExt cx="372385" cy="369585"/>
          </a:xfrm>
        </p:grpSpPr>
        <p:sp>
          <p:nvSpPr>
            <p:cNvPr id="6479" name="Google Shape;8738;p63"/>
            <p:cNvSpPr/>
            <p:nvPr/>
          </p:nvSpPr>
          <p:spPr>
            <a:xfrm>
              <a:off x="88820" y="87451"/>
              <a:ext cx="195199" cy="195214"/>
            </a:xfrm>
            <a:custGeom>
              <a:avLst/>
              <a:gdLst/>
              <a:ahLst/>
              <a:cxnLst>
                <a:cxn ang="0">
                  <a:pos x="wd2" y="hd2"/>
                </a:cxn>
                <a:cxn ang="5400000">
                  <a:pos x="wd2" y="hd2"/>
                </a:cxn>
                <a:cxn ang="10800000">
                  <a:pos x="wd2" y="hd2"/>
                </a:cxn>
                <a:cxn ang="16200000">
                  <a:pos x="wd2" y="hd2"/>
                </a:cxn>
              </a:cxnLst>
              <a:rect l="0" t="0" r="r" b="b"/>
              <a:pathLst>
                <a:path w="21347" h="21600" fill="norm" stroke="1" extrusionOk="0">
                  <a:moveTo>
                    <a:pt x="11991" y="0"/>
                  </a:moveTo>
                  <a:cubicBezTo>
                    <a:pt x="11637" y="0"/>
                    <a:pt x="11282" y="127"/>
                    <a:pt x="11028" y="384"/>
                  </a:cubicBezTo>
                  <a:cubicBezTo>
                    <a:pt x="10523" y="896"/>
                    <a:pt x="10523" y="1821"/>
                    <a:pt x="11028" y="2335"/>
                  </a:cubicBezTo>
                  <a:lnTo>
                    <a:pt x="14070" y="5413"/>
                  </a:lnTo>
                  <a:lnTo>
                    <a:pt x="10622" y="8901"/>
                  </a:lnTo>
                  <a:lnTo>
                    <a:pt x="7580" y="5823"/>
                  </a:lnTo>
                  <a:cubicBezTo>
                    <a:pt x="7326" y="5566"/>
                    <a:pt x="6998" y="5439"/>
                    <a:pt x="6666" y="5439"/>
                  </a:cubicBezTo>
                  <a:cubicBezTo>
                    <a:pt x="6338" y="5439"/>
                    <a:pt x="6010" y="5566"/>
                    <a:pt x="5755" y="5823"/>
                  </a:cubicBezTo>
                  <a:cubicBezTo>
                    <a:pt x="5247" y="6335"/>
                    <a:pt x="5247" y="7155"/>
                    <a:pt x="5755" y="7771"/>
                  </a:cubicBezTo>
                  <a:lnTo>
                    <a:pt x="8797" y="10849"/>
                  </a:lnTo>
                  <a:lnTo>
                    <a:pt x="5350" y="14236"/>
                  </a:lnTo>
                  <a:lnTo>
                    <a:pt x="2308" y="11158"/>
                  </a:lnTo>
                  <a:cubicBezTo>
                    <a:pt x="2053" y="10901"/>
                    <a:pt x="1699" y="10774"/>
                    <a:pt x="1342" y="10774"/>
                  </a:cubicBezTo>
                  <a:cubicBezTo>
                    <a:pt x="988" y="10774"/>
                    <a:pt x="634" y="10901"/>
                    <a:pt x="379" y="11158"/>
                  </a:cubicBezTo>
                  <a:cubicBezTo>
                    <a:pt x="-126" y="11670"/>
                    <a:pt x="-126" y="12595"/>
                    <a:pt x="379" y="13109"/>
                  </a:cubicBezTo>
                  <a:lnTo>
                    <a:pt x="3421" y="16187"/>
                  </a:lnTo>
                  <a:lnTo>
                    <a:pt x="3016" y="16597"/>
                  </a:lnTo>
                  <a:cubicBezTo>
                    <a:pt x="2510" y="17109"/>
                    <a:pt x="2510" y="18034"/>
                    <a:pt x="3016" y="18545"/>
                  </a:cubicBezTo>
                  <a:cubicBezTo>
                    <a:pt x="3270" y="18802"/>
                    <a:pt x="3624" y="18929"/>
                    <a:pt x="3978" y="18929"/>
                  </a:cubicBezTo>
                  <a:cubicBezTo>
                    <a:pt x="4336" y="18929"/>
                    <a:pt x="4690" y="18802"/>
                    <a:pt x="4944" y="18545"/>
                  </a:cubicBezTo>
                  <a:lnTo>
                    <a:pt x="5350" y="18135"/>
                  </a:lnTo>
                  <a:lnTo>
                    <a:pt x="8392" y="21212"/>
                  </a:lnTo>
                  <a:cubicBezTo>
                    <a:pt x="8646" y="21470"/>
                    <a:pt x="9000" y="21600"/>
                    <a:pt x="9354" y="21600"/>
                  </a:cubicBezTo>
                  <a:cubicBezTo>
                    <a:pt x="9711" y="21600"/>
                    <a:pt x="10066" y="21470"/>
                    <a:pt x="10320" y="21212"/>
                  </a:cubicBezTo>
                  <a:cubicBezTo>
                    <a:pt x="10825" y="20701"/>
                    <a:pt x="10825" y="19776"/>
                    <a:pt x="10320" y="19265"/>
                  </a:cubicBezTo>
                  <a:lnTo>
                    <a:pt x="7275" y="16187"/>
                  </a:lnTo>
                  <a:lnTo>
                    <a:pt x="10622" y="12696"/>
                  </a:lnTo>
                  <a:lnTo>
                    <a:pt x="13665" y="15777"/>
                  </a:lnTo>
                  <a:cubicBezTo>
                    <a:pt x="13919" y="16031"/>
                    <a:pt x="14273" y="16161"/>
                    <a:pt x="14630" y="16161"/>
                  </a:cubicBezTo>
                  <a:cubicBezTo>
                    <a:pt x="14984" y="16161"/>
                    <a:pt x="15338" y="16031"/>
                    <a:pt x="15593" y="15777"/>
                  </a:cubicBezTo>
                  <a:cubicBezTo>
                    <a:pt x="16098" y="15262"/>
                    <a:pt x="16098" y="14441"/>
                    <a:pt x="15593" y="13930"/>
                  </a:cubicBezTo>
                  <a:lnTo>
                    <a:pt x="12551" y="10849"/>
                  </a:lnTo>
                  <a:lnTo>
                    <a:pt x="15998" y="7361"/>
                  </a:lnTo>
                  <a:lnTo>
                    <a:pt x="19040" y="10438"/>
                  </a:lnTo>
                  <a:cubicBezTo>
                    <a:pt x="19295" y="10696"/>
                    <a:pt x="19649" y="10826"/>
                    <a:pt x="20003" y="10826"/>
                  </a:cubicBezTo>
                  <a:cubicBezTo>
                    <a:pt x="20360" y="10826"/>
                    <a:pt x="20714" y="10696"/>
                    <a:pt x="20969" y="10438"/>
                  </a:cubicBezTo>
                  <a:cubicBezTo>
                    <a:pt x="21474" y="9927"/>
                    <a:pt x="21474" y="9002"/>
                    <a:pt x="20969" y="8491"/>
                  </a:cubicBezTo>
                  <a:lnTo>
                    <a:pt x="17923" y="5413"/>
                  </a:lnTo>
                  <a:lnTo>
                    <a:pt x="18229" y="5003"/>
                  </a:lnTo>
                  <a:cubicBezTo>
                    <a:pt x="18735" y="4488"/>
                    <a:pt x="18735" y="3667"/>
                    <a:pt x="18229" y="3156"/>
                  </a:cubicBezTo>
                  <a:cubicBezTo>
                    <a:pt x="17975" y="2899"/>
                    <a:pt x="17647" y="2768"/>
                    <a:pt x="17315" y="2768"/>
                  </a:cubicBezTo>
                  <a:cubicBezTo>
                    <a:pt x="16987" y="2768"/>
                    <a:pt x="16658" y="2899"/>
                    <a:pt x="16404" y="3156"/>
                  </a:cubicBezTo>
                  <a:lnTo>
                    <a:pt x="15998" y="3462"/>
                  </a:lnTo>
                  <a:lnTo>
                    <a:pt x="12956" y="384"/>
                  </a:lnTo>
                  <a:cubicBezTo>
                    <a:pt x="12702" y="127"/>
                    <a:pt x="12348" y="0"/>
                    <a:pt x="119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80" name="Google Shape;8739;p63"/>
            <p:cNvSpPr/>
            <p:nvPr/>
          </p:nvSpPr>
          <p:spPr>
            <a:xfrm>
              <a:off x="0" y="0"/>
              <a:ext cx="372386" cy="369586"/>
            </a:xfrm>
            <a:custGeom>
              <a:avLst/>
              <a:gdLst/>
              <a:ahLst/>
              <a:cxnLst>
                <a:cxn ang="0">
                  <a:pos x="wd2" y="hd2"/>
                </a:cxn>
                <a:cxn ang="5400000">
                  <a:pos x="wd2" y="hd2"/>
                </a:cxn>
                <a:cxn ang="10800000">
                  <a:pos x="wd2" y="hd2"/>
                </a:cxn>
                <a:cxn ang="16200000">
                  <a:pos x="wd2" y="hd2"/>
                </a:cxn>
              </a:cxnLst>
              <a:rect l="0" t="0" r="r" b="b"/>
              <a:pathLst>
                <a:path w="20602" h="21600" fill="norm" stroke="1" extrusionOk="0">
                  <a:moveTo>
                    <a:pt x="14510" y="1362"/>
                  </a:moveTo>
                  <a:cubicBezTo>
                    <a:pt x="15984" y="1362"/>
                    <a:pt x="17100" y="1578"/>
                    <a:pt x="17829" y="1791"/>
                  </a:cubicBezTo>
                  <a:cubicBezTo>
                    <a:pt x="17984" y="1846"/>
                    <a:pt x="18240" y="2008"/>
                    <a:pt x="18445" y="2063"/>
                  </a:cubicBezTo>
                  <a:lnTo>
                    <a:pt x="18650" y="2279"/>
                  </a:lnTo>
                  <a:cubicBezTo>
                    <a:pt x="18958" y="2766"/>
                    <a:pt x="19112" y="3688"/>
                    <a:pt x="19163" y="4230"/>
                  </a:cubicBezTo>
                  <a:cubicBezTo>
                    <a:pt x="19266" y="5422"/>
                    <a:pt x="19266" y="6615"/>
                    <a:pt x="19215" y="7698"/>
                  </a:cubicBezTo>
                  <a:lnTo>
                    <a:pt x="13263" y="1412"/>
                  </a:lnTo>
                  <a:cubicBezTo>
                    <a:pt x="13704" y="1378"/>
                    <a:pt x="14120" y="1362"/>
                    <a:pt x="14510" y="1362"/>
                  </a:cubicBezTo>
                  <a:close/>
                  <a:moveTo>
                    <a:pt x="11519" y="1682"/>
                  </a:moveTo>
                  <a:lnTo>
                    <a:pt x="18958" y="9541"/>
                  </a:lnTo>
                  <a:cubicBezTo>
                    <a:pt x="17932" y="15015"/>
                    <a:pt x="14597" y="18971"/>
                    <a:pt x="9159" y="19947"/>
                  </a:cubicBezTo>
                  <a:lnTo>
                    <a:pt x="1720" y="12088"/>
                  </a:lnTo>
                  <a:cubicBezTo>
                    <a:pt x="2797" y="6615"/>
                    <a:pt x="6081" y="2766"/>
                    <a:pt x="11519" y="1682"/>
                  </a:cubicBezTo>
                  <a:close/>
                  <a:moveTo>
                    <a:pt x="1463" y="13769"/>
                  </a:moveTo>
                  <a:lnTo>
                    <a:pt x="7415" y="20110"/>
                  </a:lnTo>
                  <a:cubicBezTo>
                    <a:pt x="6870" y="20165"/>
                    <a:pt x="6368" y="20189"/>
                    <a:pt x="5907" y="20189"/>
                  </a:cubicBezTo>
                  <a:cubicBezTo>
                    <a:pt x="3678" y="20189"/>
                    <a:pt x="2437" y="19630"/>
                    <a:pt x="2181" y="19405"/>
                  </a:cubicBezTo>
                  <a:cubicBezTo>
                    <a:pt x="1720" y="18971"/>
                    <a:pt x="1207" y="16857"/>
                    <a:pt x="1463" y="13769"/>
                  </a:cubicBezTo>
                  <a:close/>
                  <a:moveTo>
                    <a:pt x="14590" y="0"/>
                  </a:moveTo>
                  <a:cubicBezTo>
                    <a:pt x="13325" y="0"/>
                    <a:pt x="11946" y="132"/>
                    <a:pt x="10698" y="382"/>
                  </a:cubicBezTo>
                  <a:cubicBezTo>
                    <a:pt x="8646" y="870"/>
                    <a:pt x="6902" y="1682"/>
                    <a:pt x="5516" y="2821"/>
                  </a:cubicBezTo>
                  <a:cubicBezTo>
                    <a:pt x="2592" y="5042"/>
                    <a:pt x="950" y="8512"/>
                    <a:pt x="284" y="12197"/>
                  </a:cubicBezTo>
                  <a:lnTo>
                    <a:pt x="284" y="12252"/>
                  </a:lnTo>
                  <a:cubicBezTo>
                    <a:pt x="-281" y="15503"/>
                    <a:pt x="27" y="18810"/>
                    <a:pt x="950" y="20164"/>
                  </a:cubicBezTo>
                  <a:cubicBezTo>
                    <a:pt x="1155" y="20435"/>
                    <a:pt x="1258" y="20544"/>
                    <a:pt x="1515" y="20705"/>
                  </a:cubicBezTo>
                  <a:cubicBezTo>
                    <a:pt x="2452" y="21313"/>
                    <a:pt x="4157" y="21600"/>
                    <a:pt x="6018" y="21600"/>
                  </a:cubicBezTo>
                  <a:cubicBezTo>
                    <a:pt x="7314" y="21600"/>
                    <a:pt x="8685" y="21461"/>
                    <a:pt x="9929" y="21194"/>
                  </a:cubicBezTo>
                  <a:cubicBezTo>
                    <a:pt x="13366" y="20435"/>
                    <a:pt x="15932" y="18538"/>
                    <a:pt x="17727" y="15990"/>
                  </a:cubicBezTo>
                  <a:cubicBezTo>
                    <a:pt x="21319" y="10841"/>
                    <a:pt x="21011" y="3472"/>
                    <a:pt x="19676" y="1466"/>
                  </a:cubicBezTo>
                  <a:cubicBezTo>
                    <a:pt x="19471" y="1196"/>
                    <a:pt x="19215" y="924"/>
                    <a:pt x="18702" y="707"/>
                  </a:cubicBezTo>
                  <a:cubicBezTo>
                    <a:pt x="18086" y="382"/>
                    <a:pt x="17163" y="274"/>
                    <a:pt x="16445" y="110"/>
                  </a:cubicBezTo>
                  <a:cubicBezTo>
                    <a:pt x="15882" y="36"/>
                    <a:pt x="15251" y="0"/>
                    <a:pt x="145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482" name="Google Shape;8740;p63"/>
          <p:cNvSpPr/>
          <p:nvPr/>
        </p:nvSpPr>
        <p:spPr>
          <a:xfrm>
            <a:off x="2174856" y="3608968"/>
            <a:ext cx="374650" cy="318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156" y="1637"/>
                </a:moveTo>
                <a:lnTo>
                  <a:pt x="20156" y="4975"/>
                </a:lnTo>
                <a:lnTo>
                  <a:pt x="1444" y="4975"/>
                </a:lnTo>
                <a:lnTo>
                  <a:pt x="1444" y="1637"/>
                </a:lnTo>
                <a:close/>
                <a:moveTo>
                  <a:pt x="5668" y="6612"/>
                </a:moveTo>
                <a:lnTo>
                  <a:pt x="5668" y="13225"/>
                </a:lnTo>
                <a:lnTo>
                  <a:pt x="4277" y="13225"/>
                </a:lnTo>
                <a:lnTo>
                  <a:pt x="4277" y="6612"/>
                </a:lnTo>
                <a:close/>
                <a:moveTo>
                  <a:pt x="11282" y="6612"/>
                </a:moveTo>
                <a:lnTo>
                  <a:pt x="11282" y="13225"/>
                </a:lnTo>
                <a:lnTo>
                  <a:pt x="9890" y="13225"/>
                </a:lnTo>
                <a:lnTo>
                  <a:pt x="9890" y="6612"/>
                </a:lnTo>
                <a:close/>
                <a:moveTo>
                  <a:pt x="17376" y="6612"/>
                </a:moveTo>
                <a:lnTo>
                  <a:pt x="17376" y="13225"/>
                </a:lnTo>
                <a:lnTo>
                  <a:pt x="15986" y="13225"/>
                </a:lnTo>
                <a:lnTo>
                  <a:pt x="15986" y="6612"/>
                </a:lnTo>
                <a:close/>
                <a:moveTo>
                  <a:pt x="2887" y="6612"/>
                </a:moveTo>
                <a:lnTo>
                  <a:pt x="2887" y="14044"/>
                </a:lnTo>
                <a:cubicBezTo>
                  <a:pt x="2887" y="14484"/>
                  <a:pt x="3207" y="14862"/>
                  <a:pt x="3582" y="14862"/>
                </a:cubicBezTo>
                <a:lnTo>
                  <a:pt x="4331" y="14862"/>
                </a:lnTo>
                <a:lnTo>
                  <a:pt x="4331" y="19837"/>
                </a:lnTo>
                <a:lnTo>
                  <a:pt x="1444" y="19837"/>
                </a:lnTo>
                <a:lnTo>
                  <a:pt x="1444" y="6612"/>
                </a:lnTo>
                <a:close/>
                <a:moveTo>
                  <a:pt x="8501" y="6612"/>
                </a:moveTo>
                <a:lnTo>
                  <a:pt x="8501" y="14044"/>
                </a:lnTo>
                <a:cubicBezTo>
                  <a:pt x="8501" y="14484"/>
                  <a:pt x="8821" y="14862"/>
                  <a:pt x="9142" y="14862"/>
                </a:cubicBezTo>
                <a:lnTo>
                  <a:pt x="9890" y="14862"/>
                </a:lnTo>
                <a:lnTo>
                  <a:pt x="9890" y="19837"/>
                </a:lnTo>
                <a:lnTo>
                  <a:pt x="5668" y="19837"/>
                </a:lnTo>
                <a:lnTo>
                  <a:pt x="5668" y="14862"/>
                </a:lnTo>
                <a:lnTo>
                  <a:pt x="6417" y="14862"/>
                </a:lnTo>
                <a:cubicBezTo>
                  <a:pt x="6790" y="14862"/>
                  <a:pt x="7058" y="14484"/>
                  <a:pt x="7058" y="14044"/>
                </a:cubicBezTo>
                <a:lnTo>
                  <a:pt x="7058" y="6612"/>
                </a:lnTo>
                <a:close/>
                <a:moveTo>
                  <a:pt x="14542" y="6612"/>
                </a:moveTo>
                <a:lnTo>
                  <a:pt x="14542" y="14044"/>
                </a:lnTo>
                <a:cubicBezTo>
                  <a:pt x="14542" y="14484"/>
                  <a:pt x="14917" y="14862"/>
                  <a:pt x="15290" y="14862"/>
                </a:cubicBezTo>
                <a:lnTo>
                  <a:pt x="16040" y="14862"/>
                </a:lnTo>
                <a:lnTo>
                  <a:pt x="16040" y="19837"/>
                </a:lnTo>
                <a:lnTo>
                  <a:pt x="11282" y="19837"/>
                </a:lnTo>
                <a:lnTo>
                  <a:pt x="11282" y="14862"/>
                </a:lnTo>
                <a:lnTo>
                  <a:pt x="12030" y="14862"/>
                </a:lnTo>
                <a:cubicBezTo>
                  <a:pt x="12404" y="14862"/>
                  <a:pt x="12672" y="14484"/>
                  <a:pt x="12672" y="14044"/>
                </a:cubicBezTo>
                <a:lnTo>
                  <a:pt x="12672" y="6612"/>
                </a:lnTo>
                <a:close/>
                <a:moveTo>
                  <a:pt x="20263" y="6612"/>
                </a:moveTo>
                <a:lnTo>
                  <a:pt x="20263" y="19837"/>
                </a:lnTo>
                <a:lnTo>
                  <a:pt x="17376" y="19837"/>
                </a:lnTo>
                <a:lnTo>
                  <a:pt x="17376" y="14862"/>
                </a:lnTo>
                <a:lnTo>
                  <a:pt x="18124" y="14862"/>
                </a:lnTo>
                <a:cubicBezTo>
                  <a:pt x="18499" y="14862"/>
                  <a:pt x="18820" y="14484"/>
                  <a:pt x="18820" y="14044"/>
                </a:cubicBezTo>
                <a:lnTo>
                  <a:pt x="18820" y="6612"/>
                </a:lnTo>
                <a:close/>
                <a:moveTo>
                  <a:pt x="748" y="0"/>
                </a:moveTo>
                <a:cubicBezTo>
                  <a:pt x="321" y="0"/>
                  <a:pt x="0" y="378"/>
                  <a:pt x="0" y="882"/>
                </a:cubicBezTo>
                <a:lnTo>
                  <a:pt x="0" y="20718"/>
                </a:lnTo>
                <a:cubicBezTo>
                  <a:pt x="0" y="21160"/>
                  <a:pt x="321" y="21600"/>
                  <a:pt x="748" y="21600"/>
                </a:cubicBezTo>
                <a:lnTo>
                  <a:pt x="20852" y="21600"/>
                </a:lnTo>
                <a:cubicBezTo>
                  <a:pt x="21227" y="21600"/>
                  <a:pt x="21600" y="21160"/>
                  <a:pt x="21600" y="20718"/>
                </a:cubicBezTo>
                <a:lnTo>
                  <a:pt x="21600" y="882"/>
                </a:lnTo>
                <a:cubicBezTo>
                  <a:pt x="21600" y="378"/>
                  <a:pt x="21227" y="0"/>
                  <a:pt x="20852"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83" name="Google Shape;8741;p63"/>
          <p:cNvSpPr/>
          <p:nvPr/>
        </p:nvSpPr>
        <p:spPr>
          <a:xfrm>
            <a:off x="3995469" y="3076300"/>
            <a:ext cx="290259" cy="3753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44" y="1696"/>
                </a:moveTo>
                <a:lnTo>
                  <a:pt x="11042" y="6017"/>
                </a:lnTo>
                <a:lnTo>
                  <a:pt x="8696" y="7885"/>
                </a:lnTo>
                <a:lnTo>
                  <a:pt x="2968" y="3562"/>
                </a:lnTo>
                <a:lnTo>
                  <a:pt x="5244" y="1696"/>
                </a:lnTo>
                <a:close/>
                <a:moveTo>
                  <a:pt x="12352" y="7031"/>
                </a:moveTo>
                <a:lnTo>
                  <a:pt x="13802" y="8098"/>
                </a:lnTo>
                <a:lnTo>
                  <a:pt x="11456" y="9967"/>
                </a:lnTo>
                <a:lnTo>
                  <a:pt x="10006" y="8899"/>
                </a:lnTo>
                <a:lnTo>
                  <a:pt x="12352" y="7031"/>
                </a:lnTo>
                <a:close/>
                <a:moveTo>
                  <a:pt x="9730" y="14503"/>
                </a:moveTo>
                <a:cubicBezTo>
                  <a:pt x="10214" y="14503"/>
                  <a:pt x="10558" y="14716"/>
                  <a:pt x="10628" y="14982"/>
                </a:cubicBezTo>
                <a:cubicBezTo>
                  <a:pt x="10696" y="15089"/>
                  <a:pt x="10628" y="15036"/>
                  <a:pt x="10696" y="16583"/>
                </a:cubicBezTo>
                <a:lnTo>
                  <a:pt x="10696" y="17277"/>
                </a:lnTo>
                <a:lnTo>
                  <a:pt x="8902" y="17277"/>
                </a:lnTo>
                <a:lnTo>
                  <a:pt x="8902" y="15250"/>
                </a:lnTo>
                <a:cubicBezTo>
                  <a:pt x="8902" y="14823"/>
                  <a:pt x="9316" y="14503"/>
                  <a:pt x="9730" y="14503"/>
                </a:cubicBezTo>
                <a:close/>
                <a:moveTo>
                  <a:pt x="17114" y="18558"/>
                </a:moveTo>
                <a:cubicBezTo>
                  <a:pt x="17598" y="18558"/>
                  <a:pt x="18012" y="18878"/>
                  <a:pt x="18012" y="19252"/>
                </a:cubicBezTo>
                <a:lnTo>
                  <a:pt x="18012" y="19893"/>
                </a:lnTo>
                <a:lnTo>
                  <a:pt x="1726" y="20106"/>
                </a:lnTo>
                <a:lnTo>
                  <a:pt x="1726" y="19412"/>
                </a:lnTo>
                <a:cubicBezTo>
                  <a:pt x="1726" y="19091"/>
                  <a:pt x="2002" y="18825"/>
                  <a:pt x="2346" y="18771"/>
                </a:cubicBezTo>
                <a:cubicBezTo>
                  <a:pt x="2416" y="18744"/>
                  <a:pt x="2346" y="18744"/>
                  <a:pt x="3001" y="18744"/>
                </a:cubicBezTo>
                <a:cubicBezTo>
                  <a:pt x="3658" y="18744"/>
                  <a:pt x="5038" y="18744"/>
                  <a:pt x="8006" y="18719"/>
                </a:cubicBezTo>
                <a:cubicBezTo>
                  <a:pt x="8144" y="18719"/>
                  <a:pt x="11732" y="18612"/>
                  <a:pt x="11662" y="18612"/>
                </a:cubicBezTo>
                <a:cubicBezTo>
                  <a:pt x="12008" y="18612"/>
                  <a:pt x="15596" y="18558"/>
                  <a:pt x="17114" y="18558"/>
                </a:cubicBezTo>
                <a:close/>
                <a:moveTo>
                  <a:pt x="5314" y="0"/>
                </a:moveTo>
                <a:cubicBezTo>
                  <a:pt x="5088" y="0"/>
                  <a:pt x="4865" y="68"/>
                  <a:pt x="4692" y="200"/>
                </a:cubicBezTo>
                <a:lnTo>
                  <a:pt x="1104" y="3083"/>
                </a:lnTo>
                <a:cubicBezTo>
                  <a:pt x="760" y="3349"/>
                  <a:pt x="760" y="3830"/>
                  <a:pt x="1104" y="4096"/>
                </a:cubicBezTo>
                <a:lnTo>
                  <a:pt x="3520" y="5857"/>
                </a:lnTo>
                <a:cubicBezTo>
                  <a:pt x="1588" y="7832"/>
                  <a:pt x="1104" y="10339"/>
                  <a:pt x="2070" y="12528"/>
                </a:cubicBezTo>
                <a:cubicBezTo>
                  <a:pt x="2968" y="14396"/>
                  <a:pt x="4762" y="15943"/>
                  <a:pt x="7176" y="16744"/>
                </a:cubicBezTo>
                <a:lnTo>
                  <a:pt x="7176" y="17384"/>
                </a:lnTo>
                <a:lnTo>
                  <a:pt x="2692" y="17437"/>
                </a:lnTo>
                <a:cubicBezTo>
                  <a:pt x="1242" y="17437"/>
                  <a:pt x="0" y="18399"/>
                  <a:pt x="0" y="19572"/>
                </a:cubicBezTo>
                <a:lnTo>
                  <a:pt x="0" y="20960"/>
                </a:lnTo>
                <a:cubicBezTo>
                  <a:pt x="0" y="21332"/>
                  <a:pt x="484" y="21600"/>
                  <a:pt x="966" y="21600"/>
                </a:cubicBezTo>
                <a:lnTo>
                  <a:pt x="19116" y="21439"/>
                </a:lnTo>
                <a:cubicBezTo>
                  <a:pt x="19598" y="21439"/>
                  <a:pt x="19944" y="21066"/>
                  <a:pt x="19944" y="20692"/>
                </a:cubicBezTo>
                <a:lnTo>
                  <a:pt x="19944" y="19305"/>
                </a:lnTo>
                <a:cubicBezTo>
                  <a:pt x="19944" y="18131"/>
                  <a:pt x="18632" y="17223"/>
                  <a:pt x="17184" y="17223"/>
                </a:cubicBezTo>
                <a:lnTo>
                  <a:pt x="12698" y="17277"/>
                </a:lnTo>
                <a:lnTo>
                  <a:pt x="12698" y="17171"/>
                </a:lnTo>
                <a:cubicBezTo>
                  <a:pt x="15666" y="16690"/>
                  <a:pt x="18080" y="15089"/>
                  <a:pt x="19184" y="13009"/>
                </a:cubicBezTo>
                <a:lnTo>
                  <a:pt x="20702" y="13009"/>
                </a:lnTo>
                <a:cubicBezTo>
                  <a:pt x="21254" y="13009"/>
                  <a:pt x="21600" y="12689"/>
                  <a:pt x="21600" y="12314"/>
                </a:cubicBezTo>
                <a:cubicBezTo>
                  <a:pt x="21462" y="11833"/>
                  <a:pt x="21048" y="11513"/>
                  <a:pt x="20564" y="11513"/>
                </a:cubicBezTo>
                <a:lnTo>
                  <a:pt x="15114" y="11567"/>
                </a:lnTo>
                <a:cubicBezTo>
                  <a:pt x="14562" y="11567"/>
                  <a:pt x="14216" y="11887"/>
                  <a:pt x="14216" y="12314"/>
                </a:cubicBezTo>
                <a:cubicBezTo>
                  <a:pt x="14216" y="12689"/>
                  <a:pt x="14700" y="12955"/>
                  <a:pt x="15182" y="12955"/>
                </a:cubicBezTo>
                <a:lnTo>
                  <a:pt x="16976" y="12955"/>
                </a:lnTo>
                <a:cubicBezTo>
                  <a:pt x="16080" y="14289"/>
                  <a:pt x="14424" y="15250"/>
                  <a:pt x="12490" y="15622"/>
                </a:cubicBezTo>
                <a:lnTo>
                  <a:pt x="12490" y="15089"/>
                </a:lnTo>
                <a:cubicBezTo>
                  <a:pt x="12490" y="14128"/>
                  <a:pt x="11732" y="13381"/>
                  <a:pt x="10558" y="13061"/>
                </a:cubicBezTo>
                <a:cubicBezTo>
                  <a:pt x="10313" y="13009"/>
                  <a:pt x="10069" y="12983"/>
                  <a:pt x="9829" y="12983"/>
                </a:cubicBezTo>
                <a:cubicBezTo>
                  <a:pt x="8378" y="12983"/>
                  <a:pt x="7108" y="13898"/>
                  <a:pt x="7108" y="15089"/>
                </a:cubicBezTo>
                <a:cubicBezTo>
                  <a:pt x="3174" y="13436"/>
                  <a:pt x="2278" y="9433"/>
                  <a:pt x="4830" y="6818"/>
                </a:cubicBezTo>
                <a:lnTo>
                  <a:pt x="10972" y="11406"/>
                </a:lnTo>
                <a:cubicBezTo>
                  <a:pt x="11145" y="11540"/>
                  <a:pt x="11386" y="11608"/>
                  <a:pt x="11629" y="11608"/>
                </a:cubicBezTo>
                <a:cubicBezTo>
                  <a:pt x="11870" y="11608"/>
                  <a:pt x="12111" y="11540"/>
                  <a:pt x="12284" y="11406"/>
                </a:cubicBezTo>
                <a:lnTo>
                  <a:pt x="15804" y="8525"/>
                </a:lnTo>
                <a:cubicBezTo>
                  <a:pt x="16148" y="8259"/>
                  <a:pt x="16148" y="7832"/>
                  <a:pt x="15804" y="7565"/>
                </a:cubicBezTo>
                <a:lnTo>
                  <a:pt x="13042" y="5483"/>
                </a:lnTo>
                <a:lnTo>
                  <a:pt x="5934" y="200"/>
                </a:lnTo>
                <a:cubicBezTo>
                  <a:pt x="5763" y="68"/>
                  <a:pt x="5537" y="0"/>
                  <a:pt x="531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488" name="Google Shape;8742;p63"/>
          <p:cNvGrpSpPr/>
          <p:nvPr/>
        </p:nvGrpSpPr>
        <p:grpSpPr>
          <a:xfrm>
            <a:off x="1663524" y="1313195"/>
            <a:ext cx="371756" cy="371764"/>
            <a:chOff x="0" y="0"/>
            <a:chExt cx="371754" cy="371763"/>
          </a:xfrm>
        </p:grpSpPr>
        <p:sp>
          <p:nvSpPr>
            <p:cNvPr id="6484" name="Google Shape;8743;p63"/>
            <p:cNvSpPr/>
            <p:nvPr/>
          </p:nvSpPr>
          <p:spPr>
            <a:xfrm>
              <a:off x="87186" y="136313"/>
              <a:ext cx="48215" cy="482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85" y="0"/>
                    <a:pt x="0" y="4985"/>
                    <a:pt x="0" y="10800"/>
                  </a:cubicBezTo>
                  <a:cubicBezTo>
                    <a:pt x="0" y="17037"/>
                    <a:pt x="4985" y="21600"/>
                    <a:pt x="10800" y="21600"/>
                  </a:cubicBezTo>
                  <a:cubicBezTo>
                    <a:pt x="16615" y="21600"/>
                    <a:pt x="21600" y="17037"/>
                    <a:pt x="21600" y="10800"/>
                  </a:cubicBezTo>
                  <a:cubicBezTo>
                    <a:pt x="21600" y="4985"/>
                    <a:pt x="16615"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85" name="Google Shape;8744;p63"/>
            <p:cNvSpPr/>
            <p:nvPr/>
          </p:nvSpPr>
          <p:spPr>
            <a:xfrm>
              <a:off x="162304" y="136313"/>
              <a:ext cx="48215" cy="482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85" y="0"/>
                    <a:pt x="0" y="4985"/>
                    <a:pt x="0" y="10800"/>
                  </a:cubicBezTo>
                  <a:cubicBezTo>
                    <a:pt x="0" y="17037"/>
                    <a:pt x="4985" y="21600"/>
                    <a:pt x="10800" y="21600"/>
                  </a:cubicBezTo>
                  <a:cubicBezTo>
                    <a:pt x="17024" y="21600"/>
                    <a:pt x="21600" y="17037"/>
                    <a:pt x="21600" y="10800"/>
                  </a:cubicBezTo>
                  <a:cubicBezTo>
                    <a:pt x="21600" y="4985"/>
                    <a:pt x="17024"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86" name="Google Shape;8745;p63"/>
            <p:cNvSpPr/>
            <p:nvPr/>
          </p:nvSpPr>
          <p:spPr>
            <a:xfrm>
              <a:off x="236480" y="136313"/>
              <a:ext cx="48216" cy="482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85" y="0"/>
                    <a:pt x="0" y="4985"/>
                    <a:pt x="0" y="10800"/>
                  </a:cubicBezTo>
                  <a:cubicBezTo>
                    <a:pt x="0" y="17037"/>
                    <a:pt x="4985" y="21600"/>
                    <a:pt x="10800" y="21600"/>
                  </a:cubicBezTo>
                  <a:cubicBezTo>
                    <a:pt x="17037" y="21600"/>
                    <a:pt x="21600" y="17037"/>
                    <a:pt x="21600" y="10800"/>
                  </a:cubicBezTo>
                  <a:cubicBezTo>
                    <a:pt x="21600" y="4985"/>
                    <a:pt x="17037"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87" name="Google Shape;8746;p63"/>
            <p:cNvSpPr/>
            <p:nvPr/>
          </p:nvSpPr>
          <p:spPr>
            <a:xfrm>
              <a:off x="0" y="0"/>
              <a:ext cx="371755" cy="371764"/>
            </a:xfrm>
            <a:custGeom>
              <a:avLst/>
              <a:gdLst/>
              <a:ahLst/>
              <a:cxnLst>
                <a:cxn ang="0">
                  <a:pos x="wd2" y="hd2"/>
                </a:cxn>
                <a:cxn ang="5400000">
                  <a:pos x="wd2" y="hd2"/>
                </a:cxn>
                <a:cxn ang="10800000">
                  <a:pos x="wd2" y="hd2"/>
                </a:cxn>
                <a:cxn ang="16200000">
                  <a:pos x="wd2" y="hd2"/>
                </a:cxn>
              </a:cxnLst>
              <a:rect l="0" t="0" r="r" b="b"/>
              <a:pathLst>
                <a:path w="21120" h="21600" fill="norm" stroke="1" extrusionOk="0">
                  <a:moveTo>
                    <a:pt x="10536" y="1293"/>
                  </a:moveTo>
                  <a:cubicBezTo>
                    <a:pt x="14488" y="1293"/>
                    <a:pt x="17702" y="3448"/>
                    <a:pt x="19019" y="6249"/>
                  </a:cubicBezTo>
                  <a:cubicBezTo>
                    <a:pt x="20019" y="8243"/>
                    <a:pt x="20019" y="10398"/>
                    <a:pt x="19019" y="12337"/>
                  </a:cubicBezTo>
                  <a:cubicBezTo>
                    <a:pt x="17647" y="15146"/>
                    <a:pt x="14486" y="17215"/>
                    <a:pt x="10612" y="17215"/>
                  </a:cubicBezTo>
                  <a:cubicBezTo>
                    <a:pt x="10173" y="17215"/>
                    <a:pt x="9727" y="17188"/>
                    <a:pt x="9272" y="17133"/>
                  </a:cubicBezTo>
                  <a:cubicBezTo>
                    <a:pt x="9061" y="17133"/>
                    <a:pt x="8904" y="17188"/>
                    <a:pt x="8694" y="17348"/>
                  </a:cubicBezTo>
                  <a:lnTo>
                    <a:pt x="6954" y="19072"/>
                  </a:lnTo>
                  <a:lnTo>
                    <a:pt x="6954" y="17080"/>
                  </a:lnTo>
                  <a:cubicBezTo>
                    <a:pt x="6954" y="16810"/>
                    <a:pt x="6796" y="16541"/>
                    <a:pt x="6533" y="16379"/>
                  </a:cubicBezTo>
                  <a:cubicBezTo>
                    <a:pt x="4953" y="15732"/>
                    <a:pt x="3635" y="14710"/>
                    <a:pt x="2792" y="13523"/>
                  </a:cubicBezTo>
                  <a:cubicBezTo>
                    <a:pt x="-211" y="9536"/>
                    <a:pt x="1580" y="4202"/>
                    <a:pt x="6533" y="2100"/>
                  </a:cubicBezTo>
                  <a:cubicBezTo>
                    <a:pt x="7692" y="1561"/>
                    <a:pt x="9061" y="1293"/>
                    <a:pt x="10536" y="1293"/>
                  </a:cubicBezTo>
                  <a:close/>
                  <a:moveTo>
                    <a:pt x="10536" y="0"/>
                  </a:moveTo>
                  <a:cubicBezTo>
                    <a:pt x="4742" y="0"/>
                    <a:pt x="0" y="4149"/>
                    <a:pt x="0" y="9321"/>
                  </a:cubicBezTo>
                  <a:cubicBezTo>
                    <a:pt x="0" y="12984"/>
                    <a:pt x="2371" y="16055"/>
                    <a:pt x="5637" y="17619"/>
                  </a:cubicBezTo>
                  <a:lnTo>
                    <a:pt x="5637" y="20851"/>
                  </a:lnTo>
                  <a:cubicBezTo>
                    <a:pt x="5637" y="21066"/>
                    <a:pt x="5742" y="21337"/>
                    <a:pt x="5901" y="21444"/>
                  </a:cubicBezTo>
                  <a:cubicBezTo>
                    <a:pt x="6025" y="21545"/>
                    <a:pt x="6185" y="21600"/>
                    <a:pt x="6346" y="21600"/>
                  </a:cubicBezTo>
                  <a:cubicBezTo>
                    <a:pt x="6526" y="21600"/>
                    <a:pt x="6710" y="21532"/>
                    <a:pt x="6849" y="21390"/>
                  </a:cubicBezTo>
                  <a:lnTo>
                    <a:pt x="9536" y="18641"/>
                  </a:lnTo>
                  <a:cubicBezTo>
                    <a:pt x="9928" y="18682"/>
                    <a:pt x="10316" y="18701"/>
                    <a:pt x="10699" y="18701"/>
                  </a:cubicBezTo>
                  <a:cubicBezTo>
                    <a:pt x="14964" y="18701"/>
                    <a:pt x="18692" y="16297"/>
                    <a:pt x="20336" y="12984"/>
                  </a:cubicBezTo>
                  <a:cubicBezTo>
                    <a:pt x="21389" y="10668"/>
                    <a:pt x="21389" y="7973"/>
                    <a:pt x="20284" y="5657"/>
                  </a:cubicBezTo>
                  <a:cubicBezTo>
                    <a:pt x="18703" y="2263"/>
                    <a:pt x="14963" y="0"/>
                    <a:pt x="105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489" name="Google Shape;8747;p63"/>
          <p:cNvSpPr/>
          <p:nvPr/>
        </p:nvSpPr>
        <p:spPr>
          <a:xfrm>
            <a:off x="1719035" y="1760733"/>
            <a:ext cx="324581" cy="3727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724" y="1398"/>
                </a:moveTo>
                <a:lnTo>
                  <a:pt x="16724" y="4622"/>
                </a:lnTo>
                <a:lnTo>
                  <a:pt x="16478" y="4407"/>
                </a:lnTo>
                <a:cubicBezTo>
                  <a:pt x="16323" y="4272"/>
                  <a:pt x="16107" y="4206"/>
                  <a:pt x="15892" y="4206"/>
                </a:cubicBezTo>
                <a:cubicBezTo>
                  <a:pt x="15677" y="4206"/>
                  <a:pt x="15459" y="4272"/>
                  <a:pt x="15306" y="4407"/>
                </a:cubicBezTo>
                <a:lnTo>
                  <a:pt x="15120" y="4622"/>
                </a:lnTo>
                <a:lnTo>
                  <a:pt x="15120" y="1398"/>
                </a:lnTo>
                <a:close/>
                <a:moveTo>
                  <a:pt x="19935" y="1398"/>
                </a:moveTo>
                <a:lnTo>
                  <a:pt x="19935" y="15958"/>
                </a:lnTo>
                <a:lnTo>
                  <a:pt x="4815" y="15958"/>
                </a:lnTo>
                <a:lnTo>
                  <a:pt x="4815" y="1398"/>
                </a:lnTo>
                <a:lnTo>
                  <a:pt x="13455" y="1398"/>
                </a:lnTo>
                <a:lnTo>
                  <a:pt x="13455" y="6288"/>
                </a:lnTo>
                <a:cubicBezTo>
                  <a:pt x="13455" y="6503"/>
                  <a:pt x="13579" y="6771"/>
                  <a:pt x="13763" y="6878"/>
                </a:cubicBezTo>
                <a:cubicBezTo>
                  <a:pt x="13908" y="6981"/>
                  <a:pt x="14096" y="7033"/>
                  <a:pt x="14284" y="7033"/>
                </a:cubicBezTo>
                <a:cubicBezTo>
                  <a:pt x="14495" y="7033"/>
                  <a:pt x="14711" y="6967"/>
                  <a:pt x="14873" y="6825"/>
                </a:cubicBezTo>
                <a:lnTo>
                  <a:pt x="15923" y="5911"/>
                </a:lnTo>
                <a:lnTo>
                  <a:pt x="16971" y="6771"/>
                </a:lnTo>
                <a:cubicBezTo>
                  <a:pt x="17079" y="6863"/>
                  <a:pt x="17324" y="6996"/>
                  <a:pt x="17547" y="6996"/>
                </a:cubicBezTo>
                <a:cubicBezTo>
                  <a:pt x="17582" y="6996"/>
                  <a:pt x="17618" y="6992"/>
                  <a:pt x="17651" y="6986"/>
                </a:cubicBezTo>
                <a:cubicBezTo>
                  <a:pt x="18021" y="6878"/>
                  <a:pt x="18329" y="6610"/>
                  <a:pt x="18329" y="6288"/>
                </a:cubicBezTo>
                <a:lnTo>
                  <a:pt x="18329" y="1398"/>
                </a:lnTo>
                <a:close/>
                <a:moveTo>
                  <a:pt x="3211" y="1451"/>
                </a:moveTo>
                <a:lnTo>
                  <a:pt x="3211" y="15905"/>
                </a:lnTo>
                <a:cubicBezTo>
                  <a:pt x="2654" y="15905"/>
                  <a:pt x="2161" y="16013"/>
                  <a:pt x="1606" y="16281"/>
                </a:cubicBezTo>
                <a:lnTo>
                  <a:pt x="1606" y="3440"/>
                </a:lnTo>
                <a:cubicBezTo>
                  <a:pt x="1606" y="2526"/>
                  <a:pt x="2284" y="1774"/>
                  <a:pt x="3211" y="1451"/>
                </a:cubicBezTo>
                <a:close/>
                <a:moveTo>
                  <a:pt x="19872" y="17357"/>
                </a:moveTo>
                <a:lnTo>
                  <a:pt x="19872" y="20203"/>
                </a:lnTo>
                <a:lnTo>
                  <a:pt x="3211" y="20203"/>
                </a:lnTo>
                <a:cubicBezTo>
                  <a:pt x="2284" y="20203"/>
                  <a:pt x="1606" y="19613"/>
                  <a:pt x="1606" y="18806"/>
                </a:cubicBezTo>
                <a:cubicBezTo>
                  <a:pt x="1606" y="18001"/>
                  <a:pt x="2284" y="17357"/>
                  <a:pt x="3211" y="17357"/>
                </a:cubicBezTo>
                <a:close/>
                <a:moveTo>
                  <a:pt x="3888" y="0"/>
                </a:moveTo>
                <a:cubicBezTo>
                  <a:pt x="1667" y="55"/>
                  <a:pt x="0" y="1613"/>
                  <a:pt x="0" y="3440"/>
                </a:cubicBezTo>
                <a:lnTo>
                  <a:pt x="0" y="18806"/>
                </a:lnTo>
                <a:cubicBezTo>
                  <a:pt x="0" y="20311"/>
                  <a:pt x="1420" y="21600"/>
                  <a:pt x="3211" y="21600"/>
                </a:cubicBezTo>
                <a:lnTo>
                  <a:pt x="20799" y="21600"/>
                </a:lnTo>
                <a:cubicBezTo>
                  <a:pt x="21292" y="21600"/>
                  <a:pt x="21600" y="21278"/>
                  <a:pt x="21600" y="20848"/>
                </a:cubicBezTo>
                <a:lnTo>
                  <a:pt x="21600" y="646"/>
                </a:lnTo>
                <a:cubicBezTo>
                  <a:pt x="21600" y="322"/>
                  <a:pt x="21169" y="0"/>
                  <a:pt x="20736"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90" name="Google Shape;8748;p63"/>
          <p:cNvSpPr/>
          <p:nvPr/>
        </p:nvSpPr>
        <p:spPr>
          <a:xfrm>
            <a:off x="1696538" y="2193206"/>
            <a:ext cx="369999" cy="3725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63" y="1432"/>
                </a:moveTo>
                <a:cubicBezTo>
                  <a:pt x="5196" y="1432"/>
                  <a:pt x="5468" y="1809"/>
                  <a:pt x="5468" y="2131"/>
                </a:cubicBezTo>
                <a:lnTo>
                  <a:pt x="5468" y="4926"/>
                </a:lnTo>
                <a:cubicBezTo>
                  <a:pt x="5468" y="5356"/>
                  <a:pt x="5088" y="5626"/>
                  <a:pt x="4763" y="5626"/>
                </a:cubicBezTo>
                <a:cubicBezTo>
                  <a:pt x="4385" y="5626"/>
                  <a:pt x="4114" y="5304"/>
                  <a:pt x="4006" y="4926"/>
                </a:cubicBezTo>
                <a:lnTo>
                  <a:pt x="4006" y="2131"/>
                </a:lnTo>
                <a:cubicBezTo>
                  <a:pt x="4006" y="1701"/>
                  <a:pt x="4385" y="1432"/>
                  <a:pt x="4763" y="1432"/>
                </a:cubicBezTo>
                <a:close/>
                <a:moveTo>
                  <a:pt x="16620" y="1432"/>
                </a:moveTo>
                <a:cubicBezTo>
                  <a:pt x="17053" y="1432"/>
                  <a:pt x="17323" y="1809"/>
                  <a:pt x="17323" y="2131"/>
                </a:cubicBezTo>
                <a:lnTo>
                  <a:pt x="17323" y="4926"/>
                </a:lnTo>
                <a:cubicBezTo>
                  <a:pt x="17323" y="5356"/>
                  <a:pt x="16945" y="5626"/>
                  <a:pt x="16620" y="5626"/>
                </a:cubicBezTo>
                <a:cubicBezTo>
                  <a:pt x="16240" y="5626"/>
                  <a:pt x="15971" y="5304"/>
                  <a:pt x="15862" y="4926"/>
                </a:cubicBezTo>
                <a:lnTo>
                  <a:pt x="15862" y="2131"/>
                </a:lnTo>
                <a:cubicBezTo>
                  <a:pt x="15862" y="1701"/>
                  <a:pt x="16240" y="1432"/>
                  <a:pt x="16620" y="1432"/>
                </a:cubicBezTo>
                <a:close/>
                <a:moveTo>
                  <a:pt x="19543" y="4229"/>
                </a:moveTo>
                <a:cubicBezTo>
                  <a:pt x="19706" y="4229"/>
                  <a:pt x="19923" y="4336"/>
                  <a:pt x="20084" y="4551"/>
                </a:cubicBezTo>
                <a:cubicBezTo>
                  <a:pt x="20193" y="4766"/>
                  <a:pt x="20139" y="4874"/>
                  <a:pt x="20139" y="5089"/>
                </a:cubicBezTo>
                <a:lnTo>
                  <a:pt x="20139" y="8421"/>
                </a:lnTo>
                <a:lnTo>
                  <a:pt x="1191" y="8421"/>
                </a:lnTo>
                <a:lnTo>
                  <a:pt x="1191" y="5089"/>
                </a:lnTo>
                <a:cubicBezTo>
                  <a:pt x="1191" y="4874"/>
                  <a:pt x="1191" y="4766"/>
                  <a:pt x="1244" y="4551"/>
                </a:cubicBezTo>
                <a:cubicBezTo>
                  <a:pt x="1407" y="4336"/>
                  <a:pt x="1624" y="4229"/>
                  <a:pt x="1785" y="4229"/>
                </a:cubicBezTo>
                <a:lnTo>
                  <a:pt x="2598" y="4229"/>
                </a:lnTo>
                <a:lnTo>
                  <a:pt x="2598" y="4926"/>
                </a:lnTo>
                <a:cubicBezTo>
                  <a:pt x="2598" y="6165"/>
                  <a:pt x="3662" y="7051"/>
                  <a:pt x="4815" y="7051"/>
                </a:cubicBezTo>
                <a:cubicBezTo>
                  <a:pt x="5014" y="7051"/>
                  <a:pt x="5215" y="7025"/>
                  <a:pt x="5413" y="6969"/>
                </a:cubicBezTo>
                <a:cubicBezTo>
                  <a:pt x="6279" y="6701"/>
                  <a:pt x="6875" y="5894"/>
                  <a:pt x="6875" y="4926"/>
                </a:cubicBezTo>
                <a:lnTo>
                  <a:pt x="6875" y="4229"/>
                </a:lnTo>
                <a:lnTo>
                  <a:pt x="14455" y="4229"/>
                </a:lnTo>
                <a:lnTo>
                  <a:pt x="14455" y="4926"/>
                </a:lnTo>
                <a:cubicBezTo>
                  <a:pt x="14455" y="5894"/>
                  <a:pt x="15050" y="6701"/>
                  <a:pt x="15916" y="6969"/>
                </a:cubicBezTo>
                <a:cubicBezTo>
                  <a:pt x="16115" y="7025"/>
                  <a:pt x="16316" y="7051"/>
                  <a:pt x="16515" y="7051"/>
                </a:cubicBezTo>
                <a:cubicBezTo>
                  <a:pt x="17667" y="7051"/>
                  <a:pt x="18732" y="6165"/>
                  <a:pt x="18732" y="4926"/>
                </a:cubicBezTo>
                <a:lnTo>
                  <a:pt x="18732" y="4229"/>
                </a:lnTo>
                <a:close/>
                <a:moveTo>
                  <a:pt x="20139" y="9873"/>
                </a:moveTo>
                <a:lnTo>
                  <a:pt x="20139" y="19549"/>
                </a:lnTo>
                <a:cubicBezTo>
                  <a:pt x="20139" y="19926"/>
                  <a:pt x="19815" y="20194"/>
                  <a:pt x="19382" y="20249"/>
                </a:cubicBezTo>
                <a:lnTo>
                  <a:pt x="1840" y="20249"/>
                </a:lnTo>
                <a:cubicBezTo>
                  <a:pt x="1461" y="20249"/>
                  <a:pt x="1191" y="19926"/>
                  <a:pt x="1191" y="19549"/>
                </a:cubicBezTo>
                <a:lnTo>
                  <a:pt x="1191" y="9873"/>
                </a:lnTo>
                <a:close/>
                <a:moveTo>
                  <a:pt x="4853" y="0"/>
                </a:moveTo>
                <a:cubicBezTo>
                  <a:pt x="3744" y="0"/>
                  <a:pt x="2761" y="896"/>
                  <a:pt x="2761" y="2131"/>
                </a:cubicBezTo>
                <a:lnTo>
                  <a:pt x="2761" y="2884"/>
                </a:lnTo>
                <a:lnTo>
                  <a:pt x="1949" y="2884"/>
                </a:lnTo>
                <a:cubicBezTo>
                  <a:pt x="1461" y="2884"/>
                  <a:pt x="974" y="3044"/>
                  <a:pt x="650" y="3421"/>
                </a:cubicBezTo>
                <a:cubicBezTo>
                  <a:pt x="270" y="3799"/>
                  <a:pt x="0" y="4336"/>
                  <a:pt x="0" y="4926"/>
                </a:cubicBezTo>
                <a:lnTo>
                  <a:pt x="0" y="19549"/>
                </a:lnTo>
                <a:cubicBezTo>
                  <a:pt x="0" y="20624"/>
                  <a:pt x="833" y="21600"/>
                  <a:pt x="1892" y="21600"/>
                </a:cubicBezTo>
                <a:cubicBezTo>
                  <a:pt x="1947" y="21600"/>
                  <a:pt x="2002" y="21598"/>
                  <a:pt x="2057" y="21593"/>
                </a:cubicBezTo>
                <a:lnTo>
                  <a:pt x="19435" y="21593"/>
                </a:lnTo>
                <a:cubicBezTo>
                  <a:pt x="20626" y="21593"/>
                  <a:pt x="21600" y="20679"/>
                  <a:pt x="21600" y="19549"/>
                </a:cubicBezTo>
                <a:lnTo>
                  <a:pt x="21600" y="4926"/>
                </a:lnTo>
                <a:cubicBezTo>
                  <a:pt x="21600" y="4336"/>
                  <a:pt x="21330" y="3799"/>
                  <a:pt x="20950" y="3421"/>
                </a:cubicBezTo>
                <a:cubicBezTo>
                  <a:pt x="20626" y="3044"/>
                  <a:pt x="20139" y="2884"/>
                  <a:pt x="19651" y="2884"/>
                </a:cubicBezTo>
                <a:lnTo>
                  <a:pt x="18840" y="2884"/>
                </a:lnTo>
                <a:lnTo>
                  <a:pt x="18840" y="2131"/>
                </a:lnTo>
                <a:cubicBezTo>
                  <a:pt x="18840" y="896"/>
                  <a:pt x="17856" y="0"/>
                  <a:pt x="16747" y="0"/>
                </a:cubicBezTo>
                <a:cubicBezTo>
                  <a:pt x="16455" y="0"/>
                  <a:pt x="16154" y="61"/>
                  <a:pt x="15862" y="196"/>
                </a:cubicBezTo>
                <a:cubicBezTo>
                  <a:pt x="15050" y="519"/>
                  <a:pt x="14617" y="1271"/>
                  <a:pt x="14617" y="2131"/>
                </a:cubicBezTo>
                <a:lnTo>
                  <a:pt x="14617" y="2884"/>
                </a:lnTo>
                <a:lnTo>
                  <a:pt x="7037" y="2884"/>
                </a:lnTo>
                <a:lnTo>
                  <a:pt x="7037" y="2131"/>
                </a:lnTo>
                <a:cubicBezTo>
                  <a:pt x="7037" y="1271"/>
                  <a:pt x="6495" y="519"/>
                  <a:pt x="5738" y="196"/>
                </a:cubicBezTo>
                <a:cubicBezTo>
                  <a:pt x="5446" y="61"/>
                  <a:pt x="5145" y="0"/>
                  <a:pt x="4853"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91" name="Google Shape;8749;p63"/>
          <p:cNvSpPr/>
          <p:nvPr/>
        </p:nvSpPr>
        <p:spPr>
          <a:xfrm>
            <a:off x="3917927" y="1347404"/>
            <a:ext cx="372831" cy="340358"/>
          </a:xfrm>
          <a:custGeom>
            <a:avLst/>
            <a:gdLst/>
            <a:ahLst/>
            <a:cxnLst>
              <a:cxn ang="0">
                <a:pos x="wd2" y="hd2"/>
              </a:cxn>
              <a:cxn ang="5400000">
                <a:pos x="wd2" y="hd2"/>
              </a:cxn>
              <a:cxn ang="10800000">
                <a:pos x="wd2" y="hd2"/>
              </a:cxn>
              <a:cxn ang="16200000">
                <a:pos x="wd2" y="hd2"/>
              </a:cxn>
            </a:cxnLst>
            <a:rect l="0" t="0" r="r" b="b"/>
            <a:pathLst>
              <a:path w="21549" h="21600" fill="norm" stroke="1" extrusionOk="0">
                <a:moveTo>
                  <a:pt x="4184" y="1532"/>
                </a:moveTo>
                <a:cubicBezTo>
                  <a:pt x="5951" y="1707"/>
                  <a:pt x="7773" y="2413"/>
                  <a:pt x="9276" y="3768"/>
                </a:cubicBezTo>
                <a:lnTo>
                  <a:pt x="9812" y="4179"/>
                </a:lnTo>
                <a:lnTo>
                  <a:pt x="9812" y="19304"/>
                </a:lnTo>
                <a:lnTo>
                  <a:pt x="9757" y="19304"/>
                </a:lnTo>
                <a:cubicBezTo>
                  <a:pt x="8095" y="17950"/>
                  <a:pt x="6166" y="17126"/>
                  <a:pt x="4184" y="17008"/>
                </a:cubicBezTo>
                <a:lnTo>
                  <a:pt x="4184" y="1532"/>
                </a:lnTo>
                <a:close/>
                <a:moveTo>
                  <a:pt x="16833" y="1649"/>
                </a:moveTo>
                <a:lnTo>
                  <a:pt x="16833" y="17068"/>
                </a:lnTo>
                <a:cubicBezTo>
                  <a:pt x="14796" y="17186"/>
                  <a:pt x="12865" y="17950"/>
                  <a:pt x="11205" y="19304"/>
                </a:cubicBezTo>
                <a:lnTo>
                  <a:pt x="11205" y="4296"/>
                </a:lnTo>
                <a:lnTo>
                  <a:pt x="11741" y="3826"/>
                </a:lnTo>
                <a:cubicBezTo>
                  <a:pt x="13187" y="2531"/>
                  <a:pt x="15011" y="1767"/>
                  <a:pt x="16833" y="1649"/>
                </a:cubicBezTo>
                <a:close/>
                <a:moveTo>
                  <a:pt x="2843" y="4592"/>
                </a:moveTo>
                <a:lnTo>
                  <a:pt x="2843" y="17715"/>
                </a:lnTo>
                <a:cubicBezTo>
                  <a:pt x="2843" y="18185"/>
                  <a:pt x="3165" y="18538"/>
                  <a:pt x="3486" y="18538"/>
                </a:cubicBezTo>
                <a:cubicBezTo>
                  <a:pt x="5148" y="18538"/>
                  <a:pt x="6916" y="19069"/>
                  <a:pt x="8416" y="20070"/>
                </a:cubicBezTo>
                <a:lnTo>
                  <a:pt x="2093" y="20070"/>
                </a:lnTo>
                <a:cubicBezTo>
                  <a:pt x="1664" y="20070"/>
                  <a:pt x="1395" y="19717"/>
                  <a:pt x="1395" y="19304"/>
                </a:cubicBezTo>
                <a:lnTo>
                  <a:pt x="1395" y="5356"/>
                </a:lnTo>
                <a:cubicBezTo>
                  <a:pt x="1395" y="4945"/>
                  <a:pt x="1717" y="4650"/>
                  <a:pt x="2093" y="4592"/>
                </a:cubicBezTo>
                <a:close/>
                <a:moveTo>
                  <a:pt x="19353" y="4592"/>
                </a:moveTo>
                <a:cubicBezTo>
                  <a:pt x="19781" y="4592"/>
                  <a:pt x="20048" y="4945"/>
                  <a:pt x="20103" y="5356"/>
                </a:cubicBezTo>
                <a:lnTo>
                  <a:pt x="20103" y="19304"/>
                </a:lnTo>
                <a:cubicBezTo>
                  <a:pt x="20103" y="19717"/>
                  <a:pt x="19781" y="20010"/>
                  <a:pt x="19353" y="20070"/>
                </a:cubicBezTo>
                <a:lnTo>
                  <a:pt x="12598" y="20070"/>
                </a:lnTo>
                <a:cubicBezTo>
                  <a:pt x="13992" y="19127"/>
                  <a:pt x="15761" y="18538"/>
                  <a:pt x="17476" y="18538"/>
                </a:cubicBezTo>
                <a:cubicBezTo>
                  <a:pt x="17905" y="18538"/>
                  <a:pt x="18172" y="18185"/>
                  <a:pt x="18172" y="17715"/>
                </a:cubicBezTo>
                <a:lnTo>
                  <a:pt x="18172" y="4592"/>
                </a:lnTo>
                <a:close/>
                <a:moveTo>
                  <a:pt x="3486" y="0"/>
                </a:moveTo>
                <a:cubicBezTo>
                  <a:pt x="3057" y="0"/>
                  <a:pt x="2789" y="353"/>
                  <a:pt x="2789" y="766"/>
                </a:cubicBezTo>
                <a:lnTo>
                  <a:pt x="2789" y="3120"/>
                </a:lnTo>
                <a:lnTo>
                  <a:pt x="2093" y="3120"/>
                </a:lnTo>
                <a:cubicBezTo>
                  <a:pt x="914" y="3120"/>
                  <a:pt x="-51" y="4121"/>
                  <a:pt x="2" y="5473"/>
                </a:cubicBezTo>
                <a:lnTo>
                  <a:pt x="2" y="19304"/>
                </a:lnTo>
                <a:cubicBezTo>
                  <a:pt x="2" y="20541"/>
                  <a:pt x="914" y="21600"/>
                  <a:pt x="2093" y="21600"/>
                </a:cubicBezTo>
                <a:lnTo>
                  <a:pt x="19405" y="21600"/>
                </a:lnTo>
                <a:cubicBezTo>
                  <a:pt x="20584" y="21600"/>
                  <a:pt x="21549" y="20599"/>
                  <a:pt x="21549" y="19304"/>
                </a:cubicBezTo>
                <a:lnTo>
                  <a:pt x="21549" y="5356"/>
                </a:lnTo>
                <a:cubicBezTo>
                  <a:pt x="21496" y="4121"/>
                  <a:pt x="20584" y="3120"/>
                  <a:pt x="19405" y="3120"/>
                </a:cubicBezTo>
                <a:lnTo>
                  <a:pt x="18226" y="3120"/>
                </a:lnTo>
                <a:lnTo>
                  <a:pt x="18226" y="766"/>
                </a:lnTo>
                <a:cubicBezTo>
                  <a:pt x="18226" y="295"/>
                  <a:pt x="17905" y="0"/>
                  <a:pt x="17529" y="0"/>
                </a:cubicBezTo>
                <a:cubicBezTo>
                  <a:pt x="15225" y="0"/>
                  <a:pt x="12813" y="884"/>
                  <a:pt x="10829" y="2591"/>
                </a:cubicBezTo>
                <a:lnTo>
                  <a:pt x="10507" y="2884"/>
                </a:lnTo>
                <a:lnTo>
                  <a:pt x="10186" y="2591"/>
                </a:lnTo>
                <a:cubicBezTo>
                  <a:pt x="8309" y="884"/>
                  <a:pt x="5899" y="0"/>
                  <a:pt x="3486"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92" name="Google Shape;8750;p63"/>
          <p:cNvSpPr/>
          <p:nvPr/>
        </p:nvSpPr>
        <p:spPr>
          <a:xfrm>
            <a:off x="3936445" y="1786723"/>
            <a:ext cx="375029" cy="373708"/>
          </a:xfrm>
          <a:custGeom>
            <a:avLst/>
            <a:gdLst/>
            <a:ahLst/>
            <a:cxnLst>
              <a:cxn ang="0">
                <a:pos x="wd2" y="hd2"/>
              </a:cxn>
              <a:cxn ang="5400000">
                <a:pos x="wd2" y="hd2"/>
              </a:cxn>
              <a:cxn ang="10800000">
                <a:pos x="wd2" y="hd2"/>
              </a:cxn>
              <a:cxn ang="16200000">
                <a:pos x="wd2" y="hd2"/>
              </a:cxn>
            </a:cxnLst>
            <a:rect l="0" t="0" r="r" b="b"/>
            <a:pathLst>
              <a:path w="21358" h="21600" fill="norm" stroke="1" extrusionOk="0">
                <a:moveTo>
                  <a:pt x="13097" y="5628"/>
                </a:moveTo>
                <a:cubicBezTo>
                  <a:pt x="13044" y="6109"/>
                  <a:pt x="13044" y="6645"/>
                  <a:pt x="13097" y="7074"/>
                </a:cubicBezTo>
                <a:lnTo>
                  <a:pt x="8291" y="7074"/>
                </a:lnTo>
                <a:cubicBezTo>
                  <a:pt x="8343" y="6593"/>
                  <a:pt x="8343" y="6109"/>
                  <a:pt x="8291" y="5628"/>
                </a:cubicBezTo>
                <a:close/>
                <a:moveTo>
                  <a:pt x="16477" y="1339"/>
                </a:moveTo>
                <a:cubicBezTo>
                  <a:pt x="16899" y="1339"/>
                  <a:pt x="17376" y="1393"/>
                  <a:pt x="17798" y="1608"/>
                </a:cubicBezTo>
                <a:cubicBezTo>
                  <a:pt x="19647" y="2518"/>
                  <a:pt x="20438" y="4554"/>
                  <a:pt x="19699" y="6324"/>
                </a:cubicBezTo>
                <a:cubicBezTo>
                  <a:pt x="19277" y="7236"/>
                  <a:pt x="18484" y="7986"/>
                  <a:pt x="17533" y="8308"/>
                </a:cubicBezTo>
                <a:cubicBezTo>
                  <a:pt x="17200" y="8420"/>
                  <a:pt x="16821" y="8488"/>
                  <a:pt x="16454" y="8488"/>
                </a:cubicBezTo>
                <a:cubicBezTo>
                  <a:pt x="16123" y="8488"/>
                  <a:pt x="15801" y="8433"/>
                  <a:pt x="15527" y="8308"/>
                </a:cubicBezTo>
                <a:cubicBezTo>
                  <a:pt x="15210" y="8200"/>
                  <a:pt x="14893" y="7932"/>
                  <a:pt x="14735" y="7610"/>
                </a:cubicBezTo>
                <a:cubicBezTo>
                  <a:pt x="14735" y="7503"/>
                  <a:pt x="14682" y="7450"/>
                  <a:pt x="14630" y="7396"/>
                </a:cubicBezTo>
                <a:cubicBezTo>
                  <a:pt x="14365" y="6753"/>
                  <a:pt x="14365" y="6057"/>
                  <a:pt x="14630" y="5414"/>
                </a:cubicBezTo>
                <a:cubicBezTo>
                  <a:pt x="14682" y="5359"/>
                  <a:pt x="14682" y="5306"/>
                  <a:pt x="14735" y="5252"/>
                </a:cubicBezTo>
                <a:cubicBezTo>
                  <a:pt x="15052" y="4609"/>
                  <a:pt x="15686" y="4287"/>
                  <a:pt x="16477" y="4287"/>
                </a:cubicBezTo>
                <a:cubicBezTo>
                  <a:pt x="16688" y="4287"/>
                  <a:pt x="16794" y="4340"/>
                  <a:pt x="16899" y="4447"/>
                </a:cubicBezTo>
                <a:cubicBezTo>
                  <a:pt x="17164" y="4716"/>
                  <a:pt x="17164" y="5145"/>
                  <a:pt x="17005" y="5414"/>
                </a:cubicBezTo>
                <a:cubicBezTo>
                  <a:pt x="16847" y="5628"/>
                  <a:pt x="16688" y="5681"/>
                  <a:pt x="16477" y="5681"/>
                </a:cubicBezTo>
                <a:cubicBezTo>
                  <a:pt x="16055" y="5681"/>
                  <a:pt x="15738" y="6057"/>
                  <a:pt x="15738" y="6431"/>
                </a:cubicBezTo>
                <a:cubicBezTo>
                  <a:pt x="15738" y="6860"/>
                  <a:pt x="16055" y="7181"/>
                  <a:pt x="16477" y="7181"/>
                </a:cubicBezTo>
                <a:cubicBezTo>
                  <a:pt x="17692" y="7181"/>
                  <a:pt x="18537" y="6217"/>
                  <a:pt x="18537" y="5038"/>
                </a:cubicBezTo>
                <a:cubicBezTo>
                  <a:pt x="18537" y="4073"/>
                  <a:pt x="17904" y="3216"/>
                  <a:pt x="16953" y="2947"/>
                </a:cubicBezTo>
                <a:cubicBezTo>
                  <a:pt x="16819" y="2926"/>
                  <a:pt x="16650" y="2911"/>
                  <a:pt x="16455" y="2911"/>
                </a:cubicBezTo>
                <a:cubicBezTo>
                  <a:pt x="15654" y="2911"/>
                  <a:pt x="14434" y="3164"/>
                  <a:pt x="13626" y="4287"/>
                </a:cubicBezTo>
                <a:lnTo>
                  <a:pt x="7710" y="4287"/>
                </a:lnTo>
                <a:cubicBezTo>
                  <a:pt x="7024" y="3375"/>
                  <a:pt x="6020" y="2894"/>
                  <a:pt x="4912" y="2894"/>
                </a:cubicBezTo>
                <a:cubicBezTo>
                  <a:pt x="4013" y="2894"/>
                  <a:pt x="3328" y="3375"/>
                  <a:pt x="3009" y="4180"/>
                </a:cubicBezTo>
                <a:cubicBezTo>
                  <a:pt x="2481" y="5521"/>
                  <a:pt x="3274" y="7129"/>
                  <a:pt x="4912" y="7129"/>
                </a:cubicBezTo>
                <a:cubicBezTo>
                  <a:pt x="5334" y="7129"/>
                  <a:pt x="5597" y="6753"/>
                  <a:pt x="5597" y="6378"/>
                </a:cubicBezTo>
                <a:cubicBezTo>
                  <a:pt x="5597" y="5950"/>
                  <a:pt x="5229" y="5628"/>
                  <a:pt x="4912" y="5628"/>
                </a:cubicBezTo>
                <a:cubicBezTo>
                  <a:pt x="4701" y="5628"/>
                  <a:pt x="4595" y="5574"/>
                  <a:pt x="4436" y="5521"/>
                </a:cubicBezTo>
                <a:cubicBezTo>
                  <a:pt x="4119" y="5199"/>
                  <a:pt x="4172" y="4447"/>
                  <a:pt x="4701" y="4287"/>
                </a:cubicBezTo>
                <a:cubicBezTo>
                  <a:pt x="4753" y="4274"/>
                  <a:pt x="4825" y="4267"/>
                  <a:pt x="4912" y="4267"/>
                </a:cubicBezTo>
                <a:cubicBezTo>
                  <a:pt x="5168" y="4267"/>
                  <a:pt x="5545" y="4328"/>
                  <a:pt x="5862" y="4447"/>
                </a:cubicBezTo>
                <a:cubicBezTo>
                  <a:pt x="6179" y="4554"/>
                  <a:pt x="6496" y="4823"/>
                  <a:pt x="6654" y="5145"/>
                </a:cubicBezTo>
                <a:cubicBezTo>
                  <a:pt x="6654" y="5252"/>
                  <a:pt x="6707" y="5306"/>
                  <a:pt x="6759" y="5359"/>
                </a:cubicBezTo>
                <a:cubicBezTo>
                  <a:pt x="7024" y="5950"/>
                  <a:pt x="7024" y="6700"/>
                  <a:pt x="6759" y="7288"/>
                </a:cubicBezTo>
                <a:cubicBezTo>
                  <a:pt x="6707" y="7396"/>
                  <a:pt x="6707" y="7450"/>
                  <a:pt x="6654" y="7503"/>
                </a:cubicBezTo>
                <a:cubicBezTo>
                  <a:pt x="6285" y="8039"/>
                  <a:pt x="5703" y="8467"/>
                  <a:pt x="4912" y="8467"/>
                </a:cubicBezTo>
                <a:cubicBezTo>
                  <a:pt x="3009" y="8467"/>
                  <a:pt x="1425" y="6860"/>
                  <a:pt x="1425" y="4930"/>
                </a:cubicBezTo>
                <a:cubicBezTo>
                  <a:pt x="1425" y="2947"/>
                  <a:pt x="2957" y="1446"/>
                  <a:pt x="4912" y="1339"/>
                </a:cubicBezTo>
                <a:close/>
                <a:moveTo>
                  <a:pt x="12992" y="8360"/>
                </a:moveTo>
                <a:lnTo>
                  <a:pt x="12992" y="18063"/>
                </a:lnTo>
                <a:cubicBezTo>
                  <a:pt x="12992" y="18437"/>
                  <a:pt x="13309" y="18759"/>
                  <a:pt x="13626" y="18759"/>
                </a:cubicBezTo>
                <a:cubicBezTo>
                  <a:pt x="13942" y="18759"/>
                  <a:pt x="14365" y="18437"/>
                  <a:pt x="14365" y="18063"/>
                </a:cubicBezTo>
                <a:lnTo>
                  <a:pt x="14365" y="9218"/>
                </a:lnTo>
                <a:cubicBezTo>
                  <a:pt x="14735" y="9487"/>
                  <a:pt x="15210" y="9647"/>
                  <a:pt x="15738" y="9808"/>
                </a:cubicBezTo>
                <a:lnTo>
                  <a:pt x="15738" y="20207"/>
                </a:lnTo>
                <a:lnTo>
                  <a:pt x="5651" y="20207"/>
                </a:lnTo>
                <a:lnTo>
                  <a:pt x="5651" y="9808"/>
                </a:lnTo>
                <a:cubicBezTo>
                  <a:pt x="6179" y="9754"/>
                  <a:pt x="6654" y="9539"/>
                  <a:pt x="7024" y="9218"/>
                </a:cubicBezTo>
                <a:lnTo>
                  <a:pt x="7024" y="18063"/>
                </a:lnTo>
                <a:cubicBezTo>
                  <a:pt x="7024" y="18437"/>
                  <a:pt x="7341" y="18759"/>
                  <a:pt x="7710" y="18759"/>
                </a:cubicBezTo>
                <a:cubicBezTo>
                  <a:pt x="8080" y="18759"/>
                  <a:pt x="8397" y="18437"/>
                  <a:pt x="8397" y="18063"/>
                </a:cubicBezTo>
                <a:lnTo>
                  <a:pt x="8397" y="8360"/>
                </a:lnTo>
                <a:lnTo>
                  <a:pt x="9824" y="8360"/>
                </a:lnTo>
                <a:lnTo>
                  <a:pt x="9824" y="18063"/>
                </a:lnTo>
                <a:cubicBezTo>
                  <a:pt x="9824" y="18437"/>
                  <a:pt x="10140" y="18759"/>
                  <a:pt x="10457" y="18759"/>
                </a:cubicBezTo>
                <a:cubicBezTo>
                  <a:pt x="10774" y="18759"/>
                  <a:pt x="11143" y="18437"/>
                  <a:pt x="11143" y="18063"/>
                </a:cubicBezTo>
                <a:lnTo>
                  <a:pt x="11143" y="8360"/>
                </a:lnTo>
                <a:close/>
                <a:moveTo>
                  <a:pt x="4912" y="0"/>
                </a:moveTo>
                <a:cubicBezTo>
                  <a:pt x="2218" y="0"/>
                  <a:pt x="0" y="2251"/>
                  <a:pt x="0" y="4930"/>
                </a:cubicBezTo>
                <a:cubicBezTo>
                  <a:pt x="0" y="7396"/>
                  <a:pt x="1795" y="9379"/>
                  <a:pt x="4172" y="9808"/>
                </a:cubicBezTo>
                <a:lnTo>
                  <a:pt x="4172" y="20850"/>
                </a:lnTo>
                <a:cubicBezTo>
                  <a:pt x="4172" y="21278"/>
                  <a:pt x="4489" y="21600"/>
                  <a:pt x="4912" y="21600"/>
                </a:cubicBezTo>
                <a:lnTo>
                  <a:pt x="16477" y="21600"/>
                </a:lnTo>
                <a:cubicBezTo>
                  <a:pt x="16847" y="21600"/>
                  <a:pt x="17111" y="21278"/>
                  <a:pt x="17111" y="20850"/>
                </a:cubicBezTo>
                <a:lnTo>
                  <a:pt x="17111" y="9861"/>
                </a:lnTo>
                <a:cubicBezTo>
                  <a:pt x="18378" y="9647"/>
                  <a:pt x="19647" y="9003"/>
                  <a:pt x="20438" y="7717"/>
                </a:cubicBezTo>
                <a:cubicBezTo>
                  <a:pt x="21494" y="6324"/>
                  <a:pt x="21600" y="4554"/>
                  <a:pt x="20966" y="3054"/>
                </a:cubicBezTo>
                <a:cubicBezTo>
                  <a:pt x="20227" y="1232"/>
                  <a:pt x="18432" y="0"/>
                  <a:pt x="1647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93" name="Google Shape;8751;p63"/>
          <p:cNvSpPr/>
          <p:nvPr/>
        </p:nvSpPr>
        <p:spPr>
          <a:xfrm>
            <a:off x="3913093" y="2219049"/>
            <a:ext cx="367503" cy="373708"/>
          </a:xfrm>
          <a:custGeom>
            <a:avLst/>
            <a:gdLst/>
            <a:ahLst/>
            <a:cxnLst>
              <a:cxn ang="0">
                <a:pos x="wd2" y="hd2"/>
              </a:cxn>
              <a:cxn ang="5400000">
                <a:pos x="wd2" y="hd2"/>
              </a:cxn>
              <a:cxn ang="10800000">
                <a:pos x="wd2" y="hd2"/>
              </a:cxn>
              <a:cxn ang="16200000">
                <a:pos x="wd2" y="hd2"/>
              </a:cxn>
            </a:cxnLst>
            <a:rect l="0" t="0" r="r" b="b"/>
            <a:pathLst>
              <a:path w="21241" h="21600" fill="norm" stroke="1" extrusionOk="0">
                <a:moveTo>
                  <a:pt x="19688" y="1649"/>
                </a:moveTo>
                <a:lnTo>
                  <a:pt x="19688" y="4383"/>
                </a:lnTo>
                <a:lnTo>
                  <a:pt x="8432" y="6848"/>
                </a:lnTo>
                <a:lnTo>
                  <a:pt x="8432" y="4116"/>
                </a:lnTo>
                <a:lnTo>
                  <a:pt x="19688" y="1649"/>
                </a:lnTo>
                <a:close/>
                <a:moveTo>
                  <a:pt x="16848" y="13168"/>
                </a:moveTo>
                <a:cubicBezTo>
                  <a:pt x="18323" y="13168"/>
                  <a:pt x="19688" y="14095"/>
                  <a:pt x="19688" y="15264"/>
                </a:cubicBezTo>
                <a:cubicBezTo>
                  <a:pt x="19688" y="16443"/>
                  <a:pt x="18400" y="17353"/>
                  <a:pt x="16899" y="17353"/>
                </a:cubicBezTo>
                <a:cubicBezTo>
                  <a:pt x="15560" y="17353"/>
                  <a:pt x="14381" y="16658"/>
                  <a:pt x="14112" y="15693"/>
                </a:cubicBezTo>
                <a:cubicBezTo>
                  <a:pt x="13845" y="14781"/>
                  <a:pt x="14488" y="13871"/>
                  <a:pt x="15399" y="13495"/>
                </a:cubicBezTo>
                <a:cubicBezTo>
                  <a:pt x="15865" y="13269"/>
                  <a:pt x="16362" y="13168"/>
                  <a:pt x="16848" y="13168"/>
                </a:cubicBezTo>
                <a:close/>
                <a:moveTo>
                  <a:pt x="4173" y="15979"/>
                </a:moveTo>
                <a:cubicBezTo>
                  <a:pt x="5657" y="15979"/>
                  <a:pt x="7037" y="16889"/>
                  <a:pt x="7037" y="18104"/>
                </a:cubicBezTo>
                <a:cubicBezTo>
                  <a:pt x="7037" y="19230"/>
                  <a:pt x="5750" y="20195"/>
                  <a:pt x="4197" y="20195"/>
                </a:cubicBezTo>
                <a:cubicBezTo>
                  <a:pt x="2857" y="20195"/>
                  <a:pt x="1730" y="19444"/>
                  <a:pt x="1463" y="18533"/>
                </a:cubicBezTo>
                <a:cubicBezTo>
                  <a:pt x="1194" y="17568"/>
                  <a:pt x="1785" y="16710"/>
                  <a:pt x="2749" y="16282"/>
                </a:cubicBezTo>
                <a:cubicBezTo>
                  <a:pt x="3207" y="16072"/>
                  <a:pt x="3695" y="15979"/>
                  <a:pt x="4173" y="15979"/>
                </a:cubicBezTo>
                <a:close/>
                <a:moveTo>
                  <a:pt x="20467" y="0"/>
                </a:moveTo>
                <a:cubicBezTo>
                  <a:pt x="20390" y="0"/>
                  <a:pt x="20309" y="14"/>
                  <a:pt x="20224" y="41"/>
                </a:cubicBezTo>
                <a:lnTo>
                  <a:pt x="7573" y="2829"/>
                </a:lnTo>
                <a:cubicBezTo>
                  <a:pt x="7251" y="2882"/>
                  <a:pt x="7037" y="3151"/>
                  <a:pt x="7037" y="3525"/>
                </a:cubicBezTo>
                <a:lnTo>
                  <a:pt x="7037" y="15424"/>
                </a:lnTo>
                <a:cubicBezTo>
                  <a:pt x="6234" y="14836"/>
                  <a:pt x="5215" y="14567"/>
                  <a:pt x="4197" y="14567"/>
                </a:cubicBezTo>
                <a:cubicBezTo>
                  <a:pt x="2159" y="14567"/>
                  <a:pt x="551" y="15746"/>
                  <a:pt x="122" y="17246"/>
                </a:cubicBezTo>
                <a:cubicBezTo>
                  <a:pt x="-359" y="18856"/>
                  <a:pt x="606" y="20516"/>
                  <a:pt x="2481" y="21267"/>
                </a:cubicBezTo>
                <a:cubicBezTo>
                  <a:pt x="3037" y="21493"/>
                  <a:pt x="3636" y="21600"/>
                  <a:pt x="4233" y="21600"/>
                </a:cubicBezTo>
                <a:cubicBezTo>
                  <a:pt x="5764" y="21600"/>
                  <a:pt x="7285" y="20892"/>
                  <a:pt x="8056" y="19659"/>
                </a:cubicBezTo>
                <a:cubicBezTo>
                  <a:pt x="8323" y="19177"/>
                  <a:pt x="8484" y="18640"/>
                  <a:pt x="8484" y="18051"/>
                </a:cubicBezTo>
                <a:lnTo>
                  <a:pt x="8484" y="8350"/>
                </a:lnTo>
                <a:lnTo>
                  <a:pt x="19740" y="5830"/>
                </a:lnTo>
                <a:lnTo>
                  <a:pt x="19740" y="12690"/>
                </a:lnTo>
                <a:cubicBezTo>
                  <a:pt x="18936" y="12102"/>
                  <a:pt x="17971" y="11833"/>
                  <a:pt x="16954" y="11833"/>
                </a:cubicBezTo>
                <a:cubicBezTo>
                  <a:pt x="14863" y="11833"/>
                  <a:pt x="13255" y="13012"/>
                  <a:pt x="12879" y="14514"/>
                </a:cubicBezTo>
                <a:cubicBezTo>
                  <a:pt x="12398" y="16122"/>
                  <a:pt x="13308" y="17782"/>
                  <a:pt x="15184" y="18533"/>
                </a:cubicBezTo>
                <a:cubicBezTo>
                  <a:pt x="15751" y="18742"/>
                  <a:pt x="16351" y="18842"/>
                  <a:pt x="16945" y="18842"/>
                </a:cubicBezTo>
                <a:cubicBezTo>
                  <a:pt x="18485" y="18842"/>
                  <a:pt x="19985" y="18163"/>
                  <a:pt x="20760" y="16925"/>
                </a:cubicBezTo>
                <a:cubicBezTo>
                  <a:pt x="21027" y="16443"/>
                  <a:pt x="21241" y="15907"/>
                  <a:pt x="21241" y="15264"/>
                </a:cubicBezTo>
                <a:cubicBezTo>
                  <a:pt x="21081" y="15210"/>
                  <a:pt x="21081" y="684"/>
                  <a:pt x="21081" y="684"/>
                </a:cubicBezTo>
                <a:cubicBezTo>
                  <a:pt x="21081" y="288"/>
                  <a:pt x="20826" y="0"/>
                  <a:pt x="2046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494" name="Google Shape;8752;p63"/>
          <p:cNvSpPr/>
          <p:nvPr/>
        </p:nvSpPr>
        <p:spPr>
          <a:xfrm>
            <a:off x="2617512" y="2653922"/>
            <a:ext cx="373487" cy="375562"/>
          </a:xfrm>
          <a:custGeom>
            <a:avLst/>
            <a:gdLst/>
            <a:ahLst/>
            <a:cxnLst>
              <a:cxn ang="0">
                <a:pos x="wd2" y="hd2"/>
              </a:cxn>
              <a:cxn ang="5400000">
                <a:pos x="wd2" y="hd2"/>
              </a:cxn>
              <a:cxn ang="10800000">
                <a:pos x="wd2" y="hd2"/>
              </a:cxn>
              <a:cxn ang="16200000">
                <a:pos x="wd2" y="hd2"/>
              </a:cxn>
            </a:cxnLst>
            <a:rect l="0" t="0" r="r" b="b"/>
            <a:pathLst>
              <a:path w="21533" h="21600" fill="norm" stroke="1" extrusionOk="0">
                <a:moveTo>
                  <a:pt x="17913" y="1491"/>
                </a:moveTo>
                <a:cubicBezTo>
                  <a:pt x="18738" y="1491"/>
                  <a:pt x="19547" y="1969"/>
                  <a:pt x="19877" y="2787"/>
                </a:cubicBezTo>
                <a:cubicBezTo>
                  <a:pt x="20197" y="3587"/>
                  <a:pt x="20036" y="4441"/>
                  <a:pt x="19449" y="5133"/>
                </a:cubicBezTo>
                <a:lnTo>
                  <a:pt x="19235" y="5294"/>
                </a:lnTo>
                <a:lnTo>
                  <a:pt x="16240" y="2306"/>
                </a:lnTo>
                <a:lnTo>
                  <a:pt x="16454" y="2092"/>
                </a:lnTo>
                <a:cubicBezTo>
                  <a:pt x="16868" y="1681"/>
                  <a:pt x="17392" y="1491"/>
                  <a:pt x="17913" y="1491"/>
                </a:cubicBezTo>
                <a:close/>
                <a:moveTo>
                  <a:pt x="15225" y="3213"/>
                </a:moveTo>
                <a:lnTo>
                  <a:pt x="18273" y="6254"/>
                </a:lnTo>
                <a:lnTo>
                  <a:pt x="12926" y="11586"/>
                </a:lnTo>
                <a:lnTo>
                  <a:pt x="9878" y="8546"/>
                </a:lnTo>
                <a:lnTo>
                  <a:pt x="15225" y="3213"/>
                </a:lnTo>
                <a:close/>
                <a:moveTo>
                  <a:pt x="8915" y="9560"/>
                </a:moveTo>
                <a:lnTo>
                  <a:pt x="11909" y="12600"/>
                </a:lnTo>
                <a:lnTo>
                  <a:pt x="6831" y="17667"/>
                </a:lnTo>
                <a:lnTo>
                  <a:pt x="3836" y="14627"/>
                </a:lnTo>
                <a:lnTo>
                  <a:pt x="8915" y="9560"/>
                </a:lnTo>
                <a:close/>
                <a:moveTo>
                  <a:pt x="3356" y="16120"/>
                </a:moveTo>
                <a:lnTo>
                  <a:pt x="5440" y="18201"/>
                </a:lnTo>
                <a:lnTo>
                  <a:pt x="2874" y="18627"/>
                </a:lnTo>
                <a:lnTo>
                  <a:pt x="3356" y="16120"/>
                </a:lnTo>
                <a:close/>
                <a:moveTo>
                  <a:pt x="13105" y="0"/>
                </a:moveTo>
                <a:cubicBezTo>
                  <a:pt x="12564" y="0"/>
                  <a:pt x="12016" y="200"/>
                  <a:pt x="11588" y="599"/>
                </a:cubicBezTo>
                <a:lnTo>
                  <a:pt x="7687" y="4441"/>
                </a:lnTo>
                <a:cubicBezTo>
                  <a:pt x="7419" y="4706"/>
                  <a:pt x="7419" y="5187"/>
                  <a:pt x="7687" y="5453"/>
                </a:cubicBezTo>
                <a:cubicBezTo>
                  <a:pt x="7819" y="5587"/>
                  <a:pt x="8008" y="5653"/>
                  <a:pt x="8194" y="5653"/>
                </a:cubicBezTo>
                <a:cubicBezTo>
                  <a:pt x="8381" y="5653"/>
                  <a:pt x="8568" y="5587"/>
                  <a:pt x="8702" y="5453"/>
                </a:cubicBezTo>
                <a:lnTo>
                  <a:pt x="12552" y="1559"/>
                </a:lnTo>
                <a:cubicBezTo>
                  <a:pt x="12685" y="1427"/>
                  <a:pt x="12873" y="1359"/>
                  <a:pt x="13060" y="1359"/>
                </a:cubicBezTo>
                <a:cubicBezTo>
                  <a:pt x="13246" y="1359"/>
                  <a:pt x="13433" y="1427"/>
                  <a:pt x="13567" y="1559"/>
                </a:cubicBezTo>
                <a:lnTo>
                  <a:pt x="14315" y="2306"/>
                </a:lnTo>
                <a:lnTo>
                  <a:pt x="8488" y="8119"/>
                </a:lnTo>
                <a:lnTo>
                  <a:pt x="2394" y="14200"/>
                </a:lnTo>
                <a:cubicBezTo>
                  <a:pt x="2339" y="14253"/>
                  <a:pt x="2287" y="14359"/>
                  <a:pt x="2232" y="14520"/>
                </a:cubicBezTo>
                <a:cubicBezTo>
                  <a:pt x="2232" y="14574"/>
                  <a:pt x="2287" y="14253"/>
                  <a:pt x="1431" y="19160"/>
                </a:cubicBezTo>
                <a:lnTo>
                  <a:pt x="201" y="20388"/>
                </a:lnTo>
                <a:cubicBezTo>
                  <a:pt x="-67" y="20654"/>
                  <a:pt x="-67" y="21134"/>
                  <a:pt x="201" y="21400"/>
                </a:cubicBezTo>
                <a:cubicBezTo>
                  <a:pt x="335" y="21534"/>
                  <a:pt x="522" y="21600"/>
                  <a:pt x="709" y="21600"/>
                </a:cubicBezTo>
                <a:cubicBezTo>
                  <a:pt x="895" y="21600"/>
                  <a:pt x="1084" y="21534"/>
                  <a:pt x="1216" y="21400"/>
                </a:cubicBezTo>
                <a:lnTo>
                  <a:pt x="2394" y="20175"/>
                </a:lnTo>
                <a:cubicBezTo>
                  <a:pt x="2501" y="20175"/>
                  <a:pt x="7045" y="19374"/>
                  <a:pt x="7045" y="19374"/>
                </a:cubicBezTo>
                <a:cubicBezTo>
                  <a:pt x="7152" y="19374"/>
                  <a:pt x="7259" y="19320"/>
                  <a:pt x="7366" y="19267"/>
                </a:cubicBezTo>
                <a:lnTo>
                  <a:pt x="20518" y="6093"/>
                </a:lnTo>
                <a:cubicBezTo>
                  <a:pt x="21212" y="5453"/>
                  <a:pt x="21533" y="4600"/>
                  <a:pt x="21533" y="3640"/>
                </a:cubicBezTo>
                <a:cubicBezTo>
                  <a:pt x="21480" y="1666"/>
                  <a:pt x="19929" y="120"/>
                  <a:pt x="18005" y="120"/>
                </a:cubicBezTo>
                <a:cubicBezTo>
                  <a:pt x="17043" y="120"/>
                  <a:pt x="16187" y="440"/>
                  <a:pt x="15492" y="1133"/>
                </a:cubicBezTo>
                <a:lnTo>
                  <a:pt x="15332" y="1293"/>
                </a:lnTo>
                <a:lnTo>
                  <a:pt x="14584" y="599"/>
                </a:lnTo>
                <a:cubicBezTo>
                  <a:pt x="14181" y="200"/>
                  <a:pt x="13647" y="0"/>
                  <a:pt x="1310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497" name="Google Shape;8753;p63"/>
          <p:cNvGrpSpPr/>
          <p:nvPr/>
        </p:nvGrpSpPr>
        <p:grpSpPr>
          <a:xfrm>
            <a:off x="2623373" y="3089112"/>
            <a:ext cx="371894" cy="372029"/>
            <a:chOff x="0" y="0"/>
            <a:chExt cx="371892" cy="372028"/>
          </a:xfrm>
        </p:grpSpPr>
        <p:sp>
          <p:nvSpPr>
            <p:cNvPr id="6495" name="Google Shape;8754;p63"/>
            <p:cNvSpPr/>
            <p:nvPr/>
          </p:nvSpPr>
          <p:spPr>
            <a:xfrm>
              <a:off x="0" y="0"/>
              <a:ext cx="371893" cy="372029"/>
            </a:xfrm>
            <a:custGeom>
              <a:avLst/>
              <a:gdLst/>
              <a:ahLst/>
              <a:cxnLst>
                <a:cxn ang="0">
                  <a:pos x="wd2" y="hd2"/>
                </a:cxn>
                <a:cxn ang="5400000">
                  <a:pos x="wd2" y="hd2"/>
                </a:cxn>
                <a:cxn ang="10800000">
                  <a:pos x="wd2" y="hd2"/>
                </a:cxn>
                <a:cxn ang="16200000">
                  <a:pos x="wd2" y="hd2"/>
                </a:cxn>
              </a:cxnLst>
              <a:rect l="0" t="0" r="r" b="b"/>
              <a:pathLst>
                <a:path w="21548" h="21600" fill="norm" stroke="1" extrusionOk="0">
                  <a:moveTo>
                    <a:pt x="13917" y="1456"/>
                  </a:moveTo>
                  <a:cubicBezTo>
                    <a:pt x="14292" y="1456"/>
                    <a:pt x="14561" y="1779"/>
                    <a:pt x="14614" y="2157"/>
                  </a:cubicBezTo>
                  <a:lnTo>
                    <a:pt x="14614" y="2910"/>
                  </a:lnTo>
                  <a:lnTo>
                    <a:pt x="7093" y="2910"/>
                  </a:lnTo>
                  <a:lnTo>
                    <a:pt x="7093" y="2102"/>
                  </a:lnTo>
                  <a:lnTo>
                    <a:pt x="7039" y="2102"/>
                  </a:lnTo>
                  <a:cubicBezTo>
                    <a:pt x="7039" y="2049"/>
                    <a:pt x="7039" y="1887"/>
                    <a:pt x="7093" y="1834"/>
                  </a:cubicBezTo>
                  <a:cubicBezTo>
                    <a:pt x="7253" y="1564"/>
                    <a:pt x="7468" y="1456"/>
                    <a:pt x="7791" y="1456"/>
                  </a:cubicBezTo>
                  <a:close/>
                  <a:moveTo>
                    <a:pt x="19504" y="4148"/>
                  </a:moveTo>
                  <a:cubicBezTo>
                    <a:pt x="19881" y="4148"/>
                    <a:pt x="20149" y="4471"/>
                    <a:pt x="20203" y="4794"/>
                  </a:cubicBezTo>
                  <a:lnTo>
                    <a:pt x="20203" y="9640"/>
                  </a:lnTo>
                  <a:cubicBezTo>
                    <a:pt x="20203" y="9963"/>
                    <a:pt x="19988" y="10232"/>
                    <a:pt x="19719" y="10339"/>
                  </a:cubicBezTo>
                  <a:cubicBezTo>
                    <a:pt x="19683" y="10358"/>
                    <a:pt x="19666" y="10363"/>
                    <a:pt x="19574" y="10363"/>
                  </a:cubicBezTo>
                  <a:cubicBezTo>
                    <a:pt x="19391" y="10363"/>
                    <a:pt x="18914" y="10339"/>
                    <a:pt x="17408" y="10339"/>
                  </a:cubicBezTo>
                  <a:lnTo>
                    <a:pt x="17408" y="8241"/>
                  </a:lnTo>
                  <a:cubicBezTo>
                    <a:pt x="17408" y="7810"/>
                    <a:pt x="17033" y="7487"/>
                    <a:pt x="16656" y="7487"/>
                  </a:cubicBezTo>
                  <a:lnTo>
                    <a:pt x="13862" y="7487"/>
                  </a:lnTo>
                  <a:cubicBezTo>
                    <a:pt x="13432" y="7487"/>
                    <a:pt x="13110" y="7810"/>
                    <a:pt x="13110" y="8241"/>
                  </a:cubicBezTo>
                  <a:lnTo>
                    <a:pt x="13110" y="10339"/>
                  </a:lnTo>
                  <a:lnTo>
                    <a:pt x="8382" y="10339"/>
                  </a:lnTo>
                  <a:lnTo>
                    <a:pt x="8382" y="8241"/>
                  </a:lnTo>
                  <a:cubicBezTo>
                    <a:pt x="8382" y="7810"/>
                    <a:pt x="8060" y="7487"/>
                    <a:pt x="7683" y="7487"/>
                  </a:cubicBezTo>
                  <a:lnTo>
                    <a:pt x="4835" y="7487"/>
                  </a:lnTo>
                  <a:cubicBezTo>
                    <a:pt x="4620" y="7487"/>
                    <a:pt x="4513" y="7540"/>
                    <a:pt x="4352" y="7702"/>
                  </a:cubicBezTo>
                  <a:cubicBezTo>
                    <a:pt x="4245" y="7810"/>
                    <a:pt x="4190" y="8025"/>
                    <a:pt x="4190" y="8186"/>
                  </a:cubicBezTo>
                  <a:lnTo>
                    <a:pt x="4190" y="10232"/>
                  </a:lnTo>
                  <a:lnTo>
                    <a:pt x="2096" y="10232"/>
                  </a:lnTo>
                  <a:cubicBezTo>
                    <a:pt x="1666" y="10232"/>
                    <a:pt x="1397" y="9909"/>
                    <a:pt x="1342" y="9533"/>
                  </a:cubicBezTo>
                  <a:lnTo>
                    <a:pt x="1342" y="4794"/>
                  </a:lnTo>
                  <a:cubicBezTo>
                    <a:pt x="1342" y="4418"/>
                    <a:pt x="1666" y="4148"/>
                    <a:pt x="2096" y="4148"/>
                  </a:cubicBezTo>
                  <a:close/>
                  <a:moveTo>
                    <a:pt x="7039" y="8887"/>
                  </a:moveTo>
                  <a:lnTo>
                    <a:pt x="7039" y="10985"/>
                  </a:lnTo>
                  <a:cubicBezTo>
                    <a:pt x="7039" y="11255"/>
                    <a:pt x="6931" y="11471"/>
                    <a:pt x="6716" y="11578"/>
                  </a:cubicBezTo>
                  <a:cubicBezTo>
                    <a:pt x="6576" y="11666"/>
                    <a:pt x="6425" y="11708"/>
                    <a:pt x="6281" y="11708"/>
                  </a:cubicBezTo>
                  <a:cubicBezTo>
                    <a:pt x="5981" y="11708"/>
                    <a:pt x="5713" y="11529"/>
                    <a:pt x="5642" y="11201"/>
                  </a:cubicBezTo>
                  <a:lnTo>
                    <a:pt x="5642" y="8887"/>
                  </a:lnTo>
                  <a:close/>
                  <a:moveTo>
                    <a:pt x="15958" y="8887"/>
                  </a:moveTo>
                  <a:lnTo>
                    <a:pt x="15958" y="10985"/>
                  </a:lnTo>
                  <a:cubicBezTo>
                    <a:pt x="15958" y="11255"/>
                    <a:pt x="15851" y="11471"/>
                    <a:pt x="15636" y="11578"/>
                  </a:cubicBezTo>
                  <a:cubicBezTo>
                    <a:pt x="15513" y="11666"/>
                    <a:pt x="15373" y="11708"/>
                    <a:pt x="15235" y="11708"/>
                  </a:cubicBezTo>
                  <a:cubicBezTo>
                    <a:pt x="14949" y="11708"/>
                    <a:pt x="14669" y="11529"/>
                    <a:pt x="14561" y="11201"/>
                  </a:cubicBezTo>
                  <a:lnTo>
                    <a:pt x="14561" y="8887"/>
                  </a:lnTo>
                  <a:close/>
                  <a:moveTo>
                    <a:pt x="18859" y="11739"/>
                  </a:moveTo>
                  <a:lnTo>
                    <a:pt x="18859" y="19547"/>
                  </a:lnTo>
                  <a:lnTo>
                    <a:pt x="18806" y="19547"/>
                  </a:lnTo>
                  <a:cubicBezTo>
                    <a:pt x="18806" y="19923"/>
                    <a:pt x="18484" y="20193"/>
                    <a:pt x="18107" y="20193"/>
                  </a:cubicBezTo>
                  <a:lnTo>
                    <a:pt x="3546" y="20193"/>
                  </a:lnTo>
                  <a:cubicBezTo>
                    <a:pt x="3171" y="20193"/>
                    <a:pt x="2901" y="19870"/>
                    <a:pt x="2901" y="19547"/>
                  </a:cubicBezTo>
                  <a:lnTo>
                    <a:pt x="2901" y="11739"/>
                  </a:lnTo>
                  <a:lnTo>
                    <a:pt x="4460" y="11739"/>
                  </a:lnTo>
                  <a:cubicBezTo>
                    <a:pt x="4620" y="12332"/>
                    <a:pt x="5157" y="12870"/>
                    <a:pt x="5802" y="13086"/>
                  </a:cubicBezTo>
                  <a:cubicBezTo>
                    <a:pt x="6002" y="13146"/>
                    <a:pt x="6201" y="13175"/>
                    <a:pt x="6397" y="13175"/>
                  </a:cubicBezTo>
                  <a:cubicBezTo>
                    <a:pt x="7269" y="13175"/>
                    <a:pt x="8075" y="12618"/>
                    <a:pt x="8382" y="11739"/>
                  </a:cubicBezTo>
                  <a:lnTo>
                    <a:pt x="13380" y="11739"/>
                  </a:lnTo>
                  <a:cubicBezTo>
                    <a:pt x="13671" y="12619"/>
                    <a:pt x="14517" y="13173"/>
                    <a:pt x="15409" y="13173"/>
                  </a:cubicBezTo>
                  <a:cubicBezTo>
                    <a:pt x="15663" y="13173"/>
                    <a:pt x="15922" y="13129"/>
                    <a:pt x="16173" y="13033"/>
                  </a:cubicBezTo>
                  <a:cubicBezTo>
                    <a:pt x="16710" y="12817"/>
                    <a:pt x="17193" y="12332"/>
                    <a:pt x="17300" y="11739"/>
                  </a:cubicBezTo>
                  <a:close/>
                  <a:moveTo>
                    <a:pt x="14002" y="0"/>
                  </a:moveTo>
                  <a:cubicBezTo>
                    <a:pt x="13973" y="0"/>
                    <a:pt x="13944" y="2"/>
                    <a:pt x="13917" y="2"/>
                  </a:cubicBezTo>
                  <a:lnTo>
                    <a:pt x="7791" y="2"/>
                  </a:lnTo>
                  <a:cubicBezTo>
                    <a:pt x="6662" y="2"/>
                    <a:pt x="5642" y="972"/>
                    <a:pt x="5695" y="2102"/>
                  </a:cubicBezTo>
                  <a:lnTo>
                    <a:pt x="5695" y="2856"/>
                  </a:lnTo>
                  <a:lnTo>
                    <a:pt x="2149" y="2856"/>
                  </a:lnTo>
                  <a:cubicBezTo>
                    <a:pt x="1020" y="2856"/>
                    <a:pt x="0" y="3772"/>
                    <a:pt x="0" y="4901"/>
                  </a:cubicBezTo>
                  <a:lnTo>
                    <a:pt x="0" y="9640"/>
                  </a:lnTo>
                  <a:cubicBezTo>
                    <a:pt x="0" y="10502"/>
                    <a:pt x="537" y="11308"/>
                    <a:pt x="1397" y="11686"/>
                  </a:cubicBezTo>
                  <a:lnTo>
                    <a:pt x="1397" y="19547"/>
                  </a:lnTo>
                  <a:cubicBezTo>
                    <a:pt x="1397" y="20622"/>
                    <a:pt x="2272" y="21600"/>
                    <a:pt x="3329" y="21600"/>
                  </a:cubicBezTo>
                  <a:cubicBezTo>
                    <a:pt x="3382" y="21600"/>
                    <a:pt x="3437" y="21598"/>
                    <a:pt x="3493" y="21593"/>
                  </a:cubicBezTo>
                  <a:lnTo>
                    <a:pt x="18054" y="21593"/>
                  </a:lnTo>
                  <a:cubicBezTo>
                    <a:pt x="19182" y="21593"/>
                    <a:pt x="20203" y="20677"/>
                    <a:pt x="20149" y="19547"/>
                  </a:cubicBezTo>
                  <a:lnTo>
                    <a:pt x="20149" y="11686"/>
                  </a:lnTo>
                  <a:cubicBezTo>
                    <a:pt x="20955" y="11416"/>
                    <a:pt x="21545" y="10609"/>
                    <a:pt x="21545" y="9640"/>
                  </a:cubicBezTo>
                  <a:lnTo>
                    <a:pt x="21545" y="4901"/>
                  </a:lnTo>
                  <a:cubicBezTo>
                    <a:pt x="21600" y="3772"/>
                    <a:pt x="20686" y="2803"/>
                    <a:pt x="19559" y="2803"/>
                  </a:cubicBezTo>
                  <a:lnTo>
                    <a:pt x="15958" y="2803"/>
                  </a:lnTo>
                  <a:lnTo>
                    <a:pt x="15958" y="2102"/>
                  </a:lnTo>
                  <a:cubicBezTo>
                    <a:pt x="15958" y="1000"/>
                    <a:pt x="15090" y="0"/>
                    <a:pt x="140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96" name="Google Shape;8755;p63"/>
            <p:cNvSpPr/>
            <p:nvPr/>
          </p:nvSpPr>
          <p:spPr>
            <a:xfrm>
              <a:off x="121478" y="250432"/>
              <a:ext cx="130751" cy="741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67" y="7286"/>
                  </a:moveTo>
                  <a:lnTo>
                    <a:pt x="17467" y="14306"/>
                  </a:lnTo>
                  <a:lnTo>
                    <a:pt x="3983" y="14306"/>
                  </a:lnTo>
                  <a:lnTo>
                    <a:pt x="3983" y="7286"/>
                  </a:lnTo>
                  <a:close/>
                  <a:moveTo>
                    <a:pt x="2144" y="0"/>
                  </a:moveTo>
                  <a:cubicBezTo>
                    <a:pt x="919" y="0"/>
                    <a:pt x="0" y="1886"/>
                    <a:pt x="0" y="3780"/>
                  </a:cubicBezTo>
                  <a:lnTo>
                    <a:pt x="0" y="18094"/>
                  </a:lnTo>
                  <a:cubicBezTo>
                    <a:pt x="0" y="19980"/>
                    <a:pt x="919" y="21600"/>
                    <a:pt x="2144" y="21600"/>
                  </a:cubicBezTo>
                  <a:lnTo>
                    <a:pt x="19611" y="21600"/>
                  </a:lnTo>
                  <a:cubicBezTo>
                    <a:pt x="20681" y="21600"/>
                    <a:pt x="21600" y="19980"/>
                    <a:pt x="21600" y="18094"/>
                  </a:cubicBezTo>
                  <a:lnTo>
                    <a:pt x="21600" y="3780"/>
                  </a:lnTo>
                  <a:cubicBezTo>
                    <a:pt x="21449" y="1886"/>
                    <a:pt x="20681" y="0"/>
                    <a:pt x="196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00" name="Google Shape;8756;p63"/>
          <p:cNvGrpSpPr/>
          <p:nvPr/>
        </p:nvGrpSpPr>
        <p:grpSpPr>
          <a:xfrm>
            <a:off x="2621975" y="3581151"/>
            <a:ext cx="373096" cy="373737"/>
            <a:chOff x="0" y="0"/>
            <a:chExt cx="373095" cy="373736"/>
          </a:xfrm>
        </p:grpSpPr>
        <p:sp>
          <p:nvSpPr>
            <p:cNvPr id="6498" name="Google Shape;8757;p63"/>
            <p:cNvSpPr/>
            <p:nvPr/>
          </p:nvSpPr>
          <p:spPr>
            <a:xfrm>
              <a:off x="0" y="0"/>
              <a:ext cx="373096" cy="373737"/>
            </a:xfrm>
            <a:custGeom>
              <a:avLst/>
              <a:gdLst/>
              <a:ahLst/>
              <a:cxnLst>
                <a:cxn ang="0">
                  <a:pos x="wd2" y="hd2"/>
                </a:cxn>
                <a:cxn ang="5400000">
                  <a:pos x="wd2" y="hd2"/>
                </a:cxn>
                <a:cxn ang="10800000">
                  <a:pos x="wd2" y="hd2"/>
                </a:cxn>
                <a:cxn ang="16200000">
                  <a:pos x="wd2" y="hd2"/>
                </a:cxn>
              </a:cxnLst>
              <a:rect l="0" t="0" r="r" b="b"/>
              <a:pathLst>
                <a:path w="21458" h="21600" fill="norm" stroke="1" extrusionOk="0">
                  <a:moveTo>
                    <a:pt x="19486" y="10199"/>
                  </a:moveTo>
                  <a:cubicBezTo>
                    <a:pt x="19877" y="10199"/>
                    <a:pt x="20213" y="10520"/>
                    <a:pt x="20213" y="10881"/>
                  </a:cubicBezTo>
                  <a:cubicBezTo>
                    <a:pt x="20213" y="11255"/>
                    <a:pt x="20000" y="11524"/>
                    <a:pt x="19680" y="11577"/>
                  </a:cubicBezTo>
                  <a:cubicBezTo>
                    <a:pt x="19596" y="11599"/>
                    <a:pt x="19514" y="11609"/>
                    <a:pt x="19438" y="11609"/>
                  </a:cubicBezTo>
                  <a:cubicBezTo>
                    <a:pt x="19132" y="11609"/>
                    <a:pt x="18901" y="11437"/>
                    <a:pt x="18775" y="11095"/>
                  </a:cubicBezTo>
                  <a:cubicBezTo>
                    <a:pt x="18668" y="10719"/>
                    <a:pt x="18881" y="10345"/>
                    <a:pt x="19254" y="10238"/>
                  </a:cubicBezTo>
                  <a:cubicBezTo>
                    <a:pt x="19331" y="10211"/>
                    <a:pt x="19409" y="10199"/>
                    <a:pt x="19486" y="10199"/>
                  </a:cubicBezTo>
                  <a:close/>
                  <a:moveTo>
                    <a:pt x="8534" y="1341"/>
                  </a:moveTo>
                  <a:cubicBezTo>
                    <a:pt x="12374" y="1341"/>
                    <a:pt x="15521" y="4449"/>
                    <a:pt x="15521" y="8361"/>
                  </a:cubicBezTo>
                  <a:cubicBezTo>
                    <a:pt x="15521" y="12220"/>
                    <a:pt x="12374" y="15382"/>
                    <a:pt x="8534" y="15382"/>
                  </a:cubicBezTo>
                  <a:cubicBezTo>
                    <a:pt x="6133" y="15382"/>
                    <a:pt x="4000" y="14149"/>
                    <a:pt x="2721" y="12327"/>
                  </a:cubicBezTo>
                  <a:cubicBezTo>
                    <a:pt x="1387" y="10290"/>
                    <a:pt x="1173" y="7771"/>
                    <a:pt x="2081" y="5628"/>
                  </a:cubicBezTo>
                  <a:cubicBezTo>
                    <a:pt x="3147" y="3108"/>
                    <a:pt x="5600" y="1341"/>
                    <a:pt x="8534" y="1341"/>
                  </a:cubicBezTo>
                  <a:close/>
                  <a:moveTo>
                    <a:pt x="12748" y="15651"/>
                  </a:moveTo>
                  <a:lnTo>
                    <a:pt x="12748" y="19348"/>
                  </a:lnTo>
                  <a:cubicBezTo>
                    <a:pt x="12748" y="19724"/>
                    <a:pt x="12374" y="19991"/>
                    <a:pt x="11999" y="20098"/>
                  </a:cubicBezTo>
                  <a:lnTo>
                    <a:pt x="5013" y="20098"/>
                  </a:lnTo>
                  <a:cubicBezTo>
                    <a:pt x="4586" y="20098"/>
                    <a:pt x="4320" y="19724"/>
                    <a:pt x="4320" y="19348"/>
                  </a:cubicBezTo>
                  <a:lnTo>
                    <a:pt x="4320" y="15651"/>
                  </a:lnTo>
                  <a:cubicBezTo>
                    <a:pt x="5612" y="16408"/>
                    <a:pt x="7065" y="16796"/>
                    <a:pt x="8532" y="16796"/>
                  </a:cubicBezTo>
                  <a:cubicBezTo>
                    <a:pt x="9973" y="16796"/>
                    <a:pt x="11426" y="16420"/>
                    <a:pt x="12748" y="15651"/>
                  </a:cubicBezTo>
                  <a:close/>
                  <a:moveTo>
                    <a:pt x="8373" y="0"/>
                  </a:moveTo>
                  <a:cubicBezTo>
                    <a:pt x="7271" y="0"/>
                    <a:pt x="6166" y="214"/>
                    <a:pt x="5119" y="643"/>
                  </a:cubicBezTo>
                  <a:cubicBezTo>
                    <a:pt x="2081" y="1929"/>
                    <a:pt x="0" y="4984"/>
                    <a:pt x="0" y="8414"/>
                  </a:cubicBezTo>
                  <a:cubicBezTo>
                    <a:pt x="0" y="10881"/>
                    <a:pt x="1067" y="13184"/>
                    <a:pt x="2773" y="14739"/>
                  </a:cubicBezTo>
                  <a:lnTo>
                    <a:pt x="2773" y="19455"/>
                  </a:lnTo>
                  <a:cubicBezTo>
                    <a:pt x="2773" y="20581"/>
                    <a:pt x="3733" y="21600"/>
                    <a:pt x="4854" y="21600"/>
                  </a:cubicBezTo>
                  <a:lnTo>
                    <a:pt x="11840" y="21600"/>
                  </a:lnTo>
                  <a:cubicBezTo>
                    <a:pt x="12800" y="21600"/>
                    <a:pt x="13601" y="21010"/>
                    <a:pt x="13867" y="20205"/>
                  </a:cubicBezTo>
                  <a:cubicBezTo>
                    <a:pt x="17121" y="19938"/>
                    <a:pt x="20054" y="17204"/>
                    <a:pt x="20054" y="13882"/>
                  </a:cubicBezTo>
                  <a:lnTo>
                    <a:pt x="20054" y="13131"/>
                  </a:lnTo>
                  <a:cubicBezTo>
                    <a:pt x="20908" y="12810"/>
                    <a:pt x="21441" y="12060"/>
                    <a:pt x="21441" y="11095"/>
                  </a:cubicBezTo>
                  <a:cubicBezTo>
                    <a:pt x="21600" y="9755"/>
                    <a:pt x="20640" y="8843"/>
                    <a:pt x="19467" y="8843"/>
                  </a:cubicBezTo>
                  <a:cubicBezTo>
                    <a:pt x="18348" y="8843"/>
                    <a:pt x="17334" y="9755"/>
                    <a:pt x="17334" y="10988"/>
                  </a:cubicBezTo>
                  <a:cubicBezTo>
                    <a:pt x="17334" y="11898"/>
                    <a:pt x="17921" y="12648"/>
                    <a:pt x="18720" y="12970"/>
                  </a:cubicBezTo>
                  <a:lnTo>
                    <a:pt x="18720" y="13775"/>
                  </a:lnTo>
                  <a:cubicBezTo>
                    <a:pt x="18720" y="16240"/>
                    <a:pt x="16533" y="18330"/>
                    <a:pt x="14080" y="18652"/>
                  </a:cubicBezTo>
                  <a:lnTo>
                    <a:pt x="14080" y="14739"/>
                  </a:lnTo>
                  <a:cubicBezTo>
                    <a:pt x="14613" y="14256"/>
                    <a:pt x="15040" y="13720"/>
                    <a:pt x="15414" y="13184"/>
                  </a:cubicBezTo>
                  <a:cubicBezTo>
                    <a:pt x="17974" y="9380"/>
                    <a:pt x="17014" y="4074"/>
                    <a:pt x="13120" y="1448"/>
                  </a:cubicBezTo>
                  <a:cubicBezTo>
                    <a:pt x="11679" y="483"/>
                    <a:pt x="10029" y="0"/>
                    <a:pt x="83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499" name="Google Shape;8758;p63"/>
            <p:cNvSpPr/>
            <p:nvPr/>
          </p:nvSpPr>
          <p:spPr>
            <a:xfrm>
              <a:off x="112170" y="107584"/>
              <a:ext cx="73300" cy="72176"/>
            </a:xfrm>
            <a:custGeom>
              <a:avLst/>
              <a:gdLst/>
              <a:ahLst/>
              <a:cxnLst>
                <a:cxn ang="0">
                  <a:pos x="wd2" y="hd2"/>
                </a:cxn>
                <a:cxn ang="5400000">
                  <a:pos x="wd2" y="hd2"/>
                </a:cxn>
                <a:cxn ang="10800000">
                  <a:pos x="wd2" y="hd2"/>
                </a:cxn>
                <a:cxn ang="16200000">
                  <a:pos x="wd2" y="hd2"/>
                </a:cxn>
              </a:cxnLst>
              <a:rect l="0" t="0" r="r" b="b"/>
              <a:pathLst>
                <a:path w="21336" h="21600" fill="norm" stroke="1" extrusionOk="0">
                  <a:moveTo>
                    <a:pt x="10566" y="6933"/>
                  </a:moveTo>
                  <a:cubicBezTo>
                    <a:pt x="11003" y="6933"/>
                    <a:pt x="11457" y="7021"/>
                    <a:pt x="11885" y="7215"/>
                  </a:cubicBezTo>
                  <a:cubicBezTo>
                    <a:pt x="12965" y="7488"/>
                    <a:pt x="13505" y="8598"/>
                    <a:pt x="13779" y="9708"/>
                  </a:cubicBezTo>
                  <a:cubicBezTo>
                    <a:pt x="14439" y="12209"/>
                    <a:pt x="12751" y="14517"/>
                    <a:pt x="10643" y="14517"/>
                  </a:cubicBezTo>
                  <a:cubicBezTo>
                    <a:pt x="10172" y="14517"/>
                    <a:pt x="9683" y="14403"/>
                    <a:pt x="9187" y="14147"/>
                  </a:cubicBezTo>
                  <a:cubicBezTo>
                    <a:pt x="7567" y="13592"/>
                    <a:pt x="6488" y="11373"/>
                    <a:pt x="7027" y="9435"/>
                  </a:cubicBezTo>
                  <a:cubicBezTo>
                    <a:pt x="7653" y="7937"/>
                    <a:pt x="9075" y="6933"/>
                    <a:pt x="10566" y="6933"/>
                  </a:cubicBezTo>
                  <a:close/>
                  <a:moveTo>
                    <a:pt x="10540" y="0"/>
                  </a:moveTo>
                  <a:cubicBezTo>
                    <a:pt x="4868" y="0"/>
                    <a:pt x="-264" y="4713"/>
                    <a:pt x="10" y="10818"/>
                  </a:cubicBezTo>
                  <a:cubicBezTo>
                    <a:pt x="10" y="15539"/>
                    <a:pt x="2983" y="19706"/>
                    <a:pt x="7567" y="21089"/>
                  </a:cubicBezTo>
                  <a:cubicBezTo>
                    <a:pt x="8630" y="21441"/>
                    <a:pt x="9701" y="21600"/>
                    <a:pt x="10746" y="21600"/>
                  </a:cubicBezTo>
                  <a:cubicBezTo>
                    <a:pt x="16349" y="21600"/>
                    <a:pt x="21336" y="16905"/>
                    <a:pt x="21336" y="10818"/>
                  </a:cubicBezTo>
                  <a:cubicBezTo>
                    <a:pt x="21062" y="4713"/>
                    <a:pt x="16204" y="0"/>
                    <a:pt x="105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03" name="Google Shape;8759;p63"/>
          <p:cNvGrpSpPr/>
          <p:nvPr/>
        </p:nvGrpSpPr>
        <p:grpSpPr>
          <a:xfrm>
            <a:off x="3947750" y="3579695"/>
            <a:ext cx="374603" cy="376651"/>
            <a:chOff x="0" y="0"/>
            <a:chExt cx="374601" cy="376650"/>
          </a:xfrm>
        </p:grpSpPr>
        <p:sp>
          <p:nvSpPr>
            <p:cNvPr id="6501" name="Google Shape;8760;p63"/>
            <p:cNvSpPr/>
            <p:nvPr/>
          </p:nvSpPr>
          <p:spPr>
            <a:xfrm>
              <a:off x="0" y="0"/>
              <a:ext cx="374602" cy="376651"/>
            </a:xfrm>
            <a:custGeom>
              <a:avLst/>
              <a:gdLst/>
              <a:ahLst/>
              <a:cxnLst>
                <a:cxn ang="0">
                  <a:pos x="wd2" y="hd2"/>
                </a:cxn>
                <a:cxn ang="5400000">
                  <a:pos x="wd2" y="hd2"/>
                </a:cxn>
                <a:cxn ang="10800000">
                  <a:pos x="wd2" y="hd2"/>
                </a:cxn>
                <a:cxn ang="16200000">
                  <a:pos x="wd2" y="hd2"/>
                </a:cxn>
              </a:cxnLst>
              <a:rect l="0" t="0" r="r" b="b"/>
              <a:pathLst>
                <a:path w="20676" h="21600" fill="norm" stroke="1" extrusionOk="0">
                  <a:moveTo>
                    <a:pt x="8133" y="1408"/>
                  </a:moveTo>
                  <a:cubicBezTo>
                    <a:pt x="9011" y="1408"/>
                    <a:pt x="9887" y="1578"/>
                    <a:pt x="10698" y="1914"/>
                  </a:cubicBezTo>
                  <a:cubicBezTo>
                    <a:pt x="14383" y="3616"/>
                    <a:pt x="15868" y="8190"/>
                    <a:pt x="13923" y="11754"/>
                  </a:cubicBezTo>
                  <a:cubicBezTo>
                    <a:pt x="13871" y="11860"/>
                    <a:pt x="13871" y="11860"/>
                    <a:pt x="13871" y="11912"/>
                  </a:cubicBezTo>
                  <a:cubicBezTo>
                    <a:pt x="13614" y="12444"/>
                    <a:pt x="13257" y="12924"/>
                    <a:pt x="12847" y="13295"/>
                  </a:cubicBezTo>
                  <a:cubicBezTo>
                    <a:pt x="12591" y="13508"/>
                    <a:pt x="12386" y="13720"/>
                    <a:pt x="12233" y="13827"/>
                  </a:cubicBezTo>
                  <a:cubicBezTo>
                    <a:pt x="12079" y="13881"/>
                    <a:pt x="12131" y="13881"/>
                    <a:pt x="12079" y="13987"/>
                  </a:cubicBezTo>
                  <a:cubicBezTo>
                    <a:pt x="11210" y="14625"/>
                    <a:pt x="10288" y="15103"/>
                    <a:pt x="9213" y="15315"/>
                  </a:cubicBezTo>
                  <a:cubicBezTo>
                    <a:pt x="8841" y="15378"/>
                    <a:pt x="8474" y="15408"/>
                    <a:pt x="8111" y="15408"/>
                  </a:cubicBezTo>
                  <a:cubicBezTo>
                    <a:pt x="4427" y="15408"/>
                    <a:pt x="1330" y="12319"/>
                    <a:pt x="1330" y="8349"/>
                  </a:cubicBezTo>
                  <a:cubicBezTo>
                    <a:pt x="1330" y="6063"/>
                    <a:pt x="2508" y="3828"/>
                    <a:pt x="4300" y="2606"/>
                  </a:cubicBezTo>
                  <a:cubicBezTo>
                    <a:pt x="5444" y="1803"/>
                    <a:pt x="6792" y="1408"/>
                    <a:pt x="8133" y="1408"/>
                  </a:cubicBezTo>
                  <a:close/>
                  <a:moveTo>
                    <a:pt x="14537" y="13295"/>
                  </a:moveTo>
                  <a:lnTo>
                    <a:pt x="18938" y="17869"/>
                  </a:lnTo>
                  <a:cubicBezTo>
                    <a:pt x="19195" y="18134"/>
                    <a:pt x="19297" y="18401"/>
                    <a:pt x="19297" y="18827"/>
                  </a:cubicBezTo>
                  <a:cubicBezTo>
                    <a:pt x="19297" y="19571"/>
                    <a:pt x="18733" y="20103"/>
                    <a:pt x="18119" y="20103"/>
                  </a:cubicBezTo>
                  <a:cubicBezTo>
                    <a:pt x="17760" y="20103"/>
                    <a:pt x="17453" y="19942"/>
                    <a:pt x="17198" y="19677"/>
                  </a:cubicBezTo>
                  <a:lnTo>
                    <a:pt x="12795" y="15103"/>
                  </a:lnTo>
                  <a:cubicBezTo>
                    <a:pt x="12847" y="15050"/>
                    <a:pt x="13820" y="14358"/>
                    <a:pt x="14537" y="13295"/>
                  </a:cubicBezTo>
                  <a:close/>
                  <a:moveTo>
                    <a:pt x="8035" y="0"/>
                  </a:moveTo>
                  <a:cubicBezTo>
                    <a:pt x="5323" y="0"/>
                    <a:pt x="2815" y="1489"/>
                    <a:pt x="1382" y="3722"/>
                  </a:cubicBezTo>
                  <a:cubicBezTo>
                    <a:pt x="-153" y="6116"/>
                    <a:pt x="-410" y="9093"/>
                    <a:pt x="614" y="11700"/>
                  </a:cubicBezTo>
                  <a:cubicBezTo>
                    <a:pt x="1978" y="14956"/>
                    <a:pt x="5042" y="16833"/>
                    <a:pt x="8121" y="16833"/>
                  </a:cubicBezTo>
                  <a:cubicBezTo>
                    <a:pt x="9319" y="16833"/>
                    <a:pt x="10516" y="16549"/>
                    <a:pt x="11619" y="15955"/>
                  </a:cubicBezTo>
                  <a:lnTo>
                    <a:pt x="16327" y="20793"/>
                  </a:lnTo>
                  <a:cubicBezTo>
                    <a:pt x="16792" y="21313"/>
                    <a:pt x="17504" y="21600"/>
                    <a:pt x="18222" y="21600"/>
                  </a:cubicBezTo>
                  <a:cubicBezTo>
                    <a:pt x="18535" y="21600"/>
                    <a:pt x="18849" y="21544"/>
                    <a:pt x="19143" y="21433"/>
                  </a:cubicBezTo>
                  <a:cubicBezTo>
                    <a:pt x="20781" y="20528"/>
                    <a:pt x="21190" y="18241"/>
                    <a:pt x="19962" y="16965"/>
                  </a:cubicBezTo>
                  <a:lnTo>
                    <a:pt x="15304" y="12125"/>
                  </a:lnTo>
                  <a:cubicBezTo>
                    <a:pt x="16379" y="9892"/>
                    <a:pt x="16379" y="7340"/>
                    <a:pt x="15458" y="5106"/>
                  </a:cubicBezTo>
                  <a:cubicBezTo>
                    <a:pt x="14280" y="2075"/>
                    <a:pt x="11312" y="0"/>
                    <a:pt x="80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02" name="Google Shape;8761;p63"/>
            <p:cNvSpPr/>
            <p:nvPr/>
          </p:nvSpPr>
          <p:spPr>
            <a:xfrm>
              <a:off x="48209" y="48744"/>
              <a:ext cx="193868" cy="193624"/>
            </a:xfrm>
            <a:custGeom>
              <a:avLst/>
              <a:gdLst/>
              <a:ahLst/>
              <a:cxnLst>
                <a:cxn ang="0">
                  <a:pos x="wd2" y="hd2"/>
                </a:cxn>
                <a:cxn ang="5400000">
                  <a:pos x="wd2" y="hd2"/>
                </a:cxn>
                <a:cxn ang="10800000">
                  <a:pos x="wd2" y="hd2"/>
                </a:cxn>
                <a:cxn ang="16200000">
                  <a:pos x="wd2" y="hd2"/>
                </a:cxn>
              </a:cxnLst>
              <a:rect l="0" t="0" r="r" b="b"/>
              <a:pathLst>
                <a:path w="21503" h="21600" fill="norm" stroke="1" extrusionOk="0">
                  <a:moveTo>
                    <a:pt x="10800" y="2735"/>
                  </a:moveTo>
                  <a:cubicBezTo>
                    <a:pt x="15328" y="2735"/>
                    <a:pt x="18926" y="6357"/>
                    <a:pt x="18926" y="10803"/>
                  </a:cubicBezTo>
                  <a:cubicBezTo>
                    <a:pt x="18926" y="15151"/>
                    <a:pt x="15430" y="18976"/>
                    <a:pt x="10800" y="18976"/>
                  </a:cubicBezTo>
                  <a:cubicBezTo>
                    <a:pt x="6379" y="18976"/>
                    <a:pt x="2778" y="15358"/>
                    <a:pt x="2778" y="10803"/>
                  </a:cubicBezTo>
                  <a:cubicBezTo>
                    <a:pt x="2778" y="6357"/>
                    <a:pt x="6379" y="2735"/>
                    <a:pt x="10800" y="2735"/>
                  </a:cubicBezTo>
                  <a:close/>
                  <a:moveTo>
                    <a:pt x="10836" y="0"/>
                  </a:moveTo>
                  <a:cubicBezTo>
                    <a:pt x="9403" y="0"/>
                    <a:pt x="7960" y="266"/>
                    <a:pt x="6585" y="768"/>
                  </a:cubicBezTo>
                  <a:cubicBezTo>
                    <a:pt x="2778" y="2423"/>
                    <a:pt x="0" y="6357"/>
                    <a:pt x="0" y="10701"/>
                  </a:cubicBezTo>
                  <a:cubicBezTo>
                    <a:pt x="0" y="14323"/>
                    <a:pt x="1854" y="17735"/>
                    <a:pt x="4835" y="19804"/>
                  </a:cubicBezTo>
                  <a:cubicBezTo>
                    <a:pt x="6637" y="21032"/>
                    <a:pt x="8635" y="21600"/>
                    <a:pt x="10627" y="21600"/>
                  </a:cubicBezTo>
                  <a:cubicBezTo>
                    <a:pt x="12161" y="21600"/>
                    <a:pt x="13689" y="21262"/>
                    <a:pt x="15123" y="20631"/>
                  </a:cubicBezTo>
                  <a:cubicBezTo>
                    <a:pt x="19031" y="18875"/>
                    <a:pt x="21499" y="14944"/>
                    <a:pt x="21499" y="10701"/>
                  </a:cubicBezTo>
                  <a:cubicBezTo>
                    <a:pt x="21600" y="7286"/>
                    <a:pt x="19853" y="3875"/>
                    <a:pt x="16869" y="1803"/>
                  </a:cubicBezTo>
                  <a:cubicBezTo>
                    <a:pt x="15034" y="575"/>
                    <a:pt x="12945" y="0"/>
                    <a:pt x="108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504" name="Google Shape;8762;p63"/>
          <p:cNvSpPr/>
          <p:nvPr/>
        </p:nvSpPr>
        <p:spPr>
          <a:xfrm>
            <a:off x="2107810" y="1312407"/>
            <a:ext cx="373719" cy="372560"/>
          </a:xfrm>
          <a:custGeom>
            <a:avLst/>
            <a:gdLst/>
            <a:ahLst/>
            <a:cxnLst>
              <a:cxn ang="0">
                <a:pos x="wd2" y="hd2"/>
              </a:cxn>
              <a:cxn ang="5400000">
                <a:pos x="wd2" y="hd2"/>
              </a:cxn>
              <a:cxn ang="10800000">
                <a:pos x="wd2" y="hd2"/>
              </a:cxn>
              <a:cxn ang="16200000">
                <a:pos x="wd2" y="hd2"/>
              </a:cxn>
            </a:cxnLst>
            <a:rect l="0" t="0" r="r" b="b"/>
            <a:pathLst>
              <a:path w="21494" h="21600" fill="norm" stroke="1" extrusionOk="0">
                <a:moveTo>
                  <a:pt x="10554" y="1761"/>
                </a:moveTo>
                <a:lnTo>
                  <a:pt x="11675" y="2889"/>
                </a:lnTo>
                <a:lnTo>
                  <a:pt x="9487" y="2889"/>
                </a:lnTo>
                <a:lnTo>
                  <a:pt x="10554" y="1761"/>
                </a:lnTo>
                <a:close/>
                <a:moveTo>
                  <a:pt x="19140" y="4234"/>
                </a:moveTo>
                <a:lnTo>
                  <a:pt x="17754" y="5632"/>
                </a:lnTo>
                <a:lnTo>
                  <a:pt x="3887" y="5632"/>
                </a:lnTo>
                <a:lnTo>
                  <a:pt x="2501" y="4234"/>
                </a:lnTo>
                <a:close/>
                <a:moveTo>
                  <a:pt x="14128" y="16009"/>
                </a:moveTo>
                <a:lnTo>
                  <a:pt x="14128" y="17407"/>
                </a:lnTo>
                <a:lnTo>
                  <a:pt x="11301" y="17407"/>
                </a:lnTo>
                <a:lnTo>
                  <a:pt x="11301" y="16009"/>
                </a:lnTo>
                <a:close/>
                <a:moveTo>
                  <a:pt x="17381" y="7084"/>
                </a:moveTo>
                <a:lnTo>
                  <a:pt x="17381" y="17407"/>
                </a:lnTo>
                <a:lnTo>
                  <a:pt x="15514" y="17407"/>
                </a:lnTo>
                <a:lnTo>
                  <a:pt x="15514" y="15364"/>
                </a:lnTo>
                <a:cubicBezTo>
                  <a:pt x="15514" y="14934"/>
                  <a:pt x="15142" y="14612"/>
                  <a:pt x="14768" y="14612"/>
                </a:cubicBezTo>
                <a:lnTo>
                  <a:pt x="10554" y="14612"/>
                </a:lnTo>
                <a:cubicBezTo>
                  <a:pt x="10181" y="14612"/>
                  <a:pt x="9914" y="14934"/>
                  <a:pt x="9914" y="15364"/>
                </a:cubicBezTo>
                <a:lnTo>
                  <a:pt x="9914" y="17407"/>
                </a:lnTo>
                <a:lnTo>
                  <a:pt x="4314" y="17407"/>
                </a:lnTo>
                <a:lnTo>
                  <a:pt x="4314" y="7084"/>
                </a:lnTo>
                <a:close/>
                <a:moveTo>
                  <a:pt x="1487" y="5256"/>
                </a:moveTo>
                <a:lnTo>
                  <a:pt x="2873" y="6654"/>
                </a:lnTo>
                <a:lnTo>
                  <a:pt x="2873" y="17837"/>
                </a:lnTo>
                <a:lnTo>
                  <a:pt x="1487" y="19235"/>
                </a:lnTo>
                <a:lnTo>
                  <a:pt x="1487" y="5256"/>
                </a:lnTo>
                <a:close/>
                <a:moveTo>
                  <a:pt x="20154" y="5256"/>
                </a:moveTo>
                <a:lnTo>
                  <a:pt x="20154" y="19235"/>
                </a:lnTo>
                <a:lnTo>
                  <a:pt x="18768" y="17837"/>
                </a:lnTo>
                <a:lnTo>
                  <a:pt x="18768" y="6654"/>
                </a:lnTo>
                <a:lnTo>
                  <a:pt x="20154" y="5256"/>
                </a:lnTo>
                <a:close/>
                <a:moveTo>
                  <a:pt x="17701" y="18858"/>
                </a:moveTo>
                <a:lnTo>
                  <a:pt x="19088" y="20257"/>
                </a:lnTo>
                <a:lnTo>
                  <a:pt x="2447" y="20257"/>
                </a:lnTo>
                <a:lnTo>
                  <a:pt x="3833" y="18858"/>
                </a:lnTo>
                <a:close/>
                <a:moveTo>
                  <a:pt x="10527" y="0"/>
                </a:moveTo>
                <a:cubicBezTo>
                  <a:pt x="10341" y="0"/>
                  <a:pt x="10154" y="67"/>
                  <a:pt x="10021" y="201"/>
                </a:cubicBezTo>
                <a:lnTo>
                  <a:pt x="7461" y="2836"/>
                </a:lnTo>
                <a:lnTo>
                  <a:pt x="581" y="2836"/>
                </a:lnTo>
                <a:cubicBezTo>
                  <a:pt x="313" y="2889"/>
                  <a:pt x="100" y="3104"/>
                  <a:pt x="48" y="3321"/>
                </a:cubicBezTo>
                <a:cubicBezTo>
                  <a:pt x="-59" y="3428"/>
                  <a:pt x="48" y="2514"/>
                  <a:pt x="48" y="20902"/>
                </a:cubicBezTo>
                <a:cubicBezTo>
                  <a:pt x="48" y="21117"/>
                  <a:pt x="100" y="21332"/>
                  <a:pt x="313" y="21440"/>
                </a:cubicBezTo>
                <a:cubicBezTo>
                  <a:pt x="420" y="21600"/>
                  <a:pt x="581" y="21600"/>
                  <a:pt x="740" y="21600"/>
                </a:cubicBezTo>
                <a:lnTo>
                  <a:pt x="20849" y="21600"/>
                </a:lnTo>
                <a:cubicBezTo>
                  <a:pt x="21221" y="21600"/>
                  <a:pt x="21489" y="21277"/>
                  <a:pt x="21489" y="20847"/>
                </a:cubicBezTo>
                <a:lnTo>
                  <a:pt x="21489" y="3428"/>
                </a:lnTo>
                <a:cubicBezTo>
                  <a:pt x="21541" y="3159"/>
                  <a:pt x="21221" y="2836"/>
                  <a:pt x="20849" y="2836"/>
                </a:cubicBezTo>
                <a:lnTo>
                  <a:pt x="13647" y="2836"/>
                </a:lnTo>
                <a:lnTo>
                  <a:pt x="11035" y="201"/>
                </a:lnTo>
                <a:cubicBezTo>
                  <a:pt x="10901" y="67"/>
                  <a:pt x="10715" y="0"/>
                  <a:pt x="1052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507" name="Google Shape;8763;p63"/>
          <p:cNvGrpSpPr/>
          <p:nvPr/>
        </p:nvGrpSpPr>
        <p:grpSpPr>
          <a:xfrm>
            <a:off x="2132602" y="1760828"/>
            <a:ext cx="373652" cy="374061"/>
            <a:chOff x="0" y="0"/>
            <a:chExt cx="373650" cy="374059"/>
          </a:xfrm>
        </p:grpSpPr>
        <p:sp>
          <p:nvSpPr>
            <p:cNvPr id="6505" name="Google Shape;8764;p63"/>
            <p:cNvSpPr/>
            <p:nvPr/>
          </p:nvSpPr>
          <p:spPr>
            <a:xfrm>
              <a:off x="116696" y="189649"/>
              <a:ext cx="138117" cy="132635"/>
            </a:xfrm>
            <a:custGeom>
              <a:avLst/>
              <a:gdLst/>
              <a:ahLst/>
              <a:cxnLst>
                <a:cxn ang="0">
                  <a:pos x="wd2" y="hd2"/>
                </a:cxn>
                <a:cxn ang="5400000">
                  <a:pos x="wd2" y="hd2"/>
                </a:cxn>
                <a:cxn ang="10800000">
                  <a:pos x="wd2" y="hd2"/>
                </a:cxn>
                <a:cxn ang="16200000">
                  <a:pos x="wd2" y="hd2"/>
                </a:cxn>
              </a:cxnLst>
              <a:rect l="0" t="0" r="r" b="b"/>
              <a:pathLst>
                <a:path w="20364" h="21600" fill="norm" stroke="1" extrusionOk="0">
                  <a:moveTo>
                    <a:pt x="10419" y="6572"/>
                  </a:moveTo>
                  <a:lnTo>
                    <a:pt x="11512" y="8686"/>
                  </a:lnTo>
                  <a:cubicBezTo>
                    <a:pt x="11786" y="9290"/>
                    <a:pt x="12198" y="9592"/>
                    <a:pt x="12879" y="9894"/>
                  </a:cubicBezTo>
                  <a:lnTo>
                    <a:pt x="15067" y="10196"/>
                  </a:lnTo>
                  <a:lnTo>
                    <a:pt x="13153" y="11855"/>
                  </a:lnTo>
                  <a:cubicBezTo>
                    <a:pt x="12879" y="12310"/>
                    <a:pt x="12472" y="13063"/>
                    <a:pt x="12745" y="13667"/>
                  </a:cubicBezTo>
                  <a:lnTo>
                    <a:pt x="13018" y="16083"/>
                  </a:lnTo>
                  <a:lnTo>
                    <a:pt x="11104" y="14875"/>
                  </a:lnTo>
                  <a:cubicBezTo>
                    <a:pt x="10896" y="14726"/>
                    <a:pt x="10623" y="14649"/>
                    <a:pt x="10332" y="14649"/>
                  </a:cubicBezTo>
                  <a:cubicBezTo>
                    <a:pt x="10041" y="14649"/>
                    <a:pt x="9737" y="14726"/>
                    <a:pt x="9464" y="14875"/>
                  </a:cubicBezTo>
                  <a:lnTo>
                    <a:pt x="7550" y="16083"/>
                  </a:lnTo>
                  <a:lnTo>
                    <a:pt x="7958" y="13667"/>
                  </a:lnTo>
                  <a:cubicBezTo>
                    <a:pt x="8097" y="13063"/>
                    <a:pt x="7685" y="12310"/>
                    <a:pt x="7411" y="11855"/>
                  </a:cubicBezTo>
                  <a:lnTo>
                    <a:pt x="5905" y="10196"/>
                  </a:lnTo>
                  <a:lnTo>
                    <a:pt x="8097" y="9894"/>
                  </a:lnTo>
                  <a:cubicBezTo>
                    <a:pt x="8644" y="9894"/>
                    <a:pt x="9052" y="9290"/>
                    <a:pt x="9464" y="8686"/>
                  </a:cubicBezTo>
                  <a:lnTo>
                    <a:pt x="10419" y="6572"/>
                  </a:lnTo>
                  <a:close/>
                  <a:moveTo>
                    <a:pt x="10215" y="0"/>
                  </a:moveTo>
                  <a:cubicBezTo>
                    <a:pt x="9598" y="0"/>
                    <a:pt x="8982" y="379"/>
                    <a:pt x="8644" y="1131"/>
                  </a:cubicBezTo>
                  <a:lnTo>
                    <a:pt x="6317" y="6117"/>
                  </a:lnTo>
                  <a:lnTo>
                    <a:pt x="1530" y="6874"/>
                  </a:lnTo>
                  <a:cubicBezTo>
                    <a:pt x="29" y="7023"/>
                    <a:pt x="-518" y="9137"/>
                    <a:pt x="576" y="10196"/>
                  </a:cubicBezTo>
                  <a:lnTo>
                    <a:pt x="3991" y="13969"/>
                  </a:lnTo>
                  <a:lnTo>
                    <a:pt x="3171" y="19256"/>
                  </a:lnTo>
                  <a:cubicBezTo>
                    <a:pt x="2958" y="20569"/>
                    <a:pt x="3939" y="21600"/>
                    <a:pt x="4898" y="21600"/>
                  </a:cubicBezTo>
                  <a:cubicBezTo>
                    <a:pt x="5154" y="21600"/>
                    <a:pt x="5406" y="21528"/>
                    <a:pt x="5632" y="21370"/>
                  </a:cubicBezTo>
                  <a:lnTo>
                    <a:pt x="10011" y="18954"/>
                  </a:lnTo>
                  <a:lnTo>
                    <a:pt x="14247" y="21370"/>
                  </a:lnTo>
                  <a:cubicBezTo>
                    <a:pt x="14516" y="21519"/>
                    <a:pt x="14789" y="21586"/>
                    <a:pt x="15054" y="21586"/>
                  </a:cubicBezTo>
                  <a:cubicBezTo>
                    <a:pt x="16139" y="21586"/>
                    <a:pt x="17063" y="20469"/>
                    <a:pt x="16846" y="19256"/>
                  </a:cubicBezTo>
                  <a:lnTo>
                    <a:pt x="15887" y="13969"/>
                  </a:lnTo>
                  <a:lnTo>
                    <a:pt x="19307" y="10196"/>
                  </a:lnTo>
                  <a:cubicBezTo>
                    <a:pt x="21082" y="9137"/>
                    <a:pt x="20401" y="7023"/>
                    <a:pt x="18895" y="6874"/>
                  </a:cubicBezTo>
                  <a:lnTo>
                    <a:pt x="14112" y="6117"/>
                  </a:lnTo>
                  <a:lnTo>
                    <a:pt x="11786" y="1131"/>
                  </a:lnTo>
                  <a:cubicBezTo>
                    <a:pt x="11443" y="379"/>
                    <a:pt x="10831" y="0"/>
                    <a:pt x="1021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06" name="Google Shape;8765;p63"/>
            <p:cNvSpPr/>
            <p:nvPr/>
          </p:nvSpPr>
          <p:spPr>
            <a:xfrm>
              <a:off x="-1" y="0"/>
              <a:ext cx="373652" cy="374060"/>
            </a:xfrm>
            <a:custGeom>
              <a:avLst/>
              <a:gdLst/>
              <a:ahLst/>
              <a:cxnLst>
                <a:cxn ang="0">
                  <a:pos x="wd2" y="hd2"/>
                </a:cxn>
                <a:cxn ang="5400000">
                  <a:pos x="wd2" y="hd2"/>
                </a:cxn>
                <a:cxn ang="10800000">
                  <a:pos x="wd2" y="hd2"/>
                </a:cxn>
                <a:cxn ang="16200000">
                  <a:pos x="wd2" y="hd2"/>
                </a:cxn>
              </a:cxnLst>
              <a:rect l="0" t="0" r="r" b="b"/>
              <a:pathLst>
                <a:path w="21490" h="21600" fill="norm" stroke="1" extrusionOk="0">
                  <a:moveTo>
                    <a:pt x="16216" y="1446"/>
                  </a:moveTo>
                  <a:lnTo>
                    <a:pt x="13709" y="4445"/>
                  </a:lnTo>
                  <a:cubicBezTo>
                    <a:pt x="13655" y="4392"/>
                    <a:pt x="13548" y="4392"/>
                    <a:pt x="13389" y="4392"/>
                  </a:cubicBezTo>
                  <a:lnTo>
                    <a:pt x="8109" y="4392"/>
                  </a:lnTo>
                  <a:cubicBezTo>
                    <a:pt x="8002" y="4392"/>
                    <a:pt x="7948" y="4392"/>
                    <a:pt x="7789" y="4445"/>
                  </a:cubicBezTo>
                  <a:lnTo>
                    <a:pt x="5336" y="1446"/>
                  </a:lnTo>
                  <a:close/>
                  <a:moveTo>
                    <a:pt x="12695" y="5730"/>
                  </a:moveTo>
                  <a:lnTo>
                    <a:pt x="10775" y="8033"/>
                  </a:lnTo>
                  <a:lnTo>
                    <a:pt x="8908" y="5730"/>
                  </a:lnTo>
                  <a:close/>
                  <a:moveTo>
                    <a:pt x="17816" y="1715"/>
                  </a:moveTo>
                  <a:lnTo>
                    <a:pt x="19895" y="3802"/>
                  </a:lnTo>
                  <a:lnTo>
                    <a:pt x="14776" y="10067"/>
                  </a:lnTo>
                  <a:cubicBezTo>
                    <a:pt x="13922" y="9425"/>
                    <a:pt x="13015" y="8944"/>
                    <a:pt x="12003" y="8730"/>
                  </a:cubicBezTo>
                  <a:lnTo>
                    <a:pt x="17816" y="1715"/>
                  </a:lnTo>
                  <a:close/>
                  <a:moveTo>
                    <a:pt x="3789" y="1768"/>
                  </a:moveTo>
                  <a:lnTo>
                    <a:pt x="9602" y="8837"/>
                  </a:lnTo>
                  <a:cubicBezTo>
                    <a:pt x="8588" y="8997"/>
                    <a:pt x="7576" y="9425"/>
                    <a:pt x="6775" y="10175"/>
                  </a:cubicBezTo>
                  <a:cubicBezTo>
                    <a:pt x="5388" y="8408"/>
                    <a:pt x="1708" y="3857"/>
                    <a:pt x="1708" y="3857"/>
                  </a:cubicBezTo>
                  <a:lnTo>
                    <a:pt x="3789" y="1768"/>
                  </a:lnTo>
                  <a:close/>
                  <a:moveTo>
                    <a:pt x="10696" y="10161"/>
                  </a:moveTo>
                  <a:cubicBezTo>
                    <a:pt x="11962" y="10161"/>
                    <a:pt x="13228" y="10630"/>
                    <a:pt x="14188" y="11567"/>
                  </a:cubicBezTo>
                  <a:lnTo>
                    <a:pt x="14401" y="11782"/>
                  </a:lnTo>
                  <a:cubicBezTo>
                    <a:pt x="14562" y="11942"/>
                    <a:pt x="14721" y="12156"/>
                    <a:pt x="14882" y="12371"/>
                  </a:cubicBezTo>
                  <a:cubicBezTo>
                    <a:pt x="15949" y="13763"/>
                    <a:pt x="16003" y="15583"/>
                    <a:pt x="15416" y="17137"/>
                  </a:cubicBezTo>
                  <a:cubicBezTo>
                    <a:pt x="14611" y="19035"/>
                    <a:pt x="12685" y="20201"/>
                    <a:pt x="10711" y="20201"/>
                  </a:cubicBezTo>
                  <a:cubicBezTo>
                    <a:pt x="10068" y="20201"/>
                    <a:pt x="9419" y="20077"/>
                    <a:pt x="8801" y="19814"/>
                  </a:cubicBezTo>
                  <a:cubicBezTo>
                    <a:pt x="5602" y="18476"/>
                    <a:pt x="4696" y="14298"/>
                    <a:pt x="6988" y="11782"/>
                  </a:cubicBezTo>
                  <a:lnTo>
                    <a:pt x="7201" y="11567"/>
                  </a:lnTo>
                  <a:cubicBezTo>
                    <a:pt x="8161" y="10630"/>
                    <a:pt x="9429" y="10161"/>
                    <a:pt x="10696" y="10161"/>
                  </a:cubicBezTo>
                  <a:close/>
                  <a:moveTo>
                    <a:pt x="3789" y="0"/>
                  </a:moveTo>
                  <a:cubicBezTo>
                    <a:pt x="3575" y="0"/>
                    <a:pt x="3414" y="54"/>
                    <a:pt x="3255" y="161"/>
                  </a:cubicBezTo>
                  <a:lnTo>
                    <a:pt x="215" y="3267"/>
                  </a:lnTo>
                  <a:cubicBezTo>
                    <a:pt x="-51" y="3535"/>
                    <a:pt x="-51" y="3909"/>
                    <a:pt x="108" y="4178"/>
                  </a:cubicBezTo>
                  <a:lnTo>
                    <a:pt x="5656" y="11086"/>
                  </a:lnTo>
                  <a:cubicBezTo>
                    <a:pt x="3308" y="14031"/>
                    <a:pt x="4002" y="18369"/>
                    <a:pt x="7149" y="20456"/>
                  </a:cubicBezTo>
                  <a:cubicBezTo>
                    <a:pt x="8261" y="21228"/>
                    <a:pt x="9528" y="21600"/>
                    <a:pt x="10777" y="21600"/>
                  </a:cubicBezTo>
                  <a:cubicBezTo>
                    <a:pt x="12824" y="21600"/>
                    <a:pt x="14830" y="20604"/>
                    <a:pt x="16055" y="18743"/>
                  </a:cubicBezTo>
                  <a:cubicBezTo>
                    <a:pt x="17603" y="16387"/>
                    <a:pt x="17549" y="13282"/>
                    <a:pt x="15736" y="11086"/>
                  </a:cubicBezTo>
                  <a:lnTo>
                    <a:pt x="21336" y="4178"/>
                  </a:lnTo>
                  <a:cubicBezTo>
                    <a:pt x="21549" y="3909"/>
                    <a:pt x="21549" y="3535"/>
                    <a:pt x="21283" y="3267"/>
                  </a:cubicBezTo>
                  <a:lnTo>
                    <a:pt x="18189" y="161"/>
                  </a:lnTo>
                  <a:cubicBezTo>
                    <a:pt x="18082" y="54"/>
                    <a:pt x="17816" y="0"/>
                    <a:pt x="176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508" name="Google Shape;8766;p63"/>
          <p:cNvSpPr/>
          <p:nvPr/>
        </p:nvSpPr>
        <p:spPr>
          <a:xfrm>
            <a:off x="2136588" y="2192293"/>
            <a:ext cx="374289" cy="375268"/>
          </a:xfrm>
          <a:custGeom>
            <a:avLst/>
            <a:gdLst/>
            <a:ahLst/>
            <a:cxnLst>
              <a:cxn ang="0">
                <a:pos x="wd2" y="hd2"/>
              </a:cxn>
              <a:cxn ang="5400000">
                <a:pos x="wd2" y="hd2"/>
              </a:cxn>
              <a:cxn ang="10800000">
                <a:pos x="wd2" y="hd2"/>
              </a:cxn>
              <a:cxn ang="16200000">
                <a:pos x="wd2" y="hd2"/>
              </a:cxn>
            </a:cxnLst>
            <a:rect l="0" t="0" r="r" b="b"/>
            <a:pathLst>
              <a:path w="21368" h="21600" fill="norm" stroke="1" extrusionOk="0">
                <a:moveTo>
                  <a:pt x="10505" y="1303"/>
                </a:moveTo>
                <a:cubicBezTo>
                  <a:pt x="10866" y="1303"/>
                  <a:pt x="11189" y="1611"/>
                  <a:pt x="11189" y="2008"/>
                </a:cubicBezTo>
                <a:lnTo>
                  <a:pt x="11189" y="2809"/>
                </a:lnTo>
                <a:cubicBezTo>
                  <a:pt x="10950" y="2782"/>
                  <a:pt x="10725" y="2768"/>
                  <a:pt x="10501" y="2768"/>
                </a:cubicBezTo>
                <a:cubicBezTo>
                  <a:pt x="10276" y="2768"/>
                  <a:pt x="10051" y="2782"/>
                  <a:pt x="9812" y="2809"/>
                </a:cubicBezTo>
                <a:lnTo>
                  <a:pt x="9812" y="2008"/>
                </a:lnTo>
                <a:cubicBezTo>
                  <a:pt x="9812" y="1742"/>
                  <a:pt x="9918" y="1581"/>
                  <a:pt x="10130" y="1421"/>
                </a:cubicBezTo>
                <a:cubicBezTo>
                  <a:pt x="10253" y="1338"/>
                  <a:pt x="10380" y="1303"/>
                  <a:pt x="10505" y="1303"/>
                </a:cubicBezTo>
                <a:close/>
                <a:moveTo>
                  <a:pt x="10412" y="4103"/>
                </a:moveTo>
                <a:cubicBezTo>
                  <a:pt x="11787" y="4103"/>
                  <a:pt x="12931" y="5610"/>
                  <a:pt x="12301" y="7026"/>
                </a:cubicBezTo>
                <a:cubicBezTo>
                  <a:pt x="11983" y="7824"/>
                  <a:pt x="11222" y="8324"/>
                  <a:pt x="10416" y="8324"/>
                </a:cubicBezTo>
                <a:cubicBezTo>
                  <a:pt x="10143" y="8324"/>
                  <a:pt x="9868" y="8268"/>
                  <a:pt x="9601" y="8146"/>
                </a:cubicBezTo>
                <a:cubicBezTo>
                  <a:pt x="8542" y="7719"/>
                  <a:pt x="8065" y="6279"/>
                  <a:pt x="8700" y="5157"/>
                </a:cubicBezTo>
                <a:cubicBezTo>
                  <a:pt x="8860" y="4837"/>
                  <a:pt x="9123" y="4571"/>
                  <a:pt x="9389" y="4410"/>
                </a:cubicBezTo>
                <a:cubicBezTo>
                  <a:pt x="9601" y="4303"/>
                  <a:pt x="9812" y="4251"/>
                  <a:pt x="10024" y="4144"/>
                </a:cubicBezTo>
                <a:cubicBezTo>
                  <a:pt x="10155" y="4117"/>
                  <a:pt x="10284" y="4103"/>
                  <a:pt x="10412" y="4103"/>
                </a:cubicBezTo>
                <a:close/>
                <a:moveTo>
                  <a:pt x="8065" y="8734"/>
                </a:moveTo>
                <a:cubicBezTo>
                  <a:pt x="8382" y="9108"/>
                  <a:pt x="8806" y="9374"/>
                  <a:pt x="9283" y="9481"/>
                </a:cubicBezTo>
                <a:lnTo>
                  <a:pt x="6530" y="13964"/>
                </a:lnTo>
                <a:lnTo>
                  <a:pt x="4889" y="13964"/>
                </a:lnTo>
                <a:lnTo>
                  <a:pt x="8065" y="8734"/>
                </a:lnTo>
                <a:close/>
                <a:moveTo>
                  <a:pt x="12882" y="8786"/>
                </a:moveTo>
                <a:lnTo>
                  <a:pt x="16060" y="13964"/>
                </a:lnTo>
                <a:lnTo>
                  <a:pt x="14418" y="13964"/>
                </a:lnTo>
                <a:lnTo>
                  <a:pt x="11718" y="9481"/>
                </a:lnTo>
                <a:cubicBezTo>
                  <a:pt x="12195" y="9322"/>
                  <a:pt x="12565" y="9108"/>
                  <a:pt x="12882" y="8786"/>
                </a:cubicBezTo>
                <a:close/>
                <a:moveTo>
                  <a:pt x="10553" y="10176"/>
                </a:moveTo>
                <a:lnTo>
                  <a:pt x="12830" y="14018"/>
                </a:lnTo>
                <a:lnTo>
                  <a:pt x="12459" y="14018"/>
                </a:lnTo>
                <a:lnTo>
                  <a:pt x="12459" y="13964"/>
                </a:lnTo>
                <a:cubicBezTo>
                  <a:pt x="12301" y="13485"/>
                  <a:pt x="12035" y="13164"/>
                  <a:pt x="11666" y="12897"/>
                </a:cubicBezTo>
                <a:cubicBezTo>
                  <a:pt x="11310" y="12641"/>
                  <a:pt x="10910" y="12521"/>
                  <a:pt x="10515" y="12521"/>
                </a:cubicBezTo>
                <a:cubicBezTo>
                  <a:pt x="9678" y="12521"/>
                  <a:pt x="8866" y="13058"/>
                  <a:pt x="8542" y="13964"/>
                </a:cubicBezTo>
                <a:lnTo>
                  <a:pt x="8224" y="13964"/>
                </a:lnTo>
                <a:lnTo>
                  <a:pt x="10553" y="10176"/>
                </a:lnTo>
                <a:close/>
                <a:moveTo>
                  <a:pt x="10454" y="13911"/>
                </a:moveTo>
                <a:cubicBezTo>
                  <a:pt x="10540" y="13911"/>
                  <a:pt x="10627" y="13928"/>
                  <a:pt x="10713" y="13964"/>
                </a:cubicBezTo>
                <a:cubicBezTo>
                  <a:pt x="10977" y="14071"/>
                  <a:pt x="11136" y="14391"/>
                  <a:pt x="11136" y="14659"/>
                </a:cubicBezTo>
                <a:cubicBezTo>
                  <a:pt x="11177" y="15079"/>
                  <a:pt x="10859" y="15367"/>
                  <a:pt x="10490" y="15367"/>
                </a:cubicBezTo>
                <a:cubicBezTo>
                  <a:pt x="10389" y="15367"/>
                  <a:pt x="10284" y="15345"/>
                  <a:pt x="10184" y="15299"/>
                </a:cubicBezTo>
                <a:cubicBezTo>
                  <a:pt x="9866" y="15192"/>
                  <a:pt x="9654" y="14765"/>
                  <a:pt x="9812" y="14391"/>
                </a:cubicBezTo>
                <a:cubicBezTo>
                  <a:pt x="9895" y="14105"/>
                  <a:pt x="10164" y="13911"/>
                  <a:pt x="10454" y="13911"/>
                </a:cubicBezTo>
                <a:close/>
                <a:moveTo>
                  <a:pt x="5684" y="15353"/>
                </a:moveTo>
                <a:lnTo>
                  <a:pt x="3089" y="19623"/>
                </a:lnTo>
                <a:cubicBezTo>
                  <a:pt x="2560" y="18982"/>
                  <a:pt x="2454" y="17968"/>
                  <a:pt x="2929" y="17220"/>
                </a:cubicBezTo>
                <a:lnTo>
                  <a:pt x="4042" y="15353"/>
                </a:lnTo>
                <a:close/>
                <a:moveTo>
                  <a:pt x="16959" y="15353"/>
                </a:moveTo>
                <a:lnTo>
                  <a:pt x="18072" y="17220"/>
                </a:lnTo>
                <a:cubicBezTo>
                  <a:pt x="18441" y="17968"/>
                  <a:pt x="18389" y="18982"/>
                  <a:pt x="17860" y="19623"/>
                </a:cubicBezTo>
                <a:lnTo>
                  <a:pt x="15319" y="15353"/>
                </a:lnTo>
                <a:close/>
                <a:moveTo>
                  <a:pt x="10424" y="0"/>
                </a:moveTo>
                <a:cubicBezTo>
                  <a:pt x="9537" y="0"/>
                  <a:pt x="8749" y="559"/>
                  <a:pt x="8488" y="1474"/>
                </a:cubicBezTo>
                <a:cubicBezTo>
                  <a:pt x="8382" y="1687"/>
                  <a:pt x="8382" y="1901"/>
                  <a:pt x="8382" y="2062"/>
                </a:cubicBezTo>
                <a:lnTo>
                  <a:pt x="8382" y="3504"/>
                </a:lnTo>
                <a:cubicBezTo>
                  <a:pt x="7166" y="4410"/>
                  <a:pt x="6688" y="6065"/>
                  <a:pt x="7218" y="7506"/>
                </a:cubicBezTo>
                <a:cubicBezTo>
                  <a:pt x="6636" y="8466"/>
                  <a:pt x="4677" y="11723"/>
                  <a:pt x="3247" y="14018"/>
                </a:cubicBezTo>
                <a:lnTo>
                  <a:pt x="706" y="14018"/>
                </a:lnTo>
                <a:cubicBezTo>
                  <a:pt x="389" y="14018"/>
                  <a:pt x="71" y="14284"/>
                  <a:pt x="19" y="14659"/>
                </a:cubicBezTo>
                <a:cubicBezTo>
                  <a:pt x="-87" y="15033"/>
                  <a:pt x="283" y="15406"/>
                  <a:pt x="654" y="15406"/>
                </a:cubicBezTo>
                <a:lnTo>
                  <a:pt x="2294" y="15406"/>
                </a:lnTo>
                <a:lnTo>
                  <a:pt x="1607" y="16580"/>
                </a:lnTo>
                <a:cubicBezTo>
                  <a:pt x="918" y="17647"/>
                  <a:pt x="918" y="19035"/>
                  <a:pt x="1501" y="20102"/>
                </a:cubicBezTo>
                <a:cubicBezTo>
                  <a:pt x="1765" y="20638"/>
                  <a:pt x="2242" y="21117"/>
                  <a:pt x="2771" y="21437"/>
                </a:cubicBezTo>
                <a:cubicBezTo>
                  <a:pt x="2871" y="21505"/>
                  <a:pt x="2981" y="21534"/>
                  <a:pt x="3092" y="21534"/>
                </a:cubicBezTo>
                <a:cubicBezTo>
                  <a:pt x="3334" y="21534"/>
                  <a:pt x="3578" y="21390"/>
                  <a:pt x="3724" y="21171"/>
                </a:cubicBezTo>
                <a:lnTo>
                  <a:pt x="7218" y="15406"/>
                </a:lnTo>
                <a:lnTo>
                  <a:pt x="8382" y="15406"/>
                </a:lnTo>
                <a:cubicBezTo>
                  <a:pt x="8594" y="16100"/>
                  <a:pt x="9123" y="16580"/>
                  <a:pt x="9706" y="16741"/>
                </a:cubicBezTo>
                <a:cubicBezTo>
                  <a:pt x="9928" y="16819"/>
                  <a:pt x="10155" y="16856"/>
                  <a:pt x="10375" y="16856"/>
                </a:cubicBezTo>
                <a:cubicBezTo>
                  <a:pt x="11049" y="16856"/>
                  <a:pt x="11678" y="16516"/>
                  <a:pt x="12035" y="15994"/>
                </a:cubicBezTo>
                <a:cubicBezTo>
                  <a:pt x="12195" y="15833"/>
                  <a:pt x="12301" y="15567"/>
                  <a:pt x="12301" y="15567"/>
                </a:cubicBezTo>
                <a:lnTo>
                  <a:pt x="13518" y="15567"/>
                </a:lnTo>
                <a:lnTo>
                  <a:pt x="16959" y="21224"/>
                </a:lnTo>
                <a:cubicBezTo>
                  <a:pt x="17063" y="21470"/>
                  <a:pt x="17282" y="21600"/>
                  <a:pt x="17510" y="21600"/>
                </a:cubicBezTo>
                <a:cubicBezTo>
                  <a:pt x="17630" y="21600"/>
                  <a:pt x="17751" y="21564"/>
                  <a:pt x="17860" y="21492"/>
                </a:cubicBezTo>
                <a:cubicBezTo>
                  <a:pt x="19500" y="20531"/>
                  <a:pt x="20029" y="18288"/>
                  <a:pt x="19076" y="16687"/>
                </a:cubicBezTo>
                <a:lnTo>
                  <a:pt x="18389" y="15567"/>
                </a:lnTo>
                <a:lnTo>
                  <a:pt x="20560" y="15567"/>
                </a:lnTo>
                <a:cubicBezTo>
                  <a:pt x="20930" y="15567"/>
                  <a:pt x="21247" y="15299"/>
                  <a:pt x="21301" y="14979"/>
                </a:cubicBezTo>
                <a:cubicBezTo>
                  <a:pt x="21513" y="14284"/>
                  <a:pt x="21195" y="13964"/>
                  <a:pt x="20718" y="13964"/>
                </a:cubicBezTo>
                <a:lnTo>
                  <a:pt x="17648" y="13964"/>
                </a:lnTo>
                <a:lnTo>
                  <a:pt x="13677" y="7399"/>
                </a:lnTo>
                <a:cubicBezTo>
                  <a:pt x="14207" y="6011"/>
                  <a:pt x="13783" y="4358"/>
                  <a:pt x="12513" y="3395"/>
                </a:cubicBezTo>
                <a:lnTo>
                  <a:pt x="12513" y="2062"/>
                </a:lnTo>
                <a:cubicBezTo>
                  <a:pt x="12513" y="1154"/>
                  <a:pt x="11930" y="354"/>
                  <a:pt x="11031" y="86"/>
                </a:cubicBezTo>
                <a:cubicBezTo>
                  <a:pt x="10826" y="29"/>
                  <a:pt x="10622" y="0"/>
                  <a:pt x="1042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511" name="Google Shape;8767;p63"/>
          <p:cNvGrpSpPr/>
          <p:nvPr/>
        </p:nvGrpSpPr>
        <p:grpSpPr>
          <a:xfrm>
            <a:off x="880277" y="2671933"/>
            <a:ext cx="319827" cy="368174"/>
            <a:chOff x="0" y="0"/>
            <a:chExt cx="319826" cy="368172"/>
          </a:xfrm>
        </p:grpSpPr>
        <p:sp>
          <p:nvSpPr>
            <p:cNvPr id="6509" name="Google Shape;8769;p63"/>
            <p:cNvSpPr/>
            <p:nvPr/>
          </p:nvSpPr>
          <p:spPr>
            <a:xfrm>
              <a:off x="0" y="0"/>
              <a:ext cx="319827" cy="368173"/>
            </a:xfrm>
            <a:custGeom>
              <a:avLst/>
              <a:gdLst/>
              <a:ahLst/>
              <a:cxnLst>
                <a:cxn ang="0">
                  <a:pos x="wd2" y="hd2"/>
                </a:cxn>
                <a:cxn ang="5400000">
                  <a:pos x="wd2" y="hd2"/>
                </a:cxn>
                <a:cxn ang="10800000">
                  <a:pos x="wd2" y="hd2"/>
                </a:cxn>
                <a:cxn ang="16200000">
                  <a:pos x="wd2" y="hd2"/>
                </a:cxn>
              </a:cxnLst>
              <a:rect l="0" t="0" r="r" b="b"/>
              <a:pathLst>
                <a:path w="20925" h="21600" fill="norm" stroke="1" extrusionOk="0">
                  <a:moveTo>
                    <a:pt x="15893" y="1447"/>
                  </a:moveTo>
                  <a:cubicBezTo>
                    <a:pt x="16369" y="1447"/>
                    <a:pt x="16858" y="1508"/>
                    <a:pt x="17353" y="1634"/>
                  </a:cubicBezTo>
                  <a:cubicBezTo>
                    <a:pt x="16989" y="2993"/>
                    <a:pt x="16138" y="3972"/>
                    <a:pt x="15108" y="4516"/>
                  </a:cubicBezTo>
                  <a:cubicBezTo>
                    <a:pt x="14986" y="4625"/>
                    <a:pt x="14925" y="4625"/>
                    <a:pt x="14925" y="4625"/>
                  </a:cubicBezTo>
                  <a:cubicBezTo>
                    <a:pt x="14896" y="4652"/>
                    <a:pt x="14880" y="4652"/>
                    <a:pt x="14865" y="4652"/>
                  </a:cubicBezTo>
                  <a:cubicBezTo>
                    <a:pt x="14850" y="4652"/>
                    <a:pt x="14834" y="4652"/>
                    <a:pt x="14803" y="4680"/>
                  </a:cubicBezTo>
                  <a:cubicBezTo>
                    <a:pt x="14143" y="4953"/>
                    <a:pt x="13398" y="5074"/>
                    <a:pt x="12745" y="5074"/>
                  </a:cubicBezTo>
                  <a:cubicBezTo>
                    <a:pt x="12618" y="5074"/>
                    <a:pt x="12496" y="5068"/>
                    <a:pt x="12377" y="5060"/>
                  </a:cubicBezTo>
                  <a:lnTo>
                    <a:pt x="12196" y="5060"/>
                  </a:lnTo>
                  <a:cubicBezTo>
                    <a:pt x="11892" y="5060"/>
                    <a:pt x="11528" y="5006"/>
                    <a:pt x="11225" y="4951"/>
                  </a:cubicBezTo>
                  <a:cubicBezTo>
                    <a:pt x="11774" y="2758"/>
                    <a:pt x="13681" y="1447"/>
                    <a:pt x="15893" y="1447"/>
                  </a:cubicBezTo>
                  <a:close/>
                  <a:moveTo>
                    <a:pt x="18626" y="14744"/>
                  </a:moveTo>
                  <a:cubicBezTo>
                    <a:pt x="18690" y="14756"/>
                    <a:pt x="18749" y="14772"/>
                    <a:pt x="18807" y="14791"/>
                  </a:cubicBezTo>
                  <a:cubicBezTo>
                    <a:pt x="18686" y="14758"/>
                    <a:pt x="18626" y="14744"/>
                    <a:pt x="18626" y="14744"/>
                  </a:cubicBezTo>
                  <a:close/>
                  <a:moveTo>
                    <a:pt x="6368" y="5623"/>
                  </a:moveTo>
                  <a:cubicBezTo>
                    <a:pt x="6509" y="5623"/>
                    <a:pt x="6632" y="5637"/>
                    <a:pt x="6734" y="5659"/>
                  </a:cubicBezTo>
                  <a:cubicBezTo>
                    <a:pt x="7584" y="5877"/>
                    <a:pt x="8675" y="6856"/>
                    <a:pt x="9708" y="7129"/>
                  </a:cubicBezTo>
                  <a:cubicBezTo>
                    <a:pt x="9950" y="7182"/>
                    <a:pt x="10193" y="7182"/>
                    <a:pt x="10376" y="7182"/>
                  </a:cubicBezTo>
                  <a:lnTo>
                    <a:pt x="10497" y="7182"/>
                  </a:lnTo>
                  <a:cubicBezTo>
                    <a:pt x="11164" y="7182"/>
                    <a:pt x="11832" y="6747"/>
                    <a:pt x="12439" y="6421"/>
                  </a:cubicBezTo>
                  <a:cubicBezTo>
                    <a:pt x="13530" y="6421"/>
                    <a:pt x="14561" y="6203"/>
                    <a:pt x="15472" y="5821"/>
                  </a:cubicBezTo>
                  <a:cubicBezTo>
                    <a:pt x="17656" y="6583"/>
                    <a:pt x="20629" y="9305"/>
                    <a:pt x="18566" y="14635"/>
                  </a:cubicBezTo>
                  <a:cubicBezTo>
                    <a:pt x="17898" y="16703"/>
                    <a:pt x="16138" y="19586"/>
                    <a:pt x="14318" y="20022"/>
                  </a:cubicBezTo>
                  <a:cubicBezTo>
                    <a:pt x="14170" y="20079"/>
                    <a:pt x="14016" y="20103"/>
                    <a:pt x="13852" y="20103"/>
                  </a:cubicBezTo>
                  <a:cubicBezTo>
                    <a:pt x="13548" y="20103"/>
                    <a:pt x="13218" y="20020"/>
                    <a:pt x="12862" y="19913"/>
                  </a:cubicBezTo>
                  <a:cubicBezTo>
                    <a:pt x="12196" y="19478"/>
                    <a:pt x="11468" y="19042"/>
                    <a:pt x="10557" y="19042"/>
                  </a:cubicBezTo>
                  <a:cubicBezTo>
                    <a:pt x="10314" y="19042"/>
                    <a:pt x="10072" y="19042"/>
                    <a:pt x="9646" y="19098"/>
                  </a:cubicBezTo>
                  <a:cubicBezTo>
                    <a:pt x="9039" y="19207"/>
                    <a:pt x="8494" y="19533"/>
                    <a:pt x="7948" y="19804"/>
                  </a:cubicBezTo>
                  <a:cubicBezTo>
                    <a:pt x="7641" y="19977"/>
                    <a:pt x="7333" y="20084"/>
                    <a:pt x="7012" y="20084"/>
                  </a:cubicBezTo>
                  <a:cubicBezTo>
                    <a:pt x="6825" y="20084"/>
                    <a:pt x="6632" y="20048"/>
                    <a:pt x="6432" y="19968"/>
                  </a:cubicBezTo>
                  <a:cubicBezTo>
                    <a:pt x="5764" y="19750"/>
                    <a:pt x="5157" y="19207"/>
                    <a:pt x="4672" y="18716"/>
                  </a:cubicBezTo>
                  <a:cubicBezTo>
                    <a:pt x="2426" y="16431"/>
                    <a:pt x="-243" y="10719"/>
                    <a:pt x="2973" y="7291"/>
                  </a:cubicBezTo>
                  <a:cubicBezTo>
                    <a:pt x="4067" y="6075"/>
                    <a:pt x="5519" y="5623"/>
                    <a:pt x="6368" y="5623"/>
                  </a:cubicBezTo>
                  <a:close/>
                  <a:moveTo>
                    <a:pt x="15963" y="0"/>
                  </a:moveTo>
                  <a:cubicBezTo>
                    <a:pt x="13400" y="0"/>
                    <a:pt x="11167" y="1299"/>
                    <a:pt x="10072" y="3428"/>
                  </a:cubicBezTo>
                  <a:cubicBezTo>
                    <a:pt x="9586" y="2722"/>
                    <a:pt x="8737" y="2069"/>
                    <a:pt x="7826" y="1687"/>
                  </a:cubicBezTo>
                  <a:lnTo>
                    <a:pt x="7524" y="1525"/>
                  </a:lnTo>
                  <a:cubicBezTo>
                    <a:pt x="7412" y="1482"/>
                    <a:pt x="7300" y="1461"/>
                    <a:pt x="7195" y="1461"/>
                  </a:cubicBezTo>
                  <a:cubicBezTo>
                    <a:pt x="6888" y="1461"/>
                    <a:pt x="6611" y="1623"/>
                    <a:pt x="6432" y="1905"/>
                  </a:cubicBezTo>
                  <a:cubicBezTo>
                    <a:pt x="6189" y="2231"/>
                    <a:pt x="6432" y="2613"/>
                    <a:pt x="6796" y="2830"/>
                  </a:cubicBezTo>
                  <a:lnTo>
                    <a:pt x="7098" y="2993"/>
                  </a:lnTo>
                  <a:cubicBezTo>
                    <a:pt x="8252" y="3428"/>
                    <a:pt x="9039" y="4354"/>
                    <a:pt x="9344" y="5333"/>
                  </a:cubicBezTo>
                  <a:cubicBezTo>
                    <a:pt x="8616" y="4951"/>
                    <a:pt x="7948" y="4516"/>
                    <a:pt x="7281" y="4354"/>
                  </a:cubicBezTo>
                  <a:cubicBezTo>
                    <a:pt x="7023" y="4281"/>
                    <a:pt x="6734" y="4246"/>
                    <a:pt x="6424" y="4246"/>
                  </a:cubicBezTo>
                  <a:cubicBezTo>
                    <a:pt x="3899" y="4246"/>
                    <a:pt x="0" y="6616"/>
                    <a:pt x="0" y="11316"/>
                  </a:cubicBezTo>
                  <a:cubicBezTo>
                    <a:pt x="0" y="13874"/>
                    <a:pt x="1153" y="16649"/>
                    <a:pt x="2730" y="18771"/>
                  </a:cubicBezTo>
                  <a:cubicBezTo>
                    <a:pt x="4312" y="20844"/>
                    <a:pt x="5841" y="21555"/>
                    <a:pt x="7133" y="21555"/>
                  </a:cubicBezTo>
                  <a:cubicBezTo>
                    <a:pt x="7772" y="21555"/>
                    <a:pt x="8356" y="21381"/>
                    <a:pt x="8858" y="21110"/>
                  </a:cubicBezTo>
                  <a:cubicBezTo>
                    <a:pt x="9344" y="20838"/>
                    <a:pt x="10010" y="20457"/>
                    <a:pt x="10376" y="20457"/>
                  </a:cubicBezTo>
                  <a:cubicBezTo>
                    <a:pt x="10436" y="20457"/>
                    <a:pt x="10490" y="20453"/>
                    <a:pt x="10545" y="20453"/>
                  </a:cubicBezTo>
                  <a:cubicBezTo>
                    <a:pt x="10713" y="20453"/>
                    <a:pt x="10906" y="20484"/>
                    <a:pt x="11406" y="20730"/>
                  </a:cubicBezTo>
                  <a:lnTo>
                    <a:pt x="12075" y="21110"/>
                  </a:lnTo>
                  <a:cubicBezTo>
                    <a:pt x="12681" y="21491"/>
                    <a:pt x="13226" y="21600"/>
                    <a:pt x="13833" y="21600"/>
                  </a:cubicBezTo>
                  <a:cubicBezTo>
                    <a:pt x="16747" y="21600"/>
                    <a:pt x="19173" y="17790"/>
                    <a:pt x="20203" y="15288"/>
                  </a:cubicBezTo>
                  <a:cubicBezTo>
                    <a:pt x="21174" y="12513"/>
                    <a:pt x="21357" y="9522"/>
                    <a:pt x="19537" y="7073"/>
                  </a:cubicBezTo>
                  <a:cubicBezTo>
                    <a:pt x="18869" y="6148"/>
                    <a:pt x="17960" y="5441"/>
                    <a:pt x="17049" y="4951"/>
                  </a:cubicBezTo>
                  <a:cubicBezTo>
                    <a:pt x="18141" y="4081"/>
                    <a:pt x="18869" y="2775"/>
                    <a:pt x="19111" y="1197"/>
                  </a:cubicBezTo>
                  <a:cubicBezTo>
                    <a:pt x="19173" y="870"/>
                    <a:pt x="18930" y="599"/>
                    <a:pt x="18566" y="435"/>
                  </a:cubicBezTo>
                  <a:cubicBezTo>
                    <a:pt x="17683" y="140"/>
                    <a:pt x="16804" y="0"/>
                    <a:pt x="159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10" name="Google Shape;8771;p63"/>
            <p:cNvSpPr/>
            <p:nvPr/>
          </p:nvSpPr>
          <p:spPr>
            <a:xfrm>
              <a:off x="223682" y="129190"/>
              <a:ext cx="46620" cy="123981"/>
            </a:xfrm>
            <a:custGeom>
              <a:avLst/>
              <a:gdLst/>
              <a:ahLst/>
              <a:cxnLst>
                <a:cxn ang="0">
                  <a:pos x="wd2" y="hd2"/>
                </a:cxn>
                <a:cxn ang="5400000">
                  <a:pos x="wd2" y="hd2"/>
                </a:cxn>
                <a:cxn ang="10800000">
                  <a:pos x="wd2" y="hd2"/>
                </a:cxn>
                <a:cxn ang="16200000">
                  <a:pos x="wd2" y="hd2"/>
                </a:cxn>
              </a:cxnLst>
              <a:rect l="0" t="0" r="r" b="b"/>
              <a:pathLst>
                <a:path w="19048" h="21600" fill="norm" stroke="1" extrusionOk="0">
                  <a:moveTo>
                    <a:pt x="4821" y="0"/>
                  </a:moveTo>
                  <a:cubicBezTo>
                    <a:pt x="3462" y="0"/>
                    <a:pt x="2139" y="277"/>
                    <a:pt x="1056" y="923"/>
                  </a:cubicBezTo>
                  <a:cubicBezTo>
                    <a:pt x="-459" y="1892"/>
                    <a:pt x="-459" y="3021"/>
                    <a:pt x="1814" y="3831"/>
                  </a:cubicBezTo>
                  <a:cubicBezTo>
                    <a:pt x="11676" y="7062"/>
                    <a:pt x="10533" y="13523"/>
                    <a:pt x="5987" y="18856"/>
                  </a:cubicBezTo>
                  <a:cubicBezTo>
                    <a:pt x="5230" y="19826"/>
                    <a:pt x="6745" y="20954"/>
                    <a:pt x="9391" y="21441"/>
                  </a:cubicBezTo>
                  <a:cubicBezTo>
                    <a:pt x="9908" y="21549"/>
                    <a:pt x="10461" y="21600"/>
                    <a:pt x="11014" y="21600"/>
                  </a:cubicBezTo>
                  <a:cubicBezTo>
                    <a:pt x="12915" y="21600"/>
                    <a:pt x="14875" y="20985"/>
                    <a:pt x="15464" y="19985"/>
                  </a:cubicBezTo>
                  <a:cubicBezTo>
                    <a:pt x="19253" y="14979"/>
                    <a:pt x="21141" y="9159"/>
                    <a:pt x="15464" y="4313"/>
                  </a:cubicBezTo>
                  <a:cubicBezTo>
                    <a:pt x="13564" y="2862"/>
                    <a:pt x="11291" y="1405"/>
                    <a:pt x="7876" y="436"/>
                  </a:cubicBezTo>
                  <a:cubicBezTo>
                    <a:pt x="6901" y="159"/>
                    <a:pt x="5855" y="0"/>
                    <a:pt x="482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16" name="Google Shape;8772;p63"/>
          <p:cNvGrpSpPr/>
          <p:nvPr/>
        </p:nvGrpSpPr>
        <p:grpSpPr>
          <a:xfrm>
            <a:off x="880650" y="3131180"/>
            <a:ext cx="327898" cy="372795"/>
            <a:chOff x="0" y="0"/>
            <a:chExt cx="327896" cy="372794"/>
          </a:xfrm>
        </p:grpSpPr>
        <p:sp>
          <p:nvSpPr>
            <p:cNvPr id="6512" name="Google Shape;8773;p63"/>
            <p:cNvSpPr/>
            <p:nvPr/>
          </p:nvSpPr>
          <p:spPr>
            <a:xfrm>
              <a:off x="177604" y="250756"/>
              <a:ext cx="73386" cy="73147"/>
            </a:xfrm>
            <a:custGeom>
              <a:avLst/>
              <a:gdLst/>
              <a:ahLst/>
              <a:cxnLst>
                <a:cxn ang="0">
                  <a:pos x="wd2" y="hd2"/>
                </a:cxn>
                <a:cxn ang="5400000">
                  <a:pos x="wd2" y="hd2"/>
                </a:cxn>
                <a:cxn ang="10800000">
                  <a:pos x="wd2" y="hd2"/>
                </a:cxn>
                <a:cxn ang="16200000">
                  <a:pos x="wd2" y="hd2"/>
                </a:cxn>
              </a:cxnLst>
              <a:rect l="0" t="0" r="r" b="b"/>
              <a:pathLst>
                <a:path w="18989" h="21600" fill="norm" stroke="1" extrusionOk="0">
                  <a:moveTo>
                    <a:pt x="9426" y="7006"/>
                  </a:moveTo>
                  <a:cubicBezTo>
                    <a:pt x="9830" y="7006"/>
                    <a:pt x="10264" y="7093"/>
                    <a:pt x="10698" y="7284"/>
                  </a:cubicBezTo>
                  <a:cubicBezTo>
                    <a:pt x="11901" y="7832"/>
                    <a:pt x="12381" y="8927"/>
                    <a:pt x="12381" y="10839"/>
                  </a:cubicBezTo>
                  <a:cubicBezTo>
                    <a:pt x="12754" y="12995"/>
                    <a:pt x="11353" y="14472"/>
                    <a:pt x="9685" y="14472"/>
                  </a:cubicBezTo>
                  <a:cubicBezTo>
                    <a:pt x="9235" y="14472"/>
                    <a:pt x="8763" y="14359"/>
                    <a:pt x="8299" y="14125"/>
                  </a:cubicBezTo>
                  <a:cubicBezTo>
                    <a:pt x="6859" y="13577"/>
                    <a:pt x="5899" y="11387"/>
                    <a:pt x="6379" y="9474"/>
                  </a:cubicBezTo>
                  <a:cubicBezTo>
                    <a:pt x="6935" y="7997"/>
                    <a:pt x="8063" y="7006"/>
                    <a:pt x="9426" y="7006"/>
                  </a:cubicBezTo>
                  <a:close/>
                  <a:moveTo>
                    <a:pt x="9654" y="0"/>
                  </a:moveTo>
                  <a:cubicBezTo>
                    <a:pt x="6623" y="0"/>
                    <a:pt x="3538" y="1625"/>
                    <a:pt x="1581" y="4537"/>
                  </a:cubicBezTo>
                  <a:cubicBezTo>
                    <a:pt x="-1298" y="9474"/>
                    <a:pt x="-95" y="16315"/>
                    <a:pt x="3980" y="19601"/>
                  </a:cubicBezTo>
                  <a:cubicBezTo>
                    <a:pt x="5625" y="20957"/>
                    <a:pt x="7522" y="21600"/>
                    <a:pt x="9403" y="21600"/>
                  </a:cubicBezTo>
                  <a:cubicBezTo>
                    <a:pt x="12457" y="21600"/>
                    <a:pt x="15488" y="19914"/>
                    <a:pt x="17415" y="16863"/>
                  </a:cubicBezTo>
                  <a:cubicBezTo>
                    <a:pt x="20302" y="12212"/>
                    <a:pt x="19099" y="5363"/>
                    <a:pt x="14780" y="1799"/>
                  </a:cubicBezTo>
                  <a:cubicBezTo>
                    <a:pt x="13257" y="574"/>
                    <a:pt x="11467" y="0"/>
                    <a:pt x="96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13" name="Google Shape;8774;p63"/>
            <p:cNvSpPr/>
            <p:nvPr/>
          </p:nvSpPr>
          <p:spPr>
            <a:xfrm>
              <a:off x="132701" y="312511"/>
              <a:ext cx="34322" cy="241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31" y="0"/>
                  </a:moveTo>
                  <a:cubicBezTo>
                    <a:pt x="8762" y="0"/>
                    <a:pt x="0" y="4985"/>
                    <a:pt x="0" y="10787"/>
                  </a:cubicBezTo>
                  <a:cubicBezTo>
                    <a:pt x="0" y="16615"/>
                    <a:pt x="8762" y="21600"/>
                    <a:pt x="13431" y="21600"/>
                  </a:cubicBezTo>
                  <a:cubicBezTo>
                    <a:pt x="17506" y="21600"/>
                    <a:pt x="21600" y="16615"/>
                    <a:pt x="21600" y="10787"/>
                  </a:cubicBezTo>
                  <a:cubicBezTo>
                    <a:pt x="20433" y="4141"/>
                    <a:pt x="16932" y="0"/>
                    <a:pt x="134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14" name="Google Shape;8775;p63"/>
            <p:cNvSpPr/>
            <p:nvPr/>
          </p:nvSpPr>
          <p:spPr>
            <a:xfrm>
              <a:off x="85429" y="288404"/>
              <a:ext cx="23166" cy="231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25" y="0"/>
                  </a:moveTo>
                  <a:cubicBezTo>
                    <a:pt x="5187" y="0"/>
                    <a:pt x="0" y="4309"/>
                    <a:pt x="0" y="10375"/>
                  </a:cubicBezTo>
                  <a:cubicBezTo>
                    <a:pt x="0" y="16413"/>
                    <a:pt x="5187" y="21600"/>
                    <a:pt x="11225" y="21600"/>
                  </a:cubicBezTo>
                  <a:cubicBezTo>
                    <a:pt x="17291" y="21600"/>
                    <a:pt x="21600" y="16413"/>
                    <a:pt x="21600" y="10375"/>
                  </a:cubicBezTo>
                  <a:cubicBezTo>
                    <a:pt x="21600" y="4309"/>
                    <a:pt x="17291" y="0"/>
                    <a:pt x="1122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15" name="Google Shape;8776;p63"/>
            <p:cNvSpPr/>
            <p:nvPr/>
          </p:nvSpPr>
          <p:spPr>
            <a:xfrm>
              <a:off x="0" y="0"/>
              <a:ext cx="327897" cy="372795"/>
            </a:xfrm>
            <a:custGeom>
              <a:avLst/>
              <a:gdLst/>
              <a:ahLst/>
              <a:cxnLst>
                <a:cxn ang="0">
                  <a:pos x="wd2" y="hd2"/>
                </a:cxn>
                <a:cxn ang="5400000">
                  <a:pos x="wd2" y="hd2"/>
                </a:cxn>
                <a:cxn ang="10800000">
                  <a:pos x="wd2" y="hd2"/>
                </a:cxn>
                <a:cxn ang="16200000">
                  <a:pos x="wd2" y="hd2"/>
                </a:cxn>
              </a:cxnLst>
              <a:rect l="0" t="0" r="r" b="b"/>
              <a:pathLst>
                <a:path w="20698" h="21600" fill="norm" stroke="1" extrusionOk="0">
                  <a:moveTo>
                    <a:pt x="13586" y="1397"/>
                  </a:moveTo>
                  <a:cubicBezTo>
                    <a:pt x="13938" y="1397"/>
                    <a:pt x="14231" y="1612"/>
                    <a:pt x="14348" y="1827"/>
                  </a:cubicBezTo>
                  <a:cubicBezTo>
                    <a:pt x="14465" y="2309"/>
                    <a:pt x="14114" y="2794"/>
                    <a:pt x="13586" y="2794"/>
                  </a:cubicBezTo>
                  <a:lnTo>
                    <a:pt x="6914" y="2794"/>
                  </a:lnTo>
                  <a:cubicBezTo>
                    <a:pt x="6563" y="2794"/>
                    <a:pt x="6212" y="2471"/>
                    <a:pt x="6212" y="2149"/>
                  </a:cubicBezTo>
                  <a:cubicBezTo>
                    <a:pt x="6212" y="1719"/>
                    <a:pt x="6563" y="1450"/>
                    <a:pt x="6914" y="1397"/>
                  </a:cubicBezTo>
                  <a:close/>
                  <a:moveTo>
                    <a:pt x="12944" y="4190"/>
                  </a:moveTo>
                  <a:lnTo>
                    <a:pt x="12944" y="9992"/>
                  </a:lnTo>
                  <a:cubicBezTo>
                    <a:pt x="12944" y="10692"/>
                    <a:pt x="13235" y="11444"/>
                    <a:pt x="13586" y="11981"/>
                  </a:cubicBezTo>
                  <a:cubicBezTo>
                    <a:pt x="12416" y="12196"/>
                    <a:pt x="11245" y="12626"/>
                    <a:pt x="10132" y="13270"/>
                  </a:cubicBezTo>
                  <a:cubicBezTo>
                    <a:pt x="8923" y="13995"/>
                    <a:pt x="7241" y="14415"/>
                    <a:pt x="5680" y="14415"/>
                  </a:cubicBezTo>
                  <a:cubicBezTo>
                    <a:pt x="5504" y="14415"/>
                    <a:pt x="5329" y="14410"/>
                    <a:pt x="5158" y="14399"/>
                  </a:cubicBezTo>
                  <a:lnTo>
                    <a:pt x="7031" y="11981"/>
                  </a:lnTo>
                  <a:cubicBezTo>
                    <a:pt x="7499" y="11391"/>
                    <a:pt x="7791" y="10639"/>
                    <a:pt x="7791" y="9940"/>
                  </a:cubicBezTo>
                  <a:lnTo>
                    <a:pt x="7791" y="4190"/>
                  </a:lnTo>
                  <a:close/>
                  <a:moveTo>
                    <a:pt x="14582" y="13270"/>
                  </a:moveTo>
                  <a:cubicBezTo>
                    <a:pt x="19382" y="19611"/>
                    <a:pt x="19031" y="19127"/>
                    <a:pt x="19090" y="19234"/>
                  </a:cubicBezTo>
                  <a:cubicBezTo>
                    <a:pt x="19207" y="19719"/>
                    <a:pt x="18914" y="20201"/>
                    <a:pt x="18328" y="20201"/>
                  </a:cubicBezTo>
                  <a:lnTo>
                    <a:pt x="2289" y="20201"/>
                  </a:lnTo>
                  <a:cubicBezTo>
                    <a:pt x="1587" y="20201"/>
                    <a:pt x="1294" y="19504"/>
                    <a:pt x="1587" y="19127"/>
                  </a:cubicBezTo>
                  <a:lnTo>
                    <a:pt x="4162" y="15743"/>
                  </a:lnTo>
                  <a:cubicBezTo>
                    <a:pt x="4610" y="15796"/>
                    <a:pt x="5078" y="15825"/>
                    <a:pt x="5554" y="15825"/>
                  </a:cubicBezTo>
                  <a:cubicBezTo>
                    <a:pt x="7438" y="15825"/>
                    <a:pt x="9458" y="15385"/>
                    <a:pt x="10954" y="14399"/>
                  </a:cubicBezTo>
                  <a:cubicBezTo>
                    <a:pt x="12065" y="13755"/>
                    <a:pt x="13295" y="13325"/>
                    <a:pt x="14582" y="13270"/>
                  </a:cubicBezTo>
                  <a:close/>
                  <a:moveTo>
                    <a:pt x="7031" y="0"/>
                  </a:moveTo>
                  <a:cubicBezTo>
                    <a:pt x="5744" y="0"/>
                    <a:pt x="4748" y="912"/>
                    <a:pt x="4748" y="2149"/>
                  </a:cubicBezTo>
                  <a:cubicBezTo>
                    <a:pt x="4748" y="3008"/>
                    <a:pt x="5333" y="3813"/>
                    <a:pt x="6269" y="4136"/>
                  </a:cubicBezTo>
                  <a:lnTo>
                    <a:pt x="6269" y="9992"/>
                  </a:lnTo>
                  <a:cubicBezTo>
                    <a:pt x="6269" y="10369"/>
                    <a:pt x="6152" y="10854"/>
                    <a:pt x="5861" y="11176"/>
                  </a:cubicBezTo>
                  <a:lnTo>
                    <a:pt x="417" y="18322"/>
                  </a:lnTo>
                  <a:cubicBezTo>
                    <a:pt x="-637" y="19719"/>
                    <a:pt x="417" y="21600"/>
                    <a:pt x="2347" y="21600"/>
                  </a:cubicBezTo>
                  <a:lnTo>
                    <a:pt x="18445" y="21600"/>
                  </a:lnTo>
                  <a:cubicBezTo>
                    <a:pt x="18973" y="21600"/>
                    <a:pt x="19558" y="21385"/>
                    <a:pt x="19967" y="21061"/>
                  </a:cubicBezTo>
                  <a:cubicBezTo>
                    <a:pt x="20786" y="20416"/>
                    <a:pt x="20963" y="19182"/>
                    <a:pt x="20261" y="18322"/>
                  </a:cubicBezTo>
                  <a:lnTo>
                    <a:pt x="14817" y="11176"/>
                  </a:lnTo>
                  <a:cubicBezTo>
                    <a:pt x="14523" y="10854"/>
                    <a:pt x="14406" y="10369"/>
                    <a:pt x="14406" y="9992"/>
                  </a:cubicBezTo>
                  <a:lnTo>
                    <a:pt x="14406" y="4136"/>
                  </a:lnTo>
                  <a:cubicBezTo>
                    <a:pt x="15285" y="3868"/>
                    <a:pt x="15928" y="3061"/>
                    <a:pt x="15928" y="2149"/>
                  </a:cubicBezTo>
                  <a:cubicBezTo>
                    <a:pt x="15928" y="967"/>
                    <a:pt x="14934" y="0"/>
                    <a:pt x="136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19" name="Google Shape;8777;p63"/>
          <p:cNvGrpSpPr/>
          <p:nvPr/>
        </p:nvGrpSpPr>
        <p:grpSpPr>
          <a:xfrm>
            <a:off x="852388" y="3581608"/>
            <a:ext cx="375563" cy="372795"/>
            <a:chOff x="29" y="0"/>
            <a:chExt cx="375561" cy="372794"/>
          </a:xfrm>
        </p:grpSpPr>
        <p:sp>
          <p:nvSpPr>
            <p:cNvPr id="6517" name="Google Shape;8778;p63"/>
            <p:cNvSpPr/>
            <p:nvPr/>
          </p:nvSpPr>
          <p:spPr>
            <a:xfrm>
              <a:off x="122322" y="97371"/>
              <a:ext cx="53515" cy="69202"/>
            </a:xfrm>
            <a:custGeom>
              <a:avLst/>
              <a:gdLst/>
              <a:ahLst/>
              <a:cxnLst>
                <a:cxn ang="0">
                  <a:pos x="wd2" y="hd2"/>
                </a:cxn>
                <a:cxn ang="5400000">
                  <a:pos x="wd2" y="hd2"/>
                </a:cxn>
                <a:cxn ang="10800000">
                  <a:pos x="wd2" y="hd2"/>
                </a:cxn>
                <a:cxn ang="16200000">
                  <a:pos x="wd2" y="hd2"/>
                </a:cxn>
              </a:cxnLst>
              <a:rect l="0" t="0" r="r" b="b"/>
              <a:pathLst>
                <a:path w="20442" h="21600" fill="norm" stroke="1" extrusionOk="0">
                  <a:moveTo>
                    <a:pt x="4648" y="0"/>
                  </a:moveTo>
                  <a:cubicBezTo>
                    <a:pt x="1814" y="0"/>
                    <a:pt x="-311" y="1452"/>
                    <a:pt x="38" y="3767"/>
                  </a:cubicBezTo>
                  <a:cubicBezTo>
                    <a:pt x="38" y="11586"/>
                    <a:pt x="5356" y="18237"/>
                    <a:pt x="13857" y="21131"/>
                  </a:cubicBezTo>
                  <a:cubicBezTo>
                    <a:pt x="14543" y="21453"/>
                    <a:pt x="15262" y="21600"/>
                    <a:pt x="15959" y="21600"/>
                  </a:cubicBezTo>
                  <a:cubicBezTo>
                    <a:pt x="17747" y="21600"/>
                    <a:pt x="19366" y="20644"/>
                    <a:pt x="19872" y="19395"/>
                  </a:cubicBezTo>
                  <a:cubicBezTo>
                    <a:pt x="21289" y="17374"/>
                    <a:pt x="19872" y="15058"/>
                    <a:pt x="17747" y="14480"/>
                  </a:cubicBezTo>
                  <a:cubicBezTo>
                    <a:pt x="12440" y="12449"/>
                    <a:pt x="9247" y="8682"/>
                    <a:pt x="9247" y="3767"/>
                  </a:cubicBezTo>
                  <a:cubicBezTo>
                    <a:pt x="9247" y="1736"/>
                    <a:pt x="7121" y="0"/>
                    <a:pt x="464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18" name="Google Shape;8779;p63"/>
            <p:cNvSpPr/>
            <p:nvPr/>
          </p:nvSpPr>
          <p:spPr>
            <a:xfrm>
              <a:off x="29" y="-1"/>
              <a:ext cx="375563" cy="3727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12" y="2795"/>
                  </a:moveTo>
                  <a:lnTo>
                    <a:pt x="4212" y="6341"/>
                  </a:lnTo>
                  <a:cubicBezTo>
                    <a:pt x="4212" y="7039"/>
                    <a:pt x="4319" y="7685"/>
                    <a:pt x="4532" y="8330"/>
                  </a:cubicBezTo>
                  <a:cubicBezTo>
                    <a:pt x="2773" y="7845"/>
                    <a:pt x="1387" y="6179"/>
                    <a:pt x="1387" y="4192"/>
                  </a:cubicBezTo>
                  <a:lnTo>
                    <a:pt x="1387" y="3493"/>
                  </a:lnTo>
                  <a:cubicBezTo>
                    <a:pt x="1387" y="3063"/>
                    <a:pt x="1706" y="2795"/>
                    <a:pt x="2133" y="2795"/>
                  </a:cubicBezTo>
                  <a:close/>
                  <a:moveTo>
                    <a:pt x="19467" y="2795"/>
                  </a:moveTo>
                  <a:cubicBezTo>
                    <a:pt x="19839" y="2795"/>
                    <a:pt x="20107" y="3118"/>
                    <a:pt x="20107" y="3493"/>
                  </a:cubicBezTo>
                  <a:lnTo>
                    <a:pt x="20107" y="4138"/>
                  </a:lnTo>
                  <a:cubicBezTo>
                    <a:pt x="20107" y="6179"/>
                    <a:pt x="18773" y="7792"/>
                    <a:pt x="16960" y="8330"/>
                  </a:cubicBezTo>
                  <a:cubicBezTo>
                    <a:pt x="17173" y="7685"/>
                    <a:pt x="17334" y="7039"/>
                    <a:pt x="17334" y="6341"/>
                  </a:cubicBezTo>
                  <a:lnTo>
                    <a:pt x="17334" y="2795"/>
                  </a:lnTo>
                  <a:close/>
                  <a:moveTo>
                    <a:pt x="15893" y="1344"/>
                  </a:moveTo>
                  <a:lnTo>
                    <a:pt x="15893" y="6286"/>
                  </a:lnTo>
                  <a:cubicBezTo>
                    <a:pt x="15893" y="8168"/>
                    <a:pt x="14827" y="9994"/>
                    <a:pt x="12959" y="10801"/>
                  </a:cubicBezTo>
                  <a:cubicBezTo>
                    <a:pt x="12267" y="11123"/>
                    <a:pt x="11734" y="11875"/>
                    <a:pt x="11734" y="12735"/>
                  </a:cubicBezTo>
                  <a:cubicBezTo>
                    <a:pt x="11734" y="12735"/>
                    <a:pt x="11734" y="13487"/>
                    <a:pt x="11893" y="14509"/>
                  </a:cubicBezTo>
                  <a:cubicBezTo>
                    <a:pt x="12054" y="14938"/>
                    <a:pt x="12267" y="15476"/>
                    <a:pt x="12426" y="15958"/>
                  </a:cubicBezTo>
                  <a:lnTo>
                    <a:pt x="9066" y="15958"/>
                  </a:lnTo>
                  <a:cubicBezTo>
                    <a:pt x="9599" y="14938"/>
                    <a:pt x="9760" y="13756"/>
                    <a:pt x="9760" y="12788"/>
                  </a:cubicBezTo>
                  <a:cubicBezTo>
                    <a:pt x="9760" y="11928"/>
                    <a:pt x="9226" y="11176"/>
                    <a:pt x="8532" y="10854"/>
                  </a:cubicBezTo>
                  <a:cubicBezTo>
                    <a:pt x="7733" y="10479"/>
                    <a:pt x="6987" y="9834"/>
                    <a:pt x="6453" y="9027"/>
                  </a:cubicBezTo>
                  <a:cubicBezTo>
                    <a:pt x="5920" y="8222"/>
                    <a:pt x="5653" y="7308"/>
                    <a:pt x="5653" y="6286"/>
                  </a:cubicBezTo>
                  <a:lnTo>
                    <a:pt x="5653" y="1344"/>
                  </a:lnTo>
                  <a:close/>
                  <a:moveTo>
                    <a:pt x="14720" y="17355"/>
                  </a:moveTo>
                  <a:lnTo>
                    <a:pt x="15680" y="20203"/>
                  </a:lnTo>
                  <a:lnTo>
                    <a:pt x="5920" y="20203"/>
                  </a:lnTo>
                  <a:lnTo>
                    <a:pt x="6826" y="17355"/>
                  </a:lnTo>
                  <a:close/>
                  <a:moveTo>
                    <a:pt x="4959" y="0"/>
                  </a:moveTo>
                  <a:cubicBezTo>
                    <a:pt x="4586" y="0"/>
                    <a:pt x="4319" y="322"/>
                    <a:pt x="4319" y="699"/>
                  </a:cubicBezTo>
                  <a:lnTo>
                    <a:pt x="4319" y="1451"/>
                  </a:lnTo>
                  <a:lnTo>
                    <a:pt x="2240" y="1451"/>
                  </a:lnTo>
                  <a:cubicBezTo>
                    <a:pt x="2202" y="1450"/>
                    <a:pt x="2165" y="1450"/>
                    <a:pt x="2128" y="1450"/>
                  </a:cubicBezTo>
                  <a:cubicBezTo>
                    <a:pt x="855" y="1450"/>
                    <a:pt x="0" y="2343"/>
                    <a:pt x="0" y="3493"/>
                  </a:cubicBezTo>
                  <a:lnTo>
                    <a:pt x="0" y="4138"/>
                  </a:lnTo>
                  <a:cubicBezTo>
                    <a:pt x="0" y="7146"/>
                    <a:pt x="2292" y="9564"/>
                    <a:pt x="5226" y="9834"/>
                  </a:cubicBezTo>
                  <a:cubicBezTo>
                    <a:pt x="5920" y="10854"/>
                    <a:pt x="6826" y="11660"/>
                    <a:pt x="7999" y="12143"/>
                  </a:cubicBezTo>
                  <a:cubicBezTo>
                    <a:pt x="8267" y="12251"/>
                    <a:pt x="8373" y="12465"/>
                    <a:pt x="8373" y="12788"/>
                  </a:cubicBezTo>
                  <a:cubicBezTo>
                    <a:pt x="8373" y="13809"/>
                    <a:pt x="7999" y="15153"/>
                    <a:pt x="7359" y="15958"/>
                  </a:cubicBezTo>
                  <a:lnTo>
                    <a:pt x="6293" y="15958"/>
                  </a:lnTo>
                  <a:cubicBezTo>
                    <a:pt x="5973" y="15958"/>
                    <a:pt x="5707" y="16173"/>
                    <a:pt x="5653" y="16443"/>
                  </a:cubicBezTo>
                  <a:lnTo>
                    <a:pt x="4266" y="20688"/>
                  </a:lnTo>
                  <a:cubicBezTo>
                    <a:pt x="4105" y="21117"/>
                    <a:pt x="4425" y="21600"/>
                    <a:pt x="4906" y="21600"/>
                  </a:cubicBezTo>
                  <a:lnTo>
                    <a:pt x="16587" y="21600"/>
                  </a:lnTo>
                  <a:cubicBezTo>
                    <a:pt x="17066" y="21600"/>
                    <a:pt x="17386" y="21117"/>
                    <a:pt x="17227" y="20688"/>
                  </a:cubicBezTo>
                  <a:lnTo>
                    <a:pt x="15839" y="16443"/>
                  </a:lnTo>
                  <a:cubicBezTo>
                    <a:pt x="15787" y="16173"/>
                    <a:pt x="15519" y="15958"/>
                    <a:pt x="15199" y="15958"/>
                  </a:cubicBezTo>
                  <a:lnTo>
                    <a:pt x="14133" y="15958"/>
                  </a:lnTo>
                  <a:cubicBezTo>
                    <a:pt x="13493" y="15153"/>
                    <a:pt x="13120" y="13809"/>
                    <a:pt x="13120" y="12788"/>
                  </a:cubicBezTo>
                  <a:cubicBezTo>
                    <a:pt x="13120" y="12520"/>
                    <a:pt x="13333" y="12251"/>
                    <a:pt x="13493" y="12198"/>
                  </a:cubicBezTo>
                  <a:cubicBezTo>
                    <a:pt x="14559" y="11713"/>
                    <a:pt x="15573" y="10908"/>
                    <a:pt x="16267" y="9941"/>
                  </a:cubicBezTo>
                  <a:cubicBezTo>
                    <a:pt x="18453" y="9779"/>
                    <a:pt x="20320" y="8437"/>
                    <a:pt x="21119" y="6448"/>
                  </a:cubicBezTo>
                  <a:cubicBezTo>
                    <a:pt x="21600" y="5212"/>
                    <a:pt x="21600" y="4352"/>
                    <a:pt x="21600" y="3547"/>
                  </a:cubicBezTo>
                  <a:cubicBezTo>
                    <a:pt x="21600" y="2447"/>
                    <a:pt x="20688" y="1450"/>
                    <a:pt x="19604" y="1450"/>
                  </a:cubicBezTo>
                  <a:cubicBezTo>
                    <a:pt x="19577" y="1450"/>
                    <a:pt x="19548" y="1450"/>
                    <a:pt x="19519" y="1451"/>
                  </a:cubicBezTo>
                  <a:lnTo>
                    <a:pt x="17386" y="1451"/>
                  </a:lnTo>
                  <a:lnTo>
                    <a:pt x="17386" y="699"/>
                  </a:lnTo>
                  <a:cubicBezTo>
                    <a:pt x="17386" y="322"/>
                    <a:pt x="17066" y="0"/>
                    <a:pt x="166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22" name="Google Shape;8780;p63"/>
          <p:cNvGrpSpPr/>
          <p:nvPr/>
        </p:nvGrpSpPr>
        <p:grpSpPr>
          <a:xfrm>
            <a:off x="3109986" y="2656093"/>
            <a:ext cx="265131" cy="373708"/>
            <a:chOff x="0" y="0"/>
            <a:chExt cx="265129" cy="373707"/>
          </a:xfrm>
        </p:grpSpPr>
        <p:sp>
          <p:nvSpPr>
            <p:cNvPr id="6520" name="Google Shape;8781;p63"/>
            <p:cNvSpPr/>
            <p:nvPr/>
          </p:nvSpPr>
          <p:spPr>
            <a:xfrm>
              <a:off x="0" y="0"/>
              <a:ext cx="265130" cy="373708"/>
            </a:xfrm>
            <a:custGeom>
              <a:avLst/>
              <a:gdLst/>
              <a:ahLst/>
              <a:cxnLst>
                <a:cxn ang="0">
                  <a:pos x="wd2" y="hd2"/>
                </a:cxn>
                <a:cxn ang="5400000">
                  <a:pos x="wd2" y="hd2"/>
                </a:cxn>
                <a:cxn ang="10800000">
                  <a:pos x="wd2" y="hd2"/>
                </a:cxn>
                <a:cxn ang="16200000">
                  <a:pos x="wd2" y="hd2"/>
                </a:cxn>
              </a:cxnLst>
              <a:rect l="0" t="0" r="r" b="b"/>
              <a:pathLst>
                <a:path w="21006" h="21600" fill="norm" stroke="1" extrusionOk="0">
                  <a:moveTo>
                    <a:pt x="10599" y="1516"/>
                  </a:moveTo>
                  <a:cubicBezTo>
                    <a:pt x="11217" y="1516"/>
                    <a:pt x="11849" y="1564"/>
                    <a:pt x="12491" y="1660"/>
                  </a:cubicBezTo>
                  <a:cubicBezTo>
                    <a:pt x="16238" y="2196"/>
                    <a:pt x="19324" y="4663"/>
                    <a:pt x="19324" y="7824"/>
                  </a:cubicBezTo>
                  <a:cubicBezTo>
                    <a:pt x="19324" y="10184"/>
                    <a:pt x="17561" y="12273"/>
                    <a:pt x="14914" y="13345"/>
                  </a:cubicBezTo>
                  <a:cubicBezTo>
                    <a:pt x="13960" y="13667"/>
                    <a:pt x="13519" y="14417"/>
                    <a:pt x="13519" y="15115"/>
                  </a:cubicBezTo>
                  <a:lnTo>
                    <a:pt x="13519" y="15598"/>
                  </a:lnTo>
                  <a:lnTo>
                    <a:pt x="7715" y="15598"/>
                  </a:lnTo>
                  <a:lnTo>
                    <a:pt x="7715" y="15062"/>
                  </a:lnTo>
                  <a:cubicBezTo>
                    <a:pt x="7715" y="14310"/>
                    <a:pt x="7199" y="13667"/>
                    <a:pt x="6245" y="13238"/>
                  </a:cubicBezTo>
                  <a:cubicBezTo>
                    <a:pt x="3601" y="12113"/>
                    <a:pt x="1910" y="10130"/>
                    <a:pt x="1910" y="7824"/>
                  </a:cubicBezTo>
                  <a:cubicBezTo>
                    <a:pt x="1910" y="4313"/>
                    <a:pt x="5826" y="1516"/>
                    <a:pt x="10599" y="1516"/>
                  </a:cubicBezTo>
                  <a:close/>
                  <a:moveTo>
                    <a:pt x="13519" y="16937"/>
                  </a:moveTo>
                  <a:lnTo>
                    <a:pt x="13519" y="18170"/>
                  </a:lnTo>
                  <a:cubicBezTo>
                    <a:pt x="13519" y="18544"/>
                    <a:pt x="13078" y="18813"/>
                    <a:pt x="12491" y="18866"/>
                  </a:cubicBezTo>
                  <a:lnTo>
                    <a:pt x="8671" y="18866"/>
                  </a:lnTo>
                  <a:cubicBezTo>
                    <a:pt x="8083" y="18866"/>
                    <a:pt x="7715" y="18544"/>
                    <a:pt x="7640" y="18170"/>
                  </a:cubicBezTo>
                  <a:lnTo>
                    <a:pt x="7640" y="16937"/>
                  </a:lnTo>
                  <a:close/>
                  <a:moveTo>
                    <a:pt x="10359" y="0"/>
                  </a:moveTo>
                  <a:cubicBezTo>
                    <a:pt x="4776" y="53"/>
                    <a:pt x="0" y="3537"/>
                    <a:pt x="0" y="7824"/>
                  </a:cubicBezTo>
                  <a:cubicBezTo>
                    <a:pt x="0" y="10666"/>
                    <a:pt x="2057" y="13131"/>
                    <a:pt x="5217" y="14526"/>
                  </a:cubicBezTo>
                  <a:cubicBezTo>
                    <a:pt x="5436" y="14579"/>
                    <a:pt x="5583" y="14793"/>
                    <a:pt x="5730" y="14900"/>
                  </a:cubicBezTo>
                  <a:lnTo>
                    <a:pt x="5730" y="18170"/>
                  </a:lnTo>
                  <a:cubicBezTo>
                    <a:pt x="5730" y="19080"/>
                    <a:pt x="6539" y="19885"/>
                    <a:pt x="7715" y="20154"/>
                  </a:cubicBezTo>
                  <a:cubicBezTo>
                    <a:pt x="8083" y="21011"/>
                    <a:pt x="9184" y="21600"/>
                    <a:pt x="10506" y="21600"/>
                  </a:cubicBezTo>
                  <a:cubicBezTo>
                    <a:pt x="11756" y="21600"/>
                    <a:pt x="12857" y="21011"/>
                    <a:pt x="13225" y="20154"/>
                  </a:cubicBezTo>
                  <a:cubicBezTo>
                    <a:pt x="14401" y="19885"/>
                    <a:pt x="15282" y="19080"/>
                    <a:pt x="15282" y="18170"/>
                  </a:cubicBezTo>
                  <a:lnTo>
                    <a:pt x="15282" y="15062"/>
                  </a:lnTo>
                  <a:cubicBezTo>
                    <a:pt x="15282" y="14847"/>
                    <a:pt x="15429" y="14579"/>
                    <a:pt x="15651" y="14471"/>
                  </a:cubicBezTo>
                  <a:cubicBezTo>
                    <a:pt x="19396" y="12916"/>
                    <a:pt x="21600" y="9755"/>
                    <a:pt x="20865" y="6378"/>
                  </a:cubicBezTo>
                  <a:cubicBezTo>
                    <a:pt x="20058" y="2894"/>
                    <a:pt x="15870" y="0"/>
                    <a:pt x="103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21" name="Google Shape;8782;p63"/>
            <p:cNvSpPr/>
            <p:nvPr/>
          </p:nvSpPr>
          <p:spPr>
            <a:xfrm>
              <a:off x="47302" y="50068"/>
              <a:ext cx="99226" cy="982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774" y="0"/>
                  </a:moveTo>
                  <a:cubicBezTo>
                    <a:pt x="8676" y="0"/>
                    <a:pt x="404" y="8358"/>
                    <a:pt x="0" y="18747"/>
                  </a:cubicBezTo>
                  <a:cubicBezTo>
                    <a:pt x="0" y="20177"/>
                    <a:pt x="1006" y="21600"/>
                    <a:pt x="2621" y="21600"/>
                  </a:cubicBezTo>
                  <a:cubicBezTo>
                    <a:pt x="4037" y="21600"/>
                    <a:pt x="5446" y="20177"/>
                    <a:pt x="5446" y="18747"/>
                  </a:cubicBezTo>
                  <a:cubicBezTo>
                    <a:pt x="5651" y="11411"/>
                    <a:pt x="11502" y="5298"/>
                    <a:pt x="18774" y="5298"/>
                  </a:cubicBezTo>
                  <a:cubicBezTo>
                    <a:pt x="20184" y="5298"/>
                    <a:pt x="21600" y="4075"/>
                    <a:pt x="21600" y="2445"/>
                  </a:cubicBezTo>
                  <a:cubicBezTo>
                    <a:pt x="21600" y="1223"/>
                    <a:pt x="20184" y="0"/>
                    <a:pt x="187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523" name="Google Shape;8783;p63"/>
          <p:cNvSpPr/>
          <p:nvPr/>
        </p:nvSpPr>
        <p:spPr>
          <a:xfrm>
            <a:off x="3057902" y="3087778"/>
            <a:ext cx="372828" cy="374061"/>
          </a:xfrm>
          <a:custGeom>
            <a:avLst/>
            <a:gdLst/>
            <a:ahLst/>
            <a:cxnLst>
              <a:cxn ang="0">
                <a:pos x="wd2" y="hd2"/>
              </a:cxn>
              <a:cxn ang="5400000">
                <a:pos x="wd2" y="hd2"/>
              </a:cxn>
              <a:cxn ang="10800000">
                <a:pos x="wd2" y="hd2"/>
              </a:cxn>
              <a:cxn ang="16200000">
                <a:pos x="wd2" y="hd2"/>
              </a:cxn>
            </a:cxnLst>
            <a:rect l="0" t="0" r="r" b="b"/>
            <a:pathLst>
              <a:path w="21495" h="21600" fill="norm" stroke="1" extrusionOk="0">
                <a:moveTo>
                  <a:pt x="12029" y="1520"/>
                </a:moveTo>
                <a:cubicBezTo>
                  <a:pt x="13846" y="1681"/>
                  <a:pt x="15504" y="2483"/>
                  <a:pt x="16894" y="3716"/>
                </a:cubicBezTo>
                <a:lnTo>
                  <a:pt x="13901" y="6714"/>
                </a:lnTo>
                <a:cubicBezTo>
                  <a:pt x="12618" y="5267"/>
                  <a:pt x="12029" y="3287"/>
                  <a:pt x="12029" y="1520"/>
                </a:cubicBezTo>
                <a:close/>
                <a:moveTo>
                  <a:pt x="17911" y="4625"/>
                </a:moveTo>
                <a:cubicBezTo>
                  <a:pt x="19087" y="6071"/>
                  <a:pt x="19835" y="7732"/>
                  <a:pt x="20103" y="9552"/>
                </a:cubicBezTo>
                <a:cubicBezTo>
                  <a:pt x="18284" y="9552"/>
                  <a:pt x="16414" y="8910"/>
                  <a:pt x="14917" y="7625"/>
                </a:cubicBezTo>
                <a:lnTo>
                  <a:pt x="17911" y="4625"/>
                </a:lnTo>
                <a:close/>
                <a:moveTo>
                  <a:pt x="10639" y="1412"/>
                </a:moveTo>
                <a:cubicBezTo>
                  <a:pt x="10532" y="3661"/>
                  <a:pt x="11335" y="5910"/>
                  <a:pt x="12884" y="7732"/>
                </a:cubicBezTo>
                <a:lnTo>
                  <a:pt x="10800" y="9819"/>
                </a:lnTo>
                <a:lnTo>
                  <a:pt x="4759" y="3716"/>
                </a:lnTo>
                <a:cubicBezTo>
                  <a:pt x="6415" y="2216"/>
                  <a:pt x="8501" y="1412"/>
                  <a:pt x="10639" y="1412"/>
                </a:cubicBezTo>
                <a:close/>
                <a:moveTo>
                  <a:pt x="3742" y="4625"/>
                </a:moveTo>
                <a:lnTo>
                  <a:pt x="9838" y="10730"/>
                </a:lnTo>
                <a:lnTo>
                  <a:pt x="7752" y="12819"/>
                </a:lnTo>
                <a:cubicBezTo>
                  <a:pt x="6189" y="11252"/>
                  <a:pt x="3964" y="10246"/>
                  <a:pt x="1624" y="10246"/>
                </a:cubicBezTo>
                <a:cubicBezTo>
                  <a:pt x="1565" y="10246"/>
                  <a:pt x="1504" y="10248"/>
                  <a:pt x="1442" y="10248"/>
                </a:cubicBezTo>
                <a:cubicBezTo>
                  <a:pt x="1604" y="8267"/>
                  <a:pt x="2352" y="6231"/>
                  <a:pt x="3742" y="4625"/>
                </a:cubicBezTo>
                <a:close/>
                <a:moveTo>
                  <a:pt x="13901" y="8748"/>
                </a:moveTo>
                <a:cubicBezTo>
                  <a:pt x="15718" y="10248"/>
                  <a:pt x="17963" y="10997"/>
                  <a:pt x="20156" y="10997"/>
                </a:cubicBezTo>
                <a:cubicBezTo>
                  <a:pt x="20103" y="13086"/>
                  <a:pt x="19353" y="15228"/>
                  <a:pt x="17911" y="16888"/>
                </a:cubicBezTo>
                <a:lnTo>
                  <a:pt x="11815" y="10783"/>
                </a:lnTo>
                <a:lnTo>
                  <a:pt x="13901" y="8748"/>
                </a:lnTo>
                <a:close/>
                <a:moveTo>
                  <a:pt x="1741" y="11745"/>
                </a:moveTo>
                <a:cubicBezTo>
                  <a:pt x="3698" y="11745"/>
                  <a:pt x="5495" y="12541"/>
                  <a:pt x="6790" y="13890"/>
                </a:cubicBezTo>
                <a:lnTo>
                  <a:pt x="3742" y="16941"/>
                </a:lnTo>
                <a:cubicBezTo>
                  <a:pt x="2459" y="15496"/>
                  <a:pt x="1711" y="13676"/>
                  <a:pt x="1549" y="11747"/>
                </a:cubicBezTo>
                <a:cubicBezTo>
                  <a:pt x="1614" y="11745"/>
                  <a:pt x="1677" y="11745"/>
                  <a:pt x="1741" y="11745"/>
                </a:cubicBezTo>
                <a:close/>
                <a:moveTo>
                  <a:pt x="7698" y="14907"/>
                </a:moveTo>
                <a:cubicBezTo>
                  <a:pt x="8660" y="16406"/>
                  <a:pt x="9035" y="18173"/>
                  <a:pt x="8821" y="19887"/>
                </a:cubicBezTo>
                <a:cubicBezTo>
                  <a:pt x="7270" y="19565"/>
                  <a:pt x="5935" y="18923"/>
                  <a:pt x="4759" y="17852"/>
                </a:cubicBezTo>
                <a:lnTo>
                  <a:pt x="7698" y="14907"/>
                </a:lnTo>
                <a:close/>
                <a:moveTo>
                  <a:pt x="10800" y="11747"/>
                </a:moveTo>
                <a:lnTo>
                  <a:pt x="16894" y="17852"/>
                </a:lnTo>
                <a:cubicBezTo>
                  <a:pt x="15183" y="19375"/>
                  <a:pt x="13093" y="20137"/>
                  <a:pt x="10997" y="20137"/>
                </a:cubicBezTo>
                <a:cubicBezTo>
                  <a:pt x="10736" y="20137"/>
                  <a:pt x="10472" y="20125"/>
                  <a:pt x="10211" y="20101"/>
                </a:cubicBezTo>
                <a:cubicBezTo>
                  <a:pt x="10479" y="17959"/>
                  <a:pt x="9997" y="15763"/>
                  <a:pt x="8660" y="13890"/>
                </a:cubicBezTo>
                <a:lnTo>
                  <a:pt x="10800" y="11747"/>
                </a:lnTo>
                <a:close/>
                <a:moveTo>
                  <a:pt x="10773" y="0"/>
                </a:moveTo>
                <a:cubicBezTo>
                  <a:pt x="4821" y="0"/>
                  <a:pt x="0" y="4795"/>
                  <a:pt x="0" y="10783"/>
                </a:cubicBezTo>
                <a:cubicBezTo>
                  <a:pt x="0" y="16781"/>
                  <a:pt x="4811" y="21600"/>
                  <a:pt x="10746" y="21600"/>
                </a:cubicBezTo>
                <a:cubicBezTo>
                  <a:pt x="16680" y="21600"/>
                  <a:pt x="21493" y="16781"/>
                  <a:pt x="21493" y="10783"/>
                </a:cubicBezTo>
                <a:cubicBezTo>
                  <a:pt x="21600" y="5053"/>
                  <a:pt x="17108" y="342"/>
                  <a:pt x="11441" y="20"/>
                </a:cubicBezTo>
                <a:cubicBezTo>
                  <a:pt x="11217" y="7"/>
                  <a:pt x="10993" y="0"/>
                  <a:pt x="10773"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524" name="Google Shape;8784;p63"/>
          <p:cNvSpPr/>
          <p:nvPr/>
        </p:nvSpPr>
        <p:spPr>
          <a:xfrm>
            <a:off x="3138442" y="3580710"/>
            <a:ext cx="218765" cy="374650"/>
          </a:xfrm>
          <a:custGeom>
            <a:avLst/>
            <a:gdLst/>
            <a:ahLst/>
            <a:cxnLst>
              <a:cxn ang="0">
                <a:pos x="wd2" y="hd2"/>
              </a:cxn>
              <a:cxn ang="5400000">
                <a:pos x="wd2" y="hd2"/>
              </a:cxn>
              <a:cxn ang="10800000">
                <a:pos x="wd2" y="hd2"/>
              </a:cxn>
              <a:cxn ang="16200000">
                <a:pos x="wd2" y="hd2"/>
              </a:cxn>
            </a:cxnLst>
            <a:rect l="0" t="0" r="r" b="b"/>
            <a:pathLst>
              <a:path w="21502" h="21600" fill="norm" stroke="1" extrusionOk="0">
                <a:moveTo>
                  <a:pt x="10699" y="9778"/>
                </a:moveTo>
                <a:cubicBezTo>
                  <a:pt x="11098" y="9778"/>
                  <a:pt x="11506" y="9897"/>
                  <a:pt x="11801" y="10104"/>
                </a:cubicBezTo>
                <a:cubicBezTo>
                  <a:pt x="12348" y="10586"/>
                  <a:pt x="11801" y="11173"/>
                  <a:pt x="10708" y="11173"/>
                </a:cubicBezTo>
                <a:cubicBezTo>
                  <a:pt x="10253" y="11173"/>
                  <a:pt x="9979" y="11014"/>
                  <a:pt x="9707" y="10853"/>
                </a:cubicBezTo>
                <a:cubicBezTo>
                  <a:pt x="9342" y="10586"/>
                  <a:pt x="9524" y="10104"/>
                  <a:pt x="10071" y="9890"/>
                </a:cubicBezTo>
                <a:cubicBezTo>
                  <a:pt x="10265" y="9814"/>
                  <a:pt x="10479" y="9778"/>
                  <a:pt x="10699" y="9778"/>
                </a:cubicBezTo>
                <a:close/>
                <a:moveTo>
                  <a:pt x="11894" y="3260"/>
                </a:moveTo>
                <a:lnTo>
                  <a:pt x="18913" y="10479"/>
                </a:lnTo>
                <a:lnTo>
                  <a:pt x="14718" y="15397"/>
                </a:lnTo>
                <a:lnTo>
                  <a:pt x="6605" y="15397"/>
                </a:lnTo>
                <a:cubicBezTo>
                  <a:pt x="5604" y="14167"/>
                  <a:pt x="2778" y="10746"/>
                  <a:pt x="2413" y="10479"/>
                </a:cubicBezTo>
                <a:lnTo>
                  <a:pt x="9524" y="3260"/>
                </a:lnTo>
                <a:lnTo>
                  <a:pt x="9524" y="8501"/>
                </a:lnTo>
                <a:cubicBezTo>
                  <a:pt x="8156" y="8767"/>
                  <a:pt x="7062" y="9570"/>
                  <a:pt x="7062" y="10479"/>
                </a:cubicBezTo>
                <a:cubicBezTo>
                  <a:pt x="7062" y="11601"/>
                  <a:pt x="8703" y="12618"/>
                  <a:pt x="10708" y="12618"/>
                </a:cubicBezTo>
                <a:cubicBezTo>
                  <a:pt x="12713" y="12618"/>
                  <a:pt x="14353" y="11708"/>
                  <a:pt x="14263" y="10479"/>
                </a:cubicBezTo>
                <a:cubicBezTo>
                  <a:pt x="14263" y="9570"/>
                  <a:pt x="13259" y="8821"/>
                  <a:pt x="11894" y="8501"/>
                </a:cubicBezTo>
                <a:lnTo>
                  <a:pt x="11894" y="3260"/>
                </a:lnTo>
                <a:close/>
                <a:moveTo>
                  <a:pt x="14263" y="16787"/>
                </a:moveTo>
                <a:lnTo>
                  <a:pt x="14263" y="20049"/>
                </a:lnTo>
                <a:lnTo>
                  <a:pt x="7062" y="20049"/>
                </a:lnTo>
                <a:lnTo>
                  <a:pt x="7062" y="16787"/>
                </a:lnTo>
                <a:close/>
                <a:moveTo>
                  <a:pt x="10343" y="0"/>
                </a:moveTo>
                <a:cubicBezTo>
                  <a:pt x="10161" y="53"/>
                  <a:pt x="9979" y="160"/>
                  <a:pt x="9889" y="214"/>
                </a:cubicBezTo>
                <a:cubicBezTo>
                  <a:pt x="9889" y="214"/>
                  <a:pt x="9889" y="266"/>
                  <a:pt x="9707" y="266"/>
                </a:cubicBezTo>
                <a:lnTo>
                  <a:pt x="9707" y="321"/>
                </a:lnTo>
                <a:lnTo>
                  <a:pt x="136" y="10159"/>
                </a:lnTo>
                <a:cubicBezTo>
                  <a:pt x="-46" y="10372"/>
                  <a:pt x="-46" y="10639"/>
                  <a:pt x="136" y="10853"/>
                </a:cubicBezTo>
                <a:lnTo>
                  <a:pt x="4783" y="16307"/>
                </a:lnTo>
                <a:lnTo>
                  <a:pt x="4783" y="20852"/>
                </a:lnTo>
                <a:cubicBezTo>
                  <a:pt x="4783" y="21279"/>
                  <a:pt x="5422" y="21600"/>
                  <a:pt x="5969" y="21600"/>
                </a:cubicBezTo>
                <a:lnTo>
                  <a:pt x="15539" y="21600"/>
                </a:lnTo>
                <a:cubicBezTo>
                  <a:pt x="16176" y="21600"/>
                  <a:pt x="16815" y="21279"/>
                  <a:pt x="16815" y="20852"/>
                </a:cubicBezTo>
                <a:lnTo>
                  <a:pt x="16815" y="16307"/>
                </a:lnTo>
                <a:lnTo>
                  <a:pt x="21464" y="10853"/>
                </a:lnTo>
                <a:cubicBezTo>
                  <a:pt x="21554" y="10586"/>
                  <a:pt x="21464" y="10372"/>
                  <a:pt x="21372" y="10159"/>
                </a:cubicBezTo>
                <a:lnTo>
                  <a:pt x="11801" y="321"/>
                </a:lnTo>
                <a:lnTo>
                  <a:pt x="11801" y="266"/>
                </a:lnTo>
                <a:cubicBezTo>
                  <a:pt x="11801" y="266"/>
                  <a:pt x="11801" y="214"/>
                  <a:pt x="11619" y="214"/>
                </a:cubicBezTo>
                <a:cubicBezTo>
                  <a:pt x="11529" y="160"/>
                  <a:pt x="11437" y="53"/>
                  <a:pt x="1116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530" name="Google Shape;8785;p63"/>
          <p:cNvGrpSpPr/>
          <p:nvPr/>
        </p:nvGrpSpPr>
        <p:grpSpPr>
          <a:xfrm>
            <a:off x="2183532" y="4053534"/>
            <a:ext cx="372406" cy="371853"/>
            <a:chOff x="0" y="0"/>
            <a:chExt cx="372404" cy="371852"/>
          </a:xfrm>
        </p:grpSpPr>
        <p:sp>
          <p:nvSpPr>
            <p:cNvPr id="6525" name="Google Shape;8786;p63"/>
            <p:cNvSpPr/>
            <p:nvPr/>
          </p:nvSpPr>
          <p:spPr>
            <a:xfrm>
              <a:off x="-1" y="0"/>
              <a:ext cx="372406" cy="371853"/>
            </a:xfrm>
            <a:custGeom>
              <a:avLst/>
              <a:gdLst/>
              <a:ahLst/>
              <a:cxnLst>
                <a:cxn ang="0">
                  <a:pos x="wd2" y="hd2"/>
                </a:cxn>
                <a:cxn ang="5400000">
                  <a:pos x="wd2" y="hd2"/>
                </a:cxn>
                <a:cxn ang="10800000">
                  <a:pos x="wd2" y="hd2"/>
                </a:cxn>
                <a:cxn ang="16200000">
                  <a:pos x="wd2" y="hd2"/>
                </a:cxn>
              </a:cxnLst>
              <a:rect l="0" t="0" r="r" b="b"/>
              <a:pathLst>
                <a:path w="21054" h="21600" fill="norm" stroke="1" extrusionOk="0">
                  <a:moveTo>
                    <a:pt x="10590" y="1349"/>
                  </a:moveTo>
                  <a:cubicBezTo>
                    <a:pt x="13266" y="1349"/>
                    <a:pt x="15949" y="2544"/>
                    <a:pt x="17804" y="4902"/>
                  </a:cubicBezTo>
                  <a:cubicBezTo>
                    <a:pt x="19009" y="6518"/>
                    <a:pt x="19743" y="8564"/>
                    <a:pt x="19743" y="10719"/>
                  </a:cubicBezTo>
                  <a:cubicBezTo>
                    <a:pt x="19691" y="12066"/>
                    <a:pt x="18694" y="12981"/>
                    <a:pt x="17541" y="12981"/>
                  </a:cubicBezTo>
                  <a:lnTo>
                    <a:pt x="16125" y="12981"/>
                  </a:lnTo>
                  <a:cubicBezTo>
                    <a:pt x="14186" y="12981"/>
                    <a:pt x="12665" y="14598"/>
                    <a:pt x="12665" y="16590"/>
                  </a:cubicBezTo>
                  <a:lnTo>
                    <a:pt x="12665" y="17991"/>
                  </a:lnTo>
                  <a:cubicBezTo>
                    <a:pt x="12665" y="19175"/>
                    <a:pt x="11773" y="20147"/>
                    <a:pt x="10569" y="20200"/>
                  </a:cubicBezTo>
                  <a:cubicBezTo>
                    <a:pt x="9835" y="20200"/>
                    <a:pt x="9257" y="20147"/>
                    <a:pt x="8472" y="19931"/>
                  </a:cubicBezTo>
                  <a:cubicBezTo>
                    <a:pt x="5849" y="19338"/>
                    <a:pt x="3596" y="17452"/>
                    <a:pt x="2389" y="15029"/>
                  </a:cubicBezTo>
                  <a:cubicBezTo>
                    <a:pt x="344" y="10989"/>
                    <a:pt x="1551" y="5709"/>
                    <a:pt x="5483" y="2961"/>
                  </a:cubicBezTo>
                  <a:cubicBezTo>
                    <a:pt x="7016" y="1882"/>
                    <a:pt x="8801" y="1349"/>
                    <a:pt x="10590" y="1349"/>
                  </a:cubicBezTo>
                  <a:close/>
                  <a:moveTo>
                    <a:pt x="10515" y="0"/>
                  </a:moveTo>
                  <a:cubicBezTo>
                    <a:pt x="6898" y="0"/>
                    <a:pt x="3701" y="1884"/>
                    <a:pt x="1814" y="4794"/>
                  </a:cubicBezTo>
                  <a:cubicBezTo>
                    <a:pt x="-390" y="8079"/>
                    <a:pt x="-546" y="12335"/>
                    <a:pt x="1131" y="15676"/>
                  </a:cubicBezTo>
                  <a:cubicBezTo>
                    <a:pt x="2914" y="19175"/>
                    <a:pt x="6427" y="21600"/>
                    <a:pt x="10569" y="21600"/>
                  </a:cubicBezTo>
                  <a:cubicBezTo>
                    <a:pt x="12456" y="21600"/>
                    <a:pt x="14081" y="19984"/>
                    <a:pt x="14081" y="17991"/>
                  </a:cubicBezTo>
                  <a:lnTo>
                    <a:pt x="14081" y="16590"/>
                  </a:lnTo>
                  <a:cubicBezTo>
                    <a:pt x="14081" y="15352"/>
                    <a:pt x="15025" y="14436"/>
                    <a:pt x="16125" y="14436"/>
                  </a:cubicBezTo>
                  <a:lnTo>
                    <a:pt x="17541" y="14436"/>
                  </a:lnTo>
                  <a:cubicBezTo>
                    <a:pt x="19428" y="14436"/>
                    <a:pt x="21054" y="12820"/>
                    <a:pt x="21054" y="10827"/>
                  </a:cubicBezTo>
                  <a:cubicBezTo>
                    <a:pt x="21054" y="5063"/>
                    <a:pt x="16493" y="0"/>
                    <a:pt x="1051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26" name="Google Shape;8787;p63"/>
            <p:cNvSpPr/>
            <p:nvPr/>
          </p:nvSpPr>
          <p:spPr>
            <a:xfrm>
              <a:off x="123561" y="248725"/>
              <a:ext cx="74798" cy="74295"/>
            </a:xfrm>
            <a:custGeom>
              <a:avLst/>
              <a:gdLst/>
              <a:ahLst/>
              <a:cxnLst>
                <a:cxn ang="0">
                  <a:pos x="wd2" y="hd2"/>
                </a:cxn>
                <a:cxn ang="5400000">
                  <a:pos x="wd2" y="hd2"/>
                </a:cxn>
                <a:cxn ang="10800000">
                  <a:pos x="wd2" y="hd2"/>
                </a:cxn>
                <a:cxn ang="16200000">
                  <a:pos x="wd2" y="hd2"/>
                </a:cxn>
              </a:cxnLst>
              <a:rect l="0" t="0" r="r" b="b"/>
              <a:pathLst>
                <a:path w="18933" h="21600" fill="norm" stroke="1" extrusionOk="0">
                  <a:moveTo>
                    <a:pt x="9231" y="6949"/>
                  </a:moveTo>
                  <a:cubicBezTo>
                    <a:pt x="11109" y="6949"/>
                    <a:pt x="12517" y="8566"/>
                    <a:pt x="12517" y="10723"/>
                  </a:cubicBezTo>
                  <a:cubicBezTo>
                    <a:pt x="12517" y="12614"/>
                    <a:pt x="11109" y="14232"/>
                    <a:pt x="9231" y="14232"/>
                  </a:cubicBezTo>
                  <a:cubicBezTo>
                    <a:pt x="7592" y="14232"/>
                    <a:pt x="6184" y="12614"/>
                    <a:pt x="6184" y="10723"/>
                  </a:cubicBezTo>
                  <a:cubicBezTo>
                    <a:pt x="6184" y="8566"/>
                    <a:pt x="7592" y="6949"/>
                    <a:pt x="9231" y="6949"/>
                  </a:cubicBezTo>
                  <a:close/>
                  <a:moveTo>
                    <a:pt x="9134" y="0"/>
                  </a:moveTo>
                  <a:cubicBezTo>
                    <a:pt x="7980" y="0"/>
                    <a:pt x="6817" y="240"/>
                    <a:pt x="5714" y="753"/>
                  </a:cubicBezTo>
                  <a:cubicBezTo>
                    <a:pt x="1020" y="3175"/>
                    <a:pt x="-1334" y="9645"/>
                    <a:pt x="782" y="15036"/>
                  </a:cubicBezTo>
                  <a:cubicBezTo>
                    <a:pt x="2362" y="19075"/>
                    <a:pt x="5916" y="21600"/>
                    <a:pt x="9567" y="21600"/>
                  </a:cubicBezTo>
                  <a:cubicBezTo>
                    <a:pt x="10796" y="21600"/>
                    <a:pt x="12040" y="21309"/>
                    <a:pt x="13225" y="20701"/>
                  </a:cubicBezTo>
                  <a:cubicBezTo>
                    <a:pt x="17919" y="18271"/>
                    <a:pt x="20266" y="11801"/>
                    <a:pt x="18150" y="6410"/>
                  </a:cubicBezTo>
                  <a:cubicBezTo>
                    <a:pt x="16541" y="2499"/>
                    <a:pt x="12875" y="0"/>
                    <a:pt x="91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27" name="Google Shape;8788;p63"/>
            <p:cNvSpPr/>
            <p:nvPr/>
          </p:nvSpPr>
          <p:spPr>
            <a:xfrm>
              <a:off x="49380" y="173872"/>
              <a:ext cx="74798" cy="74030"/>
            </a:xfrm>
            <a:custGeom>
              <a:avLst/>
              <a:gdLst/>
              <a:ahLst/>
              <a:cxnLst>
                <a:cxn ang="0">
                  <a:pos x="wd2" y="hd2"/>
                </a:cxn>
                <a:cxn ang="5400000">
                  <a:pos x="wd2" y="hd2"/>
                </a:cxn>
                <a:cxn ang="10800000">
                  <a:pos x="wd2" y="hd2"/>
                </a:cxn>
                <a:cxn ang="16200000">
                  <a:pos x="wd2" y="hd2"/>
                </a:cxn>
              </a:cxnLst>
              <a:rect l="0" t="0" r="r" b="b"/>
              <a:pathLst>
                <a:path w="18933" h="21600" fill="norm" stroke="1" extrusionOk="0">
                  <a:moveTo>
                    <a:pt x="9232" y="7171"/>
                  </a:moveTo>
                  <a:cubicBezTo>
                    <a:pt x="11110" y="7171"/>
                    <a:pt x="12518" y="8795"/>
                    <a:pt x="12518" y="10959"/>
                  </a:cubicBezTo>
                  <a:cubicBezTo>
                    <a:pt x="12518" y="12848"/>
                    <a:pt x="11110" y="14472"/>
                    <a:pt x="9232" y="14472"/>
                  </a:cubicBezTo>
                  <a:cubicBezTo>
                    <a:pt x="7586" y="14472"/>
                    <a:pt x="6177" y="12848"/>
                    <a:pt x="6177" y="10959"/>
                  </a:cubicBezTo>
                  <a:cubicBezTo>
                    <a:pt x="6177" y="8795"/>
                    <a:pt x="7586" y="7171"/>
                    <a:pt x="9232" y="7171"/>
                  </a:cubicBezTo>
                  <a:close/>
                  <a:moveTo>
                    <a:pt x="9180" y="0"/>
                  </a:moveTo>
                  <a:cubicBezTo>
                    <a:pt x="8010" y="0"/>
                    <a:pt x="6833" y="223"/>
                    <a:pt x="5708" y="678"/>
                  </a:cubicBezTo>
                  <a:cubicBezTo>
                    <a:pt x="1014" y="3109"/>
                    <a:pt x="-1333" y="9602"/>
                    <a:pt x="783" y="15013"/>
                  </a:cubicBezTo>
                  <a:cubicBezTo>
                    <a:pt x="2363" y="19066"/>
                    <a:pt x="5909" y="21600"/>
                    <a:pt x="9568" y="21600"/>
                  </a:cubicBezTo>
                  <a:cubicBezTo>
                    <a:pt x="10797" y="21600"/>
                    <a:pt x="12041" y="21308"/>
                    <a:pt x="13219" y="20698"/>
                  </a:cubicBezTo>
                  <a:cubicBezTo>
                    <a:pt x="17913" y="18259"/>
                    <a:pt x="20267" y="11766"/>
                    <a:pt x="18151" y="6355"/>
                  </a:cubicBezTo>
                  <a:cubicBezTo>
                    <a:pt x="16542" y="2242"/>
                    <a:pt x="12898" y="0"/>
                    <a:pt x="91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28" name="Google Shape;8789;p63"/>
            <p:cNvSpPr/>
            <p:nvPr/>
          </p:nvSpPr>
          <p:spPr>
            <a:xfrm>
              <a:off x="74021" y="74794"/>
              <a:ext cx="74269" cy="73912"/>
            </a:xfrm>
            <a:custGeom>
              <a:avLst/>
              <a:gdLst/>
              <a:ahLst/>
              <a:cxnLst>
                <a:cxn ang="0">
                  <a:pos x="wd2" y="hd2"/>
                </a:cxn>
                <a:cxn ang="5400000">
                  <a:pos x="wd2" y="hd2"/>
                </a:cxn>
                <a:cxn ang="10800000">
                  <a:pos x="wd2" y="hd2"/>
                </a:cxn>
                <a:cxn ang="16200000">
                  <a:pos x="wd2" y="hd2"/>
                </a:cxn>
              </a:cxnLst>
              <a:rect l="0" t="0" r="r" b="b"/>
              <a:pathLst>
                <a:path w="19009" h="21600" fill="norm" stroke="1" extrusionOk="0">
                  <a:moveTo>
                    <a:pt x="9433" y="6865"/>
                  </a:moveTo>
                  <a:cubicBezTo>
                    <a:pt x="11098" y="6865"/>
                    <a:pt x="12522" y="8766"/>
                    <a:pt x="12522" y="10658"/>
                  </a:cubicBezTo>
                  <a:cubicBezTo>
                    <a:pt x="12522" y="12559"/>
                    <a:pt x="11098" y="14452"/>
                    <a:pt x="9433" y="14452"/>
                  </a:cubicBezTo>
                  <a:cubicBezTo>
                    <a:pt x="7534" y="14452"/>
                    <a:pt x="6110" y="12559"/>
                    <a:pt x="6110" y="10658"/>
                  </a:cubicBezTo>
                  <a:cubicBezTo>
                    <a:pt x="6351" y="8766"/>
                    <a:pt x="7534" y="6865"/>
                    <a:pt x="9433" y="6865"/>
                  </a:cubicBezTo>
                  <a:close/>
                  <a:moveTo>
                    <a:pt x="9531" y="0"/>
                  </a:moveTo>
                  <a:cubicBezTo>
                    <a:pt x="8310" y="0"/>
                    <a:pt x="7075" y="292"/>
                    <a:pt x="5877" y="903"/>
                  </a:cubicBezTo>
                  <a:cubicBezTo>
                    <a:pt x="1130" y="3346"/>
                    <a:pt x="-1243" y="9574"/>
                    <a:pt x="656" y="14994"/>
                  </a:cubicBezTo>
                  <a:cubicBezTo>
                    <a:pt x="2306" y="19191"/>
                    <a:pt x="6088" y="21600"/>
                    <a:pt x="9907" y="21600"/>
                  </a:cubicBezTo>
                  <a:cubicBezTo>
                    <a:pt x="11030" y="21600"/>
                    <a:pt x="12160" y="21394"/>
                    <a:pt x="13237" y="20955"/>
                  </a:cubicBezTo>
                  <a:cubicBezTo>
                    <a:pt x="17984" y="18520"/>
                    <a:pt x="20357" y="12017"/>
                    <a:pt x="18217" y="6598"/>
                  </a:cubicBezTo>
                  <a:cubicBezTo>
                    <a:pt x="16620" y="2538"/>
                    <a:pt x="13162" y="0"/>
                    <a:pt x="95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29" name="Google Shape;8790;p63"/>
            <p:cNvSpPr/>
            <p:nvPr/>
          </p:nvSpPr>
          <p:spPr>
            <a:xfrm>
              <a:off x="173642" y="49362"/>
              <a:ext cx="74282" cy="74265"/>
            </a:xfrm>
            <a:custGeom>
              <a:avLst/>
              <a:gdLst/>
              <a:ahLst/>
              <a:cxnLst>
                <a:cxn ang="0">
                  <a:pos x="wd2" y="hd2"/>
                </a:cxn>
                <a:cxn ang="5400000">
                  <a:pos x="wd2" y="hd2"/>
                </a:cxn>
                <a:cxn ang="10800000">
                  <a:pos x="wd2" y="hd2"/>
                </a:cxn>
                <a:cxn ang="16200000">
                  <a:pos x="wd2" y="hd2"/>
                </a:cxn>
              </a:cxnLst>
              <a:rect l="0" t="0" r="r" b="b"/>
              <a:pathLst>
                <a:path w="19012" h="21600" fill="norm" stroke="1" extrusionOk="0">
                  <a:moveTo>
                    <a:pt x="9332" y="7217"/>
                  </a:moveTo>
                  <a:cubicBezTo>
                    <a:pt x="11238" y="7217"/>
                    <a:pt x="12662" y="8835"/>
                    <a:pt x="12662" y="10993"/>
                  </a:cubicBezTo>
                  <a:cubicBezTo>
                    <a:pt x="12662" y="12885"/>
                    <a:pt x="11238" y="14768"/>
                    <a:pt x="9332" y="14768"/>
                  </a:cubicBezTo>
                  <a:cubicBezTo>
                    <a:pt x="7674" y="14768"/>
                    <a:pt x="6009" y="12885"/>
                    <a:pt x="6009" y="10993"/>
                  </a:cubicBezTo>
                  <a:cubicBezTo>
                    <a:pt x="6009" y="8835"/>
                    <a:pt x="7674" y="7217"/>
                    <a:pt x="9332" y="7217"/>
                  </a:cubicBezTo>
                  <a:close/>
                  <a:moveTo>
                    <a:pt x="9211" y="0"/>
                  </a:moveTo>
                  <a:cubicBezTo>
                    <a:pt x="8051" y="0"/>
                    <a:pt x="6891" y="240"/>
                    <a:pt x="5776" y="745"/>
                  </a:cubicBezTo>
                  <a:cubicBezTo>
                    <a:pt x="1029" y="3176"/>
                    <a:pt x="-1344" y="9649"/>
                    <a:pt x="788" y="15042"/>
                  </a:cubicBezTo>
                  <a:cubicBezTo>
                    <a:pt x="2385" y="19074"/>
                    <a:pt x="5843" y="21600"/>
                    <a:pt x="9475" y="21600"/>
                  </a:cubicBezTo>
                  <a:cubicBezTo>
                    <a:pt x="10695" y="21600"/>
                    <a:pt x="11938" y="21317"/>
                    <a:pt x="13136" y="20701"/>
                  </a:cubicBezTo>
                  <a:cubicBezTo>
                    <a:pt x="17883" y="18278"/>
                    <a:pt x="20256" y="12071"/>
                    <a:pt x="18357" y="6678"/>
                  </a:cubicBezTo>
                  <a:cubicBezTo>
                    <a:pt x="16723" y="2551"/>
                    <a:pt x="13001" y="0"/>
                    <a:pt x="92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531" name="Google Shape;8791;p63"/>
          <p:cNvSpPr/>
          <p:nvPr/>
        </p:nvSpPr>
        <p:spPr>
          <a:xfrm>
            <a:off x="2544870" y="1310554"/>
            <a:ext cx="373951" cy="373737"/>
          </a:xfrm>
          <a:custGeom>
            <a:avLst/>
            <a:gdLst/>
            <a:ahLst/>
            <a:cxnLst>
              <a:cxn ang="0">
                <a:pos x="wd2" y="hd2"/>
              </a:cxn>
              <a:cxn ang="5400000">
                <a:pos x="wd2" y="hd2"/>
              </a:cxn>
              <a:cxn ang="10800000">
                <a:pos x="wd2" y="hd2"/>
              </a:cxn>
              <a:cxn ang="16200000">
                <a:pos x="wd2" y="hd2"/>
              </a:cxn>
            </a:cxnLst>
            <a:rect l="0" t="0" r="r" b="b"/>
            <a:pathLst>
              <a:path w="21348" h="21600" fill="norm" stroke="1" extrusionOk="0">
                <a:moveTo>
                  <a:pt x="13315" y="1756"/>
                </a:moveTo>
                <a:lnTo>
                  <a:pt x="19721" y="8241"/>
                </a:lnTo>
                <a:lnTo>
                  <a:pt x="12363" y="15690"/>
                </a:lnTo>
                <a:lnTo>
                  <a:pt x="5955" y="9152"/>
                </a:lnTo>
                <a:lnTo>
                  <a:pt x="13315" y="1756"/>
                </a:lnTo>
                <a:close/>
                <a:moveTo>
                  <a:pt x="4950" y="10170"/>
                </a:moveTo>
                <a:lnTo>
                  <a:pt x="11356" y="16655"/>
                </a:lnTo>
                <a:lnTo>
                  <a:pt x="8074" y="20032"/>
                </a:lnTo>
                <a:cubicBezTo>
                  <a:pt x="7941" y="20166"/>
                  <a:pt x="7757" y="20232"/>
                  <a:pt x="7570" y="20232"/>
                </a:cubicBezTo>
                <a:cubicBezTo>
                  <a:pt x="7385" y="20232"/>
                  <a:pt x="7200" y="20166"/>
                  <a:pt x="7068" y="20032"/>
                </a:cubicBezTo>
                <a:lnTo>
                  <a:pt x="1668" y="14511"/>
                </a:lnTo>
                <a:cubicBezTo>
                  <a:pt x="1403" y="14242"/>
                  <a:pt x="1403" y="13814"/>
                  <a:pt x="1668" y="13547"/>
                </a:cubicBezTo>
                <a:lnTo>
                  <a:pt x="4950" y="10170"/>
                </a:lnTo>
                <a:close/>
                <a:moveTo>
                  <a:pt x="13235" y="0"/>
                </a:moveTo>
                <a:cubicBezTo>
                  <a:pt x="13050" y="0"/>
                  <a:pt x="12865" y="66"/>
                  <a:pt x="12732" y="201"/>
                </a:cubicBezTo>
                <a:lnTo>
                  <a:pt x="556" y="12528"/>
                </a:lnTo>
                <a:cubicBezTo>
                  <a:pt x="-185" y="13332"/>
                  <a:pt x="-185" y="14673"/>
                  <a:pt x="556" y="15530"/>
                </a:cubicBezTo>
                <a:lnTo>
                  <a:pt x="6009" y="20996"/>
                </a:lnTo>
                <a:cubicBezTo>
                  <a:pt x="6406" y="21398"/>
                  <a:pt x="6935" y="21600"/>
                  <a:pt x="7471" y="21600"/>
                </a:cubicBezTo>
                <a:cubicBezTo>
                  <a:pt x="8007" y="21600"/>
                  <a:pt x="8550" y="21398"/>
                  <a:pt x="8973" y="20996"/>
                </a:cubicBezTo>
                <a:lnTo>
                  <a:pt x="21149" y="8669"/>
                </a:lnTo>
                <a:cubicBezTo>
                  <a:pt x="21415" y="8455"/>
                  <a:pt x="21415" y="7972"/>
                  <a:pt x="21149" y="7705"/>
                </a:cubicBezTo>
                <a:lnTo>
                  <a:pt x="13739" y="201"/>
                </a:lnTo>
                <a:cubicBezTo>
                  <a:pt x="13606" y="66"/>
                  <a:pt x="13421" y="0"/>
                  <a:pt x="1323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534" name="Google Shape;8792;p63"/>
          <p:cNvGrpSpPr/>
          <p:nvPr/>
        </p:nvGrpSpPr>
        <p:grpSpPr>
          <a:xfrm>
            <a:off x="2574144" y="1839655"/>
            <a:ext cx="373737" cy="293056"/>
            <a:chOff x="0" y="0"/>
            <a:chExt cx="373736" cy="293055"/>
          </a:xfrm>
        </p:grpSpPr>
        <p:sp>
          <p:nvSpPr>
            <p:cNvPr id="6532" name="Google Shape;8793;p63"/>
            <p:cNvSpPr/>
            <p:nvPr/>
          </p:nvSpPr>
          <p:spPr>
            <a:xfrm>
              <a:off x="-1" y="0"/>
              <a:ext cx="373737" cy="293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956" y="1846"/>
                  </a:moveTo>
                  <a:cubicBezTo>
                    <a:pt x="18385" y="1846"/>
                    <a:pt x="18652" y="2256"/>
                    <a:pt x="18652" y="2803"/>
                  </a:cubicBezTo>
                  <a:lnTo>
                    <a:pt x="18652" y="16269"/>
                  </a:lnTo>
                  <a:lnTo>
                    <a:pt x="2681" y="16269"/>
                  </a:lnTo>
                  <a:lnTo>
                    <a:pt x="2681" y="2803"/>
                  </a:lnTo>
                  <a:lnTo>
                    <a:pt x="2734" y="2803"/>
                  </a:lnTo>
                  <a:cubicBezTo>
                    <a:pt x="2734" y="2256"/>
                    <a:pt x="3110" y="1914"/>
                    <a:pt x="3431" y="1846"/>
                  </a:cubicBezTo>
                  <a:close/>
                  <a:moveTo>
                    <a:pt x="14472" y="17977"/>
                  </a:moveTo>
                  <a:lnTo>
                    <a:pt x="14472" y="18934"/>
                  </a:lnTo>
                  <a:cubicBezTo>
                    <a:pt x="14472" y="19348"/>
                    <a:pt x="14686" y="19684"/>
                    <a:pt x="14931" y="19823"/>
                  </a:cubicBezTo>
                  <a:lnTo>
                    <a:pt x="2038" y="19823"/>
                  </a:lnTo>
                  <a:cubicBezTo>
                    <a:pt x="1717" y="19823"/>
                    <a:pt x="1448" y="19550"/>
                    <a:pt x="1341" y="19207"/>
                  </a:cubicBezTo>
                  <a:cubicBezTo>
                    <a:pt x="1288" y="19003"/>
                    <a:pt x="1341" y="19003"/>
                    <a:pt x="1341" y="17977"/>
                  </a:cubicBezTo>
                  <a:close/>
                  <a:moveTo>
                    <a:pt x="17259" y="17977"/>
                  </a:moveTo>
                  <a:lnTo>
                    <a:pt x="17259" y="18934"/>
                  </a:lnTo>
                  <a:cubicBezTo>
                    <a:pt x="17259" y="19348"/>
                    <a:pt x="17444" y="19684"/>
                    <a:pt x="17696" y="19823"/>
                  </a:cubicBezTo>
                  <a:lnTo>
                    <a:pt x="15397" y="19823"/>
                  </a:lnTo>
                  <a:cubicBezTo>
                    <a:pt x="15627" y="19684"/>
                    <a:pt x="15811" y="19348"/>
                    <a:pt x="15811" y="18934"/>
                  </a:cubicBezTo>
                  <a:lnTo>
                    <a:pt x="15811" y="17977"/>
                  </a:lnTo>
                  <a:close/>
                  <a:moveTo>
                    <a:pt x="20045" y="17977"/>
                  </a:moveTo>
                  <a:lnTo>
                    <a:pt x="20045" y="18934"/>
                  </a:lnTo>
                  <a:cubicBezTo>
                    <a:pt x="20100" y="19480"/>
                    <a:pt x="19778" y="19823"/>
                    <a:pt x="19349" y="19823"/>
                  </a:cubicBezTo>
                  <a:lnTo>
                    <a:pt x="18237" y="19823"/>
                  </a:lnTo>
                  <a:cubicBezTo>
                    <a:pt x="18499" y="19684"/>
                    <a:pt x="18652" y="19348"/>
                    <a:pt x="18652" y="18934"/>
                  </a:cubicBezTo>
                  <a:lnTo>
                    <a:pt x="18652" y="17977"/>
                  </a:lnTo>
                  <a:close/>
                  <a:moveTo>
                    <a:pt x="3484" y="0"/>
                  </a:moveTo>
                  <a:cubicBezTo>
                    <a:pt x="2360" y="0"/>
                    <a:pt x="1341" y="1163"/>
                    <a:pt x="1395" y="2736"/>
                  </a:cubicBezTo>
                  <a:lnTo>
                    <a:pt x="1395" y="16200"/>
                  </a:lnTo>
                  <a:lnTo>
                    <a:pt x="590" y="16200"/>
                  </a:lnTo>
                  <a:cubicBezTo>
                    <a:pt x="269" y="16200"/>
                    <a:pt x="0" y="16543"/>
                    <a:pt x="0" y="16953"/>
                  </a:cubicBezTo>
                  <a:lnTo>
                    <a:pt x="0" y="18866"/>
                  </a:lnTo>
                  <a:cubicBezTo>
                    <a:pt x="0" y="20300"/>
                    <a:pt x="966" y="21600"/>
                    <a:pt x="2091" y="21600"/>
                  </a:cubicBezTo>
                  <a:lnTo>
                    <a:pt x="19457" y="21600"/>
                  </a:lnTo>
                  <a:cubicBezTo>
                    <a:pt x="20581" y="21600"/>
                    <a:pt x="21600" y="20370"/>
                    <a:pt x="21600" y="18866"/>
                  </a:cubicBezTo>
                  <a:lnTo>
                    <a:pt x="21600" y="17090"/>
                  </a:lnTo>
                  <a:cubicBezTo>
                    <a:pt x="21493" y="16610"/>
                    <a:pt x="21171" y="16200"/>
                    <a:pt x="20795" y="16200"/>
                  </a:cubicBezTo>
                  <a:lnTo>
                    <a:pt x="20100" y="16200"/>
                  </a:lnTo>
                  <a:lnTo>
                    <a:pt x="20100" y="2736"/>
                  </a:lnTo>
                  <a:cubicBezTo>
                    <a:pt x="20100" y="1230"/>
                    <a:pt x="19188" y="0"/>
                    <a:pt x="180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33" name="Google Shape;8794;p63"/>
            <p:cNvSpPr/>
            <p:nvPr/>
          </p:nvSpPr>
          <p:spPr>
            <a:xfrm>
              <a:off x="129005" y="50186"/>
              <a:ext cx="123010" cy="121156"/>
            </a:xfrm>
            <a:custGeom>
              <a:avLst/>
              <a:gdLst/>
              <a:ahLst/>
              <a:cxnLst>
                <a:cxn ang="0">
                  <a:pos x="wd2" y="hd2"/>
                </a:cxn>
                <a:cxn ang="5400000">
                  <a:pos x="wd2" y="hd2"/>
                </a:cxn>
                <a:cxn ang="10800000">
                  <a:pos x="wd2" y="hd2"/>
                </a:cxn>
                <a:cxn ang="16200000">
                  <a:pos x="wd2" y="hd2"/>
                </a:cxn>
              </a:cxnLst>
              <a:rect l="0" t="0" r="r" b="b"/>
              <a:pathLst>
                <a:path w="21012" h="21600" fill="norm" stroke="1" extrusionOk="0">
                  <a:moveTo>
                    <a:pt x="5371" y="5437"/>
                  </a:moveTo>
                  <a:lnTo>
                    <a:pt x="10756" y="7258"/>
                  </a:lnTo>
                  <a:lnTo>
                    <a:pt x="7111" y="11057"/>
                  </a:lnTo>
                  <a:lnTo>
                    <a:pt x="5371" y="5437"/>
                  </a:lnTo>
                  <a:close/>
                  <a:moveTo>
                    <a:pt x="1947" y="0"/>
                  </a:moveTo>
                  <a:cubicBezTo>
                    <a:pt x="655" y="0"/>
                    <a:pt x="-391" y="1396"/>
                    <a:pt x="142" y="2792"/>
                  </a:cubicBezTo>
                  <a:lnTo>
                    <a:pt x="4260" y="15854"/>
                  </a:lnTo>
                  <a:cubicBezTo>
                    <a:pt x="4567" y="16704"/>
                    <a:pt x="5456" y="17276"/>
                    <a:pt x="6346" y="17276"/>
                  </a:cubicBezTo>
                  <a:cubicBezTo>
                    <a:pt x="6849" y="17276"/>
                    <a:pt x="7347" y="17097"/>
                    <a:pt x="7744" y="16683"/>
                  </a:cubicBezTo>
                  <a:lnTo>
                    <a:pt x="10439" y="13707"/>
                  </a:lnTo>
                  <a:lnTo>
                    <a:pt x="17408" y="20981"/>
                  </a:lnTo>
                  <a:cubicBezTo>
                    <a:pt x="17805" y="21390"/>
                    <a:pt x="18358" y="21600"/>
                    <a:pt x="18911" y="21600"/>
                  </a:cubicBezTo>
                  <a:cubicBezTo>
                    <a:pt x="19469" y="21600"/>
                    <a:pt x="20022" y="21390"/>
                    <a:pt x="20420" y="20981"/>
                  </a:cubicBezTo>
                  <a:cubicBezTo>
                    <a:pt x="21209" y="20152"/>
                    <a:pt x="21209" y="18666"/>
                    <a:pt x="20420" y="17837"/>
                  </a:cubicBezTo>
                  <a:lnTo>
                    <a:pt x="13290" y="10894"/>
                  </a:lnTo>
                  <a:lnTo>
                    <a:pt x="15985" y="7919"/>
                  </a:lnTo>
                  <a:cubicBezTo>
                    <a:pt x="17252" y="6759"/>
                    <a:pt x="16618" y="4776"/>
                    <a:pt x="15191" y="4445"/>
                  </a:cubicBezTo>
                  <a:lnTo>
                    <a:pt x="2676" y="147"/>
                  </a:lnTo>
                  <a:cubicBezTo>
                    <a:pt x="2430" y="47"/>
                    <a:pt x="2188" y="0"/>
                    <a:pt x="194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38" name="Google Shape;8795;p63"/>
          <p:cNvGrpSpPr/>
          <p:nvPr/>
        </p:nvGrpSpPr>
        <p:grpSpPr>
          <a:xfrm>
            <a:off x="2572643" y="2192993"/>
            <a:ext cx="372228" cy="373708"/>
            <a:chOff x="0" y="0"/>
            <a:chExt cx="372227" cy="373707"/>
          </a:xfrm>
        </p:grpSpPr>
        <p:sp>
          <p:nvSpPr>
            <p:cNvPr id="6535" name="Google Shape;8796;p63"/>
            <p:cNvSpPr/>
            <p:nvPr/>
          </p:nvSpPr>
          <p:spPr>
            <a:xfrm>
              <a:off x="-1" y="0"/>
              <a:ext cx="372229" cy="373708"/>
            </a:xfrm>
            <a:custGeom>
              <a:avLst/>
              <a:gdLst/>
              <a:ahLst/>
              <a:cxnLst>
                <a:cxn ang="0">
                  <a:pos x="wd2" y="hd2"/>
                </a:cxn>
                <a:cxn ang="5400000">
                  <a:pos x="wd2" y="hd2"/>
                </a:cxn>
                <a:cxn ang="10800000">
                  <a:pos x="wd2" y="hd2"/>
                </a:cxn>
                <a:cxn ang="16200000">
                  <a:pos x="wd2" y="hd2"/>
                </a:cxn>
              </a:cxnLst>
              <a:rect l="0" t="0" r="r" b="b"/>
              <a:pathLst>
                <a:path w="21407" h="21600" fill="norm" stroke="1" extrusionOk="0">
                  <a:moveTo>
                    <a:pt x="10464" y="4287"/>
                  </a:moveTo>
                  <a:lnTo>
                    <a:pt x="17238" y="8843"/>
                  </a:lnTo>
                  <a:lnTo>
                    <a:pt x="17238" y="20099"/>
                  </a:lnTo>
                  <a:lnTo>
                    <a:pt x="4172" y="20099"/>
                  </a:lnTo>
                  <a:lnTo>
                    <a:pt x="4172" y="8843"/>
                  </a:lnTo>
                  <a:lnTo>
                    <a:pt x="10464" y="4287"/>
                  </a:lnTo>
                  <a:close/>
                  <a:moveTo>
                    <a:pt x="10518" y="0"/>
                  </a:moveTo>
                  <a:cubicBezTo>
                    <a:pt x="10144" y="0"/>
                    <a:pt x="9824" y="322"/>
                    <a:pt x="9824" y="643"/>
                  </a:cubicBezTo>
                  <a:lnTo>
                    <a:pt x="9824" y="3161"/>
                  </a:lnTo>
                  <a:lnTo>
                    <a:pt x="3105" y="7986"/>
                  </a:lnTo>
                  <a:lnTo>
                    <a:pt x="278" y="9970"/>
                  </a:lnTo>
                  <a:cubicBezTo>
                    <a:pt x="-42" y="10184"/>
                    <a:pt x="-96" y="10666"/>
                    <a:pt x="171" y="10987"/>
                  </a:cubicBezTo>
                  <a:cubicBezTo>
                    <a:pt x="292" y="11169"/>
                    <a:pt x="483" y="11266"/>
                    <a:pt x="693" y="11266"/>
                  </a:cubicBezTo>
                  <a:cubicBezTo>
                    <a:pt x="852" y="11266"/>
                    <a:pt x="1023" y="11210"/>
                    <a:pt x="1185" y="11094"/>
                  </a:cubicBezTo>
                  <a:lnTo>
                    <a:pt x="2838" y="9915"/>
                  </a:lnTo>
                  <a:lnTo>
                    <a:pt x="2838" y="20904"/>
                  </a:lnTo>
                  <a:cubicBezTo>
                    <a:pt x="2838" y="21278"/>
                    <a:pt x="3158" y="21600"/>
                    <a:pt x="3477" y="21600"/>
                  </a:cubicBezTo>
                  <a:lnTo>
                    <a:pt x="17931" y="21600"/>
                  </a:lnTo>
                  <a:cubicBezTo>
                    <a:pt x="18357" y="21600"/>
                    <a:pt x="18625" y="21278"/>
                    <a:pt x="18625" y="20904"/>
                  </a:cubicBezTo>
                  <a:lnTo>
                    <a:pt x="18625" y="9863"/>
                  </a:lnTo>
                  <a:lnTo>
                    <a:pt x="20277" y="11042"/>
                  </a:lnTo>
                  <a:cubicBezTo>
                    <a:pt x="20410" y="11130"/>
                    <a:pt x="20563" y="11173"/>
                    <a:pt x="20715" y="11173"/>
                  </a:cubicBezTo>
                  <a:cubicBezTo>
                    <a:pt x="20925" y="11173"/>
                    <a:pt x="21135" y="11089"/>
                    <a:pt x="21291" y="10934"/>
                  </a:cubicBezTo>
                  <a:cubicBezTo>
                    <a:pt x="21504" y="10558"/>
                    <a:pt x="21397" y="10184"/>
                    <a:pt x="21184" y="9915"/>
                  </a:cubicBezTo>
                  <a:lnTo>
                    <a:pt x="18357" y="7879"/>
                  </a:lnTo>
                  <a:cubicBezTo>
                    <a:pt x="18357" y="7879"/>
                    <a:pt x="11210" y="3054"/>
                    <a:pt x="11158" y="3054"/>
                  </a:cubicBezTo>
                  <a:lnTo>
                    <a:pt x="11158" y="643"/>
                  </a:lnTo>
                  <a:cubicBezTo>
                    <a:pt x="11158" y="267"/>
                    <a:pt x="10838" y="0"/>
                    <a:pt x="105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36" name="Google Shape;8797;p63"/>
            <p:cNvSpPr/>
            <p:nvPr/>
          </p:nvSpPr>
          <p:spPr>
            <a:xfrm>
              <a:off x="97109" y="153886"/>
              <a:ext cx="170603" cy="170665"/>
            </a:xfrm>
            <a:custGeom>
              <a:avLst/>
              <a:gdLst/>
              <a:ahLst/>
              <a:cxnLst>
                <a:cxn ang="0">
                  <a:pos x="wd2" y="hd2"/>
                </a:cxn>
                <a:cxn ang="5400000">
                  <a:pos x="wd2" y="hd2"/>
                </a:cxn>
                <a:cxn ang="10800000">
                  <a:pos x="wd2" y="hd2"/>
                </a:cxn>
                <a:cxn ang="16200000">
                  <a:pos x="wd2" y="hd2"/>
                </a:cxn>
              </a:cxnLst>
              <a:rect l="0" t="0" r="r" b="b"/>
              <a:pathLst>
                <a:path w="20591" h="21600" fill="norm" stroke="1" extrusionOk="0">
                  <a:moveTo>
                    <a:pt x="10327" y="2913"/>
                  </a:moveTo>
                  <a:cubicBezTo>
                    <a:pt x="11304" y="2913"/>
                    <a:pt x="12302" y="3111"/>
                    <a:pt x="13261" y="3528"/>
                  </a:cubicBezTo>
                  <a:cubicBezTo>
                    <a:pt x="16732" y="5286"/>
                    <a:pt x="18523" y="9746"/>
                    <a:pt x="16956" y="13620"/>
                  </a:cubicBezTo>
                  <a:cubicBezTo>
                    <a:pt x="15837" y="16437"/>
                    <a:pt x="13375" y="18314"/>
                    <a:pt x="10238" y="18314"/>
                  </a:cubicBezTo>
                  <a:cubicBezTo>
                    <a:pt x="4980" y="18314"/>
                    <a:pt x="1509" y="12801"/>
                    <a:pt x="3524" y="7633"/>
                  </a:cubicBezTo>
                  <a:cubicBezTo>
                    <a:pt x="4696" y="4649"/>
                    <a:pt x="7432" y="2913"/>
                    <a:pt x="10327" y="2913"/>
                  </a:cubicBezTo>
                  <a:close/>
                  <a:moveTo>
                    <a:pt x="10036" y="0"/>
                  </a:moveTo>
                  <a:cubicBezTo>
                    <a:pt x="6579" y="0"/>
                    <a:pt x="3470" y="1852"/>
                    <a:pt x="1733" y="4701"/>
                  </a:cubicBezTo>
                  <a:cubicBezTo>
                    <a:pt x="-171" y="7753"/>
                    <a:pt x="-505" y="11743"/>
                    <a:pt x="724" y="15028"/>
                  </a:cubicBezTo>
                  <a:cubicBezTo>
                    <a:pt x="2294" y="18903"/>
                    <a:pt x="6099" y="21600"/>
                    <a:pt x="10352" y="21600"/>
                  </a:cubicBezTo>
                  <a:cubicBezTo>
                    <a:pt x="13823" y="21600"/>
                    <a:pt x="16842" y="19842"/>
                    <a:pt x="18857" y="16906"/>
                  </a:cubicBezTo>
                  <a:cubicBezTo>
                    <a:pt x="20761" y="13855"/>
                    <a:pt x="21095" y="9865"/>
                    <a:pt x="19866" y="6579"/>
                  </a:cubicBezTo>
                  <a:cubicBezTo>
                    <a:pt x="18299" y="2705"/>
                    <a:pt x="14494" y="4"/>
                    <a:pt x="10352" y="4"/>
                  </a:cubicBezTo>
                  <a:cubicBezTo>
                    <a:pt x="10245" y="4"/>
                    <a:pt x="10139" y="0"/>
                    <a:pt x="100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37" name="Google Shape;8798;p63"/>
            <p:cNvSpPr/>
            <p:nvPr/>
          </p:nvSpPr>
          <p:spPr>
            <a:xfrm>
              <a:off x="169900" y="201217"/>
              <a:ext cx="47303" cy="500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1" y="0"/>
                  </a:moveTo>
                  <a:cubicBezTo>
                    <a:pt x="2540" y="0"/>
                    <a:pt x="0" y="2806"/>
                    <a:pt x="0" y="5600"/>
                  </a:cubicBezTo>
                  <a:lnTo>
                    <a:pt x="0" y="16000"/>
                  </a:lnTo>
                  <a:cubicBezTo>
                    <a:pt x="0" y="19200"/>
                    <a:pt x="2540" y="21600"/>
                    <a:pt x="5081" y="21600"/>
                  </a:cubicBezTo>
                  <a:lnTo>
                    <a:pt x="16519" y="21600"/>
                  </a:lnTo>
                  <a:cubicBezTo>
                    <a:pt x="19476" y="21600"/>
                    <a:pt x="21600" y="19200"/>
                    <a:pt x="21600" y="16000"/>
                  </a:cubicBezTo>
                  <a:cubicBezTo>
                    <a:pt x="21600" y="13206"/>
                    <a:pt x="19060" y="10806"/>
                    <a:pt x="16519" y="10806"/>
                  </a:cubicBezTo>
                  <a:lnTo>
                    <a:pt x="10578" y="10806"/>
                  </a:lnTo>
                  <a:lnTo>
                    <a:pt x="10578" y="5206"/>
                  </a:lnTo>
                  <a:cubicBezTo>
                    <a:pt x="10578" y="2006"/>
                    <a:pt x="7621" y="0"/>
                    <a:pt x="50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41" name="Google Shape;8799;p63"/>
          <p:cNvGrpSpPr/>
          <p:nvPr/>
        </p:nvGrpSpPr>
        <p:grpSpPr>
          <a:xfrm>
            <a:off x="1313265" y="2685763"/>
            <a:ext cx="342212" cy="375562"/>
            <a:chOff x="0" y="29"/>
            <a:chExt cx="342210" cy="375561"/>
          </a:xfrm>
        </p:grpSpPr>
        <p:sp>
          <p:nvSpPr>
            <p:cNvPr id="6539" name="Google Shape;8800;p63"/>
            <p:cNvSpPr/>
            <p:nvPr/>
          </p:nvSpPr>
          <p:spPr>
            <a:xfrm>
              <a:off x="147469" y="204043"/>
              <a:ext cx="48215" cy="491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85" y="0"/>
                    <a:pt x="0" y="4889"/>
                    <a:pt x="0" y="11007"/>
                  </a:cubicBezTo>
                  <a:cubicBezTo>
                    <a:pt x="0" y="16711"/>
                    <a:pt x="4985" y="21600"/>
                    <a:pt x="10800" y="21600"/>
                  </a:cubicBezTo>
                  <a:cubicBezTo>
                    <a:pt x="16615" y="21600"/>
                    <a:pt x="21600" y="16711"/>
                    <a:pt x="21600" y="11007"/>
                  </a:cubicBezTo>
                  <a:cubicBezTo>
                    <a:pt x="21600" y="4889"/>
                    <a:pt x="16615"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40" name="Google Shape;8801;p63"/>
            <p:cNvSpPr/>
            <p:nvPr/>
          </p:nvSpPr>
          <p:spPr>
            <a:xfrm>
              <a:off x="-1" y="29"/>
              <a:ext cx="342212" cy="3755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32" y="6240"/>
                  </a:moveTo>
                  <a:cubicBezTo>
                    <a:pt x="12820" y="6240"/>
                    <a:pt x="13815" y="7146"/>
                    <a:pt x="13815" y="8267"/>
                  </a:cubicBezTo>
                  <a:lnTo>
                    <a:pt x="13815" y="20161"/>
                  </a:lnTo>
                  <a:lnTo>
                    <a:pt x="7727" y="20161"/>
                  </a:lnTo>
                  <a:lnTo>
                    <a:pt x="7727" y="8267"/>
                  </a:lnTo>
                  <a:cubicBezTo>
                    <a:pt x="7727" y="7146"/>
                    <a:pt x="8780" y="6240"/>
                    <a:pt x="10010" y="6240"/>
                  </a:cubicBezTo>
                  <a:close/>
                  <a:moveTo>
                    <a:pt x="19961" y="1546"/>
                  </a:moveTo>
                  <a:lnTo>
                    <a:pt x="19961" y="6667"/>
                  </a:lnTo>
                  <a:cubicBezTo>
                    <a:pt x="18146" y="7467"/>
                    <a:pt x="16916" y="9174"/>
                    <a:pt x="16916" y="11094"/>
                  </a:cubicBezTo>
                  <a:cubicBezTo>
                    <a:pt x="16916" y="13013"/>
                    <a:pt x="18146" y="14667"/>
                    <a:pt x="19961" y="15467"/>
                  </a:cubicBezTo>
                  <a:cubicBezTo>
                    <a:pt x="20019" y="17173"/>
                    <a:pt x="20019" y="19094"/>
                    <a:pt x="20019" y="20161"/>
                  </a:cubicBezTo>
                  <a:lnTo>
                    <a:pt x="15454" y="20161"/>
                  </a:lnTo>
                  <a:lnTo>
                    <a:pt x="15454" y="8267"/>
                  </a:lnTo>
                  <a:cubicBezTo>
                    <a:pt x="15454" y="6347"/>
                    <a:pt x="13698" y="4747"/>
                    <a:pt x="11532" y="4747"/>
                  </a:cubicBezTo>
                  <a:lnTo>
                    <a:pt x="10010" y="4747"/>
                  </a:lnTo>
                  <a:cubicBezTo>
                    <a:pt x="7904" y="4747"/>
                    <a:pt x="6146" y="6347"/>
                    <a:pt x="6146" y="8267"/>
                  </a:cubicBezTo>
                  <a:lnTo>
                    <a:pt x="6146" y="20161"/>
                  </a:lnTo>
                  <a:lnTo>
                    <a:pt x="1523" y="20161"/>
                  </a:lnTo>
                  <a:lnTo>
                    <a:pt x="1523" y="15467"/>
                  </a:lnTo>
                  <a:cubicBezTo>
                    <a:pt x="4039" y="14400"/>
                    <a:pt x="5210" y="11893"/>
                    <a:pt x="4333" y="9546"/>
                  </a:cubicBezTo>
                  <a:cubicBezTo>
                    <a:pt x="3864" y="8267"/>
                    <a:pt x="2869" y="7200"/>
                    <a:pt x="1523" y="6667"/>
                  </a:cubicBezTo>
                  <a:lnTo>
                    <a:pt x="1523" y="1546"/>
                  </a:lnTo>
                  <a:close/>
                  <a:moveTo>
                    <a:pt x="819" y="0"/>
                  </a:moveTo>
                  <a:cubicBezTo>
                    <a:pt x="351" y="0"/>
                    <a:pt x="0" y="372"/>
                    <a:pt x="0" y="747"/>
                  </a:cubicBezTo>
                  <a:lnTo>
                    <a:pt x="0" y="7093"/>
                  </a:lnTo>
                  <a:cubicBezTo>
                    <a:pt x="0" y="7361"/>
                    <a:pt x="234" y="7627"/>
                    <a:pt x="528" y="7733"/>
                  </a:cubicBezTo>
                  <a:cubicBezTo>
                    <a:pt x="1992" y="8214"/>
                    <a:pt x="3045" y="9494"/>
                    <a:pt x="3045" y="11040"/>
                  </a:cubicBezTo>
                  <a:cubicBezTo>
                    <a:pt x="3045" y="12533"/>
                    <a:pt x="1992" y="13814"/>
                    <a:pt x="528" y="14348"/>
                  </a:cubicBezTo>
                  <a:cubicBezTo>
                    <a:pt x="234" y="14400"/>
                    <a:pt x="0" y="14667"/>
                    <a:pt x="0" y="15040"/>
                  </a:cubicBezTo>
                  <a:lnTo>
                    <a:pt x="0" y="20908"/>
                  </a:lnTo>
                  <a:cubicBezTo>
                    <a:pt x="0" y="21280"/>
                    <a:pt x="351" y="21600"/>
                    <a:pt x="819" y="21600"/>
                  </a:cubicBezTo>
                  <a:lnTo>
                    <a:pt x="20781" y="21600"/>
                  </a:lnTo>
                  <a:cubicBezTo>
                    <a:pt x="21189" y="21600"/>
                    <a:pt x="21483" y="21280"/>
                    <a:pt x="21600" y="20960"/>
                  </a:cubicBezTo>
                  <a:lnTo>
                    <a:pt x="21600" y="15040"/>
                  </a:lnTo>
                  <a:cubicBezTo>
                    <a:pt x="21600" y="14720"/>
                    <a:pt x="21366" y="14454"/>
                    <a:pt x="21072" y="14348"/>
                  </a:cubicBezTo>
                  <a:cubicBezTo>
                    <a:pt x="19610" y="13867"/>
                    <a:pt x="18497" y="12533"/>
                    <a:pt x="18497" y="11040"/>
                  </a:cubicBezTo>
                  <a:cubicBezTo>
                    <a:pt x="18497" y="9494"/>
                    <a:pt x="19610" y="8214"/>
                    <a:pt x="21072" y="7733"/>
                  </a:cubicBezTo>
                  <a:cubicBezTo>
                    <a:pt x="21366" y="7681"/>
                    <a:pt x="21600" y="7413"/>
                    <a:pt x="21600" y="7093"/>
                  </a:cubicBezTo>
                  <a:lnTo>
                    <a:pt x="21600" y="747"/>
                  </a:lnTo>
                  <a:cubicBezTo>
                    <a:pt x="21600" y="372"/>
                    <a:pt x="21189" y="0"/>
                    <a:pt x="207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542" name="Google Shape;8802;p63"/>
          <p:cNvSpPr/>
          <p:nvPr/>
        </p:nvSpPr>
        <p:spPr>
          <a:xfrm>
            <a:off x="1298403" y="3581416"/>
            <a:ext cx="368535" cy="373236"/>
          </a:xfrm>
          <a:custGeom>
            <a:avLst/>
            <a:gdLst/>
            <a:ahLst/>
            <a:cxnLst>
              <a:cxn ang="0">
                <a:pos x="wd2" y="hd2"/>
              </a:cxn>
              <a:cxn ang="5400000">
                <a:pos x="wd2" y="hd2"/>
              </a:cxn>
              <a:cxn ang="10800000">
                <a:pos x="wd2" y="hd2"/>
              </a:cxn>
              <a:cxn ang="16200000">
                <a:pos x="wd2" y="hd2"/>
              </a:cxn>
            </a:cxnLst>
            <a:rect l="0" t="0" r="r" b="b"/>
            <a:pathLst>
              <a:path w="21407" h="21600" fill="norm" stroke="1" extrusionOk="0">
                <a:moveTo>
                  <a:pt x="3334" y="1472"/>
                </a:moveTo>
                <a:lnTo>
                  <a:pt x="6082" y="2170"/>
                </a:lnTo>
                <a:cubicBezTo>
                  <a:pt x="6135" y="2332"/>
                  <a:pt x="4466" y="8449"/>
                  <a:pt x="4466" y="8449"/>
                </a:cubicBezTo>
                <a:lnTo>
                  <a:pt x="4250" y="9093"/>
                </a:lnTo>
                <a:lnTo>
                  <a:pt x="1503" y="8342"/>
                </a:lnTo>
                <a:lnTo>
                  <a:pt x="3334" y="1472"/>
                </a:lnTo>
                <a:close/>
                <a:moveTo>
                  <a:pt x="17770" y="8289"/>
                </a:moveTo>
                <a:lnTo>
                  <a:pt x="19871" y="8826"/>
                </a:lnTo>
                <a:lnTo>
                  <a:pt x="19495" y="10221"/>
                </a:lnTo>
                <a:lnTo>
                  <a:pt x="17394" y="9684"/>
                </a:lnTo>
                <a:lnTo>
                  <a:pt x="17770" y="8289"/>
                </a:lnTo>
                <a:close/>
                <a:moveTo>
                  <a:pt x="6996" y="3995"/>
                </a:moveTo>
                <a:lnTo>
                  <a:pt x="16640" y="6570"/>
                </a:lnTo>
                <a:lnTo>
                  <a:pt x="15616" y="10703"/>
                </a:lnTo>
                <a:lnTo>
                  <a:pt x="14215" y="10328"/>
                </a:lnTo>
                <a:cubicBezTo>
                  <a:pt x="14270" y="9308"/>
                  <a:pt x="13839" y="8289"/>
                  <a:pt x="12923" y="7752"/>
                </a:cubicBezTo>
                <a:cubicBezTo>
                  <a:pt x="12437" y="7436"/>
                  <a:pt x="11878" y="7281"/>
                  <a:pt x="11326" y="7281"/>
                </a:cubicBezTo>
                <a:cubicBezTo>
                  <a:pt x="10288" y="7281"/>
                  <a:pt x="9267" y="7827"/>
                  <a:pt x="8775" y="8878"/>
                </a:cubicBezTo>
                <a:cubicBezTo>
                  <a:pt x="7752" y="8611"/>
                  <a:pt x="5919" y="8182"/>
                  <a:pt x="5919" y="8182"/>
                </a:cubicBezTo>
                <a:cubicBezTo>
                  <a:pt x="6082" y="7752"/>
                  <a:pt x="6943" y="4478"/>
                  <a:pt x="6996" y="3995"/>
                </a:cubicBezTo>
                <a:close/>
                <a:moveTo>
                  <a:pt x="11420" y="8696"/>
                </a:moveTo>
                <a:cubicBezTo>
                  <a:pt x="12028" y="8696"/>
                  <a:pt x="12598" y="9120"/>
                  <a:pt x="12815" y="9684"/>
                </a:cubicBezTo>
                <a:cubicBezTo>
                  <a:pt x="12870" y="10059"/>
                  <a:pt x="12870" y="10381"/>
                  <a:pt x="12762" y="10703"/>
                </a:cubicBezTo>
                <a:cubicBezTo>
                  <a:pt x="12483" y="11258"/>
                  <a:pt x="11969" y="11578"/>
                  <a:pt x="11437" y="11578"/>
                </a:cubicBezTo>
                <a:cubicBezTo>
                  <a:pt x="11249" y="11578"/>
                  <a:pt x="11059" y="11539"/>
                  <a:pt x="10876" y="11454"/>
                </a:cubicBezTo>
                <a:cubicBezTo>
                  <a:pt x="10445" y="11294"/>
                  <a:pt x="10175" y="10972"/>
                  <a:pt x="10067" y="10596"/>
                </a:cubicBezTo>
                <a:cubicBezTo>
                  <a:pt x="9799" y="9792"/>
                  <a:pt x="10230" y="8986"/>
                  <a:pt x="10984" y="8771"/>
                </a:cubicBezTo>
                <a:cubicBezTo>
                  <a:pt x="11127" y="8720"/>
                  <a:pt x="11274" y="8696"/>
                  <a:pt x="11420" y="8696"/>
                </a:cubicBezTo>
                <a:close/>
                <a:moveTo>
                  <a:pt x="12762" y="12582"/>
                </a:moveTo>
                <a:lnTo>
                  <a:pt x="14378" y="15801"/>
                </a:lnTo>
                <a:lnTo>
                  <a:pt x="8344" y="15801"/>
                </a:lnTo>
                <a:lnTo>
                  <a:pt x="10067" y="12582"/>
                </a:lnTo>
                <a:cubicBezTo>
                  <a:pt x="10472" y="12824"/>
                  <a:pt x="10915" y="12945"/>
                  <a:pt x="11373" y="12945"/>
                </a:cubicBezTo>
                <a:cubicBezTo>
                  <a:pt x="11832" y="12945"/>
                  <a:pt x="12304" y="12824"/>
                  <a:pt x="12762" y="12582"/>
                </a:cubicBezTo>
                <a:close/>
                <a:moveTo>
                  <a:pt x="2948" y="0"/>
                </a:moveTo>
                <a:cubicBezTo>
                  <a:pt x="2633" y="0"/>
                  <a:pt x="2347" y="233"/>
                  <a:pt x="2257" y="506"/>
                </a:cubicBezTo>
                <a:lnTo>
                  <a:pt x="48" y="8771"/>
                </a:lnTo>
                <a:cubicBezTo>
                  <a:pt x="-113" y="9148"/>
                  <a:pt x="155" y="9522"/>
                  <a:pt x="479" y="9630"/>
                </a:cubicBezTo>
                <a:lnTo>
                  <a:pt x="4574" y="10703"/>
                </a:lnTo>
                <a:cubicBezTo>
                  <a:pt x="4627" y="10710"/>
                  <a:pt x="4680" y="10713"/>
                  <a:pt x="4729" y="10713"/>
                </a:cubicBezTo>
                <a:cubicBezTo>
                  <a:pt x="5083" y="10713"/>
                  <a:pt x="5348" y="10550"/>
                  <a:pt x="5488" y="10221"/>
                </a:cubicBezTo>
                <a:lnTo>
                  <a:pt x="5704" y="9577"/>
                </a:lnTo>
                <a:lnTo>
                  <a:pt x="8559" y="10381"/>
                </a:lnTo>
                <a:cubicBezTo>
                  <a:pt x="8559" y="10865"/>
                  <a:pt x="8775" y="11294"/>
                  <a:pt x="8990" y="11723"/>
                </a:cubicBezTo>
                <a:lnTo>
                  <a:pt x="4358" y="20578"/>
                </a:lnTo>
                <a:cubicBezTo>
                  <a:pt x="4143" y="20900"/>
                  <a:pt x="4250" y="21329"/>
                  <a:pt x="4627" y="21491"/>
                </a:cubicBezTo>
                <a:cubicBezTo>
                  <a:pt x="4738" y="21564"/>
                  <a:pt x="4856" y="21600"/>
                  <a:pt x="4970" y="21600"/>
                </a:cubicBezTo>
                <a:cubicBezTo>
                  <a:pt x="5191" y="21600"/>
                  <a:pt x="5401" y="21469"/>
                  <a:pt x="5543" y="21222"/>
                </a:cubicBezTo>
                <a:lnTo>
                  <a:pt x="7644" y="17358"/>
                </a:lnTo>
                <a:cubicBezTo>
                  <a:pt x="7680" y="17375"/>
                  <a:pt x="7644" y="17382"/>
                  <a:pt x="7867" y="17382"/>
                </a:cubicBezTo>
                <a:cubicBezTo>
                  <a:pt x="8315" y="17382"/>
                  <a:pt x="9799" y="17358"/>
                  <a:pt x="14969" y="17358"/>
                </a:cubicBezTo>
                <a:lnTo>
                  <a:pt x="15132" y="17358"/>
                </a:lnTo>
                <a:lnTo>
                  <a:pt x="17124" y="21222"/>
                </a:lnTo>
                <a:cubicBezTo>
                  <a:pt x="17265" y="21469"/>
                  <a:pt x="17478" y="21600"/>
                  <a:pt x="17712" y="21600"/>
                </a:cubicBezTo>
                <a:cubicBezTo>
                  <a:pt x="17835" y="21600"/>
                  <a:pt x="17965" y="21564"/>
                  <a:pt x="18095" y="21491"/>
                </a:cubicBezTo>
                <a:cubicBezTo>
                  <a:pt x="18418" y="21329"/>
                  <a:pt x="18526" y="20900"/>
                  <a:pt x="18363" y="20578"/>
                </a:cubicBezTo>
                <a:lnTo>
                  <a:pt x="13784" y="11776"/>
                </a:lnTo>
                <a:lnTo>
                  <a:pt x="15939" y="12367"/>
                </a:lnTo>
                <a:cubicBezTo>
                  <a:pt x="16005" y="12386"/>
                  <a:pt x="16070" y="12394"/>
                  <a:pt x="16134" y="12394"/>
                </a:cubicBezTo>
                <a:cubicBezTo>
                  <a:pt x="16426" y="12394"/>
                  <a:pt x="16669" y="12202"/>
                  <a:pt x="16800" y="11938"/>
                </a:cubicBezTo>
                <a:lnTo>
                  <a:pt x="17016" y="11239"/>
                </a:lnTo>
                <a:lnTo>
                  <a:pt x="19764" y="11991"/>
                </a:lnTo>
                <a:cubicBezTo>
                  <a:pt x="19822" y="12008"/>
                  <a:pt x="19880" y="12016"/>
                  <a:pt x="19936" y="12016"/>
                </a:cubicBezTo>
                <a:cubicBezTo>
                  <a:pt x="20249" y="12016"/>
                  <a:pt x="20535" y="11781"/>
                  <a:pt x="20625" y="11509"/>
                </a:cubicBezTo>
                <a:lnTo>
                  <a:pt x="21379" y="8771"/>
                </a:lnTo>
                <a:cubicBezTo>
                  <a:pt x="21487" y="8182"/>
                  <a:pt x="21272" y="7805"/>
                  <a:pt x="20895" y="7698"/>
                </a:cubicBezTo>
                <a:lnTo>
                  <a:pt x="18148" y="6947"/>
                </a:lnTo>
                <a:lnTo>
                  <a:pt x="18310" y="6303"/>
                </a:lnTo>
                <a:cubicBezTo>
                  <a:pt x="18418" y="5874"/>
                  <a:pt x="18202" y="5552"/>
                  <a:pt x="17878" y="5390"/>
                </a:cubicBezTo>
                <a:lnTo>
                  <a:pt x="7482" y="2654"/>
                </a:lnTo>
                <a:lnTo>
                  <a:pt x="7697" y="2010"/>
                </a:lnTo>
                <a:cubicBezTo>
                  <a:pt x="7752" y="1579"/>
                  <a:pt x="7590" y="1257"/>
                  <a:pt x="7212" y="1097"/>
                </a:cubicBezTo>
                <a:lnTo>
                  <a:pt x="3119" y="24"/>
                </a:lnTo>
                <a:cubicBezTo>
                  <a:pt x="3060" y="7"/>
                  <a:pt x="3004" y="0"/>
                  <a:pt x="2948"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545" name="Google Shape;8803;p63"/>
          <p:cNvGrpSpPr/>
          <p:nvPr/>
        </p:nvGrpSpPr>
        <p:grpSpPr>
          <a:xfrm>
            <a:off x="3494055" y="2657947"/>
            <a:ext cx="375791" cy="372590"/>
            <a:chOff x="0" y="0"/>
            <a:chExt cx="375789" cy="372588"/>
          </a:xfrm>
        </p:grpSpPr>
        <p:sp>
          <p:nvSpPr>
            <p:cNvPr id="6543" name="Google Shape;8804;p63"/>
            <p:cNvSpPr/>
            <p:nvPr/>
          </p:nvSpPr>
          <p:spPr>
            <a:xfrm>
              <a:off x="-1" y="0"/>
              <a:ext cx="375791" cy="372589"/>
            </a:xfrm>
            <a:custGeom>
              <a:avLst/>
              <a:gdLst/>
              <a:ahLst/>
              <a:cxnLst>
                <a:cxn ang="0">
                  <a:pos x="wd2" y="hd2"/>
                </a:cxn>
                <a:cxn ang="5400000">
                  <a:pos x="wd2" y="hd2"/>
                </a:cxn>
                <a:cxn ang="10800000">
                  <a:pos x="wd2" y="hd2"/>
                </a:cxn>
                <a:cxn ang="16200000">
                  <a:pos x="wd2" y="hd2"/>
                </a:cxn>
              </a:cxnLst>
              <a:rect l="0" t="0" r="r" b="b"/>
              <a:pathLst>
                <a:path w="21143" h="21600" fill="norm" stroke="1" extrusionOk="0">
                  <a:moveTo>
                    <a:pt x="19045" y="1439"/>
                  </a:moveTo>
                  <a:cubicBezTo>
                    <a:pt x="19410" y="1439"/>
                    <a:pt x="19774" y="1693"/>
                    <a:pt x="19774" y="2095"/>
                  </a:cubicBezTo>
                  <a:cubicBezTo>
                    <a:pt x="19774" y="2311"/>
                    <a:pt x="19723" y="2418"/>
                    <a:pt x="19565" y="2580"/>
                  </a:cubicBezTo>
                  <a:lnTo>
                    <a:pt x="14870" y="7257"/>
                  </a:lnTo>
                  <a:cubicBezTo>
                    <a:pt x="14609" y="6935"/>
                    <a:pt x="14296" y="6612"/>
                    <a:pt x="13878" y="6290"/>
                  </a:cubicBezTo>
                  <a:cubicBezTo>
                    <a:pt x="15288" y="4945"/>
                    <a:pt x="18575" y="1613"/>
                    <a:pt x="18575" y="1613"/>
                  </a:cubicBezTo>
                  <a:cubicBezTo>
                    <a:pt x="18708" y="1493"/>
                    <a:pt x="18876" y="1439"/>
                    <a:pt x="19045" y="1439"/>
                  </a:cubicBezTo>
                  <a:close/>
                  <a:moveTo>
                    <a:pt x="6158" y="18278"/>
                  </a:moveTo>
                  <a:lnTo>
                    <a:pt x="7097" y="19300"/>
                  </a:lnTo>
                  <a:lnTo>
                    <a:pt x="6522" y="19890"/>
                  </a:lnTo>
                  <a:cubicBezTo>
                    <a:pt x="6391" y="20025"/>
                    <a:pt x="6209" y="20093"/>
                    <a:pt x="6027" y="20093"/>
                  </a:cubicBezTo>
                  <a:cubicBezTo>
                    <a:pt x="5845" y="20093"/>
                    <a:pt x="5661" y="20025"/>
                    <a:pt x="5532" y="19890"/>
                  </a:cubicBezTo>
                  <a:cubicBezTo>
                    <a:pt x="5270" y="19622"/>
                    <a:pt x="5270" y="19192"/>
                    <a:pt x="5532" y="18923"/>
                  </a:cubicBezTo>
                  <a:lnTo>
                    <a:pt x="6158" y="18278"/>
                  </a:lnTo>
                  <a:close/>
                  <a:moveTo>
                    <a:pt x="10094" y="6240"/>
                  </a:moveTo>
                  <a:cubicBezTo>
                    <a:pt x="10917" y="6240"/>
                    <a:pt x="11754" y="6464"/>
                    <a:pt x="12522" y="6935"/>
                  </a:cubicBezTo>
                  <a:cubicBezTo>
                    <a:pt x="13097" y="7257"/>
                    <a:pt x="13618" y="7795"/>
                    <a:pt x="14036" y="8333"/>
                  </a:cubicBezTo>
                  <a:cubicBezTo>
                    <a:pt x="15339" y="10590"/>
                    <a:pt x="14870" y="13278"/>
                    <a:pt x="13252" y="14945"/>
                  </a:cubicBezTo>
                  <a:lnTo>
                    <a:pt x="11427" y="16827"/>
                  </a:lnTo>
                  <a:cubicBezTo>
                    <a:pt x="11114" y="17150"/>
                    <a:pt x="10906" y="17633"/>
                    <a:pt x="10853" y="18170"/>
                  </a:cubicBezTo>
                  <a:cubicBezTo>
                    <a:pt x="10853" y="18815"/>
                    <a:pt x="10644" y="19568"/>
                    <a:pt x="10174" y="20052"/>
                  </a:cubicBezTo>
                  <a:cubicBezTo>
                    <a:pt x="10149" y="20080"/>
                    <a:pt x="10083" y="20093"/>
                    <a:pt x="10018" y="20093"/>
                  </a:cubicBezTo>
                  <a:cubicBezTo>
                    <a:pt x="9954" y="20093"/>
                    <a:pt x="9887" y="20080"/>
                    <a:pt x="9861" y="20052"/>
                  </a:cubicBezTo>
                  <a:cubicBezTo>
                    <a:pt x="993" y="10913"/>
                    <a:pt x="1461" y="11397"/>
                    <a:pt x="1461" y="11290"/>
                  </a:cubicBezTo>
                  <a:lnTo>
                    <a:pt x="1461" y="11128"/>
                  </a:lnTo>
                  <a:cubicBezTo>
                    <a:pt x="1461" y="11020"/>
                    <a:pt x="1514" y="11020"/>
                    <a:pt x="1514" y="11020"/>
                  </a:cubicBezTo>
                  <a:cubicBezTo>
                    <a:pt x="1774" y="10752"/>
                    <a:pt x="2140" y="10590"/>
                    <a:pt x="2558" y="10430"/>
                  </a:cubicBezTo>
                  <a:cubicBezTo>
                    <a:pt x="3184" y="10215"/>
                    <a:pt x="3548" y="10375"/>
                    <a:pt x="4123" y="10160"/>
                  </a:cubicBezTo>
                  <a:cubicBezTo>
                    <a:pt x="4383" y="10053"/>
                    <a:pt x="4591" y="9892"/>
                    <a:pt x="4749" y="9677"/>
                  </a:cubicBezTo>
                  <a:lnTo>
                    <a:pt x="6731" y="7687"/>
                  </a:lnTo>
                  <a:cubicBezTo>
                    <a:pt x="7642" y="6749"/>
                    <a:pt x="8854" y="6240"/>
                    <a:pt x="10094" y="6240"/>
                  </a:cubicBezTo>
                  <a:close/>
                  <a:moveTo>
                    <a:pt x="19062" y="0"/>
                  </a:moveTo>
                  <a:cubicBezTo>
                    <a:pt x="18540" y="0"/>
                    <a:pt x="18019" y="215"/>
                    <a:pt x="17636" y="645"/>
                  </a:cubicBezTo>
                  <a:lnTo>
                    <a:pt x="12731" y="5590"/>
                  </a:lnTo>
                  <a:cubicBezTo>
                    <a:pt x="11881" y="5172"/>
                    <a:pt x="10954" y="4961"/>
                    <a:pt x="10026" y="4961"/>
                  </a:cubicBezTo>
                  <a:cubicBezTo>
                    <a:pt x="8447" y="4961"/>
                    <a:pt x="6870" y="5575"/>
                    <a:pt x="5688" y="6827"/>
                  </a:cubicBezTo>
                  <a:lnTo>
                    <a:pt x="3705" y="8815"/>
                  </a:lnTo>
                  <a:cubicBezTo>
                    <a:pt x="3601" y="8978"/>
                    <a:pt x="3392" y="9032"/>
                    <a:pt x="3184" y="9032"/>
                  </a:cubicBezTo>
                  <a:cubicBezTo>
                    <a:pt x="1306" y="9085"/>
                    <a:pt x="575" y="10107"/>
                    <a:pt x="471" y="10160"/>
                  </a:cubicBezTo>
                  <a:cubicBezTo>
                    <a:pt x="-208" y="10860"/>
                    <a:pt x="-104" y="11827"/>
                    <a:pt x="471" y="12525"/>
                  </a:cubicBezTo>
                  <a:lnTo>
                    <a:pt x="5166" y="17365"/>
                  </a:lnTo>
                  <a:lnTo>
                    <a:pt x="4487" y="18010"/>
                  </a:lnTo>
                  <a:cubicBezTo>
                    <a:pt x="3444" y="19085"/>
                    <a:pt x="3861" y="20912"/>
                    <a:pt x="5166" y="21450"/>
                  </a:cubicBezTo>
                  <a:cubicBezTo>
                    <a:pt x="5413" y="21552"/>
                    <a:pt x="5664" y="21600"/>
                    <a:pt x="5911" y="21600"/>
                  </a:cubicBezTo>
                  <a:cubicBezTo>
                    <a:pt x="6448" y="21600"/>
                    <a:pt x="6964" y="21371"/>
                    <a:pt x="7357" y="20967"/>
                  </a:cubicBezTo>
                  <a:lnTo>
                    <a:pt x="8036" y="20322"/>
                  </a:lnTo>
                  <a:lnTo>
                    <a:pt x="8818" y="21127"/>
                  </a:lnTo>
                  <a:cubicBezTo>
                    <a:pt x="9124" y="21443"/>
                    <a:pt x="9518" y="21591"/>
                    <a:pt x="9919" y="21591"/>
                  </a:cubicBezTo>
                  <a:cubicBezTo>
                    <a:pt x="10339" y="21591"/>
                    <a:pt x="10767" y="21429"/>
                    <a:pt x="11114" y="21127"/>
                  </a:cubicBezTo>
                  <a:cubicBezTo>
                    <a:pt x="11792" y="20375"/>
                    <a:pt x="12158" y="19353"/>
                    <a:pt x="12209" y="18278"/>
                  </a:cubicBezTo>
                  <a:cubicBezTo>
                    <a:pt x="12209" y="18170"/>
                    <a:pt x="12262" y="17955"/>
                    <a:pt x="12418" y="17848"/>
                  </a:cubicBezTo>
                  <a:lnTo>
                    <a:pt x="14244" y="15967"/>
                  </a:lnTo>
                  <a:cubicBezTo>
                    <a:pt x="16122" y="13977"/>
                    <a:pt x="16697" y="10967"/>
                    <a:pt x="15601" y="8548"/>
                  </a:cubicBezTo>
                  <a:lnTo>
                    <a:pt x="20557" y="3602"/>
                  </a:lnTo>
                  <a:cubicBezTo>
                    <a:pt x="20766" y="3387"/>
                    <a:pt x="20870" y="3118"/>
                    <a:pt x="21026" y="2848"/>
                  </a:cubicBezTo>
                  <a:cubicBezTo>
                    <a:pt x="21392" y="1828"/>
                    <a:pt x="20870" y="645"/>
                    <a:pt x="19827" y="160"/>
                  </a:cubicBezTo>
                  <a:cubicBezTo>
                    <a:pt x="19584" y="53"/>
                    <a:pt x="19322" y="0"/>
                    <a:pt x="190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44" name="Google Shape;8806;p63"/>
            <p:cNvSpPr/>
            <p:nvPr/>
          </p:nvSpPr>
          <p:spPr>
            <a:xfrm>
              <a:off x="135216" y="130014"/>
              <a:ext cx="93615" cy="40386"/>
            </a:xfrm>
            <a:custGeom>
              <a:avLst/>
              <a:gdLst/>
              <a:ahLst/>
              <a:cxnLst>
                <a:cxn ang="0">
                  <a:pos x="wd2" y="hd2"/>
                </a:cxn>
                <a:cxn ang="5400000">
                  <a:pos x="wd2" y="hd2"/>
                </a:cxn>
                <a:cxn ang="10800000">
                  <a:pos x="wd2" y="hd2"/>
                </a:cxn>
                <a:cxn ang="16200000">
                  <a:pos x="wd2" y="hd2"/>
                </a:cxn>
              </a:cxnLst>
              <a:rect l="0" t="0" r="r" b="b"/>
              <a:pathLst>
                <a:path w="20970" h="21600" fill="norm" stroke="1" extrusionOk="0">
                  <a:moveTo>
                    <a:pt x="9492" y="0"/>
                  </a:moveTo>
                  <a:cubicBezTo>
                    <a:pt x="6413" y="0"/>
                    <a:pt x="3426" y="2362"/>
                    <a:pt x="1079" y="6833"/>
                  </a:cubicBezTo>
                  <a:cubicBezTo>
                    <a:pt x="-168" y="9808"/>
                    <a:pt x="-372" y="13791"/>
                    <a:pt x="663" y="16767"/>
                  </a:cubicBezTo>
                  <a:cubicBezTo>
                    <a:pt x="1237" y="18121"/>
                    <a:pt x="1929" y="18892"/>
                    <a:pt x="2687" y="18892"/>
                  </a:cubicBezTo>
                  <a:cubicBezTo>
                    <a:pt x="3301" y="18892"/>
                    <a:pt x="3953" y="18373"/>
                    <a:pt x="4613" y="17255"/>
                  </a:cubicBezTo>
                  <a:cubicBezTo>
                    <a:pt x="6004" y="14594"/>
                    <a:pt x="7804" y="13224"/>
                    <a:pt x="9670" y="13224"/>
                  </a:cubicBezTo>
                  <a:cubicBezTo>
                    <a:pt x="11991" y="13224"/>
                    <a:pt x="14404" y="15334"/>
                    <a:pt x="16243" y="19742"/>
                  </a:cubicBezTo>
                  <a:cubicBezTo>
                    <a:pt x="16764" y="20970"/>
                    <a:pt x="17490" y="21600"/>
                    <a:pt x="18215" y="21600"/>
                  </a:cubicBezTo>
                  <a:cubicBezTo>
                    <a:pt x="18947" y="21600"/>
                    <a:pt x="19672" y="20970"/>
                    <a:pt x="20193" y="19742"/>
                  </a:cubicBezTo>
                  <a:cubicBezTo>
                    <a:pt x="21228" y="17255"/>
                    <a:pt x="21228" y="13287"/>
                    <a:pt x="20193" y="10800"/>
                  </a:cubicBezTo>
                  <a:cubicBezTo>
                    <a:pt x="17114" y="3464"/>
                    <a:pt x="13230" y="0"/>
                    <a:pt x="94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48" name="Google Shape;8807;p63"/>
          <p:cNvGrpSpPr/>
          <p:nvPr/>
        </p:nvGrpSpPr>
        <p:grpSpPr>
          <a:xfrm>
            <a:off x="1323704" y="3133989"/>
            <a:ext cx="324581" cy="374797"/>
            <a:chOff x="0" y="29"/>
            <a:chExt cx="324579" cy="374795"/>
          </a:xfrm>
        </p:grpSpPr>
        <p:sp>
          <p:nvSpPr>
            <p:cNvPr id="6546" name="Google Shape;8808;p63"/>
            <p:cNvSpPr/>
            <p:nvPr/>
          </p:nvSpPr>
          <p:spPr>
            <a:xfrm>
              <a:off x="55426" y="153886"/>
              <a:ext cx="222582" cy="174785"/>
            </a:xfrm>
            <a:custGeom>
              <a:avLst/>
              <a:gdLst/>
              <a:ahLst/>
              <a:cxnLst>
                <a:cxn ang="0">
                  <a:pos x="wd2" y="hd2"/>
                </a:cxn>
                <a:cxn ang="5400000">
                  <a:pos x="wd2" y="hd2"/>
                </a:cxn>
                <a:cxn ang="10800000">
                  <a:pos x="wd2" y="hd2"/>
                </a:cxn>
                <a:cxn ang="16200000">
                  <a:pos x="wd2" y="hd2"/>
                </a:cxn>
              </a:cxnLst>
              <a:rect l="0" t="0" r="r" b="b"/>
              <a:pathLst>
                <a:path w="20992" h="21600" fill="norm" stroke="1" extrusionOk="0">
                  <a:moveTo>
                    <a:pt x="17294" y="2805"/>
                  </a:moveTo>
                  <a:cubicBezTo>
                    <a:pt x="17599" y="2805"/>
                    <a:pt x="17907" y="2950"/>
                    <a:pt x="18124" y="3237"/>
                  </a:cubicBezTo>
                  <a:cubicBezTo>
                    <a:pt x="18299" y="3467"/>
                    <a:pt x="18388" y="3696"/>
                    <a:pt x="18563" y="3925"/>
                  </a:cubicBezTo>
                  <a:cubicBezTo>
                    <a:pt x="18649" y="4725"/>
                    <a:pt x="18649" y="5300"/>
                    <a:pt x="18299" y="5642"/>
                  </a:cubicBezTo>
                  <a:lnTo>
                    <a:pt x="8941" y="18021"/>
                  </a:lnTo>
                  <a:cubicBezTo>
                    <a:pt x="8722" y="18304"/>
                    <a:pt x="8416" y="18450"/>
                    <a:pt x="8111" y="18450"/>
                  </a:cubicBezTo>
                  <a:cubicBezTo>
                    <a:pt x="7806" y="18450"/>
                    <a:pt x="7498" y="18304"/>
                    <a:pt x="7281" y="18021"/>
                  </a:cubicBezTo>
                  <a:lnTo>
                    <a:pt x="2556" y="11829"/>
                  </a:lnTo>
                  <a:cubicBezTo>
                    <a:pt x="2120" y="11258"/>
                    <a:pt x="2120" y="10225"/>
                    <a:pt x="2556" y="9654"/>
                  </a:cubicBezTo>
                  <a:lnTo>
                    <a:pt x="2820" y="9425"/>
                  </a:lnTo>
                  <a:cubicBezTo>
                    <a:pt x="3039" y="9138"/>
                    <a:pt x="3322" y="8996"/>
                    <a:pt x="3606" y="8996"/>
                  </a:cubicBezTo>
                  <a:cubicBezTo>
                    <a:pt x="3892" y="8996"/>
                    <a:pt x="4175" y="9138"/>
                    <a:pt x="4394" y="9425"/>
                  </a:cubicBezTo>
                  <a:lnTo>
                    <a:pt x="7281" y="13092"/>
                  </a:lnTo>
                  <a:cubicBezTo>
                    <a:pt x="7498" y="13379"/>
                    <a:pt x="7806" y="13521"/>
                    <a:pt x="8111" y="13521"/>
                  </a:cubicBezTo>
                  <a:cubicBezTo>
                    <a:pt x="8416" y="13521"/>
                    <a:pt x="8722" y="13379"/>
                    <a:pt x="8941" y="13092"/>
                  </a:cubicBezTo>
                  <a:lnTo>
                    <a:pt x="16464" y="3237"/>
                  </a:lnTo>
                  <a:cubicBezTo>
                    <a:pt x="16681" y="2950"/>
                    <a:pt x="16989" y="2805"/>
                    <a:pt x="17294" y="2805"/>
                  </a:cubicBezTo>
                  <a:close/>
                  <a:moveTo>
                    <a:pt x="17350" y="0"/>
                  </a:moveTo>
                  <a:cubicBezTo>
                    <a:pt x="16464" y="0"/>
                    <a:pt x="15545" y="429"/>
                    <a:pt x="14801" y="1288"/>
                  </a:cubicBezTo>
                  <a:lnTo>
                    <a:pt x="8067" y="10112"/>
                  </a:lnTo>
                  <a:lnTo>
                    <a:pt x="5968" y="7362"/>
                  </a:lnTo>
                  <a:cubicBezTo>
                    <a:pt x="5332" y="6529"/>
                    <a:pt x="4505" y="6046"/>
                    <a:pt x="3614" y="6046"/>
                  </a:cubicBezTo>
                  <a:cubicBezTo>
                    <a:pt x="3156" y="6046"/>
                    <a:pt x="2681" y="6173"/>
                    <a:pt x="2206" y="6446"/>
                  </a:cubicBezTo>
                  <a:cubicBezTo>
                    <a:pt x="1596" y="6788"/>
                    <a:pt x="1157" y="7246"/>
                    <a:pt x="982" y="7704"/>
                  </a:cubicBezTo>
                  <a:cubicBezTo>
                    <a:pt x="-328" y="9425"/>
                    <a:pt x="-328" y="12288"/>
                    <a:pt x="982" y="14121"/>
                  </a:cubicBezTo>
                  <a:lnTo>
                    <a:pt x="5618" y="20312"/>
                  </a:lnTo>
                  <a:cubicBezTo>
                    <a:pt x="6273" y="21171"/>
                    <a:pt x="7148" y="21600"/>
                    <a:pt x="8044" y="21600"/>
                  </a:cubicBezTo>
                  <a:cubicBezTo>
                    <a:pt x="8941" y="21600"/>
                    <a:pt x="9860" y="21171"/>
                    <a:pt x="10604" y="20312"/>
                  </a:cubicBezTo>
                  <a:lnTo>
                    <a:pt x="19962" y="7934"/>
                  </a:lnTo>
                  <a:cubicBezTo>
                    <a:pt x="20922" y="6675"/>
                    <a:pt x="21272" y="4725"/>
                    <a:pt x="20747" y="3121"/>
                  </a:cubicBezTo>
                  <a:cubicBezTo>
                    <a:pt x="20398" y="2088"/>
                    <a:pt x="19962" y="1517"/>
                    <a:pt x="19698" y="1288"/>
                  </a:cubicBezTo>
                  <a:cubicBezTo>
                    <a:pt x="19087" y="429"/>
                    <a:pt x="18235" y="0"/>
                    <a:pt x="173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47" name="Google Shape;8809;p63"/>
            <p:cNvSpPr/>
            <p:nvPr/>
          </p:nvSpPr>
          <p:spPr>
            <a:xfrm>
              <a:off x="0" y="29"/>
              <a:ext cx="324580" cy="3747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85" y="1344"/>
                  </a:moveTo>
                  <a:cubicBezTo>
                    <a:pt x="11418" y="1344"/>
                    <a:pt x="11726" y="1718"/>
                    <a:pt x="11849" y="2092"/>
                  </a:cubicBezTo>
                  <a:cubicBezTo>
                    <a:pt x="11849" y="2519"/>
                    <a:pt x="12219" y="2787"/>
                    <a:pt x="12652" y="2787"/>
                  </a:cubicBezTo>
                  <a:lnTo>
                    <a:pt x="15923" y="2787"/>
                  </a:lnTo>
                  <a:cubicBezTo>
                    <a:pt x="16354" y="2787"/>
                    <a:pt x="16664" y="3108"/>
                    <a:pt x="16787" y="3481"/>
                  </a:cubicBezTo>
                  <a:lnTo>
                    <a:pt x="16787" y="4229"/>
                  </a:lnTo>
                  <a:lnTo>
                    <a:pt x="5432" y="4229"/>
                  </a:lnTo>
                  <a:lnTo>
                    <a:pt x="5432" y="3588"/>
                  </a:lnTo>
                  <a:lnTo>
                    <a:pt x="5369" y="3588"/>
                  </a:lnTo>
                  <a:cubicBezTo>
                    <a:pt x="5369" y="3160"/>
                    <a:pt x="5739" y="2894"/>
                    <a:pt x="6110" y="2840"/>
                  </a:cubicBezTo>
                  <a:lnTo>
                    <a:pt x="9381" y="2840"/>
                  </a:lnTo>
                  <a:cubicBezTo>
                    <a:pt x="9814" y="2840"/>
                    <a:pt x="10121" y="2519"/>
                    <a:pt x="10121" y="2092"/>
                  </a:cubicBezTo>
                  <a:cubicBezTo>
                    <a:pt x="10121" y="1718"/>
                    <a:pt x="10491" y="1450"/>
                    <a:pt x="10985" y="1344"/>
                  </a:cubicBezTo>
                  <a:close/>
                  <a:moveTo>
                    <a:pt x="19935" y="4229"/>
                  </a:moveTo>
                  <a:lnTo>
                    <a:pt x="19935" y="20156"/>
                  </a:lnTo>
                  <a:lnTo>
                    <a:pt x="1544" y="20156"/>
                  </a:lnTo>
                  <a:lnTo>
                    <a:pt x="1544" y="4229"/>
                  </a:lnTo>
                  <a:lnTo>
                    <a:pt x="3704" y="4229"/>
                  </a:lnTo>
                  <a:lnTo>
                    <a:pt x="3704" y="4925"/>
                  </a:lnTo>
                  <a:cubicBezTo>
                    <a:pt x="3704" y="5299"/>
                    <a:pt x="4135" y="5620"/>
                    <a:pt x="4568" y="5620"/>
                  </a:cubicBezTo>
                  <a:lnTo>
                    <a:pt x="17528" y="5620"/>
                  </a:lnTo>
                  <a:cubicBezTo>
                    <a:pt x="18021" y="5620"/>
                    <a:pt x="18329" y="5299"/>
                    <a:pt x="18329" y="4925"/>
                  </a:cubicBezTo>
                  <a:lnTo>
                    <a:pt x="18329" y="4229"/>
                  </a:lnTo>
                  <a:close/>
                  <a:moveTo>
                    <a:pt x="10999" y="0"/>
                  </a:moveTo>
                  <a:cubicBezTo>
                    <a:pt x="10687" y="0"/>
                    <a:pt x="10368" y="54"/>
                    <a:pt x="10061" y="168"/>
                  </a:cubicBezTo>
                  <a:cubicBezTo>
                    <a:pt x="9444" y="382"/>
                    <a:pt x="8887" y="809"/>
                    <a:pt x="8764" y="1450"/>
                  </a:cubicBezTo>
                  <a:lnTo>
                    <a:pt x="6172" y="1450"/>
                  </a:lnTo>
                  <a:cubicBezTo>
                    <a:pt x="5185" y="1450"/>
                    <a:pt x="4258" y="2039"/>
                    <a:pt x="3888" y="2840"/>
                  </a:cubicBezTo>
                  <a:lnTo>
                    <a:pt x="803" y="2840"/>
                  </a:lnTo>
                  <a:cubicBezTo>
                    <a:pt x="309" y="2840"/>
                    <a:pt x="0" y="3160"/>
                    <a:pt x="0" y="3588"/>
                  </a:cubicBezTo>
                  <a:lnTo>
                    <a:pt x="0" y="20850"/>
                  </a:lnTo>
                  <a:cubicBezTo>
                    <a:pt x="0" y="21278"/>
                    <a:pt x="433" y="21600"/>
                    <a:pt x="803" y="21600"/>
                  </a:cubicBezTo>
                  <a:lnTo>
                    <a:pt x="20799" y="21600"/>
                  </a:lnTo>
                  <a:cubicBezTo>
                    <a:pt x="21230" y="21600"/>
                    <a:pt x="21600" y="21278"/>
                    <a:pt x="21600" y="20850"/>
                  </a:cubicBezTo>
                  <a:lnTo>
                    <a:pt x="21600" y="3588"/>
                  </a:lnTo>
                  <a:cubicBezTo>
                    <a:pt x="21539" y="3160"/>
                    <a:pt x="21169" y="2840"/>
                    <a:pt x="20675" y="2840"/>
                  </a:cubicBezTo>
                  <a:lnTo>
                    <a:pt x="18145" y="2840"/>
                  </a:lnTo>
                  <a:cubicBezTo>
                    <a:pt x="17835" y="2039"/>
                    <a:pt x="16911" y="1450"/>
                    <a:pt x="15861" y="1450"/>
                  </a:cubicBezTo>
                  <a:lnTo>
                    <a:pt x="13269" y="1450"/>
                  </a:lnTo>
                  <a:cubicBezTo>
                    <a:pt x="12940" y="555"/>
                    <a:pt x="12002" y="0"/>
                    <a:pt x="109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54" name="Google Shape;8810;p63"/>
          <p:cNvGrpSpPr/>
          <p:nvPr/>
        </p:nvGrpSpPr>
        <p:grpSpPr>
          <a:xfrm>
            <a:off x="3497876" y="3165201"/>
            <a:ext cx="375562" cy="242957"/>
            <a:chOff x="29" y="29"/>
            <a:chExt cx="375561" cy="242956"/>
          </a:xfrm>
        </p:grpSpPr>
        <p:sp>
          <p:nvSpPr>
            <p:cNvPr id="6549" name="Google Shape;8811;p63"/>
            <p:cNvSpPr/>
            <p:nvPr/>
          </p:nvSpPr>
          <p:spPr>
            <a:xfrm>
              <a:off x="29" y="29"/>
              <a:ext cx="375562" cy="2429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414" y="2060"/>
                  </a:moveTo>
                  <a:cubicBezTo>
                    <a:pt x="19841" y="2060"/>
                    <a:pt x="20107" y="2554"/>
                    <a:pt x="20161" y="3132"/>
                  </a:cubicBezTo>
                  <a:lnTo>
                    <a:pt x="20161" y="16241"/>
                  </a:lnTo>
                  <a:lnTo>
                    <a:pt x="20054" y="16241"/>
                  </a:lnTo>
                  <a:cubicBezTo>
                    <a:pt x="20054" y="16735"/>
                    <a:pt x="19894" y="17149"/>
                    <a:pt x="19628" y="17313"/>
                  </a:cubicBezTo>
                  <a:cubicBezTo>
                    <a:pt x="19574" y="17340"/>
                    <a:pt x="19657" y="17350"/>
                    <a:pt x="19110" y="17350"/>
                  </a:cubicBezTo>
                  <a:cubicBezTo>
                    <a:pt x="18016" y="17350"/>
                    <a:pt x="14400" y="17313"/>
                    <a:pt x="2133" y="17313"/>
                  </a:cubicBezTo>
                  <a:cubicBezTo>
                    <a:pt x="1761" y="17313"/>
                    <a:pt x="1493" y="16735"/>
                    <a:pt x="1441" y="16159"/>
                  </a:cubicBezTo>
                  <a:lnTo>
                    <a:pt x="1441" y="3132"/>
                  </a:lnTo>
                  <a:cubicBezTo>
                    <a:pt x="1441" y="2554"/>
                    <a:pt x="1761" y="2143"/>
                    <a:pt x="2133" y="2060"/>
                  </a:cubicBezTo>
                  <a:close/>
                  <a:moveTo>
                    <a:pt x="2133" y="0"/>
                  </a:moveTo>
                  <a:cubicBezTo>
                    <a:pt x="1014" y="0"/>
                    <a:pt x="0" y="1400"/>
                    <a:pt x="0" y="3132"/>
                  </a:cubicBezTo>
                  <a:lnTo>
                    <a:pt x="0" y="16159"/>
                  </a:lnTo>
                  <a:cubicBezTo>
                    <a:pt x="0" y="17559"/>
                    <a:pt x="587" y="18714"/>
                    <a:pt x="1387" y="19208"/>
                  </a:cubicBezTo>
                  <a:lnTo>
                    <a:pt x="1387" y="20446"/>
                  </a:lnTo>
                  <a:cubicBezTo>
                    <a:pt x="1387" y="21105"/>
                    <a:pt x="1761" y="21600"/>
                    <a:pt x="2133" y="21600"/>
                  </a:cubicBezTo>
                  <a:lnTo>
                    <a:pt x="4960" y="21600"/>
                  </a:lnTo>
                  <a:cubicBezTo>
                    <a:pt x="5333" y="21600"/>
                    <a:pt x="5654" y="21105"/>
                    <a:pt x="5654" y="20446"/>
                  </a:cubicBezTo>
                  <a:lnTo>
                    <a:pt x="5654" y="19373"/>
                  </a:lnTo>
                  <a:lnTo>
                    <a:pt x="15947" y="19373"/>
                  </a:lnTo>
                  <a:lnTo>
                    <a:pt x="15947" y="20446"/>
                  </a:lnTo>
                  <a:cubicBezTo>
                    <a:pt x="15947" y="21105"/>
                    <a:pt x="16267" y="21600"/>
                    <a:pt x="16694" y="21600"/>
                  </a:cubicBezTo>
                  <a:lnTo>
                    <a:pt x="19467" y="21600"/>
                  </a:lnTo>
                  <a:cubicBezTo>
                    <a:pt x="19894" y="21600"/>
                    <a:pt x="20213" y="21105"/>
                    <a:pt x="20213" y="20446"/>
                  </a:cubicBezTo>
                  <a:lnTo>
                    <a:pt x="20213" y="19208"/>
                  </a:lnTo>
                  <a:cubicBezTo>
                    <a:pt x="21067" y="18797"/>
                    <a:pt x="21600" y="17559"/>
                    <a:pt x="21600" y="16159"/>
                  </a:cubicBezTo>
                  <a:lnTo>
                    <a:pt x="21600" y="3132"/>
                  </a:lnTo>
                  <a:cubicBezTo>
                    <a:pt x="21493" y="1400"/>
                    <a:pt x="20533" y="0"/>
                    <a:pt x="194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50" name="Google Shape;8812;p63"/>
            <p:cNvSpPr/>
            <p:nvPr/>
          </p:nvSpPr>
          <p:spPr>
            <a:xfrm>
              <a:off x="203130" y="48243"/>
              <a:ext cx="121671" cy="122539"/>
            </a:xfrm>
            <a:custGeom>
              <a:avLst/>
              <a:gdLst/>
              <a:ahLst/>
              <a:cxnLst>
                <a:cxn ang="0">
                  <a:pos x="wd2" y="hd2"/>
                </a:cxn>
                <a:cxn ang="5400000">
                  <a:pos x="wd2" y="hd2"/>
                </a:cxn>
                <a:cxn ang="10800000">
                  <a:pos x="wd2" y="hd2"/>
                </a:cxn>
                <a:cxn ang="16200000">
                  <a:pos x="wd2" y="hd2"/>
                </a:cxn>
              </a:cxnLst>
              <a:rect l="0" t="0" r="r" b="b"/>
              <a:pathLst>
                <a:path w="20246" h="21600" fill="norm" stroke="1" extrusionOk="0">
                  <a:moveTo>
                    <a:pt x="10002" y="4172"/>
                  </a:moveTo>
                  <a:cubicBezTo>
                    <a:pt x="11980" y="4172"/>
                    <a:pt x="13998" y="5220"/>
                    <a:pt x="15277" y="7191"/>
                  </a:cubicBezTo>
                  <a:cubicBezTo>
                    <a:pt x="16971" y="9972"/>
                    <a:pt x="16354" y="14056"/>
                    <a:pt x="13425" y="16183"/>
                  </a:cubicBezTo>
                  <a:cubicBezTo>
                    <a:pt x="12456" y="16910"/>
                    <a:pt x="11319" y="17252"/>
                    <a:pt x="10168" y="17252"/>
                  </a:cubicBezTo>
                  <a:cubicBezTo>
                    <a:pt x="8204" y="17252"/>
                    <a:pt x="6201" y="16240"/>
                    <a:pt x="4937" y="14388"/>
                  </a:cubicBezTo>
                  <a:cubicBezTo>
                    <a:pt x="3086" y="11441"/>
                    <a:pt x="3855" y="7357"/>
                    <a:pt x="6789" y="5230"/>
                  </a:cubicBezTo>
                  <a:cubicBezTo>
                    <a:pt x="7744" y="4514"/>
                    <a:pt x="8865" y="4172"/>
                    <a:pt x="10002" y="4172"/>
                  </a:cubicBezTo>
                  <a:close/>
                  <a:moveTo>
                    <a:pt x="10183" y="0"/>
                  </a:moveTo>
                  <a:cubicBezTo>
                    <a:pt x="4629" y="0"/>
                    <a:pt x="0" y="4903"/>
                    <a:pt x="0" y="10787"/>
                  </a:cubicBezTo>
                  <a:cubicBezTo>
                    <a:pt x="0" y="15529"/>
                    <a:pt x="2929" y="19618"/>
                    <a:pt x="7097" y="21086"/>
                  </a:cubicBezTo>
                  <a:cubicBezTo>
                    <a:pt x="8062" y="21429"/>
                    <a:pt x="9051" y="21600"/>
                    <a:pt x="10036" y="21600"/>
                  </a:cubicBezTo>
                  <a:cubicBezTo>
                    <a:pt x="11417" y="21600"/>
                    <a:pt x="12779" y="21263"/>
                    <a:pt x="14042" y="20599"/>
                  </a:cubicBezTo>
                  <a:cubicBezTo>
                    <a:pt x="19288" y="18471"/>
                    <a:pt x="21600" y="12095"/>
                    <a:pt x="19440" y="6538"/>
                  </a:cubicBezTo>
                  <a:cubicBezTo>
                    <a:pt x="17897" y="2615"/>
                    <a:pt x="14194" y="0"/>
                    <a:pt x="101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51" name="Google Shape;8813;p63"/>
            <p:cNvSpPr/>
            <p:nvPr/>
          </p:nvSpPr>
          <p:spPr>
            <a:xfrm>
              <a:off x="50098" y="48243"/>
              <a:ext cx="121479" cy="250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8" y="0"/>
                  </a:moveTo>
                  <a:cubicBezTo>
                    <a:pt x="827" y="0"/>
                    <a:pt x="0" y="4797"/>
                    <a:pt x="0" y="11193"/>
                  </a:cubicBezTo>
                  <a:cubicBezTo>
                    <a:pt x="0" y="16803"/>
                    <a:pt x="989" y="21600"/>
                    <a:pt x="1978" y="21600"/>
                  </a:cubicBezTo>
                  <a:lnTo>
                    <a:pt x="19292" y="21600"/>
                  </a:lnTo>
                  <a:cubicBezTo>
                    <a:pt x="20611" y="21600"/>
                    <a:pt x="21600" y="16803"/>
                    <a:pt x="21600" y="11193"/>
                  </a:cubicBezTo>
                  <a:cubicBezTo>
                    <a:pt x="21438" y="4797"/>
                    <a:pt x="20449" y="0"/>
                    <a:pt x="192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52" name="Google Shape;8814;p63"/>
            <p:cNvSpPr/>
            <p:nvPr/>
          </p:nvSpPr>
          <p:spPr>
            <a:xfrm>
              <a:off x="50098" y="97400"/>
              <a:ext cx="121479" cy="25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8" y="0"/>
                  </a:moveTo>
                  <a:cubicBezTo>
                    <a:pt x="827" y="0"/>
                    <a:pt x="0" y="4803"/>
                    <a:pt x="0" y="10393"/>
                  </a:cubicBezTo>
                  <a:cubicBezTo>
                    <a:pt x="0" y="16797"/>
                    <a:pt x="989" y="21600"/>
                    <a:pt x="1978" y="21600"/>
                  </a:cubicBezTo>
                  <a:lnTo>
                    <a:pt x="19292" y="21600"/>
                  </a:lnTo>
                  <a:cubicBezTo>
                    <a:pt x="20611" y="21600"/>
                    <a:pt x="21600" y="16797"/>
                    <a:pt x="21600" y="10393"/>
                  </a:cubicBezTo>
                  <a:cubicBezTo>
                    <a:pt x="21600" y="4803"/>
                    <a:pt x="20449" y="0"/>
                    <a:pt x="192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53" name="Google Shape;8815;p63"/>
            <p:cNvSpPr/>
            <p:nvPr/>
          </p:nvSpPr>
          <p:spPr>
            <a:xfrm>
              <a:off x="50098" y="145614"/>
              <a:ext cx="121479" cy="259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8" y="0"/>
                  </a:moveTo>
                  <a:cubicBezTo>
                    <a:pt x="827" y="0"/>
                    <a:pt x="0" y="4629"/>
                    <a:pt x="0" y="10800"/>
                  </a:cubicBezTo>
                  <a:cubicBezTo>
                    <a:pt x="0" y="16212"/>
                    <a:pt x="989" y="21600"/>
                    <a:pt x="1978" y="21600"/>
                  </a:cubicBezTo>
                  <a:lnTo>
                    <a:pt x="19292" y="21600"/>
                  </a:lnTo>
                  <a:cubicBezTo>
                    <a:pt x="20611" y="21600"/>
                    <a:pt x="21600" y="16212"/>
                    <a:pt x="21600" y="10800"/>
                  </a:cubicBezTo>
                  <a:cubicBezTo>
                    <a:pt x="21600" y="4629"/>
                    <a:pt x="20449" y="0"/>
                    <a:pt x="192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555" name="Google Shape;8816;p63"/>
          <p:cNvSpPr/>
          <p:nvPr/>
        </p:nvSpPr>
        <p:spPr>
          <a:xfrm>
            <a:off x="3490979" y="3580681"/>
            <a:ext cx="374748" cy="374649"/>
          </a:xfrm>
          <a:custGeom>
            <a:avLst/>
            <a:gdLst/>
            <a:ahLst/>
            <a:cxnLst>
              <a:cxn ang="0">
                <a:pos x="wd2" y="hd2"/>
              </a:cxn>
              <a:cxn ang="5400000">
                <a:pos x="wd2" y="hd2"/>
              </a:cxn>
              <a:cxn ang="10800000">
                <a:pos x="wd2" y="hd2"/>
              </a:cxn>
              <a:cxn ang="16200000">
                <a:pos x="wd2" y="hd2"/>
              </a:cxn>
            </a:cxnLst>
            <a:rect l="0" t="0" r="r" b="b"/>
            <a:pathLst>
              <a:path w="20983" h="21600" fill="norm" stroke="1" extrusionOk="0">
                <a:moveTo>
                  <a:pt x="16875" y="1422"/>
                </a:moveTo>
                <a:cubicBezTo>
                  <a:pt x="17233" y="1422"/>
                  <a:pt x="17602" y="1497"/>
                  <a:pt x="17966" y="1658"/>
                </a:cubicBezTo>
                <a:cubicBezTo>
                  <a:pt x="19367" y="2245"/>
                  <a:pt x="19990" y="3958"/>
                  <a:pt x="19420" y="5347"/>
                </a:cubicBezTo>
                <a:cubicBezTo>
                  <a:pt x="18960" y="6437"/>
                  <a:pt x="17925" y="7058"/>
                  <a:pt x="16852" y="7058"/>
                </a:cubicBezTo>
                <a:cubicBezTo>
                  <a:pt x="16348" y="7058"/>
                  <a:pt x="15835" y="6921"/>
                  <a:pt x="15369" y="6630"/>
                </a:cubicBezTo>
                <a:cubicBezTo>
                  <a:pt x="14694" y="6096"/>
                  <a:pt x="14175" y="5186"/>
                  <a:pt x="14175" y="4278"/>
                </a:cubicBezTo>
                <a:cubicBezTo>
                  <a:pt x="14217" y="2610"/>
                  <a:pt x="15453" y="1422"/>
                  <a:pt x="16875" y="1422"/>
                </a:cubicBezTo>
                <a:close/>
                <a:moveTo>
                  <a:pt x="18225" y="8234"/>
                </a:moveTo>
                <a:lnTo>
                  <a:pt x="18225" y="10165"/>
                </a:lnTo>
                <a:lnTo>
                  <a:pt x="17394" y="9358"/>
                </a:lnTo>
                <a:cubicBezTo>
                  <a:pt x="17264" y="9223"/>
                  <a:pt x="17083" y="9156"/>
                  <a:pt x="16901" y="9156"/>
                </a:cubicBezTo>
                <a:cubicBezTo>
                  <a:pt x="16720" y="9156"/>
                  <a:pt x="16537" y="9223"/>
                  <a:pt x="16408" y="9358"/>
                </a:cubicBezTo>
                <a:lnTo>
                  <a:pt x="15525" y="10265"/>
                </a:lnTo>
                <a:lnTo>
                  <a:pt x="15525" y="8234"/>
                </a:lnTo>
                <a:cubicBezTo>
                  <a:pt x="15940" y="8394"/>
                  <a:pt x="16395" y="8475"/>
                  <a:pt x="16855" y="8475"/>
                </a:cubicBezTo>
                <a:cubicBezTo>
                  <a:pt x="17317" y="8475"/>
                  <a:pt x="17783" y="8394"/>
                  <a:pt x="18225" y="8234"/>
                </a:cubicBezTo>
                <a:close/>
                <a:moveTo>
                  <a:pt x="19523" y="18713"/>
                </a:moveTo>
                <a:cubicBezTo>
                  <a:pt x="19212" y="19569"/>
                  <a:pt x="18485" y="20103"/>
                  <a:pt x="17602" y="20103"/>
                </a:cubicBezTo>
                <a:lnTo>
                  <a:pt x="6231" y="20103"/>
                </a:lnTo>
                <a:cubicBezTo>
                  <a:pt x="6543" y="19728"/>
                  <a:pt x="6751" y="19248"/>
                  <a:pt x="6802" y="18713"/>
                </a:cubicBezTo>
                <a:close/>
                <a:moveTo>
                  <a:pt x="13915" y="1444"/>
                </a:moveTo>
                <a:cubicBezTo>
                  <a:pt x="12410" y="3207"/>
                  <a:pt x="12514" y="5882"/>
                  <a:pt x="14226" y="7431"/>
                </a:cubicBezTo>
                <a:lnTo>
                  <a:pt x="14226" y="12030"/>
                </a:lnTo>
                <a:cubicBezTo>
                  <a:pt x="14226" y="12297"/>
                  <a:pt x="14434" y="12565"/>
                  <a:pt x="14591" y="12672"/>
                </a:cubicBezTo>
                <a:cubicBezTo>
                  <a:pt x="14693" y="12735"/>
                  <a:pt x="14795" y="12765"/>
                  <a:pt x="14894" y="12765"/>
                </a:cubicBezTo>
                <a:cubicBezTo>
                  <a:pt x="15047" y="12765"/>
                  <a:pt x="15192" y="12694"/>
                  <a:pt x="15317" y="12565"/>
                </a:cubicBezTo>
                <a:lnTo>
                  <a:pt x="16875" y="10961"/>
                </a:lnTo>
                <a:lnTo>
                  <a:pt x="16875" y="17430"/>
                </a:lnTo>
                <a:lnTo>
                  <a:pt x="6231" y="17430"/>
                </a:lnTo>
                <a:cubicBezTo>
                  <a:pt x="6182" y="17415"/>
                  <a:pt x="6136" y="17408"/>
                  <a:pt x="6091" y="17408"/>
                </a:cubicBezTo>
                <a:cubicBezTo>
                  <a:pt x="5803" y="17408"/>
                  <a:pt x="5608" y="17693"/>
                  <a:pt x="5608" y="18018"/>
                </a:cubicBezTo>
                <a:cubicBezTo>
                  <a:pt x="5608" y="19229"/>
                  <a:pt x="4621" y="20161"/>
                  <a:pt x="3530" y="20161"/>
                </a:cubicBezTo>
                <a:cubicBezTo>
                  <a:pt x="3273" y="20161"/>
                  <a:pt x="3009" y="20108"/>
                  <a:pt x="2752" y="19996"/>
                </a:cubicBezTo>
                <a:cubicBezTo>
                  <a:pt x="2129" y="19728"/>
                  <a:pt x="1765" y="19248"/>
                  <a:pt x="1557" y="18659"/>
                </a:cubicBezTo>
                <a:cubicBezTo>
                  <a:pt x="1454" y="18231"/>
                  <a:pt x="1506" y="18018"/>
                  <a:pt x="1506" y="17483"/>
                </a:cubicBezTo>
                <a:lnTo>
                  <a:pt x="1506" y="1444"/>
                </a:lnTo>
                <a:close/>
                <a:moveTo>
                  <a:pt x="727" y="0"/>
                </a:moveTo>
                <a:cubicBezTo>
                  <a:pt x="311" y="0"/>
                  <a:pt x="0" y="321"/>
                  <a:pt x="0" y="748"/>
                </a:cubicBezTo>
                <a:lnTo>
                  <a:pt x="0" y="18018"/>
                </a:lnTo>
                <a:cubicBezTo>
                  <a:pt x="0" y="19996"/>
                  <a:pt x="1557" y="21600"/>
                  <a:pt x="3426" y="21600"/>
                </a:cubicBezTo>
                <a:lnTo>
                  <a:pt x="17551" y="21600"/>
                </a:lnTo>
                <a:cubicBezTo>
                  <a:pt x="19420" y="21600"/>
                  <a:pt x="20977" y="19996"/>
                  <a:pt x="20977" y="18018"/>
                </a:cubicBezTo>
                <a:cubicBezTo>
                  <a:pt x="21028" y="17644"/>
                  <a:pt x="20717" y="17323"/>
                  <a:pt x="20301" y="17323"/>
                </a:cubicBezTo>
                <a:lnTo>
                  <a:pt x="18329" y="17323"/>
                </a:lnTo>
                <a:lnTo>
                  <a:pt x="18329" y="12244"/>
                </a:lnTo>
                <a:lnTo>
                  <a:pt x="18485" y="12404"/>
                </a:lnTo>
                <a:cubicBezTo>
                  <a:pt x="18624" y="12546"/>
                  <a:pt x="18808" y="12618"/>
                  <a:pt x="18976" y="12618"/>
                </a:cubicBezTo>
                <a:cubicBezTo>
                  <a:pt x="19062" y="12618"/>
                  <a:pt x="19143" y="12601"/>
                  <a:pt x="19212" y="12565"/>
                </a:cubicBezTo>
                <a:cubicBezTo>
                  <a:pt x="19471" y="12404"/>
                  <a:pt x="19627" y="12244"/>
                  <a:pt x="19627" y="11869"/>
                </a:cubicBezTo>
                <a:lnTo>
                  <a:pt x="19627" y="7272"/>
                </a:lnTo>
                <a:cubicBezTo>
                  <a:pt x="21600" y="5454"/>
                  <a:pt x="21341" y="2193"/>
                  <a:pt x="19159" y="641"/>
                </a:cubicBezTo>
                <a:cubicBezTo>
                  <a:pt x="18848" y="375"/>
                  <a:pt x="18381" y="214"/>
                  <a:pt x="17966" y="107"/>
                </a:cubicBezTo>
                <a:cubicBezTo>
                  <a:pt x="17862" y="0"/>
                  <a:pt x="17706" y="0"/>
                  <a:pt x="17551"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556" name="Google Shape;8817;p63"/>
          <p:cNvSpPr/>
          <p:nvPr/>
        </p:nvSpPr>
        <p:spPr>
          <a:xfrm>
            <a:off x="2669230" y="4052591"/>
            <a:ext cx="268919" cy="3737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652" y="1446"/>
                </a:moveTo>
                <a:lnTo>
                  <a:pt x="17652" y="3001"/>
                </a:lnTo>
                <a:cubicBezTo>
                  <a:pt x="17652" y="4019"/>
                  <a:pt x="17429" y="4985"/>
                  <a:pt x="16907" y="5895"/>
                </a:cubicBezTo>
                <a:cubicBezTo>
                  <a:pt x="16191" y="5766"/>
                  <a:pt x="15436" y="5701"/>
                  <a:pt x="14677" y="5701"/>
                </a:cubicBezTo>
                <a:cubicBezTo>
                  <a:pt x="13226" y="5701"/>
                  <a:pt x="11746" y="5939"/>
                  <a:pt x="10426" y="6431"/>
                </a:cubicBezTo>
                <a:cubicBezTo>
                  <a:pt x="9303" y="6836"/>
                  <a:pt x="8050" y="7026"/>
                  <a:pt x="6800" y="7026"/>
                </a:cubicBezTo>
                <a:cubicBezTo>
                  <a:pt x="6393" y="7026"/>
                  <a:pt x="5986" y="7006"/>
                  <a:pt x="5587" y="6967"/>
                </a:cubicBezTo>
                <a:cubicBezTo>
                  <a:pt x="4468" y="5788"/>
                  <a:pt x="4022" y="4395"/>
                  <a:pt x="4022" y="3001"/>
                </a:cubicBezTo>
                <a:lnTo>
                  <a:pt x="4022" y="1446"/>
                </a:lnTo>
                <a:close/>
                <a:moveTo>
                  <a:pt x="14841" y="7037"/>
                </a:moveTo>
                <a:cubicBezTo>
                  <a:pt x="15188" y="7037"/>
                  <a:pt x="15531" y="7050"/>
                  <a:pt x="15864" y="7074"/>
                </a:cubicBezTo>
                <a:cubicBezTo>
                  <a:pt x="15195" y="7664"/>
                  <a:pt x="14375" y="8146"/>
                  <a:pt x="13408" y="8467"/>
                </a:cubicBezTo>
                <a:cubicBezTo>
                  <a:pt x="12216" y="8896"/>
                  <a:pt x="11620" y="9915"/>
                  <a:pt x="11694" y="10827"/>
                </a:cubicBezTo>
                <a:lnTo>
                  <a:pt x="10800" y="12166"/>
                </a:lnTo>
                <a:lnTo>
                  <a:pt x="9831" y="10827"/>
                </a:lnTo>
                <a:cubicBezTo>
                  <a:pt x="9980" y="9915"/>
                  <a:pt x="9384" y="8896"/>
                  <a:pt x="8192" y="8467"/>
                </a:cubicBezTo>
                <a:cubicBezTo>
                  <a:pt x="7970" y="8467"/>
                  <a:pt x="7894" y="8415"/>
                  <a:pt x="7745" y="8360"/>
                </a:cubicBezTo>
                <a:cubicBezTo>
                  <a:pt x="8937" y="8308"/>
                  <a:pt x="10129" y="8039"/>
                  <a:pt x="11247" y="7610"/>
                </a:cubicBezTo>
                <a:cubicBezTo>
                  <a:pt x="12401" y="7195"/>
                  <a:pt x="13647" y="7037"/>
                  <a:pt x="14841" y="7037"/>
                </a:cubicBezTo>
                <a:close/>
                <a:moveTo>
                  <a:pt x="12736" y="12649"/>
                </a:moveTo>
                <a:cubicBezTo>
                  <a:pt x="12961" y="12757"/>
                  <a:pt x="13183" y="12916"/>
                  <a:pt x="13481" y="13024"/>
                </a:cubicBezTo>
                <a:cubicBezTo>
                  <a:pt x="16387" y="14043"/>
                  <a:pt x="17727" y="16348"/>
                  <a:pt x="17727" y="18599"/>
                </a:cubicBezTo>
                <a:lnTo>
                  <a:pt x="17727" y="19456"/>
                </a:lnTo>
                <a:lnTo>
                  <a:pt x="17652" y="19456"/>
                </a:lnTo>
                <a:lnTo>
                  <a:pt x="11471" y="16134"/>
                </a:lnTo>
                <a:cubicBezTo>
                  <a:pt x="11285" y="16026"/>
                  <a:pt x="11060" y="15972"/>
                  <a:pt x="10838" y="15972"/>
                </a:cubicBezTo>
                <a:cubicBezTo>
                  <a:pt x="10613" y="15972"/>
                  <a:pt x="10391" y="16026"/>
                  <a:pt x="10204" y="16134"/>
                </a:cubicBezTo>
                <a:lnTo>
                  <a:pt x="4022" y="19456"/>
                </a:lnTo>
                <a:lnTo>
                  <a:pt x="4022" y="18599"/>
                </a:lnTo>
                <a:cubicBezTo>
                  <a:pt x="4022" y="16241"/>
                  <a:pt x="5362" y="14043"/>
                  <a:pt x="8192" y="13024"/>
                </a:cubicBezTo>
                <a:cubicBezTo>
                  <a:pt x="8490" y="12971"/>
                  <a:pt x="8639" y="12809"/>
                  <a:pt x="8937" y="12649"/>
                </a:cubicBezTo>
                <a:lnTo>
                  <a:pt x="9980" y="14095"/>
                </a:lnTo>
                <a:cubicBezTo>
                  <a:pt x="10166" y="14364"/>
                  <a:pt x="10502" y="14499"/>
                  <a:pt x="10838" y="14499"/>
                </a:cubicBezTo>
                <a:cubicBezTo>
                  <a:pt x="11171" y="14499"/>
                  <a:pt x="11507" y="14364"/>
                  <a:pt x="11694" y="14095"/>
                </a:cubicBezTo>
                <a:lnTo>
                  <a:pt x="12736" y="12649"/>
                </a:lnTo>
                <a:close/>
                <a:moveTo>
                  <a:pt x="10873" y="17527"/>
                </a:moveTo>
                <a:lnTo>
                  <a:pt x="15864" y="20152"/>
                </a:lnTo>
                <a:lnTo>
                  <a:pt x="5958" y="20152"/>
                </a:lnTo>
                <a:lnTo>
                  <a:pt x="10873" y="17527"/>
                </a:lnTo>
                <a:close/>
                <a:moveTo>
                  <a:pt x="1043" y="0"/>
                </a:moveTo>
                <a:cubicBezTo>
                  <a:pt x="447" y="0"/>
                  <a:pt x="0" y="322"/>
                  <a:pt x="0" y="696"/>
                </a:cubicBezTo>
                <a:cubicBezTo>
                  <a:pt x="0" y="1125"/>
                  <a:pt x="447" y="1446"/>
                  <a:pt x="1043" y="1446"/>
                </a:cubicBezTo>
                <a:lnTo>
                  <a:pt x="2010" y="1446"/>
                </a:lnTo>
                <a:lnTo>
                  <a:pt x="2010" y="3001"/>
                </a:lnTo>
                <a:cubicBezTo>
                  <a:pt x="2010" y="5895"/>
                  <a:pt x="3797" y="8575"/>
                  <a:pt x="7374" y="9808"/>
                </a:cubicBezTo>
                <a:cubicBezTo>
                  <a:pt x="7821" y="9968"/>
                  <a:pt x="7894" y="10451"/>
                  <a:pt x="7894" y="10827"/>
                </a:cubicBezTo>
                <a:cubicBezTo>
                  <a:pt x="7894" y="10880"/>
                  <a:pt x="7821" y="11042"/>
                  <a:pt x="7894" y="11094"/>
                </a:cubicBezTo>
                <a:cubicBezTo>
                  <a:pt x="7821" y="11363"/>
                  <a:pt x="7596" y="11685"/>
                  <a:pt x="7374" y="11792"/>
                </a:cubicBezTo>
                <a:cubicBezTo>
                  <a:pt x="3797" y="13024"/>
                  <a:pt x="2010" y="15705"/>
                  <a:pt x="2010" y="18599"/>
                </a:cubicBezTo>
                <a:lnTo>
                  <a:pt x="2010" y="20152"/>
                </a:lnTo>
                <a:lnTo>
                  <a:pt x="1043" y="20152"/>
                </a:lnTo>
                <a:cubicBezTo>
                  <a:pt x="447" y="20152"/>
                  <a:pt x="0" y="20474"/>
                  <a:pt x="0" y="20902"/>
                </a:cubicBezTo>
                <a:cubicBezTo>
                  <a:pt x="0" y="21278"/>
                  <a:pt x="447" y="21600"/>
                  <a:pt x="1043" y="21600"/>
                </a:cubicBezTo>
                <a:lnTo>
                  <a:pt x="20557" y="21600"/>
                </a:lnTo>
                <a:cubicBezTo>
                  <a:pt x="21153" y="21600"/>
                  <a:pt x="21600" y="21278"/>
                  <a:pt x="21600" y="20902"/>
                </a:cubicBezTo>
                <a:cubicBezTo>
                  <a:pt x="21600" y="20474"/>
                  <a:pt x="21153" y="20152"/>
                  <a:pt x="20557" y="20152"/>
                </a:cubicBezTo>
                <a:lnTo>
                  <a:pt x="19515" y="20152"/>
                </a:lnTo>
                <a:lnTo>
                  <a:pt x="19515" y="18599"/>
                </a:lnTo>
                <a:cubicBezTo>
                  <a:pt x="19515" y="15705"/>
                  <a:pt x="17801" y="13024"/>
                  <a:pt x="14226" y="11792"/>
                </a:cubicBezTo>
                <a:cubicBezTo>
                  <a:pt x="13928" y="11630"/>
                  <a:pt x="13779" y="11363"/>
                  <a:pt x="13706" y="11094"/>
                </a:cubicBezTo>
                <a:lnTo>
                  <a:pt x="13706" y="10827"/>
                </a:lnTo>
                <a:cubicBezTo>
                  <a:pt x="13706" y="10451"/>
                  <a:pt x="13855" y="9968"/>
                  <a:pt x="14226" y="9808"/>
                </a:cubicBezTo>
                <a:cubicBezTo>
                  <a:pt x="17801" y="8575"/>
                  <a:pt x="19515" y="5842"/>
                  <a:pt x="19515" y="3001"/>
                </a:cubicBezTo>
                <a:lnTo>
                  <a:pt x="19515" y="1446"/>
                </a:lnTo>
                <a:lnTo>
                  <a:pt x="20557" y="1446"/>
                </a:lnTo>
                <a:cubicBezTo>
                  <a:pt x="21153" y="1446"/>
                  <a:pt x="21600" y="1125"/>
                  <a:pt x="21600" y="696"/>
                </a:cubicBezTo>
                <a:cubicBezTo>
                  <a:pt x="21600" y="322"/>
                  <a:pt x="21153" y="0"/>
                  <a:pt x="2055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557" name="Google Shape;8818;p63"/>
          <p:cNvSpPr txBox="1"/>
          <p:nvPr>
            <p:ph type="title" idx="4294967295"/>
          </p:nvPr>
        </p:nvSpPr>
        <p:spPr>
          <a:xfrm>
            <a:off x="849674" y="511017"/>
            <a:ext cx="3482101" cy="482401"/>
          </a:xfrm>
          <a:prstGeom prst="rect">
            <a:avLst/>
          </a:prstGeom>
        </p:spPr>
        <p:txBody>
          <a:bodyPr/>
          <a:lstStyle>
            <a:lvl1pPr defTabSz="804672">
              <a:defRPr b="0" sz="2112">
                <a:latin typeface="+mn-lt"/>
                <a:ea typeface="+mn-ea"/>
                <a:cs typeface="+mn-cs"/>
                <a:sym typeface="Arial"/>
              </a:defRPr>
            </a:lvl1pPr>
          </a:lstStyle>
          <a:p>
            <a:pPr/>
            <a:r>
              <a:t>Educational Icons</a:t>
            </a:r>
          </a:p>
        </p:txBody>
      </p:sp>
      <p:sp>
        <p:nvSpPr>
          <p:cNvPr id="6558" name="Google Shape;8819;p63"/>
          <p:cNvSpPr txBox="1"/>
          <p:nvPr/>
        </p:nvSpPr>
        <p:spPr>
          <a:xfrm>
            <a:off x="4858399" y="511017"/>
            <a:ext cx="3482101" cy="4824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defTabSz="804672">
              <a:defRPr sz="2112"/>
            </a:lvl1pPr>
          </a:lstStyle>
          <a:p>
            <a:pPr/>
            <a:r>
              <a:t>Medical Icons</a:t>
            </a:r>
          </a:p>
        </p:txBody>
      </p:sp>
      <p:sp>
        <p:nvSpPr>
          <p:cNvPr id="6559" name="Google Shape;8820;p63"/>
          <p:cNvSpPr/>
          <p:nvPr/>
        </p:nvSpPr>
        <p:spPr>
          <a:xfrm>
            <a:off x="4856545" y="1355435"/>
            <a:ext cx="353181" cy="314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839" y="1488"/>
                </a:moveTo>
                <a:cubicBezTo>
                  <a:pt x="17050" y="1488"/>
                  <a:pt x="18201" y="2069"/>
                  <a:pt x="19064" y="3040"/>
                </a:cubicBezTo>
                <a:cubicBezTo>
                  <a:pt x="19871" y="4009"/>
                  <a:pt x="20275" y="5368"/>
                  <a:pt x="20275" y="6790"/>
                </a:cubicBezTo>
                <a:cubicBezTo>
                  <a:pt x="20275" y="8601"/>
                  <a:pt x="19584" y="9959"/>
                  <a:pt x="18432" y="11446"/>
                </a:cubicBezTo>
                <a:lnTo>
                  <a:pt x="13593" y="11446"/>
                </a:lnTo>
                <a:cubicBezTo>
                  <a:pt x="13362" y="11446"/>
                  <a:pt x="13190" y="11575"/>
                  <a:pt x="13017" y="11770"/>
                </a:cubicBezTo>
                <a:lnTo>
                  <a:pt x="12154" y="13385"/>
                </a:lnTo>
                <a:lnTo>
                  <a:pt x="10137" y="7566"/>
                </a:lnTo>
                <a:cubicBezTo>
                  <a:pt x="10081" y="7307"/>
                  <a:pt x="9850" y="7049"/>
                  <a:pt x="9561" y="7049"/>
                </a:cubicBezTo>
                <a:cubicBezTo>
                  <a:pt x="9274" y="7049"/>
                  <a:pt x="9044" y="7242"/>
                  <a:pt x="8986" y="7437"/>
                </a:cubicBezTo>
                <a:lnTo>
                  <a:pt x="7488" y="11316"/>
                </a:lnTo>
                <a:lnTo>
                  <a:pt x="3112" y="11316"/>
                </a:lnTo>
                <a:cubicBezTo>
                  <a:pt x="2016" y="9959"/>
                  <a:pt x="1267" y="8601"/>
                  <a:pt x="1267" y="6790"/>
                </a:cubicBezTo>
                <a:cubicBezTo>
                  <a:pt x="1267" y="5368"/>
                  <a:pt x="1728" y="4075"/>
                  <a:pt x="2477" y="3040"/>
                </a:cubicBezTo>
                <a:cubicBezTo>
                  <a:pt x="3283" y="2069"/>
                  <a:pt x="4435" y="1488"/>
                  <a:pt x="5761" y="1488"/>
                </a:cubicBezTo>
                <a:cubicBezTo>
                  <a:pt x="7488" y="1488"/>
                  <a:pt x="8640" y="2652"/>
                  <a:pt x="9274" y="3687"/>
                </a:cubicBezTo>
                <a:cubicBezTo>
                  <a:pt x="9850" y="4526"/>
                  <a:pt x="10137" y="5431"/>
                  <a:pt x="10196" y="5819"/>
                </a:cubicBezTo>
                <a:cubicBezTo>
                  <a:pt x="10252" y="6144"/>
                  <a:pt x="10541" y="6337"/>
                  <a:pt x="10772" y="6337"/>
                </a:cubicBezTo>
                <a:cubicBezTo>
                  <a:pt x="11059" y="6337"/>
                  <a:pt x="11289" y="6144"/>
                  <a:pt x="11348" y="5819"/>
                </a:cubicBezTo>
                <a:cubicBezTo>
                  <a:pt x="11404" y="5497"/>
                  <a:pt x="11808" y="4526"/>
                  <a:pt x="12326" y="3687"/>
                </a:cubicBezTo>
                <a:cubicBezTo>
                  <a:pt x="12960" y="2652"/>
                  <a:pt x="14053" y="1488"/>
                  <a:pt x="15839" y="1488"/>
                </a:cubicBezTo>
                <a:close/>
                <a:moveTo>
                  <a:pt x="9677" y="9830"/>
                </a:moveTo>
                <a:lnTo>
                  <a:pt x="11635" y="15327"/>
                </a:lnTo>
                <a:cubicBezTo>
                  <a:pt x="11693" y="15520"/>
                  <a:pt x="11923" y="15715"/>
                  <a:pt x="12154" y="15779"/>
                </a:cubicBezTo>
                <a:lnTo>
                  <a:pt x="12210" y="15779"/>
                </a:lnTo>
                <a:cubicBezTo>
                  <a:pt x="12441" y="15779"/>
                  <a:pt x="12671" y="15649"/>
                  <a:pt x="12786" y="15456"/>
                </a:cubicBezTo>
                <a:lnTo>
                  <a:pt x="14168" y="12934"/>
                </a:lnTo>
                <a:lnTo>
                  <a:pt x="17337" y="12934"/>
                </a:lnTo>
                <a:cubicBezTo>
                  <a:pt x="16761" y="13256"/>
                  <a:pt x="16300" y="13773"/>
                  <a:pt x="15839" y="14227"/>
                </a:cubicBezTo>
                <a:cubicBezTo>
                  <a:pt x="14284" y="15779"/>
                  <a:pt x="12556" y="17460"/>
                  <a:pt x="10828" y="19724"/>
                </a:cubicBezTo>
                <a:cubicBezTo>
                  <a:pt x="9101" y="17460"/>
                  <a:pt x="7373" y="15779"/>
                  <a:pt x="5876" y="14227"/>
                </a:cubicBezTo>
                <a:cubicBezTo>
                  <a:pt x="5357" y="13773"/>
                  <a:pt x="4954" y="13256"/>
                  <a:pt x="4494" y="12868"/>
                </a:cubicBezTo>
                <a:lnTo>
                  <a:pt x="8064" y="12868"/>
                </a:lnTo>
                <a:cubicBezTo>
                  <a:pt x="8236" y="12868"/>
                  <a:pt x="8525" y="12739"/>
                  <a:pt x="8640" y="12480"/>
                </a:cubicBezTo>
                <a:lnTo>
                  <a:pt x="9677" y="9830"/>
                </a:lnTo>
                <a:close/>
                <a:moveTo>
                  <a:pt x="5761" y="0"/>
                </a:moveTo>
                <a:cubicBezTo>
                  <a:pt x="4148" y="0"/>
                  <a:pt x="2649" y="776"/>
                  <a:pt x="1556" y="2069"/>
                </a:cubicBezTo>
                <a:cubicBezTo>
                  <a:pt x="576" y="3233"/>
                  <a:pt x="0" y="4980"/>
                  <a:pt x="0" y="6790"/>
                </a:cubicBezTo>
                <a:cubicBezTo>
                  <a:pt x="0" y="8408"/>
                  <a:pt x="461" y="9894"/>
                  <a:pt x="1497" y="11316"/>
                </a:cubicBezTo>
                <a:lnTo>
                  <a:pt x="1497" y="11446"/>
                </a:lnTo>
                <a:lnTo>
                  <a:pt x="634" y="11446"/>
                </a:lnTo>
                <a:cubicBezTo>
                  <a:pt x="289" y="11446"/>
                  <a:pt x="0" y="11770"/>
                  <a:pt x="0" y="12158"/>
                </a:cubicBezTo>
                <a:cubicBezTo>
                  <a:pt x="0" y="12546"/>
                  <a:pt x="289" y="12868"/>
                  <a:pt x="634" y="12868"/>
                </a:cubicBezTo>
                <a:lnTo>
                  <a:pt x="2592" y="12868"/>
                </a:lnTo>
                <a:cubicBezTo>
                  <a:pt x="3283" y="13710"/>
                  <a:pt x="4090" y="14486"/>
                  <a:pt x="4954" y="15327"/>
                </a:cubicBezTo>
                <a:cubicBezTo>
                  <a:pt x="6624" y="16943"/>
                  <a:pt x="8410" y="18753"/>
                  <a:pt x="10311" y="21276"/>
                </a:cubicBezTo>
                <a:lnTo>
                  <a:pt x="10311" y="21339"/>
                </a:lnTo>
                <a:cubicBezTo>
                  <a:pt x="10426" y="21534"/>
                  <a:pt x="10598" y="21600"/>
                  <a:pt x="10772" y="21600"/>
                </a:cubicBezTo>
                <a:cubicBezTo>
                  <a:pt x="11002" y="21600"/>
                  <a:pt x="11117" y="21534"/>
                  <a:pt x="11289" y="21339"/>
                </a:cubicBezTo>
                <a:lnTo>
                  <a:pt x="11289" y="21276"/>
                </a:lnTo>
                <a:cubicBezTo>
                  <a:pt x="13075" y="18753"/>
                  <a:pt x="14976" y="17008"/>
                  <a:pt x="16589" y="15327"/>
                </a:cubicBezTo>
                <a:cubicBezTo>
                  <a:pt x="17452" y="14420"/>
                  <a:pt x="18258" y="13580"/>
                  <a:pt x="19008" y="12868"/>
                </a:cubicBezTo>
                <a:lnTo>
                  <a:pt x="20909" y="12868"/>
                </a:lnTo>
                <a:cubicBezTo>
                  <a:pt x="21311" y="12868"/>
                  <a:pt x="21600" y="12546"/>
                  <a:pt x="21600" y="12158"/>
                </a:cubicBezTo>
                <a:cubicBezTo>
                  <a:pt x="21600" y="11770"/>
                  <a:pt x="21311" y="11446"/>
                  <a:pt x="20909" y="11446"/>
                </a:cubicBezTo>
                <a:lnTo>
                  <a:pt x="20044" y="11446"/>
                </a:lnTo>
                <a:lnTo>
                  <a:pt x="20044" y="11316"/>
                </a:lnTo>
                <a:cubicBezTo>
                  <a:pt x="21081" y="9894"/>
                  <a:pt x="21600" y="8408"/>
                  <a:pt x="21600" y="6790"/>
                </a:cubicBezTo>
                <a:cubicBezTo>
                  <a:pt x="21600" y="5043"/>
                  <a:pt x="21024" y="3362"/>
                  <a:pt x="19986" y="2069"/>
                </a:cubicBezTo>
                <a:cubicBezTo>
                  <a:pt x="18949" y="776"/>
                  <a:pt x="17510" y="0"/>
                  <a:pt x="15839" y="0"/>
                </a:cubicBezTo>
                <a:cubicBezTo>
                  <a:pt x="13536" y="0"/>
                  <a:pt x="12095" y="1552"/>
                  <a:pt x="11289" y="2845"/>
                </a:cubicBezTo>
                <a:cubicBezTo>
                  <a:pt x="11059" y="3169"/>
                  <a:pt x="10944" y="3492"/>
                  <a:pt x="10772" y="3816"/>
                </a:cubicBezTo>
                <a:cubicBezTo>
                  <a:pt x="10656" y="3492"/>
                  <a:pt x="10426" y="3169"/>
                  <a:pt x="10311" y="2845"/>
                </a:cubicBezTo>
                <a:cubicBezTo>
                  <a:pt x="9505" y="1552"/>
                  <a:pt x="8064" y="0"/>
                  <a:pt x="5761"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562" name="Google Shape;8821;p63"/>
          <p:cNvGrpSpPr/>
          <p:nvPr/>
        </p:nvGrpSpPr>
        <p:grpSpPr>
          <a:xfrm>
            <a:off x="4855593" y="1782548"/>
            <a:ext cx="354108" cy="355034"/>
            <a:chOff x="0" y="29"/>
            <a:chExt cx="354106" cy="355033"/>
          </a:xfrm>
        </p:grpSpPr>
        <p:sp>
          <p:nvSpPr>
            <p:cNvPr id="6560" name="Google Shape;8822;p63"/>
            <p:cNvSpPr/>
            <p:nvPr/>
          </p:nvSpPr>
          <p:spPr>
            <a:xfrm>
              <a:off x="0" y="29"/>
              <a:ext cx="354107" cy="355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160" y="6302"/>
                  </a:moveTo>
                  <a:cubicBezTo>
                    <a:pt x="3505" y="6302"/>
                    <a:pt x="3793" y="6589"/>
                    <a:pt x="3793" y="6933"/>
                  </a:cubicBezTo>
                  <a:cubicBezTo>
                    <a:pt x="3793" y="7276"/>
                    <a:pt x="3505" y="7562"/>
                    <a:pt x="3160" y="7562"/>
                  </a:cubicBezTo>
                  <a:lnTo>
                    <a:pt x="1264" y="7562"/>
                  </a:lnTo>
                  <a:lnTo>
                    <a:pt x="1264" y="6302"/>
                  </a:lnTo>
                  <a:close/>
                  <a:moveTo>
                    <a:pt x="2586" y="8766"/>
                  </a:moveTo>
                  <a:lnTo>
                    <a:pt x="2586" y="12661"/>
                  </a:lnTo>
                  <a:lnTo>
                    <a:pt x="1264" y="12661"/>
                  </a:lnTo>
                  <a:lnTo>
                    <a:pt x="1264" y="8766"/>
                  </a:lnTo>
                  <a:close/>
                  <a:moveTo>
                    <a:pt x="3160" y="13922"/>
                  </a:moveTo>
                  <a:cubicBezTo>
                    <a:pt x="3505" y="13922"/>
                    <a:pt x="3793" y="14209"/>
                    <a:pt x="3793" y="14609"/>
                  </a:cubicBezTo>
                  <a:cubicBezTo>
                    <a:pt x="3793" y="14953"/>
                    <a:pt x="3505" y="15240"/>
                    <a:pt x="3160" y="15240"/>
                  </a:cubicBezTo>
                  <a:lnTo>
                    <a:pt x="1264" y="15240"/>
                  </a:lnTo>
                  <a:lnTo>
                    <a:pt x="1264" y="13922"/>
                  </a:lnTo>
                  <a:close/>
                  <a:moveTo>
                    <a:pt x="17120" y="3781"/>
                  </a:moveTo>
                  <a:cubicBezTo>
                    <a:pt x="17521" y="3781"/>
                    <a:pt x="17809" y="4066"/>
                    <a:pt x="17809" y="4410"/>
                  </a:cubicBezTo>
                  <a:lnTo>
                    <a:pt x="17809" y="17073"/>
                  </a:lnTo>
                  <a:cubicBezTo>
                    <a:pt x="17809" y="17475"/>
                    <a:pt x="17521" y="17761"/>
                    <a:pt x="17120" y="17761"/>
                  </a:cubicBezTo>
                  <a:lnTo>
                    <a:pt x="4424" y="17761"/>
                  </a:lnTo>
                  <a:cubicBezTo>
                    <a:pt x="4079" y="17761"/>
                    <a:pt x="3793" y="17475"/>
                    <a:pt x="3793" y="17073"/>
                  </a:cubicBezTo>
                  <a:lnTo>
                    <a:pt x="3793" y="16386"/>
                  </a:lnTo>
                  <a:cubicBezTo>
                    <a:pt x="4482" y="16099"/>
                    <a:pt x="5056" y="15469"/>
                    <a:pt x="5056" y="14609"/>
                  </a:cubicBezTo>
                  <a:cubicBezTo>
                    <a:pt x="5056" y="13751"/>
                    <a:pt x="4597" y="13063"/>
                    <a:pt x="3793" y="12776"/>
                  </a:cubicBezTo>
                  <a:lnTo>
                    <a:pt x="3793" y="8708"/>
                  </a:lnTo>
                  <a:cubicBezTo>
                    <a:pt x="4482" y="8422"/>
                    <a:pt x="5056" y="7791"/>
                    <a:pt x="5056" y="6933"/>
                  </a:cubicBezTo>
                  <a:cubicBezTo>
                    <a:pt x="5056" y="6072"/>
                    <a:pt x="4597" y="5443"/>
                    <a:pt x="3793" y="5156"/>
                  </a:cubicBezTo>
                  <a:lnTo>
                    <a:pt x="3793" y="4410"/>
                  </a:lnTo>
                  <a:cubicBezTo>
                    <a:pt x="3793" y="4066"/>
                    <a:pt x="4079" y="3781"/>
                    <a:pt x="4424" y="3781"/>
                  </a:cubicBezTo>
                  <a:close/>
                  <a:moveTo>
                    <a:pt x="17120" y="1260"/>
                  </a:moveTo>
                  <a:cubicBezTo>
                    <a:pt x="18843" y="1260"/>
                    <a:pt x="20278" y="2692"/>
                    <a:pt x="20278" y="4410"/>
                  </a:cubicBezTo>
                  <a:lnTo>
                    <a:pt x="20278" y="17073"/>
                  </a:lnTo>
                  <a:cubicBezTo>
                    <a:pt x="20278" y="18792"/>
                    <a:pt x="18843" y="20225"/>
                    <a:pt x="17120" y="20225"/>
                  </a:cubicBezTo>
                  <a:lnTo>
                    <a:pt x="4424" y="20225"/>
                  </a:lnTo>
                  <a:cubicBezTo>
                    <a:pt x="2700" y="20225"/>
                    <a:pt x="1264" y="18792"/>
                    <a:pt x="1264" y="17073"/>
                  </a:cubicBezTo>
                  <a:lnTo>
                    <a:pt x="1264" y="16442"/>
                  </a:lnTo>
                  <a:lnTo>
                    <a:pt x="2586" y="16442"/>
                  </a:lnTo>
                  <a:lnTo>
                    <a:pt x="2586" y="17073"/>
                  </a:lnTo>
                  <a:cubicBezTo>
                    <a:pt x="2586" y="18163"/>
                    <a:pt x="3448" y="18965"/>
                    <a:pt x="4424" y="18965"/>
                  </a:cubicBezTo>
                  <a:lnTo>
                    <a:pt x="17120" y="18965"/>
                  </a:lnTo>
                  <a:cubicBezTo>
                    <a:pt x="18210" y="18965"/>
                    <a:pt x="19014" y="18105"/>
                    <a:pt x="19014" y="17073"/>
                  </a:cubicBezTo>
                  <a:lnTo>
                    <a:pt x="19014" y="4410"/>
                  </a:lnTo>
                  <a:cubicBezTo>
                    <a:pt x="19014" y="3323"/>
                    <a:pt x="18154" y="2577"/>
                    <a:pt x="17120" y="2577"/>
                  </a:cubicBezTo>
                  <a:lnTo>
                    <a:pt x="4424" y="2577"/>
                  </a:lnTo>
                  <a:cubicBezTo>
                    <a:pt x="3333" y="2577"/>
                    <a:pt x="2586" y="3437"/>
                    <a:pt x="2586" y="4410"/>
                  </a:cubicBezTo>
                  <a:lnTo>
                    <a:pt x="2586" y="5041"/>
                  </a:lnTo>
                  <a:lnTo>
                    <a:pt x="1264" y="5041"/>
                  </a:lnTo>
                  <a:lnTo>
                    <a:pt x="1264" y="4410"/>
                  </a:lnTo>
                  <a:cubicBezTo>
                    <a:pt x="1264" y="2692"/>
                    <a:pt x="2700" y="1260"/>
                    <a:pt x="4424" y="1260"/>
                  </a:cubicBezTo>
                  <a:close/>
                  <a:moveTo>
                    <a:pt x="4424" y="0"/>
                  </a:moveTo>
                  <a:cubicBezTo>
                    <a:pt x="2011" y="0"/>
                    <a:pt x="0" y="2004"/>
                    <a:pt x="0" y="4410"/>
                  </a:cubicBezTo>
                  <a:lnTo>
                    <a:pt x="0" y="17188"/>
                  </a:lnTo>
                  <a:cubicBezTo>
                    <a:pt x="0" y="19594"/>
                    <a:pt x="2011" y="21600"/>
                    <a:pt x="4424" y="21600"/>
                  </a:cubicBezTo>
                  <a:lnTo>
                    <a:pt x="17120" y="21600"/>
                  </a:lnTo>
                  <a:cubicBezTo>
                    <a:pt x="19589" y="21600"/>
                    <a:pt x="21600" y="19594"/>
                    <a:pt x="21600" y="17188"/>
                  </a:cubicBezTo>
                  <a:lnTo>
                    <a:pt x="21600" y="4468"/>
                  </a:lnTo>
                  <a:cubicBezTo>
                    <a:pt x="21600" y="2004"/>
                    <a:pt x="19589" y="0"/>
                    <a:pt x="171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61" name="Google Shape;8823;p63"/>
            <p:cNvSpPr/>
            <p:nvPr/>
          </p:nvSpPr>
          <p:spPr>
            <a:xfrm>
              <a:off x="114906" y="104563"/>
              <a:ext cx="145040" cy="145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340" y="2943"/>
                  </a:moveTo>
                  <a:lnTo>
                    <a:pt x="12340" y="7432"/>
                  </a:lnTo>
                  <a:cubicBezTo>
                    <a:pt x="12340" y="8416"/>
                    <a:pt x="13044" y="9115"/>
                    <a:pt x="13885" y="9115"/>
                  </a:cubicBezTo>
                  <a:lnTo>
                    <a:pt x="18510" y="9115"/>
                  </a:lnTo>
                  <a:lnTo>
                    <a:pt x="18510" y="12200"/>
                  </a:lnTo>
                  <a:lnTo>
                    <a:pt x="13885" y="12200"/>
                  </a:lnTo>
                  <a:cubicBezTo>
                    <a:pt x="13044" y="12200"/>
                    <a:pt x="12340" y="12904"/>
                    <a:pt x="12340" y="13888"/>
                  </a:cubicBezTo>
                  <a:lnTo>
                    <a:pt x="12340" y="18376"/>
                  </a:lnTo>
                  <a:lnTo>
                    <a:pt x="9117" y="18376"/>
                  </a:lnTo>
                  <a:lnTo>
                    <a:pt x="9117" y="13888"/>
                  </a:lnTo>
                  <a:cubicBezTo>
                    <a:pt x="9117" y="12904"/>
                    <a:pt x="8414" y="12200"/>
                    <a:pt x="7572" y="12200"/>
                  </a:cubicBezTo>
                  <a:lnTo>
                    <a:pt x="2943" y="12200"/>
                  </a:lnTo>
                  <a:lnTo>
                    <a:pt x="2943" y="9115"/>
                  </a:lnTo>
                  <a:lnTo>
                    <a:pt x="7572" y="9115"/>
                  </a:lnTo>
                  <a:cubicBezTo>
                    <a:pt x="8414" y="9115"/>
                    <a:pt x="9117" y="8416"/>
                    <a:pt x="9117" y="7432"/>
                  </a:cubicBezTo>
                  <a:lnTo>
                    <a:pt x="9117" y="2943"/>
                  </a:lnTo>
                  <a:close/>
                  <a:moveTo>
                    <a:pt x="7715" y="0"/>
                  </a:moveTo>
                  <a:cubicBezTo>
                    <a:pt x="6874" y="0"/>
                    <a:pt x="6170" y="699"/>
                    <a:pt x="6170" y="1541"/>
                  </a:cubicBezTo>
                  <a:lnTo>
                    <a:pt x="6170" y="6171"/>
                  </a:lnTo>
                  <a:lnTo>
                    <a:pt x="1540" y="6171"/>
                  </a:lnTo>
                  <a:cubicBezTo>
                    <a:pt x="699" y="6171"/>
                    <a:pt x="0" y="6871"/>
                    <a:pt x="0" y="7712"/>
                  </a:cubicBezTo>
                  <a:lnTo>
                    <a:pt x="0" y="13888"/>
                  </a:lnTo>
                  <a:cubicBezTo>
                    <a:pt x="0" y="14729"/>
                    <a:pt x="699" y="15429"/>
                    <a:pt x="1540" y="15429"/>
                  </a:cubicBezTo>
                  <a:lnTo>
                    <a:pt x="6170" y="15429"/>
                  </a:lnTo>
                  <a:lnTo>
                    <a:pt x="6170" y="19917"/>
                  </a:lnTo>
                  <a:cubicBezTo>
                    <a:pt x="6170" y="20901"/>
                    <a:pt x="6874" y="21600"/>
                    <a:pt x="7715" y="21600"/>
                  </a:cubicBezTo>
                  <a:lnTo>
                    <a:pt x="13885" y="21600"/>
                  </a:lnTo>
                  <a:cubicBezTo>
                    <a:pt x="14726" y="21600"/>
                    <a:pt x="15425" y="20901"/>
                    <a:pt x="15425" y="19917"/>
                  </a:cubicBezTo>
                  <a:lnTo>
                    <a:pt x="15425" y="15429"/>
                  </a:lnTo>
                  <a:lnTo>
                    <a:pt x="20055" y="15429"/>
                  </a:lnTo>
                  <a:cubicBezTo>
                    <a:pt x="20897" y="15429"/>
                    <a:pt x="21600" y="14729"/>
                    <a:pt x="21600" y="13888"/>
                  </a:cubicBezTo>
                  <a:lnTo>
                    <a:pt x="21600" y="7712"/>
                  </a:lnTo>
                  <a:cubicBezTo>
                    <a:pt x="21600" y="6871"/>
                    <a:pt x="20897" y="6171"/>
                    <a:pt x="20055" y="6171"/>
                  </a:cubicBezTo>
                  <a:lnTo>
                    <a:pt x="15425" y="6171"/>
                  </a:lnTo>
                  <a:lnTo>
                    <a:pt x="15425" y="1541"/>
                  </a:lnTo>
                  <a:cubicBezTo>
                    <a:pt x="15425" y="699"/>
                    <a:pt x="14726" y="0"/>
                    <a:pt x="138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66" name="Google Shape;8824;p63"/>
          <p:cNvGrpSpPr/>
          <p:nvPr/>
        </p:nvGrpSpPr>
        <p:grpSpPr>
          <a:xfrm>
            <a:off x="4869719" y="2225630"/>
            <a:ext cx="325859" cy="351269"/>
            <a:chOff x="0" y="29"/>
            <a:chExt cx="325857" cy="351267"/>
          </a:xfrm>
        </p:grpSpPr>
        <p:sp>
          <p:nvSpPr>
            <p:cNvPr id="6563" name="Google Shape;8825;p63"/>
            <p:cNvSpPr/>
            <p:nvPr/>
          </p:nvSpPr>
          <p:spPr>
            <a:xfrm>
              <a:off x="43040" y="104384"/>
              <a:ext cx="61058" cy="96225"/>
            </a:xfrm>
            <a:custGeom>
              <a:avLst/>
              <a:gdLst/>
              <a:ahLst/>
              <a:cxnLst>
                <a:cxn ang="0">
                  <a:pos x="wd2" y="hd2"/>
                </a:cxn>
                <a:cxn ang="5400000">
                  <a:pos x="wd2" y="hd2"/>
                </a:cxn>
                <a:cxn ang="10800000">
                  <a:pos x="wd2" y="hd2"/>
                </a:cxn>
                <a:cxn ang="16200000">
                  <a:pos x="wd2" y="hd2"/>
                </a:cxn>
              </a:cxnLst>
              <a:rect l="0" t="0" r="r" b="b"/>
              <a:pathLst>
                <a:path w="20294" h="21600" fill="norm" stroke="1" extrusionOk="0">
                  <a:moveTo>
                    <a:pt x="17081" y="0"/>
                  </a:moveTo>
                  <a:cubicBezTo>
                    <a:pt x="16852" y="0"/>
                    <a:pt x="16614" y="13"/>
                    <a:pt x="16375" y="40"/>
                  </a:cubicBezTo>
                  <a:cubicBezTo>
                    <a:pt x="8546" y="1094"/>
                    <a:pt x="1979" y="5536"/>
                    <a:pt x="409" y="11031"/>
                  </a:cubicBezTo>
                  <a:cubicBezTo>
                    <a:pt x="-843" y="15259"/>
                    <a:pt x="1035" y="18856"/>
                    <a:pt x="2605" y="20547"/>
                  </a:cubicBezTo>
                  <a:cubicBezTo>
                    <a:pt x="3539" y="21392"/>
                    <a:pt x="4482" y="21600"/>
                    <a:pt x="5734" y="21600"/>
                  </a:cubicBezTo>
                  <a:cubicBezTo>
                    <a:pt x="6042" y="21600"/>
                    <a:pt x="6986" y="21600"/>
                    <a:pt x="7294" y="21392"/>
                  </a:cubicBezTo>
                  <a:cubicBezTo>
                    <a:pt x="8864" y="20969"/>
                    <a:pt x="9798" y="19278"/>
                    <a:pt x="8546" y="18218"/>
                  </a:cubicBezTo>
                  <a:cubicBezTo>
                    <a:pt x="7294" y="16950"/>
                    <a:pt x="6360" y="14628"/>
                    <a:pt x="6986" y="11669"/>
                  </a:cubicBezTo>
                  <a:cubicBezTo>
                    <a:pt x="7920" y="7864"/>
                    <a:pt x="12620" y="5113"/>
                    <a:pt x="17627" y="4268"/>
                  </a:cubicBezTo>
                  <a:cubicBezTo>
                    <a:pt x="19505" y="4053"/>
                    <a:pt x="20757" y="2999"/>
                    <a:pt x="20131" y="1516"/>
                  </a:cubicBezTo>
                  <a:cubicBezTo>
                    <a:pt x="19853" y="597"/>
                    <a:pt x="18631" y="0"/>
                    <a:pt x="170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64" name="Google Shape;8826;p63"/>
            <p:cNvSpPr/>
            <p:nvPr/>
          </p:nvSpPr>
          <p:spPr>
            <a:xfrm>
              <a:off x="117716" y="145995"/>
              <a:ext cx="148806" cy="1233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00" y="3627"/>
                  </a:moveTo>
                  <a:cubicBezTo>
                    <a:pt x="16679" y="3627"/>
                    <a:pt x="18046" y="5276"/>
                    <a:pt x="18046" y="7422"/>
                  </a:cubicBezTo>
                  <a:cubicBezTo>
                    <a:pt x="18046" y="10059"/>
                    <a:pt x="15586" y="12530"/>
                    <a:pt x="11893" y="15995"/>
                  </a:cubicBezTo>
                  <a:cubicBezTo>
                    <a:pt x="11347" y="16492"/>
                    <a:pt x="10939" y="16822"/>
                    <a:pt x="10527" y="17481"/>
                  </a:cubicBezTo>
                  <a:cubicBezTo>
                    <a:pt x="9980" y="16984"/>
                    <a:pt x="9433" y="16654"/>
                    <a:pt x="9160" y="15995"/>
                  </a:cubicBezTo>
                  <a:cubicBezTo>
                    <a:pt x="5333" y="12530"/>
                    <a:pt x="3011" y="10059"/>
                    <a:pt x="3011" y="7422"/>
                  </a:cubicBezTo>
                  <a:cubicBezTo>
                    <a:pt x="3011" y="5113"/>
                    <a:pt x="4378" y="3627"/>
                    <a:pt x="6018" y="3627"/>
                  </a:cubicBezTo>
                  <a:cubicBezTo>
                    <a:pt x="8205" y="3627"/>
                    <a:pt x="9160" y="6595"/>
                    <a:pt x="9160" y="6762"/>
                  </a:cubicBezTo>
                  <a:cubicBezTo>
                    <a:pt x="9299" y="7584"/>
                    <a:pt x="9845" y="7914"/>
                    <a:pt x="10527" y="7914"/>
                  </a:cubicBezTo>
                  <a:cubicBezTo>
                    <a:pt x="11212" y="7914"/>
                    <a:pt x="11620" y="7422"/>
                    <a:pt x="11893" y="6762"/>
                  </a:cubicBezTo>
                  <a:cubicBezTo>
                    <a:pt x="11893" y="6595"/>
                    <a:pt x="12714" y="3627"/>
                    <a:pt x="14900" y="3627"/>
                  </a:cubicBezTo>
                  <a:close/>
                  <a:moveTo>
                    <a:pt x="6018" y="0"/>
                  </a:moveTo>
                  <a:cubicBezTo>
                    <a:pt x="2599" y="0"/>
                    <a:pt x="0" y="3297"/>
                    <a:pt x="0" y="7422"/>
                  </a:cubicBezTo>
                  <a:cubicBezTo>
                    <a:pt x="0" y="11870"/>
                    <a:pt x="3146" y="14838"/>
                    <a:pt x="7385" y="18962"/>
                  </a:cubicBezTo>
                  <a:cubicBezTo>
                    <a:pt x="8066" y="19459"/>
                    <a:pt x="8886" y="20281"/>
                    <a:pt x="9845" y="21108"/>
                  </a:cubicBezTo>
                  <a:cubicBezTo>
                    <a:pt x="10119" y="21270"/>
                    <a:pt x="10527" y="21600"/>
                    <a:pt x="10800" y="21600"/>
                  </a:cubicBezTo>
                  <a:cubicBezTo>
                    <a:pt x="11212" y="21600"/>
                    <a:pt x="11486" y="21270"/>
                    <a:pt x="11893" y="21108"/>
                  </a:cubicBezTo>
                  <a:cubicBezTo>
                    <a:pt x="12714" y="20281"/>
                    <a:pt x="13399" y="19459"/>
                    <a:pt x="14219" y="18962"/>
                  </a:cubicBezTo>
                  <a:cubicBezTo>
                    <a:pt x="18458" y="14838"/>
                    <a:pt x="21600" y="11870"/>
                    <a:pt x="21600" y="7422"/>
                  </a:cubicBezTo>
                  <a:cubicBezTo>
                    <a:pt x="21053" y="3297"/>
                    <a:pt x="18320" y="0"/>
                    <a:pt x="14900" y="0"/>
                  </a:cubicBezTo>
                  <a:cubicBezTo>
                    <a:pt x="13260" y="0"/>
                    <a:pt x="11486" y="827"/>
                    <a:pt x="10527" y="2638"/>
                  </a:cubicBezTo>
                  <a:cubicBezTo>
                    <a:pt x="9299" y="989"/>
                    <a:pt x="7793" y="0"/>
                    <a:pt x="60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65" name="Google Shape;8827;p63"/>
            <p:cNvSpPr/>
            <p:nvPr/>
          </p:nvSpPr>
          <p:spPr>
            <a:xfrm>
              <a:off x="0" y="29"/>
              <a:ext cx="325858" cy="3512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45" y="4864"/>
                  </a:moveTo>
                  <a:cubicBezTo>
                    <a:pt x="18166" y="4864"/>
                    <a:pt x="20227" y="6948"/>
                    <a:pt x="20227" y="9439"/>
                  </a:cubicBezTo>
                  <a:cubicBezTo>
                    <a:pt x="20227" y="10249"/>
                    <a:pt x="20102" y="10887"/>
                    <a:pt x="19789" y="11466"/>
                  </a:cubicBezTo>
                  <a:lnTo>
                    <a:pt x="15919" y="18937"/>
                  </a:lnTo>
                  <a:cubicBezTo>
                    <a:pt x="15483" y="19863"/>
                    <a:pt x="14546" y="20383"/>
                    <a:pt x="13547" y="20383"/>
                  </a:cubicBezTo>
                  <a:cubicBezTo>
                    <a:pt x="12673" y="20383"/>
                    <a:pt x="11986" y="20036"/>
                    <a:pt x="11425" y="19400"/>
                  </a:cubicBezTo>
                  <a:cubicBezTo>
                    <a:pt x="11300" y="19225"/>
                    <a:pt x="11112" y="19168"/>
                    <a:pt x="10862" y="19168"/>
                  </a:cubicBezTo>
                  <a:cubicBezTo>
                    <a:pt x="10676" y="19168"/>
                    <a:pt x="10488" y="19225"/>
                    <a:pt x="10363" y="19400"/>
                  </a:cubicBezTo>
                  <a:cubicBezTo>
                    <a:pt x="9802" y="20036"/>
                    <a:pt x="8990" y="20383"/>
                    <a:pt x="8241" y="20383"/>
                  </a:cubicBezTo>
                  <a:cubicBezTo>
                    <a:pt x="7242" y="20383"/>
                    <a:pt x="6305" y="19804"/>
                    <a:pt x="5806" y="18937"/>
                  </a:cubicBezTo>
                  <a:lnTo>
                    <a:pt x="1997" y="11466"/>
                  </a:lnTo>
                  <a:cubicBezTo>
                    <a:pt x="1686" y="10828"/>
                    <a:pt x="1498" y="10192"/>
                    <a:pt x="1498" y="9439"/>
                  </a:cubicBezTo>
                  <a:cubicBezTo>
                    <a:pt x="1498" y="6948"/>
                    <a:pt x="3622" y="4864"/>
                    <a:pt x="6180" y="4864"/>
                  </a:cubicBezTo>
                  <a:cubicBezTo>
                    <a:pt x="7866" y="4864"/>
                    <a:pt x="9428" y="5733"/>
                    <a:pt x="10238" y="7123"/>
                  </a:cubicBezTo>
                  <a:cubicBezTo>
                    <a:pt x="10426" y="7354"/>
                    <a:pt x="10551" y="7411"/>
                    <a:pt x="10862" y="7411"/>
                  </a:cubicBezTo>
                  <a:cubicBezTo>
                    <a:pt x="11175" y="7411"/>
                    <a:pt x="11362" y="7296"/>
                    <a:pt x="11487" y="7123"/>
                  </a:cubicBezTo>
                  <a:cubicBezTo>
                    <a:pt x="12360" y="5733"/>
                    <a:pt x="13922" y="4864"/>
                    <a:pt x="15545" y="4864"/>
                  </a:cubicBezTo>
                  <a:close/>
                  <a:moveTo>
                    <a:pt x="13422" y="0"/>
                  </a:moveTo>
                  <a:cubicBezTo>
                    <a:pt x="11550" y="0"/>
                    <a:pt x="10113" y="1447"/>
                    <a:pt x="10113" y="3185"/>
                  </a:cubicBezTo>
                  <a:lnTo>
                    <a:pt x="10113" y="5095"/>
                  </a:lnTo>
                  <a:cubicBezTo>
                    <a:pt x="8990" y="4228"/>
                    <a:pt x="7617" y="3649"/>
                    <a:pt x="6119" y="3649"/>
                  </a:cubicBezTo>
                  <a:cubicBezTo>
                    <a:pt x="2746" y="3649"/>
                    <a:pt x="0" y="6253"/>
                    <a:pt x="0" y="9439"/>
                  </a:cubicBezTo>
                  <a:cubicBezTo>
                    <a:pt x="0" y="10308"/>
                    <a:pt x="250" y="11176"/>
                    <a:pt x="624" y="11987"/>
                  </a:cubicBezTo>
                  <a:lnTo>
                    <a:pt x="4496" y="19457"/>
                  </a:lnTo>
                  <a:cubicBezTo>
                    <a:pt x="5182" y="20848"/>
                    <a:pt x="6555" y="21600"/>
                    <a:pt x="8116" y="21600"/>
                  </a:cubicBezTo>
                  <a:cubicBezTo>
                    <a:pt x="9178" y="21600"/>
                    <a:pt x="10113" y="21253"/>
                    <a:pt x="10801" y="20674"/>
                  </a:cubicBezTo>
                  <a:cubicBezTo>
                    <a:pt x="11487" y="21253"/>
                    <a:pt x="12424" y="21600"/>
                    <a:pt x="13422" y="21600"/>
                  </a:cubicBezTo>
                  <a:cubicBezTo>
                    <a:pt x="14982" y="21600"/>
                    <a:pt x="16418" y="20732"/>
                    <a:pt x="17106" y="19457"/>
                  </a:cubicBezTo>
                  <a:lnTo>
                    <a:pt x="20912" y="11987"/>
                  </a:lnTo>
                  <a:cubicBezTo>
                    <a:pt x="21350" y="11176"/>
                    <a:pt x="21600" y="10308"/>
                    <a:pt x="21600" y="9439"/>
                  </a:cubicBezTo>
                  <a:cubicBezTo>
                    <a:pt x="21537" y="6369"/>
                    <a:pt x="18854" y="3649"/>
                    <a:pt x="15483" y="3649"/>
                  </a:cubicBezTo>
                  <a:cubicBezTo>
                    <a:pt x="13983" y="3649"/>
                    <a:pt x="12610" y="4169"/>
                    <a:pt x="11487" y="5095"/>
                  </a:cubicBezTo>
                  <a:lnTo>
                    <a:pt x="11487" y="3185"/>
                  </a:lnTo>
                  <a:cubicBezTo>
                    <a:pt x="11487" y="2084"/>
                    <a:pt x="12360" y="1274"/>
                    <a:pt x="13422" y="1274"/>
                  </a:cubicBezTo>
                  <a:cubicBezTo>
                    <a:pt x="13858" y="1274"/>
                    <a:pt x="14171" y="983"/>
                    <a:pt x="14171" y="636"/>
                  </a:cubicBezTo>
                  <a:cubicBezTo>
                    <a:pt x="14171" y="289"/>
                    <a:pt x="13858" y="0"/>
                    <a:pt x="134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72" name="Google Shape;8828;p63"/>
          <p:cNvGrpSpPr/>
          <p:nvPr/>
        </p:nvGrpSpPr>
        <p:grpSpPr>
          <a:xfrm>
            <a:off x="7093909" y="1399238"/>
            <a:ext cx="354108" cy="226975"/>
            <a:chOff x="0" y="0"/>
            <a:chExt cx="354106" cy="226974"/>
          </a:xfrm>
        </p:grpSpPr>
        <p:sp>
          <p:nvSpPr>
            <p:cNvPr id="6567" name="Google Shape;8829;p63"/>
            <p:cNvSpPr/>
            <p:nvPr/>
          </p:nvSpPr>
          <p:spPr>
            <a:xfrm>
              <a:off x="292887" y="122439"/>
              <a:ext cx="61220" cy="838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1" y="7518"/>
                  </a:moveTo>
                  <a:cubicBezTo>
                    <a:pt x="12962" y="10191"/>
                    <a:pt x="14618" y="12379"/>
                    <a:pt x="14618" y="13350"/>
                  </a:cubicBezTo>
                  <a:cubicBezTo>
                    <a:pt x="13954" y="14806"/>
                    <a:pt x="12298" y="16015"/>
                    <a:pt x="10631" y="16015"/>
                  </a:cubicBezTo>
                  <a:cubicBezTo>
                    <a:pt x="8638" y="16015"/>
                    <a:pt x="6982" y="14806"/>
                    <a:pt x="6982" y="13350"/>
                  </a:cubicBezTo>
                  <a:cubicBezTo>
                    <a:pt x="6982" y="12379"/>
                    <a:pt x="8638" y="10191"/>
                    <a:pt x="10631" y="7518"/>
                  </a:cubicBezTo>
                  <a:close/>
                  <a:moveTo>
                    <a:pt x="10631" y="0"/>
                  </a:moveTo>
                  <a:cubicBezTo>
                    <a:pt x="9640" y="0"/>
                    <a:pt x="8311" y="239"/>
                    <a:pt x="7973" y="1209"/>
                  </a:cubicBezTo>
                  <a:cubicBezTo>
                    <a:pt x="7973" y="1209"/>
                    <a:pt x="5653" y="3397"/>
                    <a:pt x="3987" y="5824"/>
                  </a:cubicBezTo>
                  <a:cubicBezTo>
                    <a:pt x="337" y="10191"/>
                    <a:pt x="0" y="12379"/>
                    <a:pt x="0" y="13589"/>
                  </a:cubicBezTo>
                  <a:cubicBezTo>
                    <a:pt x="0" y="18203"/>
                    <a:pt x="4989" y="21600"/>
                    <a:pt x="10631" y="21600"/>
                  </a:cubicBezTo>
                  <a:cubicBezTo>
                    <a:pt x="16949" y="21600"/>
                    <a:pt x="21600" y="17956"/>
                    <a:pt x="21600" y="13589"/>
                  </a:cubicBezTo>
                  <a:cubicBezTo>
                    <a:pt x="21600" y="12379"/>
                    <a:pt x="21263" y="10677"/>
                    <a:pt x="17276" y="5824"/>
                  </a:cubicBezTo>
                  <a:cubicBezTo>
                    <a:pt x="15282" y="3397"/>
                    <a:pt x="13627" y="1209"/>
                    <a:pt x="13627" y="1209"/>
                  </a:cubicBezTo>
                  <a:cubicBezTo>
                    <a:pt x="12962" y="485"/>
                    <a:pt x="11960" y="0"/>
                    <a:pt x="10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68" name="Google Shape;8830;p63"/>
            <p:cNvSpPr/>
            <p:nvPr/>
          </p:nvSpPr>
          <p:spPr>
            <a:xfrm>
              <a:off x="0" y="0"/>
              <a:ext cx="353151" cy="2269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00" y="5735"/>
                  </a:moveTo>
                  <a:cubicBezTo>
                    <a:pt x="20046" y="5735"/>
                    <a:pt x="20333" y="6184"/>
                    <a:pt x="20333" y="6722"/>
                  </a:cubicBezTo>
                  <a:cubicBezTo>
                    <a:pt x="20333" y="7260"/>
                    <a:pt x="20046" y="7709"/>
                    <a:pt x="19700" y="7709"/>
                  </a:cubicBezTo>
                  <a:lnTo>
                    <a:pt x="17973" y="7709"/>
                  </a:lnTo>
                  <a:lnTo>
                    <a:pt x="18260" y="5735"/>
                  </a:lnTo>
                  <a:close/>
                  <a:moveTo>
                    <a:pt x="11405" y="1971"/>
                  </a:moveTo>
                  <a:cubicBezTo>
                    <a:pt x="11118" y="3138"/>
                    <a:pt x="10484" y="4034"/>
                    <a:pt x="9619" y="4034"/>
                  </a:cubicBezTo>
                  <a:lnTo>
                    <a:pt x="7085" y="4034"/>
                  </a:lnTo>
                  <a:cubicBezTo>
                    <a:pt x="6739" y="4034"/>
                    <a:pt x="6452" y="4480"/>
                    <a:pt x="6452" y="5018"/>
                  </a:cubicBezTo>
                  <a:cubicBezTo>
                    <a:pt x="6452" y="5556"/>
                    <a:pt x="6739" y="6005"/>
                    <a:pt x="7085" y="6005"/>
                  </a:cubicBezTo>
                  <a:lnTo>
                    <a:pt x="17051" y="6005"/>
                  </a:lnTo>
                  <a:lnTo>
                    <a:pt x="16762" y="8068"/>
                  </a:lnTo>
                  <a:lnTo>
                    <a:pt x="10829" y="8068"/>
                  </a:lnTo>
                  <a:lnTo>
                    <a:pt x="10829" y="7709"/>
                  </a:lnTo>
                  <a:cubicBezTo>
                    <a:pt x="10484" y="7709"/>
                    <a:pt x="10195" y="8156"/>
                    <a:pt x="10195" y="8693"/>
                  </a:cubicBezTo>
                  <a:cubicBezTo>
                    <a:pt x="10195" y="9322"/>
                    <a:pt x="10484" y="9769"/>
                    <a:pt x="10829" y="9769"/>
                  </a:cubicBezTo>
                  <a:lnTo>
                    <a:pt x="14689" y="9769"/>
                  </a:lnTo>
                  <a:cubicBezTo>
                    <a:pt x="15034" y="9769"/>
                    <a:pt x="15321" y="10218"/>
                    <a:pt x="15321" y="10756"/>
                  </a:cubicBezTo>
                  <a:cubicBezTo>
                    <a:pt x="15321" y="11294"/>
                    <a:pt x="15034" y="11740"/>
                    <a:pt x="14689" y="11740"/>
                  </a:cubicBezTo>
                  <a:lnTo>
                    <a:pt x="10829" y="11740"/>
                  </a:lnTo>
                  <a:cubicBezTo>
                    <a:pt x="10484" y="11740"/>
                    <a:pt x="10195" y="12190"/>
                    <a:pt x="10195" y="12727"/>
                  </a:cubicBezTo>
                  <a:cubicBezTo>
                    <a:pt x="10195" y="13353"/>
                    <a:pt x="10484" y="13803"/>
                    <a:pt x="10829" y="13803"/>
                  </a:cubicBezTo>
                  <a:lnTo>
                    <a:pt x="13363" y="13803"/>
                  </a:lnTo>
                  <a:cubicBezTo>
                    <a:pt x="13709" y="13803"/>
                    <a:pt x="13998" y="14249"/>
                    <a:pt x="13998" y="14787"/>
                  </a:cubicBezTo>
                  <a:cubicBezTo>
                    <a:pt x="13998" y="15327"/>
                    <a:pt x="13709" y="15774"/>
                    <a:pt x="13363" y="15774"/>
                  </a:cubicBezTo>
                  <a:lnTo>
                    <a:pt x="10829" y="15774"/>
                  </a:lnTo>
                  <a:cubicBezTo>
                    <a:pt x="10484" y="15774"/>
                    <a:pt x="10195" y="16223"/>
                    <a:pt x="10195" y="16761"/>
                  </a:cubicBezTo>
                  <a:cubicBezTo>
                    <a:pt x="10195" y="17387"/>
                    <a:pt x="10484" y="17836"/>
                    <a:pt x="10829" y="17836"/>
                  </a:cubicBezTo>
                  <a:lnTo>
                    <a:pt x="12155" y="17836"/>
                  </a:lnTo>
                  <a:cubicBezTo>
                    <a:pt x="12500" y="17836"/>
                    <a:pt x="12787" y="18283"/>
                    <a:pt x="12787" y="18821"/>
                  </a:cubicBezTo>
                  <a:cubicBezTo>
                    <a:pt x="12787" y="19358"/>
                    <a:pt x="12500" y="19808"/>
                    <a:pt x="12155" y="19808"/>
                  </a:cubicBezTo>
                  <a:lnTo>
                    <a:pt x="5761" y="19808"/>
                  </a:lnTo>
                  <a:cubicBezTo>
                    <a:pt x="3284" y="19808"/>
                    <a:pt x="1267" y="16670"/>
                    <a:pt x="1267" y="12907"/>
                  </a:cubicBezTo>
                  <a:lnTo>
                    <a:pt x="1267" y="8964"/>
                  </a:lnTo>
                  <a:cubicBezTo>
                    <a:pt x="1267" y="5109"/>
                    <a:pt x="3284" y="1971"/>
                    <a:pt x="5761" y="1971"/>
                  </a:cubicBezTo>
                  <a:close/>
                  <a:moveTo>
                    <a:pt x="5646" y="0"/>
                  </a:moveTo>
                  <a:cubicBezTo>
                    <a:pt x="2477" y="0"/>
                    <a:pt x="0" y="4034"/>
                    <a:pt x="0" y="8873"/>
                  </a:cubicBezTo>
                  <a:lnTo>
                    <a:pt x="0" y="12727"/>
                  </a:lnTo>
                  <a:cubicBezTo>
                    <a:pt x="0" y="17657"/>
                    <a:pt x="2593" y="21600"/>
                    <a:pt x="5646" y="21600"/>
                  </a:cubicBezTo>
                  <a:lnTo>
                    <a:pt x="12096" y="21600"/>
                  </a:lnTo>
                  <a:cubicBezTo>
                    <a:pt x="13133" y="21600"/>
                    <a:pt x="13939" y="20254"/>
                    <a:pt x="13939" y="18733"/>
                  </a:cubicBezTo>
                  <a:cubicBezTo>
                    <a:pt x="13939" y="18374"/>
                    <a:pt x="13883" y="17925"/>
                    <a:pt x="13824" y="17566"/>
                  </a:cubicBezTo>
                  <a:cubicBezTo>
                    <a:pt x="14574" y="17208"/>
                    <a:pt x="15206" y="16132"/>
                    <a:pt x="15206" y="14787"/>
                  </a:cubicBezTo>
                  <a:cubicBezTo>
                    <a:pt x="15206" y="14428"/>
                    <a:pt x="15091" y="13982"/>
                    <a:pt x="15034" y="13623"/>
                  </a:cubicBezTo>
                  <a:cubicBezTo>
                    <a:pt x="15841" y="13353"/>
                    <a:pt x="16417" y="12190"/>
                    <a:pt x="16417" y="10844"/>
                  </a:cubicBezTo>
                  <a:cubicBezTo>
                    <a:pt x="16417" y="10486"/>
                    <a:pt x="16360" y="10218"/>
                    <a:pt x="16243" y="9860"/>
                  </a:cubicBezTo>
                  <a:lnTo>
                    <a:pt x="17166" y="9681"/>
                  </a:lnTo>
                  <a:lnTo>
                    <a:pt x="19700" y="9681"/>
                  </a:lnTo>
                  <a:cubicBezTo>
                    <a:pt x="20794" y="9681"/>
                    <a:pt x="21600" y="8335"/>
                    <a:pt x="21600" y="6813"/>
                  </a:cubicBezTo>
                  <a:cubicBezTo>
                    <a:pt x="21600" y="5109"/>
                    <a:pt x="20737" y="3943"/>
                    <a:pt x="19700" y="3943"/>
                  </a:cubicBezTo>
                  <a:lnTo>
                    <a:pt x="12096" y="3943"/>
                  </a:lnTo>
                  <a:cubicBezTo>
                    <a:pt x="12500" y="3138"/>
                    <a:pt x="12731" y="1971"/>
                    <a:pt x="12731" y="987"/>
                  </a:cubicBezTo>
                  <a:cubicBezTo>
                    <a:pt x="12731" y="449"/>
                    <a:pt x="12442" y="0"/>
                    <a:pt x="120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69" name="Google Shape;8831;p63"/>
            <p:cNvSpPr/>
            <p:nvPr/>
          </p:nvSpPr>
          <p:spPr>
            <a:xfrm>
              <a:off x="125249" y="81008"/>
              <a:ext cx="21673" cy="216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684"/>
                    <a:pt x="0" y="10323"/>
                  </a:cubicBezTo>
                  <a:cubicBezTo>
                    <a:pt x="0" y="16916"/>
                    <a:pt x="4707" y="21600"/>
                    <a:pt x="11262" y="21600"/>
                  </a:cubicBezTo>
                  <a:cubicBezTo>
                    <a:pt x="16893" y="21600"/>
                    <a:pt x="21600" y="16916"/>
                    <a:pt x="21600" y="10323"/>
                  </a:cubicBezTo>
                  <a:cubicBezTo>
                    <a:pt x="21600" y="4684"/>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70" name="Google Shape;8832;p63"/>
            <p:cNvSpPr/>
            <p:nvPr/>
          </p:nvSpPr>
          <p:spPr>
            <a:xfrm>
              <a:off x="125249" y="122439"/>
              <a:ext cx="21673"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894"/>
                    <a:pt x="0" y="10784"/>
                  </a:cubicBezTo>
                  <a:cubicBezTo>
                    <a:pt x="0" y="16675"/>
                    <a:pt x="4707" y="21600"/>
                    <a:pt x="11262" y="21600"/>
                  </a:cubicBezTo>
                  <a:cubicBezTo>
                    <a:pt x="16893" y="21600"/>
                    <a:pt x="21600" y="16675"/>
                    <a:pt x="21600" y="10784"/>
                  </a:cubicBezTo>
                  <a:cubicBezTo>
                    <a:pt x="21600" y="4894"/>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71" name="Google Shape;8833;p63"/>
            <p:cNvSpPr/>
            <p:nvPr/>
          </p:nvSpPr>
          <p:spPr>
            <a:xfrm>
              <a:off x="125249" y="163870"/>
              <a:ext cx="21673"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925"/>
                    <a:pt x="0" y="10816"/>
                  </a:cubicBezTo>
                  <a:cubicBezTo>
                    <a:pt x="0" y="16706"/>
                    <a:pt x="4707" y="21600"/>
                    <a:pt x="11262" y="21600"/>
                  </a:cubicBezTo>
                  <a:cubicBezTo>
                    <a:pt x="16893" y="21600"/>
                    <a:pt x="21600" y="16706"/>
                    <a:pt x="21600" y="10816"/>
                  </a:cubicBezTo>
                  <a:cubicBezTo>
                    <a:pt x="21600" y="4925"/>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78" name="Google Shape;8834;p63"/>
          <p:cNvGrpSpPr/>
          <p:nvPr/>
        </p:nvGrpSpPr>
        <p:grpSpPr>
          <a:xfrm>
            <a:off x="7094403" y="1783460"/>
            <a:ext cx="353151" cy="353152"/>
            <a:chOff x="29" y="0"/>
            <a:chExt cx="353150" cy="353150"/>
          </a:xfrm>
        </p:grpSpPr>
        <p:sp>
          <p:nvSpPr>
            <p:cNvPr id="6573" name="Google Shape;8835;p63"/>
            <p:cNvSpPr/>
            <p:nvPr/>
          </p:nvSpPr>
          <p:spPr>
            <a:xfrm>
              <a:off x="145995" y="146921"/>
              <a:ext cx="61220" cy="612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1" y="6645"/>
                  </a:moveTo>
                  <a:cubicBezTo>
                    <a:pt x="12962" y="6645"/>
                    <a:pt x="14618" y="8300"/>
                    <a:pt x="14618" y="10294"/>
                  </a:cubicBezTo>
                  <a:cubicBezTo>
                    <a:pt x="13954" y="12962"/>
                    <a:pt x="12298" y="14291"/>
                    <a:pt x="10631" y="14291"/>
                  </a:cubicBezTo>
                  <a:cubicBezTo>
                    <a:pt x="8638" y="14291"/>
                    <a:pt x="6971" y="12625"/>
                    <a:pt x="6971" y="10294"/>
                  </a:cubicBezTo>
                  <a:cubicBezTo>
                    <a:pt x="6971" y="8300"/>
                    <a:pt x="8638" y="6645"/>
                    <a:pt x="10631" y="6645"/>
                  </a:cubicBezTo>
                  <a:close/>
                  <a:moveTo>
                    <a:pt x="10631" y="0"/>
                  </a:moveTo>
                  <a:cubicBezTo>
                    <a:pt x="4651" y="0"/>
                    <a:pt x="0" y="4978"/>
                    <a:pt x="0" y="10969"/>
                  </a:cubicBezTo>
                  <a:cubicBezTo>
                    <a:pt x="0" y="16949"/>
                    <a:pt x="4978" y="21600"/>
                    <a:pt x="10631" y="21600"/>
                  </a:cubicBezTo>
                  <a:cubicBezTo>
                    <a:pt x="16611" y="21600"/>
                    <a:pt x="21600" y="16611"/>
                    <a:pt x="21600" y="10969"/>
                  </a:cubicBezTo>
                  <a:cubicBezTo>
                    <a:pt x="21600" y="4651"/>
                    <a:pt x="16611" y="0"/>
                    <a:pt x="10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74" name="Google Shape;8836;p63"/>
            <p:cNvSpPr/>
            <p:nvPr/>
          </p:nvSpPr>
          <p:spPr>
            <a:xfrm>
              <a:off x="102815" y="43314"/>
              <a:ext cx="142021" cy="89858"/>
            </a:xfrm>
            <a:custGeom>
              <a:avLst/>
              <a:gdLst/>
              <a:ahLst/>
              <a:cxnLst>
                <a:cxn ang="0">
                  <a:pos x="wd2" y="hd2"/>
                </a:cxn>
                <a:cxn ang="5400000">
                  <a:pos x="wd2" y="hd2"/>
                </a:cxn>
                <a:cxn ang="10800000">
                  <a:pos x="wd2" y="hd2"/>
                </a:cxn>
                <a:cxn ang="16200000">
                  <a:pos x="wd2" y="hd2"/>
                </a:cxn>
              </a:cxnLst>
              <a:rect l="0" t="0" r="r" b="b"/>
              <a:pathLst>
                <a:path w="21155" h="21600" fill="norm" stroke="1" extrusionOk="0">
                  <a:moveTo>
                    <a:pt x="10920" y="4757"/>
                  </a:moveTo>
                  <a:cubicBezTo>
                    <a:pt x="13444" y="4757"/>
                    <a:pt x="15689" y="5662"/>
                    <a:pt x="17795" y="7020"/>
                  </a:cubicBezTo>
                  <a:lnTo>
                    <a:pt x="14847" y="15851"/>
                  </a:lnTo>
                  <a:cubicBezTo>
                    <a:pt x="13587" y="14946"/>
                    <a:pt x="12322" y="14716"/>
                    <a:pt x="11062" y="14716"/>
                  </a:cubicBezTo>
                  <a:cubicBezTo>
                    <a:pt x="9517" y="14716"/>
                    <a:pt x="8395" y="14946"/>
                    <a:pt x="7131" y="15851"/>
                  </a:cubicBezTo>
                  <a:lnTo>
                    <a:pt x="4187" y="7020"/>
                  </a:lnTo>
                  <a:cubicBezTo>
                    <a:pt x="6289" y="5662"/>
                    <a:pt x="8533" y="4757"/>
                    <a:pt x="10920" y="4757"/>
                  </a:cubicBezTo>
                  <a:close/>
                  <a:moveTo>
                    <a:pt x="10639" y="0"/>
                  </a:moveTo>
                  <a:cubicBezTo>
                    <a:pt x="7273" y="0"/>
                    <a:pt x="3764" y="1358"/>
                    <a:pt x="821" y="4074"/>
                  </a:cubicBezTo>
                  <a:cubicBezTo>
                    <a:pt x="118" y="4527"/>
                    <a:pt x="-301" y="6338"/>
                    <a:pt x="260" y="7473"/>
                  </a:cubicBezTo>
                  <a:lnTo>
                    <a:pt x="5029" y="20378"/>
                  </a:lnTo>
                  <a:cubicBezTo>
                    <a:pt x="5167" y="21054"/>
                    <a:pt x="5590" y="21507"/>
                    <a:pt x="5870" y="21507"/>
                  </a:cubicBezTo>
                  <a:cubicBezTo>
                    <a:pt x="5995" y="21578"/>
                    <a:pt x="6115" y="21600"/>
                    <a:pt x="6240" y="21600"/>
                  </a:cubicBezTo>
                  <a:cubicBezTo>
                    <a:pt x="6538" y="21600"/>
                    <a:pt x="6837" y="21442"/>
                    <a:pt x="7131" y="21284"/>
                  </a:cubicBezTo>
                  <a:cubicBezTo>
                    <a:pt x="8115" y="20149"/>
                    <a:pt x="9517" y="19473"/>
                    <a:pt x="10782" y="19473"/>
                  </a:cubicBezTo>
                  <a:cubicBezTo>
                    <a:pt x="12042" y="19473"/>
                    <a:pt x="13444" y="20149"/>
                    <a:pt x="14428" y="21284"/>
                  </a:cubicBezTo>
                  <a:cubicBezTo>
                    <a:pt x="14709" y="21507"/>
                    <a:pt x="14990" y="21507"/>
                    <a:pt x="15128" y="21507"/>
                  </a:cubicBezTo>
                  <a:lnTo>
                    <a:pt x="15551" y="21507"/>
                  </a:lnTo>
                  <a:cubicBezTo>
                    <a:pt x="15831" y="21284"/>
                    <a:pt x="16250" y="21054"/>
                    <a:pt x="16392" y="20378"/>
                  </a:cubicBezTo>
                  <a:lnTo>
                    <a:pt x="21018" y="7473"/>
                  </a:lnTo>
                  <a:cubicBezTo>
                    <a:pt x="21299" y="6338"/>
                    <a:pt x="21161" y="4527"/>
                    <a:pt x="20457" y="4074"/>
                  </a:cubicBezTo>
                  <a:cubicBezTo>
                    <a:pt x="17514" y="1358"/>
                    <a:pt x="14148" y="0"/>
                    <a:pt x="106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75" name="Google Shape;8837;p63"/>
            <p:cNvSpPr/>
            <p:nvPr/>
          </p:nvSpPr>
          <p:spPr>
            <a:xfrm>
              <a:off x="41460" y="167786"/>
              <a:ext cx="112708" cy="126058"/>
            </a:xfrm>
            <a:custGeom>
              <a:avLst/>
              <a:gdLst/>
              <a:ahLst/>
              <a:cxnLst>
                <a:cxn ang="0">
                  <a:pos x="wd2" y="hd2"/>
                </a:cxn>
                <a:cxn ang="5400000">
                  <a:pos x="wd2" y="hd2"/>
                </a:cxn>
                <a:cxn ang="10800000">
                  <a:pos x="wd2" y="hd2"/>
                </a:cxn>
                <a:cxn ang="16200000">
                  <a:pos x="wd2" y="hd2"/>
                </a:cxn>
              </a:cxnLst>
              <a:rect l="0" t="0" r="r" b="b"/>
              <a:pathLst>
                <a:path w="21364" h="21600" fill="norm" stroke="1" extrusionOk="0">
                  <a:moveTo>
                    <a:pt x="11780" y="3524"/>
                  </a:moveTo>
                  <a:cubicBezTo>
                    <a:pt x="12137" y="6592"/>
                    <a:pt x="13922" y="9174"/>
                    <a:pt x="16602" y="11110"/>
                  </a:cubicBezTo>
                  <a:lnTo>
                    <a:pt x="12676" y="17400"/>
                  </a:lnTo>
                  <a:cubicBezTo>
                    <a:pt x="7854" y="14173"/>
                    <a:pt x="4641" y="9174"/>
                    <a:pt x="3927" y="3688"/>
                  </a:cubicBezTo>
                  <a:lnTo>
                    <a:pt x="11780" y="3524"/>
                  </a:lnTo>
                  <a:close/>
                  <a:moveTo>
                    <a:pt x="14177" y="0"/>
                  </a:moveTo>
                  <a:cubicBezTo>
                    <a:pt x="14041" y="0"/>
                    <a:pt x="13899" y="41"/>
                    <a:pt x="13746" y="133"/>
                  </a:cubicBezTo>
                  <a:lnTo>
                    <a:pt x="1961" y="297"/>
                  </a:lnTo>
                  <a:cubicBezTo>
                    <a:pt x="890" y="297"/>
                    <a:pt x="0" y="1101"/>
                    <a:pt x="0" y="2074"/>
                  </a:cubicBezTo>
                  <a:cubicBezTo>
                    <a:pt x="0" y="6106"/>
                    <a:pt x="1247" y="9978"/>
                    <a:pt x="3570" y="13369"/>
                  </a:cubicBezTo>
                  <a:cubicBezTo>
                    <a:pt x="5712" y="16596"/>
                    <a:pt x="8567" y="19500"/>
                    <a:pt x="12494" y="21436"/>
                  </a:cubicBezTo>
                  <a:cubicBezTo>
                    <a:pt x="12676" y="21600"/>
                    <a:pt x="13033" y="21600"/>
                    <a:pt x="13565" y="21600"/>
                  </a:cubicBezTo>
                  <a:lnTo>
                    <a:pt x="13922" y="21600"/>
                  </a:lnTo>
                  <a:cubicBezTo>
                    <a:pt x="14460" y="21436"/>
                    <a:pt x="14817" y="21277"/>
                    <a:pt x="15174" y="20791"/>
                  </a:cubicBezTo>
                  <a:lnTo>
                    <a:pt x="21062" y="11755"/>
                  </a:lnTo>
                  <a:cubicBezTo>
                    <a:pt x="21600" y="10787"/>
                    <a:pt x="21419" y="9819"/>
                    <a:pt x="20529" y="9174"/>
                  </a:cubicBezTo>
                  <a:cubicBezTo>
                    <a:pt x="17492" y="7560"/>
                    <a:pt x="15707" y="4656"/>
                    <a:pt x="15707" y="1752"/>
                  </a:cubicBezTo>
                  <a:cubicBezTo>
                    <a:pt x="15707" y="1265"/>
                    <a:pt x="15531" y="620"/>
                    <a:pt x="15174" y="456"/>
                  </a:cubicBezTo>
                  <a:cubicBezTo>
                    <a:pt x="14795" y="230"/>
                    <a:pt x="14506" y="0"/>
                    <a:pt x="141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76" name="Google Shape;8838;p63"/>
            <p:cNvSpPr/>
            <p:nvPr/>
          </p:nvSpPr>
          <p:spPr>
            <a:xfrm>
              <a:off x="196983" y="168563"/>
              <a:ext cx="113810" cy="124324"/>
            </a:xfrm>
            <a:custGeom>
              <a:avLst/>
              <a:gdLst/>
              <a:ahLst/>
              <a:cxnLst>
                <a:cxn ang="0">
                  <a:pos x="wd2" y="hd2"/>
                </a:cxn>
                <a:cxn ang="5400000">
                  <a:pos x="wd2" y="hd2"/>
                </a:cxn>
                <a:cxn ang="10800000">
                  <a:pos x="wd2" y="hd2"/>
                </a:cxn>
                <a:cxn ang="16200000">
                  <a:pos x="wd2" y="hd2"/>
                </a:cxn>
              </a:cxnLst>
              <a:rect l="0" t="0" r="r" b="b"/>
              <a:pathLst>
                <a:path w="21223" h="21600" fill="norm" stroke="1" extrusionOk="0">
                  <a:moveTo>
                    <a:pt x="9634" y="3604"/>
                  </a:moveTo>
                  <a:lnTo>
                    <a:pt x="17187" y="3765"/>
                  </a:lnTo>
                  <a:cubicBezTo>
                    <a:pt x="16658" y="9167"/>
                    <a:pt x="13497" y="14236"/>
                    <a:pt x="8754" y="17507"/>
                  </a:cubicBezTo>
                  <a:lnTo>
                    <a:pt x="4718" y="11457"/>
                  </a:lnTo>
                  <a:cubicBezTo>
                    <a:pt x="7349" y="9328"/>
                    <a:pt x="9105" y="6710"/>
                    <a:pt x="9634" y="3604"/>
                  </a:cubicBezTo>
                  <a:close/>
                  <a:moveTo>
                    <a:pt x="7527" y="0"/>
                  </a:moveTo>
                  <a:cubicBezTo>
                    <a:pt x="7176" y="0"/>
                    <a:pt x="6474" y="166"/>
                    <a:pt x="6295" y="327"/>
                  </a:cubicBezTo>
                  <a:cubicBezTo>
                    <a:pt x="5771" y="821"/>
                    <a:pt x="5593" y="1148"/>
                    <a:pt x="5593" y="1641"/>
                  </a:cubicBezTo>
                  <a:cubicBezTo>
                    <a:pt x="5593" y="4586"/>
                    <a:pt x="3837" y="7531"/>
                    <a:pt x="1028" y="9167"/>
                  </a:cubicBezTo>
                  <a:cubicBezTo>
                    <a:pt x="153" y="9821"/>
                    <a:pt x="-377" y="10803"/>
                    <a:pt x="325" y="11618"/>
                  </a:cubicBezTo>
                  <a:lnTo>
                    <a:pt x="6295" y="20785"/>
                  </a:lnTo>
                  <a:cubicBezTo>
                    <a:pt x="6474" y="21112"/>
                    <a:pt x="6998" y="21439"/>
                    <a:pt x="7349" y="21600"/>
                  </a:cubicBezTo>
                  <a:lnTo>
                    <a:pt x="7878" y="21600"/>
                  </a:lnTo>
                  <a:cubicBezTo>
                    <a:pt x="8230" y="21600"/>
                    <a:pt x="8402" y="21600"/>
                    <a:pt x="8932" y="21439"/>
                  </a:cubicBezTo>
                  <a:cubicBezTo>
                    <a:pt x="12444" y="19310"/>
                    <a:pt x="15431" y="16526"/>
                    <a:pt x="17711" y="13254"/>
                  </a:cubicBezTo>
                  <a:cubicBezTo>
                    <a:pt x="19818" y="9821"/>
                    <a:pt x="21050" y="5895"/>
                    <a:pt x="21223" y="1802"/>
                  </a:cubicBezTo>
                  <a:cubicBezTo>
                    <a:pt x="21223" y="982"/>
                    <a:pt x="20348" y="166"/>
                    <a:pt x="19294" y="166"/>
                  </a:cubicBezTo>
                  <a:lnTo>
                    <a:pt x="7527"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77" name="Google Shape;8839;p63"/>
            <p:cNvSpPr/>
            <p:nvPr/>
          </p:nvSpPr>
          <p:spPr>
            <a:xfrm>
              <a:off x="29" y="0"/>
              <a:ext cx="353151" cy="3531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4" y="1267"/>
                  </a:moveTo>
                  <a:cubicBezTo>
                    <a:pt x="13248" y="1267"/>
                    <a:pt x="15667" y="2304"/>
                    <a:pt x="17510" y="4090"/>
                  </a:cubicBezTo>
                  <a:cubicBezTo>
                    <a:pt x="19296" y="5876"/>
                    <a:pt x="20274" y="8295"/>
                    <a:pt x="20274" y="10888"/>
                  </a:cubicBezTo>
                  <a:cubicBezTo>
                    <a:pt x="20274" y="13363"/>
                    <a:pt x="19353" y="15782"/>
                    <a:pt x="17510" y="17627"/>
                  </a:cubicBezTo>
                  <a:cubicBezTo>
                    <a:pt x="15667" y="19411"/>
                    <a:pt x="13305" y="20448"/>
                    <a:pt x="10714" y="20448"/>
                  </a:cubicBezTo>
                  <a:cubicBezTo>
                    <a:pt x="8178" y="20448"/>
                    <a:pt x="5759" y="19411"/>
                    <a:pt x="3973" y="17627"/>
                  </a:cubicBezTo>
                  <a:cubicBezTo>
                    <a:pt x="2130" y="15841"/>
                    <a:pt x="1152" y="13479"/>
                    <a:pt x="1152" y="10888"/>
                  </a:cubicBezTo>
                  <a:cubicBezTo>
                    <a:pt x="1152" y="8352"/>
                    <a:pt x="2130" y="5876"/>
                    <a:pt x="3973" y="4090"/>
                  </a:cubicBezTo>
                  <a:cubicBezTo>
                    <a:pt x="5759" y="2304"/>
                    <a:pt x="8121" y="1267"/>
                    <a:pt x="10714" y="1267"/>
                  </a:cubicBezTo>
                  <a:close/>
                  <a:moveTo>
                    <a:pt x="10771" y="0"/>
                  </a:moveTo>
                  <a:cubicBezTo>
                    <a:pt x="7891" y="0"/>
                    <a:pt x="5183" y="1152"/>
                    <a:pt x="3167" y="3169"/>
                  </a:cubicBezTo>
                  <a:cubicBezTo>
                    <a:pt x="1152" y="5185"/>
                    <a:pt x="0" y="7891"/>
                    <a:pt x="0" y="10771"/>
                  </a:cubicBezTo>
                  <a:cubicBezTo>
                    <a:pt x="0" y="13652"/>
                    <a:pt x="1152" y="16417"/>
                    <a:pt x="3167" y="18433"/>
                  </a:cubicBezTo>
                  <a:cubicBezTo>
                    <a:pt x="5183" y="20448"/>
                    <a:pt x="7891" y="21600"/>
                    <a:pt x="10771" y="21600"/>
                  </a:cubicBezTo>
                  <a:cubicBezTo>
                    <a:pt x="13650" y="21600"/>
                    <a:pt x="16417" y="20448"/>
                    <a:pt x="18431" y="18433"/>
                  </a:cubicBezTo>
                  <a:cubicBezTo>
                    <a:pt x="20448" y="16417"/>
                    <a:pt x="21600" y="13652"/>
                    <a:pt x="21600" y="10771"/>
                  </a:cubicBezTo>
                  <a:cubicBezTo>
                    <a:pt x="21600" y="8006"/>
                    <a:pt x="20448" y="5242"/>
                    <a:pt x="18431" y="3169"/>
                  </a:cubicBezTo>
                  <a:cubicBezTo>
                    <a:pt x="16417" y="1152"/>
                    <a:pt x="13650" y="0"/>
                    <a:pt x="107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91" name="Google Shape;8840;p63"/>
          <p:cNvGrpSpPr/>
          <p:nvPr/>
        </p:nvGrpSpPr>
        <p:grpSpPr>
          <a:xfrm>
            <a:off x="7089202" y="2224554"/>
            <a:ext cx="354339" cy="353420"/>
            <a:chOff x="0" y="0"/>
            <a:chExt cx="354338" cy="353419"/>
          </a:xfrm>
        </p:grpSpPr>
        <p:sp>
          <p:nvSpPr>
            <p:cNvPr id="6579" name="Google Shape;8841;p63"/>
            <p:cNvSpPr/>
            <p:nvPr/>
          </p:nvSpPr>
          <p:spPr>
            <a:xfrm>
              <a:off x="0" y="0"/>
              <a:ext cx="354339" cy="353420"/>
            </a:xfrm>
            <a:custGeom>
              <a:avLst/>
              <a:gdLst/>
              <a:ahLst/>
              <a:cxnLst>
                <a:cxn ang="0">
                  <a:pos x="wd2" y="hd2"/>
                </a:cxn>
                <a:cxn ang="5400000">
                  <a:pos x="wd2" y="hd2"/>
                </a:cxn>
                <a:cxn ang="10800000">
                  <a:pos x="wd2" y="hd2"/>
                </a:cxn>
                <a:cxn ang="16200000">
                  <a:pos x="wd2" y="hd2"/>
                </a:cxn>
              </a:cxnLst>
              <a:rect l="0" t="0" r="r" b="b"/>
              <a:pathLst>
                <a:path w="21054" h="21600" fill="norm" stroke="1" extrusionOk="0">
                  <a:moveTo>
                    <a:pt x="15472" y="1310"/>
                  </a:moveTo>
                  <a:cubicBezTo>
                    <a:pt x="16577" y="1310"/>
                    <a:pt x="17684" y="1743"/>
                    <a:pt x="18522" y="2605"/>
                  </a:cubicBezTo>
                  <a:cubicBezTo>
                    <a:pt x="20200" y="4332"/>
                    <a:pt x="20200" y="7152"/>
                    <a:pt x="18522" y="8822"/>
                  </a:cubicBezTo>
                  <a:lnTo>
                    <a:pt x="17460" y="9915"/>
                  </a:lnTo>
                  <a:lnTo>
                    <a:pt x="13151" y="5483"/>
                  </a:lnTo>
                  <a:lnTo>
                    <a:pt x="14158" y="4390"/>
                  </a:lnTo>
                  <a:cubicBezTo>
                    <a:pt x="14549" y="4045"/>
                    <a:pt x="14996" y="3815"/>
                    <a:pt x="15501" y="3815"/>
                  </a:cubicBezTo>
                  <a:cubicBezTo>
                    <a:pt x="16005" y="3815"/>
                    <a:pt x="16508" y="4045"/>
                    <a:pt x="16843" y="4390"/>
                  </a:cubicBezTo>
                  <a:cubicBezTo>
                    <a:pt x="16955" y="4505"/>
                    <a:pt x="17110" y="4562"/>
                    <a:pt x="17263" y="4562"/>
                  </a:cubicBezTo>
                  <a:cubicBezTo>
                    <a:pt x="17417" y="4562"/>
                    <a:pt x="17572" y="4505"/>
                    <a:pt x="17684" y="4390"/>
                  </a:cubicBezTo>
                  <a:cubicBezTo>
                    <a:pt x="17907" y="4160"/>
                    <a:pt x="17907" y="3756"/>
                    <a:pt x="17684" y="3526"/>
                  </a:cubicBezTo>
                  <a:cubicBezTo>
                    <a:pt x="17124" y="2951"/>
                    <a:pt x="16341" y="2605"/>
                    <a:pt x="15501" y="2605"/>
                  </a:cubicBezTo>
                  <a:cubicBezTo>
                    <a:pt x="14661" y="2605"/>
                    <a:pt x="13877" y="2951"/>
                    <a:pt x="13375" y="3526"/>
                  </a:cubicBezTo>
                  <a:lnTo>
                    <a:pt x="12311" y="4620"/>
                  </a:lnTo>
                  <a:lnTo>
                    <a:pt x="11472" y="3756"/>
                  </a:lnTo>
                  <a:lnTo>
                    <a:pt x="12423" y="2605"/>
                  </a:lnTo>
                  <a:cubicBezTo>
                    <a:pt x="13263" y="1743"/>
                    <a:pt x="14367" y="1310"/>
                    <a:pt x="15472" y="1310"/>
                  </a:cubicBezTo>
                  <a:close/>
                  <a:moveTo>
                    <a:pt x="3638" y="11641"/>
                  </a:moveTo>
                  <a:lnTo>
                    <a:pt x="7947" y="16132"/>
                  </a:lnTo>
                  <a:lnTo>
                    <a:pt x="6883" y="17168"/>
                  </a:lnTo>
                  <a:cubicBezTo>
                    <a:pt x="6547" y="17542"/>
                    <a:pt x="6085" y="17729"/>
                    <a:pt x="5616" y="17729"/>
                  </a:cubicBezTo>
                  <a:cubicBezTo>
                    <a:pt x="5149" y="17729"/>
                    <a:pt x="4673" y="17542"/>
                    <a:pt x="4309" y="17168"/>
                  </a:cubicBezTo>
                  <a:cubicBezTo>
                    <a:pt x="4197" y="17082"/>
                    <a:pt x="4043" y="17038"/>
                    <a:pt x="3890" y="17038"/>
                  </a:cubicBezTo>
                  <a:cubicBezTo>
                    <a:pt x="3735" y="17038"/>
                    <a:pt x="3581" y="17082"/>
                    <a:pt x="3469" y="17168"/>
                  </a:cubicBezTo>
                  <a:cubicBezTo>
                    <a:pt x="3245" y="17398"/>
                    <a:pt x="3245" y="17858"/>
                    <a:pt x="3469" y="18030"/>
                  </a:cubicBezTo>
                  <a:cubicBezTo>
                    <a:pt x="4140" y="18721"/>
                    <a:pt x="4868" y="19009"/>
                    <a:pt x="5652" y="19009"/>
                  </a:cubicBezTo>
                  <a:cubicBezTo>
                    <a:pt x="6435" y="19009"/>
                    <a:pt x="7275" y="18721"/>
                    <a:pt x="7835" y="18030"/>
                  </a:cubicBezTo>
                  <a:lnTo>
                    <a:pt x="8842" y="16994"/>
                  </a:lnTo>
                  <a:lnTo>
                    <a:pt x="9680" y="17858"/>
                  </a:lnTo>
                  <a:lnTo>
                    <a:pt x="8561" y="19066"/>
                  </a:lnTo>
                  <a:cubicBezTo>
                    <a:pt x="7723" y="19930"/>
                    <a:pt x="6630" y="20361"/>
                    <a:pt x="5540" y="20361"/>
                  </a:cubicBezTo>
                  <a:cubicBezTo>
                    <a:pt x="4449" y="20361"/>
                    <a:pt x="3357" y="19930"/>
                    <a:pt x="2519" y="19066"/>
                  </a:cubicBezTo>
                  <a:cubicBezTo>
                    <a:pt x="840" y="17340"/>
                    <a:pt x="840" y="14521"/>
                    <a:pt x="2574" y="12736"/>
                  </a:cubicBezTo>
                  <a:lnTo>
                    <a:pt x="3638" y="11641"/>
                  </a:lnTo>
                  <a:close/>
                  <a:moveTo>
                    <a:pt x="5597" y="1281"/>
                  </a:moveTo>
                  <a:cubicBezTo>
                    <a:pt x="6716" y="1281"/>
                    <a:pt x="7835" y="1743"/>
                    <a:pt x="8673" y="2605"/>
                  </a:cubicBezTo>
                  <a:lnTo>
                    <a:pt x="18579" y="12792"/>
                  </a:lnTo>
                  <a:cubicBezTo>
                    <a:pt x="20200" y="14521"/>
                    <a:pt x="20200" y="17340"/>
                    <a:pt x="18522" y="19066"/>
                  </a:cubicBezTo>
                  <a:cubicBezTo>
                    <a:pt x="17684" y="19930"/>
                    <a:pt x="16577" y="20361"/>
                    <a:pt x="15472" y="20361"/>
                  </a:cubicBezTo>
                  <a:cubicBezTo>
                    <a:pt x="14367" y="20361"/>
                    <a:pt x="13263" y="19930"/>
                    <a:pt x="12423" y="19066"/>
                  </a:cubicBezTo>
                  <a:lnTo>
                    <a:pt x="10968" y="17570"/>
                  </a:lnTo>
                  <a:lnTo>
                    <a:pt x="9233" y="15787"/>
                  </a:lnTo>
                  <a:lnTo>
                    <a:pt x="3973" y="10375"/>
                  </a:lnTo>
                  <a:lnTo>
                    <a:pt x="2519" y="8879"/>
                  </a:lnTo>
                  <a:cubicBezTo>
                    <a:pt x="840" y="7152"/>
                    <a:pt x="840" y="4332"/>
                    <a:pt x="2519" y="2605"/>
                  </a:cubicBezTo>
                  <a:cubicBezTo>
                    <a:pt x="3357" y="1743"/>
                    <a:pt x="4476" y="1281"/>
                    <a:pt x="5597" y="1281"/>
                  </a:cubicBezTo>
                  <a:close/>
                  <a:moveTo>
                    <a:pt x="15501" y="0"/>
                  </a:moveTo>
                  <a:cubicBezTo>
                    <a:pt x="14087" y="0"/>
                    <a:pt x="12675" y="563"/>
                    <a:pt x="11584" y="1684"/>
                  </a:cubicBezTo>
                  <a:lnTo>
                    <a:pt x="10577" y="2720"/>
                  </a:lnTo>
                  <a:lnTo>
                    <a:pt x="9513" y="1684"/>
                  </a:lnTo>
                  <a:cubicBezTo>
                    <a:pt x="8449" y="590"/>
                    <a:pt x="7051" y="15"/>
                    <a:pt x="5597" y="15"/>
                  </a:cubicBezTo>
                  <a:cubicBezTo>
                    <a:pt x="4140" y="15"/>
                    <a:pt x="2742" y="590"/>
                    <a:pt x="1678" y="1684"/>
                  </a:cubicBezTo>
                  <a:cubicBezTo>
                    <a:pt x="616" y="2720"/>
                    <a:pt x="57" y="4160"/>
                    <a:pt x="57" y="5713"/>
                  </a:cubicBezTo>
                  <a:cubicBezTo>
                    <a:pt x="57" y="7209"/>
                    <a:pt x="616" y="8649"/>
                    <a:pt x="1678" y="9743"/>
                  </a:cubicBezTo>
                  <a:lnTo>
                    <a:pt x="2742" y="10779"/>
                  </a:lnTo>
                  <a:lnTo>
                    <a:pt x="1678" y="11872"/>
                  </a:lnTo>
                  <a:cubicBezTo>
                    <a:pt x="616" y="12966"/>
                    <a:pt x="57" y="14405"/>
                    <a:pt x="0" y="15902"/>
                  </a:cubicBezTo>
                  <a:cubicBezTo>
                    <a:pt x="0" y="17398"/>
                    <a:pt x="559" y="18836"/>
                    <a:pt x="1623" y="19930"/>
                  </a:cubicBezTo>
                  <a:cubicBezTo>
                    <a:pt x="2631" y="21025"/>
                    <a:pt x="4140" y="21600"/>
                    <a:pt x="5540" y="21600"/>
                  </a:cubicBezTo>
                  <a:cubicBezTo>
                    <a:pt x="6939" y="21600"/>
                    <a:pt x="8394" y="21025"/>
                    <a:pt x="9456" y="19930"/>
                  </a:cubicBezTo>
                  <a:lnTo>
                    <a:pt x="10465" y="18836"/>
                  </a:lnTo>
                  <a:lnTo>
                    <a:pt x="11527" y="19930"/>
                  </a:lnTo>
                  <a:cubicBezTo>
                    <a:pt x="12591" y="21025"/>
                    <a:pt x="13989" y="21600"/>
                    <a:pt x="15444" y="21600"/>
                  </a:cubicBezTo>
                  <a:cubicBezTo>
                    <a:pt x="16900" y="21600"/>
                    <a:pt x="18298" y="21025"/>
                    <a:pt x="19362" y="19930"/>
                  </a:cubicBezTo>
                  <a:cubicBezTo>
                    <a:pt x="20424" y="18836"/>
                    <a:pt x="20984" y="17398"/>
                    <a:pt x="20984" y="15902"/>
                  </a:cubicBezTo>
                  <a:cubicBezTo>
                    <a:pt x="21041" y="14405"/>
                    <a:pt x="20481" y="12966"/>
                    <a:pt x="19417" y="11872"/>
                  </a:cubicBezTo>
                  <a:lnTo>
                    <a:pt x="18355" y="10779"/>
                  </a:lnTo>
                  <a:lnTo>
                    <a:pt x="19417" y="9743"/>
                  </a:lnTo>
                  <a:cubicBezTo>
                    <a:pt x="21600" y="7498"/>
                    <a:pt x="21600" y="3871"/>
                    <a:pt x="19417" y="1684"/>
                  </a:cubicBezTo>
                  <a:cubicBezTo>
                    <a:pt x="18327" y="563"/>
                    <a:pt x="16913" y="0"/>
                    <a:pt x="155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0" name="Google Shape;8842;p63"/>
            <p:cNvSpPr/>
            <p:nvPr/>
          </p:nvSpPr>
          <p:spPr>
            <a:xfrm>
              <a:off x="110198" y="108778"/>
              <a:ext cx="135362" cy="135384"/>
            </a:xfrm>
            <a:custGeom>
              <a:avLst/>
              <a:gdLst/>
              <a:ahLst/>
              <a:cxnLst>
                <a:cxn ang="0">
                  <a:pos x="wd2" y="hd2"/>
                </a:cxn>
                <a:cxn ang="5400000">
                  <a:pos x="wd2" y="hd2"/>
                </a:cxn>
                <a:cxn ang="10800000">
                  <a:pos x="wd2" y="hd2"/>
                </a:cxn>
                <a:cxn ang="16200000">
                  <a:pos x="wd2" y="hd2"/>
                </a:cxn>
              </a:cxnLst>
              <a:rect l="0" t="0" r="r" b="b"/>
              <a:pathLst>
                <a:path w="20701" h="21600" fill="norm" stroke="1" extrusionOk="0">
                  <a:moveTo>
                    <a:pt x="9214" y="3572"/>
                  </a:moveTo>
                  <a:cubicBezTo>
                    <a:pt x="9506" y="3572"/>
                    <a:pt x="10082" y="3720"/>
                    <a:pt x="10370" y="4020"/>
                  </a:cubicBezTo>
                  <a:lnTo>
                    <a:pt x="16994" y="11084"/>
                  </a:lnTo>
                  <a:cubicBezTo>
                    <a:pt x="17424" y="11532"/>
                    <a:pt x="17424" y="12586"/>
                    <a:pt x="16994" y="13335"/>
                  </a:cubicBezTo>
                  <a:lnTo>
                    <a:pt x="12386" y="17994"/>
                  </a:lnTo>
                  <a:cubicBezTo>
                    <a:pt x="12167" y="18295"/>
                    <a:pt x="11774" y="18448"/>
                    <a:pt x="11376" y="18448"/>
                  </a:cubicBezTo>
                  <a:cubicBezTo>
                    <a:pt x="10978" y="18448"/>
                    <a:pt x="10585" y="18295"/>
                    <a:pt x="10370" y="17994"/>
                  </a:cubicBezTo>
                  <a:lnTo>
                    <a:pt x="3600" y="11084"/>
                  </a:lnTo>
                  <a:cubicBezTo>
                    <a:pt x="3166" y="10483"/>
                    <a:pt x="3166" y="9281"/>
                    <a:pt x="3600" y="8828"/>
                  </a:cubicBezTo>
                  <a:lnTo>
                    <a:pt x="8208" y="4020"/>
                  </a:lnTo>
                  <a:cubicBezTo>
                    <a:pt x="8496" y="3720"/>
                    <a:pt x="8926" y="3572"/>
                    <a:pt x="9214" y="3572"/>
                  </a:cubicBezTo>
                  <a:close/>
                  <a:moveTo>
                    <a:pt x="9127" y="0"/>
                  </a:moveTo>
                  <a:cubicBezTo>
                    <a:pt x="7920" y="0"/>
                    <a:pt x="6695" y="491"/>
                    <a:pt x="5758" y="1464"/>
                  </a:cubicBezTo>
                  <a:lnTo>
                    <a:pt x="1296" y="6124"/>
                  </a:lnTo>
                  <a:cubicBezTo>
                    <a:pt x="-432" y="8079"/>
                    <a:pt x="-432" y="11232"/>
                    <a:pt x="1296" y="13034"/>
                  </a:cubicBezTo>
                  <a:lnTo>
                    <a:pt x="7920" y="19950"/>
                  </a:lnTo>
                  <a:cubicBezTo>
                    <a:pt x="8784" y="20999"/>
                    <a:pt x="10082" y="21600"/>
                    <a:pt x="11376" y="21600"/>
                  </a:cubicBezTo>
                  <a:cubicBezTo>
                    <a:pt x="12674" y="21600"/>
                    <a:pt x="13968" y="20999"/>
                    <a:pt x="14832" y="19950"/>
                  </a:cubicBezTo>
                  <a:lnTo>
                    <a:pt x="19298" y="15290"/>
                  </a:lnTo>
                  <a:cubicBezTo>
                    <a:pt x="21168" y="13487"/>
                    <a:pt x="21168" y="10330"/>
                    <a:pt x="19298" y="8380"/>
                  </a:cubicBezTo>
                  <a:lnTo>
                    <a:pt x="12386" y="1464"/>
                  </a:lnTo>
                  <a:cubicBezTo>
                    <a:pt x="11522" y="491"/>
                    <a:pt x="10334" y="0"/>
                    <a:pt x="91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1" name="Google Shape;8843;p63"/>
            <p:cNvSpPr/>
            <p:nvPr/>
          </p:nvSpPr>
          <p:spPr>
            <a:xfrm>
              <a:off x="250499" y="294082"/>
              <a:ext cx="20746" cy="216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684"/>
                    <a:pt x="0" y="11277"/>
                  </a:cubicBezTo>
                  <a:cubicBezTo>
                    <a:pt x="0" y="16916"/>
                    <a:pt x="4918" y="21600"/>
                    <a:pt x="10800" y="21600"/>
                  </a:cubicBezTo>
                  <a:cubicBezTo>
                    <a:pt x="16682" y="21600"/>
                    <a:pt x="21600" y="16916"/>
                    <a:pt x="21600" y="11277"/>
                  </a:cubicBezTo>
                  <a:cubicBezTo>
                    <a:pt x="21600" y="4684"/>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2" name="Google Shape;8844;p63"/>
            <p:cNvSpPr/>
            <p:nvPr/>
          </p:nvSpPr>
          <p:spPr>
            <a:xfrm>
              <a:off x="293843" y="250768"/>
              <a:ext cx="21643" cy="216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684"/>
                    <a:pt x="0" y="10323"/>
                  </a:cubicBezTo>
                  <a:cubicBezTo>
                    <a:pt x="0" y="15961"/>
                    <a:pt x="4684" y="21600"/>
                    <a:pt x="10323" y="21600"/>
                  </a:cubicBezTo>
                  <a:cubicBezTo>
                    <a:pt x="16916" y="21600"/>
                    <a:pt x="21600" y="15961"/>
                    <a:pt x="21600" y="10323"/>
                  </a:cubicBezTo>
                  <a:cubicBezTo>
                    <a:pt x="21600" y="4684"/>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3" name="Google Shape;8845;p63"/>
            <p:cNvSpPr/>
            <p:nvPr/>
          </p:nvSpPr>
          <p:spPr>
            <a:xfrm>
              <a:off x="264638" y="221563"/>
              <a:ext cx="20717"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25"/>
                    <a:pt x="0" y="10816"/>
                  </a:cubicBezTo>
                  <a:cubicBezTo>
                    <a:pt x="0" y="16706"/>
                    <a:pt x="4925"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4" name="Google Shape;8846;p63"/>
            <p:cNvSpPr/>
            <p:nvPr/>
          </p:nvSpPr>
          <p:spPr>
            <a:xfrm>
              <a:off x="258032" y="257344"/>
              <a:ext cx="20746"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5631"/>
                    <a:pt x="0" y="11262"/>
                  </a:cubicBezTo>
                  <a:cubicBezTo>
                    <a:pt x="0" y="16893"/>
                    <a:pt x="4918" y="21600"/>
                    <a:pt x="10800" y="21600"/>
                  </a:cubicBezTo>
                  <a:cubicBezTo>
                    <a:pt x="16682" y="21600"/>
                    <a:pt x="21600" y="16893"/>
                    <a:pt x="21600" y="11262"/>
                  </a:cubicBezTo>
                  <a:cubicBezTo>
                    <a:pt x="21600" y="5631"/>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5" name="Google Shape;8847;p63"/>
            <p:cNvSpPr/>
            <p:nvPr/>
          </p:nvSpPr>
          <p:spPr>
            <a:xfrm>
              <a:off x="222026" y="265116"/>
              <a:ext cx="19073" cy="20477"/>
            </a:xfrm>
            <a:custGeom>
              <a:avLst/>
              <a:gdLst/>
              <a:ahLst/>
              <a:cxnLst>
                <a:cxn ang="0">
                  <a:pos x="wd2" y="hd2"/>
                </a:cxn>
                <a:cxn ang="5400000">
                  <a:pos x="wd2" y="hd2"/>
                </a:cxn>
                <a:cxn ang="10800000">
                  <a:pos x="wd2" y="hd2"/>
                </a:cxn>
                <a:cxn ang="16200000">
                  <a:pos x="wd2" y="hd2"/>
                </a:cxn>
              </a:cxnLst>
              <a:rect l="0" t="0" r="r" b="b"/>
              <a:pathLst>
                <a:path w="19886" h="21600" fill="norm" stroke="1" extrusionOk="0">
                  <a:moveTo>
                    <a:pt x="9928" y="0"/>
                  </a:moveTo>
                  <a:cubicBezTo>
                    <a:pt x="7123" y="0"/>
                    <a:pt x="4162" y="1230"/>
                    <a:pt x="2198" y="3721"/>
                  </a:cubicBezTo>
                  <a:cubicBezTo>
                    <a:pt x="-732" y="7694"/>
                    <a:pt x="-732" y="14663"/>
                    <a:pt x="2198" y="18636"/>
                  </a:cubicBezTo>
                  <a:cubicBezTo>
                    <a:pt x="4162" y="20622"/>
                    <a:pt x="7123" y="21600"/>
                    <a:pt x="9928" y="21600"/>
                  </a:cubicBezTo>
                  <a:cubicBezTo>
                    <a:pt x="12764" y="21600"/>
                    <a:pt x="15476" y="20622"/>
                    <a:pt x="16941" y="18636"/>
                  </a:cubicBezTo>
                  <a:cubicBezTo>
                    <a:pt x="20868" y="14663"/>
                    <a:pt x="20868" y="7694"/>
                    <a:pt x="16941" y="3721"/>
                  </a:cubicBezTo>
                  <a:cubicBezTo>
                    <a:pt x="15476" y="1230"/>
                    <a:pt x="12764" y="0"/>
                    <a:pt x="99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6" name="Google Shape;8848;p63"/>
            <p:cNvSpPr/>
            <p:nvPr/>
          </p:nvSpPr>
          <p:spPr>
            <a:xfrm>
              <a:off x="67796" y="112306"/>
              <a:ext cx="21673" cy="207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918"/>
                    <a:pt x="0" y="10800"/>
                  </a:cubicBezTo>
                  <a:cubicBezTo>
                    <a:pt x="0" y="16682"/>
                    <a:pt x="4707" y="21600"/>
                    <a:pt x="10338" y="21600"/>
                  </a:cubicBezTo>
                  <a:cubicBezTo>
                    <a:pt x="16922" y="21600"/>
                    <a:pt x="21600" y="16682"/>
                    <a:pt x="21600" y="10800"/>
                  </a:cubicBezTo>
                  <a:cubicBezTo>
                    <a:pt x="21600" y="4918"/>
                    <a:pt x="16922"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7" name="Google Shape;8849;p63"/>
            <p:cNvSpPr/>
            <p:nvPr/>
          </p:nvSpPr>
          <p:spPr>
            <a:xfrm>
              <a:off x="113726" y="68991"/>
              <a:ext cx="19072" cy="20478"/>
            </a:xfrm>
            <a:custGeom>
              <a:avLst/>
              <a:gdLst/>
              <a:ahLst/>
              <a:cxnLst>
                <a:cxn ang="0">
                  <a:pos x="wd2" y="hd2"/>
                </a:cxn>
                <a:cxn ang="5400000">
                  <a:pos x="wd2" y="hd2"/>
                </a:cxn>
                <a:cxn ang="10800000">
                  <a:pos x="wd2" y="hd2"/>
                </a:cxn>
                <a:cxn ang="16200000">
                  <a:pos x="wd2" y="hd2"/>
                </a:cxn>
              </a:cxnLst>
              <a:rect l="0" t="0" r="r" b="b"/>
              <a:pathLst>
                <a:path w="19886" h="21600" fill="norm" stroke="1" extrusionOk="0">
                  <a:moveTo>
                    <a:pt x="9928" y="0"/>
                  </a:moveTo>
                  <a:cubicBezTo>
                    <a:pt x="7123" y="0"/>
                    <a:pt x="4162" y="1009"/>
                    <a:pt x="2198" y="2996"/>
                  </a:cubicBezTo>
                  <a:cubicBezTo>
                    <a:pt x="-732" y="6969"/>
                    <a:pt x="-732" y="13906"/>
                    <a:pt x="2198" y="17879"/>
                  </a:cubicBezTo>
                  <a:cubicBezTo>
                    <a:pt x="4162" y="20370"/>
                    <a:pt x="6624" y="21600"/>
                    <a:pt x="9211" y="21600"/>
                  </a:cubicBezTo>
                  <a:cubicBezTo>
                    <a:pt x="11767" y="21600"/>
                    <a:pt x="14478" y="20370"/>
                    <a:pt x="16941" y="17879"/>
                  </a:cubicBezTo>
                  <a:cubicBezTo>
                    <a:pt x="20868" y="13906"/>
                    <a:pt x="20868" y="6969"/>
                    <a:pt x="16941" y="2996"/>
                  </a:cubicBezTo>
                  <a:cubicBezTo>
                    <a:pt x="15476" y="1009"/>
                    <a:pt x="12764" y="0"/>
                    <a:pt x="99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8" name="Google Shape;8850;p63"/>
            <p:cNvSpPr/>
            <p:nvPr/>
          </p:nvSpPr>
          <p:spPr>
            <a:xfrm>
              <a:off x="83818" y="38860"/>
              <a:ext cx="20717"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707"/>
                    <a:pt x="0" y="10338"/>
                  </a:cubicBezTo>
                  <a:cubicBezTo>
                    <a:pt x="0" y="15969"/>
                    <a:pt x="4925" y="21600"/>
                    <a:pt x="10816" y="21600"/>
                  </a:cubicBezTo>
                  <a:cubicBezTo>
                    <a:pt x="16706" y="21600"/>
                    <a:pt x="21600" y="15969"/>
                    <a:pt x="21600" y="10338"/>
                  </a:cubicBezTo>
                  <a:cubicBezTo>
                    <a:pt x="21600" y="47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89" name="Google Shape;8851;p63"/>
            <p:cNvSpPr/>
            <p:nvPr/>
          </p:nvSpPr>
          <p:spPr>
            <a:xfrm>
              <a:off x="76039" y="76524"/>
              <a:ext cx="19094" cy="19073"/>
            </a:xfrm>
            <a:custGeom>
              <a:avLst/>
              <a:gdLst/>
              <a:ahLst/>
              <a:cxnLst>
                <a:cxn ang="0">
                  <a:pos x="wd2" y="hd2"/>
                </a:cxn>
                <a:cxn ang="5400000">
                  <a:pos x="wd2" y="hd2"/>
                </a:cxn>
                <a:cxn ang="10800000">
                  <a:pos x="wd2" y="hd2"/>
                </a:cxn>
                <a:cxn ang="16200000">
                  <a:pos x="wd2" y="hd2"/>
                </a:cxn>
              </a:cxnLst>
              <a:rect l="0" t="0" r="r" b="b"/>
              <a:pathLst>
                <a:path w="19880" h="21600" fill="norm" stroke="1" extrusionOk="0">
                  <a:moveTo>
                    <a:pt x="10310" y="0"/>
                  </a:moveTo>
                  <a:cubicBezTo>
                    <a:pt x="7602" y="0"/>
                    <a:pt x="4677" y="1083"/>
                    <a:pt x="2218" y="3216"/>
                  </a:cubicBezTo>
                  <a:cubicBezTo>
                    <a:pt x="-739" y="6399"/>
                    <a:pt x="-739" y="14930"/>
                    <a:pt x="2218" y="19196"/>
                  </a:cubicBezTo>
                  <a:cubicBezTo>
                    <a:pt x="4179" y="20821"/>
                    <a:pt x="7135" y="21600"/>
                    <a:pt x="9937" y="21600"/>
                  </a:cubicBezTo>
                  <a:cubicBezTo>
                    <a:pt x="12769" y="21600"/>
                    <a:pt x="15445" y="20821"/>
                    <a:pt x="16939" y="19196"/>
                  </a:cubicBezTo>
                  <a:cubicBezTo>
                    <a:pt x="20861" y="14930"/>
                    <a:pt x="20861" y="6399"/>
                    <a:pt x="16939" y="3216"/>
                  </a:cubicBezTo>
                  <a:cubicBezTo>
                    <a:pt x="15445" y="1083"/>
                    <a:pt x="13018" y="0"/>
                    <a:pt x="103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90" name="Google Shape;8852;p63"/>
            <p:cNvSpPr/>
            <p:nvPr/>
          </p:nvSpPr>
          <p:spPr>
            <a:xfrm>
              <a:off x="38621" y="82174"/>
              <a:ext cx="20716"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707"/>
                    <a:pt x="0" y="11262"/>
                  </a:cubicBezTo>
                  <a:cubicBezTo>
                    <a:pt x="0" y="16893"/>
                    <a:pt x="4894" y="21600"/>
                    <a:pt x="10784" y="21600"/>
                  </a:cubicBezTo>
                  <a:cubicBezTo>
                    <a:pt x="16675" y="21600"/>
                    <a:pt x="21600" y="16893"/>
                    <a:pt x="21600" y="11262"/>
                  </a:cubicBezTo>
                  <a:cubicBezTo>
                    <a:pt x="21600" y="4707"/>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94" name="Google Shape;8853;p63"/>
          <p:cNvGrpSpPr/>
          <p:nvPr/>
        </p:nvGrpSpPr>
        <p:grpSpPr>
          <a:xfrm>
            <a:off x="5744336" y="2666062"/>
            <a:ext cx="354108" cy="353152"/>
            <a:chOff x="0" y="29"/>
            <a:chExt cx="354106" cy="353150"/>
          </a:xfrm>
        </p:grpSpPr>
        <p:sp>
          <p:nvSpPr>
            <p:cNvPr id="6592" name="Google Shape;8854;p63"/>
            <p:cNvSpPr/>
            <p:nvPr/>
          </p:nvSpPr>
          <p:spPr>
            <a:xfrm>
              <a:off x="0" y="29"/>
              <a:ext cx="354107" cy="353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09" y="2649"/>
                  </a:moveTo>
                  <a:cubicBezTo>
                    <a:pt x="18154" y="2649"/>
                    <a:pt x="18901" y="2823"/>
                    <a:pt x="19476" y="3169"/>
                  </a:cubicBezTo>
                  <a:cubicBezTo>
                    <a:pt x="20107" y="3514"/>
                    <a:pt x="20336" y="3801"/>
                    <a:pt x="20336" y="3975"/>
                  </a:cubicBezTo>
                  <a:cubicBezTo>
                    <a:pt x="20336" y="4090"/>
                    <a:pt x="20107" y="4377"/>
                    <a:pt x="19476" y="4723"/>
                  </a:cubicBezTo>
                  <a:cubicBezTo>
                    <a:pt x="18843" y="5068"/>
                    <a:pt x="18154" y="5242"/>
                    <a:pt x="17809" y="5242"/>
                  </a:cubicBezTo>
                  <a:cubicBezTo>
                    <a:pt x="17120" y="5242"/>
                    <a:pt x="16487" y="4666"/>
                    <a:pt x="16487" y="3975"/>
                  </a:cubicBezTo>
                  <a:cubicBezTo>
                    <a:pt x="16602" y="3225"/>
                    <a:pt x="17176" y="2649"/>
                    <a:pt x="17809" y="2649"/>
                  </a:cubicBezTo>
                  <a:close/>
                  <a:moveTo>
                    <a:pt x="8962" y="1267"/>
                  </a:moveTo>
                  <a:cubicBezTo>
                    <a:pt x="10341" y="1267"/>
                    <a:pt x="11489" y="2419"/>
                    <a:pt x="11489" y="3801"/>
                  </a:cubicBezTo>
                  <a:cubicBezTo>
                    <a:pt x="11489" y="4723"/>
                    <a:pt x="10973" y="5529"/>
                    <a:pt x="10169" y="6048"/>
                  </a:cubicBezTo>
                  <a:lnTo>
                    <a:pt x="10169" y="5759"/>
                  </a:lnTo>
                  <a:cubicBezTo>
                    <a:pt x="10169" y="4666"/>
                    <a:pt x="9307" y="3860"/>
                    <a:pt x="8331" y="3860"/>
                  </a:cubicBezTo>
                  <a:lnTo>
                    <a:pt x="2586" y="3860"/>
                  </a:lnTo>
                  <a:cubicBezTo>
                    <a:pt x="1840" y="3860"/>
                    <a:pt x="1264" y="3284"/>
                    <a:pt x="1264" y="2593"/>
                  </a:cubicBezTo>
                  <a:cubicBezTo>
                    <a:pt x="1264" y="1843"/>
                    <a:pt x="1840" y="1267"/>
                    <a:pt x="2586" y="1267"/>
                  </a:cubicBezTo>
                  <a:close/>
                  <a:moveTo>
                    <a:pt x="1322" y="4723"/>
                  </a:moveTo>
                  <a:cubicBezTo>
                    <a:pt x="1667" y="4953"/>
                    <a:pt x="2070" y="5127"/>
                    <a:pt x="2586" y="5127"/>
                  </a:cubicBezTo>
                  <a:lnTo>
                    <a:pt x="8331" y="5127"/>
                  </a:lnTo>
                  <a:cubicBezTo>
                    <a:pt x="8676" y="5127"/>
                    <a:pt x="8962" y="5414"/>
                    <a:pt x="8962" y="5759"/>
                  </a:cubicBezTo>
                  <a:lnTo>
                    <a:pt x="8962" y="6394"/>
                  </a:lnTo>
                  <a:lnTo>
                    <a:pt x="4482" y="6394"/>
                  </a:lnTo>
                  <a:cubicBezTo>
                    <a:pt x="3390" y="6394"/>
                    <a:pt x="2586" y="7257"/>
                    <a:pt x="2586" y="8295"/>
                  </a:cubicBezTo>
                  <a:lnTo>
                    <a:pt x="2586" y="11462"/>
                  </a:lnTo>
                  <a:cubicBezTo>
                    <a:pt x="1840" y="11175"/>
                    <a:pt x="1322" y="10425"/>
                    <a:pt x="1322" y="9619"/>
                  </a:cubicBezTo>
                  <a:lnTo>
                    <a:pt x="1322" y="4723"/>
                  </a:lnTo>
                  <a:close/>
                  <a:moveTo>
                    <a:pt x="19073" y="8928"/>
                  </a:moveTo>
                  <a:cubicBezTo>
                    <a:pt x="19820" y="8928"/>
                    <a:pt x="20395" y="9504"/>
                    <a:pt x="20395" y="10195"/>
                  </a:cubicBezTo>
                  <a:cubicBezTo>
                    <a:pt x="20395" y="10944"/>
                    <a:pt x="19820" y="11520"/>
                    <a:pt x="19073" y="11520"/>
                  </a:cubicBezTo>
                  <a:cubicBezTo>
                    <a:pt x="18384" y="11520"/>
                    <a:pt x="17809" y="10944"/>
                    <a:pt x="17809" y="10195"/>
                  </a:cubicBezTo>
                  <a:cubicBezTo>
                    <a:pt x="17809" y="9504"/>
                    <a:pt x="18384" y="8928"/>
                    <a:pt x="19073" y="8928"/>
                  </a:cubicBezTo>
                  <a:close/>
                  <a:moveTo>
                    <a:pt x="11489" y="6681"/>
                  </a:moveTo>
                  <a:lnTo>
                    <a:pt x="11489" y="12153"/>
                  </a:lnTo>
                  <a:cubicBezTo>
                    <a:pt x="11489" y="13248"/>
                    <a:pt x="10629" y="13998"/>
                    <a:pt x="9651" y="13998"/>
                  </a:cubicBezTo>
                  <a:lnTo>
                    <a:pt x="4482" y="13998"/>
                  </a:lnTo>
                  <a:cubicBezTo>
                    <a:pt x="4447" y="14001"/>
                    <a:pt x="4413" y="14005"/>
                    <a:pt x="4380" y="14005"/>
                  </a:cubicBezTo>
                  <a:cubicBezTo>
                    <a:pt x="4032" y="14005"/>
                    <a:pt x="3793" y="13742"/>
                    <a:pt x="3793" y="13479"/>
                  </a:cubicBezTo>
                  <a:lnTo>
                    <a:pt x="3793" y="8295"/>
                  </a:lnTo>
                  <a:cubicBezTo>
                    <a:pt x="3793" y="7891"/>
                    <a:pt x="4079" y="7602"/>
                    <a:pt x="4482" y="7602"/>
                  </a:cubicBezTo>
                  <a:lnTo>
                    <a:pt x="8962" y="7602"/>
                  </a:lnTo>
                  <a:cubicBezTo>
                    <a:pt x="9250" y="7602"/>
                    <a:pt x="9480" y="7602"/>
                    <a:pt x="9710" y="7546"/>
                  </a:cubicBezTo>
                  <a:lnTo>
                    <a:pt x="9766" y="7546"/>
                  </a:lnTo>
                  <a:cubicBezTo>
                    <a:pt x="10399" y="7372"/>
                    <a:pt x="11088" y="7141"/>
                    <a:pt x="11489" y="6681"/>
                  </a:cubicBezTo>
                  <a:close/>
                  <a:moveTo>
                    <a:pt x="2529" y="0"/>
                  </a:moveTo>
                  <a:cubicBezTo>
                    <a:pt x="1149" y="0"/>
                    <a:pt x="0" y="1152"/>
                    <a:pt x="0" y="2534"/>
                  </a:cubicBezTo>
                  <a:lnTo>
                    <a:pt x="0" y="9562"/>
                  </a:lnTo>
                  <a:cubicBezTo>
                    <a:pt x="0" y="11060"/>
                    <a:pt x="1092" y="12383"/>
                    <a:pt x="2529" y="12672"/>
                  </a:cubicBezTo>
                  <a:lnTo>
                    <a:pt x="2529" y="13363"/>
                  </a:lnTo>
                  <a:cubicBezTo>
                    <a:pt x="2529" y="14459"/>
                    <a:pt x="3390" y="15265"/>
                    <a:pt x="4367" y="15265"/>
                  </a:cubicBezTo>
                  <a:lnTo>
                    <a:pt x="6376" y="15265"/>
                  </a:lnTo>
                  <a:cubicBezTo>
                    <a:pt x="6550" y="18777"/>
                    <a:pt x="9480" y="21600"/>
                    <a:pt x="12983" y="21600"/>
                  </a:cubicBezTo>
                  <a:cubicBezTo>
                    <a:pt x="14708" y="21600"/>
                    <a:pt x="16431" y="20679"/>
                    <a:pt x="17751" y="18951"/>
                  </a:cubicBezTo>
                  <a:cubicBezTo>
                    <a:pt x="18958" y="17395"/>
                    <a:pt x="19591" y="15380"/>
                    <a:pt x="19591" y="13650"/>
                  </a:cubicBezTo>
                  <a:lnTo>
                    <a:pt x="19591" y="12672"/>
                  </a:lnTo>
                  <a:cubicBezTo>
                    <a:pt x="20681" y="12383"/>
                    <a:pt x="21485" y="11347"/>
                    <a:pt x="21485" y="10195"/>
                  </a:cubicBezTo>
                  <a:cubicBezTo>
                    <a:pt x="21600" y="8871"/>
                    <a:pt x="20451" y="7717"/>
                    <a:pt x="19073" y="7717"/>
                  </a:cubicBezTo>
                  <a:cubicBezTo>
                    <a:pt x="17751" y="7717"/>
                    <a:pt x="16602" y="8813"/>
                    <a:pt x="16602" y="10195"/>
                  </a:cubicBezTo>
                  <a:cubicBezTo>
                    <a:pt x="16602" y="11347"/>
                    <a:pt x="17350" y="12383"/>
                    <a:pt x="18440" y="12672"/>
                  </a:cubicBezTo>
                  <a:lnTo>
                    <a:pt x="18440" y="13650"/>
                  </a:lnTo>
                  <a:cubicBezTo>
                    <a:pt x="18440" y="15206"/>
                    <a:pt x="17866" y="16819"/>
                    <a:pt x="16775" y="18201"/>
                  </a:cubicBezTo>
                  <a:cubicBezTo>
                    <a:pt x="15741" y="19583"/>
                    <a:pt x="14419" y="20391"/>
                    <a:pt x="13041" y="20391"/>
                  </a:cubicBezTo>
                  <a:cubicBezTo>
                    <a:pt x="10169" y="20391"/>
                    <a:pt x="7872" y="18144"/>
                    <a:pt x="7698" y="15321"/>
                  </a:cubicBezTo>
                  <a:lnTo>
                    <a:pt x="8962" y="15321"/>
                  </a:lnTo>
                  <a:cubicBezTo>
                    <a:pt x="9135" y="16071"/>
                    <a:pt x="9480" y="16647"/>
                    <a:pt x="10054" y="17108"/>
                  </a:cubicBezTo>
                  <a:cubicBezTo>
                    <a:pt x="10629" y="17625"/>
                    <a:pt x="11374" y="17856"/>
                    <a:pt x="12122" y="17856"/>
                  </a:cubicBezTo>
                  <a:cubicBezTo>
                    <a:pt x="12293" y="17856"/>
                    <a:pt x="12467" y="17856"/>
                    <a:pt x="12638" y="17799"/>
                  </a:cubicBezTo>
                  <a:cubicBezTo>
                    <a:pt x="14133" y="17569"/>
                    <a:pt x="15282" y="16128"/>
                    <a:pt x="15282" y="14515"/>
                  </a:cubicBezTo>
                  <a:lnTo>
                    <a:pt x="15282" y="5818"/>
                  </a:lnTo>
                  <a:cubicBezTo>
                    <a:pt x="15282" y="5529"/>
                    <a:pt x="15338" y="5242"/>
                    <a:pt x="15512" y="4953"/>
                  </a:cubicBezTo>
                  <a:cubicBezTo>
                    <a:pt x="15856" y="5818"/>
                    <a:pt x="16775" y="6450"/>
                    <a:pt x="17809" y="6450"/>
                  </a:cubicBezTo>
                  <a:cubicBezTo>
                    <a:pt x="18440" y="6450"/>
                    <a:pt x="19303" y="6279"/>
                    <a:pt x="20107" y="5818"/>
                  </a:cubicBezTo>
                  <a:cubicBezTo>
                    <a:pt x="21084" y="5299"/>
                    <a:pt x="21600" y="4607"/>
                    <a:pt x="21600" y="3975"/>
                  </a:cubicBezTo>
                  <a:cubicBezTo>
                    <a:pt x="21600" y="3225"/>
                    <a:pt x="21026" y="2593"/>
                    <a:pt x="20107" y="2073"/>
                  </a:cubicBezTo>
                  <a:cubicBezTo>
                    <a:pt x="19361" y="1728"/>
                    <a:pt x="18440" y="1439"/>
                    <a:pt x="17809" y="1439"/>
                  </a:cubicBezTo>
                  <a:cubicBezTo>
                    <a:pt x="16660" y="1439"/>
                    <a:pt x="15627" y="2189"/>
                    <a:pt x="15338" y="3225"/>
                  </a:cubicBezTo>
                  <a:cubicBezTo>
                    <a:pt x="14478" y="3801"/>
                    <a:pt x="14018" y="4838"/>
                    <a:pt x="14018" y="5818"/>
                  </a:cubicBezTo>
                  <a:lnTo>
                    <a:pt x="14018" y="14515"/>
                  </a:lnTo>
                  <a:cubicBezTo>
                    <a:pt x="14018" y="15552"/>
                    <a:pt x="13329" y="16417"/>
                    <a:pt x="12408" y="16532"/>
                  </a:cubicBezTo>
                  <a:cubicBezTo>
                    <a:pt x="12290" y="16556"/>
                    <a:pt x="12169" y="16567"/>
                    <a:pt x="12051" y="16567"/>
                  </a:cubicBezTo>
                  <a:cubicBezTo>
                    <a:pt x="11602" y="16567"/>
                    <a:pt x="11176" y="16402"/>
                    <a:pt x="10858" y="16128"/>
                  </a:cubicBezTo>
                  <a:cubicBezTo>
                    <a:pt x="10570" y="15897"/>
                    <a:pt x="10341" y="15552"/>
                    <a:pt x="10284" y="15265"/>
                  </a:cubicBezTo>
                  <a:cubicBezTo>
                    <a:pt x="11719" y="14919"/>
                    <a:pt x="12696" y="13650"/>
                    <a:pt x="12696" y="12153"/>
                  </a:cubicBezTo>
                  <a:lnTo>
                    <a:pt x="12696" y="3801"/>
                  </a:lnTo>
                  <a:cubicBezTo>
                    <a:pt x="12696" y="1728"/>
                    <a:pt x="10973" y="0"/>
                    <a:pt x="89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93" name="Google Shape;8855;p63"/>
            <p:cNvSpPr/>
            <p:nvPr/>
          </p:nvSpPr>
          <p:spPr>
            <a:xfrm>
              <a:off x="83818" y="145995"/>
              <a:ext cx="20716"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25"/>
                    <a:pt x="0" y="10816"/>
                  </a:cubicBezTo>
                  <a:cubicBezTo>
                    <a:pt x="0" y="16706"/>
                    <a:pt x="4925"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599" name="Google Shape;8856;p63"/>
          <p:cNvGrpSpPr/>
          <p:nvPr/>
        </p:nvGrpSpPr>
        <p:grpSpPr>
          <a:xfrm>
            <a:off x="5776381" y="3112910"/>
            <a:ext cx="290049" cy="354108"/>
            <a:chOff x="29" y="0"/>
            <a:chExt cx="290047" cy="354106"/>
          </a:xfrm>
        </p:grpSpPr>
        <p:sp>
          <p:nvSpPr>
            <p:cNvPr id="6595" name="Google Shape;8857;p63"/>
            <p:cNvSpPr/>
            <p:nvPr/>
          </p:nvSpPr>
          <p:spPr>
            <a:xfrm>
              <a:off x="29" y="62146"/>
              <a:ext cx="124295" cy="2919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603"/>
                  </a:moveTo>
                  <a:cubicBezTo>
                    <a:pt x="14727" y="1603"/>
                    <a:pt x="18000" y="2928"/>
                    <a:pt x="18000" y="4600"/>
                  </a:cubicBezTo>
                  <a:lnTo>
                    <a:pt x="18000" y="10034"/>
                  </a:lnTo>
                  <a:lnTo>
                    <a:pt x="3600" y="10034"/>
                  </a:lnTo>
                  <a:lnTo>
                    <a:pt x="3600" y="4600"/>
                  </a:lnTo>
                  <a:cubicBezTo>
                    <a:pt x="3600" y="2928"/>
                    <a:pt x="6873" y="1603"/>
                    <a:pt x="10800" y="1603"/>
                  </a:cubicBezTo>
                  <a:close/>
                  <a:moveTo>
                    <a:pt x="18000" y="11566"/>
                  </a:moveTo>
                  <a:lnTo>
                    <a:pt x="18000" y="17002"/>
                  </a:lnTo>
                  <a:cubicBezTo>
                    <a:pt x="18166" y="18743"/>
                    <a:pt x="14888" y="20067"/>
                    <a:pt x="10800" y="20067"/>
                  </a:cubicBezTo>
                  <a:cubicBezTo>
                    <a:pt x="6873" y="20067"/>
                    <a:pt x="3600" y="18674"/>
                    <a:pt x="3600" y="17002"/>
                  </a:cubicBezTo>
                  <a:lnTo>
                    <a:pt x="3600" y="11566"/>
                  </a:lnTo>
                  <a:close/>
                  <a:moveTo>
                    <a:pt x="10800" y="0"/>
                  </a:moveTo>
                  <a:cubicBezTo>
                    <a:pt x="4909" y="0"/>
                    <a:pt x="0" y="2092"/>
                    <a:pt x="0" y="4600"/>
                  </a:cubicBezTo>
                  <a:lnTo>
                    <a:pt x="0" y="17002"/>
                  </a:lnTo>
                  <a:cubicBezTo>
                    <a:pt x="0" y="19510"/>
                    <a:pt x="4909" y="21600"/>
                    <a:pt x="10800" y="21600"/>
                  </a:cubicBezTo>
                  <a:cubicBezTo>
                    <a:pt x="16691" y="21600"/>
                    <a:pt x="21600" y="19510"/>
                    <a:pt x="21600" y="17002"/>
                  </a:cubicBezTo>
                  <a:lnTo>
                    <a:pt x="21600" y="4600"/>
                  </a:lnTo>
                  <a:cubicBezTo>
                    <a:pt x="21600" y="2092"/>
                    <a:pt x="16857"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96" name="Google Shape;8858;p63"/>
            <p:cNvSpPr/>
            <p:nvPr/>
          </p:nvSpPr>
          <p:spPr>
            <a:xfrm>
              <a:off x="40504" y="240156"/>
              <a:ext cx="32016" cy="725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624" y="0"/>
                  </a:moveTo>
                  <a:cubicBezTo>
                    <a:pt x="3187" y="0"/>
                    <a:pt x="0" y="1398"/>
                    <a:pt x="0" y="3081"/>
                  </a:cubicBezTo>
                  <a:lnTo>
                    <a:pt x="0" y="15430"/>
                  </a:lnTo>
                  <a:cubicBezTo>
                    <a:pt x="0" y="18795"/>
                    <a:pt x="6353" y="21600"/>
                    <a:pt x="14622" y="21600"/>
                  </a:cubicBezTo>
                  <a:cubicBezTo>
                    <a:pt x="18434" y="21600"/>
                    <a:pt x="21600" y="20193"/>
                    <a:pt x="21600" y="18510"/>
                  </a:cubicBezTo>
                  <a:cubicBezTo>
                    <a:pt x="21600" y="16828"/>
                    <a:pt x="18434" y="15430"/>
                    <a:pt x="14622" y="15430"/>
                  </a:cubicBezTo>
                  <a:lnTo>
                    <a:pt x="14622" y="3081"/>
                  </a:lnTo>
                  <a:cubicBezTo>
                    <a:pt x="14622" y="1398"/>
                    <a:pt x="11435" y="0"/>
                    <a:pt x="76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97" name="Google Shape;8859;p63"/>
            <p:cNvSpPr/>
            <p:nvPr/>
          </p:nvSpPr>
          <p:spPr>
            <a:xfrm>
              <a:off x="165754" y="0"/>
              <a:ext cx="124324" cy="2919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1533"/>
                  </a:moveTo>
                  <a:cubicBezTo>
                    <a:pt x="14729" y="1533"/>
                    <a:pt x="18001" y="2926"/>
                    <a:pt x="18001" y="4598"/>
                  </a:cubicBezTo>
                  <a:lnTo>
                    <a:pt x="18001" y="10034"/>
                  </a:lnTo>
                  <a:lnTo>
                    <a:pt x="3604" y="10034"/>
                  </a:lnTo>
                  <a:lnTo>
                    <a:pt x="3604" y="4598"/>
                  </a:lnTo>
                  <a:cubicBezTo>
                    <a:pt x="3604" y="2926"/>
                    <a:pt x="6876" y="1533"/>
                    <a:pt x="10803" y="1533"/>
                  </a:cubicBezTo>
                  <a:close/>
                  <a:moveTo>
                    <a:pt x="18001" y="11635"/>
                  </a:moveTo>
                  <a:lnTo>
                    <a:pt x="18001" y="17071"/>
                  </a:lnTo>
                  <a:cubicBezTo>
                    <a:pt x="18162" y="18743"/>
                    <a:pt x="14890" y="20136"/>
                    <a:pt x="10803" y="20136"/>
                  </a:cubicBezTo>
                  <a:cubicBezTo>
                    <a:pt x="6876" y="20136"/>
                    <a:pt x="3604" y="18743"/>
                    <a:pt x="3604" y="17071"/>
                  </a:cubicBezTo>
                  <a:lnTo>
                    <a:pt x="3604" y="11635"/>
                  </a:lnTo>
                  <a:close/>
                  <a:moveTo>
                    <a:pt x="10803" y="0"/>
                  </a:moveTo>
                  <a:cubicBezTo>
                    <a:pt x="4913" y="0"/>
                    <a:pt x="0" y="2090"/>
                    <a:pt x="0" y="4598"/>
                  </a:cubicBezTo>
                  <a:lnTo>
                    <a:pt x="0" y="17000"/>
                  </a:lnTo>
                  <a:cubicBezTo>
                    <a:pt x="0" y="19508"/>
                    <a:pt x="4913" y="21600"/>
                    <a:pt x="10803" y="21600"/>
                  </a:cubicBezTo>
                  <a:cubicBezTo>
                    <a:pt x="16692" y="21600"/>
                    <a:pt x="21600" y="19508"/>
                    <a:pt x="21600" y="17000"/>
                  </a:cubicBezTo>
                  <a:lnTo>
                    <a:pt x="21600" y="4598"/>
                  </a:lnTo>
                  <a:cubicBezTo>
                    <a:pt x="21600" y="2090"/>
                    <a:pt x="17019" y="0"/>
                    <a:pt x="108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598" name="Google Shape;8860;p63"/>
            <p:cNvSpPr/>
            <p:nvPr/>
          </p:nvSpPr>
          <p:spPr>
            <a:xfrm>
              <a:off x="217557" y="41431"/>
              <a:ext cx="32016" cy="725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98" y="0"/>
                  </a:moveTo>
                  <a:cubicBezTo>
                    <a:pt x="3187" y="0"/>
                    <a:pt x="0" y="1407"/>
                    <a:pt x="0" y="3090"/>
                  </a:cubicBezTo>
                  <a:cubicBezTo>
                    <a:pt x="645" y="4772"/>
                    <a:pt x="3812" y="6170"/>
                    <a:pt x="6998" y="6170"/>
                  </a:cubicBezTo>
                  <a:lnTo>
                    <a:pt x="6998" y="18519"/>
                  </a:lnTo>
                  <a:cubicBezTo>
                    <a:pt x="6998" y="20202"/>
                    <a:pt x="10165" y="21600"/>
                    <a:pt x="13976" y="21600"/>
                  </a:cubicBezTo>
                  <a:cubicBezTo>
                    <a:pt x="18434" y="21600"/>
                    <a:pt x="21600" y="20202"/>
                    <a:pt x="21600" y="18519"/>
                  </a:cubicBezTo>
                  <a:lnTo>
                    <a:pt x="21600" y="6170"/>
                  </a:lnTo>
                  <a:cubicBezTo>
                    <a:pt x="21600" y="2805"/>
                    <a:pt x="15247" y="0"/>
                    <a:pt x="69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600" name="Google Shape;8861;p63"/>
          <p:cNvSpPr/>
          <p:nvPr/>
        </p:nvSpPr>
        <p:spPr>
          <a:xfrm>
            <a:off x="5776788" y="3554076"/>
            <a:ext cx="290078" cy="354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01" y="1264"/>
                </a:moveTo>
                <a:lnTo>
                  <a:pt x="16901" y="2586"/>
                </a:lnTo>
                <a:lnTo>
                  <a:pt x="15359" y="2586"/>
                </a:lnTo>
                <a:lnTo>
                  <a:pt x="15359" y="1264"/>
                </a:lnTo>
                <a:close/>
                <a:moveTo>
                  <a:pt x="17671" y="3793"/>
                </a:moveTo>
                <a:cubicBezTo>
                  <a:pt x="18163" y="3793"/>
                  <a:pt x="18513" y="4079"/>
                  <a:pt x="18513" y="4424"/>
                </a:cubicBezTo>
                <a:lnTo>
                  <a:pt x="18513" y="10169"/>
                </a:lnTo>
                <a:lnTo>
                  <a:pt x="15287" y="10169"/>
                </a:lnTo>
                <a:cubicBezTo>
                  <a:pt x="15359" y="9996"/>
                  <a:pt x="15428" y="9766"/>
                  <a:pt x="15428" y="9536"/>
                </a:cubicBezTo>
                <a:cubicBezTo>
                  <a:pt x="15428" y="8732"/>
                  <a:pt x="14798" y="8043"/>
                  <a:pt x="13816" y="7757"/>
                </a:cubicBezTo>
                <a:lnTo>
                  <a:pt x="13816" y="4424"/>
                </a:lnTo>
                <a:cubicBezTo>
                  <a:pt x="13816" y="4079"/>
                  <a:pt x="14166" y="3793"/>
                  <a:pt x="14657" y="3793"/>
                </a:cubicBezTo>
                <a:close/>
                <a:moveTo>
                  <a:pt x="13044" y="8962"/>
                </a:moveTo>
                <a:cubicBezTo>
                  <a:pt x="13464" y="8962"/>
                  <a:pt x="13816" y="9250"/>
                  <a:pt x="13816" y="9595"/>
                </a:cubicBezTo>
                <a:cubicBezTo>
                  <a:pt x="13816" y="9996"/>
                  <a:pt x="13464" y="10284"/>
                  <a:pt x="13044" y="10284"/>
                </a:cubicBezTo>
                <a:cubicBezTo>
                  <a:pt x="12623" y="10284"/>
                  <a:pt x="12271" y="9996"/>
                  <a:pt x="12271" y="9595"/>
                </a:cubicBezTo>
                <a:cubicBezTo>
                  <a:pt x="12343" y="9250"/>
                  <a:pt x="12623" y="8962"/>
                  <a:pt x="13044" y="8962"/>
                </a:cubicBezTo>
                <a:close/>
                <a:moveTo>
                  <a:pt x="18513" y="11433"/>
                </a:moveTo>
                <a:lnTo>
                  <a:pt x="18513" y="12064"/>
                </a:lnTo>
                <a:cubicBezTo>
                  <a:pt x="18513" y="12467"/>
                  <a:pt x="18163" y="12696"/>
                  <a:pt x="17671" y="12696"/>
                </a:cubicBezTo>
                <a:lnTo>
                  <a:pt x="14657" y="12696"/>
                </a:lnTo>
                <a:cubicBezTo>
                  <a:pt x="14166" y="12696"/>
                  <a:pt x="13816" y="12408"/>
                  <a:pt x="13816" y="12064"/>
                </a:cubicBezTo>
                <a:lnTo>
                  <a:pt x="13816" y="11433"/>
                </a:lnTo>
                <a:close/>
                <a:moveTo>
                  <a:pt x="16901" y="14018"/>
                </a:moveTo>
                <a:lnTo>
                  <a:pt x="16901" y="15282"/>
                </a:lnTo>
                <a:lnTo>
                  <a:pt x="15359" y="15282"/>
                </a:lnTo>
                <a:lnTo>
                  <a:pt x="15359" y="14018"/>
                </a:lnTo>
                <a:close/>
                <a:moveTo>
                  <a:pt x="12271" y="6435"/>
                </a:moveTo>
                <a:lnTo>
                  <a:pt x="12271" y="7813"/>
                </a:lnTo>
                <a:cubicBezTo>
                  <a:pt x="11570" y="8043"/>
                  <a:pt x="11009" y="8446"/>
                  <a:pt x="10869" y="9020"/>
                </a:cubicBezTo>
                <a:cubicBezTo>
                  <a:pt x="9046" y="9307"/>
                  <a:pt x="7644" y="10629"/>
                  <a:pt x="7644" y="12122"/>
                </a:cubicBezTo>
                <a:lnTo>
                  <a:pt x="7644" y="18440"/>
                </a:lnTo>
                <a:cubicBezTo>
                  <a:pt x="7644" y="18785"/>
                  <a:pt x="7995" y="19073"/>
                  <a:pt x="8416" y="19073"/>
                </a:cubicBezTo>
                <a:lnTo>
                  <a:pt x="12552" y="19073"/>
                </a:lnTo>
                <a:lnTo>
                  <a:pt x="13324" y="20395"/>
                </a:lnTo>
                <a:lnTo>
                  <a:pt x="4559" y="20395"/>
                </a:lnTo>
                <a:lnTo>
                  <a:pt x="4559" y="13327"/>
                </a:lnTo>
                <a:cubicBezTo>
                  <a:pt x="4559" y="9766"/>
                  <a:pt x="7995" y="6721"/>
                  <a:pt x="12271" y="6435"/>
                </a:cubicBezTo>
                <a:close/>
                <a:moveTo>
                  <a:pt x="13184" y="0"/>
                </a:moveTo>
                <a:cubicBezTo>
                  <a:pt x="12692" y="0"/>
                  <a:pt x="12343" y="288"/>
                  <a:pt x="12343" y="633"/>
                </a:cubicBezTo>
                <a:cubicBezTo>
                  <a:pt x="12343" y="977"/>
                  <a:pt x="12692" y="1264"/>
                  <a:pt x="13184" y="1264"/>
                </a:cubicBezTo>
                <a:lnTo>
                  <a:pt x="13956" y="1264"/>
                </a:lnTo>
                <a:lnTo>
                  <a:pt x="13956" y="2644"/>
                </a:lnTo>
                <a:cubicBezTo>
                  <a:pt x="13044" y="2930"/>
                  <a:pt x="12343" y="3563"/>
                  <a:pt x="12343" y="4424"/>
                </a:cubicBezTo>
                <a:lnTo>
                  <a:pt x="12343" y="5171"/>
                </a:lnTo>
                <a:cubicBezTo>
                  <a:pt x="7223" y="5516"/>
                  <a:pt x="3085" y="9020"/>
                  <a:pt x="3085" y="13327"/>
                </a:cubicBezTo>
                <a:lnTo>
                  <a:pt x="3085" y="20336"/>
                </a:lnTo>
                <a:lnTo>
                  <a:pt x="772" y="20336"/>
                </a:lnTo>
                <a:cubicBezTo>
                  <a:pt x="352" y="20336"/>
                  <a:pt x="0" y="20624"/>
                  <a:pt x="0" y="20969"/>
                </a:cubicBezTo>
                <a:cubicBezTo>
                  <a:pt x="0" y="21314"/>
                  <a:pt x="352" y="21600"/>
                  <a:pt x="772" y="21600"/>
                </a:cubicBezTo>
                <a:lnTo>
                  <a:pt x="17743" y="21600"/>
                </a:lnTo>
                <a:cubicBezTo>
                  <a:pt x="18163" y="21600"/>
                  <a:pt x="18513" y="21314"/>
                  <a:pt x="18513" y="20969"/>
                </a:cubicBezTo>
                <a:cubicBezTo>
                  <a:pt x="18513" y="20624"/>
                  <a:pt x="18163" y="20336"/>
                  <a:pt x="17743" y="20336"/>
                </a:cubicBezTo>
                <a:lnTo>
                  <a:pt x="15078" y="20336"/>
                </a:lnTo>
                <a:lnTo>
                  <a:pt x="14306" y="19014"/>
                </a:lnTo>
                <a:lnTo>
                  <a:pt x="20759" y="19014"/>
                </a:lnTo>
                <a:cubicBezTo>
                  <a:pt x="21248" y="19014"/>
                  <a:pt x="21600" y="18728"/>
                  <a:pt x="21600" y="18384"/>
                </a:cubicBezTo>
                <a:cubicBezTo>
                  <a:pt x="21529" y="18095"/>
                  <a:pt x="21179" y="17809"/>
                  <a:pt x="20759" y="17809"/>
                </a:cubicBezTo>
                <a:lnTo>
                  <a:pt x="9186" y="17809"/>
                </a:lnTo>
                <a:lnTo>
                  <a:pt x="9186" y="12122"/>
                </a:lnTo>
                <a:cubicBezTo>
                  <a:pt x="9186" y="11259"/>
                  <a:pt x="9887" y="10570"/>
                  <a:pt x="10869" y="10341"/>
                </a:cubicBezTo>
                <a:cubicBezTo>
                  <a:pt x="11149" y="10858"/>
                  <a:pt x="11641" y="11259"/>
                  <a:pt x="12271" y="11433"/>
                </a:cubicBezTo>
                <a:lnTo>
                  <a:pt x="12271" y="12122"/>
                </a:lnTo>
                <a:cubicBezTo>
                  <a:pt x="12271" y="12926"/>
                  <a:pt x="12903" y="13615"/>
                  <a:pt x="13885" y="13903"/>
                </a:cubicBezTo>
                <a:lnTo>
                  <a:pt x="13885" y="15913"/>
                </a:lnTo>
                <a:cubicBezTo>
                  <a:pt x="13885" y="16316"/>
                  <a:pt x="14237" y="16602"/>
                  <a:pt x="14657" y="16602"/>
                </a:cubicBezTo>
                <a:lnTo>
                  <a:pt x="17743" y="16602"/>
                </a:lnTo>
                <a:cubicBezTo>
                  <a:pt x="18163" y="16602"/>
                  <a:pt x="18513" y="16316"/>
                  <a:pt x="18513" y="15913"/>
                </a:cubicBezTo>
                <a:lnTo>
                  <a:pt x="18513" y="13903"/>
                </a:lnTo>
                <a:cubicBezTo>
                  <a:pt x="19354" y="13615"/>
                  <a:pt x="20055" y="12983"/>
                  <a:pt x="20055" y="12122"/>
                </a:cubicBezTo>
                <a:lnTo>
                  <a:pt x="20055" y="4424"/>
                </a:lnTo>
                <a:cubicBezTo>
                  <a:pt x="20055" y="3678"/>
                  <a:pt x="19494" y="2930"/>
                  <a:pt x="18513" y="2644"/>
                </a:cubicBezTo>
                <a:lnTo>
                  <a:pt x="18513" y="1264"/>
                </a:lnTo>
                <a:lnTo>
                  <a:pt x="19285" y="1264"/>
                </a:lnTo>
                <a:cubicBezTo>
                  <a:pt x="19706" y="1264"/>
                  <a:pt x="20055" y="977"/>
                  <a:pt x="20055" y="633"/>
                </a:cubicBezTo>
                <a:cubicBezTo>
                  <a:pt x="20055" y="288"/>
                  <a:pt x="19706" y="0"/>
                  <a:pt x="1928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607" name="Google Shape;8862;p63"/>
          <p:cNvGrpSpPr/>
          <p:nvPr/>
        </p:nvGrpSpPr>
        <p:grpSpPr>
          <a:xfrm>
            <a:off x="7984357" y="2666062"/>
            <a:ext cx="357292" cy="353152"/>
            <a:chOff x="0" y="0"/>
            <a:chExt cx="357291" cy="353150"/>
          </a:xfrm>
        </p:grpSpPr>
        <p:sp>
          <p:nvSpPr>
            <p:cNvPr id="6601" name="Google Shape;8863;p63"/>
            <p:cNvSpPr/>
            <p:nvPr/>
          </p:nvSpPr>
          <p:spPr>
            <a:xfrm>
              <a:off x="128209" y="83818"/>
              <a:ext cx="103608" cy="1035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4513"/>
                  </a:moveTo>
                  <a:cubicBezTo>
                    <a:pt x="14134" y="4513"/>
                    <a:pt x="17082" y="7462"/>
                    <a:pt x="17082" y="10803"/>
                  </a:cubicBezTo>
                  <a:cubicBezTo>
                    <a:pt x="17082" y="14138"/>
                    <a:pt x="14334" y="17087"/>
                    <a:pt x="10800" y="17087"/>
                  </a:cubicBezTo>
                  <a:cubicBezTo>
                    <a:pt x="7067" y="17087"/>
                    <a:pt x="4319" y="14138"/>
                    <a:pt x="4319" y="10803"/>
                  </a:cubicBezTo>
                  <a:cubicBezTo>
                    <a:pt x="4319" y="7462"/>
                    <a:pt x="7266" y="4513"/>
                    <a:pt x="10800" y="4513"/>
                  </a:cubicBezTo>
                  <a:close/>
                  <a:moveTo>
                    <a:pt x="10800" y="0"/>
                  </a:moveTo>
                  <a:cubicBezTo>
                    <a:pt x="4911" y="0"/>
                    <a:pt x="0" y="4906"/>
                    <a:pt x="0" y="10803"/>
                  </a:cubicBezTo>
                  <a:cubicBezTo>
                    <a:pt x="0" y="16694"/>
                    <a:pt x="4911" y="21600"/>
                    <a:pt x="10800" y="21600"/>
                  </a:cubicBezTo>
                  <a:cubicBezTo>
                    <a:pt x="16689" y="21600"/>
                    <a:pt x="21600" y="16694"/>
                    <a:pt x="21600" y="10803"/>
                  </a:cubicBezTo>
                  <a:cubicBezTo>
                    <a:pt x="21600" y="4713"/>
                    <a:pt x="16689"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02" name="Google Shape;8864;p63"/>
            <p:cNvSpPr/>
            <p:nvPr/>
          </p:nvSpPr>
          <p:spPr>
            <a:xfrm>
              <a:off x="170596" y="207185"/>
              <a:ext cx="61221" cy="612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1" y="7646"/>
                  </a:moveTo>
                  <a:cubicBezTo>
                    <a:pt x="12625" y="7646"/>
                    <a:pt x="14618" y="9302"/>
                    <a:pt x="14618" y="11296"/>
                  </a:cubicBezTo>
                  <a:cubicBezTo>
                    <a:pt x="14618" y="13289"/>
                    <a:pt x="12625" y="14955"/>
                    <a:pt x="10631" y="14955"/>
                  </a:cubicBezTo>
                  <a:cubicBezTo>
                    <a:pt x="8638" y="14955"/>
                    <a:pt x="6971" y="13289"/>
                    <a:pt x="6971" y="11296"/>
                  </a:cubicBezTo>
                  <a:cubicBezTo>
                    <a:pt x="6971" y="9302"/>
                    <a:pt x="8638" y="7646"/>
                    <a:pt x="10631" y="7646"/>
                  </a:cubicBezTo>
                  <a:close/>
                  <a:moveTo>
                    <a:pt x="10631" y="0"/>
                  </a:moveTo>
                  <a:cubicBezTo>
                    <a:pt x="4314" y="0"/>
                    <a:pt x="0" y="4978"/>
                    <a:pt x="0" y="10969"/>
                  </a:cubicBezTo>
                  <a:cubicBezTo>
                    <a:pt x="0" y="16949"/>
                    <a:pt x="4978" y="21600"/>
                    <a:pt x="10631" y="21600"/>
                  </a:cubicBezTo>
                  <a:cubicBezTo>
                    <a:pt x="16611" y="21600"/>
                    <a:pt x="21600" y="16611"/>
                    <a:pt x="21600" y="10969"/>
                  </a:cubicBezTo>
                  <a:cubicBezTo>
                    <a:pt x="21600" y="4978"/>
                    <a:pt x="16611" y="0"/>
                    <a:pt x="10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03" name="Google Shape;8865;p63"/>
            <p:cNvSpPr/>
            <p:nvPr/>
          </p:nvSpPr>
          <p:spPr>
            <a:xfrm>
              <a:off x="86778" y="165754"/>
              <a:ext cx="20716" cy="216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639"/>
                    <a:pt x="0" y="11277"/>
                  </a:cubicBezTo>
                  <a:cubicBezTo>
                    <a:pt x="0" y="16916"/>
                    <a:pt x="4894" y="21600"/>
                    <a:pt x="10784" y="21600"/>
                  </a:cubicBezTo>
                  <a:cubicBezTo>
                    <a:pt x="16675" y="21600"/>
                    <a:pt x="21600" y="16916"/>
                    <a:pt x="21600" y="11277"/>
                  </a:cubicBezTo>
                  <a:cubicBezTo>
                    <a:pt x="21600" y="5639"/>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04" name="Google Shape;8866;p63"/>
            <p:cNvSpPr/>
            <p:nvPr/>
          </p:nvSpPr>
          <p:spPr>
            <a:xfrm>
              <a:off x="128209" y="228857"/>
              <a:ext cx="20716"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675"/>
                    <a:pt x="4925"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05" name="Google Shape;8867;p63"/>
            <p:cNvSpPr/>
            <p:nvPr/>
          </p:nvSpPr>
          <p:spPr>
            <a:xfrm>
              <a:off x="252532" y="165754"/>
              <a:ext cx="21643" cy="216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5639"/>
                    <a:pt x="0" y="11277"/>
                  </a:cubicBezTo>
                  <a:cubicBezTo>
                    <a:pt x="0" y="16916"/>
                    <a:pt x="4684" y="21600"/>
                    <a:pt x="10323" y="21600"/>
                  </a:cubicBezTo>
                  <a:cubicBezTo>
                    <a:pt x="16916" y="21600"/>
                    <a:pt x="21600" y="16916"/>
                    <a:pt x="21600" y="11277"/>
                  </a:cubicBezTo>
                  <a:cubicBezTo>
                    <a:pt x="19720" y="5639"/>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06" name="Google Shape;8868;p63"/>
            <p:cNvSpPr/>
            <p:nvPr/>
          </p:nvSpPr>
          <p:spPr>
            <a:xfrm>
              <a:off x="-1" y="0"/>
              <a:ext cx="357293" cy="353151"/>
            </a:xfrm>
            <a:custGeom>
              <a:avLst/>
              <a:gdLst/>
              <a:ahLst/>
              <a:cxnLst>
                <a:cxn ang="0">
                  <a:pos x="wd2" y="hd2"/>
                </a:cxn>
                <a:cxn ang="5400000">
                  <a:pos x="wd2" y="hd2"/>
                </a:cxn>
                <a:cxn ang="10800000">
                  <a:pos x="wd2" y="hd2"/>
                </a:cxn>
                <a:cxn ang="16200000">
                  <a:pos x="wd2" y="hd2"/>
                </a:cxn>
              </a:cxnLst>
              <a:rect l="0" t="0" r="r" b="b"/>
              <a:pathLst>
                <a:path w="21395" h="21600" fill="norm" stroke="1" extrusionOk="0">
                  <a:moveTo>
                    <a:pt x="10779" y="3860"/>
                  </a:moveTo>
                  <a:cubicBezTo>
                    <a:pt x="11624" y="3860"/>
                    <a:pt x="12358" y="3975"/>
                    <a:pt x="13092" y="4262"/>
                  </a:cubicBezTo>
                  <a:cubicBezTo>
                    <a:pt x="15347" y="5127"/>
                    <a:pt x="17039" y="7141"/>
                    <a:pt x="17432" y="9619"/>
                  </a:cubicBezTo>
                  <a:cubicBezTo>
                    <a:pt x="17545" y="9964"/>
                    <a:pt x="17545" y="10369"/>
                    <a:pt x="17545" y="10829"/>
                  </a:cubicBezTo>
                  <a:cubicBezTo>
                    <a:pt x="17545" y="11231"/>
                    <a:pt x="17545" y="11577"/>
                    <a:pt x="17432" y="12038"/>
                  </a:cubicBezTo>
                  <a:cubicBezTo>
                    <a:pt x="17094" y="14459"/>
                    <a:pt x="15347" y="16532"/>
                    <a:pt x="13092" y="17338"/>
                  </a:cubicBezTo>
                  <a:cubicBezTo>
                    <a:pt x="12358" y="17684"/>
                    <a:pt x="11568" y="17799"/>
                    <a:pt x="10779" y="17799"/>
                  </a:cubicBezTo>
                  <a:cubicBezTo>
                    <a:pt x="9990" y="17799"/>
                    <a:pt x="9143" y="17684"/>
                    <a:pt x="8411" y="17338"/>
                  </a:cubicBezTo>
                  <a:cubicBezTo>
                    <a:pt x="6154" y="16532"/>
                    <a:pt x="4462" y="14459"/>
                    <a:pt x="4068" y="12038"/>
                  </a:cubicBezTo>
                  <a:cubicBezTo>
                    <a:pt x="4011" y="11692"/>
                    <a:pt x="4011" y="11231"/>
                    <a:pt x="4011" y="10829"/>
                  </a:cubicBezTo>
                  <a:cubicBezTo>
                    <a:pt x="4011" y="10369"/>
                    <a:pt x="4011" y="10023"/>
                    <a:pt x="4068" y="9619"/>
                  </a:cubicBezTo>
                  <a:cubicBezTo>
                    <a:pt x="4462" y="7141"/>
                    <a:pt x="6154" y="5127"/>
                    <a:pt x="8411" y="4262"/>
                  </a:cubicBezTo>
                  <a:cubicBezTo>
                    <a:pt x="9143" y="3975"/>
                    <a:pt x="9932" y="3860"/>
                    <a:pt x="10779" y="3860"/>
                  </a:cubicBezTo>
                  <a:close/>
                  <a:moveTo>
                    <a:pt x="9433" y="0"/>
                  </a:moveTo>
                  <a:cubicBezTo>
                    <a:pt x="9270" y="0"/>
                    <a:pt x="9114" y="57"/>
                    <a:pt x="9030" y="172"/>
                  </a:cubicBezTo>
                  <a:cubicBezTo>
                    <a:pt x="8805" y="402"/>
                    <a:pt x="8805" y="806"/>
                    <a:pt x="9030" y="1037"/>
                  </a:cubicBezTo>
                  <a:cubicBezTo>
                    <a:pt x="9481" y="1554"/>
                    <a:pt x="9877" y="1958"/>
                    <a:pt x="9990" y="2534"/>
                  </a:cubicBezTo>
                  <a:cubicBezTo>
                    <a:pt x="9481" y="2593"/>
                    <a:pt x="8917" y="2708"/>
                    <a:pt x="8466" y="2823"/>
                  </a:cubicBezTo>
                  <a:cubicBezTo>
                    <a:pt x="7960" y="1901"/>
                    <a:pt x="7226" y="1554"/>
                    <a:pt x="6324" y="1093"/>
                  </a:cubicBezTo>
                  <a:cubicBezTo>
                    <a:pt x="6250" y="1064"/>
                    <a:pt x="6170" y="1049"/>
                    <a:pt x="6089" y="1049"/>
                  </a:cubicBezTo>
                  <a:cubicBezTo>
                    <a:pt x="5853" y="1049"/>
                    <a:pt x="5602" y="1168"/>
                    <a:pt x="5477" y="1382"/>
                  </a:cubicBezTo>
                  <a:cubicBezTo>
                    <a:pt x="5364" y="1669"/>
                    <a:pt x="5477" y="2132"/>
                    <a:pt x="5760" y="2247"/>
                  </a:cubicBezTo>
                  <a:cubicBezTo>
                    <a:pt x="6379" y="2534"/>
                    <a:pt x="6888" y="2823"/>
                    <a:pt x="7170" y="3340"/>
                  </a:cubicBezTo>
                  <a:cubicBezTo>
                    <a:pt x="6662" y="3571"/>
                    <a:pt x="6266" y="3860"/>
                    <a:pt x="5815" y="4147"/>
                  </a:cubicBezTo>
                  <a:cubicBezTo>
                    <a:pt x="5083" y="3399"/>
                    <a:pt x="4237" y="3340"/>
                    <a:pt x="3279" y="3169"/>
                  </a:cubicBezTo>
                  <a:cubicBezTo>
                    <a:pt x="2941" y="3169"/>
                    <a:pt x="2658" y="3399"/>
                    <a:pt x="2602" y="3744"/>
                  </a:cubicBezTo>
                  <a:cubicBezTo>
                    <a:pt x="2602" y="4147"/>
                    <a:pt x="2828" y="4436"/>
                    <a:pt x="3166" y="4492"/>
                  </a:cubicBezTo>
                  <a:cubicBezTo>
                    <a:pt x="3843" y="4551"/>
                    <a:pt x="4349" y="4607"/>
                    <a:pt x="4858" y="5011"/>
                  </a:cubicBezTo>
                  <a:cubicBezTo>
                    <a:pt x="4519" y="5357"/>
                    <a:pt x="4124" y="5759"/>
                    <a:pt x="3843" y="6220"/>
                  </a:cubicBezTo>
                  <a:cubicBezTo>
                    <a:pt x="3410" y="6065"/>
                    <a:pt x="3010" y="6002"/>
                    <a:pt x="2622" y="6002"/>
                  </a:cubicBezTo>
                  <a:cubicBezTo>
                    <a:pt x="2148" y="6002"/>
                    <a:pt x="1688" y="6094"/>
                    <a:pt x="1192" y="6220"/>
                  </a:cubicBezTo>
                  <a:cubicBezTo>
                    <a:pt x="853" y="6279"/>
                    <a:pt x="683" y="6624"/>
                    <a:pt x="741" y="7026"/>
                  </a:cubicBezTo>
                  <a:cubicBezTo>
                    <a:pt x="836" y="7317"/>
                    <a:pt x="1088" y="7445"/>
                    <a:pt x="1367" y="7445"/>
                  </a:cubicBezTo>
                  <a:cubicBezTo>
                    <a:pt x="1421" y="7445"/>
                    <a:pt x="1475" y="7440"/>
                    <a:pt x="1530" y="7430"/>
                  </a:cubicBezTo>
                  <a:cubicBezTo>
                    <a:pt x="1974" y="7291"/>
                    <a:pt x="2314" y="7215"/>
                    <a:pt x="2640" y="7215"/>
                  </a:cubicBezTo>
                  <a:cubicBezTo>
                    <a:pt x="2851" y="7215"/>
                    <a:pt x="3055" y="7248"/>
                    <a:pt x="3279" y="7315"/>
                  </a:cubicBezTo>
                  <a:cubicBezTo>
                    <a:pt x="3109" y="7776"/>
                    <a:pt x="2883" y="8295"/>
                    <a:pt x="2828" y="8813"/>
                  </a:cubicBezTo>
                  <a:cubicBezTo>
                    <a:pt x="1756" y="8813"/>
                    <a:pt x="1022" y="9217"/>
                    <a:pt x="290" y="9793"/>
                  </a:cubicBezTo>
                  <a:cubicBezTo>
                    <a:pt x="7" y="10023"/>
                    <a:pt x="-106" y="10369"/>
                    <a:pt x="120" y="10656"/>
                  </a:cubicBezTo>
                  <a:cubicBezTo>
                    <a:pt x="290" y="10829"/>
                    <a:pt x="402" y="10944"/>
                    <a:pt x="628" y="10944"/>
                  </a:cubicBezTo>
                  <a:cubicBezTo>
                    <a:pt x="741" y="10944"/>
                    <a:pt x="909" y="10886"/>
                    <a:pt x="966" y="10829"/>
                  </a:cubicBezTo>
                  <a:cubicBezTo>
                    <a:pt x="1530" y="10369"/>
                    <a:pt x="2038" y="10080"/>
                    <a:pt x="2602" y="10080"/>
                  </a:cubicBezTo>
                  <a:lnTo>
                    <a:pt x="2602" y="10829"/>
                  </a:lnTo>
                  <a:cubicBezTo>
                    <a:pt x="2602" y="11116"/>
                    <a:pt x="2602" y="11405"/>
                    <a:pt x="2658" y="11692"/>
                  </a:cubicBezTo>
                  <a:cubicBezTo>
                    <a:pt x="1700" y="12038"/>
                    <a:pt x="1192" y="12672"/>
                    <a:pt x="628" y="13479"/>
                  </a:cubicBezTo>
                  <a:cubicBezTo>
                    <a:pt x="402" y="13767"/>
                    <a:pt x="458" y="14113"/>
                    <a:pt x="741" y="14343"/>
                  </a:cubicBezTo>
                  <a:cubicBezTo>
                    <a:pt x="909" y="14400"/>
                    <a:pt x="966" y="14515"/>
                    <a:pt x="1136" y="14515"/>
                  </a:cubicBezTo>
                  <a:cubicBezTo>
                    <a:pt x="1305" y="14515"/>
                    <a:pt x="1530" y="14400"/>
                    <a:pt x="1587" y="14228"/>
                  </a:cubicBezTo>
                  <a:cubicBezTo>
                    <a:pt x="2038" y="13650"/>
                    <a:pt x="2319" y="13190"/>
                    <a:pt x="2883" y="12959"/>
                  </a:cubicBezTo>
                  <a:cubicBezTo>
                    <a:pt x="2996" y="13479"/>
                    <a:pt x="3166" y="13998"/>
                    <a:pt x="3447" y="14515"/>
                  </a:cubicBezTo>
                  <a:cubicBezTo>
                    <a:pt x="2658" y="15150"/>
                    <a:pt x="2377" y="15956"/>
                    <a:pt x="2094" y="16877"/>
                  </a:cubicBezTo>
                  <a:cubicBezTo>
                    <a:pt x="2038" y="17223"/>
                    <a:pt x="2264" y="17569"/>
                    <a:pt x="2545" y="17684"/>
                  </a:cubicBezTo>
                  <a:lnTo>
                    <a:pt x="2658" y="17684"/>
                  </a:lnTo>
                  <a:cubicBezTo>
                    <a:pt x="2941" y="17684"/>
                    <a:pt x="3166" y="17453"/>
                    <a:pt x="3279" y="17164"/>
                  </a:cubicBezTo>
                  <a:cubicBezTo>
                    <a:pt x="3504" y="16417"/>
                    <a:pt x="3673" y="15956"/>
                    <a:pt x="4068" y="15495"/>
                  </a:cubicBezTo>
                  <a:cubicBezTo>
                    <a:pt x="4349" y="15956"/>
                    <a:pt x="4688" y="16358"/>
                    <a:pt x="5083" y="16704"/>
                  </a:cubicBezTo>
                  <a:cubicBezTo>
                    <a:pt x="4519" y="17569"/>
                    <a:pt x="4575" y="18431"/>
                    <a:pt x="4632" y="19468"/>
                  </a:cubicBezTo>
                  <a:cubicBezTo>
                    <a:pt x="4632" y="19816"/>
                    <a:pt x="4913" y="20046"/>
                    <a:pt x="5251" y="20046"/>
                  </a:cubicBezTo>
                  <a:lnTo>
                    <a:pt x="5364" y="20046"/>
                  </a:lnTo>
                  <a:cubicBezTo>
                    <a:pt x="5703" y="20046"/>
                    <a:pt x="5928" y="19699"/>
                    <a:pt x="5928" y="19296"/>
                  </a:cubicBezTo>
                  <a:cubicBezTo>
                    <a:pt x="5815" y="18605"/>
                    <a:pt x="5815" y="18029"/>
                    <a:pt x="6041" y="17510"/>
                  </a:cubicBezTo>
                  <a:cubicBezTo>
                    <a:pt x="6492" y="17799"/>
                    <a:pt x="6888" y="18086"/>
                    <a:pt x="7396" y="18316"/>
                  </a:cubicBezTo>
                  <a:cubicBezTo>
                    <a:pt x="7170" y="19296"/>
                    <a:pt x="7451" y="20103"/>
                    <a:pt x="7902" y="21024"/>
                  </a:cubicBezTo>
                  <a:cubicBezTo>
                    <a:pt x="7960" y="21254"/>
                    <a:pt x="8241" y="21428"/>
                    <a:pt x="8466" y="21428"/>
                  </a:cubicBezTo>
                  <a:cubicBezTo>
                    <a:pt x="8524" y="21428"/>
                    <a:pt x="8636" y="21428"/>
                    <a:pt x="8749" y="21313"/>
                  </a:cubicBezTo>
                  <a:cubicBezTo>
                    <a:pt x="9030" y="21198"/>
                    <a:pt x="9143" y="20852"/>
                    <a:pt x="9030" y="20448"/>
                  </a:cubicBezTo>
                  <a:cubicBezTo>
                    <a:pt x="8749" y="19816"/>
                    <a:pt x="8524" y="19296"/>
                    <a:pt x="8579" y="18720"/>
                  </a:cubicBezTo>
                  <a:cubicBezTo>
                    <a:pt x="9087" y="18892"/>
                    <a:pt x="9594" y="18951"/>
                    <a:pt x="10158" y="19007"/>
                  </a:cubicBezTo>
                  <a:cubicBezTo>
                    <a:pt x="10271" y="20046"/>
                    <a:pt x="10835" y="20679"/>
                    <a:pt x="11568" y="21428"/>
                  </a:cubicBezTo>
                  <a:cubicBezTo>
                    <a:pt x="11681" y="21543"/>
                    <a:pt x="11849" y="21600"/>
                    <a:pt x="11962" y="21600"/>
                  </a:cubicBezTo>
                  <a:cubicBezTo>
                    <a:pt x="12132" y="21600"/>
                    <a:pt x="12301" y="21543"/>
                    <a:pt x="12413" y="21428"/>
                  </a:cubicBezTo>
                  <a:cubicBezTo>
                    <a:pt x="12583" y="21198"/>
                    <a:pt x="12583" y="20737"/>
                    <a:pt x="12413" y="20563"/>
                  </a:cubicBezTo>
                  <a:cubicBezTo>
                    <a:pt x="11907" y="20046"/>
                    <a:pt x="11568" y="19583"/>
                    <a:pt x="11398" y="19007"/>
                  </a:cubicBezTo>
                  <a:cubicBezTo>
                    <a:pt x="11907" y="18951"/>
                    <a:pt x="12471" y="18892"/>
                    <a:pt x="12979" y="18720"/>
                  </a:cubicBezTo>
                  <a:cubicBezTo>
                    <a:pt x="13430" y="19699"/>
                    <a:pt x="14162" y="20046"/>
                    <a:pt x="15064" y="20448"/>
                  </a:cubicBezTo>
                  <a:cubicBezTo>
                    <a:pt x="15122" y="20563"/>
                    <a:pt x="15234" y="20563"/>
                    <a:pt x="15347" y="20563"/>
                  </a:cubicBezTo>
                  <a:cubicBezTo>
                    <a:pt x="15573" y="20563"/>
                    <a:pt x="15798" y="20391"/>
                    <a:pt x="15911" y="20161"/>
                  </a:cubicBezTo>
                  <a:cubicBezTo>
                    <a:pt x="16079" y="19872"/>
                    <a:pt x="15911" y="19468"/>
                    <a:pt x="15628" y="19296"/>
                  </a:cubicBezTo>
                  <a:cubicBezTo>
                    <a:pt x="15009" y="19007"/>
                    <a:pt x="14500" y="18720"/>
                    <a:pt x="14219" y="18260"/>
                  </a:cubicBezTo>
                  <a:cubicBezTo>
                    <a:pt x="14726" y="18029"/>
                    <a:pt x="15122" y="17740"/>
                    <a:pt x="15573" y="17453"/>
                  </a:cubicBezTo>
                  <a:cubicBezTo>
                    <a:pt x="16362" y="18144"/>
                    <a:pt x="17207" y="18260"/>
                    <a:pt x="18109" y="18375"/>
                  </a:cubicBezTo>
                  <a:lnTo>
                    <a:pt x="18166" y="18375"/>
                  </a:lnTo>
                  <a:cubicBezTo>
                    <a:pt x="18505" y="18375"/>
                    <a:pt x="18730" y="18144"/>
                    <a:pt x="18788" y="17799"/>
                  </a:cubicBezTo>
                  <a:cubicBezTo>
                    <a:pt x="18788" y="17453"/>
                    <a:pt x="18617" y="17164"/>
                    <a:pt x="18224" y="17108"/>
                  </a:cubicBezTo>
                  <a:cubicBezTo>
                    <a:pt x="17545" y="16993"/>
                    <a:pt x="17039" y="16934"/>
                    <a:pt x="16530" y="16589"/>
                  </a:cubicBezTo>
                  <a:cubicBezTo>
                    <a:pt x="16926" y="16243"/>
                    <a:pt x="17264" y="15782"/>
                    <a:pt x="17545" y="15380"/>
                  </a:cubicBezTo>
                  <a:cubicBezTo>
                    <a:pt x="17941" y="15495"/>
                    <a:pt x="18336" y="15552"/>
                    <a:pt x="18730" y="15552"/>
                  </a:cubicBezTo>
                  <a:cubicBezTo>
                    <a:pt x="19239" y="15552"/>
                    <a:pt x="19745" y="15437"/>
                    <a:pt x="20309" y="15265"/>
                  </a:cubicBezTo>
                  <a:cubicBezTo>
                    <a:pt x="20647" y="15206"/>
                    <a:pt x="20760" y="14861"/>
                    <a:pt x="20705" y="14515"/>
                  </a:cubicBezTo>
                  <a:cubicBezTo>
                    <a:pt x="20656" y="14175"/>
                    <a:pt x="20409" y="14040"/>
                    <a:pt x="20098" y="14040"/>
                  </a:cubicBezTo>
                  <a:cubicBezTo>
                    <a:pt x="20039" y="14040"/>
                    <a:pt x="19978" y="14045"/>
                    <a:pt x="19915" y="14054"/>
                  </a:cubicBezTo>
                  <a:cubicBezTo>
                    <a:pt x="19464" y="14208"/>
                    <a:pt x="19088" y="14285"/>
                    <a:pt x="18719" y="14285"/>
                  </a:cubicBezTo>
                  <a:cubicBezTo>
                    <a:pt x="18537" y="14285"/>
                    <a:pt x="18354" y="14267"/>
                    <a:pt x="18166" y="14228"/>
                  </a:cubicBezTo>
                  <a:cubicBezTo>
                    <a:pt x="18392" y="13709"/>
                    <a:pt x="18617" y="13190"/>
                    <a:pt x="18675" y="12672"/>
                  </a:cubicBezTo>
                  <a:lnTo>
                    <a:pt x="18730" y="12672"/>
                  </a:lnTo>
                  <a:cubicBezTo>
                    <a:pt x="19745" y="12672"/>
                    <a:pt x="20422" y="12268"/>
                    <a:pt x="21211" y="11692"/>
                  </a:cubicBezTo>
                  <a:cubicBezTo>
                    <a:pt x="21381" y="11577"/>
                    <a:pt x="21494" y="11231"/>
                    <a:pt x="21268" y="10944"/>
                  </a:cubicBezTo>
                  <a:cubicBezTo>
                    <a:pt x="21136" y="10776"/>
                    <a:pt x="20968" y="10687"/>
                    <a:pt x="20792" y="10687"/>
                  </a:cubicBezTo>
                  <a:cubicBezTo>
                    <a:pt x="20667" y="10687"/>
                    <a:pt x="20540" y="10732"/>
                    <a:pt x="20422" y="10829"/>
                  </a:cubicBezTo>
                  <a:cubicBezTo>
                    <a:pt x="19858" y="11231"/>
                    <a:pt x="19351" y="11520"/>
                    <a:pt x="18788" y="11520"/>
                  </a:cubicBezTo>
                  <a:lnTo>
                    <a:pt x="18788" y="10829"/>
                  </a:lnTo>
                  <a:cubicBezTo>
                    <a:pt x="18788" y="10540"/>
                    <a:pt x="18788" y="10253"/>
                    <a:pt x="18730" y="9964"/>
                  </a:cubicBezTo>
                  <a:cubicBezTo>
                    <a:pt x="19745" y="9619"/>
                    <a:pt x="20196" y="8928"/>
                    <a:pt x="20760" y="8180"/>
                  </a:cubicBezTo>
                  <a:cubicBezTo>
                    <a:pt x="20986" y="7891"/>
                    <a:pt x="20930" y="7487"/>
                    <a:pt x="20647" y="7315"/>
                  </a:cubicBezTo>
                  <a:cubicBezTo>
                    <a:pt x="20529" y="7218"/>
                    <a:pt x="20402" y="7173"/>
                    <a:pt x="20277" y="7173"/>
                  </a:cubicBezTo>
                  <a:cubicBezTo>
                    <a:pt x="20103" y="7173"/>
                    <a:pt x="19933" y="7262"/>
                    <a:pt x="19802" y="7430"/>
                  </a:cubicBezTo>
                  <a:cubicBezTo>
                    <a:pt x="19351" y="8006"/>
                    <a:pt x="19069" y="8467"/>
                    <a:pt x="18505" y="8641"/>
                  </a:cubicBezTo>
                  <a:cubicBezTo>
                    <a:pt x="18392" y="8180"/>
                    <a:pt x="18224" y="7661"/>
                    <a:pt x="17941" y="7141"/>
                  </a:cubicBezTo>
                  <a:cubicBezTo>
                    <a:pt x="18730" y="6509"/>
                    <a:pt x="19013" y="5703"/>
                    <a:pt x="19294" y="4781"/>
                  </a:cubicBezTo>
                  <a:cubicBezTo>
                    <a:pt x="19351" y="4436"/>
                    <a:pt x="19181" y="4031"/>
                    <a:pt x="18900" y="3975"/>
                  </a:cubicBezTo>
                  <a:cubicBezTo>
                    <a:pt x="18859" y="3967"/>
                    <a:pt x="18818" y="3966"/>
                    <a:pt x="18779" y="3966"/>
                  </a:cubicBezTo>
                  <a:cubicBezTo>
                    <a:pt x="18437" y="3966"/>
                    <a:pt x="18161" y="4178"/>
                    <a:pt x="18109" y="4436"/>
                  </a:cubicBezTo>
                  <a:cubicBezTo>
                    <a:pt x="17884" y="5127"/>
                    <a:pt x="17771" y="5644"/>
                    <a:pt x="17320" y="6048"/>
                  </a:cubicBezTo>
                  <a:cubicBezTo>
                    <a:pt x="17039" y="5644"/>
                    <a:pt x="16700" y="5183"/>
                    <a:pt x="16362" y="4838"/>
                  </a:cubicBezTo>
                  <a:cubicBezTo>
                    <a:pt x="16926" y="3975"/>
                    <a:pt x="16813" y="3110"/>
                    <a:pt x="16756" y="2132"/>
                  </a:cubicBezTo>
                  <a:cubicBezTo>
                    <a:pt x="16756" y="1728"/>
                    <a:pt x="16418" y="1554"/>
                    <a:pt x="16079" y="1554"/>
                  </a:cubicBezTo>
                  <a:cubicBezTo>
                    <a:pt x="15685" y="1554"/>
                    <a:pt x="15515" y="1901"/>
                    <a:pt x="15515" y="2247"/>
                  </a:cubicBezTo>
                  <a:cubicBezTo>
                    <a:pt x="15573" y="2995"/>
                    <a:pt x="15573" y="3571"/>
                    <a:pt x="15347" y="4031"/>
                  </a:cubicBezTo>
                  <a:cubicBezTo>
                    <a:pt x="14952" y="3744"/>
                    <a:pt x="14500" y="3456"/>
                    <a:pt x="13994" y="3284"/>
                  </a:cubicBezTo>
                  <a:cubicBezTo>
                    <a:pt x="14219" y="2247"/>
                    <a:pt x="13937" y="1439"/>
                    <a:pt x="13543" y="517"/>
                  </a:cubicBezTo>
                  <a:cubicBezTo>
                    <a:pt x="13416" y="305"/>
                    <a:pt x="13197" y="186"/>
                    <a:pt x="12956" y="186"/>
                  </a:cubicBezTo>
                  <a:cubicBezTo>
                    <a:pt x="12872" y="186"/>
                    <a:pt x="12784" y="201"/>
                    <a:pt x="12696" y="230"/>
                  </a:cubicBezTo>
                  <a:cubicBezTo>
                    <a:pt x="12413" y="402"/>
                    <a:pt x="12245" y="748"/>
                    <a:pt x="12413" y="1093"/>
                  </a:cubicBezTo>
                  <a:cubicBezTo>
                    <a:pt x="12696" y="1728"/>
                    <a:pt x="12866" y="2247"/>
                    <a:pt x="12809" y="2823"/>
                  </a:cubicBezTo>
                  <a:cubicBezTo>
                    <a:pt x="12301" y="2708"/>
                    <a:pt x="11849" y="2593"/>
                    <a:pt x="11286" y="2534"/>
                  </a:cubicBezTo>
                  <a:cubicBezTo>
                    <a:pt x="11117" y="1554"/>
                    <a:pt x="10553" y="863"/>
                    <a:pt x="9877" y="172"/>
                  </a:cubicBezTo>
                  <a:cubicBezTo>
                    <a:pt x="9764" y="57"/>
                    <a:pt x="9594" y="0"/>
                    <a:pt x="94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608" name="Google Shape;8869;p63"/>
          <p:cNvSpPr/>
          <p:nvPr/>
        </p:nvSpPr>
        <p:spPr>
          <a:xfrm>
            <a:off x="5316120" y="1335662"/>
            <a:ext cx="314531" cy="3541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39" y="1205"/>
                </a:moveTo>
                <a:cubicBezTo>
                  <a:pt x="15392" y="1205"/>
                  <a:pt x="15715" y="1493"/>
                  <a:pt x="15715" y="1838"/>
                </a:cubicBezTo>
                <a:lnTo>
                  <a:pt x="15715" y="5744"/>
                </a:lnTo>
                <a:cubicBezTo>
                  <a:pt x="15197" y="5572"/>
                  <a:pt x="14746" y="5457"/>
                  <a:pt x="14228" y="5457"/>
                </a:cubicBezTo>
                <a:lnTo>
                  <a:pt x="14228" y="1838"/>
                </a:lnTo>
                <a:cubicBezTo>
                  <a:pt x="14228" y="1493"/>
                  <a:pt x="14551" y="1205"/>
                  <a:pt x="14939" y="1205"/>
                </a:cubicBezTo>
                <a:close/>
                <a:moveTo>
                  <a:pt x="6403" y="1205"/>
                </a:moveTo>
                <a:cubicBezTo>
                  <a:pt x="6791" y="1205"/>
                  <a:pt x="7113" y="1493"/>
                  <a:pt x="7113" y="1838"/>
                </a:cubicBezTo>
                <a:lnTo>
                  <a:pt x="7113" y="5457"/>
                </a:lnTo>
                <a:cubicBezTo>
                  <a:pt x="6661" y="5514"/>
                  <a:pt x="6144" y="5572"/>
                  <a:pt x="5690" y="5802"/>
                </a:cubicBezTo>
                <a:lnTo>
                  <a:pt x="5690" y="1838"/>
                </a:lnTo>
                <a:cubicBezTo>
                  <a:pt x="5690" y="1493"/>
                  <a:pt x="6015" y="1205"/>
                  <a:pt x="6403" y="1205"/>
                </a:cubicBezTo>
                <a:close/>
                <a:moveTo>
                  <a:pt x="9248" y="3102"/>
                </a:moveTo>
                <a:cubicBezTo>
                  <a:pt x="9636" y="3102"/>
                  <a:pt x="9958" y="3390"/>
                  <a:pt x="9958" y="3734"/>
                </a:cubicBezTo>
                <a:lnTo>
                  <a:pt x="9958" y="6032"/>
                </a:lnTo>
                <a:cubicBezTo>
                  <a:pt x="9570" y="5802"/>
                  <a:pt x="9053" y="5572"/>
                  <a:pt x="8472" y="5514"/>
                </a:cubicBezTo>
                <a:lnTo>
                  <a:pt x="8472" y="3734"/>
                </a:lnTo>
                <a:cubicBezTo>
                  <a:pt x="8472" y="3390"/>
                  <a:pt x="8794" y="3102"/>
                  <a:pt x="9248" y="3102"/>
                </a:cubicBezTo>
                <a:close/>
                <a:moveTo>
                  <a:pt x="12030" y="3102"/>
                </a:moveTo>
                <a:cubicBezTo>
                  <a:pt x="12481" y="3102"/>
                  <a:pt x="12806" y="3390"/>
                  <a:pt x="12806" y="3734"/>
                </a:cubicBezTo>
                <a:lnTo>
                  <a:pt x="12806" y="5514"/>
                </a:lnTo>
                <a:cubicBezTo>
                  <a:pt x="12288" y="5687"/>
                  <a:pt x="11835" y="5802"/>
                  <a:pt x="11317" y="6088"/>
                </a:cubicBezTo>
                <a:lnTo>
                  <a:pt x="11317" y="3734"/>
                </a:lnTo>
                <a:cubicBezTo>
                  <a:pt x="11383" y="3390"/>
                  <a:pt x="11705" y="3102"/>
                  <a:pt x="12030" y="3102"/>
                </a:cubicBezTo>
                <a:close/>
                <a:moveTo>
                  <a:pt x="3556" y="2412"/>
                </a:moveTo>
                <a:cubicBezTo>
                  <a:pt x="3944" y="2412"/>
                  <a:pt x="4268" y="2700"/>
                  <a:pt x="4268" y="3102"/>
                </a:cubicBezTo>
                <a:lnTo>
                  <a:pt x="4268" y="6606"/>
                </a:lnTo>
                <a:cubicBezTo>
                  <a:pt x="4139" y="6721"/>
                  <a:pt x="3944" y="6892"/>
                  <a:pt x="3814" y="7122"/>
                </a:cubicBezTo>
                <a:cubicBezTo>
                  <a:pt x="3556" y="6721"/>
                  <a:pt x="3233" y="6433"/>
                  <a:pt x="2845" y="6262"/>
                </a:cubicBezTo>
                <a:lnTo>
                  <a:pt x="2845" y="3102"/>
                </a:lnTo>
                <a:cubicBezTo>
                  <a:pt x="2845" y="2700"/>
                  <a:pt x="3168" y="2412"/>
                  <a:pt x="3556" y="2412"/>
                </a:cubicBezTo>
                <a:close/>
                <a:moveTo>
                  <a:pt x="17786" y="2412"/>
                </a:moveTo>
                <a:cubicBezTo>
                  <a:pt x="18174" y="2412"/>
                  <a:pt x="18496" y="2700"/>
                  <a:pt x="18496" y="3102"/>
                </a:cubicBezTo>
                <a:lnTo>
                  <a:pt x="18496" y="6318"/>
                </a:lnTo>
                <a:cubicBezTo>
                  <a:pt x="18174" y="6548"/>
                  <a:pt x="17979" y="6836"/>
                  <a:pt x="17720" y="7122"/>
                </a:cubicBezTo>
                <a:cubicBezTo>
                  <a:pt x="17527" y="6892"/>
                  <a:pt x="17398" y="6721"/>
                  <a:pt x="17203" y="6548"/>
                </a:cubicBezTo>
                <a:lnTo>
                  <a:pt x="17137" y="6433"/>
                </a:lnTo>
                <a:lnTo>
                  <a:pt x="17137" y="3102"/>
                </a:lnTo>
                <a:cubicBezTo>
                  <a:pt x="17073" y="2700"/>
                  <a:pt x="17398" y="2412"/>
                  <a:pt x="17786" y="2412"/>
                </a:cubicBezTo>
                <a:close/>
                <a:moveTo>
                  <a:pt x="13904" y="6648"/>
                </a:moveTo>
                <a:cubicBezTo>
                  <a:pt x="14696" y="6648"/>
                  <a:pt x="15489" y="6922"/>
                  <a:pt x="16102" y="7467"/>
                </a:cubicBezTo>
                <a:cubicBezTo>
                  <a:pt x="17073" y="8329"/>
                  <a:pt x="17332" y="9651"/>
                  <a:pt x="16556" y="10742"/>
                </a:cubicBezTo>
                <a:cubicBezTo>
                  <a:pt x="14551" y="11259"/>
                  <a:pt x="12999" y="12868"/>
                  <a:pt x="12806" y="14764"/>
                </a:cubicBezTo>
                <a:lnTo>
                  <a:pt x="10671" y="16487"/>
                </a:lnTo>
                <a:lnTo>
                  <a:pt x="8472" y="14649"/>
                </a:lnTo>
                <a:cubicBezTo>
                  <a:pt x="8343" y="12753"/>
                  <a:pt x="6791" y="11201"/>
                  <a:pt x="4785" y="10742"/>
                </a:cubicBezTo>
                <a:cubicBezTo>
                  <a:pt x="4073" y="9708"/>
                  <a:pt x="4334" y="8329"/>
                  <a:pt x="5239" y="7467"/>
                </a:cubicBezTo>
                <a:cubicBezTo>
                  <a:pt x="5820" y="6951"/>
                  <a:pt x="6661" y="6663"/>
                  <a:pt x="7437" y="6663"/>
                </a:cubicBezTo>
                <a:cubicBezTo>
                  <a:pt x="8277" y="6663"/>
                  <a:pt x="9053" y="6951"/>
                  <a:pt x="9636" y="7467"/>
                </a:cubicBezTo>
                <a:lnTo>
                  <a:pt x="10088" y="7870"/>
                </a:lnTo>
                <a:lnTo>
                  <a:pt x="10217" y="7926"/>
                </a:lnTo>
                <a:cubicBezTo>
                  <a:pt x="10316" y="8041"/>
                  <a:pt x="10492" y="8100"/>
                  <a:pt x="10679" y="8100"/>
                </a:cubicBezTo>
                <a:cubicBezTo>
                  <a:pt x="10866" y="8100"/>
                  <a:pt x="11059" y="8041"/>
                  <a:pt x="11188" y="7926"/>
                </a:cubicBezTo>
                <a:lnTo>
                  <a:pt x="11705" y="7467"/>
                </a:lnTo>
                <a:cubicBezTo>
                  <a:pt x="12319" y="6922"/>
                  <a:pt x="13111" y="6648"/>
                  <a:pt x="13904" y="6648"/>
                </a:cubicBezTo>
                <a:close/>
                <a:moveTo>
                  <a:pt x="1357" y="6951"/>
                </a:moveTo>
                <a:cubicBezTo>
                  <a:pt x="2262" y="7237"/>
                  <a:pt x="2909" y="7985"/>
                  <a:pt x="2909" y="8904"/>
                </a:cubicBezTo>
                <a:lnTo>
                  <a:pt x="2909" y="11259"/>
                </a:lnTo>
                <a:cubicBezTo>
                  <a:pt x="2909" y="11604"/>
                  <a:pt x="3233" y="11890"/>
                  <a:pt x="3621" y="11890"/>
                </a:cubicBezTo>
                <a:cubicBezTo>
                  <a:pt x="5498" y="11890"/>
                  <a:pt x="7049" y="13212"/>
                  <a:pt x="7049" y="14879"/>
                </a:cubicBezTo>
                <a:lnTo>
                  <a:pt x="7049" y="16372"/>
                </a:lnTo>
                <a:cubicBezTo>
                  <a:pt x="7049" y="16717"/>
                  <a:pt x="7372" y="17003"/>
                  <a:pt x="7760" y="17003"/>
                </a:cubicBezTo>
                <a:cubicBezTo>
                  <a:pt x="8148" y="17003"/>
                  <a:pt x="8472" y="16717"/>
                  <a:pt x="8472" y="16372"/>
                </a:cubicBezTo>
                <a:lnTo>
                  <a:pt x="9958" y="17521"/>
                </a:lnTo>
                <a:lnTo>
                  <a:pt x="9958" y="20163"/>
                </a:lnTo>
                <a:lnTo>
                  <a:pt x="4268" y="20163"/>
                </a:lnTo>
                <a:lnTo>
                  <a:pt x="4268" y="18095"/>
                </a:lnTo>
                <a:cubicBezTo>
                  <a:pt x="4268" y="17636"/>
                  <a:pt x="4073" y="17176"/>
                  <a:pt x="3621" y="16773"/>
                </a:cubicBezTo>
                <a:lnTo>
                  <a:pt x="2457" y="15740"/>
                </a:lnTo>
                <a:cubicBezTo>
                  <a:pt x="1811" y="15109"/>
                  <a:pt x="1357" y="14361"/>
                  <a:pt x="1357" y="13499"/>
                </a:cubicBezTo>
                <a:lnTo>
                  <a:pt x="1357" y="6951"/>
                </a:lnTo>
                <a:close/>
                <a:moveTo>
                  <a:pt x="20048" y="7007"/>
                </a:moveTo>
                <a:lnTo>
                  <a:pt x="20048" y="13557"/>
                </a:lnTo>
                <a:cubicBezTo>
                  <a:pt x="20048" y="14419"/>
                  <a:pt x="19660" y="15224"/>
                  <a:pt x="19013" y="15798"/>
                </a:cubicBezTo>
                <a:lnTo>
                  <a:pt x="17786" y="16888"/>
                </a:lnTo>
                <a:cubicBezTo>
                  <a:pt x="17398" y="17233"/>
                  <a:pt x="17137" y="17692"/>
                  <a:pt x="17137" y="18210"/>
                </a:cubicBezTo>
                <a:lnTo>
                  <a:pt x="17137" y="20335"/>
                </a:lnTo>
                <a:lnTo>
                  <a:pt x="11317" y="20335"/>
                </a:lnTo>
                <a:lnTo>
                  <a:pt x="11317" y="17751"/>
                </a:lnTo>
                <a:lnTo>
                  <a:pt x="12806" y="16487"/>
                </a:lnTo>
                <a:cubicBezTo>
                  <a:pt x="12869" y="16773"/>
                  <a:pt x="13128" y="17003"/>
                  <a:pt x="13516" y="17003"/>
                </a:cubicBezTo>
                <a:cubicBezTo>
                  <a:pt x="13904" y="17003"/>
                  <a:pt x="14228" y="16717"/>
                  <a:pt x="14228" y="16372"/>
                </a:cubicBezTo>
                <a:lnTo>
                  <a:pt x="14228" y="15050"/>
                </a:lnTo>
                <a:cubicBezTo>
                  <a:pt x="14228" y="13499"/>
                  <a:pt x="15456" y="12235"/>
                  <a:pt x="17137" y="11949"/>
                </a:cubicBezTo>
                <a:lnTo>
                  <a:pt x="17786" y="11949"/>
                </a:lnTo>
                <a:cubicBezTo>
                  <a:pt x="18174" y="11949"/>
                  <a:pt x="18496" y="11661"/>
                  <a:pt x="18496" y="11316"/>
                </a:cubicBezTo>
                <a:lnTo>
                  <a:pt x="18496" y="8962"/>
                </a:lnTo>
                <a:cubicBezTo>
                  <a:pt x="18496" y="8100"/>
                  <a:pt x="19143" y="7295"/>
                  <a:pt x="20048" y="7007"/>
                </a:cubicBezTo>
                <a:close/>
                <a:moveTo>
                  <a:pt x="6403" y="0"/>
                </a:moveTo>
                <a:cubicBezTo>
                  <a:pt x="5432" y="0"/>
                  <a:pt x="4592" y="574"/>
                  <a:pt x="4397" y="1378"/>
                </a:cubicBezTo>
                <a:cubicBezTo>
                  <a:pt x="4139" y="1264"/>
                  <a:pt x="3880" y="1205"/>
                  <a:pt x="3556" y="1205"/>
                </a:cubicBezTo>
                <a:cubicBezTo>
                  <a:pt x="2328" y="1205"/>
                  <a:pt x="1486" y="2068"/>
                  <a:pt x="1486" y="3102"/>
                </a:cubicBezTo>
                <a:lnTo>
                  <a:pt x="1486" y="5687"/>
                </a:lnTo>
                <a:cubicBezTo>
                  <a:pt x="1228" y="5572"/>
                  <a:pt x="969" y="5572"/>
                  <a:pt x="710" y="5572"/>
                </a:cubicBezTo>
                <a:cubicBezTo>
                  <a:pt x="322" y="5572"/>
                  <a:pt x="0" y="5859"/>
                  <a:pt x="0" y="6262"/>
                </a:cubicBezTo>
                <a:lnTo>
                  <a:pt x="0" y="13557"/>
                </a:lnTo>
                <a:cubicBezTo>
                  <a:pt x="0" y="14706"/>
                  <a:pt x="517" y="15854"/>
                  <a:pt x="1486" y="16717"/>
                </a:cubicBezTo>
                <a:lnTo>
                  <a:pt x="2650" y="17807"/>
                </a:lnTo>
                <a:cubicBezTo>
                  <a:pt x="2845" y="17922"/>
                  <a:pt x="2909" y="18095"/>
                  <a:pt x="2909" y="18210"/>
                </a:cubicBezTo>
                <a:lnTo>
                  <a:pt x="2909" y="20335"/>
                </a:lnTo>
                <a:lnTo>
                  <a:pt x="2199" y="20335"/>
                </a:lnTo>
                <a:cubicBezTo>
                  <a:pt x="1811" y="20335"/>
                  <a:pt x="1486" y="20623"/>
                  <a:pt x="1486" y="20967"/>
                </a:cubicBezTo>
                <a:cubicBezTo>
                  <a:pt x="1486" y="21312"/>
                  <a:pt x="1811" y="21600"/>
                  <a:pt x="2199" y="21600"/>
                </a:cubicBezTo>
                <a:lnTo>
                  <a:pt x="19272" y="21600"/>
                </a:lnTo>
                <a:cubicBezTo>
                  <a:pt x="19660" y="21600"/>
                  <a:pt x="19984" y="21312"/>
                  <a:pt x="19984" y="20967"/>
                </a:cubicBezTo>
                <a:cubicBezTo>
                  <a:pt x="19984" y="20623"/>
                  <a:pt x="19660" y="20335"/>
                  <a:pt x="19272" y="20335"/>
                </a:cubicBezTo>
                <a:lnTo>
                  <a:pt x="18691" y="20335"/>
                </a:lnTo>
                <a:lnTo>
                  <a:pt x="18691" y="18210"/>
                </a:lnTo>
                <a:cubicBezTo>
                  <a:pt x="18691" y="18095"/>
                  <a:pt x="18755" y="17866"/>
                  <a:pt x="18950" y="17807"/>
                </a:cubicBezTo>
                <a:lnTo>
                  <a:pt x="20177" y="16717"/>
                </a:lnTo>
                <a:cubicBezTo>
                  <a:pt x="21083" y="15854"/>
                  <a:pt x="21600" y="14764"/>
                  <a:pt x="21600" y="13557"/>
                </a:cubicBezTo>
                <a:lnTo>
                  <a:pt x="21600" y="6318"/>
                </a:lnTo>
                <a:cubicBezTo>
                  <a:pt x="21536" y="5859"/>
                  <a:pt x="21212" y="5572"/>
                  <a:pt x="20760" y="5572"/>
                </a:cubicBezTo>
                <a:cubicBezTo>
                  <a:pt x="20436" y="5572"/>
                  <a:pt x="20243" y="5572"/>
                  <a:pt x="19919" y="5687"/>
                </a:cubicBezTo>
                <a:lnTo>
                  <a:pt x="19919" y="3102"/>
                </a:lnTo>
                <a:cubicBezTo>
                  <a:pt x="19919" y="2009"/>
                  <a:pt x="18950" y="1205"/>
                  <a:pt x="17786" y="1205"/>
                </a:cubicBezTo>
                <a:cubicBezTo>
                  <a:pt x="17527" y="1205"/>
                  <a:pt x="17269" y="1264"/>
                  <a:pt x="17008" y="1378"/>
                </a:cubicBezTo>
                <a:cubicBezTo>
                  <a:pt x="16749" y="574"/>
                  <a:pt x="15910" y="0"/>
                  <a:pt x="14939" y="0"/>
                </a:cubicBezTo>
                <a:cubicBezTo>
                  <a:pt x="13775" y="0"/>
                  <a:pt x="12869" y="861"/>
                  <a:pt x="12869" y="1838"/>
                </a:cubicBezTo>
                <a:lnTo>
                  <a:pt x="12869" y="2009"/>
                </a:lnTo>
                <a:cubicBezTo>
                  <a:pt x="12611" y="1953"/>
                  <a:pt x="12418" y="1838"/>
                  <a:pt x="12159" y="1838"/>
                </a:cubicBezTo>
                <a:cubicBezTo>
                  <a:pt x="11576" y="1838"/>
                  <a:pt x="11059" y="2068"/>
                  <a:pt x="10671" y="2354"/>
                </a:cubicBezTo>
                <a:cubicBezTo>
                  <a:pt x="10283" y="2068"/>
                  <a:pt x="9765" y="1838"/>
                  <a:pt x="9248" y="1838"/>
                </a:cubicBezTo>
                <a:cubicBezTo>
                  <a:pt x="8989" y="1838"/>
                  <a:pt x="8731" y="1953"/>
                  <a:pt x="8472" y="2009"/>
                </a:cubicBezTo>
                <a:lnTo>
                  <a:pt x="8472" y="1838"/>
                </a:lnTo>
                <a:cubicBezTo>
                  <a:pt x="8472" y="804"/>
                  <a:pt x="7501" y="0"/>
                  <a:pt x="6403"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609" name="Google Shape;8870;p63"/>
          <p:cNvSpPr/>
          <p:nvPr/>
        </p:nvSpPr>
        <p:spPr>
          <a:xfrm>
            <a:off x="5295166" y="1783103"/>
            <a:ext cx="354085" cy="353868"/>
          </a:xfrm>
          <a:custGeom>
            <a:avLst/>
            <a:gdLst/>
            <a:ahLst/>
            <a:cxnLst>
              <a:cxn ang="0">
                <a:pos x="wd2" y="hd2"/>
              </a:cxn>
              <a:cxn ang="5400000">
                <a:pos x="wd2" y="hd2"/>
              </a:cxn>
              <a:cxn ang="10800000">
                <a:pos x="wd2" y="hd2"/>
              </a:cxn>
              <a:cxn ang="16200000">
                <a:pos x="wd2" y="hd2"/>
              </a:cxn>
            </a:cxnLst>
            <a:rect l="0" t="0" r="r" b="b"/>
            <a:pathLst>
              <a:path w="21373" h="21600" fill="norm" stroke="1" extrusionOk="0">
                <a:moveTo>
                  <a:pt x="16776" y="1193"/>
                </a:moveTo>
                <a:cubicBezTo>
                  <a:pt x="16941" y="1193"/>
                  <a:pt x="17096" y="1250"/>
                  <a:pt x="17182" y="1365"/>
                </a:cubicBezTo>
                <a:lnTo>
                  <a:pt x="19853" y="4009"/>
                </a:lnTo>
                <a:cubicBezTo>
                  <a:pt x="20024" y="4239"/>
                  <a:pt x="20024" y="4642"/>
                  <a:pt x="19853" y="4872"/>
                </a:cubicBezTo>
                <a:cubicBezTo>
                  <a:pt x="19739" y="4958"/>
                  <a:pt x="19570" y="5001"/>
                  <a:pt x="19405" y="5001"/>
                </a:cubicBezTo>
                <a:cubicBezTo>
                  <a:pt x="19243" y="5001"/>
                  <a:pt x="19086" y="4958"/>
                  <a:pt x="19001" y="4872"/>
                </a:cubicBezTo>
                <a:lnTo>
                  <a:pt x="16329" y="2169"/>
                </a:lnTo>
                <a:cubicBezTo>
                  <a:pt x="16044" y="1998"/>
                  <a:pt x="16044" y="1653"/>
                  <a:pt x="16329" y="1365"/>
                </a:cubicBezTo>
                <a:cubicBezTo>
                  <a:pt x="16443" y="1250"/>
                  <a:pt x="16614" y="1193"/>
                  <a:pt x="16776" y="1193"/>
                </a:cubicBezTo>
                <a:close/>
                <a:moveTo>
                  <a:pt x="16387" y="4067"/>
                </a:moveTo>
                <a:lnTo>
                  <a:pt x="17182" y="4928"/>
                </a:lnTo>
                <a:lnTo>
                  <a:pt x="16215" y="5965"/>
                </a:lnTo>
                <a:lnTo>
                  <a:pt x="15362" y="5102"/>
                </a:lnTo>
                <a:lnTo>
                  <a:pt x="16387" y="4067"/>
                </a:lnTo>
                <a:close/>
                <a:moveTo>
                  <a:pt x="11383" y="3089"/>
                </a:moveTo>
                <a:cubicBezTo>
                  <a:pt x="11497" y="3089"/>
                  <a:pt x="11724" y="3147"/>
                  <a:pt x="11782" y="3262"/>
                </a:cubicBezTo>
                <a:lnTo>
                  <a:pt x="17978" y="9528"/>
                </a:lnTo>
                <a:cubicBezTo>
                  <a:pt x="18148" y="9585"/>
                  <a:pt x="18205" y="9758"/>
                  <a:pt x="18205" y="9988"/>
                </a:cubicBezTo>
                <a:cubicBezTo>
                  <a:pt x="18205" y="10103"/>
                  <a:pt x="18148" y="10333"/>
                  <a:pt x="17978" y="10389"/>
                </a:cubicBezTo>
                <a:cubicBezTo>
                  <a:pt x="17864" y="10448"/>
                  <a:pt x="17693" y="10619"/>
                  <a:pt x="17579" y="10619"/>
                </a:cubicBezTo>
                <a:cubicBezTo>
                  <a:pt x="17410" y="10619"/>
                  <a:pt x="17182" y="10563"/>
                  <a:pt x="17125" y="10389"/>
                </a:cubicBezTo>
                <a:lnTo>
                  <a:pt x="10929" y="4124"/>
                </a:lnTo>
                <a:cubicBezTo>
                  <a:pt x="10815" y="4009"/>
                  <a:pt x="10759" y="3837"/>
                  <a:pt x="10759" y="3722"/>
                </a:cubicBezTo>
                <a:cubicBezTo>
                  <a:pt x="10759" y="3549"/>
                  <a:pt x="10815" y="3377"/>
                  <a:pt x="10929" y="3262"/>
                </a:cubicBezTo>
                <a:cubicBezTo>
                  <a:pt x="11100" y="3147"/>
                  <a:pt x="11214" y="3089"/>
                  <a:pt x="11383" y="3089"/>
                </a:cubicBezTo>
                <a:close/>
                <a:moveTo>
                  <a:pt x="11383" y="6310"/>
                </a:moveTo>
                <a:lnTo>
                  <a:pt x="14907" y="9873"/>
                </a:lnTo>
                <a:lnTo>
                  <a:pt x="13998" y="10849"/>
                </a:lnTo>
                <a:lnTo>
                  <a:pt x="12634" y="9470"/>
                </a:lnTo>
                <a:cubicBezTo>
                  <a:pt x="12549" y="9355"/>
                  <a:pt x="12392" y="9298"/>
                  <a:pt x="12229" y="9298"/>
                </a:cubicBezTo>
                <a:cubicBezTo>
                  <a:pt x="12065" y="9298"/>
                  <a:pt x="11896" y="9355"/>
                  <a:pt x="11782" y="9470"/>
                </a:cubicBezTo>
                <a:cubicBezTo>
                  <a:pt x="11611" y="9700"/>
                  <a:pt x="11611" y="10103"/>
                  <a:pt x="11782" y="10333"/>
                </a:cubicBezTo>
                <a:lnTo>
                  <a:pt x="13146" y="11712"/>
                </a:lnTo>
                <a:lnTo>
                  <a:pt x="12293" y="12575"/>
                </a:lnTo>
                <a:lnTo>
                  <a:pt x="8769" y="8953"/>
                </a:lnTo>
                <a:lnTo>
                  <a:pt x="11383" y="6310"/>
                </a:lnTo>
                <a:close/>
                <a:moveTo>
                  <a:pt x="7802" y="10045"/>
                </a:moveTo>
                <a:lnTo>
                  <a:pt x="11383" y="13610"/>
                </a:lnTo>
                <a:lnTo>
                  <a:pt x="10530" y="14471"/>
                </a:lnTo>
                <a:lnTo>
                  <a:pt x="9678" y="13610"/>
                </a:lnTo>
                <a:cubicBezTo>
                  <a:pt x="9564" y="13522"/>
                  <a:pt x="9407" y="13480"/>
                  <a:pt x="9252" y="13480"/>
                </a:cubicBezTo>
                <a:cubicBezTo>
                  <a:pt x="9095" y="13480"/>
                  <a:pt x="8938" y="13522"/>
                  <a:pt x="8825" y="13610"/>
                </a:cubicBezTo>
                <a:cubicBezTo>
                  <a:pt x="8597" y="13840"/>
                  <a:pt x="8597" y="14300"/>
                  <a:pt x="8825" y="14471"/>
                </a:cubicBezTo>
                <a:lnTo>
                  <a:pt x="9678" y="15334"/>
                </a:lnTo>
                <a:lnTo>
                  <a:pt x="9279" y="15794"/>
                </a:lnTo>
                <a:cubicBezTo>
                  <a:pt x="8825" y="16139"/>
                  <a:pt x="8314" y="16310"/>
                  <a:pt x="7823" y="16310"/>
                </a:cubicBezTo>
                <a:cubicBezTo>
                  <a:pt x="7332" y="16310"/>
                  <a:pt x="6863" y="16139"/>
                  <a:pt x="6495" y="15794"/>
                </a:cubicBezTo>
                <a:lnTo>
                  <a:pt x="5642" y="14931"/>
                </a:lnTo>
                <a:cubicBezTo>
                  <a:pt x="4904" y="14185"/>
                  <a:pt x="4904" y="12977"/>
                  <a:pt x="5642" y="12287"/>
                </a:cubicBezTo>
                <a:lnTo>
                  <a:pt x="7802" y="10045"/>
                </a:lnTo>
                <a:close/>
                <a:moveTo>
                  <a:pt x="4788" y="15794"/>
                </a:moveTo>
                <a:lnTo>
                  <a:pt x="5642" y="16655"/>
                </a:lnTo>
                <a:lnTo>
                  <a:pt x="5187" y="17058"/>
                </a:lnTo>
                <a:cubicBezTo>
                  <a:pt x="5073" y="17173"/>
                  <a:pt x="4916" y="17230"/>
                  <a:pt x="4761" y="17230"/>
                </a:cubicBezTo>
                <a:cubicBezTo>
                  <a:pt x="4604" y="17230"/>
                  <a:pt x="4447" y="17173"/>
                  <a:pt x="4334" y="17058"/>
                </a:cubicBezTo>
                <a:cubicBezTo>
                  <a:pt x="4106" y="16885"/>
                  <a:pt x="4106" y="16425"/>
                  <a:pt x="4334" y="16195"/>
                </a:cubicBezTo>
                <a:lnTo>
                  <a:pt x="4788" y="15794"/>
                </a:lnTo>
                <a:close/>
                <a:moveTo>
                  <a:pt x="16897" y="0"/>
                </a:moveTo>
                <a:cubicBezTo>
                  <a:pt x="16414" y="0"/>
                  <a:pt x="15930" y="186"/>
                  <a:pt x="15589" y="560"/>
                </a:cubicBezTo>
                <a:cubicBezTo>
                  <a:pt x="14851" y="1250"/>
                  <a:pt x="14851" y="2514"/>
                  <a:pt x="15589" y="3204"/>
                </a:cubicBezTo>
                <a:lnTo>
                  <a:pt x="14566" y="4239"/>
                </a:lnTo>
                <a:lnTo>
                  <a:pt x="12805" y="2399"/>
                </a:lnTo>
                <a:cubicBezTo>
                  <a:pt x="12464" y="2055"/>
                  <a:pt x="11952" y="1825"/>
                  <a:pt x="11441" y="1825"/>
                </a:cubicBezTo>
                <a:cubicBezTo>
                  <a:pt x="10929" y="1825"/>
                  <a:pt x="10474" y="2055"/>
                  <a:pt x="10075" y="2399"/>
                </a:cubicBezTo>
                <a:cubicBezTo>
                  <a:pt x="9734" y="2803"/>
                  <a:pt x="9507" y="3262"/>
                  <a:pt x="9507" y="3779"/>
                </a:cubicBezTo>
                <a:cubicBezTo>
                  <a:pt x="9507" y="4297"/>
                  <a:pt x="9734" y="4813"/>
                  <a:pt x="10075" y="5158"/>
                </a:cubicBezTo>
                <a:lnTo>
                  <a:pt x="10530" y="5561"/>
                </a:lnTo>
                <a:lnTo>
                  <a:pt x="4788" y="11426"/>
                </a:lnTo>
                <a:cubicBezTo>
                  <a:pt x="3823" y="12345"/>
                  <a:pt x="3652" y="13610"/>
                  <a:pt x="4050" y="14759"/>
                </a:cubicBezTo>
                <a:lnTo>
                  <a:pt x="3424" y="15449"/>
                </a:lnTo>
                <a:cubicBezTo>
                  <a:pt x="2856" y="16024"/>
                  <a:pt x="2686" y="16885"/>
                  <a:pt x="3083" y="17577"/>
                </a:cubicBezTo>
                <a:lnTo>
                  <a:pt x="128" y="20507"/>
                </a:lnTo>
                <a:cubicBezTo>
                  <a:pt x="-42" y="20737"/>
                  <a:pt x="-42" y="21197"/>
                  <a:pt x="128" y="21370"/>
                </a:cubicBezTo>
                <a:cubicBezTo>
                  <a:pt x="299" y="21542"/>
                  <a:pt x="469" y="21600"/>
                  <a:pt x="582" y="21600"/>
                </a:cubicBezTo>
                <a:cubicBezTo>
                  <a:pt x="696" y="21600"/>
                  <a:pt x="923" y="21542"/>
                  <a:pt x="981" y="21370"/>
                </a:cubicBezTo>
                <a:lnTo>
                  <a:pt x="3937" y="18438"/>
                </a:lnTo>
                <a:cubicBezTo>
                  <a:pt x="4220" y="18611"/>
                  <a:pt x="4391" y="18668"/>
                  <a:pt x="4675" y="18668"/>
                </a:cubicBezTo>
                <a:cubicBezTo>
                  <a:pt x="5187" y="18668"/>
                  <a:pt x="5699" y="18438"/>
                  <a:pt x="6040" y="18093"/>
                </a:cubicBezTo>
                <a:lnTo>
                  <a:pt x="6665" y="17462"/>
                </a:lnTo>
                <a:cubicBezTo>
                  <a:pt x="7064" y="17577"/>
                  <a:pt x="7461" y="17633"/>
                  <a:pt x="7802" y="17633"/>
                </a:cubicBezTo>
                <a:cubicBezTo>
                  <a:pt x="8597" y="17633"/>
                  <a:pt x="9451" y="17347"/>
                  <a:pt x="10019" y="16714"/>
                </a:cubicBezTo>
                <a:lnTo>
                  <a:pt x="15761" y="10908"/>
                </a:lnTo>
                <a:lnTo>
                  <a:pt x="16215" y="11309"/>
                </a:lnTo>
                <a:cubicBezTo>
                  <a:pt x="16556" y="11712"/>
                  <a:pt x="17069" y="11886"/>
                  <a:pt x="17579" y="11886"/>
                </a:cubicBezTo>
                <a:cubicBezTo>
                  <a:pt x="18034" y="11886"/>
                  <a:pt x="18547" y="11712"/>
                  <a:pt x="18888" y="11309"/>
                </a:cubicBezTo>
                <a:cubicBezTo>
                  <a:pt x="19285" y="10964"/>
                  <a:pt x="19456" y="10448"/>
                  <a:pt x="19456" y="9988"/>
                </a:cubicBezTo>
                <a:cubicBezTo>
                  <a:pt x="19456" y="9470"/>
                  <a:pt x="19285" y="8953"/>
                  <a:pt x="18888" y="8609"/>
                </a:cubicBezTo>
                <a:lnTo>
                  <a:pt x="17125" y="6769"/>
                </a:lnTo>
                <a:lnTo>
                  <a:pt x="18148" y="5850"/>
                </a:lnTo>
                <a:cubicBezTo>
                  <a:pt x="18489" y="6251"/>
                  <a:pt x="19001" y="6425"/>
                  <a:pt x="19456" y="6425"/>
                </a:cubicBezTo>
                <a:cubicBezTo>
                  <a:pt x="19967" y="6425"/>
                  <a:pt x="20479" y="6251"/>
                  <a:pt x="20820" y="5850"/>
                </a:cubicBezTo>
                <a:cubicBezTo>
                  <a:pt x="21558" y="5158"/>
                  <a:pt x="21558" y="3952"/>
                  <a:pt x="20820" y="3204"/>
                </a:cubicBezTo>
                <a:lnTo>
                  <a:pt x="18205" y="560"/>
                </a:lnTo>
                <a:cubicBezTo>
                  <a:pt x="17864" y="186"/>
                  <a:pt x="17381" y="0"/>
                  <a:pt x="1689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615" name="Google Shape;8871;p63"/>
          <p:cNvGrpSpPr/>
          <p:nvPr/>
        </p:nvGrpSpPr>
        <p:grpSpPr>
          <a:xfrm>
            <a:off x="5358969" y="2224225"/>
            <a:ext cx="227901" cy="354108"/>
            <a:chOff x="29" y="29"/>
            <a:chExt cx="227900" cy="354106"/>
          </a:xfrm>
        </p:grpSpPr>
        <p:sp>
          <p:nvSpPr>
            <p:cNvPr id="6610" name="Google Shape;8872;p63"/>
            <p:cNvSpPr/>
            <p:nvPr/>
          </p:nvSpPr>
          <p:spPr>
            <a:xfrm>
              <a:off x="29" y="29"/>
              <a:ext cx="227902" cy="354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48" y="1205"/>
                  </a:moveTo>
                  <a:cubicBezTo>
                    <a:pt x="15084" y="1205"/>
                    <a:pt x="15531" y="1493"/>
                    <a:pt x="15531" y="1838"/>
                  </a:cubicBezTo>
                  <a:cubicBezTo>
                    <a:pt x="15531" y="2183"/>
                    <a:pt x="15084" y="2471"/>
                    <a:pt x="14548" y="2471"/>
                  </a:cubicBezTo>
                  <a:lnTo>
                    <a:pt x="6695" y="2471"/>
                  </a:lnTo>
                  <a:cubicBezTo>
                    <a:pt x="6159" y="2471"/>
                    <a:pt x="5712" y="2183"/>
                    <a:pt x="5712" y="1838"/>
                  </a:cubicBezTo>
                  <a:cubicBezTo>
                    <a:pt x="5712" y="1493"/>
                    <a:pt x="6159" y="1205"/>
                    <a:pt x="6695" y="1205"/>
                  </a:cubicBezTo>
                  <a:close/>
                  <a:moveTo>
                    <a:pt x="13568" y="3791"/>
                  </a:moveTo>
                  <a:lnTo>
                    <a:pt x="13568" y="8041"/>
                  </a:lnTo>
                  <a:cubicBezTo>
                    <a:pt x="13568" y="8674"/>
                    <a:pt x="14103" y="9307"/>
                    <a:pt x="14996" y="9651"/>
                  </a:cubicBezTo>
                  <a:cubicBezTo>
                    <a:pt x="17316" y="10512"/>
                    <a:pt x="18923" y="11949"/>
                    <a:pt x="19367" y="13672"/>
                  </a:cubicBezTo>
                  <a:cubicBezTo>
                    <a:pt x="18424" y="13914"/>
                    <a:pt x="17466" y="14037"/>
                    <a:pt x="16509" y="14037"/>
                  </a:cubicBezTo>
                  <a:cubicBezTo>
                    <a:pt x="14749" y="14037"/>
                    <a:pt x="12979" y="13628"/>
                    <a:pt x="11248" y="12809"/>
                  </a:cubicBezTo>
                  <a:cubicBezTo>
                    <a:pt x="9551" y="12120"/>
                    <a:pt x="7854" y="11661"/>
                    <a:pt x="6069" y="11546"/>
                  </a:cubicBezTo>
                  <a:cubicBezTo>
                    <a:pt x="5578" y="11518"/>
                    <a:pt x="5111" y="11504"/>
                    <a:pt x="4641" y="11504"/>
                  </a:cubicBezTo>
                  <a:cubicBezTo>
                    <a:pt x="4173" y="11504"/>
                    <a:pt x="3703" y="11518"/>
                    <a:pt x="3213" y="11546"/>
                  </a:cubicBezTo>
                  <a:cubicBezTo>
                    <a:pt x="3927" y="10742"/>
                    <a:pt x="4910" y="10111"/>
                    <a:pt x="6159" y="9651"/>
                  </a:cubicBezTo>
                  <a:cubicBezTo>
                    <a:pt x="7052" y="9307"/>
                    <a:pt x="7587" y="8732"/>
                    <a:pt x="7587" y="8100"/>
                  </a:cubicBezTo>
                  <a:lnTo>
                    <a:pt x="7587" y="3791"/>
                  </a:lnTo>
                  <a:close/>
                  <a:moveTo>
                    <a:pt x="4729" y="12651"/>
                  </a:moveTo>
                  <a:cubicBezTo>
                    <a:pt x="6536" y="12651"/>
                    <a:pt x="8332" y="13046"/>
                    <a:pt x="10086" y="13787"/>
                  </a:cubicBezTo>
                  <a:cubicBezTo>
                    <a:pt x="11783" y="14476"/>
                    <a:pt x="13568" y="14935"/>
                    <a:pt x="15353" y="15050"/>
                  </a:cubicBezTo>
                  <a:cubicBezTo>
                    <a:pt x="15798" y="15050"/>
                    <a:pt x="16067" y="15109"/>
                    <a:pt x="16512" y="15109"/>
                  </a:cubicBezTo>
                  <a:cubicBezTo>
                    <a:pt x="17583" y="15109"/>
                    <a:pt x="18566" y="15050"/>
                    <a:pt x="19458" y="14821"/>
                  </a:cubicBezTo>
                  <a:cubicBezTo>
                    <a:pt x="19458" y="15050"/>
                    <a:pt x="19367" y="15280"/>
                    <a:pt x="19367" y="15510"/>
                  </a:cubicBezTo>
                  <a:cubicBezTo>
                    <a:pt x="18654" y="17866"/>
                    <a:pt x="15976" y="19704"/>
                    <a:pt x="12497" y="20163"/>
                  </a:cubicBezTo>
                  <a:cubicBezTo>
                    <a:pt x="11874" y="20243"/>
                    <a:pt x="11245" y="20284"/>
                    <a:pt x="10622" y="20284"/>
                  </a:cubicBezTo>
                  <a:cubicBezTo>
                    <a:pt x="8573" y="20284"/>
                    <a:pt x="6593" y="19851"/>
                    <a:pt x="5088" y="19014"/>
                  </a:cubicBezTo>
                  <a:cubicBezTo>
                    <a:pt x="2946" y="17922"/>
                    <a:pt x="1785" y="16257"/>
                    <a:pt x="1785" y="14534"/>
                  </a:cubicBezTo>
                  <a:cubicBezTo>
                    <a:pt x="1785" y="13958"/>
                    <a:pt x="1963" y="13499"/>
                    <a:pt x="2142" y="12924"/>
                  </a:cubicBezTo>
                  <a:cubicBezTo>
                    <a:pt x="3006" y="12740"/>
                    <a:pt x="3867" y="12651"/>
                    <a:pt x="4729" y="12651"/>
                  </a:cubicBezTo>
                  <a:close/>
                  <a:moveTo>
                    <a:pt x="6873" y="0"/>
                  </a:moveTo>
                  <a:cubicBezTo>
                    <a:pt x="5176" y="0"/>
                    <a:pt x="3927" y="861"/>
                    <a:pt x="3927" y="1838"/>
                  </a:cubicBezTo>
                  <a:cubicBezTo>
                    <a:pt x="3927" y="2642"/>
                    <a:pt x="4731" y="3331"/>
                    <a:pt x="5981" y="3619"/>
                  </a:cubicBezTo>
                  <a:lnTo>
                    <a:pt x="5981" y="8100"/>
                  </a:lnTo>
                  <a:cubicBezTo>
                    <a:pt x="5981" y="8329"/>
                    <a:pt x="5712" y="8444"/>
                    <a:pt x="5355" y="8617"/>
                  </a:cubicBezTo>
                  <a:cubicBezTo>
                    <a:pt x="3839" y="9192"/>
                    <a:pt x="2499" y="10052"/>
                    <a:pt x="1516" y="11086"/>
                  </a:cubicBezTo>
                  <a:cubicBezTo>
                    <a:pt x="1159" y="11489"/>
                    <a:pt x="802" y="11890"/>
                    <a:pt x="623" y="12235"/>
                  </a:cubicBezTo>
                  <a:lnTo>
                    <a:pt x="623" y="12293"/>
                  </a:lnTo>
                  <a:cubicBezTo>
                    <a:pt x="178" y="13039"/>
                    <a:pt x="0" y="13843"/>
                    <a:pt x="0" y="14591"/>
                  </a:cubicBezTo>
                  <a:cubicBezTo>
                    <a:pt x="0" y="16717"/>
                    <a:pt x="1516" y="18726"/>
                    <a:pt x="4017" y="19990"/>
                  </a:cubicBezTo>
                  <a:cubicBezTo>
                    <a:pt x="5981" y="21026"/>
                    <a:pt x="8389" y="21600"/>
                    <a:pt x="10891" y="21600"/>
                  </a:cubicBezTo>
                  <a:cubicBezTo>
                    <a:pt x="11605" y="21600"/>
                    <a:pt x="12406" y="21485"/>
                    <a:pt x="13211" y="21427"/>
                  </a:cubicBezTo>
                  <a:cubicBezTo>
                    <a:pt x="15353" y="21141"/>
                    <a:pt x="17226" y="20508"/>
                    <a:pt x="18654" y="19474"/>
                  </a:cubicBezTo>
                  <a:cubicBezTo>
                    <a:pt x="20084" y="18497"/>
                    <a:pt x="21155" y="17291"/>
                    <a:pt x="21600" y="15913"/>
                  </a:cubicBezTo>
                  <a:cubicBezTo>
                    <a:pt x="21422" y="15224"/>
                    <a:pt x="21422" y="14534"/>
                    <a:pt x="21334" y="13958"/>
                  </a:cubicBezTo>
                  <a:cubicBezTo>
                    <a:pt x="21243" y="13097"/>
                    <a:pt x="20886" y="12293"/>
                    <a:pt x="20351" y="11546"/>
                  </a:cubicBezTo>
                  <a:cubicBezTo>
                    <a:pt x="19367" y="10226"/>
                    <a:pt x="17852" y="9248"/>
                    <a:pt x="15976" y="8503"/>
                  </a:cubicBezTo>
                  <a:cubicBezTo>
                    <a:pt x="15798" y="8444"/>
                    <a:pt x="15531" y="8214"/>
                    <a:pt x="15531" y="8041"/>
                  </a:cubicBezTo>
                  <a:lnTo>
                    <a:pt x="15531" y="3619"/>
                  </a:lnTo>
                  <a:cubicBezTo>
                    <a:pt x="16690" y="3331"/>
                    <a:pt x="17583" y="2700"/>
                    <a:pt x="17583" y="1838"/>
                  </a:cubicBezTo>
                  <a:cubicBezTo>
                    <a:pt x="17583" y="746"/>
                    <a:pt x="16245" y="0"/>
                    <a:pt x="146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11" name="Google Shape;8873;p63"/>
            <p:cNvSpPr/>
            <p:nvPr/>
          </p:nvSpPr>
          <p:spPr>
            <a:xfrm>
              <a:off x="80081" y="249602"/>
              <a:ext cx="21644"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894"/>
                    <a:pt x="0" y="10784"/>
                  </a:cubicBezTo>
                  <a:cubicBezTo>
                    <a:pt x="0" y="16675"/>
                    <a:pt x="4684" y="21600"/>
                    <a:pt x="11277" y="21600"/>
                  </a:cubicBezTo>
                  <a:cubicBezTo>
                    <a:pt x="16916" y="21600"/>
                    <a:pt x="21600" y="16675"/>
                    <a:pt x="21600" y="10784"/>
                  </a:cubicBezTo>
                  <a:cubicBezTo>
                    <a:pt x="21600" y="4894"/>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12" name="Google Shape;8874;p63"/>
            <p:cNvSpPr/>
            <p:nvPr/>
          </p:nvSpPr>
          <p:spPr>
            <a:xfrm>
              <a:off x="143184" y="270317"/>
              <a:ext cx="20717" cy="216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84"/>
                    <a:pt x="0" y="10323"/>
                  </a:cubicBezTo>
                  <a:cubicBezTo>
                    <a:pt x="0" y="16916"/>
                    <a:pt x="4894" y="21600"/>
                    <a:pt x="10784" y="21600"/>
                  </a:cubicBezTo>
                  <a:cubicBezTo>
                    <a:pt x="16675" y="21600"/>
                    <a:pt x="21600" y="16916"/>
                    <a:pt x="21600" y="10323"/>
                  </a:cubicBezTo>
                  <a:cubicBezTo>
                    <a:pt x="21600" y="468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13" name="Google Shape;8875;p63"/>
            <p:cNvSpPr/>
            <p:nvPr/>
          </p:nvSpPr>
          <p:spPr>
            <a:xfrm>
              <a:off x="80081" y="291959"/>
              <a:ext cx="21644"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925"/>
                    <a:pt x="0" y="10816"/>
                  </a:cubicBezTo>
                  <a:cubicBezTo>
                    <a:pt x="0" y="16706"/>
                    <a:pt x="4684" y="21600"/>
                    <a:pt x="11277" y="21600"/>
                  </a:cubicBezTo>
                  <a:cubicBezTo>
                    <a:pt x="16916" y="21600"/>
                    <a:pt x="21600" y="16706"/>
                    <a:pt x="21600" y="10816"/>
                  </a:cubicBezTo>
                  <a:cubicBezTo>
                    <a:pt x="21600" y="4925"/>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14" name="Google Shape;8876;p63"/>
            <p:cNvSpPr/>
            <p:nvPr/>
          </p:nvSpPr>
          <p:spPr>
            <a:xfrm>
              <a:off x="39577" y="228856"/>
              <a:ext cx="20717"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707"/>
                    <a:pt x="0" y="11292"/>
                  </a:cubicBezTo>
                  <a:cubicBezTo>
                    <a:pt x="0" y="16922"/>
                    <a:pt x="4925" y="21600"/>
                    <a:pt x="10816" y="21600"/>
                  </a:cubicBezTo>
                  <a:cubicBezTo>
                    <a:pt x="16706" y="21600"/>
                    <a:pt x="21600" y="16922"/>
                    <a:pt x="21600" y="11292"/>
                  </a:cubicBezTo>
                  <a:cubicBezTo>
                    <a:pt x="21600" y="47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24" name="Google Shape;8877;p63"/>
          <p:cNvGrpSpPr/>
          <p:nvPr/>
        </p:nvGrpSpPr>
        <p:grpSpPr>
          <a:xfrm>
            <a:off x="7531805" y="1336135"/>
            <a:ext cx="354107" cy="353181"/>
            <a:chOff x="0" y="0"/>
            <a:chExt cx="354106" cy="353179"/>
          </a:xfrm>
        </p:grpSpPr>
        <p:sp>
          <p:nvSpPr>
            <p:cNvPr id="6616" name="Google Shape;8878;p63"/>
            <p:cNvSpPr/>
            <p:nvPr/>
          </p:nvSpPr>
          <p:spPr>
            <a:xfrm>
              <a:off x="145994" y="0"/>
              <a:ext cx="61191" cy="2693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6" y="17369"/>
                  </a:moveTo>
                  <a:cubicBezTo>
                    <a:pt x="12631" y="18201"/>
                    <a:pt x="14287" y="18882"/>
                    <a:pt x="14287" y="19184"/>
                  </a:cubicBezTo>
                  <a:cubicBezTo>
                    <a:pt x="14287" y="19637"/>
                    <a:pt x="12631" y="20013"/>
                    <a:pt x="10636" y="20013"/>
                  </a:cubicBezTo>
                  <a:cubicBezTo>
                    <a:pt x="8642" y="20013"/>
                    <a:pt x="6975" y="19637"/>
                    <a:pt x="6975" y="19184"/>
                  </a:cubicBezTo>
                  <a:cubicBezTo>
                    <a:pt x="7313" y="18882"/>
                    <a:pt x="8642" y="18127"/>
                    <a:pt x="10636" y="17369"/>
                  </a:cubicBezTo>
                  <a:close/>
                  <a:moveTo>
                    <a:pt x="10299" y="0"/>
                  </a:moveTo>
                  <a:cubicBezTo>
                    <a:pt x="8304" y="0"/>
                    <a:pt x="6648" y="379"/>
                    <a:pt x="6648" y="832"/>
                  </a:cubicBezTo>
                  <a:lnTo>
                    <a:pt x="6648" y="15557"/>
                  </a:lnTo>
                  <a:cubicBezTo>
                    <a:pt x="5645" y="15859"/>
                    <a:pt x="4316" y="16238"/>
                    <a:pt x="3324" y="16691"/>
                  </a:cubicBezTo>
                  <a:cubicBezTo>
                    <a:pt x="327" y="18127"/>
                    <a:pt x="0" y="18805"/>
                    <a:pt x="0" y="19184"/>
                  </a:cubicBezTo>
                  <a:cubicBezTo>
                    <a:pt x="0" y="20617"/>
                    <a:pt x="4981" y="21600"/>
                    <a:pt x="10636" y="21600"/>
                  </a:cubicBezTo>
                  <a:cubicBezTo>
                    <a:pt x="16619" y="21600"/>
                    <a:pt x="21600" y="20466"/>
                    <a:pt x="21600" y="19184"/>
                  </a:cubicBezTo>
                  <a:cubicBezTo>
                    <a:pt x="21600" y="18805"/>
                    <a:pt x="20935" y="18201"/>
                    <a:pt x="17284" y="16691"/>
                  </a:cubicBezTo>
                  <a:cubicBezTo>
                    <a:pt x="15955" y="16238"/>
                    <a:pt x="14952" y="15785"/>
                    <a:pt x="13960" y="15557"/>
                  </a:cubicBezTo>
                  <a:lnTo>
                    <a:pt x="13960" y="832"/>
                  </a:lnTo>
                  <a:cubicBezTo>
                    <a:pt x="13960" y="379"/>
                    <a:pt x="12293" y="0"/>
                    <a:pt x="102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17" name="Google Shape;8879;p63"/>
            <p:cNvSpPr/>
            <p:nvPr/>
          </p:nvSpPr>
          <p:spPr>
            <a:xfrm>
              <a:off x="42387" y="291003"/>
              <a:ext cx="20716"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25"/>
                    <a:pt x="0" y="10816"/>
                  </a:cubicBezTo>
                  <a:cubicBezTo>
                    <a:pt x="0" y="16706"/>
                    <a:pt x="4925"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18" name="Google Shape;8880;p63"/>
            <p:cNvSpPr/>
            <p:nvPr/>
          </p:nvSpPr>
          <p:spPr>
            <a:xfrm>
              <a:off x="62176" y="248645"/>
              <a:ext cx="20716"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894"/>
                    <a:pt x="0" y="10784"/>
                  </a:cubicBezTo>
                  <a:cubicBezTo>
                    <a:pt x="0" y="16675"/>
                    <a:pt x="4894" y="21600"/>
                    <a:pt x="10784" y="21600"/>
                  </a:cubicBezTo>
                  <a:cubicBezTo>
                    <a:pt x="16675" y="21600"/>
                    <a:pt x="21600" y="16675"/>
                    <a:pt x="21600" y="10784"/>
                  </a:cubicBezTo>
                  <a:cubicBezTo>
                    <a:pt x="21600" y="489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19" name="Google Shape;8881;p63"/>
            <p:cNvSpPr/>
            <p:nvPr/>
          </p:nvSpPr>
          <p:spPr>
            <a:xfrm>
              <a:off x="82891" y="291003"/>
              <a:ext cx="21643"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925"/>
                    <a:pt x="0" y="10816"/>
                  </a:cubicBezTo>
                  <a:cubicBezTo>
                    <a:pt x="0" y="16706"/>
                    <a:pt x="4684" y="21600"/>
                    <a:pt x="11277" y="21600"/>
                  </a:cubicBezTo>
                  <a:cubicBezTo>
                    <a:pt x="16916" y="21600"/>
                    <a:pt x="21600" y="16706"/>
                    <a:pt x="21600" y="10816"/>
                  </a:cubicBezTo>
                  <a:cubicBezTo>
                    <a:pt x="21600" y="4925"/>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20" name="Google Shape;8882;p63"/>
            <p:cNvSpPr/>
            <p:nvPr/>
          </p:nvSpPr>
          <p:spPr>
            <a:xfrm>
              <a:off x="270287" y="248645"/>
              <a:ext cx="21673"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894"/>
                    <a:pt x="0" y="10784"/>
                  </a:cubicBezTo>
                  <a:cubicBezTo>
                    <a:pt x="0" y="16675"/>
                    <a:pt x="4707" y="21600"/>
                    <a:pt x="10338" y="21600"/>
                  </a:cubicBezTo>
                  <a:cubicBezTo>
                    <a:pt x="16893" y="21600"/>
                    <a:pt x="21600" y="16675"/>
                    <a:pt x="21600" y="10784"/>
                  </a:cubicBezTo>
                  <a:cubicBezTo>
                    <a:pt x="19723" y="4894"/>
                    <a:pt x="15016"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21" name="Google Shape;8883;p63"/>
            <p:cNvSpPr/>
            <p:nvPr/>
          </p:nvSpPr>
          <p:spPr>
            <a:xfrm>
              <a:off x="249572" y="291003"/>
              <a:ext cx="20716"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25"/>
                    <a:pt x="0" y="10816"/>
                  </a:cubicBezTo>
                  <a:cubicBezTo>
                    <a:pt x="0" y="16706"/>
                    <a:pt x="4925"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22" name="Google Shape;8884;p63"/>
            <p:cNvSpPr/>
            <p:nvPr/>
          </p:nvSpPr>
          <p:spPr>
            <a:xfrm>
              <a:off x="290076" y="291003"/>
              <a:ext cx="21673"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678" y="0"/>
                    <a:pt x="0" y="4925"/>
                    <a:pt x="0" y="10816"/>
                  </a:cubicBezTo>
                  <a:cubicBezTo>
                    <a:pt x="0" y="16706"/>
                    <a:pt x="4678" y="21600"/>
                    <a:pt x="11262" y="21600"/>
                  </a:cubicBezTo>
                  <a:cubicBezTo>
                    <a:pt x="16893" y="21600"/>
                    <a:pt x="21600" y="16706"/>
                    <a:pt x="21600" y="10816"/>
                  </a:cubicBezTo>
                  <a:cubicBezTo>
                    <a:pt x="21600" y="4925"/>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23" name="Google Shape;8885;p63"/>
            <p:cNvSpPr/>
            <p:nvPr/>
          </p:nvSpPr>
          <p:spPr>
            <a:xfrm>
              <a:off x="0" y="164827"/>
              <a:ext cx="354107" cy="1883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27" y="2482"/>
                  </a:moveTo>
                  <a:cubicBezTo>
                    <a:pt x="7239" y="3239"/>
                    <a:pt x="7009" y="4103"/>
                    <a:pt x="6894" y="4858"/>
                  </a:cubicBezTo>
                  <a:cubicBezTo>
                    <a:pt x="6894" y="4967"/>
                    <a:pt x="6836" y="5183"/>
                    <a:pt x="6836" y="5289"/>
                  </a:cubicBezTo>
                  <a:cubicBezTo>
                    <a:pt x="6205" y="4642"/>
                    <a:pt x="5457" y="4319"/>
                    <a:pt x="4768" y="4319"/>
                  </a:cubicBezTo>
                  <a:cubicBezTo>
                    <a:pt x="3849" y="4319"/>
                    <a:pt x="2644" y="4858"/>
                    <a:pt x="2126" y="6479"/>
                  </a:cubicBezTo>
                  <a:cubicBezTo>
                    <a:pt x="1896" y="7127"/>
                    <a:pt x="1552" y="7453"/>
                    <a:pt x="1265" y="7453"/>
                  </a:cubicBezTo>
                  <a:lnTo>
                    <a:pt x="1265" y="3671"/>
                  </a:lnTo>
                  <a:cubicBezTo>
                    <a:pt x="1265" y="2914"/>
                    <a:pt x="1552" y="2482"/>
                    <a:pt x="1896" y="2482"/>
                  </a:cubicBezTo>
                  <a:close/>
                  <a:moveTo>
                    <a:pt x="19647" y="2482"/>
                  </a:moveTo>
                  <a:cubicBezTo>
                    <a:pt x="19992" y="2482"/>
                    <a:pt x="20280" y="3024"/>
                    <a:pt x="20280" y="3671"/>
                  </a:cubicBezTo>
                  <a:lnTo>
                    <a:pt x="20280" y="7453"/>
                  </a:lnTo>
                  <a:cubicBezTo>
                    <a:pt x="19935" y="7453"/>
                    <a:pt x="19647" y="7127"/>
                    <a:pt x="19417" y="6479"/>
                  </a:cubicBezTo>
                  <a:cubicBezTo>
                    <a:pt x="19016" y="5183"/>
                    <a:pt x="18325" y="4319"/>
                    <a:pt x="17406" y="4319"/>
                  </a:cubicBezTo>
                  <a:cubicBezTo>
                    <a:pt x="16546" y="4319"/>
                    <a:pt x="15856" y="5183"/>
                    <a:pt x="15397" y="6479"/>
                  </a:cubicBezTo>
                  <a:cubicBezTo>
                    <a:pt x="15338" y="6801"/>
                    <a:pt x="15224" y="7021"/>
                    <a:pt x="15109" y="7343"/>
                  </a:cubicBezTo>
                  <a:cubicBezTo>
                    <a:pt x="15052" y="6263"/>
                    <a:pt x="14764" y="4642"/>
                    <a:pt x="14075" y="2482"/>
                  </a:cubicBezTo>
                  <a:close/>
                  <a:moveTo>
                    <a:pt x="17521" y="6585"/>
                  </a:moveTo>
                  <a:cubicBezTo>
                    <a:pt x="17924" y="6585"/>
                    <a:pt x="18210" y="7021"/>
                    <a:pt x="18440" y="7559"/>
                  </a:cubicBezTo>
                  <a:cubicBezTo>
                    <a:pt x="18843" y="8964"/>
                    <a:pt x="19591" y="9718"/>
                    <a:pt x="20395" y="9718"/>
                  </a:cubicBezTo>
                  <a:lnTo>
                    <a:pt x="20395" y="19008"/>
                  </a:lnTo>
                  <a:lnTo>
                    <a:pt x="1265" y="19008"/>
                  </a:lnTo>
                  <a:lnTo>
                    <a:pt x="1265" y="10044"/>
                  </a:lnTo>
                  <a:cubicBezTo>
                    <a:pt x="2070" y="10044"/>
                    <a:pt x="2874" y="9180"/>
                    <a:pt x="3218" y="7884"/>
                  </a:cubicBezTo>
                  <a:cubicBezTo>
                    <a:pt x="3333" y="7343"/>
                    <a:pt x="3908" y="6911"/>
                    <a:pt x="4768" y="6911"/>
                  </a:cubicBezTo>
                  <a:cubicBezTo>
                    <a:pt x="5572" y="6911"/>
                    <a:pt x="6147" y="7453"/>
                    <a:pt x="6376" y="7884"/>
                  </a:cubicBezTo>
                  <a:lnTo>
                    <a:pt x="6435" y="8100"/>
                  </a:lnTo>
                  <a:cubicBezTo>
                    <a:pt x="6435" y="8207"/>
                    <a:pt x="6491" y="8207"/>
                    <a:pt x="6491" y="8207"/>
                  </a:cubicBezTo>
                  <a:cubicBezTo>
                    <a:pt x="6491" y="9828"/>
                    <a:pt x="6721" y="11340"/>
                    <a:pt x="7182" y="12742"/>
                  </a:cubicBezTo>
                  <a:cubicBezTo>
                    <a:pt x="7872" y="15011"/>
                    <a:pt x="9020" y="16307"/>
                    <a:pt x="10341" y="16629"/>
                  </a:cubicBezTo>
                  <a:lnTo>
                    <a:pt x="10800" y="16629"/>
                  </a:lnTo>
                  <a:cubicBezTo>
                    <a:pt x="12984" y="16629"/>
                    <a:pt x="14764" y="13822"/>
                    <a:pt x="15109" y="9828"/>
                  </a:cubicBezTo>
                  <a:cubicBezTo>
                    <a:pt x="15913" y="9502"/>
                    <a:pt x="16257" y="8423"/>
                    <a:pt x="16546" y="7559"/>
                  </a:cubicBezTo>
                  <a:cubicBezTo>
                    <a:pt x="16775" y="6911"/>
                    <a:pt x="17062" y="6585"/>
                    <a:pt x="17521" y="6585"/>
                  </a:cubicBezTo>
                  <a:close/>
                  <a:moveTo>
                    <a:pt x="1896" y="0"/>
                  </a:moveTo>
                  <a:cubicBezTo>
                    <a:pt x="862" y="0"/>
                    <a:pt x="0" y="1618"/>
                    <a:pt x="0" y="3671"/>
                  </a:cubicBezTo>
                  <a:lnTo>
                    <a:pt x="0" y="20410"/>
                  </a:lnTo>
                  <a:cubicBezTo>
                    <a:pt x="0" y="21058"/>
                    <a:pt x="288" y="21600"/>
                    <a:pt x="633" y="21600"/>
                  </a:cubicBezTo>
                  <a:lnTo>
                    <a:pt x="20969" y="21600"/>
                  </a:lnTo>
                  <a:cubicBezTo>
                    <a:pt x="21314" y="21600"/>
                    <a:pt x="21600" y="21058"/>
                    <a:pt x="21600" y="20410"/>
                  </a:cubicBezTo>
                  <a:lnTo>
                    <a:pt x="21600" y="3671"/>
                  </a:lnTo>
                  <a:cubicBezTo>
                    <a:pt x="21600" y="1728"/>
                    <a:pt x="20739" y="0"/>
                    <a:pt x="19647" y="0"/>
                  </a:cubicBezTo>
                  <a:lnTo>
                    <a:pt x="12926" y="0"/>
                  </a:lnTo>
                  <a:cubicBezTo>
                    <a:pt x="12696" y="0"/>
                    <a:pt x="12467" y="216"/>
                    <a:pt x="12352" y="648"/>
                  </a:cubicBezTo>
                  <a:cubicBezTo>
                    <a:pt x="12178" y="1080"/>
                    <a:pt x="12237" y="1512"/>
                    <a:pt x="12352" y="1944"/>
                  </a:cubicBezTo>
                  <a:lnTo>
                    <a:pt x="12408" y="2050"/>
                  </a:lnTo>
                  <a:cubicBezTo>
                    <a:pt x="13386" y="4751"/>
                    <a:pt x="13903" y="6911"/>
                    <a:pt x="13903" y="8532"/>
                  </a:cubicBezTo>
                  <a:cubicBezTo>
                    <a:pt x="13903" y="11772"/>
                    <a:pt x="12523" y="14363"/>
                    <a:pt x="10800" y="14363"/>
                  </a:cubicBezTo>
                  <a:lnTo>
                    <a:pt x="10455" y="14363"/>
                  </a:lnTo>
                  <a:cubicBezTo>
                    <a:pt x="9536" y="14147"/>
                    <a:pt x="8732" y="13068"/>
                    <a:pt x="8216" y="11446"/>
                  </a:cubicBezTo>
                  <a:cubicBezTo>
                    <a:pt x="7642" y="9718"/>
                    <a:pt x="7584" y="7559"/>
                    <a:pt x="8043" y="5831"/>
                  </a:cubicBezTo>
                  <a:cubicBezTo>
                    <a:pt x="8216" y="4751"/>
                    <a:pt x="8676" y="3346"/>
                    <a:pt x="9192" y="2050"/>
                  </a:cubicBezTo>
                  <a:lnTo>
                    <a:pt x="9250" y="1944"/>
                  </a:lnTo>
                  <a:cubicBezTo>
                    <a:pt x="9365" y="1512"/>
                    <a:pt x="9365" y="1080"/>
                    <a:pt x="9250" y="648"/>
                  </a:cubicBezTo>
                  <a:cubicBezTo>
                    <a:pt x="9077" y="322"/>
                    <a:pt x="8905" y="0"/>
                    <a:pt x="86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27" name="Google Shape;8886;p63"/>
          <p:cNvGrpSpPr/>
          <p:nvPr/>
        </p:nvGrpSpPr>
        <p:grpSpPr>
          <a:xfrm>
            <a:off x="7531357" y="1783953"/>
            <a:ext cx="355034" cy="352195"/>
            <a:chOff x="29" y="29"/>
            <a:chExt cx="355033" cy="352193"/>
          </a:xfrm>
        </p:grpSpPr>
        <p:sp>
          <p:nvSpPr>
            <p:cNvPr id="6625" name="Google Shape;8887;p63"/>
            <p:cNvSpPr/>
            <p:nvPr/>
          </p:nvSpPr>
          <p:spPr>
            <a:xfrm>
              <a:off x="956" y="145994"/>
              <a:ext cx="354108" cy="2062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40" y="2267"/>
                  </a:moveTo>
                  <a:cubicBezTo>
                    <a:pt x="19532" y="2267"/>
                    <a:pt x="20280" y="3748"/>
                    <a:pt x="20280" y="5426"/>
                  </a:cubicBezTo>
                  <a:cubicBezTo>
                    <a:pt x="20280" y="7298"/>
                    <a:pt x="19417" y="8679"/>
                    <a:pt x="18440" y="8679"/>
                  </a:cubicBezTo>
                  <a:lnTo>
                    <a:pt x="12753" y="8679"/>
                  </a:lnTo>
                  <a:cubicBezTo>
                    <a:pt x="12064" y="8679"/>
                    <a:pt x="11489" y="7693"/>
                    <a:pt x="11489" y="6412"/>
                  </a:cubicBezTo>
                  <a:cubicBezTo>
                    <a:pt x="11489" y="5820"/>
                    <a:pt x="11662" y="5229"/>
                    <a:pt x="11949" y="4834"/>
                  </a:cubicBezTo>
                  <a:cubicBezTo>
                    <a:pt x="12467" y="5917"/>
                    <a:pt x="13214" y="6509"/>
                    <a:pt x="14018" y="6509"/>
                  </a:cubicBezTo>
                  <a:cubicBezTo>
                    <a:pt x="15052" y="6509"/>
                    <a:pt x="15913" y="5229"/>
                    <a:pt x="16660" y="4045"/>
                  </a:cubicBezTo>
                  <a:cubicBezTo>
                    <a:pt x="17235" y="3056"/>
                    <a:pt x="17809" y="2267"/>
                    <a:pt x="18440" y="2267"/>
                  </a:cubicBezTo>
                  <a:close/>
                  <a:moveTo>
                    <a:pt x="13960" y="10849"/>
                  </a:moveTo>
                  <a:lnTo>
                    <a:pt x="13960" y="15191"/>
                  </a:lnTo>
                  <a:lnTo>
                    <a:pt x="12696" y="15191"/>
                  </a:lnTo>
                  <a:lnTo>
                    <a:pt x="12696" y="10849"/>
                  </a:lnTo>
                  <a:close/>
                  <a:moveTo>
                    <a:pt x="16546" y="10849"/>
                  </a:moveTo>
                  <a:lnTo>
                    <a:pt x="16546" y="15191"/>
                  </a:lnTo>
                  <a:lnTo>
                    <a:pt x="15282" y="15191"/>
                  </a:lnTo>
                  <a:lnTo>
                    <a:pt x="15282" y="10849"/>
                  </a:lnTo>
                  <a:close/>
                  <a:moveTo>
                    <a:pt x="19073" y="10751"/>
                  </a:moveTo>
                  <a:lnTo>
                    <a:pt x="19073" y="15191"/>
                  </a:lnTo>
                  <a:lnTo>
                    <a:pt x="17809" y="15191"/>
                  </a:lnTo>
                  <a:lnTo>
                    <a:pt x="17809" y="10849"/>
                  </a:lnTo>
                  <a:lnTo>
                    <a:pt x="18440" y="10849"/>
                  </a:lnTo>
                  <a:cubicBezTo>
                    <a:pt x="18672" y="10849"/>
                    <a:pt x="18843" y="10849"/>
                    <a:pt x="19073" y="10751"/>
                  </a:cubicBezTo>
                  <a:close/>
                  <a:moveTo>
                    <a:pt x="5457" y="12921"/>
                  </a:moveTo>
                  <a:cubicBezTo>
                    <a:pt x="6147" y="12921"/>
                    <a:pt x="6894" y="13316"/>
                    <a:pt x="7527" y="13810"/>
                  </a:cubicBezTo>
                  <a:lnTo>
                    <a:pt x="10629" y="16669"/>
                  </a:lnTo>
                  <a:cubicBezTo>
                    <a:pt x="11030" y="17063"/>
                    <a:pt x="11604" y="17261"/>
                    <a:pt x="12122" y="17261"/>
                  </a:cubicBezTo>
                  <a:lnTo>
                    <a:pt x="19762" y="17261"/>
                  </a:lnTo>
                  <a:cubicBezTo>
                    <a:pt x="20107" y="17261"/>
                    <a:pt x="20395" y="17755"/>
                    <a:pt x="20395" y="18347"/>
                  </a:cubicBezTo>
                  <a:cubicBezTo>
                    <a:pt x="20395" y="18939"/>
                    <a:pt x="19992" y="19530"/>
                    <a:pt x="19647" y="19530"/>
                  </a:cubicBezTo>
                  <a:lnTo>
                    <a:pt x="12064" y="19530"/>
                  </a:lnTo>
                  <a:cubicBezTo>
                    <a:pt x="11777" y="19530"/>
                    <a:pt x="11374" y="19333"/>
                    <a:pt x="11203" y="19136"/>
                  </a:cubicBezTo>
                  <a:lnTo>
                    <a:pt x="8101" y="16274"/>
                  </a:lnTo>
                  <a:cubicBezTo>
                    <a:pt x="7297" y="15586"/>
                    <a:pt x="6376" y="15191"/>
                    <a:pt x="5457" y="15191"/>
                  </a:cubicBezTo>
                  <a:lnTo>
                    <a:pt x="1265" y="15191"/>
                  </a:lnTo>
                  <a:lnTo>
                    <a:pt x="1265" y="12921"/>
                  </a:lnTo>
                  <a:close/>
                  <a:moveTo>
                    <a:pt x="18440" y="0"/>
                  </a:moveTo>
                  <a:cubicBezTo>
                    <a:pt x="17350" y="0"/>
                    <a:pt x="16487" y="1381"/>
                    <a:pt x="15798" y="2464"/>
                  </a:cubicBezTo>
                  <a:cubicBezTo>
                    <a:pt x="15224" y="3453"/>
                    <a:pt x="14649" y="4339"/>
                    <a:pt x="13960" y="4339"/>
                  </a:cubicBezTo>
                  <a:cubicBezTo>
                    <a:pt x="13500" y="4339"/>
                    <a:pt x="12984" y="3848"/>
                    <a:pt x="12811" y="2959"/>
                  </a:cubicBezTo>
                  <a:cubicBezTo>
                    <a:pt x="12715" y="2549"/>
                    <a:pt x="12499" y="2342"/>
                    <a:pt x="12231" y="2342"/>
                  </a:cubicBezTo>
                  <a:cubicBezTo>
                    <a:pt x="12178" y="2342"/>
                    <a:pt x="12122" y="2351"/>
                    <a:pt x="12064" y="2367"/>
                  </a:cubicBezTo>
                  <a:cubicBezTo>
                    <a:pt x="10973" y="2859"/>
                    <a:pt x="10169" y="4537"/>
                    <a:pt x="10169" y="6509"/>
                  </a:cubicBezTo>
                  <a:cubicBezTo>
                    <a:pt x="10169" y="8187"/>
                    <a:pt x="10685" y="9468"/>
                    <a:pt x="11489" y="10257"/>
                  </a:cubicBezTo>
                  <a:lnTo>
                    <a:pt x="11489" y="14894"/>
                  </a:lnTo>
                  <a:cubicBezTo>
                    <a:pt x="11433" y="14894"/>
                    <a:pt x="11318" y="14797"/>
                    <a:pt x="11203" y="14696"/>
                  </a:cubicBezTo>
                  <a:lnTo>
                    <a:pt x="8101" y="11835"/>
                  </a:lnTo>
                  <a:cubicBezTo>
                    <a:pt x="7297" y="11146"/>
                    <a:pt x="6376" y="10751"/>
                    <a:pt x="5457" y="10751"/>
                  </a:cubicBezTo>
                  <a:lnTo>
                    <a:pt x="633" y="10751"/>
                  </a:lnTo>
                  <a:cubicBezTo>
                    <a:pt x="288" y="10751"/>
                    <a:pt x="0" y="11243"/>
                    <a:pt x="0" y="11835"/>
                  </a:cubicBezTo>
                  <a:lnTo>
                    <a:pt x="0" y="16177"/>
                  </a:lnTo>
                  <a:cubicBezTo>
                    <a:pt x="0" y="16769"/>
                    <a:pt x="288" y="17261"/>
                    <a:pt x="633" y="17261"/>
                  </a:cubicBezTo>
                  <a:lnTo>
                    <a:pt x="5457" y="17261"/>
                  </a:lnTo>
                  <a:cubicBezTo>
                    <a:pt x="6147" y="17261"/>
                    <a:pt x="6894" y="17655"/>
                    <a:pt x="7527" y="18150"/>
                  </a:cubicBezTo>
                  <a:lnTo>
                    <a:pt x="10629" y="21008"/>
                  </a:lnTo>
                  <a:cubicBezTo>
                    <a:pt x="11030" y="21306"/>
                    <a:pt x="11604" y="21600"/>
                    <a:pt x="12122" y="21600"/>
                  </a:cubicBezTo>
                  <a:lnTo>
                    <a:pt x="19762" y="21600"/>
                  </a:lnTo>
                  <a:cubicBezTo>
                    <a:pt x="20796" y="21600"/>
                    <a:pt x="21600" y="20122"/>
                    <a:pt x="21600" y="18347"/>
                  </a:cubicBezTo>
                  <a:cubicBezTo>
                    <a:pt x="21600" y="17063"/>
                    <a:pt x="21084" y="15783"/>
                    <a:pt x="20280" y="15288"/>
                  </a:cubicBezTo>
                  <a:lnTo>
                    <a:pt x="20280" y="9665"/>
                  </a:lnTo>
                  <a:cubicBezTo>
                    <a:pt x="21084" y="8779"/>
                    <a:pt x="21600" y="7201"/>
                    <a:pt x="21600" y="5426"/>
                  </a:cubicBezTo>
                  <a:cubicBezTo>
                    <a:pt x="21600" y="2464"/>
                    <a:pt x="20165" y="0"/>
                    <a:pt x="184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26" name="Google Shape;8888;p63"/>
            <p:cNvSpPr/>
            <p:nvPr/>
          </p:nvSpPr>
          <p:spPr>
            <a:xfrm>
              <a:off x="29" y="29"/>
              <a:ext cx="355035" cy="1431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2" y="7674"/>
                  </a:moveTo>
                  <a:cubicBezTo>
                    <a:pt x="19996" y="7674"/>
                    <a:pt x="20283" y="8382"/>
                    <a:pt x="20283" y="9235"/>
                  </a:cubicBezTo>
                  <a:cubicBezTo>
                    <a:pt x="20283" y="10087"/>
                    <a:pt x="19996" y="10800"/>
                    <a:pt x="19652" y="10800"/>
                  </a:cubicBezTo>
                  <a:lnTo>
                    <a:pt x="19023" y="10800"/>
                  </a:lnTo>
                  <a:lnTo>
                    <a:pt x="19023" y="7674"/>
                  </a:lnTo>
                  <a:close/>
                  <a:moveTo>
                    <a:pt x="3839" y="3550"/>
                  </a:moveTo>
                  <a:lnTo>
                    <a:pt x="17246" y="5824"/>
                  </a:lnTo>
                  <a:cubicBezTo>
                    <a:pt x="17532" y="6108"/>
                    <a:pt x="17819" y="6537"/>
                    <a:pt x="17819" y="7529"/>
                  </a:cubicBezTo>
                  <a:lnTo>
                    <a:pt x="17819" y="11224"/>
                  </a:lnTo>
                  <a:cubicBezTo>
                    <a:pt x="17819" y="11937"/>
                    <a:pt x="17590" y="12650"/>
                    <a:pt x="17303" y="12789"/>
                  </a:cubicBezTo>
                  <a:lnTo>
                    <a:pt x="3839" y="17621"/>
                  </a:lnTo>
                  <a:lnTo>
                    <a:pt x="3839" y="3550"/>
                  </a:lnTo>
                  <a:close/>
                  <a:moveTo>
                    <a:pt x="1319" y="3266"/>
                  </a:moveTo>
                  <a:lnTo>
                    <a:pt x="2635" y="3411"/>
                  </a:lnTo>
                  <a:lnTo>
                    <a:pt x="2635" y="17905"/>
                  </a:lnTo>
                  <a:lnTo>
                    <a:pt x="1319" y="18334"/>
                  </a:lnTo>
                  <a:lnTo>
                    <a:pt x="1319" y="3266"/>
                  </a:lnTo>
                  <a:close/>
                  <a:moveTo>
                    <a:pt x="687" y="0"/>
                  </a:moveTo>
                  <a:cubicBezTo>
                    <a:pt x="573" y="0"/>
                    <a:pt x="344" y="140"/>
                    <a:pt x="171" y="284"/>
                  </a:cubicBezTo>
                  <a:cubicBezTo>
                    <a:pt x="56" y="708"/>
                    <a:pt x="0" y="992"/>
                    <a:pt x="0" y="1421"/>
                  </a:cubicBezTo>
                  <a:lnTo>
                    <a:pt x="0" y="20323"/>
                  </a:lnTo>
                  <a:cubicBezTo>
                    <a:pt x="56" y="20608"/>
                    <a:pt x="115" y="21176"/>
                    <a:pt x="229" y="21316"/>
                  </a:cubicBezTo>
                  <a:cubicBezTo>
                    <a:pt x="400" y="21460"/>
                    <a:pt x="515" y="21600"/>
                    <a:pt x="687" y="21600"/>
                  </a:cubicBezTo>
                  <a:lnTo>
                    <a:pt x="744" y="21600"/>
                  </a:lnTo>
                  <a:lnTo>
                    <a:pt x="17417" y="15776"/>
                  </a:lnTo>
                  <a:cubicBezTo>
                    <a:pt x="17934" y="15632"/>
                    <a:pt x="18448" y="14923"/>
                    <a:pt x="18736" y="13786"/>
                  </a:cubicBezTo>
                  <a:lnTo>
                    <a:pt x="19767" y="13786"/>
                  </a:lnTo>
                  <a:cubicBezTo>
                    <a:pt x="20798" y="13786"/>
                    <a:pt x="21600" y="11653"/>
                    <a:pt x="21600" y="9235"/>
                  </a:cubicBezTo>
                  <a:cubicBezTo>
                    <a:pt x="21600" y="6677"/>
                    <a:pt x="20742" y="4547"/>
                    <a:pt x="19767" y="4547"/>
                  </a:cubicBezTo>
                  <a:lnTo>
                    <a:pt x="18679" y="4547"/>
                  </a:lnTo>
                  <a:cubicBezTo>
                    <a:pt x="18392" y="3550"/>
                    <a:pt x="17875" y="2982"/>
                    <a:pt x="17303" y="2842"/>
                  </a:cubicBezTo>
                  <a:lnTo>
                    <a:pt x="687"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31" name="Google Shape;8889;p63"/>
          <p:cNvGrpSpPr/>
          <p:nvPr/>
        </p:nvGrpSpPr>
        <p:grpSpPr>
          <a:xfrm>
            <a:off x="7563356" y="2224674"/>
            <a:ext cx="291005" cy="353181"/>
            <a:chOff x="0" y="0"/>
            <a:chExt cx="291003" cy="353179"/>
          </a:xfrm>
        </p:grpSpPr>
        <p:sp>
          <p:nvSpPr>
            <p:cNvPr id="6628" name="Google Shape;8890;p63"/>
            <p:cNvSpPr/>
            <p:nvPr/>
          </p:nvSpPr>
          <p:spPr>
            <a:xfrm>
              <a:off x="-1" y="-1"/>
              <a:ext cx="291005" cy="3531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27" y="1267"/>
                  </a:moveTo>
                  <a:cubicBezTo>
                    <a:pt x="17406" y="1786"/>
                    <a:pt x="17686" y="2132"/>
                    <a:pt x="18174" y="2592"/>
                  </a:cubicBezTo>
                  <a:lnTo>
                    <a:pt x="2237" y="2592"/>
                  </a:lnTo>
                  <a:cubicBezTo>
                    <a:pt x="1817" y="2592"/>
                    <a:pt x="1469" y="2305"/>
                    <a:pt x="1469" y="1960"/>
                  </a:cubicBezTo>
                  <a:cubicBezTo>
                    <a:pt x="1469" y="1556"/>
                    <a:pt x="1817" y="1267"/>
                    <a:pt x="2237" y="1267"/>
                  </a:cubicBezTo>
                  <a:close/>
                  <a:moveTo>
                    <a:pt x="19923" y="3803"/>
                  </a:moveTo>
                  <a:lnTo>
                    <a:pt x="19923" y="20390"/>
                  </a:lnTo>
                  <a:lnTo>
                    <a:pt x="4544" y="20390"/>
                  </a:lnTo>
                  <a:lnTo>
                    <a:pt x="4544" y="3803"/>
                  </a:lnTo>
                  <a:close/>
                  <a:moveTo>
                    <a:pt x="1469" y="3744"/>
                  </a:moveTo>
                  <a:cubicBezTo>
                    <a:pt x="1748" y="3803"/>
                    <a:pt x="1957" y="3859"/>
                    <a:pt x="2237" y="3859"/>
                  </a:cubicBezTo>
                  <a:lnTo>
                    <a:pt x="3006" y="3859"/>
                  </a:lnTo>
                  <a:lnTo>
                    <a:pt x="3006" y="20448"/>
                  </a:lnTo>
                  <a:cubicBezTo>
                    <a:pt x="2168" y="20390"/>
                    <a:pt x="1469" y="19814"/>
                    <a:pt x="1469" y="19123"/>
                  </a:cubicBezTo>
                  <a:lnTo>
                    <a:pt x="1469" y="3744"/>
                  </a:lnTo>
                  <a:close/>
                  <a:moveTo>
                    <a:pt x="2237" y="0"/>
                  </a:moveTo>
                  <a:cubicBezTo>
                    <a:pt x="910" y="0"/>
                    <a:pt x="0" y="865"/>
                    <a:pt x="0" y="1845"/>
                  </a:cubicBezTo>
                  <a:lnTo>
                    <a:pt x="0" y="19064"/>
                  </a:lnTo>
                  <a:cubicBezTo>
                    <a:pt x="0" y="20448"/>
                    <a:pt x="1398" y="21600"/>
                    <a:pt x="3006" y="21600"/>
                  </a:cubicBezTo>
                  <a:lnTo>
                    <a:pt x="20761" y="21600"/>
                  </a:lnTo>
                  <a:cubicBezTo>
                    <a:pt x="21252" y="21600"/>
                    <a:pt x="21600" y="21311"/>
                    <a:pt x="21600" y="20966"/>
                  </a:cubicBezTo>
                  <a:lnTo>
                    <a:pt x="21460" y="3168"/>
                  </a:lnTo>
                  <a:cubicBezTo>
                    <a:pt x="21460" y="2881"/>
                    <a:pt x="21320" y="2651"/>
                    <a:pt x="20972" y="2592"/>
                  </a:cubicBezTo>
                  <a:cubicBezTo>
                    <a:pt x="19714" y="2247"/>
                    <a:pt x="18733" y="1441"/>
                    <a:pt x="18314" y="404"/>
                  </a:cubicBezTo>
                  <a:cubicBezTo>
                    <a:pt x="18245" y="115"/>
                    <a:pt x="17895" y="0"/>
                    <a:pt x="1761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29" name="Google Shape;8891;p63"/>
            <p:cNvSpPr/>
            <p:nvPr/>
          </p:nvSpPr>
          <p:spPr>
            <a:xfrm>
              <a:off x="103607" y="103607"/>
              <a:ext cx="144082" cy="1450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83" y="3085"/>
                  </a:moveTo>
                  <a:lnTo>
                    <a:pt x="12283" y="7715"/>
                  </a:lnTo>
                  <a:cubicBezTo>
                    <a:pt x="12283" y="8556"/>
                    <a:pt x="12987" y="9255"/>
                    <a:pt x="13834" y="9255"/>
                  </a:cubicBezTo>
                  <a:lnTo>
                    <a:pt x="18494" y="9255"/>
                  </a:lnTo>
                  <a:lnTo>
                    <a:pt x="18494" y="12483"/>
                  </a:lnTo>
                  <a:lnTo>
                    <a:pt x="13834" y="12483"/>
                  </a:lnTo>
                  <a:cubicBezTo>
                    <a:pt x="12987" y="12483"/>
                    <a:pt x="12283" y="13182"/>
                    <a:pt x="12283" y="14023"/>
                  </a:cubicBezTo>
                  <a:lnTo>
                    <a:pt x="12283" y="18515"/>
                  </a:lnTo>
                  <a:lnTo>
                    <a:pt x="9173" y="18515"/>
                  </a:lnTo>
                  <a:lnTo>
                    <a:pt x="9173" y="14023"/>
                  </a:lnTo>
                  <a:cubicBezTo>
                    <a:pt x="9173" y="13182"/>
                    <a:pt x="8470" y="12483"/>
                    <a:pt x="7479" y="12483"/>
                  </a:cubicBezTo>
                  <a:lnTo>
                    <a:pt x="2962" y="12483"/>
                  </a:lnTo>
                  <a:lnTo>
                    <a:pt x="2962" y="9255"/>
                  </a:lnTo>
                  <a:lnTo>
                    <a:pt x="7479" y="9255"/>
                  </a:lnTo>
                  <a:cubicBezTo>
                    <a:pt x="8470" y="9255"/>
                    <a:pt x="9173" y="8556"/>
                    <a:pt x="9173" y="7715"/>
                  </a:cubicBezTo>
                  <a:lnTo>
                    <a:pt x="9173" y="3085"/>
                  </a:lnTo>
                  <a:close/>
                  <a:moveTo>
                    <a:pt x="7762" y="0"/>
                  </a:moveTo>
                  <a:cubicBezTo>
                    <a:pt x="6776" y="0"/>
                    <a:pt x="6068" y="699"/>
                    <a:pt x="6068" y="1540"/>
                  </a:cubicBezTo>
                  <a:lnTo>
                    <a:pt x="6068" y="6170"/>
                  </a:lnTo>
                  <a:lnTo>
                    <a:pt x="1551" y="6170"/>
                  </a:lnTo>
                  <a:cubicBezTo>
                    <a:pt x="704" y="6170"/>
                    <a:pt x="0" y="6874"/>
                    <a:pt x="0" y="7715"/>
                  </a:cubicBezTo>
                  <a:lnTo>
                    <a:pt x="0" y="13885"/>
                  </a:lnTo>
                  <a:cubicBezTo>
                    <a:pt x="0" y="14726"/>
                    <a:pt x="704" y="15425"/>
                    <a:pt x="1551" y="15425"/>
                  </a:cubicBezTo>
                  <a:lnTo>
                    <a:pt x="6068" y="15425"/>
                  </a:lnTo>
                  <a:lnTo>
                    <a:pt x="6068" y="19917"/>
                  </a:lnTo>
                  <a:cubicBezTo>
                    <a:pt x="6068" y="20897"/>
                    <a:pt x="6776" y="21600"/>
                    <a:pt x="7762" y="21600"/>
                  </a:cubicBezTo>
                  <a:lnTo>
                    <a:pt x="13834" y="21600"/>
                  </a:lnTo>
                  <a:cubicBezTo>
                    <a:pt x="14824" y="21600"/>
                    <a:pt x="15528" y="20897"/>
                    <a:pt x="15528" y="19917"/>
                  </a:cubicBezTo>
                  <a:lnTo>
                    <a:pt x="15528" y="15425"/>
                  </a:lnTo>
                  <a:lnTo>
                    <a:pt x="20045" y="15425"/>
                  </a:lnTo>
                  <a:cubicBezTo>
                    <a:pt x="20892" y="15425"/>
                    <a:pt x="21600" y="14726"/>
                    <a:pt x="21600" y="13885"/>
                  </a:cubicBezTo>
                  <a:lnTo>
                    <a:pt x="21600" y="7715"/>
                  </a:lnTo>
                  <a:cubicBezTo>
                    <a:pt x="21600" y="6874"/>
                    <a:pt x="20892" y="6170"/>
                    <a:pt x="20045" y="6170"/>
                  </a:cubicBezTo>
                  <a:lnTo>
                    <a:pt x="15528" y="6170"/>
                  </a:lnTo>
                  <a:lnTo>
                    <a:pt x="15528" y="1540"/>
                  </a:lnTo>
                  <a:cubicBezTo>
                    <a:pt x="15528" y="699"/>
                    <a:pt x="14824" y="0"/>
                    <a:pt x="138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30" name="Google Shape;8892;p63"/>
            <p:cNvSpPr/>
            <p:nvPr/>
          </p:nvSpPr>
          <p:spPr>
            <a:xfrm>
              <a:off x="101724" y="291960"/>
              <a:ext cx="145965"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72" y="0"/>
                  </a:moveTo>
                  <a:cubicBezTo>
                    <a:pt x="694" y="0"/>
                    <a:pt x="0" y="4894"/>
                    <a:pt x="0" y="10784"/>
                  </a:cubicBezTo>
                  <a:cubicBezTo>
                    <a:pt x="0" y="16675"/>
                    <a:pt x="694" y="21600"/>
                    <a:pt x="1672" y="21600"/>
                  </a:cubicBezTo>
                  <a:lnTo>
                    <a:pt x="20065" y="21600"/>
                  </a:lnTo>
                  <a:cubicBezTo>
                    <a:pt x="20901" y="21600"/>
                    <a:pt x="21600" y="16675"/>
                    <a:pt x="21600" y="10784"/>
                  </a:cubicBezTo>
                  <a:cubicBezTo>
                    <a:pt x="21600" y="4894"/>
                    <a:pt x="20901" y="0"/>
                    <a:pt x="200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34" name="Google Shape;8893;p63"/>
          <p:cNvGrpSpPr/>
          <p:nvPr/>
        </p:nvGrpSpPr>
        <p:grpSpPr>
          <a:xfrm>
            <a:off x="6208102" y="2666047"/>
            <a:ext cx="330596" cy="353181"/>
            <a:chOff x="0" y="0"/>
            <a:chExt cx="330595" cy="353179"/>
          </a:xfrm>
        </p:grpSpPr>
        <p:sp>
          <p:nvSpPr>
            <p:cNvPr id="6632" name="Google Shape;8894;p63"/>
            <p:cNvSpPr/>
            <p:nvPr/>
          </p:nvSpPr>
          <p:spPr>
            <a:xfrm>
              <a:off x="127127" y="145038"/>
              <a:ext cx="61264" cy="61221"/>
            </a:xfrm>
            <a:custGeom>
              <a:avLst/>
              <a:gdLst/>
              <a:ahLst/>
              <a:cxnLst>
                <a:cxn ang="0">
                  <a:pos x="wd2" y="hd2"/>
                </a:cxn>
                <a:cxn ang="5400000">
                  <a:pos x="wd2" y="hd2"/>
                </a:cxn>
                <a:cxn ang="10800000">
                  <a:pos x="wd2" y="hd2"/>
                </a:cxn>
                <a:cxn ang="16200000">
                  <a:pos x="wd2" y="hd2"/>
                </a:cxn>
              </a:cxnLst>
              <a:rect l="0" t="0" r="r" b="b"/>
              <a:pathLst>
                <a:path w="21293" h="21600" fill="norm" stroke="1" extrusionOk="0">
                  <a:moveTo>
                    <a:pt x="10473" y="7309"/>
                  </a:moveTo>
                  <a:cubicBezTo>
                    <a:pt x="12769" y="7309"/>
                    <a:pt x="14400" y="8975"/>
                    <a:pt x="14400" y="11296"/>
                  </a:cubicBezTo>
                  <a:cubicBezTo>
                    <a:pt x="14400" y="13289"/>
                    <a:pt x="12769" y="14955"/>
                    <a:pt x="10473" y="14955"/>
                  </a:cubicBezTo>
                  <a:cubicBezTo>
                    <a:pt x="8509" y="14955"/>
                    <a:pt x="6878" y="13289"/>
                    <a:pt x="6878" y="11296"/>
                  </a:cubicBezTo>
                  <a:cubicBezTo>
                    <a:pt x="6878" y="8975"/>
                    <a:pt x="8509" y="7309"/>
                    <a:pt x="10473" y="7309"/>
                  </a:cubicBezTo>
                  <a:close/>
                  <a:moveTo>
                    <a:pt x="10473" y="0"/>
                  </a:moveTo>
                  <a:cubicBezTo>
                    <a:pt x="4582" y="0"/>
                    <a:pt x="0" y="4989"/>
                    <a:pt x="0" y="10631"/>
                  </a:cubicBezTo>
                  <a:cubicBezTo>
                    <a:pt x="0" y="16949"/>
                    <a:pt x="4914" y="21600"/>
                    <a:pt x="10473" y="21600"/>
                  </a:cubicBezTo>
                  <a:cubicBezTo>
                    <a:pt x="16364" y="21600"/>
                    <a:pt x="21278" y="16611"/>
                    <a:pt x="21278" y="10631"/>
                  </a:cubicBezTo>
                  <a:cubicBezTo>
                    <a:pt x="21600" y="4989"/>
                    <a:pt x="16696" y="0"/>
                    <a:pt x="104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33" name="Google Shape;8895;p63"/>
            <p:cNvSpPr/>
            <p:nvPr/>
          </p:nvSpPr>
          <p:spPr>
            <a:xfrm>
              <a:off x="0" y="0"/>
              <a:ext cx="330596" cy="353180"/>
            </a:xfrm>
            <a:custGeom>
              <a:avLst/>
              <a:gdLst/>
              <a:ahLst/>
              <a:cxnLst>
                <a:cxn ang="0">
                  <a:pos x="wd2" y="hd2"/>
                </a:cxn>
                <a:cxn ang="5400000">
                  <a:pos x="wd2" y="hd2"/>
                </a:cxn>
                <a:cxn ang="10800000">
                  <a:pos x="wd2" y="hd2"/>
                </a:cxn>
                <a:cxn ang="16200000">
                  <a:pos x="wd2" y="hd2"/>
                </a:cxn>
              </a:cxnLst>
              <a:rect l="0" t="0" r="r" b="b"/>
              <a:pathLst>
                <a:path w="21180" h="21600" fill="norm" stroke="1" extrusionOk="0">
                  <a:moveTo>
                    <a:pt x="3499" y="3803"/>
                  </a:moveTo>
                  <a:cubicBezTo>
                    <a:pt x="3861" y="3803"/>
                    <a:pt x="4163" y="4090"/>
                    <a:pt x="4163" y="4494"/>
                  </a:cubicBezTo>
                  <a:cubicBezTo>
                    <a:pt x="4163" y="4839"/>
                    <a:pt x="3861" y="5126"/>
                    <a:pt x="3499" y="5126"/>
                  </a:cubicBezTo>
                  <a:cubicBezTo>
                    <a:pt x="3077" y="5126"/>
                    <a:pt x="2775" y="4839"/>
                    <a:pt x="2775" y="4494"/>
                  </a:cubicBezTo>
                  <a:cubicBezTo>
                    <a:pt x="2775" y="4090"/>
                    <a:pt x="3077" y="3803"/>
                    <a:pt x="3499" y="3803"/>
                  </a:cubicBezTo>
                  <a:close/>
                  <a:moveTo>
                    <a:pt x="10075" y="1210"/>
                  </a:moveTo>
                  <a:cubicBezTo>
                    <a:pt x="10860" y="1210"/>
                    <a:pt x="11705" y="2190"/>
                    <a:pt x="12308" y="3803"/>
                  </a:cubicBezTo>
                  <a:cubicBezTo>
                    <a:pt x="12429" y="4090"/>
                    <a:pt x="12549" y="4494"/>
                    <a:pt x="12670" y="4839"/>
                  </a:cubicBezTo>
                  <a:cubicBezTo>
                    <a:pt x="11825" y="5126"/>
                    <a:pt x="11040" y="5415"/>
                    <a:pt x="10075" y="5761"/>
                  </a:cubicBezTo>
                  <a:cubicBezTo>
                    <a:pt x="9292" y="5415"/>
                    <a:pt x="8386" y="5070"/>
                    <a:pt x="7541" y="4839"/>
                  </a:cubicBezTo>
                  <a:cubicBezTo>
                    <a:pt x="7662" y="4494"/>
                    <a:pt x="7783" y="4090"/>
                    <a:pt x="7903" y="3803"/>
                  </a:cubicBezTo>
                  <a:cubicBezTo>
                    <a:pt x="8507" y="2247"/>
                    <a:pt x="9351" y="1210"/>
                    <a:pt x="10075" y="1210"/>
                  </a:cubicBezTo>
                  <a:close/>
                  <a:moveTo>
                    <a:pt x="7239" y="6048"/>
                  </a:moveTo>
                  <a:cubicBezTo>
                    <a:pt x="7662" y="6221"/>
                    <a:pt x="8083" y="6336"/>
                    <a:pt x="8507" y="6508"/>
                  </a:cubicBezTo>
                  <a:cubicBezTo>
                    <a:pt x="8265" y="6624"/>
                    <a:pt x="8024" y="6797"/>
                    <a:pt x="7783" y="6912"/>
                  </a:cubicBezTo>
                  <a:cubicBezTo>
                    <a:pt x="7541" y="7084"/>
                    <a:pt x="7300" y="7199"/>
                    <a:pt x="6998" y="7373"/>
                  </a:cubicBezTo>
                  <a:lnTo>
                    <a:pt x="7239" y="6048"/>
                  </a:lnTo>
                  <a:close/>
                  <a:moveTo>
                    <a:pt x="12971" y="6106"/>
                  </a:moveTo>
                  <a:lnTo>
                    <a:pt x="13212" y="7430"/>
                  </a:lnTo>
                  <a:cubicBezTo>
                    <a:pt x="12971" y="7258"/>
                    <a:pt x="12670" y="7143"/>
                    <a:pt x="12429" y="6969"/>
                  </a:cubicBezTo>
                  <a:cubicBezTo>
                    <a:pt x="12187" y="6797"/>
                    <a:pt x="11885" y="6682"/>
                    <a:pt x="11705" y="6567"/>
                  </a:cubicBezTo>
                  <a:cubicBezTo>
                    <a:pt x="12126" y="6393"/>
                    <a:pt x="12609" y="6221"/>
                    <a:pt x="12971" y="6106"/>
                  </a:cubicBezTo>
                  <a:close/>
                  <a:moveTo>
                    <a:pt x="19246" y="7834"/>
                  </a:moveTo>
                  <a:cubicBezTo>
                    <a:pt x="19306" y="7834"/>
                    <a:pt x="19488" y="7834"/>
                    <a:pt x="19547" y="7892"/>
                  </a:cubicBezTo>
                  <a:cubicBezTo>
                    <a:pt x="19668" y="8007"/>
                    <a:pt x="19788" y="8123"/>
                    <a:pt x="19850" y="8294"/>
                  </a:cubicBezTo>
                  <a:cubicBezTo>
                    <a:pt x="19909" y="8410"/>
                    <a:pt x="19850" y="8640"/>
                    <a:pt x="19729" y="8814"/>
                  </a:cubicBezTo>
                  <a:cubicBezTo>
                    <a:pt x="19652" y="8995"/>
                    <a:pt x="19430" y="9108"/>
                    <a:pt x="19218" y="9108"/>
                  </a:cubicBezTo>
                  <a:cubicBezTo>
                    <a:pt x="19093" y="9108"/>
                    <a:pt x="18972" y="9070"/>
                    <a:pt x="18884" y="8986"/>
                  </a:cubicBezTo>
                  <a:cubicBezTo>
                    <a:pt x="18702" y="8929"/>
                    <a:pt x="18643" y="8814"/>
                    <a:pt x="18582" y="8640"/>
                  </a:cubicBezTo>
                  <a:cubicBezTo>
                    <a:pt x="18461" y="8525"/>
                    <a:pt x="18582" y="8294"/>
                    <a:pt x="18643" y="8123"/>
                  </a:cubicBezTo>
                  <a:cubicBezTo>
                    <a:pt x="18764" y="7949"/>
                    <a:pt x="19005" y="7834"/>
                    <a:pt x="19246" y="7834"/>
                  </a:cubicBezTo>
                  <a:close/>
                  <a:moveTo>
                    <a:pt x="16722" y="5347"/>
                  </a:moveTo>
                  <a:cubicBezTo>
                    <a:pt x="17737" y="5347"/>
                    <a:pt x="18448" y="5583"/>
                    <a:pt x="18702" y="5991"/>
                  </a:cubicBezTo>
                  <a:cubicBezTo>
                    <a:pt x="18764" y="6106"/>
                    <a:pt x="18823" y="6336"/>
                    <a:pt x="18823" y="6567"/>
                  </a:cubicBezTo>
                  <a:cubicBezTo>
                    <a:pt x="18220" y="6624"/>
                    <a:pt x="17737" y="6969"/>
                    <a:pt x="17437" y="7488"/>
                  </a:cubicBezTo>
                  <a:cubicBezTo>
                    <a:pt x="17134" y="7892"/>
                    <a:pt x="17134" y="8410"/>
                    <a:pt x="17195" y="8929"/>
                  </a:cubicBezTo>
                  <a:cubicBezTo>
                    <a:pt x="17195" y="9101"/>
                    <a:pt x="17255" y="9159"/>
                    <a:pt x="17316" y="9216"/>
                  </a:cubicBezTo>
                  <a:cubicBezTo>
                    <a:pt x="17195" y="9446"/>
                    <a:pt x="16954" y="9677"/>
                    <a:pt x="16713" y="9850"/>
                  </a:cubicBezTo>
                  <a:cubicBezTo>
                    <a:pt x="16048" y="9274"/>
                    <a:pt x="15386" y="8814"/>
                    <a:pt x="14600" y="8294"/>
                  </a:cubicBezTo>
                  <a:cubicBezTo>
                    <a:pt x="14541" y="7373"/>
                    <a:pt x="14418" y="6508"/>
                    <a:pt x="14238" y="5702"/>
                  </a:cubicBezTo>
                  <a:cubicBezTo>
                    <a:pt x="14600" y="5645"/>
                    <a:pt x="15024" y="5530"/>
                    <a:pt x="15324" y="5472"/>
                  </a:cubicBezTo>
                  <a:cubicBezTo>
                    <a:pt x="15836" y="5388"/>
                    <a:pt x="16305" y="5347"/>
                    <a:pt x="16722" y="5347"/>
                  </a:cubicBezTo>
                  <a:close/>
                  <a:moveTo>
                    <a:pt x="5128" y="5645"/>
                  </a:moveTo>
                  <a:lnTo>
                    <a:pt x="6032" y="5817"/>
                  </a:lnTo>
                  <a:cubicBezTo>
                    <a:pt x="5852" y="6624"/>
                    <a:pt x="5732" y="7488"/>
                    <a:pt x="5670" y="8410"/>
                  </a:cubicBezTo>
                  <a:cubicBezTo>
                    <a:pt x="4887" y="8929"/>
                    <a:pt x="4163" y="9505"/>
                    <a:pt x="3560" y="10022"/>
                  </a:cubicBezTo>
                  <a:cubicBezTo>
                    <a:pt x="3257" y="9735"/>
                    <a:pt x="3016" y="9505"/>
                    <a:pt x="2775" y="9216"/>
                  </a:cubicBezTo>
                  <a:cubicBezTo>
                    <a:pt x="1568" y="7775"/>
                    <a:pt x="1145" y="6624"/>
                    <a:pt x="1507" y="6048"/>
                  </a:cubicBezTo>
                  <a:cubicBezTo>
                    <a:pt x="1568" y="5932"/>
                    <a:pt x="1748" y="5761"/>
                    <a:pt x="1930" y="5702"/>
                  </a:cubicBezTo>
                  <a:cubicBezTo>
                    <a:pt x="2354" y="6106"/>
                    <a:pt x="2836" y="6393"/>
                    <a:pt x="3439" y="6393"/>
                  </a:cubicBezTo>
                  <a:cubicBezTo>
                    <a:pt x="4163" y="6393"/>
                    <a:pt x="4767" y="6048"/>
                    <a:pt x="5128" y="5645"/>
                  </a:cubicBezTo>
                  <a:close/>
                  <a:moveTo>
                    <a:pt x="5490" y="9965"/>
                  </a:moveTo>
                  <a:lnTo>
                    <a:pt x="5490" y="11635"/>
                  </a:lnTo>
                  <a:cubicBezTo>
                    <a:pt x="5128" y="11348"/>
                    <a:pt x="4767" y="11059"/>
                    <a:pt x="4464" y="10828"/>
                  </a:cubicBezTo>
                  <a:cubicBezTo>
                    <a:pt x="4767" y="10541"/>
                    <a:pt x="5128" y="10196"/>
                    <a:pt x="5490" y="9965"/>
                  </a:cubicBezTo>
                  <a:close/>
                  <a:moveTo>
                    <a:pt x="14782" y="9965"/>
                  </a:moveTo>
                  <a:cubicBezTo>
                    <a:pt x="15144" y="10196"/>
                    <a:pt x="15566" y="10541"/>
                    <a:pt x="15868" y="10828"/>
                  </a:cubicBezTo>
                  <a:cubicBezTo>
                    <a:pt x="15566" y="11117"/>
                    <a:pt x="15144" y="11404"/>
                    <a:pt x="14782" y="11635"/>
                  </a:cubicBezTo>
                  <a:lnTo>
                    <a:pt x="14782" y="9965"/>
                  </a:lnTo>
                  <a:close/>
                  <a:moveTo>
                    <a:pt x="10136" y="7199"/>
                  </a:moveTo>
                  <a:cubicBezTo>
                    <a:pt x="10619" y="7488"/>
                    <a:pt x="11222" y="7775"/>
                    <a:pt x="11764" y="8064"/>
                  </a:cubicBezTo>
                  <a:cubicBezTo>
                    <a:pt x="12308" y="8353"/>
                    <a:pt x="12850" y="8699"/>
                    <a:pt x="13333" y="8986"/>
                  </a:cubicBezTo>
                  <a:cubicBezTo>
                    <a:pt x="13394" y="9561"/>
                    <a:pt x="13394" y="10137"/>
                    <a:pt x="13394" y="10828"/>
                  </a:cubicBezTo>
                  <a:cubicBezTo>
                    <a:pt x="13394" y="11404"/>
                    <a:pt x="13394" y="12039"/>
                    <a:pt x="13333" y="12614"/>
                  </a:cubicBezTo>
                  <a:cubicBezTo>
                    <a:pt x="12911" y="12901"/>
                    <a:pt x="12367" y="13247"/>
                    <a:pt x="11764" y="13536"/>
                  </a:cubicBezTo>
                  <a:cubicBezTo>
                    <a:pt x="11222" y="13825"/>
                    <a:pt x="10619" y="14112"/>
                    <a:pt x="10136" y="14401"/>
                  </a:cubicBezTo>
                  <a:cubicBezTo>
                    <a:pt x="9592" y="14112"/>
                    <a:pt x="8989" y="13825"/>
                    <a:pt x="8447" y="13536"/>
                  </a:cubicBezTo>
                  <a:cubicBezTo>
                    <a:pt x="7903" y="13247"/>
                    <a:pt x="7421" y="12901"/>
                    <a:pt x="6877" y="12614"/>
                  </a:cubicBezTo>
                  <a:cubicBezTo>
                    <a:pt x="6818" y="12039"/>
                    <a:pt x="6818" y="11404"/>
                    <a:pt x="6818" y="10828"/>
                  </a:cubicBezTo>
                  <a:cubicBezTo>
                    <a:pt x="6818" y="10196"/>
                    <a:pt x="6818" y="9561"/>
                    <a:pt x="6877" y="8986"/>
                  </a:cubicBezTo>
                  <a:cubicBezTo>
                    <a:pt x="7421" y="8640"/>
                    <a:pt x="7903" y="8353"/>
                    <a:pt x="8447" y="8064"/>
                  </a:cubicBezTo>
                  <a:cubicBezTo>
                    <a:pt x="8989" y="7775"/>
                    <a:pt x="9592" y="7488"/>
                    <a:pt x="10136" y="7199"/>
                  </a:cubicBezTo>
                  <a:close/>
                  <a:moveTo>
                    <a:pt x="7059" y="14170"/>
                  </a:moveTo>
                  <a:cubicBezTo>
                    <a:pt x="7300" y="14342"/>
                    <a:pt x="7601" y="14457"/>
                    <a:pt x="7842" y="14631"/>
                  </a:cubicBezTo>
                  <a:cubicBezTo>
                    <a:pt x="8083" y="14746"/>
                    <a:pt x="8265" y="14918"/>
                    <a:pt x="8568" y="15033"/>
                  </a:cubicBezTo>
                  <a:cubicBezTo>
                    <a:pt x="8145" y="15207"/>
                    <a:pt x="7662" y="15437"/>
                    <a:pt x="7300" y="15494"/>
                  </a:cubicBezTo>
                  <a:lnTo>
                    <a:pt x="7059" y="14170"/>
                  </a:lnTo>
                  <a:close/>
                  <a:moveTo>
                    <a:pt x="13212" y="14170"/>
                  </a:moveTo>
                  <a:lnTo>
                    <a:pt x="12971" y="15494"/>
                  </a:lnTo>
                  <a:cubicBezTo>
                    <a:pt x="12488" y="15322"/>
                    <a:pt x="12126" y="15207"/>
                    <a:pt x="11705" y="15033"/>
                  </a:cubicBezTo>
                  <a:cubicBezTo>
                    <a:pt x="11885" y="14918"/>
                    <a:pt x="12187" y="14746"/>
                    <a:pt x="12429" y="14631"/>
                  </a:cubicBezTo>
                  <a:cubicBezTo>
                    <a:pt x="12670" y="14457"/>
                    <a:pt x="12971" y="14342"/>
                    <a:pt x="13212" y="14170"/>
                  </a:cubicBezTo>
                  <a:close/>
                  <a:moveTo>
                    <a:pt x="3439" y="11693"/>
                  </a:moveTo>
                  <a:cubicBezTo>
                    <a:pt x="4163" y="12269"/>
                    <a:pt x="4826" y="12730"/>
                    <a:pt x="5550" y="13306"/>
                  </a:cubicBezTo>
                  <a:cubicBezTo>
                    <a:pt x="5670" y="14285"/>
                    <a:pt x="5791" y="15148"/>
                    <a:pt x="5973" y="15898"/>
                  </a:cubicBezTo>
                  <a:cubicBezTo>
                    <a:pt x="5550" y="15955"/>
                    <a:pt x="5249" y="16070"/>
                    <a:pt x="4887" y="16070"/>
                  </a:cubicBezTo>
                  <a:cubicBezTo>
                    <a:pt x="4376" y="16154"/>
                    <a:pt x="3907" y="16194"/>
                    <a:pt x="3487" y="16194"/>
                  </a:cubicBezTo>
                  <a:cubicBezTo>
                    <a:pt x="2474" y="16194"/>
                    <a:pt x="1764" y="15960"/>
                    <a:pt x="1507" y="15552"/>
                  </a:cubicBezTo>
                  <a:cubicBezTo>
                    <a:pt x="1145" y="14918"/>
                    <a:pt x="1568" y="13766"/>
                    <a:pt x="2716" y="12441"/>
                  </a:cubicBezTo>
                  <a:cubicBezTo>
                    <a:pt x="2957" y="12154"/>
                    <a:pt x="3137" y="11980"/>
                    <a:pt x="3439" y="11693"/>
                  </a:cubicBezTo>
                  <a:close/>
                  <a:moveTo>
                    <a:pt x="16833" y="11635"/>
                  </a:moveTo>
                  <a:cubicBezTo>
                    <a:pt x="17134" y="11980"/>
                    <a:pt x="17316" y="12154"/>
                    <a:pt x="17557" y="12441"/>
                  </a:cubicBezTo>
                  <a:cubicBezTo>
                    <a:pt x="18702" y="13766"/>
                    <a:pt x="19126" y="14918"/>
                    <a:pt x="18764" y="15552"/>
                  </a:cubicBezTo>
                  <a:cubicBezTo>
                    <a:pt x="18515" y="15987"/>
                    <a:pt x="17839" y="16205"/>
                    <a:pt x="16872" y="16205"/>
                  </a:cubicBezTo>
                  <a:cubicBezTo>
                    <a:pt x="16431" y="16205"/>
                    <a:pt x="15931" y="16159"/>
                    <a:pt x="15386" y="16070"/>
                  </a:cubicBezTo>
                  <a:cubicBezTo>
                    <a:pt x="15024" y="15955"/>
                    <a:pt x="14721" y="15898"/>
                    <a:pt x="14298" y="15839"/>
                  </a:cubicBezTo>
                  <a:cubicBezTo>
                    <a:pt x="14480" y="15033"/>
                    <a:pt x="14600" y="14170"/>
                    <a:pt x="14721" y="13247"/>
                  </a:cubicBezTo>
                  <a:cubicBezTo>
                    <a:pt x="15445" y="12730"/>
                    <a:pt x="16230" y="12154"/>
                    <a:pt x="16833" y="11635"/>
                  </a:cubicBezTo>
                  <a:close/>
                  <a:moveTo>
                    <a:pt x="7601" y="18892"/>
                  </a:moveTo>
                  <a:cubicBezTo>
                    <a:pt x="7842" y="18892"/>
                    <a:pt x="8083" y="19008"/>
                    <a:pt x="8204" y="19179"/>
                  </a:cubicBezTo>
                  <a:cubicBezTo>
                    <a:pt x="8325" y="19295"/>
                    <a:pt x="8325" y="19468"/>
                    <a:pt x="8325" y="19640"/>
                  </a:cubicBezTo>
                  <a:cubicBezTo>
                    <a:pt x="8204" y="19814"/>
                    <a:pt x="8145" y="19929"/>
                    <a:pt x="8024" y="20044"/>
                  </a:cubicBezTo>
                  <a:cubicBezTo>
                    <a:pt x="7907" y="20099"/>
                    <a:pt x="7792" y="20125"/>
                    <a:pt x="7679" y="20125"/>
                  </a:cubicBezTo>
                  <a:cubicBezTo>
                    <a:pt x="7442" y="20125"/>
                    <a:pt x="7224" y="20009"/>
                    <a:pt x="7059" y="19814"/>
                  </a:cubicBezTo>
                  <a:cubicBezTo>
                    <a:pt x="6998" y="19640"/>
                    <a:pt x="6998" y="19525"/>
                    <a:pt x="6998" y="19295"/>
                  </a:cubicBezTo>
                  <a:cubicBezTo>
                    <a:pt x="7059" y="19179"/>
                    <a:pt x="7180" y="19008"/>
                    <a:pt x="7300" y="18949"/>
                  </a:cubicBezTo>
                  <a:cubicBezTo>
                    <a:pt x="7360" y="18892"/>
                    <a:pt x="7541" y="18892"/>
                    <a:pt x="7601" y="18892"/>
                  </a:cubicBezTo>
                  <a:close/>
                  <a:moveTo>
                    <a:pt x="10016" y="15839"/>
                  </a:moveTo>
                  <a:cubicBezTo>
                    <a:pt x="10860" y="16185"/>
                    <a:pt x="11764" y="16530"/>
                    <a:pt x="12609" y="16761"/>
                  </a:cubicBezTo>
                  <a:cubicBezTo>
                    <a:pt x="12609" y="17050"/>
                    <a:pt x="12429" y="17395"/>
                    <a:pt x="12308" y="17797"/>
                  </a:cubicBezTo>
                  <a:cubicBezTo>
                    <a:pt x="11705" y="19353"/>
                    <a:pt x="10860" y="20390"/>
                    <a:pt x="10075" y="20390"/>
                  </a:cubicBezTo>
                  <a:cubicBezTo>
                    <a:pt x="9954" y="20390"/>
                    <a:pt x="9713" y="20275"/>
                    <a:pt x="9472" y="20218"/>
                  </a:cubicBezTo>
                  <a:cubicBezTo>
                    <a:pt x="9472" y="20159"/>
                    <a:pt x="9592" y="20103"/>
                    <a:pt x="9592" y="19988"/>
                  </a:cubicBezTo>
                  <a:cubicBezTo>
                    <a:pt x="9713" y="19525"/>
                    <a:pt x="9654" y="19008"/>
                    <a:pt x="9351" y="18547"/>
                  </a:cubicBezTo>
                  <a:cubicBezTo>
                    <a:pt x="9051" y="17971"/>
                    <a:pt x="8447" y="17741"/>
                    <a:pt x="7783" y="17626"/>
                  </a:cubicBezTo>
                  <a:cubicBezTo>
                    <a:pt x="7662" y="17337"/>
                    <a:pt x="7541" y="17050"/>
                    <a:pt x="7480" y="16761"/>
                  </a:cubicBezTo>
                  <a:cubicBezTo>
                    <a:pt x="8265" y="16474"/>
                    <a:pt x="9110" y="16185"/>
                    <a:pt x="10016" y="15839"/>
                  </a:cubicBezTo>
                  <a:close/>
                  <a:moveTo>
                    <a:pt x="10016" y="0"/>
                  </a:moveTo>
                  <a:cubicBezTo>
                    <a:pt x="8689" y="0"/>
                    <a:pt x="7480" y="1210"/>
                    <a:pt x="6576" y="3399"/>
                  </a:cubicBezTo>
                  <a:cubicBezTo>
                    <a:pt x="6394" y="3744"/>
                    <a:pt x="6335" y="4090"/>
                    <a:pt x="6153" y="4494"/>
                  </a:cubicBezTo>
                  <a:cubicBezTo>
                    <a:pt x="5852" y="4379"/>
                    <a:pt x="5670" y="4320"/>
                    <a:pt x="5370" y="4320"/>
                  </a:cubicBezTo>
                  <a:cubicBezTo>
                    <a:pt x="5309" y="3342"/>
                    <a:pt x="4464" y="2592"/>
                    <a:pt x="3378" y="2592"/>
                  </a:cubicBezTo>
                  <a:cubicBezTo>
                    <a:pt x="2292" y="2592"/>
                    <a:pt x="1448" y="3457"/>
                    <a:pt x="1448" y="4435"/>
                  </a:cubicBezTo>
                  <a:cubicBezTo>
                    <a:pt x="904" y="4666"/>
                    <a:pt x="542" y="4954"/>
                    <a:pt x="301" y="5415"/>
                  </a:cubicBezTo>
                  <a:cubicBezTo>
                    <a:pt x="-362" y="6567"/>
                    <a:pt x="59" y="8123"/>
                    <a:pt x="1689" y="9907"/>
                  </a:cubicBezTo>
                  <a:cubicBezTo>
                    <a:pt x="1869" y="10196"/>
                    <a:pt x="2172" y="10541"/>
                    <a:pt x="2474" y="10772"/>
                  </a:cubicBezTo>
                  <a:cubicBezTo>
                    <a:pt x="2172" y="11059"/>
                    <a:pt x="1990" y="11348"/>
                    <a:pt x="1689" y="11635"/>
                  </a:cubicBezTo>
                  <a:cubicBezTo>
                    <a:pt x="59" y="13477"/>
                    <a:pt x="-362" y="15033"/>
                    <a:pt x="301" y="16185"/>
                  </a:cubicBezTo>
                  <a:cubicBezTo>
                    <a:pt x="844" y="17050"/>
                    <a:pt x="1869" y="17510"/>
                    <a:pt x="3499" y="17510"/>
                  </a:cubicBezTo>
                  <a:cubicBezTo>
                    <a:pt x="3981" y="17510"/>
                    <a:pt x="4525" y="17395"/>
                    <a:pt x="5128" y="17337"/>
                  </a:cubicBezTo>
                  <a:lnTo>
                    <a:pt x="6274" y="17106"/>
                  </a:lnTo>
                  <a:cubicBezTo>
                    <a:pt x="6335" y="17395"/>
                    <a:pt x="6394" y="17741"/>
                    <a:pt x="6576" y="17913"/>
                  </a:cubicBezTo>
                  <a:cubicBezTo>
                    <a:pt x="6153" y="18201"/>
                    <a:pt x="5852" y="18547"/>
                    <a:pt x="5732" y="19008"/>
                  </a:cubicBezTo>
                  <a:cubicBezTo>
                    <a:pt x="5611" y="19525"/>
                    <a:pt x="5670" y="19988"/>
                    <a:pt x="5973" y="20448"/>
                  </a:cubicBezTo>
                  <a:cubicBezTo>
                    <a:pt x="6335" y="21024"/>
                    <a:pt x="6998" y="21370"/>
                    <a:pt x="7721" y="21370"/>
                  </a:cubicBezTo>
                  <a:cubicBezTo>
                    <a:pt x="8024" y="21370"/>
                    <a:pt x="8386" y="21311"/>
                    <a:pt x="8689" y="21081"/>
                  </a:cubicBezTo>
                  <a:cubicBezTo>
                    <a:pt x="9110" y="21370"/>
                    <a:pt x="9592" y="21600"/>
                    <a:pt x="10136" y="21600"/>
                  </a:cubicBezTo>
                  <a:cubicBezTo>
                    <a:pt x="11464" y="21600"/>
                    <a:pt x="12670" y="20390"/>
                    <a:pt x="13574" y="18201"/>
                  </a:cubicBezTo>
                  <a:cubicBezTo>
                    <a:pt x="13756" y="17856"/>
                    <a:pt x="13815" y="17510"/>
                    <a:pt x="13936" y="17106"/>
                  </a:cubicBezTo>
                  <a:cubicBezTo>
                    <a:pt x="14359" y="17221"/>
                    <a:pt x="14782" y="17280"/>
                    <a:pt x="15144" y="17337"/>
                  </a:cubicBezTo>
                  <a:cubicBezTo>
                    <a:pt x="15748" y="17395"/>
                    <a:pt x="16289" y="17510"/>
                    <a:pt x="16833" y="17510"/>
                  </a:cubicBezTo>
                  <a:cubicBezTo>
                    <a:pt x="18341" y="17510"/>
                    <a:pt x="19488" y="17050"/>
                    <a:pt x="19970" y="16185"/>
                  </a:cubicBezTo>
                  <a:cubicBezTo>
                    <a:pt x="20694" y="15033"/>
                    <a:pt x="20212" y="13477"/>
                    <a:pt x="18643" y="11635"/>
                  </a:cubicBezTo>
                  <a:cubicBezTo>
                    <a:pt x="18402" y="11348"/>
                    <a:pt x="18099" y="11059"/>
                    <a:pt x="17799" y="10772"/>
                  </a:cubicBezTo>
                  <a:cubicBezTo>
                    <a:pt x="18040" y="10598"/>
                    <a:pt x="18160" y="10368"/>
                    <a:pt x="18402" y="10196"/>
                  </a:cubicBezTo>
                  <a:cubicBezTo>
                    <a:pt x="18702" y="10368"/>
                    <a:pt x="19005" y="10426"/>
                    <a:pt x="19246" y="10426"/>
                  </a:cubicBezTo>
                  <a:cubicBezTo>
                    <a:pt x="19909" y="10426"/>
                    <a:pt x="20573" y="10081"/>
                    <a:pt x="20997" y="9505"/>
                  </a:cubicBezTo>
                  <a:cubicBezTo>
                    <a:pt x="21177" y="8986"/>
                    <a:pt x="21238" y="8525"/>
                    <a:pt x="21117" y="8007"/>
                  </a:cubicBezTo>
                  <a:cubicBezTo>
                    <a:pt x="20935" y="7488"/>
                    <a:pt x="20635" y="7084"/>
                    <a:pt x="20212" y="6854"/>
                  </a:cubicBezTo>
                  <a:cubicBezTo>
                    <a:pt x="20271" y="6336"/>
                    <a:pt x="20150" y="5817"/>
                    <a:pt x="19909" y="5415"/>
                  </a:cubicBezTo>
                  <a:cubicBezTo>
                    <a:pt x="19409" y="4545"/>
                    <a:pt x="18289" y="4135"/>
                    <a:pt x="16732" y="4135"/>
                  </a:cubicBezTo>
                  <a:cubicBezTo>
                    <a:pt x="16226" y="4135"/>
                    <a:pt x="15675" y="4177"/>
                    <a:pt x="15083" y="4263"/>
                  </a:cubicBezTo>
                  <a:cubicBezTo>
                    <a:pt x="14721" y="4320"/>
                    <a:pt x="14298" y="4379"/>
                    <a:pt x="13876" y="4494"/>
                  </a:cubicBezTo>
                  <a:cubicBezTo>
                    <a:pt x="13695" y="4090"/>
                    <a:pt x="13635" y="3687"/>
                    <a:pt x="13515" y="3399"/>
                  </a:cubicBezTo>
                  <a:cubicBezTo>
                    <a:pt x="12670" y="1152"/>
                    <a:pt x="11402" y="0"/>
                    <a:pt x="100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42" name="Google Shape;8896;p63"/>
          <p:cNvGrpSpPr/>
          <p:nvPr/>
        </p:nvGrpSpPr>
        <p:grpSpPr>
          <a:xfrm>
            <a:off x="6204807" y="3113373"/>
            <a:ext cx="331524" cy="353152"/>
            <a:chOff x="0" y="0"/>
            <a:chExt cx="331522" cy="353150"/>
          </a:xfrm>
        </p:grpSpPr>
        <p:sp>
          <p:nvSpPr>
            <p:cNvPr id="6635" name="Google Shape;8897;p63"/>
            <p:cNvSpPr/>
            <p:nvPr/>
          </p:nvSpPr>
          <p:spPr>
            <a:xfrm>
              <a:off x="0" y="0"/>
              <a:ext cx="331523" cy="353151"/>
            </a:xfrm>
            <a:custGeom>
              <a:avLst/>
              <a:gdLst/>
              <a:ahLst/>
              <a:cxnLst>
                <a:cxn ang="0">
                  <a:pos x="wd2" y="hd2"/>
                </a:cxn>
                <a:cxn ang="5400000">
                  <a:pos x="wd2" y="hd2"/>
                </a:cxn>
                <a:cxn ang="10800000">
                  <a:pos x="wd2" y="hd2"/>
                </a:cxn>
                <a:cxn ang="16200000">
                  <a:pos x="wd2" y="hd2"/>
                </a:cxn>
              </a:cxnLst>
              <a:rect l="0" t="0" r="r" b="b"/>
              <a:pathLst>
                <a:path w="21541" h="21600" fill="norm" stroke="1" extrusionOk="0">
                  <a:moveTo>
                    <a:pt x="10830" y="1267"/>
                  </a:moveTo>
                  <a:cubicBezTo>
                    <a:pt x="13033" y="1267"/>
                    <a:pt x="14868" y="2995"/>
                    <a:pt x="14868" y="5127"/>
                  </a:cubicBezTo>
                  <a:lnTo>
                    <a:pt x="14868" y="5761"/>
                  </a:lnTo>
                  <a:cubicBezTo>
                    <a:pt x="14868" y="6107"/>
                    <a:pt x="14563" y="6394"/>
                    <a:pt x="14196" y="6394"/>
                  </a:cubicBezTo>
                  <a:lnTo>
                    <a:pt x="11504" y="6394"/>
                  </a:lnTo>
                  <a:lnTo>
                    <a:pt x="11504" y="5761"/>
                  </a:lnTo>
                  <a:cubicBezTo>
                    <a:pt x="11504" y="5416"/>
                    <a:pt x="11197" y="5127"/>
                    <a:pt x="10830" y="5127"/>
                  </a:cubicBezTo>
                  <a:cubicBezTo>
                    <a:pt x="10403" y="5127"/>
                    <a:pt x="10096" y="5416"/>
                    <a:pt x="10096" y="5761"/>
                  </a:cubicBezTo>
                  <a:lnTo>
                    <a:pt x="10096" y="6394"/>
                  </a:lnTo>
                  <a:lnTo>
                    <a:pt x="7464" y="6394"/>
                  </a:lnTo>
                  <a:cubicBezTo>
                    <a:pt x="7037" y="6394"/>
                    <a:pt x="6730" y="6107"/>
                    <a:pt x="6730" y="5761"/>
                  </a:cubicBezTo>
                  <a:lnTo>
                    <a:pt x="6730" y="5127"/>
                  </a:lnTo>
                  <a:cubicBezTo>
                    <a:pt x="6730" y="2995"/>
                    <a:pt x="8565" y="1267"/>
                    <a:pt x="10830" y="1267"/>
                  </a:cubicBezTo>
                  <a:close/>
                  <a:moveTo>
                    <a:pt x="16154" y="5242"/>
                  </a:moveTo>
                  <a:cubicBezTo>
                    <a:pt x="16950" y="5472"/>
                    <a:pt x="17562" y="6163"/>
                    <a:pt x="17562" y="7028"/>
                  </a:cubicBezTo>
                  <a:lnTo>
                    <a:pt x="17562" y="15956"/>
                  </a:lnTo>
                  <a:cubicBezTo>
                    <a:pt x="17562" y="17051"/>
                    <a:pt x="16643" y="17857"/>
                    <a:pt x="15542" y="17857"/>
                  </a:cubicBezTo>
                  <a:lnTo>
                    <a:pt x="11504" y="17857"/>
                  </a:lnTo>
                  <a:lnTo>
                    <a:pt x="11504" y="13363"/>
                  </a:lnTo>
                  <a:cubicBezTo>
                    <a:pt x="11504" y="13018"/>
                    <a:pt x="11197" y="12731"/>
                    <a:pt x="10830" y="12731"/>
                  </a:cubicBezTo>
                  <a:cubicBezTo>
                    <a:pt x="10403" y="12731"/>
                    <a:pt x="10096" y="13018"/>
                    <a:pt x="10096" y="13363"/>
                  </a:cubicBezTo>
                  <a:lnTo>
                    <a:pt x="10096" y="17857"/>
                  </a:lnTo>
                  <a:lnTo>
                    <a:pt x="6058" y="17857"/>
                  </a:lnTo>
                  <a:cubicBezTo>
                    <a:pt x="4895" y="17857"/>
                    <a:pt x="4100" y="16993"/>
                    <a:pt x="4100" y="15956"/>
                  </a:cubicBezTo>
                  <a:lnTo>
                    <a:pt x="4100" y="7028"/>
                  </a:lnTo>
                  <a:cubicBezTo>
                    <a:pt x="4100" y="6279"/>
                    <a:pt x="4590" y="5531"/>
                    <a:pt x="5446" y="5242"/>
                  </a:cubicBezTo>
                  <a:lnTo>
                    <a:pt x="5446" y="5761"/>
                  </a:lnTo>
                  <a:cubicBezTo>
                    <a:pt x="5446" y="6854"/>
                    <a:pt x="6363" y="7604"/>
                    <a:pt x="7464" y="7604"/>
                  </a:cubicBezTo>
                  <a:lnTo>
                    <a:pt x="14196" y="7604"/>
                  </a:lnTo>
                  <a:cubicBezTo>
                    <a:pt x="15297" y="7604"/>
                    <a:pt x="16154" y="6739"/>
                    <a:pt x="16154" y="5761"/>
                  </a:cubicBezTo>
                  <a:lnTo>
                    <a:pt x="16154" y="5242"/>
                  </a:lnTo>
                  <a:close/>
                  <a:moveTo>
                    <a:pt x="15482" y="1267"/>
                  </a:moveTo>
                  <a:cubicBezTo>
                    <a:pt x="18112" y="1267"/>
                    <a:pt x="20254" y="3284"/>
                    <a:pt x="20254" y="5761"/>
                  </a:cubicBezTo>
                  <a:lnTo>
                    <a:pt x="20254" y="15956"/>
                  </a:lnTo>
                  <a:lnTo>
                    <a:pt x="20192" y="15956"/>
                  </a:lnTo>
                  <a:cubicBezTo>
                    <a:pt x="20192" y="18433"/>
                    <a:pt x="18051" y="20448"/>
                    <a:pt x="15482" y="20448"/>
                  </a:cubicBezTo>
                  <a:lnTo>
                    <a:pt x="6058" y="20448"/>
                  </a:lnTo>
                  <a:cubicBezTo>
                    <a:pt x="3488" y="20448"/>
                    <a:pt x="1346" y="18433"/>
                    <a:pt x="1346" y="15956"/>
                  </a:cubicBezTo>
                  <a:lnTo>
                    <a:pt x="1346" y="5761"/>
                  </a:lnTo>
                  <a:cubicBezTo>
                    <a:pt x="1346" y="3284"/>
                    <a:pt x="3488" y="1267"/>
                    <a:pt x="6058" y="1267"/>
                  </a:cubicBezTo>
                  <a:lnTo>
                    <a:pt x="7219" y="1267"/>
                  </a:lnTo>
                  <a:cubicBezTo>
                    <a:pt x="6363" y="1958"/>
                    <a:pt x="5813" y="2880"/>
                    <a:pt x="5568" y="3860"/>
                  </a:cubicBezTo>
                  <a:cubicBezTo>
                    <a:pt x="3916" y="4090"/>
                    <a:pt x="2692" y="5472"/>
                    <a:pt x="2692" y="7028"/>
                  </a:cubicBezTo>
                  <a:lnTo>
                    <a:pt x="2692" y="15956"/>
                  </a:lnTo>
                  <a:cubicBezTo>
                    <a:pt x="2692" y="17684"/>
                    <a:pt x="4222" y="19124"/>
                    <a:pt x="6058" y="19124"/>
                  </a:cubicBezTo>
                  <a:lnTo>
                    <a:pt x="15482" y="19124"/>
                  </a:lnTo>
                  <a:cubicBezTo>
                    <a:pt x="17317" y="19124"/>
                    <a:pt x="18846" y="17684"/>
                    <a:pt x="18846" y="15956"/>
                  </a:cubicBezTo>
                  <a:lnTo>
                    <a:pt x="18846" y="7028"/>
                  </a:lnTo>
                  <a:cubicBezTo>
                    <a:pt x="18846" y="5472"/>
                    <a:pt x="17622" y="4090"/>
                    <a:pt x="16032" y="3860"/>
                  </a:cubicBezTo>
                  <a:cubicBezTo>
                    <a:pt x="15727" y="2880"/>
                    <a:pt x="15175" y="1958"/>
                    <a:pt x="14318" y="1267"/>
                  </a:cubicBezTo>
                  <a:close/>
                  <a:moveTo>
                    <a:pt x="6058" y="0"/>
                  </a:moveTo>
                  <a:cubicBezTo>
                    <a:pt x="2692" y="0"/>
                    <a:pt x="0" y="2593"/>
                    <a:pt x="0" y="5703"/>
                  </a:cubicBezTo>
                  <a:lnTo>
                    <a:pt x="0" y="15897"/>
                  </a:lnTo>
                  <a:cubicBezTo>
                    <a:pt x="0" y="19066"/>
                    <a:pt x="2752" y="21600"/>
                    <a:pt x="6058" y="21600"/>
                  </a:cubicBezTo>
                  <a:lnTo>
                    <a:pt x="15482" y="21600"/>
                  </a:lnTo>
                  <a:cubicBezTo>
                    <a:pt x="18846" y="21600"/>
                    <a:pt x="21540" y="19009"/>
                    <a:pt x="21540" y="15897"/>
                  </a:cubicBezTo>
                  <a:lnTo>
                    <a:pt x="21540" y="5703"/>
                  </a:lnTo>
                  <a:cubicBezTo>
                    <a:pt x="21600" y="2593"/>
                    <a:pt x="18846" y="0"/>
                    <a:pt x="154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36" name="Google Shape;8898;p63"/>
            <p:cNvSpPr/>
            <p:nvPr/>
          </p:nvSpPr>
          <p:spPr>
            <a:xfrm>
              <a:off x="126440" y="42387"/>
              <a:ext cx="79568" cy="41432"/>
            </a:xfrm>
            <a:custGeom>
              <a:avLst/>
              <a:gdLst/>
              <a:ahLst/>
              <a:cxnLst>
                <a:cxn ang="0">
                  <a:pos x="wd2" y="hd2"/>
                </a:cxn>
                <a:cxn ang="5400000">
                  <a:pos x="wd2" y="hd2"/>
                </a:cxn>
                <a:cxn ang="10800000">
                  <a:pos x="wd2" y="hd2"/>
                </a:cxn>
                <a:cxn ang="16200000">
                  <a:pos x="wd2" y="hd2"/>
                </a:cxn>
              </a:cxnLst>
              <a:rect l="0" t="0" r="r" b="b"/>
              <a:pathLst>
                <a:path w="20976" h="21600" fill="norm" stroke="1" extrusionOk="0">
                  <a:moveTo>
                    <a:pt x="10608" y="0"/>
                  </a:moveTo>
                  <a:cubicBezTo>
                    <a:pt x="5896" y="0"/>
                    <a:pt x="1916" y="5392"/>
                    <a:pt x="182" y="14229"/>
                  </a:cubicBezTo>
                  <a:cubicBezTo>
                    <a:pt x="-314" y="17174"/>
                    <a:pt x="182" y="20135"/>
                    <a:pt x="1916" y="20618"/>
                  </a:cubicBezTo>
                  <a:cubicBezTo>
                    <a:pt x="2279" y="20977"/>
                    <a:pt x="2633" y="21132"/>
                    <a:pt x="2972" y="21132"/>
                  </a:cubicBezTo>
                  <a:cubicBezTo>
                    <a:pt x="4052" y="21132"/>
                    <a:pt x="4958" y="19543"/>
                    <a:pt x="5147" y="17673"/>
                  </a:cubicBezTo>
                  <a:cubicBezTo>
                    <a:pt x="5896" y="13247"/>
                    <a:pt x="8126" y="10301"/>
                    <a:pt x="10608" y="10301"/>
                  </a:cubicBezTo>
                  <a:cubicBezTo>
                    <a:pt x="12594" y="10301"/>
                    <a:pt x="14832" y="13247"/>
                    <a:pt x="15825" y="17673"/>
                  </a:cubicBezTo>
                  <a:cubicBezTo>
                    <a:pt x="16069" y="20135"/>
                    <a:pt x="17314" y="21600"/>
                    <a:pt x="18307" y="21600"/>
                  </a:cubicBezTo>
                  <a:cubicBezTo>
                    <a:pt x="18552" y="21600"/>
                    <a:pt x="18804" y="21600"/>
                    <a:pt x="19300" y="20618"/>
                  </a:cubicBezTo>
                  <a:cubicBezTo>
                    <a:pt x="20790" y="19636"/>
                    <a:pt x="21286" y="16691"/>
                    <a:pt x="20790" y="14229"/>
                  </a:cubicBezTo>
                  <a:cubicBezTo>
                    <a:pt x="19300" y="5392"/>
                    <a:pt x="15076" y="0"/>
                    <a:pt x="106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37" name="Google Shape;8899;p63"/>
            <p:cNvSpPr/>
            <p:nvPr/>
          </p:nvSpPr>
          <p:spPr>
            <a:xfrm>
              <a:off x="82861" y="145965"/>
              <a:ext cx="165755"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52" y="0"/>
                  </a:moveTo>
                  <a:cubicBezTo>
                    <a:pt x="615" y="0"/>
                    <a:pt x="0" y="4925"/>
                    <a:pt x="0" y="10816"/>
                  </a:cubicBezTo>
                  <a:cubicBezTo>
                    <a:pt x="0" y="16706"/>
                    <a:pt x="615" y="21600"/>
                    <a:pt x="1352" y="21600"/>
                  </a:cubicBezTo>
                  <a:lnTo>
                    <a:pt x="20252" y="21600"/>
                  </a:lnTo>
                  <a:cubicBezTo>
                    <a:pt x="20988" y="21600"/>
                    <a:pt x="21600" y="16706"/>
                    <a:pt x="21600" y="10816"/>
                  </a:cubicBezTo>
                  <a:cubicBezTo>
                    <a:pt x="21600" y="4925"/>
                    <a:pt x="20988" y="0"/>
                    <a:pt x="2025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38" name="Google Shape;8900;p63"/>
            <p:cNvSpPr/>
            <p:nvPr/>
          </p:nvSpPr>
          <p:spPr>
            <a:xfrm>
              <a:off x="83818" y="209068"/>
              <a:ext cx="51775"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15" y="0"/>
                  </a:moveTo>
                  <a:cubicBezTo>
                    <a:pt x="1958" y="0"/>
                    <a:pt x="0" y="4707"/>
                    <a:pt x="0" y="11262"/>
                  </a:cubicBezTo>
                  <a:cubicBezTo>
                    <a:pt x="0" y="16893"/>
                    <a:pt x="1958" y="21600"/>
                    <a:pt x="4315" y="21600"/>
                  </a:cubicBezTo>
                  <a:lnTo>
                    <a:pt x="17285" y="21600"/>
                  </a:lnTo>
                  <a:cubicBezTo>
                    <a:pt x="19642" y="21600"/>
                    <a:pt x="21600" y="16893"/>
                    <a:pt x="21600" y="11262"/>
                  </a:cubicBezTo>
                  <a:cubicBezTo>
                    <a:pt x="21213" y="4707"/>
                    <a:pt x="19243" y="0"/>
                    <a:pt x="172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39" name="Google Shape;8901;p63"/>
            <p:cNvSpPr/>
            <p:nvPr/>
          </p:nvSpPr>
          <p:spPr>
            <a:xfrm>
              <a:off x="82861" y="250499"/>
              <a:ext cx="42389"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707"/>
                    <a:pt x="0" y="10338"/>
                  </a:cubicBezTo>
                  <a:cubicBezTo>
                    <a:pt x="0" y="16893"/>
                    <a:pt x="2407" y="21600"/>
                    <a:pt x="5286" y="21600"/>
                  </a:cubicBezTo>
                  <a:lnTo>
                    <a:pt x="16314" y="21600"/>
                  </a:lnTo>
                  <a:cubicBezTo>
                    <a:pt x="19193" y="21600"/>
                    <a:pt x="21600" y="16893"/>
                    <a:pt x="21600" y="10338"/>
                  </a:cubicBezTo>
                  <a:cubicBezTo>
                    <a:pt x="21600" y="4707"/>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40" name="Google Shape;8902;p63"/>
            <p:cNvSpPr/>
            <p:nvPr/>
          </p:nvSpPr>
          <p:spPr>
            <a:xfrm>
              <a:off x="196811" y="209068"/>
              <a:ext cx="51805"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11" y="0"/>
                  </a:moveTo>
                  <a:cubicBezTo>
                    <a:pt x="1969" y="0"/>
                    <a:pt x="0" y="4707"/>
                    <a:pt x="0" y="11262"/>
                  </a:cubicBezTo>
                  <a:cubicBezTo>
                    <a:pt x="0" y="16893"/>
                    <a:pt x="1969" y="21600"/>
                    <a:pt x="4711" y="21600"/>
                  </a:cubicBezTo>
                  <a:lnTo>
                    <a:pt x="17287" y="21600"/>
                  </a:lnTo>
                  <a:cubicBezTo>
                    <a:pt x="19643" y="21600"/>
                    <a:pt x="21600" y="16893"/>
                    <a:pt x="21600" y="11262"/>
                  </a:cubicBezTo>
                  <a:cubicBezTo>
                    <a:pt x="21600" y="4707"/>
                    <a:pt x="19643" y="0"/>
                    <a:pt x="172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41" name="Google Shape;8903;p63"/>
            <p:cNvSpPr/>
            <p:nvPr/>
          </p:nvSpPr>
          <p:spPr>
            <a:xfrm>
              <a:off x="206228" y="250499"/>
              <a:ext cx="42388"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707"/>
                    <a:pt x="0" y="10338"/>
                  </a:cubicBezTo>
                  <a:cubicBezTo>
                    <a:pt x="0" y="16893"/>
                    <a:pt x="2407" y="21600"/>
                    <a:pt x="5286" y="21600"/>
                  </a:cubicBezTo>
                  <a:lnTo>
                    <a:pt x="16329" y="21600"/>
                  </a:lnTo>
                  <a:cubicBezTo>
                    <a:pt x="19208" y="21600"/>
                    <a:pt x="21600" y="16893"/>
                    <a:pt x="21600" y="10338"/>
                  </a:cubicBezTo>
                  <a:cubicBezTo>
                    <a:pt x="21600" y="4707"/>
                    <a:pt x="19208"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45" name="Google Shape;8904;p63"/>
          <p:cNvGrpSpPr/>
          <p:nvPr/>
        </p:nvGrpSpPr>
        <p:grpSpPr>
          <a:xfrm>
            <a:off x="6194419" y="3554586"/>
            <a:ext cx="353181" cy="353181"/>
            <a:chOff x="0" y="0"/>
            <a:chExt cx="353179" cy="353179"/>
          </a:xfrm>
        </p:grpSpPr>
        <p:sp>
          <p:nvSpPr>
            <p:cNvPr id="6643" name="Google Shape;8905;p63"/>
            <p:cNvSpPr/>
            <p:nvPr/>
          </p:nvSpPr>
          <p:spPr>
            <a:xfrm>
              <a:off x="105490" y="127162"/>
              <a:ext cx="147850" cy="1233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857" y="3460"/>
                  </a:moveTo>
                  <a:cubicBezTo>
                    <a:pt x="16648" y="3460"/>
                    <a:pt x="18023" y="5108"/>
                    <a:pt x="18023" y="7254"/>
                  </a:cubicBezTo>
                  <a:cubicBezTo>
                    <a:pt x="18023" y="10054"/>
                    <a:pt x="15547" y="12362"/>
                    <a:pt x="11831" y="15827"/>
                  </a:cubicBezTo>
                  <a:cubicBezTo>
                    <a:pt x="11280" y="16319"/>
                    <a:pt x="10870" y="16649"/>
                    <a:pt x="10455" y="17313"/>
                  </a:cubicBezTo>
                  <a:cubicBezTo>
                    <a:pt x="9905" y="16816"/>
                    <a:pt x="9354" y="16487"/>
                    <a:pt x="9079" y="15827"/>
                  </a:cubicBezTo>
                  <a:cubicBezTo>
                    <a:pt x="5227" y="12362"/>
                    <a:pt x="2887" y="9892"/>
                    <a:pt x="2887" y="7254"/>
                  </a:cubicBezTo>
                  <a:cubicBezTo>
                    <a:pt x="2887" y="4946"/>
                    <a:pt x="4262" y="3460"/>
                    <a:pt x="5913" y="3460"/>
                  </a:cubicBezTo>
                  <a:cubicBezTo>
                    <a:pt x="8119" y="3460"/>
                    <a:pt x="9079" y="6427"/>
                    <a:pt x="9079" y="6595"/>
                  </a:cubicBezTo>
                  <a:cubicBezTo>
                    <a:pt x="9219" y="7416"/>
                    <a:pt x="9769" y="7746"/>
                    <a:pt x="10455" y="7746"/>
                  </a:cubicBezTo>
                  <a:cubicBezTo>
                    <a:pt x="11145" y="7746"/>
                    <a:pt x="11556" y="7087"/>
                    <a:pt x="11831" y="6595"/>
                  </a:cubicBezTo>
                  <a:cubicBezTo>
                    <a:pt x="11831" y="6427"/>
                    <a:pt x="12656" y="3460"/>
                    <a:pt x="14857" y="3460"/>
                  </a:cubicBezTo>
                  <a:close/>
                  <a:moveTo>
                    <a:pt x="5913" y="0"/>
                  </a:moveTo>
                  <a:cubicBezTo>
                    <a:pt x="2476" y="0"/>
                    <a:pt x="0" y="3297"/>
                    <a:pt x="0" y="7416"/>
                  </a:cubicBezTo>
                  <a:cubicBezTo>
                    <a:pt x="0" y="11870"/>
                    <a:pt x="3026" y="14838"/>
                    <a:pt x="7293" y="18962"/>
                  </a:cubicBezTo>
                  <a:cubicBezTo>
                    <a:pt x="7979" y="19622"/>
                    <a:pt x="8944" y="20443"/>
                    <a:pt x="9769" y="21270"/>
                  </a:cubicBezTo>
                  <a:cubicBezTo>
                    <a:pt x="10044" y="21433"/>
                    <a:pt x="10455" y="21600"/>
                    <a:pt x="10730" y="21600"/>
                  </a:cubicBezTo>
                  <a:cubicBezTo>
                    <a:pt x="11145" y="21600"/>
                    <a:pt x="11420" y="21433"/>
                    <a:pt x="11831" y="21270"/>
                  </a:cubicBezTo>
                  <a:cubicBezTo>
                    <a:pt x="12656" y="20443"/>
                    <a:pt x="13346" y="19454"/>
                    <a:pt x="14171" y="18962"/>
                  </a:cubicBezTo>
                  <a:cubicBezTo>
                    <a:pt x="18574" y="14838"/>
                    <a:pt x="21600" y="11870"/>
                    <a:pt x="21600" y="7416"/>
                  </a:cubicBezTo>
                  <a:cubicBezTo>
                    <a:pt x="21050" y="3130"/>
                    <a:pt x="18298" y="0"/>
                    <a:pt x="14857" y="0"/>
                  </a:cubicBezTo>
                  <a:cubicBezTo>
                    <a:pt x="13206" y="0"/>
                    <a:pt x="11420" y="822"/>
                    <a:pt x="10455" y="2638"/>
                  </a:cubicBezTo>
                  <a:cubicBezTo>
                    <a:pt x="9219" y="989"/>
                    <a:pt x="7704" y="0"/>
                    <a:pt x="591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44" name="Google Shape;8906;p63"/>
            <p:cNvSpPr/>
            <p:nvPr/>
          </p:nvSpPr>
          <p:spPr>
            <a:xfrm>
              <a:off x="-1" y="-1"/>
              <a:ext cx="353181" cy="3531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421" y="1325"/>
                  </a:moveTo>
                  <a:cubicBezTo>
                    <a:pt x="13766" y="1325"/>
                    <a:pt x="14053" y="1612"/>
                    <a:pt x="14053" y="2016"/>
                  </a:cubicBezTo>
                  <a:lnTo>
                    <a:pt x="14053" y="7028"/>
                  </a:lnTo>
                  <a:cubicBezTo>
                    <a:pt x="14053" y="7373"/>
                    <a:pt x="14342" y="7719"/>
                    <a:pt x="14688" y="7719"/>
                  </a:cubicBezTo>
                  <a:lnTo>
                    <a:pt x="19755" y="7719"/>
                  </a:lnTo>
                  <a:cubicBezTo>
                    <a:pt x="20101" y="7719"/>
                    <a:pt x="20390" y="8007"/>
                    <a:pt x="20390" y="8353"/>
                  </a:cubicBezTo>
                  <a:lnTo>
                    <a:pt x="20390" y="13362"/>
                  </a:lnTo>
                  <a:cubicBezTo>
                    <a:pt x="20390" y="13766"/>
                    <a:pt x="20101" y="14055"/>
                    <a:pt x="19755" y="14055"/>
                  </a:cubicBezTo>
                  <a:lnTo>
                    <a:pt x="14688" y="14055"/>
                  </a:lnTo>
                  <a:cubicBezTo>
                    <a:pt x="14342" y="14055"/>
                    <a:pt x="14053" y="14342"/>
                    <a:pt x="14053" y="14688"/>
                  </a:cubicBezTo>
                  <a:lnTo>
                    <a:pt x="14053" y="19699"/>
                  </a:lnTo>
                  <a:cubicBezTo>
                    <a:pt x="14053" y="20103"/>
                    <a:pt x="13766" y="20390"/>
                    <a:pt x="13421" y="20390"/>
                  </a:cubicBezTo>
                  <a:lnTo>
                    <a:pt x="8351" y="20390"/>
                  </a:lnTo>
                  <a:cubicBezTo>
                    <a:pt x="8006" y="20390"/>
                    <a:pt x="7719" y="20103"/>
                    <a:pt x="7719" y="19699"/>
                  </a:cubicBezTo>
                  <a:lnTo>
                    <a:pt x="7719" y="14688"/>
                  </a:lnTo>
                  <a:cubicBezTo>
                    <a:pt x="7719" y="14342"/>
                    <a:pt x="7430" y="14055"/>
                    <a:pt x="7084" y="14055"/>
                  </a:cubicBezTo>
                  <a:lnTo>
                    <a:pt x="2016" y="14055"/>
                  </a:lnTo>
                  <a:cubicBezTo>
                    <a:pt x="1671" y="14055"/>
                    <a:pt x="1382" y="13766"/>
                    <a:pt x="1382" y="13362"/>
                  </a:cubicBezTo>
                  <a:lnTo>
                    <a:pt x="1382" y="8353"/>
                  </a:lnTo>
                  <a:cubicBezTo>
                    <a:pt x="1382" y="8007"/>
                    <a:pt x="1671" y="7719"/>
                    <a:pt x="2016" y="7719"/>
                  </a:cubicBezTo>
                  <a:lnTo>
                    <a:pt x="7084" y="7719"/>
                  </a:lnTo>
                  <a:cubicBezTo>
                    <a:pt x="7430" y="7719"/>
                    <a:pt x="7719" y="7373"/>
                    <a:pt x="7719" y="7028"/>
                  </a:cubicBezTo>
                  <a:lnTo>
                    <a:pt x="7719" y="2016"/>
                  </a:lnTo>
                  <a:cubicBezTo>
                    <a:pt x="7719" y="1612"/>
                    <a:pt x="8006" y="1325"/>
                    <a:pt x="8351" y="1325"/>
                  </a:cubicBezTo>
                  <a:close/>
                  <a:moveTo>
                    <a:pt x="8294" y="0"/>
                  </a:moveTo>
                  <a:cubicBezTo>
                    <a:pt x="7199" y="0"/>
                    <a:pt x="6336" y="865"/>
                    <a:pt x="6336" y="1960"/>
                  </a:cubicBezTo>
                  <a:lnTo>
                    <a:pt x="6336" y="6336"/>
                  </a:lnTo>
                  <a:lnTo>
                    <a:pt x="1958" y="6336"/>
                  </a:lnTo>
                  <a:cubicBezTo>
                    <a:pt x="865" y="6336"/>
                    <a:pt x="0" y="7199"/>
                    <a:pt x="0" y="8294"/>
                  </a:cubicBezTo>
                  <a:lnTo>
                    <a:pt x="0" y="13306"/>
                  </a:lnTo>
                  <a:cubicBezTo>
                    <a:pt x="0" y="14401"/>
                    <a:pt x="865" y="15264"/>
                    <a:pt x="1958" y="15264"/>
                  </a:cubicBezTo>
                  <a:lnTo>
                    <a:pt x="6336" y="15264"/>
                  </a:lnTo>
                  <a:lnTo>
                    <a:pt x="6336" y="19640"/>
                  </a:lnTo>
                  <a:cubicBezTo>
                    <a:pt x="6336" y="20735"/>
                    <a:pt x="7199" y="21600"/>
                    <a:pt x="8294" y="21600"/>
                  </a:cubicBezTo>
                  <a:lnTo>
                    <a:pt x="13362" y="21600"/>
                  </a:lnTo>
                  <a:cubicBezTo>
                    <a:pt x="14399" y="21600"/>
                    <a:pt x="15264" y="20735"/>
                    <a:pt x="15264" y="19640"/>
                  </a:cubicBezTo>
                  <a:lnTo>
                    <a:pt x="15264" y="15264"/>
                  </a:lnTo>
                  <a:lnTo>
                    <a:pt x="19640" y="15264"/>
                  </a:lnTo>
                  <a:cubicBezTo>
                    <a:pt x="20735" y="15264"/>
                    <a:pt x="21600" y="14401"/>
                    <a:pt x="21600" y="13306"/>
                  </a:cubicBezTo>
                  <a:lnTo>
                    <a:pt x="21600" y="8294"/>
                  </a:lnTo>
                  <a:cubicBezTo>
                    <a:pt x="21600" y="7199"/>
                    <a:pt x="20735" y="6336"/>
                    <a:pt x="19640" y="6336"/>
                  </a:cubicBezTo>
                  <a:lnTo>
                    <a:pt x="15264" y="6336"/>
                  </a:lnTo>
                  <a:lnTo>
                    <a:pt x="15264" y="1960"/>
                  </a:lnTo>
                  <a:cubicBezTo>
                    <a:pt x="15264" y="865"/>
                    <a:pt x="14399" y="0"/>
                    <a:pt x="133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49" name="Google Shape;8907;p63"/>
          <p:cNvGrpSpPr/>
          <p:nvPr/>
        </p:nvGrpSpPr>
        <p:grpSpPr>
          <a:xfrm>
            <a:off x="7985448" y="3113971"/>
            <a:ext cx="355034" cy="351985"/>
            <a:chOff x="29" y="0"/>
            <a:chExt cx="355033" cy="351983"/>
          </a:xfrm>
        </p:grpSpPr>
        <p:sp>
          <p:nvSpPr>
            <p:cNvPr id="6646" name="Google Shape;8908;p63"/>
            <p:cNvSpPr/>
            <p:nvPr/>
          </p:nvSpPr>
          <p:spPr>
            <a:xfrm>
              <a:off x="29" y="-1"/>
              <a:ext cx="355034" cy="3519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85" y="1216"/>
                  </a:moveTo>
                  <a:cubicBezTo>
                    <a:pt x="13436" y="1216"/>
                    <a:pt x="13593" y="1231"/>
                    <a:pt x="13751" y="1257"/>
                  </a:cubicBezTo>
                  <a:cubicBezTo>
                    <a:pt x="14209" y="1431"/>
                    <a:pt x="14609" y="1719"/>
                    <a:pt x="14896" y="2066"/>
                  </a:cubicBezTo>
                  <a:cubicBezTo>
                    <a:pt x="14380" y="2181"/>
                    <a:pt x="13922" y="2471"/>
                    <a:pt x="13578" y="2874"/>
                  </a:cubicBezTo>
                  <a:cubicBezTo>
                    <a:pt x="13349" y="3049"/>
                    <a:pt x="13349" y="3511"/>
                    <a:pt x="13578" y="3683"/>
                  </a:cubicBezTo>
                  <a:cubicBezTo>
                    <a:pt x="13693" y="3799"/>
                    <a:pt x="13851" y="3858"/>
                    <a:pt x="14007" y="3858"/>
                  </a:cubicBezTo>
                  <a:cubicBezTo>
                    <a:pt x="14165" y="3858"/>
                    <a:pt x="14324" y="3799"/>
                    <a:pt x="14438" y="3683"/>
                  </a:cubicBezTo>
                  <a:cubicBezTo>
                    <a:pt x="14782" y="3337"/>
                    <a:pt x="15297" y="3106"/>
                    <a:pt x="15813" y="3106"/>
                  </a:cubicBezTo>
                  <a:cubicBezTo>
                    <a:pt x="16328" y="3106"/>
                    <a:pt x="16786" y="3337"/>
                    <a:pt x="17188" y="3683"/>
                  </a:cubicBezTo>
                  <a:cubicBezTo>
                    <a:pt x="17761" y="4320"/>
                    <a:pt x="17875" y="5070"/>
                    <a:pt x="17590" y="5822"/>
                  </a:cubicBezTo>
                  <a:cubicBezTo>
                    <a:pt x="17073" y="5938"/>
                    <a:pt x="16615" y="6228"/>
                    <a:pt x="16157" y="6574"/>
                  </a:cubicBezTo>
                  <a:cubicBezTo>
                    <a:pt x="15928" y="6806"/>
                    <a:pt x="15928" y="7268"/>
                    <a:pt x="16157" y="7440"/>
                  </a:cubicBezTo>
                  <a:cubicBezTo>
                    <a:pt x="16271" y="7556"/>
                    <a:pt x="16430" y="7615"/>
                    <a:pt x="16586" y="7615"/>
                  </a:cubicBezTo>
                  <a:cubicBezTo>
                    <a:pt x="16744" y="7615"/>
                    <a:pt x="16901" y="7556"/>
                    <a:pt x="17017" y="7440"/>
                  </a:cubicBezTo>
                  <a:cubicBezTo>
                    <a:pt x="17361" y="7094"/>
                    <a:pt x="17875" y="6862"/>
                    <a:pt x="18392" y="6862"/>
                  </a:cubicBezTo>
                  <a:cubicBezTo>
                    <a:pt x="18907" y="6862"/>
                    <a:pt x="19365" y="7094"/>
                    <a:pt x="19767" y="7440"/>
                  </a:cubicBezTo>
                  <a:cubicBezTo>
                    <a:pt x="20111" y="7846"/>
                    <a:pt x="20340" y="8308"/>
                    <a:pt x="20340" y="8827"/>
                  </a:cubicBezTo>
                  <a:cubicBezTo>
                    <a:pt x="20340" y="9348"/>
                    <a:pt x="20111" y="9867"/>
                    <a:pt x="19767" y="10214"/>
                  </a:cubicBezTo>
                  <a:cubicBezTo>
                    <a:pt x="19365" y="10561"/>
                    <a:pt x="18907" y="10792"/>
                    <a:pt x="18392" y="10792"/>
                  </a:cubicBezTo>
                  <a:cubicBezTo>
                    <a:pt x="18048" y="10792"/>
                    <a:pt x="17761" y="11082"/>
                    <a:pt x="17761" y="11428"/>
                  </a:cubicBezTo>
                  <a:cubicBezTo>
                    <a:pt x="17761" y="11834"/>
                    <a:pt x="18048" y="12122"/>
                    <a:pt x="18392" y="12122"/>
                  </a:cubicBezTo>
                  <a:cubicBezTo>
                    <a:pt x="18965" y="12122"/>
                    <a:pt x="19479" y="11949"/>
                    <a:pt x="19938" y="11659"/>
                  </a:cubicBezTo>
                  <a:cubicBezTo>
                    <a:pt x="20167" y="11949"/>
                    <a:pt x="20225" y="12296"/>
                    <a:pt x="20225" y="12758"/>
                  </a:cubicBezTo>
                  <a:cubicBezTo>
                    <a:pt x="20225" y="13336"/>
                    <a:pt x="20052" y="13855"/>
                    <a:pt x="19652" y="14202"/>
                  </a:cubicBezTo>
                  <a:cubicBezTo>
                    <a:pt x="19309" y="14549"/>
                    <a:pt x="18850" y="14780"/>
                    <a:pt x="18334" y="14780"/>
                  </a:cubicBezTo>
                  <a:cubicBezTo>
                    <a:pt x="17819" y="14780"/>
                    <a:pt x="17303" y="14549"/>
                    <a:pt x="16959" y="14202"/>
                  </a:cubicBezTo>
                  <a:cubicBezTo>
                    <a:pt x="16615" y="13855"/>
                    <a:pt x="16386" y="13336"/>
                    <a:pt x="16386" y="12815"/>
                  </a:cubicBezTo>
                  <a:cubicBezTo>
                    <a:pt x="16386" y="12296"/>
                    <a:pt x="16615" y="11775"/>
                    <a:pt x="16959" y="11428"/>
                  </a:cubicBezTo>
                  <a:cubicBezTo>
                    <a:pt x="17188" y="11197"/>
                    <a:pt x="17188" y="10792"/>
                    <a:pt x="16959" y="10561"/>
                  </a:cubicBezTo>
                  <a:cubicBezTo>
                    <a:pt x="16844" y="10445"/>
                    <a:pt x="16686" y="10388"/>
                    <a:pt x="16530" y="10388"/>
                  </a:cubicBezTo>
                  <a:cubicBezTo>
                    <a:pt x="16371" y="10388"/>
                    <a:pt x="16213" y="10445"/>
                    <a:pt x="16099" y="10561"/>
                  </a:cubicBezTo>
                  <a:cubicBezTo>
                    <a:pt x="15526" y="11138"/>
                    <a:pt x="15182" y="11949"/>
                    <a:pt x="15182" y="12815"/>
                  </a:cubicBezTo>
                  <a:cubicBezTo>
                    <a:pt x="15182" y="13046"/>
                    <a:pt x="15182" y="13220"/>
                    <a:pt x="15240" y="13452"/>
                  </a:cubicBezTo>
                  <a:cubicBezTo>
                    <a:pt x="13751" y="13683"/>
                    <a:pt x="12605" y="15070"/>
                    <a:pt x="12605" y="16572"/>
                  </a:cubicBezTo>
                  <a:cubicBezTo>
                    <a:pt x="12605" y="16919"/>
                    <a:pt x="12891" y="17208"/>
                    <a:pt x="13234" y="17208"/>
                  </a:cubicBezTo>
                  <a:cubicBezTo>
                    <a:pt x="13578" y="17208"/>
                    <a:pt x="13865" y="16919"/>
                    <a:pt x="13865" y="16572"/>
                  </a:cubicBezTo>
                  <a:cubicBezTo>
                    <a:pt x="13865" y="15473"/>
                    <a:pt x="14724" y="14723"/>
                    <a:pt x="15755" y="14723"/>
                  </a:cubicBezTo>
                  <a:lnTo>
                    <a:pt x="15813" y="14723"/>
                  </a:lnTo>
                  <a:cubicBezTo>
                    <a:pt x="15869" y="14838"/>
                    <a:pt x="16042" y="14895"/>
                    <a:pt x="16099" y="15070"/>
                  </a:cubicBezTo>
                  <a:cubicBezTo>
                    <a:pt x="16501" y="15473"/>
                    <a:pt x="16959" y="15704"/>
                    <a:pt x="17532" y="15879"/>
                  </a:cubicBezTo>
                  <a:cubicBezTo>
                    <a:pt x="17590" y="16051"/>
                    <a:pt x="17646" y="16341"/>
                    <a:pt x="17646" y="16572"/>
                  </a:cubicBezTo>
                  <a:cubicBezTo>
                    <a:pt x="17646" y="17440"/>
                    <a:pt x="17188" y="18074"/>
                    <a:pt x="16386" y="18364"/>
                  </a:cubicBezTo>
                  <a:cubicBezTo>
                    <a:pt x="16328" y="18074"/>
                    <a:pt x="16099" y="17902"/>
                    <a:pt x="15755" y="17902"/>
                  </a:cubicBezTo>
                  <a:cubicBezTo>
                    <a:pt x="15355" y="17902"/>
                    <a:pt x="15067" y="18190"/>
                    <a:pt x="15067" y="18537"/>
                  </a:cubicBezTo>
                  <a:cubicBezTo>
                    <a:pt x="15067" y="19635"/>
                    <a:pt x="14209" y="20386"/>
                    <a:pt x="13234" y="20386"/>
                  </a:cubicBezTo>
                  <a:cubicBezTo>
                    <a:pt x="12203" y="20386"/>
                    <a:pt x="11345" y="19520"/>
                    <a:pt x="11345" y="18537"/>
                  </a:cubicBezTo>
                  <a:lnTo>
                    <a:pt x="11345" y="12180"/>
                  </a:lnTo>
                  <a:cubicBezTo>
                    <a:pt x="11859" y="12584"/>
                    <a:pt x="12605" y="12815"/>
                    <a:pt x="13234" y="12815"/>
                  </a:cubicBezTo>
                  <a:cubicBezTo>
                    <a:pt x="13578" y="12815"/>
                    <a:pt x="13865" y="12527"/>
                    <a:pt x="13865" y="12180"/>
                  </a:cubicBezTo>
                  <a:cubicBezTo>
                    <a:pt x="13865" y="11834"/>
                    <a:pt x="13578" y="11544"/>
                    <a:pt x="13234" y="11544"/>
                  </a:cubicBezTo>
                  <a:cubicBezTo>
                    <a:pt x="12147" y="11544"/>
                    <a:pt x="11345" y="10676"/>
                    <a:pt x="11345" y="9636"/>
                  </a:cubicBezTo>
                  <a:lnTo>
                    <a:pt x="11345" y="3164"/>
                  </a:lnTo>
                  <a:cubicBezTo>
                    <a:pt x="11345" y="2643"/>
                    <a:pt x="11574" y="2124"/>
                    <a:pt x="11918" y="1778"/>
                  </a:cubicBezTo>
                  <a:cubicBezTo>
                    <a:pt x="12314" y="1376"/>
                    <a:pt x="12778" y="1216"/>
                    <a:pt x="13285" y="1216"/>
                  </a:cubicBezTo>
                  <a:close/>
                  <a:moveTo>
                    <a:pt x="8168" y="1332"/>
                  </a:moveTo>
                  <a:cubicBezTo>
                    <a:pt x="8648" y="1332"/>
                    <a:pt x="9113" y="1491"/>
                    <a:pt x="9510" y="1893"/>
                  </a:cubicBezTo>
                  <a:cubicBezTo>
                    <a:pt x="9853" y="2240"/>
                    <a:pt x="10083" y="2759"/>
                    <a:pt x="10083" y="3280"/>
                  </a:cubicBezTo>
                  <a:lnTo>
                    <a:pt x="10083" y="9695"/>
                  </a:lnTo>
                  <a:cubicBezTo>
                    <a:pt x="10083" y="10792"/>
                    <a:pt x="9224" y="11603"/>
                    <a:pt x="8193" y="11603"/>
                  </a:cubicBezTo>
                  <a:cubicBezTo>
                    <a:pt x="7849" y="11603"/>
                    <a:pt x="7562" y="11891"/>
                    <a:pt x="7562" y="12237"/>
                  </a:cubicBezTo>
                  <a:cubicBezTo>
                    <a:pt x="7562" y="12584"/>
                    <a:pt x="7849" y="12874"/>
                    <a:pt x="8193" y="12874"/>
                  </a:cubicBezTo>
                  <a:cubicBezTo>
                    <a:pt x="8937" y="12874"/>
                    <a:pt x="9568" y="12643"/>
                    <a:pt x="10083" y="12237"/>
                  </a:cubicBezTo>
                  <a:lnTo>
                    <a:pt x="10083" y="18595"/>
                  </a:lnTo>
                  <a:cubicBezTo>
                    <a:pt x="10083" y="19635"/>
                    <a:pt x="9224" y="20501"/>
                    <a:pt x="8193" y="20501"/>
                  </a:cubicBezTo>
                  <a:cubicBezTo>
                    <a:pt x="7162" y="20501"/>
                    <a:pt x="6360" y="19635"/>
                    <a:pt x="6360" y="18595"/>
                  </a:cubicBezTo>
                  <a:cubicBezTo>
                    <a:pt x="6360" y="18249"/>
                    <a:pt x="6072" y="17959"/>
                    <a:pt x="5729" y="17959"/>
                  </a:cubicBezTo>
                  <a:cubicBezTo>
                    <a:pt x="5443" y="17959"/>
                    <a:pt x="5156" y="18190"/>
                    <a:pt x="5041" y="18480"/>
                  </a:cubicBezTo>
                  <a:cubicBezTo>
                    <a:pt x="4354" y="18190"/>
                    <a:pt x="3781" y="17496"/>
                    <a:pt x="3781" y="16629"/>
                  </a:cubicBezTo>
                  <a:cubicBezTo>
                    <a:pt x="3781" y="16341"/>
                    <a:pt x="3837" y="16167"/>
                    <a:pt x="3896" y="15935"/>
                  </a:cubicBezTo>
                  <a:cubicBezTo>
                    <a:pt x="4410" y="15763"/>
                    <a:pt x="4927" y="15473"/>
                    <a:pt x="5327" y="15126"/>
                  </a:cubicBezTo>
                  <a:cubicBezTo>
                    <a:pt x="5443" y="15070"/>
                    <a:pt x="5558" y="14895"/>
                    <a:pt x="5614" y="14780"/>
                  </a:cubicBezTo>
                  <a:lnTo>
                    <a:pt x="5729" y="14780"/>
                  </a:lnTo>
                  <a:cubicBezTo>
                    <a:pt x="6760" y="14780"/>
                    <a:pt x="7562" y="15647"/>
                    <a:pt x="7562" y="16629"/>
                  </a:cubicBezTo>
                  <a:cubicBezTo>
                    <a:pt x="7562" y="17034"/>
                    <a:pt x="7849" y="17324"/>
                    <a:pt x="8193" y="17324"/>
                  </a:cubicBezTo>
                  <a:cubicBezTo>
                    <a:pt x="8593" y="17324"/>
                    <a:pt x="8880" y="17034"/>
                    <a:pt x="8880" y="16629"/>
                  </a:cubicBezTo>
                  <a:cubicBezTo>
                    <a:pt x="8880" y="15070"/>
                    <a:pt x="7735" y="13740"/>
                    <a:pt x="6187" y="13567"/>
                  </a:cubicBezTo>
                  <a:cubicBezTo>
                    <a:pt x="6302" y="13336"/>
                    <a:pt x="6302" y="13105"/>
                    <a:pt x="6302" y="12874"/>
                  </a:cubicBezTo>
                  <a:cubicBezTo>
                    <a:pt x="6302" y="12006"/>
                    <a:pt x="5901" y="11197"/>
                    <a:pt x="5327" y="10676"/>
                  </a:cubicBezTo>
                  <a:cubicBezTo>
                    <a:pt x="5241" y="10561"/>
                    <a:pt x="5085" y="10504"/>
                    <a:pt x="4919" y="10504"/>
                  </a:cubicBezTo>
                  <a:cubicBezTo>
                    <a:pt x="4754" y="10504"/>
                    <a:pt x="4583" y="10561"/>
                    <a:pt x="4468" y="10676"/>
                  </a:cubicBezTo>
                  <a:cubicBezTo>
                    <a:pt x="4296" y="10850"/>
                    <a:pt x="4296" y="11313"/>
                    <a:pt x="4468" y="11487"/>
                  </a:cubicBezTo>
                  <a:cubicBezTo>
                    <a:pt x="4869" y="11891"/>
                    <a:pt x="5041" y="12353"/>
                    <a:pt x="5041" y="12874"/>
                  </a:cubicBezTo>
                  <a:cubicBezTo>
                    <a:pt x="5041" y="13393"/>
                    <a:pt x="4869" y="13914"/>
                    <a:pt x="4468" y="14261"/>
                  </a:cubicBezTo>
                  <a:cubicBezTo>
                    <a:pt x="4125" y="14607"/>
                    <a:pt x="3608" y="14838"/>
                    <a:pt x="3150" y="14838"/>
                  </a:cubicBezTo>
                  <a:cubicBezTo>
                    <a:pt x="2635" y="14838"/>
                    <a:pt x="2119" y="14607"/>
                    <a:pt x="1775" y="14261"/>
                  </a:cubicBezTo>
                  <a:cubicBezTo>
                    <a:pt x="1431" y="13914"/>
                    <a:pt x="1202" y="13393"/>
                    <a:pt x="1202" y="12874"/>
                  </a:cubicBezTo>
                  <a:cubicBezTo>
                    <a:pt x="1202" y="12527"/>
                    <a:pt x="1317" y="12180"/>
                    <a:pt x="1489" y="11775"/>
                  </a:cubicBezTo>
                  <a:cubicBezTo>
                    <a:pt x="2004" y="12122"/>
                    <a:pt x="2462" y="12237"/>
                    <a:pt x="3035" y="12237"/>
                  </a:cubicBezTo>
                  <a:cubicBezTo>
                    <a:pt x="3437" y="12237"/>
                    <a:pt x="3723" y="11949"/>
                    <a:pt x="3723" y="11603"/>
                  </a:cubicBezTo>
                  <a:cubicBezTo>
                    <a:pt x="3723" y="11197"/>
                    <a:pt x="3437" y="10907"/>
                    <a:pt x="3035" y="10907"/>
                  </a:cubicBezTo>
                  <a:cubicBezTo>
                    <a:pt x="2577" y="10907"/>
                    <a:pt x="2062" y="10735"/>
                    <a:pt x="1719" y="10329"/>
                  </a:cubicBezTo>
                  <a:cubicBezTo>
                    <a:pt x="1317" y="9983"/>
                    <a:pt x="1146" y="9464"/>
                    <a:pt x="1146" y="9001"/>
                  </a:cubicBezTo>
                  <a:cubicBezTo>
                    <a:pt x="1146" y="8480"/>
                    <a:pt x="1317" y="7961"/>
                    <a:pt x="1719" y="7615"/>
                  </a:cubicBezTo>
                  <a:cubicBezTo>
                    <a:pt x="2062" y="7268"/>
                    <a:pt x="2577" y="7037"/>
                    <a:pt x="3035" y="7037"/>
                  </a:cubicBezTo>
                  <a:cubicBezTo>
                    <a:pt x="3552" y="7037"/>
                    <a:pt x="4066" y="7268"/>
                    <a:pt x="4410" y="7615"/>
                  </a:cubicBezTo>
                  <a:cubicBezTo>
                    <a:pt x="4525" y="7730"/>
                    <a:pt x="4683" y="7787"/>
                    <a:pt x="4841" y="7787"/>
                  </a:cubicBezTo>
                  <a:cubicBezTo>
                    <a:pt x="4998" y="7787"/>
                    <a:pt x="5156" y="7730"/>
                    <a:pt x="5270" y="7615"/>
                  </a:cubicBezTo>
                  <a:cubicBezTo>
                    <a:pt x="5500" y="7383"/>
                    <a:pt x="5500" y="6978"/>
                    <a:pt x="5270" y="6747"/>
                  </a:cubicBezTo>
                  <a:cubicBezTo>
                    <a:pt x="4869" y="6285"/>
                    <a:pt x="4410" y="6112"/>
                    <a:pt x="3837" y="5938"/>
                  </a:cubicBezTo>
                  <a:cubicBezTo>
                    <a:pt x="3552" y="5245"/>
                    <a:pt x="3723" y="4436"/>
                    <a:pt x="4296" y="3858"/>
                  </a:cubicBezTo>
                  <a:cubicBezTo>
                    <a:pt x="4639" y="3511"/>
                    <a:pt x="5156" y="3280"/>
                    <a:pt x="5614" y="3280"/>
                  </a:cubicBezTo>
                  <a:cubicBezTo>
                    <a:pt x="6131" y="3280"/>
                    <a:pt x="6645" y="3511"/>
                    <a:pt x="6989" y="3858"/>
                  </a:cubicBezTo>
                  <a:cubicBezTo>
                    <a:pt x="7104" y="3973"/>
                    <a:pt x="7262" y="4030"/>
                    <a:pt x="7418" y="4030"/>
                  </a:cubicBezTo>
                  <a:cubicBezTo>
                    <a:pt x="7576" y="4030"/>
                    <a:pt x="7735" y="3973"/>
                    <a:pt x="7849" y="3858"/>
                  </a:cubicBezTo>
                  <a:cubicBezTo>
                    <a:pt x="8078" y="3627"/>
                    <a:pt x="8078" y="3221"/>
                    <a:pt x="7849" y="2990"/>
                  </a:cubicBezTo>
                  <a:cubicBezTo>
                    <a:pt x="7506" y="2643"/>
                    <a:pt x="7047" y="2355"/>
                    <a:pt x="6589" y="2181"/>
                  </a:cubicBezTo>
                  <a:cubicBezTo>
                    <a:pt x="6874" y="1778"/>
                    <a:pt x="7218" y="1488"/>
                    <a:pt x="7735" y="1372"/>
                  </a:cubicBezTo>
                  <a:cubicBezTo>
                    <a:pt x="7878" y="1346"/>
                    <a:pt x="8024" y="1332"/>
                    <a:pt x="8168" y="1332"/>
                  </a:cubicBezTo>
                  <a:close/>
                  <a:moveTo>
                    <a:pt x="13191" y="0"/>
                  </a:moveTo>
                  <a:cubicBezTo>
                    <a:pt x="12396" y="0"/>
                    <a:pt x="11614" y="349"/>
                    <a:pt x="10999" y="969"/>
                  </a:cubicBezTo>
                  <a:cubicBezTo>
                    <a:pt x="10943" y="1025"/>
                    <a:pt x="10770" y="1200"/>
                    <a:pt x="10714" y="1315"/>
                  </a:cubicBezTo>
                  <a:cubicBezTo>
                    <a:pt x="10655" y="1200"/>
                    <a:pt x="10484" y="1141"/>
                    <a:pt x="10426" y="969"/>
                  </a:cubicBezTo>
                  <a:cubicBezTo>
                    <a:pt x="9802" y="339"/>
                    <a:pt x="9040" y="24"/>
                    <a:pt x="8220" y="24"/>
                  </a:cubicBezTo>
                  <a:cubicBezTo>
                    <a:pt x="7986" y="24"/>
                    <a:pt x="7747" y="50"/>
                    <a:pt x="7506" y="101"/>
                  </a:cubicBezTo>
                  <a:cubicBezTo>
                    <a:pt x="6474" y="332"/>
                    <a:pt x="5729" y="1025"/>
                    <a:pt x="5270" y="2066"/>
                  </a:cubicBezTo>
                  <a:cubicBezTo>
                    <a:pt x="4639" y="2124"/>
                    <a:pt x="4010" y="2471"/>
                    <a:pt x="3494" y="2933"/>
                  </a:cubicBezTo>
                  <a:cubicBezTo>
                    <a:pt x="2692" y="3742"/>
                    <a:pt x="2406" y="4782"/>
                    <a:pt x="2635" y="5881"/>
                  </a:cubicBezTo>
                  <a:cubicBezTo>
                    <a:pt x="2004" y="5938"/>
                    <a:pt x="1431" y="6343"/>
                    <a:pt x="917" y="6747"/>
                  </a:cubicBezTo>
                  <a:cubicBezTo>
                    <a:pt x="344" y="7325"/>
                    <a:pt x="0" y="8134"/>
                    <a:pt x="0" y="9001"/>
                  </a:cubicBezTo>
                  <a:cubicBezTo>
                    <a:pt x="0" y="9695"/>
                    <a:pt x="229" y="10388"/>
                    <a:pt x="629" y="10850"/>
                  </a:cubicBezTo>
                  <a:cubicBezTo>
                    <a:pt x="229" y="11428"/>
                    <a:pt x="0" y="12122"/>
                    <a:pt x="0" y="12758"/>
                  </a:cubicBezTo>
                  <a:cubicBezTo>
                    <a:pt x="0" y="13624"/>
                    <a:pt x="344" y="14433"/>
                    <a:pt x="917" y="15011"/>
                  </a:cubicBezTo>
                  <a:cubicBezTo>
                    <a:pt x="1431" y="15473"/>
                    <a:pt x="2004" y="15763"/>
                    <a:pt x="2635" y="15820"/>
                  </a:cubicBezTo>
                  <a:cubicBezTo>
                    <a:pt x="2577" y="16051"/>
                    <a:pt x="2577" y="16282"/>
                    <a:pt x="2577" y="16513"/>
                  </a:cubicBezTo>
                  <a:cubicBezTo>
                    <a:pt x="2577" y="18190"/>
                    <a:pt x="3781" y="19461"/>
                    <a:pt x="5385" y="19692"/>
                  </a:cubicBezTo>
                  <a:cubicBezTo>
                    <a:pt x="5843" y="20848"/>
                    <a:pt x="6933" y="21600"/>
                    <a:pt x="8308" y="21600"/>
                  </a:cubicBezTo>
                  <a:cubicBezTo>
                    <a:pt x="9281" y="21600"/>
                    <a:pt x="10255" y="21138"/>
                    <a:pt x="10828" y="20329"/>
                  </a:cubicBezTo>
                  <a:cubicBezTo>
                    <a:pt x="11401" y="21138"/>
                    <a:pt x="12318" y="21600"/>
                    <a:pt x="13292" y="21600"/>
                  </a:cubicBezTo>
                  <a:cubicBezTo>
                    <a:pt x="14609" y="21600"/>
                    <a:pt x="15755" y="20848"/>
                    <a:pt x="16271" y="19692"/>
                  </a:cubicBezTo>
                  <a:cubicBezTo>
                    <a:pt x="17819" y="19461"/>
                    <a:pt x="19021" y="18190"/>
                    <a:pt x="19021" y="16513"/>
                  </a:cubicBezTo>
                  <a:cubicBezTo>
                    <a:pt x="19021" y="16282"/>
                    <a:pt x="19021" y="16051"/>
                    <a:pt x="18965" y="15820"/>
                  </a:cubicBezTo>
                  <a:cubicBezTo>
                    <a:pt x="19594" y="15763"/>
                    <a:pt x="20167" y="15416"/>
                    <a:pt x="20683" y="15011"/>
                  </a:cubicBezTo>
                  <a:cubicBezTo>
                    <a:pt x="21256" y="14376"/>
                    <a:pt x="21600" y="13624"/>
                    <a:pt x="21600" y="12758"/>
                  </a:cubicBezTo>
                  <a:cubicBezTo>
                    <a:pt x="21600" y="12006"/>
                    <a:pt x="21427" y="11371"/>
                    <a:pt x="20969" y="10850"/>
                  </a:cubicBezTo>
                  <a:cubicBezTo>
                    <a:pt x="21256" y="10388"/>
                    <a:pt x="21485" y="9695"/>
                    <a:pt x="21485" y="9001"/>
                  </a:cubicBezTo>
                  <a:cubicBezTo>
                    <a:pt x="21485" y="8134"/>
                    <a:pt x="21084" y="7325"/>
                    <a:pt x="20511" y="6747"/>
                  </a:cubicBezTo>
                  <a:cubicBezTo>
                    <a:pt x="20052" y="6228"/>
                    <a:pt x="19479" y="5938"/>
                    <a:pt x="18792" y="5881"/>
                  </a:cubicBezTo>
                  <a:cubicBezTo>
                    <a:pt x="19021" y="4898"/>
                    <a:pt x="18736" y="3742"/>
                    <a:pt x="17934" y="2933"/>
                  </a:cubicBezTo>
                  <a:cubicBezTo>
                    <a:pt x="17475" y="2412"/>
                    <a:pt x="16786" y="2124"/>
                    <a:pt x="16157" y="2066"/>
                  </a:cubicBezTo>
                  <a:cubicBezTo>
                    <a:pt x="15755" y="1025"/>
                    <a:pt x="14953" y="332"/>
                    <a:pt x="13922" y="101"/>
                  </a:cubicBezTo>
                  <a:cubicBezTo>
                    <a:pt x="13680" y="33"/>
                    <a:pt x="13434" y="0"/>
                    <a:pt x="131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47" name="Google Shape;8909;p63"/>
            <p:cNvSpPr/>
            <p:nvPr/>
          </p:nvSpPr>
          <p:spPr>
            <a:xfrm>
              <a:off x="208141" y="86419"/>
              <a:ext cx="32031" cy="79096"/>
            </a:xfrm>
            <a:custGeom>
              <a:avLst/>
              <a:gdLst/>
              <a:ahLst/>
              <a:cxnLst>
                <a:cxn ang="0">
                  <a:pos x="wd2" y="hd2"/>
                </a:cxn>
                <a:cxn ang="5400000">
                  <a:pos x="wd2" y="hd2"/>
                </a:cxn>
                <a:cxn ang="10800000">
                  <a:pos x="wd2" y="hd2"/>
                </a:cxn>
                <a:cxn ang="16200000">
                  <a:pos x="wd2" y="hd2"/>
                </a:cxn>
              </a:cxnLst>
              <a:rect l="0" t="0" r="r" b="b"/>
              <a:pathLst>
                <a:path w="20983" h="21600" fill="norm" stroke="1" extrusionOk="0">
                  <a:moveTo>
                    <a:pt x="14491" y="0"/>
                  </a:moveTo>
                  <a:cubicBezTo>
                    <a:pt x="12807" y="0"/>
                    <a:pt x="11104" y="253"/>
                    <a:pt x="9870" y="767"/>
                  </a:cubicBezTo>
                  <a:cubicBezTo>
                    <a:pt x="3701" y="3339"/>
                    <a:pt x="0" y="6686"/>
                    <a:pt x="0" y="10539"/>
                  </a:cubicBezTo>
                  <a:cubicBezTo>
                    <a:pt x="0" y="14400"/>
                    <a:pt x="3701" y="18000"/>
                    <a:pt x="9870" y="20571"/>
                  </a:cubicBezTo>
                  <a:cubicBezTo>
                    <a:pt x="11730" y="21086"/>
                    <a:pt x="12964" y="21600"/>
                    <a:pt x="14805" y="21600"/>
                  </a:cubicBezTo>
                  <a:cubicBezTo>
                    <a:pt x="16038" y="21600"/>
                    <a:pt x="18506" y="21339"/>
                    <a:pt x="19133" y="20571"/>
                  </a:cubicBezTo>
                  <a:cubicBezTo>
                    <a:pt x="21600" y="19543"/>
                    <a:pt x="21600" y="17739"/>
                    <a:pt x="19133" y="16710"/>
                  </a:cubicBezTo>
                  <a:cubicBezTo>
                    <a:pt x="15431" y="15167"/>
                    <a:pt x="12964" y="12857"/>
                    <a:pt x="12964" y="10539"/>
                  </a:cubicBezTo>
                  <a:cubicBezTo>
                    <a:pt x="12964" y="8482"/>
                    <a:pt x="15431" y="6171"/>
                    <a:pt x="19133" y="4367"/>
                  </a:cubicBezTo>
                  <a:cubicBezTo>
                    <a:pt x="21600" y="3600"/>
                    <a:pt x="21600" y="2057"/>
                    <a:pt x="19133" y="767"/>
                  </a:cubicBezTo>
                  <a:cubicBezTo>
                    <a:pt x="17899" y="253"/>
                    <a:pt x="16195" y="0"/>
                    <a:pt x="144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48" name="Google Shape;8910;p63"/>
            <p:cNvSpPr/>
            <p:nvPr/>
          </p:nvSpPr>
          <p:spPr>
            <a:xfrm>
              <a:off x="112081" y="87345"/>
              <a:ext cx="32031" cy="79097"/>
            </a:xfrm>
            <a:custGeom>
              <a:avLst/>
              <a:gdLst/>
              <a:ahLst/>
              <a:cxnLst>
                <a:cxn ang="0">
                  <a:pos x="wd2" y="hd2"/>
                </a:cxn>
                <a:cxn ang="5400000">
                  <a:pos x="wd2" y="hd2"/>
                </a:cxn>
                <a:cxn ang="10800000">
                  <a:pos x="wd2" y="hd2"/>
                </a:cxn>
                <a:cxn ang="16200000">
                  <a:pos x="wd2" y="hd2"/>
                </a:cxn>
              </a:cxnLst>
              <a:rect l="0" t="0" r="r" b="b"/>
              <a:pathLst>
                <a:path w="20983" h="21600" fill="norm" stroke="1" extrusionOk="0">
                  <a:moveTo>
                    <a:pt x="6472" y="0"/>
                  </a:moveTo>
                  <a:cubicBezTo>
                    <a:pt x="4788" y="0"/>
                    <a:pt x="3084" y="261"/>
                    <a:pt x="1850" y="776"/>
                  </a:cubicBezTo>
                  <a:cubicBezTo>
                    <a:pt x="-617" y="1804"/>
                    <a:pt x="-617" y="3600"/>
                    <a:pt x="1850" y="4629"/>
                  </a:cubicBezTo>
                  <a:cubicBezTo>
                    <a:pt x="5552" y="6171"/>
                    <a:pt x="8019" y="8490"/>
                    <a:pt x="8019" y="10800"/>
                  </a:cubicBezTo>
                  <a:cubicBezTo>
                    <a:pt x="8019" y="12857"/>
                    <a:pt x="5552" y="15176"/>
                    <a:pt x="1850" y="16718"/>
                  </a:cubicBezTo>
                  <a:cubicBezTo>
                    <a:pt x="-617" y="17747"/>
                    <a:pt x="-617" y="19804"/>
                    <a:pt x="1850" y="20571"/>
                  </a:cubicBezTo>
                  <a:cubicBezTo>
                    <a:pt x="3711" y="21347"/>
                    <a:pt x="4945" y="21600"/>
                    <a:pt x="6785" y="21600"/>
                  </a:cubicBezTo>
                  <a:cubicBezTo>
                    <a:pt x="8019" y="21600"/>
                    <a:pt x="10487" y="21347"/>
                    <a:pt x="11113" y="20571"/>
                  </a:cubicBezTo>
                  <a:cubicBezTo>
                    <a:pt x="18516" y="17747"/>
                    <a:pt x="20983" y="14147"/>
                    <a:pt x="20983" y="10800"/>
                  </a:cubicBezTo>
                  <a:cubicBezTo>
                    <a:pt x="20983" y="6947"/>
                    <a:pt x="17282" y="3347"/>
                    <a:pt x="11113" y="776"/>
                  </a:cubicBezTo>
                  <a:cubicBezTo>
                    <a:pt x="9879" y="261"/>
                    <a:pt x="8176" y="0"/>
                    <a:pt x="64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52" name="Google Shape;8911;p63"/>
          <p:cNvGrpSpPr/>
          <p:nvPr/>
        </p:nvGrpSpPr>
        <p:grpSpPr>
          <a:xfrm>
            <a:off x="5764797" y="1336149"/>
            <a:ext cx="311720" cy="353152"/>
            <a:chOff x="29" y="29"/>
            <a:chExt cx="311719" cy="353150"/>
          </a:xfrm>
        </p:grpSpPr>
        <p:sp>
          <p:nvSpPr>
            <p:cNvPr id="6650" name="Google Shape;8912;p63"/>
            <p:cNvSpPr/>
            <p:nvPr/>
          </p:nvSpPr>
          <p:spPr>
            <a:xfrm>
              <a:off x="29" y="29"/>
              <a:ext cx="311720" cy="353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18" y="6509"/>
                  </a:moveTo>
                  <a:cubicBezTo>
                    <a:pt x="2610" y="6509"/>
                    <a:pt x="2935" y="6796"/>
                    <a:pt x="2935" y="7141"/>
                  </a:cubicBezTo>
                  <a:lnTo>
                    <a:pt x="2935" y="8986"/>
                  </a:lnTo>
                  <a:lnTo>
                    <a:pt x="1435" y="8986"/>
                  </a:lnTo>
                  <a:lnTo>
                    <a:pt x="1435" y="7141"/>
                  </a:lnTo>
                  <a:cubicBezTo>
                    <a:pt x="1435" y="6796"/>
                    <a:pt x="1761" y="6509"/>
                    <a:pt x="2218" y="6509"/>
                  </a:cubicBezTo>
                  <a:close/>
                  <a:moveTo>
                    <a:pt x="10831" y="6509"/>
                  </a:moveTo>
                  <a:cubicBezTo>
                    <a:pt x="11223" y="6509"/>
                    <a:pt x="11550" y="6796"/>
                    <a:pt x="11550" y="7141"/>
                  </a:cubicBezTo>
                  <a:lnTo>
                    <a:pt x="11550" y="8986"/>
                  </a:lnTo>
                  <a:lnTo>
                    <a:pt x="10114" y="8986"/>
                  </a:lnTo>
                  <a:lnTo>
                    <a:pt x="10114" y="7141"/>
                  </a:lnTo>
                  <a:cubicBezTo>
                    <a:pt x="10114" y="6796"/>
                    <a:pt x="10440" y="6509"/>
                    <a:pt x="10831" y="6509"/>
                  </a:cubicBezTo>
                  <a:close/>
                  <a:moveTo>
                    <a:pt x="18010" y="7948"/>
                  </a:moveTo>
                  <a:cubicBezTo>
                    <a:pt x="19249" y="7948"/>
                    <a:pt x="20165" y="8813"/>
                    <a:pt x="20165" y="9793"/>
                  </a:cubicBezTo>
                  <a:cubicBezTo>
                    <a:pt x="20165" y="10829"/>
                    <a:pt x="19185" y="11692"/>
                    <a:pt x="18010" y="11692"/>
                  </a:cubicBezTo>
                  <a:cubicBezTo>
                    <a:pt x="16770" y="11692"/>
                    <a:pt x="15922" y="10829"/>
                    <a:pt x="15922" y="9793"/>
                  </a:cubicBezTo>
                  <a:cubicBezTo>
                    <a:pt x="15922" y="8813"/>
                    <a:pt x="16900" y="7948"/>
                    <a:pt x="18010" y="7948"/>
                  </a:cubicBezTo>
                  <a:close/>
                  <a:moveTo>
                    <a:pt x="11353" y="10253"/>
                  </a:moveTo>
                  <a:cubicBezTo>
                    <a:pt x="11158" y="11290"/>
                    <a:pt x="10506" y="12383"/>
                    <a:pt x="9462" y="13018"/>
                  </a:cubicBezTo>
                  <a:cubicBezTo>
                    <a:pt x="8532" y="13665"/>
                    <a:pt x="7417" y="13990"/>
                    <a:pt x="6287" y="13990"/>
                  </a:cubicBezTo>
                  <a:cubicBezTo>
                    <a:pt x="5910" y="13990"/>
                    <a:pt x="5530" y="13954"/>
                    <a:pt x="5154" y="13881"/>
                  </a:cubicBezTo>
                  <a:cubicBezTo>
                    <a:pt x="3393" y="13535"/>
                    <a:pt x="1957" y="12096"/>
                    <a:pt x="1566" y="10310"/>
                  </a:cubicBezTo>
                  <a:lnTo>
                    <a:pt x="2935" y="10310"/>
                  </a:lnTo>
                  <a:cubicBezTo>
                    <a:pt x="3066" y="10886"/>
                    <a:pt x="3393" y="11462"/>
                    <a:pt x="3915" y="11866"/>
                  </a:cubicBezTo>
                  <a:cubicBezTo>
                    <a:pt x="4567" y="12442"/>
                    <a:pt x="5481" y="12844"/>
                    <a:pt x="6458" y="12844"/>
                  </a:cubicBezTo>
                  <a:cubicBezTo>
                    <a:pt x="6591" y="12844"/>
                    <a:pt x="6852" y="12844"/>
                    <a:pt x="6983" y="12729"/>
                  </a:cubicBezTo>
                  <a:cubicBezTo>
                    <a:pt x="8482" y="12499"/>
                    <a:pt x="9526" y="11520"/>
                    <a:pt x="9853" y="10253"/>
                  </a:cubicBezTo>
                  <a:close/>
                  <a:moveTo>
                    <a:pt x="5023" y="0"/>
                  </a:moveTo>
                  <a:cubicBezTo>
                    <a:pt x="4632" y="0"/>
                    <a:pt x="4306" y="287"/>
                    <a:pt x="4306" y="633"/>
                  </a:cubicBezTo>
                  <a:lnTo>
                    <a:pt x="4306" y="1324"/>
                  </a:lnTo>
                  <a:lnTo>
                    <a:pt x="3588" y="1324"/>
                  </a:lnTo>
                  <a:cubicBezTo>
                    <a:pt x="2349" y="1324"/>
                    <a:pt x="1435" y="2189"/>
                    <a:pt x="1435" y="3169"/>
                  </a:cubicBezTo>
                  <a:lnTo>
                    <a:pt x="1435" y="5183"/>
                  </a:lnTo>
                  <a:cubicBezTo>
                    <a:pt x="652" y="5472"/>
                    <a:pt x="0" y="6105"/>
                    <a:pt x="0" y="6970"/>
                  </a:cubicBezTo>
                  <a:lnTo>
                    <a:pt x="0" y="9562"/>
                  </a:lnTo>
                  <a:cubicBezTo>
                    <a:pt x="64" y="10829"/>
                    <a:pt x="586" y="11981"/>
                    <a:pt x="1369" y="12903"/>
                  </a:cubicBezTo>
                  <a:cubicBezTo>
                    <a:pt x="2283" y="13996"/>
                    <a:pt x="3523" y="14689"/>
                    <a:pt x="4959" y="15034"/>
                  </a:cubicBezTo>
                  <a:cubicBezTo>
                    <a:pt x="5220" y="15150"/>
                    <a:pt x="5545" y="15150"/>
                    <a:pt x="5806" y="15206"/>
                  </a:cubicBezTo>
                  <a:lnTo>
                    <a:pt x="5806" y="15897"/>
                  </a:lnTo>
                  <a:cubicBezTo>
                    <a:pt x="5806" y="19066"/>
                    <a:pt x="8743" y="21600"/>
                    <a:pt x="12202" y="21600"/>
                  </a:cubicBezTo>
                  <a:cubicBezTo>
                    <a:pt x="15792" y="21600"/>
                    <a:pt x="18663" y="19007"/>
                    <a:pt x="18663" y="15897"/>
                  </a:cubicBezTo>
                  <a:lnTo>
                    <a:pt x="18663" y="12672"/>
                  </a:lnTo>
                  <a:cubicBezTo>
                    <a:pt x="20359" y="12499"/>
                    <a:pt x="21600" y="11290"/>
                    <a:pt x="21600" y="9734"/>
                  </a:cubicBezTo>
                  <a:cubicBezTo>
                    <a:pt x="21600" y="8006"/>
                    <a:pt x="19968" y="6566"/>
                    <a:pt x="18010" y="6566"/>
                  </a:cubicBezTo>
                  <a:cubicBezTo>
                    <a:pt x="16053" y="6566"/>
                    <a:pt x="14421" y="8006"/>
                    <a:pt x="14421" y="9734"/>
                  </a:cubicBezTo>
                  <a:cubicBezTo>
                    <a:pt x="14421" y="11231"/>
                    <a:pt x="15661" y="12499"/>
                    <a:pt x="17292" y="12844"/>
                  </a:cubicBezTo>
                  <a:lnTo>
                    <a:pt x="17292" y="16071"/>
                  </a:lnTo>
                  <a:cubicBezTo>
                    <a:pt x="17292" y="18490"/>
                    <a:pt x="15009" y="20505"/>
                    <a:pt x="12202" y="20505"/>
                  </a:cubicBezTo>
                  <a:cubicBezTo>
                    <a:pt x="9462" y="20505"/>
                    <a:pt x="7177" y="18490"/>
                    <a:pt x="7177" y="16071"/>
                  </a:cubicBezTo>
                  <a:lnTo>
                    <a:pt x="7177" y="15265"/>
                  </a:lnTo>
                  <a:cubicBezTo>
                    <a:pt x="8418" y="15150"/>
                    <a:pt x="9526" y="14746"/>
                    <a:pt x="10506" y="14054"/>
                  </a:cubicBezTo>
                  <a:cubicBezTo>
                    <a:pt x="12072" y="12959"/>
                    <a:pt x="12985" y="11290"/>
                    <a:pt x="12985" y="9562"/>
                  </a:cubicBezTo>
                  <a:lnTo>
                    <a:pt x="12985" y="7085"/>
                  </a:lnTo>
                  <a:cubicBezTo>
                    <a:pt x="12985" y="6279"/>
                    <a:pt x="12397" y="5529"/>
                    <a:pt x="11484" y="5242"/>
                  </a:cubicBezTo>
                  <a:lnTo>
                    <a:pt x="11484" y="3225"/>
                  </a:lnTo>
                  <a:cubicBezTo>
                    <a:pt x="11484" y="2189"/>
                    <a:pt x="10506" y="1382"/>
                    <a:pt x="9396" y="1382"/>
                  </a:cubicBezTo>
                  <a:lnTo>
                    <a:pt x="8613" y="1382"/>
                  </a:lnTo>
                  <a:lnTo>
                    <a:pt x="8613" y="748"/>
                  </a:lnTo>
                  <a:cubicBezTo>
                    <a:pt x="8613" y="346"/>
                    <a:pt x="8287" y="57"/>
                    <a:pt x="7896" y="57"/>
                  </a:cubicBezTo>
                  <a:cubicBezTo>
                    <a:pt x="7504" y="57"/>
                    <a:pt x="7177" y="346"/>
                    <a:pt x="7177" y="748"/>
                  </a:cubicBezTo>
                  <a:lnTo>
                    <a:pt x="7177" y="3225"/>
                  </a:lnTo>
                  <a:cubicBezTo>
                    <a:pt x="7177" y="3629"/>
                    <a:pt x="7504" y="3916"/>
                    <a:pt x="7896" y="3916"/>
                  </a:cubicBezTo>
                  <a:cubicBezTo>
                    <a:pt x="8287" y="3916"/>
                    <a:pt x="8613" y="3629"/>
                    <a:pt x="8613" y="3225"/>
                  </a:cubicBezTo>
                  <a:lnTo>
                    <a:pt x="8613" y="2591"/>
                  </a:lnTo>
                  <a:lnTo>
                    <a:pt x="9396" y="2591"/>
                  </a:lnTo>
                  <a:cubicBezTo>
                    <a:pt x="9787" y="2591"/>
                    <a:pt x="10114" y="2880"/>
                    <a:pt x="10114" y="3225"/>
                  </a:cubicBezTo>
                  <a:lnTo>
                    <a:pt x="10114" y="5242"/>
                  </a:lnTo>
                  <a:cubicBezTo>
                    <a:pt x="9265" y="5529"/>
                    <a:pt x="8613" y="6220"/>
                    <a:pt x="8613" y="7085"/>
                  </a:cubicBezTo>
                  <a:lnTo>
                    <a:pt x="8613" y="9447"/>
                  </a:lnTo>
                  <a:cubicBezTo>
                    <a:pt x="8613" y="10425"/>
                    <a:pt x="7896" y="11290"/>
                    <a:pt x="6852" y="11462"/>
                  </a:cubicBezTo>
                  <a:lnTo>
                    <a:pt x="6525" y="11462"/>
                  </a:lnTo>
                  <a:cubicBezTo>
                    <a:pt x="5936" y="11462"/>
                    <a:pt x="5350" y="11231"/>
                    <a:pt x="4959" y="10886"/>
                  </a:cubicBezTo>
                  <a:cubicBezTo>
                    <a:pt x="4567" y="10540"/>
                    <a:pt x="4306" y="10023"/>
                    <a:pt x="4306" y="9504"/>
                  </a:cubicBezTo>
                  <a:lnTo>
                    <a:pt x="4306" y="6970"/>
                  </a:lnTo>
                  <a:cubicBezTo>
                    <a:pt x="4306" y="6220"/>
                    <a:pt x="3718" y="5472"/>
                    <a:pt x="2871" y="5183"/>
                  </a:cubicBezTo>
                  <a:lnTo>
                    <a:pt x="2871" y="3169"/>
                  </a:lnTo>
                  <a:cubicBezTo>
                    <a:pt x="2871" y="2823"/>
                    <a:pt x="3196" y="2534"/>
                    <a:pt x="3588" y="2534"/>
                  </a:cubicBezTo>
                  <a:lnTo>
                    <a:pt x="4306" y="2534"/>
                  </a:lnTo>
                  <a:lnTo>
                    <a:pt x="4306" y="3169"/>
                  </a:lnTo>
                  <a:cubicBezTo>
                    <a:pt x="4306" y="3514"/>
                    <a:pt x="4632" y="3801"/>
                    <a:pt x="5023" y="3801"/>
                  </a:cubicBezTo>
                  <a:cubicBezTo>
                    <a:pt x="5481" y="3801"/>
                    <a:pt x="5806" y="3514"/>
                    <a:pt x="5806" y="3169"/>
                  </a:cubicBezTo>
                  <a:lnTo>
                    <a:pt x="5806" y="633"/>
                  </a:lnTo>
                  <a:cubicBezTo>
                    <a:pt x="5806" y="287"/>
                    <a:pt x="5481" y="0"/>
                    <a:pt x="50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51" name="Google Shape;8913;p63"/>
            <p:cNvSpPr/>
            <p:nvPr/>
          </p:nvSpPr>
          <p:spPr>
            <a:xfrm>
              <a:off x="249572" y="149761"/>
              <a:ext cx="20717"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25"/>
                    <a:pt x="0" y="10816"/>
                  </a:cubicBezTo>
                  <a:cubicBezTo>
                    <a:pt x="0" y="16706"/>
                    <a:pt x="4925"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56" name="Google Shape;8914;p63"/>
          <p:cNvGrpSpPr/>
          <p:nvPr/>
        </p:nvGrpSpPr>
        <p:grpSpPr>
          <a:xfrm>
            <a:off x="5743363" y="1844666"/>
            <a:ext cx="354579" cy="230741"/>
            <a:chOff x="0" y="0"/>
            <a:chExt cx="354577" cy="230740"/>
          </a:xfrm>
        </p:grpSpPr>
        <p:sp>
          <p:nvSpPr>
            <p:cNvPr id="6653" name="Google Shape;8915;p63"/>
            <p:cNvSpPr/>
            <p:nvPr/>
          </p:nvSpPr>
          <p:spPr>
            <a:xfrm>
              <a:off x="145262" y="84775"/>
              <a:ext cx="42389" cy="423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44" y="0"/>
                  </a:moveTo>
                  <a:cubicBezTo>
                    <a:pt x="4798" y="0"/>
                    <a:pt x="0" y="4798"/>
                    <a:pt x="0" y="10556"/>
                  </a:cubicBezTo>
                  <a:cubicBezTo>
                    <a:pt x="0" y="16786"/>
                    <a:pt x="4798" y="21600"/>
                    <a:pt x="11044" y="21600"/>
                  </a:cubicBezTo>
                  <a:cubicBezTo>
                    <a:pt x="16802" y="21600"/>
                    <a:pt x="21600" y="16786"/>
                    <a:pt x="21600" y="10556"/>
                  </a:cubicBezTo>
                  <a:cubicBezTo>
                    <a:pt x="21600" y="4798"/>
                    <a:pt x="16802" y="0"/>
                    <a:pt x="110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54" name="Google Shape;8916;p63"/>
            <p:cNvSpPr/>
            <p:nvPr/>
          </p:nvSpPr>
          <p:spPr>
            <a:xfrm>
              <a:off x="-1" y="0"/>
              <a:ext cx="354579" cy="230741"/>
            </a:xfrm>
            <a:custGeom>
              <a:avLst/>
              <a:gdLst/>
              <a:ahLst/>
              <a:cxnLst>
                <a:cxn ang="0">
                  <a:pos x="wd2" y="hd2"/>
                </a:cxn>
                <a:cxn ang="5400000">
                  <a:pos x="wd2" y="hd2"/>
                </a:cxn>
                <a:cxn ang="10800000">
                  <a:pos x="wd2" y="hd2"/>
                </a:cxn>
                <a:cxn ang="16200000">
                  <a:pos x="wd2" y="hd2"/>
                </a:cxn>
              </a:cxnLst>
              <a:rect l="0" t="0" r="r" b="b"/>
              <a:pathLst>
                <a:path w="21514" h="21600" fill="norm" stroke="1" extrusionOk="0">
                  <a:moveTo>
                    <a:pt x="10756" y="2116"/>
                  </a:moveTo>
                  <a:cubicBezTo>
                    <a:pt x="13386" y="2116"/>
                    <a:pt x="15900" y="4673"/>
                    <a:pt x="17500" y="6789"/>
                  </a:cubicBezTo>
                  <a:cubicBezTo>
                    <a:pt x="18700" y="8465"/>
                    <a:pt x="19614" y="10051"/>
                    <a:pt x="20072" y="11020"/>
                  </a:cubicBezTo>
                  <a:cubicBezTo>
                    <a:pt x="19043" y="12962"/>
                    <a:pt x="15214" y="19661"/>
                    <a:pt x="10756" y="19661"/>
                  </a:cubicBezTo>
                  <a:cubicBezTo>
                    <a:pt x="8128" y="19661"/>
                    <a:pt x="5614" y="17193"/>
                    <a:pt x="4071" y="15077"/>
                  </a:cubicBezTo>
                  <a:cubicBezTo>
                    <a:pt x="2814" y="13401"/>
                    <a:pt x="1900" y="11725"/>
                    <a:pt x="1501" y="10843"/>
                  </a:cubicBezTo>
                  <a:cubicBezTo>
                    <a:pt x="2529" y="8904"/>
                    <a:pt x="6356" y="2205"/>
                    <a:pt x="10756" y="2116"/>
                  </a:cubicBezTo>
                  <a:close/>
                  <a:moveTo>
                    <a:pt x="10756" y="0"/>
                  </a:moveTo>
                  <a:cubicBezTo>
                    <a:pt x="9385" y="0"/>
                    <a:pt x="7957" y="529"/>
                    <a:pt x="6528" y="1587"/>
                  </a:cubicBezTo>
                  <a:cubicBezTo>
                    <a:pt x="5386" y="2468"/>
                    <a:pt x="4243" y="3705"/>
                    <a:pt x="3215" y="5115"/>
                  </a:cubicBezTo>
                  <a:cubicBezTo>
                    <a:pt x="1328" y="7670"/>
                    <a:pt x="186" y="10138"/>
                    <a:pt x="127" y="10228"/>
                  </a:cubicBezTo>
                  <a:cubicBezTo>
                    <a:pt x="-43" y="10580"/>
                    <a:pt x="-43" y="11020"/>
                    <a:pt x="127" y="11286"/>
                  </a:cubicBezTo>
                  <a:cubicBezTo>
                    <a:pt x="186" y="11462"/>
                    <a:pt x="1328" y="13930"/>
                    <a:pt x="3215" y="16398"/>
                  </a:cubicBezTo>
                  <a:cubicBezTo>
                    <a:pt x="4357" y="17898"/>
                    <a:pt x="5386" y="19042"/>
                    <a:pt x="6528" y="19924"/>
                  </a:cubicBezTo>
                  <a:cubicBezTo>
                    <a:pt x="7957" y="20984"/>
                    <a:pt x="9385" y="21600"/>
                    <a:pt x="10756" y="21600"/>
                  </a:cubicBezTo>
                  <a:cubicBezTo>
                    <a:pt x="12127" y="21600"/>
                    <a:pt x="13557" y="20984"/>
                    <a:pt x="14986" y="19924"/>
                  </a:cubicBezTo>
                  <a:cubicBezTo>
                    <a:pt x="16128" y="19042"/>
                    <a:pt x="17271" y="17808"/>
                    <a:pt x="18356" y="16398"/>
                  </a:cubicBezTo>
                  <a:cubicBezTo>
                    <a:pt x="20186" y="13843"/>
                    <a:pt x="21328" y="11462"/>
                    <a:pt x="21385" y="11286"/>
                  </a:cubicBezTo>
                  <a:cubicBezTo>
                    <a:pt x="21557" y="11020"/>
                    <a:pt x="21557" y="10580"/>
                    <a:pt x="21385" y="10228"/>
                  </a:cubicBezTo>
                  <a:cubicBezTo>
                    <a:pt x="21328" y="10138"/>
                    <a:pt x="20186" y="7583"/>
                    <a:pt x="18356" y="5115"/>
                  </a:cubicBezTo>
                  <a:cubicBezTo>
                    <a:pt x="17213" y="3615"/>
                    <a:pt x="16128" y="2468"/>
                    <a:pt x="14986" y="1587"/>
                  </a:cubicBezTo>
                  <a:cubicBezTo>
                    <a:pt x="13557" y="529"/>
                    <a:pt x="12127" y="0"/>
                    <a:pt x="107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55" name="Google Shape;8917;p63"/>
            <p:cNvSpPr/>
            <p:nvPr/>
          </p:nvSpPr>
          <p:spPr>
            <a:xfrm>
              <a:off x="104758" y="43344"/>
              <a:ext cx="145996" cy="1459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29" y="3065"/>
                  </a:moveTo>
                  <a:cubicBezTo>
                    <a:pt x="15050" y="3065"/>
                    <a:pt x="18394" y="6547"/>
                    <a:pt x="18394" y="10727"/>
                  </a:cubicBezTo>
                  <a:cubicBezTo>
                    <a:pt x="18394" y="14912"/>
                    <a:pt x="14909" y="18393"/>
                    <a:pt x="10729" y="18393"/>
                  </a:cubicBezTo>
                  <a:cubicBezTo>
                    <a:pt x="6550" y="18393"/>
                    <a:pt x="3069" y="14912"/>
                    <a:pt x="3069" y="10727"/>
                  </a:cubicBezTo>
                  <a:cubicBezTo>
                    <a:pt x="3069" y="6547"/>
                    <a:pt x="6550" y="3065"/>
                    <a:pt x="10729" y="3065"/>
                  </a:cubicBezTo>
                  <a:close/>
                  <a:moveTo>
                    <a:pt x="10729" y="0"/>
                  </a:moveTo>
                  <a:cubicBezTo>
                    <a:pt x="4878" y="0"/>
                    <a:pt x="0" y="4875"/>
                    <a:pt x="0" y="10727"/>
                  </a:cubicBezTo>
                  <a:cubicBezTo>
                    <a:pt x="0" y="16721"/>
                    <a:pt x="4878" y="21600"/>
                    <a:pt x="10729" y="21600"/>
                  </a:cubicBezTo>
                  <a:cubicBezTo>
                    <a:pt x="16722" y="21600"/>
                    <a:pt x="21600" y="16721"/>
                    <a:pt x="21600" y="10727"/>
                  </a:cubicBezTo>
                  <a:cubicBezTo>
                    <a:pt x="21600" y="4875"/>
                    <a:pt x="16722" y="0"/>
                    <a:pt x="107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657" name="Google Shape;8918;p63"/>
          <p:cNvSpPr/>
          <p:nvPr/>
        </p:nvSpPr>
        <p:spPr>
          <a:xfrm>
            <a:off x="5743599" y="2231023"/>
            <a:ext cx="355034" cy="3404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270" y="1240"/>
                </a:moveTo>
                <a:cubicBezTo>
                  <a:pt x="18856" y="1240"/>
                  <a:pt x="19438" y="1413"/>
                  <a:pt x="19940" y="1762"/>
                </a:cubicBezTo>
                <a:lnTo>
                  <a:pt x="13636" y="8514"/>
                </a:lnTo>
                <a:cubicBezTo>
                  <a:pt x="13580" y="8394"/>
                  <a:pt x="13580" y="8335"/>
                  <a:pt x="13465" y="8275"/>
                </a:cubicBezTo>
                <a:lnTo>
                  <a:pt x="12892" y="7677"/>
                </a:lnTo>
                <a:cubicBezTo>
                  <a:pt x="12834" y="7558"/>
                  <a:pt x="12776" y="7497"/>
                  <a:pt x="12720" y="7497"/>
                </a:cubicBezTo>
                <a:lnTo>
                  <a:pt x="13121" y="7080"/>
                </a:lnTo>
                <a:cubicBezTo>
                  <a:pt x="13465" y="6721"/>
                  <a:pt x="13694" y="6183"/>
                  <a:pt x="13694" y="5646"/>
                </a:cubicBezTo>
                <a:cubicBezTo>
                  <a:pt x="13694" y="5346"/>
                  <a:pt x="13636" y="5049"/>
                  <a:pt x="13465" y="4810"/>
                </a:cubicBezTo>
                <a:lnTo>
                  <a:pt x="15986" y="2240"/>
                </a:lnTo>
                <a:cubicBezTo>
                  <a:pt x="16621" y="1578"/>
                  <a:pt x="17450" y="1240"/>
                  <a:pt x="18270" y="1240"/>
                </a:cubicBezTo>
                <a:close/>
                <a:moveTo>
                  <a:pt x="11574" y="8394"/>
                </a:moveTo>
                <a:cubicBezTo>
                  <a:pt x="11688" y="8394"/>
                  <a:pt x="11918" y="8514"/>
                  <a:pt x="11974" y="8633"/>
                </a:cubicBezTo>
                <a:lnTo>
                  <a:pt x="12547" y="9231"/>
                </a:lnTo>
                <a:cubicBezTo>
                  <a:pt x="12834" y="9470"/>
                  <a:pt x="12834" y="9828"/>
                  <a:pt x="12605" y="10128"/>
                </a:cubicBezTo>
                <a:lnTo>
                  <a:pt x="11574" y="11323"/>
                </a:lnTo>
                <a:lnTo>
                  <a:pt x="9970" y="9709"/>
                </a:lnTo>
                <a:lnTo>
                  <a:pt x="11116" y="8574"/>
                </a:lnTo>
                <a:cubicBezTo>
                  <a:pt x="11286" y="8514"/>
                  <a:pt x="11401" y="8394"/>
                  <a:pt x="11574" y="8394"/>
                </a:cubicBezTo>
                <a:close/>
                <a:moveTo>
                  <a:pt x="8995" y="10664"/>
                </a:moveTo>
                <a:lnTo>
                  <a:pt x="10599" y="12398"/>
                </a:lnTo>
                <a:lnTo>
                  <a:pt x="9797" y="13354"/>
                </a:lnTo>
                <a:lnTo>
                  <a:pt x="9339" y="12876"/>
                </a:lnTo>
                <a:cubicBezTo>
                  <a:pt x="9224" y="12787"/>
                  <a:pt x="9068" y="12741"/>
                  <a:pt x="8910" y="12741"/>
                </a:cubicBezTo>
                <a:cubicBezTo>
                  <a:pt x="8751" y="12741"/>
                  <a:pt x="8595" y="12787"/>
                  <a:pt x="8480" y="12876"/>
                </a:cubicBezTo>
                <a:cubicBezTo>
                  <a:pt x="8251" y="13115"/>
                  <a:pt x="8251" y="13593"/>
                  <a:pt x="8480" y="13771"/>
                </a:cubicBezTo>
                <a:lnTo>
                  <a:pt x="8995" y="14310"/>
                </a:lnTo>
                <a:lnTo>
                  <a:pt x="8137" y="15265"/>
                </a:lnTo>
                <a:lnTo>
                  <a:pt x="7506" y="14609"/>
                </a:lnTo>
                <a:cubicBezTo>
                  <a:pt x="7391" y="14490"/>
                  <a:pt x="7220" y="14429"/>
                  <a:pt x="7055" y="14429"/>
                </a:cubicBezTo>
                <a:cubicBezTo>
                  <a:pt x="6889" y="14429"/>
                  <a:pt x="6733" y="14490"/>
                  <a:pt x="6645" y="14609"/>
                </a:cubicBezTo>
                <a:cubicBezTo>
                  <a:pt x="6416" y="14848"/>
                  <a:pt x="6416" y="15265"/>
                  <a:pt x="6645" y="15504"/>
                </a:cubicBezTo>
                <a:lnTo>
                  <a:pt x="7335" y="16282"/>
                </a:lnTo>
                <a:lnTo>
                  <a:pt x="6474" y="17238"/>
                </a:lnTo>
                <a:lnTo>
                  <a:pt x="5614" y="16341"/>
                </a:lnTo>
                <a:cubicBezTo>
                  <a:pt x="5500" y="16221"/>
                  <a:pt x="5343" y="16163"/>
                  <a:pt x="5185" y="16163"/>
                </a:cubicBezTo>
                <a:cubicBezTo>
                  <a:pt x="5027" y="16163"/>
                  <a:pt x="4870" y="16221"/>
                  <a:pt x="4756" y="16341"/>
                </a:cubicBezTo>
                <a:cubicBezTo>
                  <a:pt x="4527" y="16580"/>
                  <a:pt x="4527" y="16999"/>
                  <a:pt x="4756" y="17238"/>
                </a:cubicBezTo>
                <a:lnTo>
                  <a:pt x="5672" y="18194"/>
                </a:lnTo>
                <a:lnTo>
                  <a:pt x="4812" y="19150"/>
                </a:lnTo>
                <a:lnTo>
                  <a:pt x="3781" y="18074"/>
                </a:lnTo>
                <a:cubicBezTo>
                  <a:pt x="3666" y="17955"/>
                  <a:pt x="3495" y="17894"/>
                  <a:pt x="3330" y="17894"/>
                </a:cubicBezTo>
                <a:cubicBezTo>
                  <a:pt x="3166" y="17894"/>
                  <a:pt x="3008" y="17955"/>
                  <a:pt x="2923" y="18074"/>
                </a:cubicBezTo>
                <a:cubicBezTo>
                  <a:pt x="2693" y="18253"/>
                  <a:pt x="2693" y="18730"/>
                  <a:pt x="2923" y="18969"/>
                </a:cubicBezTo>
                <a:lnTo>
                  <a:pt x="3954" y="20045"/>
                </a:lnTo>
                <a:cubicBezTo>
                  <a:pt x="3666" y="20284"/>
                  <a:pt x="3381" y="20344"/>
                  <a:pt x="3094" y="20344"/>
                </a:cubicBezTo>
                <a:cubicBezTo>
                  <a:pt x="2579" y="20344"/>
                  <a:pt x="2177" y="20225"/>
                  <a:pt x="1833" y="19867"/>
                </a:cubicBezTo>
                <a:cubicBezTo>
                  <a:pt x="1433" y="19447"/>
                  <a:pt x="1319" y="19030"/>
                  <a:pt x="1319" y="18492"/>
                </a:cubicBezTo>
                <a:cubicBezTo>
                  <a:pt x="1319" y="17955"/>
                  <a:pt x="1548" y="17536"/>
                  <a:pt x="1891" y="17238"/>
                </a:cubicBezTo>
                <a:lnTo>
                  <a:pt x="8995" y="10664"/>
                </a:lnTo>
                <a:close/>
                <a:moveTo>
                  <a:pt x="18248" y="0"/>
                </a:moveTo>
                <a:cubicBezTo>
                  <a:pt x="17117" y="0"/>
                  <a:pt x="15986" y="448"/>
                  <a:pt x="15126" y="1343"/>
                </a:cubicBezTo>
                <a:lnTo>
                  <a:pt x="12261" y="4332"/>
                </a:lnTo>
                <a:cubicBezTo>
                  <a:pt x="12147" y="4451"/>
                  <a:pt x="12032" y="4630"/>
                  <a:pt x="12032" y="4749"/>
                </a:cubicBezTo>
                <a:cubicBezTo>
                  <a:pt x="12032" y="4929"/>
                  <a:pt x="12147" y="5107"/>
                  <a:pt x="12261" y="5227"/>
                </a:cubicBezTo>
                <a:cubicBezTo>
                  <a:pt x="12432" y="5346"/>
                  <a:pt x="12490" y="5527"/>
                  <a:pt x="12490" y="5646"/>
                </a:cubicBezTo>
                <a:cubicBezTo>
                  <a:pt x="12490" y="5766"/>
                  <a:pt x="12432" y="6005"/>
                  <a:pt x="12261" y="6063"/>
                </a:cubicBezTo>
                <a:lnTo>
                  <a:pt x="11286" y="7139"/>
                </a:lnTo>
                <a:cubicBezTo>
                  <a:pt x="10886" y="7199"/>
                  <a:pt x="10543" y="7378"/>
                  <a:pt x="10255" y="7558"/>
                </a:cubicBezTo>
                <a:lnTo>
                  <a:pt x="1031" y="16163"/>
                </a:lnTo>
                <a:cubicBezTo>
                  <a:pt x="400" y="16760"/>
                  <a:pt x="0" y="17536"/>
                  <a:pt x="0" y="18433"/>
                </a:cubicBezTo>
                <a:cubicBezTo>
                  <a:pt x="0" y="19328"/>
                  <a:pt x="286" y="20164"/>
                  <a:pt x="858" y="20703"/>
                </a:cubicBezTo>
                <a:cubicBezTo>
                  <a:pt x="1433" y="21361"/>
                  <a:pt x="2235" y="21600"/>
                  <a:pt x="3037" y="21600"/>
                </a:cubicBezTo>
                <a:lnTo>
                  <a:pt x="3094" y="21600"/>
                </a:lnTo>
                <a:cubicBezTo>
                  <a:pt x="3896" y="21600"/>
                  <a:pt x="4698" y="21181"/>
                  <a:pt x="5270" y="20583"/>
                </a:cubicBezTo>
                <a:lnTo>
                  <a:pt x="13465" y="10964"/>
                </a:lnTo>
                <a:cubicBezTo>
                  <a:pt x="13751" y="10664"/>
                  <a:pt x="13924" y="10247"/>
                  <a:pt x="13924" y="9889"/>
                </a:cubicBezTo>
                <a:lnTo>
                  <a:pt x="21371" y="2120"/>
                </a:lnTo>
                <a:cubicBezTo>
                  <a:pt x="21600" y="2062"/>
                  <a:pt x="21600" y="1942"/>
                  <a:pt x="21600" y="1762"/>
                </a:cubicBezTo>
                <a:cubicBezTo>
                  <a:pt x="21600" y="1642"/>
                  <a:pt x="21485" y="1403"/>
                  <a:pt x="21371" y="1343"/>
                </a:cubicBezTo>
                <a:cubicBezTo>
                  <a:pt x="20512" y="448"/>
                  <a:pt x="19379" y="0"/>
                  <a:pt x="18248"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658" name="Google Shape;8919;p63"/>
          <p:cNvSpPr/>
          <p:nvPr/>
        </p:nvSpPr>
        <p:spPr>
          <a:xfrm>
            <a:off x="7974447" y="1335633"/>
            <a:ext cx="354107" cy="354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111" y="1207"/>
                </a:moveTo>
                <a:lnTo>
                  <a:pt x="10111" y="4998"/>
                </a:lnTo>
                <a:lnTo>
                  <a:pt x="8789" y="4998"/>
                </a:lnTo>
                <a:lnTo>
                  <a:pt x="8789" y="1896"/>
                </a:lnTo>
                <a:cubicBezTo>
                  <a:pt x="8789" y="1493"/>
                  <a:pt x="9077" y="1207"/>
                  <a:pt x="9478" y="1207"/>
                </a:cubicBezTo>
                <a:close/>
                <a:moveTo>
                  <a:pt x="12638" y="1207"/>
                </a:moveTo>
                <a:lnTo>
                  <a:pt x="12638" y="5056"/>
                </a:lnTo>
                <a:lnTo>
                  <a:pt x="11316" y="5056"/>
                </a:lnTo>
                <a:lnTo>
                  <a:pt x="11316" y="1207"/>
                </a:lnTo>
                <a:close/>
                <a:moveTo>
                  <a:pt x="15224" y="1207"/>
                </a:moveTo>
                <a:lnTo>
                  <a:pt x="15224" y="5056"/>
                </a:lnTo>
                <a:lnTo>
                  <a:pt x="13902" y="5056"/>
                </a:lnTo>
                <a:lnTo>
                  <a:pt x="13902" y="1207"/>
                </a:lnTo>
                <a:close/>
                <a:moveTo>
                  <a:pt x="17692" y="1207"/>
                </a:moveTo>
                <a:lnTo>
                  <a:pt x="17692" y="5056"/>
                </a:lnTo>
                <a:lnTo>
                  <a:pt x="16429" y="5056"/>
                </a:lnTo>
                <a:lnTo>
                  <a:pt x="16429" y="1207"/>
                </a:lnTo>
                <a:close/>
                <a:moveTo>
                  <a:pt x="19589" y="1207"/>
                </a:moveTo>
                <a:cubicBezTo>
                  <a:pt x="19933" y="1207"/>
                  <a:pt x="20220" y="1493"/>
                  <a:pt x="20220" y="1896"/>
                </a:cubicBezTo>
                <a:lnTo>
                  <a:pt x="20220" y="5056"/>
                </a:lnTo>
                <a:lnTo>
                  <a:pt x="18956" y="5056"/>
                </a:lnTo>
                <a:lnTo>
                  <a:pt x="18956" y="1207"/>
                </a:lnTo>
                <a:close/>
                <a:moveTo>
                  <a:pt x="11431" y="10169"/>
                </a:moveTo>
                <a:lnTo>
                  <a:pt x="11431" y="16546"/>
                </a:lnTo>
                <a:lnTo>
                  <a:pt x="10111" y="16546"/>
                </a:lnTo>
                <a:lnTo>
                  <a:pt x="10111" y="10169"/>
                </a:lnTo>
                <a:close/>
                <a:moveTo>
                  <a:pt x="18956" y="10284"/>
                </a:moveTo>
                <a:lnTo>
                  <a:pt x="18956" y="11433"/>
                </a:lnTo>
                <a:lnTo>
                  <a:pt x="17062" y="11433"/>
                </a:lnTo>
                <a:cubicBezTo>
                  <a:pt x="16717" y="11433"/>
                  <a:pt x="16429" y="11719"/>
                  <a:pt x="16429" y="12064"/>
                </a:cubicBezTo>
                <a:cubicBezTo>
                  <a:pt x="16429" y="12408"/>
                  <a:pt x="16717" y="12696"/>
                  <a:pt x="17062" y="12696"/>
                </a:cubicBezTo>
                <a:lnTo>
                  <a:pt x="18956" y="12696"/>
                </a:lnTo>
                <a:lnTo>
                  <a:pt x="18956" y="14018"/>
                </a:lnTo>
                <a:lnTo>
                  <a:pt x="17062" y="14018"/>
                </a:lnTo>
                <a:cubicBezTo>
                  <a:pt x="16717" y="14018"/>
                  <a:pt x="16429" y="14305"/>
                  <a:pt x="16429" y="14649"/>
                </a:cubicBezTo>
                <a:cubicBezTo>
                  <a:pt x="16429" y="14994"/>
                  <a:pt x="16717" y="15282"/>
                  <a:pt x="17062" y="15282"/>
                </a:cubicBezTo>
                <a:lnTo>
                  <a:pt x="18956" y="15282"/>
                </a:lnTo>
                <a:lnTo>
                  <a:pt x="18956" y="16602"/>
                </a:lnTo>
                <a:lnTo>
                  <a:pt x="15109" y="16602"/>
                </a:lnTo>
                <a:lnTo>
                  <a:pt x="15109" y="10284"/>
                </a:lnTo>
                <a:close/>
                <a:moveTo>
                  <a:pt x="3791" y="14018"/>
                </a:moveTo>
                <a:cubicBezTo>
                  <a:pt x="4194" y="14018"/>
                  <a:pt x="4595" y="14075"/>
                  <a:pt x="4940" y="14305"/>
                </a:cubicBezTo>
                <a:cubicBezTo>
                  <a:pt x="4424" y="14534"/>
                  <a:pt x="4021" y="14822"/>
                  <a:pt x="3561" y="15167"/>
                </a:cubicBezTo>
                <a:lnTo>
                  <a:pt x="3505" y="15224"/>
                </a:lnTo>
                <a:cubicBezTo>
                  <a:pt x="2872" y="15856"/>
                  <a:pt x="2469" y="16775"/>
                  <a:pt x="2469" y="17809"/>
                </a:cubicBezTo>
                <a:cubicBezTo>
                  <a:pt x="2469" y="18154"/>
                  <a:pt x="2584" y="18440"/>
                  <a:pt x="2642" y="18785"/>
                </a:cubicBezTo>
                <a:cubicBezTo>
                  <a:pt x="1780" y="18325"/>
                  <a:pt x="1264" y="17465"/>
                  <a:pt x="1264" y="16546"/>
                </a:cubicBezTo>
                <a:cubicBezTo>
                  <a:pt x="1264" y="15167"/>
                  <a:pt x="2412" y="14018"/>
                  <a:pt x="3791" y="14018"/>
                </a:cubicBezTo>
                <a:close/>
                <a:moveTo>
                  <a:pt x="6203" y="15167"/>
                </a:moveTo>
                <a:cubicBezTo>
                  <a:pt x="7640" y="15224"/>
                  <a:pt x="8789" y="16372"/>
                  <a:pt x="8789" y="17751"/>
                </a:cubicBezTo>
                <a:cubicBezTo>
                  <a:pt x="8789" y="18210"/>
                  <a:pt x="8674" y="18670"/>
                  <a:pt x="8386" y="19129"/>
                </a:cubicBezTo>
                <a:lnTo>
                  <a:pt x="4883" y="15568"/>
                </a:lnTo>
                <a:cubicBezTo>
                  <a:pt x="5228" y="15282"/>
                  <a:pt x="5744" y="15167"/>
                  <a:pt x="6203" y="15167"/>
                </a:cubicBezTo>
                <a:close/>
                <a:moveTo>
                  <a:pt x="4079" y="16546"/>
                </a:moveTo>
                <a:lnTo>
                  <a:pt x="7525" y="19992"/>
                </a:lnTo>
                <a:cubicBezTo>
                  <a:pt x="7181" y="20165"/>
                  <a:pt x="6721" y="20280"/>
                  <a:pt x="6318" y="20280"/>
                </a:cubicBezTo>
                <a:cubicBezTo>
                  <a:pt x="6285" y="20280"/>
                  <a:pt x="6252" y="20282"/>
                  <a:pt x="6220" y="20282"/>
                </a:cubicBezTo>
                <a:cubicBezTo>
                  <a:pt x="4885" y="20282"/>
                  <a:pt x="3791" y="19153"/>
                  <a:pt x="3791" y="17751"/>
                </a:cubicBezTo>
                <a:cubicBezTo>
                  <a:pt x="3791" y="17291"/>
                  <a:pt x="3906" y="16890"/>
                  <a:pt x="4079" y="16546"/>
                </a:cubicBezTo>
                <a:close/>
                <a:moveTo>
                  <a:pt x="18841" y="6320"/>
                </a:moveTo>
                <a:lnTo>
                  <a:pt x="18841" y="8905"/>
                </a:lnTo>
                <a:lnTo>
                  <a:pt x="14476" y="8905"/>
                </a:lnTo>
                <a:cubicBezTo>
                  <a:pt x="14131" y="8905"/>
                  <a:pt x="13843" y="9192"/>
                  <a:pt x="13843" y="9536"/>
                </a:cubicBezTo>
                <a:lnTo>
                  <a:pt x="13843" y="17176"/>
                </a:lnTo>
                <a:cubicBezTo>
                  <a:pt x="13843" y="17521"/>
                  <a:pt x="14131" y="17809"/>
                  <a:pt x="14476" y="17809"/>
                </a:cubicBezTo>
                <a:lnTo>
                  <a:pt x="18956" y="17809"/>
                </a:lnTo>
                <a:lnTo>
                  <a:pt x="18956" y="19704"/>
                </a:lnTo>
                <a:cubicBezTo>
                  <a:pt x="18956" y="20050"/>
                  <a:pt x="18670" y="20336"/>
                  <a:pt x="18267" y="20336"/>
                </a:cubicBezTo>
                <a:lnTo>
                  <a:pt x="10685" y="20336"/>
                </a:lnTo>
                <a:cubicBezTo>
                  <a:pt x="10341" y="20336"/>
                  <a:pt x="10052" y="20050"/>
                  <a:pt x="10052" y="19704"/>
                </a:cubicBezTo>
                <a:lnTo>
                  <a:pt x="10052" y="17809"/>
                </a:lnTo>
                <a:lnTo>
                  <a:pt x="11890" y="17809"/>
                </a:lnTo>
                <a:cubicBezTo>
                  <a:pt x="12235" y="17809"/>
                  <a:pt x="12523" y="17521"/>
                  <a:pt x="12523" y="17176"/>
                </a:cubicBezTo>
                <a:lnTo>
                  <a:pt x="12523" y="9536"/>
                </a:lnTo>
                <a:cubicBezTo>
                  <a:pt x="12523" y="9192"/>
                  <a:pt x="12235" y="8905"/>
                  <a:pt x="11890" y="8905"/>
                </a:cubicBezTo>
                <a:lnTo>
                  <a:pt x="10052" y="8905"/>
                </a:lnTo>
                <a:lnTo>
                  <a:pt x="10052" y="6320"/>
                </a:lnTo>
                <a:close/>
                <a:moveTo>
                  <a:pt x="9478" y="0"/>
                </a:moveTo>
                <a:cubicBezTo>
                  <a:pt x="8386" y="0"/>
                  <a:pt x="7582" y="862"/>
                  <a:pt x="7582" y="1896"/>
                </a:cubicBezTo>
                <a:lnTo>
                  <a:pt x="7582" y="5687"/>
                </a:lnTo>
                <a:cubicBezTo>
                  <a:pt x="7582" y="6032"/>
                  <a:pt x="7870" y="6320"/>
                  <a:pt x="8214" y="6320"/>
                </a:cubicBezTo>
                <a:lnTo>
                  <a:pt x="8904" y="6320"/>
                </a:lnTo>
                <a:lnTo>
                  <a:pt x="8904" y="14937"/>
                </a:lnTo>
                <a:cubicBezTo>
                  <a:pt x="8329" y="14419"/>
                  <a:pt x="7525" y="14075"/>
                  <a:pt x="6663" y="14018"/>
                </a:cubicBezTo>
                <a:cubicBezTo>
                  <a:pt x="5973" y="13212"/>
                  <a:pt x="4940" y="12696"/>
                  <a:pt x="3791" y="12696"/>
                </a:cubicBezTo>
                <a:cubicBezTo>
                  <a:pt x="1723" y="12696"/>
                  <a:pt x="0" y="14419"/>
                  <a:pt x="0" y="16546"/>
                </a:cubicBezTo>
                <a:cubicBezTo>
                  <a:pt x="0" y="18555"/>
                  <a:pt x="1493" y="20107"/>
                  <a:pt x="3505" y="20336"/>
                </a:cubicBezTo>
                <a:cubicBezTo>
                  <a:pt x="4250" y="21141"/>
                  <a:pt x="5228" y="21600"/>
                  <a:pt x="6376" y="21600"/>
                </a:cubicBezTo>
                <a:cubicBezTo>
                  <a:pt x="7410" y="21600"/>
                  <a:pt x="8214" y="21255"/>
                  <a:pt x="8962" y="20624"/>
                </a:cubicBezTo>
                <a:cubicBezTo>
                  <a:pt x="8962" y="20624"/>
                  <a:pt x="9077" y="20566"/>
                  <a:pt x="9077" y="20451"/>
                </a:cubicBezTo>
                <a:cubicBezTo>
                  <a:pt x="9363" y="21141"/>
                  <a:pt x="10052" y="21600"/>
                  <a:pt x="10800" y="21600"/>
                </a:cubicBezTo>
                <a:lnTo>
                  <a:pt x="18440" y="21600"/>
                </a:lnTo>
                <a:cubicBezTo>
                  <a:pt x="19530" y="21600"/>
                  <a:pt x="20278" y="20739"/>
                  <a:pt x="20278" y="19762"/>
                </a:cubicBezTo>
                <a:lnTo>
                  <a:pt x="20278" y="6376"/>
                </a:lnTo>
                <a:lnTo>
                  <a:pt x="20967" y="6376"/>
                </a:lnTo>
                <a:cubicBezTo>
                  <a:pt x="21312" y="6376"/>
                  <a:pt x="21600" y="6090"/>
                  <a:pt x="21600" y="5746"/>
                </a:cubicBezTo>
                <a:lnTo>
                  <a:pt x="21600" y="1955"/>
                </a:lnTo>
                <a:cubicBezTo>
                  <a:pt x="21427" y="804"/>
                  <a:pt x="20681" y="0"/>
                  <a:pt x="19589"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665" name="Google Shape;8920;p63"/>
          <p:cNvGrpSpPr/>
          <p:nvPr/>
        </p:nvGrpSpPr>
        <p:grpSpPr>
          <a:xfrm>
            <a:off x="7974005" y="1792877"/>
            <a:ext cx="354107" cy="334319"/>
            <a:chOff x="29" y="0"/>
            <a:chExt cx="354106" cy="334318"/>
          </a:xfrm>
        </p:grpSpPr>
        <p:sp>
          <p:nvSpPr>
            <p:cNvPr id="6659" name="Google Shape;8921;p63"/>
            <p:cNvSpPr/>
            <p:nvPr/>
          </p:nvSpPr>
          <p:spPr>
            <a:xfrm>
              <a:off x="63132" y="84775"/>
              <a:ext cx="228828" cy="2495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66" y="7172"/>
                  </a:moveTo>
                  <a:cubicBezTo>
                    <a:pt x="11199" y="7172"/>
                    <a:pt x="11645" y="7581"/>
                    <a:pt x="11645" y="8070"/>
                  </a:cubicBezTo>
                  <a:cubicBezTo>
                    <a:pt x="11645" y="8559"/>
                    <a:pt x="11199" y="8966"/>
                    <a:pt x="10666" y="8966"/>
                  </a:cubicBezTo>
                  <a:cubicBezTo>
                    <a:pt x="10133" y="8966"/>
                    <a:pt x="9690" y="8559"/>
                    <a:pt x="9690" y="8070"/>
                  </a:cubicBezTo>
                  <a:cubicBezTo>
                    <a:pt x="9690" y="7581"/>
                    <a:pt x="10133" y="7172"/>
                    <a:pt x="10666" y="7172"/>
                  </a:cubicBezTo>
                  <a:close/>
                  <a:moveTo>
                    <a:pt x="10756" y="1793"/>
                  </a:moveTo>
                  <a:cubicBezTo>
                    <a:pt x="14577" y="1793"/>
                    <a:pt x="17689" y="4644"/>
                    <a:pt x="17689" y="8070"/>
                  </a:cubicBezTo>
                  <a:lnTo>
                    <a:pt x="17689" y="16140"/>
                  </a:lnTo>
                  <a:lnTo>
                    <a:pt x="11823" y="16140"/>
                  </a:lnTo>
                  <a:lnTo>
                    <a:pt x="11823" y="10596"/>
                  </a:lnTo>
                  <a:cubicBezTo>
                    <a:pt x="12889" y="10189"/>
                    <a:pt x="13778" y="9292"/>
                    <a:pt x="13778" y="8070"/>
                  </a:cubicBezTo>
                  <a:cubicBezTo>
                    <a:pt x="13778" y="6520"/>
                    <a:pt x="12444" y="5460"/>
                    <a:pt x="10934" y="5460"/>
                  </a:cubicBezTo>
                  <a:cubicBezTo>
                    <a:pt x="9244" y="5460"/>
                    <a:pt x="7999" y="6683"/>
                    <a:pt x="7999" y="8070"/>
                  </a:cubicBezTo>
                  <a:cubicBezTo>
                    <a:pt x="7999" y="9211"/>
                    <a:pt x="8801" y="10189"/>
                    <a:pt x="10045" y="10596"/>
                  </a:cubicBezTo>
                  <a:lnTo>
                    <a:pt x="10045" y="16140"/>
                  </a:lnTo>
                  <a:lnTo>
                    <a:pt x="4089" y="16140"/>
                  </a:lnTo>
                  <a:lnTo>
                    <a:pt x="4089" y="8070"/>
                  </a:lnTo>
                  <a:lnTo>
                    <a:pt x="3911" y="8070"/>
                  </a:lnTo>
                  <a:cubicBezTo>
                    <a:pt x="3911" y="4644"/>
                    <a:pt x="7020" y="1793"/>
                    <a:pt x="10756" y="1793"/>
                  </a:cubicBezTo>
                  <a:close/>
                  <a:moveTo>
                    <a:pt x="18578" y="17934"/>
                  </a:moveTo>
                  <a:cubicBezTo>
                    <a:pt x="19111" y="17934"/>
                    <a:pt x="19557" y="18340"/>
                    <a:pt x="19557" y="18912"/>
                  </a:cubicBezTo>
                  <a:lnTo>
                    <a:pt x="19557" y="19727"/>
                  </a:lnTo>
                  <a:lnTo>
                    <a:pt x="1865" y="19727"/>
                  </a:lnTo>
                  <a:lnTo>
                    <a:pt x="1865" y="18912"/>
                  </a:lnTo>
                  <a:cubicBezTo>
                    <a:pt x="1865" y="18340"/>
                    <a:pt x="2311" y="17934"/>
                    <a:pt x="2932" y="17934"/>
                  </a:cubicBezTo>
                  <a:close/>
                  <a:moveTo>
                    <a:pt x="10756" y="0"/>
                  </a:moveTo>
                  <a:cubicBezTo>
                    <a:pt x="5866" y="0"/>
                    <a:pt x="2043" y="3666"/>
                    <a:pt x="2043" y="8070"/>
                  </a:cubicBezTo>
                  <a:lnTo>
                    <a:pt x="2043" y="16303"/>
                  </a:lnTo>
                  <a:cubicBezTo>
                    <a:pt x="889" y="16710"/>
                    <a:pt x="0" y="17688"/>
                    <a:pt x="0" y="18912"/>
                  </a:cubicBezTo>
                  <a:lnTo>
                    <a:pt x="0" y="20705"/>
                  </a:lnTo>
                  <a:cubicBezTo>
                    <a:pt x="0" y="21194"/>
                    <a:pt x="443" y="21600"/>
                    <a:pt x="976" y="21600"/>
                  </a:cubicBezTo>
                  <a:lnTo>
                    <a:pt x="20533" y="21600"/>
                  </a:lnTo>
                  <a:cubicBezTo>
                    <a:pt x="21157" y="21600"/>
                    <a:pt x="21600" y="21194"/>
                    <a:pt x="21600" y="20705"/>
                  </a:cubicBezTo>
                  <a:lnTo>
                    <a:pt x="21600" y="18912"/>
                  </a:lnTo>
                  <a:cubicBezTo>
                    <a:pt x="21422" y="17688"/>
                    <a:pt x="20711" y="16630"/>
                    <a:pt x="19557" y="16303"/>
                  </a:cubicBezTo>
                  <a:lnTo>
                    <a:pt x="19557" y="8070"/>
                  </a:lnTo>
                  <a:cubicBezTo>
                    <a:pt x="19557" y="3586"/>
                    <a:pt x="15556" y="0"/>
                    <a:pt x="107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60" name="Google Shape;8922;p63"/>
            <p:cNvSpPr/>
            <p:nvPr/>
          </p:nvSpPr>
          <p:spPr>
            <a:xfrm>
              <a:off x="290076" y="167637"/>
              <a:ext cx="64061"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810" y="0"/>
                  </a:moveTo>
                  <a:cubicBezTo>
                    <a:pt x="1593" y="0"/>
                    <a:pt x="0" y="4925"/>
                    <a:pt x="0" y="10816"/>
                  </a:cubicBezTo>
                  <a:cubicBezTo>
                    <a:pt x="0" y="16706"/>
                    <a:pt x="1593" y="21600"/>
                    <a:pt x="3810" y="21600"/>
                  </a:cubicBezTo>
                  <a:lnTo>
                    <a:pt x="18102" y="21600"/>
                  </a:lnTo>
                  <a:cubicBezTo>
                    <a:pt x="20007" y="21600"/>
                    <a:pt x="21600" y="16706"/>
                    <a:pt x="21600" y="10816"/>
                  </a:cubicBezTo>
                  <a:cubicBezTo>
                    <a:pt x="21600" y="4925"/>
                    <a:pt x="20007" y="0"/>
                    <a:pt x="181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61" name="Google Shape;8923;p63"/>
            <p:cNvSpPr/>
            <p:nvPr/>
          </p:nvSpPr>
          <p:spPr>
            <a:xfrm>
              <a:off x="29" y="167637"/>
              <a:ext cx="63104"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40" y="0"/>
                  </a:moveTo>
                  <a:cubicBezTo>
                    <a:pt x="1606" y="0"/>
                    <a:pt x="0" y="4925"/>
                    <a:pt x="0" y="10816"/>
                  </a:cubicBezTo>
                  <a:cubicBezTo>
                    <a:pt x="0" y="16706"/>
                    <a:pt x="1606" y="21600"/>
                    <a:pt x="3540" y="21600"/>
                  </a:cubicBezTo>
                  <a:lnTo>
                    <a:pt x="18049" y="21600"/>
                  </a:lnTo>
                  <a:cubicBezTo>
                    <a:pt x="19983" y="21600"/>
                    <a:pt x="21600" y="16706"/>
                    <a:pt x="21600" y="10816"/>
                  </a:cubicBezTo>
                  <a:cubicBezTo>
                    <a:pt x="21273" y="4925"/>
                    <a:pt x="19666" y="0"/>
                    <a:pt x="180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62" name="Google Shape;8924;p63"/>
            <p:cNvSpPr/>
            <p:nvPr/>
          </p:nvSpPr>
          <p:spPr>
            <a:xfrm>
              <a:off x="165783" y="0"/>
              <a:ext cx="20717" cy="640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1593"/>
                    <a:pt x="0" y="3498"/>
                  </a:cubicBezTo>
                  <a:lnTo>
                    <a:pt x="0" y="17780"/>
                  </a:lnTo>
                  <a:cubicBezTo>
                    <a:pt x="0" y="20007"/>
                    <a:pt x="4894" y="21600"/>
                    <a:pt x="10784" y="21600"/>
                  </a:cubicBezTo>
                  <a:cubicBezTo>
                    <a:pt x="16675" y="21600"/>
                    <a:pt x="21600" y="20007"/>
                    <a:pt x="21600" y="17780"/>
                  </a:cubicBezTo>
                  <a:lnTo>
                    <a:pt x="21600" y="3498"/>
                  </a:lnTo>
                  <a:cubicBezTo>
                    <a:pt x="21600" y="1593"/>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63" name="Google Shape;8925;p63"/>
            <p:cNvSpPr/>
            <p:nvPr/>
          </p:nvSpPr>
          <p:spPr>
            <a:xfrm>
              <a:off x="48986" y="50847"/>
              <a:ext cx="48987" cy="49921"/>
            </a:xfrm>
            <a:custGeom>
              <a:avLst/>
              <a:gdLst/>
              <a:ahLst/>
              <a:cxnLst>
                <a:cxn ang="0">
                  <a:pos x="wd2" y="hd2"/>
                </a:cxn>
                <a:cxn ang="5400000">
                  <a:pos x="wd2" y="hd2"/>
                </a:cxn>
                <a:cxn ang="10800000">
                  <a:pos x="wd2" y="hd2"/>
                </a:cxn>
                <a:cxn ang="16200000">
                  <a:pos x="wd2" y="hd2"/>
                </a:cxn>
              </a:cxnLst>
              <a:rect l="0" t="0" r="r" b="b"/>
              <a:pathLst>
                <a:path w="20797" h="21600" fill="norm" stroke="1" extrusionOk="0">
                  <a:moveTo>
                    <a:pt x="4052" y="0"/>
                  </a:moveTo>
                  <a:cubicBezTo>
                    <a:pt x="2897" y="0"/>
                    <a:pt x="1805" y="414"/>
                    <a:pt x="1209" y="1229"/>
                  </a:cubicBezTo>
                  <a:cubicBezTo>
                    <a:pt x="-403" y="2445"/>
                    <a:pt x="-403" y="5717"/>
                    <a:pt x="1209" y="7347"/>
                  </a:cubicBezTo>
                  <a:lnTo>
                    <a:pt x="13595" y="19970"/>
                  </a:lnTo>
                  <a:cubicBezTo>
                    <a:pt x="14395" y="20785"/>
                    <a:pt x="15600" y="21600"/>
                    <a:pt x="16400" y="21600"/>
                  </a:cubicBezTo>
                  <a:cubicBezTo>
                    <a:pt x="17593" y="21600"/>
                    <a:pt x="19192" y="20785"/>
                    <a:pt x="19598" y="19970"/>
                  </a:cubicBezTo>
                  <a:cubicBezTo>
                    <a:pt x="21197" y="18341"/>
                    <a:pt x="21197" y="15495"/>
                    <a:pt x="19598" y="13865"/>
                  </a:cubicBezTo>
                  <a:lnTo>
                    <a:pt x="7199" y="1229"/>
                  </a:lnTo>
                  <a:cubicBezTo>
                    <a:pt x="6399" y="414"/>
                    <a:pt x="5206" y="0"/>
                    <a:pt x="405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64" name="Google Shape;8926;p63"/>
            <p:cNvSpPr/>
            <p:nvPr/>
          </p:nvSpPr>
          <p:spPr>
            <a:xfrm>
              <a:off x="255005" y="50847"/>
              <a:ext cx="48501" cy="49921"/>
            </a:xfrm>
            <a:custGeom>
              <a:avLst/>
              <a:gdLst/>
              <a:ahLst/>
              <a:cxnLst>
                <a:cxn ang="0">
                  <a:pos x="wd2" y="hd2"/>
                </a:cxn>
                <a:cxn ang="5400000">
                  <a:pos x="wd2" y="hd2"/>
                </a:cxn>
                <a:cxn ang="10800000">
                  <a:pos x="wd2" y="hd2"/>
                </a:cxn>
                <a:cxn ang="16200000">
                  <a:pos x="wd2" y="hd2"/>
                </a:cxn>
              </a:cxnLst>
              <a:rect l="0" t="0" r="r" b="b"/>
              <a:pathLst>
                <a:path w="20986" h="21600" fill="norm" stroke="1" extrusionOk="0">
                  <a:moveTo>
                    <a:pt x="16857" y="0"/>
                  </a:moveTo>
                  <a:cubicBezTo>
                    <a:pt x="15693" y="0"/>
                    <a:pt x="14567" y="414"/>
                    <a:pt x="13959" y="1229"/>
                  </a:cubicBezTo>
                  <a:lnTo>
                    <a:pt x="922" y="13865"/>
                  </a:lnTo>
                  <a:cubicBezTo>
                    <a:pt x="-307" y="15495"/>
                    <a:pt x="-307" y="18341"/>
                    <a:pt x="922" y="19970"/>
                  </a:cubicBezTo>
                  <a:cubicBezTo>
                    <a:pt x="1737" y="20785"/>
                    <a:pt x="2952" y="21600"/>
                    <a:pt x="4181" y="21600"/>
                  </a:cubicBezTo>
                  <a:cubicBezTo>
                    <a:pt x="4996" y="21600"/>
                    <a:pt x="6626" y="20785"/>
                    <a:pt x="7027" y="19970"/>
                  </a:cubicBezTo>
                  <a:lnTo>
                    <a:pt x="20064" y="7347"/>
                  </a:lnTo>
                  <a:cubicBezTo>
                    <a:pt x="21293" y="5717"/>
                    <a:pt x="21293" y="2445"/>
                    <a:pt x="20064" y="1229"/>
                  </a:cubicBezTo>
                  <a:cubicBezTo>
                    <a:pt x="19249" y="414"/>
                    <a:pt x="18034" y="0"/>
                    <a:pt x="168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666" name="Google Shape;8927;p63"/>
          <p:cNvSpPr/>
          <p:nvPr/>
        </p:nvSpPr>
        <p:spPr>
          <a:xfrm>
            <a:off x="7975134" y="2224283"/>
            <a:ext cx="353062" cy="353868"/>
          </a:xfrm>
          <a:custGeom>
            <a:avLst/>
            <a:gdLst/>
            <a:ahLst/>
            <a:cxnLst>
              <a:cxn ang="0">
                <a:pos x="wd2" y="hd2"/>
              </a:cxn>
              <a:cxn ang="5400000">
                <a:pos x="wd2" y="hd2"/>
              </a:cxn>
              <a:cxn ang="10800000">
                <a:pos x="wd2" y="hd2"/>
              </a:cxn>
              <a:cxn ang="16200000">
                <a:pos x="wd2" y="hd2"/>
              </a:cxn>
            </a:cxnLst>
            <a:rect l="0" t="0" r="r" b="b"/>
            <a:pathLst>
              <a:path w="21253" h="21600" fill="norm" stroke="1" extrusionOk="0">
                <a:moveTo>
                  <a:pt x="13195" y="1250"/>
                </a:moveTo>
                <a:cubicBezTo>
                  <a:pt x="13365" y="1250"/>
                  <a:pt x="13592" y="1365"/>
                  <a:pt x="13648" y="1480"/>
                </a:cubicBezTo>
                <a:lnTo>
                  <a:pt x="19827" y="7747"/>
                </a:lnTo>
                <a:cubicBezTo>
                  <a:pt x="20111" y="7977"/>
                  <a:pt x="20111" y="8379"/>
                  <a:pt x="19827" y="8609"/>
                </a:cubicBezTo>
                <a:cubicBezTo>
                  <a:pt x="19714" y="8724"/>
                  <a:pt x="19545" y="8782"/>
                  <a:pt x="19381" y="8782"/>
                </a:cubicBezTo>
                <a:cubicBezTo>
                  <a:pt x="19219" y="8782"/>
                  <a:pt x="19062" y="8724"/>
                  <a:pt x="18978" y="8609"/>
                </a:cubicBezTo>
                <a:lnTo>
                  <a:pt x="12799" y="2343"/>
                </a:lnTo>
                <a:cubicBezTo>
                  <a:pt x="12572" y="2113"/>
                  <a:pt x="12572" y="1712"/>
                  <a:pt x="12799" y="1480"/>
                </a:cubicBezTo>
                <a:cubicBezTo>
                  <a:pt x="12912" y="1365"/>
                  <a:pt x="13081" y="1250"/>
                  <a:pt x="13195" y="1250"/>
                </a:cubicBezTo>
                <a:close/>
                <a:moveTo>
                  <a:pt x="14159" y="5447"/>
                </a:moveTo>
                <a:lnTo>
                  <a:pt x="15917" y="7229"/>
                </a:lnTo>
                <a:lnTo>
                  <a:pt x="13139" y="10046"/>
                </a:lnTo>
                <a:lnTo>
                  <a:pt x="11381" y="8264"/>
                </a:lnTo>
                <a:lnTo>
                  <a:pt x="14159" y="5447"/>
                </a:lnTo>
                <a:close/>
                <a:moveTo>
                  <a:pt x="10474" y="9183"/>
                </a:moveTo>
                <a:lnTo>
                  <a:pt x="12232" y="10966"/>
                </a:lnTo>
                <a:lnTo>
                  <a:pt x="11438" y="11771"/>
                </a:lnTo>
                <a:cubicBezTo>
                  <a:pt x="10855" y="12362"/>
                  <a:pt x="10022" y="12657"/>
                  <a:pt x="9225" y="12657"/>
                </a:cubicBezTo>
                <a:cubicBezTo>
                  <a:pt x="9092" y="12657"/>
                  <a:pt x="8961" y="12648"/>
                  <a:pt x="8831" y="12632"/>
                </a:cubicBezTo>
                <a:cubicBezTo>
                  <a:pt x="8716" y="11597"/>
                  <a:pt x="9058" y="10621"/>
                  <a:pt x="9680" y="9988"/>
                </a:cubicBezTo>
                <a:lnTo>
                  <a:pt x="10474" y="9183"/>
                </a:lnTo>
                <a:close/>
                <a:moveTo>
                  <a:pt x="12288" y="3551"/>
                </a:moveTo>
                <a:lnTo>
                  <a:pt x="13139" y="4412"/>
                </a:lnTo>
                <a:lnTo>
                  <a:pt x="8773" y="8897"/>
                </a:lnTo>
                <a:cubicBezTo>
                  <a:pt x="7696" y="9931"/>
                  <a:pt x="7242" y="11367"/>
                  <a:pt x="7526" y="12920"/>
                </a:cubicBezTo>
                <a:lnTo>
                  <a:pt x="7640" y="13092"/>
                </a:lnTo>
                <a:cubicBezTo>
                  <a:pt x="7696" y="13322"/>
                  <a:pt x="7809" y="13552"/>
                  <a:pt x="8093" y="13610"/>
                </a:cubicBezTo>
                <a:lnTo>
                  <a:pt x="8320" y="13668"/>
                </a:lnTo>
                <a:cubicBezTo>
                  <a:pt x="8602" y="13783"/>
                  <a:pt x="8887" y="13783"/>
                  <a:pt x="9171" y="13783"/>
                </a:cubicBezTo>
                <a:cubicBezTo>
                  <a:pt x="10305" y="13783"/>
                  <a:pt x="11438" y="13322"/>
                  <a:pt x="12288" y="12460"/>
                </a:cubicBezTo>
                <a:lnTo>
                  <a:pt x="16711" y="8034"/>
                </a:lnTo>
                <a:lnTo>
                  <a:pt x="17560" y="8897"/>
                </a:lnTo>
                <a:lnTo>
                  <a:pt x="13648" y="13150"/>
                </a:lnTo>
                <a:cubicBezTo>
                  <a:pt x="12347" y="14424"/>
                  <a:pt x="10702" y="15155"/>
                  <a:pt x="8932" y="15155"/>
                </a:cubicBezTo>
                <a:cubicBezTo>
                  <a:pt x="8545" y="15155"/>
                  <a:pt x="8151" y="15119"/>
                  <a:pt x="7753" y="15048"/>
                </a:cubicBezTo>
                <a:lnTo>
                  <a:pt x="7640" y="15048"/>
                </a:lnTo>
                <a:cubicBezTo>
                  <a:pt x="7413" y="15048"/>
                  <a:pt x="7186" y="15163"/>
                  <a:pt x="7073" y="15219"/>
                </a:cubicBezTo>
                <a:lnTo>
                  <a:pt x="3559" y="18726"/>
                </a:lnTo>
                <a:lnTo>
                  <a:pt x="2708" y="17863"/>
                </a:lnTo>
                <a:lnTo>
                  <a:pt x="6222" y="14358"/>
                </a:lnTo>
                <a:cubicBezTo>
                  <a:pt x="6335" y="14185"/>
                  <a:pt x="6393" y="14013"/>
                  <a:pt x="6335" y="13783"/>
                </a:cubicBezTo>
                <a:lnTo>
                  <a:pt x="6335" y="13610"/>
                </a:lnTo>
                <a:cubicBezTo>
                  <a:pt x="6053" y="11482"/>
                  <a:pt x="6789" y="9242"/>
                  <a:pt x="8262" y="7689"/>
                </a:cubicBezTo>
                <a:lnTo>
                  <a:pt x="12288" y="3551"/>
                </a:lnTo>
                <a:close/>
                <a:moveTo>
                  <a:pt x="1801" y="18898"/>
                </a:moveTo>
                <a:lnTo>
                  <a:pt x="2650" y="19761"/>
                </a:lnTo>
                <a:lnTo>
                  <a:pt x="2254" y="20164"/>
                </a:lnTo>
                <a:cubicBezTo>
                  <a:pt x="2141" y="20279"/>
                  <a:pt x="1999" y="20336"/>
                  <a:pt x="1849" y="20336"/>
                </a:cubicBezTo>
                <a:cubicBezTo>
                  <a:pt x="1702" y="20336"/>
                  <a:pt x="1545" y="20279"/>
                  <a:pt x="1403" y="20164"/>
                </a:cubicBezTo>
                <a:cubicBezTo>
                  <a:pt x="1176" y="19934"/>
                  <a:pt x="1176" y="19531"/>
                  <a:pt x="1403" y="19301"/>
                </a:cubicBezTo>
                <a:lnTo>
                  <a:pt x="1801" y="18898"/>
                </a:lnTo>
                <a:close/>
                <a:moveTo>
                  <a:pt x="13274" y="0"/>
                </a:moveTo>
                <a:cubicBezTo>
                  <a:pt x="12799" y="0"/>
                  <a:pt x="12316" y="188"/>
                  <a:pt x="11948" y="560"/>
                </a:cubicBezTo>
                <a:cubicBezTo>
                  <a:pt x="11381" y="1135"/>
                  <a:pt x="11267" y="1998"/>
                  <a:pt x="11607" y="2688"/>
                </a:cubicBezTo>
                <a:lnTo>
                  <a:pt x="7469" y="6884"/>
                </a:lnTo>
                <a:cubicBezTo>
                  <a:pt x="5713" y="8667"/>
                  <a:pt x="4862" y="11196"/>
                  <a:pt x="5146" y="13725"/>
                </a:cubicBezTo>
                <a:lnTo>
                  <a:pt x="554" y="18381"/>
                </a:lnTo>
                <a:cubicBezTo>
                  <a:pt x="-184" y="19071"/>
                  <a:pt x="-184" y="20336"/>
                  <a:pt x="554" y="21025"/>
                </a:cubicBezTo>
                <a:cubicBezTo>
                  <a:pt x="894" y="21370"/>
                  <a:pt x="1403" y="21600"/>
                  <a:pt x="1857" y="21600"/>
                </a:cubicBezTo>
                <a:cubicBezTo>
                  <a:pt x="2368" y="21600"/>
                  <a:pt x="2877" y="21370"/>
                  <a:pt x="3219" y="21025"/>
                </a:cubicBezTo>
                <a:lnTo>
                  <a:pt x="7809" y="16369"/>
                </a:lnTo>
                <a:cubicBezTo>
                  <a:pt x="8126" y="16405"/>
                  <a:pt x="8441" y="16424"/>
                  <a:pt x="8755" y="16424"/>
                </a:cubicBezTo>
                <a:cubicBezTo>
                  <a:pt x="10924" y="16424"/>
                  <a:pt x="13020" y="15570"/>
                  <a:pt x="14557" y="14013"/>
                </a:cubicBezTo>
                <a:lnTo>
                  <a:pt x="18694" y="9817"/>
                </a:lnTo>
                <a:cubicBezTo>
                  <a:pt x="18978" y="9931"/>
                  <a:pt x="19147" y="10046"/>
                  <a:pt x="19431" y="10046"/>
                </a:cubicBezTo>
                <a:cubicBezTo>
                  <a:pt x="19940" y="10046"/>
                  <a:pt x="20452" y="9817"/>
                  <a:pt x="20792" y="9472"/>
                </a:cubicBezTo>
                <a:cubicBezTo>
                  <a:pt x="21416" y="8724"/>
                  <a:pt x="21416" y="7516"/>
                  <a:pt x="20736" y="6826"/>
                </a:cubicBezTo>
                <a:lnTo>
                  <a:pt x="14557" y="560"/>
                </a:lnTo>
                <a:cubicBezTo>
                  <a:pt x="14215" y="188"/>
                  <a:pt x="13749" y="0"/>
                  <a:pt x="1327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670" name="Google Shape;8928;p63"/>
          <p:cNvGrpSpPr/>
          <p:nvPr/>
        </p:nvGrpSpPr>
        <p:grpSpPr>
          <a:xfrm>
            <a:off x="6702883" y="2666062"/>
            <a:ext cx="227143" cy="353152"/>
            <a:chOff x="0" y="0"/>
            <a:chExt cx="227142" cy="353150"/>
          </a:xfrm>
        </p:grpSpPr>
        <p:sp>
          <p:nvSpPr>
            <p:cNvPr id="6667" name="Google Shape;8929;p63"/>
            <p:cNvSpPr/>
            <p:nvPr/>
          </p:nvSpPr>
          <p:spPr>
            <a:xfrm>
              <a:off x="0" y="0"/>
              <a:ext cx="227143" cy="353151"/>
            </a:xfrm>
            <a:custGeom>
              <a:avLst/>
              <a:gdLst/>
              <a:ahLst/>
              <a:cxnLst>
                <a:cxn ang="0">
                  <a:pos x="wd2" y="hd2"/>
                </a:cxn>
                <a:cxn ang="5400000">
                  <a:pos x="wd2" y="hd2"/>
                </a:cxn>
                <a:cxn ang="10800000">
                  <a:pos x="wd2" y="hd2"/>
                </a:cxn>
                <a:cxn ang="16200000">
                  <a:pos x="wd2" y="hd2"/>
                </a:cxn>
              </a:cxnLst>
              <a:rect l="0" t="0" r="r" b="b"/>
              <a:pathLst>
                <a:path w="21438" h="21600" fill="norm" stroke="1" extrusionOk="0">
                  <a:moveTo>
                    <a:pt x="18666" y="1267"/>
                  </a:moveTo>
                  <a:cubicBezTo>
                    <a:pt x="19199" y="1267"/>
                    <a:pt x="19645" y="1554"/>
                    <a:pt x="19645" y="1958"/>
                  </a:cubicBezTo>
                  <a:lnTo>
                    <a:pt x="19645" y="2649"/>
                  </a:lnTo>
                  <a:lnTo>
                    <a:pt x="2045" y="2649"/>
                  </a:lnTo>
                  <a:lnTo>
                    <a:pt x="2045" y="1958"/>
                  </a:lnTo>
                  <a:cubicBezTo>
                    <a:pt x="2045" y="1554"/>
                    <a:pt x="2491" y="1267"/>
                    <a:pt x="3024" y="1267"/>
                  </a:cubicBezTo>
                  <a:close/>
                  <a:moveTo>
                    <a:pt x="19732" y="3975"/>
                  </a:moveTo>
                  <a:lnTo>
                    <a:pt x="19732" y="15380"/>
                  </a:lnTo>
                  <a:lnTo>
                    <a:pt x="2045" y="15380"/>
                  </a:lnTo>
                  <a:lnTo>
                    <a:pt x="2045" y="3975"/>
                  </a:lnTo>
                  <a:close/>
                  <a:moveTo>
                    <a:pt x="19555" y="16647"/>
                  </a:moveTo>
                  <a:lnTo>
                    <a:pt x="19555" y="19814"/>
                  </a:lnTo>
                  <a:cubicBezTo>
                    <a:pt x="19555" y="20161"/>
                    <a:pt x="19112" y="20448"/>
                    <a:pt x="18578" y="20448"/>
                  </a:cubicBezTo>
                  <a:lnTo>
                    <a:pt x="2934" y="20448"/>
                  </a:lnTo>
                  <a:cubicBezTo>
                    <a:pt x="2311" y="20448"/>
                    <a:pt x="1868" y="20161"/>
                    <a:pt x="1868" y="19814"/>
                  </a:cubicBezTo>
                  <a:lnTo>
                    <a:pt x="1868" y="16647"/>
                  </a:lnTo>
                  <a:close/>
                  <a:moveTo>
                    <a:pt x="2934" y="0"/>
                  </a:moveTo>
                  <a:cubicBezTo>
                    <a:pt x="1244" y="0"/>
                    <a:pt x="0" y="863"/>
                    <a:pt x="0" y="1843"/>
                  </a:cubicBezTo>
                  <a:lnTo>
                    <a:pt x="0" y="19699"/>
                  </a:lnTo>
                  <a:cubicBezTo>
                    <a:pt x="0" y="20794"/>
                    <a:pt x="1334" y="21600"/>
                    <a:pt x="2934" y="21600"/>
                  </a:cubicBezTo>
                  <a:lnTo>
                    <a:pt x="18578" y="21600"/>
                  </a:lnTo>
                  <a:cubicBezTo>
                    <a:pt x="20268" y="21600"/>
                    <a:pt x="21422" y="20737"/>
                    <a:pt x="21422" y="19699"/>
                  </a:cubicBezTo>
                  <a:lnTo>
                    <a:pt x="21422" y="1843"/>
                  </a:lnTo>
                  <a:cubicBezTo>
                    <a:pt x="21600" y="863"/>
                    <a:pt x="20268" y="0"/>
                    <a:pt x="1857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68" name="Google Shape;8930;p63"/>
            <p:cNvSpPr/>
            <p:nvPr/>
          </p:nvSpPr>
          <p:spPr>
            <a:xfrm>
              <a:off x="42387" y="84745"/>
              <a:ext cx="145040" cy="1450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345" y="2947"/>
                  </a:moveTo>
                  <a:lnTo>
                    <a:pt x="12345" y="7577"/>
                  </a:lnTo>
                  <a:cubicBezTo>
                    <a:pt x="12345" y="8418"/>
                    <a:pt x="13044" y="9117"/>
                    <a:pt x="13885" y="9117"/>
                  </a:cubicBezTo>
                  <a:lnTo>
                    <a:pt x="18372" y="9117"/>
                  </a:lnTo>
                  <a:lnTo>
                    <a:pt x="18372" y="12345"/>
                  </a:lnTo>
                  <a:lnTo>
                    <a:pt x="13885" y="12345"/>
                  </a:lnTo>
                  <a:cubicBezTo>
                    <a:pt x="13044" y="12345"/>
                    <a:pt x="12345" y="13186"/>
                    <a:pt x="12345" y="14028"/>
                  </a:cubicBezTo>
                  <a:lnTo>
                    <a:pt x="12345" y="18515"/>
                  </a:lnTo>
                  <a:lnTo>
                    <a:pt x="9117" y="18515"/>
                  </a:lnTo>
                  <a:lnTo>
                    <a:pt x="9117" y="13885"/>
                  </a:lnTo>
                  <a:cubicBezTo>
                    <a:pt x="9117" y="12906"/>
                    <a:pt x="8414" y="12202"/>
                    <a:pt x="7572" y="12202"/>
                  </a:cubicBezTo>
                  <a:lnTo>
                    <a:pt x="2947" y="12202"/>
                  </a:lnTo>
                  <a:lnTo>
                    <a:pt x="2947" y="9117"/>
                  </a:lnTo>
                  <a:lnTo>
                    <a:pt x="7572" y="9117"/>
                  </a:lnTo>
                  <a:cubicBezTo>
                    <a:pt x="8414" y="9117"/>
                    <a:pt x="9117" y="8418"/>
                    <a:pt x="9117" y="7577"/>
                  </a:cubicBezTo>
                  <a:lnTo>
                    <a:pt x="9117" y="2947"/>
                  </a:lnTo>
                  <a:close/>
                  <a:moveTo>
                    <a:pt x="7715" y="0"/>
                  </a:moveTo>
                  <a:cubicBezTo>
                    <a:pt x="6874" y="0"/>
                    <a:pt x="6170" y="703"/>
                    <a:pt x="6170" y="1545"/>
                  </a:cubicBezTo>
                  <a:lnTo>
                    <a:pt x="6170" y="6170"/>
                  </a:lnTo>
                  <a:lnTo>
                    <a:pt x="1545" y="6170"/>
                  </a:lnTo>
                  <a:cubicBezTo>
                    <a:pt x="703" y="6170"/>
                    <a:pt x="0" y="6874"/>
                    <a:pt x="0" y="7715"/>
                  </a:cubicBezTo>
                  <a:lnTo>
                    <a:pt x="0" y="13885"/>
                  </a:lnTo>
                  <a:cubicBezTo>
                    <a:pt x="0" y="14726"/>
                    <a:pt x="703" y="15430"/>
                    <a:pt x="1545" y="15430"/>
                  </a:cubicBezTo>
                  <a:lnTo>
                    <a:pt x="6170" y="15430"/>
                  </a:lnTo>
                  <a:lnTo>
                    <a:pt x="6170" y="19917"/>
                  </a:lnTo>
                  <a:cubicBezTo>
                    <a:pt x="6170" y="20897"/>
                    <a:pt x="6874" y="21600"/>
                    <a:pt x="7715" y="21600"/>
                  </a:cubicBezTo>
                  <a:lnTo>
                    <a:pt x="13885" y="21600"/>
                  </a:lnTo>
                  <a:cubicBezTo>
                    <a:pt x="14726" y="21600"/>
                    <a:pt x="15430" y="20897"/>
                    <a:pt x="15430" y="19917"/>
                  </a:cubicBezTo>
                  <a:lnTo>
                    <a:pt x="15430" y="15430"/>
                  </a:lnTo>
                  <a:lnTo>
                    <a:pt x="20055" y="15430"/>
                  </a:lnTo>
                  <a:cubicBezTo>
                    <a:pt x="20897" y="15430"/>
                    <a:pt x="21600" y="14726"/>
                    <a:pt x="21600" y="13885"/>
                  </a:cubicBezTo>
                  <a:lnTo>
                    <a:pt x="21600" y="7715"/>
                  </a:lnTo>
                  <a:cubicBezTo>
                    <a:pt x="21600" y="6874"/>
                    <a:pt x="20897" y="6170"/>
                    <a:pt x="20055" y="6170"/>
                  </a:cubicBezTo>
                  <a:lnTo>
                    <a:pt x="15430" y="6170"/>
                  </a:lnTo>
                  <a:lnTo>
                    <a:pt x="15430" y="1545"/>
                  </a:lnTo>
                  <a:cubicBezTo>
                    <a:pt x="15430" y="703"/>
                    <a:pt x="14726" y="0"/>
                    <a:pt x="138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69" name="Google Shape;8931;p63"/>
            <p:cNvSpPr/>
            <p:nvPr/>
          </p:nvSpPr>
          <p:spPr>
            <a:xfrm>
              <a:off x="93234" y="291930"/>
              <a:ext cx="42389"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925"/>
                    <a:pt x="0" y="10816"/>
                  </a:cubicBezTo>
                  <a:cubicBezTo>
                    <a:pt x="0" y="16706"/>
                    <a:pt x="2407" y="21600"/>
                    <a:pt x="5286" y="21600"/>
                  </a:cubicBezTo>
                  <a:lnTo>
                    <a:pt x="16329" y="21600"/>
                  </a:lnTo>
                  <a:cubicBezTo>
                    <a:pt x="19208" y="21600"/>
                    <a:pt x="21600" y="16706"/>
                    <a:pt x="21600" y="10816"/>
                  </a:cubicBezTo>
                  <a:cubicBezTo>
                    <a:pt x="21600" y="4925"/>
                    <a:pt x="19208"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73" name="Google Shape;8932;p63"/>
          <p:cNvGrpSpPr/>
          <p:nvPr/>
        </p:nvGrpSpPr>
        <p:grpSpPr>
          <a:xfrm>
            <a:off x="6658164" y="3112910"/>
            <a:ext cx="317398" cy="354108"/>
            <a:chOff x="0" y="0"/>
            <a:chExt cx="317397" cy="354106"/>
          </a:xfrm>
        </p:grpSpPr>
        <p:sp>
          <p:nvSpPr>
            <p:cNvPr id="6671" name="Google Shape;8933;p63"/>
            <p:cNvSpPr/>
            <p:nvPr/>
          </p:nvSpPr>
          <p:spPr>
            <a:xfrm>
              <a:off x="0" y="0"/>
              <a:ext cx="317398" cy="354107"/>
            </a:xfrm>
            <a:custGeom>
              <a:avLst/>
              <a:gdLst/>
              <a:ahLst/>
              <a:cxnLst>
                <a:cxn ang="0">
                  <a:pos x="wd2" y="hd2"/>
                </a:cxn>
                <a:cxn ang="5400000">
                  <a:pos x="wd2" y="hd2"/>
                </a:cxn>
                <a:cxn ang="10800000">
                  <a:pos x="wd2" y="hd2"/>
                </a:cxn>
                <a:cxn ang="16200000">
                  <a:pos x="wd2" y="hd2"/>
                </a:cxn>
              </a:cxnLst>
              <a:rect l="0" t="0" r="r" b="b"/>
              <a:pathLst>
                <a:path w="21537" h="21600" fill="norm" stroke="1" extrusionOk="0">
                  <a:moveTo>
                    <a:pt x="7797" y="1264"/>
                  </a:moveTo>
                  <a:cubicBezTo>
                    <a:pt x="8180" y="1264"/>
                    <a:pt x="8499" y="1552"/>
                    <a:pt x="8499" y="1896"/>
                  </a:cubicBezTo>
                  <a:lnTo>
                    <a:pt x="8499" y="2642"/>
                  </a:lnTo>
                  <a:lnTo>
                    <a:pt x="5688" y="2642"/>
                  </a:lnTo>
                  <a:lnTo>
                    <a:pt x="5688" y="1896"/>
                  </a:lnTo>
                  <a:lnTo>
                    <a:pt x="5625" y="1896"/>
                  </a:lnTo>
                  <a:cubicBezTo>
                    <a:pt x="5625" y="1552"/>
                    <a:pt x="5943" y="1264"/>
                    <a:pt x="6326" y="1264"/>
                  </a:cubicBezTo>
                  <a:close/>
                  <a:moveTo>
                    <a:pt x="10608" y="3849"/>
                  </a:moveTo>
                  <a:cubicBezTo>
                    <a:pt x="11375" y="3849"/>
                    <a:pt x="12079" y="4309"/>
                    <a:pt x="12525" y="4941"/>
                  </a:cubicBezTo>
                  <a:cubicBezTo>
                    <a:pt x="11568" y="5457"/>
                    <a:pt x="10927" y="6376"/>
                    <a:pt x="10927" y="7469"/>
                  </a:cubicBezTo>
                  <a:cubicBezTo>
                    <a:pt x="10927" y="8100"/>
                    <a:pt x="11119" y="8617"/>
                    <a:pt x="11440" y="9019"/>
                  </a:cubicBezTo>
                  <a:cubicBezTo>
                    <a:pt x="11251" y="9044"/>
                    <a:pt x="11063" y="9055"/>
                    <a:pt x="10876" y="9055"/>
                  </a:cubicBezTo>
                  <a:cubicBezTo>
                    <a:pt x="9728" y="9055"/>
                    <a:pt x="8612" y="8612"/>
                    <a:pt x="7732" y="7870"/>
                  </a:cubicBezTo>
                  <a:lnTo>
                    <a:pt x="7541" y="7755"/>
                  </a:lnTo>
                  <a:cubicBezTo>
                    <a:pt x="6582" y="6951"/>
                    <a:pt x="5369" y="6435"/>
                    <a:pt x="4089" y="6320"/>
                  </a:cubicBezTo>
                  <a:cubicBezTo>
                    <a:pt x="3801" y="6260"/>
                    <a:pt x="3503" y="6234"/>
                    <a:pt x="3201" y="6234"/>
                  </a:cubicBezTo>
                  <a:cubicBezTo>
                    <a:pt x="2635" y="6234"/>
                    <a:pt x="2053" y="6322"/>
                    <a:pt x="1471" y="6435"/>
                  </a:cubicBezTo>
                  <a:lnTo>
                    <a:pt x="1471" y="5746"/>
                  </a:lnTo>
                  <a:cubicBezTo>
                    <a:pt x="1406" y="4710"/>
                    <a:pt x="2365" y="3849"/>
                    <a:pt x="3515" y="3849"/>
                  </a:cubicBezTo>
                  <a:close/>
                  <a:moveTo>
                    <a:pt x="18213" y="5802"/>
                  </a:moveTo>
                  <a:cubicBezTo>
                    <a:pt x="19300" y="5802"/>
                    <a:pt x="20129" y="6606"/>
                    <a:pt x="20129" y="7525"/>
                  </a:cubicBezTo>
                  <a:cubicBezTo>
                    <a:pt x="20129" y="8329"/>
                    <a:pt x="19363" y="8904"/>
                    <a:pt x="18533" y="9478"/>
                  </a:cubicBezTo>
                  <a:cubicBezTo>
                    <a:pt x="18405" y="9536"/>
                    <a:pt x="16424" y="11145"/>
                    <a:pt x="16168" y="11318"/>
                  </a:cubicBezTo>
                  <a:cubicBezTo>
                    <a:pt x="15912" y="11203"/>
                    <a:pt x="13547" y="9307"/>
                    <a:pt x="13547" y="9307"/>
                  </a:cubicBezTo>
                  <a:cubicBezTo>
                    <a:pt x="12718" y="8674"/>
                    <a:pt x="12142" y="8214"/>
                    <a:pt x="12142" y="7525"/>
                  </a:cubicBezTo>
                  <a:cubicBezTo>
                    <a:pt x="12142" y="6606"/>
                    <a:pt x="13036" y="5802"/>
                    <a:pt x="14059" y="5802"/>
                  </a:cubicBezTo>
                  <a:cubicBezTo>
                    <a:pt x="14635" y="5802"/>
                    <a:pt x="15209" y="6032"/>
                    <a:pt x="15592" y="6435"/>
                  </a:cubicBezTo>
                  <a:cubicBezTo>
                    <a:pt x="15785" y="6606"/>
                    <a:pt x="15912" y="6721"/>
                    <a:pt x="16168" y="6721"/>
                  </a:cubicBezTo>
                  <a:cubicBezTo>
                    <a:pt x="16424" y="6721"/>
                    <a:pt x="16551" y="6665"/>
                    <a:pt x="16742" y="6435"/>
                  </a:cubicBezTo>
                  <a:cubicBezTo>
                    <a:pt x="17125" y="6032"/>
                    <a:pt x="17574" y="5802"/>
                    <a:pt x="18213" y="5802"/>
                  </a:cubicBezTo>
                  <a:close/>
                  <a:moveTo>
                    <a:pt x="3166" y="7525"/>
                  </a:moveTo>
                  <a:cubicBezTo>
                    <a:pt x="4345" y="7525"/>
                    <a:pt x="5497" y="7908"/>
                    <a:pt x="6391" y="8674"/>
                  </a:cubicBezTo>
                  <a:lnTo>
                    <a:pt x="6582" y="8789"/>
                  </a:lnTo>
                  <a:cubicBezTo>
                    <a:pt x="7797" y="9766"/>
                    <a:pt x="9266" y="10341"/>
                    <a:pt x="10799" y="10341"/>
                  </a:cubicBezTo>
                  <a:cubicBezTo>
                    <a:pt x="11375" y="10341"/>
                    <a:pt x="11886" y="10282"/>
                    <a:pt x="12397" y="10111"/>
                  </a:cubicBezTo>
                  <a:cubicBezTo>
                    <a:pt x="12462" y="10111"/>
                    <a:pt x="12462" y="10167"/>
                    <a:pt x="12590" y="10167"/>
                  </a:cubicBezTo>
                  <a:lnTo>
                    <a:pt x="12590" y="13271"/>
                  </a:lnTo>
                  <a:cubicBezTo>
                    <a:pt x="12590" y="14361"/>
                    <a:pt x="11631" y="15109"/>
                    <a:pt x="10481" y="15109"/>
                  </a:cubicBezTo>
                  <a:lnTo>
                    <a:pt x="3450" y="15109"/>
                  </a:lnTo>
                  <a:cubicBezTo>
                    <a:pt x="3357" y="15123"/>
                    <a:pt x="3266" y="15131"/>
                    <a:pt x="3174" y="15131"/>
                  </a:cubicBezTo>
                  <a:cubicBezTo>
                    <a:pt x="2207" y="15131"/>
                    <a:pt x="1406" y="14325"/>
                    <a:pt x="1406" y="13327"/>
                  </a:cubicBezTo>
                  <a:lnTo>
                    <a:pt x="1406" y="7813"/>
                  </a:lnTo>
                  <a:cubicBezTo>
                    <a:pt x="1982" y="7622"/>
                    <a:pt x="2578" y="7525"/>
                    <a:pt x="3166" y="7525"/>
                  </a:cubicBezTo>
                  <a:close/>
                  <a:moveTo>
                    <a:pt x="7797" y="16602"/>
                  </a:moveTo>
                  <a:lnTo>
                    <a:pt x="7797" y="17235"/>
                  </a:lnTo>
                  <a:cubicBezTo>
                    <a:pt x="7797" y="17579"/>
                    <a:pt x="7477" y="17866"/>
                    <a:pt x="7030" y="17866"/>
                  </a:cubicBezTo>
                  <a:cubicBezTo>
                    <a:pt x="6647" y="17866"/>
                    <a:pt x="6326" y="17579"/>
                    <a:pt x="6326" y="17235"/>
                  </a:cubicBezTo>
                  <a:lnTo>
                    <a:pt x="6326" y="16602"/>
                  </a:lnTo>
                  <a:close/>
                  <a:moveTo>
                    <a:pt x="14186" y="11318"/>
                  </a:moveTo>
                  <a:cubicBezTo>
                    <a:pt x="14314" y="11489"/>
                    <a:pt x="15274" y="12178"/>
                    <a:pt x="15592" y="12408"/>
                  </a:cubicBezTo>
                  <a:lnTo>
                    <a:pt x="15592" y="18384"/>
                  </a:lnTo>
                  <a:cubicBezTo>
                    <a:pt x="15529" y="19474"/>
                    <a:pt x="14570" y="20336"/>
                    <a:pt x="13357" y="20336"/>
                  </a:cubicBezTo>
                  <a:lnTo>
                    <a:pt x="9842" y="20336"/>
                  </a:lnTo>
                  <a:cubicBezTo>
                    <a:pt x="8882" y="20336"/>
                    <a:pt x="8115" y="19762"/>
                    <a:pt x="7860" y="18958"/>
                  </a:cubicBezTo>
                  <a:cubicBezTo>
                    <a:pt x="8627" y="18670"/>
                    <a:pt x="9203" y="18039"/>
                    <a:pt x="9203" y="17176"/>
                  </a:cubicBezTo>
                  <a:lnTo>
                    <a:pt x="9203" y="16487"/>
                  </a:lnTo>
                  <a:lnTo>
                    <a:pt x="10671" y="16487"/>
                  </a:lnTo>
                  <a:cubicBezTo>
                    <a:pt x="12590" y="16487"/>
                    <a:pt x="14186" y="15050"/>
                    <a:pt x="14186" y="13327"/>
                  </a:cubicBezTo>
                  <a:lnTo>
                    <a:pt x="14186" y="11318"/>
                  </a:lnTo>
                  <a:close/>
                  <a:moveTo>
                    <a:pt x="6326" y="0"/>
                  </a:moveTo>
                  <a:cubicBezTo>
                    <a:pt x="5113" y="0"/>
                    <a:pt x="4282" y="862"/>
                    <a:pt x="4282" y="1838"/>
                  </a:cubicBezTo>
                  <a:lnTo>
                    <a:pt x="4282" y="2586"/>
                  </a:lnTo>
                  <a:lnTo>
                    <a:pt x="3515" y="2586"/>
                  </a:lnTo>
                  <a:cubicBezTo>
                    <a:pt x="1598" y="2586"/>
                    <a:pt x="0" y="4021"/>
                    <a:pt x="0" y="5746"/>
                  </a:cubicBezTo>
                  <a:lnTo>
                    <a:pt x="0" y="13327"/>
                  </a:lnTo>
                  <a:cubicBezTo>
                    <a:pt x="0" y="15050"/>
                    <a:pt x="1598" y="16487"/>
                    <a:pt x="3515" y="16487"/>
                  </a:cubicBezTo>
                  <a:lnTo>
                    <a:pt x="4986" y="16487"/>
                  </a:lnTo>
                  <a:lnTo>
                    <a:pt x="4986" y="17176"/>
                  </a:lnTo>
                  <a:cubicBezTo>
                    <a:pt x="4986" y="18039"/>
                    <a:pt x="5625" y="18728"/>
                    <a:pt x="6454" y="18958"/>
                  </a:cubicBezTo>
                  <a:cubicBezTo>
                    <a:pt x="6775" y="20451"/>
                    <a:pt x="8180" y="21600"/>
                    <a:pt x="9842" y="21600"/>
                  </a:cubicBezTo>
                  <a:lnTo>
                    <a:pt x="13357" y="21600"/>
                  </a:lnTo>
                  <a:cubicBezTo>
                    <a:pt x="15274" y="21600"/>
                    <a:pt x="16870" y="20163"/>
                    <a:pt x="16870" y="18440"/>
                  </a:cubicBezTo>
                  <a:lnTo>
                    <a:pt x="16870" y="12467"/>
                  </a:lnTo>
                  <a:cubicBezTo>
                    <a:pt x="17125" y="12293"/>
                    <a:pt x="19363" y="10570"/>
                    <a:pt x="19428" y="10455"/>
                  </a:cubicBezTo>
                  <a:cubicBezTo>
                    <a:pt x="20385" y="9766"/>
                    <a:pt x="21535" y="8904"/>
                    <a:pt x="21535" y="7525"/>
                  </a:cubicBezTo>
                  <a:cubicBezTo>
                    <a:pt x="21600" y="5860"/>
                    <a:pt x="20067" y="4538"/>
                    <a:pt x="18278" y="4538"/>
                  </a:cubicBezTo>
                  <a:cubicBezTo>
                    <a:pt x="17446" y="4538"/>
                    <a:pt x="16742" y="4710"/>
                    <a:pt x="16168" y="5171"/>
                  </a:cubicBezTo>
                  <a:cubicBezTo>
                    <a:pt x="15592" y="4710"/>
                    <a:pt x="14890" y="4538"/>
                    <a:pt x="14123" y="4538"/>
                  </a:cubicBezTo>
                  <a:lnTo>
                    <a:pt x="13803" y="4538"/>
                  </a:lnTo>
                  <a:cubicBezTo>
                    <a:pt x="13229" y="3390"/>
                    <a:pt x="11951" y="2586"/>
                    <a:pt x="10608" y="2586"/>
                  </a:cubicBezTo>
                  <a:lnTo>
                    <a:pt x="9842" y="2586"/>
                  </a:lnTo>
                  <a:lnTo>
                    <a:pt x="9842" y="1838"/>
                  </a:lnTo>
                  <a:cubicBezTo>
                    <a:pt x="9842" y="804"/>
                    <a:pt x="8882" y="0"/>
                    <a:pt x="77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72" name="Google Shape;8934;p63"/>
            <p:cNvSpPr/>
            <p:nvPr/>
          </p:nvSpPr>
          <p:spPr>
            <a:xfrm>
              <a:off x="40504" y="165754"/>
              <a:ext cx="64030" cy="625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89" y="0"/>
                  </a:moveTo>
                  <a:cubicBezTo>
                    <a:pt x="1583" y="0"/>
                    <a:pt x="0" y="1620"/>
                    <a:pt x="0" y="3571"/>
                  </a:cubicBezTo>
                  <a:lnTo>
                    <a:pt x="0" y="11053"/>
                  </a:lnTo>
                  <a:cubicBezTo>
                    <a:pt x="0" y="17235"/>
                    <a:pt x="4760" y="21456"/>
                    <a:pt x="10165" y="21456"/>
                  </a:cubicBezTo>
                  <a:lnTo>
                    <a:pt x="17476" y="21456"/>
                  </a:lnTo>
                  <a:cubicBezTo>
                    <a:pt x="17808" y="21559"/>
                    <a:pt x="18141" y="21600"/>
                    <a:pt x="18454" y="21600"/>
                  </a:cubicBezTo>
                  <a:cubicBezTo>
                    <a:pt x="20229" y="21600"/>
                    <a:pt x="21600" y="20135"/>
                    <a:pt x="21600" y="18205"/>
                  </a:cubicBezTo>
                  <a:cubicBezTo>
                    <a:pt x="21600" y="16254"/>
                    <a:pt x="19694" y="14634"/>
                    <a:pt x="17788" y="14634"/>
                  </a:cubicBezTo>
                  <a:lnTo>
                    <a:pt x="10800" y="14634"/>
                  </a:lnTo>
                  <a:cubicBezTo>
                    <a:pt x="8571" y="14634"/>
                    <a:pt x="6988" y="13003"/>
                    <a:pt x="6988" y="11053"/>
                  </a:cubicBezTo>
                  <a:lnTo>
                    <a:pt x="6988" y="3571"/>
                  </a:lnTo>
                  <a:cubicBezTo>
                    <a:pt x="6988" y="1620"/>
                    <a:pt x="5395" y="0"/>
                    <a:pt x="34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674" name="Google Shape;8935;p63"/>
          <p:cNvSpPr/>
          <p:nvPr/>
        </p:nvSpPr>
        <p:spPr>
          <a:xfrm>
            <a:off x="6640982" y="3554927"/>
            <a:ext cx="353130" cy="352464"/>
          </a:xfrm>
          <a:custGeom>
            <a:avLst/>
            <a:gdLst/>
            <a:ahLst/>
            <a:cxnLst>
              <a:cxn ang="0">
                <a:pos x="wd2" y="hd2"/>
              </a:cxn>
              <a:cxn ang="5400000">
                <a:pos x="wd2" y="hd2"/>
              </a:cxn>
              <a:cxn ang="10800000">
                <a:pos x="wd2" y="hd2"/>
              </a:cxn>
              <a:cxn ang="16200000">
                <a:pos x="wd2" y="hd2"/>
              </a:cxn>
            </a:cxnLst>
            <a:rect l="0" t="0" r="r" b="b"/>
            <a:pathLst>
              <a:path w="20453" h="21600" fill="norm" stroke="1" extrusionOk="0">
                <a:moveTo>
                  <a:pt x="18212" y="1262"/>
                </a:moveTo>
                <a:cubicBezTo>
                  <a:pt x="18605" y="1262"/>
                  <a:pt x="18938" y="1290"/>
                  <a:pt x="19184" y="1341"/>
                </a:cubicBezTo>
                <a:cubicBezTo>
                  <a:pt x="19293" y="1920"/>
                  <a:pt x="19293" y="2959"/>
                  <a:pt x="19128" y="4113"/>
                </a:cubicBezTo>
                <a:lnTo>
                  <a:pt x="16566" y="1400"/>
                </a:lnTo>
                <a:cubicBezTo>
                  <a:pt x="17165" y="1304"/>
                  <a:pt x="17733" y="1262"/>
                  <a:pt x="18212" y="1262"/>
                </a:cubicBezTo>
                <a:close/>
                <a:moveTo>
                  <a:pt x="15202" y="1689"/>
                </a:moveTo>
                <a:lnTo>
                  <a:pt x="18966" y="5670"/>
                </a:lnTo>
                <a:cubicBezTo>
                  <a:pt x="18801" y="6075"/>
                  <a:pt x="18638" y="6536"/>
                  <a:pt x="18474" y="6939"/>
                </a:cubicBezTo>
                <a:lnTo>
                  <a:pt x="13893" y="2092"/>
                </a:lnTo>
                <a:cubicBezTo>
                  <a:pt x="14329" y="1920"/>
                  <a:pt x="14710" y="1746"/>
                  <a:pt x="15202" y="1689"/>
                </a:cubicBezTo>
                <a:close/>
                <a:moveTo>
                  <a:pt x="12802" y="2669"/>
                </a:moveTo>
                <a:lnTo>
                  <a:pt x="17819" y="8037"/>
                </a:lnTo>
                <a:cubicBezTo>
                  <a:pt x="17710" y="8152"/>
                  <a:pt x="17548" y="8383"/>
                  <a:pt x="17439" y="8557"/>
                </a:cubicBezTo>
                <a:cubicBezTo>
                  <a:pt x="17274" y="8729"/>
                  <a:pt x="17165" y="8903"/>
                  <a:pt x="16947" y="8960"/>
                </a:cubicBezTo>
                <a:lnTo>
                  <a:pt x="11930" y="3651"/>
                </a:lnTo>
                <a:cubicBezTo>
                  <a:pt x="12039" y="3477"/>
                  <a:pt x="12201" y="3246"/>
                  <a:pt x="12310" y="3131"/>
                </a:cubicBezTo>
                <a:cubicBezTo>
                  <a:pt x="12475" y="2959"/>
                  <a:pt x="12584" y="2843"/>
                  <a:pt x="12802" y="2669"/>
                </a:cubicBezTo>
                <a:close/>
                <a:moveTo>
                  <a:pt x="11384" y="4862"/>
                </a:moveTo>
                <a:lnTo>
                  <a:pt x="15910" y="9652"/>
                </a:lnTo>
                <a:cubicBezTo>
                  <a:pt x="15474" y="9826"/>
                  <a:pt x="15037" y="9999"/>
                  <a:pt x="14656" y="10114"/>
                </a:cubicBezTo>
                <a:lnTo>
                  <a:pt x="10948" y="6247"/>
                </a:lnTo>
                <a:cubicBezTo>
                  <a:pt x="11002" y="5785"/>
                  <a:pt x="11166" y="5267"/>
                  <a:pt x="11384" y="4862"/>
                </a:cubicBezTo>
                <a:close/>
                <a:moveTo>
                  <a:pt x="10674" y="7749"/>
                </a:moveTo>
                <a:lnTo>
                  <a:pt x="13074" y="10288"/>
                </a:lnTo>
                <a:cubicBezTo>
                  <a:pt x="12660" y="10336"/>
                  <a:pt x="12264" y="10354"/>
                  <a:pt x="11909" y="10354"/>
                </a:cubicBezTo>
                <a:cubicBezTo>
                  <a:pt x="11422" y="10354"/>
                  <a:pt x="11012" y="10321"/>
                  <a:pt x="10730" y="10288"/>
                </a:cubicBezTo>
                <a:cubicBezTo>
                  <a:pt x="10674" y="9768"/>
                  <a:pt x="10621" y="8844"/>
                  <a:pt x="10674" y="7749"/>
                </a:cubicBezTo>
                <a:close/>
                <a:moveTo>
                  <a:pt x="8062" y="11303"/>
                </a:moveTo>
                <a:cubicBezTo>
                  <a:pt x="8735" y="11303"/>
                  <a:pt x="9319" y="11358"/>
                  <a:pt x="9637" y="11442"/>
                </a:cubicBezTo>
                <a:cubicBezTo>
                  <a:pt x="9746" y="11904"/>
                  <a:pt x="9802" y="12884"/>
                  <a:pt x="9746" y="13924"/>
                </a:cubicBezTo>
                <a:lnTo>
                  <a:pt x="7293" y="11327"/>
                </a:lnTo>
                <a:cubicBezTo>
                  <a:pt x="7556" y="11310"/>
                  <a:pt x="7814" y="11303"/>
                  <a:pt x="8062" y="11303"/>
                </a:cubicBezTo>
                <a:close/>
                <a:moveTo>
                  <a:pt x="5875" y="11557"/>
                </a:moveTo>
                <a:lnTo>
                  <a:pt x="9528" y="15481"/>
                </a:lnTo>
                <a:cubicBezTo>
                  <a:pt x="9474" y="15886"/>
                  <a:pt x="9310" y="16405"/>
                  <a:pt x="9147" y="16810"/>
                </a:cubicBezTo>
                <a:lnTo>
                  <a:pt x="4564" y="12019"/>
                </a:lnTo>
                <a:cubicBezTo>
                  <a:pt x="4947" y="11788"/>
                  <a:pt x="5383" y="11614"/>
                  <a:pt x="5875" y="11557"/>
                </a:cubicBezTo>
                <a:close/>
                <a:moveTo>
                  <a:pt x="3474" y="12653"/>
                </a:moveTo>
                <a:lnTo>
                  <a:pt x="8493" y="17964"/>
                </a:lnTo>
                <a:cubicBezTo>
                  <a:pt x="8384" y="18136"/>
                  <a:pt x="8219" y="18367"/>
                  <a:pt x="8110" y="18482"/>
                </a:cubicBezTo>
                <a:cubicBezTo>
                  <a:pt x="7947" y="18656"/>
                  <a:pt x="7838" y="18772"/>
                  <a:pt x="7620" y="18944"/>
                </a:cubicBezTo>
                <a:lnTo>
                  <a:pt x="2547" y="13576"/>
                </a:lnTo>
                <a:cubicBezTo>
                  <a:pt x="2710" y="13461"/>
                  <a:pt x="2819" y="13230"/>
                  <a:pt x="2984" y="13058"/>
                </a:cubicBezTo>
                <a:cubicBezTo>
                  <a:pt x="3093" y="12942"/>
                  <a:pt x="3256" y="12768"/>
                  <a:pt x="3474" y="12653"/>
                </a:cubicBezTo>
                <a:close/>
                <a:moveTo>
                  <a:pt x="1947" y="14674"/>
                </a:moveTo>
                <a:lnTo>
                  <a:pt x="6530" y="19521"/>
                </a:lnTo>
                <a:cubicBezTo>
                  <a:pt x="6202" y="19695"/>
                  <a:pt x="5711" y="19869"/>
                  <a:pt x="5274" y="19984"/>
                </a:cubicBezTo>
                <a:lnTo>
                  <a:pt x="1566" y="16058"/>
                </a:lnTo>
                <a:cubicBezTo>
                  <a:pt x="1675" y="15597"/>
                  <a:pt x="1838" y="15078"/>
                  <a:pt x="1947" y="14674"/>
                </a:cubicBezTo>
                <a:close/>
                <a:moveTo>
                  <a:pt x="1292" y="17559"/>
                </a:moveTo>
                <a:lnTo>
                  <a:pt x="3856" y="20272"/>
                </a:lnTo>
                <a:cubicBezTo>
                  <a:pt x="3202" y="20376"/>
                  <a:pt x="2606" y="20396"/>
                  <a:pt x="2092" y="20396"/>
                </a:cubicBezTo>
                <a:cubicBezTo>
                  <a:pt x="1751" y="20396"/>
                  <a:pt x="1445" y="20387"/>
                  <a:pt x="1183" y="20387"/>
                </a:cubicBezTo>
                <a:cubicBezTo>
                  <a:pt x="1130" y="19810"/>
                  <a:pt x="1130" y="18713"/>
                  <a:pt x="1292" y="17559"/>
                </a:cubicBezTo>
                <a:close/>
                <a:moveTo>
                  <a:pt x="18259" y="0"/>
                </a:moveTo>
                <a:cubicBezTo>
                  <a:pt x="16398" y="0"/>
                  <a:pt x="13335" y="315"/>
                  <a:pt x="11493" y="2266"/>
                </a:cubicBezTo>
                <a:cubicBezTo>
                  <a:pt x="11166" y="2612"/>
                  <a:pt x="10892" y="2959"/>
                  <a:pt x="10674" y="3362"/>
                </a:cubicBezTo>
                <a:cubicBezTo>
                  <a:pt x="9365" y="5554"/>
                  <a:pt x="9365" y="8614"/>
                  <a:pt x="9528" y="10057"/>
                </a:cubicBezTo>
                <a:cubicBezTo>
                  <a:pt x="9165" y="10017"/>
                  <a:pt x="8688" y="9982"/>
                  <a:pt x="8147" y="9982"/>
                </a:cubicBezTo>
                <a:cubicBezTo>
                  <a:pt x="6343" y="9982"/>
                  <a:pt x="3801" y="10358"/>
                  <a:pt x="2165" y="12135"/>
                </a:cubicBezTo>
                <a:cubicBezTo>
                  <a:pt x="-562" y="15020"/>
                  <a:pt x="39" y="20734"/>
                  <a:pt x="92" y="20964"/>
                </a:cubicBezTo>
                <a:cubicBezTo>
                  <a:pt x="202" y="21254"/>
                  <a:pt x="420" y="21426"/>
                  <a:pt x="693" y="21541"/>
                </a:cubicBezTo>
                <a:cubicBezTo>
                  <a:pt x="747" y="21541"/>
                  <a:pt x="1401" y="21600"/>
                  <a:pt x="2329" y="21600"/>
                </a:cubicBezTo>
                <a:cubicBezTo>
                  <a:pt x="4128" y="21600"/>
                  <a:pt x="7129" y="21254"/>
                  <a:pt x="8983" y="19290"/>
                </a:cubicBezTo>
                <a:cubicBezTo>
                  <a:pt x="11166" y="16982"/>
                  <a:pt x="11111" y="13173"/>
                  <a:pt x="10948" y="11499"/>
                </a:cubicBezTo>
                <a:cubicBezTo>
                  <a:pt x="11329" y="11499"/>
                  <a:pt x="11765" y="11557"/>
                  <a:pt x="12257" y="11557"/>
                </a:cubicBezTo>
                <a:cubicBezTo>
                  <a:pt x="14111" y="11557"/>
                  <a:pt x="16620" y="11211"/>
                  <a:pt x="18311" y="9421"/>
                </a:cubicBezTo>
                <a:cubicBezTo>
                  <a:pt x="21038" y="6593"/>
                  <a:pt x="20384" y="879"/>
                  <a:pt x="20384" y="648"/>
                </a:cubicBezTo>
                <a:cubicBezTo>
                  <a:pt x="20274" y="361"/>
                  <a:pt x="20110" y="187"/>
                  <a:pt x="19838" y="71"/>
                </a:cubicBezTo>
                <a:cubicBezTo>
                  <a:pt x="19767" y="71"/>
                  <a:pt x="19151" y="0"/>
                  <a:pt x="18259"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678" name="Google Shape;8936;p63"/>
          <p:cNvGrpSpPr/>
          <p:nvPr/>
        </p:nvGrpSpPr>
        <p:grpSpPr>
          <a:xfrm>
            <a:off x="8043336" y="3553196"/>
            <a:ext cx="238180" cy="355991"/>
            <a:chOff x="0" y="0"/>
            <a:chExt cx="238178" cy="355990"/>
          </a:xfrm>
        </p:grpSpPr>
        <p:sp>
          <p:nvSpPr>
            <p:cNvPr id="6675" name="Google Shape;8937;p63"/>
            <p:cNvSpPr/>
            <p:nvPr/>
          </p:nvSpPr>
          <p:spPr>
            <a:xfrm>
              <a:off x="0" y="0"/>
              <a:ext cx="103608" cy="355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07" y="1317"/>
                  </a:moveTo>
                  <a:cubicBezTo>
                    <a:pt x="14140" y="1317"/>
                    <a:pt x="16889" y="2177"/>
                    <a:pt x="16889" y="3152"/>
                  </a:cubicBezTo>
                  <a:cubicBezTo>
                    <a:pt x="16889" y="4239"/>
                    <a:pt x="13941" y="5041"/>
                    <a:pt x="10607" y="5041"/>
                  </a:cubicBezTo>
                  <a:cubicBezTo>
                    <a:pt x="10495" y="5043"/>
                    <a:pt x="10382" y="5045"/>
                    <a:pt x="10270" y="5045"/>
                  </a:cubicBezTo>
                  <a:cubicBezTo>
                    <a:pt x="6886" y="5045"/>
                    <a:pt x="4126" y="4205"/>
                    <a:pt x="4126" y="3152"/>
                  </a:cubicBezTo>
                  <a:cubicBezTo>
                    <a:pt x="4126" y="2119"/>
                    <a:pt x="7073" y="1317"/>
                    <a:pt x="10607" y="1317"/>
                  </a:cubicBezTo>
                  <a:close/>
                  <a:moveTo>
                    <a:pt x="10999" y="10199"/>
                  </a:moveTo>
                  <a:cubicBezTo>
                    <a:pt x="12177" y="10199"/>
                    <a:pt x="12962" y="10484"/>
                    <a:pt x="13156" y="10772"/>
                  </a:cubicBezTo>
                  <a:lnTo>
                    <a:pt x="13156" y="11459"/>
                  </a:lnTo>
                  <a:lnTo>
                    <a:pt x="8251" y="11459"/>
                  </a:lnTo>
                  <a:lnTo>
                    <a:pt x="8251" y="10828"/>
                  </a:lnTo>
                  <a:cubicBezTo>
                    <a:pt x="8251" y="10484"/>
                    <a:pt x="9230" y="10199"/>
                    <a:pt x="10607" y="10199"/>
                  </a:cubicBezTo>
                  <a:close/>
                  <a:moveTo>
                    <a:pt x="13548" y="12776"/>
                  </a:moveTo>
                  <a:lnTo>
                    <a:pt x="14533" y="17761"/>
                  </a:lnTo>
                  <a:lnTo>
                    <a:pt x="7859" y="17761"/>
                  </a:lnTo>
                  <a:lnTo>
                    <a:pt x="8251" y="12776"/>
                  </a:lnTo>
                  <a:close/>
                  <a:moveTo>
                    <a:pt x="14726" y="19136"/>
                  </a:moveTo>
                  <a:lnTo>
                    <a:pt x="14726" y="19250"/>
                  </a:lnTo>
                  <a:cubicBezTo>
                    <a:pt x="14726" y="19479"/>
                    <a:pt x="14533" y="19767"/>
                    <a:pt x="13748" y="19996"/>
                  </a:cubicBezTo>
                  <a:cubicBezTo>
                    <a:pt x="12962" y="20225"/>
                    <a:pt x="12370" y="20340"/>
                    <a:pt x="11193" y="20340"/>
                  </a:cubicBezTo>
                  <a:cubicBezTo>
                    <a:pt x="10214" y="20340"/>
                    <a:pt x="9230" y="20225"/>
                    <a:pt x="8837" y="20052"/>
                  </a:cubicBezTo>
                  <a:cubicBezTo>
                    <a:pt x="8052" y="19881"/>
                    <a:pt x="7859" y="19652"/>
                    <a:pt x="7859" y="19365"/>
                  </a:cubicBezTo>
                  <a:lnTo>
                    <a:pt x="7859" y="19136"/>
                  </a:lnTo>
                  <a:close/>
                  <a:moveTo>
                    <a:pt x="10800" y="0"/>
                  </a:moveTo>
                  <a:cubicBezTo>
                    <a:pt x="4911" y="0"/>
                    <a:pt x="0" y="1431"/>
                    <a:pt x="0" y="3152"/>
                  </a:cubicBezTo>
                  <a:cubicBezTo>
                    <a:pt x="0" y="4698"/>
                    <a:pt x="3733" y="5958"/>
                    <a:pt x="8644" y="6245"/>
                  </a:cubicBezTo>
                  <a:lnTo>
                    <a:pt x="8644" y="9053"/>
                  </a:lnTo>
                  <a:cubicBezTo>
                    <a:pt x="6089" y="9282"/>
                    <a:pt x="4126" y="9970"/>
                    <a:pt x="4126" y="10772"/>
                  </a:cubicBezTo>
                  <a:lnTo>
                    <a:pt x="3340" y="19194"/>
                  </a:lnTo>
                  <a:cubicBezTo>
                    <a:pt x="3340" y="19881"/>
                    <a:pt x="4126" y="20454"/>
                    <a:pt x="5696" y="20856"/>
                  </a:cubicBezTo>
                  <a:cubicBezTo>
                    <a:pt x="7073" y="21314"/>
                    <a:pt x="9036" y="21600"/>
                    <a:pt x="11193" y="21600"/>
                  </a:cubicBezTo>
                  <a:cubicBezTo>
                    <a:pt x="13548" y="21600"/>
                    <a:pt x="15511" y="21314"/>
                    <a:pt x="16889" y="20856"/>
                  </a:cubicBezTo>
                  <a:cubicBezTo>
                    <a:pt x="18459" y="20454"/>
                    <a:pt x="19045" y="19767"/>
                    <a:pt x="19045" y="19136"/>
                  </a:cubicBezTo>
                  <a:lnTo>
                    <a:pt x="17674" y="10772"/>
                  </a:lnTo>
                  <a:cubicBezTo>
                    <a:pt x="17474" y="9970"/>
                    <a:pt x="15711" y="9339"/>
                    <a:pt x="12962" y="9053"/>
                  </a:cubicBezTo>
                  <a:lnTo>
                    <a:pt x="12962" y="6302"/>
                  </a:lnTo>
                  <a:cubicBezTo>
                    <a:pt x="17674" y="5958"/>
                    <a:pt x="21600" y="4756"/>
                    <a:pt x="21600" y="3152"/>
                  </a:cubicBezTo>
                  <a:cubicBezTo>
                    <a:pt x="21600" y="1431"/>
                    <a:pt x="16689"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76" name="Google Shape;8938;p63"/>
            <p:cNvSpPr/>
            <p:nvPr/>
          </p:nvSpPr>
          <p:spPr>
            <a:xfrm>
              <a:off x="141272" y="1046"/>
              <a:ext cx="96907" cy="354945"/>
            </a:xfrm>
            <a:custGeom>
              <a:avLst/>
              <a:gdLst/>
              <a:ahLst/>
              <a:cxnLst>
                <a:cxn ang="0">
                  <a:pos x="wd2" y="hd2"/>
                </a:cxn>
                <a:cxn ang="5400000">
                  <a:pos x="wd2" y="hd2"/>
                </a:cxn>
                <a:cxn ang="10800000">
                  <a:pos x="wd2" y="hd2"/>
                </a:cxn>
                <a:cxn ang="16200000">
                  <a:pos x="wd2" y="hd2"/>
                </a:cxn>
              </a:cxnLst>
              <a:rect l="0" t="0" r="r" b="b"/>
              <a:pathLst>
                <a:path w="21368" h="21600" fill="norm" stroke="1" extrusionOk="0">
                  <a:moveTo>
                    <a:pt x="8101" y="10138"/>
                  </a:moveTo>
                  <a:cubicBezTo>
                    <a:pt x="9347" y="10138"/>
                    <a:pt x="10177" y="10423"/>
                    <a:pt x="10381" y="10711"/>
                  </a:cubicBezTo>
                  <a:lnTo>
                    <a:pt x="10381" y="11398"/>
                  </a:lnTo>
                  <a:lnTo>
                    <a:pt x="5194" y="11398"/>
                  </a:lnTo>
                  <a:lnTo>
                    <a:pt x="5194" y="10767"/>
                  </a:lnTo>
                  <a:cubicBezTo>
                    <a:pt x="5194" y="10423"/>
                    <a:pt x="6229" y="10138"/>
                    <a:pt x="7475" y="10138"/>
                  </a:cubicBezTo>
                  <a:close/>
                  <a:moveTo>
                    <a:pt x="10381" y="12716"/>
                  </a:moveTo>
                  <a:lnTo>
                    <a:pt x="11423" y="17702"/>
                  </a:lnTo>
                  <a:lnTo>
                    <a:pt x="4364" y="17702"/>
                  </a:lnTo>
                  <a:lnTo>
                    <a:pt x="4983" y="12716"/>
                  </a:lnTo>
                  <a:close/>
                  <a:moveTo>
                    <a:pt x="11627" y="19077"/>
                  </a:moveTo>
                  <a:lnTo>
                    <a:pt x="11627" y="19192"/>
                  </a:lnTo>
                  <a:cubicBezTo>
                    <a:pt x="11838" y="19421"/>
                    <a:pt x="11423" y="19708"/>
                    <a:pt x="10592" y="19937"/>
                  </a:cubicBezTo>
                  <a:cubicBezTo>
                    <a:pt x="9762" y="20167"/>
                    <a:pt x="9136" y="20281"/>
                    <a:pt x="8101" y="20281"/>
                  </a:cubicBezTo>
                  <a:cubicBezTo>
                    <a:pt x="7059" y="20281"/>
                    <a:pt x="6025" y="20167"/>
                    <a:pt x="5398" y="19994"/>
                  </a:cubicBezTo>
                  <a:cubicBezTo>
                    <a:pt x="4568" y="19823"/>
                    <a:pt x="4364" y="19594"/>
                    <a:pt x="4364" y="19306"/>
                  </a:cubicBezTo>
                  <a:lnTo>
                    <a:pt x="4364" y="19077"/>
                  </a:lnTo>
                  <a:close/>
                  <a:moveTo>
                    <a:pt x="19016" y="0"/>
                  </a:moveTo>
                  <a:cubicBezTo>
                    <a:pt x="18436" y="0"/>
                    <a:pt x="17882" y="71"/>
                    <a:pt x="17441" y="222"/>
                  </a:cubicBezTo>
                  <a:lnTo>
                    <a:pt x="6025" y="4062"/>
                  </a:lnTo>
                  <a:cubicBezTo>
                    <a:pt x="5814" y="4177"/>
                    <a:pt x="5398" y="4349"/>
                    <a:pt x="5398" y="4464"/>
                  </a:cubicBezTo>
                  <a:lnTo>
                    <a:pt x="5398" y="9048"/>
                  </a:lnTo>
                  <a:cubicBezTo>
                    <a:pt x="2907" y="9277"/>
                    <a:pt x="831" y="9965"/>
                    <a:pt x="831" y="10767"/>
                  </a:cubicBezTo>
                  <a:lnTo>
                    <a:pt x="0" y="19250"/>
                  </a:lnTo>
                  <a:cubicBezTo>
                    <a:pt x="0" y="19879"/>
                    <a:pt x="831" y="20454"/>
                    <a:pt x="2287" y="20854"/>
                  </a:cubicBezTo>
                  <a:cubicBezTo>
                    <a:pt x="3948" y="21313"/>
                    <a:pt x="6025" y="21600"/>
                    <a:pt x="8305" y="21600"/>
                  </a:cubicBezTo>
                  <a:cubicBezTo>
                    <a:pt x="10592" y="21600"/>
                    <a:pt x="12669" y="21313"/>
                    <a:pt x="14330" y="20854"/>
                  </a:cubicBezTo>
                  <a:cubicBezTo>
                    <a:pt x="15780" y="20454"/>
                    <a:pt x="16610" y="19823"/>
                    <a:pt x="16610" y="19135"/>
                  </a:cubicBezTo>
                  <a:lnTo>
                    <a:pt x="15160" y="10767"/>
                  </a:lnTo>
                  <a:cubicBezTo>
                    <a:pt x="14745" y="9965"/>
                    <a:pt x="13084" y="9336"/>
                    <a:pt x="10177" y="9048"/>
                  </a:cubicBezTo>
                  <a:lnTo>
                    <a:pt x="10177" y="4693"/>
                  </a:lnTo>
                  <a:lnTo>
                    <a:pt x="20769" y="1024"/>
                  </a:lnTo>
                  <a:cubicBezTo>
                    <a:pt x="21600" y="739"/>
                    <a:pt x="21600" y="395"/>
                    <a:pt x="20559" y="166"/>
                  </a:cubicBezTo>
                  <a:cubicBezTo>
                    <a:pt x="20071" y="56"/>
                    <a:pt x="19530" y="0"/>
                    <a:pt x="190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77" name="Google Shape;8939;p63"/>
            <p:cNvSpPr/>
            <p:nvPr/>
          </p:nvSpPr>
          <p:spPr>
            <a:xfrm>
              <a:off x="39577" y="41431"/>
              <a:ext cx="21643"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707"/>
                    <a:pt x="0" y="10338"/>
                  </a:cubicBezTo>
                  <a:cubicBezTo>
                    <a:pt x="0" y="16893"/>
                    <a:pt x="4684" y="21600"/>
                    <a:pt x="11277" y="21600"/>
                  </a:cubicBezTo>
                  <a:cubicBezTo>
                    <a:pt x="16916" y="21600"/>
                    <a:pt x="21600" y="16893"/>
                    <a:pt x="21600" y="10338"/>
                  </a:cubicBezTo>
                  <a:cubicBezTo>
                    <a:pt x="21600" y="4707"/>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81" name="Google Shape;8940;p63"/>
          <p:cNvGrpSpPr/>
          <p:nvPr/>
        </p:nvGrpSpPr>
        <p:grpSpPr>
          <a:xfrm>
            <a:off x="6191787" y="1335655"/>
            <a:ext cx="355064" cy="354108"/>
            <a:chOff x="0" y="0"/>
            <a:chExt cx="355063" cy="354106"/>
          </a:xfrm>
        </p:grpSpPr>
        <p:sp>
          <p:nvSpPr>
            <p:cNvPr id="6679" name="Google Shape;8941;p63"/>
            <p:cNvSpPr/>
            <p:nvPr/>
          </p:nvSpPr>
          <p:spPr>
            <a:xfrm>
              <a:off x="-1" y="0"/>
              <a:ext cx="355065" cy="354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37" y="3793"/>
                  </a:moveTo>
                  <a:lnTo>
                    <a:pt x="14037" y="5171"/>
                  </a:lnTo>
                  <a:lnTo>
                    <a:pt x="7678" y="5171"/>
                  </a:lnTo>
                  <a:lnTo>
                    <a:pt x="7678" y="3793"/>
                  </a:lnTo>
                  <a:close/>
                  <a:moveTo>
                    <a:pt x="14610" y="1264"/>
                  </a:moveTo>
                  <a:cubicBezTo>
                    <a:pt x="15699" y="1264"/>
                    <a:pt x="16501" y="2126"/>
                    <a:pt x="16501" y="3160"/>
                  </a:cubicBezTo>
                  <a:lnTo>
                    <a:pt x="16501" y="5171"/>
                  </a:lnTo>
                  <a:lnTo>
                    <a:pt x="15183" y="5171"/>
                  </a:lnTo>
                  <a:lnTo>
                    <a:pt x="15183" y="3160"/>
                  </a:lnTo>
                  <a:cubicBezTo>
                    <a:pt x="15183" y="2759"/>
                    <a:pt x="14897" y="2471"/>
                    <a:pt x="14552" y="2471"/>
                  </a:cubicBezTo>
                  <a:lnTo>
                    <a:pt x="6876" y="2471"/>
                  </a:lnTo>
                  <a:cubicBezTo>
                    <a:pt x="6532" y="2471"/>
                    <a:pt x="6245" y="2759"/>
                    <a:pt x="6245" y="3160"/>
                  </a:cubicBezTo>
                  <a:lnTo>
                    <a:pt x="6245" y="5171"/>
                  </a:lnTo>
                  <a:lnTo>
                    <a:pt x="4984" y="5171"/>
                  </a:lnTo>
                  <a:lnTo>
                    <a:pt x="4984" y="3160"/>
                  </a:lnTo>
                  <a:lnTo>
                    <a:pt x="5099" y="3160"/>
                  </a:lnTo>
                  <a:cubicBezTo>
                    <a:pt x="5099" y="2068"/>
                    <a:pt x="5959" y="1264"/>
                    <a:pt x="6990" y="1264"/>
                  </a:cubicBezTo>
                  <a:close/>
                  <a:moveTo>
                    <a:pt x="18505" y="6376"/>
                  </a:moveTo>
                  <a:cubicBezTo>
                    <a:pt x="19307" y="6376"/>
                    <a:pt x="19994" y="6894"/>
                    <a:pt x="20282" y="7640"/>
                  </a:cubicBezTo>
                  <a:lnTo>
                    <a:pt x="1548" y="7640"/>
                  </a:lnTo>
                  <a:cubicBezTo>
                    <a:pt x="1662" y="6951"/>
                    <a:pt x="2406" y="6376"/>
                    <a:pt x="3266" y="6376"/>
                  </a:cubicBezTo>
                  <a:close/>
                  <a:moveTo>
                    <a:pt x="20282" y="8962"/>
                  </a:moveTo>
                  <a:lnTo>
                    <a:pt x="20282" y="11489"/>
                  </a:lnTo>
                  <a:lnTo>
                    <a:pt x="19021" y="11489"/>
                  </a:lnTo>
                  <a:lnTo>
                    <a:pt x="19021" y="10800"/>
                  </a:lnTo>
                  <a:cubicBezTo>
                    <a:pt x="19078" y="10455"/>
                    <a:pt x="18792" y="10169"/>
                    <a:pt x="18449" y="10169"/>
                  </a:cubicBezTo>
                  <a:lnTo>
                    <a:pt x="15928" y="10169"/>
                  </a:lnTo>
                  <a:cubicBezTo>
                    <a:pt x="15584" y="10169"/>
                    <a:pt x="15297" y="10455"/>
                    <a:pt x="15297" y="10800"/>
                  </a:cubicBezTo>
                  <a:lnTo>
                    <a:pt x="15297" y="11489"/>
                  </a:lnTo>
                  <a:lnTo>
                    <a:pt x="6417" y="11489"/>
                  </a:lnTo>
                  <a:lnTo>
                    <a:pt x="6417" y="10800"/>
                  </a:lnTo>
                  <a:cubicBezTo>
                    <a:pt x="6417" y="10455"/>
                    <a:pt x="6130" y="10169"/>
                    <a:pt x="5730" y="10169"/>
                  </a:cubicBezTo>
                  <a:lnTo>
                    <a:pt x="3266" y="10169"/>
                  </a:lnTo>
                  <a:cubicBezTo>
                    <a:pt x="2864" y="10169"/>
                    <a:pt x="2579" y="10455"/>
                    <a:pt x="2579" y="10800"/>
                  </a:cubicBezTo>
                  <a:lnTo>
                    <a:pt x="2579" y="11489"/>
                  </a:lnTo>
                  <a:lnTo>
                    <a:pt x="1318" y="11489"/>
                  </a:lnTo>
                  <a:lnTo>
                    <a:pt x="1318" y="8962"/>
                  </a:lnTo>
                  <a:close/>
                  <a:moveTo>
                    <a:pt x="5157" y="11489"/>
                  </a:moveTo>
                  <a:lnTo>
                    <a:pt x="5157" y="14649"/>
                  </a:lnTo>
                  <a:cubicBezTo>
                    <a:pt x="5157" y="14994"/>
                    <a:pt x="4870" y="15282"/>
                    <a:pt x="4526" y="15282"/>
                  </a:cubicBezTo>
                  <a:cubicBezTo>
                    <a:pt x="4183" y="15282"/>
                    <a:pt x="3897" y="14994"/>
                    <a:pt x="3897" y="14649"/>
                  </a:cubicBezTo>
                  <a:lnTo>
                    <a:pt x="3897" y="11489"/>
                  </a:lnTo>
                  <a:close/>
                  <a:moveTo>
                    <a:pt x="17876" y="11489"/>
                  </a:moveTo>
                  <a:lnTo>
                    <a:pt x="17876" y="14649"/>
                  </a:lnTo>
                  <a:cubicBezTo>
                    <a:pt x="17876" y="14994"/>
                    <a:pt x="17588" y="15282"/>
                    <a:pt x="17188" y="15282"/>
                  </a:cubicBezTo>
                  <a:cubicBezTo>
                    <a:pt x="16845" y="15282"/>
                    <a:pt x="16557" y="14994"/>
                    <a:pt x="16557" y="14649"/>
                  </a:cubicBezTo>
                  <a:lnTo>
                    <a:pt x="16557" y="11489"/>
                  </a:lnTo>
                  <a:close/>
                  <a:moveTo>
                    <a:pt x="20223" y="12753"/>
                  </a:moveTo>
                  <a:lnTo>
                    <a:pt x="20223" y="18440"/>
                  </a:lnTo>
                  <a:cubicBezTo>
                    <a:pt x="20338" y="19417"/>
                    <a:pt x="19480" y="20278"/>
                    <a:pt x="18449" y="20278"/>
                  </a:cubicBezTo>
                  <a:lnTo>
                    <a:pt x="3151" y="20278"/>
                  </a:lnTo>
                  <a:cubicBezTo>
                    <a:pt x="2120" y="20278"/>
                    <a:pt x="1318" y="19417"/>
                    <a:pt x="1318" y="18440"/>
                  </a:cubicBezTo>
                  <a:lnTo>
                    <a:pt x="1318" y="12753"/>
                  </a:lnTo>
                  <a:lnTo>
                    <a:pt x="2579" y="12753"/>
                  </a:lnTo>
                  <a:lnTo>
                    <a:pt x="2579" y="14649"/>
                  </a:lnTo>
                  <a:cubicBezTo>
                    <a:pt x="2579" y="15683"/>
                    <a:pt x="3439" y="16487"/>
                    <a:pt x="4470" y="16487"/>
                  </a:cubicBezTo>
                  <a:cubicBezTo>
                    <a:pt x="5443" y="16487"/>
                    <a:pt x="6303" y="15627"/>
                    <a:pt x="6303" y="14649"/>
                  </a:cubicBezTo>
                  <a:lnTo>
                    <a:pt x="6303" y="12753"/>
                  </a:lnTo>
                  <a:lnTo>
                    <a:pt x="15183" y="12753"/>
                  </a:lnTo>
                  <a:lnTo>
                    <a:pt x="15183" y="14649"/>
                  </a:lnTo>
                  <a:cubicBezTo>
                    <a:pt x="15183" y="15683"/>
                    <a:pt x="16043" y="16487"/>
                    <a:pt x="17074" y="16487"/>
                  </a:cubicBezTo>
                  <a:cubicBezTo>
                    <a:pt x="18047" y="16487"/>
                    <a:pt x="18907" y="15627"/>
                    <a:pt x="18907" y="14649"/>
                  </a:cubicBezTo>
                  <a:lnTo>
                    <a:pt x="18907" y="12753"/>
                  </a:lnTo>
                  <a:close/>
                  <a:moveTo>
                    <a:pt x="6990" y="0"/>
                  </a:moveTo>
                  <a:cubicBezTo>
                    <a:pt x="5272" y="0"/>
                    <a:pt x="3839" y="1437"/>
                    <a:pt x="3839" y="3160"/>
                  </a:cubicBezTo>
                  <a:lnTo>
                    <a:pt x="3839" y="5171"/>
                  </a:lnTo>
                  <a:lnTo>
                    <a:pt x="3151" y="5171"/>
                  </a:lnTo>
                  <a:cubicBezTo>
                    <a:pt x="1433" y="5171"/>
                    <a:pt x="0" y="6606"/>
                    <a:pt x="0" y="8329"/>
                  </a:cubicBezTo>
                  <a:lnTo>
                    <a:pt x="0" y="18440"/>
                  </a:lnTo>
                  <a:cubicBezTo>
                    <a:pt x="0" y="20163"/>
                    <a:pt x="1433" y="21600"/>
                    <a:pt x="3151" y="21600"/>
                  </a:cubicBezTo>
                  <a:lnTo>
                    <a:pt x="18449" y="21600"/>
                  </a:lnTo>
                  <a:cubicBezTo>
                    <a:pt x="20167" y="21600"/>
                    <a:pt x="21600" y="20163"/>
                    <a:pt x="21600" y="18440"/>
                  </a:cubicBezTo>
                  <a:lnTo>
                    <a:pt x="21600" y="8329"/>
                  </a:lnTo>
                  <a:cubicBezTo>
                    <a:pt x="21600" y="6606"/>
                    <a:pt x="20223" y="5171"/>
                    <a:pt x="18449" y="5171"/>
                  </a:cubicBezTo>
                  <a:lnTo>
                    <a:pt x="17761" y="5171"/>
                  </a:lnTo>
                  <a:lnTo>
                    <a:pt x="17761" y="3160"/>
                  </a:lnTo>
                  <a:cubicBezTo>
                    <a:pt x="17761" y="1437"/>
                    <a:pt x="16328" y="0"/>
                    <a:pt x="146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80" name="Google Shape;8942;p63"/>
            <p:cNvSpPr/>
            <p:nvPr/>
          </p:nvSpPr>
          <p:spPr>
            <a:xfrm>
              <a:off x="134665" y="227900"/>
              <a:ext cx="84776" cy="847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9361" y="0"/>
                    <a:pt x="8165" y="1203"/>
                    <a:pt x="8165" y="2643"/>
                  </a:cubicBezTo>
                  <a:lnTo>
                    <a:pt x="8165" y="8165"/>
                  </a:lnTo>
                  <a:lnTo>
                    <a:pt x="2643" y="8165"/>
                  </a:lnTo>
                  <a:cubicBezTo>
                    <a:pt x="1203" y="8165"/>
                    <a:pt x="0" y="9361"/>
                    <a:pt x="0" y="10800"/>
                  </a:cubicBezTo>
                  <a:cubicBezTo>
                    <a:pt x="0" y="12239"/>
                    <a:pt x="1203" y="13443"/>
                    <a:pt x="2643" y="13443"/>
                  </a:cubicBezTo>
                  <a:lnTo>
                    <a:pt x="8165" y="13443"/>
                  </a:lnTo>
                  <a:lnTo>
                    <a:pt x="8165" y="18957"/>
                  </a:lnTo>
                  <a:cubicBezTo>
                    <a:pt x="8165" y="20397"/>
                    <a:pt x="9361" y="21600"/>
                    <a:pt x="10800" y="21600"/>
                  </a:cubicBezTo>
                  <a:cubicBezTo>
                    <a:pt x="12239" y="21600"/>
                    <a:pt x="13443" y="20397"/>
                    <a:pt x="13443" y="18957"/>
                  </a:cubicBezTo>
                  <a:lnTo>
                    <a:pt x="13443" y="13443"/>
                  </a:lnTo>
                  <a:lnTo>
                    <a:pt x="18957" y="13443"/>
                  </a:lnTo>
                  <a:cubicBezTo>
                    <a:pt x="20397" y="13443"/>
                    <a:pt x="21600" y="12239"/>
                    <a:pt x="21600" y="10800"/>
                  </a:cubicBezTo>
                  <a:cubicBezTo>
                    <a:pt x="21600" y="9361"/>
                    <a:pt x="20397" y="8165"/>
                    <a:pt x="18957" y="8165"/>
                  </a:cubicBezTo>
                  <a:lnTo>
                    <a:pt x="13443" y="8165"/>
                  </a:lnTo>
                  <a:lnTo>
                    <a:pt x="13443" y="2643"/>
                  </a:lnTo>
                  <a:cubicBezTo>
                    <a:pt x="13443" y="1203"/>
                    <a:pt x="12239"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682" name="Google Shape;8943;p63"/>
          <p:cNvSpPr/>
          <p:nvPr/>
        </p:nvSpPr>
        <p:spPr>
          <a:xfrm>
            <a:off x="6233716" y="1783402"/>
            <a:ext cx="269658" cy="353212"/>
          </a:xfrm>
          <a:custGeom>
            <a:avLst/>
            <a:gdLst/>
            <a:ahLst/>
            <a:cxnLst>
              <a:cxn ang="0">
                <a:pos x="wd2" y="hd2"/>
              </a:cxn>
              <a:cxn ang="5400000">
                <a:pos x="wd2" y="hd2"/>
              </a:cxn>
              <a:cxn ang="10800000">
                <a:pos x="wd2" y="hd2"/>
              </a:cxn>
              <a:cxn ang="16200000">
                <a:pos x="wd2" y="hd2"/>
              </a:cxn>
            </a:cxnLst>
            <a:rect l="0" t="0" r="r" b="b"/>
            <a:pathLst>
              <a:path w="21400" h="21600" fill="norm" stroke="1" extrusionOk="0">
                <a:moveTo>
                  <a:pt x="11027" y="1139"/>
                </a:moveTo>
                <a:cubicBezTo>
                  <a:pt x="12372" y="1139"/>
                  <a:pt x="13653" y="1640"/>
                  <a:pt x="14872" y="2422"/>
                </a:cubicBezTo>
                <a:lnTo>
                  <a:pt x="14201" y="4323"/>
                </a:lnTo>
                <a:cubicBezTo>
                  <a:pt x="13155" y="3919"/>
                  <a:pt x="11959" y="3747"/>
                  <a:pt x="10837" y="3747"/>
                </a:cubicBezTo>
                <a:cubicBezTo>
                  <a:pt x="9717" y="3747"/>
                  <a:pt x="8521" y="3919"/>
                  <a:pt x="7473" y="4323"/>
                </a:cubicBezTo>
                <a:lnTo>
                  <a:pt x="6801" y="2422"/>
                </a:lnTo>
                <a:cubicBezTo>
                  <a:pt x="7921" y="1674"/>
                  <a:pt x="9342" y="1214"/>
                  <a:pt x="10614" y="1155"/>
                </a:cubicBezTo>
                <a:cubicBezTo>
                  <a:pt x="10751" y="1144"/>
                  <a:pt x="10889" y="1139"/>
                  <a:pt x="11027" y="1139"/>
                </a:cubicBezTo>
                <a:close/>
                <a:moveTo>
                  <a:pt x="10913" y="8758"/>
                </a:moveTo>
                <a:cubicBezTo>
                  <a:pt x="11511" y="9275"/>
                  <a:pt x="12331" y="9795"/>
                  <a:pt x="13378" y="10255"/>
                </a:cubicBezTo>
                <a:lnTo>
                  <a:pt x="13378" y="11983"/>
                </a:lnTo>
                <a:cubicBezTo>
                  <a:pt x="13378" y="13078"/>
                  <a:pt x="12258" y="13884"/>
                  <a:pt x="10913" y="13884"/>
                </a:cubicBezTo>
                <a:cubicBezTo>
                  <a:pt x="9641" y="13884"/>
                  <a:pt x="8521" y="13019"/>
                  <a:pt x="8521" y="11983"/>
                </a:cubicBezTo>
                <a:lnTo>
                  <a:pt x="8521" y="10312"/>
                </a:lnTo>
                <a:cubicBezTo>
                  <a:pt x="9342" y="9795"/>
                  <a:pt x="10089" y="9449"/>
                  <a:pt x="10614" y="8988"/>
                </a:cubicBezTo>
                <a:lnTo>
                  <a:pt x="10913" y="8758"/>
                </a:lnTo>
                <a:close/>
                <a:moveTo>
                  <a:pt x="10837" y="5129"/>
                </a:moveTo>
                <a:cubicBezTo>
                  <a:pt x="12032" y="5129"/>
                  <a:pt x="13228" y="5418"/>
                  <a:pt x="14274" y="5879"/>
                </a:cubicBezTo>
                <a:cubicBezTo>
                  <a:pt x="15396" y="6396"/>
                  <a:pt x="16369" y="7261"/>
                  <a:pt x="16891" y="8182"/>
                </a:cubicBezTo>
                <a:lnTo>
                  <a:pt x="18684" y="12617"/>
                </a:lnTo>
                <a:lnTo>
                  <a:pt x="18684" y="12674"/>
                </a:lnTo>
                <a:cubicBezTo>
                  <a:pt x="18983" y="13193"/>
                  <a:pt x="18760" y="13654"/>
                  <a:pt x="18461" y="13941"/>
                </a:cubicBezTo>
                <a:cubicBezTo>
                  <a:pt x="17937" y="14690"/>
                  <a:pt x="16817" y="15207"/>
                  <a:pt x="15695" y="15266"/>
                </a:cubicBezTo>
                <a:cubicBezTo>
                  <a:pt x="14872" y="15266"/>
                  <a:pt x="14125" y="14920"/>
                  <a:pt x="13676" y="14401"/>
                </a:cubicBezTo>
                <a:cubicBezTo>
                  <a:pt x="14424" y="13825"/>
                  <a:pt x="14948" y="13019"/>
                  <a:pt x="14948" y="12098"/>
                </a:cubicBezTo>
                <a:lnTo>
                  <a:pt x="14948" y="11177"/>
                </a:lnTo>
                <a:cubicBezTo>
                  <a:pt x="15022" y="11233"/>
                  <a:pt x="15247" y="11292"/>
                  <a:pt x="15320" y="11348"/>
                </a:cubicBezTo>
                <a:cubicBezTo>
                  <a:pt x="15546" y="11465"/>
                  <a:pt x="15619" y="11465"/>
                  <a:pt x="15769" y="11465"/>
                </a:cubicBezTo>
                <a:cubicBezTo>
                  <a:pt x="16070" y="11465"/>
                  <a:pt x="16369" y="11348"/>
                  <a:pt x="16443" y="11177"/>
                </a:cubicBezTo>
                <a:cubicBezTo>
                  <a:pt x="16741" y="10888"/>
                  <a:pt x="16592" y="10427"/>
                  <a:pt x="16293" y="10312"/>
                </a:cubicBezTo>
                <a:cubicBezTo>
                  <a:pt x="15695" y="10025"/>
                  <a:pt x="15247" y="9795"/>
                  <a:pt x="14799" y="9564"/>
                </a:cubicBezTo>
                <a:cubicBezTo>
                  <a:pt x="14649" y="9506"/>
                  <a:pt x="14573" y="9449"/>
                  <a:pt x="14500" y="9449"/>
                </a:cubicBezTo>
                <a:cubicBezTo>
                  <a:pt x="12331" y="8354"/>
                  <a:pt x="11809" y="8009"/>
                  <a:pt x="11809" y="6972"/>
                </a:cubicBezTo>
                <a:cubicBezTo>
                  <a:pt x="11809" y="6627"/>
                  <a:pt x="11435" y="6340"/>
                  <a:pt x="10913" y="6340"/>
                </a:cubicBezTo>
                <a:cubicBezTo>
                  <a:pt x="10464" y="6340"/>
                  <a:pt x="10089" y="6627"/>
                  <a:pt x="10089" y="6972"/>
                </a:cubicBezTo>
                <a:cubicBezTo>
                  <a:pt x="10089" y="8009"/>
                  <a:pt x="9568" y="8354"/>
                  <a:pt x="7399" y="9449"/>
                </a:cubicBezTo>
                <a:cubicBezTo>
                  <a:pt x="7250" y="9449"/>
                  <a:pt x="7174" y="9506"/>
                  <a:pt x="7100" y="9564"/>
                </a:cubicBezTo>
                <a:cubicBezTo>
                  <a:pt x="6652" y="9795"/>
                  <a:pt x="6128" y="10025"/>
                  <a:pt x="5606" y="10312"/>
                </a:cubicBezTo>
                <a:cubicBezTo>
                  <a:pt x="5231" y="10486"/>
                  <a:pt x="5157" y="10888"/>
                  <a:pt x="5380" y="11177"/>
                </a:cubicBezTo>
                <a:cubicBezTo>
                  <a:pt x="5556" y="11345"/>
                  <a:pt x="5805" y="11434"/>
                  <a:pt x="6042" y="11434"/>
                </a:cubicBezTo>
                <a:cubicBezTo>
                  <a:pt x="6213" y="11434"/>
                  <a:pt x="6377" y="11389"/>
                  <a:pt x="6503" y="11292"/>
                </a:cubicBezTo>
                <a:cubicBezTo>
                  <a:pt x="6652" y="11233"/>
                  <a:pt x="6801" y="11177"/>
                  <a:pt x="6875" y="11061"/>
                </a:cubicBezTo>
                <a:lnTo>
                  <a:pt x="6875" y="12041"/>
                </a:lnTo>
                <a:cubicBezTo>
                  <a:pt x="6875" y="12904"/>
                  <a:pt x="7399" y="13769"/>
                  <a:pt x="8220" y="14345"/>
                </a:cubicBezTo>
                <a:cubicBezTo>
                  <a:pt x="7772" y="14805"/>
                  <a:pt x="7024" y="15207"/>
                  <a:pt x="6204" y="15207"/>
                </a:cubicBezTo>
                <a:cubicBezTo>
                  <a:pt x="5082" y="15092"/>
                  <a:pt x="3962" y="14632"/>
                  <a:pt x="3364" y="13884"/>
                </a:cubicBezTo>
                <a:cubicBezTo>
                  <a:pt x="2916" y="13595"/>
                  <a:pt x="2690" y="13193"/>
                  <a:pt x="2989" y="12674"/>
                </a:cubicBezTo>
                <a:lnTo>
                  <a:pt x="4783" y="8182"/>
                </a:lnTo>
                <a:cubicBezTo>
                  <a:pt x="5307" y="7202"/>
                  <a:pt x="6277" y="6396"/>
                  <a:pt x="7399" y="5879"/>
                </a:cubicBezTo>
                <a:cubicBezTo>
                  <a:pt x="8370" y="5418"/>
                  <a:pt x="9641" y="5129"/>
                  <a:pt x="10837" y="5129"/>
                </a:cubicBezTo>
                <a:close/>
                <a:moveTo>
                  <a:pt x="12407" y="15036"/>
                </a:moveTo>
                <a:cubicBezTo>
                  <a:pt x="12630" y="15323"/>
                  <a:pt x="12856" y="15553"/>
                  <a:pt x="13228" y="15783"/>
                </a:cubicBezTo>
                <a:lnTo>
                  <a:pt x="10837" y="17513"/>
                </a:lnTo>
                <a:lnTo>
                  <a:pt x="8595" y="15783"/>
                </a:lnTo>
                <a:cubicBezTo>
                  <a:pt x="8894" y="15553"/>
                  <a:pt x="9119" y="15323"/>
                  <a:pt x="9418" y="15036"/>
                </a:cubicBezTo>
                <a:cubicBezTo>
                  <a:pt x="9866" y="15207"/>
                  <a:pt x="10388" y="15266"/>
                  <a:pt x="10913" y="15266"/>
                </a:cubicBezTo>
                <a:cubicBezTo>
                  <a:pt x="11511" y="15266"/>
                  <a:pt x="11959" y="15207"/>
                  <a:pt x="12407" y="15036"/>
                </a:cubicBezTo>
                <a:close/>
                <a:moveTo>
                  <a:pt x="7100" y="16359"/>
                </a:moveTo>
                <a:lnTo>
                  <a:pt x="10089" y="18664"/>
                </a:lnTo>
                <a:lnTo>
                  <a:pt x="10089" y="20277"/>
                </a:lnTo>
                <a:lnTo>
                  <a:pt x="1869" y="20277"/>
                </a:lnTo>
                <a:lnTo>
                  <a:pt x="1869" y="19642"/>
                </a:lnTo>
                <a:cubicBezTo>
                  <a:pt x="1869" y="17915"/>
                  <a:pt x="3736" y="16474"/>
                  <a:pt x="5978" y="16474"/>
                </a:cubicBezTo>
                <a:cubicBezTo>
                  <a:pt x="6353" y="16474"/>
                  <a:pt x="6726" y="16418"/>
                  <a:pt x="7100" y="16359"/>
                </a:cubicBezTo>
                <a:close/>
                <a:moveTo>
                  <a:pt x="14649" y="16359"/>
                </a:moveTo>
                <a:cubicBezTo>
                  <a:pt x="15022" y="16418"/>
                  <a:pt x="15396" y="16474"/>
                  <a:pt x="15769" y="16474"/>
                </a:cubicBezTo>
                <a:cubicBezTo>
                  <a:pt x="18013" y="16474"/>
                  <a:pt x="19880" y="17915"/>
                  <a:pt x="19880" y="19642"/>
                </a:cubicBezTo>
                <a:lnTo>
                  <a:pt x="19880" y="20277"/>
                </a:lnTo>
                <a:lnTo>
                  <a:pt x="11660" y="20277"/>
                </a:lnTo>
                <a:lnTo>
                  <a:pt x="11660" y="18664"/>
                </a:lnTo>
                <a:lnTo>
                  <a:pt x="14649" y="16359"/>
                </a:lnTo>
                <a:close/>
                <a:moveTo>
                  <a:pt x="10799" y="0"/>
                </a:moveTo>
                <a:cubicBezTo>
                  <a:pt x="10713" y="0"/>
                  <a:pt x="10626" y="2"/>
                  <a:pt x="10538" y="4"/>
                </a:cubicBezTo>
                <a:cubicBezTo>
                  <a:pt x="8671" y="62"/>
                  <a:pt x="6726" y="695"/>
                  <a:pt x="5231" y="1846"/>
                </a:cubicBezTo>
                <a:cubicBezTo>
                  <a:pt x="5082" y="2020"/>
                  <a:pt x="4932" y="2250"/>
                  <a:pt x="5082" y="2422"/>
                </a:cubicBezTo>
                <a:lnTo>
                  <a:pt x="5905" y="5014"/>
                </a:lnTo>
                <a:cubicBezTo>
                  <a:pt x="4709" y="5705"/>
                  <a:pt x="3736" y="6627"/>
                  <a:pt x="3065" y="7722"/>
                </a:cubicBezTo>
                <a:lnTo>
                  <a:pt x="3065" y="7778"/>
                </a:lnTo>
                <a:lnTo>
                  <a:pt x="1345" y="12156"/>
                </a:lnTo>
                <a:cubicBezTo>
                  <a:pt x="973" y="12963"/>
                  <a:pt x="1046" y="13825"/>
                  <a:pt x="1570" y="14632"/>
                </a:cubicBezTo>
                <a:cubicBezTo>
                  <a:pt x="1943" y="15036"/>
                  <a:pt x="2467" y="15496"/>
                  <a:pt x="2989" y="15783"/>
                </a:cubicBezTo>
                <a:cubicBezTo>
                  <a:pt x="1196" y="16474"/>
                  <a:pt x="0" y="17973"/>
                  <a:pt x="0" y="19642"/>
                </a:cubicBezTo>
                <a:lnTo>
                  <a:pt x="0" y="20968"/>
                </a:lnTo>
                <a:cubicBezTo>
                  <a:pt x="0" y="21313"/>
                  <a:pt x="372" y="21600"/>
                  <a:pt x="821" y="21600"/>
                </a:cubicBezTo>
                <a:lnTo>
                  <a:pt x="20554" y="21600"/>
                </a:lnTo>
                <a:cubicBezTo>
                  <a:pt x="21002" y="21600"/>
                  <a:pt x="21375" y="21313"/>
                  <a:pt x="21375" y="20968"/>
                </a:cubicBezTo>
                <a:lnTo>
                  <a:pt x="21375" y="19642"/>
                </a:lnTo>
                <a:cubicBezTo>
                  <a:pt x="21600" y="17973"/>
                  <a:pt x="20328" y="16474"/>
                  <a:pt x="18461" y="15783"/>
                </a:cubicBezTo>
                <a:cubicBezTo>
                  <a:pt x="19059" y="15496"/>
                  <a:pt x="19581" y="15036"/>
                  <a:pt x="19880" y="14632"/>
                </a:cubicBezTo>
                <a:cubicBezTo>
                  <a:pt x="20554" y="13825"/>
                  <a:pt x="20627" y="12963"/>
                  <a:pt x="20179" y="12156"/>
                </a:cubicBezTo>
                <a:lnTo>
                  <a:pt x="18386" y="7778"/>
                </a:lnTo>
                <a:lnTo>
                  <a:pt x="18386" y="7722"/>
                </a:lnTo>
                <a:cubicBezTo>
                  <a:pt x="17864" y="6627"/>
                  <a:pt x="16817" y="5705"/>
                  <a:pt x="15619" y="5014"/>
                </a:cubicBezTo>
                <a:lnTo>
                  <a:pt x="16443" y="2422"/>
                </a:lnTo>
                <a:cubicBezTo>
                  <a:pt x="16518" y="2250"/>
                  <a:pt x="16443" y="2020"/>
                  <a:pt x="16220" y="1846"/>
                </a:cubicBezTo>
                <a:cubicBezTo>
                  <a:pt x="14642" y="632"/>
                  <a:pt x="12792" y="0"/>
                  <a:pt x="10799"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683" name="Google Shape;8944;p63"/>
          <p:cNvSpPr/>
          <p:nvPr/>
        </p:nvSpPr>
        <p:spPr>
          <a:xfrm>
            <a:off x="6192254" y="2224192"/>
            <a:ext cx="355064" cy="3541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36" y="1264"/>
                </a:moveTo>
                <a:cubicBezTo>
                  <a:pt x="19421" y="1264"/>
                  <a:pt x="19823" y="1435"/>
                  <a:pt x="19994" y="1608"/>
                </a:cubicBezTo>
                <a:cubicBezTo>
                  <a:pt x="20223" y="1838"/>
                  <a:pt x="20338" y="2183"/>
                  <a:pt x="20338" y="2471"/>
                </a:cubicBezTo>
                <a:cubicBezTo>
                  <a:pt x="20338" y="2872"/>
                  <a:pt x="20223" y="3160"/>
                  <a:pt x="19994" y="3331"/>
                </a:cubicBezTo>
                <a:lnTo>
                  <a:pt x="17074" y="6318"/>
                </a:lnTo>
                <a:cubicBezTo>
                  <a:pt x="16557" y="6778"/>
                  <a:pt x="16272" y="7467"/>
                  <a:pt x="16214" y="8100"/>
                </a:cubicBezTo>
                <a:lnTo>
                  <a:pt x="13579" y="5457"/>
                </a:lnTo>
                <a:cubicBezTo>
                  <a:pt x="14208" y="5343"/>
                  <a:pt x="14839" y="5054"/>
                  <a:pt x="15355" y="4595"/>
                </a:cubicBezTo>
                <a:lnTo>
                  <a:pt x="18276" y="1608"/>
                </a:lnTo>
                <a:cubicBezTo>
                  <a:pt x="18505" y="1435"/>
                  <a:pt x="18849" y="1264"/>
                  <a:pt x="19136" y="1264"/>
                </a:cubicBezTo>
                <a:close/>
                <a:moveTo>
                  <a:pt x="10485" y="4424"/>
                </a:moveTo>
                <a:cubicBezTo>
                  <a:pt x="10656" y="4424"/>
                  <a:pt x="10829" y="4480"/>
                  <a:pt x="10944" y="4653"/>
                </a:cubicBezTo>
                <a:lnTo>
                  <a:pt x="17130" y="10915"/>
                </a:lnTo>
                <a:cubicBezTo>
                  <a:pt x="17303" y="11030"/>
                  <a:pt x="17359" y="11201"/>
                  <a:pt x="17359" y="11316"/>
                </a:cubicBezTo>
                <a:cubicBezTo>
                  <a:pt x="17188" y="11374"/>
                  <a:pt x="17188" y="11546"/>
                  <a:pt x="17074" y="11661"/>
                </a:cubicBezTo>
                <a:cubicBezTo>
                  <a:pt x="16959" y="11776"/>
                  <a:pt x="16801" y="11834"/>
                  <a:pt x="16643" y="11834"/>
                </a:cubicBezTo>
                <a:cubicBezTo>
                  <a:pt x="16486" y="11834"/>
                  <a:pt x="16328" y="11776"/>
                  <a:pt x="16214" y="11661"/>
                </a:cubicBezTo>
                <a:lnTo>
                  <a:pt x="10084" y="5514"/>
                </a:lnTo>
                <a:cubicBezTo>
                  <a:pt x="9854" y="5284"/>
                  <a:pt x="9854" y="4883"/>
                  <a:pt x="10084" y="4653"/>
                </a:cubicBezTo>
                <a:cubicBezTo>
                  <a:pt x="10198" y="4480"/>
                  <a:pt x="10371" y="4424"/>
                  <a:pt x="10485" y="4424"/>
                </a:cubicBezTo>
                <a:close/>
                <a:moveTo>
                  <a:pt x="10427" y="7582"/>
                </a:moveTo>
                <a:lnTo>
                  <a:pt x="13979" y="11201"/>
                </a:lnTo>
                <a:lnTo>
                  <a:pt x="13062" y="12120"/>
                </a:lnTo>
                <a:lnTo>
                  <a:pt x="11687" y="10742"/>
                </a:lnTo>
                <a:cubicBezTo>
                  <a:pt x="11573" y="10627"/>
                  <a:pt x="11416" y="10570"/>
                  <a:pt x="11258" y="10570"/>
                </a:cubicBezTo>
                <a:cubicBezTo>
                  <a:pt x="11100" y="10570"/>
                  <a:pt x="10944" y="10627"/>
                  <a:pt x="10829" y="10742"/>
                </a:cubicBezTo>
                <a:cubicBezTo>
                  <a:pt x="10600" y="10971"/>
                  <a:pt x="10600" y="11374"/>
                  <a:pt x="10829" y="11604"/>
                </a:cubicBezTo>
                <a:lnTo>
                  <a:pt x="12204" y="12983"/>
                </a:lnTo>
                <a:lnTo>
                  <a:pt x="11344" y="13843"/>
                </a:lnTo>
                <a:lnTo>
                  <a:pt x="7734" y="10226"/>
                </a:lnTo>
                <a:lnTo>
                  <a:pt x="10427" y="7582"/>
                </a:lnTo>
                <a:close/>
                <a:moveTo>
                  <a:pt x="6761" y="11259"/>
                </a:moveTo>
                <a:lnTo>
                  <a:pt x="10371" y="14821"/>
                </a:lnTo>
                <a:lnTo>
                  <a:pt x="9511" y="15683"/>
                </a:lnTo>
                <a:lnTo>
                  <a:pt x="8136" y="14361"/>
                </a:lnTo>
                <a:cubicBezTo>
                  <a:pt x="8021" y="14246"/>
                  <a:pt x="7863" y="14188"/>
                  <a:pt x="7707" y="14188"/>
                </a:cubicBezTo>
                <a:cubicBezTo>
                  <a:pt x="7549" y="14188"/>
                  <a:pt x="7390" y="14246"/>
                  <a:pt x="7276" y="14361"/>
                </a:cubicBezTo>
                <a:cubicBezTo>
                  <a:pt x="7047" y="14534"/>
                  <a:pt x="7047" y="14994"/>
                  <a:pt x="7276" y="15224"/>
                </a:cubicBezTo>
                <a:lnTo>
                  <a:pt x="8536" y="16487"/>
                </a:lnTo>
                <a:cubicBezTo>
                  <a:pt x="8250" y="16717"/>
                  <a:pt x="7963" y="16832"/>
                  <a:pt x="7619" y="16947"/>
                </a:cubicBezTo>
                <a:cubicBezTo>
                  <a:pt x="5672" y="17406"/>
                  <a:pt x="4241" y="18210"/>
                  <a:pt x="3151" y="19301"/>
                </a:cubicBezTo>
                <a:lnTo>
                  <a:pt x="2464" y="19990"/>
                </a:lnTo>
                <a:cubicBezTo>
                  <a:pt x="2349" y="20105"/>
                  <a:pt x="2191" y="20163"/>
                  <a:pt x="2035" y="20163"/>
                </a:cubicBezTo>
                <a:cubicBezTo>
                  <a:pt x="1877" y="20163"/>
                  <a:pt x="1718" y="20105"/>
                  <a:pt x="1604" y="19990"/>
                </a:cubicBezTo>
                <a:cubicBezTo>
                  <a:pt x="1489" y="19875"/>
                  <a:pt x="1375" y="19704"/>
                  <a:pt x="1375" y="19589"/>
                </a:cubicBezTo>
                <a:cubicBezTo>
                  <a:pt x="1375" y="19416"/>
                  <a:pt x="1433" y="19244"/>
                  <a:pt x="1604" y="19129"/>
                </a:cubicBezTo>
                <a:lnTo>
                  <a:pt x="2291" y="18440"/>
                </a:lnTo>
                <a:cubicBezTo>
                  <a:pt x="3381" y="17348"/>
                  <a:pt x="4183" y="15854"/>
                  <a:pt x="4699" y="13958"/>
                </a:cubicBezTo>
                <a:cubicBezTo>
                  <a:pt x="4814" y="13499"/>
                  <a:pt x="5099" y="12983"/>
                  <a:pt x="5501" y="12523"/>
                </a:cubicBezTo>
                <a:lnTo>
                  <a:pt x="6761" y="11259"/>
                </a:lnTo>
                <a:close/>
                <a:moveTo>
                  <a:pt x="19078" y="0"/>
                </a:moveTo>
                <a:cubicBezTo>
                  <a:pt x="18449" y="0"/>
                  <a:pt x="17761" y="286"/>
                  <a:pt x="17303" y="689"/>
                </a:cubicBezTo>
                <a:lnTo>
                  <a:pt x="14322" y="3619"/>
                </a:lnTo>
                <a:cubicBezTo>
                  <a:pt x="13979" y="3991"/>
                  <a:pt x="13508" y="4179"/>
                  <a:pt x="13028" y="4179"/>
                </a:cubicBezTo>
                <a:cubicBezTo>
                  <a:pt x="12548" y="4179"/>
                  <a:pt x="12060" y="3991"/>
                  <a:pt x="11687" y="3619"/>
                </a:cubicBezTo>
                <a:cubicBezTo>
                  <a:pt x="11344" y="3275"/>
                  <a:pt x="10871" y="3102"/>
                  <a:pt x="10391" y="3102"/>
                </a:cubicBezTo>
                <a:cubicBezTo>
                  <a:pt x="9913" y="3102"/>
                  <a:pt x="9425" y="3275"/>
                  <a:pt x="9052" y="3619"/>
                </a:cubicBezTo>
                <a:cubicBezTo>
                  <a:pt x="8365" y="4365"/>
                  <a:pt x="8365" y="5572"/>
                  <a:pt x="9052" y="6262"/>
                </a:cubicBezTo>
                <a:lnTo>
                  <a:pt x="9454" y="6721"/>
                </a:lnTo>
                <a:lnTo>
                  <a:pt x="6303" y="9881"/>
                </a:lnTo>
                <a:lnTo>
                  <a:pt x="4526" y="11661"/>
                </a:lnTo>
                <a:cubicBezTo>
                  <a:pt x="3953" y="12235"/>
                  <a:pt x="3610" y="12868"/>
                  <a:pt x="3381" y="13672"/>
                </a:cubicBezTo>
                <a:cubicBezTo>
                  <a:pt x="2979" y="15338"/>
                  <a:pt x="2235" y="16602"/>
                  <a:pt x="1318" y="17578"/>
                </a:cubicBezTo>
                <a:lnTo>
                  <a:pt x="573" y="18267"/>
                </a:lnTo>
                <a:cubicBezTo>
                  <a:pt x="229" y="18670"/>
                  <a:pt x="0" y="19129"/>
                  <a:pt x="0" y="19645"/>
                </a:cubicBezTo>
                <a:cubicBezTo>
                  <a:pt x="0" y="20163"/>
                  <a:pt x="229" y="20681"/>
                  <a:pt x="573" y="21026"/>
                </a:cubicBezTo>
                <a:cubicBezTo>
                  <a:pt x="975" y="21370"/>
                  <a:pt x="1433" y="21600"/>
                  <a:pt x="1948" y="21600"/>
                </a:cubicBezTo>
                <a:cubicBezTo>
                  <a:pt x="2464" y="21600"/>
                  <a:pt x="2979" y="21370"/>
                  <a:pt x="3324" y="21026"/>
                </a:cubicBezTo>
                <a:lnTo>
                  <a:pt x="4068" y="20278"/>
                </a:lnTo>
                <a:cubicBezTo>
                  <a:pt x="4984" y="19359"/>
                  <a:pt x="6245" y="18670"/>
                  <a:pt x="7907" y="18210"/>
                </a:cubicBezTo>
                <a:cubicBezTo>
                  <a:pt x="8651" y="17981"/>
                  <a:pt x="9340" y="17636"/>
                  <a:pt x="9854" y="17118"/>
                </a:cubicBezTo>
                <a:lnTo>
                  <a:pt x="11631" y="15338"/>
                </a:lnTo>
                <a:lnTo>
                  <a:pt x="13406" y="13557"/>
                </a:lnTo>
                <a:lnTo>
                  <a:pt x="14782" y="12178"/>
                </a:lnTo>
                <a:lnTo>
                  <a:pt x="15183" y="12638"/>
                </a:lnTo>
                <a:cubicBezTo>
                  <a:pt x="15584" y="12983"/>
                  <a:pt x="16043" y="13212"/>
                  <a:pt x="16557" y="13212"/>
                </a:cubicBezTo>
                <a:cubicBezTo>
                  <a:pt x="17074" y="13212"/>
                  <a:pt x="17588" y="12983"/>
                  <a:pt x="17932" y="12638"/>
                </a:cubicBezTo>
                <a:cubicBezTo>
                  <a:pt x="18276" y="12235"/>
                  <a:pt x="18505" y="11776"/>
                  <a:pt x="18505" y="11259"/>
                </a:cubicBezTo>
                <a:cubicBezTo>
                  <a:pt x="18505" y="10742"/>
                  <a:pt x="18276" y="10226"/>
                  <a:pt x="17932" y="9881"/>
                </a:cubicBezTo>
                <a:cubicBezTo>
                  <a:pt x="17588" y="9536"/>
                  <a:pt x="17359" y="9019"/>
                  <a:pt x="17359" y="8503"/>
                </a:cubicBezTo>
                <a:cubicBezTo>
                  <a:pt x="17359" y="7985"/>
                  <a:pt x="17588" y="7525"/>
                  <a:pt x="17932" y="7122"/>
                </a:cubicBezTo>
                <a:lnTo>
                  <a:pt x="20854" y="4309"/>
                </a:lnTo>
                <a:cubicBezTo>
                  <a:pt x="21371" y="3791"/>
                  <a:pt x="21600" y="3160"/>
                  <a:pt x="21600" y="2471"/>
                </a:cubicBezTo>
                <a:cubicBezTo>
                  <a:pt x="21600" y="1838"/>
                  <a:pt x="21313" y="1205"/>
                  <a:pt x="20854" y="689"/>
                </a:cubicBezTo>
                <a:cubicBezTo>
                  <a:pt x="20338" y="171"/>
                  <a:pt x="19709" y="0"/>
                  <a:pt x="19078"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686" name="Google Shape;8945;p63"/>
          <p:cNvGrpSpPr/>
          <p:nvPr/>
        </p:nvGrpSpPr>
        <p:grpSpPr>
          <a:xfrm>
            <a:off x="7090357" y="2666047"/>
            <a:ext cx="353223" cy="353181"/>
            <a:chOff x="0" y="0"/>
            <a:chExt cx="353222" cy="353179"/>
          </a:xfrm>
        </p:grpSpPr>
        <p:sp>
          <p:nvSpPr>
            <p:cNvPr id="6684" name="Google Shape;8946;p63"/>
            <p:cNvSpPr/>
            <p:nvPr/>
          </p:nvSpPr>
          <p:spPr>
            <a:xfrm>
              <a:off x="0" y="0"/>
              <a:ext cx="353223" cy="353180"/>
            </a:xfrm>
            <a:custGeom>
              <a:avLst/>
              <a:gdLst/>
              <a:ahLst/>
              <a:cxnLst>
                <a:cxn ang="0">
                  <a:pos x="wd2" y="hd2"/>
                </a:cxn>
                <a:cxn ang="5400000">
                  <a:pos x="wd2" y="hd2"/>
                </a:cxn>
                <a:cxn ang="10800000">
                  <a:pos x="wd2" y="hd2"/>
                </a:cxn>
                <a:cxn ang="16200000">
                  <a:pos x="wd2" y="hd2"/>
                </a:cxn>
              </a:cxnLst>
              <a:rect l="0" t="0" r="r" b="b"/>
              <a:pathLst>
                <a:path w="21546" h="21600" fill="norm" stroke="1" extrusionOk="0">
                  <a:moveTo>
                    <a:pt x="13960" y="1210"/>
                  </a:moveTo>
                  <a:lnTo>
                    <a:pt x="13960" y="7660"/>
                  </a:lnTo>
                  <a:lnTo>
                    <a:pt x="7584" y="7660"/>
                  </a:lnTo>
                  <a:lnTo>
                    <a:pt x="7584" y="1210"/>
                  </a:lnTo>
                  <a:close/>
                  <a:moveTo>
                    <a:pt x="10169" y="8929"/>
                  </a:moveTo>
                  <a:lnTo>
                    <a:pt x="10169" y="10196"/>
                  </a:lnTo>
                  <a:lnTo>
                    <a:pt x="7698" y="10196"/>
                  </a:lnTo>
                  <a:lnTo>
                    <a:pt x="7698" y="8929"/>
                  </a:lnTo>
                  <a:close/>
                  <a:moveTo>
                    <a:pt x="13903" y="8929"/>
                  </a:moveTo>
                  <a:lnTo>
                    <a:pt x="13903" y="10252"/>
                  </a:lnTo>
                  <a:lnTo>
                    <a:pt x="11433" y="10252"/>
                  </a:lnTo>
                  <a:lnTo>
                    <a:pt x="11433" y="8929"/>
                  </a:lnTo>
                  <a:close/>
                  <a:moveTo>
                    <a:pt x="3849" y="10196"/>
                  </a:moveTo>
                  <a:lnTo>
                    <a:pt x="3849" y="11519"/>
                  </a:lnTo>
                  <a:lnTo>
                    <a:pt x="1264" y="11519"/>
                  </a:lnTo>
                  <a:lnTo>
                    <a:pt x="1264" y="10828"/>
                  </a:lnTo>
                  <a:cubicBezTo>
                    <a:pt x="1264" y="10541"/>
                    <a:pt x="1552" y="10196"/>
                    <a:pt x="1955" y="10196"/>
                  </a:cubicBezTo>
                  <a:close/>
                  <a:moveTo>
                    <a:pt x="19647" y="10196"/>
                  </a:moveTo>
                  <a:cubicBezTo>
                    <a:pt x="20050" y="10196"/>
                    <a:pt x="20336" y="10541"/>
                    <a:pt x="20336" y="10887"/>
                  </a:cubicBezTo>
                  <a:lnTo>
                    <a:pt x="20336" y="11519"/>
                  </a:lnTo>
                  <a:lnTo>
                    <a:pt x="17751" y="11519"/>
                  </a:lnTo>
                  <a:lnTo>
                    <a:pt x="17751" y="10196"/>
                  </a:lnTo>
                  <a:close/>
                  <a:moveTo>
                    <a:pt x="10111" y="11463"/>
                  </a:moveTo>
                  <a:lnTo>
                    <a:pt x="10111" y="12730"/>
                  </a:lnTo>
                  <a:lnTo>
                    <a:pt x="7584" y="12730"/>
                  </a:lnTo>
                  <a:lnTo>
                    <a:pt x="7584" y="11463"/>
                  </a:lnTo>
                  <a:close/>
                  <a:moveTo>
                    <a:pt x="13903" y="11463"/>
                  </a:moveTo>
                  <a:lnTo>
                    <a:pt x="13903" y="12730"/>
                  </a:lnTo>
                  <a:lnTo>
                    <a:pt x="11433" y="12730"/>
                  </a:lnTo>
                  <a:lnTo>
                    <a:pt x="11433" y="11463"/>
                  </a:lnTo>
                  <a:close/>
                  <a:moveTo>
                    <a:pt x="3849" y="12671"/>
                  </a:moveTo>
                  <a:lnTo>
                    <a:pt x="3849" y="13997"/>
                  </a:lnTo>
                  <a:lnTo>
                    <a:pt x="1264" y="13997"/>
                  </a:lnTo>
                  <a:lnTo>
                    <a:pt x="1264" y="12671"/>
                  </a:lnTo>
                  <a:close/>
                  <a:moveTo>
                    <a:pt x="20336" y="12730"/>
                  </a:moveTo>
                  <a:lnTo>
                    <a:pt x="20336" y="14055"/>
                  </a:lnTo>
                  <a:lnTo>
                    <a:pt x="17751" y="14055"/>
                  </a:lnTo>
                  <a:lnTo>
                    <a:pt x="17751" y="12730"/>
                  </a:lnTo>
                  <a:close/>
                  <a:moveTo>
                    <a:pt x="10111" y="13940"/>
                  </a:moveTo>
                  <a:lnTo>
                    <a:pt x="10111" y="15264"/>
                  </a:lnTo>
                  <a:lnTo>
                    <a:pt x="7584" y="15264"/>
                  </a:lnTo>
                  <a:lnTo>
                    <a:pt x="7584" y="13940"/>
                  </a:lnTo>
                  <a:close/>
                  <a:moveTo>
                    <a:pt x="13903" y="13997"/>
                  </a:moveTo>
                  <a:lnTo>
                    <a:pt x="13903" y="15264"/>
                  </a:lnTo>
                  <a:lnTo>
                    <a:pt x="11433" y="15264"/>
                  </a:lnTo>
                  <a:lnTo>
                    <a:pt x="11433" y="13997"/>
                  </a:lnTo>
                  <a:close/>
                  <a:moveTo>
                    <a:pt x="3849" y="15264"/>
                  </a:moveTo>
                  <a:lnTo>
                    <a:pt x="3849" y="16589"/>
                  </a:lnTo>
                  <a:lnTo>
                    <a:pt x="1264" y="16589"/>
                  </a:lnTo>
                  <a:lnTo>
                    <a:pt x="1264" y="15264"/>
                  </a:lnTo>
                  <a:close/>
                  <a:moveTo>
                    <a:pt x="20336" y="15264"/>
                  </a:moveTo>
                  <a:lnTo>
                    <a:pt x="20336" y="16589"/>
                  </a:lnTo>
                  <a:lnTo>
                    <a:pt x="17751" y="16589"/>
                  </a:lnTo>
                  <a:lnTo>
                    <a:pt x="17751" y="15264"/>
                  </a:lnTo>
                  <a:close/>
                  <a:moveTo>
                    <a:pt x="3849" y="17797"/>
                  </a:moveTo>
                  <a:lnTo>
                    <a:pt x="3849" y="20275"/>
                  </a:lnTo>
                  <a:lnTo>
                    <a:pt x="1264" y="20275"/>
                  </a:lnTo>
                  <a:lnTo>
                    <a:pt x="1264" y="17797"/>
                  </a:lnTo>
                  <a:close/>
                  <a:moveTo>
                    <a:pt x="15971" y="3744"/>
                  </a:moveTo>
                  <a:cubicBezTo>
                    <a:pt x="16316" y="3744"/>
                    <a:pt x="16602" y="4033"/>
                    <a:pt x="16602" y="4379"/>
                  </a:cubicBezTo>
                  <a:lnTo>
                    <a:pt x="16602" y="20275"/>
                  </a:lnTo>
                  <a:lnTo>
                    <a:pt x="14075" y="20275"/>
                  </a:lnTo>
                  <a:lnTo>
                    <a:pt x="14075" y="18432"/>
                  </a:lnTo>
                  <a:cubicBezTo>
                    <a:pt x="14075" y="18086"/>
                    <a:pt x="13789" y="17797"/>
                    <a:pt x="13444" y="17797"/>
                  </a:cubicBezTo>
                  <a:lnTo>
                    <a:pt x="8388" y="17797"/>
                  </a:lnTo>
                  <a:cubicBezTo>
                    <a:pt x="8043" y="17797"/>
                    <a:pt x="7757" y="18086"/>
                    <a:pt x="7757" y="18432"/>
                  </a:cubicBezTo>
                  <a:lnTo>
                    <a:pt x="7757" y="20275"/>
                  </a:lnTo>
                  <a:lnTo>
                    <a:pt x="5228" y="20275"/>
                  </a:lnTo>
                  <a:lnTo>
                    <a:pt x="5228" y="4379"/>
                  </a:lnTo>
                  <a:lnTo>
                    <a:pt x="5113" y="4379"/>
                  </a:lnTo>
                  <a:cubicBezTo>
                    <a:pt x="5113" y="4033"/>
                    <a:pt x="5401" y="3744"/>
                    <a:pt x="5746" y="3744"/>
                  </a:cubicBezTo>
                  <a:lnTo>
                    <a:pt x="6376" y="3744"/>
                  </a:lnTo>
                  <a:lnTo>
                    <a:pt x="6376" y="15898"/>
                  </a:lnTo>
                  <a:cubicBezTo>
                    <a:pt x="6376" y="16300"/>
                    <a:pt x="6665" y="16589"/>
                    <a:pt x="7066" y="16589"/>
                  </a:cubicBezTo>
                  <a:lnTo>
                    <a:pt x="14649" y="16589"/>
                  </a:lnTo>
                  <a:cubicBezTo>
                    <a:pt x="14994" y="16589"/>
                    <a:pt x="15282" y="16300"/>
                    <a:pt x="15282" y="15898"/>
                  </a:cubicBezTo>
                  <a:lnTo>
                    <a:pt x="15282" y="3744"/>
                  </a:lnTo>
                  <a:close/>
                  <a:moveTo>
                    <a:pt x="12696" y="19064"/>
                  </a:moveTo>
                  <a:lnTo>
                    <a:pt x="12696" y="20390"/>
                  </a:lnTo>
                  <a:lnTo>
                    <a:pt x="8905" y="20390"/>
                  </a:lnTo>
                  <a:lnTo>
                    <a:pt x="8905" y="19064"/>
                  </a:lnTo>
                  <a:close/>
                  <a:moveTo>
                    <a:pt x="20336" y="17856"/>
                  </a:moveTo>
                  <a:lnTo>
                    <a:pt x="20336" y="20390"/>
                  </a:lnTo>
                  <a:lnTo>
                    <a:pt x="17751" y="20390"/>
                  </a:lnTo>
                  <a:lnTo>
                    <a:pt x="17751" y="17856"/>
                  </a:lnTo>
                  <a:close/>
                  <a:moveTo>
                    <a:pt x="6951" y="0"/>
                  </a:moveTo>
                  <a:cubicBezTo>
                    <a:pt x="6606" y="0"/>
                    <a:pt x="6320" y="289"/>
                    <a:pt x="6320" y="634"/>
                  </a:cubicBezTo>
                  <a:lnTo>
                    <a:pt x="6320" y="2536"/>
                  </a:lnTo>
                  <a:lnTo>
                    <a:pt x="5687" y="2536"/>
                  </a:lnTo>
                  <a:cubicBezTo>
                    <a:pt x="4597" y="2536"/>
                    <a:pt x="3793" y="3399"/>
                    <a:pt x="3793" y="4379"/>
                  </a:cubicBezTo>
                  <a:lnTo>
                    <a:pt x="3793" y="8929"/>
                  </a:lnTo>
                  <a:lnTo>
                    <a:pt x="1840" y="8929"/>
                  </a:lnTo>
                  <a:cubicBezTo>
                    <a:pt x="804" y="8929"/>
                    <a:pt x="0" y="9792"/>
                    <a:pt x="0" y="10828"/>
                  </a:cubicBezTo>
                  <a:lnTo>
                    <a:pt x="0" y="20966"/>
                  </a:lnTo>
                  <a:cubicBezTo>
                    <a:pt x="0" y="21311"/>
                    <a:pt x="288" y="21600"/>
                    <a:pt x="633" y="21600"/>
                  </a:cubicBezTo>
                  <a:lnTo>
                    <a:pt x="20911" y="21600"/>
                  </a:lnTo>
                  <a:cubicBezTo>
                    <a:pt x="21255" y="21600"/>
                    <a:pt x="21543" y="21311"/>
                    <a:pt x="21543" y="20966"/>
                  </a:cubicBezTo>
                  <a:lnTo>
                    <a:pt x="21543" y="10828"/>
                  </a:lnTo>
                  <a:cubicBezTo>
                    <a:pt x="21600" y="9792"/>
                    <a:pt x="20739" y="8929"/>
                    <a:pt x="19647" y="8929"/>
                  </a:cubicBezTo>
                  <a:lnTo>
                    <a:pt x="17751" y="8929"/>
                  </a:lnTo>
                  <a:lnTo>
                    <a:pt x="17751" y="4379"/>
                  </a:lnTo>
                  <a:cubicBezTo>
                    <a:pt x="17751" y="3342"/>
                    <a:pt x="16890" y="2536"/>
                    <a:pt x="15856" y="2536"/>
                  </a:cubicBezTo>
                  <a:lnTo>
                    <a:pt x="15224" y="2536"/>
                  </a:lnTo>
                  <a:lnTo>
                    <a:pt x="15224" y="634"/>
                  </a:lnTo>
                  <a:cubicBezTo>
                    <a:pt x="15224" y="289"/>
                    <a:pt x="14937" y="0"/>
                    <a:pt x="145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85" name="Google Shape;8947;p63"/>
            <p:cNvSpPr/>
            <p:nvPr/>
          </p:nvSpPr>
          <p:spPr>
            <a:xfrm>
              <a:off x="145994" y="39577"/>
              <a:ext cx="64031" cy="640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8571" y="0"/>
                    <a:pt x="6988" y="1583"/>
                    <a:pt x="6988" y="3812"/>
                  </a:cubicBezTo>
                  <a:lnTo>
                    <a:pt x="6988" y="7301"/>
                  </a:lnTo>
                  <a:lnTo>
                    <a:pt x="3489" y="7301"/>
                  </a:lnTo>
                  <a:cubicBezTo>
                    <a:pt x="1583" y="7301"/>
                    <a:pt x="0" y="8894"/>
                    <a:pt x="0" y="10800"/>
                  </a:cubicBezTo>
                  <a:cubicBezTo>
                    <a:pt x="0" y="13018"/>
                    <a:pt x="1583" y="14612"/>
                    <a:pt x="3489" y="14612"/>
                  </a:cubicBezTo>
                  <a:lnTo>
                    <a:pt x="6988" y="14612"/>
                  </a:lnTo>
                  <a:lnTo>
                    <a:pt x="6988" y="18101"/>
                  </a:lnTo>
                  <a:cubicBezTo>
                    <a:pt x="6988" y="20007"/>
                    <a:pt x="8571" y="21600"/>
                    <a:pt x="10800" y="21600"/>
                  </a:cubicBezTo>
                  <a:cubicBezTo>
                    <a:pt x="12706" y="21600"/>
                    <a:pt x="14289" y="20007"/>
                    <a:pt x="14289" y="18101"/>
                  </a:cubicBezTo>
                  <a:lnTo>
                    <a:pt x="14289" y="14612"/>
                  </a:lnTo>
                  <a:lnTo>
                    <a:pt x="17788" y="14612"/>
                  </a:lnTo>
                  <a:cubicBezTo>
                    <a:pt x="20007" y="14612"/>
                    <a:pt x="21600" y="13018"/>
                    <a:pt x="21600" y="10800"/>
                  </a:cubicBezTo>
                  <a:cubicBezTo>
                    <a:pt x="21600" y="8894"/>
                    <a:pt x="20007" y="7301"/>
                    <a:pt x="17788" y="7301"/>
                  </a:cubicBezTo>
                  <a:lnTo>
                    <a:pt x="14289" y="7301"/>
                  </a:lnTo>
                  <a:lnTo>
                    <a:pt x="14289" y="3812"/>
                  </a:lnTo>
                  <a:cubicBezTo>
                    <a:pt x="14289" y="1583"/>
                    <a:pt x="12706"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687" name="Google Shape;8948;p63"/>
          <p:cNvSpPr/>
          <p:nvPr/>
        </p:nvSpPr>
        <p:spPr>
          <a:xfrm>
            <a:off x="7091962" y="3112433"/>
            <a:ext cx="351684" cy="355034"/>
          </a:xfrm>
          <a:custGeom>
            <a:avLst/>
            <a:gdLst/>
            <a:ahLst/>
            <a:cxnLst>
              <a:cxn ang="0">
                <a:pos x="wd2" y="hd2"/>
              </a:cxn>
              <a:cxn ang="5400000">
                <a:pos x="wd2" y="hd2"/>
              </a:cxn>
              <a:cxn ang="10800000">
                <a:pos x="wd2" y="hd2"/>
              </a:cxn>
              <a:cxn ang="16200000">
                <a:pos x="wd2" y="hd2"/>
              </a:cxn>
            </a:cxnLst>
            <a:rect l="0" t="0" r="r" b="b"/>
            <a:pathLst>
              <a:path w="21508" h="21600" fill="norm" stroke="1" extrusionOk="0">
                <a:moveTo>
                  <a:pt x="11475" y="1317"/>
                </a:moveTo>
                <a:lnTo>
                  <a:pt x="11475" y="3035"/>
                </a:lnTo>
                <a:cubicBezTo>
                  <a:pt x="11475" y="3896"/>
                  <a:pt x="11821" y="4698"/>
                  <a:pt x="12397" y="5270"/>
                </a:cubicBezTo>
                <a:lnTo>
                  <a:pt x="12973" y="5843"/>
                </a:lnTo>
                <a:cubicBezTo>
                  <a:pt x="12801" y="6072"/>
                  <a:pt x="12512" y="6416"/>
                  <a:pt x="12282" y="6874"/>
                </a:cubicBezTo>
                <a:lnTo>
                  <a:pt x="12110" y="6874"/>
                </a:lnTo>
                <a:cubicBezTo>
                  <a:pt x="11764" y="6502"/>
                  <a:pt x="11274" y="6316"/>
                  <a:pt x="10784" y="6316"/>
                </a:cubicBezTo>
                <a:cubicBezTo>
                  <a:pt x="10296" y="6316"/>
                  <a:pt x="9806" y="6502"/>
                  <a:pt x="9461" y="6874"/>
                </a:cubicBezTo>
                <a:lnTo>
                  <a:pt x="9402" y="6933"/>
                </a:lnTo>
                <a:cubicBezTo>
                  <a:pt x="9402" y="6933"/>
                  <a:pt x="9402" y="6874"/>
                  <a:pt x="9346" y="6874"/>
                </a:cubicBezTo>
                <a:cubicBezTo>
                  <a:pt x="9115" y="6416"/>
                  <a:pt x="8885" y="6131"/>
                  <a:pt x="8655" y="5843"/>
                </a:cubicBezTo>
                <a:lnTo>
                  <a:pt x="9230" y="5270"/>
                </a:lnTo>
                <a:cubicBezTo>
                  <a:pt x="9806" y="4698"/>
                  <a:pt x="10208" y="3896"/>
                  <a:pt x="10208" y="3035"/>
                </a:cubicBezTo>
                <a:lnTo>
                  <a:pt x="10208" y="1317"/>
                </a:lnTo>
                <a:close/>
                <a:moveTo>
                  <a:pt x="7214" y="6416"/>
                </a:moveTo>
                <a:cubicBezTo>
                  <a:pt x="7559" y="6416"/>
                  <a:pt x="7905" y="6704"/>
                  <a:pt x="8194" y="7276"/>
                </a:cubicBezTo>
                <a:cubicBezTo>
                  <a:pt x="8309" y="7506"/>
                  <a:pt x="8366" y="7791"/>
                  <a:pt x="8481" y="8135"/>
                </a:cubicBezTo>
                <a:cubicBezTo>
                  <a:pt x="8655" y="8822"/>
                  <a:pt x="8770" y="9624"/>
                  <a:pt x="8826" y="10599"/>
                </a:cubicBezTo>
                <a:lnTo>
                  <a:pt x="6925" y="12432"/>
                </a:lnTo>
                <a:lnTo>
                  <a:pt x="6062" y="11630"/>
                </a:lnTo>
                <a:cubicBezTo>
                  <a:pt x="5976" y="11516"/>
                  <a:pt x="5817" y="11459"/>
                  <a:pt x="5651" y="11459"/>
                </a:cubicBezTo>
                <a:cubicBezTo>
                  <a:pt x="5486" y="11459"/>
                  <a:pt x="5313" y="11516"/>
                  <a:pt x="5197" y="11630"/>
                </a:cubicBezTo>
                <a:cubicBezTo>
                  <a:pt x="5082" y="11803"/>
                  <a:pt x="5082" y="11918"/>
                  <a:pt x="5082" y="12089"/>
                </a:cubicBezTo>
                <a:cubicBezTo>
                  <a:pt x="5082" y="12203"/>
                  <a:pt x="5141" y="12432"/>
                  <a:pt x="5313" y="12490"/>
                </a:cubicBezTo>
                <a:lnTo>
                  <a:pt x="6062" y="13292"/>
                </a:lnTo>
                <a:lnTo>
                  <a:pt x="3989" y="15355"/>
                </a:lnTo>
                <a:cubicBezTo>
                  <a:pt x="3759" y="15584"/>
                  <a:pt x="3759" y="16042"/>
                  <a:pt x="3989" y="16213"/>
                </a:cubicBezTo>
                <a:cubicBezTo>
                  <a:pt x="4161" y="16386"/>
                  <a:pt x="4276" y="16442"/>
                  <a:pt x="4450" y="16442"/>
                </a:cubicBezTo>
                <a:cubicBezTo>
                  <a:pt x="4565" y="16442"/>
                  <a:pt x="4795" y="16386"/>
                  <a:pt x="4852" y="16213"/>
                </a:cubicBezTo>
                <a:lnTo>
                  <a:pt x="8826" y="12261"/>
                </a:lnTo>
                <a:lnTo>
                  <a:pt x="8826" y="12376"/>
                </a:lnTo>
                <a:cubicBezTo>
                  <a:pt x="8655" y="14495"/>
                  <a:pt x="8309" y="16328"/>
                  <a:pt x="7733" y="17017"/>
                </a:cubicBezTo>
                <a:cubicBezTo>
                  <a:pt x="7214" y="17761"/>
                  <a:pt x="6408" y="18163"/>
                  <a:pt x="5543" y="18677"/>
                </a:cubicBezTo>
                <a:cubicBezTo>
                  <a:pt x="5197" y="18907"/>
                  <a:pt x="4910" y="19079"/>
                  <a:pt x="4565" y="19309"/>
                </a:cubicBezTo>
                <a:cubicBezTo>
                  <a:pt x="3815" y="19823"/>
                  <a:pt x="3068" y="20340"/>
                  <a:pt x="2318" y="20340"/>
                </a:cubicBezTo>
                <a:cubicBezTo>
                  <a:pt x="1512" y="20225"/>
                  <a:pt x="1166" y="19479"/>
                  <a:pt x="1223" y="17934"/>
                </a:cubicBezTo>
                <a:cubicBezTo>
                  <a:pt x="1338" y="15928"/>
                  <a:pt x="2261" y="13005"/>
                  <a:pt x="3528" y="10484"/>
                </a:cubicBezTo>
                <a:cubicBezTo>
                  <a:pt x="4219" y="9281"/>
                  <a:pt x="4910" y="8193"/>
                  <a:pt x="5543" y="7506"/>
                </a:cubicBezTo>
                <a:cubicBezTo>
                  <a:pt x="6234" y="6874"/>
                  <a:pt x="6810" y="6416"/>
                  <a:pt x="7214" y="6416"/>
                </a:cubicBezTo>
                <a:close/>
                <a:moveTo>
                  <a:pt x="14298" y="6589"/>
                </a:moveTo>
                <a:cubicBezTo>
                  <a:pt x="14702" y="6589"/>
                  <a:pt x="15278" y="6933"/>
                  <a:pt x="15969" y="7620"/>
                </a:cubicBezTo>
                <a:cubicBezTo>
                  <a:pt x="16602" y="8364"/>
                  <a:pt x="17293" y="9339"/>
                  <a:pt x="17984" y="10655"/>
                </a:cubicBezTo>
                <a:cubicBezTo>
                  <a:pt x="19252" y="13178"/>
                  <a:pt x="20174" y="16099"/>
                  <a:pt x="20289" y="18105"/>
                </a:cubicBezTo>
                <a:cubicBezTo>
                  <a:pt x="20346" y="19538"/>
                  <a:pt x="19944" y="20340"/>
                  <a:pt x="19194" y="20340"/>
                </a:cubicBezTo>
                <a:cubicBezTo>
                  <a:pt x="19159" y="20342"/>
                  <a:pt x="19125" y="20343"/>
                  <a:pt x="19090" y="20343"/>
                </a:cubicBezTo>
                <a:cubicBezTo>
                  <a:pt x="18369" y="20343"/>
                  <a:pt x="17607" y="19800"/>
                  <a:pt x="16947" y="19309"/>
                </a:cubicBezTo>
                <a:cubicBezTo>
                  <a:pt x="16602" y="19079"/>
                  <a:pt x="16315" y="18907"/>
                  <a:pt x="15911" y="18677"/>
                </a:cubicBezTo>
                <a:cubicBezTo>
                  <a:pt x="15104" y="18163"/>
                  <a:pt x="14298" y="17761"/>
                  <a:pt x="13781" y="17017"/>
                </a:cubicBezTo>
                <a:cubicBezTo>
                  <a:pt x="13262" y="16328"/>
                  <a:pt x="12857" y="14495"/>
                  <a:pt x="12686" y="12490"/>
                </a:cubicBezTo>
                <a:lnTo>
                  <a:pt x="12686" y="12432"/>
                </a:lnTo>
                <a:lnTo>
                  <a:pt x="16660" y="16386"/>
                </a:lnTo>
                <a:cubicBezTo>
                  <a:pt x="16775" y="16501"/>
                  <a:pt x="16947" y="16615"/>
                  <a:pt x="17062" y="16615"/>
                </a:cubicBezTo>
                <a:cubicBezTo>
                  <a:pt x="17236" y="16615"/>
                  <a:pt x="17466" y="16501"/>
                  <a:pt x="17523" y="16386"/>
                </a:cubicBezTo>
                <a:cubicBezTo>
                  <a:pt x="17753" y="16157"/>
                  <a:pt x="17753" y="15699"/>
                  <a:pt x="17523" y="15526"/>
                </a:cubicBezTo>
                <a:lnTo>
                  <a:pt x="15450" y="13463"/>
                </a:lnTo>
                <a:lnTo>
                  <a:pt x="16199" y="12661"/>
                </a:lnTo>
                <a:cubicBezTo>
                  <a:pt x="16430" y="12432"/>
                  <a:pt x="16430" y="12032"/>
                  <a:pt x="16199" y="11803"/>
                </a:cubicBezTo>
                <a:cubicBezTo>
                  <a:pt x="16113" y="11688"/>
                  <a:pt x="15954" y="11630"/>
                  <a:pt x="15788" y="11630"/>
                </a:cubicBezTo>
                <a:cubicBezTo>
                  <a:pt x="15624" y="11630"/>
                  <a:pt x="15450" y="11688"/>
                  <a:pt x="15335" y="11803"/>
                </a:cubicBezTo>
                <a:lnTo>
                  <a:pt x="14587" y="12605"/>
                </a:lnTo>
                <a:lnTo>
                  <a:pt x="12686" y="10714"/>
                </a:lnTo>
                <a:cubicBezTo>
                  <a:pt x="12742" y="9797"/>
                  <a:pt x="12857" y="8937"/>
                  <a:pt x="13031" y="8308"/>
                </a:cubicBezTo>
                <a:cubicBezTo>
                  <a:pt x="13146" y="8020"/>
                  <a:pt x="13262" y="7676"/>
                  <a:pt x="13320" y="7447"/>
                </a:cubicBezTo>
                <a:cubicBezTo>
                  <a:pt x="13666" y="6874"/>
                  <a:pt x="13953" y="6589"/>
                  <a:pt x="14298" y="6589"/>
                </a:cubicBezTo>
                <a:close/>
                <a:moveTo>
                  <a:pt x="9517" y="0"/>
                </a:moveTo>
                <a:cubicBezTo>
                  <a:pt x="9172" y="0"/>
                  <a:pt x="8885" y="286"/>
                  <a:pt x="8885" y="629"/>
                </a:cubicBezTo>
                <a:lnTo>
                  <a:pt x="8885" y="2979"/>
                </a:lnTo>
                <a:cubicBezTo>
                  <a:pt x="8885" y="3494"/>
                  <a:pt x="8655" y="4010"/>
                  <a:pt x="8309" y="4354"/>
                </a:cubicBezTo>
                <a:lnTo>
                  <a:pt x="7444" y="5214"/>
                </a:lnTo>
                <a:lnTo>
                  <a:pt x="7272" y="5214"/>
                </a:lnTo>
                <a:cubicBezTo>
                  <a:pt x="7252" y="5212"/>
                  <a:pt x="7234" y="5212"/>
                  <a:pt x="7214" y="5212"/>
                </a:cubicBezTo>
                <a:cubicBezTo>
                  <a:pt x="5221" y="5212"/>
                  <a:pt x="3404" y="8153"/>
                  <a:pt x="2492" y="9912"/>
                </a:cubicBezTo>
                <a:cubicBezTo>
                  <a:pt x="1051" y="12661"/>
                  <a:pt x="71" y="15640"/>
                  <a:pt x="15" y="17934"/>
                </a:cubicBezTo>
                <a:cubicBezTo>
                  <a:pt x="-44" y="18965"/>
                  <a:pt x="71" y="19823"/>
                  <a:pt x="475" y="20396"/>
                </a:cubicBezTo>
                <a:cubicBezTo>
                  <a:pt x="821" y="21198"/>
                  <a:pt x="1455" y="21600"/>
                  <a:pt x="2318" y="21600"/>
                </a:cubicBezTo>
                <a:lnTo>
                  <a:pt x="2492" y="21600"/>
                </a:lnTo>
                <a:cubicBezTo>
                  <a:pt x="3528" y="21600"/>
                  <a:pt x="4506" y="20969"/>
                  <a:pt x="5371" y="20396"/>
                </a:cubicBezTo>
                <a:cubicBezTo>
                  <a:pt x="5658" y="20167"/>
                  <a:pt x="5947" y="19938"/>
                  <a:pt x="6234" y="19823"/>
                </a:cubicBezTo>
                <a:cubicBezTo>
                  <a:pt x="7214" y="19250"/>
                  <a:pt x="8135" y="18736"/>
                  <a:pt x="8826" y="17819"/>
                </a:cubicBezTo>
                <a:cubicBezTo>
                  <a:pt x="9461" y="16844"/>
                  <a:pt x="9978" y="14953"/>
                  <a:pt x="10093" y="12661"/>
                </a:cubicBezTo>
                <a:cubicBezTo>
                  <a:pt x="10093" y="12089"/>
                  <a:pt x="10152" y="11574"/>
                  <a:pt x="10093" y="11057"/>
                </a:cubicBezTo>
                <a:lnTo>
                  <a:pt x="10093" y="10886"/>
                </a:lnTo>
                <a:cubicBezTo>
                  <a:pt x="10093" y="9912"/>
                  <a:pt x="9978" y="9051"/>
                  <a:pt x="9806" y="8308"/>
                </a:cubicBezTo>
                <a:lnTo>
                  <a:pt x="10324" y="7791"/>
                </a:lnTo>
                <a:cubicBezTo>
                  <a:pt x="10439" y="7676"/>
                  <a:pt x="10598" y="7620"/>
                  <a:pt x="10757" y="7620"/>
                </a:cubicBezTo>
                <a:cubicBezTo>
                  <a:pt x="10914" y="7620"/>
                  <a:pt x="11073" y="7676"/>
                  <a:pt x="11188" y="7791"/>
                </a:cubicBezTo>
                <a:lnTo>
                  <a:pt x="11706" y="8308"/>
                </a:lnTo>
                <a:cubicBezTo>
                  <a:pt x="11419" y="9510"/>
                  <a:pt x="11304" y="11001"/>
                  <a:pt x="11419" y="12661"/>
                </a:cubicBezTo>
                <a:cubicBezTo>
                  <a:pt x="11534" y="14953"/>
                  <a:pt x="12051" y="16902"/>
                  <a:pt x="12686" y="17819"/>
                </a:cubicBezTo>
                <a:cubicBezTo>
                  <a:pt x="13320" y="18736"/>
                  <a:pt x="14298" y="19309"/>
                  <a:pt x="15278" y="19823"/>
                </a:cubicBezTo>
                <a:cubicBezTo>
                  <a:pt x="15565" y="19938"/>
                  <a:pt x="15854" y="20167"/>
                  <a:pt x="16141" y="20396"/>
                </a:cubicBezTo>
                <a:cubicBezTo>
                  <a:pt x="17006" y="20969"/>
                  <a:pt x="17927" y="21600"/>
                  <a:pt x="19022" y="21600"/>
                </a:cubicBezTo>
                <a:lnTo>
                  <a:pt x="19194" y="21600"/>
                </a:lnTo>
                <a:cubicBezTo>
                  <a:pt x="20059" y="21542"/>
                  <a:pt x="20691" y="21084"/>
                  <a:pt x="21037" y="20396"/>
                </a:cubicBezTo>
                <a:cubicBezTo>
                  <a:pt x="21382" y="19767"/>
                  <a:pt x="21556" y="18965"/>
                  <a:pt x="21497" y="17934"/>
                </a:cubicBezTo>
                <a:cubicBezTo>
                  <a:pt x="21382" y="15755"/>
                  <a:pt x="20461" y="12661"/>
                  <a:pt x="19022" y="9912"/>
                </a:cubicBezTo>
                <a:cubicBezTo>
                  <a:pt x="18099" y="8135"/>
                  <a:pt x="16199" y="5214"/>
                  <a:pt x="14183" y="5214"/>
                </a:cubicBezTo>
                <a:lnTo>
                  <a:pt x="14126" y="5214"/>
                </a:lnTo>
                <a:lnTo>
                  <a:pt x="13262" y="4354"/>
                </a:lnTo>
                <a:cubicBezTo>
                  <a:pt x="12916" y="4010"/>
                  <a:pt x="12686" y="3494"/>
                  <a:pt x="12686" y="2979"/>
                </a:cubicBezTo>
                <a:lnTo>
                  <a:pt x="12686" y="629"/>
                </a:lnTo>
                <a:cubicBezTo>
                  <a:pt x="12686" y="286"/>
                  <a:pt x="12397" y="0"/>
                  <a:pt x="12051"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688" name="Google Shape;8949;p63"/>
          <p:cNvSpPr/>
          <p:nvPr/>
        </p:nvSpPr>
        <p:spPr>
          <a:xfrm>
            <a:off x="7091941" y="3565406"/>
            <a:ext cx="353927" cy="331509"/>
          </a:xfrm>
          <a:custGeom>
            <a:avLst/>
            <a:gdLst/>
            <a:ahLst/>
            <a:cxnLst>
              <a:cxn ang="0">
                <a:pos x="wd2" y="hd2"/>
              </a:cxn>
              <a:cxn ang="5400000">
                <a:pos x="wd2" y="hd2"/>
              </a:cxn>
              <a:cxn ang="10800000">
                <a:pos x="wd2" y="hd2"/>
              </a:cxn>
              <a:cxn ang="16200000">
                <a:pos x="wd2" y="hd2"/>
              </a:cxn>
            </a:cxnLst>
            <a:rect l="0" t="0" r="r" b="b"/>
            <a:pathLst>
              <a:path w="21362" h="21600" fill="norm" stroke="1" extrusionOk="0">
                <a:moveTo>
                  <a:pt x="3681" y="1350"/>
                </a:moveTo>
                <a:cubicBezTo>
                  <a:pt x="3795" y="1350"/>
                  <a:pt x="4022" y="1412"/>
                  <a:pt x="4078" y="1595"/>
                </a:cubicBezTo>
                <a:cubicBezTo>
                  <a:pt x="4306" y="1780"/>
                  <a:pt x="4306" y="2271"/>
                  <a:pt x="4078" y="2516"/>
                </a:cubicBezTo>
                <a:lnTo>
                  <a:pt x="2317" y="4417"/>
                </a:lnTo>
                <a:cubicBezTo>
                  <a:pt x="2204" y="4540"/>
                  <a:pt x="2032" y="4663"/>
                  <a:pt x="1863" y="4663"/>
                </a:cubicBezTo>
                <a:cubicBezTo>
                  <a:pt x="1749" y="4663"/>
                  <a:pt x="1578" y="4540"/>
                  <a:pt x="1464" y="4417"/>
                </a:cubicBezTo>
                <a:cubicBezTo>
                  <a:pt x="1237" y="4172"/>
                  <a:pt x="1237" y="3743"/>
                  <a:pt x="1464" y="3498"/>
                </a:cubicBezTo>
                <a:lnTo>
                  <a:pt x="3227" y="1595"/>
                </a:lnTo>
                <a:cubicBezTo>
                  <a:pt x="3396" y="1412"/>
                  <a:pt x="3510" y="1350"/>
                  <a:pt x="3681" y="1350"/>
                </a:cubicBezTo>
                <a:close/>
                <a:moveTo>
                  <a:pt x="4591" y="3927"/>
                </a:moveTo>
                <a:lnTo>
                  <a:pt x="9422" y="8161"/>
                </a:lnTo>
                <a:lnTo>
                  <a:pt x="5500" y="8161"/>
                </a:lnTo>
                <a:lnTo>
                  <a:pt x="3624" y="5031"/>
                </a:lnTo>
                <a:lnTo>
                  <a:pt x="4591" y="3927"/>
                </a:lnTo>
                <a:close/>
                <a:moveTo>
                  <a:pt x="18858" y="5461"/>
                </a:moveTo>
                <a:cubicBezTo>
                  <a:pt x="18801" y="6381"/>
                  <a:pt x="18460" y="7302"/>
                  <a:pt x="17947" y="8161"/>
                </a:cubicBezTo>
                <a:lnTo>
                  <a:pt x="14822" y="8161"/>
                </a:lnTo>
                <a:cubicBezTo>
                  <a:pt x="15732" y="6626"/>
                  <a:pt x="17209" y="5707"/>
                  <a:pt x="18858" y="5461"/>
                </a:cubicBezTo>
                <a:close/>
                <a:moveTo>
                  <a:pt x="19596" y="9450"/>
                </a:moveTo>
                <a:cubicBezTo>
                  <a:pt x="19937" y="9450"/>
                  <a:pt x="20222" y="9756"/>
                  <a:pt x="20222" y="10186"/>
                </a:cubicBezTo>
                <a:cubicBezTo>
                  <a:pt x="20165" y="10309"/>
                  <a:pt x="20165" y="10492"/>
                  <a:pt x="19995" y="10555"/>
                </a:cubicBezTo>
                <a:cubicBezTo>
                  <a:pt x="19881" y="10677"/>
                  <a:pt x="19710" y="10860"/>
                  <a:pt x="19540" y="10860"/>
                </a:cubicBezTo>
                <a:lnTo>
                  <a:pt x="1976" y="10860"/>
                </a:lnTo>
                <a:cubicBezTo>
                  <a:pt x="1749" y="10860"/>
                  <a:pt x="1635" y="10800"/>
                  <a:pt x="1464" y="10555"/>
                </a:cubicBezTo>
                <a:cubicBezTo>
                  <a:pt x="1406" y="10370"/>
                  <a:pt x="1350" y="10309"/>
                  <a:pt x="1350" y="10186"/>
                </a:cubicBezTo>
                <a:cubicBezTo>
                  <a:pt x="1350" y="9756"/>
                  <a:pt x="1635" y="9450"/>
                  <a:pt x="1976" y="9450"/>
                </a:cubicBezTo>
                <a:close/>
                <a:moveTo>
                  <a:pt x="18858" y="12150"/>
                </a:moveTo>
                <a:cubicBezTo>
                  <a:pt x="18629" y="13745"/>
                  <a:pt x="18005" y="15771"/>
                  <a:pt x="15618" y="17611"/>
                </a:cubicBezTo>
                <a:lnTo>
                  <a:pt x="5841" y="17611"/>
                </a:lnTo>
                <a:cubicBezTo>
                  <a:pt x="4078" y="16322"/>
                  <a:pt x="2999" y="14912"/>
                  <a:pt x="2658" y="12210"/>
                </a:cubicBezTo>
                <a:lnTo>
                  <a:pt x="16300" y="12210"/>
                </a:lnTo>
                <a:cubicBezTo>
                  <a:pt x="16186" y="13069"/>
                  <a:pt x="15732" y="14053"/>
                  <a:pt x="14595" y="15095"/>
                </a:cubicBezTo>
                <a:cubicBezTo>
                  <a:pt x="14310" y="15280"/>
                  <a:pt x="14310" y="15771"/>
                  <a:pt x="14537" y="16016"/>
                </a:cubicBezTo>
                <a:cubicBezTo>
                  <a:pt x="14651" y="16139"/>
                  <a:pt x="14822" y="16199"/>
                  <a:pt x="15050" y="16199"/>
                </a:cubicBezTo>
                <a:cubicBezTo>
                  <a:pt x="15163" y="16199"/>
                  <a:pt x="15333" y="16139"/>
                  <a:pt x="15391" y="16076"/>
                </a:cubicBezTo>
                <a:cubicBezTo>
                  <a:pt x="16924" y="14666"/>
                  <a:pt x="17437" y="13316"/>
                  <a:pt x="17606" y="12150"/>
                </a:cubicBezTo>
                <a:close/>
                <a:moveTo>
                  <a:pt x="15106" y="18899"/>
                </a:moveTo>
                <a:lnTo>
                  <a:pt x="15106" y="19574"/>
                </a:lnTo>
                <a:cubicBezTo>
                  <a:pt x="15163" y="20005"/>
                  <a:pt x="14878" y="20311"/>
                  <a:pt x="14537" y="20311"/>
                </a:cubicBezTo>
                <a:lnTo>
                  <a:pt x="6920" y="20311"/>
                </a:lnTo>
                <a:cubicBezTo>
                  <a:pt x="6579" y="20311"/>
                  <a:pt x="6296" y="20005"/>
                  <a:pt x="6296" y="19574"/>
                </a:cubicBezTo>
                <a:lnTo>
                  <a:pt x="6296" y="18899"/>
                </a:lnTo>
                <a:close/>
                <a:moveTo>
                  <a:pt x="3681" y="0"/>
                </a:moveTo>
                <a:cubicBezTo>
                  <a:pt x="3169" y="0"/>
                  <a:pt x="2658" y="245"/>
                  <a:pt x="2317" y="676"/>
                </a:cubicBezTo>
                <a:lnTo>
                  <a:pt x="555" y="2577"/>
                </a:lnTo>
                <a:cubicBezTo>
                  <a:pt x="-185" y="3313"/>
                  <a:pt x="-185" y="4602"/>
                  <a:pt x="555" y="5399"/>
                </a:cubicBezTo>
                <a:cubicBezTo>
                  <a:pt x="896" y="5767"/>
                  <a:pt x="1406" y="6013"/>
                  <a:pt x="1863" y="6013"/>
                </a:cubicBezTo>
                <a:cubicBezTo>
                  <a:pt x="2090" y="6013"/>
                  <a:pt x="2373" y="5952"/>
                  <a:pt x="2601" y="5890"/>
                </a:cubicBezTo>
                <a:lnTo>
                  <a:pt x="4022" y="8161"/>
                </a:lnTo>
                <a:lnTo>
                  <a:pt x="1976" y="8161"/>
                </a:lnTo>
                <a:cubicBezTo>
                  <a:pt x="896" y="8161"/>
                  <a:pt x="100" y="9082"/>
                  <a:pt x="100" y="10186"/>
                </a:cubicBezTo>
                <a:cubicBezTo>
                  <a:pt x="100" y="10615"/>
                  <a:pt x="270" y="10983"/>
                  <a:pt x="441" y="11414"/>
                </a:cubicBezTo>
                <a:cubicBezTo>
                  <a:pt x="668" y="11782"/>
                  <a:pt x="1009" y="12027"/>
                  <a:pt x="1464" y="12087"/>
                </a:cubicBezTo>
                <a:cubicBezTo>
                  <a:pt x="1578" y="13622"/>
                  <a:pt x="2032" y="14849"/>
                  <a:pt x="2601" y="15893"/>
                </a:cubicBezTo>
                <a:cubicBezTo>
                  <a:pt x="3169" y="16935"/>
                  <a:pt x="3965" y="17734"/>
                  <a:pt x="5101" y="18593"/>
                </a:cubicBezTo>
                <a:lnTo>
                  <a:pt x="5101" y="19574"/>
                </a:lnTo>
                <a:cubicBezTo>
                  <a:pt x="5101" y="20741"/>
                  <a:pt x="5955" y="21600"/>
                  <a:pt x="6920" y="21600"/>
                </a:cubicBezTo>
                <a:lnTo>
                  <a:pt x="14537" y="21600"/>
                </a:lnTo>
                <a:cubicBezTo>
                  <a:pt x="15618" y="21600"/>
                  <a:pt x="16356" y="20679"/>
                  <a:pt x="16356" y="19574"/>
                </a:cubicBezTo>
                <a:lnTo>
                  <a:pt x="16356" y="18593"/>
                </a:lnTo>
                <a:cubicBezTo>
                  <a:pt x="18629" y="16935"/>
                  <a:pt x="19881" y="14789"/>
                  <a:pt x="20051" y="12087"/>
                </a:cubicBezTo>
                <a:cubicBezTo>
                  <a:pt x="20450" y="11904"/>
                  <a:pt x="20791" y="11719"/>
                  <a:pt x="21018" y="11414"/>
                </a:cubicBezTo>
                <a:cubicBezTo>
                  <a:pt x="21188" y="10983"/>
                  <a:pt x="21359" y="10615"/>
                  <a:pt x="21359" y="10186"/>
                </a:cubicBezTo>
                <a:cubicBezTo>
                  <a:pt x="21415" y="9020"/>
                  <a:pt x="20563" y="8161"/>
                  <a:pt x="19483" y="8161"/>
                </a:cubicBezTo>
                <a:lnTo>
                  <a:pt x="19369" y="8161"/>
                </a:lnTo>
                <a:cubicBezTo>
                  <a:pt x="19881" y="7119"/>
                  <a:pt x="20165" y="5952"/>
                  <a:pt x="20165" y="4786"/>
                </a:cubicBezTo>
                <a:cubicBezTo>
                  <a:pt x="20165" y="4417"/>
                  <a:pt x="19881" y="4112"/>
                  <a:pt x="19483" y="4112"/>
                </a:cubicBezTo>
                <a:cubicBezTo>
                  <a:pt x="16868" y="4112"/>
                  <a:pt x="14537" y="5707"/>
                  <a:pt x="13401" y="8161"/>
                </a:cubicBezTo>
                <a:lnTo>
                  <a:pt x="11411" y="8161"/>
                </a:lnTo>
                <a:lnTo>
                  <a:pt x="5386" y="2885"/>
                </a:lnTo>
                <a:cubicBezTo>
                  <a:pt x="5670" y="2086"/>
                  <a:pt x="5500" y="1289"/>
                  <a:pt x="4988" y="676"/>
                </a:cubicBezTo>
                <a:cubicBezTo>
                  <a:pt x="4647" y="245"/>
                  <a:pt x="4136" y="0"/>
                  <a:pt x="3681"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689" name="Google Shape;8950;p63"/>
          <p:cNvSpPr/>
          <p:nvPr/>
        </p:nvSpPr>
        <p:spPr>
          <a:xfrm>
            <a:off x="6191979" y="4047139"/>
            <a:ext cx="355991" cy="354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1" y="1264"/>
                </a:moveTo>
                <a:cubicBezTo>
                  <a:pt x="4571" y="1264"/>
                  <a:pt x="6513" y="3103"/>
                  <a:pt x="6914" y="6147"/>
                </a:cubicBezTo>
                <a:lnTo>
                  <a:pt x="7143" y="7640"/>
                </a:lnTo>
                <a:lnTo>
                  <a:pt x="6856" y="7640"/>
                </a:lnTo>
                <a:cubicBezTo>
                  <a:pt x="6513" y="7640"/>
                  <a:pt x="6228" y="7640"/>
                  <a:pt x="5886" y="7698"/>
                </a:cubicBezTo>
                <a:lnTo>
                  <a:pt x="5713" y="6376"/>
                </a:lnTo>
                <a:cubicBezTo>
                  <a:pt x="5371" y="3908"/>
                  <a:pt x="3999" y="2586"/>
                  <a:pt x="2001" y="2586"/>
                </a:cubicBezTo>
                <a:cubicBezTo>
                  <a:pt x="1658" y="2586"/>
                  <a:pt x="1371" y="2297"/>
                  <a:pt x="1371" y="1896"/>
                </a:cubicBezTo>
                <a:cubicBezTo>
                  <a:pt x="1371" y="1552"/>
                  <a:pt x="1658" y="1264"/>
                  <a:pt x="2001" y="1264"/>
                </a:cubicBezTo>
                <a:close/>
                <a:moveTo>
                  <a:pt x="12000" y="6435"/>
                </a:moveTo>
                <a:cubicBezTo>
                  <a:pt x="13028" y="6435"/>
                  <a:pt x="13886" y="7295"/>
                  <a:pt x="13886" y="8329"/>
                </a:cubicBezTo>
                <a:lnTo>
                  <a:pt x="13886" y="10169"/>
                </a:lnTo>
                <a:lnTo>
                  <a:pt x="12285" y="10169"/>
                </a:lnTo>
                <a:lnTo>
                  <a:pt x="11886" y="9766"/>
                </a:lnTo>
                <a:lnTo>
                  <a:pt x="11827" y="9651"/>
                </a:lnTo>
                <a:cubicBezTo>
                  <a:pt x="10971" y="8789"/>
                  <a:pt x="9771" y="8158"/>
                  <a:pt x="8514" y="7870"/>
                </a:cubicBezTo>
                <a:lnTo>
                  <a:pt x="8285" y="6435"/>
                </a:lnTo>
                <a:close/>
                <a:moveTo>
                  <a:pt x="6285" y="8962"/>
                </a:moveTo>
                <a:lnTo>
                  <a:pt x="6285" y="10226"/>
                </a:lnTo>
                <a:cubicBezTo>
                  <a:pt x="5599" y="10341"/>
                  <a:pt x="4857" y="10685"/>
                  <a:pt x="4286" y="11088"/>
                </a:cubicBezTo>
                <a:lnTo>
                  <a:pt x="3372" y="10169"/>
                </a:lnTo>
                <a:cubicBezTo>
                  <a:pt x="4228" y="9536"/>
                  <a:pt x="5200" y="9077"/>
                  <a:pt x="6285" y="8962"/>
                </a:cubicBezTo>
                <a:close/>
                <a:moveTo>
                  <a:pt x="7600" y="8962"/>
                </a:moveTo>
                <a:cubicBezTo>
                  <a:pt x="8686" y="9077"/>
                  <a:pt x="9656" y="9536"/>
                  <a:pt x="10514" y="10169"/>
                </a:cubicBezTo>
                <a:lnTo>
                  <a:pt x="9600" y="11088"/>
                </a:lnTo>
                <a:cubicBezTo>
                  <a:pt x="9029" y="10685"/>
                  <a:pt x="8285" y="10399"/>
                  <a:pt x="7600" y="10226"/>
                </a:cubicBezTo>
                <a:lnTo>
                  <a:pt x="7600" y="8962"/>
                </a:lnTo>
                <a:close/>
                <a:moveTo>
                  <a:pt x="11370" y="11030"/>
                </a:moveTo>
                <a:cubicBezTo>
                  <a:pt x="12000" y="11892"/>
                  <a:pt x="12457" y="12868"/>
                  <a:pt x="12571" y="13960"/>
                </a:cubicBezTo>
                <a:lnTo>
                  <a:pt x="11314" y="13960"/>
                </a:lnTo>
                <a:cubicBezTo>
                  <a:pt x="11200" y="13271"/>
                  <a:pt x="10857" y="12523"/>
                  <a:pt x="10456" y="11949"/>
                </a:cubicBezTo>
                <a:lnTo>
                  <a:pt x="11370" y="11030"/>
                </a:lnTo>
                <a:close/>
                <a:moveTo>
                  <a:pt x="2514" y="11088"/>
                </a:moveTo>
                <a:lnTo>
                  <a:pt x="3428" y="12064"/>
                </a:lnTo>
                <a:cubicBezTo>
                  <a:pt x="3029" y="12638"/>
                  <a:pt x="2742" y="13327"/>
                  <a:pt x="2572" y="14075"/>
                </a:cubicBezTo>
                <a:lnTo>
                  <a:pt x="1313" y="14075"/>
                </a:lnTo>
                <a:cubicBezTo>
                  <a:pt x="1427" y="12868"/>
                  <a:pt x="1886" y="11892"/>
                  <a:pt x="2514" y="11088"/>
                </a:cubicBezTo>
                <a:close/>
                <a:moveTo>
                  <a:pt x="15945" y="11537"/>
                </a:moveTo>
                <a:cubicBezTo>
                  <a:pt x="16895" y="11537"/>
                  <a:pt x="17657" y="12410"/>
                  <a:pt x="17657" y="13386"/>
                </a:cubicBezTo>
                <a:lnTo>
                  <a:pt x="17657" y="14075"/>
                </a:lnTo>
                <a:lnTo>
                  <a:pt x="13886" y="14075"/>
                </a:lnTo>
                <a:cubicBezTo>
                  <a:pt x="13772" y="13097"/>
                  <a:pt x="13485" y="12352"/>
                  <a:pt x="13142" y="11548"/>
                </a:cubicBezTo>
                <a:lnTo>
                  <a:pt x="15771" y="11548"/>
                </a:lnTo>
                <a:cubicBezTo>
                  <a:pt x="15830" y="11540"/>
                  <a:pt x="15888" y="11537"/>
                  <a:pt x="15945" y="11537"/>
                </a:cubicBezTo>
                <a:close/>
                <a:moveTo>
                  <a:pt x="6914" y="11433"/>
                </a:moveTo>
                <a:cubicBezTo>
                  <a:pt x="8686" y="11433"/>
                  <a:pt x="10113" y="12868"/>
                  <a:pt x="10113" y="14649"/>
                </a:cubicBezTo>
                <a:cubicBezTo>
                  <a:pt x="10113" y="16372"/>
                  <a:pt x="8686" y="17809"/>
                  <a:pt x="6914" y="17809"/>
                </a:cubicBezTo>
                <a:cubicBezTo>
                  <a:pt x="5200" y="17809"/>
                  <a:pt x="3771" y="16372"/>
                  <a:pt x="3771" y="14649"/>
                </a:cubicBezTo>
                <a:cubicBezTo>
                  <a:pt x="3771" y="12868"/>
                  <a:pt x="5200" y="11433"/>
                  <a:pt x="6914" y="11433"/>
                </a:cubicBezTo>
                <a:close/>
                <a:moveTo>
                  <a:pt x="2572" y="15282"/>
                </a:moveTo>
                <a:cubicBezTo>
                  <a:pt x="2628" y="15971"/>
                  <a:pt x="3029" y="16717"/>
                  <a:pt x="3428" y="17291"/>
                </a:cubicBezTo>
                <a:lnTo>
                  <a:pt x="2514" y="18210"/>
                </a:lnTo>
                <a:cubicBezTo>
                  <a:pt x="1886" y="17350"/>
                  <a:pt x="1427" y="16372"/>
                  <a:pt x="1313" y="15282"/>
                </a:cubicBezTo>
                <a:close/>
                <a:moveTo>
                  <a:pt x="12571" y="15282"/>
                </a:moveTo>
                <a:cubicBezTo>
                  <a:pt x="12457" y="16372"/>
                  <a:pt x="12000" y="17350"/>
                  <a:pt x="11370" y="18210"/>
                </a:cubicBezTo>
                <a:lnTo>
                  <a:pt x="10456" y="17291"/>
                </a:lnTo>
                <a:cubicBezTo>
                  <a:pt x="10857" y="16717"/>
                  <a:pt x="11142" y="15971"/>
                  <a:pt x="11314" y="15282"/>
                </a:cubicBezTo>
                <a:close/>
                <a:moveTo>
                  <a:pt x="9600" y="18154"/>
                </a:moveTo>
                <a:lnTo>
                  <a:pt x="10514" y="19073"/>
                </a:lnTo>
                <a:cubicBezTo>
                  <a:pt x="9714" y="19704"/>
                  <a:pt x="8742" y="20163"/>
                  <a:pt x="7600" y="20278"/>
                </a:cubicBezTo>
                <a:lnTo>
                  <a:pt x="7600" y="19014"/>
                </a:lnTo>
                <a:cubicBezTo>
                  <a:pt x="8285" y="18958"/>
                  <a:pt x="9029" y="18555"/>
                  <a:pt x="9600" y="18154"/>
                </a:cubicBezTo>
                <a:close/>
                <a:moveTo>
                  <a:pt x="4286" y="18210"/>
                </a:moveTo>
                <a:cubicBezTo>
                  <a:pt x="4857" y="18613"/>
                  <a:pt x="5599" y="18958"/>
                  <a:pt x="6285" y="19073"/>
                </a:cubicBezTo>
                <a:lnTo>
                  <a:pt x="6285" y="20393"/>
                </a:lnTo>
                <a:cubicBezTo>
                  <a:pt x="5200" y="20222"/>
                  <a:pt x="4228" y="19762"/>
                  <a:pt x="3372" y="19129"/>
                </a:cubicBezTo>
                <a:lnTo>
                  <a:pt x="4286" y="18210"/>
                </a:lnTo>
                <a:close/>
                <a:moveTo>
                  <a:pt x="17028" y="19073"/>
                </a:moveTo>
                <a:cubicBezTo>
                  <a:pt x="17370" y="19073"/>
                  <a:pt x="17657" y="19359"/>
                  <a:pt x="17657" y="19704"/>
                </a:cubicBezTo>
                <a:cubicBezTo>
                  <a:pt x="17657" y="20048"/>
                  <a:pt x="17370" y="20393"/>
                  <a:pt x="17028" y="20393"/>
                </a:cubicBezTo>
                <a:cubicBezTo>
                  <a:pt x="16629" y="20393"/>
                  <a:pt x="16342" y="20048"/>
                  <a:pt x="16342" y="19704"/>
                </a:cubicBezTo>
                <a:cubicBezTo>
                  <a:pt x="16342" y="19359"/>
                  <a:pt x="16629" y="19073"/>
                  <a:pt x="17028" y="19073"/>
                </a:cubicBezTo>
                <a:close/>
                <a:moveTo>
                  <a:pt x="2001" y="0"/>
                </a:moveTo>
                <a:cubicBezTo>
                  <a:pt x="914" y="0"/>
                  <a:pt x="170" y="862"/>
                  <a:pt x="170" y="1838"/>
                </a:cubicBezTo>
                <a:cubicBezTo>
                  <a:pt x="170" y="2815"/>
                  <a:pt x="1028" y="3734"/>
                  <a:pt x="2001" y="3734"/>
                </a:cubicBezTo>
                <a:cubicBezTo>
                  <a:pt x="3715" y="3734"/>
                  <a:pt x="4286" y="5228"/>
                  <a:pt x="4514" y="6435"/>
                </a:cubicBezTo>
                <a:lnTo>
                  <a:pt x="4743" y="7928"/>
                </a:lnTo>
                <a:cubicBezTo>
                  <a:pt x="3715" y="8273"/>
                  <a:pt x="2857" y="8847"/>
                  <a:pt x="2115" y="9595"/>
                </a:cubicBezTo>
                <a:lnTo>
                  <a:pt x="2001" y="9651"/>
                </a:lnTo>
                <a:cubicBezTo>
                  <a:pt x="800" y="10858"/>
                  <a:pt x="0" y="12581"/>
                  <a:pt x="0" y="14534"/>
                </a:cubicBezTo>
                <a:cubicBezTo>
                  <a:pt x="0" y="16431"/>
                  <a:pt x="800" y="18154"/>
                  <a:pt x="2001" y="19417"/>
                </a:cubicBezTo>
                <a:lnTo>
                  <a:pt x="2115" y="19474"/>
                </a:lnTo>
                <a:lnTo>
                  <a:pt x="2171" y="19589"/>
                </a:lnTo>
                <a:cubicBezTo>
                  <a:pt x="3372" y="20796"/>
                  <a:pt x="5086" y="21600"/>
                  <a:pt x="7028" y="21600"/>
                </a:cubicBezTo>
                <a:cubicBezTo>
                  <a:pt x="8857" y="21600"/>
                  <a:pt x="10571" y="20796"/>
                  <a:pt x="11886" y="19589"/>
                </a:cubicBezTo>
                <a:lnTo>
                  <a:pt x="11942" y="19474"/>
                </a:lnTo>
                <a:lnTo>
                  <a:pt x="12000" y="19417"/>
                </a:lnTo>
                <a:cubicBezTo>
                  <a:pt x="13086" y="18269"/>
                  <a:pt x="13828" y="16832"/>
                  <a:pt x="13942" y="15167"/>
                </a:cubicBezTo>
                <a:lnTo>
                  <a:pt x="16514" y="15167"/>
                </a:lnTo>
                <a:lnTo>
                  <a:pt x="16514" y="17866"/>
                </a:lnTo>
                <a:cubicBezTo>
                  <a:pt x="15829" y="18154"/>
                  <a:pt x="15199" y="18785"/>
                  <a:pt x="15199" y="19647"/>
                </a:cubicBezTo>
                <a:cubicBezTo>
                  <a:pt x="15199" y="20738"/>
                  <a:pt x="16057" y="21485"/>
                  <a:pt x="17086" y="21485"/>
                </a:cubicBezTo>
                <a:cubicBezTo>
                  <a:pt x="17885" y="21485"/>
                  <a:pt x="18571" y="21026"/>
                  <a:pt x="18858" y="20222"/>
                </a:cubicBezTo>
                <a:lnTo>
                  <a:pt x="20914" y="20222"/>
                </a:lnTo>
                <a:cubicBezTo>
                  <a:pt x="21313" y="20222"/>
                  <a:pt x="21600" y="19933"/>
                  <a:pt x="21600" y="19589"/>
                </a:cubicBezTo>
                <a:cubicBezTo>
                  <a:pt x="21600" y="19188"/>
                  <a:pt x="21199" y="19073"/>
                  <a:pt x="20856" y="19073"/>
                </a:cubicBezTo>
                <a:lnTo>
                  <a:pt x="18800" y="19073"/>
                </a:lnTo>
                <a:cubicBezTo>
                  <a:pt x="18571" y="18555"/>
                  <a:pt x="18170" y="18154"/>
                  <a:pt x="17657" y="17924"/>
                </a:cubicBezTo>
                <a:lnTo>
                  <a:pt x="17657" y="15282"/>
                </a:lnTo>
                <a:lnTo>
                  <a:pt x="19599" y="15282"/>
                </a:lnTo>
                <a:cubicBezTo>
                  <a:pt x="19942" y="15282"/>
                  <a:pt x="20229" y="14994"/>
                  <a:pt x="20229" y="14649"/>
                </a:cubicBezTo>
                <a:cubicBezTo>
                  <a:pt x="20229" y="14246"/>
                  <a:pt x="19942" y="13960"/>
                  <a:pt x="19599" y="13960"/>
                </a:cubicBezTo>
                <a:lnTo>
                  <a:pt x="18972" y="13960"/>
                </a:lnTo>
                <a:lnTo>
                  <a:pt x="18972" y="13327"/>
                </a:lnTo>
                <a:cubicBezTo>
                  <a:pt x="18972" y="11604"/>
                  <a:pt x="17543" y="10169"/>
                  <a:pt x="15829" y="10169"/>
                </a:cubicBezTo>
                <a:lnTo>
                  <a:pt x="15143" y="10169"/>
                </a:lnTo>
                <a:lnTo>
                  <a:pt x="15143" y="8329"/>
                </a:lnTo>
                <a:cubicBezTo>
                  <a:pt x="15143" y="6606"/>
                  <a:pt x="13714" y="5171"/>
                  <a:pt x="12000" y="5171"/>
                </a:cubicBezTo>
                <a:lnTo>
                  <a:pt x="8057" y="5171"/>
                </a:lnTo>
                <a:cubicBezTo>
                  <a:pt x="7714" y="3734"/>
                  <a:pt x="7085" y="2586"/>
                  <a:pt x="6170" y="1608"/>
                </a:cubicBezTo>
                <a:cubicBezTo>
                  <a:pt x="5028" y="574"/>
                  <a:pt x="3600" y="0"/>
                  <a:pt x="2001"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693" name="Google Shape;8951;p63"/>
          <p:cNvGrpSpPr/>
          <p:nvPr/>
        </p:nvGrpSpPr>
        <p:grpSpPr>
          <a:xfrm>
            <a:off x="6640951" y="1335776"/>
            <a:ext cx="354563" cy="353868"/>
            <a:chOff x="0" y="0"/>
            <a:chExt cx="354562" cy="353867"/>
          </a:xfrm>
        </p:grpSpPr>
        <p:sp>
          <p:nvSpPr>
            <p:cNvPr id="6690" name="Google Shape;8952;p63"/>
            <p:cNvSpPr/>
            <p:nvPr/>
          </p:nvSpPr>
          <p:spPr>
            <a:xfrm>
              <a:off x="0" y="0"/>
              <a:ext cx="354563" cy="353868"/>
            </a:xfrm>
            <a:custGeom>
              <a:avLst/>
              <a:gdLst/>
              <a:ahLst/>
              <a:cxnLst>
                <a:cxn ang="0">
                  <a:pos x="wd2" y="hd2"/>
                </a:cxn>
                <a:cxn ang="5400000">
                  <a:pos x="wd2" y="hd2"/>
                </a:cxn>
                <a:cxn ang="10800000">
                  <a:pos x="wd2" y="hd2"/>
                </a:cxn>
                <a:cxn ang="16200000">
                  <a:pos x="wd2" y="hd2"/>
                </a:cxn>
              </a:cxnLst>
              <a:rect l="0" t="0" r="r" b="b"/>
              <a:pathLst>
                <a:path w="21233" h="21600" fill="norm" stroke="1" extrusionOk="0">
                  <a:moveTo>
                    <a:pt x="15028" y="1250"/>
                  </a:moveTo>
                  <a:cubicBezTo>
                    <a:pt x="15141" y="1250"/>
                    <a:pt x="15367" y="1308"/>
                    <a:pt x="15424" y="1480"/>
                  </a:cubicBezTo>
                  <a:lnTo>
                    <a:pt x="19822" y="5906"/>
                  </a:lnTo>
                  <a:cubicBezTo>
                    <a:pt x="19935" y="6080"/>
                    <a:pt x="19992" y="6195"/>
                    <a:pt x="19992" y="6366"/>
                  </a:cubicBezTo>
                  <a:cubicBezTo>
                    <a:pt x="19992" y="6481"/>
                    <a:pt x="19935" y="6654"/>
                    <a:pt x="19822" y="6769"/>
                  </a:cubicBezTo>
                  <a:cubicBezTo>
                    <a:pt x="19710" y="6884"/>
                    <a:pt x="19541" y="6941"/>
                    <a:pt x="19378" y="6941"/>
                  </a:cubicBezTo>
                  <a:cubicBezTo>
                    <a:pt x="19217" y="6941"/>
                    <a:pt x="19062" y="6884"/>
                    <a:pt x="18977" y="6769"/>
                  </a:cubicBezTo>
                  <a:lnTo>
                    <a:pt x="14577" y="2343"/>
                  </a:lnTo>
                  <a:cubicBezTo>
                    <a:pt x="14464" y="2169"/>
                    <a:pt x="14352" y="2055"/>
                    <a:pt x="14352" y="1883"/>
                  </a:cubicBezTo>
                  <a:cubicBezTo>
                    <a:pt x="14352" y="1768"/>
                    <a:pt x="14464" y="1538"/>
                    <a:pt x="14577" y="1480"/>
                  </a:cubicBezTo>
                  <a:cubicBezTo>
                    <a:pt x="14747" y="1308"/>
                    <a:pt x="14860" y="1250"/>
                    <a:pt x="15028" y="1250"/>
                  </a:cubicBezTo>
                  <a:close/>
                  <a:moveTo>
                    <a:pt x="13901" y="3837"/>
                  </a:moveTo>
                  <a:lnTo>
                    <a:pt x="15311" y="5275"/>
                  </a:lnTo>
                  <a:lnTo>
                    <a:pt x="17398" y="7401"/>
                  </a:lnTo>
                  <a:lnTo>
                    <a:pt x="12266" y="12690"/>
                  </a:lnTo>
                  <a:cubicBezTo>
                    <a:pt x="11477" y="11942"/>
                    <a:pt x="10347" y="11597"/>
                    <a:pt x="9164" y="11597"/>
                  </a:cubicBezTo>
                  <a:lnTo>
                    <a:pt x="9106" y="11597"/>
                  </a:lnTo>
                  <a:cubicBezTo>
                    <a:pt x="9040" y="11603"/>
                    <a:pt x="8974" y="11605"/>
                    <a:pt x="8908" y="11605"/>
                  </a:cubicBezTo>
                  <a:cubicBezTo>
                    <a:pt x="8186" y="11605"/>
                    <a:pt x="7481" y="11324"/>
                    <a:pt x="6964" y="10851"/>
                  </a:cubicBezTo>
                  <a:lnTo>
                    <a:pt x="8825" y="9012"/>
                  </a:lnTo>
                  <a:lnTo>
                    <a:pt x="9219" y="9413"/>
                  </a:lnTo>
                  <a:cubicBezTo>
                    <a:pt x="9389" y="9587"/>
                    <a:pt x="9502" y="9643"/>
                    <a:pt x="9670" y="9643"/>
                  </a:cubicBezTo>
                  <a:cubicBezTo>
                    <a:pt x="9783" y="9643"/>
                    <a:pt x="10009" y="9587"/>
                    <a:pt x="10066" y="9413"/>
                  </a:cubicBezTo>
                  <a:cubicBezTo>
                    <a:pt x="10292" y="9242"/>
                    <a:pt x="10292" y="8782"/>
                    <a:pt x="10066" y="8552"/>
                  </a:cubicBezTo>
                  <a:lnTo>
                    <a:pt x="9670" y="8149"/>
                  </a:lnTo>
                  <a:lnTo>
                    <a:pt x="10517" y="7286"/>
                  </a:lnTo>
                  <a:lnTo>
                    <a:pt x="10913" y="7689"/>
                  </a:lnTo>
                  <a:cubicBezTo>
                    <a:pt x="11081" y="7861"/>
                    <a:pt x="11194" y="7919"/>
                    <a:pt x="11364" y="7919"/>
                  </a:cubicBezTo>
                  <a:cubicBezTo>
                    <a:pt x="11477" y="7919"/>
                    <a:pt x="11702" y="7861"/>
                    <a:pt x="11758" y="7689"/>
                  </a:cubicBezTo>
                  <a:cubicBezTo>
                    <a:pt x="11983" y="7516"/>
                    <a:pt x="11983" y="7056"/>
                    <a:pt x="11758" y="6826"/>
                  </a:cubicBezTo>
                  <a:lnTo>
                    <a:pt x="11364" y="6425"/>
                  </a:lnTo>
                  <a:lnTo>
                    <a:pt x="12209" y="5561"/>
                  </a:lnTo>
                  <a:lnTo>
                    <a:pt x="12604" y="5965"/>
                  </a:lnTo>
                  <a:cubicBezTo>
                    <a:pt x="12773" y="6136"/>
                    <a:pt x="12886" y="6195"/>
                    <a:pt x="13056" y="6195"/>
                  </a:cubicBezTo>
                  <a:cubicBezTo>
                    <a:pt x="13168" y="6195"/>
                    <a:pt x="13394" y="6136"/>
                    <a:pt x="13449" y="5965"/>
                  </a:cubicBezTo>
                  <a:cubicBezTo>
                    <a:pt x="13675" y="5791"/>
                    <a:pt x="13675" y="5332"/>
                    <a:pt x="13449" y="5102"/>
                  </a:cubicBezTo>
                  <a:lnTo>
                    <a:pt x="13056" y="4700"/>
                  </a:lnTo>
                  <a:lnTo>
                    <a:pt x="13901" y="3837"/>
                  </a:lnTo>
                  <a:close/>
                  <a:moveTo>
                    <a:pt x="6061" y="11827"/>
                  </a:moveTo>
                  <a:cubicBezTo>
                    <a:pt x="6860" y="12479"/>
                    <a:pt x="7859" y="12926"/>
                    <a:pt x="8963" y="12926"/>
                  </a:cubicBezTo>
                  <a:cubicBezTo>
                    <a:pt x="9030" y="12926"/>
                    <a:pt x="9098" y="12924"/>
                    <a:pt x="9164" y="12920"/>
                  </a:cubicBezTo>
                  <a:cubicBezTo>
                    <a:pt x="10009" y="12920"/>
                    <a:pt x="10800" y="13092"/>
                    <a:pt x="11364" y="13610"/>
                  </a:cubicBezTo>
                  <a:lnTo>
                    <a:pt x="5498" y="19587"/>
                  </a:lnTo>
                  <a:cubicBezTo>
                    <a:pt x="4989" y="20076"/>
                    <a:pt x="4355" y="20321"/>
                    <a:pt x="3722" y="20321"/>
                  </a:cubicBezTo>
                  <a:cubicBezTo>
                    <a:pt x="3086" y="20321"/>
                    <a:pt x="2452" y="20076"/>
                    <a:pt x="1944" y="19587"/>
                  </a:cubicBezTo>
                  <a:cubicBezTo>
                    <a:pt x="986" y="18553"/>
                    <a:pt x="986" y="17002"/>
                    <a:pt x="1944" y="15967"/>
                  </a:cubicBezTo>
                  <a:lnTo>
                    <a:pt x="6061" y="11827"/>
                  </a:lnTo>
                  <a:close/>
                  <a:moveTo>
                    <a:pt x="14994" y="0"/>
                  </a:moveTo>
                  <a:cubicBezTo>
                    <a:pt x="14522" y="0"/>
                    <a:pt x="14042" y="188"/>
                    <a:pt x="13675" y="560"/>
                  </a:cubicBezTo>
                  <a:cubicBezTo>
                    <a:pt x="13337" y="905"/>
                    <a:pt x="13111" y="1423"/>
                    <a:pt x="13111" y="1883"/>
                  </a:cubicBezTo>
                  <a:cubicBezTo>
                    <a:pt x="13111" y="2169"/>
                    <a:pt x="13168" y="2458"/>
                    <a:pt x="13337" y="2688"/>
                  </a:cubicBezTo>
                  <a:lnTo>
                    <a:pt x="11928" y="4125"/>
                  </a:lnTo>
                  <a:lnTo>
                    <a:pt x="8374" y="7746"/>
                  </a:lnTo>
                  <a:lnTo>
                    <a:pt x="1099" y="15104"/>
                  </a:lnTo>
                  <a:cubicBezTo>
                    <a:pt x="-367" y="16599"/>
                    <a:pt x="-367" y="19013"/>
                    <a:pt x="1099" y="20509"/>
                  </a:cubicBezTo>
                  <a:cubicBezTo>
                    <a:pt x="1831" y="21255"/>
                    <a:pt x="2846" y="21600"/>
                    <a:pt x="3749" y="21600"/>
                  </a:cubicBezTo>
                  <a:cubicBezTo>
                    <a:pt x="4708" y="21600"/>
                    <a:pt x="5610" y="21255"/>
                    <a:pt x="6344" y="20509"/>
                  </a:cubicBezTo>
                  <a:lnTo>
                    <a:pt x="18526" y="8090"/>
                  </a:lnTo>
                  <a:cubicBezTo>
                    <a:pt x="18807" y="8205"/>
                    <a:pt x="19033" y="8320"/>
                    <a:pt x="19316" y="8320"/>
                  </a:cubicBezTo>
                  <a:cubicBezTo>
                    <a:pt x="19822" y="8320"/>
                    <a:pt x="20273" y="8090"/>
                    <a:pt x="20669" y="7746"/>
                  </a:cubicBezTo>
                  <a:cubicBezTo>
                    <a:pt x="21007" y="7344"/>
                    <a:pt x="21233" y="6884"/>
                    <a:pt x="21233" y="6366"/>
                  </a:cubicBezTo>
                  <a:cubicBezTo>
                    <a:pt x="21233" y="5850"/>
                    <a:pt x="21007" y="5332"/>
                    <a:pt x="20669" y="4987"/>
                  </a:cubicBezTo>
                  <a:lnTo>
                    <a:pt x="16269" y="560"/>
                  </a:lnTo>
                  <a:cubicBezTo>
                    <a:pt x="15931" y="188"/>
                    <a:pt x="15467" y="0"/>
                    <a:pt x="149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91" name="Google Shape;8953;p63"/>
            <p:cNvSpPr/>
            <p:nvPr/>
          </p:nvSpPr>
          <p:spPr>
            <a:xfrm>
              <a:off x="104990" y="242756"/>
              <a:ext cx="20716" cy="216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684"/>
                    <a:pt x="0" y="11277"/>
                  </a:cubicBezTo>
                  <a:cubicBezTo>
                    <a:pt x="0" y="16916"/>
                    <a:pt x="4925" y="21600"/>
                    <a:pt x="10816" y="21600"/>
                  </a:cubicBezTo>
                  <a:cubicBezTo>
                    <a:pt x="16706" y="21600"/>
                    <a:pt x="21600" y="16916"/>
                    <a:pt x="21600" y="11277"/>
                  </a:cubicBezTo>
                  <a:cubicBezTo>
                    <a:pt x="21600" y="468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92" name="Google Shape;8954;p63"/>
            <p:cNvSpPr/>
            <p:nvPr/>
          </p:nvSpPr>
          <p:spPr>
            <a:xfrm>
              <a:off x="60734" y="257822"/>
              <a:ext cx="19760" cy="19760"/>
            </a:xfrm>
            <a:custGeom>
              <a:avLst/>
              <a:gdLst/>
              <a:ahLst/>
              <a:cxnLst>
                <a:cxn ang="0">
                  <a:pos x="wd2" y="hd2"/>
                </a:cxn>
                <a:cxn ang="5400000">
                  <a:pos x="wd2" y="hd2"/>
                </a:cxn>
                <a:cxn ang="10800000">
                  <a:pos x="wd2" y="hd2"/>
                </a:cxn>
                <a:cxn ang="16200000">
                  <a:pos x="wd2" y="hd2"/>
                </a:cxn>
              </a:cxnLst>
              <a:rect l="0" t="0" r="r" b="b"/>
              <a:pathLst>
                <a:path w="19720" h="21600" fill="norm" stroke="1" extrusionOk="0">
                  <a:moveTo>
                    <a:pt x="10218" y="0"/>
                  </a:moveTo>
                  <a:cubicBezTo>
                    <a:pt x="7742" y="0"/>
                    <a:pt x="5176" y="1013"/>
                    <a:pt x="2819" y="3072"/>
                  </a:cubicBezTo>
                  <a:cubicBezTo>
                    <a:pt x="-940" y="7189"/>
                    <a:pt x="-940" y="14411"/>
                    <a:pt x="2819" y="18528"/>
                  </a:cubicBezTo>
                  <a:cubicBezTo>
                    <a:pt x="4699" y="20587"/>
                    <a:pt x="7294" y="21600"/>
                    <a:pt x="9860" y="21600"/>
                  </a:cubicBezTo>
                  <a:cubicBezTo>
                    <a:pt x="12456" y="21600"/>
                    <a:pt x="15021" y="20587"/>
                    <a:pt x="16901" y="18528"/>
                  </a:cubicBezTo>
                  <a:cubicBezTo>
                    <a:pt x="20660" y="14411"/>
                    <a:pt x="20660" y="7189"/>
                    <a:pt x="16901" y="3072"/>
                  </a:cubicBezTo>
                  <a:cubicBezTo>
                    <a:pt x="15021" y="1013"/>
                    <a:pt x="12694" y="0"/>
                    <a:pt x="102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96" name="Google Shape;8955;p63"/>
          <p:cNvGrpSpPr/>
          <p:nvPr/>
        </p:nvGrpSpPr>
        <p:grpSpPr>
          <a:xfrm>
            <a:off x="6663732" y="1783460"/>
            <a:ext cx="302225" cy="353152"/>
            <a:chOff x="0" y="0"/>
            <a:chExt cx="302224" cy="353150"/>
          </a:xfrm>
        </p:grpSpPr>
        <p:sp>
          <p:nvSpPr>
            <p:cNvPr id="6694" name="Google Shape;8956;p63"/>
            <p:cNvSpPr/>
            <p:nvPr/>
          </p:nvSpPr>
          <p:spPr>
            <a:xfrm>
              <a:off x="0" y="0"/>
              <a:ext cx="302225" cy="353151"/>
            </a:xfrm>
            <a:custGeom>
              <a:avLst/>
              <a:gdLst/>
              <a:ahLst/>
              <a:cxnLst>
                <a:cxn ang="0">
                  <a:pos x="wd2" y="hd2"/>
                </a:cxn>
                <a:cxn ang="5400000">
                  <a:pos x="wd2" y="hd2"/>
                </a:cxn>
                <a:cxn ang="10800000">
                  <a:pos x="wd2" y="hd2"/>
                </a:cxn>
                <a:cxn ang="16200000">
                  <a:pos x="wd2" y="hd2"/>
                </a:cxn>
              </a:cxnLst>
              <a:rect l="0" t="0" r="r" b="b"/>
              <a:pathLst>
                <a:path w="21005" h="21600" fill="norm" stroke="1" extrusionOk="0">
                  <a:moveTo>
                    <a:pt x="14190" y="1210"/>
                  </a:moveTo>
                  <a:cubicBezTo>
                    <a:pt x="14582" y="1210"/>
                    <a:pt x="15106" y="1267"/>
                    <a:pt x="15499" y="1382"/>
                  </a:cubicBezTo>
                  <a:cubicBezTo>
                    <a:pt x="17462" y="1786"/>
                    <a:pt x="19032" y="3169"/>
                    <a:pt x="19492" y="4838"/>
                  </a:cubicBezTo>
                  <a:cubicBezTo>
                    <a:pt x="19818" y="6337"/>
                    <a:pt x="19425" y="7834"/>
                    <a:pt x="18378" y="9043"/>
                  </a:cubicBezTo>
                  <a:cubicBezTo>
                    <a:pt x="17331" y="10310"/>
                    <a:pt x="16677" y="11924"/>
                    <a:pt x="16677" y="13652"/>
                  </a:cubicBezTo>
                  <a:lnTo>
                    <a:pt x="16677" y="18664"/>
                  </a:lnTo>
                  <a:cubicBezTo>
                    <a:pt x="16677" y="19585"/>
                    <a:pt x="15760" y="20276"/>
                    <a:pt x="14778" y="20276"/>
                  </a:cubicBezTo>
                  <a:cubicBezTo>
                    <a:pt x="13731" y="20276"/>
                    <a:pt x="12881" y="19527"/>
                    <a:pt x="12881" y="18664"/>
                  </a:cubicBezTo>
                  <a:lnTo>
                    <a:pt x="12881" y="15610"/>
                  </a:lnTo>
                  <a:cubicBezTo>
                    <a:pt x="12881" y="14459"/>
                    <a:pt x="11834" y="13537"/>
                    <a:pt x="10523" y="13537"/>
                  </a:cubicBezTo>
                  <a:cubicBezTo>
                    <a:pt x="9214" y="13537"/>
                    <a:pt x="8167" y="14459"/>
                    <a:pt x="8167" y="15610"/>
                  </a:cubicBezTo>
                  <a:lnTo>
                    <a:pt x="8167" y="18664"/>
                  </a:lnTo>
                  <a:cubicBezTo>
                    <a:pt x="8167" y="19585"/>
                    <a:pt x="7251" y="20276"/>
                    <a:pt x="6270" y="20276"/>
                  </a:cubicBezTo>
                  <a:cubicBezTo>
                    <a:pt x="5223" y="20276"/>
                    <a:pt x="4371" y="19527"/>
                    <a:pt x="4371" y="18664"/>
                  </a:cubicBezTo>
                  <a:lnTo>
                    <a:pt x="4371" y="13652"/>
                  </a:lnTo>
                  <a:cubicBezTo>
                    <a:pt x="4371" y="11924"/>
                    <a:pt x="3781" y="10310"/>
                    <a:pt x="2670" y="9043"/>
                  </a:cubicBezTo>
                  <a:cubicBezTo>
                    <a:pt x="1623" y="7834"/>
                    <a:pt x="1295" y="6337"/>
                    <a:pt x="1687" y="4838"/>
                  </a:cubicBezTo>
                  <a:cubicBezTo>
                    <a:pt x="2146" y="3110"/>
                    <a:pt x="3717" y="1728"/>
                    <a:pt x="5680" y="1382"/>
                  </a:cubicBezTo>
                  <a:cubicBezTo>
                    <a:pt x="6073" y="1267"/>
                    <a:pt x="6596" y="1210"/>
                    <a:pt x="6989" y="1210"/>
                  </a:cubicBezTo>
                  <a:cubicBezTo>
                    <a:pt x="8167" y="1210"/>
                    <a:pt x="9281" y="1497"/>
                    <a:pt x="10197" y="2073"/>
                  </a:cubicBezTo>
                  <a:cubicBezTo>
                    <a:pt x="10328" y="2132"/>
                    <a:pt x="10475" y="2159"/>
                    <a:pt x="10614" y="2159"/>
                  </a:cubicBezTo>
                  <a:cubicBezTo>
                    <a:pt x="10754" y="2159"/>
                    <a:pt x="10884" y="2132"/>
                    <a:pt x="10982" y="2073"/>
                  </a:cubicBezTo>
                  <a:cubicBezTo>
                    <a:pt x="11898" y="1497"/>
                    <a:pt x="13076" y="1210"/>
                    <a:pt x="14190" y="1210"/>
                  </a:cubicBezTo>
                  <a:close/>
                  <a:moveTo>
                    <a:pt x="6925" y="0"/>
                  </a:moveTo>
                  <a:cubicBezTo>
                    <a:pt x="6335" y="0"/>
                    <a:pt x="5747" y="59"/>
                    <a:pt x="5288" y="115"/>
                  </a:cubicBezTo>
                  <a:cubicBezTo>
                    <a:pt x="2801" y="634"/>
                    <a:pt x="771" y="2362"/>
                    <a:pt x="183" y="4551"/>
                  </a:cubicBezTo>
                  <a:cubicBezTo>
                    <a:pt x="-276" y="6394"/>
                    <a:pt x="117" y="8352"/>
                    <a:pt x="1492" y="9849"/>
                  </a:cubicBezTo>
                  <a:cubicBezTo>
                    <a:pt x="2408" y="10886"/>
                    <a:pt x="2932" y="12211"/>
                    <a:pt x="2932" y="13652"/>
                  </a:cubicBezTo>
                  <a:lnTo>
                    <a:pt x="2932" y="18664"/>
                  </a:lnTo>
                  <a:cubicBezTo>
                    <a:pt x="2932" y="20276"/>
                    <a:pt x="4371" y="21600"/>
                    <a:pt x="6270" y="21600"/>
                  </a:cubicBezTo>
                  <a:cubicBezTo>
                    <a:pt x="8167" y="21600"/>
                    <a:pt x="9607" y="20276"/>
                    <a:pt x="9607" y="18664"/>
                  </a:cubicBezTo>
                  <a:lnTo>
                    <a:pt x="9607" y="15610"/>
                  </a:lnTo>
                  <a:cubicBezTo>
                    <a:pt x="9607" y="15206"/>
                    <a:pt x="9999" y="14746"/>
                    <a:pt x="10589" y="14746"/>
                  </a:cubicBezTo>
                  <a:cubicBezTo>
                    <a:pt x="11113" y="14746"/>
                    <a:pt x="11572" y="15091"/>
                    <a:pt x="11572" y="15610"/>
                  </a:cubicBezTo>
                  <a:lnTo>
                    <a:pt x="11572" y="18664"/>
                  </a:lnTo>
                  <a:cubicBezTo>
                    <a:pt x="11572" y="20276"/>
                    <a:pt x="13076" y="21600"/>
                    <a:pt x="14909" y="21600"/>
                  </a:cubicBezTo>
                  <a:cubicBezTo>
                    <a:pt x="16807" y="21600"/>
                    <a:pt x="18314" y="20276"/>
                    <a:pt x="18314" y="18664"/>
                  </a:cubicBezTo>
                  <a:lnTo>
                    <a:pt x="18314" y="13652"/>
                  </a:lnTo>
                  <a:cubicBezTo>
                    <a:pt x="18314" y="12211"/>
                    <a:pt x="18771" y="10886"/>
                    <a:pt x="19687" y="9849"/>
                  </a:cubicBezTo>
                  <a:cubicBezTo>
                    <a:pt x="20800" y="8352"/>
                    <a:pt x="21324" y="6394"/>
                    <a:pt x="20800" y="4551"/>
                  </a:cubicBezTo>
                  <a:cubicBezTo>
                    <a:pt x="20277" y="2362"/>
                    <a:pt x="18183" y="634"/>
                    <a:pt x="15760" y="115"/>
                  </a:cubicBezTo>
                  <a:cubicBezTo>
                    <a:pt x="15170" y="0"/>
                    <a:pt x="14582" y="0"/>
                    <a:pt x="14123" y="0"/>
                  </a:cubicBezTo>
                  <a:cubicBezTo>
                    <a:pt x="12881" y="0"/>
                    <a:pt x="11572" y="289"/>
                    <a:pt x="10523" y="865"/>
                  </a:cubicBezTo>
                  <a:cubicBezTo>
                    <a:pt x="9476" y="289"/>
                    <a:pt x="8167" y="0"/>
                    <a:pt x="692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95" name="Google Shape;8957;p63"/>
            <p:cNvSpPr/>
            <p:nvPr/>
          </p:nvSpPr>
          <p:spPr>
            <a:xfrm>
              <a:off x="163229" y="39577"/>
              <a:ext cx="94718" cy="97929"/>
            </a:xfrm>
            <a:custGeom>
              <a:avLst/>
              <a:gdLst/>
              <a:ahLst/>
              <a:cxnLst>
                <a:cxn ang="0">
                  <a:pos x="wd2" y="hd2"/>
                </a:cxn>
                <a:cxn ang="5400000">
                  <a:pos x="wd2" y="hd2"/>
                </a:cxn>
                <a:cxn ang="10800000">
                  <a:pos x="wd2" y="hd2"/>
                </a:cxn>
                <a:cxn ang="16200000">
                  <a:pos x="wd2" y="hd2"/>
                </a:cxn>
              </a:cxnLst>
              <a:rect l="0" t="0" r="r" b="b"/>
              <a:pathLst>
                <a:path w="20690" h="21600" fill="norm" stroke="1" extrusionOk="0">
                  <a:moveTo>
                    <a:pt x="8401" y="0"/>
                  </a:moveTo>
                  <a:cubicBezTo>
                    <a:pt x="5802" y="0"/>
                    <a:pt x="3236" y="798"/>
                    <a:pt x="918" y="2486"/>
                  </a:cubicBezTo>
                  <a:cubicBezTo>
                    <a:pt x="-107" y="3112"/>
                    <a:pt x="-316" y="4563"/>
                    <a:pt x="507" y="5393"/>
                  </a:cubicBezTo>
                  <a:cubicBezTo>
                    <a:pt x="1003" y="6145"/>
                    <a:pt x="1643" y="6521"/>
                    <a:pt x="2302" y="6521"/>
                  </a:cubicBezTo>
                  <a:cubicBezTo>
                    <a:pt x="2740" y="6521"/>
                    <a:pt x="3184" y="6349"/>
                    <a:pt x="3595" y="6020"/>
                  </a:cubicBezTo>
                  <a:cubicBezTo>
                    <a:pt x="5025" y="4965"/>
                    <a:pt x="6703" y="4411"/>
                    <a:pt x="8375" y="4411"/>
                  </a:cubicBezTo>
                  <a:cubicBezTo>
                    <a:pt x="9341" y="4411"/>
                    <a:pt x="10301" y="4602"/>
                    <a:pt x="11202" y="4978"/>
                  </a:cubicBezTo>
                  <a:cubicBezTo>
                    <a:pt x="13879" y="6020"/>
                    <a:pt x="15727" y="7886"/>
                    <a:pt x="16139" y="10378"/>
                  </a:cubicBezTo>
                  <a:cubicBezTo>
                    <a:pt x="16961" y="13081"/>
                    <a:pt x="16139" y="15785"/>
                    <a:pt x="14702" y="17862"/>
                  </a:cubicBezTo>
                  <a:cubicBezTo>
                    <a:pt x="13879" y="18897"/>
                    <a:pt x="14082" y="20354"/>
                    <a:pt x="14905" y="20974"/>
                  </a:cubicBezTo>
                  <a:cubicBezTo>
                    <a:pt x="15316" y="21389"/>
                    <a:pt x="15936" y="21600"/>
                    <a:pt x="16139" y="21600"/>
                  </a:cubicBezTo>
                  <a:cubicBezTo>
                    <a:pt x="16961" y="21600"/>
                    <a:pt x="17373" y="21389"/>
                    <a:pt x="17993" y="20769"/>
                  </a:cubicBezTo>
                  <a:cubicBezTo>
                    <a:pt x="20461" y="17651"/>
                    <a:pt x="21284" y="13497"/>
                    <a:pt x="20259" y="9343"/>
                  </a:cubicBezTo>
                  <a:cubicBezTo>
                    <a:pt x="20050" y="5393"/>
                    <a:pt x="16961" y="2486"/>
                    <a:pt x="13057" y="824"/>
                  </a:cubicBezTo>
                  <a:cubicBezTo>
                    <a:pt x="11522" y="284"/>
                    <a:pt x="9955" y="0"/>
                    <a:pt x="84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699" name="Google Shape;8958;p63"/>
          <p:cNvGrpSpPr/>
          <p:nvPr/>
        </p:nvGrpSpPr>
        <p:grpSpPr>
          <a:xfrm>
            <a:off x="6639045" y="2256255"/>
            <a:ext cx="352224" cy="290049"/>
            <a:chOff x="0" y="29"/>
            <a:chExt cx="352223" cy="290047"/>
          </a:xfrm>
        </p:grpSpPr>
        <p:sp>
          <p:nvSpPr>
            <p:cNvPr id="6697" name="Google Shape;8959;p63"/>
            <p:cNvSpPr/>
            <p:nvPr/>
          </p:nvSpPr>
          <p:spPr>
            <a:xfrm>
              <a:off x="0" y="29"/>
              <a:ext cx="352224" cy="2900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31" y="1683"/>
                  </a:moveTo>
                  <a:cubicBezTo>
                    <a:pt x="7278" y="1683"/>
                    <a:pt x="7565" y="2032"/>
                    <a:pt x="7565" y="2453"/>
                  </a:cubicBezTo>
                  <a:lnTo>
                    <a:pt x="7565" y="3295"/>
                  </a:lnTo>
                  <a:lnTo>
                    <a:pt x="6295" y="3295"/>
                  </a:lnTo>
                  <a:lnTo>
                    <a:pt x="6295" y="2453"/>
                  </a:lnTo>
                  <a:cubicBezTo>
                    <a:pt x="6295" y="2032"/>
                    <a:pt x="6585" y="1683"/>
                    <a:pt x="6931" y="1683"/>
                  </a:cubicBezTo>
                  <a:close/>
                  <a:moveTo>
                    <a:pt x="16749" y="6240"/>
                  </a:moveTo>
                  <a:cubicBezTo>
                    <a:pt x="17442" y="6311"/>
                    <a:pt x="18192" y="6872"/>
                    <a:pt x="18482" y="7713"/>
                  </a:cubicBezTo>
                  <a:lnTo>
                    <a:pt x="20040" y="12482"/>
                  </a:lnTo>
                  <a:lnTo>
                    <a:pt x="17153" y="12482"/>
                  </a:lnTo>
                  <a:cubicBezTo>
                    <a:pt x="16806" y="12482"/>
                    <a:pt x="16517" y="12132"/>
                    <a:pt x="16517" y="11712"/>
                  </a:cubicBezTo>
                  <a:lnTo>
                    <a:pt x="16517" y="6240"/>
                  </a:lnTo>
                  <a:close/>
                  <a:moveTo>
                    <a:pt x="11956" y="4768"/>
                  </a:moveTo>
                  <a:cubicBezTo>
                    <a:pt x="12359" y="4768"/>
                    <a:pt x="12649" y="5118"/>
                    <a:pt x="12649" y="5539"/>
                  </a:cubicBezTo>
                  <a:lnTo>
                    <a:pt x="12649" y="14025"/>
                  </a:lnTo>
                  <a:lnTo>
                    <a:pt x="1155" y="14025"/>
                  </a:lnTo>
                  <a:lnTo>
                    <a:pt x="1155" y="5539"/>
                  </a:lnTo>
                  <a:cubicBezTo>
                    <a:pt x="1155" y="5118"/>
                    <a:pt x="1445" y="4768"/>
                    <a:pt x="1791" y="4768"/>
                  </a:cubicBezTo>
                  <a:close/>
                  <a:moveTo>
                    <a:pt x="12649" y="15638"/>
                  </a:moveTo>
                  <a:lnTo>
                    <a:pt x="12649" y="18724"/>
                  </a:lnTo>
                  <a:lnTo>
                    <a:pt x="6123" y="18724"/>
                  </a:lnTo>
                  <a:cubicBezTo>
                    <a:pt x="5833" y="17813"/>
                    <a:pt x="5199" y="17112"/>
                    <a:pt x="4332" y="17112"/>
                  </a:cubicBezTo>
                  <a:cubicBezTo>
                    <a:pt x="3465" y="17112"/>
                    <a:pt x="2830" y="17742"/>
                    <a:pt x="2541" y="18724"/>
                  </a:cubicBezTo>
                  <a:lnTo>
                    <a:pt x="1791" y="18724"/>
                  </a:lnTo>
                  <a:cubicBezTo>
                    <a:pt x="1445" y="18724"/>
                    <a:pt x="1155" y="18374"/>
                    <a:pt x="1155" y="17882"/>
                  </a:cubicBezTo>
                  <a:lnTo>
                    <a:pt x="1155" y="15638"/>
                  </a:lnTo>
                  <a:close/>
                  <a:moveTo>
                    <a:pt x="15305" y="6311"/>
                  </a:moveTo>
                  <a:lnTo>
                    <a:pt x="15305" y="11781"/>
                  </a:lnTo>
                  <a:cubicBezTo>
                    <a:pt x="15305" y="13114"/>
                    <a:pt x="16170" y="14025"/>
                    <a:pt x="17153" y="14025"/>
                  </a:cubicBezTo>
                  <a:lnTo>
                    <a:pt x="20330" y="14025"/>
                  </a:lnTo>
                  <a:lnTo>
                    <a:pt x="20330" y="15638"/>
                  </a:lnTo>
                  <a:lnTo>
                    <a:pt x="19694" y="15638"/>
                  </a:lnTo>
                  <a:cubicBezTo>
                    <a:pt x="19347" y="15638"/>
                    <a:pt x="19059" y="15990"/>
                    <a:pt x="19059" y="16411"/>
                  </a:cubicBezTo>
                  <a:cubicBezTo>
                    <a:pt x="19059" y="16832"/>
                    <a:pt x="19347" y="17181"/>
                    <a:pt x="19694" y="17181"/>
                  </a:cubicBezTo>
                  <a:lnTo>
                    <a:pt x="20330" y="17181"/>
                  </a:lnTo>
                  <a:lnTo>
                    <a:pt x="20330" y="18023"/>
                  </a:lnTo>
                  <a:cubicBezTo>
                    <a:pt x="20330" y="18374"/>
                    <a:pt x="20040" y="18724"/>
                    <a:pt x="19694" y="18724"/>
                  </a:cubicBezTo>
                  <a:lnTo>
                    <a:pt x="19001" y="18724"/>
                  </a:lnTo>
                  <a:cubicBezTo>
                    <a:pt x="18713" y="17813"/>
                    <a:pt x="18020" y="17112"/>
                    <a:pt x="17153" y="17112"/>
                  </a:cubicBezTo>
                  <a:cubicBezTo>
                    <a:pt x="16401" y="17112"/>
                    <a:pt x="15651" y="17742"/>
                    <a:pt x="15362" y="18724"/>
                  </a:cubicBezTo>
                  <a:lnTo>
                    <a:pt x="13919" y="18724"/>
                  </a:lnTo>
                  <a:lnTo>
                    <a:pt x="13919" y="6311"/>
                  </a:lnTo>
                  <a:close/>
                  <a:moveTo>
                    <a:pt x="4332" y="18584"/>
                  </a:moveTo>
                  <a:cubicBezTo>
                    <a:pt x="4678" y="18584"/>
                    <a:pt x="4966" y="18935"/>
                    <a:pt x="4966" y="19425"/>
                  </a:cubicBezTo>
                  <a:cubicBezTo>
                    <a:pt x="4966" y="19846"/>
                    <a:pt x="4678" y="20198"/>
                    <a:pt x="4332" y="20198"/>
                  </a:cubicBezTo>
                  <a:cubicBezTo>
                    <a:pt x="3985" y="20198"/>
                    <a:pt x="3696" y="19846"/>
                    <a:pt x="3696" y="19425"/>
                  </a:cubicBezTo>
                  <a:cubicBezTo>
                    <a:pt x="3696" y="18935"/>
                    <a:pt x="3985" y="18584"/>
                    <a:pt x="4332" y="18584"/>
                  </a:cubicBezTo>
                  <a:close/>
                  <a:moveTo>
                    <a:pt x="17096" y="18584"/>
                  </a:moveTo>
                  <a:cubicBezTo>
                    <a:pt x="17442" y="18584"/>
                    <a:pt x="17730" y="18935"/>
                    <a:pt x="17730" y="19425"/>
                  </a:cubicBezTo>
                  <a:cubicBezTo>
                    <a:pt x="17730" y="19846"/>
                    <a:pt x="17442" y="20198"/>
                    <a:pt x="17096" y="20198"/>
                  </a:cubicBezTo>
                  <a:cubicBezTo>
                    <a:pt x="16749" y="20198"/>
                    <a:pt x="16460" y="19846"/>
                    <a:pt x="16460" y="19425"/>
                  </a:cubicBezTo>
                  <a:cubicBezTo>
                    <a:pt x="16460" y="18935"/>
                    <a:pt x="16749" y="18584"/>
                    <a:pt x="17096" y="18584"/>
                  </a:cubicBezTo>
                  <a:close/>
                  <a:moveTo>
                    <a:pt x="6931" y="0"/>
                  </a:moveTo>
                  <a:cubicBezTo>
                    <a:pt x="5833" y="0"/>
                    <a:pt x="5025" y="1051"/>
                    <a:pt x="5025" y="2313"/>
                  </a:cubicBezTo>
                  <a:lnTo>
                    <a:pt x="5025" y="3085"/>
                  </a:lnTo>
                  <a:lnTo>
                    <a:pt x="1848" y="3085"/>
                  </a:lnTo>
                  <a:cubicBezTo>
                    <a:pt x="808" y="3085"/>
                    <a:pt x="0" y="4136"/>
                    <a:pt x="0" y="5329"/>
                  </a:cubicBezTo>
                  <a:lnTo>
                    <a:pt x="0" y="17742"/>
                  </a:lnTo>
                  <a:cubicBezTo>
                    <a:pt x="0" y="19004"/>
                    <a:pt x="867" y="19986"/>
                    <a:pt x="1848" y="19986"/>
                  </a:cubicBezTo>
                  <a:lnTo>
                    <a:pt x="2599" y="19986"/>
                  </a:lnTo>
                  <a:cubicBezTo>
                    <a:pt x="2887" y="20899"/>
                    <a:pt x="3523" y="21600"/>
                    <a:pt x="4389" y="21600"/>
                  </a:cubicBezTo>
                  <a:cubicBezTo>
                    <a:pt x="5256" y="21600"/>
                    <a:pt x="5892" y="20968"/>
                    <a:pt x="6180" y="19986"/>
                  </a:cubicBezTo>
                  <a:lnTo>
                    <a:pt x="15362" y="19986"/>
                  </a:lnTo>
                  <a:cubicBezTo>
                    <a:pt x="15651" y="20899"/>
                    <a:pt x="16344" y="21600"/>
                    <a:pt x="17211" y="21600"/>
                  </a:cubicBezTo>
                  <a:cubicBezTo>
                    <a:pt x="17961" y="21600"/>
                    <a:pt x="18713" y="20968"/>
                    <a:pt x="19001" y="19986"/>
                  </a:cubicBezTo>
                  <a:lnTo>
                    <a:pt x="19694" y="19986"/>
                  </a:lnTo>
                  <a:cubicBezTo>
                    <a:pt x="20792" y="19986"/>
                    <a:pt x="21600" y="18935"/>
                    <a:pt x="21600" y="17742"/>
                  </a:cubicBezTo>
                  <a:lnTo>
                    <a:pt x="21600" y="13675"/>
                  </a:lnTo>
                  <a:cubicBezTo>
                    <a:pt x="21600" y="13604"/>
                    <a:pt x="21600" y="13323"/>
                    <a:pt x="21485" y="13114"/>
                  </a:cubicBezTo>
                  <a:cubicBezTo>
                    <a:pt x="21426" y="12834"/>
                    <a:pt x="21426" y="12622"/>
                    <a:pt x="21369" y="12413"/>
                  </a:cubicBezTo>
                  <a:lnTo>
                    <a:pt x="19637" y="7153"/>
                  </a:lnTo>
                  <a:cubicBezTo>
                    <a:pt x="19116" y="5610"/>
                    <a:pt x="17961" y="4628"/>
                    <a:pt x="16691" y="4628"/>
                  </a:cubicBezTo>
                  <a:lnTo>
                    <a:pt x="13804" y="4628"/>
                  </a:lnTo>
                  <a:cubicBezTo>
                    <a:pt x="13514" y="3787"/>
                    <a:pt x="12821" y="3085"/>
                    <a:pt x="11956" y="3085"/>
                  </a:cubicBezTo>
                  <a:lnTo>
                    <a:pt x="8779" y="3085"/>
                  </a:lnTo>
                  <a:lnTo>
                    <a:pt x="8779" y="2313"/>
                  </a:lnTo>
                  <a:cubicBezTo>
                    <a:pt x="8779" y="982"/>
                    <a:pt x="7912" y="0"/>
                    <a:pt x="69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698" name="Google Shape;8960;p63"/>
            <p:cNvSpPr/>
            <p:nvPr/>
          </p:nvSpPr>
          <p:spPr>
            <a:xfrm>
              <a:off x="70635" y="83818"/>
              <a:ext cx="84747" cy="847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4" y="0"/>
                  </a:moveTo>
                  <a:cubicBezTo>
                    <a:pt x="9364" y="0"/>
                    <a:pt x="8160" y="1203"/>
                    <a:pt x="8160" y="2643"/>
                  </a:cubicBezTo>
                  <a:lnTo>
                    <a:pt x="8160" y="8165"/>
                  </a:lnTo>
                  <a:lnTo>
                    <a:pt x="2636" y="8165"/>
                  </a:lnTo>
                  <a:cubicBezTo>
                    <a:pt x="1196" y="8165"/>
                    <a:pt x="0" y="9361"/>
                    <a:pt x="0" y="10800"/>
                  </a:cubicBezTo>
                  <a:cubicBezTo>
                    <a:pt x="0" y="12239"/>
                    <a:pt x="1196" y="13443"/>
                    <a:pt x="2636" y="13443"/>
                  </a:cubicBezTo>
                  <a:lnTo>
                    <a:pt x="8160" y="13443"/>
                  </a:lnTo>
                  <a:lnTo>
                    <a:pt x="8160" y="18957"/>
                  </a:lnTo>
                  <a:cubicBezTo>
                    <a:pt x="8160" y="20397"/>
                    <a:pt x="9364" y="21600"/>
                    <a:pt x="10804" y="21600"/>
                  </a:cubicBezTo>
                  <a:cubicBezTo>
                    <a:pt x="12244" y="21600"/>
                    <a:pt x="13440" y="20397"/>
                    <a:pt x="13440" y="18957"/>
                  </a:cubicBezTo>
                  <a:lnTo>
                    <a:pt x="13440" y="13443"/>
                  </a:lnTo>
                  <a:lnTo>
                    <a:pt x="18964" y="13443"/>
                  </a:lnTo>
                  <a:cubicBezTo>
                    <a:pt x="20404" y="13443"/>
                    <a:pt x="21600" y="12239"/>
                    <a:pt x="21600" y="10800"/>
                  </a:cubicBezTo>
                  <a:cubicBezTo>
                    <a:pt x="21600" y="9361"/>
                    <a:pt x="20404" y="8165"/>
                    <a:pt x="18964" y="8165"/>
                  </a:cubicBezTo>
                  <a:lnTo>
                    <a:pt x="13440" y="8165"/>
                  </a:lnTo>
                  <a:lnTo>
                    <a:pt x="13440" y="2643"/>
                  </a:lnTo>
                  <a:cubicBezTo>
                    <a:pt x="13440" y="1203"/>
                    <a:pt x="12244" y="0"/>
                    <a:pt x="108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04" name="Google Shape;8961;p63"/>
          <p:cNvGrpSpPr/>
          <p:nvPr/>
        </p:nvGrpSpPr>
        <p:grpSpPr>
          <a:xfrm>
            <a:off x="7538093" y="2665598"/>
            <a:ext cx="354135" cy="354108"/>
            <a:chOff x="0" y="0"/>
            <a:chExt cx="354134" cy="354106"/>
          </a:xfrm>
        </p:grpSpPr>
        <p:sp>
          <p:nvSpPr>
            <p:cNvPr id="6700" name="Google Shape;8962;p63"/>
            <p:cNvSpPr/>
            <p:nvPr/>
          </p:nvSpPr>
          <p:spPr>
            <a:xfrm>
              <a:off x="0" y="0"/>
              <a:ext cx="354135" cy="354107"/>
            </a:xfrm>
            <a:custGeom>
              <a:avLst/>
              <a:gdLst/>
              <a:ahLst/>
              <a:cxnLst>
                <a:cxn ang="0">
                  <a:pos x="wd2" y="hd2"/>
                </a:cxn>
                <a:cxn ang="5400000">
                  <a:pos x="wd2" y="hd2"/>
                </a:cxn>
                <a:cxn ang="10800000">
                  <a:pos x="wd2" y="hd2"/>
                </a:cxn>
                <a:cxn ang="16200000">
                  <a:pos x="wd2" y="hd2"/>
                </a:cxn>
              </a:cxnLst>
              <a:rect l="0" t="0" r="r" b="b"/>
              <a:pathLst>
                <a:path w="21544" h="21600" fill="norm" stroke="1" extrusionOk="0">
                  <a:moveTo>
                    <a:pt x="18449" y="1264"/>
                  </a:moveTo>
                  <a:cubicBezTo>
                    <a:pt x="19536" y="1264"/>
                    <a:pt x="20338" y="2126"/>
                    <a:pt x="20338" y="3160"/>
                  </a:cubicBezTo>
                  <a:lnTo>
                    <a:pt x="20338" y="18440"/>
                  </a:lnTo>
                  <a:cubicBezTo>
                    <a:pt x="20338" y="19530"/>
                    <a:pt x="19480" y="20278"/>
                    <a:pt x="18449" y="20278"/>
                  </a:cubicBezTo>
                  <a:lnTo>
                    <a:pt x="3208" y="20278"/>
                  </a:lnTo>
                  <a:cubicBezTo>
                    <a:pt x="2120" y="20278"/>
                    <a:pt x="1318" y="19474"/>
                    <a:pt x="1318" y="18440"/>
                  </a:cubicBezTo>
                  <a:lnTo>
                    <a:pt x="1318" y="3160"/>
                  </a:lnTo>
                  <a:cubicBezTo>
                    <a:pt x="1318" y="2068"/>
                    <a:pt x="2177" y="1264"/>
                    <a:pt x="3208" y="1264"/>
                  </a:cubicBezTo>
                  <a:close/>
                  <a:moveTo>
                    <a:pt x="3151" y="0"/>
                  </a:moveTo>
                  <a:cubicBezTo>
                    <a:pt x="1433" y="0"/>
                    <a:pt x="0" y="1435"/>
                    <a:pt x="0" y="3160"/>
                  </a:cubicBezTo>
                  <a:lnTo>
                    <a:pt x="0" y="18440"/>
                  </a:lnTo>
                  <a:cubicBezTo>
                    <a:pt x="0" y="20163"/>
                    <a:pt x="1433" y="21600"/>
                    <a:pt x="3151" y="21600"/>
                  </a:cubicBezTo>
                  <a:lnTo>
                    <a:pt x="18390" y="21600"/>
                  </a:lnTo>
                  <a:cubicBezTo>
                    <a:pt x="20109" y="21600"/>
                    <a:pt x="21542" y="20163"/>
                    <a:pt x="21542" y="18440"/>
                  </a:cubicBezTo>
                  <a:lnTo>
                    <a:pt x="21542" y="3160"/>
                  </a:lnTo>
                  <a:cubicBezTo>
                    <a:pt x="21600" y="1435"/>
                    <a:pt x="20167" y="0"/>
                    <a:pt x="183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01" name="Google Shape;8963;p63"/>
            <p:cNvSpPr/>
            <p:nvPr/>
          </p:nvSpPr>
          <p:spPr>
            <a:xfrm>
              <a:off x="40504" y="42387"/>
              <a:ext cx="272172" cy="2297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030" y="1857"/>
                  </a:moveTo>
                  <a:lnTo>
                    <a:pt x="20030" y="9649"/>
                  </a:lnTo>
                  <a:lnTo>
                    <a:pt x="14573" y="9649"/>
                  </a:lnTo>
                  <a:cubicBezTo>
                    <a:pt x="14201" y="9649"/>
                    <a:pt x="13975" y="9826"/>
                    <a:pt x="13826" y="10180"/>
                  </a:cubicBezTo>
                  <a:lnTo>
                    <a:pt x="12706" y="13631"/>
                  </a:lnTo>
                  <a:lnTo>
                    <a:pt x="10239" y="4426"/>
                  </a:lnTo>
                  <a:cubicBezTo>
                    <a:pt x="10089" y="4072"/>
                    <a:pt x="9866" y="3718"/>
                    <a:pt x="9492" y="3718"/>
                  </a:cubicBezTo>
                  <a:cubicBezTo>
                    <a:pt x="9119" y="3718"/>
                    <a:pt x="8818" y="3982"/>
                    <a:pt x="8595" y="4336"/>
                  </a:cubicBezTo>
                  <a:lnTo>
                    <a:pt x="6652" y="9649"/>
                  </a:lnTo>
                  <a:lnTo>
                    <a:pt x="1793" y="9649"/>
                  </a:lnTo>
                  <a:lnTo>
                    <a:pt x="1793" y="1857"/>
                  </a:lnTo>
                  <a:close/>
                  <a:moveTo>
                    <a:pt x="9193" y="7522"/>
                  </a:moveTo>
                  <a:lnTo>
                    <a:pt x="11734" y="16817"/>
                  </a:lnTo>
                  <a:cubicBezTo>
                    <a:pt x="11809" y="17261"/>
                    <a:pt x="12108" y="17438"/>
                    <a:pt x="12481" y="17438"/>
                  </a:cubicBezTo>
                  <a:cubicBezTo>
                    <a:pt x="12856" y="17438"/>
                    <a:pt x="13079" y="17261"/>
                    <a:pt x="13228" y="16907"/>
                  </a:cubicBezTo>
                  <a:lnTo>
                    <a:pt x="15022" y="11684"/>
                  </a:lnTo>
                  <a:lnTo>
                    <a:pt x="19956" y="11684"/>
                  </a:lnTo>
                  <a:lnTo>
                    <a:pt x="19956" y="19653"/>
                  </a:lnTo>
                  <a:lnTo>
                    <a:pt x="1793" y="19653"/>
                  </a:lnTo>
                  <a:lnTo>
                    <a:pt x="1793" y="11597"/>
                  </a:lnTo>
                  <a:lnTo>
                    <a:pt x="7100" y="11597"/>
                  </a:lnTo>
                  <a:cubicBezTo>
                    <a:pt x="7399" y="11597"/>
                    <a:pt x="7772" y="11420"/>
                    <a:pt x="7848" y="11066"/>
                  </a:cubicBezTo>
                  <a:lnTo>
                    <a:pt x="9193" y="7522"/>
                  </a:lnTo>
                  <a:close/>
                  <a:moveTo>
                    <a:pt x="897" y="0"/>
                  </a:moveTo>
                  <a:cubicBezTo>
                    <a:pt x="372" y="0"/>
                    <a:pt x="0" y="441"/>
                    <a:pt x="0" y="972"/>
                  </a:cubicBezTo>
                  <a:lnTo>
                    <a:pt x="0" y="20538"/>
                  </a:lnTo>
                  <a:cubicBezTo>
                    <a:pt x="0" y="21156"/>
                    <a:pt x="372" y="21600"/>
                    <a:pt x="897" y="21600"/>
                  </a:cubicBezTo>
                  <a:lnTo>
                    <a:pt x="20777" y="21600"/>
                  </a:lnTo>
                  <a:cubicBezTo>
                    <a:pt x="21225" y="21600"/>
                    <a:pt x="21600" y="21156"/>
                    <a:pt x="21600" y="20538"/>
                  </a:cubicBezTo>
                  <a:lnTo>
                    <a:pt x="21600" y="972"/>
                  </a:lnTo>
                  <a:cubicBezTo>
                    <a:pt x="21600" y="441"/>
                    <a:pt x="21225" y="0"/>
                    <a:pt x="207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02" name="Google Shape;8964;p63"/>
            <p:cNvSpPr/>
            <p:nvPr/>
          </p:nvSpPr>
          <p:spPr>
            <a:xfrm>
              <a:off x="104534" y="291929"/>
              <a:ext cx="20716"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25"/>
                    <a:pt x="0" y="10816"/>
                  </a:cubicBezTo>
                  <a:cubicBezTo>
                    <a:pt x="0" y="16706"/>
                    <a:pt x="4925"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03" name="Google Shape;8965;p63"/>
            <p:cNvSpPr/>
            <p:nvPr/>
          </p:nvSpPr>
          <p:spPr>
            <a:xfrm>
              <a:off x="63103" y="291929"/>
              <a:ext cx="21673"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925"/>
                    <a:pt x="0" y="10816"/>
                  </a:cubicBezTo>
                  <a:cubicBezTo>
                    <a:pt x="0" y="16706"/>
                    <a:pt x="4707" y="21600"/>
                    <a:pt x="10338" y="21600"/>
                  </a:cubicBezTo>
                  <a:cubicBezTo>
                    <a:pt x="16893" y="21600"/>
                    <a:pt x="21600" y="16706"/>
                    <a:pt x="21600" y="10816"/>
                  </a:cubicBezTo>
                  <a:cubicBezTo>
                    <a:pt x="19723" y="4925"/>
                    <a:pt x="15016"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07" name="Google Shape;8966;p63"/>
          <p:cNvGrpSpPr/>
          <p:nvPr/>
        </p:nvGrpSpPr>
        <p:grpSpPr>
          <a:xfrm>
            <a:off x="7580496" y="3112431"/>
            <a:ext cx="269342" cy="355035"/>
            <a:chOff x="0" y="0"/>
            <a:chExt cx="269341" cy="355033"/>
          </a:xfrm>
        </p:grpSpPr>
        <p:sp>
          <p:nvSpPr>
            <p:cNvPr id="6705" name="Google Shape;8967;p63"/>
            <p:cNvSpPr/>
            <p:nvPr/>
          </p:nvSpPr>
          <p:spPr>
            <a:xfrm>
              <a:off x="0" y="0"/>
              <a:ext cx="269342" cy="355034"/>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3385" y="1260"/>
                  </a:moveTo>
                  <a:lnTo>
                    <a:pt x="3385" y="2635"/>
                  </a:lnTo>
                  <a:cubicBezTo>
                    <a:pt x="3385" y="3725"/>
                    <a:pt x="4515" y="4468"/>
                    <a:pt x="5794" y="4468"/>
                  </a:cubicBezTo>
                  <a:lnTo>
                    <a:pt x="6697" y="4468"/>
                  </a:lnTo>
                  <a:cubicBezTo>
                    <a:pt x="6924" y="4468"/>
                    <a:pt x="7148" y="4412"/>
                    <a:pt x="7301" y="4183"/>
                  </a:cubicBezTo>
                  <a:cubicBezTo>
                    <a:pt x="7977" y="3552"/>
                    <a:pt x="8957" y="3208"/>
                    <a:pt x="9934" y="3208"/>
                  </a:cubicBezTo>
                  <a:cubicBezTo>
                    <a:pt x="15429" y="3208"/>
                    <a:pt x="19944" y="6589"/>
                    <a:pt x="19944" y="10772"/>
                  </a:cubicBezTo>
                  <a:cubicBezTo>
                    <a:pt x="19944" y="15011"/>
                    <a:pt x="15505" y="18392"/>
                    <a:pt x="9934" y="18392"/>
                  </a:cubicBezTo>
                  <a:cubicBezTo>
                    <a:pt x="8957" y="18392"/>
                    <a:pt x="7977" y="18048"/>
                    <a:pt x="7301" y="17419"/>
                  </a:cubicBezTo>
                  <a:cubicBezTo>
                    <a:pt x="7148" y="17246"/>
                    <a:pt x="6924" y="17075"/>
                    <a:pt x="6697" y="17075"/>
                  </a:cubicBezTo>
                  <a:lnTo>
                    <a:pt x="5794" y="17075"/>
                  </a:lnTo>
                  <a:cubicBezTo>
                    <a:pt x="4439" y="17075"/>
                    <a:pt x="3385" y="17934"/>
                    <a:pt x="3385" y="18965"/>
                  </a:cubicBezTo>
                  <a:lnTo>
                    <a:pt x="3385" y="20283"/>
                  </a:lnTo>
                  <a:lnTo>
                    <a:pt x="1656" y="20283"/>
                  </a:lnTo>
                  <a:lnTo>
                    <a:pt x="1656" y="18965"/>
                  </a:lnTo>
                  <a:cubicBezTo>
                    <a:pt x="1656" y="17246"/>
                    <a:pt x="3536" y="15813"/>
                    <a:pt x="5794" y="15813"/>
                  </a:cubicBezTo>
                  <a:lnTo>
                    <a:pt x="5944" y="15813"/>
                  </a:lnTo>
                  <a:cubicBezTo>
                    <a:pt x="6322" y="15813"/>
                    <a:pt x="6697" y="15584"/>
                    <a:pt x="6773" y="15298"/>
                  </a:cubicBezTo>
                  <a:cubicBezTo>
                    <a:pt x="7074" y="14153"/>
                    <a:pt x="8429" y="13292"/>
                    <a:pt x="10084" y="13292"/>
                  </a:cubicBezTo>
                  <a:cubicBezTo>
                    <a:pt x="11817" y="13292"/>
                    <a:pt x="13322" y="12147"/>
                    <a:pt x="13322" y="10772"/>
                  </a:cubicBezTo>
                  <a:cubicBezTo>
                    <a:pt x="13322" y="9453"/>
                    <a:pt x="11817" y="8308"/>
                    <a:pt x="10084" y="8308"/>
                  </a:cubicBezTo>
                  <a:cubicBezTo>
                    <a:pt x="8429" y="8308"/>
                    <a:pt x="7148" y="7449"/>
                    <a:pt x="6773" y="6303"/>
                  </a:cubicBezTo>
                  <a:cubicBezTo>
                    <a:pt x="6697" y="6016"/>
                    <a:pt x="6396" y="5787"/>
                    <a:pt x="5944" y="5787"/>
                  </a:cubicBezTo>
                  <a:lnTo>
                    <a:pt x="5794" y="5787"/>
                  </a:lnTo>
                  <a:cubicBezTo>
                    <a:pt x="3536" y="5787"/>
                    <a:pt x="1656" y="4354"/>
                    <a:pt x="1656" y="2635"/>
                  </a:cubicBezTo>
                  <a:lnTo>
                    <a:pt x="1656" y="1260"/>
                  </a:lnTo>
                  <a:close/>
                  <a:moveTo>
                    <a:pt x="827" y="0"/>
                  </a:moveTo>
                  <a:cubicBezTo>
                    <a:pt x="375" y="0"/>
                    <a:pt x="0" y="287"/>
                    <a:pt x="0" y="631"/>
                  </a:cubicBezTo>
                  <a:lnTo>
                    <a:pt x="0" y="2635"/>
                  </a:lnTo>
                  <a:cubicBezTo>
                    <a:pt x="0" y="4929"/>
                    <a:pt x="2332" y="6818"/>
                    <a:pt x="5268" y="6991"/>
                  </a:cubicBezTo>
                  <a:cubicBezTo>
                    <a:pt x="5944" y="8537"/>
                    <a:pt x="7827" y="9568"/>
                    <a:pt x="9934" y="9568"/>
                  </a:cubicBezTo>
                  <a:cubicBezTo>
                    <a:pt x="10913" y="9568"/>
                    <a:pt x="11666" y="10141"/>
                    <a:pt x="11666" y="10886"/>
                  </a:cubicBezTo>
                  <a:cubicBezTo>
                    <a:pt x="11666" y="11574"/>
                    <a:pt x="10913" y="12147"/>
                    <a:pt x="9934" y="12147"/>
                  </a:cubicBezTo>
                  <a:cubicBezTo>
                    <a:pt x="7827" y="12147"/>
                    <a:pt x="5944" y="13236"/>
                    <a:pt x="5268" y="14726"/>
                  </a:cubicBezTo>
                  <a:cubicBezTo>
                    <a:pt x="2332" y="14955"/>
                    <a:pt x="0" y="16846"/>
                    <a:pt x="0" y="19138"/>
                  </a:cubicBezTo>
                  <a:lnTo>
                    <a:pt x="0" y="20971"/>
                  </a:lnTo>
                  <a:cubicBezTo>
                    <a:pt x="0" y="21314"/>
                    <a:pt x="375" y="21600"/>
                    <a:pt x="827" y="21600"/>
                  </a:cubicBezTo>
                  <a:lnTo>
                    <a:pt x="4138" y="21600"/>
                  </a:lnTo>
                  <a:cubicBezTo>
                    <a:pt x="4589" y="21600"/>
                    <a:pt x="4967" y="21314"/>
                    <a:pt x="4967" y="20971"/>
                  </a:cubicBezTo>
                  <a:lnTo>
                    <a:pt x="4967" y="19138"/>
                  </a:lnTo>
                  <a:cubicBezTo>
                    <a:pt x="4967" y="18736"/>
                    <a:pt x="5342" y="18450"/>
                    <a:pt x="5794" y="18450"/>
                  </a:cubicBezTo>
                  <a:lnTo>
                    <a:pt x="6322" y="18450"/>
                  </a:lnTo>
                  <a:cubicBezTo>
                    <a:pt x="7225" y="19252"/>
                    <a:pt x="8579" y="19767"/>
                    <a:pt x="9934" y="19767"/>
                  </a:cubicBezTo>
                  <a:cubicBezTo>
                    <a:pt x="16332" y="19767"/>
                    <a:pt x="21526" y="15813"/>
                    <a:pt x="21526" y="10945"/>
                  </a:cubicBezTo>
                  <a:cubicBezTo>
                    <a:pt x="21600" y="5960"/>
                    <a:pt x="16332" y="2006"/>
                    <a:pt x="9934" y="2006"/>
                  </a:cubicBezTo>
                  <a:cubicBezTo>
                    <a:pt x="8579" y="2006"/>
                    <a:pt x="7225" y="2406"/>
                    <a:pt x="6322" y="3266"/>
                  </a:cubicBezTo>
                  <a:lnTo>
                    <a:pt x="5794" y="3266"/>
                  </a:lnTo>
                  <a:cubicBezTo>
                    <a:pt x="5342" y="3266"/>
                    <a:pt x="4967" y="2979"/>
                    <a:pt x="4967" y="2635"/>
                  </a:cubicBezTo>
                  <a:lnTo>
                    <a:pt x="4967" y="631"/>
                  </a:lnTo>
                  <a:cubicBezTo>
                    <a:pt x="4967" y="287"/>
                    <a:pt x="4589" y="0"/>
                    <a:pt x="41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06" name="Google Shape;8968;p63"/>
            <p:cNvSpPr/>
            <p:nvPr/>
          </p:nvSpPr>
          <p:spPr>
            <a:xfrm>
              <a:off x="114876" y="101724"/>
              <a:ext cx="114908" cy="1808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30" y="0"/>
                  </a:moveTo>
                  <a:cubicBezTo>
                    <a:pt x="13941" y="0"/>
                    <a:pt x="13458" y="111"/>
                    <a:pt x="13104" y="336"/>
                  </a:cubicBezTo>
                  <a:cubicBezTo>
                    <a:pt x="12390" y="786"/>
                    <a:pt x="12390" y="1575"/>
                    <a:pt x="13104" y="2025"/>
                  </a:cubicBezTo>
                  <a:cubicBezTo>
                    <a:pt x="16110" y="3824"/>
                    <a:pt x="17706" y="6410"/>
                    <a:pt x="17706" y="9113"/>
                  </a:cubicBezTo>
                  <a:cubicBezTo>
                    <a:pt x="17706" y="11698"/>
                    <a:pt x="16290" y="14173"/>
                    <a:pt x="13104" y="16087"/>
                  </a:cubicBezTo>
                  <a:cubicBezTo>
                    <a:pt x="10266" y="17886"/>
                    <a:pt x="6372" y="19011"/>
                    <a:pt x="2124" y="19011"/>
                  </a:cubicBezTo>
                  <a:cubicBezTo>
                    <a:pt x="1062" y="19011"/>
                    <a:pt x="0" y="19572"/>
                    <a:pt x="0" y="20361"/>
                  </a:cubicBezTo>
                  <a:cubicBezTo>
                    <a:pt x="0" y="21036"/>
                    <a:pt x="1062" y="21600"/>
                    <a:pt x="2124" y="21600"/>
                  </a:cubicBezTo>
                  <a:cubicBezTo>
                    <a:pt x="7260" y="21600"/>
                    <a:pt x="12216" y="20361"/>
                    <a:pt x="15756" y="17886"/>
                  </a:cubicBezTo>
                  <a:cubicBezTo>
                    <a:pt x="19476" y="15522"/>
                    <a:pt x="21600" y="12487"/>
                    <a:pt x="21600" y="9223"/>
                  </a:cubicBezTo>
                  <a:cubicBezTo>
                    <a:pt x="21600" y="5960"/>
                    <a:pt x="19296" y="2700"/>
                    <a:pt x="15756" y="336"/>
                  </a:cubicBezTo>
                  <a:cubicBezTo>
                    <a:pt x="15402" y="111"/>
                    <a:pt x="14913" y="0"/>
                    <a:pt x="1443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10" name="Google Shape;8969;p63"/>
          <p:cNvGrpSpPr/>
          <p:nvPr/>
        </p:nvGrpSpPr>
        <p:grpSpPr>
          <a:xfrm>
            <a:off x="7538586" y="3554109"/>
            <a:ext cx="354107" cy="354107"/>
            <a:chOff x="29" y="0"/>
            <a:chExt cx="354106" cy="354106"/>
          </a:xfrm>
        </p:grpSpPr>
        <p:sp>
          <p:nvSpPr>
            <p:cNvPr id="6708" name="Google Shape;8970;p63"/>
            <p:cNvSpPr/>
            <p:nvPr/>
          </p:nvSpPr>
          <p:spPr>
            <a:xfrm>
              <a:off x="62176" y="20715"/>
              <a:ext cx="228858" cy="3089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55" y="1515"/>
                  </a:moveTo>
                  <a:cubicBezTo>
                    <a:pt x="11378" y="1515"/>
                    <a:pt x="11821" y="1846"/>
                    <a:pt x="11821" y="2241"/>
                  </a:cubicBezTo>
                  <a:lnTo>
                    <a:pt x="11821" y="2964"/>
                  </a:lnTo>
                  <a:lnTo>
                    <a:pt x="9779" y="2964"/>
                  </a:lnTo>
                  <a:lnTo>
                    <a:pt x="9779" y="2241"/>
                  </a:lnTo>
                  <a:cubicBezTo>
                    <a:pt x="9779" y="1846"/>
                    <a:pt x="10222" y="1515"/>
                    <a:pt x="10755" y="1515"/>
                  </a:cubicBezTo>
                  <a:close/>
                  <a:moveTo>
                    <a:pt x="17599" y="2899"/>
                  </a:moveTo>
                  <a:cubicBezTo>
                    <a:pt x="18756" y="2964"/>
                    <a:pt x="19555" y="3557"/>
                    <a:pt x="19555" y="4412"/>
                  </a:cubicBezTo>
                  <a:cubicBezTo>
                    <a:pt x="19555" y="4611"/>
                    <a:pt x="19467" y="4939"/>
                    <a:pt x="19199" y="5138"/>
                  </a:cubicBezTo>
                  <a:cubicBezTo>
                    <a:pt x="18578" y="4611"/>
                    <a:pt x="17599" y="4412"/>
                    <a:pt x="16533" y="4412"/>
                  </a:cubicBezTo>
                  <a:lnTo>
                    <a:pt x="13689" y="4412"/>
                  </a:lnTo>
                  <a:lnTo>
                    <a:pt x="13689" y="2899"/>
                  </a:lnTo>
                  <a:close/>
                  <a:moveTo>
                    <a:pt x="7911" y="2964"/>
                  </a:moveTo>
                  <a:lnTo>
                    <a:pt x="7911" y="4479"/>
                  </a:lnTo>
                  <a:lnTo>
                    <a:pt x="5067" y="4479"/>
                  </a:lnTo>
                  <a:cubicBezTo>
                    <a:pt x="4001" y="4479"/>
                    <a:pt x="3022" y="4807"/>
                    <a:pt x="2401" y="5202"/>
                  </a:cubicBezTo>
                  <a:cubicBezTo>
                    <a:pt x="2133" y="4939"/>
                    <a:pt x="2045" y="4743"/>
                    <a:pt x="2045" y="4479"/>
                  </a:cubicBezTo>
                  <a:cubicBezTo>
                    <a:pt x="2045" y="3557"/>
                    <a:pt x="2934" y="2964"/>
                    <a:pt x="4001" y="2964"/>
                  </a:cubicBezTo>
                  <a:close/>
                  <a:moveTo>
                    <a:pt x="11821" y="4412"/>
                  </a:moveTo>
                  <a:lnTo>
                    <a:pt x="11821" y="5861"/>
                  </a:lnTo>
                  <a:lnTo>
                    <a:pt x="9779" y="5861"/>
                  </a:lnTo>
                  <a:lnTo>
                    <a:pt x="9779" y="4412"/>
                  </a:lnTo>
                  <a:close/>
                  <a:moveTo>
                    <a:pt x="7821" y="5796"/>
                  </a:moveTo>
                  <a:lnTo>
                    <a:pt x="7821" y="7245"/>
                  </a:lnTo>
                  <a:lnTo>
                    <a:pt x="5866" y="7245"/>
                  </a:lnTo>
                  <a:cubicBezTo>
                    <a:pt x="4889" y="7245"/>
                    <a:pt x="3910" y="7575"/>
                    <a:pt x="3199" y="8035"/>
                  </a:cubicBezTo>
                  <a:cubicBezTo>
                    <a:pt x="3022" y="7771"/>
                    <a:pt x="2934" y="7508"/>
                    <a:pt x="2934" y="7245"/>
                  </a:cubicBezTo>
                  <a:cubicBezTo>
                    <a:pt x="2934" y="6455"/>
                    <a:pt x="3823" y="5796"/>
                    <a:pt x="4889" y="5796"/>
                  </a:cubicBezTo>
                  <a:close/>
                  <a:moveTo>
                    <a:pt x="16533" y="5861"/>
                  </a:moveTo>
                  <a:cubicBezTo>
                    <a:pt x="17690" y="5861"/>
                    <a:pt x="18578" y="6519"/>
                    <a:pt x="18578" y="7376"/>
                  </a:cubicBezTo>
                  <a:cubicBezTo>
                    <a:pt x="18578" y="7575"/>
                    <a:pt x="18488" y="7903"/>
                    <a:pt x="18223" y="8102"/>
                  </a:cubicBezTo>
                  <a:cubicBezTo>
                    <a:pt x="17690" y="7575"/>
                    <a:pt x="16711" y="7245"/>
                    <a:pt x="15732" y="7245"/>
                  </a:cubicBezTo>
                  <a:lnTo>
                    <a:pt x="13689" y="7245"/>
                  </a:lnTo>
                  <a:lnTo>
                    <a:pt x="13689" y="5861"/>
                  </a:lnTo>
                  <a:close/>
                  <a:moveTo>
                    <a:pt x="11821" y="7245"/>
                  </a:moveTo>
                  <a:lnTo>
                    <a:pt x="11821" y="8760"/>
                  </a:lnTo>
                  <a:lnTo>
                    <a:pt x="9779" y="8760"/>
                  </a:lnTo>
                  <a:lnTo>
                    <a:pt x="9779" y="7245"/>
                  </a:lnTo>
                  <a:close/>
                  <a:moveTo>
                    <a:pt x="11821" y="10208"/>
                  </a:moveTo>
                  <a:lnTo>
                    <a:pt x="11821" y="11722"/>
                  </a:lnTo>
                  <a:lnTo>
                    <a:pt x="9779" y="11722"/>
                  </a:lnTo>
                  <a:lnTo>
                    <a:pt x="9779" y="10208"/>
                  </a:lnTo>
                  <a:close/>
                  <a:moveTo>
                    <a:pt x="11821" y="13105"/>
                  </a:moveTo>
                  <a:lnTo>
                    <a:pt x="11821" y="15279"/>
                  </a:lnTo>
                  <a:cubicBezTo>
                    <a:pt x="11821" y="15674"/>
                    <a:pt x="11378" y="16002"/>
                    <a:pt x="10755" y="16002"/>
                  </a:cubicBezTo>
                  <a:cubicBezTo>
                    <a:pt x="10222" y="16002"/>
                    <a:pt x="9779" y="15674"/>
                    <a:pt x="9779" y="15279"/>
                  </a:cubicBezTo>
                  <a:lnTo>
                    <a:pt x="9779" y="13105"/>
                  </a:lnTo>
                  <a:close/>
                  <a:moveTo>
                    <a:pt x="16711" y="16002"/>
                  </a:moveTo>
                  <a:cubicBezTo>
                    <a:pt x="17244" y="16002"/>
                    <a:pt x="17690" y="16333"/>
                    <a:pt x="17690" y="16728"/>
                  </a:cubicBezTo>
                  <a:cubicBezTo>
                    <a:pt x="17690" y="17123"/>
                    <a:pt x="17334" y="17319"/>
                    <a:pt x="16888" y="17386"/>
                  </a:cubicBezTo>
                  <a:cubicBezTo>
                    <a:pt x="16177" y="17583"/>
                    <a:pt x="15376" y="17714"/>
                    <a:pt x="14665" y="18045"/>
                  </a:cubicBezTo>
                  <a:cubicBezTo>
                    <a:pt x="13511" y="18571"/>
                    <a:pt x="12445" y="19230"/>
                    <a:pt x="11556" y="20020"/>
                  </a:cubicBezTo>
                  <a:cubicBezTo>
                    <a:pt x="11466" y="20085"/>
                    <a:pt x="11110" y="20348"/>
                    <a:pt x="10755" y="20348"/>
                  </a:cubicBezTo>
                  <a:cubicBezTo>
                    <a:pt x="10312" y="20348"/>
                    <a:pt x="10134" y="20216"/>
                    <a:pt x="10044" y="20020"/>
                  </a:cubicBezTo>
                  <a:cubicBezTo>
                    <a:pt x="8712" y="18703"/>
                    <a:pt x="6845" y="17781"/>
                    <a:pt x="4712" y="17451"/>
                  </a:cubicBezTo>
                  <a:cubicBezTo>
                    <a:pt x="4356" y="17386"/>
                    <a:pt x="3910" y="17123"/>
                    <a:pt x="3910" y="16728"/>
                  </a:cubicBezTo>
                  <a:cubicBezTo>
                    <a:pt x="3910" y="16333"/>
                    <a:pt x="4356" y="16002"/>
                    <a:pt x="4889" y="16002"/>
                  </a:cubicBezTo>
                  <a:lnTo>
                    <a:pt x="7998" y="16002"/>
                  </a:lnTo>
                  <a:cubicBezTo>
                    <a:pt x="8444" y="16793"/>
                    <a:pt x="9511" y="17451"/>
                    <a:pt x="10845" y="17451"/>
                  </a:cubicBezTo>
                  <a:cubicBezTo>
                    <a:pt x="12177" y="17451"/>
                    <a:pt x="13156" y="16924"/>
                    <a:pt x="13599" y="16002"/>
                  </a:cubicBezTo>
                  <a:close/>
                  <a:moveTo>
                    <a:pt x="10755" y="0"/>
                  </a:moveTo>
                  <a:cubicBezTo>
                    <a:pt x="9511" y="0"/>
                    <a:pt x="8444" y="594"/>
                    <a:pt x="7998" y="1515"/>
                  </a:cubicBezTo>
                  <a:lnTo>
                    <a:pt x="3910" y="1515"/>
                  </a:lnTo>
                  <a:cubicBezTo>
                    <a:pt x="1777" y="1515"/>
                    <a:pt x="0" y="2832"/>
                    <a:pt x="0" y="4412"/>
                  </a:cubicBezTo>
                  <a:cubicBezTo>
                    <a:pt x="0" y="5202"/>
                    <a:pt x="446" y="5861"/>
                    <a:pt x="1157" y="6455"/>
                  </a:cubicBezTo>
                  <a:cubicBezTo>
                    <a:pt x="1066" y="6718"/>
                    <a:pt x="889" y="6981"/>
                    <a:pt x="889" y="7245"/>
                  </a:cubicBezTo>
                  <a:cubicBezTo>
                    <a:pt x="889" y="8102"/>
                    <a:pt x="1334" y="8760"/>
                    <a:pt x="2045" y="9352"/>
                  </a:cubicBezTo>
                  <a:cubicBezTo>
                    <a:pt x="1955" y="9550"/>
                    <a:pt x="1777" y="9878"/>
                    <a:pt x="1777" y="10142"/>
                  </a:cubicBezTo>
                  <a:cubicBezTo>
                    <a:pt x="1777" y="11722"/>
                    <a:pt x="3555" y="13039"/>
                    <a:pt x="5688" y="13039"/>
                  </a:cubicBezTo>
                  <a:cubicBezTo>
                    <a:pt x="6221" y="13039"/>
                    <a:pt x="6667" y="12710"/>
                    <a:pt x="6667" y="12315"/>
                  </a:cubicBezTo>
                  <a:cubicBezTo>
                    <a:pt x="6667" y="11853"/>
                    <a:pt x="6221" y="11525"/>
                    <a:pt x="5688" y="11525"/>
                  </a:cubicBezTo>
                  <a:cubicBezTo>
                    <a:pt x="4621" y="11525"/>
                    <a:pt x="3733" y="10867"/>
                    <a:pt x="3733" y="10077"/>
                  </a:cubicBezTo>
                  <a:cubicBezTo>
                    <a:pt x="3733" y="9220"/>
                    <a:pt x="4621" y="8561"/>
                    <a:pt x="5688" y="8561"/>
                  </a:cubicBezTo>
                  <a:lnTo>
                    <a:pt x="7733" y="8561"/>
                  </a:lnTo>
                  <a:lnTo>
                    <a:pt x="7733" y="14358"/>
                  </a:lnTo>
                  <a:lnTo>
                    <a:pt x="4799" y="14358"/>
                  </a:lnTo>
                  <a:cubicBezTo>
                    <a:pt x="3112" y="14358"/>
                    <a:pt x="1955" y="15344"/>
                    <a:pt x="1955" y="16464"/>
                  </a:cubicBezTo>
                  <a:cubicBezTo>
                    <a:pt x="1955" y="17451"/>
                    <a:pt x="2844" y="18308"/>
                    <a:pt x="4178" y="18636"/>
                  </a:cubicBezTo>
                  <a:cubicBezTo>
                    <a:pt x="5778" y="18966"/>
                    <a:pt x="7378" y="19690"/>
                    <a:pt x="8354" y="20678"/>
                  </a:cubicBezTo>
                  <a:cubicBezTo>
                    <a:pt x="8890" y="21272"/>
                    <a:pt x="9779" y="21600"/>
                    <a:pt x="10667" y="21600"/>
                  </a:cubicBezTo>
                  <a:cubicBezTo>
                    <a:pt x="11556" y="21600"/>
                    <a:pt x="12445" y="21272"/>
                    <a:pt x="13066" y="20743"/>
                  </a:cubicBezTo>
                  <a:cubicBezTo>
                    <a:pt x="13689" y="20085"/>
                    <a:pt x="14487" y="19625"/>
                    <a:pt x="15466" y="19163"/>
                  </a:cubicBezTo>
                  <a:cubicBezTo>
                    <a:pt x="16000" y="18966"/>
                    <a:pt x="16620" y="18768"/>
                    <a:pt x="17244" y="18703"/>
                  </a:cubicBezTo>
                  <a:cubicBezTo>
                    <a:pt x="18578" y="18440"/>
                    <a:pt x="19467" y="17650"/>
                    <a:pt x="19467" y="16661"/>
                  </a:cubicBezTo>
                  <a:cubicBezTo>
                    <a:pt x="19467" y="15411"/>
                    <a:pt x="18133" y="14489"/>
                    <a:pt x="16620" y="14489"/>
                  </a:cubicBezTo>
                  <a:lnTo>
                    <a:pt x="13689" y="14489"/>
                  </a:lnTo>
                  <a:lnTo>
                    <a:pt x="13689" y="8760"/>
                  </a:lnTo>
                  <a:lnTo>
                    <a:pt x="15732" y="8760"/>
                  </a:lnTo>
                  <a:cubicBezTo>
                    <a:pt x="16798" y="8760"/>
                    <a:pt x="17690" y="9418"/>
                    <a:pt x="17690" y="10208"/>
                  </a:cubicBezTo>
                  <a:cubicBezTo>
                    <a:pt x="17690" y="11063"/>
                    <a:pt x="16798" y="11722"/>
                    <a:pt x="15732" y="11722"/>
                  </a:cubicBezTo>
                  <a:cubicBezTo>
                    <a:pt x="15111" y="11722"/>
                    <a:pt x="14665" y="12052"/>
                    <a:pt x="14665" y="12447"/>
                  </a:cubicBezTo>
                  <a:cubicBezTo>
                    <a:pt x="14665" y="12842"/>
                    <a:pt x="15111" y="13170"/>
                    <a:pt x="15732" y="13170"/>
                  </a:cubicBezTo>
                  <a:cubicBezTo>
                    <a:pt x="17777" y="13170"/>
                    <a:pt x="19555" y="11853"/>
                    <a:pt x="19555" y="10273"/>
                  </a:cubicBezTo>
                  <a:cubicBezTo>
                    <a:pt x="19555" y="9945"/>
                    <a:pt x="19467" y="9747"/>
                    <a:pt x="19377" y="9483"/>
                  </a:cubicBezTo>
                  <a:cubicBezTo>
                    <a:pt x="20178" y="8892"/>
                    <a:pt x="20443" y="8233"/>
                    <a:pt x="20443" y="7443"/>
                  </a:cubicBezTo>
                  <a:cubicBezTo>
                    <a:pt x="20443" y="7113"/>
                    <a:pt x="20356" y="6850"/>
                    <a:pt x="20266" y="6586"/>
                  </a:cubicBezTo>
                  <a:cubicBezTo>
                    <a:pt x="21154" y="5928"/>
                    <a:pt x="21600" y="5202"/>
                    <a:pt x="21600" y="4412"/>
                  </a:cubicBezTo>
                  <a:cubicBezTo>
                    <a:pt x="21600" y="2832"/>
                    <a:pt x="19823" y="1515"/>
                    <a:pt x="17690" y="1515"/>
                  </a:cubicBezTo>
                  <a:lnTo>
                    <a:pt x="13599" y="1515"/>
                  </a:lnTo>
                  <a:cubicBezTo>
                    <a:pt x="13156" y="660"/>
                    <a:pt x="12089" y="0"/>
                    <a:pt x="107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09" name="Google Shape;8971;p63"/>
            <p:cNvSpPr/>
            <p:nvPr/>
          </p:nvSpPr>
          <p:spPr>
            <a:xfrm>
              <a:off x="29" y="0"/>
              <a:ext cx="354107" cy="3541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45" y="1264"/>
                  </a:moveTo>
                  <a:cubicBezTo>
                    <a:pt x="20048" y="1264"/>
                    <a:pt x="20335" y="1552"/>
                    <a:pt x="20335" y="1955"/>
                  </a:cubicBezTo>
                  <a:lnTo>
                    <a:pt x="20335" y="19647"/>
                  </a:lnTo>
                  <a:cubicBezTo>
                    <a:pt x="20335" y="20050"/>
                    <a:pt x="20048" y="20336"/>
                    <a:pt x="19645" y="20336"/>
                  </a:cubicBezTo>
                  <a:lnTo>
                    <a:pt x="1953" y="20336"/>
                  </a:lnTo>
                  <a:cubicBezTo>
                    <a:pt x="1550" y="20336"/>
                    <a:pt x="1264" y="20050"/>
                    <a:pt x="1264" y="19647"/>
                  </a:cubicBezTo>
                  <a:lnTo>
                    <a:pt x="1264" y="1955"/>
                  </a:lnTo>
                  <a:cubicBezTo>
                    <a:pt x="1264" y="1552"/>
                    <a:pt x="1550" y="1264"/>
                    <a:pt x="1953" y="1264"/>
                  </a:cubicBezTo>
                  <a:close/>
                  <a:moveTo>
                    <a:pt x="1953" y="0"/>
                  </a:moveTo>
                  <a:cubicBezTo>
                    <a:pt x="861" y="0"/>
                    <a:pt x="0" y="862"/>
                    <a:pt x="0" y="1955"/>
                  </a:cubicBezTo>
                  <a:lnTo>
                    <a:pt x="0" y="19647"/>
                  </a:lnTo>
                  <a:cubicBezTo>
                    <a:pt x="0" y="20739"/>
                    <a:pt x="861" y="21600"/>
                    <a:pt x="1953" y="21600"/>
                  </a:cubicBezTo>
                  <a:lnTo>
                    <a:pt x="19704" y="21600"/>
                  </a:lnTo>
                  <a:cubicBezTo>
                    <a:pt x="20738" y="21600"/>
                    <a:pt x="21600" y="20739"/>
                    <a:pt x="21600" y="19647"/>
                  </a:cubicBezTo>
                  <a:lnTo>
                    <a:pt x="21600" y="1955"/>
                  </a:lnTo>
                  <a:cubicBezTo>
                    <a:pt x="21600" y="862"/>
                    <a:pt x="20679" y="0"/>
                    <a:pt x="197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711" name="Google Shape;8972;p63"/>
          <p:cNvSpPr/>
          <p:nvPr/>
        </p:nvSpPr>
        <p:spPr>
          <a:xfrm>
            <a:off x="6641329" y="4047650"/>
            <a:ext cx="352507" cy="353152"/>
          </a:xfrm>
          <a:custGeom>
            <a:avLst/>
            <a:gdLst/>
            <a:ahLst/>
            <a:cxnLst>
              <a:cxn ang="0">
                <a:pos x="wd2" y="hd2"/>
              </a:cxn>
              <a:cxn ang="5400000">
                <a:pos x="wd2" y="hd2"/>
              </a:cxn>
              <a:cxn ang="10800000">
                <a:pos x="wd2" y="hd2"/>
              </a:cxn>
              <a:cxn ang="16200000">
                <a:pos x="wd2" y="hd2"/>
              </a:cxn>
            </a:cxnLst>
            <a:rect l="0" t="0" r="r" b="b"/>
            <a:pathLst>
              <a:path w="21502" h="21600" fill="norm" stroke="1" extrusionOk="0">
                <a:moveTo>
                  <a:pt x="10581" y="1209"/>
                </a:moveTo>
                <a:cubicBezTo>
                  <a:pt x="10925" y="1209"/>
                  <a:pt x="11213" y="1497"/>
                  <a:pt x="11213" y="1843"/>
                </a:cubicBezTo>
                <a:cubicBezTo>
                  <a:pt x="11213" y="2245"/>
                  <a:pt x="10925" y="2534"/>
                  <a:pt x="10581" y="2534"/>
                </a:cubicBezTo>
                <a:cubicBezTo>
                  <a:pt x="10236" y="2534"/>
                  <a:pt x="9950" y="2245"/>
                  <a:pt x="9950" y="1843"/>
                </a:cubicBezTo>
                <a:cubicBezTo>
                  <a:pt x="9950" y="1497"/>
                  <a:pt x="10236" y="1209"/>
                  <a:pt x="10581" y="1209"/>
                </a:cubicBezTo>
                <a:close/>
                <a:moveTo>
                  <a:pt x="5833" y="5114"/>
                </a:moveTo>
                <a:cubicBezTo>
                  <a:pt x="6819" y="5114"/>
                  <a:pt x="8907" y="6778"/>
                  <a:pt x="9950" y="7602"/>
                </a:cubicBezTo>
                <a:lnTo>
                  <a:pt x="9950" y="8928"/>
                </a:lnTo>
                <a:lnTo>
                  <a:pt x="8571" y="8928"/>
                </a:lnTo>
                <a:cubicBezTo>
                  <a:pt x="8628" y="8697"/>
                  <a:pt x="8686" y="8467"/>
                  <a:pt x="8686" y="8293"/>
                </a:cubicBezTo>
                <a:cubicBezTo>
                  <a:pt x="8686" y="7891"/>
                  <a:pt x="8398" y="7602"/>
                  <a:pt x="8054" y="7602"/>
                </a:cubicBezTo>
                <a:cubicBezTo>
                  <a:pt x="7709" y="7602"/>
                  <a:pt x="7423" y="7891"/>
                  <a:pt x="7423" y="8293"/>
                </a:cubicBezTo>
                <a:cubicBezTo>
                  <a:pt x="7423" y="8639"/>
                  <a:pt x="7135" y="8928"/>
                  <a:pt x="6790" y="8928"/>
                </a:cubicBezTo>
                <a:lnTo>
                  <a:pt x="6216" y="8928"/>
                </a:lnTo>
                <a:cubicBezTo>
                  <a:pt x="6617" y="8352"/>
                  <a:pt x="6905" y="7776"/>
                  <a:pt x="7078" y="7200"/>
                </a:cubicBezTo>
                <a:cubicBezTo>
                  <a:pt x="7193" y="6854"/>
                  <a:pt x="6961" y="6450"/>
                  <a:pt x="6617" y="6394"/>
                </a:cubicBezTo>
                <a:cubicBezTo>
                  <a:pt x="6547" y="6370"/>
                  <a:pt x="6476" y="6357"/>
                  <a:pt x="6409" y="6357"/>
                </a:cubicBezTo>
                <a:cubicBezTo>
                  <a:pt x="6143" y="6357"/>
                  <a:pt x="5906" y="6533"/>
                  <a:pt x="5813" y="6854"/>
                </a:cubicBezTo>
                <a:cubicBezTo>
                  <a:pt x="5468" y="8006"/>
                  <a:pt x="4894" y="8639"/>
                  <a:pt x="4089" y="8928"/>
                </a:cubicBezTo>
                <a:lnTo>
                  <a:pt x="2654" y="8928"/>
                </a:lnTo>
                <a:cubicBezTo>
                  <a:pt x="3688" y="8063"/>
                  <a:pt x="4263" y="7141"/>
                  <a:pt x="4664" y="6335"/>
                </a:cubicBezTo>
                <a:cubicBezTo>
                  <a:pt x="5123" y="5587"/>
                  <a:pt x="5353" y="5183"/>
                  <a:pt x="5698" y="5127"/>
                </a:cubicBezTo>
                <a:cubicBezTo>
                  <a:pt x="5740" y="5118"/>
                  <a:pt x="5785" y="5114"/>
                  <a:pt x="5833" y="5114"/>
                </a:cubicBezTo>
                <a:close/>
                <a:moveTo>
                  <a:pt x="15313" y="5063"/>
                </a:moveTo>
                <a:cubicBezTo>
                  <a:pt x="15345" y="5063"/>
                  <a:pt x="15376" y="5064"/>
                  <a:pt x="15407" y="5068"/>
                </a:cubicBezTo>
                <a:cubicBezTo>
                  <a:pt x="15752" y="5183"/>
                  <a:pt x="15982" y="5587"/>
                  <a:pt x="16383" y="6335"/>
                </a:cubicBezTo>
                <a:cubicBezTo>
                  <a:pt x="16842" y="7085"/>
                  <a:pt x="17417" y="8063"/>
                  <a:pt x="18336" y="8928"/>
                </a:cubicBezTo>
                <a:lnTo>
                  <a:pt x="16957" y="8928"/>
                </a:lnTo>
                <a:cubicBezTo>
                  <a:pt x="16153" y="8639"/>
                  <a:pt x="15579" y="7948"/>
                  <a:pt x="15234" y="6854"/>
                </a:cubicBezTo>
                <a:cubicBezTo>
                  <a:pt x="15137" y="6514"/>
                  <a:pt x="14838" y="6379"/>
                  <a:pt x="14574" y="6379"/>
                </a:cubicBezTo>
                <a:cubicBezTo>
                  <a:pt x="14525" y="6379"/>
                  <a:pt x="14476" y="6385"/>
                  <a:pt x="14430" y="6394"/>
                </a:cubicBezTo>
                <a:cubicBezTo>
                  <a:pt x="14144" y="6450"/>
                  <a:pt x="13970" y="6911"/>
                  <a:pt x="14029" y="7200"/>
                </a:cubicBezTo>
                <a:cubicBezTo>
                  <a:pt x="14144" y="7661"/>
                  <a:pt x="14430" y="8352"/>
                  <a:pt x="14889" y="8928"/>
                </a:cubicBezTo>
                <a:lnTo>
                  <a:pt x="14315" y="8928"/>
                </a:lnTo>
                <a:cubicBezTo>
                  <a:pt x="13970" y="8928"/>
                  <a:pt x="13684" y="8639"/>
                  <a:pt x="13684" y="8293"/>
                </a:cubicBezTo>
                <a:cubicBezTo>
                  <a:pt x="13684" y="7891"/>
                  <a:pt x="13396" y="7602"/>
                  <a:pt x="12995" y="7602"/>
                </a:cubicBezTo>
                <a:cubicBezTo>
                  <a:pt x="12649" y="7602"/>
                  <a:pt x="12362" y="7891"/>
                  <a:pt x="12362" y="8293"/>
                </a:cubicBezTo>
                <a:cubicBezTo>
                  <a:pt x="12362" y="8467"/>
                  <a:pt x="12419" y="8697"/>
                  <a:pt x="12534" y="8928"/>
                </a:cubicBezTo>
                <a:lnTo>
                  <a:pt x="11155" y="8928"/>
                </a:lnTo>
                <a:lnTo>
                  <a:pt x="11155" y="7602"/>
                </a:lnTo>
                <a:cubicBezTo>
                  <a:pt x="12101" y="6765"/>
                  <a:pt x="14290" y="5063"/>
                  <a:pt x="15313" y="5063"/>
                </a:cubicBezTo>
                <a:close/>
                <a:moveTo>
                  <a:pt x="13110" y="10136"/>
                </a:moveTo>
                <a:cubicBezTo>
                  <a:pt x="13454" y="10136"/>
                  <a:pt x="13741" y="10425"/>
                  <a:pt x="13741" y="10771"/>
                </a:cubicBezTo>
                <a:cubicBezTo>
                  <a:pt x="13741" y="11175"/>
                  <a:pt x="13454" y="11462"/>
                  <a:pt x="13110" y="11462"/>
                </a:cubicBezTo>
                <a:lnTo>
                  <a:pt x="11213" y="11462"/>
                </a:lnTo>
                <a:lnTo>
                  <a:pt x="11213" y="10136"/>
                </a:lnTo>
                <a:close/>
                <a:moveTo>
                  <a:pt x="9950" y="12729"/>
                </a:moveTo>
                <a:lnTo>
                  <a:pt x="9950" y="14054"/>
                </a:lnTo>
                <a:lnTo>
                  <a:pt x="8054" y="14054"/>
                </a:lnTo>
                <a:cubicBezTo>
                  <a:pt x="7709" y="14054"/>
                  <a:pt x="7423" y="13766"/>
                  <a:pt x="7423" y="13363"/>
                </a:cubicBezTo>
                <a:cubicBezTo>
                  <a:pt x="7423" y="13018"/>
                  <a:pt x="7709" y="12729"/>
                  <a:pt x="8054" y="12729"/>
                </a:cubicBezTo>
                <a:close/>
                <a:moveTo>
                  <a:pt x="11788" y="15263"/>
                </a:moveTo>
                <a:cubicBezTo>
                  <a:pt x="12132" y="15263"/>
                  <a:pt x="12419" y="15552"/>
                  <a:pt x="12419" y="15897"/>
                </a:cubicBezTo>
                <a:cubicBezTo>
                  <a:pt x="12419" y="16243"/>
                  <a:pt x="12132" y="16530"/>
                  <a:pt x="11788" y="16530"/>
                </a:cubicBezTo>
                <a:lnTo>
                  <a:pt x="11155" y="16530"/>
                </a:lnTo>
                <a:lnTo>
                  <a:pt x="11155" y="15263"/>
                </a:lnTo>
                <a:close/>
                <a:moveTo>
                  <a:pt x="9950" y="17799"/>
                </a:moveTo>
                <a:lnTo>
                  <a:pt x="9950" y="19066"/>
                </a:lnTo>
                <a:lnTo>
                  <a:pt x="9261" y="19066"/>
                </a:lnTo>
                <a:cubicBezTo>
                  <a:pt x="8916" y="19066"/>
                  <a:pt x="8628" y="18777"/>
                  <a:pt x="8628" y="18431"/>
                </a:cubicBezTo>
                <a:cubicBezTo>
                  <a:pt x="8628" y="18086"/>
                  <a:pt x="8916" y="17799"/>
                  <a:pt x="9261" y="17799"/>
                </a:cubicBezTo>
                <a:close/>
                <a:moveTo>
                  <a:pt x="10639" y="0"/>
                </a:moveTo>
                <a:cubicBezTo>
                  <a:pt x="9662" y="0"/>
                  <a:pt x="8801" y="863"/>
                  <a:pt x="8801" y="1843"/>
                </a:cubicBezTo>
                <a:cubicBezTo>
                  <a:pt x="8801" y="2649"/>
                  <a:pt x="9317" y="3340"/>
                  <a:pt x="10065" y="3627"/>
                </a:cubicBezTo>
                <a:lnTo>
                  <a:pt x="10065" y="6048"/>
                </a:lnTo>
                <a:cubicBezTo>
                  <a:pt x="8112" y="4459"/>
                  <a:pt x="6837" y="3845"/>
                  <a:pt x="5886" y="3845"/>
                </a:cubicBezTo>
                <a:cubicBezTo>
                  <a:pt x="5802" y="3845"/>
                  <a:pt x="5720" y="3849"/>
                  <a:pt x="5641" y="3858"/>
                </a:cubicBezTo>
                <a:cubicBezTo>
                  <a:pt x="4722" y="4031"/>
                  <a:pt x="4204" y="4894"/>
                  <a:pt x="3745" y="5759"/>
                </a:cubicBezTo>
                <a:cubicBezTo>
                  <a:pt x="3114" y="6854"/>
                  <a:pt x="2425" y="8178"/>
                  <a:pt x="413" y="8984"/>
                </a:cubicBezTo>
                <a:cubicBezTo>
                  <a:pt x="125" y="9100"/>
                  <a:pt x="-46" y="9445"/>
                  <a:pt x="11" y="9734"/>
                </a:cubicBezTo>
                <a:cubicBezTo>
                  <a:pt x="125" y="10021"/>
                  <a:pt x="299" y="10195"/>
                  <a:pt x="700" y="10195"/>
                </a:cubicBezTo>
                <a:lnTo>
                  <a:pt x="10180" y="10195"/>
                </a:lnTo>
                <a:lnTo>
                  <a:pt x="10180" y="11520"/>
                </a:lnTo>
                <a:lnTo>
                  <a:pt x="8283" y="11520"/>
                </a:lnTo>
                <a:cubicBezTo>
                  <a:pt x="7193" y="11520"/>
                  <a:pt x="6445" y="12383"/>
                  <a:pt x="6445" y="13363"/>
                </a:cubicBezTo>
                <a:cubicBezTo>
                  <a:pt x="6445" y="14457"/>
                  <a:pt x="7308" y="15263"/>
                  <a:pt x="8283" y="15263"/>
                </a:cubicBezTo>
                <a:lnTo>
                  <a:pt x="10180" y="15263"/>
                </a:lnTo>
                <a:lnTo>
                  <a:pt x="10180" y="16530"/>
                </a:lnTo>
                <a:lnTo>
                  <a:pt x="9490" y="16530"/>
                </a:lnTo>
                <a:cubicBezTo>
                  <a:pt x="8457" y="16530"/>
                  <a:pt x="7652" y="17395"/>
                  <a:pt x="7652" y="18431"/>
                </a:cubicBezTo>
                <a:cubicBezTo>
                  <a:pt x="7652" y="19527"/>
                  <a:pt x="8513" y="20274"/>
                  <a:pt x="9490" y="20274"/>
                </a:cubicBezTo>
                <a:lnTo>
                  <a:pt x="10180" y="20274"/>
                </a:lnTo>
                <a:lnTo>
                  <a:pt x="10180" y="20966"/>
                </a:lnTo>
                <a:cubicBezTo>
                  <a:pt x="10180" y="21311"/>
                  <a:pt x="10466" y="21600"/>
                  <a:pt x="10811" y="21600"/>
                </a:cubicBezTo>
                <a:cubicBezTo>
                  <a:pt x="11155" y="21600"/>
                  <a:pt x="11443" y="21311"/>
                  <a:pt x="11443" y="20966"/>
                </a:cubicBezTo>
                <a:lnTo>
                  <a:pt x="11443" y="20274"/>
                </a:lnTo>
                <a:lnTo>
                  <a:pt x="12074" y="20274"/>
                </a:lnTo>
                <a:cubicBezTo>
                  <a:pt x="12477" y="20274"/>
                  <a:pt x="12765" y="19987"/>
                  <a:pt x="12765" y="19642"/>
                </a:cubicBezTo>
                <a:cubicBezTo>
                  <a:pt x="12765" y="19296"/>
                  <a:pt x="12477" y="19007"/>
                  <a:pt x="12074" y="19007"/>
                </a:cubicBezTo>
                <a:lnTo>
                  <a:pt x="11443" y="19007"/>
                </a:lnTo>
                <a:lnTo>
                  <a:pt x="11443" y="17684"/>
                </a:lnTo>
                <a:lnTo>
                  <a:pt x="12074" y="17684"/>
                </a:lnTo>
                <a:cubicBezTo>
                  <a:pt x="13166" y="17684"/>
                  <a:pt x="13970" y="16819"/>
                  <a:pt x="13970" y="15839"/>
                </a:cubicBezTo>
                <a:cubicBezTo>
                  <a:pt x="13970" y="14746"/>
                  <a:pt x="13110" y="13939"/>
                  <a:pt x="12074" y="13939"/>
                </a:cubicBezTo>
                <a:lnTo>
                  <a:pt x="11443" y="13939"/>
                </a:lnTo>
                <a:lnTo>
                  <a:pt x="11443" y="12672"/>
                </a:lnTo>
                <a:lnTo>
                  <a:pt x="13340" y="12672"/>
                </a:lnTo>
                <a:cubicBezTo>
                  <a:pt x="14373" y="12672"/>
                  <a:pt x="15178" y="11807"/>
                  <a:pt x="15178" y="10771"/>
                </a:cubicBezTo>
                <a:cubicBezTo>
                  <a:pt x="15178" y="10540"/>
                  <a:pt x="15119" y="10367"/>
                  <a:pt x="15063" y="10136"/>
                </a:cubicBezTo>
                <a:lnTo>
                  <a:pt x="20865" y="10136"/>
                </a:lnTo>
                <a:cubicBezTo>
                  <a:pt x="21151" y="10136"/>
                  <a:pt x="21439" y="9906"/>
                  <a:pt x="21496" y="9619"/>
                </a:cubicBezTo>
                <a:cubicBezTo>
                  <a:pt x="21554" y="9330"/>
                  <a:pt x="21209" y="9043"/>
                  <a:pt x="20921" y="8984"/>
                </a:cubicBezTo>
                <a:cubicBezTo>
                  <a:pt x="18912" y="8178"/>
                  <a:pt x="18164" y="6854"/>
                  <a:pt x="17532" y="5759"/>
                </a:cubicBezTo>
                <a:cubicBezTo>
                  <a:pt x="17072" y="4894"/>
                  <a:pt x="16613" y="4088"/>
                  <a:pt x="15694" y="3858"/>
                </a:cubicBezTo>
                <a:cubicBezTo>
                  <a:pt x="15566" y="3830"/>
                  <a:pt x="15435" y="3816"/>
                  <a:pt x="15300" y="3816"/>
                </a:cubicBezTo>
                <a:cubicBezTo>
                  <a:pt x="14344" y="3816"/>
                  <a:pt x="13175" y="4534"/>
                  <a:pt x="11213" y="6048"/>
                </a:cubicBezTo>
                <a:lnTo>
                  <a:pt x="11213" y="3627"/>
                </a:lnTo>
                <a:cubicBezTo>
                  <a:pt x="11959" y="3340"/>
                  <a:pt x="12534" y="2706"/>
                  <a:pt x="12534" y="1843"/>
                </a:cubicBezTo>
                <a:cubicBezTo>
                  <a:pt x="12534" y="748"/>
                  <a:pt x="11673" y="0"/>
                  <a:pt x="10639"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712" name="Google Shape;8973;p63"/>
          <p:cNvSpPr/>
          <p:nvPr/>
        </p:nvSpPr>
        <p:spPr>
          <a:xfrm>
            <a:off x="4874408" y="2666487"/>
            <a:ext cx="320517" cy="352224"/>
          </a:xfrm>
          <a:custGeom>
            <a:avLst/>
            <a:gdLst/>
            <a:ahLst/>
            <a:cxnLst>
              <a:cxn ang="0">
                <a:pos x="wd2" y="hd2"/>
              </a:cxn>
              <a:cxn ang="5400000">
                <a:pos x="wd2" y="hd2"/>
              </a:cxn>
              <a:cxn ang="10800000">
                <a:pos x="wd2" y="hd2"/>
              </a:cxn>
              <a:cxn ang="16200000">
                <a:pos x="wd2" y="hd2"/>
              </a:cxn>
            </a:cxnLst>
            <a:rect l="0" t="0" r="r" b="b"/>
            <a:pathLst>
              <a:path w="21496" h="21600" fill="norm" stroke="1" extrusionOk="0">
                <a:moveTo>
                  <a:pt x="10740" y="1214"/>
                </a:moveTo>
                <a:cubicBezTo>
                  <a:pt x="12256" y="1214"/>
                  <a:pt x="13519" y="2484"/>
                  <a:pt x="13519" y="3813"/>
                </a:cubicBezTo>
                <a:cubicBezTo>
                  <a:pt x="13519" y="4044"/>
                  <a:pt x="13392" y="4275"/>
                  <a:pt x="13330" y="4563"/>
                </a:cubicBezTo>
                <a:cubicBezTo>
                  <a:pt x="12635" y="4044"/>
                  <a:pt x="11688" y="3697"/>
                  <a:pt x="10740" y="3697"/>
                </a:cubicBezTo>
                <a:cubicBezTo>
                  <a:pt x="9792" y="3697"/>
                  <a:pt x="8845" y="3985"/>
                  <a:pt x="8150" y="4563"/>
                </a:cubicBezTo>
                <a:cubicBezTo>
                  <a:pt x="8023" y="4275"/>
                  <a:pt x="7961" y="4044"/>
                  <a:pt x="7961" y="3813"/>
                </a:cubicBezTo>
                <a:cubicBezTo>
                  <a:pt x="7961" y="2484"/>
                  <a:pt x="9224" y="1214"/>
                  <a:pt x="10740" y="1214"/>
                </a:cubicBezTo>
                <a:close/>
                <a:moveTo>
                  <a:pt x="10740" y="4968"/>
                </a:moveTo>
                <a:cubicBezTo>
                  <a:pt x="11498" y="4968"/>
                  <a:pt x="12256" y="5256"/>
                  <a:pt x="12699" y="5776"/>
                </a:cubicBezTo>
                <a:cubicBezTo>
                  <a:pt x="12320" y="6585"/>
                  <a:pt x="11624" y="7509"/>
                  <a:pt x="10802" y="8548"/>
                </a:cubicBezTo>
                <a:cubicBezTo>
                  <a:pt x="10550" y="8260"/>
                  <a:pt x="10423" y="8029"/>
                  <a:pt x="10171" y="7796"/>
                </a:cubicBezTo>
                <a:cubicBezTo>
                  <a:pt x="9665" y="6988"/>
                  <a:pt x="9160" y="6354"/>
                  <a:pt x="8781" y="5776"/>
                </a:cubicBezTo>
                <a:cubicBezTo>
                  <a:pt x="9287" y="5256"/>
                  <a:pt x="10044" y="4968"/>
                  <a:pt x="10740" y="4968"/>
                </a:cubicBezTo>
                <a:close/>
                <a:moveTo>
                  <a:pt x="14782" y="2889"/>
                </a:moveTo>
                <a:cubicBezTo>
                  <a:pt x="15792" y="3754"/>
                  <a:pt x="16362" y="5083"/>
                  <a:pt x="16362" y="6411"/>
                </a:cubicBezTo>
                <a:cubicBezTo>
                  <a:pt x="16362" y="7740"/>
                  <a:pt x="15413" y="9587"/>
                  <a:pt x="13583" y="11897"/>
                </a:cubicBezTo>
                <a:cubicBezTo>
                  <a:pt x="12887" y="11147"/>
                  <a:pt x="12256" y="10339"/>
                  <a:pt x="11624" y="9587"/>
                </a:cubicBezTo>
                <a:cubicBezTo>
                  <a:pt x="12067" y="9010"/>
                  <a:pt x="12825" y="8145"/>
                  <a:pt x="13457" y="7219"/>
                </a:cubicBezTo>
                <a:cubicBezTo>
                  <a:pt x="14403" y="5776"/>
                  <a:pt x="14908" y="4678"/>
                  <a:pt x="14908" y="3928"/>
                </a:cubicBezTo>
                <a:cubicBezTo>
                  <a:pt x="14908" y="3523"/>
                  <a:pt x="14846" y="3177"/>
                  <a:pt x="14782" y="2889"/>
                </a:cubicBezTo>
                <a:close/>
                <a:moveTo>
                  <a:pt x="7897" y="13919"/>
                </a:moveTo>
                <a:cubicBezTo>
                  <a:pt x="7961" y="14035"/>
                  <a:pt x="8023" y="14093"/>
                  <a:pt x="8023" y="14150"/>
                </a:cubicBezTo>
                <a:lnTo>
                  <a:pt x="9856" y="16229"/>
                </a:lnTo>
                <a:lnTo>
                  <a:pt x="6255" y="20445"/>
                </a:lnTo>
                <a:lnTo>
                  <a:pt x="2213" y="20445"/>
                </a:lnTo>
                <a:cubicBezTo>
                  <a:pt x="4549" y="17673"/>
                  <a:pt x="6382" y="15651"/>
                  <a:pt x="7709" y="14150"/>
                </a:cubicBezTo>
                <a:lnTo>
                  <a:pt x="7897" y="13919"/>
                </a:lnTo>
                <a:close/>
                <a:moveTo>
                  <a:pt x="6825" y="2889"/>
                </a:moveTo>
                <a:cubicBezTo>
                  <a:pt x="6698" y="3236"/>
                  <a:pt x="6634" y="3523"/>
                  <a:pt x="6634" y="3928"/>
                </a:cubicBezTo>
                <a:cubicBezTo>
                  <a:pt x="6634" y="4968"/>
                  <a:pt x="7330" y="6354"/>
                  <a:pt x="9098" y="8548"/>
                </a:cubicBezTo>
                <a:cubicBezTo>
                  <a:pt x="9413" y="8953"/>
                  <a:pt x="10297" y="10049"/>
                  <a:pt x="10361" y="10049"/>
                </a:cubicBezTo>
                <a:cubicBezTo>
                  <a:pt x="11750" y="11725"/>
                  <a:pt x="13519" y="13745"/>
                  <a:pt x="15540" y="16057"/>
                </a:cubicBezTo>
                <a:cubicBezTo>
                  <a:pt x="16740" y="17327"/>
                  <a:pt x="18003" y="18770"/>
                  <a:pt x="19331" y="20388"/>
                </a:cubicBezTo>
                <a:lnTo>
                  <a:pt x="15287" y="20388"/>
                </a:lnTo>
                <a:lnTo>
                  <a:pt x="15287" y="20445"/>
                </a:lnTo>
                <a:lnTo>
                  <a:pt x="11309" y="15826"/>
                </a:lnTo>
                <a:lnTo>
                  <a:pt x="9160" y="13342"/>
                </a:lnTo>
                <a:cubicBezTo>
                  <a:pt x="8908" y="13052"/>
                  <a:pt x="8719" y="12880"/>
                  <a:pt x="8467" y="12590"/>
                </a:cubicBezTo>
                <a:lnTo>
                  <a:pt x="8467" y="12475"/>
                </a:lnTo>
                <a:cubicBezTo>
                  <a:pt x="6382" y="9992"/>
                  <a:pt x="5245" y="7796"/>
                  <a:pt x="5245" y="6411"/>
                </a:cubicBezTo>
                <a:cubicBezTo>
                  <a:pt x="5245" y="5083"/>
                  <a:pt x="5750" y="3754"/>
                  <a:pt x="6825" y="2889"/>
                </a:cubicBezTo>
                <a:close/>
                <a:moveTo>
                  <a:pt x="10740" y="0"/>
                </a:moveTo>
                <a:cubicBezTo>
                  <a:pt x="8908" y="0"/>
                  <a:pt x="7139" y="636"/>
                  <a:pt x="5876" y="1850"/>
                </a:cubicBezTo>
                <a:cubicBezTo>
                  <a:pt x="4487" y="3120"/>
                  <a:pt x="3791" y="4678"/>
                  <a:pt x="3791" y="6411"/>
                </a:cubicBezTo>
                <a:cubicBezTo>
                  <a:pt x="3791" y="8376"/>
                  <a:pt x="5371" y="10801"/>
                  <a:pt x="6951" y="12821"/>
                </a:cubicBezTo>
                <a:lnTo>
                  <a:pt x="6572" y="13283"/>
                </a:lnTo>
                <a:cubicBezTo>
                  <a:pt x="5056" y="15017"/>
                  <a:pt x="3033" y="17327"/>
                  <a:pt x="193" y="20561"/>
                </a:cubicBezTo>
                <a:cubicBezTo>
                  <a:pt x="2" y="20792"/>
                  <a:pt x="-60" y="21023"/>
                  <a:pt x="66" y="21197"/>
                </a:cubicBezTo>
                <a:cubicBezTo>
                  <a:pt x="193" y="21428"/>
                  <a:pt x="507" y="21600"/>
                  <a:pt x="698" y="21600"/>
                </a:cubicBezTo>
                <a:lnTo>
                  <a:pt x="6508" y="21600"/>
                </a:lnTo>
                <a:cubicBezTo>
                  <a:pt x="6698" y="21600"/>
                  <a:pt x="6887" y="21485"/>
                  <a:pt x="7013" y="21369"/>
                </a:cubicBezTo>
                <a:lnTo>
                  <a:pt x="10740" y="17153"/>
                </a:lnTo>
                <a:lnTo>
                  <a:pt x="14467" y="21369"/>
                </a:lnTo>
                <a:cubicBezTo>
                  <a:pt x="14593" y="21485"/>
                  <a:pt x="14782" y="21600"/>
                  <a:pt x="15034" y="21600"/>
                </a:cubicBezTo>
                <a:lnTo>
                  <a:pt x="20782" y="21600"/>
                </a:lnTo>
                <a:cubicBezTo>
                  <a:pt x="21035" y="21600"/>
                  <a:pt x="21225" y="21428"/>
                  <a:pt x="21414" y="21197"/>
                </a:cubicBezTo>
                <a:cubicBezTo>
                  <a:pt x="21540" y="21081"/>
                  <a:pt x="21540" y="20850"/>
                  <a:pt x="21287" y="20676"/>
                </a:cubicBezTo>
                <a:cubicBezTo>
                  <a:pt x="19583" y="18713"/>
                  <a:pt x="18003" y="16922"/>
                  <a:pt x="16550" y="15305"/>
                </a:cubicBezTo>
                <a:cubicBezTo>
                  <a:pt x="15856" y="14440"/>
                  <a:pt x="15161" y="13629"/>
                  <a:pt x="14467" y="12937"/>
                </a:cubicBezTo>
                <a:cubicBezTo>
                  <a:pt x="15983" y="10973"/>
                  <a:pt x="17689" y="8432"/>
                  <a:pt x="17689" y="6411"/>
                </a:cubicBezTo>
                <a:cubicBezTo>
                  <a:pt x="17689" y="4678"/>
                  <a:pt x="16993" y="3120"/>
                  <a:pt x="15604" y="1850"/>
                </a:cubicBezTo>
                <a:cubicBezTo>
                  <a:pt x="14277" y="636"/>
                  <a:pt x="12572" y="0"/>
                  <a:pt x="10740"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715" name="Google Shape;8974;p63"/>
          <p:cNvGrpSpPr/>
          <p:nvPr/>
        </p:nvGrpSpPr>
        <p:grpSpPr>
          <a:xfrm>
            <a:off x="4856822" y="3123732"/>
            <a:ext cx="354425" cy="332435"/>
            <a:chOff x="0" y="0"/>
            <a:chExt cx="354424" cy="332434"/>
          </a:xfrm>
        </p:grpSpPr>
        <p:sp>
          <p:nvSpPr>
            <p:cNvPr id="6713" name="Google Shape;8975;p63"/>
            <p:cNvSpPr/>
            <p:nvPr/>
          </p:nvSpPr>
          <p:spPr>
            <a:xfrm>
              <a:off x="0" y="0"/>
              <a:ext cx="354425" cy="332435"/>
            </a:xfrm>
            <a:custGeom>
              <a:avLst/>
              <a:gdLst/>
              <a:ahLst/>
              <a:cxnLst>
                <a:cxn ang="0">
                  <a:pos x="wd2" y="hd2"/>
                </a:cxn>
                <a:cxn ang="5400000">
                  <a:pos x="wd2" y="hd2"/>
                </a:cxn>
                <a:cxn ang="10800000">
                  <a:pos x="wd2" y="hd2"/>
                </a:cxn>
                <a:cxn ang="16200000">
                  <a:pos x="wd2" y="hd2"/>
                </a:cxn>
              </a:cxnLst>
              <a:rect l="0" t="0" r="r" b="b"/>
              <a:pathLst>
                <a:path w="21449" h="21600" fill="norm" stroke="1" extrusionOk="0">
                  <a:moveTo>
                    <a:pt x="12694" y="2387"/>
                  </a:moveTo>
                  <a:lnTo>
                    <a:pt x="14348" y="4162"/>
                  </a:lnTo>
                  <a:lnTo>
                    <a:pt x="12694" y="4162"/>
                  </a:lnTo>
                  <a:lnTo>
                    <a:pt x="12694" y="2387"/>
                  </a:lnTo>
                  <a:close/>
                  <a:moveTo>
                    <a:pt x="11385" y="1468"/>
                  </a:moveTo>
                  <a:lnTo>
                    <a:pt x="11385" y="4834"/>
                  </a:lnTo>
                  <a:cubicBezTo>
                    <a:pt x="11385" y="5201"/>
                    <a:pt x="11669" y="5508"/>
                    <a:pt x="12011" y="5508"/>
                  </a:cubicBezTo>
                  <a:lnTo>
                    <a:pt x="15146" y="5508"/>
                  </a:lnTo>
                  <a:lnTo>
                    <a:pt x="15146" y="9606"/>
                  </a:lnTo>
                  <a:lnTo>
                    <a:pt x="13664" y="9606"/>
                  </a:lnTo>
                  <a:lnTo>
                    <a:pt x="12980" y="7956"/>
                  </a:lnTo>
                  <a:cubicBezTo>
                    <a:pt x="12638" y="7282"/>
                    <a:pt x="11955" y="6854"/>
                    <a:pt x="11271" y="6854"/>
                  </a:cubicBezTo>
                  <a:lnTo>
                    <a:pt x="5798" y="6854"/>
                  </a:lnTo>
                  <a:cubicBezTo>
                    <a:pt x="5570" y="6854"/>
                    <a:pt x="5342" y="6914"/>
                    <a:pt x="5115" y="6977"/>
                  </a:cubicBezTo>
                  <a:lnTo>
                    <a:pt x="5115" y="1468"/>
                  </a:lnTo>
                  <a:close/>
                  <a:moveTo>
                    <a:pt x="19648" y="13584"/>
                  </a:moveTo>
                  <a:cubicBezTo>
                    <a:pt x="19876" y="13584"/>
                    <a:pt x="19990" y="13646"/>
                    <a:pt x="20160" y="13769"/>
                  </a:cubicBezTo>
                  <a:cubicBezTo>
                    <a:pt x="20274" y="13951"/>
                    <a:pt x="20274" y="14074"/>
                    <a:pt x="20274" y="14318"/>
                  </a:cubicBezTo>
                  <a:lnTo>
                    <a:pt x="19818" y="17684"/>
                  </a:lnTo>
                  <a:lnTo>
                    <a:pt x="18793" y="13584"/>
                  </a:lnTo>
                  <a:close/>
                  <a:moveTo>
                    <a:pt x="11271" y="8138"/>
                  </a:moveTo>
                  <a:cubicBezTo>
                    <a:pt x="11441" y="8138"/>
                    <a:pt x="11669" y="8260"/>
                    <a:pt x="11841" y="8505"/>
                  </a:cubicBezTo>
                  <a:lnTo>
                    <a:pt x="12752" y="10403"/>
                  </a:lnTo>
                  <a:cubicBezTo>
                    <a:pt x="12808" y="10648"/>
                    <a:pt x="13094" y="10832"/>
                    <a:pt x="13322" y="10832"/>
                  </a:cubicBezTo>
                  <a:lnTo>
                    <a:pt x="16399" y="10832"/>
                  </a:lnTo>
                  <a:cubicBezTo>
                    <a:pt x="16683" y="10832"/>
                    <a:pt x="16969" y="11015"/>
                    <a:pt x="17027" y="11321"/>
                  </a:cubicBezTo>
                  <a:lnTo>
                    <a:pt x="19079" y="20194"/>
                  </a:lnTo>
                  <a:lnTo>
                    <a:pt x="3917" y="20194"/>
                  </a:lnTo>
                  <a:lnTo>
                    <a:pt x="3917" y="20316"/>
                  </a:lnTo>
                  <a:cubicBezTo>
                    <a:pt x="3633" y="20316"/>
                    <a:pt x="3347" y="20071"/>
                    <a:pt x="3291" y="19765"/>
                  </a:cubicBezTo>
                  <a:lnTo>
                    <a:pt x="1354" y="11626"/>
                  </a:lnTo>
                  <a:cubicBezTo>
                    <a:pt x="1296" y="11444"/>
                    <a:pt x="1354" y="11259"/>
                    <a:pt x="1467" y="11137"/>
                  </a:cubicBezTo>
                  <a:cubicBezTo>
                    <a:pt x="1638" y="10954"/>
                    <a:pt x="1752" y="10892"/>
                    <a:pt x="1979" y="10892"/>
                  </a:cubicBezTo>
                  <a:lnTo>
                    <a:pt x="4487" y="10892"/>
                  </a:lnTo>
                  <a:cubicBezTo>
                    <a:pt x="4829" y="10892"/>
                    <a:pt x="5115" y="10587"/>
                    <a:pt x="5115" y="10220"/>
                  </a:cubicBezTo>
                  <a:lnTo>
                    <a:pt x="5115" y="8812"/>
                  </a:lnTo>
                  <a:cubicBezTo>
                    <a:pt x="5115" y="8445"/>
                    <a:pt x="5400" y="8138"/>
                    <a:pt x="5742" y="8138"/>
                  </a:cubicBezTo>
                  <a:close/>
                  <a:moveTo>
                    <a:pt x="4431" y="0"/>
                  </a:moveTo>
                  <a:cubicBezTo>
                    <a:pt x="4031" y="0"/>
                    <a:pt x="3747" y="307"/>
                    <a:pt x="3747" y="734"/>
                  </a:cubicBezTo>
                  <a:lnTo>
                    <a:pt x="3747" y="9484"/>
                  </a:lnTo>
                  <a:lnTo>
                    <a:pt x="1923" y="9484"/>
                  </a:lnTo>
                  <a:cubicBezTo>
                    <a:pt x="1354" y="9484"/>
                    <a:pt x="784" y="9791"/>
                    <a:pt x="442" y="10280"/>
                  </a:cubicBezTo>
                  <a:cubicBezTo>
                    <a:pt x="42" y="10710"/>
                    <a:pt x="-72" y="11321"/>
                    <a:pt x="42" y="11933"/>
                  </a:cubicBezTo>
                  <a:lnTo>
                    <a:pt x="1979" y="20071"/>
                  </a:lnTo>
                  <a:cubicBezTo>
                    <a:pt x="2207" y="20988"/>
                    <a:pt x="3005" y="21600"/>
                    <a:pt x="3861" y="21600"/>
                  </a:cubicBezTo>
                  <a:lnTo>
                    <a:pt x="19818" y="21600"/>
                  </a:lnTo>
                  <a:cubicBezTo>
                    <a:pt x="20104" y="21600"/>
                    <a:pt x="20388" y="21355"/>
                    <a:pt x="20446" y="21050"/>
                  </a:cubicBezTo>
                  <a:lnTo>
                    <a:pt x="21414" y="14503"/>
                  </a:lnTo>
                  <a:cubicBezTo>
                    <a:pt x="21528" y="13891"/>
                    <a:pt x="21358" y="13340"/>
                    <a:pt x="21016" y="12850"/>
                  </a:cubicBezTo>
                  <a:cubicBezTo>
                    <a:pt x="20730" y="12483"/>
                    <a:pt x="20218" y="12238"/>
                    <a:pt x="19648" y="12238"/>
                  </a:cubicBezTo>
                  <a:lnTo>
                    <a:pt x="18451" y="12238"/>
                  </a:lnTo>
                  <a:lnTo>
                    <a:pt x="18167" y="11137"/>
                  </a:lnTo>
                  <a:cubicBezTo>
                    <a:pt x="17939" y="10220"/>
                    <a:pt x="17255" y="9606"/>
                    <a:pt x="16399" y="9484"/>
                  </a:cubicBezTo>
                  <a:lnTo>
                    <a:pt x="16399" y="4774"/>
                  </a:lnTo>
                  <a:cubicBezTo>
                    <a:pt x="16399" y="4590"/>
                    <a:pt x="16285" y="4407"/>
                    <a:pt x="16171" y="4285"/>
                  </a:cubicBezTo>
                  <a:lnTo>
                    <a:pt x="12410" y="245"/>
                  </a:lnTo>
                  <a:cubicBezTo>
                    <a:pt x="12239" y="122"/>
                    <a:pt x="12125" y="0"/>
                    <a:pt x="119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14" name="Google Shape;8976;p63"/>
            <p:cNvSpPr/>
            <p:nvPr/>
          </p:nvSpPr>
          <p:spPr>
            <a:xfrm>
              <a:off x="106182" y="187874"/>
              <a:ext cx="124294" cy="105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096" y="0"/>
                  </a:moveTo>
                  <a:cubicBezTo>
                    <a:pt x="8909" y="0"/>
                    <a:pt x="8712" y="30"/>
                    <a:pt x="8509" y="97"/>
                  </a:cubicBezTo>
                  <a:cubicBezTo>
                    <a:pt x="7527" y="481"/>
                    <a:pt x="6873" y="1633"/>
                    <a:pt x="7361" y="2785"/>
                  </a:cubicBezTo>
                  <a:lnTo>
                    <a:pt x="8509" y="8543"/>
                  </a:lnTo>
                  <a:lnTo>
                    <a:pt x="1797" y="8543"/>
                  </a:lnTo>
                  <a:cubicBezTo>
                    <a:pt x="816" y="8543"/>
                    <a:pt x="0" y="9505"/>
                    <a:pt x="0" y="10657"/>
                  </a:cubicBezTo>
                  <a:cubicBezTo>
                    <a:pt x="0" y="11997"/>
                    <a:pt x="816" y="12960"/>
                    <a:pt x="1797" y="12960"/>
                  </a:cubicBezTo>
                  <a:lnTo>
                    <a:pt x="9325" y="12960"/>
                  </a:lnTo>
                  <a:lnTo>
                    <a:pt x="10800" y="19870"/>
                  </a:lnTo>
                  <a:cubicBezTo>
                    <a:pt x="10961" y="20832"/>
                    <a:pt x="11782" y="21600"/>
                    <a:pt x="12597" y="21600"/>
                  </a:cubicBezTo>
                  <a:lnTo>
                    <a:pt x="13091" y="21600"/>
                  </a:lnTo>
                  <a:cubicBezTo>
                    <a:pt x="14073" y="21216"/>
                    <a:pt x="14727" y="20065"/>
                    <a:pt x="14239" y="18913"/>
                  </a:cubicBezTo>
                  <a:lnTo>
                    <a:pt x="13091" y="13149"/>
                  </a:lnTo>
                  <a:lnTo>
                    <a:pt x="19803" y="13149"/>
                  </a:lnTo>
                  <a:cubicBezTo>
                    <a:pt x="20784" y="13149"/>
                    <a:pt x="21600" y="12192"/>
                    <a:pt x="21600" y="11041"/>
                  </a:cubicBezTo>
                  <a:cubicBezTo>
                    <a:pt x="21600" y="9505"/>
                    <a:pt x="20784" y="8543"/>
                    <a:pt x="19803" y="8543"/>
                  </a:cubicBezTo>
                  <a:lnTo>
                    <a:pt x="12270" y="8543"/>
                  </a:lnTo>
                  <a:lnTo>
                    <a:pt x="10800" y="1633"/>
                  </a:lnTo>
                  <a:cubicBezTo>
                    <a:pt x="10665" y="689"/>
                    <a:pt x="9974" y="0"/>
                    <a:pt x="90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716" name="Google Shape;8977;p63"/>
          <p:cNvSpPr/>
          <p:nvPr/>
        </p:nvSpPr>
        <p:spPr>
          <a:xfrm>
            <a:off x="4859863" y="3554509"/>
            <a:ext cx="351345" cy="353270"/>
          </a:xfrm>
          <a:custGeom>
            <a:avLst/>
            <a:gdLst/>
            <a:ahLst/>
            <a:cxnLst>
              <a:cxn ang="0">
                <a:pos x="wd2" y="hd2"/>
              </a:cxn>
              <a:cxn ang="5400000">
                <a:pos x="wd2" y="hd2"/>
              </a:cxn>
              <a:cxn ang="10800000">
                <a:pos x="wd2" y="hd2"/>
              </a:cxn>
              <a:cxn ang="16200000">
                <a:pos x="wd2" y="hd2"/>
              </a:cxn>
            </a:cxnLst>
            <a:rect l="0" t="0" r="r" b="b"/>
            <a:pathLst>
              <a:path w="21376" h="21600" fill="norm" stroke="1" extrusionOk="0">
                <a:moveTo>
                  <a:pt x="17474" y="1331"/>
                </a:moveTo>
                <a:cubicBezTo>
                  <a:pt x="18047" y="1331"/>
                  <a:pt x="18564" y="1446"/>
                  <a:pt x="18964" y="1793"/>
                </a:cubicBezTo>
                <a:cubicBezTo>
                  <a:pt x="19537" y="2254"/>
                  <a:pt x="19824" y="2944"/>
                  <a:pt x="19939" y="3692"/>
                </a:cubicBezTo>
                <a:cubicBezTo>
                  <a:pt x="20109" y="4326"/>
                  <a:pt x="19939" y="4959"/>
                  <a:pt x="19366" y="5478"/>
                </a:cubicBezTo>
                <a:lnTo>
                  <a:pt x="14839" y="10027"/>
                </a:lnTo>
                <a:lnTo>
                  <a:pt x="11229" y="6399"/>
                </a:lnTo>
                <a:lnTo>
                  <a:pt x="12089" y="5534"/>
                </a:lnTo>
                <a:lnTo>
                  <a:pt x="13464" y="6916"/>
                </a:lnTo>
                <a:cubicBezTo>
                  <a:pt x="13635" y="7090"/>
                  <a:pt x="13750" y="7146"/>
                  <a:pt x="13922" y="7146"/>
                </a:cubicBezTo>
                <a:cubicBezTo>
                  <a:pt x="14037" y="7146"/>
                  <a:pt x="14266" y="7090"/>
                  <a:pt x="14323" y="6916"/>
                </a:cubicBezTo>
                <a:cubicBezTo>
                  <a:pt x="14552" y="6686"/>
                  <a:pt x="14552" y="6284"/>
                  <a:pt x="14323" y="6053"/>
                </a:cubicBezTo>
                <a:lnTo>
                  <a:pt x="12948" y="4672"/>
                </a:lnTo>
                <a:lnTo>
                  <a:pt x="13808" y="3807"/>
                </a:lnTo>
                <a:lnTo>
                  <a:pt x="15183" y="5189"/>
                </a:lnTo>
                <a:cubicBezTo>
                  <a:pt x="15354" y="5363"/>
                  <a:pt x="15468" y="5419"/>
                  <a:pt x="15641" y="5419"/>
                </a:cubicBezTo>
                <a:cubicBezTo>
                  <a:pt x="15756" y="5419"/>
                  <a:pt x="15985" y="5363"/>
                  <a:pt x="16041" y="5189"/>
                </a:cubicBezTo>
                <a:cubicBezTo>
                  <a:pt x="16270" y="4959"/>
                  <a:pt x="16270" y="4557"/>
                  <a:pt x="16041" y="4326"/>
                </a:cubicBezTo>
                <a:lnTo>
                  <a:pt x="14666" y="2944"/>
                </a:lnTo>
                <a:lnTo>
                  <a:pt x="15468" y="2195"/>
                </a:lnTo>
                <a:cubicBezTo>
                  <a:pt x="16041" y="1619"/>
                  <a:pt x="16787" y="1331"/>
                  <a:pt x="17474" y="1331"/>
                </a:cubicBezTo>
                <a:close/>
                <a:moveTo>
                  <a:pt x="10312" y="7550"/>
                </a:moveTo>
                <a:lnTo>
                  <a:pt x="13922" y="11178"/>
                </a:lnTo>
                <a:lnTo>
                  <a:pt x="9969" y="14978"/>
                </a:lnTo>
                <a:cubicBezTo>
                  <a:pt x="9338" y="15612"/>
                  <a:pt x="8536" y="16014"/>
                  <a:pt x="7677" y="16130"/>
                </a:cubicBezTo>
                <a:cubicBezTo>
                  <a:pt x="6532" y="16303"/>
                  <a:pt x="5442" y="16879"/>
                  <a:pt x="4697" y="17627"/>
                </a:cubicBezTo>
                <a:lnTo>
                  <a:pt x="2234" y="20103"/>
                </a:lnTo>
                <a:cubicBezTo>
                  <a:pt x="2119" y="20218"/>
                  <a:pt x="1961" y="20277"/>
                  <a:pt x="1803" y="20277"/>
                </a:cubicBezTo>
                <a:cubicBezTo>
                  <a:pt x="1647" y="20277"/>
                  <a:pt x="1488" y="20218"/>
                  <a:pt x="1374" y="20103"/>
                </a:cubicBezTo>
                <a:cubicBezTo>
                  <a:pt x="1145" y="19873"/>
                  <a:pt x="1145" y="19469"/>
                  <a:pt x="1374" y="19239"/>
                </a:cubicBezTo>
                <a:lnTo>
                  <a:pt x="3838" y="16764"/>
                </a:lnTo>
                <a:cubicBezTo>
                  <a:pt x="4582" y="16014"/>
                  <a:pt x="5157" y="14922"/>
                  <a:pt x="5328" y="13770"/>
                </a:cubicBezTo>
                <a:cubicBezTo>
                  <a:pt x="5442" y="12906"/>
                  <a:pt x="5844" y="12041"/>
                  <a:pt x="6473" y="11465"/>
                </a:cubicBezTo>
                <a:lnTo>
                  <a:pt x="6875" y="11005"/>
                </a:lnTo>
                <a:lnTo>
                  <a:pt x="8250" y="12386"/>
                </a:lnTo>
                <a:cubicBezTo>
                  <a:pt x="8421" y="12560"/>
                  <a:pt x="8536" y="12617"/>
                  <a:pt x="8708" y="12617"/>
                </a:cubicBezTo>
                <a:cubicBezTo>
                  <a:pt x="8823" y="12617"/>
                  <a:pt x="9052" y="12560"/>
                  <a:pt x="9109" y="12386"/>
                </a:cubicBezTo>
                <a:cubicBezTo>
                  <a:pt x="9338" y="12156"/>
                  <a:pt x="9338" y="11754"/>
                  <a:pt x="9109" y="11524"/>
                </a:cubicBezTo>
                <a:lnTo>
                  <a:pt x="7734" y="10142"/>
                </a:lnTo>
                <a:lnTo>
                  <a:pt x="8594" y="9278"/>
                </a:lnTo>
                <a:lnTo>
                  <a:pt x="9969" y="10659"/>
                </a:lnTo>
                <a:cubicBezTo>
                  <a:pt x="10083" y="10833"/>
                  <a:pt x="10254" y="10890"/>
                  <a:pt x="10369" y="10890"/>
                </a:cubicBezTo>
                <a:cubicBezTo>
                  <a:pt x="10542" y="10890"/>
                  <a:pt x="10771" y="10833"/>
                  <a:pt x="10829" y="10659"/>
                </a:cubicBezTo>
                <a:cubicBezTo>
                  <a:pt x="11058" y="10429"/>
                  <a:pt x="11058" y="10027"/>
                  <a:pt x="10829" y="9797"/>
                </a:cubicBezTo>
                <a:lnTo>
                  <a:pt x="9452" y="8415"/>
                </a:lnTo>
                <a:lnTo>
                  <a:pt x="10312" y="7550"/>
                </a:lnTo>
                <a:close/>
                <a:moveTo>
                  <a:pt x="17592" y="0"/>
                </a:moveTo>
                <a:cubicBezTo>
                  <a:pt x="17514" y="0"/>
                  <a:pt x="17436" y="2"/>
                  <a:pt x="17360" y="7"/>
                </a:cubicBezTo>
                <a:cubicBezTo>
                  <a:pt x="16385" y="64"/>
                  <a:pt x="15468" y="525"/>
                  <a:pt x="14839" y="1215"/>
                </a:cubicBezTo>
                <a:lnTo>
                  <a:pt x="5615" y="10603"/>
                </a:lnTo>
                <a:cubicBezTo>
                  <a:pt x="4811" y="11350"/>
                  <a:pt x="4238" y="12445"/>
                  <a:pt x="4124" y="13596"/>
                </a:cubicBezTo>
                <a:cubicBezTo>
                  <a:pt x="3953" y="14461"/>
                  <a:pt x="3609" y="15324"/>
                  <a:pt x="2978" y="15899"/>
                </a:cubicBezTo>
                <a:lnTo>
                  <a:pt x="515" y="18376"/>
                </a:lnTo>
                <a:cubicBezTo>
                  <a:pt x="-172" y="19067"/>
                  <a:pt x="-172" y="20277"/>
                  <a:pt x="515" y="21024"/>
                </a:cubicBezTo>
                <a:cubicBezTo>
                  <a:pt x="859" y="21370"/>
                  <a:pt x="1374" y="21600"/>
                  <a:pt x="1890" y="21600"/>
                </a:cubicBezTo>
                <a:cubicBezTo>
                  <a:pt x="2405" y="21600"/>
                  <a:pt x="2863" y="21370"/>
                  <a:pt x="3265" y="21024"/>
                </a:cubicBezTo>
                <a:lnTo>
                  <a:pt x="5671" y="18548"/>
                </a:lnTo>
                <a:cubicBezTo>
                  <a:pt x="6302" y="17915"/>
                  <a:pt x="7104" y="17570"/>
                  <a:pt x="7963" y="17396"/>
                </a:cubicBezTo>
                <a:cubicBezTo>
                  <a:pt x="9109" y="17281"/>
                  <a:pt x="10198" y="16705"/>
                  <a:pt x="11000" y="15899"/>
                </a:cubicBezTo>
                <a:lnTo>
                  <a:pt x="20339" y="6399"/>
                </a:lnTo>
                <a:cubicBezTo>
                  <a:pt x="21026" y="5649"/>
                  <a:pt x="21428" y="4613"/>
                  <a:pt x="21370" y="3520"/>
                </a:cubicBezTo>
                <a:cubicBezTo>
                  <a:pt x="21313" y="2484"/>
                  <a:pt x="20797" y="1446"/>
                  <a:pt x="19995" y="813"/>
                </a:cubicBezTo>
                <a:cubicBezTo>
                  <a:pt x="19313" y="285"/>
                  <a:pt x="18438" y="0"/>
                  <a:pt x="17592"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717" name="Google Shape;8978;p63"/>
          <p:cNvSpPr/>
          <p:nvPr/>
        </p:nvSpPr>
        <p:spPr>
          <a:xfrm>
            <a:off x="5298694" y="2666024"/>
            <a:ext cx="353181" cy="3531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463" y="1210"/>
                </a:moveTo>
                <a:lnTo>
                  <a:pt x="11463" y="3744"/>
                </a:lnTo>
                <a:cubicBezTo>
                  <a:pt x="11463" y="4896"/>
                  <a:pt x="12095" y="5932"/>
                  <a:pt x="13249" y="6393"/>
                </a:cubicBezTo>
                <a:cubicBezTo>
                  <a:pt x="13651" y="6624"/>
                  <a:pt x="13940" y="7084"/>
                  <a:pt x="13940" y="7545"/>
                </a:cubicBezTo>
                <a:cubicBezTo>
                  <a:pt x="13940" y="8294"/>
                  <a:pt x="13364" y="8870"/>
                  <a:pt x="12671" y="8870"/>
                </a:cubicBezTo>
                <a:cubicBezTo>
                  <a:pt x="12269" y="8870"/>
                  <a:pt x="11923" y="8699"/>
                  <a:pt x="11693" y="8410"/>
                </a:cubicBezTo>
                <a:cubicBezTo>
                  <a:pt x="11519" y="8123"/>
                  <a:pt x="11117" y="8007"/>
                  <a:pt x="10772" y="8007"/>
                </a:cubicBezTo>
                <a:cubicBezTo>
                  <a:pt x="10426" y="8007"/>
                  <a:pt x="10081" y="8123"/>
                  <a:pt x="9850" y="8410"/>
                </a:cubicBezTo>
                <a:cubicBezTo>
                  <a:pt x="9620" y="8699"/>
                  <a:pt x="9274" y="8870"/>
                  <a:pt x="8929" y="8870"/>
                </a:cubicBezTo>
                <a:cubicBezTo>
                  <a:pt x="8525" y="8870"/>
                  <a:pt x="8179" y="8699"/>
                  <a:pt x="7949" y="8410"/>
                </a:cubicBezTo>
                <a:cubicBezTo>
                  <a:pt x="7777" y="8123"/>
                  <a:pt x="7603" y="7834"/>
                  <a:pt x="7603" y="7488"/>
                </a:cubicBezTo>
                <a:cubicBezTo>
                  <a:pt x="7603" y="7084"/>
                  <a:pt x="7949" y="6624"/>
                  <a:pt x="8410" y="6393"/>
                </a:cubicBezTo>
                <a:cubicBezTo>
                  <a:pt x="9390" y="5991"/>
                  <a:pt x="10137" y="4839"/>
                  <a:pt x="10137" y="3514"/>
                </a:cubicBezTo>
                <a:lnTo>
                  <a:pt x="10137" y="1210"/>
                </a:lnTo>
                <a:close/>
                <a:moveTo>
                  <a:pt x="12730" y="1441"/>
                </a:moveTo>
                <a:cubicBezTo>
                  <a:pt x="14516" y="1786"/>
                  <a:pt x="16243" y="2766"/>
                  <a:pt x="17567" y="4033"/>
                </a:cubicBezTo>
                <a:cubicBezTo>
                  <a:pt x="19353" y="5817"/>
                  <a:pt x="20390" y="8238"/>
                  <a:pt x="20390" y="10828"/>
                </a:cubicBezTo>
                <a:cubicBezTo>
                  <a:pt x="20333" y="13306"/>
                  <a:pt x="19353" y="15783"/>
                  <a:pt x="17567" y="17567"/>
                </a:cubicBezTo>
                <a:cubicBezTo>
                  <a:pt x="16185" y="18949"/>
                  <a:pt x="14516" y="19814"/>
                  <a:pt x="12730" y="20159"/>
                </a:cubicBezTo>
                <a:lnTo>
                  <a:pt x="12730" y="17797"/>
                </a:lnTo>
                <a:cubicBezTo>
                  <a:pt x="12730" y="17106"/>
                  <a:pt x="13190" y="16589"/>
                  <a:pt x="13825" y="16300"/>
                </a:cubicBezTo>
                <a:cubicBezTo>
                  <a:pt x="14688" y="15839"/>
                  <a:pt x="15264" y="14976"/>
                  <a:pt x="15264" y="13997"/>
                </a:cubicBezTo>
                <a:cubicBezTo>
                  <a:pt x="15264" y="12614"/>
                  <a:pt x="14112" y="11463"/>
                  <a:pt x="12730" y="11463"/>
                </a:cubicBezTo>
                <a:cubicBezTo>
                  <a:pt x="12039" y="11463"/>
                  <a:pt x="11289" y="11750"/>
                  <a:pt x="10887" y="12326"/>
                </a:cubicBezTo>
                <a:cubicBezTo>
                  <a:pt x="10368" y="11750"/>
                  <a:pt x="9735" y="11463"/>
                  <a:pt x="8986" y="11463"/>
                </a:cubicBezTo>
                <a:cubicBezTo>
                  <a:pt x="8294" y="11463"/>
                  <a:pt x="7603" y="11750"/>
                  <a:pt x="7143" y="12269"/>
                </a:cubicBezTo>
                <a:cubicBezTo>
                  <a:pt x="6624" y="12730"/>
                  <a:pt x="6393" y="13477"/>
                  <a:pt x="6452" y="14170"/>
                </a:cubicBezTo>
                <a:cubicBezTo>
                  <a:pt x="6567" y="15148"/>
                  <a:pt x="7143" y="15898"/>
                  <a:pt x="8007" y="16359"/>
                </a:cubicBezTo>
                <a:cubicBezTo>
                  <a:pt x="8583" y="16646"/>
                  <a:pt x="8986" y="17337"/>
                  <a:pt x="8986" y="18143"/>
                </a:cubicBezTo>
                <a:lnTo>
                  <a:pt x="8986" y="20218"/>
                </a:lnTo>
                <a:cubicBezTo>
                  <a:pt x="7201" y="19872"/>
                  <a:pt x="5472" y="18949"/>
                  <a:pt x="4148" y="17626"/>
                </a:cubicBezTo>
                <a:cubicBezTo>
                  <a:pt x="2362" y="15839"/>
                  <a:pt x="1384" y="13477"/>
                  <a:pt x="1384" y="10887"/>
                </a:cubicBezTo>
                <a:cubicBezTo>
                  <a:pt x="1384" y="8353"/>
                  <a:pt x="2362" y="5876"/>
                  <a:pt x="4148" y="4090"/>
                </a:cubicBezTo>
                <a:cubicBezTo>
                  <a:pt x="5530" y="2708"/>
                  <a:pt x="7201" y="1901"/>
                  <a:pt x="8986" y="1497"/>
                </a:cubicBezTo>
                <a:lnTo>
                  <a:pt x="8986" y="3629"/>
                </a:lnTo>
                <a:cubicBezTo>
                  <a:pt x="8986" y="4379"/>
                  <a:pt x="8583" y="5126"/>
                  <a:pt x="8007" y="5415"/>
                </a:cubicBezTo>
                <a:cubicBezTo>
                  <a:pt x="7143" y="5761"/>
                  <a:pt x="6567" y="6624"/>
                  <a:pt x="6452" y="7545"/>
                </a:cubicBezTo>
                <a:cubicBezTo>
                  <a:pt x="6393" y="8294"/>
                  <a:pt x="6682" y="8929"/>
                  <a:pt x="7143" y="9505"/>
                </a:cubicBezTo>
                <a:cubicBezTo>
                  <a:pt x="7603" y="10022"/>
                  <a:pt x="8294" y="10311"/>
                  <a:pt x="8986" y="10311"/>
                </a:cubicBezTo>
                <a:cubicBezTo>
                  <a:pt x="9735" y="10311"/>
                  <a:pt x="10426" y="10022"/>
                  <a:pt x="10887" y="9446"/>
                </a:cubicBezTo>
                <a:cubicBezTo>
                  <a:pt x="11348" y="10022"/>
                  <a:pt x="12039" y="10311"/>
                  <a:pt x="12730" y="10311"/>
                </a:cubicBezTo>
                <a:cubicBezTo>
                  <a:pt x="14112" y="10311"/>
                  <a:pt x="15264" y="9159"/>
                  <a:pt x="15264" y="7775"/>
                </a:cubicBezTo>
                <a:cubicBezTo>
                  <a:pt x="15264" y="6854"/>
                  <a:pt x="14688" y="5932"/>
                  <a:pt x="13825" y="5472"/>
                </a:cubicBezTo>
                <a:cubicBezTo>
                  <a:pt x="13075" y="5126"/>
                  <a:pt x="12730" y="4550"/>
                  <a:pt x="12730" y="3974"/>
                </a:cubicBezTo>
                <a:lnTo>
                  <a:pt x="12730" y="1441"/>
                </a:lnTo>
                <a:close/>
                <a:moveTo>
                  <a:pt x="12671" y="12614"/>
                </a:moveTo>
                <a:cubicBezTo>
                  <a:pt x="13364" y="12614"/>
                  <a:pt x="13940" y="13190"/>
                  <a:pt x="13940" y="13881"/>
                </a:cubicBezTo>
                <a:cubicBezTo>
                  <a:pt x="13940" y="14401"/>
                  <a:pt x="13651" y="14861"/>
                  <a:pt x="13249" y="15033"/>
                </a:cubicBezTo>
                <a:cubicBezTo>
                  <a:pt x="12095" y="15609"/>
                  <a:pt x="11463" y="16646"/>
                  <a:pt x="11463" y="17797"/>
                </a:cubicBezTo>
                <a:lnTo>
                  <a:pt x="11463" y="20275"/>
                </a:lnTo>
                <a:lnTo>
                  <a:pt x="10137" y="20275"/>
                </a:lnTo>
                <a:lnTo>
                  <a:pt x="10137" y="18028"/>
                </a:lnTo>
                <a:cubicBezTo>
                  <a:pt x="10137" y="16704"/>
                  <a:pt x="9390" y="15552"/>
                  <a:pt x="8410" y="15033"/>
                </a:cubicBezTo>
                <a:cubicBezTo>
                  <a:pt x="7949" y="14861"/>
                  <a:pt x="7662" y="14401"/>
                  <a:pt x="7603" y="13997"/>
                </a:cubicBezTo>
                <a:cubicBezTo>
                  <a:pt x="7603" y="13593"/>
                  <a:pt x="7662" y="13247"/>
                  <a:pt x="7949" y="13017"/>
                </a:cubicBezTo>
                <a:cubicBezTo>
                  <a:pt x="8179" y="12730"/>
                  <a:pt x="8583" y="12614"/>
                  <a:pt x="8929" y="12614"/>
                </a:cubicBezTo>
                <a:cubicBezTo>
                  <a:pt x="9274" y="12614"/>
                  <a:pt x="9620" y="12730"/>
                  <a:pt x="9850" y="13017"/>
                </a:cubicBezTo>
                <a:cubicBezTo>
                  <a:pt x="10081" y="13306"/>
                  <a:pt x="10426" y="13477"/>
                  <a:pt x="10772" y="13477"/>
                </a:cubicBezTo>
                <a:cubicBezTo>
                  <a:pt x="11174" y="13477"/>
                  <a:pt x="11519" y="13306"/>
                  <a:pt x="11750" y="13017"/>
                </a:cubicBezTo>
                <a:cubicBezTo>
                  <a:pt x="11923" y="12730"/>
                  <a:pt x="12326" y="12614"/>
                  <a:pt x="12671" y="12614"/>
                </a:cubicBezTo>
                <a:close/>
                <a:moveTo>
                  <a:pt x="10772" y="0"/>
                </a:moveTo>
                <a:cubicBezTo>
                  <a:pt x="7892" y="0"/>
                  <a:pt x="5185" y="1152"/>
                  <a:pt x="3168" y="3168"/>
                </a:cubicBezTo>
                <a:cubicBezTo>
                  <a:pt x="1152" y="5185"/>
                  <a:pt x="0" y="7949"/>
                  <a:pt x="0" y="10828"/>
                </a:cubicBezTo>
                <a:cubicBezTo>
                  <a:pt x="0" y="13708"/>
                  <a:pt x="1152" y="16415"/>
                  <a:pt x="3168" y="18432"/>
                </a:cubicBezTo>
                <a:cubicBezTo>
                  <a:pt x="5185" y="20448"/>
                  <a:pt x="7892" y="21600"/>
                  <a:pt x="10772" y="21600"/>
                </a:cubicBezTo>
                <a:cubicBezTo>
                  <a:pt x="13651" y="21600"/>
                  <a:pt x="16415" y="20448"/>
                  <a:pt x="18432" y="18432"/>
                </a:cubicBezTo>
                <a:cubicBezTo>
                  <a:pt x="20448" y="16415"/>
                  <a:pt x="21600" y="13708"/>
                  <a:pt x="21600" y="10828"/>
                </a:cubicBezTo>
                <a:cubicBezTo>
                  <a:pt x="21600" y="7949"/>
                  <a:pt x="20505" y="5185"/>
                  <a:pt x="18432" y="3168"/>
                </a:cubicBezTo>
                <a:cubicBezTo>
                  <a:pt x="16415" y="1152"/>
                  <a:pt x="13651" y="0"/>
                  <a:pt x="1077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727" name="Google Shape;8979;p63"/>
          <p:cNvGrpSpPr/>
          <p:nvPr/>
        </p:nvGrpSpPr>
        <p:grpSpPr>
          <a:xfrm>
            <a:off x="5298264" y="3112910"/>
            <a:ext cx="352798" cy="354108"/>
            <a:chOff x="0" y="0"/>
            <a:chExt cx="352796" cy="354106"/>
          </a:xfrm>
        </p:grpSpPr>
        <p:sp>
          <p:nvSpPr>
            <p:cNvPr id="6718" name="Google Shape;8980;p63"/>
            <p:cNvSpPr/>
            <p:nvPr/>
          </p:nvSpPr>
          <p:spPr>
            <a:xfrm>
              <a:off x="0" y="0"/>
              <a:ext cx="268451" cy="354107"/>
            </a:xfrm>
            <a:custGeom>
              <a:avLst/>
              <a:gdLst/>
              <a:ahLst/>
              <a:cxnLst>
                <a:cxn ang="0">
                  <a:pos x="wd2" y="hd2"/>
                </a:cxn>
                <a:cxn ang="5400000">
                  <a:pos x="wd2" y="hd2"/>
                </a:cxn>
                <a:cxn ang="10800000">
                  <a:pos x="wd2" y="hd2"/>
                </a:cxn>
                <a:cxn ang="16200000">
                  <a:pos x="wd2" y="hd2"/>
                </a:cxn>
              </a:cxnLst>
              <a:rect l="0" t="0" r="r" b="b"/>
              <a:pathLst>
                <a:path w="21527" h="21600" fill="norm" stroke="1" extrusionOk="0">
                  <a:moveTo>
                    <a:pt x="10724" y="1264"/>
                  </a:moveTo>
                  <a:cubicBezTo>
                    <a:pt x="12084" y="1264"/>
                    <a:pt x="13217" y="2126"/>
                    <a:pt x="13217" y="3160"/>
                  </a:cubicBezTo>
                  <a:cubicBezTo>
                    <a:pt x="13217" y="3505"/>
                    <a:pt x="13594" y="3791"/>
                    <a:pt x="14047" y="3791"/>
                  </a:cubicBezTo>
                  <a:lnTo>
                    <a:pt x="15785" y="3791"/>
                  </a:lnTo>
                  <a:cubicBezTo>
                    <a:pt x="16238" y="3791"/>
                    <a:pt x="16614" y="4079"/>
                    <a:pt x="16614" y="4424"/>
                  </a:cubicBezTo>
                  <a:lnTo>
                    <a:pt x="16614" y="5113"/>
                  </a:lnTo>
                  <a:lnTo>
                    <a:pt x="4986" y="5113"/>
                  </a:lnTo>
                  <a:lnTo>
                    <a:pt x="4986" y="4424"/>
                  </a:lnTo>
                  <a:cubicBezTo>
                    <a:pt x="4909" y="4079"/>
                    <a:pt x="5288" y="3791"/>
                    <a:pt x="5741" y="3791"/>
                  </a:cubicBezTo>
                  <a:lnTo>
                    <a:pt x="7476" y="3791"/>
                  </a:lnTo>
                  <a:cubicBezTo>
                    <a:pt x="7930" y="3791"/>
                    <a:pt x="8308" y="3505"/>
                    <a:pt x="8308" y="3160"/>
                  </a:cubicBezTo>
                  <a:cubicBezTo>
                    <a:pt x="8308" y="2068"/>
                    <a:pt x="9442" y="1264"/>
                    <a:pt x="10724" y="1264"/>
                  </a:cubicBezTo>
                  <a:close/>
                  <a:moveTo>
                    <a:pt x="19184" y="5113"/>
                  </a:moveTo>
                  <a:cubicBezTo>
                    <a:pt x="19637" y="5113"/>
                    <a:pt x="20013" y="5401"/>
                    <a:pt x="20013" y="5746"/>
                  </a:cubicBezTo>
                  <a:lnTo>
                    <a:pt x="20013" y="19762"/>
                  </a:lnTo>
                  <a:lnTo>
                    <a:pt x="19862" y="19762"/>
                  </a:lnTo>
                  <a:cubicBezTo>
                    <a:pt x="19862" y="20107"/>
                    <a:pt x="19486" y="20393"/>
                    <a:pt x="19033" y="20393"/>
                  </a:cubicBezTo>
                  <a:lnTo>
                    <a:pt x="2419" y="20393"/>
                  </a:lnTo>
                  <a:cubicBezTo>
                    <a:pt x="1966" y="20393"/>
                    <a:pt x="1587" y="20107"/>
                    <a:pt x="1587" y="19762"/>
                  </a:cubicBezTo>
                  <a:lnTo>
                    <a:pt x="1587" y="5746"/>
                  </a:lnTo>
                  <a:cubicBezTo>
                    <a:pt x="1587" y="5401"/>
                    <a:pt x="1966" y="5113"/>
                    <a:pt x="2419" y="5113"/>
                  </a:cubicBezTo>
                  <a:lnTo>
                    <a:pt x="3248" y="5113"/>
                  </a:lnTo>
                  <a:lnTo>
                    <a:pt x="3248" y="5746"/>
                  </a:lnTo>
                  <a:cubicBezTo>
                    <a:pt x="3248" y="6090"/>
                    <a:pt x="3701" y="6376"/>
                    <a:pt x="4154" y="6376"/>
                  </a:cubicBezTo>
                  <a:lnTo>
                    <a:pt x="17446" y="6376"/>
                  </a:lnTo>
                  <a:cubicBezTo>
                    <a:pt x="17899" y="6376"/>
                    <a:pt x="18278" y="6090"/>
                    <a:pt x="18278" y="5746"/>
                  </a:cubicBezTo>
                  <a:lnTo>
                    <a:pt x="18278" y="5113"/>
                  </a:lnTo>
                  <a:close/>
                  <a:moveTo>
                    <a:pt x="10724" y="0"/>
                  </a:moveTo>
                  <a:cubicBezTo>
                    <a:pt x="8761" y="0"/>
                    <a:pt x="7023" y="1092"/>
                    <a:pt x="6647" y="2527"/>
                  </a:cubicBezTo>
                  <a:lnTo>
                    <a:pt x="5741" y="2527"/>
                  </a:lnTo>
                  <a:cubicBezTo>
                    <a:pt x="4684" y="2527"/>
                    <a:pt x="3778" y="2987"/>
                    <a:pt x="3399" y="3791"/>
                  </a:cubicBezTo>
                  <a:lnTo>
                    <a:pt x="2419" y="3791"/>
                  </a:lnTo>
                  <a:cubicBezTo>
                    <a:pt x="983" y="3791"/>
                    <a:pt x="0" y="4653"/>
                    <a:pt x="0" y="5687"/>
                  </a:cubicBezTo>
                  <a:lnTo>
                    <a:pt x="0" y="19762"/>
                  </a:lnTo>
                  <a:cubicBezTo>
                    <a:pt x="0" y="20796"/>
                    <a:pt x="1134" y="21600"/>
                    <a:pt x="2419" y="21600"/>
                  </a:cubicBezTo>
                  <a:lnTo>
                    <a:pt x="19033" y="21600"/>
                  </a:lnTo>
                  <a:cubicBezTo>
                    <a:pt x="20466" y="21600"/>
                    <a:pt x="21523" y="20738"/>
                    <a:pt x="21523" y="19762"/>
                  </a:cubicBezTo>
                  <a:lnTo>
                    <a:pt x="21523" y="5746"/>
                  </a:lnTo>
                  <a:cubicBezTo>
                    <a:pt x="21600" y="4653"/>
                    <a:pt x="20466" y="3791"/>
                    <a:pt x="19033" y="3791"/>
                  </a:cubicBezTo>
                  <a:lnTo>
                    <a:pt x="18127" y="3791"/>
                  </a:lnTo>
                  <a:cubicBezTo>
                    <a:pt x="17748" y="3102"/>
                    <a:pt x="16842" y="2527"/>
                    <a:pt x="15708" y="2527"/>
                  </a:cubicBezTo>
                  <a:lnTo>
                    <a:pt x="14802" y="2527"/>
                  </a:lnTo>
                  <a:cubicBezTo>
                    <a:pt x="14426" y="1092"/>
                    <a:pt x="12688" y="0"/>
                    <a:pt x="107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19" name="Google Shape;8981;p63"/>
            <p:cNvSpPr/>
            <p:nvPr/>
          </p:nvSpPr>
          <p:spPr>
            <a:xfrm>
              <a:off x="123396" y="41431"/>
              <a:ext cx="21643"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925"/>
                    <a:pt x="0" y="10816"/>
                  </a:cubicBezTo>
                  <a:cubicBezTo>
                    <a:pt x="0" y="16706"/>
                    <a:pt x="4684" y="21600"/>
                    <a:pt x="10323" y="21600"/>
                  </a:cubicBezTo>
                  <a:cubicBezTo>
                    <a:pt x="16916" y="21600"/>
                    <a:pt x="21600" y="16706"/>
                    <a:pt x="21600" y="10816"/>
                  </a:cubicBezTo>
                  <a:cubicBezTo>
                    <a:pt x="21600" y="4925"/>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20" name="Google Shape;8982;p63"/>
            <p:cNvSpPr/>
            <p:nvPr/>
          </p:nvSpPr>
          <p:spPr>
            <a:xfrm>
              <a:off x="40504" y="124323"/>
              <a:ext cx="104535" cy="1035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28" y="4513"/>
                  </a:moveTo>
                  <a:lnTo>
                    <a:pt x="17128" y="17479"/>
                  </a:lnTo>
                  <a:lnTo>
                    <a:pt x="4280" y="17479"/>
                  </a:lnTo>
                  <a:lnTo>
                    <a:pt x="4280" y="4513"/>
                  </a:lnTo>
                  <a:close/>
                  <a:moveTo>
                    <a:pt x="2335" y="0"/>
                  </a:moveTo>
                  <a:cubicBezTo>
                    <a:pt x="1167" y="0"/>
                    <a:pt x="0" y="979"/>
                    <a:pt x="0" y="2356"/>
                  </a:cubicBezTo>
                  <a:lnTo>
                    <a:pt x="0" y="19443"/>
                  </a:lnTo>
                  <a:cubicBezTo>
                    <a:pt x="0" y="20621"/>
                    <a:pt x="1167" y="21600"/>
                    <a:pt x="2335" y="21600"/>
                  </a:cubicBezTo>
                  <a:lnTo>
                    <a:pt x="19265" y="21600"/>
                  </a:lnTo>
                  <a:cubicBezTo>
                    <a:pt x="20630" y="21600"/>
                    <a:pt x="21600" y="20621"/>
                    <a:pt x="21600" y="19443"/>
                  </a:cubicBezTo>
                  <a:lnTo>
                    <a:pt x="21600" y="2356"/>
                  </a:lnTo>
                  <a:cubicBezTo>
                    <a:pt x="21600" y="979"/>
                    <a:pt x="20630" y="0"/>
                    <a:pt x="192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21" name="Google Shape;8983;p63"/>
            <p:cNvSpPr/>
            <p:nvPr/>
          </p:nvSpPr>
          <p:spPr>
            <a:xfrm>
              <a:off x="164827" y="165754"/>
              <a:ext cx="62147" cy="216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5" y="0"/>
                  </a:moveTo>
                  <a:cubicBezTo>
                    <a:pt x="1631" y="0"/>
                    <a:pt x="0" y="4678"/>
                    <a:pt x="0" y="10308"/>
                  </a:cubicBezTo>
                  <a:cubicBezTo>
                    <a:pt x="0" y="16893"/>
                    <a:pt x="1631" y="21600"/>
                    <a:pt x="3595" y="21600"/>
                  </a:cubicBezTo>
                  <a:lnTo>
                    <a:pt x="18005" y="21600"/>
                  </a:lnTo>
                  <a:cubicBezTo>
                    <a:pt x="19969" y="21600"/>
                    <a:pt x="21600" y="16893"/>
                    <a:pt x="21600" y="10308"/>
                  </a:cubicBezTo>
                  <a:cubicBezTo>
                    <a:pt x="21600" y="4678"/>
                    <a:pt x="19969" y="0"/>
                    <a:pt x="180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22" name="Google Shape;8984;p63"/>
            <p:cNvSpPr/>
            <p:nvPr/>
          </p:nvSpPr>
          <p:spPr>
            <a:xfrm>
              <a:off x="164827" y="124323"/>
              <a:ext cx="62147" cy="216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5" y="0"/>
                  </a:moveTo>
                  <a:cubicBezTo>
                    <a:pt x="1631" y="0"/>
                    <a:pt x="0" y="4684"/>
                    <a:pt x="0" y="11277"/>
                  </a:cubicBezTo>
                  <a:cubicBezTo>
                    <a:pt x="0" y="16916"/>
                    <a:pt x="1631" y="21600"/>
                    <a:pt x="3595" y="21600"/>
                  </a:cubicBezTo>
                  <a:lnTo>
                    <a:pt x="18005" y="21600"/>
                  </a:lnTo>
                  <a:cubicBezTo>
                    <a:pt x="19969" y="21600"/>
                    <a:pt x="21600" y="16916"/>
                    <a:pt x="21600" y="11277"/>
                  </a:cubicBezTo>
                  <a:cubicBezTo>
                    <a:pt x="21600" y="4684"/>
                    <a:pt x="19969" y="0"/>
                    <a:pt x="180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23" name="Google Shape;8985;p63"/>
            <p:cNvSpPr/>
            <p:nvPr/>
          </p:nvSpPr>
          <p:spPr>
            <a:xfrm>
              <a:off x="164827" y="207185"/>
              <a:ext cx="62147" cy="207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5" y="0"/>
                  </a:moveTo>
                  <a:cubicBezTo>
                    <a:pt x="1631" y="0"/>
                    <a:pt x="0" y="4925"/>
                    <a:pt x="0" y="10816"/>
                  </a:cubicBezTo>
                  <a:cubicBezTo>
                    <a:pt x="0" y="16706"/>
                    <a:pt x="1631" y="21600"/>
                    <a:pt x="3595" y="21600"/>
                  </a:cubicBezTo>
                  <a:lnTo>
                    <a:pt x="18005" y="21600"/>
                  </a:lnTo>
                  <a:cubicBezTo>
                    <a:pt x="19969" y="21600"/>
                    <a:pt x="21600" y="16706"/>
                    <a:pt x="21600" y="10816"/>
                  </a:cubicBezTo>
                  <a:cubicBezTo>
                    <a:pt x="21600" y="4925"/>
                    <a:pt x="19969" y="0"/>
                    <a:pt x="180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24" name="Google Shape;8986;p63"/>
            <p:cNvSpPr/>
            <p:nvPr/>
          </p:nvSpPr>
          <p:spPr>
            <a:xfrm>
              <a:off x="39577" y="249572"/>
              <a:ext cx="187397"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2" y="0"/>
                  </a:moveTo>
                  <a:cubicBezTo>
                    <a:pt x="541" y="0"/>
                    <a:pt x="0" y="4894"/>
                    <a:pt x="0" y="10784"/>
                  </a:cubicBezTo>
                  <a:cubicBezTo>
                    <a:pt x="0" y="16675"/>
                    <a:pt x="541" y="21600"/>
                    <a:pt x="1302" y="21600"/>
                  </a:cubicBezTo>
                  <a:lnTo>
                    <a:pt x="20408" y="21600"/>
                  </a:lnTo>
                  <a:cubicBezTo>
                    <a:pt x="21059" y="21600"/>
                    <a:pt x="21600" y="16675"/>
                    <a:pt x="21600" y="10784"/>
                  </a:cubicBezTo>
                  <a:cubicBezTo>
                    <a:pt x="21600" y="4894"/>
                    <a:pt x="21059" y="0"/>
                    <a:pt x="204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25" name="Google Shape;8987;p63"/>
            <p:cNvSpPr/>
            <p:nvPr/>
          </p:nvSpPr>
          <p:spPr>
            <a:xfrm>
              <a:off x="39577" y="291003"/>
              <a:ext cx="187397" cy="207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2" y="0"/>
                  </a:moveTo>
                  <a:cubicBezTo>
                    <a:pt x="541" y="0"/>
                    <a:pt x="0" y="4925"/>
                    <a:pt x="0" y="10816"/>
                  </a:cubicBezTo>
                  <a:cubicBezTo>
                    <a:pt x="0" y="16706"/>
                    <a:pt x="541" y="21600"/>
                    <a:pt x="1302" y="21600"/>
                  </a:cubicBezTo>
                  <a:lnTo>
                    <a:pt x="20408" y="21600"/>
                  </a:lnTo>
                  <a:cubicBezTo>
                    <a:pt x="21059" y="21600"/>
                    <a:pt x="21600" y="16706"/>
                    <a:pt x="21600" y="10816"/>
                  </a:cubicBezTo>
                  <a:cubicBezTo>
                    <a:pt x="21600" y="4925"/>
                    <a:pt x="21059" y="0"/>
                    <a:pt x="204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26" name="Google Shape;8988;p63"/>
            <p:cNvSpPr/>
            <p:nvPr/>
          </p:nvSpPr>
          <p:spPr>
            <a:xfrm>
              <a:off x="289120" y="42387"/>
              <a:ext cx="63677" cy="311720"/>
            </a:xfrm>
            <a:custGeom>
              <a:avLst/>
              <a:gdLst/>
              <a:ahLst/>
              <a:cxnLst>
                <a:cxn ang="0">
                  <a:pos x="wd2" y="hd2"/>
                </a:cxn>
                <a:cxn ang="5400000">
                  <a:pos x="wd2" y="hd2"/>
                </a:cxn>
                <a:cxn ang="10800000">
                  <a:pos x="wd2" y="hd2"/>
                </a:cxn>
                <a:cxn ang="16200000">
                  <a:pos x="wd2" y="hd2"/>
                </a:cxn>
              </a:cxnLst>
              <a:rect l="0" t="0" r="r" b="b"/>
              <a:pathLst>
                <a:path w="21471" h="21600" fill="norm" stroke="1" extrusionOk="0">
                  <a:moveTo>
                    <a:pt x="11117" y="2283"/>
                  </a:moveTo>
                  <a:lnTo>
                    <a:pt x="14927" y="3720"/>
                  </a:lnTo>
                  <a:lnTo>
                    <a:pt x="14927" y="15792"/>
                  </a:lnTo>
                  <a:lnTo>
                    <a:pt x="7630" y="15792"/>
                  </a:lnTo>
                  <a:lnTo>
                    <a:pt x="7630" y="3720"/>
                  </a:lnTo>
                  <a:lnTo>
                    <a:pt x="11117" y="2283"/>
                  </a:lnTo>
                  <a:close/>
                  <a:moveTo>
                    <a:pt x="14927" y="17097"/>
                  </a:moveTo>
                  <a:lnTo>
                    <a:pt x="14927" y="19382"/>
                  </a:lnTo>
                  <a:cubicBezTo>
                    <a:pt x="14615" y="19837"/>
                    <a:pt x="13345" y="20165"/>
                    <a:pt x="11117" y="20165"/>
                  </a:cubicBezTo>
                  <a:cubicBezTo>
                    <a:pt x="9213" y="20165"/>
                    <a:pt x="7630" y="19837"/>
                    <a:pt x="7630" y="19382"/>
                  </a:cubicBezTo>
                  <a:lnTo>
                    <a:pt x="7630" y="17097"/>
                  </a:lnTo>
                  <a:close/>
                  <a:moveTo>
                    <a:pt x="10805" y="0"/>
                  </a:moveTo>
                  <a:cubicBezTo>
                    <a:pt x="9535" y="0"/>
                    <a:pt x="8265" y="130"/>
                    <a:pt x="7630" y="391"/>
                  </a:cubicBezTo>
                  <a:lnTo>
                    <a:pt x="323" y="3262"/>
                  </a:lnTo>
                  <a:cubicBezTo>
                    <a:pt x="0" y="3329"/>
                    <a:pt x="0" y="3523"/>
                    <a:pt x="0" y="3590"/>
                  </a:cubicBezTo>
                  <a:lnTo>
                    <a:pt x="0" y="19512"/>
                  </a:lnTo>
                  <a:cubicBezTo>
                    <a:pt x="0" y="20687"/>
                    <a:pt x="4768" y="21600"/>
                    <a:pt x="10483" y="21600"/>
                  </a:cubicBezTo>
                  <a:cubicBezTo>
                    <a:pt x="16197" y="21600"/>
                    <a:pt x="20642" y="20620"/>
                    <a:pt x="20642" y="19512"/>
                  </a:cubicBezTo>
                  <a:lnTo>
                    <a:pt x="20642" y="3590"/>
                  </a:lnTo>
                  <a:cubicBezTo>
                    <a:pt x="21600" y="3393"/>
                    <a:pt x="21600" y="3329"/>
                    <a:pt x="21277" y="3262"/>
                  </a:cubicBezTo>
                  <a:lnTo>
                    <a:pt x="13980" y="391"/>
                  </a:lnTo>
                  <a:cubicBezTo>
                    <a:pt x="13657" y="130"/>
                    <a:pt x="12075" y="0"/>
                    <a:pt x="108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728" name="Google Shape;8989;p63"/>
          <p:cNvSpPr/>
          <p:nvPr/>
        </p:nvSpPr>
        <p:spPr>
          <a:xfrm>
            <a:off x="5300816" y="3599317"/>
            <a:ext cx="352942" cy="263684"/>
          </a:xfrm>
          <a:custGeom>
            <a:avLst/>
            <a:gdLst/>
            <a:ahLst/>
            <a:cxnLst>
              <a:cxn ang="0">
                <a:pos x="wd2" y="hd2"/>
              </a:cxn>
              <a:cxn ang="5400000">
                <a:pos x="wd2" y="hd2"/>
              </a:cxn>
              <a:cxn ang="10800000">
                <a:pos x="wd2" y="hd2"/>
              </a:cxn>
              <a:cxn ang="16200000">
                <a:pos x="wd2" y="hd2"/>
              </a:cxn>
            </a:cxnLst>
            <a:rect l="0" t="0" r="r" b="b"/>
            <a:pathLst>
              <a:path w="21358" h="21600" fill="norm" stroke="1" extrusionOk="0">
                <a:moveTo>
                  <a:pt x="12753" y="3007"/>
                </a:moveTo>
                <a:lnTo>
                  <a:pt x="12753" y="4704"/>
                </a:lnTo>
                <a:lnTo>
                  <a:pt x="11442" y="4704"/>
                </a:lnTo>
                <a:lnTo>
                  <a:pt x="11442" y="3007"/>
                </a:lnTo>
                <a:close/>
                <a:moveTo>
                  <a:pt x="10244" y="3085"/>
                </a:moveTo>
                <a:lnTo>
                  <a:pt x="10244" y="4782"/>
                </a:lnTo>
                <a:lnTo>
                  <a:pt x="8935" y="4782"/>
                </a:lnTo>
                <a:lnTo>
                  <a:pt x="8935" y="3933"/>
                </a:lnTo>
                <a:cubicBezTo>
                  <a:pt x="8935" y="3470"/>
                  <a:pt x="9219" y="3085"/>
                  <a:pt x="9560" y="3085"/>
                </a:cubicBezTo>
                <a:close/>
                <a:moveTo>
                  <a:pt x="14576" y="3085"/>
                </a:moveTo>
                <a:cubicBezTo>
                  <a:pt x="14918" y="3085"/>
                  <a:pt x="15202" y="3470"/>
                  <a:pt x="15202" y="3933"/>
                </a:cubicBezTo>
                <a:lnTo>
                  <a:pt x="15202" y="4782"/>
                </a:lnTo>
                <a:lnTo>
                  <a:pt x="13949" y="4782"/>
                </a:lnTo>
                <a:lnTo>
                  <a:pt x="13949" y="3085"/>
                </a:lnTo>
                <a:close/>
                <a:moveTo>
                  <a:pt x="2381" y="1697"/>
                </a:moveTo>
                <a:cubicBezTo>
                  <a:pt x="2665" y="1697"/>
                  <a:pt x="3007" y="1927"/>
                  <a:pt x="3235" y="2236"/>
                </a:cubicBezTo>
                <a:lnTo>
                  <a:pt x="5514" y="5321"/>
                </a:lnTo>
                <a:cubicBezTo>
                  <a:pt x="6084" y="6092"/>
                  <a:pt x="6881" y="6558"/>
                  <a:pt x="7737" y="6558"/>
                </a:cubicBezTo>
                <a:lnTo>
                  <a:pt x="18793" y="6558"/>
                </a:lnTo>
                <a:cubicBezTo>
                  <a:pt x="19477" y="6558"/>
                  <a:pt x="20047" y="7329"/>
                  <a:pt x="20047" y="8255"/>
                </a:cubicBezTo>
                <a:cubicBezTo>
                  <a:pt x="20047" y="9256"/>
                  <a:pt x="19477" y="10027"/>
                  <a:pt x="18793" y="10027"/>
                </a:cubicBezTo>
                <a:lnTo>
                  <a:pt x="6654" y="10027"/>
                </a:lnTo>
                <a:cubicBezTo>
                  <a:pt x="5800" y="10027"/>
                  <a:pt x="5002" y="9565"/>
                  <a:pt x="4432" y="8793"/>
                </a:cubicBezTo>
                <a:lnTo>
                  <a:pt x="1525" y="4628"/>
                </a:lnTo>
                <a:cubicBezTo>
                  <a:pt x="1012" y="3933"/>
                  <a:pt x="1012" y="2853"/>
                  <a:pt x="1525" y="2236"/>
                </a:cubicBezTo>
                <a:cubicBezTo>
                  <a:pt x="1753" y="1927"/>
                  <a:pt x="2095" y="1697"/>
                  <a:pt x="2381" y="1697"/>
                </a:cubicBezTo>
                <a:close/>
                <a:moveTo>
                  <a:pt x="14690" y="11570"/>
                </a:moveTo>
                <a:lnTo>
                  <a:pt x="12068" y="13576"/>
                </a:lnTo>
                <a:lnTo>
                  <a:pt x="9446" y="11570"/>
                </a:lnTo>
                <a:close/>
                <a:moveTo>
                  <a:pt x="12068" y="15505"/>
                </a:moveTo>
                <a:lnTo>
                  <a:pt x="15716" y="18282"/>
                </a:lnTo>
                <a:lnTo>
                  <a:pt x="8479" y="18282"/>
                </a:lnTo>
                <a:lnTo>
                  <a:pt x="12068" y="15505"/>
                </a:lnTo>
                <a:close/>
                <a:moveTo>
                  <a:pt x="5800" y="18282"/>
                </a:moveTo>
                <a:cubicBezTo>
                  <a:pt x="6142" y="18282"/>
                  <a:pt x="6426" y="18669"/>
                  <a:pt x="6426" y="19208"/>
                </a:cubicBezTo>
                <a:cubicBezTo>
                  <a:pt x="6426" y="19670"/>
                  <a:pt x="6142" y="20057"/>
                  <a:pt x="5800" y="20057"/>
                </a:cubicBezTo>
                <a:cubicBezTo>
                  <a:pt x="5458" y="20057"/>
                  <a:pt x="5172" y="19670"/>
                  <a:pt x="5172" y="19208"/>
                </a:cubicBezTo>
                <a:cubicBezTo>
                  <a:pt x="5172" y="18669"/>
                  <a:pt x="5458" y="18282"/>
                  <a:pt x="5800" y="18282"/>
                </a:cubicBezTo>
                <a:close/>
                <a:moveTo>
                  <a:pt x="18337" y="18282"/>
                </a:moveTo>
                <a:cubicBezTo>
                  <a:pt x="18679" y="18282"/>
                  <a:pt x="18965" y="18669"/>
                  <a:pt x="18965" y="19208"/>
                </a:cubicBezTo>
                <a:cubicBezTo>
                  <a:pt x="18965" y="19670"/>
                  <a:pt x="18679" y="20057"/>
                  <a:pt x="18337" y="20057"/>
                </a:cubicBezTo>
                <a:cubicBezTo>
                  <a:pt x="17995" y="20057"/>
                  <a:pt x="17709" y="19670"/>
                  <a:pt x="17709" y="19208"/>
                </a:cubicBezTo>
                <a:cubicBezTo>
                  <a:pt x="17709" y="18669"/>
                  <a:pt x="17995" y="18282"/>
                  <a:pt x="18337" y="18282"/>
                </a:cubicBezTo>
                <a:close/>
                <a:moveTo>
                  <a:pt x="2551" y="0"/>
                </a:moveTo>
                <a:cubicBezTo>
                  <a:pt x="1867" y="0"/>
                  <a:pt x="1241" y="384"/>
                  <a:pt x="728" y="926"/>
                </a:cubicBezTo>
                <a:cubicBezTo>
                  <a:pt x="-242" y="2314"/>
                  <a:pt x="-242" y="4395"/>
                  <a:pt x="728" y="5784"/>
                </a:cubicBezTo>
                <a:lnTo>
                  <a:pt x="3748" y="9797"/>
                </a:lnTo>
                <a:cubicBezTo>
                  <a:pt x="4602" y="10953"/>
                  <a:pt x="5686" y="11570"/>
                  <a:pt x="6881" y="11570"/>
                </a:cubicBezTo>
                <a:lnTo>
                  <a:pt x="6997" y="11570"/>
                </a:lnTo>
                <a:lnTo>
                  <a:pt x="10928" y="14580"/>
                </a:lnTo>
                <a:lnTo>
                  <a:pt x="7225" y="17356"/>
                </a:lnTo>
                <a:cubicBezTo>
                  <a:pt x="6881" y="16894"/>
                  <a:pt x="6426" y="16585"/>
                  <a:pt x="5856" y="16585"/>
                </a:cubicBezTo>
                <a:cubicBezTo>
                  <a:pt x="4830" y="16585"/>
                  <a:pt x="4032" y="17743"/>
                  <a:pt x="4032" y="19053"/>
                </a:cubicBezTo>
                <a:cubicBezTo>
                  <a:pt x="4032" y="20520"/>
                  <a:pt x="4888" y="21600"/>
                  <a:pt x="5856" y="21600"/>
                </a:cubicBezTo>
                <a:cubicBezTo>
                  <a:pt x="6654" y="21600"/>
                  <a:pt x="7395" y="20905"/>
                  <a:pt x="7681" y="19825"/>
                </a:cubicBezTo>
                <a:lnTo>
                  <a:pt x="16628" y="19825"/>
                </a:lnTo>
                <a:cubicBezTo>
                  <a:pt x="16912" y="20829"/>
                  <a:pt x="17539" y="21600"/>
                  <a:pt x="18393" y="21600"/>
                </a:cubicBezTo>
                <a:cubicBezTo>
                  <a:pt x="19477" y="21600"/>
                  <a:pt x="20274" y="20442"/>
                  <a:pt x="20274" y="19053"/>
                </a:cubicBezTo>
                <a:cubicBezTo>
                  <a:pt x="20274" y="17589"/>
                  <a:pt x="19421" y="16585"/>
                  <a:pt x="18393" y="16585"/>
                </a:cubicBezTo>
                <a:cubicBezTo>
                  <a:pt x="17937" y="16585"/>
                  <a:pt x="17425" y="16894"/>
                  <a:pt x="17084" y="17356"/>
                </a:cubicBezTo>
                <a:lnTo>
                  <a:pt x="13379" y="14580"/>
                </a:lnTo>
                <a:lnTo>
                  <a:pt x="17254" y="11570"/>
                </a:lnTo>
                <a:lnTo>
                  <a:pt x="18851" y="11570"/>
                </a:lnTo>
                <a:cubicBezTo>
                  <a:pt x="20218" y="11570"/>
                  <a:pt x="21358" y="10027"/>
                  <a:pt x="21358" y="8176"/>
                </a:cubicBezTo>
                <a:cubicBezTo>
                  <a:pt x="21358" y="6325"/>
                  <a:pt x="20218" y="4782"/>
                  <a:pt x="18851" y="4782"/>
                </a:cubicBezTo>
                <a:lnTo>
                  <a:pt x="16514" y="4782"/>
                </a:lnTo>
                <a:lnTo>
                  <a:pt x="16514" y="3933"/>
                </a:lnTo>
                <a:cubicBezTo>
                  <a:pt x="16514" y="2468"/>
                  <a:pt x="15658" y="1464"/>
                  <a:pt x="14633" y="1464"/>
                </a:cubicBezTo>
                <a:lnTo>
                  <a:pt x="9674" y="1464"/>
                </a:lnTo>
                <a:cubicBezTo>
                  <a:pt x="8593" y="1464"/>
                  <a:pt x="7795" y="2623"/>
                  <a:pt x="7795" y="3933"/>
                </a:cubicBezTo>
                <a:lnTo>
                  <a:pt x="7795" y="4782"/>
                </a:lnTo>
                <a:cubicBezTo>
                  <a:pt x="7395" y="4782"/>
                  <a:pt x="6939" y="4550"/>
                  <a:pt x="6597" y="4011"/>
                </a:cubicBezTo>
                <a:lnTo>
                  <a:pt x="4318" y="926"/>
                </a:lnTo>
                <a:cubicBezTo>
                  <a:pt x="3804" y="309"/>
                  <a:pt x="3179" y="0"/>
                  <a:pt x="2551"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731" name="Google Shape;8990;p63"/>
          <p:cNvGrpSpPr/>
          <p:nvPr/>
        </p:nvGrpSpPr>
        <p:grpSpPr>
          <a:xfrm>
            <a:off x="4855593" y="1782548"/>
            <a:ext cx="354108" cy="355034"/>
            <a:chOff x="0" y="29"/>
            <a:chExt cx="354106" cy="355033"/>
          </a:xfrm>
        </p:grpSpPr>
        <p:sp>
          <p:nvSpPr>
            <p:cNvPr id="6729" name="Google Shape;8991;p63"/>
            <p:cNvSpPr/>
            <p:nvPr/>
          </p:nvSpPr>
          <p:spPr>
            <a:xfrm>
              <a:off x="0" y="29"/>
              <a:ext cx="354107" cy="355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160" y="6302"/>
                  </a:moveTo>
                  <a:cubicBezTo>
                    <a:pt x="3505" y="6302"/>
                    <a:pt x="3793" y="6589"/>
                    <a:pt x="3793" y="6933"/>
                  </a:cubicBezTo>
                  <a:cubicBezTo>
                    <a:pt x="3793" y="7276"/>
                    <a:pt x="3505" y="7562"/>
                    <a:pt x="3160" y="7562"/>
                  </a:cubicBezTo>
                  <a:lnTo>
                    <a:pt x="1264" y="7562"/>
                  </a:lnTo>
                  <a:lnTo>
                    <a:pt x="1264" y="6302"/>
                  </a:lnTo>
                  <a:close/>
                  <a:moveTo>
                    <a:pt x="2586" y="8766"/>
                  </a:moveTo>
                  <a:lnTo>
                    <a:pt x="2586" y="12661"/>
                  </a:lnTo>
                  <a:lnTo>
                    <a:pt x="1264" y="12661"/>
                  </a:lnTo>
                  <a:lnTo>
                    <a:pt x="1264" y="8766"/>
                  </a:lnTo>
                  <a:close/>
                  <a:moveTo>
                    <a:pt x="3160" y="13922"/>
                  </a:moveTo>
                  <a:cubicBezTo>
                    <a:pt x="3505" y="13922"/>
                    <a:pt x="3793" y="14209"/>
                    <a:pt x="3793" y="14609"/>
                  </a:cubicBezTo>
                  <a:cubicBezTo>
                    <a:pt x="3793" y="14953"/>
                    <a:pt x="3505" y="15240"/>
                    <a:pt x="3160" y="15240"/>
                  </a:cubicBezTo>
                  <a:lnTo>
                    <a:pt x="1264" y="15240"/>
                  </a:lnTo>
                  <a:lnTo>
                    <a:pt x="1264" y="13922"/>
                  </a:lnTo>
                  <a:close/>
                  <a:moveTo>
                    <a:pt x="17120" y="3781"/>
                  </a:moveTo>
                  <a:cubicBezTo>
                    <a:pt x="17521" y="3781"/>
                    <a:pt x="17809" y="4066"/>
                    <a:pt x="17809" y="4410"/>
                  </a:cubicBezTo>
                  <a:lnTo>
                    <a:pt x="17809" y="17073"/>
                  </a:lnTo>
                  <a:cubicBezTo>
                    <a:pt x="17809" y="17475"/>
                    <a:pt x="17521" y="17761"/>
                    <a:pt x="17120" y="17761"/>
                  </a:cubicBezTo>
                  <a:lnTo>
                    <a:pt x="4424" y="17761"/>
                  </a:lnTo>
                  <a:cubicBezTo>
                    <a:pt x="4079" y="17761"/>
                    <a:pt x="3793" y="17475"/>
                    <a:pt x="3793" y="17073"/>
                  </a:cubicBezTo>
                  <a:lnTo>
                    <a:pt x="3793" y="16386"/>
                  </a:lnTo>
                  <a:cubicBezTo>
                    <a:pt x="4482" y="16099"/>
                    <a:pt x="5056" y="15469"/>
                    <a:pt x="5056" y="14609"/>
                  </a:cubicBezTo>
                  <a:cubicBezTo>
                    <a:pt x="5056" y="13751"/>
                    <a:pt x="4597" y="13063"/>
                    <a:pt x="3793" y="12776"/>
                  </a:cubicBezTo>
                  <a:lnTo>
                    <a:pt x="3793" y="8708"/>
                  </a:lnTo>
                  <a:cubicBezTo>
                    <a:pt x="4482" y="8422"/>
                    <a:pt x="5056" y="7791"/>
                    <a:pt x="5056" y="6933"/>
                  </a:cubicBezTo>
                  <a:cubicBezTo>
                    <a:pt x="5056" y="6072"/>
                    <a:pt x="4597" y="5443"/>
                    <a:pt x="3793" y="5156"/>
                  </a:cubicBezTo>
                  <a:lnTo>
                    <a:pt x="3793" y="4410"/>
                  </a:lnTo>
                  <a:cubicBezTo>
                    <a:pt x="3793" y="4066"/>
                    <a:pt x="4079" y="3781"/>
                    <a:pt x="4424" y="3781"/>
                  </a:cubicBezTo>
                  <a:close/>
                  <a:moveTo>
                    <a:pt x="17120" y="1260"/>
                  </a:moveTo>
                  <a:cubicBezTo>
                    <a:pt x="18843" y="1260"/>
                    <a:pt x="20278" y="2692"/>
                    <a:pt x="20278" y="4410"/>
                  </a:cubicBezTo>
                  <a:lnTo>
                    <a:pt x="20278" y="17073"/>
                  </a:lnTo>
                  <a:cubicBezTo>
                    <a:pt x="20278" y="18792"/>
                    <a:pt x="18843" y="20225"/>
                    <a:pt x="17120" y="20225"/>
                  </a:cubicBezTo>
                  <a:lnTo>
                    <a:pt x="4424" y="20225"/>
                  </a:lnTo>
                  <a:cubicBezTo>
                    <a:pt x="2700" y="20225"/>
                    <a:pt x="1264" y="18792"/>
                    <a:pt x="1264" y="17073"/>
                  </a:cubicBezTo>
                  <a:lnTo>
                    <a:pt x="1264" y="16442"/>
                  </a:lnTo>
                  <a:lnTo>
                    <a:pt x="2586" y="16442"/>
                  </a:lnTo>
                  <a:lnTo>
                    <a:pt x="2586" y="17073"/>
                  </a:lnTo>
                  <a:cubicBezTo>
                    <a:pt x="2586" y="18163"/>
                    <a:pt x="3448" y="18965"/>
                    <a:pt x="4424" y="18965"/>
                  </a:cubicBezTo>
                  <a:lnTo>
                    <a:pt x="17120" y="18965"/>
                  </a:lnTo>
                  <a:cubicBezTo>
                    <a:pt x="18210" y="18965"/>
                    <a:pt x="19014" y="18105"/>
                    <a:pt x="19014" y="17073"/>
                  </a:cubicBezTo>
                  <a:lnTo>
                    <a:pt x="19014" y="4410"/>
                  </a:lnTo>
                  <a:cubicBezTo>
                    <a:pt x="19014" y="3323"/>
                    <a:pt x="18154" y="2577"/>
                    <a:pt x="17120" y="2577"/>
                  </a:cubicBezTo>
                  <a:lnTo>
                    <a:pt x="4424" y="2577"/>
                  </a:lnTo>
                  <a:cubicBezTo>
                    <a:pt x="3333" y="2577"/>
                    <a:pt x="2586" y="3437"/>
                    <a:pt x="2586" y="4410"/>
                  </a:cubicBezTo>
                  <a:lnTo>
                    <a:pt x="2586" y="5041"/>
                  </a:lnTo>
                  <a:lnTo>
                    <a:pt x="1264" y="5041"/>
                  </a:lnTo>
                  <a:lnTo>
                    <a:pt x="1264" y="4410"/>
                  </a:lnTo>
                  <a:cubicBezTo>
                    <a:pt x="1264" y="2692"/>
                    <a:pt x="2700" y="1260"/>
                    <a:pt x="4424" y="1260"/>
                  </a:cubicBezTo>
                  <a:close/>
                  <a:moveTo>
                    <a:pt x="4424" y="0"/>
                  </a:moveTo>
                  <a:cubicBezTo>
                    <a:pt x="2011" y="0"/>
                    <a:pt x="0" y="2004"/>
                    <a:pt x="0" y="4410"/>
                  </a:cubicBezTo>
                  <a:lnTo>
                    <a:pt x="0" y="17188"/>
                  </a:lnTo>
                  <a:cubicBezTo>
                    <a:pt x="0" y="19594"/>
                    <a:pt x="2011" y="21600"/>
                    <a:pt x="4424" y="21600"/>
                  </a:cubicBezTo>
                  <a:lnTo>
                    <a:pt x="17120" y="21600"/>
                  </a:lnTo>
                  <a:cubicBezTo>
                    <a:pt x="19589" y="21600"/>
                    <a:pt x="21600" y="19594"/>
                    <a:pt x="21600" y="17188"/>
                  </a:cubicBezTo>
                  <a:lnTo>
                    <a:pt x="21600" y="4468"/>
                  </a:lnTo>
                  <a:cubicBezTo>
                    <a:pt x="21600" y="2004"/>
                    <a:pt x="19589" y="0"/>
                    <a:pt x="171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30" name="Google Shape;8992;p63"/>
            <p:cNvSpPr/>
            <p:nvPr/>
          </p:nvSpPr>
          <p:spPr>
            <a:xfrm>
              <a:off x="114906" y="104563"/>
              <a:ext cx="145040" cy="145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340" y="2943"/>
                  </a:moveTo>
                  <a:lnTo>
                    <a:pt x="12340" y="7432"/>
                  </a:lnTo>
                  <a:cubicBezTo>
                    <a:pt x="12340" y="8416"/>
                    <a:pt x="13044" y="9115"/>
                    <a:pt x="13885" y="9115"/>
                  </a:cubicBezTo>
                  <a:lnTo>
                    <a:pt x="18510" y="9115"/>
                  </a:lnTo>
                  <a:lnTo>
                    <a:pt x="18510" y="12200"/>
                  </a:lnTo>
                  <a:lnTo>
                    <a:pt x="13885" y="12200"/>
                  </a:lnTo>
                  <a:cubicBezTo>
                    <a:pt x="13044" y="12200"/>
                    <a:pt x="12340" y="12904"/>
                    <a:pt x="12340" y="13888"/>
                  </a:cubicBezTo>
                  <a:lnTo>
                    <a:pt x="12340" y="18376"/>
                  </a:lnTo>
                  <a:lnTo>
                    <a:pt x="9117" y="18376"/>
                  </a:lnTo>
                  <a:lnTo>
                    <a:pt x="9117" y="13888"/>
                  </a:lnTo>
                  <a:cubicBezTo>
                    <a:pt x="9117" y="12904"/>
                    <a:pt x="8414" y="12200"/>
                    <a:pt x="7572" y="12200"/>
                  </a:cubicBezTo>
                  <a:lnTo>
                    <a:pt x="2943" y="12200"/>
                  </a:lnTo>
                  <a:lnTo>
                    <a:pt x="2943" y="9115"/>
                  </a:lnTo>
                  <a:lnTo>
                    <a:pt x="7572" y="9115"/>
                  </a:lnTo>
                  <a:cubicBezTo>
                    <a:pt x="8414" y="9115"/>
                    <a:pt x="9117" y="8416"/>
                    <a:pt x="9117" y="7432"/>
                  </a:cubicBezTo>
                  <a:lnTo>
                    <a:pt x="9117" y="2943"/>
                  </a:lnTo>
                  <a:close/>
                  <a:moveTo>
                    <a:pt x="7715" y="0"/>
                  </a:moveTo>
                  <a:cubicBezTo>
                    <a:pt x="6874" y="0"/>
                    <a:pt x="6170" y="699"/>
                    <a:pt x="6170" y="1541"/>
                  </a:cubicBezTo>
                  <a:lnTo>
                    <a:pt x="6170" y="6171"/>
                  </a:lnTo>
                  <a:lnTo>
                    <a:pt x="1540" y="6171"/>
                  </a:lnTo>
                  <a:cubicBezTo>
                    <a:pt x="699" y="6171"/>
                    <a:pt x="0" y="6871"/>
                    <a:pt x="0" y="7712"/>
                  </a:cubicBezTo>
                  <a:lnTo>
                    <a:pt x="0" y="13888"/>
                  </a:lnTo>
                  <a:cubicBezTo>
                    <a:pt x="0" y="14729"/>
                    <a:pt x="699" y="15429"/>
                    <a:pt x="1540" y="15429"/>
                  </a:cubicBezTo>
                  <a:lnTo>
                    <a:pt x="6170" y="15429"/>
                  </a:lnTo>
                  <a:lnTo>
                    <a:pt x="6170" y="19917"/>
                  </a:lnTo>
                  <a:cubicBezTo>
                    <a:pt x="6170" y="20901"/>
                    <a:pt x="6874" y="21600"/>
                    <a:pt x="7715" y="21600"/>
                  </a:cubicBezTo>
                  <a:lnTo>
                    <a:pt x="13885" y="21600"/>
                  </a:lnTo>
                  <a:cubicBezTo>
                    <a:pt x="14726" y="21600"/>
                    <a:pt x="15425" y="20901"/>
                    <a:pt x="15425" y="19917"/>
                  </a:cubicBezTo>
                  <a:lnTo>
                    <a:pt x="15425" y="15429"/>
                  </a:lnTo>
                  <a:lnTo>
                    <a:pt x="20055" y="15429"/>
                  </a:lnTo>
                  <a:cubicBezTo>
                    <a:pt x="20897" y="15429"/>
                    <a:pt x="21600" y="14729"/>
                    <a:pt x="21600" y="13888"/>
                  </a:cubicBezTo>
                  <a:lnTo>
                    <a:pt x="21600" y="7712"/>
                  </a:lnTo>
                  <a:cubicBezTo>
                    <a:pt x="21600" y="6871"/>
                    <a:pt x="20897" y="6171"/>
                    <a:pt x="20055" y="6171"/>
                  </a:cubicBezTo>
                  <a:lnTo>
                    <a:pt x="15425" y="6171"/>
                  </a:lnTo>
                  <a:lnTo>
                    <a:pt x="15425" y="1541"/>
                  </a:lnTo>
                  <a:cubicBezTo>
                    <a:pt x="15425" y="699"/>
                    <a:pt x="14726" y="0"/>
                    <a:pt x="138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33" name="Google Shape;8997;p64"/>
          <p:cNvSpPr txBox="1"/>
          <p:nvPr>
            <p:ph type="title" idx="4294967295"/>
          </p:nvPr>
        </p:nvSpPr>
        <p:spPr>
          <a:xfrm>
            <a:off x="849674" y="511025"/>
            <a:ext cx="3482101" cy="482401"/>
          </a:xfrm>
          <a:prstGeom prst="rect">
            <a:avLst/>
          </a:prstGeom>
        </p:spPr>
        <p:txBody>
          <a:bodyPr/>
          <a:lstStyle>
            <a:lvl1pPr defTabSz="804672">
              <a:defRPr b="0" sz="2112">
                <a:latin typeface="+mn-lt"/>
                <a:ea typeface="+mn-ea"/>
                <a:cs typeface="+mn-cs"/>
                <a:sym typeface="Arial"/>
              </a:defRPr>
            </a:lvl1pPr>
          </a:lstStyle>
          <a:p>
            <a:pPr/>
            <a:r>
              <a:t>Business Icons</a:t>
            </a:r>
          </a:p>
        </p:txBody>
      </p:sp>
      <p:sp>
        <p:nvSpPr>
          <p:cNvPr id="6734" name="Google Shape;8998;p64"/>
          <p:cNvSpPr txBox="1"/>
          <p:nvPr/>
        </p:nvSpPr>
        <p:spPr>
          <a:xfrm>
            <a:off x="4858399" y="511025"/>
            <a:ext cx="3482101" cy="4824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defTabSz="804672">
              <a:defRPr sz="2112"/>
            </a:lvl1pPr>
          </a:lstStyle>
          <a:p>
            <a:pPr/>
            <a:r>
              <a:t>Teamwork Icons</a:t>
            </a:r>
          </a:p>
        </p:txBody>
      </p:sp>
      <p:grpSp>
        <p:nvGrpSpPr>
          <p:cNvPr id="6737" name="Google Shape;8999;p64"/>
          <p:cNvGrpSpPr/>
          <p:nvPr/>
        </p:nvGrpSpPr>
        <p:grpSpPr>
          <a:xfrm>
            <a:off x="854367" y="1313919"/>
            <a:ext cx="366242" cy="366242"/>
            <a:chOff x="0" y="0"/>
            <a:chExt cx="366240" cy="366240"/>
          </a:xfrm>
        </p:grpSpPr>
        <p:sp>
          <p:nvSpPr>
            <p:cNvPr id="6735" name="Google Shape;9000;p64"/>
            <p:cNvSpPr/>
            <p:nvPr/>
          </p:nvSpPr>
          <p:spPr>
            <a:xfrm>
              <a:off x="123911" y="41005"/>
              <a:ext cx="119343" cy="2860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9" y="0"/>
                  </a:moveTo>
                  <a:cubicBezTo>
                    <a:pt x="9730" y="0"/>
                    <a:pt x="8573" y="413"/>
                    <a:pt x="8573" y="825"/>
                  </a:cubicBezTo>
                  <a:lnTo>
                    <a:pt x="8573" y="1856"/>
                  </a:lnTo>
                  <a:cubicBezTo>
                    <a:pt x="3795" y="2269"/>
                    <a:pt x="0" y="4127"/>
                    <a:pt x="0" y="6260"/>
                  </a:cubicBezTo>
                  <a:cubicBezTo>
                    <a:pt x="0" y="8667"/>
                    <a:pt x="5113" y="10112"/>
                    <a:pt x="9562" y="11488"/>
                  </a:cubicBezTo>
                  <a:cubicBezTo>
                    <a:pt x="13357" y="12726"/>
                    <a:pt x="17313" y="13826"/>
                    <a:pt x="17313" y="15272"/>
                  </a:cubicBezTo>
                  <a:cubicBezTo>
                    <a:pt x="17313" y="16715"/>
                    <a:pt x="14508" y="18023"/>
                    <a:pt x="10881" y="18023"/>
                  </a:cubicBezTo>
                  <a:cubicBezTo>
                    <a:pt x="7422" y="18023"/>
                    <a:pt x="4454" y="16785"/>
                    <a:pt x="4454" y="15272"/>
                  </a:cubicBezTo>
                  <a:cubicBezTo>
                    <a:pt x="4454" y="14789"/>
                    <a:pt x="3465" y="14447"/>
                    <a:pt x="2308" y="14447"/>
                  </a:cubicBezTo>
                  <a:cubicBezTo>
                    <a:pt x="989" y="14447"/>
                    <a:pt x="167" y="14859"/>
                    <a:pt x="167" y="15272"/>
                  </a:cubicBezTo>
                  <a:cubicBezTo>
                    <a:pt x="167" y="17403"/>
                    <a:pt x="3957" y="19331"/>
                    <a:pt x="8903" y="19674"/>
                  </a:cubicBezTo>
                  <a:lnTo>
                    <a:pt x="8903" y="20707"/>
                  </a:lnTo>
                  <a:cubicBezTo>
                    <a:pt x="8903" y="21187"/>
                    <a:pt x="9892" y="21600"/>
                    <a:pt x="10881" y="21600"/>
                  </a:cubicBezTo>
                  <a:cubicBezTo>
                    <a:pt x="11870" y="21600"/>
                    <a:pt x="13027" y="21187"/>
                    <a:pt x="13027" y="20707"/>
                  </a:cubicBezTo>
                  <a:lnTo>
                    <a:pt x="13027" y="19674"/>
                  </a:lnTo>
                  <a:cubicBezTo>
                    <a:pt x="17973" y="19194"/>
                    <a:pt x="21600" y="17403"/>
                    <a:pt x="21600" y="15272"/>
                  </a:cubicBezTo>
                  <a:cubicBezTo>
                    <a:pt x="21600" y="12863"/>
                    <a:pt x="16492" y="11420"/>
                    <a:pt x="12200" y="10042"/>
                  </a:cubicBezTo>
                  <a:cubicBezTo>
                    <a:pt x="8243" y="8804"/>
                    <a:pt x="4287" y="7704"/>
                    <a:pt x="4287" y="6260"/>
                  </a:cubicBezTo>
                  <a:cubicBezTo>
                    <a:pt x="4124" y="4677"/>
                    <a:pt x="7254" y="3507"/>
                    <a:pt x="10719" y="3507"/>
                  </a:cubicBezTo>
                  <a:cubicBezTo>
                    <a:pt x="14178" y="3507"/>
                    <a:pt x="17151" y="4677"/>
                    <a:pt x="17151" y="6260"/>
                  </a:cubicBezTo>
                  <a:cubicBezTo>
                    <a:pt x="17151" y="6741"/>
                    <a:pt x="18140" y="7086"/>
                    <a:pt x="19292" y="7086"/>
                  </a:cubicBezTo>
                  <a:cubicBezTo>
                    <a:pt x="20611" y="7086"/>
                    <a:pt x="21438" y="6673"/>
                    <a:pt x="21438" y="6260"/>
                  </a:cubicBezTo>
                  <a:cubicBezTo>
                    <a:pt x="21438" y="4127"/>
                    <a:pt x="17643" y="2201"/>
                    <a:pt x="12697" y="1856"/>
                  </a:cubicBezTo>
                  <a:lnTo>
                    <a:pt x="12697" y="825"/>
                  </a:lnTo>
                  <a:cubicBezTo>
                    <a:pt x="12697" y="343"/>
                    <a:pt x="11708" y="0"/>
                    <a:pt x="107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36" name="Google Shape;9001;p64"/>
            <p:cNvSpPr/>
            <p:nvPr/>
          </p:nvSpPr>
          <p:spPr>
            <a:xfrm>
              <a:off x="-1" y="0"/>
              <a:ext cx="366242" cy="3662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397"/>
                  </a:moveTo>
                  <a:cubicBezTo>
                    <a:pt x="15958" y="1397"/>
                    <a:pt x="20203" y="5642"/>
                    <a:pt x="20203" y="10799"/>
                  </a:cubicBezTo>
                  <a:cubicBezTo>
                    <a:pt x="20203" y="15958"/>
                    <a:pt x="15958" y="20203"/>
                    <a:pt x="10801" y="20203"/>
                  </a:cubicBezTo>
                  <a:cubicBezTo>
                    <a:pt x="5642" y="20203"/>
                    <a:pt x="1397" y="15958"/>
                    <a:pt x="1397" y="10799"/>
                  </a:cubicBezTo>
                  <a:cubicBezTo>
                    <a:pt x="1397" y="5642"/>
                    <a:pt x="5642" y="1397"/>
                    <a:pt x="10801" y="1397"/>
                  </a:cubicBezTo>
                  <a:close/>
                  <a:moveTo>
                    <a:pt x="10801" y="0"/>
                  </a:moveTo>
                  <a:cubicBezTo>
                    <a:pt x="4837" y="0"/>
                    <a:pt x="0" y="4835"/>
                    <a:pt x="0" y="10799"/>
                  </a:cubicBezTo>
                  <a:cubicBezTo>
                    <a:pt x="0" y="16765"/>
                    <a:pt x="4837" y="21600"/>
                    <a:pt x="10801" y="21600"/>
                  </a:cubicBezTo>
                  <a:cubicBezTo>
                    <a:pt x="16765" y="21600"/>
                    <a:pt x="21600" y="16765"/>
                    <a:pt x="21600" y="10799"/>
                  </a:cubicBezTo>
                  <a:cubicBezTo>
                    <a:pt x="21600" y="4835"/>
                    <a:pt x="16765"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40" name="Google Shape;9002;p64"/>
          <p:cNvGrpSpPr/>
          <p:nvPr/>
        </p:nvGrpSpPr>
        <p:grpSpPr>
          <a:xfrm>
            <a:off x="854368" y="1794206"/>
            <a:ext cx="366241" cy="366242"/>
            <a:chOff x="0" y="0"/>
            <a:chExt cx="366240" cy="366240"/>
          </a:xfrm>
        </p:grpSpPr>
        <p:sp>
          <p:nvSpPr>
            <p:cNvPr id="6738" name="Google Shape;9003;p64"/>
            <p:cNvSpPr/>
            <p:nvPr/>
          </p:nvSpPr>
          <p:spPr>
            <a:xfrm>
              <a:off x="0" y="47366"/>
              <a:ext cx="318874" cy="3188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37" y="1606"/>
                  </a:moveTo>
                  <a:lnTo>
                    <a:pt x="9937" y="10801"/>
                  </a:lnTo>
                  <a:cubicBezTo>
                    <a:pt x="9937" y="11295"/>
                    <a:pt x="10307" y="11602"/>
                    <a:pt x="10738" y="11602"/>
                  </a:cubicBezTo>
                  <a:lnTo>
                    <a:pt x="19872" y="11602"/>
                  </a:lnTo>
                  <a:cubicBezTo>
                    <a:pt x="19502" y="16294"/>
                    <a:pt x="15553" y="19996"/>
                    <a:pt x="10738" y="19996"/>
                  </a:cubicBezTo>
                  <a:cubicBezTo>
                    <a:pt x="5616" y="19996"/>
                    <a:pt x="1544" y="15923"/>
                    <a:pt x="1544" y="10801"/>
                  </a:cubicBezTo>
                  <a:cubicBezTo>
                    <a:pt x="1544" y="6049"/>
                    <a:pt x="5246" y="2100"/>
                    <a:pt x="9937" y="1606"/>
                  </a:cubicBezTo>
                  <a:close/>
                  <a:moveTo>
                    <a:pt x="10801" y="0"/>
                  </a:moveTo>
                  <a:cubicBezTo>
                    <a:pt x="4815" y="0"/>
                    <a:pt x="0" y="4876"/>
                    <a:pt x="0" y="10801"/>
                  </a:cubicBezTo>
                  <a:cubicBezTo>
                    <a:pt x="0" y="16724"/>
                    <a:pt x="4815" y="21600"/>
                    <a:pt x="10801" y="21600"/>
                  </a:cubicBezTo>
                  <a:cubicBezTo>
                    <a:pt x="16724" y="21600"/>
                    <a:pt x="21600" y="16724"/>
                    <a:pt x="21600" y="10801"/>
                  </a:cubicBezTo>
                  <a:cubicBezTo>
                    <a:pt x="21600" y="10368"/>
                    <a:pt x="21169" y="9998"/>
                    <a:pt x="20799" y="9998"/>
                  </a:cubicBezTo>
                  <a:lnTo>
                    <a:pt x="11602" y="9998"/>
                  </a:lnTo>
                  <a:lnTo>
                    <a:pt x="11602" y="803"/>
                  </a:lnTo>
                  <a:cubicBezTo>
                    <a:pt x="11541" y="309"/>
                    <a:pt x="11232"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39" name="Google Shape;9004;p64"/>
            <p:cNvSpPr/>
            <p:nvPr/>
          </p:nvSpPr>
          <p:spPr>
            <a:xfrm>
              <a:off x="194065" y="-1"/>
              <a:ext cx="172176" cy="1722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087" y="2971"/>
                  </a:moveTo>
                  <a:cubicBezTo>
                    <a:pt x="11199" y="3656"/>
                    <a:pt x="17715" y="10287"/>
                    <a:pt x="18516" y="18401"/>
                  </a:cubicBezTo>
                  <a:lnTo>
                    <a:pt x="3087" y="18401"/>
                  </a:lnTo>
                  <a:lnTo>
                    <a:pt x="3087" y="2971"/>
                  </a:lnTo>
                  <a:close/>
                  <a:moveTo>
                    <a:pt x="1600" y="0"/>
                  </a:moveTo>
                  <a:cubicBezTo>
                    <a:pt x="798" y="0"/>
                    <a:pt x="0" y="686"/>
                    <a:pt x="0" y="1600"/>
                  </a:cubicBezTo>
                  <a:lnTo>
                    <a:pt x="0" y="20000"/>
                  </a:lnTo>
                  <a:cubicBezTo>
                    <a:pt x="0" y="20798"/>
                    <a:pt x="798" y="21600"/>
                    <a:pt x="1600" y="21600"/>
                  </a:cubicBezTo>
                  <a:lnTo>
                    <a:pt x="20000" y="21600"/>
                  </a:lnTo>
                  <a:cubicBezTo>
                    <a:pt x="20914" y="21600"/>
                    <a:pt x="21600" y="20798"/>
                    <a:pt x="21600" y="20000"/>
                  </a:cubicBezTo>
                  <a:cubicBezTo>
                    <a:pt x="21600" y="8800"/>
                    <a:pt x="12570" y="0"/>
                    <a:pt x="1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43" name="Google Shape;9005;p64"/>
          <p:cNvGrpSpPr/>
          <p:nvPr/>
        </p:nvGrpSpPr>
        <p:grpSpPr>
          <a:xfrm>
            <a:off x="860983" y="2259206"/>
            <a:ext cx="356460" cy="367166"/>
            <a:chOff x="0" y="0"/>
            <a:chExt cx="356458" cy="367164"/>
          </a:xfrm>
        </p:grpSpPr>
        <p:sp>
          <p:nvSpPr>
            <p:cNvPr id="6741" name="Google Shape;9006;p64"/>
            <p:cNvSpPr/>
            <p:nvPr/>
          </p:nvSpPr>
          <p:spPr>
            <a:xfrm>
              <a:off x="0" y="0"/>
              <a:ext cx="356459" cy="367165"/>
            </a:xfrm>
            <a:custGeom>
              <a:avLst/>
              <a:gdLst/>
              <a:ahLst/>
              <a:cxnLst>
                <a:cxn ang="0">
                  <a:pos x="wd2" y="hd2"/>
                </a:cxn>
                <a:cxn ang="5400000">
                  <a:pos x="wd2" y="hd2"/>
                </a:cxn>
                <a:cxn ang="10800000">
                  <a:pos x="wd2" y="hd2"/>
                </a:cxn>
                <a:cxn ang="16200000">
                  <a:pos x="wd2" y="hd2"/>
                </a:cxn>
              </a:cxnLst>
              <a:rect l="0" t="0" r="r" b="b"/>
              <a:pathLst>
                <a:path w="21395" h="21600" fill="norm" stroke="1" extrusionOk="0">
                  <a:moveTo>
                    <a:pt x="11334" y="1448"/>
                  </a:moveTo>
                  <a:lnTo>
                    <a:pt x="11334" y="3324"/>
                  </a:lnTo>
                  <a:lnTo>
                    <a:pt x="9966" y="3324"/>
                  </a:lnTo>
                  <a:lnTo>
                    <a:pt x="9966" y="1448"/>
                  </a:lnTo>
                  <a:close/>
                  <a:moveTo>
                    <a:pt x="1984" y="3324"/>
                  </a:moveTo>
                  <a:cubicBezTo>
                    <a:pt x="2147" y="3324"/>
                    <a:pt x="2312" y="3377"/>
                    <a:pt x="2475" y="3538"/>
                  </a:cubicBezTo>
                  <a:cubicBezTo>
                    <a:pt x="2803" y="3806"/>
                    <a:pt x="2803" y="4289"/>
                    <a:pt x="2530" y="4556"/>
                  </a:cubicBezTo>
                  <a:cubicBezTo>
                    <a:pt x="2393" y="4690"/>
                    <a:pt x="2202" y="4758"/>
                    <a:pt x="2010" y="4758"/>
                  </a:cubicBezTo>
                  <a:cubicBezTo>
                    <a:pt x="1819" y="4758"/>
                    <a:pt x="1628" y="4690"/>
                    <a:pt x="1491" y="4556"/>
                  </a:cubicBezTo>
                  <a:cubicBezTo>
                    <a:pt x="1216" y="4289"/>
                    <a:pt x="1216" y="3806"/>
                    <a:pt x="1491" y="3538"/>
                  </a:cubicBezTo>
                  <a:cubicBezTo>
                    <a:pt x="1656" y="3377"/>
                    <a:pt x="1874" y="3324"/>
                    <a:pt x="1984" y="3324"/>
                  </a:cubicBezTo>
                  <a:close/>
                  <a:moveTo>
                    <a:pt x="19262" y="3324"/>
                  </a:moveTo>
                  <a:cubicBezTo>
                    <a:pt x="19699" y="3324"/>
                    <a:pt x="19974" y="3646"/>
                    <a:pt x="19974" y="4074"/>
                  </a:cubicBezTo>
                  <a:cubicBezTo>
                    <a:pt x="19974" y="4449"/>
                    <a:pt x="19645" y="4825"/>
                    <a:pt x="19262" y="4825"/>
                  </a:cubicBezTo>
                  <a:cubicBezTo>
                    <a:pt x="18934" y="4825"/>
                    <a:pt x="18552" y="4449"/>
                    <a:pt x="18552" y="4074"/>
                  </a:cubicBezTo>
                  <a:cubicBezTo>
                    <a:pt x="18552" y="3646"/>
                    <a:pt x="18880" y="3324"/>
                    <a:pt x="19262" y="3324"/>
                  </a:cubicBezTo>
                  <a:close/>
                  <a:moveTo>
                    <a:pt x="10677" y="4717"/>
                  </a:moveTo>
                  <a:cubicBezTo>
                    <a:pt x="14997" y="4717"/>
                    <a:pt x="18552" y="8201"/>
                    <a:pt x="18552" y="12488"/>
                  </a:cubicBezTo>
                  <a:cubicBezTo>
                    <a:pt x="18552" y="16775"/>
                    <a:pt x="14997" y="20259"/>
                    <a:pt x="10677" y="20259"/>
                  </a:cubicBezTo>
                  <a:cubicBezTo>
                    <a:pt x="6357" y="20259"/>
                    <a:pt x="2803" y="16775"/>
                    <a:pt x="2803" y="12488"/>
                  </a:cubicBezTo>
                  <a:cubicBezTo>
                    <a:pt x="2803" y="8201"/>
                    <a:pt x="6357" y="4717"/>
                    <a:pt x="10677" y="4717"/>
                  </a:cubicBezTo>
                  <a:close/>
                  <a:moveTo>
                    <a:pt x="7888" y="0"/>
                  </a:moveTo>
                  <a:cubicBezTo>
                    <a:pt x="7451" y="0"/>
                    <a:pt x="7178" y="322"/>
                    <a:pt x="7178" y="697"/>
                  </a:cubicBezTo>
                  <a:cubicBezTo>
                    <a:pt x="7178" y="1126"/>
                    <a:pt x="7560" y="1448"/>
                    <a:pt x="7888" y="1448"/>
                  </a:cubicBezTo>
                  <a:lnTo>
                    <a:pt x="8654" y="1448"/>
                  </a:lnTo>
                  <a:lnTo>
                    <a:pt x="8654" y="3591"/>
                  </a:lnTo>
                  <a:cubicBezTo>
                    <a:pt x="7178" y="3913"/>
                    <a:pt x="5811" y="4610"/>
                    <a:pt x="4717" y="5520"/>
                  </a:cubicBezTo>
                  <a:lnTo>
                    <a:pt x="4115" y="4932"/>
                  </a:lnTo>
                  <a:cubicBezTo>
                    <a:pt x="4552" y="4127"/>
                    <a:pt x="4389" y="3217"/>
                    <a:pt x="3733" y="2519"/>
                  </a:cubicBezTo>
                  <a:cubicBezTo>
                    <a:pt x="3322" y="2118"/>
                    <a:pt x="2775" y="1917"/>
                    <a:pt x="2214" y="1917"/>
                  </a:cubicBezTo>
                  <a:cubicBezTo>
                    <a:pt x="1656" y="1917"/>
                    <a:pt x="1081" y="2118"/>
                    <a:pt x="616" y="2519"/>
                  </a:cubicBezTo>
                  <a:cubicBezTo>
                    <a:pt x="-205" y="3324"/>
                    <a:pt x="-205" y="4663"/>
                    <a:pt x="616" y="5520"/>
                  </a:cubicBezTo>
                  <a:cubicBezTo>
                    <a:pt x="1053" y="5951"/>
                    <a:pt x="1600" y="6165"/>
                    <a:pt x="2147" y="6165"/>
                  </a:cubicBezTo>
                  <a:cubicBezTo>
                    <a:pt x="2475" y="6165"/>
                    <a:pt x="2749" y="6058"/>
                    <a:pt x="3077" y="5951"/>
                  </a:cubicBezTo>
                  <a:lnTo>
                    <a:pt x="3733" y="6539"/>
                  </a:lnTo>
                  <a:cubicBezTo>
                    <a:pt x="2365" y="8147"/>
                    <a:pt x="1437" y="10238"/>
                    <a:pt x="1437" y="12488"/>
                  </a:cubicBezTo>
                  <a:cubicBezTo>
                    <a:pt x="1437" y="17527"/>
                    <a:pt x="5646" y="21600"/>
                    <a:pt x="10731" y="21600"/>
                  </a:cubicBezTo>
                  <a:cubicBezTo>
                    <a:pt x="15872" y="21600"/>
                    <a:pt x="20027" y="17527"/>
                    <a:pt x="20027" y="12488"/>
                  </a:cubicBezTo>
                  <a:cubicBezTo>
                    <a:pt x="20027" y="10238"/>
                    <a:pt x="19208" y="8147"/>
                    <a:pt x="17785" y="6539"/>
                  </a:cubicBezTo>
                  <a:lnTo>
                    <a:pt x="18387" y="5951"/>
                  </a:lnTo>
                  <a:cubicBezTo>
                    <a:pt x="18606" y="6058"/>
                    <a:pt x="18934" y="6165"/>
                    <a:pt x="19262" y="6165"/>
                  </a:cubicBezTo>
                  <a:cubicBezTo>
                    <a:pt x="20465" y="6165"/>
                    <a:pt x="21395" y="5199"/>
                    <a:pt x="21395" y="4020"/>
                  </a:cubicBezTo>
                  <a:cubicBezTo>
                    <a:pt x="21395" y="2841"/>
                    <a:pt x="20465" y="1931"/>
                    <a:pt x="19262" y="1931"/>
                  </a:cubicBezTo>
                  <a:cubicBezTo>
                    <a:pt x="18115" y="1931"/>
                    <a:pt x="17184" y="2841"/>
                    <a:pt x="17184" y="4020"/>
                  </a:cubicBezTo>
                  <a:cubicBezTo>
                    <a:pt x="17184" y="4341"/>
                    <a:pt x="17238" y="4610"/>
                    <a:pt x="17347" y="4932"/>
                  </a:cubicBezTo>
                  <a:lnTo>
                    <a:pt x="16747" y="5520"/>
                  </a:lnTo>
                  <a:cubicBezTo>
                    <a:pt x="15654" y="4610"/>
                    <a:pt x="14286" y="3913"/>
                    <a:pt x="12864" y="3591"/>
                  </a:cubicBezTo>
                  <a:lnTo>
                    <a:pt x="12864" y="1448"/>
                  </a:lnTo>
                  <a:lnTo>
                    <a:pt x="13630" y="1448"/>
                  </a:lnTo>
                  <a:cubicBezTo>
                    <a:pt x="14013" y="1448"/>
                    <a:pt x="14286" y="1126"/>
                    <a:pt x="14286" y="697"/>
                  </a:cubicBezTo>
                  <a:cubicBezTo>
                    <a:pt x="14286" y="322"/>
                    <a:pt x="13958" y="0"/>
                    <a:pt x="1363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42" name="Google Shape;9007;p64"/>
            <p:cNvSpPr/>
            <p:nvPr/>
          </p:nvSpPr>
          <p:spPr>
            <a:xfrm>
              <a:off x="69481" y="105693"/>
              <a:ext cx="216824" cy="2141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530" y="2389"/>
                  </a:moveTo>
                  <a:lnTo>
                    <a:pt x="9530" y="10753"/>
                  </a:lnTo>
                  <a:cubicBezTo>
                    <a:pt x="9530" y="11488"/>
                    <a:pt x="10074" y="12040"/>
                    <a:pt x="10708" y="12040"/>
                  </a:cubicBezTo>
                  <a:lnTo>
                    <a:pt x="19045" y="12040"/>
                  </a:lnTo>
                  <a:cubicBezTo>
                    <a:pt x="18463" y="16130"/>
                    <a:pt x="14943" y="19211"/>
                    <a:pt x="10800" y="19211"/>
                  </a:cubicBezTo>
                  <a:cubicBezTo>
                    <a:pt x="6171" y="19211"/>
                    <a:pt x="2359" y="15348"/>
                    <a:pt x="2359" y="10753"/>
                  </a:cubicBezTo>
                  <a:cubicBezTo>
                    <a:pt x="2359" y="6526"/>
                    <a:pt x="5445" y="2941"/>
                    <a:pt x="9530" y="2389"/>
                  </a:cubicBezTo>
                  <a:close/>
                  <a:moveTo>
                    <a:pt x="10800" y="0"/>
                  </a:moveTo>
                  <a:cubicBezTo>
                    <a:pt x="4900" y="0"/>
                    <a:pt x="0" y="4779"/>
                    <a:pt x="0" y="10753"/>
                  </a:cubicBezTo>
                  <a:cubicBezTo>
                    <a:pt x="0" y="16728"/>
                    <a:pt x="4811" y="21600"/>
                    <a:pt x="10800" y="21600"/>
                  </a:cubicBezTo>
                  <a:cubicBezTo>
                    <a:pt x="16700" y="21600"/>
                    <a:pt x="21600" y="16728"/>
                    <a:pt x="21600" y="10753"/>
                  </a:cubicBezTo>
                  <a:cubicBezTo>
                    <a:pt x="21600" y="10112"/>
                    <a:pt x="20963" y="9560"/>
                    <a:pt x="20330" y="9560"/>
                  </a:cubicBezTo>
                  <a:lnTo>
                    <a:pt x="11889" y="9560"/>
                  </a:lnTo>
                  <a:lnTo>
                    <a:pt x="11889" y="1103"/>
                  </a:lnTo>
                  <a:cubicBezTo>
                    <a:pt x="11889" y="461"/>
                    <a:pt x="11344"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46" name="Google Shape;9008;p64"/>
          <p:cNvGrpSpPr/>
          <p:nvPr/>
        </p:nvGrpSpPr>
        <p:grpSpPr>
          <a:xfrm>
            <a:off x="3060897" y="1312560"/>
            <a:ext cx="368988" cy="368960"/>
            <a:chOff x="0" y="28"/>
            <a:chExt cx="368986" cy="368958"/>
          </a:xfrm>
        </p:grpSpPr>
        <p:sp>
          <p:nvSpPr>
            <p:cNvPr id="6744" name="Google Shape;9009;p64"/>
            <p:cNvSpPr/>
            <p:nvPr/>
          </p:nvSpPr>
          <p:spPr>
            <a:xfrm>
              <a:off x="0" y="28"/>
              <a:ext cx="368987" cy="3689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94" y="1546"/>
                  </a:moveTo>
                  <a:lnTo>
                    <a:pt x="11894" y="3306"/>
                  </a:lnTo>
                  <a:cubicBezTo>
                    <a:pt x="11894" y="3679"/>
                    <a:pt x="12053" y="3946"/>
                    <a:pt x="12427" y="3999"/>
                  </a:cubicBezTo>
                  <a:cubicBezTo>
                    <a:pt x="13226" y="4212"/>
                    <a:pt x="14026" y="4479"/>
                    <a:pt x="14666" y="4906"/>
                  </a:cubicBezTo>
                  <a:cubicBezTo>
                    <a:pt x="14783" y="4999"/>
                    <a:pt x="14930" y="5042"/>
                    <a:pt x="15074" y="5042"/>
                  </a:cubicBezTo>
                  <a:cubicBezTo>
                    <a:pt x="15255" y="5042"/>
                    <a:pt x="15430" y="4972"/>
                    <a:pt x="15519" y="4854"/>
                  </a:cubicBezTo>
                  <a:lnTo>
                    <a:pt x="16799" y="3572"/>
                  </a:lnTo>
                  <a:lnTo>
                    <a:pt x="18133" y="4906"/>
                  </a:lnTo>
                  <a:lnTo>
                    <a:pt x="16853" y="6186"/>
                  </a:lnTo>
                  <a:cubicBezTo>
                    <a:pt x="16693" y="6399"/>
                    <a:pt x="16586" y="6773"/>
                    <a:pt x="16799" y="7039"/>
                  </a:cubicBezTo>
                  <a:cubicBezTo>
                    <a:pt x="17280" y="7786"/>
                    <a:pt x="17600" y="8532"/>
                    <a:pt x="17707" y="9333"/>
                  </a:cubicBezTo>
                  <a:cubicBezTo>
                    <a:pt x="17813" y="9653"/>
                    <a:pt x="18079" y="9866"/>
                    <a:pt x="18399" y="9866"/>
                  </a:cubicBezTo>
                  <a:lnTo>
                    <a:pt x="20214" y="9866"/>
                  </a:lnTo>
                  <a:lnTo>
                    <a:pt x="20214" y="11734"/>
                  </a:lnTo>
                  <a:lnTo>
                    <a:pt x="18399" y="11734"/>
                  </a:lnTo>
                  <a:cubicBezTo>
                    <a:pt x="18079" y="11734"/>
                    <a:pt x="17813" y="11947"/>
                    <a:pt x="17707" y="12267"/>
                  </a:cubicBezTo>
                  <a:cubicBezTo>
                    <a:pt x="17546" y="13066"/>
                    <a:pt x="17280" y="13867"/>
                    <a:pt x="16799" y="14507"/>
                  </a:cubicBezTo>
                  <a:cubicBezTo>
                    <a:pt x="16586" y="14772"/>
                    <a:pt x="16693" y="15199"/>
                    <a:pt x="16853" y="15412"/>
                  </a:cubicBezTo>
                  <a:lnTo>
                    <a:pt x="18133" y="16640"/>
                  </a:lnTo>
                  <a:lnTo>
                    <a:pt x="16799" y="17974"/>
                  </a:lnTo>
                  <a:lnTo>
                    <a:pt x="15519" y="16746"/>
                  </a:lnTo>
                  <a:cubicBezTo>
                    <a:pt x="15423" y="16618"/>
                    <a:pt x="15228" y="16547"/>
                    <a:pt x="15030" y="16547"/>
                  </a:cubicBezTo>
                  <a:cubicBezTo>
                    <a:pt x="14902" y="16547"/>
                    <a:pt x="14771" y="16577"/>
                    <a:pt x="14666" y="16640"/>
                  </a:cubicBezTo>
                  <a:cubicBezTo>
                    <a:pt x="13920" y="17121"/>
                    <a:pt x="13226" y="17440"/>
                    <a:pt x="12427" y="17600"/>
                  </a:cubicBezTo>
                  <a:cubicBezTo>
                    <a:pt x="12053" y="17654"/>
                    <a:pt x="11894" y="17920"/>
                    <a:pt x="11894" y="18240"/>
                  </a:cubicBezTo>
                  <a:lnTo>
                    <a:pt x="11894" y="20053"/>
                  </a:lnTo>
                  <a:lnTo>
                    <a:pt x="10026" y="20053"/>
                  </a:lnTo>
                  <a:lnTo>
                    <a:pt x="10026" y="18240"/>
                  </a:lnTo>
                  <a:cubicBezTo>
                    <a:pt x="10026" y="17920"/>
                    <a:pt x="9813" y="17654"/>
                    <a:pt x="9441" y="17600"/>
                  </a:cubicBezTo>
                  <a:cubicBezTo>
                    <a:pt x="8692" y="17386"/>
                    <a:pt x="7893" y="17121"/>
                    <a:pt x="7199" y="16640"/>
                  </a:cubicBezTo>
                  <a:cubicBezTo>
                    <a:pt x="7094" y="16577"/>
                    <a:pt x="6973" y="16547"/>
                    <a:pt x="6851" y="16547"/>
                  </a:cubicBezTo>
                  <a:cubicBezTo>
                    <a:pt x="6665" y="16547"/>
                    <a:pt x="6477" y="16618"/>
                    <a:pt x="6346" y="16746"/>
                  </a:cubicBezTo>
                  <a:lnTo>
                    <a:pt x="5067" y="17974"/>
                  </a:lnTo>
                  <a:lnTo>
                    <a:pt x="3734" y="16640"/>
                  </a:lnTo>
                  <a:lnTo>
                    <a:pt x="5014" y="15412"/>
                  </a:lnTo>
                  <a:cubicBezTo>
                    <a:pt x="5227" y="15199"/>
                    <a:pt x="5280" y="14772"/>
                    <a:pt x="5067" y="14507"/>
                  </a:cubicBezTo>
                  <a:cubicBezTo>
                    <a:pt x="4587" y="13813"/>
                    <a:pt x="4268" y="13066"/>
                    <a:pt x="4161" y="12267"/>
                  </a:cubicBezTo>
                  <a:cubicBezTo>
                    <a:pt x="4054" y="11947"/>
                    <a:pt x="3787" y="11734"/>
                    <a:pt x="3467" y="11734"/>
                  </a:cubicBezTo>
                  <a:lnTo>
                    <a:pt x="1654" y="11734"/>
                  </a:lnTo>
                  <a:lnTo>
                    <a:pt x="1654" y="9866"/>
                  </a:lnTo>
                  <a:lnTo>
                    <a:pt x="3467" y="9866"/>
                  </a:lnTo>
                  <a:cubicBezTo>
                    <a:pt x="3787" y="9866"/>
                    <a:pt x="4054" y="9653"/>
                    <a:pt x="4161" y="9333"/>
                  </a:cubicBezTo>
                  <a:cubicBezTo>
                    <a:pt x="4320" y="8532"/>
                    <a:pt x="4587" y="7733"/>
                    <a:pt x="5067" y="7039"/>
                  </a:cubicBezTo>
                  <a:cubicBezTo>
                    <a:pt x="5280" y="6773"/>
                    <a:pt x="5227" y="6399"/>
                    <a:pt x="5014" y="6186"/>
                  </a:cubicBezTo>
                  <a:lnTo>
                    <a:pt x="3734" y="4906"/>
                  </a:lnTo>
                  <a:lnTo>
                    <a:pt x="5067" y="3572"/>
                  </a:lnTo>
                  <a:lnTo>
                    <a:pt x="6346" y="4854"/>
                  </a:lnTo>
                  <a:cubicBezTo>
                    <a:pt x="6466" y="4972"/>
                    <a:pt x="6637" y="5042"/>
                    <a:pt x="6810" y="5042"/>
                  </a:cubicBezTo>
                  <a:cubicBezTo>
                    <a:pt x="6946" y="5042"/>
                    <a:pt x="7083" y="4999"/>
                    <a:pt x="7199" y="4906"/>
                  </a:cubicBezTo>
                  <a:cubicBezTo>
                    <a:pt x="7946" y="4479"/>
                    <a:pt x="8692" y="4105"/>
                    <a:pt x="9441" y="3999"/>
                  </a:cubicBezTo>
                  <a:cubicBezTo>
                    <a:pt x="9813" y="3946"/>
                    <a:pt x="10026" y="3679"/>
                    <a:pt x="10026" y="3306"/>
                  </a:cubicBezTo>
                  <a:lnTo>
                    <a:pt x="10026" y="1546"/>
                  </a:lnTo>
                  <a:close/>
                  <a:moveTo>
                    <a:pt x="9867" y="0"/>
                  </a:moveTo>
                  <a:cubicBezTo>
                    <a:pt x="9067" y="0"/>
                    <a:pt x="8479" y="586"/>
                    <a:pt x="8479" y="1387"/>
                  </a:cubicBezTo>
                  <a:lnTo>
                    <a:pt x="8479" y="2666"/>
                  </a:lnTo>
                  <a:cubicBezTo>
                    <a:pt x="7839" y="2880"/>
                    <a:pt x="7254" y="3039"/>
                    <a:pt x="6720" y="3413"/>
                  </a:cubicBezTo>
                  <a:lnTo>
                    <a:pt x="5867" y="2506"/>
                  </a:lnTo>
                  <a:cubicBezTo>
                    <a:pt x="5600" y="2240"/>
                    <a:pt x="5253" y="2106"/>
                    <a:pt x="4894" y="2106"/>
                  </a:cubicBezTo>
                  <a:cubicBezTo>
                    <a:pt x="4533" y="2106"/>
                    <a:pt x="4161" y="2240"/>
                    <a:pt x="3841" y="2506"/>
                  </a:cubicBezTo>
                  <a:lnTo>
                    <a:pt x="2507" y="3840"/>
                  </a:lnTo>
                  <a:cubicBezTo>
                    <a:pt x="1974" y="4373"/>
                    <a:pt x="1974" y="5280"/>
                    <a:pt x="2507" y="5866"/>
                  </a:cubicBezTo>
                  <a:lnTo>
                    <a:pt x="3414" y="6719"/>
                  </a:lnTo>
                  <a:cubicBezTo>
                    <a:pt x="3040" y="7252"/>
                    <a:pt x="2879" y="7840"/>
                    <a:pt x="2666" y="8480"/>
                  </a:cubicBezTo>
                  <a:lnTo>
                    <a:pt x="1386" y="8480"/>
                  </a:lnTo>
                  <a:cubicBezTo>
                    <a:pt x="587" y="8480"/>
                    <a:pt x="0" y="9066"/>
                    <a:pt x="0" y="9866"/>
                  </a:cubicBezTo>
                  <a:lnTo>
                    <a:pt x="0" y="11734"/>
                  </a:lnTo>
                  <a:cubicBezTo>
                    <a:pt x="0" y="12533"/>
                    <a:pt x="587" y="13120"/>
                    <a:pt x="1386" y="13120"/>
                  </a:cubicBezTo>
                  <a:lnTo>
                    <a:pt x="2666" y="13120"/>
                  </a:lnTo>
                  <a:cubicBezTo>
                    <a:pt x="2879" y="13706"/>
                    <a:pt x="3040" y="14346"/>
                    <a:pt x="3414" y="14827"/>
                  </a:cubicBezTo>
                  <a:lnTo>
                    <a:pt x="2507" y="15734"/>
                  </a:lnTo>
                  <a:cubicBezTo>
                    <a:pt x="1974" y="16267"/>
                    <a:pt x="1974" y="17121"/>
                    <a:pt x="2507" y="17706"/>
                  </a:cubicBezTo>
                  <a:lnTo>
                    <a:pt x="3841" y="19040"/>
                  </a:lnTo>
                  <a:cubicBezTo>
                    <a:pt x="4107" y="19306"/>
                    <a:pt x="4467" y="19440"/>
                    <a:pt x="4833" y="19440"/>
                  </a:cubicBezTo>
                  <a:cubicBezTo>
                    <a:pt x="5200" y="19440"/>
                    <a:pt x="5573" y="19306"/>
                    <a:pt x="5867" y="19040"/>
                  </a:cubicBezTo>
                  <a:lnTo>
                    <a:pt x="6720" y="18187"/>
                  </a:lnTo>
                  <a:cubicBezTo>
                    <a:pt x="7254" y="18507"/>
                    <a:pt x="7839" y="18720"/>
                    <a:pt x="8479" y="18934"/>
                  </a:cubicBezTo>
                  <a:lnTo>
                    <a:pt x="8479" y="20159"/>
                  </a:lnTo>
                  <a:cubicBezTo>
                    <a:pt x="8479" y="20960"/>
                    <a:pt x="9067" y="21600"/>
                    <a:pt x="9867" y="21600"/>
                  </a:cubicBezTo>
                  <a:lnTo>
                    <a:pt x="11733" y="21600"/>
                  </a:lnTo>
                  <a:cubicBezTo>
                    <a:pt x="12533" y="21600"/>
                    <a:pt x="13119" y="20960"/>
                    <a:pt x="13119" y="20159"/>
                  </a:cubicBezTo>
                  <a:lnTo>
                    <a:pt x="13119" y="18934"/>
                  </a:lnTo>
                  <a:cubicBezTo>
                    <a:pt x="13707" y="18720"/>
                    <a:pt x="14346" y="18507"/>
                    <a:pt x="14880" y="18187"/>
                  </a:cubicBezTo>
                  <a:lnTo>
                    <a:pt x="15733" y="19040"/>
                  </a:lnTo>
                  <a:cubicBezTo>
                    <a:pt x="16000" y="19306"/>
                    <a:pt x="16346" y="19440"/>
                    <a:pt x="16699" y="19440"/>
                  </a:cubicBezTo>
                  <a:cubicBezTo>
                    <a:pt x="17053" y="19440"/>
                    <a:pt x="17414" y="19306"/>
                    <a:pt x="17707" y="19040"/>
                  </a:cubicBezTo>
                  <a:lnTo>
                    <a:pt x="19039" y="17706"/>
                  </a:lnTo>
                  <a:cubicBezTo>
                    <a:pt x="19574" y="17173"/>
                    <a:pt x="19574" y="16320"/>
                    <a:pt x="19039" y="15734"/>
                  </a:cubicBezTo>
                  <a:lnTo>
                    <a:pt x="18186" y="14827"/>
                  </a:lnTo>
                  <a:cubicBezTo>
                    <a:pt x="18506" y="14293"/>
                    <a:pt x="18719" y="13706"/>
                    <a:pt x="18932" y="13120"/>
                  </a:cubicBezTo>
                  <a:lnTo>
                    <a:pt x="20214" y="13120"/>
                  </a:lnTo>
                  <a:cubicBezTo>
                    <a:pt x="21013" y="13120"/>
                    <a:pt x="21600" y="12533"/>
                    <a:pt x="21600" y="11734"/>
                  </a:cubicBezTo>
                  <a:lnTo>
                    <a:pt x="21600" y="9866"/>
                  </a:lnTo>
                  <a:cubicBezTo>
                    <a:pt x="21600" y="9066"/>
                    <a:pt x="20906" y="8480"/>
                    <a:pt x="20214" y="8480"/>
                  </a:cubicBezTo>
                  <a:lnTo>
                    <a:pt x="18932" y="8480"/>
                  </a:lnTo>
                  <a:cubicBezTo>
                    <a:pt x="18719" y="7840"/>
                    <a:pt x="18506" y="7252"/>
                    <a:pt x="18186" y="6719"/>
                  </a:cubicBezTo>
                  <a:lnTo>
                    <a:pt x="19039" y="5866"/>
                  </a:lnTo>
                  <a:cubicBezTo>
                    <a:pt x="19574" y="5333"/>
                    <a:pt x="19574" y="4479"/>
                    <a:pt x="19039" y="3840"/>
                  </a:cubicBezTo>
                  <a:lnTo>
                    <a:pt x="17707" y="2506"/>
                  </a:lnTo>
                  <a:cubicBezTo>
                    <a:pt x="17439" y="2240"/>
                    <a:pt x="17094" y="2106"/>
                    <a:pt x="16740" y="2106"/>
                  </a:cubicBezTo>
                  <a:cubicBezTo>
                    <a:pt x="16386" y="2106"/>
                    <a:pt x="16026" y="2240"/>
                    <a:pt x="15733" y="2506"/>
                  </a:cubicBezTo>
                  <a:lnTo>
                    <a:pt x="14880" y="3413"/>
                  </a:lnTo>
                  <a:cubicBezTo>
                    <a:pt x="14346" y="3039"/>
                    <a:pt x="13707" y="2880"/>
                    <a:pt x="13119" y="2666"/>
                  </a:cubicBezTo>
                  <a:lnTo>
                    <a:pt x="13119" y="1387"/>
                  </a:lnTo>
                  <a:cubicBezTo>
                    <a:pt x="13119" y="586"/>
                    <a:pt x="12533" y="0"/>
                    <a:pt x="117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45" name="Google Shape;9010;p64"/>
            <p:cNvSpPr/>
            <p:nvPr/>
          </p:nvSpPr>
          <p:spPr>
            <a:xfrm>
              <a:off x="105693" y="104796"/>
              <a:ext cx="159423" cy="159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61" y="3209"/>
                  </a:moveTo>
                  <a:cubicBezTo>
                    <a:pt x="14935" y="3209"/>
                    <a:pt x="18391" y="6665"/>
                    <a:pt x="18391" y="10739"/>
                  </a:cubicBezTo>
                  <a:cubicBezTo>
                    <a:pt x="18391" y="14935"/>
                    <a:pt x="14935" y="18391"/>
                    <a:pt x="10861" y="18391"/>
                  </a:cubicBezTo>
                  <a:cubicBezTo>
                    <a:pt x="6665" y="18391"/>
                    <a:pt x="3209" y="14935"/>
                    <a:pt x="3209" y="10739"/>
                  </a:cubicBezTo>
                  <a:cubicBezTo>
                    <a:pt x="3209" y="6665"/>
                    <a:pt x="6665" y="3209"/>
                    <a:pt x="10861" y="3209"/>
                  </a:cubicBezTo>
                  <a:close/>
                  <a:moveTo>
                    <a:pt x="10861" y="0"/>
                  </a:moveTo>
                  <a:cubicBezTo>
                    <a:pt x="4811" y="0"/>
                    <a:pt x="0" y="4690"/>
                    <a:pt x="0" y="10739"/>
                  </a:cubicBezTo>
                  <a:cubicBezTo>
                    <a:pt x="0" y="16785"/>
                    <a:pt x="4811" y="21600"/>
                    <a:pt x="10861" y="21600"/>
                  </a:cubicBezTo>
                  <a:cubicBezTo>
                    <a:pt x="16785" y="21600"/>
                    <a:pt x="21600" y="16785"/>
                    <a:pt x="21600" y="10739"/>
                  </a:cubicBezTo>
                  <a:cubicBezTo>
                    <a:pt x="21600" y="4811"/>
                    <a:pt x="16663" y="0"/>
                    <a:pt x="108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747" name="Google Shape;9011;p64"/>
          <p:cNvSpPr/>
          <p:nvPr/>
        </p:nvSpPr>
        <p:spPr>
          <a:xfrm>
            <a:off x="3052921" y="1793369"/>
            <a:ext cx="367931" cy="367947"/>
          </a:xfrm>
          <a:custGeom>
            <a:avLst/>
            <a:gdLst/>
            <a:ahLst/>
            <a:cxnLst>
              <a:cxn ang="0">
                <a:pos x="wd2" y="hd2"/>
              </a:cxn>
              <a:cxn ang="5400000">
                <a:pos x="wd2" y="hd2"/>
              </a:cxn>
              <a:cxn ang="10800000">
                <a:pos x="wd2" y="hd2"/>
              </a:cxn>
              <a:cxn ang="16200000">
                <a:pos x="wd2" y="hd2"/>
              </a:cxn>
            </a:cxnLst>
            <a:rect l="0" t="0" r="r" b="b"/>
            <a:pathLst>
              <a:path w="21344" h="21600" fill="norm" stroke="1" extrusionOk="0">
                <a:moveTo>
                  <a:pt x="17599" y="2721"/>
                </a:moveTo>
                <a:lnTo>
                  <a:pt x="17493" y="3149"/>
                </a:lnTo>
                <a:cubicBezTo>
                  <a:pt x="17493" y="3363"/>
                  <a:pt x="17599" y="3629"/>
                  <a:pt x="17705" y="3736"/>
                </a:cubicBezTo>
                <a:cubicBezTo>
                  <a:pt x="17862" y="3898"/>
                  <a:pt x="18127" y="3950"/>
                  <a:pt x="18285" y="3950"/>
                </a:cubicBezTo>
                <a:lnTo>
                  <a:pt x="18708" y="3898"/>
                </a:lnTo>
                <a:lnTo>
                  <a:pt x="17599" y="5020"/>
                </a:lnTo>
                <a:lnTo>
                  <a:pt x="16331" y="5234"/>
                </a:lnTo>
                <a:lnTo>
                  <a:pt x="16437" y="3898"/>
                </a:lnTo>
                <a:lnTo>
                  <a:pt x="17599" y="2721"/>
                </a:lnTo>
                <a:close/>
                <a:moveTo>
                  <a:pt x="10516" y="10369"/>
                </a:moveTo>
                <a:cubicBezTo>
                  <a:pt x="10728" y="10369"/>
                  <a:pt x="10834" y="10421"/>
                  <a:pt x="10993" y="10583"/>
                </a:cubicBezTo>
                <a:cubicBezTo>
                  <a:pt x="11099" y="10635"/>
                  <a:pt x="11151" y="10849"/>
                  <a:pt x="11151" y="11010"/>
                </a:cubicBezTo>
                <a:cubicBezTo>
                  <a:pt x="11151" y="11438"/>
                  <a:pt x="10834" y="11759"/>
                  <a:pt x="10516" y="11759"/>
                </a:cubicBezTo>
                <a:cubicBezTo>
                  <a:pt x="10199" y="11759"/>
                  <a:pt x="9830" y="11438"/>
                  <a:pt x="9830" y="11010"/>
                </a:cubicBezTo>
                <a:cubicBezTo>
                  <a:pt x="9830" y="10635"/>
                  <a:pt x="10199" y="10369"/>
                  <a:pt x="10516" y="10369"/>
                </a:cubicBezTo>
                <a:close/>
                <a:moveTo>
                  <a:pt x="10359" y="7427"/>
                </a:moveTo>
                <a:cubicBezTo>
                  <a:pt x="11099" y="7427"/>
                  <a:pt x="11785" y="7641"/>
                  <a:pt x="12313" y="8016"/>
                </a:cubicBezTo>
                <a:lnTo>
                  <a:pt x="11310" y="9031"/>
                </a:lnTo>
                <a:cubicBezTo>
                  <a:pt x="11099" y="8978"/>
                  <a:pt x="10782" y="8872"/>
                  <a:pt x="10464" y="8872"/>
                </a:cubicBezTo>
                <a:cubicBezTo>
                  <a:pt x="9302" y="8872"/>
                  <a:pt x="8403" y="9834"/>
                  <a:pt x="8403" y="10956"/>
                </a:cubicBezTo>
                <a:cubicBezTo>
                  <a:pt x="8403" y="12080"/>
                  <a:pt x="9302" y="13097"/>
                  <a:pt x="10464" y="13097"/>
                </a:cubicBezTo>
                <a:cubicBezTo>
                  <a:pt x="11573" y="13097"/>
                  <a:pt x="12525" y="12133"/>
                  <a:pt x="12525" y="10956"/>
                </a:cubicBezTo>
                <a:cubicBezTo>
                  <a:pt x="12525" y="10635"/>
                  <a:pt x="12419" y="10369"/>
                  <a:pt x="12313" y="9994"/>
                </a:cubicBezTo>
                <a:lnTo>
                  <a:pt x="13264" y="9031"/>
                </a:lnTo>
                <a:cubicBezTo>
                  <a:pt x="13687" y="9566"/>
                  <a:pt x="13898" y="10208"/>
                  <a:pt x="13898" y="10956"/>
                </a:cubicBezTo>
                <a:cubicBezTo>
                  <a:pt x="13898" y="12881"/>
                  <a:pt x="12313" y="14487"/>
                  <a:pt x="10359" y="14487"/>
                </a:cubicBezTo>
                <a:cubicBezTo>
                  <a:pt x="8455" y="14487"/>
                  <a:pt x="6870" y="12881"/>
                  <a:pt x="6870" y="10956"/>
                </a:cubicBezTo>
                <a:cubicBezTo>
                  <a:pt x="6870" y="9031"/>
                  <a:pt x="8455" y="7427"/>
                  <a:pt x="10359" y="7427"/>
                </a:cubicBezTo>
                <a:close/>
                <a:moveTo>
                  <a:pt x="10464" y="4753"/>
                </a:moveTo>
                <a:cubicBezTo>
                  <a:pt x="11890" y="4753"/>
                  <a:pt x="13264" y="5288"/>
                  <a:pt x="14323" y="6144"/>
                </a:cubicBezTo>
                <a:lnTo>
                  <a:pt x="13370" y="7159"/>
                </a:lnTo>
                <a:cubicBezTo>
                  <a:pt x="12578" y="6517"/>
                  <a:pt x="11521" y="6144"/>
                  <a:pt x="10464" y="6144"/>
                </a:cubicBezTo>
                <a:cubicBezTo>
                  <a:pt x="7715" y="6144"/>
                  <a:pt x="5549" y="8337"/>
                  <a:pt x="5549" y="11010"/>
                </a:cubicBezTo>
                <a:cubicBezTo>
                  <a:pt x="5549" y="13791"/>
                  <a:pt x="7769" y="15984"/>
                  <a:pt x="10464" y="15984"/>
                </a:cubicBezTo>
                <a:cubicBezTo>
                  <a:pt x="13159" y="15984"/>
                  <a:pt x="15326" y="13791"/>
                  <a:pt x="15326" y="11010"/>
                </a:cubicBezTo>
                <a:cubicBezTo>
                  <a:pt x="15326" y="9941"/>
                  <a:pt x="15009" y="8872"/>
                  <a:pt x="14323" y="8069"/>
                </a:cubicBezTo>
                <a:lnTo>
                  <a:pt x="15326" y="7052"/>
                </a:lnTo>
                <a:cubicBezTo>
                  <a:pt x="16171" y="8176"/>
                  <a:pt x="16700" y="9513"/>
                  <a:pt x="16700" y="11010"/>
                </a:cubicBezTo>
                <a:cubicBezTo>
                  <a:pt x="16700" y="14487"/>
                  <a:pt x="13952" y="17375"/>
                  <a:pt x="10464" y="17375"/>
                </a:cubicBezTo>
                <a:cubicBezTo>
                  <a:pt x="7029" y="17375"/>
                  <a:pt x="4175" y="14594"/>
                  <a:pt x="4175" y="11010"/>
                </a:cubicBezTo>
                <a:cubicBezTo>
                  <a:pt x="4175" y="7534"/>
                  <a:pt x="6923" y="4753"/>
                  <a:pt x="10464" y="4753"/>
                </a:cubicBezTo>
                <a:close/>
                <a:moveTo>
                  <a:pt x="10516" y="1918"/>
                </a:moveTo>
                <a:cubicBezTo>
                  <a:pt x="12155" y="1918"/>
                  <a:pt x="13793" y="2400"/>
                  <a:pt x="15220" y="3256"/>
                </a:cubicBezTo>
                <a:cubicBezTo>
                  <a:pt x="15220" y="3309"/>
                  <a:pt x="15115" y="3416"/>
                  <a:pt x="15115" y="3470"/>
                </a:cubicBezTo>
                <a:lnTo>
                  <a:pt x="14957" y="4806"/>
                </a:lnTo>
                <a:cubicBezTo>
                  <a:pt x="13687" y="3898"/>
                  <a:pt x="12155" y="3363"/>
                  <a:pt x="10516" y="3363"/>
                </a:cubicBezTo>
                <a:cubicBezTo>
                  <a:pt x="6289" y="3363"/>
                  <a:pt x="2905" y="6838"/>
                  <a:pt x="2905" y="11010"/>
                </a:cubicBezTo>
                <a:cubicBezTo>
                  <a:pt x="2905" y="15288"/>
                  <a:pt x="6341" y="18765"/>
                  <a:pt x="10516" y="18765"/>
                </a:cubicBezTo>
                <a:cubicBezTo>
                  <a:pt x="14692" y="18765"/>
                  <a:pt x="18127" y="15288"/>
                  <a:pt x="18127" y="11010"/>
                </a:cubicBezTo>
                <a:cubicBezTo>
                  <a:pt x="18127" y="9352"/>
                  <a:pt x="17599" y="7802"/>
                  <a:pt x="16648" y="6571"/>
                </a:cubicBezTo>
                <a:lnTo>
                  <a:pt x="17968" y="6357"/>
                </a:lnTo>
                <a:cubicBezTo>
                  <a:pt x="18022" y="6357"/>
                  <a:pt x="18127" y="6357"/>
                  <a:pt x="18179" y="6303"/>
                </a:cubicBezTo>
                <a:cubicBezTo>
                  <a:pt x="19025" y="7695"/>
                  <a:pt x="19501" y="9299"/>
                  <a:pt x="19501" y="11010"/>
                </a:cubicBezTo>
                <a:cubicBezTo>
                  <a:pt x="19501" y="16037"/>
                  <a:pt x="15485" y="20155"/>
                  <a:pt x="10516" y="20155"/>
                </a:cubicBezTo>
                <a:cubicBezTo>
                  <a:pt x="5549" y="20155"/>
                  <a:pt x="1532" y="16091"/>
                  <a:pt x="1532" y="11010"/>
                </a:cubicBezTo>
                <a:cubicBezTo>
                  <a:pt x="1532" y="5982"/>
                  <a:pt x="5549" y="1918"/>
                  <a:pt x="10516" y="1918"/>
                </a:cubicBezTo>
                <a:close/>
                <a:moveTo>
                  <a:pt x="18502" y="0"/>
                </a:moveTo>
                <a:cubicBezTo>
                  <a:pt x="18334" y="0"/>
                  <a:pt x="18164" y="63"/>
                  <a:pt x="18022" y="207"/>
                </a:cubicBezTo>
                <a:lnTo>
                  <a:pt x="16119" y="2132"/>
                </a:lnTo>
                <a:cubicBezTo>
                  <a:pt x="14429" y="1008"/>
                  <a:pt x="12525" y="474"/>
                  <a:pt x="10464" y="474"/>
                </a:cubicBezTo>
                <a:cubicBezTo>
                  <a:pt x="4704" y="474"/>
                  <a:pt x="0" y="5127"/>
                  <a:pt x="0" y="11010"/>
                </a:cubicBezTo>
                <a:cubicBezTo>
                  <a:pt x="0" y="16840"/>
                  <a:pt x="4650" y="21600"/>
                  <a:pt x="10464" y="21600"/>
                </a:cubicBezTo>
                <a:cubicBezTo>
                  <a:pt x="16171" y="21600"/>
                  <a:pt x="20875" y="16893"/>
                  <a:pt x="20875" y="11010"/>
                </a:cubicBezTo>
                <a:cubicBezTo>
                  <a:pt x="20875" y="8978"/>
                  <a:pt x="20295" y="6999"/>
                  <a:pt x="19236" y="5288"/>
                </a:cubicBezTo>
                <a:lnTo>
                  <a:pt x="21140" y="3363"/>
                </a:lnTo>
                <a:cubicBezTo>
                  <a:pt x="21600" y="2896"/>
                  <a:pt x="21219" y="2130"/>
                  <a:pt x="20619" y="2130"/>
                </a:cubicBezTo>
                <a:cubicBezTo>
                  <a:pt x="20599" y="2130"/>
                  <a:pt x="20578" y="2130"/>
                  <a:pt x="20558" y="2132"/>
                </a:cubicBezTo>
                <a:lnTo>
                  <a:pt x="19025" y="2346"/>
                </a:lnTo>
                <a:lnTo>
                  <a:pt x="19236" y="794"/>
                </a:lnTo>
                <a:cubicBezTo>
                  <a:pt x="19275" y="345"/>
                  <a:pt x="18896" y="0"/>
                  <a:pt x="1850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750" name="Google Shape;9012;p64"/>
          <p:cNvGrpSpPr/>
          <p:nvPr/>
        </p:nvGrpSpPr>
        <p:grpSpPr>
          <a:xfrm>
            <a:off x="3061808" y="2258771"/>
            <a:ext cx="365141" cy="368063"/>
            <a:chOff x="0" y="0"/>
            <a:chExt cx="365140" cy="368062"/>
          </a:xfrm>
        </p:grpSpPr>
        <p:sp>
          <p:nvSpPr>
            <p:cNvPr id="6748" name="Google Shape;9013;p64"/>
            <p:cNvSpPr/>
            <p:nvPr/>
          </p:nvSpPr>
          <p:spPr>
            <a:xfrm>
              <a:off x="0" y="0"/>
              <a:ext cx="365141" cy="368063"/>
            </a:xfrm>
            <a:custGeom>
              <a:avLst/>
              <a:gdLst/>
              <a:ahLst/>
              <a:cxnLst>
                <a:cxn ang="0">
                  <a:pos x="wd2" y="hd2"/>
                </a:cxn>
                <a:cxn ang="5400000">
                  <a:pos x="wd2" y="hd2"/>
                </a:cxn>
                <a:cxn ang="10800000">
                  <a:pos x="wd2" y="hd2"/>
                </a:cxn>
                <a:cxn ang="16200000">
                  <a:pos x="wd2" y="hd2"/>
                </a:cxn>
              </a:cxnLst>
              <a:rect l="0" t="0" r="r" b="b"/>
              <a:pathLst>
                <a:path w="21481" h="21600" fill="norm" stroke="1" extrusionOk="0">
                  <a:moveTo>
                    <a:pt x="10826" y="4277"/>
                  </a:moveTo>
                  <a:cubicBezTo>
                    <a:pt x="14418" y="4277"/>
                    <a:pt x="17366" y="7218"/>
                    <a:pt x="17366" y="10853"/>
                  </a:cubicBezTo>
                  <a:cubicBezTo>
                    <a:pt x="17366" y="14435"/>
                    <a:pt x="14418" y="17376"/>
                    <a:pt x="10826" y="17376"/>
                  </a:cubicBezTo>
                  <a:cubicBezTo>
                    <a:pt x="7182" y="17376"/>
                    <a:pt x="4234" y="14435"/>
                    <a:pt x="4234" y="10853"/>
                  </a:cubicBezTo>
                  <a:cubicBezTo>
                    <a:pt x="4234" y="7218"/>
                    <a:pt x="7182" y="4277"/>
                    <a:pt x="10826" y="4277"/>
                  </a:cubicBezTo>
                  <a:close/>
                  <a:moveTo>
                    <a:pt x="10826" y="0"/>
                  </a:moveTo>
                  <a:cubicBezTo>
                    <a:pt x="10398" y="0"/>
                    <a:pt x="10076" y="321"/>
                    <a:pt x="10076" y="748"/>
                  </a:cubicBezTo>
                  <a:lnTo>
                    <a:pt x="10076" y="2887"/>
                  </a:lnTo>
                  <a:cubicBezTo>
                    <a:pt x="8414" y="2994"/>
                    <a:pt x="6861" y="3688"/>
                    <a:pt x="5628" y="4704"/>
                  </a:cubicBezTo>
                  <a:lnTo>
                    <a:pt x="4127" y="3153"/>
                  </a:lnTo>
                  <a:cubicBezTo>
                    <a:pt x="3993" y="3021"/>
                    <a:pt x="3806" y="2953"/>
                    <a:pt x="3618" y="2953"/>
                  </a:cubicBezTo>
                  <a:cubicBezTo>
                    <a:pt x="3431" y="2953"/>
                    <a:pt x="3242" y="3021"/>
                    <a:pt x="3108" y="3153"/>
                  </a:cubicBezTo>
                  <a:cubicBezTo>
                    <a:pt x="2841" y="3421"/>
                    <a:pt x="2841" y="3902"/>
                    <a:pt x="3108" y="4170"/>
                  </a:cubicBezTo>
                  <a:lnTo>
                    <a:pt x="4663" y="5666"/>
                  </a:lnTo>
                  <a:cubicBezTo>
                    <a:pt x="3646" y="6897"/>
                    <a:pt x="2948" y="8446"/>
                    <a:pt x="2841" y="10104"/>
                  </a:cubicBezTo>
                  <a:lnTo>
                    <a:pt x="697" y="10104"/>
                  </a:lnTo>
                  <a:cubicBezTo>
                    <a:pt x="269" y="10104"/>
                    <a:pt x="0" y="10425"/>
                    <a:pt x="0" y="10746"/>
                  </a:cubicBezTo>
                  <a:cubicBezTo>
                    <a:pt x="0" y="11173"/>
                    <a:pt x="376" y="11494"/>
                    <a:pt x="697" y="11494"/>
                  </a:cubicBezTo>
                  <a:lnTo>
                    <a:pt x="2841" y="11494"/>
                  </a:lnTo>
                  <a:cubicBezTo>
                    <a:pt x="2948" y="13152"/>
                    <a:pt x="3646" y="14702"/>
                    <a:pt x="4663" y="15932"/>
                  </a:cubicBezTo>
                  <a:lnTo>
                    <a:pt x="3108" y="17429"/>
                  </a:lnTo>
                  <a:cubicBezTo>
                    <a:pt x="2841" y="17697"/>
                    <a:pt x="2841" y="18177"/>
                    <a:pt x="3108" y="18445"/>
                  </a:cubicBezTo>
                  <a:cubicBezTo>
                    <a:pt x="3215" y="18605"/>
                    <a:pt x="3431" y="18659"/>
                    <a:pt x="3591" y="18659"/>
                  </a:cubicBezTo>
                  <a:cubicBezTo>
                    <a:pt x="3698" y="18659"/>
                    <a:pt x="3913" y="18605"/>
                    <a:pt x="4020" y="18445"/>
                  </a:cubicBezTo>
                  <a:lnTo>
                    <a:pt x="5575" y="16894"/>
                  </a:lnTo>
                  <a:cubicBezTo>
                    <a:pt x="6806" y="17911"/>
                    <a:pt x="8307" y="18605"/>
                    <a:pt x="10023" y="18712"/>
                  </a:cubicBezTo>
                  <a:lnTo>
                    <a:pt x="10023" y="20850"/>
                  </a:lnTo>
                  <a:cubicBezTo>
                    <a:pt x="10023" y="21225"/>
                    <a:pt x="10345" y="21600"/>
                    <a:pt x="10719" y="21600"/>
                  </a:cubicBezTo>
                  <a:cubicBezTo>
                    <a:pt x="11148" y="21600"/>
                    <a:pt x="11417" y="21225"/>
                    <a:pt x="11417" y="20850"/>
                  </a:cubicBezTo>
                  <a:lnTo>
                    <a:pt x="11417" y="18712"/>
                  </a:lnTo>
                  <a:cubicBezTo>
                    <a:pt x="13077" y="18605"/>
                    <a:pt x="14632" y="17911"/>
                    <a:pt x="15811" y="16894"/>
                  </a:cubicBezTo>
                  <a:lnTo>
                    <a:pt x="17366" y="18445"/>
                  </a:lnTo>
                  <a:cubicBezTo>
                    <a:pt x="17526" y="18605"/>
                    <a:pt x="17687" y="18659"/>
                    <a:pt x="17847" y="18659"/>
                  </a:cubicBezTo>
                  <a:cubicBezTo>
                    <a:pt x="18062" y="18659"/>
                    <a:pt x="18169" y="18605"/>
                    <a:pt x="18330" y="18445"/>
                  </a:cubicBezTo>
                  <a:cubicBezTo>
                    <a:pt x="18597" y="18177"/>
                    <a:pt x="18597" y="17697"/>
                    <a:pt x="18330" y="17429"/>
                  </a:cubicBezTo>
                  <a:lnTo>
                    <a:pt x="16775" y="15932"/>
                  </a:lnTo>
                  <a:cubicBezTo>
                    <a:pt x="17794" y="14702"/>
                    <a:pt x="18437" y="13152"/>
                    <a:pt x="18597" y="11494"/>
                  </a:cubicBezTo>
                  <a:lnTo>
                    <a:pt x="20743" y="11494"/>
                  </a:lnTo>
                  <a:cubicBezTo>
                    <a:pt x="21117" y="11494"/>
                    <a:pt x="21438" y="11173"/>
                    <a:pt x="21438" y="10746"/>
                  </a:cubicBezTo>
                  <a:cubicBezTo>
                    <a:pt x="21600" y="10425"/>
                    <a:pt x="21278" y="10104"/>
                    <a:pt x="20850" y="10104"/>
                  </a:cubicBezTo>
                  <a:lnTo>
                    <a:pt x="18705" y="10104"/>
                  </a:lnTo>
                  <a:cubicBezTo>
                    <a:pt x="18597" y="8446"/>
                    <a:pt x="17902" y="6897"/>
                    <a:pt x="16883" y="5666"/>
                  </a:cubicBezTo>
                  <a:lnTo>
                    <a:pt x="18437" y="4170"/>
                  </a:lnTo>
                  <a:cubicBezTo>
                    <a:pt x="18705" y="3902"/>
                    <a:pt x="18705" y="3421"/>
                    <a:pt x="18437" y="3153"/>
                  </a:cubicBezTo>
                  <a:cubicBezTo>
                    <a:pt x="18303" y="3021"/>
                    <a:pt x="18116" y="2953"/>
                    <a:pt x="17929" y="2953"/>
                  </a:cubicBezTo>
                  <a:cubicBezTo>
                    <a:pt x="17740" y="2953"/>
                    <a:pt x="17553" y="3021"/>
                    <a:pt x="17418" y="3153"/>
                  </a:cubicBezTo>
                  <a:lnTo>
                    <a:pt x="15918" y="4704"/>
                  </a:lnTo>
                  <a:cubicBezTo>
                    <a:pt x="14686" y="3688"/>
                    <a:pt x="13131" y="2994"/>
                    <a:pt x="11469" y="2887"/>
                  </a:cubicBezTo>
                  <a:lnTo>
                    <a:pt x="11469" y="748"/>
                  </a:lnTo>
                  <a:cubicBezTo>
                    <a:pt x="11469" y="321"/>
                    <a:pt x="11148" y="0"/>
                    <a:pt x="108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49" name="Google Shape;9014;p64"/>
            <p:cNvSpPr/>
            <p:nvPr/>
          </p:nvSpPr>
          <p:spPr>
            <a:xfrm>
              <a:off x="95658" y="96555"/>
              <a:ext cx="175849" cy="1758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289" y="2909"/>
                  </a:moveTo>
                  <a:lnTo>
                    <a:pt x="9289" y="6042"/>
                  </a:lnTo>
                  <a:cubicBezTo>
                    <a:pt x="8955" y="6156"/>
                    <a:pt x="8731" y="6156"/>
                    <a:pt x="8393" y="6266"/>
                  </a:cubicBezTo>
                  <a:lnTo>
                    <a:pt x="6379" y="4252"/>
                  </a:lnTo>
                  <a:cubicBezTo>
                    <a:pt x="7164" y="3694"/>
                    <a:pt x="8170" y="3247"/>
                    <a:pt x="9289" y="2909"/>
                  </a:cubicBezTo>
                  <a:close/>
                  <a:moveTo>
                    <a:pt x="12198" y="3133"/>
                  </a:moveTo>
                  <a:cubicBezTo>
                    <a:pt x="13317" y="3247"/>
                    <a:pt x="14325" y="3694"/>
                    <a:pt x="15107" y="4365"/>
                  </a:cubicBezTo>
                  <a:lnTo>
                    <a:pt x="13093" y="6490"/>
                  </a:lnTo>
                  <a:cubicBezTo>
                    <a:pt x="12759" y="6379"/>
                    <a:pt x="12535" y="6156"/>
                    <a:pt x="12198" y="6156"/>
                  </a:cubicBezTo>
                  <a:lnTo>
                    <a:pt x="12198" y="3133"/>
                  </a:lnTo>
                  <a:close/>
                  <a:moveTo>
                    <a:pt x="4252" y="6379"/>
                  </a:moveTo>
                  <a:lnTo>
                    <a:pt x="6379" y="8393"/>
                  </a:lnTo>
                  <a:cubicBezTo>
                    <a:pt x="6156" y="8727"/>
                    <a:pt x="6042" y="8951"/>
                    <a:pt x="6042" y="9289"/>
                  </a:cubicBezTo>
                  <a:lnTo>
                    <a:pt x="3023" y="9289"/>
                  </a:lnTo>
                  <a:cubicBezTo>
                    <a:pt x="3247" y="8170"/>
                    <a:pt x="3694" y="7161"/>
                    <a:pt x="4252" y="6379"/>
                  </a:cubicBezTo>
                  <a:close/>
                  <a:moveTo>
                    <a:pt x="17235" y="6379"/>
                  </a:moveTo>
                  <a:cubicBezTo>
                    <a:pt x="17796" y="7161"/>
                    <a:pt x="18243" y="8170"/>
                    <a:pt x="18467" y="9289"/>
                  </a:cubicBezTo>
                  <a:lnTo>
                    <a:pt x="15444" y="9289"/>
                  </a:lnTo>
                  <a:cubicBezTo>
                    <a:pt x="15331" y="8951"/>
                    <a:pt x="15331" y="8727"/>
                    <a:pt x="15107" y="8393"/>
                  </a:cubicBezTo>
                  <a:lnTo>
                    <a:pt x="17235" y="6379"/>
                  </a:lnTo>
                  <a:close/>
                  <a:moveTo>
                    <a:pt x="10855" y="8727"/>
                  </a:moveTo>
                  <a:cubicBezTo>
                    <a:pt x="11416" y="8727"/>
                    <a:pt x="11750" y="8951"/>
                    <a:pt x="12198" y="9289"/>
                  </a:cubicBezTo>
                  <a:cubicBezTo>
                    <a:pt x="12645" y="9736"/>
                    <a:pt x="12759" y="10074"/>
                    <a:pt x="12759" y="10631"/>
                  </a:cubicBezTo>
                  <a:cubicBezTo>
                    <a:pt x="12759" y="11193"/>
                    <a:pt x="12535" y="11750"/>
                    <a:pt x="12198" y="12088"/>
                  </a:cubicBezTo>
                  <a:cubicBezTo>
                    <a:pt x="11750" y="12535"/>
                    <a:pt x="11416" y="12645"/>
                    <a:pt x="10855" y="12645"/>
                  </a:cubicBezTo>
                  <a:cubicBezTo>
                    <a:pt x="10297" y="12645"/>
                    <a:pt x="9850" y="12311"/>
                    <a:pt x="9402" y="12088"/>
                  </a:cubicBezTo>
                  <a:cubicBezTo>
                    <a:pt x="8955" y="11640"/>
                    <a:pt x="8841" y="11193"/>
                    <a:pt x="8841" y="10631"/>
                  </a:cubicBezTo>
                  <a:cubicBezTo>
                    <a:pt x="8841" y="10074"/>
                    <a:pt x="9178" y="9736"/>
                    <a:pt x="9402" y="9289"/>
                  </a:cubicBezTo>
                  <a:cubicBezTo>
                    <a:pt x="9850" y="8841"/>
                    <a:pt x="10297" y="8727"/>
                    <a:pt x="10855" y="8727"/>
                  </a:cubicBezTo>
                  <a:close/>
                  <a:moveTo>
                    <a:pt x="6156" y="12198"/>
                  </a:moveTo>
                  <a:cubicBezTo>
                    <a:pt x="6379" y="12535"/>
                    <a:pt x="6379" y="12759"/>
                    <a:pt x="6493" y="13093"/>
                  </a:cubicBezTo>
                  <a:lnTo>
                    <a:pt x="4365" y="15107"/>
                  </a:lnTo>
                  <a:cubicBezTo>
                    <a:pt x="3694" y="14325"/>
                    <a:pt x="3247" y="13317"/>
                    <a:pt x="3133" y="12198"/>
                  </a:cubicBezTo>
                  <a:close/>
                  <a:moveTo>
                    <a:pt x="18467" y="12198"/>
                  </a:moveTo>
                  <a:cubicBezTo>
                    <a:pt x="18243" y="13317"/>
                    <a:pt x="17796" y="14325"/>
                    <a:pt x="17235" y="15107"/>
                  </a:cubicBezTo>
                  <a:lnTo>
                    <a:pt x="15107" y="13093"/>
                  </a:lnTo>
                  <a:cubicBezTo>
                    <a:pt x="15331" y="12759"/>
                    <a:pt x="15444" y="12535"/>
                    <a:pt x="15444" y="12198"/>
                  </a:cubicBezTo>
                  <a:close/>
                  <a:moveTo>
                    <a:pt x="8393" y="15107"/>
                  </a:moveTo>
                  <a:cubicBezTo>
                    <a:pt x="8731" y="15331"/>
                    <a:pt x="8955" y="15444"/>
                    <a:pt x="9289" y="15444"/>
                  </a:cubicBezTo>
                  <a:lnTo>
                    <a:pt x="9289" y="18464"/>
                  </a:lnTo>
                  <a:cubicBezTo>
                    <a:pt x="8170" y="18353"/>
                    <a:pt x="7164" y="17906"/>
                    <a:pt x="6379" y="17235"/>
                  </a:cubicBezTo>
                  <a:lnTo>
                    <a:pt x="8393" y="15107"/>
                  </a:lnTo>
                  <a:close/>
                  <a:moveTo>
                    <a:pt x="13093" y="15107"/>
                  </a:moveTo>
                  <a:lnTo>
                    <a:pt x="15107" y="17235"/>
                  </a:lnTo>
                  <a:cubicBezTo>
                    <a:pt x="14325" y="17792"/>
                    <a:pt x="13317" y="18240"/>
                    <a:pt x="12198" y="18464"/>
                  </a:cubicBezTo>
                  <a:lnTo>
                    <a:pt x="12198" y="15444"/>
                  </a:lnTo>
                  <a:cubicBezTo>
                    <a:pt x="12535" y="15331"/>
                    <a:pt x="12759" y="15331"/>
                    <a:pt x="13093" y="15107"/>
                  </a:cubicBezTo>
                  <a:close/>
                  <a:moveTo>
                    <a:pt x="10855" y="0"/>
                  </a:moveTo>
                  <a:cubicBezTo>
                    <a:pt x="4813" y="0"/>
                    <a:pt x="0" y="4923"/>
                    <a:pt x="0" y="10855"/>
                  </a:cubicBezTo>
                  <a:cubicBezTo>
                    <a:pt x="0" y="13764"/>
                    <a:pt x="1119" y="16450"/>
                    <a:pt x="3133" y="18353"/>
                  </a:cubicBezTo>
                  <a:cubicBezTo>
                    <a:pt x="4365" y="19920"/>
                    <a:pt x="7498" y="21600"/>
                    <a:pt x="10855" y="21600"/>
                  </a:cubicBezTo>
                  <a:cubicBezTo>
                    <a:pt x="16673" y="21600"/>
                    <a:pt x="21600" y="16787"/>
                    <a:pt x="21600" y="10855"/>
                  </a:cubicBezTo>
                  <a:cubicBezTo>
                    <a:pt x="21600" y="4813"/>
                    <a:pt x="16673" y="0"/>
                    <a:pt x="108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55" name="Google Shape;9015;p64"/>
          <p:cNvGrpSpPr/>
          <p:nvPr/>
        </p:nvGrpSpPr>
        <p:grpSpPr>
          <a:xfrm>
            <a:off x="1739613" y="2735178"/>
            <a:ext cx="361238" cy="361209"/>
            <a:chOff x="0" y="0"/>
            <a:chExt cx="361237" cy="361208"/>
          </a:xfrm>
        </p:grpSpPr>
        <p:sp>
          <p:nvSpPr>
            <p:cNvPr id="6751" name="Google Shape;9016;p64"/>
            <p:cNvSpPr/>
            <p:nvPr/>
          </p:nvSpPr>
          <p:spPr>
            <a:xfrm>
              <a:off x="0" y="0"/>
              <a:ext cx="361238" cy="361209"/>
            </a:xfrm>
            <a:custGeom>
              <a:avLst/>
              <a:gdLst/>
              <a:ahLst/>
              <a:cxnLst>
                <a:cxn ang="0">
                  <a:pos x="wd2" y="hd2"/>
                </a:cxn>
                <a:cxn ang="5400000">
                  <a:pos x="wd2" y="hd2"/>
                </a:cxn>
                <a:cxn ang="10800000">
                  <a:pos x="wd2" y="hd2"/>
                </a:cxn>
                <a:cxn ang="16200000">
                  <a:pos x="wd2" y="hd2"/>
                </a:cxn>
              </a:cxnLst>
              <a:rect l="0" t="0" r="r" b="b"/>
              <a:pathLst>
                <a:path w="21464" h="21600" fill="norm" stroke="1" extrusionOk="0">
                  <a:moveTo>
                    <a:pt x="10705" y="1729"/>
                  </a:moveTo>
                  <a:lnTo>
                    <a:pt x="13140" y="4181"/>
                  </a:lnTo>
                  <a:cubicBezTo>
                    <a:pt x="13248" y="4290"/>
                    <a:pt x="13465" y="4344"/>
                    <a:pt x="13628" y="4344"/>
                  </a:cubicBezTo>
                  <a:lnTo>
                    <a:pt x="17039" y="4344"/>
                  </a:lnTo>
                  <a:lnTo>
                    <a:pt x="17039" y="7830"/>
                  </a:lnTo>
                  <a:cubicBezTo>
                    <a:pt x="17039" y="8048"/>
                    <a:pt x="17147" y="8157"/>
                    <a:pt x="17255" y="8321"/>
                  </a:cubicBezTo>
                  <a:lnTo>
                    <a:pt x="19690" y="10773"/>
                  </a:lnTo>
                  <a:lnTo>
                    <a:pt x="17255" y="13224"/>
                  </a:lnTo>
                  <a:cubicBezTo>
                    <a:pt x="17147" y="13332"/>
                    <a:pt x="17039" y="13550"/>
                    <a:pt x="17039" y="13659"/>
                  </a:cubicBezTo>
                  <a:lnTo>
                    <a:pt x="17039" y="17147"/>
                  </a:lnTo>
                  <a:lnTo>
                    <a:pt x="13628" y="17147"/>
                  </a:lnTo>
                  <a:cubicBezTo>
                    <a:pt x="13412" y="17147"/>
                    <a:pt x="13248" y="17201"/>
                    <a:pt x="13140" y="17365"/>
                  </a:cubicBezTo>
                  <a:lnTo>
                    <a:pt x="10705" y="19815"/>
                  </a:lnTo>
                  <a:lnTo>
                    <a:pt x="8269" y="17365"/>
                  </a:lnTo>
                  <a:cubicBezTo>
                    <a:pt x="8106" y="17201"/>
                    <a:pt x="7889" y="17147"/>
                    <a:pt x="7781" y="17147"/>
                  </a:cubicBezTo>
                  <a:lnTo>
                    <a:pt x="4317" y="17147"/>
                  </a:lnTo>
                  <a:lnTo>
                    <a:pt x="4317" y="13659"/>
                  </a:lnTo>
                  <a:cubicBezTo>
                    <a:pt x="4317" y="13497"/>
                    <a:pt x="4264" y="13332"/>
                    <a:pt x="4100" y="13224"/>
                  </a:cubicBezTo>
                  <a:lnTo>
                    <a:pt x="1664" y="10773"/>
                  </a:lnTo>
                  <a:lnTo>
                    <a:pt x="4100" y="8321"/>
                  </a:lnTo>
                  <a:cubicBezTo>
                    <a:pt x="4264" y="8157"/>
                    <a:pt x="4317" y="7994"/>
                    <a:pt x="4317" y="7830"/>
                  </a:cubicBezTo>
                  <a:lnTo>
                    <a:pt x="4317" y="4344"/>
                  </a:lnTo>
                  <a:lnTo>
                    <a:pt x="7781" y="4344"/>
                  </a:lnTo>
                  <a:cubicBezTo>
                    <a:pt x="7997" y="4344"/>
                    <a:pt x="8106" y="4290"/>
                    <a:pt x="8269" y="4181"/>
                  </a:cubicBezTo>
                  <a:lnTo>
                    <a:pt x="10705" y="1729"/>
                  </a:lnTo>
                  <a:close/>
                  <a:moveTo>
                    <a:pt x="10731" y="0"/>
                  </a:moveTo>
                  <a:cubicBezTo>
                    <a:pt x="10542" y="0"/>
                    <a:pt x="10353" y="67"/>
                    <a:pt x="10217" y="204"/>
                  </a:cubicBezTo>
                  <a:lnTo>
                    <a:pt x="7511" y="2928"/>
                  </a:lnTo>
                  <a:lnTo>
                    <a:pt x="3667" y="2928"/>
                  </a:lnTo>
                  <a:cubicBezTo>
                    <a:pt x="3234" y="2928"/>
                    <a:pt x="2910" y="3254"/>
                    <a:pt x="2910" y="3690"/>
                  </a:cubicBezTo>
                  <a:lnTo>
                    <a:pt x="2910" y="7559"/>
                  </a:lnTo>
                  <a:lnTo>
                    <a:pt x="203" y="10282"/>
                  </a:lnTo>
                  <a:cubicBezTo>
                    <a:pt x="-68" y="10555"/>
                    <a:pt x="-68" y="11045"/>
                    <a:pt x="203" y="11318"/>
                  </a:cubicBezTo>
                  <a:lnTo>
                    <a:pt x="2910" y="14041"/>
                  </a:lnTo>
                  <a:lnTo>
                    <a:pt x="2910" y="17910"/>
                  </a:lnTo>
                  <a:cubicBezTo>
                    <a:pt x="2910" y="18290"/>
                    <a:pt x="3234" y="18563"/>
                    <a:pt x="3667" y="18563"/>
                  </a:cubicBezTo>
                  <a:lnTo>
                    <a:pt x="7511" y="18563"/>
                  </a:lnTo>
                  <a:lnTo>
                    <a:pt x="10217" y="21396"/>
                  </a:lnTo>
                  <a:cubicBezTo>
                    <a:pt x="10353" y="21533"/>
                    <a:pt x="10542" y="21600"/>
                    <a:pt x="10731" y="21600"/>
                  </a:cubicBezTo>
                  <a:cubicBezTo>
                    <a:pt x="10922" y="21600"/>
                    <a:pt x="11111" y="21533"/>
                    <a:pt x="11247" y="21396"/>
                  </a:cubicBezTo>
                  <a:lnTo>
                    <a:pt x="13953" y="18563"/>
                  </a:lnTo>
                  <a:lnTo>
                    <a:pt x="17797" y="18563"/>
                  </a:lnTo>
                  <a:cubicBezTo>
                    <a:pt x="18175" y="18563"/>
                    <a:pt x="18446" y="18237"/>
                    <a:pt x="18446" y="17910"/>
                  </a:cubicBezTo>
                  <a:lnTo>
                    <a:pt x="18446" y="14041"/>
                  </a:lnTo>
                  <a:lnTo>
                    <a:pt x="21261" y="11318"/>
                  </a:lnTo>
                  <a:cubicBezTo>
                    <a:pt x="21532" y="11045"/>
                    <a:pt x="21532" y="10555"/>
                    <a:pt x="21261" y="10282"/>
                  </a:cubicBezTo>
                  <a:lnTo>
                    <a:pt x="18446" y="7559"/>
                  </a:lnTo>
                  <a:lnTo>
                    <a:pt x="18446" y="3690"/>
                  </a:lnTo>
                  <a:cubicBezTo>
                    <a:pt x="18446" y="3254"/>
                    <a:pt x="18121" y="2928"/>
                    <a:pt x="17797" y="2928"/>
                  </a:cubicBezTo>
                  <a:lnTo>
                    <a:pt x="13953" y="2928"/>
                  </a:lnTo>
                  <a:lnTo>
                    <a:pt x="11247" y="204"/>
                  </a:lnTo>
                  <a:cubicBezTo>
                    <a:pt x="11111" y="67"/>
                    <a:pt x="10922" y="0"/>
                    <a:pt x="107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52" name="Google Shape;9017;p64"/>
            <p:cNvSpPr/>
            <p:nvPr/>
          </p:nvSpPr>
          <p:spPr>
            <a:xfrm>
              <a:off x="98160" y="97249"/>
              <a:ext cx="70155" cy="710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58" y="7200"/>
                  </a:moveTo>
                  <a:cubicBezTo>
                    <a:pt x="12901" y="7200"/>
                    <a:pt x="14308" y="8862"/>
                    <a:pt x="14308" y="11077"/>
                  </a:cubicBezTo>
                  <a:cubicBezTo>
                    <a:pt x="14308" y="13011"/>
                    <a:pt x="12625" y="14400"/>
                    <a:pt x="10658" y="14400"/>
                  </a:cubicBezTo>
                  <a:cubicBezTo>
                    <a:pt x="8975" y="14400"/>
                    <a:pt x="7292" y="12738"/>
                    <a:pt x="7292" y="11077"/>
                  </a:cubicBezTo>
                  <a:cubicBezTo>
                    <a:pt x="7016" y="8580"/>
                    <a:pt x="8699" y="7200"/>
                    <a:pt x="10658" y="7200"/>
                  </a:cubicBezTo>
                  <a:close/>
                  <a:moveTo>
                    <a:pt x="10658" y="0"/>
                  </a:moveTo>
                  <a:cubicBezTo>
                    <a:pt x="4772" y="0"/>
                    <a:pt x="0" y="4703"/>
                    <a:pt x="0" y="11077"/>
                  </a:cubicBezTo>
                  <a:cubicBezTo>
                    <a:pt x="0" y="17169"/>
                    <a:pt x="4487" y="21600"/>
                    <a:pt x="10658" y="21600"/>
                  </a:cubicBezTo>
                  <a:cubicBezTo>
                    <a:pt x="16828" y="21600"/>
                    <a:pt x="21600" y="16888"/>
                    <a:pt x="21600" y="11077"/>
                  </a:cubicBezTo>
                  <a:cubicBezTo>
                    <a:pt x="21600" y="4985"/>
                    <a:pt x="16828" y="0"/>
                    <a:pt x="106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53" name="Google Shape;9018;p64"/>
            <p:cNvSpPr/>
            <p:nvPr/>
          </p:nvSpPr>
          <p:spPr>
            <a:xfrm>
              <a:off x="191997" y="192908"/>
              <a:ext cx="71081" cy="710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6919"/>
                  </a:moveTo>
                  <a:cubicBezTo>
                    <a:pt x="13287" y="7200"/>
                    <a:pt x="14675" y="8580"/>
                    <a:pt x="14675" y="10523"/>
                  </a:cubicBezTo>
                  <a:cubicBezTo>
                    <a:pt x="14675" y="12738"/>
                    <a:pt x="13014" y="14400"/>
                    <a:pt x="10800" y="14400"/>
                  </a:cubicBezTo>
                  <a:cubicBezTo>
                    <a:pt x="8858" y="14400"/>
                    <a:pt x="7478" y="12738"/>
                    <a:pt x="7478" y="10523"/>
                  </a:cubicBezTo>
                  <a:cubicBezTo>
                    <a:pt x="7478" y="8580"/>
                    <a:pt x="9139" y="6919"/>
                    <a:pt x="10800" y="6919"/>
                  </a:cubicBezTo>
                  <a:close/>
                  <a:moveTo>
                    <a:pt x="10800" y="0"/>
                  </a:moveTo>
                  <a:cubicBezTo>
                    <a:pt x="4983" y="0"/>
                    <a:pt x="0" y="4703"/>
                    <a:pt x="0" y="10523"/>
                  </a:cubicBezTo>
                  <a:cubicBezTo>
                    <a:pt x="0" y="16615"/>
                    <a:pt x="4983" y="21600"/>
                    <a:pt x="10800" y="21600"/>
                  </a:cubicBezTo>
                  <a:cubicBezTo>
                    <a:pt x="16890" y="21600"/>
                    <a:pt x="21600" y="16888"/>
                    <a:pt x="21600" y="10523"/>
                  </a:cubicBezTo>
                  <a:cubicBezTo>
                    <a:pt x="21600" y="4703"/>
                    <a:pt x="1689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54" name="Google Shape;9019;p64"/>
            <p:cNvSpPr/>
            <p:nvPr/>
          </p:nvSpPr>
          <p:spPr>
            <a:xfrm>
              <a:off x="120260" y="120238"/>
              <a:ext cx="119792" cy="119806"/>
            </a:xfrm>
            <a:custGeom>
              <a:avLst/>
              <a:gdLst/>
              <a:ahLst/>
              <a:cxnLst>
                <a:cxn ang="0">
                  <a:pos x="wd2" y="hd2"/>
                </a:cxn>
                <a:cxn ang="5400000">
                  <a:pos x="wd2" y="hd2"/>
                </a:cxn>
                <a:cxn ang="10800000">
                  <a:pos x="wd2" y="hd2"/>
                </a:cxn>
                <a:cxn ang="16200000">
                  <a:pos x="wd2" y="hd2"/>
                </a:cxn>
              </a:cxnLst>
              <a:rect l="0" t="0" r="r" b="b"/>
              <a:pathLst>
                <a:path w="21198" h="21600" fill="norm" stroke="1" extrusionOk="0">
                  <a:moveTo>
                    <a:pt x="19066" y="0"/>
                  </a:moveTo>
                  <a:cubicBezTo>
                    <a:pt x="18498" y="0"/>
                    <a:pt x="17935" y="209"/>
                    <a:pt x="17530" y="615"/>
                  </a:cubicBezTo>
                  <a:lnTo>
                    <a:pt x="602" y="17862"/>
                  </a:lnTo>
                  <a:cubicBezTo>
                    <a:pt x="-201" y="18847"/>
                    <a:pt x="-201" y="19999"/>
                    <a:pt x="602" y="20985"/>
                  </a:cubicBezTo>
                  <a:cubicBezTo>
                    <a:pt x="1007" y="21397"/>
                    <a:pt x="1570" y="21600"/>
                    <a:pt x="2138" y="21600"/>
                  </a:cubicBezTo>
                  <a:cubicBezTo>
                    <a:pt x="2700" y="21600"/>
                    <a:pt x="3263" y="21397"/>
                    <a:pt x="3668" y="20985"/>
                  </a:cubicBezTo>
                  <a:lnTo>
                    <a:pt x="20596" y="3738"/>
                  </a:lnTo>
                  <a:cubicBezTo>
                    <a:pt x="21399" y="2914"/>
                    <a:pt x="21399" y="1439"/>
                    <a:pt x="20596" y="615"/>
                  </a:cubicBezTo>
                  <a:cubicBezTo>
                    <a:pt x="20191" y="209"/>
                    <a:pt x="19628" y="0"/>
                    <a:pt x="190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59" name="Google Shape;9020;p64"/>
          <p:cNvGrpSpPr/>
          <p:nvPr/>
        </p:nvGrpSpPr>
        <p:grpSpPr>
          <a:xfrm>
            <a:off x="1737126" y="3183701"/>
            <a:ext cx="366242" cy="336196"/>
            <a:chOff x="28" y="0"/>
            <a:chExt cx="366240" cy="336195"/>
          </a:xfrm>
        </p:grpSpPr>
        <p:sp>
          <p:nvSpPr>
            <p:cNvPr id="6756" name="Google Shape;9021;p64"/>
            <p:cNvSpPr/>
            <p:nvPr/>
          </p:nvSpPr>
          <p:spPr>
            <a:xfrm>
              <a:off x="28" y="-1"/>
              <a:ext cx="366242" cy="3361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449" y="1464"/>
                  </a:moveTo>
                  <a:cubicBezTo>
                    <a:pt x="19879" y="1464"/>
                    <a:pt x="20203" y="1875"/>
                    <a:pt x="20203" y="2283"/>
                  </a:cubicBezTo>
                  <a:lnTo>
                    <a:pt x="20203" y="19200"/>
                  </a:lnTo>
                  <a:cubicBezTo>
                    <a:pt x="20203" y="19610"/>
                    <a:pt x="19879" y="20019"/>
                    <a:pt x="19449" y="20019"/>
                  </a:cubicBezTo>
                  <a:lnTo>
                    <a:pt x="2041" y="20019"/>
                  </a:lnTo>
                  <a:cubicBezTo>
                    <a:pt x="1665" y="20019"/>
                    <a:pt x="1397" y="19610"/>
                    <a:pt x="1397" y="19200"/>
                  </a:cubicBezTo>
                  <a:lnTo>
                    <a:pt x="1397" y="2283"/>
                  </a:lnTo>
                  <a:cubicBezTo>
                    <a:pt x="1397" y="1875"/>
                    <a:pt x="1719" y="1464"/>
                    <a:pt x="2041" y="1464"/>
                  </a:cubicBezTo>
                  <a:close/>
                  <a:moveTo>
                    <a:pt x="2041" y="0"/>
                  </a:moveTo>
                  <a:cubicBezTo>
                    <a:pt x="912" y="0"/>
                    <a:pt x="0" y="1055"/>
                    <a:pt x="0" y="2343"/>
                  </a:cubicBezTo>
                  <a:lnTo>
                    <a:pt x="0" y="19259"/>
                  </a:lnTo>
                  <a:cubicBezTo>
                    <a:pt x="0" y="20487"/>
                    <a:pt x="912" y="21600"/>
                    <a:pt x="2041" y="21600"/>
                  </a:cubicBezTo>
                  <a:lnTo>
                    <a:pt x="19449" y="21600"/>
                  </a:lnTo>
                  <a:cubicBezTo>
                    <a:pt x="20578" y="21600"/>
                    <a:pt x="21600" y="20547"/>
                    <a:pt x="21600" y="19259"/>
                  </a:cubicBezTo>
                  <a:lnTo>
                    <a:pt x="21600" y="2343"/>
                  </a:lnTo>
                  <a:cubicBezTo>
                    <a:pt x="21600" y="1055"/>
                    <a:pt x="20686" y="0"/>
                    <a:pt x="194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57" name="Google Shape;9022;p64"/>
            <p:cNvSpPr/>
            <p:nvPr/>
          </p:nvSpPr>
          <p:spPr>
            <a:xfrm>
              <a:off x="47395" y="48292"/>
              <a:ext cx="269973" cy="238715"/>
            </a:xfrm>
            <a:custGeom>
              <a:avLst/>
              <a:gdLst/>
              <a:ahLst/>
              <a:cxnLst>
                <a:cxn ang="0">
                  <a:pos x="wd2" y="hd2"/>
                </a:cxn>
                <a:cxn ang="5400000">
                  <a:pos x="wd2" y="hd2"/>
                </a:cxn>
                <a:cxn ang="10800000">
                  <a:pos x="wd2" y="hd2"/>
                </a:cxn>
                <a:cxn ang="16200000">
                  <a:pos x="wd2" y="hd2"/>
                </a:cxn>
              </a:cxnLst>
              <a:rect l="0" t="0" r="r" b="b"/>
              <a:pathLst>
                <a:path w="21480" h="21600" fill="norm" stroke="1" extrusionOk="0">
                  <a:moveTo>
                    <a:pt x="19644" y="2143"/>
                  </a:moveTo>
                  <a:lnTo>
                    <a:pt x="19644" y="19454"/>
                  </a:lnTo>
                  <a:lnTo>
                    <a:pt x="1884" y="19454"/>
                  </a:lnTo>
                  <a:lnTo>
                    <a:pt x="1884" y="16241"/>
                  </a:lnTo>
                  <a:lnTo>
                    <a:pt x="3842" y="16241"/>
                  </a:lnTo>
                  <a:cubicBezTo>
                    <a:pt x="4349" y="16241"/>
                    <a:pt x="4783" y="15747"/>
                    <a:pt x="4783" y="15168"/>
                  </a:cubicBezTo>
                  <a:cubicBezTo>
                    <a:pt x="4783" y="14509"/>
                    <a:pt x="4349" y="14014"/>
                    <a:pt x="3842" y="14014"/>
                  </a:cubicBezTo>
                  <a:lnTo>
                    <a:pt x="1884" y="14014"/>
                  </a:lnTo>
                  <a:lnTo>
                    <a:pt x="1884" y="7502"/>
                  </a:lnTo>
                  <a:lnTo>
                    <a:pt x="3842" y="7502"/>
                  </a:lnTo>
                  <a:cubicBezTo>
                    <a:pt x="4349" y="7502"/>
                    <a:pt x="4783" y="7007"/>
                    <a:pt x="4783" y="6348"/>
                  </a:cubicBezTo>
                  <a:cubicBezTo>
                    <a:pt x="4783" y="5772"/>
                    <a:pt x="4349" y="5359"/>
                    <a:pt x="3842" y="5359"/>
                  </a:cubicBezTo>
                  <a:lnTo>
                    <a:pt x="1884" y="5359"/>
                  </a:lnTo>
                  <a:lnTo>
                    <a:pt x="1884" y="2143"/>
                  </a:lnTo>
                  <a:close/>
                  <a:moveTo>
                    <a:pt x="941" y="0"/>
                  </a:moveTo>
                  <a:cubicBezTo>
                    <a:pt x="361" y="0"/>
                    <a:pt x="0" y="495"/>
                    <a:pt x="0" y="989"/>
                  </a:cubicBezTo>
                  <a:lnTo>
                    <a:pt x="0" y="20527"/>
                  </a:lnTo>
                  <a:cubicBezTo>
                    <a:pt x="0" y="21103"/>
                    <a:pt x="435" y="21600"/>
                    <a:pt x="941" y="21600"/>
                  </a:cubicBezTo>
                  <a:lnTo>
                    <a:pt x="20585" y="21600"/>
                  </a:lnTo>
                  <a:cubicBezTo>
                    <a:pt x="21094" y="21600"/>
                    <a:pt x="21455" y="21103"/>
                    <a:pt x="21455" y="20527"/>
                  </a:cubicBezTo>
                  <a:lnTo>
                    <a:pt x="21455" y="989"/>
                  </a:lnTo>
                  <a:cubicBezTo>
                    <a:pt x="21600" y="413"/>
                    <a:pt x="21094" y="0"/>
                    <a:pt x="205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58" name="Google Shape;9023;p64"/>
            <p:cNvSpPr/>
            <p:nvPr/>
          </p:nvSpPr>
          <p:spPr>
            <a:xfrm>
              <a:off x="140546" y="108643"/>
              <a:ext cx="118895" cy="118215"/>
            </a:xfrm>
            <a:custGeom>
              <a:avLst/>
              <a:gdLst/>
              <a:ahLst/>
              <a:cxnLst>
                <a:cxn ang="0">
                  <a:pos x="wd2" y="hd2"/>
                </a:cxn>
                <a:cxn ang="5400000">
                  <a:pos x="wd2" y="hd2"/>
                </a:cxn>
                <a:cxn ang="10800000">
                  <a:pos x="wd2" y="hd2"/>
                </a:cxn>
                <a:cxn ang="16200000">
                  <a:pos x="wd2" y="hd2"/>
                </a:cxn>
              </a:cxnLst>
              <a:rect l="0" t="0" r="r" b="b"/>
              <a:pathLst>
                <a:path w="21195" h="21600" fill="norm" stroke="1" extrusionOk="0">
                  <a:moveTo>
                    <a:pt x="11005" y="6451"/>
                  </a:moveTo>
                  <a:cubicBezTo>
                    <a:pt x="13438" y="6451"/>
                    <a:pt x="15227" y="8285"/>
                    <a:pt x="15227" y="10779"/>
                  </a:cubicBezTo>
                  <a:cubicBezTo>
                    <a:pt x="15227" y="13278"/>
                    <a:pt x="13438" y="15106"/>
                    <a:pt x="11005" y="15106"/>
                  </a:cubicBezTo>
                  <a:cubicBezTo>
                    <a:pt x="8567" y="15106"/>
                    <a:pt x="6783" y="13278"/>
                    <a:pt x="6783" y="10779"/>
                  </a:cubicBezTo>
                  <a:cubicBezTo>
                    <a:pt x="6783" y="8285"/>
                    <a:pt x="8567" y="6451"/>
                    <a:pt x="11005" y="6451"/>
                  </a:cubicBezTo>
                  <a:close/>
                  <a:moveTo>
                    <a:pt x="2154" y="0"/>
                  </a:moveTo>
                  <a:cubicBezTo>
                    <a:pt x="1582" y="0"/>
                    <a:pt x="1015" y="211"/>
                    <a:pt x="607" y="629"/>
                  </a:cubicBezTo>
                  <a:cubicBezTo>
                    <a:pt x="-202" y="1458"/>
                    <a:pt x="-202" y="2959"/>
                    <a:pt x="607" y="3788"/>
                  </a:cubicBezTo>
                  <a:lnTo>
                    <a:pt x="3371" y="6451"/>
                  </a:lnTo>
                  <a:cubicBezTo>
                    <a:pt x="2556" y="7619"/>
                    <a:pt x="2071" y="9284"/>
                    <a:pt x="2071" y="10779"/>
                  </a:cubicBezTo>
                  <a:cubicBezTo>
                    <a:pt x="2071" y="12279"/>
                    <a:pt x="2556" y="13944"/>
                    <a:pt x="3371" y="15106"/>
                  </a:cubicBezTo>
                  <a:lnTo>
                    <a:pt x="607" y="17938"/>
                  </a:lnTo>
                  <a:cubicBezTo>
                    <a:pt x="283" y="18773"/>
                    <a:pt x="283" y="20105"/>
                    <a:pt x="1097" y="20934"/>
                  </a:cubicBezTo>
                  <a:cubicBezTo>
                    <a:pt x="1422" y="21436"/>
                    <a:pt x="2071" y="21600"/>
                    <a:pt x="2556" y="21600"/>
                  </a:cubicBezTo>
                  <a:cubicBezTo>
                    <a:pt x="3046" y="21600"/>
                    <a:pt x="3535" y="21436"/>
                    <a:pt x="3860" y="20934"/>
                  </a:cubicBezTo>
                  <a:lnTo>
                    <a:pt x="6618" y="18271"/>
                  </a:lnTo>
                  <a:cubicBezTo>
                    <a:pt x="7758" y="19106"/>
                    <a:pt x="9381" y="19603"/>
                    <a:pt x="10840" y="19603"/>
                  </a:cubicBezTo>
                  <a:cubicBezTo>
                    <a:pt x="12304" y="19603"/>
                    <a:pt x="13928" y="19106"/>
                    <a:pt x="15062" y="18271"/>
                  </a:cubicBezTo>
                  <a:lnTo>
                    <a:pt x="17825" y="20934"/>
                  </a:lnTo>
                  <a:cubicBezTo>
                    <a:pt x="18150" y="21436"/>
                    <a:pt x="18800" y="21600"/>
                    <a:pt x="19125" y="21600"/>
                  </a:cubicBezTo>
                  <a:cubicBezTo>
                    <a:pt x="19774" y="21600"/>
                    <a:pt x="20264" y="21436"/>
                    <a:pt x="20589" y="20934"/>
                  </a:cubicBezTo>
                  <a:cubicBezTo>
                    <a:pt x="21398" y="20105"/>
                    <a:pt x="21398" y="18773"/>
                    <a:pt x="20589" y="17938"/>
                  </a:cubicBezTo>
                  <a:lnTo>
                    <a:pt x="17985" y="15106"/>
                  </a:lnTo>
                  <a:cubicBezTo>
                    <a:pt x="18800" y="13944"/>
                    <a:pt x="19125" y="12279"/>
                    <a:pt x="19125" y="10779"/>
                  </a:cubicBezTo>
                  <a:cubicBezTo>
                    <a:pt x="19125" y="9284"/>
                    <a:pt x="18800" y="7619"/>
                    <a:pt x="17985" y="6451"/>
                  </a:cubicBezTo>
                  <a:lnTo>
                    <a:pt x="20589" y="3788"/>
                  </a:lnTo>
                  <a:cubicBezTo>
                    <a:pt x="21398" y="2959"/>
                    <a:pt x="21398" y="1458"/>
                    <a:pt x="20589" y="629"/>
                  </a:cubicBezTo>
                  <a:cubicBezTo>
                    <a:pt x="20181" y="211"/>
                    <a:pt x="19614" y="0"/>
                    <a:pt x="19042" y="0"/>
                  </a:cubicBezTo>
                  <a:cubicBezTo>
                    <a:pt x="18475" y="0"/>
                    <a:pt x="17908" y="211"/>
                    <a:pt x="17501" y="629"/>
                  </a:cubicBezTo>
                  <a:lnTo>
                    <a:pt x="14903" y="3292"/>
                  </a:lnTo>
                  <a:cubicBezTo>
                    <a:pt x="13603" y="2457"/>
                    <a:pt x="12139" y="2124"/>
                    <a:pt x="10680" y="2124"/>
                  </a:cubicBezTo>
                  <a:cubicBezTo>
                    <a:pt x="9216" y="2124"/>
                    <a:pt x="7593" y="2457"/>
                    <a:pt x="6293" y="3292"/>
                  </a:cubicBezTo>
                  <a:lnTo>
                    <a:pt x="3695" y="629"/>
                  </a:lnTo>
                  <a:cubicBezTo>
                    <a:pt x="3288" y="211"/>
                    <a:pt x="2721" y="0"/>
                    <a:pt x="21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65" name="Google Shape;9024;p64"/>
          <p:cNvGrpSpPr/>
          <p:nvPr/>
        </p:nvGrpSpPr>
        <p:grpSpPr>
          <a:xfrm>
            <a:off x="1737126" y="3611265"/>
            <a:ext cx="366242" cy="366242"/>
            <a:chOff x="28" y="0"/>
            <a:chExt cx="366240" cy="366240"/>
          </a:xfrm>
        </p:grpSpPr>
        <p:sp>
          <p:nvSpPr>
            <p:cNvPr id="6760" name="Google Shape;9025;p64"/>
            <p:cNvSpPr/>
            <p:nvPr/>
          </p:nvSpPr>
          <p:spPr>
            <a:xfrm>
              <a:off x="28" y="-1"/>
              <a:ext cx="366242" cy="3662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449" y="2901"/>
                  </a:moveTo>
                  <a:cubicBezTo>
                    <a:pt x="19879" y="2901"/>
                    <a:pt x="20203" y="3223"/>
                    <a:pt x="20203" y="3600"/>
                  </a:cubicBezTo>
                  <a:lnTo>
                    <a:pt x="20203" y="5696"/>
                  </a:lnTo>
                  <a:lnTo>
                    <a:pt x="1397" y="5696"/>
                  </a:lnTo>
                  <a:lnTo>
                    <a:pt x="1397" y="3600"/>
                  </a:lnTo>
                  <a:cubicBezTo>
                    <a:pt x="1397" y="3223"/>
                    <a:pt x="1719" y="2901"/>
                    <a:pt x="2041" y="2901"/>
                  </a:cubicBezTo>
                  <a:lnTo>
                    <a:pt x="2794" y="2901"/>
                  </a:lnTo>
                  <a:lnTo>
                    <a:pt x="2794" y="3600"/>
                  </a:lnTo>
                  <a:cubicBezTo>
                    <a:pt x="2794" y="4030"/>
                    <a:pt x="3116" y="4352"/>
                    <a:pt x="3491" y="4352"/>
                  </a:cubicBezTo>
                  <a:cubicBezTo>
                    <a:pt x="3813" y="4352"/>
                    <a:pt x="4138" y="4030"/>
                    <a:pt x="4138" y="3600"/>
                  </a:cubicBezTo>
                  <a:lnTo>
                    <a:pt x="4138" y="2901"/>
                  </a:lnTo>
                  <a:lnTo>
                    <a:pt x="10047" y="2901"/>
                  </a:lnTo>
                  <a:lnTo>
                    <a:pt x="10047" y="3600"/>
                  </a:lnTo>
                  <a:cubicBezTo>
                    <a:pt x="10047" y="4030"/>
                    <a:pt x="10369" y="4352"/>
                    <a:pt x="10799" y="4352"/>
                  </a:cubicBezTo>
                  <a:cubicBezTo>
                    <a:pt x="11229" y="4352"/>
                    <a:pt x="11498" y="4030"/>
                    <a:pt x="11498" y="3600"/>
                  </a:cubicBezTo>
                  <a:lnTo>
                    <a:pt x="11498" y="2901"/>
                  </a:lnTo>
                  <a:lnTo>
                    <a:pt x="17408" y="2901"/>
                  </a:lnTo>
                  <a:lnTo>
                    <a:pt x="17408" y="3600"/>
                  </a:lnTo>
                  <a:cubicBezTo>
                    <a:pt x="17408" y="4030"/>
                    <a:pt x="17730" y="4352"/>
                    <a:pt x="18107" y="4352"/>
                  </a:cubicBezTo>
                  <a:cubicBezTo>
                    <a:pt x="18537" y="4352"/>
                    <a:pt x="18805" y="4030"/>
                    <a:pt x="18805" y="3600"/>
                  </a:cubicBezTo>
                  <a:lnTo>
                    <a:pt x="18805" y="2901"/>
                  </a:lnTo>
                  <a:close/>
                  <a:moveTo>
                    <a:pt x="20256" y="7093"/>
                  </a:moveTo>
                  <a:lnTo>
                    <a:pt x="20256" y="10424"/>
                  </a:lnTo>
                  <a:lnTo>
                    <a:pt x="20203" y="10424"/>
                  </a:lnTo>
                  <a:cubicBezTo>
                    <a:pt x="18912" y="8650"/>
                    <a:pt x="16818" y="7576"/>
                    <a:pt x="14560" y="7576"/>
                  </a:cubicBezTo>
                  <a:cubicBezTo>
                    <a:pt x="10639" y="7576"/>
                    <a:pt x="7521" y="10746"/>
                    <a:pt x="7521" y="14614"/>
                  </a:cubicBezTo>
                  <a:cubicBezTo>
                    <a:pt x="7521" y="15636"/>
                    <a:pt x="7683" y="16603"/>
                    <a:pt x="8113" y="17462"/>
                  </a:cubicBezTo>
                  <a:lnTo>
                    <a:pt x="2149" y="17462"/>
                  </a:lnTo>
                  <a:cubicBezTo>
                    <a:pt x="1719" y="17462"/>
                    <a:pt x="1450" y="17140"/>
                    <a:pt x="1450" y="16765"/>
                  </a:cubicBezTo>
                  <a:lnTo>
                    <a:pt x="1450" y="7093"/>
                  </a:lnTo>
                  <a:close/>
                  <a:moveTo>
                    <a:pt x="14560" y="8973"/>
                  </a:moveTo>
                  <a:cubicBezTo>
                    <a:pt x="17623" y="8973"/>
                    <a:pt x="20203" y="11553"/>
                    <a:pt x="20203" y="14614"/>
                  </a:cubicBezTo>
                  <a:cubicBezTo>
                    <a:pt x="20203" y="17732"/>
                    <a:pt x="17623" y="20256"/>
                    <a:pt x="14560" y="20256"/>
                  </a:cubicBezTo>
                  <a:cubicBezTo>
                    <a:pt x="11444" y="20256"/>
                    <a:pt x="8918" y="17732"/>
                    <a:pt x="8918" y="14614"/>
                  </a:cubicBezTo>
                  <a:cubicBezTo>
                    <a:pt x="8918" y="11553"/>
                    <a:pt x="11498" y="8973"/>
                    <a:pt x="14560" y="8973"/>
                  </a:cubicBezTo>
                  <a:close/>
                  <a:moveTo>
                    <a:pt x="3491" y="0"/>
                  </a:moveTo>
                  <a:cubicBezTo>
                    <a:pt x="3116" y="0"/>
                    <a:pt x="2794" y="322"/>
                    <a:pt x="2794" y="752"/>
                  </a:cubicBezTo>
                  <a:lnTo>
                    <a:pt x="2794" y="1451"/>
                  </a:lnTo>
                  <a:lnTo>
                    <a:pt x="2041" y="1451"/>
                  </a:lnTo>
                  <a:cubicBezTo>
                    <a:pt x="912" y="1451"/>
                    <a:pt x="0" y="2418"/>
                    <a:pt x="0" y="3546"/>
                  </a:cubicBezTo>
                  <a:lnTo>
                    <a:pt x="0" y="16710"/>
                  </a:lnTo>
                  <a:cubicBezTo>
                    <a:pt x="0" y="17839"/>
                    <a:pt x="912" y="18806"/>
                    <a:pt x="2041" y="18806"/>
                  </a:cubicBezTo>
                  <a:lnTo>
                    <a:pt x="8918" y="18806"/>
                  </a:lnTo>
                  <a:cubicBezTo>
                    <a:pt x="10209" y="20471"/>
                    <a:pt x="12251" y="21600"/>
                    <a:pt x="14560" y="21600"/>
                  </a:cubicBezTo>
                  <a:cubicBezTo>
                    <a:pt x="18429" y="21600"/>
                    <a:pt x="21600" y="18484"/>
                    <a:pt x="21600" y="14561"/>
                  </a:cubicBezTo>
                  <a:lnTo>
                    <a:pt x="21600" y="3546"/>
                  </a:lnTo>
                  <a:cubicBezTo>
                    <a:pt x="21600" y="2418"/>
                    <a:pt x="20686" y="1451"/>
                    <a:pt x="19449" y="1451"/>
                  </a:cubicBezTo>
                  <a:lnTo>
                    <a:pt x="18805" y="1451"/>
                  </a:lnTo>
                  <a:lnTo>
                    <a:pt x="18805" y="752"/>
                  </a:lnTo>
                  <a:cubicBezTo>
                    <a:pt x="18805" y="322"/>
                    <a:pt x="18429" y="0"/>
                    <a:pt x="18107" y="0"/>
                  </a:cubicBezTo>
                  <a:cubicBezTo>
                    <a:pt x="17730" y="0"/>
                    <a:pt x="17355" y="322"/>
                    <a:pt x="17355" y="752"/>
                  </a:cubicBezTo>
                  <a:lnTo>
                    <a:pt x="17355" y="1451"/>
                  </a:lnTo>
                  <a:lnTo>
                    <a:pt x="11444" y="1451"/>
                  </a:lnTo>
                  <a:lnTo>
                    <a:pt x="11444" y="752"/>
                  </a:lnTo>
                  <a:cubicBezTo>
                    <a:pt x="11444" y="322"/>
                    <a:pt x="11121" y="0"/>
                    <a:pt x="10799" y="0"/>
                  </a:cubicBezTo>
                  <a:cubicBezTo>
                    <a:pt x="10369" y="0"/>
                    <a:pt x="10047" y="322"/>
                    <a:pt x="10047" y="752"/>
                  </a:cubicBezTo>
                  <a:lnTo>
                    <a:pt x="10047" y="1451"/>
                  </a:lnTo>
                  <a:lnTo>
                    <a:pt x="4138" y="1451"/>
                  </a:lnTo>
                  <a:lnTo>
                    <a:pt x="4138" y="752"/>
                  </a:lnTo>
                  <a:cubicBezTo>
                    <a:pt x="4138" y="322"/>
                    <a:pt x="3813" y="0"/>
                    <a:pt x="34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61" name="Google Shape;9026;p64"/>
            <p:cNvSpPr/>
            <p:nvPr/>
          </p:nvSpPr>
          <p:spPr>
            <a:xfrm>
              <a:off x="210461" y="164887"/>
              <a:ext cx="71977" cy="168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35" y="0"/>
                  </a:moveTo>
                  <a:cubicBezTo>
                    <a:pt x="8748" y="0"/>
                    <a:pt x="7107" y="704"/>
                    <a:pt x="7107" y="1519"/>
                  </a:cubicBezTo>
                  <a:lnTo>
                    <a:pt x="7107" y="2453"/>
                  </a:lnTo>
                  <a:cubicBezTo>
                    <a:pt x="3011" y="3039"/>
                    <a:pt x="0" y="4788"/>
                    <a:pt x="0" y="6889"/>
                  </a:cubicBezTo>
                  <a:cubicBezTo>
                    <a:pt x="0" y="9342"/>
                    <a:pt x="4652" y="10743"/>
                    <a:pt x="8479" y="12025"/>
                  </a:cubicBezTo>
                  <a:cubicBezTo>
                    <a:pt x="11212" y="12844"/>
                    <a:pt x="14224" y="13663"/>
                    <a:pt x="14224" y="14596"/>
                  </a:cubicBezTo>
                  <a:cubicBezTo>
                    <a:pt x="14224" y="15530"/>
                    <a:pt x="12583" y="16231"/>
                    <a:pt x="10935" y="16231"/>
                  </a:cubicBezTo>
                  <a:cubicBezTo>
                    <a:pt x="8748" y="16231"/>
                    <a:pt x="7107" y="15530"/>
                    <a:pt x="7107" y="14596"/>
                  </a:cubicBezTo>
                  <a:cubicBezTo>
                    <a:pt x="7107" y="13777"/>
                    <a:pt x="5467" y="12962"/>
                    <a:pt x="3827" y="12962"/>
                  </a:cubicBezTo>
                  <a:cubicBezTo>
                    <a:pt x="1640" y="12962"/>
                    <a:pt x="0" y="13777"/>
                    <a:pt x="0" y="14596"/>
                  </a:cubicBezTo>
                  <a:cubicBezTo>
                    <a:pt x="0" y="16697"/>
                    <a:pt x="3011" y="18213"/>
                    <a:pt x="7107" y="19032"/>
                  </a:cubicBezTo>
                  <a:lnTo>
                    <a:pt x="7107" y="19966"/>
                  </a:lnTo>
                  <a:cubicBezTo>
                    <a:pt x="7107" y="20900"/>
                    <a:pt x="8748" y="21600"/>
                    <a:pt x="10935" y="21600"/>
                  </a:cubicBezTo>
                  <a:cubicBezTo>
                    <a:pt x="12852" y="21600"/>
                    <a:pt x="14224" y="20900"/>
                    <a:pt x="14224" y="19966"/>
                  </a:cubicBezTo>
                  <a:lnTo>
                    <a:pt x="14224" y="19032"/>
                  </a:lnTo>
                  <a:cubicBezTo>
                    <a:pt x="18320" y="18447"/>
                    <a:pt x="21600" y="16697"/>
                    <a:pt x="21600" y="14596"/>
                  </a:cubicBezTo>
                  <a:cubicBezTo>
                    <a:pt x="21600" y="12143"/>
                    <a:pt x="16679" y="10624"/>
                    <a:pt x="12852" y="9457"/>
                  </a:cubicBezTo>
                  <a:cubicBezTo>
                    <a:pt x="10119" y="8641"/>
                    <a:pt x="7107" y="7708"/>
                    <a:pt x="7107" y="6889"/>
                  </a:cubicBezTo>
                  <a:cubicBezTo>
                    <a:pt x="7107" y="5955"/>
                    <a:pt x="8748" y="5255"/>
                    <a:pt x="10935" y="5255"/>
                  </a:cubicBezTo>
                  <a:cubicBezTo>
                    <a:pt x="13130" y="5255"/>
                    <a:pt x="14224" y="5955"/>
                    <a:pt x="14224" y="6889"/>
                  </a:cubicBezTo>
                  <a:cubicBezTo>
                    <a:pt x="14224" y="7708"/>
                    <a:pt x="16133" y="8408"/>
                    <a:pt x="17773" y="8408"/>
                  </a:cubicBezTo>
                  <a:cubicBezTo>
                    <a:pt x="19960" y="8408"/>
                    <a:pt x="21600" y="7708"/>
                    <a:pt x="21600" y="6889"/>
                  </a:cubicBezTo>
                  <a:cubicBezTo>
                    <a:pt x="21600" y="4788"/>
                    <a:pt x="18597" y="3272"/>
                    <a:pt x="14224" y="2453"/>
                  </a:cubicBezTo>
                  <a:lnTo>
                    <a:pt x="14224" y="1519"/>
                  </a:lnTo>
                  <a:cubicBezTo>
                    <a:pt x="14224" y="585"/>
                    <a:pt x="12583" y="0"/>
                    <a:pt x="109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62" name="Google Shape;9027;p64"/>
            <p:cNvSpPr/>
            <p:nvPr/>
          </p:nvSpPr>
          <p:spPr>
            <a:xfrm>
              <a:off x="47395" y="144847"/>
              <a:ext cx="47368" cy="237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3" y="0"/>
                  </a:moveTo>
                  <a:cubicBezTo>
                    <a:pt x="2070" y="0"/>
                    <a:pt x="0" y="4979"/>
                    <a:pt x="0" y="9957"/>
                  </a:cubicBezTo>
                  <a:cubicBezTo>
                    <a:pt x="0" y="16595"/>
                    <a:pt x="2070" y="21600"/>
                    <a:pt x="5393" y="21600"/>
                  </a:cubicBezTo>
                  <a:lnTo>
                    <a:pt x="16207" y="21600"/>
                  </a:lnTo>
                  <a:cubicBezTo>
                    <a:pt x="19530" y="21600"/>
                    <a:pt x="21600" y="16595"/>
                    <a:pt x="21600" y="9957"/>
                  </a:cubicBezTo>
                  <a:cubicBezTo>
                    <a:pt x="21600" y="4162"/>
                    <a:pt x="18699" y="0"/>
                    <a:pt x="162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63" name="Google Shape;9028;p64"/>
            <p:cNvSpPr/>
            <p:nvPr/>
          </p:nvSpPr>
          <p:spPr>
            <a:xfrm>
              <a:off x="47395" y="192243"/>
              <a:ext cx="47368"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3" y="0"/>
                  </a:moveTo>
                  <a:cubicBezTo>
                    <a:pt x="2070" y="0"/>
                    <a:pt x="0" y="4985"/>
                    <a:pt x="0" y="11631"/>
                  </a:cubicBezTo>
                  <a:cubicBezTo>
                    <a:pt x="0" y="16615"/>
                    <a:pt x="2070" y="21600"/>
                    <a:pt x="5393" y="21600"/>
                  </a:cubicBezTo>
                  <a:lnTo>
                    <a:pt x="16207" y="21600"/>
                  </a:lnTo>
                  <a:cubicBezTo>
                    <a:pt x="19530" y="21600"/>
                    <a:pt x="21600" y="16615"/>
                    <a:pt x="21600" y="11631"/>
                  </a:cubicBezTo>
                  <a:cubicBezTo>
                    <a:pt x="21600" y="4985"/>
                    <a:pt x="18699" y="0"/>
                    <a:pt x="162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64" name="Google Shape;9029;p64"/>
            <p:cNvSpPr/>
            <p:nvPr/>
          </p:nvSpPr>
          <p:spPr>
            <a:xfrm>
              <a:off x="47395" y="238685"/>
              <a:ext cx="47368" cy="255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3" y="0"/>
                  </a:moveTo>
                  <a:cubicBezTo>
                    <a:pt x="2070" y="0"/>
                    <a:pt x="0" y="5406"/>
                    <a:pt x="0" y="10788"/>
                  </a:cubicBezTo>
                  <a:cubicBezTo>
                    <a:pt x="0" y="16952"/>
                    <a:pt x="2070" y="21600"/>
                    <a:pt x="5393" y="21600"/>
                  </a:cubicBezTo>
                  <a:lnTo>
                    <a:pt x="16207" y="21600"/>
                  </a:lnTo>
                  <a:cubicBezTo>
                    <a:pt x="19530" y="21600"/>
                    <a:pt x="21600" y="16952"/>
                    <a:pt x="21600" y="10788"/>
                  </a:cubicBezTo>
                  <a:cubicBezTo>
                    <a:pt x="21600" y="5406"/>
                    <a:pt x="18699" y="0"/>
                    <a:pt x="162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69" name="Google Shape;9030;p64"/>
          <p:cNvGrpSpPr/>
          <p:nvPr/>
        </p:nvGrpSpPr>
        <p:grpSpPr>
          <a:xfrm>
            <a:off x="3952502" y="2731000"/>
            <a:ext cx="367570" cy="369539"/>
            <a:chOff x="0" y="0"/>
            <a:chExt cx="367569" cy="369537"/>
          </a:xfrm>
        </p:grpSpPr>
        <p:sp>
          <p:nvSpPr>
            <p:cNvPr id="6766" name="Google Shape;9031;p64"/>
            <p:cNvSpPr/>
            <p:nvPr/>
          </p:nvSpPr>
          <p:spPr>
            <a:xfrm>
              <a:off x="54682" y="222867"/>
              <a:ext cx="263295" cy="719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959" y="7107"/>
                  </a:moveTo>
                  <a:lnTo>
                    <a:pt x="3959" y="14493"/>
                  </a:lnTo>
                  <a:lnTo>
                    <a:pt x="1943" y="14493"/>
                  </a:lnTo>
                  <a:lnTo>
                    <a:pt x="1943" y="7107"/>
                  </a:lnTo>
                  <a:close/>
                  <a:moveTo>
                    <a:pt x="7848" y="7107"/>
                  </a:moveTo>
                  <a:lnTo>
                    <a:pt x="7848" y="14493"/>
                  </a:lnTo>
                  <a:lnTo>
                    <a:pt x="5902" y="14493"/>
                  </a:lnTo>
                  <a:lnTo>
                    <a:pt x="5902" y="7107"/>
                  </a:lnTo>
                  <a:close/>
                  <a:moveTo>
                    <a:pt x="11807" y="7107"/>
                  </a:moveTo>
                  <a:lnTo>
                    <a:pt x="11807" y="14493"/>
                  </a:lnTo>
                  <a:lnTo>
                    <a:pt x="9791" y="14493"/>
                  </a:lnTo>
                  <a:lnTo>
                    <a:pt x="9791" y="7107"/>
                  </a:lnTo>
                  <a:close/>
                  <a:moveTo>
                    <a:pt x="15695" y="7107"/>
                  </a:moveTo>
                  <a:lnTo>
                    <a:pt x="15695" y="14493"/>
                  </a:lnTo>
                  <a:lnTo>
                    <a:pt x="13752" y="14493"/>
                  </a:lnTo>
                  <a:lnTo>
                    <a:pt x="13752" y="7107"/>
                  </a:lnTo>
                  <a:close/>
                  <a:moveTo>
                    <a:pt x="19655" y="7107"/>
                  </a:moveTo>
                  <a:lnTo>
                    <a:pt x="19655" y="14493"/>
                  </a:lnTo>
                  <a:lnTo>
                    <a:pt x="17638" y="14493"/>
                  </a:lnTo>
                  <a:lnTo>
                    <a:pt x="17638" y="7107"/>
                  </a:lnTo>
                  <a:close/>
                  <a:moveTo>
                    <a:pt x="970" y="0"/>
                  </a:moveTo>
                  <a:cubicBezTo>
                    <a:pt x="372" y="0"/>
                    <a:pt x="0" y="1640"/>
                    <a:pt x="0" y="3558"/>
                  </a:cubicBezTo>
                  <a:lnTo>
                    <a:pt x="0" y="17773"/>
                  </a:lnTo>
                  <a:cubicBezTo>
                    <a:pt x="0" y="19960"/>
                    <a:pt x="448" y="21600"/>
                    <a:pt x="970" y="21600"/>
                  </a:cubicBezTo>
                  <a:lnTo>
                    <a:pt x="20551" y="21600"/>
                  </a:lnTo>
                  <a:cubicBezTo>
                    <a:pt x="21152" y="21600"/>
                    <a:pt x="21600" y="19960"/>
                    <a:pt x="21600" y="17773"/>
                  </a:cubicBezTo>
                  <a:lnTo>
                    <a:pt x="21600" y="3558"/>
                  </a:lnTo>
                  <a:cubicBezTo>
                    <a:pt x="21600" y="1371"/>
                    <a:pt x="21152" y="0"/>
                    <a:pt x="2055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67" name="Google Shape;9032;p64"/>
            <p:cNvSpPr/>
            <p:nvPr/>
          </p:nvSpPr>
          <p:spPr>
            <a:xfrm>
              <a:off x="0" y="71628"/>
              <a:ext cx="367570" cy="297910"/>
            </a:xfrm>
            <a:custGeom>
              <a:avLst/>
              <a:gdLst/>
              <a:ahLst/>
              <a:cxnLst>
                <a:cxn ang="0">
                  <a:pos x="wd2" y="hd2"/>
                </a:cxn>
                <a:cxn ang="5400000">
                  <a:pos x="wd2" y="hd2"/>
                </a:cxn>
                <a:cxn ang="10800000">
                  <a:pos x="wd2" y="hd2"/>
                </a:cxn>
                <a:cxn ang="16200000">
                  <a:pos x="wd2" y="hd2"/>
                </a:cxn>
              </a:cxnLst>
              <a:rect l="0" t="0" r="r" b="b"/>
              <a:pathLst>
                <a:path w="21517" h="21600" fill="norm" stroke="1" extrusionOk="0">
                  <a:moveTo>
                    <a:pt x="14614" y="3436"/>
                  </a:moveTo>
                  <a:lnTo>
                    <a:pt x="14614" y="7531"/>
                  </a:lnTo>
                  <a:lnTo>
                    <a:pt x="13227" y="7531"/>
                  </a:lnTo>
                  <a:lnTo>
                    <a:pt x="13227" y="3436"/>
                  </a:lnTo>
                  <a:close/>
                  <a:moveTo>
                    <a:pt x="20214" y="1717"/>
                  </a:moveTo>
                  <a:lnTo>
                    <a:pt x="20214" y="7531"/>
                  </a:lnTo>
                  <a:lnTo>
                    <a:pt x="18827" y="7531"/>
                  </a:lnTo>
                  <a:lnTo>
                    <a:pt x="18827" y="1717"/>
                  </a:lnTo>
                  <a:close/>
                  <a:moveTo>
                    <a:pt x="8533" y="6540"/>
                  </a:moveTo>
                  <a:lnTo>
                    <a:pt x="8533" y="8324"/>
                  </a:lnTo>
                  <a:cubicBezTo>
                    <a:pt x="8533" y="8852"/>
                    <a:pt x="8853" y="9248"/>
                    <a:pt x="9280" y="9248"/>
                  </a:cubicBezTo>
                  <a:lnTo>
                    <a:pt x="20214" y="9248"/>
                  </a:lnTo>
                  <a:lnTo>
                    <a:pt x="20214" y="19619"/>
                  </a:lnTo>
                  <a:lnTo>
                    <a:pt x="1547" y="19619"/>
                  </a:lnTo>
                  <a:lnTo>
                    <a:pt x="1547" y="8852"/>
                  </a:lnTo>
                  <a:lnTo>
                    <a:pt x="4320" y="6540"/>
                  </a:lnTo>
                  <a:lnTo>
                    <a:pt x="4320" y="8324"/>
                  </a:lnTo>
                  <a:cubicBezTo>
                    <a:pt x="4320" y="8821"/>
                    <a:pt x="4684" y="9169"/>
                    <a:pt x="5045" y="9169"/>
                  </a:cubicBezTo>
                  <a:cubicBezTo>
                    <a:pt x="5163" y="9169"/>
                    <a:pt x="5282" y="9131"/>
                    <a:pt x="5386" y="9049"/>
                  </a:cubicBezTo>
                  <a:lnTo>
                    <a:pt x="8533" y="6540"/>
                  </a:lnTo>
                  <a:close/>
                  <a:moveTo>
                    <a:pt x="18133" y="0"/>
                  </a:moveTo>
                  <a:cubicBezTo>
                    <a:pt x="17759" y="0"/>
                    <a:pt x="17493" y="396"/>
                    <a:pt x="17493" y="925"/>
                  </a:cubicBezTo>
                  <a:lnTo>
                    <a:pt x="17493" y="7531"/>
                  </a:lnTo>
                  <a:lnTo>
                    <a:pt x="16053" y="7531"/>
                  </a:lnTo>
                  <a:lnTo>
                    <a:pt x="16053" y="2644"/>
                  </a:lnTo>
                  <a:cubicBezTo>
                    <a:pt x="16053" y="2113"/>
                    <a:pt x="15733" y="1717"/>
                    <a:pt x="15360" y="1717"/>
                  </a:cubicBezTo>
                  <a:lnTo>
                    <a:pt x="12533" y="1717"/>
                  </a:lnTo>
                  <a:cubicBezTo>
                    <a:pt x="12159" y="1717"/>
                    <a:pt x="11787" y="2113"/>
                    <a:pt x="11787" y="2644"/>
                  </a:cubicBezTo>
                  <a:lnTo>
                    <a:pt x="11787" y="7531"/>
                  </a:lnTo>
                  <a:lnTo>
                    <a:pt x="9920" y="7531"/>
                  </a:lnTo>
                  <a:lnTo>
                    <a:pt x="9920" y="4954"/>
                  </a:lnTo>
                  <a:cubicBezTo>
                    <a:pt x="9920" y="4625"/>
                    <a:pt x="9813" y="4361"/>
                    <a:pt x="9547" y="4229"/>
                  </a:cubicBezTo>
                  <a:cubicBezTo>
                    <a:pt x="9447" y="4137"/>
                    <a:pt x="9326" y="4086"/>
                    <a:pt x="9202" y="4086"/>
                  </a:cubicBezTo>
                  <a:cubicBezTo>
                    <a:pt x="9060" y="4086"/>
                    <a:pt x="8914" y="4154"/>
                    <a:pt x="8801" y="4294"/>
                  </a:cubicBezTo>
                  <a:lnTo>
                    <a:pt x="5654" y="6804"/>
                  </a:lnTo>
                  <a:lnTo>
                    <a:pt x="5654" y="5022"/>
                  </a:lnTo>
                  <a:cubicBezTo>
                    <a:pt x="5654" y="4690"/>
                    <a:pt x="5547" y="4426"/>
                    <a:pt x="5280" y="4294"/>
                  </a:cubicBezTo>
                  <a:cubicBezTo>
                    <a:pt x="5182" y="4202"/>
                    <a:pt x="5060" y="4154"/>
                    <a:pt x="4936" y="4154"/>
                  </a:cubicBezTo>
                  <a:cubicBezTo>
                    <a:pt x="4792" y="4154"/>
                    <a:pt x="4648" y="4219"/>
                    <a:pt x="4533" y="4361"/>
                  </a:cubicBezTo>
                  <a:lnTo>
                    <a:pt x="320" y="7795"/>
                  </a:lnTo>
                  <a:cubicBezTo>
                    <a:pt x="161" y="7993"/>
                    <a:pt x="0" y="8257"/>
                    <a:pt x="0" y="8588"/>
                  </a:cubicBezTo>
                  <a:lnTo>
                    <a:pt x="0" y="20675"/>
                  </a:lnTo>
                  <a:cubicBezTo>
                    <a:pt x="0" y="21204"/>
                    <a:pt x="320" y="21600"/>
                    <a:pt x="747" y="21600"/>
                  </a:cubicBezTo>
                  <a:lnTo>
                    <a:pt x="20799" y="21600"/>
                  </a:lnTo>
                  <a:cubicBezTo>
                    <a:pt x="21226" y="21600"/>
                    <a:pt x="21493" y="21204"/>
                    <a:pt x="21493" y="20675"/>
                  </a:cubicBezTo>
                  <a:lnTo>
                    <a:pt x="21493" y="1057"/>
                  </a:lnTo>
                  <a:cubicBezTo>
                    <a:pt x="21600" y="331"/>
                    <a:pt x="21333" y="0"/>
                    <a:pt x="209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68" name="Google Shape;9033;p64"/>
            <p:cNvSpPr/>
            <p:nvPr/>
          </p:nvSpPr>
          <p:spPr>
            <a:xfrm>
              <a:off x="209281" y="0"/>
              <a:ext cx="119528" cy="47599"/>
            </a:xfrm>
            <a:custGeom>
              <a:avLst/>
              <a:gdLst/>
              <a:ahLst/>
              <a:cxnLst>
                <a:cxn ang="0">
                  <a:pos x="wd2" y="hd2"/>
                </a:cxn>
                <a:cxn ang="5400000">
                  <a:pos x="wd2" y="hd2"/>
                </a:cxn>
                <a:cxn ang="10800000">
                  <a:pos x="wd2" y="hd2"/>
                </a:cxn>
                <a:cxn ang="16200000">
                  <a:pos x="wd2" y="hd2"/>
                </a:cxn>
              </a:cxnLst>
              <a:rect l="0" t="0" r="r" b="b"/>
              <a:pathLst>
                <a:path w="20988" h="21600" fill="norm" stroke="1" extrusionOk="0">
                  <a:moveTo>
                    <a:pt x="6280" y="0"/>
                  </a:moveTo>
                  <a:cubicBezTo>
                    <a:pt x="4244" y="0"/>
                    <a:pt x="2188" y="2375"/>
                    <a:pt x="527" y="7296"/>
                  </a:cubicBezTo>
                  <a:cubicBezTo>
                    <a:pt x="-275" y="9357"/>
                    <a:pt x="-113" y="12663"/>
                    <a:pt x="685" y="14737"/>
                  </a:cubicBezTo>
                  <a:cubicBezTo>
                    <a:pt x="1071" y="15721"/>
                    <a:pt x="1599" y="16233"/>
                    <a:pt x="2132" y="16233"/>
                  </a:cubicBezTo>
                  <a:cubicBezTo>
                    <a:pt x="2716" y="16233"/>
                    <a:pt x="3310" y="15616"/>
                    <a:pt x="3726" y="14317"/>
                  </a:cubicBezTo>
                  <a:cubicBezTo>
                    <a:pt x="4528" y="12047"/>
                    <a:pt x="5407" y="10905"/>
                    <a:pt x="6285" y="10905"/>
                  </a:cubicBezTo>
                  <a:cubicBezTo>
                    <a:pt x="7164" y="10905"/>
                    <a:pt x="8047" y="12047"/>
                    <a:pt x="8844" y="14317"/>
                  </a:cubicBezTo>
                  <a:cubicBezTo>
                    <a:pt x="10464" y="19120"/>
                    <a:pt x="12571" y="21600"/>
                    <a:pt x="14694" y="21600"/>
                  </a:cubicBezTo>
                  <a:cubicBezTo>
                    <a:pt x="16770" y="21600"/>
                    <a:pt x="18862" y="19225"/>
                    <a:pt x="20523" y="14317"/>
                  </a:cubicBezTo>
                  <a:cubicBezTo>
                    <a:pt x="21325" y="11837"/>
                    <a:pt x="21005" y="8530"/>
                    <a:pt x="20203" y="6470"/>
                  </a:cubicBezTo>
                  <a:cubicBezTo>
                    <a:pt x="19908" y="5512"/>
                    <a:pt x="19451" y="5000"/>
                    <a:pt x="18959" y="5000"/>
                  </a:cubicBezTo>
                  <a:cubicBezTo>
                    <a:pt x="18380" y="5000"/>
                    <a:pt x="17755" y="5722"/>
                    <a:pt x="17324" y="7296"/>
                  </a:cubicBezTo>
                  <a:cubicBezTo>
                    <a:pt x="16522" y="9566"/>
                    <a:pt x="15603" y="10695"/>
                    <a:pt x="14684" y="10695"/>
                  </a:cubicBezTo>
                  <a:cubicBezTo>
                    <a:pt x="13764" y="10695"/>
                    <a:pt x="12845" y="9566"/>
                    <a:pt x="12043" y="7296"/>
                  </a:cubicBezTo>
                  <a:cubicBezTo>
                    <a:pt x="10429" y="2480"/>
                    <a:pt x="8362" y="0"/>
                    <a:pt x="62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72" name="Google Shape;9034;p64"/>
          <p:cNvGrpSpPr/>
          <p:nvPr/>
        </p:nvGrpSpPr>
        <p:grpSpPr>
          <a:xfrm>
            <a:off x="1300006" y="1315235"/>
            <a:ext cx="365886" cy="363639"/>
            <a:chOff x="0" y="0"/>
            <a:chExt cx="365885" cy="363637"/>
          </a:xfrm>
        </p:grpSpPr>
        <p:sp>
          <p:nvSpPr>
            <p:cNvPr id="6770" name="Google Shape;9035;p64"/>
            <p:cNvSpPr/>
            <p:nvPr/>
          </p:nvSpPr>
          <p:spPr>
            <a:xfrm>
              <a:off x="0" y="0"/>
              <a:ext cx="365886" cy="363638"/>
            </a:xfrm>
            <a:custGeom>
              <a:avLst/>
              <a:gdLst/>
              <a:ahLst/>
              <a:cxnLst>
                <a:cxn ang="0">
                  <a:pos x="wd2" y="hd2"/>
                </a:cxn>
                <a:cxn ang="5400000">
                  <a:pos x="wd2" y="hd2"/>
                </a:cxn>
                <a:cxn ang="10800000">
                  <a:pos x="wd2" y="hd2"/>
                </a:cxn>
                <a:cxn ang="16200000">
                  <a:pos x="wd2" y="hd2"/>
                </a:cxn>
              </a:cxnLst>
              <a:rect l="0" t="0" r="r" b="b"/>
              <a:pathLst>
                <a:path w="21418" h="21600" fill="norm" stroke="1" extrusionOk="0">
                  <a:moveTo>
                    <a:pt x="19278" y="1469"/>
                  </a:moveTo>
                  <a:cubicBezTo>
                    <a:pt x="19491" y="1469"/>
                    <a:pt x="19652" y="1524"/>
                    <a:pt x="19865" y="1632"/>
                  </a:cubicBezTo>
                  <a:cubicBezTo>
                    <a:pt x="20024" y="1848"/>
                    <a:pt x="20131" y="2065"/>
                    <a:pt x="20078" y="2281"/>
                  </a:cubicBezTo>
                  <a:cubicBezTo>
                    <a:pt x="19918" y="4174"/>
                    <a:pt x="19491" y="5907"/>
                    <a:pt x="18692" y="7584"/>
                  </a:cubicBezTo>
                  <a:lnTo>
                    <a:pt x="13998" y="2875"/>
                  </a:lnTo>
                  <a:cubicBezTo>
                    <a:pt x="15599" y="2118"/>
                    <a:pt x="17412" y="1632"/>
                    <a:pt x="19278" y="1469"/>
                  </a:cubicBezTo>
                  <a:close/>
                  <a:moveTo>
                    <a:pt x="6319" y="7800"/>
                  </a:moveTo>
                  <a:cubicBezTo>
                    <a:pt x="5893" y="8558"/>
                    <a:pt x="5412" y="9370"/>
                    <a:pt x="5092" y="10236"/>
                  </a:cubicBezTo>
                  <a:cubicBezTo>
                    <a:pt x="4791" y="10217"/>
                    <a:pt x="4488" y="10205"/>
                    <a:pt x="4188" y="10205"/>
                  </a:cubicBezTo>
                  <a:cubicBezTo>
                    <a:pt x="3587" y="10205"/>
                    <a:pt x="2995" y="10253"/>
                    <a:pt x="2426" y="10397"/>
                  </a:cubicBezTo>
                  <a:cubicBezTo>
                    <a:pt x="2533" y="10181"/>
                    <a:pt x="2746" y="9964"/>
                    <a:pt x="2853" y="9856"/>
                  </a:cubicBezTo>
                  <a:cubicBezTo>
                    <a:pt x="3865" y="8829"/>
                    <a:pt x="4986" y="8125"/>
                    <a:pt x="6319" y="7800"/>
                  </a:cubicBezTo>
                  <a:close/>
                  <a:moveTo>
                    <a:pt x="12718" y="3471"/>
                  </a:moveTo>
                  <a:lnTo>
                    <a:pt x="17998" y="8829"/>
                  </a:lnTo>
                  <a:cubicBezTo>
                    <a:pt x="16078" y="12292"/>
                    <a:pt x="12931" y="14889"/>
                    <a:pt x="9092" y="16026"/>
                  </a:cubicBezTo>
                  <a:lnTo>
                    <a:pt x="5680" y="12616"/>
                  </a:lnTo>
                  <a:cubicBezTo>
                    <a:pt x="6798" y="8774"/>
                    <a:pt x="9358" y="5528"/>
                    <a:pt x="12718" y="3471"/>
                  </a:cubicBezTo>
                  <a:close/>
                  <a:moveTo>
                    <a:pt x="4826" y="13754"/>
                  </a:moveTo>
                  <a:lnTo>
                    <a:pt x="8026" y="17000"/>
                  </a:lnTo>
                  <a:lnTo>
                    <a:pt x="7225" y="18245"/>
                  </a:lnTo>
                  <a:lnTo>
                    <a:pt x="3545" y="14511"/>
                  </a:lnTo>
                  <a:lnTo>
                    <a:pt x="4826" y="13754"/>
                  </a:lnTo>
                  <a:close/>
                  <a:moveTo>
                    <a:pt x="3919" y="16947"/>
                  </a:moveTo>
                  <a:lnTo>
                    <a:pt x="4826" y="17812"/>
                  </a:lnTo>
                  <a:cubicBezTo>
                    <a:pt x="4559" y="18029"/>
                    <a:pt x="4185" y="18299"/>
                    <a:pt x="3812" y="18515"/>
                  </a:cubicBezTo>
                  <a:cubicBezTo>
                    <a:pt x="3279" y="18840"/>
                    <a:pt x="2853" y="19056"/>
                    <a:pt x="2692" y="19111"/>
                  </a:cubicBezTo>
                  <a:cubicBezTo>
                    <a:pt x="2798" y="18840"/>
                    <a:pt x="2959" y="18515"/>
                    <a:pt x="3279" y="17974"/>
                  </a:cubicBezTo>
                  <a:cubicBezTo>
                    <a:pt x="3545" y="17541"/>
                    <a:pt x="3758" y="17216"/>
                    <a:pt x="3919" y="16947"/>
                  </a:cubicBezTo>
                  <a:close/>
                  <a:moveTo>
                    <a:pt x="13785" y="15430"/>
                  </a:moveTo>
                  <a:cubicBezTo>
                    <a:pt x="13412" y="16947"/>
                    <a:pt x="12559" y="18354"/>
                    <a:pt x="11279" y="19381"/>
                  </a:cubicBezTo>
                  <a:cubicBezTo>
                    <a:pt x="11493" y="18462"/>
                    <a:pt x="11493" y="17596"/>
                    <a:pt x="11386" y="16730"/>
                  </a:cubicBezTo>
                  <a:cubicBezTo>
                    <a:pt x="12292" y="16404"/>
                    <a:pt x="13092" y="15918"/>
                    <a:pt x="13785" y="15430"/>
                  </a:cubicBezTo>
                  <a:close/>
                  <a:moveTo>
                    <a:pt x="19401" y="0"/>
                  </a:moveTo>
                  <a:cubicBezTo>
                    <a:pt x="19342" y="0"/>
                    <a:pt x="19285" y="2"/>
                    <a:pt x="19225" y="9"/>
                  </a:cubicBezTo>
                  <a:cubicBezTo>
                    <a:pt x="17465" y="170"/>
                    <a:pt x="15813" y="550"/>
                    <a:pt x="14159" y="1252"/>
                  </a:cubicBezTo>
                  <a:cubicBezTo>
                    <a:pt x="12612" y="1848"/>
                    <a:pt x="11118" y="2822"/>
                    <a:pt x="9732" y="3904"/>
                  </a:cubicBezTo>
                  <a:cubicBezTo>
                    <a:pt x="8931" y="4554"/>
                    <a:pt x="8132" y="5311"/>
                    <a:pt x="7493" y="6124"/>
                  </a:cubicBezTo>
                  <a:cubicBezTo>
                    <a:pt x="5412" y="6232"/>
                    <a:pt x="3386" y="7206"/>
                    <a:pt x="1893" y="8774"/>
                  </a:cubicBezTo>
                  <a:cubicBezTo>
                    <a:pt x="1146" y="9478"/>
                    <a:pt x="559" y="10397"/>
                    <a:pt x="80" y="11318"/>
                  </a:cubicBezTo>
                  <a:cubicBezTo>
                    <a:pt x="-81" y="11589"/>
                    <a:pt x="26" y="11914"/>
                    <a:pt x="186" y="12130"/>
                  </a:cubicBezTo>
                  <a:cubicBezTo>
                    <a:pt x="346" y="12292"/>
                    <a:pt x="559" y="12347"/>
                    <a:pt x="666" y="12347"/>
                  </a:cubicBezTo>
                  <a:cubicBezTo>
                    <a:pt x="826" y="12347"/>
                    <a:pt x="879" y="12347"/>
                    <a:pt x="985" y="12292"/>
                  </a:cubicBezTo>
                  <a:cubicBezTo>
                    <a:pt x="1947" y="11804"/>
                    <a:pt x="3037" y="11581"/>
                    <a:pt x="4102" y="11581"/>
                  </a:cubicBezTo>
                  <a:cubicBezTo>
                    <a:pt x="4219" y="11581"/>
                    <a:pt x="4335" y="11582"/>
                    <a:pt x="4452" y="11589"/>
                  </a:cubicBezTo>
                  <a:cubicBezTo>
                    <a:pt x="4400" y="11859"/>
                    <a:pt x="4346" y="12075"/>
                    <a:pt x="4293" y="12347"/>
                  </a:cubicBezTo>
                  <a:lnTo>
                    <a:pt x="1999" y="13699"/>
                  </a:lnTo>
                  <a:cubicBezTo>
                    <a:pt x="1625" y="13970"/>
                    <a:pt x="1519" y="14511"/>
                    <a:pt x="1893" y="14781"/>
                  </a:cubicBezTo>
                  <a:lnTo>
                    <a:pt x="2853" y="15755"/>
                  </a:lnTo>
                  <a:cubicBezTo>
                    <a:pt x="2533" y="16188"/>
                    <a:pt x="2159" y="16784"/>
                    <a:pt x="1786" y="17380"/>
                  </a:cubicBezTo>
                  <a:cubicBezTo>
                    <a:pt x="1519" y="17974"/>
                    <a:pt x="1253" y="18407"/>
                    <a:pt x="1146" y="18731"/>
                  </a:cubicBezTo>
                  <a:cubicBezTo>
                    <a:pt x="933" y="19436"/>
                    <a:pt x="985" y="19922"/>
                    <a:pt x="1360" y="20246"/>
                  </a:cubicBezTo>
                  <a:cubicBezTo>
                    <a:pt x="1580" y="20470"/>
                    <a:pt x="1856" y="20544"/>
                    <a:pt x="2153" y="20544"/>
                  </a:cubicBezTo>
                  <a:cubicBezTo>
                    <a:pt x="2362" y="20544"/>
                    <a:pt x="2580" y="20508"/>
                    <a:pt x="2798" y="20463"/>
                  </a:cubicBezTo>
                  <a:cubicBezTo>
                    <a:pt x="3225" y="20301"/>
                    <a:pt x="3599" y="20085"/>
                    <a:pt x="4132" y="19760"/>
                  </a:cubicBezTo>
                  <a:cubicBezTo>
                    <a:pt x="4720" y="19436"/>
                    <a:pt x="5253" y="19056"/>
                    <a:pt x="5732" y="18678"/>
                  </a:cubicBezTo>
                  <a:lnTo>
                    <a:pt x="6746" y="19705"/>
                  </a:lnTo>
                  <a:cubicBezTo>
                    <a:pt x="6887" y="19850"/>
                    <a:pt x="7071" y="19918"/>
                    <a:pt x="7249" y="19918"/>
                  </a:cubicBezTo>
                  <a:cubicBezTo>
                    <a:pt x="7476" y="19918"/>
                    <a:pt x="7694" y="19808"/>
                    <a:pt x="7812" y="19597"/>
                  </a:cubicBezTo>
                  <a:lnTo>
                    <a:pt x="9145" y="17271"/>
                  </a:lnTo>
                  <a:cubicBezTo>
                    <a:pt x="9412" y="17216"/>
                    <a:pt x="9625" y="17163"/>
                    <a:pt x="9893" y="17055"/>
                  </a:cubicBezTo>
                  <a:cubicBezTo>
                    <a:pt x="9945" y="18190"/>
                    <a:pt x="9732" y="19436"/>
                    <a:pt x="9199" y="20571"/>
                  </a:cubicBezTo>
                  <a:cubicBezTo>
                    <a:pt x="9092" y="20842"/>
                    <a:pt x="9145" y="21167"/>
                    <a:pt x="9358" y="21384"/>
                  </a:cubicBezTo>
                  <a:cubicBezTo>
                    <a:pt x="9465" y="21528"/>
                    <a:pt x="9668" y="21600"/>
                    <a:pt x="9869" y="21600"/>
                  </a:cubicBezTo>
                  <a:cubicBezTo>
                    <a:pt x="9969" y="21600"/>
                    <a:pt x="10071" y="21581"/>
                    <a:pt x="10159" y="21545"/>
                  </a:cubicBezTo>
                  <a:cubicBezTo>
                    <a:pt x="11066" y="21059"/>
                    <a:pt x="11919" y="20463"/>
                    <a:pt x="12666" y="19705"/>
                  </a:cubicBezTo>
                  <a:cubicBezTo>
                    <a:pt x="14211" y="18137"/>
                    <a:pt x="15119" y="16134"/>
                    <a:pt x="15279" y="14023"/>
                  </a:cubicBezTo>
                  <a:cubicBezTo>
                    <a:pt x="16078" y="13321"/>
                    <a:pt x="16825" y="12616"/>
                    <a:pt x="17465" y="11697"/>
                  </a:cubicBezTo>
                  <a:cubicBezTo>
                    <a:pt x="18585" y="10289"/>
                    <a:pt x="19491" y="8829"/>
                    <a:pt x="20131" y="7259"/>
                  </a:cubicBezTo>
                  <a:cubicBezTo>
                    <a:pt x="20825" y="5636"/>
                    <a:pt x="21199" y="3849"/>
                    <a:pt x="21358" y="2118"/>
                  </a:cubicBezTo>
                  <a:cubicBezTo>
                    <a:pt x="21519" y="1740"/>
                    <a:pt x="21358" y="1091"/>
                    <a:pt x="20879" y="658"/>
                  </a:cubicBezTo>
                  <a:cubicBezTo>
                    <a:pt x="20446" y="218"/>
                    <a:pt x="19928" y="0"/>
                    <a:pt x="194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71" name="Google Shape;9036;p64"/>
            <p:cNvSpPr/>
            <p:nvPr/>
          </p:nvSpPr>
          <p:spPr>
            <a:xfrm>
              <a:off x="162598" y="108758"/>
              <a:ext cx="94756" cy="95458"/>
            </a:xfrm>
            <a:custGeom>
              <a:avLst/>
              <a:gdLst/>
              <a:ahLst/>
              <a:cxnLst>
                <a:cxn ang="0">
                  <a:pos x="wd2" y="hd2"/>
                </a:cxn>
                <a:cxn ang="5400000">
                  <a:pos x="wd2" y="hd2"/>
                </a:cxn>
                <a:cxn ang="10800000">
                  <a:pos x="wd2" y="hd2"/>
                </a:cxn>
                <a:cxn ang="16200000">
                  <a:pos x="wd2" y="hd2"/>
                </a:cxn>
              </a:cxnLst>
              <a:rect l="0" t="0" r="r" b="b"/>
              <a:pathLst>
                <a:path w="19704" h="21600" fill="norm" stroke="1" extrusionOk="0">
                  <a:moveTo>
                    <a:pt x="10043" y="5411"/>
                  </a:moveTo>
                  <a:cubicBezTo>
                    <a:pt x="11366" y="5411"/>
                    <a:pt x="12695" y="5928"/>
                    <a:pt x="13639" y="6962"/>
                  </a:cubicBezTo>
                  <a:cubicBezTo>
                    <a:pt x="15534" y="9226"/>
                    <a:pt x="15534" y="12524"/>
                    <a:pt x="13639" y="14585"/>
                  </a:cubicBezTo>
                  <a:cubicBezTo>
                    <a:pt x="12695" y="15619"/>
                    <a:pt x="11366" y="16136"/>
                    <a:pt x="10043" y="16136"/>
                  </a:cubicBezTo>
                  <a:cubicBezTo>
                    <a:pt x="8714" y="16136"/>
                    <a:pt x="7392" y="15619"/>
                    <a:pt x="6441" y="14585"/>
                  </a:cubicBezTo>
                  <a:cubicBezTo>
                    <a:pt x="4547" y="12524"/>
                    <a:pt x="4547" y="9023"/>
                    <a:pt x="6441" y="6962"/>
                  </a:cubicBezTo>
                  <a:cubicBezTo>
                    <a:pt x="7392" y="5928"/>
                    <a:pt x="8714" y="5411"/>
                    <a:pt x="10043" y="5411"/>
                  </a:cubicBezTo>
                  <a:close/>
                  <a:moveTo>
                    <a:pt x="9995" y="0"/>
                  </a:moveTo>
                  <a:cubicBezTo>
                    <a:pt x="7482" y="0"/>
                    <a:pt x="4926" y="1086"/>
                    <a:pt x="2845" y="3252"/>
                  </a:cubicBezTo>
                  <a:cubicBezTo>
                    <a:pt x="-949" y="7374"/>
                    <a:pt x="-949" y="14383"/>
                    <a:pt x="2845" y="18505"/>
                  </a:cubicBezTo>
                  <a:cubicBezTo>
                    <a:pt x="4740" y="20566"/>
                    <a:pt x="7295" y="21600"/>
                    <a:pt x="9851" y="21600"/>
                  </a:cubicBezTo>
                  <a:cubicBezTo>
                    <a:pt x="12413" y="21600"/>
                    <a:pt x="14968" y="20566"/>
                    <a:pt x="16863" y="18505"/>
                  </a:cubicBezTo>
                  <a:cubicBezTo>
                    <a:pt x="20651" y="14383"/>
                    <a:pt x="20651" y="7374"/>
                    <a:pt x="16863" y="3252"/>
                  </a:cubicBezTo>
                  <a:cubicBezTo>
                    <a:pt x="14968" y="1086"/>
                    <a:pt x="12503" y="0"/>
                    <a:pt x="99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75" name="Google Shape;9037;p64"/>
          <p:cNvGrpSpPr/>
          <p:nvPr/>
        </p:nvGrpSpPr>
        <p:grpSpPr>
          <a:xfrm>
            <a:off x="1300007" y="1792414"/>
            <a:ext cx="366241" cy="369885"/>
            <a:chOff x="28" y="28"/>
            <a:chExt cx="366240" cy="369884"/>
          </a:xfrm>
        </p:grpSpPr>
        <p:sp>
          <p:nvSpPr>
            <p:cNvPr id="6773" name="Google Shape;9038;p64"/>
            <p:cNvSpPr/>
            <p:nvPr/>
          </p:nvSpPr>
          <p:spPr>
            <a:xfrm>
              <a:off x="28" y="28"/>
              <a:ext cx="366242" cy="3698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449" y="1383"/>
                  </a:moveTo>
                  <a:cubicBezTo>
                    <a:pt x="19879" y="1383"/>
                    <a:pt x="20149" y="1702"/>
                    <a:pt x="20149" y="2128"/>
                  </a:cubicBezTo>
                  <a:cubicBezTo>
                    <a:pt x="20149" y="2499"/>
                    <a:pt x="19879" y="2818"/>
                    <a:pt x="19449" y="2818"/>
                  </a:cubicBezTo>
                  <a:lnTo>
                    <a:pt x="2094" y="2818"/>
                  </a:lnTo>
                  <a:cubicBezTo>
                    <a:pt x="1665" y="2818"/>
                    <a:pt x="1342" y="2499"/>
                    <a:pt x="1342" y="2128"/>
                  </a:cubicBezTo>
                  <a:cubicBezTo>
                    <a:pt x="1342" y="1702"/>
                    <a:pt x="1665" y="1383"/>
                    <a:pt x="2094" y="1383"/>
                  </a:cubicBezTo>
                  <a:close/>
                  <a:moveTo>
                    <a:pt x="18752" y="4255"/>
                  </a:moveTo>
                  <a:lnTo>
                    <a:pt x="18752" y="13991"/>
                  </a:lnTo>
                  <a:lnTo>
                    <a:pt x="2739" y="13991"/>
                  </a:lnTo>
                  <a:lnTo>
                    <a:pt x="2739" y="4255"/>
                  </a:lnTo>
                  <a:close/>
                  <a:moveTo>
                    <a:pt x="10746" y="18619"/>
                  </a:moveTo>
                  <a:cubicBezTo>
                    <a:pt x="11176" y="18619"/>
                    <a:pt x="11498" y="18939"/>
                    <a:pt x="11498" y="19312"/>
                  </a:cubicBezTo>
                  <a:cubicBezTo>
                    <a:pt x="11498" y="19737"/>
                    <a:pt x="11121" y="20057"/>
                    <a:pt x="10746" y="20057"/>
                  </a:cubicBezTo>
                  <a:cubicBezTo>
                    <a:pt x="10316" y="20057"/>
                    <a:pt x="10047" y="19737"/>
                    <a:pt x="10047" y="19312"/>
                  </a:cubicBezTo>
                  <a:cubicBezTo>
                    <a:pt x="10047" y="18939"/>
                    <a:pt x="10424" y="18619"/>
                    <a:pt x="10746" y="18619"/>
                  </a:cubicBezTo>
                  <a:close/>
                  <a:moveTo>
                    <a:pt x="2094" y="0"/>
                  </a:moveTo>
                  <a:cubicBezTo>
                    <a:pt x="912" y="0"/>
                    <a:pt x="0" y="903"/>
                    <a:pt x="0" y="2128"/>
                  </a:cubicBezTo>
                  <a:cubicBezTo>
                    <a:pt x="0" y="3033"/>
                    <a:pt x="590" y="3778"/>
                    <a:pt x="1397" y="4097"/>
                  </a:cubicBezTo>
                  <a:lnTo>
                    <a:pt x="1397" y="13991"/>
                  </a:lnTo>
                  <a:lnTo>
                    <a:pt x="752" y="13991"/>
                  </a:lnTo>
                  <a:cubicBezTo>
                    <a:pt x="322" y="13991"/>
                    <a:pt x="53" y="14364"/>
                    <a:pt x="53" y="14737"/>
                  </a:cubicBezTo>
                  <a:cubicBezTo>
                    <a:pt x="53" y="15163"/>
                    <a:pt x="375" y="15482"/>
                    <a:pt x="752" y="15482"/>
                  </a:cubicBezTo>
                  <a:lnTo>
                    <a:pt x="10154" y="15482"/>
                  </a:lnTo>
                  <a:lnTo>
                    <a:pt x="10154" y="17449"/>
                  </a:lnTo>
                  <a:cubicBezTo>
                    <a:pt x="9349" y="17716"/>
                    <a:pt x="8703" y="18513"/>
                    <a:pt x="8703" y="19471"/>
                  </a:cubicBezTo>
                  <a:cubicBezTo>
                    <a:pt x="8703" y="20588"/>
                    <a:pt x="9672" y="21600"/>
                    <a:pt x="10799" y="21600"/>
                  </a:cubicBezTo>
                  <a:cubicBezTo>
                    <a:pt x="11928" y="21600"/>
                    <a:pt x="12948" y="20643"/>
                    <a:pt x="12948" y="19471"/>
                  </a:cubicBezTo>
                  <a:cubicBezTo>
                    <a:pt x="12948" y="18513"/>
                    <a:pt x="12358" y="17822"/>
                    <a:pt x="11551" y="17449"/>
                  </a:cubicBezTo>
                  <a:lnTo>
                    <a:pt x="11551" y="15482"/>
                  </a:lnTo>
                  <a:lnTo>
                    <a:pt x="20955" y="15482"/>
                  </a:lnTo>
                  <a:cubicBezTo>
                    <a:pt x="21331" y="15482"/>
                    <a:pt x="21600" y="15163"/>
                    <a:pt x="21600" y="14737"/>
                  </a:cubicBezTo>
                  <a:cubicBezTo>
                    <a:pt x="21600" y="14364"/>
                    <a:pt x="21278" y="13991"/>
                    <a:pt x="20955" y="13991"/>
                  </a:cubicBezTo>
                  <a:lnTo>
                    <a:pt x="20203" y="13991"/>
                  </a:lnTo>
                  <a:lnTo>
                    <a:pt x="20203" y="4097"/>
                  </a:lnTo>
                  <a:cubicBezTo>
                    <a:pt x="21008" y="3778"/>
                    <a:pt x="21545" y="3033"/>
                    <a:pt x="21545" y="2128"/>
                  </a:cubicBezTo>
                  <a:cubicBezTo>
                    <a:pt x="21545" y="957"/>
                    <a:pt x="20633" y="0"/>
                    <a:pt x="194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74" name="Google Shape;9039;p64"/>
            <p:cNvSpPr/>
            <p:nvPr/>
          </p:nvSpPr>
          <p:spPr>
            <a:xfrm>
              <a:off x="99317" y="97509"/>
              <a:ext cx="168546" cy="118477"/>
            </a:xfrm>
            <a:custGeom>
              <a:avLst/>
              <a:gdLst/>
              <a:ahLst/>
              <a:cxnLst>
                <a:cxn ang="0">
                  <a:pos x="wd2" y="hd2"/>
                </a:cxn>
                <a:cxn ang="5400000">
                  <a:pos x="wd2" y="hd2"/>
                </a:cxn>
                <a:cxn ang="10800000">
                  <a:pos x="wd2" y="hd2"/>
                </a:cxn>
                <a:cxn ang="16200000">
                  <a:pos x="wd2" y="hd2"/>
                </a:cxn>
              </a:cxnLst>
              <a:rect l="0" t="0" r="r" b="b"/>
              <a:pathLst>
                <a:path w="21484" h="21600" fill="norm" stroke="1" extrusionOk="0">
                  <a:moveTo>
                    <a:pt x="13703" y="0"/>
                  </a:moveTo>
                  <a:cubicBezTo>
                    <a:pt x="12892" y="0"/>
                    <a:pt x="12310" y="996"/>
                    <a:pt x="12310" y="2325"/>
                  </a:cubicBezTo>
                  <a:cubicBezTo>
                    <a:pt x="12310" y="3485"/>
                    <a:pt x="13006" y="4318"/>
                    <a:pt x="13703" y="4318"/>
                  </a:cubicBezTo>
                  <a:lnTo>
                    <a:pt x="16257" y="4318"/>
                  </a:lnTo>
                  <a:lnTo>
                    <a:pt x="10684" y="12289"/>
                  </a:lnTo>
                  <a:lnTo>
                    <a:pt x="8712" y="9300"/>
                  </a:lnTo>
                  <a:cubicBezTo>
                    <a:pt x="8421" y="8884"/>
                    <a:pt x="8015" y="8678"/>
                    <a:pt x="7606" y="8678"/>
                  </a:cubicBezTo>
                  <a:cubicBezTo>
                    <a:pt x="7201" y="8678"/>
                    <a:pt x="6795" y="8884"/>
                    <a:pt x="6504" y="9300"/>
                  </a:cubicBezTo>
                  <a:lnTo>
                    <a:pt x="348" y="18105"/>
                  </a:lnTo>
                  <a:cubicBezTo>
                    <a:pt x="-116" y="18932"/>
                    <a:pt x="-116" y="20261"/>
                    <a:pt x="348" y="21257"/>
                  </a:cubicBezTo>
                  <a:cubicBezTo>
                    <a:pt x="603" y="21479"/>
                    <a:pt x="946" y="21600"/>
                    <a:pt x="1299" y="21600"/>
                  </a:cubicBezTo>
                  <a:cubicBezTo>
                    <a:pt x="1753" y="21600"/>
                    <a:pt x="2228" y="21394"/>
                    <a:pt x="2556" y="20925"/>
                  </a:cubicBezTo>
                  <a:lnTo>
                    <a:pt x="7665" y="13787"/>
                  </a:lnTo>
                  <a:lnTo>
                    <a:pt x="9641" y="16607"/>
                  </a:lnTo>
                  <a:cubicBezTo>
                    <a:pt x="9928" y="17024"/>
                    <a:pt x="10338" y="17229"/>
                    <a:pt x="10743" y="17229"/>
                  </a:cubicBezTo>
                  <a:cubicBezTo>
                    <a:pt x="11148" y="17229"/>
                    <a:pt x="11554" y="17024"/>
                    <a:pt x="11845" y="16607"/>
                  </a:cubicBezTo>
                  <a:lnTo>
                    <a:pt x="18347" y="7307"/>
                  </a:lnTo>
                  <a:lnTo>
                    <a:pt x="18347" y="10797"/>
                  </a:lnTo>
                  <a:cubicBezTo>
                    <a:pt x="18347" y="11957"/>
                    <a:pt x="19162" y="13122"/>
                    <a:pt x="19976" y="13122"/>
                  </a:cubicBezTo>
                  <a:cubicBezTo>
                    <a:pt x="20905" y="13122"/>
                    <a:pt x="21484" y="11957"/>
                    <a:pt x="21484" y="10797"/>
                  </a:cubicBezTo>
                  <a:lnTo>
                    <a:pt x="21484" y="2156"/>
                  </a:lnTo>
                  <a:cubicBezTo>
                    <a:pt x="21484" y="828"/>
                    <a:pt x="20673" y="0"/>
                    <a:pt x="198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776" name="Google Shape;9040;p64"/>
          <p:cNvSpPr/>
          <p:nvPr/>
        </p:nvSpPr>
        <p:spPr>
          <a:xfrm>
            <a:off x="1320396" y="2259682"/>
            <a:ext cx="311587" cy="366241"/>
          </a:xfrm>
          <a:custGeom>
            <a:avLst/>
            <a:gdLst/>
            <a:ahLst/>
            <a:cxnLst>
              <a:cxn ang="0">
                <a:pos x="wd2" y="hd2"/>
              </a:cxn>
              <a:cxn ang="5400000">
                <a:pos x="wd2" y="hd2"/>
              </a:cxn>
              <a:cxn ang="10800000">
                <a:pos x="wd2" y="hd2"/>
              </a:cxn>
              <a:cxn ang="16200000">
                <a:pos x="wd2" y="hd2"/>
              </a:cxn>
            </a:cxnLst>
            <a:rect l="0" t="0" r="r" b="b"/>
            <a:pathLst>
              <a:path w="21045" h="21600" fill="norm" stroke="1" extrusionOk="0">
                <a:moveTo>
                  <a:pt x="8123" y="1344"/>
                </a:moveTo>
                <a:cubicBezTo>
                  <a:pt x="9047" y="1344"/>
                  <a:pt x="9785" y="1934"/>
                  <a:pt x="9785" y="2741"/>
                </a:cubicBezTo>
                <a:lnTo>
                  <a:pt x="9785" y="7039"/>
                </a:lnTo>
                <a:cubicBezTo>
                  <a:pt x="7938" y="7361"/>
                  <a:pt x="6524" y="8812"/>
                  <a:pt x="6524" y="10477"/>
                </a:cubicBezTo>
                <a:cubicBezTo>
                  <a:pt x="6524" y="10854"/>
                  <a:pt x="6893" y="11229"/>
                  <a:pt x="7385" y="11229"/>
                </a:cubicBezTo>
                <a:cubicBezTo>
                  <a:pt x="7815" y="11229"/>
                  <a:pt x="8123" y="10854"/>
                  <a:pt x="8123" y="10477"/>
                </a:cubicBezTo>
                <a:cubicBezTo>
                  <a:pt x="8123" y="9510"/>
                  <a:pt x="8862" y="8812"/>
                  <a:pt x="9785" y="8435"/>
                </a:cubicBezTo>
                <a:lnTo>
                  <a:pt x="9785" y="13970"/>
                </a:lnTo>
                <a:cubicBezTo>
                  <a:pt x="9785" y="14776"/>
                  <a:pt x="9047" y="15366"/>
                  <a:pt x="8123" y="15366"/>
                </a:cubicBezTo>
                <a:cubicBezTo>
                  <a:pt x="7446" y="15366"/>
                  <a:pt x="6770" y="14991"/>
                  <a:pt x="6584" y="14292"/>
                </a:cubicBezTo>
                <a:cubicBezTo>
                  <a:pt x="6461" y="14185"/>
                  <a:pt x="6155" y="13970"/>
                  <a:pt x="5846" y="13970"/>
                </a:cubicBezTo>
                <a:cubicBezTo>
                  <a:pt x="5539" y="13970"/>
                  <a:pt x="5416" y="14077"/>
                  <a:pt x="4924" y="14077"/>
                </a:cubicBezTo>
                <a:cubicBezTo>
                  <a:pt x="2770" y="14077"/>
                  <a:pt x="2770" y="11284"/>
                  <a:pt x="4924" y="11284"/>
                </a:cubicBezTo>
                <a:cubicBezTo>
                  <a:pt x="5354" y="11284"/>
                  <a:pt x="5662" y="10961"/>
                  <a:pt x="5662" y="10531"/>
                </a:cubicBezTo>
                <a:cubicBezTo>
                  <a:pt x="5662" y="10154"/>
                  <a:pt x="5293" y="9779"/>
                  <a:pt x="4924" y="9779"/>
                </a:cubicBezTo>
                <a:cubicBezTo>
                  <a:pt x="3817" y="9779"/>
                  <a:pt x="2893" y="10262"/>
                  <a:pt x="2277" y="10961"/>
                </a:cubicBezTo>
                <a:cubicBezTo>
                  <a:pt x="1908" y="10692"/>
                  <a:pt x="1662" y="10262"/>
                  <a:pt x="1662" y="9779"/>
                </a:cubicBezTo>
                <a:cubicBezTo>
                  <a:pt x="1662" y="9349"/>
                  <a:pt x="1908" y="9080"/>
                  <a:pt x="2031" y="8865"/>
                </a:cubicBezTo>
                <a:cubicBezTo>
                  <a:pt x="2338" y="8597"/>
                  <a:pt x="2338" y="8168"/>
                  <a:pt x="2031" y="7898"/>
                </a:cubicBezTo>
                <a:cubicBezTo>
                  <a:pt x="1047" y="6986"/>
                  <a:pt x="1908" y="5587"/>
                  <a:pt x="3324" y="5587"/>
                </a:cubicBezTo>
                <a:cubicBezTo>
                  <a:pt x="3754" y="5587"/>
                  <a:pt x="4123" y="5695"/>
                  <a:pt x="4432" y="5964"/>
                </a:cubicBezTo>
                <a:cubicBezTo>
                  <a:pt x="4584" y="6099"/>
                  <a:pt x="4801" y="6165"/>
                  <a:pt x="5016" y="6165"/>
                </a:cubicBezTo>
                <a:cubicBezTo>
                  <a:pt x="5231" y="6165"/>
                  <a:pt x="5446" y="6099"/>
                  <a:pt x="5600" y="5964"/>
                </a:cubicBezTo>
                <a:cubicBezTo>
                  <a:pt x="5908" y="5695"/>
                  <a:pt x="5908" y="5212"/>
                  <a:pt x="5600" y="4943"/>
                </a:cubicBezTo>
                <a:cubicBezTo>
                  <a:pt x="4985" y="4405"/>
                  <a:pt x="4186" y="4138"/>
                  <a:pt x="3324" y="4138"/>
                </a:cubicBezTo>
                <a:cubicBezTo>
                  <a:pt x="3324" y="3331"/>
                  <a:pt x="4000" y="2741"/>
                  <a:pt x="4924" y="2741"/>
                </a:cubicBezTo>
                <a:cubicBezTo>
                  <a:pt x="5170" y="2741"/>
                  <a:pt x="5293" y="2794"/>
                  <a:pt x="5539" y="2901"/>
                </a:cubicBezTo>
                <a:cubicBezTo>
                  <a:pt x="5613" y="2920"/>
                  <a:pt x="5692" y="2928"/>
                  <a:pt x="5768" y="2928"/>
                </a:cubicBezTo>
                <a:cubicBezTo>
                  <a:pt x="6129" y="2928"/>
                  <a:pt x="6483" y="2729"/>
                  <a:pt x="6584" y="2418"/>
                </a:cubicBezTo>
                <a:cubicBezTo>
                  <a:pt x="6770" y="1827"/>
                  <a:pt x="7446" y="1344"/>
                  <a:pt x="8123" y="1344"/>
                </a:cubicBezTo>
                <a:close/>
                <a:moveTo>
                  <a:pt x="12862" y="1559"/>
                </a:moveTo>
                <a:cubicBezTo>
                  <a:pt x="13537" y="1559"/>
                  <a:pt x="14215" y="1934"/>
                  <a:pt x="14399" y="2633"/>
                </a:cubicBezTo>
                <a:cubicBezTo>
                  <a:pt x="14495" y="2923"/>
                  <a:pt x="14809" y="3116"/>
                  <a:pt x="15145" y="3116"/>
                </a:cubicBezTo>
                <a:cubicBezTo>
                  <a:pt x="15245" y="3116"/>
                  <a:pt x="15346" y="3099"/>
                  <a:pt x="15446" y="3063"/>
                </a:cubicBezTo>
                <a:cubicBezTo>
                  <a:pt x="15692" y="3008"/>
                  <a:pt x="15815" y="2956"/>
                  <a:pt x="16061" y="2956"/>
                </a:cubicBezTo>
                <a:cubicBezTo>
                  <a:pt x="16985" y="2956"/>
                  <a:pt x="17661" y="3546"/>
                  <a:pt x="17661" y="4352"/>
                </a:cubicBezTo>
                <a:cubicBezTo>
                  <a:pt x="16862" y="4352"/>
                  <a:pt x="16000" y="4620"/>
                  <a:pt x="15385" y="5157"/>
                </a:cubicBezTo>
                <a:cubicBezTo>
                  <a:pt x="15077" y="5427"/>
                  <a:pt x="15077" y="5911"/>
                  <a:pt x="15385" y="6179"/>
                </a:cubicBezTo>
                <a:cubicBezTo>
                  <a:pt x="15537" y="6314"/>
                  <a:pt x="15754" y="6380"/>
                  <a:pt x="15969" y="6380"/>
                </a:cubicBezTo>
                <a:cubicBezTo>
                  <a:pt x="16184" y="6380"/>
                  <a:pt x="16399" y="6314"/>
                  <a:pt x="16553" y="6179"/>
                </a:cubicBezTo>
                <a:cubicBezTo>
                  <a:pt x="16862" y="5911"/>
                  <a:pt x="17231" y="5749"/>
                  <a:pt x="17661" y="5749"/>
                </a:cubicBezTo>
                <a:cubicBezTo>
                  <a:pt x="19077" y="5749"/>
                  <a:pt x="19815" y="7146"/>
                  <a:pt x="18891" y="8113"/>
                </a:cubicBezTo>
                <a:cubicBezTo>
                  <a:pt x="18768" y="8275"/>
                  <a:pt x="18768" y="8650"/>
                  <a:pt x="18954" y="8920"/>
                </a:cubicBezTo>
                <a:cubicBezTo>
                  <a:pt x="19200" y="9135"/>
                  <a:pt x="19383" y="9402"/>
                  <a:pt x="19383" y="9887"/>
                </a:cubicBezTo>
                <a:cubicBezTo>
                  <a:pt x="19383" y="10316"/>
                  <a:pt x="19137" y="10746"/>
                  <a:pt x="18768" y="11014"/>
                </a:cubicBezTo>
                <a:cubicBezTo>
                  <a:pt x="18153" y="10316"/>
                  <a:pt x="17231" y="9887"/>
                  <a:pt x="16123" y="9887"/>
                </a:cubicBezTo>
                <a:cubicBezTo>
                  <a:pt x="15692" y="9887"/>
                  <a:pt x="15385" y="10209"/>
                  <a:pt x="15385" y="10584"/>
                </a:cubicBezTo>
                <a:cubicBezTo>
                  <a:pt x="15385" y="11014"/>
                  <a:pt x="15754" y="11336"/>
                  <a:pt x="16123" y="11336"/>
                </a:cubicBezTo>
                <a:cubicBezTo>
                  <a:pt x="18276" y="11336"/>
                  <a:pt x="18276" y="14185"/>
                  <a:pt x="16123" y="14185"/>
                </a:cubicBezTo>
                <a:cubicBezTo>
                  <a:pt x="15877" y="14185"/>
                  <a:pt x="15754" y="14077"/>
                  <a:pt x="15508" y="14024"/>
                </a:cubicBezTo>
                <a:cubicBezTo>
                  <a:pt x="15420" y="14002"/>
                  <a:pt x="15332" y="13992"/>
                  <a:pt x="15245" y="13992"/>
                </a:cubicBezTo>
                <a:cubicBezTo>
                  <a:pt x="14895" y="13992"/>
                  <a:pt x="14559" y="14164"/>
                  <a:pt x="14461" y="14507"/>
                </a:cubicBezTo>
                <a:cubicBezTo>
                  <a:pt x="14276" y="15099"/>
                  <a:pt x="13600" y="15581"/>
                  <a:pt x="12922" y="15581"/>
                </a:cubicBezTo>
                <a:cubicBezTo>
                  <a:pt x="12000" y="15581"/>
                  <a:pt x="11262" y="14937"/>
                  <a:pt x="11262" y="14185"/>
                </a:cubicBezTo>
                <a:lnTo>
                  <a:pt x="11262" y="8650"/>
                </a:lnTo>
                <a:cubicBezTo>
                  <a:pt x="12184" y="8920"/>
                  <a:pt x="12922" y="9725"/>
                  <a:pt x="12922" y="10692"/>
                </a:cubicBezTo>
                <a:cubicBezTo>
                  <a:pt x="12922" y="11069"/>
                  <a:pt x="13291" y="11391"/>
                  <a:pt x="13661" y="11391"/>
                </a:cubicBezTo>
                <a:cubicBezTo>
                  <a:pt x="14092" y="11391"/>
                  <a:pt x="14461" y="11069"/>
                  <a:pt x="14461" y="10692"/>
                </a:cubicBezTo>
                <a:cubicBezTo>
                  <a:pt x="14461" y="8973"/>
                  <a:pt x="13045" y="7523"/>
                  <a:pt x="11200" y="7253"/>
                </a:cubicBezTo>
                <a:lnTo>
                  <a:pt x="11200" y="2956"/>
                </a:lnTo>
                <a:cubicBezTo>
                  <a:pt x="11200" y="2149"/>
                  <a:pt x="11877" y="1559"/>
                  <a:pt x="12862" y="1559"/>
                </a:cubicBezTo>
                <a:close/>
                <a:moveTo>
                  <a:pt x="10524" y="15958"/>
                </a:moveTo>
                <a:cubicBezTo>
                  <a:pt x="11139" y="16603"/>
                  <a:pt x="12000" y="16925"/>
                  <a:pt x="12985" y="16925"/>
                </a:cubicBezTo>
                <a:lnTo>
                  <a:pt x="12985" y="17410"/>
                </a:lnTo>
                <a:lnTo>
                  <a:pt x="8123" y="17410"/>
                </a:lnTo>
                <a:lnTo>
                  <a:pt x="8123" y="16925"/>
                </a:lnTo>
                <a:cubicBezTo>
                  <a:pt x="9108" y="16925"/>
                  <a:pt x="9969" y="16495"/>
                  <a:pt x="10524" y="15958"/>
                </a:cubicBezTo>
                <a:close/>
                <a:moveTo>
                  <a:pt x="12739" y="18806"/>
                </a:moveTo>
                <a:cubicBezTo>
                  <a:pt x="12493" y="19611"/>
                  <a:pt x="11569" y="20203"/>
                  <a:pt x="10524" y="20203"/>
                </a:cubicBezTo>
                <a:cubicBezTo>
                  <a:pt x="9477" y="20203"/>
                  <a:pt x="8615" y="19611"/>
                  <a:pt x="8184" y="18806"/>
                </a:cubicBezTo>
                <a:close/>
                <a:moveTo>
                  <a:pt x="8123" y="0"/>
                </a:moveTo>
                <a:cubicBezTo>
                  <a:pt x="6953" y="0"/>
                  <a:pt x="5908" y="537"/>
                  <a:pt x="5354" y="1397"/>
                </a:cubicBezTo>
                <a:cubicBezTo>
                  <a:pt x="5215" y="1381"/>
                  <a:pt x="5074" y="1373"/>
                  <a:pt x="4938" y="1373"/>
                </a:cubicBezTo>
                <a:cubicBezTo>
                  <a:pt x="3195" y="1373"/>
                  <a:pt x="1662" y="2601"/>
                  <a:pt x="1662" y="4245"/>
                </a:cubicBezTo>
                <a:lnTo>
                  <a:pt x="1662" y="4567"/>
                </a:lnTo>
                <a:cubicBezTo>
                  <a:pt x="1416" y="4675"/>
                  <a:pt x="1231" y="4835"/>
                  <a:pt x="984" y="5050"/>
                </a:cubicBezTo>
                <a:cubicBezTo>
                  <a:pt x="-123" y="5964"/>
                  <a:pt x="-246" y="7308"/>
                  <a:pt x="432" y="8435"/>
                </a:cubicBezTo>
                <a:cubicBezTo>
                  <a:pt x="123" y="8865"/>
                  <a:pt x="0" y="9402"/>
                  <a:pt x="0" y="9832"/>
                </a:cubicBezTo>
                <a:cubicBezTo>
                  <a:pt x="0" y="10854"/>
                  <a:pt x="615" y="11821"/>
                  <a:pt x="1600" y="12251"/>
                </a:cubicBezTo>
                <a:cubicBezTo>
                  <a:pt x="1354" y="13970"/>
                  <a:pt x="2832" y="15421"/>
                  <a:pt x="4801" y="15421"/>
                </a:cubicBezTo>
                <a:lnTo>
                  <a:pt x="5293" y="15421"/>
                </a:lnTo>
                <a:cubicBezTo>
                  <a:pt x="5600" y="15904"/>
                  <a:pt x="5969" y="16226"/>
                  <a:pt x="6461" y="16495"/>
                </a:cubicBezTo>
                <a:lnTo>
                  <a:pt x="6461" y="18054"/>
                </a:lnTo>
                <a:cubicBezTo>
                  <a:pt x="6461" y="19988"/>
                  <a:pt x="8307" y="21600"/>
                  <a:pt x="10524" y="21600"/>
                </a:cubicBezTo>
                <a:cubicBezTo>
                  <a:pt x="12739" y="21600"/>
                  <a:pt x="14584" y="19988"/>
                  <a:pt x="14584" y="18054"/>
                </a:cubicBezTo>
                <a:lnTo>
                  <a:pt x="14584" y="16495"/>
                </a:lnTo>
                <a:cubicBezTo>
                  <a:pt x="15077" y="16226"/>
                  <a:pt x="15508" y="15904"/>
                  <a:pt x="15754" y="15421"/>
                </a:cubicBezTo>
                <a:lnTo>
                  <a:pt x="16246" y="15421"/>
                </a:lnTo>
                <a:cubicBezTo>
                  <a:pt x="18153" y="15421"/>
                  <a:pt x="19692" y="13862"/>
                  <a:pt x="19446" y="12198"/>
                </a:cubicBezTo>
                <a:cubicBezTo>
                  <a:pt x="20430" y="11713"/>
                  <a:pt x="21045" y="10799"/>
                  <a:pt x="21045" y="9779"/>
                </a:cubicBezTo>
                <a:cubicBezTo>
                  <a:pt x="21045" y="9295"/>
                  <a:pt x="20922" y="8758"/>
                  <a:pt x="20614" y="8382"/>
                </a:cubicBezTo>
                <a:cubicBezTo>
                  <a:pt x="21354" y="7361"/>
                  <a:pt x="21108" y="5964"/>
                  <a:pt x="20122" y="5050"/>
                </a:cubicBezTo>
                <a:cubicBezTo>
                  <a:pt x="19875" y="4835"/>
                  <a:pt x="19692" y="4675"/>
                  <a:pt x="19446" y="4567"/>
                </a:cubicBezTo>
                <a:lnTo>
                  <a:pt x="19446" y="4245"/>
                </a:lnTo>
                <a:cubicBezTo>
                  <a:pt x="19446" y="2686"/>
                  <a:pt x="17969" y="1397"/>
                  <a:pt x="16246" y="1397"/>
                </a:cubicBezTo>
                <a:lnTo>
                  <a:pt x="15754" y="1397"/>
                </a:lnTo>
                <a:cubicBezTo>
                  <a:pt x="15200" y="537"/>
                  <a:pt x="14153" y="0"/>
                  <a:pt x="12985" y="0"/>
                </a:cubicBezTo>
                <a:cubicBezTo>
                  <a:pt x="12000" y="0"/>
                  <a:pt x="11139" y="377"/>
                  <a:pt x="10524" y="914"/>
                </a:cubicBezTo>
                <a:cubicBezTo>
                  <a:pt x="9908" y="322"/>
                  <a:pt x="9047" y="0"/>
                  <a:pt x="8123"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779" name="Google Shape;9041;p64"/>
          <p:cNvGrpSpPr/>
          <p:nvPr/>
        </p:nvGrpSpPr>
        <p:grpSpPr>
          <a:xfrm>
            <a:off x="3512022" y="1352191"/>
            <a:ext cx="365345" cy="289697"/>
            <a:chOff x="0" y="28"/>
            <a:chExt cx="365344" cy="289695"/>
          </a:xfrm>
        </p:grpSpPr>
        <p:sp>
          <p:nvSpPr>
            <p:cNvPr id="6777" name="Google Shape;9042;p64"/>
            <p:cNvSpPr/>
            <p:nvPr/>
          </p:nvSpPr>
          <p:spPr>
            <a:xfrm>
              <a:off x="-1" y="28"/>
              <a:ext cx="365346" cy="2896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99" y="1833"/>
                  </a:moveTo>
                  <a:cubicBezTo>
                    <a:pt x="18529" y="1833"/>
                    <a:pt x="18853" y="2240"/>
                    <a:pt x="18853" y="2717"/>
                  </a:cubicBezTo>
                  <a:lnTo>
                    <a:pt x="18853" y="16167"/>
                  </a:lnTo>
                  <a:lnTo>
                    <a:pt x="2800" y="16167"/>
                  </a:lnTo>
                  <a:lnTo>
                    <a:pt x="2800" y="2717"/>
                  </a:lnTo>
                  <a:lnTo>
                    <a:pt x="2747" y="2717"/>
                  </a:lnTo>
                  <a:cubicBezTo>
                    <a:pt x="2747" y="2240"/>
                    <a:pt x="3071" y="1833"/>
                    <a:pt x="3501" y="1833"/>
                  </a:cubicBezTo>
                  <a:close/>
                  <a:moveTo>
                    <a:pt x="20198" y="17932"/>
                  </a:moveTo>
                  <a:lnTo>
                    <a:pt x="20198" y="18814"/>
                  </a:lnTo>
                  <a:cubicBezTo>
                    <a:pt x="20198" y="19291"/>
                    <a:pt x="19822" y="19698"/>
                    <a:pt x="19499" y="19698"/>
                  </a:cubicBezTo>
                  <a:lnTo>
                    <a:pt x="2046" y="19698"/>
                  </a:lnTo>
                  <a:cubicBezTo>
                    <a:pt x="1670" y="19698"/>
                    <a:pt x="1347" y="19291"/>
                    <a:pt x="1347" y="18814"/>
                  </a:cubicBezTo>
                  <a:lnTo>
                    <a:pt x="1347" y="17932"/>
                  </a:lnTo>
                  <a:close/>
                  <a:moveTo>
                    <a:pt x="3501" y="0"/>
                  </a:moveTo>
                  <a:cubicBezTo>
                    <a:pt x="2317" y="0"/>
                    <a:pt x="1347" y="1223"/>
                    <a:pt x="1347" y="2717"/>
                  </a:cubicBezTo>
                  <a:lnTo>
                    <a:pt x="1347" y="16167"/>
                  </a:lnTo>
                  <a:lnTo>
                    <a:pt x="646" y="16167"/>
                  </a:lnTo>
                  <a:cubicBezTo>
                    <a:pt x="270" y="16167"/>
                    <a:pt x="0" y="16574"/>
                    <a:pt x="0" y="17117"/>
                  </a:cubicBezTo>
                  <a:lnTo>
                    <a:pt x="0" y="18883"/>
                  </a:lnTo>
                  <a:cubicBezTo>
                    <a:pt x="0" y="20308"/>
                    <a:pt x="916" y="21600"/>
                    <a:pt x="2046" y="21600"/>
                  </a:cubicBezTo>
                  <a:lnTo>
                    <a:pt x="19499" y="21600"/>
                  </a:lnTo>
                  <a:cubicBezTo>
                    <a:pt x="20629" y="21600"/>
                    <a:pt x="21600" y="20377"/>
                    <a:pt x="21600" y="18883"/>
                  </a:cubicBezTo>
                  <a:lnTo>
                    <a:pt x="21600" y="17117"/>
                  </a:lnTo>
                  <a:cubicBezTo>
                    <a:pt x="21600" y="16505"/>
                    <a:pt x="21275" y="16167"/>
                    <a:pt x="20899" y="16167"/>
                  </a:cubicBezTo>
                  <a:lnTo>
                    <a:pt x="20198" y="16167"/>
                  </a:lnTo>
                  <a:lnTo>
                    <a:pt x="20198" y="2717"/>
                  </a:lnTo>
                  <a:cubicBezTo>
                    <a:pt x="20198" y="1289"/>
                    <a:pt x="19229" y="0"/>
                    <a:pt x="180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78" name="Google Shape;9043;p64"/>
            <p:cNvSpPr/>
            <p:nvPr/>
          </p:nvSpPr>
          <p:spPr>
            <a:xfrm>
              <a:off x="89514" y="72900"/>
              <a:ext cx="168315" cy="120038"/>
            </a:xfrm>
            <a:custGeom>
              <a:avLst/>
              <a:gdLst/>
              <a:ahLst/>
              <a:cxnLst>
                <a:cxn ang="0">
                  <a:pos x="wd2" y="hd2"/>
                </a:cxn>
                <a:cxn ang="5400000">
                  <a:pos x="wd2" y="hd2"/>
                </a:cxn>
                <a:cxn ang="10800000">
                  <a:pos x="wd2" y="hd2"/>
                </a:cxn>
                <a:cxn ang="16200000">
                  <a:pos x="wd2" y="hd2"/>
                </a:cxn>
              </a:cxnLst>
              <a:rect l="0" t="0" r="r" b="b"/>
              <a:pathLst>
                <a:path w="21454" h="21600" fill="norm" stroke="1" extrusionOk="0">
                  <a:moveTo>
                    <a:pt x="13791" y="0"/>
                  </a:moveTo>
                  <a:cubicBezTo>
                    <a:pt x="12976" y="0"/>
                    <a:pt x="12165" y="1145"/>
                    <a:pt x="12165" y="2128"/>
                  </a:cubicBezTo>
                  <a:cubicBezTo>
                    <a:pt x="12165" y="3278"/>
                    <a:pt x="12976" y="4428"/>
                    <a:pt x="13791" y="4428"/>
                  </a:cubicBezTo>
                  <a:lnTo>
                    <a:pt x="16227" y="4428"/>
                  </a:lnTo>
                  <a:lnTo>
                    <a:pt x="10768" y="12130"/>
                  </a:lnTo>
                  <a:lnTo>
                    <a:pt x="8678" y="9179"/>
                  </a:lnTo>
                  <a:cubicBezTo>
                    <a:pt x="8446" y="8768"/>
                    <a:pt x="8070" y="8565"/>
                    <a:pt x="7679" y="8565"/>
                  </a:cubicBezTo>
                  <a:cubicBezTo>
                    <a:pt x="7285" y="8565"/>
                    <a:pt x="6880" y="8768"/>
                    <a:pt x="6588" y="9179"/>
                  </a:cubicBezTo>
                  <a:lnTo>
                    <a:pt x="436" y="17869"/>
                  </a:lnTo>
                  <a:cubicBezTo>
                    <a:pt x="-146" y="18686"/>
                    <a:pt x="-146" y="20164"/>
                    <a:pt x="436" y="20986"/>
                  </a:cubicBezTo>
                  <a:cubicBezTo>
                    <a:pt x="724" y="21392"/>
                    <a:pt x="1133" y="21600"/>
                    <a:pt x="1539" y="21600"/>
                  </a:cubicBezTo>
                  <a:cubicBezTo>
                    <a:pt x="1944" y="21600"/>
                    <a:pt x="2349" y="21392"/>
                    <a:pt x="2641" y="20986"/>
                  </a:cubicBezTo>
                  <a:lnTo>
                    <a:pt x="7749" y="13769"/>
                  </a:lnTo>
                  <a:lnTo>
                    <a:pt x="9725" y="16558"/>
                  </a:lnTo>
                  <a:cubicBezTo>
                    <a:pt x="10016" y="16969"/>
                    <a:pt x="10422" y="17172"/>
                    <a:pt x="10827" y="17172"/>
                  </a:cubicBezTo>
                  <a:cubicBezTo>
                    <a:pt x="11233" y="17172"/>
                    <a:pt x="11642" y="16969"/>
                    <a:pt x="11933" y="16558"/>
                  </a:cubicBezTo>
                  <a:lnTo>
                    <a:pt x="18435" y="7379"/>
                  </a:lnTo>
                  <a:lnTo>
                    <a:pt x="18435" y="10818"/>
                  </a:lnTo>
                  <a:cubicBezTo>
                    <a:pt x="18435" y="12130"/>
                    <a:pt x="19132" y="13113"/>
                    <a:pt x="19943" y="13113"/>
                  </a:cubicBezTo>
                  <a:cubicBezTo>
                    <a:pt x="20639" y="13113"/>
                    <a:pt x="21454" y="12130"/>
                    <a:pt x="21454" y="10818"/>
                  </a:cubicBezTo>
                  <a:lnTo>
                    <a:pt x="21454" y="2295"/>
                  </a:lnTo>
                  <a:cubicBezTo>
                    <a:pt x="21454" y="817"/>
                    <a:pt x="20757" y="0"/>
                    <a:pt x="199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83" name="Google Shape;9044;p64"/>
          <p:cNvGrpSpPr/>
          <p:nvPr/>
        </p:nvGrpSpPr>
        <p:grpSpPr>
          <a:xfrm>
            <a:off x="3511296" y="1793773"/>
            <a:ext cx="366242" cy="367137"/>
            <a:chOff x="0" y="0"/>
            <a:chExt cx="366240" cy="367136"/>
          </a:xfrm>
        </p:grpSpPr>
        <p:sp>
          <p:nvSpPr>
            <p:cNvPr id="6780" name="Google Shape;9045;p64"/>
            <p:cNvSpPr/>
            <p:nvPr/>
          </p:nvSpPr>
          <p:spPr>
            <a:xfrm>
              <a:off x="0" y="0"/>
              <a:ext cx="354100" cy="225933"/>
            </a:xfrm>
            <a:custGeom>
              <a:avLst/>
              <a:gdLst/>
              <a:ahLst/>
              <a:cxnLst>
                <a:cxn ang="0">
                  <a:pos x="wd2" y="hd2"/>
                </a:cxn>
                <a:cxn ang="5400000">
                  <a:pos x="wd2" y="hd2"/>
                </a:cxn>
                <a:cxn ang="10800000">
                  <a:pos x="wd2" y="hd2"/>
                </a:cxn>
                <a:cxn ang="16200000">
                  <a:pos x="wd2" y="hd2"/>
                </a:cxn>
              </a:cxnLst>
              <a:rect l="0" t="0" r="r" b="b"/>
              <a:pathLst>
                <a:path w="21094" h="21600" fill="norm" stroke="1" extrusionOk="0">
                  <a:moveTo>
                    <a:pt x="19229" y="5748"/>
                  </a:moveTo>
                  <a:lnTo>
                    <a:pt x="19610" y="8100"/>
                  </a:lnTo>
                  <a:lnTo>
                    <a:pt x="18090" y="7578"/>
                  </a:lnTo>
                  <a:lnTo>
                    <a:pt x="19229" y="5748"/>
                  </a:lnTo>
                  <a:close/>
                  <a:moveTo>
                    <a:pt x="10926" y="0"/>
                  </a:moveTo>
                  <a:cubicBezTo>
                    <a:pt x="7996" y="0"/>
                    <a:pt x="5281" y="1827"/>
                    <a:pt x="3165" y="5051"/>
                  </a:cubicBezTo>
                  <a:cubicBezTo>
                    <a:pt x="669" y="9057"/>
                    <a:pt x="-471" y="14981"/>
                    <a:pt x="180" y="20641"/>
                  </a:cubicBezTo>
                  <a:cubicBezTo>
                    <a:pt x="289" y="21163"/>
                    <a:pt x="506" y="21600"/>
                    <a:pt x="886" y="21600"/>
                  </a:cubicBezTo>
                  <a:lnTo>
                    <a:pt x="995" y="21600"/>
                  </a:lnTo>
                  <a:cubicBezTo>
                    <a:pt x="1429" y="21514"/>
                    <a:pt x="1591" y="20903"/>
                    <a:pt x="1538" y="20292"/>
                  </a:cubicBezTo>
                  <a:cubicBezTo>
                    <a:pt x="995" y="15416"/>
                    <a:pt x="1972" y="10276"/>
                    <a:pt x="4196" y="6793"/>
                  </a:cubicBezTo>
                  <a:cubicBezTo>
                    <a:pt x="5934" y="4006"/>
                    <a:pt x="8375" y="2350"/>
                    <a:pt x="10926" y="2350"/>
                  </a:cubicBezTo>
                  <a:cubicBezTo>
                    <a:pt x="13205" y="2350"/>
                    <a:pt x="15375" y="3658"/>
                    <a:pt x="17058" y="6096"/>
                  </a:cubicBezTo>
                  <a:lnTo>
                    <a:pt x="16082" y="7664"/>
                  </a:lnTo>
                  <a:cubicBezTo>
                    <a:pt x="15865" y="8012"/>
                    <a:pt x="15810" y="8449"/>
                    <a:pt x="15865" y="8797"/>
                  </a:cubicBezTo>
                  <a:cubicBezTo>
                    <a:pt x="15918" y="9231"/>
                    <a:pt x="16135" y="9405"/>
                    <a:pt x="16407" y="9579"/>
                  </a:cubicBezTo>
                  <a:lnTo>
                    <a:pt x="20261" y="10887"/>
                  </a:lnTo>
                  <a:lnTo>
                    <a:pt x="20423" y="10887"/>
                  </a:lnTo>
                  <a:cubicBezTo>
                    <a:pt x="20586" y="10887"/>
                    <a:pt x="20748" y="10713"/>
                    <a:pt x="20857" y="10539"/>
                  </a:cubicBezTo>
                  <a:cubicBezTo>
                    <a:pt x="21074" y="10190"/>
                    <a:pt x="21129" y="9842"/>
                    <a:pt x="21074" y="9405"/>
                  </a:cubicBezTo>
                  <a:lnTo>
                    <a:pt x="20261" y="3224"/>
                  </a:lnTo>
                  <a:cubicBezTo>
                    <a:pt x="20206" y="2787"/>
                    <a:pt x="19989" y="2438"/>
                    <a:pt x="19772" y="2350"/>
                  </a:cubicBezTo>
                  <a:cubicBezTo>
                    <a:pt x="19708" y="2331"/>
                    <a:pt x="19644" y="2320"/>
                    <a:pt x="19582" y="2320"/>
                  </a:cubicBezTo>
                  <a:cubicBezTo>
                    <a:pt x="19382" y="2320"/>
                    <a:pt x="19203" y="2433"/>
                    <a:pt x="19120" y="2698"/>
                  </a:cubicBezTo>
                  <a:lnTo>
                    <a:pt x="18090" y="4354"/>
                  </a:lnTo>
                  <a:cubicBezTo>
                    <a:pt x="16135" y="1479"/>
                    <a:pt x="13531" y="0"/>
                    <a:pt x="109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81" name="Google Shape;9046;p64"/>
            <p:cNvSpPr/>
            <p:nvPr/>
          </p:nvSpPr>
          <p:spPr>
            <a:xfrm>
              <a:off x="10903" y="140162"/>
              <a:ext cx="355338" cy="226975"/>
            </a:xfrm>
            <a:custGeom>
              <a:avLst/>
              <a:gdLst/>
              <a:ahLst/>
              <a:cxnLst>
                <a:cxn ang="0">
                  <a:pos x="wd2" y="hd2"/>
                </a:cxn>
                <a:cxn ang="5400000">
                  <a:pos x="wd2" y="hd2"/>
                </a:cxn>
                <a:cxn ang="10800000">
                  <a:pos x="wd2" y="hd2"/>
                </a:cxn>
                <a:cxn ang="16200000">
                  <a:pos x="wd2" y="hd2"/>
                </a:cxn>
              </a:cxnLst>
              <a:rect l="0" t="0" r="r" b="b"/>
              <a:pathLst>
                <a:path w="21062" h="21600" fill="norm" stroke="1" extrusionOk="0">
                  <a:moveTo>
                    <a:pt x="1640" y="13363"/>
                  </a:moveTo>
                  <a:lnTo>
                    <a:pt x="3097" y="13972"/>
                  </a:lnTo>
                  <a:lnTo>
                    <a:pt x="1964" y="15791"/>
                  </a:lnTo>
                  <a:lnTo>
                    <a:pt x="1640" y="13363"/>
                  </a:lnTo>
                  <a:close/>
                  <a:moveTo>
                    <a:pt x="20154" y="0"/>
                  </a:moveTo>
                  <a:cubicBezTo>
                    <a:pt x="20120" y="0"/>
                    <a:pt x="20086" y="3"/>
                    <a:pt x="20053" y="14"/>
                  </a:cubicBezTo>
                  <a:cubicBezTo>
                    <a:pt x="19674" y="187"/>
                    <a:pt x="19458" y="793"/>
                    <a:pt x="19513" y="1313"/>
                  </a:cubicBezTo>
                  <a:cubicBezTo>
                    <a:pt x="20053" y="6255"/>
                    <a:pt x="19135" y="11283"/>
                    <a:pt x="16867" y="14750"/>
                  </a:cubicBezTo>
                  <a:cubicBezTo>
                    <a:pt x="15139" y="17612"/>
                    <a:pt x="12709" y="19261"/>
                    <a:pt x="10225" y="19261"/>
                  </a:cubicBezTo>
                  <a:cubicBezTo>
                    <a:pt x="7903" y="19261"/>
                    <a:pt x="5743" y="17959"/>
                    <a:pt x="4068" y="15532"/>
                  </a:cubicBezTo>
                  <a:lnTo>
                    <a:pt x="5095" y="13884"/>
                  </a:lnTo>
                  <a:cubicBezTo>
                    <a:pt x="5258" y="13625"/>
                    <a:pt x="5366" y="13190"/>
                    <a:pt x="5258" y="12843"/>
                  </a:cubicBezTo>
                  <a:cubicBezTo>
                    <a:pt x="5203" y="12411"/>
                    <a:pt x="5042" y="12150"/>
                    <a:pt x="4716" y="12065"/>
                  </a:cubicBezTo>
                  <a:lnTo>
                    <a:pt x="884" y="10763"/>
                  </a:lnTo>
                  <a:cubicBezTo>
                    <a:pt x="832" y="10744"/>
                    <a:pt x="781" y="10733"/>
                    <a:pt x="729" y="10733"/>
                  </a:cubicBezTo>
                  <a:cubicBezTo>
                    <a:pt x="565" y="10733"/>
                    <a:pt x="400" y="10845"/>
                    <a:pt x="236" y="11110"/>
                  </a:cubicBezTo>
                  <a:cubicBezTo>
                    <a:pt x="20" y="11456"/>
                    <a:pt x="-35" y="11803"/>
                    <a:pt x="20" y="12238"/>
                  </a:cubicBezTo>
                  <a:lnTo>
                    <a:pt x="829" y="18394"/>
                  </a:lnTo>
                  <a:cubicBezTo>
                    <a:pt x="884" y="18826"/>
                    <a:pt x="1100" y="19087"/>
                    <a:pt x="1316" y="19261"/>
                  </a:cubicBezTo>
                  <a:lnTo>
                    <a:pt x="1477" y="19261"/>
                  </a:lnTo>
                  <a:cubicBezTo>
                    <a:pt x="1693" y="19261"/>
                    <a:pt x="1856" y="19173"/>
                    <a:pt x="1964" y="18914"/>
                  </a:cubicBezTo>
                  <a:lnTo>
                    <a:pt x="2989" y="17266"/>
                  </a:lnTo>
                  <a:cubicBezTo>
                    <a:pt x="4934" y="20128"/>
                    <a:pt x="7526" y="21600"/>
                    <a:pt x="10117" y="21600"/>
                  </a:cubicBezTo>
                  <a:cubicBezTo>
                    <a:pt x="13033" y="21600"/>
                    <a:pt x="15734" y="19781"/>
                    <a:pt x="17839" y="16572"/>
                  </a:cubicBezTo>
                  <a:cubicBezTo>
                    <a:pt x="20377" y="12411"/>
                    <a:pt x="21565" y="6602"/>
                    <a:pt x="20862" y="881"/>
                  </a:cubicBezTo>
                  <a:cubicBezTo>
                    <a:pt x="20814" y="336"/>
                    <a:pt x="20461" y="0"/>
                    <a:pt x="201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82" name="Google Shape;9047;p64"/>
            <p:cNvSpPr/>
            <p:nvPr/>
          </p:nvSpPr>
          <p:spPr>
            <a:xfrm>
              <a:off x="71357" y="71050"/>
              <a:ext cx="223215" cy="2232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260" y="3702"/>
                  </a:moveTo>
                  <a:cubicBezTo>
                    <a:pt x="5994" y="4321"/>
                    <a:pt x="5731" y="5112"/>
                    <a:pt x="5555" y="5907"/>
                  </a:cubicBezTo>
                  <a:lnTo>
                    <a:pt x="3968" y="5907"/>
                  </a:lnTo>
                  <a:cubicBezTo>
                    <a:pt x="4673" y="5026"/>
                    <a:pt x="5378" y="4231"/>
                    <a:pt x="6260" y="3702"/>
                  </a:cubicBezTo>
                  <a:close/>
                  <a:moveTo>
                    <a:pt x="9696" y="2910"/>
                  </a:moveTo>
                  <a:lnTo>
                    <a:pt x="9696" y="5907"/>
                  </a:lnTo>
                  <a:lnTo>
                    <a:pt x="7933" y="5907"/>
                  </a:lnTo>
                  <a:cubicBezTo>
                    <a:pt x="8375" y="4407"/>
                    <a:pt x="9080" y="3439"/>
                    <a:pt x="9696" y="2910"/>
                  </a:cubicBezTo>
                  <a:close/>
                  <a:moveTo>
                    <a:pt x="11901" y="2910"/>
                  </a:moveTo>
                  <a:cubicBezTo>
                    <a:pt x="12696" y="3439"/>
                    <a:pt x="13225" y="4407"/>
                    <a:pt x="13664" y="5907"/>
                  </a:cubicBezTo>
                  <a:lnTo>
                    <a:pt x="11901" y="5907"/>
                  </a:lnTo>
                  <a:lnTo>
                    <a:pt x="11901" y="2910"/>
                  </a:lnTo>
                  <a:close/>
                  <a:moveTo>
                    <a:pt x="15340" y="3702"/>
                  </a:moveTo>
                  <a:cubicBezTo>
                    <a:pt x="16222" y="4231"/>
                    <a:pt x="17014" y="5026"/>
                    <a:pt x="17632" y="5907"/>
                  </a:cubicBezTo>
                  <a:lnTo>
                    <a:pt x="16132" y="5907"/>
                  </a:lnTo>
                  <a:cubicBezTo>
                    <a:pt x="15869" y="5112"/>
                    <a:pt x="15693" y="4321"/>
                    <a:pt x="15340" y="3702"/>
                  </a:cubicBezTo>
                  <a:close/>
                  <a:moveTo>
                    <a:pt x="4936" y="8199"/>
                  </a:moveTo>
                  <a:cubicBezTo>
                    <a:pt x="4849" y="9080"/>
                    <a:pt x="4760" y="9962"/>
                    <a:pt x="4760" y="10843"/>
                  </a:cubicBezTo>
                  <a:cubicBezTo>
                    <a:pt x="4760" y="11725"/>
                    <a:pt x="4849" y="12696"/>
                    <a:pt x="4936" y="13488"/>
                  </a:cubicBezTo>
                  <a:lnTo>
                    <a:pt x="2734" y="13488"/>
                  </a:lnTo>
                  <a:cubicBezTo>
                    <a:pt x="2468" y="12696"/>
                    <a:pt x="2292" y="11814"/>
                    <a:pt x="2292" y="10843"/>
                  </a:cubicBezTo>
                  <a:cubicBezTo>
                    <a:pt x="2292" y="9786"/>
                    <a:pt x="2468" y="8994"/>
                    <a:pt x="2734" y="8199"/>
                  </a:cubicBezTo>
                  <a:close/>
                  <a:moveTo>
                    <a:pt x="14369" y="8199"/>
                  </a:moveTo>
                  <a:cubicBezTo>
                    <a:pt x="14459" y="9080"/>
                    <a:pt x="14546" y="9962"/>
                    <a:pt x="14546" y="10843"/>
                  </a:cubicBezTo>
                  <a:cubicBezTo>
                    <a:pt x="14546" y="11814"/>
                    <a:pt x="14459" y="12696"/>
                    <a:pt x="14369" y="13488"/>
                  </a:cubicBezTo>
                  <a:lnTo>
                    <a:pt x="11991" y="13488"/>
                  </a:lnTo>
                  <a:lnTo>
                    <a:pt x="11991" y="8199"/>
                  </a:lnTo>
                  <a:close/>
                  <a:moveTo>
                    <a:pt x="18866" y="8199"/>
                  </a:moveTo>
                  <a:cubicBezTo>
                    <a:pt x="19219" y="9080"/>
                    <a:pt x="19305" y="9962"/>
                    <a:pt x="19305" y="10843"/>
                  </a:cubicBezTo>
                  <a:cubicBezTo>
                    <a:pt x="19305" y="11814"/>
                    <a:pt x="19219" y="12696"/>
                    <a:pt x="18866" y="13488"/>
                  </a:cubicBezTo>
                  <a:lnTo>
                    <a:pt x="16661" y="13488"/>
                  </a:lnTo>
                  <a:cubicBezTo>
                    <a:pt x="16751" y="12606"/>
                    <a:pt x="16837" y="11725"/>
                    <a:pt x="16837" y="10843"/>
                  </a:cubicBezTo>
                  <a:cubicBezTo>
                    <a:pt x="16837" y="9962"/>
                    <a:pt x="16751" y="8994"/>
                    <a:pt x="16661" y="8199"/>
                  </a:cubicBezTo>
                  <a:close/>
                  <a:moveTo>
                    <a:pt x="9696" y="8199"/>
                  </a:moveTo>
                  <a:lnTo>
                    <a:pt x="9696" y="13577"/>
                  </a:lnTo>
                  <a:lnTo>
                    <a:pt x="7404" y="13577"/>
                  </a:lnTo>
                  <a:cubicBezTo>
                    <a:pt x="7141" y="12696"/>
                    <a:pt x="7141" y="11814"/>
                    <a:pt x="7141" y="10843"/>
                  </a:cubicBezTo>
                  <a:cubicBezTo>
                    <a:pt x="7141" y="9786"/>
                    <a:pt x="7318" y="8994"/>
                    <a:pt x="7404" y="8199"/>
                  </a:cubicBezTo>
                  <a:close/>
                  <a:moveTo>
                    <a:pt x="17632" y="15782"/>
                  </a:moveTo>
                  <a:cubicBezTo>
                    <a:pt x="17014" y="16664"/>
                    <a:pt x="16222" y="17456"/>
                    <a:pt x="15340" y="17985"/>
                  </a:cubicBezTo>
                  <a:cubicBezTo>
                    <a:pt x="15693" y="17369"/>
                    <a:pt x="15869" y="16574"/>
                    <a:pt x="16132" y="15782"/>
                  </a:cubicBezTo>
                  <a:close/>
                  <a:moveTo>
                    <a:pt x="5555" y="15869"/>
                  </a:moveTo>
                  <a:cubicBezTo>
                    <a:pt x="5731" y="16664"/>
                    <a:pt x="5994" y="17456"/>
                    <a:pt x="6260" y="18074"/>
                  </a:cubicBezTo>
                  <a:cubicBezTo>
                    <a:pt x="5378" y="17456"/>
                    <a:pt x="4673" y="16664"/>
                    <a:pt x="3968" y="15869"/>
                  </a:cubicBezTo>
                  <a:close/>
                  <a:moveTo>
                    <a:pt x="13754" y="15782"/>
                  </a:moveTo>
                  <a:cubicBezTo>
                    <a:pt x="13225" y="17193"/>
                    <a:pt x="12696" y="18250"/>
                    <a:pt x="11991" y="18779"/>
                  </a:cubicBezTo>
                  <a:lnTo>
                    <a:pt x="11991" y="15782"/>
                  </a:lnTo>
                  <a:close/>
                  <a:moveTo>
                    <a:pt x="9696" y="15869"/>
                  </a:moveTo>
                  <a:lnTo>
                    <a:pt x="9696" y="18866"/>
                  </a:lnTo>
                  <a:cubicBezTo>
                    <a:pt x="9080" y="18337"/>
                    <a:pt x="8375" y="17193"/>
                    <a:pt x="7933" y="15869"/>
                  </a:cubicBezTo>
                  <a:close/>
                  <a:moveTo>
                    <a:pt x="10843" y="0"/>
                  </a:moveTo>
                  <a:cubicBezTo>
                    <a:pt x="6436" y="0"/>
                    <a:pt x="2558" y="2644"/>
                    <a:pt x="881" y="6526"/>
                  </a:cubicBezTo>
                  <a:cubicBezTo>
                    <a:pt x="353" y="7846"/>
                    <a:pt x="0" y="9257"/>
                    <a:pt x="0" y="10843"/>
                  </a:cubicBezTo>
                  <a:cubicBezTo>
                    <a:pt x="0" y="12343"/>
                    <a:pt x="353" y="13840"/>
                    <a:pt x="881" y="15164"/>
                  </a:cubicBezTo>
                  <a:cubicBezTo>
                    <a:pt x="2558" y="18956"/>
                    <a:pt x="6436" y="21600"/>
                    <a:pt x="10843" y="21600"/>
                  </a:cubicBezTo>
                  <a:cubicBezTo>
                    <a:pt x="15251" y="21600"/>
                    <a:pt x="19042" y="18956"/>
                    <a:pt x="20719" y="15164"/>
                  </a:cubicBezTo>
                  <a:cubicBezTo>
                    <a:pt x="21247" y="13840"/>
                    <a:pt x="21600" y="12343"/>
                    <a:pt x="21600" y="10843"/>
                  </a:cubicBezTo>
                  <a:cubicBezTo>
                    <a:pt x="21600" y="9257"/>
                    <a:pt x="21247" y="7846"/>
                    <a:pt x="20719" y="6526"/>
                  </a:cubicBezTo>
                  <a:cubicBezTo>
                    <a:pt x="19042" y="2644"/>
                    <a:pt x="15251" y="0"/>
                    <a:pt x="108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86" name="Google Shape;9048;p64"/>
          <p:cNvGrpSpPr/>
          <p:nvPr/>
        </p:nvGrpSpPr>
        <p:grpSpPr>
          <a:xfrm>
            <a:off x="3512022" y="2259206"/>
            <a:ext cx="365345" cy="367166"/>
            <a:chOff x="0" y="0"/>
            <a:chExt cx="365344" cy="367164"/>
          </a:xfrm>
        </p:grpSpPr>
        <p:sp>
          <p:nvSpPr>
            <p:cNvPr id="6784" name="Google Shape;9049;p64"/>
            <p:cNvSpPr/>
            <p:nvPr/>
          </p:nvSpPr>
          <p:spPr>
            <a:xfrm>
              <a:off x="-1" y="0"/>
              <a:ext cx="365346" cy="3671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499" y="1448"/>
                  </a:moveTo>
                  <a:cubicBezTo>
                    <a:pt x="19930" y="1448"/>
                    <a:pt x="20198" y="1769"/>
                    <a:pt x="20198" y="2143"/>
                  </a:cubicBezTo>
                  <a:lnTo>
                    <a:pt x="20198" y="13131"/>
                  </a:lnTo>
                  <a:lnTo>
                    <a:pt x="1347" y="13131"/>
                  </a:lnTo>
                  <a:lnTo>
                    <a:pt x="1347" y="2143"/>
                  </a:lnTo>
                  <a:cubicBezTo>
                    <a:pt x="1347" y="1769"/>
                    <a:pt x="1670" y="1448"/>
                    <a:pt x="2046" y="1448"/>
                  </a:cubicBezTo>
                  <a:close/>
                  <a:moveTo>
                    <a:pt x="20198" y="14470"/>
                  </a:moveTo>
                  <a:lnTo>
                    <a:pt x="20198" y="15221"/>
                  </a:lnTo>
                  <a:cubicBezTo>
                    <a:pt x="20198" y="15649"/>
                    <a:pt x="19822" y="15972"/>
                    <a:pt x="19499" y="15972"/>
                  </a:cubicBezTo>
                  <a:lnTo>
                    <a:pt x="2046" y="15972"/>
                  </a:lnTo>
                  <a:cubicBezTo>
                    <a:pt x="1670" y="15972"/>
                    <a:pt x="1347" y="15649"/>
                    <a:pt x="1347" y="15221"/>
                  </a:cubicBezTo>
                  <a:lnTo>
                    <a:pt x="1347" y="14470"/>
                  </a:lnTo>
                  <a:close/>
                  <a:moveTo>
                    <a:pt x="13305" y="17366"/>
                  </a:moveTo>
                  <a:lnTo>
                    <a:pt x="14274" y="20205"/>
                  </a:lnTo>
                  <a:lnTo>
                    <a:pt x="7271" y="20205"/>
                  </a:lnTo>
                  <a:lnTo>
                    <a:pt x="8188" y="17366"/>
                  </a:lnTo>
                  <a:close/>
                  <a:moveTo>
                    <a:pt x="2046" y="0"/>
                  </a:moveTo>
                  <a:cubicBezTo>
                    <a:pt x="916" y="0"/>
                    <a:pt x="0" y="965"/>
                    <a:pt x="0" y="2091"/>
                  </a:cubicBezTo>
                  <a:lnTo>
                    <a:pt x="0" y="15221"/>
                  </a:lnTo>
                  <a:cubicBezTo>
                    <a:pt x="0" y="16347"/>
                    <a:pt x="916" y="17311"/>
                    <a:pt x="2046" y="17311"/>
                  </a:cubicBezTo>
                  <a:lnTo>
                    <a:pt x="6733" y="17311"/>
                  </a:lnTo>
                  <a:lnTo>
                    <a:pt x="5763" y="20098"/>
                  </a:lnTo>
                  <a:lnTo>
                    <a:pt x="4902" y="20098"/>
                  </a:lnTo>
                  <a:cubicBezTo>
                    <a:pt x="4471" y="20098"/>
                    <a:pt x="4201" y="20419"/>
                    <a:pt x="4201" y="20848"/>
                  </a:cubicBezTo>
                  <a:cubicBezTo>
                    <a:pt x="4201" y="21224"/>
                    <a:pt x="4579" y="21600"/>
                    <a:pt x="4902" y="21600"/>
                  </a:cubicBezTo>
                  <a:lnTo>
                    <a:pt x="16698" y="21600"/>
                  </a:lnTo>
                  <a:cubicBezTo>
                    <a:pt x="17074" y="21600"/>
                    <a:pt x="17398" y="21224"/>
                    <a:pt x="17398" y="20848"/>
                  </a:cubicBezTo>
                  <a:cubicBezTo>
                    <a:pt x="17398" y="20419"/>
                    <a:pt x="17074" y="20098"/>
                    <a:pt x="16698" y="20098"/>
                  </a:cubicBezTo>
                  <a:lnTo>
                    <a:pt x="15782" y="20098"/>
                  </a:lnTo>
                  <a:lnTo>
                    <a:pt x="14866" y="17311"/>
                  </a:lnTo>
                  <a:lnTo>
                    <a:pt x="19499" y="17311"/>
                  </a:lnTo>
                  <a:cubicBezTo>
                    <a:pt x="20629" y="17311"/>
                    <a:pt x="21600" y="16347"/>
                    <a:pt x="21600" y="15221"/>
                  </a:cubicBezTo>
                  <a:lnTo>
                    <a:pt x="21600" y="2091"/>
                  </a:lnTo>
                  <a:cubicBezTo>
                    <a:pt x="21600" y="965"/>
                    <a:pt x="20629" y="0"/>
                    <a:pt x="194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85" name="Google Shape;9050;p64"/>
            <p:cNvSpPr/>
            <p:nvPr/>
          </p:nvSpPr>
          <p:spPr>
            <a:xfrm>
              <a:off x="146669" y="43723"/>
              <a:ext cx="71977" cy="1694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65" y="0"/>
                  </a:moveTo>
                  <a:cubicBezTo>
                    <a:pt x="8479" y="0"/>
                    <a:pt x="7107" y="697"/>
                    <a:pt x="7107" y="1626"/>
                  </a:cubicBezTo>
                  <a:lnTo>
                    <a:pt x="7107" y="2554"/>
                  </a:lnTo>
                  <a:cubicBezTo>
                    <a:pt x="3011" y="3137"/>
                    <a:pt x="0" y="4880"/>
                    <a:pt x="0" y="6970"/>
                  </a:cubicBezTo>
                  <a:cubicBezTo>
                    <a:pt x="0" y="9407"/>
                    <a:pt x="4652" y="10918"/>
                    <a:pt x="8479" y="12079"/>
                  </a:cubicBezTo>
                  <a:cubicBezTo>
                    <a:pt x="11212" y="12890"/>
                    <a:pt x="14224" y="13819"/>
                    <a:pt x="14224" y="14633"/>
                  </a:cubicBezTo>
                  <a:cubicBezTo>
                    <a:pt x="14224" y="15562"/>
                    <a:pt x="12583" y="16259"/>
                    <a:pt x="10665" y="16259"/>
                  </a:cubicBezTo>
                  <a:cubicBezTo>
                    <a:pt x="8479" y="16259"/>
                    <a:pt x="7107" y="15562"/>
                    <a:pt x="7107" y="14633"/>
                  </a:cubicBezTo>
                  <a:cubicBezTo>
                    <a:pt x="7107" y="13819"/>
                    <a:pt x="5467" y="13008"/>
                    <a:pt x="3827" y="13008"/>
                  </a:cubicBezTo>
                  <a:cubicBezTo>
                    <a:pt x="1640" y="13008"/>
                    <a:pt x="0" y="13819"/>
                    <a:pt x="0" y="14633"/>
                  </a:cubicBezTo>
                  <a:cubicBezTo>
                    <a:pt x="0" y="16723"/>
                    <a:pt x="3011" y="18235"/>
                    <a:pt x="7107" y="19046"/>
                  </a:cubicBezTo>
                  <a:lnTo>
                    <a:pt x="7107" y="19974"/>
                  </a:lnTo>
                  <a:cubicBezTo>
                    <a:pt x="7107" y="20903"/>
                    <a:pt x="8748" y="21600"/>
                    <a:pt x="10665" y="21600"/>
                  </a:cubicBezTo>
                  <a:cubicBezTo>
                    <a:pt x="12583" y="21600"/>
                    <a:pt x="14224" y="20903"/>
                    <a:pt x="14224" y="19974"/>
                  </a:cubicBezTo>
                  <a:lnTo>
                    <a:pt x="14224" y="19046"/>
                  </a:lnTo>
                  <a:cubicBezTo>
                    <a:pt x="18320" y="18467"/>
                    <a:pt x="21600" y="16723"/>
                    <a:pt x="21600" y="14633"/>
                  </a:cubicBezTo>
                  <a:cubicBezTo>
                    <a:pt x="21600" y="12193"/>
                    <a:pt x="16679" y="10686"/>
                    <a:pt x="12852" y="9525"/>
                  </a:cubicBezTo>
                  <a:cubicBezTo>
                    <a:pt x="10119" y="8710"/>
                    <a:pt x="7107" y="7781"/>
                    <a:pt x="7107" y="6970"/>
                  </a:cubicBezTo>
                  <a:cubicBezTo>
                    <a:pt x="7107" y="6041"/>
                    <a:pt x="8479" y="5345"/>
                    <a:pt x="10665" y="5345"/>
                  </a:cubicBezTo>
                  <a:cubicBezTo>
                    <a:pt x="12583" y="5345"/>
                    <a:pt x="14224" y="6041"/>
                    <a:pt x="14224" y="6970"/>
                  </a:cubicBezTo>
                  <a:cubicBezTo>
                    <a:pt x="14224" y="7781"/>
                    <a:pt x="16133" y="8596"/>
                    <a:pt x="17773" y="8596"/>
                  </a:cubicBezTo>
                  <a:cubicBezTo>
                    <a:pt x="19413" y="8596"/>
                    <a:pt x="21600" y="7781"/>
                    <a:pt x="21600" y="6970"/>
                  </a:cubicBezTo>
                  <a:cubicBezTo>
                    <a:pt x="21600" y="4880"/>
                    <a:pt x="18597" y="3369"/>
                    <a:pt x="14224" y="2554"/>
                  </a:cubicBezTo>
                  <a:lnTo>
                    <a:pt x="14224" y="1626"/>
                  </a:lnTo>
                  <a:cubicBezTo>
                    <a:pt x="14224" y="697"/>
                    <a:pt x="12583" y="0"/>
                    <a:pt x="106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787" name="Google Shape;9051;p64"/>
          <p:cNvSpPr/>
          <p:nvPr/>
        </p:nvSpPr>
        <p:spPr>
          <a:xfrm>
            <a:off x="2176314" y="2733530"/>
            <a:ext cx="365285" cy="364506"/>
          </a:xfrm>
          <a:custGeom>
            <a:avLst/>
            <a:gdLst/>
            <a:ahLst/>
            <a:cxnLst>
              <a:cxn ang="0">
                <a:pos x="wd2" y="hd2"/>
              </a:cxn>
              <a:cxn ang="5400000">
                <a:pos x="wd2" y="hd2"/>
              </a:cxn>
              <a:cxn ang="10800000">
                <a:pos x="wd2" y="hd2"/>
              </a:cxn>
              <a:cxn ang="16200000">
                <a:pos x="wd2" y="hd2"/>
              </a:cxn>
            </a:cxnLst>
            <a:rect l="0" t="0" r="r" b="b"/>
            <a:pathLst>
              <a:path w="21385" h="21600" fill="norm" stroke="1" extrusionOk="0">
                <a:moveTo>
                  <a:pt x="3113" y="3569"/>
                </a:moveTo>
                <a:lnTo>
                  <a:pt x="12446" y="5134"/>
                </a:lnTo>
                <a:lnTo>
                  <a:pt x="9887" y="7725"/>
                </a:lnTo>
                <a:lnTo>
                  <a:pt x="2099" y="4594"/>
                </a:lnTo>
                <a:lnTo>
                  <a:pt x="3113" y="3569"/>
                </a:lnTo>
                <a:close/>
                <a:moveTo>
                  <a:pt x="18974" y="1431"/>
                </a:moveTo>
                <a:cubicBezTo>
                  <a:pt x="19284" y="1431"/>
                  <a:pt x="19565" y="1508"/>
                  <a:pt x="19753" y="1679"/>
                </a:cubicBezTo>
                <a:cubicBezTo>
                  <a:pt x="20020" y="1895"/>
                  <a:pt x="20073" y="2327"/>
                  <a:pt x="20020" y="2759"/>
                </a:cubicBezTo>
                <a:cubicBezTo>
                  <a:pt x="19966" y="3244"/>
                  <a:pt x="19700" y="3785"/>
                  <a:pt x="19433" y="4054"/>
                </a:cubicBezTo>
                <a:lnTo>
                  <a:pt x="12500" y="11073"/>
                </a:lnTo>
                <a:lnTo>
                  <a:pt x="8713" y="14907"/>
                </a:lnTo>
                <a:cubicBezTo>
                  <a:pt x="8553" y="15068"/>
                  <a:pt x="8446" y="15338"/>
                  <a:pt x="8500" y="15554"/>
                </a:cubicBezTo>
                <a:lnTo>
                  <a:pt x="8872" y="17659"/>
                </a:lnTo>
                <a:lnTo>
                  <a:pt x="7114" y="19494"/>
                </a:lnTo>
                <a:lnTo>
                  <a:pt x="6367" y="15770"/>
                </a:lnTo>
                <a:cubicBezTo>
                  <a:pt x="6313" y="15500"/>
                  <a:pt x="6099" y="15338"/>
                  <a:pt x="5832" y="15231"/>
                </a:cubicBezTo>
                <a:lnTo>
                  <a:pt x="2153" y="14528"/>
                </a:lnTo>
                <a:lnTo>
                  <a:pt x="3966" y="12693"/>
                </a:lnTo>
                <a:lnTo>
                  <a:pt x="6099" y="13070"/>
                </a:lnTo>
                <a:cubicBezTo>
                  <a:pt x="6159" y="13101"/>
                  <a:pt x="6223" y="13114"/>
                  <a:pt x="6286" y="13114"/>
                </a:cubicBezTo>
                <a:cubicBezTo>
                  <a:pt x="6450" y="13114"/>
                  <a:pt x="6609" y="13025"/>
                  <a:pt x="6687" y="12909"/>
                </a:cubicBezTo>
                <a:lnTo>
                  <a:pt x="10472" y="9022"/>
                </a:lnTo>
                <a:lnTo>
                  <a:pt x="17354" y="2111"/>
                </a:lnTo>
                <a:cubicBezTo>
                  <a:pt x="17733" y="1691"/>
                  <a:pt x="18404" y="1431"/>
                  <a:pt x="18974" y="1431"/>
                </a:cubicBezTo>
                <a:close/>
                <a:moveTo>
                  <a:pt x="16286" y="9183"/>
                </a:moveTo>
                <a:lnTo>
                  <a:pt x="17887" y="18630"/>
                </a:lnTo>
                <a:lnTo>
                  <a:pt x="16873" y="19657"/>
                </a:lnTo>
                <a:lnTo>
                  <a:pt x="13780" y="11774"/>
                </a:lnTo>
                <a:lnTo>
                  <a:pt x="16286" y="9183"/>
                </a:lnTo>
                <a:close/>
                <a:moveTo>
                  <a:pt x="18994" y="0"/>
                </a:moveTo>
                <a:cubicBezTo>
                  <a:pt x="18058" y="0"/>
                  <a:pt x="17070" y="423"/>
                  <a:pt x="16447" y="1085"/>
                </a:cubicBezTo>
                <a:lnTo>
                  <a:pt x="13619" y="3946"/>
                </a:lnTo>
                <a:lnTo>
                  <a:pt x="2952" y="2111"/>
                </a:lnTo>
                <a:cubicBezTo>
                  <a:pt x="2913" y="2101"/>
                  <a:pt x="2873" y="2097"/>
                  <a:pt x="2830" y="2097"/>
                </a:cubicBezTo>
                <a:cubicBezTo>
                  <a:pt x="2648" y="2097"/>
                  <a:pt x="2453" y="2185"/>
                  <a:pt x="2367" y="2272"/>
                </a:cubicBezTo>
                <a:lnTo>
                  <a:pt x="338" y="4325"/>
                </a:lnTo>
                <a:cubicBezTo>
                  <a:pt x="232" y="4433"/>
                  <a:pt x="73" y="4702"/>
                  <a:pt x="179" y="4973"/>
                </a:cubicBezTo>
                <a:cubicBezTo>
                  <a:pt x="232" y="5189"/>
                  <a:pt x="338" y="5405"/>
                  <a:pt x="553" y="5513"/>
                </a:cubicBezTo>
                <a:lnTo>
                  <a:pt x="8766" y="8859"/>
                </a:lnTo>
                <a:lnTo>
                  <a:pt x="5993" y="11666"/>
                </a:lnTo>
                <a:lnTo>
                  <a:pt x="3860" y="11289"/>
                </a:lnTo>
                <a:cubicBezTo>
                  <a:pt x="3802" y="11260"/>
                  <a:pt x="3741" y="11246"/>
                  <a:pt x="3680" y="11246"/>
                </a:cubicBezTo>
                <a:cubicBezTo>
                  <a:pt x="3511" y="11246"/>
                  <a:pt x="3337" y="11346"/>
                  <a:pt x="3220" y="11505"/>
                </a:cubicBezTo>
                <a:lnTo>
                  <a:pt x="232" y="14528"/>
                </a:lnTo>
                <a:cubicBezTo>
                  <a:pt x="18" y="14744"/>
                  <a:pt x="-34" y="14960"/>
                  <a:pt x="18" y="15176"/>
                </a:cubicBezTo>
                <a:cubicBezTo>
                  <a:pt x="125" y="15446"/>
                  <a:pt x="286" y="15608"/>
                  <a:pt x="553" y="15662"/>
                </a:cubicBezTo>
                <a:lnTo>
                  <a:pt x="5033" y="16526"/>
                </a:lnTo>
                <a:lnTo>
                  <a:pt x="5886" y="21060"/>
                </a:lnTo>
                <a:cubicBezTo>
                  <a:pt x="5993" y="21331"/>
                  <a:pt x="6154" y="21547"/>
                  <a:pt x="6367" y="21600"/>
                </a:cubicBezTo>
                <a:lnTo>
                  <a:pt x="6580" y="21600"/>
                </a:lnTo>
                <a:cubicBezTo>
                  <a:pt x="6794" y="21600"/>
                  <a:pt x="6900" y="21547"/>
                  <a:pt x="7059" y="21384"/>
                </a:cubicBezTo>
                <a:lnTo>
                  <a:pt x="10046" y="18361"/>
                </a:lnTo>
                <a:cubicBezTo>
                  <a:pt x="10152" y="18253"/>
                  <a:pt x="10313" y="17929"/>
                  <a:pt x="10259" y="17767"/>
                </a:cubicBezTo>
                <a:lnTo>
                  <a:pt x="9832" y="15608"/>
                </a:lnTo>
                <a:lnTo>
                  <a:pt x="12660" y="12746"/>
                </a:lnTo>
                <a:lnTo>
                  <a:pt x="15913" y="21060"/>
                </a:lnTo>
                <a:cubicBezTo>
                  <a:pt x="15966" y="21276"/>
                  <a:pt x="16179" y="21492"/>
                  <a:pt x="16447" y="21492"/>
                </a:cubicBezTo>
                <a:lnTo>
                  <a:pt x="16553" y="21492"/>
                </a:lnTo>
                <a:cubicBezTo>
                  <a:pt x="16767" y="21492"/>
                  <a:pt x="16873" y="21384"/>
                  <a:pt x="17034" y="21276"/>
                </a:cubicBezTo>
                <a:lnTo>
                  <a:pt x="19006" y="19225"/>
                </a:lnTo>
                <a:cubicBezTo>
                  <a:pt x="19167" y="19117"/>
                  <a:pt x="19220" y="18846"/>
                  <a:pt x="19220" y="18630"/>
                </a:cubicBezTo>
                <a:lnTo>
                  <a:pt x="17406" y="7833"/>
                </a:lnTo>
                <a:lnTo>
                  <a:pt x="20234" y="4973"/>
                </a:lnTo>
                <a:cubicBezTo>
                  <a:pt x="20767" y="4433"/>
                  <a:pt x="21087" y="3731"/>
                  <a:pt x="21246" y="2920"/>
                </a:cubicBezTo>
                <a:cubicBezTo>
                  <a:pt x="21566" y="2056"/>
                  <a:pt x="21300" y="1248"/>
                  <a:pt x="20767" y="708"/>
                </a:cubicBezTo>
                <a:cubicBezTo>
                  <a:pt x="20301" y="214"/>
                  <a:pt x="19661" y="0"/>
                  <a:pt x="1899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794" name="Google Shape;9052;p64"/>
          <p:cNvGrpSpPr/>
          <p:nvPr/>
        </p:nvGrpSpPr>
        <p:grpSpPr>
          <a:xfrm>
            <a:off x="2184074" y="3171874"/>
            <a:ext cx="364487" cy="359850"/>
            <a:chOff x="0" y="0"/>
            <a:chExt cx="364485" cy="359849"/>
          </a:xfrm>
        </p:grpSpPr>
        <p:sp>
          <p:nvSpPr>
            <p:cNvPr id="6788" name="Google Shape;9053;p64"/>
            <p:cNvSpPr/>
            <p:nvPr/>
          </p:nvSpPr>
          <p:spPr>
            <a:xfrm>
              <a:off x="0" y="0"/>
              <a:ext cx="358976" cy="359850"/>
            </a:xfrm>
            <a:custGeom>
              <a:avLst/>
              <a:gdLst/>
              <a:ahLst/>
              <a:cxnLst>
                <a:cxn ang="0">
                  <a:pos x="wd2" y="hd2"/>
                </a:cxn>
                <a:cxn ang="5400000">
                  <a:pos x="wd2" y="hd2"/>
                </a:cxn>
                <a:cxn ang="10800000">
                  <a:pos x="wd2" y="hd2"/>
                </a:cxn>
                <a:cxn ang="16200000">
                  <a:pos x="wd2" y="hd2"/>
                </a:cxn>
              </a:cxnLst>
              <a:rect l="0" t="0" r="r" b="b"/>
              <a:pathLst>
                <a:path w="21546" h="21600" fill="norm" stroke="1" extrusionOk="0">
                  <a:moveTo>
                    <a:pt x="13618" y="1531"/>
                  </a:moveTo>
                  <a:cubicBezTo>
                    <a:pt x="13999" y="1531"/>
                    <a:pt x="14383" y="1859"/>
                    <a:pt x="14383" y="2296"/>
                  </a:cubicBezTo>
                  <a:lnTo>
                    <a:pt x="14383" y="18047"/>
                  </a:lnTo>
                  <a:cubicBezTo>
                    <a:pt x="14383" y="18866"/>
                    <a:pt x="14602" y="19632"/>
                    <a:pt x="15093" y="20178"/>
                  </a:cubicBezTo>
                  <a:lnTo>
                    <a:pt x="3610" y="20178"/>
                  </a:lnTo>
                  <a:cubicBezTo>
                    <a:pt x="2463" y="20178"/>
                    <a:pt x="1423" y="19250"/>
                    <a:pt x="1423" y="18047"/>
                  </a:cubicBezTo>
                  <a:lnTo>
                    <a:pt x="1423" y="2296"/>
                  </a:lnTo>
                  <a:lnTo>
                    <a:pt x="1369" y="2296"/>
                  </a:lnTo>
                  <a:cubicBezTo>
                    <a:pt x="1369" y="1859"/>
                    <a:pt x="1697" y="1531"/>
                    <a:pt x="2135" y="1531"/>
                  </a:cubicBezTo>
                  <a:close/>
                  <a:moveTo>
                    <a:pt x="19906" y="18757"/>
                  </a:moveTo>
                  <a:cubicBezTo>
                    <a:pt x="19632" y="19578"/>
                    <a:pt x="18812" y="20178"/>
                    <a:pt x="17828" y="20178"/>
                  </a:cubicBezTo>
                  <a:cubicBezTo>
                    <a:pt x="16898" y="20178"/>
                    <a:pt x="16133" y="19578"/>
                    <a:pt x="15805" y="18757"/>
                  </a:cubicBezTo>
                  <a:close/>
                  <a:moveTo>
                    <a:pt x="2135" y="0"/>
                  </a:moveTo>
                  <a:cubicBezTo>
                    <a:pt x="932" y="0"/>
                    <a:pt x="2" y="984"/>
                    <a:pt x="2" y="2133"/>
                  </a:cubicBezTo>
                  <a:lnTo>
                    <a:pt x="2" y="17936"/>
                  </a:lnTo>
                  <a:cubicBezTo>
                    <a:pt x="-54" y="20069"/>
                    <a:pt x="1588" y="21600"/>
                    <a:pt x="3556" y="21600"/>
                  </a:cubicBezTo>
                  <a:lnTo>
                    <a:pt x="17882" y="21600"/>
                  </a:lnTo>
                  <a:cubicBezTo>
                    <a:pt x="19906" y="21600"/>
                    <a:pt x="21546" y="19960"/>
                    <a:pt x="21546" y="17991"/>
                  </a:cubicBezTo>
                  <a:cubicBezTo>
                    <a:pt x="21546" y="17608"/>
                    <a:pt x="21162" y="17226"/>
                    <a:pt x="20781" y="17226"/>
                  </a:cubicBezTo>
                  <a:lnTo>
                    <a:pt x="15695" y="17226"/>
                  </a:lnTo>
                  <a:lnTo>
                    <a:pt x="15695" y="2133"/>
                  </a:lnTo>
                  <a:cubicBezTo>
                    <a:pt x="15695" y="984"/>
                    <a:pt x="14765" y="0"/>
                    <a:pt x="136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89" name="Google Shape;9054;p64"/>
            <p:cNvSpPr/>
            <p:nvPr/>
          </p:nvSpPr>
          <p:spPr>
            <a:xfrm>
              <a:off x="46493" y="49188"/>
              <a:ext cx="168532" cy="236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 y="0"/>
                  </a:moveTo>
                  <a:cubicBezTo>
                    <a:pt x="700" y="0"/>
                    <a:pt x="0" y="4985"/>
                    <a:pt x="0" y="11631"/>
                  </a:cubicBezTo>
                  <a:cubicBezTo>
                    <a:pt x="0" y="16615"/>
                    <a:pt x="700" y="21600"/>
                    <a:pt x="1634" y="21600"/>
                  </a:cubicBezTo>
                  <a:lnTo>
                    <a:pt x="19966" y="21600"/>
                  </a:lnTo>
                  <a:cubicBezTo>
                    <a:pt x="20900" y="21600"/>
                    <a:pt x="21600" y="16615"/>
                    <a:pt x="21600" y="11631"/>
                  </a:cubicBezTo>
                  <a:cubicBezTo>
                    <a:pt x="21600" y="4985"/>
                    <a:pt x="20900" y="0"/>
                    <a:pt x="199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90" name="Google Shape;9055;p64"/>
            <p:cNvSpPr/>
            <p:nvPr/>
          </p:nvSpPr>
          <p:spPr>
            <a:xfrm>
              <a:off x="46493" y="121164"/>
              <a:ext cx="168532"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 y="0"/>
                  </a:moveTo>
                  <a:cubicBezTo>
                    <a:pt x="700" y="0"/>
                    <a:pt x="0" y="4985"/>
                    <a:pt x="0" y="9969"/>
                  </a:cubicBezTo>
                  <a:cubicBezTo>
                    <a:pt x="0" y="16615"/>
                    <a:pt x="700" y="21600"/>
                    <a:pt x="1634" y="21600"/>
                  </a:cubicBezTo>
                  <a:lnTo>
                    <a:pt x="19966" y="21600"/>
                  </a:lnTo>
                  <a:cubicBezTo>
                    <a:pt x="20900" y="21600"/>
                    <a:pt x="21600" y="16615"/>
                    <a:pt x="21600" y="9969"/>
                  </a:cubicBezTo>
                  <a:cubicBezTo>
                    <a:pt x="21600" y="4167"/>
                    <a:pt x="20900" y="0"/>
                    <a:pt x="199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91" name="Google Shape;9056;p64"/>
            <p:cNvSpPr/>
            <p:nvPr/>
          </p:nvSpPr>
          <p:spPr>
            <a:xfrm>
              <a:off x="46493" y="191318"/>
              <a:ext cx="168532" cy="25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 y="0"/>
                  </a:moveTo>
                  <a:cubicBezTo>
                    <a:pt x="700" y="0"/>
                    <a:pt x="0" y="5388"/>
                    <a:pt x="0" y="10800"/>
                  </a:cubicBezTo>
                  <a:cubicBezTo>
                    <a:pt x="0" y="16971"/>
                    <a:pt x="700" y="21600"/>
                    <a:pt x="1634" y="21600"/>
                  </a:cubicBezTo>
                  <a:lnTo>
                    <a:pt x="19966" y="21600"/>
                  </a:lnTo>
                  <a:cubicBezTo>
                    <a:pt x="20900" y="21600"/>
                    <a:pt x="21600" y="16971"/>
                    <a:pt x="21600" y="10800"/>
                  </a:cubicBezTo>
                  <a:cubicBezTo>
                    <a:pt x="21600" y="5388"/>
                    <a:pt x="20900" y="0"/>
                    <a:pt x="199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92" name="Google Shape;9057;p64"/>
            <p:cNvSpPr/>
            <p:nvPr/>
          </p:nvSpPr>
          <p:spPr>
            <a:xfrm>
              <a:off x="46493" y="263293"/>
              <a:ext cx="168532" cy="25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 y="0"/>
                  </a:moveTo>
                  <a:cubicBezTo>
                    <a:pt x="700" y="0"/>
                    <a:pt x="0" y="4629"/>
                    <a:pt x="0" y="10800"/>
                  </a:cubicBezTo>
                  <a:cubicBezTo>
                    <a:pt x="0" y="16188"/>
                    <a:pt x="700" y="21600"/>
                    <a:pt x="1634" y="21600"/>
                  </a:cubicBezTo>
                  <a:lnTo>
                    <a:pt x="19966" y="21600"/>
                  </a:lnTo>
                  <a:cubicBezTo>
                    <a:pt x="20900" y="21600"/>
                    <a:pt x="21600" y="16188"/>
                    <a:pt x="21600" y="10800"/>
                  </a:cubicBezTo>
                  <a:cubicBezTo>
                    <a:pt x="21600" y="4629"/>
                    <a:pt x="20900" y="0"/>
                    <a:pt x="199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93" name="Google Shape;9058;p64"/>
            <p:cNvSpPr/>
            <p:nvPr/>
          </p:nvSpPr>
          <p:spPr>
            <a:xfrm>
              <a:off x="286103" y="1821"/>
              <a:ext cx="78383" cy="270582"/>
            </a:xfrm>
            <a:custGeom>
              <a:avLst/>
              <a:gdLst/>
              <a:ahLst/>
              <a:cxnLst>
                <a:cxn ang="0">
                  <a:pos x="wd2" y="hd2"/>
                </a:cxn>
                <a:cxn ang="5400000">
                  <a:pos x="wd2" y="hd2"/>
                </a:cxn>
                <a:cxn ang="10800000">
                  <a:pos x="wd2" y="hd2"/>
                </a:cxn>
                <a:cxn ang="16200000">
                  <a:pos x="wd2" y="hd2"/>
                </a:cxn>
              </a:cxnLst>
              <a:rect l="0" t="0" r="r" b="b"/>
              <a:pathLst>
                <a:path w="21368" h="21600" fill="norm" stroke="1" extrusionOk="0">
                  <a:moveTo>
                    <a:pt x="14150" y="1819"/>
                  </a:moveTo>
                  <a:cubicBezTo>
                    <a:pt x="14899" y="1819"/>
                    <a:pt x="15144" y="1964"/>
                    <a:pt x="15144" y="2181"/>
                  </a:cubicBezTo>
                  <a:lnTo>
                    <a:pt x="15144" y="3781"/>
                  </a:lnTo>
                  <a:lnTo>
                    <a:pt x="6456" y="3781"/>
                  </a:lnTo>
                  <a:lnTo>
                    <a:pt x="6456" y="2181"/>
                  </a:lnTo>
                  <a:cubicBezTo>
                    <a:pt x="6456" y="1964"/>
                    <a:pt x="6953" y="1819"/>
                    <a:pt x="7694" y="1819"/>
                  </a:cubicBezTo>
                  <a:close/>
                  <a:moveTo>
                    <a:pt x="15144" y="5672"/>
                  </a:moveTo>
                  <a:lnTo>
                    <a:pt x="15144" y="15273"/>
                  </a:lnTo>
                  <a:lnTo>
                    <a:pt x="6456" y="15273"/>
                  </a:lnTo>
                  <a:lnTo>
                    <a:pt x="6456" y="5672"/>
                  </a:lnTo>
                  <a:close/>
                  <a:moveTo>
                    <a:pt x="12913" y="17163"/>
                  </a:moveTo>
                  <a:lnTo>
                    <a:pt x="10674" y="18546"/>
                  </a:lnTo>
                  <a:lnTo>
                    <a:pt x="8191" y="17163"/>
                  </a:lnTo>
                  <a:close/>
                  <a:moveTo>
                    <a:pt x="7694" y="0"/>
                  </a:moveTo>
                  <a:cubicBezTo>
                    <a:pt x="3224" y="0"/>
                    <a:pt x="0" y="944"/>
                    <a:pt x="0" y="2181"/>
                  </a:cubicBezTo>
                  <a:lnTo>
                    <a:pt x="0" y="16145"/>
                  </a:lnTo>
                  <a:cubicBezTo>
                    <a:pt x="0" y="16364"/>
                    <a:pt x="0" y="16436"/>
                    <a:pt x="244" y="16581"/>
                  </a:cubicBezTo>
                  <a:lnTo>
                    <a:pt x="7946" y="21090"/>
                  </a:lnTo>
                  <a:cubicBezTo>
                    <a:pt x="8687" y="21455"/>
                    <a:pt x="9436" y="21600"/>
                    <a:pt x="10674" y="21600"/>
                  </a:cubicBezTo>
                  <a:cubicBezTo>
                    <a:pt x="11919" y="21600"/>
                    <a:pt x="13157" y="21455"/>
                    <a:pt x="13654" y="21090"/>
                  </a:cubicBezTo>
                  <a:lnTo>
                    <a:pt x="21103" y="16581"/>
                  </a:lnTo>
                  <a:cubicBezTo>
                    <a:pt x="21356" y="16510"/>
                    <a:pt x="21356" y="16364"/>
                    <a:pt x="21356" y="16145"/>
                  </a:cubicBezTo>
                  <a:lnTo>
                    <a:pt x="21356" y="2181"/>
                  </a:lnTo>
                  <a:cubicBezTo>
                    <a:pt x="21600" y="944"/>
                    <a:pt x="18124" y="0"/>
                    <a:pt x="141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797" name="Google Shape;9059;p64"/>
          <p:cNvGrpSpPr/>
          <p:nvPr/>
        </p:nvGrpSpPr>
        <p:grpSpPr>
          <a:xfrm>
            <a:off x="2183633" y="3610038"/>
            <a:ext cx="365345" cy="368757"/>
            <a:chOff x="0" y="28"/>
            <a:chExt cx="365344" cy="368756"/>
          </a:xfrm>
        </p:grpSpPr>
        <p:sp>
          <p:nvSpPr>
            <p:cNvPr id="6795" name="Google Shape;9060;p64"/>
            <p:cNvSpPr/>
            <p:nvPr/>
          </p:nvSpPr>
          <p:spPr>
            <a:xfrm>
              <a:off x="-1" y="28"/>
              <a:ext cx="365346" cy="3687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20" y="1428"/>
                  </a:moveTo>
                  <a:lnTo>
                    <a:pt x="20145" y="5376"/>
                  </a:lnTo>
                  <a:lnTo>
                    <a:pt x="20145" y="7031"/>
                  </a:lnTo>
                  <a:lnTo>
                    <a:pt x="1294" y="7031"/>
                  </a:lnTo>
                  <a:lnTo>
                    <a:pt x="1294" y="5376"/>
                  </a:lnTo>
                  <a:lnTo>
                    <a:pt x="10720" y="1428"/>
                  </a:lnTo>
                  <a:close/>
                  <a:moveTo>
                    <a:pt x="4363" y="8471"/>
                  </a:moveTo>
                  <a:lnTo>
                    <a:pt x="4363" y="17330"/>
                  </a:lnTo>
                  <a:lnTo>
                    <a:pt x="2963" y="17330"/>
                  </a:lnTo>
                  <a:lnTo>
                    <a:pt x="2963" y="8471"/>
                  </a:lnTo>
                  <a:close/>
                  <a:moveTo>
                    <a:pt x="8618" y="8471"/>
                  </a:moveTo>
                  <a:lnTo>
                    <a:pt x="8618" y="17330"/>
                  </a:lnTo>
                  <a:lnTo>
                    <a:pt x="5818" y="17330"/>
                  </a:lnTo>
                  <a:lnTo>
                    <a:pt x="5818" y="8471"/>
                  </a:lnTo>
                  <a:close/>
                  <a:moveTo>
                    <a:pt x="11474" y="8471"/>
                  </a:moveTo>
                  <a:lnTo>
                    <a:pt x="11474" y="17330"/>
                  </a:lnTo>
                  <a:lnTo>
                    <a:pt x="10019" y="17330"/>
                  </a:lnTo>
                  <a:lnTo>
                    <a:pt x="10019" y="8471"/>
                  </a:lnTo>
                  <a:close/>
                  <a:moveTo>
                    <a:pt x="15674" y="8471"/>
                  </a:moveTo>
                  <a:lnTo>
                    <a:pt x="15674" y="17330"/>
                  </a:lnTo>
                  <a:lnTo>
                    <a:pt x="12874" y="17330"/>
                  </a:lnTo>
                  <a:lnTo>
                    <a:pt x="12874" y="8471"/>
                  </a:lnTo>
                  <a:close/>
                  <a:moveTo>
                    <a:pt x="18529" y="8471"/>
                  </a:moveTo>
                  <a:lnTo>
                    <a:pt x="18529" y="17330"/>
                  </a:lnTo>
                  <a:lnTo>
                    <a:pt x="17129" y="17330"/>
                  </a:lnTo>
                  <a:lnTo>
                    <a:pt x="17129" y="8471"/>
                  </a:lnTo>
                  <a:close/>
                  <a:moveTo>
                    <a:pt x="19446" y="18665"/>
                  </a:moveTo>
                  <a:cubicBezTo>
                    <a:pt x="19822" y="18717"/>
                    <a:pt x="20145" y="18985"/>
                    <a:pt x="20145" y="19412"/>
                  </a:cubicBezTo>
                  <a:lnTo>
                    <a:pt x="20145" y="20104"/>
                  </a:lnTo>
                  <a:lnTo>
                    <a:pt x="1294" y="20104"/>
                  </a:lnTo>
                  <a:lnTo>
                    <a:pt x="1294" y="19412"/>
                  </a:lnTo>
                  <a:cubicBezTo>
                    <a:pt x="1294" y="18985"/>
                    <a:pt x="1617" y="18665"/>
                    <a:pt x="2048" y="18665"/>
                  </a:cubicBezTo>
                  <a:close/>
                  <a:moveTo>
                    <a:pt x="10754" y="0"/>
                  </a:moveTo>
                  <a:cubicBezTo>
                    <a:pt x="10665" y="0"/>
                    <a:pt x="10585" y="14"/>
                    <a:pt x="10504" y="41"/>
                  </a:cubicBezTo>
                  <a:lnTo>
                    <a:pt x="431" y="4257"/>
                  </a:lnTo>
                  <a:cubicBezTo>
                    <a:pt x="162" y="4363"/>
                    <a:pt x="0" y="4577"/>
                    <a:pt x="0" y="4897"/>
                  </a:cubicBezTo>
                  <a:lnTo>
                    <a:pt x="0" y="7724"/>
                  </a:lnTo>
                  <a:cubicBezTo>
                    <a:pt x="0" y="8098"/>
                    <a:pt x="323" y="8471"/>
                    <a:pt x="701" y="8471"/>
                  </a:cubicBezTo>
                  <a:lnTo>
                    <a:pt x="1617" y="8471"/>
                  </a:lnTo>
                  <a:lnTo>
                    <a:pt x="1617" y="17384"/>
                  </a:lnTo>
                  <a:cubicBezTo>
                    <a:pt x="701" y="17597"/>
                    <a:pt x="0" y="18451"/>
                    <a:pt x="0" y="19464"/>
                  </a:cubicBezTo>
                  <a:lnTo>
                    <a:pt x="0" y="20851"/>
                  </a:lnTo>
                  <a:cubicBezTo>
                    <a:pt x="0" y="21226"/>
                    <a:pt x="323" y="21600"/>
                    <a:pt x="701" y="21600"/>
                  </a:cubicBezTo>
                  <a:lnTo>
                    <a:pt x="20954" y="21600"/>
                  </a:lnTo>
                  <a:cubicBezTo>
                    <a:pt x="21330" y="21600"/>
                    <a:pt x="21600" y="21226"/>
                    <a:pt x="21600" y="20851"/>
                  </a:cubicBezTo>
                  <a:lnTo>
                    <a:pt x="21600" y="19464"/>
                  </a:lnTo>
                  <a:cubicBezTo>
                    <a:pt x="21600" y="18451"/>
                    <a:pt x="20954" y="17597"/>
                    <a:pt x="19984" y="17384"/>
                  </a:cubicBezTo>
                  <a:lnTo>
                    <a:pt x="19984" y="8471"/>
                  </a:lnTo>
                  <a:lnTo>
                    <a:pt x="20954" y="8471"/>
                  </a:lnTo>
                  <a:cubicBezTo>
                    <a:pt x="21330" y="8471"/>
                    <a:pt x="21600" y="8098"/>
                    <a:pt x="21600" y="7724"/>
                  </a:cubicBezTo>
                  <a:lnTo>
                    <a:pt x="21600" y="4897"/>
                  </a:lnTo>
                  <a:cubicBezTo>
                    <a:pt x="21545" y="4629"/>
                    <a:pt x="21438" y="4363"/>
                    <a:pt x="21169" y="4257"/>
                  </a:cubicBezTo>
                  <a:lnTo>
                    <a:pt x="11043" y="41"/>
                  </a:lnTo>
                  <a:cubicBezTo>
                    <a:pt x="10935" y="14"/>
                    <a:pt x="10841" y="0"/>
                    <a:pt x="107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96" name="Google Shape;9061;p64"/>
            <p:cNvSpPr/>
            <p:nvPr/>
          </p:nvSpPr>
          <p:spPr>
            <a:xfrm>
              <a:off x="170382" y="69026"/>
              <a:ext cx="22788" cy="227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61" y="0"/>
                  </a:moveTo>
                  <a:cubicBezTo>
                    <a:pt x="4304" y="0"/>
                    <a:pt x="0" y="5208"/>
                    <a:pt x="0" y="10389"/>
                  </a:cubicBezTo>
                  <a:cubicBezTo>
                    <a:pt x="0" y="16419"/>
                    <a:pt x="4304" y="21600"/>
                    <a:pt x="10361" y="21600"/>
                  </a:cubicBezTo>
                  <a:cubicBezTo>
                    <a:pt x="16392" y="21600"/>
                    <a:pt x="21600" y="16419"/>
                    <a:pt x="21600" y="10389"/>
                  </a:cubicBezTo>
                  <a:cubicBezTo>
                    <a:pt x="21600" y="5208"/>
                    <a:pt x="16392" y="0"/>
                    <a:pt x="103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04" name="Google Shape;9062;p64"/>
          <p:cNvGrpSpPr/>
          <p:nvPr/>
        </p:nvGrpSpPr>
        <p:grpSpPr>
          <a:xfrm>
            <a:off x="3952499" y="3172771"/>
            <a:ext cx="367305" cy="358057"/>
            <a:chOff x="0" y="0"/>
            <a:chExt cx="367303" cy="358056"/>
          </a:xfrm>
        </p:grpSpPr>
        <p:sp>
          <p:nvSpPr>
            <p:cNvPr id="6798" name="Google Shape;9063;p64"/>
            <p:cNvSpPr/>
            <p:nvPr/>
          </p:nvSpPr>
          <p:spPr>
            <a:xfrm>
              <a:off x="0" y="0"/>
              <a:ext cx="367304" cy="358057"/>
            </a:xfrm>
            <a:custGeom>
              <a:avLst/>
              <a:gdLst/>
              <a:ahLst/>
              <a:cxnLst>
                <a:cxn ang="0">
                  <a:pos x="wd2" y="hd2"/>
                </a:cxn>
                <a:cxn ang="5400000">
                  <a:pos x="wd2" y="hd2"/>
                </a:cxn>
                <a:cxn ang="10800000">
                  <a:pos x="wd2" y="hd2"/>
                </a:cxn>
                <a:cxn ang="16200000">
                  <a:pos x="wd2" y="hd2"/>
                </a:cxn>
              </a:cxnLst>
              <a:rect l="0" t="0" r="r" b="b"/>
              <a:pathLst>
                <a:path w="21501" h="21600" fill="norm" stroke="1" extrusionOk="0">
                  <a:moveTo>
                    <a:pt x="10880" y="1485"/>
                  </a:moveTo>
                  <a:cubicBezTo>
                    <a:pt x="11680" y="1485"/>
                    <a:pt x="12268" y="2088"/>
                    <a:pt x="12268" y="2913"/>
                  </a:cubicBezTo>
                  <a:lnTo>
                    <a:pt x="12268" y="7255"/>
                  </a:lnTo>
                  <a:lnTo>
                    <a:pt x="9493" y="7255"/>
                  </a:lnTo>
                  <a:lnTo>
                    <a:pt x="9493" y="2913"/>
                  </a:lnTo>
                  <a:cubicBezTo>
                    <a:pt x="9493" y="2088"/>
                    <a:pt x="10081" y="1485"/>
                    <a:pt x="10880" y="1485"/>
                  </a:cubicBezTo>
                  <a:close/>
                  <a:moveTo>
                    <a:pt x="19626" y="5771"/>
                  </a:moveTo>
                  <a:cubicBezTo>
                    <a:pt x="20053" y="5771"/>
                    <a:pt x="20320" y="6156"/>
                    <a:pt x="20320" y="6540"/>
                  </a:cubicBezTo>
                  <a:lnTo>
                    <a:pt x="20320" y="19512"/>
                  </a:lnTo>
                  <a:lnTo>
                    <a:pt x="20214" y="19512"/>
                  </a:lnTo>
                  <a:cubicBezTo>
                    <a:pt x="20214" y="19951"/>
                    <a:pt x="19894" y="20225"/>
                    <a:pt x="19574" y="20225"/>
                  </a:cubicBezTo>
                  <a:lnTo>
                    <a:pt x="2294" y="20225"/>
                  </a:lnTo>
                  <a:cubicBezTo>
                    <a:pt x="1867" y="20225"/>
                    <a:pt x="1547" y="19896"/>
                    <a:pt x="1547" y="19512"/>
                  </a:cubicBezTo>
                  <a:lnTo>
                    <a:pt x="1547" y="6540"/>
                  </a:lnTo>
                  <a:cubicBezTo>
                    <a:pt x="1547" y="6156"/>
                    <a:pt x="1867" y="5771"/>
                    <a:pt x="2294" y="5771"/>
                  </a:cubicBezTo>
                  <a:lnTo>
                    <a:pt x="8161" y="5771"/>
                  </a:lnTo>
                  <a:lnTo>
                    <a:pt x="8161" y="7969"/>
                  </a:lnTo>
                  <a:cubicBezTo>
                    <a:pt x="8161" y="8410"/>
                    <a:pt x="8481" y="8740"/>
                    <a:pt x="8801" y="8740"/>
                  </a:cubicBezTo>
                  <a:lnTo>
                    <a:pt x="13014" y="8740"/>
                  </a:lnTo>
                  <a:cubicBezTo>
                    <a:pt x="13441" y="8740"/>
                    <a:pt x="13761" y="8410"/>
                    <a:pt x="13761" y="7969"/>
                  </a:cubicBezTo>
                  <a:lnTo>
                    <a:pt x="13761" y="5771"/>
                  </a:lnTo>
                  <a:close/>
                  <a:moveTo>
                    <a:pt x="10827" y="0"/>
                  </a:moveTo>
                  <a:cubicBezTo>
                    <a:pt x="9280" y="0"/>
                    <a:pt x="8000" y="1319"/>
                    <a:pt x="8000" y="2913"/>
                  </a:cubicBezTo>
                  <a:lnTo>
                    <a:pt x="8000" y="4342"/>
                  </a:lnTo>
                  <a:lnTo>
                    <a:pt x="2135" y="4342"/>
                  </a:lnTo>
                  <a:cubicBezTo>
                    <a:pt x="1014" y="4342"/>
                    <a:pt x="0" y="5331"/>
                    <a:pt x="0" y="6486"/>
                  </a:cubicBezTo>
                  <a:lnTo>
                    <a:pt x="0" y="19456"/>
                  </a:lnTo>
                  <a:cubicBezTo>
                    <a:pt x="0" y="20611"/>
                    <a:pt x="962" y="21600"/>
                    <a:pt x="2135" y="21600"/>
                  </a:cubicBezTo>
                  <a:lnTo>
                    <a:pt x="19413" y="21600"/>
                  </a:lnTo>
                  <a:cubicBezTo>
                    <a:pt x="20534" y="21600"/>
                    <a:pt x="21493" y="20611"/>
                    <a:pt x="21493" y="19456"/>
                  </a:cubicBezTo>
                  <a:lnTo>
                    <a:pt x="21493" y="6540"/>
                  </a:lnTo>
                  <a:cubicBezTo>
                    <a:pt x="21600" y="5277"/>
                    <a:pt x="20640" y="4342"/>
                    <a:pt x="19467" y="4342"/>
                  </a:cubicBezTo>
                  <a:lnTo>
                    <a:pt x="13600" y="4342"/>
                  </a:lnTo>
                  <a:lnTo>
                    <a:pt x="13600" y="2913"/>
                  </a:lnTo>
                  <a:cubicBezTo>
                    <a:pt x="13600" y="1319"/>
                    <a:pt x="12374" y="0"/>
                    <a:pt x="108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799" name="Google Shape;9064;p64"/>
            <p:cNvSpPr/>
            <p:nvPr/>
          </p:nvSpPr>
          <p:spPr>
            <a:xfrm>
              <a:off x="225035" y="191317"/>
              <a:ext cx="95763" cy="24610"/>
            </a:xfrm>
            <a:custGeom>
              <a:avLst/>
              <a:gdLst/>
              <a:ahLst/>
              <a:cxnLst>
                <a:cxn ang="0">
                  <a:pos x="wd2" y="hd2"/>
                </a:cxn>
                <a:cxn ang="5400000">
                  <a:pos x="wd2" y="hd2"/>
                </a:cxn>
                <a:cxn ang="10800000">
                  <a:pos x="wd2" y="hd2"/>
                </a:cxn>
                <a:cxn ang="16200000">
                  <a:pos x="wd2" y="hd2"/>
                </a:cxn>
              </a:cxnLst>
              <a:rect l="0" t="0" r="r" b="b"/>
              <a:pathLst>
                <a:path w="21416" h="21600" fill="norm" stroke="1" extrusionOk="0">
                  <a:moveTo>
                    <a:pt x="2651" y="0"/>
                  </a:moveTo>
                  <a:cubicBezTo>
                    <a:pt x="1222" y="0"/>
                    <a:pt x="0" y="5609"/>
                    <a:pt x="0" y="11193"/>
                  </a:cubicBezTo>
                  <a:cubicBezTo>
                    <a:pt x="0" y="17590"/>
                    <a:pt x="1222" y="21600"/>
                    <a:pt x="2651" y="21600"/>
                  </a:cubicBezTo>
                  <a:lnTo>
                    <a:pt x="18748" y="21600"/>
                  </a:lnTo>
                  <a:cubicBezTo>
                    <a:pt x="20378" y="21600"/>
                    <a:pt x="21393" y="15991"/>
                    <a:pt x="21393" y="11193"/>
                  </a:cubicBezTo>
                  <a:cubicBezTo>
                    <a:pt x="21600" y="5609"/>
                    <a:pt x="20378" y="0"/>
                    <a:pt x="1874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00" name="Google Shape;9065;p64"/>
            <p:cNvSpPr/>
            <p:nvPr/>
          </p:nvSpPr>
          <p:spPr>
            <a:xfrm>
              <a:off x="225035" y="239610"/>
              <a:ext cx="95763" cy="24609"/>
            </a:xfrm>
            <a:custGeom>
              <a:avLst/>
              <a:gdLst/>
              <a:ahLst/>
              <a:cxnLst>
                <a:cxn ang="0">
                  <a:pos x="wd2" y="hd2"/>
                </a:cxn>
                <a:cxn ang="5400000">
                  <a:pos x="wd2" y="hd2"/>
                </a:cxn>
                <a:cxn ang="10800000">
                  <a:pos x="wd2" y="hd2"/>
                </a:cxn>
                <a:cxn ang="16200000">
                  <a:pos x="wd2" y="hd2"/>
                </a:cxn>
              </a:cxnLst>
              <a:rect l="0" t="0" r="r" b="b"/>
              <a:pathLst>
                <a:path w="21416" h="21600" fill="norm" stroke="1" extrusionOk="0">
                  <a:moveTo>
                    <a:pt x="2651" y="0"/>
                  </a:moveTo>
                  <a:cubicBezTo>
                    <a:pt x="1222" y="0"/>
                    <a:pt x="0" y="4797"/>
                    <a:pt x="0" y="11193"/>
                  </a:cubicBezTo>
                  <a:cubicBezTo>
                    <a:pt x="0" y="16803"/>
                    <a:pt x="1222" y="21600"/>
                    <a:pt x="2651" y="21600"/>
                  </a:cubicBezTo>
                  <a:lnTo>
                    <a:pt x="18748" y="21600"/>
                  </a:lnTo>
                  <a:cubicBezTo>
                    <a:pt x="20378" y="21600"/>
                    <a:pt x="21393" y="16803"/>
                    <a:pt x="21393" y="11193"/>
                  </a:cubicBezTo>
                  <a:cubicBezTo>
                    <a:pt x="21600" y="4797"/>
                    <a:pt x="20378" y="0"/>
                    <a:pt x="1874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01" name="Google Shape;9066;p64"/>
            <p:cNvSpPr/>
            <p:nvPr/>
          </p:nvSpPr>
          <p:spPr>
            <a:xfrm>
              <a:off x="225035" y="286976"/>
              <a:ext cx="95660" cy="255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77" y="0"/>
                  </a:moveTo>
                  <a:cubicBezTo>
                    <a:pt x="1234" y="0"/>
                    <a:pt x="0" y="5412"/>
                    <a:pt x="0" y="10800"/>
                  </a:cubicBezTo>
                  <a:cubicBezTo>
                    <a:pt x="0" y="16212"/>
                    <a:pt x="1234" y="21600"/>
                    <a:pt x="2677" y="21600"/>
                  </a:cubicBezTo>
                  <a:lnTo>
                    <a:pt x="18929" y="21600"/>
                  </a:lnTo>
                  <a:cubicBezTo>
                    <a:pt x="20575" y="21600"/>
                    <a:pt x="21600" y="16212"/>
                    <a:pt x="21600" y="10800"/>
                  </a:cubicBezTo>
                  <a:cubicBezTo>
                    <a:pt x="21600" y="5412"/>
                    <a:pt x="20575" y="0"/>
                    <a:pt x="189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02" name="Google Shape;9067;p64"/>
            <p:cNvSpPr/>
            <p:nvPr/>
          </p:nvSpPr>
          <p:spPr>
            <a:xfrm>
              <a:off x="49217" y="155720"/>
              <a:ext cx="143965" cy="155866"/>
            </a:xfrm>
            <a:custGeom>
              <a:avLst/>
              <a:gdLst/>
              <a:ahLst/>
              <a:cxnLst>
                <a:cxn ang="0">
                  <a:pos x="wd2" y="hd2"/>
                </a:cxn>
                <a:cxn ang="5400000">
                  <a:pos x="wd2" y="hd2"/>
                </a:cxn>
                <a:cxn ang="10800000">
                  <a:pos x="wd2" y="hd2"/>
                </a:cxn>
                <a:cxn ang="16200000">
                  <a:pos x="wd2" y="hd2"/>
                </a:cxn>
              </a:cxnLst>
              <a:rect l="0" t="0" r="r" b="b"/>
              <a:pathLst>
                <a:path w="21468" h="21600" fill="norm" stroke="1" extrusionOk="0">
                  <a:moveTo>
                    <a:pt x="10854" y="3426"/>
                  </a:moveTo>
                  <a:cubicBezTo>
                    <a:pt x="11734" y="3426"/>
                    <a:pt x="12622" y="3707"/>
                    <a:pt x="13312" y="4304"/>
                  </a:cubicBezTo>
                  <a:cubicBezTo>
                    <a:pt x="14127" y="5186"/>
                    <a:pt x="14399" y="6448"/>
                    <a:pt x="14127" y="7710"/>
                  </a:cubicBezTo>
                  <a:cubicBezTo>
                    <a:pt x="13722" y="8720"/>
                    <a:pt x="12907" y="9730"/>
                    <a:pt x="11682" y="9858"/>
                  </a:cubicBezTo>
                  <a:cubicBezTo>
                    <a:pt x="11320" y="9958"/>
                    <a:pt x="10975" y="10007"/>
                    <a:pt x="10643" y="10007"/>
                  </a:cubicBezTo>
                  <a:cubicBezTo>
                    <a:pt x="9741" y="10007"/>
                    <a:pt x="8948" y="9654"/>
                    <a:pt x="8150" y="9101"/>
                  </a:cubicBezTo>
                  <a:cubicBezTo>
                    <a:pt x="7335" y="8091"/>
                    <a:pt x="6925" y="6829"/>
                    <a:pt x="7335" y="5819"/>
                  </a:cubicBezTo>
                  <a:cubicBezTo>
                    <a:pt x="7766" y="4288"/>
                    <a:pt x="9301" y="3426"/>
                    <a:pt x="10854" y="3426"/>
                  </a:cubicBezTo>
                  <a:close/>
                  <a:moveTo>
                    <a:pt x="10867" y="13393"/>
                  </a:moveTo>
                  <a:cubicBezTo>
                    <a:pt x="14265" y="13393"/>
                    <a:pt x="16982" y="15413"/>
                    <a:pt x="17930" y="18190"/>
                  </a:cubicBezTo>
                  <a:lnTo>
                    <a:pt x="3937" y="18190"/>
                  </a:lnTo>
                  <a:cubicBezTo>
                    <a:pt x="4752" y="15413"/>
                    <a:pt x="7469" y="13393"/>
                    <a:pt x="10867" y="13393"/>
                  </a:cubicBezTo>
                  <a:close/>
                  <a:moveTo>
                    <a:pt x="10660" y="0"/>
                  </a:moveTo>
                  <a:cubicBezTo>
                    <a:pt x="7676" y="0"/>
                    <a:pt x="4782" y="1747"/>
                    <a:pt x="3937" y="4809"/>
                  </a:cubicBezTo>
                  <a:cubicBezTo>
                    <a:pt x="3260" y="7205"/>
                    <a:pt x="3937" y="9353"/>
                    <a:pt x="5567" y="11121"/>
                  </a:cubicBezTo>
                  <a:cubicBezTo>
                    <a:pt x="2445" y="12888"/>
                    <a:pt x="0" y="16046"/>
                    <a:pt x="0" y="19833"/>
                  </a:cubicBezTo>
                  <a:cubicBezTo>
                    <a:pt x="0" y="20714"/>
                    <a:pt x="815" y="21600"/>
                    <a:pt x="1764" y="21600"/>
                  </a:cubicBezTo>
                  <a:lnTo>
                    <a:pt x="19560" y="21600"/>
                  </a:lnTo>
                  <a:cubicBezTo>
                    <a:pt x="20513" y="21600"/>
                    <a:pt x="21462" y="20714"/>
                    <a:pt x="21462" y="19833"/>
                  </a:cubicBezTo>
                  <a:cubicBezTo>
                    <a:pt x="21600" y="16170"/>
                    <a:pt x="19427" y="12888"/>
                    <a:pt x="16029" y="11249"/>
                  </a:cubicBezTo>
                  <a:cubicBezTo>
                    <a:pt x="16844" y="10491"/>
                    <a:pt x="17387" y="9606"/>
                    <a:pt x="17659" y="8468"/>
                  </a:cubicBezTo>
                  <a:cubicBezTo>
                    <a:pt x="18340" y="6071"/>
                    <a:pt x="17659" y="3671"/>
                    <a:pt x="15757" y="2032"/>
                  </a:cubicBezTo>
                  <a:cubicBezTo>
                    <a:pt x="14321" y="645"/>
                    <a:pt x="12475" y="0"/>
                    <a:pt x="106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03" name="Google Shape;9068;p64"/>
            <p:cNvSpPr/>
            <p:nvPr/>
          </p:nvSpPr>
          <p:spPr>
            <a:xfrm>
              <a:off x="178565" y="40108"/>
              <a:ext cx="15501" cy="154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155" y="0"/>
                  </a:moveTo>
                  <a:cubicBezTo>
                    <a:pt x="3828" y="0"/>
                    <a:pt x="0" y="5087"/>
                    <a:pt x="0" y="11426"/>
                  </a:cubicBezTo>
                  <a:cubicBezTo>
                    <a:pt x="0" y="17805"/>
                    <a:pt x="3828" y="21600"/>
                    <a:pt x="10155" y="21600"/>
                  </a:cubicBezTo>
                  <a:cubicBezTo>
                    <a:pt x="16522" y="21600"/>
                    <a:pt x="21600" y="17805"/>
                    <a:pt x="21600" y="11426"/>
                  </a:cubicBezTo>
                  <a:cubicBezTo>
                    <a:pt x="21600" y="5087"/>
                    <a:pt x="16522" y="0"/>
                    <a:pt x="101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08" name="Google Shape;9069;p64"/>
          <p:cNvGrpSpPr/>
          <p:nvPr/>
        </p:nvGrpSpPr>
        <p:grpSpPr>
          <a:xfrm>
            <a:off x="1741804" y="1313572"/>
            <a:ext cx="367243" cy="366936"/>
            <a:chOff x="0" y="0"/>
            <a:chExt cx="367241" cy="366934"/>
          </a:xfrm>
        </p:grpSpPr>
        <p:sp>
          <p:nvSpPr>
            <p:cNvPr id="6805" name="Google Shape;9070;p64"/>
            <p:cNvSpPr/>
            <p:nvPr/>
          </p:nvSpPr>
          <p:spPr>
            <a:xfrm>
              <a:off x="0" y="0"/>
              <a:ext cx="367242" cy="366935"/>
            </a:xfrm>
            <a:custGeom>
              <a:avLst/>
              <a:gdLst/>
              <a:ahLst/>
              <a:cxnLst>
                <a:cxn ang="0">
                  <a:pos x="wd2" y="hd2"/>
                </a:cxn>
                <a:cxn ang="5400000">
                  <a:pos x="wd2" y="hd2"/>
                </a:cxn>
                <a:cxn ang="10800000">
                  <a:pos x="wd2" y="hd2"/>
                </a:cxn>
                <a:cxn ang="16200000">
                  <a:pos x="wd2" y="hd2"/>
                </a:cxn>
              </a:cxnLst>
              <a:rect l="0" t="0" r="r" b="b"/>
              <a:pathLst>
                <a:path w="21498" h="21600" fill="norm" stroke="1" extrusionOk="0">
                  <a:moveTo>
                    <a:pt x="8000" y="2240"/>
                  </a:moveTo>
                  <a:lnTo>
                    <a:pt x="8000" y="4600"/>
                  </a:lnTo>
                  <a:cubicBezTo>
                    <a:pt x="7893" y="4654"/>
                    <a:pt x="7787" y="4814"/>
                    <a:pt x="7734" y="4868"/>
                  </a:cubicBezTo>
                  <a:lnTo>
                    <a:pt x="6881" y="6048"/>
                  </a:lnTo>
                  <a:cubicBezTo>
                    <a:pt x="6720" y="5405"/>
                    <a:pt x="6614" y="4600"/>
                    <a:pt x="6614" y="4063"/>
                  </a:cubicBezTo>
                  <a:cubicBezTo>
                    <a:pt x="6561" y="3313"/>
                    <a:pt x="6720" y="2776"/>
                    <a:pt x="7147" y="2509"/>
                  </a:cubicBezTo>
                  <a:cubicBezTo>
                    <a:pt x="7360" y="2295"/>
                    <a:pt x="7680" y="2240"/>
                    <a:pt x="8000" y="2240"/>
                  </a:cubicBezTo>
                  <a:close/>
                  <a:moveTo>
                    <a:pt x="11927" y="1382"/>
                  </a:moveTo>
                  <a:cubicBezTo>
                    <a:pt x="12708" y="1382"/>
                    <a:pt x="13436" y="1558"/>
                    <a:pt x="14026" y="1918"/>
                  </a:cubicBezTo>
                  <a:cubicBezTo>
                    <a:pt x="14827" y="2402"/>
                    <a:pt x="15200" y="3098"/>
                    <a:pt x="15147" y="4118"/>
                  </a:cubicBezTo>
                  <a:cubicBezTo>
                    <a:pt x="15147" y="4600"/>
                    <a:pt x="14986" y="5297"/>
                    <a:pt x="14880" y="6048"/>
                  </a:cubicBezTo>
                  <a:lnTo>
                    <a:pt x="14026" y="4868"/>
                  </a:lnTo>
                  <a:cubicBezTo>
                    <a:pt x="13654" y="4439"/>
                    <a:pt x="13227" y="4171"/>
                    <a:pt x="12694" y="4171"/>
                  </a:cubicBezTo>
                  <a:lnTo>
                    <a:pt x="9334" y="4171"/>
                  </a:lnTo>
                  <a:lnTo>
                    <a:pt x="9334" y="1973"/>
                  </a:lnTo>
                  <a:cubicBezTo>
                    <a:pt x="10191" y="1583"/>
                    <a:pt x="11089" y="1382"/>
                    <a:pt x="11927" y="1382"/>
                  </a:cubicBezTo>
                  <a:close/>
                  <a:moveTo>
                    <a:pt x="12747" y="5674"/>
                  </a:moveTo>
                  <a:cubicBezTo>
                    <a:pt x="12801" y="5674"/>
                    <a:pt x="12853" y="5726"/>
                    <a:pt x="12960" y="5726"/>
                  </a:cubicBezTo>
                  <a:lnTo>
                    <a:pt x="14560" y="7926"/>
                  </a:lnTo>
                  <a:cubicBezTo>
                    <a:pt x="14294" y="10071"/>
                    <a:pt x="13014" y="12215"/>
                    <a:pt x="10880" y="12215"/>
                  </a:cubicBezTo>
                  <a:cubicBezTo>
                    <a:pt x="8747" y="12215"/>
                    <a:pt x="7467" y="10178"/>
                    <a:pt x="7201" y="7926"/>
                  </a:cubicBezTo>
                  <a:lnTo>
                    <a:pt x="8801" y="5726"/>
                  </a:lnTo>
                  <a:cubicBezTo>
                    <a:pt x="8853" y="5674"/>
                    <a:pt x="8960" y="5674"/>
                    <a:pt x="9014" y="5674"/>
                  </a:cubicBezTo>
                  <a:close/>
                  <a:moveTo>
                    <a:pt x="8801" y="13073"/>
                  </a:moveTo>
                  <a:cubicBezTo>
                    <a:pt x="9493" y="13450"/>
                    <a:pt x="10133" y="13664"/>
                    <a:pt x="10880" y="13664"/>
                  </a:cubicBezTo>
                  <a:cubicBezTo>
                    <a:pt x="11628" y="13664"/>
                    <a:pt x="12374" y="13450"/>
                    <a:pt x="13014" y="13128"/>
                  </a:cubicBezTo>
                  <a:lnTo>
                    <a:pt x="13014" y="13288"/>
                  </a:lnTo>
                  <a:cubicBezTo>
                    <a:pt x="13014" y="13664"/>
                    <a:pt x="13067" y="13931"/>
                    <a:pt x="13227" y="14200"/>
                  </a:cubicBezTo>
                  <a:lnTo>
                    <a:pt x="10880" y="16398"/>
                  </a:lnTo>
                  <a:lnTo>
                    <a:pt x="8588" y="14093"/>
                  </a:lnTo>
                  <a:cubicBezTo>
                    <a:pt x="8747" y="13824"/>
                    <a:pt x="8801" y="13557"/>
                    <a:pt x="8801" y="13235"/>
                  </a:cubicBezTo>
                  <a:lnTo>
                    <a:pt x="8801" y="13073"/>
                  </a:lnTo>
                  <a:close/>
                  <a:moveTo>
                    <a:pt x="7680" y="15111"/>
                  </a:moveTo>
                  <a:lnTo>
                    <a:pt x="9867" y="17310"/>
                  </a:lnTo>
                  <a:lnTo>
                    <a:pt x="8853" y="18330"/>
                  </a:lnTo>
                  <a:lnTo>
                    <a:pt x="6881" y="15380"/>
                  </a:lnTo>
                  <a:cubicBezTo>
                    <a:pt x="7147" y="15380"/>
                    <a:pt x="7414" y="15325"/>
                    <a:pt x="7680" y="15111"/>
                  </a:cubicBezTo>
                  <a:close/>
                  <a:moveTo>
                    <a:pt x="14081" y="15111"/>
                  </a:moveTo>
                  <a:cubicBezTo>
                    <a:pt x="14346" y="15273"/>
                    <a:pt x="14614" y="15380"/>
                    <a:pt x="14880" y="15380"/>
                  </a:cubicBezTo>
                  <a:lnTo>
                    <a:pt x="12853" y="18330"/>
                  </a:lnTo>
                  <a:lnTo>
                    <a:pt x="11894" y="17310"/>
                  </a:lnTo>
                  <a:lnTo>
                    <a:pt x="14081" y="15111"/>
                  </a:lnTo>
                  <a:close/>
                  <a:moveTo>
                    <a:pt x="17707" y="15433"/>
                  </a:moveTo>
                  <a:cubicBezTo>
                    <a:pt x="19093" y="15433"/>
                    <a:pt x="20214" y="16612"/>
                    <a:pt x="20214" y="18008"/>
                  </a:cubicBezTo>
                  <a:lnTo>
                    <a:pt x="20214" y="20153"/>
                  </a:lnTo>
                  <a:lnTo>
                    <a:pt x="13227" y="20153"/>
                  </a:lnTo>
                  <a:cubicBezTo>
                    <a:pt x="13387" y="20099"/>
                    <a:pt x="13547" y="19991"/>
                    <a:pt x="13600" y="19884"/>
                  </a:cubicBezTo>
                  <a:lnTo>
                    <a:pt x="16586" y="15433"/>
                  </a:lnTo>
                  <a:close/>
                  <a:moveTo>
                    <a:pt x="5227" y="15433"/>
                  </a:moveTo>
                  <a:lnTo>
                    <a:pt x="8213" y="19831"/>
                  </a:lnTo>
                  <a:cubicBezTo>
                    <a:pt x="8320" y="19991"/>
                    <a:pt x="8533" y="20099"/>
                    <a:pt x="8747" y="20153"/>
                  </a:cubicBezTo>
                  <a:lnTo>
                    <a:pt x="8801" y="20153"/>
                  </a:lnTo>
                  <a:cubicBezTo>
                    <a:pt x="9014" y="20153"/>
                    <a:pt x="9173" y="20099"/>
                    <a:pt x="9280" y="19939"/>
                  </a:cubicBezTo>
                  <a:lnTo>
                    <a:pt x="10880" y="18330"/>
                  </a:lnTo>
                  <a:lnTo>
                    <a:pt x="12533" y="19991"/>
                  </a:lnTo>
                  <a:cubicBezTo>
                    <a:pt x="12588" y="20046"/>
                    <a:pt x="12747" y="20153"/>
                    <a:pt x="12853" y="20206"/>
                  </a:cubicBezTo>
                  <a:lnTo>
                    <a:pt x="1547" y="20206"/>
                  </a:lnTo>
                  <a:lnTo>
                    <a:pt x="1547" y="18008"/>
                  </a:lnTo>
                  <a:cubicBezTo>
                    <a:pt x="1547" y="16612"/>
                    <a:pt x="2668" y="15433"/>
                    <a:pt x="4054" y="15433"/>
                  </a:cubicBezTo>
                  <a:close/>
                  <a:moveTo>
                    <a:pt x="11922" y="0"/>
                  </a:moveTo>
                  <a:cubicBezTo>
                    <a:pt x="10800" y="0"/>
                    <a:pt x="9603" y="281"/>
                    <a:pt x="8481" y="846"/>
                  </a:cubicBezTo>
                  <a:cubicBezTo>
                    <a:pt x="8291" y="810"/>
                    <a:pt x="8105" y="793"/>
                    <a:pt x="7922" y="793"/>
                  </a:cubicBezTo>
                  <a:cubicBezTo>
                    <a:pt x="7279" y="793"/>
                    <a:pt x="6673" y="1006"/>
                    <a:pt x="6135" y="1382"/>
                  </a:cubicBezTo>
                  <a:cubicBezTo>
                    <a:pt x="5600" y="1758"/>
                    <a:pt x="5014" y="2562"/>
                    <a:pt x="5014" y="4063"/>
                  </a:cubicBezTo>
                  <a:cubicBezTo>
                    <a:pt x="5014" y="5350"/>
                    <a:pt x="5547" y="7497"/>
                    <a:pt x="5654" y="7871"/>
                  </a:cubicBezTo>
                  <a:cubicBezTo>
                    <a:pt x="5867" y="9480"/>
                    <a:pt x="6400" y="10874"/>
                    <a:pt x="7254" y="11894"/>
                  </a:cubicBezTo>
                  <a:lnTo>
                    <a:pt x="7254" y="13181"/>
                  </a:lnTo>
                  <a:cubicBezTo>
                    <a:pt x="7254" y="13664"/>
                    <a:pt x="6881" y="14039"/>
                    <a:pt x="6400" y="14039"/>
                  </a:cubicBezTo>
                  <a:lnTo>
                    <a:pt x="3948" y="14039"/>
                  </a:lnTo>
                  <a:cubicBezTo>
                    <a:pt x="1815" y="14039"/>
                    <a:pt x="0" y="15809"/>
                    <a:pt x="0" y="18008"/>
                  </a:cubicBezTo>
                  <a:lnTo>
                    <a:pt x="0" y="20904"/>
                  </a:lnTo>
                  <a:cubicBezTo>
                    <a:pt x="0" y="21278"/>
                    <a:pt x="320" y="21600"/>
                    <a:pt x="694" y="21600"/>
                  </a:cubicBezTo>
                  <a:lnTo>
                    <a:pt x="20747" y="21600"/>
                  </a:lnTo>
                  <a:cubicBezTo>
                    <a:pt x="21173" y="21600"/>
                    <a:pt x="21493" y="21278"/>
                    <a:pt x="21493" y="20904"/>
                  </a:cubicBezTo>
                  <a:lnTo>
                    <a:pt x="21493" y="18008"/>
                  </a:lnTo>
                  <a:cubicBezTo>
                    <a:pt x="21600" y="15862"/>
                    <a:pt x="19787" y="14039"/>
                    <a:pt x="17654" y="14039"/>
                  </a:cubicBezTo>
                  <a:lnTo>
                    <a:pt x="15200" y="14039"/>
                  </a:lnTo>
                  <a:cubicBezTo>
                    <a:pt x="14721" y="14039"/>
                    <a:pt x="14346" y="13664"/>
                    <a:pt x="14346" y="13181"/>
                  </a:cubicBezTo>
                  <a:lnTo>
                    <a:pt x="14346" y="11841"/>
                  </a:lnTo>
                  <a:cubicBezTo>
                    <a:pt x="15200" y="10821"/>
                    <a:pt x="15733" y="9427"/>
                    <a:pt x="15894" y="7871"/>
                  </a:cubicBezTo>
                  <a:cubicBezTo>
                    <a:pt x="16159" y="7013"/>
                    <a:pt x="16479" y="5190"/>
                    <a:pt x="16533" y="4118"/>
                  </a:cubicBezTo>
                  <a:cubicBezTo>
                    <a:pt x="16533" y="2616"/>
                    <a:pt x="15946" y="1437"/>
                    <a:pt x="14666" y="686"/>
                  </a:cubicBezTo>
                  <a:cubicBezTo>
                    <a:pt x="13884" y="228"/>
                    <a:pt x="12933" y="0"/>
                    <a:pt x="119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06" name="Google Shape;9071;p64"/>
            <p:cNvSpPr/>
            <p:nvPr/>
          </p:nvSpPr>
          <p:spPr>
            <a:xfrm>
              <a:off x="265115" y="302274"/>
              <a:ext cx="54999" cy="25506"/>
            </a:xfrm>
            <a:custGeom>
              <a:avLst/>
              <a:gdLst/>
              <a:ahLst/>
              <a:cxnLst>
                <a:cxn ang="0">
                  <a:pos x="wd2" y="hd2"/>
                </a:cxn>
                <a:cxn ang="5400000">
                  <a:pos x="wd2" y="hd2"/>
                </a:cxn>
                <a:cxn ang="10800000">
                  <a:pos x="wd2" y="hd2"/>
                </a:cxn>
                <a:cxn ang="16200000">
                  <a:pos x="wd2" y="hd2"/>
                </a:cxn>
              </a:cxnLst>
              <a:rect l="0" t="0" r="r" b="b"/>
              <a:pathLst>
                <a:path w="21024" h="21600" fill="norm" stroke="1" extrusionOk="0">
                  <a:moveTo>
                    <a:pt x="4532" y="0"/>
                  </a:moveTo>
                  <a:cubicBezTo>
                    <a:pt x="1747" y="0"/>
                    <a:pt x="0" y="4629"/>
                    <a:pt x="0" y="10800"/>
                  </a:cubicBezTo>
                  <a:cubicBezTo>
                    <a:pt x="0" y="16188"/>
                    <a:pt x="2443" y="21600"/>
                    <a:pt x="4532" y="21600"/>
                  </a:cubicBezTo>
                  <a:lnTo>
                    <a:pt x="16725" y="21600"/>
                  </a:lnTo>
                  <a:cubicBezTo>
                    <a:pt x="19511" y="21600"/>
                    <a:pt x="20904" y="16188"/>
                    <a:pt x="20904" y="10800"/>
                  </a:cubicBezTo>
                  <a:cubicBezTo>
                    <a:pt x="21600" y="4629"/>
                    <a:pt x="19157" y="0"/>
                    <a:pt x="1672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07" name="Google Shape;9072;p64"/>
            <p:cNvSpPr/>
            <p:nvPr/>
          </p:nvSpPr>
          <p:spPr>
            <a:xfrm>
              <a:off x="215504" y="342354"/>
              <a:ext cx="12701" cy="1"/>
            </a:xfrm>
            <a:prstGeom prst="line">
              <a:avLst/>
            </a:prstGeom>
            <a:noFill/>
            <a:ln w="12700" cap="flat">
              <a:noFill/>
              <a:miter lim="400000"/>
            </a:ln>
            <a:effectLst/>
          </p:spPr>
          <p:txBody>
            <a:bodyPr wrap="square" lIns="0" tIns="0" rIns="0" bIns="0" numCol="1" anchor="t">
              <a:noAutofit/>
            </a:bodyPr>
            <a:lstStyle/>
            <a:p>
              <a:pPr/>
            </a:p>
          </p:txBody>
        </p:sp>
      </p:grpSp>
      <p:grpSp>
        <p:nvGrpSpPr>
          <p:cNvPr id="6811" name="Google Shape;9073;p64"/>
          <p:cNvGrpSpPr/>
          <p:nvPr/>
        </p:nvGrpSpPr>
        <p:grpSpPr>
          <a:xfrm>
            <a:off x="1807368" y="1794611"/>
            <a:ext cx="238736" cy="365490"/>
            <a:chOff x="0" y="0"/>
            <a:chExt cx="238734" cy="365488"/>
          </a:xfrm>
        </p:grpSpPr>
        <p:sp>
          <p:nvSpPr>
            <p:cNvPr id="6809" name="Google Shape;9074;p64"/>
            <p:cNvSpPr/>
            <p:nvPr/>
          </p:nvSpPr>
          <p:spPr>
            <a:xfrm>
              <a:off x="83853" y="32792"/>
              <a:ext cx="71080" cy="1703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8858" y="0"/>
                    <a:pt x="7478" y="807"/>
                    <a:pt x="7478" y="1617"/>
                  </a:cubicBezTo>
                  <a:lnTo>
                    <a:pt x="7478" y="2658"/>
                  </a:lnTo>
                  <a:cubicBezTo>
                    <a:pt x="3322" y="3234"/>
                    <a:pt x="0" y="4968"/>
                    <a:pt x="0" y="6930"/>
                  </a:cubicBezTo>
                  <a:cubicBezTo>
                    <a:pt x="0" y="9471"/>
                    <a:pt x="4983" y="10857"/>
                    <a:pt x="8858" y="12012"/>
                  </a:cubicBezTo>
                  <a:cubicBezTo>
                    <a:pt x="11626" y="12936"/>
                    <a:pt x="14675" y="13746"/>
                    <a:pt x="14675" y="14670"/>
                  </a:cubicBezTo>
                  <a:cubicBezTo>
                    <a:pt x="14675" y="15480"/>
                    <a:pt x="13014" y="16173"/>
                    <a:pt x="10800" y="16173"/>
                  </a:cubicBezTo>
                  <a:cubicBezTo>
                    <a:pt x="8858" y="16173"/>
                    <a:pt x="7478" y="15480"/>
                    <a:pt x="7478" y="14670"/>
                  </a:cubicBezTo>
                  <a:cubicBezTo>
                    <a:pt x="7478" y="13746"/>
                    <a:pt x="5536" y="13167"/>
                    <a:pt x="3875" y="13167"/>
                  </a:cubicBezTo>
                  <a:cubicBezTo>
                    <a:pt x="1942" y="13167"/>
                    <a:pt x="0" y="13860"/>
                    <a:pt x="0" y="14670"/>
                  </a:cubicBezTo>
                  <a:cubicBezTo>
                    <a:pt x="0" y="16635"/>
                    <a:pt x="3322" y="18252"/>
                    <a:pt x="7478" y="18945"/>
                  </a:cubicBezTo>
                  <a:lnTo>
                    <a:pt x="7478" y="19983"/>
                  </a:lnTo>
                  <a:cubicBezTo>
                    <a:pt x="7478" y="20793"/>
                    <a:pt x="9139" y="21600"/>
                    <a:pt x="10800" y="21600"/>
                  </a:cubicBezTo>
                  <a:cubicBezTo>
                    <a:pt x="13014" y="21369"/>
                    <a:pt x="14403" y="20676"/>
                    <a:pt x="14403" y="19983"/>
                  </a:cubicBezTo>
                  <a:lnTo>
                    <a:pt x="14403" y="18945"/>
                  </a:lnTo>
                  <a:cubicBezTo>
                    <a:pt x="18551" y="18366"/>
                    <a:pt x="21600" y="16635"/>
                    <a:pt x="21600" y="14670"/>
                  </a:cubicBezTo>
                  <a:cubicBezTo>
                    <a:pt x="21600" y="12129"/>
                    <a:pt x="16617" y="10743"/>
                    <a:pt x="13014" y="9588"/>
                  </a:cubicBezTo>
                  <a:cubicBezTo>
                    <a:pt x="10246" y="8664"/>
                    <a:pt x="6925" y="7854"/>
                    <a:pt x="6925" y="6930"/>
                  </a:cubicBezTo>
                  <a:cubicBezTo>
                    <a:pt x="6925" y="6123"/>
                    <a:pt x="8858" y="5544"/>
                    <a:pt x="10519" y="5544"/>
                  </a:cubicBezTo>
                  <a:cubicBezTo>
                    <a:pt x="12461" y="5544"/>
                    <a:pt x="14403" y="6237"/>
                    <a:pt x="14403" y="6930"/>
                  </a:cubicBezTo>
                  <a:cubicBezTo>
                    <a:pt x="14403" y="7854"/>
                    <a:pt x="16064" y="8547"/>
                    <a:pt x="17725" y="8547"/>
                  </a:cubicBezTo>
                  <a:cubicBezTo>
                    <a:pt x="19939" y="8547"/>
                    <a:pt x="21600" y="7854"/>
                    <a:pt x="21600" y="6930"/>
                  </a:cubicBezTo>
                  <a:cubicBezTo>
                    <a:pt x="21600" y="4968"/>
                    <a:pt x="18551" y="3351"/>
                    <a:pt x="14403" y="2658"/>
                  </a:cubicBezTo>
                  <a:lnTo>
                    <a:pt x="14403" y="1617"/>
                  </a:lnTo>
                  <a:cubicBezTo>
                    <a:pt x="14403" y="807"/>
                    <a:pt x="12461"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10" name="Google Shape;9075;p64"/>
            <p:cNvSpPr/>
            <p:nvPr/>
          </p:nvSpPr>
          <p:spPr>
            <a:xfrm>
              <a:off x="-1" y="0"/>
              <a:ext cx="238736" cy="365489"/>
            </a:xfrm>
            <a:custGeom>
              <a:avLst/>
              <a:gdLst/>
              <a:ahLst/>
              <a:cxnLst>
                <a:cxn ang="0">
                  <a:pos x="wd2" y="hd2"/>
                </a:cxn>
                <a:cxn ang="5400000">
                  <a:pos x="wd2" y="hd2"/>
                </a:cxn>
                <a:cxn ang="10800000">
                  <a:pos x="wd2" y="hd2"/>
                </a:cxn>
                <a:cxn ang="16200000">
                  <a:pos x="wd2" y="hd2"/>
                </a:cxn>
              </a:cxnLst>
              <a:rect l="0" t="0" r="r" b="b"/>
              <a:pathLst>
                <a:path w="21521" h="21600" fill="norm" stroke="1" extrusionOk="0">
                  <a:moveTo>
                    <a:pt x="10763" y="1345"/>
                  </a:moveTo>
                  <a:cubicBezTo>
                    <a:pt x="15525" y="1345"/>
                    <a:pt x="19386" y="3931"/>
                    <a:pt x="19386" y="6998"/>
                  </a:cubicBezTo>
                  <a:cubicBezTo>
                    <a:pt x="19386" y="10122"/>
                    <a:pt x="15525" y="12652"/>
                    <a:pt x="10763" y="12652"/>
                  </a:cubicBezTo>
                  <a:cubicBezTo>
                    <a:pt x="5917" y="12652"/>
                    <a:pt x="2139" y="10122"/>
                    <a:pt x="2139" y="6998"/>
                  </a:cubicBezTo>
                  <a:cubicBezTo>
                    <a:pt x="2139" y="3931"/>
                    <a:pt x="6081" y="1345"/>
                    <a:pt x="10763" y="1345"/>
                  </a:cubicBezTo>
                  <a:close/>
                  <a:moveTo>
                    <a:pt x="2139" y="15237"/>
                  </a:moveTo>
                  <a:cubicBezTo>
                    <a:pt x="3865" y="15345"/>
                    <a:pt x="5672" y="15883"/>
                    <a:pt x="7150" y="16852"/>
                  </a:cubicBezTo>
                  <a:cubicBezTo>
                    <a:pt x="8628" y="17821"/>
                    <a:pt x="9449" y="19006"/>
                    <a:pt x="9613" y="20137"/>
                  </a:cubicBezTo>
                  <a:cubicBezTo>
                    <a:pt x="7887" y="19975"/>
                    <a:pt x="6164" y="19436"/>
                    <a:pt x="4603" y="18520"/>
                  </a:cubicBezTo>
                  <a:cubicBezTo>
                    <a:pt x="3208" y="17551"/>
                    <a:pt x="2384" y="16367"/>
                    <a:pt x="2139" y="15237"/>
                  </a:cubicBezTo>
                  <a:close/>
                  <a:moveTo>
                    <a:pt x="19386" y="15237"/>
                  </a:moveTo>
                  <a:cubicBezTo>
                    <a:pt x="19222" y="16367"/>
                    <a:pt x="18401" y="17498"/>
                    <a:pt x="16923" y="18520"/>
                  </a:cubicBezTo>
                  <a:cubicBezTo>
                    <a:pt x="15361" y="19436"/>
                    <a:pt x="13638" y="19975"/>
                    <a:pt x="11912" y="20137"/>
                  </a:cubicBezTo>
                  <a:cubicBezTo>
                    <a:pt x="12077" y="19006"/>
                    <a:pt x="12817" y="17821"/>
                    <a:pt x="14376" y="16852"/>
                  </a:cubicBezTo>
                  <a:cubicBezTo>
                    <a:pt x="15773" y="15883"/>
                    <a:pt x="17660" y="15345"/>
                    <a:pt x="19386" y="15237"/>
                  </a:cubicBezTo>
                  <a:close/>
                  <a:moveTo>
                    <a:pt x="10763" y="0"/>
                  </a:moveTo>
                  <a:cubicBezTo>
                    <a:pt x="4850" y="0"/>
                    <a:pt x="4" y="3177"/>
                    <a:pt x="4" y="7053"/>
                  </a:cubicBezTo>
                  <a:cubicBezTo>
                    <a:pt x="4" y="10714"/>
                    <a:pt x="4274" y="13728"/>
                    <a:pt x="9777" y="14051"/>
                  </a:cubicBezTo>
                  <a:lnTo>
                    <a:pt x="9777" y="16637"/>
                  </a:lnTo>
                  <a:cubicBezTo>
                    <a:pt x="9365" y="16367"/>
                    <a:pt x="9037" y="16099"/>
                    <a:pt x="8709" y="15883"/>
                  </a:cubicBezTo>
                  <a:cubicBezTo>
                    <a:pt x="6657" y="14537"/>
                    <a:pt x="4029" y="13783"/>
                    <a:pt x="990" y="13783"/>
                  </a:cubicBezTo>
                  <a:cubicBezTo>
                    <a:pt x="414" y="13783"/>
                    <a:pt x="4" y="14161"/>
                    <a:pt x="4" y="14484"/>
                  </a:cubicBezTo>
                  <a:cubicBezTo>
                    <a:pt x="-79" y="16367"/>
                    <a:pt x="990" y="18197"/>
                    <a:pt x="3208" y="19544"/>
                  </a:cubicBezTo>
                  <a:cubicBezTo>
                    <a:pt x="5260" y="20891"/>
                    <a:pt x="7887" y="21590"/>
                    <a:pt x="10598" y="21590"/>
                  </a:cubicBezTo>
                  <a:lnTo>
                    <a:pt x="10763" y="21590"/>
                  </a:lnTo>
                  <a:cubicBezTo>
                    <a:pt x="10935" y="21597"/>
                    <a:pt x="11104" y="21600"/>
                    <a:pt x="11274" y="21600"/>
                  </a:cubicBezTo>
                  <a:cubicBezTo>
                    <a:pt x="13959" y="21600"/>
                    <a:pt x="16469" y="20810"/>
                    <a:pt x="18401" y="19544"/>
                  </a:cubicBezTo>
                  <a:cubicBezTo>
                    <a:pt x="20455" y="18197"/>
                    <a:pt x="21521" y="16422"/>
                    <a:pt x="21521" y="14484"/>
                  </a:cubicBezTo>
                  <a:cubicBezTo>
                    <a:pt x="21521" y="14051"/>
                    <a:pt x="21028" y="13783"/>
                    <a:pt x="20536" y="13783"/>
                  </a:cubicBezTo>
                  <a:cubicBezTo>
                    <a:pt x="20442" y="13781"/>
                    <a:pt x="20351" y="13780"/>
                    <a:pt x="20257" y="13780"/>
                  </a:cubicBezTo>
                  <a:cubicBezTo>
                    <a:pt x="17410" y="13780"/>
                    <a:pt x="14803" y="14579"/>
                    <a:pt x="12817" y="15883"/>
                  </a:cubicBezTo>
                  <a:cubicBezTo>
                    <a:pt x="12488" y="16152"/>
                    <a:pt x="12077" y="16367"/>
                    <a:pt x="11831" y="16637"/>
                  </a:cubicBezTo>
                  <a:lnTo>
                    <a:pt x="11831" y="14051"/>
                  </a:lnTo>
                  <a:cubicBezTo>
                    <a:pt x="17251" y="13728"/>
                    <a:pt x="21521" y="10714"/>
                    <a:pt x="21521" y="7053"/>
                  </a:cubicBezTo>
                  <a:cubicBezTo>
                    <a:pt x="21521" y="3177"/>
                    <a:pt x="16758" y="0"/>
                    <a:pt x="107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812" name="Google Shape;9076;p64"/>
          <p:cNvSpPr/>
          <p:nvPr/>
        </p:nvSpPr>
        <p:spPr>
          <a:xfrm>
            <a:off x="1736288" y="2257861"/>
            <a:ext cx="367166" cy="3698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436" y="5799"/>
                </a:moveTo>
                <a:cubicBezTo>
                  <a:pt x="12596" y="5799"/>
                  <a:pt x="12703" y="5905"/>
                  <a:pt x="12650" y="6118"/>
                </a:cubicBezTo>
                <a:cubicBezTo>
                  <a:pt x="12436" y="6650"/>
                  <a:pt x="12329" y="7130"/>
                  <a:pt x="12274" y="7662"/>
                </a:cubicBezTo>
                <a:lnTo>
                  <a:pt x="9219" y="7662"/>
                </a:lnTo>
                <a:cubicBezTo>
                  <a:pt x="9166" y="7130"/>
                  <a:pt x="9004" y="6598"/>
                  <a:pt x="8844" y="6118"/>
                </a:cubicBezTo>
                <a:cubicBezTo>
                  <a:pt x="8790" y="5905"/>
                  <a:pt x="8897" y="5799"/>
                  <a:pt x="9059" y="5799"/>
                </a:cubicBezTo>
                <a:close/>
                <a:moveTo>
                  <a:pt x="12114" y="9045"/>
                </a:moveTo>
                <a:cubicBezTo>
                  <a:pt x="12060" y="10853"/>
                  <a:pt x="12436" y="12555"/>
                  <a:pt x="13346" y="14151"/>
                </a:cubicBezTo>
                <a:lnTo>
                  <a:pt x="13615" y="14631"/>
                </a:lnTo>
                <a:lnTo>
                  <a:pt x="8040" y="14631"/>
                </a:lnTo>
                <a:lnTo>
                  <a:pt x="8254" y="14151"/>
                </a:lnTo>
                <a:cubicBezTo>
                  <a:pt x="9112" y="12555"/>
                  <a:pt x="9488" y="10799"/>
                  <a:pt x="9433" y="9045"/>
                </a:cubicBezTo>
                <a:close/>
                <a:moveTo>
                  <a:pt x="14258" y="16014"/>
                </a:moveTo>
                <a:cubicBezTo>
                  <a:pt x="14686" y="16014"/>
                  <a:pt x="14953" y="16385"/>
                  <a:pt x="14953" y="16759"/>
                </a:cubicBezTo>
                <a:lnTo>
                  <a:pt x="14953" y="17451"/>
                </a:lnTo>
                <a:lnTo>
                  <a:pt x="6487" y="17451"/>
                </a:lnTo>
                <a:lnTo>
                  <a:pt x="6487" y="16759"/>
                </a:lnTo>
                <a:lnTo>
                  <a:pt x="6539" y="16759"/>
                </a:lnTo>
                <a:cubicBezTo>
                  <a:pt x="6539" y="16385"/>
                  <a:pt x="6915" y="16014"/>
                  <a:pt x="7237" y="16014"/>
                </a:cubicBezTo>
                <a:close/>
                <a:moveTo>
                  <a:pt x="15651" y="18834"/>
                </a:moveTo>
                <a:cubicBezTo>
                  <a:pt x="16080" y="18834"/>
                  <a:pt x="16347" y="19153"/>
                  <a:pt x="16347" y="19579"/>
                </a:cubicBezTo>
                <a:lnTo>
                  <a:pt x="16347" y="20269"/>
                </a:lnTo>
                <a:lnTo>
                  <a:pt x="5092" y="20269"/>
                </a:lnTo>
                <a:lnTo>
                  <a:pt x="5092" y="19579"/>
                </a:lnTo>
                <a:lnTo>
                  <a:pt x="5146" y="19579"/>
                </a:lnTo>
                <a:cubicBezTo>
                  <a:pt x="5146" y="19153"/>
                  <a:pt x="5468" y="18834"/>
                  <a:pt x="5844" y="18834"/>
                </a:cubicBezTo>
                <a:close/>
                <a:moveTo>
                  <a:pt x="10774" y="0"/>
                </a:moveTo>
                <a:cubicBezTo>
                  <a:pt x="10452" y="0"/>
                  <a:pt x="10131" y="319"/>
                  <a:pt x="10131" y="745"/>
                </a:cubicBezTo>
                <a:lnTo>
                  <a:pt x="10131" y="1489"/>
                </a:lnTo>
                <a:lnTo>
                  <a:pt x="9380" y="1489"/>
                </a:lnTo>
                <a:cubicBezTo>
                  <a:pt x="8952" y="1489"/>
                  <a:pt x="8683" y="1809"/>
                  <a:pt x="8683" y="2128"/>
                </a:cubicBezTo>
                <a:cubicBezTo>
                  <a:pt x="8683" y="2553"/>
                  <a:pt x="9059" y="2872"/>
                  <a:pt x="9380" y="2872"/>
                </a:cubicBezTo>
                <a:lnTo>
                  <a:pt x="10131" y="2872"/>
                </a:lnTo>
                <a:lnTo>
                  <a:pt x="10131" y="4255"/>
                </a:lnTo>
                <a:lnTo>
                  <a:pt x="9112" y="4255"/>
                </a:lnTo>
                <a:cubicBezTo>
                  <a:pt x="7987" y="4255"/>
                  <a:pt x="7182" y="5373"/>
                  <a:pt x="7558" y="6437"/>
                </a:cubicBezTo>
                <a:cubicBezTo>
                  <a:pt x="7718" y="6810"/>
                  <a:pt x="7773" y="7182"/>
                  <a:pt x="7880" y="7501"/>
                </a:cubicBezTo>
                <a:lnTo>
                  <a:pt x="7290" y="7501"/>
                </a:lnTo>
                <a:cubicBezTo>
                  <a:pt x="6915" y="7501"/>
                  <a:pt x="6647" y="7874"/>
                  <a:pt x="6647" y="8246"/>
                </a:cubicBezTo>
                <a:cubicBezTo>
                  <a:pt x="6647" y="8671"/>
                  <a:pt x="6968" y="8991"/>
                  <a:pt x="7290" y="8991"/>
                </a:cubicBezTo>
                <a:lnTo>
                  <a:pt x="8040" y="8991"/>
                </a:lnTo>
                <a:cubicBezTo>
                  <a:pt x="8201" y="11652"/>
                  <a:pt x="7130" y="13248"/>
                  <a:pt x="6325" y="14844"/>
                </a:cubicBezTo>
                <a:cubicBezTo>
                  <a:pt x="5628" y="15163"/>
                  <a:pt x="5146" y="15907"/>
                  <a:pt x="5146" y="16704"/>
                </a:cubicBezTo>
                <a:lnTo>
                  <a:pt x="5146" y="17503"/>
                </a:lnTo>
                <a:cubicBezTo>
                  <a:pt x="4341" y="17770"/>
                  <a:pt x="3753" y="18567"/>
                  <a:pt x="3753" y="19472"/>
                </a:cubicBezTo>
                <a:lnTo>
                  <a:pt x="3753" y="20217"/>
                </a:lnTo>
                <a:lnTo>
                  <a:pt x="752" y="20217"/>
                </a:lnTo>
                <a:cubicBezTo>
                  <a:pt x="322" y="20217"/>
                  <a:pt x="0" y="20536"/>
                  <a:pt x="0" y="20908"/>
                </a:cubicBezTo>
                <a:cubicBezTo>
                  <a:pt x="0" y="21281"/>
                  <a:pt x="269" y="21600"/>
                  <a:pt x="645" y="21600"/>
                </a:cubicBezTo>
                <a:lnTo>
                  <a:pt x="20850" y="21600"/>
                </a:lnTo>
                <a:cubicBezTo>
                  <a:pt x="21224" y="21600"/>
                  <a:pt x="21600" y="21281"/>
                  <a:pt x="21600" y="20908"/>
                </a:cubicBezTo>
                <a:cubicBezTo>
                  <a:pt x="21600" y="20482"/>
                  <a:pt x="21224" y="20217"/>
                  <a:pt x="20850" y="20217"/>
                </a:cubicBezTo>
                <a:lnTo>
                  <a:pt x="17794" y="20217"/>
                </a:lnTo>
                <a:lnTo>
                  <a:pt x="17794" y="19472"/>
                </a:lnTo>
                <a:cubicBezTo>
                  <a:pt x="17794" y="18567"/>
                  <a:pt x="17206" y="17822"/>
                  <a:pt x="16401" y="17503"/>
                </a:cubicBezTo>
                <a:lnTo>
                  <a:pt x="16401" y="16704"/>
                </a:lnTo>
                <a:cubicBezTo>
                  <a:pt x="16401" y="15907"/>
                  <a:pt x="15918" y="15163"/>
                  <a:pt x="15275" y="14844"/>
                </a:cubicBezTo>
                <a:cubicBezTo>
                  <a:pt x="14472" y="13300"/>
                  <a:pt x="13400" y="11704"/>
                  <a:pt x="13507" y="8991"/>
                </a:cubicBezTo>
                <a:lnTo>
                  <a:pt x="14258" y="8991"/>
                </a:lnTo>
                <a:cubicBezTo>
                  <a:pt x="14686" y="8991"/>
                  <a:pt x="14953" y="8671"/>
                  <a:pt x="14953" y="8246"/>
                </a:cubicBezTo>
                <a:cubicBezTo>
                  <a:pt x="14953" y="7874"/>
                  <a:pt x="14579" y="7501"/>
                  <a:pt x="14258" y="7501"/>
                </a:cubicBezTo>
                <a:lnTo>
                  <a:pt x="13667" y="7501"/>
                </a:lnTo>
                <a:cubicBezTo>
                  <a:pt x="13722" y="7182"/>
                  <a:pt x="13882" y="6810"/>
                  <a:pt x="13989" y="6437"/>
                </a:cubicBezTo>
                <a:cubicBezTo>
                  <a:pt x="14418" y="5373"/>
                  <a:pt x="13615" y="4255"/>
                  <a:pt x="12436" y="4255"/>
                </a:cubicBezTo>
                <a:lnTo>
                  <a:pt x="11471" y="4255"/>
                </a:lnTo>
                <a:lnTo>
                  <a:pt x="11471" y="2872"/>
                </a:lnTo>
                <a:lnTo>
                  <a:pt x="12221" y="2872"/>
                </a:lnTo>
                <a:cubicBezTo>
                  <a:pt x="12596" y="2872"/>
                  <a:pt x="12864" y="2553"/>
                  <a:pt x="12864" y="2128"/>
                </a:cubicBezTo>
                <a:cubicBezTo>
                  <a:pt x="12864" y="1756"/>
                  <a:pt x="12543" y="1489"/>
                  <a:pt x="12221" y="1489"/>
                </a:cubicBezTo>
                <a:lnTo>
                  <a:pt x="11471" y="1489"/>
                </a:lnTo>
                <a:lnTo>
                  <a:pt x="11471" y="745"/>
                </a:lnTo>
                <a:cubicBezTo>
                  <a:pt x="11471" y="319"/>
                  <a:pt x="11095" y="0"/>
                  <a:pt x="1077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815" name="Google Shape;9077;p64"/>
          <p:cNvGrpSpPr/>
          <p:nvPr/>
        </p:nvGrpSpPr>
        <p:grpSpPr>
          <a:xfrm>
            <a:off x="3986941" y="1313832"/>
            <a:ext cx="318874" cy="366415"/>
            <a:chOff x="0" y="28"/>
            <a:chExt cx="318873" cy="366413"/>
          </a:xfrm>
        </p:grpSpPr>
        <p:sp>
          <p:nvSpPr>
            <p:cNvPr id="6813" name="Google Shape;9078;p64"/>
            <p:cNvSpPr/>
            <p:nvPr/>
          </p:nvSpPr>
          <p:spPr>
            <a:xfrm>
              <a:off x="-1" y="28"/>
              <a:ext cx="318874" cy="3664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783"/>
                  </a:moveTo>
                  <a:cubicBezTo>
                    <a:pt x="12219" y="2588"/>
                    <a:pt x="14133" y="3125"/>
                    <a:pt x="15677" y="3125"/>
                  </a:cubicBezTo>
                  <a:cubicBezTo>
                    <a:pt x="16724" y="3125"/>
                    <a:pt x="18205" y="2910"/>
                    <a:pt x="19996" y="2051"/>
                  </a:cubicBezTo>
                  <a:lnTo>
                    <a:pt x="19996" y="8926"/>
                  </a:lnTo>
                  <a:cubicBezTo>
                    <a:pt x="19935" y="13973"/>
                    <a:pt x="16354" y="18486"/>
                    <a:pt x="10801" y="20149"/>
                  </a:cubicBezTo>
                  <a:cubicBezTo>
                    <a:pt x="5308" y="18486"/>
                    <a:pt x="1606" y="13973"/>
                    <a:pt x="1606" y="8926"/>
                  </a:cubicBezTo>
                  <a:lnTo>
                    <a:pt x="1606" y="2051"/>
                  </a:lnTo>
                  <a:cubicBezTo>
                    <a:pt x="2964" y="2695"/>
                    <a:pt x="4445" y="3125"/>
                    <a:pt x="5925" y="3125"/>
                  </a:cubicBezTo>
                  <a:cubicBezTo>
                    <a:pt x="7530" y="3125"/>
                    <a:pt x="9320" y="2642"/>
                    <a:pt x="10801" y="1783"/>
                  </a:cubicBezTo>
                  <a:close/>
                  <a:moveTo>
                    <a:pt x="20869" y="0"/>
                  </a:moveTo>
                  <a:cubicBezTo>
                    <a:pt x="20699" y="0"/>
                    <a:pt x="20521" y="55"/>
                    <a:pt x="20366" y="172"/>
                  </a:cubicBezTo>
                  <a:cubicBezTo>
                    <a:pt x="18391" y="1406"/>
                    <a:pt x="16724" y="1621"/>
                    <a:pt x="15737" y="1621"/>
                  </a:cubicBezTo>
                  <a:cubicBezTo>
                    <a:pt x="14319" y="1621"/>
                    <a:pt x="12529" y="1084"/>
                    <a:pt x="11295" y="280"/>
                  </a:cubicBezTo>
                  <a:cubicBezTo>
                    <a:pt x="11171" y="172"/>
                    <a:pt x="11001" y="118"/>
                    <a:pt x="10824" y="118"/>
                  </a:cubicBezTo>
                  <a:cubicBezTo>
                    <a:pt x="10646" y="118"/>
                    <a:pt x="10462" y="172"/>
                    <a:pt x="10307" y="280"/>
                  </a:cubicBezTo>
                  <a:cubicBezTo>
                    <a:pt x="9073" y="1084"/>
                    <a:pt x="7406" y="1621"/>
                    <a:pt x="5925" y="1621"/>
                  </a:cubicBezTo>
                  <a:cubicBezTo>
                    <a:pt x="4382" y="1621"/>
                    <a:pt x="2840" y="1084"/>
                    <a:pt x="1297" y="172"/>
                  </a:cubicBezTo>
                  <a:cubicBezTo>
                    <a:pt x="1140" y="66"/>
                    <a:pt x="970" y="20"/>
                    <a:pt x="805" y="20"/>
                  </a:cubicBezTo>
                  <a:cubicBezTo>
                    <a:pt x="384" y="20"/>
                    <a:pt x="0" y="322"/>
                    <a:pt x="0" y="709"/>
                  </a:cubicBezTo>
                  <a:lnTo>
                    <a:pt x="0" y="8926"/>
                  </a:lnTo>
                  <a:cubicBezTo>
                    <a:pt x="0" y="14672"/>
                    <a:pt x="4074" y="19774"/>
                    <a:pt x="10554" y="21547"/>
                  </a:cubicBezTo>
                  <a:cubicBezTo>
                    <a:pt x="10615" y="21547"/>
                    <a:pt x="10678" y="21600"/>
                    <a:pt x="10801" y="21600"/>
                  </a:cubicBezTo>
                  <a:cubicBezTo>
                    <a:pt x="10862" y="21600"/>
                    <a:pt x="10924" y="21600"/>
                    <a:pt x="11048" y="21547"/>
                  </a:cubicBezTo>
                  <a:cubicBezTo>
                    <a:pt x="17588" y="19667"/>
                    <a:pt x="21600" y="14510"/>
                    <a:pt x="21600" y="8926"/>
                  </a:cubicBezTo>
                  <a:lnTo>
                    <a:pt x="21600" y="709"/>
                  </a:lnTo>
                  <a:cubicBezTo>
                    <a:pt x="21600" y="266"/>
                    <a:pt x="21249" y="0"/>
                    <a:pt x="208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14" name="Google Shape;9079;p64"/>
            <p:cNvSpPr/>
            <p:nvPr/>
          </p:nvSpPr>
          <p:spPr>
            <a:xfrm>
              <a:off x="123014" y="98608"/>
              <a:ext cx="72873" cy="1694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8640" y="0"/>
                    <a:pt x="7020" y="697"/>
                    <a:pt x="7020" y="1508"/>
                  </a:cubicBezTo>
                  <a:lnTo>
                    <a:pt x="7020" y="2554"/>
                  </a:lnTo>
                  <a:cubicBezTo>
                    <a:pt x="2966" y="3133"/>
                    <a:pt x="0" y="4877"/>
                    <a:pt x="0" y="6967"/>
                  </a:cubicBezTo>
                  <a:cubicBezTo>
                    <a:pt x="0" y="9407"/>
                    <a:pt x="4586" y="10800"/>
                    <a:pt x="8366" y="11961"/>
                  </a:cubicBezTo>
                  <a:cubicBezTo>
                    <a:pt x="11066" y="12890"/>
                    <a:pt x="14040" y="13701"/>
                    <a:pt x="14040" y="14630"/>
                  </a:cubicBezTo>
                  <a:cubicBezTo>
                    <a:pt x="14040" y="15444"/>
                    <a:pt x="12420" y="16255"/>
                    <a:pt x="10800" y="16255"/>
                  </a:cubicBezTo>
                  <a:cubicBezTo>
                    <a:pt x="8906" y="16255"/>
                    <a:pt x="7020" y="15444"/>
                    <a:pt x="7020" y="14630"/>
                  </a:cubicBezTo>
                  <a:cubicBezTo>
                    <a:pt x="7020" y="13701"/>
                    <a:pt x="5400" y="13122"/>
                    <a:pt x="3506" y="13122"/>
                  </a:cubicBezTo>
                  <a:cubicBezTo>
                    <a:pt x="1886" y="13122"/>
                    <a:pt x="266" y="13933"/>
                    <a:pt x="266" y="14630"/>
                  </a:cubicBezTo>
                  <a:cubicBezTo>
                    <a:pt x="266" y="16605"/>
                    <a:pt x="3240" y="18231"/>
                    <a:pt x="7286" y="18928"/>
                  </a:cubicBezTo>
                  <a:lnTo>
                    <a:pt x="7286" y="19971"/>
                  </a:lnTo>
                  <a:cubicBezTo>
                    <a:pt x="7286" y="20900"/>
                    <a:pt x="8906" y="21600"/>
                    <a:pt x="11066" y="21600"/>
                  </a:cubicBezTo>
                  <a:cubicBezTo>
                    <a:pt x="12960" y="21600"/>
                    <a:pt x="14306" y="20900"/>
                    <a:pt x="14306" y="19971"/>
                  </a:cubicBezTo>
                  <a:lnTo>
                    <a:pt x="14306" y="18928"/>
                  </a:lnTo>
                  <a:cubicBezTo>
                    <a:pt x="18360" y="18345"/>
                    <a:pt x="21600" y="16605"/>
                    <a:pt x="21600" y="14630"/>
                  </a:cubicBezTo>
                  <a:cubicBezTo>
                    <a:pt x="21600" y="12193"/>
                    <a:pt x="16740" y="10682"/>
                    <a:pt x="12960" y="9521"/>
                  </a:cubicBezTo>
                  <a:cubicBezTo>
                    <a:pt x="10260" y="8706"/>
                    <a:pt x="7286" y="7777"/>
                    <a:pt x="7286" y="6967"/>
                  </a:cubicBezTo>
                  <a:cubicBezTo>
                    <a:pt x="7286" y="6152"/>
                    <a:pt x="8906" y="5455"/>
                    <a:pt x="10800" y="5455"/>
                  </a:cubicBezTo>
                  <a:cubicBezTo>
                    <a:pt x="12686" y="5455"/>
                    <a:pt x="14040" y="6152"/>
                    <a:pt x="14040" y="6967"/>
                  </a:cubicBezTo>
                  <a:cubicBezTo>
                    <a:pt x="14040" y="7777"/>
                    <a:pt x="15660" y="8474"/>
                    <a:pt x="17820" y="8474"/>
                  </a:cubicBezTo>
                  <a:cubicBezTo>
                    <a:pt x="19706" y="8474"/>
                    <a:pt x="21060" y="7777"/>
                    <a:pt x="21060" y="6967"/>
                  </a:cubicBezTo>
                  <a:cubicBezTo>
                    <a:pt x="21060" y="4877"/>
                    <a:pt x="18086" y="3251"/>
                    <a:pt x="14040" y="2554"/>
                  </a:cubicBezTo>
                  <a:lnTo>
                    <a:pt x="14040" y="1508"/>
                  </a:lnTo>
                  <a:cubicBezTo>
                    <a:pt x="14040" y="697"/>
                    <a:pt x="1242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18" name="Google Shape;9080;p64"/>
          <p:cNvGrpSpPr/>
          <p:nvPr/>
        </p:nvGrpSpPr>
        <p:grpSpPr>
          <a:xfrm>
            <a:off x="3963719" y="1793658"/>
            <a:ext cx="365317" cy="367369"/>
            <a:chOff x="28" y="28"/>
            <a:chExt cx="365315" cy="367368"/>
          </a:xfrm>
        </p:grpSpPr>
        <p:sp>
          <p:nvSpPr>
            <p:cNvPr id="6816" name="Google Shape;9081;p64"/>
            <p:cNvSpPr/>
            <p:nvPr/>
          </p:nvSpPr>
          <p:spPr>
            <a:xfrm>
              <a:off x="28" y="28"/>
              <a:ext cx="365317" cy="3673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18" y="5624"/>
                  </a:moveTo>
                  <a:cubicBezTo>
                    <a:pt x="9211" y="5624"/>
                    <a:pt x="10288" y="6696"/>
                    <a:pt x="10288" y="7981"/>
                  </a:cubicBezTo>
                  <a:cubicBezTo>
                    <a:pt x="10288" y="8357"/>
                    <a:pt x="10127" y="8785"/>
                    <a:pt x="9965" y="9159"/>
                  </a:cubicBezTo>
                  <a:lnTo>
                    <a:pt x="9158" y="9963"/>
                  </a:lnTo>
                  <a:cubicBezTo>
                    <a:pt x="8780" y="10178"/>
                    <a:pt x="8404" y="10338"/>
                    <a:pt x="7918" y="10338"/>
                  </a:cubicBezTo>
                  <a:cubicBezTo>
                    <a:pt x="6626" y="10338"/>
                    <a:pt x="5548" y="9266"/>
                    <a:pt x="5548" y="7981"/>
                  </a:cubicBezTo>
                  <a:cubicBezTo>
                    <a:pt x="5548" y="6696"/>
                    <a:pt x="6626" y="5624"/>
                    <a:pt x="7918" y="5624"/>
                  </a:cubicBezTo>
                  <a:close/>
                  <a:moveTo>
                    <a:pt x="7918" y="1393"/>
                  </a:moveTo>
                  <a:cubicBezTo>
                    <a:pt x="11312" y="1393"/>
                    <a:pt x="14167" y="4018"/>
                    <a:pt x="14436" y="7284"/>
                  </a:cubicBezTo>
                  <a:lnTo>
                    <a:pt x="14436" y="7500"/>
                  </a:lnTo>
                  <a:cubicBezTo>
                    <a:pt x="13466" y="7500"/>
                    <a:pt x="12497" y="7714"/>
                    <a:pt x="11635" y="8088"/>
                  </a:cubicBezTo>
                  <a:lnTo>
                    <a:pt x="11635" y="7981"/>
                  </a:lnTo>
                  <a:cubicBezTo>
                    <a:pt x="11635" y="5891"/>
                    <a:pt x="9965" y="4232"/>
                    <a:pt x="7865" y="4232"/>
                  </a:cubicBezTo>
                  <a:cubicBezTo>
                    <a:pt x="5764" y="4232"/>
                    <a:pt x="4093" y="5891"/>
                    <a:pt x="4093" y="7981"/>
                  </a:cubicBezTo>
                  <a:cubicBezTo>
                    <a:pt x="4093" y="10071"/>
                    <a:pt x="5764" y="11730"/>
                    <a:pt x="7865" y="11730"/>
                  </a:cubicBezTo>
                  <a:lnTo>
                    <a:pt x="7973" y="11730"/>
                  </a:lnTo>
                  <a:cubicBezTo>
                    <a:pt x="7595" y="12587"/>
                    <a:pt x="7380" y="13553"/>
                    <a:pt x="7380" y="14517"/>
                  </a:cubicBezTo>
                  <a:cubicBezTo>
                    <a:pt x="7380" y="16016"/>
                    <a:pt x="7865" y="17409"/>
                    <a:pt x="8672" y="18534"/>
                  </a:cubicBezTo>
                  <a:lnTo>
                    <a:pt x="7865" y="19606"/>
                  </a:lnTo>
                  <a:lnTo>
                    <a:pt x="2585" y="11944"/>
                  </a:lnTo>
                  <a:cubicBezTo>
                    <a:pt x="1723" y="10766"/>
                    <a:pt x="1238" y="9428"/>
                    <a:pt x="1238" y="7981"/>
                  </a:cubicBezTo>
                  <a:cubicBezTo>
                    <a:pt x="1346" y="4339"/>
                    <a:pt x="4309" y="1393"/>
                    <a:pt x="7918" y="1393"/>
                  </a:cubicBezTo>
                  <a:close/>
                  <a:moveTo>
                    <a:pt x="14544" y="8892"/>
                  </a:moveTo>
                  <a:cubicBezTo>
                    <a:pt x="17667" y="8892"/>
                    <a:pt x="20200" y="11463"/>
                    <a:pt x="20200" y="14517"/>
                  </a:cubicBezTo>
                  <a:cubicBezTo>
                    <a:pt x="20200" y="17623"/>
                    <a:pt x="17614" y="20141"/>
                    <a:pt x="14544" y="20141"/>
                  </a:cubicBezTo>
                  <a:cubicBezTo>
                    <a:pt x="11420" y="20141"/>
                    <a:pt x="8888" y="17623"/>
                    <a:pt x="8888" y="14517"/>
                  </a:cubicBezTo>
                  <a:cubicBezTo>
                    <a:pt x="8888" y="11463"/>
                    <a:pt x="11420" y="8892"/>
                    <a:pt x="14544" y="8892"/>
                  </a:cubicBezTo>
                  <a:close/>
                  <a:moveTo>
                    <a:pt x="7973" y="0"/>
                  </a:moveTo>
                  <a:cubicBezTo>
                    <a:pt x="3555" y="0"/>
                    <a:pt x="0" y="3535"/>
                    <a:pt x="0" y="7981"/>
                  </a:cubicBezTo>
                  <a:cubicBezTo>
                    <a:pt x="0" y="9695"/>
                    <a:pt x="539" y="11409"/>
                    <a:pt x="1616" y="12748"/>
                  </a:cubicBezTo>
                  <a:lnTo>
                    <a:pt x="7380" y="21319"/>
                  </a:lnTo>
                  <a:cubicBezTo>
                    <a:pt x="7515" y="21506"/>
                    <a:pt x="7730" y="21600"/>
                    <a:pt x="7945" y="21600"/>
                  </a:cubicBezTo>
                  <a:cubicBezTo>
                    <a:pt x="8161" y="21600"/>
                    <a:pt x="8376" y="21506"/>
                    <a:pt x="8511" y="21319"/>
                  </a:cubicBezTo>
                  <a:lnTo>
                    <a:pt x="9696" y="19606"/>
                  </a:lnTo>
                  <a:cubicBezTo>
                    <a:pt x="10934" y="20837"/>
                    <a:pt x="12658" y="21586"/>
                    <a:pt x="14544" y="21586"/>
                  </a:cubicBezTo>
                  <a:cubicBezTo>
                    <a:pt x="18423" y="21586"/>
                    <a:pt x="21600" y="18426"/>
                    <a:pt x="21600" y="14517"/>
                  </a:cubicBezTo>
                  <a:cubicBezTo>
                    <a:pt x="21600" y="11142"/>
                    <a:pt x="19177" y="8302"/>
                    <a:pt x="15944" y="7660"/>
                  </a:cubicBezTo>
                  <a:lnTo>
                    <a:pt x="15944" y="7177"/>
                  </a:lnTo>
                  <a:cubicBezTo>
                    <a:pt x="15513" y="3213"/>
                    <a:pt x="12174" y="0"/>
                    <a:pt x="79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17" name="Google Shape;9082;p64"/>
            <p:cNvSpPr/>
            <p:nvPr/>
          </p:nvSpPr>
          <p:spPr>
            <a:xfrm>
              <a:off x="209565" y="162198"/>
              <a:ext cx="71977" cy="1685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35" y="0"/>
                  </a:moveTo>
                  <a:cubicBezTo>
                    <a:pt x="8748" y="0"/>
                    <a:pt x="7107" y="700"/>
                    <a:pt x="7107" y="1516"/>
                  </a:cubicBezTo>
                  <a:lnTo>
                    <a:pt x="7107" y="2568"/>
                  </a:lnTo>
                  <a:cubicBezTo>
                    <a:pt x="3011" y="3150"/>
                    <a:pt x="0" y="4903"/>
                    <a:pt x="0" y="7005"/>
                  </a:cubicBezTo>
                  <a:cubicBezTo>
                    <a:pt x="0" y="9458"/>
                    <a:pt x="4652" y="10859"/>
                    <a:pt x="8479" y="12027"/>
                  </a:cubicBezTo>
                  <a:cubicBezTo>
                    <a:pt x="11212" y="12961"/>
                    <a:pt x="14215" y="13776"/>
                    <a:pt x="14215" y="14710"/>
                  </a:cubicBezTo>
                  <a:cubicBezTo>
                    <a:pt x="14493" y="15529"/>
                    <a:pt x="12852" y="16345"/>
                    <a:pt x="10935" y="16345"/>
                  </a:cubicBezTo>
                  <a:cubicBezTo>
                    <a:pt x="8748" y="16345"/>
                    <a:pt x="7107" y="15529"/>
                    <a:pt x="7107" y="14710"/>
                  </a:cubicBezTo>
                  <a:cubicBezTo>
                    <a:pt x="7107" y="13776"/>
                    <a:pt x="5467" y="13076"/>
                    <a:pt x="3558" y="13076"/>
                  </a:cubicBezTo>
                  <a:cubicBezTo>
                    <a:pt x="1640" y="13076"/>
                    <a:pt x="0" y="13776"/>
                    <a:pt x="0" y="14710"/>
                  </a:cubicBezTo>
                  <a:cubicBezTo>
                    <a:pt x="0" y="16697"/>
                    <a:pt x="3011" y="18331"/>
                    <a:pt x="7107" y="19032"/>
                  </a:cubicBezTo>
                  <a:lnTo>
                    <a:pt x="7107" y="20084"/>
                  </a:lnTo>
                  <a:cubicBezTo>
                    <a:pt x="7107" y="21018"/>
                    <a:pt x="8748" y="21600"/>
                    <a:pt x="10935" y="21600"/>
                  </a:cubicBezTo>
                  <a:cubicBezTo>
                    <a:pt x="12852" y="21600"/>
                    <a:pt x="14215" y="20785"/>
                    <a:pt x="14215" y="20084"/>
                  </a:cubicBezTo>
                  <a:lnTo>
                    <a:pt x="14215" y="19032"/>
                  </a:lnTo>
                  <a:cubicBezTo>
                    <a:pt x="18320" y="18446"/>
                    <a:pt x="21322" y="16697"/>
                    <a:pt x="21322" y="14710"/>
                  </a:cubicBezTo>
                  <a:cubicBezTo>
                    <a:pt x="21322" y="12260"/>
                    <a:pt x="16679" y="10741"/>
                    <a:pt x="12852" y="9573"/>
                  </a:cubicBezTo>
                  <a:cubicBezTo>
                    <a:pt x="10119" y="8758"/>
                    <a:pt x="7107" y="7824"/>
                    <a:pt x="7107" y="7005"/>
                  </a:cubicBezTo>
                  <a:cubicBezTo>
                    <a:pt x="7107" y="6071"/>
                    <a:pt x="8748" y="5370"/>
                    <a:pt x="10935" y="5370"/>
                  </a:cubicBezTo>
                  <a:cubicBezTo>
                    <a:pt x="12852" y="5370"/>
                    <a:pt x="14215" y="6071"/>
                    <a:pt x="14215" y="7005"/>
                  </a:cubicBezTo>
                  <a:cubicBezTo>
                    <a:pt x="14215" y="7824"/>
                    <a:pt x="16133" y="8524"/>
                    <a:pt x="17773" y="8524"/>
                  </a:cubicBezTo>
                  <a:cubicBezTo>
                    <a:pt x="19682" y="8524"/>
                    <a:pt x="21600" y="7824"/>
                    <a:pt x="21600" y="7005"/>
                  </a:cubicBezTo>
                  <a:cubicBezTo>
                    <a:pt x="21600" y="4903"/>
                    <a:pt x="18320" y="3269"/>
                    <a:pt x="14215" y="2568"/>
                  </a:cubicBezTo>
                  <a:lnTo>
                    <a:pt x="14215" y="1516"/>
                  </a:lnTo>
                  <a:cubicBezTo>
                    <a:pt x="14215" y="700"/>
                    <a:pt x="12575" y="0"/>
                    <a:pt x="109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21" name="Google Shape;9083;p64"/>
          <p:cNvGrpSpPr/>
          <p:nvPr/>
        </p:nvGrpSpPr>
        <p:grpSpPr>
          <a:xfrm>
            <a:off x="3964011" y="2275616"/>
            <a:ext cx="366413" cy="334346"/>
            <a:chOff x="0" y="0"/>
            <a:chExt cx="366412" cy="334344"/>
          </a:xfrm>
        </p:grpSpPr>
        <p:sp>
          <p:nvSpPr>
            <p:cNvPr id="6819" name="Google Shape;9084;p64"/>
            <p:cNvSpPr/>
            <p:nvPr/>
          </p:nvSpPr>
          <p:spPr>
            <a:xfrm>
              <a:off x="-1" y="0"/>
              <a:ext cx="366414" cy="334345"/>
            </a:xfrm>
            <a:custGeom>
              <a:avLst/>
              <a:gdLst/>
              <a:ahLst/>
              <a:cxnLst>
                <a:cxn ang="0">
                  <a:pos x="wd2" y="hd2"/>
                </a:cxn>
                <a:cxn ang="5400000">
                  <a:pos x="wd2" y="hd2"/>
                </a:cxn>
                <a:cxn ang="10800000">
                  <a:pos x="wd2" y="hd2"/>
                </a:cxn>
                <a:cxn ang="16200000">
                  <a:pos x="wd2" y="hd2"/>
                </a:cxn>
              </a:cxnLst>
              <a:rect l="0" t="0" r="r" b="b"/>
              <a:pathLst>
                <a:path w="21503" h="21600" fill="norm" stroke="1" extrusionOk="0">
                  <a:moveTo>
                    <a:pt x="6265" y="1588"/>
                  </a:moveTo>
                  <a:cubicBezTo>
                    <a:pt x="9099" y="1588"/>
                    <a:pt x="11131" y="2825"/>
                    <a:pt x="11131" y="3944"/>
                  </a:cubicBezTo>
                  <a:cubicBezTo>
                    <a:pt x="11131" y="5003"/>
                    <a:pt x="9099" y="6180"/>
                    <a:pt x="6265" y="6180"/>
                  </a:cubicBezTo>
                  <a:cubicBezTo>
                    <a:pt x="3645" y="6180"/>
                    <a:pt x="1345" y="5003"/>
                    <a:pt x="1345" y="3944"/>
                  </a:cubicBezTo>
                  <a:cubicBezTo>
                    <a:pt x="1345" y="2765"/>
                    <a:pt x="3485" y="1588"/>
                    <a:pt x="6265" y="1588"/>
                  </a:cubicBezTo>
                  <a:close/>
                  <a:moveTo>
                    <a:pt x="11131" y="6356"/>
                  </a:moveTo>
                  <a:lnTo>
                    <a:pt x="11131" y="7062"/>
                  </a:lnTo>
                  <a:cubicBezTo>
                    <a:pt x="9793" y="7886"/>
                    <a:pt x="8724" y="9122"/>
                    <a:pt x="8083" y="10594"/>
                  </a:cubicBezTo>
                  <a:cubicBezTo>
                    <a:pt x="7496" y="10770"/>
                    <a:pt x="6852" y="10770"/>
                    <a:pt x="6265" y="10770"/>
                  </a:cubicBezTo>
                  <a:cubicBezTo>
                    <a:pt x="3645" y="10770"/>
                    <a:pt x="1345" y="9593"/>
                    <a:pt x="1345" y="8416"/>
                  </a:cubicBezTo>
                  <a:lnTo>
                    <a:pt x="1345" y="6356"/>
                  </a:lnTo>
                  <a:cubicBezTo>
                    <a:pt x="2683" y="7357"/>
                    <a:pt x="4555" y="7768"/>
                    <a:pt x="6265" y="7768"/>
                  </a:cubicBezTo>
                  <a:cubicBezTo>
                    <a:pt x="7923" y="7768"/>
                    <a:pt x="9793" y="7357"/>
                    <a:pt x="11131" y="6356"/>
                  </a:cubicBezTo>
                  <a:close/>
                  <a:moveTo>
                    <a:pt x="1400" y="11045"/>
                  </a:moveTo>
                  <a:cubicBezTo>
                    <a:pt x="2270" y="11682"/>
                    <a:pt x="3908" y="12360"/>
                    <a:pt x="6265" y="12360"/>
                  </a:cubicBezTo>
                  <a:cubicBezTo>
                    <a:pt x="6745" y="12360"/>
                    <a:pt x="7121" y="12360"/>
                    <a:pt x="7602" y="12300"/>
                  </a:cubicBezTo>
                  <a:cubicBezTo>
                    <a:pt x="7496" y="12831"/>
                    <a:pt x="7496" y="13419"/>
                    <a:pt x="7496" y="13948"/>
                  </a:cubicBezTo>
                  <a:cubicBezTo>
                    <a:pt x="7496" y="14419"/>
                    <a:pt x="7548" y="14889"/>
                    <a:pt x="7602" y="15420"/>
                  </a:cubicBezTo>
                  <a:cubicBezTo>
                    <a:pt x="7227" y="15480"/>
                    <a:pt x="6745" y="15480"/>
                    <a:pt x="6318" y="15480"/>
                  </a:cubicBezTo>
                  <a:cubicBezTo>
                    <a:pt x="3752" y="15480"/>
                    <a:pt x="1400" y="14301"/>
                    <a:pt x="1400" y="13124"/>
                  </a:cubicBezTo>
                  <a:lnTo>
                    <a:pt x="1400" y="11045"/>
                  </a:lnTo>
                  <a:close/>
                  <a:moveTo>
                    <a:pt x="1345" y="15598"/>
                  </a:moveTo>
                  <a:cubicBezTo>
                    <a:pt x="2683" y="16657"/>
                    <a:pt x="4607" y="17010"/>
                    <a:pt x="6265" y="17010"/>
                  </a:cubicBezTo>
                  <a:cubicBezTo>
                    <a:pt x="6852" y="17010"/>
                    <a:pt x="7389" y="16950"/>
                    <a:pt x="7923" y="16892"/>
                  </a:cubicBezTo>
                  <a:cubicBezTo>
                    <a:pt x="8351" y="17834"/>
                    <a:pt x="8885" y="18716"/>
                    <a:pt x="9527" y="19422"/>
                  </a:cubicBezTo>
                  <a:cubicBezTo>
                    <a:pt x="8617" y="19892"/>
                    <a:pt x="7496" y="20128"/>
                    <a:pt x="6265" y="20128"/>
                  </a:cubicBezTo>
                  <a:cubicBezTo>
                    <a:pt x="3485" y="20128"/>
                    <a:pt x="1345" y="18833"/>
                    <a:pt x="1345" y="17834"/>
                  </a:cubicBezTo>
                  <a:lnTo>
                    <a:pt x="1345" y="15598"/>
                  </a:lnTo>
                  <a:close/>
                  <a:moveTo>
                    <a:pt x="14445" y="7768"/>
                  </a:moveTo>
                  <a:cubicBezTo>
                    <a:pt x="17493" y="7768"/>
                    <a:pt x="20059" y="10535"/>
                    <a:pt x="20059" y="13948"/>
                  </a:cubicBezTo>
                  <a:cubicBezTo>
                    <a:pt x="20059" y="17303"/>
                    <a:pt x="17493" y="20128"/>
                    <a:pt x="14445" y="20128"/>
                  </a:cubicBezTo>
                  <a:cubicBezTo>
                    <a:pt x="11344" y="20128"/>
                    <a:pt x="8831" y="17303"/>
                    <a:pt x="8831" y="13948"/>
                  </a:cubicBezTo>
                  <a:cubicBezTo>
                    <a:pt x="8831" y="10477"/>
                    <a:pt x="11344" y="7768"/>
                    <a:pt x="14445" y="7768"/>
                  </a:cubicBezTo>
                  <a:close/>
                  <a:moveTo>
                    <a:pt x="6318" y="0"/>
                  </a:moveTo>
                  <a:cubicBezTo>
                    <a:pt x="2951" y="0"/>
                    <a:pt x="10" y="1588"/>
                    <a:pt x="10" y="3944"/>
                  </a:cubicBezTo>
                  <a:lnTo>
                    <a:pt x="10" y="17834"/>
                  </a:lnTo>
                  <a:cubicBezTo>
                    <a:pt x="-97" y="18833"/>
                    <a:pt x="651" y="19892"/>
                    <a:pt x="1989" y="20599"/>
                  </a:cubicBezTo>
                  <a:cubicBezTo>
                    <a:pt x="3110" y="21305"/>
                    <a:pt x="4662" y="21600"/>
                    <a:pt x="6265" y="21600"/>
                  </a:cubicBezTo>
                  <a:cubicBezTo>
                    <a:pt x="8030" y="21600"/>
                    <a:pt x="9634" y="21129"/>
                    <a:pt x="10810" y="20481"/>
                  </a:cubicBezTo>
                  <a:cubicBezTo>
                    <a:pt x="11879" y="21187"/>
                    <a:pt x="13162" y="21600"/>
                    <a:pt x="14499" y="21600"/>
                  </a:cubicBezTo>
                  <a:cubicBezTo>
                    <a:pt x="18348" y="21600"/>
                    <a:pt x="21503" y="18127"/>
                    <a:pt x="21503" y="13830"/>
                  </a:cubicBezTo>
                  <a:cubicBezTo>
                    <a:pt x="21503" y="9593"/>
                    <a:pt x="18348" y="6120"/>
                    <a:pt x="14499" y="6120"/>
                  </a:cubicBezTo>
                  <a:cubicBezTo>
                    <a:pt x="13804" y="6120"/>
                    <a:pt x="13216" y="6180"/>
                    <a:pt x="12627" y="6415"/>
                  </a:cubicBezTo>
                  <a:lnTo>
                    <a:pt x="12627" y="3826"/>
                  </a:lnTo>
                  <a:cubicBezTo>
                    <a:pt x="12627" y="2765"/>
                    <a:pt x="11879" y="1706"/>
                    <a:pt x="10596" y="999"/>
                  </a:cubicBezTo>
                  <a:cubicBezTo>
                    <a:pt x="9473" y="293"/>
                    <a:pt x="7923" y="0"/>
                    <a:pt x="63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20" name="Google Shape;9085;p64"/>
            <p:cNvSpPr/>
            <p:nvPr/>
          </p:nvSpPr>
          <p:spPr>
            <a:xfrm>
              <a:off x="209708" y="129347"/>
              <a:ext cx="71976" cy="1694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35" y="0"/>
                  </a:moveTo>
                  <a:cubicBezTo>
                    <a:pt x="8748" y="0"/>
                    <a:pt x="7107" y="697"/>
                    <a:pt x="7107" y="1511"/>
                  </a:cubicBezTo>
                  <a:lnTo>
                    <a:pt x="7107" y="2558"/>
                  </a:lnTo>
                  <a:cubicBezTo>
                    <a:pt x="3011" y="3137"/>
                    <a:pt x="0" y="4880"/>
                    <a:pt x="0" y="6970"/>
                  </a:cubicBezTo>
                  <a:cubicBezTo>
                    <a:pt x="0" y="9407"/>
                    <a:pt x="4652" y="10800"/>
                    <a:pt x="8479" y="11961"/>
                  </a:cubicBezTo>
                  <a:cubicBezTo>
                    <a:pt x="11212" y="12890"/>
                    <a:pt x="14215" y="13705"/>
                    <a:pt x="14215" y="14633"/>
                  </a:cubicBezTo>
                  <a:cubicBezTo>
                    <a:pt x="14493" y="15680"/>
                    <a:pt x="12852" y="16259"/>
                    <a:pt x="10935" y="16259"/>
                  </a:cubicBezTo>
                  <a:cubicBezTo>
                    <a:pt x="8748" y="16259"/>
                    <a:pt x="7107" y="15448"/>
                    <a:pt x="7107" y="14633"/>
                  </a:cubicBezTo>
                  <a:cubicBezTo>
                    <a:pt x="7107" y="13705"/>
                    <a:pt x="5467" y="13008"/>
                    <a:pt x="3558" y="13008"/>
                  </a:cubicBezTo>
                  <a:cubicBezTo>
                    <a:pt x="1640" y="13008"/>
                    <a:pt x="0" y="13705"/>
                    <a:pt x="0" y="14633"/>
                  </a:cubicBezTo>
                  <a:cubicBezTo>
                    <a:pt x="0" y="16609"/>
                    <a:pt x="3011" y="18235"/>
                    <a:pt x="7107" y="18931"/>
                  </a:cubicBezTo>
                  <a:lnTo>
                    <a:pt x="7107" y="19974"/>
                  </a:lnTo>
                  <a:cubicBezTo>
                    <a:pt x="7107" y="20903"/>
                    <a:pt x="8748" y="21600"/>
                    <a:pt x="10935" y="21600"/>
                  </a:cubicBezTo>
                  <a:cubicBezTo>
                    <a:pt x="12852" y="21600"/>
                    <a:pt x="14215" y="20903"/>
                    <a:pt x="14215" y="19974"/>
                  </a:cubicBezTo>
                  <a:lnTo>
                    <a:pt x="14215" y="18931"/>
                  </a:lnTo>
                  <a:cubicBezTo>
                    <a:pt x="18320" y="18349"/>
                    <a:pt x="21322" y="16609"/>
                    <a:pt x="21322" y="14633"/>
                  </a:cubicBezTo>
                  <a:cubicBezTo>
                    <a:pt x="21322" y="12193"/>
                    <a:pt x="16679" y="10686"/>
                    <a:pt x="12852" y="9525"/>
                  </a:cubicBezTo>
                  <a:cubicBezTo>
                    <a:pt x="10119" y="8710"/>
                    <a:pt x="7107" y="7781"/>
                    <a:pt x="7107" y="6970"/>
                  </a:cubicBezTo>
                  <a:cubicBezTo>
                    <a:pt x="7107" y="6041"/>
                    <a:pt x="8748" y="5345"/>
                    <a:pt x="10935" y="5345"/>
                  </a:cubicBezTo>
                  <a:cubicBezTo>
                    <a:pt x="12852" y="5345"/>
                    <a:pt x="14215" y="6041"/>
                    <a:pt x="14215" y="6970"/>
                  </a:cubicBezTo>
                  <a:cubicBezTo>
                    <a:pt x="14215" y="7781"/>
                    <a:pt x="16133" y="8478"/>
                    <a:pt x="17773" y="8478"/>
                  </a:cubicBezTo>
                  <a:cubicBezTo>
                    <a:pt x="19682" y="8478"/>
                    <a:pt x="21600" y="7781"/>
                    <a:pt x="21600" y="6970"/>
                  </a:cubicBezTo>
                  <a:cubicBezTo>
                    <a:pt x="21600" y="4880"/>
                    <a:pt x="18320" y="3255"/>
                    <a:pt x="14215" y="2558"/>
                  </a:cubicBezTo>
                  <a:lnTo>
                    <a:pt x="14215" y="1511"/>
                  </a:lnTo>
                  <a:cubicBezTo>
                    <a:pt x="14215" y="697"/>
                    <a:pt x="12575" y="0"/>
                    <a:pt x="109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24" name="Google Shape;9086;p64"/>
          <p:cNvGrpSpPr/>
          <p:nvPr/>
        </p:nvGrpSpPr>
        <p:grpSpPr>
          <a:xfrm>
            <a:off x="2649014" y="2733112"/>
            <a:ext cx="309765" cy="365345"/>
            <a:chOff x="28" y="0"/>
            <a:chExt cx="309764" cy="365344"/>
          </a:xfrm>
        </p:grpSpPr>
        <p:sp>
          <p:nvSpPr>
            <p:cNvPr id="6822" name="Google Shape;9087;p64"/>
            <p:cNvSpPr/>
            <p:nvPr/>
          </p:nvSpPr>
          <p:spPr>
            <a:xfrm>
              <a:off x="28" y="-1"/>
              <a:ext cx="309766" cy="3653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92" y="1347"/>
                  </a:moveTo>
                  <a:lnTo>
                    <a:pt x="14992" y="3178"/>
                  </a:lnTo>
                  <a:cubicBezTo>
                    <a:pt x="14738" y="2963"/>
                    <a:pt x="14611" y="2747"/>
                    <a:pt x="14103" y="2747"/>
                  </a:cubicBezTo>
                  <a:cubicBezTo>
                    <a:pt x="13722" y="2747"/>
                    <a:pt x="13595" y="2963"/>
                    <a:pt x="13341" y="3178"/>
                  </a:cubicBezTo>
                  <a:lnTo>
                    <a:pt x="13341" y="1347"/>
                  </a:lnTo>
                  <a:close/>
                  <a:moveTo>
                    <a:pt x="19184" y="1347"/>
                  </a:moveTo>
                  <a:cubicBezTo>
                    <a:pt x="19692" y="1347"/>
                    <a:pt x="20011" y="1670"/>
                    <a:pt x="20011" y="2046"/>
                  </a:cubicBezTo>
                  <a:lnTo>
                    <a:pt x="20011" y="7218"/>
                  </a:lnTo>
                  <a:lnTo>
                    <a:pt x="5019" y="7218"/>
                  </a:lnTo>
                  <a:lnTo>
                    <a:pt x="5019" y="1347"/>
                  </a:lnTo>
                  <a:lnTo>
                    <a:pt x="11689" y="1347"/>
                  </a:lnTo>
                  <a:lnTo>
                    <a:pt x="11689" y="4902"/>
                  </a:lnTo>
                  <a:cubicBezTo>
                    <a:pt x="11689" y="5332"/>
                    <a:pt x="12056" y="5620"/>
                    <a:pt x="12470" y="5620"/>
                  </a:cubicBezTo>
                  <a:cubicBezTo>
                    <a:pt x="12677" y="5620"/>
                    <a:pt x="12895" y="5548"/>
                    <a:pt x="13087" y="5387"/>
                  </a:cubicBezTo>
                  <a:lnTo>
                    <a:pt x="14230" y="4471"/>
                  </a:lnTo>
                  <a:lnTo>
                    <a:pt x="15311" y="5387"/>
                  </a:lnTo>
                  <a:cubicBezTo>
                    <a:pt x="15500" y="5548"/>
                    <a:pt x="15726" y="5620"/>
                    <a:pt x="15942" y="5620"/>
                  </a:cubicBezTo>
                  <a:cubicBezTo>
                    <a:pt x="16375" y="5620"/>
                    <a:pt x="16771" y="5332"/>
                    <a:pt x="16771" y="4902"/>
                  </a:cubicBezTo>
                  <a:lnTo>
                    <a:pt x="16771" y="1347"/>
                  </a:lnTo>
                  <a:close/>
                  <a:moveTo>
                    <a:pt x="20011" y="8618"/>
                  </a:moveTo>
                  <a:lnTo>
                    <a:pt x="20011" y="14274"/>
                  </a:lnTo>
                  <a:lnTo>
                    <a:pt x="5019" y="14274"/>
                  </a:lnTo>
                  <a:lnTo>
                    <a:pt x="5019" y="8618"/>
                  </a:lnTo>
                  <a:close/>
                  <a:moveTo>
                    <a:pt x="20011" y="15674"/>
                  </a:moveTo>
                  <a:lnTo>
                    <a:pt x="20011" y="19444"/>
                  </a:lnTo>
                  <a:cubicBezTo>
                    <a:pt x="20011" y="19875"/>
                    <a:pt x="19630" y="20145"/>
                    <a:pt x="19184" y="20145"/>
                  </a:cubicBezTo>
                  <a:lnTo>
                    <a:pt x="5019" y="20145"/>
                  </a:lnTo>
                  <a:lnTo>
                    <a:pt x="5019" y="15674"/>
                  </a:lnTo>
                  <a:close/>
                  <a:moveTo>
                    <a:pt x="3303" y="1347"/>
                  </a:moveTo>
                  <a:lnTo>
                    <a:pt x="3303" y="20198"/>
                  </a:lnTo>
                  <a:lnTo>
                    <a:pt x="1651" y="20198"/>
                  </a:lnTo>
                  <a:lnTo>
                    <a:pt x="1651" y="1347"/>
                  </a:lnTo>
                  <a:close/>
                  <a:moveTo>
                    <a:pt x="762" y="0"/>
                  </a:moveTo>
                  <a:cubicBezTo>
                    <a:pt x="317" y="0"/>
                    <a:pt x="0" y="323"/>
                    <a:pt x="0" y="701"/>
                  </a:cubicBezTo>
                  <a:lnTo>
                    <a:pt x="0" y="20954"/>
                  </a:lnTo>
                  <a:cubicBezTo>
                    <a:pt x="0" y="21277"/>
                    <a:pt x="381" y="21600"/>
                    <a:pt x="762" y="21600"/>
                  </a:cubicBezTo>
                  <a:lnTo>
                    <a:pt x="19122" y="21600"/>
                  </a:lnTo>
                  <a:cubicBezTo>
                    <a:pt x="20457" y="21600"/>
                    <a:pt x="21600" y="20684"/>
                    <a:pt x="21600" y="19552"/>
                  </a:cubicBezTo>
                  <a:lnTo>
                    <a:pt x="21600" y="2101"/>
                  </a:lnTo>
                  <a:cubicBezTo>
                    <a:pt x="21600" y="969"/>
                    <a:pt x="20519" y="0"/>
                    <a:pt x="191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23" name="Google Shape;9088;p64"/>
            <p:cNvSpPr/>
            <p:nvPr/>
          </p:nvSpPr>
          <p:spPr>
            <a:xfrm>
              <a:off x="119371" y="182209"/>
              <a:ext cx="119343"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6" y="0"/>
                  </a:moveTo>
                  <a:cubicBezTo>
                    <a:pt x="827" y="0"/>
                    <a:pt x="0" y="4985"/>
                    <a:pt x="0" y="10813"/>
                  </a:cubicBezTo>
                  <a:cubicBezTo>
                    <a:pt x="0" y="16615"/>
                    <a:pt x="989" y="21600"/>
                    <a:pt x="2146" y="21600"/>
                  </a:cubicBezTo>
                  <a:lnTo>
                    <a:pt x="19459" y="21600"/>
                  </a:lnTo>
                  <a:cubicBezTo>
                    <a:pt x="20611" y="21600"/>
                    <a:pt x="21600" y="16615"/>
                    <a:pt x="21600" y="10813"/>
                  </a:cubicBezTo>
                  <a:cubicBezTo>
                    <a:pt x="21600" y="4167"/>
                    <a:pt x="20611" y="0"/>
                    <a:pt x="194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28" name="Google Shape;9089;p64"/>
          <p:cNvGrpSpPr/>
          <p:nvPr/>
        </p:nvGrpSpPr>
        <p:grpSpPr>
          <a:xfrm>
            <a:off x="2619388" y="3167537"/>
            <a:ext cx="365146" cy="368497"/>
            <a:chOff x="0" y="0"/>
            <a:chExt cx="365144" cy="368496"/>
          </a:xfrm>
        </p:grpSpPr>
        <p:sp>
          <p:nvSpPr>
            <p:cNvPr id="6825" name="Google Shape;9090;p64"/>
            <p:cNvSpPr/>
            <p:nvPr/>
          </p:nvSpPr>
          <p:spPr>
            <a:xfrm>
              <a:off x="0" y="0"/>
              <a:ext cx="365145" cy="368497"/>
            </a:xfrm>
            <a:custGeom>
              <a:avLst/>
              <a:gdLst/>
              <a:ahLst/>
              <a:cxnLst>
                <a:cxn ang="0">
                  <a:pos x="wd2" y="hd2"/>
                </a:cxn>
                <a:cxn ang="5400000">
                  <a:pos x="wd2" y="hd2"/>
                </a:cxn>
                <a:cxn ang="10800000">
                  <a:pos x="wd2" y="hd2"/>
                </a:cxn>
                <a:cxn ang="16200000">
                  <a:pos x="wd2" y="hd2"/>
                </a:cxn>
              </a:cxnLst>
              <a:rect l="0" t="0" r="r" b="b"/>
              <a:pathLst>
                <a:path w="21375" h="21600" fill="norm" stroke="1" extrusionOk="0">
                  <a:moveTo>
                    <a:pt x="18517" y="1432"/>
                  </a:moveTo>
                  <a:cubicBezTo>
                    <a:pt x="18568" y="1432"/>
                    <a:pt x="18622" y="1446"/>
                    <a:pt x="18666" y="1468"/>
                  </a:cubicBezTo>
                  <a:lnTo>
                    <a:pt x="19894" y="2163"/>
                  </a:lnTo>
                  <a:cubicBezTo>
                    <a:pt x="19946" y="2270"/>
                    <a:pt x="20000" y="2429"/>
                    <a:pt x="19946" y="2483"/>
                  </a:cubicBezTo>
                  <a:lnTo>
                    <a:pt x="19360" y="3497"/>
                  </a:lnTo>
                  <a:lnTo>
                    <a:pt x="17759" y="2536"/>
                  </a:lnTo>
                  <a:lnTo>
                    <a:pt x="18346" y="1522"/>
                  </a:lnTo>
                  <a:cubicBezTo>
                    <a:pt x="18377" y="1459"/>
                    <a:pt x="18446" y="1432"/>
                    <a:pt x="18517" y="1432"/>
                  </a:cubicBezTo>
                  <a:close/>
                  <a:moveTo>
                    <a:pt x="17013" y="3817"/>
                  </a:moveTo>
                  <a:lnTo>
                    <a:pt x="18612" y="4778"/>
                  </a:lnTo>
                  <a:lnTo>
                    <a:pt x="15093" y="10813"/>
                  </a:lnTo>
                  <a:lnTo>
                    <a:pt x="13493" y="9906"/>
                  </a:lnTo>
                  <a:lnTo>
                    <a:pt x="17013" y="3817"/>
                  </a:lnTo>
                  <a:close/>
                  <a:moveTo>
                    <a:pt x="13226" y="11294"/>
                  </a:moveTo>
                  <a:lnTo>
                    <a:pt x="14081" y="11828"/>
                  </a:lnTo>
                  <a:lnTo>
                    <a:pt x="13173" y="12415"/>
                  </a:lnTo>
                  <a:lnTo>
                    <a:pt x="13226" y="11294"/>
                  </a:lnTo>
                  <a:close/>
                  <a:moveTo>
                    <a:pt x="19200" y="8891"/>
                  </a:moveTo>
                  <a:cubicBezTo>
                    <a:pt x="19626" y="8891"/>
                    <a:pt x="19894" y="9211"/>
                    <a:pt x="19894" y="9638"/>
                  </a:cubicBezTo>
                  <a:lnTo>
                    <a:pt x="19894" y="19464"/>
                  </a:lnTo>
                  <a:cubicBezTo>
                    <a:pt x="19894" y="19839"/>
                    <a:pt x="19520" y="20159"/>
                    <a:pt x="19200" y="20159"/>
                  </a:cubicBezTo>
                  <a:lnTo>
                    <a:pt x="2026" y="20159"/>
                  </a:lnTo>
                  <a:cubicBezTo>
                    <a:pt x="1600" y="20159"/>
                    <a:pt x="1334" y="19839"/>
                    <a:pt x="1334" y="19464"/>
                  </a:cubicBezTo>
                  <a:lnTo>
                    <a:pt x="1334" y="9638"/>
                  </a:lnTo>
                  <a:cubicBezTo>
                    <a:pt x="1334" y="9211"/>
                    <a:pt x="1654" y="8891"/>
                    <a:pt x="2026" y="8891"/>
                  </a:cubicBezTo>
                  <a:lnTo>
                    <a:pt x="12479" y="8891"/>
                  </a:lnTo>
                  <a:lnTo>
                    <a:pt x="11946" y="9745"/>
                  </a:lnTo>
                  <a:cubicBezTo>
                    <a:pt x="11894" y="9852"/>
                    <a:pt x="11894" y="9958"/>
                    <a:pt x="11894" y="10119"/>
                  </a:cubicBezTo>
                  <a:lnTo>
                    <a:pt x="11680" y="13110"/>
                  </a:lnTo>
                  <a:lnTo>
                    <a:pt x="9387" y="13110"/>
                  </a:lnTo>
                  <a:cubicBezTo>
                    <a:pt x="9014" y="13110"/>
                    <a:pt x="8747" y="13430"/>
                    <a:pt x="8747" y="13857"/>
                  </a:cubicBezTo>
                  <a:cubicBezTo>
                    <a:pt x="8747" y="14232"/>
                    <a:pt x="9067" y="14552"/>
                    <a:pt x="9387" y="14552"/>
                  </a:cubicBezTo>
                  <a:lnTo>
                    <a:pt x="17813" y="14552"/>
                  </a:lnTo>
                  <a:cubicBezTo>
                    <a:pt x="18186" y="14552"/>
                    <a:pt x="18560" y="14232"/>
                    <a:pt x="18560" y="13857"/>
                  </a:cubicBezTo>
                  <a:cubicBezTo>
                    <a:pt x="18560" y="13430"/>
                    <a:pt x="18186" y="13110"/>
                    <a:pt x="17813" y="13110"/>
                  </a:cubicBezTo>
                  <a:lnTo>
                    <a:pt x="14614" y="13110"/>
                  </a:lnTo>
                  <a:lnTo>
                    <a:pt x="15733" y="12362"/>
                  </a:lnTo>
                  <a:cubicBezTo>
                    <a:pt x="15787" y="12308"/>
                    <a:pt x="15946" y="12255"/>
                    <a:pt x="15946" y="12094"/>
                  </a:cubicBezTo>
                  <a:lnTo>
                    <a:pt x="17813" y="8891"/>
                  </a:lnTo>
                  <a:close/>
                  <a:moveTo>
                    <a:pt x="18507" y="0"/>
                  </a:moveTo>
                  <a:cubicBezTo>
                    <a:pt x="17942" y="0"/>
                    <a:pt x="17402" y="297"/>
                    <a:pt x="17119" y="827"/>
                  </a:cubicBezTo>
                  <a:lnTo>
                    <a:pt x="16214" y="2429"/>
                  </a:lnTo>
                  <a:lnTo>
                    <a:pt x="13334" y="7450"/>
                  </a:lnTo>
                  <a:lnTo>
                    <a:pt x="2080" y="7450"/>
                  </a:lnTo>
                  <a:cubicBezTo>
                    <a:pt x="960" y="7450"/>
                    <a:pt x="0" y="8357"/>
                    <a:pt x="0" y="9479"/>
                  </a:cubicBezTo>
                  <a:lnTo>
                    <a:pt x="0" y="19464"/>
                  </a:lnTo>
                  <a:cubicBezTo>
                    <a:pt x="0" y="20586"/>
                    <a:pt x="960" y="21600"/>
                    <a:pt x="2080" y="21600"/>
                  </a:cubicBezTo>
                  <a:lnTo>
                    <a:pt x="19254" y="21600"/>
                  </a:lnTo>
                  <a:cubicBezTo>
                    <a:pt x="20427" y="21600"/>
                    <a:pt x="21333" y="20639"/>
                    <a:pt x="21333" y="19464"/>
                  </a:cubicBezTo>
                  <a:lnTo>
                    <a:pt x="21333" y="9638"/>
                  </a:lnTo>
                  <a:cubicBezTo>
                    <a:pt x="21333" y="8518"/>
                    <a:pt x="20427" y="7557"/>
                    <a:pt x="19254" y="7557"/>
                  </a:cubicBezTo>
                  <a:lnTo>
                    <a:pt x="18666" y="7557"/>
                  </a:lnTo>
                  <a:lnTo>
                    <a:pt x="21173" y="3283"/>
                  </a:lnTo>
                  <a:cubicBezTo>
                    <a:pt x="21600" y="2429"/>
                    <a:pt x="21333" y="1415"/>
                    <a:pt x="20534" y="934"/>
                  </a:cubicBezTo>
                  <a:lnTo>
                    <a:pt x="19360" y="239"/>
                  </a:lnTo>
                  <a:cubicBezTo>
                    <a:pt x="19090" y="78"/>
                    <a:pt x="18795" y="0"/>
                    <a:pt x="185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26" name="Google Shape;9091;p64"/>
            <p:cNvSpPr/>
            <p:nvPr/>
          </p:nvSpPr>
          <p:spPr>
            <a:xfrm>
              <a:off x="149416" y="295623"/>
              <a:ext cx="167636" cy="236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8" y="0"/>
                  </a:moveTo>
                  <a:cubicBezTo>
                    <a:pt x="589" y="0"/>
                    <a:pt x="0" y="4985"/>
                    <a:pt x="0" y="10813"/>
                  </a:cubicBezTo>
                  <a:cubicBezTo>
                    <a:pt x="0" y="17459"/>
                    <a:pt x="704" y="21600"/>
                    <a:pt x="1408" y="21600"/>
                  </a:cubicBezTo>
                  <a:lnTo>
                    <a:pt x="19957" y="21600"/>
                  </a:lnTo>
                  <a:cubicBezTo>
                    <a:pt x="20777" y="21600"/>
                    <a:pt x="21600" y="16615"/>
                    <a:pt x="21600" y="10813"/>
                  </a:cubicBezTo>
                  <a:cubicBezTo>
                    <a:pt x="21600" y="4985"/>
                    <a:pt x="20777" y="0"/>
                    <a:pt x="199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27" name="Google Shape;9092;p64"/>
            <p:cNvSpPr/>
            <p:nvPr/>
          </p:nvSpPr>
          <p:spPr>
            <a:xfrm>
              <a:off x="54682" y="163528"/>
              <a:ext cx="71948" cy="1694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61" y="0"/>
                  </a:moveTo>
                  <a:cubicBezTo>
                    <a:pt x="8473" y="0"/>
                    <a:pt x="7110" y="697"/>
                    <a:pt x="7110" y="1508"/>
                  </a:cubicBezTo>
                  <a:lnTo>
                    <a:pt x="7110" y="2554"/>
                  </a:lnTo>
                  <a:cubicBezTo>
                    <a:pt x="3004" y="3133"/>
                    <a:pt x="0" y="4877"/>
                    <a:pt x="0" y="6967"/>
                  </a:cubicBezTo>
                  <a:cubicBezTo>
                    <a:pt x="0" y="9407"/>
                    <a:pt x="4923" y="10800"/>
                    <a:pt x="8473" y="11961"/>
                  </a:cubicBezTo>
                  <a:cubicBezTo>
                    <a:pt x="11208" y="12890"/>
                    <a:pt x="14490" y="13701"/>
                    <a:pt x="14490" y="14630"/>
                  </a:cubicBezTo>
                  <a:cubicBezTo>
                    <a:pt x="14490" y="15444"/>
                    <a:pt x="12580" y="16023"/>
                    <a:pt x="10661" y="16023"/>
                  </a:cubicBezTo>
                  <a:cubicBezTo>
                    <a:pt x="8473" y="16023"/>
                    <a:pt x="7110" y="15326"/>
                    <a:pt x="7110" y="14630"/>
                  </a:cubicBezTo>
                  <a:cubicBezTo>
                    <a:pt x="7110" y="13701"/>
                    <a:pt x="5469" y="13004"/>
                    <a:pt x="3829" y="13004"/>
                  </a:cubicBezTo>
                  <a:cubicBezTo>
                    <a:pt x="1641" y="13004"/>
                    <a:pt x="0" y="13701"/>
                    <a:pt x="0" y="14630"/>
                  </a:cubicBezTo>
                  <a:cubicBezTo>
                    <a:pt x="0" y="16605"/>
                    <a:pt x="3004" y="18231"/>
                    <a:pt x="7110" y="18928"/>
                  </a:cubicBezTo>
                  <a:lnTo>
                    <a:pt x="7110" y="19974"/>
                  </a:lnTo>
                  <a:cubicBezTo>
                    <a:pt x="7110" y="20903"/>
                    <a:pt x="9020" y="21600"/>
                    <a:pt x="10661" y="21600"/>
                  </a:cubicBezTo>
                  <a:cubicBezTo>
                    <a:pt x="12580" y="21600"/>
                    <a:pt x="14490" y="20903"/>
                    <a:pt x="14490" y="19974"/>
                  </a:cubicBezTo>
                  <a:lnTo>
                    <a:pt x="14490" y="18928"/>
                  </a:lnTo>
                  <a:cubicBezTo>
                    <a:pt x="18596" y="18349"/>
                    <a:pt x="21600" y="16605"/>
                    <a:pt x="21600" y="14630"/>
                  </a:cubicBezTo>
                  <a:cubicBezTo>
                    <a:pt x="21600" y="12193"/>
                    <a:pt x="16677" y="10682"/>
                    <a:pt x="13127" y="9521"/>
                  </a:cubicBezTo>
                  <a:cubicBezTo>
                    <a:pt x="10392" y="8710"/>
                    <a:pt x="7110" y="7781"/>
                    <a:pt x="7110" y="6967"/>
                  </a:cubicBezTo>
                  <a:cubicBezTo>
                    <a:pt x="6832" y="6038"/>
                    <a:pt x="8473" y="5341"/>
                    <a:pt x="10661" y="5341"/>
                  </a:cubicBezTo>
                  <a:cubicBezTo>
                    <a:pt x="12580" y="5341"/>
                    <a:pt x="14490" y="6038"/>
                    <a:pt x="14490" y="6967"/>
                  </a:cubicBezTo>
                  <a:cubicBezTo>
                    <a:pt x="14490" y="7781"/>
                    <a:pt x="16131" y="8360"/>
                    <a:pt x="17771" y="8360"/>
                  </a:cubicBezTo>
                  <a:cubicBezTo>
                    <a:pt x="19959" y="8360"/>
                    <a:pt x="21600" y="7663"/>
                    <a:pt x="21600" y="6967"/>
                  </a:cubicBezTo>
                  <a:cubicBezTo>
                    <a:pt x="21600" y="4877"/>
                    <a:pt x="18596" y="3251"/>
                    <a:pt x="14490" y="2554"/>
                  </a:cubicBezTo>
                  <a:lnTo>
                    <a:pt x="14490" y="1508"/>
                  </a:lnTo>
                  <a:cubicBezTo>
                    <a:pt x="14490" y="697"/>
                    <a:pt x="12580" y="0"/>
                    <a:pt x="106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31" name="Google Shape;9093;p64"/>
          <p:cNvGrpSpPr/>
          <p:nvPr/>
        </p:nvGrpSpPr>
        <p:grpSpPr>
          <a:xfrm>
            <a:off x="2620776" y="3663216"/>
            <a:ext cx="366241" cy="262370"/>
            <a:chOff x="28" y="28"/>
            <a:chExt cx="366240" cy="262368"/>
          </a:xfrm>
        </p:grpSpPr>
        <p:sp>
          <p:nvSpPr>
            <p:cNvPr id="6829" name="Google Shape;9094;p64"/>
            <p:cNvSpPr/>
            <p:nvPr/>
          </p:nvSpPr>
          <p:spPr>
            <a:xfrm>
              <a:off x="28" y="28"/>
              <a:ext cx="366242" cy="2623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397" y="1876"/>
                  </a:moveTo>
                  <a:cubicBezTo>
                    <a:pt x="19826" y="1876"/>
                    <a:pt x="20149" y="2400"/>
                    <a:pt x="20149" y="2926"/>
                  </a:cubicBezTo>
                  <a:lnTo>
                    <a:pt x="20149" y="3976"/>
                  </a:lnTo>
                  <a:lnTo>
                    <a:pt x="1342" y="3976"/>
                  </a:lnTo>
                  <a:lnTo>
                    <a:pt x="1342" y="2926"/>
                  </a:lnTo>
                  <a:cubicBezTo>
                    <a:pt x="1342" y="2400"/>
                    <a:pt x="1665" y="1876"/>
                    <a:pt x="1987" y="1876"/>
                  </a:cubicBezTo>
                  <a:close/>
                  <a:moveTo>
                    <a:pt x="20149" y="5926"/>
                  </a:moveTo>
                  <a:lnTo>
                    <a:pt x="20149" y="18750"/>
                  </a:lnTo>
                  <a:cubicBezTo>
                    <a:pt x="20149" y="19350"/>
                    <a:pt x="19826" y="19800"/>
                    <a:pt x="19397" y="19800"/>
                  </a:cubicBezTo>
                  <a:lnTo>
                    <a:pt x="1987" y="19800"/>
                  </a:lnTo>
                  <a:cubicBezTo>
                    <a:pt x="1612" y="19800"/>
                    <a:pt x="1342" y="19350"/>
                    <a:pt x="1342" y="18750"/>
                  </a:cubicBezTo>
                  <a:lnTo>
                    <a:pt x="1342" y="5926"/>
                  </a:lnTo>
                  <a:close/>
                  <a:moveTo>
                    <a:pt x="2094" y="0"/>
                  </a:moveTo>
                  <a:cubicBezTo>
                    <a:pt x="912" y="0"/>
                    <a:pt x="0" y="1350"/>
                    <a:pt x="0" y="2926"/>
                  </a:cubicBezTo>
                  <a:lnTo>
                    <a:pt x="0" y="18677"/>
                  </a:lnTo>
                  <a:cubicBezTo>
                    <a:pt x="0" y="20250"/>
                    <a:pt x="912" y="21600"/>
                    <a:pt x="2094" y="21600"/>
                  </a:cubicBezTo>
                  <a:lnTo>
                    <a:pt x="19451" y="21600"/>
                  </a:lnTo>
                  <a:cubicBezTo>
                    <a:pt x="20633" y="21600"/>
                    <a:pt x="21600" y="20250"/>
                    <a:pt x="21600" y="18677"/>
                  </a:cubicBezTo>
                  <a:lnTo>
                    <a:pt x="21600" y="2926"/>
                  </a:lnTo>
                  <a:cubicBezTo>
                    <a:pt x="21545" y="1350"/>
                    <a:pt x="20633" y="0"/>
                    <a:pt x="1945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30" name="Google Shape;9095;p64"/>
            <p:cNvSpPr/>
            <p:nvPr/>
          </p:nvSpPr>
          <p:spPr>
            <a:xfrm>
              <a:off x="86578" y="94762"/>
              <a:ext cx="192216" cy="1211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756" y="4551"/>
                  </a:moveTo>
                  <a:cubicBezTo>
                    <a:pt x="7575" y="4551"/>
                    <a:pt x="8293" y="4876"/>
                    <a:pt x="9112" y="5525"/>
                  </a:cubicBezTo>
                  <a:cubicBezTo>
                    <a:pt x="8598" y="7148"/>
                    <a:pt x="8189" y="8932"/>
                    <a:pt x="8189" y="10720"/>
                  </a:cubicBezTo>
                  <a:cubicBezTo>
                    <a:pt x="8189" y="12828"/>
                    <a:pt x="8598" y="14452"/>
                    <a:pt x="9112" y="16075"/>
                  </a:cubicBezTo>
                  <a:cubicBezTo>
                    <a:pt x="8394" y="16724"/>
                    <a:pt x="7679" y="17049"/>
                    <a:pt x="6756" y="17049"/>
                  </a:cubicBezTo>
                  <a:cubicBezTo>
                    <a:pt x="4605" y="17049"/>
                    <a:pt x="2661" y="14127"/>
                    <a:pt x="2661" y="10555"/>
                  </a:cubicBezTo>
                  <a:cubicBezTo>
                    <a:pt x="2661" y="7308"/>
                    <a:pt x="4605" y="4551"/>
                    <a:pt x="6756" y="4551"/>
                  </a:cubicBezTo>
                  <a:close/>
                  <a:moveTo>
                    <a:pt x="14844" y="4551"/>
                  </a:moveTo>
                  <a:cubicBezTo>
                    <a:pt x="16995" y="4551"/>
                    <a:pt x="18838" y="7308"/>
                    <a:pt x="18838" y="10720"/>
                  </a:cubicBezTo>
                  <a:cubicBezTo>
                    <a:pt x="18838" y="14127"/>
                    <a:pt x="16995" y="17214"/>
                    <a:pt x="14844" y="17214"/>
                  </a:cubicBezTo>
                  <a:cubicBezTo>
                    <a:pt x="12693" y="17214"/>
                    <a:pt x="10850" y="14452"/>
                    <a:pt x="10850" y="10720"/>
                  </a:cubicBezTo>
                  <a:cubicBezTo>
                    <a:pt x="10750" y="7308"/>
                    <a:pt x="12693" y="4551"/>
                    <a:pt x="14844" y="4551"/>
                  </a:cubicBezTo>
                  <a:close/>
                  <a:moveTo>
                    <a:pt x="6756" y="0"/>
                  </a:moveTo>
                  <a:cubicBezTo>
                    <a:pt x="3071" y="0"/>
                    <a:pt x="0" y="4876"/>
                    <a:pt x="0" y="10720"/>
                  </a:cubicBezTo>
                  <a:cubicBezTo>
                    <a:pt x="0" y="16724"/>
                    <a:pt x="3071" y="21600"/>
                    <a:pt x="6756" y="21600"/>
                  </a:cubicBezTo>
                  <a:cubicBezTo>
                    <a:pt x="8189" y="21600"/>
                    <a:pt x="9622" y="20786"/>
                    <a:pt x="10850" y="19322"/>
                  </a:cubicBezTo>
                  <a:cubicBezTo>
                    <a:pt x="11978" y="20786"/>
                    <a:pt x="13411" y="21600"/>
                    <a:pt x="14844" y="21600"/>
                  </a:cubicBezTo>
                  <a:cubicBezTo>
                    <a:pt x="18529" y="21600"/>
                    <a:pt x="21600" y="16724"/>
                    <a:pt x="21600" y="10720"/>
                  </a:cubicBezTo>
                  <a:cubicBezTo>
                    <a:pt x="21600" y="4876"/>
                    <a:pt x="18529" y="0"/>
                    <a:pt x="14844" y="0"/>
                  </a:cubicBezTo>
                  <a:cubicBezTo>
                    <a:pt x="13307" y="0"/>
                    <a:pt x="11874" y="814"/>
                    <a:pt x="10850" y="2273"/>
                  </a:cubicBezTo>
                  <a:cubicBezTo>
                    <a:pt x="9726" y="814"/>
                    <a:pt x="8293" y="0"/>
                    <a:pt x="67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39" name="Google Shape;9096;p64"/>
          <p:cNvGrpSpPr/>
          <p:nvPr/>
        </p:nvGrpSpPr>
        <p:grpSpPr>
          <a:xfrm>
            <a:off x="3957965" y="3611281"/>
            <a:ext cx="358057" cy="366241"/>
            <a:chOff x="0" y="0"/>
            <a:chExt cx="358056" cy="366240"/>
          </a:xfrm>
        </p:grpSpPr>
        <p:sp>
          <p:nvSpPr>
            <p:cNvPr id="6832" name="Google Shape;9097;p64"/>
            <p:cNvSpPr/>
            <p:nvPr/>
          </p:nvSpPr>
          <p:spPr>
            <a:xfrm>
              <a:off x="55579" y="294264"/>
              <a:ext cx="22788" cy="227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39" y="0"/>
                  </a:moveTo>
                  <a:cubicBezTo>
                    <a:pt x="5181" y="0"/>
                    <a:pt x="0" y="5181"/>
                    <a:pt x="0" y="11239"/>
                  </a:cubicBezTo>
                  <a:cubicBezTo>
                    <a:pt x="0" y="17269"/>
                    <a:pt x="5181" y="21600"/>
                    <a:pt x="11239" y="21600"/>
                  </a:cubicBezTo>
                  <a:cubicBezTo>
                    <a:pt x="17269" y="21600"/>
                    <a:pt x="21600" y="17269"/>
                    <a:pt x="21600" y="11239"/>
                  </a:cubicBezTo>
                  <a:cubicBezTo>
                    <a:pt x="21600" y="5181"/>
                    <a:pt x="17269" y="0"/>
                    <a:pt x="112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33" name="Google Shape;9098;p64"/>
            <p:cNvSpPr/>
            <p:nvPr/>
          </p:nvSpPr>
          <p:spPr>
            <a:xfrm>
              <a:off x="54682" y="47366"/>
              <a:ext cx="23685" cy="1767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31" y="0"/>
                  </a:moveTo>
                  <a:cubicBezTo>
                    <a:pt x="4985" y="0"/>
                    <a:pt x="0" y="668"/>
                    <a:pt x="0" y="1559"/>
                  </a:cubicBezTo>
                  <a:lnTo>
                    <a:pt x="0" y="20041"/>
                  </a:lnTo>
                  <a:cubicBezTo>
                    <a:pt x="0" y="20932"/>
                    <a:pt x="4985" y="21600"/>
                    <a:pt x="11631" y="21600"/>
                  </a:cubicBezTo>
                  <a:cubicBezTo>
                    <a:pt x="17433" y="21600"/>
                    <a:pt x="21600" y="20932"/>
                    <a:pt x="21600" y="20041"/>
                  </a:cubicBezTo>
                  <a:lnTo>
                    <a:pt x="21600" y="1449"/>
                  </a:lnTo>
                  <a:cubicBezTo>
                    <a:pt x="21600" y="558"/>
                    <a:pt x="16615" y="0"/>
                    <a:pt x="11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34" name="Google Shape;9099;p64"/>
            <p:cNvSpPr/>
            <p:nvPr/>
          </p:nvSpPr>
          <p:spPr>
            <a:xfrm>
              <a:off x="167634" y="294264"/>
              <a:ext cx="22788" cy="227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61" y="0"/>
                  </a:moveTo>
                  <a:cubicBezTo>
                    <a:pt x="4331" y="0"/>
                    <a:pt x="0" y="5181"/>
                    <a:pt x="0" y="11239"/>
                  </a:cubicBezTo>
                  <a:cubicBezTo>
                    <a:pt x="0" y="17269"/>
                    <a:pt x="4331" y="21600"/>
                    <a:pt x="10361" y="21600"/>
                  </a:cubicBezTo>
                  <a:cubicBezTo>
                    <a:pt x="16419" y="21600"/>
                    <a:pt x="21600" y="17269"/>
                    <a:pt x="21600" y="11239"/>
                  </a:cubicBezTo>
                  <a:cubicBezTo>
                    <a:pt x="21600" y="5181"/>
                    <a:pt x="16419" y="0"/>
                    <a:pt x="103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35" name="Google Shape;9100;p64"/>
            <p:cNvSpPr/>
            <p:nvPr/>
          </p:nvSpPr>
          <p:spPr>
            <a:xfrm>
              <a:off x="167634" y="47366"/>
              <a:ext cx="23713" cy="1767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57" y="0"/>
                  </a:moveTo>
                  <a:cubicBezTo>
                    <a:pt x="4162" y="0"/>
                    <a:pt x="0" y="668"/>
                    <a:pt x="0" y="1559"/>
                  </a:cubicBezTo>
                  <a:lnTo>
                    <a:pt x="0" y="20041"/>
                  </a:lnTo>
                  <a:cubicBezTo>
                    <a:pt x="0" y="20932"/>
                    <a:pt x="4979" y="21600"/>
                    <a:pt x="9957" y="21600"/>
                  </a:cubicBezTo>
                  <a:cubicBezTo>
                    <a:pt x="16595" y="21600"/>
                    <a:pt x="21600" y="20932"/>
                    <a:pt x="21600" y="20041"/>
                  </a:cubicBezTo>
                  <a:lnTo>
                    <a:pt x="21600" y="1449"/>
                  </a:lnTo>
                  <a:cubicBezTo>
                    <a:pt x="20757" y="558"/>
                    <a:pt x="14936" y="0"/>
                    <a:pt x="99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36" name="Google Shape;9101;p64"/>
            <p:cNvSpPr/>
            <p:nvPr/>
          </p:nvSpPr>
          <p:spPr>
            <a:xfrm>
              <a:off x="0" y="0"/>
              <a:ext cx="358057" cy="3662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2" y="1344"/>
                  </a:moveTo>
                  <a:cubicBezTo>
                    <a:pt x="6322" y="1344"/>
                    <a:pt x="6652" y="1666"/>
                    <a:pt x="6652" y="2041"/>
                  </a:cubicBezTo>
                  <a:lnTo>
                    <a:pt x="6652" y="14561"/>
                  </a:lnTo>
                  <a:lnTo>
                    <a:pt x="1375" y="14561"/>
                  </a:lnTo>
                  <a:lnTo>
                    <a:pt x="1375" y="2041"/>
                  </a:lnTo>
                  <a:cubicBezTo>
                    <a:pt x="1375" y="1666"/>
                    <a:pt x="1704" y="1344"/>
                    <a:pt x="2034" y="1344"/>
                  </a:cubicBezTo>
                  <a:close/>
                  <a:moveTo>
                    <a:pt x="12696" y="1344"/>
                  </a:moveTo>
                  <a:cubicBezTo>
                    <a:pt x="13136" y="1344"/>
                    <a:pt x="13411" y="1666"/>
                    <a:pt x="13411" y="2041"/>
                  </a:cubicBezTo>
                  <a:lnTo>
                    <a:pt x="13411" y="14561"/>
                  </a:lnTo>
                  <a:lnTo>
                    <a:pt x="8080" y="14561"/>
                  </a:lnTo>
                  <a:lnTo>
                    <a:pt x="8080" y="2041"/>
                  </a:lnTo>
                  <a:cubicBezTo>
                    <a:pt x="8080" y="1666"/>
                    <a:pt x="8464" y="1344"/>
                    <a:pt x="8850" y="1344"/>
                  </a:cubicBezTo>
                  <a:close/>
                  <a:moveTo>
                    <a:pt x="19402" y="1344"/>
                  </a:moveTo>
                  <a:cubicBezTo>
                    <a:pt x="19786" y="1344"/>
                    <a:pt x="20061" y="1666"/>
                    <a:pt x="20061" y="2041"/>
                  </a:cubicBezTo>
                  <a:lnTo>
                    <a:pt x="20061" y="14561"/>
                  </a:lnTo>
                  <a:lnTo>
                    <a:pt x="14840" y="14561"/>
                  </a:lnTo>
                  <a:lnTo>
                    <a:pt x="14840" y="2041"/>
                  </a:lnTo>
                  <a:cubicBezTo>
                    <a:pt x="14840" y="1666"/>
                    <a:pt x="15170" y="1344"/>
                    <a:pt x="15500" y="1344"/>
                  </a:cubicBezTo>
                  <a:close/>
                  <a:moveTo>
                    <a:pt x="6652" y="15904"/>
                  </a:moveTo>
                  <a:lnTo>
                    <a:pt x="6652" y="19451"/>
                  </a:lnTo>
                  <a:cubicBezTo>
                    <a:pt x="6652" y="19881"/>
                    <a:pt x="6322" y="20203"/>
                    <a:pt x="5882" y="20203"/>
                  </a:cubicBezTo>
                  <a:lnTo>
                    <a:pt x="2034" y="20203"/>
                  </a:lnTo>
                  <a:cubicBezTo>
                    <a:pt x="1650" y="20203"/>
                    <a:pt x="1375" y="19881"/>
                    <a:pt x="1375" y="19451"/>
                  </a:cubicBezTo>
                  <a:lnTo>
                    <a:pt x="1375" y="15904"/>
                  </a:lnTo>
                  <a:close/>
                  <a:moveTo>
                    <a:pt x="13411" y="15904"/>
                  </a:moveTo>
                  <a:lnTo>
                    <a:pt x="13411" y="19451"/>
                  </a:lnTo>
                  <a:cubicBezTo>
                    <a:pt x="13411" y="19881"/>
                    <a:pt x="13026" y="20203"/>
                    <a:pt x="12696" y="20203"/>
                  </a:cubicBezTo>
                  <a:lnTo>
                    <a:pt x="8850" y="20203"/>
                  </a:lnTo>
                  <a:cubicBezTo>
                    <a:pt x="8464" y="20203"/>
                    <a:pt x="8080" y="19881"/>
                    <a:pt x="8080" y="19451"/>
                  </a:cubicBezTo>
                  <a:lnTo>
                    <a:pt x="8080" y="15904"/>
                  </a:lnTo>
                  <a:close/>
                  <a:moveTo>
                    <a:pt x="20171" y="15904"/>
                  </a:moveTo>
                  <a:lnTo>
                    <a:pt x="20171" y="19451"/>
                  </a:lnTo>
                  <a:lnTo>
                    <a:pt x="20115" y="19451"/>
                  </a:lnTo>
                  <a:cubicBezTo>
                    <a:pt x="20115" y="19881"/>
                    <a:pt x="19786" y="20203"/>
                    <a:pt x="19456" y="20203"/>
                  </a:cubicBezTo>
                  <a:lnTo>
                    <a:pt x="15609" y="20203"/>
                  </a:lnTo>
                  <a:cubicBezTo>
                    <a:pt x="15170" y="20203"/>
                    <a:pt x="14894" y="19881"/>
                    <a:pt x="14894" y="19451"/>
                  </a:cubicBezTo>
                  <a:lnTo>
                    <a:pt x="14894" y="15904"/>
                  </a:lnTo>
                  <a:close/>
                  <a:moveTo>
                    <a:pt x="2144" y="0"/>
                  </a:moveTo>
                  <a:cubicBezTo>
                    <a:pt x="935" y="0"/>
                    <a:pt x="0" y="914"/>
                    <a:pt x="0" y="2041"/>
                  </a:cubicBezTo>
                  <a:lnTo>
                    <a:pt x="0" y="19451"/>
                  </a:lnTo>
                  <a:cubicBezTo>
                    <a:pt x="0" y="20578"/>
                    <a:pt x="935" y="21600"/>
                    <a:pt x="2144" y="21600"/>
                  </a:cubicBezTo>
                  <a:lnTo>
                    <a:pt x="5992" y="21600"/>
                  </a:lnTo>
                  <a:cubicBezTo>
                    <a:pt x="6542" y="21600"/>
                    <a:pt x="6981" y="21385"/>
                    <a:pt x="7421" y="21063"/>
                  </a:cubicBezTo>
                  <a:cubicBezTo>
                    <a:pt x="7805" y="21385"/>
                    <a:pt x="8300" y="21600"/>
                    <a:pt x="8850" y="21600"/>
                  </a:cubicBezTo>
                  <a:lnTo>
                    <a:pt x="12696" y="21600"/>
                  </a:lnTo>
                  <a:cubicBezTo>
                    <a:pt x="13246" y="21600"/>
                    <a:pt x="13741" y="21385"/>
                    <a:pt x="14125" y="21063"/>
                  </a:cubicBezTo>
                  <a:cubicBezTo>
                    <a:pt x="14565" y="21385"/>
                    <a:pt x="15060" y="21600"/>
                    <a:pt x="15609" y="21600"/>
                  </a:cubicBezTo>
                  <a:lnTo>
                    <a:pt x="19456" y="21600"/>
                  </a:lnTo>
                  <a:cubicBezTo>
                    <a:pt x="20611" y="21600"/>
                    <a:pt x="21600" y="20686"/>
                    <a:pt x="21600" y="19451"/>
                  </a:cubicBezTo>
                  <a:lnTo>
                    <a:pt x="21600" y="2041"/>
                  </a:lnTo>
                  <a:cubicBezTo>
                    <a:pt x="21544" y="914"/>
                    <a:pt x="20611" y="0"/>
                    <a:pt x="19456" y="0"/>
                  </a:cubicBezTo>
                  <a:lnTo>
                    <a:pt x="15609" y="0"/>
                  </a:lnTo>
                  <a:cubicBezTo>
                    <a:pt x="15060" y="0"/>
                    <a:pt x="14565" y="162"/>
                    <a:pt x="14125" y="537"/>
                  </a:cubicBezTo>
                  <a:cubicBezTo>
                    <a:pt x="13741" y="162"/>
                    <a:pt x="13246" y="0"/>
                    <a:pt x="12696" y="0"/>
                  </a:cubicBezTo>
                  <a:lnTo>
                    <a:pt x="8850" y="0"/>
                  </a:lnTo>
                  <a:cubicBezTo>
                    <a:pt x="8300" y="0"/>
                    <a:pt x="7805" y="162"/>
                    <a:pt x="7421" y="537"/>
                  </a:cubicBezTo>
                  <a:cubicBezTo>
                    <a:pt x="6981" y="162"/>
                    <a:pt x="6542" y="0"/>
                    <a:pt x="59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37" name="Google Shape;9102;p64"/>
            <p:cNvSpPr/>
            <p:nvPr/>
          </p:nvSpPr>
          <p:spPr>
            <a:xfrm>
              <a:off x="278793" y="294264"/>
              <a:ext cx="22788" cy="227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39" y="0"/>
                  </a:moveTo>
                  <a:cubicBezTo>
                    <a:pt x="5181" y="0"/>
                    <a:pt x="0" y="5181"/>
                    <a:pt x="0" y="11239"/>
                  </a:cubicBezTo>
                  <a:cubicBezTo>
                    <a:pt x="0" y="17269"/>
                    <a:pt x="5181" y="21600"/>
                    <a:pt x="11239" y="21600"/>
                  </a:cubicBezTo>
                  <a:cubicBezTo>
                    <a:pt x="17269" y="21600"/>
                    <a:pt x="21600" y="17269"/>
                    <a:pt x="21600" y="11239"/>
                  </a:cubicBezTo>
                  <a:cubicBezTo>
                    <a:pt x="21600" y="5181"/>
                    <a:pt x="17269" y="0"/>
                    <a:pt x="112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38" name="Google Shape;9103;p64"/>
            <p:cNvSpPr/>
            <p:nvPr/>
          </p:nvSpPr>
          <p:spPr>
            <a:xfrm>
              <a:off x="277867" y="47366"/>
              <a:ext cx="23714" cy="1767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43" y="0"/>
                  </a:moveTo>
                  <a:cubicBezTo>
                    <a:pt x="5005" y="0"/>
                    <a:pt x="0" y="668"/>
                    <a:pt x="0" y="1559"/>
                  </a:cubicBezTo>
                  <a:lnTo>
                    <a:pt x="0" y="20041"/>
                  </a:lnTo>
                  <a:cubicBezTo>
                    <a:pt x="0" y="20932"/>
                    <a:pt x="5005" y="21600"/>
                    <a:pt x="11643" y="21600"/>
                  </a:cubicBezTo>
                  <a:cubicBezTo>
                    <a:pt x="17438" y="21600"/>
                    <a:pt x="21600" y="20932"/>
                    <a:pt x="21600" y="20041"/>
                  </a:cubicBezTo>
                  <a:lnTo>
                    <a:pt x="21600" y="1449"/>
                  </a:lnTo>
                  <a:cubicBezTo>
                    <a:pt x="21600" y="558"/>
                    <a:pt x="16621" y="0"/>
                    <a:pt x="116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840" name="Google Shape;9104;p64"/>
          <p:cNvSpPr/>
          <p:nvPr/>
        </p:nvSpPr>
        <p:spPr>
          <a:xfrm>
            <a:off x="2175685" y="1314368"/>
            <a:ext cx="364517" cy="365316"/>
          </a:xfrm>
          <a:custGeom>
            <a:avLst/>
            <a:gdLst/>
            <a:ahLst/>
            <a:cxnLst>
              <a:cxn ang="0">
                <a:pos x="wd2" y="hd2"/>
              </a:cxn>
              <a:cxn ang="5400000">
                <a:pos x="wd2" y="hd2"/>
              </a:cxn>
              <a:cxn ang="10800000">
                <a:pos x="wd2" y="hd2"/>
              </a:cxn>
              <a:cxn ang="16200000">
                <a:pos x="wd2" y="hd2"/>
              </a:cxn>
            </a:cxnLst>
            <a:rect l="0" t="0" r="r" b="b"/>
            <a:pathLst>
              <a:path w="21553" h="21600" fill="norm" stroke="1" extrusionOk="0">
                <a:moveTo>
                  <a:pt x="10773" y="4687"/>
                </a:moveTo>
                <a:cubicBezTo>
                  <a:pt x="11581" y="4687"/>
                  <a:pt x="12227" y="5278"/>
                  <a:pt x="12227" y="6087"/>
                </a:cubicBezTo>
                <a:cubicBezTo>
                  <a:pt x="12227" y="6896"/>
                  <a:pt x="11581" y="7542"/>
                  <a:pt x="10773" y="7542"/>
                </a:cubicBezTo>
                <a:cubicBezTo>
                  <a:pt x="10019" y="7542"/>
                  <a:pt x="9373" y="6896"/>
                  <a:pt x="9373" y="6087"/>
                </a:cubicBezTo>
                <a:cubicBezTo>
                  <a:pt x="9373" y="5278"/>
                  <a:pt x="9965" y="4687"/>
                  <a:pt x="10773" y="4687"/>
                </a:cubicBezTo>
                <a:close/>
                <a:moveTo>
                  <a:pt x="20362" y="1400"/>
                </a:moveTo>
                <a:lnTo>
                  <a:pt x="20362" y="8942"/>
                </a:lnTo>
                <a:lnTo>
                  <a:pt x="13952" y="8942"/>
                </a:lnTo>
                <a:cubicBezTo>
                  <a:pt x="13629" y="8619"/>
                  <a:pt x="13251" y="8241"/>
                  <a:pt x="12873" y="8081"/>
                </a:cubicBezTo>
                <a:cubicBezTo>
                  <a:pt x="13359" y="7542"/>
                  <a:pt x="13682" y="6841"/>
                  <a:pt x="13682" y="6087"/>
                </a:cubicBezTo>
                <a:cubicBezTo>
                  <a:pt x="13682" y="4579"/>
                  <a:pt x="12389" y="3286"/>
                  <a:pt x="10827" y="3286"/>
                </a:cubicBezTo>
                <a:cubicBezTo>
                  <a:pt x="9318" y="3286"/>
                  <a:pt x="8026" y="4579"/>
                  <a:pt x="8026" y="6087"/>
                </a:cubicBezTo>
                <a:cubicBezTo>
                  <a:pt x="8026" y="6841"/>
                  <a:pt x="8296" y="7542"/>
                  <a:pt x="8835" y="8081"/>
                </a:cubicBezTo>
                <a:cubicBezTo>
                  <a:pt x="8404" y="8241"/>
                  <a:pt x="8026" y="8619"/>
                  <a:pt x="7756" y="8942"/>
                </a:cubicBezTo>
                <a:lnTo>
                  <a:pt x="1508" y="8942"/>
                </a:lnTo>
                <a:lnTo>
                  <a:pt x="1508" y="1400"/>
                </a:lnTo>
                <a:close/>
                <a:moveTo>
                  <a:pt x="10773" y="8942"/>
                </a:moveTo>
                <a:cubicBezTo>
                  <a:pt x="12335" y="8942"/>
                  <a:pt x="13629" y="10235"/>
                  <a:pt x="13629" y="11743"/>
                </a:cubicBezTo>
                <a:lnTo>
                  <a:pt x="7973" y="11743"/>
                </a:lnTo>
                <a:cubicBezTo>
                  <a:pt x="7973" y="10235"/>
                  <a:pt x="9211" y="8942"/>
                  <a:pt x="10773" y="8942"/>
                </a:cubicBezTo>
                <a:close/>
                <a:moveTo>
                  <a:pt x="14167" y="13198"/>
                </a:moveTo>
                <a:lnTo>
                  <a:pt x="12981" y="20254"/>
                </a:lnTo>
                <a:lnTo>
                  <a:pt x="8564" y="20254"/>
                </a:lnTo>
                <a:lnTo>
                  <a:pt x="7325" y="13198"/>
                </a:lnTo>
                <a:close/>
                <a:moveTo>
                  <a:pt x="699" y="0"/>
                </a:moveTo>
                <a:cubicBezTo>
                  <a:pt x="268" y="0"/>
                  <a:pt x="0" y="323"/>
                  <a:pt x="0" y="646"/>
                </a:cubicBezTo>
                <a:lnTo>
                  <a:pt x="0" y="9589"/>
                </a:lnTo>
                <a:cubicBezTo>
                  <a:pt x="0" y="10019"/>
                  <a:pt x="323" y="10288"/>
                  <a:pt x="699" y="10288"/>
                </a:cubicBezTo>
                <a:lnTo>
                  <a:pt x="6786" y="10288"/>
                </a:lnTo>
                <a:cubicBezTo>
                  <a:pt x="6679" y="10773"/>
                  <a:pt x="6518" y="11204"/>
                  <a:pt x="6518" y="11690"/>
                </a:cubicBezTo>
                <a:lnTo>
                  <a:pt x="5117" y="11690"/>
                </a:lnTo>
                <a:cubicBezTo>
                  <a:pt x="4740" y="11690"/>
                  <a:pt x="4471" y="12013"/>
                  <a:pt x="4471" y="12389"/>
                </a:cubicBezTo>
                <a:cubicBezTo>
                  <a:pt x="4471" y="12767"/>
                  <a:pt x="4794" y="13090"/>
                  <a:pt x="5117" y="13090"/>
                </a:cubicBezTo>
                <a:lnTo>
                  <a:pt x="5924" y="13090"/>
                </a:lnTo>
                <a:lnTo>
                  <a:pt x="7272" y="20954"/>
                </a:lnTo>
                <a:cubicBezTo>
                  <a:pt x="7325" y="21332"/>
                  <a:pt x="7595" y="21600"/>
                  <a:pt x="7973" y="21600"/>
                </a:cubicBezTo>
                <a:lnTo>
                  <a:pt x="13629" y="21600"/>
                </a:lnTo>
                <a:cubicBezTo>
                  <a:pt x="13952" y="21600"/>
                  <a:pt x="14275" y="21332"/>
                  <a:pt x="14275" y="20954"/>
                </a:cubicBezTo>
                <a:lnTo>
                  <a:pt x="15621" y="13090"/>
                </a:lnTo>
                <a:lnTo>
                  <a:pt x="16430" y="13090"/>
                </a:lnTo>
                <a:cubicBezTo>
                  <a:pt x="16860" y="13090"/>
                  <a:pt x="17129" y="12767"/>
                  <a:pt x="17129" y="12336"/>
                </a:cubicBezTo>
                <a:cubicBezTo>
                  <a:pt x="17129" y="11958"/>
                  <a:pt x="16753" y="11690"/>
                  <a:pt x="16430" y="11690"/>
                </a:cubicBezTo>
                <a:lnTo>
                  <a:pt x="15029" y="11690"/>
                </a:lnTo>
                <a:cubicBezTo>
                  <a:pt x="15029" y="11204"/>
                  <a:pt x="14974" y="10719"/>
                  <a:pt x="14759" y="10288"/>
                </a:cubicBezTo>
                <a:lnTo>
                  <a:pt x="20901" y="10288"/>
                </a:lnTo>
                <a:cubicBezTo>
                  <a:pt x="21277" y="10288"/>
                  <a:pt x="21547" y="9912"/>
                  <a:pt x="21547" y="9589"/>
                </a:cubicBezTo>
                <a:lnTo>
                  <a:pt x="21547" y="646"/>
                </a:lnTo>
                <a:cubicBezTo>
                  <a:pt x="21600" y="323"/>
                  <a:pt x="21277" y="0"/>
                  <a:pt x="20954"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841" name="Google Shape;9105;p64"/>
          <p:cNvSpPr/>
          <p:nvPr/>
        </p:nvSpPr>
        <p:spPr>
          <a:xfrm>
            <a:off x="2203000" y="1792862"/>
            <a:ext cx="310691" cy="3689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4" y="1387"/>
                </a:moveTo>
                <a:cubicBezTo>
                  <a:pt x="13239" y="1387"/>
                  <a:pt x="15138" y="2986"/>
                  <a:pt x="15138" y="4906"/>
                </a:cubicBezTo>
                <a:cubicBezTo>
                  <a:pt x="15138" y="6186"/>
                  <a:pt x="14316" y="7307"/>
                  <a:pt x="13048" y="7892"/>
                </a:cubicBezTo>
                <a:cubicBezTo>
                  <a:pt x="12794" y="8053"/>
                  <a:pt x="12668" y="8267"/>
                  <a:pt x="12668" y="8534"/>
                </a:cubicBezTo>
                <a:lnTo>
                  <a:pt x="12668" y="12587"/>
                </a:lnTo>
                <a:lnTo>
                  <a:pt x="9312" y="12587"/>
                </a:lnTo>
                <a:lnTo>
                  <a:pt x="9312" y="8534"/>
                </a:lnTo>
                <a:cubicBezTo>
                  <a:pt x="9312" y="8267"/>
                  <a:pt x="9186" y="8053"/>
                  <a:pt x="8932" y="7892"/>
                </a:cubicBezTo>
                <a:cubicBezTo>
                  <a:pt x="7412" y="7307"/>
                  <a:pt x="6715" y="6186"/>
                  <a:pt x="6715" y="4906"/>
                </a:cubicBezTo>
                <a:cubicBezTo>
                  <a:pt x="6715" y="2986"/>
                  <a:pt x="8615" y="1387"/>
                  <a:pt x="10894" y="1387"/>
                </a:cubicBezTo>
                <a:close/>
                <a:moveTo>
                  <a:pt x="17483" y="14026"/>
                </a:moveTo>
                <a:cubicBezTo>
                  <a:pt x="18812" y="14026"/>
                  <a:pt x="19951" y="14987"/>
                  <a:pt x="19951" y="16161"/>
                </a:cubicBezTo>
                <a:lnTo>
                  <a:pt x="19951" y="17386"/>
                </a:lnTo>
                <a:lnTo>
                  <a:pt x="1649" y="17386"/>
                </a:lnTo>
                <a:lnTo>
                  <a:pt x="1649" y="16161"/>
                </a:lnTo>
                <a:cubicBezTo>
                  <a:pt x="1649" y="15040"/>
                  <a:pt x="2788" y="14026"/>
                  <a:pt x="4117" y="14026"/>
                </a:cubicBezTo>
                <a:close/>
                <a:moveTo>
                  <a:pt x="18369" y="18720"/>
                </a:moveTo>
                <a:lnTo>
                  <a:pt x="18369" y="20107"/>
                </a:lnTo>
                <a:lnTo>
                  <a:pt x="3422" y="20107"/>
                </a:lnTo>
                <a:lnTo>
                  <a:pt x="3422" y="18720"/>
                </a:lnTo>
                <a:close/>
                <a:moveTo>
                  <a:pt x="10706" y="0"/>
                </a:moveTo>
                <a:cubicBezTo>
                  <a:pt x="7475" y="0"/>
                  <a:pt x="4942" y="2186"/>
                  <a:pt x="4942" y="4906"/>
                </a:cubicBezTo>
                <a:cubicBezTo>
                  <a:pt x="4942" y="5759"/>
                  <a:pt x="5257" y="6667"/>
                  <a:pt x="5702" y="7359"/>
                </a:cubicBezTo>
                <a:cubicBezTo>
                  <a:pt x="6082" y="7999"/>
                  <a:pt x="6715" y="8480"/>
                  <a:pt x="7348" y="8906"/>
                </a:cubicBezTo>
                <a:lnTo>
                  <a:pt x="7348" y="12639"/>
                </a:lnTo>
                <a:lnTo>
                  <a:pt x="4182" y="12639"/>
                </a:lnTo>
                <a:cubicBezTo>
                  <a:pt x="1902" y="12639"/>
                  <a:pt x="0" y="14241"/>
                  <a:pt x="0" y="16161"/>
                </a:cubicBezTo>
                <a:lnTo>
                  <a:pt x="0" y="18026"/>
                </a:lnTo>
                <a:cubicBezTo>
                  <a:pt x="0" y="18453"/>
                  <a:pt x="380" y="18720"/>
                  <a:pt x="887" y="18720"/>
                </a:cubicBezTo>
                <a:lnTo>
                  <a:pt x="1649" y="18720"/>
                </a:lnTo>
                <a:lnTo>
                  <a:pt x="1649" y="20853"/>
                </a:lnTo>
                <a:cubicBezTo>
                  <a:pt x="1649" y="21228"/>
                  <a:pt x="2029" y="21600"/>
                  <a:pt x="2471" y="21600"/>
                </a:cubicBezTo>
                <a:lnTo>
                  <a:pt x="19065" y="21600"/>
                </a:lnTo>
                <a:cubicBezTo>
                  <a:pt x="19571" y="21600"/>
                  <a:pt x="19951" y="21228"/>
                  <a:pt x="19951" y="20853"/>
                </a:cubicBezTo>
                <a:lnTo>
                  <a:pt x="19951" y="18720"/>
                </a:lnTo>
                <a:lnTo>
                  <a:pt x="20713" y="18720"/>
                </a:lnTo>
                <a:cubicBezTo>
                  <a:pt x="21220" y="18720"/>
                  <a:pt x="21600" y="18400"/>
                  <a:pt x="21600" y="18026"/>
                </a:cubicBezTo>
                <a:lnTo>
                  <a:pt x="21600" y="16161"/>
                </a:lnTo>
                <a:cubicBezTo>
                  <a:pt x="21600" y="14241"/>
                  <a:pt x="19698" y="12639"/>
                  <a:pt x="17418" y="12639"/>
                </a:cubicBezTo>
                <a:lnTo>
                  <a:pt x="14125" y="12639"/>
                </a:lnTo>
                <a:lnTo>
                  <a:pt x="14125" y="8906"/>
                </a:lnTo>
                <a:cubicBezTo>
                  <a:pt x="14823" y="8534"/>
                  <a:pt x="15392" y="7999"/>
                  <a:pt x="15772" y="7359"/>
                </a:cubicBezTo>
                <a:cubicBezTo>
                  <a:pt x="16343" y="6667"/>
                  <a:pt x="16532" y="5759"/>
                  <a:pt x="16532" y="4906"/>
                </a:cubicBezTo>
                <a:cubicBezTo>
                  <a:pt x="16532" y="2186"/>
                  <a:pt x="13936" y="0"/>
                  <a:pt x="10706"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844" name="Google Shape;9106;p64"/>
          <p:cNvGrpSpPr/>
          <p:nvPr/>
        </p:nvGrpSpPr>
        <p:grpSpPr>
          <a:xfrm>
            <a:off x="2233085" y="2259206"/>
            <a:ext cx="263295" cy="367166"/>
            <a:chOff x="0" y="0"/>
            <a:chExt cx="263294" cy="367164"/>
          </a:xfrm>
        </p:grpSpPr>
        <p:sp>
          <p:nvSpPr>
            <p:cNvPr id="6842" name="Google Shape;9107;p64"/>
            <p:cNvSpPr/>
            <p:nvPr/>
          </p:nvSpPr>
          <p:spPr>
            <a:xfrm>
              <a:off x="0" y="0"/>
              <a:ext cx="263295" cy="3671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714" y="1448"/>
                  </a:moveTo>
                  <a:lnTo>
                    <a:pt x="17714" y="4127"/>
                  </a:lnTo>
                  <a:cubicBezTo>
                    <a:pt x="16967" y="3913"/>
                    <a:pt x="15921" y="3806"/>
                    <a:pt x="14799" y="3806"/>
                  </a:cubicBezTo>
                  <a:cubicBezTo>
                    <a:pt x="12331" y="3806"/>
                    <a:pt x="10464" y="4556"/>
                    <a:pt x="10388" y="4610"/>
                  </a:cubicBezTo>
                  <a:cubicBezTo>
                    <a:pt x="10388" y="4610"/>
                    <a:pt x="8820" y="5199"/>
                    <a:pt x="6951" y="5199"/>
                  </a:cubicBezTo>
                  <a:cubicBezTo>
                    <a:pt x="5755" y="5199"/>
                    <a:pt x="4633" y="4932"/>
                    <a:pt x="4035" y="4717"/>
                  </a:cubicBezTo>
                  <a:lnTo>
                    <a:pt x="4035" y="1448"/>
                  </a:lnTo>
                  <a:close/>
                  <a:moveTo>
                    <a:pt x="14725" y="5253"/>
                  </a:moveTo>
                  <a:cubicBezTo>
                    <a:pt x="15921" y="5253"/>
                    <a:pt x="17040" y="5520"/>
                    <a:pt x="17565" y="5735"/>
                  </a:cubicBezTo>
                  <a:cubicBezTo>
                    <a:pt x="17339" y="8147"/>
                    <a:pt x="14350" y="10183"/>
                    <a:pt x="10763" y="10183"/>
                  </a:cubicBezTo>
                  <a:cubicBezTo>
                    <a:pt x="7475" y="10183"/>
                    <a:pt x="4783" y="8576"/>
                    <a:pt x="4035" y="6325"/>
                  </a:cubicBezTo>
                  <a:cubicBezTo>
                    <a:pt x="4783" y="6539"/>
                    <a:pt x="5755" y="6701"/>
                    <a:pt x="6877" y="6701"/>
                  </a:cubicBezTo>
                  <a:cubicBezTo>
                    <a:pt x="9269" y="6701"/>
                    <a:pt x="11136" y="5951"/>
                    <a:pt x="11212" y="5896"/>
                  </a:cubicBezTo>
                  <a:cubicBezTo>
                    <a:pt x="11212" y="5896"/>
                    <a:pt x="12856" y="5253"/>
                    <a:pt x="14725" y="5253"/>
                  </a:cubicBezTo>
                  <a:close/>
                  <a:moveTo>
                    <a:pt x="10763" y="17420"/>
                  </a:moveTo>
                  <a:cubicBezTo>
                    <a:pt x="12182" y="17420"/>
                    <a:pt x="13378" y="18599"/>
                    <a:pt x="13676" y="20207"/>
                  </a:cubicBezTo>
                  <a:lnTo>
                    <a:pt x="7848" y="20207"/>
                  </a:lnTo>
                  <a:cubicBezTo>
                    <a:pt x="8147" y="18599"/>
                    <a:pt x="9342" y="17420"/>
                    <a:pt x="10763" y="17420"/>
                  </a:cubicBezTo>
                  <a:close/>
                  <a:moveTo>
                    <a:pt x="10687" y="11524"/>
                  </a:moveTo>
                  <a:cubicBezTo>
                    <a:pt x="14576" y="11578"/>
                    <a:pt x="17714" y="13722"/>
                    <a:pt x="17714" y="16454"/>
                  </a:cubicBezTo>
                  <a:lnTo>
                    <a:pt x="17714" y="20207"/>
                  </a:lnTo>
                  <a:lnTo>
                    <a:pt x="15622" y="20207"/>
                  </a:lnTo>
                  <a:cubicBezTo>
                    <a:pt x="15546" y="19188"/>
                    <a:pt x="15097" y="18278"/>
                    <a:pt x="14350" y="17527"/>
                  </a:cubicBezTo>
                  <a:cubicBezTo>
                    <a:pt x="13378" y="16508"/>
                    <a:pt x="12108" y="15972"/>
                    <a:pt x="10763" y="15972"/>
                  </a:cubicBezTo>
                  <a:cubicBezTo>
                    <a:pt x="9342" y="15972"/>
                    <a:pt x="8147" y="16508"/>
                    <a:pt x="7250" y="17527"/>
                  </a:cubicBezTo>
                  <a:cubicBezTo>
                    <a:pt x="6576" y="18278"/>
                    <a:pt x="6128" y="19188"/>
                    <a:pt x="5905" y="20207"/>
                  </a:cubicBezTo>
                  <a:lnTo>
                    <a:pt x="3886" y="20207"/>
                  </a:lnTo>
                  <a:lnTo>
                    <a:pt x="3886" y="16454"/>
                  </a:lnTo>
                  <a:cubicBezTo>
                    <a:pt x="3886" y="13722"/>
                    <a:pt x="6951" y="11524"/>
                    <a:pt x="10687" y="11524"/>
                  </a:cubicBezTo>
                  <a:close/>
                  <a:moveTo>
                    <a:pt x="973" y="0"/>
                  </a:moveTo>
                  <a:cubicBezTo>
                    <a:pt x="375" y="0"/>
                    <a:pt x="0" y="322"/>
                    <a:pt x="0" y="697"/>
                  </a:cubicBezTo>
                  <a:cubicBezTo>
                    <a:pt x="0" y="1126"/>
                    <a:pt x="524" y="1448"/>
                    <a:pt x="973" y="1448"/>
                  </a:cubicBezTo>
                  <a:lnTo>
                    <a:pt x="2019" y="1448"/>
                  </a:lnTo>
                  <a:lnTo>
                    <a:pt x="2019" y="5199"/>
                  </a:lnTo>
                  <a:cubicBezTo>
                    <a:pt x="2019" y="7666"/>
                    <a:pt x="3962" y="9755"/>
                    <a:pt x="6801" y="10826"/>
                  </a:cubicBezTo>
                  <a:cubicBezTo>
                    <a:pt x="3962" y="11900"/>
                    <a:pt x="2019" y="13989"/>
                    <a:pt x="2019" y="16454"/>
                  </a:cubicBezTo>
                  <a:lnTo>
                    <a:pt x="2019" y="20207"/>
                  </a:lnTo>
                  <a:lnTo>
                    <a:pt x="973" y="20207"/>
                  </a:lnTo>
                  <a:cubicBezTo>
                    <a:pt x="375" y="20207"/>
                    <a:pt x="0" y="20528"/>
                    <a:pt x="0" y="20903"/>
                  </a:cubicBezTo>
                  <a:cubicBezTo>
                    <a:pt x="0" y="21278"/>
                    <a:pt x="524" y="21600"/>
                    <a:pt x="973" y="21600"/>
                  </a:cubicBezTo>
                  <a:lnTo>
                    <a:pt x="20554" y="21600"/>
                  </a:lnTo>
                  <a:cubicBezTo>
                    <a:pt x="21152" y="21600"/>
                    <a:pt x="21600" y="21278"/>
                    <a:pt x="21600" y="20903"/>
                  </a:cubicBezTo>
                  <a:cubicBezTo>
                    <a:pt x="21600" y="20474"/>
                    <a:pt x="21152" y="20207"/>
                    <a:pt x="20554" y="20207"/>
                  </a:cubicBezTo>
                  <a:lnTo>
                    <a:pt x="19657" y="20207"/>
                  </a:lnTo>
                  <a:lnTo>
                    <a:pt x="19657" y="16454"/>
                  </a:lnTo>
                  <a:cubicBezTo>
                    <a:pt x="19657" y="13989"/>
                    <a:pt x="17714" y="11900"/>
                    <a:pt x="14874" y="10826"/>
                  </a:cubicBezTo>
                  <a:cubicBezTo>
                    <a:pt x="17714" y="9755"/>
                    <a:pt x="19657" y="7666"/>
                    <a:pt x="19657" y="5199"/>
                  </a:cubicBezTo>
                  <a:lnTo>
                    <a:pt x="19657" y="1448"/>
                  </a:lnTo>
                  <a:lnTo>
                    <a:pt x="20554" y="1448"/>
                  </a:lnTo>
                  <a:cubicBezTo>
                    <a:pt x="21152" y="1448"/>
                    <a:pt x="21600" y="1126"/>
                    <a:pt x="21600" y="697"/>
                  </a:cubicBezTo>
                  <a:cubicBezTo>
                    <a:pt x="21600" y="322"/>
                    <a:pt x="21152" y="0"/>
                    <a:pt x="205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43" name="Google Shape;9108;p64"/>
            <p:cNvSpPr/>
            <p:nvPr/>
          </p:nvSpPr>
          <p:spPr>
            <a:xfrm>
              <a:off x="120267" y="207743"/>
              <a:ext cx="23685" cy="482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969" y="0"/>
                  </a:moveTo>
                  <a:cubicBezTo>
                    <a:pt x="4141" y="0"/>
                    <a:pt x="0" y="2847"/>
                    <a:pt x="0" y="5707"/>
                  </a:cubicBezTo>
                  <a:lnTo>
                    <a:pt x="0" y="16307"/>
                  </a:lnTo>
                  <a:cubicBezTo>
                    <a:pt x="0" y="19568"/>
                    <a:pt x="4985" y="21600"/>
                    <a:pt x="9969" y="21600"/>
                  </a:cubicBezTo>
                  <a:cubicBezTo>
                    <a:pt x="16615" y="21600"/>
                    <a:pt x="21600" y="19154"/>
                    <a:pt x="21600" y="16307"/>
                  </a:cubicBezTo>
                  <a:lnTo>
                    <a:pt x="21600" y="5707"/>
                  </a:lnTo>
                  <a:cubicBezTo>
                    <a:pt x="21600" y="2847"/>
                    <a:pt x="16615" y="0"/>
                    <a:pt x="99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47" name="Google Shape;9109;p64"/>
          <p:cNvGrpSpPr/>
          <p:nvPr/>
        </p:nvGrpSpPr>
        <p:grpSpPr>
          <a:xfrm>
            <a:off x="852428" y="2730826"/>
            <a:ext cx="358057" cy="369885"/>
            <a:chOff x="0" y="0"/>
            <a:chExt cx="358056" cy="369884"/>
          </a:xfrm>
        </p:grpSpPr>
        <p:sp>
          <p:nvSpPr>
            <p:cNvPr id="6845" name="Google Shape;9110;p64"/>
            <p:cNvSpPr/>
            <p:nvPr/>
          </p:nvSpPr>
          <p:spPr>
            <a:xfrm>
              <a:off x="0" y="0"/>
              <a:ext cx="358057" cy="3698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225" y="2820"/>
                  </a:moveTo>
                  <a:lnTo>
                    <a:pt x="20225" y="4896"/>
                  </a:lnTo>
                  <a:cubicBezTo>
                    <a:pt x="20225" y="6704"/>
                    <a:pt x="18797" y="8246"/>
                    <a:pt x="16982" y="8352"/>
                  </a:cubicBezTo>
                  <a:cubicBezTo>
                    <a:pt x="17202" y="7820"/>
                    <a:pt x="17312" y="7076"/>
                    <a:pt x="17312" y="6385"/>
                  </a:cubicBezTo>
                  <a:lnTo>
                    <a:pt x="17312" y="2820"/>
                  </a:lnTo>
                  <a:close/>
                  <a:moveTo>
                    <a:pt x="4342" y="2926"/>
                  </a:moveTo>
                  <a:lnTo>
                    <a:pt x="4342" y="6437"/>
                  </a:lnTo>
                  <a:cubicBezTo>
                    <a:pt x="4342" y="7182"/>
                    <a:pt x="4508" y="7820"/>
                    <a:pt x="4672" y="8513"/>
                  </a:cubicBezTo>
                  <a:cubicBezTo>
                    <a:pt x="2857" y="8300"/>
                    <a:pt x="1485" y="6810"/>
                    <a:pt x="1485" y="5054"/>
                  </a:cubicBezTo>
                  <a:lnTo>
                    <a:pt x="1485" y="2926"/>
                  </a:lnTo>
                  <a:close/>
                  <a:moveTo>
                    <a:pt x="15883" y="1489"/>
                  </a:moveTo>
                  <a:lnTo>
                    <a:pt x="15883" y="6437"/>
                  </a:lnTo>
                  <a:cubicBezTo>
                    <a:pt x="15883" y="9151"/>
                    <a:pt x="13630" y="11279"/>
                    <a:pt x="10828" y="11279"/>
                  </a:cubicBezTo>
                  <a:cubicBezTo>
                    <a:pt x="8025" y="11279"/>
                    <a:pt x="5771" y="9097"/>
                    <a:pt x="5771" y="6437"/>
                  </a:cubicBezTo>
                  <a:lnTo>
                    <a:pt x="5771" y="1489"/>
                  </a:lnTo>
                  <a:close/>
                  <a:moveTo>
                    <a:pt x="11597" y="12609"/>
                  </a:moveTo>
                  <a:lnTo>
                    <a:pt x="11597" y="14524"/>
                  </a:lnTo>
                  <a:lnTo>
                    <a:pt x="10113" y="14524"/>
                  </a:lnTo>
                  <a:lnTo>
                    <a:pt x="10113" y="12609"/>
                  </a:lnTo>
                  <a:cubicBezTo>
                    <a:pt x="10332" y="12609"/>
                    <a:pt x="10608" y="12662"/>
                    <a:pt x="10828" y="12662"/>
                  </a:cubicBezTo>
                  <a:cubicBezTo>
                    <a:pt x="10992" y="12662"/>
                    <a:pt x="11268" y="12662"/>
                    <a:pt x="11597" y="12609"/>
                  </a:cubicBezTo>
                  <a:close/>
                  <a:moveTo>
                    <a:pt x="12311" y="15855"/>
                  </a:moveTo>
                  <a:cubicBezTo>
                    <a:pt x="12750" y="15855"/>
                    <a:pt x="13080" y="16227"/>
                    <a:pt x="13080" y="16600"/>
                  </a:cubicBezTo>
                  <a:lnTo>
                    <a:pt x="13080" y="17345"/>
                  </a:lnTo>
                  <a:lnTo>
                    <a:pt x="8738" y="17345"/>
                  </a:lnTo>
                  <a:lnTo>
                    <a:pt x="8738" y="16600"/>
                  </a:lnTo>
                  <a:lnTo>
                    <a:pt x="8684" y="16600"/>
                  </a:lnTo>
                  <a:cubicBezTo>
                    <a:pt x="8684" y="16227"/>
                    <a:pt x="9014" y="15855"/>
                    <a:pt x="9453" y="15855"/>
                  </a:cubicBezTo>
                  <a:close/>
                  <a:moveTo>
                    <a:pt x="15224" y="18728"/>
                  </a:moveTo>
                  <a:cubicBezTo>
                    <a:pt x="15609" y="18728"/>
                    <a:pt x="15883" y="19047"/>
                    <a:pt x="15883" y="19418"/>
                  </a:cubicBezTo>
                  <a:lnTo>
                    <a:pt x="15883" y="20111"/>
                  </a:lnTo>
                  <a:lnTo>
                    <a:pt x="5771" y="20111"/>
                  </a:lnTo>
                  <a:lnTo>
                    <a:pt x="5771" y="19418"/>
                  </a:lnTo>
                  <a:cubicBezTo>
                    <a:pt x="5771" y="18993"/>
                    <a:pt x="6156" y="18728"/>
                    <a:pt x="6486" y="18728"/>
                  </a:cubicBezTo>
                  <a:close/>
                  <a:moveTo>
                    <a:pt x="5057" y="0"/>
                  </a:moveTo>
                  <a:cubicBezTo>
                    <a:pt x="4618" y="0"/>
                    <a:pt x="4342" y="319"/>
                    <a:pt x="4342" y="692"/>
                  </a:cubicBezTo>
                  <a:lnTo>
                    <a:pt x="4342" y="1383"/>
                  </a:lnTo>
                  <a:lnTo>
                    <a:pt x="715" y="1383"/>
                  </a:lnTo>
                  <a:cubicBezTo>
                    <a:pt x="386" y="1489"/>
                    <a:pt x="0" y="1756"/>
                    <a:pt x="0" y="2182"/>
                  </a:cubicBezTo>
                  <a:lnTo>
                    <a:pt x="0" y="4948"/>
                  </a:lnTo>
                  <a:cubicBezTo>
                    <a:pt x="0" y="7714"/>
                    <a:pt x="2308" y="9896"/>
                    <a:pt x="5111" y="9896"/>
                  </a:cubicBezTo>
                  <a:lnTo>
                    <a:pt x="5441" y="9896"/>
                  </a:lnTo>
                  <a:cubicBezTo>
                    <a:pt x="6210" y="11014"/>
                    <a:pt x="7365" y="11865"/>
                    <a:pt x="8684" y="12343"/>
                  </a:cubicBezTo>
                  <a:lnTo>
                    <a:pt x="8684" y="14683"/>
                  </a:lnTo>
                  <a:cubicBezTo>
                    <a:pt x="7859" y="14950"/>
                    <a:pt x="7255" y="15749"/>
                    <a:pt x="7255" y="16652"/>
                  </a:cubicBezTo>
                  <a:lnTo>
                    <a:pt x="7255" y="17397"/>
                  </a:lnTo>
                  <a:lnTo>
                    <a:pt x="6540" y="17397"/>
                  </a:lnTo>
                  <a:cubicBezTo>
                    <a:pt x="5387" y="17397"/>
                    <a:pt x="4398" y="18354"/>
                    <a:pt x="4398" y="19472"/>
                  </a:cubicBezTo>
                  <a:lnTo>
                    <a:pt x="4398" y="20855"/>
                  </a:lnTo>
                  <a:cubicBezTo>
                    <a:pt x="4398" y="21228"/>
                    <a:pt x="4782" y="21600"/>
                    <a:pt x="5111" y="21600"/>
                  </a:cubicBezTo>
                  <a:lnTo>
                    <a:pt x="16653" y="21600"/>
                  </a:lnTo>
                  <a:cubicBezTo>
                    <a:pt x="17038" y="21600"/>
                    <a:pt x="17312" y="21228"/>
                    <a:pt x="17312" y="20855"/>
                  </a:cubicBezTo>
                  <a:lnTo>
                    <a:pt x="17312" y="19418"/>
                  </a:lnTo>
                  <a:cubicBezTo>
                    <a:pt x="17312" y="18248"/>
                    <a:pt x="16379" y="17345"/>
                    <a:pt x="15224" y="17345"/>
                  </a:cubicBezTo>
                  <a:lnTo>
                    <a:pt x="14455" y="17345"/>
                  </a:lnTo>
                  <a:lnTo>
                    <a:pt x="14455" y="16600"/>
                  </a:lnTo>
                  <a:cubicBezTo>
                    <a:pt x="14455" y="15695"/>
                    <a:pt x="13849" y="14950"/>
                    <a:pt x="13026" y="14631"/>
                  </a:cubicBezTo>
                  <a:lnTo>
                    <a:pt x="13026" y="12290"/>
                  </a:lnTo>
                  <a:cubicBezTo>
                    <a:pt x="14289" y="11811"/>
                    <a:pt x="15500" y="10960"/>
                    <a:pt x="16213" y="9842"/>
                  </a:cubicBezTo>
                  <a:lnTo>
                    <a:pt x="16599" y="9842"/>
                  </a:lnTo>
                  <a:cubicBezTo>
                    <a:pt x="19400" y="9842"/>
                    <a:pt x="21600" y="7608"/>
                    <a:pt x="21600" y="4896"/>
                  </a:cubicBezTo>
                  <a:lnTo>
                    <a:pt x="21600" y="2128"/>
                  </a:lnTo>
                  <a:cubicBezTo>
                    <a:pt x="21600" y="1702"/>
                    <a:pt x="21270" y="1383"/>
                    <a:pt x="20885" y="1383"/>
                  </a:cubicBezTo>
                  <a:lnTo>
                    <a:pt x="17258" y="1383"/>
                  </a:lnTo>
                  <a:lnTo>
                    <a:pt x="17258" y="692"/>
                  </a:lnTo>
                  <a:cubicBezTo>
                    <a:pt x="17258" y="319"/>
                    <a:pt x="16928" y="0"/>
                    <a:pt x="165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46" name="Google Shape;9111;p64"/>
            <p:cNvSpPr/>
            <p:nvPr/>
          </p:nvSpPr>
          <p:spPr>
            <a:xfrm>
              <a:off x="122339" y="48754"/>
              <a:ext cx="117460" cy="112982"/>
            </a:xfrm>
            <a:custGeom>
              <a:avLst/>
              <a:gdLst/>
              <a:ahLst/>
              <a:cxnLst>
                <a:cxn ang="0">
                  <a:pos x="wd2" y="hd2"/>
                </a:cxn>
                <a:cxn ang="5400000">
                  <a:pos x="wd2" y="hd2"/>
                </a:cxn>
                <a:cxn ang="10800000">
                  <a:pos x="wd2" y="hd2"/>
                </a:cxn>
                <a:cxn ang="16200000">
                  <a:pos x="wd2" y="hd2"/>
                </a:cxn>
              </a:cxnLst>
              <a:rect l="0" t="0" r="r" b="b"/>
              <a:pathLst>
                <a:path w="20475" h="21600" fill="norm" stroke="1" extrusionOk="0">
                  <a:moveTo>
                    <a:pt x="10119" y="7226"/>
                  </a:moveTo>
                  <a:lnTo>
                    <a:pt x="10754" y="8619"/>
                  </a:lnTo>
                  <a:cubicBezTo>
                    <a:pt x="11072" y="9316"/>
                    <a:pt x="11551" y="9841"/>
                    <a:pt x="12342" y="10012"/>
                  </a:cubicBezTo>
                  <a:lnTo>
                    <a:pt x="13930" y="10189"/>
                  </a:lnTo>
                  <a:lnTo>
                    <a:pt x="12660" y="11234"/>
                  </a:lnTo>
                  <a:cubicBezTo>
                    <a:pt x="12342" y="11754"/>
                    <a:pt x="11868" y="12627"/>
                    <a:pt x="12186" y="13324"/>
                  </a:cubicBezTo>
                  <a:lnTo>
                    <a:pt x="12342" y="15065"/>
                  </a:lnTo>
                  <a:lnTo>
                    <a:pt x="10916" y="14192"/>
                  </a:lnTo>
                  <a:cubicBezTo>
                    <a:pt x="10598" y="13843"/>
                    <a:pt x="10281" y="13843"/>
                    <a:pt x="9963" y="13843"/>
                  </a:cubicBezTo>
                  <a:cubicBezTo>
                    <a:pt x="9484" y="13843"/>
                    <a:pt x="9328" y="13843"/>
                    <a:pt x="9010" y="14192"/>
                  </a:cubicBezTo>
                  <a:lnTo>
                    <a:pt x="7579" y="15065"/>
                  </a:lnTo>
                  <a:lnTo>
                    <a:pt x="7740" y="13324"/>
                  </a:lnTo>
                  <a:cubicBezTo>
                    <a:pt x="7896" y="12627"/>
                    <a:pt x="7579" y="11754"/>
                    <a:pt x="7105" y="11234"/>
                  </a:cubicBezTo>
                  <a:lnTo>
                    <a:pt x="5991" y="10189"/>
                  </a:lnTo>
                  <a:lnTo>
                    <a:pt x="7896" y="10012"/>
                  </a:lnTo>
                  <a:cubicBezTo>
                    <a:pt x="8531" y="10012"/>
                    <a:pt x="9166" y="9316"/>
                    <a:pt x="9484" y="8619"/>
                  </a:cubicBezTo>
                  <a:lnTo>
                    <a:pt x="10119" y="7226"/>
                  </a:lnTo>
                  <a:close/>
                  <a:moveTo>
                    <a:pt x="10281" y="0"/>
                  </a:moveTo>
                  <a:cubicBezTo>
                    <a:pt x="9524" y="0"/>
                    <a:pt x="8768" y="431"/>
                    <a:pt x="8375" y="1305"/>
                  </a:cubicBezTo>
                  <a:lnTo>
                    <a:pt x="6308" y="5833"/>
                  </a:lnTo>
                  <a:lnTo>
                    <a:pt x="1862" y="6529"/>
                  </a:lnTo>
                  <a:cubicBezTo>
                    <a:pt x="-43" y="6706"/>
                    <a:pt x="-522" y="9144"/>
                    <a:pt x="592" y="10360"/>
                  </a:cubicBezTo>
                  <a:lnTo>
                    <a:pt x="3768" y="13843"/>
                  </a:lnTo>
                  <a:lnTo>
                    <a:pt x="2971" y="18897"/>
                  </a:lnTo>
                  <a:cubicBezTo>
                    <a:pt x="2845" y="20411"/>
                    <a:pt x="3914" y="21600"/>
                    <a:pt x="5073" y="21600"/>
                  </a:cubicBezTo>
                  <a:cubicBezTo>
                    <a:pt x="5381" y="21600"/>
                    <a:pt x="5693" y="21517"/>
                    <a:pt x="5991" y="21335"/>
                  </a:cubicBezTo>
                  <a:lnTo>
                    <a:pt x="10119" y="18897"/>
                  </a:lnTo>
                  <a:lnTo>
                    <a:pt x="14248" y="21335"/>
                  </a:lnTo>
                  <a:cubicBezTo>
                    <a:pt x="14560" y="21506"/>
                    <a:pt x="14883" y="21583"/>
                    <a:pt x="15200" y="21583"/>
                  </a:cubicBezTo>
                  <a:cubicBezTo>
                    <a:pt x="16496" y="21583"/>
                    <a:pt x="17650" y="20295"/>
                    <a:pt x="17267" y="18897"/>
                  </a:cubicBezTo>
                  <a:lnTo>
                    <a:pt x="16471" y="13843"/>
                  </a:lnTo>
                  <a:lnTo>
                    <a:pt x="19808" y="10360"/>
                  </a:lnTo>
                  <a:cubicBezTo>
                    <a:pt x="21078" y="9144"/>
                    <a:pt x="20443" y="6706"/>
                    <a:pt x="18694" y="6529"/>
                  </a:cubicBezTo>
                  <a:lnTo>
                    <a:pt x="14091" y="5833"/>
                  </a:lnTo>
                  <a:lnTo>
                    <a:pt x="12186" y="1305"/>
                  </a:lnTo>
                  <a:cubicBezTo>
                    <a:pt x="11788" y="431"/>
                    <a:pt x="11032" y="0"/>
                    <a:pt x="102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53" name="Google Shape;9112;p64"/>
          <p:cNvGrpSpPr/>
          <p:nvPr/>
        </p:nvGrpSpPr>
        <p:grpSpPr>
          <a:xfrm>
            <a:off x="849723" y="3169141"/>
            <a:ext cx="361989" cy="365316"/>
            <a:chOff x="0" y="0"/>
            <a:chExt cx="361987" cy="365315"/>
          </a:xfrm>
        </p:grpSpPr>
        <p:sp>
          <p:nvSpPr>
            <p:cNvPr id="6848" name="Google Shape;9113;p64"/>
            <p:cNvSpPr/>
            <p:nvPr/>
          </p:nvSpPr>
          <p:spPr>
            <a:xfrm>
              <a:off x="181522" y="0"/>
              <a:ext cx="72418" cy="80854"/>
            </a:xfrm>
            <a:custGeom>
              <a:avLst/>
              <a:gdLst/>
              <a:ahLst/>
              <a:cxnLst>
                <a:cxn ang="0">
                  <a:pos x="wd2" y="hd2"/>
                </a:cxn>
                <a:cxn ang="5400000">
                  <a:pos x="wd2" y="hd2"/>
                </a:cxn>
                <a:cxn ang="10800000">
                  <a:pos x="wd2" y="hd2"/>
                </a:cxn>
                <a:cxn ang="16200000">
                  <a:pos x="wd2" y="hd2"/>
                </a:cxn>
              </a:cxnLst>
              <a:rect l="0" t="0" r="r" b="b"/>
              <a:pathLst>
                <a:path w="20941" h="21600" fill="norm" stroke="1" extrusionOk="0">
                  <a:moveTo>
                    <a:pt x="10735" y="0"/>
                  </a:moveTo>
                  <a:cubicBezTo>
                    <a:pt x="8628" y="0"/>
                    <a:pt x="7048" y="1460"/>
                    <a:pt x="7048" y="3407"/>
                  </a:cubicBezTo>
                  <a:lnTo>
                    <a:pt x="7048" y="10707"/>
                  </a:lnTo>
                  <a:lnTo>
                    <a:pt x="5994" y="9734"/>
                  </a:lnTo>
                  <a:cubicBezTo>
                    <a:pt x="5333" y="9124"/>
                    <a:pt x="4413" y="8822"/>
                    <a:pt x="3485" y="8822"/>
                  </a:cubicBezTo>
                  <a:cubicBezTo>
                    <a:pt x="2565" y="8822"/>
                    <a:pt x="1646" y="9124"/>
                    <a:pt x="985" y="9734"/>
                  </a:cubicBezTo>
                  <a:cubicBezTo>
                    <a:pt x="-328" y="10955"/>
                    <a:pt x="-328" y="13141"/>
                    <a:pt x="985" y="14361"/>
                  </a:cubicBezTo>
                  <a:lnTo>
                    <a:pt x="8101" y="20688"/>
                  </a:lnTo>
                  <a:cubicBezTo>
                    <a:pt x="8762" y="21299"/>
                    <a:pt x="9615" y="21600"/>
                    <a:pt x="10468" y="21600"/>
                  </a:cubicBezTo>
                  <a:cubicBezTo>
                    <a:pt x="11329" y="21600"/>
                    <a:pt x="12182" y="21299"/>
                    <a:pt x="12843" y="20688"/>
                  </a:cubicBezTo>
                  <a:lnTo>
                    <a:pt x="19951" y="14361"/>
                  </a:lnTo>
                  <a:cubicBezTo>
                    <a:pt x="21272" y="13141"/>
                    <a:pt x="21272" y="10955"/>
                    <a:pt x="19951" y="9734"/>
                  </a:cubicBezTo>
                  <a:cubicBezTo>
                    <a:pt x="19298" y="9124"/>
                    <a:pt x="18370" y="8822"/>
                    <a:pt x="17450" y="8822"/>
                  </a:cubicBezTo>
                  <a:cubicBezTo>
                    <a:pt x="16531" y="8822"/>
                    <a:pt x="15611" y="9124"/>
                    <a:pt x="14950" y="9734"/>
                  </a:cubicBezTo>
                  <a:lnTo>
                    <a:pt x="13896" y="10707"/>
                  </a:lnTo>
                  <a:lnTo>
                    <a:pt x="13896" y="3407"/>
                  </a:lnTo>
                  <a:cubicBezTo>
                    <a:pt x="14156" y="1460"/>
                    <a:pt x="12575" y="0"/>
                    <a:pt x="107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49" name="Google Shape;9114;p64"/>
            <p:cNvSpPr/>
            <p:nvPr/>
          </p:nvSpPr>
          <p:spPr>
            <a:xfrm>
              <a:off x="0" y="46470"/>
              <a:ext cx="361988" cy="318846"/>
            </a:xfrm>
            <a:custGeom>
              <a:avLst/>
              <a:gdLst/>
              <a:ahLst/>
              <a:cxnLst>
                <a:cxn ang="0">
                  <a:pos x="wd2" y="hd2"/>
                </a:cxn>
                <a:cxn ang="5400000">
                  <a:pos x="wd2" y="hd2"/>
                </a:cxn>
                <a:cxn ang="10800000">
                  <a:pos x="wd2" y="hd2"/>
                </a:cxn>
                <a:cxn ang="16200000">
                  <a:pos x="wd2" y="hd2"/>
                </a:cxn>
              </a:cxnLst>
              <a:rect l="0" t="0" r="r" b="b"/>
              <a:pathLst>
                <a:path w="21511" h="21600" fill="norm" stroke="1" extrusionOk="0">
                  <a:moveTo>
                    <a:pt x="20193" y="5493"/>
                  </a:moveTo>
                  <a:lnTo>
                    <a:pt x="19002" y="13578"/>
                  </a:lnTo>
                  <a:lnTo>
                    <a:pt x="6820" y="13578"/>
                  </a:lnTo>
                  <a:lnTo>
                    <a:pt x="5468" y="5493"/>
                  </a:lnTo>
                  <a:close/>
                  <a:moveTo>
                    <a:pt x="8932" y="18454"/>
                  </a:moveTo>
                  <a:cubicBezTo>
                    <a:pt x="9257" y="18515"/>
                    <a:pt x="9473" y="18824"/>
                    <a:pt x="9473" y="19255"/>
                  </a:cubicBezTo>
                  <a:cubicBezTo>
                    <a:pt x="9473" y="19688"/>
                    <a:pt x="9094" y="20058"/>
                    <a:pt x="8716" y="20058"/>
                  </a:cubicBezTo>
                  <a:cubicBezTo>
                    <a:pt x="8283" y="20058"/>
                    <a:pt x="8011" y="19688"/>
                    <a:pt x="8011" y="19255"/>
                  </a:cubicBezTo>
                  <a:cubicBezTo>
                    <a:pt x="8011" y="18824"/>
                    <a:pt x="8228" y="18515"/>
                    <a:pt x="8552" y="18454"/>
                  </a:cubicBezTo>
                  <a:close/>
                  <a:moveTo>
                    <a:pt x="16890" y="18454"/>
                  </a:moveTo>
                  <a:cubicBezTo>
                    <a:pt x="17215" y="18515"/>
                    <a:pt x="17431" y="18824"/>
                    <a:pt x="17431" y="19255"/>
                  </a:cubicBezTo>
                  <a:cubicBezTo>
                    <a:pt x="17431" y="19688"/>
                    <a:pt x="17106" y="20058"/>
                    <a:pt x="16673" y="20058"/>
                  </a:cubicBezTo>
                  <a:cubicBezTo>
                    <a:pt x="16295" y="20058"/>
                    <a:pt x="16024" y="19688"/>
                    <a:pt x="16024" y="19255"/>
                  </a:cubicBezTo>
                  <a:cubicBezTo>
                    <a:pt x="16079" y="18824"/>
                    <a:pt x="16295" y="18515"/>
                    <a:pt x="16620" y="18454"/>
                  </a:cubicBezTo>
                  <a:close/>
                  <a:moveTo>
                    <a:pt x="486" y="0"/>
                  </a:moveTo>
                  <a:cubicBezTo>
                    <a:pt x="325" y="123"/>
                    <a:pt x="0" y="494"/>
                    <a:pt x="0" y="925"/>
                  </a:cubicBezTo>
                  <a:cubicBezTo>
                    <a:pt x="0" y="1418"/>
                    <a:pt x="325" y="1728"/>
                    <a:pt x="650" y="1728"/>
                  </a:cubicBezTo>
                  <a:lnTo>
                    <a:pt x="3356" y="1728"/>
                  </a:lnTo>
                  <a:lnTo>
                    <a:pt x="5413" y="13825"/>
                  </a:lnTo>
                  <a:cubicBezTo>
                    <a:pt x="4655" y="14195"/>
                    <a:pt x="4169" y="15059"/>
                    <a:pt x="4169" y="16046"/>
                  </a:cubicBezTo>
                  <a:cubicBezTo>
                    <a:pt x="4169" y="17404"/>
                    <a:pt x="5143" y="18454"/>
                    <a:pt x="6279" y="18454"/>
                  </a:cubicBezTo>
                  <a:lnTo>
                    <a:pt x="6604" y="18454"/>
                  </a:lnTo>
                  <a:cubicBezTo>
                    <a:pt x="6550" y="18701"/>
                    <a:pt x="6495" y="19008"/>
                    <a:pt x="6495" y="19255"/>
                  </a:cubicBezTo>
                  <a:cubicBezTo>
                    <a:pt x="6495" y="20552"/>
                    <a:pt x="7417" y="21600"/>
                    <a:pt x="8607" y="21600"/>
                  </a:cubicBezTo>
                  <a:cubicBezTo>
                    <a:pt x="9745" y="21600"/>
                    <a:pt x="10664" y="20552"/>
                    <a:pt x="10664" y="19255"/>
                  </a:cubicBezTo>
                  <a:cubicBezTo>
                    <a:pt x="10664" y="18948"/>
                    <a:pt x="10611" y="18701"/>
                    <a:pt x="10556" y="18454"/>
                  </a:cubicBezTo>
                  <a:lnTo>
                    <a:pt x="14562" y="18454"/>
                  </a:lnTo>
                  <a:cubicBezTo>
                    <a:pt x="14453" y="18701"/>
                    <a:pt x="14400" y="19008"/>
                    <a:pt x="14400" y="19255"/>
                  </a:cubicBezTo>
                  <a:cubicBezTo>
                    <a:pt x="14400" y="20552"/>
                    <a:pt x="15374" y="21600"/>
                    <a:pt x="16512" y="21600"/>
                  </a:cubicBezTo>
                  <a:cubicBezTo>
                    <a:pt x="17648" y="21600"/>
                    <a:pt x="18677" y="20552"/>
                    <a:pt x="18677" y="19255"/>
                  </a:cubicBezTo>
                  <a:cubicBezTo>
                    <a:pt x="18677" y="18948"/>
                    <a:pt x="18622" y="18701"/>
                    <a:pt x="18514" y="18454"/>
                  </a:cubicBezTo>
                  <a:lnTo>
                    <a:pt x="19596" y="18454"/>
                  </a:lnTo>
                  <a:cubicBezTo>
                    <a:pt x="20029" y="18454"/>
                    <a:pt x="20301" y="18082"/>
                    <a:pt x="20301" y="17711"/>
                  </a:cubicBezTo>
                  <a:cubicBezTo>
                    <a:pt x="20301" y="17280"/>
                    <a:pt x="19976" y="16847"/>
                    <a:pt x="19596" y="16847"/>
                  </a:cubicBezTo>
                  <a:lnTo>
                    <a:pt x="6062" y="16847"/>
                  </a:lnTo>
                  <a:cubicBezTo>
                    <a:pt x="5684" y="16847"/>
                    <a:pt x="5413" y="16477"/>
                    <a:pt x="5413" y="15984"/>
                  </a:cubicBezTo>
                  <a:cubicBezTo>
                    <a:pt x="5413" y="15553"/>
                    <a:pt x="5738" y="15120"/>
                    <a:pt x="6062" y="15120"/>
                  </a:cubicBezTo>
                  <a:lnTo>
                    <a:pt x="19435" y="15120"/>
                  </a:lnTo>
                  <a:cubicBezTo>
                    <a:pt x="19760" y="15120"/>
                    <a:pt x="20084" y="14812"/>
                    <a:pt x="20084" y="14442"/>
                  </a:cubicBezTo>
                  <a:lnTo>
                    <a:pt x="21492" y="4751"/>
                  </a:lnTo>
                  <a:cubicBezTo>
                    <a:pt x="21600" y="4257"/>
                    <a:pt x="21222" y="3826"/>
                    <a:pt x="20842" y="3826"/>
                  </a:cubicBezTo>
                  <a:lnTo>
                    <a:pt x="4980" y="3826"/>
                  </a:lnTo>
                  <a:lnTo>
                    <a:pt x="4439" y="741"/>
                  </a:lnTo>
                  <a:cubicBezTo>
                    <a:pt x="4385" y="308"/>
                    <a:pt x="4114" y="0"/>
                    <a:pt x="37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50" name="Google Shape;9115;p64"/>
            <p:cNvSpPr/>
            <p:nvPr/>
          </p:nvSpPr>
          <p:spPr>
            <a:xfrm>
              <a:off x="205892" y="153060"/>
              <a:ext cx="23685" cy="70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31" y="0"/>
                  </a:moveTo>
                  <a:cubicBezTo>
                    <a:pt x="4985" y="0"/>
                    <a:pt x="0" y="1683"/>
                    <a:pt x="0" y="3366"/>
                  </a:cubicBezTo>
                  <a:lnTo>
                    <a:pt x="0" y="18226"/>
                  </a:lnTo>
                  <a:cubicBezTo>
                    <a:pt x="818" y="20193"/>
                    <a:pt x="5802" y="21600"/>
                    <a:pt x="11631" y="21600"/>
                  </a:cubicBezTo>
                  <a:cubicBezTo>
                    <a:pt x="17433" y="21600"/>
                    <a:pt x="21600" y="19908"/>
                    <a:pt x="21600" y="18226"/>
                  </a:cubicBezTo>
                  <a:lnTo>
                    <a:pt x="21600" y="3366"/>
                  </a:lnTo>
                  <a:cubicBezTo>
                    <a:pt x="21600" y="1398"/>
                    <a:pt x="16615" y="0"/>
                    <a:pt x="11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51" name="Google Shape;9116;p64"/>
            <p:cNvSpPr/>
            <p:nvPr/>
          </p:nvSpPr>
          <p:spPr>
            <a:xfrm>
              <a:off x="278764" y="153060"/>
              <a:ext cx="22788" cy="70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61" y="0"/>
                  </a:moveTo>
                  <a:cubicBezTo>
                    <a:pt x="5181" y="0"/>
                    <a:pt x="0" y="1683"/>
                    <a:pt x="0" y="3366"/>
                  </a:cubicBezTo>
                  <a:lnTo>
                    <a:pt x="0" y="18226"/>
                  </a:lnTo>
                  <a:cubicBezTo>
                    <a:pt x="0" y="20193"/>
                    <a:pt x="5181" y="21600"/>
                    <a:pt x="10361" y="21600"/>
                  </a:cubicBezTo>
                  <a:cubicBezTo>
                    <a:pt x="17269" y="21600"/>
                    <a:pt x="21600" y="19908"/>
                    <a:pt x="21600" y="18226"/>
                  </a:cubicBezTo>
                  <a:lnTo>
                    <a:pt x="21600" y="3366"/>
                  </a:lnTo>
                  <a:cubicBezTo>
                    <a:pt x="21600" y="1398"/>
                    <a:pt x="16419" y="0"/>
                    <a:pt x="103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52" name="Google Shape;9117;p64"/>
            <p:cNvSpPr/>
            <p:nvPr/>
          </p:nvSpPr>
          <p:spPr>
            <a:xfrm>
              <a:off x="134813" y="153060"/>
              <a:ext cx="24610" cy="70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07" y="0"/>
                  </a:moveTo>
                  <a:cubicBezTo>
                    <a:pt x="4010" y="0"/>
                    <a:pt x="0" y="1683"/>
                    <a:pt x="0" y="3366"/>
                  </a:cubicBezTo>
                  <a:lnTo>
                    <a:pt x="0" y="18226"/>
                  </a:lnTo>
                  <a:cubicBezTo>
                    <a:pt x="0" y="20193"/>
                    <a:pt x="5609" y="21600"/>
                    <a:pt x="10407" y="21600"/>
                  </a:cubicBezTo>
                  <a:cubicBezTo>
                    <a:pt x="15991" y="21600"/>
                    <a:pt x="21600" y="19908"/>
                    <a:pt x="21600" y="18226"/>
                  </a:cubicBezTo>
                  <a:lnTo>
                    <a:pt x="21600" y="3366"/>
                  </a:lnTo>
                  <a:cubicBezTo>
                    <a:pt x="21600" y="1398"/>
                    <a:pt x="15991" y="0"/>
                    <a:pt x="104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58" name="Google Shape;9118;p64"/>
          <p:cNvGrpSpPr/>
          <p:nvPr/>
        </p:nvGrpSpPr>
        <p:grpSpPr>
          <a:xfrm>
            <a:off x="848350" y="3610355"/>
            <a:ext cx="365418" cy="368064"/>
            <a:chOff x="0" y="0"/>
            <a:chExt cx="365417" cy="368062"/>
          </a:xfrm>
        </p:grpSpPr>
        <p:sp>
          <p:nvSpPr>
            <p:cNvPr id="6854" name="Google Shape;9119;p64"/>
            <p:cNvSpPr/>
            <p:nvPr/>
          </p:nvSpPr>
          <p:spPr>
            <a:xfrm>
              <a:off x="0" y="343453"/>
              <a:ext cx="365418" cy="24610"/>
            </a:xfrm>
            <a:custGeom>
              <a:avLst/>
              <a:gdLst/>
              <a:ahLst/>
              <a:cxnLst>
                <a:cxn ang="0">
                  <a:pos x="wd2" y="hd2"/>
                </a:cxn>
                <a:cxn ang="5400000">
                  <a:pos x="wd2" y="hd2"/>
                </a:cxn>
                <a:cxn ang="10800000">
                  <a:pos x="wd2" y="hd2"/>
                </a:cxn>
                <a:cxn ang="16200000">
                  <a:pos x="wd2" y="hd2"/>
                </a:cxn>
              </a:cxnLst>
              <a:rect l="0" t="0" r="r" b="b"/>
              <a:pathLst>
                <a:path w="21551" h="21600" fill="norm" stroke="1" extrusionOk="0">
                  <a:moveTo>
                    <a:pt x="645" y="0"/>
                  </a:moveTo>
                  <a:cubicBezTo>
                    <a:pt x="268" y="0"/>
                    <a:pt x="0" y="4797"/>
                    <a:pt x="0" y="10407"/>
                  </a:cubicBezTo>
                  <a:cubicBezTo>
                    <a:pt x="0" y="16803"/>
                    <a:pt x="322" y="21600"/>
                    <a:pt x="645" y="21600"/>
                  </a:cubicBezTo>
                  <a:lnTo>
                    <a:pt x="20848" y="21600"/>
                  </a:lnTo>
                  <a:cubicBezTo>
                    <a:pt x="21278" y="21600"/>
                    <a:pt x="21545" y="16803"/>
                    <a:pt x="21545" y="10407"/>
                  </a:cubicBezTo>
                  <a:cubicBezTo>
                    <a:pt x="21600" y="4010"/>
                    <a:pt x="21278" y="0"/>
                    <a:pt x="2084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55" name="Google Shape;9120;p64"/>
            <p:cNvSpPr/>
            <p:nvPr/>
          </p:nvSpPr>
          <p:spPr>
            <a:xfrm>
              <a:off x="0" y="200427"/>
              <a:ext cx="95660" cy="1184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23" y="3987"/>
                  </a:moveTo>
                  <a:cubicBezTo>
                    <a:pt x="15841" y="3987"/>
                    <a:pt x="16455" y="4488"/>
                    <a:pt x="16455" y="4820"/>
                  </a:cubicBezTo>
                  <a:lnTo>
                    <a:pt x="16455" y="16448"/>
                  </a:lnTo>
                  <a:cubicBezTo>
                    <a:pt x="16455" y="16949"/>
                    <a:pt x="15841" y="17112"/>
                    <a:pt x="15423" y="17112"/>
                  </a:cubicBezTo>
                  <a:lnTo>
                    <a:pt x="6373" y="17112"/>
                  </a:lnTo>
                  <a:cubicBezTo>
                    <a:pt x="5759" y="17112"/>
                    <a:pt x="5348" y="16617"/>
                    <a:pt x="5348" y="16448"/>
                  </a:cubicBezTo>
                  <a:lnTo>
                    <a:pt x="5348" y="4820"/>
                  </a:lnTo>
                  <a:cubicBezTo>
                    <a:pt x="5348" y="4488"/>
                    <a:pt x="5759" y="3987"/>
                    <a:pt x="6373" y="3987"/>
                  </a:cubicBezTo>
                  <a:close/>
                  <a:moveTo>
                    <a:pt x="6170" y="0"/>
                  </a:moveTo>
                  <a:cubicBezTo>
                    <a:pt x="2468" y="0"/>
                    <a:pt x="0" y="2326"/>
                    <a:pt x="0" y="4983"/>
                  </a:cubicBezTo>
                  <a:lnTo>
                    <a:pt x="0" y="16617"/>
                  </a:lnTo>
                  <a:cubicBezTo>
                    <a:pt x="0" y="19438"/>
                    <a:pt x="2671" y="21600"/>
                    <a:pt x="6170" y="21600"/>
                  </a:cubicBezTo>
                  <a:lnTo>
                    <a:pt x="15012" y="21600"/>
                  </a:lnTo>
                  <a:cubicBezTo>
                    <a:pt x="18720" y="21600"/>
                    <a:pt x="21600" y="19438"/>
                    <a:pt x="21600" y="16617"/>
                  </a:cubicBezTo>
                  <a:lnTo>
                    <a:pt x="21600" y="4983"/>
                  </a:lnTo>
                  <a:cubicBezTo>
                    <a:pt x="21600" y="2162"/>
                    <a:pt x="18720" y="0"/>
                    <a:pt x="150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56" name="Google Shape;9121;p64"/>
            <p:cNvSpPr/>
            <p:nvPr/>
          </p:nvSpPr>
          <p:spPr>
            <a:xfrm>
              <a:off x="134813" y="0"/>
              <a:ext cx="95660" cy="3179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27" y="1548"/>
                  </a:moveTo>
                  <a:cubicBezTo>
                    <a:pt x="15841" y="1672"/>
                    <a:pt x="16252" y="1733"/>
                    <a:pt x="16252" y="1856"/>
                  </a:cubicBezTo>
                  <a:lnTo>
                    <a:pt x="16252" y="19744"/>
                  </a:lnTo>
                  <a:cubicBezTo>
                    <a:pt x="16252" y="19930"/>
                    <a:pt x="15841" y="19991"/>
                    <a:pt x="15227" y="19991"/>
                  </a:cubicBezTo>
                  <a:lnTo>
                    <a:pt x="6177" y="19991"/>
                  </a:lnTo>
                  <a:cubicBezTo>
                    <a:pt x="5759" y="19991"/>
                    <a:pt x="5557" y="19806"/>
                    <a:pt x="5557" y="19744"/>
                  </a:cubicBezTo>
                  <a:lnTo>
                    <a:pt x="5557" y="1856"/>
                  </a:lnTo>
                  <a:cubicBezTo>
                    <a:pt x="5557" y="1733"/>
                    <a:pt x="5968" y="1548"/>
                    <a:pt x="6177" y="1548"/>
                  </a:cubicBezTo>
                  <a:close/>
                  <a:moveTo>
                    <a:pt x="6177" y="0"/>
                  </a:moveTo>
                  <a:cubicBezTo>
                    <a:pt x="2677" y="0"/>
                    <a:pt x="0" y="866"/>
                    <a:pt x="0" y="1856"/>
                  </a:cubicBezTo>
                  <a:lnTo>
                    <a:pt x="0" y="19744"/>
                  </a:lnTo>
                  <a:cubicBezTo>
                    <a:pt x="0" y="20857"/>
                    <a:pt x="2880" y="21600"/>
                    <a:pt x="6177" y="21600"/>
                  </a:cubicBezTo>
                  <a:lnTo>
                    <a:pt x="15227" y="21600"/>
                  </a:lnTo>
                  <a:cubicBezTo>
                    <a:pt x="18929" y="21600"/>
                    <a:pt x="21600" y="20734"/>
                    <a:pt x="21600" y="19744"/>
                  </a:cubicBezTo>
                  <a:lnTo>
                    <a:pt x="21600" y="1856"/>
                  </a:lnTo>
                  <a:cubicBezTo>
                    <a:pt x="21600" y="805"/>
                    <a:pt x="18929" y="0"/>
                    <a:pt x="152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57" name="Google Shape;9122;p64"/>
            <p:cNvSpPr/>
            <p:nvPr/>
          </p:nvSpPr>
          <p:spPr>
            <a:xfrm>
              <a:off x="269655" y="103871"/>
              <a:ext cx="95708" cy="215003"/>
            </a:xfrm>
            <a:custGeom>
              <a:avLst/>
              <a:gdLst/>
              <a:ahLst/>
              <a:cxnLst>
                <a:cxn ang="0">
                  <a:pos x="wd2" y="hd2"/>
                </a:cxn>
                <a:cxn ang="5400000">
                  <a:pos x="wd2" y="hd2"/>
                </a:cxn>
                <a:cxn ang="10800000">
                  <a:pos x="wd2" y="hd2"/>
                </a:cxn>
                <a:cxn ang="16200000">
                  <a:pos x="wd2" y="hd2"/>
                </a:cxn>
              </a:cxnLst>
              <a:rect l="0" t="0" r="r" b="b"/>
              <a:pathLst>
                <a:path w="21404" h="21600" fill="norm" stroke="1" extrusionOk="0">
                  <a:moveTo>
                    <a:pt x="15482" y="2286"/>
                  </a:moveTo>
                  <a:cubicBezTo>
                    <a:pt x="16097" y="2286"/>
                    <a:pt x="16297" y="2562"/>
                    <a:pt x="16297" y="2745"/>
                  </a:cubicBezTo>
                  <a:lnTo>
                    <a:pt x="16297" y="18762"/>
                  </a:lnTo>
                  <a:cubicBezTo>
                    <a:pt x="16297" y="19038"/>
                    <a:pt x="15689" y="19128"/>
                    <a:pt x="15482" y="19128"/>
                  </a:cubicBezTo>
                  <a:lnTo>
                    <a:pt x="6519" y="19128"/>
                  </a:lnTo>
                  <a:cubicBezTo>
                    <a:pt x="6111" y="19128"/>
                    <a:pt x="5503" y="18855"/>
                    <a:pt x="5503" y="18762"/>
                  </a:cubicBezTo>
                  <a:lnTo>
                    <a:pt x="5503" y="2745"/>
                  </a:lnTo>
                  <a:cubicBezTo>
                    <a:pt x="5503" y="2562"/>
                    <a:pt x="6111" y="2286"/>
                    <a:pt x="6519" y="2286"/>
                  </a:cubicBezTo>
                  <a:close/>
                  <a:moveTo>
                    <a:pt x="6318" y="0"/>
                  </a:moveTo>
                  <a:cubicBezTo>
                    <a:pt x="2852" y="0"/>
                    <a:pt x="0" y="1281"/>
                    <a:pt x="0" y="2835"/>
                  </a:cubicBezTo>
                  <a:lnTo>
                    <a:pt x="0" y="18855"/>
                  </a:lnTo>
                  <a:cubicBezTo>
                    <a:pt x="0" y="20502"/>
                    <a:pt x="2852" y="21600"/>
                    <a:pt x="6318" y="21600"/>
                  </a:cubicBezTo>
                  <a:lnTo>
                    <a:pt x="15282" y="21600"/>
                  </a:lnTo>
                  <a:cubicBezTo>
                    <a:pt x="18748" y="21600"/>
                    <a:pt x="21393" y="20409"/>
                    <a:pt x="21393" y="18855"/>
                  </a:cubicBezTo>
                  <a:lnTo>
                    <a:pt x="21393" y="2835"/>
                  </a:lnTo>
                  <a:cubicBezTo>
                    <a:pt x="21600" y="1281"/>
                    <a:pt x="18748" y="0"/>
                    <a:pt x="152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63" name="Google Shape;9123;p64"/>
          <p:cNvGrpSpPr/>
          <p:nvPr/>
        </p:nvGrpSpPr>
        <p:grpSpPr>
          <a:xfrm>
            <a:off x="3065910" y="2731333"/>
            <a:ext cx="367166" cy="368902"/>
            <a:chOff x="0" y="0"/>
            <a:chExt cx="367164" cy="368900"/>
          </a:xfrm>
        </p:grpSpPr>
        <p:sp>
          <p:nvSpPr>
            <p:cNvPr id="6859" name="Google Shape;9124;p64"/>
            <p:cNvSpPr/>
            <p:nvPr/>
          </p:nvSpPr>
          <p:spPr>
            <a:xfrm>
              <a:off x="0" y="128364"/>
              <a:ext cx="367165" cy="2405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740" y="4256"/>
                  </a:moveTo>
                  <a:cubicBezTo>
                    <a:pt x="19026" y="4256"/>
                    <a:pt x="20098" y="5892"/>
                    <a:pt x="20098" y="7855"/>
                  </a:cubicBezTo>
                  <a:cubicBezTo>
                    <a:pt x="20098" y="9818"/>
                    <a:pt x="19026" y="11454"/>
                    <a:pt x="17740" y="11454"/>
                  </a:cubicBezTo>
                  <a:lnTo>
                    <a:pt x="16616" y="11454"/>
                  </a:lnTo>
                  <a:cubicBezTo>
                    <a:pt x="16775" y="10473"/>
                    <a:pt x="16830" y="9572"/>
                    <a:pt x="16830" y="8590"/>
                  </a:cubicBezTo>
                  <a:lnTo>
                    <a:pt x="16830" y="4256"/>
                  </a:lnTo>
                  <a:close/>
                  <a:moveTo>
                    <a:pt x="15435" y="2127"/>
                  </a:moveTo>
                  <a:lnTo>
                    <a:pt x="15435" y="8590"/>
                  </a:lnTo>
                  <a:cubicBezTo>
                    <a:pt x="15435" y="14482"/>
                    <a:pt x="12274" y="19307"/>
                    <a:pt x="8361" y="19307"/>
                  </a:cubicBezTo>
                  <a:cubicBezTo>
                    <a:pt x="4501" y="19307"/>
                    <a:pt x="1341" y="14482"/>
                    <a:pt x="1341" y="8590"/>
                  </a:cubicBezTo>
                  <a:lnTo>
                    <a:pt x="1341" y="2127"/>
                  </a:lnTo>
                  <a:close/>
                  <a:moveTo>
                    <a:pt x="697" y="0"/>
                  </a:moveTo>
                  <a:cubicBezTo>
                    <a:pt x="269" y="0"/>
                    <a:pt x="0" y="491"/>
                    <a:pt x="0" y="1145"/>
                  </a:cubicBezTo>
                  <a:lnTo>
                    <a:pt x="0" y="8590"/>
                  </a:lnTo>
                  <a:cubicBezTo>
                    <a:pt x="0" y="13090"/>
                    <a:pt x="1500" y="16936"/>
                    <a:pt x="3751" y="19307"/>
                  </a:cubicBezTo>
                  <a:lnTo>
                    <a:pt x="697" y="19307"/>
                  </a:lnTo>
                  <a:cubicBezTo>
                    <a:pt x="269" y="19307"/>
                    <a:pt x="0" y="19798"/>
                    <a:pt x="0" y="20455"/>
                  </a:cubicBezTo>
                  <a:cubicBezTo>
                    <a:pt x="0" y="21026"/>
                    <a:pt x="322" y="21600"/>
                    <a:pt x="697" y="21600"/>
                  </a:cubicBezTo>
                  <a:lnTo>
                    <a:pt x="16132" y="21600"/>
                  </a:lnTo>
                  <a:cubicBezTo>
                    <a:pt x="16561" y="21600"/>
                    <a:pt x="16830" y="21026"/>
                    <a:pt x="16830" y="20455"/>
                  </a:cubicBezTo>
                  <a:cubicBezTo>
                    <a:pt x="16830" y="19798"/>
                    <a:pt x="16508" y="19307"/>
                    <a:pt x="16132" y="19307"/>
                  </a:cubicBezTo>
                  <a:lnTo>
                    <a:pt x="13077" y="19307"/>
                  </a:lnTo>
                  <a:cubicBezTo>
                    <a:pt x="14470" y="17918"/>
                    <a:pt x="15544" y="15955"/>
                    <a:pt x="16240" y="13581"/>
                  </a:cubicBezTo>
                  <a:lnTo>
                    <a:pt x="17847" y="13581"/>
                  </a:lnTo>
                  <a:cubicBezTo>
                    <a:pt x="19883" y="13581"/>
                    <a:pt x="21600" y="11044"/>
                    <a:pt x="21600" y="7855"/>
                  </a:cubicBezTo>
                  <a:cubicBezTo>
                    <a:pt x="21600" y="4664"/>
                    <a:pt x="19831" y="2127"/>
                    <a:pt x="17740" y="2127"/>
                  </a:cubicBezTo>
                  <a:lnTo>
                    <a:pt x="16830" y="2127"/>
                  </a:lnTo>
                  <a:lnTo>
                    <a:pt x="16830" y="1145"/>
                  </a:lnTo>
                  <a:cubicBezTo>
                    <a:pt x="16830" y="491"/>
                    <a:pt x="16508" y="0"/>
                    <a:pt x="161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60" name="Google Shape;9125;p64"/>
            <p:cNvSpPr/>
            <p:nvPr/>
          </p:nvSpPr>
          <p:spPr>
            <a:xfrm>
              <a:off x="46804" y="0"/>
              <a:ext cx="47607" cy="119835"/>
            </a:xfrm>
            <a:custGeom>
              <a:avLst/>
              <a:gdLst/>
              <a:ahLst/>
              <a:cxnLst>
                <a:cxn ang="0">
                  <a:pos x="wd2" y="hd2"/>
                </a:cxn>
                <a:cxn ang="5400000">
                  <a:pos x="wd2" y="hd2"/>
                </a:cxn>
                <a:cxn ang="10800000">
                  <a:pos x="wd2" y="hd2"/>
                </a:cxn>
                <a:cxn ang="16200000">
                  <a:pos x="wd2" y="hd2"/>
                </a:cxn>
              </a:cxnLst>
              <a:rect l="0" t="0" r="r" b="b"/>
              <a:pathLst>
                <a:path w="17363" h="21600" fill="norm" stroke="1" extrusionOk="0">
                  <a:moveTo>
                    <a:pt x="9139" y="0"/>
                  </a:moveTo>
                  <a:cubicBezTo>
                    <a:pt x="7862" y="0"/>
                    <a:pt x="6512" y="318"/>
                    <a:pt x="5521" y="808"/>
                  </a:cubicBezTo>
                  <a:cubicBezTo>
                    <a:pt x="3865" y="1626"/>
                    <a:pt x="3865" y="2940"/>
                    <a:pt x="5858" y="3763"/>
                  </a:cubicBezTo>
                  <a:cubicBezTo>
                    <a:pt x="9508" y="5734"/>
                    <a:pt x="9508" y="7537"/>
                    <a:pt x="5858" y="9179"/>
                  </a:cubicBezTo>
                  <a:cubicBezTo>
                    <a:pt x="-1788" y="12468"/>
                    <a:pt x="-2115" y="17555"/>
                    <a:pt x="5858" y="21006"/>
                  </a:cubicBezTo>
                  <a:cubicBezTo>
                    <a:pt x="6649" y="21397"/>
                    <a:pt x="7746" y="21600"/>
                    <a:pt x="8854" y="21600"/>
                  </a:cubicBezTo>
                  <a:cubicBezTo>
                    <a:pt x="10067" y="21600"/>
                    <a:pt x="11301" y="21355"/>
                    <a:pt x="12176" y="20839"/>
                  </a:cubicBezTo>
                  <a:cubicBezTo>
                    <a:pt x="13832" y="20021"/>
                    <a:pt x="13832" y="18540"/>
                    <a:pt x="11501" y="17722"/>
                  </a:cubicBezTo>
                  <a:cubicBezTo>
                    <a:pt x="7852" y="16080"/>
                    <a:pt x="7852" y="14110"/>
                    <a:pt x="11501" y="12468"/>
                  </a:cubicBezTo>
                  <a:cubicBezTo>
                    <a:pt x="19148" y="9179"/>
                    <a:pt x="19485" y="4092"/>
                    <a:pt x="11501" y="480"/>
                  </a:cubicBezTo>
                  <a:cubicBezTo>
                    <a:pt x="10837" y="146"/>
                    <a:pt x="10003" y="0"/>
                    <a:pt x="91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61" name="Google Shape;9126;p64"/>
            <p:cNvSpPr/>
            <p:nvPr/>
          </p:nvSpPr>
          <p:spPr>
            <a:xfrm>
              <a:off x="118780" y="0"/>
              <a:ext cx="47606" cy="119835"/>
            </a:xfrm>
            <a:custGeom>
              <a:avLst/>
              <a:gdLst/>
              <a:ahLst/>
              <a:cxnLst>
                <a:cxn ang="0">
                  <a:pos x="wd2" y="hd2"/>
                </a:cxn>
                <a:cxn ang="5400000">
                  <a:pos x="wd2" y="hd2"/>
                </a:cxn>
                <a:cxn ang="10800000">
                  <a:pos x="wd2" y="hd2"/>
                </a:cxn>
                <a:cxn ang="16200000">
                  <a:pos x="wd2" y="hd2"/>
                </a:cxn>
              </a:cxnLst>
              <a:rect l="0" t="0" r="r" b="b"/>
              <a:pathLst>
                <a:path w="17363" h="21600" fill="norm" stroke="1" extrusionOk="0">
                  <a:moveTo>
                    <a:pt x="9023" y="0"/>
                  </a:moveTo>
                  <a:cubicBezTo>
                    <a:pt x="7641" y="0"/>
                    <a:pt x="6185" y="318"/>
                    <a:pt x="5194" y="808"/>
                  </a:cubicBezTo>
                  <a:cubicBezTo>
                    <a:pt x="3528" y="1626"/>
                    <a:pt x="3528" y="2940"/>
                    <a:pt x="5858" y="3763"/>
                  </a:cubicBezTo>
                  <a:cubicBezTo>
                    <a:pt x="9508" y="5734"/>
                    <a:pt x="9508" y="7537"/>
                    <a:pt x="5858" y="9179"/>
                  </a:cubicBezTo>
                  <a:cubicBezTo>
                    <a:pt x="-1788" y="12468"/>
                    <a:pt x="-2115" y="17555"/>
                    <a:pt x="5858" y="21006"/>
                  </a:cubicBezTo>
                  <a:cubicBezTo>
                    <a:pt x="6649" y="21397"/>
                    <a:pt x="7673" y="21600"/>
                    <a:pt x="8696" y="21600"/>
                  </a:cubicBezTo>
                  <a:cubicBezTo>
                    <a:pt x="9824" y="21600"/>
                    <a:pt x="10974" y="21355"/>
                    <a:pt x="11839" y="20839"/>
                  </a:cubicBezTo>
                  <a:cubicBezTo>
                    <a:pt x="17481" y="18050"/>
                    <a:pt x="2863" y="16570"/>
                    <a:pt x="11501" y="12468"/>
                  </a:cubicBezTo>
                  <a:cubicBezTo>
                    <a:pt x="19148" y="9179"/>
                    <a:pt x="19485" y="4092"/>
                    <a:pt x="11501" y="480"/>
                  </a:cubicBezTo>
                  <a:cubicBezTo>
                    <a:pt x="10837" y="146"/>
                    <a:pt x="9951" y="0"/>
                    <a:pt x="90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62" name="Google Shape;9127;p64"/>
            <p:cNvSpPr/>
            <p:nvPr/>
          </p:nvSpPr>
          <p:spPr>
            <a:xfrm>
              <a:off x="190524" y="0"/>
              <a:ext cx="47485" cy="119835"/>
            </a:xfrm>
            <a:custGeom>
              <a:avLst/>
              <a:gdLst/>
              <a:ahLst/>
              <a:cxnLst>
                <a:cxn ang="0">
                  <a:pos x="wd2" y="hd2"/>
                </a:cxn>
                <a:cxn ang="5400000">
                  <a:pos x="wd2" y="hd2"/>
                </a:cxn>
                <a:cxn ang="10800000">
                  <a:pos x="wd2" y="hd2"/>
                </a:cxn>
                <a:cxn ang="16200000">
                  <a:pos x="wd2" y="hd2"/>
                </a:cxn>
              </a:cxnLst>
              <a:rect l="0" t="0" r="r" b="b"/>
              <a:pathLst>
                <a:path w="17327" h="21600" fill="norm" stroke="1" extrusionOk="0">
                  <a:moveTo>
                    <a:pt x="9100" y="0"/>
                  </a:moveTo>
                  <a:cubicBezTo>
                    <a:pt x="7729" y="0"/>
                    <a:pt x="6272" y="318"/>
                    <a:pt x="5281" y="808"/>
                  </a:cubicBezTo>
                  <a:cubicBezTo>
                    <a:pt x="3613" y="1626"/>
                    <a:pt x="3613" y="2940"/>
                    <a:pt x="5608" y="3763"/>
                  </a:cubicBezTo>
                  <a:cubicBezTo>
                    <a:pt x="9596" y="5734"/>
                    <a:pt x="9596" y="7537"/>
                    <a:pt x="5608" y="9179"/>
                  </a:cubicBezTo>
                  <a:cubicBezTo>
                    <a:pt x="-1705" y="12468"/>
                    <a:pt x="-2032" y="17555"/>
                    <a:pt x="5608" y="21006"/>
                  </a:cubicBezTo>
                  <a:cubicBezTo>
                    <a:pt x="6399" y="21397"/>
                    <a:pt x="7496" y="21600"/>
                    <a:pt x="8604" y="21600"/>
                  </a:cubicBezTo>
                  <a:cubicBezTo>
                    <a:pt x="9828" y="21600"/>
                    <a:pt x="11053" y="21355"/>
                    <a:pt x="11928" y="20839"/>
                  </a:cubicBezTo>
                  <a:cubicBezTo>
                    <a:pt x="13585" y="20021"/>
                    <a:pt x="13585" y="18540"/>
                    <a:pt x="11591" y="17722"/>
                  </a:cubicBezTo>
                  <a:cubicBezTo>
                    <a:pt x="7940" y="16080"/>
                    <a:pt x="7940" y="14110"/>
                    <a:pt x="11591" y="12468"/>
                  </a:cubicBezTo>
                  <a:cubicBezTo>
                    <a:pt x="18903" y="9179"/>
                    <a:pt x="19568" y="4092"/>
                    <a:pt x="11591" y="480"/>
                  </a:cubicBezTo>
                  <a:cubicBezTo>
                    <a:pt x="10926" y="146"/>
                    <a:pt x="10040" y="0"/>
                    <a:pt x="91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66" name="Google Shape;9128;p64"/>
          <p:cNvGrpSpPr/>
          <p:nvPr/>
        </p:nvGrpSpPr>
        <p:grpSpPr>
          <a:xfrm>
            <a:off x="3094148" y="3609907"/>
            <a:ext cx="310663" cy="368988"/>
            <a:chOff x="0" y="0"/>
            <a:chExt cx="310661" cy="368987"/>
          </a:xfrm>
        </p:grpSpPr>
        <p:sp>
          <p:nvSpPr>
            <p:cNvPr id="6864" name="Google Shape;9129;p64"/>
            <p:cNvSpPr/>
            <p:nvPr/>
          </p:nvSpPr>
          <p:spPr>
            <a:xfrm>
              <a:off x="11856" y="199530"/>
              <a:ext cx="72873" cy="1694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8906" y="0"/>
                    <a:pt x="7286" y="697"/>
                    <a:pt x="7286" y="1508"/>
                  </a:cubicBezTo>
                  <a:lnTo>
                    <a:pt x="7286" y="2554"/>
                  </a:lnTo>
                  <a:cubicBezTo>
                    <a:pt x="3240" y="3133"/>
                    <a:pt x="0" y="4877"/>
                    <a:pt x="0" y="6967"/>
                  </a:cubicBezTo>
                  <a:cubicBezTo>
                    <a:pt x="0" y="9407"/>
                    <a:pt x="4860" y="10800"/>
                    <a:pt x="8640" y="11961"/>
                  </a:cubicBezTo>
                  <a:cubicBezTo>
                    <a:pt x="11340" y="12890"/>
                    <a:pt x="14314" y="13701"/>
                    <a:pt x="14314" y="14630"/>
                  </a:cubicBezTo>
                  <a:cubicBezTo>
                    <a:pt x="14314" y="15444"/>
                    <a:pt x="12694" y="16023"/>
                    <a:pt x="10800" y="16023"/>
                  </a:cubicBezTo>
                  <a:cubicBezTo>
                    <a:pt x="9180" y="16023"/>
                    <a:pt x="7286" y="15326"/>
                    <a:pt x="7286" y="14630"/>
                  </a:cubicBezTo>
                  <a:cubicBezTo>
                    <a:pt x="7286" y="13701"/>
                    <a:pt x="5400" y="13004"/>
                    <a:pt x="3780" y="13004"/>
                  </a:cubicBezTo>
                  <a:cubicBezTo>
                    <a:pt x="2160" y="13004"/>
                    <a:pt x="540" y="13701"/>
                    <a:pt x="540" y="14630"/>
                  </a:cubicBezTo>
                  <a:cubicBezTo>
                    <a:pt x="540" y="16605"/>
                    <a:pt x="3506" y="18231"/>
                    <a:pt x="7560" y="18928"/>
                  </a:cubicBezTo>
                  <a:lnTo>
                    <a:pt x="7560" y="19971"/>
                  </a:lnTo>
                  <a:cubicBezTo>
                    <a:pt x="7560" y="20903"/>
                    <a:pt x="9180" y="21600"/>
                    <a:pt x="11340" y="21600"/>
                  </a:cubicBezTo>
                  <a:cubicBezTo>
                    <a:pt x="13234" y="21600"/>
                    <a:pt x="14580" y="20903"/>
                    <a:pt x="14580" y="19971"/>
                  </a:cubicBezTo>
                  <a:lnTo>
                    <a:pt x="14580" y="18928"/>
                  </a:lnTo>
                  <a:cubicBezTo>
                    <a:pt x="18634" y="18345"/>
                    <a:pt x="21600" y="16605"/>
                    <a:pt x="21600" y="14630"/>
                  </a:cubicBezTo>
                  <a:cubicBezTo>
                    <a:pt x="21600" y="12193"/>
                    <a:pt x="17014" y="10682"/>
                    <a:pt x="13234" y="9521"/>
                  </a:cubicBezTo>
                  <a:cubicBezTo>
                    <a:pt x="10526" y="8710"/>
                    <a:pt x="7560" y="7777"/>
                    <a:pt x="7560" y="6967"/>
                  </a:cubicBezTo>
                  <a:cubicBezTo>
                    <a:pt x="7560" y="6038"/>
                    <a:pt x="9180" y="5341"/>
                    <a:pt x="10800" y="5341"/>
                  </a:cubicBezTo>
                  <a:cubicBezTo>
                    <a:pt x="12960" y="5341"/>
                    <a:pt x="14314" y="6038"/>
                    <a:pt x="14314" y="6967"/>
                  </a:cubicBezTo>
                  <a:cubicBezTo>
                    <a:pt x="14314" y="7777"/>
                    <a:pt x="15934" y="8360"/>
                    <a:pt x="18094" y="8360"/>
                  </a:cubicBezTo>
                  <a:cubicBezTo>
                    <a:pt x="19980" y="8360"/>
                    <a:pt x="21334" y="7663"/>
                    <a:pt x="21334" y="6967"/>
                  </a:cubicBezTo>
                  <a:cubicBezTo>
                    <a:pt x="21334" y="4877"/>
                    <a:pt x="18360" y="3251"/>
                    <a:pt x="14314" y="2554"/>
                  </a:cubicBezTo>
                  <a:lnTo>
                    <a:pt x="14314" y="1508"/>
                  </a:lnTo>
                  <a:cubicBezTo>
                    <a:pt x="14314" y="697"/>
                    <a:pt x="12694"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65" name="Google Shape;9130;p64"/>
            <p:cNvSpPr/>
            <p:nvPr/>
          </p:nvSpPr>
          <p:spPr>
            <a:xfrm>
              <a:off x="-1" y="-1"/>
              <a:ext cx="310663" cy="368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6" y="2887"/>
                  </a:moveTo>
                  <a:cubicBezTo>
                    <a:pt x="15202" y="2887"/>
                    <a:pt x="18813" y="5347"/>
                    <a:pt x="19764" y="8769"/>
                  </a:cubicBezTo>
                  <a:cubicBezTo>
                    <a:pt x="19384" y="8555"/>
                    <a:pt x="18878" y="8501"/>
                    <a:pt x="18371" y="8501"/>
                  </a:cubicBezTo>
                  <a:cubicBezTo>
                    <a:pt x="17293" y="8501"/>
                    <a:pt x="16469" y="8876"/>
                    <a:pt x="15900" y="9410"/>
                  </a:cubicBezTo>
                  <a:cubicBezTo>
                    <a:pt x="15267" y="8821"/>
                    <a:pt x="14380" y="8501"/>
                    <a:pt x="13429" y="8501"/>
                  </a:cubicBezTo>
                  <a:cubicBezTo>
                    <a:pt x="12416" y="8501"/>
                    <a:pt x="11529" y="8876"/>
                    <a:pt x="10896" y="9410"/>
                  </a:cubicBezTo>
                  <a:cubicBezTo>
                    <a:pt x="10262" y="8821"/>
                    <a:pt x="9375" y="8501"/>
                    <a:pt x="8424" y="8501"/>
                  </a:cubicBezTo>
                  <a:cubicBezTo>
                    <a:pt x="7411" y="8501"/>
                    <a:pt x="6524" y="8876"/>
                    <a:pt x="6018" y="9410"/>
                  </a:cubicBezTo>
                  <a:cubicBezTo>
                    <a:pt x="5384" y="8821"/>
                    <a:pt x="4498" y="8501"/>
                    <a:pt x="3547" y="8501"/>
                  </a:cubicBezTo>
                  <a:cubicBezTo>
                    <a:pt x="3040" y="8501"/>
                    <a:pt x="2598" y="8555"/>
                    <a:pt x="2091" y="8769"/>
                  </a:cubicBezTo>
                  <a:cubicBezTo>
                    <a:pt x="2978" y="5347"/>
                    <a:pt x="6651" y="2887"/>
                    <a:pt x="10896" y="2887"/>
                  </a:cubicBezTo>
                  <a:close/>
                  <a:moveTo>
                    <a:pt x="10769" y="0"/>
                  </a:moveTo>
                  <a:cubicBezTo>
                    <a:pt x="10262" y="0"/>
                    <a:pt x="9944" y="321"/>
                    <a:pt x="9944" y="748"/>
                  </a:cubicBezTo>
                  <a:lnTo>
                    <a:pt x="9944" y="1444"/>
                  </a:lnTo>
                  <a:cubicBezTo>
                    <a:pt x="4435" y="1818"/>
                    <a:pt x="0" y="5721"/>
                    <a:pt x="0" y="10534"/>
                  </a:cubicBezTo>
                  <a:lnTo>
                    <a:pt x="0" y="11282"/>
                  </a:lnTo>
                  <a:lnTo>
                    <a:pt x="64" y="11282"/>
                  </a:lnTo>
                  <a:cubicBezTo>
                    <a:pt x="64" y="11710"/>
                    <a:pt x="444" y="12030"/>
                    <a:pt x="951" y="12030"/>
                  </a:cubicBezTo>
                  <a:cubicBezTo>
                    <a:pt x="1393" y="12030"/>
                    <a:pt x="1711" y="11710"/>
                    <a:pt x="1711" y="11282"/>
                  </a:cubicBezTo>
                  <a:cubicBezTo>
                    <a:pt x="1711" y="10479"/>
                    <a:pt x="2407" y="9892"/>
                    <a:pt x="3420" y="9892"/>
                  </a:cubicBezTo>
                  <a:cubicBezTo>
                    <a:pt x="4309" y="9892"/>
                    <a:pt x="5069" y="10479"/>
                    <a:pt x="5069" y="11282"/>
                  </a:cubicBezTo>
                  <a:cubicBezTo>
                    <a:pt x="5069" y="11710"/>
                    <a:pt x="5449" y="12030"/>
                    <a:pt x="5829" y="12030"/>
                  </a:cubicBezTo>
                  <a:cubicBezTo>
                    <a:pt x="6271" y="12030"/>
                    <a:pt x="6651" y="11710"/>
                    <a:pt x="6651" y="11282"/>
                  </a:cubicBezTo>
                  <a:cubicBezTo>
                    <a:pt x="6651" y="10479"/>
                    <a:pt x="7349" y="9892"/>
                    <a:pt x="8298" y="9892"/>
                  </a:cubicBezTo>
                  <a:cubicBezTo>
                    <a:pt x="9249" y="9892"/>
                    <a:pt x="9944" y="10479"/>
                    <a:pt x="9944" y="11282"/>
                  </a:cubicBezTo>
                  <a:lnTo>
                    <a:pt x="9944" y="19514"/>
                  </a:lnTo>
                  <a:cubicBezTo>
                    <a:pt x="9944" y="20638"/>
                    <a:pt x="11087" y="21600"/>
                    <a:pt x="12416" y="21600"/>
                  </a:cubicBezTo>
                  <a:cubicBezTo>
                    <a:pt x="13747" y="21600"/>
                    <a:pt x="14887" y="20638"/>
                    <a:pt x="14887" y="19514"/>
                  </a:cubicBezTo>
                  <a:lnTo>
                    <a:pt x="14887" y="18124"/>
                  </a:lnTo>
                  <a:cubicBezTo>
                    <a:pt x="14887" y="17697"/>
                    <a:pt x="14507" y="17376"/>
                    <a:pt x="14062" y="17376"/>
                  </a:cubicBezTo>
                  <a:cubicBezTo>
                    <a:pt x="13682" y="17376"/>
                    <a:pt x="13302" y="17697"/>
                    <a:pt x="13302" y="18124"/>
                  </a:cubicBezTo>
                  <a:lnTo>
                    <a:pt x="13302" y="19514"/>
                  </a:lnTo>
                  <a:cubicBezTo>
                    <a:pt x="13302" y="19889"/>
                    <a:pt x="12922" y="20263"/>
                    <a:pt x="12416" y="20263"/>
                  </a:cubicBezTo>
                  <a:cubicBezTo>
                    <a:pt x="11973" y="20263"/>
                    <a:pt x="11656" y="19889"/>
                    <a:pt x="11656" y="19514"/>
                  </a:cubicBezTo>
                  <a:lnTo>
                    <a:pt x="11656" y="11282"/>
                  </a:lnTo>
                  <a:cubicBezTo>
                    <a:pt x="11656" y="10479"/>
                    <a:pt x="12353" y="9892"/>
                    <a:pt x="13302" y="9892"/>
                  </a:cubicBezTo>
                  <a:cubicBezTo>
                    <a:pt x="14253" y="9892"/>
                    <a:pt x="14949" y="10479"/>
                    <a:pt x="14949" y="11282"/>
                  </a:cubicBezTo>
                  <a:cubicBezTo>
                    <a:pt x="14949" y="11710"/>
                    <a:pt x="15329" y="12030"/>
                    <a:pt x="15836" y="12030"/>
                  </a:cubicBezTo>
                  <a:cubicBezTo>
                    <a:pt x="16280" y="12030"/>
                    <a:pt x="16598" y="11710"/>
                    <a:pt x="16598" y="11282"/>
                  </a:cubicBezTo>
                  <a:cubicBezTo>
                    <a:pt x="16598" y="10479"/>
                    <a:pt x="17358" y="9892"/>
                    <a:pt x="18307" y="9892"/>
                  </a:cubicBezTo>
                  <a:cubicBezTo>
                    <a:pt x="19258" y="9892"/>
                    <a:pt x="19953" y="10479"/>
                    <a:pt x="19953" y="11282"/>
                  </a:cubicBezTo>
                  <a:cubicBezTo>
                    <a:pt x="19953" y="11710"/>
                    <a:pt x="20333" y="12030"/>
                    <a:pt x="20713" y="12030"/>
                  </a:cubicBezTo>
                  <a:cubicBezTo>
                    <a:pt x="21220" y="12030"/>
                    <a:pt x="21600" y="11710"/>
                    <a:pt x="21600" y="11282"/>
                  </a:cubicBezTo>
                  <a:lnTo>
                    <a:pt x="21600" y="10534"/>
                  </a:lnTo>
                  <a:cubicBezTo>
                    <a:pt x="21600" y="5721"/>
                    <a:pt x="17167" y="1818"/>
                    <a:pt x="11656" y="1444"/>
                  </a:cubicBezTo>
                  <a:lnTo>
                    <a:pt x="11656" y="748"/>
                  </a:lnTo>
                  <a:cubicBezTo>
                    <a:pt x="11656" y="321"/>
                    <a:pt x="11213" y="0"/>
                    <a:pt x="107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77" name="Google Shape;9131;p64"/>
          <p:cNvGrpSpPr/>
          <p:nvPr/>
        </p:nvGrpSpPr>
        <p:grpSpPr>
          <a:xfrm>
            <a:off x="2179671" y="4058541"/>
            <a:ext cx="365316" cy="368988"/>
            <a:chOff x="28" y="0"/>
            <a:chExt cx="365315" cy="368986"/>
          </a:xfrm>
        </p:grpSpPr>
        <p:sp>
          <p:nvSpPr>
            <p:cNvPr id="6867" name="Google Shape;9132;p64"/>
            <p:cNvSpPr/>
            <p:nvPr/>
          </p:nvSpPr>
          <p:spPr>
            <a:xfrm>
              <a:off x="98406" y="94762"/>
              <a:ext cx="23713"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979" y="0"/>
                  </a:moveTo>
                  <a:cubicBezTo>
                    <a:pt x="1660" y="0"/>
                    <a:pt x="0" y="1662"/>
                    <a:pt x="0" y="4985"/>
                  </a:cubicBezTo>
                  <a:lnTo>
                    <a:pt x="0" y="16615"/>
                  </a:lnTo>
                  <a:cubicBezTo>
                    <a:pt x="0" y="19938"/>
                    <a:pt x="2502" y="21600"/>
                    <a:pt x="4979" y="21600"/>
                  </a:cubicBezTo>
                  <a:lnTo>
                    <a:pt x="16595" y="21600"/>
                  </a:lnTo>
                  <a:cubicBezTo>
                    <a:pt x="19098" y="21600"/>
                    <a:pt x="21600" y="19938"/>
                    <a:pt x="21600" y="16615"/>
                  </a:cubicBezTo>
                  <a:lnTo>
                    <a:pt x="21600" y="4985"/>
                  </a:lnTo>
                  <a:cubicBezTo>
                    <a:pt x="21600" y="1662"/>
                    <a:pt x="19098" y="0"/>
                    <a:pt x="165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68" name="Google Shape;9133;p64"/>
            <p:cNvSpPr/>
            <p:nvPr/>
          </p:nvSpPr>
          <p:spPr>
            <a:xfrm>
              <a:off x="169485" y="94762"/>
              <a:ext cx="24581"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591" y="0"/>
                  </a:moveTo>
                  <a:cubicBezTo>
                    <a:pt x="2389" y="0"/>
                    <a:pt x="0" y="1662"/>
                    <a:pt x="0" y="4985"/>
                  </a:cubicBezTo>
                  <a:lnTo>
                    <a:pt x="0" y="16615"/>
                  </a:lnTo>
                  <a:cubicBezTo>
                    <a:pt x="0" y="19938"/>
                    <a:pt x="3202" y="21600"/>
                    <a:pt x="5591" y="21600"/>
                  </a:cubicBezTo>
                  <a:lnTo>
                    <a:pt x="16009" y="21600"/>
                  </a:lnTo>
                  <a:cubicBezTo>
                    <a:pt x="19211" y="21600"/>
                    <a:pt x="21600" y="19938"/>
                    <a:pt x="21600" y="16615"/>
                  </a:cubicBezTo>
                  <a:lnTo>
                    <a:pt x="21600" y="4985"/>
                  </a:lnTo>
                  <a:cubicBezTo>
                    <a:pt x="21600" y="1662"/>
                    <a:pt x="19211" y="0"/>
                    <a:pt x="160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69" name="Google Shape;9134;p64"/>
            <p:cNvSpPr/>
            <p:nvPr/>
          </p:nvSpPr>
          <p:spPr>
            <a:xfrm>
              <a:off x="241461" y="94762"/>
              <a:ext cx="24581"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03" y="0"/>
                  </a:moveTo>
                  <a:cubicBezTo>
                    <a:pt x="2389" y="0"/>
                    <a:pt x="0" y="1662"/>
                    <a:pt x="0" y="4985"/>
                  </a:cubicBezTo>
                  <a:lnTo>
                    <a:pt x="0" y="16615"/>
                  </a:lnTo>
                  <a:cubicBezTo>
                    <a:pt x="0" y="19938"/>
                    <a:pt x="3202" y="21600"/>
                    <a:pt x="4803" y="21600"/>
                  </a:cubicBezTo>
                  <a:lnTo>
                    <a:pt x="16009" y="21600"/>
                  </a:lnTo>
                  <a:cubicBezTo>
                    <a:pt x="19211" y="21600"/>
                    <a:pt x="21600" y="19938"/>
                    <a:pt x="21600" y="16615"/>
                  </a:cubicBezTo>
                  <a:lnTo>
                    <a:pt x="21600" y="4985"/>
                  </a:lnTo>
                  <a:cubicBezTo>
                    <a:pt x="21600" y="1662"/>
                    <a:pt x="19211" y="0"/>
                    <a:pt x="160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70" name="Google Shape;9135;p64"/>
            <p:cNvSpPr/>
            <p:nvPr/>
          </p:nvSpPr>
          <p:spPr>
            <a:xfrm>
              <a:off x="98406" y="142129"/>
              <a:ext cx="23713" cy="246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979" y="0"/>
                  </a:moveTo>
                  <a:cubicBezTo>
                    <a:pt x="1660" y="0"/>
                    <a:pt x="0" y="2411"/>
                    <a:pt x="0" y="5609"/>
                  </a:cubicBezTo>
                  <a:lnTo>
                    <a:pt x="0" y="15991"/>
                  </a:lnTo>
                  <a:cubicBezTo>
                    <a:pt x="0" y="19189"/>
                    <a:pt x="2502" y="21600"/>
                    <a:pt x="4979" y="21600"/>
                  </a:cubicBezTo>
                  <a:lnTo>
                    <a:pt x="16595" y="21600"/>
                  </a:lnTo>
                  <a:cubicBezTo>
                    <a:pt x="19098" y="21600"/>
                    <a:pt x="21600" y="19189"/>
                    <a:pt x="21600" y="15991"/>
                  </a:cubicBezTo>
                  <a:lnTo>
                    <a:pt x="21600" y="5609"/>
                  </a:lnTo>
                  <a:cubicBezTo>
                    <a:pt x="21600" y="2411"/>
                    <a:pt x="19098" y="0"/>
                    <a:pt x="165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71" name="Google Shape;9136;p64"/>
            <p:cNvSpPr/>
            <p:nvPr/>
          </p:nvSpPr>
          <p:spPr>
            <a:xfrm>
              <a:off x="169485" y="142129"/>
              <a:ext cx="24581" cy="246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591" y="0"/>
                  </a:moveTo>
                  <a:cubicBezTo>
                    <a:pt x="2389" y="0"/>
                    <a:pt x="0" y="2411"/>
                    <a:pt x="0" y="5609"/>
                  </a:cubicBezTo>
                  <a:lnTo>
                    <a:pt x="0" y="15991"/>
                  </a:lnTo>
                  <a:cubicBezTo>
                    <a:pt x="0" y="19189"/>
                    <a:pt x="3202" y="21600"/>
                    <a:pt x="5591" y="21600"/>
                  </a:cubicBezTo>
                  <a:lnTo>
                    <a:pt x="16009" y="21600"/>
                  </a:lnTo>
                  <a:cubicBezTo>
                    <a:pt x="19211" y="21600"/>
                    <a:pt x="21600" y="19189"/>
                    <a:pt x="21600" y="15991"/>
                  </a:cubicBezTo>
                  <a:lnTo>
                    <a:pt x="21600" y="5609"/>
                  </a:lnTo>
                  <a:cubicBezTo>
                    <a:pt x="21600" y="2411"/>
                    <a:pt x="19211" y="0"/>
                    <a:pt x="160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72" name="Google Shape;9137;p64"/>
            <p:cNvSpPr/>
            <p:nvPr/>
          </p:nvSpPr>
          <p:spPr>
            <a:xfrm>
              <a:off x="241461" y="142129"/>
              <a:ext cx="24581" cy="246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03" y="0"/>
                  </a:moveTo>
                  <a:cubicBezTo>
                    <a:pt x="2389" y="0"/>
                    <a:pt x="0" y="2411"/>
                    <a:pt x="0" y="5609"/>
                  </a:cubicBezTo>
                  <a:lnTo>
                    <a:pt x="0" y="15991"/>
                  </a:lnTo>
                  <a:cubicBezTo>
                    <a:pt x="0" y="19189"/>
                    <a:pt x="3202" y="21600"/>
                    <a:pt x="4803" y="21600"/>
                  </a:cubicBezTo>
                  <a:lnTo>
                    <a:pt x="16009" y="21600"/>
                  </a:lnTo>
                  <a:cubicBezTo>
                    <a:pt x="19211" y="21600"/>
                    <a:pt x="21600" y="19189"/>
                    <a:pt x="21600" y="15991"/>
                  </a:cubicBezTo>
                  <a:lnTo>
                    <a:pt x="21600" y="5609"/>
                  </a:lnTo>
                  <a:cubicBezTo>
                    <a:pt x="21600" y="2411"/>
                    <a:pt x="19211" y="0"/>
                    <a:pt x="160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73" name="Google Shape;9138;p64"/>
            <p:cNvSpPr/>
            <p:nvPr/>
          </p:nvSpPr>
          <p:spPr>
            <a:xfrm>
              <a:off x="98406" y="190421"/>
              <a:ext cx="23713"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979" y="0"/>
                  </a:moveTo>
                  <a:cubicBezTo>
                    <a:pt x="1660" y="0"/>
                    <a:pt x="0" y="1662"/>
                    <a:pt x="0" y="4985"/>
                  </a:cubicBezTo>
                  <a:lnTo>
                    <a:pt x="0" y="16615"/>
                  </a:lnTo>
                  <a:cubicBezTo>
                    <a:pt x="0" y="19938"/>
                    <a:pt x="2502" y="21600"/>
                    <a:pt x="4979" y="21600"/>
                  </a:cubicBezTo>
                  <a:lnTo>
                    <a:pt x="16595" y="21600"/>
                  </a:lnTo>
                  <a:cubicBezTo>
                    <a:pt x="19098" y="21600"/>
                    <a:pt x="21600" y="19938"/>
                    <a:pt x="21600" y="16615"/>
                  </a:cubicBezTo>
                  <a:lnTo>
                    <a:pt x="21600" y="4985"/>
                  </a:lnTo>
                  <a:cubicBezTo>
                    <a:pt x="21600" y="1662"/>
                    <a:pt x="19098" y="0"/>
                    <a:pt x="165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74" name="Google Shape;9139;p64"/>
            <p:cNvSpPr/>
            <p:nvPr/>
          </p:nvSpPr>
          <p:spPr>
            <a:xfrm>
              <a:off x="169485" y="190421"/>
              <a:ext cx="24581"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591" y="0"/>
                  </a:moveTo>
                  <a:cubicBezTo>
                    <a:pt x="2389" y="0"/>
                    <a:pt x="0" y="1662"/>
                    <a:pt x="0" y="4985"/>
                  </a:cubicBezTo>
                  <a:lnTo>
                    <a:pt x="0" y="16615"/>
                  </a:lnTo>
                  <a:cubicBezTo>
                    <a:pt x="0" y="19938"/>
                    <a:pt x="3202" y="21600"/>
                    <a:pt x="5591" y="21600"/>
                  </a:cubicBezTo>
                  <a:lnTo>
                    <a:pt x="16009" y="21600"/>
                  </a:lnTo>
                  <a:cubicBezTo>
                    <a:pt x="19211" y="21600"/>
                    <a:pt x="21600" y="19938"/>
                    <a:pt x="21600" y="16615"/>
                  </a:cubicBezTo>
                  <a:lnTo>
                    <a:pt x="21600" y="4985"/>
                  </a:lnTo>
                  <a:cubicBezTo>
                    <a:pt x="21600" y="1662"/>
                    <a:pt x="19211" y="0"/>
                    <a:pt x="160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75" name="Google Shape;9140;p64"/>
            <p:cNvSpPr/>
            <p:nvPr/>
          </p:nvSpPr>
          <p:spPr>
            <a:xfrm>
              <a:off x="241461" y="190421"/>
              <a:ext cx="24581"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803" y="0"/>
                  </a:moveTo>
                  <a:cubicBezTo>
                    <a:pt x="2389" y="0"/>
                    <a:pt x="0" y="1662"/>
                    <a:pt x="0" y="4985"/>
                  </a:cubicBezTo>
                  <a:lnTo>
                    <a:pt x="0" y="16615"/>
                  </a:lnTo>
                  <a:cubicBezTo>
                    <a:pt x="0" y="19938"/>
                    <a:pt x="3202" y="21600"/>
                    <a:pt x="4803" y="21600"/>
                  </a:cubicBezTo>
                  <a:lnTo>
                    <a:pt x="16009" y="21600"/>
                  </a:lnTo>
                  <a:cubicBezTo>
                    <a:pt x="19211" y="21600"/>
                    <a:pt x="21600" y="19938"/>
                    <a:pt x="21600" y="16615"/>
                  </a:cubicBezTo>
                  <a:lnTo>
                    <a:pt x="21600" y="4985"/>
                  </a:lnTo>
                  <a:cubicBezTo>
                    <a:pt x="21600" y="1662"/>
                    <a:pt x="19211" y="0"/>
                    <a:pt x="160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76" name="Google Shape;9141;p64"/>
            <p:cNvSpPr/>
            <p:nvPr/>
          </p:nvSpPr>
          <p:spPr>
            <a:xfrm>
              <a:off x="28" y="0"/>
              <a:ext cx="365317" cy="3689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76" y="1334"/>
                  </a:moveTo>
                  <a:lnTo>
                    <a:pt x="15676" y="2720"/>
                  </a:lnTo>
                  <a:lnTo>
                    <a:pt x="5817" y="2720"/>
                  </a:lnTo>
                  <a:lnTo>
                    <a:pt x="5817" y="1334"/>
                  </a:lnTo>
                  <a:close/>
                  <a:moveTo>
                    <a:pt x="2963" y="15360"/>
                  </a:moveTo>
                  <a:lnTo>
                    <a:pt x="2963" y="20000"/>
                  </a:lnTo>
                  <a:lnTo>
                    <a:pt x="1346" y="20000"/>
                  </a:lnTo>
                  <a:lnTo>
                    <a:pt x="1346" y="15360"/>
                  </a:lnTo>
                  <a:close/>
                  <a:moveTo>
                    <a:pt x="10019" y="15360"/>
                  </a:moveTo>
                  <a:lnTo>
                    <a:pt x="10019" y="20000"/>
                  </a:lnTo>
                  <a:lnTo>
                    <a:pt x="7219" y="20000"/>
                  </a:lnTo>
                  <a:lnTo>
                    <a:pt x="7219" y="15360"/>
                  </a:lnTo>
                  <a:close/>
                  <a:moveTo>
                    <a:pt x="14275" y="15360"/>
                  </a:moveTo>
                  <a:lnTo>
                    <a:pt x="14275" y="20000"/>
                  </a:lnTo>
                  <a:lnTo>
                    <a:pt x="11473" y="20000"/>
                  </a:lnTo>
                  <a:lnTo>
                    <a:pt x="11473" y="15360"/>
                  </a:lnTo>
                  <a:close/>
                  <a:moveTo>
                    <a:pt x="17184" y="4161"/>
                  </a:moveTo>
                  <a:lnTo>
                    <a:pt x="17184" y="20000"/>
                  </a:lnTo>
                  <a:lnTo>
                    <a:pt x="15676" y="20000"/>
                  </a:lnTo>
                  <a:lnTo>
                    <a:pt x="15676" y="14666"/>
                  </a:lnTo>
                  <a:cubicBezTo>
                    <a:pt x="15676" y="14294"/>
                    <a:pt x="15352" y="13920"/>
                    <a:pt x="15029" y="13920"/>
                  </a:cubicBezTo>
                  <a:lnTo>
                    <a:pt x="6518" y="13920"/>
                  </a:lnTo>
                  <a:cubicBezTo>
                    <a:pt x="6140" y="13920"/>
                    <a:pt x="5871" y="14294"/>
                    <a:pt x="5871" y="14666"/>
                  </a:cubicBezTo>
                  <a:lnTo>
                    <a:pt x="5871" y="20000"/>
                  </a:lnTo>
                  <a:lnTo>
                    <a:pt x="4471" y="20000"/>
                  </a:lnTo>
                  <a:lnTo>
                    <a:pt x="4471" y="4161"/>
                  </a:lnTo>
                  <a:close/>
                  <a:moveTo>
                    <a:pt x="20200" y="15360"/>
                  </a:moveTo>
                  <a:lnTo>
                    <a:pt x="20200" y="20000"/>
                  </a:lnTo>
                  <a:lnTo>
                    <a:pt x="18531" y="20000"/>
                  </a:lnTo>
                  <a:lnTo>
                    <a:pt x="18531" y="15360"/>
                  </a:lnTo>
                  <a:close/>
                  <a:moveTo>
                    <a:pt x="5117" y="0"/>
                  </a:moveTo>
                  <a:cubicBezTo>
                    <a:pt x="4740" y="0"/>
                    <a:pt x="4471" y="322"/>
                    <a:pt x="4471" y="694"/>
                  </a:cubicBezTo>
                  <a:lnTo>
                    <a:pt x="4471" y="2827"/>
                  </a:lnTo>
                  <a:lnTo>
                    <a:pt x="3770" y="2827"/>
                  </a:lnTo>
                  <a:cubicBezTo>
                    <a:pt x="3394" y="2827"/>
                    <a:pt x="3016" y="3147"/>
                    <a:pt x="3016" y="3521"/>
                  </a:cubicBezTo>
                  <a:lnTo>
                    <a:pt x="3016" y="14081"/>
                  </a:lnTo>
                  <a:lnTo>
                    <a:pt x="699" y="14081"/>
                  </a:lnTo>
                  <a:cubicBezTo>
                    <a:pt x="268" y="14081"/>
                    <a:pt x="0" y="14401"/>
                    <a:pt x="0" y="14773"/>
                  </a:cubicBezTo>
                  <a:lnTo>
                    <a:pt x="0" y="20853"/>
                  </a:lnTo>
                  <a:cubicBezTo>
                    <a:pt x="0" y="21280"/>
                    <a:pt x="323" y="21600"/>
                    <a:pt x="699" y="21600"/>
                  </a:cubicBezTo>
                  <a:lnTo>
                    <a:pt x="20954" y="21600"/>
                  </a:lnTo>
                  <a:cubicBezTo>
                    <a:pt x="21332" y="21600"/>
                    <a:pt x="21600" y="21280"/>
                    <a:pt x="21600" y="20853"/>
                  </a:cubicBezTo>
                  <a:lnTo>
                    <a:pt x="21600" y="14666"/>
                  </a:lnTo>
                  <a:cubicBezTo>
                    <a:pt x="21600" y="14294"/>
                    <a:pt x="21277" y="13920"/>
                    <a:pt x="20901" y="13920"/>
                  </a:cubicBezTo>
                  <a:lnTo>
                    <a:pt x="18531" y="13920"/>
                  </a:lnTo>
                  <a:lnTo>
                    <a:pt x="18531" y="3414"/>
                  </a:lnTo>
                  <a:cubicBezTo>
                    <a:pt x="18531" y="2988"/>
                    <a:pt x="18208" y="2668"/>
                    <a:pt x="17830" y="2668"/>
                  </a:cubicBezTo>
                  <a:lnTo>
                    <a:pt x="17129" y="2668"/>
                  </a:lnTo>
                  <a:lnTo>
                    <a:pt x="17129" y="694"/>
                  </a:lnTo>
                  <a:cubicBezTo>
                    <a:pt x="17129" y="267"/>
                    <a:pt x="16753" y="0"/>
                    <a:pt x="1643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80" name="Google Shape;9142;p64"/>
          <p:cNvGrpSpPr/>
          <p:nvPr/>
        </p:nvGrpSpPr>
        <p:grpSpPr>
          <a:xfrm>
            <a:off x="2622952" y="1314020"/>
            <a:ext cx="366016" cy="366011"/>
            <a:chOff x="0" y="0"/>
            <a:chExt cx="366015" cy="366009"/>
          </a:xfrm>
        </p:grpSpPr>
        <p:sp>
          <p:nvSpPr>
            <p:cNvPr id="6878" name="Google Shape;9143;p64"/>
            <p:cNvSpPr/>
            <p:nvPr/>
          </p:nvSpPr>
          <p:spPr>
            <a:xfrm>
              <a:off x="0" y="0"/>
              <a:ext cx="366016" cy="366010"/>
            </a:xfrm>
            <a:custGeom>
              <a:avLst/>
              <a:gdLst/>
              <a:ahLst/>
              <a:cxnLst>
                <a:cxn ang="0">
                  <a:pos x="wd2" y="hd2"/>
                </a:cxn>
                <a:cxn ang="5400000">
                  <a:pos x="wd2" y="hd2"/>
                </a:cxn>
                <a:cxn ang="10800000">
                  <a:pos x="wd2" y="hd2"/>
                </a:cxn>
                <a:cxn ang="16200000">
                  <a:pos x="wd2" y="hd2"/>
                </a:cxn>
              </a:cxnLst>
              <a:rect l="0" t="0" r="r" b="b"/>
              <a:pathLst>
                <a:path w="20810" h="21600" fill="norm" stroke="1" extrusionOk="0">
                  <a:moveTo>
                    <a:pt x="13324" y="1425"/>
                  </a:moveTo>
                  <a:cubicBezTo>
                    <a:pt x="14891" y="1425"/>
                    <a:pt x="16458" y="2043"/>
                    <a:pt x="17650" y="3280"/>
                  </a:cubicBezTo>
                  <a:cubicBezTo>
                    <a:pt x="20085" y="5753"/>
                    <a:pt x="20085" y="9785"/>
                    <a:pt x="17650" y="12258"/>
                  </a:cubicBezTo>
                  <a:cubicBezTo>
                    <a:pt x="16458" y="13496"/>
                    <a:pt x="14891" y="14113"/>
                    <a:pt x="13324" y="14113"/>
                  </a:cubicBezTo>
                  <a:cubicBezTo>
                    <a:pt x="11758" y="14113"/>
                    <a:pt x="10191" y="13496"/>
                    <a:pt x="8999" y="12258"/>
                  </a:cubicBezTo>
                  <a:cubicBezTo>
                    <a:pt x="6617" y="9785"/>
                    <a:pt x="6617" y="5753"/>
                    <a:pt x="8999" y="3280"/>
                  </a:cubicBezTo>
                  <a:cubicBezTo>
                    <a:pt x="10191" y="2043"/>
                    <a:pt x="11758" y="1425"/>
                    <a:pt x="13324" y="1425"/>
                  </a:cubicBezTo>
                  <a:close/>
                  <a:moveTo>
                    <a:pt x="5633" y="14731"/>
                  </a:moveTo>
                  <a:lnTo>
                    <a:pt x="6617" y="15753"/>
                  </a:lnTo>
                  <a:lnTo>
                    <a:pt x="2577" y="19946"/>
                  </a:lnTo>
                  <a:lnTo>
                    <a:pt x="1592" y="18926"/>
                  </a:lnTo>
                  <a:lnTo>
                    <a:pt x="5633" y="14731"/>
                  </a:lnTo>
                  <a:close/>
                  <a:moveTo>
                    <a:pt x="13370" y="0"/>
                  </a:moveTo>
                  <a:cubicBezTo>
                    <a:pt x="11460" y="0"/>
                    <a:pt x="9543" y="753"/>
                    <a:pt x="8067" y="2258"/>
                  </a:cubicBezTo>
                  <a:cubicBezTo>
                    <a:pt x="5323" y="5161"/>
                    <a:pt x="5166" y="9678"/>
                    <a:pt x="7652" y="12743"/>
                  </a:cubicBezTo>
                  <a:lnTo>
                    <a:pt x="6669" y="13763"/>
                  </a:lnTo>
                  <a:lnTo>
                    <a:pt x="5219" y="12258"/>
                  </a:lnTo>
                  <a:cubicBezTo>
                    <a:pt x="5116" y="12123"/>
                    <a:pt x="4946" y="12057"/>
                    <a:pt x="4772" y="12057"/>
                  </a:cubicBezTo>
                  <a:cubicBezTo>
                    <a:pt x="4598" y="12057"/>
                    <a:pt x="4415" y="12123"/>
                    <a:pt x="4285" y="12258"/>
                  </a:cubicBezTo>
                  <a:cubicBezTo>
                    <a:pt x="4027" y="12528"/>
                    <a:pt x="4027" y="13011"/>
                    <a:pt x="4285" y="13280"/>
                  </a:cubicBezTo>
                  <a:lnTo>
                    <a:pt x="4701" y="13763"/>
                  </a:lnTo>
                  <a:lnTo>
                    <a:pt x="195" y="18441"/>
                  </a:lnTo>
                  <a:cubicBezTo>
                    <a:pt x="-65" y="18711"/>
                    <a:pt x="-65" y="19194"/>
                    <a:pt x="195" y="19463"/>
                  </a:cubicBezTo>
                  <a:lnTo>
                    <a:pt x="2059" y="21399"/>
                  </a:lnTo>
                  <a:cubicBezTo>
                    <a:pt x="2189" y="21533"/>
                    <a:pt x="2370" y="21600"/>
                    <a:pt x="2551" y="21600"/>
                  </a:cubicBezTo>
                  <a:cubicBezTo>
                    <a:pt x="2732" y="21600"/>
                    <a:pt x="2914" y="21533"/>
                    <a:pt x="3042" y="21399"/>
                  </a:cubicBezTo>
                  <a:lnTo>
                    <a:pt x="7549" y="16721"/>
                  </a:lnTo>
                  <a:lnTo>
                    <a:pt x="8016" y="17151"/>
                  </a:lnTo>
                  <a:cubicBezTo>
                    <a:pt x="8146" y="17286"/>
                    <a:pt x="8326" y="17352"/>
                    <a:pt x="8507" y="17352"/>
                  </a:cubicBezTo>
                  <a:cubicBezTo>
                    <a:pt x="8688" y="17352"/>
                    <a:pt x="8871" y="17286"/>
                    <a:pt x="8999" y="17151"/>
                  </a:cubicBezTo>
                  <a:cubicBezTo>
                    <a:pt x="9259" y="16883"/>
                    <a:pt x="9259" y="16451"/>
                    <a:pt x="8999" y="16183"/>
                  </a:cubicBezTo>
                  <a:lnTo>
                    <a:pt x="7549" y="14678"/>
                  </a:lnTo>
                  <a:lnTo>
                    <a:pt x="8534" y="13711"/>
                  </a:lnTo>
                  <a:cubicBezTo>
                    <a:pt x="9897" y="14898"/>
                    <a:pt x="11592" y="15492"/>
                    <a:pt x="13296" y="15492"/>
                  </a:cubicBezTo>
                  <a:cubicBezTo>
                    <a:pt x="15218" y="15492"/>
                    <a:pt x="17152" y="14736"/>
                    <a:pt x="18633" y="13226"/>
                  </a:cubicBezTo>
                  <a:cubicBezTo>
                    <a:pt x="21535" y="10216"/>
                    <a:pt x="21535" y="5268"/>
                    <a:pt x="18633" y="2258"/>
                  </a:cubicBezTo>
                  <a:cubicBezTo>
                    <a:pt x="17183" y="753"/>
                    <a:pt x="15279" y="0"/>
                    <a:pt x="133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79" name="Google Shape;9144;p64"/>
            <p:cNvSpPr/>
            <p:nvPr/>
          </p:nvSpPr>
          <p:spPr>
            <a:xfrm>
              <a:off x="161923" y="47366"/>
              <a:ext cx="143056" cy="1558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32" y="3536"/>
                  </a:moveTo>
                  <a:cubicBezTo>
                    <a:pt x="12793" y="3536"/>
                    <a:pt x="14444" y="4927"/>
                    <a:pt x="14444" y="6823"/>
                  </a:cubicBezTo>
                  <a:cubicBezTo>
                    <a:pt x="14444" y="8715"/>
                    <a:pt x="12933" y="10106"/>
                    <a:pt x="10732" y="10106"/>
                  </a:cubicBezTo>
                  <a:cubicBezTo>
                    <a:pt x="8667" y="10106"/>
                    <a:pt x="7156" y="8715"/>
                    <a:pt x="7156" y="6823"/>
                  </a:cubicBezTo>
                  <a:cubicBezTo>
                    <a:pt x="7156" y="4927"/>
                    <a:pt x="8942" y="3536"/>
                    <a:pt x="10732" y="3536"/>
                  </a:cubicBezTo>
                  <a:close/>
                  <a:moveTo>
                    <a:pt x="10732" y="13390"/>
                  </a:moveTo>
                  <a:cubicBezTo>
                    <a:pt x="14169" y="13390"/>
                    <a:pt x="16924" y="15535"/>
                    <a:pt x="17884" y="18441"/>
                  </a:cubicBezTo>
                  <a:lnTo>
                    <a:pt x="3855" y="18441"/>
                  </a:lnTo>
                  <a:cubicBezTo>
                    <a:pt x="4541" y="15535"/>
                    <a:pt x="7567" y="13390"/>
                    <a:pt x="10732" y="13390"/>
                  </a:cubicBezTo>
                  <a:close/>
                  <a:moveTo>
                    <a:pt x="10732" y="0"/>
                  </a:moveTo>
                  <a:cubicBezTo>
                    <a:pt x="6881" y="0"/>
                    <a:pt x="3580" y="3031"/>
                    <a:pt x="3580" y="6695"/>
                  </a:cubicBezTo>
                  <a:cubicBezTo>
                    <a:pt x="3580" y="8339"/>
                    <a:pt x="4266" y="9978"/>
                    <a:pt x="5641" y="11241"/>
                  </a:cubicBezTo>
                  <a:cubicBezTo>
                    <a:pt x="2340" y="13009"/>
                    <a:pt x="0" y="16168"/>
                    <a:pt x="0" y="19956"/>
                  </a:cubicBezTo>
                  <a:cubicBezTo>
                    <a:pt x="0" y="20967"/>
                    <a:pt x="825" y="21600"/>
                    <a:pt x="1790" y="21600"/>
                  </a:cubicBezTo>
                  <a:lnTo>
                    <a:pt x="19950" y="21600"/>
                  </a:lnTo>
                  <a:cubicBezTo>
                    <a:pt x="20910" y="21600"/>
                    <a:pt x="21600" y="20842"/>
                    <a:pt x="21600" y="19956"/>
                  </a:cubicBezTo>
                  <a:cubicBezTo>
                    <a:pt x="21600" y="16168"/>
                    <a:pt x="19399" y="13009"/>
                    <a:pt x="15959" y="11241"/>
                  </a:cubicBezTo>
                  <a:cubicBezTo>
                    <a:pt x="17199" y="9978"/>
                    <a:pt x="18024" y="8339"/>
                    <a:pt x="18024" y="6695"/>
                  </a:cubicBezTo>
                  <a:cubicBezTo>
                    <a:pt x="18024" y="3031"/>
                    <a:pt x="14719" y="0"/>
                    <a:pt x="107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83" name="Google Shape;9145;p64"/>
          <p:cNvGrpSpPr/>
          <p:nvPr/>
        </p:nvGrpSpPr>
        <p:grpSpPr>
          <a:xfrm>
            <a:off x="2629120" y="1793093"/>
            <a:ext cx="367608" cy="368498"/>
            <a:chOff x="0" y="0"/>
            <a:chExt cx="367606" cy="368496"/>
          </a:xfrm>
        </p:grpSpPr>
        <p:sp>
          <p:nvSpPr>
            <p:cNvPr id="6881" name="Google Shape;9146;p64"/>
            <p:cNvSpPr/>
            <p:nvPr/>
          </p:nvSpPr>
          <p:spPr>
            <a:xfrm>
              <a:off x="211799" y="35510"/>
              <a:ext cx="71976" cy="1694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65" y="0"/>
                  </a:moveTo>
                  <a:cubicBezTo>
                    <a:pt x="8479" y="0"/>
                    <a:pt x="7107" y="697"/>
                    <a:pt x="7107" y="1626"/>
                  </a:cubicBezTo>
                  <a:lnTo>
                    <a:pt x="7107" y="2558"/>
                  </a:lnTo>
                  <a:cubicBezTo>
                    <a:pt x="3011" y="3255"/>
                    <a:pt x="0" y="4880"/>
                    <a:pt x="0" y="6970"/>
                  </a:cubicBezTo>
                  <a:cubicBezTo>
                    <a:pt x="0" y="9407"/>
                    <a:pt x="4652" y="10918"/>
                    <a:pt x="8479" y="12079"/>
                  </a:cubicBezTo>
                  <a:cubicBezTo>
                    <a:pt x="11212" y="12890"/>
                    <a:pt x="14215" y="13819"/>
                    <a:pt x="14215" y="14633"/>
                  </a:cubicBezTo>
                  <a:cubicBezTo>
                    <a:pt x="13946" y="15680"/>
                    <a:pt x="12306" y="16259"/>
                    <a:pt x="10388" y="16259"/>
                  </a:cubicBezTo>
                  <a:cubicBezTo>
                    <a:pt x="8479" y="16259"/>
                    <a:pt x="7107" y="15562"/>
                    <a:pt x="7107" y="14633"/>
                  </a:cubicBezTo>
                  <a:cubicBezTo>
                    <a:pt x="7107" y="13819"/>
                    <a:pt x="5467" y="13122"/>
                    <a:pt x="3558" y="13122"/>
                  </a:cubicBezTo>
                  <a:cubicBezTo>
                    <a:pt x="1640" y="13122"/>
                    <a:pt x="0" y="13819"/>
                    <a:pt x="0" y="14633"/>
                  </a:cubicBezTo>
                  <a:cubicBezTo>
                    <a:pt x="0" y="16723"/>
                    <a:pt x="3011" y="18349"/>
                    <a:pt x="7107" y="19046"/>
                  </a:cubicBezTo>
                  <a:lnTo>
                    <a:pt x="7107" y="19974"/>
                  </a:lnTo>
                  <a:cubicBezTo>
                    <a:pt x="7107" y="20903"/>
                    <a:pt x="8748" y="21600"/>
                    <a:pt x="10388" y="21600"/>
                  </a:cubicBezTo>
                  <a:cubicBezTo>
                    <a:pt x="12575" y="21600"/>
                    <a:pt x="14215" y="20903"/>
                    <a:pt x="14215" y="19974"/>
                  </a:cubicBezTo>
                  <a:lnTo>
                    <a:pt x="14215" y="19046"/>
                  </a:lnTo>
                  <a:cubicBezTo>
                    <a:pt x="18320" y="18467"/>
                    <a:pt x="21600" y="16723"/>
                    <a:pt x="21600" y="14633"/>
                  </a:cubicBezTo>
                  <a:cubicBezTo>
                    <a:pt x="21600" y="12193"/>
                    <a:pt x="16679" y="10800"/>
                    <a:pt x="12852" y="9639"/>
                  </a:cubicBezTo>
                  <a:cubicBezTo>
                    <a:pt x="10119" y="8710"/>
                    <a:pt x="7107" y="7899"/>
                    <a:pt x="7107" y="6970"/>
                  </a:cubicBezTo>
                  <a:cubicBezTo>
                    <a:pt x="7107" y="6156"/>
                    <a:pt x="8748" y="5345"/>
                    <a:pt x="10665" y="5345"/>
                  </a:cubicBezTo>
                  <a:cubicBezTo>
                    <a:pt x="12575" y="5345"/>
                    <a:pt x="14215" y="6156"/>
                    <a:pt x="14215" y="6970"/>
                  </a:cubicBezTo>
                  <a:cubicBezTo>
                    <a:pt x="14215" y="7781"/>
                    <a:pt x="16133" y="8596"/>
                    <a:pt x="17773" y="8596"/>
                  </a:cubicBezTo>
                  <a:cubicBezTo>
                    <a:pt x="19691" y="8596"/>
                    <a:pt x="21600" y="7781"/>
                    <a:pt x="21600" y="6970"/>
                  </a:cubicBezTo>
                  <a:cubicBezTo>
                    <a:pt x="21600" y="4880"/>
                    <a:pt x="18320" y="3369"/>
                    <a:pt x="14215" y="2558"/>
                  </a:cubicBezTo>
                  <a:lnTo>
                    <a:pt x="14215" y="1626"/>
                  </a:lnTo>
                  <a:cubicBezTo>
                    <a:pt x="14215" y="697"/>
                    <a:pt x="12575" y="0"/>
                    <a:pt x="106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82" name="Google Shape;9147;p64"/>
            <p:cNvSpPr/>
            <p:nvPr/>
          </p:nvSpPr>
          <p:spPr>
            <a:xfrm>
              <a:off x="-1" y="0"/>
              <a:ext cx="367608" cy="368497"/>
            </a:xfrm>
            <a:custGeom>
              <a:avLst/>
              <a:gdLst/>
              <a:ahLst/>
              <a:cxnLst>
                <a:cxn ang="0">
                  <a:pos x="wd2" y="hd2"/>
                </a:cxn>
                <a:cxn ang="5400000">
                  <a:pos x="wd2" y="hd2"/>
                </a:cxn>
                <a:cxn ang="10800000">
                  <a:pos x="wd2" y="hd2"/>
                </a:cxn>
                <a:cxn ang="16200000">
                  <a:pos x="wd2" y="hd2"/>
                </a:cxn>
              </a:cxnLst>
              <a:rect l="0" t="0" r="r" b="b"/>
              <a:pathLst>
                <a:path w="21467" h="21600" fill="norm" stroke="1" extrusionOk="0">
                  <a:moveTo>
                    <a:pt x="14390" y="1548"/>
                  </a:moveTo>
                  <a:cubicBezTo>
                    <a:pt x="17477" y="1548"/>
                    <a:pt x="19976" y="4112"/>
                    <a:pt x="19976" y="7155"/>
                  </a:cubicBezTo>
                  <a:cubicBezTo>
                    <a:pt x="19976" y="10253"/>
                    <a:pt x="17477" y="12762"/>
                    <a:pt x="14390" y="12762"/>
                  </a:cubicBezTo>
                  <a:cubicBezTo>
                    <a:pt x="13326" y="12762"/>
                    <a:pt x="12368" y="12496"/>
                    <a:pt x="11465" y="11908"/>
                  </a:cubicBezTo>
                  <a:lnTo>
                    <a:pt x="11836" y="10626"/>
                  </a:lnTo>
                  <a:cubicBezTo>
                    <a:pt x="11929" y="10164"/>
                    <a:pt x="11581" y="9741"/>
                    <a:pt x="11141" y="9741"/>
                  </a:cubicBezTo>
                  <a:cubicBezTo>
                    <a:pt x="11073" y="9741"/>
                    <a:pt x="11004" y="9752"/>
                    <a:pt x="10933" y="9772"/>
                  </a:cubicBezTo>
                  <a:lnTo>
                    <a:pt x="9709" y="10092"/>
                  </a:lnTo>
                  <a:cubicBezTo>
                    <a:pt x="9177" y="9238"/>
                    <a:pt x="8804" y="8223"/>
                    <a:pt x="8804" y="7155"/>
                  </a:cubicBezTo>
                  <a:cubicBezTo>
                    <a:pt x="8804" y="4005"/>
                    <a:pt x="11304" y="1548"/>
                    <a:pt x="14390" y="1548"/>
                  </a:cubicBezTo>
                  <a:close/>
                  <a:moveTo>
                    <a:pt x="10082" y="11374"/>
                  </a:moveTo>
                  <a:lnTo>
                    <a:pt x="8378" y="17462"/>
                  </a:lnTo>
                  <a:lnTo>
                    <a:pt x="7952" y="15967"/>
                  </a:lnTo>
                  <a:cubicBezTo>
                    <a:pt x="7885" y="15628"/>
                    <a:pt x="7584" y="15420"/>
                    <a:pt x="7277" y="15420"/>
                  </a:cubicBezTo>
                  <a:cubicBezTo>
                    <a:pt x="7100" y="15420"/>
                    <a:pt x="6919" y="15489"/>
                    <a:pt x="6782" y="15647"/>
                  </a:cubicBezTo>
                  <a:lnTo>
                    <a:pt x="2260" y="20186"/>
                  </a:lnTo>
                  <a:lnTo>
                    <a:pt x="1250" y="19171"/>
                  </a:lnTo>
                  <a:lnTo>
                    <a:pt x="5825" y="14686"/>
                  </a:lnTo>
                  <a:cubicBezTo>
                    <a:pt x="6250" y="14311"/>
                    <a:pt x="6037" y="13616"/>
                    <a:pt x="5506" y="13510"/>
                  </a:cubicBezTo>
                  <a:lnTo>
                    <a:pt x="4016" y="13082"/>
                  </a:lnTo>
                  <a:lnTo>
                    <a:pt x="10082" y="11374"/>
                  </a:lnTo>
                  <a:close/>
                  <a:moveTo>
                    <a:pt x="14496" y="0"/>
                  </a:moveTo>
                  <a:cubicBezTo>
                    <a:pt x="10614" y="0"/>
                    <a:pt x="7475" y="3151"/>
                    <a:pt x="7475" y="7048"/>
                  </a:cubicBezTo>
                  <a:cubicBezTo>
                    <a:pt x="7475" y="8223"/>
                    <a:pt x="7740" y="9345"/>
                    <a:pt x="8378" y="10360"/>
                  </a:cubicBezTo>
                  <a:lnTo>
                    <a:pt x="1250" y="12442"/>
                  </a:lnTo>
                  <a:cubicBezTo>
                    <a:pt x="931" y="12496"/>
                    <a:pt x="718" y="12816"/>
                    <a:pt x="718" y="13082"/>
                  </a:cubicBezTo>
                  <a:cubicBezTo>
                    <a:pt x="718" y="13457"/>
                    <a:pt x="931" y="13723"/>
                    <a:pt x="1250" y="13777"/>
                  </a:cubicBezTo>
                  <a:lnTo>
                    <a:pt x="4016" y="14525"/>
                  </a:lnTo>
                  <a:lnTo>
                    <a:pt x="399" y="18156"/>
                  </a:lnTo>
                  <a:cubicBezTo>
                    <a:pt x="-133" y="18690"/>
                    <a:pt x="-133" y="19598"/>
                    <a:pt x="399" y="20186"/>
                  </a:cubicBezTo>
                  <a:lnTo>
                    <a:pt x="1356" y="21200"/>
                  </a:lnTo>
                  <a:cubicBezTo>
                    <a:pt x="1622" y="21468"/>
                    <a:pt x="1981" y="21600"/>
                    <a:pt x="2346" y="21600"/>
                  </a:cubicBezTo>
                  <a:cubicBezTo>
                    <a:pt x="2712" y="21600"/>
                    <a:pt x="3086" y="21468"/>
                    <a:pt x="3378" y="21200"/>
                  </a:cubicBezTo>
                  <a:lnTo>
                    <a:pt x="7049" y="17515"/>
                  </a:lnTo>
                  <a:lnTo>
                    <a:pt x="7740" y="20293"/>
                  </a:lnTo>
                  <a:cubicBezTo>
                    <a:pt x="7848" y="20646"/>
                    <a:pt x="8150" y="20834"/>
                    <a:pt x="8440" y="20834"/>
                  </a:cubicBezTo>
                  <a:cubicBezTo>
                    <a:pt x="8721" y="20834"/>
                    <a:pt x="8993" y="20659"/>
                    <a:pt x="9070" y="20293"/>
                  </a:cubicBezTo>
                  <a:lnTo>
                    <a:pt x="11146" y="13189"/>
                  </a:lnTo>
                  <a:cubicBezTo>
                    <a:pt x="12156" y="13723"/>
                    <a:pt x="13273" y="14043"/>
                    <a:pt x="14496" y="14043"/>
                  </a:cubicBezTo>
                  <a:cubicBezTo>
                    <a:pt x="18328" y="14043"/>
                    <a:pt x="21467" y="10894"/>
                    <a:pt x="21467" y="7048"/>
                  </a:cubicBezTo>
                  <a:cubicBezTo>
                    <a:pt x="21467" y="3151"/>
                    <a:pt x="18328" y="0"/>
                    <a:pt x="144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86" name="Google Shape;9148;p64"/>
          <p:cNvGrpSpPr/>
          <p:nvPr/>
        </p:nvGrpSpPr>
        <p:grpSpPr>
          <a:xfrm>
            <a:off x="2628664" y="2259118"/>
            <a:ext cx="368974" cy="367369"/>
            <a:chOff x="0" y="0"/>
            <a:chExt cx="368972" cy="367368"/>
          </a:xfrm>
        </p:grpSpPr>
        <p:sp>
          <p:nvSpPr>
            <p:cNvPr id="6884" name="Google Shape;9149;p64"/>
            <p:cNvSpPr/>
            <p:nvPr/>
          </p:nvSpPr>
          <p:spPr>
            <a:xfrm>
              <a:off x="0" y="0"/>
              <a:ext cx="367376" cy="367253"/>
            </a:xfrm>
            <a:custGeom>
              <a:avLst/>
              <a:gdLst/>
              <a:ahLst/>
              <a:cxnLst>
                <a:cxn ang="0">
                  <a:pos x="wd2" y="hd2"/>
                </a:cxn>
                <a:cxn ang="5400000">
                  <a:pos x="wd2" y="hd2"/>
                </a:cxn>
                <a:cxn ang="10800000">
                  <a:pos x="wd2" y="hd2"/>
                </a:cxn>
                <a:cxn ang="16200000">
                  <a:pos x="wd2" y="hd2"/>
                </a:cxn>
              </a:cxnLst>
              <a:rect l="0" t="0" r="r" b="b"/>
              <a:pathLst>
                <a:path w="21141" h="21600" fill="norm" stroke="1" extrusionOk="0">
                  <a:moveTo>
                    <a:pt x="11297" y="1473"/>
                  </a:moveTo>
                  <a:cubicBezTo>
                    <a:pt x="11482" y="1473"/>
                    <a:pt x="11665" y="1539"/>
                    <a:pt x="11796" y="1674"/>
                  </a:cubicBezTo>
                  <a:cubicBezTo>
                    <a:pt x="12057" y="1942"/>
                    <a:pt x="12057" y="2424"/>
                    <a:pt x="11796" y="2692"/>
                  </a:cubicBezTo>
                  <a:lnTo>
                    <a:pt x="8388" y="6176"/>
                  </a:lnTo>
                  <a:cubicBezTo>
                    <a:pt x="8257" y="6308"/>
                    <a:pt x="8073" y="6376"/>
                    <a:pt x="7890" y="6376"/>
                  </a:cubicBezTo>
                  <a:cubicBezTo>
                    <a:pt x="7706" y="6376"/>
                    <a:pt x="7523" y="6308"/>
                    <a:pt x="7391" y="6176"/>
                  </a:cubicBezTo>
                  <a:cubicBezTo>
                    <a:pt x="7130" y="5907"/>
                    <a:pt x="7130" y="5424"/>
                    <a:pt x="7391" y="5157"/>
                  </a:cubicBezTo>
                  <a:lnTo>
                    <a:pt x="10799" y="1674"/>
                  </a:lnTo>
                  <a:cubicBezTo>
                    <a:pt x="10931" y="1539"/>
                    <a:pt x="11114" y="1473"/>
                    <a:pt x="11297" y="1473"/>
                  </a:cubicBezTo>
                  <a:close/>
                  <a:moveTo>
                    <a:pt x="12267" y="4138"/>
                  </a:moveTo>
                  <a:lnTo>
                    <a:pt x="17091" y="9121"/>
                  </a:lnTo>
                  <a:lnTo>
                    <a:pt x="14678" y="11587"/>
                  </a:lnTo>
                  <a:lnTo>
                    <a:pt x="9804" y="6604"/>
                  </a:lnTo>
                  <a:lnTo>
                    <a:pt x="12267" y="4138"/>
                  </a:lnTo>
                  <a:close/>
                  <a:moveTo>
                    <a:pt x="10799" y="9657"/>
                  </a:moveTo>
                  <a:lnTo>
                    <a:pt x="11796" y="10621"/>
                  </a:lnTo>
                  <a:lnTo>
                    <a:pt x="8859" y="13676"/>
                  </a:lnTo>
                  <a:lnTo>
                    <a:pt x="7864" y="12659"/>
                  </a:lnTo>
                  <a:lnTo>
                    <a:pt x="10799" y="9657"/>
                  </a:lnTo>
                  <a:close/>
                  <a:moveTo>
                    <a:pt x="19110" y="9456"/>
                  </a:moveTo>
                  <a:cubicBezTo>
                    <a:pt x="19293" y="9456"/>
                    <a:pt x="19476" y="9524"/>
                    <a:pt x="19607" y="9657"/>
                  </a:cubicBezTo>
                  <a:cubicBezTo>
                    <a:pt x="19869" y="9926"/>
                    <a:pt x="19869" y="10354"/>
                    <a:pt x="19607" y="10621"/>
                  </a:cubicBezTo>
                  <a:lnTo>
                    <a:pt x="16199" y="14105"/>
                  </a:lnTo>
                  <a:cubicBezTo>
                    <a:pt x="16068" y="14239"/>
                    <a:pt x="15885" y="14305"/>
                    <a:pt x="15702" y="14305"/>
                  </a:cubicBezTo>
                  <a:cubicBezTo>
                    <a:pt x="15519" y="14305"/>
                    <a:pt x="15334" y="14239"/>
                    <a:pt x="15204" y="14105"/>
                  </a:cubicBezTo>
                  <a:cubicBezTo>
                    <a:pt x="14941" y="13838"/>
                    <a:pt x="14941" y="13409"/>
                    <a:pt x="15204" y="13140"/>
                  </a:cubicBezTo>
                  <a:lnTo>
                    <a:pt x="18611" y="9657"/>
                  </a:lnTo>
                  <a:cubicBezTo>
                    <a:pt x="18742" y="9524"/>
                    <a:pt x="18925" y="9456"/>
                    <a:pt x="19110" y="9456"/>
                  </a:cubicBezTo>
                  <a:close/>
                  <a:moveTo>
                    <a:pt x="6501" y="13033"/>
                  </a:moveTo>
                  <a:lnTo>
                    <a:pt x="8440" y="15069"/>
                  </a:lnTo>
                  <a:lnTo>
                    <a:pt x="3773" y="19838"/>
                  </a:lnTo>
                  <a:cubicBezTo>
                    <a:pt x="3512" y="20107"/>
                    <a:pt x="3171" y="20241"/>
                    <a:pt x="2823" y="20241"/>
                  </a:cubicBezTo>
                  <a:cubicBezTo>
                    <a:pt x="2477" y="20241"/>
                    <a:pt x="2123" y="20107"/>
                    <a:pt x="1835" y="19838"/>
                  </a:cubicBezTo>
                  <a:cubicBezTo>
                    <a:pt x="1257" y="19302"/>
                    <a:pt x="1257" y="18338"/>
                    <a:pt x="1835" y="17802"/>
                  </a:cubicBezTo>
                  <a:lnTo>
                    <a:pt x="6501" y="13033"/>
                  </a:lnTo>
                  <a:close/>
                  <a:moveTo>
                    <a:pt x="11337" y="0"/>
                  </a:moveTo>
                  <a:cubicBezTo>
                    <a:pt x="10799" y="0"/>
                    <a:pt x="10248" y="201"/>
                    <a:pt x="9804" y="602"/>
                  </a:cubicBezTo>
                  <a:lnTo>
                    <a:pt x="6396" y="4085"/>
                  </a:lnTo>
                  <a:cubicBezTo>
                    <a:pt x="5609" y="4888"/>
                    <a:pt x="5609" y="6228"/>
                    <a:pt x="6396" y="7085"/>
                  </a:cubicBezTo>
                  <a:cubicBezTo>
                    <a:pt x="6822" y="7523"/>
                    <a:pt x="7331" y="7727"/>
                    <a:pt x="7847" y="7727"/>
                  </a:cubicBezTo>
                  <a:cubicBezTo>
                    <a:pt x="8153" y="7727"/>
                    <a:pt x="8461" y="7654"/>
                    <a:pt x="8754" y="7514"/>
                  </a:cubicBezTo>
                  <a:lnTo>
                    <a:pt x="9856" y="8533"/>
                  </a:lnTo>
                  <a:lnTo>
                    <a:pt x="6867" y="11587"/>
                  </a:lnTo>
                  <a:cubicBezTo>
                    <a:pt x="6736" y="11453"/>
                    <a:pt x="6552" y="11385"/>
                    <a:pt x="6376" y="11385"/>
                  </a:cubicBezTo>
                  <a:cubicBezTo>
                    <a:pt x="6200" y="11385"/>
                    <a:pt x="6028" y="11453"/>
                    <a:pt x="5923" y="11587"/>
                  </a:cubicBezTo>
                  <a:lnTo>
                    <a:pt x="786" y="16783"/>
                  </a:lnTo>
                  <a:cubicBezTo>
                    <a:pt x="-262" y="17857"/>
                    <a:pt x="-262" y="19678"/>
                    <a:pt x="786" y="20750"/>
                  </a:cubicBezTo>
                  <a:cubicBezTo>
                    <a:pt x="1342" y="21319"/>
                    <a:pt x="2074" y="21600"/>
                    <a:pt x="2798" y="21600"/>
                  </a:cubicBezTo>
                  <a:cubicBezTo>
                    <a:pt x="3504" y="21600"/>
                    <a:pt x="4199" y="21333"/>
                    <a:pt x="4719" y="20802"/>
                  </a:cubicBezTo>
                  <a:lnTo>
                    <a:pt x="9804" y="15605"/>
                  </a:lnTo>
                  <a:cubicBezTo>
                    <a:pt x="10065" y="15338"/>
                    <a:pt x="10065" y="14855"/>
                    <a:pt x="9804" y="14588"/>
                  </a:cubicBezTo>
                  <a:lnTo>
                    <a:pt x="12791" y="11587"/>
                  </a:lnTo>
                  <a:lnTo>
                    <a:pt x="13840" y="12659"/>
                  </a:lnTo>
                  <a:cubicBezTo>
                    <a:pt x="13473" y="13355"/>
                    <a:pt x="13578" y="14373"/>
                    <a:pt x="14207" y="15069"/>
                  </a:cubicBezTo>
                  <a:cubicBezTo>
                    <a:pt x="14600" y="15472"/>
                    <a:pt x="15124" y="15673"/>
                    <a:pt x="15655" y="15673"/>
                  </a:cubicBezTo>
                  <a:cubicBezTo>
                    <a:pt x="16186" y="15673"/>
                    <a:pt x="16723" y="15472"/>
                    <a:pt x="17143" y="15069"/>
                  </a:cubicBezTo>
                  <a:lnTo>
                    <a:pt x="20551" y="11587"/>
                  </a:lnTo>
                  <a:cubicBezTo>
                    <a:pt x="21338" y="10783"/>
                    <a:pt x="21338" y="9443"/>
                    <a:pt x="20551" y="8533"/>
                  </a:cubicBezTo>
                  <a:cubicBezTo>
                    <a:pt x="20161" y="8135"/>
                    <a:pt x="19671" y="7941"/>
                    <a:pt x="19155" y="7941"/>
                  </a:cubicBezTo>
                  <a:cubicBezTo>
                    <a:pt x="18839" y="7941"/>
                    <a:pt x="18511" y="8014"/>
                    <a:pt x="18191" y="8157"/>
                  </a:cubicBezTo>
                  <a:lnTo>
                    <a:pt x="13159" y="3014"/>
                  </a:lnTo>
                  <a:cubicBezTo>
                    <a:pt x="13473" y="2264"/>
                    <a:pt x="13420" y="1245"/>
                    <a:pt x="12791" y="602"/>
                  </a:cubicBezTo>
                  <a:cubicBezTo>
                    <a:pt x="12398" y="201"/>
                    <a:pt x="11874" y="0"/>
                    <a:pt x="113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85" name="Google Shape;9150;p64"/>
            <p:cNvSpPr/>
            <p:nvPr/>
          </p:nvSpPr>
          <p:spPr>
            <a:xfrm>
              <a:off x="153942" y="294495"/>
              <a:ext cx="215031" cy="728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58" y="7286"/>
                  </a:moveTo>
                  <a:cubicBezTo>
                    <a:pt x="16200" y="7286"/>
                    <a:pt x="16656" y="8906"/>
                    <a:pt x="16656" y="10800"/>
                  </a:cubicBezTo>
                  <a:lnTo>
                    <a:pt x="16656" y="14580"/>
                  </a:lnTo>
                  <a:lnTo>
                    <a:pt x="4668" y="14580"/>
                  </a:lnTo>
                  <a:lnTo>
                    <a:pt x="4668" y="10800"/>
                  </a:lnTo>
                  <a:cubicBezTo>
                    <a:pt x="4668" y="8906"/>
                    <a:pt x="5217" y="7286"/>
                    <a:pt x="5949" y="7286"/>
                  </a:cubicBezTo>
                  <a:close/>
                  <a:moveTo>
                    <a:pt x="5949" y="0"/>
                  </a:moveTo>
                  <a:cubicBezTo>
                    <a:pt x="3936" y="0"/>
                    <a:pt x="2289" y="4860"/>
                    <a:pt x="2289" y="10800"/>
                  </a:cubicBezTo>
                  <a:lnTo>
                    <a:pt x="2289" y="14580"/>
                  </a:lnTo>
                  <a:lnTo>
                    <a:pt x="1098" y="14580"/>
                  </a:lnTo>
                  <a:cubicBezTo>
                    <a:pt x="459" y="14580"/>
                    <a:pt x="0" y="16200"/>
                    <a:pt x="0" y="18086"/>
                  </a:cubicBezTo>
                  <a:cubicBezTo>
                    <a:pt x="0" y="19980"/>
                    <a:pt x="549" y="21600"/>
                    <a:pt x="1098" y="21600"/>
                  </a:cubicBezTo>
                  <a:lnTo>
                    <a:pt x="20319" y="21600"/>
                  </a:lnTo>
                  <a:cubicBezTo>
                    <a:pt x="21051" y="21600"/>
                    <a:pt x="21600" y="19980"/>
                    <a:pt x="21600" y="18086"/>
                  </a:cubicBezTo>
                  <a:cubicBezTo>
                    <a:pt x="21507" y="16200"/>
                    <a:pt x="20868" y="14580"/>
                    <a:pt x="20226" y="14580"/>
                  </a:cubicBezTo>
                  <a:lnTo>
                    <a:pt x="19035" y="14580"/>
                  </a:lnTo>
                  <a:lnTo>
                    <a:pt x="19035" y="10800"/>
                  </a:lnTo>
                  <a:cubicBezTo>
                    <a:pt x="19035" y="5126"/>
                    <a:pt x="17481" y="0"/>
                    <a:pt x="155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91" name="Google Shape;9151;p64"/>
          <p:cNvGrpSpPr/>
          <p:nvPr/>
        </p:nvGrpSpPr>
        <p:grpSpPr>
          <a:xfrm>
            <a:off x="1287183" y="2732446"/>
            <a:ext cx="365419" cy="366675"/>
            <a:chOff x="0" y="0"/>
            <a:chExt cx="365417" cy="366674"/>
          </a:xfrm>
        </p:grpSpPr>
        <p:sp>
          <p:nvSpPr>
            <p:cNvPr id="6887" name="Google Shape;9152;p64"/>
            <p:cNvSpPr/>
            <p:nvPr/>
          </p:nvSpPr>
          <p:spPr>
            <a:xfrm>
              <a:off x="110336" y="0"/>
              <a:ext cx="143952" cy="1553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35" y="3394"/>
                  </a:moveTo>
                  <a:cubicBezTo>
                    <a:pt x="11755" y="3394"/>
                    <a:pt x="12679" y="3704"/>
                    <a:pt x="13399" y="4367"/>
                  </a:cubicBezTo>
                  <a:cubicBezTo>
                    <a:pt x="14219" y="5128"/>
                    <a:pt x="14493" y="6394"/>
                    <a:pt x="14219" y="7661"/>
                  </a:cubicBezTo>
                  <a:cubicBezTo>
                    <a:pt x="13807" y="8803"/>
                    <a:pt x="12987" y="9688"/>
                    <a:pt x="11755" y="9817"/>
                  </a:cubicBezTo>
                  <a:cubicBezTo>
                    <a:pt x="11390" y="9917"/>
                    <a:pt x="11043" y="9966"/>
                    <a:pt x="10713" y="9966"/>
                  </a:cubicBezTo>
                  <a:cubicBezTo>
                    <a:pt x="9802" y="9966"/>
                    <a:pt x="9004" y="9612"/>
                    <a:pt x="8201" y="9057"/>
                  </a:cubicBezTo>
                  <a:cubicBezTo>
                    <a:pt x="7381" y="8168"/>
                    <a:pt x="6973" y="6901"/>
                    <a:pt x="7381" y="5763"/>
                  </a:cubicBezTo>
                  <a:cubicBezTo>
                    <a:pt x="7810" y="4255"/>
                    <a:pt x="9307" y="3394"/>
                    <a:pt x="10835" y="3394"/>
                  </a:cubicBezTo>
                  <a:close/>
                  <a:moveTo>
                    <a:pt x="10935" y="13364"/>
                  </a:moveTo>
                  <a:cubicBezTo>
                    <a:pt x="14219" y="13364"/>
                    <a:pt x="16953" y="15391"/>
                    <a:pt x="17773" y="18306"/>
                  </a:cubicBezTo>
                  <a:lnTo>
                    <a:pt x="3966" y="18306"/>
                  </a:lnTo>
                  <a:cubicBezTo>
                    <a:pt x="4786" y="15391"/>
                    <a:pt x="7520" y="13364"/>
                    <a:pt x="10935" y="13364"/>
                  </a:cubicBezTo>
                  <a:close/>
                  <a:moveTo>
                    <a:pt x="10891" y="0"/>
                  </a:moveTo>
                  <a:cubicBezTo>
                    <a:pt x="7832" y="0"/>
                    <a:pt x="4829" y="1826"/>
                    <a:pt x="3966" y="4874"/>
                  </a:cubicBezTo>
                  <a:cubicBezTo>
                    <a:pt x="3280" y="7154"/>
                    <a:pt x="3966" y="9435"/>
                    <a:pt x="5606" y="11212"/>
                  </a:cubicBezTo>
                  <a:cubicBezTo>
                    <a:pt x="2460" y="12857"/>
                    <a:pt x="0" y="16026"/>
                    <a:pt x="0" y="19826"/>
                  </a:cubicBezTo>
                  <a:cubicBezTo>
                    <a:pt x="0" y="20840"/>
                    <a:pt x="820" y="21600"/>
                    <a:pt x="1914" y="21600"/>
                  </a:cubicBezTo>
                  <a:lnTo>
                    <a:pt x="19821" y="21600"/>
                  </a:lnTo>
                  <a:cubicBezTo>
                    <a:pt x="20914" y="21600"/>
                    <a:pt x="21600" y="20840"/>
                    <a:pt x="21600" y="19826"/>
                  </a:cubicBezTo>
                  <a:cubicBezTo>
                    <a:pt x="21600" y="16026"/>
                    <a:pt x="19274" y="12857"/>
                    <a:pt x="16133" y="11212"/>
                  </a:cubicBezTo>
                  <a:cubicBezTo>
                    <a:pt x="16953" y="10323"/>
                    <a:pt x="17500" y="9435"/>
                    <a:pt x="17773" y="8297"/>
                  </a:cubicBezTo>
                  <a:cubicBezTo>
                    <a:pt x="18454" y="6141"/>
                    <a:pt x="17773" y="3736"/>
                    <a:pt x="15859" y="1963"/>
                  </a:cubicBezTo>
                  <a:cubicBezTo>
                    <a:pt x="14454" y="611"/>
                    <a:pt x="12661" y="0"/>
                    <a:pt x="108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88" name="Google Shape;9153;p64"/>
            <p:cNvSpPr/>
            <p:nvPr/>
          </p:nvSpPr>
          <p:spPr>
            <a:xfrm>
              <a:off x="0" y="210606"/>
              <a:ext cx="143129" cy="156069"/>
            </a:xfrm>
            <a:custGeom>
              <a:avLst/>
              <a:gdLst/>
              <a:ahLst/>
              <a:cxnLst>
                <a:cxn ang="0">
                  <a:pos x="wd2" y="hd2"/>
                </a:cxn>
                <a:cxn ang="5400000">
                  <a:pos x="wd2" y="hd2"/>
                </a:cxn>
                <a:cxn ang="10800000">
                  <a:pos x="wd2" y="hd2"/>
                </a:cxn>
                <a:cxn ang="16200000">
                  <a:pos x="wd2" y="hd2"/>
                </a:cxn>
              </a:cxnLst>
              <a:rect l="0" t="0" r="r" b="b"/>
              <a:pathLst>
                <a:path w="21477" h="21600" fill="norm" stroke="1" extrusionOk="0">
                  <a:moveTo>
                    <a:pt x="10647" y="3390"/>
                  </a:moveTo>
                  <a:cubicBezTo>
                    <a:pt x="11540" y="3390"/>
                    <a:pt x="12439" y="3682"/>
                    <a:pt x="13137" y="4326"/>
                  </a:cubicBezTo>
                  <a:cubicBezTo>
                    <a:pt x="13957" y="5083"/>
                    <a:pt x="14370" y="6344"/>
                    <a:pt x="13957" y="7604"/>
                  </a:cubicBezTo>
                  <a:cubicBezTo>
                    <a:pt x="13684" y="8741"/>
                    <a:pt x="12864" y="9749"/>
                    <a:pt x="11636" y="9873"/>
                  </a:cubicBezTo>
                  <a:cubicBezTo>
                    <a:pt x="11302" y="9934"/>
                    <a:pt x="10981" y="9966"/>
                    <a:pt x="10668" y="9966"/>
                  </a:cubicBezTo>
                  <a:cubicBezTo>
                    <a:pt x="9688" y="9966"/>
                    <a:pt x="8807" y="9661"/>
                    <a:pt x="8082" y="8993"/>
                  </a:cubicBezTo>
                  <a:cubicBezTo>
                    <a:pt x="7123" y="8237"/>
                    <a:pt x="6850" y="6972"/>
                    <a:pt x="7123" y="5711"/>
                  </a:cubicBezTo>
                  <a:cubicBezTo>
                    <a:pt x="7557" y="4270"/>
                    <a:pt x="9093" y="3390"/>
                    <a:pt x="10647" y="3390"/>
                  </a:cubicBezTo>
                  <a:close/>
                  <a:moveTo>
                    <a:pt x="10542" y="13279"/>
                  </a:moveTo>
                  <a:cubicBezTo>
                    <a:pt x="13957" y="13279"/>
                    <a:pt x="16830" y="15421"/>
                    <a:pt x="17650" y="18194"/>
                  </a:cubicBezTo>
                  <a:lnTo>
                    <a:pt x="3708" y="18194"/>
                  </a:lnTo>
                  <a:cubicBezTo>
                    <a:pt x="4390" y="15549"/>
                    <a:pt x="7397" y="13279"/>
                    <a:pt x="10542" y="13279"/>
                  </a:cubicBezTo>
                  <a:close/>
                  <a:moveTo>
                    <a:pt x="10764" y="0"/>
                  </a:moveTo>
                  <a:cubicBezTo>
                    <a:pt x="7739" y="0"/>
                    <a:pt x="4837" y="1745"/>
                    <a:pt x="3982" y="4831"/>
                  </a:cubicBezTo>
                  <a:cubicBezTo>
                    <a:pt x="3296" y="7224"/>
                    <a:pt x="3982" y="9369"/>
                    <a:pt x="5622" y="11134"/>
                  </a:cubicBezTo>
                  <a:cubicBezTo>
                    <a:pt x="2342" y="12899"/>
                    <a:pt x="16" y="16053"/>
                    <a:pt x="16" y="19835"/>
                  </a:cubicBezTo>
                  <a:cubicBezTo>
                    <a:pt x="-123" y="20844"/>
                    <a:pt x="697" y="21600"/>
                    <a:pt x="1656" y="21600"/>
                  </a:cubicBezTo>
                  <a:lnTo>
                    <a:pt x="19702" y="21600"/>
                  </a:lnTo>
                  <a:cubicBezTo>
                    <a:pt x="20657" y="21600"/>
                    <a:pt x="21477" y="20844"/>
                    <a:pt x="21477" y="19959"/>
                  </a:cubicBezTo>
                  <a:cubicBezTo>
                    <a:pt x="21477" y="16177"/>
                    <a:pt x="19290" y="13027"/>
                    <a:pt x="16010" y="11262"/>
                  </a:cubicBezTo>
                  <a:cubicBezTo>
                    <a:pt x="16969" y="10506"/>
                    <a:pt x="17377" y="9497"/>
                    <a:pt x="17789" y="8361"/>
                  </a:cubicBezTo>
                  <a:cubicBezTo>
                    <a:pt x="18470" y="6091"/>
                    <a:pt x="17789" y="3694"/>
                    <a:pt x="15875" y="1929"/>
                  </a:cubicBezTo>
                  <a:cubicBezTo>
                    <a:pt x="14396" y="616"/>
                    <a:pt x="12560" y="0"/>
                    <a:pt x="107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89" name="Google Shape;9154;p64"/>
            <p:cNvSpPr/>
            <p:nvPr/>
          </p:nvSpPr>
          <p:spPr>
            <a:xfrm>
              <a:off x="222391" y="210606"/>
              <a:ext cx="143027" cy="1551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39" y="3409"/>
                  </a:moveTo>
                  <a:cubicBezTo>
                    <a:pt x="11739" y="3409"/>
                    <a:pt x="12643" y="3703"/>
                    <a:pt x="13346" y="4351"/>
                  </a:cubicBezTo>
                  <a:cubicBezTo>
                    <a:pt x="14171" y="5112"/>
                    <a:pt x="14586" y="6380"/>
                    <a:pt x="14171" y="7648"/>
                  </a:cubicBezTo>
                  <a:cubicBezTo>
                    <a:pt x="13896" y="8791"/>
                    <a:pt x="13071" y="9806"/>
                    <a:pt x="11835" y="9931"/>
                  </a:cubicBezTo>
                  <a:cubicBezTo>
                    <a:pt x="11499" y="9991"/>
                    <a:pt x="11176" y="10023"/>
                    <a:pt x="10857" y="10023"/>
                  </a:cubicBezTo>
                  <a:cubicBezTo>
                    <a:pt x="9874" y="10023"/>
                    <a:pt x="8983" y="9717"/>
                    <a:pt x="8254" y="9045"/>
                  </a:cubicBezTo>
                  <a:cubicBezTo>
                    <a:pt x="7293" y="8284"/>
                    <a:pt x="7018" y="7012"/>
                    <a:pt x="7293" y="5744"/>
                  </a:cubicBezTo>
                  <a:cubicBezTo>
                    <a:pt x="7730" y="4295"/>
                    <a:pt x="9276" y="3409"/>
                    <a:pt x="10839" y="3409"/>
                  </a:cubicBezTo>
                  <a:close/>
                  <a:moveTo>
                    <a:pt x="11010" y="13610"/>
                  </a:moveTo>
                  <a:cubicBezTo>
                    <a:pt x="14447" y="13610"/>
                    <a:pt x="17198" y="15638"/>
                    <a:pt x="18023" y="18428"/>
                  </a:cubicBezTo>
                  <a:lnTo>
                    <a:pt x="3852" y="18428"/>
                  </a:lnTo>
                  <a:cubicBezTo>
                    <a:pt x="4817" y="15638"/>
                    <a:pt x="7568" y="13610"/>
                    <a:pt x="11010" y="13610"/>
                  </a:cubicBezTo>
                  <a:close/>
                  <a:moveTo>
                    <a:pt x="10774" y="0"/>
                  </a:moveTo>
                  <a:cubicBezTo>
                    <a:pt x="7691" y="0"/>
                    <a:pt x="4717" y="1755"/>
                    <a:pt x="3852" y="4859"/>
                  </a:cubicBezTo>
                  <a:cubicBezTo>
                    <a:pt x="3166" y="7266"/>
                    <a:pt x="3852" y="9423"/>
                    <a:pt x="5642" y="11199"/>
                  </a:cubicBezTo>
                  <a:cubicBezTo>
                    <a:pt x="2341" y="12974"/>
                    <a:pt x="0" y="16146"/>
                    <a:pt x="0" y="19950"/>
                  </a:cubicBezTo>
                  <a:cubicBezTo>
                    <a:pt x="0" y="20839"/>
                    <a:pt x="825" y="21600"/>
                    <a:pt x="1651" y="21600"/>
                  </a:cubicBezTo>
                  <a:lnTo>
                    <a:pt x="19674" y="21600"/>
                  </a:lnTo>
                  <a:cubicBezTo>
                    <a:pt x="20775" y="21600"/>
                    <a:pt x="21600" y="20839"/>
                    <a:pt x="21600" y="19950"/>
                  </a:cubicBezTo>
                  <a:cubicBezTo>
                    <a:pt x="21600" y="16399"/>
                    <a:pt x="19399" y="13102"/>
                    <a:pt x="16097" y="11327"/>
                  </a:cubicBezTo>
                  <a:cubicBezTo>
                    <a:pt x="16923" y="10567"/>
                    <a:pt x="17473" y="9552"/>
                    <a:pt x="17888" y="8409"/>
                  </a:cubicBezTo>
                  <a:cubicBezTo>
                    <a:pt x="18574" y="6127"/>
                    <a:pt x="17888" y="3715"/>
                    <a:pt x="15962" y="1940"/>
                  </a:cubicBezTo>
                  <a:cubicBezTo>
                    <a:pt x="14473" y="620"/>
                    <a:pt x="12608" y="0"/>
                    <a:pt x="107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90" name="Google Shape;9155;p64"/>
            <p:cNvSpPr/>
            <p:nvPr/>
          </p:nvSpPr>
          <p:spPr>
            <a:xfrm>
              <a:off x="123327" y="163065"/>
              <a:ext cx="120710" cy="72180"/>
            </a:xfrm>
            <a:custGeom>
              <a:avLst/>
              <a:gdLst/>
              <a:ahLst/>
              <a:cxnLst>
                <a:cxn ang="0">
                  <a:pos x="wd2" y="hd2"/>
                </a:cxn>
                <a:cxn ang="5400000">
                  <a:pos x="wd2" y="hd2"/>
                </a:cxn>
                <a:cxn ang="10800000">
                  <a:pos x="wd2" y="hd2"/>
                </a:cxn>
                <a:cxn ang="16200000">
                  <a:pos x="wd2" y="hd2"/>
                </a:cxn>
              </a:cxnLst>
              <a:rect l="0" t="0" r="r" b="b"/>
              <a:pathLst>
                <a:path w="21200" h="21600" fill="norm" stroke="1" extrusionOk="0">
                  <a:moveTo>
                    <a:pt x="10441" y="0"/>
                  </a:moveTo>
                  <a:cubicBezTo>
                    <a:pt x="9877" y="0"/>
                    <a:pt x="9319" y="407"/>
                    <a:pt x="8917" y="1220"/>
                  </a:cubicBezTo>
                  <a:lnTo>
                    <a:pt x="598" y="15404"/>
                  </a:lnTo>
                  <a:cubicBezTo>
                    <a:pt x="-199" y="16762"/>
                    <a:pt x="-199" y="19220"/>
                    <a:pt x="598" y="20579"/>
                  </a:cubicBezTo>
                  <a:cubicBezTo>
                    <a:pt x="1000" y="21262"/>
                    <a:pt x="1518" y="21600"/>
                    <a:pt x="2041" y="21600"/>
                  </a:cubicBezTo>
                  <a:cubicBezTo>
                    <a:pt x="2559" y="21600"/>
                    <a:pt x="3077" y="21262"/>
                    <a:pt x="3478" y="20579"/>
                  </a:cubicBezTo>
                  <a:lnTo>
                    <a:pt x="10517" y="8585"/>
                  </a:lnTo>
                  <a:lnTo>
                    <a:pt x="17561" y="20579"/>
                  </a:lnTo>
                  <a:cubicBezTo>
                    <a:pt x="17958" y="21262"/>
                    <a:pt x="18521" y="21600"/>
                    <a:pt x="19080" y="21600"/>
                  </a:cubicBezTo>
                  <a:cubicBezTo>
                    <a:pt x="19639" y="21600"/>
                    <a:pt x="20197" y="21262"/>
                    <a:pt x="20599" y="20579"/>
                  </a:cubicBezTo>
                  <a:cubicBezTo>
                    <a:pt x="21401" y="19220"/>
                    <a:pt x="21401" y="16762"/>
                    <a:pt x="20599" y="15404"/>
                  </a:cubicBezTo>
                  <a:lnTo>
                    <a:pt x="11960" y="1220"/>
                  </a:lnTo>
                  <a:cubicBezTo>
                    <a:pt x="11558" y="407"/>
                    <a:pt x="11000" y="0"/>
                    <a:pt x="104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94" name="Google Shape;9156;p64"/>
          <p:cNvGrpSpPr/>
          <p:nvPr/>
        </p:nvGrpSpPr>
        <p:grpSpPr>
          <a:xfrm>
            <a:off x="1286388" y="3168664"/>
            <a:ext cx="366242" cy="366242"/>
            <a:chOff x="28" y="0"/>
            <a:chExt cx="366240" cy="366240"/>
          </a:xfrm>
        </p:grpSpPr>
        <p:sp>
          <p:nvSpPr>
            <p:cNvPr id="6892" name="Google Shape;9157;p64"/>
            <p:cNvSpPr/>
            <p:nvPr/>
          </p:nvSpPr>
          <p:spPr>
            <a:xfrm>
              <a:off x="28" y="-1"/>
              <a:ext cx="366242" cy="3662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5" y="0"/>
                  </a:moveTo>
                  <a:cubicBezTo>
                    <a:pt x="268" y="0"/>
                    <a:pt x="0" y="322"/>
                    <a:pt x="0" y="752"/>
                  </a:cubicBezTo>
                  <a:lnTo>
                    <a:pt x="0" y="20955"/>
                  </a:lnTo>
                  <a:cubicBezTo>
                    <a:pt x="0" y="21332"/>
                    <a:pt x="322" y="21600"/>
                    <a:pt x="645" y="21600"/>
                  </a:cubicBezTo>
                  <a:lnTo>
                    <a:pt x="20901" y="21600"/>
                  </a:lnTo>
                  <a:cubicBezTo>
                    <a:pt x="21278" y="21600"/>
                    <a:pt x="21600" y="21278"/>
                    <a:pt x="21600" y="20955"/>
                  </a:cubicBezTo>
                  <a:cubicBezTo>
                    <a:pt x="21545" y="20633"/>
                    <a:pt x="21278" y="20258"/>
                    <a:pt x="20901" y="20258"/>
                  </a:cubicBezTo>
                  <a:lnTo>
                    <a:pt x="1397" y="20258"/>
                  </a:lnTo>
                  <a:lnTo>
                    <a:pt x="1397" y="752"/>
                  </a:lnTo>
                  <a:cubicBezTo>
                    <a:pt x="1397" y="322"/>
                    <a:pt x="1074" y="0"/>
                    <a:pt x="6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93" name="Google Shape;9158;p64"/>
            <p:cNvSpPr/>
            <p:nvPr/>
          </p:nvSpPr>
          <p:spPr>
            <a:xfrm>
              <a:off x="47395" y="104768"/>
              <a:ext cx="318874" cy="174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32" y="2814"/>
                  </a:moveTo>
                  <a:cubicBezTo>
                    <a:pt x="19626" y="2814"/>
                    <a:pt x="19996" y="3489"/>
                    <a:pt x="19996" y="4389"/>
                  </a:cubicBezTo>
                  <a:cubicBezTo>
                    <a:pt x="19933" y="5178"/>
                    <a:pt x="19626" y="5853"/>
                    <a:pt x="19132" y="5853"/>
                  </a:cubicBezTo>
                  <a:cubicBezTo>
                    <a:pt x="18699" y="5853"/>
                    <a:pt x="18391" y="5178"/>
                    <a:pt x="18391" y="4389"/>
                  </a:cubicBezTo>
                  <a:cubicBezTo>
                    <a:pt x="18391" y="3489"/>
                    <a:pt x="18762" y="2814"/>
                    <a:pt x="19132" y="2814"/>
                  </a:cubicBezTo>
                  <a:close/>
                  <a:moveTo>
                    <a:pt x="7837" y="5738"/>
                  </a:moveTo>
                  <a:cubicBezTo>
                    <a:pt x="8270" y="5738"/>
                    <a:pt x="8578" y="6413"/>
                    <a:pt x="8578" y="7313"/>
                  </a:cubicBezTo>
                  <a:cubicBezTo>
                    <a:pt x="8578" y="8102"/>
                    <a:pt x="8270" y="8888"/>
                    <a:pt x="7837" y="8888"/>
                  </a:cubicBezTo>
                  <a:cubicBezTo>
                    <a:pt x="7344" y="8888"/>
                    <a:pt x="6973" y="8102"/>
                    <a:pt x="6973" y="7313"/>
                  </a:cubicBezTo>
                  <a:cubicBezTo>
                    <a:pt x="6973" y="6413"/>
                    <a:pt x="7344" y="5738"/>
                    <a:pt x="7837" y="5738"/>
                  </a:cubicBezTo>
                  <a:close/>
                  <a:moveTo>
                    <a:pt x="12652" y="14740"/>
                  </a:moveTo>
                  <a:cubicBezTo>
                    <a:pt x="13083" y="14740"/>
                    <a:pt x="13516" y="15415"/>
                    <a:pt x="13516" y="16315"/>
                  </a:cubicBezTo>
                  <a:cubicBezTo>
                    <a:pt x="13453" y="16990"/>
                    <a:pt x="13146" y="17665"/>
                    <a:pt x="12652" y="17665"/>
                  </a:cubicBezTo>
                  <a:cubicBezTo>
                    <a:pt x="12219" y="17665"/>
                    <a:pt x="11912" y="16990"/>
                    <a:pt x="11912" y="16315"/>
                  </a:cubicBezTo>
                  <a:cubicBezTo>
                    <a:pt x="11912" y="15415"/>
                    <a:pt x="12282" y="14740"/>
                    <a:pt x="12652" y="14740"/>
                  </a:cubicBezTo>
                  <a:close/>
                  <a:moveTo>
                    <a:pt x="2407" y="15640"/>
                  </a:moveTo>
                  <a:cubicBezTo>
                    <a:pt x="2901" y="15640"/>
                    <a:pt x="3209" y="16315"/>
                    <a:pt x="3209" y="17101"/>
                  </a:cubicBezTo>
                  <a:cubicBezTo>
                    <a:pt x="3209" y="18001"/>
                    <a:pt x="2901" y="18675"/>
                    <a:pt x="2407" y="18675"/>
                  </a:cubicBezTo>
                  <a:cubicBezTo>
                    <a:pt x="1974" y="18675"/>
                    <a:pt x="1544" y="18001"/>
                    <a:pt x="1544" y="17101"/>
                  </a:cubicBezTo>
                  <a:cubicBezTo>
                    <a:pt x="1544" y="16315"/>
                    <a:pt x="1974" y="15640"/>
                    <a:pt x="2407" y="15640"/>
                  </a:cubicBezTo>
                  <a:close/>
                  <a:moveTo>
                    <a:pt x="19132" y="0"/>
                  </a:moveTo>
                  <a:cubicBezTo>
                    <a:pt x="17835" y="0"/>
                    <a:pt x="16787" y="1914"/>
                    <a:pt x="16787" y="4389"/>
                  </a:cubicBezTo>
                  <a:cubicBezTo>
                    <a:pt x="16787" y="5063"/>
                    <a:pt x="16848" y="5628"/>
                    <a:pt x="16971" y="6303"/>
                  </a:cubicBezTo>
                  <a:lnTo>
                    <a:pt x="13763" y="12262"/>
                  </a:lnTo>
                  <a:cubicBezTo>
                    <a:pt x="13453" y="11927"/>
                    <a:pt x="13083" y="11812"/>
                    <a:pt x="12652" y="11812"/>
                  </a:cubicBezTo>
                  <a:cubicBezTo>
                    <a:pt x="12282" y="11812"/>
                    <a:pt x="11972" y="11927"/>
                    <a:pt x="11602" y="12262"/>
                  </a:cubicBezTo>
                  <a:lnTo>
                    <a:pt x="9998" y="9227"/>
                  </a:lnTo>
                  <a:cubicBezTo>
                    <a:pt x="10121" y="8663"/>
                    <a:pt x="10184" y="7988"/>
                    <a:pt x="10184" y="7313"/>
                  </a:cubicBezTo>
                  <a:cubicBezTo>
                    <a:pt x="10184" y="4953"/>
                    <a:pt x="9134" y="2814"/>
                    <a:pt x="7837" y="2814"/>
                  </a:cubicBezTo>
                  <a:cubicBezTo>
                    <a:pt x="6480" y="2814"/>
                    <a:pt x="5432" y="4728"/>
                    <a:pt x="5432" y="7313"/>
                  </a:cubicBezTo>
                  <a:cubicBezTo>
                    <a:pt x="5432" y="7988"/>
                    <a:pt x="5493" y="8552"/>
                    <a:pt x="5679" y="9227"/>
                  </a:cubicBezTo>
                  <a:lnTo>
                    <a:pt x="3518" y="13162"/>
                  </a:lnTo>
                  <a:cubicBezTo>
                    <a:pt x="3209" y="12937"/>
                    <a:pt x="2778" y="12826"/>
                    <a:pt x="2407" y="12826"/>
                  </a:cubicBezTo>
                  <a:cubicBezTo>
                    <a:pt x="1111" y="12826"/>
                    <a:pt x="0" y="14740"/>
                    <a:pt x="0" y="17326"/>
                  </a:cubicBezTo>
                  <a:cubicBezTo>
                    <a:pt x="0" y="19690"/>
                    <a:pt x="1111" y="21600"/>
                    <a:pt x="2407" y="21600"/>
                  </a:cubicBezTo>
                  <a:cubicBezTo>
                    <a:pt x="3702" y="21600"/>
                    <a:pt x="4815" y="19690"/>
                    <a:pt x="4815" y="17326"/>
                  </a:cubicBezTo>
                  <a:cubicBezTo>
                    <a:pt x="4815" y="16540"/>
                    <a:pt x="4752" y="15976"/>
                    <a:pt x="4568" y="15301"/>
                  </a:cubicBezTo>
                  <a:lnTo>
                    <a:pt x="6727" y="11362"/>
                  </a:lnTo>
                  <a:cubicBezTo>
                    <a:pt x="7036" y="11587"/>
                    <a:pt x="7406" y="11812"/>
                    <a:pt x="7837" y="11812"/>
                  </a:cubicBezTo>
                  <a:cubicBezTo>
                    <a:pt x="8207" y="11812"/>
                    <a:pt x="8517" y="11702"/>
                    <a:pt x="8887" y="11362"/>
                  </a:cubicBezTo>
                  <a:lnTo>
                    <a:pt x="10491" y="14287"/>
                  </a:lnTo>
                  <a:cubicBezTo>
                    <a:pt x="10368" y="14851"/>
                    <a:pt x="10307" y="15526"/>
                    <a:pt x="10307" y="16315"/>
                  </a:cubicBezTo>
                  <a:cubicBezTo>
                    <a:pt x="10307" y="18675"/>
                    <a:pt x="11355" y="20589"/>
                    <a:pt x="12652" y="20589"/>
                  </a:cubicBezTo>
                  <a:cubicBezTo>
                    <a:pt x="14010" y="20589"/>
                    <a:pt x="15058" y="18675"/>
                    <a:pt x="15058" y="16315"/>
                  </a:cubicBezTo>
                  <a:cubicBezTo>
                    <a:pt x="15058" y="15526"/>
                    <a:pt x="14997" y="14965"/>
                    <a:pt x="14811" y="14287"/>
                  </a:cubicBezTo>
                  <a:lnTo>
                    <a:pt x="18082" y="8438"/>
                  </a:lnTo>
                  <a:cubicBezTo>
                    <a:pt x="18391" y="8663"/>
                    <a:pt x="18762" y="8888"/>
                    <a:pt x="19132" y="8888"/>
                  </a:cubicBezTo>
                  <a:cubicBezTo>
                    <a:pt x="20489" y="8888"/>
                    <a:pt x="21600" y="6863"/>
                    <a:pt x="21600" y="4389"/>
                  </a:cubicBezTo>
                  <a:cubicBezTo>
                    <a:pt x="21537" y="1914"/>
                    <a:pt x="20489" y="0"/>
                    <a:pt x="191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898" name="Google Shape;9159;p64"/>
          <p:cNvGrpSpPr/>
          <p:nvPr/>
        </p:nvGrpSpPr>
        <p:grpSpPr>
          <a:xfrm>
            <a:off x="1286360" y="3609747"/>
            <a:ext cx="366241" cy="369306"/>
            <a:chOff x="0" y="0"/>
            <a:chExt cx="366240" cy="369304"/>
          </a:xfrm>
        </p:grpSpPr>
        <p:sp>
          <p:nvSpPr>
            <p:cNvPr id="6895" name="Google Shape;9160;p64"/>
            <p:cNvSpPr/>
            <p:nvPr/>
          </p:nvSpPr>
          <p:spPr>
            <a:xfrm>
              <a:off x="-1" y="0"/>
              <a:ext cx="366242" cy="3693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10" y="1439"/>
                  </a:moveTo>
                  <a:cubicBezTo>
                    <a:pt x="17679" y="2825"/>
                    <a:pt x="18754" y="3890"/>
                    <a:pt x="20150" y="4156"/>
                  </a:cubicBezTo>
                  <a:lnTo>
                    <a:pt x="20150" y="11296"/>
                  </a:lnTo>
                  <a:lnTo>
                    <a:pt x="20096" y="11296"/>
                  </a:lnTo>
                  <a:cubicBezTo>
                    <a:pt x="18699" y="11564"/>
                    <a:pt x="17625" y="12629"/>
                    <a:pt x="17357" y="14014"/>
                  </a:cubicBezTo>
                  <a:lnTo>
                    <a:pt x="15368" y="14014"/>
                  </a:lnTo>
                  <a:cubicBezTo>
                    <a:pt x="15528" y="13534"/>
                    <a:pt x="15636" y="13055"/>
                    <a:pt x="15636" y="12629"/>
                  </a:cubicBezTo>
                  <a:cubicBezTo>
                    <a:pt x="15636" y="10285"/>
                    <a:pt x="13756" y="8419"/>
                    <a:pt x="11446" y="8419"/>
                  </a:cubicBezTo>
                  <a:cubicBezTo>
                    <a:pt x="9082" y="8419"/>
                    <a:pt x="7201" y="10285"/>
                    <a:pt x="7201" y="12629"/>
                  </a:cubicBezTo>
                  <a:cubicBezTo>
                    <a:pt x="7201" y="13055"/>
                    <a:pt x="7255" y="13534"/>
                    <a:pt x="7470" y="14014"/>
                  </a:cubicBezTo>
                  <a:lnTo>
                    <a:pt x="4085" y="14014"/>
                  </a:lnTo>
                  <a:cubicBezTo>
                    <a:pt x="3815" y="12629"/>
                    <a:pt x="2741" y="11564"/>
                    <a:pt x="1344" y="11296"/>
                  </a:cubicBezTo>
                  <a:lnTo>
                    <a:pt x="1344" y="4156"/>
                  </a:lnTo>
                  <a:cubicBezTo>
                    <a:pt x="2741" y="3890"/>
                    <a:pt x="3815" y="2825"/>
                    <a:pt x="4085" y="1439"/>
                  </a:cubicBezTo>
                  <a:close/>
                  <a:moveTo>
                    <a:pt x="11446" y="9805"/>
                  </a:moveTo>
                  <a:cubicBezTo>
                    <a:pt x="12950" y="9805"/>
                    <a:pt x="14239" y="11083"/>
                    <a:pt x="14239" y="12629"/>
                  </a:cubicBezTo>
                  <a:cubicBezTo>
                    <a:pt x="14239" y="14121"/>
                    <a:pt x="12950" y="15400"/>
                    <a:pt x="11446" y="15400"/>
                  </a:cubicBezTo>
                  <a:cubicBezTo>
                    <a:pt x="9887" y="15400"/>
                    <a:pt x="8597" y="14121"/>
                    <a:pt x="8597" y="12629"/>
                  </a:cubicBezTo>
                  <a:cubicBezTo>
                    <a:pt x="8597" y="11083"/>
                    <a:pt x="9887" y="9805"/>
                    <a:pt x="11446" y="9805"/>
                  </a:cubicBezTo>
                  <a:close/>
                  <a:moveTo>
                    <a:pt x="12842" y="16519"/>
                  </a:moveTo>
                  <a:lnTo>
                    <a:pt x="12842" y="19396"/>
                  </a:lnTo>
                  <a:lnTo>
                    <a:pt x="11822" y="18757"/>
                  </a:lnTo>
                  <a:cubicBezTo>
                    <a:pt x="11688" y="18677"/>
                    <a:pt x="11553" y="18637"/>
                    <a:pt x="11418" y="18637"/>
                  </a:cubicBezTo>
                  <a:cubicBezTo>
                    <a:pt x="11284" y="18637"/>
                    <a:pt x="11150" y="18677"/>
                    <a:pt x="11016" y="18757"/>
                  </a:cubicBezTo>
                  <a:lnTo>
                    <a:pt x="9994" y="19396"/>
                  </a:lnTo>
                  <a:lnTo>
                    <a:pt x="9994" y="16519"/>
                  </a:lnTo>
                  <a:cubicBezTo>
                    <a:pt x="10479" y="16678"/>
                    <a:pt x="10961" y="16785"/>
                    <a:pt x="11446" y="16785"/>
                  </a:cubicBezTo>
                  <a:cubicBezTo>
                    <a:pt x="11930" y="16785"/>
                    <a:pt x="12360" y="16732"/>
                    <a:pt x="12842" y="16519"/>
                  </a:cubicBezTo>
                  <a:close/>
                  <a:moveTo>
                    <a:pt x="3493" y="0"/>
                  </a:moveTo>
                  <a:cubicBezTo>
                    <a:pt x="3118" y="0"/>
                    <a:pt x="2848" y="374"/>
                    <a:pt x="2848" y="746"/>
                  </a:cubicBezTo>
                  <a:cubicBezTo>
                    <a:pt x="2848" y="1866"/>
                    <a:pt x="1881" y="2825"/>
                    <a:pt x="699" y="2825"/>
                  </a:cubicBezTo>
                  <a:cubicBezTo>
                    <a:pt x="269" y="2825"/>
                    <a:pt x="0" y="3144"/>
                    <a:pt x="0" y="3570"/>
                  </a:cubicBezTo>
                  <a:lnTo>
                    <a:pt x="0" y="11936"/>
                  </a:lnTo>
                  <a:cubicBezTo>
                    <a:pt x="0" y="12310"/>
                    <a:pt x="322" y="12682"/>
                    <a:pt x="699" y="12682"/>
                  </a:cubicBezTo>
                  <a:cubicBezTo>
                    <a:pt x="1828" y="12682"/>
                    <a:pt x="2848" y="13588"/>
                    <a:pt x="2848" y="14813"/>
                  </a:cubicBezTo>
                  <a:cubicBezTo>
                    <a:pt x="2848" y="15186"/>
                    <a:pt x="3171" y="15452"/>
                    <a:pt x="3493" y="15452"/>
                  </a:cubicBezTo>
                  <a:lnTo>
                    <a:pt x="8330" y="15452"/>
                  </a:lnTo>
                  <a:lnTo>
                    <a:pt x="8652" y="15773"/>
                  </a:lnTo>
                  <a:lnTo>
                    <a:pt x="8652" y="20834"/>
                  </a:lnTo>
                  <a:cubicBezTo>
                    <a:pt x="8652" y="21247"/>
                    <a:pt x="9036" y="21563"/>
                    <a:pt x="9409" y="21563"/>
                  </a:cubicBezTo>
                  <a:cubicBezTo>
                    <a:pt x="9518" y="21563"/>
                    <a:pt x="9627" y="21534"/>
                    <a:pt x="9726" y="21475"/>
                  </a:cubicBezTo>
                  <a:lnTo>
                    <a:pt x="11500" y="20301"/>
                  </a:lnTo>
                  <a:lnTo>
                    <a:pt x="13272" y="21475"/>
                  </a:lnTo>
                  <a:cubicBezTo>
                    <a:pt x="13388" y="21559"/>
                    <a:pt x="13518" y="21600"/>
                    <a:pt x="13647" y="21600"/>
                  </a:cubicBezTo>
                  <a:cubicBezTo>
                    <a:pt x="14002" y="21600"/>
                    <a:pt x="14347" y="21302"/>
                    <a:pt x="14347" y="20834"/>
                  </a:cubicBezTo>
                  <a:lnTo>
                    <a:pt x="14347" y="15665"/>
                  </a:lnTo>
                  <a:lnTo>
                    <a:pt x="14669" y="15345"/>
                  </a:lnTo>
                  <a:lnTo>
                    <a:pt x="18109" y="15345"/>
                  </a:lnTo>
                  <a:cubicBezTo>
                    <a:pt x="18484" y="15345"/>
                    <a:pt x="18754" y="15026"/>
                    <a:pt x="18754" y="14654"/>
                  </a:cubicBezTo>
                  <a:cubicBezTo>
                    <a:pt x="18754" y="13534"/>
                    <a:pt x="19721" y="12523"/>
                    <a:pt x="20848" y="12523"/>
                  </a:cubicBezTo>
                  <a:cubicBezTo>
                    <a:pt x="21225" y="12523"/>
                    <a:pt x="21600" y="12203"/>
                    <a:pt x="21600" y="11829"/>
                  </a:cubicBezTo>
                  <a:lnTo>
                    <a:pt x="21600" y="3410"/>
                  </a:lnTo>
                  <a:cubicBezTo>
                    <a:pt x="21493" y="3090"/>
                    <a:pt x="21225" y="2825"/>
                    <a:pt x="20848" y="2825"/>
                  </a:cubicBezTo>
                  <a:cubicBezTo>
                    <a:pt x="19666" y="2825"/>
                    <a:pt x="18754" y="1866"/>
                    <a:pt x="18754" y="746"/>
                  </a:cubicBezTo>
                  <a:cubicBezTo>
                    <a:pt x="18754" y="374"/>
                    <a:pt x="18431" y="0"/>
                    <a:pt x="180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96" name="Google Shape;9161;p64"/>
            <p:cNvSpPr/>
            <p:nvPr/>
          </p:nvSpPr>
          <p:spPr>
            <a:xfrm>
              <a:off x="93837" y="47366"/>
              <a:ext cx="174923" cy="246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4" y="0"/>
                  </a:moveTo>
                  <a:cubicBezTo>
                    <a:pt x="675" y="0"/>
                    <a:pt x="0" y="4797"/>
                    <a:pt x="0" y="10407"/>
                  </a:cubicBezTo>
                  <a:cubicBezTo>
                    <a:pt x="0" y="16803"/>
                    <a:pt x="675" y="21600"/>
                    <a:pt x="1464" y="21600"/>
                  </a:cubicBezTo>
                  <a:lnTo>
                    <a:pt x="20250" y="21600"/>
                  </a:lnTo>
                  <a:cubicBezTo>
                    <a:pt x="21039" y="21600"/>
                    <a:pt x="21600" y="16803"/>
                    <a:pt x="21600" y="10407"/>
                  </a:cubicBezTo>
                  <a:cubicBezTo>
                    <a:pt x="21600" y="4797"/>
                    <a:pt x="20925" y="0"/>
                    <a:pt x="202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897" name="Google Shape;9162;p64"/>
            <p:cNvSpPr/>
            <p:nvPr/>
          </p:nvSpPr>
          <p:spPr>
            <a:xfrm>
              <a:off x="46470" y="95658"/>
              <a:ext cx="270582" cy="255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6" y="0"/>
                  </a:moveTo>
                  <a:cubicBezTo>
                    <a:pt x="365" y="0"/>
                    <a:pt x="0" y="5412"/>
                    <a:pt x="0" y="10800"/>
                  </a:cubicBezTo>
                  <a:cubicBezTo>
                    <a:pt x="0" y="16971"/>
                    <a:pt x="510" y="21600"/>
                    <a:pt x="946" y="21600"/>
                  </a:cubicBezTo>
                  <a:lnTo>
                    <a:pt x="20656" y="21600"/>
                  </a:lnTo>
                  <a:cubicBezTo>
                    <a:pt x="21238" y="21600"/>
                    <a:pt x="21600" y="16971"/>
                    <a:pt x="21600" y="10800"/>
                  </a:cubicBezTo>
                  <a:cubicBezTo>
                    <a:pt x="21600" y="5412"/>
                    <a:pt x="21092" y="0"/>
                    <a:pt x="206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03" name="Google Shape;9163;p64"/>
          <p:cNvGrpSpPr/>
          <p:nvPr/>
        </p:nvGrpSpPr>
        <p:grpSpPr>
          <a:xfrm>
            <a:off x="3508137" y="2741164"/>
            <a:ext cx="367166" cy="349266"/>
            <a:chOff x="0" y="28"/>
            <a:chExt cx="367164" cy="349265"/>
          </a:xfrm>
        </p:grpSpPr>
        <p:sp>
          <p:nvSpPr>
            <p:cNvPr id="6899" name="Google Shape;9164;p64"/>
            <p:cNvSpPr/>
            <p:nvPr/>
          </p:nvSpPr>
          <p:spPr>
            <a:xfrm>
              <a:off x="51039" y="149416"/>
              <a:ext cx="72873" cy="710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80" y="6925"/>
                  </a:moveTo>
                  <a:lnTo>
                    <a:pt x="14580" y="14403"/>
                  </a:lnTo>
                  <a:lnTo>
                    <a:pt x="7560" y="14403"/>
                  </a:lnTo>
                  <a:lnTo>
                    <a:pt x="7560" y="6925"/>
                  </a:lnTo>
                  <a:close/>
                  <a:moveTo>
                    <a:pt x="3780" y="0"/>
                  </a:moveTo>
                  <a:cubicBezTo>
                    <a:pt x="1620" y="0"/>
                    <a:pt x="0" y="1670"/>
                    <a:pt x="0" y="3603"/>
                  </a:cubicBezTo>
                  <a:lnTo>
                    <a:pt x="0" y="17997"/>
                  </a:lnTo>
                  <a:cubicBezTo>
                    <a:pt x="0" y="20212"/>
                    <a:pt x="1620" y="21600"/>
                    <a:pt x="3780" y="21600"/>
                  </a:cubicBezTo>
                  <a:lnTo>
                    <a:pt x="17820" y="21600"/>
                  </a:lnTo>
                  <a:cubicBezTo>
                    <a:pt x="19980" y="21600"/>
                    <a:pt x="21600" y="19658"/>
                    <a:pt x="21600" y="17997"/>
                  </a:cubicBezTo>
                  <a:lnTo>
                    <a:pt x="21600" y="3603"/>
                  </a:lnTo>
                  <a:cubicBezTo>
                    <a:pt x="21600" y="1388"/>
                    <a:pt x="19980" y="0"/>
                    <a:pt x="178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00" name="Google Shape;9165;p64"/>
            <p:cNvSpPr/>
            <p:nvPr/>
          </p:nvSpPr>
          <p:spPr>
            <a:xfrm>
              <a:off x="147594" y="52861"/>
              <a:ext cx="71080" cy="167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75" y="3052"/>
                  </a:moveTo>
                  <a:lnTo>
                    <a:pt x="14675" y="18548"/>
                  </a:lnTo>
                  <a:lnTo>
                    <a:pt x="7478" y="18548"/>
                  </a:lnTo>
                  <a:lnTo>
                    <a:pt x="7478" y="3052"/>
                  </a:lnTo>
                  <a:close/>
                  <a:moveTo>
                    <a:pt x="3603" y="0"/>
                  </a:moveTo>
                  <a:cubicBezTo>
                    <a:pt x="1388" y="0"/>
                    <a:pt x="0" y="704"/>
                    <a:pt x="0" y="1528"/>
                  </a:cubicBezTo>
                  <a:lnTo>
                    <a:pt x="0" y="19957"/>
                  </a:lnTo>
                  <a:cubicBezTo>
                    <a:pt x="0" y="20777"/>
                    <a:pt x="1388" y="21600"/>
                    <a:pt x="3603" y="21600"/>
                  </a:cubicBezTo>
                  <a:lnTo>
                    <a:pt x="17997" y="21600"/>
                  </a:lnTo>
                  <a:cubicBezTo>
                    <a:pt x="20212" y="21600"/>
                    <a:pt x="21600" y="20777"/>
                    <a:pt x="21600" y="20072"/>
                  </a:cubicBezTo>
                  <a:lnTo>
                    <a:pt x="21600" y="1528"/>
                  </a:lnTo>
                  <a:cubicBezTo>
                    <a:pt x="21600" y="585"/>
                    <a:pt x="19939" y="0"/>
                    <a:pt x="179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01" name="Google Shape;9166;p64"/>
            <p:cNvSpPr/>
            <p:nvPr/>
          </p:nvSpPr>
          <p:spPr>
            <a:xfrm>
              <a:off x="243253" y="125733"/>
              <a:ext cx="71080" cy="947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75" y="5194"/>
                  </a:moveTo>
                  <a:lnTo>
                    <a:pt x="14675" y="16202"/>
                  </a:lnTo>
                  <a:lnTo>
                    <a:pt x="7478" y="16202"/>
                  </a:lnTo>
                  <a:lnTo>
                    <a:pt x="7478" y="5194"/>
                  </a:lnTo>
                  <a:close/>
                  <a:moveTo>
                    <a:pt x="3603" y="0"/>
                  </a:moveTo>
                  <a:cubicBezTo>
                    <a:pt x="1388" y="0"/>
                    <a:pt x="0" y="1246"/>
                    <a:pt x="0" y="2702"/>
                  </a:cubicBezTo>
                  <a:lnTo>
                    <a:pt x="0" y="18898"/>
                  </a:lnTo>
                  <a:cubicBezTo>
                    <a:pt x="0" y="20143"/>
                    <a:pt x="1388" y="21600"/>
                    <a:pt x="3603" y="21600"/>
                  </a:cubicBezTo>
                  <a:lnTo>
                    <a:pt x="17997" y="21600"/>
                  </a:lnTo>
                  <a:cubicBezTo>
                    <a:pt x="20212" y="21600"/>
                    <a:pt x="21600" y="20143"/>
                    <a:pt x="21600" y="18898"/>
                  </a:cubicBezTo>
                  <a:lnTo>
                    <a:pt x="21600" y="2702"/>
                  </a:lnTo>
                  <a:cubicBezTo>
                    <a:pt x="21600" y="1041"/>
                    <a:pt x="19939" y="0"/>
                    <a:pt x="179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02" name="Google Shape;9167;p64"/>
            <p:cNvSpPr/>
            <p:nvPr/>
          </p:nvSpPr>
          <p:spPr>
            <a:xfrm>
              <a:off x="0" y="28"/>
              <a:ext cx="367165" cy="3492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4" y="1520"/>
                  </a:moveTo>
                  <a:cubicBezTo>
                    <a:pt x="15918" y="1520"/>
                    <a:pt x="20152" y="5240"/>
                    <a:pt x="20152" y="9917"/>
                  </a:cubicBezTo>
                  <a:cubicBezTo>
                    <a:pt x="20152" y="14536"/>
                    <a:pt x="15918" y="18254"/>
                    <a:pt x="10774" y="18254"/>
                  </a:cubicBezTo>
                  <a:cubicBezTo>
                    <a:pt x="9326" y="18254"/>
                    <a:pt x="7825" y="17916"/>
                    <a:pt x="6485" y="17353"/>
                  </a:cubicBezTo>
                  <a:cubicBezTo>
                    <a:pt x="6391" y="17313"/>
                    <a:pt x="6289" y="17294"/>
                    <a:pt x="6187" y="17294"/>
                  </a:cubicBezTo>
                  <a:cubicBezTo>
                    <a:pt x="6003" y="17294"/>
                    <a:pt x="5820" y="17356"/>
                    <a:pt x="5682" y="17465"/>
                  </a:cubicBezTo>
                  <a:lnTo>
                    <a:pt x="4234" y="19043"/>
                  </a:lnTo>
                  <a:lnTo>
                    <a:pt x="4234" y="16226"/>
                  </a:lnTo>
                  <a:cubicBezTo>
                    <a:pt x="4234" y="16001"/>
                    <a:pt x="4127" y="15775"/>
                    <a:pt x="4020" y="15663"/>
                  </a:cubicBezTo>
                  <a:cubicBezTo>
                    <a:pt x="2360" y="14085"/>
                    <a:pt x="1393" y="12057"/>
                    <a:pt x="1393" y="9859"/>
                  </a:cubicBezTo>
                  <a:cubicBezTo>
                    <a:pt x="1393" y="5295"/>
                    <a:pt x="5628" y="1520"/>
                    <a:pt x="10774" y="1520"/>
                  </a:cubicBezTo>
                  <a:close/>
                  <a:moveTo>
                    <a:pt x="10774" y="0"/>
                  </a:moveTo>
                  <a:cubicBezTo>
                    <a:pt x="4825" y="0"/>
                    <a:pt x="0" y="4451"/>
                    <a:pt x="0" y="9859"/>
                  </a:cubicBezTo>
                  <a:cubicBezTo>
                    <a:pt x="0" y="12451"/>
                    <a:pt x="1019" y="14761"/>
                    <a:pt x="2788" y="16564"/>
                  </a:cubicBezTo>
                  <a:lnTo>
                    <a:pt x="2788" y="20903"/>
                  </a:lnTo>
                  <a:cubicBezTo>
                    <a:pt x="2788" y="21312"/>
                    <a:pt x="3117" y="21600"/>
                    <a:pt x="3479" y="21600"/>
                  </a:cubicBezTo>
                  <a:cubicBezTo>
                    <a:pt x="3663" y="21600"/>
                    <a:pt x="3857" y="21525"/>
                    <a:pt x="4020" y="21353"/>
                  </a:cubicBezTo>
                  <a:lnTo>
                    <a:pt x="6378" y="18875"/>
                  </a:lnTo>
                  <a:cubicBezTo>
                    <a:pt x="7773" y="19493"/>
                    <a:pt x="9219" y="19719"/>
                    <a:pt x="10774" y="19719"/>
                  </a:cubicBezTo>
                  <a:cubicBezTo>
                    <a:pt x="16723" y="19719"/>
                    <a:pt x="21600" y="15325"/>
                    <a:pt x="21600" y="9859"/>
                  </a:cubicBezTo>
                  <a:cubicBezTo>
                    <a:pt x="21600" y="4451"/>
                    <a:pt x="16775" y="0"/>
                    <a:pt x="107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13" name="Google Shape;9168;p64"/>
          <p:cNvGrpSpPr/>
          <p:nvPr/>
        </p:nvGrpSpPr>
        <p:grpSpPr>
          <a:xfrm>
            <a:off x="3040277" y="3168588"/>
            <a:ext cx="365797" cy="366393"/>
            <a:chOff x="0" y="0"/>
            <a:chExt cx="365795" cy="366391"/>
          </a:xfrm>
        </p:grpSpPr>
        <p:sp>
          <p:nvSpPr>
            <p:cNvPr id="6904" name="Google Shape;9169;p64"/>
            <p:cNvSpPr/>
            <p:nvPr/>
          </p:nvSpPr>
          <p:spPr>
            <a:xfrm>
              <a:off x="0" y="127449"/>
              <a:ext cx="40081" cy="236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91" y="0"/>
                  </a:moveTo>
                  <a:cubicBezTo>
                    <a:pt x="2447" y="0"/>
                    <a:pt x="0" y="4985"/>
                    <a:pt x="0" y="9969"/>
                  </a:cubicBezTo>
                  <a:cubicBezTo>
                    <a:pt x="0" y="16615"/>
                    <a:pt x="2945" y="21600"/>
                    <a:pt x="5891" y="21600"/>
                  </a:cubicBezTo>
                  <a:lnTo>
                    <a:pt x="14727" y="21600"/>
                  </a:lnTo>
                  <a:cubicBezTo>
                    <a:pt x="18156" y="21600"/>
                    <a:pt x="21600" y="16615"/>
                    <a:pt x="21600" y="9969"/>
                  </a:cubicBezTo>
                  <a:cubicBezTo>
                    <a:pt x="21600" y="4985"/>
                    <a:pt x="18156" y="0"/>
                    <a:pt x="147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nvGrpSpPr>
            <p:cNvPr id="6912" name="Google Shape;9170;p64"/>
            <p:cNvGrpSpPr/>
            <p:nvPr/>
          </p:nvGrpSpPr>
          <p:grpSpPr>
            <a:xfrm>
              <a:off x="50696" y="0"/>
              <a:ext cx="315100" cy="366392"/>
              <a:chOff x="0" y="0"/>
              <a:chExt cx="315098" cy="366391"/>
            </a:xfrm>
          </p:grpSpPr>
          <p:sp>
            <p:nvSpPr>
              <p:cNvPr id="6905" name="Google Shape;9171;p64"/>
              <p:cNvSpPr/>
              <p:nvPr/>
            </p:nvSpPr>
            <p:spPr>
              <a:xfrm>
                <a:off x="1210" y="0"/>
                <a:ext cx="263672" cy="366392"/>
              </a:xfrm>
              <a:custGeom>
                <a:avLst/>
                <a:gdLst/>
                <a:ahLst/>
                <a:cxnLst>
                  <a:cxn ang="0">
                    <a:pos x="wd2" y="hd2"/>
                  </a:cxn>
                  <a:cxn ang="5400000">
                    <a:pos x="wd2" y="hd2"/>
                  </a:cxn>
                  <a:cxn ang="10800000">
                    <a:pos x="wd2" y="hd2"/>
                  </a:cxn>
                  <a:cxn ang="16200000">
                    <a:pos x="wd2" y="hd2"/>
                  </a:cxn>
                </a:cxnLst>
                <a:rect l="0" t="0" r="r" b="b"/>
                <a:pathLst>
                  <a:path w="20907" h="21600" fill="norm" stroke="1" extrusionOk="0">
                    <a:moveTo>
                      <a:pt x="10506" y="1406"/>
                    </a:moveTo>
                    <a:cubicBezTo>
                      <a:pt x="15344" y="1406"/>
                      <a:pt x="19102" y="4199"/>
                      <a:pt x="19102" y="7743"/>
                    </a:cubicBezTo>
                    <a:cubicBezTo>
                      <a:pt x="18958" y="10268"/>
                      <a:pt x="16936" y="12578"/>
                      <a:pt x="13900" y="13545"/>
                    </a:cubicBezTo>
                    <a:cubicBezTo>
                      <a:pt x="13540" y="13705"/>
                      <a:pt x="13322" y="13920"/>
                      <a:pt x="13322" y="14242"/>
                    </a:cubicBezTo>
                    <a:lnTo>
                      <a:pt x="13322" y="14564"/>
                    </a:lnTo>
                    <a:lnTo>
                      <a:pt x="7615" y="14564"/>
                    </a:lnTo>
                    <a:lnTo>
                      <a:pt x="7615" y="14242"/>
                    </a:lnTo>
                    <a:cubicBezTo>
                      <a:pt x="7615" y="13974"/>
                      <a:pt x="7470" y="13705"/>
                      <a:pt x="7110" y="13545"/>
                    </a:cubicBezTo>
                    <a:cubicBezTo>
                      <a:pt x="3499" y="12362"/>
                      <a:pt x="1403" y="9516"/>
                      <a:pt x="2125" y="6615"/>
                    </a:cubicBezTo>
                    <a:cubicBezTo>
                      <a:pt x="2703" y="4144"/>
                      <a:pt x="5377" y="2051"/>
                      <a:pt x="8699" y="1514"/>
                    </a:cubicBezTo>
                    <a:cubicBezTo>
                      <a:pt x="9348" y="1459"/>
                      <a:pt x="9999" y="1406"/>
                      <a:pt x="10506" y="1406"/>
                    </a:cubicBezTo>
                    <a:close/>
                    <a:moveTo>
                      <a:pt x="13251" y="15960"/>
                    </a:moveTo>
                    <a:lnTo>
                      <a:pt x="13251" y="17411"/>
                    </a:lnTo>
                    <a:lnTo>
                      <a:pt x="7543" y="17411"/>
                    </a:lnTo>
                    <a:lnTo>
                      <a:pt x="7543" y="15960"/>
                    </a:lnTo>
                    <a:close/>
                    <a:moveTo>
                      <a:pt x="13033" y="18808"/>
                    </a:moveTo>
                    <a:cubicBezTo>
                      <a:pt x="12673" y="19614"/>
                      <a:pt x="11733" y="20204"/>
                      <a:pt x="10433" y="20204"/>
                    </a:cubicBezTo>
                    <a:cubicBezTo>
                      <a:pt x="9204" y="20204"/>
                      <a:pt x="8192" y="19614"/>
                      <a:pt x="7759" y="18808"/>
                    </a:cubicBezTo>
                    <a:close/>
                    <a:moveTo>
                      <a:pt x="10410" y="0"/>
                    </a:moveTo>
                    <a:cubicBezTo>
                      <a:pt x="9685" y="0"/>
                      <a:pt x="8942" y="55"/>
                      <a:pt x="8192" y="170"/>
                    </a:cubicBezTo>
                    <a:cubicBezTo>
                      <a:pt x="4148" y="868"/>
                      <a:pt x="896" y="3340"/>
                      <a:pt x="174" y="6347"/>
                    </a:cubicBezTo>
                    <a:cubicBezTo>
                      <a:pt x="-693" y="9946"/>
                      <a:pt x="1763" y="13168"/>
                      <a:pt x="5665" y="14619"/>
                    </a:cubicBezTo>
                    <a:lnTo>
                      <a:pt x="5665" y="18056"/>
                    </a:lnTo>
                    <a:cubicBezTo>
                      <a:pt x="5665" y="19989"/>
                      <a:pt x="7832" y="21600"/>
                      <a:pt x="10433" y="21600"/>
                    </a:cubicBezTo>
                    <a:cubicBezTo>
                      <a:pt x="13033" y="21600"/>
                      <a:pt x="15273" y="19989"/>
                      <a:pt x="15273" y="18056"/>
                    </a:cubicBezTo>
                    <a:lnTo>
                      <a:pt x="15273" y="14619"/>
                    </a:lnTo>
                    <a:cubicBezTo>
                      <a:pt x="18669" y="13275"/>
                      <a:pt x="20907" y="10643"/>
                      <a:pt x="20907" y="7690"/>
                    </a:cubicBezTo>
                    <a:cubicBezTo>
                      <a:pt x="20843" y="3401"/>
                      <a:pt x="16117" y="0"/>
                      <a:pt x="104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06" name="Google Shape;9172;p64"/>
              <p:cNvSpPr/>
              <p:nvPr/>
            </p:nvSpPr>
            <p:spPr>
              <a:xfrm>
                <a:off x="97243" y="49363"/>
                <a:ext cx="71978" cy="1685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65" y="0"/>
                    </a:moveTo>
                    <a:cubicBezTo>
                      <a:pt x="8756" y="0"/>
                      <a:pt x="7385" y="700"/>
                      <a:pt x="7385" y="1401"/>
                    </a:cubicBezTo>
                    <a:lnTo>
                      <a:pt x="7385" y="2450"/>
                    </a:lnTo>
                    <a:cubicBezTo>
                      <a:pt x="3280" y="3035"/>
                      <a:pt x="0" y="4785"/>
                      <a:pt x="0" y="6771"/>
                    </a:cubicBezTo>
                    <a:cubicBezTo>
                      <a:pt x="0" y="9340"/>
                      <a:pt x="4921" y="10741"/>
                      <a:pt x="8756" y="11908"/>
                    </a:cubicBezTo>
                    <a:cubicBezTo>
                      <a:pt x="11490" y="12842"/>
                      <a:pt x="14493" y="13661"/>
                      <a:pt x="14493" y="14595"/>
                    </a:cubicBezTo>
                    <a:cubicBezTo>
                      <a:pt x="14493" y="15411"/>
                      <a:pt x="12852" y="16111"/>
                      <a:pt x="10665" y="16111"/>
                    </a:cubicBezTo>
                    <a:cubicBezTo>
                      <a:pt x="8756" y="16111"/>
                      <a:pt x="7385" y="15411"/>
                      <a:pt x="7385" y="14595"/>
                    </a:cubicBezTo>
                    <a:cubicBezTo>
                      <a:pt x="7385" y="13661"/>
                      <a:pt x="5467" y="12961"/>
                      <a:pt x="3827" y="12961"/>
                    </a:cubicBezTo>
                    <a:cubicBezTo>
                      <a:pt x="1918" y="12961"/>
                      <a:pt x="0" y="13661"/>
                      <a:pt x="0" y="14595"/>
                    </a:cubicBezTo>
                    <a:cubicBezTo>
                      <a:pt x="0" y="16578"/>
                      <a:pt x="3280" y="18212"/>
                      <a:pt x="7385" y="18913"/>
                    </a:cubicBezTo>
                    <a:lnTo>
                      <a:pt x="7385" y="19966"/>
                    </a:lnTo>
                    <a:cubicBezTo>
                      <a:pt x="7385" y="20781"/>
                      <a:pt x="9025" y="21600"/>
                      <a:pt x="10665" y="21600"/>
                    </a:cubicBezTo>
                    <a:cubicBezTo>
                      <a:pt x="12852" y="21600"/>
                      <a:pt x="14493" y="20781"/>
                      <a:pt x="14493" y="19966"/>
                    </a:cubicBezTo>
                    <a:lnTo>
                      <a:pt x="14493" y="18913"/>
                    </a:lnTo>
                    <a:cubicBezTo>
                      <a:pt x="18597" y="18331"/>
                      <a:pt x="21600" y="16578"/>
                      <a:pt x="21600" y="14595"/>
                    </a:cubicBezTo>
                    <a:cubicBezTo>
                      <a:pt x="21600" y="12027"/>
                      <a:pt x="16957" y="10626"/>
                      <a:pt x="13130" y="9458"/>
                    </a:cubicBezTo>
                    <a:cubicBezTo>
                      <a:pt x="10396" y="8521"/>
                      <a:pt x="7385" y="7705"/>
                      <a:pt x="7385" y="6771"/>
                    </a:cubicBezTo>
                    <a:cubicBezTo>
                      <a:pt x="6838" y="5952"/>
                      <a:pt x="8756" y="5252"/>
                      <a:pt x="10665" y="5252"/>
                    </a:cubicBezTo>
                    <a:cubicBezTo>
                      <a:pt x="12852" y="5252"/>
                      <a:pt x="14493" y="5952"/>
                      <a:pt x="14493" y="6771"/>
                    </a:cubicBezTo>
                    <a:cubicBezTo>
                      <a:pt x="14493" y="7705"/>
                      <a:pt x="16133" y="8406"/>
                      <a:pt x="17773" y="8406"/>
                    </a:cubicBezTo>
                    <a:cubicBezTo>
                      <a:pt x="19960" y="8406"/>
                      <a:pt x="21600" y="7705"/>
                      <a:pt x="21600" y="6771"/>
                    </a:cubicBezTo>
                    <a:cubicBezTo>
                      <a:pt x="21600" y="4785"/>
                      <a:pt x="18597" y="3150"/>
                      <a:pt x="14493" y="2450"/>
                    </a:cubicBezTo>
                    <a:lnTo>
                      <a:pt x="14493" y="1401"/>
                    </a:lnTo>
                    <a:cubicBezTo>
                      <a:pt x="14493" y="582"/>
                      <a:pt x="12852" y="0"/>
                      <a:pt x="106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07" name="Google Shape;9173;p64"/>
              <p:cNvSpPr/>
              <p:nvPr/>
            </p:nvSpPr>
            <p:spPr>
              <a:xfrm>
                <a:off x="0" y="238168"/>
                <a:ext cx="35085" cy="35079"/>
              </a:xfrm>
              <a:custGeom>
                <a:avLst/>
                <a:gdLst/>
                <a:ahLst/>
                <a:cxnLst>
                  <a:cxn ang="0">
                    <a:pos x="wd2" y="hd2"/>
                  </a:cxn>
                  <a:cxn ang="5400000">
                    <a:pos x="wd2" y="hd2"/>
                  </a:cxn>
                  <a:cxn ang="10800000">
                    <a:pos x="wd2" y="hd2"/>
                  </a:cxn>
                  <a:cxn ang="16200000">
                    <a:pos x="wd2" y="hd2"/>
                  </a:cxn>
                </a:cxnLst>
                <a:rect l="0" t="0" r="r" b="b"/>
                <a:pathLst>
                  <a:path w="20283" h="21600" fill="norm" stroke="1" extrusionOk="0">
                    <a:moveTo>
                      <a:pt x="13304" y="0"/>
                    </a:moveTo>
                    <a:cubicBezTo>
                      <a:pt x="11448" y="0"/>
                      <a:pt x="9609" y="694"/>
                      <a:pt x="8288" y="2101"/>
                    </a:cubicBezTo>
                    <a:lnTo>
                      <a:pt x="1969" y="8832"/>
                    </a:lnTo>
                    <a:cubicBezTo>
                      <a:pt x="-656" y="11646"/>
                      <a:pt x="-656" y="16133"/>
                      <a:pt x="1969" y="19499"/>
                    </a:cubicBezTo>
                    <a:cubicBezTo>
                      <a:pt x="3290" y="20906"/>
                      <a:pt x="5011" y="21600"/>
                      <a:pt x="6717" y="21600"/>
                    </a:cubicBezTo>
                    <a:cubicBezTo>
                      <a:pt x="8422" y="21600"/>
                      <a:pt x="10144" y="20906"/>
                      <a:pt x="11448" y="19499"/>
                    </a:cubicBezTo>
                    <a:lnTo>
                      <a:pt x="18303" y="12768"/>
                    </a:lnTo>
                    <a:cubicBezTo>
                      <a:pt x="20944" y="9954"/>
                      <a:pt x="20944" y="4915"/>
                      <a:pt x="18303" y="2101"/>
                    </a:cubicBezTo>
                    <a:cubicBezTo>
                      <a:pt x="16982" y="694"/>
                      <a:pt x="15143" y="0"/>
                      <a:pt x="133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08" name="Google Shape;9174;p64"/>
              <p:cNvSpPr/>
              <p:nvPr/>
            </p:nvSpPr>
            <p:spPr>
              <a:xfrm>
                <a:off x="231177" y="6766"/>
                <a:ext cx="35310" cy="35079"/>
              </a:xfrm>
              <a:custGeom>
                <a:avLst/>
                <a:gdLst/>
                <a:ahLst/>
                <a:cxnLst>
                  <a:cxn ang="0">
                    <a:pos x="wd2" y="hd2"/>
                  </a:cxn>
                  <a:cxn ang="5400000">
                    <a:pos x="wd2" y="hd2"/>
                  </a:cxn>
                  <a:cxn ang="10800000">
                    <a:pos x="wd2" y="hd2"/>
                  </a:cxn>
                  <a:cxn ang="16200000">
                    <a:pos x="wd2" y="hd2"/>
                  </a:cxn>
                </a:cxnLst>
                <a:rect l="0" t="0" r="r" b="b"/>
                <a:pathLst>
                  <a:path w="20413" h="21600" fill="norm" stroke="1" extrusionOk="0">
                    <a:moveTo>
                      <a:pt x="13433" y="0"/>
                    </a:moveTo>
                    <a:cubicBezTo>
                      <a:pt x="11594" y="0"/>
                      <a:pt x="9738" y="694"/>
                      <a:pt x="8434" y="2101"/>
                    </a:cubicBezTo>
                    <a:lnTo>
                      <a:pt x="1580" y="9384"/>
                    </a:lnTo>
                    <a:cubicBezTo>
                      <a:pt x="-527" y="12198"/>
                      <a:pt x="-527" y="16685"/>
                      <a:pt x="1580" y="19499"/>
                    </a:cubicBezTo>
                    <a:cubicBezTo>
                      <a:pt x="2900" y="20888"/>
                      <a:pt x="4739" y="21600"/>
                      <a:pt x="6578" y="21600"/>
                    </a:cubicBezTo>
                    <a:cubicBezTo>
                      <a:pt x="8434" y="21600"/>
                      <a:pt x="10273" y="20888"/>
                      <a:pt x="11594" y="19499"/>
                    </a:cubicBezTo>
                    <a:lnTo>
                      <a:pt x="18432" y="12768"/>
                    </a:lnTo>
                    <a:cubicBezTo>
                      <a:pt x="21073" y="9954"/>
                      <a:pt x="21073" y="4897"/>
                      <a:pt x="18432" y="2101"/>
                    </a:cubicBezTo>
                    <a:cubicBezTo>
                      <a:pt x="17127" y="694"/>
                      <a:pt x="15272" y="0"/>
                      <a:pt x="134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09" name="Google Shape;9175;p64"/>
              <p:cNvSpPr/>
              <p:nvPr/>
            </p:nvSpPr>
            <p:spPr>
              <a:xfrm>
                <a:off x="231177" y="238168"/>
                <a:ext cx="35310" cy="35079"/>
              </a:xfrm>
              <a:custGeom>
                <a:avLst/>
                <a:gdLst/>
                <a:ahLst/>
                <a:cxnLst>
                  <a:cxn ang="0">
                    <a:pos x="wd2" y="hd2"/>
                  </a:cxn>
                  <a:cxn ang="5400000">
                    <a:pos x="wd2" y="hd2"/>
                  </a:cxn>
                  <a:cxn ang="10800000">
                    <a:pos x="wd2" y="hd2"/>
                  </a:cxn>
                  <a:cxn ang="16200000">
                    <a:pos x="wd2" y="hd2"/>
                  </a:cxn>
                </a:cxnLst>
                <a:rect l="0" t="0" r="r" b="b"/>
                <a:pathLst>
                  <a:path w="20413" h="21600" fill="norm" stroke="1" extrusionOk="0">
                    <a:moveTo>
                      <a:pt x="6578" y="0"/>
                    </a:moveTo>
                    <a:cubicBezTo>
                      <a:pt x="4739" y="0"/>
                      <a:pt x="2900" y="694"/>
                      <a:pt x="1580" y="2101"/>
                    </a:cubicBezTo>
                    <a:cubicBezTo>
                      <a:pt x="-527" y="4915"/>
                      <a:pt x="-527" y="9954"/>
                      <a:pt x="1580" y="12768"/>
                    </a:cubicBezTo>
                    <a:lnTo>
                      <a:pt x="8434" y="19499"/>
                    </a:lnTo>
                    <a:cubicBezTo>
                      <a:pt x="9738" y="20906"/>
                      <a:pt x="11594" y="21600"/>
                      <a:pt x="13433" y="21600"/>
                    </a:cubicBezTo>
                    <a:cubicBezTo>
                      <a:pt x="15272" y="21600"/>
                      <a:pt x="17127" y="20906"/>
                      <a:pt x="18432" y="19499"/>
                    </a:cubicBezTo>
                    <a:cubicBezTo>
                      <a:pt x="21073" y="16685"/>
                      <a:pt x="21073" y="11646"/>
                      <a:pt x="18432" y="8832"/>
                    </a:cubicBezTo>
                    <a:lnTo>
                      <a:pt x="11594" y="2101"/>
                    </a:lnTo>
                    <a:cubicBezTo>
                      <a:pt x="10273" y="694"/>
                      <a:pt x="8434" y="0"/>
                      <a:pt x="657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10" name="Google Shape;9176;p64"/>
              <p:cNvSpPr/>
              <p:nvPr/>
            </p:nvSpPr>
            <p:spPr>
              <a:xfrm>
                <a:off x="0" y="6766"/>
                <a:ext cx="35085" cy="35079"/>
              </a:xfrm>
              <a:custGeom>
                <a:avLst/>
                <a:gdLst/>
                <a:ahLst/>
                <a:cxnLst>
                  <a:cxn ang="0">
                    <a:pos x="wd2" y="hd2"/>
                  </a:cxn>
                  <a:cxn ang="5400000">
                    <a:pos x="wd2" y="hd2"/>
                  </a:cxn>
                  <a:cxn ang="10800000">
                    <a:pos x="wd2" y="hd2"/>
                  </a:cxn>
                  <a:cxn ang="16200000">
                    <a:pos x="wd2" y="hd2"/>
                  </a:cxn>
                </a:cxnLst>
                <a:rect l="0" t="0" r="r" b="b"/>
                <a:pathLst>
                  <a:path w="20283" h="21600" fill="norm" stroke="1" extrusionOk="0">
                    <a:moveTo>
                      <a:pt x="6717" y="0"/>
                    </a:moveTo>
                    <a:cubicBezTo>
                      <a:pt x="5011" y="0"/>
                      <a:pt x="3290" y="694"/>
                      <a:pt x="1969" y="2101"/>
                    </a:cubicBezTo>
                    <a:cubicBezTo>
                      <a:pt x="-656" y="4897"/>
                      <a:pt x="-656" y="9954"/>
                      <a:pt x="1969" y="12768"/>
                    </a:cubicBezTo>
                    <a:lnTo>
                      <a:pt x="8288" y="19499"/>
                    </a:lnTo>
                    <a:cubicBezTo>
                      <a:pt x="9609" y="20888"/>
                      <a:pt x="11448" y="21600"/>
                      <a:pt x="13304" y="21600"/>
                    </a:cubicBezTo>
                    <a:cubicBezTo>
                      <a:pt x="15143" y="21600"/>
                      <a:pt x="16982" y="20888"/>
                      <a:pt x="18303" y="19499"/>
                    </a:cubicBezTo>
                    <a:cubicBezTo>
                      <a:pt x="20944" y="16685"/>
                      <a:pt x="20944" y="12198"/>
                      <a:pt x="18303" y="9384"/>
                    </a:cubicBezTo>
                    <a:lnTo>
                      <a:pt x="11448" y="2101"/>
                    </a:lnTo>
                    <a:cubicBezTo>
                      <a:pt x="10144" y="694"/>
                      <a:pt x="8422" y="0"/>
                      <a:pt x="671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11" name="Google Shape;9177;p64"/>
              <p:cNvSpPr/>
              <p:nvPr/>
            </p:nvSpPr>
            <p:spPr>
              <a:xfrm>
                <a:off x="274915" y="127701"/>
                <a:ext cx="40184" cy="23685"/>
              </a:xfrm>
              <a:custGeom>
                <a:avLst/>
                <a:gdLst/>
                <a:ahLst/>
                <a:cxnLst>
                  <a:cxn ang="0">
                    <a:pos x="wd2" y="hd2"/>
                  </a:cxn>
                  <a:cxn ang="5400000">
                    <a:pos x="wd2" y="hd2"/>
                  </a:cxn>
                  <a:cxn ang="10800000">
                    <a:pos x="wd2" y="hd2"/>
                  </a:cxn>
                  <a:cxn ang="16200000">
                    <a:pos x="wd2" y="hd2"/>
                  </a:cxn>
                </a:cxnLst>
                <a:rect l="0" t="0" r="r" b="b"/>
                <a:pathLst>
                  <a:path w="21167" h="21600" fill="norm" stroke="1" extrusionOk="0">
                    <a:moveTo>
                      <a:pt x="6718" y="0"/>
                    </a:moveTo>
                    <a:cubicBezTo>
                      <a:pt x="3351" y="0"/>
                      <a:pt x="0" y="4985"/>
                      <a:pt x="0" y="9969"/>
                    </a:cubicBezTo>
                    <a:cubicBezTo>
                      <a:pt x="0" y="16615"/>
                      <a:pt x="3351" y="21600"/>
                      <a:pt x="6718" y="21600"/>
                    </a:cubicBezTo>
                    <a:lnTo>
                      <a:pt x="15355" y="21600"/>
                    </a:lnTo>
                    <a:cubicBezTo>
                      <a:pt x="18721" y="21600"/>
                      <a:pt x="21113" y="16615"/>
                      <a:pt x="21113" y="9969"/>
                    </a:cubicBezTo>
                    <a:cubicBezTo>
                      <a:pt x="21600" y="4985"/>
                      <a:pt x="18721" y="0"/>
                      <a:pt x="153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sp>
        <p:nvSpPr>
          <p:cNvPr id="6914" name="Google Shape;9178;p64"/>
          <p:cNvSpPr/>
          <p:nvPr/>
        </p:nvSpPr>
        <p:spPr>
          <a:xfrm>
            <a:off x="3501726" y="3208324"/>
            <a:ext cx="368063" cy="2869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8" y="7929"/>
                </a:moveTo>
                <a:cubicBezTo>
                  <a:pt x="1600" y="7929"/>
                  <a:pt x="1633" y="7938"/>
                  <a:pt x="1658" y="7953"/>
                </a:cubicBezTo>
                <a:lnTo>
                  <a:pt x="2727" y="8639"/>
                </a:lnTo>
                <a:lnTo>
                  <a:pt x="2727" y="12889"/>
                </a:lnTo>
                <a:lnTo>
                  <a:pt x="1658" y="13577"/>
                </a:lnTo>
                <a:cubicBezTo>
                  <a:pt x="1633" y="13608"/>
                  <a:pt x="1602" y="13621"/>
                  <a:pt x="1570" y="13621"/>
                </a:cubicBezTo>
                <a:cubicBezTo>
                  <a:pt x="1463" y="13621"/>
                  <a:pt x="1336" y="13475"/>
                  <a:pt x="1336" y="13370"/>
                </a:cubicBezTo>
                <a:lnTo>
                  <a:pt x="1336" y="8227"/>
                </a:lnTo>
                <a:cubicBezTo>
                  <a:pt x="1336" y="8018"/>
                  <a:pt x="1461" y="7929"/>
                  <a:pt x="1568" y="7929"/>
                </a:cubicBezTo>
                <a:close/>
                <a:moveTo>
                  <a:pt x="17269" y="3907"/>
                </a:moveTo>
                <a:lnTo>
                  <a:pt x="17269" y="17691"/>
                </a:lnTo>
                <a:lnTo>
                  <a:pt x="4170" y="12822"/>
                </a:lnTo>
                <a:lnTo>
                  <a:pt x="4170" y="8776"/>
                </a:lnTo>
                <a:lnTo>
                  <a:pt x="17269" y="3907"/>
                </a:lnTo>
                <a:close/>
                <a:moveTo>
                  <a:pt x="7004" y="15771"/>
                </a:moveTo>
                <a:lnTo>
                  <a:pt x="11815" y="17554"/>
                </a:lnTo>
                <a:cubicBezTo>
                  <a:pt x="11280" y="18514"/>
                  <a:pt x="10479" y="19199"/>
                  <a:pt x="9570" y="19199"/>
                </a:cubicBezTo>
                <a:cubicBezTo>
                  <a:pt x="8073" y="19199"/>
                  <a:pt x="6951" y="17621"/>
                  <a:pt x="7004" y="15771"/>
                </a:cubicBezTo>
                <a:close/>
                <a:moveTo>
                  <a:pt x="19301" y="1783"/>
                </a:moveTo>
                <a:cubicBezTo>
                  <a:pt x="19728" y="1783"/>
                  <a:pt x="20049" y="2194"/>
                  <a:pt x="20049" y="2742"/>
                </a:cubicBezTo>
                <a:lnTo>
                  <a:pt x="20049" y="18925"/>
                </a:lnTo>
                <a:cubicBezTo>
                  <a:pt x="20049" y="19404"/>
                  <a:pt x="19728" y="19885"/>
                  <a:pt x="19301" y="19885"/>
                </a:cubicBezTo>
                <a:cubicBezTo>
                  <a:pt x="18927" y="19885"/>
                  <a:pt x="18659" y="19404"/>
                  <a:pt x="18659" y="18925"/>
                </a:cubicBezTo>
                <a:lnTo>
                  <a:pt x="18659" y="2742"/>
                </a:lnTo>
                <a:cubicBezTo>
                  <a:pt x="18659" y="2194"/>
                  <a:pt x="18980" y="1783"/>
                  <a:pt x="19301" y="1783"/>
                </a:cubicBezTo>
                <a:close/>
                <a:moveTo>
                  <a:pt x="19407" y="0"/>
                </a:moveTo>
                <a:cubicBezTo>
                  <a:pt x="18393" y="0"/>
                  <a:pt x="17590" y="823"/>
                  <a:pt x="17376" y="1920"/>
                </a:cubicBezTo>
                <a:lnTo>
                  <a:pt x="3528" y="7063"/>
                </a:lnTo>
                <a:lnTo>
                  <a:pt x="2352" y="6308"/>
                </a:lnTo>
                <a:cubicBezTo>
                  <a:pt x="2121" y="6160"/>
                  <a:pt x="1880" y="6092"/>
                  <a:pt x="1644" y="6092"/>
                </a:cubicBezTo>
                <a:cubicBezTo>
                  <a:pt x="789" y="6092"/>
                  <a:pt x="0" y="6991"/>
                  <a:pt x="0" y="8227"/>
                </a:cubicBezTo>
                <a:lnTo>
                  <a:pt x="0" y="13370"/>
                </a:lnTo>
                <a:cubicBezTo>
                  <a:pt x="0" y="14552"/>
                  <a:pt x="787" y="15438"/>
                  <a:pt x="1666" y="15438"/>
                </a:cubicBezTo>
                <a:cubicBezTo>
                  <a:pt x="1911" y="15438"/>
                  <a:pt x="2162" y="15371"/>
                  <a:pt x="2406" y="15223"/>
                </a:cubicBezTo>
                <a:lnTo>
                  <a:pt x="3635" y="14467"/>
                </a:lnTo>
                <a:lnTo>
                  <a:pt x="5666" y="15223"/>
                </a:lnTo>
                <a:cubicBezTo>
                  <a:pt x="5346" y="18307"/>
                  <a:pt x="7218" y="20982"/>
                  <a:pt x="9624" y="20982"/>
                </a:cubicBezTo>
                <a:cubicBezTo>
                  <a:pt x="11173" y="20982"/>
                  <a:pt x="12565" y="19748"/>
                  <a:pt x="13259" y="18033"/>
                </a:cubicBezTo>
                <a:lnTo>
                  <a:pt x="17429" y="19611"/>
                </a:lnTo>
                <a:cubicBezTo>
                  <a:pt x="17697" y="20708"/>
                  <a:pt x="18499" y="21600"/>
                  <a:pt x="19462" y="21600"/>
                </a:cubicBezTo>
                <a:cubicBezTo>
                  <a:pt x="20583" y="21600"/>
                  <a:pt x="21600" y="20366"/>
                  <a:pt x="21600" y="18855"/>
                </a:cubicBezTo>
                <a:lnTo>
                  <a:pt x="21600" y="2605"/>
                </a:lnTo>
                <a:cubicBezTo>
                  <a:pt x="21439" y="1164"/>
                  <a:pt x="20531" y="0"/>
                  <a:pt x="1940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919" name="Google Shape;9179;p64"/>
          <p:cNvGrpSpPr/>
          <p:nvPr/>
        </p:nvGrpSpPr>
        <p:grpSpPr>
          <a:xfrm>
            <a:off x="3507225" y="3611671"/>
            <a:ext cx="368988" cy="365431"/>
            <a:chOff x="0" y="0"/>
            <a:chExt cx="368986" cy="365430"/>
          </a:xfrm>
        </p:grpSpPr>
        <p:sp>
          <p:nvSpPr>
            <p:cNvPr id="6915" name="Google Shape;9180;p64"/>
            <p:cNvSpPr/>
            <p:nvPr/>
          </p:nvSpPr>
          <p:spPr>
            <a:xfrm>
              <a:off x="0" y="115"/>
              <a:ext cx="173101" cy="296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06" y="1993"/>
                  </a:moveTo>
                  <a:lnTo>
                    <a:pt x="18306" y="5581"/>
                  </a:lnTo>
                  <a:lnTo>
                    <a:pt x="18417" y="5581"/>
                  </a:lnTo>
                  <a:cubicBezTo>
                    <a:pt x="13073" y="6645"/>
                    <a:pt x="8981" y="9636"/>
                    <a:pt x="8981" y="13291"/>
                  </a:cubicBezTo>
                  <a:cubicBezTo>
                    <a:pt x="8981" y="14553"/>
                    <a:pt x="9551" y="15816"/>
                    <a:pt x="10345" y="16945"/>
                  </a:cubicBezTo>
                  <a:lnTo>
                    <a:pt x="5914" y="19537"/>
                  </a:lnTo>
                  <a:cubicBezTo>
                    <a:pt x="3980" y="17677"/>
                    <a:pt x="2843" y="15550"/>
                    <a:pt x="2843" y="13291"/>
                  </a:cubicBezTo>
                  <a:cubicBezTo>
                    <a:pt x="2843" y="7908"/>
                    <a:pt x="9324" y="3189"/>
                    <a:pt x="18306" y="1993"/>
                  </a:cubicBezTo>
                  <a:close/>
                  <a:moveTo>
                    <a:pt x="19781" y="0"/>
                  </a:moveTo>
                  <a:cubicBezTo>
                    <a:pt x="8642" y="930"/>
                    <a:pt x="0" y="6512"/>
                    <a:pt x="0" y="13224"/>
                  </a:cubicBezTo>
                  <a:cubicBezTo>
                    <a:pt x="0" y="16215"/>
                    <a:pt x="1591" y="18938"/>
                    <a:pt x="4662" y="21265"/>
                  </a:cubicBezTo>
                  <a:cubicBezTo>
                    <a:pt x="4969" y="21480"/>
                    <a:pt x="5413" y="21600"/>
                    <a:pt x="5860" y="21600"/>
                  </a:cubicBezTo>
                  <a:cubicBezTo>
                    <a:pt x="6239" y="21600"/>
                    <a:pt x="6621" y="21514"/>
                    <a:pt x="6935" y="21332"/>
                  </a:cubicBezTo>
                  <a:lnTo>
                    <a:pt x="13416" y="17609"/>
                  </a:lnTo>
                  <a:cubicBezTo>
                    <a:pt x="13755" y="17343"/>
                    <a:pt x="13871" y="16879"/>
                    <a:pt x="13643" y="16546"/>
                  </a:cubicBezTo>
                  <a:cubicBezTo>
                    <a:pt x="12619" y="15550"/>
                    <a:pt x="12052" y="14354"/>
                    <a:pt x="12052" y="13224"/>
                  </a:cubicBezTo>
                  <a:cubicBezTo>
                    <a:pt x="12052" y="10300"/>
                    <a:pt x="15462" y="7708"/>
                    <a:pt x="20463" y="6978"/>
                  </a:cubicBezTo>
                  <a:cubicBezTo>
                    <a:pt x="21145" y="6910"/>
                    <a:pt x="21600" y="6579"/>
                    <a:pt x="21600" y="6113"/>
                  </a:cubicBezTo>
                  <a:lnTo>
                    <a:pt x="21600" y="797"/>
                  </a:lnTo>
                  <a:cubicBezTo>
                    <a:pt x="21488" y="399"/>
                    <a:pt x="20579" y="0"/>
                    <a:pt x="197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16" name="Google Shape;9181;p64"/>
            <p:cNvSpPr/>
            <p:nvPr/>
          </p:nvSpPr>
          <p:spPr>
            <a:xfrm>
              <a:off x="69222" y="255196"/>
              <a:ext cx="229562" cy="110235"/>
            </a:xfrm>
            <a:custGeom>
              <a:avLst/>
              <a:gdLst/>
              <a:ahLst/>
              <a:cxnLst>
                <a:cxn ang="0">
                  <a:pos x="wd2" y="hd2"/>
                </a:cxn>
                <a:cxn ang="5400000">
                  <a:pos x="wd2" y="hd2"/>
                </a:cxn>
                <a:cxn ang="10800000">
                  <a:pos x="wd2" y="hd2"/>
                </a:cxn>
                <a:cxn ang="16200000">
                  <a:pos x="wd2" y="hd2"/>
                </a:cxn>
              </a:cxnLst>
              <a:rect l="0" t="0" r="r" b="b"/>
              <a:pathLst>
                <a:path w="21261" h="21600" fill="norm" stroke="1" extrusionOk="0">
                  <a:moveTo>
                    <a:pt x="15191" y="5355"/>
                  </a:moveTo>
                  <a:lnTo>
                    <a:pt x="18480" y="12319"/>
                  </a:lnTo>
                  <a:cubicBezTo>
                    <a:pt x="16203" y="15350"/>
                    <a:pt x="13418" y="16959"/>
                    <a:pt x="10718" y="16959"/>
                  </a:cubicBezTo>
                  <a:cubicBezTo>
                    <a:pt x="7933" y="16959"/>
                    <a:pt x="5233" y="15350"/>
                    <a:pt x="2871" y="12319"/>
                  </a:cubicBezTo>
                  <a:lnTo>
                    <a:pt x="6163" y="5355"/>
                  </a:lnTo>
                  <a:cubicBezTo>
                    <a:pt x="7513" y="6783"/>
                    <a:pt x="9114" y="7678"/>
                    <a:pt x="10718" y="7678"/>
                  </a:cubicBezTo>
                  <a:cubicBezTo>
                    <a:pt x="12151" y="7678"/>
                    <a:pt x="13755" y="6783"/>
                    <a:pt x="15191" y="5355"/>
                  </a:cubicBezTo>
                  <a:close/>
                  <a:moveTo>
                    <a:pt x="15253" y="0"/>
                  </a:moveTo>
                  <a:cubicBezTo>
                    <a:pt x="15079" y="0"/>
                    <a:pt x="14910" y="57"/>
                    <a:pt x="14768" y="176"/>
                  </a:cubicBezTo>
                  <a:cubicBezTo>
                    <a:pt x="13504" y="1785"/>
                    <a:pt x="12068" y="2680"/>
                    <a:pt x="10550" y="2680"/>
                  </a:cubicBezTo>
                  <a:cubicBezTo>
                    <a:pt x="10426" y="2692"/>
                    <a:pt x="10306" y="2703"/>
                    <a:pt x="10183" y="2703"/>
                  </a:cubicBezTo>
                  <a:cubicBezTo>
                    <a:pt x="8873" y="2703"/>
                    <a:pt x="7571" y="1842"/>
                    <a:pt x="6414" y="533"/>
                  </a:cubicBezTo>
                  <a:cubicBezTo>
                    <a:pt x="6230" y="300"/>
                    <a:pt x="6031" y="170"/>
                    <a:pt x="5828" y="170"/>
                  </a:cubicBezTo>
                  <a:cubicBezTo>
                    <a:pt x="5568" y="170"/>
                    <a:pt x="5303" y="391"/>
                    <a:pt x="5065" y="890"/>
                  </a:cubicBezTo>
                  <a:lnTo>
                    <a:pt x="340" y="10891"/>
                  </a:lnTo>
                  <a:cubicBezTo>
                    <a:pt x="-166" y="12137"/>
                    <a:pt x="-83" y="13565"/>
                    <a:pt x="423" y="14460"/>
                  </a:cubicBezTo>
                  <a:cubicBezTo>
                    <a:pt x="3377" y="19277"/>
                    <a:pt x="6838" y="21600"/>
                    <a:pt x="10550" y="21600"/>
                  </a:cubicBezTo>
                  <a:cubicBezTo>
                    <a:pt x="14262" y="21600"/>
                    <a:pt x="17805" y="19277"/>
                    <a:pt x="20759" y="14279"/>
                  </a:cubicBezTo>
                  <a:cubicBezTo>
                    <a:pt x="21351" y="13390"/>
                    <a:pt x="21434" y="11780"/>
                    <a:pt x="20928" y="10709"/>
                  </a:cubicBezTo>
                  <a:lnTo>
                    <a:pt x="16203" y="714"/>
                  </a:lnTo>
                  <a:cubicBezTo>
                    <a:pt x="15978" y="238"/>
                    <a:pt x="15603" y="0"/>
                    <a:pt x="152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17" name="Google Shape;9182;p64"/>
            <p:cNvSpPr/>
            <p:nvPr/>
          </p:nvSpPr>
          <p:spPr>
            <a:xfrm>
              <a:off x="195886" y="-1"/>
              <a:ext cx="173101" cy="29660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55" y="1931"/>
                  </a:moveTo>
                  <a:cubicBezTo>
                    <a:pt x="11937" y="3060"/>
                    <a:pt x="18417" y="7771"/>
                    <a:pt x="18417" y="13210"/>
                  </a:cubicBezTo>
                  <a:cubicBezTo>
                    <a:pt x="18302" y="15466"/>
                    <a:pt x="17281" y="17588"/>
                    <a:pt x="15347" y="19448"/>
                  </a:cubicBezTo>
                  <a:lnTo>
                    <a:pt x="10912" y="16860"/>
                  </a:lnTo>
                  <a:cubicBezTo>
                    <a:pt x="11937" y="15798"/>
                    <a:pt x="12391" y="14537"/>
                    <a:pt x="12391" y="13278"/>
                  </a:cubicBezTo>
                  <a:cubicBezTo>
                    <a:pt x="12391" y="9628"/>
                    <a:pt x="8411" y="6642"/>
                    <a:pt x="2955" y="5581"/>
                  </a:cubicBezTo>
                  <a:lnTo>
                    <a:pt x="2955" y="1931"/>
                  </a:lnTo>
                  <a:close/>
                  <a:moveTo>
                    <a:pt x="1508" y="0"/>
                  </a:moveTo>
                  <a:cubicBezTo>
                    <a:pt x="682" y="0"/>
                    <a:pt x="0" y="379"/>
                    <a:pt x="0" y="870"/>
                  </a:cubicBezTo>
                  <a:lnTo>
                    <a:pt x="0" y="6179"/>
                  </a:lnTo>
                  <a:cubicBezTo>
                    <a:pt x="0" y="6577"/>
                    <a:pt x="455" y="6907"/>
                    <a:pt x="1137" y="6975"/>
                  </a:cubicBezTo>
                  <a:cubicBezTo>
                    <a:pt x="5911" y="7703"/>
                    <a:pt x="9548" y="10224"/>
                    <a:pt x="9548" y="13210"/>
                  </a:cubicBezTo>
                  <a:cubicBezTo>
                    <a:pt x="9548" y="14339"/>
                    <a:pt x="8981" y="15533"/>
                    <a:pt x="7957" y="16527"/>
                  </a:cubicBezTo>
                  <a:cubicBezTo>
                    <a:pt x="7502" y="16860"/>
                    <a:pt x="7617" y="17258"/>
                    <a:pt x="8184" y="17588"/>
                  </a:cubicBezTo>
                  <a:lnTo>
                    <a:pt x="14665" y="21305"/>
                  </a:lnTo>
                  <a:cubicBezTo>
                    <a:pt x="14968" y="21509"/>
                    <a:pt x="15336" y="21600"/>
                    <a:pt x="15704" y="21600"/>
                  </a:cubicBezTo>
                  <a:cubicBezTo>
                    <a:pt x="16166" y="21600"/>
                    <a:pt x="16624" y="21459"/>
                    <a:pt x="16938" y="21238"/>
                  </a:cubicBezTo>
                  <a:cubicBezTo>
                    <a:pt x="19893" y="18915"/>
                    <a:pt x="21600" y="16129"/>
                    <a:pt x="21600" y="13210"/>
                  </a:cubicBezTo>
                  <a:cubicBezTo>
                    <a:pt x="21257" y="6577"/>
                    <a:pt x="12731" y="937"/>
                    <a:pt x="1707" y="8"/>
                  </a:cubicBezTo>
                  <a:cubicBezTo>
                    <a:pt x="1638" y="2"/>
                    <a:pt x="1573" y="0"/>
                    <a:pt x="15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18" name="Google Shape;9183;p64"/>
            <p:cNvSpPr/>
            <p:nvPr/>
          </p:nvSpPr>
          <p:spPr>
            <a:xfrm>
              <a:off x="146698" y="98492"/>
              <a:ext cx="72873" cy="1685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8906" y="0"/>
                    <a:pt x="7020" y="700"/>
                    <a:pt x="7020" y="1401"/>
                  </a:cubicBezTo>
                  <a:lnTo>
                    <a:pt x="7020" y="2453"/>
                  </a:lnTo>
                  <a:cubicBezTo>
                    <a:pt x="2966" y="3035"/>
                    <a:pt x="0" y="4788"/>
                    <a:pt x="0" y="6770"/>
                  </a:cubicBezTo>
                  <a:cubicBezTo>
                    <a:pt x="0" y="9342"/>
                    <a:pt x="4860" y="10743"/>
                    <a:pt x="8366" y="11910"/>
                  </a:cubicBezTo>
                  <a:cubicBezTo>
                    <a:pt x="11066" y="12844"/>
                    <a:pt x="14306" y="13659"/>
                    <a:pt x="14306" y="14593"/>
                  </a:cubicBezTo>
                  <a:cubicBezTo>
                    <a:pt x="14306" y="15412"/>
                    <a:pt x="12420" y="16112"/>
                    <a:pt x="10800" y="16112"/>
                  </a:cubicBezTo>
                  <a:cubicBezTo>
                    <a:pt x="9180" y="16112"/>
                    <a:pt x="7020" y="15412"/>
                    <a:pt x="7020" y="14593"/>
                  </a:cubicBezTo>
                  <a:cubicBezTo>
                    <a:pt x="7020" y="13659"/>
                    <a:pt x="5400" y="12959"/>
                    <a:pt x="3780" y="12959"/>
                  </a:cubicBezTo>
                  <a:cubicBezTo>
                    <a:pt x="2160" y="12959"/>
                    <a:pt x="266" y="13659"/>
                    <a:pt x="266" y="14593"/>
                  </a:cubicBezTo>
                  <a:cubicBezTo>
                    <a:pt x="266" y="16579"/>
                    <a:pt x="3506" y="18213"/>
                    <a:pt x="7560" y="18913"/>
                  </a:cubicBezTo>
                  <a:lnTo>
                    <a:pt x="7560" y="19962"/>
                  </a:lnTo>
                  <a:cubicBezTo>
                    <a:pt x="7560" y="20781"/>
                    <a:pt x="9180" y="21600"/>
                    <a:pt x="11066" y="21600"/>
                  </a:cubicBezTo>
                  <a:cubicBezTo>
                    <a:pt x="13226" y="21600"/>
                    <a:pt x="14580" y="20781"/>
                    <a:pt x="14580" y="19962"/>
                  </a:cubicBezTo>
                  <a:lnTo>
                    <a:pt x="14580" y="18913"/>
                  </a:lnTo>
                  <a:cubicBezTo>
                    <a:pt x="18634" y="18328"/>
                    <a:pt x="21600" y="16579"/>
                    <a:pt x="21600" y="14593"/>
                  </a:cubicBezTo>
                  <a:cubicBezTo>
                    <a:pt x="21600" y="12025"/>
                    <a:pt x="17006" y="10624"/>
                    <a:pt x="13226" y="9457"/>
                  </a:cubicBezTo>
                  <a:cubicBezTo>
                    <a:pt x="10526" y="8523"/>
                    <a:pt x="7560" y="7704"/>
                    <a:pt x="7560" y="6770"/>
                  </a:cubicBezTo>
                  <a:cubicBezTo>
                    <a:pt x="7560" y="5955"/>
                    <a:pt x="9180" y="5255"/>
                    <a:pt x="11066" y="5255"/>
                  </a:cubicBezTo>
                  <a:cubicBezTo>
                    <a:pt x="13226" y="5255"/>
                    <a:pt x="14580" y="5955"/>
                    <a:pt x="14580" y="6770"/>
                  </a:cubicBezTo>
                  <a:cubicBezTo>
                    <a:pt x="14580" y="7704"/>
                    <a:pt x="16200" y="8404"/>
                    <a:pt x="18360" y="8404"/>
                  </a:cubicBezTo>
                  <a:cubicBezTo>
                    <a:pt x="20254" y="8404"/>
                    <a:pt x="21600" y="7704"/>
                    <a:pt x="21600" y="6770"/>
                  </a:cubicBezTo>
                  <a:cubicBezTo>
                    <a:pt x="21600" y="4788"/>
                    <a:pt x="18634" y="3153"/>
                    <a:pt x="14580" y="2453"/>
                  </a:cubicBezTo>
                  <a:lnTo>
                    <a:pt x="14580" y="1401"/>
                  </a:lnTo>
                  <a:cubicBezTo>
                    <a:pt x="14580" y="700"/>
                    <a:pt x="1296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22" name="Google Shape;9184;p64"/>
          <p:cNvGrpSpPr/>
          <p:nvPr/>
        </p:nvGrpSpPr>
        <p:grpSpPr>
          <a:xfrm>
            <a:off x="2620204" y="4054205"/>
            <a:ext cx="367165" cy="366241"/>
            <a:chOff x="0" y="28"/>
            <a:chExt cx="367164" cy="366240"/>
          </a:xfrm>
        </p:grpSpPr>
        <p:sp>
          <p:nvSpPr>
            <p:cNvPr id="6920" name="Google Shape;9185;p64"/>
            <p:cNvSpPr/>
            <p:nvPr/>
          </p:nvSpPr>
          <p:spPr>
            <a:xfrm>
              <a:off x="112980" y="100228"/>
              <a:ext cx="142130" cy="154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8" y="3303"/>
                  </a:moveTo>
                  <a:cubicBezTo>
                    <a:pt x="12876" y="3303"/>
                    <a:pt x="14401" y="4702"/>
                    <a:pt x="14401" y="6610"/>
                  </a:cubicBezTo>
                  <a:cubicBezTo>
                    <a:pt x="14401" y="8513"/>
                    <a:pt x="12876" y="9913"/>
                    <a:pt x="10798" y="9913"/>
                  </a:cubicBezTo>
                  <a:cubicBezTo>
                    <a:pt x="8723" y="9913"/>
                    <a:pt x="7062" y="8513"/>
                    <a:pt x="7062" y="6610"/>
                  </a:cubicBezTo>
                  <a:cubicBezTo>
                    <a:pt x="7062" y="4702"/>
                    <a:pt x="8860" y="3303"/>
                    <a:pt x="10798" y="3303"/>
                  </a:cubicBezTo>
                  <a:close/>
                  <a:moveTo>
                    <a:pt x="10938" y="13087"/>
                  </a:moveTo>
                  <a:cubicBezTo>
                    <a:pt x="14401" y="13087"/>
                    <a:pt x="17170" y="15248"/>
                    <a:pt x="18001" y="18172"/>
                  </a:cubicBezTo>
                  <a:lnTo>
                    <a:pt x="3876" y="18172"/>
                  </a:lnTo>
                  <a:cubicBezTo>
                    <a:pt x="4707" y="15373"/>
                    <a:pt x="7475" y="13087"/>
                    <a:pt x="10938" y="13087"/>
                  </a:cubicBezTo>
                  <a:close/>
                  <a:moveTo>
                    <a:pt x="10938" y="0"/>
                  </a:moveTo>
                  <a:cubicBezTo>
                    <a:pt x="6922" y="0"/>
                    <a:pt x="3599" y="2924"/>
                    <a:pt x="3599" y="6610"/>
                  </a:cubicBezTo>
                  <a:cubicBezTo>
                    <a:pt x="3599" y="8388"/>
                    <a:pt x="4294" y="9913"/>
                    <a:pt x="5678" y="11183"/>
                  </a:cubicBezTo>
                  <a:cubicBezTo>
                    <a:pt x="2492" y="12962"/>
                    <a:pt x="0" y="16135"/>
                    <a:pt x="0" y="19951"/>
                  </a:cubicBezTo>
                  <a:cubicBezTo>
                    <a:pt x="0" y="20967"/>
                    <a:pt x="831" y="21600"/>
                    <a:pt x="1802" y="21600"/>
                  </a:cubicBezTo>
                  <a:lnTo>
                    <a:pt x="19939" y="21600"/>
                  </a:lnTo>
                  <a:cubicBezTo>
                    <a:pt x="20906" y="21600"/>
                    <a:pt x="21600" y="20713"/>
                    <a:pt x="21600" y="19951"/>
                  </a:cubicBezTo>
                  <a:cubicBezTo>
                    <a:pt x="21600" y="16135"/>
                    <a:pt x="19385" y="12833"/>
                    <a:pt x="16063" y="11183"/>
                  </a:cubicBezTo>
                  <a:cubicBezTo>
                    <a:pt x="17306" y="9913"/>
                    <a:pt x="18137" y="8388"/>
                    <a:pt x="18137" y="6610"/>
                  </a:cubicBezTo>
                  <a:cubicBezTo>
                    <a:pt x="18137" y="2924"/>
                    <a:pt x="14955" y="0"/>
                    <a:pt x="109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21" name="Google Shape;9186;p64"/>
            <p:cNvSpPr/>
            <p:nvPr/>
          </p:nvSpPr>
          <p:spPr>
            <a:xfrm>
              <a:off x="0" y="28"/>
              <a:ext cx="367165" cy="3662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5" y="1397"/>
                  </a:moveTo>
                  <a:cubicBezTo>
                    <a:pt x="2574" y="1397"/>
                    <a:pt x="2895" y="1719"/>
                    <a:pt x="2895" y="2041"/>
                  </a:cubicBezTo>
                  <a:cubicBezTo>
                    <a:pt x="2841" y="2471"/>
                    <a:pt x="2574" y="2794"/>
                    <a:pt x="2145" y="2794"/>
                  </a:cubicBezTo>
                  <a:cubicBezTo>
                    <a:pt x="1769" y="2794"/>
                    <a:pt x="1502" y="2471"/>
                    <a:pt x="1502" y="2041"/>
                  </a:cubicBezTo>
                  <a:cubicBezTo>
                    <a:pt x="1502" y="1665"/>
                    <a:pt x="1824" y="1397"/>
                    <a:pt x="2145" y="1397"/>
                  </a:cubicBezTo>
                  <a:close/>
                  <a:moveTo>
                    <a:pt x="19509" y="1397"/>
                  </a:moveTo>
                  <a:cubicBezTo>
                    <a:pt x="19938" y="1397"/>
                    <a:pt x="20207" y="1719"/>
                    <a:pt x="20207" y="2041"/>
                  </a:cubicBezTo>
                  <a:cubicBezTo>
                    <a:pt x="20207" y="2471"/>
                    <a:pt x="19831" y="2794"/>
                    <a:pt x="19509" y="2794"/>
                  </a:cubicBezTo>
                  <a:cubicBezTo>
                    <a:pt x="19135" y="2794"/>
                    <a:pt x="18759" y="2471"/>
                    <a:pt x="18759" y="2041"/>
                  </a:cubicBezTo>
                  <a:cubicBezTo>
                    <a:pt x="18759" y="1719"/>
                    <a:pt x="19135" y="1397"/>
                    <a:pt x="19509" y="1397"/>
                  </a:cubicBezTo>
                  <a:close/>
                  <a:moveTo>
                    <a:pt x="10881" y="4460"/>
                  </a:moveTo>
                  <a:cubicBezTo>
                    <a:pt x="12488" y="4460"/>
                    <a:pt x="14096" y="5105"/>
                    <a:pt x="15382" y="6339"/>
                  </a:cubicBezTo>
                  <a:cubicBezTo>
                    <a:pt x="17849" y="8758"/>
                    <a:pt x="17849" y="12788"/>
                    <a:pt x="15382" y="15206"/>
                  </a:cubicBezTo>
                  <a:cubicBezTo>
                    <a:pt x="14150" y="16441"/>
                    <a:pt x="12543" y="17086"/>
                    <a:pt x="10881" y="17086"/>
                  </a:cubicBezTo>
                  <a:cubicBezTo>
                    <a:pt x="7397" y="17086"/>
                    <a:pt x="4503" y="14292"/>
                    <a:pt x="4503" y="10799"/>
                  </a:cubicBezTo>
                  <a:cubicBezTo>
                    <a:pt x="4503" y="7199"/>
                    <a:pt x="7397" y="4460"/>
                    <a:pt x="10881" y="4460"/>
                  </a:cubicBezTo>
                  <a:close/>
                  <a:moveTo>
                    <a:pt x="2145" y="18699"/>
                  </a:moveTo>
                  <a:cubicBezTo>
                    <a:pt x="2574" y="18699"/>
                    <a:pt x="2895" y="19074"/>
                    <a:pt x="2895" y="19451"/>
                  </a:cubicBezTo>
                  <a:cubicBezTo>
                    <a:pt x="2841" y="19881"/>
                    <a:pt x="2574" y="20203"/>
                    <a:pt x="2145" y="20203"/>
                  </a:cubicBezTo>
                  <a:cubicBezTo>
                    <a:pt x="1769" y="20203"/>
                    <a:pt x="1502" y="19881"/>
                    <a:pt x="1502" y="19451"/>
                  </a:cubicBezTo>
                  <a:cubicBezTo>
                    <a:pt x="1502" y="19074"/>
                    <a:pt x="1824" y="18699"/>
                    <a:pt x="2145" y="18699"/>
                  </a:cubicBezTo>
                  <a:close/>
                  <a:moveTo>
                    <a:pt x="19509" y="18806"/>
                  </a:moveTo>
                  <a:cubicBezTo>
                    <a:pt x="19938" y="18806"/>
                    <a:pt x="20207" y="19129"/>
                    <a:pt x="20207" y="19504"/>
                  </a:cubicBezTo>
                  <a:cubicBezTo>
                    <a:pt x="20207" y="19934"/>
                    <a:pt x="19831" y="20256"/>
                    <a:pt x="19509" y="20256"/>
                  </a:cubicBezTo>
                  <a:cubicBezTo>
                    <a:pt x="19135" y="20256"/>
                    <a:pt x="18759" y="19934"/>
                    <a:pt x="18759" y="19504"/>
                  </a:cubicBezTo>
                  <a:cubicBezTo>
                    <a:pt x="18759" y="19129"/>
                    <a:pt x="19135" y="18806"/>
                    <a:pt x="19509" y="18806"/>
                  </a:cubicBezTo>
                  <a:close/>
                  <a:moveTo>
                    <a:pt x="2091" y="0"/>
                  </a:moveTo>
                  <a:cubicBezTo>
                    <a:pt x="965" y="0"/>
                    <a:pt x="0" y="912"/>
                    <a:pt x="0" y="2041"/>
                  </a:cubicBezTo>
                  <a:cubicBezTo>
                    <a:pt x="0" y="3223"/>
                    <a:pt x="965" y="4190"/>
                    <a:pt x="2091" y="4190"/>
                  </a:cubicBezTo>
                  <a:cubicBezTo>
                    <a:pt x="2412" y="4190"/>
                    <a:pt x="2681" y="4138"/>
                    <a:pt x="3055" y="4030"/>
                  </a:cubicBezTo>
                  <a:lnTo>
                    <a:pt x="4825" y="5802"/>
                  </a:lnTo>
                  <a:cubicBezTo>
                    <a:pt x="3698" y="7199"/>
                    <a:pt x="3110" y="8920"/>
                    <a:pt x="3110" y="10746"/>
                  </a:cubicBezTo>
                  <a:cubicBezTo>
                    <a:pt x="3110" y="12518"/>
                    <a:pt x="3698" y="14292"/>
                    <a:pt x="4932" y="15689"/>
                  </a:cubicBezTo>
                  <a:lnTo>
                    <a:pt x="3055" y="17570"/>
                  </a:lnTo>
                  <a:cubicBezTo>
                    <a:pt x="2788" y="17462"/>
                    <a:pt x="2412" y="17355"/>
                    <a:pt x="2091" y="17355"/>
                  </a:cubicBezTo>
                  <a:cubicBezTo>
                    <a:pt x="965" y="17355"/>
                    <a:pt x="0" y="18322"/>
                    <a:pt x="0" y="19504"/>
                  </a:cubicBezTo>
                  <a:cubicBezTo>
                    <a:pt x="0" y="20686"/>
                    <a:pt x="965" y="21600"/>
                    <a:pt x="2091" y="21600"/>
                  </a:cubicBezTo>
                  <a:cubicBezTo>
                    <a:pt x="3217" y="21600"/>
                    <a:pt x="4234" y="20686"/>
                    <a:pt x="4234" y="19504"/>
                  </a:cubicBezTo>
                  <a:cubicBezTo>
                    <a:pt x="4234" y="19182"/>
                    <a:pt x="4182" y="18914"/>
                    <a:pt x="4020" y="18590"/>
                  </a:cubicBezTo>
                  <a:lnTo>
                    <a:pt x="5896" y="16710"/>
                  </a:lnTo>
                  <a:cubicBezTo>
                    <a:pt x="7344" y="17838"/>
                    <a:pt x="9059" y="18482"/>
                    <a:pt x="10881" y="18482"/>
                  </a:cubicBezTo>
                  <a:cubicBezTo>
                    <a:pt x="12703" y="18482"/>
                    <a:pt x="14418" y="17892"/>
                    <a:pt x="15758" y="16763"/>
                  </a:cubicBezTo>
                  <a:lnTo>
                    <a:pt x="17580" y="18590"/>
                  </a:lnTo>
                  <a:cubicBezTo>
                    <a:pt x="17420" y="18859"/>
                    <a:pt x="17366" y="19182"/>
                    <a:pt x="17366" y="19504"/>
                  </a:cubicBezTo>
                  <a:cubicBezTo>
                    <a:pt x="17366" y="20633"/>
                    <a:pt x="18330" y="21600"/>
                    <a:pt x="19509" y="21600"/>
                  </a:cubicBezTo>
                  <a:cubicBezTo>
                    <a:pt x="20635" y="21600"/>
                    <a:pt x="21600" y="20633"/>
                    <a:pt x="21600" y="19504"/>
                  </a:cubicBezTo>
                  <a:cubicBezTo>
                    <a:pt x="21600" y="18375"/>
                    <a:pt x="20635" y="17355"/>
                    <a:pt x="19509" y="17355"/>
                  </a:cubicBezTo>
                  <a:cubicBezTo>
                    <a:pt x="19188" y="17355"/>
                    <a:pt x="18921" y="17408"/>
                    <a:pt x="18599" y="17570"/>
                  </a:cubicBezTo>
                  <a:lnTo>
                    <a:pt x="16775" y="15743"/>
                  </a:lnTo>
                  <a:cubicBezTo>
                    <a:pt x="19188" y="12895"/>
                    <a:pt x="19188" y="8650"/>
                    <a:pt x="16775" y="5802"/>
                  </a:cubicBezTo>
                  <a:lnTo>
                    <a:pt x="18599" y="4030"/>
                  </a:lnTo>
                  <a:cubicBezTo>
                    <a:pt x="18921" y="4138"/>
                    <a:pt x="19188" y="4190"/>
                    <a:pt x="19509" y="4190"/>
                  </a:cubicBezTo>
                  <a:cubicBezTo>
                    <a:pt x="20635" y="4190"/>
                    <a:pt x="21600" y="3278"/>
                    <a:pt x="21600" y="2041"/>
                  </a:cubicBezTo>
                  <a:cubicBezTo>
                    <a:pt x="21600" y="912"/>
                    <a:pt x="20635" y="0"/>
                    <a:pt x="19509" y="0"/>
                  </a:cubicBezTo>
                  <a:cubicBezTo>
                    <a:pt x="18385" y="0"/>
                    <a:pt x="17366" y="912"/>
                    <a:pt x="17366" y="2041"/>
                  </a:cubicBezTo>
                  <a:cubicBezTo>
                    <a:pt x="17366" y="2418"/>
                    <a:pt x="17420" y="2686"/>
                    <a:pt x="17580" y="3008"/>
                  </a:cubicBezTo>
                  <a:lnTo>
                    <a:pt x="15758" y="4835"/>
                  </a:lnTo>
                  <a:cubicBezTo>
                    <a:pt x="14310" y="3626"/>
                    <a:pt x="12543" y="3022"/>
                    <a:pt x="10780" y="3022"/>
                  </a:cubicBezTo>
                  <a:cubicBezTo>
                    <a:pt x="9018" y="3022"/>
                    <a:pt x="7262" y="3626"/>
                    <a:pt x="5842" y="4835"/>
                  </a:cubicBezTo>
                  <a:lnTo>
                    <a:pt x="4020" y="3008"/>
                  </a:lnTo>
                  <a:cubicBezTo>
                    <a:pt x="4182" y="2741"/>
                    <a:pt x="4234" y="2418"/>
                    <a:pt x="4234" y="2041"/>
                  </a:cubicBezTo>
                  <a:cubicBezTo>
                    <a:pt x="4234" y="912"/>
                    <a:pt x="3324" y="0"/>
                    <a:pt x="20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27" name="Google Shape;9187;p64"/>
          <p:cNvGrpSpPr/>
          <p:nvPr/>
        </p:nvGrpSpPr>
        <p:grpSpPr>
          <a:xfrm>
            <a:off x="4865611" y="1305095"/>
            <a:ext cx="353145" cy="347570"/>
            <a:chOff x="0" y="0"/>
            <a:chExt cx="353144" cy="347569"/>
          </a:xfrm>
        </p:grpSpPr>
        <p:sp>
          <p:nvSpPr>
            <p:cNvPr id="6923" name="Google Shape;9188;p64"/>
            <p:cNvSpPr/>
            <p:nvPr/>
          </p:nvSpPr>
          <p:spPr>
            <a:xfrm>
              <a:off x="230079" y="40883"/>
              <a:ext cx="60797" cy="75279"/>
            </a:xfrm>
            <a:custGeom>
              <a:avLst/>
              <a:gdLst/>
              <a:ahLst/>
              <a:cxnLst>
                <a:cxn ang="0">
                  <a:pos x="wd2" y="hd2"/>
                </a:cxn>
                <a:cxn ang="5400000">
                  <a:pos x="wd2" y="hd2"/>
                </a:cxn>
                <a:cxn ang="10800000">
                  <a:pos x="wd2" y="hd2"/>
                </a:cxn>
                <a:cxn ang="16200000">
                  <a:pos x="wd2" y="hd2"/>
                </a:cxn>
              </a:cxnLst>
              <a:rect l="0" t="0" r="r" b="b"/>
              <a:pathLst>
                <a:path w="21099" h="21600" fill="norm" stroke="1" extrusionOk="0">
                  <a:moveTo>
                    <a:pt x="10463" y="0"/>
                  </a:moveTo>
                  <a:cubicBezTo>
                    <a:pt x="4331" y="0"/>
                    <a:pt x="144" y="4003"/>
                    <a:pt x="144" y="8540"/>
                  </a:cubicBezTo>
                  <a:cubicBezTo>
                    <a:pt x="-501" y="10402"/>
                    <a:pt x="1106" y="11206"/>
                    <a:pt x="3369" y="11206"/>
                  </a:cubicBezTo>
                  <a:cubicBezTo>
                    <a:pt x="5303" y="11206"/>
                    <a:pt x="6911" y="9869"/>
                    <a:pt x="6911" y="8269"/>
                  </a:cubicBezTo>
                  <a:cubicBezTo>
                    <a:pt x="6911" y="6670"/>
                    <a:pt x="8528" y="5341"/>
                    <a:pt x="10463" y="5341"/>
                  </a:cubicBezTo>
                  <a:cubicBezTo>
                    <a:pt x="12398" y="5341"/>
                    <a:pt x="14005" y="6670"/>
                    <a:pt x="14005" y="8269"/>
                  </a:cubicBezTo>
                  <a:cubicBezTo>
                    <a:pt x="14005" y="9336"/>
                    <a:pt x="13360" y="10140"/>
                    <a:pt x="12070" y="10935"/>
                  </a:cubicBezTo>
                  <a:cubicBezTo>
                    <a:pt x="8845" y="12273"/>
                    <a:pt x="6911" y="15201"/>
                    <a:pt x="6911" y="18671"/>
                  </a:cubicBezTo>
                  <a:cubicBezTo>
                    <a:pt x="6911" y="20271"/>
                    <a:pt x="8528" y="21600"/>
                    <a:pt x="10463" y="21600"/>
                  </a:cubicBezTo>
                  <a:cubicBezTo>
                    <a:pt x="12398" y="21600"/>
                    <a:pt x="14005" y="20271"/>
                    <a:pt x="14005" y="18671"/>
                  </a:cubicBezTo>
                  <a:cubicBezTo>
                    <a:pt x="14005" y="17605"/>
                    <a:pt x="14650" y="16539"/>
                    <a:pt x="15295" y="16268"/>
                  </a:cubicBezTo>
                  <a:cubicBezTo>
                    <a:pt x="18847" y="14668"/>
                    <a:pt x="21099" y="11469"/>
                    <a:pt x="21099" y="8540"/>
                  </a:cubicBezTo>
                  <a:cubicBezTo>
                    <a:pt x="21099" y="3470"/>
                    <a:pt x="16267" y="0"/>
                    <a:pt x="104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24" name="Google Shape;9189;p64"/>
            <p:cNvSpPr/>
            <p:nvPr/>
          </p:nvSpPr>
          <p:spPr>
            <a:xfrm>
              <a:off x="-1" y="121736"/>
              <a:ext cx="188668" cy="2258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59" y="1955"/>
                  </a:moveTo>
                  <a:cubicBezTo>
                    <a:pt x="12874" y="1955"/>
                    <a:pt x="14471" y="3290"/>
                    <a:pt x="14471" y="4802"/>
                  </a:cubicBezTo>
                  <a:cubicBezTo>
                    <a:pt x="14471" y="6402"/>
                    <a:pt x="12874" y="7646"/>
                    <a:pt x="10959" y="7646"/>
                  </a:cubicBezTo>
                  <a:cubicBezTo>
                    <a:pt x="8939" y="7646"/>
                    <a:pt x="7342" y="6402"/>
                    <a:pt x="7342" y="4802"/>
                  </a:cubicBezTo>
                  <a:cubicBezTo>
                    <a:pt x="7342" y="3290"/>
                    <a:pt x="9044" y="1955"/>
                    <a:pt x="10959" y="1955"/>
                  </a:cubicBezTo>
                  <a:close/>
                  <a:moveTo>
                    <a:pt x="10959" y="9688"/>
                  </a:moveTo>
                  <a:cubicBezTo>
                    <a:pt x="15430" y="9688"/>
                    <a:pt x="19152" y="12800"/>
                    <a:pt x="19152" y="16623"/>
                  </a:cubicBezTo>
                  <a:lnTo>
                    <a:pt x="19152" y="19732"/>
                  </a:lnTo>
                  <a:lnTo>
                    <a:pt x="2661" y="19732"/>
                  </a:lnTo>
                  <a:lnTo>
                    <a:pt x="2661" y="16623"/>
                  </a:lnTo>
                  <a:cubicBezTo>
                    <a:pt x="2661" y="12800"/>
                    <a:pt x="6386" y="9688"/>
                    <a:pt x="10959" y="9688"/>
                  </a:cubicBezTo>
                  <a:close/>
                  <a:moveTo>
                    <a:pt x="10746" y="0"/>
                  </a:moveTo>
                  <a:cubicBezTo>
                    <a:pt x="7555" y="0"/>
                    <a:pt x="4789" y="2223"/>
                    <a:pt x="4789" y="4889"/>
                  </a:cubicBezTo>
                  <a:cubicBezTo>
                    <a:pt x="4789" y="6224"/>
                    <a:pt x="5427" y="7555"/>
                    <a:pt x="6704" y="8444"/>
                  </a:cubicBezTo>
                  <a:cubicBezTo>
                    <a:pt x="2766" y="9779"/>
                    <a:pt x="0" y="12891"/>
                    <a:pt x="0" y="16623"/>
                  </a:cubicBezTo>
                  <a:lnTo>
                    <a:pt x="0" y="20621"/>
                  </a:lnTo>
                  <a:cubicBezTo>
                    <a:pt x="426" y="21157"/>
                    <a:pt x="959" y="21600"/>
                    <a:pt x="1489" y="21600"/>
                  </a:cubicBezTo>
                  <a:lnTo>
                    <a:pt x="20323" y="21600"/>
                  </a:lnTo>
                  <a:cubicBezTo>
                    <a:pt x="21066" y="21600"/>
                    <a:pt x="21600" y="21157"/>
                    <a:pt x="21600" y="20621"/>
                  </a:cubicBezTo>
                  <a:lnTo>
                    <a:pt x="21600" y="16623"/>
                  </a:lnTo>
                  <a:cubicBezTo>
                    <a:pt x="21600" y="12891"/>
                    <a:pt x="18726" y="9779"/>
                    <a:pt x="14896" y="8444"/>
                  </a:cubicBezTo>
                  <a:cubicBezTo>
                    <a:pt x="16068" y="7468"/>
                    <a:pt x="16811" y="6224"/>
                    <a:pt x="16811" y="4889"/>
                  </a:cubicBezTo>
                  <a:cubicBezTo>
                    <a:pt x="16811" y="2223"/>
                    <a:pt x="14150" y="0"/>
                    <a:pt x="107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25" name="Google Shape;9190;p64"/>
            <p:cNvSpPr/>
            <p:nvPr/>
          </p:nvSpPr>
          <p:spPr>
            <a:xfrm>
              <a:off x="167869" y="-1"/>
              <a:ext cx="185276" cy="184007"/>
            </a:xfrm>
            <a:custGeom>
              <a:avLst/>
              <a:gdLst/>
              <a:ahLst/>
              <a:cxnLst>
                <a:cxn ang="0">
                  <a:pos x="wd2" y="hd2"/>
                </a:cxn>
                <a:cxn ang="5400000">
                  <a:pos x="wd2" y="hd2"/>
                </a:cxn>
                <a:cxn ang="10800000">
                  <a:pos x="wd2" y="hd2"/>
                </a:cxn>
                <a:cxn ang="16200000">
                  <a:pos x="wd2" y="hd2"/>
                </a:cxn>
              </a:cxnLst>
              <a:rect l="0" t="0" r="r" b="b"/>
              <a:pathLst>
                <a:path w="21532" h="21600" fill="norm" stroke="1" extrusionOk="0">
                  <a:moveTo>
                    <a:pt x="10734" y="2292"/>
                  </a:moveTo>
                  <a:cubicBezTo>
                    <a:pt x="15375" y="2292"/>
                    <a:pt x="19156" y="6112"/>
                    <a:pt x="19156" y="10800"/>
                  </a:cubicBezTo>
                  <a:cubicBezTo>
                    <a:pt x="19156" y="15381"/>
                    <a:pt x="15375" y="19200"/>
                    <a:pt x="10734" y="19200"/>
                  </a:cubicBezTo>
                  <a:cubicBezTo>
                    <a:pt x="9222" y="19200"/>
                    <a:pt x="7926" y="18875"/>
                    <a:pt x="6630" y="18110"/>
                  </a:cubicBezTo>
                  <a:cubicBezTo>
                    <a:pt x="6411" y="18002"/>
                    <a:pt x="6089" y="18002"/>
                    <a:pt x="5873" y="18002"/>
                  </a:cubicBezTo>
                  <a:lnTo>
                    <a:pt x="3171" y="18657"/>
                  </a:lnTo>
                  <a:lnTo>
                    <a:pt x="3929" y="16254"/>
                  </a:lnTo>
                  <a:cubicBezTo>
                    <a:pt x="4145" y="15817"/>
                    <a:pt x="3929" y="15599"/>
                    <a:pt x="3819" y="15274"/>
                  </a:cubicBezTo>
                  <a:cubicBezTo>
                    <a:pt x="3065" y="13965"/>
                    <a:pt x="2524" y="12438"/>
                    <a:pt x="2524" y="10800"/>
                  </a:cubicBezTo>
                  <a:cubicBezTo>
                    <a:pt x="2417" y="6001"/>
                    <a:pt x="6195" y="2292"/>
                    <a:pt x="10734" y="2292"/>
                  </a:cubicBezTo>
                  <a:close/>
                  <a:moveTo>
                    <a:pt x="10840" y="0"/>
                  </a:moveTo>
                  <a:cubicBezTo>
                    <a:pt x="4899" y="0"/>
                    <a:pt x="258" y="4910"/>
                    <a:pt x="258" y="10800"/>
                  </a:cubicBezTo>
                  <a:cubicBezTo>
                    <a:pt x="258" y="12656"/>
                    <a:pt x="580" y="14508"/>
                    <a:pt x="1553" y="16146"/>
                  </a:cubicBezTo>
                  <a:lnTo>
                    <a:pt x="42" y="19966"/>
                  </a:lnTo>
                  <a:cubicBezTo>
                    <a:pt x="-68" y="20291"/>
                    <a:pt x="42" y="20727"/>
                    <a:pt x="364" y="21164"/>
                  </a:cubicBezTo>
                  <a:cubicBezTo>
                    <a:pt x="580" y="21382"/>
                    <a:pt x="1012" y="21600"/>
                    <a:pt x="1553" y="21600"/>
                  </a:cubicBezTo>
                  <a:lnTo>
                    <a:pt x="5979" y="20509"/>
                  </a:lnTo>
                  <a:cubicBezTo>
                    <a:pt x="7494" y="21275"/>
                    <a:pt x="9112" y="21600"/>
                    <a:pt x="10840" y="21600"/>
                  </a:cubicBezTo>
                  <a:cubicBezTo>
                    <a:pt x="16781" y="21600"/>
                    <a:pt x="21532" y="16690"/>
                    <a:pt x="21532" y="10800"/>
                  </a:cubicBezTo>
                  <a:cubicBezTo>
                    <a:pt x="21532" y="4799"/>
                    <a:pt x="16671" y="0"/>
                    <a:pt x="108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26" name="Google Shape;9191;p64"/>
            <p:cNvSpPr/>
            <p:nvPr/>
          </p:nvSpPr>
          <p:spPr>
            <a:xfrm>
              <a:off x="249991" y="121736"/>
              <a:ext cx="20443" cy="21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707"/>
                    <a:pt x="0" y="11262"/>
                  </a:cubicBezTo>
                  <a:cubicBezTo>
                    <a:pt x="0" y="16893"/>
                    <a:pt x="4925" y="21600"/>
                    <a:pt x="10816" y="21600"/>
                  </a:cubicBezTo>
                  <a:cubicBezTo>
                    <a:pt x="16706" y="21600"/>
                    <a:pt x="21600" y="16893"/>
                    <a:pt x="21600" y="11262"/>
                  </a:cubicBezTo>
                  <a:cubicBezTo>
                    <a:pt x="21600" y="47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31" name="Google Shape;9192;p64"/>
          <p:cNvGrpSpPr/>
          <p:nvPr/>
        </p:nvGrpSpPr>
        <p:grpSpPr>
          <a:xfrm>
            <a:off x="4867311" y="1755682"/>
            <a:ext cx="348382" cy="349428"/>
            <a:chOff x="0" y="0"/>
            <a:chExt cx="348380" cy="349427"/>
          </a:xfrm>
        </p:grpSpPr>
        <p:sp>
          <p:nvSpPr>
            <p:cNvPr id="6928" name="Google Shape;9193;p64"/>
            <p:cNvSpPr/>
            <p:nvPr/>
          </p:nvSpPr>
          <p:spPr>
            <a:xfrm>
              <a:off x="0" y="63183"/>
              <a:ext cx="163941" cy="285507"/>
            </a:xfrm>
            <a:custGeom>
              <a:avLst/>
              <a:gdLst/>
              <a:ahLst/>
              <a:cxnLst>
                <a:cxn ang="0">
                  <a:pos x="wd2" y="hd2"/>
                </a:cxn>
                <a:cxn ang="5400000">
                  <a:pos x="wd2" y="hd2"/>
                </a:cxn>
                <a:cxn ang="10800000">
                  <a:pos x="wd2" y="hd2"/>
                </a:cxn>
                <a:cxn ang="16200000">
                  <a:pos x="wd2" y="hd2"/>
                </a:cxn>
              </a:cxnLst>
              <a:rect l="0" t="0" r="r" b="b"/>
              <a:pathLst>
                <a:path w="21054" h="21600" fill="norm" stroke="1" extrusionOk="0">
                  <a:moveTo>
                    <a:pt x="7781" y="1477"/>
                  </a:moveTo>
                  <a:cubicBezTo>
                    <a:pt x="9212" y="1477"/>
                    <a:pt x="10406" y="2180"/>
                    <a:pt x="10406" y="3095"/>
                  </a:cubicBezTo>
                  <a:cubicBezTo>
                    <a:pt x="10406" y="3939"/>
                    <a:pt x="9212" y="4642"/>
                    <a:pt x="7781" y="4642"/>
                  </a:cubicBezTo>
                  <a:cubicBezTo>
                    <a:pt x="6231" y="4642"/>
                    <a:pt x="5038" y="3939"/>
                    <a:pt x="5038" y="3095"/>
                  </a:cubicBezTo>
                  <a:cubicBezTo>
                    <a:pt x="5038" y="2180"/>
                    <a:pt x="6470" y="1477"/>
                    <a:pt x="7781" y="1477"/>
                  </a:cubicBezTo>
                  <a:close/>
                  <a:moveTo>
                    <a:pt x="11122" y="15398"/>
                  </a:moveTo>
                  <a:lnTo>
                    <a:pt x="11720" y="16945"/>
                  </a:lnTo>
                  <a:lnTo>
                    <a:pt x="4201" y="16945"/>
                  </a:lnTo>
                  <a:lnTo>
                    <a:pt x="4799" y="15398"/>
                  </a:lnTo>
                  <a:close/>
                  <a:moveTo>
                    <a:pt x="6500" y="6175"/>
                  </a:moveTo>
                  <a:cubicBezTo>
                    <a:pt x="6970" y="6175"/>
                    <a:pt x="7443" y="6318"/>
                    <a:pt x="7663" y="6610"/>
                  </a:cubicBezTo>
                  <a:lnTo>
                    <a:pt x="9572" y="8788"/>
                  </a:lnTo>
                  <a:cubicBezTo>
                    <a:pt x="9690" y="9069"/>
                    <a:pt x="10288" y="9210"/>
                    <a:pt x="10766" y="9210"/>
                  </a:cubicBezTo>
                  <a:lnTo>
                    <a:pt x="14345" y="9210"/>
                  </a:lnTo>
                  <a:cubicBezTo>
                    <a:pt x="15061" y="9210"/>
                    <a:pt x="15656" y="9563"/>
                    <a:pt x="15656" y="9984"/>
                  </a:cubicBezTo>
                  <a:cubicBezTo>
                    <a:pt x="15656" y="10478"/>
                    <a:pt x="15061" y="10828"/>
                    <a:pt x="14345" y="10828"/>
                  </a:cubicBezTo>
                  <a:lnTo>
                    <a:pt x="9095" y="10828"/>
                  </a:lnTo>
                  <a:cubicBezTo>
                    <a:pt x="8618" y="10828"/>
                    <a:pt x="8140" y="10618"/>
                    <a:pt x="7902" y="10335"/>
                  </a:cubicBezTo>
                  <a:cubicBezTo>
                    <a:pt x="7637" y="10076"/>
                    <a:pt x="7171" y="9931"/>
                    <a:pt x="6659" y="9931"/>
                  </a:cubicBezTo>
                  <a:cubicBezTo>
                    <a:pt x="6481" y="9931"/>
                    <a:pt x="6296" y="9949"/>
                    <a:pt x="6110" y="9984"/>
                  </a:cubicBezTo>
                  <a:cubicBezTo>
                    <a:pt x="5515" y="10194"/>
                    <a:pt x="5155" y="10618"/>
                    <a:pt x="5515" y="11040"/>
                  </a:cubicBezTo>
                  <a:cubicBezTo>
                    <a:pt x="6231" y="11883"/>
                    <a:pt x="7542" y="12374"/>
                    <a:pt x="9095" y="12374"/>
                  </a:cubicBezTo>
                  <a:lnTo>
                    <a:pt x="14345" y="12374"/>
                  </a:lnTo>
                  <a:cubicBezTo>
                    <a:pt x="14940" y="12374"/>
                    <a:pt x="15539" y="12656"/>
                    <a:pt x="15656" y="13008"/>
                  </a:cubicBezTo>
                  <a:lnTo>
                    <a:pt x="18285" y="19125"/>
                  </a:lnTo>
                  <a:cubicBezTo>
                    <a:pt x="18524" y="19616"/>
                    <a:pt x="18046" y="20038"/>
                    <a:pt x="17448" y="20109"/>
                  </a:cubicBezTo>
                  <a:cubicBezTo>
                    <a:pt x="17357" y="20118"/>
                    <a:pt x="17266" y="20123"/>
                    <a:pt x="17175" y="20123"/>
                  </a:cubicBezTo>
                  <a:cubicBezTo>
                    <a:pt x="16580" y="20123"/>
                    <a:pt x="16088" y="19922"/>
                    <a:pt x="15777" y="19616"/>
                  </a:cubicBezTo>
                  <a:lnTo>
                    <a:pt x="13747" y="14555"/>
                  </a:lnTo>
                  <a:cubicBezTo>
                    <a:pt x="13508" y="14202"/>
                    <a:pt x="13152" y="13992"/>
                    <a:pt x="12315" y="13992"/>
                  </a:cubicBezTo>
                  <a:lnTo>
                    <a:pt x="3841" y="13992"/>
                  </a:lnTo>
                  <a:cubicBezTo>
                    <a:pt x="3364" y="13992"/>
                    <a:pt x="3125" y="13852"/>
                    <a:pt x="2769" y="13711"/>
                  </a:cubicBezTo>
                  <a:cubicBezTo>
                    <a:pt x="2530" y="13359"/>
                    <a:pt x="2530" y="13149"/>
                    <a:pt x="2530" y="12937"/>
                  </a:cubicBezTo>
                  <a:lnTo>
                    <a:pt x="5277" y="6751"/>
                  </a:lnTo>
                  <a:cubicBezTo>
                    <a:pt x="5405" y="6371"/>
                    <a:pt x="5951" y="6175"/>
                    <a:pt x="6500" y="6175"/>
                  </a:cubicBezTo>
                  <a:close/>
                  <a:moveTo>
                    <a:pt x="8019" y="0"/>
                  </a:moveTo>
                  <a:cubicBezTo>
                    <a:pt x="5277" y="0"/>
                    <a:pt x="2886" y="1406"/>
                    <a:pt x="2886" y="3095"/>
                  </a:cubicBezTo>
                  <a:cubicBezTo>
                    <a:pt x="2886" y="3867"/>
                    <a:pt x="3485" y="4642"/>
                    <a:pt x="4201" y="5204"/>
                  </a:cubicBezTo>
                  <a:cubicBezTo>
                    <a:pt x="3602" y="5414"/>
                    <a:pt x="3125" y="5907"/>
                    <a:pt x="2886" y="6398"/>
                  </a:cubicBezTo>
                  <a:lnTo>
                    <a:pt x="144" y="12586"/>
                  </a:lnTo>
                  <a:cubicBezTo>
                    <a:pt x="-95" y="13289"/>
                    <a:pt x="144" y="13992"/>
                    <a:pt x="860" y="14555"/>
                  </a:cubicBezTo>
                  <a:cubicBezTo>
                    <a:pt x="1216" y="14836"/>
                    <a:pt x="1693" y="15117"/>
                    <a:pt x="2292" y="15186"/>
                  </a:cubicBezTo>
                  <a:lnTo>
                    <a:pt x="22" y="20672"/>
                  </a:lnTo>
                  <a:cubicBezTo>
                    <a:pt x="-95" y="21093"/>
                    <a:pt x="261" y="21444"/>
                    <a:pt x="860" y="21584"/>
                  </a:cubicBezTo>
                  <a:cubicBezTo>
                    <a:pt x="966" y="21593"/>
                    <a:pt x="1072" y="21598"/>
                    <a:pt x="1170" y="21598"/>
                  </a:cubicBezTo>
                  <a:cubicBezTo>
                    <a:pt x="1845" y="21598"/>
                    <a:pt x="2322" y="21399"/>
                    <a:pt x="2530" y="21093"/>
                  </a:cubicBezTo>
                  <a:lnTo>
                    <a:pt x="3602" y="18563"/>
                  </a:lnTo>
                  <a:lnTo>
                    <a:pt x="12675" y="18563"/>
                  </a:lnTo>
                  <a:lnTo>
                    <a:pt x="13270" y="19828"/>
                  </a:lnTo>
                  <a:cubicBezTo>
                    <a:pt x="13770" y="20886"/>
                    <a:pt x="15353" y="21600"/>
                    <a:pt x="17046" y="21600"/>
                  </a:cubicBezTo>
                  <a:cubicBezTo>
                    <a:pt x="17376" y="21600"/>
                    <a:pt x="17713" y="21573"/>
                    <a:pt x="18046" y="21515"/>
                  </a:cubicBezTo>
                  <a:cubicBezTo>
                    <a:pt x="20194" y="21163"/>
                    <a:pt x="21505" y="19897"/>
                    <a:pt x="20910" y="18703"/>
                  </a:cubicBezTo>
                  <a:lnTo>
                    <a:pt x="18164" y="12586"/>
                  </a:lnTo>
                  <a:cubicBezTo>
                    <a:pt x="18046" y="12234"/>
                    <a:pt x="17808" y="11883"/>
                    <a:pt x="17330" y="11602"/>
                  </a:cubicBezTo>
                  <a:cubicBezTo>
                    <a:pt x="17925" y="11180"/>
                    <a:pt x="18403" y="10618"/>
                    <a:pt x="18403" y="9984"/>
                  </a:cubicBezTo>
                  <a:cubicBezTo>
                    <a:pt x="18403" y="8719"/>
                    <a:pt x="16615" y="7735"/>
                    <a:pt x="14463" y="7735"/>
                  </a:cubicBezTo>
                  <a:lnTo>
                    <a:pt x="11599" y="7735"/>
                  </a:lnTo>
                  <a:lnTo>
                    <a:pt x="10167" y="5907"/>
                  </a:lnTo>
                  <a:cubicBezTo>
                    <a:pt x="11959" y="5345"/>
                    <a:pt x="13270" y="4289"/>
                    <a:pt x="13270" y="3095"/>
                  </a:cubicBezTo>
                  <a:cubicBezTo>
                    <a:pt x="13270" y="1406"/>
                    <a:pt x="10883" y="0"/>
                    <a:pt x="80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29" name="Google Shape;9194;p64"/>
            <p:cNvSpPr/>
            <p:nvPr/>
          </p:nvSpPr>
          <p:spPr>
            <a:xfrm>
              <a:off x="184919" y="63183"/>
              <a:ext cx="163462" cy="286245"/>
            </a:xfrm>
            <a:custGeom>
              <a:avLst/>
              <a:gdLst/>
              <a:ahLst/>
              <a:cxnLst>
                <a:cxn ang="0">
                  <a:pos x="wd2" y="hd2"/>
                </a:cxn>
                <a:cxn ang="5400000">
                  <a:pos x="wd2" y="hd2"/>
                </a:cxn>
                <a:cxn ang="10800000">
                  <a:pos x="wd2" y="hd2"/>
                </a:cxn>
                <a:cxn ang="16200000">
                  <a:pos x="wd2" y="hd2"/>
                </a:cxn>
              </a:cxnLst>
              <a:rect l="0" t="0" r="r" b="b"/>
              <a:pathLst>
                <a:path w="20875" h="21600" fill="norm" stroke="1" extrusionOk="0">
                  <a:moveTo>
                    <a:pt x="13199" y="1474"/>
                  </a:moveTo>
                  <a:cubicBezTo>
                    <a:pt x="14623" y="1474"/>
                    <a:pt x="15809" y="2175"/>
                    <a:pt x="15809" y="3016"/>
                  </a:cubicBezTo>
                  <a:cubicBezTo>
                    <a:pt x="15809" y="3929"/>
                    <a:pt x="14623" y="4630"/>
                    <a:pt x="13199" y="4630"/>
                  </a:cubicBezTo>
                  <a:cubicBezTo>
                    <a:pt x="11654" y="4630"/>
                    <a:pt x="10468" y="3929"/>
                    <a:pt x="10468" y="3016"/>
                  </a:cubicBezTo>
                  <a:cubicBezTo>
                    <a:pt x="10468" y="2175"/>
                    <a:pt x="11654" y="1474"/>
                    <a:pt x="13199" y="1474"/>
                  </a:cubicBezTo>
                  <a:close/>
                  <a:moveTo>
                    <a:pt x="15809" y="15359"/>
                  </a:moveTo>
                  <a:lnTo>
                    <a:pt x="16401" y="16901"/>
                  </a:lnTo>
                  <a:lnTo>
                    <a:pt x="8927" y="16901"/>
                  </a:lnTo>
                  <a:lnTo>
                    <a:pt x="9518" y="15359"/>
                  </a:lnTo>
                  <a:close/>
                  <a:moveTo>
                    <a:pt x="14472" y="6079"/>
                  </a:moveTo>
                  <a:cubicBezTo>
                    <a:pt x="15022" y="6079"/>
                    <a:pt x="15557" y="6273"/>
                    <a:pt x="15689" y="6662"/>
                  </a:cubicBezTo>
                  <a:lnTo>
                    <a:pt x="18303" y="12763"/>
                  </a:lnTo>
                  <a:cubicBezTo>
                    <a:pt x="18420" y="13395"/>
                    <a:pt x="17829" y="13816"/>
                    <a:pt x="16996" y="13816"/>
                  </a:cubicBezTo>
                  <a:lnTo>
                    <a:pt x="8569" y="13816"/>
                  </a:lnTo>
                  <a:cubicBezTo>
                    <a:pt x="7978" y="13816"/>
                    <a:pt x="7383" y="14097"/>
                    <a:pt x="7266" y="14446"/>
                  </a:cubicBezTo>
                  <a:lnTo>
                    <a:pt x="5130" y="19425"/>
                  </a:lnTo>
                  <a:cubicBezTo>
                    <a:pt x="5032" y="19773"/>
                    <a:pt x="4531" y="20024"/>
                    <a:pt x="3894" y="20024"/>
                  </a:cubicBezTo>
                  <a:cubicBezTo>
                    <a:pt x="3759" y="20024"/>
                    <a:pt x="3616" y="20011"/>
                    <a:pt x="3465" y="19986"/>
                  </a:cubicBezTo>
                  <a:cubicBezTo>
                    <a:pt x="2753" y="19846"/>
                    <a:pt x="2278" y="19425"/>
                    <a:pt x="2636" y="19005"/>
                  </a:cubicBezTo>
                  <a:lnTo>
                    <a:pt x="5247" y="12834"/>
                  </a:lnTo>
                  <a:cubicBezTo>
                    <a:pt x="5484" y="12483"/>
                    <a:pt x="5842" y="12274"/>
                    <a:pt x="6671" y="12274"/>
                  </a:cubicBezTo>
                  <a:lnTo>
                    <a:pt x="11775" y="12274"/>
                  </a:lnTo>
                  <a:cubicBezTo>
                    <a:pt x="13316" y="12274"/>
                    <a:pt x="14623" y="11713"/>
                    <a:pt x="15452" y="10940"/>
                  </a:cubicBezTo>
                  <a:cubicBezTo>
                    <a:pt x="15689" y="10591"/>
                    <a:pt x="15452" y="10099"/>
                    <a:pt x="14740" y="9887"/>
                  </a:cubicBezTo>
                  <a:cubicBezTo>
                    <a:pt x="14589" y="9852"/>
                    <a:pt x="14419" y="9834"/>
                    <a:pt x="14246" y="9834"/>
                  </a:cubicBezTo>
                  <a:cubicBezTo>
                    <a:pt x="13749" y="9834"/>
                    <a:pt x="13225" y="9979"/>
                    <a:pt x="12962" y="10239"/>
                  </a:cubicBezTo>
                  <a:cubicBezTo>
                    <a:pt x="12841" y="10520"/>
                    <a:pt x="12250" y="10660"/>
                    <a:pt x="11775" y="10660"/>
                  </a:cubicBezTo>
                  <a:lnTo>
                    <a:pt x="6671" y="10660"/>
                  </a:lnTo>
                  <a:cubicBezTo>
                    <a:pt x="5842" y="10660"/>
                    <a:pt x="5247" y="10308"/>
                    <a:pt x="5247" y="9887"/>
                  </a:cubicBezTo>
                  <a:cubicBezTo>
                    <a:pt x="5247" y="9467"/>
                    <a:pt x="5842" y="9117"/>
                    <a:pt x="6671" y="9117"/>
                  </a:cubicBezTo>
                  <a:lnTo>
                    <a:pt x="10230" y="9117"/>
                  </a:lnTo>
                  <a:cubicBezTo>
                    <a:pt x="10588" y="9117"/>
                    <a:pt x="11063" y="8906"/>
                    <a:pt x="11417" y="8697"/>
                  </a:cubicBezTo>
                  <a:cubicBezTo>
                    <a:pt x="11417" y="8556"/>
                    <a:pt x="13316" y="6453"/>
                    <a:pt x="13316" y="6453"/>
                  </a:cubicBezTo>
                  <a:cubicBezTo>
                    <a:pt x="13579" y="6204"/>
                    <a:pt x="14031" y="6079"/>
                    <a:pt x="14472" y="6079"/>
                  </a:cubicBezTo>
                  <a:close/>
                  <a:moveTo>
                    <a:pt x="12841" y="0"/>
                  </a:moveTo>
                  <a:cubicBezTo>
                    <a:pt x="10114" y="0"/>
                    <a:pt x="7740" y="1402"/>
                    <a:pt x="7740" y="3016"/>
                  </a:cubicBezTo>
                  <a:cubicBezTo>
                    <a:pt x="7740" y="4278"/>
                    <a:pt x="8927" y="5331"/>
                    <a:pt x="10826" y="5821"/>
                  </a:cubicBezTo>
                  <a:lnTo>
                    <a:pt x="9281" y="7715"/>
                  </a:lnTo>
                  <a:lnTo>
                    <a:pt x="6554" y="7715"/>
                  </a:lnTo>
                  <a:cubicBezTo>
                    <a:pt x="4297" y="7715"/>
                    <a:pt x="2636" y="8766"/>
                    <a:pt x="2636" y="9959"/>
                  </a:cubicBezTo>
                  <a:cubicBezTo>
                    <a:pt x="2636" y="10591"/>
                    <a:pt x="3111" y="11080"/>
                    <a:pt x="3702" y="11572"/>
                  </a:cubicBezTo>
                  <a:cubicBezTo>
                    <a:pt x="3228" y="11853"/>
                    <a:pt x="2990" y="12133"/>
                    <a:pt x="2753" y="12483"/>
                  </a:cubicBezTo>
                  <a:lnTo>
                    <a:pt x="142" y="18655"/>
                  </a:lnTo>
                  <a:cubicBezTo>
                    <a:pt x="-449" y="19846"/>
                    <a:pt x="854" y="21108"/>
                    <a:pt x="2990" y="21460"/>
                  </a:cubicBezTo>
                  <a:cubicBezTo>
                    <a:pt x="3322" y="21518"/>
                    <a:pt x="3657" y="21544"/>
                    <a:pt x="3985" y="21544"/>
                  </a:cubicBezTo>
                  <a:cubicBezTo>
                    <a:pt x="5665" y="21544"/>
                    <a:pt x="7224" y="20832"/>
                    <a:pt x="7620" y="19777"/>
                  </a:cubicBezTo>
                  <a:lnTo>
                    <a:pt x="8332" y="18444"/>
                  </a:lnTo>
                  <a:lnTo>
                    <a:pt x="17233" y="18444"/>
                  </a:lnTo>
                  <a:lnTo>
                    <a:pt x="18183" y="21039"/>
                  </a:lnTo>
                  <a:cubicBezTo>
                    <a:pt x="18363" y="21362"/>
                    <a:pt x="18827" y="21600"/>
                    <a:pt x="19350" y="21600"/>
                  </a:cubicBezTo>
                  <a:cubicBezTo>
                    <a:pt x="19512" y="21600"/>
                    <a:pt x="19678" y="21578"/>
                    <a:pt x="19844" y="21529"/>
                  </a:cubicBezTo>
                  <a:cubicBezTo>
                    <a:pt x="20556" y="21460"/>
                    <a:pt x="21030" y="21039"/>
                    <a:pt x="20676" y="20547"/>
                  </a:cubicBezTo>
                  <a:lnTo>
                    <a:pt x="18540" y="15147"/>
                  </a:lnTo>
                  <a:cubicBezTo>
                    <a:pt x="20318" y="14726"/>
                    <a:pt x="21151" y="13676"/>
                    <a:pt x="20793" y="12554"/>
                  </a:cubicBezTo>
                  <a:lnTo>
                    <a:pt x="18066" y="6382"/>
                  </a:lnTo>
                  <a:cubicBezTo>
                    <a:pt x="17945" y="5892"/>
                    <a:pt x="17471" y="5540"/>
                    <a:pt x="16759" y="5191"/>
                  </a:cubicBezTo>
                  <a:cubicBezTo>
                    <a:pt x="17591" y="4630"/>
                    <a:pt x="18066" y="3857"/>
                    <a:pt x="18066" y="3016"/>
                  </a:cubicBezTo>
                  <a:cubicBezTo>
                    <a:pt x="18066" y="1402"/>
                    <a:pt x="15689" y="0"/>
                    <a:pt x="128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30" name="Google Shape;9195;p64"/>
            <p:cNvSpPr/>
            <p:nvPr/>
          </p:nvSpPr>
          <p:spPr>
            <a:xfrm>
              <a:off x="102411" y="0"/>
              <a:ext cx="144038" cy="1239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00" y="3238"/>
                  </a:moveTo>
                  <a:cubicBezTo>
                    <a:pt x="17840" y="3238"/>
                    <a:pt x="18676" y="4051"/>
                    <a:pt x="18676" y="5022"/>
                  </a:cubicBezTo>
                  <a:lnTo>
                    <a:pt x="18676" y="8908"/>
                  </a:lnTo>
                  <a:cubicBezTo>
                    <a:pt x="18676" y="9880"/>
                    <a:pt x="17840" y="10851"/>
                    <a:pt x="17000" y="10851"/>
                  </a:cubicBezTo>
                  <a:cubicBezTo>
                    <a:pt x="16164" y="11011"/>
                    <a:pt x="15469" y="11823"/>
                    <a:pt x="15469" y="12630"/>
                  </a:cubicBezTo>
                  <a:lnTo>
                    <a:pt x="15469" y="15385"/>
                  </a:lnTo>
                  <a:lnTo>
                    <a:pt x="11846" y="11335"/>
                  </a:lnTo>
                  <a:cubicBezTo>
                    <a:pt x="11426" y="11011"/>
                    <a:pt x="11147" y="10851"/>
                    <a:pt x="10731" y="10851"/>
                  </a:cubicBezTo>
                  <a:lnTo>
                    <a:pt x="4459" y="10851"/>
                  </a:lnTo>
                  <a:cubicBezTo>
                    <a:pt x="3623" y="10851"/>
                    <a:pt x="2924" y="9880"/>
                    <a:pt x="2924" y="8908"/>
                  </a:cubicBezTo>
                  <a:lnTo>
                    <a:pt x="2924" y="5022"/>
                  </a:lnTo>
                  <a:cubicBezTo>
                    <a:pt x="2924" y="4051"/>
                    <a:pt x="3623" y="3238"/>
                    <a:pt x="4459" y="3238"/>
                  </a:cubicBezTo>
                  <a:close/>
                  <a:moveTo>
                    <a:pt x="4459" y="0"/>
                  </a:moveTo>
                  <a:cubicBezTo>
                    <a:pt x="1951" y="0"/>
                    <a:pt x="0" y="2431"/>
                    <a:pt x="0" y="5346"/>
                  </a:cubicBezTo>
                  <a:lnTo>
                    <a:pt x="0" y="9068"/>
                  </a:lnTo>
                  <a:cubicBezTo>
                    <a:pt x="0" y="12147"/>
                    <a:pt x="2088" y="14414"/>
                    <a:pt x="4459" y="14414"/>
                  </a:cubicBezTo>
                  <a:lnTo>
                    <a:pt x="10033" y="14414"/>
                  </a:lnTo>
                  <a:lnTo>
                    <a:pt x="15885" y="21055"/>
                  </a:lnTo>
                  <a:cubicBezTo>
                    <a:pt x="16199" y="21415"/>
                    <a:pt x="16672" y="21600"/>
                    <a:pt x="17123" y="21600"/>
                  </a:cubicBezTo>
                  <a:cubicBezTo>
                    <a:pt x="17274" y="21600"/>
                    <a:pt x="17420" y="21579"/>
                    <a:pt x="17557" y="21538"/>
                  </a:cubicBezTo>
                  <a:cubicBezTo>
                    <a:pt x="18119" y="21379"/>
                    <a:pt x="18397" y="20567"/>
                    <a:pt x="18397" y="19919"/>
                  </a:cubicBezTo>
                  <a:lnTo>
                    <a:pt x="18397" y="14249"/>
                  </a:lnTo>
                  <a:cubicBezTo>
                    <a:pt x="20207" y="13442"/>
                    <a:pt x="21600" y="11499"/>
                    <a:pt x="21600" y="9068"/>
                  </a:cubicBezTo>
                  <a:lnTo>
                    <a:pt x="21600" y="5346"/>
                  </a:lnTo>
                  <a:cubicBezTo>
                    <a:pt x="21600" y="2267"/>
                    <a:pt x="19512" y="0"/>
                    <a:pt x="170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34" name="Google Shape;9196;p64"/>
          <p:cNvGrpSpPr/>
          <p:nvPr/>
        </p:nvGrpSpPr>
        <p:grpSpPr>
          <a:xfrm>
            <a:off x="7094728" y="1304859"/>
            <a:ext cx="309459" cy="348042"/>
            <a:chOff x="29" y="0"/>
            <a:chExt cx="309458" cy="348041"/>
          </a:xfrm>
        </p:grpSpPr>
        <p:sp>
          <p:nvSpPr>
            <p:cNvPr id="6932" name="Google Shape;9197;p64"/>
            <p:cNvSpPr/>
            <p:nvPr/>
          </p:nvSpPr>
          <p:spPr>
            <a:xfrm>
              <a:off x="29" y="0"/>
              <a:ext cx="309459" cy="3480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8" y="1298"/>
                  </a:moveTo>
                  <a:cubicBezTo>
                    <a:pt x="13072" y="2409"/>
                    <a:pt x="15279" y="2933"/>
                    <a:pt x="17472" y="2933"/>
                  </a:cubicBezTo>
                  <a:cubicBezTo>
                    <a:pt x="18353" y="2933"/>
                    <a:pt x="19234" y="2849"/>
                    <a:pt x="20107" y="2682"/>
                  </a:cubicBezTo>
                  <a:lnTo>
                    <a:pt x="20107" y="9201"/>
                  </a:lnTo>
                  <a:cubicBezTo>
                    <a:pt x="20107" y="14276"/>
                    <a:pt x="16346" y="18832"/>
                    <a:pt x="10898" y="20388"/>
                  </a:cubicBezTo>
                  <a:cubicBezTo>
                    <a:pt x="5448" y="18947"/>
                    <a:pt x="1622" y="14276"/>
                    <a:pt x="1622" y="9201"/>
                  </a:cubicBezTo>
                  <a:lnTo>
                    <a:pt x="1622" y="2682"/>
                  </a:lnTo>
                  <a:cubicBezTo>
                    <a:pt x="2514" y="2849"/>
                    <a:pt x="3403" y="2933"/>
                    <a:pt x="4289" y="2933"/>
                  </a:cubicBezTo>
                  <a:cubicBezTo>
                    <a:pt x="6490" y="2933"/>
                    <a:pt x="8676" y="2409"/>
                    <a:pt x="10898" y="1298"/>
                  </a:cubicBezTo>
                  <a:close/>
                  <a:moveTo>
                    <a:pt x="10840" y="0"/>
                  </a:moveTo>
                  <a:cubicBezTo>
                    <a:pt x="10719" y="0"/>
                    <a:pt x="10605" y="29"/>
                    <a:pt x="10509" y="88"/>
                  </a:cubicBezTo>
                  <a:cubicBezTo>
                    <a:pt x="8367" y="1183"/>
                    <a:pt x="6292" y="1703"/>
                    <a:pt x="4151" y="1703"/>
                  </a:cubicBezTo>
                  <a:cubicBezTo>
                    <a:pt x="3113" y="1703"/>
                    <a:pt x="2075" y="1529"/>
                    <a:pt x="972" y="1241"/>
                  </a:cubicBezTo>
                  <a:cubicBezTo>
                    <a:pt x="904" y="1225"/>
                    <a:pt x="838" y="1217"/>
                    <a:pt x="776" y="1217"/>
                  </a:cubicBezTo>
                  <a:cubicBezTo>
                    <a:pt x="609" y="1217"/>
                    <a:pt x="467" y="1272"/>
                    <a:pt x="323" y="1357"/>
                  </a:cubicBezTo>
                  <a:cubicBezTo>
                    <a:pt x="194" y="1472"/>
                    <a:pt x="0" y="1644"/>
                    <a:pt x="0" y="1818"/>
                  </a:cubicBezTo>
                  <a:lnTo>
                    <a:pt x="0" y="9142"/>
                  </a:lnTo>
                  <a:cubicBezTo>
                    <a:pt x="259" y="14968"/>
                    <a:pt x="4540" y="19985"/>
                    <a:pt x="10702" y="21600"/>
                  </a:cubicBezTo>
                  <a:lnTo>
                    <a:pt x="11028" y="21600"/>
                  </a:lnTo>
                  <a:cubicBezTo>
                    <a:pt x="17190" y="19985"/>
                    <a:pt x="21600" y="14968"/>
                    <a:pt x="21600" y="9201"/>
                  </a:cubicBezTo>
                  <a:lnTo>
                    <a:pt x="21600" y="1933"/>
                  </a:lnTo>
                  <a:cubicBezTo>
                    <a:pt x="21600" y="1703"/>
                    <a:pt x="21470" y="1529"/>
                    <a:pt x="21277" y="1413"/>
                  </a:cubicBezTo>
                  <a:cubicBezTo>
                    <a:pt x="21168" y="1318"/>
                    <a:pt x="21061" y="1276"/>
                    <a:pt x="20943" y="1276"/>
                  </a:cubicBezTo>
                  <a:cubicBezTo>
                    <a:pt x="20846" y="1276"/>
                    <a:pt x="20743" y="1305"/>
                    <a:pt x="20626" y="1357"/>
                  </a:cubicBezTo>
                  <a:cubicBezTo>
                    <a:pt x="19576" y="1604"/>
                    <a:pt x="18540" y="1732"/>
                    <a:pt x="17507" y="1732"/>
                  </a:cubicBezTo>
                  <a:cubicBezTo>
                    <a:pt x="15419" y="1732"/>
                    <a:pt x="13350" y="1206"/>
                    <a:pt x="11221" y="88"/>
                  </a:cubicBezTo>
                  <a:cubicBezTo>
                    <a:pt x="11091" y="29"/>
                    <a:pt x="10962" y="0"/>
                    <a:pt x="108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33" name="Google Shape;9198;p64"/>
            <p:cNvSpPr/>
            <p:nvPr/>
          </p:nvSpPr>
          <p:spPr>
            <a:xfrm>
              <a:off x="86956" y="82268"/>
              <a:ext cx="142623" cy="163565"/>
            </a:xfrm>
            <a:custGeom>
              <a:avLst/>
              <a:gdLst/>
              <a:ahLst/>
              <a:cxnLst>
                <a:cxn ang="0">
                  <a:pos x="wd2" y="hd2"/>
                </a:cxn>
                <a:cxn ang="5400000">
                  <a:pos x="wd2" y="hd2"/>
                </a:cxn>
                <a:cxn ang="10800000">
                  <a:pos x="wd2" y="hd2"/>
                </a:cxn>
                <a:cxn ang="16200000">
                  <a:pos x="wd2" y="hd2"/>
                </a:cxn>
              </a:cxnLst>
              <a:rect l="0" t="0" r="r" b="b"/>
              <a:pathLst>
                <a:path w="21384" h="21600" fill="norm" stroke="1" extrusionOk="0">
                  <a:moveTo>
                    <a:pt x="10513" y="2700"/>
                  </a:moveTo>
                  <a:cubicBezTo>
                    <a:pt x="12327" y="2700"/>
                    <a:pt x="13720" y="3927"/>
                    <a:pt x="13720" y="5520"/>
                  </a:cubicBezTo>
                  <a:cubicBezTo>
                    <a:pt x="13720" y="6992"/>
                    <a:pt x="12327" y="8219"/>
                    <a:pt x="10513" y="8219"/>
                  </a:cubicBezTo>
                  <a:cubicBezTo>
                    <a:pt x="8841" y="8219"/>
                    <a:pt x="7448" y="6992"/>
                    <a:pt x="7448" y="5520"/>
                  </a:cubicBezTo>
                  <a:cubicBezTo>
                    <a:pt x="7448" y="3927"/>
                    <a:pt x="8841" y="2700"/>
                    <a:pt x="10513" y="2700"/>
                  </a:cubicBezTo>
                  <a:close/>
                  <a:moveTo>
                    <a:pt x="10513" y="10677"/>
                  </a:moveTo>
                  <a:cubicBezTo>
                    <a:pt x="14693" y="10677"/>
                    <a:pt x="18178" y="13743"/>
                    <a:pt x="18178" y="17424"/>
                  </a:cubicBezTo>
                  <a:lnTo>
                    <a:pt x="18178" y="18776"/>
                  </a:lnTo>
                  <a:lnTo>
                    <a:pt x="2849" y="18776"/>
                  </a:lnTo>
                  <a:lnTo>
                    <a:pt x="2849" y="17424"/>
                  </a:lnTo>
                  <a:cubicBezTo>
                    <a:pt x="2849" y="13743"/>
                    <a:pt x="6334" y="10677"/>
                    <a:pt x="10513" y="10677"/>
                  </a:cubicBezTo>
                  <a:close/>
                  <a:moveTo>
                    <a:pt x="10655" y="0"/>
                  </a:moveTo>
                  <a:cubicBezTo>
                    <a:pt x="7448" y="0"/>
                    <a:pt x="4662" y="2329"/>
                    <a:pt x="4662" y="5274"/>
                  </a:cubicBezTo>
                  <a:cubicBezTo>
                    <a:pt x="4662" y="6747"/>
                    <a:pt x="5082" y="7974"/>
                    <a:pt x="6197" y="8835"/>
                  </a:cubicBezTo>
                  <a:cubicBezTo>
                    <a:pt x="2570" y="10307"/>
                    <a:pt x="63" y="13622"/>
                    <a:pt x="63" y="17424"/>
                  </a:cubicBezTo>
                  <a:lnTo>
                    <a:pt x="63" y="20248"/>
                  </a:lnTo>
                  <a:cubicBezTo>
                    <a:pt x="-216" y="20985"/>
                    <a:pt x="483" y="21600"/>
                    <a:pt x="1319" y="21600"/>
                  </a:cubicBezTo>
                  <a:lnTo>
                    <a:pt x="19712" y="21600"/>
                  </a:lnTo>
                  <a:cubicBezTo>
                    <a:pt x="20685" y="21600"/>
                    <a:pt x="21384" y="20985"/>
                    <a:pt x="21384" y="20248"/>
                  </a:cubicBezTo>
                  <a:lnTo>
                    <a:pt x="21384" y="17424"/>
                  </a:lnTo>
                  <a:cubicBezTo>
                    <a:pt x="21384" y="13622"/>
                    <a:pt x="18876" y="10307"/>
                    <a:pt x="15250" y="8835"/>
                  </a:cubicBezTo>
                  <a:cubicBezTo>
                    <a:pt x="16227" y="7974"/>
                    <a:pt x="16784" y="6626"/>
                    <a:pt x="16784" y="5274"/>
                  </a:cubicBezTo>
                  <a:cubicBezTo>
                    <a:pt x="16784" y="2329"/>
                    <a:pt x="13998" y="0"/>
                    <a:pt x="106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37" name="Google Shape;9199;p64"/>
          <p:cNvGrpSpPr/>
          <p:nvPr/>
        </p:nvGrpSpPr>
        <p:grpSpPr>
          <a:xfrm>
            <a:off x="7073829" y="1756154"/>
            <a:ext cx="348160" cy="348484"/>
            <a:chOff x="0" y="0"/>
            <a:chExt cx="348158" cy="348482"/>
          </a:xfrm>
        </p:grpSpPr>
        <p:sp>
          <p:nvSpPr>
            <p:cNvPr id="6935" name="Google Shape;9200;p64"/>
            <p:cNvSpPr/>
            <p:nvPr/>
          </p:nvSpPr>
          <p:spPr>
            <a:xfrm>
              <a:off x="0" y="0"/>
              <a:ext cx="348159" cy="348483"/>
            </a:xfrm>
            <a:custGeom>
              <a:avLst/>
              <a:gdLst/>
              <a:ahLst/>
              <a:cxnLst>
                <a:cxn ang="0">
                  <a:pos x="wd2" y="hd2"/>
                </a:cxn>
                <a:cxn ang="5400000">
                  <a:pos x="wd2" y="hd2"/>
                </a:cxn>
                <a:cxn ang="10800000">
                  <a:pos x="wd2" y="hd2"/>
                </a:cxn>
                <a:cxn ang="16200000">
                  <a:pos x="wd2" y="hd2"/>
                </a:cxn>
              </a:cxnLst>
              <a:rect l="0" t="0" r="r" b="b"/>
              <a:pathLst>
                <a:path w="21408" h="21600" fill="norm" stroke="1" extrusionOk="0">
                  <a:moveTo>
                    <a:pt x="10685" y="1267"/>
                  </a:moveTo>
                  <a:cubicBezTo>
                    <a:pt x="13828" y="1267"/>
                    <a:pt x="16400" y="3860"/>
                    <a:pt x="16400" y="7028"/>
                  </a:cubicBezTo>
                  <a:cubicBezTo>
                    <a:pt x="16400" y="10023"/>
                    <a:pt x="14057" y="12500"/>
                    <a:pt x="11028" y="12672"/>
                  </a:cubicBezTo>
                  <a:cubicBezTo>
                    <a:pt x="10913" y="12672"/>
                    <a:pt x="10857" y="12616"/>
                    <a:pt x="10743" y="12557"/>
                  </a:cubicBezTo>
                  <a:lnTo>
                    <a:pt x="10456" y="12268"/>
                  </a:lnTo>
                  <a:cubicBezTo>
                    <a:pt x="9606" y="11513"/>
                    <a:pt x="8492" y="11153"/>
                    <a:pt x="7384" y="11153"/>
                  </a:cubicBezTo>
                  <a:cubicBezTo>
                    <a:pt x="7226" y="11153"/>
                    <a:pt x="7070" y="11160"/>
                    <a:pt x="6914" y="11175"/>
                  </a:cubicBezTo>
                  <a:cubicBezTo>
                    <a:pt x="5713" y="10195"/>
                    <a:pt x="5028" y="8641"/>
                    <a:pt x="5028" y="7028"/>
                  </a:cubicBezTo>
                  <a:cubicBezTo>
                    <a:pt x="5028" y="3860"/>
                    <a:pt x="7600" y="1267"/>
                    <a:pt x="10685" y="1267"/>
                  </a:cubicBezTo>
                  <a:close/>
                  <a:moveTo>
                    <a:pt x="7563" y="12471"/>
                  </a:moveTo>
                  <a:cubicBezTo>
                    <a:pt x="8300" y="12471"/>
                    <a:pt x="9029" y="12731"/>
                    <a:pt x="9600" y="13248"/>
                  </a:cubicBezTo>
                  <a:cubicBezTo>
                    <a:pt x="9829" y="13479"/>
                    <a:pt x="10400" y="13998"/>
                    <a:pt x="10685" y="13998"/>
                  </a:cubicBezTo>
                  <a:lnTo>
                    <a:pt x="14457" y="13998"/>
                  </a:lnTo>
                  <a:cubicBezTo>
                    <a:pt x="14856" y="13998"/>
                    <a:pt x="15143" y="14285"/>
                    <a:pt x="15143" y="14630"/>
                  </a:cubicBezTo>
                  <a:cubicBezTo>
                    <a:pt x="15143" y="14976"/>
                    <a:pt x="14856" y="15265"/>
                    <a:pt x="14457" y="15265"/>
                  </a:cubicBezTo>
                  <a:lnTo>
                    <a:pt x="9999" y="15265"/>
                  </a:lnTo>
                  <a:cubicBezTo>
                    <a:pt x="9600" y="15265"/>
                    <a:pt x="9314" y="15552"/>
                    <a:pt x="9314" y="15956"/>
                  </a:cubicBezTo>
                  <a:cubicBezTo>
                    <a:pt x="9314" y="16301"/>
                    <a:pt x="9600" y="16589"/>
                    <a:pt x="9999" y="16589"/>
                  </a:cubicBezTo>
                  <a:lnTo>
                    <a:pt x="14915" y="16589"/>
                  </a:lnTo>
                  <a:cubicBezTo>
                    <a:pt x="15428" y="16589"/>
                    <a:pt x="15885" y="16358"/>
                    <a:pt x="16286" y="16013"/>
                  </a:cubicBezTo>
                  <a:lnTo>
                    <a:pt x="19028" y="12961"/>
                  </a:lnTo>
                  <a:cubicBezTo>
                    <a:pt x="19166" y="12857"/>
                    <a:pt x="19344" y="12773"/>
                    <a:pt x="19525" y="12773"/>
                  </a:cubicBezTo>
                  <a:cubicBezTo>
                    <a:pt x="19647" y="12773"/>
                    <a:pt x="19772" y="12811"/>
                    <a:pt x="19886" y="12903"/>
                  </a:cubicBezTo>
                  <a:cubicBezTo>
                    <a:pt x="20171" y="13133"/>
                    <a:pt x="20285" y="13479"/>
                    <a:pt x="20056" y="13767"/>
                  </a:cubicBezTo>
                  <a:lnTo>
                    <a:pt x="17028" y="17856"/>
                  </a:lnTo>
                  <a:cubicBezTo>
                    <a:pt x="16456" y="18664"/>
                    <a:pt x="15542" y="19181"/>
                    <a:pt x="14572" y="19181"/>
                  </a:cubicBezTo>
                  <a:lnTo>
                    <a:pt x="5028" y="19181"/>
                  </a:lnTo>
                  <a:lnTo>
                    <a:pt x="5028" y="13652"/>
                  </a:lnTo>
                  <a:lnTo>
                    <a:pt x="5485" y="13248"/>
                  </a:lnTo>
                  <a:cubicBezTo>
                    <a:pt x="6085" y="12731"/>
                    <a:pt x="6829" y="12471"/>
                    <a:pt x="7563" y="12471"/>
                  </a:cubicBezTo>
                  <a:close/>
                  <a:moveTo>
                    <a:pt x="3143" y="12672"/>
                  </a:moveTo>
                  <a:cubicBezTo>
                    <a:pt x="3486" y="12672"/>
                    <a:pt x="3771" y="12961"/>
                    <a:pt x="3771" y="13363"/>
                  </a:cubicBezTo>
                  <a:lnTo>
                    <a:pt x="3771" y="19757"/>
                  </a:lnTo>
                  <a:cubicBezTo>
                    <a:pt x="3771" y="20103"/>
                    <a:pt x="3486" y="20391"/>
                    <a:pt x="3143" y="20391"/>
                  </a:cubicBezTo>
                  <a:lnTo>
                    <a:pt x="1199" y="20391"/>
                  </a:lnTo>
                  <a:lnTo>
                    <a:pt x="1199" y="12672"/>
                  </a:lnTo>
                  <a:close/>
                  <a:moveTo>
                    <a:pt x="10743" y="0"/>
                  </a:moveTo>
                  <a:cubicBezTo>
                    <a:pt x="6970" y="0"/>
                    <a:pt x="3829" y="3169"/>
                    <a:pt x="3829" y="7028"/>
                  </a:cubicBezTo>
                  <a:cubicBezTo>
                    <a:pt x="3829" y="8756"/>
                    <a:pt x="4456" y="10369"/>
                    <a:pt x="5599" y="11692"/>
                  </a:cubicBezTo>
                  <a:cubicBezTo>
                    <a:pt x="5314" y="11807"/>
                    <a:pt x="5028" y="12038"/>
                    <a:pt x="4743" y="12268"/>
                  </a:cubicBezTo>
                  <a:cubicBezTo>
                    <a:pt x="4400" y="11751"/>
                    <a:pt x="3829" y="11462"/>
                    <a:pt x="3199" y="11462"/>
                  </a:cubicBezTo>
                  <a:lnTo>
                    <a:pt x="628" y="11462"/>
                  </a:lnTo>
                  <a:cubicBezTo>
                    <a:pt x="285" y="11462"/>
                    <a:pt x="0" y="11751"/>
                    <a:pt x="0" y="12038"/>
                  </a:cubicBezTo>
                  <a:lnTo>
                    <a:pt x="0" y="20967"/>
                  </a:lnTo>
                  <a:cubicBezTo>
                    <a:pt x="0" y="21313"/>
                    <a:pt x="285" y="21600"/>
                    <a:pt x="628" y="21600"/>
                  </a:cubicBezTo>
                  <a:lnTo>
                    <a:pt x="3199" y="21600"/>
                  </a:lnTo>
                  <a:cubicBezTo>
                    <a:pt x="4057" y="21600"/>
                    <a:pt x="4685" y="21139"/>
                    <a:pt x="4972" y="20333"/>
                  </a:cubicBezTo>
                  <a:lnTo>
                    <a:pt x="14572" y="20333"/>
                  </a:lnTo>
                  <a:cubicBezTo>
                    <a:pt x="15885" y="20333"/>
                    <a:pt x="17256" y="19700"/>
                    <a:pt x="18056" y="18549"/>
                  </a:cubicBezTo>
                  <a:lnTo>
                    <a:pt x="21029" y="14400"/>
                  </a:lnTo>
                  <a:cubicBezTo>
                    <a:pt x="21600" y="13652"/>
                    <a:pt x="21542" y="12500"/>
                    <a:pt x="20742" y="11807"/>
                  </a:cubicBezTo>
                  <a:cubicBezTo>
                    <a:pt x="20401" y="11519"/>
                    <a:pt x="19977" y="11372"/>
                    <a:pt x="19550" y="11372"/>
                  </a:cubicBezTo>
                  <a:cubicBezTo>
                    <a:pt x="19048" y="11372"/>
                    <a:pt x="18542" y="11575"/>
                    <a:pt x="18170" y="11981"/>
                  </a:cubicBezTo>
                  <a:lnTo>
                    <a:pt x="16342" y="13998"/>
                  </a:lnTo>
                  <a:cubicBezTo>
                    <a:pt x="16113" y="13248"/>
                    <a:pt x="15486" y="12672"/>
                    <a:pt x="14686" y="12672"/>
                  </a:cubicBezTo>
                  <a:cubicBezTo>
                    <a:pt x="15029" y="12500"/>
                    <a:pt x="15314" y="12211"/>
                    <a:pt x="15600" y="11923"/>
                  </a:cubicBezTo>
                  <a:cubicBezTo>
                    <a:pt x="16971" y="10599"/>
                    <a:pt x="17713" y="8813"/>
                    <a:pt x="17713" y="7028"/>
                  </a:cubicBezTo>
                  <a:cubicBezTo>
                    <a:pt x="17713" y="3169"/>
                    <a:pt x="14572" y="0"/>
                    <a:pt x="107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36" name="Google Shape;9201;p64"/>
            <p:cNvSpPr/>
            <p:nvPr/>
          </p:nvSpPr>
          <p:spPr>
            <a:xfrm>
              <a:off x="143869" y="40883"/>
              <a:ext cx="61493" cy="143123"/>
            </a:xfrm>
            <a:custGeom>
              <a:avLst/>
              <a:gdLst/>
              <a:ahLst/>
              <a:cxnLst>
                <a:cxn ang="0">
                  <a:pos x="wd2" y="hd2"/>
                </a:cxn>
                <a:cxn ang="5400000">
                  <a:pos x="wd2" y="hd2"/>
                </a:cxn>
                <a:cxn ang="10800000">
                  <a:pos x="wd2" y="hd2"/>
                </a:cxn>
                <a:cxn ang="16200000">
                  <a:pos x="wd2" y="hd2"/>
                </a:cxn>
              </a:cxnLst>
              <a:rect l="0" t="0" r="r" b="b"/>
              <a:pathLst>
                <a:path w="20712" h="21600" fill="norm" stroke="1" extrusionOk="0">
                  <a:moveTo>
                    <a:pt x="10071" y="0"/>
                  </a:moveTo>
                  <a:cubicBezTo>
                    <a:pt x="8193" y="0"/>
                    <a:pt x="6633" y="703"/>
                    <a:pt x="6633" y="1545"/>
                  </a:cubicBezTo>
                  <a:lnTo>
                    <a:pt x="6633" y="3366"/>
                  </a:lnTo>
                  <a:cubicBezTo>
                    <a:pt x="2560" y="4069"/>
                    <a:pt x="56" y="5752"/>
                    <a:pt x="56" y="7715"/>
                  </a:cubicBezTo>
                  <a:cubicBezTo>
                    <a:pt x="-570" y="10382"/>
                    <a:pt x="4130" y="12483"/>
                    <a:pt x="10071" y="12483"/>
                  </a:cubicBezTo>
                  <a:cubicBezTo>
                    <a:pt x="11949" y="12483"/>
                    <a:pt x="13519" y="13186"/>
                    <a:pt x="13519" y="14028"/>
                  </a:cubicBezTo>
                  <a:cubicBezTo>
                    <a:pt x="13519" y="14726"/>
                    <a:pt x="12893" y="15287"/>
                    <a:pt x="11641" y="15430"/>
                  </a:cubicBezTo>
                  <a:cubicBezTo>
                    <a:pt x="11204" y="15546"/>
                    <a:pt x="10757" y="15595"/>
                    <a:pt x="10290" y="15595"/>
                  </a:cubicBezTo>
                  <a:cubicBezTo>
                    <a:pt x="9068" y="15595"/>
                    <a:pt x="7766" y="15234"/>
                    <a:pt x="6633" y="14726"/>
                  </a:cubicBezTo>
                  <a:cubicBezTo>
                    <a:pt x="6007" y="14446"/>
                    <a:pt x="5143" y="14308"/>
                    <a:pt x="4279" y="14308"/>
                  </a:cubicBezTo>
                  <a:cubicBezTo>
                    <a:pt x="3424" y="14308"/>
                    <a:pt x="2560" y="14446"/>
                    <a:pt x="1934" y="14726"/>
                  </a:cubicBezTo>
                  <a:cubicBezTo>
                    <a:pt x="682" y="15287"/>
                    <a:pt x="682" y="16271"/>
                    <a:pt x="1934" y="16832"/>
                  </a:cubicBezTo>
                  <a:cubicBezTo>
                    <a:pt x="3504" y="17531"/>
                    <a:pt x="5063" y="18092"/>
                    <a:pt x="6941" y="18234"/>
                  </a:cubicBezTo>
                  <a:lnTo>
                    <a:pt x="6941" y="20055"/>
                  </a:lnTo>
                  <a:cubicBezTo>
                    <a:pt x="6941" y="20897"/>
                    <a:pt x="8511" y="21600"/>
                    <a:pt x="10389" y="21600"/>
                  </a:cubicBezTo>
                  <a:cubicBezTo>
                    <a:pt x="12575" y="21600"/>
                    <a:pt x="14145" y="20897"/>
                    <a:pt x="14145" y="20055"/>
                  </a:cubicBezTo>
                  <a:lnTo>
                    <a:pt x="14145" y="18234"/>
                  </a:lnTo>
                  <a:cubicBezTo>
                    <a:pt x="14145" y="18234"/>
                    <a:pt x="14453" y="18234"/>
                    <a:pt x="14453" y="18092"/>
                  </a:cubicBezTo>
                  <a:cubicBezTo>
                    <a:pt x="18208" y="17393"/>
                    <a:pt x="20712" y="15568"/>
                    <a:pt x="20712" y="13885"/>
                  </a:cubicBezTo>
                  <a:cubicBezTo>
                    <a:pt x="20712" y="11223"/>
                    <a:pt x="16022" y="9255"/>
                    <a:pt x="10389" y="9255"/>
                  </a:cubicBezTo>
                  <a:cubicBezTo>
                    <a:pt x="8511" y="9255"/>
                    <a:pt x="6941" y="8556"/>
                    <a:pt x="6941" y="7715"/>
                  </a:cubicBezTo>
                  <a:cubicBezTo>
                    <a:pt x="6941" y="7012"/>
                    <a:pt x="7885" y="6451"/>
                    <a:pt x="9445" y="6313"/>
                  </a:cubicBezTo>
                  <a:cubicBezTo>
                    <a:pt x="9833" y="6255"/>
                    <a:pt x="10210" y="6228"/>
                    <a:pt x="10598" y="6228"/>
                  </a:cubicBezTo>
                  <a:cubicBezTo>
                    <a:pt x="12078" y="6228"/>
                    <a:pt x="13519" y="6651"/>
                    <a:pt x="14771" y="7434"/>
                  </a:cubicBezTo>
                  <a:cubicBezTo>
                    <a:pt x="15426" y="7804"/>
                    <a:pt x="16350" y="7978"/>
                    <a:pt x="17264" y="7978"/>
                  </a:cubicBezTo>
                  <a:cubicBezTo>
                    <a:pt x="18069" y="7978"/>
                    <a:pt x="18874" y="7840"/>
                    <a:pt x="19460" y="7572"/>
                  </a:cubicBezTo>
                  <a:cubicBezTo>
                    <a:pt x="21030" y="7012"/>
                    <a:pt x="21030" y="5890"/>
                    <a:pt x="19778" y="5471"/>
                  </a:cubicBezTo>
                  <a:cubicBezTo>
                    <a:pt x="17900" y="4349"/>
                    <a:pt x="16022" y="3646"/>
                    <a:pt x="13519" y="3366"/>
                  </a:cubicBezTo>
                  <a:lnTo>
                    <a:pt x="13519" y="1545"/>
                  </a:lnTo>
                  <a:cubicBezTo>
                    <a:pt x="13519" y="703"/>
                    <a:pt x="11949" y="0"/>
                    <a:pt x="100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938" name="Google Shape;9202;p64"/>
          <p:cNvSpPr/>
          <p:nvPr/>
        </p:nvSpPr>
        <p:spPr>
          <a:xfrm>
            <a:off x="7074662" y="2197454"/>
            <a:ext cx="348541" cy="349428"/>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19591" y="6779"/>
                </a:moveTo>
                <a:lnTo>
                  <a:pt x="19014" y="7928"/>
                </a:lnTo>
                <a:cubicBezTo>
                  <a:pt x="18958" y="8100"/>
                  <a:pt x="18958" y="8329"/>
                  <a:pt x="19014" y="8503"/>
                </a:cubicBezTo>
                <a:lnTo>
                  <a:pt x="19591" y="9651"/>
                </a:lnTo>
                <a:lnTo>
                  <a:pt x="17291" y="8962"/>
                </a:lnTo>
                <a:lnTo>
                  <a:pt x="16602" y="8214"/>
                </a:lnTo>
                <a:lnTo>
                  <a:pt x="17291" y="7525"/>
                </a:lnTo>
                <a:lnTo>
                  <a:pt x="19591" y="6779"/>
                </a:lnTo>
                <a:close/>
                <a:moveTo>
                  <a:pt x="8101" y="6376"/>
                </a:moveTo>
                <a:cubicBezTo>
                  <a:pt x="8905" y="6376"/>
                  <a:pt x="9595" y="6894"/>
                  <a:pt x="9881" y="7640"/>
                </a:cubicBezTo>
                <a:lnTo>
                  <a:pt x="8101" y="7640"/>
                </a:lnTo>
                <a:cubicBezTo>
                  <a:pt x="7755" y="7640"/>
                  <a:pt x="7469" y="7928"/>
                  <a:pt x="7469" y="8329"/>
                </a:cubicBezTo>
                <a:cubicBezTo>
                  <a:pt x="7469" y="8503"/>
                  <a:pt x="7755" y="8789"/>
                  <a:pt x="8101" y="8789"/>
                </a:cubicBezTo>
                <a:lnTo>
                  <a:pt x="9881" y="8789"/>
                </a:lnTo>
                <a:cubicBezTo>
                  <a:pt x="9595" y="9536"/>
                  <a:pt x="8962" y="10111"/>
                  <a:pt x="8101" y="10111"/>
                </a:cubicBezTo>
                <a:cubicBezTo>
                  <a:pt x="7009" y="10111"/>
                  <a:pt x="6262" y="9248"/>
                  <a:pt x="6262" y="8214"/>
                </a:cubicBezTo>
                <a:cubicBezTo>
                  <a:pt x="6262" y="7239"/>
                  <a:pt x="7124" y="6376"/>
                  <a:pt x="8101" y="6376"/>
                </a:cubicBezTo>
                <a:close/>
                <a:moveTo>
                  <a:pt x="8101" y="3793"/>
                </a:moveTo>
                <a:cubicBezTo>
                  <a:pt x="10341" y="3793"/>
                  <a:pt x="12178" y="5457"/>
                  <a:pt x="12467" y="7584"/>
                </a:cubicBezTo>
                <a:lnTo>
                  <a:pt x="11203" y="7584"/>
                </a:lnTo>
                <a:cubicBezTo>
                  <a:pt x="10915" y="6147"/>
                  <a:pt x="9595" y="5056"/>
                  <a:pt x="8101" y="5056"/>
                </a:cubicBezTo>
                <a:cubicBezTo>
                  <a:pt x="6376" y="5056"/>
                  <a:pt x="4941" y="6491"/>
                  <a:pt x="4941" y="8214"/>
                </a:cubicBezTo>
                <a:cubicBezTo>
                  <a:pt x="4941" y="9939"/>
                  <a:pt x="6376" y="11374"/>
                  <a:pt x="8101" y="11374"/>
                </a:cubicBezTo>
                <a:cubicBezTo>
                  <a:pt x="9595" y="11374"/>
                  <a:pt x="10915" y="10341"/>
                  <a:pt x="11203" y="8904"/>
                </a:cubicBezTo>
                <a:lnTo>
                  <a:pt x="12467" y="8904"/>
                </a:lnTo>
                <a:cubicBezTo>
                  <a:pt x="12178" y="11030"/>
                  <a:pt x="10341" y="12696"/>
                  <a:pt x="8101" y="12696"/>
                </a:cubicBezTo>
                <a:cubicBezTo>
                  <a:pt x="5687" y="12696"/>
                  <a:pt x="3678" y="10685"/>
                  <a:pt x="3678" y="8214"/>
                </a:cubicBezTo>
                <a:cubicBezTo>
                  <a:pt x="3678" y="5802"/>
                  <a:pt x="5687" y="3793"/>
                  <a:pt x="8101" y="3793"/>
                </a:cubicBezTo>
                <a:close/>
                <a:moveTo>
                  <a:pt x="8158" y="1207"/>
                </a:moveTo>
                <a:cubicBezTo>
                  <a:pt x="11777" y="1207"/>
                  <a:pt x="14764" y="4022"/>
                  <a:pt x="15052" y="7525"/>
                </a:cubicBezTo>
                <a:lnTo>
                  <a:pt x="13789" y="7525"/>
                </a:lnTo>
                <a:cubicBezTo>
                  <a:pt x="13442" y="4712"/>
                  <a:pt x="11030" y="2471"/>
                  <a:pt x="8101" y="2471"/>
                </a:cubicBezTo>
                <a:cubicBezTo>
                  <a:pt x="4941" y="2471"/>
                  <a:pt x="2414" y="5056"/>
                  <a:pt x="2414" y="8158"/>
                </a:cubicBezTo>
                <a:cubicBezTo>
                  <a:pt x="2414" y="11259"/>
                  <a:pt x="4998" y="13845"/>
                  <a:pt x="8101" y="13845"/>
                </a:cubicBezTo>
                <a:cubicBezTo>
                  <a:pt x="11030" y="13845"/>
                  <a:pt x="13442" y="11604"/>
                  <a:pt x="13789" y="8789"/>
                </a:cubicBezTo>
                <a:lnTo>
                  <a:pt x="15052" y="8789"/>
                </a:lnTo>
                <a:cubicBezTo>
                  <a:pt x="14764" y="12352"/>
                  <a:pt x="11777" y="15109"/>
                  <a:pt x="8158" y="15109"/>
                </a:cubicBezTo>
                <a:cubicBezTo>
                  <a:pt x="4367" y="15109"/>
                  <a:pt x="1207" y="12064"/>
                  <a:pt x="1207" y="8158"/>
                </a:cubicBezTo>
                <a:cubicBezTo>
                  <a:pt x="1207" y="4309"/>
                  <a:pt x="4309" y="1207"/>
                  <a:pt x="8158" y="1207"/>
                </a:cubicBezTo>
                <a:close/>
                <a:moveTo>
                  <a:pt x="10455" y="16086"/>
                </a:moveTo>
                <a:lnTo>
                  <a:pt x="11030" y="17809"/>
                </a:lnTo>
                <a:lnTo>
                  <a:pt x="5171" y="17809"/>
                </a:lnTo>
                <a:lnTo>
                  <a:pt x="5746" y="16086"/>
                </a:lnTo>
                <a:cubicBezTo>
                  <a:pt x="6435" y="16257"/>
                  <a:pt x="7295" y="16431"/>
                  <a:pt x="8101" y="16431"/>
                </a:cubicBezTo>
                <a:cubicBezTo>
                  <a:pt x="8905" y="16431"/>
                  <a:pt x="9766" y="16257"/>
                  <a:pt x="10455" y="16086"/>
                </a:cubicBezTo>
                <a:close/>
                <a:moveTo>
                  <a:pt x="11892" y="19014"/>
                </a:moveTo>
                <a:cubicBezTo>
                  <a:pt x="12696" y="19014"/>
                  <a:pt x="13442" y="19474"/>
                  <a:pt x="13730" y="20278"/>
                </a:cubicBezTo>
                <a:lnTo>
                  <a:pt x="2586" y="20278"/>
                </a:lnTo>
                <a:cubicBezTo>
                  <a:pt x="2874" y="19589"/>
                  <a:pt x="3505" y="19014"/>
                  <a:pt x="4367" y="19014"/>
                </a:cubicBezTo>
                <a:close/>
                <a:moveTo>
                  <a:pt x="8158" y="0"/>
                </a:moveTo>
                <a:cubicBezTo>
                  <a:pt x="3619" y="0"/>
                  <a:pt x="0" y="3619"/>
                  <a:pt x="0" y="8158"/>
                </a:cubicBezTo>
                <a:cubicBezTo>
                  <a:pt x="0" y="11374"/>
                  <a:pt x="1896" y="14246"/>
                  <a:pt x="4653" y="15568"/>
                </a:cubicBezTo>
                <a:lnTo>
                  <a:pt x="3908" y="17809"/>
                </a:lnTo>
                <a:cubicBezTo>
                  <a:pt x="2414" y="17981"/>
                  <a:pt x="1264" y="19303"/>
                  <a:pt x="1264" y="20967"/>
                </a:cubicBezTo>
                <a:cubicBezTo>
                  <a:pt x="1264" y="21312"/>
                  <a:pt x="1552" y="21600"/>
                  <a:pt x="1896" y="21600"/>
                </a:cubicBezTo>
                <a:lnTo>
                  <a:pt x="14534" y="21600"/>
                </a:lnTo>
                <a:cubicBezTo>
                  <a:pt x="14937" y="21600"/>
                  <a:pt x="15224" y="21312"/>
                  <a:pt x="15224" y="20967"/>
                </a:cubicBezTo>
                <a:cubicBezTo>
                  <a:pt x="15224" y="19359"/>
                  <a:pt x="14075" y="18095"/>
                  <a:pt x="12581" y="17809"/>
                </a:cubicBezTo>
                <a:lnTo>
                  <a:pt x="11834" y="15568"/>
                </a:lnTo>
                <a:cubicBezTo>
                  <a:pt x="14190" y="14419"/>
                  <a:pt x="15913" y="12178"/>
                  <a:pt x="16372" y="9536"/>
                </a:cubicBezTo>
                <a:lnTo>
                  <a:pt x="16660" y="9824"/>
                </a:lnTo>
                <a:cubicBezTo>
                  <a:pt x="16717" y="9881"/>
                  <a:pt x="16775" y="9939"/>
                  <a:pt x="16890" y="9939"/>
                </a:cubicBezTo>
                <a:lnTo>
                  <a:pt x="20739" y="11259"/>
                </a:lnTo>
                <a:cubicBezTo>
                  <a:pt x="20792" y="11274"/>
                  <a:pt x="20851" y="11280"/>
                  <a:pt x="20907" y="11280"/>
                </a:cubicBezTo>
                <a:cubicBezTo>
                  <a:pt x="21095" y="11280"/>
                  <a:pt x="21283" y="11205"/>
                  <a:pt x="21370" y="11030"/>
                </a:cubicBezTo>
                <a:cubicBezTo>
                  <a:pt x="21543" y="10800"/>
                  <a:pt x="21600" y="10514"/>
                  <a:pt x="21485" y="10341"/>
                </a:cubicBezTo>
                <a:lnTo>
                  <a:pt x="20336" y="8100"/>
                </a:lnTo>
                <a:lnTo>
                  <a:pt x="21485" y="5860"/>
                </a:lnTo>
                <a:cubicBezTo>
                  <a:pt x="21543" y="5746"/>
                  <a:pt x="21485" y="5457"/>
                  <a:pt x="21314" y="5286"/>
                </a:cubicBezTo>
                <a:cubicBezTo>
                  <a:pt x="21226" y="5109"/>
                  <a:pt x="21004" y="5034"/>
                  <a:pt x="20827" y="5034"/>
                </a:cubicBezTo>
                <a:cubicBezTo>
                  <a:pt x="20772" y="5034"/>
                  <a:pt x="20721" y="5042"/>
                  <a:pt x="20681" y="5056"/>
                </a:cubicBezTo>
                <a:lnTo>
                  <a:pt x="16775" y="6376"/>
                </a:lnTo>
                <a:cubicBezTo>
                  <a:pt x="16717" y="6376"/>
                  <a:pt x="16602" y="6435"/>
                  <a:pt x="16602" y="6491"/>
                </a:cubicBezTo>
                <a:lnTo>
                  <a:pt x="16257" y="6779"/>
                </a:lnTo>
                <a:cubicBezTo>
                  <a:pt x="15627" y="2930"/>
                  <a:pt x="12293" y="0"/>
                  <a:pt x="8158"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942" name="Google Shape;9203;p64"/>
          <p:cNvGrpSpPr/>
          <p:nvPr/>
        </p:nvGrpSpPr>
        <p:grpSpPr>
          <a:xfrm>
            <a:off x="5747402" y="2670207"/>
            <a:ext cx="347570" cy="348484"/>
            <a:chOff x="29" y="29"/>
            <a:chExt cx="347569" cy="348483"/>
          </a:xfrm>
        </p:grpSpPr>
        <p:sp>
          <p:nvSpPr>
            <p:cNvPr id="6939" name="Google Shape;9204;p64"/>
            <p:cNvSpPr/>
            <p:nvPr/>
          </p:nvSpPr>
          <p:spPr>
            <a:xfrm>
              <a:off x="29" y="29"/>
              <a:ext cx="347571" cy="3484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575" y="1209"/>
                  </a:moveTo>
                  <a:lnTo>
                    <a:pt x="16575" y="3801"/>
                  </a:lnTo>
                  <a:lnTo>
                    <a:pt x="5025" y="3801"/>
                  </a:lnTo>
                  <a:lnTo>
                    <a:pt x="5025" y="1209"/>
                  </a:lnTo>
                  <a:close/>
                  <a:moveTo>
                    <a:pt x="19750" y="5011"/>
                  </a:moveTo>
                  <a:cubicBezTo>
                    <a:pt x="20155" y="5011"/>
                    <a:pt x="20443" y="5299"/>
                    <a:pt x="20443" y="5703"/>
                  </a:cubicBezTo>
                  <a:lnTo>
                    <a:pt x="20443" y="11981"/>
                  </a:lnTo>
                  <a:cubicBezTo>
                    <a:pt x="20443" y="12383"/>
                    <a:pt x="20155" y="12672"/>
                    <a:pt x="19750" y="12672"/>
                  </a:cubicBezTo>
                  <a:lnTo>
                    <a:pt x="17903" y="12672"/>
                  </a:lnTo>
                  <a:lnTo>
                    <a:pt x="17903" y="8178"/>
                  </a:lnTo>
                  <a:cubicBezTo>
                    <a:pt x="17903" y="7833"/>
                    <a:pt x="17615" y="7546"/>
                    <a:pt x="17268" y="7546"/>
                  </a:cubicBezTo>
                  <a:lnTo>
                    <a:pt x="4447" y="7546"/>
                  </a:lnTo>
                  <a:cubicBezTo>
                    <a:pt x="4101" y="7546"/>
                    <a:pt x="3811" y="7833"/>
                    <a:pt x="3811" y="8178"/>
                  </a:cubicBezTo>
                  <a:lnTo>
                    <a:pt x="3811" y="12672"/>
                  </a:lnTo>
                  <a:lnTo>
                    <a:pt x="1848" y="12672"/>
                  </a:lnTo>
                  <a:cubicBezTo>
                    <a:pt x="1501" y="12672"/>
                    <a:pt x="1212" y="12383"/>
                    <a:pt x="1212" y="11981"/>
                  </a:cubicBezTo>
                  <a:lnTo>
                    <a:pt x="1212" y="5703"/>
                  </a:lnTo>
                  <a:cubicBezTo>
                    <a:pt x="1212" y="5299"/>
                    <a:pt x="1501" y="5011"/>
                    <a:pt x="1848" y="5011"/>
                  </a:cubicBezTo>
                  <a:close/>
                  <a:moveTo>
                    <a:pt x="16517" y="8813"/>
                  </a:moveTo>
                  <a:lnTo>
                    <a:pt x="16517" y="20274"/>
                  </a:lnTo>
                  <a:lnTo>
                    <a:pt x="4966" y="20274"/>
                  </a:lnTo>
                  <a:lnTo>
                    <a:pt x="4966" y="8813"/>
                  </a:lnTo>
                  <a:close/>
                  <a:moveTo>
                    <a:pt x="4389" y="0"/>
                  </a:moveTo>
                  <a:cubicBezTo>
                    <a:pt x="4042" y="0"/>
                    <a:pt x="3754" y="287"/>
                    <a:pt x="3754" y="633"/>
                  </a:cubicBezTo>
                  <a:lnTo>
                    <a:pt x="3754" y="3860"/>
                  </a:lnTo>
                  <a:lnTo>
                    <a:pt x="1848" y="3860"/>
                  </a:lnTo>
                  <a:cubicBezTo>
                    <a:pt x="808" y="3860"/>
                    <a:pt x="0" y="4723"/>
                    <a:pt x="0" y="5759"/>
                  </a:cubicBezTo>
                  <a:lnTo>
                    <a:pt x="0" y="12096"/>
                  </a:lnTo>
                  <a:cubicBezTo>
                    <a:pt x="0" y="13190"/>
                    <a:pt x="865" y="13939"/>
                    <a:pt x="1848" y="13939"/>
                  </a:cubicBezTo>
                  <a:lnTo>
                    <a:pt x="3754" y="13939"/>
                  </a:lnTo>
                  <a:lnTo>
                    <a:pt x="3754" y="20966"/>
                  </a:lnTo>
                  <a:cubicBezTo>
                    <a:pt x="3754" y="21311"/>
                    <a:pt x="4042" y="21600"/>
                    <a:pt x="4389" y="21600"/>
                  </a:cubicBezTo>
                  <a:lnTo>
                    <a:pt x="17153" y="21600"/>
                  </a:lnTo>
                  <a:cubicBezTo>
                    <a:pt x="17556" y="21600"/>
                    <a:pt x="17846" y="21311"/>
                    <a:pt x="17846" y="20966"/>
                  </a:cubicBezTo>
                  <a:lnTo>
                    <a:pt x="17846" y="13939"/>
                  </a:lnTo>
                  <a:lnTo>
                    <a:pt x="19694" y="13939"/>
                  </a:lnTo>
                  <a:cubicBezTo>
                    <a:pt x="20792" y="13939"/>
                    <a:pt x="21600" y="13074"/>
                    <a:pt x="21600" y="12096"/>
                  </a:cubicBezTo>
                  <a:lnTo>
                    <a:pt x="21600" y="5759"/>
                  </a:lnTo>
                  <a:cubicBezTo>
                    <a:pt x="21600" y="4666"/>
                    <a:pt x="20733" y="3860"/>
                    <a:pt x="19694" y="3860"/>
                  </a:cubicBezTo>
                  <a:lnTo>
                    <a:pt x="17846" y="3860"/>
                  </a:lnTo>
                  <a:lnTo>
                    <a:pt x="17846" y="633"/>
                  </a:lnTo>
                  <a:cubicBezTo>
                    <a:pt x="17846" y="287"/>
                    <a:pt x="17556" y="0"/>
                    <a:pt x="171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40" name="Google Shape;9205;p64"/>
            <p:cNvSpPr/>
            <p:nvPr/>
          </p:nvSpPr>
          <p:spPr>
            <a:xfrm>
              <a:off x="287188" y="100380"/>
              <a:ext cx="20442" cy="21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631"/>
                    <a:pt x="0" y="11262"/>
                  </a:cubicBezTo>
                  <a:cubicBezTo>
                    <a:pt x="0" y="17846"/>
                    <a:pt x="4894" y="21600"/>
                    <a:pt x="10784" y="21600"/>
                  </a:cubicBezTo>
                  <a:cubicBezTo>
                    <a:pt x="16675" y="21600"/>
                    <a:pt x="21600" y="16893"/>
                    <a:pt x="21600" y="11262"/>
                  </a:cubicBezTo>
                  <a:cubicBezTo>
                    <a:pt x="21600" y="5631"/>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41" name="Google Shape;9206;p64"/>
            <p:cNvSpPr/>
            <p:nvPr/>
          </p:nvSpPr>
          <p:spPr>
            <a:xfrm>
              <a:off x="109671" y="162649"/>
              <a:ext cx="125454" cy="1440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41" y="3065"/>
                  </a:moveTo>
                  <a:cubicBezTo>
                    <a:pt x="13124" y="3065"/>
                    <a:pt x="14723" y="4459"/>
                    <a:pt x="14723" y="6273"/>
                  </a:cubicBezTo>
                  <a:cubicBezTo>
                    <a:pt x="14723" y="7945"/>
                    <a:pt x="13124" y="9338"/>
                    <a:pt x="11041" y="9338"/>
                  </a:cubicBezTo>
                  <a:cubicBezTo>
                    <a:pt x="9121" y="9338"/>
                    <a:pt x="7522" y="7945"/>
                    <a:pt x="7522" y="6273"/>
                  </a:cubicBezTo>
                  <a:cubicBezTo>
                    <a:pt x="7522" y="4459"/>
                    <a:pt x="9121" y="3065"/>
                    <a:pt x="11041" y="3065"/>
                  </a:cubicBezTo>
                  <a:close/>
                  <a:moveTo>
                    <a:pt x="11041" y="12404"/>
                  </a:moveTo>
                  <a:cubicBezTo>
                    <a:pt x="14881" y="12404"/>
                    <a:pt x="18243" y="15053"/>
                    <a:pt x="18243" y="18535"/>
                  </a:cubicBezTo>
                  <a:lnTo>
                    <a:pt x="3840" y="18535"/>
                  </a:lnTo>
                  <a:cubicBezTo>
                    <a:pt x="3840" y="15053"/>
                    <a:pt x="7044" y="12404"/>
                    <a:pt x="11041" y="12404"/>
                  </a:cubicBezTo>
                  <a:close/>
                  <a:moveTo>
                    <a:pt x="10884" y="0"/>
                  </a:moveTo>
                  <a:cubicBezTo>
                    <a:pt x="7044" y="0"/>
                    <a:pt x="3682" y="2787"/>
                    <a:pt x="3682" y="6131"/>
                  </a:cubicBezTo>
                  <a:cubicBezTo>
                    <a:pt x="3682" y="7666"/>
                    <a:pt x="4479" y="9196"/>
                    <a:pt x="5602" y="10311"/>
                  </a:cubicBezTo>
                  <a:cubicBezTo>
                    <a:pt x="2402" y="11846"/>
                    <a:pt x="0" y="14775"/>
                    <a:pt x="0" y="18397"/>
                  </a:cubicBezTo>
                  <a:lnTo>
                    <a:pt x="0" y="20069"/>
                  </a:lnTo>
                  <a:cubicBezTo>
                    <a:pt x="320" y="20906"/>
                    <a:pt x="1122" y="21600"/>
                    <a:pt x="2082" y="21600"/>
                  </a:cubicBezTo>
                  <a:lnTo>
                    <a:pt x="19843" y="21600"/>
                  </a:lnTo>
                  <a:cubicBezTo>
                    <a:pt x="20960" y="21600"/>
                    <a:pt x="21600" y="20906"/>
                    <a:pt x="21600" y="20069"/>
                  </a:cubicBezTo>
                  <a:lnTo>
                    <a:pt x="21600" y="18397"/>
                  </a:lnTo>
                  <a:cubicBezTo>
                    <a:pt x="21600" y="14912"/>
                    <a:pt x="19523" y="11983"/>
                    <a:pt x="16003" y="10311"/>
                  </a:cubicBezTo>
                  <a:cubicBezTo>
                    <a:pt x="17283" y="9059"/>
                    <a:pt x="18080" y="7666"/>
                    <a:pt x="18080" y="6131"/>
                  </a:cubicBezTo>
                  <a:cubicBezTo>
                    <a:pt x="18080" y="2650"/>
                    <a:pt x="14881" y="0"/>
                    <a:pt x="108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943" name="Google Shape;9207;p64"/>
          <p:cNvSpPr/>
          <p:nvPr/>
        </p:nvSpPr>
        <p:spPr>
          <a:xfrm>
            <a:off x="5745204" y="3170289"/>
            <a:ext cx="352884" cy="326184"/>
          </a:xfrm>
          <a:custGeom>
            <a:avLst/>
            <a:gdLst/>
            <a:ahLst/>
            <a:cxnLst>
              <a:cxn ang="0">
                <a:pos x="wd2" y="hd2"/>
              </a:cxn>
              <a:cxn ang="5400000">
                <a:pos x="wd2" y="hd2"/>
              </a:cxn>
              <a:cxn ang="10800000">
                <a:pos x="wd2" y="hd2"/>
              </a:cxn>
              <a:cxn ang="16200000">
                <a:pos x="wd2" y="hd2"/>
              </a:cxn>
            </a:cxnLst>
            <a:rect l="0" t="0" r="r" b="b"/>
            <a:pathLst>
              <a:path w="21528" h="21600" fill="norm" stroke="1" extrusionOk="0">
                <a:moveTo>
                  <a:pt x="3613" y="4000"/>
                </a:moveTo>
                <a:cubicBezTo>
                  <a:pt x="3954" y="4000"/>
                  <a:pt x="4236" y="4307"/>
                  <a:pt x="4236" y="4676"/>
                </a:cubicBezTo>
                <a:cubicBezTo>
                  <a:pt x="4236" y="5045"/>
                  <a:pt x="3954" y="5354"/>
                  <a:pt x="3613" y="5354"/>
                </a:cubicBezTo>
                <a:cubicBezTo>
                  <a:pt x="3273" y="5354"/>
                  <a:pt x="2989" y="5045"/>
                  <a:pt x="2989" y="4676"/>
                </a:cubicBezTo>
                <a:cubicBezTo>
                  <a:pt x="3047" y="4307"/>
                  <a:pt x="3273" y="4000"/>
                  <a:pt x="3613" y="4000"/>
                </a:cubicBezTo>
                <a:close/>
                <a:moveTo>
                  <a:pt x="17447" y="4000"/>
                </a:moveTo>
                <a:cubicBezTo>
                  <a:pt x="17787" y="4000"/>
                  <a:pt x="18069" y="4307"/>
                  <a:pt x="18069" y="4676"/>
                </a:cubicBezTo>
                <a:cubicBezTo>
                  <a:pt x="18069" y="5045"/>
                  <a:pt x="17787" y="5354"/>
                  <a:pt x="17447" y="5354"/>
                </a:cubicBezTo>
                <a:cubicBezTo>
                  <a:pt x="17049" y="5354"/>
                  <a:pt x="16766" y="5045"/>
                  <a:pt x="16766" y="4676"/>
                </a:cubicBezTo>
                <a:cubicBezTo>
                  <a:pt x="16766" y="4307"/>
                  <a:pt x="17049" y="4000"/>
                  <a:pt x="17447" y="4000"/>
                </a:cubicBezTo>
                <a:close/>
                <a:moveTo>
                  <a:pt x="3613" y="7263"/>
                </a:moveTo>
                <a:lnTo>
                  <a:pt x="5597" y="10769"/>
                </a:lnTo>
                <a:lnTo>
                  <a:pt x="1629" y="10769"/>
                </a:lnTo>
                <a:lnTo>
                  <a:pt x="3613" y="7263"/>
                </a:lnTo>
                <a:close/>
                <a:moveTo>
                  <a:pt x="17447" y="7263"/>
                </a:moveTo>
                <a:lnTo>
                  <a:pt x="19430" y="10769"/>
                </a:lnTo>
                <a:lnTo>
                  <a:pt x="15462" y="10769"/>
                </a:lnTo>
                <a:lnTo>
                  <a:pt x="17447" y="7263"/>
                </a:lnTo>
                <a:close/>
                <a:moveTo>
                  <a:pt x="6108" y="12122"/>
                </a:moveTo>
                <a:cubicBezTo>
                  <a:pt x="6163" y="13601"/>
                  <a:pt x="5030" y="14832"/>
                  <a:pt x="3613" y="14832"/>
                </a:cubicBezTo>
                <a:cubicBezTo>
                  <a:pt x="2251" y="14832"/>
                  <a:pt x="1118" y="13601"/>
                  <a:pt x="1118" y="12122"/>
                </a:cubicBezTo>
                <a:close/>
                <a:moveTo>
                  <a:pt x="19883" y="12122"/>
                </a:moveTo>
                <a:cubicBezTo>
                  <a:pt x="19883" y="13601"/>
                  <a:pt x="18749" y="14832"/>
                  <a:pt x="17447" y="14832"/>
                </a:cubicBezTo>
                <a:cubicBezTo>
                  <a:pt x="16086" y="14832"/>
                  <a:pt x="14952" y="13601"/>
                  <a:pt x="14952" y="12122"/>
                </a:cubicBezTo>
                <a:close/>
                <a:moveTo>
                  <a:pt x="10529" y="1293"/>
                </a:moveTo>
                <a:cubicBezTo>
                  <a:pt x="10927" y="1293"/>
                  <a:pt x="11209" y="1600"/>
                  <a:pt x="11209" y="1969"/>
                </a:cubicBezTo>
                <a:lnTo>
                  <a:pt x="11209" y="17539"/>
                </a:lnTo>
                <a:lnTo>
                  <a:pt x="9907" y="17539"/>
                </a:lnTo>
                <a:lnTo>
                  <a:pt x="9907" y="1969"/>
                </a:lnTo>
                <a:cubicBezTo>
                  <a:pt x="9907" y="1600"/>
                  <a:pt x="10189" y="1293"/>
                  <a:pt x="10529" y="1293"/>
                </a:cubicBezTo>
                <a:close/>
                <a:moveTo>
                  <a:pt x="14328" y="18893"/>
                </a:moveTo>
                <a:cubicBezTo>
                  <a:pt x="14668" y="18893"/>
                  <a:pt x="14952" y="19199"/>
                  <a:pt x="14952" y="19570"/>
                </a:cubicBezTo>
                <a:lnTo>
                  <a:pt x="14952" y="20309"/>
                </a:lnTo>
                <a:lnTo>
                  <a:pt x="6163" y="20309"/>
                </a:lnTo>
                <a:lnTo>
                  <a:pt x="6163" y="19570"/>
                </a:lnTo>
                <a:cubicBezTo>
                  <a:pt x="6163" y="19199"/>
                  <a:pt x="6448" y="18893"/>
                  <a:pt x="6788" y="18893"/>
                </a:cubicBezTo>
                <a:close/>
                <a:moveTo>
                  <a:pt x="10643" y="0"/>
                </a:moveTo>
                <a:cubicBezTo>
                  <a:pt x="9566" y="0"/>
                  <a:pt x="8773" y="924"/>
                  <a:pt x="8773" y="1969"/>
                </a:cubicBezTo>
                <a:lnTo>
                  <a:pt x="8773" y="2278"/>
                </a:lnTo>
                <a:cubicBezTo>
                  <a:pt x="7070" y="3262"/>
                  <a:pt x="6504" y="3692"/>
                  <a:pt x="5427" y="3815"/>
                </a:cubicBezTo>
                <a:cubicBezTo>
                  <a:pt x="5143" y="3139"/>
                  <a:pt x="4520" y="2584"/>
                  <a:pt x="3727" y="2584"/>
                </a:cubicBezTo>
                <a:cubicBezTo>
                  <a:pt x="3047" y="2584"/>
                  <a:pt x="2422" y="3077"/>
                  <a:pt x="2024" y="3754"/>
                </a:cubicBezTo>
                <a:cubicBezTo>
                  <a:pt x="1629" y="3692"/>
                  <a:pt x="1175" y="3508"/>
                  <a:pt x="835" y="3385"/>
                </a:cubicBezTo>
                <a:cubicBezTo>
                  <a:pt x="743" y="3334"/>
                  <a:pt x="653" y="3313"/>
                  <a:pt x="565" y="3313"/>
                </a:cubicBezTo>
                <a:cubicBezTo>
                  <a:pt x="329" y="3313"/>
                  <a:pt x="124" y="3483"/>
                  <a:pt x="41" y="3754"/>
                </a:cubicBezTo>
                <a:cubicBezTo>
                  <a:pt x="-72" y="4123"/>
                  <a:pt x="41" y="4493"/>
                  <a:pt x="437" y="4616"/>
                </a:cubicBezTo>
                <a:cubicBezTo>
                  <a:pt x="891" y="4799"/>
                  <a:pt x="1402" y="4985"/>
                  <a:pt x="1969" y="5108"/>
                </a:cubicBezTo>
                <a:cubicBezTo>
                  <a:pt x="2138" y="5661"/>
                  <a:pt x="2422" y="6153"/>
                  <a:pt x="2818" y="6399"/>
                </a:cubicBezTo>
                <a:lnTo>
                  <a:pt x="155" y="11138"/>
                </a:lnTo>
                <a:cubicBezTo>
                  <a:pt x="41" y="11200"/>
                  <a:pt x="41" y="11384"/>
                  <a:pt x="41" y="11507"/>
                </a:cubicBezTo>
                <a:lnTo>
                  <a:pt x="41" y="12185"/>
                </a:lnTo>
                <a:cubicBezTo>
                  <a:pt x="41" y="14463"/>
                  <a:pt x="1742" y="16308"/>
                  <a:pt x="3840" y="16308"/>
                </a:cubicBezTo>
                <a:cubicBezTo>
                  <a:pt x="5881" y="16308"/>
                  <a:pt x="7581" y="14463"/>
                  <a:pt x="7581" y="12185"/>
                </a:cubicBezTo>
                <a:lnTo>
                  <a:pt x="7581" y="11507"/>
                </a:lnTo>
                <a:cubicBezTo>
                  <a:pt x="7581" y="11384"/>
                  <a:pt x="7581" y="11261"/>
                  <a:pt x="7524" y="11138"/>
                </a:cubicBezTo>
                <a:lnTo>
                  <a:pt x="4803" y="6399"/>
                </a:lnTo>
                <a:cubicBezTo>
                  <a:pt x="5256" y="6216"/>
                  <a:pt x="5541" y="5723"/>
                  <a:pt x="5654" y="5169"/>
                </a:cubicBezTo>
                <a:cubicBezTo>
                  <a:pt x="6844" y="4985"/>
                  <a:pt x="7524" y="4553"/>
                  <a:pt x="8829" y="3815"/>
                </a:cubicBezTo>
                <a:lnTo>
                  <a:pt x="8829" y="17539"/>
                </a:lnTo>
                <a:lnTo>
                  <a:pt x="7015" y="17539"/>
                </a:lnTo>
                <a:cubicBezTo>
                  <a:pt x="5937" y="17539"/>
                  <a:pt x="5143" y="18400"/>
                  <a:pt x="5143" y="19508"/>
                </a:cubicBezTo>
                <a:lnTo>
                  <a:pt x="5143" y="20924"/>
                </a:lnTo>
                <a:cubicBezTo>
                  <a:pt x="5143" y="21293"/>
                  <a:pt x="5427" y="21600"/>
                  <a:pt x="5768" y="21600"/>
                </a:cubicBezTo>
                <a:lnTo>
                  <a:pt x="15802" y="21600"/>
                </a:lnTo>
                <a:cubicBezTo>
                  <a:pt x="16142" y="21600"/>
                  <a:pt x="16426" y="21293"/>
                  <a:pt x="16426" y="20924"/>
                </a:cubicBezTo>
                <a:lnTo>
                  <a:pt x="16426" y="19508"/>
                </a:lnTo>
                <a:cubicBezTo>
                  <a:pt x="16426" y="18338"/>
                  <a:pt x="15575" y="17539"/>
                  <a:pt x="14555" y="17539"/>
                </a:cubicBezTo>
                <a:lnTo>
                  <a:pt x="12683" y="17539"/>
                </a:lnTo>
                <a:lnTo>
                  <a:pt x="12683" y="3815"/>
                </a:lnTo>
                <a:cubicBezTo>
                  <a:pt x="13988" y="4553"/>
                  <a:pt x="14726" y="4985"/>
                  <a:pt x="15915" y="5169"/>
                </a:cubicBezTo>
                <a:cubicBezTo>
                  <a:pt x="16086" y="5723"/>
                  <a:pt x="16369" y="6092"/>
                  <a:pt x="16766" y="6399"/>
                </a:cubicBezTo>
                <a:lnTo>
                  <a:pt x="14101" y="11138"/>
                </a:lnTo>
                <a:cubicBezTo>
                  <a:pt x="13988" y="11200"/>
                  <a:pt x="13988" y="11384"/>
                  <a:pt x="13988" y="11507"/>
                </a:cubicBezTo>
                <a:lnTo>
                  <a:pt x="13988" y="12185"/>
                </a:lnTo>
                <a:cubicBezTo>
                  <a:pt x="13988" y="14463"/>
                  <a:pt x="15688" y="16308"/>
                  <a:pt x="17787" y="16308"/>
                </a:cubicBezTo>
                <a:cubicBezTo>
                  <a:pt x="19827" y="16308"/>
                  <a:pt x="21528" y="14463"/>
                  <a:pt x="21528" y="12185"/>
                </a:cubicBezTo>
                <a:lnTo>
                  <a:pt x="21528" y="11507"/>
                </a:lnTo>
                <a:cubicBezTo>
                  <a:pt x="21528" y="11384"/>
                  <a:pt x="21528" y="11261"/>
                  <a:pt x="21472" y="11138"/>
                </a:cubicBezTo>
                <a:lnTo>
                  <a:pt x="18749" y="6399"/>
                </a:lnTo>
                <a:cubicBezTo>
                  <a:pt x="18863" y="6153"/>
                  <a:pt x="19147" y="5661"/>
                  <a:pt x="19261" y="5108"/>
                </a:cubicBezTo>
                <a:cubicBezTo>
                  <a:pt x="19770" y="4985"/>
                  <a:pt x="20338" y="4799"/>
                  <a:pt x="20848" y="4616"/>
                </a:cubicBezTo>
                <a:cubicBezTo>
                  <a:pt x="21188" y="4430"/>
                  <a:pt x="21301" y="4061"/>
                  <a:pt x="21188" y="3754"/>
                </a:cubicBezTo>
                <a:cubicBezTo>
                  <a:pt x="21064" y="3483"/>
                  <a:pt x="20848" y="3313"/>
                  <a:pt x="20630" y="3313"/>
                </a:cubicBezTo>
                <a:cubicBezTo>
                  <a:pt x="20551" y="3313"/>
                  <a:pt x="20470" y="3334"/>
                  <a:pt x="20394" y="3385"/>
                </a:cubicBezTo>
                <a:cubicBezTo>
                  <a:pt x="19941" y="3508"/>
                  <a:pt x="19601" y="3692"/>
                  <a:pt x="19203" y="3754"/>
                </a:cubicBezTo>
                <a:cubicBezTo>
                  <a:pt x="18920" y="3077"/>
                  <a:pt x="18296" y="2584"/>
                  <a:pt x="17502" y="2584"/>
                </a:cubicBezTo>
                <a:cubicBezTo>
                  <a:pt x="16709" y="2584"/>
                  <a:pt x="16086" y="3077"/>
                  <a:pt x="15802" y="3815"/>
                </a:cubicBezTo>
                <a:cubicBezTo>
                  <a:pt x="14726" y="3569"/>
                  <a:pt x="14157" y="3200"/>
                  <a:pt x="12456" y="2278"/>
                </a:cubicBezTo>
                <a:lnTo>
                  <a:pt x="12456" y="1969"/>
                </a:lnTo>
                <a:cubicBezTo>
                  <a:pt x="12456" y="801"/>
                  <a:pt x="11607" y="0"/>
                  <a:pt x="10643"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944" name="Google Shape;9208;p64"/>
          <p:cNvSpPr/>
          <p:nvPr/>
        </p:nvSpPr>
        <p:spPr>
          <a:xfrm>
            <a:off x="5747584" y="3608454"/>
            <a:ext cx="347657" cy="348485"/>
          </a:xfrm>
          <a:custGeom>
            <a:avLst/>
            <a:gdLst/>
            <a:ahLst/>
            <a:cxnLst>
              <a:cxn ang="0">
                <a:pos x="wd2" y="hd2"/>
              </a:cxn>
              <a:cxn ang="5400000">
                <a:pos x="wd2" y="hd2"/>
              </a:cxn>
              <a:cxn ang="10800000">
                <a:pos x="wd2" y="hd2"/>
              </a:cxn>
              <a:cxn ang="16200000">
                <a:pos x="wd2" y="hd2"/>
              </a:cxn>
            </a:cxnLst>
            <a:rect l="0" t="0" r="r" b="b"/>
            <a:pathLst>
              <a:path w="21264" h="21600" fill="norm" stroke="1" extrusionOk="0">
                <a:moveTo>
                  <a:pt x="10610" y="1152"/>
                </a:moveTo>
                <a:cubicBezTo>
                  <a:pt x="11350" y="1152"/>
                  <a:pt x="11918" y="1728"/>
                  <a:pt x="11918" y="2419"/>
                </a:cubicBezTo>
                <a:cubicBezTo>
                  <a:pt x="11918" y="3167"/>
                  <a:pt x="11350" y="3743"/>
                  <a:pt x="10610" y="3743"/>
                </a:cubicBezTo>
                <a:cubicBezTo>
                  <a:pt x="9928" y="3743"/>
                  <a:pt x="9360" y="3167"/>
                  <a:pt x="9360" y="2419"/>
                </a:cubicBezTo>
                <a:cubicBezTo>
                  <a:pt x="9360" y="1728"/>
                  <a:pt x="9928" y="1152"/>
                  <a:pt x="10610" y="1152"/>
                </a:cubicBezTo>
                <a:close/>
                <a:moveTo>
                  <a:pt x="10610" y="4953"/>
                </a:moveTo>
                <a:cubicBezTo>
                  <a:pt x="12315" y="4953"/>
                  <a:pt x="13737" y="6394"/>
                  <a:pt x="13737" y="8121"/>
                </a:cubicBezTo>
                <a:lnTo>
                  <a:pt x="13737" y="8754"/>
                </a:lnTo>
                <a:lnTo>
                  <a:pt x="7483" y="8754"/>
                </a:lnTo>
                <a:lnTo>
                  <a:pt x="7483" y="8121"/>
                </a:lnTo>
                <a:cubicBezTo>
                  <a:pt x="7483" y="6394"/>
                  <a:pt x="8905" y="4953"/>
                  <a:pt x="10610" y="4953"/>
                </a:cubicBezTo>
                <a:close/>
                <a:moveTo>
                  <a:pt x="5665" y="12614"/>
                </a:moveTo>
                <a:cubicBezTo>
                  <a:pt x="6347" y="12614"/>
                  <a:pt x="6915" y="13190"/>
                  <a:pt x="6915" y="13881"/>
                </a:cubicBezTo>
                <a:cubicBezTo>
                  <a:pt x="6915" y="14630"/>
                  <a:pt x="6347" y="15206"/>
                  <a:pt x="5665" y="15206"/>
                </a:cubicBezTo>
                <a:cubicBezTo>
                  <a:pt x="4927" y="15091"/>
                  <a:pt x="4358" y="14515"/>
                  <a:pt x="4358" y="13881"/>
                </a:cubicBezTo>
                <a:cubicBezTo>
                  <a:pt x="4358" y="13190"/>
                  <a:pt x="4927" y="12614"/>
                  <a:pt x="5665" y="12614"/>
                </a:cubicBezTo>
                <a:close/>
                <a:moveTo>
                  <a:pt x="15613" y="12614"/>
                </a:moveTo>
                <a:cubicBezTo>
                  <a:pt x="16295" y="12614"/>
                  <a:pt x="16863" y="13190"/>
                  <a:pt x="16863" y="13881"/>
                </a:cubicBezTo>
                <a:cubicBezTo>
                  <a:pt x="16863" y="14630"/>
                  <a:pt x="16295" y="15206"/>
                  <a:pt x="15613" y="15206"/>
                </a:cubicBezTo>
                <a:cubicBezTo>
                  <a:pt x="14873" y="15206"/>
                  <a:pt x="14305" y="14515"/>
                  <a:pt x="14305" y="13881"/>
                </a:cubicBezTo>
                <a:cubicBezTo>
                  <a:pt x="14305" y="13190"/>
                  <a:pt x="14873" y="12614"/>
                  <a:pt x="15613" y="12614"/>
                </a:cubicBezTo>
                <a:close/>
                <a:moveTo>
                  <a:pt x="18511" y="10136"/>
                </a:moveTo>
                <a:cubicBezTo>
                  <a:pt x="18796" y="10136"/>
                  <a:pt x="19079" y="10369"/>
                  <a:pt x="19137" y="10656"/>
                </a:cubicBezTo>
                <a:lnTo>
                  <a:pt x="20046" y="15667"/>
                </a:lnTo>
                <a:cubicBezTo>
                  <a:pt x="20102" y="16069"/>
                  <a:pt x="19705" y="16417"/>
                  <a:pt x="19364" y="16417"/>
                </a:cubicBezTo>
                <a:lnTo>
                  <a:pt x="18682" y="16417"/>
                </a:lnTo>
                <a:cubicBezTo>
                  <a:pt x="18283" y="16069"/>
                  <a:pt x="17886" y="15782"/>
                  <a:pt x="17432" y="15552"/>
                </a:cubicBezTo>
                <a:cubicBezTo>
                  <a:pt x="17886" y="15091"/>
                  <a:pt x="18114" y="14515"/>
                  <a:pt x="18114" y="13824"/>
                </a:cubicBezTo>
                <a:cubicBezTo>
                  <a:pt x="18114" y="12442"/>
                  <a:pt x="16977" y="11290"/>
                  <a:pt x="15613" y="11290"/>
                </a:cubicBezTo>
                <a:cubicBezTo>
                  <a:pt x="14247" y="11290"/>
                  <a:pt x="13111" y="12442"/>
                  <a:pt x="13111" y="13824"/>
                </a:cubicBezTo>
                <a:cubicBezTo>
                  <a:pt x="13111" y="14457"/>
                  <a:pt x="13338" y="15033"/>
                  <a:pt x="13737" y="15552"/>
                </a:cubicBezTo>
                <a:cubicBezTo>
                  <a:pt x="13338" y="15782"/>
                  <a:pt x="12883" y="16069"/>
                  <a:pt x="12542" y="16417"/>
                </a:cubicBezTo>
                <a:lnTo>
                  <a:pt x="8620" y="16417"/>
                </a:lnTo>
                <a:cubicBezTo>
                  <a:pt x="8279" y="16069"/>
                  <a:pt x="7824" y="15782"/>
                  <a:pt x="7427" y="15552"/>
                </a:cubicBezTo>
                <a:cubicBezTo>
                  <a:pt x="7882" y="15091"/>
                  <a:pt x="8052" y="14515"/>
                  <a:pt x="8052" y="13824"/>
                </a:cubicBezTo>
                <a:cubicBezTo>
                  <a:pt x="8052" y="12442"/>
                  <a:pt x="6915" y="11290"/>
                  <a:pt x="5609" y="11290"/>
                </a:cubicBezTo>
                <a:cubicBezTo>
                  <a:pt x="4245" y="11290"/>
                  <a:pt x="3108" y="12442"/>
                  <a:pt x="3108" y="13824"/>
                </a:cubicBezTo>
                <a:cubicBezTo>
                  <a:pt x="3108" y="14457"/>
                  <a:pt x="3335" y="15033"/>
                  <a:pt x="3732" y="15552"/>
                </a:cubicBezTo>
                <a:cubicBezTo>
                  <a:pt x="3278" y="15782"/>
                  <a:pt x="2879" y="16069"/>
                  <a:pt x="2538" y="16417"/>
                </a:cubicBezTo>
                <a:lnTo>
                  <a:pt x="1800" y="16417"/>
                </a:lnTo>
                <a:cubicBezTo>
                  <a:pt x="1401" y="16417"/>
                  <a:pt x="1118" y="16069"/>
                  <a:pt x="1174" y="15667"/>
                </a:cubicBezTo>
                <a:lnTo>
                  <a:pt x="2083" y="10656"/>
                </a:lnTo>
                <a:cubicBezTo>
                  <a:pt x="2197" y="10369"/>
                  <a:pt x="2368" y="10136"/>
                  <a:pt x="2765" y="10136"/>
                </a:cubicBezTo>
                <a:close/>
                <a:moveTo>
                  <a:pt x="5609" y="16358"/>
                </a:moveTo>
                <a:cubicBezTo>
                  <a:pt x="7256" y="16358"/>
                  <a:pt x="8678" y="17799"/>
                  <a:pt x="8678" y="19583"/>
                </a:cubicBezTo>
                <a:lnTo>
                  <a:pt x="8678" y="20218"/>
                </a:lnTo>
                <a:lnTo>
                  <a:pt x="2482" y="20218"/>
                </a:lnTo>
                <a:lnTo>
                  <a:pt x="2482" y="19583"/>
                </a:lnTo>
                <a:cubicBezTo>
                  <a:pt x="2482" y="17799"/>
                  <a:pt x="3904" y="16358"/>
                  <a:pt x="5609" y="16358"/>
                </a:cubicBezTo>
                <a:close/>
                <a:moveTo>
                  <a:pt x="15613" y="16358"/>
                </a:moveTo>
                <a:cubicBezTo>
                  <a:pt x="17318" y="16358"/>
                  <a:pt x="18738" y="17799"/>
                  <a:pt x="18738" y="19583"/>
                </a:cubicBezTo>
                <a:lnTo>
                  <a:pt x="18738" y="20218"/>
                </a:lnTo>
                <a:lnTo>
                  <a:pt x="12486" y="20218"/>
                </a:lnTo>
                <a:lnTo>
                  <a:pt x="12486" y="19583"/>
                </a:lnTo>
                <a:cubicBezTo>
                  <a:pt x="12486" y="17799"/>
                  <a:pt x="13906" y="16358"/>
                  <a:pt x="15613" y="16358"/>
                </a:cubicBezTo>
                <a:close/>
                <a:moveTo>
                  <a:pt x="10610" y="0"/>
                </a:moveTo>
                <a:cubicBezTo>
                  <a:pt x="9304" y="0"/>
                  <a:pt x="8165" y="1152"/>
                  <a:pt x="8165" y="2534"/>
                </a:cubicBezTo>
                <a:cubicBezTo>
                  <a:pt x="8165" y="3167"/>
                  <a:pt x="8337" y="3743"/>
                  <a:pt x="8791" y="4147"/>
                </a:cubicBezTo>
                <a:cubicBezTo>
                  <a:pt x="7256" y="4896"/>
                  <a:pt x="6291" y="6394"/>
                  <a:pt x="6291" y="8178"/>
                </a:cubicBezTo>
                <a:lnTo>
                  <a:pt x="6291" y="8869"/>
                </a:lnTo>
                <a:lnTo>
                  <a:pt x="2823" y="8869"/>
                </a:lnTo>
                <a:cubicBezTo>
                  <a:pt x="1914" y="8869"/>
                  <a:pt x="1118" y="9504"/>
                  <a:pt x="947" y="10425"/>
                </a:cubicBezTo>
                <a:lnTo>
                  <a:pt x="37" y="15493"/>
                </a:lnTo>
                <a:cubicBezTo>
                  <a:pt x="-190" y="16532"/>
                  <a:pt x="663" y="17569"/>
                  <a:pt x="1742" y="17684"/>
                </a:cubicBezTo>
                <a:cubicBezTo>
                  <a:pt x="1459" y="18260"/>
                  <a:pt x="1288" y="18951"/>
                  <a:pt x="1288" y="19642"/>
                </a:cubicBezTo>
                <a:lnTo>
                  <a:pt x="1288" y="20966"/>
                </a:lnTo>
                <a:cubicBezTo>
                  <a:pt x="1288" y="21311"/>
                  <a:pt x="1573" y="21600"/>
                  <a:pt x="1970" y="21600"/>
                </a:cubicBezTo>
                <a:lnTo>
                  <a:pt x="9473" y="21600"/>
                </a:lnTo>
                <a:cubicBezTo>
                  <a:pt x="9814" y="21600"/>
                  <a:pt x="10099" y="21311"/>
                  <a:pt x="10099" y="20966"/>
                </a:cubicBezTo>
                <a:lnTo>
                  <a:pt x="10099" y="19642"/>
                </a:lnTo>
                <a:cubicBezTo>
                  <a:pt x="10099" y="18951"/>
                  <a:pt x="9986" y="18260"/>
                  <a:pt x="9701" y="17684"/>
                </a:cubicBezTo>
                <a:lnTo>
                  <a:pt x="11804" y="17684"/>
                </a:lnTo>
                <a:cubicBezTo>
                  <a:pt x="11519" y="18260"/>
                  <a:pt x="11406" y="18951"/>
                  <a:pt x="11406" y="19642"/>
                </a:cubicBezTo>
                <a:lnTo>
                  <a:pt x="11406" y="20966"/>
                </a:lnTo>
                <a:cubicBezTo>
                  <a:pt x="11406" y="21311"/>
                  <a:pt x="11691" y="21600"/>
                  <a:pt x="12032" y="21600"/>
                </a:cubicBezTo>
                <a:lnTo>
                  <a:pt x="19364" y="21600"/>
                </a:lnTo>
                <a:cubicBezTo>
                  <a:pt x="19705" y="21600"/>
                  <a:pt x="19988" y="21311"/>
                  <a:pt x="19988" y="20966"/>
                </a:cubicBezTo>
                <a:lnTo>
                  <a:pt x="19988" y="19642"/>
                </a:lnTo>
                <a:cubicBezTo>
                  <a:pt x="19988" y="18951"/>
                  <a:pt x="19875" y="18260"/>
                  <a:pt x="19591" y="17684"/>
                </a:cubicBezTo>
                <a:cubicBezTo>
                  <a:pt x="20672" y="17569"/>
                  <a:pt x="21410" y="16532"/>
                  <a:pt x="21240" y="15493"/>
                </a:cubicBezTo>
                <a:lnTo>
                  <a:pt x="20273" y="10425"/>
                </a:lnTo>
                <a:cubicBezTo>
                  <a:pt x="20160" y="9504"/>
                  <a:pt x="19364" y="8869"/>
                  <a:pt x="18455" y="8869"/>
                </a:cubicBezTo>
                <a:lnTo>
                  <a:pt x="14987" y="8869"/>
                </a:lnTo>
                <a:lnTo>
                  <a:pt x="14987" y="8178"/>
                </a:lnTo>
                <a:cubicBezTo>
                  <a:pt x="14987" y="6394"/>
                  <a:pt x="13964" y="4896"/>
                  <a:pt x="12486" y="4147"/>
                </a:cubicBezTo>
                <a:cubicBezTo>
                  <a:pt x="12883" y="3743"/>
                  <a:pt x="13111" y="3167"/>
                  <a:pt x="13111" y="2534"/>
                </a:cubicBezTo>
                <a:cubicBezTo>
                  <a:pt x="13111" y="1152"/>
                  <a:pt x="11974" y="0"/>
                  <a:pt x="10610"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945" name="Google Shape;9209;p64"/>
          <p:cNvSpPr/>
          <p:nvPr/>
        </p:nvSpPr>
        <p:spPr>
          <a:xfrm>
            <a:off x="8020095" y="2671069"/>
            <a:ext cx="223976" cy="3466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733" y="1217"/>
                </a:moveTo>
                <a:cubicBezTo>
                  <a:pt x="19270" y="1217"/>
                  <a:pt x="19720" y="1505"/>
                  <a:pt x="19720" y="1853"/>
                </a:cubicBezTo>
                <a:cubicBezTo>
                  <a:pt x="19720" y="2200"/>
                  <a:pt x="19270" y="2491"/>
                  <a:pt x="18733" y="2491"/>
                </a:cubicBezTo>
                <a:lnTo>
                  <a:pt x="2959" y="2491"/>
                </a:lnTo>
                <a:cubicBezTo>
                  <a:pt x="2333" y="2491"/>
                  <a:pt x="1883" y="2200"/>
                  <a:pt x="1883" y="1853"/>
                </a:cubicBezTo>
                <a:cubicBezTo>
                  <a:pt x="1883" y="1505"/>
                  <a:pt x="2333" y="1217"/>
                  <a:pt x="2959" y="1217"/>
                </a:cubicBezTo>
                <a:close/>
                <a:moveTo>
                  <a:pt x="17566" y="3765"/>
                </a:moveTo>
                <a:lnTo>
                  <a:pt x="17566" y="5270"/>
                </a:lnTo>
                <a:cubicBezTo>
                  <a:pt x="15461" y="6024"/>
                  <a:pt x="13086" y="6399"/>
                  <a:pt x="10710" y="6399"/>
                </a:cubicBezTo>
                <a:cubicBezTo>
                  <a:pt x="8335" y="6399"/>
                  <a:pt x="5963" y="6024"/>
                  <a:pt x="3855" y="5270"/>
                </a:cubicBezTo>
                <a:lnTo>
                  <a:pt x="3855" y="3765"/>
                </a:lnTo>
                <a:close/>
                <a:moveTo>
                  <a:pt x="4034" y="6775"/>
                </a:moveTo>
                <a:cubicBezTo>
                  <a:pt x="6184" y="7354"/>
                  <a:pt x="8426" y="7702"/>
                  <a:pt x="10756" y="7702"/>
                </a:cubicBezTo>
                <a:cubicBezTo>
                  <a:pt x="13086" y="7702"/>
                  <a:pt x="15327" y="7413"/>
                  <a:pt x="17478" y="6775"/>
                </a:cubicBezTo>
                <a:cubicBezTo>
                  <a:pt x="16670" y="8744"/>
                  <a:pt x="13982" y="10192"/>
                  <a:pt x="10756" y="10192"/>
                </a:cubicBezTo>
                <a:cubicBezTo>
                  <a:pt x="7530" y="10192"/>
                  <a:pt x="4842" y="8744"/>
                  <a:pt x="4034" y="6775"/>
                </a:cubicBezTo>
                <a:close/>
                <a:moveTo>
                  <a:pt x="9772" y="11466"/>
                </a:moveTo>
                <a:lnTo>
                  <a:pt x="9772" y="14361"/>
                </a:lnTo>
                <a:lnTo>
                  <a:pt x="4392" y="17837"/>
                </a:lnTo>
                <a:lnTo>
                  <a:pt x="3855" y="17837"/>
                </a:lnTo>
                <a:lnTo>
                  <a:pt x="3855" y="15983"/>
                </a:lnTo>
                <a:cubicBezTo>
                  <a:pt x="3855" y="13725"/>
                  <a:pt x="6364" y="11814"/>
                  <a:pt x="9772" y="11466"/>
                </a:cubicBezTo>
                <a:close/>
                <a:moveTo>
                  <a:pt x="10756" y="15519"/>
                </a:moveTo>
                <a:lnTo>
                  <a:pt x="14340" y="17837"/>
                </a:lnTo>
                <a:lnTo>
                  <a:pt x="7260" y="17837"/>
                </a:lnTo>
                <a:lnTo>
                  <a:pt x="10756" y="15519"/>
                </a:lnTo>
                <a:close/>
                <a:moveTo>
                  <a:pt x="11743" y="11466"/>
                </a:moveTo>
                <a:cubicBezTo>
                  <a:pt x="15148" y="11757"/>
                  <a:pt x="17657" y="13667"/>
                  <a:pt x="17657" y="15983"/>
                </a:cubicBezTo>
                <a:lnTo>
                  <a:pt x="17657" y="17837"/>
                </a:lnTo>
                <a:lnTo>
                  <a:pt x="17120" y="17837"/>
                </a:lnTo>
                <a:lnTo>
                  <a:pt x="11743" y="14361"/>
                </a:lnTo>
                <a:lnTo>
                  <a:pt x="11743" y="11466"/>
                </a:lnTo>
                <a:close/>
                <a:moveTo>
                  <a:pt x="18641" y="19111"/>
                </a:moveTo>
                <a:cubicBezTo>
                  <a:pt x="19182" y="19168"/>
                  <a:pt x="19629" y="19459"/>
                  <a:pt x="19629" y="19747"/>
                </a:cubicBezTo>
                <a:cubicBezTo>
                  <a:pt x="19629" y="20095"/>
                  <a:pt x="19182" y="20385"/>
                  <a:pt x="18641" y="20385"/>
                </a:cubicBezTo>
                <a:lnTo>
                  <a:pt x="2779" y="20385"/>
                </a:lnTo>
                <a:cubicBezTo>
                  <a:pt x="2242" y="20385"/>
                  <a:pt x="1795" y="20095"/>
                  <a:pt x="1795" y="19747"/>
                </a:cubicBezTo>
                <a:cubicBezTo>
                  <a:pt x="1795" y="19400"/>
                  <a:pt x="2242" y="19111"/>
                  <a:pt x="2779" y="19111"/>
                </a:cubicBezTo>
                <a:close/>
                <a:moveTo>
                  <a:pt x="2870" y="0"/>
                </a:moveTo>
                <a:cubicBezTo>
                  <a:pt x="1257" y="0"/>
                  <a:pt x="0" y="869"/>
                  <a:pt x="0" y="1853"/>
                </a:cubicBezTo>
                <a:cubicBezTo>
                  <a:pt x="0" y="2663"/>
                  <a:pt x="808" y="3358"/>
                  <a:pt x="1974" y="3649"/>
                </a:cubicBezTo>
                <a:lnTo>
                  <a:pt x="1974" y="5676"/>
                </a:lnTo>
                <a:cubicBezTo>
                  <a:pt x="1974" y="7933"/>
                  <a:pt x="3946" y="9845"/>
                  <a:pt x="6813" y="10772"/>
                </a:cubicBezTo>
                <a:cubicBezTo>
                  <a:pt x="3946" y="11698"/>
                  <a:pt x="1974" y="13667"/>
                  <a:pt x="1974" y="15926"/>
                </a:cubicBezTo>
                <a:lnTo>
                  <a:pt x="1974" y="17953"/>
                </a:lnTo>
                <a:cubicBezTo>
                  <a:pt x="899" y="18242"/>
                  <a:pt x="0" y="18880"/>
                  <a:pt x="0" y="19747"/>
                </a:cubicBezTo>
                <a:cubicBezTo>
                  <a:pt x="0" y="20848"/>
                  <a:pt x="1346" y="21600"/>
                  <a:pt x="2870" y="21600"/>
                </a:cubicBezTo>
                <a:lnTo>
                  <a:pt x="18733" y="21600"/>
                </a:lnTo>
                <a:cubicBezTo>
                  <a:pt x="20345" y="21600"/>
                  <a:pt x="21600" y="20732"/>
                  <a:pt x="21600" y="19747"/>
                </a:cubicBezTo>
                <a:cubicBezTo>
                  <a:pt x="21600" y="18937"/>
                  <a:pt x="20795" y="18242"/>
                  <a:pt x="19629" y="17953"/>
                </a:cubicBezTo>
                <a:lnTo>
                  <a:pt x="19629" y="15926"/>
                </a:lnTo>
                <a:cubicBezTo>
                  <a:pt x="19629" y="13667"/>
                  <a:pt x="17657" y="11698"/>
                  <a:pt x="14790" y="10772"/>
                </a:cubicBezTo>
                <a:cubicBezTo>
                  <a:pt x="17657" y="9902"/>
                  <a:pt x="19629" y="7933"/>
                  <a:pt x="19629" y="5676"/>
                </a:cubicBezTo>
                <a:lnTo>
                  <a:pt x="19629" y="3649"/>
                </a:lnTo>
                <a:cubicBezTo>
                  <a:pt x="20704" y="3358"/>
                  <a:pt x="21600" y="2722"/>
                  <a:pt x="21600" y="1853"/>
                </a:cubicBezTo>
                <a:cubicBezTo>
                  <a:pt x="21600" y="754"/>
                  <a:pt x="20257" y="0"/>
                  <a:pt x="18733"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946" name="Google Shape;9210;p64"/>
          <p:cNvSpPr/>
          <p:nvPr/>
        </p:nvSpPr>
        <p:spPr>
          <a:xfrm>
            <a:off x="5310365" y="1304158"/>
            <a:ext cx="348263" cy="349428"/>
          </a:xfrm>
          <a:custGeom>
            <a:avLst/>
            <a:gdLst/>
            <a:ahLst/>
            <a:cxnLst>
              <a:cxn ang="0">
                <a:pos x="wd2" y="hd2"/>
              </a:cxn>
              <a:cxn ang="5400000">
                <a:pos x="wd2" y="hd2"/>
              </a:cxn>
              <a:cxn ang="10800000">
                <a:pos x="wd2" y="hd2"/>
              </a:cxn>
              <a:cxn ang="16200000">
                <a:pos x="wd2" y="hd2"/>
              </a:cxn>
            </a:cxnLst>
            <a:rect l="0" t="0" r="r" b="b"/>
            <a:pathLst>
              <a:path w="21414" h="21600" fill="norm" stroke="1" extrusionOk="0">
                <a:moveTo>
                  <a:pt x="6457" y="4825"/>
                </a:moveTo>
                <a:lnTo>
                  <a:pt x="6457" y="6491"/>
                </a:lnTo>
                <a:lnTo>
                  <a:pt x="4743" y="6491"/>
                </a:lnTo>
                <a:lnTo>
                  <a:pt x="6457" y="4825"/>
                </a:lnTo>
                <a:close/>
                <a:moveTo>
                  <a:pt x="12000" y="7697"/>
                </a:moveTo>
                <a:cubicBezTo>
                  <a:pt x="14457" y="7811"/>
                  <a:pt x="16458" y="9708"/>
                  <a:pt x="16458" y="12178"/>
                </a:cubicBezTo>
                <a:cubicBezTo>
                  <a:pt x="16458" y="14591"/>
                  <a:pt x="14457" y="16602"/>
                  <a:pt x="12000" y="16602"/>
                </a:cubicBezTo>
                <a:cubicBezTo>
                  <a:pt x="9600" y="16602"/>
                  <a:pt x="7600" y="14591"/>
                  <a:pt x="7600" y="12178"/>
                </a:cubicBezTo>
                <a:cubicBezTo>
                  <a:pt x="7600" y="9708"/>
                  <a:pt x="9600" y="7697"/>
                  <a:pt x="12000" y="7697"/>
                </a:cubicBezTo>
                <a:close/>
                <a:moveTo>
                  <a:pt x="13942" y="1378"/>
                </a:moveTo>
                <a:lnTo>
                  <a:pt x="13942" y="2757"/>
                </a:lnTo>
                <a:lnTo>
                  <a:pt x="7028" y="2757"/>
                </a:lnTo>
                <a:cubicBezTo>
                  <a:pt x="6858" y="2757"/>
                  <a:pt x="6629" y="2814"/>
                  <a:pt x="6571" y="2987"/>
                </a:cubicBezTo>
                <a:lnTo>
                  <a:pt x="2742" y="6778"/>
                </a:lnTo>
                <a:cubicBezTo>
                  <a:pt x="2572" y="6951"/>
                  <a:pt x="2514" y="7066"/>
                  <a:pt x="2514" y="7181"/>
                </a:cubicBezTo>
                <a:lnTo>
                  <a:pt x="2514" y="17981"/>
                </a:lnTo>
                <a:lnTo>
                  <a:pt x="1201" y="17981"/>
                </a:lnTo>
                <a:lnTo>
                  <a:pt x="1201" y="1378"/>
                </a:lnTo>
                <a:close/>
                <a:moveTo>
                  <a:pt x="15199" y="3964"/>
                </a:moveTo>
                <a:lnTo>
                  <a:pt x="15199" y="7525"/>
                </a:lnTo>
                <a:cubicBezTo>
                  <a:pt x="14285" y="6951"/>
                  <a:pt x="13201" y="6548"/>
                  <a:pt x="12058" y="6548"/>
                </a:cubicBezTo>
                <a:cubicBezTo>
                  <a:pt x="8915" y="6548"/>
                  <a:pt x="6457" y="9133"/>
                  <a:pt x="6457" y="12235"/>
                </a:cubicBezTo>
                <a:cubicBezTo>
                  <a:pt x="6457" y="15395"/>
                  <a:pt x="8971" y="17922"/>
                  <a:pt x="12058" y="17922"/>
                </a:cubicBezTo>
                <a:cubicBezTo>
                  <a:pt x="12914" y="17922"/>
                  <a:pt x="13772" y="17692"/>
                  <a:pt x="14514" y="17348"/>
                </a:cubicBezTo>
                <a:lnTo>
                  <a:pt x="15199" y="18037"/>
                </a:lnTo>
                <a:lnTo>
                  <a:pt x="15199" y="19129"/>
                </a:lnTo>
                <a:lnTo>
                  <a:pt x="3771" y="19129"/>
                </a:lnTo>
                <a:lnTo>
                  <a:pt x="3771" y="7811"/>
                </a:lnTo>
                <a:lnTo>
                  <a:pt x="7028" y="7811"/>
                </a:lnTo>
                <a:cubicBezTo>
                  <a:pt x="7371" y="7811"/>
                  <a:pt x="7658" y="7525"/>
                  <a:pt x="7658" y="7122"/>
                </a:cubicBezTo>
                <a:lnTo>
                  <a:pt x="7658" y="3964"/>
                </a:lnTo>
                <a:close/>
                <a:moveTo>
                  <a:pt x="16458" y="15740"/>
                </a:moveTo>
                <a:lnTo>
                  <a:pt x="20000" y="19359"/>
                </a:lnTo>
                <a:cubicBezTo>
                  <a:pt x="20229" y="19589"/>
                  <a:pt x="20229" y="19990"/>
                  <a:pt x="20000" y="20220"/>
                </a:cubicBezTo>
                <a:cubicBezTo>
                  <a:pt x="19886" y="20335"/>
                  <a:pt x="19728" y="20393"/>
                  <a:pt x="19572" y="20393"/>
                </a:cubicBezTo>
                <a:cubicBezTo>
                  <a:pt x="19414" y="20393"/>
                  <a:pt x="19257" y="20335"/>
                  <a:pt x="19142" y="20220"/>
                </a:cubicBezTo>
                <a:lnTo>
                  <a:pt x="15600" y="16602"/>
                </a:lnTo>
                <a:cubicBezTo>
                  <a:pt x="15943" y="16429"/>
                  <a:pt x="16229" y="16028"/>
                  <a:pt x="16458" y="15740"/>
                </a:cubicBezTo>
                <a:close/>
                <a:moveTo>
                  <a:pt x="629" y="0"/>
                </a:moveTo>
                <a:cubicBezTo>
                  <a:pt x="287" y="0"/>
                  <a:pt x="0" y="345"/>
                  <a:pt x="0" y="689"/>
                </a:cubicBezTo>
                <a:lnTo>
                  <a:pt x="0" y="18497"/>
                </a:lnTo>
                <a:cubicBezTo>
                  <a:pt x="0" y="18841"/>
                  <a:pt x="287" y="19129"/>
                  <a:pt x="629" y="19129"/>
                </a:cubicBezTo>
                <a:lnTo>
                  <a:pt x="2514" y="19129"/>
                </a:lnTo>
                <a:lnTo>
                  <a:pt x="2514" y="19760"/>
                </a:lnTo>
                <a:cubicBezTo>
                  <a:pt x="2514" y="20163"/>
                  <a:pt x="2800" y="20449"/>
                  <a:pt x="3143" y="20449"/>
                </a:cubicBezTo>
                <a:lnTo>
                  <a:pt x="15771" y="20449"/>
                </a:lnTo>
                <a:cubicBezTo>
                  <a:pt x="16171" y="20449"/>
                  <a:pt x="16458" y="20163"/>
                  <a:pt x="16458" y="19760"/>
                </a:cubicBezTo>
                <a:lnTo>
                  <a:pt x="16458" y="19301"/>
                </a:lnTo>
                <a:lnTo>
                  <a:pt x="18228" y="21082"/>
                </a:lnTo>
                <a:cubicBezTo>
                  <a:pt x="18571" y="21427"/>
                  <a:pt x="19057" y="21600"/>
                  <a:pt x="19543" y="21600"/>
                </a:cubicBezTo>
                <a:cubicBezTo>
                  <a:pt x="20029" y="21600"/>
                  <a:pt x="20514" y="21427"/>
                  <a:pt x="20856" y="21082"/>
                </a:cubicBezTo>
                <a:cubicBezTo>
                  <a:pt x="21600" y="20335"/>
                  <a:pt x="21600" y="19129"/>
                  <a:pt x="20856" y="18440"/>
                </a:cubicBezTo>
                <a:lnTo>
                  <a:pt x="17086" y="14591"/>
                </a:lnTo>
                <a:cubicBezTo>
                  <a:pt x="17428" y="13902"/>
                  <a:pt x="17657" y="13039"/>
                  <a:pt x="17657" y="12178"/>
                </a:cubicBezTo>
                <a:cubicBezTo>
                  <a:pt x="17657" y="10800"/>
                  <a:pt x="17144" y="9593"/>
                  <a:pt x="16344" y="8559"/>
                </a:cubicBezTo>
                <a:lnTo>
                  <a:pt x="16344" y="3331"/>
                </a:lnTo>
                <a:cubicBezTo>
                  <a:pt x="16344" y="2987"/>
                  <a:pt x="16057" y="2699"/>
                  <a:pt x="15714" y="2699"/>
                </a:cubicBezTo>
                <a:lnTo>
                  <a:pt x="15085" y="2699"/>
                </a:lnTo>
                <a:lnTo>
                  <a:pt x="15085" y="689"/>
                </a:lnTo>
                <a:cubicBezTo>
                  <a:pt x="15085" y="345"/>
                  <a:pt x="14800" y="0"/>
                  <a:pt x="1445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951" name="Google Shape;9211;p64"/>
          <p:cNvGrpSpPr/>
          <p:nvPr/>
        </p:nvGrpSpPr>
        <p:grpSpPr>
          <a:xfrm>
            <a:off x="5309920" y="1756154"/>
            <a:ext cx="349071" cy="348484"/>
            <a:chOff x="0" y="0"/>
            <a:chExt cx="349069" cy="348482"/>
          </a:xfrm>
        </p:grpSpPr>
        <p:sp>
          <p:nvSpPr>
            <p:cNvPr id="6947" name="Google Shape;9212;p64"/>
            <p:cNvSpPr/>
            <p:nvPr/>
          </p:nvSpPr>
          <p:spPr>
            <a:xfrm>
              <a:off x="62254" y="205243"/>
              <a:ext cx="80854" cy="59615"/>
            </a:xfrm>
            <a:custGeom>
              <a:avLst/>
              <a:gdLst/>
              <a:ahLst/>
              <a:cxnLst>
                <a:cxn ang="0">
                  <a:pos x="wd2" y="hd2"/>
                </a:cxn>
                <a:cxn ang="5400000">
                  <a:pos x="wd2" y="hd2"/>
                </a:cxn>
                <a:cxn ang="10800000">
                  <a:pos x="wd2" y="hd2"/>
                </a:cxn>
                <a:cxn ang="16200000">
                  <a:pos x="wd2" y="hd2"/>
                </a:cxn>
              </a:cxnLst>
              <a:rect l="0" t="0" r="r" b="b"/>
              <a:pathLst>
                <a:path w="21115" h="21600" fill="norm" stroke="1" extrusionOk="0">
                  <a:moveTo>
                    <a:pt x="18807" y="0"/>
                  </a:moveTo>
                  <a:cubicBezTo>
                    <a:pt x="18068" y="0"/>
                    <a:pt x="17267" y="342"/>
                    <a:pt x="16750" y="1058"/>
                  </a:cubicBezTo>
                  <a:lnTo>
                    <a:pt x="8015" y="13178"/>
                  </a:lnTo>
                  <a:lnTo>
                    <a:pt x="4371" y="8133"/>
                  </a:lnTo>
                  <a:cubicBezTo>
                    <a:pt x="3886" y="7620"/>
                    <a:pt x="3216" y="7375"/>
                    <a:pt x="2553" y="7375"/>
                  </a:cubicBezTo>
                  <a:cubicBezTo>
                    <a:pt x="1883" y="7375"/>
                    <a:pt x="1213" y="7620"/>
                    <a:pt x="728" y="8133"/>
                  </a:cubicBezTo>
                  <a:cubicBezTo>
                    <a:pt x="-243" y="9480"/>
                    <a:pt x="-243" y="12173"/>
                    <a:pt x="728" y="13178"/>
                  </a:cubicBezTo>
                  <a:lnTo>
                    <a:pt x="6074" y="20927"/>
                  </a:lnTo>
                  <a:cubicBezTo>
                    <a:pt x="6798" y="21600"/>
                    <a:pt x="7283" y="21600"/>
                    <a:pt x="8015" y="21600"/>
                  </a:cubicBezTo>
                  <a:cubicBezTo>
                    <a:pt x="8500" y="21600"/>
                    <a:pt x="9471" y="21258"/>
                    <a:pt x="9710" y="20585"/>
                  </a:cubicBezTo>
                  <a:lnTo>
                    <a:pt x="20386" y="5771"/>
                  </a:lnTo>
                  <a:cubicBezTo>
                    <a:pt x="21357" y="4425"/>
                    <a:pt x="21357" y="1731"/>
                    <a:pt x="20386" y="727"/>
                  </a:cubicBezTo>
                  <a:cubicBezTo>
                    <a:pt x="20047" y="257"/>
                    <a:pt x="19454" y="0"/>
                    <a:pt x="188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48" name="Google Shape;9213;p64"/>
            <p:cNvSpPr/>
            <p:nvPr/>
          </p:nvSpPr>
          <p:spPr>
            <a:xfrm>
              <a:off x="62254" y="144154"/>
              <a:ext cx="80854" cy="60293"/>
            </a:xfrm>
            <a:custGeom>
              <a:avLst/>
              <a:gdLst/>
              <a:ahLst/>
              <a:cxnLst>
                <a:cxn ang="0">
                  <a:pos x="wd2" y="hd2"/>
                </a:cxn>
                <a:cxn ang="5400000">
                  <a:pos x="wd2" y="hd2"/>
                </a:cxn>
                <a:cxn ang="10800000">
                  <a:pos x="wd2" y="hd2"/>
                </a:cxn>
                <a:cxn ang="16200000">
                  <a:pos x="wd2" y="hd2"/>
                </a:cxn>
              </a:cxnLst>
              <a:rect l="0" t="0" r="r" b="b"/>
              <a:pathLst>
                <a:path w="21115" h="21600" fill="norm" stroke="1" extrusionOk="0">
                  <a:moveTo>
                    <a:pt x="18776" y="0"/>
                  </a:moveTo>
                  <a:cubicBezTo>
                    <a:pt x="18045" y="0"/>
                    <a:pt x="17259" y="412"/>
                    <a:pt x="16750" y="1289"/>
                  </a:cubicBezTo>
                  <a:lnTo>
                    <a:pt x="8015" y="13273"/>
                  </a:lnTo>
                  <a:lnTo>
                    <a:pt x="4371" y="8285"/>
                  </a:lnTo>
                  <a:cubicBezTo>
                    <a:pt x="3886" y="7788"/>
                    <a:pt x="3216" y="7535"/>
                    <a:pt x="2553" y="7535"/>
                  </a:cubicBezTo>
                  <a:cubicBezTo>
                    <a:pt x="1883" y="7535"/>
                    <a:pt x="1213" y="7788"/>
                    <a:pt x="728" y="8285"/>
                  </a:cubicBezTo>
                  <a:cubicBezTo>
                    <a:pt x="-243" y="9616"/>
                    <a:pt x="-243" y="12279"/>
                    <a:pt x="728" y="13273"/>
                  </a:cubicBezTo>
                  <a:lnTo>
                    <a:pt x="6074" y="20934"/>
                  </a:lnTo>
                  <a:cubicBezTo>
                    <a:pt x="6798" y="21600"/>
                    <a:pt x="7283" y="21600"/>
                    <a:pt x="8015" y="21600"/>
                  </a:cubicBezTo>
                  <a:cubicBezTo>
                    <a:pt x="8500" y="21600"/>
                    <a:pt x="9471" y="21272"/>
                    <a:pt x="9710" y="20607"/>
                  </a:cubicBezTo>
                  <a:lnTo>
                    <a:pt x="20386" y="5950"/>
                  </a:lnTo>
                  <a:cubicBezTo>
                    <a:pt x="21357" y="4618"/>
                    <a:pt x="21357" y="1955"/>
                    <a:pt x="20386" y="962"/>
                  </a:cubicBezTo>
                  <a:cubicBezTo>
                    <a:pt x="20047" y="328"/>
                    <a:pt x="19431" y="0"/>
                    <a:pt x="187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49" name="Google Shape;9214;p64"/>
            <p:cNvSpPr/>
            <p:nvPr/>
          </p:nvSpPr>
          <p:spPr>
            <a:xfrm>
              <a:off x="62254" y="82828"/>
              <a:ext cx="80854" cy="60294"/>
            </a:xfrm>
            <a:custGeom>
              <a:avLst/>
              <a:gdLst/>
              <a:ahLst/>
              <a:cxnLst>
                <a:cxn ang="0">
                  <a:pos x="wd2" y="hd2"/>
                </a:cxn>
                <a:cxn ang="5400000">
                  <a:pos x="wd2" y="hd2"/>
                </a:cxn>
                <a:cxn ang="10800000">
                  <a:pos x="wd2" y="hd2"/>
                </a:cxn>
                <a:cxn ang="16200000">
                  <a:pos x="wd2" y="hd2"/>
                </a:cxn>
              </a:cxnLst>
              <a:rect l="0" t="0" r="r" b="b"/>
              <a:pathLst>
                <a:path w="21115" h="21600" fill="norm" stroke="1" extrusionOk="0">
                  <a:moveTo>
                    <a:pt x="18776" y="0"/>
                  </a:moveTo>
                  <a:cubicBezTo>
                    <a:pt x="18045" y="0"/>
                    <a:pt x="17259" y="412"/>
                    <a:pt x="16750" y="1289"/>
                  </a:cubicBezTo>
                  <a:lnTo>
                    <a:pt x="8015" y="13273"/>
                  </a:lnTo>
                  <a:lnTo>
                    <a:pt x="4371" y="8285"/>
                  </a:lnTo>
                  <a:cubicBezTo>
                    <a:pt x="3886" y="7619"/>
                    <a:pt x="3216" y="7281"/>
                    <a:pt x="2553" y="7281"/>
                  </a:cubicBezTo>
                  <a:cubicBezTo>
                    <a:pt x="1883" y="7281"/>
                    <a:pt x="1213" y="7619"/>
                    <a:pt x="728" y="8285"/>
                  </a:cubicBezTo>
                  <a:cubicBezTo>
                    <a:pt x="-243" y="9616"/>
                    <a:pt x="-243" y="11941"/>
                    <a:pt x="728" y="13273"/>
                  </a:cubicBezTo>
                  <a:lnTo>
                    <a:pt x="6074" y="20934"/>
                  </a:lnTo>
                  <a:cubicBezTo>
                    <a:pt x="6798" y="21600"/>
                    <a:pt x="7283" y="21600"/>
                    <a:pt x="8015" y="21600"/>
                  </a:cubicBezTo>
                  <a:cubicBezTo>
                    <a:pt x="8500" y="21600"/>
                    <a:pt x="9471" y="21262"/>
                    <a:pt x="9710" y="20268"/>
                  </a:cubicBezTo>
                  <a:lnTo>
                    <a:pt x="20386" y="5611"/>
                  </a:lnTo>
                  <a:cubicBezTo>
                    <a:pt x="21357" y="4618"/>
                    <a:pt x="21357" y="1955"/>
                    <a:pt x="20386" y="951"/>
                  </a:cubicBezTo>
                  <a:cubicBezTo>
                    <a:pt x="20047" y="328"/>
                    <a:pt x="19431" y="0"/>
                    <a:pt x="187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50" name="Google Shape;9215;p64"/>
            <p:cNvSpPr/>
            <p:nvPr/>
          </p:nvSpPr>
          <p:spPr>
            <a:xfrm>
              <a:off x="0" y="0"/>
              <a:ext cx="349070" cy="348483"/>
            </a:xfrm>
            <a:custGeom>
              <a:avLst/>
              <a:gdLst/>
              <a:ahLst/>
              <a:cxnLst>
                <a:cxn ang="0">
                  <a:pos x="wd2" y="hd2"/>
                </a:cxn>
                <a:cxn ang="5400000">
                  <a:pos x="wd2" y="hd2"/>
                </a:cxn>
                <a:cxn ang="10800000">
                  <a:pos x="wd2" y="hd2"/>
                </a:cxn>
                <a:cxn ang="16200000">
                  <a:pos x="wd2" y="hd2"/>
                </a:cxn>
              </a:cxnLst>
              <a:rect l="0" t="0" r="r" b="b"/>
              <a:pathLst>
                <a:path w="21408" h="21600" fill="norm" stroke="1" extrusionOk="0">
                  <a:moveTo>
                    <a:pt x="12596" y="2189"/>
                  </a:moveTo>
                  <a:lnTo>
                    <a:pt x="14248" y="3916"/>
                  </a:lnTo>
                  <a:lnTo>
                    <a:pt x="12596" y="3916"/>
                  </a:lnTo>
                  <a:lnTo>
                    <a:pt x="12596" y="2189"/>
                  </a:lnTo>
                  <a:close/>
                  <a:moveTo>
                    <a:pt x="18608" y="6394"/>
                  </a:moveTo>
                  <a:cubicBezTo>
                    <a:pt x="18765" y="6394"/>
                    <a:pt x="18923" y="6452"/>
                    <a:pt x="19037" y="6567"/>
                  </a:cubicBezTo>
                  <a:lnTo>
                    <a:pt x="19890" y="7430"/>
                  </a:lnTo>
                  <a:cubicBezTo>
                    <a:pt x="20232" y="7719"/>
                    <a:pt x="20232" y="8180"/>
                    <a:pt x="19948" y="8352"/>
                  </a:cubicBezTo>
                  <a:lnTo>
                    <a:pt x="19549" y="8813"/>
                  </a:lnTo>
                  <a:lnTo>
                    <a:pt x="17725" y="7028"/>
                  </a:lnTo>
                  <a:lnTo>
                    <a:pt x="18181" y="6567"/>
                  </a:lnTo>
                  <a:cubicBezTo>
                    <a:pt x="18295" y="6452"/>
                    <a:pt x="18452" y="6394"/>
                    <a:pt x="18608" y="6394"/>
                  </a:cubicBezTo>
                  <a:close/>
                  <a:moveTo>
                    <a:pt x="16813" y="7950"/>
                  </a:moveTo>
                  <a:lnTo>
                    <a:pt x="18581" y="9734"/>
                  </a:lnTo>
                  <a:lnTo>
                    <a:pt x="14192" y="14228"/>
                  </a:lnTo>
                  <a:lnTo>
                    <a:pt x="12425" y="12383"/>
                  </a:lnTo>
                  <a:lnTo>
                    <a:pt x="16813" y="7950"/>
                  </a:lnTo>
                  <a:close/>
                  <a:moveTo>
                    <a:pt x="11913" y="13709"/>
                  </a:moveTo>
                  <a:lnTo>
                    <a:pt x="12994" y="14804"/>
                  </a:lnTo>
                  <a:lnTo>
                    <a:pt x="11627" y="15091"/>
                  </a:lnTo>
                  <a:lnTo>
                    <a:pt x="11913" y="13709"/>
                  </a:lnTo>
                  <a:close/>
                  <a:moveTo>
                    <a:pt x="12652" y="19009"/>
                  </a:moveTo>
                  <a:lnTo>
                    <a:pt x="12652" y="19700"/>
                  </a:lnTo>
                  <a:cubicBezTo>
                    <a:pt x="12652" y="19872"/>
                    <a:pt x="12766" y="20103"/>
                    <a:pt x="12824" y="20333"/>
                  </a:cubicBezTo>
                  <a:lnTo>
                    <a:pt x="1937" y="20333"/>
                  </a:lnTo>
                  <a:cubicBezTo>
                    <a:pt x="1596" y="20333"/>
                    <a:pt x="1254" y="20046"/>
                    <a:pt x="1254" y="19700"/>
                  </a:cubicBezTo>
                  <a:lnTo>
                    <a:pt x="1254" y="19009"/>
                  </a:lnTo>
                  <a:close/>
                  <a:moveTo>
                    <a:pt x="11343" y="1210"/>
                  </a:moveTo>
                  <a:lnTo>
                    <a:pt x="11343" y="4492"/>
                  </a:lnTo>
                  <a:cubicBezTo>
                    <a:pt x="11343" y="4838"/>
                    <a:pt x="11627" y="5127"/>
                    <a:pt x="11969" y="5127"/>
                  </a:cubicBezTo>
                  <a:lnTo>
                    <a:pt x="15104" y="5127"/>
                  </a:lnTo>
                  <a:lnTo>
                    <a:pt x="15104" y="7834"/>
                  </a:lnTo>
                  <a:lnTo>
                    <a:pt x="11057" y="11981"/>
                  </a:lnTo>
                  <a:cubicBezTo>
                    <a:pt x="11001" y="12038"/>
                    <a:pt x="10887" y="12211"/>
                    <a:pt x="10887" y="12268"/>
                  </a:cubicBezTo>
                  <a:lnTo>
                    <a:pt x="10145" y="15782"/>
                  </a:lnTo>
                  <a:cubicBezTo>
                    <a:pt x="10031" y="16013"/>
                    <a:pt x="10145" y="16243"/>
                    <a:pt x="10259" y="16358"/>
                  </a:cubicBezTo>
                  <a:cubicBezTo>
                    <a:pt x="10388" y="16488"/>
                    <a:pt x="10516" y="16554"/>
                    <a:pt x="10668" y="16554"/>
                  </a:cubicBezTo>
                  <a:cubicBezTo>
                    <a:pt x="10719" y="16554"/>
                    <a:pt x="10773" y="16546"/>
                    <a:pt x="10829" y="16532"/>
                  </a:cubicBezTo>
                  <a:lnTo>
                    <a:pt x="14306" y="15726"/>
                  </a:lnTo>
                  <a:cubicBezTo>
                    <a:pt x="14476" y="15726"/>
                    <a:pt x="14534" y="15667"/>
                    <a:pt x="14590" y="15552"/>
                  </a:cubicBezTo>
                  <a:lnTo>
                    <a:pt x="15104" y="15091"/>
                  </a:lnTo>
                  <a:lnTo>
                    <a:pt x="15104" y="19757"/>
                  </a:lnTo>
                  <a:lnTo>
                    <a:pt x="15160" y="19757"/>
                  </a:lnTo>
                  <a:cubicBezTo>
                    <a:pt x="15160" y="20103"/>
                    <a:pt x="14876" y="20391"/>
                    <a:pt x="14534" y="20391"/>
                  </a:cubicBezTo>
                  <a:cubicBezTo>
                    <a:pt x="14192" y="20391"/>
                    <a:pt x="13906" y="20103"/>
                    <a:pt x="13906" y="19757"/>
                  </a:cubicBezTo>
                  <a:lnTo>
                    <a:pt x="13906" y="18433"/>
                  </a:lnTo>
                  <a:cubicBezTo>
                    <a:pt x="13906" y="18086"/>
                    <a:pt x="13622" y="17799"/>
                    <a:pt x="13222" y="17799"/>
                  </a:cubicBezTo>
                  <a:lnTo>
                    <a:pt x="2507" y="17799"/>
                  </a:lnTo>
                  <a:lnTo>
                    <a:pt x="2507" y="1210"/>
                  </a:lnTo>
                  <a:close/>
                  <a:moveTo>
                    <a:pt x="1937" y="0"/>
                  </a:moveTo>
                  <a:cubicBezTo>
                    <a:pt x="1596" y="0"/>
                    <a:pt x="1254" y="287"/>
                    <a:pt x="1254" y="691"/>
                  </a:cubicBezTo>
                  <a:lnTo>
                    <a:pt x="1254" y="17799"/>
                  </a:lnTo>
                  <a:lnTo>
                    <a:pt x="628" y="17799"/>
                  </a:lnTo>
                  <a:cubicBezTo>
                    <a:pt x="286" y="17799"/>
                    <a:pt x="0" y="18086"/>
                    <a:pt x="0" y="18433"/>
                  </a:cubicBezTo>
                  <a:lnTo>
                    <a:pt x="0" y="19757"/>
                  </a:lnTo>
                  <a:cubicBezTo>
                    <a:pt x="0" y="20852"/>
                    <a:pt x="856" y="21600"/>
                    <a:pt x="1824" y="21600"/>
                  </a:cubicBezTo>
                  <a:lnTo>
                    <a:pt x="14476" y="21600"/>
                  </a:lnTo>
                  <a:cubicBezTo>
                    <a:pt x="15502" y="21600"/>
                    <a:pt x="16301" y="20737"/>
                    <a:pt x="16301" y="19757"/>
                  </a:cubicBezTo>
                  <a:lnTo>
                    <a:pt x="16301" y="13824"/>
                  </a:lnTo>
                  <a:lnTo>
                    <a:pt x="20802" y="9332"/>
                  </a:lnTo>
                  <a:cubicBezTo>
                    <a:pt x="21600" y="8526"/>
                    <a:pt x="21600" y="7374"/>
                    <a:pt x="20860" y="6567"/>
                  </a:cubicBezTo>
                  <a:lnTo>
                    <a:pt x="20004" y="5703"/>
                  </a:lnTo>
                  <a:cubicBezTo>
                    <a:pt x="19663" y="5357"/>
                    <a:pt x="19192" y="5183"/>
                    <a:pt x="18716" y="5183"/>
                  </a:cubicBezTo>
                  <a:cubicBezTo>
                    <a:pt x="18239" y="5183"/>
                    <a:pt x="17754" y="5357"/>
                    <a:pt x="17383" y="5703"/>
                  </a:cubicBezTo>
                  <a:lnTo>
                    <a:pt x="16471" y="6624"/>
                  </a:lnTo>
                  <a:lnTo>
                    <a:pt x="16471" y="4551"/>
                  </a:lnTo>
                  <a:cubicBezTo>
                    <a:pt x="16471" y="4436"/>
                    <a:pt x="16415" y="4262"/>
                    <a:pt x="16243" y="4147"/>
                  </a:cubicBezTo>
                  <a:lnTo>
                    <a:pt x="12482" y="230"/>
                  </a:lnTo>
                  <a:cubicBezTo>
                    <a:pt x="12311" y="115"/>
                    <a:pt x="12197" y="0"/>
                    <a:pt x="120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54" name="Google Shape;9216;p64"/>
          <p:cNvGrpSpPr/>
          <p:nvPr/>
        </p:nvGrpSpPr>
        <p:grpSpPr>
          <a:xfrm>
            <a:off x="5310392" y="2196576"/>
            <a:ext cx="351287" cy="351286"/>
            <a:chOff x="0" y="0"/>
            <a:chExt cx="351285" cy="351285"/>
          </a:xfrm>
        </p:grpSpPr>
        <p:sp>
          <p:nvSpPr>
            <p:cNvPr id="6952" name="Google Shape;9217;p64"/>
            <p:cNvSpPr/>
            <p:nvPr/>
          </p:nvSpPr>
          <p:spPr>
            <a:xfrm>
              <a:off x="81898" y="84569"/>
              <a:ext cx="183905" cy="184006"/>
            </a:xfrm>
            <a:custGeom>
              <a:avLst/>
              <a:gdLst/>
              <a:ahLst/>
              <a:cxnLst>
                <a:cxn ang="0">
                  <a:pos x="wd2" y="hd2"/>
                </a:cxn>
                <a:cxn ang="5400000">
                  <a:pos x="wd2" y="hd2"/>
                </a:cxn>
                <a:cxn ang="10800000">
                  <a:pos x="wd2" y="hd2"/>
                </a:cxn>
                <a:cxn ang="16200000">
                  <a:pos x="wd2" y="hd2"/>
                </a:cxn>
              </a:cxnLst>
              <a:rect l="0" t="0" r="r" b="b"/>
              <a:pathLst>
                <a:path w="20849" h="21600" fill="norm" stroke="1" extrusionOk="0">
                  <a:moveTo>
                    <a:pt x="10629" y="7199"/>
                  </a:moveTo>
                  <a:cubicBezTo>
                    <a:pt x="11893" y="7199"/>
                    <a:pt x="12947" y="8290"/>
                    <a:pt x="12947" y="9602"/>
                  </a:cubicBezTo>
                  <a:cubicBezTo>
                    <a:pt x="12947" y="11018"/>
                    <a:pt x="11893" y="12109"/>
                    <a:pt x="10629" y="12109"/>
                  </a:cubicBezTo>
                  <a:cubicBezTo>
                    <a:pt x="9258" y="11891"/>
                    <a:pt x="8205" y="10800"/>
                    <a:pt x="8205" y="9602"/>
                  </a:cubicBezTo>
                  <a:cubicBezTo>
                    <a:pt x="8205" y="8290"/>
                    <a:pt x="9258" y="7199"/>
                    <a:pt x="10629" y="7199"/>
                  </a:cubicBezTo>
                  <a:close/>
                  <a:moveTo>
                    <a:pt x="10522" y="2400"/>
                  </a:moveTo>
                  <a:cubicBezTo>
                    <a:pt x="14947" y="2400"/>
                    <a:pt x="18528" y="6219"/>
                    <a:pt x="18528" y="10800"/>
                  </a:cubicBezTo>
                  <a:cubicBezTo>
                    <a:pt x="18528" y="12763"/>
                    <a:pt x="17792" y="14619"/>
                    <a:pt x="16632" y="16146"/>
                  </a:cubicBezTo>
                  <a:cubicBezTo>
                    <a:pt x="16211" y="15381"/>
                    <a:pt x="15686" y="14508"/>
                    <a:pt x="14947" y="13854"/>
                  </a:cubicBezTo>
                  <a:cubicBezTo>
                    <a:pt x="14525" y="13529"/>
                    <a:pt x="14104" y="13200"/>
                    <a:pt x="13789" y="12981"/>
                  </a:cubicBezTo>
                  <a:cubicBezTo>
                    <a:pt x="14525" y="12220"/>
                    <a:pt x="15054" y="11018"/>
                    <a:pt x="15054" y="9709"/>
                  </a:cubicBezTo>
                  <a:cubicBezTo>
                    <a:pt x="15054" y="7199"/>
                    <a:pt x="12947" y="5017"/>
                    <a:pt x="10419" y="5017"/>
                  </a:cubicBezTo>
                  <a:cubicBezTo>
                    <a:pt x="7994" y="5017"/>
                    <a:pt x="5887" y="7199"/>
                    <a:pt x="5887" y="9709"/>
                  </a:cubicBezTo>
                  <a:cubicBezTo>
                    <a:pt x="5887" y="11018"/>
                    <a:pt x="6412" y="12220"/>
                    <a:pt x="7151" y="12981"/>
                  </a:cubicBezTo>
                  <a:lnTo>
                    <a:pt x="5991" y="13854"/>
                  </a:lnTo>
                  <a:cubicBezTo>
                    <a:pt x="5359" y="14508"/>
                    <a:pt x="4623" y="15381"/>
                    <a:pt x="4305" y="16146"/>
                  </a:cubicBezTo>
                  <a:cubicBezTo>
                    <a:pt x="2727" y="14072"/>
                    <a:pt x="2199" y="11891"/>
                    <a:pt x="2409" y="9602"/>
                  </a:cubicBezTo>
                  <a:cubicBezTo>
                    <a:pt x="2938" y="5783"/>
                    <a:pt x="6309" y="2400"/>
                    <a:pt x="10522" y="2400"/>
                  </a:cubicBezTo>
                  <a:close/>
                  <a:moveTo>
                    <a:pt x="10522" y="14401"/>
                  </a:moveTo>
                  <a:cubicBezTo>
                    <a:pt x="12629" y="14401"/>
                    <a:pt x="14314" y="15928"/>
                    <a:pt x="14947" y="17781"/>
                  </a:cubicBezTo>
                  <a:cubicBezTo>
                    <a:pt x="13682" y="18653"/>
                    <a:pt x="12208" y="19200"/>
                    <a:pt x="10522" y="19200"/>
                  </a:cubicBezTo>
                  <a:cubicBezTo>
                    <a:pt x="8940" y="19200"/>
                    <a:pt x="7362" y="18653"/>
                    <a:pt x="5991" y="17781"/>
                  </a:cubicBezTo>
                  <a:cubicBezTo>
                    <a:pt x="6519" y="15710"/>
                    <a:pt x="8415" y="14401"/>
                    <a:pt x="10522" y="14401"/>
                  </a:cubicBezTo>
                  <a:close/>
                  <a:moveTo>
                    <a:pt x="10312" y="0"/>
                  </a:moveTo>
                  <a:cubicBezTo>
                    <a:pt x="4937" y="0"/>
                    <a:pt x="724" y="4256"/>
                    <a:pt x="92" y="9384"/>
                  </a:cubicBezTo>
                  <a:cubicBezTo>
                    <a:pt x="-751" y="15928"/>
                    <a:pt x="4305" y="21600"/>
                    <a:pt x="10522" y="21600"/>
                  </a:cubicBezTo>
                  <a:cubicBezTo>
                    <a:pt x="16318" y="21600"/>
                    <a:pt x="20849" y="16690"/>
                    <a:pt x="20849" y="10800"/>
                  </a:cubicBezTo>
                  <a:cubicBezTo>
                    <a:pt x="20849" y="4799"/>
                    <a:pt x="16107" y="0"/>
                    <a:pt x="103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53" name="Google Shape;9218;p64"/>
            <p:cNvSpPr/>
            <p:nvPr/>
          </p:nvSpPr>
          <p:spPr>
            <a:xfrm>
              <a:off x="-1" y="-1"/>
              <a:ext cx="351287" cy="3512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372" y="2742"/>
                  </a:moveTo>
                  <a:cubicBezTo>
                    <a:pt x="15372" y="3029"/>
                    <a:pt x="18571" y="6228"/>
                    <a:pt x="18858" y="10230"/>
                  </a:cubicBezTo>
                  <a:lnTo>
                    <a:pt x="18286" y="10230"/>
                  </a:lnTo>
                  <a:cubicBezTo>
                    <a:pt x="17943" y="10230"/>
                    <a:pt x="17657" y="10514"/>
                    <a:pt x="17657" y="10857"/>
                  </a:cubicBezTo>
                  <a:cubicBezTo>
                    <a:pt x="17657" y="11258"/>
                    <a:pt x="17943" y="11543"/>
                    <a:pt x="18286" y="11543"/>
                  </a:cubicBezTo>
                  <a:lnTo>
                    <a:pt x="18858" y="11543"/>
                  </a:lnTo>
                  <a:cubicBezTo>
                    <a:pt x="18571" y="15542"/>
                    <a:pt x="15372" y="18743"/>
                    <a:pt x="11372" y="19028"/>
                  </a:cubicBezTo>
                  <a:lnTo>
                    <a:pt x="11372" y="18457"/>
                  </a:lnTo>
                  <a:cubicBezTo>
                    <a:pt x="11372" y="18114"/>
                    <a:pt x="11086" y="17829"/>
                    <a:pt x="10743" y="17829"/>
                  </a:cubicBezTo>
                  <a:cubicBezTo>
                    <a:pt x="10344" y="17829"/>
                    <a:pt x="10057" y="18114"/>
                    <a:pt x="10057" y="18457"/>
                  </a:cubicBezTo>
                  <a:lnTo>
                    <a:pt x="10057" y="19028"/>
                  </a:lnTo>
                  <a:cubicBezTo>
                    <a:pt x="6058" y="18743"/>
                    <a:pt x="2857" y="15542"/>
                    <a:pt x="2572" y="11543"/>
                  </a:cubicBezTo>
                  <a:lnTo>
                    <a:pt x="3143" y="11543"/>
                  </a:lnTo>
                  <a:cubicBezTo>
                    <a:pt x="3486" y="11543"/>
                    <a:pt x="3771" y="11258"/>
                    <a:pt x="3771" y="10857"/>
                  </a:cubicBezTo>
                  <a:cubicBezTo>
                    <a:pt x="3885" y="10514"/>
                    <a:pt x="3600" y="10230"/>
                    <a:pt x="3199" y="10230"/>
                  </a:cubicBezTo>
                  <a:lnTo>
                    <a:pt x="2572" y="10230"/>
                  </a:lnTo>
                  <a:cubicBezTo>
                    <a:pt x="2857" y="6228"/>
                    <a:pt x="6058" y="3029"/>
                    <a:pt x="10057" y="2742"/>
                  </a:cubicBezTo>
                  <a:lnTo>
                    <a:pt x="10057" y="3314"/>
                  </a:lnTo>
                  <a:cubicBezTo>
                    <a:pt x="10057" y="3657"/>
                    <a:pt x="10344" y="3943"/>
                    <a:pt x="10743" y="3943"/>
                  </a:cubicBezTo>
                  <a:cubicBezTo>
                    <a:pt x="11086" y="3943"/>
                    <a:pt x="11372" y="3657"/>
                    <a:pt x="11372" y="3314"/>
                  </a:cubicBezTo>
                  <a:lnTo>
                    <a:pt x="11372" y="2742"/>
                  </a:lnTo>
                  <a:close/>
                  <a:moveTo>
                    <a:pt x="10801" y="0"/>
                  </a:moveTo>
                  <a:cubicBezTo>
                    <a:pt x="10458" y="0"/>
                    <a:pt x="10172" y="287"/>
                    <a:pt x="10172" y="629"/>
                  </a:cubicBezTo>
                  <a:lnTo>
                    <a:pt x="10172" y="1371"/>
                  </a:lnTo>
                  <a:cubicBezTo>
                    <a:pt x="5429" y="1658"/>
                    <a:pt x="1658" y="5429"/>
                    <a:pt x="1371" y="10172"/>
                  </a:cubicBezTo>
                  <a:lnTo>
                    <a:pt x="629" y="10172"/>
                  </a:lnTo>
                  <a:cubicBezTo>
                    <a:pt x="287" y="10172"/>
                    <a:pt x="0" y="10458"/>
                    <a:pt x="0" y="10801"/>
                  </a:cubicBezTo>
                  <a:cubicBezTo>
                    <a:pt x="0" y="11144"/>
                    <a:pt x="287" y="11428"/>
                    <a:pt x="629" y="11428"/>
                  </a:cubicBezTo>
                  <a:lnTo>
                    <a:pt x="1371" y="11428"/>
                  </a:lnTo>
                  <a:cubicBezTo>
                    <a:pt x="1658" y="16171"/>
                    <a:pt x="5429" y="19942"/>
                    <a:pt x="10172" y="20229"/>
                  </a:cubicBezTo>
                  <a:lnTo>
                    <a:pt x="10172" y="20971"/>
                  </a:lnTo>
                  <a:cubicBezTo>
                    <a:pt x="10172" y="21313"/>
                    <a:pt x="10458" y="21600"/>
                    <a:pt x="10801" y="21600"/>
                  </a:cubicBezTo>
                  <a:cubicBezTo>
                    <a:pt x="11144" y="21600"/>
                    <a:pt x="11428" y="21313"/>
                    <a:pt x="11428" y="20971"/>
                  </a:cubicBezTo>
                  <a:lnTo>
                    <a:pt x="11428" y="20229"/>
                  </a:lnTo>
                  <a:cubicBezTo>
                    <a:pt x="16171" y="19942"/>
                    <a:pt x="19942" y="16171"/>
                    <a:pt x="20229" y="11428"/>
                  </a:cubicBezTo>
                  <a:lnTo>
                    <a:pt x="20914" y="11428"/>
                  </a:lnTo>
                  <a:cubicBezTo>
                    <a:pt x="21313" y="11428"/>
                    <a:pt x="21600" y="11144"/>
                    <a:pt x="21600" y="10801"/>
                  </a:cubicBezTo>
                  <a:cubicBezTo>
                    <a:pt x="21600" y="10458"/>
                    <a:pt x="21313" y="10172"/>
                    <a:pt x="20914" y="10172"/>
                  </a:cubicBezTo>
                  <a:lnTo>
                    <a:pt x="20229" y="10172"/>
                  </a:lnTo>
                  <a:cubicBezTo>
                    <a:pt x="19942" y="5429"/>
                    <a:pt x="16171" y="1658"/>
                    <a:pt x="11428" y="1371"/>
                  </a:cubicBezTo>
                  <a:lnTo>
                    <a:pt x="11428" y="629"/>
                  </a:lnTo>
                  <a:cubicBezTo>
                    <a:pt x="11428" y="287"/>
                    <a:pt x="11144"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58" name="Google Shape;9219;p64"/>
          <p:cNvGrpSpPr/>
          <p:nvPr/>
        </p:nvGrpSpPr>
        <p:grpSpPr>
          <a:xfrm>
            <a:off x="7523844" y="1304652"/>
            <a:ext cx="347686" cy="348484"/>
            <a:chOff x="0" y="0"/>
            <a:chExt cx="347684" cy="348482"/>
          </a:xfrm>
        </p:grpSpPr>
        <p:sp>
          <p:nvSpPr>
            <p:cNvPr id="6955" name="Google Shape;9220;p64"/>
            <p:cNvSpPr/>
            <p:nvPr/>
          </p:nvSpPr>
          <p:spPr>
            <a:xfrm>
              <a:off x="102238" y="0"/>
              <a:ext cx="144037" cy="1644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90" y="2685"/>
                  </a:moveTo>
                  <a:cubicBezTo>
                    <a:pt x="12404" y="2685"/>
                    <a:pt x="13797" y="3905"/>
                    <a:pt x="13797" y="5489"/>
                  </a:cubicBezTo>
                  <a:cubicBezTo>
                    <a:pt x="13797" y="6957"/>
                    <a:pt x="12404" y="8177"/>
                    <a:pt x="10590" y="8177"/>
                  </a:cubicBezTo>
                  <a:cubicBezTo>
                    <a:pt x="8918" y="8177"/>
                    <a:pt x="7524" y="6957"/>
                    <a:pt x="7524" y="5489"/>
                  </a:cubicBezTo>
                  <a:cubicBezTo>
                    <a:pt x="7662" y="3905"/>
                    <a:pt x="9055" y="2685"/>
                    <a:pt x="10590" y="2685"/>
                  </a:cubicBezTo>
                  <a:close/>
                  <a:moveTo>
                    <a:pt x="10590" y="10618"/>
                  </a:moveTo>
                  <a:cubicBezTo>
                    <a:pt x="14770" y="10618"/>
                    <a:pt x="18256" y="13667"/>
                    <a:pt x="18256" y="17571"/>
                  </a:cubicBezTo>
                  <a:lnTo>
                    <a:pt x="18256" y="18915"/>
                  </a:lnTo>
                  <a:lnTo>
                    <a:pt x="2924" y="18915"/>
                  </a:lnTo>
                  <a:lnTo>
                    <a:pt x="2924" y="17571"/>
                  </a:lnTo>
                  <a:cubicBezTo>
                    <a:pt x="2924" y="13667"/>
                    <a:pt x="6410" y="10618"/>
                    <a:pt x="10590" y="10618"/>
                  </a:cubicBezTo>
                  <a:close/>
                  <a:moveTo>
                    <a:pt x="11010" y="0"/>
                  </a:moveTo>
                  <a:cubicBezTo>
                    <a:pt x="7662" y="0"/>
                    <a:pt x="4875" y="2440"/>
                    <a:pt x="4875" y="5369"/>
                  </a:cubicBezTo>
                  <a:cubicBezTo>
                    <a:pt x="4875" y="6713"/>
                    <a:pt x="5432" y="7933"/>
                    <a:pt x="6410" y="9030"/>
                  </a:cubicBezTo>
                  <a:cubicBezTo>
                    <a:pt x="2508" y="10494"/>
                    <a:pt x="0" y="13667"/>
                    <a:pt x="0" y="17571"/>
                  </a:cubicBezTo>
                  <a:lnTo>
                    <a:pt x="0" y="20260"/>
                  </a:lnTo>
                  <a:cubicBezTo>
                    <a:pt x="0" y="20992"/>
                    <a:pt x="694" y="21600"/>
                    <a:pt x="1531" y="21600"/>
                  </a:cubicBezTo>
                  <a:lnTo>
                    <a:pt x="20065" y="21600"/>
                  </a:lnTo>
                  <a:cubicBezTo>
                    <a:pt x="20901" y="21600"/>
                    <a:pt x="21600" y="20992"/>
                    <a:pt x="21600" y="20260"/>
                  </a:cubicBezTo>
                  <a:lnTo>
                    <a:pt x="21600" y="17571"/>
                  </a:lnTo>
                  <a:cubicBezTo>
                    <a:pt x="21600" y="13667"/>
                    <a:pt x="19092" y="10494"/>
                    <a:pt x="15469" y="9030"/>
                  </a:cubicBezTo>
                  <a:cubicBezTo>
                    <a:pt x="16584" y="8054"/>
                    <a:pt x="17000" y="6833"/>
                    <a:pt x="17000" y="5369"/>
                  </a:cubicBezTo>
                  <a:cubicBezTo>
                    <a:pt x="17000" y="2440"/>
                    <a:pt x="14213" y="0"/>
                    <a:pt x="110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56" name="Google Shape;9221;p64"/>
            <p:cNvSpPr/>
            <p:nvPr/>
          </p:nvSpPr>
          <p:spPr>
            <a:xfrm>
              <a:off x="39969" y="226746"/>
              <a:ext cx="225834" cy="817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001" y="5400"/>
                  </a:moveTo>
                  <a:lnTo>
                    <a:pt x="4001" y="16200"/>
                  </a:lnTo>
                  <a:lnTo>
                    <a:pt x="1955" y="16200"/>
                  </a:lnTo>
                  <a:lnTo>
                    <a:pt x="1955" y="5400"/>
                  </a:lnTo>
                  <a:close/>
                  <a:moveTo>
                    <a:pt x="7821" y="5400"/>
                  </a:moveTo>
                  <a:lnTo>
                    <a:pt x="7821" y="16200"/>
                  </a:lnTo>
                  <a:lnTo>
                    <a:pt x="5866" y="16200"/>
                  </a:lnTo>
                  <a:lnTo>
                    <a:pt x="5866" y="5400"/>
                  </a:lnTo>
                  <a:close/>
                  <a:moveTo>
                    <a:pt x="11731" y="5400"/>
                  </a:moveTo>
                  <a:lnTo>
                    <a:pt x="11731" y="16200"/>
                  </a:lnTo>
                  <a:lnTo>
                    <a:pt x="9776" y="16200"/>
                  </a:lnTo>
                  <a:lnTo>
                    <a:pt x="9776" y="5400"/>
                  </a:lnTo>
                  <a:close/>
                  <a:moveTo>
                    <a:pt x="19732" y="5400"/>
                  </a:moveTo>
                  <a:lnTo>
                    <a:pt x="19732" y="16200"/>
                  </a:lnTo>
                  <a:lnTo>
                    <a:pt x="13776" y="16200"/>
                  </a:lnTo>
                  <a:lnTo>
                    <a:pt x="13776" y="5400"/>
                  </a:lnTo>
                  <a:close/>
                  <a:moveTo>
                    <a:pt x="976" y="0"/>
                  </a:moveTo>
                  <a:cubicBezTo>
                    <a:pt x="443" y="0"/>
                    <a:pt x="0" y="1223"/>
                    <a:pt x="0" y="2696"/>
                  </a:cubicBezTo>
                  <a:lnTo>
                    <a:pt x="0" y="18904"/>
                  </a:lnTo>
                  <a:cubicBezTo>
                    <a:pt x="0" y="20377"/>
                    <a:pt x="443" y="21600"/>
                    <a:pt x="976" y="21600"/>
                  </a:cubicBezTo>
                  <a:lnTo>
                    <a:pt x="20621" y="21600"/>
                  </a:lnTo>
                  <a:cubicBezTo>
                    <a:pt x="21154" y="21600"/>
                    <a:pt x="21600" y="20377"/>
                    <a:pt x="21600" y="18904"/>
                  </a:cubicBezTo>
                  <a:lnTo>
                    <a:pt x="21600" y="2696"/>
                  </a:lnTo>
                  <a:cubicBezTo>
                    <a:pt x="21600" y="982"/>
                    <a:pt x="21154" y="0"/>
                    <a:pt x="2062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57" name="Google Shape;9222;p64"/>
            <p:cNvSpPr/>
            <p:nvPr/>
          </p:nvSpPr>
          <p:spPr>
            <a:xfrm>
              <a:off x="0" y="185863"/>
              <a:ext cx="347685" cy="162620"/>
            </a:xfrm>
            <a:custGeom>
              <a:avLst/>
              <a:gdLst/>
              <a:ahLst/>
              <a:cxnLst>
                <a:cxn ang="0">
                  <a:pos x="wd2" y="hd2"/>
                </a:cxn>
                <a:cxn ang="5400000">
                  <a:pos x="wd2" y="hd2"/>
                </a:cxn>
                <a:cxn ang="10800000">
                  <a:pos x="wd2" y="hd2"/>
                </a:cxn>
                <a:cxn ang="16200000">
                  <a:pos x="wd2" y="hd2"/>
                </a:cxn>
              </a:cxnLst>
              <a:rect l="0" t="0" r="r" b="b"/>
              <a:pathLst>
                <a:path w="21551" h="21600" fill="norm" stroke="1" extrusionOk="0">
                  <a:moveTo>
                    <a:pt x="20333" y="8146"/>
                  </a:moveTo>
                  <a:lnTo>
                    <a:pt x="20333" y="13576"/>
                  </a:lnTo>
                  <a:lnTo>
                    <a:pt x="19009" y="13576"/>
                  </a:lnTo>
                  <a:lnTo>
                    <a:pt x="19009" y="8146"/>
                  </a:lnTo>
                  <a:close/>
                  <a:moveTo>
                    <a:pt x="17166" y="2590"/>
                  </a:moveTo>
                  <a:cubicBezTo>
                    <a:pt x="17512" y="2590"/>
                    <a:pt x="17799" y="3209"/>
                    <a:pt x="17799" y="3949"/>
                  </a:cubicBezTo>
                  <a:lnTo>
                    <a:pt x="17799" y="17525"/>
                  </a:lnTo>
                  <a:cubicBezTo>
                    <a:pt x="17799" y="18266"/>
                    <a:pt x="17512" y="19006"/>
                    <a:pt x="17166" y="19006"/>
                  </a:cubicBezTo>
                  <a:lnTo>
                    <a:pt x="1901" y="19006"/>
                  </a:lnTo>
                  <a:cubicBezTo>
                    <a:pt x="1497" y="19006"/>
                    <a:pt x="1210" y="18266"/>
                    <a:pt x="1210" y="17525"/>
                  </a:cubicBezTo>
                  <a:lnTo>
                    <a:pt x="1210" y="3949"/>
                  </a:lnTo>
                  <a:cubicBezTo>
                    <a:pt x="1210" y="3209"/>
                    <a:pt x="1497" y="2590"/>
                    <a:pt x="1901" y="2590"/>
                  </a:cubicBezTo>
                  <a:close/>
                  <a:moveTo>
                    <a:pt x="1901" y="0"/>
                  </a:moveTo>
                  <a:cubicBezTo>
                    <a:pt x="806" y="0"/>
                    <a:pt x="0" y="1849"/>
                    <a:pt x="0" y="3949"/>
                  </a:cubicBezTo>
                  <a:lnTo>
                    <a:pt x="0" y="17525"/>
                  </a:lnTo>
                  <a:cubicBezTo>
                    <a:pt x="0" y="19872"/>
                    <a:pt x="865" y="21600"/>
                    <a:pt x="1901" y="21600"/>
                  </a:cubicBezTo>
                  <a:lnTo>
                    <a:pt x="17108" y="21600"/>
                  </a:lnTo>
                  <a:cubicBezTo>
                    <a:pt x="18203" y="21600"/>
                    <a:pt x="19009" y="19747"/>
                    <a:pt x="19009" y="17525"/>
                  </a:cubicBezTo>
                  <a:lnTo>
                    <a:pt x="19009" y="16170"/>
                  </a:lnTo>
                  <a:lnTo>
                    <a:pt x="20909" y="16170"/>
                  </a:lnTo>
                  <a:cubicBezTo>
                    <a:pt x="21254" y="16170"/>
                    <a:pt x="21543" y="15551"/>
                    <a:pt x="21543" y="14810"/>
                  </a:cubicBezTo>
                  <a:lnTo>
                    <a:pt x="21543" y="6665"/>
                  </a:lnTo>
                  <a:cubicBezTo>
                    <a:pt x="21600" y="5924"/>
                    <a:pt x="21313" y="5430"/>
                    <a:pt x="20967" y="5430"/>
                  </a:cubicBezTo>
                  <a:lnTo>
                    <a:pt x="19009" y="5430"/>
                  </a:lnTo>
                  <a:lnTo>
                    <a:pt x="19009" y="3949"/>
                  </a:lnTo>
                  <a:cubicBezTo>
                    <a:pt x="19009" y="1728"/>
                    <a:pt x="18144" y="0"/>
                    <a:pt x="171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61" name="Google Shape;9223;p64"/>
          <p:cNvGrpSpPr/>
          <p:nvPr/>
        </p:nvGrpSpPr>
        <p:grpSpPr>
          <a:xfrm>
            <a:off x="7545680" y="1755225"/>
            <a:ext cx="304813" cy="350343"/>
            <a:chOff x="0" y="0"/>
            <a:chExt cx="304812" cy="350342"/>
          </a:xfrm>
        </p:grpSpPr>
        <p:sp>
          <p:nvSpPr>
            <p:cNvPr id="6959" name="Google Shape;9224;p64"/>
            <p:cNvSpPr/>
            <p:nvPr/>
          </p:nvSpPr>
          <p:spPr>
            <a:xfrm>
              <a:off x="60977" y="40883"/>
              <a:ext cx="182975" cy="184007"/>
            </a:xfrm>
            <a:custGeom>
              <a:avLst/>
              <a:gdLst/>
              <a:ahLst/>
              <a:cxnLst>
                <a:cxn ang="0">
                  <a:pos x="wd2" y="hd2"/>
                </a:cxn>
                <a:cxn ang="5400000">
                  <a:pos x="wd2" y="hd2"/>
                </a:cxn>
                <a:cxn ang="10800000">
                  <a:pos x="wd2" y="hd2"/>
                </a:cxn>
                <a:cxn ang="16200000">
                  <a:pos x="wd2" y="hd2"/>
                </a:cxn>
              </a:cxnLst>
              <a:rect l="0" t="0" r="r" b="b"/>
              <a:pathLst>
                <a:path w="20847" h="21600" fill="norm" stroke="1" extrusionOk="0">
                  <a:moveTo>
                    <a:pt x="10576" y="7092"/>
                  </a:moveTo>
                  <a:cubicBezTo>
                    <a:pt x="11847" y="7092"/>
                    <a:pt x="12905" y="8182"/>
                    <a:pt x="12905" y="9602"/>
                  </a:cubicBezTo>
                  <a:cubicBezTo>
                    <a:pt x="12905" y="10911"/>
                    <a:pt x="11847" y="12002"/>
                    <a:pt x="10576" y="12002"/>
                  </a:cubicBezTo>
                  <a:cubicBezTo>
                    <a:pt x="9198" y="12002"/>
                    <a:pt x="8140" y="10911"/>
                    <a:pt x="8140" y="9602"/>
                  </a:cubicBezTo>
                  <a:cubicBezTo>
                    <a:pt x="8140" y="8182"/>
                    <a:pt x="9198" y="7092"/>
                    <a:pt x="10576" y="7092"/>
                  </a:cubicBezTo>
                  <a:close/>
                  <a:moveTo>
                    <a:pt x="10365" y="2292"/>
                  </a:moveTo>
                  <a:cubicBezTo>
                    <a:pt x="14919" y="2292"/>
                    <a:pt x="18518" y="6108"/>
                    <a:pt x="18518" y="10800"/>
                  </a:cubicBezTo>
                  <a:cubicBezTo>
                    <a:pt x="18518" y="12656"/>
                    <a:pt x="17775" y="14401"/>
                    <a:pt x="16612" y="16146"/>
                  </a:cubicBezTo>
                  <a:cubicBezTo>
                    <a:pt x="15977" y="14727"/>
                    <a:pt x="15023" y="13636"/>
                    <a:pt x="13752" y="12763"/>
                  </a:cubicBezTo>
                  <a:cubicBezTo>
                    <a:pt x="14495" y="12002"/>
                    <a:pt x="15023" y="10800"/>
                    <a:pt x="15023" y="9491"/>
                  </a:cubicBezTo>
                  <a:cubicBezTo>
                    <a:pt x="15023" y="6981"/>
                    <a:pt x="12905" y="4799"/>
                    <a:pt x="10365" y="4799"/>
                  </a:cubicBezTo>
                  <a:cubicBezTo>
                    <a:pt x="7928" y="4799"/>
                    <a:pt x="5811" y="6981"/>
                    <a:pt x="5811" y="9491"/>
                  </a:cubicBezTo>
                  <a:cubicBezTo>
                    <a:pt x="5811" y="10800"/>
                    <a:pt x="6342" y="12002"/>
                    <a:pt x="7081" y="12763"/>
                  </a:cubicBezTo>
                  <a:cubicBezTo>
                    <a:pt x="5811" y="13529"/>
                    <a:pt x="4860" y="14727"/>
                    <a:pt x="4224" y="16146"/>
                  </a:cubicBezTo>
                  <a:cubicBezTo>
                    <a:pt x="2635" y="14183"/>
                    <a:pt x="2107" y="11891"/>
                    <a:pt x="2319" y="9602"/>
                  </a:cubicBezTo>
                  <a:cubicBezTo>
                    <a:pt x="2846" y="5783"/>
                    <a:pt x="6130" y="2292"/>
                    <a:pt x="10365" y="2292"/>
                  </a:cubicBezTo>
                  <a:close/>
                  <a:moveTo>
                    <a:pt x="10365" y="14508"/>
                  </a:moveTo>
                  <a:cubicBezTo>
                    <a:pt x="12482" y="14508"/>
                    <a:pt x="14176" y="15928"/>
                    <a:pt x="14919" y="17892"/>
                  </a:cubicBezTo>
                  <a:cubicBezTo>
                    <a:pt x="13541" y="18653"/>
                    <a:pt x="12166" y="19200"/>
                    <a:pt x="10365" y="19200"/>
                  </a:cubicBezTo>
                  <a:cubicBezTo>
                    <a:pt x="8775" y="19200"/>
                    <a:pt x="7189" y="18653"/>
                    <a:pt x="5918" y="17892"/>
                  </a:cubicBezTo>
                  <a:cubicBezTo>
                    <a:pt x="6446" y="15817"/>
                    <a:pt x="8247" y="14508"/>
                    <a:pt x="10365" y="14508"/>
                  </a:cubicBezTo>
                  <a:close/>
                  <a:moveTo>
                    <a:pt x="10365" y="0"/>
                  </a:moveTo>
                  <a:cubicBezTo>
                    <a:pt x="4964" y="0"/>
                    <a:pt x="625" y="4256"/>
                    <a:pt x="94" y="9273"/>
                  </a:cubicBezTo>
                  <a:cubicBezTo>
                    <a:pt x="-753" y="15928"/>
                    <a:pt x="4224" y="21600"/>
                    <a:pt x="10365" y="21600"/>
                  </a:cubicBezTo>
                  <a:cubicBezTo>
                    <a:pt x="16189" y="21600"/>
                    <a:pt x="20847" y="16690"/>
                    <a:pt x="20847" y="10800"/>
                  </a:cubicBezTo>
                  <a:cubicBezTo>
                    <a:pt x="20847" y="4799"/>
                    <a:pt x="16081" y="0"/>
                    <a:pt x="103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60" name="Google Shape;9225;p64"/>
            <p:cNvSpPr/>
            <p:nvPr/>
          </p:nvSpPr>
          <p:spPr>
            <a:xfrm>
              <a:off x="0" y="0"/>
              <a:ext cx="304813" cy="350343"/>
            </a:xfrm>
            <a:custGeom>
              <a:avLst/>
              <a:gdLst/>
              <a:ahLst/>
              <a:cxnLst>
                <a:cxn ang="0">
                  <a:pos x="wd2" y="hd2"/>
                </a:cxn>
                <a:cxn ang="5400000">
                  <a:pos x="wd2" y="hd2"/>
                </a:cxn>
                <a:cxn ang="10800000">
                  <a:pos x="wd2" y="hd2"/>
                </a:cxn>
                <a:cxn ang="16200000">
                  <a:pos x="wd2" y="hd2"/>
                </a:cxn>
              </a:cxnLst>
              <a:rect l="0" t="0" r="r" b="b"/>
              <a:pathLst>
                <a:path w="21534" h="21600" fill="norm" stroke="1" extrusionOk="0">
                  <a:moveTo>
                    <a:pt x="10735" y="1260"/>
                  </a:moveTo>
                  <a:cubicBezTo>
                    <a:pt x="15198" y="1260"/>
                    <a:pt x="18745" y="4412"/>
                    <a:pt x="18745" y="8193"/>
                  </a:cubicBezTo>
                  <a:cubicBezTo>
                    <a:pt x="18745" y="10255"/>
                    <a:pt x="17628" y="12203"/>
                    <a:pt x="15922" y="13465"/>
                  </a:cubicBezTo>
                  <a:lnTo>
                    <a:pt x="10735" y="17361"/>
                  </a:lnTo>
                  <a:lnTo>
                    <a:pt x="5614" y="13465"/>
                  </a:lnTo>
                  <a:cubicBezTo>
                    <a:pt x="3710" y="11974"/>
                    <a:pt x="2528" y="9855"/>
                    <a:pt x="2855" y="7335"/>
                  </a:cubicBezTo>
                  <a:cubicBezTo>
                    <a:pt x="3249" y="4010"/>
                    <a:pt x="6533" y="1260"/>
                    <a:pt x="10735" y="1260"/>
                  </a:cubicBezTo>
                  <a:close/>
                  <a:moveTo>
                    <a:pt x="17628" y="16330"/>
                  </a:moveTo>
                  <a:lnTo>
                    <a:pt x="19860" y="20225"/>
                  </a:lnTo>
                  <a:lnTo>
                    <a:pt x="2003" y="20225"/>
                  </a:lnTo>
                  <a:lnTo>
                    <a:pt x="4170" y="16330"/>
                  </a:lnTo>
                  <a:lnTo>
                    <a:pt x="7321" y="16330"/>
                  </a:lnTo>
                  <a:lnTo>
                    <a:pt x="10341" y="18621"/>
                  </a:lnTo>
                  <a:cubicBezTo>
                    <a:pt x="10539" y="18679"/>
                    <a:pt x="10670" y="18794"/>
                    <a:pt x="10866" y="18794"/>
                  </a:cubicBezTo>
                  <a:cubicBezTo>
                    <a:pt x="10997" y="18794"/>
                    <a:pt x="11195" y="18679"/>
                    <a:pt x="11327" y="18621"/>
                  </a:cubicBezTo>
                  <a:lnTo>
                    <a:pt x="14346" y="16330"/>
                  </a:lnTo>
                  <a:close/>
                  <a:moveTo>
                    <a:pt x="10610" y="0"/>
                  </a:moveTo>
                  <a:cubicBezTo>
                    <a:pt x="5744" y="0"/>
                    <a:pt x="1868" y="3299"/>
                    <a:pt x="1347" y="7162"/>
                  </a:cubicBezTo>
                  <a:cubicBezTo>
                    <a:pt x="886" y="9970"/>
                    <a:pt x="2134" y="12605"/>
                    <a:pt x="4497" y="14438"/>
                  </a:cubicBezTo>
                  <a:lnTo>
                    <a:pt x="5416" y="15126"/>
                  </a:lnTo>
                  <a:lnTo>
                    <a:pt x="3380" y="15126"/>
                  </a:lnTo>
                  <a:cubicBezTo>
                    <a:pt x="3249" y="15126"/>
                    <a:pt x="3053" y="15298"/>
                    <a:pt x="2987" y="15469"/>
                  </a:cubicBezTo>
                  <a:lnTo>
                    <a:pt x="98" y="20627"/>
                  </a:lnTo>
                  <a:cubicBezTo>
                    <a:pt x="-33" y="20856"/>
                    <a:pt x="-33" y="21085"/>
                    <a:pt x="98" y="21314"/>
                  </a:cubicBezTo>
                  <a:cubicBezTo>
                    <a:pt x="230" y="21485"/>
                    <a:pt x="428" y="21600"/>
                    <a:pt x="690" y="21600"/>
                  </a:cubicBezTo>
                  <a:lnTo>
                    <a:pt x="20846" y="21600"/>
                  </a:lnTo>
                  <a:cubicBezTo>
                    <a:pt x="21109" y="21600"/>
                    <a:pt x="21371" y="21429"/>
                    <a:pt x="21436" y="21314"/>
                  </a:cubicBezTo>
                  <a:cubicBezTo>
                    <a:pt x="21567" y="21085"/>
                    <a:pt x="21567" y="20856"/>
                    <a:pt x="21436" y="20627"/>
                  </a:cubicBezTo>
                  <a:lnTo>
                    <a:pt x="18547" y="15469"/>
                  </a:lnTo>
                  <a:cubicBezTo>
                    <a:pt x="18483" y="15298"/>
                    <a:pt x="18154" y="15126"/>
                    <a:pt x="17891" y="15126"/>
                  </a:cubicBezTo>
                  <a:lnTo>
                    <a:pt x="15855" y="15126"/>
                  </a:lnTo>
                  <a:lnTo>
                    <a:pt x="16774" y="14438"/>
                  </a:lnTo>
                  <a:cubicBezTo>
                    <a:pt x="18810" y="12892"/>
                    <a:pt x="20058" y="10599"/>
                    <a:pt x="20058" y="8193"/>
                  </a:cubicBezTo>
                  <a:cubicBezTo>
                    <a:pt x="20058" y="3725"/>
                    <a:pt x="15922" y="0"/>
                    <a:pt x="10735" y="0"/>
                  </a:cubicBezTo>
                  <a:cubicBezTo>
                    <a:pt x="10693" y="0"/>
                    <a:pt x="10651" y="0"/>
                    <a:pt x="106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962" name="Google Shape;9226;p64"/>
          <p:cNvSpPr/>
          <p:nvPr/>
        </p:nvSpPr>
        <p:spPr>
          <a:xfrm>
            <a:off x="7585122" y="2197011"/>
            <a:ext cx="225833" cy="350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55" y="2521"/>
                </a:moveTo>
                <a:cubicBezTo>
                  <a:pt x="11999" y="2521"/>
                  <a:pt x="13156" y="3035"/>
                  <a:pt x="13599" y="3839"/>
                </a:cubicBezTo>
                <a:lnTo>
                  <a:pt x="7998" y="3839"/>
                </a:lnTo>
                <a:cubicBezTo>
                  <a:pt x="8444" y="3094"/>
                  <a:pt x="9511" y="2521"/>
                  <a:pt x="10755" y="2521"/>
                </a:cubicBezTo>
                <a:close/>
                <a:moveTo>
                  <a:pt x="13954" y="5099"/>
                </a:moveTo>
                <a:cubicBezTo>
                  <a:pt x="14665" y="5099"/>
                  <a:pt x="15111" y="5558"/>
                  <a:pt x="14933" y="5958"/>
                </a:cubicBezTo>
                <a:lnTo>
                  <a:pt x="13954" y="7676"/>
                </a:lnTo>
                <a:lnTo>
                  <a:pt x="7555" y="7676"/>
                </a:lnTo>
                <a:lnTo>
                  <a:pt x="6667" y="5958"/>
                </a:lnTo>
                <a:cubicBezTo>
                  <a:pt x="6576" y="5500"/>
                  <a:pt x="7022" y="5099"/>
                  <a:pt x="7643" y="5099"/>
                </a:cubicBezTo>
                <a:close/>
                <a:moveTo>
                  <a:pt x="13867" y="8822"/>
                </a:moveTo>
                <a:lnTo>
                  <a:pt x="15554" y="15240"/>
                </a:lnTo>
                <a:lnTo>
                  <a:pt x="6134" y="15240"/>
                </a:lnTo>
                <a:lnTo>
                  <a:pt x="7821" y="8822"/>
                </a:lnTo>
                <a:close/>
                <a:moveTo>
                  <a:pt x="16798" y="16501"/>
                </a:moveTo>
                <a:cubicBezTo>
                  <a:pt x="17331" y="16501"/>
                  <a:pt x="17777" y="16788"/>
                  <a:pt x="17777" y="17132"/>
                </a:cubicBezTo>
                <a:lnTo>
                  <a:pt x="17777" y="17819"/>
                </a:lnTo>
                <a:lnTo>
                  <a:pt x="4088" y="17819"/>
                </a:lnTo>
                <a:lnTo>
                  <a:pt x="4088" y="17132"/>
                </a:lnTo>
                <a:cubicBezTo>
                  <a:pt x="4001" y="16788"/>
                  <a:pt x="4444" y="16501"/>
                  <a:pt x="4977" y="16501"/>
                </a:cubicBezTo>
                <a:close/>
                <a:moveTo>
                  <a:pt x="18753" y="19021"/>
                </a:moveTo>
                <a:cubicBezTo>
                  <a:pt x="19199" y="19021"/>
                  <a:pt x="19645" y="19309"/>
                  <a:pt x="19645" y="19652"/>
                </a:cubicBezTo>
                <a:lnTo>
                  <a:pt x="19645" y="20281"/>
                </a:lnTo>
                <a:lnTo>
                  <a:pt x="2133" y="20281"/>
                </a:lnTo>
                <a:lnTo>
                  <a:pt x="2133" y="19652"/>
                </a:lnTo>
                <a:cubicBezTo>
                  <a:pt x="2133" y="19309"/>
                  <a:pt x="2579" y="19021"/>
                  <a:pt x="3112" y="19021"/>
                </a:cubicBezTo>
                <a:close/>
                <a:moveTo>
                  <a:pt x="10667" y="0"/>
                </a:moveTo>
                <a:cubicBezTo>
                  <a:pt x="10131" y="0"/>
                  <a:pt x="9688" y="286"/>
                  <a:pt x="9688" y="687"/>
                </a:cubicBezTo>
                <a:lnTo>
                  <a:pt x="9688" y="1375"/>
                </a:lnTo>
                <a:cubicBezTo>
                  <a:pt x="7555" y="1660"/>
                  <a:pt x="6043" y="2806"/>
                  <a:pt x="5778" y="4183"/>
                </a:cubicBezTo>
                <a:cubicBezTo>
                  <a:pt x="4799" y="4583"/>
                  <a:pt x="4356" y="5500"/>
                  <a:pt x="4712" y="6302"/>
                </a:cubicBezTo>
                <a:lnTo>
                  <a:pt x="5332" y="7620"/>
                </a:lnTo>
                <a:lnTo>
                  <a:pt x="4799" y="7620"/>
                </a:lnTo>
                <a:cubicBezTo>
                  <a:pt x="4266" y="7620"/>
                  <a:pt x="3823" y="7906"/>
                  <a:pt x="3823" y="8249"/>
                </a:cubicBezTo>
                <a:cubicBezTo>
                  <a:pt x="3823" y="8651"/>
                  <a:pt x="4266" y="8937"/>
                  <a:pt x="4799" y="8937"/>
                </a:cubicBezTo>
                <a:lnTo>
                  <a:pt x="5600" y="8937"/>
                </a:lnTo>
                <a:lnTo>
                  <a:pt x="3910" y="15355"/>
                </a:lnTo>
                <a:cubicBezTo>
                  <a:pt x="2844" y="15584"/>
                  <a:pt x="2045" y="16271"/>
                  <a:pt x="2045" y="17132"/>
                </a:cubicBezTo>
                <a:lnTo>
                  <a:pt x="2045" y="17875"/>
                </a:lnTo>
                <a:cubicBezTo>
                  <a:pt x="889" y="18163"/>
                  <a:pt x="0" y="18792"/>
                  <a:pt x="0" y="19652"/>
                </a:cubicBezTo>
                <a:lnTo>
                  <a:pt x="0" y="20969"/>
                </a:lnTo>
                <a:cubicBezTo>
                  <a:pt x="0" y="21313"/>
                  <a:pt x="443" y="21600"/>
                  <a:pt x="976" y="21600"/>
                </a:cubicBezTo>
                <a:lnTo>
                  <a:pt x="20534" y="21600"/>
                </a:lnTo>
                <a:cubicBezTo>
                  <a:pt x="21154" y="21600"/>
                  <a:pt x="21600" y="21313"/>
                  <a:pt x="21600" y="20969"/>
                </a:cubicBezTo>
                <a:lnTo>
                  <a:pt x="21600" y="19652"/>
                </a:lnTo>
                <a:cubicBezTo>
                  <a:pt x="21600" y="18850"/>
                  <a:pt x="20799" y="18163"/>
                  <a:pt x="19555" y="17875"/>
                </a:cubicBezTo>
                <a:lnTo>
                  <a:pt x="19555" y="17132"/>
                </a:lnTo>
                <a:cubicBezTo>
                  <a:pt x="19555" y="16271"/>
                  <a:pt x="18666" y="15584"/>
                  <a:pt x="17422" y="15355"/>
                </a:cubicBezTo>
                <a:lnTo>
                  <a:pt x="15822" y="8937"/>
                </a:lnTo>
                <a:lnTo>
                  <a:pt x="16533" y="8937"/>
                </a:lnTo>
                <a:cubicBezTo>
                  <a:pt x="17154" y="8937"/>
                  <a:pt x="17509" y="8651"/>
                  <a:pt x="17509" y="8249"/>
                </a:cubicBezTo>
                <a:cubicBezTo>
                  <a:pt x="17509" y="7906"/>
                  <a:pt x="17154" y="7620"/>
                  <a:pt x="16533" y="7620"/>
                </a:cubicBezTo>
                <a:lnTo>
                  <a:pt x="16000" y="7620"/>
                </a:lnTo>
                <a:lnTo>
                  <a:pt x="16711" y="6302"/>
                </a:lnTo>
                <a:cubicBezTo>
                  <a:pt x="17154" y="5500"/>
                  <a:pt x="16533" y="4698"/>
                  <a:pt x="15554" y="4183"/>
                </a:cubicBezTo>
                <a:cubicBezTo>
                  <a:pt x="15376" y="2750"/>
                  <a:pt x="13776" y="1660"/>
                  <a:pt x="11644" y="1375"/>
                </a:cubicBezTo>
                <a:lnTo>
                  <a:pt x="11644" y="687"/>
                </a:lnTo>
                <a:cubicBezTo>
                  <a:pt x="11644" y="286"/>
                  <a:pt x="11201" y="0"/>
                  <a:pt x="1066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968" name="Google Shape;9227;p64"/>
          <p:cNvGrpSpPr/>
          <p:nvPr/>
        </p:nvGrpSpPr>
        <p:grpSpPr>
          <a:xfrm>
            <a:off x="6187731" y="2670649"/>
            <a:ext cx="347570" cy="347570"/>
            <a:chOff x="0" y="0"/>
            <a:chExt cx="347568" cy="347568"/>
          </a:xfrm>
        </p:grpSpPr>
        <p:sp>
          <p:nvSpPr>
            <p:cNvPr id="6963" name="Google Shape;9228;p64"/>
            <p:cNvSpPr/>
            <p:nvPr/>
          </p:nvSpPr>
          <p:spPr>
            <a:xfrm>
              <a:off x="41827" y="165421"/>
              <a:ext cx="123595" cy="143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93" y="3085"/>
                  </a:moveTo>
                  <a:cubicBezTo>
                    <a:pt x="12506" y="3085"/>
                    <a:pt x="14130" y="4487"/>
                    <a:pt x="14130" y="6170"/>
                  </a:cubicBezTo>
                  <a:cubicBezTo>
                    <a:pt x="14130" y="7995"/>
                    <a:pt x="12506" y="9398"/>
                    <a:pt x="10393" y="9398"/>
                  </a:cubicBezTo>
                  <a:cubicBezTo>
                    <a:pt x="8444" y="9398"/>
                    <a:pt x="6820" y="7995"/>
                    <a:pt x="6820" y="6170"/>
                  </a:cubicBezTo>
                  <a:cubicBezTo>
                    <a:pt x="6820" y="4487"/>
                    <a:pt x="8444" y="3085"/>
                    <a:pt x="10393" y="3085"/>
                  </a:cubicBezTo>
                  <a:close/>
                  <a:moveTo>
                    <a:pt x="10393" y="12340"/>
                  </a:moveTo>
                  <a:cubicBezTo>
                    <a:pt x="14290" y="12340"/>
                    <a:pt x="17538" y="15149"/>
                    <a:pt x="17538" y="18372"/>
                  </a:cubicBezTo>
                  <a:lnTo>
                    <a:pt x="3248" y="18372"/>
                  </a:lnTo>
                  <a:cubicBezTo>
                    <a:pt x="3248" y="15149"/>
                    <a:pt x="6495" y="12340"/>
                    <a:pt x="10393" y="12340"/>
                  </a:cubicBezTo>
                  <a:close/>
                  <a:moveTo>
                    <a:pt x="10558" y="0"/>
                  </a:moveTo>
                  <a:cubicBezTo>
                    <a:pt x="6820" y="0"/>
                    <a:pt x="3573" y="2805"/>
                    <a:pt x="3573" y="6170"/>
                  </a:cubicBezTo>
                  <a:cubicBezTo>
                    <a:pt x="3573" y="7715"/>
                    <a:pt x="4382" y="9398"/>
                    <a:pt x="5521" y="10377"/>
                  </a:cubicBezTo>
                  <a:cubicBezTo>
                    <a:pt x="2273" y="11922"/>
                    <a:pt x="0" y="14869"/>
                    <a:pt x="0" y="18372"/>
                  </a:cubicBezTo>
                  <a:lnTo>
                    <a:pt x="0" y="20055"/>
                  </a:lnTo>
                  <a:cubicBezTo>
                    <a:pt x="0" y="20897"/>
                    <a:pt x="809" y="21600"/>
                    <a:pt x="1949" y="21600"/>
                  </a:cubicBezTo>
                  <a:lnTo>
                    <a:pt x="19811" y="21600"/>
                  </a:lnTo>
                  <a:cubicBezTo>
                    <a:pt x="20785" y="21600"/>
                    <a:pt x="21600" y="20897"/>
                    <a:pt x="21600" y="20055"/>
                  </a:cubicBezTo>
                  <a:lnTo>
                    <a:pt x="21600" y="18372"/>
                  </a:lnTo>
                  <a:cubicBezTo>
                    <a:pt x="21110" y="14869"/>
                    <a:pt x="19002" y="11922"/>
                    <a:pt x="15754" y="10377"/>
                  </a:cubicBezTo>
                  <a:cubicBezTo>
                    <a:pt x="16888" y="9398"/>
                    <a:pt x="17703" y="7715"/>
                    <a:pt x="17703" y="6170"/>
                  </a:cubicBezTo>
                  <a:cubicBezTo>
                    <a:pt x="17703" y="2805"/>
                    <a:pt x="14455" y="0"/>
                    <a:pt x="105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64" name="Google Shape;9229;p64"/>
            <p:cNvSpPr/>
            <p:nvPr/>
          </p:nvSpPr>
          <p:spPr>
            <a:xfrm>
              <a:off x="-1" y="-1"/>
              <a:ext cx="347570" cy="3475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649" y="1270"/>
                  </a:moveTo>
                  <a:lnTo>
                    <a:pt x="12649" y="2599"/>
                  </a:lnTo>
                  <a:lnTo>
                    <a:pt x="8836" y="2599"/>
                  </a:lnTo>
                  <a:lnTo>
                    <a:pt x="8836" y="1270"/>
                  </a:lnTo>
                  <a:close/>
                  <a:moveTo>
                    <a:pt x="13226" y="3870"/>
                  </a:moveTo>
                  <a:cubicBezTo>
                    <a:pt x="13573" y="3870"/>
                    <a:pt x="13860" y="4159"/>
                    <a:pt x="13860" y="4506"/>
                  </a:cubicBezTo>
                  <a:cubicBezTo>
                    <a:pt x="13860" y="4909"/>
                    <a:pt x="13573" y="5199"/>
                    <a:pt x="13226" y="5199"/>
                  </a:cubicBezTo>
                  <a:lnTo>
                    <a:pt x="8202" y="5199"/>
                  </a:lnTo>
                  <a:cubicBezTo>
                    <a:pt x="7796" y="5199"/>
                    <a:pt x="7509" y="4909"/>
                    <a:pt x="7509" y="4506"/>
                  </a:cubicBezTo>
                  <a:cubicBezTo>
                    <a:pt x="7509" y="4159"/>
                    <a:pt x="7912" y="3870"/>
                    <a:pt x="8202" y="3870"/>
                  </a:cubicBezTo>
                  <a:close/>
                  <a:moveTo>
                    <a:pt x="12649" y="6411"/>
                  </a:moveTo>
                  <a:lnTo>
                    <a:pt x="12649" y="8374"/>
                  </a:lnTo>
                  <a:cubicBezTo>
                    <a:pt x="12649" y="8720"/>
                    <a:pt x="12359" y="9010"/>
                    <a:pt x="12013" y="9010"/>
                  </a:cubicBezTo>
                  <a:lnTo>
                    <a:pt x="9472" y="9010"/>
                  </a:lnTo>
                  <a:cubicBezTo>
                    <a:pt x="9125" y="9010"/>
                    <a:pt x="8836" y="8720"/>
                    <a:pt x="8836" y="8374"/>
                  </a:cubicBezTo>
                  <a:lnTo>
                    <a:pt x="8836" y="6411"/>
                  </a:lnTo>
                  <a:close/>
                  <a:moveTo>
                    <a:pt x="19752" y="8951"/>
                  </a:moveTo>
                  <a:cubicBezTo>
                    <a:pt x="20099" y="8951"/>
                    <a:pt x="20386" y="9241"/>
                    <a:pt x="20386" y="9587"/>
                  </a:cubicBezTo>
                  <a:lnTo>
                    <a:pt x="20386" y="19752"/>
                  </a:lnTo>
                  <a:cubicBezTo>
                    <a:pt x="20386" y="20099"/>
                    <a:pt x="20099" y="20386"/>
                    <a:pt x="19752" y="20386"/>
                  </a:cubicBezTo>
                  <a:lnTo>
                    <a:pt x="1848" y="20386"/>
                  </a:lnTo>
                  <a:cubicBezTo>
                    <a:pt x="1445" y="20386"/>
                    <a:pt x="1155" y="20099"/>
                    <a:pt x="1155" y="19752"/>
                  </a:cubicBezTo>
                  <a:lnTo>
                    <a:pt x="1155" y="9587"/>
                  </a:lnTo>
                  <a:cubicBezTo>
                    <a:pt x="1155" y="9241"/>
                    <a:pt x="1445" y="8951"/>
                    <a:pt x="1848" y="8951"/>
                  </a:cubicBezTo>
                  <a:lnTo>
                    <a:pt x="7681" y="8951"/>
                  </a:lnTo>
                  <a:cubicBezTo>
                    <a:pt x="7971" y="9644"/>
                    <a:pt x="8605" y="10223"/>
                    <a:pt x="9472" y="10223"/>
                  </a:cubicBezTo>
                  <a:lnTo>
                    <a:pt x="12013" y="10223"/>
                  </a:lnTo>
                  <a:cubicBezTo>
                    <a:pt x="12821" y="10223"/>
                    <a:pt x="13514" y="9703"/>
                    <a:pt x="13804" y="8951"/>
                  </a:cubicBezTo>
                  <a:close/>
                  <a:moveTo>
                    <a:pt x="8258" y="0"/>
                  </a:moveTo>
                  <a:cubicBezTo>
                    <a:pt x="7912" y="0"/>
                    <a:pt x="7624" y="290"/>
                    <a:pt x="7624" y="636"/>
                  </a:cubicBezTo>
                  <a:lnTo>
                    <a:pt x="7624" y="2656"/>
                  </a:lnTo>
                  <a:cubicBezTo>
                    <a:pt x="6872" y="2946"/>
                    <a:pt x="6295" y="3580"/>
                    <a:pt x="6295" y="4447"/>
                  </a:cubicBezTo>
                  <a:cubicBezTo>
                    <a:pt x="6295" y="5256"/>
                    <a:pt x="6816" y="5949"/>
                    <a:pt x="7624" y="6238"/>
                  </a:cubicBezTo>
                  <a:lnTo>
                    <a:pt x="7624" y="7681"/>
                  </a:lnTo>
                  <a:lnTo>
                    <a:pt x="1906" y="7681"/>
                  </a:lnTo>
                  <a:cubicBezTo>
                    <a:pt x="808" y="7681"/>
                    <a:pt x="0" y="8548"/>
                    <a:pt x="0" y="9587"/>
                  </a:cubicBezTo>
                  <a:lnTo>
                    <a:pt x="0" y="19752"/>
                  </a:lnTo>
                  <a:cubicBezTo>
                    <a:pt x="0" y="20848"/>
                    <a:pt x="867" y="21600"/>
                    <a:pt x="1906" y="21600"/>
                  </a:cubicBezTo>
                  <a:lnTo>
                    <a:pt x="19752" y="21600"/>
                  </a:lnTo>
                  <a:cubicBezTo>
                    <a:pt x="20792" y="21600"/>
                    <a:pt x="21600" y="20733"/>
                    <a:pt x="21600" y="19752"/>
                  </a:cubicBezTo>
                  <a:lnTo>
                    <a:pt x="21600" y="9587"/>
                  </a:lnTo>
                  <a:cubicBezTo>
                    <a:pt x="21600" y="8548"/>
                    <a:pt x="20792" y="7681"/>
                    <a:pt x="19752" y="7681"/>
                  </a:cubicBezTo>
                  <a:lnTo>
                    <a:pt x="13976" y="7681"/>
                  </a:lnTo>
                  <a:lnTo>
                    <a:pt x="13976" y="6238"/>
                  </a:lnTo>
                  <a:cubicBezTo>
                    <a:pt x="14669" y="5949"/>
                    <a:pt x="15246" y="5314"/>
                    <a:pt x="15246" y="4447"/>
                  </a:cubicBezTo>
                  <a:cubicBezTo>
                    <a:pt x="15246" y="3639"/>
                    <a:pt x="14728" y="2946"/>
                    <a:pt x="13976" y="2656"/>
                  </a:cubicBezTo>
                  <a:lnTo>
                    <a:pt x="13976" y="636"/>
                  </a:lnTo>
                  <a:cubicBezTo>
                    <a:pt x="13976" y="290"/>
                    <a:pt x="13688" y="0"/>
                    <a:pt x="132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65" name="Google Shape;9230;p64"/>
            <p:cNvSpPr/>
            <p:nvPr/>
          </p:nvSpPr>
          <p:spPr>
            <a:xfrm>
              <a:off x="183061" y="185863"/>
              <a:ext cx="123625" cy="204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8" y="0"/>
                  </a:moveTo>
                  <a:cubicBezTo>
                    <a:pt x="814" y="0"/>
                    <a:pt x="0" y="4925"/>
                    <a:pt x="0" y="10816"/>
                  </a:cubicBezTo>
                  <a:cubicBezTo>
                    <a:pt x="0" y="16706"/>
                    <a:pt x="814" y="21600"/>
                    <a:pt x="1788" y="21600"/>
                  </a:cubicBezTo>
                  <a:lnTo>
                    <a:pt x="19812" y="21600"/>
                  </a:lnTo>
                  <a:cubicBezTo>
                    <a:pt x="20786" y="21600"/>
                    <a:pt x="21600" y="16706"/>
                    <a:pt x="21600" y="10816"/>
                  </a:cubicBezTo>
                  <a:cubicBezTo>
                    <a:pt x="21600" y="4925"/>
                    <a:pt x="20786" y="0"/>
                    <a:pt x="198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66" name="Google Shape;9231;p64"/>
            <p:cNvSpPr/>
            <p:nvPr/>
          </p:nvSpPr>
          <p:spPr>
            <a:xfrm>
              <a:off x="183061" y="225832"/>
              <a:ext cx="123625" cy="213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8" y="0"/>
                  </a:moveTo>
                  <a:cubicBezTo>
                    <a:pt x="814" y="0"/>
                    <a:pt x="0" y="4684"/>
                    <a:pt x="0" y="11277"/>
                  </a:cubicBezTo>
                  <a:cubicBezTo>
                    <a:pt x="0" y="16916"/>
                    <a:pt x="814" y="21600"/>
                    <a:pt x="1788" y="21600"/>
                  </a:cubicBezTo>
                  <a:lnTo>
                    <a:pt x="19812" y="21600"/>
                  </a:lnTo>
                  <a:cubicBezTo>
                    <a:pt x="20786" y="21600"/>
                    <a:pt x="21600" y="16916"/>
                    <a:pt x="21600" y="11277"/>
                  </a:cubicBezTo>
                  <a:cubicBezTo>
                    <a:pt x="21600" y="4684"/>
                    <a:pt x="20786" y="0"/>
                    <a:pt x="198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67" name="Google Shape;9232;p64"/>
            <p:cNvSpPr/>
            <p:nvPr/>
          </p:nvSpPr>
          <p:spPr>
            <a:xfrm>
              <a:off x="183061" y="266716"/>
              <a:ext cx="123625" cy="21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88" y="0"/>
                  </a:moveTo>
                  <a:cubicBezTo>
                    <a:pt x="814" y="0"/>
                    <a:pt x="0" y="4707"/>
                    <a:pt x="0" y="10338"/>
                  </a:cubicBezTo>
                  <a:cubicBezTo>
                    <a:pt x="0" y="16893"/>
                    <a:pt x="814" y="21600"/>
                    <a:pt x="1788" y="21600"/>
                  </a:cubicBezTo>
                  <a:lnTo>
                    <a:pt x="19812" y="21600"/>
                  </a:lnTo>
                  <a:cubicBezTo>
                    <a:pt x="20786" y="21600"/>
                    <a:pt x="21600" y="16893"/>
                    <a:pt x="21600" y="10338"/>
                  </a:cubicBezTo>
                  <a:cubicBezTo>
                    <a:pt x="21600" y="4707"/>
                    <a:pt x="20786" y="0"/>
                    <a:pt x="198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969" name="Google Shape;9233;p64"/>
          <p:cNvSpPr/>
          <p:nvPr/>
        </p:nvSpPr>
        <p:spPr>
          <a:xfrm>
            <a:off x="6187166" y="3159581"/>
            <a:ext cx="348485" cy="347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7" y="3813"/>
                </a:moveTo>
                <a:cubicBezTo>
                  <a:pt x="11807" y="3813"/>
                  <a:pt x="12672" y="4678"/>
                  <a:pt x="12672" y="5718"/>
                </a:cubicBezTo>
                <a:lnTo>
                  <a:pt x="12672" y="6354"/>
                </a:lnTo>
                <a:lnTo>
                  <a:pt x="8928" y="6354"/>
                </a:lnTo>
                <a:lnTo>
                  <a:pt x="8928" y="5718"/>
                </a:lnTo>
                <a:cubicBezTo>
                  <a:pt x="8928" y="4621"/>
                  <a:pt x="9791" y="3813"/>
                  <a:pt x="10827" y="3813"/>
                </a:cubicBezTo>
                <a:close/>
                <a:moveTo>
                  <a:pt x="10827" y="1214"/>
                </a:moveTo>
                <a:cubicBezTo>
                  <a:pt x="13248" y="1214"/>
                  <a:pt x="15263" y="3236"/>
                  <a:pt x="15263" y="5718"/>
                </a:cubicBezTo>
                <a:lnTo>
                  <a:pt x="15263" y="6354"/>
                </a:lnTo>
                <a:lnTo>
                  <a:pt x="13996" y="6354"/>
                </a:lnTo>
                <a:lnTo>
                  <a:pt x="13996" y="5718"/>
                </a:lnTo>
                <a:cubicBezTo>
                  <a:pt x="13996" y="3985"/>
                  <a:pt x="12557" y="2543"/>
                  <a:pt x="10827" y="2543"/>
                </a:cubicBezTo>
                <a:cubicBezTo>
                  <a:pt x="9100" y="2543"/>
                  <a:pt x="7661" y="3985"/>
                  <a:pt x="7661" y="5718"/>
                </a:cubicBezTo>
                <a:lnTo>
                  <a:pt x="7661" y="6354"/>
                </a:lnTo>
                <a:lnTo>
                  <a:pt x="6335" y="6354"/>
                </a:lnTo>
                <a:lnTo>
                  <a:pt x="6335" y="5718"/>
                </a:lnTo>
                <a:cubicBezTo>
                  <a:pt x="6335" y="3236"/>
                  <a:pt x="8352" y="1214"/>
                  <a:pt x="10827" y="1214"/>
                </a:cubicBezTo>
                <a:close/>
                <a:moveTo>
                  <a:pt x="2534" y="7683"/>
                </a:moveTo>
                <a:lnTo>
                  <a:pt x="2534" y="12359"/>
                </a:lnTo>
                <a:cubicBezTo>
                  <a:pt x="1728" y="11897"/>
                  <a:pt x="1209" y="11032"/>
                  <a:pt x="1209" y="10165"/>
                </a:cubicBezTo>
                <a:lnTo>
                  <a:pt x="1209" y="8317"/>
                </a:lnTo>
                <a:cubicBezTo>
                  <a:pt x="1209" y="7971"/>
                  <a:pt x="1497" y="7683"/>
                  <a:pt x="1900" y="7683"/>
                </a:cubicBezTo>
                <a:close/>
                <a:moveTo>
                  <a:pt x="19699" y="7567"/>
                </a:moveTo>
                <a:cubicBezTo>
                  <a:pt x="20103" y="7567"/>
                  <a:pt x="20390" y="7855"/>
                  <a:pt x="20390" y="8260"/>
                </a:cubicBezTo>
                <a:lnTo>
                  <a:pt x="20390" y="10165"/>
                </a:lnTo>
                <a:cubicBezTo>
                  <a:pt x="20390" y="11147"/>
                  <a:pt x="19872" y="11897"/>
                  <a:pt x="19066" y="12359"/>
                </a:cubicBezTo>
                <a:lnTo>
                  <a:pt x="19066" y="7567"/>
                </a:lnTo>
                <a:close/>
                <a:moveTo>
                  <a:pt x="15263" y="7683"/>
                </a:moveTo>
                <a:lnTo>
                  <a:pt x="15263" y="12706"/>
                </a:lnTo>
                <a:lnTo>
                  <a:pt x="6394" y="12706"/>
                </a:lnTo>
                <a:lnTo>
                  <a:pt x="6394" y="7683"/>
                </a:lnTo>
                <a:close/>
                <a:moveTo>
                  <a:pt x="11462" y="13919"/>
                </a:moveTo>
                <a:lnTo>
                  <a:pt x="11462" y="14612"/>
                </a:lnTo>
                <a:cubicBezTo>
                  <a:pt x="11462" y="14958"/>
                  <a:pt x="11173" y="15248"/>
                  <a:pt x="10827" y="15248"/>
                </a:cubicBezTo>
                <a:cubicBezTo>
                  <a:pt x="10425" y="15248"/>
                  <a:pt x="10136" y="14958"/>
                  <a:pt x="10136" y="14612"/>
                </a:cubicBezTo>
                <a:lnTo>
                  <a:pt x="10136" y="13919"/>
                </a:lnTo>
                <a:close/>
                <a:moveTo>
                  <a:pt x="1209" y="12995"/>
                </a:moveTo>
                <a:cubicBezTo>
                  <a:pt x="1613" y="13342"/>
                  <a:pt x="2015" y="13573"/>
                  <a:pt x="2534" y="13688"/>
                </a:cubicBezTo>
                <a:lnTo>
                  <a:pt x="2534" y="20445"/>
                </a:lnTo>
                <a:lnTo>
                  <a:pt x="1900" y="20445"/>
                </a:lnTo>
                <a:cubicBezTo>
                  <a:pt x="1497" y="20445"/>
                  <a:pt x="1209" y="20157"/>
                  <a:pt x="1209" y="19811"/>
                </a:cubicBezTo>
                <a:lnTo>
                  <a:pt x="1209" y="12995"/>
                </a:lnTo>
                <a:close/>
                <a:moveTo>
                  <a:pt x="5125" y="7683"/>
                </a:moveTo>
                <a:lnTo>
                  <a:pt x="5125" y="20445"/>
                </a:lnTo>
                <a:lnTo>
                  <a:pt x="3801" y="20445"/>
                </a:lnTo>
                <a:lnTo>
                  <a:pt x="3801" y="7683"/>
                </a:lnTo>
                <a:close/>
                <a:moveTo>
                  <a:pt x="15206" y="14035"/>
                </a:moveTo>
                <a:lnTo>
                  <a:pt x="15206" y="20445"/>
                </a:lnTo>
                <a:lnTo>
                  <a:pt x="6394" y="20445"/>
                </a:lnTo>
                <a:lnTo>
                  <a:pt x="6394" y="14035"/>
                </a:lnTo>
                <a:lnTo>
                  <a:pt x="8928" y="14035"/>
                </a:lnTo>
                <a:lnTo>
                  <a:pt x="8928" y="14671"/>
                </a:lnTo>
                <a:cubicBezTo>
                  <a:pt x="8928" y="15767"/>
                  <a:pt x="9791" y="16519"/>
                  <a:pt x="10827" y="16519"/>
                </a:cubicBezTo>
                <a:cubicBezTo>
                  <a:pt x="11807" y="16519"/>
                  <a:pt x="12672" y="15651"/>
                  <a:pt x="12672" y="14671"/>
                </a:cubicBezTo>
                <a:lnTo>
                  <a:pt x="12672" y="14035"/>
                </a:lnTo>
                <a:close/>
                <a:moveTo>
                  <a:pt x="17856" y="7683"/>
                </a:moveTo>
                <a:lnTo>
                  <a:pt x="17856" y="20445"/>
                </a:lnTo>
                <a:lnTo>
                  <a:pt x="16589" y="20445"/>
                </a:lnTo>
                <a:lnTo>
                  <a:pt x="16589" y="7683"/>
                </a:lnTo>
                <a:close/>
                <a:moveTo>
                  <a:pt x="20390" y="13052"/>
                </a:moveTo>
                <a:lnTo>
                  <a:pt x="20390" y="19811"/>
                </a:lnTo>
                <a:cubicBezTo>
                  <a:pt x="20390" y="20157"/>
                  <a:pt x="20103" y="20445"/>
                  <a:pt x="19757" y="20445"/>
                </a:cubicBezTo>
                <a:lnTo>
                  <a:pt x="19066" y="20445"/>
                </a:lnTo>
                <a:lnTo>
                  <a:pt x="19066" y="13804"/>
                </a:lnTo>
                <a:cubicBezTo>
                  <a:pt x="19583" y="13631"/>
                  <a:pt x="20044" y="13342"/>
                  <a:pt x="20390" y="13052"/>
                </a:cubicBezTo>
                <a:close/>
                <a:moveTo>
                  <a:pt x="10827" y="0"/>
                </a:moveTo>
                <a:cubicBezTo>
                  <a:pt x="7661" y="0"/>
                  <a:pt x="5125" y="2599"/>
                  <a:pt x="5125" y="5718"/>
                </a:cubicBezTo>
                <a:lnTo>
                  <a:pt x="5125" y="6354"/>
                </a:lnTo>
                <a:lnTo>
                  <a:pt x="1900" y="6354"/>
                </a:lnTo>
                <a:cubicBezTo>
                  <a:pt x="806" y="6354"/>
                  <a:pt x="0" y="7221"/>
                  <a:pt x="0" y="8202"/>
                </a:cubicBezTo>
                <a:lnTo>
                  <a:pt x="0" y="19695"/>
                </a:lnTo>
                <a:cubicBezTo>
                  <a:pt x="0" y="20792"/>
                  <a:pt x="863" y="21600"/>
                  <a:pt x="1900" y="21600"/>
                </a:cubicBezTo>
                <a:lnTo>
                  <a:pt x="19757" y="21600"/>
                </a:lnTo>
                <a:cubicBezTo>
                  <a:pt x="20794" y="21600"/>
                  <a:pt x="21600" y="20735"/>
                  <a:pt x="21600" y="19695"/>
                </a:cubicBezTo>
                <a:lnTo>
                  <a:pt x="21600" y="8202"/>
                </a:lnTo>
                <a:cubicBezTo>
                  <a:pt x="21600" y="7221"/>
                  <a:pt x="20794" y="6354"/>
                  <a:pt x="19757" y="6354"/>
                </a:cubicBezTo>
                <a:lnTo>
                  <a:pt x="16473" y="6354"/>
                </a:lnTo>
                <a:lnTo>
                  <a:pt x="16473" y="5718"/>
                </a:lnTo>
                <a:cubicBezTo>
                  <a:pt x="16473" y="2543"/>
                  <a:pt x="13881" y="0"/>
                  <a:pt x="1082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970" name="Google Shape;9234;p64"/>
          <p:cNvSpPr/>
          <p:nvPr/>
        </p:nvSpPr>
        <p:spPr>
          <a:xfrm>
            <a:off x="6208050" y="3607496"/>
            <a:ext cx="306687" cy="350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68" y="1319"/>
                </a:moveTo>
                <a:cubicBezTo>
                  <a:pt x="14268" y="1319"/>
                  <a:pt x="17148" y="3896"/>
                  <a:pt x="17148" y="6991"/>
                </a:cubicBezTo>
                <a:lnTo>
                  <a:pt x="17148" y="10772"/>
                </a:lnTo>
                <a:cubicBezTo>
                  <a:pt x="17148" y="11116"/>
                  <a:pt x="16822" y="11403"/>
                  <a:pt x="16429" y="11403"/>
                </a:cubicBezTo>
                <a:lnTo>
                  <a:pt x="15577" y="11403"/>
                </a:lnTo>
                <a:cubicBezTo>
                  <a:pt x="15708" y="11174"/>
                  <a:pt x="15708" y="11001"/>
                  <a:pt x="15708" y="10772"/>
                </a:cubicBezTo>
                <a:lnTo>
                  <a:pt x="15708" y="6991"/>
                </a:lnTo>
                <a:cubicBezTo>
                  <a:pt x="15708" y="6589"/>
                  <a:pt x="15382" y="6303"/>
                  <a:pt x="14923" y="6303"/>
                </a:cubicBezTo>
                <a:lnTo>
                  <a:pt x="13483" y="6303"/>
                </a:lnTo>
                <a:cubicBezTo>
                  <a:pt x="12241" y="6303"/>
                  <a:pt x="11322" y="5443"/>
                  <a:pt x="11322" y="4470"/>
                </a:cubicBezTo>
                <a:lnTo>
                  <a:pt x="11322" y="3152"/>
                </a:lnTo>
                <a:cubicBezTo>
                  <a:pt x="11322" y="2808"/>
                  <a:pt x="10996" y="2521"/>
                  <a:pt x="10604" y="2521"/>
                </a:cubicBezTo>
                <a:cubicBezTo>
                  <a:pt x="10211" y="2521"/>
                  <a:pt x="9883" y="2808"/>
                  <a:pt x="9883" y="3152"/>
                </a:cubicBezTo>
                <a:lnTo>
                  <a:pt x="9883" y="4470"/>
                </a:lnTo>
                <a:cubicBezTo>
                  <a:pt x="9883" y="5558"/>
                  <a:pt x="8902" y="6303"/>
                  <a:pt x="7724" y="6303"/>
                </a:cubicBezTo>
                <a:lnTo>
                  <a:pt x="6415" y="6303"/>
                </a:lnTo>
                <a:cubicBezTo>
                  <a:pt x="6023" y="6303"/>
                  <a:pt x="5694" y="6589"/>
                  <a:pt x="5694" y="6991"/>
                </a:cubicBezTo>
                <a:lnTo>
                  <a:pt x="5694" y="10772"/>
                </a:lnTo>
                <a:cubicBezTo>
                  <a:pt x="5694" y="11001"/>
                  <a:pt x="5694" y="11174"/>
                  <a:pt x="5761" y="11403"/>
                </a:cubicBezTo>
                <a:lnTo>
                  <a:pt x="4976" y="11403"/>
                </a:lnTo>
                <a:cubicBezTo>
                  <a:pt x="4581" y="11403"/>
                  <a:pt x="4255" y="11116"/>
                  <a:pt x="4255" y="10772"/>
                </a:cubicBezTo>
                <a:lnTo>
                  <a:pt x="4255" y="6991"/>
                </a:lnTo>
                <a:cubicBezTo>
                  <a:pt x="4255" y="3839"/>
                  <a:pt x="7201" y="1319"/>
                  <a:pt x="10668" y="1319"/>
                </a:cubicBezTo>
                <a:close/>
                <a:moveTo>
                  <a:pt x="10865" y="6303"/>
                </a:moveTo>
                <a:cubicBezTo>
                  <a:pt x="11520" y="7105"/>
                  <a:pt x="12567" y="7620"/>
                  <a:pt x="13680" y="7620"/>
                </a:cubicBezTo>
                <a:lnTo>
                  <a:pt x="14466" y="7620"/>
                </a:lnTo>
                <a:lnTo>
                  <a:pt x="14466" y="10830"/>
                </a:lnTo>
                <a:lnTo>
                  <a:pt x="14399" y="10830"/>
                </a:lnTo>
                <a:cubicBezTo>
                  <a:pt x="14399" y="11918"/>
                  <a:pt x="13419" y="12720"/>
                  <a:pt x="12241" y="12720"/>
                </a:cubicBezTo>
                <a:lnTo>
                  <a:pt x="9359" y="12720"/>
                </a:lnTo>
                <a:cubicBezTo>
                  <a:pt x="8181" y="12720"/>
                  <a:pt x="7265" y="11861"/>
                  <a:pt x="7265" y="10830"/>
                </a:cubicBezTo>
                <a:lnTo>
                  <a:pt x="7265" y="7620"/>
                </a:lnTo>
                <a:lnTo>
                  <a:pt x="7986" y="7620"/>
                </a:lnTo>
                <a:cubicBezTo>
                  <a:pt x="9097" y="7620"/>
                  <a:pt x="10211" y="7105"/>
                  <a:pt x="10865" y="6303"/>
                </a:cubicBezTo>
                <a:close/>
                <a:moveTo>
                  <a:pt x="13090" y="13865"/>
                </a:moveTo>
                <a:cubicBezTo>
                  <a:pt x="13288" y="14611"/>
                  <a:pt x="14138" y="15184"/>
                  <a:pt x="15120" y="15184"/>
                </a:cubicBezTo>
                <a:lnTo>
                  <a:pt x="15839" y="15184"/>
                </a:lnTo>
                <a:lnTo>
                  <a:pt x="15839" y="16731"/>
                </a:lnTo>
                <a:cubicBezTo>
                  <a:pt x="14235" y="17361"/>
                  <a:pt x="12517" y="17675"/>
                  <a:pt x="10799" y="17675"/>
                </a:cubicBezTo>
                <a:cubicBezTo>
                  <a:pt x="9081" y="17675"/>
                  <a:pt x="7363" y="17361"/>
                  <a:pt x="5761" y="16731"/>
                </a:cubicBezTo>
                <a:lnTo>
                  <a:pt x="5761" y="15184"/>
                </a:lnTo>
                <a:lnTo>
                  <a:pt x="6480" y="15184"/>
                </a:lnTo>
                <a:cubicBezTo>
                  <a:pt x="7396" y="15184"/>
                  <a:pt x="8248" y="14611"/>
                  <a:pt x="8574" y="13865"/>
                </a:cubicBezTo>
                <a:cubicBezTo>
                  <a:pt x="8836" y="13924"/>
                  <a:pt x="9164" y="13924"/>
                  <a:pt x="9359" y="13924"/>
                </a:cubicBezTo>
                <a:lnTo>
                  <a:pt x="12241" y="13924"/>
                </a:lnTo>
                <a:cubicBezTo>
                  <a:pt x="12503" y="13924"/>
                  <a:pt x="12829" y="13924"/>
                  <a:pt x="13090" y="13865"/>
                </a:cubicBezTo>
                <a:close/>
                <a:moveTo>
                  <a:pt x="4319" y="15184"/>
                </a:moveTo>
                <a:lnTo>
                  <a:pt x="4319" y="20283"/>
                </a:lnTo>
                <a:lnTo>
                  <a:pt x="1440" y="20283"/>
                </a:lnTo>
                <a:lnTo>
                  <a:pt x="1440" y="17075"/>
                </a:lnTo>
                <a:cubicBezTo>
                  <a:pt x="1440" y="15986"/>
                  <a:pt x="2422" y="15184"/>
                  <a:pt x="3600" y="15184"/>
                </a:cubicBezTo>
                <a:close/>
                <a:moveTo>
                  <a:pt x="15906" y="18048"/>
                </a:moveTo>
                <a:lnTo>
                  <a:pt x="15906" y="20283"/>
                </a:lnTo>
                <a:lnTo>
                  <a:pt x="5761" y="20283"/>
                </a:lnTo>
                <a:lnTo>
                  <a:pt x="5761" y="18048"/>
                </a:lnTo>
                <a:cubicBezTo>
                  <a:pt x="7396" y="18621"/>
                  <a:pt x="9164" y="18908"/>
                  <a:pt x="10865" y="18908"/>
                </a:cubicBezTo>
                <a:cubicBezTo>
                  <a:pt x="12567" y="18908"/>
                  <a:pt x="14268" y="18621"/>
                  <a:pt x="15906" y="18048"/>
                </a:cubicBezTo>
                <a:close/>
                <a:moveTo>
                  <a:pt x="18000" y="15184"/>
                </a:moveTo>
                <a:cubicBezTo>
                  <a:pt x="19178" y="15184"/>
                  <a:pt x="20094" y="16042"/>
                  <a:pt x="20094" y="17075"/>
                </a:cubicBezTo>
                <a:lnTo>
                  <a:pt x="20094" y="20283"/>
                </a:lnTo>
                <a:lnTo>
                  <a:pt x="17214" y="20283"/>
                </a:lnTo>
                <a:lnTo>
                  <a:pt x="17214" y="15184"/>
                </a:lnTo>
                <a:close/>
                <a:moveTo>
                  <a:pt x="10799" y="0"/>
                </a:moveTo>
                <a:cubicBezTo>
                  <a:pt x="6415" y="0"/>
                  <a:pt x="2815" y="3094"/>
                  <a:pt x="2815" y="6991"/>
                </a:cubicBezTo>
                <a:lnTo>
                  <a:pt x="2815" y="10772"/>
                </a:lnTo>
                <a:cubicBezTo>
                  <a:pt x="2815" y="11861"/>
                  <a:pt x="3796" y="12605"/>
                  <a:pt x="4976" y="12605"/>
                </a:cubicBezTo>
                <a:lnTo>
                  <a:pt x="6415" y="12605"/>
                </a:lnTo>
                <a:cubicBezTo>
                  <a:pt x="6611" y="12834"/>
                  <a:pt x="6872" y="13063"/>
                  <a:pt x="7201" y="13292"/>
                </a:cubicBezTo>
                <a:cubicBezTo>
                  <a:pt x="7201" y="13694"/>
                  <a:pt x="6872" y="13980"/>
                  <a:pt x="6415" y="13980"/>
                </a:cubicBezTo>
                <a:lnTo>
                  <a:pt x="3600" y="13980"/>
                </a:lnTo>
                <a:cubicBezTo>
                  <a:pt x="1637" y="13980"/>
                  <a:pt x="0" y="15413"/>
                  <a:pt x="0" y="17132"/>
                </a:cubicBezTo>
                <a:lnTo>
                  <a:pt x="0" y="20913"/>
                </a:lnTo>
                <a:cubicBezTo>
                  <a:pt x="0" y="21314"/>
                  <a:pt x="328" y="21600"/>
                  <a:pt x="721" y="21600"/>
                </a:cubicBezTo>
                <a:lnTo>
                  <a:pt x="20815" y="21600"/>
                </a:lnTo>
                <a:cubicBezTo>
                  <a:pt x="21272" y="21600"/>
                  <a:pt x="21600" y="21314"/>
                  <a:pt x="21600" y="20913"/>
                </a:cubicBezTo>
                <a:lnTo>
                  <a:pt x="21600" y="17132"/>
                </a:lnTo>
                <a:cubicBezTo>
                  <a:pt x="21600" y="15413"/>
                  <a:pt x="19963" y="13980"/>
                  <a:pt x="18000" y="13980"/>
                </a:cubicBezTo>
                <a:lnTo>
                  <a:pt x="15120" y="13980"/>
                </a:lnTo>
                <a:cubicBezTo>
                  <a:pt x="14728" y="13980"/>
                  <a:pt x="14399" y="13694"/>
                  <a:pt x="14399" y="13351"/>
                </a:cubicBezTo>
                <a:cubicBezTo>
                  <a:pt x="14597" y="13178"/>
                  <a:pt x="14858" y="13007"/>
                  <a:pt x="15120" y="12720"/>
                </a:cubicBezTo>
                <a:lnTo>
                  <a:pt x="16560" y="12720"/>
                </a:lnTo>
                <a:cubicBezTo>
                  <a:pt x="17802" y="12720"/>
                  <a:pt x="18721" y="11861"/>
                  <a:pt x="18721" y="10830"/>
                </a:cubicBezTo>
                <a:lnTo>
                  <a:pt x="18721" y="6991"/>
                </a:lnTo>
                <a:cubicBezTo>
                  <a:pt x="18721" y="3152"/>
                  <a:pt x="15185" y="0"/>
                  <a:pt x="10799"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975" name="Google Shape;9235;p64"/>
          <p:cNvGrpSpPr/>
          <p:nvPr/>
        </p:nvGrpSpPr>
        <p:grpSpPr>
          <a:xfrm>
            <a:off x="7958033" y="3159624"/>
            <a:ext cx="348485" cy="347571"/>
            <a:chOff x="29" y="0"/>
            <a:chExt cx="348483" cy="347569"/>
          </a:xfrm>
        </p:grpSpPr>
        <p:sp>
          <p:nvSpPr>
            <p:cNvPr id="6971" name="Google Shape;9236;p64"/>
            <p:cNvSpPr/>
            <p:nvPr/>
          </p:nvSpPr>
          <p:spPr>
            <a:xfrm>
              <a:off x="29" y="0"/>
              <a:ext cx="348485" cy="3475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70" y="1155"/>
                  </a:moveTo>
                  <a:cubicBezTo>
                    <a:pt x="7315" y="1155"/>
                    <a:pt x="7602" y="1445"/>
                    <a:pt x="7602" y="1791"/>
                  </a:cubicBezTo>
                  <a:lnTo>
                    <a:pt x="7602" y="2484"/>
                  </a:lnTo>
                  <a:lnTo>
                    <a:pt x="2534" y="2484"/>
                  </a:lnTo>
                  <a:lnTo>
                    <a:pt x="2534" y="1791"/>
                  </a:lnTo>
                  <a:lnTo>
                    <a:pt x="2476" y="1791"/>
                  </a:lnTo>
                  <a:cubicBezTo>
                    <a:pt x="2476" y="1445"/>
                    <a:pt x="2764" y="1155"/>
                    <a:pt x="3167" y="1155"/>
                  </a:cubicBezTo>
                  <a:close/>
                  <a:moveTo>
                    <a:pt x="18490" y="2484"/>
                  </a:moveTo>
                  <a:cubicBezTo>
                    <a:pt x="18836" y="2484"/>
                    <a:pt x="19123" y="2774"/>
                    <a:pt x="19123" y="3120"/>
                  </a:cubicBezTo>
                  <a:lnTo>
                    <a:pt x="19123" y="6295"/>
                  </a:lnTo>
                  <a:lnTo>
                    <a:pt x="14054" y="6295"/>
                  </a:lnTo>
                  <a:cubicBezTo>
                    <a:pt x="13996" y="6007"/>
                    <a:pt x="13996" y="3408"/>
                    <a:pt x="13996" y="3120"/>
                  </a:cubicBezTo>
                  <a:cubicBezTo>
                    <a:pt x="13996" y="2774"/>
                    <a:pt x="14285" y="2484"/>
                    <a:pt x="14687" y="2484"/>
                  </a:cubicBezTo>
                  <a:close/>
                  <a:moveTo>
                    <a:pt x="7546" y="3754"/>
                  </a:moveTo>
                  <a:lnTo>
                    <a:pt x="7546" y="8838"/>
                  </a:lnTo>
                  <a:lnTo>
                    <a:pt x="2476" y="8838"/>
                  </a:lnTo>
                  <a:lnTo>
                    <a:pt x="2476" y="3754"/>
                  </a:lnTo>
                  <a:close/>
                  <a:moveTo>
                    <a:pt x="12096" y="3754"/>
                  </a:moveTo>
                  <a:cubicBezTo>
                    <a:pt x="12442" y="3754"/>
                    <a:pt x="12729" y="4044"/>
                    <a:pt x="12729" y="4390"/>
                  </a:cubicBezTo>
                  <a:lnTo>
                    <a:pt x="12729" y="8894"/>
                  </a:lnTo>
                  <a:lnTo>
                    <a:pt x="8813" y="8894"/>
                  </a:lnTo>
                  <a:lnTo>
                    <a:pt x="8813" y="4390"/>
                  </a:lnTo>
                  <a:cubicBezTo>
                    <a:pt x="8813" y="4044"/>
                    <a:pt x="9100" y="3754"/>
                    <a:pt x="9445" y="3754"/>
                  </a:cubicBezTo>
                  <a:close/>
                  <a:moveTo>
                    <a:pt x="19066" y="7565"/>
                  </a:moveTo>
                  <a:lnTo>
                    <a:pt x="19066" y="8894"/>
                  </a:lnTo>
                  <a:lnTo>
                    <a:pt x="13996" y="8894"/>
                  </a:lnTo>
                  <a:lnTo>
                    <a:pt x="13996" y="7565"/>
                  </a:lnTo>
                  <a:close/>
                  <a:moveTo>
                    <a:pt x="19699" y="10108"/>
                  </a:moveTo>
                  <a:cubicBezTo>
                    <a:pt x="20044" y="10108"/>
                    <a:pt x="20333" y="10396"/>
                    <a:pt x="20333" y="10742"/>
                  </a:cubicBezTo>
                  <a:lnTo>
                    <a:pt x="20333" y="19695"/>
                  </a:lnTo>
                  <a:cubicBezTo>
                    <a:pt x="20333" y="20099"/>
                    <a:pt x="20044" y="20388"/>
                    <a:pt x="19699" y="20388"/>
                  </a:cubicBezTo>
                  <a:lnTo>
                    <a:pt x="1843" y="20388"/>
                  </a:lnTo>
                  <a:cubicBezTo>
                    <a:pt x="1497" y="20388"/>
                    <a:pt x="1209" y="20099"/>
                    <a:pt x="1209" y="19695"/>
                  </a:cubicBezTo>
                  <a:lnTo>
                    <a:pt x="1209" y="10742"/>
                  </a:lnTo>
                  <a:cubicBezTo>
                    <a:pt x="1209" y="10396"/>
                    <a:pt x="1497" y="10108"/>
                    <a:pt x="1843" y="10108"/>
                  </a:cubicBezTo>
                  <a:close/>
                  <a:moveTo>
                    <a:pt x="3167" y="0"/>
                  </a:moveTo>
                  <a:cubicBezTo>
                    <a:pt x="2073" y="0"/>
                    <a:pt x="1267" y="867"/>
                    <a:pt x="1267" y="1906"/>
                  </a:cubicBezTo>
                  <a:lnTo>
                    <a:pt x="1267" y="8953"/>
                  </a:lnTo>
                  <a:cubicBezTo>
                    <a:pt x="576" y="9241"/>
                    <a:pt x="0" y="9877"/>
                    <a:pt x="0" y="10742"/>
                  </a:cubicBezTo>
                  <a:lnTo>
                    <a:pt x="0" y="19695"/>
                  </a:lnTo>
                  <a:cubicBezTo>
                    <a:pt x="0" y="20792"/>
                    <a:pt x="863" y="21600"/>
                    <a:pt x="1843" y="21600"/>
                  </a:cubicBezTo>
                  <a:lnTo>
                    <a:pt x="19699" y="21600"/>
                  </a:lnTo>
                  <a:cubicBezTo>
                    <a:pt x="20794" y="21600"/>
                    <a:pt x="21600" y="20735"/>
                    <a:pt x="21600" y="19695"/>
                  </a:cubicBezTo>
                  <a:lnTo>
                    <a:pt x="21600" y="10742"/>
                  </a:lnTo>
                  <a:cubicBezTo>
                    <a:pt x="21600" y="9877"/>
                    <a:pt x="21081" y="9184"/>
                    <a:pt x="20333" y="8953"/>
                  </a:cubicBezTo>
                  <a:lnTo>
                    <a:pt x="20333" y="3120"/>
                  </a:lnTo>
                  <a:cubicBezTo>
                    <a:pt x="20333" y="2022"/>
                    <a:pt x="19468" y="1214"/>
                    <a:pt x="18490" y="1214"/>
                  </a:cubicBezTo>
                  <a:lnTo>
                    <a:pt x="14687" y="1214"/>
                  </a:lnTo>
                  <a:cubicBezTo>
                    <a:pt x="13766" y="1214"/>
                    <a:pt x="13074" y="1791"/>
                    <a:pt x="12844" y="2599"/>
                  </a:cubicBezTo>
                  <a:cubicBezTo>
                    <a:pt x="12672" y="2543"/>
                    <a:pt x="12442" y="2484"/>
                    <a:pt x="12153" y="2484"/>
                  </a:cubicBezTo>
                  <a:lnTo>
                    <a:pt x="9560" y="2484"/>
                  </a:lnTo>
                  <a:cubicBezTo>
                    <a:pt x="9330" y="2484"/>
                    <a:pt x="9100" y="2543"/>
                    <a:pt x="8928" y="2599"/>
                  </a:cubicBezTo>
                  <a:lnTo>
                    <a:pt x="8928" y="1906"/>
                  </a:lnTo>
                  <a:cubicBezTo>
                    <a:pt x="8928" y="808"/>
                    <a:pt x="8006" y="0"/>
                    <a:pt x="70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72" name="Google Shape;9237;p64"/>
            <p:cNvSpPr/>
            <p:nvPr/>
          </p:nvSpPr>
          <p:spPr>
            <a:xfrm>
              <a:off x="102238" y="182147"/>
              <a:ext cx="144037" cy="604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04" y="7646"/>
                  </a:moveTo>
                  <a:cubicBezTo>
                    <a:pt x="17840" y="7646"/>
                    <a:pt x="18535" y="9302"/>
                    <a:pt x="18535" y="11296"/>
                  </a:cubicBezTo>
                  <a:cubicBezTo>
                    <a:pt x="18535" y="13289"/>
                    <a:pt x="17840" y="14955"/>
                    <a:pt x="17004" y="14955"/>
                  </a:cubicBezTo>
                  <a:lnTo>
                    <a:pt x="4459" y="14955"/>
                  </a:lnTo>
                  <a:cubicBezTo>
                    <a:pt x="3623" y="14955"/>
                    <a:pt x="2928" y="13289"/>
                    <a:pt x="2928" y="11296"/>
                  </a:cubicBezTo>
                  <a:cubicBezTo>
                    <a:pt x="2928" y="9302"/>
                    <a:pt x="3623" y="7646"/>
                    <a:pt x="4459" y="7646"/>
                  </a:cubicBezTo>
                  <a:close/>
                  <a:moveTo>
                    <a:pt x="4459" y="0"/>
                  </a:moveTo>
                  <a:cubicBezTo>
                    <a:pt x="1814" y="0"/>
                    <a:pt x="0" y="4989"/>
                    <a:pt x="0" y="10969"/>
                  </a:cubicBezTo>
                  <a:cubicBezTo>
                    <a:pt x="0" y="17286"/>
                    <a:pt x="2092" y="21600"/>
                    <a:pt x="4459" y="21600"/>
                  </a:cubicBezTo>
                  <a:lnTo>
                    <a:pt x="17004" y="21600"/>
                  </a:lnTo>
                  <a:cubicBezTo>
                    <a:pt x="19649" y="21600"/>
                    <a:pt x="21600" y="16622"/>
                    <a:pt x="21600" y="10969"/>
                  </a:cubicBezTo>
                  <a:cubicBezTo>
                    <a:pt x="21463" y="4989"/>
                    <a:pt x="19512" y="0"/>
                    <a:pt x="170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73" name="Google Shape;9238;p64"/>
            <p:cNvSpPr/>
            <p:nvPr/>
          </p:nvSpPr>
          <p:spPr>
            <a:xfrm>
              <a:off x="246274" y="60410"/>
              <a:ext cx="41829" cy="21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707"/>
                    <a:pt x="0" y="10338"/>
                  </a:cubicBezTo>
                  <a:cubicBezTo>
                    <a:pt x="0" y="16893"/>
                    <a:pt x="2407" y="21600"/>
                    <a:pt x="5286" y="21600"/>
                  </a:cubicBezTo>
                  <a:lnTo>
                    <a:pt x="15842" y="21600"/>
                  </a:lnTo>
                  <a:cubicBezTo>
                    <a:pt x="19208" y="21600"/>
                    <a:pt x="21600" y="16893"/>
                    <a:pt x="21600" y="10338"/>
                  </a:cubicBezTo>
                  <a:cubicBezTo>
                    <a:pt x="20640" y="4707"/>
                    <a:pt x="18249" y="0"/>
                    <a:pt x="158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74" name="Google Shape;9239;p64"/>
            <p:cNvSpPr/>
            <p:nvPr/>
          </p:nvSpPr>
          <p:spPr>
            <a:xfrm>
              <a:off x="60410" y="79938"/>
              <a:ext cx="41829" cy="213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684"/>
                    <a:pt x="0" y="11277"/>
                  </a:cubicBezTo>
                  <a:cubicBezTo>
                    <a:pt x="0" y="16916"/>
                    <a:pt x="2407" y="21600"/>
                    <a:pt x="5286" y="21600"/>
                  </a:cubicBezTo>
                  <a:lnTo>
                    <a:pt x="15842" y="21600"/>
                  </a:lnTo>
                  <a:cubicBezTo>
                    <a:pt x="19208" y="21600"/>
                    <a:pt x="21600" y="16916"/>
                    <a:pt x="21600" y="11277"/>
                  </a:cubicBezTo>
                  <a:cubicBezTo>
                    <a:pt x="21600" y="4684"/>
                    <a:pt x="19208" y="0"/>
                    <a:pt x="158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78" name="Google Shape;9240;p64"/>
          <p:cNvGrpSpPr/>
          <p:nvPr/>
        </p:nvGrpSpPr>
        <p:grpSpPr>
          <a:xfrm>
            <a:off x="5754026" y="1304195"/>
            <a:ext cx="351286" cy="349428"/>
            <a:chOff x="29" y="29"/>
            <a:chExt cx="351285" cy="349427"/>
          </a:xfrm>
        </p:grpSpPr>
        <p:sp>
          <p:nvSpPr>
            <p:cNvPr id="6976" name="Google Shape;9241;p64"/>
            <p:cNvSpPr/>
            <p:nvPr/>
          </p:nvSpPr>
          <p:spPr>
            <a:xfrm>
              <a:off x="83654" y="81796"/>
              <a:ext cx="184007" cy="1840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7199"/>
                  </a:moveTo>
                  <a:cubicBezTo>
                    <a:pt x="12220" y="7199"/>
                    <a:pt x="13310" y="8293"/>
                    <a:pt x="13310" y="9602"/>
                  </a:cubicBezTo>
                  <a:cubicBezTo>
                    <a:pt x="13310" y="11018"/>
                    <a:pt x="12220" y="12109"/>
                    <a:pt x="10800" y="12109"/>
                  </a:cubicBezTo>
                  <a:cubicBezTo>
                    <a:pt x="9491" y="12109"/>
                    <a:pt x="8400" y="11018"/>
                    <a:pt x="8400" y="9602"/>
                  </a:cubicBezTo>
                  <a:cubicBezTo>
                    <a:pt x="8400" y="8293"/>
                    <a:pt x="9491" y="7199"/>
                    <a:pt x="10800" y="7199"/>
                  </a:cubicBezTo>
                  <a:close/>
                  <a:moveTo>
                    <a:pt x="10800" y="2510"/>
                  </a:moveTo>
                  <a:cubicBezTo>
                    <a:pt x="15492" y="2510"/>
                    <a:pt x="19311" y="6326"/>
                    <a:pt x="19311" y="11018"/>
                  </a:cubicBezTo>
                  <a:cubicBezTo>
                    <a:pt x="19311" y="12763"/>
                    <a:pt x="18657" y="14401"/>
                    <a:pt x="17784" y="15710"/>
                  </a:cubicBezTo>
                  <a:cubicBezTo>
                    <a:pt x="16912" y="14508"/>
                    <a:pt x="15710" y="13529"/>
                    <a:pt x="14512" y="12874"/>
                  </a:cubicBezTo>
                  <a:cubicBezTo>
                    <a:pt x="15274" y="12109"/>
                    <a:pt x="15710" y="11018"/>
                    <a:pt x="15710" y="9709"/>
                  </a:cubicBezTo>
                  <a:cubicBezTo>
                    <a:pt x="15710" y="7199"/>
                    <a:pt x="13529" y="5017"/>
                    <a:pt x="10911" y="5017"/>
                  </a:cubicBezTo>
                  <a:cubicBezTo>
                    <a:pt x="8400" y="5017"/>
                    <a:pt x="6219" y="7199"/>
                    <a:pt x="6219" y="9709"/>
                  </a:cubicBezTo>
                  <a:cubicBezTo>
                    <a:pt x="6219" y="11018"/>
                    <a:pt x="6548" y="12109"/>
                    <a:pt x="7420" y="12874"/>
                  </a:cubicBezTo>
                  <a:cubicBezTo>
                    <a:pt x="6001" y="13529"/>
                    <a:pt x="4910" y="14508"/>
                    <a:pt x="4148" y="15710"/>
                  </a:cubicBezTo>
                  <a:cubicBezTo>
                    <a:pt x="3165" y="14401"/>
                    <a:pt x="2618" y="12763"/>
                    <a:pt x="2618" y="11018"/>
                  </a:cubicBezTo>
                  <a:cubicBezTo>
                    <a:pt x="2292" y="6219"/>
                    <a:pt x="6219" y="2510"/>
                    <a:pt x="10800" y="2510"/>
                  </a:cubicBezTo>
                  <a:close/>
                  <a:moveTo>
                    <a:pt x="10800" y="14508"/>
                  </a:moveTo>
                  <a:cubicBezTo>
                    <a:pt x="12981" y="14508"/>
                    <a:pt x="14948" y="15599"/>
                    <a:pt x="16039" y="17455"/>
                  </a:cubicBezTo>
                  <a:cubicBezTo>
                    <a:pt x="14619" y="18653"/>
                    <a:pt x="12763" y="19311"/>
                    <a:pt x="10800" y="19311"/>
                  </a:cubicBezTo>
                  <a:cubicBezTo>
                    <a:pt x="8947" y="19311"/>
                    <a:pt x="6984" y="18653"/>
                    <a:pt x="5675" y="17455"/>
                  </a:cubicBezTo>
                  <a:cubicBezTo>
                    <a:pt x="6766" y="15599"/>
                    <a:pt x="8619" y="14508"/>
                    <a:pt x="10800" y="14508"/>
                  </a:cubicBezTo>
                  <a:close/>
                  <a:moveTo>
                    <a:pt x="10800" y="0"/>
                  </a:moveTo>
                  <a:cubicBezTo>
                    <a:pt x="4803" y="0"/>
                    <a:pt x="0" y="4910"/>
                    <a:pt x="0" y="10800"/>
                  </a:cubicBezTo>
                  <a:cubicBezTo>
                    <a:pt x="0" y="16801"/>
                    <a:pt x="4803" y="21600"/>
                    <a:pt x="10800" y="21600"/>
                  </a:cubicBezTo>
                  <a:cubicBezTo>
                    <a:pt x="16801" y="21600"/>
                    <a:pt x="21600" y="16690"/>
                    <a:pt x="21600" y="10800"/>
                  </a:cubicBezTo>
                  <a:cubicBezTo>
                    <a:pt x="21600" y="4799"/>
                    <a:pt x="16693"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77" name="Google Shape;9242;p64"/>
            <p:cNvSpPr/>
            <p:nvPr/>
          </p:nvSpPr>
          <p:spPr>
            <a:xfrm>
              <a:off x="29" y="29"/>
              <a:ext cx="351286" cy="3494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43" y="1205"/>
                  </a:moveTo>
                  <a:lnTo>
                    <a:pt x="11827" y="2757"/>
                  </a:lnTo>
                  <a:cubicBezTo>
                    <a:pt x="11886" y="3102"/>
                    <a:pt x="12000" y="3216"/>
                    <a:pt x="12285" y="3275"/>
                  </a:cubicBezTo>
                  <a:cubicBezTo>
                    <a:pt x="13315" y="3505"/>
                    <a:pt x="14171" y="3849"/>
                    <a:pt x="15029" y="4424"/>
                  </a:cubicBezTo>
                  <a:cubicBezTo>
                    <a:pt x="15143" y="4509"/>
                    <a:pt x="15272" y="4553"/>
                    <a:pt x="15393" y="4553"/>
                  </a:cubicBezTo>
                  <a:cubicBezTo>
                    <a:pt x="15513" y="4553"/>
                    <a:pt x="15629" y="4509"/>
                    <a:pt x="15714" y="4424"/>
                  </a:cubicBezTo>
                  <a:lnTo>
                    <a:pt x="17028" y="3505"/>
                  </a:lnTo>
                  <a:lnTo>
                    <a:pt x="18000" y="4538"/>
                  </a:lnTo>
                  <a:lnTo>
                    <a:pt x="17086" y="5802"/>
                  </a:lnTo>
                  <a:cubicBezTo>
                    <a:pt x="16971" y="6032"/>
                    <a:pt x="16971" y="6318"/>
                    <a:pt x="17086" y="6548"/>
                  </a:cubicBezTo>
                  <a:cubicBezTo>
                    <a:pt x="17657" y="7410"/>
                    <a:pt x="18000" y="8271"/>
                    <a:pt x="18228" y="9248"/>
                  </a:cubicBezTo>
                  <a:cubicBezTo>
                    <a:pt x="18284" y="9536"/>
                    <a:pt x="18515" y="9651"/>
                    <a:pt x="18743" y="9766"/>
                  </a:cubicBezTo>
                  <a:lnTo>
                    <a:pt x="20285" y="10052"/>
                  </a:lnTo>
                  <a:lnTo>
                    <a:pt x="20285" y="11489"/>
                  </a:lnTo>
                  <a:lnTo>
                    <a:pt x="18743" y="11776"/>
                  </a:lnTo>
                  <a:cubicBezTo>
                    <a:pt x="18457" y="11834"/>
                    <a:pt x="18284" y="12005"/>
                    <a:pt x="18228" y="12293"/>
                  </a:cubicBezTo>
                  <a:cubicBezTo>
                    <a:pt x="18000" y="13269"/>
                    <a:pt x="17657" y="14131"/>
                    <a:pt x="17086" y="14994"/>
                  </a:cubicBezTo>
                  <a:cubicBezTo>
                    <a:pt x="16971" y="15224"/>
                    <a:pt x="16971" y="15510"/>
                    <a:pt x="17086" y="15740"/>
                  </a:cubicBezTo>
                  <a:lnTo>
                    <a:pt x="18000" y="17003"/>
                  </a:lnTo>
                  <a:lnTo>
                    <a:pt x="17028" y="18037"/>
                  </a:lnTo>
                  <a:lnTo>
                    <a:pt x="15714" y="17062"/>
                  </a:lnTo>
                  <a:cubicBezTo>
                    <a:pt x="15629" y="17003"/>
                    <a:pt x="15513" y="16974"/>
                    <a:pt x="15393" y="16974"/>
                  </a:cubicBezTo>
                  <a:cubicBezTo>
                    <a:pt x="15272" y="16974"/>
                    <a:pt x="15143" y="17003"/>
                    <a:pt x="15029" y="17062"/>
                  </a:cubicBezTo>
                  <a:cubicBezTo>
                    <a:pt x="14171" y="17636"/>
                    <a:pt x="13315" y="18037"/>
                    <a:pt x="12285" y="18210"/>
                  </a:cubicBezTo>
                  <a:cubicBezTo>
                    <a:pt x="12000" y="18325"/>
                    <a:pt x="11886" y="18497"/>
                    <a:pt x="11827" y="18726"/>
                  </a:cubicBezTo>
                  <a:lnTo>
                    <a:pt x="11543" y="20335"/>
                  </a:lnTo>
                  <a:lnTo>
                    <a:pt x="10113" y="20335"/>
                  </a:lnTo>
                  <a:lnTo>
                    <a:pt x="9829" y="18726"/>
                  </a:lnTo>
                  <a:cubicBezTo>
                    <a:pt x="9714" y="18440"/>
                    <a:pt x="9600" y="18325"/>
                    <a:pt x="9314" y="18210"/>
                  </a:cubicBezTo>
                  <a:cubicBezTo>
                    <a:pt x="8285" y="18037"/>
                    <a:pt x="7429" y="17636"/>
                    <a:pt x="6571" y="17062"/>
                  </a:cubicBezTo>
                  <a:cubicBezTo>
                    <a:pt x="6457" y="17003"/>
                    <a:pt x="6343" y="16974"/>
                    <a:pt x="6228" y="16974"/>
                  </a:cubicBezTo>
                  <a:cubicBezTo>
                    <a:pt x="6114" y="16974"/>
                    <a:pt x="6000" y="17003"/>
                    <a:pt x="5886" y="17062"/>
                  </a:cubicBezTo>
                  <a:lnTo>
                    <a:pt x="4571" y="18037"/>
                  </a:lnTo>
                  <a:lnTo>
                    <a:pt x="3600" y="17003"/>
                  </a:lnTo>
                  <a:lnTo>
                    <a:pt x="4514" y="15740"/>
                  </a:lnTo>
                  <a:cubicBezTo>
                    <a:pt x="4685" y="15510"/>
                    <a:pt x="4685" y="15224"/>
                    <a:pt x="4514" y="14994"/>
                  </a:cubicBezTo>
                  <a:cubicBezTo>
                    <a:pt x="3943" y="14131"/>
                    <a:pt x="3600" y="13269"/>
                    <a:pt x="3372" y="12293"/>
                  </a:cubicBezTo>
                  <a:cubicBezTo>
                    <a:pt x="3314" y="12005"/>
                    <a:pt x="3085" y="11834"/>
                    <a:pt x="2857" y="11776"/>
                  </a:cubicBezTo>
                  <a:lnTo>
                    <a:pt x="1315" y="11489"/>
                  </a:lnTo>
                  <a:lnTo>
                    <a:pt x="1315" y="10052"/>
                  </a:lnTo>
                  <a:lnTo>
                    <a:pt x="2857" y="9766"/>
                  </a:lnTo>
                  <a:cubicBezTo>
                    <a:pt x="3143" y="9708"/>
                    <a:pt x="3314" y="9536"/>
                    <a:pt x="3372" y="9248"/>
                  </a:cubicBezTo>
                  <a:cubicBezTo>
                    <a:pt x="3600" y="8214"/>
                    <a:pt x="3943" y="7410"/>
                    <a:pt x="4514" y="6548"/>
                  </a:cubicBezTo>
                  <a:cubicBezTo>
                    <a:pt x="4685" y="6318"/>
                    <a:pt x="4685" y="6032"/>
                    <a:pt x="4514" y="5802"/>
                  </a:cubicBezTo>
                  <a:lnTo>
                    <a:pt x="3600" y="4538"/>
                  </a:lnTo>
                  <a:lnTo>
                    <a:pt x="4571" y="3505"/>
                  </a:lnTo>
                  <a:lnTo>
                    <a:pt x="5886" y="4424"/>
                  </a:lnTo>
                  <a:cubicBezTo>
                    <a:pt x="6000" y="4509"/>
                    <a:pt x="6114" y="4553"/>
                    <a:pt x="6228" y="4553"/>
                  </a:cubicBezTo>
                  <a:cubicBezTo>
                    <a:pt x="6343" y="4553"/>
                    <a:pt x="6457" y="4509"/>
                    <a:pt x="6571" y="4424"/>
                  </a:cubicBezTo>
                  <a:cubicBezTo>
                    <a:pt x="7429" y="3849"/>
                    <a:pt x="8285" y="3505"/>
                    <a:pt x="9314" y="3275"/>
                  </a:cubicBezTo>
                  <a:cubicBezTo>
                    <a:pt x="9600" y="3216"/>
                    <a:pt x="9714" y="2987"/>
                    <a:pt x="9829" y="2757"/>
                  </a:cubicBezTo>
                  <a:lnTo>
                    <a:pt x="10113" y="1205"/>
                  </a:lnTo>
                  <a:close/>
                  <a:moveTo>
                    <a:pt x="9542" y="0"/>
                  </a:moveTo>
                  <a:cubicBezTo>
                    <a:pt x="9199" y="0"/>
                    <a:pt x="8915" y="230"/>
                    <a:pt x="8857" y="516"/>
                  </a:cubicBezTo>
                  <a:lnTo>
                    <a:pt x="8572" y="2124"/>
                  </a:lnTo>
                  <a:cubicBezTo>
                    <a:pt x="7714" y="2354"/>
                    <a:pt x="6914" y="2699"/>
                    <a:pt x="6228" y="3160"/>
                  </a:cubicBezTo>
                  <a:lnTo>
                    <a:pt x="4857" y="2239"/>
                  </a:lnTo>
                  <a:cubicBezTo>
                    <a:pt x="4732" y="2139"/>
                    <a:pt x="4607" y="2093"/>
                    <a:pt x="4485" y="2093"/>
                  </a:cubicBezTo>
                  <a:cubicBezTo>
                    <a:pt x="4331" y="2093"/>
                    <a:pt x="4186" y="2168"/>
                    <a:pt x="4057" y="2297"/>
                  </a:cubicBezTo>
                  <a:lnTo>
                    <a:pt x="2285" y="4079"/>
                  </a:lnTo>
                  <a:cubicBezTo>
                    <a:pt x="2057" y="4309"/>
                    <a:pt x="2057" y="4653"/>
                    <a:pt x="2229" y="4883"/>
                  </a:cubicBezTo>
                  <a:lnTo>
                    <a:pt x="3143" y="6262"/>
                  </a:lnTo>
                  <a:cubicBezTo>
                    <a:pt x="2742" y="6951"/>
                    <a:pt x="2400" y="7755"/>
                    <a:pt x="2171" y="8616"/>
                  </a:cubicBezTo>
                  <a:lnTo>
                    <a:pt x="513" y="8904"/>
                  </a:lnTo>
                  <a:cubicBezTo>
                    <a:pt x="229" y="8960"/>
                    <a:pt x="0" y="9192"/>
                    <a:pt x="0" y="9536"/>
                  </a:cubicBezTo>
                  <a:lnTo>
                    <a:pt x="0" y="12064"/>
                  </a:lnTo>
                  <a:cubicBezTo>
                    <a:pt x="114" y="12350"/>
                    <a:pt x="285" y="12638"/>
                    <a:pt x="571" y="12695"/>
                  </a:cubicBezTo>
                  <a:lnTo>
                    <a:pt x="2229" y="12983"/>
                  </a:lnTo>
                  <a:cubicBezTo>
                    <a:pt x="2458" y="13843"/>
                    <a:pt x="2800" y="14647"/>
                    <a:pt x="3258" y="15338"/>
                  </a:cubicBezTo>
                  <a:lnTo>
                    <a:pt x="2285" y="16717"/>
                  </a:lnTo>
                  <a:cubicBezTo>
                    <a:pt x="2115" y="16947"/>
                    <a:pt x="2171" y="17291"/>
                    <a:pt x="2400" y="17521"/>
                  </a:cubicBezTo>
                  <a:lnTo>
                    <a:pt x="4172" y="19301"/>
                  </a:lnTo>
                  <a:cubicBezTo>
                    <a:pt x="4293" y="19425"/>
                    <a:pt x="4449" y="19481"/>
                    <a:pt x="4592" y="19481"/>
                  </a:cubicBezTo>
                  <a:cubicBezTo>
                    <a:pt x="4718" y="19481"/>
                    <a:pt x="4834" y="19439"/>
                    <a:pt x="4913" y="19359"/>
                  </a:cubicBezTo>
                  <a:lnTo>
                    <a:pt x="6285" y="18440"/>
                  </a:lnTo>
                  <a:cubicBezTo>
                    <a:pt x="7028" y="18900"/>
                    <a:pt x="7772" y="19244"/>
                    <a:pt x="8686" y="19474"/>
                  </a:cubicBezTo>
                  <a:lnTo>
                    <a:pt x="8971" y="21082"/>
                  </a:lnTo>
                  <a:cubicBezTo>
                    <a:pt x="9029" y="21370"/>
                    <a:pt x="9257" y="21600"/>
                    <a:pt x="9600" y="21600"/>
                  </a:cubicBezTo>
                  <a:lnTo>
                    <a:pt x="12114" y="21600"/>
                  </a:lnTo>
                  <a:cubicBezTo>
                    <a:pt x="12399" y="21600"/>
                    <a:pt x="12685" y="21370"/>
                    <a:pt x="12743" y="21082"/>
                  </a:cubicBezTo>
                  <a:lnTo>
                    <a:pt x="13028" y="19474"/>
                  </a:lnTo>
                  <a:cubicBezTo>
                    <a:pt x="13886" y="19244"/>
                    <a:pt x="14686" y="18900"/>
                    <a:pt x="15372" y="18440"/>
                  </a:cubicBezTo>
                  <a:lnTo>
                    <a:pt x="16743" y="19359"/>
                  </a:lnTo>
                  <a:cubicBezTo>
                    <a:pt x="16868" y="19459"/>
                    <a:pt x="16993" y="19505"/>
                    <a:pt x="17113" y="19505"/>
                  </a:cubicBezTo>
                  <a:cubicBezTo>
                    <a:pt x="17267" y="19505"/>
                    <a:pt x="17414" y="19430"/>
                    <a:pt x="17543" y="19301"/>
                  </a:cubicBezTo>
                  <a:lnTo>
                    <a:pt x="19315" y="17521"/>
                  </a:lnTo>
                  <a:cubicBezTo>
                    <a:pt x="19543" y="17291"/>
                    <a:pt x="19543" y="16947"/>
                    <a:pt x="19371" y="16717"/>
                  </a:cubicBezTo>
                  <a:lnTo>
                    <a:pt x="18457" y="15338"/>
                  </a:lnTo>
                  <a:cubicBezTo>
                    <a:pt x="18858" y="14647"/>
                    <a:pt x="19257" y="13843"/>
                    <a:pt x="19429" y="12983"/>
                  </a:cubicBezTo>
                  <a:lnTo>
                    <a:pt x="21085" y="12695"/>
                  </a:lnTo>
                  <a:cubicBezTo>
                    <a:pt x="21371" y="12638"/>
                    <a:pt x="21600" y="12408"/>
                    <a:pt x="21600" y="12064"/>
                  </a:cubicBezTo>
                  <a:lnTo>
                    <a:pt x="21600" y="9536"/>
                  </a:lnTo>
                  <a:cubicBezTo>
                    <a:pt x="21600" y="9248"/>
                    <a:pt x="21371" y="8960"/>
                    <a:pt x="21085" y="8904"/>
                  </a:cubicBezTo>
                  <a:lnTo>
                    <a:pt x="19429" y="8616"/>
                  </a:lnTo>
                  <a:cubicBezTo>
                    <a:pt x="19257" y="7755"/>
                    <a:pt x="18858" y="6951"/>
                    <a:pt x="18457" y="6203"/>
                  </a:cubicBezTo>
                  <a:lnTo>
                    <a:pt x="19371" y="4883"/>
                  </a:lnTo>
                  <a:cubicBezTo>
                    <a:pt x="19599" y="4653"/>
                    <a:pt x="19543" y="4309"/>
                    <a:pt x="19315" y="4079"/>
                  </a:cubicBezTo>
                  <a:lnTo>
                    <a:pt x="17543" y="2297"/>
                  </a:lnTo>
                  <a:cubicBezTo>
                    <a:pt x="17419" y="2173"/>
                    <a:pt x="17265" y="2117"/>
                    <a:pt x="17111" y="2117"/>
                  </a:cubicBezTo>
                  <a:cubicBezTo>
                    <a:pt x="16979" y="2117"/>
                    <a:pt x="16848" y="2161"/>
                    <a:pt x="16743" y="2239"/>
                  </a:cubicBezTo>
                  <a:lnTo>
                    <a:pt x="15372" y="3160"/>
                  </a:lnTo>
                  <a:cubicBezTo>
                    <a:pt x="14686" y="2699"/>
                    <a:pt x="13886" y="2354"/>
                    <a:pt x="13028" y="2124"/>
                  </a:cubicBezTo>
                  <a:lnTo>
                    <a:pt x="12685" y="516"/>
                  </a:lnTo>
                  <a:cubicBezTo>
                    <a:pt x="12571" y="230"/>
                    <a:pt x="12399" y="0"/>
                    <a:pt x="120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979" name="Google Shape;9243;p64"/>
          <p:cNvSpPr/>
          <p:nvPr/>
        </p:nvSpPr>
        <p:spPr>
          <a:xfrm>
            <a:off x="5755375" y="1757511"/>
            <a:ext cx="348484" cy="3457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77" y="1161"/>
                </a:moveTo>
                <a:cubicBezTo>
                  <a:pt x="4723" y="1161"/>
                  <a:pt x="5011" y="1452"/>
                  <a:pt x="5011" y="1801"/>
                </a:cubicBezTo>
                <a:cubicBezTo>
                  <a:pt x="5011" y="2149"/>
                  <a:pt x="4723" y="2438"/>
                  <a:pt x="4377" y="2438"/>
                </a:cubicBezTo>
                <a:lnTo>
                  <a:pt x="1843" y="2438"/>
                </a:lnTo>
                <a:cubicBezTo>
                  <a:pt x="1497" y="2438"/>
                  <a:pt x="1210" y="2149"/>
                  <a:pt x="1210" y="1801"/>
                </a:cubicBezTo>
                <a:cubicBezTo>
                  <a:pt x="1210" y="1452"/>
                  <a:pt x="1497" y="1161"/>
                  <a:pt x="1843" y="1161"/>
                </a:cubicBezTo>
                <a:close/>
                <a:moveTo>
                  <a:pt x="11981" y="1161"/>
                </a:moveTo>
                <a:cubicBezTo>
                  <a:pt x="12383" y="1161"/>
                  <a:pt x="12672" y="1452"/>
                  <a:pt x="12672" y="1801"/>
                </a:cubicBezTo>
                <a:cubicBezTo>
                  <a:pt x="12672" y="2149"/>
                  <a:pt x="12383" y="2438"/>
                  <a:pt x="11981" y="2438"/>
                </a:cubicBezTo>
                <a:lnTo>
                  <a:pt x="9504" y="2438"/>
                </a:lnTo>
                <a:cubicBezTo>
                  <a:pt x="9101" y="2438"/>
                  <a:pt x="8813" y="2149"/>
                  <a:pt x="8813" y="1801"/>
                </a:cubicBezTo>
                <a:cubicBezTo>
                  <a:pt x="8813" y="1452"/>
                  <a:pt x="9101" y="1161"/>
                  <a:pt x="9504" y="1161"/>
                </a:cubicBezTo>
                <a:close/>
                <a:moveTo>
                  <a:pt x="19700" y="1161"/>
                </a:moveTo>
                <a:cubicBezTo>
                  <a:pt x="20046" y="1161"/>
                  <a:pt x="20333" y="1452"/>
                  <a:pt x="20333" y="1801"/>
                </a:cubicBezTo>
                <a:cubicBezTo>
                  <a:pt x="20333" y="2149"/>
                  <a:pt x="20046" y="2438"/>
                  <a:pt x="19700" y="2438"/>
                </a:cubicBezTo>
                <a:lnTo>
                  <a:pt x="17164" y="2438"/>
                </a:lnTo>
                <a:cubicBezTo>
                  <a:pt x="16819" y="2438"/>
                  <a:pt x="16532" y="2149"/>
                  <a:pt x="16532" y="1801"/>
                </a:cubicBezTo>
                <a:cubicBezTo>
                  <a:pt x="16532" y="1452"/>
                  <a:pt x="16819" y="1161"/>
                  <a:pt x="17164" y="1161"/>
                </a:cubicBezTo>
                <a:close/>
                <a:moveTo>
                  <a:pt x="13307" y="8826"/>
                </a:moveTo>
                <a:cubicBezTo>
                  <a:pt x="13652" y="8826"/>
                  <a:pt x="13939" y="9115"/>
                  <a:pt x="13939" y="9464"/>
                </a:cubicBezTo>
                <a:lnTo>
                  <a:pt x="13939" y="12077"/>
                </a:lnTo>
                <a:cubicBezTo>
                  <a:pt x="13939" y="12485"/>
                  <a:pt x="13652" y="12774"/>
                  <a:pt x="13307" y="12774"/>
                </a:cubicBezTo>
                <a:lnTo>
                  <a:pt x="8237" y="12774"/>
                </a:lnTo>
                <a:cubicBezTo>
                  <a:pt x="7891" y="12774"/>
                  <a:pt x="7604" y="12485"/>
                  <a:pt x="7604" y="12077"/>
                </a:cubicBezTo>
                <a:lnTo>
                  <a:pt x="7604" y="9464"/>
                </a:lnTo>
                <a:cubicBezTo>
                  <a:pt x="7604" y="9115"/>
                  <a:pt x="7891" y="8826"/>
                  <a:pt x="8237" y="8826"/>
                </a:cubicBezTo>
                <a:close/>
                <a:moveTo>
                  <a:pt x="4377" y="19162"/>
                </a:moveTo>
                <a:cubicBezTo>
                  <a:pt x="4723" y="19162"/>
                  <a:pt x="5011" y="19451"/>
                  <a:pt x="5011" y="19799"/>
                </a:cubicBezTo>
                <a:cubicBezTo>
                  <a:pt x="5011" y="20148"/>
                  <a:pt x="4723" y="20439"/>
                  <a:pt x="4377" y="20439"/>
                </a:cubicBezTo>
                <a:lnTo>
                  <a:pt x="1843" y="20439"/>
                </a:lnTo>
                <a:cubicBezTo>
                  <a:pt x="1497" y="20439"/>
                  <a:pt x="1210" y="20148"/>
                  <a:pt x="1210" y="19799"/>
                </a:cubicBezTo>
                <a:cubicBezTo>
                  <a:pt x="1210" y="19451"/>
                  <a:pt x="1497" y="19162"/>
                  <a:pt x="1843" y="19162"/>
                </a:cubicBezTo>
                <a:close/>
                <a:moveTo>
                  <a:pt x="12038" y="19162"/>
                </a:moveTo>
                <a:cubicBezTo>
                  <a:pt x="12442" y="19162"/>
                  <a:pt x="12731" y="19451"/>
                  <a:pt x="12731" y="19799"/>
                </a:cubicBezTo>
                <a:cubicBezTo>
                  <a:pt x="12731" y="20148"/>
                  <a:pt x="12442" y="20439"/>
                  <a:pt x="12038" y="20439"/>
                </a:cubicBezTo>
                <a:lnTo>
                  <a:pt x="9562" y="20439"/>
                </a:lnTo>
                <a:cubicBezTo>
                  <a:pt x="9158" y="20439"/>
                  <a:pt x="8871" y="20148"/>
                  <a:pt x="8871" y="19799"/>
                </a:cubicBezTo>
                <a:cubicBezTo>
                  <a:pt x="8871" y="19451"/>
                  <a:pt x="9158" y="19162"/>
                  <a:pt x="9562" y="19162"/>
                </a:cubicBezTo>
                <a:close/>
                <a:moveTo>
                  <a:pt x="19700" y="19162"/>
                </a:moveTo>
                <a:cubicBezTo>
                  <a:pt x="20046" y="19162"/>
                  <a:pt x="20333" y="19451"/>
                  <a:pt x="20333" y="19799"/>
                </a:cubicBezTo>
                <a:cubicBezTo>
                  <a:pt x="20333" y="20148"/>
                  <a:pt x="20046" y="20439"/>
                  <a:pt x="19700" y="20439"/>
                </a:cubicBezTo>
                <a:lnTo>
                  <a:pt x="17164" y="20439"/>
                </a:lnTo>
                <a:cubicBezTo>
                  <a:pt x="16819" y="20439"/>
                  <a:pt x="16532" y="20148"/>
                  <a:pt x="16532" y="19799"/>
                </a:cubicBezTo>
                <a:cubicBezTo>
                  <a:pt x="16532" y="19451"/>
                  <a:pt x="16819" y="19162"/>
                  <a:pt x="17164" y="19162"/>
                </a:cubicBezTo>
                <a:close/>
                <a:moveTo>
                  <a:pt x="1843" y="0"/>
                </a:moveTo>
                <a:cubicBezTo>
                  <a:pt x="748" y="0"/>
                  <a:pt x="0" y="872"/>
                  <a:pt x="0" y="1858"/>
                </a:cubicBezTo>
                <a:cubicBezTo>
                  <a:pt x="0" y="2962"/>
                  <a:pt x="863" y="3774"/>
                  <a:pt x="1843" y="3774"/>
                </a:cubicBezTo>
                <a:lnTo>
                  <a:pt x="2477" y="3774"/>
                </a:lnTo>
                <a:lnTo>
                  <a:pt x="2477" y="4412"/>
                </a:lnTo>
                <a:cubicBezTo>
                  <a:pt x="2477" y="5516"/>
                  <a:pt x="3340" y="6270"/>
                  <a:pt x="4377" y="6270"/>
                </a:cubicBezTo>
                <a:lnTo>
                  <a:pt x="10138" y="6270"/>
                </a:lnTo>
                <a:lnTo>
                  <a:pt x="10138" y="7606"/>
                </a:lnTo>
                <a:lnTo>
                  <a:pt x="8237" y="7606"/>
                </a:lnTo>
                <a:cubicBezTo>
                  <a:pt x="7200" y="7606"/>
                  <a:pt x="6335" y="8478"/>
                  <a:pt x="6335" y="9464"/>
                </a:cubicBezTo>
                <a:lnTo>
                  <a:pt x="6335" y="12077"/>
                </a:lnTo>
                <a:cubicBezTo>
                  <a:pt x="6335" y="13181"/>
                  <a:pt x="7200" y="13994"/>
                  <a:pt x="8237" y="13994"/>
                </a:cubicBezTo>
                <a:lnTo>
                  <a:pt x="10138" y="13994"/>
                </a:lnTo>
                <a:lnTo>
                  <a:pt x="10138" y="15271"/>
                </a:lnTo>
                <a:lnTo>
                  <a:pt x="4377" y="15271"/>
                </a:lnTo>
                <a:cubicBezTo>
                  <a:pt x="3284" y="15271"/>
                  <a:pt x="2477" y="16141"/>
                  <a:pt x="2477" y="17186"/>
                </a:cubicBezTo>
                <a:lnTo>
                  <a:pt x="2477" y="17826"/>
                </a:lnTo>
                <a:lnTo>
                  <a:pt x="1843" y="17826"/>
                </a:lnTo>
                <a:cubicBezTo>
                  <a:pt x="748" y="17826"/>
                  <a:pt x="0" y="18697"/>
                  <a:pt x="0" y="19742"/>
                </a:cubicBezTo>
                <a:cubicBezTo>
                  <a:pt x="0" y="20787"/>
                  <a:pt x="863" y="21600"/>
                  <a:pt x="1843" y="21600"/>
                </a:cubicBezTo>
                <a:lnTo>
                  <a:pt x="4377" y="21600"/>
                </a:lnTo>
                <a:cubicBezTo>
                  <a:pt x="5472" y="21600"/>
                  <a:pt x="6220" y="20728"/>
                  <a:pt x="6220" y="19742"/>
                </a:cubicBezTo>
                <a:cubicBezTo>
                  <a:pt x="6220" y="18638"/>
                  <a:pt x="5357" y="17826"/>
                  <a:pt x="4377" y="17826"/>
                </a:cubicBezTo>
                <a:lnTo>
                  <a:pt x="3744" y="17826"/>
                </a:lnTo>
                <a:lnTo>
                  <a:pt x="3744" y="17186"/>
                </a:lnTo>
                <a:cubicBezTo>
                  <a:pt x="3744" y="16838"/>
                  <a:pt x="4031" y="16548"/>
                  <a:pt x="4377" y="16548"/>
                </a:cubicBezTo>
                <a:lnTo>
                  <a:pt x="10138" y="16548"/>
                </a:lnTo>
                <a:lnTo>
                  <a:pt x="10138" y="17826"/>
                </a:lnTo>
                <a:lnTo>
                  <a:pt x="9504" y="17826"/>
                </a:lnTo>
                <a:cubicBezTo>
                  <a:pt x="8410" y="17826"/>
                  <a:pt x="7604" y="18697"/>
                  <a:pt x="7604" y="19742"/>
                </a:cubicBezTo>
                <a:cubicBezTo>
                  <a:pt x="7604" y="20787"/>
                  <a:pt x="8467" y="21600"/>
                  <a:pt x="9504" y="21600"/>
                </a:cubicBezTo>
                <a:lnTo>
                  <a:pt x="11981" y="21600"/>
                </a:lnTo>
                <a:cubicBezTo>
                  <a:pt x="13076" y="21600"/>
                  <a:pt x="13883" y="20728"/>
                  <a:pt x="13883" y="19742"/>
                </a:cubicBezTo>
                <a:cubicBezTo>
                  <a:pt x="13883" y="18638"/>
                  <a:pt x="13018" y="17826"/>
                  <a:pt x="11981" y="17826"/>
                </a:cubicBezTo>
                <a:lnTo>
                  <a:pt x="11347" y="17826"/>
                </a:lnTo>
                <a:lnTo>
                  <a:pt x="11347" y="16548"/>
                </a:lnTo>
                <a:lnTo>
                  <a:pt x="17108" y="16548"/>
                </a:lnTo>
                <a:cubicBezTo>
                  <a:pt x="17453" y="16548"/>
                  <a:pt x="17740" y="16838"/>
                  <a:pt x="17740" y="17186"/>
                </a:cubicBezTo>
                <a:lnTo>
                  <a:pt x="17740" y="17826"/>
                </a:lnTo>
                <a:lnTo>
                  <a:pt x="17108" y="17826"/>
                </a:lnTo>
                <a:cubicBezTo>
                  <a:pt x="16013" y="17826"/>
                  <a:pt x="15265" y="18697"/>
                  <a:pt x="15265" y="19742"/>
                </a:cubicBezTo>
                <a:cubicBezTo>
                  <a:pt x="15265" y="20787"/>
                  <a:pt x="16071" y="21600"/>
                  <a:pt x="17108" y="21600"/>
                </a:cubicBezTo>
                <a:lnTo>
                  <a:pt x="19642" y="21600"/>
                </a:lnTo>
                <a:cubicBezTo>
                  <a:pt x="20679" y="21600"/>
                  <a:pt x="21485" y="20728"/>
                  <a:pt x="21485" y="19742"/>
                </a:cubicBezTo>
                <a:cubicBezTo>
                  <a:pt x="21485" y="18638"/>
                  <a:pt x="20622" y="17826"/>
                  <a:pt x="19642" y="17826"/>
                </a:cubicBezTo>
                <a:lnTo>
                  <a:pt x="18951" y="17826"/>
                </a:lnTo>
                <a:lnTo>
                  <a:pt x="18951" y="17186"/>
                </a:lnTo>
                <a:cubicBezTo>
                  <a:pt x="18951" y="16084"/>
                  <a:pt x="18144" y="15271"/>
                  <a:pt x="17108" y="15271"/>
                </a:cubicBezTo>
                <a:lnTo>
                  <a:pt x="11347" y="15271"/>
                </a:lnTo>
                <a:lnTo>
                  <a:pt x="11347" y="13994"/>
                </a:lnTo>
                <a:lnTo>
                  <a:pt x="13191" y="13994"/>
                </a:lnTo>
                <a:cubicBezTo>
                  <a:pt x="14285" y="13994"/>
                  <a:pt x="15150" y="13122"/>
                  <a:pt x="15150" y="12077"/>
                </a:cubicBezTo>
                <a:lnTo>
                  <a:pt x="15150" y="9464"/>
                </a:lnTo>
                <a:cubicBezTo>
                  <a:pt x="15150" y="8419"/>
                  <a:pt x="14285" y="7606"/>
                  <a:pt x="13191" y="7606"/>
                </a:cubicBezTo>
                <a:lnTo>
                  <a:pt x="11347" y="7606"/>
                </a:lnTo>
                <a:lnTo>
                  <a:pt x="11347" y="6270"/>
                </a:lnTo>
                <a:lnTo>
                  <a:pt x="17164" y="6270"/>
                </a:lnTo>
                <a:cubicBezTo>
                  <a:pt x="18260" y="6270"/>
                  <a:pt x="19066" y="5400"/>
                  <a:pt x="19066" y="4412"/>
                </a:cubicBezTo>
                <a:lnTo>
                  <a:pt x="19066" y="3774"/>
                </a:lnTo>
                <a:lnTo>
                  <a:pt x="19700" y="3774"/>
                </a:lnTo>
                <a:cubicBezTo>
                  <a:pt x="20794" y="3774"/>
                  <a:pt x="21600" y="2903"/>
                  <a:pt x="21600" y="1858"/>
                </a:cubicBezTo>
                <a:cubicBezTo>
                  <a:pt x="21600" y="756"/>
                  <a:pt x="20737" y="0"/>
                  <a:pt x="19700" y="0"/>
                </a:cubicBezTo>
                <a:lnTo>
                  <a:pt x="17164" y="0"/>
                </a:lnTo>
                <a:cubicBezTo>
                  <a:pt x="16128" y="0"/>
                  <a:pt x="15321" y="872"/>
                  <a:pt x="15321" y="1858"/>
                </a:cubicBezTo>
                <a:cubicBezTo>
                  <a:pt x="15321" y="2962"/>
                  <a:pt x="16186" y="3774"/>
                  <a:pt x="17164" y="3774"/>
                </a:cubicBezTo>
                <a:lnTo>
                  <a:pt x="17856" y="3774"/>
                </a:lnTo>
                <a:lnTo>
                  <a:pt x="17856" y="4412"/>
                </a:lnTo>
                <a:cubicBezTo>
                  <a:pt x="17856" y="4760"/>
                  <a:pt x="17569" y="5052"/>
                  <a:pt x="17164" y="5052"/>
                </a:cubicBezTo>
                <a:lnTo>
                  <a:pt x="11405" y="5052"/>
                </a:lnTo>
                <a:lnTo>
                  <a:pt x="11405" y="3774"/>
                </a:lnTo>
                <a:lnTo>
                  <a:pt x="12096" y="3774"/>
                </a:lnTo>
                <a:cubicBezTo>
                  <a:pt x="13133" y="3774"/>
                  <a:pt x="13939" y="2903"/>
                  <a:pt x="13939" y="1858"/>
                </a:cubicBezTo>
                <a:cubicBezTo>
                  <a:pt x="13939" y="756"/>
                  <a:pt x="13076" y="0"/>
                  <a:pt x="12096" y="0"/>
                </a:cubicBezTo>
                <a:lnTo>
                  <a:pt x="9562" y="0"/>
                </a:lnTo>
                <a:cubicBezTo>
                  <a:pt x="8467" y="0"/>
                  <a:pt x="7661" y="872"/>
                  <a:pt x="7661" y="1858"/>
                </a:cubicBezTo>
                <a:cubicBezTo>
                  <a:pt x="7661" y="2962"/>
                  <a:pt x="8526" y="3774"/>
                  <a:pt x="9562" y="3774"/>
                </a:cubicBezTo>
                <a:lnTo>
                  <a:pt x="10195" y="3774"/>
                </a:lnTo>
                <a:lnTo>
                  <a:pt x="10195" y="5052"/>
                </a:lnTo>
                <a:lnTo>
                  <a:pt x="4436" y="5052"/>
                </a:lnTo>
                <a:cubicBezTo>
                  <a:pt x="4090" y="5052"/>
                  <a:pt x="3801" y="4760"/>
                  <a:pt x="3801" y="4412"/>
                </a:cubicBezTo>
                <a:lnTo>
                  <a:pt x="3801" y="3774"/>
                </a:lnTo>
                <a:lnTo>
                  <a:pt x="4436" y="3774"/>
                </a:lnTo>
                <a:cubicBezTo>
                  <a:pt x="5529" y="3774"/>
                  <a:pt x="6335" y="2903"/>
                  <a:pt x="6335" y="1858"/>
                </a:cubicBezTo>
                <a:cubicBezTo>
                  <a:pt x="6335" y="756"/>
                  <a:pt x="5472" y="0"/>
                  <a:pt x="4436"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984" name="Google Shape;9244;p64"/>
          <p:cNvGrpSpPr/>
          <p:nvPr/>
        </p:nvGrpSpPr>
        <p:grpSpPr>
          <a:xfrm>
            <a:off x="5753996" y="2196694"/>
            <a:ext cx="351287" cy="351051"/>
            <a:chOff x="0" y="0"/>
            <a:chExt cx="351285" cy="351050"/>
          </a:xfrm>
        </p:grpSpPr>
        <p:sp>
          <p:nvSpPr>
            <p:cNvPr id="6980" name="Google Shape;9245;p64"/>
            <p:cNvSpPr/>
            <p:nvPr/>
          </p:nvSpPr>
          <p:spPr>
            <a:xfrm>
              <a:off x="-1" y="0"/>
              <a:ext cx="351287" cy="3510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2" y="2574"/>
                  </a:moveTo>
                  <a:lnTo>
                    <a:pt x="18972" y="14010"/>
                  </a:lnTo>
                  <a:lnTo>
                    <a:pt x="2516" y="14010"/>
                  </a:lnTo>
                  <a:lnTo>
                    <a:pt x="2516" y="2574"/>
                  </a:lnTo>
                  <a:close/>
                  <a:moveTo>
                    <a:pt x="10115" y="15209"/>
                  </a:moveTo>
                  <a:lnTo>
                    <a:pt x="10115" y="16525"/>
                  </a:lnTo>
                  <a:lnTo>
                    <a:pt x="9372" y="16525"/>
                  </a:lnTo>
                  <a:lnTo>
                    <a:pt x="9887" y="15209"/>
                  </a:lnTo>
                  <a:close/>
                  <a:moveTo>
                    <a:pt x="11601" y="15209"/>
                  </a:moveTo>
                  <a:lnTo>
                    <a:pt x="12114" y="16525"/>
                  </a:lnTo>
                  <a:lnTo>
                    <a:pt x="11372" y="16525"/>
                  </a:lnTo>
                  <a:lnTo>
                    <a:pt x="11372" y="15209"/>
                  </a:lnTo>
                  <a:close/>
                  <a:moveTo>
                    <a:pt x="10801" y="0"/>
                  </a:moveTo>
                  <a:cubicBezTo>
                    <a:pt x="10458" y="0"/>
                    <a:pt x="10172" y="287"/>
                    <a:pt x="10172" y="630"/>
                  </a:cubicBezTo>
                  <a:lnTo>
                    <a:pt x="10172" y="1316"/>
                  </a:lnTo>
                  <a:lnTo>
                    <a:pt x="686" y="1316"/>
                  </a:lnTo>
                  <a:cubicBezTo>
                    <a:pt x="287" y="1316"/>
                    <a:pt x="0" y="1601"/>
                    <a:pt x="0" y="1944"/>
                  </a:cubicBezTo>
                  <a:cubicBezTo>
                    <a:pt x="0" y="2287"/>
                    <a:pt x="287" y="2574"/>
                    <a:pt x="686" y="2574"/>
                  </a:cubicBezTo>
                  <a:lnTo>
                    <a:pt x="1315" y="2574"/>
                  </a:lnTo>
                  <a:lnTo>
                    <a:pt x="1315" y="14010"/>
                  </a:lnTo>
                  <a:lnTo>
                    <a:pt x="686" y="14010"/>
                  </a:lnTo>
                  <a:cubicBezTo>
                    <a:pt x="343" y="14010"/>
                    <a:pt x="58" y="14295"/>
                    <a:pt x="58" y="14696"/>
                  </a:cubicBezTo>
                  <a:cubicBezTo>
                    <a:pt x="58" y="15039"/>
                    <a:pt x="343" y="15324"/>
                    <a:pt x="686" y="15324"/>
                  </a:cubicBezTo>
                  <a:lnTo>
                    <a:pt x="8630" y="15324"/>
                  </a:lnTo>
                  <a:lnTo>
                    <a:pt x="6457" y="20756"/>
                  </a:lnTo>
                  <a:cubicBezTo>
                    <a:pt x="6343" y="21099"/>
                    <a:pt x="6457" y="21442"/>
                    <a:pt x="6800" y="21556"/>
                  </a:cubicBezTo>
                  <a:cubicBezTo>
                    <a:pt x="6898" y="21585"/>
                    <a:pt x="6992" y="21600"/>
                    <a:pt x="7079" y="21600"/>
                  </a:cubicBezTo>
                  <a:cubicBezTo>
                    <a:pt x="7349" y="21600"/>
                    <a:pt x="7558" y="21460"/>
                    <a:pt x="7601" y="21157"/>
                  </a:cubicBezTo>
                  <a:lnTo>
                    <a:pt x="8973" y="17841"/>
                  </a:lnTo>
                  <a:lnTo>
                    <a:pt x="10172" y="17841"/>
                  </a:lnTo>
                  <a:lnTo>
                    <a:pt x="10172" y="19671"/>
                  </a:lnTo>
                  <a:cubicBezTo>
                    <a:pt x="10172" y="20014"/>
                    <a:pt x="10458" y="20299"/>
                    <a:pt x="10801" y="20299"/>
                  </a:cubicBezTo>
                  <a:cubicBezTo>
                    <a:pt x="11200" y="20299"/>
                    <a:pt x="11487" y="20014"/>
                    <a:pt x="11487" y="19671"/>
                  </a:cubicBezTo>
                  <a:lnTo>
                    <a:pt x="11487" y="17841"/>
                  </a:lnTo>
                  <a:lnTo>
                    <a:pt x="12687" y="17841"/>
                  </a:lnTo>
                  <a:lnTo>
                    <a:pt x="14058" y="21157"/>
                  </a:lnTo>
                  <a:cubicBezTo>
                    <a:pt x="14144" y="21460"/>
                    <a:pt x="14361" y="21600"/>
                    <a:pt x="14586" y="21600"/>
                  </a:cubicBezTo>
                  <a:cubicBezTo>
                    <a:pt x="14659" y="21600"/>
                    <a:pt x="14731" y="21585"/>
                    <a:pt x="14800" y="21556"/>
                  </a:cubicBezTo>
                  <a:cubicBezTo>
                    <a:pt x="15201" y="21386"/>
                    <a:pt x="15315" y="21043"/>
                    <a:pt x="15201" y="20756"/>
                  </a:cubicBezTo>
                  <a:lnTo>
                    <a:pt x="13030" y="15324"/>
                  </a:lnTo>
                  <a:lnTo>
                    <a:pt x="20972" y="15324"/>
                  </a:lnTo>
                  <a:cubicBezTo>
                    <a:pt x="21315" y="15324"/>
                    <a:pt x="21600" y="15039"/>
                    <a:pt x="21600" y="14696"/>
                  </a:cubicBezTo>
                  <a:cubicBezTo>
                    <a:pt x="21600" y="14295"/>
                    <a:pt x="21315" y="14010"/>
                    <a:pt x="20972" y="14010"/>
                  </a:cubicBezTo>
                  <a:lnTo>
                    <a:pt x="20287" y="14010"/>
                  </a:lnTo>
                  <a:lnTo>
                    <a:pt x="20287" y="2574"/>
                  </a:lnTo>
                  <a:lnTo>
                    <a:pt x="20972" y="2574"/>
                  </a:lnTo>
                  <a:cubicBezTo>
                    <a:pt x="21315" y="2574"/>
                    <a:pt x="21600" y="2287"/>
                    <a:pt x="21600" y="1944"/>
                  </a:cubicBezTo>
                  <a:cubicBezTo>
                    <a:pt x="21600" y="1601"/>
                    <a:pt x="21315" y="1316"/>
                    <a:pt x="20972" y="1316"/>
                  </a:cubicBezTo>
                  <a:lnTo>
                    <a:pt x="11428" y="1316"/>
                  </a:lnTo>
                  <a:lnTo>
                    <a:pt x="11428" y="630"/>
                  </a:lnTo>
                  <a:cubicBezTo>
                    <a:pt x="11428" y="287"/>
                    <a:pt x="11144"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81" name="Google Shape;9246;p64"/>
            <p:cNvSpPr/>
            <p:nvPr/>
          </p:nvSpPr>
          <p:spPr>
            <a:xfrm>
              <a:off x="61354" y="146838"/>
              <a:ext cx="62270" cy="613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82" y="6878"/>
                  </a:moveTo>
                  <a:lnTo>
                    <a:pt x="14182" y="14400"/>
                  </a:lnTo>
                  <a:lnTo>
                    <a:pt x="7091" y="14400"/>
                  </a:lnTo>
                  <a:lnTo>
                    <a:pt x="7091" y="6878"/>
                  </a:lnTo>
                  <a:close/>
                  <a:moveTo>
                    <a:pt x="3540" y="0"/>
                  </a:moveTo>
                  <a:cubicBezTo>
                    <a:pt x="1606" y="0"/>
                    <a:pt x="0" y="1631"/>
                    <a:pt x="0" y="3595"/>
                  </a:cubicBezTo>
                  <a:lnTo>
                    <a:pt x="0" y="18005"/>
                  </a:lnTo>
                  <a:cubicBezTo>
                    <a:pt x="0" y="19969"/>
                    <a:pt x="1606" y="21600"/>
                    <a:pt x="3540" y="21600"/>
                  </a:cubicBezTo>
                  <a:lnTo>
                    <a:pt x="18049" y="21600"/>
                  </a:lnTo>
                  <a:cubicBezTo>
                    <a:pt x="19983" y="21600"/>
                    <a:pt x="21600" y="19969"/>
                    <a:pt x="21600" y="18005"/>
                  </a:cubicBezTo>
                  <a:lnTo>
                    <a:pt x="21600" y="3595"/>
                  </a:lnTo>
                  <a:cubicBezTo>
                    <a:pt x="21600" y="1631"/>
                    <a:pt x="19983" y="0"/>
                    <a:pt x="180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82" name="Google Shape;9247;p64"/>
            <p:cNvSpPr/>
            <p:nvPr/>
          </p:nvSpPr>
          <p:spPr>
            <a:xfrm>
              <a:off x="144065" y="105011"/>
              <a:ext cx="62270" cy="1031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82" y="4089"/>
                  </a:moveTo>
                  <a:lnTo>
                    <a:pt x="14182" y="16930"/>
                  </a:lnTo>
                  <a:lnTo>
                    <a:pt x="7091" y="16930"/>
                  </a:lnTo>
                  <a:lnTo>
                    <a:pt x="7091" y="4089"/>
                  </a:lnTo>
                  <a:close/>
                  <a:moveTo>
                    <a:pt x="3868" y="0"/>
                  </a:moveTo>
                  <a:cubicBezTo>
                    <a:pt x="1606" y="0"/>
                    <a:pt x="0" y="976"/>
                    <a:pt x="0" y="2143"/>
                  </a:cubicBezTo>
                  <a:lnTo>
                    <a:pt x="0" y="19463"/>
                  </a:lnTo>
                  <a:cubicBezTo>
                    <a:pt x="0" y="20630"/>
                    <a:pt x="1606" y="21600"/>
                    <a:pt x="3868" y="21600"/>
                  </a:cubicBezTo>
                  <a:lnTo>
                    <a:pt x="17722" y="21600"/>
                  </a:lnTo>
                  <a:lnTo>
                    <a:pt x="17722" y="21409"/>
                  </a:lnTo>
                  <a:cubicBezTo>
                    <a:pt x="19983" y="21409"/>
                    <a:pt x="21600" y="20433"/>
                    <a:pt x="21600" y="19265"/>
                  </a:cubicBezTo>
                  <a:lnTo>
                    <a:pt x="21600" y="2143"/>
                  </a:lnTo>
                  <a:cubicBezTo>
                    <a:pt x="21600" y="976"/>
                    <a:pt x="19983" y="0"/>
                    <a:pt x="177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83" name="Google Shape;9248;p64"/>
            <p:cNvSpPr/>
            <p:nvPr/>
          </p:nvSpPr>
          <p:spPr>
            <a:xfrm>
              <a:off x="225832" y="62269"/>
              <a:ext cx="62270" cy="14498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09" y="3186"/>
                  </a:moveTo>
                  <a:lnTo>
                    <a:pt x="14509" y="18691"/>
                  </a:lnTo>
                  <a:lnTo>
                    <a:pt x="7418" y="18691"/>
                  </a:lnTo>
                  <a:lnTo>
                    <a:pt x="7418" y="3186"/>
                  </a:lnTo>
                  <a:close/>
                  <a:moveTo>
                    <a:pt x="3551" y="0"/>
                  </a:moveTo>
                  <a:cubicBezTo>
                    <a:pt x="1617" y="0"/>
                    <a:pt x="0" y="694"/>
                    <a:pt x="0" y="1525"/>
                  </a:cubicBezTo>
                  <a:lnTo>
                    <a:pt x="0" y="20075"/>
                  </a:lnTo>
                  <a:cubicBezTo>
                    <a:pt x="0" y="20906"/>
                    <a:pt x="1617" y="21600"/>
                    <a:pt x="3551" y="21600"/>
                  </a:cubicBezTo>
                  <a:lnTo>
                    <a:pt x="18049" y="21600"/>
                  </a:lnTo>
                  <a:cubicBezTo>
                    <a:pt x="19983" y="21600"/>
                    <a:pt x="21600" y="20906"/>
                    <a:pt x="21600" y="20075"/>
                  </a:cubicBezTo>
                  <a:lnTo>
                    <a:pt x="21600" y="1525"/>
                  </a:lnTo>
                  <a:cubicBezTo>
                    <a:pt x="21600" y="694"/>
                    <a:pt x="19983" y="0"/>
                    <a:pt x="180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985" name="Google Shape;9249;p64"/>
          <p:cNvSpPr/>
          <p:nvPr/>
        </p:nvSpPr>
        <p:spPr>
          <a:xfrm>
            <a:off x="8017934" y="1304144"/>
            <a:ext cx="264886" cy="349398"/>
          </a:xfrm>
          <a:custGeom>
            <a:avLst/>
            <a:gdLst/>
            <a:ahLst/>
            <a:cxnLst>
              <a:cxn ang="0">
                <a:pos x="wd2" y="hd2"/>
              </a:cxn>
              <a:cxn ang="5400000">
                <a:pos x="wd2" y="hd2"/>
              </a:cxn>
              <a:cxn ang="10800000">
                <a:pos x="wd2" y="hd2"/>
              </a:cxn>
              <a:cxn ang="16200000">
                <a:pos x="wd2" y="hd2"/>
              </a:cxn>
            </a:cxnLst>
            <a:rect l="0" t="0" r="r" b="b"/>
            <a:pathLst>
              <a:path w="21157" h="21600" fill="norm" stroke="1" extrusionOk="0">
                <a:moveTo>
                  <a:pt x="10616" y="3791"/>
                </a:moveTo>
                <a:cubicBezTo>
                  <a:pt x="11507" y="3791"/>
                  <a:pt x="12249" y="4366"/>
                  <a:pt x="12249" y="5055"/>
                </a:cubicBezTo>
                <a:cubicBezTo>
                  <a:pt x="12249" y="5801"/>
                  <a:pt x="11507" y="6375"/>
                  <a:pt x="10616" y="6375"/>
                </a:cubicBezTo>
                <a:cubicBezTo>
                  <a:pt x="9650" y="6375"/>
                  <a:pt x="8908" y="5801"/>
                  <a:pt x="8908" y="5055"/>
                </a:cubicBezTo>
                <a:cubicBezTo>
                  <a:pt x="8908" y="4366"/>
                  <a:pt x="9650" y="3791"/>
                  <a:pt x="10616" y="3791"/>
                </a:cubicBezTo>
                <a:close/>
                <a:moveTo>
                  <a:pt x="10616" y="7639"/>
                </a:moveTo>
                <a:cubicBezTo>
                  <a:pt x="12843" y="7639"/>
                  <a:pt x="14699" y="9076"/>
                  <a:pt x="14699" y="10799"/>
                </a:cubicBezTo>
                <a:lnTo>
                  <a:pt x="14699" y="11488"/>
                </a:lnTo>
                <a:lnTo>
                  <a:pt x="6533" y="11488"/>
                </a:lnTo>
                <a:lnTo>
                  <a:pt x="6533" y="10799"/>
                </a:lnTo>
                <a:cubicBezTo>
                  <a:pt x="6533" y="9017"/>
                  <a:pt x="8390" y="7639"/>
                  <a:pt x="10616" y="7639"/>
                </a:cubicBezTo>
                <a:close/>
                <a:moveTo>
                  <a:pt x="10699" y="1211"/>
                </a:moveTo>
                <a:cubicBezTo>
                  <a:pt x="15741" y="1211"/>
                  <a:pt x="19670" y="4409"/>
                  <a:pt x="19670" y="8157"/>
                </a:cubicBezTo>
                <a:cubicBezTo>
                  <a:pt x="19670" y="10110"/>
                  <a:pt x="18631" y="11948"/>
                  <a:pt x="16777" y="13270"/>
                </a:cubicBezTo>
                <a:cubicBezTo>
                  <a:pt x="16553" y="13500"/>
                  <a:pt x="16332" y="13615"/>
                  <a:pt x="16035" y="13671"/>
                </a:cubicBezTo>
                <a:cubicBezTo>
                  <a:pt x="15514" y="14074"/>
                  <a:pt x="14921" y="14419"/>
                  <a:pt x="14772" y="15108"/>
                </a:cubicBezTo>
                <a:lnTo>
                  <a:pt x="11431" y="15108"/>
                </a:lnTo>
                <a:lnTo>
                  <a:pt x="11431" y="12752"/>
                </a:lnTo>
                <a:lnTo>
                  <a:pt x="15514" y="12752"/>
                </a:lnTo>
                <a:cubicBezTo>
                  <a:pt x="15960" y="12752"/>
                  <a:pt x="16332" y="12466"/>
                  <a:pt x="16332" y="12121"/>
                </a:cubicBezTo>
                <a:lnTo>
                  <a:pt x="16332" y="10799"/>
                </a:lnTo>
                <a:cubicBezTo>
                  <a:pt x="16332" y="9017"/>
                  <a:pt x="15069" y="7524"/>
                  <a:pt x="13064" y="6778"/>
                </a:cubicBezTo>
                <a:cubicBezTo>
                  <a:pt x="13660" y="6375"/>
                  <a:pt x="13957" y="5801"/>
                  <a:pt x="13957" y="5170"/>
                </a:cubicBezTo>
                <a:cubicBezTo>
                  <a:pt x="13957" y="3791"/>
                  <a:pt x="12470" y="2641"/>
                  <a:pt x="10689" y="2641"/>
                </a:cubicBezTo>
                <a:cubicBezTo>
                  <a:pt x="8908" y="2641"/>
                  <a:pt x="7424" y="3791"/>
                  <a:pt x="7424" y="5170"/>
                </a:cubicBezTo>
                <a:cubicBezTo>
                  <a:pt x="7424" y="5801"/>
                  <a:pt x="7721" y="6375"/>
                  <a:pt x="8241" y="6778"/>
                </a:cubicBezTo>
                <a:cubicBezTo>
                  <a:pt x="6312" y="7524"/>
                  <a:pt x="5049" y="9017"/>
                  <a:pt x="5049" y="10799"/>
                </a:cubicBezTo>
                <a:lnTo>
                  <a:pt x="5049" y="12121"/>
                </a:lnTo>
                <a:cubicBezTo>
                  <a:pt x="5049" y="12466"/>
                  <a:pt x="5419" y="12752"/>
                  <a:pt x="5866" y="12752"/>
                </a:cubicBezTo>
                <a:lnTo>
                  <a:pt x="9947" y="12752"/>
                </a:lnTo>
                <a:lnTo>
                  <a:pt x="9947" y="15338"/>
                </a:lnTo>
                <a:lnTo>
                  <a:pt x="6460" y="15338"/>
                </a:lnTo>
                <a:lnTo>
                  <a:pt x="6460" y="15281"/>
                </a:lnTo>
                <a:cubicBezTo>
                  <a:pt x="6236" y="14475"/>
                  <a:pt x="5716" y="14131"/>
                  <a:pt x="5122" y="13786"/>
                </a:cubicBezTo>
                <a:cubicBezTo>
                  <a:pt x="4973" y="13615"/>
                  <a:pt x="4677" y="13500"/>
                  <a:pt x="4380" y="13270"/>
                </a:cubicBezTo>
                <a:cubicBezTo>
                  <a:pt x="2229" y="11662"/>
                  <a:pt x="1338" y="9364"/>
                  <a:pt x="1783" y="7064"/>
                </a:cubicBezTo>
                <a:cubicBezTo>
                  <a:pt x="2377" y="4077"/>
                  <a:pt x="5716" y="1607"/>
                  <a:pt x="9577" y="1262"/>
                </a:cubicBezTo>
                <a:cubicBezTo>
                  <a:pt x="9956" y="1227"/>
                  <a:pt x="10331" y="1211"/>
                  <a:pt x="10699" y="1211"/>
                </a:cubicBezTo>
                <a:close/>
                <a:moveTo>
                  <a:pt x="14699" y="16545"/>
                </a:moveTo>
                <a:lnTo>
                  <a:pt x="14699" y="17176"/>
                </a:lnTo>
                <a:cubicBezTo>
                  <a:pt x="14699" y="17579"/>
                  <a:pt x="14327" y="17865"/>
                  <a:pt x="13882" y="17865"/>
                </a:cubicBezTo>
                <a:lnTo>
                  <a:pt x="7351" y="17865"/>
                </a:lnTo>
                <a:cubicBezTo>
                  <a:pt x="6905" y="17865"/>
                  <a:pt x="6533" y="17579"/>
                  <a:pt x="6533" y="17176"/>
                </a:cubicBezTo>
                <a:lnTo>
                  <a:pt x="6533" y="16545"/>
                </a:lnTo>
                <a:close/>
                <a:moveTo>
                  <a:pt x="12991" y="19073"/>
                </a:moveTo>
                <a:lnTo>
                  <a:pt x="12991" y="19704"/>
                </a:lnTo>
                <a:cubicBezTo>
                  <a:pt x="12991" y="20048"/>
                  <a:pt x="12619" y="20393"/>
                  <a:pt x="12173" y="20393"/>
                </a:cubicBezTo>
                <a:lnTo>
                  <a:pt x="8908" y="20393"/>
                </a:lnTo>
                <a:cubicBezTo>
                  <a:pt x="8463" y="20393"/>
                  <a:pt x="8093" y="20048"/>
                  <a:pt x="8093" y="19704"/>
                </a:cubicBezTo>
                <a:lnTo>
                  <a:pt x="8093" y="19073"/>
                </a:lnTo>
                <a:close/>
                <a:moveTo>
                  <a:pt x="10538" y="0"/>
                </a:moveTo>
                <a:cubicBezTo>
                  <a:pt x="10124" y="0"/>
                  <a:pt x="9704" y="18"/>
                  <a:pt x="9280" y="57"/>
                </a:cubicBezTo>
                <a:cubicBezTo>
                  <a:pt x="4677" y="458"/>
                  <a:pt x="893" y="3332"/>
                  <a:pt x="151" y="6893"/>
                </a:cubicBezTo>
                <a:cubicBezTo>
                  <a:pt x="-443" y="9535"/>
                  <a:pt x="744" y="12236"/>
                  <a:pt x="3268" y="14131"/>
                </a:cubicBezTo>
                <a:cubicBezTo>
                  <a:pt x="3638" y="14360"/>
                  <a:pt x="3934" y="14534"/>
                  <a:pt x="4083" y="14705"/>
                </a:cubicBezTo>
                <a:cubicBezTo>
                  <a:pt x="4752" y="15108"/>
                  <a:pt x="4825" y="15223"/>
                  <a:pt x="4825" y="15856"/>
                </a:cubicBezTo>
                <a:lnTo>
                  <a:pt x="4825" y="17120"/>
                </a:lnTo>
                <a:cubicBezTo>
                  <a:pt x="4825" y="17924"/>
                  <a:pt x="5494" y="18670"/>
                  <a:pt x="6533" y="18958"/>
                </a:cubicBezTo>
                <a:lnTo>
                  <a:pt x="6533" y="19647"/>
                </a:lnTo>
                <a:cubicBezTo>
                  <a:pt x="6533" y="20796"/>
                  <a:pt x="7648" y="21600"/>
                  <a:pt x="8908" y="21600"/>
                </a:cubicBezTo>
                <a:lnTo>
                  <a:pt x="12173" y="21600"/>
                </a:lnTo>
                <a:cubicBezTo>
                  <a:pt x="13585" y="21600"/>
                  <a:pt x="14624" y="20737"/>
                  <a:pt x="14624" y="19704"/>
                </a:cubicBezTo>
                <a:lnTo>
                  <a:pt x="14624" y="19014"/>
                </a:lnTo>
                <a:cubicBezTo>
                  <a:pt x="15514" y="18728"/>
                  <a:pt x="16256" y="18095"/>
                  <a:pt x="16256" y="17234"/>
                </a:cubicBezTo>
                <a:lnTo>
                  <a:pt x="16256" y="15912"/>
                </a:lnTo>
                <a:cubicBezTo>
                  <a:pt x="16256" y="15281"/>
                  <a:pt x="16332" y="15223"/>
                  <a:pt x="16999" y="14763"/>
                </a:cubicBezTo>
                <a:cubicBezTo>
                  <a:pt x="17222" y="14649"/>
                  <a:pt x="17444" y="14475"/>
                  <a:pt x="17816" y="14246"/>
                </a:cubicBezTo>
                <a:cubicBezTo>
                  <a:pt x="19967" y="12696"/>
                  <a:pt x="21157" y="10513"/>
                  <a:pt x="21157" y="8213"/>
                </a:cubicBezTo>
                <a:cubicBezTo>
                  <a:pt x="21157" y="3757"/>
                  <a:pt x="16485" y="0"/>
                  <a:pt x="10538"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986" name="Google Shape;9250;p64"/>
          <p:cNvSpPr/>
          <p:nvPr/>
        </p:nvSpPr>
        <p:spPr>
          <a:xfrm>
            <a:off x="7973561" y="1756330"/>
            <a:ext cx="348263" cy="348042"/>
          </a:xfrm>
          <a:custGeom>
            <a:avLst/>
            <a:gdLst/>
            <a:ahLst/>
            <a:cxnLst>
              <a:cxn ang="0">
                <a:pos x="wd2" y="hd2"/>
              </a:cxn>
              <a:cxn ang="5400000">
                <a:pos x="wd2" y="hd2"/>
              </a:cxn>
              <a:cxn ang="10800000">
                <a:pos x="wd2" y="hd2"/>
              </a:cxn>
              <a:cxn ang="16200000">
                <a:pos x="wd2" y="hd2"/>
              </a:cxn>
            </a:cxnLst>
            <a:rect l="0" t="0" r="r" b="b"/>
            <a:pathLst>
              <a:path w="20545" h="21600" fill="norm" stroke="1" extrusionOk="0">
                <a:moveTo>
                  <a:pt x="15089" y="3894"/>
                </a:moveTo>
                <a:cubicBezTo>
                  <a:pt x="15556" y="3894"/>
                  <a:pt x="16022" y="4081"/>
                  <a:pt x="16351" y="4456"/>
                </a:cubicBezTo>
                <a:cubicBezTo>
                  <a:pt x="17063" y="5148"/>
                  <a:pt x="17063" y="6358"/>
                  <a:pt x="16351" y="7108"/>
                </a:cubicBezTo>
                <a:lnTo>
                  <a:pt x="14926" y="8608"/>
                </a:lnTo>
                <a:cubicBezTo>
                  <a:pt x="14761" y="8723"/>
                  <a:pt x="14597" y="8897"/>
                  <a:pt x="14432" y="8954"/>
                </a:cubicBezTo>
                <a:cubicBezTo>
                  <a:pt x="14761" y="8262"/>
                  <a:pt x="14651" y="7398"/>
                  <a:pt x="14103" y="6821"/>
                </a:cubicBezTo>
                <a:cubicBezTo>
                  <a:pt x="13744" y="6444"/>
                  <a:pt x="13269" y="6239"/>
                  <a:pt x="12784" y="6239"/>
                </a:cubicBezTo>
                <a:cubicBezTo>
                  <a:pt x="12528" y="6239"/>
                  <a:pt x="12267" y="6296"/>
                  <a:pt x="12020" y="6416"/>
                </a:cubicBezTo>
                <a:cubicBezTo>
                  <a:pt x="12130" y="6243"/>
                  <a:pt x="12239" y="6070"/>
                  <a:pt x="12404" y="5955"/>
                </a:cubicBezTo>
                <a:lnTo>
                  <a:pt x="13830" y="4456"/>
                </a:lnTo>
                <a:cubicBezTo>
                  <a:pt x="14158" y="4081"/>
                  <a:pt x="14623" y="3894"/>
                  <a:pt x="15089" y="3894"/>
                </a:cubicBezTo>
                <a:close/>
                <a:moveTo>
                  <a:pt x="15173" y="1254"/>
                </a:moveTo>
                <a:cubicBezTo>
                  <a:pt x="16255" y="1254"/>
                  <a:pt x="17338" y="1688"/>
                  <a:pt x="18161" y="2552"/>
                </a:cubicBezTo>
                <a:cubicBezTo>
                  <a:pt x="19805" y="4282"/>
                  <a:pt x="19805" y="7108"/>
                  <a:pt x="18161" y="8838"/>
                </a:cubicBezTo>
                <a:lnTo>
                  <a:pt x="16680" y="10338"/>
                </a:lnTo>
                <a:cubicBezTo>
                  <a:pt x="15876" y="11184"/>
                  <a:pt x="14806" y="11636"/>
                  <a:pt x="13711" y="11636"/>
                </a:cubicBezTo>
                <a:cubicBezTo>
                  <a:pt x="13236" y="11636"/>
                  <a:pt x="12758" y="11551"/>
                  <a:pt x="12295" y="11376"/>
                </a:cubicBezTo>
                <a:lnTo>
                  <a:pt x="13281" y="10338"/>
                </a:lnTo>
                <a:cubicBezTo>
                  <a:pt x="13400" y="10352"/>
                  <a:pt x="13520" y="10360"/>
                  <a:pt x="13640" y="10360"/>
                </a:cubicBezTo>
                <a:cubicBezTo>
                  <a:pt x="14460" y="10360"/>
                  <a:pt x="15277" y="10027"/>
                  <a:pt x="15803" y="9474"/>
                </a:cubicBezTo>
                <a:lnTo>
                  <a:pt x="17228" y="7974"/>
                </a:lnTo>
                <a:cubicBezTo>
                  <a:pt x="18434" y="6762"/>
                  <a:pt x="18434" y="4743"/>
                  <a:pt x="17228" y="3475"/>
                </a:cubicBezTo>
                <a:cubicBezTo>
                  <a:pt x="16652" y="2869"/>
                  <a:pt x="15885" y="2567"/>
                  <a:pt x="15117" y="2567"/>
                </a:cubicBezTo>
                <a:cubicBezTo>
                  <a:pt x="14350" y="2567"/>
                  <a:pt x="13583" y="2869"/>
                  <a:pt x="13007" y="3475"/>
                </a:cubicBezTo>
                <a:lnTo>
                  <a:pt x="11526" y="5032"/>
                </a:lnTo>
                <a:cubicBezTo>
                  <a:pt x="10868" y="5724"/>
                  <a:pt x="10595" y="6762"/>
                  <a:pt x="10758" y="7685"/>
                </a:cubicBezTo>
                <a:lnTo>
                  <a:pt x="9772" y="8666"/>
                </a:lnTo>
                <a:cubicBezTo>
                  <a:pt x="9224" y="7108"/>
                  <a:pt x="9552" y="5320"/>
                  <a:pt x="10758" y="4051"/>
                </a:cubicBezTo>
                <a:lnTo>
                  <a:pt x="12183" y="2552"/>
                </a:lnTo>
                <a:cubicBezTo>
                  <a:pt x="13007" y="1688"/>
                  <a:pt x="14089" y="1254"/>
                  <a:pt x="15173" y="1254"/>
                </a:cubicBezTo>
                <a:close/>
                <a:moveTo>
                  <a:pt x="12869" y="7513"/>
                </a:moveTo>
                <a:cubicBezTo>
                  <a:pt x="13020" y="7513"/>
                  <a:pt x="13172" y="7570"/>
                  <a:pt x="13281" y="7685"/>
                </a:cubicBezTo>
                <a:cubicBezTo>
                  <a:pt x="13501" y="7916"/>
                  <a:pt x="13501" y="8320"/>
                  <a:pt x="13281" y="8551"/>
                </a:cubicBezTo>
                <a:lnTo>
                  <a:pt x="8127" y="13972"/>
                </a:lnTo>
                <a:cubicBezTo>
                  <a:pt x="8018" y="14058"/>
                  <a:pt x="7866" y="14102"/>
                  <a:pt x="7717" y="14102"/>
                </a:cubicBezTo>
                <a:cubicBezTo>
                  <a:pt x="7565" y="14102"/>
                  <a:pt x="7416" y="14058"/>
                  <a:pt x="7306" y="13972"/>
                </a:cubicBezTo>
                <a:cubicBezTo>
                  <a:pt x="7087" y="13741"/>
                  <a:pt x="7087" y="13280"/>
                  <a:pt x="7306" y="13108"/>
                </a:cubicBezTo>
                <a:lnTo>
                  <a:pt x="12458" y="7685"/>
                </a:lnTo>
                <a:cubicBezTo>
                  <a:pt x="12568" y="7570"/>
                  <a:pt x="12719" y="7513"/>
                  <a:pt x="12869" y="7513"/>
                </a:cubicBezTo>
                <a:close/>
                <a:moveTo>
                  <a:pt x="6044" y="12703"/>
                </a:moveTo>
                <a:cubicBezTo>
                  <a:pt x="5715" y="13454"/>
                  <a:pt x="5879" y="14318"/>
                  <a:pt x="6427" y="14894"/>
                </a:cubicBezTo>
                <a:cubicBezTo>
                  <a:pt x="6770" y="15255"/>
                  <a:pt x="7221" y="15436"/>
                  <a:pt x="7670" y="15436"/>
                </a:cubicBezTo>
                <a:cubicBezTo>
                  <a:pt x="7939" y="15436"/>
                  <a:pt x="8209" y="15370"/>
                  <a:pt x="8456" y="15240"/>
                </a:cubicBezTo>
                <a:cubicBezTo>
                  <a:pt x="8402" y="15471"/>
                  <a:pt x="8237" y="15586"/>
                  <a:pt x="8127" y="15760"/>
                </a:cubicBezTo>
                <a:lnTo>
                  <a:pt x="6702" y="17259"/>
                </a:lnTo>
                <a:cubicBezTo>
                  <a:pt x="6345" y="17635"/>
                  <a:pt x="5879" y="17822"/>
                  <a:pt x="5414" y="17822"/>
                </a:cubicBezTo>
                <a:cubicBezTo>
                  <a:pt x="4948" y="17822"/>
                  <a:pt x="4482" y="17635"/>
                  <a:pt x="4125" y="17259"/>
                </a:cubicBezTo>
                <a:cubicBezTo>
                  <a:pt x="3467" y="16568"/>
                  <a:pt x="3467" y="15299"/>
                  <a:pt x="4125" y="14607"/>
                </a:cubicBezTo>
                <a:lnTo>
                  <a:pt x="5606" y="13108"/>
                </a:lnTo>
                <a:cubicBezTo>
                  <a:pt x="5715" y="12934"/>
                  <a:pt x="5935" y="12818"/>
                  <a:pt x="6044" y="12703"/>
                </a:cubicBezTo>
                <a:close/>
                <a:moveTo>
                  <a:pt x="6794" y="10008"/>
                </a:moveTo>
                <a:cubicBezTo>
                  <a:pt x="7282" y="10008"/>
                  <a:pt x="7771" y="10098"/>
                  <a:pt x="8237" y="10281"/>
                </a:cubicBezTo>
                <a:lnTo>
                  <a:pt x="7306" y="11260"/>
                </a:lnTo>
                <a:cubicBezTo>
                  <a:pt x="7186" y="11246"/>
                  <a:pt x="7066" y="11238"/>
                  <a:pt x="6946" y="11238"/>
                </a:cubicBezTo>
                <a:cubicBezTo>
                  <a:pt x="6126" y="11238"/>
                  <a:pt x="5308" y="11573"/>
                  <a:pt x="4783" y="12126"/>
                </a:cubicBezTo>
                <a:lnTo>
                  <a:pt x="3304" y="13684"/>
                </a:lnTo>
                <a:cubicBezTo>
                  <a:pt x="2152" y="14894"/>
                  <a:pt x="2152" y="16914"/>
                  <a:pt x="3304" y="18124"/>
                </a:cubicBezTo>
                <a:cubicBezTo>
                  <a:pt x="3906" y="18730"/>
                  <a:pt x="4687" y="19033"/>
                  <a:pt x="5461" y="19033"/>
                </a:cubicBezTo>
                <a:cubicBezTo>
                  <a:pt x="6236" y="19033"/>
                  <a:pt x="7003" y="18730"/>
                  <a:pt x="7579" y="18124"/>
                </a:cubicBezTo>
                <a:lnTo>
                  <a:pt x="9004" y="16624"/>
                </a:lnTo>
                <a:cubicBezTo>
                  <a:pt x="9718" y="15876"/>
                  <a:pt x="9991" y="14894"/>
                  <a:pt x="9827" y="13972"/>
                </a:cubicBezTo>
                <a:lnTo>
                  <a:pt x="10814" y="12934"/>
                </a:lnTo>
                <a:cubicBezTo>
                  <a:pt x="11362" y="14548"/>
                  <a:pt x="11033" y="16337"/>
                  <a:pt x="9827" y="17547"/>
                </a:cubicBezTo>
                <a:lnTo>
                  <a:pt x="8402" y="19048"/>
                </a:lnTo>
                <a:cubicBezTo>
                  <a:pt x="7579" y="19912"/>
                  <a:pt x="6497" y="20344"/>
                  <a:pt x="5414" y="20344"/>
                </a:cubicBezTo>
                <a:cubicBezTo>
                  <a:pt x="4330" y="20344"/>
                  <a:pt x="3248" y="19912"/>
                  <a:pt x="2427" y="19048"/>
                </a:cubicBezTo>
                <a:cubicBezTo>
                  <a:pt x="781" y="17316"/>
                  <a:pt x="781" y="14492"/>
                  <a:pt x="2427" y="12818"/>
                </a:cubicBezTo>
                <a:lnTo>
                  <a:pt x="3906" y="11260"/>
                </a:lnTo>
                <a:cubicBezTo>
                  <a:pt x="4694" y="10433"/>
                  <a:pt x="5738" y="10008"/>
                  <a:pt x="6794" y="10008"/>
                </a:cubicBezTo>
                <a:close/>
                <a:moveTo>
                  <a:pt x="15124" y="0"/>
                </a:moveTo>
                <a:cubicBezTo>
                  <a:pt x="13734" y="0"/>
                  <a:pt x="12349" y="562"/>
                  <a:pt x="11306" y="1688"/>
                </a:cubicBezTo>
                <a:lnTo>
                  <a:pt x="9827" y="3187"/>
                </a:lnTo>
                <a:cubicBezTo>
                  <a:pt x="8402" y="4686"/>
                  <a:pt x="7908" y="6936"/>
                  <a:pt x="8566" y="8954"/>
                </a:cubicBezTo>
                <a:cubicBezTo>
                  <a:pt x="8026" y="8776"/>
                  <a:pt x="7471" y="8688"/>
                  <a:pt x="6918" y="8688"/>
                </a:cubicBezTo>
                <a:cubicBezTo>
                  <a:pt x="5501" y="8688"/>
                  <a:pt x="4109" y="9259"/>
                  <a:pt x="3084" y="10338"/>
                </a:cubicBezTo>
                <a:lnTo>
                  <a:pt x="1604" y="11837"/>
                </a:lnTo>
                <a:cubicBezTo>
                  <a:pt x="-535" y="14087"/>
                  <a:pt x="-535" y="17721"/>
                  <a:pt x="1604" y="19912"/>
                </a:cubicBezTo>
                <a:cubicBezTo>
                  <a:pt x="2672" y="21036"/>
                  <a:pt x="4071" y="21600"/>
                  <a:pt x="5461" y="21600"/>
                </a:cubicBezTo>
                <a:cubicBezTo>
                  <a:pt x="6854" y="21600"/>
                  <a:pt x="8237" y="21036"/>
                  <a:pt x="9279" y="19912"/>
                </a:cubicBezTo>
                <a:lnTo>
                  <a:pt x="10758" y="18413"/>
                </a:lnTo>
                <a:cubicBezTo>
                  <a:pt x="12183" y="16914"/>
                  <a:pt x="12678" y="14664"/>
                  <a:pt x="12020" y="12646"/>
                </a:cubicBezTo>
                <a:cubicBezTo>
                  <a:pt x="12559" y="12824"/>
                  <a:pt x="13114" y="12912"/>
                  <a:pt x="13668" y="12912"/>
                </a:cubicBezTo>
                <a:cubicBezTo>
                  <a:pt x="15084" y="12912"/>
                  <a:pt x="16476" y="12339"/>
                  <a:pt x="17501" y="11260"/>
                </a:cubicBezTo>
                <a:lnTo>
                  <a:pt x="18982" y="9761"/>
                </a:lnTo>
                <a:cubicBezTo>
                  <a:pt x="21065" y="7513"/>
                  <a:pt x="21065" y="3936"/>
                  <a:pt x="18982" y="1688"/>
                </a:cubicBezTo>
                <a:cubicBezTo>
                  <a:pt x="17914" y="562"/>
                  <a:pt x="16515" y="0"/>
                  <a:pt x="15124"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6987" name="Google Shape;9251;p64"/>
          <p:cNvSpPr/>
          <p:nvPr/>
        </p:nvSpPr>
        <p:spPr>
          <a:xfrm>
            <a:off x="7971960" y="2197454"/>
            <a:ext cx="351287" cy="3494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3" y="3793"/>
                </a:moveTo>
                <a:cubicBezTo>
                  <a:pt x="11428" y="3793"/>
                  <a:pt x="12000" y="4367"/>
                  <a:pt x="12000" y="5056"/>
                </a:cubicBezTo>
                <a:cubicBezTo>
                  <a:pt x="12000" y="5802"/>
                  <a:pt x="11428" y="6376"/>
                  <a:pt x="10743" y="6376"/>
                </a:cubicBezTo>
                <a:cubicBezTo>
                  <a:pt x="9999" y="6376"/>
                  <a:pt x="9428" y="5802"/>
                  <a:pt x="9428" y="5056"/>
                </a:cubicBezTo>
                <a:cubicBezTo>
                  <a:pt x="9428" y="4367"/>
                  <a:pt x="9999" y="3793"/>
                  <a:pt x="10743" y="3793"/>
                </a:cubicBezTo>
                <a:close/>
                <a:moveTo>
                  <a:pt x="10743" y="1207"/>
                </a:moveTo>
                <a:cubicBezTo>
                  <a:pt x="13142" y="1207"/>
                  <a:pt x="15085" y="3216"/>
                  <a:pt x="15085" y="5631"/>
                </a:cubicBezTo>
                <a:cubicBezTo>
                  <a:pt x="15085" y="6665"/>
                  <a:pt x="14742" y="7640"/>
                  <a:pt x="14115" y="8444"/>
                </a:cubicBezTo>
                <a:cubicBezTo>
                  <a:pt x="13714" y="7698"/>
                  <a:pt x="13257" y="7124"/>
                  <a:pt x="12513" y="6721"/>
                </a:cubicBezTo>
                <a:cubicBezTo>
                  <a:pt x="12972" y="6262"/>
                  <a:pt x="13257" y="5631"/>
                  <a:pt x="13257" y="4998"/>
                </a:cubicBezTo>
                <a:cubicBezTo>
                  <a:pt x="13257" y="3619"/>
                  <a:pt x="12114" y="2471"/>
                  <a:pt x="10743" y="2471"/>
                </a:cubicBezTo>
                <a:cubicBezTo>
                  <a:pt x="9372" y="2471"/>
                  <a:pt x="8229" y="3619"/>
                  <a:pt x="8229" y="4998"/>
                </a:cubicBezTo>
                <a:cubicBezTo>
                  <a:pt x="8229" y="5631"/>
                  <a:pt x="8514" y="6262"/>
                  <a:pt x="8971" y="6721"/>
                </a:cubicBezTo>
                <a:cubicBezTo>
                  <a:pt x="8229" y="7181"/>
                  <a:pt x="7658" y="7813"/>
                  <a:pt x="7315" y="8444"/>
                </a:cubicBezTo>
                <a:cubicBezTo>
                  <a:pt x="6513" y="7469"/>
                  <a:pt x="6170" y="6205"/>
                  <a:pt x="6343" y="4998"/>
                </a:cubicBezTo>
                <a:cubicBezTo>
                  <a:pt x="6627" y="2987"/>
                  <a:pt x="8458" y="1207"/>
                  <a:pt x="10743" y="1207"/>
                </a:cubicBezTo>
                <a:close/>
                <a:moveTo>
                  <a:pt x="10743" y="7584"/>
                </a:moveTo>
                <a:cubicBezTo>
                  <a:pt x="11886" y="7584"/>
                  <a:pt x="12800" y="8388"/>
                  <a:pt x="13142" y="9363"/>
                </a:cubicBezTo>
                <a:cubicBezTo>
                  <a:pt x="12457" y="9824"/>
                  <a:pt x="11657" y="10111"/>
                  <a:pt x="10743" y="10111"/>
                </a:cubicBezTo>
                <a:cubicBezTo>
                  <a:pt x="9885" y="10111"/>
                  <a:pt x="9029" y="9824"/>
                  <a:pt x="8285" y="9363"/>
                </a:cubicBezTo>
                <a:cubicBezTo>
                  <a:pt x="8572" y="8329"/>
                  <a:pt x="9600" y="7584"/>
                  <a:pt x="10743" y="7584"/>
                </a:cubicBezTo>
                <a:close/>
                <a:moveTo>
                  <a:pt x="3143" y="16487"/>
                </a:moveTo>
                <a:cubicBezTo>
                  <a:pt x="4172" y="16487"/>
                  <a:pt x="5028" y="17291"/>
                  <a:pt x="5028" y="18384"/>
                </a:cubicBezTo>
                <a:cubicBezTo>
                  <a:pt x="5028" y="19417"/>
                  <a:pt x="4172" y="20278"/>
                  <a:pt x="3143" y="20278"/>
                </a:cubicBezTo>
                <a:cubicBezTo>
                  <a:pt x="2171" y="20278"/>
                  <a:pt x="1315" y="19417"/>
                  <a:pt x="1315" y="18384"/>
                </a:cubicBezTo>
                <a:cubicBezTo>
                  <a:pt x="1315" y="17291"/>
                  <a:pt x="2171" y="16487"/>
                  <a:pt x="3143" y="16487"/>
                </a:cubicBezTo>
                <a:close/>
                <a:moveTo>
                  <a:pt x="10743" y="16487"/>
                </a:moveTo>
                <a:cubicBezTo>
                  <a:pt x="11827" y="16487"/>
                  <a:pt x="12571" y="17350"/>
                  <a:pt x="12571" y="18384"/>
                </a:cubicBezTo>
                <a:cubicBezTo>
                  <a:pt x="12571" y="19417"/>
                  <a:pt x="11713" y="20278"/>
                  <a:pt x="10743" y="20278"/>
                </a:cubicBezTo>
                <a:cubicBezTo>
                  <a:pt x="9714" y="20278"/>
                  <a:pt x="8857" y="19417"/>
                  <a:pt x="8857" y="18384"/>
                </a:cubicBezTo>
                <a:cubicBezTo>
                  <a:pt x="8857" y="17291"/>
                  <a:pt x="9656" y="16487"/>
                  <a:pt x="10743" y="16487"/>
                </a:cubicBezTo>
                <a:close/>
                <a:moveTo>
                  <a:pt x="18399" y="16487"/>
                </a:moveTo>
                <a:cubicBezTo>
                  <a:pt x="19371" y="16487"/>
                  <a:pt x="20229" y="17291"/>
                  <a:pt x="20229" y="18384"/>
                </a:cubicBezTo>
                <a:cubicBezTo>
                  <a:pt x="20229" y="19417"/>
                  <a:pt x="19371" y="20278"/>
                  <a:pt x="18399" y="20278"/>
                </a:cubicBezTo>
                <a:cubicBezTo>
                  <a:pt x="17370" y="20278"/>
                  <a:pt x="16514" y="19417"/>
                  <a:pt x="16514" y="18384"/>
                </a:cubicBezTo>
                <a:cubicBezTo>
                  <a:pt x="16514" y="17291"/>
                  <a:pt x="17370" y="16487"/>
                  <a:pt x="18399" y="16487"/>
                </a:cubicBezTo>
                <a:close/>
                <a:moveTo>
                  <a:pt x="10799" y="0"/>
                </a:moveTo>
                <a:cubicBezTo>
                  <a:pt x="7886" y="0"/>
                  <a:pt x="5599" y="2183"/>
                  <a:pt x="5200" y="4883"/>
                </a:cubicBezTo>
                <a:cubicBezTo>
                  <a:pt x="4799" y="8100"/>
                  <a:pt x="7086" y="10973"/>
                  <a:pt x="10228" y="11318"/>
                </a:cubicBezTo>
                <a:lnTo>
                  <a:pt x="10228" y="12696"/>
                </a:lnTo>
                <a:lnTo>
                  <a:pt x="4400" y="12696"/>
                </a:lnTo>
                <a:cubicBezTo>
                  <a:pt x="3314" y="12696"/>
                  <a:pt x="2514" y="13557"/>
                  <a:pt x="2514" y="14534"/>
                </a:cubicBezTo>
                <a:lnTo>
                  <a:pt x="2514" y="15280"/>
                </a:lnTo>
                <a:cubicBezTo>
                  <a:pt x="1085" y="15568"/>
                  <a:pt x="0" y="16832"/>
                  <a:pt x="0" y="18384"/>
                </a:cubicBezTo>
                <a:cubicBezTo>
                  <a:pt x="0" y="20107"/>
                  <a:pt x="1429" y="21600"/>
                  <a:pt x="3143" y="21600"/>
                </a:cubicBezTo>
                <a:cubicBezTo>
                  <a:pt x="4857" y="21600"/>
                  <a:pt x="6285" y="20163"/>
                  <a:pt x="6285" y="18384"/>
                </a:cubicBezTo>
                <a:cubicBezTo>
                  <a:pt x="6285" y="16832"/>
                  <a:pt x="5200" y="15568"/>
                  <a:pt x="3771" y="15280"/>
                </a:cubicBezTo>
                <a:lnTo>
                  <a:pt x="3771" y="14534"/>
                </a:lnTo>
                <a:cubicBezTo>
                  <a:pt x="3771" y="14190"/>
                  <a:pt x="4057" y="13902"/>
                  <a:pt x="4456" y="13902"/>
                </a:cubicBezTo>
                <a:lnTo>
                  <a:pt x="10172" y="13902"/>
                </a:lnTo>
                <a:lnTo>
                  <a:pt x="10172" y="15224"/>
                </a:lnTo>
                <a:cubicBezTo>
                  <a:pt x="8742" y="15510"/>
                  <a:pt x="7658" y="16775"/>
                  <a:pt x="7658" y="18269"/>
                </a:cubicBezTo>
                <a:cubicBezTo>
                  <a:pt x="7658" y="19992"/>
                  <a:pt x="9085" y="21542"/>
                  <a:pt x="10799" y="21542"/>
                </a:cubicBezTo>
                <a:cubicBezTo>
                  <a:pt x="12513" y="21542"/>
                  <a:pt x="13942" y="20107"/>
                  <a:pt x="13942" y="18269"/>
                </a:cubicBezTo>
                <a:cubicBezTo>
                  <a:pt x="13942" y="16775"/>
                  <a:pt x="12858" y="15510"/>
                  <a:pt x="11428" y="15224"/>
                </a:cubicBezTo>
                <a:lnTo>
                  <a:pt x="11428" y="13902"/>
                </a:lnTo>
                <a:lnTo>
                  <a:pt x="17142" y="13902"/>
                </a:lnTo>
                <a:cubicBezTo>
                  <a:pt x="17485" y="13902"/>
                  <a:pt x="17771" y="14190"/>
                  <a:pt x="17771" y="14534"/>
                </a:cubicBezTo>
                <a:lnTo>
                  <a:pt x="17771" y="15280"/>
                </a:lnTo>
                <a:cubicBezTo>
                  <a:pt x="16342" y="15568"/>
                  <a:pt x="15314" y="16832"/>
                  <a:pt x="15314" y="18384"/>
                </a:cubicBezTo>
                <a:cubicBezTo>
                  <a:pt x="15314" y="20107"/>
                  <a:pt x="16743" y="21600"/>
                  <a:pt x="18457" y="21600"/>
                </a:cubicBezTo>
                <a:cubicBezTo>
                  <a:pt x="20171" y="21600"/>
                  <a:pt x="21600" y="20163"/>
                  <a:pt x="21600" y="18384"/>
                </a:cubicBezTo>
                <a:cubicBezTo>
                  <a:pt x="21600" y="16832"/>
                  <a:pt x="20514" y="15568"/>
                  <a:pt x="19086" y="15280"/>
                </a:cubicBezTo>
                <a:lnTo>
                  <a:pt x="19086" y="14534"/>
                </a:lnTo>
                <a:cubicBezTo>
                  <a:pt x="19086" y="13500"/>
                  <a:pt x="18228" y="12696"/>
                  <a:pt x="17200" y="12696"/>
                </a:cubicBezTo>
                <a:lnTo>
                  <a:pt x="11485" y="12696"/>
                </a:lnTo>
                <a:lnTo>
                  <a:pt x="11485" y="11318"/>
                </a:lnTo>
                <a:cubicBezTo>
                  <a:pt x="14343" y="11030"/>
                  <a:pt x="16514" y="8617"/>
                  <a:pt x="16514" y="5631"/>
                </a:cubicBezTo>
                <a:cubicBezTo>
                  <a:pt x="16514" y="2471"/>
                  <a:pt x="13942" y="0"/>
                  <a:pt x="10799"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6990" name="Google Shape;9252;p64"/>
          <p:cNvGrpSpPr/>
          <p:nvPr/>
        </p:nvGrpSpPr>
        <p:grpSpPr>
          <a:xfrm>
            <a:off x="6633262" y="2670340"/>
            <a:ext cx="345127" cy="348189"/>
            <a:chOff x="0" y="0"/>
            <a:chExt cx="345126" cy="348188"/>
          </a:xfrm>
        </p:grpSpPr>
        <p:sp>
          <p:nvSpPr>
            <p:cNvPr id="6988" name="Google Shape;9253;p64"/>
            <p:cNvSpPr/>
            <p:nvPr/>
          </p:nvSpPr>
          <p:spPr>
            <a:xfrm>
              <a:off x="83673" y="61561"/>
              <a:ext cx="182990" cy="184006"/>
            </a:xfrm>
            <a:custGeom>
              <a:avLst/>
              <a:gdLst/>
              <a:ahLst/>
              <a:cxnLst>
                <a:cxn ang="0">
                  <a:pos x="wd2" y="hd2"/>
                </a:cxn>
                <a:cxn ang="5400000">
                  <a:pos x="wd2" y="hd2"/>
                </a:cxn>
                <a:cxn ang="10800000">
                  <a:pos x="wd2" y="hd2"/>
                </a:cxn>
                <a:cxn ang="16200000">
                  <a:pos x="wd2" y="hd2"/>
                </a:cxn>
              </a:cxnLst>
              <a:rect l="0" t="0" r="r" b="b"/>
              <a:pathLst>
                <a:path w="20849" h="21600" fill="norm" stroke="1" extrusionOk="0">
                  <a:moveTo>
                    <a:pt x="10367" y="7199"/>
                  </a:moveTo>
                  <a:cubicBezTo>
                    <a:pt x="11741" y="7199"/>
                    <a:pt x="12800" y="8290"/>
                    <a:pt x="12800" y="9709"/>
                  </a:cubicBezTo>
                  <a:cubicBezTo>
                    <a:pt x="12800" y="11018"/>
                    <a:pt x="11741" y="12109"/>
                    <a:pt x="10367" y="12109"/>
                  </a:cubicBezTo>
                  <a:cubicBezTo>
                    <a:pt x="9096" y="12109"/>
                    <a:pt x="8038" y="10907"/>
                    <a:pt x="8038" y="9709"/>
                  </a:cubicBezTo>
                  <a:cubicBezTo>
                    <a:pt x="8038" y="8290"/>
                    <a:pt x="9096" y="7199"/>
                    <a:pt x="10367" y="7199"/>
                  </a:cubicBezTo>
                  <a:close/>
                  <a:moveTo>
                    <a:pt x="10683" y="2292"/>
                  </a:moveTo>
                  <a:cubicBezTo>
                    <a:pt x="15129" y="2292"/>
                    <a:pt x="18732" y="6108"/>
                    <a:pt x="18732" y="10800"/>
                  </a:cubicBezTo>
                  <a:cubicBezTo>
                    <a:pt x="18412" y="12656"/>
                    <a:pt x="17885" y="14619"/>
                    <a:pt x="16719" y="16146"/>
                  </a:cubicBezTo>
                  <a:cubicBezTo>
                    <a:pt x="16083" y="14727"/>
                    <a:pt x="15129" y="13636"/>
                    <a:pt x="13858" y="12763"/>
                  </a:cubicBezTo>
                  <a:cubicBezTo>
                    <a:pt x="14601" y="12002"/>
                    <a:pt x="15129" y="10800"/>
                    <a:pt x="15129" y="9491"/>
                  </a:cubicBezTo>
                  <a:cubicBezTo>
                    <a:pt x="15129" y="6981"/>
                    <a:pt x="13012" y="4799"/>
                    <a:pt x="10471" y="4799"/>
                  </a:cubicBezTo>
                  <a:cubicBezTo>
                    <a:pt x="8038" y="4799"/>
                    <a:pt x="5920" y="6981"/>
                    <a:pt x="5920" y="9491"/>
                  </a:cubicBezTo>
                  <a:cubicBezTo>
                    <a:pt x="5920" y="10800"/>
                    <a:pt x="6448" y="12002"/>
                    <a:pt x="7191" y="12763"/>
                  </a:cubicBezTo>
                  <a:cubicBezTo>
                    <a:pt x="5920" y="13529"/>
                    <a:pt x="4966" y="14727"/>
                    <a:pt x="4331" y="16146"/>
                  </a:cubicBezTo>
                  <a:cubicBezTo>
                    <a:pt x="2848" y="14183"/>
                    <a:pt x="2213" y="11891"/>
                    <a:pt x="2529" y="9598"/>
                  </a:cubicBezTo>
                  <a:cubicBezTo>
                    <a:pt x="3060" y="5783"/>
                    <a:pt x="6448" y="2292"/>
                    <a:pt x="10683" y="2292"/>
                  </a:cubicBezTo>
                  <a:close/>
                  <a:moveTo>
                    <a:pt x="10367" y="14508"/>
                  </a:moveTo>
                  <a:cubicBezTo>
                    <a:pt x="12484" y="14508"/>
                    <a:pt x="14178" y="15928"/>
                    <a:pt x="14917" y="17892"/>
                  </a:cubicBezTo>
                  <a:cubicBezTo>
                    <a:pt x="13543" y="18871"/>
                    <a:pt x="11953" y="19200"/>
                    <a:pt x="10367" y="19200"/>
                  </a:cubicBezTo>
                  <a:cubicBezTo>
                    <a:pt x="8777" y="19200"/>
                    <a:pt x="7191" y="18653"/>
                    <a:pt x="5920" y="17892"/>
                  </a:cubicBezTo>
                  <a:cubicBezTo>
                    <a:pt x="6448" y="15817"/>
                    <a:pt x="8249" y="14508"/>
                    <a:pt x="10367" y="14508"/>
                  </a:cubicBezTo>
                  <a:close/>
                  <a:moveTo>
                    <a:pt x="10367" y="0"/>
                  </a:moveTo>
                  <a:cubicBezTo>
                    <a:pt x="5070" y="0"/>
                    <a:pt x="624" y="4256"/>
                    <a:pt x="96" y="9273"/>
                  </a:cubicBezTo>
                  <a:cubicBezTo>
                    <a:pt x="-751" y="15928"/>
                    <a:pt x="4119" y="21600"/>
                    <a:pt x="10367" y="21600"/>
                  </a:cubicBezTo>
                  <a:cubicBezTo>
                    <a:pt x="16191" y="21600"/>
                    <a:pt x="20849" y="16690"/>
                    <a:pt x="20849" y="10800"/>
                  </a:cubicBezTo>
                  <a:cubicBezTo>
                    <a:pt x="20849" y="4910"/>
                    <a:pt x="16191" y="0"/>
                    <a:pt x="103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89" name="Google Shape;9254;p64"/>
            <p:cNvSpPr/>
            <p:nvPr/>
          </p:nvSpPr>
          <p:spPr>
            <a:xfrm>
              <a:off x="-1" y="0"/>
              <a:ext cx="345128" cy="348189"/>
            </a:xfrm>
            <a:custGeom>
              <a:avLst/>
              <a:gdLst/>
              <a:ahLst/>
              <a:cxnLst>
                <a:cxn ang="0">
                  <a:pos x="wd2" y="hd2"/>
                </a:cxn>
                <a:cxn ang="5400000">
                  <a:pos x="wd2" y="hd2"/>
                </a:cxn>
                <a:cxn ang="10800000">
                  <a:pos x="wd2" y="hd2"/>
                </a:cxn>
                <a:cxn ang="16200000">
                  <a:pos x="wd2" y="hd2"/>
                </a:cxn>
              </a:cxnLst>
              <a:rect l="0" t="0" r="r" b="b"/>
              <a:pathLst>
                <a:path w="21277" h="21600" fill="norm" stroke="1" extrusionOk="0">
                  <a:moveTo>
                    <a:pt x="10768" y="1398"/>
                  </a:moveTo>
                  <a:lnTo>
                    <a:pt x="12313" y="2608"/>
                  </a:lnTo>
                  <a:cubicBezTo>
                    <a:pt x="12486" y="2666"/>
                    <a:pt x="12601" y="2723"/>
                    <a:pt x="12830" y="2723"/>
                  </a:cubicBezTo>
                  <a:lnTo>
                    <a:pt x="14777" y="2436"/>
                  </a:lnTo>
                  <a:lnTo>
                    <a:pt x="15579" y="4339"/>
                  </a:lnTo>
                  <a:cubicBezTo>
                    <a:pt x="15638" y="4454"/>
                    <a:pt x="15809" y="4626"/>
                    <a:pt x="15923" y="4685"/>
                  </a:cubicBezTo>
                  <a:lnTo>
                    <a:pt x="17814" y="5433"/>
                  </a:lnTo>
                  <a:lnTo>
                    <a:pt x="17527" y="7451"/>
                  </a:lnTo>
                  <a:cubicBezTo>
                    <a:pt x="17527" y="7567"/>
                    <a:pt x="17527" y="7797"/>
                    <a:pt x="17642" y="7912"/>
                  </a:cubicBezTo>
                  <a:lnTo>
                    <a:pt x="18845" y="9526"/>
                  </a:lnTo>
                  <a:lnTo>
                    <a:pt x="17642" y="11084"/>
                  </a:lnTo>
                  <a:cubicBezTo>
                    <a:pt x="17585" y="11256"/>
                    <a:pt x="17527" y="11371"/>
                    <a:pt x="17527" y="11601"/>
                  </a:cubicBezTo>
                  <a:lnTo>
                    <a:pt x="17814" y="13620"/>
                  </a:lnTo>
                  <a:lnTo>
                    <a:pt x="15923" y="14368"/>
                  </a:lnTo>
                  <a:cubicBezTo>
                    <a:pt x="15809" y="14427"/>
                    <a:pt x="15638" y="14542"/>
                    <a:pt x="15579" y="14714"/>
                  </a:cubicBezTo>
                  <a:lnTo>
                    <a:pt x="14836" y="16560"/>
                  </a:lnTo>
                  <a:lnTo>
                    <a:pt x="12772" y="16271"/>
                  </a:lnTo>
                  <a:cubicBezTo>
                    <a:pt x="12657" y="16271"/>
                    <a:pt x="12428" y="16271"/>
                    <a:pt x="12257" y="16445"/>
                  </a:cubicBezTo>
                  <a:lnTo>
                    <a:pt x="10709" y="17655"/>
                  </a:lnTo>
                  <a:lnTo>
                    <a:pt x="9106" y="16445"/>
                  </a:lnTo>
                  <a:cubicBezTo>
                    <a:pt x="8991" y="16330"/>
                    <a:pt x="8935" y="16271"/>
                    <a:pt x="8762" y="16271"/>
                  </a:cubicBezTo>
                  <a:lnTo>
                    <a:pt x="8705" y="16271"/>
                  </a:lnTo>
                  <a:lnTo>
                    <a:pt x="6700" y="16560"/>
                  </a:lnTo>
                  <a:lnTo>
                    <a:pt x="5954" y="14714"/>
                  </a:lnTo>
                  <a:cubicBezTo>
                    <a:pt x="5898" y="14542"/>
                    <a:pt x="5783" y="14427"/>
                    <a:pt x="5610" y="14368"/>
                  </a:cubicBezTo>
                  <a:lnTo>
                    <a:pt x="3721" y="13620"/>
                  </a:lnTo>
                  <a:lnTo>
                    <a:pt x="4007" y="11601"/>
                  </a:lnTo>
                  <a:cubicBezTo>
                    <a:pt x="4007" y="11486"/>
                    <a:pt x="4007" y="11256"/>
                    <a:pt x="3892" y="11084"/>
                  </a:cubicBezTo>
                  <a:lnTo>
                    <a:pt x="2690" y="9526"/>
                  </a:lnTo>
                  <a:lnTo>
                    <a:pt x="3892" y="7912"/>
                  </a:lnTo>
                  <a:cubicBezTo>
                    <a:pt x="3950" y="7797"/>
                    <a:pt x="4007" y="7623"/>
                    <a:pt x="4007" y="7451"/>
                  </a:cubicBezTo>
                  <a:lnTo>
                    <a:pt x="3721" y="5433"/>
                  </a:lnTo>
                  <a:lnTo>
                    <a:pt x="5610" y="4685"/>
                  </a:lnTo>
                  <a:cubicBezTo>
                    <a:pt x="5783" y="4626"/>
                    <a:pt x="5898" y="4454"/>
                    <a:pt x="5954" y="4339"/>
                  </a:cubicBezTo>
                  <a:lnTo>
                    <a:pt x="6756" y="2436"/>
                  </a:lnTo>
                  <a:lnTo>
                    <a:pt x="8705" y="2723"/>
                  </a:lnTo>
                  <a:cubicBezTo>
                    <a:pt x="8820" y="2723"/>
                    <a:pt x="9049" y="2723"/>
                    <a:pt x="9220" y="2608"/>
                  </a:cubicBezTo>
                  <a:lnTo>
                    <a:pt x="10768" y="1398"/>
                  </a:lnTo>
                  <a:close/>
                  <a:moveTo>
                    <a:pt x="3777" y="14945"/>
                  </a:moveTo>
                  <a:lnTo>
                    <a:pt x="4923" y="15406"/>
                  </a:lnTo>
                  <a:lnTo>
                    <a:pt x="5783" y="17539"/>
                  </a:lnTo>
                  <a:cubicBezTo>
                    <a:pt x="5840" y="17713"/>
                    <a:pt x="6069" y="17885"/>
                    <a:pt x="6241" y="17885"/>
                  </a:cubicBezTo>
                  <a:lnTo>
                    <a:pt x="4638" y="19615"/>
                  </a:lnTo>
                  <a:lnTo>
                    <a:pt x="4236" y="17655"/>
                  </a:lnTo>
                  <a:cubicBezTo>
                    <a:pt x="4179" y="17424"/>
                    <a:pt x="4065" y="17252"/>
                    <a:pt x="3777" y="17137"/>
                  </a:cubicBezTo>
                  <a:lnTo>
                    <a:pt x="1886" y="16791"/>
                  </a:lnTo>
                  <a:lnTo>
                    <a:pt x="3777" y="14945"/>
                  </a:lnTo>
                  <a:close/>
                  <a:moveTo>
                    <a:pt x="17756" y="14829"/>
                  </a:moveTo>
                  <a:lnTo>
                    <a:pt x="19647" y="16732"/>
                  </a:lnTo>
                  <a:lnTo>
                    <a:pt x="17814" y="17137"/>
                  </a:lnTo>
                  <a:cubicBezTo>
                    <a:pt x="17585" y="17252"/>
                    <a:pt x="17356" y="17367"/>
                    <a:pt x="17298" y="17655"/>
                  </a:cubicBezTo>
                  <a:lnTo>
                    <a:pt x="16898" y="19615"/>
                  </a:lnTo>
                  <a:lnTo>
                    <a:pt x="15294" y="17770"/>
                  </a:lnTo>
                  <a:cubicBezTo>
                    <a:pt x="15465" y="17770"/>
                    <a:pt x="15694" y="17655"/>
                    <a:pt x="15752" y="17424"/>
                  </a:cubicBezTo>
                  <a:lnTo>
                    <a:pt x="16610" y="15349"/>
                  </a:lnTo>
                  <a:lnTo>
                    <a:pt x="17756" y="14829"/>
                  </a:lnTo>
                  <a:close/>
                  <a:moveTo>
                    <a:pt x="10739" y="0"/>
                  </a:moveTo>
                  <a:cubicBezTo>
                    <a:pt x="10595" y="0"/>
                    <a:pt x="10451" y="42"/>
                    <a:pt x="10366" y="130"/>
                  </a:cubicBezTo>
                  <a:lnTo>
                    <a:pt x="8647" y="1513"/>
                  </a:lnTo>
                  <a:lnTo>
                    <a:pt x="6412" y="1224"/>
                  </a:lnTo>
                  <a:cubicBezTo>
                    <a:pt x="6383" y="1219"/>
                    <a:pt x="6352" y="1215"/>
                    <a:pt x="6321" y="1215"/>
                  </a:cubicBezTo>
                  <a:cubicBezTo>
                    <a:pt x="6069" y="1215"/>
                    <a:pt x="5834" y="1416"/>
                    <a:pt x="5783" y="1570"/>
                  </a:cubicBezTo>
                  <a:lnTo>
                    <a:pt x="4923" y="3704"/>
                  </a:lnTo>
                  <a:lnTo>
                    <a:pt x="2805" y="4569"/>
                  </a:lnTo>
                  <a:cubicBezTo>
                    <a:pt x="2517" y="4685"/>
                    <a:pt x="2403" y="4915"/>
                    <a:pt x="2461" y="5202"/>
                  </a:cubicBezTo>
                  <a:lnTo>
                    <a:pt x="2746" y="7451"/>
                  </a:lnTo>
                  <a:lnTo>
                    <a:pt x="1372" y="9181"/>
                  </a:lnTo>
                  <a:cubicBezTo>
                    <a:pt x="1257" y="9353"/>
                    <a:pt x="1257" y="9757"/>
                    <a:pt x="1372" y="9931"/>
                  </a:cubicBezTo>
                  <a:lnTo>
                    <a:pt x="2746" y="11660"/>
                  </a:lnTo>
                  <a:lnTo>
                    <a:pt x="2461" y="13907"/>
                  </a:lnTo>
                  <a:cubicBezTo>
                    <a:pt x="2461" y="14081"/>
                    <a:pt x="2461" y="14196"/>
                    <a:pt x="2517" y="14368"/>
                  </a:cubicBezTo>
                  <a:lnTo>
                    <a:pt x="168" y="16732"/>
                  </a:lnTo>
                  <a:cubicBezTo>
                    <a:pt x="-176" y="17078"/>
                    <a:pt x="53" y="17655"/>
                    <a:pt x="455" y="17829"/>
                  </a:cubicBezTo>
                  <a:lnTo>
                    <a:pt x="3034" y="18405"/>
                  </a:lnTo>
                  <a:lnTo>
                    <a:pt x="3606" y="21113"/>
                  </a:lnTo>
                  <a:cubicBezTo>
                    <a:pt x="3641" y="21433"/>
                    <a:pt x="3916" y="21600"/>
                    <a:pt x="4201" y="21600"/>
                  </a:cubicBezTo>
                  <a:cubicBezTo>
                    <a:pt x="4379" y="21600"/>
                    <a:pt x="4563" y="21536"/>
                    <a:pt x="4694" y="21402"/>
                  </a:cubicBezTo>
                  <a:cubicBezTo>
                    <a:pt x="7844" y="18037"/>
                    <a:pt x="8165" y="17684"/>
                    <a:pt x="8191" y="17655"/>
                  </a:cubicBezTo>
                  <a:lnTo>
                    <a:pt x="8533" y="17598"/>
                  </a:lnTo>
                  <a:lnTo>
                    <a:pt x="10251" y="18981"/>
                  </a:lnTo>
                  <a:cubicBezTo>
                    <a:pt x="10424" y="19038"/>
                    <a:pt x="10480" y="19097"/>
                    <a:pt x="10653" y="19097"/>
                  </a:cubicBezTo>
                  <a:cubicBezTo>
                    <a:pt x="10768" y="19097"/>
                    <a:pt x="10939" y="19038"/>
                    <a:pt x="10997" y="18981"/>
                  </a:cubicBezTo>
                  <a:lnTo>
                    <a:pt x="12715" y="17598"/>
                  </a:lnTo>
                  <a:lnTo>
                    <a:pt x="13059" y="17655"/>
                  </a:lnTo>
                  <a:lnTo>
                    <a:pt x="16554" y="21402"/>
                  </a:lnTo>
                  <a:cubicBezTo>
                    <a:pt x="16707" y="21536"/>
                    <a:pt x="16896" y="21600"/>
                    <a:pt x="17072" y="21600"/>
                  </a:cubicBezTo>
                  <a:cubicBezTo>
                    <a:pt x="17354" y="21600"/>
                    <a:pt x="17607" y="21433"/>
                    <a:pt x="17642" y="21113"/>
                  </a:cubicBezTo>
                  <a:lnTo>
                    <a:pt x="18214" y="18405"/>
                  </a:lnTo>
                  <a:lnTo>
                    <a:pt x="20793" y="17829"/>
                  </a:lnTo>
                  <a:cubicBezTo>
                    <a:pt x="21309" y="17713"/>
                    <a:pt x="21424" y="17078"/>
                    <a:pt x="21080" y="16732"/>
                  </a:cubicBezTo>
                  <a:lnTo>
                    <a:pt x="18960" y="14368"/>
                  </a:lnTo>
                  <a:cubicBezTo>
                    <a:pt x="19016" y="14196"/>
                    <a:pt x="19075" y="14081"/>
                    <a:pt x="19016" y="13907"/>
                  </a:cubicBezTo>
                  <a:lnTo>
                    <a:pt x="18731" y="11660"/>
                  </a:lnTo>
                  <a:lnTo>
                    <a:pt x="20106" y="9931"/>
                  </a:lnTo>
                  <a:cubicBezTo>
                    <a:pt x="20220" y="9757"/>
                    <a:pt x="20220" y="9353"/>
                    <a:pt x="20106" y="9181"/>
                  </a:cubicBezTo>
                  <a:lnTo>
                    <a:pt x="18731" y="7451"/>
                  </a:lnTo>
                  <a:lnTo>
                    <a:pt x="19016" y="5202"/>
                  </a:lnTo>
                  <a:cubicBezTo>
                    <a:pt x="19075" y="4915"/>
                    <a:pt x="18845" y="4626"/>
                    <a:pt x="18673" y="4569"/>
                  </a:cubicBezTo>
                  <a:lnTo>
                    <a:pt x="16554" y="3704"/>
                  </a:lnTo>
                  <a:lnTo>
                    <a:pt x="15694" y="1570"/>
                  </a:lnTo>
                  <a:cubicBezTo>
                    <a:pt x="15599" y="1330"/>
                    <a:pt x="15423" y="1210"/>
                    <a:pt x="15203" y="1210"/>
                  </a:cubicBezTo>
                  <a:cubicBezTo>
                    <a:pt x="15157" y="1210"/>
                    <a:pt x="15112" y="1215"/>
                    <a:pt x="15065" y="1224"/>
                  </a:cubicBezTo>
                  <a:lnTo>
                    <a:pt x="12830" y="1513"/>
                  </a:lnTo>
                  <a:lnTo>
                    <a:pt x="11111" y="130"/>
                  </a:lnTo>
                  <a:cubicBezTo>
                    <a:pt x="11026" y="42"/>
                    <a:pt x="10882" y="0"/>
                    <a:pt x="107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6994" name="Google Shape;9255;p64"/>
          <p:cNvGrpSpPr/>
          <p:nvPr/>
        </p:nvGrpSpPr>
        <p:grpSpPr>
          <a:xfrm>
            <a:off x="6629035" y="3179167"/>
            <a:ext cx="353146" cy="308515"/>
            <a:chOff x="29" y="29"/>
            <a:chExt cx="353144" cy="308514"/>
          </a:xfrm>
        </p:grpSpPr>
        <p:sp>
          <p:nvSpPr>
            <p:cNvPr id="6991" name="Google Shape;9256;p64"/>
            <p:cNvSpPr/>
            <p:nvPr/>
          </p:nvSpPr>
          <p:spPr>
            <a:xfrm>
              <a:off x="29" y="143121"/>
              <a:ext cx="349841" cy="165423"/>
            </a:xfrm>
            <a:custGeom>
              <a:avLst/>
              <a:gdLst/>
              <a:ahLst/>
              <a:cxnLst>
                <a:cxn ang="0">
                  <a:pos x="wd2" y="hd2"/>
                </a:cxn>
                <a:cxn ang="5400000">
                  <a:pos x="wd2" y="hd2"/>
                </a:cxn>
                <a:cxn ang="10800000">
                  <a:pos x="wd2" y="hd2"/>
                </a:cxn>
                <a:cxn ang="16200000">
                  <a:pos x="wd2" y="hd2"/>
                </a:cxn>
              </a:cxnLst>
              <a:rect l="0" t="0" r="r" b="b"/>
              <a:pathLst>
                <a:path w="21511" h="21600" fill="norm" stroke="1" extrusionOk="0">
                  <a:moveTo>
                    <a:pt x="8285" y="5338"/>
                  </a:moveTo>
                  <a:cubicBezTo>
                    <a:pt x="8229" y="6066"/>
                    <a:pt x="8171" y="7041"/>
                    <a:pt x="8057" y="8131"/>
                  </a:cubicBezTo>
                  <a:lnTo>
                    <a:pt x="1371" y="8131"/>
                  </a:lnTo>
                  <a:lnTo>
                    <a:pt x="1371" y="5338"/>
                  </a:lnTo>
                  <a:close/>
                  <a:moveTo>
                    <a:pt x="20285" y="5338"/>
                  </a:moveTo>
                  <a:lnTo>
                    <a:pt x="20285" y="8131"/>
                  </a:lnTo>
                  <a:lnTo>
                    <a:pt x="13656" y="8131"/>
                  </a:lnTo>
                  <a:cubicBezTo>
                    <a:pt x="13541" y="7041"/>
                    <a:pt x="13485" y="6066"/>
                    <a:pt x="13371" y="5338"/>
                  </a:cubicBezTo>
                  <a:close/>
                  <a:moveTo>
                    <a:pt x="10799" y="2792"/>
                  </a:moveTo>
                  <a:cubicBezTo>
                    <a:pt x="11370" y="2792"/>
                    <a:pt x="11599" y="3035"/>
                    <a:pt x="11771" y="4125"/>
                  </a:cubicBezTo>
                  <a:cubicBezTo>
                    <a:pt x="12228" y="6313"/>
                    <a:pt x="12513" y="10800"/>
                    <a:pt x="13142" y="18688"/>
                  </a:cubicBezTo>
                  <a:lnTo>
                    <a:pt x="8458" y="18688"/>
                  </a:lnTo>
                  <a:cubicBezTo>
                    <a:pt x="9085" y="10800"/>
                    <a:pt x="9372" y="6313"/>
                    <a:pt x="9771" y="4125"/>
                  </a:cubicBezTo>
                  <a:cubicBezTo>
                    <a:pt x="9999" y="3035"/>
                    <a:pt x="10228" y="2792"/>
                    <a:pt x="10799" y="2792"/>
                  </a:cubicBezTo>
                  <a:close/>
                  <a:moveTo>
                    <a:pt x="10799" y="0"/>
                  </a:moveTo>
                  <a:cubicBezTo>
                    <a:pt x="9714" y="0"/>
                    <a:pt x="9085" y="851"/>
                    <a:pt x="8628" y="2792"/>
                  </a:cubicBezTo>
                  <a:lnTo>
                    <a:pt x="628" y="2792"/>
                  </a:lnTo>
                  <a:cubicBezTo>
                    <a:pt x="285" y="2792"/>
                    <a:pt x="0" y="3397"/>
                    <a:pt x="0" y="4125"/>
                  </a:cubicBezTo>
                  <a:lnTo>
                    <a:pt x="0" y="9467"/>
                  </a:lnTo>
                  <a:cubicBezTo>
                    <a:pt x="0" y="10195"/>
                    <a:pt x="285" y="10800"/>
                    <a:pt x="628" y="10800"/>
                  </a:cubicBezTo>
                  <a:lnTo>
                    <a:pt x="7714" y="10800"/>
                  </a:lnTo>
                  <a:cubicBezTo>
                    <a:pt x="7600" y="12984"/>
                    <a:pt x="7371" y="15653"/>
                    <a:pt x="7085" y="18811"/>
                  </a:cubicBezTo>
                  <a:lnTo>
                    <a:pt x="6343" y="18811"/>
                  </a:lnTo>
                  <a:cubicBezTo>
                    <a:pt x="6000" y="18811"/>
                    <a:pt x="5713" y="19416"/>
                    <a:pt x="5713" y="20267"/>
                  </a:cubicBezTo>
                  <a:cubicBezTo>
                    <a:pt x="5713" y="20995"/>
                    <a:pt x="6000" y="21600"/>
                    <a:pt x="6343" y="21600"/>
                  </a:cubicBezTo>
                  <a:lnTo>
                    <a:pt x="15143" y="21600"/>
                  </a:lnTo>
                  <a:cubicBezTo>
                    <a:pt x="15486" y="21600"/>
                    <a:pt x="15771" y="20995"/>
                    <a:pt x="15771" y="20267"/>
                  </a:cubicBezTo>
                  <a:cubicBezTo>
                    <a:pt x="15771" y="19416"/>
                    <a:pt x="15486" y="18811"/>
                    <a:pt x="15143" y="18811"/>
                  </a:cubicBezTo>
                  <a:lnTo>
                    <a:pt x="14457" y="18811"/>
                  </a:lnTo>
                  <a:cubicBezTo>
                    <a:pt x="14171" y="15653"/>
                    <a:pt x="13942" y="13107"/>
                    <a:pt x="13770" y="10800"/>
                  </a:cubicBezTo>
                  <a:lnTo>
                    <a:pt x="20856" y="10800"/>
                  </a:lnTo>
                  <a:cubicBezTo>
                    <a:pt x="21199" y="10800"/>
                    <a:pt x="21486" y="10195"/>
                    <a:pt x="21486" y="9467"/>
                  </a:cubicBezTo>
                  <a:lnTo>
                    <a:pt x="21486" y="4125"/>
                  </a:lnTo>
                  <a:cubicBezTo>
                    <a:pt x="21600" y="3397"/>
                    <a:pt x="21313" y="2792"/>
                    <a:pt x="20914" y="2792"/>
                  </a:cubicBezTo>
                  <a:lnTo>
                    <a:pt x="12914" y="2792"/>
                  </a:lnTo>
                  <a:cubicBezTo>
                    <a:pt x="12513" y="971"/>
                    <a:pt x="11886"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92" name="Google Shape;9257;p64"/>
            <p:cNvSpPr/>
            <p:nvPr/>
          </p:nvSpPr>
          <p:spPr>
            <a:xfrm>
              <a:off x="230493" y="29"/>
              <a:ext cx="122682" cy="1430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09" y="3224"/>
                  </a:moveTo>
                  <a:cubicBezTo>
                    <a:pt x="12433" y="3224"/>
                    <a:pt x="14069" y="4626"/>
                    <a:pt x="14069" y="6452"/>
                  </a:cubicBezTo>
                  <a:cubicBezTo>
                    <a:pt x="14069" y="8135"/>
                    <a:pt x="12433" y="9538"/>
                    <a:pt x="10309" y="9538"/>
                  </a:cubicBezTo>
                  <a:cubicBezTo>
                    <a:pt x="8346" y="9538"/>
                    <a:pt x="6710" y="8135"/>
                    <a:pt x="6710" y="6452"/>
                  </a:cubicBezTo>
                  <a:cubicBezTo>
                    <a:pt x="6710" y="4626"/>
                    <a:pt x="8507" y="3224"/>
                    <a:pt x="10309" y="3224"/>
                  </a:cubicBezTo>
                  <a:close/>
                  <a:moveTo>
                    <a:pt x="10309" y="12481"/>
                  </a:moveTo>
                  <a:cubicBezTo>
                    <a:pt x="14236" y="12481"/>
                    <a:pt x="17507" y="15291"/>
                    <a:pt x="17507" y="18657"/>
                  </a:cubicBezTo>
                  <a:lnTo>
                    <a:pt x="3272" y="18657"/>
                  </a:lnTo>
                  <a:cubicBezTo>
                    <a:pt x="3272" y="15291"/>
                    <a:pt x="6544" y="12481"/>
                    <a:pt x="10309" y="12481"/>
                  </a:cubicBezTo>
                  <a:close/>
                  <a:moveTo>
                    <a:pt x="10636" y="0"/>
                  </a:moveTo>
                  <a:cubicBezTo>
                    <a:pt x="6710" y="0"/>
                    <a:pt x="3438" y="2805"/>
                    <a:pt x="3438" y="6171"/>
                  </a:cubicBezTo>
                  <a:cubicBezTo>
                    <a:pt x="3438" y="7855"/>
                    <a:pt x="4254" y="9395"/>
                    <a:pt x="5401" y="10379"/>
                  </a:cubicBezTo>
                  <a:cubicBezTo>
                    <a:pt x="2129" y="12062"/>
                    <a:pt x="0" y="15010"/>
                    <a:pt x="0" y="18514"/>
                  </a:cubicBezTo>
                  <a:lnTo>
                    <a:pt x="0" y="20059"/>
                  </a:lnTo>
                  <a:cubicBezTo>
                    <a:pt x="0" y="20901"/>
                    <a:pt x="821" y="21600"/>
                    <a:pt x="1802" y="21600"/>
                  </a:cubicBezTo>
                  <a:lnTo>
                    <a:pt x="19798" y="21600"/>
                  </a:lnTo>
                  <a:cubicBezTo>
                    <a:pt x="20779" y="21600"/>
                    <a:pt x="21600" y="20901"/>
                    <a:pt x="21600" y="20059"/>
                  </a:cubicBezTo>
                  <a:lnTo>
                    <a:pt x="21600" y="18514"/>
                  </a:lnTo>
                  <a:cubicBezTo>
                    <a:pt x="21273" y="15148"/>
                    <a:pt x="18982" y="12062"/>
                    <a:pt x="15711" y="10379"/>
                  </a:cubicBezTo>
                  <a:cubicBezTo>
                    <a:pt x="16853" y="9395"/>
                    <a:pt x="17674" y="7855"/>
                    <a:pt x="17674" y="6171"/>
                  </a:cubicBezTo>
                  <a:cubicBezTo>
                    <a:pt x="17674" y="2805"/>
                    <a:pt x="14397" y="0"/>
                    <a:pt x="106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93" name="Google Shape;9258;p64"/>
            <p:cNvSpPr/>
            <p:nvPr/>
          </p:nvSpPr>
          <p:spPr>
            <a:xfrm>
              <a:off x="2802" y="1887"/>
              <a:ext cx="122681" cy="1430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6" y="2943"/>
                  </a:moveTo>
                  <a:cubicBezTo>
                    <a:pt x="12600" y="2943"/>
                    <a:pt x="14236" y="4346"/>
                    <a:pt x="14236" y="6171"/>
                  </a:cubicBezTo>
                  <a:cubicBezTo>
                    <a:pt x="14236" y="7855"/>
                    <a:pt x="12600" y="9257"/>
                    <a:pt x="10636" y="9257"/>
                  </a:cubicBezTo>
                  <a:cubicBezTo>
                    <a:pt x="8512" y="9257"/>
                    <a:pt x="6876" y="7855"/>
                    <a:pt x="6876" y="6171"/>
                  </a:cubicBezTo>
                  <a:cubicBezTo>
                    <a:pt x="6876" y="4346"/>
                    <a:pt x="8673" y="2943"/>
                    <a:pt x="10636" y="2943"/>
                  </a:cubicBezTo>
                  <a:close/>
                  <a:moveTo>
                    <a:pt x="10636" y="12062"/>
                  </a:moveTo>
                  <a:cubicBezTo>
                    <a:pt x="14402" y="12062"/>
                    <a:pt x="17674" y="14868"/>
                    <a:pt x="17674" y="18234"/>
                  </a:cubicBezTo>
                  <a:lnTo>
                    <a:pt x="3438" y="18234"/>
                  </a:lnTo>
                  <a:cubicBezTo>
                    <a:pt x="3438" y="14868"/>
                    <a:pt x="6710" y="12062"/>
                    <a:pt x="10636" y="12062"/>
                  </a:cubicBezTo>
                  <a:close/>
                  <a:moveTo>
                    <a:pt x="10964" y="0"/>
                  </a:moveTo>
                  <a:cubicBezTo>
                    <a:pt x="7037" y="0"/>
                    <a:pt x="3765" y="2805"/>
                    <a:pt x="3765" y="6171"/>
                  </a:cubicBezTo>
                  <a:cubicBezTo>
                    <a:pt x="3765" y="7712"/>
                    <a:pt x="4581" y="9257"/>
                    <a:pt x="5889" y="10379"/>
                  </a:cubicBezTo>
                  <a:cubicBezTo>
                    <a:pt x="2129" y="11782"/>
                    <a:pt x="0" y="14868"/>
                    <a:pt x="0" y="18376"/>
                  </a:cubicBezTo>
                  <a:lnTo>
                    <a:pt x="0" y="19917"/>
                  </a:lnTo>
                  <a:cubicBezTo>
                    <a:pt x="0" y="20901"/>
                    <a:pt x="821" y="21600"/>
                    <a:pt x="1802" y="21600"/>
                  </a:cubicBezTo>
                  <a:lnTo>
                    <a:pt x="19798" y="21600"/>
                  </a:lnTo>
                  <a:cubicBezTo>
                    <a:pt x="20779" y="21600"/>
                    <a:pt x="21600" y="20901"/>
                    <a:pt x="21600" y="19917"/>
                  </a:cubicBezTo>
                  <a:lnTo>
                    <a:pt x="21600" y="18376"/>
                  </a:lnTo>
                  <a:cubicBezTo>
                    <a:pt x="21600" y="14868"/>
                    <a:pt x="19310" y="11920"/>
                    <a:pt x="16038" y="10379"/>
                  </a:cubicBezTo>
                  <a:cubicBezTo>
                    <a:pt x="17346" y="9257"/>
                    <a:pt x="18162" y="7712"/>
                    <a:pt x="18162" y="6171"/>
                  </a:cubicBezTo>
                  <a:cubicBezTo>
                    <a:pt x="18162" y="2805"/>
                    <a:pt x="14890" y="0"/>
                    <a:pt x="109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6995" name="Google Shape;9259;p64"/>
          <p:cNvSpPr/>
          <p:nvPr/>
        </p:nvSpPr>
        <p:spPr>
          <a:xfrm>
            <a:off x="6707865" y="3607496"/>
            <a:ext cx="195157" cy="3503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70" y="1319"/>
                </a:moveTo>
                <a:lnTo>
                  <a:pt x="8126" y="3839"/>
                </a:lnTo>
                <a:lnTo>
                  <a:pt x="5142" y="3839"/>
                </a:lnTo>
                <a:lnTo>
                  <a:pt x="3601" y="1319"/>
                </a:lnTo>
                <a:close/>
                <a:moveTo>
                  <a:pt x="10699" y="6418"/>
                </a:moveTo>
                <a:lnTo>
                  <a:pt x="19236" y="11174"/>
                </a:lnTo>
                <a:lnTo>
                  <a:pt x="19236" y="12032"/>
                </a:lnTo>
                <a:lnTo>
                  <a:pt x="17692" y="12032"/>
                </a:lnTo>
                <a:lnTo>
                  <a:pt x="11211" y="8480"/>
                </a:lnTo>
                <a:lnTo>
                  <a:pt x="10699" y="6418"/>
                </a:lnTo>
                <a:close/>
                <a:moveTo>
                  <a:pt x="8025" y="5099"/>
                </a:moveTo>
                <a:lnTo>
                  <a:pt x="11211" y="17017"/>
                </a:lnTo>
                <a:lnTo>
                  <a:pt x="6686" y="19940"/>
                </a:lnTo>
                <a:lnTo>
                  <a:pt x="2263" y="17017"/>
                </a:lnTo>
                <a:lnTo>
                  <a:pt x="5452" y="5099"/>
                </a:lnTo>
                <a:close/>
                <a:moveTo>
                  <a:pt x="2263" y="0"/>
                </a:moveTo>
                <a:cubicBezTo>
                  <a:pt x="1851" y="0"/>
                  <a:pt x="1544" y="58"/>
                  <a:pt x="1339" y="287"/>
                </a:cubicBezTo>
                <a:cubicBezTo>
                  <a:pt x="1028" y="458"/>
                  <a:pt x="1028" y="687"/>
                  <a:pt x="1234" y="860"/>
                </a:cubicBezTo>
                <a:lnTo>
                  <a:pt x="3395" y="4527"/>
                </a:lnTo>
                <a:lnTo>
                  <a:pt x="0" y="17075"/>
                </a:lnTo>
                <a:cubicBezTo>
                  <a:pt x="0" y="17190"/>
                  <a:pt x="0" y="17419"/>
                  <a:pt x="310" y="17590"/>
                </a:cubicBezTo>
                <a:lnTo>
                  <a:pt x="5968" y="21371"/>
                </a:lnTo>
                <a:cubicBezTo>
                  <a:pt x="6174" y="21485"/>
                  <a:pt x="6481" y="21600"/>
                  <a:pt x="6791" y="21600"/>
                </a:cubicBezTo>
                <a:cubicBezTo>
                  <a:pt x="7202" y="21600"/>
                  <a:pt x="7509" y="21485"/>
                  <a:pt x="7715" y="21371"/>
                </a:cubicBezTo>
                <a:lnTo>
                  <a:pt x="13373" y="17590"/>
                </a:lnTo>
                <a:cubicBezTo>
                  <a:pt x="13680" y="17419"/>
                  <a:pt x="13680" y="17246"/>
                  <a:pt x="13680" y="17075"/>
                </a:cubicBezTo>
                <a:lnTo>
                  <a:pt x="11828" y="10543"/>
                </a:lnTo>
                <a:lnTo>
                  <a:pt x="16458" y="13063"/>
                </a:lnTo>
                <a:cubicBezTo>
                  <a:pt x="16768" y="13178"/>
                  <a:pt x="16974" y="13292"/>
                  <a:pt x="17281" y="13292"/>
                </a:cubicBezTo>
                <a:lnTo>
                  <a:pt x="20470" y="13292"/>
                </a:lnTo>
                <a:cubicBezTo>
                  <a:pt x="21087" y="13292"/>
                  <a:pt x="21600" y="13007"/>
                  <a:pt x="21600" y="12605"/>
                </a:cubicBezTo>
                <a:lnTo>
                  <a:pt x="21600" y="10830"/>
                </a:lnTo>
                <a:cubicBezTo>
                  <a:pt x="21600" y="10715"/>
                  <a:pt x="21499" y="10486"/>
                  <a:pt x="21189" y="10428"/>
                </a:cubicBezTo>
                <a:lnTo>
                  <a:pt x="10183" y="4412"/>
                </a:lnTo>
                <a:lnTo>
                  <a:pt x="12240" y="860"/>
                </a:lnTo>
                <a:cubicBezTo>
                  <a:pt x="12344" y="687"/>
                  <a:pt x="12240" y="458"/>
                  <a:pt x="12139" y="287"/>
                </a:cubicBezTo>
                <a:cubicBezTo>
                  <a:pt x="11828" y="173"/>
                  <a:pt x="11623" y="0"/>
                  <a:pt x="11211"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001" name="Google Shape;9260;p64"/>
          <p:cNvGrpSpPr/>
          <p:nvPr/>
        </p:nvGrpSpPr>
        <p:grpSpPr>
          <a:xfrm>
            <a:off x="7956604" y="3608475"/>
            <a:ext cx="351286" cy="348485"/>
            <a:chOff x="0" y="0"/>
            <a:chExt cx="351285" cy="348483"/>
          </a:xfrm>
        </p:grpSpPr>
        <p:sp>
          <p:nvSpPr>
            <p:cNvPr id="6996" name="Google Shape;9261;p64"/>
            <p:cNvSpPr/>
            <p:nvPr/>
          </p:nvSpPr>
          <p:spPr>
            <a:xfrm>
              <a:off x="-1" y="0"/>
              <a:ext cx="265970" cy="348484"/>
            </a:xfrm>
            <a:custGeom>
              <a:avLst/>
              <a:gdLst/>
              <a:ahLst/>
              <a:cxnLst>
                <a:cxn ang="0">
                  <a:pos x="wd2" y="hd2"/>
                </a:cxn>
                <a:cxn ang="5400000">
                  <a:pos x="wd2" y="hd2"/>
                </a:cxn>
                <a:cxn ang="10800000">
                  <a:pos x="wd2" y="hd2"/>
                </a:cxn>
                <a:cxn ang="16200000">
                  <a:pos x="wd2" y="hd2"/>
                </a:cxn>
              </a:cxnLst>
              <a:rect l="0" t="0" r="r" b="b"/>
              <a:pathLst>
                <a:path w="21463" h="21600" fill="norm" stroke="1" extrusionOk="0">
                  <a:moveTo>
                    <a:pt x="10800" y="1326"/>
                  </a:moveTo>
                  <a:cubicBezTo>
                    <a:pt x="11326" y="1326"/>
                    <a:pt x="11700" y="1613"/>
                    <a:pt x="11700" y="1958"/>
                  </a:cubicBezTo>
                  <a:cubicBezTo>
                    <a:pt x="11700" y="2304"/>
                    <a:pt x="12076" y="2593"/>
                    <a:pt x="12526" y="2593"/>
                  </a:cubicBezTo>
                  <a:lnTo>
                    <a:pt x="14175" y="2593"/>
                  </a:lnTo>
                  <a:cubicBezTo>
                    <a:pt x="14699" y="2593"/>
                    <a:pt x="15075" y="2880"/>
                    <a:pt x="15075" y="3284"/>
                  </a:cubicBezTo>
                  <a:cubicBezTo>
                    <a:pt x="15075" y="3629"/>
                    <a:pt x="14699" y="3916"/>
                    <a:pt x="14175" y="3916"/>
                  </a:cubicBezTo>
                  <a:lnTo>
                    <a:pt x="7425" y="3916"/>
                  </a:lnTo>
                  <a:cubicBezTo>
                    <a:pt x="6975" y="3916"/>
                    <a:pt x="6601" y="3629"/>
                    <a:pt x="6601" y="3284"/>
                  </a:cubicBezTo>
                  <a:cubicBezTo>
                    <a:pt x="6601" y="2880"/>
                    <a:pt x="6975" y="2593"/>
                    <a:pt x="7501" y="2593"/>
                  </a:cubicBezTo>
                  <a:lnTo>
                    <a:pt x="9150" y="2593"/>
                  </a:lnTo>
                  <a:cubicBezTo>
                    <a:pt x="9600" y="2593"/>
                    <a:pt x="9976" y="2304"/>
                    <a:pt x="9976" y="1958"/>
                  </a:cubicBezTo>
                  <a:cubicBezTo>
                    <a:pt x="9976" y="1613"/>
                    <a:pt x="10350" y="1326"/>
                    <a:pt x="10800" y="1326"/>
                  </a:cubicBezTo>
                  <a:close/>
                  <a:moveTo>
                    <a:pt x="19201" y="3860"/>
                  </a:moveTo>
                  <a:cubicBezTo>
                    <a:pt x="19650" y="3860"/>
                    <a:pt x="20024" y="4147"/>
                    <a:pt x="20024" y="4494"/>
                  </a:cubicBezTo>
                  <a:lnTo>
                    <a:pt x="20024" y="19757"/>
                  </a:lnTo>
                  <a:lnTo>
                    <a:pt x="19950" y="19757"/>
                  </a:lnTo>
                  <a:cubicBezTo>
                    <a:pt x="19950" y="20103"/>
                    <a:pt x="19574" y="20391"/>
                    <a:pt x="19124" y="20391"/>
                  </a:cubicBezTo>
                  <a:lnTo>
                    <a:pt x="2476" y="20391"/>
                  </a:lnTo>
                  <a:cubicBezTo>
                    <a:pt x="2026" y="20391"/>
                    <a:pt x="1650" y="20103"/>
                    <a:pt x="1650" y="19757"/>
                  </a:cubicBezTo>
                  <a:lnTo>
                    <a:pt x="1650" y="4494"/>
                  </a:lnTo>
                  <a:cubicBezTo>
                    <a:pt x="1650" y="4147"/>
                    <a:pt x="2026" y="3860"/>
                    <a:pt x="2476" y="3860"/>
                  </a:cubicBezTo>
                  <a:lnTo>
                    <a:pt x="5101" y="3860"/>
                  </a:lnTo>
                  <a:cubicBezTo>
                    <a:pt x="5475" y="4551"/>
                    <a:pt x="6301" y="5127"/>
                    <a:pt x="7425" y="5127"/>
                  </a:cubicBezTo>
                  <a:lnTo>
                    <a:pt x="14249" y="5127"/>
                  </a:lnTo>
                  <a:cubicBezTo>
                    <a:pt x="15225" y="5127"/>
                    <a:pt x="16199" y="4609"/>
                    <a:pt x="16575" y="3860"/>
                  </a:cubicBezTo>
                  <a:close/>
                  <a:moveTo>
                    <a:pt x="10726" y="0"/>
                  </a:moveTo>
                  <a:cubicBezTo>
                    <a:pt x="9750" y="0"/>
                    <a:pt x="8774" y="519"/>
                    <a:pt x="8401" y="1326"/>
                  </a:cubicBezTo>
                  <a:lnTo>
                    <a:pt x="7351" y="1326"/>
                  </a:lnTo>
                  <a:cubicBezTo>
                    <a:pt x="6375" y="1326"/>
                    <a:pt x="5401" y="1843"/>
                    <a:pt x="5025" y="2593"/>
                  </a:cubicBezTo>
                  <a:lnTo>
                    <a:pt x="2402" y="2593"/>
                  </a:lnTo>
                  <a:cubicBezTo>
                    <a:pt x="976" y="2593"/>
                    <a:pt x="0" y="3456"/>
                    <a:pt x="0" y="4494"/>
                  </a:cubicBezTo>
                  <a:lnTo>
                    <a:pt x="0" y="19757"/>
                  </a:lnTo>
                  <a:cubicBezTo>
                    <a:pt x="0" y="20852"/>
                    <a:pt x="1126" y="21600"/>
                    <a:pt x="2402" y="21600"/>
                  </a:cubicBezTo>
                  <a:lnTo>
                    <a:pt x="18974" y="21600"/>
                  </a:lnTo>
                  <a:cubicBezTo>
                    <a:pt x="20400" y="21600"/>
                    <a:pt x="21450" y="20737"/>
                    <a:pt x="21450" y="19757"/>
                  </a:cubicBezTo>
                  <a:lnTo>
                    <a:pt x="21450" y="4494"/>
                  </a:lnTo>
                  <a:cubicBezTo>
                    <a:pt x="21600" y="3399"/>
                    <a:pt x="20474" y="2593"/>
                    <a:pt x="19124" y="2593"/>
                  </a:cubicBezTo>
                  <a:lnTo>
                    <a:pt x="16499" y="2593"/>
                  </a:lnTo>
                  <a:cubicBezTo>
                    <a:pt x="16125" y="1901"/>
                    <a:pt x="15225" y="1326"/>
                    <a:pt x="14099" y="1326"/>
                  </a:cubicBezTo>
                  <a:lnTo>
                    <a:pt x="13199" y="1326"/>
                  </a:lnTo>
                  <a:cubicBezTo>
                    <a:pt x="13126" y="1037"/>
                    <a:pt x="12826" y="806"/>
                    <a:pt x="12526" y="576"/>
                  </a:cubicBezTo>
                  <a:cubicBezTo>
                    <a:pt x="12076" y="230"/>
                    <a:pt x="11400" y="0"/>
                    <a:pt x="107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97" name="Google Shape;9262;p64"/>
            <p:cNvSpPr/>
            <p:nvPr/>
          </p:nvSpPr>
          <p:spPr>
            <a:xfrm>
              <a:off x="41134" y="105955"/>
              <a:ext cx="60176" cy="58524"/>
            </a:xfrm>
            <a:custGeom>
              <a:avLst/>
              <a:gdLst/>
              <a:ahLst/>
              <a:cxnLst>
                <a:cxn ang="0">
                  <a:pos x="wd2" y="hd2"/>
                </a:cxn>
                <a:cxn ang="5400000">
                  <a:pos x="wd2" y="hd2"/>
                </a:cxn>
                <a:cxn ang="10800000">
                  <a:pos x="wd2" y="hd2"/>
                </a:cxn>
                <a:cxn ang="16200000">
                  <a:pos x="wd2" y="hd2"/>
                </a:cxn>
              </a:cxnLst>
              <a:rect l="0" t="0" r="r" b="b"/>
              <a:pathLst>
                <a:path w="20874" h="21600" fill="norm" stroke="1" extrusionOk="0">
                  <a:moveTo>
                    <a:pt x="3750" y="0"/>
                  </a:moveTo>
                  <a:cubicBezTo>
                    <a:pt x="2819" y="0"/>
                    <a:pt x="1857" y="337"/>
                    <a:pt x="1213" y="1023"/>
                  </a:cubicBezTo>
                  <a:cubicBezTo>
                    <a:pt x="241" y="2058"/>
                    <a:pt x="241" y="4801"/>
                    <a:pt x="1213" y="6173"/>
                  </a:cubicBezTo>
                  <a:lnTo>
                    <a:pt x="5725" y="10626"/>
                  </a:lnTo>
                  <a:lnTo>
                    <a:pt x="1213" y="15427"/>
                  </a:lnTo>
                  <a:cubicBezTo>
                    <a:pt x="-404" y="16799"/>
                    <a:pt x="-404" y="18856"/>
                    <a:pt x="1213" y="20577"/>
                  </a:cubicBezTo>
                  <a:cubicBezTo>
                    <a:pt x="1857" y="21262"/>
                    <a:pt x="2819" y="21600"/>
                    <a:pt x="3750" y="21600"/>
                  </a:cubicBezTo>
                  <a:cubicBezTo>
                    <a:pt x="4671" y="21600"/>
                    <a:pt x="5561" y="21262"/>
                    <a:pt x="6042" y="20577"/>
                  </a:cubicBezTo>
                  <a:lnTo>
                    <a:pt x="10555" y="15775"/>
                  </a:lnTo>
                  <a:lnTo>
                    <a:pt x="15067" y="20577"/>
                  </a:lnTo>
                  <a:cubicBezTo>
                    <a:pt x="15712" y="21262"/>
                    <a:pt x="16602" y="21600"/>
                    <a:pt x="17492" y="21600"/>
                  </a:cubicBezTo>
                  <a:cubicBezTo>
                    <a:pt x="18372" y="21600"/>
                    <a:pt x="19262" y="21262"/>
                    <a:pt x="19907" y="20577"/>
                  </a:cubicBezTo>
                  <a:cubicBezTo>
                    <a:pt x="21196" y="19205"/>
                    <a:pt x="21196" y="16799"/>
                    <a:pt x="19907" y="15427"/>
                  </a:cubicBezTo>
                  <a:lnTo>
                    <a:pt x="15394" y="10626"/>
                  </a:lnTo>
                  <a:lnTo>
                    <a:pt x="19907" y="6173"/>
                  </a:lnTo>
                  <a:cubicBezTo>
                    <a:pt x="21196" y="4801"/>
                    <a:pt x="21196" y="2058"/>
                    <a:pt x="19907" y="1023"/>
                  </a:cubicBezTo>
                  <a:cubicBezTo>
                    <a:pt x="19262" y="337"/>
                    <a:pt x="18372" y="0"/>
                    <a:pt x="17492" y="0"/>
                  </a:cubicBezTo>
                  <a:cubicBezTo>
                    <a:pt x="16602" y="0"/>
                    <a:pt x="15712" y="337"/>
                    <a:pt x="15067" y="1023"/>
                  </a:cubicBezTo>
                  <a:lnTo>
                    <a:pt x="10555" y="5487"/>
                  </a:lnTo>
                  <a:lnTo>
                    <a:pt x="6042" y="1023"/>
                  </a:lnTo>
                  <a:cubicBezTo>
                    <a:pt x="5561" y="337"/>
                    <a:pt x="4671" y="0"/>
                    <a:pt x="37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98" name="Google Shape;9263;p64"/>
            <p:cNvSpPr/>
            <p:nvPr/>
          </p:nvSpPr>
          <p:spPr>
            <a:xfrm>
              <a:off x="167294" y="247189"/>
              <a:ext cx="58783" cy="58553"/>
            </a:xfrm>
            <a:custGeom>
              <a:avLst/>
              <a:gdLst/>
              <a:ahLst/>
              <a:cxnLst>
                <a:cxn ang="0">
                  <a:pos x="wd2" y="hd2"/>
                </a:cxn>
                <a:cxn ang="5400000">
                  <a:pos x="wd2" y="hd2"/>
                </a:cxn>
                <a:cxn ang="10800000">
                  <a:pos x="wd2" y="hd2"/>
                </a:cxn>
                <a:cxn ang="16200000">
                  <a:pos x="wd2" y="hd2"/>
                </a:cxn>
              </a:cxnLst>
              <a:rect l="0" t="0" r="r" b="b"/>
              <a:pathLst>
                <a:path w="21017" h="21600" fill="norm" stroke="1" extrusionOk="0">
                  <a:moveTo>
                    <a:pt x="3486" y="0"/>
                  </a:moveTo>
                  <a:cubicBezTo>
                    <a:pt x="2568" y="0"/>
                    <a:pt x="1661" y="348"/>
                    <a:pt x="997" y="1034"/>
                  </a:cubicBezTo>
                  <a:cubicBezTo>
                    <a:pt x="-332" y="2405"/>
                    <a:pt x="-332" y="4799"/>
                    <a:pt x="997" y="6170"/>
                  </a:cubicBezTo>
                  <a:lnTo>
                    <a:pt x="5648" y="10980"/>
                  </a:lnTo>
                  <a:lnTo>
                    <a:pt x="997" y="15778"/>
                  </a:lnTo>
                  <a:cubicBezTo>
                    <a:pt x="-332" y="16801"/>
                    <a:pt x="-332" y="19543"/>
                    <a:pt x="997" y="20577"/>
                  </a:cubicBezTo>
                  <a:cubicBezTo>
                    <a:pt x="1661" y="21263"/>
                    <a:pt x="2568" y="21600"/>
                    <a:pt x="3486" y="21600"/>
                  </a:cubicBezTo>
                  <a:cubicBezTo>
                    <a:pt x="4404" y="21600"/>
                    <a:pt x="5311" y="21263"/>
                    <a:pt x="5975" y="20577"/>
                  </a:cubicBezTo>
                  <a:lnTo>
                    <a:pt x="10626" y="16116"/>
                  </a:lnTo>
                  <a:lnTo>
                    <a:pt x="15277" y="20577"/>
                  </a:lnTo>
                  <a:cubicBezTo>
                    <a:pt x="15784" y="21263"/>
                    <a:pt x="16691" y="21600"/>
                    <a:pt x="17650" y="21600"/>
                  </a:cubicBezTo>
                  <a:cubicBezTo>
                    <a:pt x="18610" y="21600"/>
                    <a:pt x="19602" y="21263"/>
                    <a:pt x="20266" y="20577"/>
                  </a:cubicBezTo>
                  <a:cubicBezTo>
                    <a:pt x="21268" y="19543"/>
                    <a:pt x="21268" y="16801"/>
                    <a:pt x="20266" y="15778"/>
                  </a:cubicBezTo>
                  <a:lnTo>
                    <a:pt x="15615" y="10980"/>
                  </a:lnTo>
                  <a:lnTo>
                    <a:pt x="20266" y="6170"/>
                  </a:lnTo>
                  <a:cubicBezTo>
                    <a:pt x="21268" y="4799"/>
                    <a:pt x="21268" y="2742"/>
                    <a:pt x="20266" y="1034"/>
                  </a:cubicBezTo>
                  <a:cubicBezTo>
                    <a:pt x="19602" y="348"/>
                    <a:pt x="18684" y="0"/>
                    <a:pt x="17777" y="0"/>
                  </a:cubicBezTo>
                  <a:cubicBezTo>
                    <a:pt x="16859" y="0"/>
                    <a:pt x="15942" y="348"/>
                    <a:pt x="15277" y="1034"/>
                  </a:cubicBezTo>
                  <a:lnTo>
                    <a:pt x="10626" y="5833"/>
                  </a:lnTo>
                  <a:lnTo>
                    <a:pt x="5975" y="1034"/>
                  </a:lnTo>
                  <a:cubicBezTo>
                    <a:pt x="5311" y="348"/>
                    <a:pt x="4404" y="0"/>
                    <a:pt x="34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6999" name="Google Shape;9264;p64"/>
            <p:cNvSpPr/>
            <p:nvPr/>
          </p:nvSpPr>
          <p:spPr>
            <a:xfrm>
              <a:off x="39054" y="102238"/>
              <a:ext cx="183992" cy="206306"/>
            </a:xfrm>
            <a:custGeom>
              <a:avLst/>
              <a:gdLst/>
              <a:ahLst/>
              <a:cxnLst>
                <a:cxn ang="0">
                  <a:pos x="wd2" y="hd2"/>
                </a:cxn>
                <a:cxn ang="5400000">
                  <a:pos x="wd2" y="hd2"/>
                </a:cxn>
                <a:cxn ang="10800000">
                  <a:pos x="wd2" y="hd2"/>
                </a:cxn>
                <a:cxn ang="16200000">
                  <a:pos x="wd2" y="hd2"/>
                </a:cxn>
              </a:cxnLst>
              <a:rect l="0" t="0" r="r" b="b"/>
              <a:pathLst>
                <a:path w="21491" h="21600" fill="norm" stroke="1" extrusionOk="0">
                  <a:moveTo>
                    <a:pt x="3797" y="17320"/>
                  </a:moveTo>
                  <a:cubicBezTo>
                    <a:pt x="4448" y="17320"/>
                    <a:pt x="4993" y="17804"/>
                    <a:pt x="4993" y="18388"/>
                  </a:cubicBezTo>
                  <a:cubicBezTo>
                    <a:pt x="4993" y="18972"/>
                    <a:pt x="4448" y="19460"/>
                    <a:pt x="3797" y="19460"/>
                  </a:cubicBezTo>
                  <a:cubicBezTo>
                    <a:pt x="3146" y="19460"/>
                    <a:pt x="2605" y="18972"/>
                    <a:pt x="2605" y="18388"/>
                  </a:cubicBezTo>
                  <a:cubicBezTo>
                    <a:pt x="2605" y="17804"/>
                    <a:pt x="3146" y="17320"/>
                    <a:pt x="3797" y="17320"/>
                  </a:cubicBezTo>
                  <a:close/>
                  <a:moveTo>
                    <a:pt x="18344" y="0"/>
                  </a:moveTo>
                  <a:cubicBezTo>
                    <a:pt x="18017" y="0"/>
                    <a:pt x="17693" y="195"/>
                    <a:pt x="17476" y="389"/>
                  </a:cubicBezTo>
                  <a:lnTo>
                    <a:pt x="15088" y="2625"/>
                  </a:lnTo>
                  <a:cubicBezTo>
                    <a:pt x="14654" y="2919"/>
                    <a:pt x="14654" y="3697"/>
                    <a:pt x="15088" y="4086"/>
                  </a:cubicBezTo>
                  <a:cubicBezTo>
                    <a:pt x="15305" y="4231"/>
                    <a:pt x="15601" y="4305"/>
                    <a:pt x="15901" y="4305"/>
                  </a:cubicBezTo>
                  <a:cubicBezTo>
                    <a:pt x="16201" y="4305"/>
                    <a:pt x="16497" y="4231"/>
                    <a:pt x="16714" y="4086"/>
                  </a:cubicBezTo>
                  <a:lnTo>
                    <a:pt x="17148" y="3697"/>
                  </a:lnTo>
                  <a:lnTo>
                    <a:pt x="17148" y="7588"/>
                  </a:lnTo>
                  <a:cubicBezTo>
                    <a:pt x="17148" y="8172"/>
                    <a:pt x="16607" y="8660"/>
                    <a:pt x="15846" y="8660"/>
                  </a:cubicBezTo>
                  <a:lnTo>
                    <a:pt x="6078" y="8660"/>
                  </a:lnTo>
                  <a:cubicBezTo>
                    <a:pt x="5210" y="8660"/>
                    <a:pt x="4231" y="9049"/>
                    <a:pt x="3580" y="9633"/>
                  </a:cubicBezTo>
                  <a:cubicBezTo>
                    <a:pt x="2822" y="10216"/>
                    <a:pt x="2495" y="11090"/>
                    <a:pt x="2495" y="11967"/>
                  </a:cubicBezTo>
                  <a:lnTo>
                    <a:pt x="2495" y="15371"/>
                  </a:lnTo>
                  <a:cubicBezTo>
                    <a:pt x="1085" y="15859"/>
                    <a:pt x="0" y="16927"/>
                    <a:pt x="0" y="18388"/>
                  </a:cubicBezTo>
                  <a:cubicBezTo>
                    <a:pt x="0" y="20238"/>
                    <a:pt x="1626" y="21600"/>
                    <a:pt x="3580" y="21600"/>
                  </a:cubicBezTo>
                  <a:cubicBezTo>
                    <a:pt x="5534" y="21600"/>
                    <a:pt x="7053" y="20139"/>
                    <a:pt x="7053" y="18388"/>
                  </a:cubicBezTo>
                  <a:cubicBezTo>
                    <a:pt x="7053" y="17026"/>
                    <a:pt x="6078" y="15859"/>
                    <a:pt x="4665" y="15371"/>
                  </a:cubicBezTo>
                  <a:lnTo>
                    <a:pt x="4665" y="11967"/>
                  </a:lnTo>
                  <a:cubicBezTo>
                    <a:pt x="4665" y="11384"/>
                    <a:pt x="5210" y="10896"/>
                    <a:pt x="5861" y="10896"/>
                  </a:cubicBezTo>
                  <a:lnTo>
                    <a:pt x="15629" y="10896"/>
                  </a:lnTo>
                  <a:cubicBezTo>
                    <a:pt x="17693" y="10896"/>
                    <a:pt x="19102" y="9438"/>
                    <a:pt x="19102" y="7687"/>
                  </a:cubicBezTo>
                  <a:lnTo>
                    <a:pt x="19102" y="3793"/>
                  </a:lnTo>
                  <a:lnTo>
                    <a:pt x="19536" y="4182"/>
                  </a:lnTo>
                  <a:cubicBezTo>
                    <a:pt x="19753" y="4376"/>
                    <a:pt x="20053" y="4475"/>
                    <a:pt x="20353" y="4475"/>
                  </a:cubicBezTo>
                  <a:cubicBezTo>
                    <a:pt x="20649" y="4475"/>
                    <a:pt x="20949" y="4376"/>
                    <a:pt x="21166" y="4182"/>
                  </a:cubicBezTo>
                  <a:cubicBezTo>
                    <a:pt x="21600" y="3793"/>
                    <a:pt x="21600" y="3113"/>
                    <a:pt x="21166" y="2724"/>
                  </a:cubicBezTo>
                  <a:lnTo>
                    <a:pt x="19102" y="389"/>
                  </a:lnTo>
                  <a:cubicBezTo>
                    <a:pt x="18885" y="195"/>
                    <a:pt x="18561" y="0"/>
                    <a:pt x="183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00" name="Google Shape;9265;p64"/>
            <p:cNvSpPr/>
            <p:nvPr/>
          </p:nvSpPr>
          <p:spPr>
            <a:xfrm>
              <a:off x="289016" y="82711"/>
              <a:ext cx="62270" cy="246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4" y="1713"/>
                  </a:moveTo>
                  <a:cubicBezTo>
                    <a:pt x="12575" y="1713"/>
                    <a:pt x="14192" y="2119"/>
                    <a:pt x="14192" y="2691"/>
                  </a:cubicBezTo>
                  <a:lnTo>
                    <a:pt x="14192" y="3586"/>
                  </a:lnTo>
                  <a:lnTo>
                    <a:pt x="6774" y="3586"/>
                  </a:lnTo>
                  <a:lnTo>
                    <a:pt x="6774" y="2691"/>
                  </a:lnTo>
                  <a:cubicBezTo>
                    <a:pt x="6774" y="2119"/>
                    <a:pt x="8390" y="1713"/>
                    <a:pt x="10324" y="1713"/>
                  </a:cubicBezTo>
                  <a:close/>
                  <a:moveTo>
                    <a:pt x="14192" y="5298"/>
                  </a:moveTo>
                  <a:lnTo>
                    <a:pt x="14192" y="15567"/>
                  </a:lnTo>
                  <a:cubicBezTo>
                    <a:pt x="12903" y="15487"/>
                    <a:pt x="11685" y="15445"/>
                    <a:pt x="10478" y="15445"/>
                  </a:cubicBezTo>
                  <a:cubicBezTo>
                    <a:pt x="9270" y="15445"/>
                    <a:pt x="8063" y="15487"/>
                    <a:pt x="6774" y="15567"/>
                  </a:cubicBezTo>
                  <a:lnTo>
                    <a:pt x="6774" y="5298"/>
                  </a:lnTo>
                  <a:close/>
                  <a:moveTo>
                    <a:pt x="10324" y="17362"/>
                  </a:moveTo>
                  <a:cubicBezTo>
                    <a:pt x="11286" y="17362"/>
                    <a:pt x="11931" y="17362"/>
                    <a:pt x="12903" y="17442"/>
                  </a:cubicBezTo>
                  <a:lnTo>
                    <a:pt x="10324" y="18746"/>
                  </a:lnTo>
                  <a:lnTo>
                    <a:pt x="8063" y="17442"/>
                  </a:lnTo>
                  <a:cubicBezTo>
                    <a:pt x="8708" y="17362"/>
                    <a:pt x="9680" y="17362"/>
                    <a:pt x="10324" y="17362"/>
                  </a:cubicBezTo>
                  <a:close/>
                  <a:moveTo>
                    <a:pt x="10324" y="0"/>
                  </a:moveTo>
                  <a:cubicBezTo>
                    <a:pt x="4512" y="0"/>
                    <a:pt x="0" y="1224"/>
                    <a:pt x="0" y="2691"/>
                  </a:cubicBezTo>
                  <a:lnTo>
                    <a:pt x="0" y="17116"/>
                  </a:lnTo>
                  <a:cubicBezTo>
                    <a:pt x="0" y="17199"/>
                    <a:pt x="0" y="17442"/>
                    <a:pt x="327" y="17525"/>
                  </a:cubicBezTo>
                  <a:lnTo>
                    <a:pt x="7746" y="21111"/>
                  </a:lnTo>
                  <a:cubicBezTo>
                    <a:pt x="8063" y="21437"/>
                    <a:pt x="9680" y="21600"/>
                    <a:pt x="10641" y="21600"/>
                  </a:cubicBezTo>
                  <a:cubicBezTo>
                    <a:pt x="11931" y="21600"/>
                    <a:pt x="13220" y="21437"/>
                    <a:pt x="13865" y="21111"/>
                  </a:cubicBezTo>
                  <a:lnTo>
                    <a:pt x="21283" y="17525"/>
                  </a:lnTo>
                  <a:cubicBezTo>
                    <a:pt x="21600" y="17442"/>
                    <a:pt x="21600" y="17199"/>
                    <a:pt x="21600" y="17116"/>
                  </a:cubicBezTo>
                  <a:lnTo>
                    <a:pt x="21600" y="2691"/>
                  </a:lnTo>
                  <a:cubicBezTo>
                    <a:pt x="20955" y="1224"/>
                    <a:pt x="16126" y="0"/>
                    <a:pt x="103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06" name="Google Shape;9266;p64"/>
          <p:cNvGrpSpPr/>
          <p:nvPr/>
        </p:nvGrpSpPr>
        <p:grpSpPr>
          <a:xfrm>
            <a:off x="6197601" y="1303708"/>
            <a:ext cx="347570" cy="350372"/>
            <a:chOff x="0" y="0"/>
            <a:chExt cx="347569" cy="350370"/>
          </a:xfrm>
        </p:grpSpPr>
        <p:sp>
          <p:nvSpPr>
            <p:cNvPr id="7002" name="Google Shape;9267;p64"/>
            <p:cNvSpPr/>
            <p:nvPr/>
          </p:nvSpPr>
          <p:spPr>
            <a:xfrm>
              <a:off x="19527" y="116161"/>
              <a:ext cx="328043" cy="2342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479" y="0"/>
                  </a:moveTo>
                  <a:cubicBezTo>
                    <a:pt x="20390" y="0"/>
                    <a:pt x="20293" y="27"/>
                    <a:pt x="20192" y="87"/>
                  </a:cubicBezTo>
                  <a:cubicBezTo>
                    <a:pt x="19825" y="171"/>
                    <a:pt x="19702" y="686"/>
                    <a:pt x="19765" y="1287"/>
                  </a:cubicBezTo>
                  <a:cubicBezTo>
                    <a:pt x="20069" y="2742"/>
                    <a:pt x="20314" y="4116"/>
                    <a:pt x="20314" y="5400"/>
                  </a:cubicBezTo>
                  <a:cubicBezTo>
                    <a:pt x="20314" y="13286"/>
                    <a:pt x="15787" y="19712"/>
                    <a:pt x="10096" y="19712"/>
                  </a:cubicBezTo>
                  <a:cubicBezTo>
                    <a:pt x="6914" y="19712"/>
                    <a:pt x="3916" y="17571"/>
                    <a:pt x="2018" y="13972"/>
                  </a:cubicBezTo>
                  <a:lnTo>
                    <a:pt x="3366" y="13972"/>
                  </a:lnTo>
                  <a:cubicBezTo>
                    <a:pt x="3793" y="13972"/>
                    <a:pt x="4100" y="13542"/>
                    <a:pt x="4100" y="13028"/>
                  </a:cubicBezTo>
                  <a:cubicBezTo>
                    <a:pt x="4100" y="12514"/>
                    <a:pt x="3793" y="12087"/>
                    <a:pt x="3366" y="12087"/>
                  </a:cubicBezTo>
                  <a:lnTo>
                    <a:pt x="734" y="12087"/>
                  </a:lnTo>
                  <a:cubicBezTo>
                    <a:pt x="305" y="12087"/>
                    <a:pt x="0" y="12514"/>
                    <a:pt x="0" y="13028"/>
                  </a:cubicBezTo>
                  <a:lnTo>
                    <a:pt x="0" y="16798"/>
                  </a:lnTo>
                  <a:cubicBezTo>
                    <a:pt x="0" y="17313"/>
                    <a:pt x="305" y="17742"/>
                    <a:pt x="734" y="17742"/>
                  </a:cubicBezTo>
                  <a:cubicBezTo>
                    <a:pt x="1101" y="17742"/>
                    <a:pt x="1406" y="17313"/>
                    <a:pt x="1406" y="16798"/>
                  </a:cubicBezTo>
                  <a:lnTo>
                    <a:pt x="1406" y="15857"/>
                  </a:lnTo>
                  <a:cubicBezTo>
                    <a:pt x="3611" y="19541"/>
                    <a:pt x="6852" y="21600"/>
                    <a:pt x="10096" y="21600"/>
                  </a:cubicBezTo>
                  <a:cubicBezTo>
                    <a:pt x="16461" y="21600"/>
                    <a:pt x="21600" y="14399"/>
                    <a:pt x="21600" y="5571"/>
                  </a:cubicBezTo>
                  <a:cubicBezTo>
                    <a:pt x="21600" y="4029"/>
                    <a:pt x="21417" y="2399"/>
                    <a:pt x="21050" y="686"/>
                  </a:cubicBezTo>
                  <a:cubicBezTo>
                    <a:pt x="21002" y="294"/>
                    <a:pt x="20776" y="0"/>
                    <a:pt x="2047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03" name="Google Shape;9268;p64"/>
            <p:cNvSpPr/>
            <p:nvPr/>
          </p:nvSpPr>
          <p:spPr>
            <a:xfrm>
              <a:off x="0" y="0"/>
              <a:ext cx="328043" cy="2344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444" y="0"/>
                  </a:moveTo>
                  <a:cubicBezTo>
                    <a:pt x="5141" y="0"/>
                    <a:pt x="0" y="7108"/>
                    <a:pt x="0" y="16014"/>
                  </a:cubicBezTo>
                  <a:cubicBezTo>
                    <a:pt x="0" y="17556"/>
                    <a:pt x="122" y="19097"/>
                    <a:pt x="552" y="20809"/>
                  </a:cubicBezTo>
                  <a:cubicBezTo>
                    <a:pt x="602" y="21388"/>
                    <a:pt x="874" y="21600"/>
                    <a:pt x="1177" y="21600"/>
                  </a:cubicBezTo>
                  <a:cubicBezTo>
                    <a:pt x="1233" y="21600"/>
                    <a:pt x="1290" y="21592"/>
                    <a:pt x="1346" y="21578"/>
                  </a:cubicBezTo>
                  <a:cubicBezTo>
                    <a:pt x="1775" y="21494"/>
                    <a:pt x="1898" y="20980"/>
                    <a:pt x="1835" y="20380"/>
                  </a:cubicBezTo>
                  <a:cubicBezTo>
                    <a:pt x="1531" y="18925"/>
                    <a:pt x="1286" y="17556"/>
                    <a:pt x="1286" y="16099"/>
                  </a:cubicBezTo>
                  <a:cubicBezTo>
                    <a:pt x="1286" y="8306"/>
                    <a:pt x="5813" y="1884"/>
                    <a:pt x="11504" y="1884"/>
                  </a:cubicBezTo>
                  <a:cubicBezTo>
                    <a:pt x="14686" y="1884"/>
                    <a:pt x="17684" y="4025"/>
                    <a:pt x="19582" y="7537"/>
                  </a:cubicBezTo>
                  <a:lnTo>
                    <a:pt x="18236" y="7537"/>
                  </a:lnTo>
                  <a:cubicBezTo>
                    <a:pt x="17807" y="7537"/>
                    <a:pt x="17502" y="7964"/>
                    <a:pt x="17502" y="8564"/>
                  </a:cubicBezTo>
                  <a:cubicBezTo>
                    <a:pt x="17502" y="9078"/>
                    <a:pt x="17807" y="9505"/>
                    <a:pt x="18236" y="9505"/>
                  </a:cubicBezTo>
                  <a:lnTo>
                    <a:pt x="20866" y="9505"/>
                  </a:lnTo>
                  <a:cubicBezTo>
                    <a:pt x="21295" y="9505"/>
                    <a:pt x="21600" y="9078"/>
                    <a:pt x="21600" y="8564"/>
                  </a:cubicBezTo>
                  <a:lnTo>
                    <a:pt x="21600" y="4797"/>
                  </a:lnTo>
                  <a:cubicBezTo>
                    <a:pt x="21600" y="4281"/>
                    <a:pt x="21295" y="3854"/>
                    <a:pt x="20866" y="3854"/>
                  </a:cubicBezTo>
                  <a:cubicBezTo>
                    <a:pt x="20499" y="3854"/>
                    <a:pt x="20194" y="4281"/>
                    <a:pt x="20194" y="4797"/>
                  </a:cubicBezTo>
                  <a:lnTo>
                    <a:pt x="20194" y="5738"/>
                  </a:lnTo>
                  <a:cubicBezTo>
                    <a:pt x="17991" y="1971"/>
                    <a:pt x="14748" y="0"/>
                    <a:pt x="114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04" name="Google Shape;9269;p64"/>
            <p:cNvSpPr/>
            <p:nvPr/>
          </p:nvSpPr>
          <p:spPr>
            <a:xfrm>
              <a:off x="60410" y="62269"/>
              <a:ext cx="225835" cy="2258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21" y="1955"/>
                  </a:moveTo>
                  <a:cubicBezTo>
                    <a:pt x="13421" y="2223"/>
                    <a:pt x="15021" y="2844"/>
                    <a:pt x="16355" y="3910"/>
                  </a:cubicBezTo>
                  <a:lnTo>
                    <a:pt x="15644" y="4534"/>
                  </a:lnTo>
                  <a:cubicBezTo>
                    <a:pt x="15376" y="4889"/>
                    <a:pt x="15376" y="5510"/>
                    <a:pt x="15644" y="5866"/>
                  </a:cubicBezTo>
                  <a:cubicBezTo>
                    <a:pt x="15822" y="6043"/>
                    <a:pt x="16087" y="6134"/>
                    <a:pt x="16344" y="6134"/>
                  </a:cubicBezTo>
                  <a:cubicBezTo>
                    <a:pt x="16601" y="6134"/>
                    <a:pt x="16843" y="6043"/>
                    <a:pt x="16976" y="5866"/>
                  </a:cubicBezTo>
                  <a:lnTo>
                    <a:pt x="17690" y="5245"/>
                  </a:lnTo>
                  <a:cubicBezTo>
                    <a:pt x="18666" y="6399"/>
                    <a:pt x="19377" y="7998"/>
                    <a:pt x="19555" y="9779"/>
                  </a:cubicBezTo>
                  <a:lnTo>
                    <a:pt x="18666" y="9779"/>
                  </a:lnTo>
                  <a:cubicBezTo>
                    <a:pt x="18133" y="9779"/>
                    <a:pt x="17690" y="10222"/>
                    <a:pt x="17690" y="10755"/>
                  </a:cubicBezTo>
                  <a:cubicBezTo>
                    <a:pt x="17690" y="11288"/>
                    <a:pt x="18133" y="11734"/>
                    <a:pt x="18666" y="11734"/>
                  </a:cubicBezTo>
                  <a:lnTo>
                    <a:pt x="19555" y="11734"/>
                  </a:lnTo>
                  <a:cubicBezTo>
                    <a:pt x="19377" y="13421"/>
                    <a:pt x="18666" y="15021"/>
                    <a:pt x="17690" y="16355"/>
                  </a:cubicBezTo>
                  <a:lnTo>
                    <a:pt x="16976" y="15644"/>
                  </a:lnTo>
                  <a:cubicBezTo>
                    <a:pt x="16843" y="15466"/>
                    <a:pt x="16601" y="15376"/>
                    <a:pt x="16344" y="15376"/>
                  </a:cubicBezTo>
                  <a:cubicBezTo>
                    <a:pt x="16087" y="15376"/>
                    <a:pt x="15822" y="15466"/>
                    <a:pt x="15644" y="15644"/>
                  </a:cubicBezTo>
                  <a:cubicBezTo>
                    <a:pt x="15376" y="16000"/>
                    <a:pt x="15376" y="16711"/>
                    <a:pt x="15644" y="16976"/>
                  </a:cubicBezTo>
                  <a:lnTo>
                    <a:pt x="16355" y="17690"/>
                  </a:lnTo>
                  <a:cubicBezTo>
                    <a:pt x="15111" y="18666"/>
                    <a:pt x="13599" y="19289"/>
                    <a:pt x="11821" y="19555"/>
                  </a:cubicBezTo>
                  <a:lnTo>
                    <a:pt x="11821" y="18666"/>
                  </a:lnTo>
                  <a:cubicBezTo>
                    <a:pt x="11821" y="18133"/>
                    <a:pt x="11378" y="17690"/>
                    <a:pt x="10755" y="17690"/>
                  </a:cubicBezTo>
                  <a:cubicBezTo>
                    <a:pt x="10222" y="17690"/>
                    <a:pt x="9779" y="18133"/>
                    <a:pt x="9779" y="18666"/>
                  </a:cubicBezTo>
                  <a:lnTo>
                    <a:pt x="9779" y="19555"/>
                  </a:lnTo>
                  <a:cubicBezTo>
                    <a:pt x="8089" y="19289"/>
                    <a:pt x="6576" y="18666"/>
                    <a:pt x="5245" y="17690"/>
                  </a:cubicBezTo>
                  <a:lnTo>
                    <a:pt x="5866" y="16976"/>
                  </a:lnTo>
                  <a:cubicBezTo>
                    <a:pt x="6221" y="16620"/>
                    <a:pt x="6221" y="16000"/>
                    <a:pt x="5866" y="15644"/>
                  </a:cubicBezTo>
                  <a:cubicBezTo>
                    <a:pt x="5733" y="15466"/>
                    <a:pt x="5487" y="15376"/>
                    <a:pt x="5234" y="15376"/>
                  </a:cubicBezTo>
                  <a:cubicBezTo>
                    <a:pt x="4977" y="15376"/>
                    <a:pt x="4712" y="15466"/>
                    <a:pt x="4534" y="15644"/>
                  </a:cubicBezTo>
                  <a:lnTo>
                    <a:pt x="3910" y="16355"/>
                  </a:lnTo>
                  <a:cubicBezTo>
                    <a:pt x="2934" y="15111"/>
                    <a:pt x="2223" y="13511"/>
                    <a:pt x="2045" y="11734"/>
                  </a:cubicBezTo>
                  <a:lnTo>
                    <a:pt x="2934" y="11734"/>
                  </a:lnTo>
                  <a:cubicBezTo>
                    <a:pt x="3467" y="11734"/>
                    <a:pt x="3910" y="11288"/>
                    <a:pt x="3910" y="10755"/>
                  </a:cubicBezTo>
                  <a:cubicBezTo>
                    <a:pt x="3910" y="10222"/>
                    <a:pt x="3467" y="9779"/>
                    <a:pt x="2934" y="9779"/>
                  </a:cubicBezTo>
                  <a:lnTo>
                    <a:pt x="2045" y="9779"/>
                  </a:lnTo>
                  <a:cubicBezTo>
                    <a:pt x="2223" y="8089"/>
                    <a:pt x="2934" y="6576"/>
                    <a:pt x="3910" y="5245"/>
                  </a:cubicBezTo>
                  <a:lnTo>
                    <a:pt x="4534" y="5866"/>
                  </a:lnTo>
                  <a:cubicBezTo>
                    <a:pt x="4799" y="6134"/>
                    <a:pt x="4977" y="6221"/>
                    <a:pt x="5245" y="6221"/>
                  </a:cubicBezTo>
                  <a:cubicBezTo>
                    <a:pt x="5423" y="6221"/>
                    <a:pt x="5778" y="6134"/>
                    <a:pt x="5866" y="5866"/>
                  </a:cubicBezTo>
                  <a:cubicBezTo>
                    <a:pt x="6221" y="5510"/>
                    <a:pt x="6221" y="4889"/>
                    <a:pt x="5866" y="4534"/>
                  </a:cubicBezTo>
                  <a:lnTo>
                    <a:pt x="5245" y="3910"/>
                  </a:lnTo>
                  <a:cubicBezTo>
                    <a:pt x="6489" y="2844"/>
                    <a:pt x="7998" y="2223"/>
                    <a:pt x="9779" y="1955"/>
                  </a:cubicBezTo>
                  <a:lnTo>
                    <a:pt x="9779" y="2844"/>
                  </a:lnTo>
                  <a:cubicBezTo>
                    <a:pt x="9779" y="3467"/>
                    <a:pt x="10222" y="3910"/>
                    <a:pt x="10755" y="3910"/>
                  </a:cubicBezTo>
                  <a:cubicBezTo>
                    <a:pt x="11378" y="3910"/>
                    <a:pt x="11821" y="3467"/>
                    <a:pt x="11821" y="2844"/>
                  </a:cubicBezTo>
                  <a:lnTo>
                    <a:pt x="11821" y="1955"/>
                  </a:lnTo>
                  <a:close/>
                  <a:moveTo>
                    <a:pt x="10755" y="0"/>
                  </a:moveTo>
                  <a:cubicBezTo>
                    <a:pt x="4889" y="0"/>
                    <a:pt x="0" y="4799"/>
                    <a:pt x="0" y="10755"/>
                  </a:cubicBezTo>
                  <a:cubicBezTo>
                    <a:pt x="0" y="16711"/>
                    <a:pt x="4799" y="21600"/>
                    <a:pt x="10755" y="21600"/>
                  </a:cubicBezTo>
                  <a:cubicBezTo>
                    <a:pt x="16711" y="21600"/>
                    <a:pt x="21600" y="16798"/>
                    <a:pt x="21600" y="10755"/>
                  </a:cubicBezTo>
                  <a:cubicBezTo>
                    <a:pt x="21600" y="4889"/>
                    <a:pt x="16798" y="0"/>
                    <a:pt x="107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05" name="Google Shape;9270;p64"/>
            <p:cNvSpPr/>
            <p:nvPr/>
          </p:nvSpPr>
          <p:spPr>
            <a:xfrm>
              <a:off x="162649" y="123594"/>
              <a:ext cx="41799" cy="622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1617"/>
                    <a:pt x="0" y="3868"/>
                  </a:cubicBezTo>
                  <a:lnTo>
                    <a:pt x="0" y="17732"/>
                  </a:lnTo>
                  <a:cubicBezTo>
                    <a:pt x="0" y="19994"/>
                    <a:pt x="2393" y="21600"/>
                    <a:pt x="5274" y="21600"/>
                  </a:cubicBezTo>
                  <a:lnTo>
                    <a:pt x="16326" y="21600"/>
                  </a:lnTo>
                  <a:cubicBezTo>
                    <a:pt x="19207" y="21600"/>
                    <a:pt x="21600" y="19994"/>
                    <a:pt x="21600" y="17732"/>
                  </a:cubicBezTo>
                  <a:cubicBezTo>
                    <a:pt x="21600" y="15798"/>
                    <a:pt x="19207" y="14192"/>
                    <a:pt x="16326" y="14192"/>
                  </a:cubicBezTo>
                  <a:lnTo>
                    <a:pt x="11036" y="14192"/>
                  </a:lnTo>
                  <a:lnTo>
                    <a:pt x="11036" y="3868"/>
                  </a:lnTo>
                  <a:cubicBezTo>
                    <a:pt x="11036" y="1617"/>
                    <a:pt x="8643" y="0"/>
                    <a:pt x="52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09" name="Google Shape;9271;p64"/>
          <p:cNvGrpSpPr/>
          <p:nvPr/>
        </p:nvGrpSpPr>
        <p:grpSpPr>
          <a:xfrm>
            <a:off x="6214448" y="1756597"/>
            <a:ext cx="314052" cy="347570"/>
            <a:chOff x="0" y="0"/>
            <a:chExt cx="314050" cy="347569"/>
          </a:xfrm>
        </p:grpSpPr>
        <p:sp>
          <p:nvSpPr>
            <p:cNvPr id="7007" name="Google Shape;9272;p64"/>
            <p:cNvSpPr/>
            <p:nvPr/>
          </p:nvSpPr>
          <p:spPr>
            <a:xfrm>
              <a:off x="105832" y="122680"/>
              <a:ext cx="104097" cy="1830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679" y="4604"/>
                  </a:moveTo>
                  <a:lnTo>
                    <a:pt x="8679" y="9539"/>
                  </a:lnTo>
                  <a:lnTo>
                    <a:pt x="6561" y="9539"/>
                  </a:lnTo>
                  <a:cubicBezTo>
                    <a:pt x="5398" y="9539"/>
                    <a:pt x="4438" y="8989"/>
                    <a:pt x="4438" y="8331"/>
                  </a:cubicBezTo>
                  <a:lnTo>
                    <a:pt x="4438" y="5919"/>
                  </a:lnTo>
                  <a:cubicBezTo>
                    <a:pt x="4438" y="5154"/>
                    <a:pt x="5398" y="4604"/>
                    <a:pt x="6561" y="4604"/>
                  </a:cubicBezTo>
                  <a:close/>
                  <a:moveTo>
                    <a:pt x="15045" y="12061"/>
                  </a:moveTo>
                  <a:cubicBezTo>
                    <a:pt x="16202" y="12061"/>
                    <a:pt x="17162" y="12608"/>
                    <a:pt x="17162" y="13266"/>
                  </a:cubicBezTo>
                  <a:lnTo>
                    <a:pt x="17162" y="15788"/>
                  </a:lnTo>
                  <a:cubicBezTo>
                    <a:pt x="17162" y="16446"/>
                    <a:pt x="16202" y="16993"/>
                    <a:pt x="15045" y="16993"/>
                  </a:cubicBezTo>
                  <a:lnTo>
                    <a:pt x="12921" y="16993"/>
                  </a:lnTo>
                  <a:lnTo>
                    <a:pt x="12921" y="12061"/>
                  </a:lnTo>
                  <a:close/>
                  <a:moveTo>
                    <a:pt x="10993" y="0"/>
                  </a:moveTo>
                  <a:cubicBezTo>
                    <a:pt x="9646" y="0"/>
                    <a:pt x="8679" y="550"/>
                    <a:pt x="8679" y="1208"/>
                  </a:cubicBezTo>
                  <a:lnTo>
                    <a:pt x="8679" y="2412"/>
                  </a:lnTo>
                  <a:lnTo>
                    <a:pt x="6561" y="2412"/>
                  </a:lnTo>
                  <a:cubicBezTo>
                    <a:pt x="2895" y="2412"/>
                    <a:pt x="386" y="4058"/>
                    <a:pt x="386" y="6031"/>
                  </a:cubicBezTo>
                  <a:lnTo>
                    <a:pt x="386" y="8442"/>
                  </a:lnTo>
                  <a:cubicBezTo>
                    <a:pt x="386" y="10527"/>
                    <a:pt x="3281" y="12061"/>
                    <a:pt x="6561" y="12061"/>
                  </a:cubicBezTo>
                  <a:lnTo>
                    <a:pt x="8679" y="12061"/>
                  </a:lnTo>
                  <a:lnTo>
                    <a:pt x="8679" y="16885"/>
                  </a:lnTo>
                  <a:lnTo>
                    <a:pt x="6561" y="16885"/>
                  </a:lnTo>
                  <a:cubicBezTo>
                    <a:pt x="5398" y="16885"/>
                    <a:pt x="4438" y="16335"/>
                    <a:pt x="4438" y="15569"/>
                  </a:cubicBezTo>
                  <a:cubicBezTo>
                    <a:pt x="4438" y="14912"/>
                    <a:pt x="3470" y="14362"/>
                    <a:pt x="2314" y="14362"/>
                  </a:cubicBezTo>
                  <a:cubicBezTo>
                    <a:pt x="967" y="14362"/>
                    <a:pt x="0" y="14912"/>
                    <a:pt x="0" y="15569"/>
                  </a:cubicBezTo>
                  <a:cubicBezTo>
                    <a:pt x="0" y="17650"/>
                    <a:pt x="2895" y="19185"/>
                    <a:pt x="6366" y="19185"/>
                  </a:cubicBezTo>
                  <a:lnTo>
                    <a:pt x="8489" y="19185"/>
                  </a:lnTo>
                  <a:lnTo>
                    <a:pt x="8489" y="20392"/>
                  </a:lnTo>
                  <a:cubicBezTo>
                    <a:pt x="8489" y="21050"/>
                    <a:pt x="9450" y="21600"/>
                    <a:pt x="10607" y="21600"/>
                  </a:cubicBezTo>
                  <a:cubicBezTo>
                    <a:pt x="11960" y="21600"/>
                    <a:pt x="12921" y="21050"/>
                    <a:pt x="12921" y="20392"/>
                  </a:cubicBezTo>
                  <a:lnTo>
                    <a:pt x="12921" y="19296"/>
                  </a:lnTo>
                  <a:lnTo>
                    <a:pt x="15045" y="19296"/>
                  </a:lnTo>
                  <a:cubicBezTo>
                    <a:pt x="18705" y="19296"/>
                    <a:pt x="21214" y="17650"/>
                    <a:pt x="21214" y="15788"/>
                  </a:cubicBezTo>
                  <a:lnTo>
                    <a:pt x="21214" y="13266"/>
                  </a:lnTo>
                  <a:cubicBezTo>
                    <a:pt x="21214" y="11185"/>
                    <a:pt x="18319" y="9758"/>
                    <a:pt x="15045" y="9758"/>
                  </a:cubicBezTo>
                  <a:lnTo>
                    <a:pt x="12921" y="9758"/>
                  </a:lnTo>
                  <a:lnTo>
                    <a:pt x="12921" y="4823"/>
                  </a:lnTo>
                  <a:lnTo>
                    <a:pt x="15045" y="4823"/>
                  </a:lnTo>
                  <a:cubicBezTo>
                    <a:pt x="16202" y="4823"/>
                    <a:pt x="17162" y="5373"/>
                    <a:pt x="17162" y="6031"/>
                  </a:cubicBezTo>
                  <a:cubicBezTo>
                    <a:pt x="17162" y="6688"/>
                    <a:pt x="18130" y="7235"/>
                    <a:pt x="19286" y="7235"/>
                  </a:cubicBezTo>
                  <a:cubicBezTo>
                    <a:pt x="20633" y="7235"/>
                    <a:pt x="21600" y="6688"/>
                    <a:pt x="21600" y="6031"/>
                  </a:cubicBezTo>
                  <a:cubicBezTo>
                    <a:pt x="21600" y="3946"/>
                    <a:pt x="18705" y="2412"/>
                    <a:pt x="15234" y="2412"/>
                  </a:cubicBezTo>
                  <a:lnTo>
                    <a:pt x="13117" y="2412"/>
                  </a:lnTo>
                  <a:lnTo>
                    <a:pt x="13117" y="1208"/>
                  </a:lnTo>
                  <a:cubicBezTo>
                    <a:pt x="13117" y="550"/>
                    <a:pt x="12150" y="0"/>
                    <a:pt x="109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08" name="Google Shape;9273;p64"/>
            <p:cNvSpPr/>
            <p:nvPr/>
          </p:nvSpPr>
          <p:spPr>
            <a:xfrm>
              <a:off x="-1" y="0"/>
              <a:ext cx="314052" cy="347570"/>
            </a:xfrm>
            <a:custGeom>
              <a:avLst/>
              <a:gdLst/>
              <a:ahLst/>
              <a:cxnLst>
                <a:cxn ang="0">
                  <a:pos x="wd2" y="hd2"/>
                </a:cxn>
                <a:cxn ang="5400000">
                  <a:pos x="wd2" y="hd2"/>
                </a:cxn>
                <a:cxn ang="10800000">
                  <a:pos x="wd2" y="hd2"/>
                </a:cxn>
                <a:cxn ang="16200000">
                  <a:pos x="wd2" y="hd2"/>
                </a:cxn>
              </a:cxnLst>
              <a:rect l="0" t="0" r="r" b="b"/>
              <a:pathLst>
                <a:path w="21468" h="21600" fill="norm" stroke="1" extrusionOk="0">
                  <a:moveTo>
                    <a:pt x="12889" y="1214"/>
                  </a:moveTo>
                  <a:cubicBezTo>
                    <a:pt x="13715" y="1214"/>
                    <a:pt x="14351" y="1791"/>
                    <a:pt x="14351" y="2484"/>
                  </a:cubicBezTo>
                  <a:cubicBezTo>
                    <a:pt x="14351" y="3236"/>
                    <a:pt x="13715" y="3813"/>
                    <a:pt x="12889" y="3813"/>
                  </a:cubicBezTo>
                  <a:lnTo>
                    <a:pt x="12889" y="3120"/>
                  </a:lnTo>
                  <a:cubicBezTo>
                    <a:pt x="12889" y="2774"/>
                    <a:pt x="12572" y="2484"/>
                    <a:pt x="12191" y="2484"/>
                  </a:cubicBezTo>
                  <a:lnTo>
                    <a:pt x="9396" y="2484"/>
                  </a:lnTo>
                  <a:cubicBezTo>
                    <a:pt x="9013" y="2484"/>
                    <a:pt x="8696" y="2774"/>
                    <a:pt x="8696" y="3120"/>
                  </a:cubicBezTo>
                  <a:lnTo>
                    <a:pt x="8696" y="3813"/>
                  </a:lnTo>
                  <a:cubicBezTo>
                    <a:pt x="7870" y="3697"/>
                    <a:pt x="7235" y="3236"/>
                    <a:pt x="7235" y="2484"/>
                  </a:cubicBezTo>
                  <a:cubicBezTo>
                    <a:pt x="7235" y="1791"/>
                    <a:pt x="7870" y="1214"/>
                    <a:pt x="8696" y="1214"/>
                  </a:cubicBezTo>
                  <a:close/>
                  <a:moveTo>
                    <a:pt x="11491" y="3697"/>
                  </a:moveTo>
                  <a:lnTo>
                    <a:pt x="11491" y="5025"/>
                  </a:lnTo>
                  <a:lnTo>
                    <a:pt x="10031" y="5025"/>
                  </a:lnTo>
                  <a:lnTo>
                    <a:pt x="10031" y="3697"/>
                  </a:lnTo>
                  <a:close/>
                  <a:moveTo>
                    <a:pt x="2788" y="3639"/>
                  </a:moveTo>
                  <a:lnTo>
                    <a:pt x="3678" y="4563"/>
                  </a:lnTo>
                  <a:lnTo>
                    <a:pt x="2661" y="5371"/>
                  </a:lnTo>
                  <a:lnTo>
                    <a:pt x="1772" y="4447"/>
                  </a:lnTo>
                  <a:lnTo>
                    <a:pt x="2788" y="3639"/>
                  </a:lnTo>
                  <a:close/>
                  <a:moveTo>
                    <a:pt x="18797" y="3639"/>
                  </a:moveTo>
                  <a:lnTo>
                    <a:pt x="19813" y="4447"/>
                  </a:lnTo>
                  <a:lnTo>
                    <a:pt x="18924" y="5371"/>
                  </a:lnTo>
                  <a:lnTo>
                    <a:pt x="17907" y="4563"/>
                  </a:lnTo>
                  <a:lnTo>
                    <a:pt x="18797" y="3639"/>
                  </a:lnTo>
                  <a:close/>
                  <a:moveTo>
                    <a:pt x="10729" y="6295"/>
                  </a:moveTo>
                  <a:cubicBezTo>
                    <a:pt x="14986" y="6295"/>
                    <a:pt x="18480" y="9472"/>
                    <a:pt x="18480" y="13342"/>
                  </a:cubicBezTo>
                  <a:cubicBezTo>
                    <a:pt x="18480" y="17211"/>
                    <a:pt x="15048" y="20330"/>
                    <a:pt x="10729" y="20330"/>
                  </a:cubicBezTo>
                  <a:cubicBezTo>
                    <a:pt x="6537" y="20330"/>
                    <a:pt x="3042" y="17153"/>
                    <a:pt x="3042" y="13342"/>
                  </a:cubicBezTo>
                  <a:cubicBezTo>
                    <a:pt x="3107" y="9415"/>
                    <a:pt x="6537" y="6295"/>
                    <a:pt x="10729" y="6295"/>
                  </a:cubicBezTo>
                  <a:close/>
                  <a:moveTo>
                    <a:pt x="8632" y="0"/>
                  </a:moveTo>
                  <a:cubicBezTo>
                    <a:pt x="7107" y="0"/>
                    <a:pt x="5837" y="1157"/>
                    <a:pt x="5837" y="2543"/>
                  </a:cubicBezTo>
                  <a:cubicBezTo>
                    <a:pt x="5837" y="3928"/>
                    <a:pt x="7107" y="5083"/>
                    <a:pt x="8632" y="5083"/>
                  </a:cubicBezTo>
                  <a:lnTo>
                    <a:pt x="8632" y="5314"/>
                  </a:lnTo>
                  <a:cubicBezTo>
                    <a:pt x="7489" y="5545"/>
                    <a:pt x="6410" y="6007"/>
                    <a:pt x="5456" y="6585"/>
                  </a:cubicBezTo>
                  <a:lnTo>
                    <a:pt x="4504" y="5602"/>
                  </a:lnTo>
                  <a:lnTo>
                    <a:pt x="5012" y="5140"/>
                  </a:lnTo>
                  <a:cubicBezTo>
                    <a:pt x="5456" y="4909"/>
                    <a:pt x="5456" y="4506"/>
                    <a:pt x="5202" y="4275"/>
                  </a:cubicBezTo>
                  <a:lnTo>
                    <a:pt x="3361" y="2368"/>
                  </a:lnTo>
                  <a:cubicBezTo>
                    <a:pt x="3218" y="2205"/>
                    <a:pt x="3014" y="2136"/>
                    <a:pt x="2817" y="2136"/>
                  </a:cubicBezTo>
                  <a:cubicBezTo>
                    <a:pt x="2665" y="2136"/>
                    <a:pt x="2518" y="2178"/>
                    <a:pt x="2407" y="2253"/>
                  </a:cubicBezTo>
                  <a:lnTo>
                    <a:pt x="248" y="3928"/>
                  </a:lnTo>
                  <a:cubicBezTo>
                    <a:pt x="-71" y="4159"/>
                    <a:pt x="-71" y="4563"/>
                    <a:pt x="183" y="4794"/>
                  </a:cubicBezTo>
                  <a:lnTo>
                    <a:pt x="2026" y="6759"/>
                  </a:lnTo>
                  <a:cubicBezTo>
                    <a:pt x="2159" y="6911"/>
                    <a:pt x="2347" y="6982"/>
                    <a:pt x="2532" y="6982"/>
                  </a:cubicBezTo>
                  <a:cubicBezTo>
                    <a:pt x="2696" y="6982"/>
                    <a:pt x="2859" y="6926"/>
                    <a:pt x="2980" y="6816"/>
                  </a:cubicBezTo>
                  <a:lnTo>
                    <a:pt x="3551" y="6412"/>
                  </a:lnTo>
                  <a:lnTo>
                    <a:pt x="4504" y="7393"/>
                  </a:lnTo>
                  <a:cubicBezTo>
                    <a:pt x="2726" y="8894"/>
                    <a:pt x="1707" y="11032"/>
                    <a:pt x="1707" y="13342"/>
                  </a:cubicBezTo>
                  <a:cubicBezTo>
                    <a:pt x="1707" y="17846"/>
                    <a:pt x="5775" y="21600"/>
                    <a:pt x="10729" y="21600"/>
                  </a:cubicBezTo>
                  <a:cubicBezTo>
                    <a:pt x="15748" y="21600"/>
                    <a:pt x="19813" y="17846"/>
                    <a:pt x="19813" y="13342"/>
                  </a:cubicBezTo>
                  <a:cubicBezTo>
                    <a:pt x="19813" y="11147"/>
                    <a:pt x="18861" y="9010"/>
                    <a:pt x="17018" y="7393"/>
                  </a:cubicBezTo>
                  <a:lnTo>
                    <a:pt x="17972" y="6412"/>
                  </a:lnTo>
                  <a:lnTo>
                    <a:pt x="18543" y="6816"/>
                  </a:lnTo>
                  <a:cubicBezTo>
                    <a:pt x="18694" y="6926"/>
                    <a:pt x="18857" y="6982"/>
                    <a:pt x="19015" y="6982"/>
                  </a:cubicBezTo>
                  <a:cubicBezTo>
                    <a:pt x="19192" y="6982"/>
                    <a:pt x="19361" y="6911"/>
                    <a:pt x="19496" y="6759"/>
                  </a:cubicBezTo>
                  <a:lnTo>
                    <a:pt x="21337" y="4794"/>
                  </a:lnTo>
                  <a:cubicBezTo>
                    <a:pt x="21529" y="4506"/>
                    <a:pt x="21529" y="4159"/>
                    <a:pt x="21210" y="3928"/>
                  </a:cubicBezTo>
                  <a:lnTo>
                    <a:pt x="19115" y="2253"/>
                  </a:lnTo>
                  <a:cubicBezTo>
                    <a:pt x="18976" y="2178"/>
                    <a:pt x="18813" y="2136"/>
                    <a:pt x="18658" y="2136"/>
                  </a:cubicBezTo>
                  <a:cubicBezTo>
                    <a:pt x="18458" y="2136"/>
                    <a:pt x="18268" y="2205"/>
                    <a:pt x="18162" y="2368"/>
                  </a:cubicBezTo>
                  <a:lnTo>
                    <a:pt x="16321" y="4275"/>
                  </a:lnTo>
                  <a:cubicBezTo>
                    <a:pt x="16066" y="4563"/>
                    <a:pt x="16066" y="4968"/>
                    <a:pt x="16383" y="5140"/>
                  </a:cubicBezTo>
                  <a:lnTo>
                    <a:pt x="16956" y="5602"/>
                  </a:lnTo>
                  <a:lnTo>
                    <a:pt x="16002" y="6585"/>
                  </a:lnTo>
                  <a:cubicBezTo>
                    <a:pt x="15048" y="5949"/>
                    <a:pt x="13905" y="5545"/>
                    <a:pt x="12826" y="5314"/>
                  </a:cubicBezTo>
                  <a:lnTo>
                    <a:pt x="12826" y="5083"/>
                  </a:lnTo>
                  <a:cubicBezTo>
                    <a:pt x="14351" y="5083"/>
                    <a:pt x="15621" y="3928"/>
                    <a:pt x="15621" y="2543"/>
                  </a:cubicBezTo>
                  <a:cubicBezTo>
                    <a:pt x="15621" y="1157"/>
                    <a:pt x="14351" y="0"/>
                    <a:pt x="128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010" name="Google Shape;9274;p64"/>
          <p:cNvSpPr/>
          <p:nvPr/>
        </p:nvSpPr>
        <p:spPr>
          <a:xfrm>
            <a:off x="6197928" y="2196981"/>
            <a:ext cx="348597" cy="350343"/>
          </a:xfrm>
          <a:custGeom>
            <a:avLst/>
            <a:gdLst/>
            <a:ahLst/>
            <a:cxnLst>
              <a:cxn ang="0">
                <a:pos x="wd2" y="hd2"/>
              </a:cxn>
              <a:cxn ang="5400000">
                <a:pos x="wd2" y="hd2"/>
              </a:cxn>
              <a:cxn ang="10800000">
                <a:pos x="wd2" y="hd2"/>
              </a:cxn>
              <a:cxn ang="16200000">
                <a:pos x="wd2" y="hd2"/>
              </a:cxn>
            </a:cxnLst>
            <a:rect l="0" t="0" r="r" b="b"/>
            <a:pathLst>
              <a:path w="21492" h="21600" fill="norm" stroke="1" extrusionOk="0">
                <a:moveTo>
                  <a:pt x="10606" y="1260"/>
                </a:moveTo>
                <a:cubicBezTo>
                  <a:pt x="11351" y="1260"/>
                  <a:pt x="11924" y="1833"/>
                  <a:pt x="11924" y="2579"/>
                </a:cubicBezTo>
                <a:cubicBezTo>
                  <a:pt x="11924" y="3266"/>
                  <a:pt x="11351" y="3839"/>
                  <a:pt x="10606" y="3839"/>
                </a:cubicBezTo>
                <a:cubicBezTo>
                  <a:pt x="9918" y="3839"/>
                  <a:pt x="9345" y="3266"/>
                  <a:pt x="9345" y="2579"/>
                </a:cubicBezTo>
                <a:cubicBezTo>
                  <a:pt x="9403" y="1833"/>
                  <a:pt x="9976" y="1260"/>
                  <a:pt x="10606" y="1260"/>
                </a:cubicBezTo>
                <a:close/>
                <a:moveTo>
                  <a:pt x="10606" y="4985"/>
                </a:moveTo>
                <a:cubicBezTo>
                  <a:pt x="12324" y="4985"/>
                  <a:pt x="13757" y="6418"/>
                  <a:pt x="13757" y="8193"/>
                </a:cubicBezTo>
                <a:lnTo>
                  <a:pt x="13757" y="10084"/>
                </a:lnTo>
                <a:lnTo>
                  <a:pt x="7454" y="10084"/>
                </a:lnTo>
                <a:lnTo>
                  <a:pt x="7454" y="8193"/>
                </a:lnTo>
                <a:cubicBezTo>
                  <a:pt x="7454" y="6418"/>
                  <a:pt x="8887" y="4985"/>
                  <a:pt x="10606" y="4985"/>
                </a:cubicBezTo>
                <a:close/>
                <a:moveTo>
                  <a:pt x="15132" y="9282"/>
                </a:moveTo>
                <a:cubicBezTo>
                  <a:pt x="16851" y="9741"/>
                  <a:pt x="17653" y="10372"/>
                  <a:pt x="17653" y="10715"/>
                </a:cubicBezTo>
                <a:cubicBezTo>
                  <a:pt x="17653" y="11345"/>
                  <a:pt x="15132" y="12605"/>
                  <a:pt x="10720" y="12605"/>
                </a:cubicBezTo>
                <a:cubicBezTo>
                  <a:pt x="10617" y="12607"/>
                  <a:pt x="10515" y="12607"/>
                  <a:pt x="10415" y="12607"/>
                </a:cubicBezTo>
                <a:cubicBezTo>
                  <a:pt x="6135" y="12607"/>
                  <a:pt x="3731" y="11443"/>
                  <a:pt x="3731" y="10715"/>
                </a:cubicBezTo>
                <a:cubicBezTo>
                  <a:pt x="3731" y="10372"/>
                  <a:pt x="4533" y="9799"/>
                  <a:pt x="6252" y="9282"/>
                </a:cubicBezTo>
                <a:lnTo>
                  <a:pt x="6252" y="10715"/>
                </a:lnTo>
                <a:cubicBezTo>
                  <a:pt x="6252" y="11059"/>
                  <a:pt x="6537" y="11345"/>
                  <a:pt x="6881" y="11345"/>
                </a:cubicBezTo>
                <a:lnTo>
                  <a:pt x="14501" y="11345"/>
                </a:lnTo>
                <a:cubicBezTo>
                  <a:pt x="14845" y="11345"/>
                  <a:pt x="15132" y="11059"/>
                  <a:pt x="15132" y="10715"/>
                </a:cubicBezTo>
                <a:lnTo>
                  <a:pt x="15132" y="9282"/>
                </a:lnTo>
                <a:close/>
                <a:moveTo>
                  <a:pt x="3100" y="18965"/>
                </a:moveTo>
                <a:cubicBezTo>
                  <a:pt x="4304" y="18965"/>
                  <a:pt x="4991" y="19423"/>
                  <a:pt x="4991" y="19596"/>
                </a:cubicBezTo>
                <a:cubicBezTo>
                  <a:pt x="4991" y="19767"/>
                  <a:pt x="4304" y="20225"/>
                  <a:pt x="3100" y="20225"/>
                </a:cubicBezTo>
                <a:cubicBezTo>
                  <a:pt x="1840" y="20225"/>
                  <a:pt x="1152" y="19767"/>
                  <a:pt x="1152" y="19596"/>
                </a:cubicBezTo>
                <a:cubicBezTo>
                  <a:pt x="1152" y="19481"/>
                  <a:pt x="1840" y="18965"/>
                  <a:pt x="3100" y="18965"/>
                </a:cubicBezTo>
                <a:close/>
                <a:moveTo>
                  <a:pt x="10720" y="18965"/>
                </a:moveTo>
                <a:cubicBezTo>
                  <a:pt x="11924" y="18965"/>
                  <a:pt x="12553" y="19481"/>
                  <a:pt x="12553" y="19596"/>
                </a:cubicBezTo>
                <a:cubicBezTo>
                  <a:pt x="12553" y="19767"/>
                  <a:pt x="11924" y="20225"/>
                  <a:pt x="10720" y="20225"/>
                </a:cubicBezTo>
                <a:cubicBezTo>
                  <a:pt x="9460" y="20225"/>
                  <a:pt x="8829" y="19767"/>
                  <a:pt x="8829" y="19596"/>
                </a:cubicBezTo>
                <a:cubicBezTo>
                  <a:pt x="8829" y="19481"/>
                  <a:pt x="9460" y="18965"/>
                  <a:pt x="10720" y="18965"/>
                </a:cubicBezTo>
                <a:close/>
                <a:moveTo>
                  <a:pt x="18226" y="18965"/>
                </a:moveTo>
                <a:cubicBezTo>
                  <a:pt x="19486" y="18965"/>
                  <a:pt x="20173" y="19423"/>
                  <a:pt x="20173" y="19596"/>
                </a:cubicBezTo>
                <a:cubicBezTo>
                  <a:pt x="20173" y="19767"/>
                  <a:pt x="19486" y="20225"/>
                  <a:pt x="18226" y="20225"/>
                </a:cubicBezTo>
                <a:cubicBezTo>
                  <a:pt x="17024" y="20225"/>
                  <a:pt x="16336" y="19767"/>
                  <a:pt x="16336" y="19596"/>
                </a:cubicBezTo>
                <a:cubicBezTo>
                  <a:pt x="16336" y="19481"/>
                  <a:pt x="17024" y="18965"/>
                  <a:pt x="18226" y="18965"/>
                </a:cubicBezTo>
                <a:close/>
                <a:moveTo>
                  <a:pt x="10778" y="0"/>
                </a:moveTo>
                <a:cubicBezTo>
                  <a:pt x="9403" y="0"/>
                  <a:pt x="8256" y="1146"/>
                  <a:pt x="8256" y="2464"/>
                </a:cubicBezTo>
                <a:cubicBezTo>
                  <a:pt x="8256" y="3152"/>
                  <a:pt x="8485" y="3666"/>
                  <a:pt x="8887" y="4183"/>
                </a:cubicBezTo>
                <a:cubicBezTo>
                  <a:pt x="7454" y="4929"/>
                  <a:pt x="6481" y="6360"/>
                  <a:pt x="6366" y="8078"/>
                </a:cubicBezTo>
                <a:cubicBezTo>
                  <a:pt x="4877" y="8422"/>
                  <a:pt x="2584" y="9224"/>
                  <a:pt x="2584" y="10772"/>
                </a:cubicBezTo>
                <a:cubicBezTo>
                  <a:pt x="2584" y="12147"/>
                  <a:pt x="4304" y="12949"/>
                  <a:pt x="5621" y="13292"/>
                </a:cubicBezTo>
                <a:lnTo>
                  <a:pt x="3444" y="17819"/>
                </a:lnTo>
                <a:lnTo>
                  <a:pt x="3215" y="17819"/>
                </a:lnTo>
                <a:cubicBezTo>
                  <a:pt x="1438" y="17819"/>
                  <a:pt x="7" y="18621"/>
                  <a:pt x="7" y="19652"/>
                </a:cubicBezTo>
                <a:cubicBezTo>
                  <a:pt x="-108" y="20683"/>
                  <a:pt x="1209" y="21544"/>
                  <a:pt x="3100" y="21544"/>
                </a:cubicBezTo>
                <a:cubicBezTo>
                  <a:pt x="4762" y="21544"/>
                  <a:pt x="6252" y="20798"/>
                  <a:pt x="6252" y="19652"/>
                </a:cubicBezTo>
                <a:cubicBezTo>
                  <a:pt x="6252" y="18794"/>
                  <a:pt x="5450" y="18221"/>
                  <a:pt x="4590" y="18048"/>
                </a:cubicBezTo>
                <a:lnTo>
                  <a:pt x="6766" y="13636"/>
                </a:lnTo>
                <a:cubicBezTo>
                  <a:pt x="7741" y="13865"/>
                  <a:pt x="8887" y="13924"/>
                  <a:pt x="10033" y="14038"/>
                </a:cubicBezTo>
                <a:lnTo>
                  <a:pt x="10033" y="17877"/>
                </a:lnTo>
                <a:cubicBezTo>
                  <a:pt x="8887" y="18048"/>
                  <a:pt x="7568" y="18621"/>
                  <a:pt x="7568" y="19767"/>
                </a:cubicBezTo>
                <a:cubicBezTo>
                  <a:pt x="7568" y="20913"/>
                  <a:pt x="9058" y="21600"/>
                  <a:pt x="10720" y="21600"/>
                </a:cubicBezTo>
                <a:cubicBezTo>
                  <a:pt x="12324" y="21600"/>
                  <a:pt x="13872" y="20913"/>
                  <a:pt x="13872" y="19767"/>
                </a:cubicBezTo>
                <a:cubicBezTo>
                  <a:pt x="13872" y="18621"/>
                  <a:pt x="12497" y="18048"/>
                  <a:pt x="11351" y="17877"/>
                </a:cubicBezTo>
                <a:lnTo>
                  <a:pt x="11351" y="14038"/>
                </a:lnTo>
                <a:cubicBezTo>
                  <a:pt x="12497" y="14038"/>
                  <a:pt x="13643" y="13865"/>
                  <a:pt x="14616" y="13636"/>
                </a:cubicBezTo>
                <a:lnTo>
                  <a:pt x="16794" y="18048"/>
                </a:lnTo>
                <a:cubicBezTo>
                  <a:pt x="15934" y="18336"/>
                  <a:pt x="15132" y="18794"/>
                  <a:pt x="15132" y="19652"/>
                </a:cubicBezTo>
                <a:cubicBezTo>
                  <a:pt x="15132" y="20798"/>
                  <a:pt x="16622" y="21544"/>
                  <a:pt x="18284" y="21544"/>
                </a:cubicBezTo>
                <a:cubicBezTo>
                  <a:pt x="20059" y="21544"/>
                  <a:pt x="21492" y="20742"/>
                  <a:pt x="21492" y="19652"/>
                </a:cubicBezTo>
                <a:cubicBezTo>
                  <a:pt x="21492" y="18621"/>
                  <a:pt x="20173" y="17819"/>
                  <a:pt x="18284" y="17819"/>
                </a:cubicBezTo>
                <a:lnTo>
                  <a:pt x="18055" y="17819"/>
                </a:lnTo>
                <a:lnTo>
                  <a:pt x="15934" y="13292"/>
                </a:lnTo>
                <a:cubicBezTo>
                  <a:pt x="17195" y="12949"/>
                  <a:pt x="18913" y="12147"/>
                  <a:pt x="18913" y="10772"/>
                </a:cubicBezTo>
                <a:cubicBezTo>
                  <a:pt x="18913" y="9224"/>
                  <a:pt x="16622" y="8422"/>
                  <a:pt x="15132" y="8078"/>
                </a:cubicBezTo>
                <a:cubicBezTo>
                  <a:pt x="15076" y="6360"/>
                  <a:pt x="14043" y="4929"/>
                  <a:pt x="12612" y="4183"/>
                </a:cubicBezTo>
                <a:cubicBezTo>
                  <a:pt x="13070" y="3783"/>
                  <a:pt x="13241" y="3208"/>
                  <a:pt x="13241" y="2464"/>
                </a:cubicBezTo>
                <a:cubicBezTo>
                  <a:pt x="13241" y="1146"/>
                  <a:pt x="12095" y="0"/>
                  <a:pt x="10778"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014" name="Google Shape;9275;p64"/>
          <p:cNvGrpSpPr/>
          <p:nvPr/>
        </p:nvGrpSpPr>
        <p:grpSpPr>
          <a:xfrm>
            <a:off x="4866385" y="2670192"/>
            <a:ext cx="348540" cy="348484"/>
            <a:chOff x="0" y="0"/>
            <a:chExt cx="348538" cy="348482"/>
          </a:xfrm>
        </p:grpSpPr>
        <p:sp>
          <p:nvSpPr>
            <p:cNvPr id="7011" name="Google Shape;9276;p64"/>
            <p:cNvSpPr/>
            <p:nvPr/>
          </p:nvSpPr>
          <p:spPr>
            <a:xfrm>
              <a:off x="0" y="0"/>
              <a:ext cx="348539" cy="348483"/>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5746" y="1267"/>
                  </a:moveTo>
                  <a:cubicBezTo>
                    <a:pt x="6779" y="1267"/>
                    <a:pt x="7584" y="2130"/>
                    <a:pt x="7584" y="3169"/>
                  </a:cubicBezTo>
                  <a:cubicBezTo>
                    <a:pt x="7584" y="4205"/>
                    <a:pt x="6721" y="5011"/>
                    <a:pt x="5746" y="5011"/>
                  </a:cubicBezTo>
                  <a:cubicBezTo>
                    <a:pt x="4712" y="5011"/>
                    <a:pt x="3849" y="4147"/>
                    <a:pt x="3849" y="3169"/>
                  </a:cubicBezTo>
                  <a:cubicBezTo>
                    <a:pt x="3793" y="2130"/>
                    <a:pt x="4653" y="1267"/>
                    <a:pt x="5746" y="1267"/>
                  </a:cubicBezTo>
                  <a:close/>
                  <a:moveTo>
                    <a:pt x="15913" y="1267"/>
                  </a:moveTo>
                  <a:cubicBezTo>
                    <a:pt x="17005" y="1267"/>
                    <a:pt x="17809" y="2130"/>
                    <a:pt x="17809" y="3169"/>
                  </a:cubicBezTo>
                  <a:cubicBezTo>
                    <a:pt x="17809" y="4205"/>
                    <a:pt x="16947" y="5011"/>
                    <a:pt x="15913" y="5011"/>
                  </a:cubicBezTo>
                  <a:cubicBezTo>
                    <a:pt x="14821" y="5011"/>
                    <a:pt x="14075" y="4147"/>
                    <a:pt x="14075" y="3169"/>
                  </a:cubicBezTo>
                  <a:cubicBezTo>
                    <a:pt x="13960" y="2130"/>
                    <a:pt x="14821" y="1267"/>
                    <a:pt x="15913" y="1267"/>
                  </a:cubicBezTo>
                  <a:close/>
                  <a:moveTo>
                    <a:pt x="10800" y="8869"/>
                  </a:moveTo>
                  <a:cubicBezTo>
                    <a:pt x="11892" y="8869"/>
                    <a:pt x="12753" y="9734"/>
                    <a:pt x="12753" y="10714"/>
                  </a:cubicBezTo>
                  <a:cubicBezTo>
                    <a:pt x="12753" y="11692"/>
                    <a:pt x="11892" y="12557"/>
                    <a:pt x="10800" y="12557"/>
                  </a:cubicBezTo>
                  <a:cubicBezTo>
                    <a:pt x="9766" y="12557"/>
                    <a:pt x="8904" y="11751"/>
                    <a:pt x="8904" y="10714"/>
                  </a:cubicBezTo>
                  <a:cubicBezTo>
                    <a:pt x="8904" y="9677"/>
                    <a:pt x="9766" y="8869"/>
                    <a:pt x="10800" y="8869"/>
                  </a:cubicBezTo>
                  <a:close/>
                  <a:moveTo>
                    <a:pt x="5746" y="6335"/>
                  </a:moveTo>
                  <a:cubicBezTo>
                    <a:pt x="7066" y="6335"/>
                    <a:pt x="8388" y="6970"/>
                    <a:pt x="9248" y="8006"/>
                  </a:cubicBezTo>
                  <a:cubicBezTo>
                    <a:pt x="8273" y="8582"/>
                    <a:pt x="7584" y="9562"/>
                    <a:pt x="7584" y="10714"/>
                  </a:cubicBezTo>
                  <a:cubicBezTo>
                    <a:pt x="7584" y="11405"/>
                    <a:pt x="7813" y="12096"/>
                    <a:pt x="8214" y="12614"/>
                  </a:cubicBezTo>
                  <a:lnTo>
                    <a:pt x="1264" y="12614"/>
                  </a:lnTo>
                  <a:lnTo>
                    <a:pt x="1264" y="10771"/>
                  </a:lnTo>
                  <a:cubicBezTo>
                    <a:pt x="1264" y="8352"/>
                    <a:pt x="3275" y="6335"/>
                    <a:pt x="5746" y="6335"/>
                  </a:cubicBezTo>
                  <a:close/>
                  <a:moveTo>
                    <a:pt x="15856" y="6394"/>
                  </a:moveTo>
                  <a:cubicBezTo>
                    <a:pt x="18269" y="6394"/>
                    <a:pt x="20278" y="8409"/>
                    <a:pt x="20278" y="10886"/>
                  </a:cubicBezTo>
                  <a:lnTo>
                    <a:pt x="20278" y="12672"/>
                  </a:lnTo>
                  <a:lnTo>
                    <a:pt x="13327" y="12672"/>
                  </a:lnTo>
                  <a:cubicBezTo>
                    <a:pt x="13787" y="12096"/>
                    <a:pt x="13960" y="11462"/>
                    <a:pt x="13960" y="10771"/>
                  </a:cubicBezTo>
                  <a:cubicBezTo>
                    <a:pt x="13960" y="9619"/>
                    <a:pt x="13327" y="8639"/>
                    <a:pt x="12352" y="8063"/>
                  </a:cubicBezTo>
                  <a:cubicBezTo>
                    <a:pt x="13156" y="6970"/>
                    <a:pt x="14476" y="6394"/>
                    <a:pt x="15856" y="6394"/>
                  </a:cubicBezTo>
                  <a:close/>
                  <a:moveTo>
                    <a:pt x="10800" y="13939"/>
                  </a:moveTo>
                  <a:cubicBezTo>
                    <a:pt x="11318" y="13939"/>
                    <a:pt x="11834" y="13996"/>
                    <a:pt x="12237" y="14170"/>
                  </a:cubicBezTo>
                  <a:lnTo>
                    <a:pt x="10800" y="16071"/>
                  </a:lnTo>
                  <a:lnTo>
                    <a:pt x="9363" y="14170"/>
                  </a:lnTo>
                  <a:cubicBezTo>
                    <a:pt x="9824" y="14054"/>
                    <a:pt x="10341" y="13939"/>
                    <a:pt x="10800" y="13939"/>
                  </a:cubicBezTo>
                  <a:close/>
                  <a:moveTo>
                    <a:pt x="8214" y="14746"/>
                  </a:moveTo>
                  <a:lnTo>
                    <a:pt x="10169" y="17338"/>
                  </a:lnTo>
                  <a:lnTo>
                    <a:pt x="10169" y="20390"/>
                  </a:lnTo>
                  <a:lnTo>
                    <a:pt x="6376" y="20390"/>
                  </a:lnTo>
                  <a:lnTo>
                    <a:pt x="6376" y="18316"/>
                  </a:lnTo>
                  <a:cubicBezTo>
                    <a:pt x="6376" y="16819"/>
                    <a:pt x="7066" y="15552"/>
                    <a:pt x="8214" y="14746"/>
                  </a:cubicBezTo>
                  <a:close/>
                  <a:moveTo>
                    <a:pt x="13386" y="14746"/>
                  </a:moveTo>
                  <a:cubicBezTo>
                    <a:pt x="14476" y="15552"/>
                    <a:pt x="15282" y="16934"/>
                    <a:pt x="15282" y="18375"/>
                  </a:cubicBezTo>
                  <a:lnTo>
                    <a:pt x="15282" y="20390"/>
                  </a:lnTo>
                  <a:lnTo>
                    <a:pt x="11489" y="20390"/>
                  </a:lnTo>
                  <a:lnTo>
                    <a:pt x="11489" y="17338"/>
                  </a:lnTo>
                  <a:lnTo>
                    <a:pt x="13386" y="14746"/>
                  </a:lnTo>
                  <a:close/>
                  <a:moveTo>
                    <a:pt x="5631" y="0"/>
                  </a:moveTo>
                  <a:cubicBezTo>
                    <a:pt x="3908" y="0"/>
                    <a:pt x="2471" y="1439"/>
                    <a:pt x="2471" y="3169"/>
                  </a:cubicBezTo>
                  <a:cubicBezTo>
                    <a:pt x="2471" y="4090"/>
                    <a:pt x="2872" y="4896"/>
                    <a:pt x="3505" y="5472"/>
                  </a:cubicBezTo>
                  <a:cubicBezTo>
                    <a:pt x="1437" y="6335"/>
                    <a:pt x="0" y="8352"/>
                    <a:pt x="0" y="10714"/>
                  </a:cubicBezTo>
                  <a:lnTo>
                    <a:pt x="0" y="13248"/>
                  </a:lnTo>
                  <a:cubicBezTo>
                    <a:pt x="0" y="13594"/>
                    <a:pt x="288" y="13881"/>
                    <a:pt x="633" y="13881"/>
                  </a:cubicBezTo>
                  <a:lnTo>
                    <a:pt x="7181" y="13881"/>
                  </a:lnTo>
                  <a:cubicBezTo>
                    <a:pt x="5860" y="14976"/>
                    <a:pt x="4998" y="16532"/>
                    <a:pt x="4998" y="18316"/>
                  </a:cubicBezTo>
                  <a:lnTo>
                    <a:pt x="4998" y="20909"/>
                  </a:lnTo>
                  <a:cubicBezTo>
                    <a:pt x="4998" y="21313"/>
                    <a:pt x="5286" y="21600"/>
                    <a:pt x="5631" y="21600"/>
                  </a:cubicBezTo>
                  <a:lnTo>
                    <a:pt x="15856" y="21600"/>
                  </a:lnTo>
                  <a:cubicBezTo>
                    <a:pt x="16201" y="21600"/>
                    <a:pt x="16487" y="21313"/>
                    <a:pt x="16487" y="20909"/>
                  </a:cubicBezTo>
                  <a:lnTo>
                    <a:pt x="16487" y="18316"/>
                  </a:lnTo>
                  <a:cubicBezTo>
                    <a:pt x="16487" y="16532"/>
                    <a:pt x="15627" y="14976"/>
                    <a:pt x="14361" y="13881"/>
                  </a:cubicBezTo>
                  <a:lnTo>
                    <a:pt x="20852" y="13881"/>
                  </a:lnTo>
                  <a:cubicBezTo>
                    <a:pt x="21255" y="13881"/>
                    <a:pt x="21543" y="13594"/>
                    <a:pt x="21543" y="13248"/>
                  </a:cubicBezTo>
                  <a:lnTo>
                    <a:pt x="21543" y="10714"/>
                  </a:lnTo>
                  <a:cubicBezTo>
                    <a:pt x="21600" y="8409"/>
                    <a:pt x="20107" y="6335"/>
                    <a:pt x="17981" y="5472"/>
                  </a:cubicBezTo>
                  <a:cubicBezTo>
                    <a:pt x="18670" y="4896"/>
                    <a:pt x="19014" y="4031"/>
                    <a:pt x="19014" y="3169"/>
                  </a:cubicBezTo>
                  <a:cubicBezTo>
                    <a:pt x="19014" y="1439"/>
                    <a:pt x="17579" y="0"/>
                    <a:pt x="15856" y="0"/>
                  </a:cubicBezTo>
                  <a:cubicBezTo>
                    <a:pt x="14131" y="0"/>
                    <a:pt x="12696" y="1439"/>
                    <a:pt x="12696" y="3169"/>
                  </a:cubicBezTo>
                  <a:cubicBezTo>
                    <a:pt x="12696" y="4090"/>
                    <a:pt x="13041" y="4896"/>
                    <a:pt x="13672" y="5472"/>
                  </a:cubicBezTo>
                  <a:cubicBezTo>
                    <a:pt x="12638" y="5874"/>
                    <a:pt x="11662" y="6624"/>
                    <a:pt x="11030" y="7602"/>
                  </a:cubicBezTo>
                  <a:lnTo>
                    <a:pt x="10455" y="7602"/>
                  </a:lnTo>
                  <a:cubicBezTo>
                    <a:pt x="9824" y="6681"/>
                    <a:pt x="8904" y="5874"/>
                    <a:pt x="7813" y="5472"/>
                  </a:cubicBezTo>
                  <a:cubicBezTo>
                    <a:pt x="8444" y="4896"/>
                    <a:pt x="8789" y="4090"/>
                    <a:pt x="8789" y="3169"/>
                  </a:cubicBezTo>
                  <a:cubicBezTo>
                    <a:pt x="8789" y="1439"/>
                    <a:pt x="7354" y="0"/>
                    <a:pt x="5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12" name="Google Shape;9277;p64"/>
            <p:cNvSpPr/>
            <p:nvPr/>
          </p:nvSpPr>
          <p:spPr>
            <a:xfrm>
              <a:off x="266716" y="143092"/>
              <a:ext cx="41828" cy="204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918"/>
                    <a:pt x="0" y="10800"/>
                  </a:cubicBezTo>
                  <a:cubicBezTo>
                    <a:pt x="0" y="16682"/>
                    <a:pt x="2407" y="21600"/>
                    <a:pt x="5286" y="21600"/>
                  </a:cubicBezTo>
                  <a:lnTo>
                    <a:pt x="16314" y="21600"/>
                  </a:lnTo>
                  <a:cubicBezTo>
                    <a:pt x="19193" y="21600"/>
                    <a:pt x="21600" y="16682"/>
                    <a:pt x="21600" y="10800"/>
                  </a:cubicBezTo>
                  <a:cubicBezTo>
                    <a:pt x="21600" y="4918"/>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13" name="Google Shape;9278;p64"/>
            <p:cNvSpPr/>
            <p:nvPr/>
          </p:nvSpPr>
          <p:spPr>
            <a:xfrm>
              <a:off x="39969" y="143092"/>
              <a:ext cx="41828" cy="204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58" y="0"/>
                  </a:moveTo>
                  <a:cubicBezTo>
                    <a:pt x="2392" y="0"/>
                    <a:pt x="0" y="4918"/>
                    <a:pt x="0" y="10800"/>
                  </a:cubicBezTo>
                  <a:cubicBezTo>
                    <a:pt x="0" y="16682"/>
                    <a:pt x="2392" y="21600"/>
                    <a:pt x="5758" y="21600"/>
                  </a:cubicBezTo>
                  <a:lnTo>
                    <a:pt x="16314" y="21600"/>
                  </a:lnTo>
                  <a:cubicBezTo>
                    <a:pt x="19193" y="21600"/>
                    <a:pt x="21600" y="16682"/>
                    <a:pt x="21600" y="10800"/>
                  </a:cubicBezTo>
                  <a:cubicBezTo>
                    <a:pt x="21600" y="4918"/>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17" name="Google Shape;9279;p64"/>
          <p:cNvGrpSpPr/>
          <p:nvPr/>
        </p:nvGrpSpPr>
        <p:grpSpPr>
          <a:xfrm>
            <a:off x="4867316" y="3159625"/>
            <a:ext cx="347570" cy="347571"/>
            <a:chOff x="0" y="0"/>
            <a:chExt cx="347569" cy="347569"/>
          </a:xfrm>
        </p:grpSpPr>
        <p:sp>
          <p:nvSpPr>
            <p:cNvPr id="7015" name="Google Shape;9280;p64"/>
            <p:cNvSpPr/>
            <p:nvPr/>
          </p:nvSpPr>
          <p:spPr>
            <a:xfrm>
              <a:off x="0" y="0"/>
              <a:ext cx="347570" cy="3475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074" y="1272"/>
                  </a:moveTo>
                  <a:cubicBezTo>
                    <a:pt x="15941" y="1329"/>
                    <a:pt x="16806" y="1675"/>
                    <a:pt x="17499" y="2196"/>
                  </a:cubicBezTo>
                  <a:lnTo>
                    <a:pt x="12937" y="6759"/>
                  </a:lnTo>
                  <a:cubicBezTo>
                    <a:pt x="12418" y="6412"/>
                    <a:pt x="11840" y="6123"/>
                    <a:pt x="11263" y="5949"/>
                  </a:cubicBezTo>
                  <a:lnTo>
                    <a:pt x="15074" y="1272"/>
                  </a:lnTo>
                  <a:close/>
                  <a:moveTo>
                    <a:pt x="19290" y="2196"/>
                  </a:moveTo>
                  <a:cubicBezTo>
                    <a:pt x="19868" y="2889"/>
                    <a:pt x="20214" y="3870"/>
                    <a:pt x="20214" y="4794"/>
                  </a:cubicBezTo>
                  <a:lnTo>
                    <a:pt x="15189" y="8894"/>
                  </a:lnTo>
                  <a:lnTo>
                    <a:pt x="13860" y="7624"/>
                  </a:lnTo>
                  <a:lnTo>
                    <a:pt x="19290" y="2196"/>
                  </a:lnTo>
                  <a:close/>
                  <a:moveTo>
                    <a:pt x="10251" y="7191"/>
                  </a:moveTo>
                  <a:cubicBezTo>
                    <a:pt x="11059" y="7191"/>
                    <a:pt x="11868" y="7509"/>
                    <a:pt x="12475" y="8145"/>
                  </a:cubicBezTo>
                  <a:cubicBezTo>
                    <a:pt x="13745" y="9356"/>
                    <a:pt x="13745" y="11378"/>
                    <a:pt x="12475" y="12592"/>
                  </a:cubicBezTo>
                  <a:cubicBezTo>
                    <a:pt x="11868" y="13197"/>
                    <a:pt x="11059" y="13501"/>
                    <a:pt x="10251" y="13501"/>
                  </a:cubicBezTo>
                  <a:cubicBezTo>
                    <a:pt x="9443" y="13501"/>
                    <a:pt x="8634" y="13197"/>
                    <a:pt x="8027" y="12592"/>
                  </a:cubicBezTo>
                  <a:cubicBezTo>
                    <a:pt x="6816" y="11378"/>
                    <a:pt x="6816" y="9356"/>
                    <a:pt x="8027" y="8145"/>
                  </a:cubicBezTo>
                  <a:cubicBezTo>
                    <a:pt x="8634" y="7509"/>
                    <a:pt x="9443" y="7191"/>
                    <a:pt x="10251" y="7191"/>
                  </a:cubicBezTo>
                  <a:close/>
                  <a:moveTo>
                    <a:pt x="14728" y="10223"/>
                  </a:moveTo>
                  <a:lnTo>
                    <a:pt x="15015" y="10511"/>
                  </a:lnTo>
                  <a:cubicBezTo>
                    <a:pt x="15941" y="11494"/>
                    <a:pt x="17096" y="12359"/>
                    <a:pt x="18366" y="12938"/>
                  </a:cubicBezTo>
                  <a:lnTo>
                    <a:pt x="17268" y="13342"/>
                  </a:lnTo>
                  <a:cubicBezTo>
                    <a:pt x="16980" y="13400"/>
                    <a:pt x="16806" y="13688"/>
                    <a:pt x="16806" y="13919"/>
                  </a:cubicBezTo>
                  <a:lnTo>
                    <a:pt x="16806" y="14786"/>
                  </a:lnTo>
                  <a:cubicBezTo>
                    <a:pt x="15767" y="14324"/>
                    <a:pt x="14728" y="13688"/>
                    <a:pt x="13860" y="12938"/>
                  </a:cubicBezTo>
                  <a:cubicBezTo>
                    <a:pt x="14438" y="12187"/>
                    <a:pt x="14728" y="11320"/>
                    <a:pt x="14728" y="10280"/>
                  </a:cubicBezTo>
                  <a:lnTo>
                    <a:pt x="14728" y="10223"/>
                  </a:lnTo>
                  <a:close/>
                  <a:moveTo>
                    <a:pt x="5949" y="11147"/>
                  </a:moveTo>
                  <a:cubicBezTo>
                    <a:pt x="6064" y="11782"/>
                    <a:pt x="6354" y="12476"/>
                    <a:pt x="6700" y="12938"/>
                  </a:cubicBezTo>
                  <a:lnTo>
                    <a:pt x="2194" y="17499"/>
                  </a:lnTo>
                  <a:cubicBezTo>
                    <a:pt x="1617" y="16865"/>
                    <a:pt x="1214" y="15941"/>
                    <a:pt x="1155" y="14958"/>
                  </a:cubicBezTo>
                  <a:lnTo>
                    <a:pt x="5949" y="11147"/>
                  </a:lnTo>
                  <a:close/>
                  <a:moveTo>
                    <a:pt x="12937" y="13919"/>
                  </a:moveTo>
                  <a:cubicBezTo>
                    <a:pt x="13629" y="14786"/>
                    <a:pt x="14322" y="15767"/>
                    <a:pt x="14728" y="16865"/>
                  </a:cubicBezTo>
                  <a:lnTo>
                    <a:pt x="13860" y="16865"/>
                  </a:lnTo>
                  <a:cubicBezTo>
                    <a:pt x="13573" y="16865"/>
                    <a:pt x="13342" y="16980"/>
                    <a:pt x="13283" y="17268"/>
                  </a:cubicBezTo>
                  <a:lnTo>
                    <a:pt x="12937" y="18366"/>
                  </a:lnTo>
                  <a:cubicBezTo>
                    <a:pt x="12359" y="17153"/>
                    <a:pt x="11494" y="15998"/>
                    <a:pt x="10570" y="15074"/>
                  </a:cubicBezTo>
                  <a:lnTo>
                    <a:pt x="10280" y="14786"/>
                  </a:lnTo>
                  <a:lnTo>
                    <a:pt x="10339" y="14786"/>
                  </a:lnTo>
                  <a:cubicBezTo>
                    <a:pt x="11263" y="14786"/>
                    <a:pt x="12187" y="14440"/>
                    <a:pt x="12937" y="13919"/>
                  </a:cubicBezTo>
                  <a:close/>
                  <a:moveTo>
                    <a:pt x="7509" y="13978"/>
                  </a:moveTo>
                  <a:lnTo>
                    <a:pt x="8836" y="15248"/>
                  </a:lnTo>
                  <a:lnTo>
                    <a:pt x="4678" y="20330"/>
                  </a:lnTo>
                  <a:cubicBezTo>
                    <a:pt x="3754" y="20273"/>
                    <a:pt x="2887" y="19983"/>
                    <a:pt x="2079" y="19406"/>
                  </a:cubicBezTo>
                  <a:lnTo>
                    <a:pt x="7509" y="13978"/>
                  </a:lnTo>
                  <a:close/>
                  <a:moveTo>
                    <a:pt x="14958" y="0"/>
                  </a:moveTo>
                  <a:cubicBezTo>
                    <a:pt x="14728" y="0"/>
                    <a:pt x="14612" y="115"/>
                    <a:pt x="14438" y="231"/>
                  </a:cubicBezTo>
                  <a:lnTo>
                    <a:pt x="9818" y="5949"/>
                  </a:lnTo>
                  <a:cubicBezTo>
                    <a:pt x="8894" y="6064"/>
                    <a:pt x="7971" y="6469"/>
                    <a:pt x="7219" y="7278"/>
                  </a:cubicBezTo>
                  <a:cubicBezTo>
                    <a:pt x="6585" y="7914"/>
                    <a:pt x="6123" y="8722"/>
                    <a:pt x="6007" y="9646"/>
                  </a:cubicBezTo>
                  <a:lnTo>
                    <a:pt x="231" y="14266"/>
                  </a:lnTo>
                  <a:cubicBezTo>
                    <a:pt x="59" y="14381"/>
                    <a:pt x="0" y="14555"/>
                    <a:pt x="0" y="14786"/>
                  </a:cubicBezTo>
                  <a:cubicBezTo>
                    <a:pt x="0" y="16113"/>
                    <a:pt x="521" y="17499"/>
                    <a:pt x="1386" y="18540"/>
                  </a:cubicBezTo>
                  <a:lnTo>
                    <a:pt x="867" y="19002"/>
                  </a:lnTo>
                  <a:cubicBezTo>
                    <a:pt x="752" y="19175"/>
                    <a:pt x="636" y="19290"/>
                    <a:pt x="636" y="19464"/>
                  </a:cubicBezTo>
                  <a:cubicBezTo>
                    <a:pt x="636" y="19580"/>
                    <a:pt x="752" y="19811"/>
                    <a:pt x="867" y="19868"/>
                  </a:cubicBezTo>
                  <a:cubicBezTo>
                    <a:pt x="2022" y="21023"/>
                    <a:pt x="3523" y="21600"/>
                    <a:pt x="5140" y="21600"/>
                  </a:cubicBezTo>
                  <a:cubicBezTo>
                    <a:pt x="5371" y="21600"/>
                    <a:pt x="5487" y="21543"/>
                    <a:pt x="5661" y="21369"/>
                  </a:cubicBezTo>
                  <a:lnTo>
                    <a:pt x="9877" y="16113"/>
                  </a:lnTo>
                  <a:cubicBezTo>
                    <a:pt x="11032" y="17327"/>
                    <a:pt x="12013" y="18887"/>
                    <a:pt x="12475" y="20445"/>
                  </a:cubicBezTo>
                  <a:cubicBezTo>
                    <a:pt x="12590" y="20735"/>
                    <a:pt x="12880" y="20907"/>
                    <a:pt x="13052" y="20907"/>
                  </a:cubicBezTo>
                  <a:cubicBezTo>
                    <a:pt x="13342" y="20907"/>
                    <a:pt x="13573" y="20735"/>
                    <a:pt x="13629" y="20445"/>
                  </a:cubicBezTo>
                  <a:lnTo>
                    <a:pt x="14381" y="18192"/>
                  </a:lnTo>
                  <a:lnTo>
                    <a:pt x="15767" y="18192"/>
                  </a:lnTo>
                  <a:cubicBezTo>
                    <a:pt x="15941" y="18192"/>
                    <a:pt x="16113" y="18135"/>
                    <a:pt x="16229" y="17904"/>
                  </a:cubicBezTo>
                  <a:cubicBezTo>
                    <a:pt x="16403" y="17789"/>
                    <a:pt x="16403" y="17558"/>
                    <a:pt x="16344" y="17327"/>
                  </a:cubicBezTo>
                  <a:cubicBezTo>
                    <a:pt x="16113" y="16749"/>
                    <a:pt x="15882" y="16172"/>
                    <a:pt x="15595" y="15595"/>
                  </a:cubicBezTo>
                  <a:cubicBezTo>
                    <a:pt x="16172" y="15882"/>
                    <a:pt x="16749" y="16113"/>
                    <a:pt x="17327" y="16344"/>
                  </a:cubicBezTo>
                  <a:cubicBezTo>
                    <a:pt x="17395" y="16363"/>
                    <a:pt x="17463" y="16368"/>
                    <a:pt x="17527" y="16368"/>
                  </a:cubicBezTo>
                  <a:cubicBezTo>
                    <a:pt x="17683" y="16368"/>
                    <a:pt x="17822" y="16328"/>
                    <a:pt x="17904" y="16288"/>
                  </a:cubicBezTo>
                  <a:cubicBezTo>
                    <a:pt x="18077" y="16113"/>
                    <a:pt x="18192" y="15998"/>
                    <a:pt x="18192" y="15767"/>
                  </a:cubicBezTo>
                  <a:lnTo>
                    <a:pt x="18192" y="14381"/>
                  </a:lnTo>
                  <a:lnTo>
                    <a:pt x="20445" y="13688"/>
                  </a:lnTo>
                  <a:cubicBezTo>
                    <a:pt x="20733" y="13573"/>
                    <a:pt x="20848" y="13285"/>
                    <a:pt x="20848" y="13111"/>
                  </a:cubicBezTo>
                  <a:cubicBezTo>
                    <a:pt x="20848" y="12823"/>
                    <a:pt x="20733" y="12592"/>
                    <a:pt x="20445" y="12533"/>
                  </a:cubicBezTo>
                  <a:cubicBezTo>
                    <a:pt x="18828" y="12013"/>
                    <a:pt x="17327" y="11089"/>
                    <a:pt x="16113" y="9934"/>
                  </a:cubicBezTo>
                  <a:lnTo>
                    <a:pt x="21369" y="5661"/>
                  </a:lnTo>
                  <a:cubicBezTo>
                    <a:pt x="21428" y="5430"/>
                    <a:pt x="21600" y="5256"/>
                    <a:pt x="21600" y="5083"/>
                  </a:cubicBezTo>
                  <a:cubicBezTo>
                    <a:pt x="21600" y="3523"/>
                    <a:pt x="20964" y="1965"/>
                    <a:pt x="19868" y="810"/>
                  </a:cubicBezTo>
                  <a:cubicBezTo>
                    <a:pt x="19752" y="695"/>
                    <a:pt x="19593" y="636"/>
                    <a:pt x="19435" y="636"/>
                  </a:cubicBezTo>
                  <a:cubicBezTo>
                    <a:pt x="19276" y="636"/>
                    <a:pt x="19116" y="695"/>
                    <a:pt x="19001" y="810"/>
                  </a:cubicBezTo>
                  <a:lnTo>
                    <a:pt x="18482" y="1329"/>
                  </a:lnTo>
                  <a:cubicBezTo>
                    <a:pt x="17499" y="521"/>
                    <a:pt x="16229" y="0"/>
                    <a:pt x="149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16" name="Google Shape;9281;p64"/>
            <p:cNvSpPr/>
            <p:nvPr/>
          </p:nvSpPr>
          <p:spPr>
            <a:xfrm>
              <a:off x="135673" y="135924"/>
              <a:ext cx="60184" cy="61563"/>
            </a:xfrm>
            <a:custGeom>
              <a:avLst/>
              <a:gdLst/>
              <a:ahLst/>
              <a:cxnLst>
                <a:cxn ang="0">
                  <a:pos x="wd2" y="hd2"/>
                </a:cxn>
                <a:cxn ang="5400000">
                  <a:pos x="wd2" y="hd2"/>
                </a:cxn>
                <a:cxn ang="10800000">
                  <a:pos x="wd2" y="hd2"/>
                </a:cxn>
                <a:cxn ang="16200000">
                  <a:pos x="wd2" y="hd2"/>
                </a:cxn>
              </a:cxnLst>
              <a:rect l="0" t="0" r="r" b="b"/>
              <a:pathLst>
                <a:path w="19700" h="21600" fill="norm" stroke="1" extrusionOk="0">
                  <a:moveTo>
                    <a:pt x="9584" y="7090"/>
                  </a:moveTo>
                  <a:cubicBezTo>
                    <a:pt x="10424" y="7090"/>
                    <a:pt x="11264" y="7421"/>
                    <a:pt x="11872" y="8073"/>
                  </a:cubicBezTo>
                  <a:cubicBezTo>
                    <a:pt x="13089" y="9046"/>
                    <a:pt x="13089" y="11654"/>
                    <a:pt x="11872" y="12958"/>
                  </a:cubicBezTo>
                  <a:cubicBezTo>
                    <a:pt x="11264" y="13455"/>
                    <a:pt x="10424" y="13693"/>
                    <a:pt x="9584" y="13693"/>
                  </a:cubicBezTo>
                  <a:cubicBezTo>
                    <a:pt x="8753" y="13693"/>
                    <a:pt x="7913" y="13455"/>
                    <a:pt x="7305" y="12958"/>
                  </a:cubicBezTo>
                  <a:cubicBezTo>
                    <a:pt x="6088" y="11654"/>
                    <a:pt x="6088" y="9698"/>
                    <a:pt x="7305" y="8073"/>
                  </a:cubicBezTo>
                  <a:cubicBezTo>
                    <a:pt x="7913" y="7421"/>
                    <a:pt x="8753" y="7090"/>
                    <a:pt x="9584" y="7090"/>
                  </a:cubicBezTo>
                  <a:close/>
                  <a:moveTo>
                    <a:pt x="9854" y="0"/>
                  </a:moveTo>
                  <a:cubicBezTo>
                    <a:pt x="7305" y="0"/>
                    <a:pt x="4717" y="1056"/>
                    <a:pt x="2738" y="3177"/>
                  </a:cubicBezTo>
                  <a:cubicBezTo>
                    <a:pt x="-912" y="7090"/>
                    <a:pt x="-912" y="13941"/>
                    <a:pt x="2738" y="18174"/>
                  </a:cubicBezTo>
                  <a:cubicBezTo>
                    <a:pt x="4717" y="20462"/>
                    <a:pt x="7305" y="21600"/>
                    <a:pt x="9854" y="21600"/>
                  </a:cubicBezTo>
                  <a:cubicBezTo>
                    <a:pt x="12403" y="21600"/>
                    <a:pt x="14914" y="20462"/>
                    <a:pt x="16739" y="18174"/>
                  </a:cubicBezTo>
                  <a:cubicBezTo>
                    <a:pt x="20688" y="13941"/>
                    <a:pt x="20688" y="7090"/>
                    <a:pt x="16739" y="3177"/>
                  </a:cubicBezTo>
                  <a:cubicBezTo>
                    <a:pt x="14914" y="1056"/>
                    <a:pt x="12403" y="0"/>
                    <a:pt x="98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018" name="Google Shape;9282;p64"/>
          <p:cNvSpPr/>
          <p:nvPr/>
        </p:nvSpPr>
        <p:spPr>
          <a:xfrm>
            <a:off x="4866778" y="3608425"/>
            <a:ext cx="348484" cy="3484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347" y="1267"/>
                </a:moveTo>
                <a:cubicBezTo>
                  <a:pt x="14400" y="1497"/>
                  <a:pt x="17049" y="3053"/>
                  <a:pt x="18662" y="5472"/>
                </a:cubicBezTo>
                <a:lnTo>
                  <a:pt x="11347" y="9677"/>
                </a:lnTo>
                <a:lnTo>
                  <a:pt x="11347" y="1267"/>
                </a:lnTo>
                <a:close/>
                <a:moveTo>
                  <a:pt x="19296" y="6624"/>
                </a:moveTo>
                <a:cubicBezTo>
                  <a:pt x="19929" y="7891"/>
                  <a:pt x="20274" y="9332"/>
                  <a:pt x="20274" y="10829"/>
                </a:cubicBezTo>
                <a:cubicBezTo>
                  <a:pt x="20274" y="12846"/>
                  <a:pt x="19642" y="14804"/>
                  <a:pt x="18490" y="16417"/>
                </a:cubicBezTo>
                <a:lnTo>
                  <a:pt x="11866" y="10944"/>
                </a:lnTo>
                <a:lnTo>
                  <a:pt x="19296" y="6624"/>
                </a:lnTo>
                <a:close/>
                <a:moveTo>
                  <a:pt x="10138" y="1267"/>
                </a:moveTo>
                <a:lnTo>
                  <a:pt x="10138" y="10773"/>
                </a:lnTo>
                <a:cubicBezTo>
                  <a:pt x="10138" y="11003"/>
                  <a:pt x="10195" y="11118"/>
                  <a:pt x="10369" y="11290"/>
                </a:cubicBezTo>
                <a:lnTo>
                  <a:pt x="17684" y="17338"/>
                </a:lnTo>
                <a:cubicBezTo>
                  <a:pt x="15956" y="19181"/>
                  <a:pt x="13479" y="20333"/>
                  <a:pt x="10771" y="20333"/>
                </a:cubicBezTo>
                <a:cubicBezTo>
                  <a:pt x="5529" y="20333"/>
                  <a:pt x="1209" y="16130"/>
                  <a:pt x="1209" y="10773"/>
                </a:cubicBezTo>
                <a:cubicBezTo>
                  <a:pt x="1209" y="5761"/>
                  <a:pt x="5183" y="1556"/>
                  <a:pt x="10138" y="1267"/>
                </a:cubicBezTo>
                <a:close/>
                <a:moveTo>
                  <a:pt x="10771" y="0"/>
                </a:moveTo>
                <a:cubicBezTo>
                  <a:pt x="4838" y="0"/>
                  <a:pt x="0" y="4781"/>
                  <a:pt x="0" y="10773"/>
                </a:cubicBezTo>
                <a:cubicBezTo>
                  <a:pt x="0" y="16762"/>
                  <a:pt x="4838" y="21600"/>
                  <a:pt x="10771" y="21600"/>
                </a:cubicBezTo>
                <a:cubicBezTo>
                  <a:pt x="16762" y="21600"/>
                  <a:pt x="21600" y="16762"/>
                  <a:pt x="21600" y="10773"/>
                </a:cubicBezTo>
                <a:cubicBezTo>
                  <a:pt x="21600" y="4896"/>
                  <a:pt x="16704" y="0"/>
                  <a:pt x="10771"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027" name="Google Shape;9283;p64"/>
          <p:cNvGrpSpPr/>
          <p:nvPr/>
        </p:nvGrpSpPr>
        <p:grpSpPr>
          <a:xfrm>
            <a:off x="7087019" y="2669720"/>
            <a:ext cx="328042" cy="349428"/>
            <a:chOff x="0" y="0"/>
            <a:chExt cx="328041" cy="349426"/>
          </a:xfrm>
        </p:grpSpPr>
        <p:sp>
          <p:nvSpPr>
            <p:cNvPr id="7019" name="Google Shape;9284;p64"/>
            <p:cNvSpPr/>
            <p:nvPr/>
          </p:nvSpPr>
          <p:spPr>
            <a:xfrm>
              <a:off x="60410" y="63213"/>
              <a:ext cx="203534" cy="2862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522" y="3014"/>
                  </a:moveTo>
                  <a:cubicBezTo>
                    <a:pt x="6214" y="3014"/>
                    <a:pt x="6705" y="3366"/>
                    <a:pt x="6705" y="3787"/>
                  </a:cubicBezTo>
                  <a:lnTo>
                    <a:pt x="6705" y="4557"/>
                  </a:lnTo>
                  <a:lnTo>
                    <a:pt x="5522" y="4557"/>
                  </a:lnTo>
                  <a:cubicBezTo>
                    <a:pt x="5228" y="4557"/>
                    <a:pt x="4833" y="4557"/>
                    <a:pt x="4439" y="4697"/>
                  </a:cubicBezTo>
                  <a:lnTo>
                    <a:pt x="4439" y="3787"/>
                  </a:lnTo>
                  <a:cubicBezTo>
                    <a:pt x="4439" y="3366"/>
                    <a:pt x="4930" y="3014"/>
                    <a:pt x="5522" y="3014"/>
                  </a:cubicBezTo>
                  <a:close/>
                  <a:moveTo>
                    <a:pt x="9861" y="1402"/>
                  </a:moveTo>
                  <a:cubicBezTo>
                    <a:pt x="10456" y="1402"/>
                    <a:pt x="10947" y="1752"/>
                    <a:pt x="10947" y="2244"/>
                  </a:cubicBezTo>
                  <a:lnTo>
                    <a:pt x="10947" y="4697"/>
                  </a:lnTo>
                  <a:cubicBezTo>
                    <a:pt x="10653" y="4557"/>
                    <a:pt x="10255" y="4488"/>
                    <a:pt x="9861" y="4488"/>
                  </a:cubicBezTo>
                  <a:lnTo>
                    <a:pt x="8778" y="4488"/>
                  </a:lnTo>
                  <a:lnTo>
                    <a:pt x="8778" y="2244"/>
                  </a:lnTo>
                  <a:cubicBezTo>
                    <a:pt x="8778" y="1752"/>
                    <a:pt x="9269" y="1402"/>
                    <a:pt x="9861" y="1402"/>
                  </a:cubicBezTo>
                  <a:close/>
                  <a:moveTo>
                    <a:pt x="14203" y="3014"/>
                  </a:moveTo>
                  <a:cubicBezTo>
                    <a:pt x="14794" y="3014"/>
                    <a:pt x="15286" y="3366"/>
                    <a:pt x="15286" y="3787"/>
                  </a:cubicBezTo>
                  <a:lnTo>
                    <a:pt x="15286" y="6872"/>
                  </a:lnTo>
                  <a:cubicBezTo>
                    <a:pt x="15286" y="7293"/>
                    <a:pt x="14794" y="7644"/>
                    <a:pt x="14203" y="7644"/>
                  </a:cubicBezTo>
                  <a:cubicBezTo>
                    <a:pt x="13611" y="7644"/>
                    <a:pt x="13117" y="7293"/>
                    <a:pt x="13117" y="6872"/>
                  </a:cubicBezTo>
                  <a:lnTo>
                    <a:pt x="13117" y="3787"/>
                  </a:lnTo>
                  <a:cubicBezTo>
                    <a:pt x="13117" y="3366"/>
                    <a:pt x="13611" y="3014"/>
                    <a:pt x="14203" y="3014"/>
                  </a:cubicBezTo>
                  <a:close/>
                  <a:moveTo>
                    <a:pt x="18542" y="4488"/>
                  </a:moveTo>
                  <a:cubicBezTo>
                    <a:pt x="19133" y="4488"/>
                    <a:pt x="19625" y="4837"/>
                    <a:pt x="19625" y="5258"/>
                  </a:cubicBezTo>
                  <a:lnTo>
                    <a:pt x="19625" y="6872"/>
                  </a:lnTo>
                  <a:cubicBezTo>
                    <a:pt x="19625" y="7293"/>
                    <a:pt x="19133" y="7644"/>
                    <a:pt x="18542" y="7644"/>
                  </a:cubicBezTo>
                  <a:cubicBezTo>
                    <a:pt x="17850" y="7644"/>
                    <a:pt x="17358" y="7293"/>
                    <a:pt x="17358" y="6872"/>
                  </a:cubicBezTo>
                  <a:lnTo>
                    <a:pt x="17358" y="5258"/>
                  </a:lnTo>
                  <a:cubicBezTo>
                    <a:pt x="17358" y="4837"/>
                    <a:pt x="17850" y="4488"/>
                    <a:pt x="18542" y="4488"/>
                  </a:cubicBezTo>
                  <a:close/>
                  <a:moveTo>
                    <a:pt x="9764" y="6100"/>
                  </a:moveTo>
                  <a:cubicBezTo>
                    <a:pt x="10355" y="6100"/>
                    <a:pt x="10850" y="6451"/>
                    <a:pt x="10850" y="6872"/>
                  </a:cubicBezTo>
                  <a:cubicBezTo>
                    <a:pt x="10850" y="7293"/>
                    <a:pt x="10355" y="7644"/>
                    <a:pt x="9764" y="7644"/>
                  </a:cubicBezTo>
                  <a:lnTo>
                    <a:pt x="5425" y="7644"/>
                  </a:lnTo>
                  <a:cubicBezTo>
                    <a:pt x="4833" y="7644"/>
                    <a:pt x="4339" y="7994"/>
                    <a:pt x="4339" y="8415"/>
                  </a:cubicBezTo>
                  <a:cubicBezTo>
                    <a:pt x="4339" y="8907"/>
                    <a:pt x="4833" y="9256"/>
                    <a:pt x="5425" y="9256"/>
                  </a:cubicBezTo>
                  <a:cubicBezTo>
                    <a:pt x="8383" y="9256"/>
                    <a:pt x="10850" y="11010"/>
                    <a:pt x="10850" y="13114"/>
                  </a:cubicBezTo>
                  <a:cubicBezTo>
                    <a:pt x="10850" y="13535"/>
                    <a:pt x="11342" y="13884"/>
                    <a:pt x="12033" y="13884"/>
                  </a:cubicBezTo>
                  <a:cubicBezTo>
                    <a:pt x="12625" y="13884"/>
                    <a:pt x="13117" y="13535"/>
                    <a:pt x="13117" y="13114"/>
                  </a:cubicBezTo>
                  <a:cubicBezTo>
                    <a:pt x="13117" y="11500"/>
                    <a:pt x="12130" y="10098"/>
                    <a:pt x="10750" y="9116"/>
                  </a:cubicBezTo>
                  <a:cubicBezTo>
                    <a:pt x="11245" y="9047"/>
                    <a:pt x="11736" y="8907"/>
                    <a:pt x="12130" y="8626"/>
                  </a:cubicBezTo>
                  <a:cubicBezTo>
                    <a:pt x="12722" y="8976"/>
                    <a:pt x="13511" y="9256"/>
                    <a:pt x="14300" y="9256"/>
                  </a:cubicBezTo>
                  <a:cubicBezTo>
                    <a:pt x="15189" y="9256"/>
                    <a:pt x="15878" y="8976"/>
                    <a:pt x="16569" y="8626"/>
                  </a:cubicBezTo>
                  <a:cubicBezTo>
                    <a:pt x="17161" y="8976"/>
                    <a:pt x="17850" y="9256"/>
                    <a:pt x="18739" y="9256"/>
                  </a:cubicBezTo>
                  <a:cubicBezTo>
                    <a:pt x="19133" y="9256"/>
                    <a:pt x="19528" y="9116"/>
                    <a:pt x="19822" y="9047"/>
                  </a:cubicBezTo>
                  <a:lnTo>
                    <a:pt x="19822" y="11500"/>
                  </a:lnTo>
                  <a:cubicBezTo>
                    <a:pt x="19822" y="13183"/>
                    <a:pt x="18344" y="14588"/>
                    <a:pt x="16272" y="15077"/>
                  </a:cubicBezTo>
                  <a:cubicBezTo>
                    <a:pt x="15781" y="15218"/>
                    <a:pt x="15583" y="15569"/>
                    <a:pt x="15583" y="15779"/>
                  </a:cubicBezTo>
                  <a:lnTo>
                    <a:pt x="15583" y="16832"/>
                  </a:lnTo>
                  <a:lnTo>
                    <a:pt x="6903" y="16832"/>
                  </a:lnTo>
                  <a:lnTo>
                    <a:pt x="6903" y="15779"/>
                  </a:lnTo>
                  <a:cubicBezTo>
                    <a:pt x="6903" y="15429"/>
                    <a:pt x="6705" y="15218"/>
                    <a:pt x="6214" y="15077"/>
                  </a:cubicBezTo>
                  <a:cubicBezTo>
                    <a:pt x="3944" y="14588"/>
                    <a:pt x="2564" y="13114"/>
                    <a:pt x="2564" y="11500"/>
                  </a:cubicBezTo>
                  <a:lnTo>
                    <a:pt x="2564" y="8346"/>
                  </a:lnTo>
                  <a:lnTo>
                    <a:pt x="2270" y="8346"/>
                  </a:lnTo>
                  <a:cubicBezTo>
                    <a:pt x="2270" y="7012"/>
                    <a:pt x="3747" y="6100"/>
                    <a:pt x="5425" y="6100"/>
                  </a:cubicBezTo>
                  <a:close/>
                  <a:moveTo>
                    <a:pt x="16272" y="18443"/>
                  </a:moveTo>
                  <a:cubicBezTo>
                    <a:pt x="16864" y="18443"/>
                    <a:pt x="17358" y="18795"/>
                    <a:pt x="17358" y="19216"/>
                  </a:cubicBezTo>
                  <a:lnTo>
                    <a:pt x="17358" y="19986"/>
                  </a:lnTo>
                  <a:lnTo>
                    <a:pt x="4339" y="19986"/>
                  </a:lnTo>
                  <a:lnTo>
                    <a:pt x="4339" y="19216"/>
                  </a:lnTo>
                  <a:cubicBezTo>
                    <a:pt x="4339" y="18795"/>
                    <a:pt x="4833" y="18443"/>
                    <a:pt x="5425" y="18443"/>
                  </a:cubicBezTo>
                  <a:close/>
                  <a:moveTo>
                    <a:pt x="9764" y="0"/>
                  </a:moveTo>
                  <a:cubicBezTo>
                    <a:pt x="8283" y="0"/>
                    <a:pt x="7100" y="701"/>
                    <a:pt x="6705" y="1683"/>
                  </a:cubicBezTo>
                  <a:cubicBezTo>
                    <a:pt x="6311" y="1612"/>
                    <a:pt x="5917" y="1543"/>
                    <a:pt x="5425" y="1543"/>
                  </a:cubicBezTo>
                  <a:cubicBezTo>
                    <a:pt x="3650" y="1543"/>
                    <a:pt x="2270" y="2593"/>
                    <a:pt x="2270" y="3787"/>
                  </a:cubicBezTo>
                  <a:lnTo>
                    <a:pt x="2270" y="5398"/>
                  </a:lnTo>
                  <a:cubicBezTo>
                    <a:pt x="889" y="5959"/>
                    <a:pt x="0" y="7153"/>
                    <a:pt x="0" y="8346"/>
                  </a:cubicBezTo>
                  <a:lnTo>
                    <a:pt x="0" y="11431"/>
                  </a:lnTo>
                  <a:cubicBezTo>
                    <a:pt x="0" y="13535"/>
                    <a:pt x="1775" y="15429"/>
                    <a:pt x="4339" y="16340"/>
                  </a:cubicBezTo>
                  <a:lnTo>
                    <a:pt x="4339" y="17041"/>
                  </a:lnTo>
                  <a:cubicBezTo>
                    <a:pt x="3155" y="17393"/>
                    <a:pt x="2169" y="18163"/>
                    <a:pt x="2169" y="19216"/>
                  </a:cubicBezTo>
                  <a:lnTo>
                    <a:pt x="2169" y="20828"/>
                  </a:lnTo>
                  <a:cubicBezTo>
                    <a:pt x="2169" y="21248"/>
                    <a:pt x="2664" y="21600"/>
                    <a:pt x="3256" y="21600"/>
                  </a:cubicBezTo>
                  <a:lnTo>
                    <a:pt x="18441" y="21600"/>
                  </a:lnTo>
                  <a:cubicBezTo>
                    <a:pt x="19033" y="21600"/>
                    <a:pt x="19528" y="21248"/>
                    <a:pt x="19528" y="20828"/>
                  </a:cubicBezTo>
                  <a:lnTo>
                    <a:pt x="19528" y="19216"/>
                  </a:lnTo>
                  <a:cubicBezTo>
                    <a:pt x="19528" y="18234"/>
                    <a:pt x="18639" y="17393"/>
                    <a:pt x="17258" y="17041"/>
                  </a:cubicBezTo>
                  <a:lnTo>
                    <a:pt x="17258" y="16340"/>
                  </a:lnTo>
                  <a:cubicBezTo>
                    <a:pt x="19922" y="15429"/>
                    <a:pt x="21600" y="13535"/>
                    <a:pt x="21600" y="11431"/>
                  </a:cubicBezTo>
                  <a:lnTo>
                    <a:pt x="21600" y="5258"/>
                  </a:lnTo>
                  <a:cubicBezTo>
                    <a:pt x="21600" y="3996"/>
                    <a:pt x="20119" y="3014"/>
                    <a:pt x="18441" y="3014"/>
                  </a:cubicBezTo>
                  <a:cubicBezTo>
                    <a:pt x="18047" y="3014"/>
                    <a:pt x="17555" y="3085"/>
                    <a:pt x="17161" y="3154"/>
                  </a:cubicBezTo>
                  <a:cubicBezTo>
                    <a:pt x="16767" y="2244"/>
                    <a:pt x="15583" y="1543"/>
                    <a:pt x="14103" y="1543"/>
                  </a:cubicBezTo>
                  <a:cubicBezTo>
                    <a:pt x="13708" y="1543"/>
                    <a:pt x="13217" y="1612"/>
                    <a:pt x="12822" y="1683"/>
                  </a:cubicBezTo>
                  <a:cubicBezTo>
                    <a:pt x="12525" y="701"/>
                    <a:pt x="11245" y="0"/>
                    <a:pt x="97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20" name="Google Shape;9285;p64"/>
            <p:cNvSpPr/>
            <p:nvPr/>
          </p:nvSpPr>
          <p:spPr>
            <a:xfrm>
              <a:off x="162649" y="0"/>
              <a:ext cx="21357" cy="52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1935"/>
                    <a:pt x="0" y="4249"/>
                  </a:cubicBezTo>
                  <a:lnTo>
                    <a:pt x="0" y="17363"/>
                  </a:lnTo>
                  <a:cubicBezTo>
                    <a:pt x="0" y="19678"/>
                    <a:pt x="4684" y="21600"/>
                    <a:pt x="11277" y="21600"/>
                  </a:cubicBezTo>
                  <a:cubicBezTo>
                    <a:pt x="16916" y="21600"/>
                    <a:pt x="21600" y="19678"/>
                    <a:pt x="21600" y="17363"/>
                  </a:cubicBezTo>
                  <a:lnTo>
                    <a:pt x="21600" y="4249"/>
                  </a:lnTo>
                  <a:cubicBezTo>
                    <a:pt x="21600" y="1935"/>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21" name="Google Shape;9286;p64"/>
            <p:cNvSpPr/>
            <p:nvPr/>
          </p:nvSpPr>
          <p:spPr>
            <a:xfrm>
              <a:off x="224903" y="21385"/>
              <a:ext cx="40199" cy="40649"/>
            </a:xfrm>
            <a:custGeom>
              <a:avLst/>
              <a:gdLst/>
              <a:ahLst/>
              <a:cxnLst>
                <a:cxn ang="0">
                  <a:pos x="wd2" y="hd2"/>
                </a:cxn>
                <a:cxn ang="5400000">
                  <a:pos x="wd2" y="hd2"/>
                </a:cxn>
                <a:cxn ang="10800000">
                  <a:pos x="wd2" y="hd2"/>
                </a:cxn>
                <a:cxn ang="16200000">
                  <a:pos x="wd2" y="hd2"/>
                </a:cxn>
              </a:cxnLst>
              <a:rect l="0" t="0" r="r" b="b"/>
              <a:pathLst>
                <a:path w="20758" h="21600" fill="norm" stroke="1" extrusionOk="0">
                  <a:moveTo>
                    <a:pt x="15895" y="0"/>
                  </a:moveTo>
                  <a:cubicBezTo>
                    <a:pt x="14509" y="0"/>
                    <a:pt x="13199" y="486"/>
                    <a:pt x="12468" y="1473"/>
                  </a:cubicBezTo>
                  <a:lnTo>
                    <a:pt x="1439" y="12336"/>
                  </a:lnTo>
                  <a:cubicBezTo>
                    <a:pt x="-480" y="14311"/>
                    <a:pt x="-480" y="18261"/>
                    <a:pt x="1439" y="19750"/>
                  </a:cubicBezTo>
                  <a:cubicBezTo>
                    <a:pt x="2399" y="20989"/>
                    <a:pt x="3831" y="21600"/>
                    <a:pt x="5217" y="21600"/>
                  </a:cubicBezTo>
                  <a:cubicBezTo>
                    <a:pt x="6603" y="21600"/>
                    <a:pt x="7913" y="20989"/>
                    <a:pt x="8629" y="19750"/>
                  </a:cubicBezTo>
                  <a:lnTo>
                    <a:pt x="19673" y="8888"/>
                  </a:lnTo>
                  <a:cubicBezTo>
                    <a:pt x="21120" y="6913"/>
                    <a:pt x="21120" y="3448"/>
                    <a:pt x="19673" y="1473"/>
                  </a:cubicBezTo>
                  <a:cubicBezTo>
                    <a:pt x="18713" y="486"/>
                    <a:pt x="17281" y="0"/>
                    <a:pt x="158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22" name="Google Shape;9287;p64"/>
            <p:cNvSpPr/>
            <p:nvPr/>
          </p:nvSpPr>
          <p:spPr>
            <a:xfrm>
              <a:off x="286243" y="144036"/>
              <a:ext cx="41799" cy="204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4918"/>
                    <a:pt x="0" y="10800"/>
                  </a:cubicBezTo>
                  <a:cubicBezTo>
                    <a:pt x="0" y="16682"/>
                    <a:pt x="2393" y="21600"/>
                    <a:pt x="5274" y="21600"/>
                  </a:cubicBezTo>
                  <a:lnTo>
                    <a:pt x="15838" y="21600"/>
                  </a:lnTo>
                  <a:cubicBezTo>
                    <a:pt x="19207" y="21600"/>
                    <a:pt x="21600" y="16682"/>
                    <a:pt x="21600" y="10800"/>
                  </a:cubicBezTo>
                  <a:cubicBezTo>
                    <a:pt x="21600" y="4918"/>
                    <a:pt x="19207" y="0"/>
                    <a:pt x="158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23" name="Google Shape;9288;p64"/>
            <p:cNvSpPr/>
            <p:nvPr/>
          </p:nvSpPr>
          <p:spPr>
            <a:xfrm>
              <a:off x="0" y="144036"/>
              <a:ext cx="41828" cy="204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58" y="0"/>
                  </a:moveTo>
                  <a:cubicBezTo>
                    <a:pt x="2407" y="0"/>
                    <a:pt x="0" y="4918"/>
                    <a:pt x="0" y="10800"/>
                  </a:cubicBezTo>
                  <a:cubicBezTo>
                    <a:pt x="0" y="16682"/>
                    <a:pt x="2407" y="21600"/>
                    <a:pt x="5758" y="21600"/>
                  </a:cubicBezTo>
                  <a:lnTo>
                    <a:pt x="16314" y="21600"/>
                  </a:lnTo>
                  <a:cubicBezTo>
                    <a:pt x="19193" y="21600"/>
                    <a:pt x="21600" y="16682"/>
                    <a:pt x="21600" y="10800"/>
                  </a:cubicBezTo>
                  <a:cubicBezTo>
                    <a:pt x="21600" y="4918"/>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24" name="Google Shape;9289;p64"/>
            <p:cNvSpPr/>
            <p:nvPr/>
          </p:nvSpPr>
          <p:spPr>
            <a:xfrm>
              <a:off x="81553" y="21385"/>
              <a:ext cx="40198" cy="39970"/>
            </a:xfrm>
            <a:custGeom>
              <a:avLst/>
              <a:gdLst/>
              <a:ahLst/>
              <a:cxnLst>
                <a:cxn ang="0">
                  <a:pos x="wd2" y="hd2"/>
                </a:cxn>
                <a:cxn ang="5400000">
                  <a:pos x="wd2" y="hd2"/>
                </a:cxn>
                <a:cxn ang="10800000">
                  <a:pos x="wd2" y="hd2"/>
                </a:cxn>
                <a:cxn ang="16200000">
                  <a:pos x="wd2" y="hd2"/>
                </a:cxn>
              </a:cxnLst>
              <a:rect l="0" t="0" r="r" b="b"/>
              <a:pathLst>
                <a:path w="20758" h="21600" fill="norm" stroke="1" extrusionOk="0">
                  <a:moveTo>
                    <a:pt x="4863" y="0"/>
                  </a:moveTo>
                  <a:cubicBezTo>
                    <a:pt x="3477" y="0"/>
                    <a:pt x="2045" y="494"/>
                    <a:pt x="1085" y="1498"/>
                  </a:cubicBezTo>
                  <a:cubicBezTo>
                    <a:pt x="-362" y="3507"/>
                    <a:pt x="-362" y="7030"/>
                    <a:pt x="1085" y="9039"/>
                  </a:cubicBezTo>
                  <a:lnTo>
                    <a:pt x="12114" y="20086"/>
                  </a:lnTo>
                  <a:cubicBezTo>
                    <a:pt x="12830" y="21090"/>
                    <a:pt x="14155" y="21600"/>
                    <a:pt x="15541" y="21600"/>
                  </a:cubicBezTo>
                  <a:cubicBezTo>
                    <a:pt x="16912" y="21600"/>
                    <a:pt x="18359" y="21090"/>
                    <a:pt x="19319" y="20086"/>
                  </a:cubicBezTo>
                  <a:cubicBezTo>
                    <a:pt x="21238" y="18571"/>
                    <a:pt x="21238" y="14554"/>
                    <a:pt x="19319" y="12546"/>
                  </a:cubicBezTo>
                  <a:lnTo>
                    <a:pt x="8275" y="1498"/>
                  </a:lnTo>
                  <a:cubicBezTo>
                    <a:pt x="7559" y="494"/>
                    <a:pt x="6234" y="0"/>
                    <a:pt x="48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25" name="Google Shape;9290;p64"/>
            <p:cNvSpPr/>
            <p:nvPr/>
          </p:nvSpPr>
          <p:spPr>
            <a:xfrm>
              <a:off x="20266" y="61148"/>
              <a:ext cx="41251" cy="31032"/>
            </a:xfrm>
            <a:custGeom>
              <a:avLst/>
              <a:gdLst/>
              <a:ahLst/>
              <a:cxnLst>
                <a:cxn ang="0">
                  <a:pos x="wd2" y="hd2"/>
                </a:cxn>
                <a:cxn ang="5400000">
                  <a:pos x="wd2" y="hd2"/>
                </a:cxn>
                <a:cxn ang="10800000">
                  <a:pos x="wd2" y="hd2"/>
                </a:cxn>
                <a:cxn ang="16200000">
                  <a:pos x="wd2" y="hd2"/>
                </a:cxn>
              </a:cxnLst>
              <a:rect l="0" t="0" r="r" b="b"/>
              <a:pathLst>
                <a:path w="19977" h="21600" fill="norm" stroke="1" extrusionOk="0">
                  <a:moveTo>
                    <a:pt x="5214" y="0"/>
                  </a:moveTo>
                  <a:cubicBezTo>
                    <a:pt x="3256" y="0"/>
                    <a:pt x="1185" y="1663"/>
                    <a:pt x="542" y="4024"/>
                  </a:cubicBezTo>
                  <a:cubicBezTo>
                    <a:pt x="-815" y="7248"/>
                    <a:pt x="542" y="11786"/>
                    <a:pt x="2785" y="13716"/>
                  </a:cubicBezTo>
                  <a:lnTo>
                    <a:pt x="12685" y="20840"/>
                  </a:lnTo>
                  <a:cubicBezTo>
                    <a:pt x="13314" y="21374"/>
                    <a:pt x="14028" y="21600"/>
                    <a:pt x="14771" y="21600"/>
                  </a:cubicBezTo>
                  <a:cubicBezTo>
                    <a:pt x="16714" y="21600"/>
                    <a:pt x="18785" y="19937"/>
                    <a:pt x="19442" y="17596"/>
                  </a:cubicBezTo>
                  <a:cubicBezTo>
                    <a:pt x="20785" y="14373"/>
                    <a:pt x="19442" y="9835"/>
                    <a:pt x="17185" y="7905"/>
                  </a:cubicBezTo>
                  <a:lnTo>
                    <a:pt x="7285" y="780"/>
                  </a:lnTo>
                  <a:cubicBezTo>
                    <a:pt x="6671" y="246"/>
                    <a:pt x="5942" y="0"/>
                    <a:pt x="52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26" name="Google Shape;9291;p64"/>
            <p:cNvSpPr/>
            <p:nvPr/>
          </p:nvSpPr>
          <p:spPr>
            <a:xfrm>
              <a:off x="265610" y="61915"/>
              <a:ext cx="41251" cy="31740"/>
            </a:xfrm>
            <a:custGeom>
              <a:avLst/>
              <a:gdLst/>
              <a:ahLst/>
              <a:cxnLst>
                <a:cxn ang="0">
                  <a:pos x="wd2" y="hd2"/>
                </a:cxn>
                <a:cxn ang="5400000">
                  <a:pos x="wd2" y="hd2"/>
                </a:cxn>
                <a:cxn ang="10800000">
                  <a:pos x="wd2" y="hd2"/>
                </a:cxn>
                <a:cxn ang="16200000">
                  <a:pos x="wd2" y="hd2"/>
                </a:cxn>
              </a:cxnLst>
              <a:rect l="0" t="0" r="r" b="b"/>
              <a:pathLst>
                <a:path w="19977" h="21600" fill="norm" stroke="1" extrusionOk="0">
                  <a:moveTo>
                    <a:pt x="14864" y="0"/>
                  </a:moveTo>
                  <a:cubicBezTo>
                    <a:pt x="14122" y="0"/>
                    <a:pt x="13379" y="281"/>
                    <a:pt x="12693" y="883"/>
                  </a:cubicBezTo>
                  <a:lnTo>
                    <a:pt x="2793" y="8471"/>
                  </a:lnTo>
                  <a:cubicBezTo>
                    <a:pt x="536" y="9736"/>
                    <a:pt x="-807" y="13530"/>
                    <a:pt x="536" y="17946"/>
                  </a:cubicBezTo>
                  <a:cubicBezTo>
                    <a:pt x="1207" y="20295"/>
                    <a:pt x="2864" y="21600"/>
                    <a:pt x="4964" y="21600"/>
                  </a:cubicBezTo>
                  <a:cubicBezTo>
                    <a:pt x="5693" y="21600"/>
                    <a:pt x="6479" y="21439"/>
                    <a:pt x="7293" y="21118"/>
                  </a:cubicBezTo>
                  <a:lnTo>
                    <a:pt x="17193" y="13530"/>
                  </a:lnTo>
                  <a:cubicBezTo>
                    <a:pt x="19436" y="12265"/>
                    <a:pt x="20793" y="8471"/>
                    <a:pt x="19436" y="4035"/>
                  </a:cubicBezTo>
                  <a:cubicBezTo>
                    <a:pt x="18193" y="1425"/>
                    <a:pt x="16522" y="0"/>
                    <a:pt x="148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028" name="Google Shape;9292;p64"/>
          <p:cNvSpPr/>
          <p:nvPr/>
        </p:nvSpPr>
        <p:spPr>
          <a:xfrm>
            <a:off x="7074355" y="3157722"/>
            <a:ext cx="353116" cy="3512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895" y="1201"/>
                </a:moveTo>
                <a:lnTo>
                  <a:pt x="19895" y="2516"/>
                </a:lnTo>
                <a:lnTo>
                  <a:pt x="15518" y="2516"/>
                </a:lnTo>
                <a:cubicBezTo>
                  <a:pt x="15176" y="2516"/>
                  <a:pt x="14893" y="2229"/>
                  <a:pt x="14893" y="1886"/>
                </a:cubicBezTo>
                <a:cubicBezTo>
                  <a:pt x="14893" y="1487"/>
                  <a:pt x="15176" y="1201"/>
                  <a:pt x="15518" y="1201"/>
                </a:cubicBezTo>
                <a:close/>
                <a:moveTo>
                  <a:pt x="18702" y="3715"/>
                </a:moveTo>
                <a:lnTo>
                  <a:pt x="18702" y="5030"/>
                </a:lnTo>
                <a:lnTo>
                  <a:pt x="14325" y="5030"/>
                </a:lnTo>
                <a:cubicBezTo>
                  <a:pt x="14300" y="5033"/>
                  <a:pt x="14274" y="5035"/>
                  <a:pt x="14251" y="5035"/>
                </a:cubicBezTo>
                <a:cubicBezTo>
                  <a:pt x="13942" y="5035"/>
                  <a:pt x="13699" y="4714"/>
                  <a:pt x="13699" y="4344"/>
                </a:cubicBezTo>
                <a:cubicBezTo>
                  <a:pt x="13699" y="4001"/>
                  <a:pt x="13984" y="3715"/>
                  <a:pt x="14325" y="3715"/>
                </a:cubicBezTo>
                <a:close/>
                <a:moveTo>
                  <a:pt x="19895" y="6286"/>
                </a:moveTo>
                <a:lnTo>
                  <a:pt x="19895" y="7601"/>
                </a:lnTo>
                <a:lnTo>
                  <a:pt x="15518" y="7601"/>
                </a:lnTo>
                <a:cubicBezTo>
                  <a:pt x="15176" y="7601"/>
                  <a:pt x="14893" y="7315"/>
                  <a:pt x="14893" y="6914"/>
                </a:cubicBezTo>
                <a:cubicBezTo>
                  <a:pt x="14893" y="6571"/>
                  <a:pt x="15176" y="6286"/>
                  <a:pt x="15518" y="6286"/>
                </a:cubicBezTo>
                <a:close/>
                <a:moveTo>
                  <a:pt x="2329" y="8858"/>
                </a:moveTo>
                <a:lnTo>
                  <a:pt x="2329" y="10172"/>
                </a:lnTo>
                <a:lnTo>
                  <a:pt x="1023" y="10172"/>
                </a:lnTo>
                <a:lnTo>
                  <a:pt x="1023" y="8858"/>
                </a:lnTo>
                <a:close/>
                <a:moveTo>
                  <a:pt x="19895" y="8858"/>
                </a:moveTo>
                <a:lnTo>
                  <a:pt x="19895" y="10172"/>
                </a:lnTo>
                <a:lnTo>
                  <a:pt x="11198" y="10172"/>
                </a:lnTo>
                <a:lnTo>
                  <a:pt x="11198" y="8858"/>
                </a:lnTo>
                <a:close/>
                <a:moveTo>
                  <a:pt x="6707" y="3773"/>
                </a:moveTo>
                <a:cubicBezTo>
                  <a:pt x="8412" y="3773"/>
                  <a:pt x="9890" y="5200"/>
                  <a:pt x="9890" y="6972"/>
                </a:cubicBezTo>
                <a:lnTo>
                  <a:pt x="9890" y="10801"/>
                </a:lnTo>
                <a:cubicBezTo>
                  <a:pt x="9890" y="11144"/>
                  <a:pt x="9606" y="11428"/>
                  <a:pt x="9265" y="11428"/>
                </a:cubicBezTo>
                <a:lnTo>
                  <a:pt x="4148" y="11428"/>
                </a:lnTo>
                <a:cubicBezTo>
                  <a:pt x="3807" y="11428"/>
                  <a:pt x="3524" y="11144"/>
                  <a:pt x="3524" y="10801"/>
                </a:cubicBezTo>
                <a:lnTo>
                  <a:pt x="3524" y="6972"/>
                </a:lnTo>
                <a:cubicBezTo>
                  <a:pt x="3524" y="5258"/>
                  <a:pt x="4946" y="3773"/>
                  <a:pt x="6707" y="3773"/>
                </a:cubicBezTo>
                <a:close/>
                <a:moveTo>
                  <a:pt x="19895" y="11428"/>
                </a:moveTo>
                <a:lnTo>
                  <a:pt x="19895" y="13944"/>
                </a:lnTo>
                <a:lnTo>
                  <a:pt x="13699" y="13944"/>
                </a:lnTo>
                <a:lnTo>
                  <a:pt x="13699" y="11428"/>
                </a:lnTo>
                <a:lnTo>
                  <a:pt x="16144" y="11428"/>
                </a:lnTo>
                <a:lnTo>
                  <a:pt x="16144" y="12058"/>
                </a:lnTo>
                <a:cubicBezTo>
                  <a:pt x="16144" y="12457"/>
                  <a:pt x="16429" y="12743"/>
                  <a:pt x="16826" y="12743"/>
                </a:cubicBezTo>
                <a:cubicBezTo>
                  <a:pt x="17167" y="12743"/>
                  <a:pt x="17452" y="12457"/>
                  <a:pt x="17452" y="12058"/>
                </a:cubicBezTo>
                <a:lnTo>
                  <a:pt x="17452" y="11428"/>
                </a:lnTo>
                <a:close/>
                <a:moveTo>
                  <a:pt x="8015" y="15143"/>
                </a:moveTo>
                <a:cubicBezTo>
                  <a:pt x="8753" y="15143"/>
                  <a:pt x="9549" y="15658"/>
                  <a:pt x="9776" y="16458"/>
                </a:cubicBezTo>
                <a:lnTo>
                  <a:pt x="3751" y="16458"/>
                </a:lnTo>
                <a:cubicBezTo>
                  <a:pt x="4035" y="15714"/>
                  <a:pt x="4718" y="15143"/>
                  <a:pt x="5514" y="15143"/>
                </a:cubicBezTo>
                <a:close/>
                <a:moveTo>
                  <a:pt x="19895" y="15143"/>
                </a:moveTo>
                <a:lnTo>
                  <a:pt x="19895" y="17657"/>
                </a:lnTo>
                <a:lnTo>
                  <a:pt x="13699" y="17657"/>
                </a:lnTo>
                <a:lnTo>
                  <a:pt x="13699" y="15143"/>
                </a:lnTo>
                <a:lnTo>
                  <a:pt x="16144" y="15143"/>
                </a:lnTo>
                <a:lnTo>
                  <a:pt x="16144" y="15772"/>
                </a:lnTo>
                <a:cubicBezTo>
                  <a:pt x="16144" y="16171"/>
                  <a:pt x="16429" y="16458"/>
                  <a:pt x="16826" y="16458"/>
                </a:cubicBezTo>
                <a:cubicBezTo>
                  <a:pt x="17167" y="16458"/>
                  <a:pt x="17452" y="16171"/>
                  <a:pt x="17452" y="15772"/>
                </a:cubicBezTo>
                <a:lnTo>
                  <a:pt x="17452" y="15143"/>
                </a:lnTo>
                <a:close/>
                <a:moveTo>
                  <a:pt x="15575" y="0"/>
                </a:moveTo>
                <a:cubicBezTo>
                  <a:pt x="14552" y="0"/>
                  <a:pt x="13756" y="858"/>
                  <a:pt x="13756" y="1886"/>
                </a:cubicBezTo>
                <a:cubicBezTo>
                  <a:pt x="13756" y="2059"/>
                  <a:pt x="13812" y="2343"/>
                  <a:pt x="13870" y="2572"/>
                </a:cubicBezTo>
                <a:cubicBezTo>
                  <a:pt x="13130" y="2800"/>
                  <a:pt x="12562" y="3486"/>
                  <a:pt x="12562" y="4344"/>
                </a:cubicBezTo>
                <a:cubicBezTo>
                  <a:pt x="12562" y="4857"/>
                  <a:pt x="12733" y="5372"/>
                  <a:pt x="13130" y="5715"/>
                </a:cubicBezTo>
                <a:cubicBezTo>
                  <a:pt x="13302" y="6000"/>
                  <a:pt x="13585" y="6172"/>
                  <a:pt x="13984" y="6228"/>
                </a:cubicBezTo>
                <a:cubicBezTo>
                  <a:pt x="13870" y="6457"/>
                  <a:pt x="13812" y="6629"/>
                  <a:pt x="13812" y="6914"/>
                </a:cubicBezTo>
                <a:cubicBezTo>
                  <a:pt x="13812" y="7144"/>
                  <a:pt x="13870" y="7373"/>
                  <a:pt x="13984" y="7601"/>
                </a:cubicBezTo>
                <a:lnTo>
                  <a:pt x="11312" y="7601"/>
                </a:lnTo>
                <a:lnTo>
                  <a:pt x="11312" y="6914"/>
                </a:lnTo>
                <a:cubicBezTo>
                  <a:pt x="11312" y="4514"/>
                  <a:pt x="9321" y="2516"/>
                  <a:pt x="6934" y="2516"/>
                </a:cubicBezTo>
                <a:cubicBezTo>
                  <a:pt x="4491" y="2516"/>
                  <a:pt x="2501" y="4514"/>
                  <a:pt x="2501" y="6914"/>
                </a:cubicBezTo>
                <a:lnTo>
                  <a:pt x="2501" y="7601"/>
                </a:lnTo>
                <a:lnTo>
                  <a:pt x="682" y="7601"/>
                </a:lnTo>
                <a:cubicBezTo>
                  <a:pt x="283" y="7601"/>
                  <a:pt x="0" y="7886"/>
                  <a:pt x="0" y="8229"/>
                </a:cubicBezTo>
                <a:lnTo>
                  <a:pt x="0" y="20858"/>
                </a:lnTo>
                <a:cubicBezTo>
                  <a:pt x="0" y="21201"/>
                  <a:pt x="283" y="21486"/>
                  <a:pt x="682" y="21486"/>
                </a:cubicBezTo>
                <a:cubicBezTo>
                  <a:pt x="1023" y="21486"/>
                  <a:pt x="1306" y="21201"/>
                  <a:pt x="1306" y="20858"/>
                </a:cubicBezTo>
                <a:lnTo>
                  <a:pt x="1306" y="11428"/>
                </a:lnTo>
                <a:lnTo>
                  <a:pt x="2670" y="11428"/>
                </a:lnTo>
                <a:cubicBezTo>
                  <a:pt x="2956" y="12172"/>
                  <a:pt x="3580" y="12743"/>
                  <a:pt x="4433" y="12743"/>
                </a:cubicBezTo>
                <a:lnTo>
                  <a:pt x="6366" y="12743"/>
                </a:lnTo>
                <a:lnTo>
                  <a:pt x="6366" y="14000"/>
                </a:lnTo>
                <a:lnTo>
                  <a:pt x="5684" y="14000"/>
                </a:lnTo>
                <a:cubicBezTo>
                  <a:pt x="4035" y="14000"/>
                  <a:pt x="2501" y="15430"/>
                  <a:pt x="2501" y="17144"/>
                </a:cubicBezTo>
                <a:cubicBezTo>
                  <a:pt x="2501" y="17486"/>
                  <a:pt x="2784" y="17771"/>
                  <a:pt x="3125" y="17771"/>
                </a:cubicBezTo>
                <a:lnTo>
                  <a:pt x="6366" y="17771"/>
                </a:lnTo>
                <a:lnTo>
                  <a:pt x="6366" y="19086"/>
                </a:lnTo>
                <a:lnTo>
                  <a:pt x="4433" y="19086"/>
                </a:lnTo>
                <a:cubicBezTo>
                  <a:pt x="3353" y="19086"/>
                  <a:pt x="2557" y="19944"/>
                  <a:pt x="2557" y="20914"/>
                </a:cubicBezTo>
                <a:cubicBezTo>
                  <a:pt x="2557" y="21315"/>
                  <a:pt x="2842" y="21600"/>
                  <a:pt x="3239" y="21600"/>
                </a:cubicBezTo>
                <a:cubicBezTo>
                  <a:pt x="3580" y="21600"/>
                  <a:pt x="3865" y="21315"/>
                  <a:pt x="3865" y="20914"/>
                </a:cubicBezTo>
                <a:cubicBezTo>
                  <a:pt x="3865" y="20572"/>
                  <a:pt x="4148" y="20287"/>
                  <a:pt x="4491" y="20287"/>
                </a:cubicBezTo>
                <a:lnTo>
                  <a:pt x="6424" y="20287"/>
                </a:lnTo>
                <a:lnTo>
                  <a:pt x="6424" y="20914"/>
                </a:lnTo>
                <a:cubicBezTo>
                  <a:pt x="6424" y="21315"/>
                  <a:pt x="6707" y="21600"/>
                  <a:pt x="7048" y="21600"/>
                </a:cubicBezTo>
                <a:cubicBezTo>
                  <a:pt x="7389" y="21600"/>
                  <a:pt x="7674" y="21315"/>
                  <a:pt x="7674" y="20914"/>
                </a:cubicBezTo>
                <a:lnTo>
                  <a:pt x="7674" y="20287"/>
                </a:lnTo>
                <a:lnTo>
                  <a:pt x="9606" y="20287"/>
                </a:lnTo>
                <a:cubicBezTo>
                  <a:pt x="9947" y="20287"/>
                  <a:pt x="10233" y="20572"/>
                  <a:pt x="10233" y="20914"/>
                </a:cubicBezTo>
                <a:cubicBezTo>
                  <a:pt x="10233" y="21315"/>
                  <a:pt x="10516" y="21600"/>
                  <a:pt x="10915" y="21600"/>
                </a:cubicBezTo>
                <a:cubicBezTo>
                  <a:pt x="11256" y="21600"/>
                  <a:pt x="11539" y="21315"/>
                  <a:pt x="11539" y="20914"/>
                </a:cubicBezTo>
                <a:cubicBezTo>
                  <a:pt x="11539" y="19886"/>
                  <a:pt x="10687" y="19086"/>
                  <a:pt x="9662" y="19086"/>
                </a:cubicBezTo>
                <a:lnTo>
                  <a:pt x="7788" y="19086"/>
                </a:lnTo>
                <a:lnTo>
                  <a:pt x="7788" y="17771"/>
                </a:lnTo>
                <a:lnTo>
                  <a:pt x="10971" y="17771"/>
                </a:lnTo>
                <a:cubicBezTo>
                  <a:pt x="11312" y="17771"/>
                  <a:pt x="11597" y="17486"/>
                  <a:pt x="11597" y="17144"/>
                </a:cubicBezTo>
                <a:cubicBezTo>
                  <a:pt x="11597" y="15430"/>
                  <a:pt x="10175" y="14000"/>
                  <a:pt x="8412" y="14000"/>
                </a:cubicBezTo>
                <a:lnTo>
                  <a:pt x="7788" y="14000"/>
                </a:lnTo>
                <a:lnTo>
                  <a:pt x="7788" y="12743"/>
                </a:lnTo>
                <a:lnTo>
                  <a:pt x="9662" y="12743"/>
                </a:lnTo>
                <a:cubicBezTo>
                  <a:pt x="10460" y="12743"/>
                  <a:pt x="11198" y="12228"/>
                  <a:pt x="11483" y="11428"/>
                </a:cubicBezTo>
                <a:lnTo>
                  <a:pt x="12789" y="11428"/>
                </a:lnTo>
                <a:lnTo>
                  <a:pt x="12789" y="20858"/>
                </a:lnTo>
                <a:cubicBezTo>
                  <a:pt x="12789" y="21201"/>
                  <a:pt x="13074" y="21486"/>
                  <a:pt x="13471" y="21486"/>
                </a:cubicBezTo>
                <a:cubicBezTo>
                  <a:pt x="13812" y="21486"/>
                  <a:pt x="14097" y="21201"/>
                  <a:pt x="14097" y="20858"/>
                </a:cubicBezTo>
                <a:lnTo>
                  <a:pt x="14097" y="19030"/>
                </a:lnTo>
                <a:lnTo>
                  <a:pt x="20350" y="19030"/>
                </a:lnTo>
                <a:lnTo>
                  <a:pt x="20350" y="20858"/>
                </a:lnTo>
                <a:cubicBezTo>
                  <a:pt x="20350" y="21201"/>
                  <a:pt x="20635" y="21486"/>
                  <a:pt x="20976" y="21486"/>
                </a:cubicBezTo>
                <a:cubicBezTo>
                  <a:pt x="21317" y="21486"/>
                  <a:pt x="21600" y="21201"/>
                  <a:pt x="21600" y="20858"/>
                </a:cubicBezTo>
                <a:lnTo>
                  <a:pt x="21600" y="5715"/>
                </a:lnTo>
                <a:cubicBezTo>
                  <a:pt x="21600" y="5372"/>
                  <a:pt x="21317" y="5086"/>
                  <a:pt x="20976" y="5086"/>
                </a:cubicBezTo>
                <a:lnTo>
                  <a:pt x="20350" y="5086"/>
                </a:lnTo>
                <a:lnTo>
                  <a:pt x="20350" y="3773"/>
                </a:lnTo>
                <a:lnTo>
                  <a:pt x="20976" y="3773"/>
                </a:lnTo>
                <a:cubicBezTo>
                  <a:pt x="21317" y="3773"/>
                  <a:pt x="21600" y="3486"/>
                  <a:pt x="21600" y="3143"/>
                </a:cubicBezTo>
                <a:lnTo>
                  <a:pt x="21600" y="629"/>
                </a:lnTo>
                <a:cubicBezTo>
                  <a:pt x="21203" y="287"/>
                  <a:pt x="20918" y="0"/>
                  <a:pt x="2057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031" name="Google Shape;9293;p64"/>
          <p:cNvGrpSpPr/>
          <p:nvPr/>
        </p:nvGrpSpPr>
        <p:grpSpPr>
          <a:xfrm>
            <a:off x="7076362" y="3670272"/>
            <a:ext cx="349413" cy="224919"/>
            <a:chOff x="0" y="0"/>
            <a:chExt cx="349412" cy="224918"/>
          </a:xfrm>
        </p:grpSpPr>
        <p:sp>
          <p:nvSpPr>
            <p:cNvPr id="7029" name="Google Shape;9294;p64"/>
            <p:cNvSpPr/>
            <p:nvPr/>
          </p:nvSpPr>
          <p:spPr>
            <a:xfrm>
              <a:off x="144485" y="80852"/>
              <a:ext cx="60458" cy="60412"/>
            </a:xfrm>
            <a:custGeom>
              <a:avLst/>
              <a:gdLst/>
              <a:ahLst/>
              <a:cxnLst>
                <a:cxn ang="0">
                  <a:pos x="wd2" y="hd2"/>
                </a:cxn>
                <a:cxn ang="5400000">
                  <a:pos x="wd2" y="hd2"/>
                </a:cxn>
                <a:cxn ang="10800000">
                  <a:pos x="wd2" y="hd2"/>
                </a:cxn>
                <a:cxn ang="16200000">
                  <a:pos x="wd2" y="hd2"/>
                </a:cxn>
              </a:cxnLst>
              <a:rect l="0" t="0" r="r" b="b"/>
              <a:pathLst>
                <a:path w="21284" h="21600" fill="norm" stroke="1" extrusionOk="0">
                  <a:moveTo>
                    <a:pt x="10478" y="6982"/>
                  </a:moveTo>
                  <a:cubicBezTo>
                    <a:pt x="12763" y="6982"/>
                    <a:pt x="14403" y="8975"/>
                    <a:pt x="14403" y="10969"/>
                  </a:cubicBezTo>
                  <a:cubicBezTo>
                    <a:pt x="14403" y="12962"/>
                    <a:pt x="12763" y="14629"/>
                    <a:pt x="10478" y="14629"/>
                  </a:cubicBezTo>
                  <a:cubicBezTo>
                    <a:pt x="8505" y="14629"/>
                    <a:pt x="6875" y="12962"/>
                    <a:pt x="6875" y="10969"/>
                  </a:cubicBezTo>
                  <a:cubicBezTo>
                    <a:pt x="6875" y="8975"/>
                    <a:pt x="8505" y="6982"/>
                    <a:pt x="10478" y="6982"/>
                  </a:cubicBezTo>
                  <a:close/>
                  <a:moveTo>
                    <a:pt x="10478" y="0"/>
                  </a:moveTo>
                  <a:cubicBezTo>
                    <a:pt x="4580" y="0"/>
                    <a:pt x="0" y="4989"/>
                    <a:pt x="0" y="10969"/>
                  </a:cubicBezTo>
                  <a:cubicBezTo>
                    <a:pt x="0" y="17286"/>
                    <a:pt x="4912" y="21600"/>
                    <a:pt x="10478" y="21600"/>
                  </a:cubicBezTo>
                  <a:cubicBezTo>
                    <a:pt x="16688" y="21600"/>
                    <a:pt x="21268" y="16622"/>
                    <a:pt x="21268" y="10969"/>
                  </a:cubicBezTo>
                  <a:cubicBezTo>
                    <a:pt x="21600" y="4989"/>
                    <a:pt x="16688" y="0"/>
                    <a:pt x="1047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30" name="Google Shape;9295;p64"/>
            <p:cNvSpPr/>
            <p:nvPr/>
          </p:nvSpPr>
          <p:spPr>
            <a:xfrm>
              <a:off x="-1" y="0"/>
              <a:ext cx="349414" cy="224919"/>
            </a:xfrm>
            <a:custGeom>
              <a:avLst/>
              <a:gdLst/>
              <a:ahLst/>
              <a:cxnLst>
                <a:cxn ang="0">
                  <a:pos x="wd2" y="hd2"/>
                </a:cxn>
                <a:cxn ang="5400000">
                  <a:pos x="wd2" y="hd2"/>
                </a:cxn>
                <a:cxn ang="10800000">
                  <a:pos x="wd2" y="hd2"/>
                </a:cxn>
                <a:cxn ang="16200000">
                  <a:pos x="wd2" y="hd2"/>
                </a:cxn>
              </a:cxnLst>
              <a:rect l="0" t="0" r="r" b="b"/>
              <a:pathLst>
                <a:path w="21543" h="21600" fill="norm" stroke="1" extrusionOk="0">
                  <a:moveTo>
                    <a:pt x="10743" y="1875"/>
                  </a:moveTo>
                  <a:cubicBezTo>
                    <a:pt x="13434" y="1875"/>
                    <a:pt x="15899" y="4464"/>
                    <a:pt x="17503" y="6606"/>
                  </a:cubicBezTo>
                  <a:cubicBezTo>
                    <a:pt x="17675" y="6785"/>
                    <a:pt x="17846" y="7051"/>
                    <a:pt x="18019" y="7320"/>
                  </a:cubicBezTo>
                  <a:cubicBezTo>
                    <a:pt x="15784" y="5892"/>
                    <a:pt x="13205" y="4909"/>
                    <a:pt x="10743" y="4909"/>
                  </a:cubicBezTo>
                  <a:cubicBezTo>
                    <a:pt x="8279" y="4909"/>
                    <a:pt x="5758" y="5892"/>
                    <a:pt x="3523" y="7320"/>
                  </a:cubicBezTo>
                  <a:cubicBezTo>
                    <a:pt x="3694" y="7141"/>
                    <a:pt x="3808" y="6963"/>
                    <a:pt x="3981" y="6785"/>
                  </a:cubicBezTo>
                  <a:cubicBezTo>
                    <a:pt x="5700" y="4374"/>
                    <a:pt x="8106" y="1875"/>
                    <a:pt x="10743" y="1875"/>
                  </a:cubicBezTo>
                  <a:close/>
                  <a:moveTo>
                    <a:pt x="10743" y="6872"/>
                  </a:moveTo>
                  <a:cubicBezTo>
                    <a:pt x="11487" y="6872"/>
                    <a:pt x="12174" y="7051"/>
                    <a:pt x="12862" y="7141"/>
                  </a:cubicBezTo>
                  <a:cubicBezTo>
                    <a:pt x="13549" y="8034"/>
                    <a:pt x="13893" y="9371"/>
                    <a:pt x="13893" y="10801"/>
                  </a:cubicBezTo>
                  <a:cubicBezTo>
                    <a:pt x="13893" y="13478"/>
                    <a:pt x="12461" y="15708"/>
                    <a:pt x="10743" y="15708"/>
                  </a:cubicBezTo>
                  <a:cubicBezTo>
                    <a:pt x="9022" y="15708"/>
                    <a:pt x="7591" y="13478"/>
                    <a:pt x="7591" y="10801"/>
                  </a:cubicBezTo>
                  <a:cubicBezTo>
                    <a:pt x="7591" y="9371"/>
                    <a:pt x="7991" y="8034"/>
                    <a:pt x="8679" y="7141"/>
                  </a:cubicBezTo>
                  <a:cubicBezTo>
                    <a:pt x="9310" y="7051"/>
                    <a:pt x="10054" y="6872"/>
                    <a:pt x="10743" y="6872"/>
                  </a:cubicBezTo>
                  <a:close/>
                  <a:moveTo>
                    <a:pt x="6845" y="7677"/>
                  </a:moveTo>
                  <a:cubicBezTo>
                    <a:pt x="6560" y="8657"/>
                    <a:pt x="6331" y="9728"/>
                    <a:pt x="6331" y="10801"/>
                  </a:cubicBezTo>
                  <a:cubicBezTo>
                    <a:pt x="6331" y="14637"/>
                    <a:pt x="8335" y="17762"/>
                    <a:pt x="10743" y="17762"/>
                  </a:cubicBezTo>
                  <a:cubicBezTo>
                    <a:pt x="13205" y="17762"/>
                    <a:pt x="15211" y="14637"/>
                    <a:pt x="15211" y="10801"/>
                  </a:cubicBezTo>
                  <a:cubicBezTo>
                    <a:pt x="15211" y="9728"/>
                    <a:pt x="15038" y="8657"/>
                    <a:pt x="14695" y="7677"/>
                  </a:cubicBezTo>
                  <a:cubicBezTo>
                    <a:pt x="16586" y="8479"/>
                    <a:pt x="18419" y="9728"/>
                    <a:pt x="20023" y="11068"/>
                  </a:cubicBezTo>
                  <a:cubicBezTo>
                    <a:pt x="19509" y="11960"/>
                    <a:pt x="18592" y="13566"/>
                    <a:pt x="17332" y="15172"/>
                  </a:cubicBezTo>
                  <a:cubicBezTo>
                    <a:pt x="15611" y="17405"/>
                    <a:pt x="13263" y="19637"/>
                    <a:pt x="10743" y="19637"/>
                  </a:cubicBezTo>
                  <a:cubicBezTo>
                    <a:pt x="8106" y="19637"/>
                    <a:pt x="5585" y="17048"/>
                    <a:pt x="4037" y="14906"/>
                  </a:cubicBezTo>
                  <a:cubicBezTo>
                    <a:pt x="2892" y="13388"/>
                    <a:pt x="2033" y="11960"/>
                    <a:pt x="1517" y="11068"/>
                  </a:cubicBezTo>
                  <a:cubicBezTo>
                    <a:pt x="3121" y="9549"/>
                    <a:pt x="4898" y="8391"/>
                    <a:pt x="6845" y="7677"/>
                  </a:cubicBezTo>
                  <a:close/>
                  <a:moveTo>
                    <a:pt x="10743" y="0"/>
                  </a:moveTo>
                  <a:cubicBezTo>
                    <a:pt x="7991" y="0"/>
                    <a:pt x="5300" y="2323"/>
                    <a:pt x="3179" y="5088"/>
                  </a:cubicBezTo>
                  <a:cubicBezTo>
                    <a:pt x="1288" y="7586"/>
                    <a:pt x="142" y="10175"/>
                    <a:pt x="86" y="10266"/>
                  </a:cubicBezTo>
                  <a:cubicBezTo>
                    <a:pt x="-29" y="10623"/>
                    <a:pt x="-29" y="11068"/>
                    <a:pt x="86" y="11337"/>
                  </a:cubicBezTo>
                  <a:cubicBezTo>
                    <a:pt x="142" y="11515"/>
                    <a:pt x="1288" y="13923"/>
                    <a:pt x="3179" y="16512"/>
                  </a:cubicBezTo>
                  <a:cubicBezTo>
                    <a:pt x="5300" y="19277"/>
                    <a:pt x="7877" y="21600"/>
                    <a:pt x="10743" y="21600"/>
                  </a:cubicBezTo>
                  <a:cubicBezTo>
                    <a:pt x="13493" y="21600"/>
                    <a:pt x="15899" y="19546"/>
                    <a:pt x="18019" y="16869"/>
                  </a:cubicBezTo>
                  <a:cubicBezTo>
                    <a:pt x="19450" y="15085"/>
                    <a:pt x="20654" y="13031"/>
                    <a:pt x="21456" y="11337"/>
                  </a:cubicBezTo>
                  <a:cubicBezTo>
                    <a:pt x="21571" y="11068"/>
                    <a:pt x="21571" y="10623"/>
                    <a:pt x="21456" y="10266"/>
                  </a:cubicBezTo>
                  <a:cubicBezTo>
                    <a:pt x="21342" y="10175"/>
                    <a:pt x="20196" y="7677"/>
                    <a:pt x="18363" y="5088"/>
                  </a:cubicBezTo>
                  <a:cubicBezTo>
                    <a:pt x="16184" y="2323"/>
                    <a:pt x="13607" y="0"/>
                    <a:pt x="107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36" name="Google Shape;9296;p64"/>
          <p:cNvGrpSpPr/>
          <p:nvPr/>
        </p:nvGrpSpPr>
        <p:grpSpPr>
          <a:xfrm>
            <a:off x="6185903" y="4059575"/>
            <a:ext cx="351287" cy="326332"/>
            <a:chOff x="0" y="29"/>
            <a:chExt cx="351285" cy="326331"/>
          </a:xfrm>
        </p:grpSpPr>
        <p:sp>
          <p:nvSpPr>
            <p:cNvPr id="7032" name="Google Shape;9297;p64"/>
            <p:cNvSpPr/>
            <p:nvPr/>
          </p:nvSpPr>
          <p:spPr>
            <a:xfrm>
              <a:off x="-1" y="102238"/>
              <a:ext cx="351287" cy="2241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715" y="5910"/>
                  </a:moveTo>
                  <a:lnTo>
                    <a:pt x="17715" y="14777"/>
                  </a:lnTo>
                  <a:cubicBezTo>
                    <a:pt x="17657" y="14331"/>
                    <a:pt x="17543" y="13973"/>
                    <a:pt x="17314" y="13614"/>
                  </a:cubicBezTo>
                  <a:lnTo>
                    <a:pt x="14171" y="8688"/>
                  </a:lnTo>
                  <a:cubicBezTo>
                    <a:pt x="13828" y="8150"/>
                    <a:pt x="13315" y="7792"/>
                    <a:pt x="12800" y="7792"/>
                  </a:cubicBezTo>
                  <a:lnTo>
                    <a:pt x="10915" y="7792"/>
                  </a:lnTo>
                  <a:cubicBezTo>
                    <a:pt x="10743" y="7792"/>
                    <a:pt x="10514" y="8062"/>
                    <a:pt x="10400" y="8330"/>
                  </a:cubicBezTo>
                  <a:lnTo>
                    <a:pt x="9943" y="9674"/>
                  </a:lnTo>
                  <a:cubicBezTo>
                    <a:pt x="9600" y="10837"/>
                    <a:pt x="8857" y="11374"/>
                    <a:pt x="8171" y="11374"/>
                  </a:cubicBezTo>
                  <a:lnTo>
                    <a:pt x="9714" y="6450"/>
                  </a:lnTo>
                  <a:cubicBezTo>
                    <a:pt x="9829" y="6092"/>
                    <a:pt x="10113" y="5910"/>
                    <a:pt x="10286" y="5910"/>
                  </a:cubicBezTo>
                  <a:close/>
                  <a:moveTo>
                    <a:pt x="2572" y="5910"/>
                  </a:moveTo>
                  <a:lnTo>
                    <a:pt x="2572" y="15764"/>
                  </a:lnTo>
                  <a:lnTo>
                    <a:pt x="1315" y="15764"/>
                  </a:lnTo>
                  <a:lnTo>
                    <a:pt x="1315" y="5910"/>
                  </a:lnTo>
                  <a:close/>
                  <a:moveTo>
                    <a:pt x="20229" y="5910"/>
                  </a:moveTo>
                  <a:lnTo>
                    <a:pt x="20229" y="15764"/>
                  </a:lnTo>
                  <a:lnTo>
                    <a:pt x="18972" y="15764"/>
                  </a:lnTo>
                  <a:lnTo>
                    <a:pt x="18972" y="5910"/>
                  </a:lnTo>
                  <a:close/>
                  <a:moveTo>
                    <a:pt x="12571" y="1791"/>
                  </a:moveTo>
                  <a:cubicBezTo>
                    <a:pt x="12286" y="2866"/>
                    <a:pt x="11657" y="3761"/>
                    <a:pt x="10801" y="3761"/>
                  </a:cubicBezTo>
                  <a:lnTo>
                    <a:pt x="10286" y="3761"/>
                  </a:lnTo>
                  <a:cubicBezTo>
                    <a:pt x="9600" y="3761"/>
                    <a:pt x="8971" y="4477"/>
                    <a:pt x="8572" y="5464"/>
                  </a:cubicBezTo>
                  <a:lnTo>
                    <a:pt x="6629" y="11553"/>
                  </a:lnTo>
                  <a:cubicBezTo>
                    <a:pt x="6571" y="11732"/>
                    <a:pt x="6571" y="12091"/>
                    <a:pt x="6629" y="12270"/>
                  </a:cubicBezTo>
                  <a:cubicBezTo>
                    <a:pt x="6744" y="12540"/>
                    <a:pt x="6858" y="12719"/>
                    <a:pt x="7028" y="12898"/>
                  </a:cubicBezTo>
                  <a:cubicBezTo>
                    <a:pt x="7415" y="13154"/>
                    <a:pt x="7817" y="13276"/>
                    <a:pt x="8220" y="13276"/>
                  </a:cubicBezTo>
                  <a:cubicBezTo>
                    <a:pt x="9368" y="13276"/>
                    <a:pt x="10493" y="12270"/>
                    <a:pt x="11086" y="10479"/>
                  </a:cubicBezTo>
                  <a:lnTo>
                    <a:pt x="11314" y="9762"/>
                  </a:lnTo>
                  <a:lnTo>
                    <a:pt x="12743" y="9762"/>
                  </a:lnTo>
                  <a:cubicBezTo>
                    <a:pt x="12858" y="9762"/>
                    <a:pt x="13086" y="9853"/>
                    <a:pt x="13142" y="10032"/>
                  </a:cubicBezTo>
                  <a:lnTo>
                    <a:pt x="16286" y="14956"/>
                  </a:lnTo>
                  <a:cubicBezTo>
                    <a:pt x="16572" y="15405"/>
                    <a:pt x="16572" y="15764"/>
                    <a:pt x="16514" y="16034"/>
                  </a:cubicBezTo>
                  <a:cubicBezTo>
                    <a:pt x="16514" y="16122"/>
                    <a:pt x="16400" y="16571"/>
                    <a:pt x="16115" y="16659"/>
                  </a:cubicBezTo>
                  <a:lnTo>
                    <a:pt x="10113" y="19346"/>
                  </a:lnTo>
                  <a:cubicBezTo>
                    <a:pt x="10054" y="19371"/>
                    <a:pt x="9988" y="19383"/>
                    <a:pt x="9921" y="19383"/>
                  </a:cubicBezTo>
                  <a:cubicBezTo>
                    <a:pt x="9742" y="19383"/>
                    <a:pt x="9555" y="19297"/>
                    <a:pt x="9428" y="19167"/>
                  </a:cubicBezTo>
                  <a:lnTo>
                    <a:pt x="7429" y="16034"/>
                  </a:lnTo>
                  <a:cubicBezTo>
                    <a:pt x="7315" y="15764"/>
                    <a:pt x="7143" y="15675"/>
                    <a:pt x="7028" y="15675"/>
                  </a:cubicBezTo>
                  <a:lnTo>
                    <a:pt x="3829" y="15675"/>
                  </a:lnTo>
                  <a:lnTo>
                    <a:pt x="3829" y="5822"/>
                  </a:lnTo>
                  <a:lnTo>
                    <a:pt x="4972" y="5822"/>
                  </a:lnTo>
                  <a:cubicBezTo>
                    <a:pt x="5657" y="5822"/>
                    <a:pt x="6286" y="5106"/>
                    <a:pt x="6685" y="4119"/>
                  </a:cubicBezTo>
                  <a:lnTo>
                    <a:pt x="7257" y="2328"/>
                  </a:lnTo>
                  <a:cubicBezTo>
                    <a:pt x="7371" y="1970"/>
                    <a:pt x="7600" y="1791"/>
                    <a:pt x="7828" y="1791"/>
                  </a:cubicBezTo>
                  <a:close/>
                  <a:moveTo>
                    <a:pt x="7828" y="0"/>
                  </a:moveTo>
                  <a:cubicBezTo>
                    <a:pt x="7086" y="0"/>
                    <a:pt x="6457" y="628"/>
                    <a:pt x="6114" y="1703"/>
                  </a:cubicBezTo>
                  <a:lnTo>
                    <a:pt x="5543" y="3494"/>
                  </a:lnTo>
                  <a:cubicBezTo>
                    <a:pt x="5372" y="3761"/>
                    <a:pt x="5144" y="4031"/>
                    <a:pt x="4972" y="4031"/>
                  </a:cubicBezTo>
                  <a:lnTo>
                    <a:pt x="686" y="4031"/>
                  </a:lnTo>
                  <a:cubicBezTo>
                    <a:pt x="287" y="4031"/>
                    <a:pt x="0" y="4477"/>
                    <a:pt x="0" y="5015"/>
                  </a:cubicBezTo>
                  <a:lnTo>
                    <a:pt x="0" y="16929"/>
                  </a:lnTo>
                  <a:cubicBezTo>
                    <a:pt x="0" y="17466"/>
                    <a:pt x="287" y="17913"/>
                    <a:pt x="686" y="17913"/>
                  </a:cubicBezTo>
                  <a:lnTo>
                    <a:pt x="6744" y="17913"/>
                  </a:lnTo>
                  <a:lnTo>
                    <a:pt x="8514" y="20690"/>
                  </a:lnTo>
                  <a:cubicBezTo>
                    <a:pt x="8877" y="21256"/>
                    <a:pt x="9321" y="21600"/>
                    <a:pt x="9812" y="21600"/>
                  </a:cubicBezTo>
                  <a:cubicBezTo>
                    <a:pt x="10021" y="21600"/>
                    <a:pt x="10237" y="21540"/>
                    <a:pt x="10458" y="21407"/>
                  </a:cubicBezTo>
                  <a:lnTo>
                    <a:pt x="16458" y="18629"/>
                  </a:lnTo>
                  <a:cubicBezTo>
                    <a:pt x="16801" y="18541"/>
                    <a:pt x="17086" y="18183"/>
                    <a:pt x="17372" y="17734"/>
                  </a:cubicBezTo>
                  <a:lnTo>
                    <a:pt x="20971" y="17734"/>
                  </a:lnTo>
                  <a:cubicBezTo>
                    <a:pt x="21313" y="17734"/>
                    <a:pt x="21600" y="17287"/>
                    <a:pt x="21600" y="16750"/>
                  </a:cubicBezTo>
                  <a:lnTo>
                    <a:pt x="21600" y="4927"/>
                  </a:lnTo>
                  <a:cubicBezTo>
                    <a:pt x="21542" y="4389"/>
                    <a:pt x="21257" y="3940"/>
                    <a:pt x="20856" y="3940"/>
                  </a:cubicBezTo>
                  <a:lnTo>
                    <a:pt x="13315" y="3940"/>
                  </a:lnTo>
                  <a:cubicBezTo>
                    <a:pt x="13714" y="3136"/>
                    <a:pt x="13942" y="1970"/>
                    <a:pt x="13942" y="986"/>
                  </a:cubicBezTo>
                  <a:cubicBezTo>
                    <a:pt x="13942" y="449"/>
                    <a:pt x="13658" y="0"/>
                    <a:pt x="1331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33" name="Google Shape;9298;p64"/>
            <p:cNvSpPr/>
            <p:nvPr/>
          </p:nvSpPr>
          <p:spPr>
            <a:xfrm>
              <a:off x="165422" y="29"/>
              <a:ext cx="20442" cy="51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1958"/>
                    <a:pt x="0" y="4315"/>
                  </a:cubicBezTo>
                  <a:lnTo>
                    <a:pt x="0" y="16886"/>
                  </a:lnTo>
                  <a:cubicBezTo>
                    <a:pt x="0" y="19642"/>
                    <a:pt x="4925" y="21600"/>
                    <a:pt x="10816" y="21600"/>
                  </a:cubicBezTo>
                  <a:cubicBezTo>
                    <a:pt x="16706" y="21600"/>
                    <a:pt x="21600" y="19642"/>
                    <a:pt x="21600" y="16886"/>
                  </a:cubicBezTo>
                  <a:lnTo>
                    <a:pt x="21600" y="4315"/>
                  </a:lnTo>
                  <a:cubicBezTo>
                    <a:pt x="21600" y="1958"/>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34" name="Google Shape;9299;p64"/>
            <p:cNvSpPr/>
            <p:nvPr/>
          </p:nvSpPr>
          <p:spPr>
            <a:xfrm>
              <a:off x="83640" y="40205"/>
              <a:ext cx="39970" cy="41592"/>
            </a:xfrm>
            <a:custGeom>
              <a:avLst/>
              <a:gdLst/>
              <a:ahLst/>
              <a:cxnLst>
                <a:cxn ang="0">
                  <a:pos x="wd2" y="hd2"/>
                </a:cxn>
                <a:cxn ang="5400000">
                  <a:pos x="wd2" y="hd2"/>
                </a:cxn>
                <a:cxn ang="10800000">
                  <a:pos x="wd2" y="hd2"/>
                </a:cxn>
                <a:cxn ang="16200000">
                  <a:pos x="wd2" y="hd2"/>
                </a:cxn>
              </a:cxnLst>
              <a:rect l="0" t="0" r="r" b="b"/>
              <a:pathLst>
                <a:path w="20640" h="21600" fill="norm" stroke="1" extrusionOk="0">
                  <a:moveTo>
                    <a:pt x="5217" y="0"/>
                  </a:moveTo>
                  <a:cubicBezTo>
                    <a:pt x="3953" y="0"/>
                    <a:pt x="2643" y="613"/>
                    <a:pt x="1439" y="1808"/>
                  </a:cubicBezTo>
                  <a:cubicBezTo>
                    <a:pt x="-480" y="3738"/>
                    <a:pt x="-480" y="7598"/>
                    <a:pt x="1439" y="9054"/>
                  </a:cubicBezTo>
                  <a:lnTo>
                    <a:pt x="11996" y="20160"/>
                  </a:lnTo>
                  <a:cubicBezTo>
                    <a:pt x="12955" y="21125"/>
                    <a:pt x="14281" y="21600"/>
                    <a:pt x="15591" y="21600"/>
                  </a:cubicBezTo>
                  <a:cubicBezTo>
                    <a:pt x="16916" y="21600"/>
                    <a:pt x="18241" y="21125"/>
                    <a:pt x="19201" y="20160"/>
                  </a:cubicBezTo>
                  <a:cubicBezTo>
                    <a:pt x="21120" y="18230"/>
                    <a:pt x="21120" y="14844"/>
                    <a:pt x="19201" y="12914"/>
                  </a:cubicBezTo>
                  <a:lnTo>
                    <a:pt x="8644" y="1808"/>
                  </a:lnTo>
                  <a:cubicBezTo>
                    <a:pt x="7685" y="613"/>
                    <a:pt x="6481" y="0"/>
                    <a:pt x="521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35" name="Google Shape;9300;p64"/>
            <p:cNvSpPr/>
            <p:nvPr/>
          </p:nvSpPr>
          <p:spPr>
            <a:xfrm>
              <a:off x="226762" y="40205"/>
              <a:ext cx="39970" cy="41592"/>
            </a:xfrm>
            <a:custGeom>
              <a:avLst/>
              <a:gdLst/>
              <a:ahLst/>
              <a:cxnLst>
                <a:cxn ang="0">
                  <a:pos x="wd2" y="hd2"/>
                </a:cxn>
                <a:cxn ang="5400000">
                  <a:pos x="wd2" y="hd2"/>
                </a:cxn>
                <a:cxn ang="10800000">
                  <a:pos x="wd2" y="hd2"/>
                </a:cxn>
                <a:cxn ang="16200000">
                  <a:pos x="wd2" y="hd2"/>
                </a:cxn>
              </a:cxnLst>
              <a:rect l="0" t="0" r="r" b="b"/>
              <a:pathLst>
                <a:path w="20640" h="21600" fill="norm" stroke="1" extrusionOk="0">
                  <a:moveTo>
                    <a:pt x="15591" y="0"/>
                  </a:moveTo>
                  <a:cubicBezTo>
                    <a:pt x="14281" y="0"/>
                    <a:pt x="12955" y="613"/>
                    <a:pt x="11996" y="1808"/>
                  </a:cubicBezTo>
                  <a:lnTo>
                    <a:pt x="1439" y="12914"/>
                  </a:lnTo>
                  <a:cubicBezTo>
                    <a:pt x="-480" y="14844"/>
                    <a:pt x="-480" y="18230"/>
                    <a:pt x="1439" y="20160"/>
                  </a:cubicBezTo>
                  <a:cubicBezTo>
                    <a:pt x="2155" y="21125"/>
                    <a:pt x="3481" y="21600"/>
                    <a:pt x="4851" y="21600"/>
                  </a:cubicBezTo>
                  <a:cubicBezTo>
                    <a:pt x="6238" y="21600"/>
                    <a:pt x="7670" y="21125"/>
                    <a:pt x="8629" y="20160"/>
                  </a:cubicBezTo>
                  <a:lnTo>
                    <a:pt x="19201" y="9054"/>
                  </a:lnTo>
                  <a:cubicBezTo>
                    <a:pt x="21120" y="7598"/>
                    <a:pt x="21120" y="3738"/>
                    <a:pt x="19201" y="1808"/>
                  </a:cubicBezTo>
                  <a:cubicBezTo>
                    <a:pt x="18241" y="613"/>
                    <a:pt x="16916" y="0"/>
                    <a:pt x="155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39" name="Google Shape;9301;p64"/>
          <p:cNvGrpSpPr/>
          <p:nvPr/>
        </p:nvGrpSpPr>
        <p:grpSpPr>
          <a:xfrm>
            <a:off x="6634071" y="1756036"/>
            <a:ext cx="347925" cy="348720"/>
            <a:chOff x="0" y="0"/>
            <a:chExt cx="347924" cy="348719"/>
          </a:xfrm>
        </p:grpSpPr>
        <p:sp>
          <p:nvSpPr>
            <p:cNvPr id="7037" name="Google Shape;9302;p64"/>
            <p:cNvSpPr/>
            <p:nvPr/>
          </p:nvSpPr>
          <p:spPr>
            <a:xfrm>
              <a:off x="164783" y="40529"/>
              <a:ext cx="121240" cy="143123"/>
            </a:xfrm>
            <a:custGeom>
              <a:avLst/>
              <a:gdLst/>
              <a:ahLst/>
              <a:cxnLst>
                <a:cxn ang="0">
                  <a:pos x="wd2" y="hd2"/>
                </a:cxn>
                <a:cxn ang="5400000">
                  <a:pos x="wd2" y="hd2"/>
                </a:cxn>
                <a:cxn ang="10800000">
                  <a:pos x="wd2" y="hd2"/>
                </a:cxn>
                <a:cxn ang="16200000">
                  <a:pos x="wd2" y="hd2"/>
                </a:cxn>
              </a:cxnLst>
              <a:rect l="0" t="0" r="r" b="b"/>
              <a:pathLst>
                <a:path w="21346" h="21600" fill="norm" stroke="1" extrusionOk="0">
                  <a:moveTo>
                    <a:pt x="10543" y="2947"/>
                  </a:moveTo>
                  <a:cubicBezTo>
                    <a:pt x="12673" y="2947"/>
                    <a:pt x="14309" y="4349"/>
                    <a:pt x="14309" y="6170"/>
                  </a:cubicBezTo>
                  <a:cubicBezTo>
                    <a:pt x="14309" y="7853"/>
                    <a:pt x="12673" y="9255"/>
                    <a:pt x="10543" y="9255"/>
                  </a:cubicBezTo>
                  <a:cubicBezTo>
                    <a:pt x="8580" y="9255"/>
                    <a:pt x="6944" y="7853"/>
                    <a:pt x="6944" y="6170"/>
                  </a:cubicBezTo>
                  <a:cubicBezTo>
                    <a:pt x="6944" y="4349"/>
                    <a:pt x="8580" y="2947"/>
                    <a:pt x="10543" y="2947"/>
                  </a:cubicBezTo>
                  <a:close/>
                  <a:moveTo>
                    <a:pt x="10543" y="12345"/>
                  </a:moveTo>
                  <a:cubicBezTo>
                    <a:pt x="14470" y="12345"/>
                    <a:pt x="17742" y="15149"/>
                    <a:pt x="17742" y="18372"/>
                  </a:cubicBezTo>
                  <a:lnTo>
                    <a:pt x="3179" y="18372"/>
                  </a:lnTo>
                  <a:cubicBezTo>
                    <a:pt x="3179" y="15149"/>
                    <a:pt x="6456" y="12345"/>
                    <a:pt x="10543" y="12345"/>
                  </a:cubicBezTo>
                  <a:close/>
                  <a:moveTo>
                    <a:pt x="10710" y="0"/>
                  </a:moveTo>
                  <a:cubicBezTo>
                    <a:pt x="6944" y="0"/>
                    <a:pt x="3672" y="2805"/>
                    <a:pt x="3672" y="6170"/>
                  </a:cubicBezTo>
                  <a:cubicBezTo>
                    <a:pt x="3672" y="7715"/>
                    <a:pt x="4493" y="9255"/>
                    <a:pt x="5635" y="10382"/>
                  </a:cubicBezTo>
                  <a:cubicBezTo>
                    <a:pt x="2364" y="11922"/>
                    <a:pt x="73" y="14869"/>
                    <a:pt x="73" y="18372"/>
                  </a:cubicBezTo>
                  <a:lnTo>
                    <a:pt x="73" y="20055"/>
                  </a:lnTo>
                  <a:cubicBezTo>
                    <a:pt x="-254" y="20897"/>
                    <a:pt x="561" y="21600"/>
                    <a:pt x="1543" y="21600"/>
                  </a:cubicBezTo>
                  <a:lnTo>
                    <a:pt x="19544" y="21600"/>
                  </a:lnTo>
                  <a:cubicBezTo>
                    <a:pt x="20525" y="21600"/>
                    <a:pt x="21346" y="20897"/>
                    <a:pt x="21346" y="20055"/>
                  </a:cubicBezTo>
                  <a:lnTo>
                    <a:pt x="21346" y="18372"/>
                  </a:lnTo>
                  <a:cubicBezTo>
                    <a:pt x="21346" y="14869"/>
                    <a:pt x="19217" y="11922"/>
                    <a:pt x="15945" y="10382"/>
                  </a:cubicBezTo>
                  <a:cubicBezTo>
                    <a:pt x="17087" y="9255"/>
                    <a:pt x="17908" y="7715"/>
                    <a:pt x="17908" y="6170"/>
                  </a:cubicBezTo>
                  <a:cubicBezTo>
                    <a:pt x="17908" y="2805"/>
                    <a:pt x="14636" y="0"/>
                    <a:pt x="107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38" name="Google Shape;9303;p64"/>
            <p:cNvSpPr/>
            <p:nvPr/>
          </p:nvSpPr>
          <p:spPr>
            <a:xfrm>
              <a:off x="-1" y="0"/>
              <a:ext cx="347926" cy="348720"/>
            </a:xfrm>
            <a:custGeom>
              <a:avLst/>
              <a:gdLst/>
              <a:ahLst/>
              <a:cxnLst>
                <a:cxn ang="0">
                  <a:pos x="wd2" y="hd2"/>
                </a:cxn>
                <a:cxn ang="5400000">
                  <a:pos x="wd2" y="hd2"/>
                </a:cxn>
                <a:cxn ang="10800000">
                  <a:pos x="wd2" y="hd2"/>
                </a:cxn>
                <a:cxn ang="16200000">
                  <a:pos x="wd2" y="hd2"/>
                </a:cxn>
              </a:cxnLst>
              <a:rect l="0" t="0" r="r" b="b"/>
              <a:pathLst>
                <a:path w="20681" h="21600" fill="norm" stroke="1" extrusionOk="0">
                  <a:moveTo>
                    <a:pt x="13342" y="1244"/>
                  </a:moveTo>
                  <a:cubicBezTo>
                    <a:pt x="14911" y="1244"/>
                    <a:pt x="16475" y="1878"/>
                    <a:pt x="17664" y="3086"/>
                  </a:cubicBezTo>
                  <a:cubicBezTo>
                    <a:pt x="19928" y="5447"/>
                    <a:pt x="20038" y="9475"/>
                    <a:pt x="17664" y="12008"/>
                  </a:cubicBezTo>
                  <a:cubicBezTo>
                    <a:pt x="16477" y="13274"/>
                    <a:pt x="14946" y="13866"/>
                    <a:pt x="13416" y="13866"/>
                  </a:cubicBezTo>
                  <a:cubicBezTo>
                    <a:pt x="11811" y="13866"/>
                    <a:pt x="10205" y="13215"/>
                    <a:pt x="8990" y="12008"/>
                  </a:cubicBezTo>
                  <a:cubicBezTo>
                    <a:pt x="6727" y="9649"/>
                    <a:pt x="6616" y="5562"/>
                    <a:pt x="9157" y="3029"/>
                  </a:cubicBezTo>
                  <a:cubicBezTo>
                    <a:pt x="10342" y="1820"/>
                    <a:pt x="11845" y="1244"/>
                    <a:pt x="13342" y="1244"/>
                  </a:cubicBezTo>
                  <a:close/>
                  <a:moveTo>
                    <a:pt x="7058" y="11432"/>
                  </a:moveTo>
                  <a:cubicBezTo>
                    <a:pt x="7333" y="12008"/>
                    <a:pt x="7775" y="12527"/>
                    <a:pt x="8163" y="12930"/>
                  </a:cubicBezTo>
                  <a:cubicBezTo>
                    <a:pt x="8604" y="13391"/>
                    <a:pt x="9101" y="13793"/>
                    <a:pt x="9599" y="14081"/>
                  </a:cubicBezTo>
                  <a:lnTo>
                    <a:pt x="8825" y="14944"/>
                  </a:lnTo>
                  <a:cubicBezTo>
                    <a:pt x="8715" y="15059"/>
                    <a:pt x="8548" y="15117"/>
                    <a:pt x="8391" y="15117"/>
                  </a:cubicBezTo>
                  <a:cubicBezTo>
                    <a:pt x="8231" y="15117"/>
                    <a:pt x="8078" y="15059"/>
                    <a:pt x="7996" y="14944"/>
                  </a:cubicBezTo>
                  <a:lnTo>
                    <a:pt x="6229" y="13161"/>
                  </a:lnTo>
                  <a:cubicBezTo>
                    <a:pt x="5953" y="12930"/>
                    <a:pt x="5953" y="12527"/>
                    <a:pt x="6229" y="12296"/>
                  </a:cubicBezTo>
                  <a:lnTo>
                    <a:pt x="7058" y="11432"/>
                  </a:lnTo>
                  <a:close/>
                  <a:moveTo>
                    <a:pt x="5787" y="14542"/>
                  </a:moveTo>
                  <a:lnTo>
                    <a:pt x="6616" y="15404"/>
                  </a:lnTo>
                  <a:lnTo>
                    <a:pt x="5622" y="16384"/>
                  </a:lnTo>
                  <a:lnTo>
                    <a:pt x="4793" y="15519"/>
                  </a:lnTo>
                  <a:lnTo>
                    <a:pt x="5787" y="14542"/>
                  </a:lnTo>
                  <a:close/>
                  <a:moveTo>
                    <a:pt x="3963" y="16384"/>
                  </a:moveTo>
                  <a:lnTo>
                    <a:pt x="4793" y="17246"/>
                  </a:lnTo>
                  <a:lnTo>
                    <a:pt x="2085" y="20067"/>
                  </a:lnTo>
                  <a:cubicBezTo>
                    <a:pt x="2003" y="20182"/>
                    <a:pt x="1850" y="20241"/>
                    <a:pt x="1693" y="20241"/>
                  </a:cubicBezTo>
                  <a:cubicBezTo>
                    <a:pt x="1533" y="20241"/>
                    <a:pt x="1368" y="20182"/>
                    <a:pt x="1258" y="20067"/>
                  </a:cubicBezTo>
                  <a:cubicBezTo>
                    <a:pt x="1091" y="19837"/>
                    <a:pt x="1091" y="19492"/>
                    <a:pt x="1258" y="19205"/>
                  </a:cubicBezTo>
                  <a:lnTo>
                    <a:pt x="3963" y="16384"/>
                  </a:lnTo>
                  <a:close/>
                  <a:moveTo>
                    <a:pt x="13375" y="0"/>
                  </a:moveTo>
                  <a:cubicBezTo>
                    <a:pt x="11513" y="0"/>
                    <a:pt x="9646" y="734"/>
                    <a:pt x="8217" y="2224"/>
                  </a:cubicBezTo>
                  <a:cubicBezTo>
                    <a:pt x="6118" y="4467"/>
                    <a:pt x="5622" y="7634"/>
                    <a:pt x="6560" y="10281"/>
                  </a:cubicBezTo>
                  <a:lnTo>
                    <a:pt x="5399" y="11491"/>
                  </a:lnTo>
                  <a:cubicBezTo>
                    <a:pt x="4847" y="12066"/>
                    <a:pt x="4737" y="12930"/>
                    <a:pt x="5068" y="13678"/>
                  </a:cubicBezTo>
                  <a:lnTo>
                    <a:pt x="539" y="18399"/>
                  </a:lnTo>
                  <a:cubicBezTo>
                    <a:pt x="-180" y="19146"/>
                    <a:pt x="-180" y="20356"/>
                    <a:pt x="539" y="21046"/>
                  </a:cubicBezTo>
                  <a:cubicBezTo>
                    <a:pt x="837" y="21414"/>
                    <a:pt x="1268" y="21600"/>
                    <a:pt x="1715" y="21600"/>
                  </a:cubicBezTo>
                  <a:cubicBezTo>
                    <a:pt x="2178" y="21600"/>
                    <a:pt x="2659" y="21399"/>
                    <a:pt x="3025" y="20988"/>
                  </a:cubicBezTo>
                  <a:lnTo>
                    <a:pt x="7554" y="16269"/>
                  </a:lnTo>
                  <a:cubicBezTo>
                    <a:pt x="7824" y="16398"/>
                    <a:pt x="8108" y="16462"/>
                    <a:pt x="8389" y="16462"/>
                  </a:cubicBezTo>
                  <a:cubicBezTo>
                    <a:pt x="8855" y="16462"/>
                    <a:pt x="9308" y="16283"/>
                    <a:pt x="9653" y="15923"/>
                  </a:cubicBezTo>
                  <a:lnTo>
                    <a:pt x="10814" y="14657"/>
                  </a:lnTo>
                  <a:cubicBezTo>
                    <a:pt x="11631" y="14990"/>
                    <a:pt x="12499" y="15156"/>
                    <a:pt x="13372" y="15156"/>
                  </a:cubicBezTo>
                  <a:cubicBezTo>
                    <a:pt x="15217" y="15156"/>
                    <a:pt x="17086" y="14414"/>
                    <a:pt x="18548" y="12930"/>
                  </a:cubicBezTo>
                  <a:cubicBezTo>
                    <a:pt x="21420" y="9936"/>
                    <a:pt x="21364" y="5101"/>
                    <a:pt x="18548" y="2224"/>
                  </a:cubicBezTo>
                  <a:cubicBezTo>
                    <a:pt x="17131" y="747"/>
                    <a:pt x="15257" y="0"/>
                    <a:pt x="133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44" name="Google Shape;9304;p64"/>
          <p:cNvGrpSpPr/>
          <p:nvPr/>
        </p:nvGrpSpPr>
        <p:grpSpPr>
          <a:xfrm>
            <a:off x="6636636" y="2197505"/>
            <a:ext cx="352201" cy="349428"/>
            <a:chOff x="29" y="0"/>
            <a:chExt cx="352200" cy="349426"/>
          </a:xfrm>
        </p:grpSpPr>
        <p:sp>
          <p:nvSpPr>
            <p:cNvPr id="7040" name="Google Shape;9305;p64"/>
            <p:cNvSpPr/>
            <p:nvPr/>
          </p:nvSpPr>
          <p:spPr>
            <a:xfrm>
              <a:off x="29" y="123594"/>
              <a:ext cx="187723" cy="2258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5" y="1777"/>
                  </a:moveTo>
                  <a:cubicBezTo>
                    <a:pt x="12938" y="1777"/>
                    <a:pt x="14544" y="3112"/>
                    <a:pt x="14544" y="4712"/>
                  </a:cubicBezTo>
                  <a:cubicBezTo>
                    <a:pt x="14544" y="6224"/>
                    <a:pt x="12938" y="7555"/>
                    <a:pt x="10905" y="7555"/>
                  </a:cubicBezTo>
                  <a:cubicBezTo>
                    <a:pt x="8981" y="7555"/>
                    <a:pt x="7379" y="6224"/>
                    <a:pt x="7379" y="4712"/>
                  </a:cubicBezTo>
                  <a:cubicBezTo>
                    <a:pt x="7379" y="3290"/>
                    <a:pt x="8981" y="1777"/>
                    <a:pt x="10905" y="1777"/>
                  </a:cubicBezTo>
                  <a:close/>
                  <a:moveTo>
                    <a:pt x="10800" y="9601"/>
                  </a:moveTo>
                  <a:cubicBezTo>
                    <a:pt x="15399" y="9601"/>
                    <a:pt x="19034" y="12713"/>
                    <a:pt x="19034" y="16445"/>
                  </a:cubicBezTo>
                  <a:lnTo>
                    <a:pt x="19034" y="19555"/>
                  </a:lnTo>
                  <a:lnTo>
                    <a:pt x="2566" y="19555"/>
                  </a:lnTo>
                  <a:lnTo>
                    <a:pt x="2566" y="16445"/>
                  </a:lnTo>
                  <a:cubicBezTo>
                    <a:pt x="2566" y="12713"/>
                    <a:pt x="6310" y="9601"/>
                    <a:pt x="10800" y="9601"/>
                  </a:cubicBezTo>
                  <a:close/>
                  <a:moveTo>
                    <a:pt x="10800" y="0"/>
                  </a:moveTo>
                  <a:cubicBezTo>
                    <a:pt x="7593" y="0"/>
                    <a:pt x="4813" y="2223"/>
                    <a:pt x="4813" y="4889"/>
                  </a:cubicBezTo>
                  <a:cubicBezTo>
                    <a:pt x="4813" y="6224"/>
                    <a:pt x="5454" y="7555"/>
                    <a:pt x="6629" y="8444"/>
                  </a:cubicBezTo>
                  <a:cubicBezTo>
                    <a:pt x="2780" y="9779"/>
                    <a:pt x="0" y="12891"/>
                    <a:pt x="0" y="16623"/>
                  </a:cubicBezTo>
                  <a:lnTo>
                    <a:pt x="0" y="20621"/>
                  </a:lnTo>
                  <a:cubicBezTo>
                    <a:pt x="214" y="21154"/>
                    <a:pt x="750" y="21600"/>
                    <a:pt x="1497" y="21600"/>
                  </a:cubicBezTo>
                  <a:lnTo>
                    <a:pt x="20422" y="21600"/>
                  </a:lnTo>
                  <a:cubicBezTo>
                    <a:pt x="21064" y="21600"/>
                    <a:pt x="21600" y="21154"/>
                    <a:pt x="21600" y="20621"/>
                  </a:cubicBezTo>
                  <a:lnTo>
                    <a:pt x="21600" y="16623"/>
                  </a:lnTo>
                  <a:cubicBezTo>
                    <a:pt x="21600" y="12891"/>
                    <a:pt x="18820" y="9779"/>
                    <a:pt x="14971" y="8444"/>
                  </a:cubicBezTo>
                  <a:cubicBezTo>
                    <a:pt x="16146" y="7468"/>
                    <a:pt x="16787" y="6224"/>
                    <a:pt x="16787" y="4889"/>
                  </a:cubicBezTo>
                  <a:cubicBezTo>
                    <a:pt x="16787" y="2223"/>
                    <a:pt x="14116"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41" name="Google Shape;9306;p64"/>
            <p:cNvSpPr/>
            <p:nvPr/>
          </p:nvSpPr>
          <p:spPr>
            <a:xfrm>
              <a:off x="166938" y="0"/>
              <a:ext cx="185292" cy="184006"/>
            </a:xfrm>
            <a:custGeom>
              <a:avLst/>
              <a:gdLst/>
              <a:ahLst/>
              <a:cxnLst>
                <a:cxn ang="0">
                  <a:pos x="wd2" y="hd2"/>
                </a:cxn>
                <a:cxn ang="5400000">
                  <a:pos x="wd2" y="hd2"/>
                </a:cxn>
                <a:cxn ang="10800000">
                  <a:pos x="wd2" y="hd2"/>
                </a:cxn>
                <a:cxn ang="16200000">
                  <a:pos x="wd2" y="hd2"/>
                </a:cxn>
              </a:cxnLst>
              <a:rect l="0" t="0" r="r" b="b"/>
              <a:pathLst>
                <a:path w="21533" h="21600" fill="norm" stroke="1" extrusionOk="0">
                  <a:moveTo>
                    <a:pt x="10841" y="2292"/>
                  </a:moveTo>
                  <a:cubicBezTo>
                    <a:pt x="15380" y="2292"/>
                    <a:pt x="19157" y="6108"/>
                    <a:pt x="19157" y="10693"/>
                  </a:cubicBezTo>
                  <a:cubicBezTo>
                    <a:pt x="19051" y="15381"/>
                    <a:pt x="15270" y="19200"/>
                    <a:pt x="10735" y="19200"/>
                  </a:cubicBezTo>
                  <a:cubicBezTo>
                    <a:pt x="9223" y="19200"/>
                    <a:pt x="7817" y="18764"/>
                    <a:pt x="6631" y="18110"/>
                  </a:cubicBezTo>
                  <a:cubicBezTo>
                    <a:pt x="6415" y="17999"/>
                    <a:pt x="6090" y="17999"/>
                    <a:pt x="5874" y="17999"/>
                  </a:cubicBezTo>
                  <a:lnTo>
                    <a:pt x="3176" y="18657"/>
                  </a:lnTo>
                  <a:lnTo>
                    <a:pt x="3930" y="16146"/>
                  </a:lnTo>
                  <a:cubicBezTo>
                    <a:pt x="4040" y="15817"/>
                    <a:pt x="3930" y="15492"/>
                    <a:pt x="3824" y="15274"/>
                  </a:cubicBezTo>
                  <a:cubicBezTo>
                    <a:pt x="2960" y="13854"/>
                    <a:pt x="2418" y="12327"/>
                    <a:pt x="2418" y="10693"/>
                  </a:cubicBezTo>
                  <a:cubicBezTo>
                    <a:pt x="2418" y="6108"/>
                    <a:pt x="6199" y="2292"/>
                    <a:pt x="10841" y="2292"/>
                  </a:cubicBezTo>
                  <a:close/>
                  <a:moveTo>
                    <a:pt x="10735" y="0"/>
                  </a:moveTo>
                  <a:cubicBezTo>
                    <a:pt x="4794" y="0"/>
                    <a:pt x="43" y="4910"/>
                    <a:pt x="43" y="10693"/>
                  </a:cubicBezTo>
                  <a:cubicBezTo>
                    <a:pt x="43" y="12656"/>
                    <a:pt x="475" y="14401"/>
                    <a:pt x="1338" y="16036"/>
                  </a:cubicBezTo>
                  <a:lnTo>
                    <a:pt x="43" y="19966"/>
                  </a:lnTo>
                  <a:cubicBezTo>
                    <a:pt x="-67" y="20402"/>
                    <a:pt x="43" y="20838"/>
                    <a:pt x="259" y="21275"/>
                  </a:cubicBezTo>
                  <a:cubicBezTo>
                    <a:pt x="581" y="21493"/>
                    <a:pt x="1013" y="21600"/>
                    <a:pt x="1554" y="21600"/>
                  </a:cubicBezTo>
                  <a:lnTo>
                    <a:pt x="5983" y="20509"/>
                  </a:lnTo>
                  <a:cubicBezTo>
                    <a:pt x="7495" y="21382"/>
                    <a:pt x="9113" y="21600"/>
                    <a:pt x="10841" y="21600"/>
                  </a:cubicBezTo>
                  <a:cubicBezTo>
                    <a:pt x="16782" y="21600"/>
                    <a:pt x="21533" y="16690"/>
                    <a:pt x="21533" y="10911"/>
                  </a:cubicBezTo>
                  <a:cubicBezTo>
                    <a:pt x="21317" y="4910"/>
                    <a:pt x="16675" y="0"/>
                    <a:pt x="107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42" name="Google Shape;9307;p64"/>
            <p:cNvSpPr/>
            <p:nvPr/>
          </p:nvSpPr>
          <p:spPr>
            <a:xfrm>
              <a:off x="248162" y="51119"/>
              <a:ext cx="21357" cy="204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894"/>
                    <a:pt x="0" y="10816"/>
                  </a:cubicBezTo>
                  <a:cubicBezTo>
                    <a:pt x="0" y="16706"/>
                    <a:pt x="4684" y="21600"/>
                    <a:pt x="11277" y="21600"/>
                  </a:cubicBezTo>
                  <a:cubicBezTo>
                    <a:pt x="16916" y="21600"/>
                    <a:pt x="21600" y="16706"/>
                    <a:pt x="21600" y="10816"/>
                  </a:cubicBezTo>
                  <a:cubicBezTo>
                    <a:pt x="21600" y="4894"/>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43" name="Google Shape;9308;p64"/>
            <p:cNvSpPr/>
            <p:nvPr/>
          </p:nvSpPr>
          <p:spPr>
            <a:xfrm>
              <a:off x="248162" y="81796"/>
              <a:ext cx="21357" cy="622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1607"/>
                    <a:pt x="0" y="3870"/>
                  </a:cubicBezTo>
                  <a:lnTo>
                    <a:pt x="0" y="17730"/>
                  </a:lnTo>
                  <a:cubicBezTo>
                    <a:pt x="0" y="19993"/>
                    <a:pt x="4684" y="21600"/>
                    <a:pt x="11277" y="21600"/>
                  </a:cubicBezTo>
                  <a:cubicBezTo>
                    <a:pt x="16916" y="21600"/>
                    <a:pt x="21600" y="19993"/>
                    <a:pt x="21600" y="17730"/>
                  </a:cubicBezTo>
                  <a:lnTo>
                    <a:pt x="21600" y="3870"/>
                  </a:lnTo>
                  <a:cubicBezTo>
                    <a:pt x="21600" y="1607"/>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49" name="Google Shape;9309;p64"/>
          <p:cNvGrpSpPr/>
          <p:nvPr/>
        </p:nvGrpSpPr>
        <p:grpSpPr>
          <a:xfrm>
            <a:off x="5301248" y="2712020"/>
            <a:ext cx="350343" cy="264860"/>
            <a:chOff x="29" y="29"/>
            <a:chExt cx="350342" cy="264858"/>
          </a:xfrm>
        </p:grpSpPr>
        <p:sp>
          <p:nvSpPr>
            <p:cNvPr id="7045" name="Google Shape;9310;p64"/>
            <p:cNvSpPr/>
            <p:nvPr/>
          </p:nvSpPr>
          <p:spPr>
            <a:xfrm>
              <a:off x="299281" y="120851"/>
              <a:ext cx="51091" cy="213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14" y="0"/>
                  </a:moveTo>
                  <a:cubicBezTo>
                    <a:pt x="1958" y="0"/>
                    <a:pt x="0" y="4684"/>
                    <a:pt x="0" y="10323"/>
                  </a:cubicBezTo>
                  <a:cubicBezTo>
                    <a:pt x="0" y="16916"/>
                    <a:pt x="1958" y="21600"/>
                    <a:pt x="4714" y="21600"/>
                  </a:cubicBezTo>
                  <a:lnTo>
                    <a:pt x="17285" y="21600"/>
                  </a:lnTo>
                  <a:cubicBezTo>
                    <a:pt x="19642" y="21600"/>
                    <a:pt x="21600" y="16916"/>
                    <a:pt x="21600" y="10323"/>
                  </a:cubicBezTo>
                  <a:cubicBezTo>
                    <a:pt x="21213" y="4684"/>
                    <a:pt x="19243" y="0"/>
                    <a:pt x="172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46" name="Google Shape;9311;p64"/>
            <p:cNvSpPr/>
            <p:nvPr/>
          </p:nvSpPr>
          <p:spPr>
            <a:xfrm>
              <a:off x="289060" y="163593"/>
              <a:ext cx="39941" cy="39970"/>
            </a:xfrm>
            <a:custGeom>
              <a:avLst/>
              <a:gdLst/>
              <a:ahLst/>
              <a:cxnLst>
                <a:cxn ang="0">
                  <a:pos x="wd2" y="hd2"/>
                </a:cxn>
                <a:cxn ang="5400000">
                  <a:pos x="wd2" y="hd2"/>
                </a:cxn>
                <a:cxn ang="10800000">
                  <a:pos x="wd2" y="hd2"/>
                </a:cxn>
                <a:cxn ang="16200000">
                  <a:pos x="wd2" y="hd2"/>
                </a:cxn>
              </a:cxnLst>
              <a:rect l="0" t="0" r="r" b="b"/>
              <a:pathLst>
                <a:path w="20640" h="21600" fill="norm" stroke="1" extrusionOk="0">
                  <a:moveTo>
                    <a:pt x="4855" y="0"/>
                  </a:moveTo>
                  <a:cubicBezTo>
                    <a:pt x="3468" y="0"/>
                    <a:pt x="2157" y="494"/>
                    <a:pt x="1441" y="1498"/>
                  </a:cubicBezTo>
                  <a:cubicBezTo>
                    <a:pt x="-480" y="3507"/>
                    <a:pt x="-480" y="6520"/>
                    <a:pt x="1441" y="9039"/>
                  </a:cubicBezTo>
                  <a:lnTo>
                    <a:pt x="12004" y="20086"/>
                  </a:lnTo>
                  <a:cubicBezTo>
                    <a:pt x="12965" y="21090"/>
                    <a:pt x="14276" y="21600"/>
                    <a:pt x="15602" y="21600"/>
                  </a:cubicBezTo>
                  <a:cubicBezTo>
                    <a:pt x="16928" y="21600"/>
                    <a:pt x="18239" y="21090"/>
                    <a:pt x="19199" y="20086"/>
                  </a:cubicBezTo>
                  <a:cubicBezTo>
                    <a:pt x="21120" y="18571"/>
                    <a:pt x="21120" y="14554"/>
                    <a:pt x="19199" y="12546"/>
                  </a:cubicBezTo>
                  <a:lnTo>
                    <a:pt x="8636" y="1498"/>
                  </a:lnTo>
                  <a:cubicBezTo>
                    <a:pt x="7675" y="494"/>
                    <a:pt x="6242" y="0"/>
                    <a:pt x="48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47" name="Google Shape;9312;p64"/>
            <p:cNvSpPr/>
            <p:nvPr/>
          </p:nvSpPr>
          <p:spPr>
            <a:xfrm>
              <a:off x="289975" y="60440"/>
              <a:ext cx="39970" cy="40649"/>
            </a:xfrm>
            <a:custGeom>
              <a:avLst/>
              <a:gdLst/>
              <a:ahLst/>
              <a:cxnLst>
                <a:cxn ang="0">
                  <a:pos x="wd2" y="hd2"/>
                </a:cxn>
                <a:cxn ang="5400000">
                  <a:pos x="wd2" y="hd2"/>
                </a:cxn>
                <a:cxn ang="10800000">
                  <a:pos x="wd2" y="hd2"/>
                </a:cxn>
                <a:cxn ang="16200000">
                  <a:pos x="wd2" y="hd2"/>
                </a:cxn>
              </a:cxnLst>
              <a:rect l="0" t="0" r="r" b="b"/>
              <a:pathLst>
                <a:path w="20640" h="21600" fill="norm" stroke="1" extrusionOk="0">
                  <a:moveTo>
                    <a:pt x="15773" y="0"/>
                  </a:moveTo>
                  <a:cubicBezTo>
                    <a:pt x="14402" y="0"/>
                    <a:pt x="12955" y="486"/>
                    <a:pt x="11996" y="1473"/>
                  </a:cubicBezTo>
                  <a:lnTo>
                    <a:pt x="1439" y="12336"/>
                  </a:lnTo>
                  <a:cubicBezTo>
                    <a:pt x="-480" y="14311"/>
                    <a:pt x="-480" y="17775"/>
                    <a:pt x="1439" y="19750"/>
                  </a:cubicBezTo>
                  <a:cubicBezTo>
                    <a:pt x="2399" y="20989"/>
                    <a:pt x="3602" y="21600"/>
                    <a:pt x="4867" y="21600"/>
                  </a:cubicBezTo>
                  <a:cubicBezTo>
                    <a:pt x="6116" y="21600"/>
                    <a:pt x="7441" y="20989"/>
                    <a:pt x="8644" y="19750"/>
                  </a:cubicBezTo>
                  <a:lnTo>
                    <a:pt x="19201" y="8888"/>
                  </a:lnTo>
                  <a:cubicBezTo>
                    <a:pt x="21120" y="6913"/>
                    <a:pt x="21120" y="2963"/>
                    <a:pt x="19201" y="1473"/>
                  </a:cubicBezTo>
                  <a:cubicBezTo>
                    <a:pt x="18470" y="486"/>
                    <a:pt x="17159" y="0"/>
                    <a:pt x="157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48" name="Google Shape;9313;p64"/>
            <p:cNvSpPr/>
            <p:nvPr/>
          </p:nvSpPr>
          <p:spPr>
            <a:xfrm>
              <a:off x="29" y="29"/>
              <a:ext cx="266718" cy="2648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87" y="8184"/>
                  </a:moveTo>
                  <a:lnTo>
                    <a:pt x="3387" y="11520"/>
                  </a:lnTo>
                  <a:cubicBezTo>
                    <a:pt x="2408" y="11520"/>
                    <a:pt x="1655" y="10837"/>
                    <a:pt x="1655" y="9853"/>
                  </a:cubicBezTo>
                  <a:cubicBezTo>
                    <a:pt x="1655" y="8944"/>
                    <a:pt x="2408" y="8184"/>
                    <a:pt x="3387" y="8184"/>
                  </a:cubicBezTo>
                  <a:close/>
                  <a:moveTo>
                    <a:pt x="10009" y="6517"/>
                  </a:moveTo>
                  <a:lnTo>
                    <a:pt x="10009" y="13188"/>
                  </a:lnTo>
                  <a:lnTo>
                    <a:pt x="5946" y="13188"/>
                  </a:lnTo>
                  <a:cubicBezTo>
                    <a:pt x="5418" y="13188"/>
                    <a:pt x="5043" y="12807"/>
                    <a:pt x="5043" y="12278"/>
                  </a:cubicBezTo>
                  <a:lnTo>
                    <a:pt x="5043" y="7426"/>
                  </a:lnTo>
                  <a:cubicBezTo>
                    <a:pt x="5043" y="6897"/>
                    <a:pt x="5418" y="6517"/>
                    <a:pt x="5946" y="6517"/>
                  </a:cubicBezTo>
                  <a:close/>
                  <a:moveTo>
                    <a:pt x="16708" y="4395"/>
                  </a:moveTo>
                  <a:lnTo>
                    <a:pt x="16708" y="15461"/>
                  </a:lnTo>
                  <a:cubicBezTo>
                    <a:pt x="15353" y="14248"/>
                    <a:pt x="13547" y="13491"/>
                    <a:pt x="11665" y="13262"/>
                  </a:cubicBezTo>
                  <a:lnTo>
                    <a:pt x="11665" y="6517"/>
                  </a:lnTo>
                  <a:cubicBezTo>
                    <a:pt x="13547" y="6365"/>
                    <a:pt x="15353" y="5607"/>
                    <a:pt x="16708" y="4395"/>
                  </a:cubicBezTo>
                  <a:close/>
                  <a:moveTo>
                    <a:pt x="19266" y="1516"/>
                  </a:moveTo>
                  <a:cubicBezTo>
                    <a:pt x="19718" y="1516"/>
                    <a:pt x="20095" y="1896"/>
                    <a:pt x="20095" y="2350"/>
                  </a:cubicBezTo>
                  <a:lnTo>
                    <a:pt x="20095" y="17356"/>
                  </a:lnTo>
                  <a:cubicBezTo>
                    <a:pt x="20095" y="17811"/>
                    <a:pt x="19718" y="18189"/>
                    <a:pt x="19266" y="18189"/>
                  </a:cubicBezTo>
                  <a:cubicBezTo>
                    <a:pt x="18815" y="18189"/>
                    <a:pt x="18440" y="17811"/>
                    <a:pt x="18440" y="17356"/>
                  </a:cubicBezTo>
                  <a:lnTo>
                    <a:pt x="18440" y="2350"/>
                  </a:lnTo>
                  <a:cubicBezTo>
                    <a:pt x="18440" y="1896"/>
                    <a:pt x="18815" y="1516"/>
                    <a:pt x="19266" y="1516"/>
                  </a:cubicBezTo>
                  <a:close/>
                  <a:moveTo>
                    <a:pt x="8354" y="14855"/>
                  </a:moveTo>
                  <a:lnTo>
                    <a:pt x="8354" y="19024"/>
                  </a:lnTo>
                  <a:cubicBezTo>
                    <a:pt x="8354" y="19553"/>
                    <a:pt x="7976" y="19933"/>
                    <a:pt x="7525" y="19933"/>
                  </a:cubicBezTo>
                  <a:cubicBezTo>
                    <a:pt x="7073" y="19933"/>
                    <a:pt x="6698" y="19553"/>
                    <a:pt x="6698" y="19024"/>
                  </a:cubicBezTo>
                  <a:lnTo>
                    <a:pt x="6698" y="14855"/>
                  </a:lnTo>
                  <a:close/>
                  <a:moveTo>
                    <a:pt x="19192" y="0"/>
                  </a:moveTo>
                  <a:cubicBezTo>
                    <a:pt x="17988" y="0"/>
                    <a:pt x="16935" y="986"/>
                    <a:pt x="16708" y="2122"/>
                  </a:cubicBezTo>
                  <a:lnTo>
                    <a:pt x="15955" y="2880"/>
                  </a:lnTo>
                  <a:cubicBezTo>
                    <a:pt x="14675" y="4169"/>
                    <a:pt x="12718" y="4927"/>
                    <a:pt x="10838" y="4927"/>
                  </a:cubicBezTo>
                  <a:lnTo>
                    <a:pt x="5795" y="4927"/>
                  </a:lnTo>
                  <a:cubicBezTo>
                    <a:pt x="4816" y="4927"/>
                    <a:pt x="3839" y="5607"/>
                    <a:pt x="3461" y="6668"/>
                  </a:cubicBezTo>
                  <a:lnTo>
                    <a:pt x="3311" y="6668"/>
                  </a:lnTo>
                  <a:cubicBezTo>
                    <a:pt x="1505" y="6668"/>
                    <a:pt x="0" y="8184"/>
                    <a:pt x="0" y="9928"/>
                  </a:cubicBezTo>
                  <a:cubicBezTo>
                    <a:pt x="0" y="11747"/>
                    <a:pt x="1505" y="13262"/>
                    <a:pt x="3311" y="13262"/>
                  </a:cubicBezTo>
                  <a:lnTo>
                    <a:pt x="3461" y="13262"/>
                  </a:lnTo>
                  <a:cubicBezTo>
                    <a:pt x="3762" y="13945"/>
                    <a:pt x="4290" y="14475"/>
                    <a:pt x="4966" y="14778"/>
                  </a:cubicBezTo>
                  <a:lnTo>
                    <a:pt x="4966" y="19098"/>
                  </a:lnTo>
                  <a:cubicBezTo>
                    <a:pt x="5043" y="20462"/>
                    <a:pt x="6170" y="21600"/>
                    <a:pt x="7525" y="21600"/>
                  </a:cubicBezTo>
                  <a:cubicBezTo>
                    <a:pt x="8956" y="21600"/>
                    <a:pt x="9935" y="20462"/>
                    <a:pt x="9935" y="19175"/>
                  </a:cubicBezTo>
                  <a:lnTo>
                    <a:pt x="9935" y="15006"/>
                  </a:lnTo>
                  <a:lnTo>
                    <a:pt x="10838" y="15006"/>
                  </a:lnTo>
                  <a:cubicBezTo>
                    <a:pt x="12718" y="15006"/>
                    <a:pt x="14675" y="15764"/>
                    <a:pt x="15955" y="17053"/>
                  </a:cubicBezTo>
                  <a:lnTo>
                    <a:pt x="16708" y="17811"/>
                  </a:lnTo>
                  <a:cubicBezTo>
                    <a:pt x="16935" y="19024"/>
                    <a:pt x="17988" y="19933"/>
                    <a:pt x="19192" y="19933"/>
                  </a:cubicBezTo>
                  <a:cubicBezTo>
                    <a:pt x="20621" y="19933"/>
                    <a:pt x="21600" y="18795"/>
                    <a:pt x="21600" y="17431"/>
                  </a:cubicBezTo>
                  <a:lnTo>
                    <a:pt x="21600" y="2502"/>
                  </a:lnTo>
                  <a:cubicBezTo>
                    <a:pt x="21600" y="1061"/>
                    <a:pt x="20470" y="0"/>
                    <a:pt x="191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66" name="Google Shape;9314;p64"/>
          <p:cNvGrpSpPr/>
          <p:nvPr/>
        </p:nvGrpSpPr>
        <p:grpSpPr>
          <a:xfrm>
            <a:off x="5301691" y="3158696"/>
            <a:ext cx="349428" cy="349429"/>
            <a:chOff x="0" y="0"/>
            <a:chExt cx="349427" cy="349427"/>
          </a:xfrm>
        </p:grpSpPr>
        <p:sp>
          <p:nvSpPr>
            <p:cNvPr id="7050" name="Google Shape;9315;p64"/>
            <p:cNvSpPr/>
            <p:nvPr/>
          </p:nvSpPr>
          <p:spPr>
            <a:xfrm>
              <a:off x="0" y="0"/>
              <a:ext cx="349428" cy="3494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291" y="2586"/>
                  </a:moveTo>
                  <a:cubicBezTo>
                    <a:pt x="17636" y="2586"/>
                    <a:pt x="17924" y="2874"/>
                    <a:pt x="17924" y="3218"/>
                  </a:cubicBezTo>
                  <a:lnTo>
                    <a:pt x="17924" y="5171"/>
                  </a:lnTo>
                  <a:lnTo>
                    <a:pt x="1437" y="5171"/>
                  </a:lnTo>
                  <a:lnTo>
                    <a:pt x="1437" y="3218"/>
                  </a:lnTo>
                  <a:lnTo>
                    <a:pt x="1322" y="3218"/>
                  </a:lnTo>
                  <a:cubicBezTo>
                    <a:pt x="1322" y="2874"/>
                    <a:pt x="1610" y="2586"/>
                    <a:pt x="1955" y="2586"/>
                  </a:cubicBezTo>
                  <a:lnTo>
                    <a:pt x="2586" y="2586"/>
                  </a:lnTo>
                  <a:lnTo>
                    <a:pt x="2586" y="3218"/>
                  </a:lnTo>
                  <a:cubicBezTo>
                    <a:pt x="2586" y="3563"/>
                    <a:pt x="2874" y="3908"/>
                    <a:pt x="3218" y="3908"/>
                  </a:cubicBezTo>
                  <a:cubicBezTo>
                    <a:pt x="3563" y="3908"/>
                    <a:pt x="3849" y="3563"/>
                    <a:pt x="3849" y="3218"/>
                  </a:cubicBezTo>
                  <a:lnTo>
                    <a:pt x="3849" y="2586"/>
                  </a:lnTo>
                  <a:lnTo>
                    <a:pt x="6378" y="2586"/>
                  </a:lnTo>
                  <a:lnTo>
                    <a:pt x="6378" y="3218"/>
                  </a:lnTo>
                  <a:cubicBezTo>
                    <a:pt x="6378" y="3563"/>
                    <a:pt x="6665" y="3908"/>
                    <a:pt x="7009" y="3908"/>
                  </a:cubicBezTo>
                  <a:cubicBezTo>
                    <a:pt x="7412" y="3908"/>
                    <a:pt x="7698" y="3563"/>
                    <a:pt x="7698" y="3218"/>
                  </a:cubicBezTo>
                  <a:lnTo>
                    <a:pt x="7698" y="2586"/>
                  </a:lnTo>
                  <a:lnTo>
                    <a:pt x="11548" y="2586"/>
                  </a:lnTo>
                  <a:lnTo>
                    <a:pt x="11548" y="3218"/>
                  </a:lnTo>
                  <a:cubicBezTo>
                    <a:pt x="11548" y="3563"/>
                    <a:pt x="11834" y="3908"/>
                    <a:pt x="12180" y="3908"/>
                  </a:cubicBezTo>
                  <a:cubicBezTo>
                    <a:pt x="12581" y="3908"/>
                    <a:pt x="12870" y="3563"/>
                    <a:pt x="12870" y="3218"/>
                  </a:cubicBezTo>
                  <a:lnTo>
                    <a:pt x="12870" y="2586"/>
                  </a:lnTo>
                  <a:lnTo>
                    <a:pt x="15338" y="2586"/>
                  </a:lnTo>
                  <a:lnTo>
                    <a:pt x="15338" y="3218"/>
                  </a:lnTo>
                  <a:cubicBezTo>
                    <a:pt x="15338" y="3563"/>
                    <a:pt x="15627" y="3908"/>
                    <a:pt x="16028" y="3908"/>
                  </a:cubicBezTo>
                  <a:cubicBezTo>
                    <a:pt x="16372" y="3908"/>
                    <a:pt x="16660" y="3563"/>
                    <a:pt x="16660" y="3218"/>
                  </a:cubicBezTo>
                  <a:lnTo>
                    <a:pt x="16660" y="2586"/>
                  </a:lnTo>
                  <a:close/>
                  <a:moveTo>
                    <a:pt x="17809" y="6376"/>
                  </a:moveTo>
                  <a:lnTo>
                    <a:pt x="17809" y="12811"/>
                  </a:lnTo>
                  <a:cubicBezTo>
                    <a:pt x="17579" y="12811"/>
                    <a:pt x="17406" y="12696"/>
                    <a:pt x="17176" y="12696"/>
                  </a:cubicBezTo>
                  <a:cubicBezTo>
                    <a:pt x="14708" y="12696"/>
                    <a:pt x="12696" y="14708"/>
                    <a:pt x="12696" y="17176"/>
                  </a:cubicBezTo>
                  <a:cubicBezTo>
                    <a:pt x="12696" y="17406"/>
                    <a:pt x="12696" y="17579"/>
                    <a:pt x="12811" y="17809"/>
                  </a:cubicBezTo>
                  <a:lnTo>
                    <a:pt x="1896" y="17809"/>
                  </a:lnTo>
                  <a:cubicBezTo>
                    <a:pt x="1495" y="17809"/>
                    <a:pt x="1207" y="17521"/>
                    <a:pt x="1207" y="17176"/>
                  </a:cubicBezTo>
                  <a:lnTo>
                    <a:pt x="1207" y="6376"/>
                  </a:lnTo>
                  <a:close/>
                  <a:moveTo>
                    <a:pt x="17176" y="14018"/>
                  </a:moveTo>
                  <a:cubicBezTo>
                    <a:pt x="18901" y="14018"/>
                    <a:pt x="20336" y="15453"/>
                    <a:pt x="20336" y="17176"/>
                  </a:cubicBezTo>
                  <a:cubicBezTo>
                    <a:pt x="20336" y="18958"/>
                    <a:pt x="18901" y="20395"/>
                    <a:pt x="17176" y="20395"/>
                  </a:cubicBezTo>
                  <a:cubicBezTo>
                    <a:pt x="15453" y="20395"/>
                    <a:pt x="14018" y="18958"/>
                    <a:pt x="14018" y="17176"/>
                  </a:cubicBezTo>
                  <a:cubicBezTo>
                    <a:pt x="14018" y="15453"/>
                    <a:pt x="15453" y="14018"/>
                    <a:pt x="17176" y="14018"/>
                  </a:cubicBezTo>
                  <a:close/>
                  <a:moveTo>
                    <a:pt x="3160" y="0"/>
                  </a:moveTo>
                  <a:cubicBezTo>
                    <a:pt x="2815" y="0"/>
                    <a:pt x="2529" y="288"/>
                    <a:pt x="2529" y="633"/>
                  </a:cubicBezTo>
                  <a:lnTo>
                    <a:pt x="2529" y="1322"/>
                  </a:lnTo>
                  <a:lnTo>
                    <a:pt x="1896" y="1322"/>
                  </a:lnTo>
                  <a:cubicBezTo>
                    <a:pt x="806" y="1322"/>
                    <a:pt x="0" y="2126"/>
                    <a:pt x="0" y="3160"/>
                  </a:cubicBezTo>
                  <a:lnTo>
                    <a:pt x="0" y="17120"/>
                  </a:lnTo>
                  <a:cubicBezTo>
                    <a:pt x="0" y="18154"/>
                    <a:pt x="862" y="19016"/>
                    <a:pt x="1896" y="19016"/>
                  </a:cubicBezTo>
                  <a:lnTo>
                    <a:pt x="13156" y="19016"/>
                  </a:lnTo>
                  <a:cubicBezTo>
                    <a:pt x="13845" y="20566"/>
                    <a:pt x="15397" y="21600"/>
                    <a:pt x="17176" y="21600"/>
                  </a:cubicBezTo>
                  <a:cubicBezTo>
                    <a:pt x="19591" y="21600"/>
                    <a:pt x="21600" y="19591"/>
                    <a:pt x="21600" y="17176"/>
                  </a:cubicBezTo>
                  <a:cubicBezTo>
                    <a:pt x="21600" y="15397"/>
                    <a:pt x="20624" y="13845"/>
                    <a:pt x="19131" y="13156"/>
                  </a:cubicBezTo>
                  <a:lnTo>
                    <a:pt x="19131" y="3160"/>
                  </a:lnTo>
                  <a:cubicBezTo>
                    <a:pt x="19131" y="2070"/>
                    <a:pt x="18269" y="1322"/>
                    <a:pt x="17235" y="1322"/>
                  </a:cubicBezTo>
                  <a:lnTo>
                    <a:pt x="16602" y="1322"/>
                  </a:lnTo>
                  <a:lnTo>
                    <a:pt x="16602" y="633"/>
                  </a:lnTo>
                  <a:cubicBezTo>
                    <a:pt x="16602" y="288"/>
                    <a:pt x="16316" y="0"/>
                    <a:pt x="15971" y="0"/>
                  </a:cubicBezTo>
                  <a:cubicBezTo>
                    <a:pt x="15568" y="0"/>
                    <a:pt x="15282" y="288"/>
                    <a:pt x="15282" y="633"/>
                  </a:cubicBezTo>
                  <a:lnTo>
                    <a:pt x="15282" y="1322"/>
                  </a:lnTo>
                  <a:lnTo>
                    <a:pt x="12811" y="1322"/>
                  </a:lnTo>
                  <a:lnTo>
                    <a:pt x="12811" y="633"/>
                  </a:lnTo>
                  <a:cubicBezTo>
                    <a:pt x="12811" y="288"/>
                    <a:pt x="12525" y="0"/>
                    <a:pt x="12122" y="0"/>
                  </a:cubicBezTo>
                  <a:cubicBezTo>
                    <a:pt x="11777" y="0"/>
                    <a:pt x="11489" y="288"/>
                    <a:pt x="11489" y="633"/>
                  </a:cubicBezTo>
                  <a:lnTo>
                    <a:pt x="11489" y="1322"/>
                  </a:lnTo>
                  <a:lnTo>
                    <a:pt x="7642" y="1322"/>
                  </a:lnTo>
                  <a:lnTo>
                    <a:pt x="7642" y="633"/>
                  </a:lnTo>
                  <a:cubicBezTo>
                    <a:pt x="7642" y="288"/>
                    <a:pt x="7354" y="0"/>
                    <a:pt x="6953" y="0"/>
                  </a:cubicBezTo>
                  <a:cubicBezTo>
                    <a:pt x="6608" y="0"/>
                    <a:pt x="6320" y="288"/>
                    <a:pt x="6320" y="633"/>
                  </a:cubicBezTo>
                  <a:lnTo>
                    <a:pt x="6320" y="1322"/>
                  </a:lnTo>
                  <a:lnTo>
                    <a:pt x="3793" y="1322"/>
                  </a:lnTo>
                  <a:lnTo>
                    <a:pt x="3793" y="633"/>
                  </a:lnTo>
                  <a:cubicBezTo>
                    <a:pt x="3793" y="288"/>
                    <a:pt x="3505" y="0"/>
                    <a:pt x="31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51" name="Google Shape;9316;p64"/>
            <p:cNvSpPr/>
            <p:nvPr/>
          </p:nvSpPr>
          <p:spPr>
            <a:xfrm>
              <a:off x="267660" y="246274"/>
              <a:ext cx="40884" cy="4182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2" y="0"/>
                  </a:moveTo>
                  <a:cubicBezTo>
                    <a:pt x="2447" y="0"/>
                    <a:pt x="0" y="2407"/>
                    <a:pt x="0" y="5286"/>
                  </a:cubicBezTo>
                  <a:lnTo>
                    <a:pt x="0" y="16314"/>
                  </a:lnTo>
                  <a:cubicBezTo>
                    <a:pt x="0" y="19193"/>
                    <a:pt x="1964" y="21600"/>
                    <a:pt x="5392" y="21600"/>
                  </a:cubicBezTo>
                  <a:lnTo>
                    <a:pt x="16208" y="21600"/>
                  </a:lnTo>
                  <a:cubicBezTo>
                    <a:pt x="19636" y="21600"/>
                    <a:pt x="21600" y="19193"/>
                    <a:pt x="21600" y="16314"/>
                  </a:cubicBezTo>
                  <a:cubicBezTo>
                    <a:pt x="21600" y="13435"/>
                    <a:pt x="19636" y="11044"/>
                    <a:pt x="16208" y="11044"/>
                  </a:cubicBezTo>
                  <a:lnTo>
                    <a:pt x="10800" y="11044"/>
                  </a:lnTo>
                  <a:lnTo>
                    <a:pt x="10800" y="5286"/>
                  </a:lnTo>
                  <a:cubicBezTo>
                    <a:pt x="10800" y="2407"/>
                    <a:pt x="8338" y="0"/>
                    <a:pt x="53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52" name="Google Shape;9317;p64"/>
            <p:cNvSpPr/>
            <p:nvPr/>
          </p:nvSpPr>
          <p:spPr>
            <a:xfrm>
              <a:off x="40913" y="122680"/>
              <a:ext cx="41799" cy="21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4707"/>
                    <a:pt x="0" y="11262"/>
                  </a:cubicBezTo>
                  <a:cubicBezTo>
                    <a:pt x="0" y="16893"/>
                    <a:pt x="2393" y="21600"/>
                    <a:pt x="5274" y="21600"/>
                  </a:cubicBezTo>
                  <a:lnTo>
                    <a:pt x="16326" y="21600"/>
                  </a:lnTo>
                  <a:cubicBezTo>
                    <a:pt x="19207" y="21600"/>
                    <a:pt x="21600" y="16893"/>
                    <a:pt x="21600" y="11262"/>
                  </a:cubicBezTo>
                  <a:cubicBezTo>
                    <a:pt x="21600" y="4707"/>
                    <a:pt x="19207" y="0"/>
                    <a:pt x="163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53" name="Google Shape;9318;p64"/>
            <p:cNvSpPr/>
            <p:nvPr/>
          </p:nvSpPr>
          <p:spPr>
            <a:xfrm>
              <a:off x="102238" y="122680"/>
              <a:ext cx="41828" cy="21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707"/>
                    <a:pt x="0" y="11262"/>
                  </a:cubicBezTo>
                  <a:cubicBezTo>
                    <a:pt x="0" y="16893"/>
                    <a:pt x="2407" y="21600"/>
                    <a:pt x="5286" y="21600"/>
                  </a:cubicBezTo>
                  <a:lnTo>
                    <a:pt x="16314" y="21600"/>
                  </a:lnTo>
                  <a:cubicBezTo>
                    <a:pt x="19193" y="21600"/>
                    <a:pt x="21600" y="16893"/>
                    <a:pt x="21600" y="11262"/>
                  </a:cubicBezTo>
                  <a:cubicBezTo>
                    <a:pt x="21600" y="4707"/>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54" name="Google Shape;9319;p64"/>
            <p:cNvSpPr/>
            <p:nvPr/>
          </p:nvSpPr>
          <p:spPr>
            <a:xfrm>
              <a:off x="163563" y="122680"/>
              <a:ext cx="41829" cy="21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58" y="0"/>
                  </a:moveTo>
                  <a:cubicBezTo>
                    <a:pt x="2407" y="0"/>
                    <a:pt x="0" y="4707"/>
                    <a:pt x="0" y="11262"/>
                  </a:cubicBezTo>
                  <a:cubicBezTo>
                    <a:pt x="0" y="16893"/>
                    <a:pt x="2407" y="21600"/>
                    <a:pt x="5758" y="21600"/>
                  </a:cubicBezTo>
                  <a:lnTo>
                    <a:pt x="16329" y="21600"/>
                  </a:lnTo>
                  <a:cubicBezTo>
                    <a:pt x="19208" y="21600"/>
                    <a:pt x="21600" y="16893"/>
                    <a:pt x="21600" y="11262"/>
                  </a:cubicBezTo>
                  <a:cubicBezTo>
                    <a:pt x="21600" y="4707"/>
                    <a:pt x="19208"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55" name="Google Shape;9320;p64"/>
            <p:cNvSpPr/>
            <p:nvPr/>
          </p:nvSpPr>
          <p:spPr>
            <a:xfrm>
              <a:off x="226776" y="122680"/>
              <a:ext cx="41799" cy="21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4707"/>
                    <a:pt x="0" y="11262"/>
                  </a:cubicBezTo>
                  <a:cubicBezTo>
                    <a:pt x="0" y="16893"/>
                    <a:pt x="2393" y="21600"/>
                    <a:pt x="5274" y="21600"/>
                  </a:cubicBezTo>
                  <a:lnTo>
                    <a:pt x="16326" y="21600"/>
                  </a:lnTo>
                  <a:cubicBezTo>
                    <a:pt x="19207" y="21600"/>
                    <a:pt x="21600" y="16893"/>
                    <a:pt x="21600" y="11262"/>
                  </a:cubicBezTo>
                  <a:cubicBezTo>
                    <a:pt x="21600" y="4707"/>
                    <a:pt x="19207" y="0"/>
                    <a:pt x="163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56" name="Google Shape;9321;p64"/>
            <p:cNvSpPr/>
            <p:nvPr/>
          </p:nvSpPr>
          <p:spPr>
            <a:xfrm>
              <a:off x="40913" y="164507"/>
              <a:ext cx="41799" cy="213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4684"/>
                    <a:pt x="0" y="11277"/>
                  </a:cubicBezTo>
                  <a:cubicBezTo>
                    <a:pt x="0" y="16916"/>
                    <a:pt x="2393" y="21600"/>
                    <a:pt x="5274" y="21600"/>
                  </a:cubicBezTo>
                  <a:lnTo>
                    <a:pt x="16326" y="21600"/>
                  </a:lnTo>
                  <a:cubicBezTo>
                    <a:pt x="19207" y="21600"/>
                    <a:pt x="21600" y="16916"/>
                    <a:pt x="21600" y="11277"/>
                  </a:cubicBezTo>
                  <a:cubicBezTo>
                    <a:pt x="21600" y="4684"/>
                    <a:pt x="19207" y="0"/>
                    <a:pt x="163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57" name="Google Shape;9322;p64"/>
            <p:cNvSpPr/>
            <p:nvPr/>
          </p:nvSpPr>
          <p:spPr>
            <a:xfrm>
              <a:off x="102238" y="164507"/>
              <a:ext cx="41828" cy="213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684"/>
                    <a:pt x="0" y="11277"/>
                  </a:cubicBezTo>
                  <a:cubicBezTo>
                    <a:pt x="0" y="16916"/>
                    <a:pt x="2407" y="21600"/>
                    <a:pt x="5286" y="21600"/>
                  </a:cubicBezTo>
                  <a:lnTo>
                    <a:pt x="16314" y="21600"/>
                  </a:lnTo>
                  <a:cubicBezTo>
                    <a:pt x="19193" y="21600"/>
                    <a:pt x="21600" y="16916"/>
                    <a:pt x="21600" y="11277"/>
                  </a:cubicBezTo>
                  <a:cubicBezTo>
                    <a:pt x="21600" y="4684"/>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58" name="Google Shape;9323;p64"/>
            <p:cNvSpPr/>
            <p:nvPr/>
          </p:nvSpPr>
          <p:spPr>
            <a:xfrm>
              <a:off x="163563" y="164507"/>
              <a:ext cx="41829" cy="213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58" y="0"/>
                  </a:moveTo>
                  <a:cubicBezTo>
                    <a:pt x="2407" y="0"/>
                    <a:pt x="0" y="4684"/>
                    <a:pt x="0" y="11277"/>
                  </a:cubicBezTo>
                  <a:cubicBezTo>
                    <a:pt x="0" y="16916"/>
                    <a:pt x="2407" y="21600"/>
                    <a:pt x="5758" y="21600"/>
                  </a:cubicBezTo>
                  <a:lnTo>
                    <a:pt x="16329" y="21600"/>
                  </a:lnTo>
                  <a:cubicBezTo>
                    <a:pt x="19208" y="21600"/>
                    <a:pt x="21600" y="16916"/>
                    <a:pt x="21600" y="11277"/>
                  </a:cubicBezTo>
                  <a:cubicBezTo>
                    <a:pt x="21600" y="4684"/>
                    <a:pt x="19208"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59" name="Google Shape;9324;p64"/>
            <p:cNvSpPr/>
            <p:nvPr/>
          </p:nvSpPr>
          <p:spPr>
            <a:xfrm>
              <a:off x="226776" y="164507"/>
              <a:ext cx="41799" cy="213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4684"/>
                    <a:pt x="0" y="11277"/>
                  </a:cubicBezTo>
                  <a:cubicBezTo>
                    <a:pt x="0" y="16916"/>
                    <a:pt x="2393" y="21600"/>
                    <a:pt x="5274" y="21600"/>
                  </a:cubicBezTo>
                  <a:lnTo>
                    <a:pt x="16326" y="21600"/>
                  </a:lnTo>
                  <a:cubicBezTo>
                    <a:pt x="19207" y="21600"/>
                    <a:pt x="21600" y="16916"/>
                    <a:pt x="21600" y="11277"/>
                  </a:cubicBezTo>
                  <a:cubicBezTo>
                    <a:pt x="21600" y="4684"/>
                    <a:pt x="19207" y="0"/>
                    <a:pt x="163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60" name="Google Shape;9325;p64"/>
            <p:cNvSpPr/>
            <p:nvPr/>
          </p:nvSpPr>
          <p:spPr>
            <a:xfrm>
              <a:off x="40913" y="205391"/>
              <a:ext cx="41799" cy="21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4707"/>
                    <a:pt x="0" y="11262"/>
                  </a:cubicBezTo>
                  <a:cubicBezTo>
                    <a:pt x="0" y="16893"/>
                    <a:pt x="2393" y="21600"/>
                    <a:pt x="5274" y="21600"/>
                  </a:cubicBezTo>
                  <a:lnTo>
                    <a:pt x="16326" y="21600"/>
                  </a:lnTo>
                  <a:cubicBezTo>
                    <a:pt x="19207" y="21600"/>
                    <a:pt x="21600" y="16893"/>
                    <a:pt x="21600" y="11262"/>
                  </a:cubicBezTo>
                  <a:cubicBezTo>
                    <a:pt x="21600" y="4707"/>
                    <a:pt x="19207" y="0"/>
                    <a:pt x="163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61" name="Google Shape;9326;p64"/>
            <p:cNvSpPr/>
            <p:nvPr/>
          </p:nvSpPr>
          <p:spPr>
            <a:xfrm>
              <a:off x="102238" y="205391"/>
              <a:ext cx="41828" cy="21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707"/>
                    <a:pt x="0" y="11262"/>
                  </a:cubicBezTo>
                  <a:cubicBezTo>
                    <a:pt x="0" y="16893"/>
                    <a:pt x="2407" y="21600"/>
                    <a:pt x="5286" y="21600"/>
                  </a:cubicBezTo>
                  <a:lnTo>
                    <a:pt x="16314" y="21600"/>
                  </a:lnTo>
                  <a:cubicBezTo>
                    <a:pt x="19193" y="21600"/>
                    <a:pt x="21600" y="16893"/>
                    <a:pt x="21600" y="11262"/>
                  </a:cubicBezTo>
                  <a:cubicBezTo>
                    <a:pt x="21600" y="4707"/>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62" name="Google Shape;9327;p64"/>
            <p:cNvSpPr/>
            <p:nvPr/>
          </p:nvSpPr>
          <p:spPr>
            <a:xfrm>
              <a:off x="163563" y="205391"/>
              <a:ext cx="41829" cy="21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58" y="0"/>
                  </a:moveTo>
                  <a:cubicBezTo>
                    <a:pt x="2407" y="0"/>
                    <a:pt x="0" y="4707"/>
                    <a:pt x="0" y="11262"/>
                  </a:cubicBezTo>
                  <a:cubicBezTo>
                    <a:pt x="0" y="16893"/>
                    <a:pt x="2407" y="21600"/>
                    <a:pt x="5758" y="21600"/>
                  </a:cubicBezTo>
                  <a:lnTo>
                    <a:pt x="16329" y="21600"/>
                  </a:lnTo>
                  <a:cubicBezTo>
                    <a:pt x="19208" y="21600"/>
                    <a:pt x="21600" y="16893"/>
                    <a:pt x="21600" y="11262"/>
                  </a:cubicBezTo>
                  <a:cubicBezTo>
                    <a:pt x="21600" y="4707"/>
                    <a:pt x="19208"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63" name="Google Shape;9328;p64"/>
            <p:cNvSpPr/>
            <p:nvPr/>
          </p:nvSpPr>
          <p:spPr>
            <a:xfrm>
              <a:off x="40913" y="246274"/>
              <a:ext cx="41799" cy="21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4707"/>
                    <a:pt x="0" y="10338"/>
                  </a:cubicBezTo>
                  <a:cubicBezTo>
                    <a:pt x="0" y="16893"/>
                    <a:pt x="2393" y="21600"/>
                    <a:pt x="5274" y="21600"/>
                  </a:cubicBezTo>
                  <a:lnTo>
                    <a:pt x="16326" y="21600"/>
                  </a:lnTo>
                  <a:cubicBezTo>
                    <a:pt x="19207" y="21600"/>
                    <a:pt x="21600" y="16893"/>
                    <a:pt x="21600" y="10338"/>
                  </a:cubicBezTo>
                  <a:cubicBezTo>
                    <a:pt x="21600" y="4707"/>
                    <a:pt x="19207" y="0"/>
                    <a:pt x="163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64" name="Google Shape;9329;p64"/>
            <p:cNvSpPr/>
            <p:nvPr/>
          </p:nvSpPr>
          <p:spPr>
            <a:xfrm>
              <a:off x="102238" y="246274"/>
              <a:ext cx="41828" cy="21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707"/>
                    <a:pt x="0" y="10338"/>
                  </a:cubicBezTo>
                  <a:cubicBezTo>
                    <a:pt x="0" y="16893"/>
                    <a:pt x="2407" y="21600"/>
                    <a:pt x="5286" y="21600"/>
                  </a:cubicBezTo>
                  <a:lnTo>
                    <a:pt x="16314" y="21600"/>
                  </a:lnTo>
                  <a:cubicBezTo>
                    <a:pt x="19193" y="21600"/>
                    <a:pt x="21600" y="16893"/>
                    <a:pt x="21600" y="10338"/>
                  </a:cubicBezTo>
                  <a:cubicBezTo>
                    <a:pt x="21600" y="4707"/>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65" name="Google Shape;9330;p64"/>
            <p:cNvSpPr/>
            <p:nvPr/>
          </p:nvSpPr>
          <p:spPr>
            <a:xfrm>
              <a:off x="163563" y="246274"/>
              <a:ext cx="41829" cy="21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58" y="0"/>
                  </a:moveTo>
                  <a:cubicBezTo>
                    <a:pt x="2407" y="0"/>
                    <a:pt x="0" y="4707"/>
                    <a:pt x="0" y="10338"/>
                  </a:cubicBezTo>
                  <a:cubicBezTo>
                    <a:pt x="0" y="16893"/>
                    <a:pt x="2407" y="21600"/>
                    <a:pt x="5758" y="21600"/>
                  </a:cubicBezTo>
                  <a:lnTo>
                    <a:pt x="16329" y="21600"/>
                  </a:lnTo>
                  <a:cubicBezTo>
                    <a:pt x="19208" y="21600"/>
                    <a:pt x="21600" y="16893"/>
                    <a:pt x="21600" y="10338"/>
                  </a:cubicBezTo>
                  <a:cubicBezTo>
                    <a:pt x="21600" y="4707"/>
                    <a:pt x="19208"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70" name="Google Shape;9331;p64"/>
          <p:cNvGrpSpPr/>
          <p:nvPr/>
        </p:nvGrpSpPr>
        <p:grpSpPr>
          <a:xfrm>
            <a:off x="5301720" y="3608505"/>
            <a:ext cx="349429" cy="348484"/>
            <a:chOff x="29" y="29"/>
            <a:chExt cx="349427" cy="348483"/>
          </a:xfrm>
        </p:grpSpPr>
        <p:sp>
          <p:nvSpPr>
            <p:cNvPr id="7067" name="Google Shape;9332;p64"/>
            <p:cNvSpPr/>
            <p:nvPr/>
          </p:nvSpPr>
          <p:spPr>
            <a:xfrm>
              <a:off x="29" y="183091"/>
              <a:ext cx="349428" cy="1654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35" y="13350"/>
                  </a:moveTo>
                  <a:lnTo>
                    <a:pt x="6435" y="18808"/>
                  </a:lnTo>
                  <a:lnTo>
                    <a:pt x="1378" y="18808"/>
                  </a:lnTo>
                  <a:lnTo>
                    <a:pt x="1378" y="13350"/>
                  </a:lnTo>
                  <a:close/>
                  <a:moveTo>
                    <a:pt x="14016" y="2792"/>
                  </a:moveTo>
                  <a:lnTo>
                    <a:pt x="14016" y="18808"/>
                  </a:lnTo>
                  <a:lnTo>
                    <a:pt x="7698" y="18808"/>
                  </a:lnTo>
                  <a:lnTo>
                    <a:pt x="7698" y="2792"/>
                  </a:lnTo>
                  <a:close/>
                  <a:moveTo>
                    <a:pt x="20393" y="8131"/>
                  </a:moveTo>
                  <a:lnTo>
                    <a:pt x="20393" y="18808"/>
                  </a:lnTo>
                  <a:lnTo>
                    <a:pt x="15280" y="18808"/>
                  </a:lnTo>
                  <a:lnTo>
                    <a:pt x="15280" y="8131"/>
                  </a:lnTo>
                  <a:close/>
                  <a:moveTo>
                    <a:pt x="7009" y="0"/>
                  </a:moveTo>
                  <a:cubicBezTo>
                    <a:pt x="6665" y="0"/>
                    <a:pt x="6376" y="609"/>
                    <a:pt x="6376" y="1456"/>
                  </a:cubicBezTo>
                  <a:lnTo>
                    <a:pt x="6376" y="10800"/>
                  </a:lnTo>
                  <a:lnTo>
                    <a:pt x="633" y="10800"/>
                  </a:lnTo>
                  <a:cubicBezTo>
                    <a:pt x="286" y="10800"/>
                    <a:pt x="0" y="11409"/>
                    <a:pt x="0" y="12137"/>
                  </a:cubicBezTo>
                  <a:lnTo>
                    <a:pt x="0" y="20263"/>
                  </a:lnTo>
                  <a:cubicBezTo>
                    <a:pt x="0" y="20991"/>
                    <a:pt x="286" y="21600"/>
                    <a:pt x="633" y="21600"/>
                  </a:cubicBezTo>
                  <a:lnTo>
                    <a:pt x="20967" y="21600"/>
                  </a:lnTo>
                  <a:cubicBezTo>
                    <a:pt x="21312" y="21600"/>
                    <a:pt x="21600" y="20991"/>
                    <a:pt x="21600" y="20263"/>
                  </a:cubicBezTo>
                  <a:lnTo>
                    <a:pt x="21600" y="6675"/>
                  </a:lnTo>
                  <a:cubicBezTo>
                    <a:pt x="21600" y="5947"/>
                    <a:pt x="21312" y="5338"/>
                    <a:pt x="21026" y="5338"/>
                  </a:cubicBezTo>
                  <a:lnTo>
                    <a:pt x="15280" y="5338"/>
                  </a:lnTo>
                  <a:lnTo>
                    <a:pt x="15280" y="1456"/>
                  </a:lnTo>
                  <a:cubicBezTo>
                    <a:pt x="15280" y="609"/>
                    <a:pt x="14994" y="0"/>
                    <a:pt x="146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68" name="Google Shape;9333;p64"/>
            <p:cNvSpPr/>
            <p:nvPr/>
          </p:nvSpPr>
          <p:spPr>
            <a:xfrm>
              <a:off x="104126" y="29"/>
              <a:ext cx="144037" cy="1635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27" y="2575"/>
                  </a:moveTo>
                  <a:cubicBezTo>
                    <a:pt x="12399" y="2575"/>
                    <a:pt x="13797" y="3802"/>
                    <a:pt x="13797" y="5399"/>
                  </a:cubicBezTo>
                  <a:cubicBezTo>
                    <a:pt x="13797" y="6871"/>
                    <a:pt x="12399" y="8099"/>
                    <a:pt x="10727" y="8099"/>
                  </a:cubicBezTo>
                  <a:cubicBezTo>
                    <a:pt x="8918" y="8099"/>
                    <a:pt x="7524" y="6871"/>
                    <a:pt x="7524" y="5399"/>
                  </a:cubicBezTo>
                  <a:cubicBezTo>
                    <a:pt x="7524" y="3802"/>
                    <a:pt x="8918" y="2575"/>
                    <a:pt x="10727" y="2575"/>
                  </a:cubicBezTo>
                  <a:close/>
                  <a:moveTo>
                    <a:pt x="10727" y="10677"/>
                  </a:moveTo>
                  <a:cubicBezTo>
                    <a:pt x="14770" y="10677"/>
                    <a:pt x="18256" y="13743"/>
                    <a:pt x="18256" y="17424"/>
                  </a:cubicBezTo>
                  <a:lnTo>
                    <a:pt x="18256" y="18897"/>
                  </a:lnTo>
                  <a:lnTo>
                    <a:pt x="3065" y="18897"/>
                  </a:lnTo>
                  <a:lnTo>
                    <a:pt x="3065" y="17424"/>
                  </a:lnTo>
                  <a:cubicBezTo>
                    <a:pt x="3065" y="13622"/>
                    <a:pt x="6547" y="10677"/>
                    <a:pt x="10727" y="10677"/>
                  </a:cubicBezTo>
                  <a:close/>
                  <a:moveTo>
                    <a:pt x="11006" y="0"/>
                  </a:moveTo>
                  <a:cubicBezTo>
                    <a:pt x="7662" y="0"/>
                    <a:pt x="4875" y="2454"/>
                    <a:pt x="4875" y="5399"/>
                  </a:cubicBezTo>
                  <a:cubicBezTo>
                    <a:pt x="4875" y="6747"/>
                    <a:pt x="5432" y="7978"/>
                    <a:pt x="6410" y="8835"/>
                  </a:cubicBezTo>
                  <a:cubicBezTo>
                    <a:pt x="2508" y="10432"/>
                    <a:pt x="0" y="13622"/>
                    <a:pt x="0" y="17424"/>
                  </a:cubicBezTo>
                  <a:lnTo>
                    <a:pt x="0" y="20248"/>
                  </a:lnTo>
                  <a:cubicBezTo>
                    <a:pt x="0" y="20985"/>
                    <a:pt x="694" y="21600"/>
                    <a:pt x="1672" y="21600"/>
                  </a:cubicBezTo>
                  <a:lnTo>
                    <a:pt x="20065" y="21600"/>
                  </a:lnTo>
                  <a:cubicBezTo>
                    <a:pt x="20901" y="21600"/>
                    <a:pt x="21600" y="20985"/>
                    <a:pt x="21600" y="20248"/>
                  </a:cubicBezTo>
                  <a:lnTo>
                    <a:pt x="21600" y="17424"/>
                  </a:lnTo>
                  <a:cubicBezTo>
                    <a:pt x="21600" y="13622"/>
                    <a:pt x="19229" y="10432"/>
                    <a:pt x="15606" y="8835"/>
                  </a:cubicBezTo>
                  <a:cubicBezTo>
                    <a:pt x="16584" y="7978"/>
                    <a:pt x="17141" y="6747"/>
                    <a:pt x="17141" y="5399"/>
                  </a:cubicBezTo>
                  <a:cubicBezTo>
                    <a:pt x="17141" y="2454"/>
                    <a:pt x="14354" y="0"/>
                    <a:pt x="1100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69" name="Google Shape;9334;p64"/>
            <p:cNvSpPr/>
            <p:nvPr/>
          </p:nvSpPr>
          <p:spPr>
            <a:xfrm>
              <a:off x="144995" y="224387"/>
              <a:ext cx="61341" cy="82299"/>
            </a:xfrm>
            <a:custGeom>
              <a:avLst/>
              <a:gdLst/>
              <a:ahLst/>
              <a:cxnLst>
                <a:cxn ang="0">
                  <a:pos x="wd2" y="hd2"/>
                </a:cxn>
                <a:cxn ang="5400000">
                  <a:pos x="wd2" y="hd2"/>
                </a:cxn>
                <a:cxn ang="10800000">
                  <a:pos x="wd2" y="hd2"/>
                </a:cxn>
                <a:cxn ang="16200000">
                  <a:pos x="wd2" y="hd2"/>
                </a:cxn>
              </a:cxnLst>
              <a:rect l="0" t="0" r="r" b="b"/>
              <a:pathLst>
                <a:path w="21278" h="21600" fill="norm" stroke="1" extrusionOk="0">
                  <a:moveTo>
                    <a:pt x="10882" y="0"/>
                  </a:moveTo>
                  <a:cubicBezTo>
                    <a:pt x="9920" y="0"/>
                    <a:pt x="8918" y="217"/>
                    <a:pt x="8058" y="867"/>
                  </a:cubicBezTo>
                  <a:lnTo>
                    <a:pt x="967" y="6232"/>
                  </a:lnTo>
                  <a:cubicBezTo>
                    <a:pt x="-322" y="7208"/>
                    <a:pt x="-322" y="9166"/>
                    <a:pt x="967" y="9894"/>
                  </a:cubicBezTo>
                  <a:cubicBezTo>
                    <a:pt x="1776" y="10382"/>
                    <a:pt x="2666" y="10630"/>
                    <a:pt x="3546" y="10630"/>
                  </a:cubicBezTo>
                  <a:cubicBezTo>
                    <a:pt x="4436" y="10630"/>
                    <a:pt x="5326" y="10382"/>
                    <a:pt x="6124" y="9894"/>
                  </a:cubicBezTo>
                  <a:lnTo>
                    <a:pt x="7413" y="9166"/>
                  </a:lnTo>
                  <a:lnTo>
                    <a:pt x="7413" y="15995"/>
                  </a:lnTo>
                  <a:lnTo>
                    <a:pt x="3546" y="15995"/>
                  </a:lnTo>
                  <a:cubicBezTo>
                    <a:pt x="1612" y="15995"/>
                    <a:pt x="5" y="17210"/>
                    <a:pt x="5" y="18921"/>
                  </a:cubicBezTo>
                  <a:cubicBezTo>
                    <a:pt x="5" y="20385"/>
                    <a:pt x="1612" y="21600"/>
                    <a:pt x="3546" y="21600"/>
                  </a:cubicBezTo>
                  <a:lnTo>
                    <a:pt x="17738" y="21600"/>
                  </a:lnTo>
                  <a:cubicBezTo>
                    <a:pt x="19672" y="21600"/>
                    <a:pt x="21278" y="20385"/>
                    <a:pt x="21278" y="18921"/>
                  </a:cubicBezTo>
                  <a:cubicBezTo>
                    <a:pt x="21278" y="17210"/>
                    <a:pt x="19672" y="15995"/>
                    <a:pt x="17738" y="15995"/>
                  </a:cubicBezTo>
                  <a:lnTo>
                    <a:pt x="14187" y="15995"/>
                  </a:lnTo>
                  <a:lnTo>
                    <a:pt x="14187" y="2578"/>
                  </a:lnTo>
                  <a:cubicBezTo>
                    <a:pt x="14187" y="1355"/>
                    <a:pt x="13215" y="627"/>
                    <a:pt x="12253" y="139"/>
                  </a:cubicBezTo>
                  <a:cubicBezTo>
                    <a:pt x="11824" y="54"/>
                    <a:pt x="11353" y="0"/>
                    <a:pt x="108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071" name="Google Shape;9335;p64"/>
          <p:cNvSpPr/>
          <p:nvPr/>
        </p:nvSpPr>
        <p:spPr>
          <a:xfrm>
            <a:off x="7516091" y="2670141"/>
            <a:ext cx="348255" cy="348484"/>
          </a:xfrm>
          <a:custGeom>
            <a:avLst/>
            <a:gdLst/>
            <a:ahLst/>
            <a:cxnLst>
              <a:cxn ang="0">
                <a:pos x="wd2" y="hd2"/>
              </a:cxn>
              <a:cxn ang="5400000">
                <a:pos x="wd2" y="hd2"/>
              </a:cxn>
              <a:cxn ang="10800000">
                <a:pos x="wd2" y="hd2"/>
              </a:cxn>
              <a:cxn ang="16200000">
                <a:pos x="wd2" y="hd2"/>
              </a:cxn>
            </a:cxnLst>
            <a:rect l="0" t="0" r="r" b="b"/>
            <a:pathLst>
              <a:path w="21246" h="21600" fill="norm" stroke="1" extrusionOk="0">
                <a:moveTo>
                  <a:pt x="10631" y="1267"/>
                </a:moveTo>
                <a:cubicBezTo>
                  <a:pt x="10786" y="1267"/>
                  <a:pt x="10942" y="1326"/>
                  <a:pt x="11056" y="1441"/>
                </a:cubicBezTo>
                <a:lnTo>
                  <a:pt x="15024" y="5472"/>
                </a:lnTo>
                <a:lnTo>
                  <a:pt x="14174" y="6337"/>
                </a:lnTo>
                <a:lnTo>
                  <a:pt x="13777" y="5876"/>
                </a:lnTo>
                <a:cubicBezTo>
                  <a:pt x="13436" y="5531"/>
                  <a:pt x="12927" y="5300"/>
                  <a:pt x="12416" y="5300"/>
                </a:cubicBezTo>
                <a:cubicBezTo>
                  <a:pt x="11905" y="5300"/>
                  <a:pt x="11451" y="5531"/>
                  <a:pt x="11056" y="5876"/>
                </a:cubicBezTo>
                <a:cubicBezTo>
                  <a:pt x="10375" y="6624"/>
                  <a:pt x="10375" y="7834"/>
                  <a:pt x="11056" y="8526"/>
                </a:cubicBezTo>
                <a:lnTo>
                  <a:pt x="11509" y="8986"/>
                </a:lnTo>
                <a:lnTo>
                  <a:pt x="10658" y="9851"/>
                </a:lnTo>
                <a:lnTo>
                  <a:pt x="9297" y="8467"/>
                </a:lnTo>
                <a:cubicBezTo>
                  <a:pt x="9184" y="8352"/>
                  <a:pt x="9029" y="8295"/>
                  <a:pt x="8873" y="8295"/>
                </a:cubicBezTo>
                <a:cubicBezTo>
                  <a:pt x="8716" y="8295"/>
                  <a:pt x="8561" y="8352"/>
                  <a:pt x="8448" y="8467"/>
                </a:cubicBezTo>
                <a:lnTo>
                  <a:pt x="7597" y="9332"/>
                </a:lnTo>
                <a:cubicBezTo>
                  <a:pt x="7483" y="9447"/>
                  <a:pt x="7327" y="9504"/>
                  <a:pt x="7172" y="9504"/>
                </a:cubicBezTo>
                <a:cubicBezTo>
                  <a:pt x="7016" y="9504"/>
                  <a:pt x="6859" y="9447"/>
                  <a:pt x="6746" y="9332"/>
                </a:cubicBezTo>
                <a:cubicBezTo>
                  <a:pt x="6519" y="9101"/>
                  <a:pt x="6519" y="8697"/>
                  <a:pt x="6746" y="8467"/>
                </a:cubicBezTo>
                <a:lnTo>
                  <a:pt x="7597" y="7604"/>
                </a:lnTo>
                <a:cubicBezTo>
                  <a:pt x="7824" y="7374"/>
                  <a:pt x="7824" y="6970"/>
                  <a:pt x="7597" y="6739"/>
                </a:cubicBezTo>
                <a:lnTo>
                  <a:pt x="6350" y="5472"/>
                </a:lnTo>
                <a:lnTo>
                  <a:pt x="10204" y="1441"/>
                </a:lnTo>
                <a:cubicBezTo>
                  <a:pt x="10318" y="1326"/>
                  <a:pt x="10474" y="1267"/>
                  <a:pt x="10631" y="1267"/>
                </a:cubicBezTo>
                <a:close/>
                <a:moveTo>
                  <a:pt x="5385" y="6337"/>
                </a:moveTo>
                <a:lnTo>
                  <a:pt x="6236" y="7200"/>
                </a:lnTo>
                <a:lnTo>
                  <a:pt x="5839" y="7604"/>
                </a:lnTo>
                <a:cubicBezTo>
                  <a:pt x="5103" y="8352"/>
                  <a:pt x="5103" y="9562"/>
                  <a:pt x="5839" y="10253"/>
                </a:cubicBezTo>
                <a:cubicBezTo>
                  <a:pt x="6179" y="10628"/>
                  <a:pt x="6661" y="10815"/>
                  <a:pt x="7143" y="10815"/>
                </a:cubicBezTo>
                <a:cubicBezTo>
                  <a:pt x="7626" y="10815"/>
                  <a:pt x="8108" y="10628"/>
                  <a:pt x="8448" y="10253"/>
                </a:cubicBezTo>
                <a:lnTo>
                  <a:pt x="8902" y="9851"/>
                </a:lnTo>
                <a:lnTo>
                  <a:pt x="9751" y="10714"/>
                </a:lnTo>
                <a:lnTo>
                  <a:pt x="8390" y="12096"/>
                </a:lnTo>
                <a:cubicBezTo>
                  <a:pt x="8164" y="12270"/>
                  <a:pt x="8164" y="12731"/>
                  <a:pt x="8390" y="12961"/>
                </a:cubicBezTo>
                <a:lnTo>
                  <a:pt x="9242" y="13824"/>
                </a:lnTo>
                <a:cubicBezTo>
                  <a:pt x="9468" y="13998"/>
                  <a:pt x="9468" y="14459"/>
                  <a:pt x="9242" y="14630"/>
                </a:cubicBezTo>
                <a:cubicBezTo>
                  <a:pt x="9128" y="14746"/>
                  <a:pt x="8972" y="14804"/>
                  <a:pt x="8815" y="14804"/>
                </a:cubicBezTo>
                <a:cubicBezTo>
                  <a:pt x="8660" y="14804"/>
                  <a:pt x="8504" y="14746"/>
                  <a:pt x="8390" y="14630"/>
                </a:cubicBezTo>
                <a:lnTo>
                  <a:pt x="7541" y="13824"/>
                </a:lnTo>
                <a:cubicBezTo>
                  <a:pt x="7428" y="13709"/>
                  <a:pt x="7271" y="13652"/>
                  <a:pt x="7115" y="13652"/>
                </a:cubicBezTo>
                <a:cubicBezTo>
                  <a:pt x="6960" y="13652"/>
                  <a:pt x="6803" y="13709"/>
                  <a:pt x="6690" y="13824"/>
                </a:cubicBezTo>
                <a:lnTo>
                  <a:pt x="5385" y="15091"/>
                </a:lnTo>
                <a:lnTo>
                  <a:pt x="1417" y="11060"/>
                </a:lnTo>
                <a:cubicBezTo>
                  <a:pt x="1248" y="11003"/>
                  <a:pt x="1248" y="10657"/>
                  <a:pt x="1417" y="10369"/>
                </a:cubicBezTo>
                <a:lnTo>
                  <a:pt x="5385" y="6337"/>
                </a:lnTo>
                <a:close/>
                <a:moveTo>
                  <a:pt x="15875" y="6452"/>
                </a:moveTo>
                <a:lnTo>
                  <a:pt x="19843" y="10369"/>
                </a:lnTo>
                <a:cubicBezTo>
                  <a:pt x="20070" y="10542"/>
                  <a:pt x="20070" y="11003"/>
                  <a:pt x="19843" y="11233"/>
                </a:cubicBezTo>
                <a:lnTo>
                  <a:pt x="15875" y="15265"/>
                </a:lnTo>
                <a:lnTo>
                  <a:pt x="15024" y="14400"/>
                </a:lnTo>
                <a:lnTo>
                  <a:pt x="15477" y="13939"/>
                </a:lnTo>
                <a:cubicBezTo>
                  <a:pt x="16157" y="13248"/>
                  <a:pt x="16157" y="11981"/>
                  <a:pt x="15477" y="11290"/>
                </a:cubicBezTo>
                <a:cubicBezTo>
                  <a:pt x="15108" y="10915"/>
                  <a:pt x="14628" y="10729"/>
                  <a:pt x="14145" y="10729"/>
                </a:cubicBezTo>
                <a:cubicBezTo>
                  <a:pt x="13663" y="10729"/>
                  <a:pt x="13181" y="10915"/>
                  <a:pt x="12814" y="11290"/>
                </a:cubicBezTo>
                <a:lnTo>
                  <a:pt x="12416" y="11694"/>
                </a:lnTo>
                <a:lnTo>
                  <a:pt x="11565" y="10829"/>
                </a:lnTo>
                <a:lnTo>
                  <a:pt x="12927" y="9504"/>
                </a:lnTo>
                <a:cubicBezTo>
                  <a:pt x="13096" y="9273"/>
                  <a:pt x="13096" y="8813"/>
                  <a:pt x="12927" y="8641"/>
                </a:cubicBezTo>
                <a:lnTo>
                  <a:pt x="12076" y="7719"/>
                </a:lnTo>
                <a:cubicBezTo>
                  <a:pt x="11849" y="7546"/>
                  <a:pt x="11849" y="7085"/>
                  <a:pt x="12076" y="6854"/>
                </a:cubicBezTo>
                <a:cubicBezTo>
                  <a:pt x="12189" y="6739"/>
                  <a:pt x="12358" y="6683"/>
                  <a:pt x="12472" y="6683"/>
                </a:cubicBezTo>
                <a:cubicBezTo>
                  <a:pt x="12643" y="6683"/>
                  <a:pt x="12814" y="6739"/>
                  <a:pt x="12927" y="6854"/>
                </a:cubicBezTo>
                <a:lnTo>
                  <a:pt x="13777" y="7719"/>
                </a:lnTo>
                <a:cubicBezTo>
                  <a:pt x="13861" y="7834"/>
                  <a:pt x="14018" y="7891"/>
                  <a:pt x="14181" y="7891"/>
                </a:cubicBezTo>
                <a:cubicBezTo>
                  <a:pt x="14343" y="7891"/>
                  <a:pt x="14514" y="7834"/>
                  <a:pt x="14628" y="7719"/>
                </a:cubicBezTo>
                <a:lnTo>
                  <a:pt x="15875" y="6452"/>
                </a:lnTo>
                <a:close/>
                <a:moveTo>
                  <a:pt x="10602" y="11694"/>
                </a:moveTo>
                <a:lnTo>
                  <a:pt x="11905" y="13076"/>
                </a:lnTo>
                <a:cubicBezTo>
                  <a:pt x="12018" y="13191"/>
                  <a:pt x="12189" y="13248"/>
                  <a:pt x="12353" y="13248"/>
                </a:cubicBezTo>
                <a:cubicBezTo>
                  <a:pt x="12515" y="13248"/>
                  <a:pt x="12672" y="13191"/>
                  <a:pt x="12756" y="13076"/>
                </a:cubicBezTo>
                <a:lnTo>
                  <a:pt x="13607" y="12211"/>
                </a:lnTo>
                <a:cubicBezTo>
                  <a:pt x="13721" y="12096"/>
                  <a:pt x="13890" y="12040"/>
                  <a:pt x="14054" y="12040"/>
                </a:cubicBezTo>
                <a:cubicBezTo>
                  <a:pt x="14216" y="12040"/>
                  <a:pt x="14372" y="12096"/>
                  <a:pt x="14457" y="12211"/>
                </a:cubicBezTo>
                <a:cubicBezTo>
                  <a:pt x="14683" y="12442"/>
                  <a:pt x="14683" y="12846"/>
                  <a:pt x="14457" y="13076"/>
                </a:cubicBezTo>
                <a:lnTo>
                  <a:pt x="13607" y="13939"/>
                </a:lnTo>
                <a:cubicBezTo>
                  <a:pt x="13436" y="14170"/>
                  <a:pt x="13436" y="14574"/>
                  <a:pt x="13607" y="14804"/>
                </a:cubicBezTo>
                <a:lnTo>
                  <a:pt x="14910" y="16130"/>
                </a:lnTo>
                <a:lnTo>
                  <a:pt x="11056" y="20161"/>
                </a:lnTo>
                <a:cubicBezTo>
                  <a:pt x="10971" y="20247"/>
                  <a:pt x="10814" y="20291"/>
                  <a:pt x="10651" y="20291"/>
                </a:cubicBezTo>
                <a:cubicBezTo>
                  <a:pt x="10489" y="20291"/>
                  <a:pt x="10318" y="20247"/>
                  <a:pt x="10204" y="20161"/>
                </a:cubicBezTo>
                <a:lnTo>
                  <a:pt x="6236" y="16130"/>
                </a:lnTo>
                <a:lnTo>
                  <a:pt x="7088" y="15265"/>
                </a:lnTo>
                <a:lnTo>
                  <a:pt x="7541" y="15669"/>
                </a:lnTo>
                <a:cubicBezTo>
                  <a:pt x="7881" y="16042"/>
                  <a:pt x="8362" y="16230"/>
                  <a:pt x="8844" y="16230"/>
                </a:cubicBezTo>
                <a:cubicBezTo>
                  <a:pt x="9326" y="16230"/>
                  <a:pt x="9809" y="16042"/>
                  <a:pt x="10149" y="15669"/>
                </a:cubicBezTo>
                <a:cubicBezTo>
                  <a:pt x="10885" y="14976"/>
                  <a:pt x="10885" y="13709"/>
                  <a:pt x="10149" y="13018"/>
                </a:cubicBezTo>
                <a:lnTo>
                  <a:pt x="9751" y="12557"/>
                </a:lnTo>
                <a:lnTo>
                  <a:pt x="10602" y="11694"/>
                </a:lnTo>
                <a:close/>
                <a:moveTo>
                  <a:pt x="10624" y="0"/>
                </a:moveTo>
                <a:cubicBezTo>
                  <a:pt x="10149" y="0"/>
                  <a:pt x="9666" y="174"/>
                  <a:pt x="9297" y="519"/>
                </a:cubicBezTo>
                <a:lnTo>
                  <a:pt x="510" y="9447"/>
                </a:lnTo>
                <a:cubicBezTo>
                  <a:pt x="-170" y="10197"/>
                  <a:pt x="-170" y="11405"/>
                  <a:pt x="510" y="12155"/>
                </a:cubicBezTo>
                <a:lnTo>
                  <a:pt x="9297" y="21083"/>
                </a:lnTo>
                <a:cubicBezTo>
                  <a:pt x="9666" y="21428"/>
                  <a:pt x="10149" y="21600"/>
                  <a:pt x="10624" y="21600"/>
                </a:cubicBezTo>
                <a:cubicBezTo>
                  <a:pt x="11097" y="21600"/>
                  <a:pt x="11565" y="21428"/>
                  <a:pt x="11905" y="21083"/>
                </a:cubicBezTo>
                <a:lnTo>
                  <a:pt x="20694" y="12155"/>
                </a:lnTo>
                <a:cubicBezTo>
                  <a:pt x="21430" y="11405"/>
                  <a:pt x="21430" y="10197"/>
                  <a:pt x="20694" y="9447"/>
                </a:cubicBezTo>
                <a:lnTo>
                  <a:pt x="11905" y="519"/>
                </a:lnTo>
                <a:cubicBezTo>
                  <a:pt x="11565" y="174"/>
                  <a:pt x="11097" y="0"/>
                  <a:pt x="1062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077" name="Google Shape;9336;p64"/>
          <p:cNvGrpSpPr/>
          <p:nvPr/>
        </p:nvGrpSpPr>
        <p:grpSpPr>
          <a:xfrm>
            <a:off x="7516228" y="3159168"/>
            <a:ext cx="348514" cy="348514"/>
            <a:chOff x="0" y="0"/>
            <a:chExt cx="348513" cy="348513"/>
          </a:xfrm>
        </p:grpSpPr>
        <p:sp>
          <p:nvSpPr>
            <p:cNvPr id="7072" name="Google Shape;9337;p64"/>
            <p:cNvSpPr/>
            <p:nvPr/>
          </p:nvSpPr>
          <p:spPr>
            <a:xfrm>
              <a:off x="246274" y="206305"/>
              <a:ext cx="21387" cy="213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707"/>
                    <a:pt x="0" y="10338"/>
                  </a:cubicBezTo>
                  <a:cubicBezTo>
                    <a:pt x="0" y="16922"/>
                    <a:pt x="4707" y="21600"/>
                    <a:pt x="11262" y="21600"/>
                  </a:cubicBezTo>
                  <a:cubicBezTo>
                    <a:pt x="16893" y="21600"/>
                    <a:pt x="21600" y="16922"/>
                    <a:pt x="21600" y="10338"/>
                  </a:cubicBezTo>
                  <a:cubicBezTo>
                    <a:pt x="21600" y="4707"/>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73" name="Google Shape;9338;p64"/>
            <p:cNvSpPr/>
            <p:nvPr/>
          </p:nvSpPr>
          <p:spPr>
            <a:xfrm>
              <a:off x="-1" y="-1"/>
              <a:ext cx="348515" cy="3485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42" y="1325"/>
                  </a:moveTo>
                  <a:cubicBezTo>
                    <a:pt x="14112" y="1671"/>
                    <a:pt x="13997" y="2132"/>
                    <a:pt x="13997" y="2651"/>
                  </a:cubicBezTo>
                  <a:cubicBezTo>
                    <a:pt x="13997" y="3053"/>
                    <a:pt x="14112" y="3514"/>
                    <a:pt x="14342" y="3918"/>
                  </a:cubicBezTo>
                  <a:lnTo>
                    <a:pt x="2536" y="3918"/>
                  </a:lnTo>
                  <a:cubicBezTo>
                    <a:pt x="1845" y="3918"/>
                    <a:pt x="1269" y="3342"/>
                    <a:pt x="1269" y="2651"/>
                  </a:cubicBezTo>
                  <a:cubicBezTo>
                    <a:pt x="1269" y="1901"/>
                    <a:pt x="1845" y="1325"/>
                    <a:pt x="2536" y="1325"/>
                  </a:cubicBezTo>
                  <a:close/>
                  <a:moveTo>
                    <a:pt x="11174" y="12786"/>
                  </a:moveTo>
                  <a:cubicBezTo>
                    <a:pt x="10887" y="13132"/>
                    <a:pt x="10656" y="13594"/>
                    <a:pt x="10541" y="14112"/>
                  </a:cubicBezTo>
                  <a:lnTo>
                    <a:pt x="6336" y="14112"/>
                  </a:lnTo>
                  <a:lnTo>
                    <a:pt x="6336" y="12786"/>
                  </a:lnTo>
                  <a:close/>
                  <a:moveTo>
                    <a:pt x="1269" y="4896"/>
                  </a:moveTo>
                  <a:cubicBezTo>
                    <a:pt x="1614" y="5070"/>
                    <a:pt x="2016" y="5241"/>
                    <a:pt x="2536" y="5241"/>
                  </a:cubicBezTo>
                  <a:lnTo>
                    <a:pt x="2536" y="19123"/>
                  </a:lnTo>
                  <a:cubicBezTo>
                    <a:pt x="1845" y="19123"/>
                    <a:pt x="1269" y="18547"/>
                    <a:pt x="1269" y="17856"/>
                  </a:cubicBezTo>
                  <a:lnTo>
                    <a:pt x="1269" y="4896"/>
                  </a:lnTo>
                  <a:close/>
                  <a:moveTo>
                    <a:pt x="15322" y="5185"/>
                  </a:moveTo>
                  <a:lnTo>
                    <a:pt x="15322" y="10252"/>
                  </a:lnTo>
                  <a:cubicBezTo>
                    <a:pt x="14285" y="10426"/>
                    <a:pt x="13249" y="10828"/>
                    <a:pt x="12384" y="11519"/>
                  </a:cubicBezTo>
                  <a:lnTo>
                    <a:pt x="5761" y="11519"/>
                  </a:lnTo>
                  <a:cubicBezTo>
                    <a:pt x="5415" y="11519"/>
                    <a:pt x="5126" y="11808"/>
                    <a:pt x="5126" y="12154"/>
                  </a:cubicBezTo>
                  <a:lnTo>
                    <a:pt x="5126" y="14688"/>
                  </a:lnTo>
                  <a:cubicBezTo>
                    <a:pt x="5126" y="15033"/>
                    <a:pt x="5415" y="15322"/>
                    <a:pt x="5761" y="15322"/>
                  </a:cubicBezTo>
                  <a:lnTo>
                    <a:pt x="10311" y="15322"/>
                  </a:lnTo>
                  <a:lnTo>
                    <a:pt x="10311" y="15955"/>
                  </a:lnTo>
                  <a:cubicBezTo>
                    <a:pt x="10311" y="17106"/>
                    <a:pt x="10656" y="18201"/>
                    <a:pt x="11232" y="19181"/>
                  </a:cubicBezTo>
                  <a:lnTo>
                    <a:pt x="3803" y="19181"/>
                  </a:lnTo>
                  <a:lnTo>
                    <a:pt x="3803" y="5185"/>
                  </a:lnTo>
                  <a:close/>
                  <a:moveTo>
                    <a:pt x="15955" y="11519"/>
                  </a:moveTo>
                  <a:cubicBezTo>
                    <a:pt x="18373" y="11519"/>
                    <a:pt x="20390" y="13536"/>
                    <a:pt x="20390" y="15955"/>
                  </a:cubicBezTo>
                  <a:cubicBezTo>
                    <a:pt x="20390" y="18432"/>
                    <a:pt x="18373" y="20505"/>
                    <a:pt x="15955" y="20505"/>
                  </a:cubicBezTo>
                  <a:cubicBezTo>
                    <a:pt x="13479" y="20505"/>
                    <a:pt x="11463" y="18488"/>
                    <a:pt x="11463" y="15955"/>
                  </a:cubicBezTo>
                  <a:cubicBezTo>
                    <a:pt x="11463" y="13479"/>
                    <a:pt x="13479" y="11519"/>
                    <a:pt x="15955" y="11519"/>
                  </a:cubicBezTo>
                  <a:close/>
                  <a:moveTo>
                    <a:pt x="2536" y="0"/>
                  </a:moveTo>
                  <a:cubicBezTo>
                    <a:pt x="1152" y="0"/>
                    <a:pt x="0" y="1152"/>
                    <a:pt x="0" y="2477"/>
                  </a:cubicBezTo>
                  <a:lnTo>
                    <a:pt x="0" y="17741"/>
                  </a:lnTo>
                  <a:cubicBezTo>
                    <a:pt x="0" y="19123"/>
                    <a:pt x="1152" y="20275"/>
                    <a:pt x="2536" y="20275"/>
                  </a:cubicBezTo>
                  <a:lnTo>
                    <a:pt x="12326" y="20275"/>
                  </a:lnTo>
                  <a:cubicBezTo>
                    <a:pt x="13364" y="21139"/>
                    <a:pt x="14631" y="21600"/>
                    <a:pt x="15955" y="21600"/>
                  </a:cubicBezTo>
                  <a:cubicBezTo>
                    <a:pt x="19123" y="21600"/>
                    <a:pt x="21600" y="18892"/>
                    <a:pt x="21600" y="15839"/>
                  </a:cubicBezTo>
                  <a:cubicBezTo>
                    <a:pt x="21600" y="13017"/>
                    <a:pt x="19412" y="10656"/>
                    <a:pt x="16589" y="10252"/>
                  </a:cubicBezTo>
                  <a:lnTo>
                    <a:pt x="16589" y="4494"/>
                  </a:lnTo>
                  <a:cubicBezTo>
                    <a:pt x="16589" y="4148"/>
                    <a:pt x="16530" y="3918"/>
                    <a:pt x="16128" y="3803"/>
                  </a:cubicBezTo>
                  <a:cubicBezTo>
                    <a:pt x="15609" y="3629"/>
                    <a:pt x="15264" y="3168"/>
                    <a:pt x="15264" y="2592"/>
                  </a:cubicBezTo>
                  <a:cubicBezTo>
                    <a:pt x="15264" y="2075"/>
                    <a:pt x="15609" y="1556"/>
                    <a:pt x="16128" y="1325"/>
                  </a:cubicBezTo>
                  <a:cubicBezTo>
                    <a:pt x="16415" y="1269"/>
                    <a:pt x="16589" y="980"/>
                    <a:pt x="16589" y="750"/>
                  </a:cubicBezTo>
                  <a:lnTo>
                    <a:pt x="16589" y="634"/>
                  </a:lnTo>
                  <a:cubicBezTo>
                    <a:pt x="16589" y="289"/>
                    <a:pt x="16300" y="0"/>
                    <a:pt x="159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74" name="Google Shape;9339;p64"/>
            <p:cNvSpPr/>
            <p:nvPr/>
          </p:nvSpPr>
          <p:spPr>
            <a:xfrm>
              <a:off x="246274" y="236982"/>
              <a:ext cx="21387" cy="725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1388"/>
                    <a:pt x="0" y="3049"/>
                  </a:cubicBezTo>
                  <a:lnTo>
                    <a:pt x="0" y="18551"/>
                  </a:lnTo>
                  <a:cubicBezTo>
                    <a:pt x="0" y="20212"/>
                    <a:pt x="4707" y="21600"/>
                    <a:pt x="11262" y="21600"/>
                  </a:cubicBezTo>
                  <a:cubicBezTo>
                    <a:pt x="16893" y="21600"/>
                    <a:pt x="21600" y="20212"/>
                    <a:pt x="21600" y="18551"/>
                  </a:cubicBezTo>
                  <a:lnTo>
                    <a:pt x="21600" y="3049"/>
                  </a:lnTo>
                  <a:cubicBezTo>
                    <a:pt x="21600" y="1388"/>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75" name="Google Shape;9340;p64"/>
            <p:cNvSpPr/>
            <p:nvPr/>
          </p:nvSpPr>
          <p:spPr>
            <a:xfrm>
              <a:off x="81796" y="103152"/>
              <a:ext cx="144981" cy="204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1" y="0"/>
                  </a:moveTo>
                  <a:cubicBezTo>
                    <a:pt x="690" y="0"/>
                    <a:pt x="0" y="4918"/>
                    <a:pt x="0" y="10800"/>
                  </a:cubicBezTo>
                  <a:cubicBezTo>
                    <a:pt x="0" y="18643"/>
                    <a:pt x="690" y="21600"/>
                    <a:pt x="1521" y="21600"/>
                  </a:cubicBezTo>
                  <a:lnTo>
                    <a:pt x="20075" y="21600"/>
                  </a:lnTo>
                  <a:cubicBezTo>
                    <a:pt x="20906" y="21600"/>
                    <a:pt x="21600" y="16682"/>
                    <a:pt x="21600" y="10800"/>
                  </a:cubicBezTo>
                  <a:cubicBezTo>
                    <a:pt x="21600" y="4918"/>
                    <a:pt x="20906" y="0"/>
                    <a:pt x="200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76" name="Google Shape;9341;p64"/>
            <p:cNvSpPr/>
            <p:nvPr/>
          </p:nvSpPr>
          <p:spPr>
            <a:xfrm>
              <a:off x="81796" y="144980"/>
              <a:ext cx="144981" cy="204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1" y="0"/>
                  </a:moveTo>
                  <a:cubicBezTo>
                    <a:pt x="690" y="0"/>
                    <a:pt x="0" y="4925"/>
                    <a:pt x="0" y="10816"/>
                  </a:cubicBezTo>
                  <a:cubicBezTo>
                    <a:pt x="0" y="16706"/>
                    <a:pt x="690" y="21600"/>
                    <a:pt x="1521" y="21600"/>
                  </a:cubicBezTo>
                  <a:lnTo>
                    <a:pt x="20075" y="21600"/>
                  </a:lnTo>
                  <a:cubicBezTo>
                    <a:pt x="20906" y="21600"/>
                    <a:pt x="21600" y="16706"/>
                    <a:pt x="21600" y="10816"/>
                  </a:cubicBezTo>
                  <a:cubicBezTo>
                    <a:pt x="21600" y="4925"/>
                    <a:pt x="20906" y="0"/>
                    <a:pt x="200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80" name="Google Shape;9342;p64"/>
          <p:cNvGrpSpPr/>
          <p:nvPr/>
        </p:nvGrpSpPr>
        <p:grpSpPr>
          <a:xfrm>
            <a:off x="7537142" y="3608033"/>
            <a:ext cx="306687" cy="349399"/>
            <a:chOff x="0" y="29"/>
            <a:chExt cx="306686" cy="349397"/>
          </a:xfrm>
        </p:grpSpPr>
        <p:sp>
          <p:nvSpPr>
            <p:cNvPr id="7078" name="Google Shape;9343;p64"/>
            <p:cNvSpPr/>
            <p:nvPr/>
          </p:nvSpPr>
          <p:spPr>
            <a:xfrm>
              <a:off x="-1" y="29"/>
              <a:ext cx="306688" cy="3493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174" y="1264"/>
                  </a:moveTo>
                  <a:cubicBezTo>
                    <a:pt x="14728" y="1264"/>
                    <a:pt x="16822" y="2987"/>
                    <a:pt x="17148" y="5113"/>
                  </a:cubicBezTo>
                  <a:cubicBezTo>
                    <a:pt x="16953" y="5055"/>
                    <a:pt x="16755" y="5055"/>
                    <a:pt x="16493" y="5055"/>
                  </a:cubicBezTo>
                  <a:lnTo>
                    <a:pt x="15708" y="5055"/>
                  </a:lnTo>
                  <a:cubicBezTo>
                    <a:pt x="15382" y="3618"/>
                    <a:pt x="13876" y="2527"/>
                    <a:pt x="12174" y="2527"/>
                  </a:cubicBezTo>
                  <a:lnTo>
                    <a:pt x="9295" y="2527"/>
                  </a:lnTo>
                  <a:cubicBezTo>
                    <a:pt x="7593" y="2527"/>
                    <a:pt x="6087" y="3618"/>
                    <a:pt x="5825" y="5055"/>
                  </a:cubicBezTo>
                  <a:lnTo>
                    <a:pt x="4974" y="5055"/>
                  </a:lnTo>
                  <a:cubicBezTo>
                    <a:pt x="4712" y="5055"/>
                    <a:pt x="4450" y="5055"/>
                    <a:pt x="4319" y="5113"/>
                  </a:cubicBezTo>
                  <a:cubicBezTo>
                    <a:pt x="4647" y="2987"/>
                    <a:pt x="6808" y="1264"/>
                    <a:pt x="9295" y="1264"/>
                  </a:cubicBezTo>
                  <a:close/>
                  <a:moveTo>
                    <a:pt x="12893" y="3906"/>
                  </a:moveTo>
                  <a:cubicBezTo>
                    <a:pt x="13745" y="4192"/>
                    <a:pt x="14399" y="4825"/>
                    <a:pt x="14399" y="5688"/>
                  </a:cubicBezTo>
                  <a:lnTo>
                    <a:pt x="14399" y="6204"/>
                  </a:lnTo>
                  <a:cubicBezTo>
                    <a:pt x="13550" y="5917"/>
                    <a:pt x="12893" y="5285"/>
                    <a:pt x="12893" y="4424"/>
                  </a:cubicBezTo>
                  <a:lnTo>
                    <a:pt x="12893" y="3906"/>
                  </a:lnTo>
                  <a:close/>
                  <a:moveTo>
                    <a:pt x="11453" y="3791"/>
                  </a:moveTo>
                  <a:lnTo>
                    <a:pt x="11453" y="4424"/>
                  </a:lnTo>
                  <a:cubicBezTo>
                    <a:pt x="11453" y="5514"/>
                    <a:pt x="10473" y="6262"/>
                    <a:pt x="9295" y="6262"/>
                  </a:cubicBezTo>
                  <a:lnTo>
                    <a:pt x="7201" y="6262"/>
                  </a:lnTo>
                  <a:lnTo>
                    <a:pt x="7201" y="5629"/>
                  </a:lnTo>
                  <a:cubicBezTo>
                    <a:pt x="7201" y="4539"/>
                    <a:pt x="8181" y="3791"/>
                    <a:pt x="9295" y="3791"/>
                  </a:cubicBezTo>
                  <a:close/>
                  <a:moveTo>
                    <a:pt x="5694" y="6262"/>
                  </a:moveTo>
                  <a:lnTo>
                    <a:pt x="5694" y="9938"/>
                  </a:lnTo>
                  <a:cubicBezTo>
                    <a:pt x="4909" y="9650"/>
                    <a:pt x="4255" y="9019"/>
                    <a:pt x="4255" y="8157"/>
                  </a:cubicBezTo>
                  <a:lnTo>
                    <a:pt x="4255" y="6951"/>
                  </a:lnTo>
                  <a:cubicBezTo>
                    <a:pt x="4255" y="6548"/>
                    <a:pt x="4581" y="6262"/>
                    <a:pt x="4974" y="6262"/>
                  </a:cubicBezTo>
                  <a:close/>
                  <a:moveTo>
                    <a:pt x="16493" y="6377"/>
                  </a:moveTo>
                  <a:cubicBezTo>
                    <a:pt x="16953" y="6377"/>
                    <a:pt x="17279" y="6663"/>
                    <a:pt x="17279" y="7008"/>
                  </a:cubicBezTo>
                  <a:lnTo>
                    <a:pt x="17279" y="8215"/>
                  </a:lnTo>
                  <a:cubicBezTo>
                    <a:pt x="17279" y="9019"/>
                    <a:pt x="16691" y="9709"/>
                    <a:pt x="15775" y="9995"/>
                  </a:cubicBezTo>
                  <a:lnTo>
                    <a:pt x="15775" y="6377"/>
                  </a:lnTo>
                  <a:close/>
                  <a:moveTo>
                    <a:pt x="12239" y="6262"/>
                  </a:moveTo>
                  <a:cubicBezTo>
                    <a:pt x="12762" y="6837"/>
                    <a:pt x="13550" y="7353"/>
                    <a:pt x="14399" y="7526"/>
                  </a:cubicBezTo>
                  <a:lnTo>
                    <a:pt x="14399" y="10743"/>
                  </a:lnTo>
                  <a:cubicBezTo>
                    <a:pt x="14399" y="11835"/>
                    <a:pt x="13419" y="12581"/>
                    <a:pt x="12239" y="12581"/>
                  </a:cubicBezTo>
                  <a:lnTo>
                    <a:pt x="9359" y="12581"/>
                  </a:lnTo>
                  <a:cubicBezTo>
                    <a:pt x="8181" y="12581"/>
                    <a:pt x="7265" y="11720"/>
                    <a:pt x="7265" y="10743"/>
                  </a:cubicBezTo>
                  <a:lnTo>
                    <a:pt x="7265" y="7582"/>
                  </a:lnTo>
                  <a:lnTo>
                    <a:pt x="9359" y="7582"/>
                  </a:lnTo>
                  <a:cubicBezTo>
                    <a:pt x="10537" y="7582"/>
                    <a:pt x="11584" y="7066"/>
                    <a:pt x="12239" y="6262"/>
                  </a:cubicBezTo>
                  <a:close/>
                  <a:moveTo>
                    <a:pt x="12960" y="13844"/>
                  </a:moveTo>
                  <a:cubicBezTo>
                    <a:pt x="13157" y="14189"/>
                    <a:pt x="13419" y="14534"/>
                    <a:pt x="13745" y="14763"/>
                  </a:cubicBezTo>
                  <a:lnTo>
                    <a:pt x="10799" y="17408"/>
                  </a:lnTo>
                  <a:lnTo>
                    <a:pt x="7724" y="14763"/>
                  </a:lnTo>
                  <a:cubicBezTo>
                    <a:pt x="8050" y="14534"/>
                    <a:pt x="8379" y="14189"/>
                    <a:pt x="8510" y="13844"/>
                  </a:cubicBezTo>
                  <a:cubicBezTo>
                    <a:pt x="8705" y="13903"/>
                    <a:pt x="9097" y="13903"/>
                    <a:pt x="9295" y="13903"/>
                  </a:cubicBezTo>
                  <a:lnTo>
                    <a:pt x="12174" y="13903"/>
                  </a:lnTo>
                  <a:cubicBezTo>
                    <a:pt x="12436" y="13903"/>
                    <a:pt x="12762" y="13903"/>
                    <a:pt x="12960" y="13844"/>
                  </a:cubicBezTo>
                  <a:close/>
                  <a:moveTo>
                    <a:pt x="6152" y="15167"/>
                  </a:moveTo>
                  <a:lnTo>
                    <a:pt x="10080" y="18556"/>
                  </a:lnTo>
                  <a:lnTo>
                    <a:pt x="10080" y="20280"/>
                  </a:lnTo>
                  <a:lnTo>
                    <a:pt x="1375" y="20280"/>
                  </a:lnTo>
                  <a:lnTo>
                    <a:pt x="1375" y="17063"/>
                  </a:lnTo>
                  <a:cubicBezTo>
                    <a:pt x="1375" y="15971"/>
                    <a:pt x="2356" y="15167"/>
                    <a:pt x="3534" y="15167"/>
                  </a:cubicBezTo>
                  <a:close/>
                  <a:moveTo>
                    <a:pt x="18000" y="15167"/>
                  </a:moveTo>
                  <a:cubicBezTo>
                    <a:pt x="19242" y="15167"/>
                    <a:pt x="20094" y="16027"/>
                    <a:pt x="20094" y="17063"/>
                  </a:cubicBezTo>
                  <a:lnTo>
                    <a:pt x="20094" y="20280"/>
                  </a:lnTo>
                  <a:lnTo>
                    <a:pt x="11453" y="20280"/>
                  </a:lnTo>
                  <a:lnTo>
                    <a:pt x="11453" y="18556"/>
                  </a:lnTo>
                  <a:lnTo>
                    <a:pt x="15382" y="15167"/>
                  </a:lnTo>
                  <a:close/>
                  <a:moveTo>
                    <a:pt x="9426" y="0"/>
                  </a:moveTo>
                  <a:cubicBezTo>
                    <a:pt x="5825" y="0"/>
                    <a:pt x="2946" y="2584"/>
                    <a:pt x="2946" y="5688"/>
                  </a:cubicBezTo>
                  <a:lnTo>
                    <a:pt x="2946" y="8215"/>
                  </a:lnTo>
                  <a:cubicBezTo>
                    <a:pt x="2946" y="9765"/>
                    <a:pt x="4255" y="11031"/>
                    <a:pt x="5890" y="11317"/>
                  </a:cubicBezTo>
                  <a:cubicBezTo>
                    <a:pt x="6021" y="12121"/>
                    <a:pt x="6546" y="12810"/>
                    <a:pt x="7265" y="13270"/>
                  </a:cubicBezTo>
                  <a:cubicBezTo>
                    <a:pt x="7201" y="13615"/>
                    <a:pt x="6872" y="13903"/>
                    <a:pt x="6480" y="13903"/>
                  </a:cubicBezTo>
                  <a:lnTo>
                    <a:pt x="3600" y="13903"/>
                  </a:lnTo>
                  <a:cubicBezTo>
                    <a:pt x="1637" y="13903"/>
                    <a:pt x="0" y="15338"/>
                    <a:pt x="0" y="17063"/>
                  </a:cubicBezTo>
                  <a:lnTo>
                    <a:pt x="0" y="20911"/>
                  </a:lnTo>
                  <a:cubicBezTo>
                    <a:pt x="0" y="21314"/>
                    <a:pt x="328" y="21600"/>
                    <a:pt x="721" y="21600"/>
                  </a:cubicBezTo>
                  <a:lnTo>
                    <a:pt x="20879" y="21600"/>
                  </a:lnTo>
                  <a:cubicBezTo>
                    <a:pt x="21272" y="21600"/>
                    <a:pt x="21600" y="21314"/>
                    <a:pt x="21600" y="20911"/>
                  </a:cubicBezTo>
                  <a:lnTo>
                    <a:pt x="21600" y="17063"/>
                  </a:lnTo>
                  <a:cubicBezTo>
                    <a:pt x="21600" y="15338"/>
                    <a:pt x="19963" y="13903"/>
                    <a:pt x="18000" y="13903"/>
                  </a:cubicBezTo>
                  <a:lnTo>
                    <a:pt x="15120" y="13903"/>
                  </a:lnTo>
                  <a:cubicBezTo>
                    <a:pt x="14728" y="13903"/>
                    <a:pt x="14399" y="13615"/>
                    <a:pt x="14399" y="13270"/>
                  </a:cubicBezTo>
                  <a:cubicBezTo>
                    <a:pt x="15120" y="12810"/>
                    <a:pt x="15644" y="12121"/>
                    <a:pt x="15775" y="11317"/>
                  </a:cubicBezTo>
                  <a:cubicBezTo>
                    <a:pt x="17410" y="11031"/>
                    <a:pt x="18718" y="9709"/>
                    <a:pt x="18718" y="8215"/>
                  </a:cubicBezTo>
                  <a:lnTo>
                    <a:pt x="18718" y="5688"/>
                  </a:lnTo>
                  <a:cubicBezTo>
                    <a:pt x="18718" y="2527"/>
                    <a:pt x="15775" y="0"/>
                    <a:pt x="122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79" name="Google Shape;9344;p64"/>
            <p:cNvSpPr/>
            <p:nvPr/>
          </p:nvSpPr>
          <p:spPr>
            <a:xfrm>
              <a:off x="204447" y="285329"/>
              <a:ext cx="41829" cy="204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894"/>
                    <a:pt x="0" y="10784"/>
                  </a:cubicBezTo>
                  <a:cubicBezTo>
                    <a:pt x="0" y="16675"/>
                    <a:pt x="2407" y="21600"/>
                    <a:pt x="5286" y="21600"/>
                  </a:cubicBezTo>
                  <a:lnTo>
                    <a:pt x="15842" y="21600"/>
                  </a:lnTo>
                  <a:cubicBezTo>
                    <a:pt x="19193" y="21600"/>
                    <a:pt x="21600" y="16675"/>
                    <a:pt x="21600" y="10784"/>
                  </a:cubicBezTo>
                  <a:cubicBezTo>
                    <a:pt x="21600" y="4894"/>
                    <a:pt x="19193" y="0"/>
                    <a:pt x="158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081" name="Google Shape;9345;p64"/>
          <p:cNvSpPr/>
          <p:nvPr/>
        </p:nvSpPr>
        <p:spPr>
          <a:xfrm>
            <a:off x="6638006" y="4079018"/>
            <a:ext cx="349428" cy="3485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2" y="1267"/>
                </a:moveTo>
                <a:cubicBezTo>
                  <a:pt x="11834" y="1267"/>
                  <a:pt x="12638" y="2073"/>
                  <a:pt x="12638" y="3110"/>
                </a:cubicBezTo>
                <a:cubicBezTo>
                  <a:pt x="12638" y="4148"/>
                  <a:pt x="11776" y="4954"/>
                  <a:pt x="10742" y="4954"/>
                </a:cubicBezTo>
                <a:cubicBezTo>
                  <a:pt x="9708" y="4954"/>
                  <a:pt x="8904" y="4148"/>
                  <a:pt x="8904" y="3110"/>
                </a:cubicBezTo>
                <a:cubicBezTo>
                  <a:pt x="8904" y="2073"/>
                  <a:pt x="9708" y="1267"/>
                  <a:pt x="10742" y="1267"/>
                </a:cubicBezTo>
                <a:close/>
                <a:moveTo>
                  <a:pt x="10742" y="6336"/>
                </a:moveTo>
                <a:cubicBezTo>
                  <a:pt x="11259" y="6336"/>
                  <a:pt x="11719" y="6393"/>
                  <a:pt x="12178" y="6567"/>
                </a:cubicBezTo>
                <a:lnTo>
                  <a:pt x="10742" y="8466"/>
                </a:lnTo>
                <a:lnTo>
                  <a:pt x="9305" y="6567"/>
                </a:lnTo>
                <a:cubicBezTo>
                  <a:pt x="9766" y="6452"/>
                  <a:pt x="10226" y="6336"/>
                  <a:pt x="10742" y="6336"/>
                </a:cubicBezTo>
                <a:close/>
                <a:moveTo>
                  <a:pt x="7697" y="3744"/>
                </a:moveTo>
                <a:cubicBezTo>
                  <a:pt x="7811" y="4435"/>
                  <a:pt x="8156" y="4954"/>
                  <a:pt x="8616" y="5415"/>
                </a:cubicBezTo>
                <a:cubicBezTo>
                  <a:pt x="8444" y="5472"/>
                  <a:pt x="8271" y="5587"/>
                  <a:pt x="8100" y="5645"/>
                </a:cubicBezTo>
                <a:cubicBezTo>
                  <a:pt x="8100" y="5645"/>
                  <a:pt x="8041" y="5645"/>
                  <a:pt x="8041" y="5702"/>
                </a:cubicBezTo>
                <a:cubicBezTo>
                  <a:pt x="6203" y="6624"/>
                  <a:pt x="5054" y="8581"/>
                  <a:pt x="5054" y="10656"/>
                </a:cubicBezTo>
                <a:lnTo>
                  <a:pt x="5054" y="11348"/>
                </a:lnTo>
                <a:lnTo>
                  <a:pt x="3906" y="11348"/>
                </a:lnTo>
                <a:lnTo>
                  <a:pt x="4825" y="4205"/>
                </a:lnTo>
                <a:cubicBezTo>
                  <a:pt x="4883" y="3974"/>
                  <a:pt x="5169" y="3744"/>
                  <a:pt x="5399" y="3744"/>
                </a:cubicBezTo>
                <a:close/>
                <a:moveTo>
                  <a:pt x="8156" y="7143"/>
                </a:moveTo>
                <a:lnTo>
                  <a:pt x="10111" y="9735"/>
                </a:lnTo>
                <a:lnTo>
                  <a:pt x="10111" y="11404"/>
                </a:lnTo>
                <a:lnTo>
                  <a:pt x="6318" y="11404"/>
                </a:lnTo>
                <a:lnTo>
                  <a:pt x="6318" y="10772"/>
                </a:lnTo>
                <a:cubicBezTo>
                  <a:pt x="6318" y="9216"/>
                  <a:pt x="7007" y="7949"/>
                  <a:pt x="8156" y="7143"/>
                </a:cubicBezTo>
                <a:close/>
                <a:moveTo>
                  <a:pt x="13269" y="7143"/>
                </a:moveTo>
                <a:cubicBezTo>
                  <a:pt x="14418" y="7949"/>
                  <a:pt x="15165" y="9331"/>
                  <a:pt x="15165" y="10772"/>
                </a:cubicBezTo>
                <a:lnTo>
                  <a:pt x="15165" y="11404"/>
                </a:lnTo>
                <a:lnTo>
                  <a:pt x="11316" y="11404"/>
                </a:lnTo>
                <a:lnTo>
                  <a:pt x="11316" y="9735"/>
                </a:lnTo>
                <a:lnTo>
                  <a:pt x="13269" y="7143"/>
                </a:lnTo>
                <a:close/>
                <a:moveTo>
                  <a:pt x="16143" y="3744"/>
                </a:moveTo>
                <a:cubicBezTo>
                  <a:pt x="16429" y="3744"/>
                  <a:pt x="16659" y="3918"/>
                  <a:pt x="16717" y="4205"/>
                </a:cubicBezTo>
                <a:lnTo>
                  <a:pt x="17636" y="11404"/>
                </a:lnTo>
                <a:lnTo>
                  <a:pt x="16487" y="11404"/>
                </a:lnTo>
                <a:lnTo>
                  <a:pt x="16487" y="10713"/>
                </a:lnTo>
                <a:cubicBezTo>
                  <a:pt x="16487" y="8581"/>
                  <a:pt x="15280" y="6682"/>
                  <a:pt x="13557" y="5761"/>
                </a:cubicBezTo>
                <a:cubicBezTo>
                  <a:pt x="13557" y="5761"/>
                  <a:pt x="13499" y="5761"/>
                  <a:pt x="13499" y="5702"/>
                </a:cubicBezTo>
                <a:cubicBezTo>
                  <a:pt x="13327" y="5645"/>
                  <a:pt x="13097" y="5587"/>
                  <a:pt x="12983" y="5472"/>
                </a:cubicBezTo>
                <a:cubicBezTo>
                  <a:pt x="13327" y="5070"/>
                  <a:pt x="13728" y="4494"/>
                  <a:pt x="13843" y="3744"/>
                </a:cubicBezTo>
                <a:close/>
                <a:moveTo>
                  <a:pt x="19589" y="12614"/>
                </a:moveTo>
                <a:cubicBezTo>
                  <a:pt x="19933" y="12614"/>
                  <a:pt x="20220" y="12901"/>
                  <a:pt x="20220" y="13247"/>
                </a:cubicBezTo>
                <a:cubicBezTo>
                  <a:pt x="20220" y="13593"/>
                  <a:pt x="19933" y="13938"/>
                  <a:pt x="19589" y="13938"/>
                </a:cubicBezTo>
                <a:lnTo>
                  <a:pt x="1838" y="13938"/>
                </a:lnTo>
                <a:cubicBezTo>
                  <a:pt x="1493" y="13938"/>
                  <a:pt x="1205" y="13593"/>
                  <a:pt x="1205" y="13247"/>
                </a:cubicBezTo>
                <a:cubicBezTo>
                  <a:pt x="1205" y="12901"/>
                  <a:pt x="1493" y="12614"/>
                  <a:pt x="1838" y="12614"/>
                </a:cubicBezTo>
                <a:close/>
                <a:moveTo>
                  <a:pt x="18956" y="15205"/>
                </a:moveTo>
                <a:lnTo>
                  <a:pt x="18956" y="20331"/>
                </a:lnTo>
                <a:lnTo>
                  <a:pt x="2527" y="20331"/>
                </a:lnTo>
                <a:lnTo>
                  <a:pt x="2527" y="15205"/>
                </a:lnTo>
                <a:close/>
                <a:moveTo>
                  <a:pt x="10742" y="0"/>
                </a:moveTo>
                <a:cubicBezTo>
                  <a:pt x="9248" y="0"/>
                  <a:pt x="7985" y="1095"/>
                  <a:pt x="7697" y="2534"/>
                </a:cubicBezTo>
                <a:lnTo>
                  <a:pt x="5399" y="2534"/>
                </a:lnTo>
                <a:cubicBezTo>
                  <a:pt x="4480" y="2534"/>
                  <a:pt x="3791" y="3110"/>
                  <a:pt x="3561" y="3918"/>
                </a:cubicBezTo>
                <a:lnTo>
                  <a:pt x="3561" y="3974"/>
                </a:lnTo>
                <a:lnTo>
                  <a:pt x="2642" y="11404"/>
                </a:lnTo>
                <a:lnTo>
                  <a:pt x="1953" y="11404"/>
                </a:lnTo>
                <a:cubicBezTo>
                  <a:pt x="861" y="11404"/>
                  <a:pt x="0" y="12269"/>
                  <a:pt x="0" y="13247"/>
                </a:cubicBezTo>
                <a:cubicBezTo>
                  <a:pt x="0" y="14112"/>
                  <a:pt x="574" y="14744"/>
                  <a:pt x="1264" y="15090"/>
                </a:cubicBezTo>
                <a:lnTo>
                  <a:pt x="1264" y="20966"/>
                </a:lnTo>
                <a:cubicBezTo>
                  <a:pt x="1264" y="21311"/>
                  <a:pt x="1550" y="21600"/>
                  <a:pt x="1895" y="21600"/>
                </a:cubicBezTo>
                <a:lnTo>
                  <a:pt x="19645" y="21600"/>
                </a:lnTo>
                <a:cubicBezTo>
                  <a:pt x="20048" y="21600"/>
                  <a:pt x="20335" y="21311"/>
                  <a:pt x="20335" y="20966"/>
                </a:cubicBezTo>
                <a:lnTo>
                  <a:pt x="20335" y="15090"/>
                </a:lnTo>
                <a:cubicBezTo>
                  <a:pt x="21024" y="14744"/>
                  <a:pt x="21600" y="14112"/>
                  <a:pt x="21600" y="13247"/>
                </a:cubicBezTo>
                <a:cubicBezTo>
                  <a:pt x="21542" y="12269"/>
                  <a:pt x="20679" y="11404"/>
                  <a:pt x="19589" y="11404"/>
                </a:cubicBezTo>
                <a:lnTo>
                  <a:pt x="18900" y="11404"/>
                </a:lnTo>
                <a:lnTo>
                  <a:pt x="17922" y="3974"/>
                </a:lnTo>
                <a:lnTo>
                  <a:pt x="17922" y="3918"/>
                </a:lnTo>
                <a:cubicBezTo>
                  <a:pt x="17751" y="3110"/>
                  <a:pt x="16947" y="2534"/>
                  <a:pt x="16143" y="2534"/>
                </a:cubicBezTo>
                <a:lnTo>
                  <a:pt x="13843" y="2534"/>
                </a:lnTo>
                <a:cubicBezTo>
                  <a:pt x="13557" y="1095"/>
                  <a:pt x="12235" y="0"/>
                  <a:pt x="10742"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082" name="Google Shape;9346;p64"/>
          <p:cNvSpPr/>
          <p:nvPr/>
        </p:nvSpPr>
        <p:spPr>
          <a:xfrm>
            <a:off x="4867924" y="2197454"/>
            <a:ext cx="348514" cy="3494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56" y="1264"/>
                </a:moveTo>
                <a:cubicBezTo>
                  <a:pt x="11404" y="1264"/>
                  <a:pt x="11980" y="1838"/>
                  <a:pt x="11980" y="2586"/>
                </a:cubicBezTo>
                <a:cubicBezTo>
                  <a:pt x="11980" y="3275"/>
                  <a:pt x="11404" y="3849"/>
                  <a:pt x="10656" y="3849"/>
                </a:cubicBezTo>
                <a:cubicBezTo>
                  <a:pt x="9965" y="3849"/>
                  <a:pt x="9390" y="3275"/>
                  <a:pt x="9390" y="2586"/>
                </a:cubicBezTo>
                <a:cubicBezTo>
                  <a:pt x="9390" y="1838"/>
                  <a:pt x="10022" y="1264"/>
                  <a:pt x="10656" y="1264"/>
                </a:cubicBezTo>
                <a:close/>
                <a:moveTo>
                  <a:pt x="10656" y="5056"/>
                </a:moveTo>
                <a:cubicBezTo>
                  <a:pt x="12384" y="5056"/>
                  <a:pt x="13825" y="6491"/>
                  <a:pt x="13825" y="8329"/>
                </a:cubicBezTo>
                <a:lnTo>
                  <a:pt x="13825" y="8962"/>
                </a:lnTo>
                <a:lnTo>
                  <a:pt x="7488" y="8962"/>
                </a:lnTo>
                <a:lnTo>
                  <a:pt x="7488" y="8329"/>
                </a:lnTo>
                <a:cubicBezTo>
                  <a:pt x="7488" y="6491"/>
                  <a:pt x="8929" y="5056"/>
                  <a:pt x="10656" y="5056"/>
                </a:cubicBezTo>
                <a:close/>
                <a:moveTo>
                  <a:pt x="4320" y="12696"/>
                </a:moveTo>
                <a:cubicBezTo>
                  <a:pt x="5070" y="12696"/>
                  <a:pt x="5645" y="13271"/>
                  <a:pt x="5645" y="13960"/>
                </a:cubicBezTo>
                <a:cubicBezTo>
                  <a:pt x="5645" y="14706"/>
                  <a:pt x="5070" y="15280"/>
                  <a:pt x="4320" y="15280"/>
                </a:cubicBezTo>
                <a:cubicBezTo>
                  <a:pt x="3629" y="15280"/>
                  <a:pt x="3053" y="14706"/>
                  <a:pt x="3053" y="13960"/>
                </a:cubicBezTo>
                <a:cubicBezTo>
                  <a:pt x="3053" y="13271"/>
                  <a:pt x="3629" y="12696"/>
                  <a:pt x="4320" y="12696"/>
                </a:cubicBezTo>
                <a:close/>
                <a:moveTo>
                  <a:pt x="17106" y="12696"/>
                </a:moveTo>
                <a:cubicBezTo>
                  <a:pt x="17797" y="12696"/>
                  <a:pt x="18373" y="13271"/>
                  <a:pt x="18373" y="13960"/>
                </a:cubicBezTo>
                <a:cubicBezTo>
                  <a:pt x="18373" y="14706"/>
                  <a:pt x="17797" y="15280"/>
                  <a:pt x="17106" y="15280"/>
                </a:cubicBezTo>
                <a:cubicBezTo>
                  <a:pt x="16359" y="15280"/>
                  <a:pt x="15783" y="14706"/>
                  <a:pt x="15783" y="13960"/>
                </a:cubicBezTo>
                <a:cubicBezTo>
                  <a:pt x="15783" y="13271"/>
                  <a:pt x="16359" y="12696"/>
                  <a:pt x="17106" y="12696"/>
                </a:cubicBezTo>
                <a:close/>
                <a:moveTo>
                  <a:pt x="4320" y="16487"/>
                </a:moveTo>
                <a:cubicBezTo>
                  <a:pt x="6048" y="16487"/>
                  <a:pt x="7488" y="17924"/>
                  <a:pt x="7488" y="19704"/>
                </a:cubicBezTo>
                <a:lnTo>
                  <a:pt x="7488" y="20393"/>
                </a:lnTo>
                <a:lnTo>
                  <a:pt x="1152" y="20393"/>
                </a:lnTo>
                <a:lnTo>
                  <a:pt x="1152" y="19704"/>
                </a:lnTo>
                <a:cubicBezTo>
                  <a:pt x="1152" y="17924"/>
                  <a:pt x="2592" y="16487"/>
                  <a:pt x="4320" y="16487"/>
                </a:cubicBezTo>
                <a:close/>
                <a:moveTo>
                  <a:pt x="17106" y="16487"/>
                </a:moveTo>
                <a:cubicBezTo>
                  <a:pt x="18834" y="16487"/>
                  <a:pt x="20275" y="17924"/>
                  <a:pt x="20275" y="19704"/>
                </a:cubicBezTo>
                <a:lnTo>
                  <a:pt x="20275" y="20393"/>
                </a:lnTo>
                <a:lnTo>
                  <a:pt x="13940" y="20393"/>
                </a:lnTo>
                <a:lnTo>
                  <a:pt x="13940" y="19704"/>
                </a:lnTo>
                <a:cubicBezTo>
                  <a:pt x="13940" y="17924"/>
                  <a:pt x="15379" y="16487"/>
                  <a:pt x="17106" y="16487"/>
                </a:cubicBezTo>
                <a:close/>
                <a:moveTo>
                  <a:pt x="10772" y="0"/>
                </a:moveTo>
                <a:cubicBezTo>
                  <a:pt x="9390" y="0"/>
                  <a:pt x="8238" y="1149"/>
                  <a:pt x="8238" y="2471"/>
                </a:cubicBezTo>
                <a:cubicBezTo>
                  <a:pt x="8238" y="3160"/>
                  <a:pt x="8468" y="3676"/>
                  <a:pt x="8870" y="4194"/>
                </a:cubicBezTo>
                <a:cubicBezTo>
                  <a:pt x="7373" y="4941"/>
                  <a:pt x="6336" y="6435"/>
                  <a:pt x="6336" y="8214"/>
                </a:cubicBezTo>
                <a:lnTo>
                  <a:pt x="6336" y="9536"/>
                </a:lnTo>
                <a:cubicBezTo>
                  <a:pt x="6336" y="9881"/>
                  <a:pt x="6624" y="10169"/>
                  <a:pt x="7028" y="10169"/>
                </a:cubicBezTo>
                <a:lnTo>
                  <a:pt x="10196" y="10169"/>
                </a:lnTo>
                <a:lnTo>
                  <a:pt x="10196" y="13041"/>
                </a:lnTo>
                <a:lnTo>
                  <a:pt x="7084" y="16086"/>
                </a:lnTo>
                <a:cubicBezTo>
                  <a:pt x="6854" y="15856"/>
                  <a:pt x="6567" y="15683"/>
                  <a:pt x="6278" y="15625"/>
                </a:cubicBezTo>
                <a:cubicBezTo>
                  <a:pt x="6739" y="15224"/>
                  <a:pt x="6912" y="14649"/>
                  <a:pt x="6912" y="13902"/>
                </a:cubicBezTo>
                <a:cubicBezTo>
                  <a:pt x="6912" y="12523"/>
                  <a:pt x="5761" y="11374"/>
                  <a:pt x="4435" y="11374"/>
                </a:cubicBezTo>
                <a:cubicBezTo>
                  <a:pt x="3053" y="11374"/>
                  <a:pt x="1901" y="12523"/>
                  <a:pt x="1901" y="13902"/>
                </a:cubicBezTo>
                <a:cubicBezTo>
                  <a:pt x="1901" y="14534"/>
                  <a:pt x="2132" y="15109"/>
                  <a:pt x="2536" y="15625"/>
                </a:cubicBezTo>
                <a:cubicBezTo>
                  <a:pt x="1037" y="16372"/>
                  <a:pt x="0" y="17866"/>
                  <a:pt x="0" y="19647"/>
                </a:cubicBezTo>
                <a:lnTo>
                  <a:pt x="0" y="20967"/>
                </a:lnTo>
                <a:cubicBezTo>
                  <a:pt x="0" y="21312"/>
                  <a:pt x="289" y="21600"/>
                  <a:pt x="691" y="21600"/>
                </a:cubicBezTo>
                <a:lnTo>
                  <a:pt x="8179" y="21600"/>
                </a:lnTo>
                <a:cubicBezTo>
                  <a:pt x="8525" y="21600"/>
                  <a:pt x="8814" y="21312"/>
                  <a:pt x="8814" y="20967"/>
                </a:cubicBezTo>
                <a:lnTo>
                  <a:pt x="8814" y="19647"/>
                </a:lnTo>
                <a:cubicBezTo>
                  <a:pt x="8814" y="18670"/>
                  <a:pt x="8468" y="17694"/>
                  <a:pt x="7949" y="17005"/>
                </a:cubicBezTo>
                <a:lnTo>
                  <a:pt x="10713" y="14190"/>
                </a:lnTo>
                <a:lnTo>
                  <a:pt x="13536" y="17005"/>
                </a:lnTo>
                <a:cubicBezTo>
                  <a:pt x="12960" y="17694"/>
                  <a:pt x="12671" y="18670"/>
                  <a:pt x="12671" y="19647"/>
                </a:cubicBezTo>
                <a:lnTo>
                  <a:pt x="12671" y="20967"/>
                </a:lnTo>
                <a:cubicBezTo>
                  <a:pt x="12671" y="21312"/>
                  <a:pt x="12960" y="21600"/>
                  <a:pt x="13362" y="21600"/>
                </a:cubicBezTo>
                <a:lnTo>
                  <a:pt x="20966" y="21600"/>
                </a:lnTo>
                <a:cubicBezTo>
                  <a:pt x="21311" y="21600"/>
                  <a:pt x="21600" y="21312"/>
                  <a:pt x="21600" y="20967"/>
                </a:cubicBezTo>
                <a:lnTo>
                  <a:pt x="21600" y="19647"/>
                </a:lnTo>
                <a:cubicBezTo>
                  <a:pt x="21541" y="17924"/>
                  <a:pt x="20448" y="16372"/>
                  <a:pt x="18949" y="15625"/>
                </a:cubicBezTo>
                <a:cubicBezTo>
                  <a:pt x="19353" y="15224"/>
                  <a:pt x="19584" y="14649"/>
                  <a:pt x="19584" y="13902"/>
                </a:cubicBezTo>
                <a:cubicBezTo>
                  <a:pt x="19584" y="12523"/>
                  <a:pt x="18432" y="11374"/>
                  <a:pt x="17106" y="11374"/>
                </a:cubicBezTo>
                <a:cubicBezTo>
                  <a:pt x="15724" y="11374"/>
                  <a:pt x="14572" y="12523"/>
                  <a:pt x="14572" y="13902"/>
                </a:cubicBezTo>
                <a:cubicBezTo>
                  <a:pt x="14572" y="14534"/>
                  <a:pt x="14803" y="15109"/>
                  <a:pt x="15207" y="15625"/>
                </a:cubicBezTo>
                <a:cubicBezTo>
                  <a:pt x="14918" y="15798"/>
                  <a:pt x="14688" y="15913"/>
                  <a:pt x="14401" y="16086"/>
                </a:cubicBezTo>
                <a:lnTo>
                  <a:pt x="11348" y="13041"/>
                </a:lnTo>
                <a:lnTo>
                  <a:pt x="11348" y="10169"/>
                </a:lnTo>
                <a:lnTo>
                  <a:pt x="14516" y="10169"/>
                </a:lnTo>
                <a:cubicBezTo>
                  <a:pt x="14861" y="10169"/>
                  <a:pt x="15148" y="9881"/>
                  <a:pt x="15148" y="9536"/>
                </a:cubicBezTo>
                <a:lnTo>
                  <a:pt x="15148" y="8214"/>
                </a:lnTo>
                <a:cubicBezTo>
                  <a:pt x="15148" y="6435"/>
                  <a:pt x="14055" y="4941"/>
                  <a:pt x="12614" y="4194"/>
                </a:cubicBezTo>
                <a:cubicBezTo>
                  <a:pt x="13075" y="3793"/>
                  <a:pt x="13247" y="3216"/>
                  <a:pt x="13247" y="2471"/>
                </a:cubicBezTo>
                <a:cubicBezTo>
                  <a:pt x="13247" y="1149"/>
                  <a:pt x="12095" y="0"/>
                  <a:pt x="1077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087" name="Google Shape;9347;p64"/>
          <p:cNvGrpSpPr/>
          <p:nvPr/>
        </p:nvGrpSpPr>
        <p:grpSpPr>
          <a:xfrm>
            <a:off x="6639011" y="1304195"/>
            <a:ext cx="348897" cy="349429"/>
            <a:chOff x="0" y="0"/>
            <a:chExt cx="348895" cy="349427"/>
          </a:xfrm>
        </p:grpSpPr>
        <p:sp>
          <p:nvSpPr>
            <p:cNvPr id="7083" name="Google Shape;9348;p64"/>
            <p:cNvSpPr/>
            <p:nvPr/>
          </p:nvSpPr>
          <p:spPr>
            <a:xfrm>
              <a:off x="163031" y="41797"/>
              <a:ext cx="122925" cy="80854"/>
            </a:xfrm>
            <a:custGeom>
              <a:avLst/>
              <a:gdLst/>
              <a:ahLst/>
              <a:cxnLst>
                <a:cxn ang="0">
                  <a:pos x="wd2" y="hd2"/>
                </a:cxn>
                <a:cxn ang="5400000">
                  <a:pos x="wd2" y="hd2"/>
                </a:cxn>
                <a:cxn ang="10800000">
                  <a:pos x="wd2" y="hd2"/>
                </a:cxn>
                <a:cxn ang="16200000">
                  <a:pos x="wd2" y="hd2"/>
                </a:cxn>
              </a:cxnLst>
              <a:rect l="0" t="0" r="r" b="b"/>
              <a:pathLst>
                <a:path w="21478" h="21600" fill="norm" stroke="1" extrusionOk="0">
                  <a:moveTo>
                    <a:pt x="1788" y="0"/>
                  </a:moveTo>
                  <a:cubicBezTo>
                    <a:pt x="814" y="0"/>
                    <a:pt x="0" y="1245"/>
                    <a:pt x="0" y="2734"/>
                  </a:cubicBezTo>
                  <a:cubicBezTo>
                    <a:pt x="0" y="3980"/>
                    <a:pt x="814" y="5217"/>
                    <a:pt x="1623" y="5217"/>
                  </a:cubicBezTo>
                  <a:lnTo>
                    <a:pt x="12503" y="5217"/>
                  </a:lnTo>
                  <a:cubicBezTo>
                    <a:pt x="13477" y="5217"/>
                    <a:pt x="14292" y="6462"/>
                    <a:pt x="14292" y="7951"/>
                  </a:cubicBezTo>
                  <a:lnTo>
                    <a:pt x="14292" y="12419"/>
                  </a:lnTo>
                  <a:lnTo>
                    <a:pt x="13802" y="11426"/>
                  </a:lnTo>
                  <a:cubicBezTo>
                    <a:pt x="13477" y="10930"/>
                    <a:pt x="12993" y="10678"/>
                    <a:pt x="12524" y="10678"/>
                  </a:cubicBezTo>
                  <a:cubicBezTo>
                    <a:pt x="12060" y="10678"/>
                    <a:pt x="11612" y="10930"/>
                    <a:pt x="11370" y="11426"/>
                  </a:cubicBezTo>
                  <a:cubicBezTo>
                    <a:pt x="10720" y="12419"/>
                    <a:pt x="10720" y="14153"/>
                    <a:pt x="11370" y="15146"/>
                  </a:cubicBezTo>
                  <a:lnTo>
                    <a:pt x="14941" y="20859"/>
                  </a:lnTo>
                  <a:cubicBezTo>
                    <a:pt x="15426" y="21356"/>
                    <a:pt x="15750" y="21600"/>
                    <a:pt x="16240" y="21600"/>
                  </a:cubicBezTo>
                  <a:cubicBezTo>
                    <a:pt x="16565" y="21600"/>
                    <a:pt x="17214" y="21356"/>
                    <a:pt x="17374" y="20859"/>
                  </a:cubicBezTo>
                  <a:lnTo>
                    <a:pt x="21110" y="15146"/>
                  </a:lnTo>
                  <a:cubicBezTo>
                    <a:pt x="21600" y="14153"/>
                    <a:pt x="21600" y="12419"/>
                    <a:pt x="21110" y="11426"/>
                  </a:cubicBezTo>
                  <a:cubicBezTo>
                    <a:pt x="20786" y="10930"/>
                    <a:pt x="20296" y="10678"/>
                    <a:pt x="19832" y="10678"/>
                  </a:cubicBezTo>
                  <a:cubicBezTo>
                    <a:pt x="19363" y="10678"/>
                    <a:pt x="18920" y="10930"/>
                    <a:pt x="18673" y="11426"/>
                  </a:cubicBezTo>
                  <a:lnTo>
                    <a:pt x="18023" y="12419"/>
                  </a:lnTo>
                  <a:lnTo>
                    <a:pt x="18023" y="7951"/>
                  </a:lnTo>
                  <a:cubicBezTo>
                    <a:pt x="18023" y="3483"/>
                    <a:pt x="15591" y="0"/>
                    <a:pt x="126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84" name="Google Shape;9349;p64"/>
            <p:cNvSpPr/>
            <p:nvPr/>
          </p:nvSpPr>
          <p:spPr>
            <a:xfrm>
              <a:off x="39216" y="225803"/>
              <a:ext cx="123816" cy="81798"/>
            </a:xfrm>
            <a:custGeom>
              <a:avLst/>
              <a:gdLst/>
              <a:ahLst/>
              <a:cxnLst>
                <a:cxn ang="0">
                  <a:pos x="wd2" y="hd2"/>
                </a:cxn>
                <a:cxn ang="5400000">
                  <a:pos x="wd2" y="hd2"/>
                </a:cxn>
                <a:cxn ang="10800000">
                  <a:pos x="wd2" y="hd2"/>
                </a:cxn>
                <a:cxn ang="16200000">
                  <a:pos x="wd2" y="hd2"/>
                </a:cxn>
              </a:cxnLst>
              <a:rect l="0" t="0" r="r" b="b"/>
              <a:pathLst>
                <a:path w="21480" h="21600" fill="norm" stroke="1" extrusionOk="0">
                  <a:moveTo>
                    <a:pt x="5279" y="0"/>
                  </a:moveTo>
                  <a:cubicBezTo>
                    <a:pt x="4834" y="0"/>
                    <a:pt x="4393" y="249"/>
                    <a:pt x="4071" y="740"/>
                  </a:cubicBezTo>
                  <a:lnTo>
                    <a:pt x="361" y="6387"/>
                  </a:lnTo>
                  <a:cubicBezTo>
                    <a:pt x="-120" y="7120"/>
                    <a:pt x="-120" y="9082"/>
                    <a:pt x="361" y="10064"/>
                  </a:cubicBezTo>
                  <a:cubicBezTo>
                    <a:pt x="683" y="10430"/>
                    <a:pt x="1170" y="10617"/>
                    <a:pt x="1630" y="10617"/>
                  </a:cubicBezTo>
                  <a:cubicBezTo>
                    <a:pt x="2096" y="10617"/>
                    <a:pt x="2541" y="10430"/>
                    <a:pt x="2781" y="10064"/>
                  </a:cubicBezTo>
                  <a:lnTo>
                    <a:pt x="3426" y="9082"/>
                  </a:lnTo>
                  <a:lnTo>
                    <a:pt x="3426" y="13258"/>
                  </a:lnTo>
                  <a:cubicBezTo>
                    <a:pt x="3749" y="17916"/>
                    <a:pt x="6164" y="21600"/>
                    <a:pt x="8907" y="21600"/>
                  </a:cubicBezTo>
                  <a:lnTo>
                    <a:pt x="19546" y="21600"/>
                  </a:lnTo>
                  <a:cubicBezTo>
                    <a:pt x="20677" y="21600"/>
                    <a:pt x="21480" y="20369"/>
                    <a:pt x="21480" y="18897"/>
                  </a:cubicBezTo>
                  <a:cubicBezTo>
                    <a:pt x="21480" y="17425"/>
                    <a:pt x="20677" y="16202"/>
                    <a:pt x="19546" y="16202"/>
                  </a:cubicBezTo>
                  <a:lnTo>
                    <a:pt x="8907" y="16202"/>
                  </a:lnTo>
                  <a:cubicBezTo>
                    <a:pt x="7940" y="16202"/>
                    <a:pt x="7131" y="14971"/>
                    <a:pt x="7131" y="13258"/>
                  </a:cubicBezTo>
                  <a:lnTo>
                    <a:pt x="7131" y="9082"/>
                  </a:lnTo>
                  <a:lnTo>
                    <a:pt x="7776" y="10064"/>
                  </a:lnTo>
                  <a:cubicBezTo>
                    <a:pt x="8022" y="10430"/>
                    <a:pt x="8462" y="10617"/>
                    <a:pt x="8927" y="10617"/>
                  </a:cubicBezTo>
                  <a:cubicBezTo>
                    <a:pt x="9388" y="10617"/>
                    <a:pt x="9874" y="10430"/>
                    <a:pt x="10196" y="10064"/>
                  </a:cubicBezTo>
                  <a:cubicBezTo>
                    <a:pt x="10683" y="9082"/>
                    <a:pt x="10683" y="7120"/>
                    <a:pt x="10196" y="6387"/>
                  </a:cubicBezTo>
                  <a:lnTo>
                    <a:pt x="6486" y="740"/>
                  </a:lnTo>
                  <a:cubicBezTo>
                    <a:pt x="6164" y="249"/>
                    <a:pt x="5724" y="0"/>
                    <a:pt x="527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85" name="Google Shape;9350;p64"/>
            <p:cNvSpPr/>
            <p:nvPr/>
          </p:nvSpPr>
          <p:spPr>
            <a:xfrm>
              <a:off x="0" y="0"/>
              <a:ext cx="163032" cy="205362"/>
            </a:xfrm>
            <a:custGeom>
              <a:avLst/>
              <a:gdLst/>
              <a:ahLst/>
              <a:cxnLst>
                <a:cxn ang="0">
                  <a:pos x="wd2" y="hd2"/>
                </a:cxn>
                <a:cxn ang="5400000">
                  <a:pos x="wd2" y="hd2"/>
                </a:cxn>
                <a:cxn ang="10800000">
                  <a:pos x="wd2" y="hd2"/>
                </a:cxn>
                <a:cxn ang="16200000">
                  <a:pos x="wd2" y="hd2"/>
                </a:cxn>
              </a:cxnLst>
              <a:rect l="0" t="0" r="r" b="b"/>
              <a:pathLst>
                <a:path w="21410" h="21600" fill="norm" stroke="1" extrusionOk="0">
                  <a:moveTo>
                    <a:pt x="10548" y="2150"/>
                  </a:moveTo>
                  <a:cubicBezTo>
                    <a:pt x="12868" y="2150"/>
                    <a:pt x="14457" y="3614"/>
                    <a:pt x="14457" y="5377"/>
                  </a:cubicBezTo>
                  <a:cubicBezTo>
                    <a:pt x="14457" y="7136"/>
                    <a:pt x="12624" y="8504"/>
                    <a:pt x="10548" y="8504"/>
                  </a:cubicBezTo>
                  <a:cubicBezTo>
                    <a:pt x="8232" y="8504"/>
                    <a:pt x="6523" y="7037"/>
                    <a:pt x="6523" y="5377"/>
                  </a:cubicBezTo>
                  <a:cubicBezTo>
                    <a:pt x="6523" y="3614"/>
                    <a:pt x="8352" y="2150"/>
                    <a:pt x="10548" y="2150"/>
                  </a:cubicBezTo>
                  <a:close/>
                  <a:moveTo>
                    <a:pt x="10548" y="10750"/>
                  </a:moveTo>
                  <a:cubicBezTo>
                    <a:pt x="14945" y="10750"/>
                    <a:pt x="18605" y="13682"/>
                    <a:pt x="18605" y="17204"/>
                  </a:cubicBezTo>
                  <a:lnTo>
                    <a:pt x="18605" y="19450"/>
                  </a:lnTo>
                  <a:lnTo>
                    <a:pt x="2495" y="19450"/>
                  </a:lnTo>
                  <a:lnTo>
                    <a:pt x="2495" y="17204"/>
                  </a:lnTo>
                  <a:cubicBezTo>
                    <a:pt x="2495" y="13682"/>
                    <a:pt x="6155" y="10750"/>
                    <a:pt x="10548" y="10750"/>
                  </a:cubicBezTo>
                  <a:close/>
                  <a:moveTo>
                    <a:pt x="10672" y="0"/>
                  </a:moveTo>
                  <a:cubicBezTo>
                    <a:pt x="7011" y="0"/>
                    <a:pt x="3959" y="2442"/>
                    <a:pt x="3959" y="5377"/>
                  </a:cubicBezTo>
                  <a:cubicBezTo>
                    <a:pt x="3959" y="6940"/>
                    <a:pt x="4935" y="8405"/>
                    <a:pt x="6279" y="9382"/>
                  </a:cubicBezTo>
                  <a:cubicBezTo>
                    <a:pt x="2618" y="10750"/>
                    <a:pt x="54" y="13782"/>
                    <a:pt x="54" y="17300"/>
                  </a:cubicBezTo>
                  <a:lnTo>
                    <a:pt x="54" y="20527"/>
                  </a:lnTo>
                  <a:cubicBezTo>
                    <a:pt x="-190" y="21113"/>
                    <a:pt x="422" y="21600"/>
                    <a:pt x="1274" y="21600"/>
                  </a:cubicBezTo>
                  <a:lnTo>
                    <a:pt x="19946" y="21600"/>
                  </a:lnTo>
                  <a:cubicBezTo>
                    <a:pt x="20802" y="21600"/>
                    <a:pt x="21410" y="21113"/>
                    <a:pt x="21410" y="20527"/>
                  </a:cubicBezTo>
                  <a:lnTo>
                    <a:pt x="21410" y="17300"/>
                  </a:lnTo>
                  <a:cubicBezTo>
                    <a:pt x="21410" y="13782"/>
                    <a:pt x="18725" y="10850"/>
                    <a:pt x="15065" y="9382"/>
                  </a:cubicBezTo>
                  <a:cubicBezTo>
                    <a:pt x="16529" y="8405"/>
                    <a:pt x="17385" y="6940"/>
                    <a:pt x="17385" y="5377"/>
                  </a:cubicBezTo>
                  <a:cubicBezTo>
                    <a:pt x="17385" y="2442"/>
                    <a:pt x="14333" y="0"/>
                    <a:pt x="106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86" name="Google Shape;9351;p64"/>
            <p:cNvSpPr/>
            <p:nvPr/>
          </p:nvSpPr>
          <p:spPr>
            <a:xfrm>
              <a:off x="184417" y="144036"/>
              <a:ext cx="164479" cy="2053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38" y="2054"/>
                  </a:moveTo>
                  <a:cubicBezTo>
                    <a:pt x="13058" y="2054"/>
                    <a:pt x="14647" y="3518"/>
                    <a:pt x="14647" y="5277"/>
                  </a:cubicBezTo>
                  <a:cubicBezTo>
                    <a:pt x="14647" y="6939"/>
                    <a:pt x="12814" y="8404"/>
                    <a:pt x="10738" y="8404"/>
                  </a:cubicBezTo>
                  <a:cubicBezTo>
                    <a:pt x="8422" y="8404"/>
                    <a:pt x="6713" y="6939"/>
                    <a:pt x="6713" y="5277"/>
                  </a:cubicBezTo>
                  <a:cubicBezTo>
                    <a:pt x="6713" y="3518"/>
                    <a:pt x="8422" y="2054"/>
                    <a:pt x="10738" y="2054"/>
                  </a:cubicBezTo>
                  <a:close/>
                  <a:moveTo>
                    <a:pt x="10738" y="10752"/>
                  </a:moveTo>
                  <a:cubicBezTo>
                    <a:pt x="15135" y="10752"/>
                    <a:pt x="18795" y="13683"/>
                    <a:pt x="18795" y="17201"/>
                  </a:cubicBezTo>
                  <a:lnTo>
                    <a:pt x="18795" y="19447"/>
                  </a:lnTo>
                  <a:lnTo>
                    <a:pt x="2685" y="19447"/>
                  </a:lnTo>
                  <a:lnTo>
                    <a:pt x="2685" y="17201"/>
                  </a:lnTo>
                  <a:cubicBezTo>
                    <a:pt x="2685" y="13683"/>
                    <a:pt x="6345" y="10752"/>
                    <a:pt x="10738" y="10752"/>
                  </a:cubicBezTo>
                  <a:close/>
                  <a:moveTo>
                    <a:pt x="10738" y="0"/>
                  </a:moveTo>
                  <a:cubicBezTo>
                    <a:pt x="7077" y="0"/>
                    <a:pt x="4029" y="2444"/>
                    <a:pt x="4029" y="5376"/>
                  </a:cubicBezTo>
                  <a:cubicBezTo>
                    <a:pt x="4029" y="6939"/>
                    <a:pt x="4881" y="8404"/>
                    <a:pt x="6225" y="9381"/>
                  </a:cubicBezTo>
                  <a:cubicBezTo>
                    <a:pt x="2564" y="10752"/>
                    <a:pt x="0" y="13780"/>
                    <a:pt x="0" y="17201"/>
                  </a:cubicBezTo>
                  <a:lnTo>
                    <a:pt x="0" y="20524"/>
                  </a:lnTo>
                  <a:cubicBezTo>
                    <a:pt x="0" y="21110"/>
                    <a:pt x="612" y="21600"/>
                    <a:pt x="1464" y="21600"/>
                  </a:cubicBezTo>
                  <a:lnTo>
                    <a:pt x="20136" y="21600"/>
                  </a:lnTo>
                  <a:cubicBezTo>
                    <a:pt x="20992" y="21600"/>
                    <a:pt x="21600" y="21110"/>
                    <a:pt x="21600" y="20524"/>
                  </a:cubicBezTo>
                  <a:lnTo>
                    <a:pt x="21600" y="17201"/>
                  </a:lnTo>
                  <a:cubicBezTo>
                    <a:pt x="21356" y="13683"/>
                    <a:pt x="18795" y="10752"/>
                    <a:pt x="15135" y="9381"/>
                  </a:cubicBezTo>
                  <a:cubicBezTo>
                    <a:pt x="16475" y="8404"/>
                    <a:pt x="17451" y="6939"/>
                    <a:pt x="17451" y="5376"/>
                  </a:cubicBezTo>
                  <a:cubicBezTo>
                    <a:pt x="17451" y="2444"/>
                    <a:pt x="14403" y="0"/>
                    <a:pt x="107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89" name="Google Shape;9356;p65"/>
          <p:cNvSpPr txBox="1"/>
          <p:nvPr>
            <p:ph type="title" idx="4294967295"/>
          </p:nvPr>
        </p:nvSpPr>
        <p:spPr>
          <a:xfrm>
            <a:off x="849674" y="511012"/>
            <a:ext cx="3482101" cy="482402"/>
          </a:xfrm>
          <a:prstGeom prst="rect">
            <a:avLst/>
          </a:prstGeom>
        </p:spPr>
        <p:txBody>
          <a:bodyPr/>
          <a:lstStyle>
            <a:lvl1pPr defTabSz="804672">
              <a:defRPr b="0" sz="2112">
                <a:latin typeface="+mn-lt"/>
                <a:ea typeface="+mn-ea"/>
                <a:cs typeface="+mn-cs"/>
                <a:sym typeface="Arial"/>
              </a:defRPr>
            </a:lvl1pPr>
          </a:lstStyle>
          <a:p>
            <a:pPr/>
            <a:r>
              <a:t>Help &amp; Support Icons</a:t>
            </a:r>
          </a:p>
        </p:txBody>
      </p:sp>
      <p:sp>
        <p:nvSpPr>
          <p:cNvPr id="7090" name="Google Shape;9357;p65"/>
          <p:cNvSpPr txBox="1"/>
          <p:nvPr/>
        </p:nvSpPr>
        <p:spPr>
          <a:xfrm>
            <a:off x="4858399" y="511012"/>
            <a:ext cx="3482101" cy="48240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defTabSz="804672">
              <a:defRPr sz="2112"/>
            </a:lvl1pPr>
          </a:lstStyle>
          <a:p>
            <a:pPr/>
            <a:r>
              <a:t>Avatar Icons</a:t>
            </a:r>
          </a:p>
        </p:txBody>
      </p:sp>
      <p:grpSp>
        <p:nvGrpSpPr>
          <p:cNvPr id="7093" name="Google Shape;9358;p65"/>
          <p:cNvGrpSpPr/>
          <p:nvPr/>
        </p:nvGrpSpPr>
        <p:grpSpPr>
          <a:xfrm>
            <a:off x="882987" y="1306668"/>
            <a:ext cx="291904" cy="355711"/>
            <a:chOff x="0" y="0"/>
            <a:chExt cx="291903" cy="355710"/>
          </a:xfrm>
        </p:grpSpPr>
        <p:sp>
          <p:nvSpPr>
            <p:cNvPr id="7091" name="Google Shape;9359;p65"/>
            <p:cNvSpPr/>
            <p:nvPr/>
          </p:nvSpPr>
          <p:spPr>
            <a:xfrm>
              <a:off x="0" y="0"/>
              <a:ext cx="291904" cy="355711"/>
            </a:xfrm>
            <a:custGeom>
              <a:avLst/>
              <a:gdLst/>
              <a:ahLst/>
              <a:cxnLst>
                <a:cxn ang="0">
                  <a:pos x="wd2" y="hd2"/>
                </a:cxn>
                <a:cxn ang="5400000">
                  <a:pos x="wd2" y="hd2"/>
                </a:cxn>
                <a:cxn ang="10800000">
                  <a:pos x="wd2" y="hd2"/>
                </a:cxn>
                <a:cxn ang="16200000">
                  <a:pos x="wd2" y="hd2"/>
                </a:cxn>
              </a:cxnLst>
              <a:rect l="0" t="0" r="r" b="b"/>
              <a:pathLst>
                <a:path w="21565" h="21600" fill="norm" stroke="1" extrusionOk="0">
                  <a:moveTo>
                    <a:pt x="19413" y="1276"/>
                  </a:moveTo>
                  <a:cubicBezTo>
                    <a:pt x="19765" y="1335"/>
                    <a:pt x="20119" y="1624"/>
                    <a:pt x="20119" y="1915"/>
                  </a:cubicBezTo>
                  <a:lnTo>
                    <a:pt x="20119" y="13925"/>
                  </a:lnTo>
                  <a:lnTo>
                    <a:pt x="6352" y="13925"/>
                  </a:lnTo>
                  <a:lnTo>
                    <a:pt x="6352" y="1276"/>
                  </a:lnTo>
                  <a:close/>
                  <a:moveTo>
                    <a:pt x="4871" y="1335"/>
                  </a:moveTo>
                  <a:lnTo>
                    <a:pt x="4871" y="14041"/>
                  </a:lnTo>
                  <a:lnTo>
                    <a:pt x="4094" y="14041"/>
                  </a:lnTo>
                  <a:cubicBezTo>
                    <a:pt x="3247" y="14041"/>
                    <a:pt x="2400" y="14216"/>
                    <a:pt x="1763" y="14681"/>
                  </a:cubicBezTo>
                  <a:lnTo>
                    <a:pt x="1763" y="3308"/>
                  </a:lnTo>
                  <a:cubicBezTo>
                    <a:pt x="1763" y="2205"/>
                    <a:pt x="2823" y="1335"/>
                    <a:pt x="4094" y="1335"/>
                  </a:cubicBezTo>
                  <a:close/>
                  <a:moveTo>
                    <a:pt x="19695" y="15261"/>
                  </a:moveTo>
                  <a:cubicBezTo>
                    <a:pt x="19483" y="15666"/>
                    <a:pt x="19413" y="16130"/>
                    <a:pt x="19341" y="16478"/>
                  </a:cubicBezTo>
                  <a:lnTo>
                    <a:pt x="3883" y="16478"/>
                  </a:lnTo>
                  <a:cubicBezTo>
                    <a:pt x="3460" y="16478"/>
                    <a:pt x="3106" y="16769"/>
                    <a:pt x="3106" y="17117"/>
                  </a:cubicBezTo>
                  <a:cubicBezTo>
                    <a:pt x="3106" y="17522"/>
                    <a:pt x="3460" y="17813"/>
                    <a:pt x="3883" y="17813"/>
                  </a:cubicBezTo>
                  <a:lnTo>
                    <a:pt x="10800" y="17813"/>
                  </a:lnTo>
                  <a:lnTo>
                    <a:pt x="10800" y="19033"/>
                  </a:lnTo>
                  <a:lnTo>
                    <a:pt x="4165" y="19033"/>
                  </a:lnTo>
                  <a:cubicBezTo>
                    <a:pt x="2895" y="19033"/>
                    <a:pt x="1694" y="18277"/>
                    <a:pt x="1694" y="17117"/>
                  </a:cubicBezTo>
                  <a:cubicBezTo>
                    <a:pt x="1694" y="16073"/>
                    <a:pt x="2754" y="15261"/>
                    <a:pt x="3953" y="15261"/>
                  </a:cubicBezTo>
                  <a:close/>
                  <a:moveTo>
                    <a:pt x="19413" y="17813"/>
                  </a:moveTo>
                  <a:cubicBezTo>
                    <a:pt x="19483" y="18220"/>
                    <a:pt x="19624" y="18685"/>
                    <a:pt x="19765" y="19033"/>
                  </a:cubicBezTo>
                  <a:lnTo>
                    <a:pt x="17013" y="19033"/>
                  </a:lnTo>
                  <a:lnTo>
                    <a:pt x="17013" y="17813"/>
                  </a:lnTo>
                  <a:close/>
                  <a:moveTo>
                    <a:pt x="15458" y="17813"/>
                  </a:moveTo>
                  <a:lnTo>
                    <a:pt x="15458" y="19692"/>
                  </a:lnTo>
                  <a:lnTo>
                    <a:pt x="14401" y="19149"/>
                  </a:lnTo>
                  <a:cubicBezTo>
                    <a:pt x="14329" y="19090"/>
                    <a:pt x="14118" y="19090"/>
                    <a:pt x="13977" y="19090"/>
                  </a:cubicBezTo>
                  <a:cubicBezTo>
                    <a:pt x="13764" y="19090"/>
                    <a:pt x="13695" y="19090"/>
                    <a:pt x="13482" y="19149"/>
                  </a:cubicBezTo>
                  <a:lnTo>
                    <a:pt x="12353" y="19729"/>
                  </a:lnTo>
                  <a:lnTo>
                    <a:pt x="12353" y="17813"/>
                  </a:lnTo>
                  <a:close/>
                  <a:moveTo>
                    <a:pt x="3883" y="0"/>
                  </a:moveTo>
                  <a:cubicBezTo>
                    <a:pt x="2823" y="0"/>
                    <a:pt x="1835" y="407"/>
                    <a:pt x="1129" y="987"/>
                  </a:cubicBezTo>
                  <a:cubicBezTo>
                    <a:pt x="423" y="1508"/>
                    <a:pt x="0" y="2321"/>
                    <a:pt x="0" y="3192"/>
                  </a:cubicBezTo>
                  <a:lnTo>
                    <a:pt x="0" y="17117"/>
                  </a:lnTo>
                  <a:cubicBezTo>
                    <a:pt x="211" y="18917"/>
                    <a:pt x="2117" y="20250"/>
                    <a:pt x="4165" y="20250"/>
                  </a:cubicBezTo>
                  <a:lnTo>
                    <a:pt x="10872" y="20250"/>
                  </a:lnTo>
                  <a:lnTo>
                    <a:pt x="10872" y="20889"/>
                  </a:lnTo>
                  <a:cubicBezTo>
                    <a:pt x="10872" y="21121"/>
                    <a:pt x="11013" y="21353"/>
                    <a:pt x="11295" y="21469"/>
                  </a:cubicBezTo>
                  <a:cubicBezTo>
                    <a:pt x="11423" y="21547"/>
                    <a:pt x="11548" y="21578"/>
                    <a:pt x="11669" y="21578"/>
                  </a:cubicBezTo>
                  <a:cubicBezTo>
                    <a:pt x="11817" y="21578"/>
                    <a:pt x="11954" y="21532"/>
                    <a:pt x="12070" y="21469"/>
                  </a:cubicBezTo>
                  <a:lnTo>
                    <a:pt x="13977" y="20482"/>
                  </a:lnTo>
                  <a:lnTo>
                    <a:pt x="15812" y="21469"/>
                  </a:lnTo>
                  <a:cubicBezTo>
                    <a:pt x="15954" y="21556"/>
                    <a:pt x="16077" y="21600"/>
                    <a:pt x="16200" y="21600"/>
                  </a:cubicBezTo>
                  <a:cubicBezTo>
                    <a:pt x="16323" y="21600"/>
                    <a:pt x="16449" y="21556"/>
                    <a:pt x="16590" y="21469"/>
                  </a:cubicBezTo>
                  <a:cubicBezTo>
                    <a:pt x="16872" y="21353"/>
                    <a:pt x="17013" y="21178"/>
                    <a:pt x="17013" y="20889"/>
                  </a:cubicBezTo>
                  <a:lnTo>
                    <a:pt x="17013" y="20250"/>
                  </a:lnTo>
                  <a:lnTo>
                    <a:pt x="20825" y="20250"/>
                  </a:lnTo>
                  <a:cubicBezTo>
                    <a:pt x="21107" y="20250"/>
                    <a:pt x="21389" y="20134"/>
                    <a:pt x="21459" y="19961"/>
                  </a:cubicBezTo>
                  <a:cubicBezTo>
                    <a:pt x="21600" y="19729"/>
                    <a:pt x="21600" y="19554"/>
                    <a:pt x="21459" y="19381"/>
                  </a:cubicBezTo>
                  <a:cubicBezTo>
                    <a:pt x="20542" y="17986"/>
                    <a:pt x="20542" y="16362"/>
                    <a:pt x="21459" y="14913"/>
                  </a:cubicBezTo>
                  <a:cubicBezTo>
                    <a:pt x="21531" y="14797"/>
                    <a:pt x="21531" y="14738"/>
                    <a:pt x="21531" y="14565"/>
                  </a:cubicBezTo>
                  <a:lnTo>
                    <a:pt x="21531" y="1915"/>
                  </a:lnTo>
                  <a:cubicBezTo>
                    <a:pt x="21531" y="871"/>
                    <a:pt x="20471" y="0"/>
                    <a:pt x="192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92" name="Google Shape;9360;p65"/>
            <p:cNvSpPr/>
            <p:nvPr/>
          </p:nvSpPr>
          <p:spPr>
            <a:xfrm>
              <a:off x="106885" y="64026"/>
              <a:ext cx="145370" cy="145252"/>
            </a:xfrm>
            <a:custGeom>
              <a:avLst/>
              <a:gdLst/>
              <a:ahLst/>
              <a:cxnLst>
                <a:cxn ang="0">
                  <a:pos x="wd2" y="hd2"/>
                </a:cxn>
                <a:cxn ang="5400000">
                  <a:pos x="wd2" y="hd2"/>
                </a:cxn>
                <a:cxn ang="10800000">
                  <a:pos x="wd2" y="hd2"/>
                </a:cxn>
                <a:cxn ang="16200000">
                  <a:pos x="wd2" y="hd2"/>
                </a:cxn>
              </a:cxnLst>
              <a:rect l="0" t="0" r="r" b="b"/>
              <a:pathLst>
                <a:path w="21479" h="21600" fill="norm" stroke="1" extrusionOk="0">
                  <a:moveTo>
                    <a:pt x="10468" y="3126"/>
                  </a:moveTo>
                  <a:cubicBezTo>
                    <a:pt x="12301" y="3126"/>
                    <a:pt x="13574" y="4546"/>
                    <a:pt x="13574" y="6112"/>
                  </a:cubicBezTo>
                  <a:cubicBezTo>
                    <a:pt x="13574" y="7956"/>
                    <a:pt x="12162" y="9237"/>
                    <a:pt x="10468" y="9237"/>
                  </a:cubicBezTo>
                  <a:cubicBezTo>
                    <a:pt x="10397" y="9242"/>
                    <a:pt x="10325" y="9246"/>
                    <a:pt x="10253" y="9246"/>
                  </a:cubicBezTo>
                  <a:cubicBezTo>
                    <a:pt x="8788" y="9246"/>
                    <a:pt x="7502" y="7871"/>
                    <a:pt x="7502" y="6112"/>
                  </a:cubicBezTo>
                  <a:cubicBezTo>
                    <a:pt x="7502" y="4402"/>
                    <a:pt x="8913" y="3126"/>
                    <a:pt x="10468" y="3126"/>
                  </a:cubicBezTo>
                  <a:close/>
                  <a:moveTo>
                    <a:pt x="10751" y="12363"/>
                  </a:moveTo>
                  <a:cubicBezTo>
                    <a:pt x="14421" y="12363"/>
                    <a:pt x="17526" y="15060"/>
                    <a:pt x="18235" y="18614"/>
                  </a:cubicBezTo>
                  <a:lnTo>
                    <a:pt x="3267" y="18614"/>
                  </a:lnTo>
                  <a:cubicBezTo>
                    <a:pt x="3832" y="15060"/>
                    <a:pt x="6937" y="12363"/>
                    <a:pt x="10751" y="12363"/>
                  </a:cubicBezTo>
                  <a:close/>
                  <a:moveTo>
                    <a:pt x="10751" y="0"/>
                  </a:moveTo>
                  <a:cubicBezTo>
                    <a:pt x="7363" y="0"/>
                    <a:pt x="4540" y="2697"/>
                    <a:pt x="4540" y="6112"/>
                  </a:cubicBezTo>
                  <a:cubicBezTo>
                    <a:pt x="4540" y="7816"/>
                    <a:pt x="5104" y="9237"/>
                    <a:pt x="6090" y="10229"/>
                  </a:cubicBezTo>
                  <a:cubicBezTo>
                    <a:pt x="2420" y="11934"/>
                    <a:pt x="18" y="15773"/>
                    <a:pt x="18" y="20035"/>
                  </a:cubicBezTo>
                  <a:cubicBezTo>
                    <a:pt x="-121" y="20887"/>
                    <a:pt x="583" y="21600"/>
                    <a:pt x="1573" y="21600"/>
                  </a:cubicBezTo>
                  <a:lnTo>
                    <a:pt x="19928" y="21600"/>
                  </a:lnTo>
                  <a:cubicBezTo>
                    <a:pt x="20775" y="21600"/>
                    <a:pt x="21479" y="20887"/>
                    <a:pt x="21479" y="20035"/>
                  </a:cubicBezTo>
                  <a:cubicBezTo>
                    <a:pt x="21479" y="15773"/>
                    <a:pt x="18938" y="11934"/>
                    <a:pt x="15268" y="10229"/>
                  </a:cubicBezTo>
                  <a:cubicBezTo>
                    <a:pt x="16397" y="9237"/>
                    <a:pt x="16962" y="7672"/>
                    <a:pt x="16962" y="6112"/>
                  </a:cubicBezTo>
                  <a:cubicBezTo>
                    <a:pt x="16962" y="2697"/>
                    <a:pt x="14139" y="0"/>
                    <a:pt x="1075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097" name="Google Shape;9361;p65"/>
          <p:cNvGrpSpPr/>
          <p:nvPr/>
        </p:nvGrpSpPr>
        <p:grpSpPr>
          <a:xfrm>
            <a:off x="851443" y="1766265"/>
            <a:ext cx="355469" cy="353527"/>
            <a:chOff x="0" y="30"/>
            <a:chExt cx="355468" cy="353526"/>
          </a:xfrm>
        </p:grpSpPr>
        <p:sp>
          <p:nvSpPr>
            <p:cNvPr id="7094" name="Google Shape;9362;p65"/>
            <p:cNvSpPr/>
            <p:nvPr/>
          </p:nvSpPr>
          <p:spPr>
            <a:xfrm>
              <a:off x="-1" y="30"/>
              <a:ext cx="355470" cy="3535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1" y="1210"/>
                  </a:moveTo>
                  <a:cubicBezTo>
                    <a:pt x="11323" y="1210"/>
                    <a:pt x="11874" y="1431"/>
                    <a:pt x="12309" y="1868"/>
                  </a:cubicBezTo>
                  <a:lnTo>
                    <a:pt x="13006" y="2509"/>
                  </a:lnTo>
                  <a:lnTo>
                    <a:pt x="8478" y="2509"/>
                  </a:lnTo>
                  <a:lnTo>
                    <a:pt x="9232" y="1868"/>
                  </a:lnTo>
                  <a:cubicBezTo>
                    <a:pt x="9668" y="1431"/>
                    <a:pt x="10219" y="1210"/>
                    <a:pt x="10771" y="1210"/>
                  </a:cubicBezTo>
                  <a:close/>
                  <a:moveTo>
                    <a:pt x="3833" y="7298"/>
                  </a:moveTo>
                  <a:lnTo>
                    <a:pt x="3833" y="11793"/>
                  </a:lnTo>
                  <a:lnTo>
                    <a:pt x="1509" y="9516"/>
                  </a:lnTo>
                  <a:lnTo>
                    <a:pt x="3833" y="7298"/>
                  </a:lnTo>
                  <a:close/>
                  <a:moveTo>
                    <a:pt x="17709" y="7181"/>
                  </a:moveTo>
                  <a:lnTo>
                    <a:pt x="20032" y="9516"/>
                  </a:lnTo>
                  <a:lnTo>
                    <a:pt x="17709" y="11793"/>
                  </a:lnTo>
                  <a:lnTo>
                    <a:pt x="17709" y="7181"/>
                  </a:lnTo>
                  <a:close/>
                  <a:moveTo>
                    <a:pt x="15795" y="3853"/>
                  </a:moveTo>
                  <a:cubicBezTo>
                    <a:pt x="16200" y="3853"/>
                    <a:pt x="16491" y="4145"/>
                    <a:pt x="16491" y="4496"/>
                  </a:cubicBezTo>
                  <a:lnTo>
                    <a:pt x="16491" y="13135"/>
                  </a:lnTo>
                  <a:lnTo>
                    <a:pt x="15271" y="14362"/>
                  </a:lnTo>
                  <a:cubicBezTo>
                    <a:pt x="13994" y="13252"/>
                    <a:pt x="12485" y="12668"/>
                    <a:pt x="10800" y="12668"/>
                  </a:cubicBezTo>
                  <a:cubicBezTo>
                    <a:pt x="9174" y="12668"/>
                    <a:pt x="7606" y="13252"/>
                    <a:pt x="6388" y="14362"/>
                  </a:cubicBezTo>
                  <a:lnTo>
                    <a:pt x="5168" y="13135"/>
                  </a:lnTo>
                  <a:lnTo>
                    <a:pt x="5168" y="4496"/>
                  </a:lnTo>
                  <a:cubicBezTo>
                    <a:pt x="5168" y="4145"/>
                    <a:pt x="5459" y="3853"/>
                    <a:pt x="5748" y="3853"/>
                  </a:cubicBezTo>
                  <a:close/>
                  <a:moveTo>
                    <a:pt x="1277" y="11093"/>
                  </a:moveTo>
                  <a:lnTo>
                    <a:pt x="5516" y="15236"/>
                  </a:lnTo>
                  <a:lnTo>
                    <a:pt x="1277" y="19441"/>
                  </a:lnTo>
                  <a:lnTo>
                    <a:pt x="1277" y="11093"/>
                  </a:lnTo>
                  <a:close/>
                  <a:moveTo>
                    <a:pt x="20323" y="11093"/>
                  </a:moveTo>
                  <a:lnTo>
                    <a:pt x="20323" y="19441"/>
                  </a:lnTo>
                  <a:lnTo>
                    <a:pt x="16084" y="15236"/>
                  </a:lnTo>
                  <a:lnTo>
                    <a:pt x="20323" y="11093"/>
                  </a:lnTo>
                  <a:close/>
                  <a:moveTo>
                    <a:pt x="10743" y="13895"/>
                  </a:moveTo>
                  <a:cubicBezTo>
                    <a:pt x="12193" y="13895"/>
                    <a:pt x="13471" y="14478"/>
                    <a:pt x="14515" y="15529"/>
                  </a:cubicBezTo>
                  <a:lnTo>
                    <a:pt x="19394" y="20316"/>
                  </a:lnTo>
                  <a:lnTo>
                    <a:pt x="2149" y="20316"/>
                  </a:lnTo>
                  <a:lnTo>
                    <a:pt x="6968" y="15529"/>
                  </a:lnTo>
                  <a:cubicBezTo>
                    <a:pt x="7954" y="14478"/>
                    <a:pt x="9291" y="13895"/>
                    <a:pt x="10743" y="13895"/>
                  </a:cubicBezTo>
                  <a:close/>
                  <a:moveTo>
                    <a:pt x="10807" y="0"/>
                  </a:moveTo>
                  <a:cubicBezTo>
                    <a:pt x="9915" y="0"/>
                    <a:pt x="9029" y="350"/>
                    <a:pt x="8362" y="1051"/>
                  </a:cubicBezTo>
                  <a:lnTo>
                    <a:pt x="6736" y="2568"/>
                  </a:lnTo>
                  <a:lnTo>
                    <a:pt x="5748" y="2568"/>
                  </a:lnTo>
                  <a:cubicBezTo>
                    <a:pt x="4703" y="2568"/>
                    <a:pt x="3833" y="3443"/>
                    <a:pt x="3833" y="4496"/>
                  </a:cubicBezTo>
                  <a:lnTo>
                    <a:pt x="3833" y="5487"/>
                  </a:lnTo>
                  <a:lnTo>
                    <a:pt x="581" y="8756"/>
                  </a:lnTo>
                  <a:cubicBezTo>
                    <a:pt x="232" y="9106"/>
                    <a:pt x="0" y="9516"/>
                    <a:pt x="0" y="10042"/>
                  </a:cubicBezTo>
                  <a:lnTo>
                    <a:pt x="0" y="19675"/>
                  </a:lnTo>
                  <a:cubicBezTo>
                    <a:pt x="59" y="20783"/>
                    <a:pt x="872" y="21600"/>
                    <a:pt x="1974" y="21600"/>
                  </a:cubicBezTo>
                  <a:lnTo>
                    <a:pt x="19683" y="21600"/>
                  </a:lnTo>
                  <a:cubicBezTo>
                    <a:pt x="20671" y="21600"/>
                    <a:pt x="21600" y="20725"/>
                    <a:pt x="21600" y="19675"/>
                  </a:cubicBezTo>
                  <a:lnTo>
                    <a:pt x="21600" y="10042"/>
                  </a:lnTo>
                  <a:cubicBezTo>
                    <a:pt x="21600" y="9516"/>
                    <a:pt x="21427" y="9106"/>
                    <a:pt x="21019" y="8756"/>
                  </a:cubicBezTo>
                  <a:lnTo>
                    <a:pt x="17768" y="5487"/>
                  </a:lnTo>
                  <a:lnTo>
                    <a:pt x="17768" y="4496"/>
                  </a:lnTo>
                  <a:cubicBezTo>
                    <a:pt x="17768" y="3443"/>
                    <a:pt x="16897" y="2568"/>
                    <a:pt x="15911" y="2568"/>
                  </a:cubicBezTo>
                  <a:lnTo>
                    <a:pt x="14864" y="2568"/>
                  </a:lnTo>
                  <a:lnTo>
                    <a:pt x="13297" y="1051"/>
                  </a:lnTo>
                  <a:cubicBezTo>
                    <a:pt x="12601" y="350"/>
                    <a:pt x="11699" y="0"/>
                    <a:pt x="108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95" name="Google Shape;9363;p65"/>
            <p:cNvSpPr/>
            <p:nvPr/>
          </p:nvSpPr>
          <p:spPr>
            <a:xfrm>
              <a:off x="147161" y="82194"/>
              <a:ext cx="62117" cy="831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1" y="0"/>
                  </a:moveTo>
                  <a:cubicBezTo>
                    <a:pt x="4989" y="0"/>
                    <a:pt x="0" y="3727"/>
                    <a:pt x="0" y="7943"/>
                  </a:cubicBezTo>
                  <a:cubicBezTo>
                    <a:pt x="0" y="9929"/>
                    <a:pt x="1656" y="11174"/>
                    <a:pt x="3322" y="11174"/>
                  </a:cubicBezTo>
                  <a:cubicBezTo>
                    <a:pt x="5316" y="11174"/>
                    <a:pt x="6982" y="9929"/>
                    <a:pt x="6982" y="8196"/>
                  </a:cubicBezTo>
                  <a:cubicBezTo>
                    <a:pt x="6982" y="6706"/>
                    <a:pt x="8638" y="5461"/>
                    <a:pt x="10631" y="5461"/>
                  </a:cubicBezTo>
                  <a:cubicBezTo>
                    <a:pt x="12625" y="5461"/>
                    <a:pt x="14291" y="6706"/>
                    <a:pt x="14291" y="8196"/>
                  </a:cubicBezTo>
                  <a:cubicBezTo>
                    <a:pt x="14291" y="9685"/>
                    <a:pt x="13627" y="10426"/>
                    <a:pt x="11960" y="10922"/>
                  </a:cubicBezTo>
                  <a:cubicBezTo>
                    <a:pt x="8975" y="11419"/>
                    <a:pt x="6982" y="13657"/>
                    <a:pt x="6982" y="15887"/>
                  </a:cubicBezTo>
                  <a:lnTo>
                    <a:pt x="6982" y="18866"/>
                  </a:lnTo>
                  <a:cubicBezTo>
                    <a:pt x="6982" y="20355"/>
                    <a:pt x="8638" y="21600"/>
                    <a:pt x="10631" y="21600"/>
                  </a:cubicBezTo>
                  <a:cubicBezTo>
                    <a:pt x="12962" y="21600"/>
                    <a:pt x="14618" y="20355"/>
                    <a:pt x="14618" y="18866"/>
                  </a:cubicBezTo>
                  <a:lnTo>
                    <a:pt x="14618" y="15887"/>
                  </a:lnTo>
                  <a:cubicBezTo>
                    <a:pt x="18605" y="14397"/>
                    <a:pt x="21600" y="11419"/>
                    <a:pt x="21600" y="7943"/>
                  </a:cubicBezTo>
                  <a:cubicBezTo>
                    <a:pt x="21600" y="3727"/>
                    <a:pt x="16611" y="0"/>
                    <a:pt x="10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96" name="Google Shape;9364;p65"/>
            <p:cNvSpPr/>
            <p:nvPr/>
          </p:nvSpPr>
          <p:spPr>
            <a:xfrm>
              <a:off x="167239" y="176793"/>
              <a:ext cx="21020" cy="21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925"/>
                    <a:pt x="0" y="10816"/>
                  </a:cubicBezTo>
                  <a:cubicBezTo>
                    <a:pt x="0" y="16706"/>
                    <a:pt x="4894" y="21600"/>
                    <a:pt x="10784" y="21600"/>
                  </a:cubicBezTo>
                  <a:cubicBezTo>
                    <a:pt x="16675" y="21600"/>
                    <a:pt x="21600" y="16706"/>
                    <a:pt x="21600" y="10816"/>
                  </a:cubicBezTo>
                  <a:cubicBezTo>
                    <a:pt x="20603" y="4925"/>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03" name="Google Shape;9365;p65"/>
          <p:cNvGrpSpPr/>
          <p:nvPr/>
        </p:nvGrpSpPr>
        <p:grpSpPr>
          <a:xfrm>
            <a:off x="850988" y="2220851"/>
            <a:ext cx="356409" cy="354498"/>
            <a:chOff x="30" y="30"/>
            <a:chExt cx="356407" cy="354497"/>
          </a:xfrm>
        </p:grpSpPr>
        <p:sp>
          <p:nvSpPr>
            <p:cNvPr id="7098" name="Google Shape;9366;p65"/>
            <p:cNvSpPr/>
            <p:nvPr/>
          </p:nvSpPr>
          <p:spPr>
            <a:xfrm>
              <a:off x="55739" y="84954"/>
              <a:ext cx="236796" cy="208520"/>
            </a:xfrm>
            <a:custGeom>
              <a:avLst/>
              <a:gdLst/>
              <a:ahLst/>
              <a:cxnLst>
                <a:cxn ang="0">
                  <a:pos x="wd2" y="hd2"/>
                </a:cxn>
                <a:cxn ang="5400000">
                  <a:pos x="wd2" y="hd2"/>
                </a:cxn>
                <a:cxn ang="10800000">
                  <a:pos x="wd2" y="hd2"/>
                </a:cxn>
                <a:cxn ang="16200000">
                  <a:pos x="wd2" y="hd2"/>
                </a:cxn>
              </a:cxnLst>
              <a:rect l="0" t="0" r="r" b="b"/>
              <a:pathLst>
                <a:path w="20910" h="21600" fill="norm" stroke="1" extrusionOk="0">
                  <a:moveTo>
                    <a:pt x="4192" y="2586"/>
                  </a:moveTo>
                  <a:lnTo>
                    <a:pt x="7147" y="5159"/>
                  </a:lnTo>
                  <a:lnTo>
                    <a:pt x="5459" y="7732"/>
                  </a:lnTo>
                  <a:cubicBezTo>
                    <a:pt x="5122" y="8228"/>
                    <a:pt x="5205" y="8920"/>
                    <a:pt x="5628" y="9218"/>
                  </a:cubicBezTo>
                  <a:lnTo>
                    <a:pt x="12969" y="15653"/>
                  </a:lnTo>
                  <a:cubicBezTo>
                    <a:pt x="13146" y="15816"/>
                    <a:pt x="13336" y="15894"/>
                    <a:pt x="13515" y="15894"/>
                  </a:cubicBezTo>
                  <a:cubicBezTo>
                    <a:pt x="13770" y="15894"/>
                    <a:pt x="14003" y="15741"/>
                    <a:pt x="14150" y="15455"/>
                  </a:cubicBezTo>
                  <a:lnTo>
                    <a:pt x="15837" y="12878"/>
                  </a:lnTo>
                  <a:lnTo>
                    <a:pt x="18875" y="15455"/>
                  </a:lnTo>
                  <a:lnTo>
                    <a:pt x="17019" y="18028"/>
                  </a:lnTo>
                  <a:cubicBezTo>
                    <a:pt x="16467" y="18851"/>
                    <a:pt x="15647" y="19325"/>
                    <a:pt x="14825" y="19325"/>
                  </a:cubicBezTo>
                  <a:cubicBezTo>
                    <a:pt x="14263" y="19325"/>
                    <a:pt x="13700" y="19102"/>
                    <a:pt x="13221" y="18622"/>
                  </a:cubicBezTo>
                  <a:lnTo>
                    <a:pt x="3011" y="9614"/>
                  </a:lnTo>
                  <a:cubicBezTo>
                    <a:pt x="1830" y="8524"/>
                    <a:pt x="1493" y="6544"/>
                    <a:pt x="2505" y="5159"/>
                  </a:cubicBezTo>
                  <a:lnTo>
                    <a:pt x="4192" y="2586"/>
                  </a:lnTo>
                  <a:close/>
                  <a:moveTo>
                    <a:pt x="3876" y="0"/>
                  </a:moveTo>
                  <a:cubicBezTo>
                    <a:pt x="3590" y="0"/>
                    <a:pt x="3309" y="195"/>
                    <a:pt x="3097" y="506"/>
                  </a:cubicBezTo>
                  <a:lnTo>
                    <a:pt x="904" y="3971"/>
                  </a:lnTo>
                  <a:cubicBezTo>
                    <a:pt x="-532" y="6249"/>
                    <a:pt x="-280" y="9614"/>
                    <a:pt x="1830" y="11493"/>
                  </a:cubicBezTo>
                  <a:lnTo>
                    <a:pt x="12125" y="20500"/>
                  </a:lnTo>
                  <a:cubicBezTo>
                    <a:pt x="12926" y="21236"/>
                    <a:pt x="13885" y="21600"/>
                    <a:pt x="14849" y="21600"/>
                  </a:cubicBezTo>
                  <a:cubicBezTo>
                    <a:pt x="16218" y="21600"/>
                    <a:pt x="17597" y="20865"/>
                    <a:pt x="18537" y="19413"/>
                  </a:cubicBezTo>
                  <a:lnTo>
                    <a:pt x="20731" y="15948"/>
                  </a:lnTo>
                  <a:cubicBezTo>
                    <a:pt x="21068" y="15354"/>
                    <a:pt x="20899" y="14663"/>
                    <a:pt x="20479" y="14364"/>
                  </a:cubicBezTo>
                  <a:lnTo>
                    <a:pt x="16089" y="10503"/>
                  </a:lnTo>
                  <a:cubicBezTo>
                    <a:pt x="15915" y="10340"/>
                    <a:pt x="15722" y="10261"/>
                    <a:pt x="15537" y="10261"/>
                  </a:cubicBezTo>
                  <a:cubicBezTo>
                    <a:pt x="15275" y="10261"/>
                    <a:pt x="15021" y="10415"/>
                    <a:pt x="14825" y="10701"/>
                  </a:cubicBezTo>
                  <a:lnTo>
                    <a:pt x="13138" y="13375"/>
                  </a:lnTo>
                  <a:lnTo>
                    <a:pt x="7315" y="8128"/>
                  </a:lnTo>
                  <a:lnTo>
                    <a:pt x="9003" y="5555"/>
                  </a:lnTo>
                  <a:cubicBezTo>
                    <a:pt x="9340" y="5061"/>
                    <a:pt x="9257" y="4468"/>
                    <a:pt x="8834" y="4072"/>
                  </a:cubicBezTo>
                  <a:lnTo>
                    <a:pt x="4361" y="211"/>
                  </a:lnTo>
                  <a:cubicBezTo>
                    <a:pt x="4206" y="66"/>
                    <a:pt x="4040" y="0"/>
                    <a:pt x="38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099" name="Google Shape;9367;p65"/>
            <p:cNvSpPr/>
            <p:nvPr/>
          </p:nvSpPr>
          <p:spPr>
            <a:xfrm>
              <a:off x="30" y="30"/>
              <a:ext cx="356408" cy="354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2" y="1222"/>
                  </a:moveTo>
                  <a:cubicBezTo>
                    <a:pt x="15983" y="1222"/>
                    <a:pt x="20267" y="5531"/>
                    <a:pt x="20267" y="10770"/>
                  </a:cubicBezTo>
                  <a:cubicBezTo>
                    <a:pt x="20267" y="12576"/>
                    <a:pt x="19747" y="14322"/>
                    <a:pt x="18821" y="15779"/>
                  </a:cubicBezTo>
                  <a:cubicBezTo>
                    <a:pt x="18705" y="16011"/>
                    <a:pt x="18589" y="16244"/>
                    <a:pt x="18705" y="16361"/>
                  </a:cubicBezTo>
                  <a:lnTo>
                    <a:pt x="19863" y="19913"/>
                  </a:lnTo>
                  <a:lnTo>
                    <a:pt x="16273" y="18747"/>
                  </a:lnTo>
                  <a:cubicBezTo>
                    <a:pt x="16242" y="18732"/>
                    <a:pt x="16201" y="18724"/>
                    <a:pt x="16159" y="18724"/>
                  </a:cubicBezTo>
                  <a:cubicBezTo>
                    <a:pt x="16041" y="18724"/>
                    <a:pt x="15894" y="18778"/>
                    <a:pt x="15810" y="18863"/>
                  </a:cubicBezTo>
                  <a:cubicBezTo>
                    <a:pt x="14246" y="19796"/>
                    <a:pt x="12509" y="20319"/>
                    <a:pt x="10772" y="20319"/>
                  </a:cubicBezTo>
                  <a:cubicBezTo>
                    <a:pt x="5559" y="20319"/>
                    <a:pt x="1331" y="16011"/>
                    <a:pt x="1331" y="10770"/>
                  </a:cubicBezTo>
                  <a:cubicBezTo>
                    <a:pt x="1331" y="5531"/>
                    <a:pt x="5559" y="1222"/>
                    <a:pt x="10772" y="1222"/>
                  </a:cubicBezTo>
                  <a:close/>
                  <a:moveTo>
                    <a:pt x="10713" y="0"/>
                  </a:moveTo>
                  <a:cubicBezTo>
                    <a:pt x="4807" y="0"/>
                    <a:pt x="0" y="4890"/>
                    <a:pt x="0" y="10770"/>
                  </a:cubicBezTo>
                  <a:cubicBezTo>
                    <a:pt x="0" y="13624"/>
                    <a:pt x="1099" y="16361"/>
                    <a:pt x="3184" y="18397"/>
                  </a:cubicBezTo>
                  <a:cubicBezTo>
                    <a:pt x="5211" y="20436"/>
                    <a:pt x="7875" y="21600"/>
                    <a:pt x="10772" y="21600"/>
                  </a:cubicBezTo>
                  <a:cubicBezTo>
                    <a:pt x="12681" y="21600"/>
                    <a:pt x="14534" y="21077"/>
                    <a:pt x="16214" y="20086"/>
                  </a:cubicBezTo>
                  <a:lnTo>
                    <a:pt x="20731" y="21543"/>
                  </a:lnTo>
                  <a:cubicBezTo>
                    <a:pt x="20775" y="21557"/>
                    <a:pt x="20826" y="21563"/>
                    <a:pt x="20879" y="21563"/>
                  </a:cubicBezTo>
                  <a:cubicBezTo>
                    <a:pt x="21043" y="21563"/>
                    <a:pt x="21238" y="21498"/>
                    <a:pt x="21368" y="21367"/>
                  </a:cubicBezTo>
                  <a:cubicBezTo>
                    <a:pt x="21484" y="21251"/>
                    <a:pt x="21600" y="20961"/>
                    <a:pt x="21484" y="20728"/>
                  </a:cubicBezTo>
                  <a:lnTo>
                    <a:pt x="20036" y="16244"/>
                  </a:lnTo>
                  <a:cubicBezTo>
                    <a:pt x="21080" y="14555"/>
                    <a:pt x="21600" y="12633"/>
                    <a:pt x="21600" y="10770"/>
                  </a:cubicBezTo>
                  <a:cubicBezTo>
                    <a:pt x="21484" y="4890"/>
                    <a:pt x="16677" y="0"/>
                    <a:pt x="1071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00" name="Google Shape;9368;p65"/>
            <p:cNvSpPr/>
            <p:nvPr/>
          </p:nvSpPr>
          <p:spPr>
            <a:xfrm>
              <a:off x="169695" y="125202"/>
              <a:ext cx="57927" cy="49317"/>
            </a:xfrm>
            <a:custGeom>
              <a:avLst/>
              <a:gdLst/>
              <a:ahLst/>
              <a:cxnLst>
                <a:cxn ang="0">
                  <a:pos x="wd2" y="hd2"/>
                </a:cxn>
                <a:cxn ang="5400000">
                  <a:pos x="wd2" y="hd2"/>
                </a:cxn>
                <a:cxn ang="10800000">
                  <a:pos x="wd2" y="hd2"/>
                </a:cxn>
                <a:cxn ang="16200000">
                  <a:pos x="wd2" y="hd2"/>
                </a:cxn>
              </a:cxnLst>
              <a:rect l="0" t="0" r="r" b="b"/>
              <a:pathLst>
                <a:path w="20793" h="21600" fill="norm" stroke="1" extrusionOk="0">
                  <a:moveTo>
                    <a:pt x="3920" y="0"/>
                  </a:moveTo>
                  <a:cubicBezTo>
                    <a:pt x="1862" y="0"/>
                    <a:pt x="153" y="1674"/>
                    <a:pt x="153" y="4185"/>
                  </a:cubicBezTo>
                  <a:cubicBezTo>
                    <a:pt x="-533" y="6695"/>
                    <a:pt x="1176" y="8794"/>
                    <a:pt x="3582" y="8794"/>
                  </a:cubicBezTo>
                  <a:cubicBezTo>
                    <a:pt x="8035" y="9631"/>
                    <a:pt x="12150" y="12979"/>
                    <a:pt x="13185" y="18412"/>
                  </a:cubicBezTo>
                  <a:cubicBezTo>
                    <a:pt x="13729" y="20404"/>
                    <a:pt x="15123" y="21600"/>
                    <a:pt x="16712" y="21600"/>
                  </a:cubicBezTo>
                  <a:cubicBezTo>
                    <a:pt x="17126" y="21600"/>
                    <a:pt x="17550" y="21520"/>
                    <a:pt x="17986" y="21348"/>
                  </a:cubicBezTo>
                  <a:cubicBezTo>
                    <a:pt x="20044" y="20923"/>
                    <a:pt x="21067" y="18412"/>
                    <a:pt x="20730" y="15901"/>
                  </a:cubicBezTo>
                  <a:cubicBezTo>
                    <a:pt x="18323" y="6695"/>
                    <a:pt x="11465" y="425"/>
                    <a:pt x="39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01" name="Google Shape;9369;p65"/>
            <p:cNvSpPr/>
            <p:nvPr/>
          </p:nvSpPr>
          <p:spPr>
            <a:xfrm>
              <a:off x="179674" y="43038"/>
              <a:ext cx="130906" cy="1234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2" y="0"/>
                  </a:moveTo>
                  <a:cubicBezTo>
                    <a:pt x="786" y="0"/>
                    <a:pt x="0" y="669"/>
                    <a:pt x="0" y="1672"/>
                  </a:cubicBezTo>
                  <a:cubicBezTo>
                    <a:pt x="0" y="2675"/>
                    <a:pt x="470" y="3509"/>
                    <a:pt x="1576" y="3509"/>
                  </a:cubicBezTo>
                  <a:cubicBezTo>
                    <a:pt x="10244" y="4348"/>
                    <a:pt x="16871" y="11201"/>
                    <a:pt x="18287" y="20066"/>
                  </a:cubicBezTo>
                  <a:cubicBezTo>
                    <a:pt x="18427" y="20968"/>
                    <a:pt x="19078" y="21600"/>
                    <a:pt x="19893" y="21600"/>
                  </a:cubicBezTo>
                  <a:cubicBezTo>
                    <a:pt x="19989" y="21600"/>
                    <a:pt x="20084" y="21589"/>
                    <a:pt x="20179" y="21573"/>
                  </a:cubicBezTo>
                  <a:cubicBezTo>
                    <a:pt x="20969" y="21573"/>
                    <a:pt x="21600" y="20400"/>
                    <a:pt x="21600" y="19567"/>
                  </a:cubicBezTo>
                  <a:cubicBezTo>
                    <a:pt x="20024" y="9194"/>
                    <a:pt x="11826" y="1003"/>
                    <a:pt x="17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02" name="Google Shape;9370;p65"/>
            <p:cNvSpPr/>
            <p:nvPr/>
          </p:nvSpPr>
          <p:spPr>
            <a:xfrm>
              <a:off x="174882" y="83164"/>
              <a:ext cx="92931" cy="83318"/>
            </a:xfrm>
            <a:custGeom>
              <a:avLst/>
              <a:gdLst/>
              <a:ahLst/>
              <a:cxnLst>
                <a:cxn ang="0">
                  <a:pos x="wd2" y="hd2"/>
                </a:cxn>
                <a:cxn ang="5400000">
                  <a:pos x="wd2" y="hd2"/>
                </a:cxn>
                <a:cxn ang="10800000">
                  <a:pos x="wd2" y="hd2"/>
                </a:cxn>
                <a:cxn ang="16200000">
                  <a:pos x="wd2" y="hd2"/>
                </a:cxn>
              </a:cxnLst>
              <a:rect l="0" t="0" r="r" b="b"/>
              <a:pathLst>
                <a:path w="21432" h="21600" fill="norm" stroke="1" extrusionOk="0">
                  <a:moveTo>
                    <a:pt x="2427" y="0"/>
                  </a:moveTo>
                  <a:cubicBezTo>
                    <a:pt x="1105" y="0"/>
                    <a:pt x="0" y="991"/>
                    <a:pt x="0" y="2477"/>
                  </a:cubicBezTo>
                  <a:cubicBezTo>
                    <a:pt x="0" y="4207"/>
                    <a:pt x="665" y="5449"/>
                    <a:pt x="2203" y="5693"/>
                  </a:cubicBezTo>
                  <a:cubicBezTo>
                    <a:pt x="9254" y="6188"/>
                    <a:pt x="14983" y="12141"/>
                    <a:pt x="16746" y="19571"/>
                  </a:cubicBezTo>
                  <a:cubicBezTo>
                    <a:pt x="16941" y="20869"/>
                    <a:pt x="17977" y="21600"/>
                    <a:pt x="19257" y="21600"/>
                  </a:cubicBezTo>
                  <a:cubicBezTo>
                    <a:pt x="19446" y="21600"/>
                    <a:pt x="19641" y="21584"/>
                    <a:pt x="19837" y="21553"/>
                  </a:cubicBezTo>
                  <a:cubicBezTo>
                    <a:pt x="21159" y="21057"/>
                    <a:pt x="21600" y="19571"/>
                    <a:pt x="21376" y="18085"/>
                  </a:cubicBezTo>
                  <a:cubicBezTo>
                    <a:pt x="19173" y="8421"/>
                    <a:pt x="11681" y="991"/>
                    <a:pt x="24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08" name="Google Shape;9371;p65"/>
          <p:cNvGrpSpPr/>
          <p:nvPr/>
        </p:nvGrpSpPr>
        <p:grpSpPr>
          <a:xfrm>
            <a:off x="3089592" y="1307744"/>
            <a:ext cx="353557" cy="353527"/>
            <a:chOff x="30" y="30"/>
            <a:chExt cx="353556" cy="353526"/>
          </a:xfrm>
        </p:grpSpPr>
        <p:sp>
          <p:nvSpPr>
            <p:cNvPr id="7104" name="Google Shape;9372;p65"/>
            <p:cNvSpPr/>
            <p:nvPr/>
          </p:nvSpPr>
          <p:spPr>
            <a:xfrm>
              <a:off x="30" y="30"/>
              <a:ext cx="353557" cy="3535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66" y="1284"/>
                  </a:moveTo>
                  <a:cubicBezTo>
                    <a:pt x="12317" y="1284"/>
                    <a:pt x="12609" y="1575"/>
                    <a:pt x="12609" y="1925"/>
                  </a:cubicBezTo>
                  <a:lnTo>
                    <a:pt x="12609" y="2568"/>
                  </a:lnTo>
                  <a:lnTo>
                    <a:pt x="1225" y="2568"/>
                  </a:lnTo>
                  <a:lnTo>
                    <a:pt x="1225" y="1925"/>
                  </a:lnTo>
                  <a:cubicBezTo>
                    <a:pt x="1225" y="1575"/>
                    <a:pt x="1518" y="1284"/>
                    <a:pt x="1808" y="1284"/>
                  </a:cubicBezTo>
                  <a:close/>
                  <a:moveTo>
                    <a:pt x="19089" y="7589"/>
                  </a:moveTo>
                  <a:lnTo>
                    <a:pt x="15178" y="10040"/>
                  </a:lnTo>
                  <a:lnTo>
                    <a:pt x="11499" y="7589"/>
                  </a:lnTo>
                  <a:close/>
                  <a:moveTo>
                    <a:pt x="10041" y="8172"/>
                  </a:moveTo>
                  <a:lnTo>
                    <a:pt x="14768" y="11324"/>
                  </a:lnTo>
                  <a:cubicBezTo>
                    <a:pt x="14885" y="11384"/>
                    <a:pt x="15002" y="11384"/>
                    <a:pt x="15178" y="11384"/>
                  </a:cubicBezTo>
                  <a:cubicBezTo>
                    <a:pt x="15294" y="11384"/>
                    <a:pt x="15352" y="11384"/>
                    <a:pt x="15528" y="11324"/>
                  </a:cubicBezTo>
                  <a:lnTo>
                    <a:pt x="20257" y="8406"/>
                  </a:lnTo>
                  <a:lnTo>
                    <a:pt x="20257" y="13311"/>
                  </a:lnTo>
                  <a:cubicBezTo>
                    <a:pt x="20257" y="13661"/>
                    <a:pt x="19964" y="13952"/>
                    <a:pt x="19673" y="13952"/>
                  </a:cubicBezTo>
                  <a:lnTo>
                    <a:pt x="10682" y="13952"/>
                  </a:lnTo>
                  <a:cubicBezTo>
                    <a:pt x="10332" y="13952"/>
                    <a:pt x="10041" y="13661"/>
                    <a:pt x="10041" y="13311"/>
                  </a:cubicBezTo>
                  <a:lnTo>
                    <a:pt x="10041" y="8172"/>
                  </a:lnTo>
                  <a:close/>
                  <a:moveTo>
                    <a:pt x="12609" y="3793"/>
                  </a:moveTo>
                  <a:lnTo>
                    <a:pt x="12609" y="6364"/>
                  </a:lnTo>
                  <a:lnTo>
                    <a:pt x="10682" y="6364"/>
                  </a:lnTo>
                  <a:cubicBezTo>
                    <a:pt x="9691" y="6364"/>
                    <a:pt x="8815" y="7238"/>
                    <a:pt x="8815" y="8232"/>
                  </a:cubicBezTo>
                  <a:lnTo>
                    <a:pt x="8815" y="13311"/>
                  </a:lnTo>
                  <a:cubicBezTo>
                    <a:pt x="8815" y="14302"/>
                    <a:pt x="9691" y="15179"/>
                    <a:pt x="10682" y="15179"/>
                  </a:cubicBezTo>
                  <a:lnTo>
                    <a:pt x="12609" y="15179"/>
                  </a:lnTo>
                  <a:lnTo>
                    <a:pt x="12609" y="16521"/>
                  </a:lnTo>
                  <a:lnTo>
                    <a:pt x="1225" y="16521"/>
                  </a:lnTo>
                  <a:lnTo>
                    <a:pt x="1225" y="3793"/>
                  </a:lnTo>
                  <a:close/>
                  <a:moveTo>
                    <a:pt x="12550" y="17747"/>
                  </a:moveTo>
                  <a:lnTo>
                    <a:pt x="12550" y="19732"/>
                  </a:lnTo>
                  <a:cubicBezTo>
                    <a:pt x="12609" y="20082"/>
                    <a:pt x="12317" y="20375"/>
                    <a:pt x="11966" y="20375"/>
                  </a:cubicBezTo>
                  <a:lnTo>
                    <a:pt x="1808" y="20375"/>
                  </a:lnTo>
                  <a:cubicBezTo>
                    <a:pt x="1458" y="20375"/>
                    <a:pt x="1167" y="20082"/>
                    <a:pt x="1167" y="19732"/>
                  </a:cubicBezTo>
                  <a:lnTo>
                    <a:pt x="1167" y="17747"/>
                  </a:lnTo>
                  <a:close/>
                  <a:moveTo>
                    <a:pt x="1868" y="0"/>
                  </a:moveTo>
                  <a:cubicBezTo>
                    <a:pt x="875" y="0"/>
                    <a:pt x="0" y="875"/>
                    <a:pt x="0" y="1925"/>
                  </a:cubicBezTo>
                  <a:lnTo>
                    <a:pt x="0" y="19732"/>
                  </a:lnTo>
                  <a:cubicBezTo>
                    <a:pt x="0" y="20725"/>
                    <a:pt x="875" y="21600"/>
                    <a:pt x="1868" y="21600"/>
                  </a:cubicBezTo>
                  <a:lnTo>
                    <a:pt x="12026" y="21600"/>
                  </a:lnTo>
                  <a:cubicBezTo>
                    <a:pt x="13017" y="21600"/>
                    <a:pt x="13894" y="20725"/>
                    <a:pt x="13894" y="19732"/>
                  </a:cubicBezTo>
                  <a:lnTo>
                    <a:pt x="13894" y="15296"/>
                  </a:lnTo>
                  <a:lnTo>
                    <a:pt x="19673" y="15296"/>
                  </a:lnTo>
                  <a:cubicBezTo>
                    <a:pt x="20724" y="15296"/>
                    <a:pt x="21600" y="14419"/>
                    <a:pt x="21600" y="13368"/>
                  </a:cubicBezTo>
                  <a:lnTo>
                    <a:pt x="21600" y="8348"/>
                  </a:lnTo>
                  <a:cubicBezTo>
                    <a:pt x="21600" y="7238"/>
                    <a:pt x="20724" y="6364"/>
                    <a:pt x="19673" y="6364"/>
                  </a:cubicBezTo>
                  <a:lnTo>
                    <a:pt x="13894" y="6364"/>
                  </a:lnTo>
                  <a:lnTo>
                    <a:pt x="13894" y="1925"/>
                  </a:lnTo>
                  <a:cubicBezTo>
                    <a:pt x="13894" y="875"/>
                    <a:pt x="13017" y="0"/>
                    <a:pt x="120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05" name="Google Shape;9373;p65"/>
            <p:cNvSpPr/>
            <p:nvPr/>
          </p:nvSpPr>
          <p:spPr>
            <a:xfrm>
              <a:off x="40156" y="124231"/>
              <a:ext cx="84076"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96" y="0"/>
                  </a:moveTo>
                  <a:cubicBezTo>
                    <a:pt x="1223" y="0"/>
                    <a:pt x="0" y="4707"/>
                    <a:pt x="0" y="11262"/>
                  </a:cubicBezTo>
                  <a:cubicBezTo>
                    <a:pt x="0" y="16893"/>
                    <a:pt x="1223" y="21600"/>
                    <a:pt x="2696" y="21600"/>
                  </a:cubicBezTo>
                  <a:lnTo>
                    <a:pt x="18655" y="21600"/>
                  </a:lnTo>
                  <a:cubicBezTo>
                    <a:pt x="20377" y="21600"/>
                    <a:pt x="21600" y="16893"/>
                    <a:pt x="21600" y="11262"/>
                  </a:cubicBezTo>
                  <a:cubicBezTo>
                    <a:pt x="21109" y="4707"/>
                    <a:pt x="20377" y="0"/>
                    <a:pt x="186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06" name="Google Shape;9374;p65"/>
            <p:cNvSpPr/>
            <p:nvPr/>
          </p:nvSpPr>
          <p:spPr>
            <a:xfrm>
              <a:off x="39186" y="166268"/>
              <a:ext cx="63087" cy="219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03" y="0"/>
                  </a:moveTo>
                  <a:cubicBezTo>
                    <a:pt x="1641" y="0"/>
                    <a:pt x="0" y="4707"/>
                    <a:pt x="0" y="10338"/>
                  </a:cubicBezTo>
                  <a:cubicBezTo>
                    <a:pt x="0" y="16893"/>
                    <a:pt x="1641" y="21600"/>
                    <a:pt x="3603" y="21600"/>
                  </a:cubicBezTo>
                  <a:lnTo>
                    <a:pt x="17997" y="21600"/>
                  </a:lnTo>
                  <a:cubicBezTo>
                    <a:pt x="19959" y="21600"/>
                    <a:pt x="21600" y="16893"/>
                    <a:pt x="21600" y="10338"/>
                  </a:cubicBezTo>
                  <a:cubicBezTo>
                    <a:pt x="21600" y="4707"/>
                    <a:pt x="19959" y="0"/>
                    <a:pt x="179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07" name="Google Shape;9375;p65"/>
            <p:cNvSpPr/>
            <p:nvPr/>
          </p:nvSpPr>
          <p:spPr>
            <a:xfrm>
              <a:off x="40156" y="208336"/>
              <a:ext cx="42039" cy="21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2" y="0"/>
                  </a:moveTo>
                  <a:cubicBezTo>
                    <a:pt x="2447" y="0"/>
                    <a:pt x="0" y="4894"/>
                    <a:pt x="0" y="10784"/>
                  </a:cubicBezTo>
                  <a:cubicBezTo>
                    <a:pt x="0" y="16675"/>
                    <a:pt x="2447" y="21600"/>
                    <a:pt x="5392" y="21600"/>
                  </a:cubicBezTo>
                  <a:lnTo>
                    <a:pt x="16208" y="21600"/>
                  </a:lnTo>
                  <a:cubicBezTo>
                    <a:pt x="19153" y="21600"/>
                    <a:pt x="21600" y="16675"/>
                    <a:pt x="21600" y="10784"/>
                  </a:cubicBezTo>
                  <a:cubicBezTo>
                    <a:pt x="21600" y="4894"/>
                    <a:pt x="19153" y="0"/>
                    <a:pt x="162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109" name="Google Shape;9376;p65"/>
          <p:cNvSpPr/>
          <p:nvPr/>
        </p:nvSpPr>
        <p:spPr>
          <a:xfrm>
            <a:off x="3086013" y="1764946"/>
            <a:ext cx="354528" cy="3565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77" y="5045"/>
                </a:moveTo>
                <a:cubicBezTo>
                  <a:pt x="16127" y="5045"/>
                  <a:pt x="16359" y="5335"/>
                  <a:pt x="16359" y="5682"/>
                </a:cubicBezTo>
                <a:cubicBezTo>
                  <a:pt x="16419" y="5971"/>
                  <a:pt x="16127" y="6261"/>
                  <a:pt x="15777" y="6261"/>
                </a:cubicBezTo>
                <a:cubicBezTo>
                  <a:pt x="15604" y="6261"/>
                  <a:pt x="15487" y="6202"/>
                  <a:pt x="15312" y="6145"/>
                </a:cubicBezTo>
                <a:lnTo>
                  <a:pt x="15777" y="5045"/>
                </a:lnTo>
                <a:close/>
                <a:moveTo>
                  <a:pt x="6056" y="2903"/>
                </a:moveTo>
                <a:cubicBezTo>
                  <a:pt x="7103" y="2903"/>
                  <a:pt x="7975" y="3715"/>
                  <a:pt x="7975" y="4757"/>
                </a:cubicBezTo>
                <a:cubicBezTo>
                  <a:pt x="7975" y="5798"/>
                  <a:pt x="7103" y="6608"/>
                  <a:pt x="6056" y="6608"/>
                </a:cubicBezTo>
                <a:cubicBezTo>
                  <a:pt x="5065" y="6608"/>
                  <a:pt x="4193" y="5798"/>
                  <a:pt x="4193" y="4757"/>
                </a:cubicBezTo>
                <a:cubicBezTo>
                  <a:pt x="4193" y="3656"/>
                  <a:pt x="5065" y="2903"/>
                  <a:pt x="6056" y="2903"/>
                </a:cubicBezTo>
                <a:close/>
                <a:moveTo>
                  <a:pt x="17058" y="10024"/>
                </a:moveTo>
                <a:cubicBezTo>
                  <a:pt x="17873" y="10024"/>
                  <a:pt x="18571" y="10544"/>
                  <a:pt x="18863" y="11297"/>
                </a:cubicBezTo>
                <a:lnTo>
                  <a:pt x="15312" y="11297"/>
                </a:lnTo>
                <a:cubicBezTo>
                  <a:pt x="15544" y="10603"/>
                  <a:pt x="16186" y="10024"/>
                  <a:pt x="17058" y="10024"/>
                </a:cubicBezTo>
                <a:close/>
                <a:moveTo>
                  <a:pt x="20201" y="12570"/>
                </a:moveTo>
                <a:lnTo>
                  <a:pt x="20201" y="13785"/>
                </a:lnTo>
                <a:lnTo>
                  <a:pt x="9724" y="13785"/>
                </a:lnTo>
                <a:lnTo>
                  <a:pt x="9724" y="12570"/>
                </a:lnTo>
                <a:close/>
                <a:moveTo>
                  <a:pt x="6288" y="7882"/>
                </a:moveTo>
                <a:cubicBezTo>
                  <a:pt x="7510" y="7939"/>
                  <a:pt x="8558" y="9039"/>
                  <a:pt x="8558" y="10255"/>
                </a:cubicBezTo>
                <a:lnTo>
                  <a:pt x="8558" y="14191"/>
                </a:lnTo>
                <a:cubicBezTo>
                  <a:pt x="8035" y="13900"/>
                  <a:pt x="7453" y="13669"/>
                  <a:pt x="6811" y="13669"/>
                </a:cubicBezTo>
                <a:lnTo>
                  <a:pt x="6172" y="13669"/>
                </a:lnTo>
                <a:lnTo>
                  <a:pt x="6172" y="11760"/>
                </a:lnTo>
                <a:cubicBezTo>
                  <a:pt x="6172" y="11413"/>
                  <a:pt x="5880" y="11122"/>
                  <a:pt x="5473" y="11122"/>
                </a:cubicBezTo>
                <a:cubicBezTo>
                  <a:pt x="5124" y="11122"/>
                  <a:pt x="4832" y="11413"/>
                  <a:pt x="4832" y="11760"/>
                </a:cubicBezTo>
                <a:lnTo>
                  <a:pt x="4832" y="14306"/>
                </a:lnTo>
                <a:cubicBezTo>
                  <a:pt x="4832" y="14654"/>
                  <a:pt x="5124" y="14942"/>
                  <a:pt x="5473" y="14942"/>
                </a:cubicBezTo>
                <a:lnTo>
                  <a:pt x="6754" y="14942"/>
                </a:lnTo>
                <a:cubicBezTo>
                  <a:pt x="7510" y="14942"/>
                  <a:pt x="8267" y="15464"/>
                  <a:pt x="8500" y="16217"/>
                </a:cubicBezTo>
                <a:lnTo>
                  <a:pt x="3668" y="16217"/>
                </a:lnTo>
                <a:lnTo>
                  <a:pt x="3668" y="10255"/>
                </a:lnTo>
                <a:lnTo>
                  <a:pt x="3844" y="10255"/>
                </a:lnTo>
                <a:cubicBezTo>
                  <a:pt x="3844" y="9618"/>
                  <a:pt x="4134" y="8923"/>
                  <a:pt x="4542" y="8517"/>
                </a:cubicBezTo>
                <a:cubicBezTo>
                  <a:pt x="5065" y="8054"/>
                  <a:pt x="5647" y="7882"/>
                  <a:pt x="6288" y="7882"/>
                </a:cubicBezTo>
                <a:close/>
                <a:moveTo>
                  <a:pt x="1922" y="8808"/>
                </a:moveTo>
                <a:cubicBezTo>
                  <a:pt x="2271" y="8808"/>
                  <a:pt x="2620" y="9096"/>
                  <a:pt x="2620" y="9443"/>
                </a:cubicBezTo>
                <a:lnTo>
                  <a:pt x="2620" y="17084"/>
                </a:lnTo>
                <a:cubicBezTo>
                  <a:pt x="2678" y="17374"/>
                  <a:pt x="2910" y="17490"/>
                  <a:pt x="3202" y="17490"/>
                </a:cubicBezTo>
                <a:lnTo>
                  <a:pt x="10829" y="17490"/>
                </a:lnTo>
                <a:cubicBezTo>
                  <a:pt x="11178" y="17490"/>
                  <a:pt x="11411" y="17779"/>
                  <a:pt x="11411" y="18069"/>
                </a:cubicBezTo>
                <a:lnTo>
                  <a:pt x="11411" y="20093"/>
                </a:lnTo>
                <a:lnTo>
                  <a:pt x="1281" y="20093"/>
                </a:lnTo>
                <a:lnTo>
                  <a:pt x="1281" y="9443"/>
                </a:lnTo>
                <a:cubicBezTo>
                  <a:pt x="1281" y="9096"/>
                  <a:pt x="1573" y="8808"/>
                  <a:pt x="1922" y="8808"/>
                </a:cubicBezTo>
                <a:close/>
                <a:moveTo>
                  <a:pt x="14147" y="15058"/>
                </a:moveTo>
                <a:cubicBezTo>
                  <a:pt x="14730" y="15173"/>
                  <a:pt x="15252" y="15754"/>
                  <a:pt x="15252" y="16390"/>
                </a:cubicBezTo>
                <a:lnTo>
                  <a:pt x="15252" y="20093"/>
                </a:lnTo>
                <a:lnTo>
                  <a:pt x="12691" y="20093"/>
                </a:lnTo>
                <a:lnTo>
                  <a:pt x="12691" y="18069"/>
                </a:lnTo>
                <a:cubicBezTo>
                  <a:pt x="12691" y="17027"/>
                  <a:pt x="11819" y="16158"/>
                  <a:pt x="10829" y="16158"/>
                </a:cubicBezTo>
                <a:lnTo>
                  <a:pt x="9956" y="16158"/>
                </a:lnTo>
                <a:cubicBezTo>
                  <a:pt x="9897" y="15754"/>
                  <a:pt x="9664" y="15405"/>
                  <a:pt x="9432" y="15058"/>
                </a:cubicBezTo>
                <a:close/>
                <a:moveTo>
                  <a:pt x="16973" y="0"/>
                </a:moveTo>
                <a:cubicBezTo>
                  <a:pt x="16722" y="0"/>
                  <a:pt x="16461" y="160"/>
                  <a:pt x="16419" y="415"/>
                </a:cubicBezTo>
                <a:lnTo>
                  <a:pt x="12634" y="9327"/>
                </a:lnTo>
                <a:cubicBezTo>
                  <a:pt x="12518" y="9618"/>
                  <a:pt x="12634" y="10024"/>
                  <a:pt x="12983" y="10140"/>
                </a:cubicBezTo>
                <a:cubicBezTo>
                  <a:pt x="13100" y="10140"/>
                  <a:pt x="13157" y="10196"/>
                  <a:pt x="13216" y="10196"/>
                </a:cubicBezTo>
                <a:cubicBezTo>
                  <a:pt x="13449" y="10196"/>
                  <a:pt x="13739" y="10024"/>
                  <a:pt x="13798" y="9849"/>
                </a:cubicBezTo>
                <a:lnTo>
                  <a:pt x="14846" y="7419"/>
                </a:lnTo>
                <a:cubicBezTo>
                  <a:pt x="15136" y="7591"/>
                  <a:pt x="15428" y="7650"/>
                  <a:pt x="15777" y="7650"/>
                </a:cubicBezTo>
                <a:cubicBezTo>
                  <a:pt x="16010" y="7650"/>
                  <a:pt x="16186" y="7591"/>
                  <a:pt x="16419" y="7591"/>
                </a:cubicBezTo>
                <a:lnTo>
                  <a:pt x="16419" y="9039"/>
                </a:lnTo>
                <a:cubicBezTo>
                  <a:pt x="15195" y="9271"/>
                  <a:pt x="14264" y="10255"/>
                  <a:pt x="13972" y="11470"/>
                </a:cubicBezTo>
                <a:lnTo>
                  <a:pt x="9781" y="11470"/>
                </a:lnTo>
                <a:lnTo>
                  <a:pt x="9781" y="10487"/>
                </a:lnTo>
                <a:cubicBezTo>
                  <a:pt x="9781" y="9155"/>
                  <a:pt x="9082" y="7997"/>
                  <a:pt x="8035" y="7360"/>
                </a:cubicBezTo>
                <a:cubicBezTo>
                  <a:pt x="8790" y="6781"/>
                  <a:pt x="9199" y="5914"/>
                  <a:pt x="9199" y="4872"/>
                </a:cubicBezTo>
                <a:cubicBezTo>
                  <a:pt x="9199" y="3134"/>
                  <a:pt x="7859" y="1804"/>
                  <a:pt x="6113" y="1804"/>
                </a:cubicBezTo>
                <a:cubicBezTo>
                  <a:pt x="4367" y="1804"/>
                  <a:pt x="2970" y="3134"/>
                  <a:pt x="2970" y="4872"/>
                </a:cubicBezTo>
                <a:cubicBezTo>
                  <a:pt x="2970" y="5914"/>
                  <a:pt x="3493" y="6840"/>
                  <a:pt x="4193" y="7419"/>
                </a:cubicBezTo>
                <a:cubicBezTo>
                  <a:pt x="3960" y="7591"/>
                  <a:pt x="3844" y="7707"/>
                  <a:pt x="3668" y="7882"/>
                </a:cubicBezTo>
                <a:cubicBezTo>
                  <a:pt x="3552" y="7997"/>
                  <a:pt x="3376" y="8170"/>
                  <a:pt x="3260" y="8345"/>
                </a:cubicBezTo>
                <a:cubicBezTo>
                  <a:pt x="2910" y="7997"/>
                  <a:pt x="2445" y="7766"/>
                  <a:pt x="1863" y="7766"/>
                </a:cubicBezTo>
                <a:cubicBezTo>
                  <a:pt x="874" y="7766"/>
                  <a:pt x="0" y="8633"/>
                  <a:pt x="0" y="9677"/>
                </a:cubicBezTo>
                <a:lnTo>
                  <a:pt x="0" y="20962"/>
                </a:lnTo>
                <a:cubicBezTo>
                  <a:pt x="0" y="21310"/>
                  <a:pt x="292" y="21600"/>
                  <a:pt x="641" y="21600"/>
                </a:cubicBezTo>
                <a:lnTo>
                  <a:pt x="15836" y="21600"/>
                </a:lnTo>
                <a:cubicBezTo>
                  <a:pt x="16186" y="21600"/>
                  <a:pt x="16476" y="21310"/>
                  <a:pt x="16476" y="20962"/>
                </a:cubicBezTo>
                <a:lnTo>
                  <a:pt x="16476" y="16621"/>
                </a:lnTo>
                <a:cubicBezTo>
                  <a:pt x="16476" y="16101"/>
                  <a:pt x="16359" y="15695"/>
                  <a:pt x="16127" y="15232"/>
                </a:cubicBezTo>
                <a:lnTo>
                  <a:pt x="20959" y="15232"/>
                </a:lnTo>
                <a:cubicBezTo>
                  <a:pt x="21308" y="15232"/>
                  <a:pt x="21600" y="14942"/>
                  <a:pt x="21600" y="14595"/>
                </a:cubicBezTo>
                <a:lnTo>
                  <a:pt x="21600" y="12048"/>
                </a:lnTo>
                <a:cubicBezTo>
                  <a:pt x="21600" y="11644"/>
                  <a:pt x="21308" y="11354"/>
                  <a:pt x="20900" y="11354"/>
                </a:cubicBezTo>
                <a:lnTo>
                  <a:pt x="20144" y="11354"/>
                </a:lnTo>
                <a:cubicBezTo>
                  <a:pt x="19911" y="10140"/>
                  <a:pt x="18921" y="9155"/>
                  <a:pt x="17640" y="8865"/>
                </a:cubicBezTo>
                <a:lnTo>
                  <a:pt x="17640" y="5682"/>
                </a:lnTo>
                <a:cubicBezTo>
                  <a:pt x="17640" y="4813"/>
                  <a:pt x="17058" y="4119"/>
                  <a:pt x="16243" y="3888"/>
                </a:cubicBezTo>
                <a:lnTo>
                  <a:pt x="17583" y="819"/>
                </a:lnTo>
                <a:cubicBezTo>
                  <a:pt x="17699" y="531"/>
                  <a:pt x="17583" y="125"/>
                  <a:pt x="17233" y="68"/>
                </a:cubicBezTo>
                <a:cubicBezTo>
                  <a:pt x="17154" y="20"/>
                  <a:pt x="17063" y="0"/>
                  <a:pt x="16973"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113" name="Google Shape;9377;p65"/>
          <p:cNvGrpSpPr/>
          <p:nvPr/>
        </p:nvGrpSpPr>
        <p:grpSpPr>
          <a:xfrm>
            <a:off x="3089122" y="2220851"/>
            <a:ext cx="354498" cy="354498"/>
            <a:chOff x="30" y="30"/>
            <a:chExt cx="354496" cy="354497"/>
          </a:xfrm>
        </p:grpSpPr>
        <p:sp>
          <p:nvSpPr>
            <p:cNvPr id="7110" name="Google Shape;9378;p65"/>
            <p:cNvSpPr/>
            <p:nvPr/>
          </p:nvSpPr>
          <p:spPr>
            <a:xfrm>
              <a:off x="30" y="30"/>
              <a:ext cx="354497" cy="354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54" y="1222"/>
                  </a:moveTo>
                  <a:cubicBezTo>
                    <a:pt x="15895" y="1222"/>
                    <a:pt x="20203" y="5472"/>
                    <a:pt x="20203" y="10713"/>
                  </a:cubicBezTo>
                  <a:cubicBezTo>
                    <a:pt x="20203" y="12576"/>
                    <a:pt x="19678" y="14382"/>
                    <a:pt x="18689" y="15895"/>
                  </a:cubicBezTo>
                  <a:lnTo>
                    <a:pt x="18747" y="15603"/>
                  </a:lnTo>
                  <a:cubicBezTo>
                    <a:pt x="18806" y="15429"/>
                    <a:pt x="18747" y="15197"/>
                    <a:pt x="18630" y="15021"/>
                  </a:cubicBezTo>
                  <a:cubicBezTo>
                    <a:pt x="18456" y="14905"/>
                    <a:pt x="18224" y="14847"/>
                    <a:pt x="18048" y="14847"/>
                  </a:cubicBezTo>
                  <a:lnTo>
                    <a:pt x="17815" y="14905"/>
                  </a:lnTo>
                  <a:cubicBezTo>
                    <a:pt x="18514" y="13683"/>
                    <a:pt x="18922" y="12227"/>
                    <a:pt x="18922" y="10770"/>
                  </a:cubicBezTo>
                  <a:cubicBezTo>
                    <a:pt x="18922" y="6230"/>
                    <a:pt x="15195" y="2504"/>
                    <a:pt x="10654" y="2504"/>
                  </a:cubicBezTo>
                  <a:cubicBezTo>
                    <a:pt x="9490" y="2504"/>
                    <a:pt x="8325" y="2737"/>
                    <a:pt x="7335" y="3260"/>
                  </a:cubicBezTo>
                  <a:cubicBezTo>
                    <a:pt x="7045" y="3376"/>
                    <a:pt x="6869" y="3726"/>
                    <a:pt x="7045" y="4018"/>
                  </a:cubicBezTo>
                  <a:lnTo>
                    <a:pt x="7335" y="4716"/>
                  </a:lnTo>
                  <a:lnTo>
                    <a:pt x="5006" y="5066"/>
                  </a:lnTo>
                  <a:lnTo>
                    <a:pt x="4251" y="5123"/>
                  </a:lnTo>
                  <a:cubicBezTo>
                    <a:pt x="4367" y="4890"/>
                    <a:pt x="5006" y="2445"/>
                    <a:pt x="5066" y="2212"/>
                  </a:cubicBezTo>
                  <a:lnTo>
                    <a:pt x="5239" y="2388"/>
                  </a:lnTo>
                  <a:cubicBezTo>
                    <a:pt x="5354" y="2500"/>
                    <a:pt x="5516" y="2589"/>
                    <a:pt x="5698" y="2589"/>
                  </a:cubicBezTo>
                  <a:cubicBezTo>
                    <a:pt x="5794" y="2589"/>
                    <a:pt x="5895" y="2565"/>
                    <a:pt x="5997" y="2504"/>
                  </a:cubicBezTo>
                  <a:cubicBezTo>
                    <a:pt x="7451" y="1630"/>
                    <a:pt x="9081" y="1222"/>
                    <a:pt x="10654" y="1222"/>
                  </a:cubicBezTo>
                  <a:close/>
                  <a:moveTo>
                    <a:pt x="11353" y="3842"/>
                  </a:moveTo>
                  <a:cubicBezTo>
                    <a:pt x="14672" y="4134"/>
                    <a:pt x="17292" y="6812"/>
                    <a:pt x="17582" y="10072"/>
                  </a:cubicBezTo>
                  <a:lnTo>
                    <a:pt x="17000" y="10072"/>
                  </a:lnTo>
                  <a:cubicBezTo>
                    <a:pt x="16651" y="10072"/>
                    <a:pt x="16361" y="10364"/>
                    <a:pt x="16361" y="10770"/>
                  </a:cubicBezTo>
                  <a:cubicBezTo>
                    <a:pt x="16361" y="11120"/>
                    <a:pt x="16651" y="11412"/>
                    <a:pt x="17000" y="11412"/>
                  </a:cubicBezTo>
                  <a:lnTo>
                    <a:pt x="17582" y="11412"/>
                  </a:lnTo>
                  <a:cubicBezTo>
                    <a:pt x="17466" y="12809"/>
                    <a:pt x="16943" y="14149"/>
                    <a:pt x="16011" y="15254"/>
                  </a:cubicBezTo>
                  <a:lnTo>
                    <a:pt x="12925" y="15836"/>
                  </a:lnTo>
                  <a:cubicBezTo>
                    <a:pt x="12750" y="15895"/>
                    <a:pt x="12576" y="16011"/>
                    <a:pt x="12517" y="16185"/>
                  </a:cubicBezTo>
                  <a:cubicBezTo>
                    <a:pt x="12460" y="16418"/>
                    <a:pt x="12460" y="16651"/>
                    <a:pt x="12576" y="16767"/>
                  </a:cubicBezTo>
                  <a:lnTo>
                    <a:pt x="12925" y="17349"/>
                  </a:lnTo>
                  <a:cubicBezTo>
                    <a:pt x="12460" y="17525"/>
                    <a:pt x="11935" y="17641"/>
                    <a:pt x="11412" y="17641"/>
                  </a:cubicBezTo>
                  <a:lnTo>
                    <a:pt x="11412" y="17059"/>
                  </a:lnTo>
                  <a:cubicBezTo>
                    <a:pt x="11412" y="16710"/>
                    <a:pt x="11120" y="16418"/>
                    <a:pt x="10770" y="16418"/>
                  </a:cubicBezTo>
                  <a:cubicBezTo>
                    <a:pt x="10421" y="16418"/>
                    <a:pt x="10131" y="16710"/>
                    <a:pt x="10131" y="17059"/>
                  </a:cubicBezTo>
                  <a:lnTo>
                    <a:pt x="10131" y="17641"/>
                  </a:lnTo>
                  <a:cubicBezTo>
                    <a:pt x="6753" y="17349"/>
                    <a:pt x="4134" y="14672"/>
                    <a:pt x="3842" y="11412"/>
                  </a:cubicBezTo>
                  <a:lnTo>
                    <a:pt x="4424" y="11412"/>
                  </a:lnTo>
                  <a:cubicBezTo>
                    <a:pt x="4774" y="11412"/>
                    <a:pt x="5066" y="11120"/>
                    <a:pt x="5066" y="10770"/>
                  </a:cubicBezTo>
                  <a:cubicBezTo>
                    <a:pt x="5066" y="10364"/>
                    <a:pt x="4774" y="10072"/>
                    <a:pt x="4424" y="10072"/>
                  </a:cubicBezTo>
                  <a:lnTo>
                    <a:pt x="3842" y="10072"/>
                  </a:lnTo>
                  <a:cubicBezTo>
                    <a:pt x="4018" y="8734"/>
                    <a:pt x="4483" y="7337"/>
                    <a:pt x="5472" y="6230"/>
                  </a:cubicBezTo>
                  <a:lnTo>
                    <a:pt x="8266" y="5880"/>
                  </a:lnTo>
                  <a:cubicBezTo>
                    <a:pt x="8499" y="5880"/>
                    <a:pt x="8616" y="5705"/>
                    <a:pt x="8732" y="5589"/>
                  </a:cubicBezTo>
                  <a:cubicBezTo>
                    <a:pt x="8791" y="5415"/>
                    <a:pt x="8791" y="5239"/>
                    <a:pt x="8732" y="5006"/>
                  </a:cubicBezTo>
                  <a:lnTo>
                    <a:pt x="8325" y="4191"/>
                  </a:lnTo>
                  <a:cubicBezTo>
                    <a:pt x="8848" y="3959"/>
                    <a:pt x="9431" y="3901"/>
                    <a:pt x="10015" y="3842"/>
                  </a:cubicBezTo>
                  <a:lnTo>
                    <a:pt x="10015" y="4424"/>
                  </a:lnTo>
                  <a:cubicBezTo>
                    <a:pt x="10015" y="4774"/>
                    <a:pt x="10305" y="5066"/>
                    <a:pt x="10654" y="5066"/>
                  </a:cubicBezTo>
                  <a:cubicBezTo>
                    <a:pt x="11062" y="5066"/>
                    <a:pt x="11353" y="4774"/>
                    <a:pt x="11353" y="4424"/>
                  </a:cubicBezTo>
                  <a:lnTo>
                    <a:pt x="11353" y="3842"/>
                  </a:lnTo>
                  <a:close/>
                  <a:moveTo>
                    <a:pt x="2968" y="5356"/>
                  </a:moveTo>
                  <a:lnTo>
                    <a:pt x="2852" y="5821"/>
                  </a:lnTo>
                  <a:cubicBezTo>
                    <a:pt x="2735" y="5997"/>
                    <a:pt x="2852" y="6230"/>
                    <a:pt x="2968" y="6403"/>
                  </a:cubicBezTo>
                  <a:cubicBezTo>
                    <a:pt x="3084" y="6520"/>
                    <a:pt x="3317" y="6579"/>
                    <a:pt x="3550" y="6579"/>
                  </a:cubicBezTo>
                  <a:lnTo>
                    <a:pt x="3667" y="6579"/>
                  </a:lnTo>
                  <a:cubicBezTo>
                    <a:pt x="2968" y="7860"/>
                    <a:pt x="2561" y="9316"/>
                    <a:pt x="2561" y="10830"/>
                  </a:cubicBezTo>
                  <a:cubicBezTo>
                    <a:pt x="2561" y="15313"/>
                    <a:pt x="6230" y="19039"/>
                    <a:pt x="10770" y="19039"/>
                  </a:cubicBezTo>
                  <a:cubicBezTo>
                    <a:pt x="11935" y="19039"/>
                    <a:pt x="13099" y="18806"/>
                    <a:pt x="14206" y="18340"/>
                  </a:cubicBezTo>
                  <a:cubicBezTo>
                    <a:pt x="14322" y="18224"/>
                    <a:pt x="14496" y="18107"/>
                    <a:pt x="14555" y="17932"/>
                  </a:cubicBezTo>
                  <a:cubicBezTo>
                    <a:pt x="14613" y="17815"/>
                    <a:pt x="14555" y="17582"/>
                    <a:pt x="14496" y="17466"/>
                  </a:cubicBezTo>
                  <a:lnTo>
                    <a:pt x="14206" y="17000"/>
                  </a:lnTo>
                  <a:lnTo>
                    <a:pt x="17409" y="16361"/>
                  </a:lnTo>
                  <a:cubicBezTo>
                    <a:pt x="17233" y="17000"/>
                    <a:pt x="16767" y="18806"/>
                    <a:pt x="16651" y="19388"/>
                  </a:cubicBezTo>
                  <a:lnTo>
                    <a:pt x="16185" y="19039"/>
                  </a:lnTo>
                  <a:cubicBezTo>
                    <a:pt x="16091" y="18913"/>
                    <a:pt x="15965" y="18856"/>
                    <a:pt x="15830" y="18856"/>
                  </a:cubicBezTo>
                  <a:cubicBezTo>
                    <a:pt x="15716" y="18856"/>
                    <a:pt x="15594" y="18900"/>
                    <a:pt x="15487" y="18979"/>
                  </a:cubicBezTo>
                  <a:cubicBezTo>
                    <a:pt x="14030" y="19854"/>
                    <a:pt x="12343" y="20262"/>
                    <a:pt x="10770" y="20262"/>
                  </a:cubicBezTo>
                  <a:cubicBezTo>
                    <a:pt x="5531" y="20262"/>
                    <a:pt x="1222" y="16011"/>
                    <a:pt x="1222" y="10770"/>
                  </a:cubicBezTo>
                  <a:cubicBezTo>
                    <a:pt x="1222" y="8791"/>
                    <a:pt x="1804" y="6986"/>
                    <a:pt x="2968" y="5356"/>
                  </a:cubicBezTo>
                  <a:close/>
                  <a:moveTo>
                    <a:pt x="10654" y="0"/>
                  </a:moveTo>
                  <a:cubicBezTo>
                    <a:pt x="9024" y="0"/>
                    <a:pt x="7335" y="407"/>
                    <a:pt x="5821" y="1222"/>
                  </a:cubicBezTo>
                  <a:lnTo>
                    <a:pt x="5239" y="582"/>
                  </a:lnTo>
                  <a:cubicBezTo>
                    <a:pt x="5108" y="451"/>
                    <a:pt x="4945" y="386"/>
                    <a:pt x="4798" y="386"/>
                  </a:cubicBezTo>
                  <a:cubicBezTo>
                    <a:pt x="4748" y="386"/>
                    <a:pt x="4701" y="394"/>
                    <a:pt x="4657" y="407"/>
                  </a:cubicBezTo>
                  <a:cubicBezTo>
                    <a:pt x="4424" y="466"/>
                    <a:pt x="4251" y="639"/>
                    <a:pt x="4191" y="872"/>
                  </a:cubicBezTo>
                  <a:lnTo>
                    <a:pt x="3667" y="2678"/>
                  </a:lnTo>
                  <a:cubicBezTo>
                    <a:pt x="1281" y="4716"/>
                    <a:pt x="0" y="7686"/>
                    <a:pt x="0" y="10770"/>
                  </a:cubicBezTo>
                  <a:cubicBezTo>
                    <a:pt x="0" y="13567"/>
                    <a:pt x="1105" y="16361"/>
                    <a:pt x="3201" y="18397"/>
                  </a:cubicBezTo>
                  <a:cubicBezTo>
                    <a:pt x="5239" y="20436"/>
                    <a:pt x="7917" y="21600"/>
                    <a:pt x="10830" y="21600"/>
                  </a:cubicBezTo>
                  <a:cubicBezTo>
                    <a:pt x="12517" y="21600"/>
                    <a:pt x="14263" y="21134"/>
                    <a:pt x="15779" y="20378"/>
                  </a:cubicBezTo>
                  <a:lnTo>
                    <a:pt x="16594" y="21077"/>
                  </a:lnTo>
                  <a:cubicBezTo>
                    <a:pt x="16680" y="21208"/>
                    <a:pt x="16834" y="21273"/>
                    <a:pt x="17002" y="21273"/>
                  </a:cubicBezTo>
                  <a:cubicBezTo>
                    <a:pt x="17059" y="21273"/>
                    <a:pt x="17117" y="21266"/>
                    <a:pt x="17176" y="21251"/>
                  </a:cubicBezTo>
                  <a:cubicBezTo>
                    <a:pt x="17409" y="21134"/>
                    <a:pt x="17525" y="21018"/>
                    <a:pt x="17582" y="20785"/>
                  </a:cubicBezTo>
                  <a:lnTo>
                    <a:pt x="18107" y="18689"/>
                  </a:lnTo>
                  <a:cubicBezTo>
                    <a:pt x="20319" y="16651"/>
                    <a:pt x="21600" y="13799"/>
                    <a:pt x="21600" y="10830"/>
                  </a:cubicBezTo>
                  <a:cubicBezTo>
                    <a:pt x="21543" y="4833"/>
                    <a:pt x="16651" y="0"/>
                    <a:pt x="106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11" name="Google Shape;9379;p65"/>
            <p:cNvSpPr/>
            <p:nvPr/>
          </p:nvSpPr>
          <p:spPr>
            <a:xfrm>
              <a:off x="103212" y="122351"/>
              <a:ext cx="62117" cy="1050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9" y="0"/>
                  </a:moveTo>
                  <a:cubicBezTo>
                    <a:pt x="4989" y="0"/>
                    <a:pt x="0" y="2942"/>
                    <a:pt x="0" y="6477"/>
                  </a:cubicBezTo>
                  <a:cubicBezTo>
                    <a:pt x="0" y="7655"/>
                    <a:pt x="1666" y="8640"/>
                    <a:pt x="3987" y="8640"/>
                  </a:cubicBezTo>
                  <a:cubicBezTo>
                    <a:pt x="5980" y="8640"/>
                    <a:pt x="7646" y="7655"/>
                    <a:pt x="7646" y="6477"/>
                  </a:cubicBezTo>
                  <a:cubicBezTo>
                    <a:pt x="7646" y="5299"/>
                    <a:pt x="9302" y="4121"/>
                    <a:pt x="11296" y="4121"/>
                  </a:cubicBezTo>
                  <a:cubicBezTo>
                    <a:pt x="13627" y="4121"/>
                    <a:pt x="15282" y="5299"/>
                    <a:pt x="15282" y="6477"/>
                  </a:cubicBezTo>
                  <a:lnTo>
                    <a:pt x="15282" y="8048"/>
                  </a:lnTo>
                  <a:cubicBezTo>
                    <a:pt x="15282" y="8833"/>
                    <a:pt x="14291" y="9619"/>
                    <a:pt x="12962" y="10211"/>
                  </a:cubicBezTo>
                  <a:lnTo>
                    <a:pt x="6318" y="12175"/>
                  </a:lnTo>
                  <a:cubicBezTo>
                    <a:pt x="2658" y="13153"/>
                    <a:pt x="664" y="15316"/>
                    <a:pt x="664" y="17673"/>
                  </a:cubicBezTo>
                  <a:lnTo>
                    <a:pt x="664" y="19437"/>
                  </a:lnTo>
                  <a:cubicBezTo>
                    <a:pt x="0" y="21014"/>
                    <a:pt x="1666" y="21600"/>
                    <a:pt x="3322" y="21600"/>
                  </a:cubicBezTo>
                  <a:lnTo>
                    <a:pt x="17940" y="21600"/>
                  </a:lnTo>
                  <a:cubicBezTo>
                    <a:pt x="19944" y="21600"/>
                    <a:pt x="21600" y="20621"/>
                    <a:pt x="21600" y="19437"/>
                  </a:cubicBezTo>
                  <a:cubicBezTo>
                    <a:pt x="21600" y="18259"/>
                    <a:pt x="19944" y="17280"/>
                    <a:pt x="17940" y="17280"/>
                  </a:cubicBezTo>
                  <a:lnTo>
                    <a:pt x="7309" y="17280"/>
                  </a:lnTo>
                  <a:cubicBezTo>
                    <a:pt x="7646" y="16688"/>
                    <a:pt x="7973" y="16102"/>
                    <a:pt x="9302" y="15709"/>
                  </a:cubicBezTo>
                  <a:lnTo>
                    <a:pt x="15947" y="13745"/>
                  </a:lnTo>
                  <a:cubicBezTo>
                    <a:pt x="19607" y="12761"/>
                    <a:pt x="21600" y="10604"/>
                    <a:pt x="21600" y="8048"/>
                  </a:cubicBezTo>
                  <a:lnTo>
                    <a:pt x="21600" y="6477"/>
                  </a:lnTo>
                  <a:cubicBezTo>
                    <a:pt x="21600" y="2942"/>
                    <a:pt x="16611" y="0"/>
                    <a:pt x="109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12" name="Google Shape;9380;p65"/>
            <p:cNvSpPr/>
            <p:nvPr/>
          </p:nvSpPr>
          <p:spPr>
            <a:xfrm>
              <a:off x="186347" y="124262"/>
              <a:ext cx="63057" cy="1050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05" y="0"/>
                  </a:moveTo>
                  <a:cubicBezTo>
                    <a:pt x="1642" y="0"/>
                    <a:pt x="0" y="979"/>
                    <a:pt x="0" y="2157"/>
                  </a:cubicBezTo>
                  <a:lnTo>
                    <a:pt x="0" y="10797"/>
                  </a:lnTo>
                  <a:cubicBezTo>
                    <a:pt x="0" y="11975"/>
                    <a:pt x="1642" y="12960"/>
                    <a:pt x="3605" y="12960"/>
                  </a:cubicBezTo>
                  <a:lnTo>
                    <a:pt x="14078" y="12960"/>
                  </a:lnTo>
                  <a:lnTo>
                    <a:pt x="14078" y="19244"/>
                  </a:lnTo>
                  <a:cubicBezTo>
                    <a:pt x="14078" y="20621"/>
                    <a:pt x="15709" y="21600"/>
                    <a:pt x="18005" y="21600"/>
                  </a:cubicBezTo>
                  <a:cubicBezTo>
                    <a:pt x="19969" y="21600"/>
                    <a:pt x="21600" y="20621"/>
                    <a:pt x="21600" y="19244"/>
                  </a:cubicBezTo>
                  <a:lnTo>
                    <a:pt x="21600" y="2157"/>
                  </a:lnTo>
                  <a:cubicBezTo>
                    <a:pt x="21600" y="979"/>
                    <a:pt x="19969" y="0"/>
                    <a:pt x="18005" y="0"/>
                  </a:cubicBezTo>
                  <a:cubicBezTo>
                    <a:pt x="15709" y="0"/>
                    <a:pt x="14078" y="979"/>
                    <a:pt x="14078" y="2157"/>
                  </a:cubicBezTo>
                  <a:lnTo>
                    <a:pt x="14078" y="8441"/>
                  </a:lnTo>
                  <a:lnTo>
                    <a:pt x="7200" y="8441"/>
                  </a:lnTo>
                  <a:lnTo>
                    <a:pt x="7200" y="2157"/>
                  </a:lnTo>
                  <a:cubicBezTo>
                    <a:pt x="7200" y="979"/>
                    <a:pt x="5569" y="0"/>
                    <a:pt x="36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17" name="Google Shape;9381;p65"/>
          <p:cNvGrpSpPr/>
          <p:nvPr/>
        </p:nvGrpSpPr>
        <p:grpSpPr>
          <a:xfrm>
            <a:off x="1739517" y="2687099"/>
            <a:ext cx="354485" cy="354497"/>
            <a:chOff x="0" y="0"/>
            <a:chExt cx="354484" cy="354496"/>
          </a:xfrm>
        </p:grpSpPr>
        <p:sp>
          <p:nvSpPr>
            <p:cNvPr id="7114" name="Google Shape;9382;p65"/>
            <p:cNvSpPr/>
            <p:nvPr/>
          </p:nvSpPr>
          <p:spPr>
            <a:xfrm>
              <a:off x="108945" y="126112"/>
              <a:ext cx="146191" cy="1462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28" y="3248"/>
                  </a:moveTo>
                  <a:cubicBezTo>
                    <a:pt x="14963" y="3248"/>
                    <a:pt x="18351" y="6635"/>
                    <a:pt x="18351" y="10869"/>
                  </a:cubicBezTo>
                  <a:cubicBezTo>
                    <a:pt x="18351" y="14821"/>
                    <a:pt x="14963" y="18352"/>
                    <a:pt x="10728" y="18352"/>
                  </a:cubicBezTo>
                  <a:cubicBezTo>
                    <a:pt x="6493" y="18352"/>
                    <a:pt x="3244" y="14965"/>
                    <a:pt x="3244" y="10869"/>
                  </a:cubicBezTo>
                  <a:cubicBezTo>
                    <a:pt x="3244" y="6497"/>
                    <a:pt x="6493" y="3248"/>
                    <a:pt x="10728" y="3248"/>
                  </a:cubicBezTo>
                  <a:close/>
                  <a:moveTo>
                    <a:pt x="10728" y="0"/>
                  </a:moveTo>
                  <a:cubicBezTo>
                    <a:pt x="4800" y="0"/>
                    <a:pt x="0" y="4799"/>
                    <a:pt x="0" y="10869"/>
                  </a:cubicBezTo>
                  <a:cubicBezTo>
                    <a:pt x="0" y="16797"/>
                    <a:pt x="4800" y="21600"/>
                    <a:pt x="10728" y="21600"/>
                  </a:cubicBezTo>
                  <a:cubicBezTo>
                    <a:pt x="16800" y="21600"/>
                    <a:pt x="21600" y="16797"/>
                    <a:pt x="21600" y="10869"/>
                  </a:cubicBezTo>
                  <a:cubicBezTo>
                    <a:pt x="21318" y="4799"/>
                    <a:pt x="16657" y="0"/>
                    <a:pt x="107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15" name="Google Shape;9383;p65"/>
            <p:cNvSpPr/>
            <p:nvPr/>
          </p:nvSpPr>
          <p:spPr>
            <a:xfrm>
              <a:off x="170090" y="167209"/>
              <a:ext cx="42164" cy="41098"/>
            </a:xfrm>
            <a:custGeom>
              <a:avLst/>
              <a:gdLst/>
              <a:ahLst/>
              <a:cxnLst>
                <a:cxn ang="0">
                  <a:pos x="wd2" y="hd2"/>
                </a:cxn>
                <a:cxn ang="5400000">
                  <a:pos x="wd2" y="hd2"/>
                </a:cxn>
                <a:cxn ang="10800000">
                  <a:pos x="wd2" y="hd2"/>
                </a:cxn>
                <a:cxn ang="16200000">
                  <a:pos x="wd2" y="hd2"/>
                </a:cxn>
              </a:cxnLst>
              <a:rect l="0" t="0" r="r" b="b"/>
              <a:pathLst>
                <a:path w="21176" h="21600" fill="norm" stroke="1" extrusionOk="0">
                  <a:moveTo>
                    <a:pt x="5271" y="0"/>
                  </a:moveTo>
                  <a:cubicBezTo>
                    <a:pt x="2392" y="0"/>
                    <a:pt x="0" y="2519"/>
                    <a:pt x="0" y="5532"/>
                  </a:cubicBezTo>
                  <a:lnTo>
                    <a:pt x="0" y="16068"/>
                  </a:lnTo>
                  <a:cubicBezTo>
                    <a:pt x="0" y="19591"/>
                    <a:pt x="2392" y="21600"/>
                    <a:pt x="5271" y="21600"/>
                  </a:cubicBezTo>
                  <a:lnTo>
                    <a:pt x="15355" y="21600"/>
                  </a:lnTo>
                  <a:cubicBezTo>
                    <a:pt x="18721" y="21600"/>
                    <a:pt x="21113" y="19081"/>
                    <a:pt x="21113" y="16068"/>
                  </a:cubicBezTo>
                  <a:cubicBezTo>
                    <a:pt x="21600" y="13566"/>
                    <a:pt x="19193" y="11047"/>
                    <a:pt x="16314" y="11047"/>
                  </a:cubicBezTo>
                  <a:lnTo>
                    <a:pt x="10556" y="11047"/>
                  </a:lnTo>
                  <a:lnTo>
                    <a:pt x="10556" y="5532"/>
                  </a:lnTo>
                  <a:cubicBezTo>
                    <a:pt x="10556" y="2519"/>
                    <a:pt x="8150" y="0"/>
                    <a:pt x="52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16" name="Google Shape;9384;p65"/>
            <p:cNvSpPr/>
            <p:nvPr/>
          </p:nvSpPr>
          <p:spPr>
            <a:xfrm>
              <a:off x="0" y="0"/>
              <a:ext cx="354485" cy="354497"/>
            </a:xfrm>
            <a:custGeom>
              <a:avLst/>
              <a:gdLst/>
              <a:ahLst/>
              <a:cxnLst>
                <a:cxn ang="0">
                  <a:pos x="wd2" y="hd2"/>
                </a:cxn>
                <a:cxn ang="5400000">
                  <a:pos x="wd2" y="hd2"/>
                </a:cxn>
                <a:cxn ang="10800000">
                  <a:pos x="wd2" y="hd2"/>
                </a:cxn>
                <a:cxn ang="16200000">
                  <a:pos x="wd2" y="hd2"/>
                </a:cxn>
              </a:cxnLst>
              <a:rect l="0" t="0" r="r" b="b"/>
              <a:pathLst>
                <a:path w="21369" h="21600" fill="norm" stroke="1" extrusionOk="0">
                  <a:moveTo>
                    <a:pt x="20046" y="2502"/>
                  </a:moveTo>
                  <a:cubicBezTo>
                    <a:pt x="20391" y="2502"/>
                    <a:pt x="20679" y="2852"/>
                    <a:pt x="20679" y="3201"/>
                  </a:cubicBezTo>
                  <a:lnTo>
                    <a:pt x="20679" y="5066"/>
                  </a:lnTo>
                  <a:lnTo>
                    <a:pt x="1843" y="5066"/>
                  </a:lnTo>
                  <a:lnTo>
                    <a:pt x="1843" y="3201"/>
                  </a:lnTo>
                  <a:lnTo>
                    <a:pt x="1556" y="3201"/>
                  </a:lnTo>
                  <a:cubicBezTo>
                    <a:pt x="1556" y="2852"/>
                    <a:pt x="1843" y="2502"/>
                    <a:pt x="2189" y="2502"/>
                  </a:cubicBezTo>
                  <a:lnTo>
                    <a:pt x="2823" y="2502"/>
                  </a:lnTo>
                  <a:lnTo>
                    <a:pt x="2823" y="3201"/>
                  </a:lnTo>
                  <a:cubicBezTo>
                    <a:pt x="2823" y="3550"/>
                    <a:pt x="3110" y="3842"/>
                    <a:pt x="3456" y="3842"/>
                  </a:cubicBezTo>
                  <a:cubicBezTo>
                    <a:pt x="3860" y="3842"/>
                    <a:pt x="4147" y="3550"/>
                    <a:pt x="4147" y="3201"/>
                  </a:cubicBezTo>
                  <a:lnTo>
                    <a:pt x="4147" y="2502"/>
                  </a:lnTo>
                  <a:lnTo>
                    <a:pt x="6624" y="2502"/>
                  </a:lnTo>
                  <a:lnTo>
                    <a:pt x="6624" y="3201"/>
                  </a:lnTo>
                  <a:cubicBezTo>
                    <a:pt x="6624" y="3550"/>
                    <a:pt x="6913" y="3842"/>
                    <a:pt x="7315" y="3842"/>
                  </a:cubicBezTo>
                  <a:cubicBezTo>
                    <a:pt x="7661" y="3842"/>
                    <a:pt x="7950" y="3550"/>
                    <a:pt x="7950" y="3201"/>
                  </a:cubicBezTo>
                  <a:lnTo>
                    <a:pt x="7950" y="2502"/>
                  </a:lnTo>
                  <a:lnTo>
                    <a:pt x="10484" y="2502"/>
                  </a:lnTo>
                  <a:lnTo>
                    <a:pt x="10484" y="3201"/>
                  </a:lnTo>
                  <a:cubicBezTo>
                    <a:pt x="10484" y="3550"/>
                    <a:pt x="10771" y="3842"/>
                    <a:pt x="11116" y="3842"/>
                  </a:cubicBezTo>
                  <a:cubicBezTo>
                    <a:pt x="11462" y="3842"/>
                    <a:pt x="11751" y="3550"/>
                    <a:pt x="11751" y="3201"/>
                  </a:cubicBezTo>
                  <a:lnTo>
                    <a:pt x="11751" y="2502"/>
                  </a:lnTo>
                  <a:lnTo>
                    <a:pt x="14285" y="2502"/>
                  </a:lnTo>
                  <a:lnTo>
                    <a:pt x="14285" y="3201"/>
                  </a:lnTo>
                  <a:cubicBezTo>
                    <a:pt x="14285" y="3550"/>
                    <a:pt x="14574" y="3842"/>
                    <a:pt x="14919" y="3842"/>
                  </a:cubicBezTo>
                  <a:cubicBezTo>
                    <a:pt x="15321" y="3842"/>
                    <a:pt x="15610" y="3550"/>
                    <a:pt x="15610" y="3201"/>
                  </a:cubicBezTo>
                  <a:lnTo>
                    <a:pt x="15610" y="2502"/>
                  </a:lnTo>
                  <a:lnTo>
                    <a:pt x="18086" y="2502"/>
                  </a:lnTo>
                  <a:lnTo>
                    <a:pt x="18086" y="3201"/>
                  </a:lnTo>
                  <a:cubicBezTo>
                    <a:pt x="18086" y="3550"/>
                    <a:pt x="18375" y="3842"/>
                    <a:pt x="18779" y="3842"/>
                  </a:cubicBezTo>
                  <a:cubicBezTo>
                    <a:pt x="19124" y="3842"/>
                    <a:pt x="19411" y="3550"/>
                    <a:pt x="19411" y="3201"/>
                  </a:cubicBezTo>
                  <a:lnTo>
                    <a:pt x="19411" y="2502"/>
                  </a:lnTo>
                  <a:close/>
                  <a:moveTo>
                    <a:pt x="20391" y="6403"/>
                  </a:moveTo>
                  <a:lnTo>
                    <a:pt x="20391" y="17815"/>
                  </a:lnTo>
                  <a:lnTo>
                    <a:pt x="1556" y="17815"/>
                  </a:lnTo>
                  <a:lnTo>
                    <a:pt x="1556" y="6403"/>
                  </a:lnTo>
                  <a:close/>
                  <a:moveTo>
                    <a:pt x="20391" y="19155"/>
                  </a:moveTo>
                  <a:lnTo>
                    <a:pt x="20391" y="19794"/>
                  </a:lnTo>
                  <a:cubicBezTo>
                    <a:pt x="20333" y="20086"/>
                    <a:pt x="20046" y="20377"/>
                    <a:pt x="19757" y="20377"/>
                  </a:cubicBezTo>
                  <a:lnTo>
                    <a:pt x="2189" y="20377"/>
                  </a:lnTo>
                  <a:cubicBezTo>
                    <a:pt x="1843" y="20377"/>
                    <a:pt x="1556" y="20086"/>
                    <a:pt x="1556" y="19678"/>
                  </a:cubicBezTo>
                  <a:lnTo>
                    <a:pt x="1556" y="19155"/>
                  </a:lnTo>
                  <a:close/>
                  <a:moveTo>
                    <a:pt x="3169" y="0"/>
                  </a:moveTo>
                  <a:cubicBezTo>
                    <a:pt x="2823" y="0"/>
                    <a:pt x="2534" y="290"/>
                    <a:pt x="2534" y="639"/>
                  </a:cubicBezTo>
                  <a:lnTo>
                    <a:pt x="2534" y="1281"/>
                  </a:lnTo>
                  <a:lnTo>
                    <a:pt x="1901" y="1281"/>
                  </a:lnTo>
                  <a:cubicBezTo>
                    <a:pt x="865" y="1281"/>
                    <a:pt x="0" y="2153"/>
                    <a:pt x="0" y="3201"/>
                  </a:cubicBezTo>
                  <a:lnTo>
                    <a:pt x="0" y="19678"/>
                  </a:lnTo>
                  <a:cubicBezTo>
                    <a:pt x="0" y="20726"/>
                    <a:pt x="865" y="21600"/>
                    <a:pt x="1901" y="21600"/>
                  </a:cubicBezTo>
                  <a:lnTo>
                    <a:pt x="19470" y="21600"/>
                  </a:lnTo>
                  <a:cubicBezTo>
                    <a:pt x="20448" y="21600"/>
                    <a:pt x="21313" y="20726"/>
                    <a:pt x="21313" y="19678"/>
                  </a:cubicBezTo>
                  <a:lnTo>
                    <a:pt x="21313" y="3201"/>
                  </a:lnTo>
                  <a:cubicBezTo>
                    <a:pt x="21600" y="2153"/>
                    <a:pt x="20737" y="1281"/>
                    <a:pt x="19757" y="1281"/>
                  </a:cubicBezTo>
                  <a:lnTo>
                    <a:pt x="19124" y="1281"/>
                  </a:lnTo>
                  <a:lnTo>
                    <a:pt x="19124" y="639"/>
                  </a:lnTo>
                  <a:cubicBezTo>
                    <a:pt x="19124" y="290"/>
                    <a:pt x="18836" y="0"/>
                    <a:pt x="18433" y="0"/>
                  </a:cubicBezTo>
                  <a:cubicBezTo>
                    <a:pt x="18086" y="0"/>
                    <a:pt x="17799" y="290"/>
                    <a:pt x="17799" y="639"/>
                  </a:cubicBezTo>
                  <a:lnTo>
                    <a:pt x="17799" y="1281"/>
                  </a:lnTo>
                  <a:lnTo>
                    <a:pt x="15265" y="1281"/>
                  </a:lnTo>
                  <a:lnTo>
                    <a:pt x="15265" y="639"/>
                  </a:lnTo>
                  <a:cubicBezTo>
                    <a:pt x="15265" y="290"/>
                    <a:pt x="14976" y="0"/>
                    <a:pt x="14630" y="0"/>
                  </a:cubicBezTo>
                  <a:cubicBezTo>
                    <a:pt x="14285" y="0"/>
                    <a:pt x="13998" y="290"/>
                    <a:pt x="13998" y="639"/>
                  </a:cubicBezTo>
                  <a:lnTo>
                    <a:pt x="13998" y="1281"/>
                  </a:lnTo>
                  <a:lnTo>
                    <a:pt x="11462" y="1281"/>
                  </a:lnTo>
                  <a:lnTo>
                    <a:pt x="11462" y="639"/>
                  </a:lnTo>
                  <a:cubicBezTo>
                    <a:pt x="11462" y="290"/>
                    <a:pt x="11175" y="0"/>
                    <a:pt x="10829" y="0"/>
                  </a:cubicBezTo>
                  <a:cubicBezTo>
                    <a:pt x="10484" y="0"/>
                    <a:pt x="10195" y="290"/>
                    <a:pt x="10195" y="639"/>
                  </a:cubicBezTo>
                  <a:lnTo>
                    <a:pt x="10195" y="1281"/>
                  </a:lnTo>
                  <a:lnTo>
                    <a:pt x="7661" y="1281"/>
                  </a:lnTo>
                  <a:lnTo>
                    <a:pt x="7661" y="639"/>
                  </a:lnTo>
                  <a:cubicBezTo>
                    <a:pt x="7661" y="290"/>
                    <a:pt x="7374" y="0"/>
                    <a:pt x="7028" y="0"/>
                  </a:cubicBezTo>
                  <a:cubicBezTo>
                    <a:pt x="6624" y="0"/>
                    <a:pt x="6335" y="290"/>
                    <a:pt x="6335" y="639"/>
                  </a:cubicBezTo>
                  <a:lnTo>
                    <a:pt x="6335" y="1281"/>
                  </a:lnTo>
                  <a:lnTo>
                    <a:pt x="3860" y="1281"/>
                  </a:lnTo>
                  <a:lnTo>
                    <a:pt x="3860" y="639"/>
                  </a:lnTo>
                  <a:cubicBezTo>
                    <a:pt x="3860" y="290"/>
                    <a:pt x="3571" y="0"/>
                    <a:pt x="31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20" name="Google Shape;9385;p65"/>
          <p:cNvGrpSpPr/>
          <p:nvPr/>
        </p:nvGrpSpPr>
        <p:grpSpPr>
          <a:xfrm>
            <a:off x="1736150" y="3156498"/>
            <a:ext cx="354035" cy="352102"/>
            <a:chOff x="0" y="0"/>
            <a:chExt cx="354034" cy="352101"/>
          </a:xfrm>
        </p:grpSpPr>
        <p:sp>
          <p:nvSpPr>
            <p:cNvPr id="7118" name="Google Shape;9386;p65"/>
            <p:cNvSpPr/>
            <p:nvPr/>
          </p:nvSpPr>
          <p:spPr>
            <a:xfrm>
              <a:off x="0" y="0"/>
              <a:ext cx="354035" cy="352102"/>
            </a:xfrm>
            <a:custGeom>
              <a:avLst/>
              <a:gdLst/>
              <a:ahLst/>
              <a:cxnLst>
                <a:cxn ang="0">
                  <a:pos x="wd2" y="hd2"/>
                </a:cxn>
                <a:cxn ang="5400000">
                  <a:pos x="wd2" y="hd2"/>
                </a:cxn>
                <a:cxn ang="10800000">
                  <a:pos x="wd2" y="hd2"/>
                </a:cxn>
                <a:cxn ang="16200000">
                  <a:pos x="wd2" y="hd2"/>
                </a:cxn>
              </a:cxnLst>
              <a:rect l="0" t="0" r="r" b="b"/>
              <a:pathLst>
                <a:path w="20950" h="21600" fill="norm" stroke="1" extrusionOk="0">
                  <a:moveTo>
                    <a:pt x="14277" y="1215"/>
                  </a:moveTo>
                  <a:cubicBezTo>
                    <a:pt x="15692" y="1215"/>
                    <a:pt x="17106" y="1758"/>
                    <a:pt x="18152" y="2843"/>
                  </a:cubicBezTo>
                  <a:cubicBezTo>
                    <a:pt x="20301" y="5070"/>
                    <a:pt x="20301" y="8704"/>
                    <a:pt x="18152" y="10931"/>
                  </a:cubicBezTo>
                  <a:cubicBezTo>
                    <a:pt x="17122" y="11999"/>
                    <a:pt x="15708" y="12587"/>
                    <a:pt x="14270" y="12587"/>
                  </a:cubicBezTo>
                  <a:cubicBezTo>
                    <a:pt x="13577" y="12587"/>
                    <a:pt x="12877" y="12449"/>
                    <a:pt x="12215" y="12163"/>
                  </a:cubicBezTo>
                  <a:cubicBezTo>
                    <a:pt x="12131" y="12141"/>
                    <a:pt x="12041" y="12128"/>
                    <a:pt x="11955" y="12128"/>
                  </a:cubicBezTo>
                  <a:cubicBezTo>
                    <a:pt x="11804" y="12128"/>
                    <a:pt x="11664" y="12168"/>
                    <a:pt x="11592" y="12280"/>
                  </a:cubicBezTo>
                  <a:lnTo>
                    <a:pt x="9952" y="13979"/>
                  </a:lnTo>
                  <a:lnTo>
                    <a:pt x="8482" y="13979"/>
                  </a:lnTo>
                  <a:cubicBezTo>
                    <a:pt x="8143" y="13979"/>
                    <a:pt x="7861" y="14273"/>
                    <a:pt x="7861" y="14625"/>
                  </a:cubicBezTo>
                  <a:lnTo>
                    <a:pt x="7861" y="15739"/>
                  </a:lnTo>
                  <a:lnTo>
                    <a:pt x="7012" y="15679"/>
                  </a:lnTo>
                  <a:cubicBezTo>
                    <a:pt x="6843" y="15679"/>
                    <a:pt x="6617" y="15679"/>
                    <a:pt x="6560" y="15797"/>
                  </a:cubicBezTo>
                  <a:cubicBezTo>
                    <a:pt x="6447" y="15914"/>
                    <a:pt x="6334" y="16091"/>
                    <a:pt x="6334" y="16266"/>
                  </a:cubicBezTo>
                  <a:lnTo>
                    <a:pt x="6221" y="17732"/>
                  </a:lnTo>
                  <a:lnTo>
                    <a:pt x="4806" y="17849"/>
                  </a:lnTo>
                  <a:cubicBezTo>
                    <a:pt x="4638" y="17849"/>
                    <a:pt x="4525" y="17966"/>
                    <a:pt x="4354" y="18083"/>
                  </a:cubicBezTo>
                  <a:cubicBezTo>
                    <a:pt x="4298" y="18258"/>
                    <a:pt x="4241" y="18376"/>
                    <a:pt x="4241" y="18552"/>
                  </a:cubicBezTo>
                  <a:lnTo>
                    <a:pt x="4354" y="19842"/>
                  </a:lnTo>
                  <a:lnTo>
                    <a:pt x="3902" y="20370"/>
                  </a:lnTo>
                  <a:lnTo>
                    <a:pt x="1246" y="20370"/>
                  </a:lnTo>
                  <a:lnTo>
                    <a:pt x="1246" y="17672"/>
                  </a:lnTo>
                  <a:lnTo>
                    <a:pt x="1359" y="17672"/>
                  </a:lnTo>
                  <a:lnTo>
                    <a:pt x="9047" y="9701"/>
                  </a:lnTo>
                  <a:cubicBezTo>
                    <a:pt x="9160" y="9525"/>
                    <a:pt x="9274" y="9232"/>
                    <a:pt x="9160" y="8998"/>
                  </a:cubicBezTo>
                  <a:cubicBezTo>
                    <a:pt x="8426" y="6886"/>
                    <a:pt x="8879" y="4484"/>
                    <a:pt x="10404" y="2843"/>
                  </a:cubicBezTo>
                  <a:cubicBezTo>
                    <a:pt x="11451" y="1758"/>
                    <a:pt x="12865" y="1215"/>
                    <a:pt x="14277" y="1215"/>
                  </a:cubicBezTo>
                  <a:close/>
                  <a:moveTo>
                    <a:pt x="14243" y="0"/>
                  </a:moveTo>
                  <a:cubicBezTo>
                    <a:pt x="12511" y="0"/>
                    <a:pt x="10772" y="674"/>
                    <a:pt x="9444" y="2022"/>
                  </a:cubicBezTo>
                  <a:cubicBezTo>
                    <a:pt x="7691" y="3898"/>
                    <a:pt x="7070" y="6652"/>
                    <a:pt x="7861" y="9173"/>
                  </a:cubicBezTo>
                  <a:lnTo>
                    <a:pt x="226" y="17086"/>
                  </a:lnTo>
                  <a:cubicBezTo>
                    <a:pt x="57" y="17203"/>
                    <a:pt x="0" y="17380"/>
                    <a:pt x="0" y="17497"/>
                  </a:cubicBezTo>
                  <a:lnTo>
                    <a:pt x="0" y="21131"/>
                  </a:lnTo>
                  <a:cubicBezTo>
                    <a:pt x="57" y="21308"/>
                    <a:pt x="339" y="21600"/>
                    <a:pt x="680" y="21600"/>
                  </a:cubicBezTo>
                  <a:lnTo>
                    <a:pt x="4185" y="21600"/>
                  </a:lnTo>
                  <a:cubicBezTo>
                    <a:pt x="4298" y="21600"/>
                    <a:pt x="4525" y="21542"/>
                    <a:pt x="4580" y="21425"/>
                  </a:cubicBezTo>
                  <a:lnTo>
                    <a:pt x="5429" y="20545"/>
                  </a:lnTo>
                  <a:cubicBezTo>
                    <a:pt x="5598" y="20370"/>
                    <a:pt x="5655" y="20136"/>
                    <a:pt x="5598" y="20017"/>
                  </a:cubicBezTo>
                  <a:lnTo>
                    <a:pt x="5429" y="19079"/>
                  </a:lnTo>
                  <a:lnTo>
                    <a:pt x="6730" y="18904"/>
                  </a:lnTo>
                  <a:cubicBezTo>
                    <a:pt x="7012" y="18904"/>
                    <a:pt x="7183" y="18610"/>
                    <a:pt x="7296" y="18318"/>
                  </a:cubicBezTo>
                  <a:lnTo>
                    <a:pt x="7409" y="17028"/>
                  </a:lnTo>
                  <a:lnTo>
                    <a:pt x="8369" y="17146"/>
                  </a:lnTo>
                  <a:cubicBezTo>
                    <a:pt x="8482" y="17146"/>
                    <a:pt x="8708" y="17146"/>
                    <a:pt x="8821" y="17028"/>
                  </a:cubicBezTo>
                  <a:cubicBezTo>
                    <a:pt x="8992" y="16852"/>
                    <a:pt x="9047" y="16734"/>
                    <a:pt x="9047" y="16560"/>
                  </a:cubicBezTo>
                  <a:lnTo>
                    <a:pt x="9047" y="15387"/>
                  </a:lnTo>
                  <a:lnTo>
                    <a:pt x="10178" y="15387"/>
                  </a:lnTo>
                  <a:cubicBezTo>
                    <a:pt x="10291" y="15387"/>
                    <a:pt x="10462" y="15328"/>
                    <a:pt x="10575" y="15153"/>
                  </a:cubicBezTo>
                  <a:lnTo>
                    <a:pt x="12158" y="13627"/>
                  </a:lnTo>
                  <a:cubicBezTo>
                    <a:pt x="12838" y="13864"/>
                    <a:pt x="13547" y="13979"/>
                    <a:pt x="14252" y="13979"/>
                  </a:cubicBezTo>
                  <a:cubicBezTo>
                    <a:pt x="16009" y="13979"/>
                    <a:pt x="17748" y="13266"/>
                    <a:pt x="18999" y="11928"/>
                  </a:cubicBezTo>
                  <a:cubicBezTo>
                    <a:pt x="21600" y="9232"/>
                    <a:pt x="21600" y="4776"/>
                    <a:pt x="18999" y="2022"/>
                  </a:cubicBezTo>
                  <a:cubicBezTo>
                    <a:pt x="17700" y="674"/>
                    <a:pt x="15975" y="0"/>
                    <a:pt x="142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19" name="Google Shape;9387;p65"/>
            <p:cNvSpPr/>
            <p:nvPr/>
          </p:nvSpPr>
          <p:spPr>
            <a:xfrm>
              <a:off x="239864" y="52076"/>
              <a:ext cx="61875" cy="61874"/>
            </a:xfrm>
            <a:custGeom>
              <a:avLst/>
              <a:gdLst/>
              <a:ahLst/>
              <a:cxnLst>
                <a:cxn ang="0">
                  <a:pos x="wd2" y="hd2"/>
                </a:cxn>
                <a:cxn ang="5400000">
                  <a:pos x="wd2" y="hd2"/>
                </a:cxn>
                <a:cxn ang="10800000">
                  <a:pos x="wd2" y="hd2"/>
                </a:cxn>
                <a:cxn ang="16200000">
                  <a:pos x="wd2" y="hd2"/>
                </a:cxn>
              </a:cxnLst>
              <a:rect l="0" t="0" r="r" b="b"/>
              <a:pathLst>
                <a:path w="19698" h="21600" fill="norm" stroke="1" extrusionOk="0">
                  <a:moveTo>
                    <a:pt x="9883" y="6999"/>
                  </a:moveTo>
                  <a:cubicBezTo>
                    <a:pt x="10723" y="6999"/>
                    <a:pt x="11554" y="7338"/>
                    <a:pt x="12162" y="8005"/>
                  </a:cubicBezTo>
                  <a:cubicBezTo>
                    <a:pt x="13379" y="9339"/>
                    <a:pt x="13379" y="12007"/>
                    <a:pt x="12162" y="13002"/>
                  </a:cubicBezTo>
                  <a:cubicBezTo>
                    <a:pt x="11554" y="13669"/>
                    <a:pt x="10723" y="14008"/>
                    <a:pt x="9883" y="14008"/>
                  </a:cubicBezTo>
                  <a:cubicBezTo>
                    <a:pt x="9043" y="14008"/>
                    <a:pt x="8213" y="13669"/>
                    <a:pt x="7604" y="13002"/>
                  </a:cubicBezTo>
                  <a:cubicBezTo>
                    <a:pt x="6079" y="12007"/>
                    <a:pt x="6079" y="9667"/>
                    <a:pt x="7604" y="8005"/>
                  </a:cubicBezTo>
                  <a:cubicBezTo>
                    <a:pt x="8213" y="7338"/>
                    <a:pt x="9043" y="6999"/>
                    <a:pt x="9883" y="6999"/>
                  </a:cubicBezTo>
                  <a:close/>
                  <a:moveTo>
                    <a:pt x="9845" y="0"/>
                  </a:moveTo>
                  <a:cubicBezTo>
                    <a:pt x="7295" y="0"/>
                    <a:pt x="4717" y="995"/>
                    <a:pt x="2738" y="2996"/>
                  </a:cubicBezTo>
                  <a:cubicBezTo>
                    <a:pt x="-912" y="7338"/>
                    <a:pt x="-912" y="14336"/>
                    <a:pt x="2738" y="18339"/>
                  </a:cubicBezTo>
                  <a:cubicBezTo>
                    <a:pt x="4862" y="20509"/>
                    <a:pt x="7450" y="21600"/>
                    <a:pt x="9960" y="21600"/>
                  </a:cubicBezTo>
                  <a:cubicBezTo>
                    <a:pt x="12471" y="21600"/>
                    <a:pt x="14904" y="20509"/>
                    <a:pt x="16729" y="18339"/>
                  </a:cubicBezTo>
                  <a:cubicBezTo>
                    <a:pt x="20688" y="14336"/>
                    <a:pt x="20688" y="7338"/>
                    <a:pt x="16729" y="2996"/>
                  </a:cubicBezTo>
                  <a:cubicBezTo>
                    <a:pt x="14904" y="995"/>
                    <a:pt x="12394" y="0"/>
                    <a:pt x="98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121" name="Google Shape;9388;p65"/>
          <p:cNvSpPr/>
          <p:nvPr/>
        </p:nvSpPr>
        <p:spPr>
          <a:xfrm>
            <a:off x="1737541" y="3616836"/>
            <a:ext cx="356439" cy="3525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4" y="1230"/>
                </a:moveTo>
                <a:cubicBezTo>
                  <a:pt x="11118" y="1230"/>
                  <a:pt x="11408" y="1522"/>
                  <a:pt x="11408" y="1873"/>
                </a:cubicBezTo>
                <a:cubicBezTo>
                  <a:pt x="11408" y="2224"/>
                  <a:pt x="11118" y="2518"/>
                  <a:pt x="10714" y="2518"/>
                </a:cubicBezTo>
                <a:cubicBezTo>
                  <a:pt x="10366" y="2518"/>
                  <a:pt x="10076" y="2224"/>
                  <a:pt x="10076" y="1873"/>
                </a:cubicBezTo>
                <a:cubicBezTo>
                  <a:pt x="10076" y="1522"/>
                  <a:pt x="10366" y="1230"/>
                  <a:pt x="10714" y="1230"/>
                </a:cubicBezTo>
                <a:close/>
                <a:moveTo>
                  <a:pt x="10714" y="3805"/>
                </a:moveTo>
                <a:cubicBezTo>
                  <a:pt x="12394" y="3805"/>
                  <a:pt x="14015" y="4391"/>
                  <a:pt x="15173" y="5385"/>
                </a:cubicBezTo>
                <a:lnTo>
                  <a:pt x="13320" y="7200"/>
                </a:lnTo>
                <a:cubicBezTo>
                  <a:pt x="12625" y="6615"/>
                  <a:pt x="11697" y="6323"/>
                  <a:pt x="10655" y="6323"/>
                </a:cubicBezTo>
                <a:cubicBezTo>
                  <a:pt x="9787" y="6323"/>
                  <a:pt x="8861" y="6615"/>
                  <a:pt x="8050" y="7200"/>
                </a:cubicBezTo>
                <a:lnTo>
                  <a:pt x="6313" y="5444"/>
                </a:lnTo>
                <a:cubicBezTo>
                  <a:pt x="7471" y="4391"/>
                  <a:pt x="8977" y="3805"/>
                  <a:pt x="10714" y="3805"/>
                </a:cubicBezTo>
                <a:close/>
                <a:moveTo>
                  <a:pt x="8918" y="2518"/>
                </a:moveTo>
                <a:cubicBezTo>
                  <a:pt x="8918" y="2635"/>
                  <a:pt x="8977" y="2692"/>
                  <a:pt x="8977" y="2692"/>
                </a:cubicBezTo>
                <a:cubicBezTo>
                  <a:pt x="5907" y="3337"/>
                  <a:pt x="3360" y="5855"/>
                  <a:pt x="2722" y="9073"/>
                </a:cubicBezTo>
                <a:cubicBezTo>
                  <a:pt x="2665" y="9073"/>
                  <a:pt x="2549" y="8956"/>
                  <a:pt x="2549" y="8956"/>
                </a:cubicBezTo>
                <a:lnTo>
                  <a:pt x="2549" y="6908"/>
                </a:lnTo>
                <a:cubicBezTo>
                  <a:pt x="2549" y="4508"/>
                  <a:pt x="4518" y="2518"/>
                  <a:pt x="6892" y="2518"/>
                </a:cubicBezTo>
                <a:close/>
                <a:moveTo>
                  <a:pt x="14535" y="2518"/>
                </a:moveTo>
                <a:cubicBezTo>
                  <a:pt x="16909" y="2518"/>
                  <a:pt x="18821" y="4508"/>
                  <a:pt x="18821" y="6908"/>
                </a:cubicBezTo>
                <a:lnTo>
                  <a:pt x="18821" y="8956"/>
                </a:lnTo>
                <a:cubicBezTo>
                  <a:pt x="18762" y="8956"/>
                  <a:pt x="18705" y="9073"/>
                  <a:pt x="18705" y="9073"/>
                </a:cubicBezTo>
                <a:cubicBezTo>
                  <a:pt x="18067" y="5912"/>
                  <a:pt x="15577" y="3337"/>
                  <a:pt x="12394" y="2692"/>
                </a:cubicBezTo>
                <a:cubicBezTo>
                  <a:pt x="12394" y="2635"/>
                  <a:pt x="12451" y="2518"/>
                  <a:pt x="12451" y="2518"/>
                </a:cubicBezTo>
                <a:close/>
                <a:moveTo>
                  <a:pt x="19516" y="10069"/>
                </a:moveTo>
                <a:cubicBezTo>
                  <a:pt x="19863" y="10069"/>
                  <a:pt x="20152" y="10361"/>
                  <a:pt x="20152" y="10712"/>
                </a:cubicBezTo>
                <a:cubicBezTo>
                  <a:pt x="20152" y="11122"/>
                  <a:pt x="19863" y="11414"/>
                  <a:pt x="19516" y="11414"/>
                </a:cubicBezTo>
                <a:cubicBezTo>
                  <a:pt x="19110" y="11414"/>
                  <a:pt x="18821" y="11122"/>
                  <a:pt x="18821" y="10712"/>
                </a:cubicBezTo>
                <a:cubicBezTo>
                  <a:pt x="18821" y="10361"/>
                  <a:pt x="19110" y="10069"/>
                  <a:pt x="19516" y="10069"/>
                </a:cubicBezTo>
                <a:close/>
                <a:moveTo>
                  <a:pt x="1912" y="10126"/>
                </a:moveTo>
                <a:cubicBezTo>
                  <a:pt x="2259" y="10126"/>
                  <a:pt x="2549" y="10420"/>
                  <a:pt x="2549" y="10829"/>
                </a:cubicBezTo>
                <a:cubicBezTo>
                  <a:pt x="2549" y="11180"/>
                  <a:pt x="2259" y="11474"/>
                  <a:pt x="1912" y="11474"/>
                </a:cubicBezTo>
                <a:cubicBezTo>
                  <a:pt x="1564" y="11474"/>
                  <a:pt x="1276" y="11180"/>
                  <a:pt x="1276" y="10829"/>
                </a:cubicBezTo>
                <a:cubicBezTo>
                  <a:pt x="1276" y="10420"/>
                  <a:pt x="1564" y="10126"/>
                  <a:pt x="1912" y="10126"/>
                </a:cubicBezTo>
                <a:close/>
                <a:moveTo>
                  <a:pt x="10714" y="7611"/>
                </a:moveTo>
                <a:cubicBezTo>
                  <a:pt x="12451" y="7611"/>
                  <a:pt x="13840" y="8956"/>
                  <a:pt x="13840" y="10712"/>
                </a:cubicBezTo>
                <a:cubicBezTo>
                  <a:pt x="13840" y="12469"/>
                  <a:pt x="12566" y="13932"/>
                  <a:pt x="10714" y="13932"/>
                </a:cubicBezTo>
                <a:cubicBezTo>
                  <a:pt x="8977" y="13932"/>
                  <a:pt x="7528" y="12469"/>
                  <a:pt x="7644" y="10654"/>
                </a:cubicBezTo>
                <a:cubicBezTo>
                  <a:pt x="7703" y="8898"/>
                  <a:pt x="8977" y="7611"/>
                  <a:pt x="10714" y="7611"/>
                </a:cubicBezTo>
                <a:close/>
                <a:moveTo>
                  <a:pt x="5385" y="6264"/>
                </a:moveTo>
                <a:lnTo>
                  <a:pt x="7124" y="8019"/>
                </a:lnTo>
                <a:cubicBezTo>
                  <a:pt x="6545" y="8839"/>
                  <a:pt x="6255" y="9775"/>
                  <a:pt x="6255" y="10712"/>
                </a:cubicBezTo>
                <a:cubicBezTo>
                  <a:pt x="6255" y="11708"/>
                  <a:pt x="6545" y="12644"/>
                  <a:pt x="7124" y="13346"/>
                </a:cubicBezTo>
                <a:lnTo>
                  <a:pt x="5328" y="15219"/>
                </a:lnTo>
                <a:cubicBezTo>
                  <a:pt x="4343" y="14049"/>
                  <a:pt x="3764" y="12469"/>
                  <a:pt x="3764" y="10712"/>
                </a:cubicBezTo>
                <a:cubicBezTo>
                  <a:pt x="3764" y="9073"/>
                  <a:pt x="4343" y="7434"/>
                  <a:pt x="5385" y="6264"/>
                </a:cubicBezTo>
                <a:close/>
                <a:moveTo>
                  <a:pt x="16099" y="6206"/>
                </a:moveTo>
                <a:cubicBezTo>
                  <a:pt x="17082" y="7434"/>
                  <a:pt x="17661" y="8956"/>
                  <a:pt x="17661" y="10654"/>
                </a:cubicBezTo>
                <a:cubicBezTo>
                  <a:pt x="17604" y="12469"/>
                  <a:pt x="17025" y="14049"/>
                  <a:pt x="16040" y="15219"/>
                </a:cubicBezTo>
                <a:lnTo>
                  <a:pt x="14303" y="13464"/>
                </a:lnTo>
                <a:cubicBezTo>
                  <a:pt x="14882" y="12644"/>
                  <a:pt x="15173" y="11708"/>
                  <a:pt x="15173" y="10712"/>
                </a:cubicBezTo>
                <a:cubicBezTo>
                  <a:pt x="15173" y="10361"/>
                  <a:pt x="15057" y="10009"/>
                  <a:pt x="14998" y="9658"/>
                </a:cubicBezTo>
                <a:cubicBezTo>
                  <a:pt x="14882" y="9073"/>
                  <a:pt x="14651" y="8547"/>
                  <a:pt x="14303" y="8019"/>
                </a:cubicBezTo>
                <a:lnTo>
                  <a:pt x="16099" y="6206"/>
                </a:lnTo>
                <a:close/>
                <a:moveTo>
                  <a:pt x="13436" y="14342"/>
                </a:moveTo>
                <a:lnTo>
                  <a:pt x="15173" y="16098"/>
                </a:lnTo>
                <a:cubicBezTo>
                  <a:pt x="13899" y="17152"/>
                  <a:pt x="12394" y="17737"/>
                  <a:pt x="10714" y="17737"/>
                </a:cubicBezTo>
                <a:cubicBezTo>
                  <a:pt x="9093" y="17737"/>
                  <a:pt x="7471" y="17152"/>
                  <a:pt x="6313" y="16156"/>
                </a:cubicBezTo>
                <a:lnTo>
                  <a:pt x="8107" y="14342"/>
                </a:lnTo>
                <a:cubicBezTo>
                  <a:pt x="8861" y="14928"/>
                  <a:pt x="9787" y="15219"/>
                  <a:pt x="10714" y="15219"/>
                </a:cubicBezTo>
                <a:cubicBezTo>
                  <a:pt x="11697" y="15219"/>
                  <a:pt x="12625" y="14928"/>
                  <a:pt x="13436" y="14342"/>
                </a:cubicBezTo>
                <a:close/>
                <a:moveTo>
                  <a:pt x="2722" y="12469"/>
                </a:moveTo>
                <a:cubicBezTo>
                  <a:pt x="3360" y="15688"/>
                  <a:pt x="5907" y="18205"/>
                  <a:pt x="8977" y="18850"/>
                </a:cubicBezTo>
                <a:cubicBezTo>
                  <a:pt x="8977" y="18908"/>
                  <a:pt x="8918" y="19025"/>
                  <a:pt x="8918" y="19084"/>
                </a:cubicBezTo>
                <a:lnTo>
                  <a:pt x="6949" y="19084"/>
                </a:lnTo>
                <a:cubicBezTo>
                  <a:pt x="4518" y="19084"/>
                  <a:pt x="2549" y="17035"/>
                  <a:pt x="2549" y="14517"/>
                </a:cubicBezTo>
                <a:lnTo>
                  <a:pt x="2549" y="12587"/>
                </a:lnTo>
                <a:cubicBezTo>
                  <a:pt x="2606" y="12587"/>
                  <a:pt x="2722" y="12469"/>
                  <a:pt x="2722" y="12469"/>
                </a:cubicBezTo>
                <a:close/>
                <a:moveTo>
                  <a:pt x="18705" y="12469"/>
                </a:moveTo>
                <a:cubicBezTo>
                  <a:pt x="18762" y="12469"/>
                  <a:pt x="18821" y="12587"/>
                  <a:pt x="18821" y="12587"/>
                </a:cubicBezTo>
                <a:lnTo>
                  <a:pt x="18821" y="14634"/>
                </a:lnTo>
                <a:cubicBezTo>
                  <a:pt x="18821" y="17035"/>
                  <a:pt x="16909" y="19084"/>
                  <a:pt x="14478" y="19084"/>
                </a:cubicBezTo>
                <a:lnTo>
                  <a:pt x="12451" y="19084"/>
                </a:lnTo>
                <a:cubicBezTo>
                  <a:pt x="12451" y="19025"/>
                  <a:pt x="12394" y="18908"/>
                  <a:pt x="12394" y="18850"/>
                </a:cubicBezTo>
                <a:cubicBezTo>
                  <a:pt x="15577" y="18205"/>
                  <a:pt x="18067" y="15630"/>
                  <a:pt x="18705" y="12469"/>
                </a:cubicBezTo>
                <a:close/>
                <a:moveTo>
                  <a:pt x="10714" y="19025"/>
                </a:moveTo>
                <a:cubicBezTo>
                  <a:pt x="11118" y="19025"/>
                  <a:pt x="11408" y="19318"/>
                  <a:pt x="11408" y="19669"/>
                </a:cubicBezTo>
                <a:cubicBezTo>
                  <a:pt x="11293" y="20021"/>
                  <a:pt x="11002" y="20312"/>
                  <a:pt x="10714" y="20312"/>
                </a:cubicBezTo>
                <a:cubicBezTo>
                  <a:pt x="10366" y="20312"/>
                  <a:pt x="10076" y="20021"/>
                  <a:pt x="10076" y="19669"/>
                </a:cubicBezTo>
                <a:cubicBezTo>
                  <a:pt x="10076" y="19318"/>
                  <a:pt x="10366" y="19025"/>
                  <a:pt x="10714" y="19025"/>
                </a:cubicBezTo>
                <a:close/>
                <a:moveTo>
                  <a:pt x="10714" y="0"/>
                </a:moveTo>
                <a:cubicBezTo>
                  <a:pt x="9903" y="0"/>
                  <a:pt x="9208" y="585"/>
                  <a:pt x="8918" y="1288"/>
                </a:cubicBezTo>
                <a:lnTo>
                  <a:pt x="7008" y="1288"/>
                </a:lnTo>
                <a:cubicBezTo>
                  <a:pt x="3880" y="1288"/>
                  <a:pt x="1333" y="3863"/>
                  <a:pt x="1333" y="7025"/>
                </a:cubicBezTo>
                <a:lnTo>
                  <a:pt x="1333" y="8956"/>
                </a:lnTo>
                <a:cubicBezTo>
                  <a:pt x="581" y="9190"/>
                  <a:pt x="0" y="9952"/>
                  <a:pt x="0" y="10829"/>
                </a:cubicBezTo>
                <a:cubicBezTo>
                  <a:pt x="0" y="11708"/>
                  <a:pt x="581" y="12352"/>
                  <a:pt x="1333" y="12644"/>
                </a:cubicBezTo>
                <a:lnTo>
                  <a:pt x="1333" y="14634"/>
                </a:lnTo>
                <a:cubicBezTo>
                  <a:pt x="1333" y="17737"/>
                  <a:pt x="3880" y="20372"/>
                  <a:pt x="7008" y="20372"/>
                </a:cubicBezTo>
                <a:lnTo>
                  <a:pt x="9034" y="20372"/>
                </a:lnTo>
                <a:cubicBezTo>
                  <a:pt x="9324" y="21132"/>
                  <a:pt x="9960" y="21600"/>
                  <a:pt x="10829" y="21600"/>
                </a:cubicBezTo>
                <a:cubicBezTo>
                  <a:pt x="11640" y="21600"/>
                  <a:pt x="12335" y="21015"/>
                  <a:pt x="12625" y="20312"/>
                </a:cubicBezTo>
                <a:lnTo>
                  <a:pt x="14651" y="20312"/>
                </a:lnTo>
                <a:cubicBezTo>
                  <a:pt x="17777" y="20312"/>
                  <a:pt x="20326" y="17737"/>
                  <a:pt x="20326" y="14577"/>
                </a:cubicBezTo>
                <a:lnTo>
                  <a:pt x="20326" y="12587"/>
                </a:lnTo>
                <a:cubicBezTo>
                  <a:pt x="20615" y="12469"/>
                  <a:pt x="20789" y="12352"/>
                  <a:pt x="21021" y="12118"/>
                </a:cubicBezTo>
                <a:cubicBezTo>
                  <a:pt x="21368" y="11767"/>
                  <a:pt x="21600" y="11239"/>
                  <a:pt x="21600" y="10712"/>
                </a:cubicBezTo>
                <a:cubicBezTo>
                  <a:pt x="21600" y="10244"/>
                  <a:pt x="21368" y="9718"/>
                  <a:pt x="21021" y="9367"/>
                </a:cubicBezTo>
                <a:cubicBezTo>
                  <a:pt x="20674" y="9190"/>
                  <a:pt x="20383" y="9073"/>
                  <a:pt x="20152" y="8956"/>
                </a:cubicBezTo>
                <a:lnTo>
                  <a:pt x="20152" y="7025"/>
                </a:lnTo>
                <a:cubicBezTo>
                  <a:pt x="20152" y="3863"/>
                  <a:pt x="17604" y="1288"/>
                  <a:pt x="14478" y="1288"/>
                </a:cubicBezTo>
                <a:lnTo>
                  <a:pt x="12566" y="1288"/>
                </a:lnTo>
                <a:cubicBezTo>
                  <a:pt x="12335" y="585"/>
                  <a:pt x="11581" y="0"/>
                  <a:pt x="1071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125" name="Google Shape;9389;p65"/>
          <p:cNvGrpSpPr/>
          <p:nvPr/>
        </p:nvGrpSpPr>
        <p:grpSpPr>
          <a:xfrm>
            <a:off x="1299432" y="1306789"/>
            <a:ext cx="354528" cy="355468"/>
            <a:chOff x="0" y="30"/>
            <a:chExt cx="354527" cy="355467"/>
          </a:xfrm>
        </p:grpSpPr>
        <p:sp>
          <p:nvSpPr>
            <p:cNvPr id="7122" name="Google Shape;9390;p65"/>
            <p:cNvSpPr/>
            <p:nvPr/>
          </p:nvSpPr>
          <p:spPr>
            <a:xfrm>
              <a:off x="0" y="30"/>
              <a:ext cx="124232" cy="3554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284" y="1336"/>
                  </a:moveTo>
                  <a:cubicBezTo>
                    <a:pt x="17281" y="1336"/>
                    <a:pt x="18114" y="1626"/>
                    <a:pt x="18114" y="1917"/>
                  </a:cubicBezTo>
                  <a:lnTo>
                    <a:pt x="18114" y="5748"/>
                  </a:lnTo>
                  <a:cubicBezTo>
                    <a:pt x="18114" y="6097"/>
                    <a:pt x="17281" y="6388"/>
                    <a:pt x="16284" y="6388"/>
                  </a:cubicBezTo>
                  <a:lnTo>
                    <a:pt x="14291" y="6388"/>
                  </a:lnTo>
                  <a:lnTo>
                    <a:pt x="14291" y="1336"/>
                  </a:lnTo>
                  <a:close/>
                  <a:moveTo>
                    <a:pt x="10969" y="1393"/>
                  </a:moveTo>
                  <a:lnTo>
                    <a:pt x="10969" y="6561"/>
                  </a:lnTo>
                  <a:cubicBezTo>
                    <a:pt x="8975" y="6852"/>
                    <a:pt x="7478" y="7490"/>
                    <a:pt x="7478" y="8362"/>
                  </a:cubicBezTo>
                  <a:lnTo>
                    <a:pt x="7478" y="13471"/>
                  </a:lnTo>
                  <a:cubicBezTo>
                    <a:pt x="7478" y="14226"/>
                    <a:pt x="8975" y="14980"/>
                    <a:pt x="10969" y="15271"/>
                  </a:cubicBezTo>
                  <a:lnTo>
                    <a:pt x="10969" y="20323"/>
                  </a:lnTo>
                  <a:cubicBezTo>
                    <a:pt x="6813" y="20032"/>
                    <a:pt x="3823" y="18754"/>
                    <a:pt x="3823" y="17186"/>
                  </a:cubicBezTo>
                  <a:lnTo>
                    <a:pt x="3823" y="4528"/>
                  </a:lnTo>
                  <a:cubicBezTo>
                    <a:pt x="3823" y="3019"/>
                    <a:pt x="6813" y="1685"/>
                    <a:pt x="10969" y="1393"/>
                  </a:cubicBezTo>
                  <a:close/>
                  <a:moveTo>
                    <a:pt x="16538" y="15321"/>
                  </a:moveTo>
                  <a:cubicBezTo>
                    <a:pt x="17418" y="15321"/>
                    <a:pt x="18114" y="15592"/>
                    <a:pt x="18114" y="15909"/>
                  </a:cubicBezTo>
                  <a:lnTo>
                    <a:pt x="18114" y="19683"/>
                  </a:lnTo>
                  <a:cubicBezTo>
                    <a:pt x="18114" y="20032"/>
                    <a:pt x="17281" y="20323"/>
                    <a:pt x="16284" y="20323"/>
                  </a:cubicBezTo>
                  <a:lnTo>
                    <a:pt x="14291" y="20323"/>
                  </a:lnTo>
                  <a:lnTo>
                    <a:pt x="14291" y="15328"/>
                  </a:lnTo>
                  <a:lnTo>
                    <a:pt x="16284" y="15328"/>
                  </a:lnTo>
                  <a:cubicBezTo>
                    <a:pt x="16369" y="15325"/>
                    <a:pt x="16453" y="15321"/>
                    <a:pt x="16538" y="15321"/>
                  </a:cubicBezTo>
                  <a:close/>
                  <a:moveTo>
                    <a:pt x="12630" y="0"/>
                  </a:moveTo>
                  <a:cubicBezTo>
                    <a:pt x="5653" y="0"/>
                    <a:pt x="0" y="2033"/>
                    <a:pt x="0" y="4471"/>
                  </a:cubicBezTo>
                  <a:lnTo>
                    <a:pt x="0" y="17070"/>
                  </a:lnTo>
                  <a:cubicBezTo>
                    <a:pt x="0" y="19567"/>
                    <a:pt x="5653" y="21600"/>
                    <a:pt x="12630" y="21600"/>
                  </a:cubicBezTo>
                  <a:lnTo>
                    <a:pt x="16284" y="21600"/>
                  </a:lnTo>
                  <a:cubicBezTo>
                    <a:pt x="19111" y="21600"/>
                    <a:pt x="21600" y="20728"/>
                    <a:pt x="21600" y="19683"/>
                  </a:cubicBezTo>
                  <a:lnTo>
                    <a:pt x="21600" y="15909"/>
                  </a:lnTo>
                  <a:cubicBezTo>
                    <a:pt x="21600" y="14923"/>
                    <a:pt x="19111" y="14051"/>
                    <a:pt x="16284" y="14051"/>
                  </a:cubicBezTo>
                  <a:lnTo>
                    <a:pt x="12630" y="14051"/>
                  </a:lnTo>
                  <a:cubicBezTo>
                    <a:pt x="11633" y="14051"/>
                    <a:pt x="10800" y="13762"/>
                    <a:pt x="10800" y="13354"/>
                  </a:cubicBezTo>
                  <a:lnTo>
                    <a:pt x="10800" y="8303"/>
                  </a:lnTo>
                  <a:cubicBezTo>
                    <a:pt x="10800" y="7954"/>
                    <a:pt x="11633" y="7665"/>
                    <a:pt x="12630" y="7665"/>
                  </a:cubicBezTo>
                  <a:lnTo>
                    <a:pt x="16284" y="7665"/>
                  </a:lnTo>
                  <a:cubicBezTo>
                    <a:pt x="19111" y="7665"/>
                    <a:pt x="21600" y="6793"/>
                    <a:pt x="21600" y="5748"/>
                  </a:cubicBezTo>
                  <a:lnTo>
                    <a:pt x="21600" y="1917"/>
                  </a:lnTo>
                  <a:cubicBezTo>
                    <a:pt x="21600" y="872"/>
                    <a:pt x="19111" y="0"/>
                    <a:pt x="162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23" name="Google Shape;9391;p65"/>
            <p:cNvSpPr/>
            <p:nvPr/>
          </p:nvSpPr>
          <p:spPr>
            <a:xfrm>
              <a:off x="230295" y="30"/>
              <a:ext cx="124233" cy="3544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309" y="1281"/>
                  </a:moveTo>
                  <a:lnTo>
                    <a:pt x="7309" y="6346"/>
                  </a:lnTo>
                  <a:lnTo>
                    <a:pt x="5484" y="6346"/>
                  </a:lnTo>
                  <a:cubicBezTo>
                    <a:pt x="5395" y="6352"/>
                    <a:pt x="5310" y="6354"/>
                    <a:pt x="5231" y="6354"/>
                  </a:cubicBezTo>
                  <a:cubicBezTo>
                    <a:pt x="4351" y="6354"/>
                    <a:pt x="3654" y="6084"/>
                    <a:pt x="3654" y="5764"/>
                  </a:cubicBezTo>
                  <a:lnTo>
                    <a:pt x="3654" y="1922"/>
                  </a:lnTo>
                  <a:cubicBezTo>
                    <a:pt x="3654" y="1573"/>
                    <a:pt x="4488" y="1281"/>
                    <a:pt x="5484" y="1281"/>
                  </a:cubicBezTo>
                  <a:close/>
                  <a:moveTo>
                    <a:pt x="7309" y="15313"/>
                  </a:moveTo>
                  <a:lnTo>
                    <a:pt x="7309" y="20319"/>
                  </a:lnTo>
                  <a:lnTo>
                    <a:pt x="5484" y="20319"/>
                  </a:lnTo>
                  <a:cubicBezTo>
                    <a:pt x="4488" y="20319"/>
                    <a:pt x="3654" y="20029"/>
                    <a:pt x="3654" y="19737"/>
                  </a:cubicBezTo>
                  <a:lnTo>
                    <a:pt x="3654" y="15952"/>
                  </a:lnTo>
                  <a:cubicBezTo>
                    <a:pt x="3654" y="15603"/>
                    <a:pt x="4488" y="15313"/>
                    <a:pt x="5484" y="15313"/>
                  </a:cubicBezTo>
                  <a:close/>
                  <a:moveTo>
                    <a:pt x="10631" y="1397"/>
                  </a:moveTo>
                  <a:cubicBezTo>
                    <a:pt x="14787" y="1689"/>
                    <a:pt x="17946" y="3027"/>
                    <a:pt x="17946" y="4541"/>
                  </a:cubicBezTo>
                  <a:lnTo>
                    <a:pt x="17946" y="17176"/>
                  </a:lnTo>
                  <a:cubicBezTo>
                    <a:pt x="17946" y="18689"/>
                    <a:pt x="14787" y="20029"/>
                    <a:pt x="10631" y="20319"/>
                  </a:cubicBezTo>
                  <a:lnTo>
                    <a:pt x="10631" y="15254"/>
                  </a:lnTo>
                  <a:cubicBezTo>
                    <a:pt x="12793" y="14964"/>
                    <a:pt x="14122" y="14265"/>
                    <a:pt x="14122" y="13391"/>
                  </a:cubicBezTo>
                  <a:lnTo>
                    <a:pt x="14122" y="8325"/>
                  </a:lnTo>
                  <a:cubicBezTo>
                    <a:pt x="14122" y="7510"/>
                    <a:pt x="12793" y="6812"/>
                    <a:pt x="10631" y="6522"/>
                  </a:cubicBezTo>
                  <a:lnTo>
                    <a:pt x="10631" y="1397"/>
                  </a:lnTo>
                  <a:close/>
                  <a:moveTo>
                    <a:pt x="5484" y="0"/>
                  </a:moveTo>
                  <a:cubicBezTo>
                    <a:pt x="2494" y="0"/>
                    <a:pt x="0" y="874"/>
                    <a:pt x="0" y="1922"/>
                  </a:cubicBezTo>
                  <a:lnTo>
                    <a:pt x="0" y="5764"/>
                  </a:lnTo>
                  <a:cubicBezTo>
                    <a:pt x="0" y="6812"/>
                    <a:pt x="2494" y="7627"/>
                    <a:pt x="5484" y="7627"/>
                  </a:cubicBezTo>
                  <a:lnTo>
                    <a:pt x="8970" y="7627"/>
                  </a:lnTo>
                  <a:cubicBezTo>
                    <a:pt x="9967" y="7627"/>
                    <a:pt x="10800" y="7919"/>
                    <a:pt x="10800" y="8325"/>
                  </a:cubicBezTo>
                  <a:lnTo>
                    <a:pt x="10800" y="13391"/>
                  </a:lnTo>
                  <a:cubicBezTo>
                    <a:pt x="10800" y="13740"/>
                    <a:pt x="9967" y="14090"/>
                    <a:pt x="8970" y="14090"/>
                  </a:cubicBezTo>
                  <a:lnTo>
                    <a:pt x="5484" y="14090"/>
                  </a:lnTo>
                  <a:cubicBezTo>
                    <a:pt x="2494" y="14090"/>
                    <a:pt x="0" y="14964"/>
                    <a:pt x="0" y="15952"/>
                  </a:cubicBezTo>
                  <a:lnTo>
                    <a:pt x="0" y="19737"/>
                  </a:lnTo>
                  <a:cubicBezTo>
                    <a:pt x="0" y="20785"/>
                    <a:pt x="2494" y="21600"/>
                    <a:pt x="5484" y="21600"/>
                  </a:cubicBezTo>
                  <a:lnTo>
                    <a:pt x="8970" y="21600"/>
                  </a:lnTo>
                  <a:cubicBezTo>
                    <a:pt x="16116" y="21600"/>
                    <a:pt x="21600" y="19680"/>
                    <a:pt x="21600" y="17176"/>
                  </a:cubicBezTo>
                  <a:lnTo>
                    <a:pt x="21600" y="4541"/>
                  </a:lnTo>
                  <a:cubicBezTo>
                    <a:pt x="21600" y="2038"/>
                    <a:pt x="15783" y="0"/>
                    <a:pt x="89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24" name="Google Shape;9392;p65"/>
            <p:cNvSpPr/>
            <p:nvPr/>
          </p:nvSpPr>
          <p:spPr>
            <a:xfrm>
              <a:off x="83149" y="126536"/>
              <a:ext cx="186318" cy="104094"/>
            </a:xfrm>
            <a:custGeom>
              <a:avLst/>
              <a:gdLst/>
              <a:ahLst/>
              <a:cxnLst>
                <a:cxn ang="0">
                  <a:pos x="wd2" y="hd2"/>
                </a:cxn>
                <a:cxn ang="5400000">
                  <a:pos x="wd2" y="hd2"/>
                </a:cxn>
                <a:cxn ang="10800000">
                  <a:pos x="wd2" y="hd2"/>
                </a:cxn>
                <a:cxn ang="16200000">
                  <a:pos x="wd2" y="hd2"/>
                </a:cxn>
              </a:cxnLst>
              <a:rect l="0" t="0" r="r" b="b"/>
              <a:pathLst>
                <a:path w="21381" h="21600" fill="norm" stroke="1" extrusionOk="0">
                  <a:moveTo>
                    <a:pt x="16777" y="7062"/>
                  </a:moveTo>
                  <a:lnTo>
                    <a:pt x="18751" y="10429"/>
                  </a:lnTo>
                  <a:lnTo>
                    <a:pt x="16777" y="14199"/>
                  </a:lnTo>
                  <a:cubicBezTo>
                    <a:pt x="16666" y="13406"/>
                    <a:pt x="16227" y="12808"/>
                    <a:pt x="15681" y="12808"/>
                  </a:cubicBezTo>
                  <a:lnTo>
                    <a:pt x="5922" y="12808"/>
                  </a:lnTo>
                  <a:cubicBezTo>
                    <a:pt x="5372" y="12808"/>
                    <a:pt x="5045" y="13204"/>
                    <a:pt x="4825" y="14199"/>
                  </a:cubicBezTo>
                  <a:lnTo>
                    <a:pt x="2960" y="10429"/>
                  </a:lnTo>
                  <a:lnTo>
                    <a:pt x="4825" y="7062"/>
                  </a:lnTo>
                  <a:cubicBezTo>
                    <a:pt x="5045" y="7855"/>
                    <a:pt x="5372" y="8446"/>
                    <a:pt x="5922" y="8446"/>
                  </a:cubicBezTo>
                  <a:lnTo>
                    <a:pt x="15681" y="8446"/>
                  </a:lnTo>
                  <a:cubicBezTo>
                    <a:pt x="16227" y="8446"/>
                    <a:pt x="16666" y="8050"/>
                    <a:pt x="16777" y="7062"/>
                  </a:cubicBezTo>
                  <a:close/>
                  <a:moveTo>
                    <a:pt x="5856" y="0"/>
                  </a:moveTo>
                  <a:cubicBezTo>
                    <a:pt x="5563" y="0"/>
                    <a:pt x="5292" y="138"/>
                    <a:pt x="5153" y="516"/>
                  </a:cubicBezTo>
                  <a:lnTo>
                    <a:pt x="329" y="9239"/>
                  </a:lnTo>
                  <a:cubicBezTo>
                    <a:pt x="-110" y="10032"/>
                    <a:pt x="-110" y="11222"/>
                    <a:pt x="329" y="12216"/>
                  </a:cubicBezTo>
                  <a:lnTo>
                    <a:pt x="5153" y="20939"/>
                  </a:lnTo>
                  <a:cubicBezTo>
                    <a:pt x="5281" y="21405"/>
                    <a:pt x="5521" y="21600"/>
                    <a:pt x="5789" y="21600"/>
                  </a:cubicBezTo>
                  <a:cubicBezTo>
                    <a:pt x="5977" y="21600"/>
                    <a:pt x="6176" y="21499"/>
                    <a:pt x="6360" y="21336"/>
                  </a:cubicBezTo>
                  <a:cubicBezTo>
                    <a:pt x="6799" y="21141"/>
                    <a:pt x="7018" y="20146"/>
                    <a:pt x="7018" y="19353"/>
                  </a:cubicBezTo>
                  <a:lnTo>
                    <a:pt x="7018" y="17176"/>
                  </a:lnTo>
                  <a:lnTo>
                    <a:pt x="14365" y="17176"/>
                  </a:lnTo>
                  <a:lnTo>
                    <a:pt x="14365" y="19353"/>
                  </a:lnTo>
                  <a:cubicBezTo>
                    <a:pt x="14365" y="20348"/>
                    <a:pt x="14585" y="21141"/>
                    <a:pt x="15023" y="21336"/>
                  </a:cubicBezTo>
                  <a:cubicBezTo>
                    <a:pt x="15204" y="21499"/>
                    <a:pt x="15403" y="21600"/>
                    <a:pt x="15591" y="21600"/>
                  </a:cubicBezTo>
                  <a:cubicBezTo>
                    <a:pt x="15859" y="21600"/>
                    <a:pt x="16099" y="21405"/>
                    <a:pt x="16227" y="20939"/>
                  </a:cubicBezTo>
                  <a:lnTo>
                    <a:pt x="21051" y="12216"/>
                  </a:lnTo>
                  <a:cubicBezTo>
                    <a:pt x="21490" y="11423"/>
                    <a:pt x="21490" y="10032"/>
                    <a:pt x="21051" y="9239"/>
                  </a:cubicBezTo>
                  <a:lnTo>
                    <a:pt x="16227" y="516"/>
                  </a:lnTo>
                  <a:cubicBezTo>
                    <a:pt x="16067" y="227"/>
                    <a:pt x="15730" y="44"/>
                    <a:pt x="15389" y="44"/>
                  </a:cubicBezTo>
                  <a:cubicBezTo>
                    <a:pt x="15263" y="44"/>
                    <a:pt x="15138" y="69"/>
                    <a:pt x="15023" y="120"/>
                  </a:cubicBezTo>
                  <a:cubicBezTo>
                    <a:pt x="14585" y="321"/>
                    <a:pt x="14365" y="1309"/>
                    <a:pt x="14365" y="2102"/>
                  </a:cubicBezTo>
                  <a:lnTo>
                    <a:pt x="14365" y="4286"/>
                  </a:lnTo>
                  <a:lnTo>
                    <a:pt x="7018" y="4286"/>
                  </a:lnTo>
                  <a:lnTo>
                    <a:pt x="7018" y="2102"/>
                  </a:lnTo>
                  <a:cubicBezTo>
                    <a:pt x="7018" y="1114"/>
                    <a:pt x="6799" y="321"/>
                    <a:pt x="6360" y="120"/>
                  </a:cubicBezTo>
                  <a:cubicBezTo>
                    <a:pt x="6200" y="50"/>
                    <a:pt x="6023" y="0"/>
                    <a:pt x="58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126" name="Google Shape;9393;p65"/>
          <p:cNvSpPr/>
          <p:nvPr/>
        </p:nvSpPr>
        <p:spPr>
          <a:xfrm>
            <a:off x="1295654" y="1765992"/>
            <a:ext cx="355470" cy="354497"/>
          </a:xfrm>
          <a:custGeom>
            <a:avLst/>
            <a:gdLst/>
            <a:ahLst/>
            <a:cxnLst>
              <a:cxn ang="0">
                <a:pos x="wd2" y="hd2"/>
              </a:cxn>
              <a:cxn ang="5400000">
                <a:pos x="wd2" y="hd2"/>
              </a:cxn>
              <a:cxn ang="10800000">
                <a:pos x="wd2" y="hd2"/>
              </a:cxn>
              <a:cxn ang="16200000">
                <a:pos x="wd2" y="hd2"/>
              </a:cxn>
            </a:cxnLst>
            <a:rect l="0" t="0" r="r" b="b"/>
            <a:pathLst>
              <a:path w="21541" h="21600" fill="norm" stroke="1" extrusionOk="0">
                <a:moveTo>
                  <a:pt x="10747" y="1222"/>
                </a:moveTo>
                <a:cubicBezTo>
                  <a:pt x="11789" y="1222"/>
                  <a:pt x="12658" y="2096"/>
                  <a:pt x="12658" y="3084"/>
                </a:cubicBezTo>
                <a:cubicBezTo>
                  <a:pt x="12658" y="4134"/>
                  <a:pt x="11789" y="5006"/>
                  <a:pt x="10747" y="5006"/>
                </a:cubicBezTo>
                <a:cubicBezTo>
                  <a:pt x="9704" y="5006"/>
                  <a:pt x="8837" y="4134"/>
                  <a:pt x="8837" y="3084"/>
                </a:cubicBezTo>
                <a:cubicBezTo>
                  <a:pt x="8837" y="2096"/>
                  <a:pt x="9704" y="1222"/>
                  <a:pt x="10747" y="1222"/>
                </a:cubicBezTo>
                <a:close/>
                <a:moveTo>
                  <a:pt x="10747" y="6230"/>
                </a:moveTo>
                <a:cubicBezTo>
                  <a:pt x="12948" y="6287"/>
                  <a:pt x="14742" y="7976"/>
                  <a:pt x="15090" y="10072"/>
                </a:cubicBezTo>
                <a:lnTo>
                  <a:pt x="6346" y="10072"/>
                </a:lnTo>
                <a:cubicBezTo>
                  <a:pt x="6637" y="7917"/>
                  <a:pt x="8547" y="6230"/>
                  <a:pt x="10747" y="6230"/>
                </a:cubicBezTo>
                <a:close/>
                <a:moveTo>
                  <a:pt x="17290" y="13973"/>
                </a:moveTo>
                <a:cubicBezTo>
                  <a:pt x="18275" y="13973"/>
                  <a:pt x="19144" y="14439"/>
                  <a:pt x="19723" y="15195"/>
                </a:cubicBezTo>
                <a:lnTo>
                  <a:pt x="18507" y="15195"/>
                </a:lnTo>
                <a:cubicBezTo>
                  <a:pt x="17521" y="15195"/>
                  <a:pt x="16654" y="16069"/>
                  <a:pt x="16654" y="17059"/>
                </a:cubicBezTo>
                <a:cubicBezTo>
                  <a:pt x="16654" y="18107"/>
                  <a:pt x="17521" y="18979"/>
                  <a:pt x="18507" y="18979"/>
                </a:cubicBezTo>
                <a:lnTo>
                  <a:pt x="19723" y="18979"/>
                </a:lnTo>
                <a:cubicBezTo>
                  <a:pt x="19144" y="19794"/>
                  <a:pt x="18218" y="20203"/>
                  <a:pt x="17290" y="20203"/>
                </a:cubicBezTo>
                <a:cubicBezTo>
                  <a:pt x="15959" y="20203"/>
                  <a:pt x="14742" y="19329"/>
                  <a:pt x="14338" y="18107"/>
                </a:cubicBezTo>
                <a:cubicBezTo>
                  <a:pt x="14222" y="17874"/>
                  <a:pt x="13932" y="17641"/>
                  <a:pt x="13759" y="17641"/>
                </a:cubicBezTo>
                <a:lnTo>
                  <a:pt x="7736" y="17641"/>
                </a:lnTo>
                <a:cubicBezTo>
                  <a:pt x="7447" y="17641"/>
                  <a:pt x="7216" y="17815"/>
                  <a:pt x="7157" y="18107"/>
                </a:cubicBezTo>
                <a:cubicBezTo>
                  <a:pt x="6694" y="19329"/>
                  <a:pt x="5477" y="20203"/>
                  <a:pt x="4203" y="20203"/>
                </a:cubicBezTo>
                <a:cubicBezTo>
                  <a:pt x="3161" y="20203"/>
                  <a:pt x="2294" y="19678"/>
                  <a:pt x="1656" y="18979"/>
                </a:cubicBezTo>
                <a:lnTo>
                  <a:pt x="2873" y="18979"/>
                </a:lnTo>
                <a:cubicBezTo>
                  <a:pt x="3915" y="18979"/>
                  <a:pt x="4782" y="18107"/>
                  <a:pt x="4782" y="17059"/>
                </a:cubicBezTo>
                <a:cubicBezTo>
                  <a:pt x="4782" y="16069"/>
                  <a:pt x="3915" y="15195"/>
                  <a:pt x="2873" y="15195"/>
                </a:cubicBezTo>
                <a:lnTo>
                  <a:pt x="1656" y="15195"/>
                </a:lnTo>
                <a:cubicBezTo>
                  <a:pt x="2235" y="14380"/>
                  <a:pt x="3161" y="13973"/>
                  <a:pt x="4203" y="13973"/>
                </a:cubicBezTo>
                <a:cubicBezTo>
                  <a:pt x="5477" y="13973"/>
                  <a:pt x="6694" y="14845"/>
                  <a:pt x="7157" y="16069"/>
                </a:cubicBezTo>
                <a:cubicBezTo>
                  <a:pt x="7216" y="16302"/>
                  <a:pt x="7504" y="16477"/>
                  <a:pt x="7736" y="16477"/>
                </a:cubicBezTo>
                <a:lnTo>
                  <a:pt x="13759" y="16477"/>
                </a:lnTo>
                <a:cubicBezTo>
                  <a:pt x="14048" y="16477"/>
                  <a:pt x="14222" y="16361"/>
                  <a:pt x="14338" y="16069"/>
                </a:cubicBezTo>
                <a:cubicBezTo>
                  <a:pt x="14742" y="14845"/>
                  <a:pt x="16016" y="13973"/>
                  <a:pt x="17290" y="13973"/>
                </a:cubicBezTo>
                <a:close/>
                <a:moveTo>
                  <a:pt x="10747" y="0"/>
                </a:moveTo>
                <a:cubicBezTo>
                  <a:pt x="9010" y="0"/>
                  <a:pt x="7563" y="1338"/>
                  <a:pt x="7563" y="3084"/>
                </a:cubicBezTo>
                <a:cubicBezTo>
                  <a:pt x="7563" y="3959"/>
                  <a:pt x="7968" y="4774"/>
                  <a:pt x="8547" y="5356"/>
                </a:cubicBezTo>
                <a:lnTo>
                  <a:pt x="8605" y="5415"/>
                </a:lnTo>
                <a:cubicBezTo>
                  <a:pt x="6578" y="6230"/>
                  <a:pt x="5073" y="8266"/>
                  <a:pt x="5073" y="10770"/>
                </a:cubicBezTo>
                <a:cubicBezTo>
                  <a:pt x="5073" y="11120"/>
                  <a:pt x="5361" y="11412"/>
                  <a:pt x="5709" y="11412"/>
                </a:cubicBezTo>
                <a:lnTo>
                  <a:pt x="10111" y="11412"/>
                </a:lnTo>
                <a:lnTo>
                  <a:pt x="10111" y="15254"/>
                </a:lnTo>
                <a:lnTo>
                  <a:pt x="8142" y="15254"/>
                </a:lnTo>
                <a:cubicBezTo>
                  <a:pt x="7447" y="13740"/>
                  <a:pt x="5940" y="12692"/>
                  <a:pt x="4203" y="12692"/>
                </a:cubicBezTo>
                <a:cubicBezTo>
                  <a:pt x="2294" y="12692"/>
                  <a:pt x="730" y="13857"/>
                  <a:pt x="35" y="15603"/>
                </a:cubicBezTo>
                <a:cubicBezTo>
                  <a:pt x="-24" y="15836"/>
                  <a:pt x="-24" y="16069"/>
                  <a:pt x="151" y="16185"/>
                </a:cubicBezTo>
                <a:cubicBezTo>
                  <a:pt x="266" y="16361"/>
                  <a:pt x="441" y="16477"/>
                  <a:pt x="614" y="16477"/>
                </a:cubicBezTo>
                <a:lnTo>
                  <a:pt x="2930" y="16477"/>
                </a:lnTo>
                <a:cubicBezTo>
                  <a:pt x="3336" y="16477"/>
                  <a:pt x="3624" y="16767"/>
                  <a:pt x="3624" y="17176"/>
                </a:cubicBezTo>
                <a:cubicBezTo>
                  <a:pt x="3624" y="17525"/>
                  <a:pt x="3336" y="17815"/>
                  <a:pt x="2930" y="17815"/>
                </a:cubicBezTo>
                <a:lnTo>
                  <a:pt x="614" y="17815"/>
                </a:lnTo>
                <a:cubicBezTo>
                  <a:pt x="441" y="17815"/>
                  <a:pt x="266" y="17874"/>
                  <a:pt x="151" y="18107"/>
                </a:cubicBezTo>
                <a:cubicBezTo>
                  <a:pt x="-24" y="18224"/>
                  <a:pt x="-24" y="18456"/>
                  <a:pt x="35" y="18689"/>
                </a:cubicBezTo>
                <a:cubicBezTo>
                  <a:pt x="730" y="20436"/>
                  <a:pt x="2351" y="21600"/>
                  <a:pt x="4203" y="21600"/>
                </a:cubicBezTo>
                <a:cubicBezTo>
                  <a:pt x="5824" y="21600"/>
                  <a:pt x="7447" y="20552"/>
                  <a:pt x="8142" y="19039"/>
                </a:cubicBezTo>
                <a:lnTo>
                  <a:pt x="13353" y="19039"/>
                </a:lnTo>
                <a:cubicBezTo>
                  <a:pt x="14106" y="20552"/>
                  <a:pt x="15612" y="21600"/>
                  <a:pt x="17349" y="21600"/>
                </a:cubicBezTo>
                <a:cubicBezTo>
                  <a:pt x="19260" y="21600"/>
                  <a:pt x="20822" y="20436"/>
                  <a:pt x="21460" y="18689"/>
                </a:cubicBezTo>
                <a:cubicBezTo>
                  <a:pt x="21576" y="18456"/>
                  <a:pt x="21576" y="18224"/>
                  <a:pt x="21401" y="18107"/>
                </a:cubicBezTo>
                <a:cubicBezTo>
                  <a:pt x="21286" y="17932"/>
                  <a:pt x="21113" y="17815"/>
                  <a:pt x="20881" y="17815"/>
                </a:cubicBezTo>
                <a:lnTo>
                  <a:pt x="18565" y="17815"/>
                </a:lnTo>
                <a:cubicBezTo>
                  <a:pt x="18218" y="17815"/>
                  <a:pt x="17928" y="17525"/>
                  <a:pt x="17928" y="17176"/>
                </a:cubicBezTo>
                <a:cubicBezTo>
                  <a:pt x="17928" y="16767"/>
                  <a:pt x="18218" y="16477"/>
                  <a:pt x="18565" y="16477"/>
                </a:cubicBezTo>
                <a:lnTo>
                  <a:pt x="20881" y="16477"/>
                </a:lnTo>
                <a:cubicBezTo>
                  <a:pt x="21113" y="16477"/>
                  <a:pt x="21286" y="16418"/>
                  <a:pt x="21401" y="16185"/>
                </a:cubicBezTo>
                <a:cubicBezTo>
                  <a:pt x="21576" y="16069"/>
                  <a:pt x="21576" y="15836"/>
                  <a:pt x="21460" y="15603"/>
                </a:cubicBezTo>
                <a:cubicBezTo>
                  <a:pt x="20822" y="13857"/>
                  <a:pt x="19144" y="12692"/>
                  <a:pt x="17349" y="12692"/>
                </a:cubicBezTo>
                <a:cubicBezTo>
                  <a:pt x="15669" y="12692"/>
                  <a:pt x="14106" y="13740"/>
                  <a:pt x="13353" y="15254"/>
                </a:cubicBezTo>
                <a:lnTo>
                  <a:pt x="11441" y="15254"/>
                </a:lnTo>
                <a:lnTo>
                  <a:pt x="11441" y="11412"/>
                </a:lnTo>
                <a:lnTo>
                  <a:pt x="15843" y="11412"/>
                </a:lnTo>
                <a:cubicBezTo>
                  <a:pt x="16191" y="11412"/>
                  <a:pt x="16479" y="11120"/>
                  <a:pt x="16479" y="10770"/>
                </a:cubicBezTo>
                <a:cubicBezTo>
                  <a:pt x="16479" y="8325"/>
                  <a:pt x="15033" y="6287"/>
                  <a:pt x="12948" y="5415"/>
                </a:cubicBezTo>
                <a:cubicBezTo>
                  <a:pt x="13469" y="4833"/>
                  <a:pt x="13875" y="4018"/>
                  <a:pt x="13875" y="3084"/>
                </a:cubicBezTo>
                <a:cubicBezTo>
                  <a:pt x="13875" y="1338"/>
                  <a:pt x="12485" y="0"/>
                  <a:pt x="1074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131" name="Google Shape;9394;p65"/>
          <p:cNvGrpSpPr/>
          <p:nvPr/>
        </p:nvGrpSpPr>
        <p:grpSpPr>
          <a:xfrm>
            <a:off x="1299432" y="2221337"/>
            <a:ext cx="354528" cy="353558"/>
            <a:chOff x="0" y="30"/>
            <a:chExt cx="354526" cy="353556"/>
          </a:xfrm>
        </p:grpSpPr>
        <p:sp>
          <p:nvSpPr>
            <p:cNvPr id="7127" name="Google Shape;9395;p65"/>
            <p:cNvSpPr/>
            <p:nvPr/>
          </p:nvSpPr>
          <p:spPr>
            <a:xfrm>
              <a:off x="0" y="125202"/>
              <a:ext cx="166269" cy="2283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506" y="1899"/>
                  </a:moveTo>
                  <a:cubicBezTo>
                    <a:pt x="18373" y="1899"/>
                    <a:pt x="18996" y="2349"/>
                    <a:pt x="18996" y="2983"/>
                  </a:cubicBezTo>
                  <a:lnTo>
                    <a:pt x="18996" y="3976"/>
                  </a:lnTo>
                  <a:lnTo>
                    <a:pt x="2608" y="3976"/>
                  </a:lnTo>
                  <a:lnTo>
                    <a:pt x="2608" y="2983"/>
                  </a:lnTo>
                  <a:cubicBezTo>
                    <a:pt x="2857" y="2349"/>
                    <a:pt x="3231" y="1899"/>
                    <a:pt x="4098" y="1899"/>
                  </a:cubicBezTo>
                  <a:close/>
                  <a:moveTo>
                    <a:pt x="18996" y="5875"/>
                  </a:moveTo>
                  <a:lnTo>
                    <a:pt x="18996" y="15725"/>
                  </a:lnTo>
                  <a:lnTo>
                    <a:pt x="2608" y="15725"/>
                  </a:lnTo>
                  <a:lnTo>
                    <a:pt x="2608" y="5875"/>
                  </a:lnTo>
                  <a:close/>
                  <a:moveTo>
                    <a:pt x="19118" y="17621"/>
                  </a:moveTo>
                  <a:lnTo>
                    <a:pt x="19118" y="18617"/>
                  </a:lnTo>
                  <a:cubicBezTo>
                    <a:pt x="18996" y="19251"/>
                    <a:pt x="18373" y="19701"/>
                    <a:pt x="17754" y="19701"/>
                  </a:cubicBezTo>
                  <a:lnTo>
                    <a:pt x="4224" y="19701"/>
                  </a:lnTo>
                  <a:cubicBezTo>
                    <a:pt x="3479" y="19701"/>
                    <a:pt x="2857" y="19251"/>
                    <a:pt x="2857" y="18617"/>
                  </a:cubicBezTo>
                  <a:lnTo>
                    <a:pt x="2857" y="17621"/>
                  </a:lnTo>
                  <a:close/>
                  <a:moveTo>
                    <a:pt x="4098" y="0"/>
                  </a:moveTo>
                  <a:cubicBezTo>
                    <a:pt x="1864" y="0"/>
                    <a:pt x="0" y="1357"/>
                    <a:pt x="0" y="2983"/>
                  </a:cubicBezTo>
                  <a:lnTo>
                    <a:pt x="0" y="18617"/>
                  </a:lnTo>
                  <a:cubicBezTo>
                    <a:pt x="0" y="20243"/>
                    <a:pt x="1864" y="21600"/>
                    <a:pt x="4098" y="21600"/>
                  </a:cubicBezTo>
                  <a:lnTo>
                    <a:pt x="17506" y="21600"/>
                  </a:lnTo>
                  <a:cubicBezTo>
                    <a:pt x="19740" y="21600"/>
                    <a:pt x="21600" y="20243"/>
                    <a:pt x="21600" y="18617"/>
                  </a:cubicBezTo>
                  <a:lnTo>
                    <a:pt x="21600" y="2983"/>
                  </a:lnTo>
                  <a:cubicBezTo>
                    <a:pt x="21600" y="1357"/>
                    <a:pt x="19740" y="0"/>
                    <a:pt x="1750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28" name="Google Shape;9396;p65"/>
            <p:cNvSpPr/>
            <p:nvPr/>
          </p:nvSpPr>
          <p:spPr>
            <a:xfrm>
              <a:off x="189198" y="30"/>
              <a:ext cx="165330" cy="228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79" y="1896"/>
                  </a:moveTo>
                  <a:cubicBezTo>
                    <a:pt x="18228" y="1896"/>
                    <a:pt x="18854" y="2349"/>
                    <a:pt x="18854" y="2891"/>
                  </a:cubicBezTo>
                  <a:lnTo>
                    <a:pt x="18854" y="3976"/>
                  </a:lnTo>
                  <a:lnTo>
                    <a:pt x="2500" y="3976"/>
                  </a:lnTo>
                  <a:lnTo>
                    <a:pt x="2500" y="2891"/>
                  </a:lnTo>
                  <a:cubicBezTo>
                    <a:pt x="2500" y="2349"/>
                    <a:pt x="3123" y="1896"/>
                    <a:pt x="3871" y="1896"/>
                  </a:cubicBezTo>
                  <a:close/>
                  <a:moveTo>
                    <a:pt x="18854" y="5875"/>
                  </a:moveTo>
                  <a:lnTo>
                    <a:pt x="18854" y="15725"/>
                  </a:lnTo>
                  <a:lnTo>
                    <a:pt x="2500" y="15725"/>
                  </a:lnTo>
                  <a:lnTo>
                    <a:pt x="2500" y="5875"/>
                  </a:lnTo>
                  <a:close/>
                  <a:moveTo>
                    <a:pt x="18977" y="17621"/>
                  </a:moveTo>
                  <a:lnTo>
                    <a:pt x="18977" y="18617"/>
                  </a:lnTo>
                  <a:cubicBezTo>
                    <a:pt x="18854" y="19159"/>
                    <a:pt x="18228" y="19609"/>
                    <a:pt x="17606" y="19609"/>
                  </a:cubicBezTo>
                  <a:lnTo>
                    <a:pt x="3998" y="19609"/>
                  </a:lnTo>
                  <a:cubicBezTo>
                    <a:pt x="3249" y="19609"/>
                    <a:pt x="2623" y="19159"/>
                    <a:pt x="2623" y="18617"/>
                  </a:cubicBezTo>
                  <a:lnTo>
                    <a:pt x="2623" y="17621"/>
                  </a:lnTo>
                  <a:close/>
                  <a:moveTo>
                    <a:pt x="3998" y="0"/>
                  </a:moveTo>
                  <a:cubicBezTo>
                    <a:pt x="1874" y="0"/>
                    <a:pt x="0" y="1354"/>
                    <a:pt x="0" y="2891"/>
                  </a:cubicBezTo>
                  <a:lnTo>
                    <a:pt x="0" y="18617"/>
                  </a:lnTo>
                  <a:cubicBezTo>
                    <a:pt x="0" y="20243"/>
                    <a:pt x="1874" y="21600"/>
                    <a:pt x="3998" y="21600"/>
                  </a:cubicBezTo>
                  <a:lnTo>
                    <a:pt x="17606" y="21600"/>
                  </a:lnTo>
                  <a:cubicBezTo>
                    <a:pt x="19726" y="21600"/>
                    <a:pt x="21600" y="20243"/>
                    <a:pt x="21600" y="18617"/>
                  </a:cubicBezTo>
                  <a:lnTo>
                    <a:pt x="21600" y="2891"/>
                  </a:lnTo>
                  <a:cubicBezTo>
                    <a:pt x="21600" y="1265"/>
                    <a:pt x="19726" y="0"/>
                    <a:pt x="1760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29" name="Google Shape;9397;p65"/>
            <p:cNvSpPr/>
            <p:nvPr/>
          </p:nvSpPr>
          <p:spPr>
            <a:xfrm>
              <a:off x="188242" y="248463"/>
              <a:ext cx="102259" cy="102486"/>
            </a:xfrm>
            <a:custGeom>
              <a:avLst/>
              <a:gdLst/>
              <a:ahLst/>
              <a:cxnLst>
                <a:cxn ang="0">
                  <a:pos x="wd2" y="hd2"/>
                </a:cxn>
                <a:cxn ang="5400000">
                  <a:pos x="wd2" y="hd2"/>
                </a:cxn>
                <a:cxn ang="10800000">
                  <a:pos x="wd2" y="hd2"/>
                </a:cxn>
                <a:cxn ang="16200000">
                  <a:pos x="wd2" y="hd2"/>
                </a:cxn>
              </a:cxnLst>
              <a:rect l="0" t="0" r="r" b="b"/>
              <a:pathLst>
                <a:path w="21400" h="21600" fill="norm" stroke="1" extrusionOk="0">
                  <a:moveTo>
                    <a:pt x="19197" y="0"/>
                  </a:moveTo>
                  <a:cubicBezTo>
                    <a:pt x="17801" y="0"/>
                    <a:pt x="16798" y="1010"/>
                    <a:pt x="16798" y="2218"/>
                  </a:cubicBezTo>
                  <a:lnTo>
                    <a:pt x="16798" y="6444"/>
                  </a:lnTo>
                  <a:cubicBezTo>
                    <a:pt x="16798" y="10068"/>
                    <a:pt x="13802" y="13092"/>
                    <a:pt x="10400" y="13092"/>
                  </a:cubicBezTo>
                  <a:lnTo>
                    <a:pt x="6801" y="13092"/>
                  </a:lnTo>
                  <a:lnTo>
                    <a:pt x="7601" y="12286"/>
                  </a:lnTo>
                  <a:cubicBezTo>
                    <a:pt x="8801" y="11884"/>
                    <a:pt x="8801" y="10471"/>
                    <a:pt x="7804" y="9467"/>
                  </a:cubicBezTo>
                  <a:cubicBezTo>
                    <a:pt x="7499" y="9064"/>
                    <a:pt x="6953" y="8860"/>
                    <a:pt x="6376" y="8860"/>
                  </a:cubicBezTo>
                  <a:cubicBezTo>
                    <a:pt x="5805" y="8860"/>
                    <a:pt x="5202" y="9064"/>
                    <a:pt x="4802" y="9467"/>
                  </a:cubicBezTo>
                  <a:lnTo>
                    <a:pt x="600" y="13693"/>
                  </a:lnTo>
                  <a:cubicBezTo>
                    <a:pt x="-200" y="14498"/>
                    <a:pt x="-200" y="16115"/>
                    <a:pt x="600" y="16716"/>
                  </a:cubicBezTo>
                  <a:lnTo>
                    <a:pt x="4802" y="21146"/>
                  </a:lnTo>
                  <a:cubicBezTo>
                    <a:pt x="5202" y="21447"/>
                    <a:pt x="5805" y="21600"/>
                    <a:pt x="6376" y="21600"/>
                  </a:cubicBezTo>
                  <a:cubicBezTo>
                    <a:pt x="6953" y="21600"/>
                    <a:pt x="7499" y="21447"/>
                    <a:pt x="7804" y="21146"/>
                  </a:cubicBezTo>
                  <a:cubicBezTo>
                    <a:pt x="8604" y="20341"/>
                    <a:pt x="8604" y="18730"/>
                    <a:pt x="7804" y="18129"/>
                  </a:cubicBezTo>
                  <a:lnTo>
                    <a:pt x="7201" y="17323"/>
                  </a:lnTo>
                  <a:lnTo>
                    <a:pt x="10603" y="17323"/>
                  </a:lnTo>
                  <a:cubicBezTo>
                    <a:pt x="16601" y="17323"/>
                    <a:pt x="21400" y="12484"/>
                    <a:pt x="21400" y="6444"/>
                  </a:cubicBezTo>
                  <a:lnTo>
                    <a:pt x="21400" y="2218"/>
                  </a:lnTo>
                  <a:cubicBezTo>
                    <a:pt x="21400" y="1010"/>
                    <a:pt x="20397" y="0"/>
                    <a:pt x="191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30" name="Google Shape;9398;p65"/>
            <p:cNvSpPr/>
            <p:nvPr/>
          </p:nvSpPr>
          <p:spPr>
            <a:xfrm>
              <a:off x="64997" y="970"/>
              <a:ext cx="101288" cy="103214"/>
            </a:xfrm>
            <a:custGeom>
              <a:avLst/>
              <a:gdLst/>
              <a:ahLst/>
              <a:cxnLst>
                <a:cxn ang="0">
                  <a:pos x="wd2" y="hd2"/>
                </a:cxn>
                <a:cxn ang="5400000">
                  <a:pos x="wd2" y="hd2"/>
                </a:cxn>
                <a:cxn ang="10800000">
                  <a:pos x="wd2" y="hd2"/>
                </a:cxn>
                <a:cxn ang="16200000">
                  <a:pos x="wd2" y="hd2"/>
                </a:cxn>
              </a:cxnLst>
              <a:rect l="0" t="0" r="r" b="b"/>
              <a:pathLst>
                <a:path w="21398" h="21600" fill="norm" stroke="1" extrusionOk="0">
                  <a:moveTo>
                    <a:pt x="15039" y="0"/>
                  </a:moveTo>
                  <a:cubicBezTo>
                    <a:pt x="14481" y="0"/>
                    <a:pt x="13930" y="203"/>
                    <a:pt x="13526" y="603"/>
                  </a:cubicBezTo>
                  <a:cubicBezTo>
                    <a:pt x="12719" y="1200"/>
                    <a:pt x="12719" y="2799"/>
                    <a:pt x="13526" y="3599"/>
                  </a:cubicBezTo>
                  <a:lnTo>
                    <a:pt x="14334" y="4202"/>
                  </a:lnTo>
                  <a:lnTo>
                    <a:pt x="10701" y="4202"/>
                  </a:lnTo>
                  <a:cubicBezTo>
                    <a:pt x="4639" y="4202"/>
                    <a:pt x="0" y="9001"/>
                    <a:pt x="0" y="14999"/>
                  </a:cubicBezTo>
                  <a:lnTo>
                    <a:pt x="0" y="19201"/>
                  </a:lnTo>
                  <a:cubicBezTo>
                    <a:pt x="0" y="20597"/>
                    <a:pt x="1006" y="21600"/>
                    <a:pt x="2217" y="21600"/>
                  </a:cubicBezTo>
                  <a:cubicBezTo>
                    <a:pt x="3428" y="21600"/>
                    <a:pt x="4440" y="20597"/>
                    <a:pt x="4440" y="19201"/>
                  </a:cubicBezTo>
                  <a:lnTo>
                    <a:pt x="4440" y="14999"/>
                  </a:lnTo>
                  <a:cubicBezTo>
                    <a:pt x="4440" y="11603"/>
                    <a:pt x="7465" y="8601"/>
                    <a:pt x="11104" y="8601"/>
                  </a:cubicBezTo>
                  <a:lnTo>
                    <a:pt x="14532" y="8601"/>
                  </a:lnTo>
                  <a:lnTo>
                    <a:pt x="13725" y="9204"/>
                  </a:lnTo>
                  <a:cubicBezTo>
                    <a:pt x="12514" y="9800"/>
                    <a:pt x="12514" y="11203"/>
                    <a:pt x="13526" y="12003"/>
                  </a:cubicBezTo>
                  <a:cubicBezTo>
                    <a:pt x="13930" y="12403"/>
                    <a:pt x="14481" y="12599"/>
                    <a:pt x="15039" y="12599"/>
                  </a:cubicBezTo>
                  <a:cubicBezTo>
                    <a:pt x="15596" y="12599"/>
                    <a:pt x="16147" y="12403"/>
                    <a:pt x="16551" y="12003"/>
                  </a:cubicBezTo>
                  <a:lnTo>
                    <a:pt x="20793" y="7801"/>
                  </a:lnTo>
                  <a:cubicBezTo>
                    <a:pt x="21600" y="7001"/>
                    <a:pt x="21600" y="5605"/>
                    <a:pt x="20793" y="4799"/>
                  </a:cubicBezTo>
                  <a:lnTo>
                    <a:pt x="16551" y="603"/>
                  </a:lnTo>
                  <a:cubicBezTo>
                    <a:pt x="16147" y="203"/>
                    <a:pt x="15596" y="0"/>
                    <a:pt x="150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36" name="Google Shape;9399;p65"/>
          <p:cNvGrpSpPr/>
          <p:nvPr/>
        </p:nvGrpSpPr>
        <p:grpSpPr>
          <a:xfrm>
            <a:off x="3538820" y="1307744"/>
            <a:ext cx="350015" cy="353527"/>
            <a:chOff x="0" y="0"/>
            <a:chExt cx="350013" cy="353526"/>
          </a:xfrm>
        </p:grpSpPr>
        <p:sp>
          <p:nvSpPr>
            <p:cNvPr id="7132" name="Google Shape;9400;p65"/>
            <p:cNvSpPr/>
            <p:nvPr/>
          </p:nvSpPr>
          <p:spPr>
            <a:xfrm>
              <a:off x="225705" y="41066"/>
              <a:ext cx="103199" cy="103214"/>
            </a:xfrm>
            <a:custGeom>
              <a:avLst/>
              <a:gdLst/>
              <a:ahLst/>
              <a:cxnLst>
                <a:cxn ang="0">
                  <a:pos x="wd2" y="hd2"/>
                </a:cxn>
                <a:cxn ang="5400000">
                  <a:pos x="wd2" y="hd2"/>
                </a:cxn>
                <a:cxn ang="10800000">
                  <a:pos x="wd2" y="hd2"/>
                </a:cxn>
                <a:cxn ang="16200000">
                  <a:pos x="wd2" y="hd2"/>
                </a:cxn>
              </a:cxnLst>
              <a:rect l="0" t="0" r="r" b="b"/>
              <a:pathLst>
                <a:path w="21402" h="21600" fill="norm" stroke="1" extrusionOk="0">
                  <a:moveTo>
                    <a:pt x="2378" y="0"/>
                  </a:moveTo>
                  <a:cubicBezTo>
                    <a:pt x="988" y="0"/>
                    <a:pt x="0" y="1003"/>
                    <a:pt x="0" y="2203"/>
                  </a:cubicBezTo>
                  <a:cubicBezTo>
                    <a:pt x="0" y="3402"/>
                    <a:pt x="988" y="4399"/>
                    <a:pt x="2378" y="4399"/>
                  </a:cubicBezTo>
                  <a:lnTo>
                    <a:pt x="6737" y="4399"/>
                  </a:lnTo>
                  <a:cubicBezTo>
                    <a:pt x="10303" y="4399"/>
                    <a:pt x="13272" y="7401"/>
                    <a:pt x="13272" y="11000"/>
                  </a:cubicBezTo>
                  <a:lnTo>
                    <a:pt x="13272" y="14402"/>
                  </a:lnTo>
                  <a:lnTo>
                    <a:pt x="12479" y="13799"/>
                  </a:lnTo>
                  <a:cubicBezTo>
                    <a:pt x="12083" y="13399"/>
                    <a:pt x="11542" y="13202"/>
                    <a:pt x="10995" y="13202"/>
                  </a:cubicBezTo>
                  <a:cubicBezTo>
                    <a:pt x="10454" y="13202"/>
                    <a:pt x="9907" y="13399"/>
                    <a:pt x="9511" y="13799"/>
                  </a:cubicBezTo>
                  <a:cubicBezTo>
                    <a:pt x="8718" y="14402"/>
                    <a:pt x="8718" y="16002"/>
                    <a:pt x="9511" y="16801"/>
                  </a:cubicBezTo>
                  <a:lnTo>
                    <a:pt x="13668" y="20997"/>
                  </a:lnTo>
                  <a:cubicBezTo>
                    <a:pt x="14065" y="21397"/>
                    <a:pt x="14612" y="21600"/>
                    <a:pt x="15159" y="21600"/>
                  </a:cubicBezTo>
                  <a:cubicBezTo>
                    <a:pt x="15700" y="21600"/>
                    <a:pt x="16247" y="21397"/>
                    <a:pt x="16643" y="20997"/>
                  </a:cubicBezTo>
                  <a:lnTo>
                    <a:pt x="20807" y="16801"/>
                  </a:lnTo>
                  <a:cubicBezTo>
                    <a:pt x="21600" y="16002"/>
                    <a:pt x="21600" y="14402"/>
                    <a:pt x="20807" y="13799"/>
                  </a:cubicBezTo>
                  <a:cubicBezTo>
                    <a:pt x="20506" y="13399"/>
                    <a:pt x="19965" y="13202"/>
                    <a:pt x="19392" y="13202"/>
                  </a:cubicBezTo>
                  <a:cubicBezTo>
                    <a:pt x="18826" y="13202"/>
                    <a:pt x="18229" y="13399"/>
                    <a:pt x="17832" y="13799"/>
                  </a:cubicBezTo>
                  <a:lnTo>
                    <a:pt x="17241" y="14402"/>
                  </a:lnTo>
                  <a:lnTo>
                    <a:pt x="17241" y="11000"/>
                  </a:lnTo>
                  <a:cubicBezTo>
                    <a:pt x="17436" y="5002"/>
                    <a:pt x="12479" y="0"/>
                    <a:pt x="67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33" name="Google Shape;9401;p65"/>
            <p:cNvSpPr/>
            <p:nvPr/>
          </p:nvSpPr>
          <p:spPr>
            <a:xfrm>
              <a:off x="82350" y="249373"/>
              <a:ext cx="102259" cy="104154"/>
            </a:xfrm>
            <a:custGeom>
              <a:avLst/>
              <a:gdLst/>
              <a:ahLst/>
              <a:cxnLst>
                <a:cxn ang="0">
                  <a:pos x="wd2" y="hd2"/>
                </a:cxn>
                <a:cxn ang="5400000">
                  <a:pos x="wd2" y="hd2"/>
                </a:cxn>
                <a:cxn ang="10800000">
                  <a:pos x="wd2" y="hd2"/>
                </a:cxn>
                <a:cxn ang="16200000">
                  <a:pos x="wd2" y="hd2"/>
                </a:cxn>
              </a:cxnLst>
              <a:rect l="0" t="0" r="r" b="b"/>
              <a:pathLst>
                <a:path w="21400" h="21600" fill="norm" stroke="1" extrusionOk="0">
                  <a:moveTo>
                    <a:pt x="6300" y="0"/>
                  </a:moveTo>
                  <a:cubicBezTo>
                    <a:pt x="5754" y="0"/>
                    <a:pt x="5202" y="201"/>
                    <a:pt x="4802" y="598"/>
                  </a:cubicBezTo>
                  <a:lnTo>
                    <a:pt x="600" y="4755"/>
                  </a:lnTo>
                  <a:cubicBezTo>
                    <a:pt x="-200" y="5548"/>
                    <a:pt x="-200" y="7133"/>
                    <a:pt x="600" y="7730"/>
                  </a:cubicBezTo>
                  <a:cubicBezTo>
                    <a:pt x="1000" y="8127"/>
                    <a:pt x="1552" y="8322"/>
                    <a:pt x="2104" y="8322"/>
                  </a:cubicBezTo>
                  <a:cubicBezTo>
                    <a:pt x="2650" y="8322"/>
                    <a:pt x="3202" y="8127"/>
                    <a:pt x="3602" y="7730"/>
                  </a:cubicBezTo>
                  <a:lnTo>
                    <a:pt x="4402" y="7133"/>
                  </a:lnTo>
                  <a:lnTo>
                    <a:pt x="4402" y="10504"/>
                  </a:lnTo>
                  <a:cubicBezTo>
                    <a:pt x="4002" y="13675"/>
                    <a:pt x="5005" y="16448"/>
                    <a:pt x="7004" y="18430"/>
                  </a:cubicBezTo>
                  <a:cubicBezTo>
                    <a:pt x="9004" y="20411"/>
                    <a:pt x="11803" y="21600"/>
                    <a:pt x="14799" y="21600"/>
                  </a:cubicBezTo>
                  <a:lnTo>
                    <a:pt x="19001" y="21600"/>
                  </a:lnTo>
                  <a:cubicBezTo>
                    <a:pt x="20397" y="21600"/>
                    <a:pt x="21400" y="20612"/>
                    <a:pt x="21400" y="19424"/>
                  </a:cubicBezTo>
                  <a:cubicBezTo>
                    <a:pt x="21400" y="18235"/>
                    <a:pt x="20397" y="17241"/>
                    <a:pt x="19001" y="17241"/>
                  </a:cubicBezTo>
                  <a:lnTo>
                    <a:pt x="14799" y="17241"/>
                  </a:lnTo>
                  <a:cubicBezTo>
                    <a:pt x="11403" y="17241"/>
                    <a:pt x="8401" y="14272"/>
                    <a:pt x="8401" y="10504"/>
                  </a:cubicBezTo>
                  <a:lnTo>
                    <a:pt x="8401" y="7133"/>
                  </a:lnTo>
                  <a:lnTo>
                    <a:pt x="9004" y="7730"/>
                  </a:lnTo>
                  <a:cubicBezTo>
                    <a:pt x="9404" y="8127"/>
                    <a:pt x="10000" y="8322"/>
                    <a:pt x="10578" y="8322"/>
                  </a:cubicBezTo>
                  <a:cubicBezTo>
                    <a:pt x="11149" y="8322"/>
                    <a:pt x="11701" y="8127"/>
                    <a:pt x="12000" y="7730"/>
                  </a:cubicBezTo>
                  <a:cubicBezTo>
                    <a:pt x="12799" y="7133"/>
                    <a:pt x="12799" y="5548"/>
                    <a:pt x="12000" y="4755"/>
                  </a:cubicBezTo>
                  <a:lnTo>
                    <a:pt x="7804" y="598"/>
                  </a:lnTo>
                  <a:cubicBezTo>
                    <a:pt x="7404" y="201"/>
                    <a:pt x="6852" y="0"/>
                    <a:pt x="63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34" name="Google Shape;9402;p65"/>
            <p:cNvSpPr/>
            <p:nvPr/>
          </p:nvSpPr>
          <p:spPr>
            <a:xfrm>
              <a:off x="-1" y="0"/>
              <a:ext cx="227618" cy="229326"/>
            </a:xfrm>
            <a:custGeom>
              <a:avLst/>
              <a:gdLst/>
              <a:ahLst/>
              <a:cxnLst>
                <a:cxn ang="0">
                  <a:pos x="wd2" y="hd2"/>
                </a:cxn>
                <a:cxn ang="5400000">
                  <a:pos x="wd2" y="hd2"/>
                </a:cxn>
                <a:cxn ang="10800000">
                  <a:pos x="wd2" y="hd2"/>
                </a:cxn>
                <a:cxn ang="16200000">
                  <a:pos x="wd2" y="hd2"/>
                </a:cxn>
              </a:cxnLst>
              <a:rect l="0" t="0" r="r" b="b"/>
              <a:pathLst>
                <a:path w="21436" h="21600" fill="norm" stroke="1" extrusionOk="0">
                  <a:moveTo>
                    <a:pt x="10456" y="1980"/>
                  </a:moveTo>
                  <a:cubicBezTo>
                    <a:pt x="14326" y="1980"/>
                    <a:pt x="17386" y="4948"/>
                    <a:pt x="17386" y="8819"/>
                  </a:cubicBezTo>
                  <a:lnTo>
                    <a:pt x="17386" y="9899"/>
                  </a:lnTo>
                  <a:lnTo>
                    <a:pt x="17206" y="9899"/>
                  </a:lnTo>
                  <a:cubicBezTo>
                    <a:pt x="16934" y="7559"/>
                    <a:pt x="14866" y="5848"/>
                    <a:pt x="12436" y="5848"/>
                  </a:cubicBezTo>
                  <a:lnTo>
                    <a:pt x="8477" y="5848"/>
                  </a:lnTo>
                  <a:cubicBezTo>
                    <a:pt x="5957" y="5848"/>
                    <a:pt x="4066" y="7648"/>
                    <a:pt x="3618" y="9899"/>
                  </a:cubicBezTo>
                  <a:lnTo>
                    <a:pt x="3526" y="9899"/>
                  </a:lnTo>
                  <a:lnTo>
                    <a:pt x="3526" y="8819"/>
                  </a:lnTo>
                  <a:cubicBezTo>
                    <a:pt x="3706" y="4948"/>
                    <a:pt x="6766" y="1980"/>
                    <a:pt x="10456" y="1980"/>
                  </a:cubicBezTo>
                  <a:close/>
                  <a:moveTo>
                    <a:pt x="12347" y="7828"/>
                  </a:moveTo>
                  <a:cubicBezTo>
                    <a:pt x="13875" y="7828"/>
                    <a:pt x="15226" y="9179"/>
                    <a:pt x="15226" y="10710"/>
                  </a:cubicBezTo>
                  <a:lnTo>
                    <a:pt x="15226" y="11698"/>
                  </a:lnTo>
                  <a:cubicBezTo>
                    <a:pt x="14555" y="11698"/>
                    <a:pt x="13852" y="11684"/>
                    <a:pt x="13607" y="11518"/>
                  </a:cubicBezTo>
                  <a:cubicBezTo>
                    <a:pt x="13515" y="11430"/>
                    <a:pt x="13427" y="11070"/>
                    <a:pt x="13427" y="10799"/>
                  </a:cubicBezTo>
                  <a:cubicBezTo>
                    <a:pt x="13427" y="10259"/>
                    <a:pt x="12975" y="9810"/>
                    <a:pt x="12436" y="9810"/>
                  </a:cubicBezTo>
                  <a:cubicBezTo>
                    <a:pt x="11807" y="9810"/>
                    <a:pt x="11356" y="10259"/>
                    <a:pt x="11356" y="10799"/>
                  </a:cubicBezTo>
                  <a:cubicBezTo>
                    <a:pt x="11356" y="11070"/>
                    <a:pt x="11356" y="11430"/>
                    <a:pt x="11176" y="11518"/>
                  </a:cubicBezTo>
                  <a:cubicBezTo>
                    <a:pt x="10996" y="11698"/>
                    <a:pt x="10567" y="11744"/>
                    <a:pt x="10050" y="11744"/>
                  </a:cubicBezTo>
                  <a:cubicBezTo>
                    <a:pt x="9533" y="11744"/>
                    <a:pt x="8925" y="11698"/>
                    <a:pt x="8385" y="11698"/>
                  </a:cubicBezTo>
                  <a:lnTo>
                    <a:pt x="5417" y="11698"/>
                  </a:lnTo>
                  <a:lnTo>
                    <a:pt x="5417" y="10710"/>
                  </a:lnTo>
                  <a:cubicBezTo>
                    <a:pt x="5417" y="9179"/>
                    <a:pt x="6766" y="7828"/>
                    <a:pt x="8385" y="7828"/>
                  </a:cubicBezTo>
                  <a:close/>
                  <a:moveTo>
                    <a:pt x="2718" y="11610"/>
                  </a:moveTo>
                  <a:cubicBezTo>
                    <a:pt x="3258" y="11610"/>
                    <a:pt x="3706" y="12058"/>
                    <a:pt x="3706" y="12598"/>
                  </a:cubicBezTo>
                  <a:lnTo>
                    <a:pt x="3706" y="14578"/>
                  </a:lnTo>
                  <a:cubicBezTo>
                    <a:pt x="3706" y="15118"/>
                    <a:pt x="3258" y="15569"/>
                    <a:pt x="2718" y="15569"/>
                  </a:cubicBezTo>
                  <a:cubicBezTo>
                    <a:pt x="2178" y="15569"/>
                    <a:pt x="1727" y="15118"/>
                    <a:pt x="1727" y="14578"/>
                  </a:cubicBezTo>
                  <a:lnTo>
                    <a:pt x="1727" y="12598"/>
                  </a:lnTo>
                  <a:cubicBezTo>
                    <a:pt x="1727" y="12058"/>
                    <a:pt x="2178" y="11610"/>
                    <a:pt x="2718" y="11610"/>
                  </a:cubicBezTo>
                  <a:close/>
                  <a:moveTo>
                    <a:pt x="18374" y="11698"/>
                  </a:moveTo>
                  <a:cubicBezTo>
                    <a:pt x="18914" y="11698"/>
                    <a:pt x="19365" y="12150"/>
                    <a:pt x="19365" y="12778"/>
                  </a:cubicBezTo>
                  <a:lnTo>
                    <a:pt x="19365" y="14669"/>
                  </a:lnTo>
                  <a:cubicBezTo>
                    <a:pt x="19365" y="15209"/>
                    <a:pt x="18914" y="15658"/>
                    <a:pt x="18374" y="15658"/>
                  </a:cubicBezTo>
                  <a:cubicBezTo>
                    <a:pt x="17834" y="15658"/>
                    <a:pt x="17386" y="15209"/>
                    <a:pt x="17386" y="14669"/>
                  </a:cubicBezTo>
                  <a:lnTo>
                    <a:pt x="17386" y="12778"/>
                  </a:lnTo>
                  <a:cubicBezTo>
                    <a:pt x="17386" y="12150"/>
                    <a:pt x="17834" y="11698"/>
                    <a:pt x="18374" y="11698"/>
                  </a:cubicBezTo>
                  <a:close/>
                  <a:moveTo>
                    <a:pt x="12527" y="12958"/>
                  </a:moveTo>
                  <a:cubicBezTo>
                    <a:pt x="13335" y="13498"/>
                    <a:pt x="14326" y="13678"/>
                    <a:pt x="15406" y="13678"/>
                  </a:cubicBezTo>
                  <a:lnTo>
                    <a:pt x="15406" y="14669"/>
                  </a:lnTo>
                  <a:cubicBezTo>
                    <a:pt x="15406" y="17369"/>
                    <a:pt x="13155" y="19620"/>
                    <a:pt x="10456" y="19620"/>
                  </a:cubicBezTo>
                  <a:cubicBezTo>
                    <a:pt x="7757" y="19620"/>
                    <a:pt x="5686" y="17369"/>
                    <a:pt x="5686" y="14669"/>
                  </a:cubicBezTo>
                  <a:lnTo>
                    <a:pt x="5686" y="13678"/>
                  </a:lnTo>
                  <a:lnTo>
                    <a:pt x="8565" y="13678"/>
                  </a:lnTo>
                  <a:cubicBezTo>
                    <a:pt x="8828" y="13678"/>
                    <a:pt x="9094" y="13681"/>
                    <a:pt x="9356" y="13681"/>
                  </a:cubicBezTo>
                  <a:cubicBezTo>
                    <a:pt x="10545" y="13681"/>
                    <a:pt x="11716" y="13621"/>
                    <a:pt x="12527" y="12958"/>
                  </a:cubicBezTo>
                  <a:close/>
                  <a:moveTo>
                    <a:pt x="10727" y="0"/>
                  </a:moveTo>
                  <a:cubicBezTo>
                    <a:pt x="5866" y="0"/>
                    <a:pt x="1907" y="3959"/>
                    <a:pt x="1907" y="8819"/>
                  </a:cubicBezTo>
                  <a:lnTo>
                    <a:pt x="1907" y="9899"/>
                  </a:lnTo>
                  <a:cubicBezTo>
                    <a:pt x="827" y="10350"/>
                    <a:pt x="16" y="11430"/>
                    <a:pt x="16" y="12778"/>
                  </a:cubicBezTo>
                  <a:lnTo>
                    <a:pt x="16" y="14669"/>
                  </a:lnTo>
                  <a:cubicBezTo>
                    <a:pt x="-164" y="16198"/>
                    <a:pt x="1187" y="17549"/>
                    <a:pt x="2718" y="17549"/>
                  </a:cubicBezTo>
                  <a:cubicBezTo>
                    <a:pt x="3258" y="17549"/>
                    <a:pt x="3706" y="17458"/>
                    <a:pt x="4158" y="17278"/>
                  </a:cubicBezTo>
                  <a:cubicBezTo>
                    <a:pt x="5237" y="19800"/>
                    <a:pt x="7665" y="21600"/>
                    <a:pt x="10636" y="21600"/>
                  </a:cubicBezTo>
                  <a:cubicBezTo>
                    <a:pt x="13515" y="21600"/>
                    <a:pt x="16035" y="19800"/>
                    <a:pt x="17026" y="17278"/>
                  </a:cubicBezTo>
                  <a:cubicBezTo>
                    <a:pt x="17474" y="17458"/>
                    <a:pt x="17926" y="17549"/>
                    <a:pt x="18465" y="17549"/>
                  </a:cubicBezTo>
                  <a:cubicBezTo>
                    <a:pt x="20085" y="17549"/>
                    <a:pt x="21436" y="16198"/>
                    <a:pt x="21436" y="14669"/>
                  </a:cubicBezTo>
                  <a:lnTo>
                    <a:pt x="21436" y="12778"/>
                  </a:lnTo>
                  <a:cubicBezTo>
                    <a:pt x="21436" y="11518"/>
                    <a:pt x="20625" y="10350"/>
                    <a:pt x="19457" y="9899"/>
                  </a:cubicBezTo>
                  <a:lnTo>
                    <a:pt x="19457" y="8819"/>
                  </a:lnTo>
                  <a:cubicBezTo>
                    <a:pt x="19457" y="3959"/>
                    <a:pt x="15586" y="0"/>
                    <a:pt x="107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35" name="Google Shape;9403;p65"/>
            <p:cNvSpPr/>
            <p:nvPr/>
          </p:nvSpPr>
          <p:spPr>
            <a:xfrm>
              <a:off x="204686" y="186317"/>
              <a:ext cx="145328" cy="166270"/>
            </a:xfrm>
            <a:custGeom>
              <a:avLst/>
              <a:gdLst/>
              <a:ahLst/>
              <a:cxnLst>
                <a:cxn ang="0">
                  <a:pos x="wd2" y="hd2"/>
                </a:cxn>
                <a:cxn ang="5400000">
                  <a:pos x="wd2" y="hd2"/>
                </a:cxn>
                <a:cxn ang="10800000">
                  <a:pos x="wd2" y="hd2"/>
                </a:cxn>
                <a:cxn ang="16200000">
                  <a:pos x="wd2" y="hd2"/>
                </a:cxn>
              </a:cxnLst>
              <a:rect l="0" t="0" r="r" b="b"/>
              <a:pathLst>
                <a:path w="21335" h="21600" fill="norm" stroke="1" extrusionOk="0">
                  <a:moveTo>
                    <a:pt x="14026" y="2857"/>
                  </a:moveTo>
                  <a:cubicBezTo>
                    <a:pt x="16413" y="2857"/>
                    <a:pt x="18795" y="4716"/>
                    <a:pt x="18795" y="6828"/>
                  </a:cubicBezTo>
                  <a:lnTo>
                    <a:pt x="18795" y="8318"/>
                  </a:lnTo>
                  <a:cubicBezTo>
                    <a:pt x="17535" y="8318"/>
                    <a:pt x="16270" y="8318"/>
                    <a:pt x="15990" y="7821"/>
                  </a:cubicBezTo>
                  <a:cubicBezTo>
                    <a:pt x="15709" y="7695"/>
                    <a:pt x="15571" y="7199"/>
                    <a:pt x="15571" y="6828"/>
                  </a:cubicBezTo>
                  <a:cubicBezTo>
                    <a:pt x="15571" y="6084"/>
                    <a:pt x="14868" y="5461"/>
                    <a:pt x="14026" y="5461"/>
                  </a:cubicBezTo>
                  <a:cubicBezTo>
                    <a:pt x="13184" y="5461"/>
                    <a:pt x="12481" y="6084"/>
                    <a:pt x="12481" y="6828"/>
                  </a:cubicBezTo>
                  <a:cubicBezTo>
                    <a:pt x="12481" y="7199"/>
                    <a:pt x="12481" y="7695"/>
                    <a:pt x="12062" y="7821"/>
                  </a:cubicBezTo>
                  <a:cubicBezTo>
                    <a:pt x="11733" y="8113"/>
                    <a:pt x="11069" y="8231"/>
                    <a:pt x="10290" y="8231"/>
                  </a:cubicBezTo>
                  <a:cubicBezTo>
                    <a:pt x="9742" y="8231"/>
                    <a:pt x="9137" y="8172"/>
                    <a:pt x="8554" y="8069"/>
                  </a:cubicBezTo>
                  <a:lnTo>
                    <a:pt x="3086" y="8069"/>
                  </a:lnTo>
                  <a:lnTo>
                    <a:pt x="3086" y="6828"/>
                  </a:lnTo>
                  <a:cubicBezTo>
                    <a:pt x="3086" y="4716"/>
                    <a:pt x="5187" y="2857"/>
                    <a:pt x="7855" y="2857"/>
                  </a:cubicBezTo>
                  <a:close/>
                  <a:moveTo>
                    <a:pt x="14026" y="9929"/>
                  </a:moveTo>
                  <a:cubicBezTo>
                    <a:pt x="15291" y="10800"/>
                    <a:pt x="16974" y="10922"/>
                    <a:pt x="18795" y="10922"/>
                  </a:cubicBezTo>
                  <a:lnTo>
                    <a:pt x="18795" y="12289"/>
                  </a:lnTo>
                  <a:cubicBezTo>
                    <a:pt x="18514" y="15891"/>
                    <a:pt x="15010" y="19118"/>
                    <a:pt x="10798" y="19118"/>
                  </a:cubicBezTo>
                  <a:cubicBezTo>
                    <a:pt x="6590" y="19118"/>
                    <a:pt x="3086" y="16013"/>
                    <a:pt x="3086" y="12289"/>
                  </a:cubicBezTo>
                  <a:lnTo>
                    <a:pt x="3086" y="10922"/>
                  </a:lnTo>
                  <a:lnTo>
                    <a:pt x="7855" y="10922"/>
                  </a:lnTo>
                  <a:cubicBezTo>
                    <a:pt x="8273" y="10922"/>
                    <a:pt x="12623" y="10922"/>
                    <a:pt x="14026" y="9929"/>
                  </a:cubicBezTo>
                  <a:close/>
                  <a:moveTo>
                    <a:pt x="7712" y="0"/>
                  </a:moveTo>
                  <a:cubicBezTo>
                    <a:pt x="3504" y="0"/>
                    <a:pt x="0" y="2979"/>
                    <a:pt x="0" y="6702"/>
                  </a:cubicBezTo>
                  <a:lnTo>
                    <a:pt x="0" y="12163"/>
                  </a:lnTo>
                  <a:cubicBezTo>
                    <a:pt x="0" y="17380"/>
                    <a:pt x="4907" y="21600"/>
                    <a:pt x="10660" y="21600"/>
                  </a:cubicBezTo>
                  <a:cubicBezTo>
                    <a:pt x="16693" y="21600"/>
                    <a:pt x="21319" y="17254"/>
                    <a:pt x="21319" y="12163"/>
                  </a:cubicBezTo>
                  <a:lnTo>
                    <a:pt x="21319" y="6702"/>
                  </a:lnTo>
                  <a:cubicBezTo>
                    <a:pt x="21600" y="3105"/>
                    <a:pt x="18096" y="0"/>
                    <a:pt x="138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40" name="Google Shape;9404;p65"/>
          <p:cNvGrpSpPr/>
          <p:nvPr/>
        </p:nvGrpSpPr>
        <p:grpSpPr>
          <a:xfrm>
            <a:off x="3537566" y="1765294"/>
            <a:ext cx="355484" cy="355469"/>
            <a:chOff x="0" y="0"/>
            <a:chExt cx="355482" cy="355468"/>
          </a:xfrm>
        </p:grpSpPr>
        <p:sp>
          <p:nvSpPr>
            <p:cNvPr id="7137" name="Google Shape;9405;p65"/>
            <p:cNvSpPr/>
            <p:nvPr/>
          </p:nvSpPr>
          <p:spPr>
            <a:xfrm>
              <a:off x="209292" y="42037"/>
              <a:ext cx="63997" cy="821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6" y="0"/>
                  </a:moveTo>
                  <a:cubicBezTo>
                    <a:pt x="4832" y="0"/>
                    <a:pt x="0" y="3770"/>
                    <a:pt x="0" y="8289"/>
                  </a:cubicBezTo>
                  <a:cubicBezTo>
                    <a:pt x="0" y="9796"/>
                    <a:pt x="1607" y="11055"/>
                    <a:pt x="3870" y="11055"/>
                  </a:cubicBezTo>
                  <a:cubicBezTo>
                    <a:pt x="5804" y="11055"/>
                    <a:pt x="7412" y="9796"/>
                    <a:pt x="7412" y="8289"/>
                  </a:cubicBezTo>
                  <a:cubicBezTo>
                    <a:pt x="7412" y="6536"/>
                    <a:pt x="9029" y="5276"/>
                    <a:pt x="10964" y="5276"/>
                  </a:cubicBezTo>
                  <a:cubicBezTo>
                    <a:pt x="12899" y="5276"/>
                    <a:pt x="14833" y="6536"/>
                    <a:pt x="14833" y="8289"/>
                  </a:cubicBezTo>
                  <a:cubicBezTo>
                    <a:pt x="14833" y="9549"/>
                    <a:pt x="13861" y="10298"/>
                    <a:pt x="12254" y="10800"/>
                  </a:cubicBezTo>
                  <a:cubicBezTo>
                    <a:pt x="9346" y="11302"/>
                    <a:pt x="7412" y="13566"/>
                    <a:pt x="7412" y="15821"/>
                  </a:cubicBezTo>
                  <a:lnTo>
                    <a:pt x="7412" y="18834"/>
                  </a:lnTo>
                  <a:cubicBezTo>
                    <a:pt x="7412" y="20341"/>
                    <a:pt x="9029" y="21600"/>
                    <a:pt x="10964" y="21600"/>
                  </a:cubicBezTo>
                  <a:cubicBezTo>
                    <a:pt x="13216" y="21600"/>
                    <a:pt x="14833" y="20341"/>
                    <a:pt x="14833" y="18834"/>
                  </a:cubicBezTo>
                  <a:lnTo>
                    <a:pt x="14833" y="15821"/>
                  </a:lnTo>
                  <a:cubicBezTo>
                    <a:pt x="18703" y="14570"/>
                    <a:pt x="21600" y="11302"/>
                    <a:pt x="21600" y="7787"/>
                  </a:cubicBezTo>
                  <a:cubicBezTo>
                    <a:pt x="20955" y="3770"/>
                    <a:pt x="16123" y="0"/>
                    <a:pt x="106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38" name="Google Shape;9406;p65"/>
            <p:cNvSpPr/>
            <p:nvPr/>
          </p:nvSpPr>
          <p:spPr>
            <a:xfrm>
              <a:off x="230310" y="146190"/>
              <a:ext cx="21020" cy="210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918"/>
                    <a:pt x="0" y="10800"/>
                  </a:cubicBezTo>
                  <a:cubicBezTo>
                    <a:pt x="0" y="16682"/>
                    <a:pt x="4894" y="21600"/>
                    <a:pt x="10784" y="21600"/>
                  </a:cubicBezTo>
                  <a:cubicBezTo>
                    <a:pt x="16675" y="21600"/>
                    <a:pt x="21600" y="16682"/>
                    <a:pt x="21600" y="10800"/>
                  </a:cubicBezTo>
                  <a:cubicBezTo>
                    <a:pt x="20603" y="4918"/>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39" name="Google Shape;9407;p65"/>
            <p:cNvSpPr/>
            <p:nvPr/>
          </p:nvSpPr>
          <p:spPr>
            <a:xfrm>
              <a:off x="0" y="0"/>
              <a:ext cx="355483" cy="355469"/>
            </a:xfrm>
            <a:custGeom>
              <a:avLst/>
              <a:gdLst/>
              <a:ahLst/>
              <a:cxnLst>
                <a:cxn ang="0">
                  <a:pos x="wd2" y="hd2"/>
                </a:cxn>
                <a:cxn ang="5400000">
                  <a:pos x="wd2" y="hd2"/>
                </a:cxn>
                <a:cxn ang="10800000">
                  <a:pos x="wd2" y="hd2"/>
                </a:cxn>
                <a:cxn ang="16200000">
                  <a:pos x="wd2" y="hd2"/>
                </a:cxn>
              </a:cxnLst>
              <a:rect l="0" t="0" r="r" b="b"/>
              <a:pathLst>
                <a:path w="21427" h="21600" fill="norm" stroke="1" extrusionOk="0">
                  <a:moveTo>
                    <a:pt x="14515" y="1336"/>
                  </a:moveTo>
                  <a:cubicBezTo>
                    <a:pt x="17624" y="1336"/>
                    <a:pt x="20102" y="3833"/>
                    <a:pt x="20102" y="6968"/>
                  </a:cubicBezTo>
                  <a:cubicBezTo>
                    <a:pt x="20102" y="10103"/>
                    <a:pt x="17624" y="12658"/>
                    <a:pt x="14515" y="12658"/>
                  </a:cubicBezTo>
                  <a:cubicBezTo>
                    <a:pt x="11405" y="12658"/>
                    <a:pt x="8871" y="10103"/>
                    <a:pt x="8871" y="6968"/>
                  </a:cubicBezTo>
                  <a:cubicBezTo>
                    <a:pt x="8871" y="3833"/>
                    <a:pt x="11405" y="1336"/>
                    <a:pt x="14515" y="1336"/>
                  </a:cubicBezTo>
                  <a:close/>
                  <a:moveTo>
                    <a:pt x="9158" y="11440"/>
                  </a:moveTo>
                  <a:cubicBezTo>
                    <a:pt x="9447" y="11729"/>
                    <a:pt x="9734" y="12077"/>
                    <a:pt x="10023" y="12309"/>
                  </a:cubicBezTo>
                  <a:lnTo>
                    <a:pt x="9562" y="12774"/>
                  </a:lnTo>
                  <a:cubicBezTo>
                    <a:pt x="9447" y="12890"/>
                    <a:pt x="9273" y="12949"/>
                    <a:pt x="9109" y="12949"/>
                  </a:cubicBezTo>
                  <a:cubicBezTo>
                    <a:pt x="8942" y="12949"/>
                    <a:pt x="8783" y="12890"/>
                    <a:pt x="8697" y="12774"/>
                  </a:cubicBezTo>
                  <a:cubicBezTo>
                    <a:pt x="8467" y="12542"/>
                    <a:pt x="8467" y="12136"/>
                    <a:pt x="8697" y="11904"/>
                  </a:cubicBezTo>
                  <a:lnTo>
                    <a:pt x="9158" y="11440"/>
                  </a:lnTo>
                  <a:close/>
                  <a:moveTo>
                    <a:pt x="5502" y="15444"/>
                  </a:moveTo>
                  <a:cubicBezTo>
                    <a:pt x="5659" y="15444"/>
                    <a:pt x="5818" y="15503"/>
                    <a:pt x="5933" y="15619"/>
                  </a:cubicBezTo>
                  <a:cubicBezTo>
                    <a:pt x="6163" y="15852"/>
                    <a:pt x="6163" y="16259"/>
                    <a:pt x="5933" y="16491"/>
                  </a:cubicBezTo>
                  <a:lnTo>
                    <a:pt x="2363" y="20148"/>
                  </a:lnTo>
                  <a:cubicBezTo>
                    <a:pt x="2248" y="20236"/>
                    <a:pt x="2074" y="20279"/>
                    <a:pt x="1909" y="20279"/>
                  </a:cubicBezTo>
                  <a:cubicBezTo>
                    <a:pt x="1743" y="20279"/>
                    <a:pt x="1584" y="20236"/>
                    <a:pt x="1498" y="20148"/>
                  </a:cubicBezTo>
                  <a:cubicBezTo>
                    <a:pt x="1268" y="19915"/>
                    <a:pt x="1268" y="19451"/>
                    <a:pt x="1498" y="19278"/>
                  </a:cubicBezTo>
                  <a:lnTo>
                    <a:pt x="5068" y="15619"/>
                  </a:lnTo>
                  <a:cubicBezTo>
                    <a:pt x="5184" y="15503"/>
                    <a:pt x="5343" y="15444"/>
                    <a:pt x="5502" y="15444"/>
                  </a:cubicBezTo>
                  <a:close/>
                  <a:moveTo>
                    <a:pt x="14515" y="0"/>
                  </a:moveTo>
                  <a:cubicBezTo>
                    <a:pt x="10714" y="0"/>
                    <a:pt x="7661" y="3135"/>
                    <a:pt x="7661" y="6909"/>
                  </a:cubicBezTo>
                  <a:cubicBezTo>
                    <a:pt x="7661" y="8129"/>
                    <a:pt x="7950" y="9291"/>
                    <a:pt x="8526" y="10336"/>
                  </a:cubicBezTo>
                  <a:lnTo>
                    <a:pt x="7834" y="11032"/>
                  </a:lnTo>
                  <a:cubicBezTo>
                    <a:pt x="7259" y="11613"/>
                    <a:pt x="7085" y="12485"/>
                    <a:pt x="7430" y="13238"/>
                  </a:cubicBezTo>
                  <a:lnTo>
                    <a:pt x="6279" y="14399"/>
                  </a:lnTo>
                  <a:cubicBezTo>
                    <a:pt x="6019" y="14270"/>
                    <a:pt x="5736" y="14204"/>
                    <a:pt x="5452" y="14204"/>
                  </a:cubicBezTo>
                  <a:cubicBezTo>
                    <a:pt x="4981" y="14204"/>
                    <a:pt x="4507" y="14386"/>
                    <a:pt x="4147" y="14748"/>
                  </a:cubicBezTo>
                  <a:lnTo>
                    <a:pt x="518" y="18406"/>
                  </a:lnTo>
                  <a:cubicBezTo>
                    <a:pt x="-173" y="19103"/>
                    <a:pt x="-173" y="20323"/>
                    <a:pt x="518" y="21077"/>
                  </a:cubicBezTo>
                  <a:cubicBezTo>
                    <a:pt x="893" y="21425"/>
                    <a:pt x="1383" y="21600"/>
                    <a:pt x="1873" y="21600"/>
                  </a:cubicBezTo>
                  <a:cubicBezTo>
                    <a:pt x="2363" y="21600"/>
                    <a:pt x="2851" y="21425"/>
                    <a:pt x="3226" y="21077"/>
                  </a:cubicBezTo>
                  <a:lnTo>
                    <a:pt x="6798" y="17420"/>
                  </a:lnTo>
                  <a:cubicBezTo>
                    <a:pt x="7374" y="16840"/>
                    <a:pt x="7546" y="15968"/>
                    <a:pt x="7143" y="15271"/>
                  </a:cubicBezTo>
                  <a:lnTo>
                    <a:pt x="8295" y="14110"/>
                  </a:lnTo>
                  <a:cubicBezTo>
                    <a:pt x="8569" y="14237"/>
                    <a:pt x="8858" y="14304"/>
                    <a:pt x="9145" y="14304"/>
                  </a:cubicBezTo>
                  <a:cubicBezTo>
                    <a:pt x="9639" y="14304"/>
                    <a:pt x="10118" y="14108"/>
                    <a:pt x="10483" y="13703"/>
                  </a:cubicBezTo>
                  <a:lnTo>
                    <a:pt x="11175" y="13006"/>
                  </a:lnTo>
                  <a:cubicBezTo>
                    <a:pt x="12211" y="13587"/>
                    <a:pt x="13363" y="13878"/>
                    <a:pt x="14573" y="13878"/>
                  </a:cubicBezTo>
                  <a:cubicBezTo>
                    <a:pt x="18374" y="13878"/>
                    <a:pt x="21427" y="10743"/>
                    <a:pt x="21427" y="6968"/>
                  </a:cubicBezTo>
                  <a:cubicBezTo>
                    <a:pt x="21427" y="3194"/>
                    <a:pt x="18259" y="0"/>
                    <a:pt x="1451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43" name="Google Shape;9408;p65"/>
          <p:cNvGrpSpPr/>
          <p:nvPr/>
        </p:nvGrpSpPr>
        <p:grpSpPr>
          <a:xfrm>
            <a:off x="3537080" y="2220624"/>
            <a:ext cx="353558" cy="354983"/>
            <a:chOff x="0" y="30"/>
            <a:chExt cx="353556" cy="354982"/>
          </a:xfrm>
        </p:grpSpPr>
        <p:sp>
          <p:nvSpPr>
            <p:cNvPr id="7141" name="Google Shape;9409;p65"/>
            <p:cNvSpPr/>
            <p:nvPr/>
          </p:nvSpPr>
          <p:spPr>
            <a:xfrm>
              <a:off x="-1" y="30"/>
              <a:ext cx="353558" cy="3549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220"/>
                  </a:moveTo>
                  <a:cubicBezTo>
                    <a:pt x="11968" y="1220"/>
                    <a:pt x="13136" y="2325"/>
                    <a:pt x="14012" y="4128"/>
                  </a:cubicBezTo>
                  <a:cubicBezTo>
                    <a:pt x="13545" y="4361"/>
                    <a:pt x="13252" y="4710"/>
                    <a:pt x="13019" y="5116"/>
                  </a:cubicBezTo>
                  <a:cubicBezTo>
                    <a:pt x="12319" y="5059"/>
                    <a:pt x="11559" y="5000"/>
                    <a:pt x="10858" y="5000"/>
                  </a:cubicBezTo>
                  <a:cubicBezTo>
                    <a:pt x="10101" y="5000"/>
                    <a:pt x="9341" y="5059"/>
                    <a:pt x="8640" y="5116"/>
                  </a:cubicBezTo>
                  <a:cubicBezTo>
                    <a:pt x="8466" y="4710"/>
                    <a:pt x="8057" y="4361"/>
                    <a:pt x="7706" y="4128"/>
                  </a:cubicBezTo>
                  <a:cubicBezTo>
                    <a:pt x="8466" y="2325"/>
                    <a:pt x="9634" y="1220"/>
                    <a:pt x="10801" y="1220"/>
                  </a:cubicBezTo>
                  <a:close/>
                  <a:moveTo>
                    <a:pt x="6306" y="5059"/>
                  </a:moveTo>
                  <a:cubicBezTo>
                    <a:pt x="7065" y="5059"/>
                    <a:pt x="7590" y="5640"/>
                    <a:pt x="7590" y="6278"/>
                  </a:cubicBezTo>
                  <a:cubicBezTo>
                    <a:pt x="7590" y="6919"/>
                    <a:pt x="7006" y="7559"/>
                    <a:pt x="6306" y="7559"/>
                  </a:cubicBezTo>
                  <a:cubicBezTo>
                    <a:pt x="5605" y="7559"/>
                    <a:pt x="5079" y="6919"/>
                    <a:pt x="5079" y="6278"/>
                  </a:cubicBezTo>
                  <a:cubicBezTo>
                    <a:pt x="5079" y="5640"/>
                    <a:pt x="5605" y="5059"/>
                    <a:pt x="6306" y="5059"/>
                  </a:cubicBezTo>
                  <a:close/>
                  <a:moveTo>
                    <a:pt x="14012" y="1744"/>
                  </a:moveTo>
                  <a:cubicBezTo>
                    <a:pt x="16697" y="2733"/>
                    <a:pt x="18798" y="4826"/>
                    <a:pt x="19732" y="7559"/>
                  </a:cubicBezTo>
                  <a:cubicBezTo>
                    <a:pt x="19149" y="7092"/>
                    <a:pt x="18507" y="6744"/>
                    <a:pt x="17805" y="6395"/>
                  </a:cubicBezTo>
                  <a:lnTo>
                    <a:pt x="17805" y="6278"/>
                  </a:lnTo>
                  <a:cubicBezTo>
                    <a:pt x="17805" y="4942"/>
                    <a:pt x="16638" y="3780"/>
                    <a:pt x="15237" y="3780"/>
                  </a:cubicBezTo>
                  <a:lnTo>
                    <a:pt x="15179" y="3780"/>
                  </a:lnTo>
                  <a:cubicBezTo>
                    <a:pt x="14770" y="2966"/>
                    <a:pt x="14420" y="2325"/>
                    <a:pt x="14012" y="1744"/>
                  </a:cubicBezTo>
                  <a:close/>
                  <a:moveTo>
                    <a:pt x="7590" y="1803"/>
                  </a:moveTo>
                  <a:cubicBezTo>
                    <a:pt x="7123" y="2384"/>
                    <a:pt x="6715" y="3023"/>
                    <a:pt x="6422" y="3837"/>
                  </a:cubicBezTo>
                  <a:lnTo>
                    <a:pt x="6306" y="3837"/>
                  </a:lnTo>
                  <a:cubicBezTo>
                    <a:pt x="4962" y="3837"/>
                    <a:pt x="3795" y="5000"/>
                    <a:pt x="3795" y="6395"/>
                  </a:cubicBezTo>
                  <a:lnTo>
                    <a:pt x="3795" y="6454"/>
                  </a:lnTo>
                  <a:cubicBezTo>
                    <a:pt x="3037" y="6803"/>
                    <a:pt x="2394" y="7151"/>
                    <a:pt x="1810" y="7616"/>
                  </a:cubicBezTo>
                  <a:cubicBezTo>
                    <a:pt x="2744" y="4826"/>
                    <a:pt x="4846" y="2733"/>
                    <a:pt x="7590" y="1803"/>
                  </a:cubicBezTo>
                  <a:close/>
                  <a:moveTo>
                    <a:pt x="15237" y="5116"/>
                  </a:moveTo>
                  <a:cubicBezTo>
                    <a:pt x="15937" y="5116"/>
                    <a:pt x="16464" y="5697"/>
                    <a:pt x="16464" y="6395"/>
                  </a:cubicBezTo>
                  <a:cubicBezTo>
                    <a:pt x="16464" y="7035"/>
                    <a:pt x="15937" y="7616"/>
                    <a:pt x="15237" y="7616"/>
                  </a:cubicBezTo>
                  <a:cubicBezTo>
                    <a:pt x="14479" y="7616"/>
                    <a:pt x="14012" y="7035"/>
                    <a:pt x="14012" y="6395"/>
                  </a:cubicBezTo>
                  <a:cubicBezTo>
                    <a:pt x="14012" y="5697"/>
                    <a:pt x="14596" y="5116"/>
                    <a:pt x="15237" y="5116"/>
                  </a:cubicBezTo>
                  <a:close/>
                  <a:moveTo>
                    <a:pt x="17514" y="7676"/>
                  </a:moveTo>
                  <a:cubicBezTo>
                    <a:pt x="19325" y="8547"/>
                    <a:pt x="20433" y="9709"/>
                    <a:pt x="20433" y="10872"/>
                  </a:cubicBezTo>
                  <a:cubicBezTo>
                    <a:pt x="20316" y="10931"/>
                    <a:pt x="20258" y="11164"/>
                    <a:pt x="20258" y="11396"/>
                  </a:cubicBezTo>
                  <a:cubicBezTo>
                    <a:pt x="19441" y="10582"/>
                    <a:pt x="18391" y="10174"/>
                    <a:pt x="17221" y="10174"/>
                  </a:cubicBezTo>
                  <a:cubicBezTo>
                    <a:pt x="16988" y="10174"/>
                    <a:pt x="16754" y="10174"/>
                    <a:pt x="16521" y="10233"/>
                  </a:cubicBezTo>
                  <a:cubicBezTo>
                    <a:pt x="16521" y="9652"/>
                    <a:pt x="16464" y="9128"/>
                    <a:pt x="16464" y="8606"/>
                  </a:cubicBezTo>
                  <a:cubicBezTo>
                    <a:pt x="16931" y="8430"/>
                    <a:pt x="17281" y="8024"/>
                    <a:pt x="17514" y="7676"/>
                  </a:cubicBezTo>
                  <a:close/>
                  <a:moveTo>
                    <a:pt x="4145" y="7559"/>
                  </a:moveTo>
                  <a:cubicBezTo>
                    <a:pt x="4379" y="8024"/>
                    <a:pt x="4729" y="8314"/>
                    <a:pt x="5138" y="8547"/>
                  </a:cubicBezTo>
                  <a:cubicBezTo>
                    <a:pt x="5079" y="9303"/>
                    <a:pt x="5022" y="10001"/>
                    <a:pt x="5022" y="10756"/>
                  </a:cubicBezTo>
                  <a:cubicBezTo>
                    <a:pt x="5022" y="11453"/>
                    <a:pt x="5079" y="12210"/>
                    <a:pt x="5138" y="12908"/>
                  </a:cubicBezTo>
                  <a:cubicBezTo>
                    <a:pt x="4729" y="13140"/>
                    <a:pt x="4379" y="13489"/>
                    <a:pt x="4145" y="13838"/>
                  </a:cubicBezTo>
                  <a:cubicBezTo>
                    <a:pt x="2337" y="12965"/>
                    <a:pt x="1227" y="11918"/>
                    <a:pt x="1227" y="10756"/>
                  </a:cubicBezTo>
                  <a:cubicBezTo>
                    <a:pt x="1227" y="9593"/>
                    <a:pt x="2337" y="8430"/>
                    <a:pt x="4145" y="7559"/>
                  </a:cubicBezTo>
                  <a:close/>
                  <a:moveTo>
                    <a:pt x="10801" y="6395"/>
                  </a:moveTo>
                  <a:cubicBezTo>
                    <a:pt x="11442" y="6395"/>
                    <a:pt x="12085" y="6395"/>
                    <a:pt x="12728" y="6454"/>
                  </a:cubicBezTo>
                  <a:cubicBezTo>
                    <a:pt x="12845" y="7733"/>
                    <a:pt x="13836" y="8838"/>
                    <a:pt x="15179" y="8838"/>
                  </a:cubicBezTo>
                  <a:cubicBezTo>
                    <a:pt x="15237" y="9420"/>
                    <a:pt x="15237" y="10001"/>
                    <a:pt x="15237" y="10582"/>
                  </a:cubicBezTo>
                  <a:cubicBezTo>
                    <a:pt x="13779" y="11337"/>
                    <a:pt x="12728" y="12849"/>
                    <a:pt x="12728" y="14594"/>
                  </a:cubicBezTo>
                  <a:lnTo>
                    <a:pt x="12728" y="15117"/>
                  </a:lnTo>
                  <a:cubicBezTo>
                    <a:pt x="12085" y="15176"/>
                    <a:pt x="11442" y="15176"/>
                    <a:pt x="10801" y="15176"/>
                  </a:cubicBezTo>
                  <a:cubicBezTo>
                    <a:pt x="10101" y="15176"/>
                    <a:pt x="9458" y="15176"/>
                    <a:pt x="8816" y="15117"/>
                  </a:cubicBezTo>
                  <a:cubicBezTo>
                    <a:pt x="8757" y="13781"/>
                    <a:pt x="7706" y="12675"/>
                    <a:pt x="6422" y="12675"/>
                  </a:cubicBezTo>
                  <a:cubicBezTo>
                    <a:pt x="6306" y="12035"/>
                    <a:pt x="6306" y="11453"/>
                    <a:pt x="6306" y="10815"/>
                  </a:cubicBezTo>
                  <a:cubicBezTo>
                    <a:pt x="6306" y="10117"/>
                    <a:pt x="6306" y="9477"/>
                    <a:pt x="6422" y="8838"/>
                  </a:cubicBezTo>
                  <a:cubicBezTo>
                    <a:pt x="7706" y="8779"/>
                    <a:pt x="8816" y="7733"/>
                    <a:pt x="8816" y="6454"/>
                  </a:cubicBezTo>
                  <a:cubicBezTo>
                    <a:pt x="9458" y="6395"/>
                    <a:pt x="10158" y="6395"/>
                    <a:pt x="10801" y="6395"/>
                  </a:cubicBezTo>
                  <a:close/>
                  <a:moveTo>
                    <a:pt x="6306" y="13954"/>
                  </a:moveTo>
                  <a:cubicBezTo>
                    <a:pt x="7065" y="13954"/>
                    <a:pt x="7590" y="14535"/>
                    <a:pt x="7590" y="15176"/>
                  </a:cubicBezTo>
                  <a:cubicBezTo>
                    <a:pt x="7590" y="15814"/>
                    <a:pt x="7006" y="16396"/>
                    <a:pt x="6306" y="16396"/>
                  </a:cubicBezTo>
                  <a:cubicBezTo>
                    <a:pt x="5605" y="16396"/>
                    <a:pt x="5079" y="15814"/>
                    <a:pt x="5079" y="15176"/>
                  </a:cubicBezTo>
                  <a:cubicBezTo>
                    <a:pt x="5079" y="14535"/>
                    <a:pt x="5605" y="13954"/>
                    <a:pt x="6306" y="13954"/>
                  </a:cubicBezTo>
                  <a:close/>
                  <a:moveTo>
                    <a:pt x="14713" y="18664"/>
                  </a:moveTo>
                  <a:lnTo>
                    <a:pt x="15179" y="19245"/>
                  </a:lnTo>
                  <a:lnTo>
                    <a:pt x="14070" y="19653"/>
                  </a:lnTo>
                  <a:cubicBezTo>
                    <a:pt x="14303" y="19361"/>
                    <a:pt x="14479" y="19013"/>
                    <a:pt x="14713" y="18664"/>
                  </a:cubicBezTo>
                  <a:close/>
                  <a:moveTo>
                    <a:pt x="1810" y="14013"/>
                  </a:moveTo>
                  <a:cubicBezTo>
                    <a:pt x="2337" y="14419"/>
                    <a:pt x="3037" y="14827"/>
                    <a:pt x="3795" y="15176"/>
                  </a:cubicBezTo>
                  <a:lnTo>
                    <a:pt x="3795" y="15233"/>
                  </a:lnTo>
                  <a:cubicBezTo>
                    <a:pt x="3795" y="16628"/>
                    <a:pt x="4962" y="17791"/>
                    <a:pt x="6306" y="17791"/>
                  </a:cubicBezTo>
                  <a:lnTo>
                    <a:pt x="6422" y="17791"/>
                  </a:lnTo>
                  <a:cubicBezTo>
                    <a:pt x="6773" y="18488"/>
                    <a:pt x="7123" y="19186"/>
                    <a:pt x="7590" y="19710"/>
                  </a:cubicBezTo>
                  <a:cubicBezTo>
                    <a:pt x="4846" y="18721"/>
                    <a:pt x="2744" y="16628"/>
                    <a:pt x="1810" y="14013"/>
                  </a:cubicBezTo>
                  <a:close/>
                  <a:moveTo>
                    <a:pt x="17221" y="11453"/>
                  </a:moveTo>
                  <a:cubicBezTo>
                    <a:pt x="18974" y="11453"/>
                    <a:pt x="20316" y="12849"/>
                    <a:pt x="20316" y="14594"/>
                  </a:cubicBezTo>
                  <a:cubicBezTo>
                    <a:pt x="20316" y="15117"/>
                    <a:pt x="20199" y="15525"/>
                    <a:pt x="20025" y="15990"/>
                  </a:cubicBezTo>
                  <a:cubicBezTo>
                    <a:pt x="19908" y="16163"/>
                    <a:pt x="18858" y="17501"/>
                    <a:pt x="17221" y="19826"/>
                  </a:cubicBezTo>
                  <a:lnTo>
                    <a:pt x="16638" y="19013"/>
                  </a:lnTo>
                  <a:cubicBezTo>
                    <a:pt x="14857" y="16739"/>
                    <a:pt x="14933" y="16687"/>
                    <a:pt x="14894" y="16687"/>
                  </a:cubicBezTo>
                  <a:cubicBezTo>
                    <a:pt x="14892" y="16687"/>
                    <a:pt x="14890" y="16687"/>
                    <a:pt x="14887" y="16687"/>
                  </a:cubicBezTo>
                  <a:cubicBezTo>
                    <a:pt x="14362" y="16106"/>
                    <a:pt x="14070" y="15408"/>
                    <a:pt x="14070" y="14594"/>
                  </a:cubicBezTo>
                  <a:cubicBezTo>
                    <a:pt x="14070" y="12849"/>
                    <a:pt x="15470" y="11453"/>
                    <a:pt x="17221" y="11453"/>
                  </a:cubicBezTo>
                  <a:close/>
                  <a:moveTo>
                    <a:pt x="13019" y="16338"/>
                  </a:moveTo>
                  <a:cubicBezTo>
                    <a:pt x="13252" y="16744"/>
                    <a:pt x="13486" y="17210"/>
                    <a:pt x="13836" y="17558"/>
                  </a:cubicBezTo>
                  <a:cubicBezTo>
                    <a:pt x="13019" y="19245"/>
                    <a:pt x="11968" y="20234"/>
                    <a:pt x="10801" y="20234"/>
                  </a:cubicBezTo>
                  <a:cubicBezTo>
                    <a:pt x="9634" y="20234"/>
                    <a:pt x="8466" y="19186"/>
                    <a:pt x="7590" y="17326"/>
                  </a:cubicBezTo>
                  <a:cubicBezTo>
                    <a:pt x="7999" y="17152"/>
                    <a:pt x="8290" y="16744"/>
                    <a:pt x="8524" y="16338"/>
                  </a:cubicBezTo>
                  <a:cubicBezTo>
                    <a:pt x="9224" y="16396"/>
                    <a:pt x="9984" y="16455"/>
                    <a:pt x="10684" y="16455"/>
                  </a:cubicBezTo>
                  <a:cubicBezTo>
                    <a:pt x="11501" y="16455"/>
                    <a:pt x="12259" y="16396"/>
                    <a:pt x="13019" y="16338"/>
                  </a:cubicBezTo>
                  <a:close/>
                  <a:moveTo>
                    <a:pt x="10801" y="0"/>
                  </a:moveTo>
                  <a:cubicBezTo>
                    <a:pt x="4788" y="0"/>
                    <a:pt x="0" y="4826"/>
                    <a:pt x="0" y="10815"/>
                  </a:cubicBezTo>
                  <a:cubicBezTo>
                    <a:pt x="0" y="16687"/>
                    <a:pt x="4788" y="21570"/>
                    <a:pt x="10801" y="21570"/>
                  </a:cubicBezTo>
                  <a:cubicBezTo>
                    <a:pt x="12611" y="21570"/>
                    <a:pt x="14362" y="21105"/>
                    <a:pt x="15880" y="20351"/>
                  </a:cubicBezTo>
                  <a:lnTo>
                    <a:pt x="16638" y="21338"/>
                  </a:lnTo>
                  <a:cubicBezTo>
                    <a:pt x="16754" y="21513"/>
                    <a:pt x="16945" y="21600"/>
                    <a:pt x="17134" y="21600"/>
                  </a:cubicBezTo>
                  <a:cubicBezTo>
                    <a:pt x="17325" y="21600"/>
                    <a:pt x="17514" y="21513"/>
                    <a:pt x="17631" y="21338"/>
                  </a:cubicBezTo>
                  <a:cubicBezTo>
                    <a:pt x="17631" y="21338"/>
                    <a:pt x="20900" y="16920"/>
                    <a:pt x="21133" y="16571"/>
                  </a:cubicBezTo>
                  <a:cubicBezTo>
                    <a:pt x="21426" y="15990"/>
                    <a:pt x="21600" y="15292"/>
                    <a:pt x="21600" y="14652"/>
                  </a:cubicBezTo>
                  <a:cubicBezTo>
                    <a:pt x="21600" y="14129"/>
                    <a:pt x="21543" y="13664"/>
                    <a:pt x="21367" y="13197"/>
                  </a:cubicBezTo>
                  <a:cubicBezTo>
                    <a:pt x="21483" y="12500"/>
                    <a:pt x="21600" y="11686"/>
                    <a:pt x="21600" y="10872"/>
                  </a:cubicBezTo>
                  <a:cubicBezTo>
                    <a:pt x="21600" y="4826"/>
                    <a:pt x="16754"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42" name="Google Shape;9410;p65"/>
            <p:cNvSpPr/>
            <p:nvPr/>
          </p:nvSpPr>
          <p:spPr>
            <a:xfrm>
              <a:off x="250374" y="208336"/>
              <a:ext cx="62116" cy="621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58" y="6645"/>
                  </a:moveTo>
                  <a:cubicBezTo>
                    <a:pt x="12952" y="6645"/>
                    <a:pt x="14618" y="8311"/>
                    <a:pt x="14618" y="10631"/>
                  </a:cubicBezTo>
                  <a:cubicBezTo>
                    <a:pt x="14618" y="12625"/>
                    <a:pt x="12625" y="14291"/>
                    <a:pt x="10958" y="14291"/>
                  </a:cubicBezTo>
                  <a:cubicBezTo>
                    <a:pt x="8638" y="14291"/>
                    <a:pt x="6971" y="12625"/>
                    <a:pt x="6971" y="10631"/>
                  </a:cubicBezTo>
                  <a:cubicBezTo>
                    <a:pt x="6971" y="8311"/>
                    <a:pt x="8638" y="6645"/>
                    <a:pt x="10958" y="6645"/>
                  </a:cubicBezTo>
                  <a:close/>
                  <a:moveTo>
                    <a:pt x="10958" y="0"/>
                  </a:moveTo>
                  <a:cubicBezTo>
                    <a:pt x="4978" y="0"/>
                    <a:pt x="0" y="4989"/>
                    <a:pt x="0" y="10969"/>
                  </a:cubicBezTo>
                  <a:cubicBezTo>
                    <a:pt x="0" y="16611"/>
                    <a:pt x="4978" y="21600"/>
                    <a:pt x="10958" y="21600"/>
                  </a:cubicBezTo>
                  <a:cubicBezTo>
                    <a:pt x="16611" y="21600"/>
                    <a:pt x="21600" y="16611"/>
                    <a:pt x="21600" y="10969"/>
                  </a:cubicBezTo>
                  <a:cubicBezTo>
                    <a:pt x="21600" y="4651"/>
                    <a:pt x="16611" y="0"/>
                    <a:pt x="109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46" name="Google Shape;9411;p65"/>
          <p:cNvGrpSpPr/>
          <p:nvPr/>
        </p:nvGrpSpPr>
        <p:grpSpPr>
          <a:xfrm>
            <a:off x="2205678" y="2687509"/>
            <a:ext cx="328480" cy="353649"/>
            <a:chOff x="0" y="0"/>
            <a:chExt cx="328478" cy="353648"/>
          </a:xfrm>
        </p:grpSpPr>
        <p:sp>
          <p:nvSpPr>
            <p:cNvPr id="7144" name="Google Shape;9412;p65"/>
            <p:cNvSpPr/>
            <p:nvPr/>
          </p:nvSpPr>
          <p:spPr>
            <a:xfrm>
              <a:off x="0" y="234117"/>
              <a:ext cx="328479" cy="119532"/>
            </a:xfrm>
            <a:custGeom>
              <a:avLst/>
              <a:gdLst/>
              <a:ahLst/>
              <a:cxnLst>
                <a:cxn ang="0">
                  <a:pos x="wd2" y="hd2"/>
                </a:cxn>
                <a:cxn ang="5400000">
                  <a:pos x="wd2" y="hd2"/>
                </a:cxn>
                <a:cxn ang="10800000">
                  <a:pos x="wd2" y="hd2"/>
                </a:cxn>
                <a:cxn ang="16200000">
                  <a:pos x="wd2" y="hd2"/>
                </a:cxn>
              </a:cxnLst>
              <a:rect l="0" t="0" r="r" b="b"/>
              <a:pathLst>
                <a:path w="21523" h="21600" fill="norm" stroke="1" extrusionOk="0">
                  <a:moveTo>
                    <a:pt x="4095" y="6215"/>
                  </a:moveTo>
                  <a:lnTo>
                    <a:pt x="4532" y="8632"/>
                  </a:lnTo>
                  <a:cubicBezTo>
                    <a:pt x="4657" y="9323"/>
                    <a:pt x="4846" y="9498"/>
                    <a:pt x="5096" y="9668"/>
                  </a:cubicBezTo>
                  <a:lnTo>
                    <a:pt x="6034" y="10189"/>
                  </a:lnTo>
                  <a:lnTo>
                    <a:pt x="5347" y="12085"/>
                  </a:lnTo>
                  <a:cubicBezTo>
                    <a:pt x="5158" y="12431"/>
                    <a:pt x="5096" y="13121"/>
                    <a:pt x="5158" y="13812"/>
                  </a:cubicBezTo>
                  <a:lnTo>
                    <a:pt x="5347" y="16404"/>
                  </a:lnTo>
                  <a:lnTo>
                    <a:pt x="4470" y="15193"/>
                  </a:lnTo>
                  <a:cubicBezTo>
                    <a:pt x="4407" y="14848"/>
                    <a:pt x="4220" y="14848"/>
                    <a:pt x="4156" y="14848"/>
                  </a:cubicBezTo>
                  <a:cubicBezTo>
                    <a:pt x="4095" y="14848"/>
                    <a:pt x="3906" y="14848"/>
                    <a:pt x="3844" y="15193"/>
                  </a:cubicBezTo>
                  <a:lnTo>
                    <a:pt x="2968" y="16404"/>
                  </a:lnTo>
                  <a:lnTo>
                    <a:pt x="3155" y="13812"/>
                  </a:lnTo>
                  <a:cubicBezTo>
                    <a:pt x="3155" y="13121"/>
                    <a:pt x="3155" y="12606"/>
                    <a:pt x="2968" y="12085"/>
                  </a:cubicBezTo>
                  <a:lnTo>
                    <a:pt x="2278" y="10189"/>
                  </a:lnTo>
                  <a:lnTo>
                    <a:pt x="3218" y="9668"/>
                  </a:lnTo>
                  <a:cubicBezTo>
                    <a:pt x="3280" y="9668"/>
                    <a:pt x="3530" y="9323"/>
                    <a:pt x="3594" y="8632"/>
                  </a:cubicBezTo>
                  <a:lnTo>
                    <a:pt x="4095" y="6215"/>
                  </a:lnTo>
                  <a:close/>
                  <a:moveTo>
                    <a:pt x="10919" y="6215"/>
                  </a:moveTo>
                  <a:lnTo>
                    <a:pt x="11356" y="8632"/>
                  </a:lnTo>
                  <a:cubicBezTo>
                    <a:pt x="11420" y="9323"/>
                    <a:pt x="11670" y="9498"/>
                    <a:pt x="11921" y="9668"/>
                  </a:cubicBezTo>
                  <a:lnTo>
                    <a:pt x="12859" y="10189"/>
                  </a:lnTo>
                  <a:lnTo>
                    <a:pt x="12171" y="12085"/>
                  </a:lnTo>
                  <a:cubicBezTo>
                    <a:pt x="11982" y="12431"/>
                    <a:pt x="11921" y="13121"/>
                    <a:pt x="11982" y="13812"/>
                  </a:cubicBezTo>
                  <a:lnTo>
                    <a:pt x="12171" y="16404"/>
                  </a:lnTo>
                  <a:lnTo>
                    <a:pt x="11295" y="15193"/>
                  </a:lnTo>
                  <a:cubicBezTo>
                    <a:pt x="11231" y="14848"/>
                    <a:pt x="11044" y="14848"/>
                    <a:pt x="10981" y="14848"/>
                  </a:cubicBezTo>
                  <a:cubicBezTo>
                    <a:pt x="10919" y="14848"/>
                    <a:pt x="10730" y="14848"/>
                    <a:pt x="10669" y="15193"/>
                  </a:cubicBezTo>
                  <a:lnTo>
                    <a:pt x="9792" y="16404"/>
                  </a:lnTo>
                  <a:lnTo>
                    <a:pt x="9979" y="13812"/>
                  </a:lnTo>
                  <a:cubicBezTo>
                    <a:pt x="9979" y="13121"/>
                    <a:pt x="9979" y="12606"/>
                    <a:pt x="9792" y="12085"/>
                  </a:cubicBezTo>
                  <a:lnTo>
                    <a:pt x="9103" y="10189"/>
                  </a:lnTo>
                  <a:lnTo>
                    <a:pt x="9854" y="9668"/>
                  </a:lnTo>
                  <a:cubicBezTo>
                    <a:pt x="10104" y="9668"/>
                    <a:pt x="10293" y="9323"/>
                    <a:pt x="10418" y="8632"/>
                  </a:cubicBezTo>
                  <a:lnTo>
                    <a:pt x="10919" y="6215"/>
                  </a:lnTo>
                  <a:close/>
                  <a:moveTo>
                    <a:pt x="17680" y="6215"/>
                  </a:moveTo>
                  <a:lnTo>
                    <a:pt x="18181" y="8632"/>
                  </a:lnTo>
                  <a:cubicBezTo>
                    <a:pt x="18244" y="9323"/>
                    <a:pt x="18495" y="9498"/>
                    <a:pt x="18745" y="9668"/>
                  </a:cubicBezTo>
                  <a:lnTo>
                    <a:pt x="19683" y="10189"/>
                  </a:lnTo>
                  <a:lnTo>
                    <a:pt x="18932" y="12085"/>
                  </a:lnTo>
                  <a:cubicBezTo>
                    <a:pt x="18807" y="12431"/>
                    <a:pt x="18745" y="13121"/>
                    <a:pt x="18807" y="13812"/>
                  </a:cubicBezTo>
                  <a:lnTo>
                    <a:pt x="18932" y="16404"/>
                  </a:lnTo>
                  <a:lnTo>
                    <a:pt x="18119" y="15193"/>
                  </a:lnTo>
                  <a:cubicBezTo>
                    <a:pt x="17994" y="14848"/>
                    <a:pt x="17869" y="14848"/>
                    <a:pt x="17805" y="14848"/>
                  </a:cubicBezTo>
                  <a:cubicBezTo>
                    <a:pt x="17680" y="14848"/>
                    <a:pt x="17555" y="14848"/>
                    <a:pt x="17493" y="15193"/>
                  </a:cubicBezTo>
                  <a:lnTo>
                    <a:pt x="16617" y="16404"/>
                  </a:lnTo>
                  <a:lnTo>
                    <a:pt x="16742" y="13812"/>
                  </a:lnTo>
                  <a:cubicBezTo>
                    <a:pt x="16742" y="13121"/>
                    <a:pt x="16742" y="12606"/>
                    <a:pt x="16617" y="12085"/>
                  </a:cubicBezTo>
                  <a:lnTo>
                    <a:pt x="15927" y="10189"/>
                  </a:lnTo>
                  <a:lnTo>
                    <a:pt x="16678" y="9668"/>
                  </a:lnTo>
                  <a:cubicBezTo>
                    <a:pt x="16929" y="9668"/>
                    <a:pt x="17054" y="9323"/>
                    <a:pt x="17243" y="8632"/>
                  </a:cubicBezTo>
                  <a:lnTo>
                    <a:pt x="17680" y="6215"/>
                  </a:lnTo>
                  <a:close/>
                  <a:moveTo>
                    <a:pt x="4031" y="0"/>
                  </a:moveTo>
                  <a:cubicBezTo>
                    <a:pt x="3781" y="0"/>
                    <a:pt x="3530" y="345"/>
                    <a:pt x="3405" y="1036"/>
                  </a:cubicBezTo>
                  <a:lnTo>
                    <a:pt x="2529" y="6045"/>
                  </a:lnTo>
                  <a:lnTo>
                    <a:pt x="587" y="6906"/>
                  </a:lnTo>
                  <a:cubicBezTo>
                    <a:pt x="337" y="6906"/>
                    <a:pt x="86" y="7596"/>
                    <a:pt x="25" y="8117"/>
                  </a:cubicBezTo>
                  <a:cubicBezTo>
                    <a:pt x="-39" y="8808"/>
                    <a:pt x="25" y="9668"/>
                    <a:pt x="150" y="10189"/>
                  </a:cubicBezTo>
                  <a:lnTo>
                    <a:pt x="1589" y="13987"/>
                  </a:lnTo>
                  <a:lnTo>
                    <a:pt x="1277" y="19512"/>
                  </a:lnTo>
                  <a:cubicBezTo>
                    <a:pt x="1213" y="20027"/>
                    <a:pt x="1338" y="20893"/>
                    <a:pt x="1527" y="21238"/>
                  </a:cubicBezTo>
                  <a:cubicBezTo>
                    <a:pt x="1674" y="21441"/>
                    <a:pt x="1799" y="21523"/>
                    <a:pt x="1928" y="21523"/>
                  </a:cubicBezTo>
                  <a:cubicBezTo>
                    <a:pt x="2018" y="21523"/>
                    <a:pt x="2111" y="21479"/>
                    <a:pt x="2215" y="21408"/>
                  </a:cubicBezTo>
                  <a:lnTo>
                    <a:pt x="4031" y="18821"/>
                  </a:lnTo>
                  <a:lnTo>
                    <a:pt x="5847" y="21408"/>
                  </a:lnTo>
                  <a:cubicBezTo>
                    <a:pt x="5919" y="21540"/>
                    <a:pt x="6000" y="21600"/>
                    <a:pt x="6086" y="21600"/>
                  </a:cubicBezTo>
                  <a:cubicBezTo>
                    <a:pt x="6227" y="21600"/>
                    <a:pt x="6380" y="21452"/>
                    <a:pt x="6535" y="21238"/>
                  </a:cubicBezTo>
                  <a:cubicBezTo>
                    <a:pt x="6785" y="20718"/>
                    <a:pt x="6849" y="20027"/>
                    <a:pt x="6785" y="19512"/>
                  </a:cubicBezTo>
                  <a:lnTo>
                    <a:pt x="6473" y="13987"/>
                  </a:lnTo>
                  <a:lnTo>
                    <a:pt x="7411" y="11395"/>
                  </a:lnTo>
                  <a:lnTo>
                    <a:pt x="8351" y="13987"/>
                  </a:lnTo>
                  <a:lnTo>
                    <a:pt x="8037" y="19512"/>
                  </a:lnTo>
                  <a:cubicBezTo>
                    <a:pt x="7912" y="20027"/>
                    <a:pt x="8101" y="20893"/>
                    <a:pt x="8226" y="21238"/>
                  </a:cubicBezTo>
                  <a:cubicBezTo>
                    <a:pt x="8373" y="21441"/>
                    <a:pt x="8520" y="21523"/>
                    <a:pt x="8665" y="21523"/>
                  </a:cubicBezTo>
                  <a:cubicBezTo>
                    <a:pt x="8771" y="21523"/>
                    <a:pt x="8874" y="21479"/>
                    <a:pt x="8977" y="21408"/>
                  </a:cubicBezTo>
                  <a:lnTo>
                    <a:pt x="10730" y="18821"/>
                  </a:lnTo>
                  <a:lnTo>
                    <a:pt x="12547" y="21408"/>
                  </a:lnTo>
                  <a:cubicBezTo>
                    <a:pt x="12642" y="21540"/>
                    <a:pt x="12737" y="21600"/>
                    <a:pt x="12829" y="21600"/>
                  </a:cubicBezTo>
                  <a:cubicBezTo>
                    <a:pt x="12978" y="21600"/>
                    <a:pt x="13119" y="21452"/>
                    <a:pt x="13234" y="21238"/>
                  </a:cubicBezTo>
                  <a:cubicBezTo>
                    <a:pt x="13485" y="20718"/>
                    <a:pt x="13548" y="20027"/>
                    <a:pt x="13485" y="19512"/>
                  </a:cubicBezTo>
                  <a:lnTo>
                    <a:pt x="13173" y="13987"/>
                  </a:lnTo>
                  <a:lnTo>
                    <a:pt x="14111" y="11395"/>
                  </a:lnTo>
                  <a:lnTo>
                    <a:pt x="15051" y="13987"/>
                  </a:lnTo>
                  <a:lnTo>
                    <a:pt x="14737" y="19512"/>
                  </a:lnTo>
                  <a:cubicBezTo>
                    <a:pt x="14675" y="20027"/>
                    <a:pt x="14800" y="20893"/>
                    <a:pt x="14987" y="21238"/>
                  </a:cubicBezTo>
                  <a:cubicBezTo>
                    <a:pt x="15134" y="21441"/>
                    <a:pt x="15259" y="21523"/>
                    <a:pt x="15388" y="21523"/>
                  </a:cubicBezTo>
                  <a:cubicBezTo>
                    <a:pt x="15480" y="21523"/>
                    <a:pt x="15573" y="21479"/>
                    <a:pt x="15677" y="21408"/>
                  </a:cubicBezTo>
                  <a:lnTo>
                    <a:pt x="17493" y="18821"/>
                  </a:lnTo>
                  <a:lnTo>
                    <a:pt x="19307" y="21408"/>
                  </a:lnTo>
                  <a:cubicBezTo>
                    <a:pt x="19379" y="21540"/>
                    <a:pt x="19460" y="21600"/>
                    <a:pt x="19548" y="21600"/>
                  </a:cubicBezTo>
                  <a:cubicBezTo>
                    <a:pt x="19687" y="21600"/>
                    <a:pt x="19842" y="21452"/>
                    <a:pt x="19997" y="21238"/>
                  </a:cubicBezTo>
                  <a:cubicBezTo>
                    <a:pt x="20247" y="20718"/>
                    <a:pt x="20309" y="20027"/>
                    <a:pt x="20247" y="19512"/>
                  </a:cubicBezTo>
                  <a:lnTo>
                    <a:pt x="19933" y="13987"/>
                  </a:lnTo>
                  <a:lnTo>
                    <a:pt x="21311" y="10189"/>
                  </a:lnTo>
                  <a:cubicBezTo>
                    <a:pt x="21499" y="9668"/>
                    <a:pt x="21561" y="8808"/>
                    <a:pt x="21499" y="8117"/>
                  </a:cubicBezTo>
                  <a:cubicBezTo>
                    <a:pt x="21374" y="7596"/>
                    <a:pt x="21185" y="7081"/>
                    <a:pt x="20935" y="6906"/>
                  </a:cubicBezTo>
                  <a:lnTo>
                    <a:pt x="18995" y="6045"/>
                  </a:lnTo>
                  <a:lnTo>
                    <a:pt x="18119" y="1036"/>
                  </a:lnTo>
                  <a:cubicBezTo>
                    <a:pt x="18055" y="345"/>
                    <a:pt x="17805" y="0"/>
                    <a:pt x="17493" y="0"/>
                  </a:cubicBezTo>
                  <a:cubicBezTo>
                    <a:pt x="17243" y="0"/>
                    <a:pt x="16992" y="345"/>
                    <a:pt x="16867" y="1036"/>
                  </a:cubicBezTo>
                  <a:lnTo>
                    <a:pt x="15991" y="6045"/>
                  </a:lnTo>
                  <a:lnTo>
                    <a:pt x="14111" y="6906"/>
                  </a:lnTo>
                  <a:lnTo>
                    <a:pt x="12233" y="6045"/>
                  </a:lnTo>
                  <a:lnTo>
                    <a:pt x="11356" y="1036"/>
                  </a:lnTo>
                  <a:cubicBezTo>
                    <a:pt x="11295" y="345"/>
                    <a:pt x="11044" y="0"/>
                    <a:pt x="10730" y="0"/>
                  </a:cubicBezTo>
                  <a:cubicBezTo>
                    <a:pt x="10418" y="0"/>
                    <a:pt x="10293" y="345"/>
                    <a:pt x="10104" y="1036"/>
                  </a:cubicBezTo>
                  <a:lnTo>
                    <a:pt x="9291" y="6045"/>
                  </a:lnTo>
                  <a:lnTo>
                    <a:pt x="7411" y="6906"/>
                  </a:lnTo>
                  <a:lnTo>
                    <a:pt x="5533" y="6045"/>
                  </a:lnTo>
                  <a:lnTo>
                    <a:pt x="4657" y="1036"/>
                  </a:lnTo>
                  <a:cubicBezTo>
                    <a:pt x="4595" y="345"/>
                    <a:pt x="4345" y="0"/>
                    <a:pt x="40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45" name="Google Shape;9413;p65"/>
            <p:cNvSpPr/>
            <p:nvPr/>
          </p:nvSpPr>
          <p:spPr>
            <a:xfrm>
              <a:off x="51972" y="0"/>
              <a:ext cx="229326" cy="2302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21" y="1883"/>
                  </a:moveTo>
                  <a:cubicBezTo>
                    <a:pt x="14490" y="1883"/>
                    <a:pt x="17552" y="5018"/>
                    <a:pt x="17552" y="8785"/>
                  </a:cubicBezTo>
                  <a:lnTo>
                    <a:pt x="17552" y="9860"/>
                  </a:lnTo>
                  <a:lnTo>
                    <a:pt x="17372" y="9860"/>
                  </a:lnTo>
                  <a:cubicBezTo>
                    <a:pt x="17101" y="7530"/>
                    <a:pt x="15029" y="5826"/>
                    <a:pt x="12601" y="5826"/>
                  </a:cubicBezTo>
                  <a:lnTo>
                    <a:pt x="8642" y="5826"/>
                  </a:lnTo>
                  <a:cubicBezTo>
                    <a:pt x="6119" y="5826"/>
                    <a:pt x="4231" y="7618"/>
                    <a:pt x="3780" y="9860"/>
                  </a:cubicBezTo>
                  <a:lnTo>
                    <a:pt x="3691" y="9860"/>
                  </a:lnTo>
                  <a:lnTo>
                    <a:pt x="3691" y="8785"/>
                  </a:lnTo>
                  <a:cubicBezTo>
                    <a:pt x="3780" y="5018"/>
                    <a:pt x="6931" y="1883"/>
                    <a:pt x="10621" y="1883"/>
                  </a:cubicBezTo>
                  <a:close/>
                  <a:moveTo>
                    <a:pt x="12421" y="7888"/>
                  </a:moveTo>
                  <a:cubicBezTo>
                    <a:pt x="14041" y="7888"/>
                    <a:pt x="15389" y="9231"/>
                    <a:pt x="15389" y="10756"/>
                  </a:cubicBezTo>
                  <a:lnTo>
                    <a:pt x="15389" y="11740"/>
                  </a:lnTo>
                  <a:cubicBezTo>
                    <a:pt x="14721" y="11740"/>
                    <a:pt x="14018" y="11726"/>
                    <a:pt x="13770" y="11561"/>
                  </a:cubicBezTo>
                  <a:cubicBezTo>
                    <a:pt x="13681" y="11473"/>
                    <a:pt x="13590" y="11114"/>
                    <a:pt x="13590" y="10844"/>
                  </a:cubicBezTo>
                  <a:cubicBezTo>
                    <a:pt x="13590" y="10306"/>
                    <a:pt x="13141" y="9860"/>
                    <a:pt x="12601" y="9860"/>
                  </a:cubicBezTo>
                  <a:cubicBezTo>
                    <a:pt x="11970" y="9860"/>
                    <a:pt x="11521" y="10306"/>
                    <a:pt x="11521" y="10844"/>
                  </a:cubicBezTo>
                  <a:cubicBezTo>
                    <a:pt x="11521" y="11114"/>
                    <a:pt x="11521" y="11473"/>
                    <a:pt x="11341" y="11561"/>
                  </a:cubicBezTo>
                  <a:cubicBezTo>
                    <a:pt x="11161" y="11740"/>
                    <a:pt x="10824" y="11786"/>
                    <a:pt x="10407" y="11786"/>
                  </a:cubicBezTo>
                  <a:cubicBezTo>
                    <a:pt x="9990" y="11786"/>
                    <a:pt x="9496" y="11740"/>
                    <a:pt x="9002" y="11740"/>
                  </a:cubicBezTo>
                  <a:lnTo>
                    <a:pt x="5579" y="11740"/>
                  </a:lnTo>
                  <a:lnTo>
                    <a:pt x="5579" y="10756"/>
                  </a:lnTo>
                  <a:cubicBezTo>
                    <a:pt x="5579" y="9143"/>
                    <a:pt x="6931" y="7888"/>
                    <a:pt x="8550" y="7888"/>
                  </a:cubicBezTo>
                  <a:close/>
                  <a:moveTo>
                    <a:pt x="2880" y="11652"/>
                  </a:moveTo>
                  <a:cubicBezTo>
                    <a:pt x="3420" y="11652"/>
                    <a:pt x="3871" y="12099"/>
                    <a:pt x="3871" y="12636"/>
                  </a:cubicBezTo>
                  <a:lnTo>
                    <a:pt x="3871" y="14608"/>
                  </a:lnTo>
                  <a:cubicBezTo>
                    <a:pt x="3780" y="15236"/>
                    <a:pt x="3420" y="15595"/>
                    <a:pt x="2880" y="15595"/>
                  </a:cubicBezTo>
                  <a:cubicBezTo>
                    <a:pt x="2340" y="15595"/>
                    <a:pt x="1891" y="15145"/>
                    <a:pt x="1891" y="14608"/>
                  </a:cubicBezTo>
                  <a:lnTo>
                    <a:pt x="1891" y="12636"/>
                  </a:lnTo>
                  <a:cubicBezTo>
                    <a:pt x="1891" y="12099"/>
                    <a:pt x="2340" y="11652"/>
                    <a:pt x="2880" y="11652"/>
                  </a:cubicBezTo>
                  <a:close/>
                  <a:moveTo>
                    <a:pt x="18452" y="11740"/>
                  </a:moveTo>
                  <a:cubicBezTo>
                    <a:pt x="18992" y="11740"/>
                    <a:pt x="19440" y="12190"/>
                    <a:pt x="19440" y="12815"/>
                  </a:cubicBezTo>
                  <a:lnTo>
                    <a:pt x="19440" y="14699"/>
                  </a:lnTo>
                  <a:cubicBezTo>
                    <a:pt x="19440" y="15236"/>
                    <a:pt x="18992" y="15683"/>
                    <a:pt x="18452" y="15683"/>
                  </a:cubicBezTo>
                  <a:cubicBezTo>
                    <a:pt x="17820" y="15683"/>
                    <a:pt x="17372" y="15236"/>
                    <a:pt x="17372" y="14699"/>
                  </a:cubicBezTo>
                  <a:lnTo>
                    <a:pt x="17372" y="12815"/>
                  </a:lnTo>
                  <a:cubicBezTo>
                    <a:pt x="17372" y="12190"/>
                    <a:pt x="17820" y="11740"/>
                    <a:pt x="18452" y="11740"/>
                  </a:cubicBezTo>
                  <a:close/>
                  <a:moveTo>
                    <a:pt x="12690" y="12995"/>
                  </a:moveTo>
                  <a:cubicBezTo>
                    <a:pt x="13501" y="13532"/>
                    <a:pt x="14490" y="13712"/>
                    <a:pt x="15569" y="13712"/>
                  </a:cubicBezTo>
                  <a:lnTo>
                    <a:pt x="15569" y="14699"/>
                  </a:lnTo>
                  <a:cubicBezTo>
                    <a:pt x="15569" y="17387"/>
                    <a:pt x="13321" y="19629"/>
                    <a:pt x="10621" y="19629"/>
                  </a:cubicBezTo>
                  <a:cubicBezTo>
                    <a:pt x="7919" y="19629"/>
                    <a:pt x="5851" y="17387"/>
                    <a:pt x="5851" y="14699"/>
                  </a:cubicBezTo>
                  <a:lnTo>
                    <a:pt x="5851" y="13712"/>
                  </a:lnTo>
                  <a:lnTo>
                    <a:pt x="9182" y="13712"/>
                  </a:lnTo>
                  <a:cubicBezTo>
                    <a:pt x="9442" y="13712"/>
                    <a:pt x="9696" y="13714"/>
                    <a:pt x="9939" y="13714"/>
                  </a:cubicBezTo>
                  <a:cubicBezTo>
                    <a:pt x="11036" y="13714"/>
                    <a:pt x="11953" y="13655"/>
                    <a:pt x="12690" y="12995"/>
                  </a:cubicBezTo>
                  <a:close/>
                  <a:moveTo>
                    <a:pt x="10621" y="0"/>
                  </a:moveTo>
                  <a:cubicBezTo>
                    <a:pt x="5851" y="0"/>
                    <a:pt x="1891" y="3943"/>
                    <a:pt x="1891" y="8873"/>
                  </a:cubicBezTo>
                  <a:lnTo>
                    <a:pt x="1891" y="9948"/>
                  </a:lnTo>
                  <a:cubicBezTo>
                    <a:pt x="720" y="10397"/>
                    <a:pt x="0" y="11473"/>
                    <a:pt x="0" y="12815"/>
                  </a:cubicBezTo>
                  <a:lnTo>
                    <a:pt x="0" y="14699"/>
                  </a:lnTo>
                  <a:cubicBezTo>
                    <a:pt x="0" y="16223"/>
                    <a:pt x="1351" y="17566"/>
                    <a:pt x="2880" y="17566"/>
                  </a:cubicBezTo>
                  <a:cubicBezTo>
                    <a:pt x="3420" y="17566"/>
                    <a:pt x="3871" y="17478"/>
                    <a:pt x="4319" y="17299"/>
                  </a:cubicBezTo>
                  <a:cubicBezTo>
                    <a:pt x="5399" y="19808"/>
                    <a:pt x="7830" y="21600"/>
                    <a:pt x="10801" y="21600"/>
                  </a:cubicBezTo>
                  <a:cubicBezTo>
                    <a:pt x="13681" y="21600"/>
                    <a:pt x="16201" y="19808"/>
                    <a:pt x="17192" y="17208"/>
                  </a:cubicBezTo>
                  <a:cubicBezTo>
                    <a:pt x="17641" y="17478"/>
                    <a:pt x="18092" y="17566"/>
                    <a:pt x="18632" y="17566"/>
                  </a:cubicBezTo>
                  <a:cubicBezTo>
                    <a:pt x="20252" y="17566"/>
                    <a:pt x="21600" y="16223"/>
                    <a:pt x="21600" y="14699"/>
                  </a:cubicBezTo>
                  <a:lnTo>
                    <a:pt x="21600" y="12727"/>
                  </a:lnTo>
                  <a:cubicBezTo>
                    <a:pt x="21600" y="11561"/>
                    <a:pt x="20792" y="10397"/>
                    <a:pt x="19620" y="9948"/>
                  </a:cubicBezTo>
                  <a:lnTo>
                    <a:pt x="19620" y="8873"/>
                  </a:lnTo>
                  <a:cubicBezTo>
                    <a:pt x="19440" y="3943"/>
                    <a:pt x="15481" y="0"/>
                    <a:pt x="1062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147" name="Google Shape;9414;p65"/>
          <p:cNvSpPr/>
          <p:nvPr/>
        </p:nvSpPr>
        <p:spPr>
          <a:xfrm>
            <a:off x="2211305" y="3155955"/>
            <a:ext cx="311490" cy="3535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565" y="1284"/>
                </a:moveTo>
                <a:cubicBezTo>
                  <a:pt x="16962" y="1284"/>
                  <a:pt x="17295" y="1577"/>
                  <a:pt x="17295" y="1927"/>
                </a:cubicBezTo>
                <a:lnTo>
                  <a:pt x="17295" y="2570"/>
                </a:lnTo>
                <a:lnTo>
                  <a:pt x="4373" y="2570"/>
                </a:lnTo>
                <a:lnTo>
                  <a:pt x="4373" y="1927"/>
                </a:lnTo>
                <a:cubicBezTo>
                  <a:pt x="4307" y="1577"/>
                  <a:pt x="4638" y="1284"/>
                  <a:pt x="5035" y="1284"/>
                </a:cubicBezTo>
                <a:close/>
                <a:moveTo>
                  <a:pt x="19347" y="5022"/>
                </a:moveTo>
                <a:cubicBezTo>
                  <a:pt x="19812" y="5022"/>
                  <a:pt x="20142" y="5372"/>
                  <a:pt x="20142" y="5722"/>
                </a:cubicBezTo>
                <a:cubicBezTo>
                  <a:pt x="20142" y="6072"/>
                  <a:pt x="19812" y="6363"/>
                  <a:pt x="19347" y="6363"/>
                </a:cubicBezTo>
                <a:lnTo>
                  <a:pt x="18620" y="6363"/>
                </a:lnTo>
                <a:lnTo>
                  <a:pt x="18620" y="5138"/>
                </a:lnTo>
                <a:lnTo>
                  <a:pt x="19347" y="5138"/>
                </a:lnTo>
                <a:lnTo>
                  <a:pt x="19347" y="5022"/>
                </a:lnTo>
                <a:close/>
                <a:moveTo>
                  <a:pt x="12987" y="7240"/>
                </a:moveTo>
                <a:cubicBezTo>
                  <a:pt x="13053" y="7473"/>
                  <a:pt x="13318" y="7647"/>
                  <a:pt x="13650" y="7647"/>
                </a:cubicBezTo>
                <a:lnTo>
                  <a:pt x="19347" y="7647"/>
                </a:lnTo>
                <a:cubicBezTo>
                  <a:pt x="19612" y="7647"/>
                  <a:pt x="19812" y="7647"/>
                  <a:pt x="20010" y="7590"/>
                </a:cubicBezTo>
                <a:cubicBezTo>
                  <a:pt x="19812" y="8290"/>
                  <a:pt x="18950" y="8874"/>
                  <a:pt x="17957" y="8874"/>
                </a:cubicBezTo>
                <a:lnTo>
                  <a:pt x="13650" y="8874"/>
                </a:lnTo>
                <a:cubicBezTo>
                  <a:pt x="13318" y="8874"/>
                  <a:pt x="13120" y="8991"/>
                  <a:pt x="12987" y="9283"/>
                </a:cubicBezTo>
                <a:lnTo>
                  <a:pt x="11860" y="8290"/>
                </a:lnTo>
                <a:lnTo>
                  <a:pt x="12987" y="7240"/>
                </a:lnTo>
                <a:close/>
                <a:moveTo>
                  <a:pt x="2915" y="8874"/>
                </a:moveTo>
                <a:lnTo>
                  <a:pt x="2915" y="10101"/>
                </a:lnTo>
                <a:lnTo>
                  <a:pt x="2120" y="10101"/>
                </a:lnTo>
                <a:cubicBezTo>
                  <a:pt x="1723" y="10101"/>
                  <a:pt x="1390" y="9808"/>
                  <a:pt x="1390" y="9400"/>
                </a:cubicBezTo>
                <a:cubicBezTo>
                  <a:pt x="1390" y="9050"/>
                  <a:pt x="1723" y="8874"/>
                  <a:pt x="2120" y="8874"/>
                </a:cubicBezTo>
                <a:close/>
                <a:moveTo>
                  <a:pt x="8547" y="10975"/>
                </a:moveTo>
                <a:lnTo>
                  <a:pt x="9675" y="11968"/>
                </a:lnTo>
                <a:lnTo>
                  <a:pt x="8547" y="13019"/>
                </a:lnTo>
                <a:cubicBezTo>
                  <a:pt x="8480" y="12785"/>
                  <a:pt x="8215" y="12552"/>
                  <a:pt x="7885" y="12552"/>
                </a:cubicBezTo>
                <a:lnTo>
                  <a:pt x="3578" y="12552"/>
                </a:lnTo>
                <a:cubicBezTo>
                  <a:pt x="3498" y="12561"/>
                  <a:pt x="3418" y="12567"/>
                  <a:pt x="3340" y="12567"/>
                </a:cubicBezTo>
                <a:cubicBezTo>
                  <a:pt x="2505" y="12567"/>
                  <a:pt x="1760" y="12020"/>
                  <a:pt x="1458" y="11325"/>
                </a:cubicBezTo>
                <a:cubicBezTo>
                  <a:pt x="1655" y="11385"/>
                  <a:pt x="1920" y="11385"/>
                  <a:pt x="2120" y="11385"/>
                </a:cubicBezTo>
                <a:lnTo>
                  <a:pt x="7885" y="11385"/>
                </a:lnTo>
                <a:cubicBezTo>
                  <a:pt x="8215" y="11385"/>
                  <a:pt x="8415" y="11268"/>
                  <a:pt x="8547" y="10975"/>
                </a:cubicBezTo>
                <a:close/>
                <a:moveTo>
                  <a:pt x="17227" y="3795"/>
                </a:moveTo>
                <a:lnTo>
                  <a:pt x="17227" y="6363"/>
                </a:lnTo>
                <a:lnTo>
                  <a:pt x="14312" y="6363"/>
                </a:lnTo>
                <a:lnTo>
                  <a:pt x="14312" y="5722"/>
                </a:lnTo>
                <a:cubicBezTo>
                  <a:pt x="14312" y="5429"/>
                  <a:pt x="14180" y="5196"/>
                  <a:pt x="13915" y="5138"/>
                </a:cubicBezTo>
                <a:cubicBezTo>
                  <a:pt x="13818" y="5116"/>
                  <a:pt x="13711" y="5103"/>
                  <a:pt x="13610" y="5103"/>
                </a:cubicBezTo>
                <a:cubicBezTo>
                  <a:pt x="13433" y="5103"/>
                  <a:pt x="13269" y="5144"/>
                  <a:pt x="13185" y="5255"/>
                </a:cubicBezTo>
                <a:lnTo>
                  <a:pt x="10270" y="7823"/>
                </a:lnTo>
                <a:cubicBezTo>
                  <a:pt x="10005" y="8057"/>
                  <a:pt x="10005" y="8466"/>
                  <a:pt x="10270" y="8700"/>
                </a:cubicBezTo>
                <a:lnTo>
                  <a:pt x="13185" y="11268"/>
                </a:lnTo>
                <a:cubicBezTo>
                  <a:pt x="13280" y="11349"/>
                  <a:pt x="13473" y="11433"/>
                  <a:pt x="13671" y="11433"/>
                </a:cubicBezTo>
                <a:cubicBezTo>
                  <a:pt x="13753" y="11433"/>
                  <a:pt x="13837" y="11418"/>
                  <a:pt x="13915" y="11385"/>
                </a:cubicBezTo>
                <a:cubicBezTo>
                  <a:pt x="14180" y="11325"/>
                  <a:pt x="14312" y="11034"/>
                  <a:pt x="14312" y="10801"/>
                </a:cubicBezTo>
                <a:lnTo>
                  <a:pt x="14312" y="10158"/>
                </a:lnTo>
                <a:lnTo>
                  <a:pt x="17227" y="10158"/>
                </a:lnTo>
                <a:lnTo>
                  <a:pt x="17227" y="16580"/>
                </a:lnTo>
                <a:lnTo>
                  <a:pt x="4307" y="16580"/>
                </a:lnTo>
                <a:lnTo>
                  <a:pt x="4307" y="13953"/>
                </a:lnTo>
                <a:lnTo>
                  <a:pt x="7222" y="13953"/>
                </a:lnTo>
                <a:lnTo>
                  <a:pt x="7222" y="14596"/>
                </a:lnTo>
                <a:cubicBezTo>
                  <a:pt x="7222" y="14887"/>
                  <a:pt x="7355" y="15120"/>
                  <a:pt x="7620" y="15179"/>
                </a:cubicBezTo>
                <a:cubicBezTo>
                  <a:pt x="7729" y="15228"/>
                  <a:pt x="7851" y="15255"/>
                  <a:pt x="7965" y="15255"/>
                </a:cubicBezTo>
                <a:cubicBezTo>
                  <a:pt x="8125" y="15255"/>
                  <a:pt x="8272" y="15198"/>
                  <a:pt x="8348" y="15063"/>
                </a:cubicBezTo>
                <a:lnTo>
                  <a:pt x="11265" y="12493"/>
                </a:lnTo>
                <a:cubicBezTo>
                  <a:pt x="11530" y="12259"/>
                  <a:pt x="11530" y="11852"/>
                  <a:pt x="11265" y="11618"/>
                </a:cubicBezTo>
                <a:lnTo>
                  <a:pt x="8348" y="9050"/>
                </a:lnTo>
                <a:cubicBezTo>
                  <a:pt x="8251" y="8963"/>
                  <a:pt x="8049" y="8909"/>
                  <a:pt x="7843" y="8909"/>
                </a:cubicBezTo>
                <a:cubicBezTo>
                  <a:pt x="7767" y="8909"/>
                  <a:pt x="7691" y="8916"/>
                  <a:pt x="7620" y="8933"/>
                </a:cubicBezTo>
                <a:cubicBezTo>
                  <a:pt x="7355" y="8991"/>
                  <a:pt x="7222" y="9283"/>
                  <a:pt x="7222" y="9517"/>
                </a:cubicBezTo>
                <a:lnTo>
                  <a:pt x="7222" y="10158"/>
                </a:lnTo>
                <a:lnTo>
                  <a:pt x="4307" y="10158"/>
                </a:lnTo>
                <a:lnTo>
                  <a:pt x="4307" y="3795"/>
                </a:lnTo>
                <a:close/>
                <a:moveTo>
                  <a:pt x="17227" y="17805"/>
                </a:moveTo>
                <a:lnTo>
                  <a:pt x="17227" y="19732"/>
                </a:lnTo>
                <a:cubicBezTo>
                  <a:pt x="17227" y="20082"/>
                  <a:pt x="16897" y="20375"/>
                  <a:pt x="16565" y="20375"/>
                </a:cubicBezTo>
                <a:lnTo>
                  <a:pt x="5035" y="20375"/>
                </a:lnTo>
                <a:cubicBezTo>
                  <a:pt x="4638" y="20375"/>
                  <a:pt x="4307" y="20082"/>
                  <a:pt x="4307" y="19732"/>
                </a:cubicBezTo>
                <a:lnTo>
                  <a:pt x="4307" y="17805"/>
                </a:lnTo>
                <a:close/>
                <a:moveTo>
                  <a:pt x="5035" y="0"/>
                </a:moveTo>
                <a:cubicBezTo>
                  <a:pt x="3910" y="0"/>
                  <a:pt x="2915" y="876"/>
                  <a:pt x="2915" y="1927"/>
                </a:cubicBezTo>
                <a:lnTo>
                  <a:pt x="2915" y="7590"/>
                </a:lnTo>
                <a:lnTo>
                  <a:pt x="2120" y="7590"/>
                </a:lnTo>
                <a:cubicBezTo>
                  <a:pt x="993" y="7590"/>
                  <a:pt x="0" y="8466"/>
                  <a:pt x="0" y="9517"/>
                </a:cubicBezTo>
                <a:lnTo>
                  <a:pt x="0" y="10742"/>
                </a:lnTo>
                <a:cubicBezTo>
                  <a:pt x="0" y="12259"/>
                  <a:pt x="1258" y="13603"/>
                  <a:pt x="2915" y="13894"/>
                </a:cubicBezTo>
                <a:lnTo>
                  <a:pt x="2915" y="19732"/>
                </a:lnTo>
                <a:cubicBezTo>
                  <a:pt x="2915" y="20725"/>
                  <a:pt x="3910" y="21600"/>
                  <a:pt x="5035" y="21600"/>
                </a:cubicBezTo>
                <a:lnTo>
                  <a:pt x="16565" y="21600"/>
                </a:lnTo>
                <a:cubicBezTo>
                  <a:pt x="17692" y="21600"/>
                  <a:pt x="18685" y="20725"/>
                  <a:pt x="18685" y="19732"/>
                </a:cubicBezTo>
                <a:lnTo>
                  <a:pt x="18685" y="10101"/>
                </a:lnTo>
                <a:cubicBezTo>
                  <a:pt x="20342" y="9808"/>
                  <a:pt x="21600" y="8466"/>
                  <a:pt x="21600" y="6947"/>
                </a:cubicBezTo>
                <a:lnTo>
                  <a:pt x="21600" y="5722"/>
                </a:lnTo>
                <a:cubicBezTo>
                  <a:pt x="21600" y="4671"/>
                  <a:pt x="20607" y="3795"/>
                  <a:pt x="19480" y="3795"/>
                </a:cubicBezTo>
                <a:lnTo>
                  <a:pt x="18685" y="3795"/>
                </a:lnTo>
                <a:lnTo>
                  <a:pt x="18685" y="1927"/>
                </a:lnTo>
                <a:cubicBezTo>
                  <a:pt x="18685" y="876"/>
                  <a:pt x="17692" y="0"/>
                  <a:pt x="1656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150" name="Google Shape;9415;p65"/>
          <p:cNvGrpSpPr/>
          <p:nvPr/>
        </p:nvGrpSpPr>
        <p:grpSpPr>
          <a:xfrm>
            <a:off x="2193040" y="3616561"/>
            <a:ext cx="353541" cy="352708"/>
            <a:chOff x="0" y="0"/>
            <a:chExt cx="353539" cy="352707"/>
          </a:xfrm>
        </p:grpSpPr>
        <p:sp>
          <p:nvSpPr>
            <p:cNvPr id="7148" name="Google Shape;9416;p65"/>
            <p:cNvSpPr/>
            <p:nvPr/>
          </p:nvSpPr>
          <p:spPr>
            <a:xfrm>
              <a:off x="-1" y="0"/>
              <a:ext cx="353541" cy="352708"/>
            </a:xfrm>
            <a:custGeom>
              <a:avLst/>
              <a:gdLst/>
              <a:ahLst/>
              <a:cxnLst>
                <a:cxn ang="0">
                  <a:pos x="wd2" y="hd2"/>
                </a:cxn>
                <a:cxn ang="5400000">
                  <a:pos x="wd2" y="hd2"/>
                </a:cxn>
                <a:cxn ang="10800000">
                  <a:pos x="wd2" y="hd2"/>
                </a:cxn>
                <a:cxn ang="16200000">
                  <a:pos x="wd2" y="hd2"/>
                </a:cxn>
              </a:cxnLst>
              <a:rect l="0" t="0" r="r" b="b"/>
              <a:pathLst>
                <a:path w="20812" h="21600" fill="norm" stroke="1" extrusionOk="0">
                  <a:moveTo>
                    <a:pt x="18457" y="1321"/>
                  </a:moveTo>
                  <a:lnTo>
                    <a:pt x="19525" y="2431"/>
                  </a:lnTo>
                  <a:lnTo>
                    <a:pt x="17557" y="5827"/>
                  </a:lnTo>
                  <a:lnTo>
                    <a:pt x="15195" y="3368"/>
                  </a:lnTo>
                  <a:lnTo>
                    <a:pt x="18457" y="1321"/>
                  </a:lnTo>
                  <a:close/>
                  <a:moveTo>
                    <a:pt x="15083" y="5006"/>
                  </a:moveTo>
                  <a:lnTo>
                    <a:pt x="15926" y="5884"/>
                  </a:lnTo>
                  <a:lnTo>
                    <a:pt x="12606" y="9278"/>
                  </a:lnTo>
                  <a:lnTo>
                    <a:pt x="11764" y="8401"/>
                  </a:lnTo>
                  <a:lnTo>
                    <a:pt x="15083" y="5006"/>
                  </a:lnTo>
                  <a:close/>
                  <a:moveTo>
                    <a:pt x="5008" y="1187"/>
                  </a:moveTo>
                  <a:cubicBezTo>
                    <a:pt x="5949" y="1187"/>
                    <a:pt x="6872" y="1571"/>
                    <a:pt x="7545" y="2314"/>
                  </a:cubicBezTo>
                  <a:cubicBezTo>
                    <a:pt x="8557" y="3310"/>
                    <a:pt x="8895" y="4831"/>
                    <a:pt x="8388" y="6235"/>
                  </a:cubicBezTo>
                  <a:cubicBezTo>
                    <a:pt x="8332" y="6469"/>
                    <a:pt x="8388" y="6763"/>
                    <a:pt x="8557" y="6880"/>
                  </a:cubicBezTo>
                  <a:lnTo>
                    <a:pt x="14181" y="12731"/>
                  </a:lnTo>
                  <a:cubicBezTo>
                    <a:pt x="14267" y="12863"/>
                    <a:pt x="14445" y="12928"/>
                    <a:pt x="14626" y="12928"/>
                  </a:cubicBezTo>
                  <a:cubicBezTo>
                    <a:pt x="14685" y="12928"/>
                    <a:pt x="14745" y="12920"/>
                    <a:pt x="14801" y="12907"/>
                  </a:cubicBezTo>
                  <a:cubicBezTo>
                    <a:pt x="15219" y="12744"/>
                    <a:pt x="15647" y="12664"/>
                    <a:pt x="16068" y="12664"/>
                  </a:cubicBezTo>
                  <a:cubicBezTo>
                    <a:pt x="17008" y="12664"/>
                    <a:pt x="17909" y="13058"/>
                    <a:pt x="18570" y="13784"/>
                  </a:cubicBezTo>
                  <a:cubicBezTo>
                    <a:pt x="19525" y="14720"/>
                    <a:pt x="19862" y="16124"/>
                    <a:pt x="19525" y="17412"/>
                  </a:cubicBezTo>
                  <a:lnTo>
                    <a:pt x="17895" y="15773"/>
                  </a:lnTo>
                  <a:cubicBezTo>
                    <a:pt x="17529" y="15394"/>
                    <a:pt x="17050" y="15203"/>
                    <a:pt x="16579" y="15203"/>
                  </a:cubicBezTo>
                  <a:cubicBezTo>
                    <a:pt x="16109" y="15203"/>
                    <a:pt x="15645" y="15394"/>
                    <a:pt x="15308" y="15773"/>
                  </a:cubicBezTo>
                  <a:cubicBezTo>
                    <a:pt x="14576" y="16475"/>
                    <a:pt x="14576" y="17705"/>
                    <a:pt x="15308" y="18467"/>
                  </a:cubicBezTo>
                  <a:lnTo>
                    <a:pt x="16883" y="20162"/>
                  </a:lnTo>
                  <a:cubicBezTo>
                    <a:pt x="16570" y="20252"/>
                    <a:pt x="16249" y="20296"/>
                    <a:pt x="15931" y="20296"/>
                  </a:cubicBezTo>
                  <a:cubicBezTo>
                    <a:pt x="14992" y="20296"/>
                    <a:pt x="14067" y="19912"/>
                    <a:pt x="13394" y="19169"/>
                  </a:cubicBezTo>
                  <a:cubicBezTo>
                    <a:pt x="12382" y="18173"/>
                    <a:pt x="12044" y="16652"/>
                    <a:pt x="12551" y="15248"/>
                  </a:cubicBezTo>
                  <a:cubicBezTo>
                    <a:pt x="12606" y="15014"/>
                    <a:pt x="12551" y="14720"/>
                    <a:pt x="12382" y="14603"/>
                  </a:cubicBezTo>
                  <a:lnTo>
                    <a:pt x="6757" y="8752"/>
                  </a:lnTo>
                  <a:cubicBezTo>
                    <a:pt x="6682" y="8596"/>
                    <a:pt x="6532" y="8518"/>
                    <a:pt x="6374" y="8518"/>
                  </a:cubicBezTo>
                  <a:cubicBezTo>
                    <a:pt x="6295" y="8518"/>
                    <a:pt x="6213" y="8537"/>
                    <a:pt x="6138" y="8576"/>
                  </a:cubicBezTo>
                  <a:cubicBezTo>
                    <a:pt x="5720" y="8739"/>
                    <a:pt x="5292" y="8819"/>
                    <a:pt x="4870" y="8819"/>
                  </a:cubicBezTo>
                  <a:cubicBezTo>
                    <a:pt x="3931" y="8819"/>
                    <a:pt x="3030" y="8425"/>
                    <a:pt x="2369" y="7699"/>
                  </a:cubicBezTo>
                  <a:cubicBezTo>
                    <a:pt x="1414" y="6763"/>
                    <a:pt x="1076" y="5357"/>
                    <a:pt x="1414" y="4070"/>
                  </a:cubicBezTo>
                  <a:lnTo>
                    <a:pt x="3044" y="5710"/>
                  </a:lnTo>
                  <a:cubicBezTo>
                    <a:pt x="3410" y="6089"/>
                    <a:pt x="3888" y="6280"/>
                    <a:pt x="4360" y="6280"/>
                  </a:cubicBezTo>
                  <a:cubicBezTo>
                    <a:pt x="4831" y="6280"/>
                    <a:pt x="5295" y="6089"/>
                    <a:pt x="5633" y="5710"/>
                  </a:cubicBezTo>
                  <a:cubicBezTo>
                    <a:pt x="6363" y="5006"/>
                    <a:pt x="6363" y="3778"/>
                    <a:pt x="5633" y="3016"/>
                  </a:cubicBezTo>
                  <a:lnTo>
                    <a:pt x="4058" y="1321"/>
                  </a:lnTo>
                  <a:cubicBezTo>
                    <a:pt x="4370" y="1231"/>
                    <a:pt x="4690" y="1187"/>
                    <a:pt x="5008" y="1187"/>
                  </a:cubicBezTo>
                  <a:close/>
                  <a:moveTo>
                    <a:pt x="7432" y="11210"/>
                  </a:moveTo>
                  <a:lnTo>
                    <a:pt x="10019" y="13901"/>
                  </a:lnTo>
                  <a:lnTo>
                    <a:pt x="4395" y="19754"/>
                  </a:lnTo>
                  <a:cubicBezTo>
                    <a:pt x="4029" y="20133"/>
                    <a:pt x="3551" y="20324"/>
                    <a:pt x="3079" y="20324"/>
                  </a:cubicBezTo>
                  <a:cubicBezTo>
                    <a:pt x="2608" y="20324"/>
                    <a:pt x="2144" y="20133"/>
                    <a:pt x="1806" y="19754"/>
                  </a:cubicBezTo>
                  <a:cubicBezTo>
                    <a:pt x="1076" y="18992"/>
                    <a:pt x="1076" y="17822"/>
                    <a:pt x="1806" y="17060"/>
                  </a:cubicBezTo>
                  <a:lnTo>
                    <a:pt x="7432" y="11210"/>
                  </a:lnTo>
                  <a:close/>
                  <a:moveTo>
                    <a:pt x="4817" y="0"/>
                  </a:moveTo>
                  <a:cubicBezTo>
                    <a:pt x="4013" y="0"/>
                    <a:pt x="3208" y="206"/>
                    <a:pt x="2481" y="619"/>
                  </a:cubicBezTo>
                  <a:cubicBezTo>
                    <a:pt x="2369" y="676"/>
                    <a:pt x="2201" y="910"/>
                    <a:pt x="2201" y="1027"/>
                  </a:cubicBezTo>
                  <a:cubicBezTo>
                    <a:pt x="2201" y="1261"/>
                    <a:pt x="2256" y="1438"/>
                    <a:pt x="2369" y="1555"/>
                  </a:cubicBezTo>
                  <a:lnTo>
                    <a:pt x="4676" y="3953"/>
                  </a:lnTo>
                  <a:cubicBezTo>
                    <a:pt x="4901" y="4187"/>
                    <a:pt x="4901" y="4655"/>
                    <a:pt x="4676" y="4831"/>
                  </a:cubicBezTo>
                  <a:cubicBezTo>
                    <a:pt x="4563" y="4948"/>
                    <a:pt x="4408" y="5006"/>
                    <a:pt x="4254" y="5006"/>
                  </a:cubicBezTo>
                  <a:cubicBezTo>
                    <a:pt x="4099" y="5006"/>
                    <a:pt x="3945" y="4948"/>
                    <a:pt x="3833" y="4831"/>
                  </a:cubicBezTo>
                  <a:lnTo>
                    <a:pt x="1526" y="2431"/>
                  </a:lnTo>
                  <a:cubicBezTo>
                    <a:pt x="1399" y="2299"/>
                    <a:pt x="1241" y="2234"/>
                    <a:pt x="1123" y="2234"/>
                  </a:cubicBezTo>
                  <a:cubicBezTo>
                    <a:pt x="1083" y="2234"/>
                    <a:pt x="1048" y="2242"/>
                    <a:pt x="1019" y="2257"/>
                  </a:cubicBezTo>
                  <a:cubicBezTo>
                    <a:pt x="794" y="2257"/>
                    <a:pt x="682" y="2431"/>
                    <a:pt x="569" y="2548"/>
                  </a:cubicBezTo>
                  <a:cubicBezTo>
                    <a:pt x="-386" y="4480"/>
                    <a:pt x="-161" y="6937"/>
                    <a:pt x="1414" y="8576"/>
                  </a:cubicBezTo>
                  <a:cubicBezTo>
                    <a:pt x="2378" y="9536"/>
                    <a:pt x="3594" y="10041"/>
                    <a:pt x="4851" y="10041"/>
                  </a:cubicBezTo>
                  <a:cubicBezTo>
                    <a:pt x="5277" y="10041"/>
                    <a:pt x="5709" y="9982"/>
                    <a:pt x="6138" y="9863"/>
                  </a:cubicBezTo>
                  <a:lnTo>
                    <a:pt x="6588" y="10331"/>
                  </a:lnTo>
                  <a:lnTo>
                    <a:pt x="964" y="16184"/>
                  </a:lnTo>
                  <a:cubicBezTo>
                    <a:pt x="-274" y="17354"/>
                    <a:pt x="-274" y="19403"/>
                    <a:pt x="964" y="20630"/>
                  </a:cubicBezTo>
                  <a:cubicBezTo>
                    <a:pt x="1555" y="21275"/>
                    <a:pt x="2328" y="21596"/>
                    <a:pt x="3101" y="21596"/>
                  </a:cubicBezTo>
                  <a:cubicBezTo>
                    <a:pt x="3874" y="21596"/>
                    <a:pt x="4647" y="21275"/>
                    <a:pt x="5238" y="20630"/>
                  </a:cubicBezTo>
                  <a:lnTo>
                    <a:pt x="10864" y="14780"/>
                  </a:lnTo>
                  <a:lnTo>
                    <a:pt x="11257" y="15248"/>
                  </a:lnTo>
                  <a:cubicBezTo>
                    <a:pt x="10864" y="17003"/>
                    <a:pt x="11257" y="18818"/>
                    <a:pt x="12551" y="20105"/>
                  </a:cubicBezTo>
                  <a:cubicBezTo>
                    <a:pt x="13476" y="21102"/>
                    <a:pt x="14733" y="21600"/>
                    <a:pt x="15983" y="21600"/>
                  </a:cubicBezTo>
                  <a:cubicBezTo>
                    <a:pt x="16784" y="21600"/>
                    <a:pt x="17584" y="21394"/>
                    <a:pt x="18288" y="20981"/>
                  </a:cubicBezTo>
                  <a:cubicBezTo>
                    <a:pt x="18457" y="20924"/>
                    <a:pt x="18570" y="20690"/>
                    <a:pt x="18570" y="20573"/>
                  </a:cubicBezTo>
                  <a:cubicBezTo>
                    <a:pt x="18570" y="20456"/>
                    <a:pt x="18513" y="20222"/>
                    <a:pt x="18457" y="20045"/>
                  </a:cubicBezTo>
                  <a:lnTo>
                    <a:pt x="16151" y="17646"/>
                  </a:lnTo>
                  <a:cubicBezTo>
                    <a:pt x="15926" y="17412"/>
                    <a:pt x="15926" y="17003"/>
                    <a:pt x="16151" y="16769"/>
                  </a:cubicBezTo>
                  <a:cubicBezTo>
                    <a:pt x="16234" y="16652"/>
                    <a:pt x="16390" y="16592"/>
                    <a:pt x="16552" y="16592"/>
                  </a:cubicBezTo>
                  <a:cubicBezTo>
                    <a:pt x="16713" y="16592"/>
                    <a:pt x="16883" y="16652"/>
                    <a:pt x="16995" y="16769"/>
                  </a:cubicBezTo>
                  <a:lnTo>
                    <a:pt x="19300" y="19169"/>
                  </a:lnTo>
                  <a:cubicBezTo>
                    <a:pt x="19386" y="19301"/>
                    <a:pt x="19532" y="19366"/>
                    <a:pt x="19673" y="19366"/>
                  </a:cubicBezTo>
                  <a:cubicBezTo>
                    <a:pt x="19720" y="19366"/>
                    <a:pt x="19764" y="19358"/>
                    <a:pt x="19807" y="19343"/>
                  </a:cubicBezTo>
                  <a:cubicBezTo>
                    <a:pt x="19975" y="19343"/>
                    <a:pt x="20145" y="19169"/>
                    <a:pt x="20202" y="19052"/>
                  </a:cubicBezTo>
                  <a:cubicBezTo>
                    <a:pt x="21214" y="17120"/>
                    <a:pt x="20989" y="14663"/>
                    <a:pt x="19357" y="13024"/>
                  </a:cubicBezTo>
                  <a:cubicBezTo>
                    <a:pt x="18434" y="12064"/>
                    <a:pt x="17199" y="11559"/>
                    <a:pt x="15929" y="11559"/>
                  </a:cubicBezTo>
                  <a:cubicBezTo>
                    <a:pt x="15497" y="11559"/>
                    <a:pt x="15061" y="11616"/>
                    <a:pt x="14633" y="11737"/>
                  </a:cubicBezTo>
                  <a:lnTo>
                    <a:pt x="13394" y="10390"/>
                  </a:lnTo>
                  <a:lnTo>
                    <a:pt x="16713" y="6937"/>
                  </a:lnTo>
                  <a:lnTo>
                    <a:pt x="17108" y="7406"/>
                  </a:lnTo>
                  <a:cubicBezTo>
                    <a:pt x="17229" y="7532"/>
                    <a:pt x="17391" y="7593"/>
                    <a:pt x="17557" y="7593"/>
                  </a:cubicBezTo>
                  <a:cubicBezTo>
                    <a:pt x="17773" y="7593"/>
                    <a:pt x="17991" y="7487"/>
                    <a:pt x="18120" y="7289"/>
                  </a:cubicBezTo>
                  <a:lnTo>
                    <a:pt x="20707" y="2782"/>
                  </a:lnTo>
                  <a:cubicBezTo>
                    <a:pt x="20819" y="2548"/>
                    <a:pt x="20819" y="2197"/>
                    <a:pt x="20652" y="2023"/>
                  </a:cubicBezTo>
                  <a:lnTo>
                    <a:pt x="18850" y="150"/>
                  </a:lnTo>
                  <a:cubicBezTo>
                    <a:pt x="18757" y="54"/>
                    <a:pt x="18630" y="9"/>
                    <a:pt x="18489" y="9"/>
                  </a:cubicBezTo>
                  <a:cubicBezTo>
                    <a:pt x="18372" y="9"/>
                    <a:pt x="18247" y="39"/>
                    <a:pt x="18120" y="91"/>
                  </a:cubicBezTo>
                  <a:lnTo>
                    <a:pt x="13788" y="2782"/>
                  </a:lnTo>
                  <a:cubicBezTo>
                    <a:pt x="13451" y="3016"/>
                    <a:pt x="13394" y="3544"/>
                    <a:pt x="13676" y="3836"/>
                  </a:cubicBezTo>
                  <a:lnTo>
                    <a:pt x="14069" y="4246"/>
                  </a:lnTo>
                  <a:lnTo>
                    <a:pt x="10807" y="7699"/>
                  </a:lnTo>
                  <a:lnTo>
                    <a:pt x="9514" y="6352"/>
                  </a:lnTo>
                  <a:cubicBezTo>
                    <a:pt x="9964" y="4597"/>
                    <a:pt x="9514" y="2782"/>
                    <a:pt x="8275" y="1495"/>
                  </a:cubicBezTo>
                  <a:cubicBezTo>
                    <a:pt x="7316" y="498"/>
                    <a:pt x="6067" y="0"/>
                    <a:pt x="481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49" name="Google Shape;9417;p65"/>
            <p:cNvSpPr/>
            <p:nvPr/>
          </p:nvSpPr>
          <p:spPr>
            <a:xfrm>
              <a:off x="55306" y="217435"/>
              <a:ext cx="83370" cy="83136"/>
            </a:xfrm>
            <a:custGeom>
              <a:avLst/>
              <a:gdLst/>
              <a:ahLst/>
              <a:cxnLst>
                <a:cxn ang="0">
                  <a:pos x="wd2" y="hd2"/>
                </a:cxn>
                <a:cxn ang="5400000">
                  <a:pos x="wd2" y="hd2"/>
                </a:cxn>
                <a:cxn ang="10800000">
                  <a:pos x="wd2" y="hd2"/>
                </a:cxn>
                <a:cxn ang="16200000">
                  <a:pos x="wd2" y="hd2"/>
                </a:cxn>
              </a:cxnLst>
              <a:rect l="0" t="0" r="r" b="b"/>
              <a:pathLst>
                <a:path w="21174" h="21600" fill="norm" stroke="1" extrusionOk="0">
                  <a:moveTo>
                    <a:pt x="18536" y="0"/>
                  </a:moveTo>
                  <a:cubicBezTo>
                    <a:pt x="17835" y="0"/>
                    <a:pt x="17172" y="252"/>
                    <a:pt x="16803" y="749"/>
                  </a:cubicBezTo>
                  <a:lnTo>
                    <a:pt x="549" y="17132"/>
                  </a:lnTo>
                  <a:cubicBezTo>
                    <a:pt x="-183" y="18125"/>
                    <a:pt x="-183" y="19866"/>
                    <a:pt x="549" y="20859"/>
                  </a:cubicBezTo>
                  <a:cubicBezTo>
                    <a:pt x="1034" y="21356"/>
                    <a:pt x="1635" y="21600"/>
                    <a:pt x="2274" y="21600"/>
                  </a:cubicBezTo>
                  <a:cubicBezTo>
                    <a:pt x="2914" y="21600"/>
                    <a:pt x="3576" y="21356"/>
                    <a:pt x="4185" y="20859"/>
                  </a:cubicBezTo>
                  <a:lnTo>
                    <a:pt x="20446" y="4468"/>
                  </a:lnTo>
                  <a:cubicBezTo>
                    <a:pt x="21417" y="3475"/>
                    <a:pt x="21417" y="1742"/>
                    <a:pt x="20446" y="749"/>
                  </a:cubicBezTo>
                  <a:cubicBezTo>
                    <a:pt x="19961" y="252"/>
                    <a:pt x="19229" y="0"/>
                    <a:pt x="185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151" name="Google Shape;9418;p65"/>
          <p:cNvSpPr/>
          <p:nvPr/>
        </p:nvSpPr>
        <p:spPr>
          <a:xfrm>
            <a:off x="3974577" y="3155499"/>
            <a:ext cx="354699" cy="354498"/>
          </a:xfrm>
          <a:custGeom>
            <a:avLst/>
            <a:gdLst/>
            <a:ahLst/>
            <a:cxnLst>
              <a:cxn ang="0">
                <a:pos x="wd2" y="hd2"/>
              </a:cxn>
              <a:cxn ang="5400000">
                <a:pos x="wd2" y="hd2"/>
              </a:cxn>
              <a:cxn ang="10800000">
                <a:pos x="wd2" y="hd2"/>
              </a:cxn>
              <a:cxn ang="16200000">
                <a:pos x="wd2" y="hd2"/>
              </a:cxn>
            </a:cxnLst>
            <a:rect l="0" t="0" r="r" b="b"/>
            <a:pathLst>
              <a:path w="21495" h="21600" fill="norm" stroke="1" extrusionOk="0">
                <a:moveTo>
                  <a:pt x="10886" y="1281"/>
                </a:moveTo>
                <a:cubicBezTo>
                  <a:pt x="11929" y="1281"/>
                  <a:pt x="12798" y="2153"/>
                  <a:pt x="12798" y="3260"/>
                </a:cubicBezTo>
                <a:cubicBezTo>
                  <a:pt x="12798" y="4308"/>
                  <a:pt x="11929" y="5182"/>
                  <a:pt x="10886" y="5182"/>
                </a:cubicBezTo>
                <a:cubicBezTo>
                  <a:pt x="9787" y="5182"/>
                  <a:pt x="8918" y="4308"/>
                  <a:pt x="8918" y="3260"/>
                </a:cubicBezTo>
                <a:cubicBezTo>
                  <a:pt x="8918" y="2269"/>
                  <a:pt x="9787" y="1281"/>
                  <a:pt x="10886" y="1281"/>
                </a:cubicBezTo>
                <a:close/>
                <a:moveTo>
                  <a:pt x="4575" y="6403"/>
                </a:moveTo>
                <a:cubicBezTo>
                  <a:pt x="4922" y="6403"/>
                  <a:pt x="5213" y="6695"/>
                  <a:pt x="5213" y="7045"/>
                </a:cubicBezTo>
                <a:lnTo>
                  <a:pt x="5213" y="9083"/>
                </a:lnTo>
                <a:cubicBezTo>
                  <a:pt x="4922" y="9140"/>
                  <a:pt x="4749" y="9316"/>
                  <a:pt x="4518" y="9549"/>
                </a:cubicBezTo>
                <a:cubicBezTo>
                  <a:pt x="4343" y="9665"/>
                  <a:pt x="4227" y="9898"/>
                  <a:pt x="4112" y="10015"/>
                </a:cubicBezTo>
                <a:cubicBezTo>
                  <a:pt x="3996" y="9898"/>
                  <a:pt x="3939" y="9723"/>
                  <a:pt x="3939" y="9606"/>
                </a:cubicBezTo>
                <a:lnTo>
                  <a:pt x="3939" y="7045"/>
                </a:lnTo>
                <a:cubicBezTo>
                  <a:pt x="3939" y="6695"/>
                  <a:pt x="4227" y="6403"/>
                  <a:pt x="4575" y="6403"/>
                </a:cubicBezTo>
                <a:close/>
                <a:moveTo>
                  <a:pt x="17141" y="6403"/>
                </a:moveTo>
                <a:cubicBezTo>
                  <a:pt x="17545" y="6403"/>
                  <a:pt x="17836" y="6695"/>
                  <a:pt x="17836" y="7045"/>
                </a:cubicBezTo>
                <a:lnTo>
                  <a:pt x="17836" y="9606"/>
                </a:lnTo>
                <a:cubicBezTo>
                  <a:pt x="17836" y="9723"/>
                  <a:pt x="17720" y="9898"/>
                  <a:pt x="17604" y="10015"/>
                </a:cubicBezTo>
                <a:cubicBezTo>
                  <a:pt x="17545" y="9782"/>
                  <a:pt x="17373" y="9665"/>
                  <a:pt x="17257" y="9549"/>
                </a:cubicBezTo>
                <a:cubicBezTo>
                  <a:pt x="17025" y="9316"/>
                  <a:pt x="16794" y="9140"/>
                  <a:pt x="16503" y="9083"/>
                </a:cubicBezTo>
                <a:lnTo>
                  <a:pt x="16503" y="7045"/>
                </a:lnTo>
                <a:cubicBezTo>
                  <a:pt x="16562" y="6695"/>
                  <a:pt x="16851" y="6403"/>
                  <a:pt x="17141" y="6403"/>
                </a:cubicBezTo>
                <a:close/>
                <a:moveTo>
                  <a:pt x="10886" y="6403"/>
                </a:moveTo>
                <a:cubicBezTo>
                  <a:pt x="12682" y="6403"/>
                  <a:pt x="14362" y="7568"/>
                  <a:pt x="14998" y="9140"/>
                </a:cubicBezTo>
                <a:cubicBezTo>
                  <a:pt x="14825" y="9257"/>
                  <a:pt x="14709" y="9316"/>
                  <a:pt x="14651" y="9432"/>
                </a:cubicBezTo>
                <a:lnTo>
                  <a:pt x="11177" y="12866"/>
                </a:lnTo>
                <a:cubicBezTo>
                  <a:pt x="11061" y="12925"/>
                  <a:pt x="10945" y="13099"/>
                  <a:pt x="10886" y="13215"/>
                </a:cubicBezTo>
                <a:cubicBezTo>
                  <a:pt x="10771" y="13099"/>
                  <a:pt x="10655" y="12983"/>
                  <a:pt x="10598" y="12866"/>
                </a:cubicBezTo>
                <a:lnTo>
                  <a:pt x="7124" y="9432"/>
                </a:lnTo>
                <a:cubicBezTo>
                  <a:pt x="6949" y="9316"/>
                  <a:pt x="6892" y="9257"/>
                  <a:pt x="6718" y="9140"/>
                </a:cubicBezTo>
                <a:cubicBezTo>
                  <a:pt x="7413" y="7568"/>
                  <a:pt x="9034" y="6403"/>
                  <a:pt x="10886" y="6403"/>
                </a:cubicBezTo>
                <a:close/>
                <a:moveTo>
                  <a:pt x="19747" y="3785"/>
                </a:moveTo>
                <a:cubicBezTo>
                  <a:pt x="20152" y="3785"/>
                  <a:pt x="20442" y="4075"/>
                  <a:pt x="20442" y="4424"/>
                </a:cubicBezTo>
                <a:lnTo>
                  <a:pt x="20442" y="11353"/>
                </a:lnTo>
                <a:lnTo>
                  <a:pt x="20326" y="11353"/>
                </a:lnTo>
                <a:cubicBezTo>
                  <a:pt x="20326" y="11702"/>
                  <a:pt x="20267" y="11994"/>
                  <a:pt x="20036" y="12284"/>
                </a:cubicBezTo>
                <a:lnTo>
                  <a:pt x="17025" y="17409"/>
                </a:lnTo>
                <a:cubicBezTo>
                  <a:pt x="16735" y="17874"/>
                  <a:pt x="16562" y="18397"/>
                  <a:pt x="16562" y="18979"/>
                </a:cubicBezTo>
                <a:lnTo>
                  <a:pt x="16562" y="20203"/>
                </a:lnTo>
                <a:lnTo>
                  <a:pt x="11524" y="20203"/>
                </a:lnTo>
                <a:lnTo>
                  <a:pt x="11524" y="14962"/>
                </a:lnTo>
                <a:cubicBezTo>
                  <a:pt x="11524" y="14496"/>
                  <a:pt x="11756" y="14030"/>
                  <a:pt x="12103" y="13681"/>
                </a:cubicBezTo>
                <a:lnTo>
                  <a:pt x="15577" y="10247"/>
                </a:lnTo>
                <a:cubicBezTo>
                  <a:pt x="15693" y="10131"/>
                  <a:pt x="15853" y="10072"/>
                  <a:pt x="16013" y="10072"/>
                </a:cubicBezTo>
                <a:cubicBezTo>
                  <a:pt x="16171" y="10072"/>
                  <a:pt x="16330" y="10131"/>
                  <a:pt x="16446" y="10247"/>
                </a:cubicBezTo>
                <a:cubicBezTo>
                  <a:pt x="16678" y="10480"/>
                  <a:pt x="16678" y="10887"/>
                  <a:pt x="16446" y="11120"/>
                </a:cubicBezTo>
                <a:lnTo>
                  <a:pt x="14246" y="13332"/>
                </a:lnTo>
                <a:cubicBezTo>
                  <a:pt x="14072" y="13507"/>
                  <a:pt x="14072" y="13973"/>
                  <a:pt x="14246" y="14147"/>
                </a:cubicBezTo>
                <a:cubicBezTo>
                  <a:pt x="14362" y="14263"/>
                  <a:pt x="14535" y="14322"/>
                  <a:pt x="14702" y="14322"/>
                </a:cubicBezTo>
                <a:cubicBezTo>
                  <a:pt x="14867" y="14322"/>
                  <a:pt x="15027" y="14263"/>
                  <a:pt x="15114" y="14147"/>
                </a:cubicBezTo>
                <a:lnTo>
                  <a:pt x="18531" y="10770"/>
                </a:lnTo>
                <a:cubicBezTo>
                  <a:pt x="18878" y="10364"/>
                  <a:pt x="19110" y="9955"/>
                  <a:pt x="19110" y="9432"/>
                </a:cubicBezTo>
                <a:lnTo>
                  <a:pt x="19110" y="4424"/>
                </a:lnTo>
                <a:cubicBezTo>
                  <a:pt x="19110" y="4075"/>
                  <a:pt x="19400" y="3785"/>
                  <a:pt x="19747" y="3785"/>
                </a:cubicBezTo>
                <a:close/>
                <a:moveTo>
                  <a:pt x="2027" y="3842"/>
                </a:moveTo>
                <a:cubicBezTo>
                  <a:pt x="2375" y="3842"/>
                  <a:pt x="2665" y="4134"/>
                  <a:pt x="2665" y="4483"/>
                </a:cubicBezTo>
                <a:lnTo>
                  <a:pt x="2665" y="9549"/>
                </a:lnTo>
                <a:cubicBezTo>
                  <a:pt x="2665" y="10015"/>
                  <a:pt x="2897" y="10480"/>
                  <a:pt x="3301" y="10830"/>
                </a:cubicBezTo>
                <a:lnTo>
                  <a:pt x="6661" y="14263"/>
                </a:lnTo>
                <a:cubicBezTo>
                  <a:pt x="6777" y="14380"/>
                  <a:pt x="6949" y="14439"/>
                  <a:pt x="7117" y="14439"/>
                </a:cubicBezTo>
                <a:cubicBezTo>
                  <a:pt x="7282" y="14439"/>
                  <a:pt x="7442" y="14380"/>
                  <a:pt x="7528" y="14263"/>
                </a:cubicBezTo>
                <a:cubicBezTo>
                  <a:pt x="7760" y="14030"/>
                  <a:pt x="7760" y="13624"/>
                  <a:pt x="7528" y="13391"/>
                </a:cubicBezTo>
                <a:lnTo>
                  <a:pt x="5385" y="11179"/>
                </a:lnTo>
                <a:cubicBezTo>
                  <a:pt x="5154" y="11003"/>
                  <a:pt x="5154" y="10538"/>
                  <a:pt x="5385" y="10305"/>
                </a:cubicBezTo>
                <a:cubicBezTo>
                  <a:pt x="5474" y="10218"/>
                  <a:pt x="5632" y="10174"/>
                  <a:pt x="5799" y="10174"/>
                </a:cubicBezTo>
                <a:cubicBezTo>
                  <a:pt x="5964" y="10174"/>
                  <a:pt x="6139" y="10218"/>
                  <a:pt x="6255" y="10305"/>
                </a:cubicBezTo>
                <a:lnTo>
                  <a:pt x="9728" y="13740"/>
                </a:lnTo>
                <a:cubicBezTo>
                  <a:pt x="10076" y="14090"/>
                  <a:pt x="10307" y="14555"/>
                  <a:pt x="10307" y="15080"/>
                </a:cubicBezTo>
                <a:lnTo>
                  <a:pt x="10307" y="20319"/>
                </a:lnTo>
                <a:lnTo>
                  <a:pt x="5213" y="20319"/>
                </a:lnTo>
                <a:lnTo>
                  <a:pt x="5213" y="19039"/>
                </a:lnTo>
                <a:cubicBezTo>
                  <a:pt x="5154" y="18573"/>
                  <a:pt x="4981" y="17991"/>
                  <a:pt x="4691" y="17466"/>
                </a:cubicBezTo>
                <a:lnTo>
                  <a:pt x="1680" y="12343"/>
                </a:lnTo>
                <a:cubicBezTo>
                  <a:pt x="1564" y="12051"/>
                  <a:pt x="1391" y="11702"/>
                  <a:pt x="1391" y="11412"/>
                </a:cubicBezTo>
                <a:lnTo>
                  <a:pt x="1391" y="4483"/>
                </a:lnTo>
                <a:cubicBezTo>
                  <a:pt x="1391" y="4134"/>
                  <a:pt x="1680" y="3842"/>
                  <a:pt x="2027" y="3842"/>
                </a:cubicBezTo>
                <a:close/>
                <a:moveTo>
                  <a:pt x="10771" y="0"/>
                </a:moveTo>
                <a:cubicBezTo>
                  <a:pt x="9034" y="0"/>
                  <a:pt x="7587" y="1454"/>
                  <a:pt x="7587" y="3203"/>
                </a:cubicBezTo>
                <a:cubicBezTo>
                  <a:pt x="7587" y="4075"/>
                  <a:pt x="7992" y="4890"/>
                  <a:pt x="8629" y="5531"/>
                </a:cubicBezTo>
                <a:cubicBezTo>
                  <a:pt x="8107" y="5764"/>
                  <a:pt x="7703" y="5938"/>
                  <a:pt x="7240" y="6346"/>
                </a:cubicBezTo>
                <a:cubicBezTo>
                  <a:pt x="6892" y="6636"/>
                  <a:pt x="6602" y="6928"/>
                  <a:pt x="6313" y="7278"/>
                </a:cubicBezTo>
                <a:lnTo>
                  <a:pt x="6313" y="7045"/>
                </a:lnTo>
                <a:cubicBezTo>
                  <a:pt x="6313" y="5997"/>
                  <a:pt x="5444" y="5182"/>
                  <a:pt x="4402" y="5182"/>
                </a:cubicBezTo>
                <a:cubicBezTo>
                  <a:pt x="4227" y="5182"/>
                  <a:pt x="3996" y="5239"/>
                  <a:pt x="3764" y="5239"/>
                </a:cubicBezTo>
                <a:lnTo>
                  <a:pt x="3764" y="4483"/>
                </a:lnTo>
                <a:cubicBezTo>
                  <a:pt x="3764" y="3493"/>
                  <a:pt x="2897" y="2619"/>
                  <a:pt x="1912" y="2619"/>
                </a:cubicBezTo>
                <a:cubicBezTo>
                  <a:pt x="869" y="2619"/>
                  <a:pt x="0" y="3493"/>
                  <a:pt x="0" y="4483"/>
                </a:cubicBezTo>
                <a:lnTo>
                  <a:pt x="0" y="11412"/>
                </a:lnTo>
                <a:cubicBezTo>
                  <a:pt x="0" y="11994"/>
                  <a:pt x="175" y="12576"/>
                  <a:pt x="465" y="12983"/>
                </a:cubicBezTo>
                <a:lnTo>
                  <a:pt x="3476" y="18107"/>
                </a:lnTo>
                <a:cubicBezTo>
                  <a:pt x="3648" y="18397"/>
                  <a:pt x="3764" y="18747"/>
                  <a:pt x="3764" y="19039"/>
                </a:cubicBezTo>
                <a:lnTo>
                  <a:pt x="3764" y="20959"/>
                </a:lnTo>
                <a:cubicBezTo>
                  <a:pt x="3764" y="21310"/>
                  <a:pt x="4055" y="21600"/>
                  <a:pt x="4402" y="21600"/>
                </a:cubicBezTo>
                <a:lnTo>
                  <a:pt x="17082" y="21600"/>
                </a:lnTo>
                <a:cubicBezTo>
                  <a:pt x="17430" y="21600"/>
                  <a:pt x="17720" y="21310"/>
                  <a:pt x="17720" y="20959"/>
                </a:cubicBezTo>
                <a:lnTo>
                  <a:pt x="17720" y="19039"/>
                </a:lnTo>
                <a:cubicBezTo>
                  <a:pt x="17720" y="18689"/>
                  <a:pt x="17836" y="18397"/>
                  <a:pt x="18010" y="18107"/>
                </a:cubicBezTo>
                <a:lnTo>
                  <a:pt x="21078" y="12983"/>
                </a:lnTo>
                <a:cubicBezTo>
                  <a:pt x="21368" y="12517"/>
                  <a:pt x="21484" y="11994"/>
                  <a:pt x="21484" y="11412"/>
                </a:cubicBezTo>
                <a:lnTo>
                  <a:pt x="21484" y="4483"/>
                </a:lnTo>
                <a:cubicBezTo>
                  <a:pt x="21600" y="3493"/>
                  <a:pt x="20731" y="2619"/>
                  <a:pt x="19688" y="2619"/>
                </a:cubicBezTo>
                <a:cubicBezTo>
                  <a:pt x="18705" y="2619"/>
                  <a:pt x="17836" y="3493"/>
                  <a:pt x="17836" y="4483"/>
                </a:cubicBezTo>
                <a:lnTo>
                  <a:pt x="17836" y="5239"/>
                </a:lnTo>
                <a:cubicBezTo>
                  <a:pt x="17604" y="5182"/>
                  <a:pt x="17373" y="5182"/>
                  <a:pt x="17141" y="5182"/>
                </a:cubicBezTo>
                <a:cubicBezTo>
                  <a:pt x="16156" y="5182"/>
                  <a:pt x="15288" y="5997"/>
                  <a:pt x="15288" y="7045"/>
                </a:cubicBezTo>
                <a:lnTo>
                  <a:pt x="15288" y="7278"/>
                </a:lnTo>
                <a:cubicBezTo>
                  <a:pt x="14998" y="6928"/>
                  <a:pt x="14709" y="6636"/>
                  <a:pt x="14362" y="6346"/>
                </a:cubicBezTo>
                <a:cubicBezTo>
                  <a:pt x="13899" y="5997"/>
                  <a:pt x="13493" y="5705"/>
                  <a:pt x="12972" y="5531"/>
                </a:cubicBezTo>
                <a:cubicBezTo>
                  <a:pt x="13608" y="4890"/>
                  <a:pt x="13956" y="4075"/>
                  <a:pt x="13956" y="3203"/>
                </a:cubicBezTo>
                <a:cubicBezTo>
                  <a:pt x="13956" y="1454"/>
                  <a:pt x="12509" y="0"/>
                  <a:pt x="10771"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155" name="Google Shape;9419;p65"/>
          <p:cNvGrpSpPr/>
          <p:nvPr/>
        </p:nvGrpSpPr>
        <p:grpSpPr>
          <a:xfrm>
            <a:off x="1747451" y="1306789"/>
            <a:ext cx="354498" cy="355468"/>
            <a:chOff x="30" y="30"/>
            <a:chExt cx="354496" cy="355467"/>
          </a:xfrm>
        </p:grpSpPr>
        <p:sp>
          <p:nvSpPr>
            <p:cNvPr id="7152" name="Google Shape;9420;p65"/>
            <p:cNvSpPr/>
            <p:nvPr/>
          </p:nvSpPr>
          <p:spPr>
            <a:xfrm>
              <a:off x="30" y="167239"/>
              <a:ext cx="189199" cy="1882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2412"/>
                  </a:moveTo>
                  <a:cubicBezTo>
                    <a:pt x="12871" y="2412"/>
                    <a:pt x="14508" y="4058"/>
                    <a:pt x="14508" y="5923"/>
                  </a:cubicBezTo>
                  <a:cubicBezTo>
                    <a:pt x="14508" y="7896"/>
                    <a:pt x="12871" y="9539"/>
                    <a:pt x="10800" y="9539"/>
                  </a:cubicBezTo>
                  <a:cubicBezTo>
                    <a:pt x="8726" y="9539"/>
                    <a:pt x="7092" y="7896"/>
                    <a:pt x="7092" y="5923"/>
                  </a:cubicBezTo>
                  <a:cubicBezTo>
                    <a:pt x="7092" y="4058"/>
                    <a:pt x="8726" y="2412"/>
                    <a:pt x="10800" y="2412"/>
                  </a:cubicBezTo>
                  <a:close/>
                  <a:moveTo>
                    <a:pt x="10800" y="11950"/>
                  </a:moveTo>
                  <a:cubicBezTo>
                    <a:pt x="15052" y="11950"/>
                    <a:pt x="18546" y="15131"/>
                    <a:pt x="19090" y="19188"/>
                  </a:cubicBezTo>
                  <a:lnTo>
                    <a:pt x="2618" y="19188"/>
                  </a:lnTo>
                  <a:cubicBezTo>
                    <a:pt x="3054" y="15131"/>
                    <a:pt x="6544" y="11950"/>
                    <a:pt x="10800" y="11950"/>
                  </a:cubicBezTo>
                  <a:close/>
                  <a:moveTo>
                    <a:pt x="10800" y="0"/>
                  </a:moveTo>
                  <a:cubicBezTo>
                    <a:pt x="7528" y="0"/>
                    <a:pt x="4799" y="2631"/>
                    <a:pt x="4799" y="5923"/>
                  </a:cubicBezTo>
                  <a:cubicBezTo>
                    <a:pt x="4799" y="7565"/>
                    <a:pt x="5454" y="9100"/>
                    <a:pt x="6544" y="10196"/>
                  </a:cubicBezTo>
                  <a:lnTo>
                    <a:pt x="6763" y="10308"/>
                  </a:lnTo>
                  <a:cubicBezTo>
                    <a:pt x="2943" y="11842"/>
                    <a:pt x="0" y="15681"/>
                    <a:pt x="0" y="20285"/>
                  </a:cubicBezTo>
                  <a:cubicBezTo>
                    <a:pt x="0" y="21050"/>
                    <a:pt x="544" y="21600"/>
                    <a:pt x="1309" y="21600"/>
                  </a:cubicBezTo>
                  <a:lnTo>
                    <a:pt x="20398" y="21600"/>
                  </a:lnTo>
                  <a:cubicBezTo>
                    <a:pt x="21053" y="21600"/>
                    <a:pt x="21600" y="21050"/>
                    <a:pt x="21600" y="20285"/>
                  </a:cubicBezTo>
                  <a:cubicBezTo>
                    <a:pt x="21600" y="15788"/>
                    <a:pt x="18764" y="11950"/>
                    <a:pt x="14945" y="10308"/>
                  </a:cubicBezTo>
                  <a:lnTo>
                    <a:pt x="15052" y="10196"/>
                  </a:lnTo>
                  <a:cubicBezTo>
                    <a:pt x="16143" y="9100"/>
                    <a:pt x="16797" y="7565"/>
                    <a:pt x="16797" y="5923"/>
                  </a:cubicBezTo>
                  <a:cubicBezTo>
                    <a:pt x="16797" y="2631"/>
                    <a:pt x="1407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53" name="Google Shape;9421;p65"/>
            <p:cNvSpPr/>
            <p:nvPr/>
          </p:nvSpPr>
          <p:spPr>
            <a:xfrm>
              <a:off x="208336" y="42067"/>
              <a:ext cx="83136" cy="1251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22" y="3795"/>
                  </a:moveTo>
                  <a:cubicBezTo>
                    <a:pt x="13901" y="3795"/>
                    <a:pt x="16139" y="5276"/>
                    <a:pt x="16139" y="7254"/>
                  </a:cubicBezTo>
                  <a:lnTo>
                    <a:pt x="16139" y="14513"/>
                  </a:lnTo>
                  <a:cubicBezTo>
                    <a:pt x="16139" y="14843"/>
                    <a:pt x="16139" y="15005"/>
                    <a:pt x="15887" y="15335"/>
                  </a:cubicBezTo>
                  <a:lnTo>
                    <a:pt x="15146" y="14843"/>
                  </a:lnTo>
                  <a:cubicBezTo>
                    <a:pt x="14650" y="14513"/>
                    <a:pt x="13964" y="14346"/>
                    <a:pt x="13278" y="14346"/>
                  </a:cubicBezTo>
                  <a:cubicBezTo>
                    <a:pt x="12601" y="14346"/>
                    <a:pt x="11915" y="14513"/>
                    <a:pt x="11419" y="14843"/>
                  </a:cubicBezTo>
                  <a:cubicBezTo>
                    <a:pt x="10426" y="15503"/>
                    <a:pt x="10426" y="16654"/>
                    <a:pt x="11419" y="17313"/>
                  </a:cubicBezTo>
                  <a:lnTo>
                    <a:pt x="12167" y="17811"/>
                  </a:lnTo>
                  <a:cubicBezTo>
                    <a:pt x="11671" y="17973"/>
                    <a:pt x="11419" y="17973"/>
                    <a:pt x="10922" y="17973"/>
                  </a:cubicBezTo>
                  <a:cubicBezTo>
                    <a:pt x="7691" y="17973"/>
                    <a:pt x="5461" y="16324"/>
                    <a:pt x="5461" y="14513"/>
                  </a:cubicBezTo>
                  <a:lnTo>
                    <a:pt x="5461" y="7254"/>
                  </a:lnTo>
                  <a:cubicBezTo>
                    <a:pt x="5461" y="5113"/>
                    <a:pt x="8188" y="3795"/>
                    <a:pt x="10922" y="3795"/>
                  </a:cubicBezTo>
                  <a:close/>
                  <a:moveTo>
                    <a:pt x="10922" y="0"/>
                  </a:moveTo>
                  <a:cubicBezTo>
                    <a:pt x="4965" y="0"/>
                    <a:pt x="0" y="3297"/>
                    <a:pt x="0" y="7254"/>
                  </a:cubicBezTo>
                  <a:lnTo>
                    <a:pt x="0" y="14513"/>
                  </a:lnTo>
                  <a:cubicBezTo>
                    <a:pt x="0" y="18303"/>
                    <a:pt x="4965" y="21600"/>
                    <a:pt x="10922" y="21600"/>
                  </a:cubicBezTo>
                  <a:cubicBezTo>
                    <a:pt x="12664" y="21600"/>
                    <a:pt x="14650" y="21270"/>
                    <a:pt x="16383" y="20611"/>
                  </a:cubicBezTo>
                  <a:lnTo>
                    <a:pt x="17132" y="21108"/>
                  </a:lnTo>
                  <a:cubicBezTo>
                    <a:pt x="17502" y="21354"/>
                    <a:pt x="18188" y="21480"/>
                    <a:pt x="18897" y="21480"/>
                  </a:cubicBezTo>
                  <a:cubicBezTo>
                    <a:pt x="19614" y="21480"/>
                    <a:pt x="20355" y="21354"/>
                    <a:pt x="20851" y="21108"/>
                  </a:cubicBezTo>
                  <a:cubicBezTo>
                    <a:pt x="21600" y="20449"/>
                    <a:pt x="21600" y="19130"/>
                    <a:pt x="20851" y="18632"/>
                  </a:cubicBezTo>
                  <a:lnTo>
                    <a:pt x="20111" y="18140"/>
                  </a:lnTo>
                  <a:cubicBezTo>
                    <a:pt x="21104" y="17151"/>
                    <a:pt x="21600" y="15832"/>
                    <a:pt x="21600" y="14513"/>
                  </a:cubicBezTo>
                  <a:lnTo>
                    <a:pt x="21600" y="7254"/>
                  </a:lnTo>
                  <a:cubicBezTo>
                    <a:pt x="21600" y="3297"/>
                    <a:pt x="16635" y="0"/>
                    <a:pt x="109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54" name="Google Shape;9422;p65"/>
            <p:cNvSpPr/>
            <p:nvPr/>
          </p:nvSpPr>
          <p:spPr>
            <a:xfrm>
              <a:off x="145839" y="30"/>
              <a:ext cx="208689" cy="208671"/>
            </a:xfrm>
            <a:custGeom>
              <a:avLst/>
              <a:gdLst/>
              <a:ahLst/>
              <a:cxnLst>
                <a:cxn ang="0">
                  <a:pos x="wd2" y="hd2"/>
                </a:cxn>
                <a:cxn ang="5400000">
                  <a:pos x="wd2" y="hd2"/>
                </a:cxn>
                <a:cxn ang="10800000">
                  <a:pos x="wd2" y="hd2"/>
                </a:cxn>
                <a:cxn ang="16200000">
                  <a:pos x="wd2" y="hd2"/>
                </a:cxn>
              </a:cxnLst>
              <a:rect l="0" t="0" r="r" b="b"/>
              <a:pathLst>
                <a:path w="21539" h="21600" fill="norm" stroke="1" extrusionOk="0">
                  <a:moveTo>
                    <a:pt x="10789" y="2276"/>
                  </a:moveTo>
                  <a:cubicBezTo>
                    <a:pt x="15425" y="2276"/>
                    <a:pt x="19269" y="6132"/>
                    <a:pt x="19269" y="10882"/>
                  </a:cubicBezTo>
                  <a:cubicBezTo>
                    <a:pt x="19370" y="15629"/>
                    <a:pt x="15522" y="19484"/>
                    <a:pt x="10789" y="19484"/>
                  </a:cubicBezTo>
                  <a:cubicBezTo>
                    <a:pt x="9111" y="19484"/>
                    <a:pt x="7533" y="18991"/>
                    <a:pt x="6153" y="18099"/>
                  </a:cubicBezTo>
                  <a:cubicBezTo>
                    <a:pt x="6018" y="18033"/>
                    <a:pt x="5787" y="17917"/>
                    <a:pt x="5593" y="17917"/>
                  </a:cubicBezTo>
                  <a:cubicBezTo>
                    <a:pt x="5505" y="17917"/>
                    <a:pt x="5427" y="17939"/>
                    <a:pt x="5364" y="18002"/>
                  </a:cubicBezTo>
                  <a:lnTo>
                    <a:pt x="2900" y="18793"/>
                  </a:lnTo>
                  <a:lnTo>
                    <a:pt x="3689" y="16319"/>
                  </a:lnTo>
                  <a:cubicBezTo>
                    <a:pt x="3886" y="16122"/>
                    <a:pt x="3689" y="15726"/>
                    <a:pt x="3589" y="15528"/>
                  </a:cubicBezTo>
                  <a:cubicBezTo>
                    <a:pt x="2800" y="14144"/>
                    <a:pt x="2309" y="12561"/>
                    <a:pt x="2309" y="10882"/>
                  </a:cubicBezTo>
                  <a:cubicBezTo>
                    <a:pt x="2309" y="6132"/>
                    <a:pt x="6056" y="2276"/>
                    <a:pt x="10789" y="2276"/>
                  </a:cubicBezTo>
                  <a:close/>
                  <a:moveTo>
                    <a:pt x="10789" y="0"/>
                  </a:moveTo>
                  <a:cubicBezTo>
                    <a:pt x="4873" y="0"/>
                    <a:pt x="39" y="4847"/>
                    <a:pt x="39" y="10781"/>
                  </a:cubicBezTo>
                  <a:cubicBezTo>
                    <a:pt x="39" y="12662"/>
                    <a:pt x="534" y="14341"/>
                    <a:pt x="1420" y="16122"/>
                  </a:cubicBezTo>
                  <a:lnTo>
                    <a:pt x="39" y="20178"/>
                  </a:lnTo>
                  <a:cubicBezTo>
                    <a:pt x="-61" y="20573"/>
                    <a:pt x="39" y="21069"/>
                    <a:pt x="236" y="21267"/>
                  </a:cubicBezTo>
                  <a:cubicBezTo>
                    <a:pt x="459" y="21487"/>
                    <a:pt x="790" y="21600"/>
                    <a:pt x="1110" y="21600"/>
                  </a:cubicBezTo>
                  <a:cubicBezTo>
                    <a:pt x="1216" y="21600"/>
                    <a:pt x="1323" y="21587"/>
                    <a:pt x="1420" y="21562"/>
                  </a:cubicBezTo>
                  <a:lnTo>
                    <a:pt x="5464" y="20178"/>
                  </a:lnTo>
                  <a:cubicBezTo>
                    <a:pt x="7042" y="21069"/>
                    <a:pt x="8914" y="21562"/>
                    <a:pt x="10789" y="21562"/>
                  </a:cubicBezTo>
                  <a:cubicBezTo>
                    <a:pt x="16706" y="21562"/>
                    <a:pt x="21539" y="16715"/>
                    <a:pt x="21539" y="10781"/>
                  </a:cubicBezTo>
                  <a:cubicBezTo>
                    <a:pt x="21442" y="4945"/>
                    <a:pt x="16706" y="0"/>
                    <a:pt x="107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60" name="Google Shape;9423;p65"/>
          <p:cNvGrpSpPr/>
          <p:nvPr/>
        </p:nvGrpSpPr>
        <p:grpSpPr>
          <a:xfrm>
            <a:off x="1747921" y="1766008"/>
            <a:ext cx="353557" cy="354074"/>
            <a:chOff x="30" y="30"/>
            <a:chExt cx="353556" cy="354072"/>
          </a:xfrm>
        </p:grpSpPr>
        <p:sp>
          <p:nvSpPr>
            <p:cNvPr id="7156" name="Google Shape;9424;p65"/>
            <p:cNvSpPr/>
            <p:nvPr/>
          </p:nvSpPr>
          <p:spPr>
            <a:xfrm>
              <a:off x="30" y="30"/>
              <a:ext cx="353557" cy="354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1223"/>
                  </a:moveTo>
                  <a:cubicBezTo>
                    <a:pt x="19380" y="1223"/>
                    <a:pt x="20257" y="2098"/>
                    <a:pt x="20257" y="3205"/>
                  </a:cubicBezTo>
                  <a:lnTo>
                    <a:pt x="20257" y="9501"/>
                  </a:lnTo>
                  <a:cubicBezTo>
                    <a:pt x="20257" y="10550"/>
                    <a:pt x="19380" y="11425"/>
                    <a:pt x="18389" y="11425"/>
                  </a:cubicBezTo>
                  <a:cubicBezTo>
                    <a:pt x="17979" y="11425"/>
                    <a:pt x="17688" y="11716"/>
                    <a:pt x="17688" y="12066"/>
                  </a:cubicBezTo>
                  <a:lnTo>
                    <a:pt x="17688" y="14340"/>
                  </a:lnTo>
                  <a:lnTo>
                    <a:pt x="15178" y="11775"/>
                  </a:lnTo>
                  <a:lnTo>
                    <a:pt x="15178" y="8276"/>
                  </a:lnTo>
                  <a:cubicBezTo>
                    <a:pt x="15178" y="6528"/>
                    <a:pt x="13717" y="5072"/>
                    <a:pt x="11966" y="5072"/>
                  </a:cubicBezTo>
                  <a:lnTo>
                    <a:pt x="6246" y="5072"/>
                  </a:lnTo>
                  <a:lnTo>
                    <a:pt x="6246" y="3205"/>
                  </a:lnTo>
                  <a:cubicBezTo>
                    <a:pt x="6246" y="2156"/>
                    <a:pt x="7121" y="1223"/>
                    <a:pt x="8172" y="1223"/>
                  </a:cubicBezTo>
                  <a:close/>
                  <a:moveTo>
                    <a:pt x="11966" y="6295"/>
                  </a:moveTo>
                  <a:cubicBezTo>
                    <a:pt x="12960" y="6295"/>
                    <a:pt x="13894" y="7170"/>
                    <a:pt x="13894" y="8276"/>
                  </a:cubicBezTo>
                  <a:lnTo>
                    <a:pt x="13894" y="14630"/>
                  </a:lnTo>
                  <a:lnTo>
                    <a:pt x="13834" y="14630"/>
                  </a:lnTo>
                  <a:cubicBezTo>
                    <a:pt x="13834" y="15622"/>
                    <a:pt x="12960" y="16497"/>
                    <a:pt x="11850" y="16497"/>
                  </a:cubicBezTo>
                  <a:lnTo>
                    <a:pt x="6830" y="16497"/>
                  </a:lnTo>
                  <a:cubicBezTo>
                    <a:pt x="6713" y="16497"/>
                    <a:pt x="6480" y="16554"/>
                    <a:pt x="6421" y="16730"/>
                  </a:cubicBezTo>
                  <a:lnTo>
                    <a:pt x="3678" y="19411"/>
                  </a:lnTo>
                  <a:lnTo>
                    <a:pt x="3678" y="17196"/>
                  </a:lnTo>
                  <a:cubicBezTo>
                    <a:pt x="3678" y="16787"/>
                    <a:pt x="3385" y="16497"/>
                    <a:pt x="3035" y="16497"/>
                  </a:cubicBezTo>
                  <a:cubicBezTo>
                    <a:pt x="2042" y="16497"/>
                    <a:pt x="1167" y="15622"/>
                    <a:pt x="1167" y="14630"/>
                  </a:cubicBezTo>
                  <a:lnTo>
                    <a:pt x="1167" y="8276"/>
                  </a:lnTo>
                  <a:cubicBezTo>
                    <a:pt x="1167" y="7286"/>
                    <a:pt x="2042" y="6295"/>
                    <a:pt x="3035" y="6295"/>
                  </a:cubicBezTo>
                  <a:close/>
                  <a:moveTo>
                    <a:pt x="8172" y="0"/>
                  </a:moveTo>
                  <a:cubicBezTo>
                    <a:pt x="6421" y="0"/>
                    <a:pt x="5020" y="1456"/>
                    <a:pt x="5020" y="3205"/>
                  </a:cubicBezTo>
                  <a:lnTo>
                    <a:pt x="5020" y="5072"/>
                  </a:lnTo>
                  <a:lnTo>
                    <a:pt x="3094" y="5072"/>
                  </a:lnTo>
                  <a:cubicBezTo>
                    <a:pt x="1342" y="5072"/>
                    <a:pt x="0" y="6528"/>
                    <a:pt x="0" y="8276"/>
                  </a:cubicBezTo>
                  <a:lnTo>
                    <a:pt x="0" y="14630"/>
                  </a:lnTo>
                  <a:cubicBezTo>
                    <a:pt x="0" y="16147"/>
                    <a:pt x="1051" y="17487"/>
                    <a:pt x="2509" y="17779"/>
                  </a:cubicBezTo>
                  <a:lnTo>
                    <a:pt x="2509" y="20984"/>
                  </a:lnTo>
                  <a:cubicBezTo>
                    <a:pt x="2509" y="21276"/>
                    <a:pt x="2685" y="21450"/>
                    <a:pt x="2918" y="21567"/>
                  </a:cubicBezTo>
                  <a:cubicBezTo>
                    <a:pt x="2976" y="21587"/>
                    <a:pt x="3048" y="21600"/>
                    <a:pt x="3124" y="21600"/>
                  </a:cubicBezTo>
                  <a:cubicBezTo>
                    <a:pt x="3276" y="21600"/>
                    <a:pt x="3445" y="21548"/>
                    <a:pt x="3561" y="21393"/>
                  </a:cubicBezTo>
                  <a:lnTo>
                    <a:pt x="7180" y="17779"/>
                  </a:lnTo>
                  <a:lnTo>
                    <a:pt x="12026" y="17779"/>
                  </a:lnTo>
                  <a:cubicBezTo>
                    <a:pt x="13777" y="17779"/>
                    <a:pt x="15237" y="16380"/>
                    <a:pt x="15237" y="14630"/>
                  </a:cubicBezTo>
                  <a:lnTo>
                    <a:pt x="15237" y="13581"/>
                  </a:lnTo>
                  <a:lnTo>
                    <a:pt x="17979" y="16321"/>
                  </a:lnTo>
                  <a:cubicBezTo>
                    <a:pt x="18107" y="16406"/>
                    <a:pt x="18298" y="16460"/>
                    <a:pt x="18483" y="16460"/>
                  </a:cubicBezTo>
                  <a:cubicBezTo>
                    <a:pt x="18552" y="16460"/>
                    <a:pt x="18619" y="16453"/>
                    <a:pt x="18680" y="16438"/>
                  </a:cubicBezTo>
                  <a:cubicBezTo>
                    <a:pt x="18913" y="16380"/>
                    <a:pt x="19030" y="16088"/>
                    <a:pt x="19030" y="15855"/>
                  </a:cubicBezTo>
                  <a:lnTo>
                    <a:pt x="19030" y="12648"/>
                  </a:lnTo>
                  <a:cubicBezTo>
                    <a:pt x="20490" y="12358"/>
                    <a:pt x="21600" y="11076"/>
                    <a:pt x="21600" y="9501"/>
                  </a:cubicBezTo>
                  <a:lnTo>
                    <a:pt x="21600" y="3205"/>
                  </a:lnTo>
                  <a:cubicBezTo>
                    <a:pt x="21483" y="1456"/>
                    <a:pt x="20140" y="0"/>
                    <a:pt x="183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57" name="Google Shape;9425;p65"/>
            <p:cNvSpPr/>
            <p:nvPr/>
          </p:nvSpPr>
          <p:spPr>
            <a:xfrm>
              <a:off x="49710" y="177764"/>
              <a:ext cx="21991" cy="210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894"/>
                    <a:pt x="0" y="10784"/>
                  </a:cubicBezTo>
                  <a:cubicBezTo>
                    <a:pt x="0" y="16675"/>
                    <a:pt x="4707" y="21600"/>
                    <a:pt x="10338" y="21600"/>
                  </a:cubicBezTo>
                  <a:cubicBezTo>
                    <a:pt x="16893" y="21600"/>
                    <a:pt x="21600" y="16675"/>
                    <a:pt x="21600" y="10784"/>
                  </a:cubicBezTo>
                  <a:cubicBezTo>
                    <a:pt x="21600" y="4894"/>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58" name="Google Shape;9426;p65"/>
            <p:cNvSpPr/>
            <p:nvPr/>
          </p:nvSpPr>
          <p:spPr>
            <a:xfrm>
              <a:off x="111826" y="177764"/>
              <a:ext cx="21960" cy="210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894"/>
                    <a:pt x="0" y="10784"/>
                  </a:cubicBezTo>
                  <a:cubicBezTo>
                    <a:pt x="0" y="16675"/>
                    <a:pt x="4684" y="21600"/>
                    <a:pt x="10323" y="21600"/>
                  </a:cubicBezTo>
                  <a:cubicBezTo>
                    <a:pt x="16916" y="21600"/>
                    <a:pt x="21600" y="16675"/>
                    <a:pt x="21600" y="10784"/>
                  </a:cubicBezTo>
                  <a:cubicBezTo>
                    <a:pt x="21600" y="4894"/>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59" name="Google Shape;9427;p65"/>
            <p:cNvSpPr/>
            <p:nvPr/>
          </p:nvSpPr>
          <p:spPr>
            <a:xfrm>
              <a:off x="173942" y="177764"/>
              <a:ext cx="21960" cy="210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894"/>
                    <a:pt x="0" y="10784"/>
                  </a:cubicBezTo>
                  <a:cubicBezTo>
                    <a:pt x="0" y="16675"/>
                    <a:pt x="4684" y="21600"/>
                    <a:pt x="10323" y="21600"/>
                  </a:cubicBezTo>
                  <a:cubicBezTo>
                    <a:pt x="16916" y="21600"/>
                    <a:pt x="21600" y="16675"/>
                    <a:pt x="21600" y="10784"/>
                  </a:cubicBezTo>
                  <a:cubicBezTo>
                    <a:pt x="21600" y="4894"/>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65" name="Google Shape;9428;p65"/>
          <p:cNvGrpSpPr/>
          <p:nvPr/>
        </p:nvGrpSpPr>
        <p:grpSpPr>
          <a:xfrm>
            <a:off x="1789488" y="2221307"/>
            <a:ext cx="270424" cy="353557"/>
            <a:chOff x="30" y="0"/>
            <a:chExt cx="270422" cy="353556"/>
          </a:xfrm>
        </p:grpSpPr>
        <p:sp>
          <p:nvSpPr>
            <p:cNvPr id="7161" name="Google Shape;9429;p65"/>
            <p:cNvSpPr/>
            <p:nvPr/>
          </p:nvSpPr>
          <p:spPr>
            <a:xfrm>
              <a:off x="124262" y="83134"/>
              <a:ext cx="21960"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707"/>
                    <a:pt x="0" y="10338"/>
                  </a:cubicBezTo>
                  <a:cubicBezTo>
                    <a:pt x="0" y="16893"/>
                    <a:pt x="4684" y="21600"/>
                    <a:pt x="10323" y="21600"/>
                  </a:cubicBezTo>
                  <a:cubicBezTo>
                    <a:pt x="16916" y="21600"/>
                    <a:pt x="21600" y="16893"/>
                    <a:pt x="21600" y="10338"/>
                  </a:cubicBezTo>
                  <a:cubicBezTo>
                    <a:pt x="21600" y="4707"/>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62" name="Google Shape;9430;p65"/>
            <p:cNvSpPr/>
            <p:nvPr/>
          </p:nvSpPr>
          <p:spPr>
            <a:xfrm>
              <a:off x="124262" y="123261"/>
              <a:ext cx="21960" cy="640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1944"/>
                    <a:pt x="0" y="3878"/>
                  </a:cubicBezTo>
                  <a:lnTo>
                    <a:pt x="0" y="18060"/>
                  </a:lnTo>
                  <a:cubicBezTo>
                    <a:pt x="0" y="20311"/>
                    <a:pt x="4684" y="21600"/>
                    <a:pt x="10323" y="21600"/>
                  </a:cubicBezTo>
                  <a:cubicBezTo>
                    <a:pt x="16916" y="21600"/>
                    <a:pt x="21600" y="19994"/>
                    <a:pt x="21600" y="18060"/>
                  </a:cubicBezTo>
                  <a:lnTo>
                    <a:pt x="21600" y="3878"/>
                  </a:lnTo>
                  <a:cubicBezTo>
                    <a:pt x="21600" y="1944"/>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63" name="Google Shape;9431;p65"/>
            <p:cNvSpPr/>
            <p:nvPr/>
          </p:nvSpPr>
          <p:spPr>
            <a:xfrm>
              <a:off x="42067" y="42067"/>
              <a:ext cx="186349" cy="1872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4" y="2424"/>
                  </a:moveTo>
                  <a:cubicBezTo>
                    <a:pt x="15507" y="2424"/>
                    <a:pt x="19273" y="6170"/>
                    <a:pt x="19273" y="10798"/>
                  </a:cubicBezTo>
                  <a:cubicBezTo>
                    <a:pt x="19273" y="15538"/>
                    <a:pt x="15507" y="19172"/>
                    <a:pt x="10744" y="19172"/>
                  </a:cubicBezTo>
                  <a:cubicBezTo>
                    <a:pt x="6093" y="19172"/>
                    <a:pt x="2327" y="15538"/>
                    <a:pt x="2327" y="10798"/>
                  </a:cubicBezTo>
                  <a:cubicBezTo>
                    <a:pt x="2327" y="6279"/>
                    <a:pt x="6202" y="2424"/>
                    <a:pt x="10744" y="2424"/>
                  </a:cubicBezTo>
                  <a:close/>
                  <a:moveTo>
                    <a:pt x="10744" y="0"/>
                  </a:moveTo>
                  <a:cubicBezTo>
                    <a:pt x="4873" y="0"/>
                    <a:pt x="0" y="4848"/>
                    <a:pt x="0" y="10798"/>
                  </a:cubicBezTo>
                  <a:cubicBezTo>
                    <a:pt x="0" y="16748"/>
                    <a:pt x="4873" y="21600"/>
                    <a:pt x="10744" y="21600"/>
                  </a:cubicBezTo>
                  <a:cubicBezTo>
                    <a:pt x="16724" y="21600"/>
                    <a:pt x="21600" y="16748"/>
                    <a:pt x="21600" y="10798"/>
                  </a:cubicBezTo>
                  <a:cubicBezTo>
                    <a:pt x="21600" y="4848"/>
                    <a:pt x="16724" y="0"/>
                    <a:pt x="107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64" name="Google Shape;9432;p65"/>
            <p:cNvSpPr/>
            <p:nvPr/>
          </p:nvSpPr>
          <p:spPr>
            <a:xfrm>
              <a:off x="30" y="-1"/>
              <a:ext cx="270423" cy="353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1" y="1284"/>
                  </a:moveTo>
                  <a:cubicBezTo>
                    <a:pt x="15875" y="1284"/>
                    <a:pt x="19844" y="4438"/>
                    <a:pt x="19844" y="8290"/>
                  </a:cubicBezTo>
                  <a:cubicBezTo>
                    <a:pt x="19844" y="9808"/>
                    <a:pt x="19233" y="11268"/>
                    <a:pt x="18012" y="12435"/>
                  </a:cubicBezTo>
                  <a:lnTo>
                    <a:pt x="10761" y="19966"/>
                  </a:lnTo>
                  <a:lnTo>
                    <a:pt x="3510" y="12435"/>
                  </a:lnTo>
                  <a:cubicBezTo>
                    <a:pt x="2442" y="11209"/>
                    <a:pt x="1756" y="9808"/>
                    <a:pt x="1756" y="8290"/>
                  </a:cubicBezTo>
                  <a:cubicBezTo>
                    <a:pt x="1756" y="4438"/>
                    <a:pt x="5725" y="1284"/>
                    <a:pt x="10761" y="1284"/>
                  </a:cubicBezTo>
                  <a:close/>
                  <a:moveTo>
                    <a:pt x="10761" y="0"/>
                  </a:moveTo>
                  <a:cubicBezTo>
                    <a:pt x="4884" y="0"/>
                    <a:pt x="0" y="3678"/>
                    <a:pt x="0" y="8233"/>
                  </a:cubicBezTo>
                  <a:cubicBezTo>
                    <a:pt x="0" y="10041"/>
                    <a:pt x="763" y="11735"/>
                    <a:pt x="2137" y="13193"/>
                  </a:cubicBezTo>
                  <a:lnTo>
                    <a:pt x="10151" y="21367"/>
                  </a:lnTo>
                  <a:cubicBezTo>
                    <a:pt x="10303" y="21483"/>
                    <a:pt x="10534" y="21600"/>
                    <a:pt x="10761" y="21600"/>
                  </a:cubicBezTo>
                  <a:cubicBezTo>
                    <a:pt x="11066" y="21600"/>
                    <a:pt x="11297" y="21483"/>
                    <a:pt x="11449" y="21367"/>
                  </a:cubicBezTo>
                  <a:lnTo>
                    <a:pt x="19386" y="13193"/>
                  </a:lnTo>
                  <a:cubicBezTo>
                    <a:pt x="20837" y="11735"/>
                    <a:pt x="21600" y="10041"/>
                    <a:pt x="21600" y="8233"/>
                  </a:cubicBezTo>
                  <a:cubicBezTo>
                    <a:pt x="21600" y="3678"/>
                    <a:pt x="16716" y="0"/>
                    <a:pt x="107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166" name="Google Shape;9433;p65"/>
          <p:cNvSpPr/>
          <p:nvPr/>
        </p:nvSpPr>
        <p:spPr>
          <a:xfrm>
            <a:off x="3982154" y="1307045"/>
            <a:ext cx="334207" cy="355226"/>
          </a:xfrm>
          <a:custGeom>
            <a:avLst/>
            <a:gdLst/>
            <a:ahLst/>
            <a:cxnLst>
              <a:cxn ang="0">
                <a:pos x="wd2" y="hd2"/>
              </a:cxn>
              <a:cxn ang="5400000">
                <a:pos x="wd2" y="hd2"/>
              </a:cxn>
              <a:cxn ang="10800000">
                <a:pos x="wd2" y="hd2"/>
              </a:cxn>
              <a:cxn ang="16200000">
                <a:pos x="wd2" y="hd2"/>
              </a:cxn>
            </a:cxnLst>
            <a:rect l="0" t="0" r="r" b="b"/>
            <a:pathLst>
              <a:path w="21340" h="21600" fill="norm" stroke="1" extrusionOk="0">
                <a:moveTo>
                  <a:pt x="18581" y="1278"/>
                </a:moveTo>
                <a:cubicBezTo>
                  <a:pt x="18916" y="1278"/>
                  <a:pt x="19251" y="1409"/>
                  <a:pt x="19526" y="1671"/>
                </a:cubicBezTo>
                <a:cubicBezTo>
                  <a:pt x="20074" y="2136"/>
                  <a:pt x="20074" y="2949"/>
                  <a:pt x="19526" y="3473"/>
                </a:cubicBezTo>
                <a:lnTo>
                  <a:pt x="17756" y="5157"/>
                </a:lnTo>
                <a:lnTo>
                  <a:pt x="11959" y="6204"/>
                </a:lnTo>
                <a:lnTo>
                  <a:pt x="11959" y="2600"/>
                </a:lnTo>
                <a:lnTo>
                  <a:pt x="16414" y="2600"/>
                </a:lnTo>
                <a:cubicBezTo>
                  <a:pt x="16536" y="2600"/>
                  <a:pt x="16780" y="2543"/>
                  <a:pt x="16842" y="2368"/>
                </a:cubicBezTo>
                <a:lnTo>
                  <a:pt x="17634" y="1671"/>
                </a:lnTo>
                <a:cubicBezTo>
                  <a:pt x="17909" y="1409"/>
                  <a:pt x="18244" y="1278"/>
                  <a:pt x="18581" y="1278"/>
                </a:cubicBezTo>
                <a:close/>
                <a:moveTo>
                  <a:pt x="9947" y="1381"/>
                </a:moveTo>
                <a:cubicBezTo>
                  <a:pt x="10313" y="1381"/>
                  <a:pt x="10617" y="1671"/>
                  <a:pt x="10617" y="2019"/>
                </a:cubicBezTo>
                <a:lnTo>
                  <a:pt x="10617" y="7772"/>
                </a:lnTo>
                <a:cubicBezTo>
                  <a:pt x="10373" y="7656"/>
                  <a:pt x="10129" y="7656"/>
                  <a:pt x="9947" y="7656"/>
                </a:cubicBezTo>
                <a:cubicBezTo>
                  <a:pt x="9703" y="7656"/>
                  <a:pt x="9459" y="7656"/>
                  <a:pt x="9215" y="7772"/>
                </a:cubicBezTo>
                <a:lnTo>
                  <a:pt x="9215" y="2019"/>
                </a:lnTo>
                <a:cubicBezTo>
                  <a:pt x="9215" y="1671"/>
                  <a:pt x="9519" y="1381"/>
                  <a:pt x="9947" y="1381"/>
                </a:cubicBezTo>
                <a:close/>
                <a:moveTo>
                  <a:pt x="9947" y="8934"/>
                </a:moveTo>
                <a:cubicBezTo>
                  <a:pt x="10983" y="8934"/>
                  <a:pt x="11899" y="9806"/>
                  <a:pt x="11899" y="10793"/>
                </a:cubicBezTo>
                <a:cubicBezTo>
                  <a:pt x="11899" y="11838"/>
                  <a:pt x="10983" y="12653"/>
                  <a:pt x="9947" y="12653"/>
                </a:cubicBezTo>
                <a:cubicBezTo>
                  <a:pt x="8847" y="12653"/>
                  <a:pt x="7933" y="11781"/>
                  <a:pt x="7933" y="10793"/>
                </a:cubicBezTo>
                <a:cubicBezTo>
                  <a:pt x="7933" y="9806"/>
                  <a:pt x="8847" y="8934"/>
                  <a:pt x="9947" y="8934"/>
                </a:cubicBezTo>
                <a:close/>
                <a:moveTo>
                  <a:pt x="7933" y="2659"/>
                </a:moveTo>
                <a:lnTo>
                  <a:pt x="7933" y="8353"/>
                </a:lnTo>
                <a:cubicBezTo>
                  <a:pt x="7079" y="8934"/>
                  <a:pt x="6651" y="9863"/>
                  <a:pt x="6651" y="10852"/>
                </a:cubicBezTo>
                <a:cubicBezTo>
                  <a:pt x="6651" y="11316"/>
                  <a:pt x="6713" y="11838"/>
                  <a:pt x="6957" y="12189"/>
                </a:cubicBezTo>
                <a:lnTo>
                  <a:pt x="4516" y="15093"/>
                </a:lnTo>
                <a:cubicBezTo>
                  <a:pt x="2562" y="13873"/>
                  <a:pt x="1404" y="11722"/>
                  <a:pt x="1404" y="9515"/>
                </a:cubicBezTo>
                <a:cubicBezTo>
                  <a:pt x="1282" y="5797"/>
                  <a:pt x="4272" y="2892"/>
                  <a:pt x="7933" y="2659"/>
                </a:cubicBezTo>
                <a:close/>
                <a:moveTo>
                  <a:pt x="17268" y="6494"/>
                </a:moveTo>
                <a:lnTo>
                  <a:pt x="17268" y="8236"/>
                </a:lnTo>
                <a:cubicBezTo>
                  <a:pt x="17268" y="8353"/>
                  <a:pt x="17268" y="8469"/>
                  <a:pt x="17330" y="8528"/>
                </a:cubicBezTo>
                <a:lnTo>
                  <a:pt x="18976" y="11838"/>
                </a:lnTo>
                <a:cubicBezTo>
                  <a:pt x="19160" y="12130"/>
                  <a:pt x="18976" y="12305"/>
                  <a:pt x="18976" y="12421"/>
                </a:cubicBezTo>
                <a:cubicBezTo>
                  <a:pt x="18916" y="12478"/>
                  <a:pt x="18794" y="12711"/>
                  <a:pt x="18488" y="12711"/>
                </a:cubicBezTo>
                <a:lnTo>
                  <a:pt x="17940" y="12711"/>
                </a:lnTo>
                <a:cubicBezTo>
                  <a:pt x="17574" y="12711"/>
                  <a:pt x="17268" y="13002"/>
                  <a:pt x="17268" y="13351"/>
                </a:cubicBezTo>
                <a:lnTo>
                  <a:pt x="17268" y="15383"/>
                </a:lnTo>
                <a:cubicBezTo>
                  <a:pt x="16720" y="15615"/>
                  <a:pt x="16231" y="15964"/>
                  <a:pt x="16047" y="16545"/>
                </a:cubicBezTo>
                <a:lnTo>
                  <a:pt x="12631" y="16545"/>
                </a:lnTo>
                <a:cubicBezTo>
                  <a:pt x="11533" y="16545"/>
                  <a:pt x="10617" y="15674"/>
                  <a:pt x="10617" y="14629"/>
                </a:cubicBezTo>
                <a:lnTo>
                  <a:pt x="10617" y="13932"/>
                </a:lnTo>
                <a:cubicBezTo>
                  <a:pt x="12143" y="13640"/>
                  <a:pt x="13301" y="12305"/>
                  <a:pt x="13301" y="10793"/>
                </a:cubicBezTo>
                <a:cubicBezTo>
                  <a:pt x="13301" y="9806"/>
                  <a:pt x="12753" y="8817"/>
                  <a:pt x="12021" y="8236"/>
                </a:cubicBezTo>
                <a:lnTo>
                  <a:pt x="12021" y="7539"/>
                </a:lnTo>
                <a:lnTo>
                  <a:pt x="17268" y="6494"/>
                </a:lnTo>
                <a:close/>
                <a:moveTo>
                  <a:pt x="17878" y="16488"/>
                </a:moveTo>
                <a:cubicBezTo>
                  <a:pt x="18244" y="16488"/>
                  <a:pt x="18550" y="16777"/>
                  <a:pt x="18550" y="17126"/>
                </a:cubicBezTo>
                <a:cubicBezTo>
                  <a:pt x="18550" y="17474"/>
                  <a:pt x="18244" y="17766"/>
                  <a:pt x="17878" y="17766"/>
                </a:cubicBezTo>
                <a:cubicBezTo>
                  <a:pt x="17452" y="17766"/>
                  <a:pt x="17146" y="17474"/>
                  <a:pt x="17146" y="17126"/>
                </a:cubicBezTo>
                <a:cubicBezTo>
                  <a:pt x="17146" y="16777"/>
                  <a:pt x="17452" y="16488"/>
                  <a:pt x="17878" y="16488"/>
                </a:cubicBezTo>
                <a:close/>
                <a:moveTo>
                  <a:pt x="7689" y="13175"/>
                </a:moveTo>
                <a:cubicBezTo>
                  <a:pt x="8177" y="13583"/>
                  <a:pt x="8603" y="13873"/>
                  <a:pt x="9215" y="13932"/>
                </a:cubicBezTo>
                <a:lnTo>
                  <a:pt x="9215" y="14629"/>
                </a:lnTo>
                <a:cubicBezTo>
                  <a:pt x="9215" y="16372"/>
                  <a:pt x="10679" y="17766"/>
                  <a:pt x="12509" y="17766"/>
                </a:cubicBezTo>
                <a:lnTo>
                  <a:pt x="15925" y="17766"/>
                </a:lnTo>
                <a:cubicBezTo>
                  <a:pt x="16047" y="17939"/>
                  <a:pt x="16109" y="18057"/>
                  <a:pt x="16169" y="18114"/>
                </a:cubicBezTo>
                <a:cubicBezTo>
                  <a:pt x="15559" y="18695"/>
                  <a:pt x="14705" y="18987"/>
                  <a:pt x="13911" y="18987"/>
                </a:cubicBezTo>
                <a:lnTo>
                  <a:pt x="11227" y="18987"/>
                </a:lnTo>
                <a:cubicBezTo>
                  <a:pt x="10861" y="18987"/>
                  <a:pt x="10557" y="19276"/>
                  <a:pt x="10557" y="19684"/>
                </a:cubicBezTo>
                <a:lnTo>
                  <a:pt x="10557" y="20381"/>
                </a:lnTo>
                <a:lnTo>
                  <a:pt x="5248" y="20381"/>
                </a:lnTo>
                <a:lnTo>
                  <a:pt x="5248" y="16080"/>
                </a:lnTo>
                <a:lnTo>
                  <a:pt x="7689" y="13175"/>
                </a:lnTo>
                <a:close/>
                <a:moveTo>
                  <a:pt x="18648" y="0"/>
                </a:moveTo>
                <a:cubicBezTo>
                  <a:pt x="17969" y="0"/>
                  <a:pt x="17299" y="247"/>
                  <a:pt x="16780" y="741"/>
                </a:cubicBezTo>
                <a:lnTo>
                  <a:pt x="16292" y="1265"/>
                </a:lnTo>
                <a:lnTo>
                  <a:pt x="11899" y="1265"/>
                </a:lnTo>
                <a:cubicBezTo>
                  <a:pt x="11593" y="568"/>
                  <a:pt x="10923" y="44"/>
                  <a:pt x="10007" y="44"/>
                </a:cubicBezTo>
                <a:cubicBezTo>
                  <a:pt x="9153" y="44"/>
                  <a:pt x="8421" y="568"/>
                  <a:pt x="8115" y="1265"/>
                </a:cubicBezTo>
                <a:cubicBezTo>
                  <a:pt x="3600" y="1498"/>
                  <a:pt x="0" y="4983"/>
                  <a:pt x="0" y="9282"/>
                </a:cubicBezTo>
                <a:cubicBezTo>
                  <a:pt x="0" y="12014"/>
                  <a:pt x="1404" y="14570"/>
                  <a:pt x="3722" y="16023"/>
                </a:cubicBezTo>
                <a:lnTo>
                  <a:pt x="3966" y="16196"/>
                </a:lnTo>
                <a:lnTo>
                  <a:pt x="3966" y="20962"/>
                </a:lnTo>
                <a:cubicBezTo>
                  <a:pt x="3966" y="21310"/>
                  <a:pt x="4272" y="21600"/>
                  <a:pt x="4698" y="21600"/>
                </a:cubicBezTo>
                <a:lnTo>
                  <a:pt x="11289" y="21600"/>
                </a:lnTo>
                <a:cubicBezTo>
                  <a:pt x="11655" y="21600"/>
                  <a:pt x="12021" y="21310"/>
                  <a:pt x="12021" y="20962"/>
                </a:cubicBezTo>
                <a:lnTo>
                  <a:pt x="12021" y="20206"/>
                </a:lnTo>
                <a:lnTo>
                  <a:pt x="13973" y="20206"/>
                </a:lnTo>
                <a:cubicBezTo>
                  <a:pt x="15255" y="20206"/>
                  <a:pt x="16414" y="19741"/>
                  <a:pt x="17330" y="18870"/>
                </a:cubicBezTo>
                <a:cubicBezTo>
                  <a:pt x="17574" y="18928"/>
                  <a:pt x="17696" y="18928"/>
                  <a:pt x="17940" y="18928"/>
                </a:cubicBezTo>
                <a:cubicBezTo>
                  <a:pt x="19038" y="18928"/>
                  <a:pt x="19952" y="18057"/>
                  <a:pt x="19952" y="17010"/>
                </a:cubicBezTo>
                <a:cubicBezTo>
                  <a:pt x="19952" y="16255"/>
                  <a:pt x="19404" y="15499"/>
                  <a:pt x="18610" y="15210"/>
                </a:cubicBezTo>
                <a:lnTo>
                  <a:pt x="18610" y="13815"/>
                </a:lnTo>
                <a:cubicBezTo>
                  <a:pt x="19220" y="13756"/>
                  <a:pt x="19830" y="13467"/>
                  <a:pt x="20136" y="12943"/>
                </a:cubicBezTo>
                <a:cubicBezTo>
                  <a:pt x="20562" y="12362"/>
                  <a:pt x="20562" y="11722"/>
                  <a:pt x="20258" y="11141"/>
                </a:cubicBezTo>
                <a:lnTo>
                  <a:pt x="18610" y="8120"/>
                </a:lnTo>
                <a:lnTo>
                  <a:pt x="18610" y="6145"/>
                </a:lnTo>
                <a:lnTo>
                  <a:pt x="20562" y="4343"/>
                </a:lnTo>
                <a:cubicBezTo>
                  <a:pt x="21600" y="3298"/>
                  <a:pt x="21600" y="1730"/>
                  <a:pt x="20562" y="741"/>
                </a:cubicBezTo>
                <a:cubicBezTo>
                  <a:pt x="20014" y="247"/>
                  <a:pt x="19326" y="0"/>
                  <a:pt x="18648"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170" name="Google Shape;9434;p65"/>
          <p:cNvGrpSpPr/>
          <p:nvPr/>
        </p:nvGrpSpPr>
        <p:grpSpPr>
          <a:xfrm>
            <a:off x="3977540" y="1765294"/>
            <a:ext cx="353557" cy="355469"/>
            <a:chOff x="30" y="0"/>
            <a:chExt cx="353556" cy="355468"/>
          </a:xfrm>
        </p:grpSpPr>
        <p:sp>
          <p:nvSpPr>
            <p:cNvPr id="7167" name="Google Shape;9435;p65"/>
            <p:cNvSpPr/>
            <p:nvPr/>
          </p:nvSpPr>
          <p:spPr>
            <a:xfrm>
              <a:off x="207366" y="-1"/>
              <a:ext cx="146221" cy="1461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69" y="3249"/>
                  </a:moveTo>
                  <a:cubicBezTo>
                    <a:pt x="15103" y="3249"/>
                    <a:pt x="18352" y="6776"/>
                    <a:pt x="18352" y="11015"/>
                  </a:cubicBezTo>
                  <a:cubicBezTo>
                    <a:pt x="18634" y="15250"/>
                    <a:pt x="15103" y="18638"/>
                    <a:pt x="10869" y="18638"/>
                  </a:cubicBezTo>
                  <a:cubicBezTo>
                    <a:pt x="6635" y="18638"/>
                    <a:pt x="3248" y="15250"/>
                    <a:pt x="3248" y="11015"/>
                  </a:cubicBezTo>
                  <a:cubicBezTo>
                    <a:pt x="3248" y="6776"/>
                    <a:pt x="6635" y="3249"/>
                    <a:pt x="10869" y="3249"/>
                  </a:cubicBezTo>
                  <a:close/>
                  <a:moveTo>
                    <a:pt x="10869" y="0"/>
                  </a:moveTo>
                  <a:cubicBezTo>
                    <a:pt x="4799" y="0"/>
                    <a:pt x="0" y="4943"/>
                    <a:pt x="0" y="10872"/>
                  </a:cubicBezTo>
                  <a:cubicBezTo>
                    <a:pt x="0" y="16800"/>
                    <a:pt x="4799" y="21600"/>
                    <a:pt x="10869" y="21600"/>
                  </a:cubicBezTo>
                  <a:cubicBezTo>
                    <a:pt x="16797" y="21600"/>
                    <a:pt x="21600" y="16800"/>
                    <a:pt x="21600" y="10872"/>
                  </a:cubicBezTo>
                  <a:cubicBezTo>
                    <a:pt x="21600" y="4943"/>
                    <a:pt x="16797" y="0"/>
                    <a:pt x="108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68" name="Google Shape;9436;p65"/>
            <p:cNvSpPr/>
            <p:nvPr/>
          </p:nvSpPr>
          <p:spPr>
            <a:xfrm>
              <a:off x="268541" y="42037"/>
              <a:ext cx="42158" cy="42069"/>
            </a:xfrm>
            <a:custGeom>
              <a:avLst/>
              <a:gdLst/>
              <a:ahLst/>
              <a:cxnLst>
                <a:cxn ang="0">
                  <a:pos x="wd2" y="hd2"/>
                </a:cxn>
                <a:cxn ang="5400000">
                  <a:pos x="wd2" y="hd2"/>
                </a:cxn>
                <a:cxn ang="10800000">
                  <a:pos x="wd2" y="hd2"/>
                </a:cxn>
                <a:cxn ang="16200000">
                  <a:pos x="wd2" y="hd2"/>
                </a:cxn>
              </a:cxnLst>
              <a:rect l="0" t="0" r="r" b="b"/>
              <a:pathLst>
                <a:path w="21187" h="21600" fill="norm" stroke="1" extrusionOk="0">
                  <a:moveTo>
                    <a:pt x="5274" y="0"/>
                  </a:moveTo>
                  <a:cubicBezTo>
                    <a:pt x="2393" y="0"/>
                    <a:pt x="0" y="2461"/>
                    <a:pt x="0" y="5404"/>
                  </a:cubicBezTo>
                  <a:lnTo>
                    <a:pt x="0" y="15713"/>
                  </a:lnTo>
                  <a:cubicBezTo>
                    <a:pt x="0" y="19139"/>
                    <a:pt x="2393" y="21600"/>
                    <a:pt x="5274" y="21600"/>
                  </a:cubicBezTo>
                  <a:lnTo>
                    <a:pt x="15838" y="21600"/>
                  </a:lnTo>
                  <a:cubicBezTo>
                    <a:pt x="18719" y="21600"/>
                    <a:pt x="21127" y="19139"/>
                    <a:pt x="21127" y="15713"/>
                  </a:cubicBezTo>
                  <a:cubicBezTo>
                    <a:pt x="21600" y="13751"/>
                    <a:pt x="19207" y="10808"/>
                    <a:pt x="16326" y="10808"/>
                  </a:cubicBezTo>
                  <a:lnTo>
                    <a:pt x="11036" y="10808"/>
                  </a:lnTo>
                  <a:lnTo>
                    <a:pt x="11036" y="5404"/>
                  </a:lnTo>
                  <a:cubicBezTo>
                    <a:pt x="11036" y="2461"/>
                    <a:pt x="8643" y="0"/>
                    <a:pt x="52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69" name="Google Shape;9437;p65"/>
            <p:cNvSpPr/>
            <p:nvPr/>
          </p:nvSpPr>
          <p:spPr>
            <a:xfrm>
              <a:off x="30" y="64997"/>
              <a:ext cx="290471" cy="2904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893" y="1421"/>
                  </a:moveTo>
                  <a:cubicBezTo>
                    <a:pt x="8171" y="1421"/>
                    <a:pt x="9236" y="2485"/>
                    <a:pt x="9236" y="3694"/>
                  </a:cubicBezTo>
                  <a:cubicBezTo>
                    <a:pt x="9236" y="4973"/>
                    <a:pt x="8171" y="6038"/>
                    <a:pt x="6893" y="6038"/>
                  </a:cubicBezTo>
                  <a:cubicBezTo>
                    <a:pt x="5684" y="6038"/>
                    <a:pt x="4619" y="4973"/>
                    <a:pt x="4619" y="3694"/>
                  </a:cubicBezTo>
                  <a:cubicBezTo>
                    <a:pt x="4619" y="2485"/>
                    <a:pt x="5614" y="1421"/>
                    <a:pt x="6893" y="1421"/>
                  </a:cubicBezTo>
                  <a:close/>
                  <a:moveTo>
                    <a:pt x="6906" y="7596"/>
                  </a:moveTo>
                  <a:cubicBezTo>
                    <a:pt x="8320" y="7596"/>
                    <a:pt x="9714" y="8221"/>
                    <a:pt x="10657" y="9166"/>
                  </a:cubicBezTo>
                  <a:lnTo>
                    <a:pt x="9946" y="9166"/>
                  </a:lnTo>
                  <a:cubicBezTo>
                    <a:pt x="8668" y="9166"/>
                    <a:pt x="7603" y="10161"/>
                    <a:pt x="7603" y="11439"/>
                  </a:cubicBezTo>
                  <a:lnTo>
                    <a:pt x="7603" y="15276"/>
                  </a:lnTo>
                  <a:lnTo>
                    <a:pt x="1491" y="15276"/>
                  </a:lnTo>
                  <a:lnTo>
                    <a:pt x="1491" y="13287"/>
                  </a:lnTo>
                  <a:cubicBezTo>
                    <a:pt x="1491" y="10303"/>
                    <a:pt x="3836" y="7745"/>
                    <a:pt x="6678" y="7603"/>
                  </a:cubicBezTo>
                  <a:cubicBezTo>
                    <a:pt x="6755" y="7598"/>
                    <a:pt x="6829" y="7596"/>
                    <a:pt x="6906" y="7596"/>
                  </a:cubicBezTo>
                  <a:close/>
                  <a:moveTo>
                    <a:pt x="16270" y="10657"/>
                  </a:moveTo>
                  <a:cubicBezTo>
                    <a:pt x="16627" y="10657"/>
                    <a:pt x="16981" y="11013"/>
                    <a:pt x="16981" y="11439"/>
                  </a:cubicBezTo>
                  <a:lnTo>
                    <a:pt x="16981" y="15276"/>
                  </a:lnTo>
                  <a:lnTo>
                    <a:pt x="9236" y="15276"/>
                  </a:lnTo>
                  <a:lnTo>
                    <a:pt x="9236" y="11439"/>
                  </a:lnTo>
                  <a:cubicBezTo>
                    <a:pt x="9236" y="11013"/>
                    <a:pt x="9592" y="10657"/>
                    <a:pt x="10019" y="10657"/>
                  </a:cubicBezTo>
                  <a:close/>
                  <a:moveTo>
                    <a:pt x="19363" y="16902"/>
                  </a:moveTo>
                  <a:cubicBezTo>
                    <a:pt x="19739" y="16902"/>
                    <a:pt x="20037" y="17238"/>
                    <a:pt x="20037" y="17691"/>
                  </a:cubicBezTo>
                  <a:lnTo>
                    <a:pt x="20037" y="20037"/>
                  </a:lnTo>
                  <a:lnTo>
                    <a:pt x="1491" y="20037"/>
                  </a:lnTo>
                  <a:lnTo>
                    <a:pt x="1491" y="16911"/>
                  </a:lnTo>
                  <a:lnTo>
                    <a:pt x="19257" y="16911"/>
                  </a:lnTo>
                  <a:cubicBezTo>
                    <a:pt x="19293" y="16904"/>
                    <a:pt x="19329" y="16902"/>
                    <a:pt x="19363" y="16902"/>
                  </a:cubicBezTo>
                  <a:close/>
                  <a:moveTo>
                    <a:pt x="6893" y="0"/>
                  </a:moveTo>
                  <a:cubicBezTo>
                    <a:pt x="4761" y="0"/>
                    <a:pt x="3126" y="1633"/>
                    <a:pt x="3126" y="3836"/>
                  </a:cubicBezTo>
                  <a:cubicBezTo>
                    <a:pt x="3126" y="4973"/>
                    <a:pt x="3552" y="5968"/>
                    <a:pt x="4335" y="6606"/>
                  </a:cubicBezTo>
                  <a:cubicBezTo>
                    <a:pt x="1847" y="7673"/>
                    <a:pt x="0" y="10373"/>
                    <a:pt x="0" y="13356"/>
                  </a:cubicBezTo>
                  <a:lnTo>
                    <a:pt x="0" y="20890"/>
                  </a:lnTo>
                  <a:cubicBezTo>
                    <a:pt x="0" y="21244"/>
                    <a:pt x="284" y="21600"/>
                    <a:pt x="710" y="21600"/>
                  </a:cubicBezTo>
                  <a:lnTo>
                    <a:pt x="20747" y="21600"/>
                  </a:lnTo>
                  <a:cubicBezTo>
                    <a:pt x="21246" y="21600"/>
                    <a:pt x="21600" y="21244"/>
                    <a:pt x="21600" y="20747"/>
                  </a:cubicBezTo>
                  <a:lnTo>
                    <a:pt x="21600" y="17691"/>
                  </a:lnTo>
                  <a:cubicBezTo>
                    <a:pt x="21600" y="16413"/>
                    <a:pt x="20535" y="15348"/>
                    <a:pt x="19257" y="15348"/>
                  </a:cubicBezTo>
                  <a:lnTo>
                    <a:pt x="18474" y="15348"/>
                  </a:lnTo>
                  <a:lnTo>
                    <a:pt x="18474" y="11509"/>
                  </a:lnTo>
                  <a:cubicBezTo>
                    <a:pt x="18474" y="10303"/>
                    <a:pt x="17407" y="9236"/>
                    <a:pt x="16128" y="9236"/>
                  </a:cubicBezTo>
                  <a:lnTo>
                    <a:pt x="12576" y="9236"/>
                  </a:lnTo>
                  <a:cubicBezTo>
                    <a:pt x="11796" y="8029"/>
                    <a:pt x="10729" y="7177"/>
                    <a:pt x="9520" y="6606"/>
                  </a:cubicBezTo>
                  <a:cubicBezTo>
                    <a:pt x="10303" y="5896"/>
                    <a:pt x="10729" y="4973"/>
                    <a:pt x="10729" y="3836"/>
                  </a:cubicBezTo>
                  <a:cubicBezTo>
                    <a:pt x="10729" y="1633"/>
                    <a:pt x="9024" y="0"/>
                    <a:pt x="68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171" name="Google Shape;9438;p65"/>
          <p:cNvSpPr/>
          <p:nvPr/>
        </p:nvSpPr>
        <p:spPr>
          <a:xfrm>
            <a:off x="3973071" y="2220124"/>
            <a:ext cx="354420" cy="356408"/>
          </a:xfrm>
          <a:custGeom>
            <a:avLst/>
            <a:gdLst/>
            <a:ahLst/>
            <a:cxnLst>
              <a:cxn ang="0">
                <a:pos x="wd2" y="hd2"/>
              </a:cxn>
              <a:cxn ang="5400000">
                <a:pos x="wd2" y="hd2"/>
              </a:cxn>
              <a:cxn ang="10800000">
                <a:pos x="wd2" y="hd2"/>
              </a:cxn>
              <a:cxn ang="16200000">
                <a:pos x="wd2" y="hd2"/>
              </a:cxn>
            </a:cxnLst>
            <a:rect l="0" t="0" r="r" b="b"/>
            <a:pathLst>
              <a:path w="21478" h="21600" fill="norm" stroke="1" extrusionOk="0">
                <a:moveTo>
                  <a:pt x="17777" y="1331"/>
                </a:moveTo>
                <a:lnTo>
                  <a:pt x="17777" y="7702"/>
                </a:lnTo>
                <a:cubicBezTo>
                  <a:pt x="17545" y="7645"/>
                  <a:pt x="17314" y="7645"/>
                  <a:pt x="17082" y="7645"/>
                </a:cubicBezTo>
                <a:cubicBezTo>
                  <a:pt x="16909" y="7645"/>
                  <a:pt x="16678" y="7702"/>
                  <a:pt x="16446" y="7761"/>
                </a:cubicBezTo>
                <a:lnTo>
                  <a:pt x="16446" y="7064"/>
                </a:lnTo>
                <a:cubicBezTo>
                  <a:pt x="16446" y="6022"/>
                  <a:pt x="15577" y="5154"/>
                  <a:pt x="14592" y="5154"/>
                </a:cubicBezTo>
                <a:cubicBezTo>
                  <a:pt x="14360" y="5154"/>
                  <a:pt x="14129" y="5211"/>
                  <a:pt x="13897" y="5211"/>
                </a:cubicBezTo>
                <a:lnTo>
                  <a:pt x="13897" y="4516"/>
                </a:lnTo>
                <a:cubicBezTo>
                  <a:pt x="13897" y="3474"/>
                  <a:pt x="13029" y="2606"/>
                  <a:pt x="12044" y="2606"/>
                </a:cubicBezTo>
                <a:cubicBezTo>
                  <a:pt x="11813" y="2606"/>
                  <a:pt x="11697" y="2606"/>
                  <a:pt x="11465" y="2722"/>
                </a:cubicBezTo>
                <a:cubicBezTo>
                  <a:pt x="11813" y="1912"/>
                  <a:pt x="12566" y="1331"/>
                  <a:pt x="13318" y="1331"/>
                </a:cubicBezTo>
                <a:close/>
                <a:moveTo>
                  <a:pt x="20383" y="2606"/>
                </a:moveTo>
                <a:lnTo>
                  <a:pt x="20383" y="8976"/>
                </a:lnTo>
                <a:cubicBezTo>
                  <a:pt x="20152" y="8919"/>
                  <a:pt x="19920" y="8919"/>
                  <a:pt x="19688" y="8919"/>
                </a:cubicBezTo>
                <a:cubicBezTo>
                  <a:pt x="19514" y="8919"/>
                  <a:pt x="19282" y="8976"/>
                  <a:pt x="19051" y="8976"/>
                </a:cubicBezTo>
                <a:lnTo>
                  <a:pt x="19051" y="2606"/>
                </a:lnTo>
                <a:close/>
                <a:moveTo>
                  <a:pt x="8339" y="1331"/>
                </a:moveTo>
                <a:cubicBezTo>
                  <a:pt x="9381" y="1331"/>
                  <a:pt x="10250" y="2200"/>
                  <a:pt x="10250" y="3185"/>
                </a:cubicBezTo>
                <a:lnTo>
                  <a:pt x="10250" y="9207"/>
                </a:lnTo>
                <a:lnTo>
                  <a:pt x="8223" y="11235"/>
                </a:lnTo>
                <a:cubicBezTo>
                  <a:pt x="7817" y="11582"/>
                  <a:pt x="7528" y="12102"/>
                  <a:pt x="7413" y="12624"/>
                </a:cubicBezTo>
                <a:lnTo>
                  <a:pt x="3939" y="12624"/>
                </a:lnTo>
                <a:lnTo>
                  <a:pt x="3939" y="1331"/>
                </a:lnTo>
                <a:close/>
                <a:moveTo>
                  <a:pt x="2606" y="2606"/>
                </a:moveTo>
                <a:lnTo>
                  <a:pt x="2606" y="13319"/>
                </a:lnTo>
                <a:cubicBezTo>
                  <a:pt x="2606" y="13725"/>
                  <a:pt x="2895" y="14014"/>
                  <a:pt x="3301" y="14014"/>
                </a:cubicBezTo>
                <a:lnTo>
                  <a:pt x="7238" y="14014"/>
                </a:lnTo>
                <a:cubicBezTo>
                  <a:pt x="7354" y="14420"/>
                  <a:pt x="7470" y="14883"/>
                  <a:pt x="7701" y="15231"/>
                </a:cubicBezTo>
                <a:lnTo>
                  <a:pt x="1333" y="15231"/>
                </a:lnTo>
                <a:lnTo>
                  <a:pt x="1333" y="2606"/>
                </a:lnTo>
                <a:close/>
                <a:moveTo>
                  <a:pt x="12219" y="3880"/>
                </a:moveTo>
                <a:cubicBezTo>
                  <a:pt x="12566" y="3880"/>
                  <a:pt x="12855" y="4169"/>
                  <a:pt x="12855" y="4516"/>
                </a:cubicBezTo>
                <a:lnTo>
                  <a:pt x="12855" y="12045"/>
                </a:lnTo>
                <a:cubicBezTo>
                  <a:pt x="12855" y="12393"/>
                  <a:pt x="13145" y="12681"/>
                  <a:pt x="13493" y="12681"/>
                </a:cubicBezTo>
                <a:cubicBezTo>
                  <a:pt x="13840" y="12681"/>
                  <a:pt x="14129" y="12393"/>
                  <a:pt x="14129" y="12045"/>
                </a:cubicBezTo>
                <a:lnTo>
                  <a:pt x="14129" y="7064"/>
                </a:lnTo>
                <a:cubicBezTo>
                  <a:pt x="14129" y="6660"/>
                  <a:pt x="14419" y="6369"/>
                  <a:pt x="14823" y="6369"/>
                </a:cubicBezTo>
                <a:cubicBezTo>
                  <a:pt x="15171" y="6369"/>
                  <a:pt x="15461" y="6660"/>
                  <a:pt x="15461" y="7064"/>
                </a:cubicBezTo>
                <a:lnTo>
                  <a:pt x="15461" y="12045"/>
                </a:lnTo>
                <a:cubicBezTo>
                  <a:pt x="15461" y="12393"/>
                  <a:pt x="15752" y="12681"/>
                  <a:pt x="16099" y="12681"/>
                </a:cubicBezTo>
                <a:cubicBezTo>
                  <a:pt x="16446" y="12681"/>
                  <a:pt x="16735" y="12393"/>
                  <a:pt x="16735" y="12045"/>
                </a:cubicBezTo>
                <a:lnTo>
                  <a:pt x="16735" y="9498"/>
                </a:lnTo>
                <a:cubicBezTo>
                  <a:pt x="16735" y="9150"/>
                  <a:pt x="17025" y="8860"/>
                  <a:pt x="17430" y="8860"/>
                </a:cubicBezTo>
                <a:cubicBezTo>
                  <a:pt x="17777" y="8860"/>
                  <a:pt x="18067" y="9150"/>
                  <a:pt x="18067" y="9498"/>
                </a:cubicBezTo>
                <a:lnTo>
                  <a:pt x="18067" y="12045"/>
                </a:lnTo>
                <a:cubicBezTo>
                  <a:pt x="18067" y="12393"/>
                  <a:pt x="18356" y="12681"/>
                  <a:pt x="18703" y="12681"/>
                </a:cubicBezTo>
                <a:cubicBezTo>
                  <a:pt x="19051" y="12681"/>
                  <a:pt x="19341" y="12393"/>
                  <a:pt x="19341" y="12045"/>
                </a:cubicBezTo>
                <a:lnTo>
                  <a:pt x="19341" y="10828"/>
                </a:lnTo>
                <a:cubicBezTo>
                  <a:pt x="19341" y="10424"/>
                  <a:pt x="19630" y="10134"/>
                  <a:pt x="20036" y="10134"/>
                </a:cubicBezTo>
                <a:cubicBezTo>
                  <a:pt x="20383" y="10134"/>
                  <a:pt x="20672" y="10424"/>
                  <a:pt x="20672" y="10828"/>
                </a:cubicBezTo>
                <a:cubicBezTo>
                  <a:pt x="20383" y="10944"/>
                  <a:pt x="20383" y="15867"/>
                  <a:pt x="20383" y="16157"/>
                </a:cubicBezTo>
                <a:cubicBezTo>
                  <a:pt x="20383" y="16620"/>
                  <a:pt x="20209" y="16968"/>
                  <a:pt x="19920" y="17256"/>
                </a:cubicBezTo>
                <a:cubicBezTo>
                  <a:pt x="19457" y="17779"/>
                  <a:pt x="19110" y="18473"/>
                  <a:pt x="19110" y="19225"/>
                </a:cubicBezTo>
                <a:lnTo>
                  <a:pt x="19110" y="20269"/>
                </a:lnTo>
                <a:lnTo>
                  <a:pt x="11524" y="20269"/>
                </a:lnTo>
                <a:lnTo>
                  <a:pt x="11524" y="19109"/>
                </a:lnTo>
                <a:cubicBezTo>
                  <a:pt x="11524" y="18473"/>
                  <a:pt x="11293" y="17779"/>
                  <a:pt x="10886" y="17256"/>
                </a:cubicBezTo>
                <a:lnTo>
                  <a:pt x="8918" y="14652"/>
                </a:lnTo>
                <a:cubicBezTo>
                  <a:pt x="8339" y="13898"/>
                  <a:pt x="8455" y="12856"/>
                  <a:pt x="9091" y="12161"/>
                </a:cubicBezTo>
                <a:lnTo>
                  <a:pt x="10250" y="11003"/>
                </a:lnTo>
                <a:lnTo>
                  <a:pt x="10250" y="12045"/>
                </a:lnTo>
                <a:cubicBezTo>
                  <a:pt x="10250" y="12393"/>
                  <a:pt x="10539" y="12681"/>
                  <a:pt x="10886" y="12681"/>
                </a:cubicBezTo>
                <a:cubicBezTo>
                  <a:pt x="11234" y="12681"/>
                  <a:pt x="11524" y="12393"/>
                  <a:pt x="11524" y="12045"/>
                </a:cubicBezTo>
                <a:lnTo>
                  <a:pt x="11524" y="4516"/>
                </a:lnTo>
                <a:cubicBezTo>
                  <a:pt x="11524" y="4169"/>
                  <a:pt x="11813" y="3880"/>
                  <a:pt x="12219" y="3880"/>
                </a:cubicBezTo>
                <a:close/>
                <a:moveTo>
                  <a:pt x="3185" y="0"/>
                </a:moveTo>
                <a:cubicBezTo>
                  <a:pt x="2838" y="0"/>
                  <a:pt x="2547" y="289"/>
                  <a:pt x="2547" y="695"/>
                </a:cubicBezTo>
                <a:lnTo>
                  <a:pt x="2547" y="1331"/>
                </a:lnTo>
                <a:lnTo>
                  <a:pt x="695" y="1331"/>
                </a:lnTo>
                <a:cubicBezTo>
                  <a:pt x="290" y="1331"/>
                  <a:pt x="0" y="1621"/>
                  <a:pt x="0" y="1969"/>
                </a:cubicBezTo>
                <a:lnTo>
                  <a:pt x="0" y="15810"/>
                </a:lnTo>
                <a:cubicBezTo>
                  <a:pt x="0" y="16157"/>
                  <a:pt x="290" y="16446"/>
                  <a:pt x="695" y="16446"/>
                </a:cubicBezTo>
                <a:lnTo>
                  <a:pt x="8571" y="16446"/>
                </a:lnTo>
                <a:lnTo>
                  <a:pt x="9728" y="18067"/>
                </a:lnTo>
                <a:cubicBezTo>
                  <a:pt x="9960" y="18358"/>
                  <a:pt x="10076" y="18762"/>
                  <a:pt x="10076" y="19225"/>
                </a:cubicBezTo>
                <a:lnTo>
                  <a:pt x="10076" y="20964"/>
                </a:lnTo>
                <a:cubicBezTo>
                  <a:pt x="10076" y="21311"/>
                  <a:pt x="10366" y="21600"/>
                  <a:pt x="10714" y="21600"/>
                </a:cubicBezTo>
                <a:lnTo>
                  <a:pt x="19573" y="21600"/>
                </a:lnTo>
                <a:cubicBezTo>
                  <a:pt x="19920" y="21600"/>
                  <a:pt x="20209" y="21311"/>
                  <a:pt x="20209" y="20964"/>
                </a:cubicBezTo>
                <a:lnTo>
                  <a:pt x="20209" y="19225"/>
                </a:lnTo>
                <a:cubicBezTo>
                  <a:pt x="20209" y="18762"/>
                  <a:pt x="20383" y="18415"/>
                  <a:pt x="20672" y="18126"/>
                </a:cubicBezTo>
                <a:cubicBezTo>
                  <a:pt x="21137" y="17604"/>
                  <a:pt x="21425" y="16909"/>
                  <a:pt x="21425" y="16157"/>
                </a:cubicBezTo>
                <a:lnTo>
                  <a:pt x="21425" y="1969"/>
                </a:lnTo>
                <a:cubicBezTo>
                  <a:pt x="21600" y="1621"/>
                  <a:pt x="21310" y="1331"/>
                  <a:pt x="20962" y="1331"/>
                </a:cubicBezTo>
                <a:lnTo>
                  <a:pt x="19051" y="1331"/>
                </a:lnTo>
                <a:lnTo>
                  <a:pt x="19051" y="695"/>
                </a:lnTo>
                <a:cubicBezTo>
                  <a:pt x="19051" y="289"/>
                  <a:pt x="18762" y="0"/>
                  <a:pt x="18415" y="0"/>
                </a:cubicBezTo>
                <a:lnTo>
                  <a:pt x="13318" y="0"/>
                </a:lnTo>
                <a:cubicBezTo>
                  <a:pt x="12335" y="0"/>
                  <a:pt x="11408" y="520"/>
                  <a:pt x="10829" y="1215"/>
                </a:cubicBezTo>
                <a:cubicBezTo>
                  <a:pt x="10250" y="463"/>
                  <a:pt x="9265" y="0"/>
                  <a:pt x="8280"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183" name="Google Shape;9439;p65"/>
          <p:cNvGrpSpPr/>
          <p:nvPr/>
        </p:nvGrpSpPr>
        <p:grpSpPr>
          <a:xfrm>
            <a:off x="2639731" y="2687554"/>
            <a:ext cx="353558" cy="353558"/>
            <a:chOff x="30" y="0"/>
            <a:chExt cx="353556" cy="353557"/>
          </a:xfrm>
        </p:grpSpPr>
        <p:sp>
          <p:nvSpPr>
            <p:cNvPr id="7172" name="Google Shape;9440;p65"/>
            <p:cNvSpPr/>
            <p:nvPr/>
          </p:nvSpPr>
          <p:spPr>
            <a:xfrm>
              <a:off x="30" y="0"/>
              <a:ext cx="353557" cy="353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203" y="1401"/>
                  </a:moveTo>
                  <a:cubicBezTo>
                    <a:pt x="5370" y="1401"/>
                    <a:pt x="6246" y="2335"/>
                    <a:pt x="6246" y="3445"/>
                  </a:cubicBezTo>
                  <a:cubicBezTo>
                    <a:pt x="6246" y="4379"/>
                    <a:pt x="5663" y="4846"/>
                    <a:pt x="5196" y="5312"/>
                  </a:cubicBezTo>
                  <a:cubicBezTo>
                    <a:pt x="5020" y="5488"/>
                    <a:pt x="4962" y="5605"/>
                    <a:pt x="4962" y="5779"/>
                  </a:cubicBezTo>
                  <a:lnTo>
                    <a:pt x="4962" y="13427"/>
                  </a:lnTo>
                  <a:cubicBezTo>
                    <a:pt x="4962" y="13603"/>
                    <a:pt x="5020" y="13777"/>
                    <a:pt x="5196" y="13894"/>
                  </a:cubicBezTo>
                  <a:cubicBezTo>
                    <a:pt x="5663" y="14360"/>
                    <a:pt x="6246" y="14827"/>
                    <a:pt x="6246" y="15761"/>
                  </a:cubicBezTo>
                  <a:cubicBezTo>
                    <a:pt x="6246" y="16931"/>
                    <a:pt x="5312" y="17805"/>
                    <a:pt x="4203" y="17805"/>
                  </a:cubicBezTo>
                  <a:lnTo>
                    <a:pt x="3269" y="17805"/>
                  </a:lnTo>
                  <a:cubicBezTo>
                    <a:pt x="2161" y="17805"/>
                    <a:pt x="1227" y="16931"/>
                    <a:pt x="1227" y="15761"/>
                  </a:cubicBezTo>
                  <a:cubicBezTo>
                    <a:pt x="1227" y="14827"/>
                    <a:pt x="1810" y="14360"/>
                    <a:pt x="2335" y="13894"/>
                  </a:cubicBezTo>
                  <a:cubicBezTo>
                    <a:pt x="2451" y="13719"/>
                    <a:pt x="2511" y="13603"/>
                    <a:pt x="2511" y="13427"/>
                  </a:cubicBezTo>
                  <a:lnTo>
                    <a:pt x="2511" y="5779"/>
                  </a:lnTo>
                  <a:cubicBezTo>
                    <a:pt x="2511" y="5605"/>
                    <a:pt x="2451" y="5429"/>
                    <a:pt x="2335" y="5312"/>
                  </a:cubicBezTo>
                  <a:cubicBezTo>
                    <a:pt x="1810" y="4846"/>
                    <a:pt x="1227" y="4379"/>
                    <a:pt x="1227" y="3445"/>
                  </a:cubicBezTo>
                  <a:cubicBezTo>
                    <a:pt x="1227" y="2277"/>
                    <a:pt x="2161" y="1401"/>
                    <a:pt x="3269" y="1401"/>
                  </a:cubicBezTo>
                  <a:close/>
                  <a:moveTo>
                    <a:pt x="19732" y="3795"/>
                  </a:moveTo>
                  <a:cubicBezTo>
                    <a:pt x="20140" y="3795"/>
                    <a:pt x="20433" y="4086"/>
                    <a:pt x="20433" y="4438"/>
                  </a:cubicBezTo>
                  <a:lnTo>
                    <a:pt x="20433" y="17221"/>
                  </a:lnTo>
                  <a:lnTo>
                    <a:pt x="20316" y="17221"/>
                  </a:lnTo>
                  <a:cubicBezTo>
                    <a:pt x="20316" y="17572"/>
                    <a:pt x="20023" y="17864"/>
                    <a:pt x="19673" y="17864"/>
                  </a:cubicBezTo>
                  <a:lnTo>
                    <a:pt x="6830" y="17864"/>
                  </a:lnTo>
                  <a:cubicBezTo>
                    <a:pt x="7297" y="17281"/>
                    <a:pt x="7590" y="16580"/>
                    <a:pt x="7590" y="15821"/>
                  </a:cubicBezTo>
                  <a:cubicBezTo>
                    <a:pt x="7590" y="14944"/>
                    <a:pt x="7180" y="14070"/>
                    <a:pt x="6597" y="13486"/>
                  </a:cubicBezTo>
                  <a:lnTo>
                    <a:pt x="6306" y="13193"/>
                  </a:lnTo>
                  <a:lnTo>
                    <a:pt x="6306" y="6013"/>
                  </a:lnTo>
                  <a:cubicBezTo>
                    <a:pt x="6713" y="5605"/>
                    <a:pt x="7414" y="5022"/>
                    <a:pt x="7590" y="3795"/>
                  </a:cubicBezTo>
                  <a:close/>
                  <a:moveTo>
                    <a:pt x="8815" y="19149"/>
                  </a:moveTo>
                  <a:lnTo>
                    <a:pt x="8815" y="19732"/>
                  </a:lnTo>
                  <a:cubicBezTo>
                    <a:pt x="8815" y="20082"/>
                    <a:pt x="8524" y="20373"/>
                    <a:pt x="8173" y="20373"/>
                  </a:cubicBezTo>
                  <a:lnTo>
                    <a:pt x="5020" y="20373"/>
                  </a:lnTo>
                  <a:cubicBezTo>
                    <a:pt x="4669" y="20373"/>
                    <a:pt x="4379" y="20082"/>
                    <a:pt x="4379" y="19732"/>
                  </a:cubicBezTo>
                  <a:lnTo>
                    <a:pt x="4379" y="19149"/>
                  </a:lnTo>
                  <a:close/>
                  <a:moveTo>
                    <a:pt x="3328" y="0"/>
                  </a:moveTo>
                  <a:cubicBezTo>
                    <a:pt x="1518" y="0"/>
                    <a:pt x="0" y="1460"/>
                    <a:pt x="0" y="3385"/>
                  </a:cubicBezTo>
                  <a:cubicBezTo>
                    <a:pt x="0" y="4262"/>
                    <a:pt x="350" y="5138"/>
                    <a:pt x="934" y="5722"/>
                  </a:cubicBezTo>
                  <a:lnTo>
                    <a:pt x="1227" y="6013"/>
                  </a:lnTo>
                  <a:lnTo>
                    <a:pt x="1227" y="13136"/>
                  </a:lnTo>
                  <a:cubicBezTo>
                    <a:pt x="876" y="13486"/>
                    <a:pt x="0" y="14303"/>
                    <a:pt x="0" y="15761"/>
                  </a:cubicBezTo>
                  <a:cubicBezTo>
                    <a:pt x="0" y="17514"/>
                    <a:pt x="1284" y="18915"/>
                    <a:pt x="3035" y="19032"/>
                  </a:cubicBezTo>
                  <a:lnTo>
                    <a:pt x="3211" y="19032"/>
                  </a:lnTo>
                  <a:lnTo>
                    <a:pt x="3211" y="19732"/>
                  </a:lnTo>
                  <a:cubicBezTo>
                    <a:pt x="3211" y="20724"/>
                    <a:pt x="4086" y="21600"/>
                    <a:pt x="5079" y="21600"/>
                  </a:cubicBezTo>
                  <a:lnTo>
                    <a:pt x="8231" y="21600"/>
                  </a:lnTo>
                  <a:cubicBezTo>
                    <a:pt x="9281" y="21600"/>
                    <a:pt x="10099" y="20724"/>
                    <a:pt x="10099" y="19732"/>
                  </a:cubicBezTo>
                  <a:lnTo>
                    <a:pt x="10099" y="19149"/>
                  </a:lnTo>
                  <a:lnTo>
                    <a:pt x="19673" y="19149"/>
                  </a:lnTo>
                  <a:cubicBezTo>
                    <a:pt x="20724" y="19149"/>
                    <a:pt x="21600" y="18272"/>
                    <a:pt x="21600" y="17221"/>
                  </a:cubicBezTo>
                  <a:lnTo>
                    <a:pt x="21600" y="4438"/>
                  </a:lnTo>
                  <a:cubicBezTo>
                    <a:pt x="21600" y="3385"/>
                    <a:pt x="20724" y="2568"/>
                    <a:pt x="19673" y="2568"/>
                  </a:cubicBezTo>
                  <a:lnTo>
                    <a:pt x="7473" y="2568"/>
                  </a:lnTo>
                  <a:cubicBezTo>
                    <a:pt x="7123" y="1110"/>
                    <a:pt x="5837" y="0"/>
                    <a:pt x="4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73" name="Google Shape;9441;p65"/>
            <p:cNvSpPr/>
            <p:nvPr/>
          </p:nvSpPr>
          <p:spPr>
            <a:xfrm>
              <a:off x="144310" y="82194"/>
              <a:ext cx="168180" cy="639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7412"/>
                  </a:moveTo>
                  <a:lnTo>
                    <a:pt x="18900" y="14506"/>
                  </a:lnTo>
                  <a:lnTo>
                    <a:pt x="2700" y="14506"/>
                  </a:lnTo>
                  <a:lnTo>
                    <a:pt x="2700" y="7412"/>
                  </a:lnTo>
                  <a:close/>
                  <a:moveTo>
                    <a:pt x="1352" y="0"/>
                  </a:moveTo>
                  <a:cubicBezTo>
                    <a:pt x="615" y="0"/>
                    <a:pt x="0" y="1607"/>
                    <a:pt x="0" y="3870"/>
                  </a:cubicBezTo>
                  <a:lnTo>
                    <a:pt x="0" y="17730"/>
                  </a:lnTo>
                  <a:cubicBezTo>
                    <a:pt x="0" y="19993"/>
                    <a:pt x="615" y="21600"/>
                    <a:pt x="1352" y="21600"/>
                  </a:cubicBezTo>
                  <a:lnTo>
                    <a:pt x="20252" y="21600"/>
                  </a:lnTo>
                  <a:cubicBezTo>
                    <a:pt x="20988" y="21600"/>
                    <a:pt x="21600" y="19993"/>
                    <a:pt x="21600" y="17730"/>
                  </a:cubicBezTo>
                  <a:lnTo>
                    <a:pt x="21600" y="3870"/>
                  </a:lnTo>
                  <a:cubicBezTo>
                    <a:pt x="21479" y="1607"/>
                    <a:pt x="20864" y="0"/>
                    <a:pt x="2025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74" name="Google Shape;9442;p65"/>
            <p:cNvSpPr/>
            <p:nvPr/>
          </p:nvSpPr>
          <p:spPr>
            <a:xfrm>
              <a:off x="144310" y="167209"/>
              <a:ext cx="42038"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8" y="0"/>
                  </a:moveTo>
                  <a:cubicBezTo>
                    <a:pt x="2462" y="0"/>
                    <a:pt x="0" y="4707"/>
                    <a:pt x="0" y="10338"/>
                  </a:cubicBezTo>
                  <a:cubicBezTo>
                    <a:pt x="0" y="16922"/>
                    <a:pt x="2462" y="21600"/>
                    <a:pt x="5408" y="21600"/>
                  </a:cubicBezTo>
                  <a:lnTo>
                    <a:pt x="15709" y="21600"/>
                  </a:lnTo>
                  <a:cubicBezTo>
                    <a:pt x="19153" y="21600"/>
                    <a:pt x="21600" y="16922"/>
                    <a:pt x="21600" y="10338"/>
                  </a:cubicBezTo>
                  <a:cubicBezTo>
                    <a:pt x="21600" y="4707"/>
                    <a:pt x="19153" y="0"/>
                    <a:pt x="157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75" name="Google Shape;9443;p65"/>
            <p:cNvSpPr/>
            <p:nvPr/>
          </p:nvSpPr>
          <p:spPr>
            <a:xfrm>
              <a:off x="206425" y="167209"/>
              <a:ext cx="43009"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707"/>
                    <a:pt x="0" y="10338"/>
                  </a:cubicBezTo>
                  <a:cubicBezTo>
                    <a:pt x="0" y="16922"/>
                    <a:pt x="2407" y="21600"/>
                    <a:pt x="5286" y="21600"/>
                  </a:cubicBezTo>
                  <a:lnTo>
                    <a:pt x="16314" y="21600"/>
                  </a:lnTo>
                  <a:cubicBezTo>
                    <a:pt x="19193" y="21600"/>
                    <a:pt x="21600" y="16922"/>
                    <a:pt x="21600" y="10338"/>
                  </a:cubicBezTo>
                  <a:cubicBezTo>
                    <a:pt x="21600" y="4707"/>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76" name="Google Shape;9444;p65"/>
            <p:cNvSpPr/>
            <p:nvPr/>
          </p:nvSpPr>
          <p:spPr>
            <a:xfrm>
              <a:off x="269481" y="167209"/>
              <a:ext cx="43009"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707"/>
                    <a:pt x="0" y="10338"/>
                  </a:cubicBezTo>
                  <a:cubicBezTo>
                    <a:pt x="0" y="16922"/>
                    <a:pt x="2407" y="21600"/>
                    <a:pt x="5286" y="21600"/>
                  </a:cubicBezTo>
                  <a:lnTo>
                    <a:pt x="16329" y="21600"/>
                  </a:lnTo>
                  <a:cubicBezTo>
                    <a:pt x="19208" y="21600"/>
                    <a:pt x="21600" y="16922"/>
                    <a:pt x="21600" y="10338"/>
                  </a:cubicBezTo>
                  <a:cubicBezTo>
                    <a:pt x="21128" y="4707"/>
                    <a:pt x="18721"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77" name="Google Shape;9445;p65"/>
            <p:cNvSpPr/>
            <p:nvPr/>
          </p:nvSpPr>
          <p:spPr>
            <a:xfrm>
              <a:off x="144310" y="209277"/>
              <a:ext cx="42038" cy="210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8" y="0"/>
                  </a:moveTo>
                  <a:cubicBezTo>
                    <a:pt x="2462" y="0"/>
                    <a:pt x="0" y="4894"/>
                    <a:pt x="0" y="10784"/>
                  </a:cubicBezTo>
                  <a:cubicBezTo>
                    <a:pt x="0" y="16675"/>
                    <a:pt x="2462" y="21600"/>
                    <a:pt x="5408" y="21600"/>
                  </a:cubicBezTo>
                  <a:lnTo>
                    <a:pt x="15709" y="21600"/>
                  </a:lnTo>
                  <a:cubicBezTo>
                    <a:pt x="19153" y="21600"/>
                    <a:pt x="21600" y="16675"/>
                    <a:pt x="21600" y="10784"/>
                  </a:cubicBezTo>
                  <a:cubicBezTo>
                    <a:pt x="21600" y="4894"/>
                    <a:pt x="19153" y="0"/>
                    <a:pt x="157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78" name="Google Shape;9446;p65"/>
            <p:cNvSpPr/>
            <p:nvPr/>
          </p:nvSpPr>
          <p:spPr>
            <a:xfrm>
              <a:off x="206425" y="209277"/>
              <a:ext cx="43009" cy="210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894"/>
                    <a:pt x="0" y="10784"/>
                  </a:cubicBezTo>
                  <a:cubicBezTo>
                    <a:pt x="0" y="16675"/>
                    <a:pt x="2407" y="21600"/>
                    <a:pt x="5286" y="21600"/>
                  </a:cubicBezTo>
                  <a:lnTo>
                    <a:pt x="16314" y="21600"/>
                  </a:lnTo>
                  <a:cubicBezTo>
                    <a:pt x="19193" y="21600"/>
                    <a:pt x="21600" y="16675"/>
                    <a:pt x="21600" y="10784"/>
                  </a:cubicBezTo>
                  <a:cubicBezTo>
                    <a:pt x="21600" y="4894"/>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79" name="Google Shape;9447;p65"/>
            <p:cNvSpPr/>
            <p:nvPr/>
          </p:nvSpPr>
          <p:spPr>
            <a:xfrm>
              <a:off x="269481" y="209277"/>
              <a:ext cx="43009" cy="210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894"/>
                    <a:pt x="0" y="10784"/>
                  </a:cubicBezTo>
                  <a:cubicBezTo>
                    <a:pt x="0" y="16675"/>
                    <a:pt x="2407" y="21600"/>
                    <a:pt x="5286" y="21600"/>
                  </a:cubicBezTo>
                  <a:lnTo>
                    <a:pt x="16329" y="21600"/>
                  </a:lnTo>
                  <a:cubicBezTo>
                    <a:pt x="19208" y="21600"/>
                    <a:pt x="21600" y="16675"/>
                    <a:pt x="21600" y="10784"/>
                  </a:cubicBezTo>
                  <a:cubicBezTo>
                    <a:pt x="21128" y="4894"/>
                    <a:pt x="18721"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80" name="Google Shape;9448;p65"/>
            <p:cNvSpPr/>
            <p:nvPr/>
          </p:nvSpPr>
          <p:spPr>
            <a:xfrm>
              <a:off x="144310" y="249403"/>
              <a:ext cx="42038"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8" y="0"/>
                  </a:moveTo>
                  <a:cubicBezTo>
                    <a:pt x="2462" y="0"/>
                    <a:pt x="0" y="4678"/>
                    <a:pt x="0" y="11262"/>
                  </a:cubicBezTo>
                  <a:cubicBezTo>
                    <a:pt x="0" y="16893"/>
                    <a:pt x="2462" y="21600"/>
                    <a:pt x="5408" y="21600"/>
                  </a:cubicBezTo>
                  <a:lnTo>
                    <a:pt x="15709" y="21600"/>
                  </a:lnTo>
                  <a:cubicBezTo>
                    <a:pt x="19153" y="21600"/>
                    <a:pt x="21600" y="16893"/>
                    <a:pt x="21600" y="11262"/>
                  </a:cubicBezTo>
                  <a:cubicBezTo>
                    <a:pt x="21600" y="4678"/>
                    <a:pt x="19153" y="0"/>
                    <a:pt x="157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81" name="Google Shape;9449;p65"/>
            <p:cNvSpPr/>
            <p:nvPr/>
          </p:nvSpPr>
          <p:spPr>
            <a:xfrm>
              <a:off x="206425" y="249403"/>
              <a:ext cx="43009"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678"/>
                    <a:pt x="0" y="11262"/>
                  </a:cubicBezTo>
                  <a:cubicBezTo>
                    <a:pt x="0" y="16893"/>
                    <a:pt x="2407" y="21600"/>
                    <a:pt x="5286" y="21600"/>
                  </a:cubicBezTo>
                  <a:lnTo>
                    <a:pt x="16314" y="21600"/>
                  </a:lnTo>
                  <a:cubicBezTo>
                    <a:pt x="19193" y="21600"/>
                    <a:pt x="21600" y="16893"/>
                    <a:pt x="21600" y="11262"/>
                  </a:cubicBezTo>
                  <a:cubicBezTo>
                    <a:pt x="21600" y="4678"/>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82" name="Google Shape;9450;p65"/>
            <p:cNvSpPr/>
            <p:nvPr/>
          </p:nvSpPr>
          <p:spPr>
            <a:xfrm>
              <a:off x="269481" y="249403"/>
              <a:ext cx="43009"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678"/>
                    <a:pt x="0" y="11262"/>
                  </a:cubicBezTo>
                  <a:cubicBezTo>
                    <a:pt x="0" y="16893"/>
                    <a:pt x="2407" y="21600"/>
                    <a:pt x="5286" y="21600"/>
                  </a:cubicBezTo>
                  <a:lnTo>
                    <a:pt x="16329" y="21600"/>
                  </a:lnTo>
                  <a:cubicBezTo>
                    <a:pt x="19208" y="21600"/>
                    <a:pt x="21600" y="16893"/>
                    <a:pt x="21600" y="11262"/>
                  </a:cubicBezTo>
                  <a:cubicBezTo>
                    <a:pt x="21128" y="4678"/>
                    <a:pt x="18721"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87" name="Google Shape;9451;p65"/>
          <p:cNvGrpSpPr/>
          <p:nvPr/>
        </p:nvGrpSpPr>
        <p:grpSpPr>
          <a:xfrm>
            <a:off x="2638776" y="3155755"/>
            <a:ext cx="355468" cy="353557"/>
            <a:chOff x="30" y="0"/>
            <a:chExt cx="355467" cy="353556"/>
          </a:xfrm>
        </p:grpSpPr>
        <p:sp>
          <p:nvSpPr>
            <p:cNvPr id="7184" name="Google Shape;9452;p65"/>
            <p:cNvSpPr/>
            <p:nvPr/>
          </p:nvSpPr>
          <p:spPr>
            <a:xfrm>
              <a:off x="30" y="-1"/>
              <a:ext cx="355468" cy="353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87" y="1167"/>
                  </a:moveTo>
                  <a:cubicBezTo>
                    <a:pt x="8535" y="1167"/>
                    <a:pt x="8826" y="1460"/>
                    <a:pt x="8826" y="1810"/>
                  </a:cubicBezTo>
                  <a:cubicBezTo>
                    <a:pt x="8826" y="2220"/>
                    <a:pt x="8535" y="2511"/>
                    <a:pt x="8187" y="2511"/>
                  </a:cubicBezTo>
                  <a:cubicBezTo>
                    <a:pt x="7838" y="2511"/>
                    <a:pt x="7549" y="2220"/>
                    <a:pt x="7549" y="1810"/>
                  </a:cubicBezTo>
                  <a:cubicBezTo>
                    <a:pt x="7549" y="1460"/>
                    <a:pt x="7838" y="1167"/>
                    <a:pt x="8187" y="1167"/>
                  </a:cubicBezTo>
                  <a:close/>
                  <a:moveTo>
                    <a:pt x="13181" y="6363"/>
                  </a:moveTo>
                  <a:cubicBezTo>
                    <a:pt x="12020" y="7297"/>
                    <a:pt x="11381" y="8640"/>
                    <a:pt x="11381" y="10158"/>
                  </a:cubicBezTo>
                  <a:lnTo>
                    <a:pt x="11381" y="13953"/>
                  </a:lnTo>
                  <a:lnTo>
                    <a:pt x="1220" y="13953"/>
                  </a:lnTo>
                  <a:lnTo>
                    <a:pt x="1220" y="10158"/>
                  </a:lnTo>
                  <a:cubicBezTo>
                    <a:pt x="1220" y="8057"/>
                    <a:pt x="2903" y="6363"/>
                    <a:pt x="4993" y="6363"/>
                  </a:cubicBezTo>
                  <a:lnTo>
                    <a:pt x="8826" y="6363"/>
                  </a:lnTo>
                  <a:lnTo>
                    <a:pt x="8826" y="8290"/>
                  </a:lnTo>
                  <a:cubicBezTo>
                    <a:pt x="8826" y="8640"/>
                    <a:pt x="9115" y="8933"/>
                    <a:pt x="9464" y="8933"/>
                  </a:cubicBezTo>
                  <a:cubicBezTo>
                    <a:pt x="9871" y="8933"/>
                    <a:pt x="10160" y="8640"/>
                    <a:pt x="10160" y="8290"/>
                  </a:cubicBezTo>
                  <a:lnTo>
                    <a:pt x="10160" y="6363"/>
                  </a:lnTo>
                  <a:close/>
                  <a:moveTo>
                    <a:pt x="11381" y="15296"/>
                  </a:moveTo>
                  <a:lnTo>
                    <a:pt x="11381" y="16521"/>
                  </a:lnTo>
                  <a:lnTo>
                    <a:pt x="1220" y="16521"/>
                  </a:lnTo>
                  <a:lnTo>
                    <a:pt x="1220" y="15296"/>
                  </a:lnTo>
                  <a:close/>
                  <a:moveTo>
                    <a:pt x="16432" y="6363"/>
                  </a:moveTo>
                  <a:cubicBezTo>
                    <a:pt x="18581" y="6363"/>
                    <a:pt x="20207" y="8057"/>
                    <a:pt x="20207" y="10158"/>
                  </a:cubicBezTo>
                  <a:lnTo>
                    <a:pt x="20207" y="16521"/>
                  </a:lnTo>
                  <a:lnTo>
                    <a:pt x="12658" y="16521"/>
                  </a:lnTo>
                  <a:lnTo>
                    <a:pt x="12658" y="10158"/>
                  </a:lnTo>
                  <a:cubicBezTo>
                    <a:pt x="12658" y="8116"/>
                    <a:pt x="14342" y="6363"/>
                    <a:pt x="16432" y="6363"/>
                  </a:cubicBezTo>
                  <a:close/>
                  <a:moveTo>
                    <a:pt x="8826" y="17805"/>
                  </a:moveTo>
                  <a:lnTo>
                    <a:pt x="8826" y="20375"/>
                  </a:lnTo>
                  <a:lnTo>
                    <a:pt x="7606" y="20375"/>
                  </a:lnTo>
                  <a:lnTo>
                    <a:pt x="7606" y="17805"/>
                  </a:lnTo>
                  <a:close/>
                  <a:moveTo>
                    <a:pt x="8187" y="0"/>
                  </a:moveTo>
                  <a:cubicBezTo>
                    <a:pt x="7142" y="0"/>
                    <a:pt x="6272" y="876"/>
                    <a:pt x="6272" y="1927"/>
                  </a:cubicBezTo>
                  <a:cubicBezTo>
                    <a:pt x="6272" y="2920"/>
                    <a:pt x="7142" y="3795"/>
                    <a:pt x="8187" y="3795"/>
                  </a:cubicBezTo>
                  <a:cubicBezTo>
                    <a:pt x="8419" y="3795"/>
                    <a:pt x="8594" y="3737"/>
                    <a:pt x="8826" y="3737"/>
                  </a:cubicBezTo>
                  <a:lnTo>
                    <a:pt x="8826" y="5138"/>
                  </a:lnTo>
                  <a:lnTo>
                    <a:pt x="4993" y="5138"/>
                  </a:lnTo>
                  <a:cubicBezTo>
                    <a:pt x="2206" y="5138"/>
                    <a:pt x="0" y="7414"/>
                    <a:pt x="0" y="10158"/>
                  </a:cubicBezTo>
                  <a:lnTo>
                    <a:pt x="0" y="17105"/>
                  </a:lnTo>
                  <a:cubicBezTo>
                    <a:pt x="0" y="17455"/>
                    <a:pt x="291" y="17748"/>
                    <a:pt x="640" y="17748"/>
                  </a:cubicBezTo>
                  <a:lnTo>
                    <a:pt x="6388" y="17748"/>
                  </a:lnTo>
                  <a:lnTo>
                    <a:pt x="6388" y="20959"/>
                  </a:lnTo>
                  <a:cubicBezTo>
                    <a:pt x="6388" y="21309"/>
                    <a:pt x="6677" y="21600"/>
                    <a:pt x="7026" y="21600"/>
                  </a:cubicBezTo>
                  <a:lnTo>
                    <a:pt x="9580" y="21600"/>
                  </a:lnTo>
                  <a:cubicBezTo>
                    <a:pt x="9928" y="21600"/>
                    <a:pt x="10219" y="21309"/>
                    <a:pt x="10219" y="20959"/>
                  </a:cubicBezTo>
                  <a:lnTo>
                    <a:pt x="10219" y="17748"/>
                  </a:lnTo>
                  <a:lnTo>
                    <a:pt x="20960" y="17748"/>
                  </a:lnTo>
                  <a:cubicBezTo>
                    <a:pt x="21309" y="17748"/>
                    <a:pt x="21600" y="17455"/>
                    <a:pt x="21600" y="17105"/>
                  </a:cubicBezTo>
                  <a:lnTo>
                    <a:pt x="21600" y="10158"/>
                  </a:lnTo>
                  <a:cubicBezTo>
                    <a:pt x="21484" y="7414"/>
                    <a:pt x="19219" y="5138"/>
                    <a:pt x="16432" y="5138"/>
                  </a:cubicBezTo>
                  <a:lnTo>
                    <a:pt x="10044" y="5138"/>
                  </a:lnTo>
                  <a:lnTo>
                    <a:pt x="10044" y="1927"/>
                  </a:lnTo>
                  <a:cubicBezTo>
                    <a:pt x="10044" y="876"/>
                    <a:pt x="9174" y="0"/>
                    <a:pt x="81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85" name="Google Shape;9453;p65"/>
            <p:cNvSpPr/>
            <p:nvPr/>
          </p:nvSpPr>
          <p:spPr>
            <a:xfrm>
              <a:off x="229355" y="186347"/>
              <a:ext cx="82195" cy="621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11" y="7309"/>
                  </a:moveTo>
                  <a:cubicBezTo>
                    <a:pt x="15064" y="7309"/>
                    <a:pt x="16324" y="8965"/>
                    <a:pt x="16324" y="10958"/>
                  </a:cubicBezTo>
                  <a:cubicBezTo>
                    <a:pt x="16324" y="12952"/>
                    <a:pt x="15064" y="14618"/>
                    <a:pt x="13311" y="14618"/>
                  </a:cubicBezTo>
                  <a:lnTo>
                    <a:pt x="8034" y="14618"/>
                  </a:lnTo>
                  <a:cubicBezTo>
                    <a:pt x="6528" y="14618"/>
                    <a:pt x="5276" y="12952"/>
                    <a:pt x="5276" y="10958"/>
                  </a:cubicBezTo>
                  <a:cubicBezTo>
                    <a:pt x="5276" y="8965"/>
                    <a:pt x="6528" y="7309"/>
                    <a:pt x="8034" y="7309"/>
                  </a:cubicBezTo>
                  <a:close/>
                  <a:moveTo>
                    <a:pt x="8034" y="0"/>
                  </a:moveTo>
                  <a:cubicBezTo>
                    <a:pt x="3770" y="0"/>
                    <a:pt x="0" y="4978"/>
                    <a:pt x="0" y="10958"/>
                  </a:cubicBezTo>
                  <a:cubicBezTo>
                    <a:pt x="0" y="16611"/>
                    <a:pt x="3770" y="21600"/>
                    <a:pt x="8034" y="21600"/>
                  </a:cubicBezTo>
                  <a:lnTo>
                    <a:pt x="13311" y="21600"/>
                  </a:lnTo>
                  <a:cubicBezTo>
                    <a:pt x="17830" y="21600"/>
                    <a:pt x="21600" y="16611"/>
                    <a:pt x="21600" y="10958"/>
                  </a:cubicBezTo>
                  <a:cubicBezTo>
                    <a:pt x="21600" y="4978"/>
                    <a:pt x="18085" y="0"/>
                    <a:pt x="133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86" name="Google Shape;9454;p65"/>
            <p:cNvSpPr/>
            <p:nvPr/>
          </p:nvSpPr>
          <p:spPr>
            <a:xfrm>
              <a:off x="229355" y="146220"/>
              <a:ext cx="83136" cy="21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34" y="0"/>
                  </a:moveTo>
                  <a:cubicBezTo>
                    <a:pt x="1245" y="0"/>
                    <a:pt x="0" y="4894"/>
                    <a:pt x="0" y="10784"/>
                  </a:cubicBezTo>
                  <a:cubicBezTo>
                    <a:pt x="0" y="16675"/>
                    <a:pt x="1245" y="21600"/>
                    <a:pt x="2734" y="21600"/>
                  </a:cubicBezTo>
                  <a:lnTo>
                    <a:pt x="18873" y="21600"/>
                  </a:lnTo>
                  <a:cubicBezTo>
                    <a:pt x="20363" y="21600"/>
                    <a:pt x="21600" y="16675"/>
                    <a:pt x="21600" y="10784"/>
                  </a:cubicBezTo>
                  <a:cubicBezTo>
                    <a:pt x="21356" y="4894"/>
                    <a:pt x="20111" y="0"/>
                    <a:pt x="188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188" name="Google Shape;9455;p65"/>
          <p:cNvSpPr/>
          <p:nvPr/>
        </p:nvSpPr>
        <p:spPr>
          <a:xfrm>
            <a:off x="2635925" y="3614956"/>
            <a:ext cx="355971" cy="356408"/>
          </a:xfrm>
          <a:custGeom>
            <a:avLst/>
            <a:gdLst/>
            <a:ahLst/>
            <a:cxnLst>
              <a:cxn ang="0">
                <a:pos x="wd2" y="hd2"/>
              </a:cxn>
              <a:cxn ang="5400000">
                <a:pos x="wd2" y="hd2"/>
              </a:cxn>
              <a:cxn ang="10800000">
                <a:pos x="wd2" y="hd2"/>
              </a:cxn>
              <a:cxn ang="16200000">
                <a:pos x="wd2" y="hd2"/>
              </a:cxn>
            </a:cxnLst>
            <a:rect l="0" t="0" r="r" b="b"/>
            <a:pathLst>
              <a:path w="21400" h="21600" fill="norm" stroke="1" extrusionOk="0">
                <a:moveTo>
                  <a:pt x="10895" y="5138"/>
                </a:moveTo>
                <a:cubicBezTo>
                  <a:pt x="12364" y="5138"/>
                  <a:pt x="13779" y="5726"/>
                  <a:pt x="14879" y="6832"/>
                </a:cubicBezTo>
                <a:cubicBezTo>
                  <a:pt x="16142" y="8106"/>
                  <a:pt x="16717" y="9843"/>
                  <a:pt x="16429" y="11755"/>
                </a:cubicBezTo>
                <a:cubicBezTo>
                  <a:pt x="16084" y="14130"/>
                  <a:pt x="14131" y="16098"/>
                  <a:pt x="11775" y="16446"/>
                </a:cubicBezTo>
                <a:cubicBezTo>
                  <a:pt x="11511" y="16472"/>
                  <a:pt x="11247" y="16486"/>
                  <a:pt x="10984" y="16486"/>
                </a:cubicBezTo>
                <a:cubicBezTo>
                  <a:pt x="10105" y="16486"/>
                  <a:pt x="9241" y="16326"/>
                  <a:pt x="8444" y="15924"/>
                </a:cubicBezTo>
                <a:lnTo>
                  <a:pt x="9421" y="14997"/>
                </a:lnTo>
                <a:cubicBezTo>
                  <a:pt x="9810" y="15161"/>
                  <a:pt x="10235" y="15233"/>
                  <a:pt x="10676" y="15233"/>
                </a:cubicBezTo>
                <a:cubicBezTo>
                  <a:pt x="11017" y="15233"/>
                  <a:pt x="11367" y="15190"/>
                  <a:pt x="11719" y="15113"/>
                </a:cubicBezTo>
                <a:cubicBezTo>
                  <a:pt x="12581" y="14997"/>
                  <a:pt x="13327" y="14534"/>
                  <a:pt x="14016" y="13898"/>
                </a:cubicBezTo>
                <a:cubicBezTo>
                  <a:pt x="14649" y="13260"/>
                  <a:pt x="15050" y="12450"/>
                  <a:pt x="15223" y="11580"/>
                </a:cubicBezTo>
                <a:cubicBezTo>
                  <a:pt x="15338" y="10654"/>
                  <a:pt x="15280" y="9727"/>
                  <a:pt x="14879" y="8860"/>
                </a:cubicBezTo>
                <a:cubicBezTo>
                  <a:pt x="14764" y="8628"/>
                  <a:pt x="14591" y="8569"/>
                  <a:pt x="14419" y="8454"/>
                </a:cubicBezTo>
                <a:cubicBezTo>
                  <a:pt x="14190" y="8454"/>
                  <a:pt x="14016" y="8454"/>
                  <a:pt x="13845" y="8628"/>
                </a:cubicBezTo>
                <a:lnTo>
                  <a:pt x="12293" y="10191"/>
                </a:lnTo>
                <a:cubicBezTo>
                  <a:pt x="12178" y="10306"/>
                  <a:pt x="12007" y="10365"/>
                  <a:pt x="11841" y="10365"/>
                </a:cubicBezTo>
                <a:cubicBezTo>
                  <a:pt x="11675" y="10365"/>
                  <a:pt x="11518" y="10306"/>
                  <a:pt x="11431" y="10191"/>
                </a:cubicBezTo>
                <a:cubicBezTo>
                  <a:pt x="11201" y="9959"/>
                  <a:pt x="11201" y="9555"/>
                  <a:pt x="11431" y="9323"/>
                </a:cubicBezTo>
                <a:lnTo>
                  <a:pt x="12982" y="7759"/>
                </a:lnTo>
                <a:cubicBezTo>
                  <a:pt x="13156" y="7586"/>
                  <a:pt x="13212" y="7411"/>
                  <a:pt x="13156" y="7180"/>
                </a:cubicBezTo>
                <a:cubicBezTo>
                  <a:pt x="13156" y="6948"/>
                  <a:pt x="12982" y="6832"/>
                  <a:pt x="12753" y="6717"/>
                </a:cubicBezTo>
                <a:cubicBezTo>
                  <a:pt x="12142" y="6430"/>
                  <a:pt x="11502" y="6316"/>
                  <a:pt x="10855" y="6316"/>
                </a:cubicBezTo>
                <a:cubicBezTo>
                  <a:pt x="10588" y="6316"/>
                  <a:pt x="10320" y="6336"/>
                  <a:pt x="10052" y="6369"/>
                </a:cubicBezTo>
                <a:cubicBezTo>
                  <a:pt x="9192" y="6544"/>
                  <a:pt x="8388" y="6948"/>
                  <a:pt x="7755" y="7586"/>
                </a:cubicBezTo>
                <a:cubicBezTo>
                  <a:pt x="7124" y="8281"/>
                  <a:pt x="6664" y="9033"/>
                  <a:pt x="6550" y="9902"/>
                </a:cubicBezTo>
                <a:cubicBezTo>
                  <a:pt x="6376" y="10713"/>
                  <a:pt x="6435" y="11523"/>
                  <a:pt x="6664" y="12218"/>
                </a:cubicBezTo>
                <a:lnTo>
                  <a:pt x="5744" y="13203"/>
                </a:lnTo>
                <a:cubicBezTo>
                  <a:pt x="5284" y="12218"/>
                  <a:pt x="5113" y="11060"/>
                  <a:pt x="5284" y="9902"/>
                </a:cubicBezTo>
                <a:cubicBezTo>
                  <a:pt x="5687" y="7527"/>
                  <a:pt x="7583" y="5559"/>
                  <a:pt x="9996" y="5211"/>
                </a:cubicBezTo>
                <a:cubicBezTo>
                  <a:pt x="10295" y="5162"/>
                  <a:pt x="10596" y="5138"/>
                  <a:pt x="10895" y="5138"/>
                </a:cubicBezTo>
                <a:close/>
                <a:moveTo>
                  <a:pt x="11604" y="1390"/>
                </a:moveTo>
                <a:lnTo>
                  <a:pt x="11834" y="2316"/>
                </a:lnTo>
                <a:cubicBezTo>
                  <a:pt x="11890" y="2548"/>
                  <a:pt x="12063" y="2720"/>
                  <a:pt x="12352" y="2720"/>
                </a:cubicBezTo>
                <a:cubicBezTo>
                  <a:pt x="13500" y="2952"/>
                  <a:pt x="14476" y="3415"/>
                  <a:pt x="15453" y="4053"/>
                </a:cubicBezTo>
                <a:cubicBezTo>
                  <a:pt x="15539" y="4110"/>
                  <a:pt x="15639" y="4139"/>
                  <a:pt x="15747" y="4139"/>
                </a:cubicBezTo>
                <a:cubicBezTo>
                  <a:pt x="15854" y="4139"/>
                  <a:pt x="15969" y="4110"/>
                  <a:pt x="16084" y="4053"/>
                </a:cubicBezTo>
                <a:lnTo>
                  <a:pt x="16888" y="3531"/>
                </a:lnTo>
                <a:lnTo>
                  <a:pt x="17924" y="4632"/>
                </a:lnTo>
                <a:lnTo>
                  <a:pt x="17463" y="5443"/>
                </a:lnTo>
                <a:cubicBezTo>
                  <a:pt x="17291" y="5674"/>
                  <a:pt x="17291" y="5965"/>
                  <a:pt x="17463" y="6081"/>
                </a:cubicBezTo>
                <a:cubicBezTo>
                  <a:pt x="18095" y="7007"/>
                  <a:pt x="18498" y="8106"/>
                  <a:pt x="18728" y="9207"/>
                </a:cubicBezTo>
                <a:cubicBezTo>
                  <a:pt x="18785" y="9439"/>
                  <a:pt x="18958" y="9612"/>
                  <a:pt x="19188" y="9727"/>
                </a:cubicBezTo>
                <a:lnTo>
                  <a:pt x="20107" y="9902"/>
                </a:lnTo>
                <a:lnTo>
                  <a:pt x="20107" y="11580"/>
                </a:lnTo>
                <a:lnTo>
                  <a:pt x="20221" y="11580"/>
                </a:lnTo>
                <a:lnTo>
                  <a:pt x="19302" y="11814"/>
                </a:lnTo>
                <a:cubicBezTo>
                  <a:pt x="19073" y="11871"/>
                  <a:pt x="18899" y="12045"/>
                  <a:pt x="18899" y="12334"/>
                </a:cubicBezTo>
                <a:cubicBezTo>
                  <a:pt x="18670" y="13492"/>
                  <a:pt x="18210" y="14477"/>
                  <a:pt x="17577" y="15404"/>
                </a:cubicBezTo>
                <a:cubicBezTo>
                  <a:pt x="17463" y="15635"/>
                  <a:pt x="17463" y="15867"/>
                  <a:pt x="17577" y="16098"/>
                </a:cubicBezTo>
                <a:lnTo>
                  <a:pt x="18095" y="16850"/>
                </a:lnTo>
                <a:lnTo>
                  <a:pt x="17003" y="17951"/>
                </a:lnTo>
                <a:lnTo>
                  <a:pt x="16199" y="17429"/>
                </a:lnTo>
                <a:cubicBezTo>
                  <a:pt x="16113" y="17372"/>
                  <a:pt x="15998" y="17343"/>
                  <a:pt x="15884" y="17343"/>
                </a:cubicBezTo>
                <a:cubicBezTo>
                  <a:pt x="15769" y="17343"/>
                  <a:pt x="15654" y="17372"/>
                  <a:pt x="15568" y="17429"/>
                </a:cubicBezTo>
                <a:cubicBezTo>
                  <a:pt x="14649" y="18126"/>
                  <a:pt x="13557" y="18530"/>
                  <a:pt x="12466" y="18762"/>
                </a:cubicBezTo>
                <a:cubicBezTo>
                  <a:pt x="12293" y="18821"/>
                  <a:pt x="12063" y="18994"/>
                  <a:pt x="12007" y="19168"/>
                </a:cubicBezTo>
                <a:lnTo>
                  <a:pt x="11775" y="20152"/>
                </a:lnTo>
                <a:lnTo>
                  <a:pt x="10282" y="20152"/>
                </a:lnTo>
                <a:lnTo>
                  <a:pt x="10052" y="19168"/>
                </a:lnTo>
                <a:cubicBezTo>
                  <a:pt x="9996" y="18994"/>
                  <a:pt x="9823" y="18762"/>
                  <a:pt x="9536" y="18762"/>
                </a:cubicBezTo>
                <a:cubicBezTo>
                  <a:pt x="8559" y="18530"/>
                  <a:pt x="7583" y="18183"/>
                  <a:pt x="6721" y="17661"/>
                </a:cubicBezTo>
                <a:lnTo>
                  <a:pt x="7698" y="16734"/>
                </a:lnTo>
                <a:cubicBezTo>
                  <a:pt x="8674" y="17313"/>
                  <a:pt x="9823" y="17604"/>
                  <a:pt x="11030" y="17604"/>
                </a:cubicBezTo>
                <a:cubicBezTo>
                  <a:pt x="11431" y="17604"/>
                  <a:pt x="11775" y="17604"/>
                  <a:pt x="12122" y="17545"/>
                </a:cubicBezTo>
                <a:cubicBezTo>
                  <a:pt x="13557" y="17313"/>
                  <a:pt x="14879" y="16562"/>
                  <a:pt x="15854" y="15576"/>
                </a:cubicBezTo>
                <a:cubicBezTo>
                  <a:pt x="16888" y="14534"/>
                  <a:pt x="17577" y="13203"/>
                  <a:pt x="17809" y="11814"/>
                </a:cubicBezTo>
                <a:cubicBezTo>
                  <a:pt x="18154" y="9555"/>
                  <a:pt x="17463" y="7411"/>
                  <a:pt x="15854" y="5790"/>
                </a:cubicBezTo>
                <a:cubicBezTo>
                  <a:pt x="14554" y="4480"/>
                  <a:pt x="12809" y="3737"/>
                  <a:pt x="10959" y="3737"/>
                </a:cubicBezTo>
                <a:cubicBezTo>
                  <a:pt x="10601" y="3737"/>
                  <a:pt x="10242" y="3765"/>
                  <a:pt x="9881" y="3821"/>
                </a:cubicBezTo>
                <a:cubicBezTo>
                  <a:pt x="8444" y="4053"/>
                  <a:pt x="7180" y="4805"/>
                  <a:pt x="6147" y="5790"/>
                </a:cubicBezTo>
                <a:cubicBezTo>
                  <a:pt x="5169" y="6832"/>
                  <a:pt x="4423" y="8165"/>
                  <a:pt x="4250" y="9555"/>
                </a:cubicBezTo>
                <a:cubicBezTo>
                  <a:pt x="4020" y="11060"/>
                  <a:pt x="4309" y="12681"/>
                  <a:pt x="4998" y="14071"/>
                </a:cubicBezTo>
                <a:lnTo>
                  <a:pt x="4079" y="14997"/>
                </a:lnTo>
                <a:cubicBezTo>
                  <a:pt x="3561" y="14130"/>
                  <a:pt x="3216" y="13203"/>
                  <a:pt x="2987" y="12161"/>
                </a:cubicBezTo>
                <a:cubicBezTo>
                  <a:pt x="2930" y="11930"/>
                  <a:pt x="2815" y="11755"/>
                  <a:pt x="2585" y="11639"/>
                </a:cubicBezTo>
                <a:lnTo>
                  <a:pt x="1666" y="11464"/>
                </a:lnTo>
                <a:lnTo>
                  <a:pt x="1666" y="9902"/>
                </a:lnTo>
                <a:lnTo>
                  <a:pt x="2585" y="9727"/>
                </a:lnTo>
                <a:cubicBezTo>
                  <a:pt x="2815" y="9612"/>
                  <a:pt x="2987" y="9496"/>
                  <a:pt x="2987" y="9207"/>
                </a:cubicBezTo>
                <a:cubicBezTo>
                  <a:pt x="3216" y="8049"/>
                  <a:pt x="3676" y="7007"/>
                  <a:pt x="4309" y="6081"/>
                </a:cubicBezTo>
                <a:cubicBezTo>
                  <a:pt x="4423" y="5849"/>
                  <a:pt x="4423" y="5674"/>
                  <a:pt x="4309" y="5443"/>
                </a:cubicBezTo>
                <a:lnTo>
                  <a:pt x="3791" y="4632"/>
                </a:lnTo>
                <a:lnTo>
                  <a:pt x="4883" y="3531"/>
                </a:lnTo>
                <a:lnTo>
                  <a:pt x="5687" y="4053"/>
                </a:lnTo>
                <a:cubicBezTo>
                  <a:pt x="5773" y="4110"/>
                  <a:pt x="5888" y="4139"/>
                  <a:pt x="6003" y="4139"/>
                </a:cubicBezTo>
                <a:cubicBezTo>
                  <a:pt x="6117" y="4139"/>
                  <a:pt x="6232" y="4110"/>
                  <a:pt x="6320" y="4053"/>
                </a:cubicBezTo>
                <a:cubicBezTo>
                  <a:pt x="7239" y="3415"/>
                  <a:pt x="8329" y="2952"/>
                  <a:pt x="9421" y="2720"/>
                </a:cubicBezTo>
                <a:cubicBezTo>
                  <a:pt x="9593" y="2663"/>
                  <a:pt x="9823" y="2548"/>
                  <a:pt x="9881" y="2316"/>
                </a:cubicBezTo>
                <a:lnTo>
                  <a:pt x="10111" y="1390"/>
                </a:lnTo>
                <a:close/>
                <a:moveTo>
                  <a:pt x="11259" y="7759"/>
                </a:moveTo>
                <a:lnTo>
                  <a:pt x="10397" y="8628"/>
                </a:lnTo>
                <a:cubicBezTo>
                  <a:pt x="9708" y="9323"/>
                  <a:pt x="9708" y="10597"/>
                  <a:pt x="10397" y="11292"/>
                </a:cubicBezTo>
                <a:cubicBezTo>
                  <a:pt x="10771" y="11669"/>
                  <a:pt x="11259" y="11856"/>
                  <a:pt x="11741" y="11856"/>
                </a:cubicBezTo>
                <a:cubicBezTo>
                  <a:pt x="12222" y="11856"/>
                  <a:pt x="12696" y="11669"/>
                  <a:pt x="13041" y="11292"/>
                </a:cubicBezTo>
                <a:lnTo>
                  <a:pt x="13901" y="10422"/>
                </a:lnTo>
                <a:cubicBezTo>
                  <a:pt x="14016" y="10770"/>
                  <a:pt x="14016" y="11176"/>
                  <a:pt x="13901" y="11464"/>
                </a:cubicBezTo>
                <a:cubicBezTo>
                  <a:pt x="13730" y="12681"/>
                  <a:pt x="12696" y="13667"/>
                  <a:pt x="11489" y="13898"/>
                </a:cubicBezTo>
                <a:cubicBezTo>
                  <a:pt x="11310" y="13946"/>
                  <a:pt x="11121" y="13968"/>
                  <a:pt x="10931" y="13968"/>
                </a:cubicBezTo>
                <a:cubicBezTo>
                  <a:pt x="10448" y="13968"/>
                  <a:pt x="9948" y="13832"/>
                  <a:pt x="9536" y="13667"/>
                </a:cubicBezTo>
                <a:cubicBezTo>
                  <a:pt x="9460" y="13628"/>
                  <a:pt x="9376" y="13608"/>
                  <a:pt x="9294" y="13608"/>
                </a:cubicBezTo>
                <a:cubicBezTo>
                  <a:pt x="9128" y="13608"/>
                  <a:pt x="8962" y="13685"/>
                  <a:pt x="8847" y="13839"/>
                </a:cubicBezTo>
                <a:lnTo>
                  <a:pt x="7009" y="15635"/>
                </a:lnTo>
                <a:lnTo>
                  <a:pt x="2527" y="20152"/>
                </a:lnTo>
                <a:cubicBezTo>
                  <a:pt x="2412" y="20238"/>
                  <a:pt x="2241" y="20282"/>
                  <a:pt x="2075" y="20282"/>
                </a:cubicBezTo>
                <a:cubicBezTo>
                  <a:pt x="1911" y="20282"/>
                  <a:pt x="1752" y="20238"/>
                  <a:pt x="1666" y="20152"/>
                </a:cubicBezTo>
                <a:cubicBezTo>
                  <a:pt x="1437" y="19920"/>
                  <a:pt x="1437" y="19457"/>
                  <a:pt x="1666" y="19284"/>
                </a:cubicBezTo>
                <a:lnTo>
                  <a:pt x="6088" y="14766"/>
                </a:lnTo>
                <a:lnTo>
                  <a:pt x="7870" y="12972"/>
                </a:lnTo>
                <a:cubicBezTo>
                  <a:pt x="8099" y="12740"/>
                  <a:pt x="8099" y="12450"/>
                  <a:pt x="8043" y="12218"/>
                </a:cubicBezTo>
                <a:cubicBezTo>
                  <a:pt x="7755" y="11639"/>
                  <a:pt x="7698" y="10944"/>
                  <a:pt x="7813" y="10306"/>
                </a:cubicBezTo>
                <a:cubicBezTo>
                  <a:pt x="8043" y="9033"/>
                  <a:pt x="9018" y="8049"/>
                  <a:pt x="10282" y="7818"/>
                </a:cubicBezTo>
                <a:cubicBezTo>
                  <a:pt x="10455" y="7818"/>
                  <a:pt x="10627" y="7759"/>
                  <a:pt x="10856" y="7759"/>
                </a:cubicBezTo>
                <a:close/>
                <a:moveTo>
                  <a:pt x="9478" y="0"/>
                </a:moveTo>
                <a:cubicBezTo>
                  <a:pt x="9192" y="0"/>
                  <a:pt x="8962" y="232"/>
                  <a:pt x="8904" y="520"/>
                </a:cubicBezTo>
                <a:lnTo>
                  <a:pt x="8617" y="1621"/>
                </a:lnTo>
                <a:cubicBezTo>
                  <a:pt x="7583" y="1794"/>
                  <a:pt x="6664" y="2257"/>
                  <a:pt x="5744" y="2779"/>
                </a:cubicBezTo>
                <a:lnTo>
                  <a:pt x="4825" y="2200"/>
                </a:lnTo>
                <a:cubicBezTo>
                  <a:pt x="4719" y="2119"/>
                  <a:pt x="4588" y="2075"/>
                  <a:pt x="4454" y="2075"/>
                </a:cubicBezTo>
                <a:cubicBezTo>
                  <a:pt x="4299" y="2075"/>
                  <a:pt x="4144" y="2134"/>
                  <a:pt x="4020" y="2257"/>
                </a:cubicBezTo>
                <a:lnTo>
                  <a:pt x="2241" y="4053"/>
                </a:lnTo>
                <a:cubicBezTo>
                  <a:pt x="2011" y="4285"/>
                  <a:pt x="2011" y="4573"/>
                  <a:pt x="2126" y="4864"/>
                </a:cubicBezTo>
                <a:lnTo>
                  <a:pt x="2700" y="5790"/>
                </a:lnTo>
                <a:cubicBezTo>
                  <a:pt x="2126" y="6660"/>
                  <a:pt x="1781" y="7586"/>
                  <a:pt x="1552" y="8685"/>
                </a:cubicBezTo>
                <a:lnTo>
                  <a:pt x="518" y="8976"/>
                </a:lnTo>
                <a:cubicBezTo>
                  <a:pt x="230" y="9033"/>
                  <a:pt x="0" y="9264"/>
                  <a:pt x="0" y="9555"/>
                </a:cubicBezTo>
                <a:lnTo>
                  <a:pt x="0" y="12102"/>
                </a:lnTo>
                <a:cubicBezTo>
                  <a:pt x="0" y="12393"/>
                  <a:pt x="230" y="12624"/>
                  <a:pt x="518" y="12681"/>
                </a:cubicBezTo>
                <a:lnTo>
                  <a:pt x="1552" y="12972"/>
                </a:lnTo>
                <a:cubicBezTo>
                  <a:pt x="1781" y="14071"/>
                  <a:pt x="2297" y="15113"/>
                  <a:pt x="2872" y="15983"/>
                </a:cubicBezTo>
                <a:lnTo>
                  <a:pt x="574" y="18299"/>
                </a:lnTo>
                <a:cubicBezTo>
                  <a:pt x="-115" y="19052"/>
                  <a:pt x="-115" y="20267"/>
                  <a:pt x="574" y="21021"/>
                </a:cubicBezTo>
                <a:cubicBezTo>
                  <a:pt x="948" y="21368"/>
                  <a:pt x="1437" y="21541"/>
                  <a:pt x="1916" y="21541"/>
                </a:cubicBezTo>
                <a:cubicBezTo>
                  <a:pt x="2398" y="21541"/>
                  <a:pt x="2872" y="21368"/>
                  <a:pt x="3216" y="21021"/>
                </a:cubicBezTo>
                <a:lnTo>
                  <a:pt x="5514" y="18705"/>
                </a:lnTo>
                <a:cubicBezTo>
                  <a:pt x="6491" y="19341"/>
                  <a:pt x="7469" y="19747"/>
                  <a:pt x="8559" y="19979"/>
                </a:cubicBezTo>
                <a:lnTo>
                  <a:pt x="8847" y="21078"/>
                </a:lnTo>
                <a:cubicBezTo>
                  <a:pt x="8904" y="21368"/>
                  <a:pt x="9133" y="21600"/>
                  <a:pt x="9421" y="21600"/>
                </a:cubicBezTo>
                <a:lnTo>
                  <a:pt x="11890" y="21600"/>
                </a:lnTo>
                <a:cubicBezTo>
                  <a:pt x="12237" y="21600"/>
                  <a:pt x="12408" y="21368"/>
                  <a:pt x="12523" y="21078"/>
                </a:cubicBezTo>
                <a:lnTo>
                  <a:pt x="12811" y="19979"/>
                </a:lnTo>
                <a:cubicBezTo>
                  <a:pt x="13787" y="19747"/>
                  <a:pt x="14706" y="19341"/>
                  <a:pt x="15683" y="18821"/>
                </a:cubicBezTo>
                <a:lnTo>
                  <a:pt x="16602" y="19400"/>
                </a:lnTo>
                <a:cubicBezTo>
                  <a:pt x="16708" y="19481"/>
                  <a:pt x="16839" y="19523"/>
                  <a:pt x="16972" y="19523"/>
                </a:cubicBezTo>
                <a:cubicBezTo>
                  <a:pt x="17127" y="19523"/>
                  <a:pt x="17282" y="19466"/>
                  <a:pt x="17406" y="19341"/>
                </a:cubicBezTo>
                <a:lnTo>
                  <a:pt x="19188" y="17545"/>
                </a:lnTo>
                <a:cubicBezTo>
                  <a:pt x="19417" y="17313"/>
                  <a:pt x="19417" y="17025"/>
                  <a:pt x="19244" y="16734"/>
                </a:cubicBezTo>
                <a:lnTo>
                  <a:pt x="18670" y="15808"/>
                </a:lnTo>
                <a:cubicBezTo>
                  <a:pt x="19244" y="14940"/>
                  <a:pt x="19589" y="13955"/>
                  <a:pt x="19818" y="12913"/>
                </a:cubicBezTo>
                <a:lnTo>
                  <a:pt x="20911" y="12624"/>
                </a:lnTo>
                <a:cubicBezTo>
                  <a:pt x="21197" y="12509"/>
                  <a:pt x="21370" y="12334"/>
                  <a:pt x="21370" y="12045"/>
                </a:cubicBezTo>
                <a:lnTo>
                  <a:pt x="21370" y="9496"/>
                </a:lnTo>
                <a:cubicBezTo>
                  <a:pt x="21485" y="9264"/>
                  <a:pt x="21255" y="9033"/>
                  <a:pt x="20967" y="8976"/>
                </a:cubicBezTo>
                <a:lnTo>
                  <a:pt x="19877" y="8685"/>
                </a:lnTo>
                <a:cubicBezTo>
                  <a:pt x="19647" y="7702"/>
                  <a:pt x="19244" y="6717"/>
                  <a:pt x="18728" y="5790"/>
                </a:cubicBezTo>
                <a:lnTo>
                  <a:pt x="19302" y="4864"/>
                </a:lnTo>
                <a:cubicBezTo>
                  <a:pt x="19474" y="4632"/>
                  <a:pt x="19474" y="4285"/>
                  <a:pt x="19244" y="4053"/>
                </a:cubicBezTo>
                <a:lnTo>
                  <a:pt x="17463" y="2257"/>
                </a:lnTo>
                <a:cubicBezTo>
                  <a:pt x="17340" y="2134"/>
                  <a:pt x="17200" y="2075"/>
                  <a:pt x="17054" y="2075"/>
                </a:cubicBezTo>
                <a:cubicBezTo>
                  <a:pt x="16926" y="2075"/>
                  <a:pt x="16793" y="2119"/>
                  <a:pt x="16658" y="2200"/>
                </a:cubicBezTo>
                <a:lnTo>
                  <a:pt x="15739" y="2779"/>
                </a:lnTo>
                <a:cubicBezTo>
                  <a:pt x="14879" y="2200"/>
                  <a:pt x="13960" y="1794"/>
                  <a:pt x="12868" y="1621"/>
                </a:cubicBezTo>
                <a:lnTo>
                  <a:pt x="12581" y="520"/>
                </a:lnTo>
                <a:cubicBezTo>
                  <a:pt x="12523" y="232"/>
                  <a:pt x="12293" y="0"/>
                  <a:pt x="1200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189" name="Google Shape;9456;p65"/>
          <p:cNvSpPr/>
          <p:nvPr/>
        </p:nvSpPr>
        <p:spPr>
          <a:xfrm>
            <a:off x="3975532" y="3616382"/>
            <a:ext cx="354498" cy="3535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952" y="1284"/>
                </a:moveTo>
                <a:cubicBezTo>
                  <a:pt x="16302" y="1284"/>
                  <a:pt x="16594" y="1575"/>
                  <a:pt x="16594" y="1925"/>
                </a:cubicBezTo>
                <a:lnTo>
                  <a:pt x="16594" y="2568"/>
                </a:lnTo>
                <a:lnTo>
                  <a:pt x="5241" y="2568"/>
                </a:lnTo>
                <a:lnTo>
                  <a:pt x="5241" y="1925"/>
                </a:lnTo>
                <a:cubicBezTo>
                  <a:pt x="5182" y="1575"/>
                  <a:pt x="5474" y="1284"/>
                  <a:pt x="5823" y="1284"/>
                </a:cubicBezTo>
                <a:close/>
                <a:moveTo>
                  <a:pt x="8325" y="6364"/>
                </a:moveTo>
                <a:cubicBezTo>
                  <a:pt x="8675" y="6364"/>
                  <a:pt x="8967" y="6655"/>
                  <a:pt x="8967" y="7005"/>
                </a:cubicBezTo>
                <a:lnTo>
                  <a:pt x="8967" y="10800"/>
                </a:lnTo>
                <a:cubicBezTo>
                  <a:pt x="8967" y="11208"/>
                  <a:pt x="8675" y="11500"/>
                  <a:pt x="8325" y="11500"/>
                </a:cubicBezTo>
                <a:lnTo>
                  <a:pt x="7045" y="11500"/>
                </a:lnTo>
                <a:cubicBezTo>
                  <a:pt x="6695" y="11500"/>
                  <a:pt x="6405" y="11793"/>
                  <a:pt x="6405" y="12144"/>
                </a:cubicBezTo>
                <a:lnTo>
                  <a:pt x="6405" y="13135"/>
                </a:lnTo>
                <a:lnTo>
                  <a:pt x="4949" y="11677"/>
                </a:lnTo>
                <a:cubicBezTo>
                  <a:pt x="4833" y="11560"/>
                  <a:pt x="4657" y="11500"/>
                  <a:pt x="4541" y="11500"/>
                </a:cubicBezTo>
                <a:lnTo>
                  <a:pt x="1979" y="11500"/>
                </a:lnTo>
                <a:cubicBezTo>
                  <a:pt x="1630" y="11384"/>
                  <a:pt x="1340" y="11091"/>
                  <a:pt x="1340" y="10800"/>
                </a:cubicBezTo>
                <a:lnTo>
                  <a:pt x="1340" y="7005"/>
                </a:lnTo>
                <a:cubicBezTo>
                  <a:pt x="1340" y="6655"/>
                  <a:pt x="1630" y="6364"/>
                  <a:pt x="1979" y="6364"/>
                </a:cubicBezTo>
                <a:close/>
                <a:moveTo>
                  <a:pt x="19737" y="6364"/>
                </a:moveTo>
                <a:cubicBezTo>
                  <a:pt x="20086" y="6364"/>
                  <a:pt x="20378" y="6655"/>
                  <a:pt x="20378" y="7005"/>
                </a:cubicBezTo>
                <a:lnTo>
                  <a:pt x="20378" y="10800"/>
                </a:lnTo>
                <a:cubicBezTo>
                  <a:pt x="20378" y="11208"/>
                  <a:pt x="20086" y="11500"/>
                  <a:pt x="19737" y="11500"/>
                </a:cubicBezTo>
                <a:lnTo>
                  <a:pt x="17176" y="11500"/>
                </a:lnTo>
                <a:cubicBezTo>
                  <a:pt x="17059" y="11500"/>
                  <a:pt x="16826" y="11560"/>
                  <a:pt x="16769" y="11677"/>
                </a:cubicBezTo>
                <a:lnTo>
                  <a:pt x="15313" y="13135"/>
                </a:lnTo>
                <a:lnTo>
                  <a:pt x="15313" y="12144"/>
                </a:lnTo>
                <a:cubicBezTo>
                  <a:pt x="15313" y="11793"/>
                  <a:pt x="15021" y="11500"/>
                  <a:pt x="14614" y="11500"/>
                </a:cubicBezTo>
                <a:lnTo>
                  <a:pt x="13391" y="11500"/>
                </a:lnTo>
                <a:cubicBezTo>
                  <a:pt x="13042" y="11500"/>
                  <a:pt x="12752" y="11208"/>
                  <a:pt x="12752" y="10800"/>
                </a:cubicBezTo>
                <a:lnTo>
                  <a:pt x="12752" y="7005"/>
                </a:lnTo>
                <a:cubicBezTo>
                  <a:pt x="12752" y="6655"/>
                  <a:pt x="13042" y="6364"/>
                  <a:pt x="13391" y="6364"/>
                </a:cubicBezTo>
                <a:close/>
                <a:moveTo>
                  <a:pt x="16536" y="3793"/>
                </a:moveTo>
                <a:lnTo>
                  <a:pt x="16536" y="5137"/>
                </a:lnTo>
                <a:lnTo>
                  <a:pt x="13391" y="5137"/>
                </a:lnTo>
                <a:cubicBezTo>
                  <a:pt x="12402" y="5137"/>
                  <a:pt x="11528" y="6013"/>
                  <a:pt x="11528" y="7005"/>
                </a:cubicBezTo>
                <a:lnTo>
                  <a:pt x="11528" y="10800"/>
                </a:lnTo>
                <a:cubicBezTo>
                  <a:pt x="11528" y="11851"/>
                  <a:pt x="12402" y="12727"/>
                  <a:pt x="13391" y="12727"/>
                </a:cubicBezTo>
                <a:lnTo>
                  <a:pt x="14032" y="12727"/>
                </a:lnTo>
                <a:lnTo>
                  <a:pt x="14032" y="14595"/>
                </a:lnTo>
                <a:cubicBezTo>
                  <a:pt x="14032" y="14886"/>
                  <a:pt x="14206" y="15120"/>
                  <a:pt x="14439" y="15179"/>
                </a:cubicBezTo>
                <a:cubicBezTo>
                  <a:pt x="14511" y="15227"/>
                  <a:pt x="14603" y="15255"/>
                  <a:pt x="14699" y="15255"/>
                </a:cubicBezTo>
                <a:cubicBezTo>
                  <a:pt x="14836" y="15255"/>
                  <a:pt x="14978" y="15199"/>
                  <a:pt x="15080" y="15062"/>
                </a:cubicBezTo>
                <a:lnTo>
                  <a:pt x="16536" y="13602"/>
                </a:lnTo>
                <a:lnTo>
                  <a:pt x="16536" y="16521"/>
                </a:lnTo>
                <a:lnTo>
                  <a:pt x="5182" y="16521"/>
                </a:lnTo>
                <a:lnTo>
                  <a:pt x="5182" y="13602"/>
                </a:lnTo>
                <a:lnTo>
                  <a:pt x="6638" y="15062"/>
                </a:lnTo>
                <a:cubicBezTo>
                  <a:pt x="6720" y="15144"/>
                  <a:pt x="6890" y="15227"/>
                  <a:pt x="7065" y="15227"/>
                </a:cubicBezTo>
                <a:cubicBezTo>
                  <a:pt x="7137" y="15227"/>
                  <a:pt x="7209" y="15212"/>
                  <a:pt x="7278" y="15179"/>
                </a:cubicBezTo>
                <a:cubicBezTo>
                  <a:pt x="7510" y="15120"/>
                  <a:pt x="7627" y="14829"/>
                  <a:pt x="7627" y="14595"/>
                </a:cubicBezTo>
                <a:lnTo>
                  <a:pt x="7627" y="12727"/>
                </a:lnTo>
                <a:lnTo>
                  <a:pt x="8325" y="12727"/>
                </a:lnTo>
                <a:cubicBezTo>
                  <a:pt x="9316" y="12727"/>
                  <a:pt x="10188" y="11851"/>
                  <a:pt x="10188" y="10800"/>
                </a:cubicBezTo>
                <a:lnTo>
                  <a:pt x="10188" y="7005"/>
                </a:lnTo>
                <a:cubicBezTo>
                  <a:pt x="10188" y="6013"/>
                  <a:pt x="9316" y="5137"/>
                  <a:pt x="8325" y="5137"/>
                </a:cubicBezTo>
                <a:lnTo>
                  <a:pt x="5182" y="5137"/>
                </a:lnTo>
                <a:lnTo>
                  <a:pt x="5182" y="3793"/>
                </a:lnTo>
                <a:close/>
                <a:moveTo>
                  <a:pt x="16536" y="17690"/>
                </a:moveTo>
                <a:lnTo>
                  <a:pt x="16536" y="19675"/>
                </a:lnTo>
                <a:cubicBezTo>
                  <a:pt x="16536" y="20082"/>
                  <a:pt x="16244" y="20316"/>
                  <a:pt x="15952" y="20316"/>
                </a:cubicBezTo>
                <a:lnTo>
                  <a:pt x="5823" y="20316"/>
                </a:lnTo>
                <a:cubicBezTo>
                  <a:pt x="5474" y="20316"/>
                  <a:pt x="5182" y="20025"/>
                  <a:pt x="5182" y="19675"/>
                </a:cubicBezTo>
                <a:lnTo>
                  <a:pt x="5182" y="17690"/>
                </a:lnTo>
                <a:close/>
                <a:moveTo>
                  <a:pt x="5764" y="0"/>
                </a:moveTo>
                <a:cubicBezTo>
                  <a:pt x="4716" y="0"/>
                  <a:pt x="3842" y="875"/>
                  <a:pt x="3842" y="1925"/>
                </a:cubicBezTo>
                <a:lnTo>
                  <a:pt x="3842" y="5137"/>
                </a:lnTo>
                <a:lnTo>
                  <a:pt x="1922" y="5137"/>
                </a:lnTo>
                <a:cubicBezTo>
                  <a:pt x="874" y="5137"/>
                  <a:pt x="0" y="6013"/>
                  <a:pt x="0" y="7005"/>
                </a:cubicBezTo>
                <a:lnTo>
                  <a:pt x="0" y="10800"/>
                </a:lnTo>
                <a:cubicBezTo>
                  <a:pt x="0" y="11851"/>
                  <a:pt x="874" y="12727"/>
                  <a:pt x="1922" y="12727"/>
                </a:cubicBezTo>
                <a:lnTo>
                  <a:pt x="3842" y="12727"/>
                </a:lnTo>
                <a:lnTo>
                  <a:pt x="3842" y="19732"/>
                </a:lnTo>
                <a:cubicBezTo>
                  <a:pt x="3842" y="20725"/>
                  <a:pt x="4716" y="21600"/>
                  <a:pt x="5764" y="21600"/>
                </a:cubicBezTo>
                <a:lnTo>
                  <a:pt x="15895" y="21600"/>
                </a:lnTo>
                <a:cubicBezTo>
                  <a:pt x="16886" y="21600"/>
                  <a:pt x="17758" y="20725"/>
                  <a:pt x="17758" y="19732"/>
                </a:cubicBezTo>
                <a:lnTo>
                  <a:pt x="17758" y="12727"/>
                </a:lnTo>
                <a:lnTo>
                  <a:pt x="19737" y="12727"/>
                </a:lnTo>
                <a:cubicBezTo>
                  <a:pt x="20728" y="12727"/>
                  <a:pt x="21600" y="11851"/>
                  <a:pt x="21600" y="10800"/>
                </a:cubicBezTo>
                <a:lnTo>
                  <a:pt x="21600" y="7005"/>
                </a:lnTo>
                <a:cubicBezTo>
                  <a:pt x="21600" y="5954"/>
                  <a:pt x="20844" y="5137"/>
                  <a:pt x="19737" y="5137"/>
                </a:cubicBezTo>
                <a:lnTo>
                  <a:pt x="17758" y="5137"/>
                </a:lnTo>
                <a:lnTo>
                  <a:pt x="17758" y="1925"/>
                </a:lnTo>
                <a:cubicBezTo>
                  <a:pt x="17758" y="875"/>
                  <a:pt x="16886" y="0"/>
                  <a:pt x="1589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193" name="Google Shape;9457;p65"/>
          <p:cNvGrpSpPr/>
          <p:nvPr/>
        </p:nvGrpSpPr>
        <p:grpSpPr>
          <a:xfrm>
            <a:off x="2205933" y="1307728"/>
            <a:ext cx="331569" cy="353559"/>
            <a:chOff x="0" y="0"/>
            <a:chExt cx="331567" cy="353557"/>
          </a:xfrm>
        </p:grpSpPr>
        <p:sp>
          <p:nvSpPr>
            <p:cNvPr id="7190" name="Google Shape;9458;p65"/>
            <p:cNvSpPr/>
            <p:nvPr/>
          </p:nvSpPr>
          <p:spPr>
            <a:xfrm>
              <a:off x="0" y="0"/>
              <a:ext cx="331568" cy="353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64" y="1227"/>
                  </a:moveTo>
                  <a:cubicBezTo>
                    <a:pt x="11266" y="1577"/>
                    <a:pt x="10832" y="2044"/>
                    <a:pt x="10519" y="2511"/>
                  </a:cubicBezTo>
                  <a:lnTo>
                    <a:pt x="1369" y="2511"/>
                  </a:lnTo>
                  <a:lnTo>
                    <a:pt x="1369" y="1868"/>
                  </a:lnTo>
                  <a:cubicBezTo>
                    <a:pt x="1308" y="1518"/>
                    <a:pt x="1618" y="1227"/>
                    <a:pt x="1992" y="1227"/>
                  </a:cubicBezTo>
                  <a:close/>
                  <a:moveTo>
                    <a:pt x="15613" y="1282"/>
                  </a:moveTo>
                  <a:cubicBezTo>
                    <a:pt x="18176" y="1282"/>
                    <a:pt x="20231" y="3246"/>
                    <a:pt x="20231" y="5663"/>
                  </a:cubicBezTo>
                  <a:cubicBezTo>
                    <a:pt x="20231" y="8173"/>
                    <a:pt x="18115" y="10099"/>
                    <a:pt x="15501" y="10099"/>
                  </a:cubicBezTo>
                  <a:cubicBezTo>
                    <a:pt x="14629" y="10099"/>
                    <a:pt x="13758" y="9924"/>
                    <a:pt x="13011" y="9458"/>
                  </a:cubicBezTo>
                  <a:cubicBezTo>
                    <a:pt x="12881" y="9417"/>
                    <a:pt x="12752" y="9348"/>
                    <a:pt x="12624" y="9348"/>
                  </a:cubicBezTo>
                  <a:cubicBezTo>
                    <a:pt x="12566" y="9348"/>
                    <a:pt x="12507" y="9363"/>
                    <a:pt x="12450" y="9398"/>
                  </a:cubicBezTo>
                  <a:lnTo>
                    <a:pt x="11205" y="9748"/>
                  </a:lnTo>
                  <a:lnTo>
                    <a:pt x="11578" y="8581"/>
                  </a:lnTo>
                  <a:cubicBezTo>
                    <a:pt x="11703" y="8464"/>
                    <a:pt x="11578" y="8231"/>
                    <a:pt x="11515" y="8057"/>
                  </a:cubicBezTo>
                  <a:cubicBezTo>
                    <a:pt x="11081" y="7356"/>
                    <a:pt x="10832" y="6539"/>
                    <a:pt x="10832" y="5720"/>
                  </a:cubicBezTo>
                  <a:cubicBezTo>
                    <a:pt x="10832" y="4962"/>
                    <a:pt x="11081" y="4203"/>
                    <a:pt x="11391" y="3619"/>
                  </a:cubicBezTo>
                  <a:cubicBezTo>
                    <a:pt x="11454" y="3561"/>
                    <a:pt x="11454" y="3561"/>
                    <a:pt x="11454" y="3445"/>
                  </a:cubicBezTo>
                  <a:cubicBezTo>
                    <a:pt x="12264" y="2161"/>
                    <a:pt x="13758" y="1284"/>
                    <a:pt x="15501" y="1284"/>
                  </a:cubicBezTo>
                  <a:cubicBezTo>
                    <a:pt x="15538" y="1284"/>
                    <a:pt x="15576" y="1282"/>
                    <a:pt x="15613" y="1282"/>
                  </a:cubicBezTo>
                  <a:close/>
                  <a:moveTo>
                    <a:pt x="7407" y="10099"/>
                  </a:moveTo>
                  <a:cubicBezTo>
                    <a:pt x="8154" y="10099"/>
                    <a:pt x="8715" y="10682"/>
                    <a:pt x="8715" y="11383"/>
                  </a:cubicBezTo>
                  <a:cubicBezTo>
                    <a:pt x="8715" y="12083"/>
                    <a:pt x="8093" y="12609"/>
                    <a:pt x="7407" y="12609"/>
                  </a:cubicBezTo>
                  <a:cubicBezTo>
                    <a:pt x="7374" y="12611"/>
                    <a:pt x="7338" y="12613"/>
                    <a:pt x="7305" y="12613"/>
                  </a:cubicBezTo>
                  <a:cubicBezTo>
                    <a:pt x="6605" y="12613"/>
                    <a:pt x="6038" y="12052"/>
                    <a:pt x="6038" y="11383"/>
                  </a:cubicBezTo>
                  <a:cubicBezTo>
                    <a:pt x="6038" y="10625"/>
                    <a:pt x="6661" y="10099"/>
                    <a:pt x="7407" y="10099"/>
                  </a:cubicBezTo>
                  <a:close/>
                  <a:moveTo>
                    <a:pt x="9773" y="3678"/>
                  </a:moveTo>
                  <a:cubicBezTo>
                    <a:pt x="9587" y="4262"/>
                    <a:pt x="9462" y="4903"/>
                    <a:pt x="9462" y="5603"/>
                  </a:cubicBezTo>
                  <a:cubicBezTo>
                    <a:pt x="9399" y="6597"/>
                    <a:pt x="9711" y="7590"/>
                    <a:pt x="10209" y="8464"/>
                  </a:cubicBezTo>
                  <a:lnTo>
                    <a:pt x="9648" y="9982"/>
                  </a:lnTo>
                  <a:cubicBezTo>
                    <a:pt x="9150" y="9281"/>
                    <a:pt x="8342" y="8815"/>
                    <a:pt x="7407" y="8815"/>
                  </a:cubicBezTo>
                  <a:cubicBezTo>
                    <a:pt x="5914" y="8815"/>
                    <a:pt x="4669" y="9982"/>
                    <a:pt x="4669" y="11383"/>
                  </a:cubicBezTo>
                  <a:cubicBezTo>
                    <a:pt x="4669" y="12026"/>
                    <a:pt x="4918" y="12609"/>
                    <a:pt x="5353" y="13019"/>
                  </a:cubicBezTo>
                  <a:cubicBezTo>
                    <a:pt x="3983" y="13719"/>
                    <a:pt x="2926" y="14944"/>
                    <a:pt x="2739" y="16404"/>
                  </a:cubicBezTo>
                  <a:lnTo>
                    <a:pt x="1308" y="16404"/>
                  </a:lnTo>
                  <a:lnTo>
                    <a:pt x="1308" y="3678"/>
                  </a:lnTo>
                  <a:close/>
                  <a:moveTo>
                    <a:pt x="7407" y="13894"/>
                  </a:moveTo>
                  <a:cubicBezTo>
                    <a:pt x="9026" y="13894"/>
                    <a:pt x="10395" y="15003"/>
                    <a:pt x="10707" y="16462"/>
                  </a:cubicBezTo>
                  <a:lnTo>
                    <a:pt x="4108" y="16462"/>
                  </a:lnTo>
                  <a:cubicBezTo>
                    <a:pt x="4420" y="15003"/>
                    <a:pt x="5728" y="13894"/>
                    <a:pt x="7407" y="13894"/>
                  </a:cubicBezTo>
                  <a:close/>
                  <a:moveTo>
                    <a:pt x="12574" y="10682"/>
                  </a:moveTo>
                  <a:cubicBezTo>
                    <a:pt x="12886" y="10858"/>
                    <a:pt x="13197" y="10975"/>
                    <a:pt x="13509" y="11092"/>
                  </a:cubicBezTo>
                  <a:lnTo>
                    <a:pt x="13509" y="16462"/>
                  </a:lnTo>
                  <a:lnTo>
                    <a:pt x="12076" y="16462"/>
                  </a:lnTo>
                  <a:cubicBezTo>
                    <a:pt x="11827" y="14944"/>
                    <a:pt x="10832" y="13719"/>
                    <a:pt x="9399" y="13136"/>
                  </a:cubicBezTo>
                  <a:cubicBezTo>
                    <a:pt x="9897" y="12669"/>
                    <a:pt x="10085" y="12083"/>
                    <a:pt x="10085" y="11442"/>
                  </a:cubicBezTo>
                  <a:lnTo>
                    <a:pt x="10334" y="11442"/>
                  </a:lnTo>
                  <a:lnTo>
                    <a:pt x="12574" y="10682"/>
                  </a:lnTo>
                  <a:close/>
                  <a:moveTo>
                    <a:pt x="13446" y="17629"/>
                  </a:moveTo>
                  <a:lnTo>
                    <a:pt x="13446" y="19615"/>
                  </a:lnTo>
                  <a:cubicBezTo>
                    <a:pt x="13446" y="19966"/>
                    <a:pt x="13135" y="20257"/>
                    <a:pt x="12823" y="20257"/>
                  </a:cubicBezTo>
                  <a:lnTo>
                    <a:pt x="1992" y="20257"/>
                  </a:lnTo>
                  <a:cubicBezTo>
                    <a:pt x="1618" y="20257"/>
                    <a:pt x="1308" y="19966"/>
                    <a:pt x="1308" y="19615"/>
                  </a:cubicBezTo>
                  <a:lnTo>
                    <a:pt x="1308" y="17629"/>
                  </a:lnTo>
                  <a:close/>
                  <a:moveTo>
                    <a:pt x="1992" y="0"/>
                  </a:moveTo>
                  <a:cubicBezTo>
                    <a:pt x="935" y="0"/>
                    <a:pt x="0" y="876"/>
                    <a:pt x="0" y="1927"/>
                  </a:cubicBezTo>
                  <a:lnTo>
                    <a:pt x="0" y="19732"/>
                  </a:lnTo>
                  <a:cubicBezTo>
                    <a:pt x="0" y="20724"/>
                    <a:pt x="871" y="21600"/>
                    <a:pt x="1992" y="21600"/>
                  </a:cubicBezTo>
                  <a:lnTo>
                    <a:pt x="12823" y="21600"/>
                  </a:lnTo>
                  <a:cubicBezTo>
                    <a:pt x="13944" y="21600"/>
                    <a:pt x="14878" y="20724"/>
                    <a:pt x="14878" y="19673"/>
                  </a:cubicBezTo>
                  <a:lnTo>
                    <a:pt x="14878" y="11383"/>
                  </a:lnTo>
                  <a:cubicBezTo>
                    <a:pt x="15064" y="11383"/>
                    <a:pt x="15313" y="11442"/>
                    <a:pt x="15562" y="11442"/>
                  </a:cubicBezTo>
                  <a:cubicBezTo>
                    <a:pt x="18925" y="11442"/>
                    <a:pt x="21600" y="8874"/>
                    <a:pt x="21600" y="5720"/>
                  </a:cubicBezTo>
                  <a:cubicBezTo>
                    <a:pt x="21600" y="2628"/>
                    <a:pt x="18925" y="0"/>
                    <a:pt x="155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91" name="Google Shape;9459;p65"/>
            <p:cNvSpPr/>
            <p:nvPr/>
          </p:nvSpPr>
          <p:spPr>
            <a:xfrm>
              <a:off x="228384" y="40126"/>
              <a:ext cx="21020"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631"/>
                    <a:pt x="0" y="10338"/>
                  </a:cubicBezTo>
                  <a:cubicBezTo>
                    <a:pt x="0" y="16893"/>
                    <a:pt x="4894" y="21600"/>
                    <a:pt x="10784" y="21600"/>
                  </a:cubicBezTo>
                  <a:cubicBezTo>
                    <a:pt x="16675" y="21600"/>
                    <a:pt x="21600" y="16893"/>
                    <a:pt x="21600" y="10338"/>
                  </a:cubicBezTo>
                  <a:cubicBezTo>
                    <a:pt x="21600" y="4707"/>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92" name="Google Shape;9460;p65"/>
            <p:cNvSpPr/>
            <p:nvPr/>
          </p:nvSpPr>
          <p:spPr>
            <a:xfrm>
              <a:off x="226474" y="82164"/>
              <a:ext cx="21960" cy="630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1641"/>
                    <a:pt x="0" y="3603"/>
                  </a:cubicBezTo>
                  <a:lnTo>
                    <a:pt x="0" y="17997"/>
                  </a:lnTo>
                  <a:cubicBezTo>
                    <a:pt x="0" y="19959"/>
                    <a:pt x="4684" y="21600"/>
                    <a:pt x="11277" y="21600"/>
                  </a:cubicBezTo>
                  <a:cubicBezTo>
                    <a:pt x="16916" y="21600"/>
                    <a:pt x="21600" y="19959"/>
                    <a:pt x="21600" y="17997"/>
                  </a:cubicBezTo>
                  <a:lnTo>
                    <a:pt x="21600" y="3603"/>
                  </a:lnTo>
                  <a:cubicBezTo>
                    <a:pt x="21600" y="1641"/>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197" name="Google Shape;9461;p65"/>
          <p:cNvGrpSpPr/>
          <p:nvPr/>
        </p:nvGrpSpPr>
        <p:grpSpPr>
          <a:xfrm>
            <a:off x="2193513" y="1765310"/>
            <a:ext cx="356439" cy="355438"/>
            <a:chOff x="0" y="30"/>
            <a:chExt cx="356438" cy="355437"/>
          </a:xfrm>
        </p:grpSpPr>
        <p:sp>
          <p:nvSpPr>
            <p:cNvPr id="7194" name="Google Shape;9462;p65"/>
            <p:cNvSpPr/>
            <p:nvPr/>
          </p:nvSpPr>
          <p:spPr>
            <a:xfrm>
              <a:off x="64026" y="63086"/>
              <a:ext cx="227446" cy="228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87" y="1988"/>
                  </a:moveTo>
                  <a:lnTo>
                    <a:pt x="11887" y="3253"/>
                  </a:lnTo>
                  <a:cubicBezTo>
                    <a:pt x="11887" y="3706"/>
                    <a:pt x="12250" y="4068"/>
                    <a:pt x="12705" y="4156"/>
                  </a:cubicBezTo>
                  <a:cubicBezTo>
                    <a:pt x="13250" y="4248"/>
                    <a:pt x="13886" y="4610"/>
                    <a:pt x="14339" y="4879"/>
                  </a:cubicBezTo>
                  <a:cubicBezTo>
                    <a:pt x="14468" y="4945"/>
                    <a:pt x="14618" y="4974"/>
                    <a:pt x="14776" y="4974"/>
                  </a:cubicBezTo>
                  <a:cubicBezTo>
                    <a:pt x="15064" y="4974"/>
                    <a:pt x="15375" y="4874"/>
                    <a:pt x="15609" y="4699"/>
                  </a:cubicBezTo>
                  <a:lnTo>
                    <a:pt x="16516" y="3795"/>
                  </a:lnTo>
                  <a:lnTo>
                    <a:pt x="17879" y="5152"/>
                  </a:lnTo>
                  <a:lnTo>
                    <a:pt x="16971" y="6055"/>
                  </a:lnTo>
                  <a:cubicBezTo>
                    <a:pt x="16608" y="6417"/>
                    <a:pt x="16608" y="6867"/>
                    <a:pt x="16879" y="7320"/>
                  </a:cubicBezTo>
                  <a:cubicBezTo>
                    <a:pt x="17242" y="7863"/>
                    <a:pt x="17423" y="8494"/>
                    <a:pt x="17516" y="9036"/>
                  </a:cubicBezTo>
                  <a:cubicBezTo>
                    <a:pt x="17697" y="9489"/>
                    <a:pt x="17968" y="9851"/>
                    <a:pt x="18423" y="9851"/>
                  </a:cubicBezTo>
                  <a:lnTo>
                    <a:pt x="19693" y="9851"/>
                  </a:lnTo>
                  <a:lnTo>
                    <a:pt x="19693" y="11749"/>
                  </a:lnTo>
                  <a:lnTo>
                    <a:pt x="18423" y="11749"/>
                  </a:lnTo>
                  <a:cubicBezTo>
                    <a:pt x="17968" y="11749"/>
                    <a:pt x="17697" y="12111"/>
                    <a:pt x="17516" y="12561"/>
                  </a:cubicBezTo>
                  <a:cubicBezTo>
                    <a:pt x="17423" y="13103"/>
                    <a:pt x="17061" y="13737"/>
                    <a:pt x="16879" y="14188"/>
                  </a:cubicBezTo>
                  <a:cubicBezTo>
                    <a:pt x="16608" y="14549"/>
                    <a:pt x="16790" y="15091"/>
                    <a:pt x="16971" y="15453"/>
                  </a:cubicBezTo>
                  <a:lnTo>
                    <a:pt x="17879" y="16356"/>
                  </a:lnTo>
                  <a:lnTo>
                    <a:pt x="16516" y="17713"/>
                  </a:lnTo>
                  <a:lnTo>
                    <a:pt x="15609" y="16810"/>
                  </a:lnTo>
                  <a:cubicBezTo>
                    <a:pt x="15416" y="16615"/>
                    <a:pt x="15194" y="16526"/>
                    <a:pt x="14961" y="16526"/>
                  </a:cubicBezTo>
                  <a:cubicBezTo>
                    <a:pt x="14759" y="16526"/>
                    <a:pt x="14549" y="16594"/>
                    <a:pt x="14339" y="16718"/>
                  </a:cubicBezTo>
                  <a:cubicBezTo>
                    <a:pt x="13794" y="17079"/>
                    <a:pt x="13250" y="17260"/>
                    <a:pt x="12705" y="17352"/>
                  </a:cubicBezTo>
                  <a:cubicBezTo>
                    <a:pt x="12250" y="17441"/>
                    <a:pt x="11887" y="17802"/>
                    <a:pt x="11887" y="18255"/>
                  </a:cubicBezTo>
                  <a:lnTo>
                    <a:pt x="11887" y="19520"/>
                  </a:lnTo>
                  <a:lnTo>
                    <a:pt x="9983" y="19520"/>
                  </a:lnTo>
                  <a:lnTo>
                    <a:pt x="9983" y="18255"/>
                  </a:lnTo>
                  <a:cubicBezTo>
                    <a:pt x="9983" y="17802"/>
                    <a:pt x="9620" y="17532"/>
                    <a:pt x="9165" y="17352"/>
                  </a:cubicBezTo>
                  <a:cubicBezTo>
                    <a:pt x="8621" y="17260"/>
                    <a:pt x="7895" y="16898"/>
                    <a:pt x="7443" y="16718"/>
                  </a:cubicBezTo>
                  <a:cubicBezTo>
                    <a:pt x="7342" y="16620"/>
                    <a:pt x="7192" y="16580"/>
                    <a:pt x="7031" y="16580"/>
                  </a:cubicBezTo>
                  <a:cubicBezTo>
                    <a:pt x="6752" y="16580"/>
                    <a:pt x="6435" y="16695"/>
                    <a:pt x="6262" y="16810"/>
                  </a:cubicBezTo>
                  <a:lnTo>
                    <a:pt x="5355" y="17713"/>
                  </a:lnTo>
                  <a:lnTo>
                    <a:pt x="3995" y="16356"/>
                  </a:lnTo>
                  <a:lnTo>
                    <a:pt x="4902" y="15453"/>
                  </a:lnTo>
                  <a:cubicBezTo>
                    <a:pt x="5173" y="15091"/>
                    <a:pt x="5173" y="14641"/>
                    <a:pt x="4992" y="14188"/>
                  </a:cubicBezTo>
                  <a:cubicBezTo>
                    <a:pt x="4629" y="13646"/>
                    <a:pt x="4447" y="13103"/>
                    <a:pt x="4266" y="12561"/>
                  </a:cubicBezTo>
                  <a:cubicBezTo>
                    <a:pt x="4177" y="12111"/>
                    <a:pt x="3814" y="11749"/>
                    <a:pt x="3359" y="11749"/>
                  </a:cubicBezTo>
                  <a:lnTo>
                    <a:pt x="2178" y="11749"/>
                  </a:lnTo>
                  <a:lnTo>
                    <a:pt x="2178" y="9851"/>
                  </a:lnTo>
                  <a:lnTo>
                    <a:pt x="3359" y="9851"/>
                  </a:lnTo>
                  <a:cubicBezTo>
                    <a:pt x="3814" y="9851"/>
                    <a:pt x="4177" y="9489"/>
                    <a:pt x="4266" y="9036"/>
                  </a:cubicBezTo>
                  <a:cubicBezTo>
                    <a:pt x="4447" y="8494"/>
                    <a:pt x="4721" y="7771"/>
                    <a:pt x="4992" y="7320"/>
                  </a:cubicBezTo>
                  <a:cubicBezTo>
                    <a:pt x="5173" y="6959"/>
                    <a:pt x="5084" y="6417"/>
                    <a:pt x="4902" y="6055"/>
                  </a:cubicBezTo>
                  <a:lnTo>
                    <a:pt x="3995" y="5152"/>
                  </a:lnTo>
                  <a:lnTo>
                    <a:pt x="5355" y="3795"/>
                  </a:lnTo>
                  <a:lnTo>
                    <a:pt x="6262" y="4699"/>
                  </a:lnTo>
                  <a:cubicBezTo>
                    <a:pt x="6423" y="4911"/>
                    <a:pt x="6645" y="5000"/>
                    <a:pt x="6890" y="5000"/>
                  </a:cubicBezTo>
                  <a:cubicBezTo>
                    <a:pt x="7066" y="5000"/>
                    <a:pt x="7253" y="4954"/>
                    <a:pt x="7443" y="4879"/>
                  </a:cubicBezTo>
                  <a:cubicBezTo>
                    <a:pt x="8077" y="4518"/>
                    <a:pt x="8621" y="4248"/>
                    <a:pt x="9165" y="4156"/>
                  </a:cubicBezTo>
                  <a:cubicBezTo>
                    <a:pt x="9620" y="4068"/>
                    <a:pt x="9983" y="3706"/>
                    <a:pt x="9983" y="3253"/>
                  </a:cubicBezTo>
                  <a:lnTo>
                    <a:pt x="9983" y="1988"/>
                  </a:lnTo>
                  <a:close/>
                  <a:moveTo>
                    <a:pt x="8802" y="0"/>
                  </a:moveTo>
                  <a:cubicBezTo>
                    <a:pt x="8258" y="0"/>
                    <a:pt x="7806" y="453"/>
                    <a:pt x="7806" y="995"/>
                  </a:cubicBezTo>
                  <a:lnTo>
                    <a:pt x="7806" y="2441"/>
                  </a:lnTo>
                  <a:cubicBezTo>
                    <a:pt x="7443" y="2622"/>
                    <a:pt x="7261" y="2711"/>
                    <a:pt x="6988" y="2803"/>
                  </a:cubicBezTo>
                  <a:lnTo>
                    <a:pt x="5991" y="1807"/>
                  </a:lnTo>
                  <a:cubicBezTo>
                    <a:pt x="5718" y="1538"/>
                    <a:pt x="5536" y="1446"/>
                    <a:pt x="5265" y="1446"/>
                  </a:cubicBezTo>
                  <a:cubicBezTo>
                    <a:pt x="5084" y="1446"/>
                    <a:pt x="4721" y="1538"/>
                    <a:pt x="4629" y="1807"/>
                  </a:cubicBezTo>
                  <a:lnTo>
                    <a:pt x="1815" y="4610"/>
                  </a:lnTo>
                  <a:cubicBezTo>
                    <a:pt x="1544" y="4879"/>
                    <a:pt x="1452" y="5060"/>
                    <a:pt x="1452" y="5333"/>
                  </a:cubicBezTo>
                  <a:cubicBezTo>
                    <a:pt x="1452" y="5513"/>
                    <a:pt x="1544" y="5875"/>
                    <a:pt x="1815" y="5964"/>
                  </a:cubicBezTo>
                  <a:lnTo>
                    <a:pt x="2814" y="6959"/>
                  </a:lnTo>
                  <a:cubicBezTo>
                    <a:pt x="2722" y="7229"/>
                    <a:pt x="2633" y="7590"/>
                    <a:pt x="2451" y="7771"/>
                  </a:cubicBezTo>
                  <a:lnTo>
                    <a:pt x="999" y="7771"/>
                  </a:lnTo>
                  <a:cubicBezTo>
                    <a:pt x="455" y="7771"/>
                    <a:pt x="0" y="8224"/>
                    <a:pt x="0" y="8766"/>
                  </a:cubicBezTo>
                  <a:lnTo>
                    <a:pt x="0" y="12742"/>
                  </a:lnTo>
                  <a:cubicBezTo>
                    <a:pt x="0" y="13284"/>
                    <a:pt x="455" y="13737"/>
                    <a:pt x="999" y="13737"/>
                  </a:cubicBezTo>
                  <a:lnTo>
                    <a:pt x="2451" y="13737"/>
                  </a:lnTo>
                  <a:cubicBezTo>
                    <a:pt x="2540" y="14099"/>
                    <a:pt x="2722" y="14368"/>
                    <a:pt x="2814" y="14549"/>
                  </a:cubicBezTo>
                  <a:lnTo>
                    <a:pt x="1815" y="15545"/>
                  </a:lnTo>
                  <a:cubicBezTo>
                    <a:pt x="1544" y="15814"/>
                    <a:pt x="1452" y="15995"/>
                    <a:pt x="1452" y="16267"/>
                  </a:cubicBezTo>
                  <a:cubicBezTo>
                    <a:pt x="1452" y="16448"/>
                    <a:pt x="1544" y="16810"/>
                    <a:pt x="1815" y="16898"/>
                  </a:cubicBezTo>
                  <a:lnTo>
                    <a:pt x="4629" y="19793"/>
                  </a:lnTo>
                  <a:cubicBezTo>
                    <a:pt x="4810" y="19974"/>
                    <a:pt x="5084" y="20062"/>
                    <a:pt x="5265" y="20062"/>
                  </a:cubicBezTo>
                  <a:cubicBezTo>
                    <a:pt x="5536" y="20062"/>
                    <a:pt x="5899" y="19974"/>
                    <a:pt x="5991" y="19793"/>
                  </a:cubicBezTo>
                  <a:lnTo>
                    <a:pt x="6988" y="18706"/>
                  </a:lnTo>
                  <a:cubicBezTo>
                    <a:pt x="7261" y="18889"/>
                    <a:pt x="7532" y="18978"/>
                    <a:pt x="7806" y="19070"/>
                  </a:cubicBezTo>
                  <a:lnTo>
                    <a:pt x="7806" y="20516"/>
                  </a:lnTo>
                  <a:cubicBezTo>
                    <a:pt x="7806" y="21147"/>
                    <a:pt x="8258" y="21600"/>
                    <a:pt x="8802" y="21600"/>
                  </a:cubicBezTo>
                  <a:lnTo>
                    <a:pt x="12798" y="21600"/>
                  </a:lnTo>
                  <a:cubicBezTo>
                    <a:pt x="13342" y="21600"/>
                    <a:pt x="13794" y="21147"/>
                    <a:pt x="13794" y="20516"/>
                  </a:cubicBezTo>
                  <a:lnTo>
                    <a:pt x="13794" y="19070"/>
                  </a:lnTo>
                  <a:cubicBezTo>
                    <a:pt x="14157" y="18978"/>
                    <a:pt x="14339" y="18889"/>
                    <a:pt x="14612" y="18706"/>
                  </a:cubicBezTo>
                  <a:lnTo>
                    <a:pt x="15609" y="19793"/>
                  </a:lnTo>
                  <a:cubicBezTo>
                    <a:pt x="15882" y="19974"/>
                    <a:pt x="16064" y="20062"/>
                    <a:pt x="16335" y="20062"/>
                  </a:cubicBezTo>
                  <a:cubicBezTo>
                    <a:pt x="16516" y="20062"/>
                    <a:pt x="16879" y="19974"/>
                    <a:pt x="16971" y="19793"/>
                  </a:cubicBezTo>
                  <a:lnTo>
                    <a:pt x="19782" y="16898"/>
                  </a:lnTo>
                  <a:cubicBezTo>
                    <a:pt x="20145" y="16629"/>
                    <a:pt x="20145" y="15906"/>
                    <a:pt x="19782" y="15545"/>
                  </a:cubicBezTo>
                  <a:lnTo>
                    <a:pt x="18786" y="14549"/>
                  </a:lnTo>
                  <a:cubicBezTo>
                    <a:pt x="18875" y="14368"/>
                    <a:pt x="19057" y="14007"/>
                    <a:pt x="19149" y="13737"/>
                  </a:cubicBezTo>
                  <a:lnTo>
                    <a:pt x="20601" y="13737"/>
                  </a:lnTo>
                  <a:cubicBezTo>
                    <a:pt x="21145" y="13737"/>
                    <a:pt x="21600" y="13284"/>
                    <a:pt x="21600" y="12742"/>
                  </a:cubicBezTo>
                  <a:lnTo>
                    <a:pt x="21600" y="8766"/>
                  </a:lnTo>
                  <a:cubicBezTo>
                    <a:pt x="21600" y="8224"/>
                    <a:pt x="21145" y="7771"/>
                    <a:pt x="20601" y="7771"/>
                  </a:cubicBezTo>
                  <a:lnTo>
                    <a:pt x="19149" y="7771"/>
                  </a:lnTo>
                  <a:cubicBezTo>
                    <a:pt x="19057" y="7409"/>
                    <a:pt x="18875" y="7229"/>
                    <a:pt x="18786" y="6959"/>
                  </a:cubicBezTo>
                  <a:lnTo>
                    <a:pt x="19782" y="5964"/>
                  </a:lnTo>
                  <a:cubicBezTo>
                    <a:pt x="20145" y="5602"/>
                    <a:pt x="20145" y="4971"/>
                    <a:pt x="19782" y="4610"/>
                  </a:cubicBezTo>
                  <a:lnTo>
                    <a:pt x="16971" y="1807"/>
                  </a:lnTo>
                  <a:cubicBezTo>
                    <a:pt x="16790" y="1538"/>
                    <a:pt x="16516" y="1446"/>
                    <a:pt x="16335" y="1446"/>
                  </a:cubicBezTo>
                  <a:cubicBezTo>
                    <a:pt x="16064" y="1446"/>
                    <a:pt x="15701" y="1538"/>
                    <a:pt x="15609" y="1807"/>
                  </a:cubicBezTo>
                  <a:lnTo>
                    <a:pt x="14612" y="2803"/>
                  </a:lnTo>
                  <a:cubicBezTo>
                    <a:pt x="14339" y="2711"/>
                    <a:pt x="14068" y="2622"/>
                    <a:pt x="13794" y="2441"/>
                  </a:cubicBezTo>
                  <a:lnTo>
                    <a:pt x="13794" y="995"/>
                  </a:lnTo>
                  <a:cubicBezTo>
                    <a:pt x="13794" y="453"/>
                    <a:pt x="13342" y="0"/>
                    <a:pt x="127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95" name="Google Shape;9463;p65"/>
            <p:cNvSpPr/>
            <p:nvPr/>
          </p:nvSpPr>
          <p:spPr>
            <a:xfrm>
              <a:off x="127112" y="125202"/>
              <a:ext cx="103184" cy="1022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4235"/>
                  </a:moveTo>
                  <a:cubicBezTo>
                    <a:pt x="14203" y="4235"/>
                    <a:pt x="17200" y="7266"/>
                    <a:pt x="17200" y="10899"/>
                  </a:cubicBezTo>
                  <a:cubicBezTo>
                    <a:pt x="17200" y="14334"/>
                    <a:pt x="14203" y="17358"/>
                    <a:pt x="10800" y="17358"/>
                  </a:cubicBezTo>
                  <a:cubicBezTo>
                    <a:pt x="7200" y="17358"/>
                    <a:pt x="4197" y="14334"/>
                    <a:pt x="4197" y="10899"/>
                  </a:cubicBezTo>
                  <a:cubicBezTo>
                    <a:pt x="4197" y="7266"/>
                    <a:pt x="7200" y="4235"/>
                    <a:pt x="10800" y="4235"/>
                  </a:cubicBezTo>
                  <a:close/>
                  <a:moveTo>
                    <a:pt x="10800" y="0"/>
                  </a:moveTo>
                  <a:cubicBezTo>
                    <a:pt x="4800" y="0"/>
                    <a:pt x="0" y="4844"/>
                    <a:pt x="0" y="10899"/>
                  </a:cubicBezTo>
                  <a:cubicBezTo>
                    <a:pt x="0" y="16954"/>
                    <a:pt x="4800" y="21600"/>
                    <a:pt x="10800" y="21600"/>
                  </a:cubicBezTo>
                  <a:cubicBezTo>
                    <a:pt x="16800" y="21600"/>
                    <a:pt x="21600" y="16954"/>
                    <a:pt x="21600" y="10899"/>
                  </a:cubicBezTo>
                  <a:cubicBezTo>
                    <a:pt x="21403" y="4844"/>
                    <a:pt x="1680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96" name="Google Shape;9464;p65"/>
            <p:cNvSpPr/>
            <p:nvPr/>
          </p:nvSpPr>
          <p:spPr>
            <a:xfrm>
              <a:off x="-1" y="30"/>
              <a:ext cx="356440" cy="3554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9" y="1277"/>
                  </a:moveTo>
                  <a:cubicBezTo>
                    <a:pt x="16040" y="1277"/>
                    <a:pt x="20267" y="5574"/>
                    <a:pt x="20267" y="10801"/>
                  </a:cubicBezTo>
                  <a:cubicBezTo>
                    <a:pt x="20210" y="15969"/>
                    <a:pt x="16040" y="20207"/>
                    <a:pt x="10829" y="20207"/>
                  </a:cubicBezTo>
                  <a:cubicBezTo>
                    <a:pt x="8977" y="20207"/>
                    <a:pt x="7240" y="19742"/>
                    <a:pt x="5733" y="18756"/>
                  </a:cubicBezTo>
                  <a:cubicBezTo>
                    <a:pt x="5652" y="18714"/>
                    <a:pt x="5512" y="18673"/>
                    <a:pt x="5396" y="18673"/>
                  </a:cubicBezTo>
                  <a:cubicBezTo>
                    <a:pt x="5349" y="18673"/>
                    <a:pt x="5304" y="18680"/>
                    <a:pt x="5270" y="18697"/>
                  </a:cubicBezTo>
                  <a:lnTo>
                    <a:pt x="1680" y="19858"/>
                  </a:lnTo>
                  <a:lnTo>
                    <a:pt x="2838" y="16318"/>
                  </a:lnTo>
                  <a:cubicBezTo>
                    <a:pt x="2897" y="16142"/>
                    <a:pt x="2838" y="15969"/>
                    <a:pt x="2781" y="15794"/>
                  </a:cubicBezTo>
                  <a:cubicBezTo>
                    <a:pt x="1855" y="14284"/>
                    <a:pt x="1333" y="12543"/>
                    <a:pt x="1333" y="10801"/>
                  </a:cubicBezTo>
                  <a:cubicBezTo>
                    <a:pt x="1333" y="5574"/>
                    <a:pt x="5617" y="1277"/>
                    <a:pt x="10829" y="1277"/>
                  </a:cubicBezTo>
                  <a:close/>
                  <a:moveTo>
                    <a:pt x="10829" y="0"/>
                  </a:moveTo>
                  <a:cubicBezTo>
                    <a:pt x="7992" y="0"/>
                    <a:pt x="5270" y="1045"/>
                    <a:pt x="3185" y="3192"/>
                  </a:cubicBezTo>
                  <a:cubicBezTo>
                    <a:pt x="1160" y="5225"/>
                    <a:pt x="0" y="7896"/>
                    <a:pt x="0" y="10801"/>
                  </a:cubicBezTo>
                  <a:cubicBezTo>
                    <a:pt x="0" y="12659"/>
                    <a:pt x="522" y="14574"/>
                    <a:pt x="1564" y="16259"/>
                  </a:cubicBezTo>
                  <a:lnTo>
                    <a:pt x="116" y="20730"/>
                  </a:lnTo>
                  <a:cubicBezTo>
                    <a:pt x="0" y="20962"/>
                    <a:pt x="116" y="21252"/>
                    <a:pt x="233" y="21368"/>
                  </a:cubicBezTo>
                  <a:cubicBezTo>
                    <a:pt x="362" y="21499"/>
                    <a:pt x="559" y="21565"/>
                    <a:pt x="720" y="21565"/>
                  </a:cubicBezTo>
                  <a:cubicBezTo>
                    <a:pt x="776" y="21565"/>
                    <a:pt x="825" y="21558"/>
                    <a:pt x="869" y="21543"/>
                  </a:cubicBezTo>
                  <a:lnTo>
                    <a:pt x="5385" y="20090"/>
                  </a:lnTo>
                  <a:cubicBezTo>
                    <a:pt x="7065" y="21078"/>
                    <a:pt x="8918" y="21600"/>
                    <a:pt x="10829" y="21600"/>
                  </a:cubicBezTo>
                  <a:cubicBezTo>
                    <a:pt x="13608" y="21600"/>
                    <a:pt x="16387" y="20498"/>
                    <a:pt x="18415" y="18408"/>
                  </a:cubicBezTo>
                  <a:cubicBezTo>
                    <a:pt x="20442" y="16375"/>
                    <a:pt x="21600" y="13704"/>
                    <a:pt x="21600" y="10801"/>
                  </a:cubicBezTo>
                  <a:cubicBezTo>
                    <a:pt x="21600" y="7955"/>
                    <a:pt x="20499" y="5168"/>
                    <a:pt x="18415" y="3135"/>
                  </a:cubicBezTo>
                  <a:cubicBezTo>
                    <a:pt x="16330" y="1045"/>
                    <a:pt x="13608" y="0"/>
                    <a:pt x="108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01" name="Google Shape;9465;p65"/>
          <p:cNvGrpSpPr/>
          <p:nvPr/>
        </p:nvGrpSpPr>
        <p:grpSpPr>
          <a:xfrm>
            <a:off x="2194939" y="2221337"/>
            <a:ext cx="353557" cy="353558"/>
            <a:chOff x="0" y="30"/>
            <a:chExt cx="353556" cy="353556"/>
          </a:xfrm>
        </p:grpSpPr>
        <p:sp>
          <p:nvSpPr>
            <p:cNvPr id="7198" name="Google Shape;9466;p65"/>
            <p:cNvSpPr/>
            <p:nvPr/>
          </p:nvSpPr>
          <p:spPr>
            <a:xfrm>
              <a:off x="103212" y="42067"/>
              <a:ext cx="146192" cy="1872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46" y="2424"/>
                  </a:moveTo>
                  <a:cubicBezTo>
                    <a:pt x="14685" y="2424"/>
                    <a:pt x="18073" y="5069"/>
                    <a:pt x="18073" y="8374"/>
                  </a:cubicBezTo>
                  <a:cubicBezTo>
                    <a:pt x="18356" y="10141"/>
                    <a:pt x="17226" y="12124"/>
                    <a:pt x="15250" y="13226"/>
                  </a:cubicBezTo>
                  <a:cubicBezTo>
                    <a:pt x="14121" y="13887"/>
                    <a:pt x="12283" y="15209"/>
                    <a:pt x="12283" y="17301"/>
                  </a:cubicBezTo>
                  <a:lnTo>
                    <a:pt x="12283" y="17962"/>
                  </a:lnTo>
                  <a:cubicBezTo>
                    <a:pt x="12283" y="18735"/>
                    <a:pt x="11575" y="19284"/>
                    <a:pt x="10589" y="19284"/>
                  </a:cubicBezTo>
                  <a:cubicBezTo>
                    <a:pt x="9742" y="19284"/>
                    <a:pt x="9034" y="18735"/>
                    <a:pt x="9034" y="17962"/>
                  </a:cubicBezTo>
                  <a:lnTo>
                    <a:pt x="9034" y="17301"/>
                  </a:lnTo>
                  <a:cubicBezTo>
                    <a:pt x="9034" y="14989"/>
                    <a:pt x="10589" y="12785"/>
                    <a:pt x="13274" y="11242"/>
                  </a:cubicBezTo>
                  <a:cubicBezTo>
                    <a:pt x="14542" y="10581"/>
                    <a:pt x="15250" y="9480"/>
                    <a:pt x="15250" y="8374"/>
                  </a:cubicBezTo>
                  <a:cubicBezTo>
                    <a:pt x="15250" y="6391"/>
                    <a:pt x="13130" y="4740"/>
                    <a:pt x="10589" y="4740"/>
                  </a:cubicBezTo>
                  <a:cubicBezTo>
                    <a:pt x="8187" y="4740"/>
                    <a:pt x="6072" y="6391"/>
                    <a:pt x="6072" y="8374"/>
                  </a:cubicBezTo>
                  <a:cubicBezTo>
                    <a:pt x="6072" y="9035"/>
                    <a:pt x="5364" y="9588"/>
                    <a:pt x="4517" y="9588"/>
                  </a:cubicBezTo>
                  <a:cubicBezTo>
                    <a:pt x="3531" y="9588"/>
                    <a:pt x="2823" y="9035"/>
                    <a:pt x="2823" y="8374"/>
                  </a:cubicBezTo>
                  <a:cubicBezTo>
                    <a:pt x="2823" y="5069"/>
                    <a:pt x="6211" y="2424"/>
                    <a:pt x="10446" y="2424"/>
                  </a:cubicBezTo>
                  <a:close/>
                  <a:moveTo>
                    <a:pt x="10872" y="0"/>
                  </a:moveTo>
                  <a:cubicBezTo>
                    <a:pt x="4800" y="0"/>
                    <a:pt x="0" y="3638"/>
                    <a:pt x="0" y="8374"/>
                  </a:cubicBezTo>
                  <a:cubicBezTo>
                    <a:pt x="0" y="10249"/>
                    <a:pt x="2120" y="11904"/>
                    <a:pt x="4661" y="11904"/>
                  </a:cubicBezTo>
                  <a:cubicBezTo>
                    <a:pt x="7058" y="11904"/>
                    <a:pt x="9178" y="10249"/>
                    <a:pt x="9178" y="8374"/>
                  </a:cubicBezTo>
                  <a:cubicBezTo>
                    <a:pt x="9178" y="7713"/>
                    <a:pt x="9881" y="7164"/>
                    <a:pt x="10872" y="7164"/>
                  </a:cubicBezTo>
                  <a:cubicBezTo>
                    <a:pt x="11719" y="7164"/>
                    <a:pt x="12422" y="7713"/>
                    <a:pt x="12422" y="8374"/>
                  </a:cubicBezTo>
                  <a:cubicBezTo>
                    <a:pt x="12422" y="8815"/>
                    <a:pt x="12283" y="9035"/>
                    <a:pt x="11719" y="9256"/>
                  </a:cubicBezTo>
                  <a:cubicBezTo>
                    <a:pt x="8187" y="11351"/>
                    <a:pt x="6211" y="14216"/>
                    <a:pt x="6211" y="17301"/>
                  </a:cubicBezTo>
                  <a:lnTo>
                    <a:pt x="6211" y="17962"/>
                  </a:lnTo>
                  <a:cubicBezTo>
                    <a:pt x="6211" y="19945"/>
                    <a:pt x="8331" y="21600"/>
                    <a:pt x="10872" y="21600"/>
                  </a:cubicBezTo>
                  <a:cubicBezTo>
                    <a:pt x="13274" y="21600"/>
                    <a:pt x="15389" y="19945"/>
                    <a:pt x="15389" y="17962"/>
                  </a:cubicBezTo>
                  <a:lnTo>
                    <a:pt x="15389" y="17301"/>
                  </a:lnTo>
                  <a:cubicBezTo>
                    <a:pt x="15389" y="16311"/>
                    <a:pt x="16518" y="15538"/>
                    <a:pt x="17226" y="15097"/>
                  </a:cubicBezTo>
                  <a:cubicBezTo>
                    <a:pt x="20049" y="13555"/>
                    <a:pt x="21600" y="11022"/>
                    <a:pt x="21600" y="8374"/>
                  </a:cubicBezTo>
                  <a:cubicBezTo>
                    <a:pt x="21461" y="3638"/>
                    <a:pt x="16662" y="0"/>
                    <a:pt x="108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199" name="Google Shape;9467;p65"/>
            <p:cNvSpPr/>
            <p:nvPr/>
          </p:nvSpPr>
          <p:spPr>
            <a:xfrm>
              <a:off x="145250" y="249433"/>
              <a:ext cx="62117" cy="620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9" y="6975"/>
                  </a:moveTo>
                  <a:cubicBezTo>
                    <a:pt x="12962" y="6975"/>
                    <a:pt x="14618" y="8642"/>
                    <a:pt x="14618" y="10964"/>
                  </a:cubicBezTo>
                  <a:cubicBezTo>
                    <a:pt x="14618" y="12958"/>
                    <a:pt x="12625" y="14625"/>
                    <a:pt x="10969" y="14625"/>
                  </a:cubicBezTo>
                  <a:cubicBezTo>
                    <a:pt x="8638" y="14625"/>
                    <a:pt x="6982" y="12958"/>
                    <a:pt x="6982" y="10964"/>
                  </a:cubicBezTo>
                  <a:cubicBezTo>
                    <a:pt x="6982" y="8642"/>
                    <a:pt x="8638" y="6975"/>
                    <a:pt x="10969" y="6975"/>
                  </a:cubicBezTo>
                  <a:close/>
                  <a:moveTo>
                    <a:pt x="10969" y="0"/>
                  </a:moveTo>
                  <a:cubicBezTo>
                    <a:pt x="4989" y="0"/>
                    <a:pt x="0" y="4981"/>
                    <a:pt x="0" y="10964"/>
                  </a:cubicBezTo>
                  <a:cubicBezTo>
                    <a:pt x="0" y="16619"/>
                    <a:pt x="4989" y="21600"/>
                    <a:pt x="10969" y="21600"/>
                  </a:cubicBezTo>
                  <a:cubicBezTo>
                    <a:pt x="16622" y="21600"/>
                    <a:pt x="21600" y="16619"/>
                    <a:pt x="21600" y="10964"/>
                  </a:cubicBezTo>
                  <a:cubicBezTo>
                    <a:pt x="21600" y="4981"/>
                    <a:pt x="16622" y="0"/>
                    <a:pt x="109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00" name="Google Shape;9468;p65"/>
            <p:cNvSpPr/>
            <p:nvPr/>
          </p:nvSpPr>
          <p:spPr>
            <a:xfrm>
              <a:off x="-1" y="30"/>
              <a:ext cx="353558" cy="3535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225"/>
                  </a:moveTo>
                  <a:cubicBezTo>
                    <a:pt x="16054" y="1225"/>
                    <a:pt x="20316" y="5546"/>
                    <a:pt x="20316" y="10799"/>
                  </a:cubicBezTo>
                  <a:cubicBezTo>
                    <a:pt x="20258" y="16054"/>
                    <a:pt x="16054" y="20373"/>
                    <a:pt x="10801" y="20373"/>
                  </a:cubicBezTo>
                  <a:cubicBezTo>
                    <a:pt x="5546" y="20373"/>
                    <a:pt x="1227" y="16054"/>
                    <a:pt x="1227" y="10799"/>
                  </a:cubicBezTo>
                  <a:cubicBezTo>
                    <a:pt x="1227" y="5546"/>
                    <a:pt x="5546" y="1225"/>
                    <a:pt x="10801" y="1225"/>
                  </a:cubicBezTo>
                  <a:close/>
                  <a:moveTo>
                    <a:pt x="10801" y="0"/>
                  </a:moveTo>
                  <a:cubicBezTo>
                    <a:pt x="4788" y="0"/>
                    <a:pt x="0" y="4903"/>
                    <a:pt x="0" y="10799"/>
                  </a:cubicBezTo>
                  <a:cubicBezTo>
                    <a:pt x="0" y="16754"/>
                    <a:pt x="4846" y="21600"/>
                    <a:pt x="10801" y="21600"/>
                  </a:cubicBezTo>
                  <a:cubicBezTo>
                    <a:pt x="16754" y="21600"/>
                    <a:pt x="21600" y="16695"/>
                    <a:pt x="21600" y="10799"/>
                  </a:cubicBezTo>
                  <a:cubicBezTo>
                    <a:pt x="21600" y="4786"/>
                    <a:pt x="16697"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04" name="Google Shape;9469;p65"/>
          <p:cNvGrpSpPr/>
          <p:nvPr/>
        </p:nvGrpSpPr>
        <p:grpSpPr>
          <a:xfrm>
            <a:off x="853628" y="2685159"/>
            <a:ext cx="354528" cy="358320"/>
            <a:chOff x="0" y="0"/>
            <a:chExt cx="354527" cy="358318"/>
          </a:xfrm>
        </p:grpSpPr>
        <p:sp>
          <p:nvSpPr>
            <p:cNvPr id="7202" name="Google Shape;9470;p65"/>
            <p:cNvSpPr/>
            <p:nvPr/>
          </p:nvSpPr>
          <p:spPr>
            <a:xfrm>
              <a:off x="0" y="0"/>
              <a:ext cx="354528" cy="3583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19" y="3801"/>
                  </a:moveTo>
                  <a:lnTo>
                    <a:pt x="20319" y="6337"/>
                  </a:lnTo>
                  <a:lnTo>
                    <a:pt x="19096" y="6337"/>
                  </a:lnTo>
                  <a:lnTo>
                    <a:pt x="19096" y="3801"/>
                  </a:lnTo>
                  <a:close/>
                  <a:moveTo>
                    <a:pt x="20319" y="7546"/>
                  </a:moveTo>
                  <a:lnTo>
                    <a:pt x="20319" y="10080"/>
                  </a:lnTo>
                  <a:lnTo>
                    <a:pt x="19039" y="10080"/>
                  </a:lnTo>
                  <a:lnTo>
                    <a:pt x="19039" y="7546"/>
                  </a:lnTo>
                  <a:close/>
                  <a:moveTo>
                    <a:pt x="20319" y="11290"/>
                  </a:moveTo>
                  <a:lnTo>
                    <a:pt x="20319" y="13824"/>
                  </a:lnTo>
                  <a:lnTo>
                    <a:pt x="19096" y="13824"/>
                  </a:lnTo>
                  <a:lnTo>
                    <a:pt x="19096" y="11290"/>
                  </a:lnTo>
                  <a:close/>
                  <a:moveTo>
                    <a:pt x="5065" y="980"/>
                  </a:moveTo>
                  <a:lnTo>
                    <a:pt x="5065" y="19872"/>
                  </a:lnTo>
                  <a:lnTo>
                    <a:pt x="3202" y="19872"/>
                  </a:lnTo>
                  <a:cubicBezTo>
                    <a:pt x="3103" y="19954"/>
                    <a:pt x="3007" y="19991"/>
                    <a:pt x="2922" y="19991"/>
                  </a:cubicBezTo>
                  <a:cubicBezTo>
                    <a:pt x="2711" y="19991"/>
                    <a:pt x="2563" y="19773"/>
                    <a:pt x="2563" y="19527"/>
                  </a:cubicBezTo>
                  <a:lnTo>
                    <a:pt x="2563" y="18894"/>
                  </a:lnTo>
                  <a:lnTo>
                    <a:pt x="3202" y="18894"/>
                  </a:lnTo>
                  <a:cubicBezTo>
                    <a:pt x="3552" y="18894"/>
                    <a:pt x="3844" y="18549"/>
                    <a:pt x="3844" y="18203"/>
                  </a:cubicBezTo>
                  <a:cubicBezTo>
                    <a:pt x="3844" y="17857"/>
                    <a:pt x="3552" y="17569"/>
                    <a:pt x="3202" y="17569"/>
                  </a:cubicBezTo>
                  <a:lnTo>
                    <a:pt x="2563" y="17569"/>
                  </a:lnTo>
                  <a:lnTo>
                    <a:pt x="2563" y="15034"/>
                  </a:lnTo>
                  <a:lnTo>
                    <a:pt x="3202" y="15034"/>
                  </a:lnTo>
                  <a:cubicBezTo>
                    <a:pt x="3552" y="15034"/>
                    <a:pt x="3844" y="14746"/>
                    <a:pt x="3844" y="14400"/>
                  </a:cubicBezTo>
                  <a:cubicBezTo>
                    <a:pt x="3844" y="14054"/>
                    <a:pt x="3552" y="13767"/>
                    <a:pt x="3202" y="13767"/>
                  </a:cubicBezTo>
                  <a:lnTo>
                    <a:pt x="2563" y="13767"/>
                  </a:lnTo>
                  <a:lnTo>
                    <a:pt x="2563" y="11231"/>
                  </a:lnTo>
                  <a:lnTo>
                    <a:pt x="3202" y="11231"/>
                  </a:lnTo>
                  <a:cubicBezTo>
                    <a:pt x="3552" y="11231"/>
                    <a:pt x="3844" y="10944"/>
                    <a:pt x="3844" y="10599"/>
                  </a:cubicBezTo>
                  <a:cubicBezTo>
                    <a:pt x="3844" y="10195"/>
                    <a:pt x="3552" y="9908"/>
                    <a:pt x="3202" y="9908"/>
                  </a:cubicBezTo>
                  <a:lnTo>
                    <a:pt x="2563" y="9908"/>
                  </a:lnTo>
                  <a:lnTo>
                    <a:pt x="2563" y="7430"/>
                  </a:lnTo>
                  <a:lnTo>
                    <a:pt x="3202" y="7430"/>
                  </a:lnTo>
                  <a:cubicBezTo>
                    <a:pt x="3552" y="7430"/>
                    <a:pt x="3844" y="7143"/>
                    <a:pt x="3844" y="6739"/>
                  </a:cubicBezTo>
                  <a:cubicBezTo>
                    <a:pt x="3844" y="6394"/>
                    <a:pt x="3552" y="6107"/>
                    <a:pt x="3202" y="6107"/>
                  </a:cubicBezTo>
                  <a:lnTo>
                    <a:pt x="2563" y="6107"/>
                  </a:lnTo>
                  <a:lnTo>
                    <a:pt x="2563" y="3571"/>
                  </a:lnTo>
                  <a:lnTo>
                    <a:pt x="3202" y="3571"/>
                  </a:lnTo>
                  <a:cubicBezTo>
                    <a:pt x="3552" y="3571"/>
                    <a:pt x="3844" y="3284"/>
                    <a:pt x="3844" y="2938"/>
                  </a:cubicBezTo>
                  <a:cubicBezTo>
                    <a:pt x="3844" y="2593"/>
                    <a:pt x="3552" y="2304"/>
                    <a:pt x="3202" y="2304"/>
                  </a:cubicBezTo>
                  <a:lnTo>
                    <a:pt x="2563" y="2304"/>
                  </a:lnTo>
                  <a:lnTo>
                    <a:pt x="2563" y="1671"/>
                  </a:lnTo>
                  <a:cubicBezTo>
                    <a:pt x="2563" y="1267"/>
                    <a:pt x="2853" y="980"/>
                    <a:pt x="3202" y="980"/>
                  </a:cubicBezTo>
                  <a:close/>
                  <a:moveTo>
                    <a:pt x="17117" y="1326"/>
                  </a:moveTo>
                  <a:cubicBezTo>
                    <a:pt x="17466" y="1326"/>
                    <a:pt x="17756" y="1613"/>
                    <a:pt x="17756" y="1958"/>
                  </a:cubicBezTo>
                  <a:lnTo>
                    <a:pt x="17756" y="19527"/>
                  </a:lnTo>
                  <a:cubicBezTo>
                    <a:pt x="17756" y="19872"/>
                    <a:pt x="17466" y="20161"/>
                    <a:pt x="17117" y="20161"/>
                  </a:cubicBezTo>
                  <a:lnTo>
                    <a:pt x="6229" y="20161"/>
                  </a:lnTo>
                  <a:lnTo>
                    <a:pt x="6229" y="1326"/>
                  </a:lnTo>
                  <a:close/>
                  <a:moveTo>
                    <a:pt x="3202" y="0"/>
                  </a:moveTo>
                  <a:cubicBezTo>
                    <a:pt x="2155" y="0"/>
                    <a:pt x="1282" y="865"/>
                    <a:pt x="1282" y="1901"/>
                  </a:cubicBezTo>
                  <a:lnTo>
                    <a:pt x="1282" y="2534"/>
                  </a:lnTo>
                  <a:lnTo>
                    <a:pt x="641" y="2534"/>
                  </a:lnTo>
                  <a:cubicBezTo>
                    <a:pt x="292" y="2534"/>
                    <a:pt x="0" y="2823"/>
                    <a:pt x="0" y="3169"/>
                  </a:cubicBezTo>
                  <a:cubicBezTo>
                    <a:pt x="0" y="3514"/>
                    <a:pt x="292" y="3801"/>
                    <a:pt x="641" y="3801"/>
                  </a:cubicBezTo>
                  <a:lnTo>
                    <a:pt x="1282" y="3801"/>
                  </a:lnTo>
                  <a:lnTo>
                    <a:pt x="1282" y="6337"/>
                  </a:lnTo>
                  <a:lnTo>
                    <a:pt x="641" y="6337"/>
                  </a:lnTo>
                  <a:cubicBezTo>
                    <a:pt x="292" y="6337"/>
                    <a:pt x="0" y="6624"/>
                    <a:pt x="0" y="6970"/>
                  </a:cubicBezTo>
                  <a:cubicBezTo>
                    <a:pt x="0" y="7374"/>
                    <a:pt x="292" y="7661"/>
                    <a:pt x="641" y="7661"/>
                  </a:cubicBezTo>
                  <a:lnTo>
                    <a:pt x="1282" y="7661"/>
                  </a:lnTo>
                  <a:lnTo>
                    <a:pt x="1282" y="10138"/>
                  </a:lnTo>
                  <a:lnTo>
                    <a:pt x="641" y="10138"/>
                  </a:lnTo>
                  <a:cubicBezTo>
                    <a:pt x="292" y="10138"/>
                    <a:pt x="0" y="10425"/>
                    <a:pt x="0" y="10829"/>
                  </a:cubicBezTo>
                  <a:cubicBezTo>
                    <a:pt x="0" y="11175"/>
                    <a:pt x="292" y="11462"/>
                    <a:pt x="641" y="11462"/>
                  </a:cubicBezTo>
                  <a:lnTo>
                    <a:pt x="1282" y="11462"/>
                  </a:lnTo>
                  <a:lnTo>
                    <a:pt x="1282" y="13998"/>
                  </a:lnTo>
                  <a:lnTo>
                    <a:pt x="641" y="13998"/>
                  </a:lnTo>
                  <a:cubicBezTo>
                    <a:pt x="292" y="13998"/>
                    <a:pt x="0" y="14285"/>
                    <a:pt x="0" y="14630"/>
                  </a:cubicBezTo>
                  <a:cubicBezTo>
                    <a:pt x="0" y="14976"/>
                    <a:pt x="292" y="15265"/>
                    <a:pt x="641" y="15265"/>
                  </a:cubicBezTo>
                  <a:lnTo>
                    <a:pt x="1282" y="15265"/>
                  </a:lnTo>
                  <a:lnTo>
                    <a:pt x="1282" y="17799"/>
                  </a:lnTo>
                  <a:lnTo>
                    <a:pt x="641" y="17799"/>
                  </a:lnTo>
                  <a:cubicBezTo>
                    <a:pt x="292" y="17799"/>
                    <a:pt x="0" y="18088"/>
                    <a:pt x="0" y="18433"/>
                  </a:cubicBezTo>
                  <a:cubicBezTo>
                    <a:pt x="0" y="18779"/>
                    <a:pt x="292" y="19066"/>
                    <a:pt x="641" y="19066"/>
                  </a:cubicBezTo>
                  <a:lnTo>
                    <a:pt x="1282" y="19066"/>
                  </a:lnTo>
                  <a:lnTo>
                    <a:pt x="1282" y="19757"/>
                  </a:lnTo>
                  <a:cubicBezTo>
                    <a:pt x="1282" y="20737"/>
                    <a:pt x="2155" y="21600"/>
                    <a:pt x="3202" y="21600"/>
                  </a:cubicBezTo>
                  <a:lnTo>
                    <a:pt x="17174" y="21600"/>
                  </a:lnTo>
                  <a:cubicBezTo>
                    <a:pt x="18165" y="21600"/>
                    <a:pt x="19039" y="20737"/>
                    <a:pt x="19039" y="19757"/>
                  </a:cubicBezTo>
                  <a:lnTo>
                    <a:pt x="19039" y="15321"/>
                  </a:lnTo>
                  <a:lnTo>
                    <a:pt x="20959" y="15321"/>
                  </a:lnTo>
                  <a:cubicBezTo>
                    <a:pt x="21308" y="15321"/>
                    <a:pt x="21600" y="15034"/>
                    <a:pt x="21600" y="14689"/>
                  </a:cubicBezTo>
                  <a:lnTo>
                    <a:pt x="21600" y="3399"/>
                  </a:lnTo>
                  <a:cubicBezTo>
                    <a:pt x="21600" y="2823"/>
                    <a:pt x="21308" y="2534"/>
                    <a:pt x="20959" y="2534"/>
                  </a:cubicBezTo>
                  <a:lnTo>
                    <a:pt x="19039" y="2534"/>
                  </a:lnTo>
                  <a:lnTo>
                    <a:pt x="19039" y="1901"/>
                  </a:lnTo>
                  <a:cubicBezTo>
                    <a:pt x="19039" y="865"/>
                    <a:pt x="18165" y="0"/>
                    <a:pt x="171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03" name="Google Shape;9471;p65"/>
            <p:cNvSpPr/>
            <p:nvPr/>
          </p:nvSpPr>
          <p:spPr>
            <a:xfrm>
              <a:off x="145250" y="63056"/>
              <a:ext cx="104154" cy="2283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42" y="1988"/>
                  </a:moveTo>
                  <a:lnTo>
                    <a:pt x="17442" y="5875"/>
                  </a:lnTo>
                  <a:lnTo>
                    <a:pt x="10901" y="5875"/>
                  </a:lnTo>
                  <a:cubicBezTo>
                    <a:pt x="9712" y="5875"/>
                    <a:pt x="8718" y="6328"/>
                    <a:pt x="8718" y="6959"/>
                  </a:cubicBezTo>
                  <a:lnTo>
                    <a:pt x="8718" y="14733"/>
                  </a:lnTo>
                  <a:cubicBezTo>
                    <a:pt x="8718" y="15275"/>
                    <a:pt x="9712" y="15725"/>
                    <a:pt x="10901" y="15725"/>
                  </a:cubicBezTo>
                  <a:lnTo>
                    <a:pt x="17442" y="15725"/>
                  </a:lnTo>
                  <a:lnTo>
                    <a:pt x="17442" y="19701"/>
                  </a:lnTo>
                  <a:lnTo>
                    <a:pt x="10901" y="19701"/>
                  </a:lnTo>
                  <a:cubicBezTo>
                    <a:pt x="7529" y="19701"/>
                    <a:pt x="4560" y="18347"/>
                    <a:pt x="4560" y="16721"/>
                  </a:cubicBezTo>
                  <a:lnTo>
                    <a:pt x="4560" y="4971"/>
                  </a:lnTo>
                  <a:cubicBezTo>
                    <a:pt x="4560" y="3436"/>
                    <a:pt x="7529" y="1988"/>
                    <a:pt x="10901" y="1988"/>
                  </a:cubicBezTo>
                  <a:close/>
                  <a:moveTo>
                    <a:pt x="10699" y="0"/>
                  </a:moveTo>
                  <a:cubicBezTo>
                    <a:pt x="4755" y="0"/>
                    <a:pt x="0" y="2260"/>
                    <a:pt x="0" y="4971"/>
                  </a:cubicBezTo>
                  <a:lnTo>
                    <a:pt x="0" y="16721"/>
                  </a:lnTo>
                  <a:cubicBezTo>
                    <a:pt x="0" y="19431"/>
                    <a:pt x="4755" y="21600"/>
                    <a:pt x="10699" y="21600"/>
                  </a:cubicBezTo>
                  <a:lnTo>
                    <a:pt x="19424" y="21600"/>
                  </a:lnTo>
                  <a:cubicBezTo>
                    <a:pt x="20612" y="21600"/>
                    <a:pt x="21600" y="21147"/>
                    <a:pt x="21600" y="20605"/>
                  </a:cubicBezTo>
                  <a:lnTo>
                    <a:pt x="21600" y="14733"/>
                  </a:lnTo>
                  <a:cubicBezTo>
                    <a:pt x="21600" y="14191"/>
                    <a:pt x="20612" y="13737"/>
                    <a:pt x="19424" y="13737"/>
                  </a:cubicBezTo>
                  <a:lnTo>
                    <a:pt x="12882" y="13737"/>
                  </a:lnTo>
                  <a:lnTo>
                    <a:pt x="12882" y="7863"/>
                  </a:lnTo>
                  <a:lnTo>
                    <a:pt x="19424" y="7863"/>
                  </a:lnTo>
                  <a:cubicBezTo>
                    <a:pt x="20612" y="7863"/>
                    <a:pt x="21600" y="7320"/>
                    <a:pt x="21600" y="6778"/>
                  </a:cubicBezTo>
                  <a:lnTo>
                    <a:pt x="21600" y="815"/>
                  </a:lnTo>
                  <a:cubicBezTo>
                    <a:pt x="21600" y="453"/>
                    <a:pt x="20612" y="0"/>
                    <a:pt x="194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205" name="Google Shape;9472;p65"/>
          <p:cNvSpPr/>
          <p:nvPr/>
        </p:nvSpPr>
        <p:spPr>
          <a:xfrm>
            <a:off x="850647" y="3155969"/>
            <a:ext cx="354529" cy="353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1" y="1343"/>
                </a:moveTo>
                <a:cubicBezTo>
                  <a:pt x="11294" y="1343"/>
                  <a:pt x="11703" y="1634"/>
                  <a:pt x="11876" y="2101"/>
                </a:cubicBezTo>
                <a:lnTo>
                  <a:pt x="12518" y="3854"/>
                </a:lnTo>
                <a:lnTo>
                  <a:pt x="9082" y="3854"/>
                </a:lnTo>
                <a:lnTo>
                  <a:pt x="9724" y="2101"/>
                </a:lnTo>
                <a:cubicBezTo>
                  <a:pt x="9897" y="1634"/>
                  <a:pt x="10306" y="1343"/>
                  <a:pt x="10771" y="1343"/>
                </a:cubicBezTo>
                <a:close/>
                <a:moveTo>
                  <a:pt x="13042" y="5138"/>
                </a:moveTo>
                <a:lnTo>
                  <a:pt x="14380" y="8991"/>
                </a:lnTo>
                <a:lnTo>
                  <a:pt x="7336" y="8991"/>
                </a:lnTo>
                <a:lnTo>
                  <a:pt x="8676" y="5138"/>
                </a:lnTo>
                <a:close/>
                <a:moveTo>
                  <a:pt x="14789" y="10217"/>
                </a:moveTo>
                <a:lnTo>
                  <a:pt x="16186" y="14127"/>
                </a:lnTo>
                <a:lnTo>
                  <a:pt x="5473" y="14127"/>
                </a:lnTo>
                <a:lnTo>
                  <a:pt x="6813" y="10217"/>
                </a:lnTo>
                <a:close/>
                <a:moveTo>
                  <a:pt x="16592" y="15354"/>
                </a:moveTo>
                <a:lnTo>
                  <a:pt x="17466" y="17922"/>
                </a:lnTo>
                <a:lnTo>
                  <a:pt x="4076" y="17922"/>
                </a:lnTo>
                <a:lnTo>
                  <a:pt x="5008" y="15354"/>
                </a:lnTo>
                <a:close/>
                <a:moveTo>
                  <a:pt x="19678" y="19149"/>
                </a:moveTo>
                <a:cubicBezTo>
                  <a:pt x="20027" y="19149"/>
                  <a:pt x="20319" y="19439"/>
                  <a:pt x="20319" y="19790"/>
                </a:cubicBezTo>
                <a:lnTo>
                  <a:pt x="20319" y="20373"/>
                </a:lnTo>
                <a:lnTo>
                  <a:pt x="1223" y="20373"/>
                </a:lnTo>
                <a:lnTo>
                  <a:pt x="1223" y="19790"/>
                </a:lnTo>
                <a:cubicBezTo>
                  <a:pt x="1223" y="19439"/>
                  <a:pt x="1515" y="19149"/>
                  <a:pt x="1922" y="19149"/>
                </a:cubicBezTo>
                <a:close/>
                <a:moveTo>
                  <a:pt x="10771" y="0"/>
                </a:moveTo>
                <a:cubicBezTo>
                  <a:pt x="9724" y="0"/>
                  <a:pt x="8792" y="700"/>
                  <a:pt x="8500" y="1634"/>
                </a:cubicBezTo>
                <a:cubicBezTo>
                  <a:pt x="8267" y="2335"/>
                  <a:pt x="3086" y="17105"/>
                  <a:pt x="2737" y="17805"/>
                </a:cubicBezTo>
                <a:lnTo>
                  <a:pt x="1922" y="17805"/>
                </a:lnTo>
                <a:cubicBezTo>
                  <a:pt x="874" y="17805"/>
                  <a:pt x="0" y="18682"/>
                  <a:pt x="0" y="19732"/>
                </a:cubicBezTo>
                <a:lnTo>
                  <a:pt x="0" y="20957"/>
                </a:lnTo>
                <a:cubicBezTo>
                  <a:pt x="0" y="21307"/>
                  <a:pt x="292" y="21600"/>
                  <a:pt x="641" y="21600"/>
                </a:cubicBezTo>
                <a:lnTo>
                  <a:pt x="20959" y="21600"/>
                </a:lnTo>
                <a:cubicBezTo>
                  <a:pt x="21308" y="21600"/>
                  <a:pt x="21600" y="21307"/>
                  <a:pt x="21600" y="20957"/>
                </a:cubicBezTo>
                <a:lnTo>
                  <a:pt x="21600" y="19790"/>
                </a:lnTo>
                <a:cubicBezTo>
                  <a:pt x="21600" y="18682"/>
                  <a:pt x="20726" y="17805"/>
                  <a:pt x="19621" y="17805"/>
                </a:cubicBezTo>
                <a:lnTo>
                  <a:pt x="18747" y="17805"/>
                </a:lnTo>
                <a:cubicBezTo>
                  <a:pt x="18457" y="17105"/>
                  <a:pt x="13275" y="2277"/>
                  <a:pt x="13042" y="1634"/>
                </a:cubicBezTo>
                <a:cubicBezTo>
                  <a:pt x="12634" y="700"/>
                  <a:pt x="11819" y="0"/>
                  <a:pt x="10771"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206" name="Google Shape;9473;p65"/>
          <p:cNvSpPr/>
          <p:nvPr/>
        </p:nvSpPr>
        <p:spPr>
          <a:xfrm>
            <a:off x="850192" y="3615896"/>
            <a:ext cx="353066" cy="354498"/>
          </a:xfrm>
          <a:custGeom>
            <a:avLst/>
            <a:gdLst/>
            <a:ahLst/>
            <a:cxnLst>
              <a:cxn ang="0">
                <a:pos x="wd2" y="hd2"/>
              </a:cxn>
              <a:cxn ang="5400000">
                <a:pos x="wd2" y="hd2"/>
              </a:cxn>
              <a:cxn ang="10800000">
                <a:pos x="wd2" y="hd2"/>
              </a:cxn>
              <a:cxn ang="16200000">
                <a:pos x="wd2" y="hd2"/>
              </a:cxn>
            </a:cxnLst>
            <a:rect l="0" t="0" r="r" b="b"/>
            <a:pathLst>
              <a:path w="21454" h="21600" fill="norm" stroke="1" extrusionOk="0">
                <a:moveTo>
                  <a:pt x="16548" y="1222"/>
                </a:moveTo>
                <a:lnTo>
                  <a:pt x="16548" y="5006"/>
                </a:lnTo>
                <a:lnTo>
                  <a:pt x="13994" y="5006"/>
                </a:lnTo>
                <a:lnTo>
                  <a:pt x="13994" y="3086"/>
                </a:lnTo>
                <a:cubicBezTo>
                  <a:pt x="13994" y="2096"/>
                  <a:pt x="14864" y="1222"/>
                  <a:pt x="15852" y="1222"/>
                </a:cubicBezTo>
                <a:close/>
                <a:moveTo>
                  <a:pt x="18406" y="1222"/>
                </a:moveTo>
                <a:cubicBezTo>
                  <a:pt x="18754" y="1222"/>
                  <a:pt x="19103" y="1514"/>
                  <a:pt x="19103" y="1863"/>
                </a:cubicBezTo>
                <a:lnTo>
                  <a:pt x="19103" y="4424"/>
                </a:lnTo>
                <a:cubicBezTo>
                  <a:pt x="19103" y="4774"/>
                  <a:pt x="18754" y="5066"/>
                  <a:pt x="18406" y="5066"/>
                </a:cubicBezTo>
                <a:lnTo>
                  <a:pt x="17767" y="5066"/>
                </a:lnTo>
                <a:lnTo>
                  <a:pt x="17767" y="1222"/>
                </a:lnTo>
                <a:close/>
                <a:moveTo>
                  <a:pt x="19626" y="8791"/>
                </a:moveTo>
                <a:cubicBezTo>
                  <a:pt x="20032" y="8791"/>
                  <a:pt x="20323" y="9083"/>
                  <a:pt x="20323" y="9432"/>
                </a:cubicBezTo>
                <a:cubicBezTo>
                  <a:pt x="20323" y="9782"/>
                  <a:pt x="20032" y="10072"/>
                  <a:pt x="19626" y="10072"/>
                </a:cubicBezTo>
                <a:lnTo>
                  <a:pt x="17129" y="10072"/>
                </a:lnTo>
                <a:cubicBezTo>
                  <a:pt x="16722" y="10072"/>
                  <a:pt x="16432" y="9782"/>
                  <a:pt x="16432" y="9432"/>
                </a:cubicBezTo>
                <a:cubicBezTo>
                  <a:pt x="16432" y="9083"/>
                  <a:pt x="16722" y="8791"/>
                  <a:pt x="17129" y="8791"/>
                </a:cubicBezTo>
                <a:close/>
                <a:moveTo>
                  <a:pt x="19626" y="11353"/>
                </a:moveTo>
                <a:cubicBezTo>
                  <a:pt x="20032" y="11353"/>
                  <a:pt x="20323" y="11645"/>
                  <a:pt x="20323" y="11994"/>
                </a:cubicBezTo>
                <a:cubicBezTo>
                  <a:pt x="20323" y="12343"/>
                  <a:pt x="20032" y="12633"/>
                  <a:pt x="19626" y="12633"/>
                </a:cubicBezTo>
                <a:lnTo>
                  <a:pt x="17129" y="12633"/>
                </a:lnTo>
                <a:cubicBezTo>
                  <a:pt x="16722" y="12633"/>
                  <a:pt x="16432" y="12343"/>
                  <a:pt x="16432" y="11994"/>
                </a:cubicBezTo>
                <a:cubicBezTo>
                  <a:pt x="16432" y="11645"/>
                  <a:pt x="16722" y="11353"/>
                  <a:pt x="17129" y="11353"/>
                </a:cubicBezTo>
                <a:close/>
                <a:moveTo>
                  <a:pt x="5689" y="6230"/>
                </a:moveTo>
                <a:cubicBezTo>
                  <a:pt x="6097" y="6230"/>
                  <a:pt x="6388" y="6520"/>
                  <a:pt x="6388" y="6869"/>
                </a:cubicBezTo>
                <a:lnTo>
                  <a:pt x="6388" y="14439"/>
                </a:lnTo>
                <a:cubicBezTo>
                  <a:pt x="6388" y="14847"/>
                  <a:pt x="6097" y="15137"/>
                  <a:pt x="5689" y="15137"/>
                </a:cubicBezTo>
                <a:lnTo>
                  <a:pt x="5052" y="15137"/>
                </a:lnTo>
                <a:lnTo>
                  <a:pt x="5052" y="6230"/>
                </a:lnTo>
                <a:close/>
                <a:moveTo>
                  <a:pt x="18406" y="13857"/>
                </a:moveTo>
                <a:cubicBezTo>
                  <a:pt x="18754" y="13857"/>
                  <a:pt x="19046" y="14149"/>
                  <a:pt x="19046" y="14555"/>
                </a:cubicBezTo>
                <a:cubicBezTo>
                  <a:pt x="19046" y="14905"/>
                  <a:pt x="18754" y="15197"/>
                  <a:pt x="18406" y="15197"/>
                </a:cubicBezTo>
                <a:lnTo>
                  <a:pt x="17186" y="15197"/>
                </a:lnTo>
                <a:cubicBezTo>
                  <a:pt x="16838" y="15197"/>
                  <a:pt x="16548" y="14905"/>
                  <a:pt x="16548" y="14555"/>
                </a:cubicBezTo>
                <a:cubicBezTo>
                  <a:pt x="16548" y="14149"/>
                  <a:pt x="16838" y="13857"/>
                  <a:pt x="17186" y="13857"/>
                </a:cubicBezTo>
                <a:close/>
                <a:moveTo>
                  <a:pt x="18406" y="6287"/>
                </a:moveTo>
                <a:cubicBezTo>
                  <a:pt x="18754" y="6287"/>
                  <a:pt x="19046" y="6579"/>
                  <a:pt x="19046" y="6986"/>
                </a:cubicBezTo>
                <a:cubicBezTo>
                  <a:pt x="19046" y="7337"/>
                  <a:pt x="18754" y="7627"/>
                  <a:pt x="18406" y="7627"/>
                </a:cubicBezTo>
                <a:lnTo>
                  <a:pt x="13413" y="7627"/>
                </a:lnTo>
                <a:cubicBezTo>
                  <a:pt x="13065" y="7627"/>
                  <a:pt x="12774" y="7919"/>
                  <a:pt x="12774" y="8268"/>
                </a:cubicBezTo>
                <a:cubicBezTo>
                  <a:pt x="12774" y="9316"/>
                  <a:pt x="11902" y="10188"/>
                  <a:pt x="10857" y="10188"/>
                </a:cubicBezTo>
                <a:cubicBezTo>
                  <a:pt x="10509" y="10188"/>
                  <a:pt x="10219" y="10480"/>
                  <a:pt x="10219" y="10830"/>
                </a:cubicBezTo>
                <a:cubicBezTo>
                  <a:pt x="10219" y="11179"/>
                  <a:pt x="10509" y="11469"/>
                  <a:pt x="10857" y="11469"/>
                </a:cubicBezTo>
                <a:cubicBezTo>
                  <a:pt x="11613" y="11469"/>
                  <a:pt x="12252" y="11236"/>
                  <a:pt x="12774" y="10830"/>
                </a:cubicBezTo>
                <a:lnTo>
                  <a:pt x="12774" y="15254"/>
                </a:lnTo>
                <a:lnTo>
                  <a:pt x="10219" y="15254"/>
                </a:lnTo>
                <a:lnTo>
                  <a:pt x="10219" y="15137"/>
                </a:lnTo>
                <a:cubicBezTo>
                  <a:pt x="9928" y="15137"/>
                  <a:pt x="9639" y="15021"/>
                  <a:pt x="9348" y="14905"/>
                </a:cubicBezTo>
                <a:lnTo>
                  <a:pt x="7606" y="14090"/>
                </a:lnTo>
                <a:lnTo>
                  <a:pt x="7606" y="7570"/>
                </a:lnTo>
                <a:lnTo>
                  <a:pt x="8710" y="7570"/>
                </a:lnTo>
                <a:cubicBezTo>
                  <a:pt x="9407" y="7570"/>
                  <a:pt x="10160" y="7218"/>
                  <a:pt x="10625" y="6753"/>
                </a:cubicBezTo>
                <a:cubicBezTo>
                  <a:pt x="10916" y="6463"/>
                  <a:pt x="11322" y="6287"/>
                  <a:pt x="11729" y="6287"/>
                </a:cubicBezTo>
                <a:close/>
                <a:moveTo>
                  <a:pt x="3194" y="1222"/>
                </a:moveTo>
                <a:cubicBezTo>
                  <a:pt x="3542" y="1222"/>
                  <a:pt x="3832" y="1514"/>
                  <a:pt x="3832" y="1863"/>
                </a:cubicBezTo>
                <a:lnTo>
                  <a:pt x="3832" y="17000"/>
                </a:lnTo>
                <a:cubicBezTo>
                  <a:pt x="3832" y="17349"/>
                  <a:pt x="3542" y="17641"/>
                  <a:pt x="3194" y="17641"/>
                </a:cubicBezTo>
                <a:cubicBezTo>
                  <a:pt x="2787" y="17641"/>
                  <a:pt x="2497" y="17349"/>
                  <a:pt x="2497" y="17000"/>
                </a:cubicBezTo>
                <a:lnTo>
                  <a:pt x="2497" y="1863"/>
                </a:lnTo>
                <a:cubicBezTo>
                  <a:pt x="2497" y="1514"/>
                  <a:pt x="2787" y="1222"/>
                  <a:pt x="3194" y="1222"/>
                </a:cubicBezTo>
                <a:close/>
                <a:moveTo>
                  <a:pt x="15387" y="8850"/>
                </a:moveTo>
                <a:cubicBezTo>
                  <a:pt x="15271" y="9083"/>
                  <a:pt x="15271" y="9316"/>
                  <a:pt x="15271" y="9490"/>
                </a:cubicBezTo>
                <a:cubicBezTo>
                  <a:pt x="15271" y="10015"/>
                  <a:pt x="15503" y="10480"/>
                  <a:pt x="15793" y="10770"/>
                </a:cubicBezTo>
                <a:cubicBezTo>
                  <a:pt x="15503" y="11120"/>
                  <a:pt x="15271" y="11528"/>
                  <a:pt x="15271" y="11994"/>
                </a:cubicBezTo>
                <a:cubicBezTo>
                  <a:pt x="15271" y="12460"/>
                  <a:pt x="15503" y="12925"/>
                  <a:pt x="15793" y="13215"/>
                </a:cubicBezTo>
                <a:cubicBezTo>
                  <a:pt x="15503" y="13567"/>
                  <a:pt x="15271" y="14032"/>
                  <a:pt x="15271" y="14439"/>
                </a:cubicBezTo>
                <a:cubicBezTo>
                  <a:pt x="15271" y="15254"/>
                  <a:pt x="15793" y="15952"/>
                  <a:pt x="16548" y="16244"/>
                </a:cubicBezTo>
                <a:lnTo>
                  <a:pt x="16548" y="20262"/>
                </a:lnTo>
                <a:lnTo>
                  <a:pt x="15852" y="20262"/>
                </a:lnTo>
                <a:cubicBezTo>
                  <a:pt x="14864" y="20262"/>
                  <a:pt x="13994" y="19329"/>
                  <a:pt x="13994" y="18340"/>
                </a:cubicBezTo>
                <a:lnTo>
                  <a:pt x="13994" y="8850"/>
                </a:lnTo>
                <a:close/>
                <a:moveTo>
                  <a:pt x="18406" y="16418"/>
                </a:moveTo>
                <a:cubicBezTo>
                  <a:pt x="18754" y="16418"/>
                  <a:pt x="19046" y="16710"/>
                  <a:pt x="19046" y="17059"/>
                </a:cubicBezTo>
                <a:lnTo>
                  <a:pt x="19046" y="19621"/>
                </a:lnTo>
                <a:cubicBezTo>
                  <a:pt x="19046" y="19970"/>
                  <a:pt x="18754" y="20262"/>
                  <a:pt x="18406" y="20262"/>
                </a:cubicBezTo>
                <a:lnTo>
                  <a:pt x="17767" y="20262"/>
                </a:lnTo>
                <a:lnTo>
                  <a:pt x="17767" y="16418"/>
                </a:lnTo>
                <a:close/>
                <a:moveTo>
                  <a:pt x="3194" y="0"/>
                </a:moveTo>
                <a:cubicBezTo>
                  <a:pt x="2149" y="0"/>
                  <a:pt x="1277" y="872"/>
                  <a:pt x="1277" y="1863"/>
                </a:cubicBezTo>
                <a:lnTo>
                  <a:pt x="1277" y="17000"/>
                </a:lnTo>
                <a:cubicBezTo>
                  <a:pt x="1277" y="17815"/>
                  <a:pt x="1801" y="18514"/>
                  <a:pt x="2497" y="18806"/>
                </a:cubicBezTo>
                <a:lnTo>
                  <a:pt x="2497" y="20262"/>
                </a:lnTo>
                <a:lnTo>
                  <a:pt x="640" y="20262"/>
                </a:lnTo>
                <a:cubicBezTo>
                  <a:pt x="289" y="20262"/>
                  <a:pt x="0" y="20552"/>
                  <a:pt x="0" y="20961"/>
                </a:cubicBezTo>
                <a:cubicBezTo>
                  <a:pt x="0" y="21310"/>
                  <a:pt x="289" y="21600"/>
                  <a:pt x="640" y="21600"/>
                </a:cubicBezTo>
                <a:lnTo>
                  <a:pt x="5632" y="21600"/>
                </a:lnTo>
                <a:cubicBezTo>
                  <a:pt x="5981" y="21600"/>
                  <a:pt x="6270" y="21310"/>
                  <a:pt x="6270" y="20961"/>
                </a:cubicBezTo>
                <a:cubicBezTo>
                  <a:pt x="6270" y="20552"/>
                  <a:pt x="5981" y="20262"/>
                  <a:pt x="5632" y="20262"/>
                </a:cubicBezTo>
                <a:lnTo>
                  <a:pt x="3774" y="20262"/>
                </a:lnTo>
                <a:lnTo>
                  <a:pt x="3774" y="18806"/>
                </a:lnTo>
                <a:cubicBezTo>
                  <a:pt x="4471" y="18514"/>
                  <a:pt x="4993" y="17874"/>
                  <a:pt x="4993" y="17000"/>
                </a:cubicBezTo>
                <a:lnTo>
                  <a:pt x="4993" y="16418"/>
                </a:lnTo>
                <a:lnTo>
                  <a:pt x="5632" y="16418"/>
                </a:lnTo>
                <a:cubicBezTo>
                  <a:pt x="6388" y="16418"/>
                  <a:pt x="7026" y="16011"/>
                  <a:pt x="7317" y="15429"/>
                </a:cubicBezTo>
                <a:lnTo>
                  <a:pt x="8710" y="16069"/>
                </a:lnTo>
                <a:cubicBezTo>
                  <a:pt x="9115" y="16302"/>
                  <a:pt x="9639" y="16418"/>
                  <a:pt x="10044" y="16418"/>
                </a:cubicBezTo>
                <a:lnTo>
                  <a:pt x="12601" y="16418"/>
                </a:lnTo>
                <a:lnTo>
                  <a:pt x="12601" y="18340"/>
                </a:lnTo>
                <a:cubicBezTo>
                  <a:pt x="12601" y="20086"/>
                  <a:pt x="13994" y="21600"/>
                  <a:pt x="15736" y="21600"/>
                </a:cubicBezTo>
                <a:lnTo>
                  <a:pt x="18290" y="21600"/>
                </a:lnTo>
                <a:cubicBezTo>
                  <a:pt x="19278" y="21600"/>
                  <a:pt x="20148" y="20728"/>
                  <a:pt x="20148" y="19680"/>
                </a:cubicBezTo>
                <a:lnTo>
                  <a:pt x="20148" y="17059"/>
                </a:lnTo>
                <a:cubicBezTo>
                  <a:pt x="20148" y="16594"/>
                  <a:pt x="19915" y="16128"/>
                  <a:pt x="19683" y="15836"/>
                </a:cubicBezTo>
                <a:cubicBezTo>
                  <a:pt x="19974" y="15487"/>
                  <a:pt x="20148" y="15021"/>
                  <a:pt x="20148" y="14614"/>
                </a:cubicBezTo>
                <a:cubicBezTo>
                  <a:pt x="20148" y="14382"/>
                  <a:pt x="20091" y="14090"/>
                  <a:pt x="20032" y="13857"/>
                </a:cubicBezTo>
                <a:cubicBezTo>
                  <a:pt x="20844" y="13683"/>
                  <a:pt x="21425" y="12925"/>
                  <a:pt x="21425" y="12051"/>
                </a:cubicBezTo>
                <a:cubicBezTo>
                  <a:pt x="21425" y="11528"/>
                  <a:pt x="21193" y="11120"/>
                  <a:pt x="20903" y="10830"/>
                </a:cubicBezTo>
                <a:cubicBezTo>
                  <a:pt x="21193" y="10480"/>
                  <a:pt x="21425" y="10015"/>
                  <a:pt x="21425" y="9606"/>
                </a:cubicBezTo>
                <a:cubicBezTo>
                  <a:pt x="21600" y="8558"/>
                  <a:pt x="20960" y="7860"/>
                  <a:pt x="20148" y="7627"/>
                </a:cubicBezTo>
                <a:cubicBezTo>
                  <a:pt x="20207" y="7394"/>
                  <a:pt x="20323" y="7161"/>
                  <a:pt x="20323" y="6869"/>
                </a:cubicBezTo>
                <a:cubicBezTo>
                  <a:pt x="20323" y="6403"/>
                  <a:pt x="20091" y="5938"/>
                  <a:pt x="19799" y="5648"/>
                </a:cubicBezTo>
                <a:cubicBezTo>
                  <a:pt x="20091" y="5298"/>
                  <a:pt x="20323" y="4833"/>
                  <a:pt x="20323" y="4424"/>
                </a:cubicBezTo>
                <a:lnTo>
                  <a:pt x="20323" y="1863"/>
                </a:lnTo>
                <a:cubicBezTo>
                  <a:pt x="20323" y="872"/>
                  <a:pt x="19451" y="0"/>
                  <a:pt x="18406" y="0"/>
                </a:cubicBezTo>
                <a:lnTo>
                  <a:pt x="15852" y="0"/>
                </a:lnTo>
                <a:cubicBezTo>
                  <a:pt x="14110" y="0"/>
                  <a:pt x="12774" y="1340"/>
                  <a:pt x="12774" y="3086"/>
                </a:cubicBezTo>
                <a:lnTo>
                  <a:pt x="12774" y="5006"/>
                </a:lnTo>
                <a:lnTo>
                  <a:pt x="11729" y="5006"/>
                </a:lnTo>
                <a:cubicBezTo>
                  <a:pt x="11032" y="5006"/>
                  <a:pt x="10277" y="5298"/>
                  <a:pt x="9755" y="5821"/>
                </a:cubicBezTo>
                <a:cubicBezTo>
                  <a:pt x="9464" y="6113"/>
                  <a:pt x="9115" y="6230"/>
                  <a:pt x="8710" y="6230"/>
                </a:cubicBezTo>
                <a:lnTo>
                  <a:pt x="7549" y="6230"/>
                </a:lnTo>
                <a:cubicBezTo>
                  <a:pt x="7258" y="5531"/>
                  <a:pt x="6561" y="5006"/>
                  <a:pt x="5689" y="5006"/>
                </a:cubicBezTo>
                <a:lnTo>
                  <a:pt x="5052" y="5006"/>
                </a:lnTo>
                <a:lnTo>
                  <a:pt x="5052" y="1863"/>
                </a:lnTo>
                <a:cubicBezTo>
                  <a:pt x="5052" y="872"/>
                  <a:pt x="4180" y="0"/>
                  <a:pt x="319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218" name="Google Shape;9474;p65"/>
          <p:cNvGrpSpPr/>
          <p:nvPr/>
        </p:nvGrpSpPr>
        <p:grpSpPr>
          <a:xfrm>
            <a:off x="3081131" y="2687554"/>
            <a:ext cx="353921" cy="353558"/>
            <a:chOff x="0" y="0"/>
            <a:chExt cx="353920" cy="353557"/>
          </a:xfrm>
        </p:grpSpPr>
        <p:sp>
          <p:nvSpPr>
            <p:cNvPr id="7207" name="Google Shape;9475;p65"/>
            <p:cNvSpPr/>
            <p:nvPr/>
          </p:nvSpPr>
          <p:spPr>
            <a:xfrm>
              <a:off x="0" y="0"/>
              <a:ext cx="272333" cy="353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171" y="1227"/>
                  </a:moveTo>
                  <a:cubicBezTo>
                    <a:pt x="14626" y="1227"/>
                    <a:pt x="15006" y="1518"/>
                    <a:pt x="15006" y="1927"/>
                  </a:cubicBezTo>
                  <a:lnTo>
                    <a:pt x="15006" y="2568"/>
                  </a:lnTo>
                  <a:lnTo>
                    <a:pt x="6745" y="2568"/>
                  </a:lnTo>
                  <a:lnTo>
                    <a:pt x="6745" y="1927"/>
                  </a:lnTo>
                  <a:cubicBezTo>
                    <a:pt x="6745" y="1518"/>
                    <a:pt x="7123" y="1227"/>
                    <a:pt x="7503" y="1227"/>
                  </a:cubicBezTo>
                  <a:close/>
                  <a:moveTo>
                    <a:pt x="19327" y="2451"/>
                  </a:moveTo>
                  <a:cubicBezTo>
                    <a:pt x="19856" y="2451"/>
                    <a:pt x="20236" y="2802"/>
                    <a:pt x="20236" y="3152"/>
                  </a:cubicBezTo>
                  <a:lnTo>
                    <a:pt x="20236" y="19673"/>
                  </a:lnTo>
                  <a:cubicBezTo>
                    <a:pt x="20236" y="20082"/>
                    <a:pt x="19856" y="20373"/>
                    <a:pt x="19327" y="20373"/>
                  </a:cubicBezTo>
                  <a:lnTo>
                    <a:pt x="2803" y="20373"/>
                  </a:lnTo>
                  <a:cubicBezTo>
                    <a:pt x="2273" y="20373"/>
                    <a:pt x="1893" y="20082"/>
                    <a:pt x="1893" y="19673"/>
                  </a:cubicBezTo>
                  <a:lnTo>
                    <a:pt x="1893" y="3152"/>
                  </a:lnTo>
                  <a:lnTo>
                    <a:pt x="1819" y="3152"/>
                  </a:lnTo>
                  <a:cubicBezTo>
                    <a:pt x="1819" y="2802"/>
                    <a:pt x="2196" y="2451"/>
                    <a:pt x="2651" y="2451"/>
                  </a:cubicBezTo>
                  <a:lnTo>
                    <a:pt x="5153" y="2451"/>
                  </a:lnTo>
                  <a:lnTo>
                    <a:pt x="5153" y="3152"/>
                  </a:lnTo>
                  <a:cubicBezTo>
                    <a:pt x="5153" y="3502"/>
                    <a:pt x="5533" y="3795"/>
                    <a:pt x="5988" y="3795"/>
                  </a:cubicBezTo>
                  <a:lnTo>
                    <a:pt x="15916" y="3795"/>
                  </a:lnTo>
                  <a:cubicBezTo>
                    <a:pt x="16445" y="3795"/>
                    <a:pt x="16825" y="3502"/>
                    <a:pt x="16825" y="3152"/>
                  </a:cubicBezTo>
                  <a:lnTo>
                    <a:pt x="16825" y="2451"/>
                  </a:lnTo>
                  <a:close/>
                  <a:moveTo>
                    <a:pt x="7503" y="0"/>
                  </a:moveTo>
                  <a:cubicBezTo>
                    <a:pt x="6442" y="0"/>
                    <a:pt x="5533" y="526"/>
                    <a:pt x="5153" y="1227"/>
                  </a:cubicBezTo>
                  <a:lnTo>
                    <a:pt x="2499" y="1227"/>
                  </a:lnTo>
                  <a:cubicBezTo>
                    <a:pt x="1135" y="1227"/>
                    <a:pt x="0" y="2101"/>
                    <a:pt x="0" y="3152"/>
                  </a:cubicBezTo>
                  <a:lnTo>
                    <a:pt x="0" y="19732"/>
                  </a:lnTo>
                  <a:cubicBezTo>
                    <a:pt x="152" y="20783"/>
                    <a:pt x="1287" y="21600"/>
                    <a:pt x="2576" y="21600"/>
                  </a:cubicBezTo>
                  <a:lnTo>
                    <a:pt x="19173" y="21600"/>
                  </a:lnTo>
                  <a:cubicBezTo>
                    <a:pt x="20462" y="21600"/>
                    <a:pt x="21600" y="20724"/>
                    <a:pt x="21600" y="19732"/>
                  </a:cubicBezTo>
                  <a:lnTo>
                    <a:pt x="21600" y="3152"/>
                  </a:lnTo>
                  <a:cubicBezTo>
                    <a:pt x="21600" y="2101"/>
                    <a:pt x="20462" y="1227"/>
                    <a:pt x="19173" y="1227"/>
                  </a:cubicBezTo>
                  <a:lnTo>
                    <a:pt x="16522" y="1227"/>
                  </a:lnTo>
                  <a:cubicBezTo>
                    <a:pt x="16142" y="526"/>
                    <a:pt x="15309" y="0"/>
                    <a:pt x="141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08" name="Google Shape;9476;p65"/>
            <p:cNvSpPr/>
            <p:nvPr/>
          </p:nvSpPr>
          <p:spPr>
            <a:xfrm>
              <a:off x="42977" y="249403"/>
              <a:ext cx="64028" cy="640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865" y="7418"/>
                  </a:moveTo>
                  <a:lnTo>
                    <a:pt x="13865" y="14182"/>
                  </a:lnTo>
                  <a:lnTo>
                    <a:pt x="7101" y="14182"/>
                  </a:lnTo>
                  <a:lnTo>
                    <a:pt x="7101" y="7418"/>
                  </a:lnTo>
                  <a:close/>
                  <a:moveTo>
                    <a:pt x="3878" y="0"/>
                  </a:moveTo>
                  <a:cubicBezTo>
                    <a:pt x="1617" y="0"/>
                    <a:pt x="0" y="1606"/>
                    <a:pt x="0" y="3868"/>
                  </a:cubicBezTo>
                  <a:lnTo>
                    <a:pt x="0" y="17732"/>
                  </a:lnTo>
                  <a:cubicBezTo>
                    <a:pt x="0" y="19983"/>
                    <a:pt x="1617" y="21600"/>
                    <a:pt x="3878" y="21600"/>
                  </a:cubicBezTo>
                  <a:lnTo>
                    <a:pt x="17732" y="21600"/>
                  </a:lnTo>
                  <a:cubicBezTo>
                    <a:pt x="19994" y="21600"/>
                    <a:pt x="21600" y="19983"/>
                    <a:pt x="21600" y="17732"/>
                  </a:cubicBezTo>
                  <a:lnTo>
                    <a:pt x="21600" y="3868"/>
                  </a:lnTo>
                  <a:cubicBezTo>
                    <a:pt x="21600" y="1606"/>
                    <a:pt x="19994" y="0"/>
                    <a:pt x="177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09" name="Google Shape;9477;p65"/>
            <p:cNvSpPr/>
            <p:nvPr/>
          </p:nvSpPr>
          <p:spPr>
            <a:xfrm>
              <a:off x="42977" y="166269"/>
              <a:ext cx="64028" cy="63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865" y="7200"/>
                  </a:moveTo>
                  <a:lnTo>
                    <a:pt x="13865" y="14078"/>
                  </a:lnTo>
                  <a:lnTo>
                    <a:pt x="7101" y="14078"/>
                  </a:lnTo>
                  <a:lnTo>
                    <a:pt x="7101" y="7200"/>
                  </a:lnTo>
                  <a:close/>
                  <a:moveTo>
                    <a:pt x="3878" y="0"/>
                  </a:moveTo>
                  <a:cubicBezTo>
                    <a:pt x="1617" y="0"/>
                    <a:pt x="0" y="1642"/>
                    <a:pt x="0" y="3605"/>
                  </a:cubicBezTo>
                  <a:lnTo>
                    <a:pt x="0" y="18005"/>
                  </a:lnTo>
                  <a:cubicBezTo>
                    <a:pt x="0" y="19969"/>
                    <a:pt x="1617" y="21600"/>
                    <a:pt x="3878" y="21600"/>
                  </a:cubicBezTo>
                  <a:lnTo>
                    <a:pt x="17732" y="21600"/>
                  </a:lnTo>
                  <a:cubicBezTo>
                    <a:pt x="19994" y="21600"/>
                    <a:pt x="21600" y="19969"/>
                    <a:pt x="21600" y="18005"/>
                  </a:cubicBezTo>
                  <a:lnTo>
                    <a:pt x="21600" y="3605"/>
                  </a:lnTo>
                  <a:cubicBezTo>
                    <a:pt x="21600" y="1642"/>
                    <a:pt x="19994" y="0"/>
                    <a:pt x="177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10" name="Google Shape;9478;p65"/>
            <p:cNvSpPr/>
            <p:nvPr/>
          </p:nvSpPr>
          <p:spPr>
            <a:xfrm>
              <a:off x="42977" y="82194"/>
              <a:ext cx="64028" cy="639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865" y="7412"/>
                  </a:moveTo>
                  <a:lnTo>
                    <a:pt x="13865" y="14188"/>
                  </a:lnTo>
                  <a:lnTo>
                    <a:pt x="7101" y="14188"/>
                  </a:lnTo>
                  <a:lnTo>
                    <a:pt x="7101" y="7412"/>
                  </a:lnTo>
                  <a:close/>
                  <a:moveTo>
                    <a:pt x="3878" y="0"/>
                  </a:moveTo>
                  <a:cubicBezTo>
                    <a:pt x="1617" y="0"/>
                    <a:pt x="0" y="1607"/>
                    <a:pt x="0" y="3870"/>
                  </a:cubicBezTo>
                  <a:lnTo>
                    <a:pt x="0" y="17730"/>
                  </a:lnTo>
                  <a:cubicBezTo>
                    <a:pt x="0" y="19993"/>
                    <a:pt x="1617" y="21600"/>
                    <a:pt x="3878" y="21600"/>
                  </a:cubicBezTo>
                  <a:lnTo>
                    <a:pt x="17732" y="21600"/>
                  </a:lnTo>
                  <a:cubicBezTo>
                    <a:pt x="19994" y="21600"/>
                    <a:pt x="21600" y="19993"/>
                    <a:pt x="21600" y="17730"/>
                  </a:cubicBezTo>
                  <a:lnTo>
                    <a:pt x="21600" y="3870"/>
                  </a:lnTo>
                  <a:cubicBezTo>
                    <a:pt x="21600" y="1607"/>
                    <a:pt x="19994" y="0"/>
                    <a:pt x="177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11" name="Google Shape;9479;p65"/>
            <p:cNvSpPr/>
            <p:nvPr/>
          </p:nvSpPr>
          <p:spPr>
            <a:xfrm>
              <a:off x="127082" y="82194"/>
              <a:ext cx="104154" cy="219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76" y="0"/>
                  </a:moveTo>
                  <a:cubicBezTo>
                    <a:pt x="988" y="0"/>
                    <a:pt x="0" y="4684"/>
                    <a:pt x="0" y="11277"/>
                  </a:cubicBezTo>
                  <a:cubicBezTo>
                    <a:pt x="0" y="16916"/>
                    <a:pt x="988" y="21600"/>
                    <a:pt x="2176" y="21600"/>
                  </a:cubicBezTo>
                  <a:lnTo>
                    <a:pt x="19222" y="21600"/>
                  </a:lnTo>
                  <a:cubicBezTo>
                    <a:pt x="20606" y="21600"/>
                    <a:pt x="21600" y="16916"/>
                    <a:pt x="21600" y="11277"/>
                  </a:cubicBezTo>
                  <a:cubicBezTo>
                    <a:pt x="21600" y="4684"/>
                    <a:pt x="20606" y="0"/>
                    <a:pt x="192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12" name="Google Shape;9480;p65"/>
            <p:cNvSpPr/>
            <p:nvPr/>
          </p:nvSpPr>
          <p:spPr>
            <a:xfrm>
              <a:off x="127082" y="124231"/>
              <a:ext cx="63057" cy="219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5" y="0"/>
                  </a:moveTo>
                  <a:cubicBezTo>
                    <a:pt x="1631" y="0"/>
                    <a:pt x="0" y="4684"/>
                    <a:pt x="0" y="10323"/>
                  </a:cubicBezTo>
                  <a:cubicBezTo>
                    <a:pt x="0" y="16916"/>
                    <a:pt x="1631" y="21600"/>
                    <a:pt x="3595" y="21600"/>
                  </a:cubicBezTo>
                  <a:lnTo>
                    <a:pt x="18005" y="21600"/>
                  </a:lnTo>
                  <a:cubicBezTo>
                    <a:pt x="19969" y="21600"/>
                    <a:pt x="21600" y="16916"/>
                    <a:pt x="21600" y="10323"/>
                  </a:cubicBezTo>
                  <a:cubicBezTo>
                    <a:pt x="21600" y="4684"/>
                    <a:pt x="19969" y="0"/>
                    <a:pt x="180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13" name="Google Shape;9481;p65"/>
            <p:cNvSpPr/>
            <p:nvPr/>
          </p:nvSpPr>
          <p:spPr>
            <a:xfrm>
              <a:off x="127082" y="166269"/>
              <a:ext cx="104154" cy="210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76" y="0"/>
                  </a:moveTo>
                  <a:cubicBezTo>
                    <a:pt x="988" y="0"/>
                    <a:pt x="0" y="4925"/>
                    <a:pt x="0" y="10816"/>
                  </a:cubicBezTo>
                  <a:cubicBezTo>
                    <a:pt x="0" y="16706"/>
                    <a:pt x="988" y="21600"/>
                    <a:pt x="2176" y="21600"/>
                  </a:cubicBezTo>
                  <a:lnTo>
                    <a:pt x="19222" y="21600"/>
                  </a:lnTo>
                  <a:cubicBezTo>
                    <a:pt x="20606" y="21600"/>
                    <a:pt x="21600" y="16706"/>
                    <a:pt x="21600" y="10816"/>
                  </a:cubicBezTo>
                  <a:cubicBezTo>
                    <a:pt x="21600" y="4925"/>
                    <a:pt x="20606" y="0"/>
                    <a:pt x="192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14" name="Google Shape;9482;p65"/>
            <p:cNvSpPr/>
            <p:nvPr/>
          </p:nvSpPr>
          <p:spPr>
            <a:xfrm>
              <a:off x="127082" y="207366"/>
              <a:ext cx="63057" cy="219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5" y="0"/>
                  </a:moveTo>
                  <a:cubicBezTo>
                    <a:pt x="1631" y="0"/>
                    <a:pt x="0" y="5639"/>
                    <a:pt x="0" y="11277"/>
                  </a:cubicBezTo>
                  <a:cubicBezTo>
                    <a:pt x="0" y="16916"/>
                    <a:pt x="1631" y="21600"/>
                    <a:pt x="3595" y="21600"/>
                  </a:cubicBezTo>
                  <a:lnTo>
                    <a:pt x="18005" y="21600"/>
                  </a:lnTo>
                  <a:cubicBezTo>
                    <a:pt x="19969" y="21600"/>
                    <a:pt x="21600" y="16916"/>
                    <a:pt x="21600" y="11277"/>
                  </a:cubicBezTo>
                  <a:cubicBezTo>
                    <a:pt x="21600" y="5639"/>
                    <a:pt x="19969" y="0"/>
                    <a:pt x="180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15" name="Google Shape;9483;p65"/>
            <p:cNvSpPr/>
            <p:nvPr/>
          </p:nvSpPr>
          <p:spPr>
            <a:xfrm>
              <a:off x="127082" y="249403"/>
              <a:ext cx="104154"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76" y="0"/>
                  </a:moveTo>
                  <a:cubicBezTo>
                    <a:pt x="988" y="0"/>
                    <a:pt x="0" y="4678"/>
                    <a:pt x="0" y="11262"/>
                  </a:cubicBezTo>
                  <a:cubicBezTo>
                    <a:pt x="0" y="16893"/>
                    <a:pt x="988" y="21600"/>
                    <a:pt x="2176" y="21600"/>
                  </a:cubicBezTo>
                  <a:lnTo>
                    <a:pt x="19222" y="21600"/>
                  </a:lnTo>
                  <a:cubicBezTo>
                    <a:pt x="20606" y="21600"/>
                    <a:pt x="21600" y="16893"/>
                    <a:pt x="21600" y="11262"/>
                  </a:cubicBezTo>
                  <a:cubicBezTo>
                    <a:pt x="21600" y="4678"/>
                    <a:pt x="20606" y="0"/>
                    <a:pt x="192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16" name="Google Shape;9484;p65"/>
            <p:cNvSpPr/>
            <p:nvPr/>
          </p:nvSpPr>
          <p:spPr>
            <a:xfrm>
              <a:off x="127082" y="291441"/>
              <a:ext cx="63057" cy="219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5" y="0"/>
                  </a:moveTo>
                  <a:cubicBezTo>
                    <a:pt x="1631" y="0"/>
                    <a:pt x="0" y="4707"/>
                    <a:pt x="0" y="10338"/>
                  </a:cubicBezTo>
                  <a:cubicBezTo>
                    <a:pt x="0" y="16893"/>
                    <a:pt x="1631" y="21600"/>
                    <a:pt x="3595" y="21600"/>
                  </a:cubicBezTo>
                  <a:lnTo>
                    <a:pt x="18005" y="21600"/>
                  </a:lnTo>
                  <a:cubicBezTo>
                    <a:pt x="19969" y="21600"/>
                    <a:pt x="21600" y="16893"/>
                    <a:pt x="21600" y="10338"/>
                  </a:cubicBezTo>
                  <a:cubicBezTo>
                    <a:pt x="21600" y="4707"/>
                    <a:pt x="19969" y="0"/>
                    <a:pt x="180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17" name="Google Shape;9485;p65"/>
            <p:cNvSpPr/>
            <p:nvPr/>
          </p:nvSpPr>
          <p:spPr>
            <a:xfrm>
              <a:off x="294291" y="42037"/>
              <a:ext cx="59630" cy="291442"/>
            </a:xfrm>
            <a:custGeom>
              <a:avLst/>
              <a:gdLst/>
              <a:ahLst/>
              <a:cxnLst>
                <a:cxn ang="0">
                  <a:pos x="wd2" y="hd2"/>
                </a:cxn>
                <a:cxn ang="5400000">
                  <a:pos x="wd2" y="hd2"/>
                </a:cxn>
                <a:cxn ang="10800000">
                  <a:pos x="wd2" y="hd2"/>
                </a:cxn>
                <a:cxn ang="16200000">
                  <a:pos x="wd2" y="hd2"/>
                </a:cxn>
              </a:cxnLst>
              <a:rect l="0" t="0" r="r" b="b"/>
              <a:pathLst>
                <a:path w="20735" h="21600" fill="norm" stroke="1" extrusionOk="0">
                  <a:moveTo>
                    <a:pt x="10631" y="1488"/>
                  </a:moveTo>
                  <a:cubicBezTo>
                    <a:pt x="12962" y="1488"/>
                    <a:pt x="14618" y="1841"/>
                    <a:pt x="14618" y="2268"/>
                  </a:cubicBezTo>
                  <a:lnTo>
                    <a:pt x="14618" y="4676"/>
                  </a:lnTo>
                  <a:lnTo>
                    <a:pt x="7646" y="4676"/>
                  </a:lnTo>
                  <a:lnTo>
                    <a:pt x="7646" y="2268"/>
                  </a:lnTo>
                  <a:lnTo>
                    <a:pt x="6982" y="2268"/>
                  </a:lnTo>
                  <a:cubicBezTo>
                    <a:pt x="6982" y="1841"/>
                    <a:pt x="8638" y="1488"/>
                    <a:pt x="10631" y="1488"/>
                  </a:cubicBezTo>
                  <a:close/>
                  <a:moveTo>
                    <a:pt x="13954" y="6161"/>
                  </a:moveTo>
                  <a:lnTo>
                    <a:pt x="13954" y="15510"/>
                  </a:lnTo>
                  <a:lnTo>
                    <a:pt x="6982" y="15510"/>
                  </a:lnTo>
                  <a:lnTo>
                    <a:pt x="6982" y="6161"/>
                  </a:lnTo>
                  <a:close/>
                  <a:moveTo>
                    <a:pt x="13289" y="16999"/>
                  </a:moveTo>
                  <a:lnTo>
                    <a:pt x="10631" y="18415"/>
                  </a:lnTo>
                  <a:lnTo>
                    <a:pt x="8638" y="16999"/>
                  </a:lnTo>
                  <a:close/>
                  <a:moveTo>
                    <a:pt x="10631" y="0"/>
                  </a:moveTo>
                  <a:cubicBezTo>
                    <a:pt x="4989" y="0"/>
                    <a:pt x="0" y="1063"/>
                    <a:pt x="0" y="2268"/>
                  </a:cubicBezTo>
                  <a:lnTo>
                    <a:pt x="0" y="16430"/>
                  </a:lnTo>
                  <a:lnTo>
                    <a:pt x="6982" y="21034"/>
                  </a:lnTo>
                  <a:cubicBezTo>
                    <a:pt x="7309" y="21389"/>
                    <a:pt x="8638" y="21600"/>
                    <a:pt x="10304" y="21600"/>
                  </a:cubicBezTo>
                  <a:cubicBezTo>
                    <a:pt x="11960" y="21600"/>
                    <a:pt x="13289" y="21389"/>
                    <a:pt x="13627" y="21034"/>
                  </a:cubicBezTo>
                  <a:lnTo>
                    <a:pt x="20609" y="16430"/>
                  </a:lnTo>
                  <a:lnTo>
                    <a:pt x="20609" y="2268"/>
                  </a:lnTo>
                  <a:cubicBezTo>
                    <a:pt x="21600" y="991"/>
                    <a:pt x="16622" y="0"/>
                    <a:pt x="10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22" name="Google Shape;9486;p65"/>
          <p:cNvGrpSpPr/>
          <p:nvPr/>
        </p:nvGrpSpPr>
        <p:grpSpPr>
          <a:xfrm>
            <a:off x="3082087" y="3155482"/>
            <a:ext cx="352642" cy="354134"/>
            <a:chOff x="0" y="0"/>
            <a:chExt cx="352641" cy="354133"/>
          </a:xfrm>
        </p:grpSpPr>
        <p:sp>
          <p:nvSpPr>
            <p:cNvPr id="7219" name="Google Shape;9487;p65"/>
            <p:cNvSpPr/>
            <p:nvPr/>
          </p:nvSpPr>
          <p:spPr>
            <a:xfrm>
              <a:off x="196841" y="41097"/>
              <a:ext cx="103094" cy="125415"/>
            </a:xfrm>
            <a:custGeom>
              <a:avLst/>
              <a:gdLst/>
              <a:ahLst/>
              <a:cxnLst>
                <a:cxn ang="0">
                  <a:pos x="wd2" y="hd2"/>
                </a:cxn>
                <a:cxn ang="5400000">
                  <a:pos x="wd2" y="hd2"/>
                </a:cxn>
                <a:cxn ang="10800000">
                  <a:pos x="wd2" y="hd2"/>
                </a:cxn>
                <a:cxn ang="16200000">
                  <a:pos x="wd2" y="hd2"/>
                </a:cxn>
              </a:cxnLst>
              <a:rect l="0" t="0" r="r" b="b"/>
              <a:pathLst>
                <a:path w="21189" h="21600" fill="norm" stroke="1" extrusionOk="0">
                  <a:moveTo>
                    <a:pt x="12767" y="7240"/>
                  </a:moveTo>
                  <a:cubicBezTo>
                    <a:pt x="12567" y="9215"/>
                    <a:pt x="11981" y="11027"/>
                    <a:pt x="10803" y="12673"/>
                  </a:cubicBezTo>
                  <a:cubicBezTo>
                    <a:pt x="9818" y="11027"/>
                    <a:pt x="9033" y="9215"/>
                    <a:pt x="8833" y="7240"/>
                  </a:cubicBezTo>
                  <a:close/>
                  <a:moveTo>
                    <a:pt x="10803" y="0"/>
                  </a:moveTo>
                  <a:cubicBezTo>
                    <a:pt x="9625" y="0"/>
                    <a:pt x="8640" y="825"/>
                    <a:pt x="8640" y="1813"/>
                  </a:cubicBezTo>
                  <a:lnTo>
                    <a:pt x="8640" y="3620"/>
                  </a:lnTo>
                  <a:lnTo>
                    <a:pt x="2157" y="3620"/>
                  </a:lnTo>
                  <a:cubicBezTo>
                    <a:pt x="979" y="3620"/>
                    <a:pt x="0" y="4445"/>
                    <a:pt x="0" y="5595"/>
                  </a:cubicBezTo>
                  <a:cubicBezTo>
                    <a:pt x="0" y="6582"/>
                    <a:pt x="979" y="7407"/>
                    <a:pt x="2157" y="7407"/>
                  </a:cubicBezTo>
                  <a:lnTo>
                    <a:pt x="4320" y="7407"/>
                  </a:lnTo>
                  <a:cubicBezTo>
                    <a:pt x="4713" y="10531"/>
                    <a:pt x="5891" y="13331"/>
                    <a:pt x="8048" y="15964"/>
                  </a:cubicBezTo>
                  <a:lnTo>
                    <a:pt x="4906" y="18764"/>
                  </a:lnTo>
                  <a:cubicBezTo>
                    <a:pt x="4121" y="19255"/>
                    <a:pt x="4121" y="20571"/>
                    <a:pt x="4906" y="21229"/>
                  </a:cubicBezTo>
                  <a:cubicBezTo>
                    <a:pt x="5299" y="21475"/>
                    <a:pt x="5841" y="21600"/>
                    <a:pt x="6383" y="21600"/>
                  </a:cubicBezTo>
                  <a:cubicBezTo>
                    <a:pt x="6919" y="21600"/>
                    <a:pt x="7462" y="21475"/>
                    <a:pt x="7855" y="21229"/>
                  </a:cubicBezTo>
                  <a:lnTo>
                    <a:pt x="10604" y="18925"/>
                  </a:lnTo>
                  <a:lnTo>
                    <a:pt x="13159" y="21229"/>
                  </a:lnTo>
                  <a:cubicBezTo>
                    <a:pt x="13552" y="21475"/>
                    <a:pt x="14138" y="21600"/>
                    <a:pt x="14705" y="21600"/>
                  </a:cubicBezTo>
                  <a:cubicBezTo>
                    <a:pt x="15266" y="21600"/>
                    <a:pt x="15809" y="21475"/>
                    <a:pt x="16102" y="21229"/>
                  </a:cubicBezTo>
                  <a:cubicBezTo>
                    <a:pt x="16887" y="20571"/>
                    <a:pt x="16887" y="19255"/>
                    <a:pt x="16102" y="18764"/>
                  </a:cubicBezTo>
                  <a:lnTo>
                    <a:pt x="12960" y="15964"/>
                  </a:lnTo>
                  <a:cubicBezTo>
                    <a:pt x="14924" y="13331"/>
                    <a:pt x="16102" y="10531"/>
                    <a:pt x="16694" y="7407"/>
                  </a:cubicBezTo>
                  <a:lnTo>
                    <a:pt x="18851" y="7407"/>
                  </a:lnTo>
                  <a:cubicBezTo>
                    <a:pt x="20029" y="7407"/>
                    <a:pt x="21014" y="6582"/>
                    <a:pt x="21014" y="5595"/>
                  </a:cubicBezTo>
                  <a:cubicBezTo>
                    <a:pt x="21600" y="4445"/>
                    <a:pt x="20621" y="3620"/>
                    <a:pt x="19443" y="3620"/>
                  </a:cubicBezTo>
                  <a:lnTo>
                    <a:pt x="12960" y="3620"/>
                  </a:lnTo>
                  <a:lnTo>
                    <a:pt x="12960" y="1813"/>
                  </a:lnTo>
                  <a:cubicBezTo>
                    <a:pt x="12960" y="825"/>
                    <a:pt x="11981" y="0"/>
                    <a:pt x="108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20" name="Google Shape;9488;p65"/>
            <p:cNvSpPr/>
            <p:nvPr/>
          </p:nvSpPr>
          <p:spPr>
            <a:xfrm>
              <a:off x="0" y="0"/>
              <a:ext cx="352642" cy="354134"/>
            </a:xfrm>
            <a:custGeom>
              <a:avLst/>
              <a:gdLst/>
              <a:ahLst/>
              <a:cxnLst>
                <a:cxn ang="0">
                  <a:pos x="wd2" y="hd2"/>
                </a:cxn>
                <a:cxn ang="5400000">
                  <a:pos x="wd2" y="hd2"/>
                </a:cxn>
                <a:cxn ang="10800000">
                  <a:pos x="wd2" y="hd2"/>
                </a:cxn>
                <a:cxn ang="16200000">
                  <a:pos x="wd2" y="hd2"/>
                </a:cxn>
              </a:cxnLst>
              <a:rect l="0" t="0" r="r" b="b"/>
              <a:pathLst>
                <a:path w="21487" h="21600" fill="norm" stroke="1" extrusionOk="0">
                  <a:moveTo>
                    <a:pt x="15137" y="1165"/>
                  </a:moveTo>
                  <a:cubicBezTo>
                    <a:pt x="17932" y="1165"/>
                    <a:pt x="20203" y="3439"/>
                    <a:pt x="20203" y="6295"/>
                  </a:cubicBezTo>
                  <a:cubicBezTo>
                    <a:pt x="20260" y="9152"/>
                    <a:pt x="18048" y="11366"/>
                    <a:pt x="15197" y="11366"/>
                  </a:cubicBezTo>
                  <a:cubicBezTo>
                    <a:pt x="14147" y="11366"/>
                    <a:pt x="13215" y="11074"/>
                    <a:pt x="12400" y="10491"/>
                  </a:cubicBezTo>
                  <a:cubicBezTo>
                    <a:pt x="12332" y="10423"/>
                    <a:pt x="12225" y="10395"/>
                    <a:pt x="12099" y="10395"/>
                  </a:cubicBezTo>
                  <a:cubicBezTo>
                    <a:pt x="12012" y="10395"/>
                    <a:pt x="11914" y="10410"/>
                    <a:pt x="11818" y="10434"/>
                  </a:cubicBezTo>
                  <a:lnTo>
                    <a:pt x="10364" y="10957"/>
                  </a:lnTo>
                  <a:lnTo>
                    <a:pt x="10830" y="9152"/>
                  </a:lnTo>
                  <a:cubicBezTo>
                    <a:pt x="10830" y="8976"/>
                    <a:pt x="10830" y="8859"/>
                    <a:pt x="10770" y="8686"/>
                  </a:cubicBezTo>
                  <a:cubicBezTo>
                    <a:pt x="10305" y="7986"/>
                    <a:pt x="10072" y="7111"/>
                    <a:pt x="10072" y="6295"/>
                  </a:cubicBezTo>
                  <a:cubicBezTo>
                    <a:pt x="10072" y="3439"/>
                    <a:pt x="12343" y="1165"/>
                    <a:pt x="15137" y="1165"/>
                  </a:cubicBezTo>
                  <a:close/>
                  <a:moveTo>
                    <a:pt x="6287" y="10258"/>
                  </a:moveTo>
                  <a:cubicBezTo>
                    <a:pt x="7335" y="10258"/>
                    <a:pt x="8266" y="10550"/>
                    <a:pt x="9083" y="11074"/>
                  </a:cubicBezTo>
                  <a:lnTo>
                    <a:pt x="8850" y="12006"/>
                  </a:lnTo>
                  <a:cubicBezTo>
                    <a:pt x="8791" y="12239"/>
                    <a:pt x="8850" y="12472"/>
                    <a:pt x="9083" y="12705"/>
                  </a:cubicBezTo>
                  <a:cubicBezTo>
                    <a:pt x="9164" y="12789"/>
                    <a:pt x="9334" y="12872"/>
                    <a:pt x="9508" y="12872"/>
                  </a:cubicBezTo>
                  <a:cubicBezTo>
                    <a:pt x="9582" y="12872"/>
                    <a:pt x="9654" y="12857"/>
                    <a:pt x="9723" y="12822"/>
                  </a:cubicBezTo>
                  <a:lnTo>
                    <a:pt x="10538" y="12532"/>
                  </a:lnTo>
                  <a:cubicBezTo>
                    <a:pt x="11120" y="13231"/>
                    <a:pt x="11412" y="14163"/>
                    <a:pt x="11412" y="15271"/>
                  </a:cubicBezTo>
                  <a:cubicBezTo>
                    <a:pt x="11412" y="16087"/>
                    <a:pt x="11179" y="16903"/>
                    <a:pt x="10770" y="17660"/>
                  </a:cubicBezTo>
                  <a:cubicBezTo>
                    <a:pt x="10654" y="17776"/>
                    <a:pt x="10654" y="17952"/>
                    <a:pt x="10654" y="18068"/>
                  </a:cubicBezTo>
                  <a:lnTo>
                    <a:pt x="11120" y="19933"/>
                  </a:lnTo>
                  <a:lnTo>
                    <a:pt x="9665" y="19408"/>
                  </a:lnTo>
                  <a:cubicBezTo>
                    <a:pt x="9567" y="19384"/>
                    <a:pt x="9471" y="19371"/>
                    <a:pt x="9383" y="19371"/>
                  </a:cubicBezTo>
                  <a:cubicBezTo>
                    <a:pt x="9259" y="19371"/>
                    <a:pt x="9150" y="19399"/>
                    <a:pt x="9083" y="19467"/>
                  </a:cubicBezTo>
                  <a:cubicBezTo>
                    <a:pt x="8266" y="20050"/>
                    <a:pt x="7278" y="20342"/>
                    <a:pt x="6287" y="20342"/>
                  </a:cubicBezTo>
                  <a:cubicBezTo>
                    <a:pt x="3493" y="20342"/>
                    <a:pt x="1222" y="18068"/>
                    <a:pt x="1222" y="15329"/>
                  </a:cubicBezTo>
                  <a:cubicBezTo>
                    <a:pt x="1222" y="12532"/>
                    <a:pt x="3493" y="10258"/>
                    <a:pt x="6287" y="10258"/>
                  </a:cubicBezTo>
                  <a:close/>
                  <a:moveTo>
                    <a:pt x="15197" y="0"/>
                  </a:moveTo>
                  <a:cubicBezTo>
                    <a:pt x="11702" y="0"/>
                    <a:pt x="8850" y="2856"/>
                    <a:pt x="8850" y="6353"/>
                  </a:cubicBezTo>
                  <a:cubicBezTo>
                    <a:pt x="8850" y="7285"/>
                    <a:pt x="9083" y="8336"/>
                    <a:pt x="9490" y="9209"/>
                  </a:cubicBezTo>
                  <a:lnTo>
                    <a:pt x="9373" y="9734"/>
                  </a:lnTo>
                  <a:cubicBezTo>
                    <a:pt x="8442" y="9209"/>
                    <a:pt x="7394" y="8919"/>
                    <a:pt x="6346" y="8919"/>
                  </a:cubicBezTo>
                  <a:cubicBezTo>
                    <a:pt x="2794" y="8919"/>
                    <a:pt x="0" y="11773"/>
                    <a:pt x="0" y="15271"/>
                  </a:cubicBezTo>
                  <a:cubicBezTo>
                    <a:pt x="0" y="18709"/>
                    <a:pt x="2852" y="21565"/>
                    <a:pt x="6346" y="21565"/>
                  </a:cubicBezTo>
                  <a:cubicBezTo>
                    <a:pt x="7510" y="21565"/>
                    <a:pt x="8558" y="21274"/>
                    <a:pt x="9549" y="20692"/>
                  </a:cubicBezTo>
                  <a:lnTo>
                    <a:pt x="11761" y="21565"/>
                  </a:lnTo>
                  <a:cubicBezTo>
                    <a:pt x="11846" y="21587"/>
                    <a:pt x="11931" y="21600"/>
                    <a:pt x="12016" y="21600"/>
                  </a:cubicBezTo>
                  <a:cubicBezTo>
                    <a:pt x="12164" y="21600"/>
                    <a:pt x="12312" y="21559"/>
                    <a:pt x="12460" y="21448"/>
                  </a:cubicBezTo>
                  <a:cubicBezTo>
                    <a:pt x="12576" y="21274"/>
                    <a:pt x="12633" y="21099"/>
                    <a:pt x="12633" y="20808"/>
                  </a:cubicBezTo>
                  <a:lnTo>
                    <a:pt x="11994" y="18068"/>
                  </a:lnTo>
                  <a:cubicBezTo>
                    <a:pt x="12460" y="17193"/>
                    <a:pt x="12633" y="16261"/>
                    <a:pt x="12633" y="15271"/>
                  </a:cubicBezTo>
                  <a:cubicBezTo>
                    <a:pt x="12633" y="14106"/>
                    <a:pt x="12284" y="12939"/>
                    <a:pt x="11702" y="11890"/>
                  </a:cubicBezTo>
                  <a:lnTo>
                    <a:pt x="11935" y="11832"/>
                  </a:lnTo>
                  <a:cubicBezTo>
                    <a:pt x="12866" y="12415"/>
                    <a:pt x="14030" y="12705"/>
                    <a:pt x="15137" y="12705"/>
                  </a:cubicBezTo>
                  <a:cubicBezTo>
                    <a:pt x="18630" y="12705"/>
                    <a:pt x="21484" y="9851"/>
                    <a:pt x="21484" y="6353"/>
                  </a:cubicBezTo>
                  <a:cubicBezTo>
                    <a:pt x="21600" y="2856"/>
                    <a:pt x="18689" y="0"/>
                    <a:pt x="151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21" name="Google Shape;9489;p65"/>
            <p:cNvSpPr/>
            <p:nvPr/>
          </p:nvSpPr>
          <p:spPr>
            <a:xfrm>
              <a:off x="61524" y="186347"/>
              <a:ext cx="83955" cy="126295"/>
            </a:xfrm>
            <a:custGeom>
              <a:avLst/>
              <a:gdLst/>
              <a:ahLst/>
              <a:cxnLst>
                <a:cxn ang="0">
                  <a:pos x="wd2" y="hd2"/>
                </a:cxn>
                <a:cxn ang="5400000">
                  <a:pos x="wd2" y="hd2"/>
                </a:cxn>
                <a:cxn ang="10800000">
                  <a:pos x="wd2" y="hd2"/>
                </a:cxn>
                <a:cxn ang="16200000">
                  <a:pos x="wd2" y="hd2"/>
                </a:cxn>
              </a:cxnLst>
              <a:rect l="0" t="0" r="r" b="b"/>
              <a:pathLst>
                <a:path w="21090" h="21600" fill="norm" stroke="1" extrusionOk="0">
                  <a:moveTo>
                    <a:pt x="10945" y="8170"/>
                  </a:moveTo>
                  <a:lnTo>
                    <a:pt x="12149" y="10950"/>
                  </a:lnTo>
                  <a:lnTo>
                    <a:pt x="9749" y="10950"/>
                  </a:lnTo>
                  <a:lnTo>
                    <a:pt x="10945" y="8170"/>
                  </a:lnTo>
                  <a:close/>
                  <a:moveTo>
                    <a:pt x="10465" y="0"/>
                  </a:moveTo>
                  <a:cubicBezTo>
                    <a:pt x="9269" y="0"/>
                    <a:pt x="8545" y="654"/>
                    <a:pt x="8065" y="1307"/>
                  </a:cubicBezTo>
                  <a:lnTo>
                    <a:pt x="3989" y="10624"/>
                  </a:lnTo>
                  <a:lnTo>
                    <a:pt x="2785" y="10624"/>
                  </a:lnTo>
                  <a:cubicBezTo>
                    <a:pt x="1345" y="10624"/>
                    <a:pt x="149" y="11438"/>
                    <a:pt x="149" y="12584"/>
                  </a:cubicBezTo>
                  <a:cubicBezTo>
                    <a:pt x="149" y="13399"/>
                    <a:pt x="865" y="14218"/>
                    <a:pt x="2069" y="14379"/>
                  </a:cubicBezTo>
                  <a:lnTo>
                    <a:pt x="149" y="19281"/>
                  </a:lnTo>
                  <a:cubicBezTo>
                    <a:pt x="-331" y="20262"/>
                    <a:pt x="385" y="21081"/>
                    <a:pt x="1825" y="21569"/>
                  </a:cubicBezTo>
                  <a:cubicBezTo>
                    <a:pt x="2008" y="21590"/>
                    <a:pt x="2191" y="21600"/>
                    <a:pt x="2366" y="21600"/>
                  </a:cubicBezTo>
                  <a:cubicBezTo>
                    <a:pt x="3562" y="21600"/>
                    <a:pt x="4560" y="21118"/>
                    <a:pt x="5185" y="20262"/>
                  </a:cubicBezTo>
                  <a:lnTo>
                    <a:pt x="7829" y="14379"/>
                  </a:lnTo>
                  <a:lnTo>
                    <a:pt x="13345" y="14379"/>
                  </a:lnTo>
                  <a:lnTo>
                    <a:pt x="15989" y="20262"/>
                  </a:lnTo>
                  <a:cubicBezTo>
                    <a:pt x="16195" y="21118"/>
                    <a:pt x="17322" y="21600"/>
                    <a:pt x="18724" y="21600"/>
                  </a:cubicBezTo>
                  <a:cubicBezTo>
                    <a:pt x="18922" y="21600"/>
                    <a:pt x="19136" y="21590"/>
                    <a:pt x="19349" y="21569"/>
                  </a:cubicBezTo>
                  <a:cubicBezTo>
                    <a:pt x="20789" y="21242"/>
                    <a:pt x="21269" y="20262"/>
                    <a:pt x="21033" y="19281"/>
                  </a:cubicBezTo>
                  <a:lnTo>
                    <a:pt x="18869" y="14379"/>
                  </a:lnTo>
                  <a:cubicBezTo>
                    <a:pt x="20065" y="14218"/>
                    <a:pt x="21033" y="13565"/>
                    <a:pt x="21033" y="12584"/>
                  </a:cubicBezTo>
                  <a:cubicBezTo>
                    <a:pt x="21033" y="11438"/>
                    <a:pt x="19829" y="10624"/>
                    <a:pt x="18389" y="10624"/>
                  </a:cubicBezTo>
                  <a:lnTo>
                    <a:pt x="17185" y="10624"/>
                  </a:lnTo>
                  <a:lnTo>
                    <a:pt x="12865" y="1307"/>
                  </a:lnTo>
                  <a:cubicBezTo>
                    <a:pt x="12629" y="488"/>
                    <a:pt x="11669" y="0"/>
                    <a:pt x="104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27" name="Google Shape;9490;p65"/>
          <p:cNvGrpSpPr/>
          <p:nvPr/>
        </p:nvGrpSpPr>
        <p:grpSpPr>
          <a:xfrm>
            <a:off x="3082542" y="3616135"/>
            <a:ext cx="351177" cy="353558"/>
            <a:chOff x="0" y="0"/>
            <a:chExt cx="351176" cy="353557"/>
          </a:xfrm>
        </p:grpSpPr>
        <p:sp>
          <p:nvSpPr>
            <p:cNvPr id="7223" name="Google Shape;9491;p65"/>
            <p:cNvSpPr/>
            <p:nvPr/>
          </p:nvSpPr>
          <p:spPr>
            <a:xfrm>
              <a:off x="164358" y="126142"/>
              <a:ext cx="21990" cy="21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894"/>
                    <a:pt x="0" y="10784"/>
                  </a:cubicBezTo>
                  <a:cubicBezTo>
                    <a:pt x="1877" y="16675"/>
                    <a:pt x="6584" y="21600"/>
                    <a:pt x="11262" y="21600"/>
                  </a:cubicBezTo>
                  <a:cubicBezTo>
                    <a:pt x="16893" y="21600"/>
                    <a:pt x="21600" y="16675"/>
                    <a:pt x="21600" y="10784"/>
                  </a:cubicBezTo>
                  <a:cubicBezTo>
                    <a:pt x="21600" y="4894"/>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24" name="Google Shape;9492;p65"/>
            <p:cNvSpPr/>
            <p:nvPr/>
          </p:nvSpPr>
          <p:spPr>
            <a:xfrm>
              <a:off x="164358" y="166269"/>
              <a:ext cx="21990" cy="63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1631"/>
                    <a:pt x="0" y="3595"/>
                  </a:cubicBezTo>
                  <a:lnTo>
                    <a:pt x="0" y="18005"/>
                  </a:lnTo>
                  <a:cubicBezTo>
                    <a:pt x="1877" y="19969"/>
                    <a:pt x="6584" y="21600"/>
                    <a:pt x="11262" y="21600"/>
                  </a:cubicBezTo>
                  <a:cubicBezTo>
                    <a:pt x="16893" y="21600"/>
                    <a:pt x="21600" y="19969"/>
                    <a:pt x="21600" y="18005"/>
                  </a:cubicBezTo>
                  <a:lnTo>
                    <a:pt x="21600" y="3595"/>
                  </a:lnTo>
                  <a:cubicBezTo>
                    <a:pt x="21600" y="1631"/>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25" name="Google Shape;9493;p65"/>
            <p:cNvSpPr/>
            <p:nvPr/>
          </p:nvSpPr>
          <p:spPr>
            <a:xfrm>
              <a:off x="0" y="0"/>
              <a:ext cx="351177" cy="353558"/>
            </a:xfrm>
            <a:custGeom>
              <a:avLst/>
              <a:gdLst/>
              <a:ahLst/>
              <a:cxnLst>
                <a:cxn ang="0">
                  <a:pos x="wd2" y="hd2"/>
                </a:cxn>
                <a:cxn ang="5400000">
                  <a:pos x="wd2" y="hd2"/>
                </a:cxn>
                <a:cxn ang="10800000">
                  <a:pos x="wd2" y="hd2"/>
                </a:cxn>
                <a:cxn ang="16200000">
                  <a:pos x="wd2" y="hd2"/>
                </a:cxn>
              </a:cxnLst>
              <a:rect l="0" t="0" r="r" b="b"/>
              <a:pathLst>
                <a:path w="21455" h="21600" fill="norm" stroke="1" extrusionOk="0">
                  <a:moveTo>
                    <a:pt x="2451" y="8991"/>
                  </a:moveTo>
                  <a:lnTo>
                    <a:pt x="2451" y="15354"/>
                  </a:lnTo>
                  <a:lnTo>
                    <a:pt x="1810" y="15354"/>
                  </a:lnTo>
                  <a:cubicBezTo>
                    <a:pt x="1460" y="15354"/>
                    <a:pt x="1167" y="15061"/>
                    <a:pt x="1167" y="14711"/>
                  </a:cubicBezTo>
                  <a:lnTo>
                    <a:pt x="1167" y="9632"/>
                  </a:lnTo>
                  <a:cubicBezTo>
                    <a:pt x="1167" y="9281"/>
                    <a:pt x="1460" y="8991"/>
                    <a:pt x="1810" y="8991"/>
                  </a:cubicBezTo>
                  <a:close/>
                  <a:moveTo>
                    <a:pt x="19556" y="8991"/>
                  </a:moveTo>
                  <a:cubicBezTo>
                    <a:pt x="19906" y="8991"/>
                    <a:pt x="20199" y="9281"/>
                    <a:pt x="20199" y="9632"/>
                  </a:cubicBezTo>
                  <a:lnTo>
                    <a:pt x="20199" y="14711"/>
                  </a:lnTo>
                  <a:lnTo>
                    <a:pt x="20257" y="14711"/>
                  </a:lnTo>
                  <a:cubicBezTo>
                    <a:pt x="20257" y="15061"/>
                    <a:pt x="19966" y="15354"/>
                    <a:pt x="19615" y="15354"/>
                  </a:cubicBezTo>
                  <a:lnTo>
                    <a:pt x="18972" y="15354"/>
                  </a:lnTo>
                  <a:lnTo>
                    <a:pt x="18972" y="8991"/>
                  </a:lnTo>
                  <a:close/>
                  <a:moveTo>
                    <a:pt x="10742" y="19089"/>
                  </a:moveTo>
                  <a:cubicBezTo>
                    <a:pt x="11092" y="19089"/>
                    <a:pt x="11385" y="19382"/>
                    <a:pt x="11385" y="19732"/>
                  </a:cubicBezTo>
                  <a:cubicBezTo>
                    <a:pt x="11385" y="20082"/>
                    <a:pt x="11092" y="20373"/>
                    <a:pt x="10742" y="20373"/>
                  </a:cubicBezTo>
                  <a:cubicBezTo>
                    <a:pt x="10334" y="20373"/>
                    <a:pt x="10041" y="20082"/>
                    <a:pt x="10041" y="19732"/>
                  </a:cubicBezTo>
                  <a:cubicBezTo>
                    <a:pt x="10041" y="19382"/>
                    <a:pt x="10334" y="19089"/>
                    <a:pt x="10742" y="19089"/>
                  </a:cubicBezTo>
                  <a:close/>
                  <a:moveTo>
                    <a:pt x="10801" y="0"/>
                  </a:moveTo>
                  <a:cubicBezTo>
                    <a:pt x="6246" y="0"/>
                    <a:pt x="2335" y="3328"/>
                    <a:pt x="1460" y="7764"/>
                  </a:cubicBezTo>
                  <a:cubicBezTo>
                    <a:pt x="643" y="7997"/>
                    <a:pt x="0" y="8698"/>
                    <a:pt x="0" y="9574"/>
                  </a:cubicBezTo>
                  <a:lnTo>
                    <a:pt x="0" y="14594"/>
                  </a:lnTo>
                  <a:cubicBezTo>
                    <a:pt x="0" y="15645"/>
                    <a:pt x="876" y="16521"/>
                    <a:pt x="1868" y="16521"/>
                  </a:cubicBezTo>
                  <a:lnTo>
                    <a:pt x="3154" y="16521"/>
                  </a:lnTo>
                  <a:cubicBezTo>
                    <a:pt x="3504" y="16521"/>
                    <a:pt x="3795" y="16228"/>
                    <a:pt x="3795" y="15878"/>
                  </a:cubicBezTo>
                  <a:lnTo>
                    <a:pt x="3795" y="8290"/>
                  </a:lnTo>
                  <a:cubicBezTo>
                    <a:pt x="3795" y="7881"/>
                    <a:pt x="3504" y="7590"/>
                    <a:pt x="3154" y="7590"/>
                  </a:cubicBezTo>
                  <a:lnTo>
                    <a:pt x="2685" y="7590"/>
                  </a:lnTo>
                  <a:cubicBezTo>
                    <a:pt x="3561" y="3912"/>
                    <a:pt x="6947" y="1167"/>
                    <a:pt x="10742" y="1167"/>
                  </a:cubicBezTo>
                  <a:cubicBezTo>
                    <a:pt x="14594" y="1167"/>
                    <a:pt x="17864" y="3852"/>
                    <a:pt x="18739" y="7590"/>
                  </a:cubicBezTo>
                  <a:lnTo>
                    <a:pt x="18331" y="7590"/>
                  </a:lnTo>
                  <a:cubicBezTo>
                    <a:pt x="17922" y="7590"/>
                    <a:pt x="17631" y="7881"/>
                    <a:pt x="17631" y="8290"/>
                  </a:cubicBezTo>
                  <a:lnTo>
                    <a:pt x="17631" y="15878"/>
                  </a:lnTo>
                  <a:cubicBezTo>
                    <a:pt x="17631" y="16228"/>
                    <a:pt x="17922" y="16521"/>
                    <a:pt x="18331" y="16521"/>
                  </a:cubicBezTo>
                  <a:lnTo>
                    <a:pt x="18915" y="16521"/>
                  </a:lnTo>
                  <a:cubicBezTo>
                    <a:pt x="18622" y="17981"/>
                    <a:pt x="17281" y="19089"/>
                    <a:pt x="15763" y="19089"/>
                  </a:cubicBezTo>
                  <a:lnTo>
                    <a:pt x="12493" y="19089"/>
                  </a:lnTo>
                  <a:cubicBezTo>
                    <a:pt x="12202" y="18331"/>
                    <a:pt x="11501" y="17805"/>
                    <a:pt x="10625" y="17805"/>
                  </a:cubicBezTo>
                  <a:cubicBezTo>
                    <a:pt x="9634" y="17805"/>
                    <a:pt x="8757" y="18682"/>
                    <a:pt x="8757" y="19732"/>
                  </a:cubicBezTo>
                  <a:cubicBezTo>
                    <a:pt x="8757" y="20724"/>
                    <a:pt x="9634" y="21600"/>
                    <a:pt x="10625" y="21600"/>
                  </a:cubicBezTo>
                  <a:cubicBezTo>
                    <a:pt x="11442" y="21600"/>
                    <a:pt x="12202" y="21133"/>
                    <a:pt x="12493" y="20373"/>
                  </a:cubicBezTo>
                  <a:lnTo>
                    <a:pt x="15763" y="20373"/>
                  </a:lnTo>
                  <a:cubicBezTo>
                    <a:pt x="18039" y="20373"/>
                    <a:pt x="19906" y="18682"/>
                    <a:pt x="20140" y="16521"/>
                  </a:cubicBezTo>
                  <a:cubicBezTo>
                    <a:pt x="20842" y="16288"/>
                    <a:pt x="21426" y="15587"/>
                    <a:pt x="21426" y="14711"/>
                  </a:cubicBezTo>
                  <a:lnTo>
                    <a:pt x="21426" y="9632"/>
                  </a:lnTo>
                  <a:cubicBezTo>
                    <a:pt x="21600" y="8698"/>
                    <a:pt x="20959" y="7997"/>
                    <a:pt x="20140" y="7764"/>
                  </a:cubicBezTo>
                  <a:cubicBezTo>
                    <a:pt x="19265" y="3328"/>
                    <a:pt x="15296"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26" name="Google Shape;9494;p65"/>
            <p:cNvSpPr/>
            <p:nvPr/>
          </p:nvSpPr>
          <p:spPr>
            <a:xfrm>
              <a:off x="81829" y="85045"/>
              <a:ext cx="189564" cy="186712"/>
            </a:xfrm>
            <a:custGeom>
              <a:avLst/>
              <a:gdLst/>
              <a:ahLst/>
              <a:cxnLst>
                <a:cxn ang="0">
                  <a:pos x="wd2" y="hd2"/>
                </a:cxn>
                <a:cxn ang="5400000">
                  <a:pos x="wd2" y="hd2"/>
                </a:cxn>
                <a:cxn ang="10800000">
                  <a:pos x="wd2" y="hd2"/>
                </a:cxn>
                <a:cxn ang="16200000">
                  <a:pos x="wd2" y="hd2"/>
                </a:cxn>
              </a:cxnLst>
              <a:rect l="0" t="0" r="r" b="b"/>
              <a:pathLst>
                <a:path w="21531" h="21600" fill="norm" stroke="1" extrusionOk="0">
                  <a:moveTo>
                    <a:pt x="10676" y="2323"/>
                  </a:moveTo>
                  <a:cubicBezTo>
                    <a:pt x="15234" y="2323"/>
                    <a:pt x="18927" y="6081"/>
                    <a:pt x="18927" y="10832"/>
                  </a:cubicBezTo>
                  <a:cubicBezTo>
                    <a:pt x="18927" y="15477"/>
                    <a:pt x="15127" y="19235"/>
                    <a:pt x="10676" y="19235"/>
                  </a:cubicBezTo>
                  <a:cubicBezTo>
                    <a:pt x="9050" y="19235"/>
                    <a:pt x="7531" y="18793"/>
                    <a:pt x="6118" y="18018"/>
                  </a:cubicBezTo>
                  <a:cubicBezTo>
                    <a:pt x="5960" y="17856"/>
                    <a:pt x="5684" y="17754"/>
                    <a:pt x="5464" y="17754"/>
                  </a:cubicBezTo>
                  <a:cubicBezTo>
                    <a:pt x="5381" y="17754"/>
                    <a:pt x="5309" y="17768"/>
                    <a:pt x="5250" y="17796"/>
                  </a:cubicBezTo>
                  <a:lnTo>
                    <a:pt x="3080" y="18572"/>
                  </a:lnTo>
                  <a:lnTo>
                    <a:pt x="3731" y="16361"/>
                  </a:lnTo>
                  <a:cubicBezTo>
                    <a:pt x="3838" y="16028"/>
                    <a:pt x="3731" y="15586"/>
                    <a:pt x="3621" y="15365"/>
                  </a:cubicBezTo>
                  <a:cubicBezTo>
                    <a:pt x="2752" y="13930"/>
                    <a:pt x="2318" y="12491"/>
                    <a:pt x="2318" y="10944"/>
                  </a:cubicBezTo>
                  <a:cubicBezTo>
                    <a:pt x="2318" y="6081"/>
                    <a:pt x="6118" y="2323"/>
                    <a:pt x="10676" y="2323"/>
                  </a:cubicBezTo>
                  <a:close/>
                  <a:moveTo>
                    <a:pt x="10786" y="0"/>
                  </a:moveTo>
                  <a:cubicBezTo>
                    <a:pt x="4923" y="0"/>
                    <a:pt x="41" y="4863"/>
                    <a:pt x="41" y="10723"/>
                  </a:cubicBezTo>
                  <a:cubicBezTo>
                    <a:pt x="41" y="12604"/>
                    <a:pt x="475" y="14372"/>
                    <a:pt x="1450" y="16028"/>
                  </a:cubicBezTo>
                  <a:lnTo>
                    <a:pt x="41" y="20007"/>
                  </a:lnTo>
                  <a:cubicBezTo>
                    <a:pt x="-69" y="20449"/>
                    <a:pt x="41" y="20891"/>
                    <a:pt x="365" y="21333"/>
                  </a:cubicBezTo>
                  <a:cubicBezTo>
                    <a:pt x="524" y="21498"/>
                    <a:pt x="858" y="21600"/>
                    <a:pt x="1195" y="21600"/>
                  </a:cubicBezTo>
                  <a:cubicBezTo>
                    <a:pt x="1319" y="21600"/>
                    <a:pt x="1443" y="21586"/>
                    <a:pt x="1560" y="21554"/>
                  </a:cubicBezTo>
                  <a:lnTo>
                    <a:pt x="5467" y="20119"/>
                  </a:lnTo>
                  <a:cubicBezTo>
                    <a:pt x="7097" y="21004"/>
                    <a:pt x="8833" y="21554"/>
                    <a:pt x="10786" y="21554"/>
                  </a:cubicBezTo>
                  <a:cubicBezTo>
                    <a:pt x="16646" y="21554"/>
                    <a:pt x="21531" y="16691"/>
                    <a:pt x="21531" y="10723"/>
                  </a:cubicBezTo>
                  <a:cubicBezTo>
                    <a:pt x="21531" y="4863"/>
                    <a:pt x="16753" y="0"/>
                    <a:pt x="107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228" name="Google Shape;9495;p65"/>
          <p:cNvSpPr/>
          <p:nvPr/>
        </p:nvSpPr>
        <p:spPr>
          <a:xfrm>
            <a:off x="2188997" y="4036888"/>
            <a:ext cx="355469" cy="3525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93" y="1288"/>
                </a:moveTo>
                <a:cubicBezTo>
                  <a:pt x="16781" y="1288"/>
                  <a:pt x="17650" y="2165"/>
                  <a:pt x="17650" y="3161"/>
                </a:cubicBezTo>
                <a:cubicBezTo>
                  <a:pt x="17650" y="4214"/>
                  <a:pt x="16781" y="5151"/>
                  <a:pt x="15793" y="5151"/>
                </a:cubicBezTo>
                <a:cubicBezTo>
                  <a:pt x="14748" y="5151"/>
                  <a:pt x="13876" y="4214"/>
                  <a:pt x="13876" y="3161"/>
                </a:cubicBezTo>
                <a:cubicBezTo>
                  <a:pt x="13876" y="2165"/>
                  <a:pt x="14748" y="1288"/>
                  <a:pt x="15793" y="1288"/>
                </a:cubicBezTo>
                <a:close/>
                <a:moveTo>
                  <a:pt x="15793" y="6321"/>
                </a:moveTo>
                <a:cubicBezTo>
                  <a:pt x="18231" y="6321"/>
                  <a:pt x="20205" y="8311"/>
                  <a:pt x="20205" y="10771"/>
                </a:cubicBezTo>
                <a:lnTo>
                  <a:pt x="20205" y="11414"/>
                </a:lnTo>
                <a:lnTo>
                  <a:pt x="11322" y="11414"/>
                </a:lnTo>
                <a:lnTo>
                  <a:pt x="11322" y="10771"/>
                </a:lnTo>
                <a:cubicBezTo>
                  <a:pt x="11322" y="8254"/>
                  <a:pt x="13295" y="6321"/>
                  <a:pt x="15793" y="6321"/>
                </a:cubicBezTo>
                <a:close/>
                <a:moveTo>
                  <a:pt x="5632" y="10186"/>
                </a:moveTo>
                <a:cubicBezTo>
                  <a:pt x="6618" y="10186"/>
                  <a:pt x="7547" y="11063"/>
                  <a:pt x="7547" y="12059"/>
                </a:cubicBezTo>
                <a:cubicBezTo>
                  <a:pt x="7547" y="13112"/>
                  <a:pt x="6677" y="13989"/>
                  <a:pt x="5632" y="13989"/>
                </a:cubicBezTo>
                <a:cubicBezTo>
                  <a:pt x="4587" y="13989"/>
                  <a:pt x="3715" y="13170"/>
                  <a:pt x="3715" y="12059"/>
                </a:cubicBezTo>
                <a:cubicBezTo>
                  <a:pt x="3715" y="11063"/>
                  <a:pt x="4587" y="10186"/>
                  <a:pt x="5632" y="10186"/>
                </a:cubicBezTo>
                <a:close/>
                <a:moveTo>
                  <a:pt x="20205" y="12761"/>
                </a:moveTo>
                <a:lnTo>
                  <a:pt x="20205" y="13989"/>
                </a:lnTo>
                <a:lnTo>
                  <a:pt x="8128" y="13989"/>
                </a:lnTo>
                <a:cubicBezTo>
                  <a:pt x="8419" y="13638"/>
                  <a:pt x="8651" y="13170"/>
                  <a:pt x="8708" y="12761"/>
                </a:cubicBezTo>
                <a:close/>
                <a:moveTo>
                  <a:pt x="5689" y="15336"/>
                </a:moveTo>
                <a:cubicBezTo>
                  <a:pt x="8128" y="15336"/>
                  <a:pt x="10160" y="17269"/>
                  <a:pt x="10160" y="19785"/>
                </a:cubicBezTo>
                <a:lnTo>
                  <a:pt x="10160" y="20429"/>
                </a:lnTo>
                <a:lnTo>
                  <a:pt x="1277" y="20429"/>
                </a:lnTo>
                <a:lnTo>
                  <a:pt x="1277" y="19785"/>
                </a:lnTo>
                <a:cubicBezTo>
                  <a:pt x="1277" y="17269"/>
                  <a:pt x="3192" y="15336"/>
                  <a:pt x="5689" y="15336"/>
                </a:cubicBezTo>
                <a:close/>
                <a:moveTo>
                  <a:pt x="20148" y="15394"/>
                </a:moveTo>
                <a:lnTo>
                  <a:pt x="20148" y="20429"/>
                </a:lnTo>
                <a:lnTo>
                  <a:pt x="11322" y="20429"/>
                </a:lnTo>
                <a:lnTo>
                  <a:pt x="11322" y="19785"/>
                </a:lnTo>
                <a:cubicBezTo>
                  <a:pt x="11322" y="18263"/>
                  <a:pt x="10741" y="16858"/>
                  <a:pt x="9580" y="15747"/>
                </a:cubicBezTo>
                <a:cubicBezTo>
                  <a:pt x="9464" y="15628"/>
                  <a:pt x="9289" y="15454"/>
                  <a:pt x="9173" y="15394"/>
                </a:cubicBezTo>
                <a:close/>
                <a:moveTo>
                  <a:pt x="15852" y="0"/>
                </a:moveTo>
                <a:cubicBezTo>
                  <a:pt x="14108" y="0"/>
                  <a:pt x="12715" y="1405"/>
                  <a:pt x="12715" y="3161"/>
                </a:cubicBezTo>
                <a:cubicBezTo>
                  <a:pt x="12715" y="4039"/>
                  <a:pt x="13006" y="4859"/>
                  <a:pt x="13644" y="5444"/>
                </a:cubicBezTo>
                <a:lnTo>
                  <a:pt x="13760" y="5502"/>
                </a:lnTo>
                <a:cubicBezTo>
                  <a:pt x="11613" y="6381"/>
                  <a:pt x="10160" y="8428"/>
                  <a:pt x="10160" y="10771"/>
                </a:cubicBezTo>
                <a:lnTo>
                  <a:pt x="10160" y="11414"/>
                </a:lnTo>
                <a:lnTo>
                  <a:pt x="8824" y="11414"/>
                </a:lnTo>
                <a:cubicBezTo>
                  <a:pt x="8535" y="10069"/>
                  <a:pt x="7199" y="8896"/>
                  <a:pt x="5689" y="8896"/>
                </a:cubicBezTo>
                <a:cubicBezTo>
                  <a:pt x="3948" y="8896"/>
                  <a:pt x="2554" y="10244"/>
                  <a:pt x="2554" y="11999"/>
                </a:cubicBezTo>
                <a:cubicBezTo>
                  <a:pt x="2554" y="12995"/>
                  <a:pt x="2903" y="13755"/>
                  <a:pt x="3599" y="14341"/>
                </a:cubicBezTo>
                <a:cubicBezTo>
                  <a:pt x="1450" y="15219"/>
                  <a:pt x="0" y="17269"/>
                  <a:pt x="0" y="19610"/>
                </a:cubicBezTo>
                <a:lnTo>
                  <a:pt x="0" y="20955"/>
                </a:lnTo>
                <a:cubicBezTo>
                  <a:pt x="0" y="21306"/>
                  <a:pt x="289" y="21600"/>
                  <a:pt x="697" y="21600"/>
                </a:cubicBezTo>
                <a:lnTo>
                  <a:pt x="20902" y="21600"/>
                </a:lnTo>
                <a:cubicBezTo>
                  <a:pt x="21309" y="21600"/>
                  <a:pt x="21600" y="21306"/>
                  <a:pt x="21600" y="20955"/>
                </a:cubicBezTo>
                <a:lnTo>
                  <a:pt x="21600" y="10771"/>
                </a:lnTo>
                <a:cubicBezTo>
                  <a:pt x="21425" y="8428"/>
                  <a:pt x="19973" y="6381"/>
                  <a:pt x="17942" y="5502"/>
                </a:cubicBezTo>
                <a:lnTo>
                  <a:pt x="17999" y="5444"/>
                </a:lnTo>
                <a:cubicBezTo>
                  <a:pt x="18579" y="4859"/>
                  <a:pt x="18987" y="4039"/>
                  <a:pt x="18987" y="3161"/>
                </a:cubicBezTo>
                <a:cubicBezTo>
                  <a:pt x="18987" y="1405"/>
                  <a:pt x="17593" y="0"/>
                  <a:pt x="1585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231" name="Google Shape;9496;p65"/>
          <p:cNvGrpSpPr/>
          <p:nvPr/>
        </p:nvGrpSpPr>
        <p:grpSpPr>
          <a:xfrm>
            <a:off x="2637616" y="1307396"/>
            <a:ext cx="353720" cy="354225"/>
            <a:chOff x="0" y="0"/>
            <a:chExt cx="353719" cy="354224"/>
          </a:xfrm>
        </p:grpSpPr>
        <p:sp>
          <p:nvSpPr>
            <p:cNvPr id="7229" name="Google Shape;9497;p65"/>
            <p:cNvSpPr/>
            <p:nvPr/>
          </p:nvSpPr>
          <p:spPr>
            <a:xfrm>
              <a:off x="0" y="74763"/>
              <a:ext cx="278942" cy="279462"/>
            </a:xfrm>
            <a:custGeom>
              <a:avLst/>
              <a:gdLst/>
              <a:ahLst/>
              <a:cxnLst>
                <a:cxn ang="0">
                  <a:pos x="wd2" y="hd2"/>
                </a:cxn>
                <a:cxn ang="5400000">
                  <a:pos x="wd2" y="hd2"/>
                </a:cxn>
                <a:cxn ang="10800000">
                  <a:pos x="wd2" y="hd2"/>
                </a:cxn>
                <a:cxn ang="16200000">
                  <a:pos x="wd2" y="hd2"/>
                </a:cxn>
              </a:cxnLst>
              <a:rect l="0" t="0" r="r" b="b"/>
              <a:pathLst>
                <a:path w="21017" h="21600" fill="norm" stroke="1" extrusionOk="0">
                  <a:moveTo>
                    <a:pt x="4583" y="1700"/>
                  </a:moveTo>
                  <a:cubicBezTo>
                    <a:pt x="4781" y="1700"/>
                    <a:pt x="4980" y="1791"/>
                    <a:pt x="5124" y="1976"/>
                  </a:cubicBezTo>
                  <a:lnTo>
                    <a:pt x="7355" y="4339"/>
                  </a:lnTo>
                  <a:cubicBezTo>
                    <a:pt x="7642" y="4562"/>
                    <a:pt x="7642" y="5153"/>
                    <a:pt x="7355" y="5448"/>
                  </a:cubicBezTo>
                  <a:lnTo>
                    <a:pt x="6852" y="5964"/>
                  </a:lnTo>
                  <a:lnTo>
                    <a:pt x="3540" y="2567"/>
                  </a:lnTo>
                  <a:lnTo>
                    <a:pt x="4043" y="1976"/>
                  </a:lnTo>
                  <a:cubicBezTo>
                    <a:pt x="4187" y="1791"/>
                    <a:pt x="4386" y="1700"/>
                    <a:pt x="4583" y="1700"/>
                  </a:cubicBezTo>
                  <a:close/>
                  <a:moveTo>
                    <a:pt x="16436" y="13794"/>
                  </a:moveTo>
                  <a:cubicBezTo>
                    <a:pt x="16626" y="13794"/>
                    <a:pt x="16822" y="13866"/>
                    <a:pt x="17003" y="14014"/>
                  </a:cubicBezTo>
                  <a:lnTo>
                    <a:pt x="19235" y="16304"/>
                  </a:lnTo>
                  <a:cubicBezTo>
                    <a:pt x="19523" y="16600"/>
                    <a:pt x="19523" y="17115"/>
                    <a:pt x="19235" y="17413"/>
                  </a:cubicBezTo>
                  <a:lnTo>
                    <a:pt x="18730" y="17929"/>
                  </a:lnTo>
                  <a:lnTo>
                    <a:pt x="15419" y="14532"/>
                  </a:lnTo>
                  <a:lnTo>
                    <a:pt x="15922" y="14014"/>
                  </a:lnTo>
                  <a:cubicBezTo>
                    <a:pt x="16066" y="13866"/>
                    <a:pt x="16246" y="13794"/>
                    <a:pt x="16436" y="13794"/>
                  </a:cubicBezTo>
                  <a:close/>
                  <a:moveTo>
                    <a:pt x="2316" y="3676"/>
                  </a:moveTo>
                  <a:lnTo>
                    <a:pt x="5771" y="7145"/>
                  </a:lnTo>
                  <a:cubicBezTo>
                    <a:pt x="5412" y="8031"/>
                    <a:pt x="5556" y="9065"/>
                    <a:pt x="6203" y="9879"/>
                  </a:cubicBezTo>
                  <a:lnTo>
                    <a:pt x="11315" y="15123"/>
                  </a:lnTo>
                  <a:cubicBezTo>
                    <a:pt x="11765" y="15585"/>
                    <a:pt x="12355" y="15814"/>
                    <a:pt x="12965" y="15814"/>
                  </a:cubicBezTo>
                  <a:cubicBezTo>
                    <a:pt x="13328" y="15814"/>
                    <a:pt x="13701" y="15732"/>
                    <a:pt x="14050" y="15566"/>
                  </a:cubicBezTo>
                  <a:lnTo>
                    <a:pt x="17435" y="19110"/>
                  </a:lnTo>
                  <a:lnTo>
                    <a:pt x="17291" y="19258"/>
                  </a:lnTo>
                  <a:cubicBezTo>
                    <a:pt x="16841" y="19720"/>
                    <a:pt x="16251" y="19950"/>
                    <a:pt x="15641" y="19950"/>
                  </a:cubicBezTo>
                  <a:cubicBezTo>
                    <a:pt x="15277" y="19950"/>
                    <a:pt x="14905" y="19868"/>
                    <a:pt x="14555" y="19701"/>
                  </a:cubicBezTo>
                  <a:cubicBezTo>
                    <a:pt x="9587" y="17115"/>
                    <a:pt x="3972" y="11431"/>
                    <a:pt x="1596" y="6555"/>
                  </a:cubicBezTo>
                  <a:cubicBezTo>
                    <a:pt x="1235" y="5668"/>
                    <a:pt x="1452" y="4562"/>
                    <a:pt x="2172" y="3823"/>
                  </a:cubicBezTo>
                  <a:lnTo>
                    <a:pt x="2316" y="3676"/>
                  </a:lnTo>
                  <a:close/>
                  <a:moveTo>
                    <a:pt x="4656" y="0"/>
                  </a:moveTo>
                  <a:cubicBezTo>
                    <a:pt x="4043" y="0"/>
                    <a:pt x="3431" y="241"/>
                    <a:pt x="2962" y="720"/>
                  </a:cubicBezTo>
                  <a:lnTo>
                    <a:pt x="1164" y="2567"/>
                  </a:lnTo>
                  <a:cubicBezTo>
                    <a:pt x="12" y="3748"/>
                    <a:pt x="-349" y="5596"/>
                    <a:pt x="371" y="7073"/>
                  </a:cubicBezTo>
                  <a:cubicBezTo>
                    <a:pt x="2818" y="12537"/>
                    <a:pt x="8579" y="18447"/>
                    <a:pt x="13979" y="21178"/>
                  </a:cubicBezTo>
                  <a:cubicBezTo>
                    <a:pt x="14553" y="21459"/>
                    <a:pt x="15165" y="21600"/>
                    <a:pt x="15771" y="21600"/>
                  </a:cubicBezTo>
                  <a:cubicBezTo>
                    <a:pt x="16763" y="21600"/>
                    <a:pt x="17727" y="21220"/>
                    <a:pt x="18442" y="20440"/>
                  </a:cubicBezTo>
                  <a:lnTo>
                    <a:pt x="20314" y="18520"/>
                  </a:lnTo>
                  <a:cubicBezTo>
                    <a:pt x="21251" y="17634"/>
                    <a:pt x="21251" y="16009"/>
                    <a:pt x="20314" y="15123"/>
                  </a:cubicBezTo>
                  <a:lnTo>
                    <a:pt x="18084" y="12832"/>
                  </a:lnTo>
                  <a:cubicBezTo>
                    <a:pt x="17649" y="12352"/>
                    <a:pt x="17039" y="12113"/>
                    <a:pt x="16427" y="12113"/>
                  </a:cubicBezTo>
                  <a:cubicBezTo>
                    <a:pt x="15814" y="12113"/>
                    <a:pt x="15202" y="12352"/>
                    <a:pt x="14770" y="12832"/>
                  </a:cubicBezTo>
                  <a:lnTo>
                    <a:pt x="13691" y="13941"/>
                  </a:lnTo>
                  <a:cubicBezTo>
                    <a:pt x="13547" y="14051"/>
                    <a:pt x="13349" y="14108"/>
                    <a:pt x="13150" y="14108"/>
                  </a:cubicBezTo>
                  <a:cubicBezTo>
                    <a:pt x="12953" y="14108"/>
                    <a:pt x="12755" y="14051"/>
                    <a:pt x="12611" y="13941"/>
                  </a:cubicBezTo>
                  <a:lnTo>
                    <a:pt x="7498" y="8622"/>
                  </a:lnTo>
                  <a:cubicBezTo>
                    <a:pt x="7211" y="8402"/>
                    <a:pt x="7211" y="7811"/>
                    <a:pt x="7498" y="7516"/>
                  </a:cubicBezTo>
                  <a:lnTo>
                    <a:pt x="8579" y="6407"/>
                  </a:lnTo>
                  <a:cubicBezTo>
                    <a:pt x="9443" y="5521"/>
                    <a:pt x="9443" y="3971"/>
                    <a:pt x="8579" y="3010"/>
                  </a:cubicBezTo>
                  <a:lnTo>
                    <a:pt x="6347" y="720"/>
                  </a:lnTo>
                  <a:cubicBezTo>
                    <a:pt x="5878" y="241"/>
                    <a:pt x="5268" y="0"/>
                    <a:pt x="46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30" name="Google Shape;9498;p65"/>
            <p:cNvSpPr/>
            <p:nvPr/>
          </p:nvSpPr>
          <p:spPr>
            <a:xfrm>
              <a:off x="156877" y="0"/>
              <a:ext cx="196843" cy="1977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187" y="2401"/>
                  </a:moveTo>
                  <a:lnTo>
                    <a:pt x="19187" y="8139"/>
                  </a:lnTo>
                  <a:lnTo>
                    <a:pt x="17929" y="6784"/>
                  </a:lnTo>
                  <a:cubicBezTo>
                    <a:pt x="17719" y="6628"/>
                    <a:pt x="17430" y="6549"/>
                    <a:pt x="17144" y="6549"/>
                  </a:cubicBezTo>
                  <a:cubicBezTo>
                    <a:pt x="16854" y="6549"/>
                    <a:pt x="16564" y="6628"/>
                    <a:pt x="16355" y="6784"/>
                  </a:cubicBezTo>
                  <a:lnTo>
                    <a:pt x="6603" y="16489"/>
                  </a:lnTo>
                  <a:cubicBezTo>
                    <a:pt x="6393" y="16698"/>
                    <a:pt x="6290" y="17009"/>
                    <a:pt x="6290" y="17218"/>
                  </a:cubicBezTo>
                  <a:cubicBezTo>
                    <a:pt x="6290" y="17532"/>
                    <a:pt x="6393" y="17950"/>
                    <a:pt x="6603" y="18052"/>
                  </a:cubicBezTo>
                  <a:lnTo>
                    <a:pt x="7968" y="19305"/>
                  </a:lnTo>
                  <a:lnTo>
                    <a:pt x="2200" y="19305"/>
                  </a:lnTo>
                  <a:lnTo>
                    <a:pt x="2200" y="13567"/>
                  </a:lnTo>
                  <a:lnTo>
                    <a:pt x="3458" y="14922"/>
                  </a:lnTo>
                  <a:cubicBezTo>
                    <a:pt x="3668" y="15078"/>
                    <a:pt x="3984" y="15157"/>
                    <a:pt x="4283" y="15157"/>
                  </a:cubicBezTo>
                  <a:cubicBezTo>
                    <a:pt x="4586" y="15157"/>
                    <a:pt x="4876" y="15078"/>
                    <a:pt x="5032" y="14922"/>
                  </a:cubicBezTo>
                  <a:lnTo>
                    <a:pt x="14784" y="5217"/>
                  </a:lnTo>
                  <a:cubicBezTo>
                    <a:pt x="14994" y="5008"/>
                    <a:pt x="15203" y="4697"/>
                    <a:pt x="15203" y="4488"/>
                  </a:cubicBezTo>
                  <a:cubicBezTo>
                    <a:pt x="15203" y="4174"/>
                    <a:pt x="15097" y="3756"/>
                    <a:pt x="14784" y="3654"/>
                  </a:cubicBezTo>
                  <a:lnTo>
                    <a:pt x="13419" y="2401"/>
                  </a:lnTo>
                  <a:close/>
                  <a:moveTo>
                    <a:pt x="10693" y="0"/>
                  </a:moveTo>
                  <a:cubicBezTo>
                    <a:pt x="10171" y="0"/>
                    <a:pt x="9752" y="315"/>
                    <a:pt x="9645" y="732"/>
                  </a:cubicBezTo>
                  <a:cubicBezTo>
                    <a:pt x="9542" y="1043"/>
                    <a:pt x="9542" y="1567"/>
                    <a:pt x="9961" y="1878"/>
                  </a:cubicBezTo>
                  <a:lnTo>
                    <a:pt x="12268" y="4174"/>
                  </a:lnTo>
                  <a:lnTo>
                    <a:pt x="4194" y="12315"/>
                  </a:lnTo>
                  <a:lnTo>
                    <a:pt x="1781" y="9914"/>
                  </a:lnTo>
                  <a:cubicBezTo>
                    <a:pt x="1627" y="9762"/>
                    <a:pt x="1305" y="9666"/>
                    <a:pt x="978" y="9666"/>
                  </a:cubicBezTo>
                  <a:cubicBezTo>
                    <a:pt x="859" y="9666"/>
                    <a:pt x="739" y="9675"/>
                    <a:pt x="629" y="9705"/>
                  </a:cubicBezTo>
                  <a:cubicBezTo>
                    <a:pt x="210" y="9808"/>
                    <a:pt x="0" y="10331"/>
                    <a:pt x="0" y="10749"/>
                  </a:cubicBezTo>
                  <a:lnTo>
                    <a:pt x="0" y="20348"/>
                  </a:lnTo>
                  <a:cubicBezTo>
                    <a:pt x="0" y="21080"/>
                    <a:pt x="523" y="21600"/>
                    <a:pt x="1152" y="21600"/>
                  </a:cubicBezTo>
                  <a:lnTo>
                    <a:pt x="10800" y="21600"/>
                  </a:lnTo>
                  <a:cubicBezTo>
                    <a:pt x="11323" y="21600"/>
                    <a:pt x="11742" y="21289"/>
                    <a:pt x="11848" y="20871"/>
                  </a:cubicBezTo>
                  <a:cubicBezTo>
                    <a:pt x="12058" y="20557"/>
                    <a:pt x="12058" y="20037"/>
                    <a:pt x="11639" y="19722"/>
                  </a:cubicBezTo>
                  <a:lnTo>
                    <a:pt x="9226" y="17426"/>
                  </a:lnTo>
                  <a:lnTo>
                    <a:pt x="17403" y="9288"/>
                  </a:lnTo>
                  <a:lnTo>
                    <a:pt x="19713" y="11689"/>
                  </a:lnTo>
                  <a:cubicBezTo>
                    <a:pt x="19943" y="11842"/>
                    <a:pt x="20285" y="11938"/>
                    <a:pt x="20615" y="11938"/>
                  </a:cubicBezTo>
                  <a:cubicBezTo>
                    <a:pt x="20738" y="11938"/>
                    <a:pt x="20858" y="11925"/>
                    <a:pt x="20971" y="11898"/>
                  </a:cubicBezTo>
                  <a:cubicBezTo>
                    <a:pt x="21284" y="11792"/>
                    <a:pt x="21600" y="11272"/>
                    <a:pt x="21600" y="10851"/>
                  </a:cubicBezTo>
                  <a:lnTo>
                    <a:pt x="21600" y="1252"/>
                  </a:lnTo>
                  <a:cubicBezTo>
                    <a:pt x="21493" y="523"/>
                    <a:pt x="21074" y="0"/>
                    <a:pt x="204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37" name="Google Shape;9499;p65"/>
          <p:cNvGrpSpPr/>
          <p:nvPr/>
        </p:nvGrpSpPr>
        <p:grpSpPr>
          <a:xfrm>
            <a:off x="2632876" y="1765310"/>
            <a:ext cx="354256" cy="355438"/>
            <a:chOff x="0" y="0"/>
            <a:chExt cx="354254" cy="355437"/>
          </a:xfrm>
        </p:grpSpPr>
        <p:sp>
          <p:nvSpPr>
            <p:cNvPr id="7232" name="Google Shape;9500;p65"/>
            <p:cNvSpPr/>
            <p:nvPr/>
          </p:nvSpPr>
          <p:spPr>
            <a:xfrm>
              <a:off x="-1" y="0"/>
              <a:ext cx="354256" cy="355438"/>
            </a:xfrm>
            <a:custGeom>
              <a:avLst/>
              <a:gdLst/>
              <a:ahLst/>
              <a:cxnLst>
                <a:cxn ang="0">
                  <a:pos x="wd2" y="hd2"/>
                </a:cxn>
                <a:cxn ang="5400000">
                  <a:pos x="wd2" y="hd2"/>
                </a:cxn>
                <a:cxn ang="10800000">
                  <a:pos x="wd2" y="hd2"/>
                </a:cxn>
                <a:cxn ang="16200000">
                  <a:pos x="wd2" y="hd2"/>
                </a:cxn>
              </a:cxnLst>
              <a:rect l="0" t="0" r="r" b="b"/>
              <a:pathLst>
                <a:path w="21240" h="21600" fill="norm" stroke="1" extrusionOk="0">
                  <a:moveTo>
                    <a:pt x="11236" y="2263"/>
                  </a:moveTo>
                  <a:lnTo>
                    <a:pt x="12840" y="3832"/>
                  </a:lnTo>
                  <a:lnTo>
                    <a:pt x="11236" y="3832"/>
                  </a:lnTo>
                  <a:lnTo>
                    <a:pt x="11236" y="2263"/>
                  </a:lnTo>
                  <a:close/>
                  <a:moveTo>
                    <a:pt x="13699" y="16723"/>
                  </a:moveTo>
                  <a:lnTo>
                    <a:pt x="13699" y="19104"/>
                  </a:lnTo>
                  <a:lnTo>
                    <a:pt x="11293" y="19104"/>
                  </a:lnTo>
                  <a:lnTo>
                    <a:pt x="13699" y="16723"/>
                  </a:lnTo>
                  <a:close/>
                  <a:moveTo>
                    <a:pt x="9976" y="1334"/>
                  </a:moveTo>
                  <a:lnTo>
                    <a:pt x="9976" y="4472"/>
                  </a:lnTo>
                  <a:cubicBezTo>
                    <a:pt x="9976" y="4820"/>
                    <a:pt x="10262" y="5109"/>
                    <a:pt x="10605" y="5109"/>
                  </a:cubicBezTo>
                  <a:lnTo>
                    <a:pt x="13699" y="5109"/>
                  </a:lnTo>
                  <a:lnTo>
                    <a:pt x="13699" y="7780"/>
                  </a:lnTo>
                  <a:cubicBezTo>
                    <a:pt x="12382" y="9116"/>
                    <a:pt x="12209" y="10917"/>
                    <a:pt x="12668" y="12368"/>
                  </a:cubicBezTo>
                  <a:lnTo>
                    <a:pt x="8543" y="16550"/>
                  </a:lnTo>
                  <a:lnTo>
                    <a:pt x="2986" y="16550"/>
                  </a:lnTo>
                  <a:cubicBezTo>
                    <a:pt x="2642" y="16550"/>
                    <a:pt x="2355" y="16839"/>
                    <a:pt x="2355" y="17246"/>
                  </a:cubicBezTo>
                  <a:cubicBezTo>
                    <a:pt x="2355" y="17595"/>
                    <a:pt x="2642" y="17884"/>
                    <a:pt x="2986" y="17884"/>
                  </a:cubicBezTo>
                  <a:lnTo>
                    <a:pt x="7283" y="17884"/>
                  </a:lnTo>
                  <a:lnTo>
                    <a:pt x="6710" y="18465"/>
                  </a:lnTo>
                  <a:cubicBezTo>
                    <a:pt x="6537" y="18697"/>
                    <a:pt x="6366" y="18872"/>
                    <a:pt x="6308" y="19161"/>
                  </a:cubicBezTo>
                  <a:lnTo>
                    <a:pt x="1153" y="19161"/>
                  </a:lnTo>
                  <a:lnTo>
                    <a:pt x="1153" y="1334"/>
                  </a:lnTo>
                  <a:close/>
                  <a:moveTo>
                    <a:pt x="16852" y="7760"/>
                  </a:moveTo>
                  <a:cubicBezTo>
                    <a:pt x="16983" y="7760"/>
                    <a:pt x="17117" y="7767"/>
                    <a:pt x="17252" y="7780"/>
                  </a:cubicBezTo>
                  <a:lnTo>
                    <a:pt x="16392" y="8652"/>
                  </a:lnTo>
                  <a:cubicBezTo>
                    <a:pt x="15704" y="9349"/>
                    <a:pt x="15704" y="10626"/>
                    <a:pt x="16392" y="11323"/>
                  </a:cubicBezTo>
                  <a:cubicBezTo>
                    <a:pt x="16765" y="11700"/>
                    <a:pt x="17252" y="11888"/>
                    <a:pt x="17732" y="11888"/>
                  </a:cubicBezTo>
                  <a:cubicBezTo>
                    <a:pt x="18210" y="11888"/>
                    <a:pt x="18683" y="11700"/>
                    <a:pt x="19027" y="11323"/>
                  </a:cubicBezTo>
                  <a:lnTo>
                    <a:pt x="19887" y="10453"/>
                  </a:lnTo>
                  <a:cubicBezTo>
                    <a:pt x="20058" y="11498"/>
                    <a:pt x="19714" y="12427"/>
                    <a:pt x="19027" y="13064"/>
                  </a:cubicBezTo>
                  <a:cubicBezTo>
                    <a:pt x="18467" y="13671"/>
                    <a:pt x="17663" y="14054"/>
                    <a:pt x="16821" y="14054"/>
                  </a:cubicBezTo>
                  <a:cubicBezTo>
                    <a:pt x="16372" y="14054"/>
                    <a:pt x="15914" y="13945"/>
                    <a:pt x="15475" y="13704"/>
                  </a:cubicBezTo>
                  <a:cubicBezTo>
                    <a:pt x="15399" y="13665"/>
                    <a:pt x="15317" y="13645"/>
                    <a:pt x="15232" y="13645"/>
                  </a:cubicBezTo>
                  <a:cubicBezTo>
                    <a:pt x="15062" y="13645"/>
                    <a:pt x="14884" y="13722"/>
                    <a:pt x="14731" y="13877"/>
                  </a:cubicBezTo>
                  <a:lnTo>
                    <a:pt x="8543" y="20207"/>
                  </a:lnTo>
                  <a:cubicBezTo>
                    <a:pt x="8429" y="20295"/>
                    <a:pt x="8256" y="20337"/>
                    <a:pt x="8092" y="20337"/>
                  </a:cubicBezTo>
                  <a:cubicBezTo>
                    <a:pt x="7927" y="20337"/>
                    <a:pt x="7770" y="20295"/>
                    <a:pt x="7683" y="20207"/>
                  </a:cubicBezTo>
                  <a:cubicBezTo>
                    <a:pt x="7454" y="19974"/>
                    <a:pt x="7454" y="19510"/>
                    <a:pt x="7683" y="19337"/>
                  </a:cubicBezTo>
                  <a:lnTo>
                    <a:pt x="13871" y="13007"/>
                  </a:lnTo>
                  <a:cubicBezTo>
                    <a:pt x="14100" y="12775"/>
                    <a:pt x="14100" y="12484"/>
                    <a:pt x="14042" y="12251"/>
                  </a:cubicBezTo>
                  <a:cubicBezTo>
                    <a:pt x="13528" y="11265"/>
                    <a:pt x="13584" y="9870"/>
                    <a:pt x="14444" y="8884"/>
                  </a:cubicBezTo>
                  <a:cubicBezTo>
                    <a:pt x="15097" y="8121"/>
                    <a:pt x="15924" y="7760"/>
                    <a:pt x="16852" y="7760"/>
                  </a:cubicBezTo>
                  <a:close/>
                  <a:moveTo>
                    <a:pt x="636" y="0"/>
                  </a:moveTo>
                  <a:cubicBezTo>
                    <a:pt x="293" y="0"/>
                    <a:pt x="7" y="289"/>
                    <a:pt x="7" y="638"/>
                  </a:cubicBezTo>
                  <a:lnTo>
                    <a:pt x="7" y="19685"/>
                  </a:lnTo>
                  <a:cubicBezTo>
                    <a:pt x="-51" y="20033"/>
                    <a:pt x="236" y="20323"/>
                    <a:pt x="580" y="20323"/>
                  </a:cubicBezTo>
                  <a:lnTo>
                    <a:pt x="6366" y="20323"/>
                  </a:lnTo>
                  <a:cubicBezTo>
                    <a:pt x="6423" y="20614"/>
                    <a:pt x="6596" y="20846"/>
                    <a:pt x="6825" y="21078"/>
                  </a:cubicBezTo>
                  <a:cubicBezTo>
                    <a:pt x="7168" y="21427"/>
                    <a:pt x="7641" y="21600"/>
                    <a:pt x="8121" y="21600"/>
                  </a:cubicBezTo>
                  <a:cubicBezTo>
                    <a:pt x="8601" y="21600"/>
                    <a:pt x="9087" y="21427"/>
                    <a:pt x="9460" y="21078"/>
                  </a:cubicBezTo>
                  <a:lnTo>
                    <a:pt x="10147" y="20323"/>
                  </a:lnTo>
                  <a:lnTo>
                    <a:pt x="14388" y="20323"/>
                  </a:lnTo>
                  <a:cubicBezTo>
                    <a:pt x="14731" y="20323"/>
                    <a:pt x="15017" y="20033"/>
                    <a:pt x="15017" y="19685"/>
                  </a:cubicBezTo>
                  <a:lnTo>
                    <a:pt x="15017" y="15387"/>
                  </a:lnTo>
                  <a:lnTo>
                    <a:pt x="15475" y="14981"/>
                  </a:lnTo>
                  <a:cubicBezTo>
                    <a:pt x="15937" y="15149"/>
                    <a:pt x="16434" y="15239"/>
                    <a:pt x="16941" y="15239"/>
                  </a:cubicBezTo>
                  <a:cubicBezTo>
                    <a:pt x="18005" y="15239"/>
                    <a:pt x="19109" y="14841"/>
                    <a:pt x="20001" y="13936"/>
                  </a:cubicBezTo>
                  <a:cubicBezTo>
                    <a:pt x="21320" y="12543"/>
                    <a:pt x="21549" y="10569"/>
                    <a:pt x="20862" y="8941"/>
                  </a:cubicBezTo>
                  <a:cubicBezTo>
                    <a:pt x="20747" y="8709"/>
                    <a:pt x="20574" y="8652"/>
                    <a:pt x="20403" y="8593"/>
                  </a:cubicBezTo>
                  <a:cubicBezTo>
                    <a:pt x="20174" y="8593"/>
                    <a:pt x="20001" y="8593"/>
                    <a:pt x="19829" y="8709"/>
                  </a:cubicBezTo>
                  <a:lnTo>
                    <a:pt x="18283" y="10336"/>
                  </a:lnTo>
                  <a:cubicBezTo>
                    <a:pt x="18168" y="10423"/>
                    <a:pt x="17996" y="10465"/>
                    <a:pt x="17832" y="10465"/>
                  </a:cubicBezTo>
                  <a:cubicBezTo>
                    <a:pt x="17667" y="10465"/>
                    <a:pt x="17510" y="10423"/>
                    <a:pt x="17423" y="10336"/>
                  </a:cubicBezTo>
                  <a:cubicBezTo>
                    <a:pt x="17194" y="10104"/>
                    <a:pt x="17194" y="9638"/>
                    <a:pt x="17423" y="9465"/>
                  </a:cubicBezTo>
                  <a:lnTo>
                    <a:pt x="18970" y="7839"/>
                  </a:lnTo>
                  <a:cubicBezTo>
                    <a:pt x="19141" y="7723"/>
                    <a:pt x="19200" y="7491"/>
                    <a:pt x="19141" y="7258"/>
                  </a:cubicBezTo>
                  <a:cubicBezTo>
                    <a:pt x="19141" y="7026"/>
                    <a:pt x="18970" y="6910"/>
                    <a:pt x="18741" y="6851"/>
                  </a:cubicBezTo>
                  <a:cubicBezTo>
                    <a:pt x="18139" y="6562"/>
                    <a:pt x="17496" y="6416"/>
                    <a:pt x="16857" y="6416"/>
                  </a:cubicBezTo>
                  <a:cubicBezTo>
                    <a:pt x="16221" y="6416"/>
                    <a:pt x="15590" y="6562"/>
                    <a:pt x="15017" y="6851"/>
                  </a:cubicBezTo>
                  <a:lnTo>
                    <a:pt x="15017" y="4413"/>
                  </a:lnTo>
                  <a:cubicBezTo>
                    <a:pt x="15017" y="4296"/>
                    <a:pt x="14961" y="4064"/>
                    <a:pt x="14846" y="4007"/>
                  </a:cubicBezTo>
                  <a:lnTo>
                    <a:pt x="11122" y="232"/>
                  </a:lnTo>
                  <a:cubicBezTo>
                    <a:pt x="10949" y="116"/>
                    <a:pt x="10834" y="0"/>
                    <a:pt x="106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33" name="Google Shape;9501;p65"/>
            <p:cNvSpPr/>
            <p:nvPr/>
          </p:nvSpPr>
          <p:spPr>
            <a:xfrm>
              <a:off x="104278" y="42037"/>
              <a:ext cx="21020" cy="219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84"/>
                    <a:pt x="0" y="10323"/>
                  </a:cubicBezTo>
                  <a:cubicBezTo>
                    <a:pt x="0" y="16916"/>
                    <a:pt x="4894" y="21600"/>
                    <a:pt x="10784" y="21600"/>
                  </a:cubicBezTo>
                  <a:cubicBezTo>
                    <a:pt x="16675" y="21600"/>
                    <a:pt x="21600" y="16916"/>
                    <a:pt x="21600" y="10323"/>
                  </a:cubicBezTo>
                  <a:cubicBezTo>
                    <a:pt x="21600" y="468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34" name="Google Shape;9502;p65"/>
            <p:cNvSpPr/>
            <p:nvPr/>
          </p:nvSpPr>
          <p:spPr>
            <a:xfrm>
              <a:off x="104278" y="85045"/>
              <a:ext cx="21020" cy="840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1223"/>
                    <a:pt x="0" y="2696"/>
                  </a:cubicBezTo>
                  <a:lnTo>
                    <a:pt x="0" y="18655"/>
                  </a:lnTo>
                  <a:cubicBezTo>
                    <a:pt x="0" y="20127"/>
                    <a:pt x="4894" y="21600"/>
                    <a:pt x="10784" y="21600"/>
                  </a:cubicBezTo>
                  <a:cubicBezTo>
                    <a:pt x="16675" y="21600"/>
                    <a:pt x="21600" y="20127"/>
                    <a:pt x="21600" y="18655"/>
                  </a:cubicBezTo>
                  <a:lnTo>
                    <a:pt x="21600" y="2696"/>
                  </a:lnTo>
                  <a:cubicBezTo>
                    <a:pt x="21600" y="1223"/>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35" name="Google Shape;9503;p65"/>
            <p:cNvSpPr/>
            <p:nvPr/>
          </p:nvSpPr>
          <p:spPr>
            <a:xfrm>
              <a:off x="40252" y="189198"/>
              <a:ext cx="147162" cy="21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83" y="0"/>
                  </a:moveTo>
                  <a:cubicBezTo>
                    <a:pt x="699" y="0"/>
                    <a:pt x="0" y="4894"/>
                    <a:pt x="0" y="10784"/>
                  </a:cubicBezTo>
                  <a:cubicBezTo>
                    <a:pt x="0" y="16675"/>
                    <a:pt x="699" y="21600"/>
                    <a:pt x="1683" y="21600"/>
                  </a:cubicBezTo>
                  <a:lnTo>
                    <a:pt x="20055" y="21600"/>
                  </a:lnTo>
                  <a:cubicBezTo>
                    <a:pt x="20897" y="21600"/>
                    <a:pt x="21600" y="16675"/>
                    <a:pt x="21600" y="10784"/>
                  </a:cubicBezTo>
                  <a:cubicBezTo>
                    <a:pt x="21600" y="4894"/>
                    <a:pt x="20897" y="0"/>
                    <a:pt x="200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36" name="Google Shape;9504;p65"/>
            <p:cNvSpPr/>
            <p:nvPr/>
          </p:nvSpPr>
          <p:spPr>
            <a:xfrm>
              <a:off x="40252" y="229325"/>
              <a:ext cx="107035" cy="219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314" y="0"/>
                  </a:moveTo>
                  <a:cubicBezTo>
                    <a:pt x="961" y="0"/>
                    <a:pt x="0" y="4684"/>
                    <a:pt x="0" y="11277"/>
                  </a:cubicBezTo>
                  <a:cubicBezTo>
                    <a:pt x="0" y="17841"/>
                    <a:pt x="961" y="21600"/>
                    <a:pt x="2314" y="21600"/>
                  </a:cubicBezTo>
                  <a:lnTo>
                    <a:pt x="19280" y="21600"/>
                  </a:lnTo>
                  <a:cubicBezTo>
                    <a:pt x="20633" y="21600"/>
                    <a:pt x="21600" y="16916"/>
                    <a:pt x="21600" y="11277"/>
                  </a:cubicBezTo>
                  <a:cubicBezTo>
                    <a:pt x="21600" y="4684"/>
                    <a:pt x="20633" y="0"/>
                    <a:pt x="192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42" name="Google Shape;9505;p65"/>
          <p:cNvGrpSpPr/>
          <p:nvPr/>
        </p:nvGrpSpPr>
        <p:grpSpPr>
          <a:xfrm>
            <a:off x="2635853" y="2221307"/>
            <a:ext cx="355483" cy="353557"/>
            <a:chOff x="0" y="0"/>
            <a:chExt cx="355482" cy="353556"/>
          </a:xfrm>
        </p:grpSpPr>
        <p:sp>
          <p:nvSpPr>
            <p:cNvPr id="7238" name="Google Shape;9506;p65"/>
            <p:cNvSpPr/>
            <p:nvPr/>
          </p:nvSpPr>
          <p:spPr>
            <a:xfrm>
              <a:off x="0" y="9796"/>
              <a:ext cx="344003" cy="343761"/>
            </a:xfrm>
            <a:custGeom>
              <a:avLst/>
              <a:gdLst/>
              <a:ahLst/>
              <a:cxnLst>
                <a:cxn ang="0">
                  <a:pos x="wd2" y="hd2"/>
                </a:cxn>
                <a:cxn ang="5400000">
                  <a:pos x="wd2" y="hd2"/>
                </a:cxn>
                <a:cxn ang="10800000">
                  <a:pos x="wd2" y="hd2"/>
                </a:cxn>
                <a:cxn ang="16200000">
                  <a:pos x="wd2" y="hd2"/>
                </a:cxn>
              </a:cxnLst>
              <a:rect l="0" t="0" r="r" b="b"/>
              <a:pathLst>
                <a:path w="21246" h="21600" fill="norm" stroke="1" extrusionOk="0">
                  <a:moveTo>
                    <a:pt x="10298" y="1366"/>
                  </a:moveTo>
                  <a:cubicBezTo>
                    <a:pt x="10461" y="1366"/>
                    <a:pt x="10624" y="1427"/>
                    <a:pt x="10742" y="1547"/>
                  </a:cubicBezTo>
                  <a:lnTo>
                    <a:pt x="19829" y="10792"/>
                  </a:lnTo>
                  <a:cubicBezTo>
                    <a:pt x="20007" y="10973"/>
                    <a:pt x="20007" y="11454"/>
                    <a:pt x="19829" y="11694"/>
                  </a:cubicBezTo>
                  <a:cubicBezTo>
                    <a:pt x="19711" y="11783"/>
                    <a:pt x="19535" y="11829"/>
                    <a:pt x="19364" y="11829"/>
                  </a:cubicBezTo>
                  <a:cubicBezTo>
                    <a:pt x="19196" y="11829"/>
                    <a:pt x="19033" y="11783"/>
                    <a:pt x="18945" y="11694"/>
                  </a:cubicBezTo>
                  <a:lnTo>
                    <a:pt x="9856" y="2447"/>
                  </a:lnTo>
                  <a:cubicBezTo>
                    <a:pt x="9620" y="2207"/>
                    <a:pt x="9620" y="1788"/>
                    <a:pt x="9856" y="1547"/>
                  </a:cubicBezTo>
                  <a:cubicBezTo>
                    <a:pt x="9974" y="1427"/>
                    <a:pt x="10137" y="1366"/>
                    <a:pt x="10298" y="1366"/>
                  </a:cubicBezTo>
                  <a:close/>
                  <a:moveTo>
                    <a:pt x="15640" y="13796"/>
                  </a:moveTo>
                  <a:lnTo>
                    <a:pt x="15816" y="14095"/>
                  </a:lnTo>
                  <a:cubicBezTo>
                    <a:pt x="16112" y="14396"/>
                    <a:pt x="16053" y="14876"/>
                    <a:pt x="15698" y="15117"/>
                  </a:cubicBezTo>
                  <a:lnTo>
                    <a:pt x="10918" y="17577"/>
                  </a:lnTo>
                  <a:cubicBezTo>
                    <a:pt x="10824" y="17649"/>
                    <a:pt x="10723" y="17682"/>
                    <a:pt x="10618" y="17682"/>
                  </a:cubicBezTo>
                  <a:cubicBezTo>
                    <a:pt x="10459" y="17682"/>
                    <a:pt x="10294" y="17604"/>
                    <a:pt x="10152" y="17457"/>
                  </a:cubicBezTo>
                  <a:lnTo>
                    <a:pt x="9620" y="16918"/>
                  </a:lnTo>
                  <a:cubicBezTo>
                    <a:pt x="11626" y="15416"/>
                    <a:pt x="13574" y="14516"/>
                    <a:pt x="15640" y="13796"/>
                  </a:cubicBezTo>
                  <a:close/>
                  <a:moveTo>
                    <a:pt x="9620" y="4189"/>
                  </a:moveTo>
                  <a:lnTo>
                    <a:pt x="17233" y="11873"/>
                  </a:lnTo>
                  <a:cubicBezTo>
                    <a:pt x="14636" y="12774"/>
                    <a:pt x="10682" y="13855"/>
                    <a:pt x="6492" y="17878"/>
                  </a:cubicBezTo>
                  <a:lnTo>
                    <a:pt x="3719" y="15117"/>
                  </a:lnTo>
                  <a:cubicBezTo>
                    <a:pt x="6080" y="12593"/>
                    <a:pt x="7850" y="9592"/>
                    <a:pt x="8912" y="6470"/>
                  </a:cubicBezTo>
                  <a:lnTo>
                    <a:pt x="9620" y="4189"/>
                  </a:lnTo>
                  <a:close/>
                  <a:moveTo>
                    <a:pt x="1955" y="15416"/>
                  </a:moveTo>
                  <a:cubicBezTo>
                    <a:pt x="2125" y="15416"/>
                    <a:pt x="2301" y="15477"/>
                    <a:pt x="2419" y="15597"/>
                  </a:cubicBezTo>
                  <a:lnTo>
                    <a:pt x="6020" y="19258"/>
                  </a:lnTo>
                  <a:cubicBezTo>
                    <a:pt x="6256" y="19498"/>
                    <a:pt x="6256" y="19919"/>
                    <a:pt x="6020" y="20159"/>
                  </a:cubicBezTo>
                  <a:cubicBezTo>
                    <a:pt x="5902" y="20279"/>
                    <a:pt x="5740" y="20340"/>
                    <a:pt x="5578" y="20340"/>
                  </a:cubicBezTo>
                  <a:cubicBezTo>
                    <a:pt x="5415" y="20340"/>
                    <a:pt x="5253" y="20279"/>
                    <a:pt x="5135" y="20159"/>
                  </a:cubicBezTo>
                  <a:lnTo>
                    <a:pt x="1535" y="16496"/>
                  </a:lnTo>
                  <a:cubicBezTo>
                    <a:pt x="1299" y="16256"/>
                    <a:pt x="1299" y="15776"/>
                    <a:pt x="1535" y="15597"/>
                  </a:cubicBezTo>
                  <a:cubicBezTo>
                    <a:pt x="1623" y="15477"/>
                    <a:pt x="1786" y="15416"/>
                    <a:pt x="1955" y="15416"/>
                  </a:cubicBezTo>
                  <a:close/>
                  <a:moveTo>
                    <a:pt x="10247" y="0"/>
                  </a:moveTo>
                  <a:cubicBezTo>
                    <a:pt x="9753" y="0"/>
                    <a:pt x="9266" y="196"/>
                    <a:pt x="8912" y="585"/>
                  </a:cubicBezTo>
                  <a:cubicBezTo>
                    <a:pt x="8204" y="1246"/>
                    <a:pt x="8144" y="2207"/>
                    <a:pt x="8616" y="2988"/>
                  </a:cubicBezTo>
                  <a:lnTo>
                    <a:pt x="7614" y="5990"/>
                  </a:lnTo>
                  <a:cubicBezTo>
                    <a:pt x="6670" y="8871"/>
                    <a:pt x="4899" y="11814"/>
                    <a:pt x="2773" y="14156"/>
                  </a:cubicBezTo>
                  <a:cubicBezTo>
                    <a:pt x="2487" y="14021"/>
                    <a:pt x="2181" y="13952"/>
                    <a:pt x="1884" y="13952"/>
                  </a:cubicBezTo>
                  <a:cubicBezTo>
                    <a:pt x="1385" y="13952"/>
                    <a:pt x="900" y="14141"/>
                    <a:pt x="531" y="14516"/>
                  </a:cubicBezTo>
                  <a:cubicBezTo>
                    <a:pt x="-177" y="15296"/>
                    <a:pt x="-177" y="16557"/>
                    <a:pt x="531" y="17278"/>
                  </a:cubicBezTo>
                  <a:lnTo>
                    <a:pt x="4249" y="21061"/>
                  </a:lnTo>
                  <a:cubicBezTo>
                    <a:pt x="4603" y="21421"/>
                    <a:pt x="5105" y="21600"/>
                    <a:pt x="5607" y="21600"/>
                  </a:cubicBezTo>
                  <a:cubicBezTo>
                    <a:pt x="6109" y="21600"/>
                    <a:pt x="6610" y="21421"/>
                    <a:pt x="6964" y="21061"/>
                  </a:cubicBezTo>
                  <a:cubicBezTo>
                    <a:pt x="7554" y="20460"/>
                    <a:pt x="7732" y="19559"/>
                    <a:pt x="7318" y="18778"/>
                  </a:cubicBezTo>
                  <a:cubicBezTo>
                    <a:pt x="7732" y="18417"/>
                    <a:pt x="8144" y="18057"/>
                    <a:pt x="8616" y="17697"/>
                  </a:cubicBezTo>
                  <a:lnTo>
                    <a:pt x="9266" y="18358"/>
                  </a:lnTo>
                  <a:cubicBezTo>
                    <a:pt x="9635" y="18734"/>
                    <a:pt x="10118" y="18920"/>
                    <a:pt x="10603" y="18920"/>
                  </a:cubicBezTo>
                  <a:cubicBezTo>
                    <a:pt x="10894" y="18920"/>
                    <a:pt x="11184" y="18854"/>
                    <a:pt x="11450" y="18718"/>
                  </a:cubicBezTo>
                  <a:lnTo>
                    <a:pt x="16289" y="16256"/>
                  </a:lnTo>
                  <a:cubicBezTo>
                    <a:pt x="17351" y="15656"/>
                    <a:pt x="17647" y="14215"/>
                    <a:pt x="16939" y="13314"/>
                  </a:cubicBezTo>
                  <a:lnTo>
                    <a:pt x="18355" y="12894"/>
                  </a:lnTo>
                  <a:cubicBezTo>
                    <a:pt x="18649" y="13070"/>
                    <a:pt x="18984" y="13161"/>
                    <a:pt x="19327" y="13161"/>
                  </a:cubicBezTo>
                  <a:cubicBezTo>
                    <a:pt x="19806" y="13161"/>
                    <a:pt x="20301" y="12980"/>
                    <a:pt x="20715" y="12593"/>
                  </a:cubicBezTo>
                  <a:cubicBezTo>
                    <a:pt x="21423" y="11814"/>
                    <a:pt x="21423" y="10552"/>
                    <a:pt x="20715" y="9773"/>
                  </a:cubicBezTo>
                  <a:lnTo>
                    <a:pt x="11626" y="585"/>
                  </a:lnTo>
                  <a:cubicBezTo>
                    <a:pt x="11242" y="196"/>
                    <a:pt x="10742" y="0"/>
                    <a:pt x="1024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39" name="Google Shape;9507;p65"/>
            <p:cNvSpPr/>
            <p:nvPr/>
          </p:nvSpPr>
          <p:spPr>
            <a:xfrm>
              <a:off x="288347" y="16499"/>
              <a:ext cx="49219" cy="50409"/>
            </a:xfrm>
            <a:custGeom>
              <a:avLst/>
              <a:gdLst/>
              <a:ahLst/>
              <a:cxnLst>
                <a:cxn ang="0">
                  <a:pos x="wd2" y="hd2"/>
                </a:cxn>
                <a:cxn ang="5400000">
                  <a:pos x="wd2" y="hd2"/>
                </a:cxn>
                <a:cxn ang="10800000">
                  <a:pos x="wd2" y="hd2"/>
                </a:cxn>
                <a:cxn ang="16200000">
                  <a:pos x="wd2" y="hd2"/>
                </a:cxn>
              </a:cxnLst>
              <a:rect l="0" t="0" r="r" b="b"/>
              <a:pathLst>
                <a:path w="20989" h="21600" fill="norm" stroke="1" extrusionOk="0">
                  <a:moveTo>
                    <a:pt x="16860" y="0"/>
                  </a:moveTo>
                  <a:cubicBezTo>
                    <a:pt x="15683" y="0"/>
                    <a:pt x="14570" y="507"/>
                    <a:pt x="13949" y="1534"/>
                  </a:cubicBezTo>
                  <a:lnTo>
                    <a:pt x="912" y="14231"/>
                  </a:lnTo>
                  <a:cubicBezTo>
                    <a:pt x="-304" y="15869"/>
                    <a:pt x="-304" y="18728"/>
                    <a:pt x="912" y="20365"/>
                  </a:cubicBezTo>
                  <a:cubicBezTo>
                    <a:pt x="1727" y="21184"/>
                    <a:pt x="2955" y="21600"/>
                    <a:pt x="4119" y="21600"/>
                  </a:cubicBezTo>
                  <a:cubicBezTo>
                    <a:pt x="5296" y="21600"/>
                    <a:pt x="6422" y="21184"/>
                    <a:pt x="7030" y="20365"/>
                  </a:cubicBezTo>
                  <a:lnTo>
                    <a:pt x="20067" y="7681"/>
                  </a:lnTo>
                  <a:cubicBezTo>
                    <a:pt x="21296" y="6043"/>
                    <a:pt x="21296" y="2755"/>
                    <a:pt x="20067" y="1534"/>
                  </a:cubicBezTo>
                  <a:cubicBezTo>
                    <a:pt x="19252" y="507"/>
                    <a:pt x="18024" y="0"/>
                    <a:pt x="168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40" name="Google Shape;9508;p65"/>
            <p:cNvSpPr/>
            <p:nvPr/>
          </p:nvSpPr>
          <p:spPr>
            <a:xfrm>
              <a:off x="244626" y="0"/>
              <a:ext cx="21020" cy="506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2044"/>
                    <a:pt x="0" y="4488"/>
                  </a:cubicBezTo>
                  <a:lnTo>
                    <a:pt x="0" y="17125"/>
                  </a:lnTo>
                  <a:cubicBezTo>
                    <a:pt x="0" y="19569"/>
                    <a:pt x="4925" y="21600"/>
                    <a:pt x="10816" y="21600"/>
                  </a:cubicBezTo>
                  <a:cubicBezTo>
                    <a:pt x="16706" y="21600"/>
                    <a:pt x="21600" y="19569"/>
                    <a:pt x="21600" y="17125"/>
                  </a:cubicBezTo>
                  <a:lnTo>
                    <a:pt x="21600" y="4488"/>
                  </a:lnTo>
                  <a:cubicBezTo>
                    <a:pt x="21600" y="204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41" name="Google Shape;9509;p65"/>
            <p:cNvSpPr/>
            <p:nvPr/>
          </p:nvSpPr>
          <p:spPr>
            <a:xfrm>
              <a:off x="303861" y="88866"/>
              <a:ext cx="51622" cy="219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404" y="0"/>
                  </a:moveTo>
                  <a:cubicBezTo>
                    <a:pt x="2005" y="0"/>
                    <a:pt x="0" y="4707"/>
                    <a:pt x="0" y="11262"/>
                  </a:cubicBezTo>
                  <a:cubicBezTo>
                    <a:pt x="0" y="16893"/>
                    <a:pt x="2005" y="21600"/>
                    <a:pt x="4404" y="21600"/>
                  </a:cubicBezTo>
                  <a:lnTo>
                    <a:pt x="17196" y="21600"/>
                  </a:lnTo>
                  <a:cubicBezTo>
                    <a:pt x="19595" y="21600"/>
                    <a:pt x="21600" y="16893"/>
                    <a:pt x="21600" y="11262"/>
                  </a:cubicBezTo>
                  <a:cubicBezTo>
                    <a:pt x="21194" y="4707"/>
                    <a:pt x="19595" y="0"/>
                    <a:pt x="171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243" name="Google Shape;9510;p65"/>
          <p:cNvSpPr/>
          <p:nvPr/>
        </p:nvSpPr>
        <p:spPr>
          <a:xfrm>
            <a:off x="1299184" y="2687267"/>
            <a:ext cx="353558" cy="3544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12" y="15777"/>
                </a:moveTo>
                <a:cubicBezTo>
                  <a:pt x="5603" y="16534"/>
                  <a:pt x="6187" y="17117"/>
                  <a:pt x="7004" y="17466"/>
                </a:cubicBezTo>
                <a:cubicBezTo>
                  <a:pt x="6304" y="17349"/>
                  <a:pt x="4379" y="17057"/>
                  <a:pt x="3852" y="16475"/>
                </a:cubicBezTo>
                <a:cubicBezTo>
                  <a:pt x="3969" y="16418"/>
                  <a:pt x="4319" y="16126"/>
                  <a:pt x="5312" y="15777"/>
                </a:cubicBezTo>
                <a:close/>
                <a:moveTo>
                  <a:pt x="16288" y="15777"/>
                </a:moveTo>
                <a:cubicBezTo>
                  <a:pt x="17279" y="16126"/>
                  <a:pt x="17688" y="16418"/>
                  <a:pt x="17746" y="16475"/>
                </a:cubicBezTo>
                <a:cubicBezTo>
                  <a:pt x="17221" y="17057"/>
                  <a:pt x="15354" y="17349"/>
                  <a:pt x="14594" y="17466"/>
                </a:cubicBezTo>
                <a:cubicBezTo>
                  <a:pt x="15354" y="17174"/>
                  <a:pt x="15937" y="16534"/>
                  <a:pt x="16288" y="15777"/>
                </a:cubicBezTo>
                <a:close/>
                <a:moveTo>
                  <a:pt x="10799" y="1338"/>
                </a:moveTo>
                <a:cubicBezTo>
                  <a:pt x="11149" y="1338"/>
                  <a:pt x="11442" y="1630"/>
                  <a:pt x="11442" y="1979"/>
                </a:cubicBezTo>
                <a:lnTo>
                  <a:pt x="11442" y="8383"/>
                </a:lnTo>
                <a:cubicBezTo>
                  <a:pt x="11442" y="8675"/>
                  <a:pt x="11676" y="8908"/>
                  <a:pt x="11909" y="8965"/>
                </a:cubicBezTo>
                <a:cubicBezTo>
                  <a:pt x="11959" y="8976"/>
                  <a:pt x="12009" y="8980"/>
                  <a:pt x="12057" y="8980"/>
                </a:cubicBezTo>
                <a:cubicBezTo>
                  <a:pt x="12296" y="8980"/>
                  <a:pt x="12513" y="8867"/>
                  <a:pt x="12609" y="8675"/>
                </a:cubicBezTo>
                <a:lnTo>
                  <a:pt x="15354" y="4132"/>
                </a:lnTo>
                <a:cubicBezTo>
                  <a:pt x="15426" y="3951"/>
                  <a:pt x="15591" y="3861"/>
                  <a:pt x="15774" y="3861"/>
                </a:cubicBezTo>
                <a:cubicBezTo>
                  <a:pt x="15885" y="3861"/>
                  <a:pt x="16002" y="3892"/>
                  <a:pt x="16112" y="3959"/>
                </a:cubicBezTo>
                <a:cubicBezTo>
                  <a:pt x="16404" y="4075"/>
                  <a:pt x="16578" y="4482"/>
                  <a:pt x="16404" y="4831"/>
                </a:cubicBezTo>
                <a:lnTo>
                  <a:pt x="14184" y="9314"/>
                </a:lnTo>
                <a:cubicBezTo>
                  <a:pt x="14010" y="9723"/>
                  <a:pt x="14184" y="10072"/>
                  <a:pt x="14477" y="10188"/>
                </a:cubicBezTo>
                <a:cubicBezTo>
                  <a:pt x="14546" y="10257"/>
                  <a:pt x="14633" y="10290"/>
                  <a:pt x="14727" y="10290"/>
                </a:cubicBezTo>
                <a:cubicBezTo>
                  <a:pt x="14874" y="10290"/>
                  <a:pt x="15037" y="10212"/>
                  <a:pt x="15178" y="10072"/>
                </a:cubicBezTo>
                <a:cubicBezTo>
                  <a:pt x="17842" y="7911"/>
                  <a:pt x="17974" y="7860"/>
                  <a:pt x="17979" y="7860"/>
                </a:cubicBezTo>
                <a:cubicBezTo>
                  <a:pt x="17979" y="7860"/>
                  <a:pt x="17979" y="7860"/>
                  <a:pt x="17979" y="7860"/>
                </a:cubicBezTo>
                <a:cubicBezTo>
                  <a:pt x="18068" y="7771"/>
                  <a:pt x="18228" y="7729"/>
                  <a:pt x="18396" y="7729"/>
                </a:cubicBezTo>
                <a:cubicBezTo>
                  <a:pt x="18563" y="7729"/>
                  <a:pt x="18739" y="7771"/>
                  <a:pt x="18856" y="7860"/>
                </a:cubicBezTo>
                <a:cubicBezTo>
                  <a:pt x="19030" y="8093"/>
                  <a:pt x="19030" y="8558"/>
                  <a:pt x="18856" y="8732"/>
                </a:cubicBezTo>
                <a:lnTo>
                  <a:pt x="15411" y="12168"/>
                </a:lnTo>
                <a:cubicBezTo>
                  <a:pt x="15237" y="12343"/>
                  <a:pt x="15178" y="12460"/>
                  <a:pt x="15178" y="12633"/>
                </a:cubicBezTo>
                <a:lnTo>
                  <a:pt x="15178" y="14672"/>
                </a:lnTo>
                <a:cubicBezTo>
                  <a:pt x="15178" y="15428"/>
                  <a:pt x="14651" y="16185"/>
                  <a:pt x="13894" y="16475"/>
                </a:cubicBezTo>
                <a:cubicBezTo>
                  <a:pt x="13310" y="16708"/>
                  <a:pt x="12843" y="17117"/>
                  <a:pt x="12726" y="17756"/>
                </a:cubicBezTo>
                <a:cubicBezTo>
                  <a:pt x="12026" y="17872"/>
                  <a:pt x="11383" y="17872"/>
                  <a:pt x="10742" y="17872"/>
                </a:cubicBezTo>
                <a:cubicBezTo>
                  <a:pt x="10099" y="17872"/>
                  <a:pt x="9398" y="17872"/>
                  <a:pt x="8755" y="17756"/>
                </a:cubicBezTo>
                <a:cubicBezTo>
                  <a:pt x="8639" y="17174"/>
                  <a:pt x="8172" y="16708"/>
                  <a:pt x="7588" y="16475"/>
                </a:cubicBezTo>
                <a:cubicBezTo>
                  <a:pt x="6771" y="16185"/>
                  <a:pt x="6304" y="15487"/>
                  <a:pt x="6304" y="14672"/>
                </a:cubicBezTo>
                <a:cubicBezTo>
                  <a:pt x="6304" y="13973"/>
                  <a:pt x="6070" y="13391"/>
                  <a:pt x="5546" y="12866"/>
                </a:cubicBezTo>
                <a:lnTo>
                  <a:pt x="2626" y="9955"/>
                </a:lnTo>
                <a:cubicBezTo>
                  <a:pt x="2509" y="9780"/>
                  <a:pt x="2509" y="9314"/>
                  <a:pt x="2802" y="9140"/>
                </a:cubicBezTo>
                <a:cubicBezTo>
                  <a:pt x="2904" y="9004"/>
                  <a:pt x="3087" y="8946"/>
                  <a:pt x="3256" y="8946"/>
                </a:cubicBezTo>
                <a:cubicBezTo>
                  <a:pt x="3376" y="8946"/>
                  <a:pt x="3487" y="8976"/>
                  <a:pt x="3561" y="9024"/>
                </a:cubicBezTo>
                <a:cubicBezTo>
                  <a:pt x="6887" y="11526"/>
                  <a:pt x="6654" y="11353"/>
                  <a:pt x="6947" y="11469"/>
                </a:cubicBezTo>
                <a:cubicBezTo>
                  <a:pt x="7102" y="11469"/>
                  <a:pt x="7180" y="11495"/>
                  <a:pt x="7249" y="11495"/>
                </a:cubicBezTo>
                <a:cubicBezTo>
                  <a:pt x="7284" y="11495"/>
                  <a:pt x="7316" y="11487"/>
                  <a:pt x="7354" y="11469"/>
                </a:cubicBezTo>
                <a:cubicBezTo>
                  <a:pt x="9691" y="11526"/>
                  <a:pt x="10158" y="12227"/>
                  <a:pt x="10158" y="13332"/>
                </a:cubicBezTo>
                <a:cubicBezTo>
                  <a:pt x="10158" y="13681"/>
                  <a:pt x="10449" y="13973"/>
                  <a:pt x="10799" y="13973"/>
                </a:cubicBezTo>
                <a:cubicBezTo>
                  <a:pt x="11149" y="13973"/>
                  <a:pt x="11442" y="13681"/>
                  <a:pt x="11442" y="13332"/>
                </a:cubicBezTo>
                <a:cubicBezTo>
                  <a:pt x="11442" y="12110"/>
                  <a:pt x="10975" y="11236"/>
                  <a:pt x="9982" y="10711"/>
                </a:cubicBezTo>
                <a:cubicBezTo>
                  <a:pt x="9398" y="10421"/>
                  <a:pt x="8639" y="10188"/>
                  <a:pt x="7647" y="10188"/>
                </a:cubicBezTo>
                <a:cubicBezTo>
                  <a:pt x="6713" y="8033"/>
                  <a:pt x="5253" y="4890"/>
                  <a:pt x="5196" y="4831"/>
                </a:cubicBezTo>
                <a:cubicBezTo>
                  <a:pt x="5020" y="4541"/>
                  <a:pt x="5196" y="4075"/>
                  <a:pt x="5487" y="3959"/>
                </a:cubicBezTo>
                <a:cubicBezTo>
                  <a:pt x="5585" y="3899"/>
                  <a:pt x="5689" y="3874"/>
                  <a:pt x="5791" y="3874"/>
                </a:cubicBezTo>
                <a:cubicBezTo>
                  <a:pt x="5992" y="3874"/>
                  <a:pt x="6187" y="3977"/>
                  <a:pt x="6304" y="4132"/>
                </a:cubicBezTo>
                <a:lnTo>
                  <a:pt x="8989" y="8675"/>
                </a:lnTo>
                <a:cubicBezTo>
                  <a:pt x="9087" y="8867"/>
                  <a:pt x="9304" y="8980"/>
                  <a:pt x="9541" y="8980"/>
                </a:cubicBezTo>
                <a:cubicBezTo>
                  <a:pt x="9589" y="8980"/>
                  <a:pt x="9641" y="8976"/>
                  <a:pt x="9691" y="8965"/>
                </a:cubicBezTo>
                <a:cubicBezTo>
                  <a:pt x="9982" y="8908"/>
                  <a:pt x="10158" y="8675"/>
                  <a:pt x="10158" y="8383"/>
                </a:cubicBezTo>
                <a:lnTo>
                  <a:pt x="10158" y="1979"/>
                </a:lnTo>
                <a:cubicBezTo>
                  <a:pt x="10158" y="1630"/>
                  <a:pt x="10449" y="1338"/>
                  <a:pt x="10799" y="1338"/>
                </a:cubicBezTo>
                <a:close/>
                <a:moveTo>
                  <a:pt x="16345" y="13507"/>
                </a:moveTo>
                <a:cubicBezTo>
                  <a:pt x="18680" y="14206"/>
                  <a:pt x="20197" y="15370"/>
                  <a:pt x="20197" y="16475"/>
                </a:cubicBezTo>
                <a:cubicBezTo>
                  <a:pt x="20373" y="18340"/>
                  <a:pt x="16288" y="20319"/>
                  <a:pt x="10799" y="20319"/>
                </a:cubicBezTo>
                <a:cubicBezTo>
                  <a:pt x="5312" y="20319"/>
                  <a:pt x="1225" y="18456"/>
                  <a:pt x="1225" y="16534"/>
                </a:cubicBezTo>
                <a:cubicBezTo>
                  <a:pt x="1225" y="15544"/>
                  <a:pt x="2568" y="14439"/>
                  <a:pt x="4612" y="13681"/>
                </a:cubicBezTo>
                <a:lnTo>
                  <a:pt x="4729" y="13857"/>
                </a:lnTo>
                <a:cubicBezTo>
                  <a:pt x="4962" y="14090"/>
                  <a:pt x="5136" y="14380"/>
                  <a:pt x="5136" y="14672"/>
                </a:cubicBezTo>
                <a:cubicBezTo>
                  <a:pt x="4086" y="14962"/>
                  <a:pt x="2568" y="15428"/>
                  <a:pt x="2568" y="16534"/>
                </a:cubicBezTo>
                <a:cubicBezTo>
                  <a:pt x="2568" y="17057"/>
                  <a:pt x="2859" y="17466"/>
                  <a:pt x="3445" y="17872"/>
                </a:cubicBezTo>
                <a:cubicBezTo>
                  <a:pt x="5136" y="18863"/>
                  <a:pt x="8755" y="19096"/>
                  <a:pt x="10742" y="19096"/>
                </a:cubicBezTo>
                <a:cubicBezTo>
                  <a:pt x="12726" y="19096"/>
                  <a:pt x="16345" y="18863"/>
                  <a:pt x="18039" y="17872"/>
                </a:cubicBezTo>
                <a:cubicBezTo>
                  <a:pt x="18622" y="17466"/>
                  <a:pt x="18913" y="17057"/>
                  <a:pt x="18913" y="16534"/>
                </a:cubicBezTo>
                <a:cubicBezTo>
                  <a:pt x="18913" y="15428"/>
                  <a:pt x="17455" y="14962"/>
                  <a:pt x="16345" y="14672"/>
                </a:cubicBezTo>
                <a:lnTo>
                  <a:pt x="16345" y="13507"/>
                </a:lnTo>
                <a:close/>
                <a:moveTo>
                  <a:pt x="10799" y="0"/>
                </a:moveTo>
                <a:cubicBezTo>
                  <a:pt x="9808" y="0"/>
                  <a:pt x="8931" y="872"/>
                  <a:pt x="8931" y="1979"/>
                </a:cubicBezTo>
                <a:lnTo>
                  <a:pt x="8931" y="6113"/>
                </a:lnTo>
                <a:lnTo>
                  <a:pt x="7414" y="3609"/>
                </a:lnTo>
                <a:cubicBezTo>
                  <a:pt x="7052" y="2970"/>
                  <a:pt x="6417" y="2659"/>
                  <a:pt x="5770" y="2659"/>
                </a:cubicBezTo>
                <a:cubicBezTo>
                  <a:pt x="5476" y="2659"/>
                  <a:pt x="5177" y="2724"/>
                  <a:pt x="4903" y="2852"/>
                </a:cubicBezTo>
                <a:cubicBezTo>
                  <a:pt x="3969" y="3260"/>
                  <a:pt x="3561" y="4482"/>
                  <a:pt x="4028" y="5413"/>
                </a:cubicBezTo>
                <a:cubicBezTo>
                  <a:pt x="4086" y="5529"/>
                  <a:pt x="4962" y="7451"/>
                  <a:pt x="5720" y="9081"/>
                </a:cubicBezTo>
                <a:lnTo>
                  <a:pt x="4319" y="8093"/>
                </a:lnTo>
                <a:cubicBezTo>
                  <a:pt x="3995" y="7821"/>
                  <a:pt x="3580" y="7690"/>
                  <a:pt x="3167" y="7690"/>
                </a:cubicBezTo>
                <a:cubicBezTo>
                  <a:pt x="2689" y="7690"/>
                  <a:pt x="2212" y="7865"/>
                  <a:pt x="1868" y="8209"/>
                </a:cubicBezTo>
                <a:cubicBezTo>
                  <a:pt x="1108" y="8965"/>
                  <a:pt x="1108" y="10188"/>
                  <a:pt x="1868" y="10944"/>
                </a:cubicBezTo>
                <a:lnTo>
                  <a:pt x="3678" y="12750"/>
                </a:lnTo>
                <a:cubicBezTo>
                  <a:pt x="1342" y="13681"/>
                  <a:pt x="0" y="15078"/>
                  <a:pt x="0" y="16534"/>
                </a:cubicBezTo>
                <a:cubicBezTo>
                  <a:pt x="0" y="17991"/>
                  <a:pt x="1167" y="19329"/>
                  <a:pt x="3385" y="20260"/>
                </a:cubicBezTo>
                <a:cubicBezTo>
                  <a:pt x="5312" y="21134"/>
                  <a:pt x="8055" y="21600"/>
                  <a:pt x="10799" y="21600"/>
                </a:cubicBezTo>
                <a:cubicBezTo>
                  <a:pt x="16578" y="21600"/>
                  <a:pt x="21600" y="19562"/>
                  <a:pt x="21600" y="16592"/>
                </a:cubicBezTo>
                <a:cubicBezTo>
                  <a:pt x="21600" y="14788"/>
                  <a:pt x="19906" y="13275"/>
                  <a:pt x="16988" y="12343"/>
                </a:cubicBezTo>
                <a:lnTo>
                  <a:pt x="19730" y="9606"/>
                </a:lnTo>
                <a:cubicBezTo>
                  <a:pt x="20431" y="8908"/>
                  <a:pt x="20431" y="7684"/>
                  <a:pt x="19730" y="6928"/>
                </a:cubicBezTo>
                <a:cubicBezTo>
                  <a:pt x="19352" y="6579"/>
                  <a:pt x="18871" y="6403"/>
                  <a:pt x="18396" y="6403"/>
                </a:cubicBezTo>
                <a:cubicBezTo>
                  <a:pt x="17922" y="6403"/>
                  <a:pt x="17455" y="6579"/>
                  <a:pt x="17105" y="6928"/>
                </a:cubicBezTo>
                <a:cubicBezTo>
                  <a:pt x="16929" y="7102"/>
                  <a:pt x="16812" y="7161"/>
                  <a:pt x="16578" y="7394"/>
                </a:cubicBezTo>
                <a:cubicBezTo>
                  <a:pt x="16638" y="7161"/>
                  <a:pt x="17455" y="5589"/>
                  <a:pt x="17572" y="5413"/>
                </a:cubicBezTo>
                <a:cubicBezTo>
                  <a:pt x="18039" y="4482"/>
                  <a:pt x="17688" y="3260"/>
                  <a:pt x="16695" y="2852"/>
                </a:cubicBezTo>
                <a:cubicBezTo>
                  <a:pt x="16439" y="2724"/>
                  <a:pt x="16154" y="2659"/>
                  <a:pt x="15867" y="2659"/>
                </a:cubicBezTo>
                <a:cubicBezTo>
                  <a:pt x="15241" y="2659"/>
                  <a:pt x="14605" y="2970"/>
                  <a:pt x="14244" y="3609"/>
                </a:cubicBezTo>
                <a:lnTo>
                  <a:pt x="12726" y="6113"/>
                </a:lnTo>
                <a:lnTo>
                  <a:pt x="12726" y="1979"/>
                </a:lnTo>
                <a:cubicBezTo>
                  <a:pt x="12726" y="931"/>
                  <a:pt x="11850" y="0"/>
                  <a:pt x="10799"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244" name="Google Shape;9511;p65"/>
          <p:cNvSpPr/>
          <p:nvPr/>
        </p:nvSpPr>
        <p:spPr>
          <a:xfrm>
            <a:off x="1299184" y="3155969"/>
            <a:ext cx="351785" cy="353558"/>
          </a:xfrm>
          <a:custGeom>
            <a:avLst/>
            <a:gdLst/>
            <a:ahLst/>
            <a:cxnLst>
              <a:cxn ang="0">
                <a:pos x="wd2" y="hd2"/>
              </a:cxn>
              <a:cxn ang="5400000">
                <a:pos x="wd2" y="hd2"/>
              </a:cxn>
              <a:cxn ang="10800000">
                <a:pos x="wd2" y="hd2"/>
              </a:cxn>
              <a:cxn ang="16200000">
                <a:pos x="wd2" y="hd2"/>
              </a:cxn>
            </a:cxnLst>
            <a:rect l="0" t="0" r="r" b="b"/>
            <a:pathLst>
              <a:path w="21492" h="21600" fill="norm" stroke="1" extrusionOk="0">
                <a:moveTo>
                  <a:pt x="10799" y="1227"/>
                </a:moveTo>
                <a:cubicBezTo>
                  <a:pt x="11850" y="1227"/>
                  <a:pt x="12726" y="2101"/>
                  <a:pt x="12726" y="3094"/>
                </a:cubicBezTo>
                <a:cubicBezTo>
                  <a:pt x="12726" y="4145"/>
                  <a:pt x="11850" y="5079"/>
                  <a:pt x="10799" y="5079"/>
                </a:cubicBezTo>
                <a:cubicBezTo>
                  <a:pt x="9808" y="5022"/>
                  <a:pt x="8931" y="4145"/>
                  <a:pt x="8931" y="3094"/>
                </a:cubicBezTo>
                <a:cubicBezTo>
                  <a:pt x="8931" y="2101"/>
                  <a:pt x="9808" y="1227"/>
                  <a:pt x="10799" y="1227"/>
                </a:cubicBezTo>
                <a:close/>
                <a:moveTo>
                  <a:pt x="10799" y="6306"/>
                </a:moveTo>
                <a:cubicBezTo>
                  <a:pt x="13076" y="6306"/>
                  <a:pt x="14885" y="7997"/>
                  <a:pt x="15178" y="10101"/>
                </a:cubicBezTo>
                <a:lnTo>
                  <a:pt x="6421" y="10101"/>
                </a:lnTo>
                <a:cubicBezTo>
                  <a:pt x="6713" y="7940"/>
                  <a:pt x="8522" y="6306"/>
                  <a:pt x="10799" y="6306"/>
                </a:cubicBezTo>
                <a:close/>
                <a:moveTo>
                  <a:pt x="3152" y="16464"/>
                </a:moveTo>
                <a:cubicBezTo>
                  <a:pt x="4203" y="16464"/>
                  <a:pt x="5020" y="17338"/>
                  <a:pt x="5020" y="18389"/>
                </a:cubicBezTo>
                <a:cubicBezTo>
                  <a:pt x="5020" y="19382"/>
                  <a:pt x="4203" y="20257"/>
                  <a:pt x="3152" y="20257"/>
                </a:cubicBezTo>
                <a:cubicBezTo>
                  <a:pt x="2101" y="20257"/>
                  <a:pt x="1284" y="19382"/>
                  <a:pt x="1284" y="18389"/>
                </a:cubicBezTo>
                <a:cubicBezTo>
                  <a:pt x="1284" y="17338"/>
                  <a:pt x="2101" y="16464"/>
                  <a:pt x="3152" y="16464"/>
                </a:cubicBezTo>
                <a:close/>
                <a:moveTo>
                  <a:pt x="10799" y="16464"/>
                </a:moveTo>
                <a:cubicBezTo>
                  <a:pt x="11850" y="16464"/>
                  <a:pt x="12726" y="17338"/>
                  <a:pt x="12726" y="18389"/>
                </a:cubicBezTo>
                <a:cubicBezTo>
                  <a:pt x="12726" y="19382"/>
                  <a:pt x="11850" y="20257"/>
                  <a:pt x="10799" y="20257"/>
                </a:cubicBezTo>
                <a:cubicBezTo>
                  <a:pt x="9808" y="20257"/>
                  <a:pt x="8931" y="19382"/>
                  <a:pt x="8931" y="18389"/>
                </a:cubicBezTo>
                <a:cubicBezTo>
                  <a:pt x="8931" y="17338"/>
                  <a:pt x="9808" y="16464"/>
                  <a:pt x="10799" y="16464"/>
                </a:cubicBezTo>
                <a:close/>
                <a:moveTo>
                  <a:pt x="18446" y="16464"/>
                </a:moveTo>
                <a:cubicBezTo>
                  <a:pt x="19497" y="16464"/>
                  <a:pt x="20373" y="17338"/>
                  <a:pt x="20373" y="18389"/>
                </a:cubicBezTo>
                <a:cubicBezTo>
                  <a:pt x="20373" y="19382"/>
                  <a:pt x="19497" y="20257"/>
                  <a:pt x="18446" y="20257"/>
                </a:cubicBezTo>
                <a:cubicBezTo>
                  <a:pt x="17455" y="20257"/>
                  <a:pt x="16578" y="19382"/>
                  <a:pt x="16578" y="18389"/>
                </a:cubicBezTo>
                <a:cubicBezTo>
                  <a:pt x="16578" y="17338"/>
                  <a:pt x="17455" y="16464"/>
                  <a:pt x="18446" y="16464"/>
                </a:cubicBezTo>
                <a:close/>
                <a:moveTo>
                  <a:pt x="10799" y="0"/>
                </a:moveTo>
                <a:cubicBezTo>
                  <a:pt x="9048" y="0"/>
                  <a:pt x="7647" y="1343"/>
                  <a:pt x="7647" y="3094"/>
                </a:cubicBezTo>
                <a:cubicBezTo>
                  <a:pt x="7647" y="3971"/>
                  <a:pt x="7938" y="4788"/>
                  <a:pt x="8639" y="5372"/>
                </a:cubicBezTo>
                <a:lnTo>
                  <a:pt x="8698" y="5429"/>
                </a:lnTo>
                <a:cubicBezTo>
                  <a:pt x="6597" y="6306"/>
                  <a:pt x="5136" y="8348"/>
                  <a:pt x="5136" y="10684"/>
                </a:cubicBezTo>
                <a:cubicBezTo>
                  <a:pt x="5136" y="11034"/>
                  <a:pt x="5429" y="11385"/>
                  <a:pt x="5779" y="11385"/>
                </a:cubicBezTo>
                <a:lnTo>
                  <a:pt x="10215" y="11385"/>
                </a:lnTo>
                <a:lnTo>
                  <a:pt x="10215" y="12669"/>
                </a:lnTo>
                <a:lnTo>
                  <a:pt x="4436" y="12669"/>
                </a:lnTo>
                <a:cubicBezTo>
                  <a:pt x="3445" y="12669"/>
                  <a:pt x="2568" y="13543"/>
                  <a:pt x="2568" y="14594"/>
                </a:cubicBezTo>
                <a:lnTo>
                  <a:pt x="2568" y="15294"/>
                </a:lnTo>
                <a:cubicBezTo>
                  <a:pt x="1108" y="15587"/>
                  <a:pt x="0" y="16931"/>
                  <a:pt x="0" y="18448"/>
                </a:cubicBezTo>
                <a:cubicBezTo>
                  <a:pt x="0" y="20199"/>
                  <a:pt x="1401" y="21600"/>
                  <a:pt x="3152" y="21600"/>
                </a:cubicBezTo>
                <a:cubicBezTo>
                  <a:pt x="4903" y="21600"/>
                  <a:pt x="6304" y="20199"/>
                  <a:pt x="6304" y="18448"/>
                </a:cubicBezTo>
                <a:cubicBezTo>
                  <a:pt x="6304" y="16931"/>
                  <a:pt x="5196" y="15587"/>
                  <a:pt x="3736" y="15294"/>
                </a:cubicBezTo>
                <a:lnTo>
                  <a:pt x="3736" y="14594"/>
                </a:lnTo>
                <a:cubicBezTo>
                  <a:pt x="3736" y="14186"/>
                  <a:pt x="4028" y="13894"/>
                  <a:pt x="4379" y="13894"/>
                </a:cubicBezTo>
                <a:lnTo>
                  <a:pt x="10158" y="13894"/>
                </a:lnTo>
                <a:lnTo>
                  <a:pt x="10158" y="15237"/>
                </a:lnTo>
                <a:cubicBezTo>
                  <a:pt x="8698" y="15528"/>
                  <a:pt x="7588" y="16814"/>
                  <a:pt x="7588" y="18389"/>
                </a:cubicBezTo>
                <a:cubicBezTo>
                  <a:pt x="7588" y="20140"/>
                  <a:pt x="8989" y="21483"/>
                  <a:pt x="10742" y="21483"/>
                </a:cubicBezTo>
                <a:cubicBezTo>
                  <a:pt x="12493" y="21483"/>
                  <a:pt x="13894" y="20140"/>
                  <a:pt x="13894" y="18389"/>
                </a:cubicBezTo>
                <a:cubicBezTo>
                  <a:pt x="13894" y="16814"/>
                  <a:pt x="12784" y="15528"/>
                  <a:pt x="11325" y="15237"/>
                </a:cubicBezTo>
                <a:lnTo>
                  <a:pt x="11325" y="13894"/>
                </a:lnTo>
                <a:lnTo>
                  <a:pt x="17105" y="13894"/>
                </a:lnTo>
                <a:cubicBezTo>
                  <a:pt x="17455" y="13894"/>
                  <a:pt x="17746" y="14186"/>
                  <a:pt x="17746" y="14594"/>
                </a:cubicBezTo>
                <a:lnTo>
                  <a:pt x="17746" y="15294"/>
                </a:lnTo>
                <a:cubicBezTo>
                  <a:pt x="16288" y="15587"/>
                  <a:pt x="15178" y="16931"/>
                  <a:pt x="15178" y="18448"/>
                </a:cubicBezTo>
                <a:cubicBezTo>
                  <a:pt x="15178" y="20199"/>
                  <a:pt x="16578" y="21600"/>
                  <a:pt x="18330" y="21600"/>
                </a:cubicBezTo>
                <a:cubicBezTo>
                  <a:pt x="20081" y="21600"/>
                  <a:pt x="21483" y="20199"/>
                  <a:pt x="21483" y="18448"/>
                </a:cubicBezTo>
                <a:cubicBezTo>
                  <a:pt x="21600" y="16814"/>
                  <a:pt x="20490" y="15587"/>
                  <a:pt x="19030" y="15294"/>
                </a:cubicBezTo>
                <a:lnTo>
                  <a:pt x="19030" y="14594"/>
                </a:lnTo>
                <a:cubicBezTo>
                  <a:pt x="19030" y="13543"/>
                  <a:pt x="18155" y="12669"/>
                  <a:pt x="17162" y="12669"/>
                </a:cubicBezTo>
                <a:lnTo>
                  <a:pt x="11383" y="12669"/>
                </a:lnTo>
                <a:lnTo>
                  <a:pt x="11383" y="11385"/>
                </a:lnTo>
                <a:lnTo>
                  <a:pt x="15821" y="11385"/>
                </a:lnTo>
                <a:cubicBezTo>
                  <a:pt x="16228" y="11385"/>
                  <a:pt x="16521" y="11034"/>
                  <a:pt x="16521" y="10684"/>
                </a:cubicBezTo>
                <a:cubicBezTo>
                  <a:pt x="16521" y="8290"/>
                  <a:pt x="15061" y="6246"/>
                  <a:pt x="12900" y="5429"/>
                </a:cubicBezTo>
                <a:lnTo>
                  <a:pt x="13017" y="5372"/>
                </a:lnTo>
                <a:cubicBezTo>
                  <a:pt x="13601" y="4788"/>
                  <a:pt x="13951" y="3971"/>
                  <a:pt x="13951" y="3094"/>
                </a:cubicBezTo>
                <a:cubicBezTo>
                  <a:pt x="13951" y="1343"/>
                  <a:pt x="12550" y="0"/>
                  <a:pt x="10799"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245" name="Google Shape;9512;p65"/>
          <p:cNvSpPr/>
          <p:nvPr/>
        </p:nvSpPr>
        <p:spPr>
          <a:xfrm>
            <a:off x="1299161" y="3616002"/>
            <a:ext cx="353330" cy="354286"/>
          </a:xfrm>
          <a:custGeom>
            <a:avLst/>
            <a:gdLst/>
            <a:ahLst/>
            <a:cxnLst>
              <a:cxn ang="0">
                <a:pos x="wd2" y="hd2"/>
              </a:cxn>
              <a:cxn ang="5400000">
                <a:pos x="wd2" y="hd2"/>
              </a:cxn>
              <a:cxn ang="10800000">
                <a:pos x="wd2" y="hd2"/>
              </a:cxn>
              <a:cxn ang="16200000">
                <a:pos x="wd2" y="hd2"/>
              </a:cxn>
            </a:cxnLst>
            <a:rect l="0" t="0" r="r" b="b"/>
            <a:pathLst>
              <a:path w="20531" h="21600" fill="norm" stroke="1" extrusionOk="0">
                <a:moveTo>
                  <a:pt x="15076" y="3831"/>
                </a:moveTo>
                <a:cubicBezTo>
                  <a:pt x="15548" y="3831"/>
                  <a:pt x="16020" y="4020"/>
                  <a:pt x="16353" y="4399"/>
                </a:cubicBezTo>
                <a:cubicBezTo>
                  <a:pt x="17074" y="5098"/>
                  <a:pt x="17074" y="6320"/>
                  <a:pt x="16353" y="7079"/>
                </a:cubicBezTo>
                <a:lnTo>
                  <a:pt x="14631" y="8885"/>
                </a:lnTo>
                <a:cubicBezTo>
                  <a:pt x="14355" y="8303"/>
                  <a:pt x="14020" y="7778"/>
                  <a:pt x="13576" y="7312"/>
                </a:cubicBezTo>
                <a:cubicBezTo>
                  <a:pt x="13188" y="6846"/>
                  <a:pt x="12633" y="6437"/>
                  <a:pt x="12078" y="6204"/>
                </a:cubicBezTo>
                <a:lnTo>
                  <a:pt x="13798" y="4399"/>
                </a:lnTo>
                <a:cubicBezTo>
                  <a:pt x="14131" y="4020"/>
                  <a:pt x="14603" y="3831"/>
                  <a:pt x="15076" y="3831"/>
                </a:cubicBezTo>
                <a:close/>
                <a:moveTo>
                  <a:pt x="9684" y="9449"/>
                </a:moveTo>
                <a:cubicBezTo>
                  <a:pt x="10164" y="9449"/>
                  <a:pt x="10664" y="9616"/>
                  <a:pt x="11022" y="9991"/>
                </a:cubicBezTo>
                <a:cubicBezTo>
                  <a:pt x="11523" y="10516"/>
                  <a:pt x="11634" y="11272"/>
                  <a:pt x="11412" y="11971"/>
                </a:cubicBezTo>
                <a:cubicBezTo>
                  <a:pt x="11237" y="12021"/>
                  <a:pt x="11050" y="12047"/>
                  <a:pt x="10862" y="12047"/>
                </a:cubicBezTo>
                <a:cubicBezTo>
                  <a:pt x="10386" y="12047"/>
                  <a:pt x="9898" y="11881"/>
                  <a:pt x="9579" y="11505"/>
                </a:cubicBezTo>
                <a:cubicBezTo>
                  <a:pt x="9080" y="10982"/>
                  <a:pt x="8912" y="10224"/>
                  <a:pt x="9134" y="9525"/>
                </a:cubicBezTo>
                <a:cubicBezTo>
                  <a:pt x="9307" y="9475"/>
                  <a:pt x="9494" y="9449"/>
                  <a:pt x="9684" y="9449"/>
                </a:cubicBezTo>
                <a:close/>
                <a:moveTo>
                  <a:pt x="15104" y="1224"/>
                </a:moveTo>
                <a:cubicBezTo>
                  <a:pt x="16172" y="1224"/>
                  <a:pt x="17242" y="1661"/>
                  <a:pt x="18073" y="2535"/>
                </a:cubicBezTo>
                <a:cubicBezTo>
                  <a:pt x="19739" y="4283"/>
                  <a:pt x="19739" y="7079"/>
                  <a:pt x="18073" y="8826"/>
                </a:cubicBezTo>
                <a:lnTo>
                  <a:pt x="13854" y="13253"/>
                </a:lnTo>
                <a:cubicBezTo>
                  <a:pt x="13021" y="14128"/>
                  <a:pt x="11953" y="14564"/>
                  <a:pt x="10883" y="14564"/>
                </a:cubicBezTo>
                <a:cubicBezTo>
                  <a:pt x="9815" y="14564"/>
                  <a:pt x="8747" y="14128"/>
                  <a:pt x="7913" y="13253"/>
                </a:cubicBezTo>
                <a:cubicBezTo>
                  <a:pt x="7469" y="12846"/>
                  <a:pt x="7136" y="12264"/>
                  <a:pt x="6914" y="11565"/>
                </a:cubicBezTo>
                <a:lnTo>
                  <a:pt x="7913" y="10573"/>
                </a:lnTo>
                <a:cubicBezTo>
                  <a:pt x="7968" y="11215"/>
                  <a:pt x="8246" y="11855"/>
                  <a:pt x="8747" y="12380"/>
                </a:cubicBezTo>
                <a:cubicBezTo>
                  <a:pt x="9328" y="12992"/>
                  <a:pt x="10093" y="13297"/>
                  <a:pt x="10856" y="13297"/>
                </a:cubicBezTo>
                <a:cubicBezTo>
                  <a:pt x="11619" y="13297"/>
                  <a:pt x="12383" y="12992"/>
                  <a:pt x="12966" y="12380"/>
                </a:cubicBezTo>
                <a:lnTo>
                  <a:pt x="17185" y="7953"/>
                </a:lnTo>
                <a:cubicBezTo>
                  <a:pt x="18352" y="6729"/>
                  <a:pt x="18352" y="4749"/>
                  <a:pt x="17185" y="3524"/>
                </a:cubicBezTo>
                <a:cubicBezTo>
                  <a:pt x="16602" y="2885"/>
                  <a:pt x="15839" y="2563"/>
                  <a:pt x="15076" y="2563"/>
                </a:cubicBezTo>
                <a:cubicBezTo>
                  <a:pt x="14312" y="2563"/>
                  <a:pt x="13549" y="2885"/>
                  <a:pt x="12966" y="3524"/>
                </a:cubicBezTo>
                <a:lnTo>
                  <a:pt x="10800" y="5738"/>
                </a:lnTo>
                <a:cubicBezTo>
                  <a:pt x="10476" y="5670"/>
                  <a:pt x="10150" y="5642"/>
                  <a:pt x="9825" y="5642"/>
                </a:cubicBezTo>
                <a:cubicBezTo>
                  <a:pt x="9594" y="5642"/>
                  <a:pt x="9365" y="5657"/>
                  <a:pt x="9134" y="5681"/>
                </a:cubicBezTo>
                <a:lnTo>
                  <a:pt x="12132" y="2535"/>
                </a:lnTo>
                <a:cubicBezTo>
                  <a:pt x="12966" y="1661"/>
                  <a:pt x="14034" y="1224"/>
                  <a:pt x="15104" y="1224"/>
                </a:cubicBezTo>
                <a:close/>
                <a:moveTo>
                  <a:pt x="5969" y="12613"/>
                </a:moveTo>
                <a:cubicBezTo>
                  <a:pt x="6248" y="13196"/>
                  <a:pt x="6581" y="13721"/>
                  <a:pt x="6968" y="14187"/>
                </a:cubicBezTo>
                <a:cubicBezTo>
                  <a:pt x="7413" y="14653"/>
                  <a:pt x="7968" y="15060"/>
                  <a:pt x="8523" y="15293"/>
                </a:cubicBezTo>
                <a:lnTo>
                  <a:pt x="6692" y="17156"/>
                </a:lnTo>
                <a:cubicBezTo>
                  <a:pt x="6359" y="17536"/>
                  <a:pt x="5900" y="17724"/>
                  <a:pt x="5435" y="17724"/>
                </a:cubicBezTo>
                <a:cubicBezTo>
                  <a:pt x="4970" y="17724"/>
                  <a:pt x="4498" y="17536"/>
                  <a:pt x="4138" y="17156"/>
                </a:cubicBezTo>
                <a:cubicBezTo>
                  <a:pt x="3472" y="16457"/>
                  <a:pt x="3472" y="15235"/>
                  <a:pt x="4138" y="14477"/>
                </a:cubicBezTo>
                <a:lnTo>
                  <a:pt x="5969" y="12613"/>
                </a:lnTo>
                <a:close/>
                <a:moveTo>
                  <a:pt x="9772" y="6875"/>
                </a:moveTo>
                <a:cubicBezTo>
                  <a:pt x="10842" y="6875"/>
                  <a:pt x="11910" y="7312"/>
                  <a:pt x="12744" y="8186"/>
                </a:cubicBezTo>
                <a:cubicBezTo>
                  <a:pt x="13188" y="8593"/>
                  <a:pt x="13521" y="9176"/>
                  <a:pt x="13743" y="9817"/>
                </a:cubicBezTo>
                <a:lnTo>
                  <a:pt x="12744" y="10866"/>
                </a:lnTo>
                <a:cubicBezTo>
                  <a:pt x="12687" y="10224"/>
                  <a:pt x="12411" y="9525"/>
                  <a:pt x="11910" y="9059"/>
                </a:cubicBezTo>
                <a:cubicBezTo>
                  <a:pt x="11327" y="8419"/>
                  <a:pt x="10564" y="8097"/>
                  <a:pt x="9801" y="8097"/>
                </a:cubicBezTo>
                <a:cubicBezTo>
                  <a:pt x="9038" y="8097"/>
                  <a:pt x="8274" y="8419"/>
                  <a:pt x="7691" y="9059"/>
                </a:cubicBezTo>
                <a:lnTo>
                  <a:pt x="3304" y="13604"/>
                </a:lnTo>
                <a:cubicBezTo>
                  <a:pt x="2138" y="14886"/>
                  <a:pt x="2138" y="16807"/>
                  <a:pt x="3304" y="18088"/>
                </a:cubicBezTo>
                <a:cubicBezTo>
                  <a:pt x="3888" y="18701"/>
                  <a:pt x="4651" y="19007"/>
                  <a:pt x="5414" y="19007"/>
                </a:cubicBezTo>
                <a:cubicBezTo>
                  <a:pt x="6177" y="19007"/>
                  <a:pt x="6942" y="18701"/>
                  <a:pt x="7524" y="18088"/>
                </a:cubicBezTo>
                <a:lnTo>
                  <a:pt x="9857" y="15642"/>
                </a:lnTo>
                <a:cubicBezTo>
                  <a:pt x="10262" y="15727"/>
                  <a:pt x="10640" y="15783"/>
                  <a:pt x="11052" y="15783"/>
                </a:cubicBezTo>
                <a:cubicBezTo>
                  <a:pt x="11204" y="15783"/>
                  <a:pt x="11359" y="15775"/>
                  <a:pt x="11523" y="15759"/>
                </a:cubicBezTo>
                <a:lnTo>
                  <a:pt x="8357" y="19020"/>
                </a:lnTo>
                <a:cubicBezTo>
                  <a:pt x="7524" y="19895"/>
                  <a:pt x="6456" y="20331"/>
                  <a:pt x="5386" y="20331"/>
                </a:cubicBezTo>
                <a:cubicBezTo>
                  <a:pt x="4318" y="20331"/>
                  <a:pt x="3250" y="19895"/>
                  <a:pt x="2416" y="19020"/>
                </a:cubicBezTo>
                <a:cubicBezTo>
                  <a:pt x="751" y="17273"/>
                  <a:pt x="751" y="14477"/>
                  <a:pt x="2416" y="12730"/>
                </a:cubicBezTo>
                <a:lnTo>
                  <a:pt x="6803" y="8186"/>
                </a:lnTo>
                <a:cubicBezTo>
                  <a:pt x="7635" y="7312"/>
                  <a:pt x="8704" y="6875"/>
                  <a:pt x="9772" y="6875"/>
                </a:cubicBezTo>
                <a:close/>
                <a:moveTo>
                  <a:pt x="15104" y="0"/>
                </a:moveTo>
                <a:cubicBezTo>
                  <a:pt x="13715" y="0"/>
                  <a:pt x="12328" y="553"/>
                  <a:pt x="11300" y="1661"/>
                </a:cubicBezTo>
                <a:lnTo>
                  <a:pt x="1583" y="11855"/>
                </a:lnTo>
                <a:cubicBezTo>
                  <a:pt x="-527" y="14070"/>
                  <a:pt x="-527" y="17682"/>
                  <a:pt x="1583" y="19895"/>
                </a:cubicBezTo>
                <a:cubicBezTo>
                  <a:pt x="2666" y="21030"/>
                  <a:pt x="4053" y="21600"/>
                  <a:pt x="5428" y="21600"/>
                </a:cubicBezTo>
                <a:cubicBezTo>
                  <a:pt x="6803" y="21600"/>
                  <a:pt x="8163" y="21030"/>
                  <a:pt x="9191" y="19895"/>
                </a:cubicBezTo>
                <a:lnTo>
                  <a:pt x="18907" y="9701"/>
                </a:lnTo>
                <a:cubicBezTo>
                  <a:pt x="21073" y="7428"/>
                  <a:pt x="21073" y="3874"/>
                  <a:pt x="18907" y="1661"/>
                </a:cubicBezTo>
                <a:cubicBezTo>
                  <a:pt x="17880" y="553"/>
                  <a:pt x="16491" y="0"/>
                  <a:pt x="1510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248" name="Google Shape;9513;p65"/>
          <p:cNvGrpSpPr/>
          <p:nvPr/>
        </p:nvGrpSpPr>
        <p:grpSpPr>
          <a:xfrm>
            <a:off x="3537650" y="2688055"/>
            <a:ext cx="353527" cy="352588"/>
            <a:chOff x="30" y="30"/>
            <a:chExt cx="353526" cy="352586"/>
          </a:xfrm>
        </p:grpSpPr>
        <p:sp>
          <p:nvSpPr>
            <p:cNvPr id="7246" name="Google Shape;9514;p65"/>
            <p:cNvSpPr/>
            <p:nvPr/>
          </p:nvSpPr>
          <p:spPr>
            <a:xfrm>
              <a:off x="30" y="30"/>
              <a:ext cx="353527" cy="3525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611" y="1288"/>
                  </a:moveTo>
                  <a:lnTo>
                    <a:pt x="12611" y="2692"/>
                  </a:lnTo>
                  <a:lnTo>
                    <a:pt x="11324" y="2692"/>
                  </a:lnTo>
                  <a:lnTo>
                    <a:pt x="11324" y="1288"/>
                  </a:lnTo>
                  <a:close/>
                  <a:moveTo>
                    <a:pt x="19615" y="8956"/>
                  </a:moveTo>
                  <a:cubicBezTo>
                    <a:pt x="20025" y="8956"/>
                    <a:pt x="20316" y="9307"/>
                    <a:pt x="20316" y="9658"/>
                  </a:cubicBezTo>
                  <a:cubicBezTo>
                    <a:pt x="20316" y="10009"/>
                    <a:pt x="20025" y="10301"/>
                    <a:pt x="19615" y="10301"/>
                  </a:cubicBezTo>
                  <a:lnTo>
                    <a:pt x="15879" y="10301"/>
                  </a:lnTo>
                  <a:cubicBezTo>
                    <a:pt x="15470" y="10301"/>
                    <a:pt x="15179" y="10009"/>
                    <a:pt x="15179" y="9658"/>
                  </a:cubicBezTo>
                  <a:cubicBezTo>
                    <a:pt x="15179" y="9307"/>
                    <a:pt x="15470" y="8956"/>
                    <a:pt x="15879" y="8956"/>
                  </a:cubicBezTo>
                  <a:close/>
                  <a:moveTo>
                    <a:pt x="11967" y="6555"/>
                  </a:moveTo>
                  <a:cubicBezTo>
                    <a:pt x="13135" y="6555"/>
                    <a:pt x="14186" y="7141"/>
                    <a:pt x="14769" y="8194"/>
                  </a:cubicBezTo>
                  <a:cubicBezTo>
                    <a:pt x="14245" y="8545"/>
                    <a:pt x="13895" y="9131"/>
                    <a:pt x="13895" y="9775"/>
                  </a:cubicBezTo>
                  <a:cubicBezTo>
                    <a:pt x="13895" y="10009"/>
                    <a:pt x="13952" y="10301"/>
                    <a:pt x="14011" y="10537"/>
                  </a:cubicBezTo>
                  <a:cubicBezTo>
                    <a:pt x="13194" y="10595"/>
                    <a:pt x="12611" y="11356"/>
                    <a:pt x="12611" y="12233"/>
                  </a:cubicBezTo>
                  <a:cubicBezTo>
                    <a:pt x="12611" y="12410"/>
                    <a:pt x="12611" y="12585"/>
                    <a:pt x="12727" y="12819"/>
                  </a:cubicBezTo>
                  <a:cubicBezTo>
                    <a:pt x="12494" y="12878"/>
                    <a:pt x="12260" y="12878"/>
                    <a:pt x="11967" y="12878"/>
                  </a:cubicBezTo>
                  <a:cubicBezTo>
                    <a:pt x="10216" y="12878"/>
                    <a:pt x="8815" y="11474"/>
                    <a:pt x="8815" y="9716"/>
                  </a:cubicBezTo>
                  <a:cubicBezTo>
                    <a:pt x="8815" y="7960"/>
                    <a:pt x="10216" y="6555"/>
                    <a:pt x="11967" y="6555"/>
                  </a:cubicBezTo>
                  <a:close/>
                  <a:moveTo>
                    <a:pt x="18331" y="11531"/>
                  </a:moveTo>
                  <a:cubicBezTo>
                    <a:pt x="18681" y="11531"/>
                    <a:pt x="18974" y="11825"/>
                    <a:pt x="18974" y="12233"/>
                  </a:cubicBezTo>
                  <a:cubicBezTo>
                    <a:pt x="18974" y="12585"/>
                    <a:pt x="18681" y="12878"/>
                    <a:pt x="18331" y="12878"/>
                  </a:cubicBezTo>
                  <a:lnTo>
                    <a:pt x="14536" y="12878"/>
                  </a:lnTo>
                  <a:cubicBezTo>
                    <a:pt x="14186" y="12878"/>
                    <a:pt x="13895" y="12585"/>
                    <a:pt x="13895" y="12233"/>
                  </a:cubicBezTo>
                  <a:cubicBezTo>
                    <a:pt x="13895" y="11825"/>
                    <a:pt x="14186" y="11531"/>
                    <a:pt x="14536" y="11531"/>
                  </a:cubicBezTo>
                  <a:close/>
                  <a:moveTo>
                    <a:pt x="17104" y="14049"/>
                  </a:moveTo>
                  <a:cubicBezTo>
                    <a:pt x="17455" y="14049"/>
                    <a:pt x="17747" y="14341"/>
                    <a:pt x="17747" y="14692"/>
                  </a:cubicBezTo>
                  <a:cubicBezTo>
                    <a:pt x="17747" y="15043"/>
                    <a:pt x="17455" y="15336"/>
                    <a:pt x="17104" y="15336"/>
                  </a:cubicBezTo>
                  <a:lnTo>
                    <a:pt x="14536" y="15336"/>
                  </a:lnTo>
                  <a:cubicBezTo>
                    <a:pt x="14186" y="15336"/>
                    <a:pt x="13895" y="15043"/>
                    <a:pt x="13895" y="14692"/>
                  </a:cubicBezTo>
                  <a:cubicBezTo>
                    <a:pt x="13895" y="14341"/>
                    <a:pt x="14186" y="14049"/>
                    <a:pt x="14536" y="14049"/>
                  </a:cubicBezTo>
                  <a:close/>
                  <a:moveTo>
                    <a:pt x="12219" y="4032"/>
                  </a:moveTo>
                  <a:cubicBezTo>
                    <a:pt x="14617" y="4032"/>
                    <a:pt x="16608" y="5634"/>
                    <a:pt x="17397" y="7726"/>
                  </a:cubicBezTo>
                  <a:lnTo>
                    <a:pt x="15996" y="7726"/>
                  </a:lnTo>
                  <a:cubicBezTo>
                    <a:pt x="15236" y="6204"/>
                    <a:pt x="13719" y="5210"/>
                    <a:pt x="11967" y="5210"/>
                  </a:cubicBezTo>
                  <a:cubicBezTo>
                    <a:pt x="9516" y="5210"/>
                    <a:pt x="7531" y="7141"/>
                    <a:pt x="7531" y="9658"/>
                  </a:cubicBezTo>
                  <a:cubicBezTo>
                    <a:pt x="7531" y="12116"/>
                    <a:pt x="9516" y="14106"/>
                    <a:pt x="11967" y="14106"/>
                  </a:cubicBezTo>
                  <a:cubicBezTo>
                    <a:pt x="12260" y="14106"/>
                    <a:pt x="12494" y="14106"/>
                    <a:pt x="12785" y="14049"/>
                  </a:cubicBezTo>
                  <a:cubicBezTo>
                    <a:pt x="12727" y="14283"/>
                    <a:pt x="12611" y="14458"/>
                    <a:pt x="12611" y="14751"/>
                  </a:cubicBezTo>
                  <a:cubicBezTo>
                    <a:pt x="12611" y="14985"/>
                    <a:pt x="12611" y="15219"/>
                    <a:pt x="12727" y="15336"/>
                  </a:cubicBezTo>
                  <a:cubicBezTo>
                    <a:pt x="12494" y="15336"/>
                    <a:pt x="12201" y="15454"/>
                    <a:pt x="11967" y="15454"/>
                  </a:cubicBezTo>
                  <a:cubicBezTo>
                    <a:pt x="8815" y="15454"/>
                    <a:pt x="6304" y="12878"/>
                    <a:pt x="6304" y="9716"/>
                  </a:cubicBezTo>
                  <a:cubicBezTo>
                    <a:pt x="6304" y="6555"/>
                    <a:pt x="8815" y="4038"/>
                    <a:pt x="11967" y="4038"/>
                  </a:cubicBezTo>
                  <a:cubicBezTo>
                    <a:pt x="12053" y="4034"/>
                    <a:pt x="12136" y="4032"/>
                    <a:pt x="12219" y="4032"/>
                  </a:cubicBezTo>
                  <a:close/>
                  <a:moveTo>
                    <a:pt x="15820" y="16567"/>
                  </a:moveTo>
                  <a:cubicBezTo>
                    <a:pt x="16230" y="16567"/>
                    <a:pt x="16521" y="16858"/>
                    <a:pt x="16521" y="17269"/>
                  </a:cubicBezTo>
                  <a:cubicBezTo>
                    <a:pt x="16404" y="17620"/>
                    <a:pt x="16113" y="17912"/>
                    <a:pt x="15820" y="17912"/>
                  </a:cubicBezTo>
                  <a:lnTo>
                    <a:pt x="14595" y="17912"/>
                  </a:lnTo>
                  <a:cubicBezTo>
                    <a:pt x="14245" y="17912"/>
                    <a:pt x="13952" y="17620"/>
                    <a:pt x="13952" y="17269"/>
                  </a:cubicBezTo>
                  <a:cubicBezTo>
                    <a:pt x="13952" y="16858"/>
                    <a:pt x="14245" y="16567"/>
                    <a:pt x="14595" y="16567"/>
                  </a:cubicBezTo>
                  <a:close/>
                  <a:moveTo>
                    <a:pt x="6655" y="3278"/>
                  </a:moveTo>
                  <a:cubicBezTo>
                    <a:pt x="6771" y="3921"/>
                    <a:pt x="6771" y="4508"/>
                    <a:pt x="6655" y="5210"/>
                  </a:cubicBezTo>
                  <a:cubicBezTo>
                    <a:pt x="5604" y="6438"/>
                    <a:pt x="5020" y="7960"/>
                    <a:pt x="5020" y="9658"/>
                  </a:cubicBezTo>
                  <a:cubicBezTo>
                    <a:pt x="5020" y="13521"/>
                    <a:pt x="8172" y="16567"/>
                    <a:pt x="11967" y="16567"/>
                  </a:cubicBezTo>
                  <a:cubicBezTo>
                    <a:pt x="12201" y="16567"/>
                    <a:pt x="12494" y="16567"/>
                    <a:pt x="12727" y="16507"/>
                  </a:cubicBezTo>
                  <a:cubicBezTo>
                    <a:pt x="12611" y="16741"/>
                    <a:pt x="12551" y="16975"/>
                    <a:pt x="12551" y="17152"/>
                  </a:cubicBezTo>
                  <a:cubicBezTo>
                    <a:pt x="12551" y="17386"/>
                    <a:pt x="12611" y="17620"/>
                    <a:pt x="12611" y="17854"/>
                  </a:cubicBezTo>
                  <a:lnTo>
                    <a:pt x="9106" y="17854"/>
                  </a:lnTo>
                  <a:cubicBezTo>
                    <a:pt x="8406" y="17912"/>
                    <a:pt x="7589" y="18263"/>
                    <a:pt x="7005" y="18848"/>
                  </a:cubicBezTo>
                  <a:lnTo>
                    <a:pt x="5721" y="20195"/>
                  </a:lnTo>
                  <a:lnTo>
                    <a:pt x="1458" y="16039"/>
                  </a:lnTo>
                  <a:lnTo>
                    <a:pt x="2859" y="14692"/>
                  </a:lnTo>
                  <a:cubicBezTo>
                    <a:pt x="3443" y="14106"/>
                    <a:pt x="3793" y="13287"/>
                    <a:pt x="3793" y="12410"/>
                  </a:cubicBezTo>
                  <a:lnTo>
                    <a:pt x="3793" y="6789"/>
                  </a:lnTo>
                  <a:cubicBezTo>
                    <a:pt x="3793" y="6672"/>
                    <a:pt x="3853" y="6498"/>
                    <a:pt x="3969" y="6381"/>
                  </a:cubicBezTo>
                  <a:lnTo>
                    <a:pt x="6655" y="3278"/>
                  </a:lnTo>
                  <a:close/>
                  <a:moveTo>
                    <a:pt x="9573" y="0"/>
                  </a:moveTo>
                  <a:cubicBezTo>
                    <a:pt x="9223" y="0"/>
                    <a:pt x="8932" y="292"/>
                    <a:pt x="8932" y="643"/>
                  </a:cubicBezTo>
                  <a:cubicBezTo>
                    <a:pt x="8932" y="994"/>
                    <a:pt x="9223" y="1288"/>
                    <a:pt x="9573" y="1288"/>
                  </a:cubicBezTo>
                  <a:lnTo>
                    <a:pt x="10216" y="1288"/>
                  </a:lnTo>
                  <a:lnTo>
                    <a:pt x="10216" y="2926"/>
                  </a:lnTo>
                  <a:cubicBezTo>
                    <a:pt x="9516" y="3161"/>
                    <a:pt x="8756" y="3512"/>
                    <a:pt x="8115" y="3921"/>
                  </a:cubicBezTo>
                  <a:cubicBezTo>
                    <a:pt x="8115" y="3335"/>
                    <a:pt x="7998" y="2750"/>
                    <a:pt x="7822" y="2282"/>
                  </a:cubicBezTo>
                  <a:lnTo>
                    <a:pt x="7705" y="1813"/>
                  </a:lnTo>
                  <a:cubicBezTo>
                    <a:pt x="7589" y="1579"/>
                    <a:pt x="7472" y="1462"/>
                    <a:pt x="7238" y="1405"/>
                  </a:cubicBezTo>
                  <a:cubicBezTo>
                    <a:pt x="7173" y="1371"/>
                    <a:pt x="7112" y="1356"/>
                    <a:pt x="7055" y="1356"/>
                  </a:cubicBezTo>
                  <a:cubicBezTo>
                    <a:pt x="6907" y="1356"/>
                    <a:pt x="6781" y="1453"/>
                    <a:pt x="6655" y="1579"/>
                  </a:cubicBezTo>
                  <a:lnTo>
                    <a:pt x="3152" y="5502"/>
                  </a:lnTo>
                  <a:cubicBezTo>
                    <a:pt x="2859" y="5853"/>
                    <a:pt x="2626" y="6264"/>
                    <a:pt x="2626" y="6732"/>
                  </a:cubicBezTo>
                  <a:lnTo>
                    <a:pt x="2626" y="12351"/>
                  </a:lnTo>
                  <a:cubicBezTo>
                    <a:pt x="2626" y="12878"/>
                    <a:pt x="2392" y="13287"/>
                    <a:pt x="2042" y="13698"/>
                  </a:cubicBezTo>
                  <a:lnTo>
                    <a:pt x="233" y="15511"/>
                  </a:lnTo>
                  <a:cubicBezTo>
                    <a:pt x="117" y="15628"/>
                    <a:pt x="0" y="15805"/>
                    <a:pt x="0" y="15922"/>
                  </a:cubicBezTo>
                  <a:cubicBezTo>
                    <a:pt x="0" y="16096"/>
                    <a:pt x="57" y="16331"/>
                    <a:pt x="233" y="16390"/>
                  </a:cubicBezTo>
                  <a:lnTo>
                    <a:pt x="5311" y="21423"/>
                  </a:lnTo>
                  <a:cubicBezTo>
                    <a:pt x="5428" y="21541"/>
                    <a:pt x="5604" y="21600"/>
                    <a:pt x="5772" y="21600"/>
                  </a:cubicBezTo>
                  <a:cubicBezTo>
                    <a:pt x="5939" y="21600"/>
                    <a:pt x="6100" y="21541"/>
                    <a:pt x="6188" y="21423"/>
                  </a:cubicBezTo>
                  <a:lnTo>
                    <a:pt x="8056" y="19610"/>
                  </a:lnTo>
                  <a:cubicBezTo>
                    <a:pt x="8406" y="19259"/>
                    <a:pt x="8815" y="19025"/>
                    <a:pt x="9340" y="19025"/>
                  </a:cubicBezTo>
                  <a:lnTo>
                    <a:pt x="15937" y="19025"/>
                  </a:lnTo>
                  <a:cubicBezTo>
                    <a:pt x="16930" y="19025"/>
                    <a:pt x="17807" y="18146"/>
                    <a:pt x="17807" y="17092"/>
                  </a:cubicBezTo>
                  <a:cubicBezTo>
                    <a:pt x="17807" y="16918"/>
                    <a:pt x="17747" y="16624"/>
                    <a:pt x="17690" y="16390"/>
                  </a:cubicBezTo>
                  <a:cubicBezTo>
                    <a:pt x="18448" y="16156"/>
                    <a:pt x="19091" y="15454"/>
                    <a:pt x="19091" y="14575"/>
                  </a:cubicBezTo>
                  <a:cubicBezTo>
                    <a:pt x="19091" y="14341"/>
                    <a:pt x="18974" y="14049"/>
                    <a:pt x="18915" y="13815"/>
                  </a:cubicBezTo>
                  <a:cubicBezTo>
                    <a:pt x="19732" y="13581"/>
                    <a:pt x="20316" y="12878"/>
                    <a:pt x="20316" y="11999"/>
                  </a:cubicBezTo>
                  <a:cubicBezTo>
                    <a:pt x="20316" y="11765"/>
                    <a:pt x="20258" y="11474"/>
                    <a:pt x="20142" y="11239"/>
                  </a:cubicBezTo>
                  <a:cubicBezTo>
                    <a:pt x="20433" y="11180"/>
                    <a:pt x="20725" y="11063"/>
                    <a:pt x="21016" y="10771"/>
                  </a:cubicBezTo>
                  <a:cubicBezTo>
                    <a:pt x="21426" y="10361"/>
                    <a:pt x="21600" y="9892"/>
                    <a:pt x="21600" y="9365"/>
                  </a:cubicBezTo>
                  <a:cubicBezTo>
                    <a:pt x="21600" y="8839"/>
                    <a:pt x="21426" y="8311"/>
                    <a:pt x="21016" y="7960"/>
                  </a:cubicBezTo>
                  <a:cubicBezTo>
                    <a:pt x="20609" y="7960"/>
                    <a:pt x="20142" y="7726"/>
                    <a:pt x="19615" y="7726"/>
                  </a:cubicBezTo>
                  <a:lnTo>
                    <a:pt x="18798" y="7726"/>
                  </a:lnTo>
                  <a:cubicBezTo>
                    <a:pt x="18098" y="5385"/>
                    <a:pt x="16287" y="3569"/>
                    <a:pt x="13952" y="2926"/>
                  </a:cubicBezTo>
                  <a:lnTo>
                    <a:pt x="13952" y="1288"/>
                  </a:lnTo>
                  <a:lnTo>
                    <a:pt x="14595" y="1288"/>
                  </a:lnTo>
                  <a:cubicBezTo>
                    <a:pt x="15003" y="1288"/>
                    <a:pt x="15296" y="994"/>
                    <a:pt x="15296" y="643"/>
                  </a:cubicBezTo>
                  <a:cubicBezTo>
                    <a:pt x="15296" y="292"/>
                    <a:pt x="15003" y="0"/>
                    <a:pt x="145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47" name="Google Shape;9515;p65"/>
            <p:cNvSpPr/>
            <p:nvPr/>
          </p:nvSpPr>
          <p:spPr>
            <a:xfrm>
              <a:off x="163417" y="126142"/>
              <a:ext cx="42164" cy="43009"/>
            </a:xfrm>
            <a:custGeom>
              <a:avLst/>
              <a:gdLst/>
              <a:ahLst/>
              <a:cxnLst>
                <a:cxn ang="0">
                  <a:pos x="wd2" y="hd2"/>
                </a:cxn>
                <a:cxn ang="5400000">
                  <a:pos x="wd2" y="hd2"/>
                </a:cxn>
                <a:cxn ang="10800000">
                  <a:pos x="wd2" y="hd2"/>
                </a:cxn>
                <a:cxn ang="16200000">
                  <a:pos x="wd2" y="hd2"/>
                </a:cxn>
              </a:cxnLst>
              <a:rect l="0" t="0" r="r" b="b"/>
              <a:pathLst>
                <a:path w="21176" h="21600" fill="norm" stroke="1" extrusionOk="0">
                  <a:moveTo>
                    <a:pt x="16314" y="0"/>
                  </a:moveTo>
                  <a:cubicBezTo>
                    <a:pt x="13435" y="0"/>
                    <a:pt x="11028" y="2407"/>
                    <a:pt x="11028" y="5758"/>
                  </a:cubicBezTo>
                  <a:lnTo>
                    <a:pt x="11028" y="11044"/>
                  </a:lnTo>
                  <a:lnTo>
                    <a:pt x="5758" y="11044"/>
                  </a:lnTo>
                  <a:cubicBezTo>
                    <a:pt x="2392" y="11044"/>
                    <a:pt x="0" y="13435"/>
                    <a:pt x="0" y="16314"/>
                  </a:cubicBezTo>
                  <a:cubicBezTo>
                    <a:pt x="0" y="19193"/>
                    <a:pt x="2392" y="21600"/>
                    <a:pt x="5758" y="21600"/>
                  </a:cubicBezTo>
                  <a:lnTo>
                    <a:pt x="15842" y="21600"/>
                  </a:lnTo>
                  <a:cubicBezTo>
                    <a:pt x="18721" y="21600"/>
                    <a:pt x="21113" y="19193"/>
                    <a:pt x="21113" y="16314"/>
                  </a:cubicBezTo>
                  <a:lnTo>
                    <a:pt x="21113" y="6245"/>
                  </a:lnTo>
                  <a:cubicBezTo>
                    <a:pt x="21600" y="2407"/>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53" name="Google Shape;9516;p65"/>
          <p:cNvGrpSpPr/>
          <p:nvPr/>
        </p:nvGrpSpPr>
        <p:grpSpPr>
          <a:xfrm>
            <a:off x="3538135" y="3155951"/>
            <a:ext cx="352587" cy="353164"/>
            <a:chOff x="30" y="0"/>
            <a:chExt cx="352586" cy="353162"/>
          </a:xfrm>
        </p:grpSpPr>
        <p:sp>
          <p:nvSpPr>
            <p:cNvPr id="7249" name="Google Shape;9517;p65"/>
            <p:cNvSpPr/>
            <p:nvPr/>
          </p:nvSpPr>
          <p:spPr>
            <a:xfrm>
              <a:off x="103213" y="146220"/>
              <a:ext cx="21019" cy="210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675"/>
                    <a:pt x="4925"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50" name="Google Shape;9518;p65"/>
            <p:cNvSpPr/>
            <p:nvPr/>
          </p:nvSpPr>
          <p:spPr>
            <a:xfrm>
              <a:off x="207381" y="187530"/>
              <a:ext cx="104154" cy="83863"/>
            </a:xfrm>
            <a:custGeom>
              <a:avLst/>
              <a:gdLst/>
              <a:ahLst/>
              <a:cxnLst>
                <a:cxn ang="0">
                  <a:pos x="wd2" y="hd2"/>
                </a:cxn>
                <a:cxn ang="5400000">
                  <a:pos x="wd2" y="hd2"/>
                </a:cxn>
                <a:cxn ang="10800000">
                  <a:pos x="wd2" y="hd2"/>
                </a:cxn>
                <a:cxn ang="16200000">
                  <a:pos x="wd2" y="hd2"/>
                </a:cxn>
              </a:cxnLst>
              <a:rect l="0" t="0" r="r" b="b"/>
              <a:pathLst>
                <a:path w="21211" h="21600" fill="norm" stroke="1" extrusionOk="0">
                  <a:moveTo>
                    <a:pt x="19095" y="0"/>
                  </a:moveTo>
                  <a:cubicBezTo>
                    <a:pt x="18533" y="0"/>
                    <a:pt x="17995" y="312"/>
                    <a:pt x="17705" y="922"/>
                  </a:cubicBezTo>
                  <a:lnTo>
                    <a:pt x="6223" y="15202"/>
                  </a:lnTo>
                  <a:lnTo>
                    <a:pt x="3499" y="11757"/>
                  </a:lnTo>
                  <a:cubicBezTo>
                    <a:pt x="3110" y="11265"/>
                    <a:pt x="2578" y="11015"/>
                    <a:pt x="2041" y="11015"/>
                  </a:cubicBezTo>
                  <a:cubicBezTo>
                    <a:pt x="1504" y="11015"/>
                    <a:pt x="972" y="11265"/>
                    <a:pt x="583" y="11757"/>
                  </a:cubicBezTo>
                  <a:cubicBezTo>
                    <a:pt x="-195" y="12741"/>
                    <a:pt x="-195" y="14460"/>
                    <a:pt x="583" y="15444"/>
                  </a:cubicBezTo>
                  <a:lnTo>
                    <a:pt x="4666" y="20616"/>
                  </a:lnTo>
                  <a:cubicBezTo>
                    <a:pt x="5253" y="21350"/>
                    <a:pt x="5833" y="21600"/>
                    <a:pt x="6223" y="21600"/>
                  </a:cubicBezTo>
                  <a:cubicBezTo>
                    <a:pt x="6612" y="21600"/>
                    <a:pt x="7199" y="21350"/>
                    <a:pt x="7588" y="20616"/>
                  </a:cubicBezTo>
                  <a:lnTo>
                    <a:pt x="20627" y="4617"/>
                  </a:lnTo>
                  <a:cubicBezTo>
                    <a:pt x="21405" y="3875"/>
                    <a:pt x="21405" y="1906"/>
                    <a:pt x="20627" y="922"/>
                  </a:cubicBezTo>
                  <a:cubicBezTo>
                    <a:pt x="20238" y="312"/>
                    <a:pt x="19651" y="0"/>
                    <a:pt x="190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51" name="Google Shape;9519;p65"/>
            <p:cNvSpPr/>
            <p:nvPr/>
          </p:nvSpPr>
          <p:spPr>
            <a:xfrm>
              <a:off x="30" y="-1"/>
              <a:ext cx="352587" cy="3531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9" y="1169"/>
                  </a:moveTo>
                  <a:cubicBezTo>
                    <a:pt x="11765" y="1169"/>
                    <a:pt x="12644" y="2046"/>
                    <a:pt x="12644" y="3098"/>
                  </a:cubicBezTo>
                  <a:lnTo>
                    <a:pt x="12644" y="7598"/>
                  </a:lnTo>
                  <a:lnTo>
                    <a:pt x="11999" y="7598"/>
                  </a:lnTo>
                  <a:cubicBezTo>
                    <a:pt x="10244" y="7598"/>
                    <a:pt x="8839" y="9001"/>
                    <a:pt x="8839" y="10754"/>
                  </a:cubicBezTo>
                  <a:lnTo>
                    <a:pt x="8839" y="11397"/>
                  </a:lnTo>
                  <a:lnTo>
                    <a:pt x="5736" y="11397"/>
                  </a:lnTo>
                  <a:lnTo>
                    <a:pt x="5736" y="11514"/>
                  </a:lnTo>
                  <a:cubicBezTo>
                    <a:pt x="5559" y="11514"/>
                    <a:pt x="5442" y="11572"/>
                    <a:pt x="5268" y="11631"/>
                  </a:cubicBezTo>
                  <a:lnTo>
                    <a:pt x="3746" y="13091"/>
                  </a:lnTo>
                  <a:lnTo>
                    <a:pt x="3746" y="12039"/>
                  </a:lnTo>
                  <a:cubicBezTo>
                    <a:pt x="3746" y="11689"/>
                    <a:pt x="3452" y="11397"/>
                    <a:pt x="3101" y="11397"/>
                  </a:cubicBezTo>
                  <a:cubicBezTo>
                    <a:pt x="2048" y="11397"/>
                    <a:pt x="1171" y="10520"/>
                    <a:pt x="1171" y="9527"/>
                  </a:cubicBezTo>
                  <a:lnTo>
                    <a:pt x="1171" y="3098"/>
                  </a:lnTo>
                  <a:cubicBezTo>
                    <a:pt x="1171" y="2046"/>
                    <a:pt x="2048" y="1169"/>
                    <a:pt x="3101" y="1169"/>
                  </a:cubicBezTo>
                  <a:close/>
                  <a:moveTo>
                    <a:pt x="18439" y="9001"/>
                  </a:moveTo>
                  <a:cubicBezTo>
                    <a:pt x="19493" y="9001"/>
                    <a:pt x="20370" y="9878"/>
                    <a:pt x="20370" y="10870"/>
                  </a:cubicBezTo>
                  <a:lnTo>
                    <a:pt x="20370" y="15955"/>
                  </a:lnTo>
                  <a:cubicBezTo>
                    <a:pt x="20370" y="16949"/>
                    <a:pt x="19493" y="17825"/>
                    <a:pt x="18439" y="17825"/>
                  </a:cubicBezTo>
                  <a:lnTo>
                    <a:pt x="15862" y="17825"/>
                  </a:lnTo>
                  <a:cubicBezTo>
                    <a:pt x="15745" y="17825"/>
                    <a:pt x="15511" y="17942"/>
                    <a:pt x="15454" y="18059"/>
                  </a:cubicBezTo>
                  <a:lnTo>
                    <a:pt x="13989" y="19521"/>
                  </a:lnTo>
                  <a:lnTo>
                    <a:pt x="13989" y="18526"/>
                  </a:lnTo>
                  <a:cubicBezTo>
                    <a:pt x="13989" y="18118"/>
                    <a:pt x="13698" y="17825"/>
                    <a:pt x="13346" y="17825"/>
                  </a:cubicBezTo>
                  <a:lnTo>
                    <a:pt x="12059" y="17825"/>
                  </a:lnTo>
                  <a:cubicBezTo>
                    <a:pt x="11063" y="17825"/>
                    <a:pt x="10184" y="16949"/>
                    <a:pt x="10184" y="15955"/>
                  </a:cubicBezTo>
                  <a:lnTo>
                    <a:pt x="10184" y="10870"/>
                  </a:lnTo>
                  <a:cubicBezTo>
                    <a:pt x="10184" y="9878"/>
                    <a:pt x="11063" y="9001"/>
                    <a:pt x="12059" y="9001"/>
                  </a:cubicBezTo>
                  <a:close/>
                  <a:moveTo>
                    <a:pt x="3161" y="0"/>
                  </a:moveTo>
                  <a:cubicBezTo>
                    <a:pt x="1405" y="0"/>
                    <a:pt x="0" y="1402"/>
                    <a:pt x="0" y="3157"/>
                  </a:cubicBezTo>
                  <a:lnTo>
                    <a:pt x="0" y="9585"/>
                  </a:lnTo>
                  <a:cubicBezTo>
                    <a:pt x="0" y="11104"/>
                    <a:pt x="1111" y="12449"/>
                    <a:pt x="2575" y="12740"/>
                  </a:cubicBezTo>
                  <a:lnTo>
                    <a:pt x="2575" y="14729"/>
                  </a:lnTo>
                  <a:cubicBezTo>
                    <a:pt x="2575" y="14903"/>
                    <a:pt x="2692" y="15196"/>
                    <a:pt x="2926" y="15313"/>
                  </a:cubicBezTo>
                  <a:cubicBezTo>
                    <a:pt x="3004" y="15332"/>
                    <a:pt x="3088" y="15345"/>
                    <a:pt x="3172" y="15345"/>
                  </a:cubicBezTo>
                  <a:cubicBezTo>
                    <a:pt x="3335" y="15345"/>
                    <a:pt x="3491" y="15293"/>
                    <a:pt x="3569" y="15137"/>
                  </a:cubicBezTo>
                  <a:lnTo>
                    <a:pt x="6029" y="12800"/>
                  </a:lnTo>
                  <a:lnTo>
                    <a:pt x="8956" y="12800"/>
                  </a:lnTo>
                  <a:lnTo>
                    <a:pt x="8956" y="15955"/>
                  </a:lnTo>
                  <a:cubicBezTo>
                    <a:pt x="8956" y="17708"/>
                    <a:pt x="10301" y="19111"/>
                    <a:pt x="12059" y="19111"/>
                  </a:cubicBezTo>
                  <a:lnTo>
                    <a:pt x="12761" y="19111"/>
                  </a:lnTo>
                  <a:lnTo>
                    <a:pt x="12761" y="20982"/>
                  </a:lnTo>
                  <a:cubicBezTo>
                    <a:pt x="12761" y="21274"/>
                    <a:pt x="12878" y="21507"/>
                    <a:pt x="13112" y="21567"/>
                  </a:cubicBezTo>
                  <a:cubicBezTo>
                    <a:pt x="13198" y="21587"/>
                    <a:pt x="13291" y="21600"/>
                    <a:pt x="13380" y="21600"/>
                  </a:cubicBezTo>
                  <a:cubicBezTo>
                    <a:pt x="13536" y="21600"/>
                    <a:pt x="13681" y="21561"/>
                    <a:pt x="13755" y="21450"/>
                  </a:cubicBezTo>
                  <a:lnTo>
                    <a:pt x="16096" y="19111"/>
                  </a:lnTo>
                  <a:lnTo>
                    <a:pt x="18439" y="19111"/>
                  </a:lnTo>
                  <a:cubicBezTo>
                    <a:pt x="20195" y="19111"/>
                    <a:pt x="21600" y="17708"/>
                    <a:pt x="21600" y="15955"/>
                  </a:cubicBezTo>
                  <a:lnTo>
                    <a:pt x="21600" y="10930"/>
                  </a:lnTo>
                  <a:cubicBezTo>
                    <a:pt x="21600" y="9060"/>
                    <a:pt x="20195" y="7715"/>
                    <a:pt x="18439" y="7715"/>
                  </a:cubicBezTo>
                  <a:lnTo>
                    <a:pt x="13989" y="7715"/>
                  </a:lnTo>
                  <a:lnTo>
                    <a:pt x="13989" y="3157"/>
                  </a:lnTo>
                  <a:cubicBezTo>
                    <a:pt x="13989" y="1402"/>
                    <a:pt x="12585" y="0"/>
                    <a:pt x="108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52" name="Google Shape;9520;p65"/>
            <p:cNvSpPr/>
            <p:nvPr/>
          </p:nvSpPr>
          <p:spPr>
            <a:xfrm>
              <a:off x="82194" y="41097"/>
              <a:ext cx="64968" cy="840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87" y="0"/>
                  </a:moveTo>
                  <a:cubicBezTo>
                    <a:pt x="4770" y="0"/>
                    <a:pt x="0" y="3686"/>
                    <a:pt x="0" y="7855"/>
                  </a:cubicBezTo>
                  <a:cubicBezTo>
                    <a:pt x="0" y="9327"/>
                    <a:pt x="1583" y="10558"/>
                    <a:pt x="3812" y="10558"/>
                  </a:cubicBezTo>
                  <a:cubicBezTo>
                    <a:pt x="5718" y="10558"/>
                    <a:pt x="7311" y="9327"/>
                    <a:pt x="7311" y="7855"/>
                  </a:cubicBezTo>
                  <a:cubicBezTo>
                    <a:pt x="7311" y="6382"/>
                    <a:pt x="8894" y="5158"/>
                    <a:pt x="10800" y="5158"/>
                  </a:cubicBezTo>
                  <a:cubicBezTo>
                    <a:pt x="13029" y="5158"/>
                    <a:pt x="14612" y="6382"/>
                    <a:pt x="14612" y="7855"/>
                  </a:cubicBezTo>
                  <a:cubicBezTo>
                    <a:pt x="14612" y="8595"/>
                    <a:pt x="13341" y="10068"/>
                    <a:pt x="12071" y="10309"/>
                  </a:cubicBezTo>
                  <a:cubicBezTo>
                    <a:pt x="9217" y="11291"/>
                    <a:pt x="7624" y="13255"/>
                    <a:pt x="7624" y="15218"/>
                  </a:cubicBezTo>
                  <a:lnTo>
                    <a:pt x="7624" y="18904"/>
                  </a:lnTo>
                  <a:cubicBezTo>
                    <a:pt x="7624" y="20377"/>
                    <a:pt x="9217" y="21600"/>
                    <a:pt x="11435" y="21600"/>
                  </a:cubicBezTo>
                  <a:cubicBezTo>
                    <a:pt x="13341" y="21600"/>
                    <a:pt x="14934" y="20377"/>
                    <a:pt x="14934" y="18904"/>
                  </a:cubicBezTo>
                  <a:lnTo>
                    <a:pt x="14934" y="15218"/>
                  </a:lnTo>
                  <a:cubicBezTo>
                    <a:pt x="18746" y="13995"/>
                    <a:pt x="21600" y="11049"/>
                    <a:pt x="21600" y="7855"/>
                  </a:cubicBezTo>
                  <a:cubicBezTo>
                    <a:pt x="20652" y="3686"/>
                    <a:pt x="15882" y="0"/>
                    <a:pt x="104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57" name="Google Shape;9521;p65"/>
          <p:cNvGrpSpPr/>
          <p:nvPr/>
        </p:nvGrpSpPr>
        <p:grpSpPr>
          <a:xfrm>
            <a:off x="3537634" y="3616135"/>
            <a:ext cx="353558" cy="353558"/>
            <a:chOff x="0" y="0"/>
            <a:chExt cx="353557" cy="353557"/>
          </a:xfrm>
        </p:grpSpPr>
        <p:sp>
          <p:nvSpPr>
            <p:cNvPr id="7254" name="Google Shape;9522;p65"/>
            <p:cNvSpPr/>
            <p:nvPr/>
          </p:nvSpPr>
          <p:spPr>
            <a:xfrm>
              <a:off x="0" y="0"/>
              <a:ext cx="353558" cy="353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1284"/>
                  </a:moveTo>
                  <a:cubicBezTo>
                    <a:pt x="16054" y="1284"/>
                    <a:pt x="20373" y="5546"/>
                    <a:pt x="20373" y="10799"/>
                  </a:cubicBezTo>
                  <a:cubicBezTo>
                    <a:pt x="20373" y="16054"/>
                    <a:pt x="16054" y="20373"/>
                    <a:pt x="10799" y="20373"/>
                  </a:cubicBezTo>
                  <a:cubicBezTo>
                    <a:pt x="5546" y="20373"/>
                    <a:pt x="1227" y="16054"/>
                    <a:pt x="1227" y="10799"/>
                  </a:cubicBezTo>
                  <a:cubicBezTo>
                    <a:pt x="1227" y="5546"/>
                    <a:pt x="5546" y="1284"/>
                    <a:pt x="10799" y="1284"/>
                  </a:cubicBezTo>
                  <a:close/>
                  <a:moveTo>
                    <a:pt x="10799" y="0"/>
                  </a:moveTo>
                  <a:cubicBezTo>
                    <a:pt x="4786" y="0"/>
                    <a:pt x="0" y="4903"/>
                    <a:pt x="0" y="10799"/>
                  </a:cubicBezTo>
                  <a:cubicBezTo>
                    <a:pt x="0" y="16812"/>
                    <a:pt x="4903" y="21600"/>
                    <a:pt x="10799" y="21600"/>
                  </a:cubicBezTo>
                  <a:cubicBezTo>
                    <a:pt x="16754" y="21600"/>
                    <a:pt x="21600" y="16754"/>
                    <a:pt x="21600" y="10799"/>
                  </a:cubicBezTo>
                  <a:cubicBezTo>
                    <a:pt x="21600" y="4903"/>
                    <a:pt x="16754"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55" name="Google Shape;9523;p65"/>
            <p:cNvSpPr/>
            <p:nvPr/>
          </p:nvSpPr>
          <p:spPr>
            <a:xfrm>
              <a:off x="42037" y="43007"/>
              <a:ext cx="269483" cy="2704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1754"/>
                  </a:moveTo>
                  <a:cubicBezTo>
                    <a:pt x="15855" y="1754"/>
                    <a:pt x="19915" y="5877"/>
                    <a:pt x="19915" y="10836"/>
                  </a:cubicBezTo>
                  <a:cubicBezTo>
                    <a:pt x="19915" y="15798"/>
                    <a:pt x="15855" y="19844"/>
                    <a:pt x="10799" y="19844"/>
                  </a:cubicBezTo>
                  <a:cubicBezTo>
                    <a:pt x="5745" y="19844"/>
                    <a:pt x="1685" y="15798"/>
                    <a:pt x="1685" y="10836"/>
                  </a:cubicBezTo>
                  <a:cubicBezTo>
                    <a:pt x="1685" y="5877"/>
                    <a:pt x="5822" y="1754"/>
                    <a:pt x="10799" y="1754"/>
                  </a:cubicBezTo>
                  <a:close/>
                  <a:moveTo>
                    <a:pt x="10799" y="0"/>
                  </a:moveTo>
                  <a:cubicBezTo>
                    <a:pt x="4826" y="0"/>
                    <a:pt x="0" y="4884"/>
                    <a:pt x="0" y="10836"/>
                  </a:cubicBezTo>
                  <a:cubicBezTo>
                    <a:pt x="0" y="16714"/>
                    <a:pt x="4826" y="21600"/>
                    <a:pt x="10799" y="21600"/>
                  </a:cubicBezTo>
                  <a:cubicBezTo>
                    <a:pt x="16697" y="21600"/>
                    <a:pt x="21600" y="16714"/>
                    <a:pt x="21600" y="10836"/>
                  </a:cubicBezTo>
                  <a:cubicBezTo>
                    <a:pt x="21600" y="4884"/>
                    <a:pt x="16697"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56" name="Google Shape;9524;p65"/>
            <p:cNvSpPr/>
            <p:nvPr/>
          </p:nvSpPr>
          <p:spPr>
            <a:xfrm>
              <a:off x="166269" y="84074"/>
              <a:ext cx="62101" cy="144554"/>
            </a:xfrm>
            <a:custGeom>
              <a:avLst/>
              <a:gdLst/>
              <a:ahLst/>
              <a:cxnLst>
                <a:cxn ang="0">
                  <a:pos x="wd2" y="hd2"/>
                </a:cxn>
                <a:cxn ang="5400000">
                  <a:pos x="wd2" y="hd2"/>
                </a:cxn>
                <a:cxn ang="10800000">
                  <a:pos x="wd2" y="hd2"/>
                </a:cxn>
                <a:cxn ang="16200000">
                  <a:pos x="wd2" y="hd2"/>
                </a:cxn>
              </a:cxnLst>
              <a:rect l="0" t="0" r="r" b="b"/>
              <a:pathLst>
                <a:path w="21273" h="21600" fill="norm" stroke="1" extrusionOk="0">
                  <a:moveTo>
                    <a:pt x="3595" y="0"/>
                  </a:moveTo>
                  <a:cubicBezTo>
                    <a:pt x="1631" y="0"/>
                    <a:pt x="0" y="716"/>
                    <a:pt x="0" y="1573"/>
                  </a:cubicBezTo>
                  <a:lnTo>
                    <a:pt x="0" y="13850"/>
                  </a:lnTo>
                  <a:cubicBezTo>
                    <a:pt x="0" y="14281"/>
                    <a:pt x="322" y="14852"/>
                    <a:pt x="977" y="14992"/>
                  </a:cubicBezTo>
                  <a:lnTo>
                    <a:pt x="15387" y="21278"/>
                  </a:lnTo>
                  <a:cubicBezTo>
                    <a:pt x="16042" y="21491"/>
                    <a:pt x="16935" y="21600"/>
                    <a:pt x="17839" y="21600"/>
                  </a:cubicBezTo>
                  <a:cubicBezTo>
                    <a:pt x="18743" y="21600"/>
                    <a:pt x="19636" y="21491"/>
                    <a:pt x="20291" y="21278"/>
                  </a:cubicBezTo>
                  <a:cubicBezTo>
                    <a:pt x="21600" y="20707"/>
                    <a:pt x="21600" y="19565"/>
                    <a:pt x="20291" y="19135"/>
                  </a:cubicBezTo>
                  <a:lnTo>
                    <a:pt x="7200" y="13424"/>
                  </a:lnTo>
                  <a:lnTo>
                    <a:pt x="7200" y="1573"/>
                  </a:lnTo>
                  <a:cubicBezTo>
                    <a:pt x="7200" y="716"/>
                    <a:pt x="5558" y="0"/>
                    <a:pt x="35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61" name="Google Shape;9525;p65"/>
          <p:cNvGrpSpPr/>
          <p:nvPr/>
        </p:nvGrpSpPr>
        <p:grpSpPr>
          <a:xfrm>
            <a:off x="2639680" y="4073943"/>
            <a:ext cx="353558" cy="353558"/>
            <a:chOff x="0" y="0"/>
            <a:chExt cx="353557" cy="353557"/>
          </a:xfrm>
        </p:grpSpPr>
        <p:sp>
          <p:nvSpPr>
            <p:cNvPr id="7258" name="Google Shape;9526;p65"/>
            <p:cNvSpPr/>
            <p:nvPr/>
          </p:nvSpPr>
          <p:spPr>
            <a:xfrm>
              <a:off x="0" y="0"/>
              <a:ext cx="353558" cy="3535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227"/>
                  </a:moveTo>
                  <a:cubicBezTo>
                    <a:pt x="16054" y="1227"/>
                    <a:pt x="20373" y="5546"/>
                    <a:pt x="20373" y="10799"/>
                  </a:cubicBezTo>
                  <a:cubicBezTo>
                    <a:pt x="20373" y="16112"/>
                    <a:pt x="16054" y="20373"/>
                    <a:pt x="10801" y="20373"/>
                  </a:cubicBezTo>
                  <a:cubicBezTo>
                    <a:pt x="5546" y="20373"/>
                    <a:pt x="1227" y="16054"/>
                    <a:pt x="1227" y="10799"/>
                  </a:cubicBezTo>
                  <a:cubicBezTo>
                    <a:pt x="1227" y="5546"/>
                    <a:pt x="5546" y="1227"/>
                    <a:pt x="10801" y="1227"/>
                  </a:cubicBezTo>
                  <a:close/>
                  <a:moveTo>
                    <a:pt x="10801" y="0"/>
                  </a:moveTo>
                  <a:cubicBezTo>
                    <a:pt x="4846" y="0"/>
                    <a:pt x="0" y="4846"/>
                    <a:pt x="0" y="10799"/>
                  </a:cubicBezTo>
                  <a:cubicBezTo>
                    <a:pt x="0" y="16754"/>
                    <a:pt x="4905" y="21600"/>
                    <a:pt x="10801" y="21600"/>
                  </a:cubicBezTo>
                  <a:cubicBezTo>
                    <a:pt x="16814" y="21600"/>
                    <a:pt x="21600" y="16695"/>
                    <a:pt x="21600" y="10799"/>
                  </a:cubicBezTo>
                  <a:cubicBezTo>
                    <a:pt x="21600" y="4903"/>
                    <a:pt x="16814"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59" name="Google Shape;9527;p65"/>
            <p:cNvSpPr/>
            <p:nvPr/>
          </p:nvSpPr>
          <p:spPr>
            <a:xfrm>
              <a:off x="146190" y="63056"/>
              <a:ext cx="62117" cy="621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2" y="6982"/>
                  </a:moveTo>
                  <a:cubicBezTo>
                    <a:pt x="12635" y="6982"/>
                    <a:pt x="14291" y="8638"/>
                    <a:pt x="14291" y="10969"/>
                  </a:cubicBezTo>
                  <a:cubicBezTo>
                    <a:pt x="14291" y="12962"/>
                    <a:pt x="12635" y="14629"/>
                    <a:pt x="10642" y="14629"/>
                  </a:cubicBezTo>
                  <a:cubicBezTo>
                    <a:pt x="8648" y="14629"/>
                    <a:pt x="6982" y="12962"/>
                    <a:pt x="6982" y="10969"/>
                  </a:cubicBezTo>
                  <a:cubicBezTo>
                    <a:pt x="6982" y="8638"/>
                    <a:pt x="8648" y="6982"/>
                    <a:pt x="10642" y="6982"/>
                  </a:cubicBezTo>
                  <a:close/>
                  <a:moveTo>
                    <a:pt x="10642" y="0"/>
                  </a:moveTo>
                  <a:cubicBezTo>
                    <a:pt x="4989" y="0"/>
                    <a:pt x="0" y="4989"/>
                    <a:pt x="0" y="10969"/>
                  </a:cubicBezTo>
                  <a:cubicBezTo>
                    <a:pt x="0" y="16622"/>
                    <a:pt x="4989" y="21600"/>
                    <a:pt x="10642" y="21600"/>
                  </a:cubicBezTo>
                  <a:cubicBezTo>
                    <a:pt x="16622" y="21600"/>
                    <a:pt x="21600" y="16622"/>
                    <a:pt x="21600" y="10969"/>
                  </a:cubicBezTo>
                  <a:cubicBezTo>
                    <a:pt x="21600" y="4989"/>
                    <a:pt x="16949" y="0"/>
                    <a:pt x="106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60" name="Google Shape;9528;p65"/>
            <p:cNvSpPr/>
            <p:nvPr/>
          </p:nvSpPr>
          <p:spPr>
            <a:xfrm>
              <a:off x="146190" y="145250"/>
              <a:ext cx="62117" cy="1452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2" y="3265"/>
                  </a:moveTo>
                  <a:cubicBezTo>
                    <a:pt x="12635" y="3265"/>
                    <a:pt x="14291" y="3978"/>
                    <a:pt x="14291" y="4831"/>
                  </a:cubicBezTo>
                  <a:lnTo>
                    <a:pt x="14291" y="17049"/>
                  </a:lnTo>
                  <a:cubicBezTo>
                    <a:pt x="14291" y="18046"/>
                    <a:pt x="12635" y="18754"/>
                    <a:pt x="10642" y="18754"/>
                  </a:cubicBezTo>
                  <a:cubicBezTo>
                    <a:pt x="8648" y="18754"/>
                    <a:pt x="6982" y="18046"/>
                    <a:pt x="6982" y="17049"/>
                  </a:cubicBezTo>
                  <a:lnTo>
                    <a:pt x="6982" y="4831"/>
                  </a:lnTo>
                  <a:cubicBezTo>
                    <a:pt x="6982" y="3978"/>
                    <a:pt x="8648" y="3265"/>
                    <a:pt x="10642" y="3265"/>
                  </a:cubicBezTo>
                  <a:close/>
                  <a:moveTo>
                    <a:pt x="10642" y="0"/>
                  </a:moveTo>
                  <a:cubicBezTo>
                    <a:pt x="4989" y="0"/>
                    <a:pt x="0" y="2129"/>
                    <a:pt x="0" y="4686"/>
                  </a:cubicBezTo>
                  <a:lnTo>
                    <a:pt x="0" y="16909"/>
                  </a:lnTo>
                  <a:cubicBezTo>
                    <a:pt x="0" y="19467"/>
                    <a:pt x="4989" y="21600"/>
                    <a:pt x="10642" y="21600"/>
                  </a:cubicBezTo>
                  <a:cubicBezTo>
                    <a:pt x="16622" y="21600"/>
                    <a:pt x="21600" y="19467"/>
                    <a:pt x="21600" y="16909"/>
                  </a:cubicBezTo>
                  <a:lnTo>
                    <a:pt x="21600" y="4686"/>
                  </a:lnTo>
                  <a:cubicBezTo>
                    <a:pt x="21600" y="2129"/>
                    <a:pt x="16949" y="0"/>
                    <a:pt x="106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65" name="Google Shape;9529;p65"/>
          <p:cNvGrpSpPr/>
          <p:nvPr/>
        </p:nvGrpSpPr>
        <p:grpSpPr>
          <a:xfrm>
            <a:off x="3983101" y="2683442"/>
            <a:ext cx="348789" cy="347880"/>
            <a:chOff x="33" y="0"/>
            <a:chExt cx="348787" cy="347879"/>
          </a:xfrm>
        </p:grpSpPr>
        <p:sp>
          <p:nvSpPr>
            <p:cNvPr id="7262" name="Google Shape;9530;p65"/>
            <p:cNvSpPr/>
            <p:nvPr/>
          </p:nvSpPr>
          <p:spPr>
            <a:xfrm>
              <a:off x="33" y="165025"/>
              <a:ext cx="348789" cy="1828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574" y="2325"/>
                  </a:moveTo>
                  <a:cubicBezTo>
                    <a:pt x="6562" y="2325"/>
                    <a:pt x="7433" y="3989"/>
                    <a:pt x="7433" y="5980"/>
                  </a:cubicBezTo>
                  <a:cubicBezTo>
                    <a:pt x="7433" y="7864"/>
                    <a:pt x="6562" y="9525"/>
                    <a:pt x="5574" y="9525"/>
                  </a:cubicBezTo>
                  <a:cubicBezTo>
                    <a:pt x="4470" y="9525"/>
                    <a:pt x="3658" y="7864"/>
                    <a:pt x="3658" y="5980"/>
                  </a:cubicBezTo>
                  <a:cubicBezTo>
                    <a:pt x="3658" y="3989"/>
                    <a:pt x="4529" y="2325"/>
                    <a:pt x="5574" y="2325"/>
                  </a:cubicBezTo>
                  <a:close/>
                  <a:moveTo>
                    <a:pt x="15736" y="2325"/>
                  </a:moveTo>
                  <a:cubicBezTo>
                    <a:pt x="16723" y="2325"/>
                    <a:pt x="17594" y="3989"/>
                    <a:pt x="17594" y="5980"/>
                  </a:cubicBezTo>
                  <a:cubicBezTo>
                    <a:pt x="17594" y="7864"/>
                    <a:pt x="16723" y="9525"/>
                    <a:pt x="15736" y="9525"/>
                  </a:cubicBezTo>
                  <a:cubicBezTo>
                    <a:pt x="14632" y="9525"/>
                    <a:pt x="13820" y="7864"/>
                    <a:pt x="13820" y="5980"/>
                  </a:cubicBezTo>
                  <a:cubicBezTo>
                    <a:pt x="13820" y="3989"/>
                    <a:pt x="14690" y="2325"/>
                    <a:pt x="15736" y="2325"/>
                  </a:cubicBezTo>
                  <a:close/>
                  <a:moveTo>
                    <a:pt x="5574" y="11853"/>
                  </a:moveTo>
                  <a:cubicBezTo>
                    <a:pt x="7780" y="11853"/>
                    <a:pt x="9639" y="15064"/>
                    <a:pt x="9987" y="19053"/>
                  </a:cubicBezTo>
                  <a:lnTo>
                    <a:pt x="1219" y="19053"/>
                  </a:lnTo>
                  <a:cubicBezTo>
                    <a:pt x="1452" y="15064"/>
                    <a:pt x="3368" y="11853"/>
                    <a:pt x="5574" y="11853"/>
                  </a:cubicBezTo>
                  <a:close/>
                  <a:moveTo>
                    <a:pt x="15736" y="11853"/>
                  </a:moveTo>
                  <a:cubicBezTo>
                    <a:pt x="17942" y="11853"/>
                    <a:pt x="19800" y="15064"/>
                    <a:pt x="20092" y="19053"/>
                  </a:cubicBezTo>
                  <a:lnTo>
                    <a:pt x="11266" y="19053"/>
                  </a:lnTo>
                  <a:cubicBezTo>
                    <a:pt x="11555" y="15064"/>
                    <a:pt x="13472" y="11853"/>
                    <a:pt x="15736" y="11853"/>
                  </a:cubicBezTo>
                  <a:close/>
                  <a:moveTo>
                    <a:pt x="5691" y="0"/>
                  </a:moveTo>
                  <a:cubicBezTo>
                    <a:pt x="3948" y="0"/>
                    <a:pt x="2554" y="2658"/>
                    <a:pt x="2554" y="5980"/>
                  </a:cubicBezTo>
                  <a:cubicBezTo>
                    <a:pt x="2554" y="7752"/>
                    <a:pt x="2904" y="9306"/>
                    <a:pt x="3600" y="10411"/>
                  </a:cubicBezTo>
                  <a:cubicBezTo>
                    <a:pt x="1452" y="12075"/>
                    <a:pt x="0" y="15950"/>
                    <a:pt x="0" y="20380"/>
                  </a:cubicBezTo>
                  <a:cubicBezTo>
                    <a:pt x="0" y="21044"/>
                    <a:pt x="290" y="21600"/>
                    <a:pt x="696" y="21600"/>
                  </a:cubicBezTo>
                  <a:lnTo>
                    <a:pt x="20904" y="21600"/>
                  </a:lnTo>
                  <a:cubicBezTo>
                    <a:pt x="21310" y="21600"/>
                    <a:pt x="21600" y="21044"/>
                    <a:pt x="21600" y="20380"/>
                  </a:cubicBezTo>
                  <a:cubicBezTo>
                    <a:pt x="21369" y="15727"/>
                    <a:pt x="19917" y="11853"/>
                    <a:pt x="17827" y="10411"/>
                  </a:cubicBezTo>
                  <a:cubicBezTo>
                    <a:pt x="18465" y="9306"/>
                    <a:pt x="18813" y="7752"/>
                    <a:pt x="18813" y="5980"/>
                  </a:cubicBezTo>
                  <a:cubicBezTo>
                    <a:pt x="18813" y="2658"/>
                    <a:pt x="17477" y="0"/>
                    <a:pt x="15736" y="0"/>
                  </a:cubicBezTo>
                  <a:cubicBezTo>
                    <a:pt x="13994" y="0"/>
                    <a:pt x="12601" y="2658"/>
                    <a:pt x="12601" y="5980"/>
                  </a:cubicBezTo>
                  <a:cubicBezTo>
                    <a:pt x="12601" y="7752"/>
                    <a:pt x="12949" y="9306"/>
                    <a:pt x="13588" y="10411"/>
                  </a:cubicBezTo>
                  <a:cubicBezTo>
                    <a:pt x="12309" y="11297"/>
                    <a:pt x="11266" y="13180"/>
                    <a:pt x="10684" y="15509"/>
                  </a:cubicBezTo>
                  <a:cubicBezTo>
                    <a:pt x="10045" y="13180"/>
                    <a:pt x="9001" y="11297"/>
                    <a:pt x="7780" y="10411"/>
                  </a:cubicBezTo>
                  <a:cubicBezTo>
                    <a:pt x="8420" y="9306"/>
                    <a:pt x="8826" y="7752"/>
                    <a:pt x="8826" y="5980"/>
                  </a:cubicBezTo>
                  <a:cubicBezTo>
                    <a:pt x="8826" y="2658"/>
                    <a:pt x="7433" y="0"/>
                    <a:pt x="56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63" name="Google Shape;9531;p65"/>
            <p:cNvSpPr/>
            <p:nvPr/>
          </p:nvSpPr>
          <p:spPr>
            <a:xfrm>
              <a:off x="14094" y="0"/>
              <a:ext cx="307549" cy="1430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91" y="2970"/>
                  </a:moveTo>
                  <a:cubicBezTo>
                    <a:pt x="20152" y="2970"/>
                    <a:pt x="20414" y="3681"/>
                    <a:pt x="20414" y="4529"/>
                  </a:cubicBezTo>
                  <a:lnTo>
                    <a:pt x="20414" y="10759"/>
                  </a:lnTo>
                  <a:cubicBezTo>
                    <a:pt x="20414" y="11607"/>
                    <a:pt x="20152" y="12313"/>
                    <a:pt x="19691" y="12313"/>
                  </a:cubicBezTo>
                  <a:lnTo>
                    <a:pt x="16859" y="12313"/>
                  </a:lnTo>
                  <a:cubicBezTo>
                    <a:pt x="16398" y="12313"/>
                    <a:pt x="16069" y="13024"/>
                    <a:pt x="16069" y="13872"/>
                  </a:cubicBezTo>
                  <a:lnTo>
                    <a:pt x="16069" y="16421"/>
                  </a:lnTo>
                  <a:lnTo>
                    <a:pt x="14423" y="12882"/>
                  </a:lnTo>
                  <a:cubicBezTo>
                    <a:pt x="14291" y="12455"/>
                    <a:pt x="14092" y="12313"/>
                    <a:pt x="13962" y="12313"/>
                  </a:cubicBezTo>
                  <a:lnTo>
                    <a:pt x="8101" y="12313"/>
                  </a:lnTo>
                  <a:cubicBezTo>
                    <a:pt x="7902" y="12313"/>
                    <a:pt x="7704" y="12455"/>
                    <a:pt x="7574" y="12882"/>
                  </a:cubicBezTo>
                  <a:lnTo>
                    <a:pt x="5927" y="16421"/>
                  </a:lnTo>
                  <a:lnTo>
                    <a:pt x="5927" y="13872"/>
                  </a:lnTo>
                  <a:cubicBezTo>
                    <a:pt x="5927" y="13024"/>
                    <a:pt x="5597" y="12313"/>
                    <a:pt x="5202" y="12313"/>
                  </a:cubicBezTo>
                  <a:lnTo>
                    <a:pt x="2436" y="12313"/>
                  </a:lnTo>
                  <a:cubicBezTo>
                    <a:pt x="2041" y="12313"/>
                    <a:pt x="1713" y="11607"/>
                    <a:pt x="1713" y="10759"/>
                  </a:cubicBezTo>
                  <a:lnTo>
                    <a:pt x="1713" y="4529"/>
                  </a:lnTo>
                  <a:cubicBezTo>
                    <a:pt x="1713" y="3681"/>
                    <a:pt x="2041" y="2970"/>
                    <a:pt x="2436" y="2970"/>
                  </a:cubicBezTo>
                  <a:close/>
                  <a:moveTo>
                    <a:pt x="2173" y="0"/>
                  </a:moveTo>
                  <a:cubicBezTo>
                    <a:pt x="1054" y="0"/>
                    <a:pt x="0" y="2122"/>
                    <a:pt x="0" y="4529"/>
                  </a:cubicBezTo>
                  <a:lnTo>
                    <a:pt x="0" y="10759"/>
                  </a:lnTo>
                  <a:cubicBezTo>
                    <a:pt x="0" y="13161"/>
                    <a:pt x="988" y="15289"/>
                    <a:pt x="2173" y="15289"/>
                  </a:cubicBezTo>
                  <a:lnTo>
                    <a:pt x="4347" y="15289"/>
                  </a:lnTo>
                  <a:lnTo>
                    <a:pt x="4347" y="20097"/>
                  </a:lnTo>
                  <a:cubicBezTo>
                    <a:pt x="4543" y="20808"/>
                    <a:pt x="4741" y="21372"/>
                    <a:pt x="5006" y="21514"/>
                  </a:cubicBezTo>
                  <a:cubicBezTo>
                    <a:pt x="5077" y="21564"/>
                    <a:pt x="5167" y="21600"/>
                    <a:pt x="5261" y="21600"/>
                  </a:cubicBezTo>
                  <a:cubicBezTo>
                    <a:pt x="5427" y="21600"/>
                    <a:pt x="5604" y="21498"/>
                    <a:pt x="5729" y="21229"/>
                  </a:cubicBezTo>
                  <a:lnTo>
                    <a:pt x="8363" y="15289"/>
                  </a:lnTo>
                  <a:lnTo>
                    <a:pt x="13565" y="15289"/>
                  </a:lnTo>
                  <a:lnTo>
                    <a:pt x="16133" y="21229"/>
                  </a:lnTo>
                  <a:cubicBezTo>
                    <a:pt x="16258" y="21498"/>
                    <a:pt x="16438" y="21600"/>
                    <a:pt x="16618" y="21600"/>
                  </a:cubicBezTo>
                  <a:cubicBezTo>
                    <a:pt x="16724" y="21600"/>
                    <a:pt x="16828" y="21564"/>
                    <a:pt x="16925" y="21514"/>
                  </a:cubicBezTo>
                  <a:cubicBezTo>
                    <a:pt x="17123" y="21372"/>
                    <a:pt x="17319" y="20666"/>
                    <a:pt x="17319" y="20097"/>
                  </a:cubicBezTo>
                  <a:lnTo>
                    <a:pt x="17319" y="15289"/>
                  </a:lnTo>
                  <a:lnTo>
                    <a:pt x="19427" y="15289"/>
                  </a:lnTo>
                  <a:cubicBezTo>
                    <a:pt x="20612" y="15289"/>
                    <a:pt x="21600" y="13161"/>
                    <a:pt x="21600" y="10759"/>
                  </a:cubicBezTo>
                  <a:lnTo>
                    <a:pt x="21600" y="4529"/>
                  </a:lnTo>
                  <a:cubicBezTo>
                    <a:pt x="21600" y="2122"/>
                    <a:pt x="20612" y="0"/>
                    <a:pt x="194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64" name="Google Shape;9532;p65"/>
            <p:cNvSpPr/>
            <p:nvPr/>
          </p:nvSpPr>
          <p:spPr>
            <a:xfrm>
              <a:off x="273810" y="12315"/>
              <a:ext cx="39713" cy="78359"/>
            </a:xfrm>
            <a:custGeom>
              <a:avLst/>
              <a:gdLst/>
              <a:ahLst/>
              <a:cxnLst>
                <a:cxn ang="0">
                  <a:pos x="wd2" y="hd2"/>
                </a:cxn>
                <a:cxn ang="5400000">
                  <a:pos x="wd2" y="hd2"/>
                </a:cxn>
                <a:cxn ang="10800000">
                  <a:pos x="wd2" y="hd2"/>
                </a:cxn>
                <a:cxn ang="16200000">
                  <a:pos x="wd2" y="hd2"/>
                </a:cxn>
              </a:cxnLst>
              <a:rect l="0" t="0" r="r" b="b"/>
              <a:pathLst>
                <a:path w="20466" h="21209" fill="norm" stroke="1" extrusionOk="0">
                  <a:moveTo>
                    <a:pt x="2514" y="20316"/>
                  </a:moveTo>
                  <a:cubicBezTo>
                    <a:pt x="2028" y="19921"/>
                    <a:pt x="5807" y="19500"/>
                    <a:pt x="7454" y="18819"/>
                  </a:cubicBezTo>
                  <a:cubicBezTo>
                    <a:pt x="9101" y="18146"/>
                    <a:pt x="11580" y="18711"/>
                    <a:pt x="12412" y="16254"/>
                  </a:cubicBezTo>
                  <a:cubicBezTo>
                    <a:pt x="13244" y="13797"/>
                    <a:pt x="13175" y="6472"/>
                    <a:pt x="12412" y="4087"/>
                  </a:cubicBezTo>
                  <a:cubicBezTo>
                    <a:pt x="11650" y="1702"/>
                    <a:pt x="9933" y="2419"/>
                    <a:pt x="7870" y="1953"/>
                  </a:cubicBezTo>
                  <a:cubicBezTo>
                    <a:pt x="5807" y="1487"/>
                    <a:pt x="-520" y="1630"/>
                    <a:pt x="35" y="1307"/>
                  </a:cubicBezTo>
                  <a:cubicBezTo>
                    <a:pt x="589" y="984"/>
                    <a:pt x="7957" y="-217"/>
                    <a:pt x="11181" y="34"/>
                  </a:cubicBezTo>
                  <a:cubicBezTo>
                    <a:pt x="14423" y="285"/>
                    <a:pt x="17925" y="455"/>
                    <a:pt x="19433" y="2805"/>
                  </a:cubicBezTo>
                  <a:cubicBezTo>
                    <a:pt x="20941" y="5154"/>
                    <a:pt x="20265" y="11412"/>
                    <a:pt x="20265" y="14120"/>
                  </a:cubicBezTo>
                  <a:cubicBezTo>
                    <a:pt x="20265" y="16828"/>
                    <a:pt x="21080" y="17859"/>
                    <a:pt x="19433" y="19034"/>
                  </a:cubicBezTo>
                  <a:cubicBezTo>
                    <a:pt x="17786" y="20208"/>
                    <a:pt x="13175" y="20953"/>
                    <a:pt x="10349" y="21168"/>
                  </a:cubicBezTo>
                  <a:cubicBezTo>
                    <a:pt x="7524" y="21383"/>
                    <a:pt x="2999" y="20711"/>
                    <a:pt x="2514" y="20316"/>
                  </a:cubicBezTo>
                  <a:close/>
                </a:path>
              </a:pathLst>
            </a:custGeom>
            <a:solidFill>
              <a:srgbClr val="869FB2"/>
            </a:solidFill>
            <a:ln w="12700" cap="flat">
              <a:noFill/>
              <a:miter lim="400000"/>
            </a:ln>
            <a:effectLst/>
          </p:spPr>
          <p:txBody>
            <a:bodyPr wrap="square" lIns="0" tIns="0" rIns="0" bIns="0" numCol="1" anchor="t">
              <a:noAutofit/>
            </a:bodyPr>
            <a:lstStyle/>
            <a:p>
              <a:pPr>
                <a:defRPr>
                  <a:solidFill>
                    <a:srgbClr val="000000"/>
                  </a:solidFill>
                </a:defRPr>
              </a:pPr>
            </a:p>
          </p:txBody>
        </p:sp>
      </p:grpSp>
      <p:grpSp>
        <p:nvGrpSpPr>
          <p:cNvPr id="7270" name="Google Shape;9533;p65"/>
          <p:cNvGrpSpPr/>
          <p:nvPr/>
        </p:nvGrpSpPr>
        <p:grpSpPr>
          <a:xfrm>
            <a:off x="4858099" y="1304489"/>
            <a:ext cx="361063" cy="361062"/>
            <a:chOff x="0" y="28"/>
            <a:chExt cx="361061" cy="361061"/>
          </a:xfrm>
        </p:grpSpPr>
        <p:sp>
          <p:nvSpPr>
            <p:cNvPr id="7266" name="Google Shape;9534;p65"/>
            <p:cNvSpPr/>
            <p:nvPr/>
          </p:nvSpPr>
          <p:spPr>
            <a:xfrm>
              <a:off x="140546" y="263902"/>
              <a:ext cx="80884" cy="32851"/>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61" y="0"/>
                  </a:moveTo>
                  <a:cubicBezTo>
                    <a:pt x="2031" y="0"/>
                    <a:pt x="1338" y="727"/>
                    <a:pt x="874" y="2201"/>
                  </a:cubicBezTo>
                  <a:cubicBezTo>
                    <a:pt x="-291" y="5130"/>
                    <a:pt x="-291" y="9252"/>
                    <a:pt x="874" y="11602"/>
                  </a:cubicBezTo>
                  <a:cubicBezTo>
                    <a:pt x="3660" y="18075"/>
                    <a:pt x="7140" y="21600"/>
                    <a:pt x="10627" y="21600"/>
                  </a:cubicBezTo>
                  <a:cubicBezTo>
                    <a:pt x="14114" y="21600"/>
                    <a:pt x="17829" y="18075"/>
                    <a:pt x="20152" y="11602"/>
                  </a:cubicBezTo>
                  <a:cubicBezTo>
                    <a:pt x="21309" y="8655"/>
                    <a:pt x="21309" y="3954"/>
                    <a:pt x="20152" y="2201"/>
                  </a:cubicBezTo>
                  <a:cubicBezTo>
                    <a:pt x="19569" y="727"/>
                    <a:pt x="18817" y="0"/>
                    <a:pt x="18117" y="0"/>
                  </a:cubicBezTo>
                  <a:cubicBezTo>
                    <a:pt x="17417" y="0"/>
                    <a:pt x="16783" y="727"/>
                    <a:pt x="16436" y="2201"/>
                  </a:cubicBezTo>
                  <a:cubicBezTo>
                    <a:pt x="14807" y="5726"/>
                    <a:pt x="12485" y="8077"/>
                    <a:pt x="10627" y="8077"/>
                  </a:cubicBezTo>
                  <a:cubicBezTo>
                    <a:pt x="8533" y="8077"/>
                    <a:pt x="6211" y="6305"/>
                    <a:pt x="4818" y="2201"/>
                  </a:cubicBezTo>
                  <a:cubicBezTo>
                    <a:pt x="4243" y="727"/>
                    <a:pt x="3483" y="0"/>
                    <a:pt x="27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67" name="Google Shape;9535;p65"/>
            <p:cNvSpPr/>
            <p:nvPr/>
          </p:nvSpPr>
          <p:spPr>
            <a:xfrm>
              <a:off x="128703" y="170715"/>
              <a:ext cx="20567" cy="205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707"/>
                    <a:pt x="0" y="10338"/>
                  </a:cubicBezTo>
                  <a:cubicBezTo>
                    <a:pt x="0" y="15969"/>
                    <a:pt x="4707" y="21600"/>
                    <a:pt x="10338" y="21600"/>
                  </a:cubicBezTo>
                  <a:cubicBezTo>
                    <a:pt x="15969" y="21600"/>
                    <a:pt x="21600" y="15969"/>
                    <a:pt x="21600" y="10338"/>
                  </a:cubicBezTo>
                  <a:cubicBezTo>
                    <a:pt x="21600" y="4707"/>
                    <a:pt x="15969"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68" name="Google Shape;9536;p65"/>
            <p:cNvSpPr/>
            <p:nvPr/>
          </p:nvSpPr>
          <p:spPr>
            <a:xfrm>
              <a:off x="213607" y="170715"/>
              <a:ext cx="20567" cy="205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707"/>
                    <a:pt x="0" y="10338"/>
                  </a:cubicBezTo>
                  <a:cubicBezTo>
                    <a:pt x="0" y="15969"/>
                    <a:pt x="4707" y="21600"/>
                    <a:pt x="10338" y="21600"/>
                  </a:cubicBezTo>
                  <a:cubicBezTo>
                    <a:pt x="15969" y="21600"/>
                    <a:pt x="21600" y="15969"/>
                    <a:pt x="21600" y="10338"/>
                  </a:cubicBezTo>
                  <a:cubicBezTo>
                    <a:pt x="21600" y="4707"/>
                    <a:pt x="15969"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69" name="Google Shape;9537;p65"/>
            <p:cNvSpPr/>
            <p:nvPr/>
          </p:nvSpPr>
          <p:spPr>
            <a:xfrm>
              <a:off x="-1" y="28"/>
              <a:ext cx="361063" cy="36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4" y="1283"/>
                  </a:moveTo>
                  <a:cubicBezTo>
                    <a:pt x="11496" y="1283"/>
                    <a:pt x="12085" y="1551"/>
                    <a:pt x="12565" y="1979"/>
                  </a:cubicBezTo>
                  <a:lnTo>
                    <a:pt x="14437" y="3849"/>
                  </a:lnTo>
                  <a:lnTo>
                    <a:pt x="7379" y="3849"/>
                  </a:lnTo>
                  <a:lnTo>
                    <a:pt x="9089" y="1979"/>
                  </a:lnTo>
                  <a:cubicBezTo>
                    <a:pt x="9571" y="1551"/>
                    <a:pt x="10159" y="1283"/>
                    <a:pt x="10854" y="1283"/>
                  </a:cubicBezTo>
                  <a:close/>
                  <a:moveTo>
                    <a:pt x="19996" y="5079"/>
                  </a:moveTo>
                  <a:cubicBezTo>
                    <a:pt x="19730" y="6523"/>
                    <a:pt x="18393" y="7593"/>
                    <a:pt x="16843" y="7593"/>
                  </a:cubicBezTo>
                  <a:lnTo>
                    <a:pt x="4224" y="7593"/>
                  </a:lnTo>
                  <a:cubicBezTo>
                    <a:pt x="4165" y="7598"/>
                    <a:pt x="4107" y="7599"/>
                    <a:pt x="4047" y="7599"/>
                  </a:cubicBezTo>
                  <a:cubicBezTo>
                    <a:pt x="2826" y="7599"/>
                    <a:pt x="1643" y="6561"/>
                    <a:pt x="1337" y="5132"/>
                  </a:cubicBezTo>
                  <a:lnTo>
                    <a:pt x="3903" y="5132"/>
                  </a:lnTo>
                  <a:lnTo>
                    <a:pt x="3903" y="5721"/>
                  </a:lnTo>
                  <a:cubicBezTo>
                    <a:pt x="3903" y="6094"/>
                    <a:pt x="4171" y="6362"/>
                    <a:pt x="4492" y="6362"/>
                  </a:cubicBezTo>
                  <a:cubicBezTo>
                    <a:pt x="4813" y="6362"/>
                    <a:pt x="5079" y="6094"/>
                    <a:pt x="5079" y="5721"/>
                  </a:cubicBezTo>
                  <a:lnTo>
                    <a:pt x="5079" y="5132"/>
                  </a:lnTo>
                  <a:lnTo>
                    <a:pt x="6364" y="5132"/>
                  </a:lnTo>
                  <a:lnTo>
                    <a:pt x="6364" y="5721"/>
                  </a:lnTo>
                  <a:cubicBezTo>
                    <a:pt x="6364" y="6094"/>
                    <a:pt x="6630" y="6362"/>
                    <a:pt x="6951" y="6362"/>
                  </a:cubicBezTo>
                  <a:cubicBezTo>
                    <a:pt x="7272" y="6362"/>
                    <a:pt x="7540" y="6094"/>
                    <a:pt x="7540" y="5721"/>
                  </a:cubicBezTo>
                  <a:lnTo>
                    <a:pt x="7540" y="5132"/>
                  </a:lnTo>
                  <a:lnTo>
                    <a:pt x="8823" y="5132"/>
                  </a:lnTo>
                  <a:lnTo>
                    <a:pt x="8823" y="5721"/>
                  </a:lnTo>
                  <a:cubicBezTo>
                    <a:pt x="8823" y="6094"/>
                    <a:pt x="9089" y="6362"/>
                    <a:pt x="9410" y="6362"/>
                  </a:cubicBezTo>
                  <a:cubicBezTo>
                    <a:pt x="9785" y="6362"/>
                    <a:pt x="10052" y="6094"/>
                    <a:pt x="10052" y="5721"/>
                  </a:cubicBezTo>
                  <a:lnTo>
                    <a:pt x="10052" y="5132"/>
                  </a:lnTo>
                  <a:lnTo>
                    <a:pt x="11282" y="5132"/>
                  </a:lnTo>
                  <a:lnTo>
                    <a:pt x="11282" y="5721"/>
                  </a:lnTo>
                  <a:cubicBezTo>
                    <a:pt x="11282" y="6094"/>
                    <a:pt x="11550" y="6362"/>
                    <a:pt x="11923" y="6362"/>
                  </a:cubicBezTo>
                  <a:cubicBezTo>
                    <a:pt x="12244" y="6362"/>
                    <a:pt x="12512" y="6094"/>
                    <a:pt x="12512" y="5721"/>
                  </a:cubicBezTo>
                  <a:lnTo>
                    <a:pt x="12512" y="5132"/>
                  </a:lnTo>
                  <a:lnTo>
                    <a:pt x="13795" y="5132"/>
                  </a:lnTo>
                  <a:lnTo>
                    <a:pt x="13795" y="5721"/>
                  </a:lnTo>
                  <a:cubicBezTo>
                    <a:pt x="13795" y="6094"/>
                    <a:pt x="14062" y="6362"/>
                    <a:pt x="14382" y="6362"/>
                  </a:cubicBezTo>
                  <a:cubicBezTo>
                    <a:pt x="14703" y="6362"/>
                    <a:pt x="14971" y="6094"/>
                    <a:pt x="14971" y="5721"/>
                  </a:cubicBezTo>
                  <a:lnTo>
                    <a:pt x="14971" y="5079"/>
                  </a:lnTo>
                  <a:lnTo>
                    <a:pt x="16254" y="5079"/>
                  </a:lnTo>
                  <a:lnTo>
                    <a:pt x="16254" y="5721"/>
                  </a:lnTo>
                  <a:cubicBezTo>
                    <a:pt x="16254" y="6094"/>
                    <a:pt x="16521" y="6362"/>
                    <a:pt x="16843" y="6362"/>
                  </a:cubicBezTo>
                  <a:cubicBezTo>
                    <a:pt x="17164" y="6362"/>
                    <a:pt x="17430" y="6094"/>
                    <a:pt x="17430" y="5721"/>
                  </a:cubicBezTo>
                  <a:lnTo>
                    <a:pt x="17430" y="5079"/>
                  </a:lnTo>
                  <a:close/>
                  <a:moveTo>
                    <a:pt x="3903" y="11494"/>
                  </a:moveTo>
                  <a:lnTo>
                    <a:pt x="3903" y="14007"/>
                  </a:lnTo>
                  <a:cubicBezTo>
                    <a:pt x="3155" y="14007"/>
                    <a:pt x="2620" y="13420"/>
                    <a:pt x="2620" y="12779"/>
                  </a:cubicBezTo>
                  <a:cubicBezTo>
                    <a:pt x="2620" y="12083"/>
                    <a:pt x="3209" y="11494"/>
                    <a:pt x="3903" y="11494"/>
                  </a:cubicBezTo>
                  <a:close/>
                  <a:moveTo>
                    <a:pt x="17805" y="11494"/>
                  </a:moveTo>
                  <a:cubicBezTo>
                    <a:pt x="18447" y="11494"/>
                    <a:pt x="19034" y="12030"/>
                    <a:pt x="19034" y="12779"/>
                  </a:cubicBezTo>
                  <a:cubicBezTo>
                    <a:pt x="19034" y="13473"/>
                    <a:pt x="18499" y="14007"/>
                    <a:pt x="17805" y="14007"/>
                  </a:cubicBezTo>
                  <a:lnTo>
                    <a:pt x="17805" y="11494"/>
                  </a:lnTo>
                  <a:close/>
                  <a:moveTo>
                    <a:pt x="16575" y="8928"/>
                  </a:moveTo>
                  <a:cubicBezTo>
                    <a:pt x="16521" y="9142"/>
                    <a:pt x="16521" y="14435"/>
                    <a:pt x="16521" y="14649"/>
                  </a:cubicBezTo>
                  <a:cubicBezTo>
                    <a:pt x="16521" y="15986"/>
                    <a:pt x="16040" y="17215"/>
                    <a:pt x="15238" y="18231"/>
                  </a:cubicBezTo>
                  <a:lnTo>
                    <a:pt x="15238" y="15879"/>
                  </a:lnTo>
                  <a:cubicBezTo>
                    <a:pt x="15238" y="14169"/>
                    <a:pt x="13848" y="12779"/>
                    <a:pt x="12085" y="12779"/>
                  </a:cubicBezTo>
                  <a:cubicBezTo>
                    <a:pt x="11764" y="12779"/>
                    <a:pt x="11496" y="13045"/>
                    <a:pt x="11496" y="13366"/>
                  </a:cubicBezTo>
                  <a:cubicBezTo>
                    <a:pt x="11496" y="13687"/>
                    <a:pt x="11764" y="13955"/>
                    <a:pt x="12085" y="13955"/>
                  </a:cubicBezTo>
                  <a:cubicBezTo>
                    <a:pt x="13154" y="13955"/>
                    <a:pt x="13955" y="14810"/>
                    <a:pt x="13955" y="15825"/>
                  </a:cubicBezTo>
                  <a:lnTo>
                    <a:pt x="13955" y="19301"/>
                  </a:lnTo>
                  <a:cubicBezTo>
                    <a:pt x="13047" y="19889"/>
                    <a:pt x="11978" y="20317"/>
                    <a:pt x="10854" y="20317"/>
                  </a:cubicBezTo>
                  <a:cubicBezTo>
                    <a:pt x="9731" y="20317"/>
                    <a:pt x="8555" y="19996"/>
                    <a:pt x="7699" y="19301"/>
                  </a:cubicBezTo>
                  <a:lnTo>
                    <a:pt x="7699" y="15825"/>
                  </a:lnTo>
                  <a:cubicBezTo>
                    <a:pt x="7699" y="14756"/>
                    <a:pt x="8555" y="13955"/>
                    <a:pt x="9571" y="13955"/>
                  </a:cubicBezTo>
                  <a:cubicBezTo>
                    <a:pt x="9892" y="13955"/>
                    <a:pt x="10159" y="13687"/>
                    <a:pt x="10159" y="13366"/>
                  </a:cubicBezTo>
                  <a:cubicBezTo>
                    <a:pt x="10159" y="13045"/>
                    <a:pt x="9892" y="12724"/>
                    <a:pt x="9571" y="12724"/>
                  </a:cubicBezTo>
                  <a:cubicBezTo>
                    <a:pt x="7806" y="12724"/>
                    <a:pt x="6417" y="14169"/>
                    <a:pt x="6417" y="15879"/>
                  </a:cubicBezTo>
                  <a:lnTo>
                    <a:pt x="6417" y="18231"/>
                  </a:lnTo>
                  <a:cubicBezTo>
                    <a:pt x="5614" y="17215"/>
                    <a:pt x="5186" y="15932"/>
                    <a:pt x="5186" y="14596"/>
                  </a:cubicBezTo>
                  <a:lnTo>
                    <a:pt x="5186" y="8928"/>
                  </a:lnTo>
                  <a:close/>
                  <a:moveTo>
                    <a:pt x="10747" y="0"/>
                  </a:moveTo>
                  <a:cubicBezTo>
                    <a:pt x="9785" y="0"/>
                    <a:pt x="8823" y="373"/>
                    <a:pt x="8181" y="1069"/>
                  </a:cubicBezTo>
                  <a:lnTo>
                    <a:pt x="5400" y="3796"/>
                  </a:lnTo>
                  <a:lnTo>
                    <a:pt x="589" y="3796"/>
                  </a:lnTo>
                  <a:cubicBezTo>
                    <a:pt x="268" y="3796"/>
                    <a:pt x="0" y="4063"/>
                    <a:pt x="0" y="4383"/>
                  </a:cubicBezTo>
                  <a:cubicBezTo>
                    <a:pt x="0" y="6630"/>
                    <a:pt x="1712" y="8501"/>
                    <a:pt x="3796" y="8821"/>
                  </a:cubicBezTo>
                  <a:lnTo>
                    <a:pt x="3796" y="10159"/>
                  </a:lnTo>
                  <a:cubicBezTo>
                    <a:pt x="2406" y="10159"/>
                    <a:pt x="1285" y="11280"/>
                    <a:pt x="1285" y="12672"/>
                  </a:cubicBezTo>
                  <a:cubicBezTo>
                    <a:pt x="1285" y="14114"/>
                    <a:pt x="2406" y="15238"/>
                    <a:pt x="3796" y="15238"/>
                  </a:cubicBezTo>
                  <a:cubicBezTo>
                    <a:pt x="4010" y="17162"/>
                    <a:pt x="4972" y="18820"/>
                    <a:pt x="6310" y="19996"/>
                  </a:cubicBezTo>
                  <a:lnTo>
                    <a:pt x="6310" y="20959"/>
                  </a:lnTo>
                  <a:cubicBezTo>
                    <a:pt x="6310" y="21332"/>
                    <a:pt x="6578" y="21600"/>
                    <a:pt x="6898" y="21600"/>
                  </a:cubicBezTo>
                  <a:cubicBezTo>
                    <a:pt x="7219" y="21600"/>
                    <a:pt x="7486" y="21332"/>
                    <a:pt x="7486" y="20959"/>
                  </a:cubicBezTo>
                  <a:lnTo>
                    <a:pt x="7486" y="20852"/>
                  </a:lnTo>
                  <a:cubicBezTo>
                    <a:pt x="8448" y="21332"/>
                    <a:pt x="9517" y="21600"/>
                    <a:pt x="10640" y="21600"/>
                  </a:cubicBezTo>
                  <a:cubicBezTo>
                    <a:pt x="11764" y="21600"/>
                    <a:pt x="12833" y="21332"/>
                    <a:pt x="13795" y="20852"/>
                  </a:cubicBezTo>
                  <a:lnTo>
                    <a:pt x="13795" y="20959"/>
                  </a:lnTo>
                  <a:cubicBezTo>
                    <a:pt x="13795" y="21332"/>
                    <a:pt x="14062" y="21600"/>
                    <a:pt x="14382" y="21600"/>
                  </a:cubicBezTo>
                  <a:cubicBezTo>
                    <a:pt x="14703" y="21600"/>
                    <a:pt x="14971" y="21332"/>
                    <a:pt x="14971" y="20959"/>
                  </a:cubicBezTo>
                  <a:lnTo>
                    <a:pt x="14971" y="19996"/>
                  </a:lnTo>
                  <a:cubicBezTo>
                    <a:pt x="16361" y="18820"/>
                    <a:pt x="17323" y="17108"/>
                    <a:pt x="17430" y="15238"/>
                  </a:cubicBezTo>
                  <a:cubicBezTo>
                    <a:pt x="18875" y="15238"/>
                    <a:pt x="19996" y="14114"/>
                    <a:pt x="19996" y="12672"/>
                  </a:cubicBezTo>
                  <a:cubicBezTo>
                    <a:pt x="20317" y="11335"/>
                    <a:pt x="19195" y="10211"/>
                    <a:pt x="17805" y="10211"/>
                  </a:cubicBezTo>
                  <a:lnTo>
                    <a:pt x="17805" y="8876"/>
                  </a:lnTo>
                  <a:cubicBezTo>
                    <a:pt x="19944" y="8555"/>
                    <a:pt x="21600" y="6737"/>
                    <a:pt x="21600" y="4490"/>
                  </a:cubicBezTo>
                  <a:cubicBezTo>
                    <a:pt x="21600" y="4277"/>
                    <a:pt x="21547" y="4117"/>
                    <a:pt x="21386" y="4010"/>
                  </a:cubicBezTo>
                  <a:cubicBezTo>
                    <a:pt x="21279" y="3849"/>
                    <a:pt x="21120" y="3796"/>
                    <a:pt x="20906" y="3796"/>
                  </a:cubicBezTo>
                  <a:lnTo>
                    <a:pt x="16093" y="3796"/>
                  </a:lnTo>
                  <a:lnTo>
                    <a:pt x="13368" y="1069"/>
                  </a:lnTo>
                  <a:cubicBezTo>
                    <a:pt x="12726" y="373"/>
                    <a:pt x="11764" y="0"/>
                    <a:pt x="1074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75" name="Google Shape;9538;p65"/>
          <p:cNvGrpSpPr/>
          <p:nvPr/>
        </p:nvGrpSpPr>
        <p:grpSpPr>
          <a:xfrm>
            <a:off x="4880000" y="1780446"/>
            <a:ext cx="317262" cy="359276"/>
            <a:chOff x="0" y="28"/>
            <a:chExt cx="317261" cy="359274"/>
          </a:xfrm>
        </p:grpSpPr>
        <p:sp>
          <p:nvSpPr>
            <p:cNvPr id="7271" name="Google Shape;9539;p65"/>
            <p:cNvSpPr/>
            <p:nvPr/>
          </p:nvSpPr>
          <p:spPr>
            <a:xfrm>
              <a:off x="118193" y="262995"/>
              <a:ext cx="80883"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61" y="0"/>
                  </a:moveTo>
                  <a:cubicBezTo>
                    <a:pt x="2031" y="0"/>
                    <a:pt x="1338" y="727"/>
                    <a:pt x="874" y="2144"/>
                  </a:cubicBezTo>
                  <a:cubicBezTo>
                    <a:pt x="-291" y="5014"/>
                    <a:pt x="-291" y="9592"/>
                    <a:pt x="874" y="11881"/>
                  </a:cubicBezTo>
                  <a:cubicBezTo>
                    <a:pt x="3660" y="18167"/>
                    <a:pt x="7140" y="21600"/>
                    <a:pt x="10627" y="21600"/>
                  </a:cubicBezTo>
                  <a:cubicBezTo>
                    <a:pt x="14114" y="21600"/>
                    <a:pt x="17829" y="18167"/>
                    <a:pt x="20152" y="11881"/>
                  </a:cubicBezTo>
                  <a:cubicBezTo>
                    <a:pt x="21309" y="9011"/>
                    <a:pt x="21309" y="4433"/>
                    <a:pt x="20152" y="2144"/>
                  </a:cubicBezTo>
                  <a:cubicBezTo>
                    <a:pt x="19687" y="727"/>
                    <a:pt x="19046" y="0"/>
                    <a:pt x="18375" y="0"/>
                  </a:cubicBezTo>
                  <a:cubicBezTo>
                    <a:pt x="17711" y="0"/>
                    <a:pt x="17011" y="727"/>
                    <a:pt x="16436" y="2144"/>
                  </a:cubicBezTo>
                  <a:cubicBezTo>
                    <a:pt x="14807" y="6158"/>
                    <a:pt x="12485" y="7866"/>
                    <a:pt x="10627" y="7866"/>
                  </a:cubicBezTo>
                  <a:cubicBezTo>
                    <a:pt x="8533" y="7866"/>
                    <a:pt x="6211" y="6158"/>
                    <a:pt x="4818" y="2144"/>
                  </a:cubicBezTo>
                  <a:cubicBezTo>
                    <a:pt x="4243" y="727"/>
                    <a:pt x="3483" y="0"/>
                    <a:pt x="27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72" name="Google Shape;9540;p65"/>
            <p:cNvSpPr/>
            <p:nvPr/>
          </p:nvSpPr>
          <p:spPr>
            <a:xfrm>
              <a:off x="106349" y="170715"/>
              <a:ext cx="20568"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925"/>
                    <a:pt x="0" y="10816"/>
                  </a:cubicBezTo>
                  <a:cubicBezTo>
                    <a:pt x="0" y="16706"/>
                    <a:pt x="4707" y="21600"/>
                    <a:pt x="10338" y="21600"/>
                  </a:cubicBezTo>
                  <a:cubicBezTo>
                    <a:pt x="15969" y="21600"/>
                    <a:pt x="21600" y="16706"/>
                    <a:pt x="21600" y="10816"/>
                  </a:cubicBezTo>
                  <a:cubicBezTo>
                    <a:pt x="21600" y="4925"/>
                    <a:pt x="15969"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73" name="Google Shape;9541;p65"/>
            <p:cNvSpPr/>
            <p:nvPr/>
          </p:nvSpPr>
          <p:spPr>
            <a:xfrm>
              <a:off x="191253" y="170715"/>
              <a:ext cx="20567"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925"/>
                    <a:pt x="0" y="10816"/>
                  </a:cubicBezTo>
                  <a:cubicBezTo>
                    <a:pt x="0" y="16706"/>
                    <a:pt x="4707" y="21600"/>
                    <a:pt x="10338" y="21600"/>
                  </a:cubicBezTo>
                  <a:cubicBezTo>
                    <a:pt x="15969" y="21600"/>
                    <a:pt x="21600" y="16706"/>
                    <a:pt x="21600" y="10816"/>
                  </a:cubicBezTo>
                  <a:cubicBezTo>
                    <a:pt x="21600" y="4925"/>
                    <a:pt x="15969"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74" name="Google Shape;9542;p65"/>
            <p:cNvSpPr/>
            <p:nvPr/>
          </p:nvSpPr>
          <p:spPr>
            <a:xfrm>
              <a:off x="0" y="28"/>
              <a:ext cx="317262" cy="359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1" y="1182"/>
                  </a:moveTo>
                  <a:cubicBezTo>
                    <a:pt x="11501" y="1182"/>
                    <a:pt x="12109" y="1557"/>
                    <a:pt x="12231" y="2096"/>
                  </a:cubicBezTo>
                  <a:cubicBezTo>
                    <a:pt x="12324" y="2384"/>
                    <a:pt x="12598" y="2579"/>
                    <a:pt x="12942" y="2579"/>
                  </a:cubicBezTo>
                  <a:cubicBezTo>
                    <a:pt x="13044" y="2579"/>
                    <a:pt x="13152" y="2562"/>
                    <a:pt x="13264" y="2526"/>
                  </a:cubicBezTo>
                  <a:cubicBezTo>
                    <a:pt x="13386" y="2471"/>
                    <a:pt x="13629" y="2471"/>
                    <a:pt x="13751" y="2471"/>
                  </a:cubicBezTo>
                  <a:cubicBezTo>
                    <a:pt x="14359" y="2471"/>
                    <a:pt x="14908" y="2794"/>
                    <a:pt x="15151" y="3331"/>
                  </a:cubicBezTo>
                  <a:cubicBezTo>
                    <a:pt x="15211" y="3600"/>
                    <a:pt x="15516" y="3761"/>
                    <a:pt x="15820" y="3761"/>
                  </a:cubicBezTo>
                  <a:cubicBezTo>
                    <a:pt x="16671" y="3761"/>
                    <a:pt x="17401" y="4352"/>
                    <a:pt x="17401" y="5157"/>
                  </a:cubicBezTo>
                  <a:lnTo>
                    <a:pt x="17401" y="6769"/>
                  </a:lnTo>
                  <a:lnTo>
                    <a:pt x="15760" y="5265"/>
                  </a:lnTo>
                  <a:cubicBezTo>
                    <a:pt x="15613" y="5169"/>
                    <a:pt x="15424" y="5091"/>
                    <a:pt x="15229" y="5091"/>
                  </a:cubicBezTo>
                  <a:cubicBezTo>
                    <a:pt x="15099" y="5091"/>
                    <a:pt x="14968" y="5125"/>
                    <a:pt x="14846" y="5212"/>
                  </a:cubicBezTo>
                  <a:cubicBezTo>
                    <a:pt x="13660" y="5910"/>
                    <a:pt x="12291" y="6259"/>
                    <a:pt x="10922" y="6259"/>
                  </a:cubicBezTo>
                  <a:cubicBezTo>
                    <a:pt x="9552" y="6259"/>
                    <a:pt x="8183" y="5910"/>
                    <a:pt x="6997" y="5212"/>
                  </a:cubicBezTo>
                  <a:cubicBezTo>
                    <a:pt x="6876" y="5125"/>
                    <a:pt x="6744" y="5091"/>
                    <a:pt x="6615" y="5091"/>
                  </a:cubicBezTo>
                  <a:cubicBezTo>
                    <a:pt x="6420" y="5091"/>
                    <a:pt x="6230" y="5169"/>
                    <a:pt x="6086" y="5265"/>
                  </a:cubicBezTo>
                  <a:lnTo>
                    <a:pt x="4442" y="6769"/>
                  </a:lnTo>
                  <a:cubicBezTo>
                    <a:pt x="4380" y="5614"/>
                    <a:pt x="4351" y="5441"/>
                    <a:pt x="4336" y="5441"/>
                  </a:cubicBezTo>
                  <a:cubicBezTo>
                    <a:pt x="4328" y="5441"/>
                    <a:pt x="4324" y="5473"/>
                    <a:pt x="4322" y="5473"/>
                  </a:cubicBezTo>
                  <a:cubicBezTo>
                    <a:pt x="4320" y="5473"/>
                    <a:pt x="4320" y="5417"/>
                    <a:pt x="4320" y="5157"/>
                  </a:cubicBezTo>
                  <a:cubicBezTo>
                    <a:pt x="4320" y="4405"/>
                    <a:pt x="5050" y="3761"/>
                    <a:pt x="5964" y="3761"/>
                  </a:cubicBezTo>
                  <a:cubicBezTo>
                    <a:pt x="6267" y="3761"/>
                    <a:pt x="6572" y="3546"/>
                    <a:pt x="6632" y="3331"/>
                  </a:cubicBezTo>
                  <a:cubicBezTo>
                    <a:pt x="6876" y="2794"/>
                    <a:pt x="7362" y="2471"/>
                    <a:pt x="7971" y="2471"/>
                  </a:cubicBezTo>
                  <a:cubicBezTo>
                    <a:pt x="8154" y="2471"/>
                    <a:pt x="8397" y="2471"/>
                    <a:pt x="8519" y="2526"/>
                  </a:cubicBezTo>
                  <a:cubicBezTo>
                    <a:pt x="8592" y="2546"/>
                    <a:pt x="8674" y="2558"/>
                    <a:pt x="8753" y="2558"/>
                  </a:cubicBezTo>
                  <a:cubicBezTo>
                    <a:pt x="9068" y="2558"/>
                    <a:pt x="9396" y="2395"/>
                    <a:pt x="9492" y="2096"/>
                  </a:cubicBezTo>
                  <a:cubicBezTo>
                    <a:pt x="9674" y="1557"/>
                    <a:pt x="10282" y="1182"/>
                    <a:pt x="10891" y="1182"/>
                  </a:cubicBezTo>
                  <a:close/>
                  <a:moveTo>
                    <a:pt x="2920" y="10154"/>
                  </a:moveTo>
                  <a:lnTo>
                    <a:pt x="2920" y="12733"/>
                  </a:lnTo>
                  <a:cubicBezTo>
                    <a:pt x="2068" y="12733"/>
                    <a:pt x="1460" y="12196"/>
                    <a:pt x="1460" y="11444"/>
                  </a:cubicBezTo>
                  <a:cubicBezTo>
                    <a:pt x="1460" y="10799"/>
                    <a:pt x="2130" y="10154"/>
                    <a:pt x="2920" y="10154"/>
                  </a:cubicBezTo>
                  <a:close/>
                  <a:moveTo>
                    <a:pt x="18742" y="10154"/>
                  </a:moveTo>
                  <a:cubicBezTo>
                    <a:pt x="19472" y="10154"/>
                    <a:pt x="20140" y="10746"/>
                    <a:pt x="20140" y="11444"/>
                  </a:cubicBezTo>
                  <a:cubicBezTo>
                    <a:pt x="20140" y="12196"/>
                    <a:pt x="19532" y="12733"/>
                    <a:pt x="18742" y="12733"/>
                  </a:cubicBezTo>
                  <a:lnTo>
                    <a:pt x="18742" y="10154"/>
                  </a:lnTo>
                  <a:close/>
                  <a:moveTo>
                    <a:pt x="15089" y="6501"/>
                  </a:moveTo>
                  <a:lnTo>
                    <a:pt x="17341" y="8597"/>
                  </a:lnTo>
                  <a:lnTo>
                    <a:pt x="17341" y="14024"/>
                  </a:lnTo>
                  <a:lnTo>
                    <a:pt x="15395" y="14024"/>
                  </a:lnTo>
                  <a:cubicBezTo>
                    <a:pt x="13964" y="13245"/>
                    <a:pt x="12382" y="12854"/>
                    <a:pt x="10815" y="12854"/>
                  </a:cubicBezTo>
                  <a:cubicBezTo>
                    <a:pt x="9249" y="12854"/>
                    <a:pt x="7696" y="13245"/>
                    <a:pt x="6329" y="14024"/>
                  </a:cubicBezTo>
                  <a:lnTo>
                    <a:pt x="4320" y="14024"/>
                  </a:lnTo>
                  <a:lnTo>
                    <a:pt x="4320" y="8597"/>
                  </a:lnTo>
                  <a:lnTo>
                    <a:pt x="6632" y="6501"/>
                  </a:lnTo>
                  <a:cubicBezTo>
                    <a:pt x="7911" y="7173"/>
                    <a:pt x="9355" y="7509"/>
                    <a:pt x="10815" y="7509"/>
                  </a:cubicBezTo>
                  <a:cubicBezTo>
                    <a:pt x="12276" y="7509"/>
                    <a:pt x="13751" y="7173"/>
                    <a:pt x="15089" y="6501"/>
                  </a:cubicBezTo>
                  <a:close/>
                  <a:moveTo>
                    <a:pt x="10769" y="14157"/>
                  </a:moveTo>
                  <a:cubicBezTo>
                    <a:pt x="12138" y="14157"/>
                    <a:pt x="13508" y="14507"/>
                    <a:pt x="14665" y="15206"/>
                  </a:cubicBezTo>
                  <a:cubicBezTo>
                    <a:pt x="14846" y="15314"/>
                    <a:pt x="14908" y="15314"/>
                    <a:pt x="15089" y="15314"/>
                  </a:cubicBezTo>
                  <a:lnTo>
                    <a:pt x="17220" y="15314"/>
                  </a:lnTo>
                  <a:cubicBezTo>
                    <a:pt x="16915" y="18160"/>
                    <a:pt x="14178" y="20418"/>
                    <a:pt x="10831" y="20418"/>
                  </a:cubicBezTo>
                  <a:cubicBezTo>
                    <a:pt x="7484" y="20418"/>
                    <a:pt x="4745" y="18160"/>
                    <a:pt x="4320" y="15314"/>
                  </a:cubicBezTo>
                  <a:lnTo>
                    <a:pt x="6451" y="15314"/>
                  </a:lnTo>
                  <a:cubicBezTo>
                    <a:pt x="6632" y="15314"/>
                    <a:pt x="6694" y="15314"/>
                    <a:pt x="6876" y="15206"/>
                  </a:cubicBezTo>
                  <a:cubicBezTo>
                    <a:pt x="8032" y="14507"/>
                    <a:pt x="9402" y="14157"/>
                    <a:pt x="10769" y="14157"/>
                  </a:cubicBezTo>
                  <a:close/>
                  <a:moveTo>
                    <a:pt x="10831" y="0"/>
                  </a:moveTo>
                  <a:cubicBezTo>
                    <a:pt x="9736" y="0"/>
                    <a:pt x="8822" y="537"/>
                    <a:pt x="8276" y="1235"/>
                  </a:cubicBezTo>
                  <a:cubicBezTo>
                    <a:pt x="8171" y="1226"/>
                    <a:pt x="8069" y="1221"/>
                    <a:pt x="7967" y="1221"/>
                  </a:cubicBezTo>
                  <a:cubicBezTo>
                    <a:pt x="6876" y="1221"/>
                    <a:pt x="5916" y="1738"/>
                    <a:pt x="5415" y="2526"/>
                  </a:cubicBezTo>
                  <a:cubicBezTo>
                    <a:pt x="3955" y="2741"/>
                    <a:pt x="2920" y="3815"/>
                    <a:pt x="2920" y="5157"/>
                  </a:cubicBezTo>
                  <a:lnTo>
                    <a:pt x="2920" y="8920"/>
                  </a:lnTo>
                  <a:cubicBezTo>
                    <a:pt x="1279" y="8920"/>
                    <a:pt x="0" y="10047"/>
                    <a:pt x="0" y="11444"/>
                  </a:cubicBezTo>
                  <a:cubicBezTo>
                    <a:pt x="0" y="12895"/>
                    <a:pt x="1279" y="14024"/>
                    <a:pt x="2920" y="14024"/>
                  </a:cubicBezTo>
                  <a:lnTo>
                    <a:pt x="2920" y="14614"/>
                  </a:lnTo>
                  <a:cubicBezTo>
                    <a:pt x="2920" y="18429"/>
                    <a:pt x="6451" y="21600"/>
                    <a:pt x="10831" y="21600"/>
                  </a:cubicBezTo>
                  <a:cubicBezTo>
                    <a:pt x="15151" y="21600"/>
                    <a:pt x="18742" y="18429"/>
                    <a:pt x="18742" y="14614"/>
                  </a:cubicBezTo>
                  <a:lnTo>
                    <a:pt x="18742" y="14024"/>
                  </a:lnTo>
                  <a:cubicBezTo>
                    <a:pt x="20323" y="14024"/>
                    <a:pt x="21600" y="12895"/>
                    <a:pt x="21600" y="11444"/>
                  </a:cubicBezTo>
                  <a:cubicBezTo>
                    <a:pt x="21600" y="10047"/>
                    <a:pt x="20323" y="8920"/>
                    <a:pt x="18742" y="8920"/>
                  </a:cubicBezTo>
                  <a:lnTo>
                    <a:pt x="18742" y="5157"/>
                  </a:lnTo>
                  <a:cubicBezTo>
                    <a:pt x="18742" y="3815"/>
                    <a:pt x="17647" y="2741"/>
                    <a:pt x="16185" y="2526"/>
                  </a:cubicBezTo>
                  <a:cubicBezTo>
                    <a:pt x="15740" y="1738"/>
                    <a:pt x="14734" y="1221"/>
                    <a:pt x="13635" y="1221"/>
                  </a:cubicBezTo>
                  <a:cubicBezTo>
                    <a:pt x="13533" y="1221"/>
                    <a:pt x="13429" y="1226"/>
                    <a:pt x="13326" y="1235"/>
                  </a:cubicBezTo>
                  <a:cubicBezTo>
                    <a:pt x="12778" y="430"/>
                    <a:pt x="11866" y="0"/>
                    <a:pt x="108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80" name="Google Shape;9543;p65"/>
          <p:cNvGrpSpPr/>
          <p:nvPr/>
        </p:nvGrpSpPr>
        <p:grpSpPr>
          <a:xfrm>
            <a:off x="4858242" y="2232122"/>
            <a:ext cx="360219" cy="360155"/>
            <a:chOff x="0" y="0"/>
            <a:chExt cx="360217" cy="360154"/>
          </a:xfrm>
        </p:grpSpPr>
        <p:sp>
          <p:nvSpPr>
            <p:cNvPr id="7276" name="Google Shape;9544;p65"/>
            <p:cNvSpPr/>
            <p:nvPr/>
          </p:nvSpPr>
          <p:spPr>
            <a:xfrm>
              <a:off x="128703" y="191253"/>
              <a:ext cx="20539"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894"/>
                    <a:pt x="0" y="10784"/>
                  </a:cubicBezTo>
                  <a:cubicBezTo>
                    <a:pt x="0" y="16675"/>
                    <a:pt x="4684" y="21600"/>
                    <a:pt x="11277" y="21600"/>
                  </a:cubicBezTo>
                  <a:cubicBezTo>
                    <a:pt x="16916" y="21600"/>
                    <a:pt x="21600" y="16675"/>
                    <a:pt x="21600" y="10784"/>
                  </a:cubicBezTo>
                  <a:cubicBezTo>
                    <a:pt x="21600" y="4894"/>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77" name="Google Shape;9545;p65"/>
            <p:cNvSpPr/>
            <p:nvPr/>
          </p:nvSpPr>
          <p:spPr>
            <a:xfrm>
              <a:off x="141426" y="263874"/>
              <a:ext cx="79997" cy="33730"/>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582" y="0"/>
                  </a:moveTo>
                  <a:cubicBezTo>
                    <a:pt x="1882" y="0"/>
                    <a:pt x="1233" y="708"/>
                    <a:pt x="883" y="2144"/>
                  </a:cubicBezTo>
                  <a:cubicBezTo>
                    <a:pt x="-294" y="4996"/>
                    <a:pt x="-294" y="9011"/>
                    <a:pt x="883" y="11300"/>
                  </a:cubicBezTo>
                  <a:cubicBezTo>
                    <a:pt x="3461" y="17585"/>
                    <a:pt x="6985" y="21600"/>
                    <a:pt x="10502" y="21600"/>
                  </a:cubicBezTo>
                  <a:cubicBezTo>
                    <a:pt x="14027" y="21600"/>
                    <a:pt x="17782" y="17585"/>
                    <a:pt x="20129" y="11300"/>
                  </a:cubicBezTo>
                  <a:cubicBezTo>
                    <a:pt x="21306" y="8429"/>
                    <a:pt x="21306" y="4433"/>
                    <a:pt x="20129" y="2144"/>
                  </a:cubicBezTo>
                  <a:cubicBezTo>
                    <a:pt x="19659" y="708"/>
                    <a:pt x="19019" y="0"/>
                    <a:pt x="18341" y="0"/>
                  </a:cubicBezTo>
                  <a:cubicBezTo>
                    <a:pt x="17663" y="0"/>
                    <a:pt x="16962" y="708"/>
                    <a:pt x="16374" y="2144"/>
                  </a:cubicBezTo>
                  <a:cubicBezTo>
                    <a:pt x="14965" y="5577"/>
                    <a:pt x="12618" y="7866"/>
                    <a:pt x="10502" y="7866"/>
                  </a:cubicBezTo>
                  <a:cubicBezTo>
                    <a:pt x="8155" y="7866"/>
                    <a:pt x="6047" y="5577"/>
                    <a:pt x="4638" y="2144"/>
                  </a:cubicBezTo>
                  <a:cubicBezTo>
                    <a:pt x="4050" y="708"/>
                    <a:pt x="3290" y="0"/>
                    <a:pt x="25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78" name="Google Shape;9546;p65"/>
            <p:cNvSpPr/>
            <p:nvPr/>
          </p:nvSpPr>
          <p:spPr>
            <a:xfrm>
              <a:off x="0" y="0"/>
              <a:ext cx="360218" cy="360155"/>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10807" y="1286"/>
                  </a:moveTo>
                  <a:cubicBezTo>
                    <a:pt x="12038" y="1286"/>
                    <a:pt x="13215" y="1822"/>
                    <a:pt x="14016" y="2680"/>
                  </a:cubicBezTo>
                  <a:cubicBezTo>
                    <a:pt x="15091" y="3867"/>
                    <a:pt x="16626" y="4541"/>
                    <a:pt x="18197" y="4541"/>
                  </a:cubicBezTo>
                  <a:cubicBezTo>
                    <a:pt x="18895" y="4541"/>
                    <a:pt x="19601" y="4406"/>
                    <a:pt x="20275" y="4127"/>
                  </a:cubicBezTo>
                  <a:lnTo>
                    <a:pt x="20275" y="5414"/>
                  </a:lnTo>
                  <a:lnTo>
                    <a:pt x="20330" y="5414"/>
                  </a:lnTo>
                  <a:cubicBezTo>
                    <a:pt x="20330" y="7396"/>
                    <a:pt x="18725" y="8898"/>
                    <a:pt x="16852" y="8898"/>
                  </a:cubicBezTo>
                  <a:cubicBezTo>
                    <a:pt x="15889" y="8898"/>
                    <a:pt x="15354" y="8575"/>
                    <a:pt x="13909" y="7824"/>
                  </a:cubicBezTo>
                  <a:cubicBezTo>
                    <a:pt x="13695" y="7717"/>
                    <a:pt x="13374" y="7664"/>
                    <a:pt x="13053" y="7664"/>
                  </a:cubicBezTo>
                  <a:lnTo>
                    <a:pt x="8560" y="7664"/>
                  </a:lnTo>
                  <a:cubicBezTo>
                    <a:pt x="8346" y="7664"/>
                    <a:pt x="7971" y="7717"/>
                    <a:pt x="7704" y="7824"/>
                  </a:cubicBezTo>
                  <a:cubicBezTo>
                    <a:pt x="6259" y="8575"/>
                    <a:pt x="5777" y="8898"/>
                    <a:pt x="4762" y="8898"/>
                  </a:cubicBezTo>
                  <a:cubicBezTo>
                    <a:pt x="2836" y="8898"/>
                    <a:pt x="1284" y="7396"/>
                    <a:pt x="1284" y="5414"/>
                  </a:cubicBezTo>
                  <a:lnTo>
                    <a:pt x="1284" y="4235"/>
                  </a:lnTo>
                  <a:cubicBezTo>
                    <a:pt x="1951" y="4488"/>
                    <a:pt x="2641" y="4611"/>
                    <a:pt x="3323" y="4611"/>
                  </a:cubicBezTo>
                  <a:cubicBezTo>
                    <a:pt x="4938" y="4611"/>
                    <a:pt x="6505" y="3923"/>
                    <a:pt x="7597" y="2680"/>
                  </a:cubicBezTo>
                  <a:cubicBezTo>
                    <a:pt x="8399" y="1822"/>
                    <a:pt x="9576" y="1286"/>
                    <a:pt x="10807" y="1286"/>
                  </a:cubicBezTo>
                  <a:close/>
                  <a:moveTo>
                    <a:pt x="13322" y="11470"/>
                  </a:moveTo>
                  <a:cubicBezTo>
                    <a:pt x="13643" y="11470"/>
                    <a:pt x="13909" y="11737"/>
                    <a:pt x="13909" y="12059"/>
                  </a:cubicBezTo>
                  <a:cubicBezTo>
                    <a:pt x="13909" y="12381"/>
                    <a:pt x="13643" y="12649"/>
                    <a:pt x="13322" y="12649"/>
                  </a:cubicBezTo>
                  <a:cubicBezTo>
                    <a:pt x="13001" y="12649"/>
                    <a:pt x="12732" y="12381"/>
                    <a:pt x="12732" y="12059"/>
                  </a:cubicBezTo>
                  <a:cubicBezTo>
                    <a:pt x="12732" y="11737"/>
                    <a:pt x="13001" y="11470"/>
                    <a:pt x="13322" y="11470"/>
                  </a:cubicBezTo>
                  <a:close/>
                  <a:moveTo>
                    <a:pt x="13108" y="8898"/>
                  </a:moveTo>
                  <a:cubicBezTo>
                    <a:pt x="13215" y="8898"/>
                    <a:pt x="13322" y="8898"/>
                    <a:pt x="13374" y="9005"/>
                  </a:cubicBezTo>
                  <a:cubicBezTo>
                    <a:pt x="14872" y="9701"/>
                    <a:pt x="15407" y="10130"/>
                    <a:pt x="16584" y="10184"/>
                  </a:cubicBezTo>
                  <a:lnTo>
                    <a:pt x="16584" y="13024"/>
                  </a:lnTo>
                  <a:lnTo>
                    <a:pt x="16531" y="13024"/>
                  </a:lnTo>
                  <a:lnTo>
                    <a:pt x="15247" y="12381"/>
                  </a:lnTo>
                  <a:cubicBezTo>
                    <a:pt x="15461" y="11256"/>
                    <a:pt x="14551" y="10184"/>
                    <a:pt x="13374" y="10184"/>
                  </a:cubicBezTo>
                  <a:cubicBezTo>
                    <a:pt x="12839" y="10184"/>
                    <a:pt x="12305" y="10451"/>
                    <a:pt x="11984" y="10773"/>
                  </a:cubicBezTo>
                  <a:lnTo>
                    <a:pt x="8292" y="9005"/>
                  </a:lnTo>
                  <a:lnTo>
                    <a:pt x="8399" y="9005"/>
                  </a:lnTo>
                  <a:cubicBezTo>
                    <a:pt x="8453" y="8898"/>
                    <a:pt x="8560" y="8898"/>
                    <a:pt x="8667" y="8898"/>
                  </a:cubicBezTo>
                  <a:close/>
                  <a:moveTo>
                    <a:pt x="6901" y="9648"/>
                  </a:moveTo>
                  <a:cubicBezTo>
                    <a:pt x="6901" y="9648"/>
                    <a:pt x="7008" y="9648"/>
                    <a:pt x="7008" y="9701"/>
                  </a:cubicBezTo>
                  <a:lnTo>
                    <a:pt x="11556" y="11952"/>
                  </a:lnTo>
                  <a:cubicBezTo>
                    <a:pt x="11449" y="13024"/>
                    <a:pt x="12359" y="13936"/>
                    <a:pt x="13429" y="13936"/>
                  </a:cubicBezTo>
                  <a:cubicBezTo>
                    <a:pt x="13857" y="13936"/>
                    <a:pt x="14337" y="13721"/>
                    <a:pt x="14658" y="13452"/>
                  </a:cubicBezTo>
                  <a:lnTo>
                    <a:pt x="16584" y="14419"/>
                  </a:lnTo>
                  <a:lnTo>
                    <a:pt x="16584" y="14633"/>
                  </a:lnTo>
                  <a:lnTo>
                    <a:pt x="16531" y="14633"/>
                  </a:lnTo>
                  <a:cubicBezTo>
                    <a:pt x="16531" y="17741"/>
                    <a:pt x="14016" y="20368"/>
                    <a:pt x="10859" y="20368"/>
                  </a:cubicBezTo>
                  <a:cubicBezTo>
                    <a:pt x="7704" y="20368"/>
                    <a:pt x="5189" y="17741"/>
                    <a:pt x="5189" y="14633"/>
                  </a:cubicBezTo>
                  <a:lnTo>
                    <a:pt x="5189" y="10130"/>
                  </a:lnTo>
                  <a:cubicBezTo>
                    <a:pt x="5777" y="10077"/>
                    <a:pt x="6366" y="9915"/>
                    <a:pt x="6901" y="9648"/>
                  </a:cubicBezTo>
                  <a:close/>
                  <a:moveTo>
                    <a:pt x="10807" y="0"/>
                  </a:moveTo>
                  <a:cubicBezTo>
                    <a:pt x="9202" y="0"/>
                    <a:pt x="7650" y="696"/>
                    <a:pt x="6635" y="1822"/>
                  </a:cubicBezTo>
                  <a:cubicBezTo>
                    <a:pt x="5785" y="2802"/>
                    <a:pt x="4561" y="3304"/>
                    <a:pt x="3322" y="3304"/>
                  </a:cubicBezTo>
                  <a:cubicBezTo>
                    <a:pt x="2527" y="3304"/>
                    <a:pt x="1727" y="3098"/>
                    <a:pt x="1017" y="2680"/>
                  </a:cubicBezTo>
                  <a:lnTo>
                    <a:pt x="963" y="2625"/>
                  </a:lnTo>
                  <a:cubicBezTo>
                    <a:pt x="856" y="2559"/>
                    <a:pt x="742" y="2528"/>
                    <a:pt x="632" y="2528"/>
                  </a:cubicBezTo>
                  <a:cubicBezTo>
                    <a:pt x="301" y="2528"/>
                    <a:pt x="0" y="2800"/>
                    <a:pt x="0" y="3163"/>
                  </a:cubicBezTo>
                  <a:lnTo>
                    <a:pt x="0" y="5359"/>
                  </a:lnTo>
                  <a:cubicBezTo>
                    <a:pt x="0" y="7664"/>
                    <a:pt x="1712" y="9594"/>
                    <a:pt x="3851" y="9970"/>
                  </a:cubicBezTo>
                  <a:lnTo>
                    <a:pt x="3851" y="14526"/>
                  </a:lnTo>
                  <a:cubicBezTo>
                    <a:pt x="3851" y="18437"/>
                    <a:pt x="6955" y="21600"/>
                    <a:pt x="10807" y="21600"/>
                  </a:cubicBezTo>
                  <a:cubicBezTo>
                    <a:pt x="14605" y="21600"/>
                    <a:pt x="17762" y="18437"/>
                    <a:pt x="17762" y="14526"/>
                  </a:cubicBezTo>
                  <a:lnTo>
                    <a:pt x="17762" y="9970"/>
                  </a:lnTo>
                  <a:cubicBezTo>
                    <a:pt x="19955" y="9594"/>
                    <a:pt x="21559" y="7664"/>
                    <a:pt x="21559" y="5359"/>
                  </a:cubicBezTo>
                  <a:lnTo>
                    <a:pt x="21559" y="3163"/>
                  </a:lnTo>
                  <a:cubicBezTo>
                    <a:pt x="21600" y="2800"/>
                    <a:pt x="21310" y="2528"/>
                    <a:pt x="21004" y="2528"/>
                  </a:cubicBezTo>
                  <a:cubicBezTo>
                    <a:pt x="20902" y="2528"/>
                    <a:pt x="20798" y="2559"/>
                    <a:pt x="20703" y="2625"/>
                  </a:cubicBezTo>
                  <a:lnTo>
                    <a:pt x="20596" y="2680"/>
                  </a:lnTo>
                  <a:cubicBezTo>
                    <a:pt x="19902" y="3102"/>
                    <a:pt x="19107" y="3307"/>
                    <a:pt x="18312" y="3307"/>
                  </a:cubicBezTo>
                  <a:cubicBezTo>
                    <a:pt x="17086" y="3307"/>
                    <a:pt x="15855" y="2817"/>
                    <a:pt x="14979" y="1875"/>
                  </a:cubicBezTo>
                  <a:cubicBezTo>
                    <a:pt x="13909" y="750"/>
                    <a:pt x="12466" y="0"/>
                    <a:pt x="108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79" name="Google Shape;9547;p65"/>
            <p:cNvSpPr/>
            <p:nvPr/>
          </p:nvSpPr>
          <p:spPr>
            <a:xfrm>
              <a:off x="150361" y="42210"/>
              <a:ext cx="62126" cy="63006"/>
            </a:xfrm>
            <a:custGeom>
              <a:avLst/>
              <a:gdLst/>
              <a:ahLst/>
              <a:cxnLst>
                <a:cxn ang="0">
                  <a:pos x="wd2" y="hd2"/>
                </a:cxn>
                <a:cxn ang="5400000">
                  <a:pos x="wd2" y="hd2"/>
                </a:cxn>
                <a:cxn ang="10800000">
                  <a:pos x="wd2" y="hd2"/>
                </a:cxn>
                <a:cxn ang="16200000">
                  <a:pos x="wd2" y="hd2"/>
                </a:cxn>
              </a:cxnLst>
              <a:rect l="0" t="0" r="r" b="b"/>
              <a:pathLst>
                <a:path w="20848" h="21600" fill="norm" stroke="1" extrusionOk="0">
                  <a:moveTo>
                    <a:pt x="3299" y="0"/>
                  </a:moveTo>
                  <a:cubicBezTo>
                    <a:pt x="2404" y="0"/>
                    <a:pt x="1576" y="389"/>
                    <a:pt x="1128" y="1148"/>
                  </a:cubicBezTo>
                  <a:cubicBezTo>
                    <a:pt x="-376" y="2684"/>
                    <a:pt x="-376" y="5135"/>
                    <a:pt x="1128" y="6360"/>
                  </a:cubicBezTo>
                  <a:lnTo>
                    <a:pt x="5621" y="10960"/>
                  </a:lnTo>
                  <a:lnTo>
                    <a:pt x="1128" y="15551"/>
                  </a:lnTo>
                  <a:cubicBezTo>
                    <a:pt x="-376" y="17087"/>
                    <a:pt x="-376" y="19227"/>
                    <a:pt x="1128" y="20452"/>
                  </a:cubicBezTo>
                  <a:cubicBezTo>
                    <a:pt x="1880" y="21221"/>
                    <a:pt x="2775" y="21600"/>
                    <a:pt x="3641" y="21600"/>
                  </a:cubicBezTo>
                  <a:cubicBezTo>
                    <a:pt x="4498" y="21600"/>
                    <a:pt x="5326" y="21221"/>
                    <a:pt x="5926" y="20452"/>
                  </a:cubicBezTo>
                  <a:lnTo>
                    <a:pt x="10419" y="15862"/>
                  </a:lnTo>
                  <a:lnTo>
                    <a:pt x="14922" y="20452"/>
                  </a:lnTo>
                  <a:cubicBezTo>
                    <a:pt x="15674" y="21221"/>
                    <a:pt x="16569" y="21600"/>
                    <a:pt x="17435" y="21600"/>
                  </a:cubicBezTo>
                  <a:cubicBezTo>
                    <a:pt x="18292" y="21600"/>
                    <a:pt x="19120" y="21221"/>
                    <a:pt x="19720" y="20452"/>
                  </a:cubicBezTo>
                  <a:cubicBezTo>
                    <a:pt x="21224" y="18926"/>
                    <a:pt x="21224" y="16475"/>
                    <a:pt x="19720" y="15551"/>
                  </a:cubicBezTo>
                  <a:lnTo>
                    <a:pt x="15227" y="10960"/>
                  </a:lnTo>
                  <a:lnTo>
                    <a:pt x="19720" y="6360"/>
                  </a:lnTo>
                  <a:cubicBezTo>
                    <a:pt x="21224" y="4833"/>
                    <a:pt x="21224" y="2373"/>
                    <a:pt x="19720" y="1148"/>
                  </a:cubicBezTo>
                  <a:cubicBezTo>
                    <a:pt x="18968" y="389"/>
                    <a:pt x="18073" y="0"/>
                    <a:pt x="17207" y="0"/>
                  </a:cubicBezTo>
                  <a:cubicBezTo>
                    <a:pt x="16350" y="0"/>
                    <a:pt x="15522" y="389"/>
                    <a:pt x="14922" y="1148"/>
                  </a:cubicBezTo>
                  <a:lnTo>
                    <a:pt x="10419" y="5748"/>
                  </a:lnTo>
                  <a:lnTo>
                    <a:pt x="5926" y="1148"/>
                  </a:lnTo>
                  <a:cubicBezTo>
                    <a:pt x="5174" y="389"/>
                    <a:pt x="4203" y="0"/>
                    <a:pt x="32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83" name="Google Shape;9548;p65"/>
          <p:cNvGrpSpPr/>
          <p:nvPr/>
        </p:nvGrpSpPr>
        <p:grpSpPr>
          <a:xfrm>
            <a:off x="7067425" y="1304489"/>
            <a:ext cx="361534" cy="361063"/>
            <a:chOff x="0" y="0"/>
            <a:chExt cx="361532" cy="361061"/>
          </a:xfrm>
        </p:grpSpPr>
        <p:sp>
          <p:nvSpPr>
            <p:cNvPr id="7281" name="Google Shape;9549;p65"/>
            <p:cNvSpPr/>
            <p:nvPr/>
          </p:nvSpPr>
          <p:spPr>
            <a:xfrm>
              <a:off x="130490" y="126916"/>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84"/>
                    <a:pt x="0" y="11277"/>
                  </a:cubicBezTo>
                  <a:cubicBezTo>
                    <a:pt x="0" y="16916"/>
                    <a:pt x="4894" y="21600"/>
                    <a:pt x="10784" y="21600"/>
                  </a:cubicBezTo>
                  <a:cubicBezTo>
                    <a:pt x="16675" y="21600"/>
                    <a:pt x="21600" y="16916"/>
                    <a:pt x="21600" y="11277"/>
                  </a:cubicBezTo>
                  <a:cubicBezTo>
                    <a:pt x="21600" y="468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82" name="Google Shape;9550;p65"/>
            <p:cNvSpPr/>
            <p:nvPr/>
          </p:nvSpPr>
          <p:spPr>
            <a:xfrm>
              <a:off x="0" y="0"/>
              <a:ext cx="361533" cy="361062"/>
            </a:xfrm>
            <a:custGeom>
              <a:avLst/>
              <a:gdLst/>
              <a:ahLst/>
              <a:cxnLst>
                <a:cxn ang="0">
                  <a:pos x="wd2" y="hd2"/>
                </a:cxn>
                <a:cxn ang="5400000">
                  <a:pos x="wd2" y="hd2"/>
                </a:cxn>
                <a:cxn ang="10800000">
                  <a:pos x="wd2" y="hd2"/>
                </a:cxn>
                <a:cxn ang="16200000">
                  <a:pos x="wd2" y="hd2"/>
                </a:cxn>
              </a:cxnLst>
              <a:rect l="0" t="0" r="r" b="b"/>
              <a:pathLst>
                <a:path w="21470" h="21600" fill="norm" stroke="1" extrusionOk="0">
                  <a:moveTo>
                    <a:pt x="8863" y="1604"/>
                  </a:moveTo>
                  <a:cubicBezTo>
                    <a:pt x="8438" y="3262"/>
                    <a:pt x="7165" y="4545"/>
                    <a:pt x="5519" y="4918"/>
                  </a:cubicBezTo>
                  <a:cubicBezTo>
                    <a:pt x="6049" y="3421"/>
                    <a:pt x="7323" y="2193"/>
                    <a:pt x="8863" y="1604"/>
                  </a:cubicBezTo>
                  <a:close/>
                  <a:moveTo>
                    <a:pt x="3875" y="8876"/>
                  </a:moveTo>
                  <a:lnTo>
                    <a:pt x="3875" y="11335"/>
                  </a:lnTo>
                  <a:cubicBezTo>
                    <a:pt x="3184" y="11335"/>
                    <a:pt x="2601" y="10800"/>
                    <a:pt x="2601" y="10104"/>
                  </a:cubicBezTo>
                  <a:cubicBezTo>
                    <a:pt x="2601" y="9356"/>
                    <a:pt x="3184" y="8876"/>
                    <a:pt x="3875" y="8876"/>
                  </a:cubicBezTo>
                  <a:close/>
                  <a:moveTo>
                    <a:pt x="17779" y="8876"/>
                  </a:moveTo>
                  <a:cubicBezTo>
                    <a:pt x="18470" y="8876"/>
                    <a:pt x="19053" y="9410"/>
                    <a:pt x="19053" y="10159"/>
                  </a:cubicBezTo>
                  <a:cubicBezTo>
                    <a:pt x="19053" y="10800"/>
                    <a:pt x="18470" y="11441"/>
                    <a:pt x="17779" y="11441"/>
                  </a:cubicBezTo>
                  <a:lnTo>
                    <a:pt x="17779" y="8876"/>
                  </a:lnTo>
                  <a:close/>
                  <a:moveTo>
                    <a:pt x="1856" y="11601"/>
                  </a:moveTo>
                  <a:cubicBezTo>
                    <a:pt x="2335" y="12244"/>
                    <a:pt x="3078" y="12618"/>
                    <a:pt x="3875" y="12618"/>
                  </a:cubicBezTo>
                  <a:cubicBezTo>
                    <a:pt x="3875" y="13366"/>
                    <a:pt x="3344" y="13901"/>
                    <a:pt x="2601" y="13901"/>
                  </a:cubicBezTo>
                  <a:cubicBezTo>
                    <a:pt x="1963" y="13901"/>
                    <a:pt x="1326" y="13366"/>
                    <a:pt x="1326" y="12618"/>
                  </a:cubicBezTo>
                  <a:cubicBezTo>
                    <a:pt x="1326" y="12244"/>
                    <a:pt x="1538" y="11815"/>
                    <a:pt x="1856" y="11601"/>
                  </a:cubicBezTo>
                  <a:close/>
                  <a:moveTo>
                    <a:pt x="19796" y="11601"/>
                  </a:moveTo>
                  <a:cubicBezTo>
                    <a:pt x="20114" y="11869"/>
                    <a:pt x="20326" y="12244"/>
                    <a:pt x="20326" y="12618"/>
                  </a:cubicBezTo>
                  <a:cubicBezTo>
                    <a:pt x="20326" y="13366"/>
                    <a:pt x="19744" y="13901"/>
                    <a:pt x="19053" y="13901"/>
                  </a:cubicBezTo>
                  <a:cubicBezTo>
                    <a:pt x="18416" y="13901"/>
                    <a:pt x="17779" y="13366"/>
                    <a:pt x="17779" y="12618"/>
                  </a:cubicBezTo>
                  <a:cubicBezTo>
                    <a:pt x="18576" y="12618"/>
                    <a:pt x="19319" y="12244"/>
                    <a:pt x="19796" y="11601"/>
                  </a:cubicBezTo>
                  <a:close/>
                  <a:moveTo>
                    <a:pt x="8969" y="4224"/>
                  </a:moveTo>
                  <a:lnTo>
                    <a:pt x="8969" y="4490"/>
                  </a:lnTo>
                  <a:cubicBezTo>
                    <a:pt x="8969" y="5987"/>
                    <a:pt x="10030" y="7272"/>
                    <a:pt x="11516" y="7538"/>
                  </a:cubicBezTo>
                  <a:lnTo>
                    <a:pt x="11516" y="12565"/>
                  </a:lnTo>
                  <a:cubicBezTo>
                    <a:pt x="11304" y="12618"/>
                    <a:pt x="11091" y="12672"/>
                    <a:pt x="10933" y="12672"/>
                  </a:cubicBezTo>
                  <a:cubicBezTo>
                    <a:pt x="10402" y="12672"/>
                    <a:pt x="9924" y="12511"/>
                    <a:pt x="9606" y="12137"/>
                  </a:cubicBezTo>
                  <a:cubicBezTo>
                    <a:pt x="9473" y="12003"/>
                    <a:pt x="9301" y="11935"/>
                    <a:pt x="9136" y="11935"/>
                  </a:cubicBezTo>
                  <a:cubicBezTo>
                    <a:pt x="8969" y="11935"/>
                    <a:pt x="8810" y="12003"/>
                    <a:pt x="8704" y="12137"/>
                  </a:cubicBezTo>
                  <a:cubicBezTo>
                    <a:pt x="8438" y="12404"/>
                    <a:pt x="8438" y="12831"/>
                    <a:pt x="8704" y="13045"/>
                  </a:cubicBezTo>
                  <a:cubicBezTo>
                    <a:pt x="9287" y="13634"/>
                    <a:pt x="10136" y="13955"/>
                    <a:pt x="10933" y="13955"/>
                  </a:cubicBezTo>
                  <a:cubicBezTo>
                    <a:pt x="11091" y="13955"/>
                    <a:pt x="11304" y="13955"/>
                    <a:pt x="11516" y="13901"/>
                  </a:cubicBezTo>
                  <a:lnTo>
                    <a:pt x="11516" y="16414"/>
                  </a:lnTo>
                  <a:cubicBezTo>
                    <a:pt x="11304" y="16414"/>
                    <a:pt x="11039" y="16521"/>
                    <a:pt x="10827" y="16521"/>
                  </a:cubicBezTo>
                  <a:cubicBezTo>
                    <a:pt x="7695" y="16414"/>
                    <a:pt x="5148" y="13901"/>
                    <a:pt x="5148" y="10746"/>
                  </a:cubicBezTo>
                  <a:cubicBezTo>
                    <a:pt x="5148" y="6630"/>
                    <a:pt x="5148" y="6737"/>
                    <a:pt x="5200" y="6255"/>
                  </a:cubicBezTo>
                  <a:cubicBezTo>
                    <a:pt x="6634" y="6094"/>
                    <a:pt x="8068" y="5346"/>
                    <a:pt x="8969" y="4224"/>
                  </a:cubicBezTo>
                  <a:close/>
                  <a:moveTo>
                    <a:pt x="10879" y="1176"/>
                  </a:moveTo>
                  <a:cubicBezTo>
                    <a:pt x="13959" y="1283"/>
                    <a:pt x="16558" y="3796"/>
                    <a:pt x="16558" y="6951"/>
                  </a:cubicBezTo>
                  <a:lnTo>
                    <a:pt x="16558" y="20263"/>
                  </a:lnTo>
                  <a:cubicBezTo>
                    <a:pt x="14435" y="19889"/>
                    <a:pt x="12737" y="18018"/>
                    <a:pt x="12737" y="15772"/>
                  </a:cubicBezTo>
                  <a:lnTo>
                    <a:pt x="12737" y="6897"/>
                  </a:lnTo>
                  <a:cubicBezTo>
                    <a:pt x="12737" y="6523"/>
                    <a:pt x="12471" y="6255"/>
                    <a:pt x="12153" y="6255"/>
                  </a:cubicBezTo>
                  <a:cubicBezTo>
                    <a:pt x="11091" y="6255"/>
                    <a:pt x="10296" y="5400"/>
                    <a:pt x="10296" y="4383"/>
                  </a:cubicBezTo>
                  <a:lnTo>
                    <a:pt x="10296" y="1283"/>
                  </a:lnTo>
                  <a:cubicBezTo>
                    <a:pt x="10509" y="1283"/>
                    <a:pt x="10721" y="1176"/>
                    <a:pt x="10879" y="1176"/>
                  </a:cubicBezTo>
                  <a:close/>
                  <a:moveTo>
                    <a:pt x="5148" y="14703"/>
                  </a:moveTo>
                  <a:cubicBezTo>
                    <a:pt x="6368" y="16466"/>
                    <a:pt x="8438" y="17697"/>
                    <a:pt x="10827" y="17697"/>
                  </a:cubicBezTo>
                  <a:cubicBezTo>
                    <a:pt x="11145" y="17697"/>
                    <a:pt x="11410" y="17697"/>
                    <a:pt x="11782" y="17644"/>
                  </a:cubicBezTo>
                  <a:cubicBezTo>
                    <a:pt x="12101" y="18713"/>
                    <a:pt x="12737" y="19621"/>
                    <a:pt x="13640" y="20317"/>
                  </a:cubicBezTo>
                  <a:lnTo>
                    <a:pt x="5148" y="20317"/>
                  </a:lnTo>
                  <a:lnTo>
                    <a:pt x="5148" y="14703"/>
                  </a:lnTo>
                  <a:close/>
                  <a:moveTo>
                    <a:pt x="10773" y="0"/>
                  </a:moveTo>
                  <a:cubicBezTo>
                    <a:pt x="6898" y="0"/>
                    <a:pt x="3821" y="3155"/>
                    <a:pt x="3821" y="6951"/>
                  </a:cubicBezTo>
                  <a:lnTo>
                    <a:pt x="3821" y="7538"/>
                  </a:lnTo>
                  <a:cubicBezTo>
                    <a:pt x="2283" y="7538"/>
                    <a:pt x="1061" y="8876"/>
                    <a:pt x="1274" y="10425"/>
                  </a:cubicBezTo>
                  <a:cubicBezTo>
                    <a:pt x="477" y="10907"/>
                    <a:pt x="0" y="11708"/>
                    <a:pt x="0" y="12618"/>
                  </a:cubicBezTo>
                  <a:cubicBezTo>
                    <a:pt x="0" y="14007"/>
                    <a:pt x="1167" y="15183"/>
                    <a:pt x="2547" y="15183"/>
                  </a:cubicBezTo>
                  <a:cubicBezTo>
                    <a:pt x="3026" y="15183"/>
                    <a:pt x="3396" y="15024"/>
                    <a:pt x="3821" y="14810"/>
                  </a:cubicBezTo>
                  <a:lnTo>
                    <a:pt x="3821" y="20959"/>
                  </a:lnTo>
                  <a:cubicBezTo>
                    <a:pt x="3821" y="21332"/>
                    <a:pt x="4087" y="21600"/>
                    <a:pt x="4405" y="21600"/>
                  </a:cubicBezTo>
                  <a:lnTo>
                    <a:pt x="17089" y="21600"/>
                  </a:lnTo>
                  <a:cubicBezTo>
                    <a:pt x="17407" y="21600"/>
                    <a:pt x="17673" y="21332"/>
                    <a:pt x="17673" y="20959"/>
                  </a:cubicBezTo>
                  <a:lnTo>
                    <a:pt x="17673" y="14810"/>
                  </a:lnTo>
                  <a:cubicBezTo>
                    <a:pt x="18044" y="15024"/>
                    <a:pt x="18470" y="15183"/>
                    <a:pt x="18947" y="15183"/>
                  </a:cubicBezTo>
                  <a:cubicBezTo>
                    <a:pt x="20326" y="15183"/>
                    <a:pt x="21442" y="14007"/>
                    <a:pt x="21442" y="12618"/>
                  </a:cubicBezTo>
                  <a:cubicBezTo>
                    <a:pt x="21600" y="11762"/>
                    <a:pt x="21069" y="10907"/>
                    <a:pt x="20274" y="10425"/>
                  </a:cubicBezTo>
                  <a:cubicBezTo>
                    <a:pt x="20433" y="8876"/>
                    <a:pt x="19265" y="7538"/>
                    <a:pt x="17725" y="7538"/>
                  </a:cubicBezTo>
                  <a:lnTo>
                    <a:pt x="17725" y="6951"/>
                  </a:lnTo>
                  <a:cubicBezTo>
                    <a:pt x="17725" y="3155"/>
                    <a:pt x="14595" y="0"/>
                    <a:pt x="107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88" name="Google Shape;9551;p65"/>
          <p:cNvGrpSpPr/>
          <p:nvPr/>
        </p:nvGrpSpPr>
        <p:grpSpPr>
          <a:xfrm>
            <a:off x="7068318" y="1778659"/>
            <a:ext cx="360468" cy="361942"/>
            <a:chOff x="0" y="0"/>
            <a:chExt cx="360466" cy="361941"/>
          </a:xfrm>
        </p:grpSpPr>
        <p:sp>
          <p:nvSpPr>
            <p:cNvPr id="7284" name="Google Shape;9552;p65"/>
            <p:cNvSpPr/>
            <p:nvPr/>
          </p:nvSpPr>
          <p:spPr>
            <a:xfrm>
              <a:off x="119072" y="263874"/>
              <a:ext cx="80884"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643" y="0"/>
                  </a:moveTo>
                  <a:cubicBezTo>
                    <a:pt x="1980" y="0"/>
                    <a:pt x="1338" y="708"/>
                    <a:pt x="874" y="2144"/>
                  </a:cubicBezTo>
                  <a:cubicBezTo>
                    <a:pt x="-291" y="4996"/>
                    <a:pt x="-291" y="9574"/>
                    <a:pt x="874" y="11300"/>
                  </a:cubicBezTo>
                  <a:cubicBezTo>
                    <a:pt x="3432" y="18167"/>
                    <a:pt x="6911" y="21600"/>
                    <a:pt x="10398" y="21600"/>
                  </a:cubicBezTo>
                  <a:cubicBezTo>
                    <a:pt x="13878" y="21600"/>
                    <a:pt x="17829" y="18167"/>
                    <a:pt x="20152" y="11300"/>
                  </a:cubicBezTo>
                  <a:cubicBezTo>
                    <a:pt x="21309" y="8429"/>
                    <a:pt x="21309" y="4433"/>
                    <a:pt x="20152" y="2144"/>
                  </a:cubicBezTo>
                  <a:cubicBezTo>
                    <a:pt x="19569" y="708"/>
                    <a:pt x="18817" y="0"/>
                    <a:pt x="18087" y="0"/>
                  </a:cubicBezTo>
                  <a:cubicBezTo>
                    <a:pt x="17365" y="0"/>
                    <a:pt x="16665" y="708"/>
                    <a:pt x="16200" y="2144"/>
                  </a:cubicBezTo>
                  <a:cubicBezTo>
                    <a:pt x="14807" y="5577"/>
                    <a:pt x="12485" y="7866"/>
                    <a:pt x="10398" y="7866"/>
                  </a:cubicBezTo>
                  <a:cubicBezTo>
                    <a:pt x="8076" y="7866"/>
                    <a:pt x="6218" y="5577"/>
                    <a:pt x="4589" y="2144"/>
                  </a:cubicBezTo>
                  <a:cubicBezTo>
                    <a:pt x="4007" y="708"/>
                    <a:pt x="3314" y="0"/>
                    <a:pt x="26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85" name="Google Shape;9553;p65"/>
            <p:cNvSpPr/>
            <p:nvPr/>
          </p:nvSpPr>
          <p:spPr>
            <a:xfrm>
              <a:off x="107229" y="191253"/>
              <a:ext cx="19688"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894"/>
                    <a:pt x="0" y="10784"/>
                  </a:cubicBezTo>
                  <a:cubicBezTo>
                    <a:pt x="0" y="16675"/>
                    <a:pt x="4918" y="21600"/>
                    <a:pt x="10800" y="21600"/>
                  </a:cubicBezTo>
                  <a:cubicBezTo>
                    <a:pt x="16682" y="21600"/>
                    <a:pt x="21600" y="16675"/>
                    <a:pt x="21600" y="10784"/>
                  </a:cubicBezTo>
                  <a:cubicBezTo>
                    <a:pt x="21600" y="4894"/>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86" name="Google Shape;9554;p65"/>
            <p:cNvSpPr/>
            <p:nvPr/>
          </p:nvSpPr>
          <p:spPr>
            <a:xfrm>
              <a:off x="191253" y="191253"/>
              <a:ext cx="19660"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894"/>
                    <a:pt x="0" y="10784"/>
                  </a:cubicBezTo>
                  <a:cubicBezTo>
                    <a:pt x="0" y="16675"/>
                    <a:pt x="4894" y="21600"/>
                    <a:pt x="10784" y="21600"/>
                  </a:cubicBezTo>
                  <a:cubicBezTo>
                    <a:pt x="16675" y="21600"/>
                    <a:pt x="21600" y="16675"/>
                    <a:pt x="21600" y="10784"/>
                  </a:cubicBezTo>
                  <a:cubicBezTo>
                    <a:pt x="21600" y="489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87" name="Google Shape;9555;p65"/>
            <p:cNvSpPr/>
            <p:nvPr/>
          </p:nvSpPr>
          <p:spPr>
            <a:xfrm>
              <a:off x="0" y="0"/>
              <a:ext cx="360467" cy="361942"/>
            </a:xfrm>
            <a:custGeom>
              <a:avLst/>
              <a:gdLst/>
              <a:ahLst/>
              <a:cxnLst>
                <a:cxn ang="0">
                  <a:pos x="wd2" y="hd2"/>
                </a:cxn>
                <a:cxn ang="5400000">
                  <a:pos x="wd2" y="hd2"/>
                </a:cxn>
                <a:cxn ang="10800000">
                  <a:pos x="wd2" y="hd2"/>
                </a:cxn>
                <a:cxn ang="16200000">
                  <a:pos x="wd2" y="hd2"/>
                </a:cxn>
              </a:cxnLst>
              <a:rect l="0" t="0" r="r" b="b"/>
              <a:pathLst>
                <a:path w="21512" h="21600" fill="norm" stroke="1" extrusionOk="0">
                  <a:moveTo>
                    <a:pt x="10720" y="7627"/>
                  </a:moveTo>
                  <a:cubicBezTo>
                    <a:pt x="11040" y="7627"/>
                    <a:pt x="11307" y="7894"/>
                    <a:pt x="11307" y="8214"/>
                  </a:cubicBezTo>
                  <a:lnTo>
                    <a:pt x="11307" y="8800"/>
                  </a:lnTo>
                  <a:lnTo>
                    <a:pt x="7574" y="8800"/>
                  </a:lnTo>
                  <a:lnTo>
                    <a:pt x="7574" y="8214"/>
                  </a:lnTo>
                  <a:cubicBezTo>
                    <a:pt x="7574" y="7894"/>
                    <a:pt x="7840" y="7627"/>
                    <a:pt x="8160" y="7627"/>
                  </a:cubicBezTo>
                  <a:close/>
                  <a:moveTo>
                    <a:pt x="9440" y="1280"/>
                  </a:moveTo>
                  <a:cubicBezTo>
                    <a:pt x="13227" y="1280"/>
                    <a:pt x="16374" y="4427"/>
                    <a:pt x="16374" y="8214"/>
                  </a:cubicBezTo>
                  <a:lnTo>
                    <a:pt x="16374" y="8800"/>
                  </a:lnTo>
                  <a:lnTo>
                    <a:pt x="12587" y="8800"/>
                  </a:lnTo>
                  <a:lnTo>
                    <a:pt x="12587" y="8214"/>
                  </a:lnTo>
                  <a:cubicBezTo>
                    <a:pt x="12587" y="7146"/>
                    <a:pt x="11734" y="6347"/>
                    <a:pt x="10720" y="6347"/>
                  </a:cubicBezTo>
                  <a:lnTo>
                    <a:pt x="8160" y="6347"/>
                  </a:lnTo>
                  <a:cubicBezTo>
                    <a:pt x="7093" y="6347"/>
                    <a:pt x="6293" y="7200"/>
                    <a:pt x="6293" y="8214"/>
                  </a:cubicBezTo>
                  <a:lnTo>
                    <a:pt x="6293" y="8800"/>
                  </a:lnTo>
                  <a:lnTo>
                    <a:pt x="2507" y="8800"/>
                  </a:lnTo>
                  <a:lnTo>
                    <a:pt x="2507" y="8214"/>
                  </a:lnTo>
                  <a:cubicBezTo>
                    <a:pt x="2507" y="4427"/>
                    <a:pt x="5653" y="1280"/>
                    <a:pt x="9440" y="1280"/>
                  </a:cubicBezTo>
                  <a:close/>
                  <a:moveTo>
                    <a:pt x="2507" y="10080"/>
                  </a:moveTo>
                  <a:lnTo>
                    <a:pt x="2507" y="12639"/>
                  </a:lnTo>
                  <a:cubicBezTo>
                    <a:pt x="1866" y="12639"/>
                    <a:pt x="1226" y="12106"/>
                    <a:pt x="1226" y="11360"/>
                  </a:cubicBezTo>
                  <a:cubicBezTo>
                    <a:pt x="1226" y="10667"/>
                    <a:pt x="1866" y="10080"/>
                    <a:pt x="2507" y="10080"/>
                  </a:cubicBezTo>
                  <a:close/>
                  <a:moveTo>
                    <a:pt x="16426" y="10080"/>
                  </a:moveTo>
                  <a:cubicBezTo>
                    <a:pt x="17121" y="10080"/>
                    <a:pt x="17706" y="10667"/>
                    <a:pt x="17706" y="11360"/>
                  </a:cubicBezTo>
                  <a:cubicBezTo>
                    <a:pt x="17706" y="11999"/>
                    <a:pt x="17173" y="12639"/>
                    <a:pt x="16426" y="12639"/>
                  </a:cubicBezTo>
                  <a:lnTo>
                    <a:pt x="16426" y="10080"/>
                  </a:lnTo>
                  <a:close/>
                  <a:moveTo>
                    <a:pt x="15253" y="10080"/>
                  </a:moveTo>
                  <a:cubicBezTo>
                    <a:pt x="15201" y="10613"/>
                    <a:pt x="15201" y="14080"/>
                    <a:pt x="15201" y="14613"/>
                  </a:cubicBezTo>
                  <a:cubicBezTo>
                    <a:pt x="15201" y="17760"/>
                    <a:pt x="12639" y="20268"/>
                    <a:pt x="9494" y="20268"/>
                  </a:cubicBezTo>
                  <a:cubicBezTo>
                    <a:pt x="6399" y="20268"/>
                    <a:pt x="3840" y="17760"/>
                    <a:pt x="3840" y="14613"/>
                  </a:cubicBezTo>
                  <a:lnTo>
                    <a:pt x="3840" y="10080"/>
                  </a:lnTo>
                  <a:close/>
                  <a:moveTo>
                    <a:pt x="9440" y="0"/>
                  </a:moveTo>
                  <a:cubicBezTo>
                    <a:pt x="4906" y="0"/>
                    <a:pt x="1226" y="3680"/>
                    <a:pt x="1226" y="8214"/>
                  </a:cubicBezTo>
                  <a:lnTo>
                    <a:pt x="1226" y="9226"/>
                  </a:lnTo>
                  <a:cubicBezTo>
                    <a:pt x="533" y="9653"/>
                    <a:pt x="0" y="10506"/>
                    <a:pt x="0" y="11414"/>
                  </a:cubicBezTo>
                  <a:cubicBezTo>
                    <a:pt x="0" y="12800"/>
                    <a:pt x="1119" y="13973"/>
                    <a:pt x="2507" y="13973"/>
                  </a:cubicBezTo>
                  <a:lnTo>
                    <a:pt x="2507" y="14667"/>
                  </a:lnTo>
                  <a:cubicBezTo>
                    <a:pt x="2507" y="18507"/>
                    <a:pt x="5653" y="21600"/>
                    <a:pt x="9440" y="21600"/>
                  </a:cubicBezTo>
                  <a:cubicBezTo>
                    <a:pt x="13227" y="21600"/>
                    <a:pt x="16374" y="18507"/>
                    <a:pt x="16374" y="14667"/>
                  </a:cubicBezTo>
                  <a:lnTo>
                    <a:pt x="16374" y="13973"/>
                  </a:lnTo>
                  <a:cubicBezTo>
                    <a:pt x="17760" y="13973"/>
                    <a:pt x="18934" y="12800"/>
                    <a:pt x="18934" y="11414"/>
                  </a:cubicBezTo>
                  <a:cubicBezTo>
                    <a:pt x="18934" y="10933"/>
                    <a:pt x="18775" y="10560"/>
                    <a:pt x="18561" y="10134"/>
                  </a:cubicBezTo>
                  <a:lnTo>
                    <a:pt x="20908" y="10134"/>
                  </a:lnTo>
                  <a:cubicBezTo>
                    <a:pt x="21228" y="10134"/>
                    <a:pt x="21493" y="9866"/>
                    <a:pt x="21493" y="9546"/>
                  </a:cubicBezTo>
                  <a:cubicBezTo>
                    <a:pt x="21600" y="9174"/>
                    <a:pt x="21228" y="8800"/>
                    <a:pt x="20908" y="8800"/>
                  </a:cubicBezTo>
                  <a:lnTo>
                    <a:pt x="17654" y="8800"/>
                  </a:lnTo>
                  <a:lnTo>
                    <a:pt x="17654" y="8214"/>
                  </a:lnTo>
                  <a:cubicBezTo>
                    <a:pt x="17654" y="3680"/>
                    <a:pt x="13973" y="0"/>
                    <a:pt x="94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93" name="Google Shape;9556;p65"/>
          <p:cNvGrpSpPr/>
          <p:nvPr/>
        </p:nvGrpSpPr>
        <p:grpSpPr>
          <a:xfrm>
            <a:off x="7068304" y="2231214"/>
            <a:ext cx="361970" cy="361063"/>
            <a:chOff x="0" y="0"/>
            <a:chExt cx="361968" cy="361061"/>
          </a:xfrm>
        </p:grpSpPr>
        <p:sp>
          <p:nvSpPr>
            <p:cNvPr id="7289" name="Google Shape;9557;p65"/>
            <p:cNvSpPr/>
            <p:nvPr/>
          </p:nvSpPr>
          <p:spPr>
            <a:xfrm>
              <a:off x="139660" y="262087"/>
              <a:ext cx="79983" cy="33730"/>
            </a:xfrm>
            <a:custGeom>
              <a:avLst/>
              <a:gdLst/>
              <a:ahLst/>
              <a:cxnLst>
                <a:cxn ang="0">
                  <a:pos x="wd2" y="hd2"/>
                </a:cxn>
                <a:cxn ang="5400000">
                  <a:pos x="wd2" y="hd2"/>
                </a:cxn>
                <a:cxn ang="10800000">
                  <a:pos x="wd2" y="hd2"/>
                </a:cxn>
                <a:cxn ang="16200000">
                  <a:pos x="wd2" y="hd2"/>
                </a:cxn>
              </a:cxnLst>
              <a:rect l="0" t="0" r="r" b="b"/>
              <a:pathLst>
                <a:path w="21015" h="21600" fill="norm" stroke="1" extrusionOk="0">
                  <a:moveTo>
                    <a:pt x="2666" y="0"/>
                  </a:moveTo>
                  <a:cubicBezTo>
                    <a:pt x="1995" y="0"/>
                    <a:pt x="1347" y="708"/>
                    <a:pt x="877" y="2144"/>
                  </a:cubicBezTo>
                  <a:cubicBezTo>
                    <a:pt x="-293" y="5014"/>
                    <a:pt x="-293" y="9592"/>
                    <a:pt x="877" y="11881"/>
                  </a:cubicBezTo>
                  <a:cubicBezTo>
                    <a:pt x="3464" y="18167"/>
                    <a:pt x="6982" y="21600"/>
                    <a:pt x="10507" y="21600"/>
                  </a:cubicBezTo>
                  <a:cubicBezTo>
                    <a:pt x="14025" y="21600"/>
                    <a:pt x="17782" y="18167"/>
                    <a:pt x="20137" y="11881"/>
                  </a:cubicBezTo>
                  <a:cubicBezTo>
                    <a:pt x="21307" y="9011"/>
                    <a:pt x="21307" y="4433"/>
                    <a:pt x="20137" y="2144"/>
                  </a:cubicBezTo>
                  <a:cubicBezTo>
                    <a:pt x="19779" y="1290"/>
                    <a:pt x="19138" y="854"/>
                    <a:pt x="18430" y="854"/>
                  </a:cubicBezTo>
                  <a:cubicBezTo>
                    <a:pt x="17729" y="854"/>
                    <a:pt x="16962" y="1290"/>
                    <a:pt x="16373" y="2144"/>
                  </a:cubicBezTo>
                  <a:cubicBezTo>
                    <a:pt x="14964" y="6158"/>
                    <a:pt x="12616" y="7866"/>
                    <a:pt x="10507" y="7866"/>
                  </a:cubicBezTo>
                  <a:cubicBezTo>
                    <a:pt x="8159" y="7866"/>
                    <a:pt x="6042" y="6158"/>
                    <a:pt x="4634" y="2144"/>
                  </a:cubicBezTo>
                  <a:cubicBezTo>
                    <a:pt x="4045" y="708"/>
                    <a:pt x="3344" y="0"/>
                    <a:pt x="26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90" name="Google Shape;9558;p65"/>
            <p:cNvSpPr/>
            <p:nvPr/>
          </p:nvSpPr>
          <p:spPr>
            <a:xfrm>
              <a:off x="127823" y="190374"/>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639"/>
                    <a:pt x="0" y="11277"/>
                  </a:cubicBezTo>
                  <a:cubicBezTo>
                    <a:pt x="0" y="16916"/>
                    <a:pt x="4894" y="21600"/>
                    <a:pt x="10784" y="21600"/>
                  </a:cubicBezTo>
                  <a:cubicBezTo>
                    <a:pt x="16675" y="21600"/>
                    <a:pt x="21600" y="16916"/>
                    <a:pt x="21600" y="11277"/>
                  </a:cubicBezTo>
                  <a:cubicBezTo>
                    <a:pt x="21600" y="5639"/>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91" name="Google Shape;9559;p65"/>
            <p:cNvSpPr/>
            <p:nvPr/>
          </p:nvSpPr>
          <p:spPr>
            <a:xfrm>
              <a:off x="212699" y="190374"/>
              <a:ext cx="19688"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5639"/>
                    <a:pt x="0" y="11277"/>
                  </a:cubicBezTo>
                  <a:cubicBezTo>
                    <a:pt x="0" y="16916"/>
                    <a:pt x="4918" y="21600"/>
                    <a:pt x="10800" y="21600"/>
                  </a:cubicBezTo>
                  <a:cubicBezTo>
                    <a:pt x="16682" y="21600"/>
                    <a:pt x="21600" y="16916"/>
                    <a:pt x="21600" y="11277"/>
                  </a:cubicBezTo>
                  <a:cubicBezTo>
                    <a:pt x="21600" y="5639"/>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92" name="Google Shape;9560;p65"/>
            <p:cNvSpPr/>
            <p:nvPr/>
          </p:nvSpPr>
          <p:spPr>
            <a:xfrm>
              <a:off x="-1" y="-1"/>
              <a:ext cx="361970" cy="36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14" y="1283"/>
                  </a:moveTo>
                  <a:cubicBezTo>
                    <a:pt x="6240" y="1283"/>
                    <a:pt x="7254" y="2138"/>
                    <a:pt x="7521" y="3316"/>
                  </a:cubicBezTo>
                  <a:cubicBezTo>
                    <a:pt x="6934" y="3689"/>
                    <a:pt x="6346" y="4064"/>
                    <a:pt x="5813" y="4599"/>
                  </a:cubicBezTo>
                  <a:cubicBezTo>
                    <a:pt x="5280" y="5134"/>
                    <a:pt x="4853" y="5668"/>
                    <a:pt x="4533" y="6255"/>
                  </a:cubicBezTo>
                  <a:cubicBezTo>
                    <a:pt x="3308" y="6096"/>
                    <a:pt x="2455" y="5027"/>
                    <a:pt x="2455" y="3796"/>
                  </a:cubicBezTo>
                  <a:cubicBezTo>
                    <a:pt x="2455" y="2406"/>
                    <a:pt x="3573" y="1283"/>
                    <a:pt x="5014" y="1283"/>
                  </a:cubicBezTo>
                  <a:close/>
                  <a:moveTo>
                    <a:pt x="16479" y="1283"/>
                  </a:moveTo>
                  <a:cubicBezTo>
                    <a:pt x="17866" y="1283"/>
                    <a:pt x="18986" y="2406"/>
                    <a:pt x="18986" y="3796"/>
                  </a:cubicBezTo>
                  <a:cubicBezTo>
                    <a:pt x="18986" y="5079"/>
                    <a:pt x="18133" y="6096"/>
                    <a:pt x="16906" y="6255"/>
                  </a:cubicBezTo>
                  <a:cubicBezTo>
                    <a:pt x="16586" y="5668"/>
                    <a:pt x="16214" y="5079"/>
                    <a:pt x="15680" y="4599"/>
                  </a:cubicBezTo>
                  <a:cubicBezTo>
                    <a:pt x="15147" y="4064"/>
                    <a:pt x="14507" y="3689"/>
                    <a:pt x="13920" y="3316"/>
                  </a:cubicBezTo>
                  <a:cubicBezTo>
                    <a:pt x="14187" y="2138"/>
                    <a:pt x="15200" y="1283"/>
                    <a:pt x="16479" y="1283"/>
                  </a:cubicBezTo>
                  <a:close/>
                  <a:moveTo>
                    <a:pt x="10133" y="3796"/>
                  </a:moveTo>
                  <a:lnTo>
                    <a:pt x="10133" y="4385"/>
                  </a:lnTo>
                  <a:cubicBezTo>
                    <a:pt x="10133" y="6897"/>
                    <a:pt x="8107" y="8876"/>
                    <a:pt x="5654" y="8876"/>
                  </a:cubicBezTo>
                  <a:lnTo>
                    <a:pt x="5067" y="8876"/>
                  </a:lnTo>
                  <a:cubicBezTo>
                    <a:pt x="5334" y="6203"/>
                    <a:pt x="7467" y="4064"/>
                    <a:pt x="10133" y="3796"/>
                  </a:cubicBezTo>
                  <a:close/>
                  <a:moveTo>
                    <a:pt x="11413" y="3796"/>
                  </a:moveTo>
                  <a:cubicBezTo>
                    <a:pt x="14081" y="4064"/>
                    <a:pt x="16214" y="6203"/>
                    <a:pt x="16479" y="8876"/>
                  </a:cubicBezTo>
                  <a:lnTo>
                    <a:pt x="15839" y="8876"/>
                  </a:lnTo>
                  <a:cubicBezTo>
                    <a:pt x="13387" y="8876"/>
                    <a:pt x="11413" y="6897"/>
                    <a:pt x="11413" y="4385"/>
                  </a:cubicBezTo>
                  <a:lnTo>
                    <a:pt x="11413" y="3796"/>
                  </a:lnTo>
                  <a:close/>
                  <a:moveTo>
                    <a:pt x="3734" y="10159"/>
                  </a:moveTo>
                  <a:lnTo>
                    <a:pt x="3734" y="12672"/>
                  </a:lnTo>
                  <a:cubicBezTo>
                    <a:pt x="3040" y="12672"/>
                    <a:pt x="2455" y="12137"/>
                    <a:pt x="2455" y="11441"/>
                  </a:cubicBezTo>
                  <a:cubicBezTo>
                    <a:pt x="2455" y="10693"/>
                    <a:pt x="3040" y="10159"/>
                    <a:pt x="3734" y="10159"/>
                  </a:cubicBezTo>
                  <a:close/>
                  <a:moveTo>
                    <a:pt x="17707" y="10159"/>
                  </a:moveTo>
                  <a:cubicBezTo>
                    <a:pt x="18401" y="10159"/>
                    <a:pt x="18986" y="10693"/>
                    <a:pt x="18986" y="11441"/>
                  </a:cubicBezTo>
                  <a:cubicBezTo>
                    <a:pt x="18986" y="12083"/>
                    <a:pt x="18401" y="12672"/>
                    <a:pt x="17707" y="12672"/>
                  </a:cubicBezTo>
                  <a:lnTo>
                    <a:pt x="17707" y="10159"/>
                  </a:lnTo>
                  <a:close/>
                  <a:moveTo>
                    <a:pt x="1706" y="12938"/>
                  </a:moveTo>
                  <a:cubicBezTo>
                    <a:pt x="2187" y="13580"/>
                    <a:pt x="2934" y="13955"/>
                    <a:pt x="3734" y="13955"/>
                  </a:cubicBezTo>
                  <a:cubicBezTo>
                    <a:pt x="3734" y="14651"/>
                    <a:pt x="3201" y="15238"/>
                    <a:pt x="2455" y="15238"/>
                  </a:cubicBezTo>
                  <a:cubicBezTo>
                    <a:pt x="1813" y="15238"/>
                    <a:pt x="1173" y="14703"/>
                    <a:pt x="1173" y="13955"/>
                  </a:cubicBezTo>
                  <a:cubicBezTo>
                    <a:pt x="1173" y="13580"/>
                    <a:pt x="1386" y="13152"/>
                    <a:pt x="1706" y="12938"/>
                  </a:cubicBezTo>
                  <a:close/>
                  <a:moveTo>
                    <a:pt x="19733" y="12938"/>
                  </a:moveTo>
                  <a:cubicBezTo>
                    <a:pt x="20053" y="13206"/>
                    <a:pt x="20266" y="13580"/>
                    <a:pt x="20266" y="13955"/>
                  </a:cubicBezTo>
                  <a:cubicBezTo>
                    <a:pt x="20266" y="14651"/>
                    <a:pt x="19680" y="15238"/>
                    <a:pt x="18986" y="15238"/>
                  </a:cubicBezTo>
                  <a:cubicBezTo>
                    <a:pt x="18346" y="15238"/>
                    <a:pt x="17707" y="14703"/>
                    <a:pt x="17707" y="13955"/>
                  </a:cubicBezTo>
                  <a:cubicBezTo>
                    <a:pt x="18507" y="13955"/>
                    <a:pt x="19254" y="13580"/>
                    <a:pt x="19733" y="12938"/>
                  </a:cubicBezTo>
                  <a:close/>
                  <a:moveTo>
                    <a:pt x="10720" y="7004"/>
                  </a:moveTo>
                  <a:cubicBezTo>
                    <a:pt x="10986" y="7538"/>
                    <a:pt x="11306" y="8020"/>
                    <a:pt x="11787" y="8501"/>
                  </a:cubicBezTo>
                  <a:cubicBezTo>
                    <a:pt x="12853" y="9571"/>
                    <a:pt x="14346" y="10159"/>
                    <a:pt x="15839" y="10159"/>
                  </a:cubicBezTo>
                  <a:lnTo>
                    <a:pt x="16479" y="10159"/>
                  </a:lnTo>
                  <a:lnTo>
                    <a:pt x="16479" y="14544"/>
                  </a:lnTo>
                  <a:cubicBezTo>
                    <a:pt x="16479" y="17697"/>
                    <a:pt x="13867" y="20317"/>
                    <a:pt x="10720" y="20317"/>
                  </a:cubicBezTo>
                  <a:cubicBezTo>
                    <a:pt x="7574" y="20317"/>
                    <a:pt x="5014" y="17697"/>
                    <a:pt x="5014" y="14544"/>
                  </a:cubicBezTo>
                  <a:lnTo>
                    <a:pt x="5014" y="10159"/>
                  </a:lnTo>
                  <a:lnTo>
                    <a:pt x="5600" y="10159"/>
                  </a:lnTo>
                  <a:cubicBezTo>
                    <a:pt x="7147" y="10159"/>
                    <a:pt x="8533" y="9571"/>
                    <a:pt x="9654" y="8501"/>
                  </a:cubicBezTo>
                  <a:cubicBezTo>
                    <a:pt x="10081" y="8073"/>
                    <a:pt x="10453" y="7538"/>
                    <a:pt x="10720" y="7004"/>
                  </a:cubicBezTo>
                  <a:close/>
                  <a:moveTo>
                    <a:pt x="5014" y="0"/>
                  </a:moveTo>
                  <a:cubicBezTo>
                    <a:pt x="2934" y="0"/>
                    <a:pt x="1173" y="1658"/>
                    <a:pt x="1173" y="3796"/>
                  </a:cubicBezTo>
                  <a:cubicBezTo>
                    <a:pt x="1173" y="5561"/>
                    <a:pt x="2400" y="7058"/>
                    <a:pt x="4054" y="7486"/>
                  </a:cubicBezTo>
                  <a:cubicBezTo>
                    <a:pt x="3948" y="7966"/>
                    <a:pt x="3787" y="8394"/>
                    <a:pt x="3787" y="8876"/>
                  </a:cubicBezTo>
                  <a:cubicBezTo>
                    <a:pt x="2294" y="8876"/>
                    <a:pt x="1066" y="10213"/>
                    <a:pt x="1280" y="11762"/>
                  </a:cubicBezTo>
                  <a:cubicBezTo>
                    <a:pt x="481" y="12244"/>
                    <a:pt x="0" y="13045"/>
                    <a:pt x="0" y="13955"/>
                  </a:cubicBezTo>
                  <a:cubicBezTo>
                    <a:pt x="0" y="15345"/>
                    <a:pt x="1121" y="16521"/>
                    <a:pt x="2561" y="16521"/>
                  </a:cubicBezTo>
                  <a:cubicBezTo>
                    <a:pt x="3094" y="16521"/>
                    <a:pt x="3521" y="16361"/>
                    <a:pt x="3948" y="16040"/>
                  </a:cubicBezTo>
                  <a:cubicBezTo>
                    <a:pt x="4587" y="19194"/>
                    <a:pt x="7413" y="21600"/>
                    <a:pt x="10827" y="21600"/>
                  </a:cubicBezTo>
                  <a:cubicBezTo>
                    <a:pt x="14187" y="21600"/>
                    <a:pt x="17013" y="19194"/>
                    <a:pt x="17652" y="16040"/>
                  </a:cubicBezTo>
                  <a:cubicBezTo>
                    <a:pt x="18079" y="16307"/>
                    <a:pt x="18560" y="16521"/>
                    <a:pt x="19093" y="16521"/>
                  </a:cubicBezTo>
                  <a:cubicBezTo>
                    <a:pt x="20479" y="16521"/>
                    <a:pt x="21600" y="15345"/>
                    <a:pt x="21600" y="13955"/>
                  </a:cubicBezTo>
                  <a:cubicBezTo>
                    <a:pt x="21546" y="13045"/>
                    <a:pt x="21013" y="12137"/>
                    <a:pt x="20214" y="11762"/>
                  </a:cubicBezTo>
                  <a:cubicBezTo>
                    <a:pt x="20373" y="10213"/>
                    <a:pt x="19200" y="8876"/>
                    <a:pt x="17652" y="8876"/>
                  </a:cubicBezTo>
                  <a:cubicBezTo>
                    <a:pt x="17600" y="8394"/>
                    <a:pt x="17546" y="7966"/>
                    <a:pt x="17387" y="7486"/>
                  </a:cubicBezTo>
                  <a:cubicBezTo>
                    <a:pt x="19041" y="7058"/>
                    <a:pt x="20266" y="5561"/>
                    <a:pt x="20266" y="3796"/>
                  </a:cubicBezTo>
                  <a:cubicBezTo>
                    <a:pt x="20266" y="1711"/>
                    <a:pt x="18614" y="0"/>
                    <a:pt x="16479" y="0"/>
                  </a:cubicBezTo>
                  <a:cubicBezTo>
                    <a:pt x="14666" y="0"/>
                    <a:pt x="13227" y="1176"/>
                    <a:pt x="12747" y="2780"/>
                  </a:cubicBezTo>
                  <a:cubicBezTo>
                    <a:pt x="12053" y="2620"/>
                    <a:pt x="11413" y="2513"/>
                    <a:pt x="10720" y="2513"/>
                  </a:cubicBezTo>
                  <a:cubicBezTo>
                    <a:pt x="10081" y="2513"/>
                    <a:pt x="9334" y="2673"/>
                    <a:pt x="8747" y="2780"/>
                  </a:cubicBezTo>
                  <a:cubicBezTo>
                    <a:pt x="8320" y="1176"/>
                    <a:pt x="6827" y="0"/>
                    <a:pt x="50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296" name="Google Shape;9561;p65"/>
          <p:cNvGrpSpPr/>
          <p:nvPr/>
        </p:nvGrpSpPr>
        <p:grpSpPr>
          <a:xfrm>
            <a:off x="5753829" y="2684152"/>
            <a:ext cx="361942" cy="361062"/>
            <a:chOff x="28" y="28"/>
            <a:chExt cx="361941" cy="361061"/>
          </a:xfrm>
        </p:grpSpPr>
        <p:sp>
          <p:nvSpPr>
            <p:cNvPr id="7294" name="Google Shape;9562;p65"/>
            <p:cNvSpPr/>
            <p:nvPr/>
          </p:nvSpPr>
          <p:spPr>
            <a:xfrm>
              <a:off x="139667" y="263902"/>
              <a:ext cx="79997" cy="32851"/>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582" y="0"/>
                  </a:moveTo>
                  <a:cubicBezTo>
                    <a:pt x="1882" y="0"/>
                    <a:pt x="1233" y="727"/>
                    <a:pt x="883" y="2201"/>
                  </a:cubicBezTo>
                  <a:cubicBezTo>
                    <a:pt x="-294" y="5130"/>
                    <a:pt x="-294" y="9252"/>
                    <a:pt x="883" y="11602"/>
                  </a:cubicBezTo>
                  <a:cubicBezTo>
                    <a:pt x="3461" y="18075"/>
                    <a:pt x="6985" y="21600"/>
                    <a:pt x="10502" y="21600"/>
                  </a:cubicBezTo>
                  <a:cubicBezTo>
                    <a:pt x="14027" y="21600"/>
                    <a:pt x="17782" y="18075"/>
                    <a:pt x="20129" y="11602"/>
                  </a:cubicBezTo>
                  <a:cubicBezTo>
                    <a:pt x="21306" y="8655"/>
                    <a:pt x="21306" y="3954"/>
                    <a:pt x="20129" y="2201"/>
                  </a:cubicBezTo>
                  <a:cubicBezTo>
                    <a:pt x="19659" y="727"/>
                    <a:pt x="19019" y="0"/>
                    <a:pt x="18341" y="0"/>
                  </a:cubicBezTo>
                  <a:cubicBezTo>
                    <a:pt x="17663" y="0"/>
                    <a:pt x="16962" y="727"/>
                    <a:pt x="16374" y="2201"/>
                  </a:cubicBezTo>
                  <a:cubicBezTo>
                    <a:pt x="14965" y="5726"/>
                    <a:pt x="12618" y="8077"/>
                    <a:pt x="10502" y="8077"/>
                  </a:cubicBezTo>
                  <a:cubicBezTo>
                    <a:pt x="8155" y="8077"/>
                    <a:pt x="6047" y="5726"/>
                    <a:pt x="4638" y="2201"/>
                  </a:cubicBezTo>
                  <a:cubicBezTo>
                    <a:pt x="4050" y="727"/>
                    <a:pt x="3290" y="0"/>
                    <a:pt x="25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95" name="Google Shape;9563;p65"/>
            <p:cNvSpPr/>
            <p:nvPr/>
          </p:nvSpPr>
          <p:spPr>
            <a:xfrm>
              <a:off x="28" y="28"/>
              <a:ext cx="361942" cy="36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4" y="1283"/>
                  </a:moveTo>
                  <a:cubicBezTo>
                    <a:pt x="12854" y="1283"/>
                    <a:pt x="14774" y="2245"/>
                    <a:pt x="16106" y="3796"/>
                  </a:cubicBezTo>
                  <a:lnTo>
                    <a:pt x="14507" y="3796"/>
                  </a:lnTo>
                  <a:cubicBezTo>
                    <a:pt x="12587" y="3796"/>
                    <a:pt x="10826" y="2887"/>
                    <a:pt x="9866" y="1337"/>
                  </a:cubicBezTo>
                  <a:cubicBezTo>
                    <a:pt x="10134" y="1283"/>
                    <a:pt x="10454" y="1283"/>
                    <a:pt x="10774" y="1283"/>
                  </a:cubicBezTo>
                  <a:close/>
                  <a:moveTo>
                    <a:pt x="8534" y="1604"/>
                  </a:moveTo>
                  <a:cubicBezTo>
                    <a:pt x="9067" y="2513"/>
                    <a:pt x="9866" y="3314"/>
                    <a:pt x="10774" y="3956"/>
                  </a:cubicBezTo>
                  <a:cubicBezTo>
                    <a:pt x="11894" y="4652"/>
                    <a:pt x="13174" y="5025"/>
                    <a:pt x="14507" y="5025"/>
                  </a:cubicBezTo>
                  <a:lnTo>
                    <a:pt x="16907" y="5025"/>
                  </a:lnTo>
                  <a:cubicBezTo>
                    <a:pt x="17388" y="5935"/>
                    <a:pt x="17708" y="7058"/>
                    <a:pt x="17708" y="8234"/>
                  </a:cubicBezTo>
                  <a:lnTo>
                    <a:pt x="17708" y="8821"/>
                  </a:lnTo>
                  <a:lnTo>
                    <a:pt x="17654" y="8821"/>
                  </a:lnTo>
                  <a:cubicBezTo>
                    <a:pt x="17388" y="7431"/>
                    <a:pt x="16054" y="6255"/>
                    <a:pt x="14507" y="6255"/>
                  </a:cubicBezTo>
                  <a:cubicBezTo>
                    <a:pt x="12961" y="6255"/>
                    <a:pt x="11734" y="7324"/>
                    <a:pt x="11468" y="8821"/>
                  </a:cubicBezTo>
                  <a:lnTo>
                    <a:pt x="10027" y="8821"/>
                  </a:lnTo>
                  <a:cubicBezTo>
                    <a:pt x="9760" y="7324"/>
                    <a:pt x="8427" y="6255"/>
                    <a:pt x="6987" y="6255"/>
                  </a:cubicBezTo>
                  <a:cubicBezTo>
                    <a:pt x="5439" y="6255"/>
                    <a:pt x="4107" y="7431"/>
                    <a:pt x="3840" y="8821"/>
                  </a:cubicBezTo>
                  <a:lnTo>
                    <a:pt x="3787" y="8821"/>
                  </a:lnTo>
                  <a:lnTo>
                    <a:pt x="3787" y="8234"/>
                  </a:lnTo>
                  <a:cubicBezTo>
                    <a:pt x="3733" y="5132"/>
                    <a:pt x="5707" y="2513"/>
                    <a:pt x="8534" y="1604"/>
                  </a:cubicBezTo>
                  <a:close/>
                  <a:moveTo>
                    <a:pt x="2453" y="8876"/>
                  </a:moveTo>
                  <a:lnTo>
                    <a:pt x="2453" y="11387"/>
                  </a:lnTo>
                  <a:cubicBezTo>
                    <a:pt x="2421" y="11391"/>
                    <a:pt x="2390" y="11392"/>
                    <a:pt x="2358" y="11392"/>
                  </a:cubicBezTo>
                  <a:cubicBezTo>
                    <a:pt x="1706" y="11392"/>
                    <a:pt x="1173" y="10873"/>
                    <a:pt x="1173" y="10159"/>
                  </a:cubicBezTo>
                  <a:cubicBezTo>
                    <a:pt x="1173" y="9463"/>
                    <a:pt x="1706" y="8876"/>
                    <a:pt x="2453" y="8876"/>
                  </a:cubicBezTo>
                  <a:close/>
                  <a:moveTo>
                    <a:pt x="6934" y="7699"/>
                  </a:moveTo>
                  <a:cubicBezTo>
                    <a:pt x="8001" y="7699"/>
                    <a:pt x="8800" y="8555"/>
                    <a:pt x="8800" y="9570"/>
                  </a:cubicBezTo>
                  <a:cubicBezTo>
                    <a:pt x="8800" y="10639"/>
                    <a:pt x="7894" y="11441"/>
                    <a:pt x="6934" y="11441"/>
                  </a:cubicBezTo>
                  <a:cubicBezTo>
                    <a:pt x="5868" y="11441"/>
                    <a:pt x="4960" y="10532"/>
                    <a:pt x="4960" y="9570"/>
                  </a:cubicBezTo>
                  <a:cubicBezTo>
                    <a:pt x="4960" y="8555"/>
                    <a:pt x="5868" y="7699"/>
                    <a:pt x="6934" y="7699"/>
                  </a:cubicBezTo>
                  <a:close/>
                  <a:moveTo>
                    <a:pt x="14454" y="7699"/>
                  </a:moveTo>
                  <a:cubicBezTo>
                    <a:pt x="15521" y="7699"/>
                    <a:pt x="16374" y="8555"/>
                    <a:pt x="16374" y="9570"/>
                  </a:cubicBezTo>
                  <a:cubicBezTo>
                    <a:pt x="16374" y="10532"/>
                    <a:pt x="15521" y="11441"/>
                    <a:pt x="14454" y="11441"/>
                  </a:cubicBezTo>
                  <a:cubicBezTo>
                    <a:pt x="13440" y="11441"/>
                    <a:pt x="12587" y="10532"/>
                    <a:pt x="12587" y="9570"/>
                  </a:cubicBezTo>
                  <a:cubicBezTo>
                    <a:pt x="12587" y="8501"/>
                    <a:pt x="13440" y="7699"/>
                    <a:pt x="14454" y="7699"/>
                  </a:cubicBezTo>
                  <a:close/>
                  <a:moveTo>
                    <a:pt x="18988" y="8876"/>
                  </a:moveTo>
                  <a:cubicBezTo>
                    <a:pt x="19628" y="8876"/>
                    <a:pt x="20268" y="9463"/>
                    <a:pt x="20268" y="10159"/>
                  </a:cubicBezTo>
                  <a:cubicBezTo>
                    <a:pt x="20268" y="10907"/>
                    <a:pt x="19628" y="11441"/>
                    <a:pt x="18988" y="11441"/>
                  </a:cubicBezTo>
                  <a:lnTo>
                    <a:pt x="18988" y="8876"/>
                  </a:lnTo>
                  <a:close/>
                  <a:moveTo>
                    <a:pt x="17708" y="10159"/>
                  </a:moveTo>
                  <a:lnTo>
                    <a:pt x="17708" y="13955"/>
                  </a:lnTo>
                  <a:lnTo>
                    <a:pt x="14720" y="13955"/>
                  </a:lnTo>
                  <a:cubicBezTo>
                    <a:pt x="13494" y="13179"/>
                    <a:pt x="12108" y="12791"/>
                    <a:pt x="10726" y="12791"/>
                  </a:cubicBezTo>
                  <a:cubicBezTo>
                    <a:pt x="9347" y="12791"/>
                    <a:pt x="7974" y="13179"/>
                    <a:pt x="6773" y="13955"/>
                  </a:cubicBezTo>
                  <a:lnTo>
                    <a:pt x="3787" y="13955"/>
                  </a:lnTo>
                  <a:lnTo>
                    <a:pt x="3787" y="10159"/>
                  </a:lnTo>
                  <a:lnTo>
                    <a:pt x="3840" y="10159"/>
                  </a:lnTo>
                  <a:cubicBezTo>
                    <a:pt x="4107" y="11548"/>
                    <a:pt x="5439" y="12672"/>
                    <a:pt x="6987" y="12672"/>
                  </a:cubicBezTo>
                  <a:cubicBezTo>
                    <a:pt x="8534" y="12672"/>
                    <a:pt x="9760" y="11601"/>
                    <a:pt x="10080" y="10159"/>
                  </a:cubicBezTo>
                  <a:lnTo>
                    <a:pt x="11468" y="10159"/>
                  </a:lnTo>
                  <a:cubicBezTo>
                    <a:pt x="11734" y="11601"/>
                    <a:pt x="13068" y="12672"/>
                    <a:pt x="14507" y="12672"/>
                  </a:cubicBezTo>
                  <a:cubicBezTo>
                    <a:pt x="15414" y="12672"/>
                    <a:pt x="16213" y="12351"/>
                    <a:pt x="16801" y="11762"/>
                  </a:cubicBezTo>
                  <a:cubicBezTo>
                    <a:pt x="17281" y="11280"/>
                    <a:pt x="17547" y="10746"/>
                    <a:pt x="17654" y="10159"/>
                  </a:cubicBezTo>
                  <a:close/>
                  <a:moveTo>
                    <a:pt x="10694" y="14035"/>
                  </a:moveTo>
                  <a:cubicBezTo>
                    <a:pt x="11894" y="14035"/>
                    <a:pt x="13093" y="14382"/>
                    <a:pt x="14134" y="15077"/>
                  </a:cubicBezTo>
                  <a:cubicBezTo>
                    <a:pt x="14241" y="15183"/>
                    <a:pt x="14293" y="15238"/>
                    <a:pt x="14454" y="15238"/>
                  </a:cubicBezTo>
                  <a:lnTo>
                    <a:pt x="17388" y="15238"/>
                  </a:lnTo>
                  <a:cubicBezTo>
                    <a:pt x="16587" y="18179"/>
                    <a:pt x="13921" y="20317"/>
                    <a:pt x="10720" y="20317"/>
                  </a:cubicBezTo>
                  <a:cubicBezTo>
                    <a:pt x="7520" y="20317"/>
                    <a:pt x="4854" y="18179"/>
                    <a:pt x="4000" y="15238"/>
                  </a:cubicBezTo>
                  <a:lnTo>
                    <a:pt x="6934" y="15238"/>
                  </a:lnTo>
                  <a:cubicBezTo>
                    <a:pt x="7041" y="15238"/>
                    <a:pt x="7200" y="15183"/>
                    <a:pt x="7254" y="15077"/>
                  </a:cubicBezTo>
                  <a:cubicBezTo>
                    <a:pt x="8294" y="14382"/>
                    <a:pt x="9494" y="14035"/>
                    <a:pt x="10694" y="14035"/>
                  </a:cubicBezTo>
                  <a:close/>
                  <a:moveTo>
                    <a:pt x="10720" y="0"/>
                  </a:moveTo>
                  <a:cubicBezTo>
                    <a:pt x="6401" y="0"/>
                    <a:pt x="2773" y="3369"/>
                    <a:pt x="2507" y="7593"/>
                  </a:cubicBezTo>
                  <a:cubicBezTo>
                    <a:pt x="1121" y="7593"/>
                    <a:pt x="0" y="8769"/>
                    <a:pt x="0" y="10159"/>
                  </a:cubicBezTo>
                  <a:cubicBezTo>
                    <a:pt x="0" y="11548"/>
                    <a:pt x="1121" y="12672"/>
                    <a:pt x="2507" y="12672"/>
                  </a:cubicBezTo>
                  <a:lnTo>
                    <a:pt x="2507" y="13366"/>
                  </a:lnTo>
                  <a:cubicBezTo>
                    <a:pt x="2507" y="17911"/>
                    <a:pt x="6188" y="21600"/>
                    <a:pt x="10774" y="21600"/>
                  </a:cubicBezTo>
                  <a:cubicBezTo>
                    <a:pt x="15307" y="21600"/>
                    <a:pt x="19040" y="17911"/>
                    <a:pt x="19040" y="13366"/>
                  </a:cubicBezTo>
                  <a:lnTo>
                    <a:pt x="19040" y="12672"/>
                  </a:lnTo>
                  <a:cubicBezTo>
                    <a:pt x="20427" y="12672"/>
                    <a:pt x="21600" y="11548"/>
                    <a:pt x="21600" y="10159"/>
                  </a:cubicBezTo>
                  <a:cubicBezTo>
                    <a:pt x="21493" y="8769"/>
                    <a:pt x="20374" y="7593"/>
                    <a:pt x="18988" y="7593"/>
                  </a:cubicBezTo>
                  <a:cubicBezTo>
                    <a:pt x="18668" y="3314"/>
                    <a:pt x="15040" y="0"/>
                    <a:pt x="107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01" name="Google Shape;9564;p65"/>
          <p:cNvGrpSpPr/>
          <p:nvPr/>
        </p:nvGrpSpPr>
        <p:grpSpPr>
          <a:xfrm>
            <a:off x="5776182" y="3137615"/>
            <a:ext cx="317263" cy="360155"/>
            <a:chOff x="28" y="28"/>
            <a:chExt cx="317261" cy="360154"/>
          </a:xfrm>
        </p:grpSpPr>
        <p:sp>
          <p:nvSpPr>
            <p:cNvPr id="7297" name="Google Shape;9565;p65"/>
            <p:cNvSpPr/>
            <p:nvPr/>
          </p:nvSpPr>
          <p:spPr>
            <a:xfrm>
              <a:off x="119100" y="262116"/>
              <a:ext cx="79998" cy="33730"/>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582" y="0"/>
                  </a:moveTo>
                  <a:cubicBezTo>
                    <a:pt x="1882" y="0"/>
                    <a:pt x="1233" y="708"/>
                    <a:pt x="883" y="2144"/>
                  </a:cubicBezTo>
                  <a:cubicBezTo>
                    <a:pt x="-294" y="4996"/>
                    <a:pt x="-294" y="9574"/>
                    <a:pt x="883" y="11300"/>
                  </a:cubicBezTo>
                  <a:cubicBezTo>
                    <a:pt x="3461" y="18167"/>
                    <a:pt x="6985" y="21600"/>
                    <a:pt x="10502" y="21600"/>
                  </a:cubicBezTo>
                  <a:cubicBezTo>
                    <a:pt x="14027" y="21600"/>
                    <a:pt x="17782" y="18167"/>
                    <a:pt x="20129" y="11300"/>
                  </a:cubicBezTo>
                  <a:cubicBezTo>
                    <a:pt x="21306" y="8429"/>
                    <a:pt x="21306" y="4433"/>
                    <a:pt x="20129" y="2144"/>
                  </a:cubicBezTo>
                  <a:cubicBezTo>
                    <a:pt x="19659" y="708"/>
                    <a:pt x="19019" y="0"/>
                    <a:pt x="18341" y="0"/>
                  </a:cubicBezTo>
                  <a:cubicBezTo>
                    <a:pt x="17663" y="0"/>
                    <a:pt x="16962" y="708"/>
                    <a:pt x="16374" y="2144"/>
                  </a:cubicBezTo>
                  <a:cubicBezTo>
                    <a:pt x="14965" y="5577"/>
                    <a:pt x="12618" y="7866"/>
                    <a:pt x="10502" y="7866"/>
                  </a:cubicBezTo>
                  <a:cubicBezTo>
                    <a:pt x="8155" y="7866"/>
                    <a:pt x="6047" y="5577"/>
                    <a:pt x="4638" y="2144"/>
                  </a:cubicBezTo>
                  <a:cubicBezTo>
                    <a:pt x="4050" y="708"/>
                    <a:pt x="3290" y="0"/>
                    <a:pt x="25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98" name="Google Shape;9566;p65"/>
            <p:cNvSpPr/>
            <p:nvPr/>
          </p:nvSpPr>
          <p:spPr>
            <a:xfrm>
              <a:off x="106377" y="211820"/>
              <a:ext cx="20540" cy="196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918"/>
                    <a:pt x="0" y="10800"/>
                  </a:cubicBezTo>
                  <a:cubicBezTo>
                    <a:pt x="0" y="16682"/>
                    <a:pt x="4684" y="21600"/>
                    <a:pt x="10323" y="21600"/>
                  </a:cubicBezTo>
                  <a:cubicBezTo>
                    <a:pt x="16916" y="21600"/>
                    <a:pt x="21600" y="16682"/>
                    <a:pt x="21600" y="10800"/>
                  </a:cubicBezTo>
                  <a:cubicBezTo>
                    <a:pt x="21600" y="4918"/>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299" name="Google Shape;9567;p65"/>
            <p:cNvSpPr/>
            <p:nvPr/>
          </p:nvSpPr>
          <p:spPr>
            <a:xfrm>
              <a:off x="191281" y="211820"/>
              <a:ext cx="20539" cy="196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918"/>
                    <a:pt x="0" y="10800"/>
                  </a:cubicBezTo>
                  <a:cubicBezTo>
                    <a:pt x="0" y="16682"/>
                    <a:pt x="4684" y="21600"/>
                    <a:pt x="11277" y="21600"/>
                  </a:cubicBezTo>
                  <a:cubicBezTo>
                    <a:pt x="16916" y="21600"/>
                    <a:pt x="21600" y="16682"/>
                    <a:pt x="21600" y="10800"/>
                  </a:cubicBezTo>
                  <a:cubicBezTo>
                    <a:pt x="21600" y="4918"/>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00" name="Google Shape;9568;p65"/>
            <p:cNvSpPr/>
            <p:nvPr/>
          </p:nvSpPr>
          <p:spPr>
            <a:xfrm>
              <a:off x="28" y="28"/>
              <a:ext cx="317263" cy="360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1" y="1179"/>
                  </a:moveTo>
                  <a:cubicBezTo>
                    <a:pt x="13568" y="1179"/>
                    <a:pt x="16001" y="1501"/>
                    <a:pt x="17828" y="2036"/>
                  </a:cubicBezTo>
                  <a:cubicBezTo>
                    <a:pt x="19653" y="2680"/>
                    <a:pt x="20321" y="3270"/>
                    <a:pt x="20321" y="3751"/>
                  </a:cubicBezTo>
                  <a:cubicBezTo>
                    <a:pt x="20321" y="4127"/>
                    <a:pt x="19532" y="4502"/>
                    <a:pt x="18071" y="4985"/>
                  </a:cubicBezTo>
                  <a:lnTo>
                    <a:pt x="3894" y="4985"/>
                  </a:lnTo>
                  <a:cubicBezTo>
                    <a:pt x="2312" y="4556"/>
                    <a:pt x="1460" y="4127"/>
                    <a:pt x="1460" y="3751"/>
                  </a:cubicBezTo>
                  <a:cubicBezTo>
                    <a:pt x="1460" y="3323"/>
                    <a:pt x="2128" y="2680"/>
                    <a:pt x="3953" y="2036"/>
                  </a:cubicBezTo>
                  <a:cubicBezTo>
                    <a:pt x="5780" y="1446"/>
                    <a:pt x="8214" y="1179"/>
                    <a:pt x="10891" y="1179"/>
                  </a:cubicBezTo>
                  <a:close/>
                  <a:moveTo>
                    <a:pt x="17280" y="6271"/>
                  </a:moveTo>
                  <a:lnTo>
                    <a:pt x="17280" y="7612"/>
                  </a:lnTo>
                  <a:lnTo>
                    <a:pt x="4259" y="7612"/>
                  </a:lnTo>
                  <a:lnTo>
                    <a:pt x="4259" y="6271"/>
                  </a:lnTo>
                  <a:close/>
                  <a:moveTo>
                    <a:pt x="16671" y="8898"/>
                  </a:moveTo>
                  <a:cubicBezTo>
                    <a:pt x="15820" y="9701"/>
                    <a:pt x="14603" y="10184"/>
                    <a:pt x="13386" y="10184"/>
                  </a:cubicBezTo>
                  <a:lnTo>
                    <a:pt x="8336" y="10184"/>
                  </a:lnTo>
                  <a:cubicBezTo>
                    <a:pt x="6997" y="10184"/>
                    <a:pt x="5902" y="9701"/>
                    <a:pt x="5048" y="8898"/>
                  </a:cubicBezTo>
                  <a:close/>
                  <a:moveTo>
                    <a:pt x="18740" y="11363"/>
                  </a:moveTo>
                  <a:cubicBezTo>
                    <a:pt x="19470" y="11363"/>
                    <a:pt x="20200" y="11899"/>
                    <a:pt x="20200" y="12649"/>
                  </a:cubicBezTo>
                  <a:cubicBezTo>
                    <a:pt x="20200" y="13400"/>
                    <a:pt x="19591" y="13936"/>
                    <a:pt x="18740" y="13936"/>
                  </a:cubicBezTo>
                  <a:lnTo>
                    <a:pt x="18740" y="11363"/>
                  </a:lnTo>
                  <a:close/>
                  <a:moveTo>
                    <a:pt x="2920" y="11416"/>
                  </a:moveTo>
                  <a:lnTo>
                    <a:pt x="2920" y="13990"/>
                  </a:lnTo>
                  <a:cubicBezTo>
                    <a:pt x="2068" y="13936"/>
                    <a:pt x="1460" y="13400"/>
                    <a:pt x="1460" y="12702"/>
                  </a:cubicBezTo>
                  <a:cubicBezTo>
                    <a:pt x="1460" y="12059"/>
                    <a:pt x="2128" y="11416"/>
                    <a:pt x="2920" y="11416"/>
                  </a:cubicBezTo>
                  <a:close/>
                  <a:moveTo>
                    <a:pt x="17339" y="10077"/>
                  </a:moveTo>
                  <a:lnTo>
                    <a:pt x="17339" y="14579"/>
                  </a:lnTo>
                  <a:cubicBezTo>
                    <a:pt x="17280" y="17741"/>
                    <a:pt x="14419" y="20261"/>
                    <a:pt x="10829" y="20261"/>
                  </a:cubicBezTo>
                  <a:cubicBezTo>
                    <a:pt x="7241" y="20261"/>
                    <a:pt x="4380" y="17741"/>
                    <a:pt x="4380" y="14579"/>
                  </a:cubicBezTo>
                  <a:lnTo>
                    <a:pt x="4380" y="10077"/>
                  </a:lnTo>
                  <a:cubicBezTo>
                    <a:pt x="5415" y="10987"/>
                    <a:pt x="6876" y="11416"/>
                    <a:pt x="8336" y="11416"/>
                  </a:cubicBezTo>
                  <a:lnTo>
                    <a:pt x="13386" y="11416"/>
                  </a:lnTo>
                  <a:cubicBezTo>
                    <a:pt x="14846" y="11416"/>
                    <a:pt x="16306" y="10987"/>
                    <a:pt x="17339" y="10077"/>
                  </a:cubicBezTo>
                  <a:close/>
                  <a:moveTo>
                    <a:pt x="10829" y="0"/>
                  </a:moveTo>
                  <a:cubicBezTo>
                    <a:pt x="8092" y="0"/>
                    <a:pt x="5415" y="322"/>
                    <a:pt x="3467" y="910"/>
                  </a:cubicBezTo>
                  <a:cubicBezTo>
                    <a:pt x="608" y="1768"/>
                    <a:pt x="0" y="2948"/>
                    <a:pt x="0" y="3751"/>
                  </a:cubicBezTo>
                  <a:cubicBezTo>
                    <a:pt x="0" y="4985"/>
                    <a:pt x="1520" y="5628"/>
                    <a:pt x="2920" y="6057"/>
                  </a:cubicBezTo>
                  <a:lnTo>
                    <a:pt x="2920" y="10130"/>
                  </a:lnTo>
                  <a:cubicBezTo>
                    <a:pt x="1338" y="10130"/>
                    <a:pt x="0" y="11309"/>
                    <a:pt x="0" y="12702"/>
                  </a:cubicBezTo>
                  <a:cubicBezTo>
                    <a:pt x="0" y="14097"/>
                    <a:pt x="1338" y="15276"/>
                    <a:pt x="2920" y="15276"/>
                  </a:cubicBezTo>
                  <a:cubicBezTo>
                    <a:pt x="3285" y="18813"/>
                    <a:pt x="6692" y="21600"/>
                    <a:pt x="10829" y="21600"/>
                  </a:cubicBezTo>
                  <a:cubicBezTo>
                    <a:pt x="14906" y="21600"/>
                    <a:pt x="18375" y="18813"/>
                    <a:pt x="18740" y="15276"/>
                  </a:cubicBezTo>
                  <a:cubicBezTo>
                    <a:pt x="20321" y="15276"/>
                    <a:pt x="21600" y="14097"/>
                    <a:pt x="21600" y="12702"/>
                  </a:cubicBezTo>
                  <a:cubicBezTo>
                    <a:pt x="21600" y="11309"/>
                    <a:pt x="20321" y="10130"/>
                    <a:pt x="18740" y="10130"/>
                  </a:cubicBezTo>
                  <a:lnTo>
                    <a:pt x="18740" y="6057"/>
                  </a:lnTo>
                  <a:cubicBezTo>
                    <a:pt x="20078" y="5628"/>
                    <a:pt x="21600" y="4985"/>
                    <a:pt x="21600" y="3751"/>
                  </a:cubicBezTo>
                  <a:cubicBezTo>
                    <a:pt x="21600" y="2948"/>
                    <a:pt x="20992" y="1768"/>
                    <a:pt x="18193" y="910"/>
                  </a:cubicBezTo>
                  <a:cubicBezTo>
                    <a:pt x="16244" y="322"/>
                    <a:pt x="13629" y="0"/>
                    <a:pt x="108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06" name="Google Shape;9569;p65"/>
          <p:cNvGrpSpPr/>
          <p:nvPr/>
        </p:nvGrpSpPr>
        <p:grpSpPr>
          <a:xfrm>
            <a:off x="5776182" y="3601677"/>
            <a:ext cx="317263" cy="360977"/>
            <a:chOff x="28" y="28"/>
            <a:chExt cx="317261" cy="360976"/>
          </a:xfrm>
        </p:grpSpPr>
        <p:sp>
          <p:nvSpPr>
            <p:cNvPr id="7302" name="Google Shape;9570;p65"/>
            <p:cNvSpPr/>
            <p:nvPr/>
          </p:nvSpPr>
          <p:spPr>
            <a:xfrm>
              <a:off x="117313" y="265604"/>
              <a:ext cx="79997" cy="32851"/>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582" y="0"/>
                  </a:moveTo>
                  <a:cubicBezTo>
                    <a:pt x="1882" y="0"/>
                    <a:pt x="1233" y="727"/>
                    <a:pt x="883" y="2201"/>
                  </a:cubicBezTo>
                  <a:cubicBezTo>
                    <a:pt x="-294" y="5148"/>
                    <a:pt x="-294" y="9252"/>
                    <a:pt x="883" y="11602"/>
                  </a:cubicBezTo>
                  <a:cubicBezTo>
                    <a:pt x="3461" y="18075"/>
                    <a:pt x="6985" y="21600"/>
                    <a:pt x="10502" y="21600"/>
                  </a:cubicBezTo>
                  <a:cubicBezTo>
                    <a:pt x="14027" y="21600"/>
                    <a:pt x="17782" y="18075"/>
                    <a:pt x="20129" y="11602"/>
                  </a:cubicBezTo>
                  <a:cubicBezTo>
                    <a:pt x="21306" y="8674"/>
                    <a:pt x="21306" y="3973"/>
                    <a:pt x="20129" y="2201"/>
                  </a:cubicBezTo>
                  <a:cubicBezTo>
                    <a:pt x="19659" y="727"/>
                    <a:pt x="19019" y="0"/>
                    <a:pt x="18341" y="0"/>
                  </a:cubicBezTo>
                  <a:cubicBezTo>
                    <a:pt x="17663" y="0"/>
                    <a:pt x="16962" y="727"/>
                    <a:pt x="16374" y="2201"/>
                  </a:cubicBezTo>
                  <a:cubicBezTo>
                    <a:pt x="14965" y="5726"/>
                    <a:pt x="12618" y="8077"/>
                    <a:pt x="10502" y="8077"/>
                  </a:cubicBezTo>
                  <a:cubicBezTo>
                    <a:pt x="8155" y="8077"/>
                    <a:pt x="6047" y="5726"/>
                    <a:pt x="4638" y="2201"/>
                  </a:cubicBezTo>
                  <a:cubicBezTo>
                    <a:pt x="4050" y="727"/>
                    <a:pt x="3290" y="0"/>
                    <a:pt x="25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03" name="Google Shape;9571;p65"/>
            <p:cNvSpPr/>
            <p:nvPr/>
          </p:nvSpPr>
          <p:spPr>
            <a:xfrm>
              <a:off x="104590" y="192104"/>
              <a:ext cx="20539"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5639"/>
                    <a:pt x="0" y="11277"/>
                  </a:cubicBezTo>
                  <a:cubicBezTo>
                    <a:pt x="0" y="16916"/>
                    <a:pt x="4684" y="21600"/>
                    <a:pt x="10323" y="21600"/>
                  </a:cubicBezTo>
                  <a:cubicBezTo>
                    <a:pt x="16916" y="21600"/>
                    <a:pt x="21600" y="16916"/>
                    <a:pt x="21600" y="11277"/>
                  </a:cubicBezTo>
                  <a:cubicBezTo>
                    <a:pt x="21600" y="5639"/>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04" name="Google Shape;9572;p65"/>
            <p:cNvSpPr/>
            <p:nvPr/>
          </p:nvSpPr>
          <p:spPr>
            <a:xfrm>
              <a:off x="189494" y="192104"/>
              <a:ext cx="20539"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5639"/>
                    <a:pt x="0" y="11277"/>
                  </a:cubicBezTo>
                  <a:cubicBezTo>
                    <a:pt x="0" y="16916"/>
                    <a:pt x="4684" y="21600"/>
                    <a:pt x="11277" y="21600"/>
                  </a:cubicBezTo>
                  <a:cubicBezTo>
                    <a:pt x="16916" y="21600"/>
                    <a:pt x="21600" y="16916"/>
                    <a:pt x="21600" y="11277"/>
                  </a:cubicBezTo>
                  <a:cubicBezTo>
                    <a:pt x="21600" y="5639"/>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05" name="Google Shape;9573;p65"/>
            <p:cNvSpPr/>
            <p:nvPr/>
          </p:nvSpPr>
          <p:spPr>
            <a:xfrm>
              <a:off x="28" y="28"/>
              <a:ext cx="317263" cy="3609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09" y="2882"/>
                  </a:moveTo>
                  <a:cubicBezTo>
                    <a:pt x="8395" y="2882"/>
                    <a:pt x="8761" y="2989"/>
                    <a:pt x="9126" y="3044"/>
                  </a:cubicBezTo>
                  <a:cubicBezTo>
                    <a:pt x="8214" y="3792"/>
                    <a:pt x="7665" y="4916"/>
                    <a:pt x="7422" y="5985"/>
                  </a:cubicBezTo>
                  <a:cubicBezTo>
                    <a:pt x="7362" y="6306"/>
                    <a:pt x="7665" y="6627"/>
                    <a:pt x="8030" y="6734"/>
                  </a:cubicBezTo>
                  <a:cubicBezTo>
                    <a:pt x="8067" y="6739"/>
                    <a:pt x="8104" y="6741"/>
                    <a:pt x="8141" y="6741"/>
                  </a:cubicBezTo>
                  <a:cubicBezTo>
                    <a:pt x="8517" y="6741"/>
                    <a:pt x="8828" y="6491"/>
                    <a:pt x="8882" y="6199"/>
                  </a:cubicBezTo>
                  <a:cubicBezTo>
                    <a:pt x="9066" y="5289"/>
                    <a:pt x="9491" y="4488"/>
                    <a:pt x="10039" y="3953"/>
                  </a:cubicBezTo>
                  <a:cubicBezTo>
                    <a:pt x="10302" y="3722"/>
                    <a:pt x="10790" y="3332"/>
                    <a:pt x="11348" y="3332"/>
                  </a:cubicBezTo>
                  <a:cubicBezTo>
                    <a:pt x="11437" y="3332"/>
                    <a:pt x="11528" y="3342"/>
                    <a:pt x="11621" y="3364"/>
                  </a:cubicBezTo>
                  <a:cubicBezTo>
                    <a:pt x="12291" y="3471"/>
                    <a:pt x="12716" y="4006"/>
                    <a:pt x="12838" y="4434"/>
                  </a:cubicBezTo>
                  <a:cubicBezTo>
                    <a:pt x="13143" y="5075"/>
                    <a:pt x="13324" y="5985"/>
                    <a:pt x="13081" y="6841"/>
                  </a:cubicBezTo>
                  <a:cubicBezTo>
                    <a:pt x="13021" y="7214"/>
                    <a:pt x="13324" y="7589"/>
                    <a:pt x="13751" y="7589"/>
                  </a:cubicBezTo>
                  <a:cubicBezTo>
                    <a:pt x="14116" y="7589"/>
                    <a:pt x="14419" y="7375"/>
                    <a:pt x="14419" y="7055"/>
                  </a:cubicBezTo>
                  <a:cubicBezTo>
                    <a:pt x="14663" y="5985"/>
                    <a:pt x="14603" y="4755"/>
                    <a:pt x="13994" y="3739"/>
                  </a:cubicBezTo>
                  <a:lnTo>
                    <a:pt x="14298" y="3846"/>
                  </a:lnTo>
                  <a:cubicBezTo>
                    <a:pt x="17036" y="4220"/>
                    <a:pt x="18861" y="6573"/>
                    <a:pt x="18375" y="8979"/>
                  </a:cubicBezTo>
                  <a:cubicBezTo>
                    <a:pt x="18319" y="9273"/>
                    <a:pt x="18010" y="9521"/>
                    <a:pt x="17631" y="9521"/>
                  </a:cubicBezTo>
                  <a:cubicBezTo>
                    <a:pt x="17596" y="9521"/>
                    <a:pt x="17560" y="9519"/>
                    <a:pt x="17523" y="9514"/>
                  </a:cubicBezTo>
                  <a:lnTo>
                    <a:pt x="3345" y="7321"/>
                  </a:lnTo>
                  <a:cubicBezTo>
                    <a:pt x="3164" y="7268"/>
                    <a:pt x="2858" y="6893"/>
                    <a:pt x="2920" y="6573"/>
                  </a:cubicBezTo>
                  <a:cubicBezTo>
                    <a:pt x="3407" y="4434"/>
                    <a:pt x="5537" y="2882"/>
                    <a:pt x="7909" y="2882"/>
                  </a:cubicBezTo>
                  <a:close/>
                  <a:moveTo>
                    <a:pt x="2798" y="11439"/>
                  </a:moveTo>
                  <a:lnTo>
                    <a:pt x="2798" y="14006"/>
                  </a:lnTo>
                  <a:cubicBezTo>
                    <a:pt x="1947" y="14006"/>
                    <a:pt x="1338" y="13471"/>
                    <a:pt x="1338" y="12722"/>
                  </a:cubicBezTo>
                  <a:cubicBezTo>
                    <a:pt x="1338" y="12081"/>
                    <a:pt x="2007" y="11439"/>
                    <a:pt x="2798" y="11439"/>
                  </a:cubicBezTo>
                  <a:close/>
                  <a:moveTo>
                    <a:pt x="18618" y="11439"/>
                  </a:moveTo>
                  <a:cubicBezTo>
                    <a:pt x="19348" y="11439"/>
                    <a:pt x="20078" y="12081"/>
                    <a:pt x="20078" y="12722"/>
                  </a:cubicBezTo>
                  <a:cubicBezTo>
                    <a:pt x="20078" y="13471"/>
                    <a:pt x="19470" y="14006"/>
                    <a:pt x="18618" y="14006"/>
                  </a:cubicBezTo>
                  <a:lnTo>
                    <a:pt x="18618" y="11439"/>
                  </a:lnTo>
                  <a:close/>
                  <a:moveTo>
                    <a:pt x="4259" y="8659"/>
                  </a:moveTo>
                  <a:lnTo>
                    <a:pt x="17218" y="10638"/>
                  </a:lnTo>
                  <a:lnTo>
                    <a:pt x="17218" y="14595"/>
                  </a:lnTo>
                  <a:cubicBezTo>
                    <a:pt x="17158" y="17803"/>
                    <a:pt x="14298" y="20424"/>
                    <a:pt x="10707" y="20424"/>
                  </a:cubicBezTo>
                  <a:cubicBezTo>
                    <a:pt x="7119" y="20424"/>
                    <a:pt x="4259" y="17803"/>
                    <a:pt x="4259" y="14595"/>
                  </a:cubicBezTo>
                  <a:lnTo>
                    <a:pt x="4259" y="8659"/>
                  </a:lnTo>
                  <a:close/>
                  <a:moveTo>
                    <a:pt x="14628" y="0"/>
                  </a:moveTo>
                  <a:cubicBezTo>
                    <a:pt x="13131" y="0"/>
                    <a:pt x="11851" y="801"/>
                    <a:pt x="11318" y="1974"/>
                  </a:cubicBezTo>
                  <a:lnTo>
                    <a:pt x="9126" y="1653"/>
                  </a:lnTo>
                  <a:cubicBezTo>
                    <a:pt x="8747" y="1596"/>
                    <a:pt x="8368" y="1568"/>
                    <a:pt x="7996" y="1568"/>
                  </a:cubicBezTo>
                  <a:cubicBezTo>
                    <a:pt x="4896" y="1568"/>
                    <a:pt x="2124" y="3483"/>
                    <a:pt x="1582" y="6252"/>
                  </a:cubicBezTo>
                  <a:cubicBezTo>
                    <a:pt x="1460" y="7107"/>
                    <a:pt x="1947" y="7963"/>
                    <a:pt x="2858" y="8338"/>
                  </a:cubicBezTo>
                  <a:lnTo>
                    <a:pt x="2858" y="10103"/>
                  </a:lnTo>
                  <a:cubicBezTo>
                    <a:pt x="1277" y="10103"/>
                    <a:pt x="0" y="11225"/>
                    <a:pt x="0" y="12670"/>
                  </a:cubicBezTo>
                  <a:cubicBezTo>
                    <a:pt x="0" y="14060"/>
                    <a:pt x="1277" y="15184"/>
                    <a:pt x="2858" y="15184"/>
                  </a:cubicBezTo>
                  <a:cubicBezTo>
                    <a:pt x="3285" y="18765"/>
                    <a:pt x="6570" y="21600"/>
                    <a:pt x="10769" y="21600"/>
                  </a:cubicBezTo>
                  <a:cubicBezTo>
                    <a:pt x="14968" y="21600"/>
                    <a:pt x="18315" y="18765"/>
                    <a:pt x="18680" y="15184"/>
                  </a:cubicBezTo>
                  <a:cubicBezTo>
                    <a:pt x="20262" y="15184"/>
                    <a:pt x="21600" y="14060"/>
                    <a:pt x="21600" y="12670"/>
                  </a:cubicBezTo>
                  <a:cubicBezTo>
                    <a:pt x="21478" y="11546"/>
                    <a:pt x="20565" y="10531"/>
                    <a:pt x="19288" y="10263"/>
                  </a:cubicBezTo>
                  <a:cubicBezTo>
                    <a:pt x="19653" y="9996"/>
                    <a:pt x="19897" y="9569"/>
                    <a:pt x="19956" y="9193"/>
                  </a:cubicBezTo>
                  <a:cubicBezTo>
                    <a:pt x="20565" y="6092"/>
                    <a:pt x="18253" y="3096"/>
                    <a:pt x="14724" y="2561"/>
                  </a:cubicBezTo>
                  <a:lnTo>
                    <a:pt x="12778" y="2241"/>
                  </a:lnTo>
                  <a:cubicBezTo>
                    <a:pt x="13154" y="1624"/>
                    <a:pt x="13915" y="1261"/>
                    <a:pt x="14719" y="1261"/>
                  </a:cubicBezTo>
                  <a:cubicBezTo>
                    <a:pt x="14821" y="1261"/>
                    <a:pt x="14925" y="1266"/>
                    <a:pt x="15028" y="1278"/>
                  </a:cubicBezTo>
                  <a:cubicBezTo>
                    <a:pt x="15084" y="1295"/>
                    <a:pt x="15140" y="1302"/>
                    <a:pt x="15196" y="1302"/>
                  </a:cubicBezTo>
                  <a:cubicBezTo>
                    <a:pt x="15514" y="1302"/>
                    <a:pt x="15829" y="1063"/>
                    <a:pt x="15879" y="743"/>
                  </a:cubicBezTo>
                  <a:cubicBezTo>
                    <a:pt x="15941" y="423"/>
                    <a:pt x="15636" y="102"/>
                    <a:pt x="15271" y="49"/>
                  </a:cubicBezTo>
                  <a:cubicBezTo>
                    <a:pt x="15055" y="15"/>
                    <a:pt x="14838" y="0"/>
                    <a:pt x="146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11" name="Google Shape;9574;p65"/>
          <p:cNvGrpSpPr/>
          <p:nvPr/>
        </p:nvGrpSpPr>
        <p:grpSpPr>
          <a:xfrm>
            <a:off x="8029718" y="2693966"/>
            <a:ext cx="275250" cy="361970"/>
            <a:chOff x="28" y="0"/>
            <a:chExt cx="275249" cy="361968"/>
          </a:xfrm>
        </p:grpSpPr>
        <p:sp>
          <p:nvSpPr>
            <p:cNvPr id="7307" name="Google Shape;9575;p65"/>
            <p:cNvSpPr/>
            <p:nvPr/>
          </p:nvSpPr>
          <p:spPr>
            <a:xfrm>
              <a:off x="97655" y="242428"/>
              <a:ext cx="79997" cy="33730"/>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671" y="0"/>
                  </a:moveTo>
                  <a:cubicBezTo>
                    <a:pt x="1993" y="0"/>
                    <a:pt x="1353" y="727"/>
                    <a:pt x="883" y="2144"/>
                  </a:cubicBezTo>
                  <a:cubicBezTo>
                    <a:pt x="-294" y="5014"/>
                    <a:pt x="-294" y="9592"/>
                    <a:pt x="883" y="11300"/>
                  </a:cubicBezTo>
                  <a:cubicBezTo>
                    <a:pt x="3461" y="18167"/>
                    <a:pt x="6985" y="21600"/>
                    <a:pt x="10502" y="21600"/>
                  </a:cubicBezTo>
                  <a:cubicBezTo>
                    <a:pt x="14027" y="21600"/>
                    <a:pt x="17782" y="18167"/>
                    <a:pt x="20129" y="11300"/>
                  </a:cubicBezTo>
                  <a:cubicBezTo>
                    <a:pt x="21306" y="8447"/>
                    <a:pt x="21306" y="4433"/>
                    <a:pt x="20129" y="2144"/>
                  </a:cubicBezTo>
                  <a:cubicBezTo>
                    <a:pt x="19540" y="727"/>
                    <a:pt x="18840" y="0"/>
                    <a:pt x="18162" y="0"/>
                  </a:cubicBezTo>
                  <a:cubicBezTo>
                    <a:pt x="17491" y="0"/>
                    <a:pt x="16843" y="727"/>
                    <a:pt x="16374" y="2144"/>
                  </a:cubicBezTo>
                  <a:cubicBezTo>
                    <a:pt x="14965" y="5577"/>
                    <a:pt x="12618" y="7866"/>
                    <a:pt x="10502" y="7866"/>
                  </a:cubicBezTo>
                  <a:cubicBezTo>
                    <a:pt x="8155" y="7866"/>
                    <a:pt x="6047" y="5577"/>
                    <a:pt x="4638" y="2144"/>
                  </a:cubicBezTo>
                  <a:cubicBezTo>
                    <a:pt x="4050" y="727"/>
                    <a:pt x="3342" y="0"/>
                    <a:pt x="26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08" name="Google Shape;9576;p65"/>
            <p:cNvSpPr/>
            <p:nvPr/>
          </p:nvSpPr>
          <p:spPr>
            <a:xfrm>
              <a:off x="85811" y="170715"/>
              <a:ext cx="19660" cy="205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678"/>
                    <a:pt x="0" y="10308"/>
                  </a:cubicBezTo>
                  <a:cubicBezTo>
                    <a:pt x="0" y="16893"/>
                    <a:pt x="4925" y="21600"/>
                    <a:pt x="10816" y="21600"/>
                  </a:cubicBezTo>
                  <a:cubicBezTo>
                    <a:pt x="16706" y="21600"/>
                    <a:pt x="21600" y="16893"/>
                    <a:pt x="21600" y="10308"/>
                  </a:cubicBezTo>
                  <a:cubicBezTo>
                    <a:pt x="21600" y="4678"/>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09" name="Google Shape;9577;p65"/>
            <p:cNvSpPr/>
            <p:nvPr/>
          </p:nvSpPr>
          <p:spPr>
            <a:xfrm>
              <a:off x="168928" y="170715"/>
              <a:ext cx="20567" cy="205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678" y="0"/>
                    <a:pt x="0" y="4678"/>
                    <a:pt x="0" y="10308"/>
                  </a:cubicBezTo>
                  <a:cubicBezTo>
                    <a:pt x="0" y="16893"/>
                    <a:pt x="4678" y="21600"/>
                    <a:pt x="11262" y="21600"/>
                  </a:cubicBezTo>
                  <a:cubicBezTo>
                    <a:pt x="16893" y="21600"/>
                    <a:pt x="21600" y="16893"/>
                    <a:pt x="21600" y="10308"/>
                  </a:cubicBezTo>
                  <a:cubicBezTo>
                    <a:pt x="21600" y="4678"/>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10" name="Google Shape;9578;p65"/>
            <p:cNvSpPr/>
            <p:nvPr/>
          </p:nvSpPr>
          <p:spPr>
            <a:xfrm>
              <a:off x="28" y="-1"/>
              <a:ext cx="275250" cy="3619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008" y="1175"/>
                  </a:moveTo>
                  <a:cubicBezTo>
                    <a:pt x="17673" y="1281"/>
                    <a:pt x="19917" y="2934"/>
                    <a:pt x="19917" y="5067"/>
                  </a:cubicBezTo>
                  <a:lnTo>
                    <a:pt x="19917" y="8960"/>
                  </a:lnTo>
                  <a:lnTo>
                    <a:pt x="19145" y="8960"/>
                  </a:lnTo>
                  <a:cubicBezTo>
                    <a:pt x="15008" y="8960"/>
                    <a:pt x="11712" y="6348"/>
                    <a:pt x="11712" y="3147"/>
                  </a:cubicBezTo>
                  <a:lnTo>
                    <a:pt x="11712" y="2187"/>
                  </a:lnTo>
                  <a:cubicBezTo>
                    <a:pt x="12553" y="1601"/>
                    <a:pt x="13815" y="1175"/>
                    <a:pt x="15008" y="1175"/>
                  </a:cubicBezTo>
                  <a:close/>
                  <a:moveTo>
                    <a:pt x="6592" y="1281"/>
                  </a:moveTo>
                  <a:cubicBezTo>
                    <a:pt x="7854" y="1281"/>
                    <a:pt x="8976" y="1601"/>
                    <a:pt x="9957" y="2294"/>
                  </a:cubicBezTo>
                  <a:lnTo>
                    <a:pt x="9957" y="3201"/>
                  </a:lnTo>
                  <a:cubicBezTo>
                    <a:pt x="9957" y="6400"/>
                    <a:pt x="6592" y="9014"/>
                    <a:pt x="2453" y="9014"/>
                  </a:cubicBezTo>
                  <a:lnTo>
                    <a:pt x="1683" y="9014"/>
                  </a:lnTo>
                  <a:lnTo>
                    <a:pt x="1683" y="5121"/>
                  </a:lnTo>
                  <a:cubicBezTo>
                    <a:pt x="1612" y="2934"/>
                    <a:pt x="3856" y="1281"/>
                    <a:pt x="6592" y="1281"/>
                  </a:cubicBezTo>
                  <a:close/>
                  <a:moveTo>
                    <a:pt x="2453" y="10187"/>
                  </a:moveTo>
                  <a:cubicBezTo>
                    <a:pt x="2945" y="10187"/>
                    <a:pt x="3295" y="10453"/>
                    <a:pt x="3295" y="10827"/>
                  </a:cubicBezTo>
                  <a:cubicBezTo>
                    <a:pt x="3295" y="11147"/>
                    <a:pt x="2945" y="11414"/>
                    <a:pt x="2453" y="11414"/>
                  </a:cubicBezTo>
                  <a:cubicBezTo>
                    <a:pt x="2032" y="11414"/>
                    <a:pt x="1683" y="11147"/>
                    <a:pt x="1683" y="10827"/>
                  </a:cubicBezTo>
                  <a:cubicBezTo>
                    <a:pt x="1683" y="10453"/>
                    <a:pt x="2032" y="10187"/>
                    <a:pt x="2453" y="10187"/>
                  </a:cubicBezTo>
                  <a:close/>
                  <a:moveTo>
                    <a:pt x="19076" y="10187"/>
                  </a:moveTo>
                  <a:cubicBezTo>
                    <a:pt x="19496" y="10187"/>
                    <a:pt x="19846" y="10453"/>
                    <a:pt x="19846" y="10827"/>
                  </a:cubicBezTo>
                  <a:cubicBezTo>
                    <a:pt x="19846" y="11147"/>
                    <a:pt x="19496" y="11414"/>
                    <a:pt x="19076" y="11414"/>
                  </a:cubicBezTo>
                  <a:cubicBezTo>
                    <a:pt x="18584" y="11414"/>
                    <a:pt x="18234" y="11147"/>
                    <a:pt x="18234" y="10827"/>
                  </a:cubicBezTo>
                  <a:cubicBezTo>
                    <a:pt x="18234" y="10453"/>
                    <a:pt x="18584" y="10187"/>
                    <a:pt x="19076" y="10187"/>
                  </a:cubicBezTo>
                  <a:close/>
                  <a:moveTo>
                    <a:pt x="2384" y="12747"/>
                  </a:moveTo>
                  <a:cubicBezTo>
                    <a:pt x="2805" y="12747"/>
                    <a:pt x="3154" y="13014"/>
                    <a:pt x="3154" y="13334"/>
                  </a:cubicBezTo>
                  <a:cubicBezTo>
                    <a:pt x="3154" y="13654"/>
                    <a:pt x="2805" y="13920"/>
                    <a:pt x="2384" y="13920"/>
                  </a:cubicBezTo>
                  <a:cubicBezTo>
                    <a:pt x="2032" y="13920"/>
                    <a:pt x="1612" y="13654"/>
                    <a:pt x="1612" y="13334"/>
                  </a:cubicBezTo>
                  <a:cubicBezTo>
                    <a:pt x="1612" y="13014"/>
                    <a:pt x="1963" y="12747"/>
                    <a:pt x="2384" y="12747"/>
                  </a:cubicBezTo>
                  <a:close/>
                  <a:moveTo>
                    <a:pt x="19145" y="12747"/>
                  </a:moveTo>
                  <a:cubicBezTo>
                    <a:pt x="19565" y="12747"/>
                    <a:pt x="19917" y="13014"/>
                    <a:pt x="19917" y="13334"/>
                  </a:cubicBezTo>
                  <a:cubicBezTo>
                    <a:pt x="19917" y="13654"/>
                    <a:pt x="19565" y="13920"/>
                    <a:pt x="19145" y="13920"/>
                  </a:cubicBezTo>
                  <a:cubicBezTo>
                    <a:pt x="18724" y="13920"/>
                    <a:pt x="18374" y="13654"/>
                    <a:pt x="18374" y="13334"/>
                  </a:cubicBezTo>
                  <a:cubicBezTo>
                    <a:pt x="18374" y="13014"/>
                    <a:pt x="18724" y="12747"/>
                    <a:pt x="19145" y="12747"/>
                  </a:cubicBezTo>
                  <a:close/>
                  <a:moveTo>
                    <a:pt x="2384" y="15254"/>
                  </a:moveTo>
                  <a:cubicBezTo>
                    <a:pt x="2805" y="15254"/>
                    <a:pt x="3154" y="15519"/>
                    <a:pt x="3154" y="15894"/>
                  </a:cubicBezTo>
                  <a:cubicBezTo>
                    <a:pt x="3154" y="16214"/>
                    <a:pt x="2805" y="16479"/>
                    <a:pt x="2384" y="16479"/>
                  </a:cubicBezTo>
                  <a:cubicBezTo>
                    <a:pt x="2032" y="16479"/>
                    <a:pt x="1612" y="16214"/>
                    <a:pt x="1612" y="15894"/>
                  </a:cubicBezTo>
                  <a:cubicBezTo>
                    <a:pt x="1612" y="15519"/>
                    <a:pt x="1963" y="15254"/>
                    <a:pt x="2384" y="15254"/>
                  </a:cubicBezTo>
                  <a:close/>
                  <a:moveTo>
                    <a:pt x="19145" y="15254"/>
                  </a:moveTo>
                  <a:cubicBezTo>
                    <a:pt x="19565" y="15254"/>
                    <a:pt x="19917" y="15519"/>
                    <a:pt x="19917" y="15894"/>
                  </a:cubicBezTo>
                  <a:cubicBezTo>
                    <a:pt x="19917" y="16214"/>
                    <a:pt x="19565" y="16479"/>
                    <a:pt x="19145" y="16479"/>
                  </a:cubicBezTo>
                  <a:cubicBezTo>
                    <a:pt x="18724" y="16479"/>
                    <a:pt x="18374" y="16214"/>
                    <a:pt x="18374" y="15894"/>
                  </a:cubicBezTo>
                  <a:cubicBezTo>
                    <a:pt x="18374" y="15519"/>
                    <a:pt x="18724" y="15254"/>
                    <a:pt x="19145" y="15254"/>
                  </a:cubicBezTo>
                  <a:close/>
                  <a:moveTo>
                    <a:pt x="10799" y="6081"/>
                  </a:moveTo>
                  <a:cubicBezTo>
                    <a:pt x="11220" y="6775"/>
                    <a:pt x="11852" y="7467"/>
                    <a:pt x="12693" y="8054"/>
                  </a:cubicBezTo>
                  <a:cubicBezTo>
                    <a:pt x="13887" y="9014"/>
                    <a:pt x="15289" y="9600"/>
                    <a:pt x="16901" y="9920"/>
                  </a:cubicBezTo>
                  <a:cubicBezTo>
                    <a:pt x="16691" y="10187"/>
                    <a:pt x="16620" y="10453"/>
                    <a:pt x="16620" y="10773"/>
                  </a:cubicBezTo>
                  <a:cubicBezTo>
                    <a:pt x="16620" y="11254"/>
                    <a:pt x="16901" y="11734"/>
                    <a:pt x="17252" y="12054"/>
                  </a:cubicBezTo>
                  <a:cubicBezTo>
                    <a:pt x="16760" y="12427"/>
                    <a:pt x="16620" y="12853"/>
                    <a:pt x="16620" y="13334"/>
                  </a:cubicBezTo>
                  <a:cubicBezTo>
                    <a:pt x="16620" y="13813"/>
                    <a:pt x="16901" y="14294"/>
                    <a:pt x="17252" y="14614"/>
                  </a:cubicBezTo>
                  <a:cubicBezTo>
                    <a:pt x="16760" y="14934"/>
                    <a:pt x="16620" y="15413"/>
                    <a:pt x="16620" y="15894"/>
                  </a:cubicBezTo>
                  <a:cubicBezTo>
                    <a:pt x="16620" y="16159"/>
                    <a:pt x="16691" y="16427"/>
                    <a:pt x="16901" y="16693"/>
                  </a:cubicBezTo>
                  <a:cubicBezTo>
                    <a:pt x="15429" y="18133"/>
                    <a:pt x="13183" y="18986"/>
                    <a:pt x="10799" y="18986"/>
                  </a:cubicBezTo>
                  <a:cubicBezTo>
                    <a:pt x="8346" y="18986"/>
                    <a:pt x="6171" y="18133"/>
                    <a:pt x="4768" y="16693"/>
                  </a:cubicBezTo>
                  <a:cubicBezTo>
                    <a:pt x="4909" y="16427"/>
                    <a:pt x="5049" y="16107"/>
                    <a:pt x="5049" y="15894"/>
                  </a:cubicBezTo>
                  <a:cubicBezTo>
                    <a:pt x="5049" y="15413"/>
                    <a:pt x="4768" y="14934"/>
                    <a:pt x="4417" y="14614"/>
                  </a:cubicBezTo>
                  <a:cubicBezTo>
                    <a:pt x="4837" y="14294"/>
                    <a:pt x="5049" y="13813"/>
                    <a:pt x="5049" y="13334"/>
                  </a:cubicBezTo>
                  <a:cubicBezTo>
                    <a:pt x="5049" y="12853"/>
                    <a:pt x="4768" y="12427"/>
                    <a:pt x="4417" y="12054"/>
                  </a:cubicBezTo>
                  <a:cubicBezTo>
                    <a:pt x="4837" y="11734"/>
                    <a:pt x="5049" y="11254"/>
                    <a:pt x="5049" y="10773"/>
                  </a:cubicBezTo>
                  <a:cubicBezTo>
                    <a:pt x="5049" y="10453"/>
                    <a:pt x="4909" y="10187"/>
                    <a:pt x="4768" y="9920"/>
                  </a:cubicBezTo>
                  <a:cubicBezTo>
                    <a:pt x="6311" y="9600"/>
                    <a:pt x="7854" y="9014"/>
                    <a:pt x="8976" y="8054"/>
                  </a:cubicBezTo>
                  <a:cubicBezTo>
                    <a:pt x="9748" y="7467"/>
                    <a:pt x="10378" y="6775"/>
                    <a:pt x="10799" y="6081"/>
                  </a:cubicBezTo>
                  <a:close/>
                  <a:moveTo>
                    <a:pt x="2453" y="17813"/>
                  </a:moveTo>
                  <a:cubicBezTo>
                    <a:pt x="2945" y="17813"/>
                    <a:pt x="3295" y="18081"/>
                    <a:pt x="3295" y="18401"/>
                  </a:cubicBezTo>
                  <a:cubicBezTo>
                    <a:pt x="3295" y="18614"/>
                    <a:pt x="3295" y="18614"/>
                    <a:pt x="2453" y="19680"/>
                  </a:cubicBezTo>
                  <a:cubicBezTo>
                    <a:pt x="1683" y="18614"/>
                    <a:pt x="1683" y="18614"/>
                    <a:pt x="1683" y="18401"/>
                  </a:cubicBezTo>
                  <a:cubicBezTo>
                    <a:pt x="1683" y="18081"/>
                    <a:pt x="2032" y="17813"/>
                    <a:pt x="2453" y="17813"/>
                  </a:cubicBezTo>
                  <a:close/>
                  <a:moveTo>
                    <a:pt x="19076" y="17813"/>
                  </a:moveTo>
                  <a:cubicBezTo>
                    <a:pt x="19496" y="17813"/>
                    <a:pt x="19846" y="18081"/>
                    <a:pt x="19846" y="18401"/>
                  </a:cubicBezTo>
                  <a:cubicBezTo>
                    <a:pt x="19917" y="18614"/>
                    <a:pt x="19846" y="18614"/>
                    <a:pt x="19076" y="19680"/>
                  </a:cubicBezTo>
                  <a:cubicBezTo>
                    <a:pt x="18234" y="18614"/>
                    <a:pt x="18234" y="18614"/>
                    <a:pt x="18234" y="18401"/>
                  </a:cubicBezTo>
                  <a:cubicBezTo>
                    <a:pt x="18234" y="18081"/>
                    <a:pt x="18584" y="17813"/>
                    <a:pt x="19076" y="17813"/>
                  </a:cubicBezTo>
                  <a:close/>
                  <a:moveTo>
                    <a:pt x="6732" y="0"/>
                  </a:moveTo>
                  <a:cubicBezTo>
                    <a:pt x="3014" y="0"/>
                    <a:pt x="0" y="2294"/>
                    <a:pt x="0" y="5067"/>
                  </a:cubicBezTo>
                  <a:lnTo>
                    <a:pt x="0" y="10880"/>
                  </a:lnTo>
                  <a:cubicBezTo>
                    <a:pt x="0" y="11360"/>
                    <a:pt x="280" y="11787"/>
                    <a:pt x="630" y="12161"/>
                  </a:cubicBezTo>
                  <a:cubicBezTo>
                    <a:pt x="209" y="12481"/>
                    <a:pt x="0" y="12960"/>
                    <a:pt x="0" y="13387"/>
                  </a:cubicBezTo>
                  <a:cubicBezTo>
                    <a:pt x="0" y="13867"/>
                    <a:pt x="280" y="14346"/>
                    <a:pt x="630" y="14666"/>
                  </a:cubicBezTo>
                  <a:cubicBezTo>
                    <a:pt x="209" y="14986"/>
                    <a:pt x="0" y="15467"/>
                    <a:pt x="0" y="15946"/>
                  </a:cubicBezTo>
                  <a:cubicBezTo>
                    <a:pt x="0" y="16427"/>
                    <a:pt x="280" y="16853"/>
                    <a:pt x="630" y="17228"/>
                  </a:cubicBezTo>
                  <a:cubicBezTo>
                    <a:pt x="209" y="17547"/>
                    <a:pt x="0" y="18027"/>
                    <a:pt x="0" y="18453"/>
                  </a:cubicBezTo>
                  <a:cubicBezTo>
                    <a:pt x="0" y="18827"/>
                    <a:pt x="140" y="19147"/>
                    <a:pt x="280" y="19254"/>
                  </a:cubicBezTo>
                  <a:lnTo>
                    <a:pt x="1752" y="21280"/>
                  </a:lnTo>
                  <a:cubicBezTo>
                    <a:pt x="1963" y="21493"/>
                    <a:pt x="2244" y="21600"/>
                    <a:pt x="2453" y="21600"/>
                  </a:cubicBezTo>
                  <a:cubicBezTo>
                    <a:pt x="2734" y="21600"/>
                    <a:pt x="3085" y="21493"/>
                    <a:pt x="3226" y="21280"/>
                  </a:cubicBezTo>
                  <a:lnTo>
                    <a:pt x="4697" y="19360"/>
                  </a:lnTo>
                  <a:lnTo>
                    <a:pt x="4978" y="18721"/>
                  </a:lnTo>
                  <a:cubicBezTo>
                    <a:pt x="6520" y="19733"/>
                    <a:pt x="8626" y="20320"/>
                    <a:pt x="10799" y="20320"/>
                  </a:cubicBezTo>
                  <a:cubicBezTo>
                    <a:pt x="12974" y="20320"/>
                    <a:pt x="15008" y="19733"/>
                    <a:pt x="16691" y="18721"/>
                  </a:cubicBezTo>
                  <a:cubicBezTo>
                    <a:pt x="16691" y="18880"/>
                    <a:pt x="16760" y="19093"/>
                    <a:pt x="16832" y="19200"/>
                  </a:cubicBezTo>
                  <a:cubicBezTo>
                    <a:pt x="16832" y="19254"/>
                    <a:pt x="16760" y="19093"/>
                    <a:pt x="18443" y="21280"/>
                  </a:cubicBezTo>
                  <a:cubicBezTo>
                    <a:pt x="18584" y="21439"/>
                    <a:pt x="18864" y="21600"/>
                    <a:pt x="19145" y="21600"/>
                  </a:cubicBezTo>
                  <a:cubicBezTo>
                    <a:pt x="19425" y="21600"/>
                    <a:pt x="19777" y="21439"/>
                    <a:pt x="19846" y="21280"/>
                  </a:cubicBezTo>
                  <a:lnTo>
                    <a:pt x="21320" y="19306"/>
                  </a:lnTo>
                  <a:cubicBezTo>
                    <a:pt x="21531" y="19041"/>
                    <a:pt x="21600" y="18721"/>
                    <a:pt x="21600" y="18453"/>
                  </a:cubicBezTo>
                  <a:cubicBezTo>
                    <a:pt x="21600" y="17974"/>
                    <a:pt x="21320" y="17547"/>
                    <a:pt x="20970" y="17173"/>
                  </a:cubicBezTo>
                  <a:cubicBezTo>
                    <a:pt x="21460" y="16853"/>
                    <a:pt x="21600" y="16373"/>
                    <a:pt x="21600" y="15946"/>
                  </a:cubicBezTo>
                  <a:cubicBezTo>
                    <a:pt x="21600" y="15467"/>
                    <a:pt x="21320" y="14986"/>
                    <a:pt x="20970" y="14666"/>
                  </a:cubicBezTo>
                  <a:cubicBezTo>
                    <a:pt x="21460" y="14346"/>
                    <a:pt x="21600" y="13867"/>
                    <a:pt x="21600" y="13387"/>
                  </a:cubicBezTo>
                  <a:cubicBezTo>
                    <a:pt x="21600" y="12908"/>
                    <a:pt x="21320" y="12481"/>
                    <a:pt x="20970" y="12107"/>
                  </a:cubicBezTo>
                  <a:cubicBezTo>
                    <a:pt x="21460" y="11787"/>
                    <a:pt x="21600" y="11308"/>
                    <a:pt x="21600" y="10880"/>
                  </a:cubicBezTo>
                  <a:lnTo>
                    <a:pt x="21600" y="5067"/>
                  </a:lnTo>
                  <a:cubicBezTo>
                    <a:pt x="21600" y="2294"/>
                    <a:pt x="18584" y="0"/>
                    <a:pt x="14937" y="0"/>
                  </a:cubicBezTo>
                  <a:cubicBezTo>
                    <a:pt x="13464" y="0"/>
                    <a:pt x="11992" y="428"/>
                    <a:pt x="10799" y="1121"/>
                  </a:cubicBezTo>
                  <a:cubicBezTo>
                    <a:pt x="9677" y="428"/>
                    <a:pt x="8205" y="0"/>
                    <a:pt x="67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16" name="Google Shape;9579;p65"/>
          <p:cNvGrpSpPr/>
          <p:nvPr/>
        </p:nvGrpSpPr>
        <p:grpSpPr>
          <a:xfrm>
            <a:off x="5287717" y="1305368"/>
            <a:ext cx="360283" cy="361063"/>
            <a:chOff x="0" y="0"/>
            <a:chExt cx="360282" cy="361061"/>
          </a:xfrm>
        </p:grpSpPr>
        <p:sp>
          <p:nvSpPr>
            <p:cNvPr id="7312" name="Google Shape;9580;p65"/>
            <p:cNvSpPr/>
            <p:nvPr/>
          </p:nvSpPr>
          <p:spPr>
            <a:xfrm>
              <a:off x="0" y="0"/>
              <a:ext cx="360283" cy="361062"/>
            </a:xfrm>
            <a:custGeom>
              <a:avLst/>
              <a:gdLst/>
              <a:ahLst/>
              <a:cxnLst>
                <a:cxn ang="0">
                  <a:pos x="wd2" y="hd2"/>
                </a:cxn>
                <a:cxn ang="5400000">
                  <a:pos x="wd2" y="hd2"/>
                </a:cxn>
                <a:cxn ang="10800000">
                  <a:pos x="wd2" y="hd2"/>
                </a:cxn>
                <a:cxn ang="16200000">
                  <a:pos x="wd2" y="hd2"/>
                </a:cxn>
              </a:cxnLst>
              <a:rect l="0" t="0" r="r" b="b"/>
              <a:pathLst>
                <a:path w="21501" h="21600" fill="norm" stroke="1" extrusionOk="0">
                  <a:moveTo>
                    <a:pt x="7787" y="2406"/>
                  </a:moveTo>
                  <a:cubicBezTo>
                    <a:pt x="7840" y="2888"/>
                    <a:pt x="8001" y="3262"/>
                    <a:pt x="8107" y="3744"/>
                  </a:cubicBezTo>
                  <a:cubicBezTo>
                    <a:pt x="6240" y="5027"/>
                    <a:pt x="5067" y="7219"/>
                    <a:pt x="5067" y="9571"/>
                  </a:cubicBezTo>
                  <a:lnTo>
                    <a:pt x="5067" y="10159"/>
                  </a:lnTo>
                  <a:cubicBezTo>
                    <a:pt x="4586" y="10159"/>
                    <a:pt x="4160" y="10320"/>
                    <a:pt x="3787" y="10479"/>
                  </a:cubicBezTo>
                  <a:lnTo>
                    <a:pt x="3787" y="9517"/>
                  </a:lnTo>
                  <a:cubicBezTo>
                    <a:pt x="3787" y="6578"/>
                    <a:pt x="5387" y="3903"/>
                    <a:pt x="7787" y="2406"/>
                  </a:cubicBezTo>
                  <a:close/>
                  <a:moveTo>
                    <a:pt x="12054" y="1285"/>
                  </a:moveTo>
                  <a:cubicBezTo>
                    <a:pt x="16587" y="1285"/>
                    <a:pt x="20320" y="4972"/>
                    <a:pt x="20320" y="9571"/>
                  </a:cubicBezTo>
                  <a:lnTo>
                    <a:pt x="20320" y="10586"/>
                  </a:lnTo>
                  <a:cubicBezTo>
                    <a:pt x="19894" y="10372"/>
                    <a:pt x="19521" y="10213"/>
                    <a:pt x="19040" y="10213"/>
                  </a:cubicBezTo>
                  <a:lnTo>
                    <a:pt x="18455" y="10213"/>
                  </a:lnTo>
                  <a:cubicBezTo>
                    <a:pt x="13708" y="10213"/>
                    <a:pt x="9653" y="6630"/>
                    <a:pt x="9013" y="1872"/>
                  </a:cubicBezTo>
                  <a:cubicBezTo>
                    <a:pt x="9921" y="1498"/>
                    <a:pt x="10987" y="1285"/>
                    <a:pt x="12054" y="1285"/>
                  </a:cubicBezTo>
                  <a:close/>
                  <a:moveTo>
                    <a:pt x="5067" y="11441"/>
                  </a:moveTo>
                  <a:lnTo>
                    <a:pt x="5067" y="13955"/>
                  </a:lnTo>
                  <a:cubicBezTo>
                    <a:pt x="4427" y="13955"/>
                    <a:pt x="3787" y="13527"/>
                    <a:pt x="3787" y="12619"/>
                  </a:cubicBezTo>
                  <a:cubicBezTo>
                    <a:pt x="3840" y="11978"/>
                    <a:pt x="4373" y="11441"/>
                    <a:pt x="5067" y="11441"/>
                  </a:cubicBezTo>
                  <a:close/>
                  <a:moveTo>
                    <a:pt x="19040" y="11441"/>
                  </a:moveTo>
                  <a:cubicBezTo>
                    <a:pt x="19734" y="11441"/>
                    <a:pt x="20320" y="11978"/>
                    <a:pt x="20320" y="12726"/>
                  </a:cubicBezTo>
                  <a:cubicBezTo>
                    <a:pt x="20320" y="13420"/>
                    <a:pt x="19734" y="13955"/>
                    <a:pt x="19040" y="13955"/>
                  </a:cubicBezTo>
                  <a:lnTo>
                    <a:pt x="19040" y="11441"/>
                  </a:lnTo>
                  <a:close/>
                  <a:moveTo>
                    <a:pt x="3093" y="14330"/>
                  </a:moveTo>
                  <a:cubicBezTo>
                    <a:pt x="3574" y="14917"/>
                    <a:pt x="4320" y="15238"/>
                    <a:pt x="5119" y="15238"/>
                  </a:cubicBezTo>
                  <a:cubicBezTo>
                    <a:pt x="5226" y="16682"/>
                    <a:pt x="5866" y="18126"/>
                    <a:pt x="6828" y="19195"/>
                  </a:cubicBezTo>
                  <a:cubicBezTo>
                    <a:pt x="6188" y="19944"/>
                    <a:pt x="5387" y="20317"/>
                    <a:pt x="4427" y="20317"/>
                  </a:cubicBezTo>
                  <a:cubicBezTo>
                    <a:pt x="2721" y="20317"/>
                    <a:pt x="1334" y="18927"/>
                    <a:pt x="1334" y="17162"/>
                  </a:cubicBezTo>
                  <a:cubicBezTo>
                    <a:pt x="1334" y="15986"/>
                    <a:pt x="2026" y="14864"/>
                    <a:pt x="3093" y="14330"/>
                  </a:cubicBezTo>
                  <a:close/>
                  <a:moveTo>
                    <a:pt x="8534" y="5027"/>
                  </a:moveTo>
                  <a:cubicBezTo>
                    <a:pt x="10134" y="8609"/>
                    <a:pt x="13653" y="11228"/>
                    <a:pt x="17708" y="11496"/>
                  </a:cubicBezTo>
                  <a:lnTo>
                    <a:pt x="17708" y="14703"/>
                  </a:lnTo>
                  <a:cubicBezTo>
                    <a:pt x="17760" y="17805"/>
                    <a:pt x="15201" y="20317"/>
                    <a:pt x="12054" y="20317"/>
                  </a:cubicBezTo>
                  <a:cubicBezTo>
                    <a:pt x="8906" y="20317"/>
                    <a:pt x="6294" y="17751"/>
                    <a:pt x="6294" y="14651"/>
                  </a:cubicBezTo>
                  <a:lnTo>
                    <a:pt x="6294" y="9571"/>
                  </a:lnTo>
                  <a:cubicBezTo>
                    <a:pt x="6294" y="7806"/>
                    <a:pt x="7200" y="6096"/>
                    <a:pt x="8534" y="5027"/>
                  </a:cubicBezTo>
                  <a:close/>
                  <a:moveTo>
                    <a:pt x="12054" y="0"/>
                  </a:moveTo>
                  <a:cubicBezTo>
                    <a:pt x="9440" y="0"/>
                    <a:pt x="7093" y="1071"/>
                    <a:pt x="5333" y="2834"/>
                  </a:cubicBezTo>
                  <a:cubicBezTo>
                    <a:pt x="3520" y="4599"/>
                    <a:pt x="2507" y="7005"/>
                    <a:pt x="2507" y="9571"/>
                  </a:cubicBezTo>
                  <a:lnTo>
                    <a:pt x="2507" y="13154"/>
                  </a:lnTo>
                  <a:cubicBezTo>
                    <a:pt x="960" y="13902"/>
                    <a:pt x="0" y="15452"/>
                    <a:pt x="0" y="17162"/>
                  </a:cubicBezTo>
                  <a:cubicBezTo>
                    <a:pt x="0" y="19676"/>
                    <a:pt x="1974" y="21600"/>
                    <a:pt x="4373" y="21600"/>
                  </a:cubicBezTo>
                  <a:cubicBezTo>
                    <a:pt x="5653" y="21600"/>
                    <a:pt x="6828" y="21065"/>
                    <a:pt x="7733" y="20103"/>
                  </a:cubicBezTo>
                  <a:cubicBezTo>
                    <a:pt x="8906" y="21065"/>
                    <a:pt x="10454" y="21600"/>
                    <a:pt x="12054" y="21600"/>
                  </a:cubicBezTo>
                  <a:cubicBezTo>
                    <a:pt x="13921" y="21600"/>
                    <a:pt x="15627" y="20852"/>
                    <a:pt x="16961" y="19516"/>
                  </a:cubicBezTo>
                  <a:cubicBezTo>
                    <a:pt x="18187" y="18393"/>
                    <a:pt x="18827" y="16841"/>
                    <a:pt x="18988" y="15238"/>
                  </a:cubicBezTo>
                  <a:cubicBezTo>
                    <a:pt x="20374" y="15238"/>
                    <a:pt x="21493" y="14116"/>
                    <a:pt x="21493" y="12726"/>
                  </a:cubicBezTo>
                  <a:lnTo>
                    <a:pt x="21493" y="9571"/>
                  </a:lnTo>
                  <a:cubicBezTo>
                    <a:pt x="21600" y="7005"/>
                    <a:pt x="20588" y="4599"/>
                    <a:pt x="18775" y="2834"/>
                  </a:cubicBezTo>
                  <a:cubicBezTo>
                    <a:pt x="16961" y="1017"/>
                    <a:pt x="14561" y="0"/>
                    <a:pt x="120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13" name="Google Shape;9581;p65"/>
            <p:cNvSpPr/>
            <p:nvPr/>
          </p:nvSpPr>
          <p:spPr>
            <a:xfrm>
              <a:off x="149241" y="192161"/>
              <a:ext cx="20568" cy="205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678"/>
                    <a:pt x="0" y="10338"/>
                  </a:cubicBezTo>
                  <a:cubicBezTo>
                    <a:pt x="0" y="16893"/>
                    <a:pt x="4707" y="21600"/>
                    <a:pt x="10338" y="21600"/>
                  </a:cubicBezTo>
                  <a:cubicBezTo>
                    <a:pt x="16893" y="21600"/>
                    <a:pt x="21600" y="16893"/>
                    <a:pt x="21600" y="10338"/>
                  </a:cubicBezTo>
                  <a:cubicBezTo>
                    <a:pt x="21600" y="4678"/>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14" name="Google Shape;9582;p65"/>
            <p:cNvSpPr/>
            <p:nvPr/>
          </p:nvSpPr>
          <p:spPr>
            <a:xfrm>
              <a:off x="234145" y="192161"/>
              <a:ext cx="20568" cy="205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678"/>
                    <a:pt x="0" y="10338"/>
                  </a:cubicBezTo>
                  <a:cubicBezTo>
                    <a:pt x="0" y="15969"/>
                    <a:pt x="4707" y="21600"/>
                    <a:pt x="10338" y="21600"/>
                  </a:cubicBezTo>
                  <a:cubicBezTo>
                    <a:pt x="16893" y="21600"/>
                    <a:pt x="21600" y="15969"/>
                    <a:pt x="21600" y="10338"/>
                  </a:cubicBezTo>
                  <a:cubicBezTo>
                    <a:pt x="21600" y="4678"/>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15" name="Google Shape;9583;p65"/>
            <p:cNvSpPr/>
            <p:nvPr/>
          </p:nvSpPr>
          <p:spPr>
            <a:xfrm>
              <a:off x="161985" y="263874"/>
              <a:ext cx="79983" cy="33758"/>
            </a:xfrm>
            <a:custGeom>
              <a:avLst/>
              <a:gdLst/>
              <a:ahLst/>
              <a:cxnLst>
                <a:cxn ang="0">
                  <a:pos x="wd2" y="hd2"/>
                </a:cxn>
                <a:cxn ang="5400000">
                  <a:pos x="wd2" y="hd2"/>
                </a:cxn>
                <a:cxn ang="10800000">
                  <a:pos x="wd2" y="hd2"/>
                </a:cxn>
                <a:cxn ang="16200000">
                  <a:pos x="wd2" y="hd2"/>
                </a:cxn>
              </a:cxnLst>
              <a:rect l="0" t="0" r="r" b="b"/>
              <a:pathLst>
                <a:path w="21015" h="21600" fill="norm" stroke="1" extrusionOk="0">
                  <a:moveTo>
                    <a:pt x="2584" y="0"/>
                  </a:moveTo>
                  <a:cubicBezTo>
                    <a:pt x="1876" y="0"/>
                    <a:pt x="1235" y="726"/>
                    <a:pt x="877" y="2142"/>
                  </a:cubicBezTo>
                  <a:cubicBezTo>
                    <a:pt x="-293" y="5010"/>
                    <a:pt x="-293" y="9003"/>
                    <a:pt x="877" y="11290"/>
                  </a:cubicBezTo>
                  <a:cubicBezTo>
                    <a:pt x="3464" y="17589"/>
                    <a:pt x="6982" y="21600"/>
                    <a:pt x="10507" y="21600"/>
                  </a:cubicBezTo>
                  <a:cubicBezTo>
                    <a:pt x="14032" y="21600"/>
                    <a:pt x="17789" y="17589"/>
                    <a:pt x="20137" y="11290"/>
                  </a:cubicBezTo>
                  <a:cubicBezTo>
                    <a:pt x="21307" y="8440"/>
                    <a:pt x="21307" y="4429"/>
                    <a:pt x="20137" y="2142"/>
                  </a:cubicBezTo>
                  <a:cubicBezTo>
                    <a:pt x="19667" y="726"/>
                    <a:pt x="19019" y="0"/>
                    <a:pt x="18348" y="0"/>
                  </a:cubicBezTo>
                  <a:cubicBezTo>
                    <a:pt x="17670" y="0"/>
                    <a:pt x="16962" y="726"/>
                    <a:pt x="16380" y="2142"/>
                  </a:cubicBezTo>
                  <a:cubicBezTo>
                    <a:pt x="14972" y="5572"/>
                    <a:pt x="12624" y="7859"/>
                    <a:pt x="10507" y="7859"/>
                  </a:cubicBezTo>
                  <a:cubicBezTo>
                    <a:pt x="8398" y="7859"/>
                    <a:pt x="6042" y="5572"/>
                    <a:pt x="4634" y="2142"/>
                  </a:cubicBezTo>
                  <a:cubicBezTo>
                    <a:pt x="4052" y="726"/>
                    <a:pt x="3285" y="0"/>
                    <a:pt x="25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22" name="Google Shape;9584;p65"/>
          <p:cNvGrpSpPr/>
          <p:nvPr/>
        </p:nvGrpSpPr>
        <p:grpSpPr>
          <a:xfrm>
            <a:off x="5310070" y="1778659"/>
            <a:ext cx="315509" cy="361062"/>
            <a:chOff x="0" y="0"/>
            <a:chExt cx="315507" cy="361061"/>
          </a:xfrm>
        </p:grpSpPr>
        <p:sp>
          <p:nvSpPr>
            <p:cNvPr id="7317" name="Google Shape;9585;p65"/>
            <p:cNvSpPr/>
            <p:nvPr/>
          </p:nvSpPr>
          <p:spPr>
            <a:xfrm>
              <a:off x="118185" y="231677"/>
              <a:ext cx="79983" cy="33758"/>
            </a:xfrm>
            <a:custGeom>
              <a:avLst/>
              <a:gdLst/>
              <a:ahLst/>
              <a:cxnLst>
                <a:cxn ang="0">
                  <a:pos x="wd2" y="hd2"/>
                </a:cxn>
                <a:cxn ang="5400000">
                  <a:pos x="wd2" y="hd2"/>
                </a:cxn>
                <a:cxn ang="10800000">
                  <a:pos x="wd2" y="hd2"/>
                </a:cxn>
                <a:cxn ang="16200000">
                  <a:pos x="wd2" y="hd2"/>
                </a:cxn>
              </a:cxnLst>
              <a:rect l="0" t="0" r="r" b="b"/>
              <a:pathLst>
                <a:path w="21015" h="21600" fill="norm" stroke="1" extrusionOk="0">
                  <a:moveTo>
                    <a:pt x="2666" y="0"/>
                  </a:moveTo>
                  <a:cubicBezTo>
                    <a:pt x="1995" y="0"/>
                    <a:pt x="1347" y="726"/>
                    <a:pt x="877" y="2160"/>
                  </a:cubicBezTo>
                  <a:cubicBezTo>
                    <a:pt x="-293" y="5010"/>
                    <a:pt x="-293" y="9021"/>
                    <a:pt x="877" y="11308"/>
                  </a:cubicBezTo>
                  <a:cubicBezTo>
                    <a:pt x="3464" y="17589"/>
                    <a:pt x="6982" y="21600"/>
                    <a:pt x="10507" y="21600"/>
                  </a:cubicBezTo>
                  <a:cubicBezTo>
                    <a:pt x="14032" y="21600"/>
                    <a:pt x="17789" y="17589"/>
                    <a:pt x="20137" y="11308"/>
                  </a:cubicBezTo>
                  <a:cubicBezTo>
                    <a:pt x="21307" y="8440"/>
                    <a:pt x="21307" y="4447"/>
                    <a:pt x="20137" y="2160"/>
                  </a:cubicBezTo>
                  <a:cubicBezTo>
                    <a:pt x="19779" y="726"/>
                    <a:pt x="19138" y="0"/>
                    <a:pt x="18430" y="0"/>
                  </a:cubicBezTo>
                  <a:cubicBezTo>
                    <a:pt x="17729" y="0"/>
                    <a:pt x="16962" y="726"/>
                    <a:pt x="16380" y="2160"/>
                  </a:cubicBezTo>
                  <a:cubicBezTo>
                    <a:pt x="14972" y="5591"/>
                    <a:pt x="12616" y="7878"/>
                    <a:pt x="10507" y="7878"/>
                  </a:cubicBezTo>
                  <a:cubicBezTo>
                    <a:pt x="8159" y="7878"/>
                    <a:pt x="6042" y="5591"/>
                    <a:pt x="4634" y="2160"/>
                  </a:cubicBezTo>
                  <a:cubicBezTo>
                    <a:pt x="4052" y="726"/>
                    <a:pt x="3344" y="0"/>
                    <a:pt x="26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18" name="Google Shape;9586;p65"/>
            <p:cNvSpPr/>
            <p:nvPr/>
          </p:nvSpPr>
          <p:spPr>
            <a:xfrm>
              <a:off x="105441" y="150149"/>
              <a:ext cx="20568"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5631" y="0"/>
                    <a:pt x="0" y="4894"/>
                    <a:pt x="0" y="10784"/>
                  </a:cubicBezTo>
                  <a:cubicBezTo>
                    <a:pt x="0" y="16675"/>
                    <a:pt x="5631" y="21600"/>
                    <a:pt x="11262" y="21600"/>
                  </a:cubicBezTo>
                  <a:cubicBezTo>
                    <a:pt x="16893" y="21600"/>
                    <a:pt x="21600" y="16675"/>
                    <a:pt x="21600" y="10784"/>
                  </a:cubicBezTo>
                  <a:cubicBezTo>
                    <a:pt x="21600" y="4894"/>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19" name="Google Shape;9587;p65"/>
            <p:cNvSpPr/>
            <p:nvPr/>
          </p:nvSpPr>
          <p:spPr>
            <a:xfrm>
              <a:off x="191253" y="150149"/>
              <a:ext cx="19660"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894"/>
                    <a:pt x="0" y="10784"/>
                  </a:cubicBezTo>
                  <a:cubicBezTo>
                    <a:pt x="0" y="16675"/>
                    <a:pt x="4894" y="21600"/>
                    <a:pt x="10784" y="21600"/>
                  </a:cubicBezTo>
                  <a:cubicBezTo>
                    <a:pt x="16675" y="21600"/>
                    <a:pt x="21600" y="16675"/>
                    <a:pt x="21600" y="10784"/>
                  </a:cubicBezTo>
                  <a:cubicBezTo>
                    <a:pt x="21600" y="489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20" name="Google Shape;9588;p65"/>
            <p:cNvSpPr/>
            <p:nvPr/>
          </p:nvSpPr>
          <p:spPr>
            <a:xfrm>
              <a:off x="0" y="0"/>
              <a:ext cx="315508" cy="361062"/>
            </a:xfrm>
            <a:custGeom>
              <a:avLst/>
              <a:gdLst/>
              <a:ahLst/>
              <a:cxnLst>
                <a:cxn ang="0">
                  <a:pos x="wd2" y="hd2"/>
                </a:cxn>
                <a:cxn ang="5400000">
                  <a:pos x="wd2" y="hd2"/>
                </a:cxn>
                <a:cxn ang="10800000">
                  <a:pos x="wd2" y="hd2"/>
                </a:cxn>
                <a:cxn ang="16200000">
                  <a:pos x="wd2" y="hd2"/>
                </a:cxn>
              </a:cxnLst>
              <a:rect l="0" t="0" r="r" b="b"/>
              <a:pathLst>
                <a:path w="21481" h="21600" fill="norm" stroke="1" extrusionOk="0">
                  <a:moveTo>
                    <a:pt x="10769" y="1336"/>
                  </a:moveTo>
                  <a:cubicBezTo>
                    <a:pt x="15941" y="1336"/>
                    <a:pt x="20140" y="5025"/>
                    <a:pt x="20140" y="9570"/>
                  </a:cubicBezTo>
                  <a:lnTo>
                    <a:pt x="20140" y="20424"/>
                  </a:lnTo>
                  <a:lnTo>
                    <a:pt x="1398" y="20424"/>
                  </a:lnTo>
                  <a:lnTo>
                    <a:pt x="1398" y="9570"/>
                  </a:lnTo>
                  <a:cubicBezTo>
                    <a:pt x="1398" y="5025"/>
                    <a:pt x="5597" y="1336"/>
                    <a:pt x="10769" y="1336"/>
                  </a:cubicBezTo>
                  <a:close/>
                  <a:moveTo>
                    <a:pt x="10769" y="0"/>
                  </a:moveTo>
                  <a:cubicBezTo>
                    <a:pt x="4745" y="0"/>
                    <a:pt x="0" y="4277"/>
                    <a:pt x="0" y="9517"/>
                  </a:cubicBezTo>
                  <a:lnTo>
                    <a:pt x="0" y="21011"/>
                  </a:lnTo>
                  <a:cubicBezTo>
                    <a:pt x="0" y="21332"/>
                    <a:pt x="303" y="21600"/>
                    <a:pt x="668" y="21600"/>
                  </a:cubicBezTo>
                  <a:lnTo>
                    <a:pt x="20808" y="21600"/>
                  </a:lnTo>
                  <a:cubicBezTo>
                    <a:pt x="21173" y="21600"/>
                    <a:pt x="21478" y="21332"/>
                    <a:pt x="21478" y="21011"/>
                  </a:cubicBezTo>
                  <a:lnTo>
                    <a:pt x="21478" y="9517"/>
                  </a:lnTo>
                  <a:cubicBezTo>
                    <a:pt x="21600" y="4277"/>
                    <a:pt x="16793" y="0"/>
                    <a:pt x="107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21" name="Google Shape;9589;p65"/>
            <p:cNvSpPr/>
            <p:nvPr/>
          </p:nvSpPr>
          <p:spPr>
            <a:xfrm>
              <a:off x="41983" y="42891"/>
              <a:ext cx="232388" cy="274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688"/>
                  </a:moveTo>
                  <a:cubicBezTo>
                    <a:pt x="13790" y="1688"/>
                    <a:pt x="16614" y="2955"/>
                    <a:pt x="18193" y="4996"/>
                  </a:cubicBezTo>
                  <a:lnTo>
                    <a:pt x="3407" y="4996"/>
                  </a:lnTo>
                  <a:cubicBezTo>
                    <a:pt x="4986" y="2955"/>
                    <a:pt x="7726" y="1688"/>
                    <a:pt x="10800" y="1688"/>
                  </a:cubicBezTo>
                  <a:close/>
                  <a:moveTo>
                    <a:pt x="19190" y="6756"/>
                  </a:moveTo>
                  <a:cubicBezTo>
                    <a:pt x="19522" y="7528"/>
                    <a:pt x="19770" y="8303"/>
                    <a:pt x="19770" y="9217"/>
                  </a:cubicBezTo>
                  <a:lnTo>
                    <a:pt x="19770" y="11680"/>
                  </a:lnTo>
                  <a:lnTo>
                    <a:pt x="1993" y="11680"/>
                  </a:lnTo>
                  <a:lnTo>
                    <a:pt x="1993" y="9217"/>
                  </a:lnTo>
                  <a:cubicBezTo>
                    <a:pt x="1993" y="8303"/>
                    <a:pt x="2159" y="7459"/>
                    <a:pt x="2492" y="6756"/>
                  </a:cubicBezTo>
                  <a:close/>
                  <a:moveTo>
                    <a:pt x="19522" y="13368"/>
                  </a:moveTo>
                  <a:cubicBezTo>
                    <a:pt x="19106" y="17026"/>
                    <a:pt x="15369" y="20052"/>
                    <a:pt x="10800" y="20052"/>
                  </a:cubicBezTo>
                  <a:cubicBezTo>
                    <a:pt x="6231" y="20052"/>
                    <a:pt x="2492" y="17167"/>
                    <a:pt x="1993" y="13368"/>
                  </a:cubicBezTo>
                  <a:close/>
                  <a:moveTo>
                    <a:pt x="10800" y="0"/>
                  </a:moveTo>
                  <a:cubicBezTo>
                    <a:pt x="4902" y="0"/>
                    <a:pt x="0" y="4080"/>
                    <a:pt x="0" y="9147"/>
                  </a:cubicBezTo>
                  <a:lnTo>
                    <a:pt x="0" y="12453"/>
                  </a:lnTo>
                  <a:cubicBezTo>
                    <a:pt x="0" y="17520"/>
                    <a:pt x="4902" y="21600"/>
                    <a:pt x="10800" y="21600"/>
                  </a:cubicBezTo>
                  <a:cubicBezTo>
                    <a:pt x="16698" y="21600"/>
                    <a:pt x="21600" y="17520"/>
                    <a:pt x="21600" y="12453"/>
                  </a:cubicBezTo>
                  <a:lnTo>
                    <a:pt x="21600" y="9147"/>
                  </a:lnTo>
                  <a:cubicBezTo>
                    <a:pt x="21600" y="4152"/>
                    <a:pt x="16698"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25" name="Google Shape;9590;p65"/>
          <p:cNvGrpSpPr/>
          <p:nvPr/>
        </p:nvGrpSpPr>
        <p:grpSpPr>
          <a:xfrm>
            <a:off x="5287532" y="2231214"/>
            <a:ext cx="362469" cy="361970"/>
            <a:chOff x="0" y="0"/>
            <a:chExt cx="362467" cy="361968"/>
          </a:xfrm>
        </p:grpSpPr>
        <p:sp>
          <p:nvSpPr>
            <p:cNvPr id="7323" name="Google Shape;9591;p65"/>
            <p:cNvSpPr/>
            <p:nvPr/>
          </p:nvSpPr>
          <p:spPr>
            <a:xfrm>
              <a:off x="140723" y="264782"/>
              <a:ext cx="79983" cy="33729"/>
            </a:xfrm>
            <a:custGeom>
              <a:avLst/>
              <a:gdLst/>
              <a:ahLst/>
              <a:cxnLst>
                <a:cxn ang="0">
                  <a:pos x="wd2" y="hd2"/>
                </a:cxn>
                <a:cxn ang="5400000">
                  <a:pos x="wd2" y="hd2"/>
                </a:cxn>
                <a:cxn ang="10800000">
                  <a:pos x="wd2" y="hd2"/>
                </a:cxn>
                <a:cxn ang="16200000">
                  <a:pos x="wd2" y="hd2"/>
                </a:cxn>
              </a:cxnLst>
              <a:rect l="0" t="0" r="r" b="b"/>
              <a:pathLst>
                <a:path w="21015" h="21600" fill="norm" stroke="1" extrusionOk="0">
                  <a:moveTo>
                    <a:pt x="2666" y="0"/>
                  </a:moveTo>
                  <a:cubicBezTo>
                    <a:pt x="1995" y="0"/>
                    <a:pt x="1347" y="708"/>
                    <a:pt x="877" y="2144"/>
                  </a:cubicBezTo>
                  <a:cubicBezTo>
                    <a:pt x="-293" y="4996"/>
                    <a:pt x="-293" y="9011"/>
                    <a:pt x="877" y="11300"/>
                  </a:cubicBezTo>
                  <a:cubicBezTo>
                    <a:pt x="3464" y="17585"/>
                    <a:pt x="6982" y="21600"/>
                    <a:pt x="10507" y="21600"/>
                  </a:cubicBezTo>
                  <a:cubicBezTo>
                    <a:pt x="14032" y="21600"/>
                    <a:pt x="17789" y="17585"/>
                    <a:pt x="20137" y="11300"/>
                  </a:cubicBezTo>
                  <a:cubicBezTo>
                    <a:pt x="21307" y="8429"/>
                    <a:pt x="21307" y="4433"/>
                    <a:pt x="20137" y="2144"/>
                  </a:cubicBezTo>
                  <a:cubicBezTo>
                    <a:pt x="19779" y="708"/>
                    <a:pt x="19138" y="0"/>
                    <a:pt x="18430" y="0"/>
                  </a:cubicBezTo>
                  <a:cubicBezTo>
                    <a:pt x="17729" y="0"/>
                    <a:pt x="16962" y="708"/>
                    <a:pt x="16380" y="2144"/>
                  </a:cubicBezTo>
                  <a:cubicBezTo>
                    <a:pt x="14972" y="5577"/>
                    <a:pt x="12616" y="7866"/>
                    <a:pt x="10507" y="7866"/>
                  </a:cubicBezTo>
                  <a:cubicBezTo>
                    <a:pt x="8159" y="7866"/>
                    <a:pt x="6042" y="5577"/>
                    <a:pt x="4634" y="2144"/>
                  </a:cubicBezTo>
                  <a:cubicBezTo>
                    <a:pt x="4052" y="708"/>
                    <a:pt x="3344" y="0"/>
                    <a:pt x="26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24" name="Google Shape;9592;p65"/>
            <p:cNvSpPr/>
            <p:nvPr/>
          </p:nvSpPr>
          <p:spPr>
            <a:xfrm>
              <a:off x="0" y="0"/>
              <a:ext cx="362468" cy="361969"/>
            </a:xfrm>
            <a:custGeom>
              <a:avLst/>
              <a:gdLst/>
              <a:ahLst/>
              <a:cxnLst>
                <a:cxn ang="0">
                  <a:pos x="wd2" y="hd2"/>
                </a:cxn>
                <a:cxn ang="5400000">
                  <a:pos x="wd2" y="hd2"/>
                </a:cxn>
                <a:cxn ang="10800000">
                  <a:pos x="wd2" y="hd2"/>
                </a:cxn>
                <a:cxn ang="16200000">
                  <a:pos x="wd2" y="hd2"/>
                </a:cxn>
              </a:cxnLst>
              <a:rect l="0" t="0" r="r" b="b"/>
              <a:pathLst>
                <a:path w="21420" h="21600" fill="norm" stroke="1" extrusionOk="0">
                  <a:moveTo>
                    <a:pt x="10679" y="1280"/>
                  </a:moveTo>
                  <a:cubicBezTo>
                    <a:pt x="11101" y="1280"/>
                    <a:pt x="11472" y="1600"/>
                    <a:pt x="11524" y="1974"/>
                  </a:cubicBezTo>
                  <a:lnTo>
                    <a:pt x="11894" y="3521"/>
                  </a:lnTo>
                  <a:lnTo>
                    <a:pt x="12052" y="4587"/>
                  </a:lnTo>
                  <a:cubicBezTo>
                    <a:pt x="12263" y="5441"/>
                    <a:pt x="11524" y="6346"/>
                    <a:pt x="10679" y="6346"/>
                  </a:cubicBezTo>
                  <a:cubicBezTo>
                    <a:pt x="9780" y="6346"/>
                    <a:pt x="9095" y="5547"/>
                    <a:pt x="9306" y="4587"/>
                  </a:cubicBezTo>
                  <a:lnTo>
                    <a:pt x="9517" y="3521"/>
                  </a:lnTo>
                  <a:lnTo>
                    <a:pt x="9834" y="1974"/>
                  </a:lnTo>
                  <a:cubicBezTo>
                    <a:pt x="9886" y="1600"/>
                    <a:pt x="10203" y="1280"/>
                    <a:pt x="10679" y="1280"/>
                  </a:cubicBezTo>
                  <a:close/>
                  <a:moveTo>
                    <a:pt x="13319" y="4481"/>
                  </a:moveTo>
                  <a:cubicBezTo>
                    <a:pt x="15168" y="5441"/>
                    <a:pt x="16382" y="7413"/>
                    <a:pt x="16382" y="9441"/>
                  </a:cubicBezTo>
                  <a:lnTo>
                    <a:pt x="16382" y="10240"/>
                  </a:lnTo>
                  <a:cubicBezTo>
                    <a:pt x="16171" y="10187"/>
                    <a:pt x="15960" y="10133"/>
                    <a:pt x="15748" y="10133"/>
                  </a:cubicBezTo>
                  <a:lnTo>
                    <a:pt x="13214" y="10133"/>
                  </a:lnTo>
                  <a:cubicBezTo>
                    <a:pt x="12422" y="10133"/>
                    <a:pt x="11683" y="10666"/>
                    <a:pt x="11418" y="11413"/>
                  </a:cubicBezTo>
                  <a:lnTo>
                    <a:pt x="9992" y="11413"/>
                  </a:lnTo>
                  <a:cubicBezTo>
                    <a:pt x="9729" y="10666"/>
                    <a:pt x="9041" y="10133"/>
                    <a:pt x="8196" y="10133"/>
                  </a:cubicBezTo>
                  <a:lnTo>
                    <a:pt x="5608" y="10133"/>
                  </a:lnTo>
                  <a:cubicBezTo>
                    <a:pt x="5397" y="10133"/>
                    <a:pt x="5134" y="10187"/>
                    <a:pt x="5028" y="10240"/>
                  </a:cubicBezTo>
                  <a:lnTo>
                    <a:pt x="5028" y="9441"/>
                  </a:lnTo>
                  <a:cubicBezTo>
                    <a:pt x="5028" y="7413"/>
                    <a:pt x="6190" y="5441"/>
                    <a:pt x="8039" y="4481"/>
                  </a:cubicBezTo>
                  <a:cubicBezTo>
                    <a:pt x="7774" y="6133"/>
                    <a:pt x="9041" y="7574"/>
                    <a:pt x="10679" y="7574"/>
                  </a:cubicBezTo>
                  <a:cubicBezTo>
                    <a:pt x="12317" y="7574"/>
                    <a:pt x="13584" y="6133"/>
                    <a:pt x="13319" y="4481"/>
                  </a:cubicBezTo>
                  <a:close/>
                  <a:moveTo>
                    <a:pt x="3761" y="11467"/>
                  </a:moveTo>
                  <a:lnTo>
                    <a:pt x="3761" y="13972"/>
                  </a:lnTo>
                  <a:cubicBezTo>
                    <a:pt x="3073" y="13972"/>
                    <a:pt x="2493" y="13439"/>
                    <a:pt x="2493" y="12747"/>
                  </a:cubicBezTo>
                  <a:cubicBezTo>
                    <a:pt x="2493" y="12053"/>
                    <a:pt x="3073" y="11467"/>
                    <a:pt x="3761" y="11467"/>
                  </a:cubicBezTo>
                  <a:close/>
                  <a:moveTo>
                    <a:pt x="8196" y="11519"/>
                  </a:moveTo>
                  <a:cubicBezTo>
                    <a:pt x="8513" y="11519"/>
                    <a:pt x="8778" y="11787"/>
                    <a:pt x="8778" y="12107"/>
                  </a:cubicBezTo>
                  <a:cubicBezTo>
                    <a:pt x="8778" y="13173"/>
                    <a:pt x="7933" y="13972"/>
                    <a:pt x="6929" y="13972"/>
                  </a:cubicBezTo>
                  <a:lnTo>
                    <a:pt x="5608" y="13972"/>
                  </a:lnTo>
                  <a:cubicBezTo>
                    <a:pt x="5291" y="13972"/>
                    <a:pt x="5028" y="13707"/>
                    <a:pt x="5028" y="13387"/>
                  </a:cubicBezTo>
                  <a:lnTo>
                    <a:pt x="5028" y="12107"/>
                  </a:lnTo>
                  <a:cubicBezTo>
                    <a:pt x="5028" y="11787"/>
                    <a:pt x="5291" y="11519"/>
                    <a:pt x="5608" y="11519"/>
                  </a:cubicBezTo>
                  <a:close/>
                  <a:moveTo>
                    <a:pt x="15748" y="11519"/>
                  </a:moveTo>
                  <a:cubicBezTo>
                    <a:pt x="16119" y="11519"/>
                    <a:pt x="16382" y="11787"/>
                    <a:pt x="16382" y="12107"/>
                  </a:cubicBezTo>
                  <a:lnTo>
                    <a:pt x="16382" y="13387"/>
                  </a:lnTo>
                  <a:cubicBezTo>
                    <a:pt x="16382" y="13707"/>
                    <a:pt x="16119" y="13972"/>
                    <a:pt x="15748" y="13972"/>
                  </a:cubicBezTo>
                  <a:lnTo>
                    <a:pt x="14429" y="13972"/>
                  </a:lnTo>
                  <a:cubicBezTo>
                    <a:pt x="13373" y="13972"/>
                    <a:pt x="12580" y="13119"/>
                    <a:pt x="12580" y="12107"/>
                  </a:cubicBezTo>
                  <a:cubicBezTo>
                    <a:pt x="12580" y="11787"/>
                    <a:pt x="12845" y="11519"/>
                    <a:pt x="13214" y="11519"/>
                  </a:cubicBezTo>
                  <a:close/>
                  <a:moveTo>
                    <a:pt x="17651" y="11467"/>
                  </a:moveTo>
                  <a:cubicBezTo>
                    <a:pt x="18285" y="11467"/>
                    <a:pt x="18865" y="12053"/>
                    <a:pt x="18865" y="12747"/>
                  </a:cubicBezTo>
                  <a:cubicBezTo>
                    <a:pt x="18865" y="13387"/>
                    <a:pt x="18337" y="13972"/>
                    <a:pt x="17651" y="13972"/>
                  </a:cubicBezTo>
                  <a:lnTo>
                    <a:pt x="17651" y="11467"/>
                  </a:lnTo>
                  <a:close/>
                  <a:moveTo>
                    <a:pt x="1806" y="14240"/>
                  </a:moveTo>
                  <a:cubicBezTo>
                    <a:pt x="2228" y="14880"/>
                    <a:pt x="2968" y="15254"/>
                    <a:pt x="3761" y="15254"/>
                  </a:cubicBezTo>
                  <a:cubicBezTo>
                    <a:pt x="3761" y="15946"/>
                    <a:pt x="3233" y="16533"/>
                    <a:pt x="2493" y="16533"/>
                  </a:cubicBezTo>
                  <a:cubicBezTo>
                    <a:pt x="1860" y="16533"/>
                    <a:pt x="1226" y="16000"/>
                    <a:pt x="1226" y="15254"/>
                  </a:cubicBezTo>
                  <a:cubicBezTo>
                    <a:pt x="1226" y="14880"/>
                    <a:pt x="1437" y="14453"/>
                    <a:pt x="1806" y="14240"/>
                  </a:cubicBezTo>
                  <a:close/>
                  <a:moveTo>
                    <a:pt x="19604" y="14240"/>
                  </a:moveTo>
                  <a:cubicBezTo>
                    <a:pt x="19921" y="14507"/>
                    <a:pt x="20132" y="14880"/>
                    <a:pt x="20132" y="15254"/>
                  </a:cubicBezTo>
                  <a:cubicBezTo>
                    <a:pt x="20132" y="15946"/>
                    <a:pt x="19604" y="16533"/>
                    <a:pt x="18865" y="16533"/>
                  </a:cubicBezTo>
                  <a:cubicBezTo>
                    <a:pt x="18125" y="16533"/>
                    <a:pt x="17597" y="15946"/>
                    <a:pt x="17597" y="15254"/>
                  </a:cubicBezTo>
                  <a:cubicBezTo>
                    <a:pt x="18390" y="15254"/>
                    <a:pt x="19130" y="14880"/>
                    <a:pt x="19604" y="14240"/>
                  </a:cubicBezTo>
                  <a:close/>
                  <a:moveTo>
                    <a:pt x="11365" y="12799"/>
                  </a:moveTo>
                  <a:cubicBezTo>
                    <a:pt x="11630" y="14240"/>
                    <a:pt x="12950" y="15306"/>
                    <a:pt x="14375" y="15306"/>
                  </a:cubicBezTo>
                  <a:lnTo>
                    <a:pt x="15696" y="15306"/>
                  </a:lnTo>
                  <a:cubicBezTo>
                    <a:pt x="15908" y="15306"/>
                    <a:pt x="16119" y="15254"/>
                    <a:pt x="16276" y="15200"/>
                  </a:cubicBezTo>
                  <a:cubicBezTo>
                    <a:pt x="16013" y="18079"/>
                    <a:pt x="13636" y="20320"/>
                    <a:pt x="10679" y="20320"/>
                  </a:cubicBezTo>
                  <a:cubicBezTo>
                    <a:pt x="7722" y="20320"/>
                    <a:pt x="5345" y="18079"/>
                    <a:pt x="5028" y="15200"/>
                  </a:cubicBezTo>
                  <a:cubicBezTo>
                    <a:pt x="5186" y="15254"/>
                    <a:pt x="5397" y="15306"/>
                    <a:pt x="5608" y="15306"/>
                  </a:cubicBezTo>
                  <a:lnTo>
                    <a:pt x="6929" y="15306"/>
                  </a:lnTo>
                  <a:cubicBezTo>
                    <a:pt x="8461" y="15306"/>
                    <a:pt x="9675" y="14240"/>
                    <a:pt x="9940" y="12799"/>
                  </a:cubicBezTo>
                  <a:close/>
                  <a:moveTo>
                    <a:pt x="10679" y="0"/>
                  </a:moveTo>
                  <a:cubicBezTo>
                    <a:pt x="9623" y="0"/>
                    <a:pt x="8778" y="694"/>
                    <a:pt x="8567" y="1706"/>
                  </a:cubicBezTo>
                  <a:lnTo>
                    <a:pt x="8302" y="2934"/>
                  </a:lnTo>
                  <a:cubicBezTo>
                    <a:pt x="7088" y="3360"/>
                    <a:pt x="5925" y="4161"/>
                    <a:pt x="5134" y="5227"/>
                  </a:cubicBezTo>
                  <a:cubicBezTo>
                    <a:pt x="4235" y="6453"/>
                    <a:pt x="3761" y="7893"/>
                    <a:pt x="3761" y="9441"/>
                  </a:cubicBezTo>
                  <a:lnTo>
                    <a:pt x="3761" y="10187"/>
                  </a:lnTo>
                  <a:cubicBezTo>
                    <a:pt x="2228" y="10187"/>
                    <a:pt x="1067" y="11519"/>
                    <a:pt x="1226" y="13067"/>
                  </a:cubicBezTo>
                  <a:cubicBezTo>
                    <a:pt x="433" y="13493"/>
                    <a:pt x="11" y="14346"/>
                    <a:pt x="11" y="15254"/>
                  </a:cubicBezTo>
                  <a:cubicBezTo>
                    <a:pt x="11" y="15946"/>
                    <a:pt x="274" y="16533"/>
                    <a:pt x="644" y="16906"/>
                  </a:cubicBezTo>
                  <a:lnTo>
                    <a:pt x="63" y="18133"/>
                  </a:lnTo>
                  <a:cubicBezTo>
                    <a:pt x="-95" y="18453"/>
                    <a:pt x="63" y="18773"/>
                    <a:pt x="327" y="18986"/>
                  </a:cubicBezTo>
                  <a:cubicBezTo>
                    <a:pt x="415" y="19030"/>
                    <a:pt x="502" y="19051"/>
                    <a:pt x="587" y="19051"/>
                  </a:cubicBezTo>
                  <a:cubicBezTo>
                    <a:pt x="810" y="19051"/>
                    <a:pt x="1020" y="18914"/>
                    <a:pt x="1172" y="18719"/>
                  </a:cubicBezTo>
                  <a:lnTo>
                    <a:pt x="1700" y="17652"/>
                  </a:lnTo>
                  <a:cubicBezTo>
                    <a:pt x="1965" y="17707"/>
                    <a:pt x="2228" y="17813"/>
                    <a:pt x="2493" y="17813"/>
                  </a:cubicBezTo>
                  <a:cubicBezTo>
                    <a:pt x="3179" y="17813"/>
                    <a:pt x="3761" y="17546"/>
                    <a:pt x="4235" y="17119"/>
                  </a:cubicBezTo>
                  <a:cubicBezTo>
                    <a:pt x="5186" y="19733"/>
                    <a:pt x="7722" y="21600"/>
                    <a:pt x="10679" y="21600"/>
                  </a:cubicBezTo>
                  <a:cubicBezTo>
                    <a:pt x="13690" y="21600"/>
                    <a:pt x="16171" y="19733"/>
                    <a:pt x="17175" y="17119"/>
                  </a:cubicBezTo>
                  <a:cubicBezTo>
                    <a:pt x="17651" y="17546"/>
                    <a:pt x="18231" y="17813"/>
                    <a:pt x="18865" y="17813"/>
                  </a:cubicBezTo>
                  <a:cubicBezTo>
                    <a:pt x="19130" y="17813"/>
                    <a:pt x="19393" y="17707"/>
                    <a:pt x="19658" y="17652"/>
                  </a:cubicBezTo>
                  <a:lnTo>
                    <a:pt x="20186" y="18719"/>
                  </a:lnTo>
                  <a:cubicBezTo>
                    <a:pt x="20295" y="18939"/>
                    <a:pt x="20503" y="19083"/>
                    <a:pt x="20742" y="19083"/>
                  </a:cubicBezTo>
                  <a:cubicBezTo>
                    <a:pt x="20851" y="19083"/>
                    <a:pt x="20967" y="19052"/>
                    <a:pt x="21083" y="18986"/>
                  </a:cubicBezTo>
                  <a:cubicBezTo>
                    <a:pt x="21399" y="18880"/>
                    <a:pt x="21505" y="18453"/>
                    <a:pt x="21347" y="18133"/>
                  </a:cubicBezTo>
                  <a:lnTo>
                    <a:pt x="20714" y="16906"/>
                  </a:lnTo>
                  <a:cubicBezTo>
                    <a:pt x="21136" y="16479"/>
                    <a:pt x="21399" y="15839"/>
                    <a:pt x="21399" y="15254"/>
                  </a:cubicBezTo>
                  <a:cubicBezTo>
                    <a:pt x="21399" y="14346"/>
                    <a:pt x="20871" y="13546"/>
                    <a:pt x="20132" y="13067"/>
                  </a:cubicBezTo>
                  <a:cubicBezTo>
                    <a:pt x="20343" y="11519"/>
                    <a:pt x="19130" y="10187"/>
                    <a:pt x="17597" y="10187"/>
                  </a:cubicBezTo>
                  <a:lnTo>
                    <a:pt x="17597" y="9441"/>
                  </a:lnTo>
                  <a:cubicBezTo>
                    <a:pt x="17597" y="7893"/>
                    <a:pt x="17175" y="6453"/>
                    <a:pt x="16224" y="5227"/>
                  </a:cubicBezTo>
                  <a:cubicBezTo>
                    <a:pt x="15432" y="4161"/>
                    <a:pt x="14323" y="3360"/>
                    <a:pt x="13056" y="2934"/>
                  </a:cubicBezTo>
                  <a:lnTo>
                    <a:pt x="12791" y="1706"/>
                  </a:lnTo>
                  <a:cubicBezTo>
                    <a:pt x="12580" y="694"/>
                    <a:pt x="11735" y="0"/>
                    <a:pt x="1067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32" name="Google Shape;9593;p65"/>
          <p:cNvGrpSpPr/>
          <p:nvPr/>
        </p:nvGrpSpPr>
        <p:grpSpPr>
          <a:xfrm>
            <a:off x="7514346" y="1778659"/>
            <a:ext cx="359830" cy="361062"/>
            <a:chOff x="0" y="0"/>
            <a:chExt cx="359828" cy="361061"/>
          </a:xfrm>
        </p:grpSpPr>
        <p:sp>
          <p:nvSpPr>
            <p:cNvPr id="7326" name="Google Shape;9594;p65"/>
            <p:cNvSpPr/>
            <p:nvPr/>
          </p:nvSpPr>
          <p:spPr>
            <a:xfrm>
              <a:off x="138690" y="263874"/>
              <a:ext cx="80884"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56" y="0"/>
                  </a:moveTo>
                  <a:cubicBezTo>
                    <a:pt x="2033" y="0"/>
                    <a:pt x="1333" y="708"/>
                    <a:pt x="868" y="2144"/>
                  </a:cubicBezTo>
                  <a:cubicBezTo>
                    <a:pt x="-289" y="4996"/>
                    <a:pt x="-289" y="9574"/>
                    <a:pt x="868" y="11300"/>
                  </a:cubicBezTo>
                  <a:cubicBezTo>
                    <a:pt x="3655" y="18167"/>
                    <a:pt x="7142" y="21600"/>
                    <a:pt x="10622" y="21600"/>
                  </a:cubicBezTo>
                  <a:cubicBezTo>
                    <a:pt x="14109" y="21600"/>
                    <a:pt x="17824" y="18167"/>
                    <a:pt x="20146" y="11300"/>
                  </a:cubicBezTo>
                  <a:cubicBezTo>
                    <a:pt x="21311" y="8429"/>
                    <a:pt x="21311" y="4433"/>
                    <a:pt x="20146" y="2144"/>
                  </a:cubicBezTo>
                  <a:cubicBezTo>
                    <a:pt x="19682" y="708"/>
                    <a:pt x="19040" y="0"/>
                    <a:pt x="18377" y="0"/>
                  </a:cubicBezTo>
                  <a:cubicBezTo>
                    <a:pt x="17706" y="0"/>
                    <a:pt x="17013" y="708"/>
                    <a:pt x="16431" y="2144"/>
                  </a:cubicBezTo>
                  <a:cubicBezTo>
                    <a:pt x="14802" y="5577"/>
                    <a:pt x="12479" y="7866"/>
                    <a:pt x="10622" y="7866"/>
                  </a:cubicBezTo>
                  <a:cubicBezTo>
                    <a:pt x="8299" y="7866"/>
                    <a:pt x="6213" y="5577"/>
                    <a:pt x="4820" y="2144"/>
                  </a:cubicBezTo>
                  <a:cubicBezTo>
                    <a:pt x="4237" y="708"/>
                    <a:pt x="3478" y="0"/>
                    <a:pt x="27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27" name="Google Shape;9595;p65"/>
            <p:cNvSpPr/>
            <p:nvPr/>
          </p:nvSpPr>
          <p:spPr>
            <a:xfrm>
              <a:off x="126825" y="169807"/>
              <a:ext cx="19688"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684"/>
                    <a:pt x="0" y="11277"/>
                  </a:cubicBezTo>
                  <a:cubicBezTo>
                    <a:pt x="0" y="16916"/>
                    <a:pt x="4918" y="21600"/>
                    <a:pt x="10800" y="21600"/>
                  </a:cubicBezTo>
                  <a:cubicBezTo>
                    <a:pt x="16682" y="21600"/>
                    <a:pt x="21600" y="16916"/>
                    <a:pt x="21600" y="11277"/>
                  </a:cubicBezTo>
                  <a:cubicBezTo>
                    <a:pt x="21600" y="4684"/>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28" name="Google Shape;9596;p65"/>
            <p:cNvSpPr/>
            <p:nvPr/>
          </p:nvSpPr>
          <p:spPr>
            <a:xfrm>
              <a:off x="211729" y="169807"/>
              <a:ext cx="19688"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684"/>
                    <a:pt x="0" y="11277"/>
                  </a:cubicBezTo>
                  <a:cubicBezTo>
                    <a:pt x="0" y="16916"/>
                    <a:pt x="4918" y="21600"/>
                    <a:pt x="10800" y="21600"/>
                  </a:cubicBezTo>
                  <a:cubicBezTo>
                    <a:pt x="16682" y="21600"/>
                    <a:pt x="21600" y="16916"/>
                    <a:pt x="21600" y="11277"/>
                  </a:cubicBezTo>
                  <a:cubicBezTo>
                    <a:pt x="21600" y="4684"/>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29" name="Google Shape;9597;p65"/>
            <p:cNvSpPr/>
            <p:nvPr/>
          </p:nvSpPr>
          <p:spPr>
            <a:xfrm>
              <a:off x="-1" y="0"/>
              <a:ext cx="359830" cy="361062"/>
            </a:xfrm>
            <a:custGeom>
              <a:avLst/>
              <a:gdLst/>
              <a:ahLst/>
              <a:cxnLst>
                <a:cxn ang="0">
                  <a:pos x="wd2" y="hd2"/>
                </a:cxn>
                <a:cxn ang="5400000">
                  <a:pos x="wd2" y="hd2"/>
                </a:cxn>
                <a:cxn ang="10800000">
                  <a:pos x="wd2" y="hd2"/>
                </a:cxn>
                <a:cxn ang="16200000">
                  <a:pos x="wd2" y="hd2"/>
                </a:cxn>
              </a:cxnLst>
              <a:rect l="0" t="0" r="r" b="b"/>
              <a:pathLst>
                <a:path w="21161" h="21600" fill="norm" stroke="1" extrusionOk="0">
                  <a:moveTo>
                    <a:pt x="10559" y="1442"/>
                  </a:moveTo>
                  <a:lnTo>
                    <a:pt x="18707" y="7645"/>
                  </a:lnTo>
                  <a:lnTo>
                    <a:pt x="2413" y="7645"/>
                  </a:lnTo>
                  <a:lnTo>
                    <a:pt x="10559" y="1442"/>
                  </a:lnTo>
                  <a:close/>
                  <a:moveTo>
                    <a:pt x="3728" y="10159"/>
                  </a:moveTo>
                  <a:lnTo>
                    <a:pt x="3728" y="12724"/>
                  </a:lnTo>
                  <a:cubicBezTo>
                    <a:pt x="2992" y="12724"/>
                    <a:pt x="2467" y="12136"/>
                    <a:pt x="2467" y="11441"/>
                  </a:cubicBezTo>
                  <a:cubicBezTo>
                    <a:pt x="2467" y="10800"/>
                    <a:pt x="2992" y="10159"/>
                    <a:pt x="3728" y="10159"/>
                  </a:cubicBezTo>
                  <a:close/>
                  <a:moveTo>
                    <a:pt x="17392" y="10159"/>
                  </a:moveTo>
                  <a:cubicBezTo>
                    <a:pt x="18075" y="10159"/>
                    <a:pt x="18602" y="10800"/>
                    <a:pt x="18602" y="11441"/>
                  </a:cubicBezTo>
                  <a:cubicBezTo>
                    <a:pt x="18602" y="12136"/>
                    <a:pt x="18075" y="12724"/>
                    <a:pt x="17392" y="12724"/>
                  </a:cubicBezTo>
                  <a:lnTo>
                    <a:pt x="17392" y="10159"/>
                  </a:lnTo>
                  <a:close/>
                  <a:moveTo>
                    <a:pt x="16183" y="8928"/>
                  </a:moveTo>
                  <a:cubicBezTo>
                    <a:pt x="16131" y="9838"/>
                    <a:pt x="16131" y="14062"/>
                    <a:pt x="16131" y="14649"/>
                  </a:cubicBezTo>
                  <a:cubicBezTo>
                    <a:pt x="16131" y="17804"/>
                    <a:pt x="13609" y="20317"/>
                    <a:pt x="10559" y="20317"/>
                  </a:cubicBezTo>
                  <a:cubicBezTo>
                    <a:pt x="7458" y="20317"/>
                    <a:pt x="4936" y="17804"/>
                    <a:pt x="4936" y="14649"/>
                  </a:cubicBezTo>
                  <a:lnTo>
                    <a:pt x="4936" y="8928"/>
                  </a:lnTo>
                  <a:close/>
                  <a:moveTo>
                    <a:pt x="10559" y="0"/>
                  </a:moveTo>
                  <a:cubicBezTo>
                    <a:pt x="10429" y="0"/>
                    <a:pt x="10297" y="53"/>
                    <a:pt x="10192" y="160"/>
                  </a:cubicBezTo>
                  <a:lnTo>
                    <a:pt x="206" y="7752"/>
                  </a:lnTo>
                  <a:cubicBezTo>
                    <a:pt x="-214" y="8127"/>
                    <a:pt x="48" y="8876"/>
                    <a:pt x="627" y="8876"/>
                  </a:cubicBezTo>
                  <a:lnTo>
                    <a:pt x="3780" y="8876"/>
                  </a:lnTo>
                  <a:cubicBezTo>
                    <a:pt x="2413" y="8876"/>
                    <a:pt x="1257" y="10052"/>
                    <a:pt x="1257" y="11441"/>
                  </a:cubicBezTo>
                  <a:cubicBezTo>
                    <a:pt x="1257" y="12831"/>
                    <a:pt x="2413" y="14007"/>
                    <a:pt x="3780" y="14007"/>
                  </a:cubicBezTo>
                  <a:lnTo>
                    <a:pt x="3780" y="14649"/>
                  </a:lnTo>
                  <a:cubicBezTo>
                    <a:pt x="3780" y="18445"/>
                    <a:pt x="6881" y="21600"/>
                    <a:pt x="10613" y="21600"/>
                  </a:cubicBezTo>
                  <a:cubicBezTo>
                    <a:pt x="14344" y="21600"/>
                    <a:pt x="17444" y="18445"/>
                    <a:pt x="17444" y="14649"/>
                  </a:cubicBezTo>
                  <a:lnTo>
                    <a:pt x="17444" y="14007"/>
                  </a:lnTo>
                  <a:cubicBezTo>
                    <a:pt x="18812" y="14007"/>
                    <a:pt x="19915" y="12831"/>
                    <a:pt x="19915" y="11441"/>
                  </a:cubicBezTo>
                  <a:cubicBezTo>
                    <a:pt x="19915" y="10052"/>
                    <a:pt x="18812" y="8876"/>
                    <a:pt x="17444" y="8876"/>
                  </a:cubicBezTo>
                  <a:lnTo>
                    <a:pt x="20599" y="8876"/>
                  </a:lnTo>
                  <a:cubicBezTo>
                    <a:pt x="21124" y="8876"/>
                    <a:pt x="21386" y="8127"/>
                    <a:pt x="20914" y="7752"/>
                  </a:cubicBezTo>
                  <a:lnTo>
                    <a:pt x="10928" y="160"/>
                  </a:lnTo>
                  <a:cubicBezTo>
                    <a:pt x="10823" y="53"/>
                    <a:pt x="10691" y="0"/>
                    <a:pt x="105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30" name="Google Shape;9598;p65"/>
            <p:cNvSpPr/>
            <p:nvPr/>
          </p:nvSpPr>
          <p:spPr>
            <a:xfrm>
              <a:off x="190517" y="212926"/>
              <a:ext cx="42453" cy="43347"/>
            </a:xfrm>
            <a:custGeom>
              <a:avLst/>
              <a:gdLst/>
              <a:ahLst/>
              <a:cxnLst>
                <a:cxn ang="0">
                  <a:pos x="wd2" y="hd2"/>
                </a:cxn>
                <a:cxn ang="5400000">
                  <a:pos x="wd2" y="hd2"/>
                </a:cxn>
                <a:cxn ang="10800000">
                  <a:pos x="wd2" y="hd2"/>
                </a:cxn>
                <a:cxn ang="16200000">
                  <a:pos x="wd2" y="hd2"/>
                </a:cxn>
              </a:cxnLst>
              <a:rect l="0" t="0" r="r" b="b"/>
              <a:pathLst>
                <a:path w="20523" h="21600" fill="norm" stroke="1" extrusionOk="0">
                  <a:moveTo>
                    <a:pt x="4920" y="0"/>
                  </a:moveTo>
                  <a:cubicBezTo>
                    <a:pt x="3672" y="0"/>
                    <a:pt x="2479" y="551"/>
                    <a:pt x="1615" y="1668"/>
                  </a:cubicBezTo>
                  <a:cubicBezTo>
                    <a:pt x="-538" y="3902"/>
                    <a:pt x="-538" y="7012"/>
                    <a:pt x="1615" y="8793"/>
                  </a:cubicBezTo>
                  <a:lnTo>
                    <a:pt x="11983" y="19932"/>
                  </a:lnTo>
                  <a:cubicBezTo>
                    <a:pt x="13067" y="21035"/>
                    <a:pt x="14369" y="21600"/>
                    <a:pt x="15604" y="21600"/>
                  </a:cubicBezTo>
                  <a:cubicBezTo>
                    <a:pt x="16852" y="21600"/>
                    <a:pt x="18045" y="21035"/>
                    <a:pt x="18909" y="19932"/>
                  </a:cubicBezTo>
                  <a:cubicBezTo>
                    <a:pt x="21062" y="17698"/>
                    <a:pt x="21062" y="14136"/>
                    <a:pt x="18909" y="12807"/>
                  </a:cubicBezTo>
                  <a:lnTo>
                    <a:pt x="8527" y="1668"/>
                  </a:lnTo>
                  <a:cubicBezTo>
                    <a:pt x="7457" y="551"/>
                    <a:pt x="6155" y="0"/>
                    <a:pt x="49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31" name="Google Shape;9599;p65"/>
            <p:cNvSpPr/>
            <p:nvPr/>
          </p:nvSpPr>
          <p:spPr>
            <a:xfrm>
              <a:off x="127066" y="212926"/>
              <a:ext cx="42446" cy="43347"/>
            </a:xfrm>
            <a:custGeom>
              <a:avLst/>
              <a:gdLst/>
              <a:ahLst/>
              <a:cxnLst>
                <a:cxn ang="0">
                  <a:pos x="wd2" y="hd2"/>
                </a:cxn>
                <a:cxn ang="5400000">
                  <a:pos x="wd2" y="hd2"/>
                </a:cxn>
                <a:cxn ang="10800000">
                  <a:pos x="wd2" y="hd2"/>
                </a:cxn>
                <a:cxn ang="16200000">
                  <a:pos x="wd2" y="hd2"/>
                </a:cxn>
              </a:cxnLst>
              <a:rect l="0" t="0" r="r" b="b"/>
              <a:pathLst>
                <a:path w="20520" h="21600" fill="norm" stroke="1" extrusionOk="0">
                  <a:moveTo>
                    <a:pt x="15065" y="0"/>
                  </a:moveTo>
                  <a:cubicBezTo>
                    <a:pt x="13721" y="0"/>
                    <a:pt x="12418" y="551"/>
                    <a:pt x="11554" y="1668"/>
                  </a:cubicBezTo>
                  <a:lnTo>
                    <a:pt x="1625" y="12807"/>
                  </a:lnTo>
                  <a:cubicBezTo>
                    <a:pt x="-542" y="15027"/>
                    <a:pt x="-542" y="18151"/>
                    <a:pt x="1625" y="19932"/>
                  </a:cubicBezTo>
                  <a:cubicBezTo>
                    <a:pt x="2695" y="21035"/>
                    <a:pt x="3997" y="21600"/>
                    <a:pt x="5232" y="21600"/>
                  </a:cubicBezTo>
                  <a:cubicBezTo>
                    <a:pt x="6480" y="21600"/>
                    <a:pt x="7673" y="21035"/>
                    <a:pt x="8537" y="19932"/>
                  </a:cubicBezTo>
                  <a:lnTo>
                    <a:pt x="18905" y="8793"/>
                  </a:lnTo>
                  <a:cubicBezTo>
                    <a:pt x="21058" y="6573"/>
                    <a:pt x="21058" y="2997"/>
                    <a:pt x="18905" y="1668"/>
                  </a:cubicBezTo>
                  <a:cubicBezTo>
                    <a:pt x="17821" y="551"/>
                    <a:pt x="16423" y="0"/>
                    <a:pt x="150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37" name="Google Shape;9600;p65"/>
          <p:cNvGrpSpPr/>
          <p:nvPr/>
        </p:nvGrpSpPr>
        <p:grpSpPr>
          <a:xfrm>
            <a:off x="7512922" y="2231130"/>
            <a:ext cx="361178" cy="361147"/>
            <a:chOff x="0" y="0"/>
            <a:chExt cx="361176" cy="361146"/>
          </a:xfrm>
        </p:grpSpPr>
        <p:sp>
          <p:nvSpPr>
            <p:cNvPr id="7333" name="Google Shape;9601;p65"/>
            <p:cNvSpPr/>
            <p:nvPr/>
          </p:nvSpPr>
          <p:spPr>
            <a:xfrm>
              <a:off x="120881" y="262172"/>
              <a:ext cx="79983" cy="33730"/>
            </a:xfrm>
            <a:custGeom>
              <a:avLst/>
              <a:gdLst/>
              <a:ahLst/>
              <a:cxnLst>
                <a:cxn ang="0">
                  <a:pos x="wd2" y="hd2"/>
                </a:cxn>
                <a:cxn ang="5400000">
                  <a:pos x="wd2" y="hd2"/>
                </a:cxn>
                <a:cxn ang="10800000">
                  <a:pos x="wd2" y="hd2"/>
                </a:cxn>
                <a:cxn ang="16200000">
                  <a:pos x="wd2" y="hd2"/>
                </a:cxn>
              </a:cxnLst>
              <a:rect l="0" t="0" r="r" b="b"/>
              <a:pathLst>
                <a:path w="21015" h="21600" fill="norm" stroke="1" extrusionOk="0">
                  <a:moveTo>
                    <a:pt x="2584" y="0"/>
                  </a:moveTo>
                  <a:cubicBezTo>
                    <a:pt x="1876" y="0"/>
                    <a:pt x="1235" y="708"/>
                    <a:pt x="877" y="2144"/>
                  </a:cubicBezTo>
                  <a:cubicBezTo>
                    <a:pt x="-293" y="5014"/>
                    <a:pt x="-293" y="9592"/>
                    <a:pt x="877" y="11881"/>
                  </a:cubicBezTo>
                  <a:cubicBezTo>
                    <a:pt x="3464" y="18167"/>
                    <a:pt x="6989" y="21600"/>
                    <a:pt x="10507" y="21600"/>
                  </a:cubicBezTo>
                  <a:cubicBezTo>
                    <a:pt x="14264" y="21600"/>
                    <a:pt x="17789" y="18167"/>
                    <a:pt x="20137" y="11881"/>
                  </a:cubicBezTo>
                  <a:cubicBezTo>
                    <a:pt x="21307" y="9011"/>
                    <a:pt x="21307" y="4433"/>
                    <a:pt x="20137" y="2144"/>
                  </a:cubicBezTo>
                  <a:cubicBezTo>
                    <a:pt x="19667" y="1290"/>
                    <a:pt x="19019" y="854"/>
                    <a:pt x="18348" y="854"/>
                  </a:cubicBezTo>
                  <a:cubicBezTo>
                    <a:pt x="17670" y="854"/>
                    <a:pt x="16969" y="1290"/>
                    <a:pt x="16380" y="2144"/>
                  </a:cubicBezTo>
                  <a:cubicBezTo>
                    <a:pt x="14972" y="6158"/>
                    <a:pt x="12624" y="7866"/>
                    <a:pt x="10507" y="7866"/>
                  </a:cubicBezTo>
                  <a:cubicBezTo>
                    <a:pt x="8159" y="7866"/>
                    <a:pt x="6050" y="6158"/>
                    <a:pt x="4641" y="2144"/>
                  </a:cubicBezTo>
                  <a:cubicBezTo>
                    <a:pt x="4052" y="708"/>
                    <a:pt x="3285" y="0"/>
                    <a:pt x="25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34" name="Google Shape;9602;p65"/>
            <p:cNvSpPr/>
            <p:nvPr/>
          </p:nvSpPr>
          <p:spPr>
            <a:xfrm>
              <a:off x="193040" y="190459"/>
              <a:ext cx="20568"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5639"/>
                    <a:pt x="0" y="11277"/>
                  </a:cubicBezTo>
                  <a:cubicBezTo>
                    <a:pt x="0" y="16916"/>
                    <a:pt x="4707" y="21600"/>
                    <a:pt x="11262" y="21600"/>
                  </a:cubicBezTo>
                  <a:cubicBezTo>
                    <a:pt x="16893" y="21600"/>
                    <a:pt x="21600" y="16916"/>
                    <a:pt x="21600" y="11277"/>
                  </a:cubicBezTo>
                  <a:cubicBezTo>
                    <a:pt x="21600" y="5639"/>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35" name="Google Shape;9603;p65"/>
            <p:cNvSpPr/>
            <p:nvPr/>
          </p:nvSpPr>
          <p:spPr>
            <a:xfrm>
              <a:off x="108136" y="191338"/>
              <a:ext cx="21447" cy="197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14" y="0"/>
                  </a:moveTo>
                  <a:cubicBezTo>
                    <a:pt x="5400" y="0"/>
                    <a:pt x="0" y="4896"/>
                    <a:pt x="0" y="10754"/>
                  </a:cubicBezTo>
                  <a:cubicBezTo>
                    <a:pt x="0" y="16611"/>
                    <a:pt x="5400" y="21476"/>
                    <a:pt x="11714" y="21476"/>
                  </a:cubicBezTo>
                  <a:cubicBezTo>
                    <a:pt x="12086" y="21569"/>
                    <a:pt x="12486" y="21600"/>
                    <a:pt x="12886" y="21600"/>
                  </a:cubicBezTo>
                  <a:cubicBezTo>
                    <a:pt x="17086" y="21600"/>
                    <a:pt x="21600" y="16982"/>
                    <a:pt x="21600" y="10754"/>
                  </a:cubicBezTo>
                  <a:cubicBezTo>
                    <a:pt x="21600" y="4896"/>
                    <a:pt x="17114" y="0"/>
                    <a:pt x="117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36" name="Google Shape;9604;p65"/>
            <p:cNvSpPr/>
            <p:nvPr/>
          </p:nvSpPr>
          <p:spPr>
            <a:xfrm>
              <a:off x="0" y="0"/>
              <a:ext cx="361177" cy="361147"/>
            </a:xfrm>
            <a:custGeom>
              <a:avLst/>
              <a:gdLst/>
              <a:ahLst/>
              <a:cxnLst>
                <a:cxn ang="0">
                  <a:pos x="wd2" y="hd2"/>
                </a:cxn>
                <a:cxn ang="5400000">
                  <a:pos x="wd2" y="hd2"/>
                </a:cxn>
                <a:cxn ang="10800000">
                  <a:pos x="wd2" y="hd2"/>
                </a:cxn>
                <a:cxn ang="16200000">
                  <a:pos x="wd2" y="hd2"/>
                </a:cxn>
              </a:cxnLst>
              <a:rect l="0" t="0" r="r" b="b"/>
              <a:pathLst>
                <a:path w="21500" h="21600" fill="norm" stroke="1" extrusionOk="0">
                  <a:moveTo>
                    <a:pt x="9577" y="3800"/>
                  </a:moveTo>
                  <a:cubicBezTo>
                    <a:pt x="10694" y="3800"/>
                    <a:pt x="11704" y="4121"/>
                    <a:pt x="12555" y="4656"/>
                  </a:cubicBezTo>
                  <a:cubicBezTo>
                    <a:pt x="11917" y="7168"/>
                    <a:pt x="9631" y="8879"/>
                    <a:pt x="7023" y="8879"/>
                  </a:cubicBezTo>
                  <a:lnTo>
                    <a:pt x="3938" y="8879"/>
                  </a:lnTo>
                  <a:cubicBezTo>
                    <a:pt x="4203" y="5993"/>
                    <a:pt x="6650" y="3800"/>
                    <a:pt x="9577" y="3800"/>
                  </a:cubicBezTo>
                  <a:close/>
                  <a:moveTo>
                    <a:pt x="14047" y="1242"/>
                  </a:moveTo>
                  <a:cubicBezTo>
                    <a:pt x="14242" y="1242"/>
                    <a:pt x="14437" y="1257"/>
                    <a:pt x="14631" y="1288"/>
                  </a:cubicBezTo>
                  <a:cubicBezTo>
                    <a:pt x="16439" y="1556"/>
                    <a:pt x="17770" y="3266"/>
                    <a:pt x="17770" y="5190"/>
                  </a:cubicBezTo>
                  <a:lnTo>
                    <a:pt x="17770" y="10429"/>
                  </a:lnTo>
                  <a:cubicBezTo>
                    <a:pt x="17345" y="10216"/>
                    <a:pt x="16971" y="10109"/>
                    <a:pt x="16493" y="10109"/>
                  </a:cubicBezTo>
                  <a:lnTo>
                    <a:pt x="16493" y="9467"/>
                  </a:lnTo>
                  <a:cubicBezTo>
                    <a:pt x="16493" y="6152"/>
                    <a:pt x="14099" y="3320"/>
                    <a:pt x="10960" y="2677"/>
                  </a:cubicBezTo>
                  <a:cubicBezTo>
                    <a:pt x="11779" y="1765"/>
                    <a:pt x="12907" y="1242"/>
                    <a:pt x="14047" y="1242"/>
                  </a:cubicBezTo>
                  <a:close/>
                  <a:moveTo>
                    <a:pt x="2607" y="11444"/>
                  </a:moveTo>
                  <a:lnTo>
                    <a:pt x="2607" y="13957"/>
                  </a:lnTo>
                  <a:cubicBezTo>
                    <a:pt x="1915" y="13957"/>
                    <a:pt x="1331" y="13368"/>
                    <a:pt x="1331" y="12674"/>
                  </a:cubicBezTo>
                  <a:cubicBezTo>
                    <a:pt x="1331" y="12033"/>
                    <a:pt x="1915" y="11444"/>
                    <a:pt x="2607" y="11444"/>
                  </a:cubicBezTo>
                  <a:close/>
                  <a:moveTo>
                    <a:pt x="16546" y="11444"/>
                  </a:moveTo>
                  <a:cubicBezTo>
                    <a:pt x="17238" y="11444"/>
                    <a:pt x="17822" y="11978"/>
                    <a:pt x="17822" y="12674"/>
                  </a:cubicBezTo>
                  <a:cubicBezTo>
                    <a:pt x="17822" y="13368"/>
                    <a:pt x="17238" y="13957"/>
                    <a:pt x="16546" y="13957"/>
                  </a:cubicBezTo>
                  <a:lnTo>
                    <a:pt x="16546" y="11444"/>
                  </a:lnTo>
                  <a:close/>
                  <a:moveTo>
                    <a:pt x="18089" y="14705"/>
                  </a:moveTo>
                  <a:cubicBezTo>
                    <a:pt x="18196" y="15080"/>
                    <a:pt x="18354" y="15453"/>
                    <a:pt x="18621" y="15774"/>
                  </a:cubicBezTo>
                  <a:cubicBezTo>
                    <a:pt x="18728" y="16042"/>
                    <a:pt x="18940" y="16201"/>
                    <a:pt x="19153" y="16469"/>
                  </a:cubicBezTo>
                  <a:lnTo>
                    <a:pt x="16299" y="16469"/>
                  </a:lnTo>
                  <a:cubicBezTo>
                    <a:pt x="16444" y="16064"/>
                    <a:pt x="16495" y="15701"/>
                    <a:pt x="16546" y="15239"/>
                  </a:cubicBezTo>
                  <a:cubicBezTo>
                    <a:pt x="17132" y="15239"/>
                    <a:pt x="17664" y="15025"/>
                    <a:pt x="18089" y="14705"/>
                  </a:cubicBezTo>
                  <a:close/>
                  <a:moveTo>
                    <a:pt x="13621" y="5565"/>
                  </a:moveTo>
                  <a:cubicBezTo>
                    <a:pt x="14631" y="6527"/>
                    <a:pt x="15269" y="8023"/>
                    <a:pt x="15269" y="9574"/>
                  </a:cubicBezTo>
                  <a:lnTo>
                    <a:pt x="15269" y="14652"/>
                  </a:lnTo>
                  <a:cubicBezTo>
                    <a:pt x="15269" y="17752"/>
                    <a:pt x="12716" y="20317"/>
                    <a:pt x="9577" y="20317"/>
                  </a:cubicBezTo>
                  <a:cubicBezTo>
                    <a:pt x="6437" y="20317"/>
                    <a:pt x="3832" y="17698"/>
                    <a:pt x="3832" y="14545"/>
                  </a:cubicBezTo>
                  <a:lnTo>
                    <a:pt x="3832" y="10161"/>
                  </a:lnTo>
                  <a:lnTo>
                    <a:pt x="7023" y="10161"/>
                  </a:lnTo>
                  <a:cubicBezTo>
                    <a:pt x="8619" y="10161"/>
                    <a:pt x="10215" y="9574"/>
                    <a:pt x="11492" y="8558"/>
                  </a:cubicBezTo>
                  <a:cubicBezTo>
                    <a:pt x="12503" y="7755"/>
                    <a:pt x="13141" y="6686"/>
                    <a:pt x="13621" y="5565"/>
                  </a:cubicBezTo>
                  <a:close/>
                  <a:moveTo>
                    <a:pt x="14065" y="0"/>
                  </a:moveTo>
                  <a:cubicBezTo>
                    <a:pt x="12221" y="0"/>
                    <a:pt x="10510" y="984"/>
                    <a:pt x="9577" y="2625"/>
                  </a:cubicBezTo>
                  <a:lnTo>
                    <a:pt x="9524" y="2625"/>
                  </a:lnTo>
                  <a:cubicBezTo>
                    <a:pt x="5640" y="2625"/>
                    <a:pt x="2501" y="5724"/>
                    <a:pt x="2501" y="9574"/>
                  </a:cubicBezTo>
                  <a:lnTo>
                    <a:pt x="2501" y="10161"/>
                  </a:lnTo>
                  <a:cubicBezTo>
                    <a:pt x="1118" y="10161"/>
                    <a:pt x="0" y="11284"/>
                    <a:pt x="0" y="12674"/>
                  </a:cubicBezTo>
                  <a:cubicBezTo>
                    <a:pt x="0" y="14116"/>
                    <a:pt x="1118" y="15239"/>
                    <a:pt x="2501" y="15239"/>
                  </a:cubicBezTo>
                  <a:cubicBezTo>
                    <a:pt x="2874" y="18767"/>
                    <a:pt x="5853" y="21600"/>
                    <a:pt x="9418" y="21600"/>
                  </a:cubicBezTo>
                  <a:cubicBezTo>
                    <a:pt x="12184" y="21600"/>
                    <a:pt x="14472" y="20051"/>
                    <a:pt x="15642" y="17752"/>
                  </a:cubicBezTo>
                  <a:lnTo>
                    <a:pt x="20803" y="17752"/>
                  </a:lnTo>
                  <a:cubicBezTo>
                    <a:pt x="21068" y="17752"/>
                    <a:pt x="21335" y="17591"/>
                    <a:pt x="21387" y="17324"/>
                  </a:cubicBezTo>
                  <a:cubicBezTo>
                    <a:pt x="21600" y="16949"/>
                    <a:pt x="21494" y="16683"/>
                    <a:pt x="21228" y="16576"/>
                  </a:cubicBezTo>
                  <a:cubicBezTo>
                    <a:pt x="19898" y="15881"/>
                    <a:pt x="18994" y="14545"/>
                    <a:pt x="18994" y="13047"/>
                  </a:cubicBezTo>
                  <a:lnTo>
                    <a:pt x="18994" y="5297"/>
                  </a:lnTo>
                  <a:cubicBezTo>
                    <a:pt x="18994" y="2677"/>
                    <a:pt x="17238" y="487"/>
                    <a:pt x="14844" y="59"/>
                  </a:cubicBezTo>
                  <a:cubicBezTo>
                    <a:pt x="14584" y="20"/>
                    <a:pt x="14322" y="0"/>
                    <a:pt x="140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42" name="Google Shape;9605;p65"/>
          <p:cNvGrpSpPr/>
          <p:nvPr/>
        </p:nvGrpSpPr>
        <p:grpSpPr>
          <a:xfrm>
            <a:off x="6198887" y="2684152"/>
            <a:ext cx="359340" cy="361062"/>
            <a:chOff x="0" y="0"/>
            <a:chExt cx="359339" cy="361061"/>
          </a:xfrm>
        </p:grpSpPr>
        <p:sp>
          <p:nvSpPr>
            <p:cNvPr id="7338" name="Google Shape;9606;p65"/>
            <p:cNvSpPr/>
            <p:nvPr/>
          </p:nvSpPr>
          <p:spPr>
            <a:xfrm>
              <a:off x="140319" y="264753"/>
              <a:ext cx="79324" cy="33759"/>
            </a:xfrm>
            <a:custGeom>
              <a:avLst/>
              <a:gdLst/>
              <a:ahLst/>
              <a:cxnLst>
                <a:cxn ang="0">
                  <a:pos x="wd2" y="hd2"/>
                </a:cxn>
                <a:cxn ang="5400000">
                  <a:pos x="wd2" y="hd2"/>
                </a:cxn>
                <a:cxn ang="10800000">
                  <a:pos x="wd2" y="hd2"/>
                </a:cxn>
                <a:cxn ang="16200000">
                  <a:pos x="wd2" y="hd2"/>
                </a:cxn>
              </a:cxnLst>
              <a:rect l="0" t="0" r="r" b="b"/>
              <a:pathLst>
                <a:path w="21067" h="21600" fill="norm" stroke="1" extrusionOk="0">
                  <a:moveTo>
                    <a:pt x="2520" y="0"/>
                  </a:moveTo>
                  <a:cubicBezTo>
                    <a:pt x="1842" y="0"/>
                    <a:pt x="1187" y="726"/>
                    <a:pt x="712" y="2142"/>
                  </a:cubicBezTo>
                  <a:cubicBezTo>
                    <a:pt x="-237" y="4429"/>
                    <a:pt x="-237" y="8440"/>
                    <a:pt x="712" y="11290"/>
                  </a:cubicBezTo>
                  <a:cubicBezTo>
                    <a:pt x="3327" y="17589"/>
                    <a:pt x="6883" y="21600"/>
                    <a:pt x="10446" y="21600"/>
                  </a:cubicBezTo>
                  <a:cubicBezTo>
                    <a:pt x="14002" y="21600"/>
                    <a:pt x="17807" y="17589"/>
                    <a:pt x="20180" y="11290"/>
                  </a:cubicBezTo>
                  <a:cubicBezTo>
                    <a:pt x="21363" y="8440"/>
                    <a:pt x="21363" y="4429"/>
                    <a:pt x="20180" y="2142"/>
                  </a:cubicBezTo>
                  <a:cubicBezTo>
                    <a:pt x="19585" y="726"/>
                    <a:pt x="18869" y="0"/>
                    <a:pt x="18191" y="0"/>
                  </a:cubicBezTo>
                  <a:cubicBezTo>
                    <a:pt x="17506" y="0"/>
                    <a:pt x="16858" y="726"/>
                    <a:pt x="16383" y="2142"/>
                  </a:cubicBezTo>
                  <a:cubicBezTo>
                    <a:pt x="14959" y="5572"/>
                    <a:pt x="12578" y="7859"/>
                    <a:pt x="10446" y="7859"/>
                  </a:cubicBezTo>
                  <a:cubicBezTo>
                    <a:pt x="8073" y="7859"/>
                    <a:pt x="5933" y="5572"/>
                    <a:pt x="4509" y="2142"/>
                  </a:cubicBezTo>
                  <a:cubicBezTo>
                    <a:pt x="3922" y="726"/>
                    <a:pt x="3206" y="0"/>
                    <a:pt x="25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39" name="Google Shape;9607;p65"/>
            <p:cNvSpPr/>
            <p:nvPr/>
          </p:nvSpPr>
          <p:spPr>
            <a:xfrm>
              <a:off x="213607" y="192133"/>
              <a:ext cx="19659" cy="196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18"/>
                    <a:pt x="0" y="10800"/>
                  </a:cubicBezTo>
                  <a:cubicBezTo>
                    <a:pt x="0" y="16682"/>
                    <a:pt x="4925" y="21600"/>
                    <a:pt x="10816" y="21600"/>
                  </a:cubicBezTo>
                  <a:cubicBezTo>
                    <a:pt x="16706" y="21600"/>
                    <a:pt x="21600" y="16682"/>
                    <a:pt x="21600" y="10800"/>
                  </a:cubicBezTo>
                  <a:cubicBezTo>
                    <a:pt x="21600" y="4918"/>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40" name="Google Shape;9608;p65"/>
            <p:cNvSpPr/>
            <p:nvPr/>
          </p:nvSpPr>
          <p:spPr>
            <a:xfrm>
              <a:off x="128703" y="192133"/>
              <a:ext cx="19659" cy="196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18"/>
                    <a:pt x="0" y="10800"/>
                  </a:cubicBezTo>
                  <a:cubicBezTo>
                    <a:pt x="0" y="16682"/>
                    <a:pt x="4925" y="21600"/>
                    <a:pt x="10816" y="21600"/>
                  </a:cubicBezTo>
                  <a:cubicBezTo>
                    <a:pt x="16706" y="21600"/>
                    <a:pt x="21600" y="16682"/>
                    <a:pt x="21600" y="10800"/>
                  </a:cubicBezTo>
                  <a:cubicBezTo>
                    <a:pt x="21600" y="4918"/>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41" name="Google Shape;9609;p65"/>
            <p:cNvSpPr/>
            <p:nvPr/>
          </p:nvSpPr>
          <p:spPr>
            <a:xfrm>
              <a:off x="0" y="0"/>
              <a:ext cx="359340" cy="361062"/>
            </a:xfrm>
            <a:custGeom>
              <a:avLst/>
              <a:gdLst/>
              <a:ahLst/>
              <a:cxnLst>
                <a:cxn ang="0">
                  <a:pos x="wd2" y="hd2"/>
                </a:cxn>
                <a:cxn ang="5400000">
                  <a:pos x="wd2" y="hd2"/>
                </a:cxn>
                <a:cxn ang="10800000">
                  <a:pos x="wd2" y="hd2"/>
                </a:cxn>
                <a:cxn ang="16200000">
                  <a:pos x="wd2" y="hd2"/>
                </a:cxn>
              </a:cxnLst>
              <a:rect l="0" t="0" r="r" b="b"/>
              <a:pathLst>
                <a:path w="21443" h="21600" fill="norm" stroke="1" extrusionOk="0">
                  <a:moveTo>
                    <a:pt x="16479" y="7593"/>
                  </a:moveTo>
                  <a:lnTo>
                    <a:pt x="16479" y="8928"/>
                  </a:lnTo>
                  <a:lnTo>
                    <a:pt x="5067" y="8928"/>
                  </a:lnTo>
                  <a:lnTo>
                    <a:pt x="5067" y="7593"/>
                  </a:lnTo>
                  <a:close/>
                  <a:moveTo>
                    <a:pt x="16533" y="10211"/>
                  </a:moveTo>
                  <a:lnTo>
                    <a:pt x="16533" y="14649"/>
                  </a:lnTo>
                  <a:cubicBezTo>
                    <a:pt x="16533" y="17751"/>
                    <a:pt x="13974" y="20317"/>
                    <a:pt x="10880" y="20317"/>
                  </a:cubicBezTo>
                  <a:cubicBezTo>
                    <a:pt x="7734" y="20317"/>
                    <a:pt x="5227" y="17751"/>
                    <a:pt x="5227" y="14649"/>
                  </a:cubicBezTo>
                  <a:lnTo>
                    <a:pt x="5227" y="10211"/>
                  </a:lnTo>
                  <a:close/>
                  <a:moveTo>
                    <a:pt x="10934" y="1283"/>
                  </a:moveTo>
                  <a:cubicBezTo>
                    <a:pt x="16214" y="1283"/>
                    <a:pt x="20479" y="5560"/>
                    <a:pt x="20479" y="10800"/>
                  </a:cubicBezTo>
                  <a:lnTo>
                    <a:pt x="20479" y="20317"/>
                  </a:lnTo>
                  <a:lnTo>
                    <a:pt x="14773" y="20317"/>
                  </a:lnTo>
                  <a:cubicBezTo>
                    <a:pt x="16586" y="19034"/>
                    <a:pt x="17707" y="16948"/>
                    <a:pt x="17707" y="14649"/>
                  </a:cubicBezTo>
                  <a:lnTo>
                    <a:pt x="17707" y="6951"/>
                  </a:lnTo>
                  <a:cubicBezTo>
                    <a:pt x="17707" y="6630"/>
                    <a:pt x="17441" y="6362"/>
                    <a:pt x="17121" y="6362"/>
                  </a:cubicBezTo>
                  <a:lnTo>
                    <a:pt x="11467" y="6362"/>
                  </a:lnTo>
                  <a:lnTo>
                    <a:pt x="11467" y="5079"/>
                  </a:lnTo>
                  <a:lnTo>
                    <a:pt x="12054" y="5079"/>
                  </a:lnTo>
                  <a:cubicBezTo>
                    <a:pt x="12374" y="5079"/>
                    <a:pt x="12640" y="4811"/>
                    <a:pt x="12640" y="4438"/>
                  </a:cubicBezTo>
                  <a:cubicBezTo>
                    <a:pt x="12640" y="4117"/>
                    <a:pt x="12374" y="3849"/>
                    <a:pt x="12054" y="3849"/>
                  </a:cubicBezTo>
                  <a:lnTo>
                    <a:pt x="11467" y="3849"/>
                  </a:lnTo>
                  <a:lnTo>
                    <a:pt x="11467" y="3262"/>
                  </a:lnTo>
                  <a:cubicBezTo>
                    <a:pt x="11467" y="2941"/>
                    <a:pt x="11199" y="2673"/>
                    <a:pt x="10880" y="2673"/>
                  </a:cubicBezTo>
                  <a:cubicBezTo>
                    <a:pt x="10507" y="2673"/>
                    <a:pt x="10240" y="2941"/>
                    <a:pt x="10240" y="3262"/>
                  </a:cubicBezTo>
                  <a:lnTo>
                    <a:pt x="10240" y="3849"/>
                  </a:lnTo>
                  <a:lnTo>
                    <a:pt x="9654" y="3849"/>
                  </a:lnTo>
                  <a:cubicBezTo>
                    <a:pt x="9334" y="3849"/>
                    <a:pt x="9067" y="4117"/>
                    <a:pt x="9067" y="4438"/>
                  </a:cubicBezTo>
                  <a:cubicBezTo>
                    <a:pt x="9067" y="4811"/>
                    <a:pt x="9334" y="5079"/>
                    <a:pt x="9654" y="5079"/>
                  </a:cubicBezTo>
                  <a:lnTo>
                    <a:pt x="10240" y="5079"/>
                  </a:lnTo>
                  <a:lnTo>
                    <a:pt x="10240" y="6362"/>
                  </a:lnTo>
                  <a:lnTo>
                    <a:pt x="4587" y="6362"/>
                  </a:lnTo>
                  <a:cubicBezTo>
                    <a:pt x="4268" y="6362"/>
                    <a:pt x="4000" y="6630"/>
                    <a:pt x="4000" y="6951"/>
                  </a:cubicBezTo>
                  <a:lnTo>
                    <a:pt x="4000" y="14649"/>
                  </a:lnTo>
                  <a:cubicBezTo>
                    <a:pt x="4000" y="16948"/>
                    <a:pt x="5227" y="19034"/>
                    <a:pt x="6934" y="20317"/>
                  </a:cubicBezTo>
                  <a:lnTo>
                    <a:pt x="1388" y="20317"/>
                  </a:lnTo>
                  <a:lnTo>
                    <a:pt x="1388" y="10800"/>
                  </a:lnTo>
                  <a:cubicBezTo>
                    <a:pt x="1388" y="5560"/>
                    <a:pt x="5654" y="1283"/>
                    <a:pt x="10934" y="1283"/>
                  </a:cubicBezTo>
                  <a:close/>
                  <a:moveTo>
                    <a:pt x="10773" y="0"/>
                  </a:moveTo>
                  <a:cubicBezTo>
                    <a:pt x="4853" y="0"/>
                    <a:pt x="0" y="4865"/>
                    <a:pt x="0" y="10800"/>
                  </a:cubicBezTo>
                  <a:lnTo>
                    <a:pt x="0" y="20959"/>
                  </a:lnTo>
                  <a:cubicBezTo>
                    <a:pt x="0" y="21332"/>
                    <a:pt x="267" y="21600"/>
                    <a:pt x="587" y="21600"/>
                  </a:cubicBezTo>
                  <a:lnTo>
                    <a:pt x="20853" y="21600"/>
                  </a:lnTo>
                  <a:cubicBezTo>
                    <a:pt x="21173" y="21600"/>
                    <a:pt x="21439" y="21332"/>
                    <a:pt x="21439" y="20959"/>
                  </a:cubicBezTo>
                  <a:lnTo>
                    <a:pt x="21439" y="10800"/>
                  </a:lnTo>
                  <a:cubicBezTo>
                    <a:pt x="21600" y="4865"/>
                    <a:pt x="16747" y="0"/>
                    <a:pt x="107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47" name="Google Shape;9610;p65"/>
          <p:cNvGrpSpPr/>
          <p:nvPr/>
        </p:nvGrpSpPr>
        <p:grpSpPr>
          <a:xfrm>
            <a:off x="6221226" y="3137615"/>
            <a:ext cx="317262" cy="359275"/>
            <a:chOff x="0" y="28"/>
            <a:chExt cx="317261" cy="359274"/>
          </a:xfrm>
        </p:grpSpPr>
        <p:sp>
          <p:nvSpPr>
            <p:cNvPr id="7343" name="Google Shape;9611;p65"/>
            <p:cNvSpPr/>
            <p:nvPr/>
          </p:nvSpPr>
          <p:spPr>
            <a:xfrm>
              <a:off x="118193" y="262115"/>
              <a:ext cx="80883"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32" y="0"/>
                  </a:moveTo>
                  <a:cubicBezTo>
                    <a:pt x="2031" y="0"/>
                    <a:pt x="1338" y="708"/>
                    <a:pt x="874" y="2144"/>
                  </a:cubicBezTo>
                  <a:cubicBezTo>
                    <a:pt x="-291" y="4996"/>
                    <a:pt x="-291" y="9574"/>
                    <a:pt x="874" y="11300"/>
                  </a:cubicBezTo>
                  <a:cubicBezTo>
                    <a:pt x="3424" y="18167"/>
                    <a:pt x="6911" y="21600"/>
                    <a:pt x="10391" y="21600"/>
                  </a:cubicBezTo>
                  <a:cubicBezTo>
                    <a:pt x="13878" y="21600"/>
                    <a:pt x="17829" y="18167"/>
                    <a:pt x="20152" y="11300"/>
                  </a:cubicBezTo>
                  <a:cubicBezTo>
                    <a:pt x="21309" y="8429"/>
                    <a:pt x="21309" y="4433"/>
                    <a:pt x="20152" y="2144"/>
                  </a:cubicBezTo>
                  <a:cubicBezTo>
                    <a:pt x="19687" y="708"/>
                    <a:pt x="18987" y="0"/>
                    <a:pt x="18264" y="0"/>
                  </a:cubicBezTo>
                  <a:cubicBezTo>
                    <a:pt x="17535" y="0"/>
                    <a:pt x="16783" y="708"/>
                    <a:pt x="16200" y="2144"/>
                  </a:cubicBezTo>
                  <a:cubicBezTo>
                    <a:pt x="14807" y="5577"/>
                    <a:pt x="12485" y="7866"/>
                    <a:pt x="10391" y="7866"/>
                  </a:cubicBezTo>
                  <a:cubicBezTo>
                    <a:pt x="8069" y="7866"/>
                    <a:pt x="6211" y="5577"/>
                    <a:pt x="4589" y="2144"/>
                  </a:cubicBezTo>
                  <a:cubicBezTo>
                    <a:pt x="4125" y="708"/>
                    <a:pt x="3424" y="0"/>
                    <a:pt x="27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44" name="Google Shape;9612;p65"/>
            <p:cNvSpPr/>
            <p:nvPr/>
          </p:nvSpPr>
          <p:spPr>
            <a:xfrm>
              <a:off x="191253" y="189495"/>
              <a:ext cx="19660"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675"/>
                    <a:pt x="4925"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45" name="Google Shape;9613;p65"/>
            <p:cNvSpPr/>
            <p:nvPr/>
          </p:nvSpPr>
          <p:spPr>
            <a:xfrm>
              <a:off x="106349" y="189495"/>
              <a:ext cx="19660"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675"/>
                    <a:pt x="4925"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46" name="Google Shape;9614;p65"/>
            <p:cNvSpPr/>
            <p:nvPr/>
          </p:nvSpPr>
          <p:spPr>
            <a:xfrm>
              <a:off x="0" y="28"/>
              <a:ext cx="317262" cy="359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60" y="11391"/>
                  </a:moveTo>
                  <a:lnTo>
                    <a:pt x="2860" y="13862"/>
                  </a:lnTo>
                  <a:cubicBezTo>
                    <a:pt x="2800" y="13871"/>
                    <a:pt x="2744" y="13874"/>
                    <a:pt x="2686" y="13874"/>
                  </a:cubicBezTo>
                  <a:cubicBezTo>
                    <a:pt x="1982" y="13874"/>
                    <a:pt x="1460" y="13277"/>
                    <a:pt x="1460" y="12680"/>
                  </a:cubicBezTo>
                  <a:cubicBezTo>
                    <a:pt x="1460" y="11981"/>
                    <a:pt x="2130" y="11391"/>
                    <a:pt x="2860" y="11391"/>
                  </a:cubicBezTo>
                  <a:close/>
                  <a:moveTo>
                    <a:pt x="18680" y="11444"/>
                  </a:moveTo>
                  <a:cubicBezTo>
                    <a:pt x="19472" y="11444"/>
                    <a:pt x="20140" y="11981"/>
                    <a:pt x="20140" y="12733"/>
                  </a:cubicBezTo>
                  <a:cubicBezTo>
                    <a:pt x="20140" y="13325"/>
                    <a:pt x="19532" y="13970"/>
                    <a:pt x="18680" y="13970"/>
                  </a:cubicBezTo>
                  <a:lnTo>
                    <a:pt x="18680" y="11444"/>
                  </a:lnTo>
                  <a:close/>
                  <a:moveTo>
                    <a:pt x="10769" y="6339"/>
                  </a:moveTo>
                  <a:cubicBezTo>
                    <a:pt x="14359" y="6339"/>
                    <a:pt x="17280" y="8920"/>
                    <a:pt x="17280" y="12088"/>
                  </a:cubicBezTo>
                  <a:lnTo>
                    <a:pt x="17280" y="15904"/>
                  </a:lnTo>
                  <a:cubicBezTo>
                    <a:pt x="17280" y="18375"/>
                    <a:pt x="14968" y="20311"/>
                    <a:pt x="12231" y="20311"/>
                  </a:cubicBezTo>
                  <a:lnTo>
                    <a:pt x="9371" y="20311"/>
                  </a:lnTo>
                  <a:cubicBezTo>
                    <a:pt x="6511" y="20311"/>
                    <a:pt x="4320" y="18322"/>
                    <a:pt x="4320" y="15904"/>
                  </a:cubicBezTo>
                  <a:lnTo>
                    <a:pt x="4320" y="12088"/>
                  </a:lnTo>
                  <a:cubicBezTo>
                    <a:pt x="4320" y="8920"/>
                    <a:pt x="7241" y="6339"/>
                    <a:pt x="10769" y="6339"/>
                  </a:cubicBezTo>
                  <a:close/>
                  <a:moveTo>
                    <a:pt x="13691" y="0"/>
                  </a:moveTo>
                  <a:cubicBezTo>
                    <a:pt x="11742" y="0"/>
                    <a:pt x="10101" y="1397"/>
                    <a:pt x="10101" y="3116"/>
                  </a:cubicBezTo>
                  <a:lnTo>
                    <a:pt x="10101" y="5105"/>
                  </a:lnTo>
                  <a:cubicBezTo>
                    <a:pt x="6876" y="5372"/>
                    <a:pt x="4137" y="7414"/>
                    <a:pt x="3225" y="10102"/>
                  </a:cubicBezTo>
                  <a:lnTo>
                    <a:pt x="2920" y="10102"/>
                  </a:lnTo>
                  <a:cubicBezTo>
                    <a:pt x="1279" y="10102"/>
                    <a:pt x="0" y="11229"/>
                    <a:pt x="0" y="12680"/>
                  </a:cubicBezTo>
                  <a:cubicBezTo>
                    <a:pt x="0" y="14077"/>
                    <a:pt x="1279" y="15206"/>
                    <a:pt x="2920" y="15206"/>
                  </a:cubicBezTo>
                  <a:lnTo>
                    <a:pt x="2920" y="15904"/>
                  </a:lnTo>
                  <a:cubicBezTo>
                    <a:pt x="2920" y="19074"/>
                    <a:pt x="5780" y="21600"/>
                    <a:pt x="9371" y="21600"/>
                  </a:cubicBezTo>
                  <a:lnTo>
                    <a:pt x="12231" y="21600"/>
                  </a:lnTo>
                  <a:cubicBezTo>
                    <a:pt x="15820" y="21600"/>
                    <a:pt x="18742" y="19074"/>
                    <a:pt x="18742" y="15904"/>
                  </a:cubicBezTo>
                  <a:lnTo>
                    <a:pt x="18742" y="15206"/>
                  </a:lnTo>
                  <a:cubicBezTo>
                    <a:pt x="20323" y="15206"/>
                    <a:pt x="21600" y="14077"/>
                    <a:pt x="21600" y="12680"/>
                  </a:cubicBezTo>
                  <a:cubicBezTo>
                    <a:pt x="21600" y="11284"/>
                    <a:pt x="20323" y="10102"/>
                    <a:pt x="18680" y="10102"/>
                  </a:cubicBezTo>
                  <a:lnTo>
                    <a:pt x="18377" y="10102"/>
                  </a:lnTo>
                  <a:cubicBezTo>
                    <a:pt x="17463" y="7361"/>
                    <a:pt x="14846" y="5372"/>
                    <a:pt x="11499" y="5105"/>
                  </a:cubicBezTo>
                  <a:lnTo>
                    <a:pt x="11499" y="3116"/>
                  </a:lnTo>
                  <a:cubicBezTo>
                    <a:pt x="11499" y="2041"/>
                    <a:pt x="12474" y="1235"/>
                    <a:pt x="13629" y="1235"/>
                  </a:cubicBezTo>
                  <a:cubicBezTo>
                    <a:pt x="14846" y="1235"/>
                    <a:pt x="15760" y="2096"/>
                    <a:pt x="15760" y="3116"/>
                  </a:cubicBezTo>
                  <a:cubicBezTo>
                    <a:pt x="15760" y="3438"/>
                    <a:pt x="15455" y="3761"/>
                    <a:pt x="15089" y="3761"/>
                  </a:cubicBezTo>
                  <a:cubicBezTo>
                    <a:pt x="14665" y="3761"/>
                    <a:pt x="14359" y="3438"/>
                    <a:pt x="14359" y="3116"/>
                  </a:cubicBezTo>
                  <a:cubicBezTo>
                    <a:pt x="14359" y="2794"/>
                    <a:pt x="14056" y="2526"/>
                    <a:pt x="13691" y="2526"/>
                  </a:cubicBezTo>
                  <a:cubicBezTo>
                    <a:pt x="13326" y="2526"/>
                    <a:pt x="13021" y="2794"/>
                    <a:pt x="13021" y="3116"/>
                  </a:cubicBezTo>
                  <a:cubicBezTo>
                    <a:pt x="13021" y="4190"/>
                    <a:pt x="13994" y="4997"/>
                    <a:pt x="15151" y="4997"/>
                  </a:cubicBezTo>
                  <a:cubicBezTo>
                    <a:pt x="16368" y="4997"/>
                    <a:pt x="17280" y="4138"/>
                    <a:pt x="17280" y="3116"/>
                  </a:cubicBezTo>
                  <a:cubicBezTo>
                    <a:pt x="17280" y="1397"/>
                    <a:pt x="15698" y="0"/>
                    <a:pt x="136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52" name="Google Shape;9615;p65"/>
          <p:cNvGrpSpPr/>
          <p:nvPr/>
        </p:nvGrpSpPr>
        <p:grpSpPr>
          <a:xfrm>
            <a:off x="6199477" y="3602925"/>
            <a:ext cx="360199" cy="361516"/>
            <a:chOff x="0" y="0"/>
            <a:chExt cx="360198" cy="361515"/>
          </a:xfrm>
        </p:grpSpPr>
        <p:sp>
          <p:nvSpPr>
            <p:cNvPr id="7348" name="Google Shape;9616;p65"/>
            <p:cNvSpPr/>
            <p:nvPr/>
          </p:nvSpPr>
          <p:spPr>
            <a:xfrm>
              <a:off x="139956" y="262541"/>
              <a:ext cx="80883"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32" y="0"/>
                  </a:moveTo>
                  <a:cubicBezTo>
                    <a:pt x="2031" y="0"/>
                    <a:pt x="1338" y="708"/>
                    <a:pt x="874" y="2144"/>
                  </a:cubicBezTo>
                  <a:cubicBezTo>
                    <a:pt x="-291" y="5014"/>
                    <a:pt x="-291" y="9592"/>
                    <a:pt x="874" y="11881"/>
                  </a:cubicBezTo>
                  <a:cubicBezTo>
                    <a:pt x="3424" y="18167"/>
                    <a:pt x="6911" y="21600"/>
                    <a:pt x="10391" y="21600"/>
                  </a:cubicBezTo>
                  <a:cubicBezTo>
                    <a:pt x="13878" y="21600"/>
                    <a:pt x="17829" y="18167"/>
                    <a:pt x="20152" y="11881"/>
                  </a:cubicBezTo>
                  <a:cubicBezTo>
                    <a:pt x="21309" y="9011"/>
                    <a:pt x="21309" y="4433"/>
                    <a:pt x="20152" y="2144"/>
                  </a:cubicBezTo>
                  <a:cubicBezTo>
                    <a:pt x="19687" y="1290"/>
                    <a:pt x="18987" y="854"/>
                    <a:pt x="18264" y="854"/>
                  </a:cubicBezTo>
                  <a:cubicBezTo>
                    <a:pt x="17535" y="854"/>
                    <a:pt x="16783" y="1290"/>
                    <a:pt x="16200" y="2144"/>
                  </a:cubicBezTo>
                  <a:cubicBezTo>
                    <a:pt x="14807" y="6158"/>
                    <a:pt x="12485" y="7866"/>
                    <a:pt x="10391" y="7866"/>
                  </a:cubicBezTo>
                  <a:cubicBezTo>
                    <a:pt x="8069" y="7866"/>
                    <a:pt x="6211" y="6158"/>
                    <a:pt x="4589" y="2144"/>
                  </a:cubicBezTo>
                  <a:cubicBezTo>
                    <a:pt x="4125" y="708"/>
                    <a:pt x="3424" y="0"/>
                    <a:pt x="27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49" name="Google Shape;9617;p65"/>
            <p:cNvSpPr/>
            <p:nvPr/>
          </p:nvSpPr>
          <p:spPr>
            <a:xfrm>
              <a:off x="128112" y="190828"/>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5639"/>
                    <a:pt x="0" y="11277"/>
                  </a:cubicBezTo>
                  <a:cubicBezTo>
                    <a:pt x="0" y="16916"/>
                    <a:pt x="4925" y="21600"/>
                    <a:pt x="10816" y="21600"/>
                  </a:cubicBezTo>
                  <a:cubicBezTo>
                    <a:pt x="16706" y="21600"/>
                    <a:pt x="21600" y="16916"/>
                    <a:pt x="21600" y="11277"/>
                  </a:cubicBezTo>
                  <a:cubicBezTo>
                    <a:pt x="21600" y="5639"/>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50" name="Google Shape;9618;p65"/>
            <p:cNvSpPr/>
            <p:nvPr/>
          </p:nvSpPr>
          <p:spPr>
            <a:xfrm>
              <a:off x="213016" y="190828"/>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5639"/>
                    <a:pt x="0" y="11277"/>
                  </a:cubicBezTo>
                  <a:cubicBezTo>
                    <a:pt x="0" y="16916"/>
                    <a:pt x="4925" y="21600"/>
                    <a:pt x="10816" y="21600"/>
                  </a:cubicBezTo>
                  <a:cubicBezTo>
                    <a:pt x="16706" y="21600"/>
                    <a:pt x="21600" y="16916"/>
                    <a:pt x="21600" y="11277"/>
                  </a:cubicBezTo>
                  <a:cubicBezTo>
                    <a:pt x="21600" y="5639"/>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51" name="Google Shape;9619;p65"/>
            <p:cNvSpPr/>
            <p:nvPr/>
          </p:nvSpPr>
          <p:spPr>
            <a:xfrm>
              <a:off x="0" y="0"/>
              <a:ext cx="360199" cy="361516"/>
            </a:xfrm>
            <a:custGeom>
              <a:avLst/>
              <a:gdLst/>
              <a:ahLst/>
              <a:cxnLst>
                <a:cxn ang="0">
                  <a:pos x="wd2" y="hd2"/>
                </a:cxn>
                <a:cxn ang="5400000">
                  <a:pos x="wd2" y="hd2"/>
                </a:cxn>
                <a:cxn ang="10800000">
                  <a:pos x="wd2" y="hd2"/>
                </a:cxn>
                <a:cxn ang="16200000">
                  <a:pos x="wd2" y="hd2"/>
                </a:cxn>
              </a:cxnLst>
              <a:rect l="0" t="0" r="r" b="b"/>
              <a:pathLst>
                <a:path w="21494" h="21600" fill="norm" stroke="1" extrusionOk="0">
                  <a:moveTo>
                    <a:pt x="10738" y="1363"/>
                  </a:moveTo>
                  <a:lnTo>
                    <a:pt x="18686" y="6381"/>
                  </a:lnTo>
                  <a:lnTo>
                    <a:pt x="2846" y="6381"/>
                  </a:lnTo>
                  <a:lnTo>
                    <a:pt x="10738" y="1363"/>
                  </a:lnTo>
                  <a:close/>
                  <a:moveTo>
                    <a:pt x="9778" y="7610"/>
                  </a:moveTo>
                  <a:cubicBezTo>
                    <a:pt x="8872" y="9159"/>
                    <a:pt x="7219" y="10173"/>
                    <a:pt x="5406" y="10173"/>
                  </a:cubicBezTo>
                  <a:lnTo>
                    <a:pt x="3752" y="10173"/>
                  </a:lnTo>
                  <a:cubicBezTo>
                    <a:pt x="3273" y="10173"/>
                    <a:pt x="2899" y="10280"/>
                    <a:pt x="2526" y="10493"/>
                  </a:cubicBezTo>
                  <a:lnTo>
                    <a:pt x="2526" y="7610"/>
                  </a:lnTo>
                  <a:close/>
                  <a:moveTo>
                    <a:pt x="19006" y="7610"/>
                  </a:moveTo>
                  <a:lnTo>
                    <a:pt x="19006" y="10493"/>
                  </a:lnTo>
                  <a:cubicBezTo>
                    <a:pt x="18631" y="10280"/>
                    <a:pt x="18205" y="10173"/>
                    <a:pt x="17778" y="10173"/>
                  </a:cubicBezTo>
                  <a:lnTo>
                    <a:pt x="16072" y="10173"/>
                  </a:lnTo>
                  <a:cubicBezTo>
                    <a:pt x="14311" y="10173"/>
                    <a:pt x="12605" y="9159"/>
                    <a:pt x="11752" y="7610"/>
                  </a:cubicBezTo>
                  <a:close/>
                  <a:moveTo>
                    <a:pt x="3752" y="11454"/>
                  </a:moveTo>
                  <a:lnTo>
                    <a:pt x="3752" y="13964"/>
                  </a:lnTo>
                  <a:cubicBezTo>
                    <a:pt x="3112" y="13964"/>
                    <a:pt x="2472" y="13376"/>
                    <a:pt x="2472" y="12683"/>
                  </a:cubicBezTo>
                  <a:cubicBezTo>
                    <a:pt x="2472" y="12042"/>
                    <a:pt x="3005" y="11454"/>
                    <a:pt x="3752" y="11454"/>
                  </a:cubicBezTo>
                  <a:close/>
                  <a:moveTo>
                    <a:pt x="17778" y="11454"/>
                  </a:moveTo>
                  <a:cubicBezTo>
                    <a:pt x="18418" y="11454"/>
                    <a:pt x="19006" y="11988"/>
                    <a:pt x="19006" y="12683"/>
                  </a:cubicBezTo>
                  <a:cubicBezTo>
                    <a:pt x="19006" y="13376"/>
                    <a:pt x="18472" y="13964"/>
                    <a:pt x="17778" y="13964"/>
                  </a:cubicBezTo>
                  <a:lnTo>
                    <a:pt x="17778" y="11454"/>
                  </a:lnTo>
                  <a:close/>
                  <a:moveTo>
                    <a:pt x="2472" y="14925"/>
                  </a:moveTo>
                  <a:cubicBezTo>
                    <a:pt x="2899" y="15086"/>
                    <a:pt x="3273" y="15246"/>
                    <a:pt x="3752" y="15246"/>
                  </a:cubicBezTo>
                  <a:cubicBezTo>
                    <a:pt x="3965" y="17329"/>
                    <a:pt x="5032" y="19197"/>
                    <a:pt x="6740" y="20319"/>
                  </a:cubicBezTo>
                  <a:lnTo>
                    <a:pt x="2472" y="20319"/>
                  </a:lnTo>
                  <a:lnTo>
                    <a:pt x="2472" y="14925"/>
                  </a:lnTo>
                  <a:close/>
                  <a:moveTo>
                    <a:pt x="10685" y="8517"/>
                  </a:moveTo>
                  <a:cubicBezTo>
                    <a:pt x="11112" y="9159"/>
                    <a:pt x="11699" y="9746"/>
                    <a:pt x="12339" y="10280"/>
                  </a:cubicBezTo>
                  <a:cubicBezTo>
                    <a:pt x="13406" y="11027"/>
                    <a:pt x="14686" y="11454"/>
                    <a:pt x="15965" y="11454"/>
                  </a:cubicBezTo>
                  <a:lnTo>
                    <a:pt x="16338" y="11454"/>
                  </a:lnTo>
                  <a:lnTo>
                    <a:pt x="16338" y="14553"/>
                  </a:lnTo>
                  <a:lnTo>
                    <a:pt x="16498" y="14553"/>
                  </a:lnTo>
                  <a:cubicBezTo>
                    <a:pt x="16498" y="17702"/>
                    <a:pt x="13885" y="20319"/>
                    <a:pt x="10738" y="20319"/>
                  </a:cubicBezTo>
                  <a:cubicBezTo>
                    <a:pt x="7645" y="20319"/>
                    <a:pt x="5032" y="17702"/>
                    <a:pt x="5032" y="14553"/>
                  </a:cubicBezTo>
                  <a:lnTo>
                    <a:pt x="5032" y="11454"/>
                  </a:lnTo>
                  <a:lnTo>
                    <a:pt x="5406" y="11454"/>
                  </a:lnTo>
                  <a:cubicBezTo>
                    <a:pt x="6740" y="11454"/>
                    <a:pt x="7965" y="11027"/>
                    <a:pt x="9032" y="10280"/>
                  </a:cubicBezTo>
                  <a:cubicBezTo>
                    <a:pt x="9671" y="9853"/>
                    <a:pt x="10311" y="9212"/>
                    <a:pt x="10685" y="8517"/>
                  </a:cubicBezTo>
                  <a:close/>
                  <a:moveTo>
                    <a:pt x="19006" y="14925"/>
                  </a:moveTo>
                  <a:lnTo>
                    <a:pt x="19006" y="20373"/>
                  </a:lnTo>
                  <a:lnTo>
                    <a:pt x="14738" y="20373"/>
                  </a:lnTo>
                  <a:lnTo>
                    <a:pt x="14738" y="20319"/>
                  </a:lnTo>
                  <a:cubicBezTo>
                    <a:pt x="16444" y="19197"/>
                    <a:pt x="17565" y="17329"/>
                    <a:pt x="17778" y="15246"/>
                  </a:cubicBezTo>
                  <a:cubicBezTo>
                    <a:pt x="18205" y="15246"/>
                    <a:pt x="18631" y="15086"/>
                    <a:pt x="19006" y="14925"/>
                  </a:cubicBezTo>
                  <a:close/>
                  <a:moveTo>
                    <a:pt x="10765" y="0"/>
                  </a:moveTo>
                  <a:cubicBezTo>
                    <a:pt x="10645" y="0"/>
                    <a:pt x="10525" y="27"/>
                    <a:pt x="10418" y="81"/>
                  </a:cubicBezTo>
                  <a:lnTo>
                    <a:pt x="285" y="6436"/>
                  </a:lnTo>
                  <a:cubicBezTo>
                    <a:pt x="19" y="6542"/>
                    <a:pt x="-35" y="6915"/>
                    <a:pt x="19" y="7183"/>
                  </a:cubicBezTo>
                  <a:cubicBezTo>
                    <a:pt x="126" y="7449"/>
                    <a:pt x="392" y="7610"/>
                    <a:pt x="605" y="7610"/>
                  </a:cubicBezTo>
                  <a:lnTo>
                    <a:pt x="1246" y="7610"/>
                  </a:lnTo>
                  <a:lnTo>
                    <a:pt x="1246" y="20959"/>
                  </a:lnTo>
                  <a:cubicBezTo>
                    <a:pt x="1246" y="21334"/>
                    <a:pt x="1512" y="21600"/>
                    <a:pt x="1832" y="21600"/>
                  </a:cubicBezTo>
                  <a:lnTo>
                    <a:pt x="19645" y="21600"/>
                  </a:lnTo>
                  <a:cubicBezTo>
                    <a:pt x="19965" y="21600"/>
                    <a:pt x="20231" y="21334"/>
                    <a:pt x="20231" y="20959"/>
                  </a:cubicBezTo>
                  <a:lnTo>
                    <a:pt x="20231" y="7610"/>
                  </a:lnTo>
                  <a:lnTo>
                    <a:pt x="20818" y="7610"/>
                  </a:lnTo>
                  <a:cubicBezTo>
                    <a:pt x="21084" y="7610"/>
                    <a:pt x="21352" y="7449"/>
                    <a:pt x="21404" y="7183"/>
                  </a:cubicBezTo>
                  <a:cubicBezTo>
                    <a:pt x="21565" y="6915"/>
                    <a:pt x="21511" y="6649"/>
                    <a:pt x="21245" y="6436"/>
                  </a:cubicBezTo>
                  <a:lnTo>
                    <a:pt x="11112" y="81"/>
                  </a:lnTo>
                  <a:cubicBezTo>
                    <a:pt x="11005" y="27"/>
                    <a:pt x="10885" y="0"/>
                    <a:pt x="107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58" name="Google Shape;9620;p65"/>
          <p:cNvGrpSpPr/>
          <p:nvPr/>
        </p:nvGrpSpPr>
        <p:grpSpPr>
          <a:xfrm>
            <a:off x="8008697" y="3145813"/>
            <a:ext cx="317263" cy="360892"/>
            <a:chOff x="28" y="28"/>
            <a:chExt cx="317262" cy="360891"/>
          </a:xfrm>
        </p:grpSpPr>
        <p:sp>
          <p:nvSpPr>
            <p:cNvPr id="7353" name="Google Shape;9621;p65"/>
            <p:cNvSpPr/>
            <p:nvPr/>
          </p:nvSpPr>
          <p:spPr>
            <a:xfrm>
              <a:off x="118221" y="263732"/>
              <a:ext cx="79998" cy="33730"/>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671" y="0"/>
                  </a:moveTo>
                  <a:cubicBezTo>
                    <a:pt x="1993" y="0"/>
                    <a:pt x="1353" y="727"/>
                    <a:pt x="883" y="2144"/>
                  </a:cubicBezTo>
                  <a:cubicBezTo>
                    <a:pt x="-294" y="5014"/>
                    <a:pt x="-294" y="9592"/>
                    <a:pt x="883" y="11881"/>
                  </a:cubicBezTo>
                  <a:cubicBezTo>
                    <a:pt x="3461" y="18167"/>
                    <a:pt x="6985" y="21600"/>
                    <a:pt x="10502" y="21600"/>
                  </a:cubicBezTo>
                  <a:cubicBezTo>
                    <a:pt x="14027" y="21600"/>
                    <a:pt x="17782" y="18167"/>
                    <a:pt x="20129" y="11881"/>
                  </a:cubicBezTo>
                  <a:cubicBezTo>
                    <a:pt x="21306" y="9011"/>
                    <a:pt x="21306" y="4433"/>
                    <a:pt x="20129" y="2144"/>
                  </a:cubicBezTo>
                  <a:cubicBezTo>
                    <a:pt x="19540" y="727"/>
                    <a:pt x="18840" y="0"/>
                    <a:pt x="18162" y="0"/>
                  </a:cubicBezTo>
                  <a:cubicBezTo>
                    <a:pt x="17491" y="0"/>
                    <a:pt x="16843" y="727"/>
                    <a:pt x="16374" y="2144"/>
                  </a:cubicBezTo>
                  <a:cubicBezTo>
                    <a:pt x="14965" y="6158"/>
                    <a:pt x="12618" y="7866"/>
                    <a:pt x="10502" y="7866"/>
                  </a:cubicBezTo>
                  <a:cubicBezTo>
                    <a:pt x="8155" y="7866"/>
                    <a:pt x="6047" y="6158"/>
                    <a:pt x="4638" y="2144"/>
                  </a:cubicBezTo>
                  <a:cubicBezTo>
                    <a:pt x="4050" y="727"/>
                    <a:pt x="3342" y="0"/>
                    <a:pt x="26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54" name="Google Shape;9622;p65"/>
            <p:cNvSpPr/>
            <p:nvPr/>
          </p:nvSpPr>
          <p:spPr>
            <a:xfrm>
              <a:off x="28" y="28"/>
              <a:ext cx="317263" cy="360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558" y="1489"/>
                  </a:moveTo>
                  <a:lnTo>
                    <a:pt x="17950" y="5019"/>
                  </a:lnTo>
                  <a:cubicBezTo>
                    <a:pt x="16185" y="5019"/>
                    <a:pt x="14724" y="3949"/>
                    <a:pt x="14421" y="2504"/>
                  </a:cubicBezTo>
                  <a:lnTo>
                    <a:pt x="18558" y="1489"/>
                  </a:lnTo>
                  <a:close/>
                  <a:moveTo>
                    <a:pt x="7181" y="2504"/>
                  </a:moveTo>
                  <a:cubicBezTo>
                    <a:pt x="7971" y="2504"/>
                    <a:pt x="8641" y="3039"/>
                    <a:pt x="8641" y="3735"/>
                  </a:cubicBezTo>
                  <a:cubicBezTo>
                    <a:pt x="8641" y="4430"/>
                    <a:pt x="7971" y="5019"/>
                    <a:pt x="7181" y="5019"/>
                  </a:cubicBezTo>
                  <a:cubicBezTo>
                    <a:pt x="6997" y="5019"/>
                    <a:pt x="6754" y="4965"/>
                    <a:pt x="6570" y="4912"/>
                  </a:cubicBezTo>
                  <a:cubicBezTo>
                    <a:pt x="6466" y="4856"/>
                    <a:pt x="6360" y="4832"/>
                    <a:pt x="6258" y="4832"/>
                  </a:cubicBezTo>
                  <a:cubicBezTo>
                    <a:pt x="6070" y="4832"/>
                    <a:pt x="5898" y="4914"/>
                    <a:pt x="5780" y="5019"/>
                  </a:cubicBezTo>
                  <a:cubicBezTo>
                    <a:pt x="5537" y="5233"/>
                    <a:pt x="5475" y="5499"/>
                    <a:pt x="5597" y="5768"/>
                  </a:cubicBezTo>
                  <a:cubicBezTo>
                    <a:pt x="5659" y="5982"/>
                    <a:pt x="5780" y="6141"/>
                    <a:pt x="5780" y="6302"/>
                  </a:cubicBezTo>
                  <a:cubicBezTo>
                    <a:pt x="5780" y="6944"/>
                    <a:pt x="5050" y="7586"/>
                    <a:pt x="4320" y="7586"/>
                  </a:cubicBezTo>
                  <a:cubicBezTo>
                    <a:pt x="3529" y="7586"/>
                    <a:pt x="2860" y="7051"/>
                    <a:pt x="2860" y="6302"/>
                  </a:cubicBezTo>
                  <a:cubicBezTo>
                    <a:pt x="2860" y="5927"/>
                    <a:pt x="3104" y="5606"/>
                    <a:pt x="3225" y="5447"/>
                  </a:cubicBezTo>
                  <a:cubicBezTo>
                    <a:pt x="3469" y="5233"/>
                    <a:pt x="3469" y="4912"/>
                    <a:pt x="3164" y="4644"/>
                  </a:cubicBezTo>
                  <a:cubicBezTo>
                    <a:pt x="3042" y="4430"/>
                    <a:pt x="2798" y="4163"/>
                    <a:pt x="2798" y="3735"/>
                  </a:cubicBezTo>
                  <a:cubicBezTo>
                    <a:pt x="2798" y="3093"/>
                    <a:pt x="3407" y="2504"/>
                    <a:pt x="4259" y="2504"/>
                  </a:cubicBezTo>
                  <a:cubicBezTo>
                    <a:pt x="4685" y="2504"/>
                    <a:pt x="4989" y="2666"/>
                    <a:pt x="5232" y="2825"/>
                  </a:cubicBezTo>
                  <a:cubicBezTo>
                    <a:pt x="5385" y="2932"/>
                    <a:pt x="5553" y="2987"/>
                    <a:pt x="5719" y="2987"/>
                  </a:cubicBezTo>
                  <a:cubicBezTo>
                    <a:pt x="5887" y="2987"/>
                    <a:pt x="6055" y="2932"/>
                    <a:pt x="6205" y="2825"/>
                  </a:cubicBezTo>
                  <a:cubicBezTo>
                    <a:pt x="6449" y="2666"/>
                    <a:pt x="6754" y="2504"/>
                    <a:pt x="7181" y="2504"/>
                  </a:cubicBezTo>
                  <a:close/>
                  <a:moveTo>
                    <a:pt x="13081" y="2880"/>
                  </a:moveTo>
                  <a:cubicBezTo>
                    <a:pt x="13570" y="4858"/>
                    <a:pt x="15516" y="6248"/>
                    <a:pt x="17766" y="6302"/>
                  </a:cubicBezTo>
                  <a:lnTo>
                    <a:pt x="17401" y="8870"/>
                  </a:lnTo>
                  <a:cubicBezTo>
                    <a:pt x="13994" y="8656"/>
                    <a:pt x="11074" y="6516"/>
                    <a:pt x="10223" y="3628"/>
                  </a:cubicBezTo>
                  <a:lnTo>
                    <a:pt x="13081" y="2880"/>
                  </a:lnTo>
                  <a:close/>
                  <a:moveTo>
                    <a:pt x="2798" y="11437"/>
                  </a:moveTo>
                  <a:lnTo>
                    <a:pt x="2798" y="14006"/>
                  </a:lnTo>
                  <a:cubicBezTo>
                    <a:pt x="2009" y="14006"/>
                    <a:pt x="1338" y="13471"/>
                    <a:pt x="1338" y="12722"/>
                  </a:cubicBezTo>
                  <a:cubicBezTo>
                    <a:pt x="1338" y="12078"/>
                    <a:pt x="1947" y="11437"/>
                    <a:pt x="2798" y="11437"/>
                  </a:cubicBezTo>
                  <a:close/>
                  <a:moveTo>
                    <a:pt x="18680" y="11437"/>
                  </a:moveTo>
                  <a:cubicBezTo>
                    <a:pt x="19472" y="11437"/>
                    <a:pt x="20140" y="11972"/>
                    <a:pt x="20140" y="12722"/>
                  </a:cubicBezTo>
                  <a:cubicBezTo>
                    <a:pt x="20140" y="13471"/>
                    <a:pt x="19472" y="14006"/>
                    <a:pt x="18680" y="14006"/>
                  </a:cubicBezTo>
                  <a:lnTo>
                    <a:pt x="18680" y="11437"/>
                  </a:lnTo>
                  <a:close/>
                  <a:moveTo>
                    <a:pt x="9431" y="5447"/>
                  </a:moveTo>
                  <a:cubicBezTo>
                    <a:pt x="10831" y="8121"/>
                    <a:pt x="13873" y="9887"/>
                    <a:pt x="17220" y="10153"/>
                  </a:cubicBezTo>
                  <a:lnTo>
                    <a:pt x="17220" y="14700"/>
                  </a:lnTo>
                  <a:cubicBezTo>
                    <a:pt x="17220" y="17802"/>
                    <a:pt x="14359" y="20371"/>
                    <a:pt x="10769" y="20371"/>
                  </a:cubicBezTo>
                  <a:cubicBezTo>
                    <a:pt x="7181" y="20371"/>
                    <a:pt x="4320" y="17802"/>
                    <a:pt x="4320" y="14647"/>
                  </a:cubicBezTo>
                  <a:lnTo>
                    <a:pt x="4320" y="9511"/>
                  </a:lnTo>
                  <a:cubicBezTo>
                    <a:pt x="4320" y="9297"/>
                    <a:pt x="4320" y="9138"/>
                    <a:pt x="4380" y="8924"/>
                  </a:cubicBezTo>
                  <a:cubicBezTo>
                    <a:pt x="5962" y="8924"/>
                    <a:pt x="7181" y="7800"/>
                    <a:pt x="7181" y="6355"/>
                  </a:cubicBezTo>
                  <a:cubicBezTo>
                    <a:pt x="8092" y="6355"/>
                    <a:pt x="8884" y="6034"/>
                    <a:pt x="9431" y="5447"/>
                  </a:cubicBezTo>
                  <a:close/>
                  <a:moveTo>
                    <a:pt x="19450" y="0"/>
                  </a:moveTo>
                  <a:cubicBezTo>
                    <a:pt x="19375" y="0"/>
                    <a:pt x="19298" y="12"/>
                    <a:pt x="19226" y="44"/>
                  </a:cubicBezTo>
                  <a:lnTo>
                    <a:pt x="9614" y="2452"/>
                  </a:lnTo>
                  <a:cubicBezTo>
                    <a:pt x="9127" y="1703"/>
                    <a:pt x="8214" y="1221"/>
                    <a:pt x="7181" y="1221"/>
                  </a:cubicBezTo>
                  <a:cubicBezTo>
                    <a:pt x="6692" y="1221"/>
                    <a:pt x="6205" y="1328"/>
                    <a:pt x="5780" y="1542"/>
                  </a:cubicBezTo>
                  <a:cubicBezTo>
                    <a:pt x="5294" y="1328"/>
                    <a:pt x="4867" y="1221"/>
                    <a:pt x="4320" y="1221"/>
                  </a:cubicBezTo>
                  <a:cubicBezTo>
                    <a:pt x="2739" y="1221"/>
                    <a:pt x="1400" y="2345"/>
                    <a:pt x="1400" y="3788"/>
                  </a:cubicBezTo>
                  <a:cubicBezTo>
                    <a:pt x="1400" y="4216"/>
                    <a:pt x="1582" y="4644"/>
                    <a:pt x="1825" y="5019"/>
                  </a:cubicBezTo>
                  <a:cubicBezTo>
                    <a:pt x="1582" y="5447"/>
                    <a:pt x="1400" y="5820"/>
                    <a:pt x="1400" y="6302"/>
                  </a:cubicBezTo>
                  <a:cubicBezTo>
                    <a:pt x="1400" y="7265"/>
                    <a:pt x="2009" y="8121"/>
                    <a:pt x="2920" y="8496"/>
                  </a:cubicBezTo>
                  <a:cubicBezTo>
                    <a:pt x="2860" y="8870"/>
                    <a:pt x="2860" y="9138"/>
                    <a:pt x="2860" y="9459"/>
                  </a:cubicBezTo>
                  <a:lnTo>
                    <a:pt x="2860" y="10207"/>
                  </a:lnTo>
                  <a:cubicBezTo>
                    <a:pt x="1279" y="10207"/>
                    <a:pt x="0" y="11330"/>
                    <a:pt x="0" y="12722"/>
                  </a:cubicBezTo>
                  <a:cubicBezTo>
                    <a:pt x="0" y="14112"/>
                    <a:pt x="1279" y="15289"/>
                    <a:pt x="2860" y="15289"/>
                  </a:cubicBezTo>
                  <a:cubicBezTo>
                    <a:pt x="3225" y="18819"/>
                    <a:pt x="6692" y="21600"/>
                    <a:pt x="10769" y="21600"/>
                  </a:cubicBezTo>
                  <a:cubicBezTo>
                    <a:pt x="14908" y="21600"/>
                    <a:pt x="18315" y="18819"/>
                    <a:pt x="18680" y="15289"/>
                  </a:cubicBezTo>
                  <a:cubicBezTo>
                    <a:pt x="20262" y="15289"/>
                    <a:pt x="21600" y="14112"/>
                    <a:pt x="21600" y="12722"/>
                  </a:cubicBezTo>
                  <a:cubicBezTo>
                    <a:pt x="21600" y="11330"/>
                    <a:pt x="20262" y="10207"/>
                    <a:pt x="18680" y="10207"/>
                  </a:cubicBezTo>
                  <a:lnTo>
                    <a:pt x="18680" y="9511"/>
                  </a:lnTo>
                  <a:cubicBezTo>
                    <a:pt x="18740" y="9190"/>
                    <a:pt x="20080" y="1007"/>
                    <a:pt x="20140" y="686"/>
                  </a:cubicBezTo>
                  <a:cubicBezTo>
                    <a:pt x="20140" y="472"/>
                    <a:pt x="20080" y="311"/>
                    <a:pt x="19897" y="151"/>
                  </a:cubicBezTo>
                  <a:cubicBezTo>
                    <a:pt x="19810" y="75"/>
                    <a:pt x="19634" y="0"/>
                    <a:pt x="194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55" name="Google Shape;9623;p65"/>
            <p:cNvSpPr/>
            <p:nvPr/>
          </p:nvSpPr>
          <p:spPr>
            <a:xfrm>
              <a:off x="106378" y="171453"/>
              <a:ext cx="19659"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25"/>
                    <a:pt x="0" y="10816"/>
                  </a:cubicBezTo>
                  <a:cubicBezTo>
                    <a:pt x="0" y="16706"/>
                    <a:pt x="4925"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56" name="Google Shape;9624;p65"/>
            <p:cNvSpPr/>
            <p:nvPr/>
          </p:nvSpPr>
          <p:spPr>
            <a:xfrm>
              <a:off x="189494" y="171453"/>
              <a:ext cx="20568"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678" y="0"/>
                    <a:pt x="0" y="4925"/>
                    <a:pt x="0" y="10816"/>
                  </a:cubicBezTo>
                  <a:cubicBezTo>
                    <a:pt x="0" y="16706"/>
                    <a:pt x="4678" y="21600"/>
                    <a:pt x="11262" y="21600"/>
                  </a:cubicBezTo>
                  <a:cubicBezTo>
                    <a:pt x="16893" y="21600"/>
                    <a:pt x="21600" y="16706"/>
                    <a:pt x="21600" y="10816"/>
                  </a:cubicBezTo>
                  <a:cubicBezTo>
                    <a:pt x="21600" y="4925"/>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57" name="Google Shape;9625;p65"/>
            <p:cNvSpPr/>
            <p:nvPr/>
          </p:nvSpPr>
          <p:spPr>
            <a:xfrm>
              <a:off x="126903" y="192019"/>
              <a:ext cx="62592" cy="63459"/>
            </a:xfrm>
            <a:custGeom>
              <a:avLst/>
              <a:gdLst/>
              <a:ahLst/>
              <a:cxnLst>
                <a:cxn ang="0">
                  <a:pos x="wd2" y="hd2"/>
                </a:cxn>
                <a:cxn ang="5400000">
                  <a:pos x="wd2" y="hd2"/>
                </a:cxn>
                <a:cxn ang="10800000">
                  <a:pos x="wd2" y="hd2"/>
                </a:cxn>
                <a:cxn ang="16200000">
                  <a:pos x="wd2" y="hd2"/>
                </a:cxn>
              </a:cxnLst>
              <a:rect l="0" t="0" r="r" b="b"/>
              <a:pathLst>
                <a:path w="21305" h="21600" fill="norm" stroke="1" extrusionOk="0">
                  <a:moveTo>
                    <a:pt x="10655" y="7000"/>
                  </a:moveTo>
                  <a:cubicBezTo>
                    <a:pt x="12480" y="7000"/>
                    <a:pt x="14005" y="8516"/>
                    <a:pt x="14005" y="10341"/>
                  </a:cubicBezTo>
                  <a:cubicBezTo>
                    <a:pt x="14005" y="12475"/>
                    <a:pt x="12480" y="13991"/>
                    <a:pt x="10655" y="13991"/>
                  </a:cubicBezTo>
                  <a:cubicBezTo>
                    <a:pt x="8830" y="13991"/>
                    <a:pt x="7314" y="12475"/>
                    <a:pt x="7314" y="10341"/>
                  </a:cubicBezTo>
                  <a:cubicBezTo>
                    <a:pt x="7005" y="8825"/>
                    <a:pt x="8530" y="7000"/>
                    <a:pt x="10655" y="7000"/>
                  </a:cubicBezTo>
                  <a:close/>
                  <a:moveTo>
                    <a:pt x="10655" y="0"/>
                  </a:moveTo>
                  <a:cubicBezTo>
                    <a:pt x="4572" y="0"/>
                    <a:pt x="14" y="5166"/>
                    <a:pt x="14" y="10950"/>
                  </a:cubicBezTo>
                  <a:cubicBezTo>
                    <a:pt x="-295" y="17033"/>
                    <a:pt x="4572" y="21600"/>
                    <a:pt x="10655" y="21600"/>
                  </a:cubicBezTo>
                  <a:cubicBezTo>
                    <a:pt x="16738" y="21600"/>
                    <a:pt x="21305" y="16424"/>
                    <a:pt x="21305" y="10950"/>
                  </a:cubicBezTo>
                  <a:cubicBezTo>
                    <a:pt x="21305" y="4867"/>
                    <a:pt x="16438" y="0"/>
                    <a:pt x="106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64" name="Google Shape;9626;p65"/>
          <p:cNvGrpSpPr/>
          <p:nvPr/>
        </p:nvGrpSpPr>
        <p:grpSpPr>
          <a:xfrm>
            <a:off x="5727727" y="1306277"/>
            <a:ext cx="362217" cy="361063"/>
            <a:chOff x="0" y="0"/>
            <a:chExt cx="362215" cy="361061"/>
          </a:xfrm>
        </p:grpSpPr>
        <p:sp>
          <p:nvSpPr>
            <p:cNvPr id="7359" name="Google Shape;9627;p65"/>
            <p:cNvSpPr/>
            <p:nvPr/>
          </p:nvSpPr>
          <p:spPr>
            <a:xfrm>
              <a:off x="131398" y="190345"/>
              <a:ext cx="20539" cy="196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918"/>
                    <a:pt x="0" y="10800"/>
                  </a:cubicBezTo>
                  <a:cubicBezTo>
                    <a:pt x="0" y="16682"/>
                    <a:pt x="4684" y="21600"/>
                    <a:pt x="10323" y="21600"/>
                  </a:cubicBezTo>
                  <a:cubicBezTo>
                    <a:pt x="15961" y="21600"/>
                    <a:pt x="21600" y="16682"/>
                    <a:pt x="21600" y="10800"/>
                  </a:cubicBezTo>
                  <a:cubicBezTo>
                    <a:pt x="21600" y="4918"/>
                    <a:pt x="15961"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60" name="Google Shape;9628;p65"/>
            <p:cNvSpPr/>
            <p:nvPr/>
          </p:nvSpPr>
          <p:spPr>
            <a:xfrm>
              <a:off x="216301" y="190345"/>
              <a:ext cx="19660" cy="196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918"/>
                    <a:pt x="0" y="10800"/>
                  </a:cubicBezTo>
                  <a:cubicBezTo>
                    <a:pt x="0" y="16682"/>
                    <a:pt x="4894" y="21600"/>
                    <a:pt x="10784" y="21600"/>
                  </a:cubicBezTo>
                  <a:cubicBezTo>
                    <a:pt x="16675" y="21600"/>
                    <a:pt x="21600" y="16682"/>
                    <a:pt x="21600" y="10800"/>
                  </a:cubicBezTo>
                  <a:cubicBezTo>
                    <a:pt x="21600" y="4918"/>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61" name="Google Shape;9629;p65"/>
            <p:cNvSpPr/>
            <p:nvPr/>
          </p:nvSpPr>
          <p:spPr>
            <a:xfrm>
              <a:off x="174289" y="116193"/>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84"/>
                    <a:pt x="0" y="10323"/>
                  </a:cubicBezTo>
                  <a:cubicBezTo>
                    <a:pt x="0" y="16916"/>
                    <a:pt x="4894" y="21600"/>
                    <a:pt x="10784" y="21600"/>
                  </a:cubicBezTo>
                  <a:cubicBezTo>
                    <a:pt x="16675" y="21600"/>
                    <a:pt x="21600" y="16916"/>
                    <a:pt x="21600" y="10323"/>
                  </a:cubicBezTo>
                  <a:cubicBezTo>
                    <a:pt x="21600" y="468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62" name="Google Shape;9630;p65"/>
            <p:cNvSpPr/>
            <p:nvPr/>
          </p:nvSpPr>
          <p:spPr>
            <a:xfrm>
              <a:off x="143234" y="262087"/>
              <a:ext cx="80884" cy="3285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56" y="0"/>
                  </a:moveTo>
                  <a:cubicBezTo>
                    <a:pt x="2033" y="0"/>
                    <a:pt x="1333" y="727"/>
                    <a:pt x="868" y="2201"/>
                  </a:cubicBezTo>
                  <a:cubicBezTo>
                    <a:pt x="-289" y="5130"/>
                    <a:pt x="-289" y="9252"/>
                    <a:pt x="868" y="11602"/>
                  </a:cubicBezTo>
                  <a:cubicBezTo>
                    <a:pt x="3655" y="18075"/>
                    <a:pt x="7142" y="21600"/>
                    <a:pt x="10622" y="21600"/>
                  </a:cubicBezTo>
                  <a:cubicBezTo>
                    <a:pt x="14109" y="21600"/>
                    <a:pt x="17824" y="18075"/>
                    <a:pt x="20146" y="11602"/>
                  </a:cubicBezTo>
                  <a:cubicBezTo>
                    <a:pt x="21311" y="8655"/>
                    <a:pt x="21311" y="3954"/>
                    <a:pt x="20146" y="2201"/>
                  </a:cubicBezTo>
                  <a:cubicBezTo>
                    <a:pt x="19682" y="727"/>
                    <a:pt x="19040" y="0"/>
                    <a:pt x="18377" y="0"/>
                  </a:cubicBezTo>
                  <a:cubicBezTo>
                    <a:pt x="17706" y="0"/>
                    <a:pt x="17013" y="727"/>
                    <a:pt x="16431" y="2201"/>
                  </a:cubicBezTo>
                  <a:cubicBezTo>
                    <a:pt x="14802" y="5726"/>
                    <a:pt x="12479" y="8077"/>
                    <a:pt x="10622" y="8077"/>
                  </a:cubicBezTo>
                  <a:cubicBezTo>
                    <a:pt x="8299" y="8077"/>
                    <a:pt x="6213" y="5726"/>
                    <a:pt x="4820" y="2201"/>
                  </a:cubicBezTo>
                  <a:cubicBezTo>
                    <a:pt x="4237" y="727"/>
                    <a:pt x="3485" y="0"/>
                    <a:pt x="27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63" name="Google Shape;9631;p65"/>
            <p:cNvSpPr/>
            <p:nvPr/>
          </p:nvSpPr>
          <p:spPr>
            <a:xfrm>
              <a:off x="0" y="0"/>
              <a:ext cx="362216" cy="361062"/>
            </a:xfrm>
            <a:custGeom>
              <a:avLst/>
              <a:gdLst/>
              <a:ahLst/>
              <a:cxnLst>
                <a:cxn ang="0">
                  <a:pos x="wd2" y="hd2"/>
                </a:cxn>
                <a:cxn ang="5400000">
                  <a:pos x="wd2" y="hd2"/>
                </a:cxn>
                <a:cxn ang="10800000">
                  <a:pos x="wd2" y="hd2"/>
                </a:cxn>
                <a:cxn ang="16200000">
                  <a:pos x="wd2" y="hd2"/>
                </a:cxn>
              </a:cxnLst>
              <a:rect l="0" t="0" r="r" b="b"/>
              <a:pathLst>
                <a:path w="21509" h="21600" fill="norm" stroke="1" extrusionOk="0">
                  <a:moveTo>
                    <a:pt x="10932" y="1230"/>
                  </a:moveTo>
                  <a:cubicBezTo>
                    <a:pt x="11781" y="1230"/>
                    <a:pt x="12578" y="1872"/>
                    <a:pt x="12790" y="2780"/>
                  </a:cubicBezTo>
                  <a:cubicBezTo>
                    <a:pt x="12153" y="2620"/>
                    <a:pt x="11569" y="2459"/>
                    <a:pt x="10932" y="2459"/>
                  </a:cubicBezTo>
                  <a:cubicBezTo>
                    <a:pt x="10243" y="2459"/>
                    <a:pt x="9659" y="2566"/>
                    <a:pt x="9076" y="2780"/>
                  </a:cubicBezTo>
                  <a:cubicBezTo>
                    <a:pt x="9234" y="1872"/>
                    <a:pt x="9977" y="1230"/>
                    <a:pt x="10932" y="1230"/>
                  </a:cubicBezTo>
                  <a:close/>
                  <a:moveTo>
                    <a:pt x="10243" y="3849"/>
                  </a:moveTo>
                  <a:lnTo>
                    <a:pt x="10243" y="3903"/>
                  </a:lnTo>
                  <a:cubicBezTo>
                    <a:pt x="9871" y="4010"/>
                    <a:pt x="9447" y="4383"/>
                    <a:pt x="9234" y="4759"/>
                  </a:cubicBezTo>
                  <a:cubicBezTo>
                    <a:pt x="8598" y="4759"/>
                    <a:pt x="7909" y="5079"/>
                    <a:pt x="7590" y="5721"/>
                  </a:cubicBezTo>
                  <a:cubicBezTo>
                    <a:pt x="7272" y="6310"/>
                    <a:pt x="7272" y="7058"/>
                    <a:pt x="7590" y="7593"/>
                  </a:cubicBezTo>
                  <a:cubicBezTo>
                    <a:pt x="7536" y="7699"/>
                    <a:pt x="7484" y="7913"/>
                    <a:pt x="7378" y="8020"/>
                  </a:cubicBezTo>
                  <a:cubicBezTo>
                    <a:pt x="6741" y="8448"/>
                    <a:pt x="5945" y="8714"/>
                    <a:pt x="5202" y="8769"/>
                  </a:cubicBezTo>
                  <a:cubicBezTo>
                    <a:pt x="5520" y="6148"/>
                    <a:pt x="7642" y="4117"/>
                    <a:pt x="10243" y="3849"/>
                  </a:cubicBezTo>
                  <a:close/>
                  <a:moveTo>
                    <a:pt x="11517" y="3849"/>
                  </a:moveTo>
                  <a:cubicBezTo>
                    <a:pt x="14170" y="4117"/>
                    <a:pt x="16240" y="6148"/>
                    <a:pt x="16558" y="8769"/>
                  </a:cubicBezTo>
                  <a:cubicBezTo>
                    <a:pt x="15762" y="8714"/>
                    <a:pt x="15019" y="8448"/>
                    <a:pt x="14382" y="8020"/>
                  </a:cubicBezTo>
                  <a:cubicBezTo>
                    <a:pt x="14276" y="7859"/>
                    <a:pt x="14224" y="7699"/>
                    <a:pt x="14170" y="7593"/>
                  </a:cubicBezTo>
                  <a:cubicBezTo>
                    <a:pt x="14488" y="6951"/>
                    <a:pt x="14542" y="6310"/>
                    <a:pt x="14170" y="5721"/>
                  </a:cubicBezTo>
                  <a:cubicBezTo>
                    <a:pt x="13851" y="5079"/>
                    <a:pt x="13162" y="4759"/>
                    <a:pt x="12526" y="4759"/>
                  </a:cubicBezTo>
                  <a:cubicBezTo>
                    <a:pt x="12313" y="4383"/>
                    <a:pt x="11887" y="4010"/>
                    <a:pt x="11517" y="3903"/>
                  </a:cubicBezTo>
                  <a:lnTo>
                    <a:pt x="11517" y="3849"/>
                  </a:lnTo>
                  <a:close/>
                  <a:moveTo>
                    <a:pt x="10932" y="5025"/>
                  </a:moveTo>
                  <a:cubicBezTo>
                    <a:pt x="11198" y="5025"/>
                    <a:pt x="11463" y="5239"/>
                    <a:pt x="11517" y="5560"/>
                  </a:cubicBezTo>
                  <a:cubicBezTo>
                    <a:pt x="11561" y="5870"/>
                    <a:pt x="11857" y="6069"/>
                    <a:pt x="12169" y="6069"/>
                  </a:cubicBezTo>
                  <a:cubicBezTo>
                    <a:pt x="12234" y="6069"/>
                    <a:pt x="12302" y="6060"/>
                    <a:pt x="12366" y="6041"/>
                  </a:cubicBezTo>
                  <a:cubicBezTo>
                    <a:pt x="12438" y="5997"/>
                    <a:pt x="12516" y="5977"/>
                    <a:pt x="12593" y="5977"/>
                  </a:cubicBezTo>
                  <a:cubicBezTo>
                    <a:pt x="12794" y="5977"/>
                    <a:pt x="12994" y="6114"/>
                    <a:pt x="13109" y="6310"/>
                  </a:cubicBezTo>
                  <a:cubicBezTo>
                    <a:pt x="13215" y="6576"/>
                    <a:pt x="13162" y="6897"/>
                    <a:pt x="12950" y="7111"/>
                  </a:cubicBezTo>
                  <a:cubicBezTo>
                    <a:pt x="12738" y="7379"/>
                    <a:pt x="12738" y="7806"/>
                    <a:pt x="12950" y="8020"/>
                  </a:cubicBezTo>
                  <a:cubicBezTo>
                    <a:pt x="13215" y="8234"/>
                    <a:pt x="13321" y="8555"/>
                    <a:pt x="13109" y="8821"/>
                  </a:cubicBezTo>
                  <a:cubicBezTo>
                    <a:pt x="12991" y="9020"/>
                    <a:pt x="12785" y="9130"/>
                    <a:pt x="12578" y="9130"/>
                  </a:cubicBezTo>
                  <a:cubicBezTo>
                    <a:pt x="12507" y="9130"/>
                    <a:pt x="12435" y="9117"/>
                    <a:pt x="12366" y="9089"/>
                  </a:cubicBezTo>
                  <a:cubicBezTo>
                    <a:pt x="12302" y="9071"/>
                    <a:pt x="12236" y="9062"/>
                    <a:pt x="12174" y="9062"/>
                  </a:cubicBezTo>
                  <a:cubicBezTo>
                    <a:pt x="11872" y="9062"/>
                    <a:pt x="11604" y="9261"/>
                    <a:pt x="11517" y="9570"/>
                  </a:cubicBezTo>
                  <a:cubicBezTo>
                    <a:pt x="11463" y="9890"/>
                    <a:pt x="11198" y="10104"/>
                    <a:pt x="10932" y="10104"/>
                  </a:cubicBezTo>
                  <a:cubicBezTo>
                    <a:pt x="10668" y="10104"/>
                    <a:pt x="10402" y="9890"/>
                    <a:pt x="10296" y="9570"/>
                  </a:cubicBezTo>
                  <a:cubicBezTo>
                    <a:pt x="10252" y="9261"/>
                    <a:pt x="9991" y="9062"/>
                    <a:pt x="9662" y="9062"/>
                  </a:cubicBezTo>
                  <a:cubicBezTo>
                    <a:pt x="9593" y="9062"/>
                    <a:pt x="9521" y="9071"/>
                    <a:pt x="9447" y="9089"/>
                  </a:cubicBezTo>
                  <a:cubicBezTo>
                    <a:pt x="9374" y="9134"/>
                    <a:pt x="9297" y="9152"/>
                    <a:pt x="9221" y="9152"/>
                  </a:cubicBezTo>
                  <a:cubicBezTo>
                    <a:pt x="9019" y="9152"/>
                    <a:pt x="8820" y="9015"/>
                    <a:pt x="8704" y="8821"/>
                  </a:cubicBezTo>
                  <a:cubicBezTo>
                    <a:pt x="8598" y="8555"/>
                    <a:pt x="8651" y="8234"/>
                    <a:pt x="8864" y="8020"/>
                  </a:cubicBezTo>
                  <a:cubicBezTo>
                    <a:pt x="9128" y="7752"/>
                    <a:pt x="9128" y="7324"/>
                    <a:pt x="8864" y="7111"/>
                  </a:cubicBezTo>
                  <a:cubicBezTo>
                    <a:pt x="8598" y="6897"/>
                    <a:pt x="8545" y="6576"/>
                    <a:pt x="8704" y="6310"/>
                  </a:cubicBezTo>
                  <a:cubicBezTo>
                    <a:pt x="8822" y="6111"/>
                    <a:pt x="9027" y="6001"/>
                    <a:pt x="9234" y="6001"/>
                  </a:cubicBezTo>
                  <a:cubicBezTo>
                    <a:pt x="9307" y="6001"/>
                    <a:pt x="9379" y="6014"/>
                    <a:pt x="9447" y="6041"/>
                  </a:cubicBezTo>
                  <a:cubicBezTo>
                    <a:pt x="9521" y="6060"/>
                    <a:pt x="9591" y="6069"/>
                    <a:pt x="9659" y="6069"/>
                  </a:cubicBezTo>
                  <a:cubicBezTo>
                    <a:pt x="9975" y="6069"/>
                    <a:pt x="10208" y="5870"/>
                    <a:pt x="10296" y="5560"/>
                  </a:cubicBezTo>
                  <a:cubicBezTo>
                    <a:pt x="10402" y="5239"/>
                    <a:pt x="10668" y="5025"/>
                    <a:pt x="10932" y="5025"/>
                  </a:cubicBezTo>
                  <a:close/>
                  <a:moveTo>
                    <a:pt x="3928" y="11387"/>
                  </a:moveTo>
                  <a:lnTo>
                    <a:pt x="3928" y="13901"/>
                  </a:lnTo>
                  <a:cubicBezTo>
                    <a:pt x="3291" y="13901"/>
                    <a:pt x="2707" y="13366"/>
                    <a:pt x="2707" y="12618"/>
                  </a:cubicBezTo>
                  <a:cubicBezTo>
                    <a:pt x="2707" y="11923"/>
                    <a:pt x="3291" y="11387"/>
                    <a:pt x="3928" y="11387"/>
                  </a:cubicBezTo>
                  <a:close/>
                  <a:moveTo>
                    <a:pt x="17886" y="11387"/>
                  </a:moveTo>
                  <a:cubicBezTo>
                    <a:pt x="18522" y="11387"/>
                    <a:pt x="19159" y="11923"/>
                    <a:pt x="19159" y="12672"/>
                  </a:cubicBezTo>
                  <a:cubicBezTo>
                    <a:pt x="19159" y="13313"/>
                    <a:pt x="18629" y="13901"/>
                    <a:pt x="17886" y="13901"/>
                  </a:cubicBezTo>
                  <a:lnTo>
                    <a:pt x="17886" y="11387"/>
                  </a:lnTo>
                  <a:close/>
                  <a:moveTo>
                    <a:pt x="1964" y="14169"/>
                  </a:moveTo>
                  <a:cubicBezTo>
                    <a:pt x="2442" y="14810"/>
                    <a:pt x="3185" y="15183"/>
                    <a:pt x="3980" y="15183"/>
                  </a:cubicBezTo>
                  <a:cubicBezTo>
                    <a:pt x="3928" y="15879"/>
                    <a:pt x="3344" y="16466"/>
                    <a:pt x="2707" y="16466"/>
                  </a:cubicBezTo>
                  <a:cubicBezTo>
                    <a:pt x="2018" y="16466"/>
                    <a:pt x="1433" y="15932"/>
                    <a:pt x="1433" y="15183"/>
                  </a:cubicBezTo>
                  <a:cubicBezTo>
                    <a:pt x="1433" y="14810"/>
                    <a:pt x="1646" y="14382"/>
                    <a:pt x="1964" y="14169"/>
                  </a:cubicBezTo>
                  <a:close/>
                  <a:moveTo>
                    <a:pt x="19848" y="14169"/>
                  </a:moveTo>
                  <a:cubicBezTo>
                    <a:pt x="20220" y="14435"/>
                    <a:pt x="20379" y="14810"/>
                    <a:pt x="20379" y="15183"/>
                  </a:cubicBezTo>
                  <a:cubicBezTo>
                    <a:pt x="20379" y="15879"/>
                    <a:pt x="19796" y="16466"/>
                    <a:pt x="19159" y="16466"/>
                  </a:cubicBezTo>
                  <a:cubicBezTo>
                    <a:pt x="18469" y="16466"/>
                    <a:pt x="17886" y="15932"/>
                    <a:pt x="17886" y="15183"/>
                  </a:cubicBezTo>
                  <a:cubicBezTo>
                    <a:pt x="18681" y="15183"/>
                    <a:pt x="19424" y="14810"/>
                    <a:pt x="19848" y="14169"/>
                  </a:cubicBezTo>
                  <a:close/>
                  <a:moveTo>
                    <a:pt x="14118" y="9356"/>
                  </a:moveTo>
                  <a:cubicBezTo>
                    <a:pt x="14807" y="9731"/>
                    <a:pt x="15709" y="9997"/>
                    <a:pt x="16504" y="10052"/>
                  </a:cubicBezTo>
                  <a:lnTo>
                    <a:pt x="16504" y="14542"/>
                  </a:lnTo>
                  <a:cubicBezTo>
                    <a:pt x="16611" y="17644"/>
                    <a:pt x="14011" y="20263"/>
                    <a:pt x="10932" y="20263"/>
                  </a:cubicBezTo>
                  <a:cubicBezTo>
                    <a:pt x="7802" y="20263"/>
                    <a:pt x="5202" y="17644"/>
                    <a:pt x="5202" y="14542"/>
                  </a:cubicBezTo>
                  <a:lnTo>
                    <a:pt x="5202" y="10052"/>
                  </a:lnTo>
                  <a:cubicBezTo>
                    <a:pt x="6051" y="9997"/>
                    <a:pt x="6847" y="9731"/>
                    <a:pt x="7590" y="9356"/>
                  </a:cubicBezTo>
                  <a:lnTo>
                    <a:pt x="7590" y="9463"/>
                  </a:lnTo>
                  <a:cubicBezTo>
                    <a:pt x="7909" y="10052"/>
                    <a:pt x="8598" y="10372"/>
                    <a:pt x="9234" y="10372"/>
                  </a:cubicBezTo>
                  <a:cubicBezTo>
                    <a:pt x="9607" y="10960"/>
                    <a:pt x="10189" y="11387"/>
                    <a:pt x="10826" y="11387"/>
                  </a:cubicBezTo>
                  <a:cubicBezTo>
                    <a:pt x="11517" y="11387"/>
                    <a:pt x="12153" y="10960"/>
                    <a:pt x="12420" y="10372"/>
                  </a:cubicBezTo>
                  <a:cubicBezTo>
                    <a:pt x="13109" y="10372"/>
                    <a:pt x="13745" y="10052"/>
                    <a:pt x="14118" y="9463"/>
                  </a:cubicBezTo>
                  <a:lnTo>
                    <a:pt x="14118" y="9356"/>
                  </a:lnTo>
                  <a:close/>
                  <a:moveTo>
                    <a:pt x="10774" y="0"/>
                  </a:moveTo>
                  <a:cubicBezTo>
                    <a:pt x="9925" y="0"/>
                    <a:pt x="9128" y="373"/>
                    <a:pt x="8545" y="962"/>
                  </a:cubicBezTo>
                  <a:cubicBezTo>
                    <a:pt x="7961" y="1551"/>
                    <a:pt x="7590" y="2406"/>
                    <a:pt x="7590" y="3314"/>
                  </a:cubicBezTo>
                  <a:cubicBezTo>
                    <a:pt x="5360" y="4438"/>
                    <a:pt x="3768" y="6790"/>
                    <a:pt x="3768" y="9517"/>
                  </a:cubicBezTo>
                  <a:lnTo>
                    <a:pt x="3768" y="10104"/>
                  </a:lnTo>
                  <a:cubicBezTo>
                    <a:pt x="2230" y="10104"/>
                    <a:pt x="1009" y="11441"/>
                    <a:pt x="1221" y="12993"/>
                  </a:cubicBezTo>
                  <a:cubicBezTo>
                    <a:pt x="424" y="13473"/>
                    <a:pt x="0" y="14276"/>
                    <a:pt x="0" y="15183"/>
                  </a:cubicBezTo>
                  <a:cubicBezTo>
                    <a:pt x="0" y="16573"/>
                    <a:pt x="1115" y="17751"/>
                    <a:pt x="2495" y="17751"/>
                  </a:cubicBezTo>
                  <a:cubicBezTo>
                    <a:pt x="3185" y="17751"/>
                    <a:pt x="3768" y="17483"/>
                    <a:pt x="4247" y="17055"/>
                  </a:cubicBezTo>
                  <a:cubicBezTo>
                    <a:pt x="5202" y="19621"/>
                    <a:pt x="7696" y="21600"/>
                    <a:pt x="10720" y="21600"/>
                  </a:cubicBezTo>
                  <a:cubicBezTo>
                    <a:pt x="13693" y="21600"/>
                    <a:pt x="16240" y="19676"/>
                    <a:pt x="17247" y="17055"/>
                  </a:cubicBezTo>
                  <a:cubicBezTo>
                    <a:pt x="17673" y="17483"/>
                    <a:pt x="18310" y="17751"/>
                    <a:pt x="18947" y="17751"/>
                  </a:cubicBezTo>
                  <a:cubicBezTo>
                    <a:pt x="20327" y="17751"/>
                    <a:pt x="21494" y="16573"/>
                    <a:pt x="21494" y="15183"/>
                  </a:cubicBezTo>
                  <a:cubicBezTo>
                    <a:pt x="21600" y="14276"/>
                    <a:pt x="21122" y="13366"/>
                    <a:pt x="20327" y="12993"/>
                  </a:cubicBezTo>
                  <a:cubicBezTo>
                    <a:pt x="20539" y="11441"/>
                    <a:pt x="19318" y="10104"/>
                    <a:pt x="17832" y="10104"/>
                  </a:cubicBezTo>
                  <a:lnTo>
                    <a:pt x="17832" y="9517"/>
                  </a:lnTo>
                  <a:cubicBezTo>
                    <a:pt x="17832" y="6790"/>
                    <a:pt x="16292" y="4438"/>
                    <a:pt x="13958" y="3314"/>
                  </a:cubicBezTo>
                  <a:cubicBezTo>
                    <a:pt x="13958" y="2406"/>
                    <a:pt x="13639" y="1551"/>
                    <a:pt x="13056" y="962"/>
                  </a:cubicBezTo>
                  <a:cubicBezTo>
                    <a:pt x="12420" y="373"/>
                    <a:pt x="11623" y="0"/>
                    <a:pt x="107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69" name="Google Shape;9632;p65"/>
          <p:cNvGrpSpPr/>
          <p:nvPr/>
        </p:nvGrpSpPr>
        <p:grpSpPr>
          <a:xfrm>
            <a:off x="5728620" y="1800985"/>
            <a:ext cx="359793" cy="316383"/>
            <a:chOff x="0" y="0"/>
            <a:chExt cx="359791" cy="316382"/>
          </a:xfrm>
        </p:grpSpPr>
        <p:sp>
          <p:nvSpPr>
            <p:cNvPr id="7365" name="Google Shape;9633;p65"/>
            <p:cNvSpPr/>
            <p:nvPr/>
          </p:nvSpPr>
          <p:spPr>
            <a:xfrm>
              <a:off x="129610" y="149269"/>
              <a:ext cx="20540"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894"/>
                    <a:pt x="0" y="10784"/>
                  </a:cubicBezTo>
                  <a:cubicBezTo>
                    <a:pt x="0" y="16675"/>
                    <a:pt x="4684" y="21600"/>
                    <a:pt x="10323" y="21600"/>
                  </a:cubicBezTo>
                  <a:cubicBezTo>
                    <a:pt x="15961" y="21600"/>
                    <a:pt x="21600" y="16675"/>
                    <a:pt x="21600" y="10784"/>
                  </a:cubicBezTo>
                  <a:cubicBezTo>
                    <a:pt x="21600" y="4894"/>
                    <a:pt x="15961"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66" name="Google Shape;9634;p65"/>
            <p:cNvSpPr/>
            <p:nvPr/>
          </p:nvSpPr>
          <p:spPr>
            <a:xfrm>
              <a:off x="214514" y="148361"/>
              <a:ext cx="19660" cy="205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631"/>
                    <a:pt x="0" y="11262"/>
                  </a:cubicBezTo>
                  <a:cubicBezTo>
                    <a:pt x="0" y="16893"/>
                    <a:pt x="4894" y="21600"/>
                    <a:pt x="10784" y="21600"/>
                  </a:cubicBezTo>
                  <a:cubicBezTo>
                    <a:pt x="16675" y="21600"/>
                    <a:pt x="21600" y="16893"/>
                    <a:pt x="21600" y="11262"/>
                  </a:cubicBezTo>
                  <a:cubicBezTo>
                    <a:pt x="21600" y="5631"/>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67" name="Google Shape;9635;p65"/>
            <p:cNvSpPr/>
            <p:nvPr/>
          </p:nvSpPr>
          <p:spPr>
            <a:xfrm>
              <a:off x="141447" y="220075"/>
              <a:ext cx="80884" cy="33758"/>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56" y="0"/>
                  </a:moveTo>
                  <a:cubicBezTo>
                    <a:pt x="2033" y="0"/>
                    <a:pt x="1333" y="726"/>
                    <a:pt x="868" y="2160"/>
                  </a:cubicBezTo>
                  <a:cubicBezTo>
                    <a:pt x="-289" y="5010"/>
                    <a:pt x="-289" y="9584"/>
                    <a:pt x="868" y="11871"/>
                  </a:cubicBezTo>
                  <a:cubicBezTo>
                    <a:pt x="3655" y="18169"/>
                    <a:pt x="7142" y="21600"/>
                    <a:pt x="10622" y="21600"/>
                  </a:cubicBezTo>
                  <a:cubicBezTo>
                    <a:pt x="14109" y="21600"/>
                    <a:pt x="17824" y="18169"/>
                    <a:pt x="20146" y="11871"/>
                  </a:cubicBezTo>
                  <a:cubicBezTo>
                    <a:pt x="21311" y="9021"/>
                    <a:pt x="21311" y="4447"/>
                    <a:pt x="20146" y="2160"/>
                  </a:cubicBezTo>
                  <a:cubicBezTo>
                    <a:pt x="19682" y="726"/>
                    <a:pt x="19040" y="0"/>
                    <a:pt x="18377" y="0"/>
                  </a:cubicBezTo>
                  <a:cubicBezTo>
                    <a:pt x="17706" y="0"/>
                    <a:pt x="17013" y="726"/>
                    <a:pt x="16431" y="2160"/>
                  </a:cubicBezTo>
                  <a:cubicBezTo>
                    <a:pt x="14802" y="6153"/>
                    <a:pt x="12479" y="7878"/>
                    <a:pt x="10622" y="7878"/>
                  </a:cubicBezTo>
                  <a:cubicBezTo>
                    <a:pt x="8299" y="7878"/>
                    <a:pt x="6213" y="6153"/>
                    <a:pt x="4820" y="2160"/>
                  </a:cubicBezTo>
                  <a:cubicBezTo>
                    <a:pt x="4237" y="726"/>
                    <a:pt x="3485" y="0"/>
                    <a:pt x="27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68" name="Google Shape;9636;p65"/>
            <p:cNvSpPr/>
            <p:nvPr/>
          </p:nvSpPr>
          <p:spPr>
            <a:xfrm>
              <a:off x="0" y="0"/>
              <a:ext cx="359792" cy="316383"/>
            </a:xfrm>
            <a:custGeom>
              <a:avLst/>
              <a:gdLst/>
              <a:ahLst/>
              <a:cxnLst>
                <a:cxn ang="0">
                  <a:pos x="wd2" y="hd2"/>
                </a:cxn>
                <a:cxn ang="5400000">
                  <a:pos x="wd2" y="hd2"/>
                </a:cxn>
                <a:cxn ang="10800000">
                  <a:pos x="wd2" y="hd2"/>
                </a:cxn>
                <a:cxn ang="16200000">
                  <a:pos x="wd2" y="hd2"/>
                </a:cxn>
              </a:cxnLst>
              <a:rect l="0" t="0" r="r" b="b"/>
              <a:pathLst>
                <a:path w="21470" h="21600" fill="norm" stroke="1" extrusionOk="0">
                  <a:moveTo>
                    <a:pt x="10880" y="1466"/>
                  </a:moveTo>
                  <a:cubicBezTo>
                    <a:pt x="12853" y="1466"/>
                    <a:pt x="14614" y="2624"/>
                    <a:pt x="15574" y="4394"/>
                  </a:cubicBezTo>
                  <a:lnTo>
                    <a:pt x="6081" y="4394"/>
                  </a:lnTo>
                  <a:cubicBezTo>
                    <a:pt x="7147" y="2624"/>
                    <a:pt x="8853" y="1466"/>
                    <a:pt x="10880" y="1466"/>
                  </a:cubicBezTo>
                  <a:close/>
                  <a:moveTo>
                    <a:pt x="9867" y="5797"/>
                  </a:moveTo>
                  <a:cubicBezTo>
                    <a:pt x="9014" y="7567"/>
                    <a:pt x="7308" y="8727"/>
                    <a:pt x="5547" y="8727"/>
                  </a:cubicBezTo>
                  <a:lnTo>
                    <a:pt x="5121" y="8727"/>
                  </a:lnTo>
                  <a:lnTo>
                    <a:pt x="5121" y="8055"/>
                  </a:lnTo>
                  <a:cubicBezTo>
                    <a:pt x="5121" y="7263"/>
                    <a:pt x="5280" y="6529"/>
                    <a:pt x="5441" y="5797"/>
                  </a:cubicBezTo>
                  <a:close/>
                  <a:moveTo>
                    <a:pt x="17867" y="10129"/>
                  </a:moveTo>
                  <a:cubicBezTo>
                    <a:pt x="18507" y="10129"/>
                    <a:pt x="19147" y="10801"/>
                    <a:pt x="19147" y="11593"/>
                  </a:cubicBezTo>
                  <a:cubicBezTo>
                    <a:pt x="19147" y="12387"/>
                    <a:pt x="18614" y="13057"/>
                    <a:pt x="17867" y="13057"/>
                  </a:cubicBezTo>
                  <a:lnTo>
                    <a:pt x="17867" y="10129"/>
                  </a:lnTo>
                  <a:close/>
                  <a:moveTo>
                    <a:pt x="3147" y="10495"/>
                  </a:moveTo>
                  <a:cubicBezTo>
                    <a:pt x="2881" y="11167"/>
                    <a:pt x="2614" y="12081"/>
                    <a:pt x="2614" y="12997"/>
                  </a:cubicBezTo>
                  <a:cubicBezTo>
                    <a:pt x="2614" y="13241"/>
                    <a:pt x="2614" y="13423"/>
                    <a:pt x="2668" y="13669"/>
                  </a:cubicBezTo>
                  <a:cubicBezTo>
                    <a:pt x="2241" y="14035"/>
                    <a:pt x="1815" y="14279"/>
                    <a:pt x="1334" y="14461"/>
                  </a:cubicBezTo>
                  <a:lnTo>
                    <a:pt x="1334" y="13729"/>
                  </a:lnTo>
                  <a:cubicBezTo>
                    <a:pt x="1334" y="12325"/>
                    <a:pt x="2080" y="11105"/>
                    <a:pt x="3147" y="10495"/>
                  </a:cubicBezTo>
                  <a:close/>
                  <a:moveTo>
                    <a:pt x="4481" y="10679"/>
                  </a:moveTo>
                  <a:cubicBezTo>
                    <a:pt x="4747" y="11289"/>
                    <a:pt x="5067" y="12143"/>
                    <a:pt x="5067" y="13057"/>
                  </a:cubicBezTo>
                  <a:cubicBezTo>
                    <a:pt x="5067" y="13973"/>
                    <a:pt x="4747" y="14827"/>
                    <a:pt x="4481" y="15437"/>
                  </a:cubicBezTo>
                  <a:cubicBezTo>
                    <a:pt x="4213" y="14827"/>
                    <a:pt x="3841" y="13973"/>
                    <a:pt x="3841" y="13057"/>
                  </a:cubicBezTo>
                  <a:cubicBezTo>
                    <a:pt x="3841" y="12143"/>
                    <a:pt x="4213" y="11289"/>
                    <a:pt x="4481" y="10679"/>
                  </a:cubicBezTo>
                  <a:close/>
                  <a:moveTo>
                    <a:pt x="19839" y="13301"/>
                  </a:moveTo>
                  <a:cubicBezTo>
                    <a:pt x="20214" y="13607"/>
                    <a:pt x="20373" y="13973"/>
                    <a:pt x="20373" y="14461"/>
                  </a:cubicBezTo>
                  <a:cubicBezTo>
                    <a:pt x="20373" y="15255"/>
                    <a:pt x="19787" y="15865"/>
                    <a:pt x="19147" y="15865"/>
                  </a:cubicBezTo>
                  <a:cubicBezTo>
                    <a:pt x="18453" y="15865"/>
                    <a:pt x="17867" y="15193"/>
                    <a:pt x="17867" y="14461"/>
                  </a:cubicBezTo>
                  <a:cubicBezTo>
                    <a:pt x="18666" y="14461"/>
                    <a:pt x="19413" y="13973"/>
                    <a:pt x="19839" y="13301"/>
                  </a:cubicBezTo>
                  <a:close/>
                  <a:moveTo>
                    <a:pt x="16214" y="5737"/>
                  </a:moveTo>
                  <a:cubicBezTo>
                    <a:pt x="16373" y="6407"/>
                    <a:pt x="16533" y="7141"/>
                    <a:pt x="16533" y="7873"/>
                  </a:cubicBezTo>
                  <a:lnTo>
                    <a:pt x="16533" y="13669"/>
                  </a:lnTo>
                  <a:cubicBezTo>
                    <a:pt x="16586" y="17330"/>
                    <a:pt x="13974" y="20258"/>
                    <a:pt x="10880" y="20258"/>
                  </a:cubicBezTo>
                  <a:cubicBezTo>
                    <a:pt x="8533" y="20258"/>
                    <a:pt x="6400" y="18610"/>
                    <a:pt x="5547" y="16169"/>
                  </a:cubicBezTo>
                  <a:cubicBezTo>
                    <a:pt x="5920" y="15437"/>
                    <a:pt x="6400" y="14279"/>
                    <a:pt x="6400" y="12997"/>
                  </a:cubicBezTo>
                  <a:cubicBezTo>
                    <a:pt x="6400" y="11837"/>
                    <a:pt x="6081" y="10861"/>
                    <a:pt x="5654" y="10069"/>
                  </a:cubicBezTo>
                  <a:cubicBezTo>
                    <a:pt x="8107" y="10007"/>
                    <a:pt x="10346" y="8239"/>
                    <a:pt x="11254" y="5737"/>
                  </a:cubicBezTo>
                  <a:close/>
                  <a:moveTo>
                    <a:pt x="10773" y="0"/>
                  </a:moveTo>
                  <a:cubicBezTo>
                    <a:pt x="6934" y="0"/>
                    <a:pt x="3787" y="3600"/>
                    <a:pt x="3787" y="7933"/>
                  </a:cubicBezTo>
                  <a:lnTo>
                    <a:pt x="3787" y="8727"/>
                  </a:lnTo>
                  <a:cubicBezTo>
                    <a:pt x="1654" y="9093"/>
                    <a:pt x="0" y="11167"/>
                    <a:pt x="0" y="13729"/>
                  </a:cubicBezTo>
                  <a:lnTo>
                    <a:pt x="0" y="15193"/>
                  </a:lnTo>
                  <a:cubicBezTo>
                    <a:pt x="0" y="15559"/>
                    <a:pt x="267" y="15865"/>
                    <a:pt x="587" y="15865"/>
                  </a:cubicBezTo>
                  <a:cubicBezTo>
                    <a:pt x="1388" y="15865"/>
                    <a:pt x="2187" y="15621"/>
                    <a:pt x="2881" y="15133"/>
                  </a:cubicBezTo>
                  <a:cubicBezTo>
                    <a:pt x="3254" y="16292"/>
                    <a:pt x="3841" y="17024"/>
                    <a:pt x="3841" y="17024"/>
                  </a:cubicBezTo>
                  <a:cubicBezTo>
                    <a:pt x="3978" y="17130"/>
                    <a:pt x="4156" y="17281"/>
                    <a:pt x="4374" y="17281"/>
                  </a:cubicBezTo>
                  <a:cubicBezTo>
                    <a:pt x="4408" y="17281"/>
                    <a:pt x="4444" y="17277"/>
                    <a:pt x="4481" y="17268"/>
                  </a:cubicBezTo>
                  <a:cubicBezTo>
                    <a:pt x="4907" y="18428"/>
                    <a:pt x="5654" y="19342"/>
                    <a:pt x="6614" y="20076"/>
                  </a:cubicBezTo>
                  <a:cubicBezTo>
                    <a:pt x="7787" y="21052"/>
                    <a:pt x="9173" y="21600"/>
                    <a:pt x="10666" y="21600"/>
                  </a:cubicBezTo>
                  <a:cubicBezTo>
                    <a:pt x="13654" y="21600"/>
                    <a:pt x="16214" y="19464"/>
                    <a:pt x="17173" y="16475"/>
                  </a:cubicBezTo>
                  <a:cubicBezTo>
                    <a:pt x="17654" y="16964"/>
                    <a:pt x="18240" y="17268"/>
                    <a:pt x="18934" y="17268"/>
                  </a:cubicBezTo>
                  <a:cubicBezTo>
                    <a:pt x="20320" y="17268"/>
                    <a:pt x="21439" y="15987"/>
                    <a:pt x="21439" y="14339"/>
                  </a:cubicBezTo>
                  <a:cubicBezTo>
                    <a:pt x="21600" y="13423"/>
                    <a:pt x="21119" y="12447"/>
                    <a:pt x="20320" y="11899"/>
                  </a:cubicBezTo>
                  <a:cubicBezTo>
                    <a:pt x="20534" y="10129"/>
                    <a:pt x="19306" y="8605"/>
                    <a:pt x="17813" y="8605"/>
                  </a:cubicBezTo>
                  <a:lnTo>
                    <a:pt x="17813" y="7933"/>
                  </a:lnTo>
                  <a:cubicBezTo>
                    <a:pt x="17813" y="3600"/>
                    <a:pt x="14666" y="0"/>
                    <a:pt x="107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72" name="Google Shape;9637;p65"/>
          <p:cNvGrpSpPr/>
          <p:nvPr/>
        </p:nvGrpSpPr>
        <p:grpSpPr>
          <a:xfrm>
            <a:off x="5750095" y="2230562"/>
            <a:ext cx="318816" cy="361715"/>
            <a:chOff x="0" y="0"/>
            <a:chExt cx="318815" cy="361714"/>
          </a:xfrm>
        </p:grpSpPr>
        <p:sp>
          <p:nvSpPr>
            <p:cNvPr id="7370" name="Google Shape;9638;p65"/>
            <p:cNvSpPr/>
            <p:nvPr/>
          </p:nvSpPr>
          <p:spPr>
            <a:xfrm>
              <a:off x="119973" y="285093"/>
              <a:ext cx="80884"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56" y="0"/>
                  </a:moveTo>
                  <a:cubicBezTo>
                    <a:pt x="2033" y="0"/>
                    <a:pt x="1333" y="708"/>
                    <a:pt x="868" y="2144"/>
                  </a:cubicBezTo>
                  <a:cubicBezTo>
                    <a:pt x="-289" y="4996"/>
                    <a:pt x="-289" y="9574"/>
                    <a:pt x="868" y="11863"/>
                  </a:cubicBezTo>
                  <a:cubicBezTo>
                    <a:pt x="3655" y="18167"/>
                    <a:pt x="7142" y="21600"/>
                    <a:pt x="10622" y="21600"/>
                  </a:cubicBezTo>
                  <a:cubicBezTo>
                    <a:pt x="14109" y="21600"/>
                    <a:pt x="17824" y="18167"/>
                    <a:pt x="20146" y="11863"/>
                  </a:cubicBezTo>
                  <a:cubicBezTo>
                    <a:pt x="21311" y="9011"/>
                    <a:pt x="21311" y="4433"/>
                    <a:pt x="20146" y="2144"/>
                  </a:cubicBezTo>
                  <a:cubicBezTo>
                    <a:pt x="19682" y="1290"/>
                    <a:pt x="19040" y="854"/>
                    <a:pt x="18377" y="854"/>
                  </a:cubicBezTo>
                  <a:cubicBezTo>
                    <a:pt x="17706" y="854"/>
                    <a:pt x="17013" y="1290"/>
                    <a:pt x="16431" y="2144"/>
                  </a:cubicBezTo>
                  <a:cubicBezTo>
                    <a:pt x="14802" y="6140"/>
                    <a:pt x="12479" y="7866"/>
                    <a:pt x="10622" y="7866"/>
                  </a:cubicBezTo>
                  <a:cubicBezTo>
                    <a:pt x="8299" y="7866"/>
                    <a:pt x="6213" y="6140"/>
                    <a:pt x="4820" y="2144"/>
                  </a:cubicBezTo>
                  <a:cubicBezTo>
                    <a:pt x="4237" y="708"/>
                    <a:pt x="3485" y="0"/>
                    <a:pt x="27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71" name="Google Shape;9639;p65"/>
            <p:cNvSpPr/>
            <p:nvPr/>
          </p:nvSpPr>
          <p:spPr>
            <a:xfrm>
              <a:off x="0" y="0"/>
              <a:ext cx="318816" cy="361715"/>
            </a:xfrm>
            <a:custGeom>
              <a:avLst/>
              <a:gdLst/>
              <a:ahLst/>
              <a:cxnLst>
                <a:cxn ang="0">
                  <a:pos x="wd2" y="hd2"/>
                </a:cxn>
                <a:cxn ang="5400000">
                  <a:pos x="wd2" y="hd2"/>
                </a:cxn>
                <a:cxn ang="10800000">
                  <a:pos x="wd2" y="hd2"/>
                </a:cxn>
                <a:cxn ang="16200000">
                  <a:pos x="wd2" y="hd2"/>
                </a:cxn>
              </a:cxnLst>
              <a:rect l="0" t="0" r="r" b="b"/>
              <a:pathLst>
                <a:path w="20996" h="21600" fill="norm" stroke="1" extrusionOk="0">
                  <a:moveTo>
                    <a:pt x="10535" y="1333"/>
                  </a:moveTo>
                  <a:cubicBezTo>
                    <a:pt x="11211" y="1333"/>
                    <a:pt x="11889" y="1560"/>
                    <a:pt x="12418" y="2014"/>
                  </a:cubicBezTo>
                  <a:cubicBezTo>
                    <a:pt x="12506" y="2134"/>
                    <a:pt x="12695" y="2194"/>
                    <a:pt x="12881" y="2194"/>
                  </a:cubicBezTo>
                  <a:cubicBezTo>
                    <a:pt x="12945" y="2194"/>
                    <a:pt x="13007" y="2187"/>
                    <a:pt x="13066" y="2173"/>
                  </a:cubicBezTo>
                  <a:cubicBezTo>
                    <a:pt x="13296" y="2121"/>
                    <a:pt x="13530" y="2097"/>
                    <a:pt x="13758" y="2097"/>
                  </a:cubicBezTo>
                  <a:cubicBezTo>
                    <a:pt x="14929" y="2097"/>
                    <a:pt x="16007" y="2758"/>
                    <a:pt x="16302" y="3828"/>
                  </a:cubicBezTo>
                  <a:cubicBezTo>
                    <a:pt x="16362" y="4042"/>
                    <a:pt x="16537" y="4255"/>
                    <a:pt x="16833" y="4309"/>
                  </a:cubicBezTo>
                  <a:cubicBezTo>
                    <a:pt x="18245" y="4630"/>
                    <a:pt x="19011" y="5963"/>
                    <a:pt x="18658" y="7243"/>
                  </a:cubicBezTo>
                  <a:cubicBezTo>
                    <a:pt x="18598" y="7457"/>
                    <a:pt x="18658" y="7725"/>
                    <a:pt x="18833" y="7831"/>
                  </a:cubicBezTo>
                  <a:cubicBezTo>
                    <a:pt x="19835" y="8792"/>
                    <a:pt x="19835" y="10286"/>
                    <a:pt x="18833" y="11246"/>
                  </a:cubicBezTo>
                  <a:cubicBezTo>
                    <a:pt x="18716" y="11301"/>
                    <a:pt x="18658" y="11353"/>
                    <a:pt x="18658" y="11514"/>
                  </a:cubicBezTo>
                  <a:cubicBezTo>
                    <a:pt x="18363" y="11460"/>
                    <a:pt x="18245" y="11460"/>
                    <a:pt x="17479" y="11460"/>
                  </a:cubicBezTo>
                  <a:cubicBezTo>
                    <a:pt x="16833" y="10713"/>
                    <a:pt x="15891" y="10179"/>
                    <a:pt x="14714" y="10179"/>
                  </a:cubicBezTo>
                  <a:cubicBezTo>
                    <a:pt x="11889" y="10179"/>
                    <a:pt x="9416" y="8417"/>
                    <a:pt x="8652" y="6017"/>
                  </a:cubicBezTo>
                  <a:cubicBezTo>
                    <a:pt x="8607" y="5771"/>
                    <a:pt x="8319" y="5588"/>
                    <a:pt x="8002" y="5588"/>
                  </a:cubicBezTo>
                  <a:cubicBezTo>
                    <a:pt x="7906" y="5588"/>
                    <a:pt x="7805" y="5605"/>
                    <a:pt x="7710" y="5643"/>
                  </a:cubicBezTo>
                  <a:cubicBezTo>
                    <a:pt x="6298" y="6176"/>
                    <a:pt x="5061" y="7030"/>
                    <a:pt x="4177" y="8151"/>
                  </a:cubicBezTo>
                  <a:cubicBezTo>
                    <a:pt x="3413" y="9166"/>
                    <a:pt x="2943" y="10286"/>
                    <a:pt x="2825" y="11514"/>
                  </a:cubicBezTo>
                  <a:cubicBezTo>
                    <a:pt x="2707" y="11514"/>
                    <a:pt x="2530" y="11514"/>
                    <a:pt x="2412" y="11567"/>
                  </a:cubicBezTo>
                  <a:cubicBezTo>
                    <a:pt x="2412" y="11353"/>
                    <a:pt x="2354" y="11301"/>
                    <a:pt x="2236" y="11246"/>
                  </a:cubicBezTo>
                  <a:cubicBezTo>
                    <a:pt x="1235" y="10286"/>
                    <a:pt x="1235" y="8792"/>
                    <a:pt x="2236" y="7831"/>
                  </a:cubicBezTo>
                  <a:cubicBezTo>
                    <a:pt x="2412" y="7725"/>
                    <a:pt x="2472" y="7457"/>
                    <a:pt x="2412" y="7243"/>
                  </a:cubicBezTo>
                  <a:cubicBezTo>
                    <a:pt x="2059" y="5963"/>
                    <a:pt x="2825" y="4630"/>
                    <a:pt x="4237" y="4309"/>
                  </a:cubicBezTo>
                  <a:cubicBezTo>
                    <a:pt x="4473" y="4255"/>
                    <a:pt x="4708" y="4096"/>
                    <a:pt x="4766" y="3828"/>
                  </a:cubicBezTo>
                  <a:cubicBezTo>
                    <a:pt x="5063" y="2758"/>
                    <a:pt x="6139" y="2097"/>
                    <a:pt x="7310" y="2097"/>
                  </a:cubicBezTo>
                  <a:cubicBezTo>
                    <a:pt x="7540" y="2097"/>
                    <a:pt x="7774" y="2121"/>
                    <a:pt x="8003" y="2173"/>
                  </a:cubicBezTo>
                  <a:cubicBezTo>
                    <a:pt x="8063" y="2187"/>
                    <a:pt x="8125" y="2194"/>
                    <a:pt x="8188" y="2194"/>
                  </a:cubicBezTo>
                  <a:cubicBezTo>
                    <a:pt x="8375" y="2194"/>
                    <a:pt x="8562" y="2134"/>
                    <a:pt x="8652" y="2014"/>
                  </a:cubicBezTo>
                  <a:cubicBezTo>
                    <a:pt x="9180" y="1560"/>
                    <a:pt x="9859" y="1333"/>
                    <a:pt x="10535" y="1333"/>
                  </a:cubicBezTo>
                  <a:close/>
                  <a:moveTo>
                    <a:pt x="7650" y="7030"/>
                  </a:moveTo>
                  <a:cubicBezTo>
                    <a:pt x="8416" y="8953"/>
                    <a:pt x="10182" y="10447"/>
                    <a:pt x="12360" y="11033"/>
                  </a:cubicBezTo>
                  <a:cubicBezTo>
                    <a:pt x="11830" y="11460"/>
                    <a:pt x="11534" y="12048"/>
                    <a:pt x="11359" y="12634"/>
                  </a:cubicBezTo>
                  <a:lnTo>
                    <a:pt x="9769" y="12634"/>
                  </a:lnTo>
                  <a:lnTo>
                    <a:pt x="9769" y="12688"/>
                  </a:lnTo>
                  <a:cubicBezTo>
                    <a:pt x="9476" y="11246"/>
                    <a:pt x="8003" y="10179"/>
                    <a:pt x="6356" y="10179"/>
                  </a:cubicBezTo>
                  <a:cubicBezTo>
                    <a:pt x="5650" y="10179"/>
                    <a:pt x="5061" y="10393"/>
                    <a:pt x="4473" y="10713"/>
                  </a:cubicBezTo>
                  <a:cubicBezTo>
                    <a:pt x="4884" y="9166"/>
                    <a:pt x="6003" y="7831"/>
                    <a:pt x="7650" y="7030"/>
                  </a:cubicBezTo>
                  <a:close/>
                  <a:moveTo>
                    <a:pt x="6356" y="11460"/>
                  </a:moveTo>
                  <a:cubicBezTo>
                    <a:pt x="7533" y="11460"/>
                    <a:pt x="8416" y="12314"/>
                    <a:pt x="8416" y="13328"/>
                  </a:cubicBezTo>
                  <a:cubicBezTo>
                    <a:pt x="8416" y="14289"/>
                    <a:pt x="7475" y="15197"/>
                    <a:pt x="6356" y="15197"/>
                  </a:cubicBezTo>
                  <a:cubicBezTo>
                    <a:pt x="5179" y="15197"/>
                    <a:pt x="4295" y="14289"/>
                    <a:pt x="4295" y="13328"/>
                  </a:cubicBezTo>
                  <a:cubicBezTo>
                    <a:pt x="4295" y="12314"/>
                    <a:pt x="5179" y="11460"/>
                    <a:pt x="6356" y="11460"/>
                  </a:cubicBezTo>
                  <a:close/>
                  <a:moveTo>
                    <a:pt x="14772" y="11460"/>
                  </a:moveTo>
                  <a:cubicBezTo>
                    <a:pt x="15949" y="11460"/>
                    <a:pt x="16833" y="12314"/>
                    <a:pt x="16833" y="13328"/>
                  </a:cubicBezTo>
                  <a:cubicBezTo>
                    <a:pt x="16833" y="14289"/>
                    <a:pt x="15891" y="15197"/>
                    <a:pt x="14772" y="15197"/>
                  </a:cubicBezTo>
                  <a:cubicBezTo>
                    <a:pt x="13595" y="15197"/>
                    <a:pt x="12713" y="14289"/>
                    <a:pt x="12713" y="13328"/>
                  </a:cubicBezTo>
                  <a:cubicBezTo>
                    <a:pt x="12713" y="12314"/>
                    <a:pt x="13595" y="11460"/>
                    <a:pt x="14772" y="11460"/>
                  </a:cubicBezTo>
                  <a:close/>
                  <a:moveTo>
                    <a:pt x="2943" y="12688"/>
                  </a:moveTo>
                  <a:lnTo>
                    <a:pt x="2943" y="15249"/>
                  </a:lnTo>
                  <a:cubicBezTo>
                    <a:pt x="2119" y="15249"/>
                    <a:pt x="1530" y="14663"/>
                    <a:pt x="1530" y="13969"/>
                  </a:cubicBezTo>
                  <a:cubicBezTo>
                    <a:pt x="1530" y="13328"/>
                    <a:pt x="2177" y="12688"/>
                    <a:pt x="2943" y="12688"/>
                  </a:cubicBezTo>
                  <a:close/>
                  <a:moveTo>
                    <a:pt x="18245" y="12688"/>
                  </a:moveTo>
                  <a:cubicBezTo>
                    <a:pt x="18951" y="12688"/>
                    <a:pt x="19599" y="13222"/>
                    <a:pt x="19599" y="13969"/>
                  </a:cubicBezTo>
                  <a:cubicBezTo>
                    <a:pt x="19599" y="14663"/>
                    <a:pt x="18951" y="15249"/>
                    <a:pt x="18245" y="15249"/>
                  </a:cubicBezTo>
                  <a:lnTo>
                    <a:pt x="18245" y="12688"/>
                  </a:lnTo>
                  <a:close/>
                  <a:moveTo>
                    <a:pt x="11299" y="13914"/>
                  </a:moveTo>
                  <a:cubicBezTo>
                    <a:pt x="11594" y="15356"/>
                    <a:pt x="13066" y="16423"/>
                    <a:pt x="14714" y="16423"/>
                  </a:cubicBezTo>
                  <a:cubicBezTo>
                    <a:pt x="15538" y="16423"/>
                    <a:pt x="16184" y="16157"/>
                    <a:pt x="16773" y="15837"/>
                  </a:cubicBezTo>
                  <a:lnTo>
                    <a:pt x="16773" y="17170"/>
                  </a:lnTo>
                  <a:lnTo>
                    <a:pt x="16833" y="17170"/>
                  </a:lnTo>
                  <a:cubicBezTo>
                    <a:pt x="16833" y="18932"/>
                    <a:pt x="15303" y="20319"/>
                    <a:pt x="13360" y="20319"/>
                  </a:cubicBezTo>
                  <a:lnTo>
                    <a:pt x="7768" y="20319"/>
                  </a:lnTo>
                  <a:cubicBezTo>
                    <a:pt x="5885" y="20319"/>
                    <a:pt x="4295" y="18932"/>
                    <a:pt x="4295" y="17170"/>
                  </a:cubicBezTo>
                  <a:lnTo>
                    <a:pt x="4295" y="15837"/>
                  </a:lnTo>
                  <a:cubicBezTo>
                    <a:pt x="4884" y="16264"/>
                    <a:pt x="5650" y="16423"/>
                    <a:pt x="6356" y="16423"/>
                  </a:cubicBezTo>
                  <a:cubicBezTo>
                    <a:pt x="8063" y="16423"/>
                    <a:pt x="9476" y="15356"/>
                    <a:pt x="9769" y="13914"/>
                  </a:cubicBezTo>
                  <a:close/>
                  <a:moveTo>
                    <a:pt x="10527" y="0"/>
                  </a:moveTo>
                  <a:cubicBezTo>
                    <a:pt x="9623" y="0"/>
                    <a:pt x="8710" y="280"/>
                    <a:pt x="7946" y="840"/>
                  </a:cubicBezTo>
                  <a:cubicBezTo>
                    <a:pt x="7720" y="810"/>
                    <a:pt x="7497" y="794"/>
                    <a:pt x="7277" y="794"/>
                  </a:cubicBezTo>
                  <a:cubicBezTo>
                    <a:pt x="5595" y="794"/>
                    <a:pt x="4103" y="1679"/>
                    <a:pt x="3531" y="3188"/>
                  </a:cubicBezTo>
                  <a:cubicBezTo>
                    <a:pt x="1766" y="3776"/>
                    <a:pt x="647" y="5483"/>
                    <a:pt x="942" y="7191"/>
                  </a:cubicBezTo>
                  <a:cubicBezTo>
                    <a:pt x="-295" y="8524"/>
                    <a:pt x="-295" y="10447"/>
                    <a:pt x="942" y="11834"/>
                  </a:cubicBezTo>
                  <a:cubicBezTo>
                    <a:pt x="942" y="11887"/>
                    <a:pt x="942" y="12048"/>
                    <a:pt x="882" y="12100"/>
                  </a:cubicBezTo>
                  <a:cubicBezTo>
                    <a:pt x="353" y="12581"/>
                    <a:pt x="0" y="13222"/>
                    <a:pt x="0" y="13914"/>
                  </a:cubicBezTo>
                  <a:cubicBezTo>
                    <a:pt x="0" y="15303"/>
                    <a:pt x="1235" y="16423"/>
                    <a:pt x="2765" y="16423"/>
                  </a:cubicBezTo>
                  <a:lnTo>
                    <a:pt x="2765" y="17170"/>
                  </a:lnTo>
                  <a:cubicBezTo>
                    <a:pt x="2765" y="19625"/>
                    <a:pt x="5001" y="21600"/>
                    <a:pt x="7650" y="21600"/>
                  </a:cubicBezTo>
                  <a:lnTo>
                    <a:pt x="13242" y="21600"/>
                  </a:lnTo>
                  <a:cubicBezTo>
                    <a:pt x="15949" y="21600"/>
                    <a:pt x="18069" y="19572"/>
                    <a:pt x="18069" y="17170"/>
                  </a:cubicBezTo>
                  <a:lnTo>
                    <a:pt x="18069" y="16423"/>
                  </a:lnTo>
                  <a:cubicBezTo>
                    <a:pt x="19657" y="16423"/>
                    <a:pt x="20894" y="15303"/>
                    <a:pt x="20894" y="13914"/>
                  </a:cubicBezTo>
                  <a:cubicBezTo>
                    <a:pt x="21012" y="13222"/>
                    <a:pt x="20659" y="12581"/>
                    <a:pt x="20128" y="12100"/>
                  </a:cubicBezTo>
                  <a:cubicBezTo>
                    <a:pt x="20128" y="12048"/>
                    <a:pt x="20128" y="11887"/>
                    <a:pt x="20070" y="11834"/>
                  </a:cubicBezTo>
                  <a:cubicBezTo>
                    <a:pt x="21305" y="10499"/>
                    <a:pt x="21305" y="8578"/>
                    <a:pt x="20070" y="7191"/>
                  </a:cubicBezTo>
                  <a:cubicBezTo>
                    <a:pt x="20363" y="5429"/>
                    <a:pt x="19304" y="3776"/>
                    <a:pt x="17479" y="3188"/>
                  </a:cubicBezTo>
                  <a:cubicBezTo>
                    <a:pt x="16902" y="1758"/>
                    <a:pt x="15291" y="798"/>
                    <a:pt x="13655" y="798"/>
                  </a:cubicBezTo>
                  <a:cubicBezTo>
                    <a:pt x="13459" y="798"/>
                    <a:pt x="13261" y="811"/>
                    <a:pt x="13066" y="840"/>
                  </a:cubicBezTo>
                  <a:cubicBezTo>
                    <a:pt x="12330" y="280"/>
                    <a:pt x="11432" y="0"/>
                    <a:pt x="105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78" name="Google Shape;9640;p65"/>
          <p:cNvGrpSpPr/>
          <p:nvPr/>
        </p:nvGrpSpPr>
        <p:grpSpPr>
          <a:xfrm>
            <a:off x="7958434" y="1304489"/>
            <a:ext cx="361063" cy="359275"/>
            <a:chOff x="0" y="28"/>
            <a:chExt cx="361061" cy="359274"/>
          </a:xfrm>
        </p:grpSpPr>
        <p:sp>
          <p:nvSpPr>
            <p:cNvPr id="7373" name="Google Shape;9641;p65"/>
            <p:cNvSpPr/>
            <p:nvPr/>
          </p:nvSpPr>
          <p:spPr>
            <a:xfrm>
              <a:off x="138759" y="242457"/>
              <a:ext cx="79976" cy="33730"/>
            </a:xfrm>
            <a:custGeom>
              <a:avLst/>
              <a:gdLst/>
              <a:ahLst/>
              <a:cxnLst>
                <a:cxn ang="0">
                  <a:pos x="wd2" y="hd2"/>
                </a:cxn>
                <a:cxn ang="5400000">
                  <a:pos x="wd2" y="hd2"/>
                </a:cxn>
                <a:cxn ang="10800000">
                  <a:pos x="wd2" y="hd2"/>
                </a:cxn>
                <a:cxn ang="16200000">
                  <a:pos x="wd2" y="hd2"/>
                </a:cxn>
              </a:cxnLst>
              <a:rect l="0" t="0" r="r" b="b"/>
              <a:pathLst>
                <a:path w="21013" h="21600" fill="norm" stroke="1" extrusionOk="0">
                  <a:moveTo>
                    <a:pt x="2672" y="0"/>
                  </a:moveTo>
                  <a:cubicBezTo>
                    <a:pt x="1994" y="0"/>
                    <a:pt x="1353" y="708"/>
                    <a:pt x="884" y="2144"/>
                  </a:cubicBezTo>
                  <a:cubicBezTo>
                    <a:pt x="-294" y="4996"/>
                    <a:pt x="-294" y="9011"/>
                    <a:pt x="884" y="11300"/>
                  </a:cubicBezTo>
                  <a:cubicBezTo>
                    <a:pt x="3463" y="17585"/>
                    <a:pt x="6988" y="21600"/>
                    <a:pt x="10506" y="21600"/>
                  </a:cubicBezTo>
                  <a:cubicBezTo>
                    <a:pt x="14263" y="21600"/>
                    <a:pt x="17788" y="17585"/>
                    <a:pt x="20136" y="11300"/>
                  </a:cubicBezTo>
                  <a:cubicBezTo>
                    <a:pt x="21306" y="8429"/>
                    <a:pt x="21306" y="4433"/>
                    <a:pt x="20136" y="2144"/>
                  </a:cubicBezTo>
                  <a:cubicBezTo>
                    <a:pt x="19786" y="999"/>
                    <a:pt x="19137" y="418"/>
                    <a:pt x="18436" y="418"/>
                  </a:cubicBezTo>
                  <a:cubicBezTo>
                    <a:pt x="17728" y="418"/>
                    <a:pt x="16968" y="999"/>
                    <a:pt x="16379" y="2144"/>
                  </a:cubicBezTo>
                  <a:cubicBezTo>
                    <a:pt x="14971" y="5577"/>
                    <a:pt x="12623" y="7866"/>
                    <a:pt x="10506" y="7866"/>
                  </a:cubicBezTo>
                  <a:cubicBezTo>
                    <a:pt x="8158" y="7866"/>
                    <a:pt x="6049" y="5577"/>
                    <a:pt x="4640" y="2144"/>
                  </a:cubicBezTo>
                  <a:cubicBezTo>
                    <a:pt x="4051" y="708"/>
                    <a:pt x="3343" y="0"/>
                    <a:pt x="26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74" name="Google Shape;9642;p65"/>
            <p:cNvSpPr/>
            <p:nvPr/>
          </p:nvSpPr>
          <p:spPr>
            <a:xfrm>
              <a:off x="126916" y="170715"/>
              <a:ext cx="19659" cy="205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894" y="0"/>
                    <a:pt x="0" y="4707"/>
                    <a:pt x="0" y="10338"/>
                  </a:cubicBezTo>
                  <a:cubicBezTo>
                    <a:pt x="0" y="15969"/>
                    <a:pt x="4894" y="21600"/>
                    <a:pt x="10816" y="21600"/>
                  </a:cubicBezTo>
                  <a:cubicBezTo>
                    <a:pt x="16706" y="21600"/>
                    <a:pt x="21600" y="15969"/>
                    <a:pt x="21600" y="10338"/>
                  </a:cubicBezTo>
                  <a:cubicBezTo>
                    <a:pt x="21600" y="47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75" name="Google Shape;9643;p65"/>
            <p:cNvSpPr/>
            <p:nvPr/>
          </p:nvSpPr>
          <p:spPr>
            <a:xfrm>
              <a:off x="210912" y="170715"/>
              <a:ext cx="20567" cy="205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5631" y="0"/>
                    <a:pt x="0" y="4707"/>
                    <a:pt x="0" y="10338"/>
                  </a:cubicBezTo>
                  <a:cubicBezTo>
                    <a:pt x="0" y="15969"/>
                    <a:pt x="5631" y="21600"/>
                    <a:pt x="11262" y="21600"/>
                  </a:cubicBezTo>
                  <a:cubicBezTo>
                    <a:pt x="16922" y="21600"/>
                    <a:pt x="21600" y="15969"/>
                    <a:pt x="21600" y="10338"/>
                  </a:cubicBezTo>
                  <a:cubicBezTo>
                    <a:pt x="21600" y="4707"/>
                    <a:pt x="16922"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76" name="Google Shape;9644;p65"/>
            <p:cNvSpPr/>
            <p:nvPr/>
          </p:nvSpPr>
          <p:spPr>
            <a:xfrm>
              <a:off x="-1" y="28"/>
              <a:ext cx="361063" cy="3592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7" y="1289"/>
                  </a:moveTo>
                  <a:cubicBezTo>
                    <a:pt x="14917" y="1289"/>
                    <a:pt x="18552" y="4567"/>
                    <a:pt x="18981" y="8705"/>
                  </a:cubicBezTo>
                  <a:cubicBezTo>
                    <a:pt x="18981" y="8920"/>
                    <a:pt x="19141" y="9135"/>
                    <a:pt x="19302" y="9187"/>
                  </a:cubicBezTo>
                  <a:cubicBezTo>
                    <a:pt x="19944" y="9510"/>
                    <a:pt x="20317" y="10209"/>
                    <a:pt x="20317" y="10854"/>
                  </a:cubicBezTo>
                  <a:cubicBezTo>
                    <a:pt x="20317" y="11391"/>
                    <a:pt x="20051" y="12036"/>
                    <a:pt x="19676" y="12358"/>
                  </a:cubicBezTo>
                  <a:cubicBezTo>
                    <a:pt x="19248" y="12573"/>
                    <a:pt x="19248" y="13003"/>
                    <a:pt x="19569" y="13272"/>
                  </a:cubicBezTo>
                  <a:cubicBezTo>
                    <a:pt x="19996" y="13702"/>
                    <a:pt x="20264" y="14185"/>
                    <a:pt x="20264" y="14722"/>
                  </a:cubicBezTo>
                  <a:cubicBezTo>
                    <a:pt x="20264" y="15259"/>
                    <a:pt x="20051" y="15796"/>
                    <a:pt x="19569" y="16119"/>
                  </a:cubicBezTo>
                  <a:cubicBezTo>
                    <a:pt x="19302" y="16388"/>
                    <a:pt x="19302" y="16763"/>
                    <a:pt x="19569" y="17033"/>
                  </a:cubicBezTo>
                  <a:cubicBezTo>
                    <a:pt x="19996" y="17462"/>
                    <a:pt x="20264" y="17947"/>
                    <a:pt x="20264" y="18484"/>
                  </a:cubicBezTo>
                  <a:cubicBezTo>
                    <a:pt x="20264" y="19504"/>
                    <a:pt x="19409" y="20364"/>
                    <a:pt x="18393" y="20364"/>
                  </a:cubicBezTo>
                  <a:lnTo>
                    <a:pt x="3102" y="20364"/>
                  </a:lnTo>
                  <a:cubicBezTo>
                    <a:pt x="2031" y="20364"/>
                    <a:pt x="1230" y="19451"/>
                    <a:pt x="1230" y="18484"/>
                  </a:cubicBezTo>
                  <a:cubicBezTo>
                    <a:pt x="1230" y="17892"/>
                    <a:pt x="1390" y="17408"/>
                    <a:pt x="1872" y="17033"/>
                  </a:cubicBezTo>
                  <a:cubicBezTo>
                    <a:pt x="2138" y="16763"/>
                    <a:pt x="2138" y="16388"/>
                    <a:pt x="1872" y="16119"/>
                  </a:cubicBezTo>
                  <a:cubicBezTo>
                    <a:pt x="1497" y="15689"/>
                    <a:pt x="1230" y="15206"/>
                    <a:pt x="1230" y="14722"/>
                  </a:cubicBezTo>
                  <a:cubicBezTo>
                    <a:pt x="1230" y="14185"/>
                    <a:pt x="1390" y="13647"/>
                    <a:pt x="1872" y="13272"/>
                  </a:cubicBezTo>
                  <a:cubicBezTo>
                    <a:pt x="2138" y="13003"/>
                    <a:pt x="2138" y="12627"/>
                    <a:pt x="1872" y="12358"/>
                  </a:cubicBezTo>
                  <a:cubicBezTo>
                    <a:pt x="1497" y="12036"/>
                    <a:pt x="1230" y="11391"/>
                    <a:pt x="1230" y="10854"/>
                  </a:cubicBezTo>
                  <a:cubicBezTo>
                    <a:pt x="1230" y="10209"/>
                    <a:pt x="1604" y="9510"/>
                    <a:pt x="2193" y="9187"/>
                  </a:cubicBezTo>
                  <a:cubicBezTo>
                    <a:pt x="2406" y="9135"/>
                    <a:pt x="2566" y="8920"/>
                    <a:pt x="2566" y="8705"/>
                  </a:cubicBezTo>
                  <a:cubicBezTo>
                    <a:pt x="2995" y="4567"/>
                    <a:pt x="6630" y="1289"/>
                    <a:pt x="10747" y="1289"/>
                  </a:cubicBezTo>
                  <a:close/>
                  <a:moveTo>
                    <a:pt x="10747" y="0"/>
                  </a:moveTo>
                  <a:cubicBezTo>
                    <a:pt x="5935" y="0"/>
                    <a:pt x="1924" y="3600"/>
                    <a:pt x="1337" y="8275"/>
                  </a:cubicBezTo>
                  <a:cubicBezTo>
                    <a:pt x="482" y="8865"/>
                    <a:pt x="0" y="9779"/>
                    <a:pt x="0" y="10854"/>
                  </a:cubicBezTo>
                  <a:cubicBezTo>
                    <a:pt x="0" y="11551"/>
                    <a:pt x="268" y="12305"/>
                    <a:pt x="696" y="12842"/>
                  </a:cubicBezTo>
                  <a:cubicBezTo>
                    <a:pt x="268" y="13380"/>
                    <a:pt x="0" y="14024"/>
                    <a:pt x="0" y="14722"/>
                  </a:cubicBezTo>
                  <a:cubicBezTo>
                    <a:pt x="0" y="15366"/>
                    <a:pt x="214" y="16066"/>
                    <a:pt x="696" y="16603"/>
                  </a:cubicBezTo>
                  <a:cubicBezTo>
                    <a:pt x="268" y="17140"/>
                    <a:pt x="0" y="17785"/>
                    <a:pt x="0" y="18484"/>
                  </a:cubicBezTo>
                  <a:cubicBezTo>
                    <a:pt x="0" y="20203"/>
                    <a:pt x="1390" y="21600"/>
                    <a:pt x="3155" y="21600"/>
                  </a:cubicBezTo>
                  <a:lnTo>
                    <a:pt x="18445" y="21600"/>
                  </a:lnTo>
                  <a:cubicBezTo>
                    <a:pt x="20210" y="21600"/>
                    <a:pt x="21600" y="20203"/>
                    <a:pt x="21600" y="18484"/>
                  </a:cubicBezTo>
                  <a:cubicBezTo>
                    <a:pt x="21600" y="17785"/>
                    <a:pt x="21386" y="17140"/>
                    <a:pt x="20906" y="16603"/>
                  </a:cubicBezTo>
                  <a:cubicBezTo>
                    <a:pt x="21334" y="16066"/>
                    <a:pt x="21600" y="15366"/>
                    <a:pt x="21600" y="14722"/>
                  </a:cubicBezTo>
                  <a:cubicBezTo>
                    <a:pt x="21440" y="14024"/>
                    <a:pt x="21279" y="13380"/>
                    <a:pt x="20852" y="12842"/>
                  </a:cubicBezTo>
                  <a:cubicBezTo>
                    <a:pt x="21279" y="12305"/>
                    <a:pt x="21547" y="11551"/>
                    <a:pt x="21547" y="10854"/>
                  </a:cubicBezTo>
                  <a:cubicBezTo>
                    <a:pt x="21547" y="9887"/>
                    <a:pt x="21013" y="8865"/>
                    <a:pt x="20210" y="8275"/>
                  </a:cubicBezTo>
                  <a:cubicBezTo>
                    <a:pt x="19516" y="3600"/>
                    <a:pt x="15506" y="0"/>
                    <a:pt x="1074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77" name="Google Shape;9645;p65"/>
            <p:cNvSpPr/>
            <p:nvPr/>
          </p:nvSpPr>
          <p:spPr>
            <a:xfrm>
              <a:off x="62578" y="63486"/>
              <a:ext cx="232359" cy="2555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83" y="3474"/>
                  </a:moveTo>
                  <a:cubicBezTo>
                    <a:pt x="11629" y="4833"/>
                    <a:pt x="12711" y="5967"/>
                    <a:pt x="13955" y="6796"/>
                  </a:cubicBezTo>
                  <a:cubicBezTo>
                    <a:pt x="15619" y="8005"/>
                    <a:pt x="17695" y="8686"/>
                    <a:pt x="19773" y="8837"/>
                  </a:cubicBezTo>
                  <a:cubicBezTo>
                    <a:pt x="19773" y="9139"/>
                    <a:pt x="19854" y="9515"/>
                    <a:pt x="19854" y="9817"/>
                  </a:cubicBezTo>
                  <a:lnTo>
                    <a:pt x="19854" y="13519"/>
                  </a:lnTo>
                  <a:lnTo>
                    <a:pt x="19606" y="13519"/>
                  </a:lnTo>
                  <a:cubicBezTo>
                    <a:pt x="19606" y="16992"/>
                    <a:pt x="16532" y="19713"/>
                    <a:pt x="12792" y="19713"/>
                  </a:cubicBezTo>
                  <a:lnTo>
                    <a:pt x="8805" y="19713"/>
                  </a:lnTo>
                  <a:cubicBezTo>
                    <a:pt x="4984" y="19713"/>
                    <a:pt x="1994" y="16918"/>
                    <a:pt x="1994" y="13519"/>
                  </a:cubicBezTo>
                  <a:lnTo>
                    <a:pt x="1994" y="9817"/>
                  </a:lnTo>
                  <a:cubicBezTo>
                    <a:pt x="1994" y="9515"/>
                    <a:pt x="1994" y="9139"/>
                    <a:pt x="2075" y="8837"/>
                  </a:cubicBezTo>
                  <a:cubicBezTo>
                    <a:pt x="4153" y="8686"/>
                    <a:pt x="6229" y="8005"/>
                    <a:pt x="7893" y="6796"/>
                  </a:cubicBezTo>
                  <a:cubicBezTo>
                    <a:pt x="9137" y="5816"/>
                    <a:pt x="10219" y="4682"/>
                    <a:pt x="10883" y="3474"/>
                  </a:cubicBezTo>
                  <a:close/>
                  <a:moveTo>
                    <a:pt x="10799" y="0"/>
                  </a:moveTo>
                  <a:cubicBezTo>
                    <a:pt x="10385" y="0"/>
                    <a:pt x="9968" y="302"/>
                    <a:pt x="9886" y="678"/>
                  </a:cubicBezTo>
                  <a:lnTo>
                    <a:pt x="9802" y="1057"/>
                  </a:lnTo>
                  <a:cubicBezTo>
                    <a:pt x="8723" y="4608"/>
                    <a:pt x="5232" y="7175"/>
                    <a:pt x="1163" y="7175"/>
                  </a:cubicBezTo>
                  <a:cubicBezTo>
                    <a:pt x="665" y="7175"/>
                    <a:pt x="332" y="7477"/>
                    <a:pt x="248" y="7930"/>
                  </a:cubicBezTo>
                  <a:cubicBezTo>
                    <a:pt x="82" y="8609"/>
                    <a:pt x="0" y="9290"/>
                    <a:pt x="0" y="9894"/>
                  </a:cubicBezTo>
                  <a:lnTo>
                    <a:pt x="0" y="13595"/>
                  </a:lnTo>
                  <a:cubicBezTo>
                    <a:pt x="0" y="18050"/>
                    <a:pt x="3987" y="21600"/>
                    <a:pt x="8805" y="21600"/>
                  </a:cubicBezTo>
                  <a:lnTo>
                    <a:pt x="12792" y="21600"/>
                  </a:lnTo>
                  <a:cubicBezTo>
                    <a:pt x="17695" y="21600"/>
                    <a:pt x="21600" y="18050"/>
                    <a:pt x="21600" y="13595"/>
                  </a:cubicBezTo>
                  <a:lnTo>
                    <a:pt x="21600" y="9894"/>
                  </a:lnTo>
                  <a:cubicBezTo>
                    <a:pt x="21600" y="9213"/>
                    <a:pt x="21516" y="8609"/>
                    <a:pt x="21434" y="7930"/>
                  </a:cubicBezTo>
                  <a:cubicBezTo>
                    <a:pt x="21268" y="7477"/>
                    <a:pt x="20851" y="7175"/>
                    <a:pt x="20437" y="7175"/>
                  </a:cubicBezTo>
                  <a:cubicBezTo>
                    <a:pt x="16450" y="7175"/>
                    <a:pt x="12877" y="4608"/>
                    <a:pt x="11880" y="1057"/>
                  </a:cubicBezTo>
                  <a:lnTo>
                    <a:pt x="11714" y="678"/>
                  </a:lnTo>
                  <a:cubicBezTo>
                    <a:pt x="11629" y="302"/>
                    <a:pt x="11215"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83" name="Google Shape;9646;p65"/>
          <p:cNvGrpSpPr/>
          <p:nvPr/>
        </p:nvGrpSpPr>
        <p:grpSpPr>
          <a:xfrm>
            <a:off x="7969611" y="1780446"/>
            <a:ext cx="337861" cy="359275"/>
            <a:chOff x="0" y="0"/>
            <a:chExt cx="337859" cy="359274"/>
          </a:xfrm>
        </p:grpSpPr>
        <p:sp>
          <p:nvSpPr>
            <p:cNvPr id="7379" name="Google Shape;9647;p65"/>
            <p:cNvSpPr/>
            <p:nvPr/>
          </p:nvSpPr>
          <p:spPr>
            <a:xfrm>
              <a:off x="127823" y="147454"/>
              <a:ext cx="19660"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925"/>
                    <a:pt x="0" y="10816"/>
                  </a:cubicBezTo>
                  <a:cubicBezTo>
                    <a:pt x="0" y="16706"/>
                    <a:pt x="4894" y="21600"/>
                    <a:pt x="10784" y="21600"/>
                  </a:cubicBezTo>
                  <a:cubicBezTo>
                    <a:pt x="16675" y="21600"/>
                    <a:pt x="21600" y="16706"/>
                    <a:pt x="21600" y="10816"/>
                  </a:cubicBezTo>
                  <a:cubicBezTo>
                    <a:pt x="21600" y="4925"/>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80" name="Google Shape;9648;p65"/>
            <p:cNvSpPr/>
            <p:nvPr/>
          </p:nvSpPr>
          <p:spPr>
            <a:xfrm>
              <a:off x="212699" y="147454"/>
              <a:ext cx="19688"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925"/>
                    <a:pt x="0" y="10816"/>
                  </a:cubicBezTo>
                  <a:cubicBezTo>
                    <a:pt x="0" y="16706"/>
                    <a:pt x="4918" y="21600"/>
                    <a:pt x="10800" y="21600"/>
                  </a:cubicBezTo>
                  <a:cubicBezTo>
                    <a:pt x="16682" y="21600"/>
                    <a:pt x="21600" y="16706"/>
                    <a:pt x="21600" y="10816"/>
                  </a:cubicBezTo>
                  <a:cubicBezTo>
                    <a:pt x="21600" y="4925"/>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81" name="Google Shape;9649;p65"/>
            <p:cNvSpPr/>
            <p:nvPr/>
          </p:nvSpPr>
          <p:spPr>
            <a:xfrm>
              <a:off x="139660" y="218288"/>
              <a:ext cx="80883"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638" y="0"/>
                  </a:moveTo>
                  <a:cubicBezTo>
                    <a:pt x="1974" y="0"/>
                    <a:pt x="1333" y="708"/>
                    <a:pt x="868" y="2144"/>
                  </a:cubicBezTo>
                  <a:cubicBezTo>
                    <a:pt x="-289" y="5014"/>
                    <a:pt x="-289" y="9592"/>
                    <a:pt x="868" y="11881"/>
                  </a:cubicBezTo>
                  <a:cubicBezTo>
                    <a:pt x="3426" y="18167"/>
                    <a:pt x="6906" y="21600"/>
                    <a:pt x="10393" y="21600"/>
                  </a:cubicBezTo>
                  <a:cubicBezTo>
                    <a:pt x="14337" y="21600"/>
                    <a:pt x="17824" y="18167"/>
                    <a:pt x="20146" y="11881"/>
                  </a:cubicBezTo>
                  <a:cubicBezTo>
                    <a:pt x="21311" y="9011"/>
                    <a:pt x="21311" y="4433"/>
                    <a:pt x="20146" y="2144"/>
                  </a:cubicBezTo>
                  <a:cubicBezTo>
                    <a:pt x="19497" y="1181"/>
                    <a:pt x="18701" y="400"/>
                    <a:pt x="17920" y="400"/>
                  </a:cubicBezTo>
                  <a:cubicBezTo>
                    <a:pt x="17308" y="400"/>
                    <a:pt x="16711" y="890"/>
                    <a:pt x="16195" y="2144"/>
                  </a:cubicBezTo>
                  <a:cubicBezTo>
                    <a:pt x="14802" y="6158"/>
                    <a:pt x="12479" y="7866"/>
                    <a:pt x="10393" y="7866"/>
                  </a:cubicBezTo>
                  <a:cubicBezTo>
                    <a:pt x="8071" y="7866"/>
                    <a:pt x="6213" y="6158"/>
                    <a:pt x="4584" y="2144"/>
                  </a:cubicBezTo>
                  <a:cubicBezTo>
                    <a:pt x="4002" y="708"/>
                    <a:pt x="3309" y="0"/>
                    <a:pt x="26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82" name="Google Shape;9650;p65"/>
            <p:cNvSpPr/>
            <p:nvPr/>
          </p:nvSpPr>
          <p:spPr>
            <a:xfrm>
              <a:off x="0" y="0"/>
              <a:ext cx="337860" cy="359275"/>
            </a:xfrm>
            <a:custGeom>
              <a:avLst/>
              <a:gdLst/>
              <a:ahLst/>
              <a:cxnLst>
                <a:cxn ang="0">
                  <a:pos x="wd2" y="hd2"/>
                </a:cxn>
                <a:cxn ang="5400000">
                  <a:pos x="wd2" y="hd2"/>
                </a:cxn>
                <a:cxn ang="10800000">
                  <a:pos x="wd2" y="hd2"/>
                </a:cxn>
                <a:cxn ang="16200000">
                  <a:pos x="wd2" y="hd2"/>
                </a:cxn>
              </a:cxnLst>
              <a:rect l="0" t="0" r="r" b="b"/>
              <a:pathLst>
                <a:path w="21544" h="21600" fill="norm" stroke="1" extrusionOk="0">
                  <a:moveTo>
                    <a:pt x="15558" y="1182"/>
                  </a:moveTo>
                  <a:cubicBezTo>
                    <a:pt x="16470" y="1182"/>
                    <a:pt x="17326" y="1772"/>
                    <a:pt x="17554" y="2633"/>
                  </a:cubicBezTo>
                  <a:lnTo>
                    <a:pt x="5414" y="6072"/>
                  </a:lnTo>
                  <a:lnTo>
                    <a:pt x="5414" y="3063"/>
                  </a:lnTo>
                  <a:cubicBezTo>
                    <a:pt x="5414" y="1989"/>
                    <a:pt x="6326" y="1182"/>
                    <a:pt x="7409" y="1182"/>
                  </a:cubicBezTo>
                  <a:close/>
                  <a:moveTo>
                    <a:pt x="17610" y="3923"/>
                  </a:moveTo>
                  <a:lnTo>
                    <a:pt x="17610" y="6286"/>
                  </a:lnTo>
                  <a:lnTo>
                    <a:pt x="9404" y="6286"/>
                  </a:lnTo>
                  <a:lnTo>
                    <a:pt x="17610" y="3923"/>
                  </a:lnTo>
                  <a:close/>
                  <a:moveTo>
                    <a:pt x="18863" y="7468"/>
                  </a:moveTo>
                  <a:cubicBezTo>
                    <a:pt x="19605" y="7468"/>
                    <a:pt x="20232" y="8060"/>
                    <a:pt x="20232" y="8758"/>
                  </a:cubicBezTo>
                  <a:cubicBezTo>
                    <a:pt x="20232" y="9510"/>
                    <a:pt x="19663" y="10047"/>
                    <a:pt x="18863" y="10047"/>
                  </a:cubicBezTo>
                  <a:lnTo>
                    <a:pt x="18863" y="7468"/>
                  </a:lnTo>
                  <a:close/>
                  <a:moveTo>
                    <a:pt x="17667" y="7576"/>
                  </a:moveTo>
                  <a:cubicBezTo>
                    <a:pt x="17610" y="7953"/>
                    <a:pt x="17610" y="11551"/>
                    <a:pt x="17610" y="11981"/>
                  </a:cubicBezTo>
                  <a:cubicBezTo>
                    <a:pt x="17610" y="15152"/>
                    <a:pt x="14875" y="17730"/>
                    <a:pt x="11570" y="17730"/>
                  </a:cubicBezTo>
                  <a:cubicBezTo>
                    <a:pt x="8207" y="17730"/>
                    <a:pt x="5472" y="15152"/>
                    <a:pt x="5472" y="11981"/>
                  </a:cubicBezTo>
                  <a:lnTo>
                    <a:pt x="5472" y="7576"/>
                  </a:lnTo>
                  <a:close/>
                  <a:moveTo>
                    <a:pt x="4046" y="5642"/>
                  </a:moveTo>
                  <a:lnTo>
                    <a:pt x="4046" y="20311"/>
                  </a:lnTo>
                  <a:lnTo>
                    <a:pt x="1368" y="20311"/>
                  </a:lnTo>
                  <a:lnTo>
                    <a:pt x="1368" y="11444"/>
                  </a:lnTo>
                  <a:cubicBezTo>
                    <a:pt x="1368" y="9242"/>
                    <a:pt x="2337" y="7091"/>
                    <a:pt x="4046" y="5642"/>
                  </a:cubicBezTo>
                  <a:close/>
                  <a:moveTo>
                    <a:pt x="7409" y="0"/>
                  </a:moveTo>
                  <a:cubicBezTo>
                    <a:pt x="5586" y="0"/>
                    <a:pt x="4104" y="1397"/>
                    <a:pt x="4104" y="3116"/>
                  </a:cubicBezTo>
                  <a:lnTo>
                    <a:pt x="4104" y="4083"/>
                  </a:lnTo>
                  <a:cubicBezTo>
                    <a:pt x="1481" y="5802"/>
                    <a:pt x="0" y="8597"/>
                    <a:pt x="0" y="11551"/>
                  </a:cubicBezTo>
                  <a:lnTo>
                    <a:pt x="0" y="21008"/>
                  </a:lnTo>
                  <a:cubicBezTo>
                    <a:pt x="0" y="21331"/>
                    <a:pt x="286" y="21600"/>
                    <a:pt x="684" y="21600"/>
                  </a:cubicBezTo>
                  <a:lnTo>
                    <a:pt x="4730" y="21600"/>
                  </a:lnTo>
                  <a:cubicBezTo>
                    <a:pt x="5072" y="21600"/>
                    <a:pt x="5358" y="21331"/>
                    <a:pt x="5358" y="21008"/>
                  </a:cubicBezTo>
                  <a:lnTo>
                    <a:pt x="5358" y="16011"/>
                  </a:lnTo>
                  <a:cubicBezTo>
                    <a:pt x="6725" y="17838"/>
                    <a:pt x="8891" y="18967"/>
                    <a:pt x="11398" y="18967"/>
                  </a:cubicBezTo>
                  <a:cubicBezTo>
                    <a:pt x="15444" y="18967"/>
                    <a:pt x="18807" y="15851"/>
                    <a:pt x="18807" y="11981"/>
                  </a:cubicBezTo>
                  <a:lnTo>
                    <a:pt x="18807" y="11391"/>
                  </a:lnTo>
                  <a:cubicBezTo>
                    <a:pt x="20289" y="11391"/>
                    <a:pt x="21542" y="10262"/>
                    <a:pt x="21542" y="8812"/>
                  </a:cubicBezTo>
                  <a:cubicBezTo>
                    <a:pt x="21600" y="7414"/>
                    <a:pt x="20403" y="6286"/>
                    <a:pt x="18863" y="6286"/>
                  </a:cubicBezTo>
                  <a:lnTo>
                    <a:pt x="18863" y="3116"/>
                  </a:lnTo>
                  <a:cubicBezTo>
                    <a:pt x="18863" y="1397"/>
                    <a:pt x="17382" y="0"/>
                    <a:pt x="155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88" name="Google Shape;9651;p65"/>
          <p:cNvGrpSpPr/>
          <p:nvPr/>
        </p:nvGrpSpPr>
        <p:grpSpPr>
          <a:xfrm>
            <a:off x="7957569" y="2233002"/>
            <a:ext cx="360477" cy="359275"/>
            <a:chOff x="0" y="0"/>
            <a:chExt cx="360476" cy="359274"/>
          </a:xfrm>
        </p:grpSpPr>
        <p:sp>
          <p:nvSpPr>
            <p:cNvPr id="7384" name="Google Shape;9652;p65"/>
            <p:cNvSpPr/>
            <p:nvPr/>
          </p:nvSpPr>
          <p:spPr>
            <a:xfrm>
              <a:off x="143213" y="262087"/>
              <a:ext cx="79976" cy="32851"/>
            </a:xfrm>
            <a:custGeom>
              <a:avLst/>
              <a:gdLst/>
              <a:ahLst/>
              <a:cxnLst>
                <a:cxn ang="0">
                  <a:pos x="wd2" y="hd2"/>
                </a:cxn>
                <a:cxn ang="5400000">
                  <a:pos x="wd2" y="hd2"/>
                </a:cxn>
                <a:cxn ang="10800000">
                  <a:pos x="wd2" y="hd2"/>
                </a:cxn>
                <a:cxn ang="16200000">
                  <a:pos x="wd2" y="hd2"/>
                </a:cxn>
              </a:cxnLst>
              <a:rect l="0" t="0" r="r" b="b"/>
              <a:pathLst>
                <a:path w="21013" h="21600" fill="norm" stroke="1" extrusionOk="0">
                  <a:moveTo>
                    <a:pt x="2672" y="0"/>
                  </a:moveTo>
                  <a:cubicBezTo>
                    <a:pt x="1994" y="0"/>
                    <a:pt x="1353" y="727"/>
                    <a:pt x="884" y="2201"/>
                  </a:cubicBezTo>
                  <a:cubicBezTo>
                    <a:pt x="-294" y="5148"/>
                    <a:pt x="-294" y="9252"/>
                    <a:pt x="884" y="11602"/>
                  </a:cubicBezTo>
                  <a:cubicBezTo>
                    <a:pt x="3463" y="18075"/>
                    <a:pt x="6988" y="21600"/>
                    <a:pt x="10506" y="21600"/>
                  </a:cubicBezTo>
                  <a:cubicBezTo>
                    <a:pt x="14263" y="21600"/>
                    <a:pt x="17788" y="18075"/>
                    <a:pt x="20136" y="11602"/>
                  </a:cubicBezTo>
                  <a:cubicBezTo>
                    <a:pt x="21306" y="8674"/>
                    <a:pt x="21306" y="3973"/>
                    <a:pt x="20136" y="2201"/>
                  </a:cubicBezTo>
                  <a:cubicBezTo>
                    <a:pt x="19786" y="727"/>
                    <a:pt x="19137" y="0"/>
                    <a:pt x="18436" y="0"/>
                  </a:cubicBezTo>
                  <a:cubicBezTo>
                    <a:pt x="17728" y="0"/>
                    <a:pt x="16968" y="727"/>
                    <a:pt x="16379" y="2201"/>
                  </a:cubicBezTo>
                  <a:cubicBezTo>
                    <a:pt x="14971" y="5726"/>
                    <a:pt x="12623" y="8077"/>
                    <a:pt x="10506" y="8077"/>
                  </a:cubicBezTo>
                  <a:cubicBezTo>
                    <a:pt x="8158" y="8077"/>
                    <a:pt x="6049" y="5726"/>
                    <a:pt x="4640" y="2201"/>
                  </a:cubicBezTo>
                  <a:cubicBezTo>
                    <a:pt x="4051" y="727"/>
                    <a:pt x="3343" y="0"/>
                    <a:pt x="26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85" name="Google Shape;9653;p65"/>
            <p:cNvSpPr/>
            <p:nvPr/>
          </p:nvSpPr>
          <p:spPr>
            <a:xfrm>
              <a:off x="215366" y="190374"/>
              <a:ext cx="20567"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5631" y="0"/>
                    <a:pt x="0" y="4894"/>
                    <a:pt x="0" y="10784"/>
                  </a:cubicBezTo>
                  <a:cubicBezTo>
                    <a:pt x="0" y="16675"/>
                    <a:pt x="5631" y="21600"/>
                    <a:pt x="11262" y="21600"/>
                  </a:cubicBezTo>
                  <a:cubicBezTo>
                    <a:pt x="16922" y="21600"/>
                    <a:pt x="21600" y="16675"/>
                    <a:pt x="21600" y="10784"/>
                  </a:cubicBezTo>
                  <a:cubicBezTo>
                    <a:pt x="21600" y="4894"/>
                    <a:pt x="16922"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86" name="Google Shape;9654;p65"/>
            <p:cNvSpPr/>
            <p:nvPr/>
          </p:nvSpPr>
          <p:spPr>
            <a:xfrm>
              <a:off x="131369" y="190374"/>
              <a:ext cx="19660"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894" y="0"/>
                    <a:pt x="0" y="4894"/>
                    <a:pt x="0" y="10784"/>
                  </a:cubicBezTo>
                  <a:cubicBezTo>
                    <a:pt x="0" y="16675"/>
                    <a:pt x="4894"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87" name="Google Shape;9655;p65"/>
            <p:cNvSpPr/>
            <p:nvPr/>
          </p:nvSpPr>
          <p:spPr>
            <a:xfrm>
              <a:off x="0" y="0"/>
              <a:ext cx="360477" cy="359275"/>
            </a:xfrm>
            <a:custGeom>
              <a:avLst/>
              <a:gdLst/>
              <a:ahLst/>
              <a:cxnLst>
                <a:cxn ang="0">
                  <a:pos x="wd2" y="hd2"/>
                </a:cxn>
                <a:cxn ang="5400000">
                  <a:pos x="wd2" y="hd2"/>
                </a:cxn>
                <a:cxn ang="10800000">
                  <a:pos x="wd2" y="hd2"/>
                </a:cxn>
                <a:cxn ang="16200000">
                  <a:pos x="wd2" y="hd2"/>
                </a:cxn>
              </a:cxnLst>
              <a:rect l="0" t="0" r="r" b="b"/>
              <a:pathLst>
                <a:path w="21459" h="21600" fill="norm" stroke="1" extrusionOk="0">
                  <a:moveTo>
                    <a:pt x="11225" y="1182"/>
                  </a:moveTo>
                  <a:cubicBezTo>
                    <a:pt x="11492" y="1182"/>
                    <a:pt x="11757" y="1344"/>
                    <a:pt x="11863" y="1559"/>
                  </a:cubicBezTo>
                  <a:cubicBezTo>
                    <a:pt x="11969" y="2041"/>
                    <a:pt x="12130" y="2364"/>
                    <a:pt x="12236" y="2848"/>
                  </a:cubicBezTo>
                  <a:cubicBezTo>
                    <a:pt x="12395" y="3225"/>
                    <a:pt x="12023" y="3655"/>
                    <a:pt x="11650" y="3655"/>
                  </a:cubicBezTo>
                  <a:lnTo>
                    <a:pt x="10108" y="3655"/>
                  </a:lnTo>
                  <a:cubicBezTo>
                    <a:pt x="9735" y="3655"/>
                    <a:pt x="9364" y="3225"/>
                    <a:pt x="9523" y="2848"/>
                  </a:cubicBezTo>
                  <a:cubicBezTo>
                    <a:pt x="9629" y="2418"/>
                    <a:pt x="9789" y="2041"/>
                    <a:pt x="9948" y="1559"/>
                  </a:cubicBezTo>
                  <a:cubicBezTo>
                    <a:pt x="10054" y="1289"/>
                    <a:pt x="10267" y="1182"/>
                    <a:pt x="10534" y="1182"/>
                  </a:cubicBezTo>
                  <a:close/>
                  <a:moveTo>
                    <a:pt x="13246" y="3977"/>
                  </a:moveTo>
                  <a:cubicBezTo>
                    <a:pt x="17343" y="5052"/>
                    <a:pt x="20269" y="8867"/>
                    <a:pt x="20269" y="13325"/>
                  </a:cubicBezTo>
                  <a:cubicBezTo>
                    <a:pt x="20376" y="14401"/>
                    <a:pt x="19579" y="15206"/>
                    <a:pt x="18513" y="15206"/>
                  </a:cubicBezTo>
                  <a:lnTo>
                    <a:pt x="17768" y="15206"/>
                  </a:lnTo>
                  <a:lnTo>
                    <a:pt x="17768" y="12036"/>
                  </a:lnTo>
                  <a:cubicBezTo>
                    <a:pt x="17768" y="9564"/>
                    <a:pt x="15747" y="7630"/>
                    <a:pt x="13352" y="7630"/>
                  </a:cubicBezTo>
                  <a:lnTo>
                    <a:pt x="8298" y="7630"/>
                  </a:lnTo>
                  <a:cubicBezTo>
                    <a:pt x="5851" y="7630"/>
                    <a:pt x="3936" y="9619"/>
                    <a:pt x="3936" y="12036"/>
                  </a:cubicBezTo>
                  <a:lnTo>
                    <a:pt x="3936" y="15206"/>
                  </a:lnTo>
                  <a:lnTo>
                    <a:pt x="3192" y="15206"/>
                  </a:lnTo>
                  <a:cubicBezTo>
                    <a:pt x="2128" y="15206"/>
                    <a:pt x="1329" y="14347"/>
                    <a:pt x="1329" y="13325"/>
                  </a:cubicBezTo>
                  <a:cubicBezTo>
                    <a:pt x="1329" y="8974"/>
                    <a:pt x="4255" y="5105"/>
                    <a:pt x="8406" y="3977"/>
                  </a:cubicBezTo>
                  <a:cubicBezTo>
                    <a:pt x="8725" y="4567"/>
                    <a:pt x="9310" y="4944"/>
                    <a:pt x="10054" y="4944"/>
                  </a:cubicBezTo>
                  <a:lnTo>
                    <a:pt x="11598" y="4944"/>
                  </a:lnTo>
                  <a:cubicBezTo>
                    <a:pt x="12236" y="4944"/>
                    <a:pt x="12821" y="4567"/>
                    <a:pt x="13246" y="3977"/>
                  </a:cubicBezTo>
                  <a:close/>
                  <a:moveTo>
                    <a:pt x="13459" y="8867"/>
                  </a:moveTo>
                  <a:cubicBezTo>
                    <a:pt x="15163" y="8867"/>
                    <a:pt x="16546" y="10316"/>
                    <a:pt x="16546" y="12036"/>
                  </a:cubicBezTo>
                  <a:lnTo>
                    <a:pt x="16546" y="14616"/>
                  </a:lnTo>
                  <a:cubicBezTo>
                    <a:pt x="16546" y="17732"/>
                    <a:pt x="14045" y="20311"/>
                    <a:pt x="10906" y="20311"/>
                  </a:cubicBezTo>
                  <a:cubicBezTo>
                    <a:pt x="7766" y="20311"/>
                    <a:pt x="5267" y="17732"/>
                    <a:pt x="5267" y="14616"/>
                  </a:cubicBezTo>
                  <a:lnTo>
                    <a:pt x="5267" y="12036"/>
                  </a:lnTo>
                  <a:cubicBezTo>
                    <a:pt x="5267" y="10316"/>
                    <a:pt x="6650" y="8867"/>
                    <a:pt x="8406" y="8867"/>
                  </a:cubicBezTo>
                  <a:close/>
                  <a:moveTo>
                    <a:pt x="10428" y="0"/>
                  </a:moveTo>
                  <a:cubicBezTo>
                    <a:pt x="9629" y="0"/>
                    <a:pt x="8938" y="537"/>
                    <a:pt x="8671" y="1289"/>
                  </a:cubicBezTo>
                  <a:lnTo>
                    <a:pt x="5745" y="1289"/>
                  </a:lnTo>
                  <a:cubicBezTo>
                    <a:pt x="5373" y="1289"/>
                    <a:pt x="5107" y="1559"/>
                    <a:pt x="5107" y="1881"/>
                  </a:cubicBezTo>
                  <a:cubicBezTo>
                    <a:pt x="5107" y="2256"/>
                    <a:pt x="5373" y="2526"/>
                    <a:pt x="5745" y="2526"/>
                  </a:cubicBezTo>
                  <a:lnTo>
                    <a:pt x="8192" y="2526"/>
                  </a:lnTo>
                  <a:cubicBezTo>
                    <a:pt x="8192" y="2579"/>
                    <a:pt x="8139" y="2686"/>
                    <a:pt x="8139" y="2794"/>
                  </a:cubicBezTo>
                  <a:cubicBezTo>
                    <a:pt x="5905" y="3333"/>
                    <a:pt x="3936" y="4567"/>
                    <a:pt x="2447" y="6394"/>
                  </a:cubicBezTo>
                  <a:cubicBezTo>
                    <a:pt x="851" y="8328"/>
                    <a:pt x="0" y="10854"/>
                    <a:pt x="0" y="13325"/>
                  </a:cubicBezTo>
                  <a:cubicBezTo>
                    <a:pt x="0" y="15046"/>
                    <a:pt x="1383" y="16495"/>
                    <a:pt x="3139" y="16495"/>
                  </a:cubicBezTo>
                  <a:lnTo>
                    <a:pt x="4043" y="16495"/>
                  </a:lnTo>
                  <a:cubicBezTo>
                    <a:pt x="4841" y="19451"/>
                    <a:pt x="7608" y="21600"/>
                    <a:pt x="10693" y="21600"/>
                  </a:cubicBezTo>
                  <a:cubicBezTo>
                    <a:pt x="13886" y="21600"/>
                    <a:pt x="16546" y="19451"/>
                    <a:pt x="17343" y="16495"/>
                  </a:cubicBezTo>
                  <a:lnTo>
                    <a:pt x="18300" y="16495"/>
                  </a:lnTo>
                  <a:cubicBezTo>
                    <a:pt x="20004" y="16495"/>
                    <a:pt x="21440" y="15046"/>
                    <a:pt x="21440" y="13325"/>
                  </a:cubicBezTo>
                  <a:cubicBezTo>
                    <a:pt x="21600" y="10746"/>
                    <a:pt x="20749" y="8328"/>
                    <a:pt x="19153" y="6394"/>
                  </a:cubicBezTo>
                  <a:cubicBezTo>
                    <a:pt x="17716" y="4567"/>
                    <a:pt x="15695" y="3333"/>
                    <a:pt x="13513" y="2794"/>
                  </a:cubicBezTo>
                  <a:cubicBezTo>
                    <a:pt x="13513" y="2686"/>
                    <a:pt x="13459" y="2579"/>
                    <a:pt x="13459" y="2526"/>
                  </a:cubicBezTo>
                  <a:lnTo>
                    <a:pt x="15907" y="2526"/>
                  </a:lnTo>
                  <a:cubicBezTo>
                    <a:pt x="16227" y="2526"/>
                    <a:pt x="16492" y="2256"/>
                    <a:pt x="16492" y="1881"/>
                  </a:cubicBezTo>
                  <a:cubicBezTo>
                    <a:pt x="16492" y="1559"/>
                    <a:pt x="16227" y="1289"/>
                    <a:pt x="15907" y="1289"/>
                  </a:cubicBezTo>
                  <a:lnTo>
                    <a:pt x="12981" y="1289"/>
                  </a:lnTo>
                  <a:cubicBezTo>
                    <a:pt x="12714" y="537"/>
                    <a:pt x="11969" y="0"/>
                    <a:pt x="111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92" name="Google Shape;9656;p65"/>
          <p:cNvGrpSpPr/>
          <p:nvPr/>
        </p:nvGrpSpPr>
        <p:grpSpPr>
          <a:xfrm>
            <a:off x="6653788" y="2684152"/>
            <a:ext cx="338709" cy="361062"/>
            <a:chOff x="28" y="28"/>
            <a:chExt cx="338708" cy="361061"/>
          </a:xfrm>
        </p:grpSpPr>
        <p:sp>
          <p:nvSpPr>
            <p:cNvPr id="7389" name="Google Shape;9657;p65"/>
            <p:cNvSpPr/>
            <p:nvPr/>
          </p:nvSpPr>
          <p:spPr>
            <a:xfrm>
              <a:off x="84932" y="169836"/>
              <a:ext cx="20567"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08" y="0"/>
                  </a:moveTo>
                  <a:cubicBezTo>
                    <a:pt x="4678" y="0"/>
                    <a:pt x="0" y="4894"/>
                    <a:pt x="0" y="10784"/>
                  </a:cubicBezTo>
                  <a:cubicBezTo>
                    <a:pt x="0" y="16675"/>
                    <a:pt x="4678" y="21600"/>
                    <a:pt x="10308" y="21600"/>
                  </a:cubicBezTo>
                  <a:cubicBezTo>
                    <a:pt x="15969" y="21600"/>
                    <a:pt x="21600" y="16675"/>
                    <a:pt x="21600" y="10784"/>
                  </a:cubicBezTo>
                  <a:cubicBezTo>
                    <a:pt x="21600" y="4894"/>
                    <a:pt x="15969" y="0"/>
                    <a:pt x="103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90" name="Google Shape;9658;p65"/>
            <p:cNvSpPr/>
            <p:nvPr/>
          </p:nvSpPr>
          <p:spPr>
            <a:xfrm>
              <a:off x="169836" y="169836"/>
              <a:ext cx="19660"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894"/>
                    <a:pt x="0" y="10784"/>
                  </a:cubicBezTo>
                  <a:cubicBezTo>
                    <a:pt x="0" y="16675"/>
                    <a:pt x="4894" y="21600"/>
                    <a:pt x="10784" y="21600"/>
                  </a:cubicBezTo>
                  <a:cubicBezTo>
                    <a:pt x="16675" y="21600"/>
                    <a:pt x="21600" y="16675"/>
                    <a:pt x="21600" y="10784"/>
                  </a:cubicBezTo>
                  <a:cubicBezTo>
                    <a:pt x="21600" y="489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91" name="Google Shape;9659;p65"/>
            <p:cNvSpPr/>
            <p:nvPr/>
          </p:nvSpPr>
          <p:spPr>
            <a:xfrm>
              <a:off x="28" y="28"/>
              <a:ext cx="338709" cy="36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777" y="1283"/>
                  </a:moveTo>
                  <a:cubicBezTo>
                    <a:pt x="11627" y="1283"/>
                    <a:pt x="14192" y="2780"/>
                    <a:pt x="15388" y="5079"/>
                  </a:cubicBezTo>
                  <a:lnTo>
                    <a:pt x="2109" y="5079"/>
                  </a:lnTo>
                  <a:cubicBezTo>
                    <a:pt x="3419" y="2780"/>
                    <a:pt x="5926" y="1283"/>
                    <a:pt x="8777" y="1283"/>
                  </a:cubicBezTo>
                  <a:close/>
                  <a:moveTo>
                    <a:pt x="20232" y="5079"/>
                  </a:moveTo>
                  <a:lnTo>
                    <a:pt x="20232" y="5666"/>
                  </a:lnTo>
                  <a:cubicBezTo>
                    <a:pt x="20232" y="6737"/>
                    <a:pt x="19321" y="7538"/>
                    <a:pt x="18239" y="7538"/>
                  </a:cubicBezTo>
                  <a:lnTo>
                    <a:pt x="17611" y="7538"/>
                  </a:lnTo>
                  <a:lnTo>
                    <a:pt x="17611" y="6951"/>
                  </a:lnTo>
                  <a:cubicBezTo>
                    <a:pt x="17611" y="5880"/>
                    <a:pt x="18523" y="5079"/>
                    <a:pt x="19606" y="5079"/>
                  </a:cubicBezTo>
                  <a:close/>
                  <a:moveTo>
                    <a:pt x="5698" y="6362"/>
                  </a:moveTo>
                  <a:lnTo>
                    <a:pt x="6326" y="7593"/>
                  </a:lnTo>
                  <a:lnTo>
                    <a:pt x="1426" y="7593"/>
                  </a:lnTo>
                  <a:cubicBezTo>
                    <a:pt x="1482" y="7165"/>
                    <a:pt x="1539" y="6737"/>
                    <a:pt x="1710" y="6362"/>
                  </a:cubicBezTo>
                  <a:close/>
                  <a:moveTo>
                    <a:pt x="10373" y="6362"/>
                  </a:moveTo>
                  <a:lnTo>
                    <a:pt x="9689" y="7593"/>
                  </a:lnTo>
                  <a:lnTo>
                    <a:pt x="7808" y="7593"/>
                  </a:lnTo>
                  <a:lnTo>
                    <a:pt x="7182" y="6362"/>
                  </a:lnTo>
                  <a:close/>
                  <a:moveTo>
                    <a:pt x="15958" y="6362"/>
                  </a:moveTo>
                  <a:cubicBezTo>
                    <a:pt x="16072" y="6737"/>
                    <a:pt x="16186" y="7165"/>
                    <a:pt x="16243" y="7593"/>
                  </a:cubicBezTo>
                  <a:lnTo>
                    <a:pt x="11341" y="7593"/>
                  </a:lnTo>
                  <a:lnTo>
                    <a:pt x="11969" y="6362"/>
                  </a:lnTo>
                  <a:close/>
                  <a:moveTo>
                    <a:pt x="18239" y="8876"/>
                  </a:moveTo>
                  <a:cubicBezTo>
                    <a:pt x="19378" y="8876"/>
                    <a:pt x="20232" y="9677"/>
                    <a:pt x="20232" y="10746"/>
                  </a:cubicBezTo>
                  <a:lnTo>
                    <a:pt x="20232" y="11335"/>
                  </a:lnTo>
                  <a:lnTo>
                    <a:pt x="19606" y="11335"/>
                  </a:lnTo>
                  <a:cubicBezTo>
                    <a:pt x="18467" y="11335"/>
                    <a:pt x="17611" y="10479"/>
                    <a:pt x="17611" y="9463"/>
                  </a:cubicBezTo>
                  <a:lnTo>
                    <a:pt x="17611" y="8876"/>
                  </a:lnTo>
                  <a:close/>
                  <a:moveTo>
                    <a:pt x="16243" y="8876"/>
                  </a:moveTo>
                  <a:lnTo>
                    <a:pt x="16243" y="12779"/>
                  </a:lnTo>
                  <a:lnTo>
                    <a:pt x="1426" y="12779"/>
                  </a:lnTo>
                  <a:lnTo>
                    <a:pt x="1426" y="8876"/>
                  </a:lnTo>
                  <a:close/>
                  <a:moveTo>
                    <a:pt x="16186" y="13955"/>
                  </a:moveTo>
                  <a:cubicBezTo>
                    <a:pt x="15788" y="17590"/>
                    <a:pt x="12652" y="20317"/>
                    <a:pt x="8777" y="20317"/>
                  </a:cubicBezTo>
                  <a:cubicBezTo>
                    <a:pt x="4901" y="20317"/>
                    <a:pt x="1710" y="17483"/>
                    <a:pt x="1368" y="13955"/>
                  </a:cubicBezTo>
                  <a:close/>
                  <a:moveTo>
                    <a:pt x="8777" y="0"/>
                  </a:moveTo>
                  <a:cubicBezTo>
                    <a:pt x="3933" y="0"/>
                    <a:pt x="0" y="3689"/>
                    <a:pt x="0" y="8234"/>
                  </a:cubicBezTo>
                  <a:lnTo>
                    <a:pt x="0" y="13366"/>
                  </a:lnTo>
                  <a:cubicBezTo>
                    <a:pt x="0" y="17911"/>
                    <a:pt x="3933" y="21600"/>
                    <a:pt x="8777" y="21600"/>
                  </a:cubicBezTo>
                  <a:cubicBezTo>
                    <a:pt x="13622" y="21600"/>
                    <a:pt x="17553" y="17911"/>
                    <a:pt x="17553" y="13366"/>
                  </a:cubicBezTo>
                  <a:lnTo>
                    <a:pt x="17553" y="12030"/>
                  </a:lnTo>
                  <a:cubicBezTo>
                    <a:pt x="18125" y="12404"/>
                    <a:pt x="18809" y="12618"/>
                    <a:pt x="19549" y="12618"/>
                  </a:cubicBezTo>
                  <a:lnTo>
                    <a:pt x="20860" y="12618"/>
                  </a:lnTo>
                  <a:cubicBezTo>
                    <a:pt x="21258" y="12618"/>
                    <a:pt x="21486" y="12351"/>
                    <a:pt x="21486" y="12030"/>
                  </a:cubicBezTo>
                  <a:lnTo>
                    <a:pt x="21486" y="10746"/>
                  </a:lnTo>
                  <a:cubicBezTo>
                    <a:pt x="21486" y="9731"/>
                    <a:pt x="21030" y="8821"/>
                    <a:pt x="20176" y="8234"/>
                  </a:cubicBezTo>
                  <a:cubicBezTo>
                    <a:pt x="21088" y="7593"/>
                    <a:pt x="21600" y="6737"/>
                    <a:pt x="21600" y="5666"/>
                  </a:cubicBezTo>
                  <a:lnTo>
                    <a:pt x="21600" y="4383"/>
                  </a:lnTo>
                  <a:cubicBezTo>
                    <a:pt x="21600" y="4063"/>
                    <a:pt x="21316" y="3796"/>
                    <a:pt x="20916" y="3796"/>
                  </a:cubicBezTo>
                  <a:lnTo>
                    <a:pt x="19606" y="3796"/>
                  </a:lnTo>
                  <a:cubicBezTo>
                    <a:pt x="18523" y="3796"/>
                    <a:pt x="17553" y="4277"/>
                    <a:pt x="16869" y="5079"/>
                  </a:cubicBezTo>
                  <a:cubicBezTo>
                    <a:pt x="15560" y="2138"/>
                    <a:pt x="12368" y="0"/>
                    <a:pt x="87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395" name="Google Shape;9660;p65"/>
          <p:cNvGrpSpPr/>
          <p:nvPr/>
        </p:nvGrpSpPr>
        <p:grpSpPr>
          <a:xfrm>
            <a:off x="6642171" y="3135828"/>
            <a:ext cx="360284" cy="361063"/>
            <a:chOff x="0" y="0"/>
            <a:chExt cx="360283" cy="361061"/>
          </a:xfrm>
        </p:grpSpPr>
        <p:sp>
          <p:nvSpPr>
            <p:cNvPr id="7393" name="Google Shape;9661;p65"/>
            <p:cNvSpPr/>
            <p:nvPr/>
          </p:nvSpPr>
          <p:spPr>
            <a:xfrm>
              <a:off x="142326" y="262966"/>
              <a:ext cx="79984" cy="33730"/>
            </a:xfrm>
            <a:custGeom>
              <a:avLst/>
              <a:gdLst/>
              <a:ahLst/>
              <a:cxnLst>
                <a:cxn ang="0">
                  <a:pos x="wd2" y="hd2"/>
                </a:cxn>
                <a:cxn ang="5400000">
                  <a:pos x="wd2" y="hd2"/>
                </a:cxn>
                <a:cxn ang="10800000">
                  <a:pos x="wd2" y="hd2"/>
                </a:cxn>
                <a:cxn ang="16200000">
                  <a:pos x="wd2" y="hd2"/>
                </a:cxn>
              </a:cxnLst>
              <a:rect l="0" t="0" r="r" b="b"/>
              <a:pathLst>
                <a:path w="21015" h="21600" fill="norm" stroke="1" extrusionOk="0">
                  <a:moveTo>
                    <a:pt x="2584" y="0"/>
                  </a:moveTo>
                  <a:cubicBezTo>
                    <a:pt x="1876" y="0"/>
                    <a:pt x="1227" y="708"/>
                    <a:pt x="877" y="2144"/>
                  </a:cubicBezTo>
                  <a:cubicBezTo>
                    <a:pt x="-293" y="5014"/>
                    <a:pt x="-293" y="9011"/>
                    <a:pt x="877" y="11300"/>
                  </a:cubicBezTo>
                  <a:cubicBezTo>
                    <a:pt x="3464" y="17603"/>
                    <a:pt x="6982" y="21600"/>
                    <a:pt x="10507" y="21600"/>
                  </a:cubicBezTo>
                  <a:cubicBezTo>
                    <a:pt x="14025" y="21600"/>
                    <a:pt x="17789" y="17603"/>
                    <a:pt x="20137" y="11300"/>
                  </a:cubicBezTo>
                  <a:cubicBezTo>
                    <a:pt x="21307" y="8447"/>
                    <a:pt x="21307" y="4433"/>
                    <a:pt x="20137" y="2144"/>
                  </a:cubicBezTo>
                  <a:cubicBezTo>
                    <a:pt x="19667" y="999"/>
                    <a:pt x="19019" y="436"/>
                    <a:pt x="18341" y="436"/>
                  </a:cubicBezTo>
                  <a:cubicBezTo>
                    <a:pt x="17670" y="436"/>
                    <a:pt x="16962" y="999"/>
                    <a:pt x="16380" y="2144"/>
                  </a:cubicBezTo>
                  <a:cubicBezTo>
                    <a:pt x="14964" y="5577"/>
                    <a:pt x="12616" y="7866"/>
                    <a:pt x="10507" y="7866"/>
                  </a:cubicBezTo>
                  <a:cubicBezTo>
                    <a:pt x="8390" y="7866"/>
                    <a:pt x="6042" y="5577"/>
                    <a:pt x="4634" y="2144"/>
                  </a:cubicBezTo>
                  <a:cubicBezTo>
                    <a:pt x="4052" y="708"/>
                    <a:pt x="3285" y="0"/>
                    <a:pt x="25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94" name="Google Shape;9662;p65"/>
            <p:cNvSpPr/>
            <p:nvPr/>
          </p:nvSpPr>
          <p:spPr>
            <a:xfrm>
              <a:off x="0" y="0"/>
              <a:ext cx="360284" cy="361062"/>
            </a:xfrm>
            <a:custGeom>
              <a:avLst/>
              <a:gdLst/>
              <a:ahLst/>
              <a:cxnLst>
                <a:cxn ang="0">
                  <a:pos x="wd2" y="hd2"/>
                </a:cxn>
                <a:cxn ang="5400000">
                  <a:pos x="wd2" y="hd2"/>
                </a:cxn>
                <a:cxn ang="10800000">
                  <a:pos x="wd2" y="hd2"/>
                </a:cxn>
                <a:cxn ang="16200000">
                  <a:pos x="wd2" y="hd2"/>
                </a:cxn>
              </a:cxnLst>
              <a:rect l="0" t="0" r="r" b="b"/>
              <a:pathLst>
                <a:path w="21501" h="21600" fill="norm" stroke="1" extrusionOk="0">
                  <a:moveTo>
                    <a:pt x="10880" y="1283"/>
                  </a:moveTo>
                  <a:cubicBezTo>
                    <a:pt x="14454" y="1283"/>
                    <a:pt x="17495" y="4010"/>
                    <a:pt x="17815" y="7593"/>
                  </a:cubicBezTo>
                  <a:cubicBezTo>
                    <a:pt x="17760" y="7593"/>
                    <a:pt x="17601" y="7484"/>
                    <a:pt x="17547" y="7484"/>
                  </a:cubicBezTo>
                  <a:cubicBezTo>
                    <a:pt x="15387" y="7138"/>
                    <a:pt x="13134" y="6963"/>
                    <a:pt x="10880" y="6963"/>
                  </a:cubicBezTo>
                  <a:cubicBezTo>
                    <a:pt x="8627" y="6963"/>
                    <a:pt x="6374" y="7138"/>
                    <a:pt x="4214" y="7484"/>
                  </a:cubicBezTo>
                  <a:cubicBezTo>
                    <a:pt x="4160" y="7484"/>
                    <a:pt x="4000" y="7593"/>
                    <a:pt x="3946" y="7593"/>
                  </a:cubicBezTo>
                  <a:cubicBezTo>
                    <a:pt x="4266" y="4010"/>
                    <a:pt x="7254" y="1283"/>
                    <a:pt x="10880" y="1283"/>
                  </a:cubicBezTo>
                  <a:close/>
                  <a:moveTo>
                    <a:pt x="10840" y="8207"/>
                  </a:moveTo>
                  <a:cubicBezTo>
                    <a:pt x="13013" y="8207"/>
                    <a:pt x="15201" y="8394"/>
                    <a:pt x="17334" y="8769"/>
                  </a:cubicBezTo>
                  <a:cubicBezTo>
                    <a:pt x="17654" y="8821"/>
                    <a:pt x="17867" y="9089"/>
                    <a:pt x="17867" y="9356"/>
                  </a:cubicBezTo>
                  <a:lnTo>
                    <a:pt x="17867" y="10853"/>
                  </a:lnTo>
                  <a:cubicBezTo>
                    <a:pt x="17867" y="11869"/>
                    <a:pt x="17014" y="12724"/>
                    <a:pt x="15947" y="12724"/>
                  </a:cubicBezTo>
                  <a:lnTo>
                    <a:pt x="12587" y="12724"/>
                  </a:lnTo>
                  <a:cubicBezTo>
                    <a:pt x="12428" y="12724"/>
                    <a:pt x="12267" y="12670"/>
                    <a:pt x="12160" y="12511"/>
                  </a:cubicBezTo>
                  <a:lnTo>
                    <a:pt x="11253" y="11655"/>
                  </a:lnTo>
                  <a:cubicBezTo>
                    <a:pt x="11121" y="11521"/>
                    <a:pt x="10960" y="11455"/>
                    <a:pt x="10808" y="11455"/>
                  </a:cubicBezTo>
                  <a:cubicBezTo>
                    <a:pt x="10654" y="11455"/>
                    <a:pt x="10506" y="11521"/>
                    <a:pt x="10400" y="11655"/>
                  </a:cubicBezTo>
                  <a:lnTo>
                    <a:pt x="9546" y="12511"/>
                  </a:lnTo>
                  <a:cubicBezTo>
                    <a:pt x="9387" y="12670"/>
                    <a:pt x="9281" y="12724"/>
                    <a:pt x="9067" y="12724"/>
                  </a:cubicBezTo>
                  <a:lnTo>
                    <a:pt x="5759" y="12724"/>
                  </a:lnTo>
                  <a:cubicBezTo>
                    <a:pt x="4693" y="12724"/>
                    <a:pt x="3894" y="11869"/>
                    <a:pt x="3894" y="10853"/>
                  </a:cubicBezTo>
                  <a:lnTo>
                    <a:pt x="3894" y="9356"/>
                  </a:lnTo>
                  <a:cubicBezTo>
                    <a:pt x="3894" y="9035"/>
                    <a:pt x="4053" y="8769"/>
                    <a:pt x="4427" y="8769"/>
                  </a:cubicBezTo>
                  <a:cubicBezTo>
                    <a:pt x="6506" y="8394"/>
                    <a:pt x="8666" y="8207"/>
                    <a:pt x="10840" y="8207"/>
                  </a:cubicBezTo>
                  <a:close/>
                  <a:moveTo>
                    <a:pt x="2614" y="9249"/>
                  </a:moveTo>
                  <a:lnTo>
                    <a:pt x="2614" y="10746"/>
                  </a:lnTo>
                  <a:cubicBezTo>
                    <a:pt x="2614" y="11762"/>
                    <a:pt x="3093" y="12724"/>
                    <a:pt x="3894" y="13313"/>
                  </a:cubicBezTo>
                  <a:lnTo>
                    <a:pt x="3894" y="13901"/>
                  </a:lnTo>
                  <a:cubicBezTo>
                    <a:pt x="2453" y="13901"/>
                    <a:pt x="1334" y="12777"/>
                    <a:pt x="1334" y="11387"/>
                  </a:cubicBezTo>
                  <a:cubicBezTo>
                    <a:pt x="1334" y="10532"/>
                    <a:pt x="1867" y="9731"/>
                    <a:pt x="2614" y="9249"/>
                  </a:cubicBezTo>
                  <a:close/>
                  <a:moveTo>
                    <a:pt x="19147" y="9303"/>
                  </a:moveTo>
                  <a:cubicBezTo>
                    <a:pt x="19894" y="9783"/>
                    <a:pt x="20427" y="10586"/>
                    <a:pt x="20427" y="11494"/>
                  </a:cubicBezTo>
                  <a:cubicBezTo>
                    <a:pt x="20320" y="12831"/>
                    <a:pt x="19201" y="14007"/>
                    <a:pt x="17867" y="14007"/>
                  </a:cubicBezTo>
                  <a:lnTo>
                    <a:pt x="17867" y="13366"/>
                  </a:lnTo>
                  <a:cubicBezTo>
                    <a:pt x="18614" y="12777"/>
                    <a:pt x="19147" y="11922"/>
                    <a:pt x="19147" y="10853"/>
                  </a:cubicBezTo>
                  <a:lnTo>
                    <a:pt x="19147" y="9303"/>
                  </a:lnTo>
                  <a:close/>
                  <a:moveTo>
                    <a:pt x="2614" y="15077"/>
                  </a:moveTo>
                  <a:cubicBezTo>
                    <a:pt x="2986" y="15183"/>
                    <a:pt x="3413" y="15238"/>
                    <a:pt x="3894" y="15238"/>
                  </a:cubicBezTo>
                  <a:cubicBezTo>
                    <a:pt x="3946" y="16146"/>
                    <a:pt x="4214" y="17001"/>
                    <a:pt x="4586" y="17804"/>
                  </a:cubicBezTo>
                  <a:lnTo>
                    <a:pt x="3200" y="17804"/>
                  </a:lnTo>
                  <a:cubicBezTo>
                    <a:pt x="2880" y="17804"/>
                    <a:pt x="2614" y="17536"/>
                    <a:pt x="2614" y="17215"/>
                  </a:cubicBezTo>
                  <a:lnTo>
                    <a:pt x="2614" y="15077"/>
                  </a:lnTo>
                  <a:close/>
                  <a:moveTo>
                    <a:pt x="10880" y="13045"/>
                  </a:moveTo>
                  <a:lnTo>
                    <a:pt x="11360" y="13527"/>
                  </a:lnTo>
                  <a:cubicBezTo>
                    <a:pt x="11679" y="13848"/>
                    <a:pt x="12214" y="14062"/>
                    <a:pt x="12694" y="14062"/>
                  </a:cubicBezTo>
                  <a:lnTo>
                    <a:pt x="16000" y="14062"/>
                  </a:lnTo>
                  <a:cubicBezTo>
                    <a:pt x="16213" y="14062"/>
                    <a:pt x="16426" y="14062"/>
                    <a:pt x="16587" y="14007"/>
                  </a:cubicBezTo>
                  <a:lnTo>
                    <a:pt x="16587" y="14649"/>
                  </a:lnTo>
                  <a:cubicBezTo>
                    <a:pt x="16587" y="17804"/>
                    <a:pt x="14028" y="20317"/>
                    <a:pt x="10880" y="20317"/>
                  </a:cubicBezTo>
                  <a:cubicBezTo>
                    <a:pt x="9494" y="20317"/>
                    <a:pt x="8214" y="19889"/>
                    <a:pt x="7200" y="18980"/>
                  </a:cubicBezTo>
                  <a:lnTo>
                    <a:pt x="8321" y="18980"/>
                  </a:lnTo>
                  <a:cubicBezTo>
                    <a:pt x="8693" y="18980"/>
                    <a:pt x="8961" y="18713"/>
                    <a:pt x="8961" y="18391"/>
                  </a:cubicBezTo>
                  <a:cubicBezTo>
                    <a:pt x="8961" y="18070"/>
                    <a:pt x="8693" y="17804"/>
                    <a:pt x="8321" y="17804"/>
                  </a:cubicBezTo>
                  <a:lnTo>
                    <a:pt x="6079" y="17804"/>
                  </a:lnTo>
                  <a:cubicBezTo>
                    <a:pt x="5494" y="16841"/>
                    <a:pt x="5119" y="15772"/>
                    <a:pt x="5119" y="14649"/>
                  </a:cubicBezTo>
                  <a:lnTo>
                    <a:pt x="5119" y="14007"/>
                  </a:lnTo>
                  <a:cubicBezTo>
                    <a:pt x="5333" y="14062"/>
                    <a:pt x="5546" y="14062"/>
                    <a:pt x="5759" y="14062"/>
                  </a:cubicBezTo>
                  <a:lnTo>
                    <a:pt x="9067" y="14062"/>
                  </a:lnTo>
                  <a:cubicBezTo>
                    <a:pt x="9601" y="14062"/>
                    <a:pt x="10080" y="13848"/>
                    <a:pt x="10400" y="13527"/>
                  </a:cubicBezTo>
                  <a:lnTo>
                    <a:pt x="10880" y="13045"/>
                  </a:lnTo>
                  <a:close/>
                  <a:moveTo>
                    <a:pt x="10826" y="0"/>
                  </a:moveTo>
                  <a:cubicBezTo>
                    <a:pt x="6399" y="0"/>
                    <a:pt x="2827" y="3582"/>
                    <a:pt x="2560" y="7859"/>
                  </a:cubicBezTo>
                  <a:cubicBezTo>
                    <a:pt x="1067" y="8394"/>
                    <a:pt x="0" y="9783"/>
                    <a:pt x="0" y="11441"/>
                  </a:cubicBezTo>
                  <a:cubicBezTo>
                    <a:pt x="0" y="12563"/>
                    <a:pt x="479" y="13580"/>
                    <a:pt x="1280" y="14276"/>
                  </a:cubicBezTo>
                  <a:lnTo>
                    <a:pt x="1280" y="17108"/>
                  </a:lnTo>
                  <a:cubicBezTo>
                    <a:pt x="1280" y="18177"/>
                    <a:pt x="2133" y="18980"/>
                    <a:pt x="3147" y="18980"/>
                  </a:cubicBezTo>
                  <a:lnTo>
                    <a:pt x="5333" y="18980"/>
                  </a:lnTo>
                  <a:cubicBezTo>
                    <a:pt x="6667" y="20583"/>
                    <a:pt x="8587" y="21600"/>
                    <a:pt x="10774" y="21600"/>
                  </a:cubicBezTo>
                  <a:cubicBezTo>
                    <a:pt x="14400" y="21600"/>
                    <a:pt x="17440" y="18713"/>
                    <a:pt x="17654" y="15238"/>
                  </a:cubicBezTo>
                  <a:cubicBezTo>
                    <a:pt x="19734" y="15238"/>
                    <a:pt x="21493" y="13580"/>
                    <a:pt x="21493" y="11441"/>
                  </a:cubicBezTo>
                  <a:cubicBezTo>
                    <a:pt x="21600" y="9838"/>
                    <a:pt x="20588" y="8394"/>
                    <a:pt x="19094" y="7859"/>
                  </a:cubicBezTo>
                  <a:cubicBezTo>
                    <a:pt x="18881" y="3476"/>
                    <a:pt x="15253" y="0"/>
                    <a:pt x="108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00" name="Google Shape;9663;p65"/>
          <p:cNvGrpSpPr/>
          <p:nvPr/>
        </p:nvGrpSpPr>
        <p:grpSpPr>
          <a:xfrm>
            <a:off x="6664964" y="3604287"/>
            <a:ext cx="316355" cy="360155"/>
            <a:chOff x="28" y="28"/>
            <a:chExt cx="316354" cy="360154"/>
          </a:xfrm>
        </p:grpSpPr>
        <p:sp>
          <p:nvSpPr>
            <p:cNvPr id="7396" name="Google Shape;9664;p65"/>
            <p:cNvSpPr/>
            <p:nvPr/>
          </p:nvSpPr>
          <p:spPr>
            <a:xfrm>
              <a:off x="117767" y="262995"/>
              <a:ext cx="79544" cy="32851"/>
            </a:xfrm>
            <a:custGeom>
              <a:avLst/>
              <a:gdLst/>
              <a:ahLst/>
              <a:cxnLst>
                <a:cxn ang="0">
                  <a:pos x="wd2" y="hd2"/>
                </a:cxn>
                <a:cxn ang="5400000">
                  <a:pos x="wd2" y="hd2"/>
                </a:cxn>
                <a:cxn ang="10800000">
                  <a:pos x="wd2" y="hd2"/>
                </a:cxn>
                <a:cxn ang="16200000">
                  <a:pos x="wd2" y="hd2"/>
                </a:cxn>
              </a:cxnLst>
              <a:rect l="0" t="0" r="r" b="b"/>
              <a:pathLst>
                <a:path w="21125" h="21600" fill="norm" stroke="1" extrusionOk="0">
                  <a:moveTo>
                    <a:pt x="2460" y="0"/>
                  </a:moveTo>
                  <a:cubicBezTo>
                    <a:pt x="1722" y="0"/>
                    <a:pt x="1006" y="727"/>
                    <a:pt x="531" y="2201"/>
                  </a:cubicBezTo>
                  <a:cubicBezTo>
                    <a:pt x="-177" y="3973"/>
                    <a:pt x="-177" y="8674"/>
                    <a:pt x="531" y="11602"/>
                  </a:cubicBezTo>
                  <a:cubicBezTo>
                    <a:pt x="3379" y="18075"/>
                    <a:pt x="6943" y="21600"/>
                    <a:pt x="10499" y="21600"/>
                  </a:cubicBezTo>
                  <a:cubicBezTo>
                    <a:pt x="14062" y="21600"/>
                    <a:pt x="17859" y="18075"/>
                    <a:pt x="20233" y="11602"/>
                  </a:cubicBezTo>
                  <a:cubicBezTo>
                    <a:pt x="21423" y="8674"/>
                    <a:pt x="21423" y="3973"/>
                    <a:pt x="20233" y="2201"/>
                  </a:cubicBezTo>
                  <a:cubicBezTo>
                    <a:pt x="19637" y="727"/>
                    <a:pt x="18869" y="0"/>
                    <a:pt x="18153" y="0"/>
                  </a:cubicBezTo>
                  <a:cubicBezTo>
                    <a:pt x="17445" y="0"/>
                    <a:pt x="16790" y="727"/>
                    <a:pt x="16435" y="2201"/>
                  </a:cubicBezTo>
                  <a:cubicBezTo>
                    <a:pt x="14770" y="5726"/>
                    <a:pt x="12397" y="8077"/>
                    <a:pt x="10499" y="8077"/>
                  </a:cubicBezTo>
                  <a:cubicBezTo>
                    <a:pt x="8367" y="8077"/>
                    <a:pt x="5993" y="5726"/>
                    <a:pt x="4569" y="2201"/>
                  </a:cubicBezTo>
                  <a:cubicBezTo>
                    <a:pt x="3974" y="727"/>
                    <a:pt x="3206" y="0"/>
                    <a:pt x="24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97" name="Google Shape;9665;p65"/>
            <p:cNvSpPr/>
            <p:nvPr/>
          </p:nvSpPr>
          <p:spPr>
            <a:xfrm>
              <a:off x="105470" y="189495"/>
              <a:ext cx="20567"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5639"/>
                    <a:pt x="0" y="11277"/>
                  </a:cubicBezTo>
                  <a:cubicBezTo>
                    <a:pt x="0" y="16916"/>
                    <a:pt x="4707" y="21600"/>
                    <a:pt x="11262" y="21600"/>
                  </a:cubicBezTo>
                  <a:cubicBezTo>
                    <a:pt x="16893" y="21600"/>
                    <a:pt x="21600" y="16916"/>
                    <a:pt x="21600" y="11277"/>
                  </a:cubicBezTo>
                  <a:cubicBezTo>
                    <a:pt x="21600" y="5639"/>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98" name="Google Shape;9666;p65"/>
            <p:cNvSpPr/>
            <p:nvPr/>
          </p:nvSpPr>
          <p:spPr>
            <a:xfrm>
              <a:off x="190374" y="189495"/>
              <a:ext cx="20567"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5639"/>
                    <a:pt x="0" y="11277"/>
                  </a:cubicBezTo>
                  <a:cubicBezTo>
                    <a:pt x="0" y="16916"/>
                    <a:pt x="4707" y="21600"/>
                    <a:pt x="11262" y="21600"/>
                  </a:cubicBezTo>
                  <a:cubicBezTo>
                    <a:pt x="16893" y="21600"/>
                    <a:pt x="21600" y="16916"/>
                    <a:pt x="21600" y="11277"/>
                  </a:cubicBezTo>
                  <a:cubicBezTo>
                    <a:pt x="21600" y="5639"/>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399" name="Google Shape;9667;p65"/>
            <p:cNvSpPr/>
            <p:nvPr/>
          </p:nvSpPr>
          <p:spPr>
            <a:xfrm>
              <a:off x="28" y="28"/>
              <a:ext cx="316355" cy="3601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232"/>
                  </a:moveTo>
                  <a:cubicBezTo>
                    <a:pt x="11836" y="1232"/>
                    <a:pt x="12692" y="1875"/>
                    <a:pt x="12936" y="2732"/>
                  </a:cubicBezTo>
                  <a:cubicBezTo>
                    <a:pt x="12264" y="2625"/>
                    <a:pt x="11532" y="2465"/>
                    <a:pt x="10800" y="2465"/>
                  </a:cubicBezTo>
                  <a:cubicBezTo>
                    <a:pt x="10006" y="2465"/>
                    <a:pt x="9336" y="2572"/>
                    <a:pt x="8664" y="2732"/>
                  </a:cubicBezTo>
                  <a:cubicBezTo>
                    <a:pt x="8908" y="1822"/>
                    <a:pt x="9702" y="1232"/>
                    <a:pt x="10800" y="1232"/>
                  </a:cubicBezTo>
                  <a:close/>
                  <a:moveTo>
                    <a:pt x="10800" y="3751"/>
                  </a:moveTo>
                  <a:cubicBezTo>
                    <a:pt x="14279" y="3751"/>
                    <a:pt x="17145" y="6164"/>
                    <a:pt x="17267" y="9272"/>
                  </a:cubicBezTo>
                  <a:lnTo>
                    <a:pt x="15621" y="7772"/>
                  </a:lnTo>
                  <a:cubicBezTo>
                    <a:pt x="15483" y="7651"/>
                    <a:pt x="15307" y="7581"/>
                    <a:pt x="15127" y="7581"/>
                  </a:cubicBezTo>
                  <a:cubicBezTo>
                    <a:pt x="14984" y="7581"/>
                    <a:pt x="14838" y="7624"/>
                    <a:pt x="14705" y="7717"/>
                  </a:cubicBezTo>
                  <a:cubicBezTo>
                    <a:pt x="13515" y="8415"/>
                    <a:pt x="12142" y="8764"/>
                    <a:pt x="10769" y="8764"/>
                  </a:cubicBezTo>
                  <a:cubicBezTo>
                    <a:pt x="9396" y="8764"/>
                    <a:pt x="8023" y="8415"/>
                    <a:pt x="6833" y="7717"/>
                  </a:cubicBezTo>
                  <a:cubicBezTo>
                    <a:pt x="6700" y="7624"/>
                    <a:pt x="6554" y="7581"/>
                    <a:pt x="6413" y="7581"/>
                  </a:cubicBezTo>
                  <a:cubicBezTo>
                    <a:pt x="6231" y="7581"/>
                    <a:pt x="6055" y="7651"/>
                    <a:pt x="5917" y="7772"/>
                  </a:cubicBezTo>
                  <a:lnTo>
                    <a:pt x="4209" y="9272"/>
                  </a:lnTo>
                  <a:cubicBezTo>
                    <a:pt x="4453" y="6164"/>
                    <a:pt x="7261" y="3751"/>
                    <a:pt x="10800" y="3751"/>
                  </a:cubicBezTo>
                  <a:close/>
                  <a:moveTo>
                    <a:pt x="2867" y="11416"/>
                  </a:moveTo>
                  <a:lnTo>
                    <a:pt x="2867" y="13936"/>
                  </a:lnTo>
                  <a:cubicBezTo>
                    <a:pt x="2012" y="13936"/>
                    <a:pt x="1402" y="13345"/>
                    <a:pt x="1402" y="12649"/>
                  </a:cubicBezTo>
                  <a:cubicBezTo>
                    <a:pt x="1402" y="12006"/>
                    <a:pt x="2074" y="11416"/>
                    <a:pt x="2867" y="11416"/>
                  </a:cubicBezTo>
                  <a:close/>
                  <a:moveTo>
                    <a:pt x="18733" y="11416"/>
                  </a:moveTo>
                  <a:cubicBezTo>
                    <a:pt x="19466" y="11416"/>
                    <a:pt x="20198" y="11952"/>
                    <a:pt x="20198" y="12649"/>
                  </a:cubicBezTo>
                  <a:cubicBezTo>
                    <a:pt x="20198" y="13345"/>
                    <a:pt x="19466" y="13936"/>
                    <a:pt x="18733" y="13936"/>
                  </a:cubicBezTo>
                  <a:lnTo>
                    <a:pt x="18733" y="11416"/>
                  </a:lnTo>
                  <a:close/>
                  <a:moveTo>
                    <a:pt x="3051" y="16079"/>
                  </a:moveTo>
                  <a:cubicBezTo>
                    <a:pt x="3477" y="17794"/>
                    <a:pt x="4637" y="19295"/>
                    <a:pt x="6223" y="20314"/>
                  </a:cubicBezTo>
                  <a:lnTo>
                    <a:pt x="1402" y="20314"/>
                  </a:lnTo>
                  <a:cubicBezTo>
                    <a:pt x="1524" y="18759"/>
                    <a:pt x="2074" y="17365"/>
                    <a:pt x="3051" y="16079"/>
                  </a:cubicBezTo>
                  <a:close/>
                  <a:moveTo>
                    <a:pt x="15011" y="9005"/>
                  </a:moveTo>
                  <a:lnTo>
                    <a:pt x="17267" y="10987"/>
                  </a:lnTo>
                  <a:lnTo>
                    <a:pt x="17267" y="14526"/>
                  </a:lnTo>
                  <a:cubicBezTo>
                    <a:pt x="17267" y="17687"/>
                    <a:pt x="14401" y="20314"/>
                    <a:pt x="10800" y="20314"/>
                  </a:cubicBezTo>
                  <a:cubicBezTo>
                    <a:pt x="7199" y="20314"/>
                    <a:pt x="4331" y="17687"/>
                    <a:pt x="4331" y="14526"/>
                  </a:cubicBezTo>
                  <a:lnTo>
                    <a:pt x="4331" y="10987"/>
                  </a:lnTo>
                  <a:lnTo>
                    <a:pt x="4209" y="10987"/>
                  </a:lnTo>
                  <a:lnTo>
                    <a:pt x="6529" y="9005"/>
                  </a:lnTo>
                  <a:cubicBezTo>
                    <a:pt x="7809" y="9674"/>
                    <a:pt x="9258" y="10009"/>
                    <a:pt x="10724" y="10009"/>
                  </a:cubicBezTo>
                  <a:cubicBezTo>
                    <a:pt x="12189" y="10009"/>
                    <a:pt x="13669" y="9674"/>
                    <a:pt x="15011" y="9005"/>
                  </a:cubicBezTo>
                  <a:close/>
                  <a:moveTo>
                    <a:pt x="18489" y="16079"/>
                  </a:moveTo>
                  <a:cubicBezTo>
                    <a:pt x="19466" y="17313"/>
                    <a:pt x="20014" y="18759"/>
                    <a:pt x="20076" y="20314"/>
                  </a:cubicBezTo>
                  <a:lnTo>
                    <a:pt x="15315" y="20314"/>
                  </a:lnTo>
                  <a:cubicBezTo>
                    <a:pt x="16901" y="19295"/>
                    <a:pt x="18061" y="17849"/>
                    <a:pt x="18489" y="16079"/>
                  </a:cubicBezTo>
                  <a:close/>
                  <a:moveTo>
                    <a:pt x="10800" y="0"/>
                  </a:moveTo>
                  <a:cubicBezTo>
                    <a:pt x="8726" y="0"/>
                    <a:pt x="7139" y="1446"/>
                    <a:pt x="7199" y="3270"/>
                  </a:cubicBezTo>
                  <a:cubicBezTo>
                    <a:pt x="4637" y="4395"/>
                    <a:pt x="2867" y="6807"/>
                    <a:pt x="2867" y="9487"/>
                  </a:cubicBezTo>
                  <a:lnTo>
                    <a:pt x="2867" y="10130"/>
                  </a:lnTo>
                  <a:cubicBezTo>
                    <a:pt x="1280" y="10130"/>
                    <a:pt x="0" y="11256"/>
                    <a:pt x="0" y="12649"/>
                  </a:cubicBezTo>
                  <a:cubicBezTo>
                    <a:pt x="0" y="13774"/>
                    <a:pt x="854" y="14793"/>
                    <a:pt x="2134" y="15115"/>
                  </a:cubicBezTo>
                  <a:cubicBezTo>
                    <a:pt x="732" y="16777"/>
                    <a:pt x="0" y="18759"/>
                    <a:pt x="0" y="20797"/>
                  </a:cubicBezTo>
                  <a:lnTo>
                    <a:pt x="0" y="20957"/>
                  </a:lnTo>
                  <a:cubicBezTo>
                    <a:pt x="0" y="21333"/>
                    <a:pt x="244" y="21600"/>
                    <a:pt x="670" y="21600"/>
                  </a:cubicBezTo>
                  <a:lnTo>
                    <a:pt x="20868" y="21600"/>
                  </a:lnTo>
                  <a:cubicBezTo>
                    <a:pt x="21234" y="21600"/>
                    <a:pt x="21540" y="21333"/>
                    <a:pt x="21540" y="20957"/>
                  </a:cubicBezTo>
                  <a:lnTo>
                    <a:pt x="21540" y="20797"/>
                  </a:lnTo>
                  <a:cubicBezTo>
                    <a:pt x="21540" y="18759"/>
                    <a:pt x="20808" y="16777"/>
                    <a:pt x="19404" y="15115"/>
                  </a:cubicBezTo>
                  <a:cubicBezTo>
                    <a:pt x="20686" y="14793"/>
                    <a:pt x="21600" y="13828"/>
                    <a:pt x="21600" y="12649"/>
                  </a:cubicBezTo>
                  <a:cubicBezTo>
                    <a:pt x="21600" y="11256"/>
                    <a:pt x="20320" y="10130"/>
                    <a:pt x="18733" y="10130"/>
                  </a:cubicBezTo>
                  <a:lnTo>
                    <a:pt x="18733" y="9487"/>
                  </a:lnTo>
                  <a:cubicBezTo>
                    <a:pt x="18733" y="6753"/>
                    <a:pt x="16963" y="4395"/>
                    <a:pt x="14401" y="3270"/>
                  </a:cubicBezTo>
                  <a:cubicBezTo>
                    <a:pt x="14461" y="1446"/>
                    <a:pt x="1275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05" name="Google Shape;9668;p65"/>
          <p:cNvGrpSpPr/>
          <p:nvPr/>
        </p:nvGrpSpPr>
        <p:grpSpPr>
          <a:xfrm>
            <a:off x="7986358" y="3603975"/>
            <a:ext cx="361942" cy="362254"/>
            <a:chOff x="28" y="28"/>
            <a:chExt cx="361941" cy="362253"/>
          </a:xfrm>
        </p:grpSpPr>
        <p:sp>
          <p:nvSpPr>
            <p:cNvPr id="7401" name="Google Shape;9669;p65"/>
            <p:cNvSpPr/>
            <p:nvPr/>
          </p:nvSpPr>
          <p:spPr>
            <a:xfrm>
              <a:off x="141454" y="264215"/>
              <a:ext cx="79998" cy="33730"/>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582" y="0"/>
                  </a:moveTo>
                  <a:cubicBezTo>
                    <a:pt x="1882" y="0"/>
                    <a:pt x="1233" y="708"/>
                    <a:pt x="883" y="2144"/>
                  </a:cubicBezTo>
                  <a:cubicBezTo>
                    <a:pt x="-294" y="4996"/>
                    <a:pt x="-294" y="9011"/>
                    <a:pt x="883" y="11300"/>
                  </a:cubicBezTo>
                  <a:cubicBezTo>
                    <a:pt x="3461" y="17585"/>
                    <a:pt x="6985" y="21600"/>
                    <a:pt x="10502" y="21600"/>
                  </a:cubicBezTo>
                  <a:cubicBezTo>
                    <a:pt x="14027" y="21600"/>
                    <a:pt x="17782" y="17585"/>
                    <a:pt x="20129" y="11300"/>
                  </a:cubicBezTo>
                  <a:cubicBezTo>
                    <a:pt x="21306" y="8429"/>
                    <a:pt x="21306" y="4433"/>
                    <a:pt x="20129" y="2144"/>
                  </a:cubicBezTo>
                  <a:cubicBezTo>
                    <a:pt x="19659" y="708"/>
                    <a:pt x="19011" y="0"/>
                    <a:pt x="18341" y="0"/>
                  </a:cubicBezTo>
                  <a:cubicBezTo>
                    <a:pt x="17663" y="0"/>
                    <a:pt x="16962" y="708"/>
                    <a:pt x="16374" y="2144"/>
                  </a:cubicBezTo>
                  <a:cubicBezTo>
                    <a:pt x="14965" y="5577"/>
                    <a:pt x="12618" y="7866"/>
                    <a:pt x="10502" y="7866"/>
                  </a:cubicBezTo>
                  <a:cubicBezTo>
                    <a:pt x="8155" y="7866"/>
                    <a:pt x="6047" y="5577"/>
                    <a:pt x="4638" y="2144"/>
                  </a:cubicBezTo>
                  <a:cubicBezTo>
                    <a:pt x="4050" y="708"/>
                    <a:pt x="3290" y="0"/>
                    <a:pt x="25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02" name="Google Shape;9670;p65"/>
            <p:cNvSpPr/>
            <p:nvPr/>
          </p:nvSpPr>
          <p:spPr>
            <a:xfrm>
              <a:off x="128731" y="192473"/>
              <a:ext cx="20539"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925"/>
                    <a:pt x="0" y="10816"/>
                  </a:cubicBezTo>
                  <a:cubicBezTo>
                    <a:pt x="0" y="16706"/>
                    <a:pt x="4684" y="21600"/>
                    <a:pt x="11277" y="21600"/>
                  </a:cubicBezTo>
                  <a:cubicBezTo>
                    <a:pt x="16916" y="21600"/>
                    <a:pt x="21600" y="16706"/>
                    <a:pt x="21600" y="10816"/>
                  </a:cubicBezTo>
                  <a:cubicBezTo>
                    <a:pt x="21600" y="4925"/>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03" name="Google Shape;9671;p65"/>
            <p:cNvSpPr/>
            <p:nvPr/>
          </p:nvSpPr>
          <p:spPr>
            <a:xfrm>
              <a:off x="213635" y="192473"/>
              <a:ext cx="20539"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925"/>
                    <a:pt x="0" y="10816"/>
                  </a:cubicBezTo>
                  <a:cubicBezTo>
                    <a:pt x="0" y="16706"/>
                    <a:pt x="4684" y="21600"/>
                    <a:pt x="10323" y="21600"/>
                  </a:cubicBezTo>
                  <a:cubicBezTo>
                    <a:pt x="16916" y="21600"/>
                    <a:pt x="21600" y="16706"/>
                    <a:pt x="21600" y="10816"/>
                  </a:cubicBezTo>
                  <a:cubicBezTo>
                    <a:pt x="21600" y="4925"/>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04" name="Google Shape;9672;p65"/>
            <p:cNvSpPr/>
            <p:nvPr/>
          </p:nvSpPr>
          <p:spPr>
            <a:xfrm>
              <a:off x="28" y="28"/>
              <a:ext cx="361942" cy="3622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32" y="2363"/>
                  </a:moveTo>
                  <a:cubicBezTo>
                    <a:pt x="2240" y="3215"/>
                    <a:pt x="3306" y="3909"/>
                    <a:pt x="4427" y="4335"/>
                  </a:cubicBezTo>
                  <a:cubicBezTo>
                    <a:pt x="4160" y="4975"/>
                    <a:pt x="4000" y="5560"/>
                    <a:pt x="3946" y="6199"/>
                  </a:cubicBezTo>
                  <a:cubicBezTo>
                    <a:pt x="2401" y="6040"/>
                    <a:pt x="1332" y="4707"/>
                    <a:pt x="1332" y="3163"/>
                  </a:cubicBezTo>
                  <a:lnTo>
                    <a:pt x="1332" y="2363"/>
                  </a:lnTo>
                  <a:close/>
                  <a:moveTo>
                    <a:pt x="8961" y="1617"/>
                  </a:moveTo>
                  <a:lnTo>
                    <a:pt x="8961" y="6360"/>
                  </a:lnTo>
                  <a:lnTo>
                    <a:pt x="5226" y="6360"/>
                  </a:lnTo>
                  <a:cubicBezTo>
                    <a:pt x="5439" y="4175"/>
                    <a:pt x="6934" y="2309"/>
                    <a:pt x="8961" y="1617"/>
                  </a:cubicBezTo>
                  <a:close/>
                  <a:moveTo>
                    <a:pt x="12748" y="1617"/>
                  </a:moveTo>
                  <a:cubicBezTo>
                    <a:pt x="14774" y="2309"/>
                    <a:pt x="16213" y="4175"/>
                    <a:pt x="16481" y="6360"/>
                  </a:cubicBezTo>
                  <a:lnTo>
                    <a:pt x="12748" y="6360"/>
                  </a:lnTo>
                  <a:lnTo>
                    <a:pt x="12748" y="1617"/>
                  </a:lnTo>
                  <a:close/>
                  <a:moveTo>
                    <a:pt x="20374" y="2415"/>
                  </a:moveTo>
                  <a:lnTo>
                    <a:pt x="20374" y="3215"/>
                  </a:lnTo>
                  <a:cubicBezTo>
                    <a:pt x="20374" y="4761"/>
                    <a:pt x="19201" y="6040"/>
                    <a:pt x="17760" y="6360"/>
                  </a:cubicBezTo>
                  <a:cubicBezTo>
                    <a:pt x="17708" y="5666"/>
                    <a:pt x="17547" y="5081"/>
                    <a:pt x="17280" y="4494"/>
                  </a:cubicBezTo>
                  <a:cubicBezTo>
                    <a:pt x="18400" y="3961"/>
                    <a:pt x="19467" y="3215"/>
                    <a:pt x="20374" y="2415"/>
                  </a:cubicBezTo>
                  <a:close/>
                  <a:moveTo>
                    <a:pt x="10667" y="1243"/>
                  </a:moveTo>
                  <a:cubicBezTo>
                    <a:pt x="10880" y="1243"/>
                    <a:pt x="11307" y="1297"/>
                    <a:pt x="11466" y="1297"/>
                  </a:cubicBezTo>
                  <a:lnTo>
                    <a:pt x="11466" y="6945"/>
                  </a:lnTo>
                  <a:cubicBezTo>
                    <a:pt x="11466" y="7265"/>
                    <a:pt x="11734" y="7532"/>
                    <a:pt x="12106" y="7532"/>
                  </a:cubicBezTo>
                  <a:lnTo>
                    <a:pt x="16481" y="7532"/>
                  </a:lnTo>
                  <a:lnTo>
                    <a:pt x="16481" y="8865"/>
                  </a:lnTo>
                  <a:lnTo>
                    <a:pt x="5067" y="8865"/>
                  </a:lnTo>
                  <a:lnTo>
                    <a:pt x="5067" y="7532"/>
                  </a:lnTo>
                  <a:lnTo>
                    <a:pt x="9494" y="7532"/>
                  </a:lnTo>
                  <a:cubicBezTo>
                    <a:pt x="9814" y="7532"/>
                    <a:pt x="10080" y="7265"/>
                    <a:pt x="10080" y="6945"/>
                  </a:cubicBezTo>
                  <a:lnTo>
                    <a:pt x="10080" y="1297"/>
                  </a:lnTo>
                  <a:cubicBezTo>
                    <a:pt x="10293" y="1297"/>
                    <a:pt x="10506" y="1243"/>
                    <a:pt x="10667" y="1243"/>
                  </a:cubicBezTo>
                  <a:close/>
                  <a:moveTo>
                    <a:pt x="3894" y="11475"/>
                  </a:moveTo>
                  <a:lnTo>
                    <a:pt x="3894" y="14032"/>
                  </a:lnTo>
                  <a:cubicBezTo>
                    <a:pt x="3200" y="14032"/>
                    <a:pt x="2614" y="13393"/>
                    <a:pt x="2614" y="12754"/>
                  </a:cubicBezTo>
                  <a:cubicBezTo>
                    <a:pt x="2614" y="12062"/>
                    <a:pt x="3200" y="11475"/>
                    <a:pt x="3894" y="11475"/>
                  </a:cubicBezTo>
                  <a:close/>
                  <a:moveTo>
                    <a:pt x="16533" y="10196"/>
                  </a:moveTo>
                  <a:lnTo>
                    <a:pt x="16533" y="14032"/>
                  </a:lnTo>
                  <a:lnTo>
                    <a:pt x="14827" y="14032"/>
                  </a:lnTo>
                  <a:cubicBezTo>
                    <a:pt x="13601" y="13261"/>
                    <a:pt x="12213" y="12874"/>
                    <a:pt x="10833" y="12874"/>
                  </a:cubicBezTo>
                  <a:cubicBezTo>
                    <a:pt x="9453" y="12874"/>
                    <a:pt x="8080" y="13261"/>
                    <a:pt x="6880" y="14032"/>
                  </a:cubicBezTo>
                  <a:lnTo>
                    <a:pt x="5174" y="14032"/>
                  </a:lnTo>
                  <a:lnTo>
                    <a:pt x="5174" y="10196"/>
                  </a:lnTo>
                  <a:close/>
                  <a:moveTo>
                    <a:pt x="17815" y="11475"/>
                  </a:moveTo>
                  <a:cubicBezTo>
                    <a:pt x="18507" y="11475"/>
                    <a:pt x="19094" y="12008"/>
                    <a:pt x="19094" y="12754"/>
                  </a:cubicBezTo>
                  <a:cubicBezTo>
                    <a:pt x="19094" y="13393"/>
                    <a:pt x="18507" y="14032"/>
                    <a:pt x="17815" y="14032"/>
                  </a:cubicBezTo>
                  <a:lnTo>
                    <a:pt x="17815" y="11475"/>
                  </a:lnTo>
                  <a:close/>
                  <a:moveTo>
                    <a:pt x="10801" y="14021"/>
                  </a:moveTo>
                  <a:cubicBezTo>
                    <a:pt x="11999" y="14021"/>
                    <a:pt x="13200" y="14379"/>
                    <a:pt x="14241" y="15100"/>
                  </a:cubicBezTo>
                  <a:cubicBezTo>
                    <a:pt x="14348" y="15152"/>
                    <a:pt x="14400" y="15206"/>
                    <a:pt x="14561" y="15206"/>
                  </a:cubicBezTo>
                  <a:lnTo>
                    <a:pt x="16426" y="15206"/>
                  </a:lnTo>
                  <a:cubicBezTo>
                    <a:pt x="16161" y="18083"/>
                    <a:pt x="13760" y="20269"/>
                    <a:pt x="10826" y="20269"/>
                  </a:cubicBezTo>
                  <a:cubicBezTo>
                    <a:pt x="7894" y="20269"/>
                    <a:pt x="5494" y="18083"/>
                    <a:pt x="5174" y="15206"/>
                  </a:cubicBezTo>
                  <a:lnTo>
                    <a:pt x="7041" y="15206"/>
                  </a:lnTo>
                  <a:cubicBezTo>
                    <a:pt x="7148" y="15206"/>
                    <a:pt x="7307" y="15152"/>
                    <a:pt x="7361" y="15100"/>
                  </a:cubicBezTo>
                  <a:cubicBezTo>
                    <a:pt x="8400" y="14379"/>
                    <a:pt x="9601" y="14021"/>
                    <a:pt x="10801" y="14021"/>
                  </a:cubicBezTo>
                  <a:close/>
                  <a:moveTo>
                    <a:pt x="20994" y="0"/>
                  </a:moveTo>
                  <a:cubicBezTo>
                    <a:pt x="20791" y="0"/>
                    <a:pt x="20593" y="78"/>
                    <a:pt x="20427" y="284"/>
                  </a:cubicBezTo>
                  <a:cubicBezTo>
                    <a:pt x="19574" y="1617"/>
                    <a:pt x="18241" y="2683"/>
                    <a:pt x="16694" y="3270"/>
                  </a:cubicBezTo>
                  <a:cubicBezTo>
                    <a:pt x="15414" y="1297"/>
                    <a:pt x="13227" y="19"/>
                    <a:pt x="10826" y="19"/>
                  </a:cubicBezTo>
                  <a:cubicBezTo>
                    <a:pt x="8427" y="19"/>
                    <a:pt x="6240" y="1297"/>
                    <a:pt x="4960" y="3270"/>
                  </a:cubicBezTo>
                  <a:cubicBezTo>
                    <a:pt x="3413" y="2683"/>
                    <a:pt x="2081" y="1617"/>
                    <a:pt x="1226" y="284"/>
                  </a:cubicBezTo>
                  <a:cubicBezTo>
                    <a:pt x="1094" y="108"/>
                    <a:pt x="852" y="5"/>
                    <a:pt x="621" y="5"/>
                  </a:cubicBezTo>
                  <a:cubicBezTo>
                    <a:pt x="572" y="5"/>
                    <a:pt x="525" y="8"/>
                    <a:pt x="479" y="19"/>
                  </a:cubicBezTo>
                  <a:cubicBezTo>
                    <a:pt x="213" y="71"/>
                    <a:pt x="0" y="338"/>
                    <a:pt x="0" y="604"/>
                  </a:cubicBezTo>
                  <a:lnTo>
                    <a:pt x="0" y="3163"/>
                  </a:lnTo>
                  <a:cubicBezTo>
                    <a:pt x="0" y="5347"/>
                    <a:pt x="1706" y="7212"/>
                    <a:pt x="3840" y="7532"/>
                  </a:cubicBezTo>
                  <a:lnTo>
                    <a:pt x="3840" y="10196"/>
                  </a:lnTo>
                  <a:cubicBezTo>
                    <a:pt x="2401" y="10196"/>
                    <a:pt x="1280" y="11368"/>
                    <a:pt x="1280" y="12754"/>
                  </a:cubicBezTo>
                  <a:cubicBezTo>
                    <a:pt x="1280" y="14139"/>
                    <a:pt x="2401" y="15259"/>
                    <a:pt x="3840" y="15259"/>
                  </a:cubicBezTo>
                  <a:cubicBezTo>
                    <a:pt x="4160" y="18829"/>
                    <a:pt x="7148" y="21600"/>
                    <a:pt x="10774" y="21600"/>
                  </a:cubicBezTo>
                  <a:cubicBezTo>
                    <a:pt x="14348" y="21600"/>
                    <a:pt x="17334" y="18829"/>
                    <a:pt x="17708" y="15259"/>
                  </a:cubicBezTo>
                  <a:cubicBezTo>
                    <a:pt x="19094" y="15259"/>
                    <a:pt x="20213" y="14139"/>
                    <a:pt x="20213" y="12754"/>
                  </a:cubicBezTo>
                  <a:cubicBezTo>
                    <a:pt x="20213" y="11368"/>
                    <a:pt x="19094" y="10196"/>
                    <a:pt x="17708" y="10196"/>
                  </a:cubicBezTo>
                  <a:cubicBezTo>
                    <a:pt x="17815" y="9876"/>
                    <a:pt x="17815" y="7798"/>
                    <a:pt x="17815" y="7532"/>
                  </a:cubicBezTo>
                  <a:cubicBezTo>
                    <a:pt x="19948" y="7212"/>
                    <a:pt x="21600" y="5401"/>
                    <a:pt x="21600" y="3163"/>
                  </a:cubicBezTo>
                  <a:lnTo>
                    <a:pt x="21600" y="604"/>
                  </a:lnTo>
                  <a:cubicBezTo>
                    <a:pt x="21600" y="338"/>
                    <a:pt x="21441" y="71"/>
                    <a:pt x="21173" y="19"/>
                  </a:cubicBezTo>
                  <a:cubicBezTo>
                    <a:pt x="21114" y="7"/>
                    <a:pt x="21055" y="0"/>
                    <a:pt x="209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08" name="Google Shape;9673;p65"/>
          <p:cNvGrpSpPr/>
          <p:nvPr/>
        </p:nvGrpSpPr>
        <p:grpSpPr>
          <a:xfrm>
            <a:off x="6201078" y="1305368"/>
            <a:ext cx="317291" cy="361063"/>
            <a:chOff x="0" y="0"/>
            <a:chExt cx="317290" cy="361061"/>
          </a:xfrm>
        </p:grpSpPr>
        <p:sp>
          <p:nvSpPr>
            <p:cNvPr id="7406" name="Google Shape;9674;p65"/>
            <p:cNvSpPr/>
            <p:nvPr/>
          </p:nvSpPr>
          <p:spPr>
            <a:xfrm>
              <a:off x="117313" y="262995"/>
              <a:ext cx="79997" cy="32850"/>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671" y="0"/>
                  </a:moveTo>
                  <a:cubicBezTo>
                    <a:pt x="1993" y="0"/>
                    <a:pt x="1353" y="727"/>
                    <a:pt x="883" y="2201"/>
                  </a:cubicBezTo>
                  <a:cubicBezTo>
                    <a:pt x="-294" y="5130"/>
                    <a:pt x="-294" y="9252"/>
                    <a:pt x="883" y="11602"/>
                  </a:cubicBezTo>
                  <a:cubicBezTo>
                    <a:pt x="3461" y="18075"/>
                    <a:pt x="6985" y="21600"/>
                    <a:pt x="10502" y="21600"/>
                  </a:cubicBezTo>
                  <a:cubicBezTo>
                    <a:pt x="14027" y="21600"/>
                    <a:pt x="17782" y="18075"/>
                    <a:pt x="20129" y="11602"/>
                  </a:cubicBezTo>
                  <a:cubicBezTo>
                    <a:pt x="21306" y="8655"/>
                    <a:pt x="21306" y="3954"/>
                    <a:pt x="20129" y="2201"/>
                  </a:cubicBezTo>
                  <a:cubicBezTo>
                    <a:pt x="19540" y="727"/>
                    <a:pt x="18840" y="0"/>
                    <a:pt x="18162" y="0"/>
                  </a:cubicBezTo>
                  <a:cubicBezTo>
                    <a:pt x="17491" y="0"/>
                    <a:pt x="16843" y="727"/>
                    <a:pt x="16374" y="2201"/>
                  </a:cubicBezTo>
                  <a:cubicBezTo>
                    <a:pt x="14965" y="5726"/>
                    <a:pt x="12618" y="8077"/>
                    <a:pt x="10502" y="8077"/>
                  </a:cubicBezTo>
                  <a:cubicBezTo>
                    <a:pt x="8155" y="8077"/>
                    <a:pt x="6047" y="5726"/>
                    <a:pt x="4638" y="2201"/>
                  </a:cubicBezTo>
                  <a:cubicBezTo>
                    <a:pt x="4050" y="727"/>
                    <a:pt x="3342" y="0"/>
                    <a:pt x="26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07" name="Google Shape;9675;p65"/>
            <p:cNvSpPr/>
            <p:nvPr/>
          </p:nvSpPr>
          <p:spPr>
            <a:xfrm>
              <a:off x="-1" y="-1"/>
              <a:ext cx="317292" cy="36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08" y="1285"/>
                  </a:moveTo>
                  <a:cubicBezTo>
                    <a:pt x="14055" y="1285"/>
                    <a:pt x="16793" y="3476"/>
                    <a:pt x="17158" y="6364"/>
                  </a:cubicBezTo>
                  <a:lnTo>
                    <a:pt x="9248" y="6364"/>
                  </a:lnTo>
                  <a:cubicBezTo>
                    <a:pt x="5902" y="6364"/>
                    <a:pt x="3165" y="4064"/>
                    <a:pt x="2800" y="1285"/>
                  </a:cubicBezTo>
                  <a:close/>
                  <a:moveTo>
                    <a:pt x="5233" y="6523"/>
                  </a:moveTo>
                  <a:cubicBezTo>
                    <a:pt x="6328" y="7219"/>
                    <a:pt x="7728" y="7647"/>
                    <a:pt x="9248" y="7647"/>
                  </a:cubicBezTo>
                  <a:lnTo>
                    <a:pt x="17158" y="7647"/>
                  </a:lnTo>
                  <a:lnTo>
                    <a:pt x="17158" y="9517"/>
                  </a:lnTo>
                  <a:cubicBezTo>
                    <a:pt x="16550" y="9089"/>
                    <a:pt x="15820" y="8876"/>
                    <a:pt x="15028" y="8876"/>
                  </a:cubicBezTo>
                  <a:cubicBezTo>
                    <a:pt x="13325" y="8876"/>
                    <a:pt x="11865" y="9945"/>
                    <a:pt x="11560" y="11441"/>
                  </a:cubicBezTo>
                  <a:lnTo>
                    <a:pt x="9978" y="11441"/>
                  </a:lnTo>
                  <a:cubicBezTo>
                    <a:pt x="9675" y="9945"/>
                    <a:pt x="8153" y="8876"/>
                    <a:pt x="6450" y="8876"/>
                  </a:cubicBezTo>
                  <a:cubicBezTo>
                    <a:pt x="5598" y="8876"/>
                    <a:pt x="4928" y="9144"/>
                    <a:pt x="4320" y="9517"/>
                  </a:cubicBezTo>
                  <a:cubicBezTo>
                    <a:pt x="4320" y="8448"/>
                    <a:pt x="4625" y="7433"/>
                    <a:pt x="5233" y="6523"/>
                  </a:cubicBezTo>
                  <a:close/>
                  <a:moveTo>
                    <a:pt x="2800" y="10159"/>
                  </a:moveTo>
                  <a:lnTo>
                    <a:pt x="2800" y="12672"/>
                  </a:lnTo>
                  <a:cubicBezTo>
                    <a:pt x="2765" y="12674"/>
                    <a:pt x="2733" y="12675"/>
                    <a:pt x="2700" y="12675"/>
                  </a:cubicBezTo>
                  <a:cubicBezTo>
                    <a:pt x="1900" y="12675"/>
                    <a:pt x="1340" y="12059"/>
                    <a:pt x="1340" y="11441"/>
                  </a:cubicBezTo>
                  <a:cubicBezTo>
                    <a:pt x="1340" y="10747"/>
                    <a:pt x="1949" y="10159"/>
                    <a:pt x="2800" y="10159"/>
                  </a:cubicBezTo>
                  <a:close/>
                  <a:moveTo>
                    <a:pt x="18618" y="10159"/>
                  </a:moveTo>
                  <a:cubicBezTo>
                    <a:pt x="19410" y="10159"/>
                    <a:pt x="20078" y="10693"/>
                    <a:pt x="20078" y="11441"/>
                  </a:cubicBezTo>
                  <a:cubicBezTo>
                    <a:pt x="20078" y="12192"/>
                    <a:pt x="19410" y="12726"/>
                    <a:pt x="18618" y="12726"/>
                  </a:cubicBezTo>
                  <a:lnTo>
                    <a:pt x="18618" y="10159"/>
                  </a:lnTo>
                  <a:close/>
                  <a:moveTo>
                    <a:pt x="6390" y="10159"/>
                  </a:moveTo>
                  <a:cubicBezTo>
                    <a:pt x="7607" y="10159"/>
                    <a:pt x="8518" y="11014"/>
                    <a:pt x="8518" y="12030"/>
                  </a:cubicBezTo>
                  <a:cubicBezTo>
                    <a:pt x="8518" y="13099"/>
                    <a:pt x="7545" y="13902"/>
                    <a:pt x="6390" y="13902"/>
                  </a:cubicBezTo>
                  <a:cubicBezTo>
                    <a:pt x="5172" y="13902"/>
                    <a:pt x="4260" y="13047"/>
                    <a:pt x="4260" y="12030"/>
                  </a:cubicBezTo>
                  <a:cubicBezTo>
                    <a:pt x="4260" y="10961"/>
                    <a:pt x="5233" y="10159"/>
                    <a:pt x="6390" y="10159"/>
                  </a:cubicBezTo>
                  <a:close/>
                  <a:moveTo>
                    <a:pt x="15028" y="10213"/>
                  </a:moveTo>
                  <a:cubicBezTo>
                    <a:pt x="16245" y="10213"/>
                    <a:pt x="17158" y="11121"/>
                    <a:pt x="17158" y="12085"/>
                  </a:cubicBezTo>
                  <a:cubicBezTo>
                    <a:pt x="17158" y="13099"/>
                    <a:pt x="16185" y="13955"/>
                    <a:pt x="15028" y="13955"/>
                  </a:cubicBezTo>
                  <a:cubicBezTo>
                    <a:pt x="13812" y="13955"/>
                    <a:pt x="12900" y="13099"/>
                    <a:pt x="12900" y="12085"/>
                  </a:cubicBezTo>
                  <a:cubicBezTo>
                    <a:pt x="12900" y="11014"/>
                    <a:pt x="13933" y="10213"/>
                    <a:pt x="15028" y="10213"/>
                  </a:cubicBezTo>
                  <a:close/>
                  <a:moveTo>
                    <a:pt x="11500" y="12619"/>
                  </a:moveTo>
                  <a:cubicBezTo>
                    <a:pt x="11803" y="14116"/>
                    <a:pt x="13325" y="15185"/>
                    <a:pt x="14968" y="15185"/>
                  </a:cubicBezTo>
                  <a:cubicBezTo>
                    <a:pt x="15820" y="15185"/>
                    <a:pt x="16488" y="14917"/>
                    <a:pt x="17097" y="14596"/>
                  </a:cubicBezTo>
                  <a:cubicBezTo>
                    <a:pt x="17158" y="17537"/>
                    <a:pt x="14663" y="19996"/>
                    <a:pt x="11378" y="20264"/>
                  </a:cubicBezTo>
                  <a:lnTo>
                    <a:pt x="11378" y="19676"/>
                  </a:lnTo>
                  <a:cubicBezTo>
                    <a:pt x="11378" y="19302"/>
                    <a:pt x="11073" y="19034"/>
                    <a:pt x="10708" y="19034"/>
                  </a:cubicBezTo>
                  <a:cubicBezTo>
                    <a:pt x="10343" y="19034"/>
                    <a:pt x="10040" y="19302"/>
                    <a:pt x="10040" y="19676"/>
                  </a:cubicBezTo>
                  <a:lnTo>
                    <a:pt x="10040" y="20264"/>
                  </a:lnTo>
                  <a:cubicBezTo>
                    <a:pt x="6755" y="19944"/>
                    <a:pt x="4260" y="17537"/>
                    <a:pt x="4260" y="14596"/>
                  </a:cubicBezTo>
                  <a:cubicBezTo>
                    <a:pt x="4868" y="14971"/>
                    <a:pt x="5598" y="15185"/>
                    <a:pt x="6390" y="15185"/>
                  </a:cubicBezTo>
                  <a:cubicBezTo>
                    <a:pt x="8153" y="15185"/>
                    <a:pt x="9553" y="14116"/>
                    <a:pt x="9918" y="12619"/>
                  </a:cubicBezTo>
                  <a:close/>
                  <a:moveTo>
                    <a:pt x="2070" y="0"/>
                  </a:moveTo>
                  <a:cubicBezTo>
                    <a:pt x="1643" y="0"/>
                    <a:pt x="1400" y="268"/>
                    <a:pt x="1400" y="589"/>
                  </a:cubicBezTo>
                  <a:cubicBezTo>
                    <a:pt x="1400" y="2675"/>
                    <a:pt x="2373" y="4545"/>
                    <a:pt x="4017" y="5828"/>
                  </a:cubicBezTo>
                  <a:cubicBezTo>
                    <a:pt x="3347" y="6737"/>
                    <a:pt x="2982" y="7754"/>
                    <a:pt x="2922" y="8876"/>
                  </a:cubicBezTo>
                  <a:cubicBezTo>
                    <a:pt x="1278" y="8876"/>
                    <a:pt x="0" y="10052"/>
                    <a:pt x="0" y="11441"/>
                  </a:cubicBezTo>
                  <a:cubicBezTo>
                    <a:pt x="0" y="12833"/>
                    <a:pt x="1278" y="13955"/>
                    <a:pt x="2922" y="13955"/>
                  </a:cubicBezTo>
                  <a:lnTo>
                    <a:pt x="2922" y="14596"/>
                  </a:lnTo>
                  <a:cubicBezTo>
                    <a:pt x="2922" y="18447"/>
                    <a:pt x="6450" y="21600"/>
                    <a:pt x="10770" y="21600"/>
                  </a:cubicBezTo>
                  <a:cubicBezTo>
                    <a:pt x="15150" y="21600"/>
                    <a:pt x="18680" y="18447"/>
                    <a:pt x="18680" y="14596"/>
                  </a:cubicBezTo>
                  <a:lnTo>
                    <a:pt x="18680" y="13955"/>
                  </a:lnTo>
                  <a:cubicBezTo>
                    <a:pt x="20322" y="13955"/>
                    <a:pt x="21600" y="12833"/>
                    <a:pt x="21600" y="11441"/>
                  </a:cubicBezTo>
                  <a:cubicBezTo>
                    <a:pt x="21538" y="10052"/>
                    <a:pt x="20200" y="8876"/>
                    <a:pt x="18618" y="8876"/>
                  </a:cubicBezTo>
                  <a:lnTo>
                    <a:pt x="18618" y="7005"/>
                  </a:lnTo>
                  <a:cubicBezTo>
                    <a:pt x="18618" y="3155"/>
                    <a:pt x="15028" y="0"/>
                    <a:pt x="107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12" name="Google Shape;9676;p65"/>
          <p:cNvGrpSpPr/>
          <p:nvPr/>
        </p:nvGrpSpPr>
        <p:grpSpPr>
          <a:xfrm>
            <a:off x="6201107" y="1778659"/>
            <a:ext cx="315508" cy="361062"/>
            <a:chOff x="0" y="0"/>
            <a:chExt cx="315507" cy="361061"/>
          </a:xfrm>
        </p:grpSpPr>
        <p:sp>
          <p:nvSpPr>
            <p:cNvPr id="7409" name="Google Shape;9677;p65"/>
            <p:cNvSpPr/>
            <p:nvPr/>
          </p:nvSpPr>
          <p:spPr>
            <a:xfrm>
              <a:off x="106349" y="192133"/>
              <a:ext cx="19660" cy="205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707"/>
                    <a:pt x="0" y="11262"/>
                  </a:cubicBezTo>
                  <a:cubicBezTo>
                    <a:pt x="0" y="16893"/>
                    <a:pt x="4925" y="21600"/>
                    <a:pt x="10816" y="21600"/>
                  </a:cubicBezTo>
                  <a:cubicBezTo>
                    <a:pt x="16706" y="21600"/>
                    <a:pt x="21600" y="16893"/>
                    <a:pt x="21600" y="11262"/>
                  </a:cubicBezTo>
                  <a:cubicBezTo>
                    <a:pt x="21600" y="47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10" name="Google Shape;9678;p65"/>
            <p:cNvSpPr/>
            <p:nvPr/>
          </p:nvSpPr>
          <p:spPr>
            <a:xfrm>
              <a:off x="191253" y="192133"/>
              <a:ext cx="19660" cy="205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707"/>
                    <a:pt x="0" y="11262"/>
                  </a:cubicBezTo>
                  <a:cubicBezTo>
                    <a:pt x="0" y="16893"/>
                    <a:pt x="4925" y="21600"/>
                    <a:pt x="10816" y="21600"/>
                  </a:cubicBezTo>
                  <a:cubicBezTo>
                    <a:pt x="16706" y="21600"/>
                    <a:pt x="21600" y="16893"/>
                    <a:pt x="21600" y="11262"/>
                  </a:cubicBezTo>
                  <a:cubicBezTo>
                    <a:pt x="21600" y="47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11" name="Google Shape;9679;p65"/>
            <p:cNvSpPr/>
            <p:nvPr/>
          </p:nvSpPr>
          <p:spPr>
            <a:xfrm>
              <a:off x="0" y="0"/>
              <a:ext cx="315508" cy="361062"/>
            </a:xfrm>
            <a:custGeom>
              <a:avLst/>
              <a:gdLst/>
              <a:ahLst/>
              <a:cxnLst>
                <a:cxn ang="0">
                  <a:pos x="wd2" y="hd2"/>
                </a:cxn>
                <a:cxn ang="5400000">
                  <a:pos x="wd2" y="hd2"/>
                </a:cxn>
                <a:cxn ang="10800000">
                  <a:pos x="wd2" y="hd2"/>
                </a:cxn>
                <a:cxn ang="16200000">
                  <a:pos x="wd2" y="hd2"/>
                </a:cxn>
              </a:cxnLst>
              <a:rect l="0" t="0" r="r" b="b"/>
              <a:pathLst>
                <a:path w="21481" h="21600" fill="norm" stroke="1" extrusionOk="0">
                  <a:moveTo>
                    <a:pt x="10769" y="1336"/>
                  </a:moveTo>
                  <a:cubicBezTo>
                    <a:pt x="13083" y="1336"/>
                    <a:pt x="15030" y="2031"/>
                    <a:pt x="16733" y="3207"/>
                  </a:cubicBezTo>
                  <a:cubicBezTo>
                    <a:pt x="15638" y="4331"/>
                    <a:pt x="13386" y="5186"/>
                    <a:pt x="10769" y="5186"/>
                  </a:cubicBezTo>
                  <a:cubicBezTo>
                    <a:pt x="8214" y="5186"/>
                    <a:pt x="5902" y="4383"/>
                    <a:pt x="4867" y="3207"/>
                  </a:cubicBezTo>
                  <a:cubicBezTo>
                    <a:pt x="6451" y="2031"/>
                    <a:pt x="8519" y="1336"/>
                    <a:pt x="10769" y="1336"/>
                  </a:cubicBezTo>
                  <a:close/>
                  <a:moveTo>
                    <a:pt x="10769" y="9035"/>
                  </a:moveTo>
                  <a:lnTo>
                    <a:pt x="17220" y="12456"/>
                  </a:lnTo>
                  <a:lnTo>
                    <a:pt x="17220" y="14649"/>
                  </a:lnTo>
                  <a:cubicBezTo>
                    <a:pt x="17220" y="16680"/>
                    <a:pt x="16125" y="18391"/>
                    <a:pt x="14359" y="19407"/>
                  </a:cubicBezTo>
                  <a:lnTo>
                    <a:pt x="14359" y="16414"/>
                  </a:lnTo>
                  <a:cubicBezTo>
                    <a:pt x="14359" y="16200"/>
                    <a:pt x="14178" y="15986"/>
                    <a:pt x="13994" y="15879"/>
                  </a:cubicBezTo>
                  <a:cubicBezTo>
                    <a:pt x="12990" y="15424"/>
                    <a:pt x="11880" y="15197"/>
                    <a:pt x="10777" y="15197"/>
                  </a:cubicBezTo>
                  <a:cubicBezTo>
                    <a:pt x="9674" y="15197"/>
                    <a:pt x="8579" y="15424"/>
                    <a:pt x="7606" y="15879"/>
                  </a:cubicBezTo>
                  <a:cubicBezTo>
                    <a:pt x="7362" y="15986"/>
                    <a:pt x="7181" y="16200"/>
                    <a:pt x="7181" y="16414"/>
                  </a:cubicBezTo>
                  <a:lnTo>
                    <a:pt x="7181" y="19407"/>
                  </a:lnTo>
                  <a:cubicBezTo>
                    <a:pt x="5475" y="18391"/>
                    <a:pt x="4320" y="16573"/>
                    <a:pt x="4320" y="14649"/>
                  </a:cubicBezTo>
                  <a:lnTo>
                    <a:pt x="4320" y="12456"/>
                  </a:lnTo>
                  <a:lnTo>
                    <a:pt x="10769" y="9035"/>
                  </a:lnTo>
                  <a:close/>
                  <a:moveTo>
                    <a:pt x="10740" y="16521"/>
                  </a:moveTo>
                  <a:cubicBezTo>
                    <a:pt x="11486" y="16521"/>
                    <a:pt x="12229" y="16628"/>
                    <a:pt x="12899" y="16841"/>
                  </a:cubicBezTo>
                  <a:lnTo>
                    <a:pt x="12899" y="20049"/>
                  </a:lnTo>
                  <a:cubicBezTo>
                    <a:pt x="12229" y="20263"/>
                    <a:pt x="11561" y="20424"/>
                    <a:pt x="10769" y="20424"/>
                  </a:cubicBezTo>
                  <a:cubicBezTo>
                    <a:pt x="10039" y="20424"/>
                    <a:pt x="9249" y="20263"/>
                    <a:pt x="8579" y="20049"/>
                  </a:cubicBezTo>
                  <a:lnTo>
                    <a:pt x="8579" y="16841"/>
                  </a:lnTo>
                  <a:cubicBezTo>
                    <a:pt x="9249" y="16628"/>
                    <a:pt x="9995" y="16521"/>
                    <a:pt x="10740" y="16521"/>
                  </a:cubicBezTo>
                  <a:close/>
                  <a:moveTo>
                    <a:pt x="17766" y="4117"/>
                  </a:moveTo>
                  <a:cubicBezTo>
                    <a:pt x="19288" y="5560"/>
                    <a:pt x="20140" y="7484"/>
                    <a:pt x="20140" y="9570"/>
                  </a:cubicBezTo>
                  <a:lnTo>
                    <a:pt x="20140" y="20424"/>
                  </a:lnTo>
                  <a:lnTo>
                    <a:pt x="15333" y="20424"/>
                  </a:lnTo>
                  <a:cubicBezTo>
                    <a:pt x="17401" y="19141"/>
                    <a:pt x="18742" y="17055"/>
                    <a:pt x="18742" y="14649"/>
                  </a:cubicBezTo>
                  <a:lnTo>
                    <a:pt x="18742" y="12136"/>
                  </a:lnTo>
                  <a:cubicBezTo>
                    <a:pt x="18742" y="11922"/>
                    <a:pt x="18620" y="11708"/>
                    <a:pt x="18375" y="11601"/>
                  </a:cubicBezTo>
                  <a:lnTo>
                    <a:pt x="11134" y="7752"/>
                  </a:lnTo>
                  <a:cubicBezTo>
                    <a:pt x="11043" y="7699"/>
                    <a:pt x="10922" y="7672"/>
                    <a:pt x="10792" y="7672"/>
                  </a:cubicBezTo>
                  <a:cubicBezTo>
                    <a:pt x="10663" y="7672"/>
                    <a:pt x="10526" y="7699"/>
                    <a:pt x="10404" y="7752"/>
                  </a:cubicBezTo>
                  <a:lnTo>
                    <a:pt x="3164" y="11601"/>
                  </a:lnTo>
                  <a:cubicBezTo>
                    <a:pt x="2920" y="11708"/>
                    <a:pt x="2798" y="11922"/>
                    <a:pt x="2798" y="12136"/>
                  </a:cubicBezTo>
                  <a:lnTo>
                    <a:pt x="2798" y="14649"/>
                  </a:lnTo>
                  <a:cubicBezTo>
                    <a:pt x="2798" y="17001"/>
                    <a:pt x="4137" y="19141"/>
                    <a:pt x="6205" y="20424"/>
                  </a:cubicBezTo>
                  <a:lnTo>
                    <a:pt x="1400" y="20424"/>
                  </a:lnTo>
                  <a:lnTo>
                    <a:pt x="1400" y="9570"/>
                  </a:lnTo>
                  <a:cubicBezTo>
                    <a:pt x="1400" y="7431"/>
                    <a:pt x="2312" y="5507"/>
                    <a:pt x="3772" y="4117"/>
                  </a:cubicBezTo>
                  <a:cubicBezTo>
                    <a:pt x="5172" y="5507"/>
                    <a:pt x="7789" y="6362"/>
                    <a:pt x="10769" y="6362"/>
                  </a:cubicBezTo>
                  <a:cubicBezTo>
                    <a:pt x="13751" y="6362"/>
                    <a:pt x="16428" y="5507"/>
                    <a:pt x="17766" y="4117"/>
                  </a:cubicBezTo>
                  <a:close/>
                  <a:moveTo>
                    <a:pt x="10769" y="0"/>
                  </a:moveTo>
                  <a:cubicBezTo>
                    <a:pt x="4867" y="0"/>
                    <a:pt x="0" y="4277"/>
                    <a:pt x="0" y="9570"/>
                  </a:cubicBezTo>
                  <a:lnTo>
                    <a:pt x="0" y="21011"/>
                  </a:lnTo>
                  <a:cubicBezTo>
                    <a:pt x="0" y="21332"/>
                    <a:pt x="305" y="21600"/>
                    <a:pt x="670" y="21600"/>
                  </a:cubicBezTo>
                  <a:lnTo>
                    <a:pt x="20810" y="21600"/>
                  </a:lnTo>
                  <a:cubicBezTo>
                    <a:pt x="21175" y="21600"/>
                    <a:pt x="21478" y="21332"/>
                    <a:pt x="21478" y="21011"/>
                  </a:cubicBezTo>
                  <a:lnTo>
                    <a:pt x="21478" y="9570"/>
                  </a:lnTo>
                  <a:cubicBezTo>
                    <a:pt x="21600" y="4383"/>
                    <a:pt x="16733" y="0"/>
                    <a:pt x="107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16" name="Google Shape;9680;p65"/>
          <p:cNvGrpSpPr/>
          <p:nvPr/>
        </p:nvGrpSpPr>
        <p:grpSpPr>
          <a:xfrm>
            <a:off x="6222114" y="2231214"/>
            <a:ext cx="275251" cy="360183"/>
            <a:chOff x="28" y="0"/>
            <a:chExt cx="275249" cy="360182"/>
          </a:xfrm>
        </p:grpSpPr>
        <p:sp>
          <p:nvSpPr>
            <p:cNvPr id="7413" name="Google Shape;9681;p65"/>
            <p:cNvSpPr/>
            <p:nvPr/>
          </p:nvSpPr>
          <p:spPr>
            <a:xfrm>
              <a:off x="85811" y="190374"/>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5639"/>
                    <a:pt x="0" y="11277"/>
                  </a:cubicBezTo>
                  <a:cubicBezTo>
                    <a:pt x="0" y="16916"/>
                    <a:pt x="4925" y="21600"/>
                    <a:pt x="10816" y="21600"/>
                  </a:cubicBezTo>
                  <a:cubicBezTo>
                    <a:pt x="16706" y="21600"/>
                    <a:pt x="21600" y="16916"/>
                    <a:pt x="21600" y="11277"/>
                  </a:cubicBezTo>
                  <a:cubicBezTo>
                    <a:pt x="21600" y="5639"/>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14" name="Google Shape;9682;p65"/>
            <p:cNvSpPr/>
            <p:nvPr/>
          </p:nvSpPr>
          <p:spPr>
            <a:xfrm>
              <a:off x="170715" y="190374"/>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5639"/>
                    <a:pt x="0" y="11277"/>
                  </a:cubicBezTo>
                  <a:cubicBezTo>
                    <a:pt x="0" y="16916"/>
                    <a:pt x="4925" y="21600"/>
                    <a:pt x="10816" y="21600"/>
                  </a:cubicBezTo>
                  <a:cubicBezTo>
                    <a:pt x="16706" y="21600"/>
                    <a:pt x="21600" y="16916"/>
                    <a:pt x="21600" y="11277"/>
                  </a:cubicBezTo>
                  <a:cubicBezTo>
                    <a:pt x="21600" y="5639"/>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15" name="Google Shape;9683;p65"/>
            <p:cNvSpPr/>
            <p:nvPr/>
          </p:nvSpPr>
          <p:spPr>
            <a:xfrm>
              <a:off x="28" y="-1"/>
              <a:ext cx="275250" cy="3601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54" y="7557"/>
                  </a:moveTo>
                  <a:lnTo>
                    <a:pt x="15710" y="8844"/>
                  </a:lnTo>
                  <a:lnTo>
                    <a:pt x="12905" y="8844"/>
                  </a:lnTo>
                  <a:cubicBezTo>
                    <a:pt x="13185" y="8521"/>
                    <a:pt x="13254" y="8093"/>
                    <a:pt x="13254" y="7557"/>
                  </a:cubicBezTo>
                  <a:close/>
                  <a:moveTo>
                    <a:pt x="8346" y="7021"/>
                  </a:moveTo>
                  <a:cubicBezTo>
                    <a:pt x="8274" y="7235"/>
                    <a:pt x="8274" y="7450"/>
                    <a:pt x="8274" y="7611"/>
                  </a:cubicBezTo>
                  <a:cubicBezTo>
                    <a:pt x="8274" y="8093"/>
                    <a:pt x="8415" y="8521"/>
                    <a:pt x="8626" y="8897"/>
                  </a:cubicBezTo>
                  <a:lnTo>
                    <a:pt x="5258" y="8897"/>
                  </a:lnTo>
                  <a:lnTo>
                    <a:pt x="8346" y="7021"/>
                  </a:lnTo>
                  <a:close/>
                  <a:moveTo>
                    <a:pt x="10730" y="6378"/>
                  </a:moveTo>
                  <a:cubicBezTo>
                    <a:pt x="11010" y="6378"/>
                    <a:pt x="11500" y="6806"/>
                    <a:pt x="11500" y="7611"/>
                  </a:cubicBezTo>
                  <a:cubicBezTo>
                    <a:pt x="11500" y="8414"/>
                    <a:pt x="11010" y="8897"/>
                    <a:pt x="10730" y="8897"/>
                  </a:cubicBezTo>
                  <a:cubicBezTo>
                    <a:pt x="10449" y="8897"/>
                    <a:pt x="9957" y="8414"/>
                    <a:pt x="9957" y="7611"/>
                  </a:cubicBezTo>
                  <a:cubicBezTo>
                    <a:pt x="9957" y="6806"/>
                    <a:pt x="10449" y="6378"/>
                    <a:pt x="10730" y="6378"/>
                  </a:cubicBezTo>
                  <a:close/>
                  <a:moveTo>
                    <a:pt x="15149" y="1286"/>
                  </a:moveTo>
                  <a:lnTo>
                    <a:pt x="1683" y="9433"/>
                  </a:lnTo>
                  <a:lnTo>
                    <a:pt x="1683" y="4396"/>
                  </a:lnTo>
                  <a:cubicBezTo>
                    <a:pt x="1612" y="2734"/>
                    <a:pt x="3506" y="1286"/>
                    <a:pt x="5821" y="1286"/>
                  </a:cubicBezTo>
                  <a:close/>
                  <a:moveTo>
                    <a:pt x="17393" y="1555"/>
                  </a:moveTo>
                  <a:cubicBezTo>
                    <a:pt x="18864" y="1984"/>
                    <a:pt x="19917" y="3163"/>
                    <a:pt x="19917" y="4503"/>
                  </a:cubicBezTo>
                  <a:lnTo>
                    <a:pt x="19917" y="9595"/>
                  </a:lnTo>
                  <a:lnTo>
                    <a:pt x="11500" y="5092"/>
                  </a:lnTo>
                  <a:lnTo>
                    <a:pt x="17393" y="1555"/>
                  </a:lnTo>
                  <a:close/>
                  <a:moveTo>
                    <a:pt x="18163" y="10131"/>
                  </a:moveTo>
                  <a:lnTo>
                    <a:pt x="18374" y="10183"/>
                  </a:lnTo>
                  <a:lnTo>
                    <a:pt x="18374" y="14686"/>
                  </a:lnTo>
                  <a:lnTo>
                    <a:pt x="18234" y="14686"/>
                  </a:lnTo>
                  <a:cubicBezTo>
                    <a:pt x="18234" y="16616"/>
                    <a:pt x="16972" y="18437"/>
                    <a:pt x="14937" y="19402"/>
                  </a:cubicBezTo>
                  <a:lnTo>
                    <a:pt x="14937" y="15918"/>
                  </a:lnTo>
                  <a:cubicBezTo>
                    <a:pt x="14937" y="15651"/>
                    <a:pt x="14728" y="15489"/>
                    <a:pt x="14516" y="15382"/>
                  </a:cubicBezTo>
                  <a:cubicBezTo>
                    <a:pt x="13359" y="14953"/>
                    <a:pt x="12079" y="14739"/>
                    <a:pt x="10808" y="14739"/>
                  </a:cubicBezTo>
                  <a:cubicBezTo>
                    <a:pt x="9537" y="14739"/>
                    <a:pt x="8274" y="14953"/>
                    <a:pt x="7153" y="15382"/>
                  </a:cubicBezTo>
                  <a:cubicBezTo>
                    <a:pt x="6872" y="15544"/>
                    <a:pt x="6663" y="15758"/>
                    <a:pt x="6663" y="15918"/>
                  </a:cubicBezTo>
                  <a:lnTo>
                    <a:pt x="6663" y="19402"/>
                  </a:lnTo>
                  <a:cubicBezTo>
                    <a:pt x="4697" y="18437"/>
                    <a:pt x="3366" y="16668"/>
                    <a:pt x="3366" y="14686"/>
                  </a:cubicBezTo>
                  <a:lnTo>
                    <a:pt x="3366" y="10131"/>
                  </a:lnTo>
                  <a:close/>
                  <a:moveTo>
                    <a:pt x="10765" y="16039"/>
                  </a:moveTo>
                  <a:cubicBezTo>
                    <a:pt x="11625" y="16039"/>
                    <a:pt x="12482" y="16160"/>
                    <a:pt x="13254" y="16401"/>
                  </a:cubicBezTo>
                  <a:lnTo>
                    <a:pt x="13254" y="20100"/>
                  </a:lnTo>
                  <a:cubicBezTo>
                    <a:pt x="12482" y="20314"/>
                    <a:pt x="11712" y="20421"/>
                    <a:pt x="10799" y="20421"/>
                  </a:cubicBezTo>
                  <a:cubicBezTo>
                    <a:pt x="9957" y="20421"/>
                    <a:pt x="9047" y="20314"/>
                    <a:pt x="8274" y="20100"/>
                  </a:cubicBezTo>
                  <a:lnTo>
                    <a:pt x="8274" y="16401"/>
                  </a:lnTo>
                  <a:cubicBezTo>
                    <a:pt x="9047" y="16160"/>
                    <a:pt x="9906" y="16039"/>
                    <a:pt x="10765" y="16039"/>
                  </a:cubicBezTo>
                  <a:close/>
                  <a:moveTo>
                    <a:pt x="5821" y="0"/>
                  </a:moveTo>
                  <a:cubicBezTo>
                    <a:pt x="2593" y="0"/>
                    <a:pt x="0" y="1984"/>
                    <a:pt x="0" y="4396"/>
                  </a:cubicBezTo>
                  <a:lnTo>
                    <a:pt x="0" y="10774"/>
                  </a:lnTo>
                  <a:cubicBezTo>
                    <a:pt x="0" y="11150"/>
                    <a:pt x="416" y="11395"/>
                    <a:pt x="833" y="11395"/>
                  </a:cubicBezTo>
                  <a:cubicBezTo>
                    <a:pt x="1008" y="11395"/>
                    <a:pt x="1187" y="11350"/>
                    <a:pt x="1331" y="11255"/>
                  </a:cubicBezTo>
                  <a:lnTo>
                    <a:pt x="1683" y="11041"/>
                  </a:lnTo>
                  <a:lnTo>
                    <a:pt x="1683" y="14632"/>
                  </a:lnTo>
                  <a:cubicBezTo>
                    <a:pt x="1683" y="18490"/>
                    <a:pt x="5821" y="21600"/>
                    <a:pt x="10799" y="21600"/>
                  </a:cubicBezTo>
                  <a:cubicBezTo>
                    <a:pt x="15779" y="21600"/>
                    <a:pt x="19917" y="18490"/>
                    <a:pt x="19917" y="14632"/>
                  </a:cubicBezTo>
                  <a:lnTo>
                    <a:pt x="19917" y="11095"/>
                  </a:lnTo>
                  <a:lnTo>
                    <a:pt x="20269" y="11310"/>
                  </a:lnTo>
                  <a:cubicBezTo>
                    <a:pt x="20418" y="11381"/>
                    <a:pt x="20583" y="11415"/>
                    <a:pt x="20745" y="11415"/>
                  </a:cubicBezTo>
                  <a:cubicBezTo>
                    <a:pt x="21186" y="11415"/>
                    <a:pt x="21600" y="11165"/>
                    <a:pt x="21600" y="10774"/>
                  </a:cubicBezTo>
                  <a:lnTo>
                    <a:pt x="21600" y="4396"/>
                  </a:lnTo>
                  <a:cubicBezTo>
                    <a:pt x="21600" y="1984"/>
                    <a:pt x="18935" y="0"/>
                    <a:pt x="1577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20" name="Google Shape;9684;p65"/>
          <p:cNvGrpSpPr/>
          <p:nvPr/>
        </p:nvGrpSpPr>
        <p:grpSpPr>
          <a:xfrm>
            <a:off x="4881619" y="2684152"/>
            <a:ext cx="317765" cy="361942"/>
            <a:chOff x="0" y="0"/>
            <a:chExt cx="317763" cy="361941"/>
          </a:xfrm>
        </p:grpSpPr>
        <p:sp>
          <p:nvSpPr>
            <p:cNvPr id="7417" name="Google Shape;9685;p65"/>
            <p:cNvSpPr/>
            <p:nvPr/>
          </p:nvSpPr>
          <p:spPr>
            <a:xfrm>
              <a:off x="119544" y="263874"/>
              <a:ext cx="80876" cy="32851"/>
            </a:xfrm>
            <a:custGeom>
              <a:avLst/>
              <a:gdLst/>
              <a:ahLst/>
              <a:cxnLst>
                <a:cxn ang="0">
                  <a:pos x="wd2" y="hd2"/>
                </a:cxn>
                <a:cxn ang="5400000">
                  <a:pos x="wd2" y="hd2"/>
                </a:cxn>
                <a:cxn ang="10800000">
                  <a:pos x="wd2" y="hd2"/>
                </a:cxn>
                <a:cxn ang="16200000">
                  <a:pos x="wd2" y="hd2"/>
                </a:cxn>
              </a:cxnLst>
              <a:rect l="0" t="0" r="r" b="b"/>
              <a:pathLst>
                <a:path w="21018" h="21600" fill="norm" stroke="1" extrusionOk="0">
                  <a:moveTo>
                    <a:pt x="2754" y="0"/>
                  </a:moveTo>
                  <a:cubicBezTo>
                    <a:pt x="2031" y="0"/>
                    <a:pt x="1338" y="727"/>
                    <a:pt x="874" y="2201"/>
                  </a:cubicBezTo>
                  <a:cubicBezTo>
                    <a:pt x="-291" y="5130"/>
                    <a:pt x="-291" y="9252"/>
                    <a:pt x="874" y="11602"/>
                  </a:cubicBezTo>
                  <a:cubicBezTo>
                    <a:pt x="3660" y="18075"/>
                    <a:pt x="7140" y="21600"/>
                    <a:pt x="10627" y="21600"/>
                  </a:cubicBezTo>
                  <a:cubicBezTo>
                    <a:pt x="14342" y="21600"/>
                    <a:pt x="17822" y="18075"/>
                    <a:pt x="20144" y="11602"/>
                  </a:cubicBezTo>
                  <a:cubicBezTo>
                    <a:pt x="21309" y="8655"/>
                    <a:pt x="21309" y="3954"/>
                    <a:pt x="20144" y="2201"/>
                  </a:cubicBezTo>
                  <a:cubicBezTo>
                    <a:pt x="19569" y="727"/>
                    <a:pt x="18810" y="0"/>
                    <a:pt x="18117" y="0"/>
                  </a:cubicBezTo>
                  <a:cubicBezTo>
                    <a:pt x="17417" y="0"/>
                    <a:pt x="16783" y="727"/>
                    <a:pt x="16429" y="2201"/>
                  </a:cubicBezTo>
                  <a:cubicBezTo>
                    <a:pt x="14807" y="5726"/>
                    <a:pt x="12485" y="8077"/>
                    <a:pt x="10627" y="8077"/>
                  </a:cubicBezTo>
                  <a:cubicBezTo>
                    <a:pt x="8305" y="8077"/>
                    <a:pt x="6211" y="5726"/>
                    <a:pt x="4818" y="2201"/>
                  </a:cubicBezTo>
                  <a:cubicBezTo>
                    <a:pt x="4235" y="727"/>
                    <a:pt x="3483" y="0"/>
                    <a:pt x="27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18" name="Google Shape;9686;p65"/>
            <p:cNvSpPr/>
            <p:nvPr/>
          </p:nvSpPr>
          <p:spPr>
            <a:xfrm>
              <a:off x="-1" y="0"/>
              <a:ext cx="317765" cy="361942"/>
            </a:xfrm>
            <a:custGeom>
              <a:avLst/>
              <a:gdLst/>
              <a:ahLst/>
              <a:cxnLst>
                <a:cxn ang="0">
                  <a:pos x="wd2" y="hd2"/>
                </a:cxn>
                <a:cxn ang="5400000">
                  <a:pos x="wd2" y="hd2"/>
                </a:cxn>
                <a:cxn ang="10800000">
                  <a:pos x="wd2" y="hd2"/>
                </a:cxn>
                <a:cxn ang="16200000">
                  <a:pos x="wd2" y="hd2"/>
                </a:cxn>
              </a:cxnLst>
              <a:rect l="0" t="0" r="r" b="b"/>
              <a:pathLst>
                <a:path w="20348" h="21600" fill="norm" stroke="1" extrusionOk="0">
                  <a:moveTo>
                    <a:pt x="5465" y="1173"/>
                  </a:moveTo>
                  <a:cubicBezTo>
                    <a:pt x="6037" y="1173"/>
                    <a:pt x="6553" y="1547"/>
                    <a:pt x="6724" y="1974"/>
                  </a:cubicBezTo>
                  <a:cubicBezTo>
                    <a:pt x="4608" y="3040"/>
                    <a:pt x="3006" y="5119"/>
                    <a:pt x="2833" y="7520"/>
                  </a:cubicBezTo>
                  <a:cubicBezTo>
                    <a:pt x="2799" y="7522"/>
                    <a:pt x="2766" y="7523"/>
                    <a:pt x="2731" y="7523"/>
                  </a:cubicBezTo>
                  <a:cubicBezTo>
                    <a:pt x="1979" y="7523"/>
                    <a:pt x="1402" y="6960"/>
                    <a:pt x="1402" y="6347"/>
                  </a:cubicBezTo>
                  <a:cubicBezTo>
                    <a:pt x="1402" y="5920"/>
                    <a:pt x="1574" y="5653"/>
                    <a:pt x="1745" y="5439"/>
                  </a:cubicBezTo>
                  <a:cubicBezTo>
                    <a:pt x="1974" y="5174"/>
                    <a:pt x="1974" y="4854"/>
                    <a:pt x="1745" y="4586"/>
                  </a:cubicBezTo>
                  <a:cubicBezTo>
                    <a:pt x="1574" y="4373"/>
                    <a:pt x="1402" y="4107"/>
                    <a:pt x="1402" y="3733"/>
                  </a:cubicBezTo>
                  <a:cubicBezTo>
                    <a:pt x="1402" y="3040"/>
                    <a:pt x="1974" y="2453"/>
                    <a:pt x="2719" y="2453"/>
                  </a:cubicBezTo>
                  <a:cubicBezTo>
                    <a:pt x="2891" y="2453"/>
                    <a:pt x="3120" y="2453"/>
                    <a:pt x="3235" y="2507"/>
                  </a:cubicBezTo>
                  <a:cubicBezTo>
                    <a:pt x="3315" y="2544"/>
                    <a:pt x="3400" y="2561"/>
                    <a:pt x="3487" y="2561"/>
                  </a:cubicBezTo>
                  <a:cubicBezTo>
                    <a:pt x="3772" y="2561"/>
                    <a:pt x="4061" y="2379"/>
                    <a:pt x="4150" y="2133"/>
                  </a:cubicBezTo>
                  <a:cubicBezTo>
                    <a:pt x="4321" y="1600"/>
                    <a:pt x="4893" y="1173"/>
                    <a:pt x="5465" y="1173"/>
                  </a:cubicBezTo>
                  <a:close/>
                  <a:moveTo>
                    <a:pt x="14737" y="1280"/>
                  </a:moveTo>
                  <a:cubicBezTo>
                    <a:pt x="15309" y="1280"/>
                    <a:pt x="15939" y="1654"/>
                    <a:pt x="16054" y="2187"/>
                  </a:cubicBezTo>
                  <a:cubicBezTo>
                    <a:pt x="16101" y="2450"/>
                    <a:pt x="16419" y="2641"/>
                    <a:pt x="16753" y="2641"/>
                  </a:cubicBezTo>
                  <a:cubicBezTo>
                    <a:pt x="16826" y="2641"/>
                    <a:pt x="16898" y="2632"/>
                    <a:pt x="16969" y="2614"/>
                  </a:cubicBezTo>
                  <a:cubicBezTo>
                    <a:pt x="17140" y="2507"/>
                    <a:pt x="17369" y="2507"/>
                    <a:pt x="17483" y="2507"/>
                  </a:cubicBezTo>
                  <a:cubicBezTo>
                    <a:pt x="18170" y="2507"/>
                    <a:pt x="18857" y="3040"/>
                    <a:pt x="18857" y="3787"/>
                  </a:cubicBezTo>
                  <a:cubicBezTo>
                    <a:pt x="18857" y="4214"/>
                    <a:pt x="18628" y="4479"/>
                    <a:pt x="18457" y="4640"/>
                  </a:cubicBezTo>
                  <a:cubicBezTo>
                    <a:pt x="18284" y="4906"/>
                    <a:pt x="18284" y="5280"/>
                    <a:pt x="18457" y="5546"/>
                  </a:cubicBezTo>
                  <a:cubicBezTo>
                    <a:pt x="18628" y="5707"/>
                    <a:pt x="18857" y="5973"/>
                    <a:pt x="18857" y="6401"/>
                  </a:cubicBezTo>
                  <a:cubicBezTo>
                    <a:pt x="18857" y="7041"/>
                    <a:pt x="18342" y="7574"/>
                    <a:pt x="17598" y="7681"/>
                  </a:cubicBezTo>
                  <a:cubicBezTo>
                    <a:pt x="17427" y="5174"/>
                    <a:pt x="15767" y="3147"/>
                    <a:pt x="13534" y="2081"/>
                  </a:cubicBezTo>
                  <a:cubicBezTo>
                    <a:pt x="13765" y="1547"/>
                    <a:pt x="14279" y="1280"/>
                    <a:pt x="14737" y="1280"/>
                  </a:cubicBezTo>
                  <a:close/>
                  <a:moveTo>
                    <a:pt x="10330" y="2507"/>
                  </a:moveTo>
                  <a:cubicBezTo>
                    <a:pt x="13592" y="2507"/>
                    <a:pt x="16339" y="5067"/>
                    <a:pt x="16339" y="8214"/>
                  </a:cubicBezTo>
                  <a:lnTo>
                    <a:pt x="16339" y="9546"/>
                  </a:lnTo>
                  <a:cubicBezTo>
                    <a:pt x="15767" y="9120"/>
                    <a:pt x="15024" y="8906"/>
                    <a:pt x="14337" y="8906"/>
                  </a:cubicBezTo>
                  <a:cubicBezTo>
                    <a:pt x="12677" y="8906"/>
                    <a:pt x="11304" y="9973"/>
                    <a:pt x="11017" y="11466"/>
                  </a:cubicBezTo>
                  <a:lnTo>
                    <a:pt x="9529" y="11466"/>
                  </a:lnTo>
                  <a:cubicBezTo>
                    <a:pt x="9244" y="9973"/>
                    <a:pt x="7812" y="8906"/>
                    <a:pt x="6266" y="8906"/>
                  </a:cubicBezTo>
                  <a:cubicBezTo>
                    <a:pt x="5465" y="8906"/>
                    <a:pt x="4837" y="9174"/>
                    <a:pt x="4265" y="9546"/>
                  </a:cubicBezTo>
                  <a:lnTo>
                    <a:pt x="4265" y="8214"/>
                  </a:lnTo>
                  <a:cubicBezTo>
                    <a:pt x="4265" y="5067"/>
                    <a:pt x="6953" y="2507"/>
                    <a:pt x="10330" y="2507"/>
                  </a:cubicBezTo>
                  <a:close/>
                  <a:moveTo>
                    <a:pt x="2719" y="11414"/>
                  </a:moveTo>
                  <a:lnTo>
                    <a:pt x="2719" y="11947"/>
                  </a:lnTo>
                  <a:lnTo>
                    <a:pt x="2662" y="12214"/>
                  </a:lnTo>
                  <a:cubicBezTo>
                    <a:pt x="2548" y="12748"/>
                    <a:pt x="2434" y="13333"/>
                    <a:pt x="2375" y="13867"/>
                  </a:cubicBezTo>
                  <a:cubicBezTo>
                    <a:pt x="1803" y="13708"/>
                    <a:pt x="1402" y="13174"/>
                    <a:pt x="1402" y="12641"/>
                  </a:cubicBezTo>
                  <a:cubicBezTo>
                    <a:pt x="1402" y="12001"/>
                    <a:pt x="1974" y="11414"/>
                    <a:pt x="2719" y="11414"/>
                  </a:cubicBezTo>
                  <a:close/>
                  <a:moveTo>
                    <a:pt x="6152" y="10134"/>
                  </a:moveTo>
                  <a:cubicBezTo>
                    <a:pt x="7354" y="10134"/>
                    <a:pt x="8156" y="10987"/>
                    <a:pt x="8156" y="12001"/>
                  </a:cubicBezTo>
                  <a:cubicBezTo>
                    <a:pt x="8156" y="13013"/>
                    <a:pt x="7240" y="13867"/>
                    <a:pt x="6152" y="13867"/>
                  </a:cubicBezTo>
                  <a:cubicBezTo>
                    <a:pt x="5122" y="13867"/>
                    <a:pt x="4150" y="13013"/>
                    <a:pt x="4150" y="12001"/>
                  </a:cubicBezTo>
                  <a:cubicBezTo>
                    <a:pt x="4150" y="10987"/>
                    <a:pt x="5008" y="10134"/>
                    <a:pt x="6152" y="10134"/>
                  </a:cubicBezTo>
                  <a:close/>
                  <a:moveTo>
                    <a:pt x="17712" y="11414"/>
                  </a:moveTo>
                  <a:cubicBezTo>
                    <a:pt x="18399" y="11414"/>
                    <a:pt x="19029" y="11947"/>
                    <a:pt x="19029" y="12641"/>
                  </a:cubicBezTo>
                  <a:cubicBezTo>
                    <a:pt x="19029" y="13281"/>
                    <a:pt x="18628" y="13708"/>
                    <a:pt x="18055" y="13867"/>
                  </a:cubicBezTo>
                  <a:cubicBezTo>
                    <a:pt x="18055" y="13333"/>
                    <a:pt x="17885" y="12748"/>
                    <a:pt x="17770" y="12214"/>
                  </a:cubicBezTo>
                  <a:lnTo>
                    <a:pt x="17712" y="11947"/>
                  </a:lnTo>
                  <a:lnTo>
                    <a:pt x="17712" y="11414"/>
                  </a:lnTo>
                  <a:close/>
                  <a:moveTo>
                    <a:pt x="14433" y="10185"/>
                  </a:moveTo>
                  <a:cubicBezTo>
                    <a:pt x="15478" y="10185"/>
                    <a:pt x="16339" y="11019"/>
                    <a:pt x="16339" y="12054"/>
                  </a:cubicBezTo>
                  <a:cubicBezTo>
                    <a:pt x="16339" y="13120"/>
                    <a:pt x="15423" y="13921"/>
                    <a:pt x="14337" y="13921"/>
                  </a:cubicBezTo>
                  <a:cubicBezTo>
                    <a:pt x="13191" y="13921"/>
                    <a:pt x="12333" y="13068"/>
                    <a:pt x="12333" y="12054"/>
                  </a:cubicBezTo>
                  <a:cubicBezTo>
                    <a:pt x="12333" y="11040"/>
                    <a:pt x="13249" y="10186"/>
                    <a:pt x="14337" y="10186"/>
                  </a:cubicBezTo>
                  <a:cubicBezTo>
                    <a:pt x="14368" y="10185"/>
                    <a:pt x="14401" y="10185"/>
                    <a:pt x="14433" y="10185"/>
                  </a:cubicBezTo>
                  <a:close/>
                  <a:moveTo>
                    <a:pt x="11017" y="12587"/>
                  </a:moveTo>
                  <a:cubicBezTo>
                    <a:pt x="11304" y="14080"/>
                    <a:pt x="12733" y="15147"/>
                    <a:pt x="14337" y="15147"/>
                  </a:cubicBezTo>
                  <a:cubicBezTo>
                    <a:pt x="15253" y="15147"/>
                    <a:pt x="16110" y="14774"/>
                    <a:pt x="16740" y="14187"/>
                  </a:cubicBezTo>
                  <a:cubicBezTo>
                    <a:pt x="16682" y="14348"/>
                    <a:pt x="16682" y="14400"/>
                    <a:pt x="16682" y="14454"/>
                  </a:cubicBezTo>
                  <a:lnTo>
                    <a:pt x="16682" y="14507"/>
                  </a:lnTo>
                  <a:cubicBezTo>
                    <a:pt x="16453" y="17601"/>
                    <a:pt x="13765" y="20268"/>
                    <a:pt x="10274" y="20268"/>
                  </a:cubicBezTo>
                  <a:cubicBezTo>
                    <a:pt x="6668" y="20268"/>
                    <a:pt x="3978" y="17601"/>
                    <a:pt x="3807" y="14507"/>
                  </a:cubicBezTo>
                  <a:lnTo>
                    <a:pt x="3807" y="14187"/>
                  </a:lnTo>
                  <a:cubicBezTo>
                    <a:pt x="4435" y="14774"/>
                    <a:pt x="5295" y="15147"/>
                    <a:pt x="6266" y="15147"/>
                  </a:cubicBezTo>
                  <a:cubicBezTo>
                    <a:pt x="7870" y="15147"/>
                    <a:pt x="9244" y="14080"/>
                    <a:pt x="9529" y="12587"/>
                  </a:cubicBezTo>
                  <a:close/>
                  <a:moveTo>
                    <a:pt x="5465" y="0"/>
                  </a:moveTo>
                  <a:cubicBezTo>
                    <a:pt x="4435" y="0"/>
                    <a:pt x="3578" y="533"/>
                    <a:pt x="3120" y="1227"/>
                  </a:cubicBezTo>
                  <a:cubicBezTo>
                    <a:pt x="2997" y="1212"/>
                    <a:pt x="2875" y="1205"/>
                    <a:pt x="2757" y="1205"/>
                  </a:cubicBezTo>
                  <a:cubicBezTo>
                    <a:pt x="713" y="1205"/>
                    <a:pt x="-709" y="3296"/>
                    <a:pt x="372" y="4960"/>
                  </a:cubicBezTo>
                  <a:cubicBezTo>
                    <a:pt x="143" y="5387"/>
                    <a:pt x="28" y="5759"/>
                    <a:pt x="28" y="6240"/>
                  </a:cubicBezTo>
                  <a:cubicBezTo>
                    <a:pt x="28" y="7627"/>
                    <a:pt x="1231" y="8800"/>
                    <a:pt x="2719" y="8800"/>
                  </a:cubicBezTo>
                  <a:lnTo>
                    <a:pt x="2719" y="10134"/>
                  </a:lnTo>
                  <a:cubicBezTo>
                    <a:pt x="1231" y="10134"/>
                    <a:pt x="28" y="11253"/>
                    <a:pt x="28" y="12641"/>
                  </a:cubicBezTo>
                  <a:cubicBezTo>
                    <a:pt x="28" y="13921"/>
                    <a:pt x="1117" y="14987"/>
                    <a:pt x="2375" y="15201"/>
                  </a:cubicBezTo>
                  <a:cubicBezTo>
                    <a:pt x="2891" y="18668"/>
                    <a:pt x="6037" y="21600"/>
                    <a:pt x="10159" y="21600"/>
                  </a:cubicBezTo>
                  <a:cubicBezTo>
                    <a:pt x="14279" y="21600"/>
                    <a:pt x="17483" y="18668"/>
                    <a:pt x="17999" y="15201"/>
                  </a:cubicBezTo>
                  <a:cubicBezTo>
                    <a:pt x="19314" y="15040"/>
                    <a:pt x="20346" y="13973"/>
                    <a:pt x="20346" y="12641"/>
                  </a:cubicBezTo>
                  <a:cubicBezTo>
                    <a:pt x="20402" y="11253"/>
                    <a:pt x="19200" y="10134"/>
                    <a:pt x="17712" y="10134"/>
                  </a:cubicBezTo>
                  <a:lnTo>
                    <a:pt x="17712" y="8800"/>
                  </a:lnTo>
                  <a:cubicBezTo>
                    <a:pt x="19144" y="8747"/>
                    <a:pt x="20173" y="7574"/>
                    <a:pt x="20173" y="6240"/>
                  </a:cubicBezTo>
                  <a:cubicBezTo>
                    <a:pt x="20173" y="5813"/>
                    <a:pt x="20059" y="5387"/>
                    <a:pt x="19830" y="5013"/>
                  </a:cubicBezTo>
                  <a:cubicBezTo>
                    <a:pt x="20891" y="3333"/>
                    <a:pt x="19543" y="1239"/>
                    <a:pt x="17609" y="1239"/>
                  </a:cubicBezTo>
                  <a:cubicBezTo>
                    <a:pt x="17456" y="1239"/>
                    <a:pt x="17300" y="1253"/>
                    <a:pt x="17140" y="1280"/>
                  </a:cubicBezTo>
                  <a:cubicBezTo>
                    <a:pt x="16626" y="479"/>
                    <a:pt x="15767" y="0"/>
                    <a:pt x="14737" y="0"/>
                  </a:cubicBezTo>
                  <a:cubicBezTo>
                    <a:pt x="14050" y="0"/>
                    <a:pt x="13420" y="266"/>
                    <a:pt x="12906" y="640"/>
                  </a:cubicBezTo>
                  <a:cubicBezTo>
                    <a:pt x="12619" y="907"/>
                    <a:pt x="12390" y="1173"/>
                    <a:pt x="12275" y="1547"/>
                  </a:cubicBezTo>
                  <a:cubicBezTo>
                    <a:pt x="11589" y="1334"/>
                    <a:pt x="10902" y="1227"/>
                    <a:pt x="10159" y="1227"/>
                  </a:cubicBezTo>
                  <a:cubicBezTo>
                    <a:pt x="9414" y="1227"/>
                    <a:pt x="8671" y="1387"/>
                    <a:pt x="7985" y="1600"/>
                  </a:cubicBezTo>
                  <a:cubicBezTo>
                    <a:pt x="7525" y="640"/>
                    <a:pt x="6610" y="0"/>
                    <a:pt x="54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19" name="Google Shape;9687;p65"/>
            <p:cNvSpPr/>
            <p:nvPr/>
          </p:nvSpPr>
          <p:spPr>
            <a:xfrm>
              <a:off x="107700" y="107257"/>
              <a:ext cx="104564"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28" y="0"/>
                  </a:moveTo>
                  <a:cubicBezTo>
                    <a:pt x="920" y="0"/>
                    <a:pt x="0" y="4894"/>
                    <a:pt x="0" y="10784"/>
                  </a:cubicBezTo>
                  <a:cubicBezTo>
                    <a:pt x="0" y="16675"/>
                    <a:pt x="920" y="21600"/>
                    <a:pt x="2028" y="21600"/>
                  </a:cubicBezTo>
                  <a:lnTo>
                    <a:pt x="19567" y="21600"/>
                  </a:lnTo>
                  <a:cubicBezTo>
                    <a:pt x="20674" y="21600"/>
                    <a:pt x="21600" y="16675"/>
                    <a:pt x="21600" y="10784"/>
                  </a:cubicBezTo>
                  <a:cubicBezTo>
                    <a:pt x="21600" y="4894"/>
                    <a:pt x="20674" y="0"/>
                    <a:pt x="195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25" name="Google Shape;9688;p65"/>
          <p:cNvGrpSpPr/>
          <p:nvPr/>
        </p:nvGrpSpPr>
        <p:grpSpPr>
          <a:xfrm>
            <a:off x="4858234" y="3137615"/>
            <a:ext cx="361942" cy="359246"/>
            <a:chOff x="28" y="28"/>
            <a:chExt cx="361940" cy="359245"/>
          </a:xfrm>
        </p:grpSpPr>
        <p:sp>
          <p:nvSpPr>
            <p:cNvPr id="7421" name="Google Shape;9689;p65"/>
            <p:cNvSpPr/>
            <p:nvPr/>
          </p:nvSpPr>
          <p:spPr>
            <a:xfrm>
              <a:off x="129610" y="169836"/>
              <a:ext cx="19660"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894"/>
                    <a:pt x="0" y="10784"/>
                  </a:cubicBezTo>
                  <a:cubicBezTo>
                    <a:pt x="0" y="16675"/>
                    <a:pt x="4894" y="21600"/>
                    <a:pt x="10784" y="21600"/>
                  </a:cubicBezTo>
                  <a:cubicBezTo>
                    <a:pt x="16706" y="21600"/>
                    <a:pt x="21600" y="16675"/>
                    <a:pt x="21600" y="10784"/>
                  </a:cubicBezTo>
                  <a:cubicBezTo>
                    <a:pt x="21600" y="4894"/>
                    <a:pt x="16706"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22" name="Google Shape;9690;p65"/>
            <p:cNvSpPr/>
            <p:nvPr/>
          </p:nvSpPr>
          <p:spPr>
            <a:xfrm>
              <a:off x="214514" y="169836"/>
              <a:ext cx="20568"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08" y="0"/>
                  </a:moveTo>
                  <a:cubicBezTo>
                    <a:pt x="4678" y="0"/>
                    <a:pt x="0" y="4894"/>
                    <a:pt x="0" y="10784"/>
                  </a:cubicBezTo>
                  <a:cubicBezTo>
                    <a:pt x="0" y="16675"/>
                    <a:pt x="4678" y="21600"/>
                    <a:pt x="10308" y="21600"/>
                  </a:cubicBezTo>
                  <a:cubicBezTo>
                    <a:pt x="15939" y="21600"/>
                    <a:pt x="21600" y="16675"/>
                    <a:pt x="21600" y="10784"/>
                  </a:cubicBezTo>
                  <a:cubicBezTo>
                    <a:pt x="21600" y="4894"/>
                    <a:pt x="15939" y="0"/>
                    <a:pt x="103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23" name="Google Shape;9691;p65"/>
            <p:cNvSpPr/>
            <p:nvPr/>
          </p:nvSpPr>
          <p:spPr>
            <a:xfrm>
              <a:off x="141454" y="240641"/>
              <a:ext cx="80877" cy="33758"/>
            </a:xfrm>
            <a:custGeom>
              <a:avLst/>
              <a:gdLst/>
              <a:ahLst/>
              <a:cxnLst>
                <a:cxn ang="0">
                  <a:pos x="wd2" y="hd2"/>
                </a:cxn>
                <a:cxn ang="5400000">
                  <a:pos x="wd2" y="hd2"/>
                </a:cxn>
                <a:cxn ang="10800000">
                  <a:pos x="wd2" y="hd2"/>
                </a:cxn>
                <a:cxn ang="16200000">
                  <a:pos x="wd2" y="hd2"/>
                </a:cxn>
              </a:cxnLst>
              <a:rect l="0" t="0" r="r" b="b"/>
              <a:pathLst>
                <a:path w="21018" h="21600" fill="norm" stroke="1" extrusionOk="0">
                  <a:moveTo>
                    <a:pt x="2754" y="0"/>
                  </a:moveTo>
                  <a:cubicBezTo>
                    <a:pt x="2031" y="0"/>
                    <a:pt x="1338" y="726"/>
                    <a:pt x="874" y="2160"/>
                  </a:cubicBezTo>
                  <a:cubicBezTo>
                    <a:pt x="-291" y="5010"/>
                    <a:pt x="-291" y="9584"/>
                    <a:pt x="874" y="11871"/>
                  </a:cubicBezTo>
                  <a:cubicBezTo>
                    <a:pt x="3660" y="18169"/>
                    <a:pt x="7140" y="21600"/>
                    <a:pt x="10627" y="21600"/>
                  </a:cubicBezTo>
                  <a:cubicBezTo>
                    <a:pt x="14342" y="21600"/>
                    <a:pt x="17822" y="18169"/>
                    <a:pt x="20144" y="11871"/>
                  </a:cubicBezTo>
                  <a:cubicBezTo>
                    <a:pt x="21309" y="9021"/>
                    <a:pt x="21309" y="4447"/>
                    <a:pt x="20144" y="2160"/>
                  </a:cubicBezTo>
                  <a:cubicBezTo>
                    <a:pt x="19569" y="726"/>
                    <a:pt x="18810" y="0"/>
                    <a:pt x="18117" y="0"/>
                  </a:cubicBezTo>
                  <a:cubicBezTo>
                    <a:pt x="17417" y="0"/>
                    <a:pt x="16783" y="726"/>
                    <a:pt x="16429" y="2160"/>
                  </a:cubicBezTo>
                  <a:cubicBezTo>
                    <a:pt x="14807" y="6153"/>
                    <a:pt x="12485" y="7878"/>
                    <a:pt x="10627" y="7878"/>
                  </a:cubicBezTo>
                  <a:cubicBezTo>
                    <a:pt x="8305" y="7878"/>
                    <a:pt x="6211" y="6153"/>
                    <a:pt x="4818" y="2160"/>
                  </a:cubicBezTo>
                  <a:cubicBezTo>
                    <a:pt x="4235" y="726"/>
                    <a:pt x="3483" y="0"/>
                    <a:pt x="27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24" name="Google Shape;9692;p65"/>
            <p:cNvSpPr/>
            <p:nvPr/>
          </p:nvSpPr>
          <p:spPr>
            <a:xfrm>
              <a:off x="28" y="28"/>
              <a:ext cx="361941" cy="3592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601" y="1182"/>
                  </a:moveTo>
                  <a:cubicBezTo>
                    <a:pt x="9440" y="1504"/>
                    <a:pt x="9281" y="1989"/>
                    <a:pt x="9120" y="2471"/>
                  </a:cubicBezTo>
                  <a:lnTo>
                    <a:pt x="4640" y="2471"/>
                  </a:lnTo>
                  <a:lnTo>
                    <a:pt x="4107" y="1182"/>
                  </a:lnTo>
                  <a:close/>
                  <a:moveTo>
                    <a:pt x="17440" y="1182"/>
                  </a:moveTo>
                  <a:lnTo>
                    <a:pt x="17014" y="2471"/>
                  </a:lnTo>
                  <a:lnTo>
                    <a:pt x="12533" y="2471"/>
                  </a:lnTo>
                  <a:cubicBezTo>
                    <a:pt x="12374" y="1989"/>
                    <a:pt x="12213" y="1504"/>
                    <a:pt x="11999" y="1182"/>
                  </a:cubicBezTo>
                  <a:close/>
                  <a:moveTo>
                    <a:pt x="10880" y="1665"/>
                  </a:moveTo>
                  <a:cubicBezTo>
                    <a:pt x="11146" y="2204"/>
                    <a:pt x="11466" y="2956"/>
                    <a:pt x="11466" y="3761"/>
                  </a:cubicBezTo>
                  <a:cubicBezTo>
                    <a:pt x="11466" y="4513"/>
                    <a:pt x="11146" y="5265"/>
                    <a:pt x="10880" y="5803"/>
                  </a:cubicBezTo>
                  <a:cubicBezTo>
                    <a:pt x="10613" y="5265"/>
                    <a:pt x="10240" y="4513"/>
                    <a:pt x="10240" y="3761"/>
                  </a:cubicBezTo>
                  <a:cubicBezTo>
                    <a:pt x="10186" y="2848"/>
                    <a:pt x="10506" y="2096"/>
                    <a:pt x="10880" y="1665"/>
                  </a:cubicBezTo>
                  <a:close/>
                  <a:moveTo>
                    <a:pt x="9013" y="3761"/>
                  </a:moveTo>
                  <a:cubicBezTo>
                    <a:pt x="9013" y="4728"/>
                    <a:pt x="9333" y="5642"/>
                    <a:pt x="9707" y="6287"/>
                  </a:cubicBezTo>
                  <a:lnTo>
                    <a:pt x="6186" y="6287"/>
                  </a:lnTo>
                  <a:lnTo>
                    <a:pt x="5174" y="3761"/>
                  </a:lnTo>
                  <a:close/>
                  <a:moveTo>
                    <a:pt x="16587" y="3761"/>
                  </a:moveTo>
                  <a:lnTo>
                    <a:pt x="15521" y="6287"/>
                  </a:lnTo>
                  <a:lnTo>
                    <a:pt x="12054" y="6287"/>
                  </a:lnTo>
                  <a:cubicBezTo>
                    <a:pt x="12374" y="5642"/>
                    <a:pt x="12800" y="4728"/>
                    <a:pt x="12800" y="3761"/>
                  </a:cubicBezTo>
                  <a:close/>
                  <a:moveTo>
                    <a:pt x="15307" y="7469"/>
                  </a:moveTo>
                  <a:lnTo>
                    <a:pt x="15307" y="8758"/>
                  </a:lnTo>
                  <a:cubicBezTo>
                    <a:pt x="15307" y="11660"/>
                    <a:pt x="16106" y="12681"/>
                    <a:pt x="16481" y="14670"/>
                  </a:cubicBezTo>
                  <a:cubicBezTo>
                    <a:pt x="15787" y="17249"/>
                    <a:pt x="13440" y="19076"/>
                    <a:pt x="10880" y="19076"/>
                  </a:cubicBezTo>
                  <a:cubicBezTo>
                    <a:pt x="8212" y="19076"/>
                    <a:pt x="5920" y="17249"/>
                    <a:pt x="5280" y="14670"/>
                  </a:cubicBezTo>
                  <a:cubicBezTo>
                    <a:pt x="5600" y="12681"/>
                    <a:pt x="6399" y="11660"/>
                    <a:pt x="6399" y="8758"/>
                  </a:cubicBezTo>
                  <a:lnTo>
                    <a:pt x="6399" y="7469"/>
                  </a:lnTo>
                  <a:close/>
                  <a:moveTo>
                    <a:pt x="3894" y="3815"/>
                  </a:moveTo>
                  <a:lnTo>
                    <a:pt x="5119" y="6985"/>
                  </a:lnTo>
                  <a:lnTo>
                    <a:pt x="5119" y="8705"/>
                  </a:lnTo>
                  <a:cubicBezTo>
                    <a:pt x="5119" y="11445"/>
                    <a:pt x="4373" y="12251"/>
                    <a:pt x="4000" y="14563"/>
                  </a:cubicBezTo>
                  <a:cubicBezTo>
                    <a:pt x="3894" y="15207"/>
                    <a:pt x="3894" y="15905"/>
                    <a:pt x="3894" y="16550"/>
                  </a:cubicBezTo>
                  <a:lnTo>
                    <a:pt x="3894" y="19775"/>
                  </a:lnTo>
                  <a:lnTo>
                    <a:pt x="3840" y="19775"/>
                  </a:lnTo>
                  <a:lnTo>
                    <a:pt x="2932" y="19130"/>
                  </a:lnTo>
                  <a:cubicBezTo>
                    <a:pt x="1920" y="18431"/>
                    <a:pt x="1332" y="17356"/>
                    <a:pt x="1332" y="16174"/>
                  </a:cubicBezTo>
                  <a:cubicBezTo>
                    <a:pt x="1332" y="14401"/>
                    <a:pt x="1759" y="12627"/>
                    <a:pt x="2560" y="11069"/>
                  </a:cubicBezTo>
                  <a:cubicBezTo>
                    <a:pt x="3413" y="9296"/>
                    <a:pt x="3894" y="7307"/>
                    <a:pt x="3894" y="5265"/>
                  </a:cubicBezTo>
                  <a:lnTo>
                    <a:pt x="3894" y="3815"/>
                  </a:lnTo>
                  <a:close/>
                  <a:moveTo>
                    <a:pt x="17867" y="3868"/>
                  </a:moveTo>
                  <a:lnTo>
                    <a:pt x="17867" y="5373"/>
                  </a:lnTo>
                  <a:cubicBezTo>
                    <a:pt x="17867" y="7361"/>
                    <a:pt x="18346" y="9403"/>
                    <a:pt x="19199" y="11122"/>
                  </a:cubicBezTo>
                  <a:cubicBezTo>
                    <a:pt x="20000" y="12681"/>
                    <a:pt x="20374" y="14508"/>
                    <a:pt x="20374" y="16227"/>
                  </a:cubicBezTo>
                  <a:cubicBezTo>
                    <a:pt x="20320" y="17356"/>
                    <a:pt x="19787" y="18538"/>
                    <a:pt x="18773" y="19130"/>
                  </a:cubicBezTo>
                  <a:lnTo>
                    <a:pt x="17867" y="19775"/>
                  </a:lnTo>
                  <a:lnTo>
                    <a:pt x="17867" y="16657"/>
                  </a:lnTo>
                  <a:cubicBezTo>
                    <a:pt x="17867" y="15960"/>
                    <a:pt x="17813" y="15315"/>
                    <a:pt x="17706" y="14615"/>
                  </a:cubicBezTo>
                  <a:cubicBezTo>
                    <a:pt x="17386" y="12359"/>
                    <a:pt x="16587" y="11552"/>
                    <a:pt x="16587" y="8758"/>
                  </a:cubicBezTo>
                  <a:lnTo>
                    <a:pt x="16587" y="7039"/>
                  </a:lnTo>
                  <a:lnTo>
                    <a:pt x="17867" y="3868"/>
                  </a:lnTo>
                  <a:close/>
                  <a:moveTo>
                    <a:pt x="3145" y="0"/>
                  </a:moveTo>
                  <a:cubicBezTo>
                    <a:pt x="2773" y="0"/>
                    <a:pt x="2506" y="268"/>
                    <a:pt x="2506" y="590"/>
                  </a:cubicBezTo>
                  <a:lnTo>
                    <a:pt x="2506" y="5373"/>
                  </a:lnTo>
                  <a:cubicBezTo>
                    <a:pt x="2506" y="7147"/>
                    <a:pt x="2133" y="8973"/>
                    <a:pt x="1332" y="10532"/>
                  </a:cubicBezTo>
                  <a:cubicBezTo>
                    <a:pt x="479" y="12251"/>
                    <a:pt x="0" y="14240"/>
                    <a:pt x="0" y="16174"/>
                  </a:cubicBezTo>
                  <a:cubicBezTo>
                    <a:pt x="0" y="17786"/>
                    <a:pt x="799" y="19238"/>
                    <a:pt x="2133" y="20205"/>
                  </a:cubicBezTo>
                  <a:lnTo>
                    <a:pt x="4053" y="21494"/>
                  </a:lnTo>
                  <a:cubicBezTo>
                    <a:pt x="4168" y="21566"/>
                    <a:pt x="4293" y="21600"/>
                    <a:pt x="4417" y="21600"/>
                  </a:cubicBezTo>
                  <a:cubicBezTo>
                    <a:pt x="4752" y="21600"/>
                    <a:pt x="5067" y="21349"/>
                    <a:pt x="5067" y="20957"/>
                  </a:cubicBezTo>
                  <a:lnTo>
                    <a:pt x="5067" y="17302"/>
                  </a:lnTo>
                  <a:cubicBezTo>
                    <a:pt x="6399" y="19183"/>
                    <a:pt x="8532" y="20258"/>
                    <a:pt x="10774" y="20258"/>
                  </a:cubicBezTo>
                  <a:cubicBezTo>
                    <a:pt x="13066" y="20258"/>
                    <a:pt x="15201" y="19183"/>
                    <a:pt x="16533" y="17302"/>
                  </a:cubicBezTo>
                  <a:lnTo>
                    <a:pt x="16533" y="20957"/>
                  </a:lnTo>
                  <a:cubicBezTo>
                    <a:pt x="16533" y="21354"/>
                    <a:pt x="16828" y="21576"/>
                    <a:pt x="17175" y="21576"/>
                  </a:cubicBezTo>
                  <a:cubicBezTo>
                    <a:pt x="17295" y="21576"/>
                    <a:pt x="17424" y="21549"/>
                    <a:pt x="17547" y="21494"/>
                  </a:cubicBezTo>
                  <a:lnTo>
                    <a:pt x="19467" y="20205"/>
                  </a:lnTo>
                  <a:cubicBezTo>
                    <a:pt x="20801" y="19345"/>
                    <a:pt x="21600" y="17786"/>
                    <a:pt x="21600" y="16174"/>
                  </a:cubicBezTo>
                  <a:cubicBezTo>
                    <a:pt x="21600" y="14240"/>
                    <a:pt x="21121" y="12251"/>
                    <a:pt x="20268" y="10532"/>
                  </a:cubicBezTo>
                  <a:cubicBezTo>
                    <a:pt x="19467" y="8973"/>
                    <a:pt x="19040" y="7092"/>
                    <a:pt x="19040" y="5373"/>
                  </a:cubicBezTo>
                  <a:lnTo>
                    <a:pt x="19040" y="590"/>
                  </a:lnTo>
                  <a:cubicBezTo>
                    <a:pt x="19040" y="268"/>
                    <a:pt x="18773" y="0"/>
                    <a:pt x="184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30" name="Google Shape;9693;p65"/>
          <p:cNvGrpSpPr/>
          <p:nvPr/>
        </p:nvGrpSpPr>
        <p:grpSpPr>
          <a:xfrm>
            <a:off x="4879680" y="3604287"/>
            <a:ext cx="317381" cy="361063"/>
            <a:chOff x="0" y="0"/>
            <a:chExt cx="317380" cy="361061"/>
          </a:xfrm>
        </p:grpSpPr>
        <p:sp>
          <p:nvSpPr>
            <p:cNvPr id="7426" name="Google Shape;9694;p65"/>
            <p:cNvSpPr/>
            <p:nvPr/>
          </p:nvSpPr>
          <p:spPr>
            <a:xfrm>
              <a:off x="119980" y="262966"/>
              <a:ext cx="80877" cy="32851"/>
            </a:xfrm>
            <a:custGeom>
              <a:avLst/>
              <a:gdLst/>
              <a:ahLst/>
              <a:cxnLst>
                <a:cxn ang="0">
                  <a:pos x="wd2" y="hd2"/>
                </a:cxn>
                <a:cxn ang="5400000">
                  <a:pos x="wd2" y="hd2"/>
                </a:cxn>
                <a:cxn ang="10800000">
                  <a:pos x="wd2" y="hd2"/>
                </a:cxn>
                <a:cxn ang="16200000">
                  <a:pos x="wd2" y="hd2"/>
                </a:cxn>
              </a:cxnLst>
              <a:rect l="0" t="0" r="r" b="b"/>
              <a:pathLst>
                <a:path w="21018" h="21600" fill="norm" stroke="1" extrusionOk="0">
                  <a:moveTo>
                    <a:pt x="2754" y="0"/>
                  </a:moveTo>
                  <a:cubicBezTo>
                    <a:pt x="2031" y="0"/>
                    <a:pt x="1338" y="727"/>
                    <a:pt x="874" y="2201"/>
                  </a:cubicBezTo>
                  <a:cubicBezTo>
                    <a:pt x="-291" y="5148"/>
                    <a:pt x="-291" y="9252"/>
                    <a:pt x="874" y="11602"/>
                  </a:cubicBezTo>
                  <a:cubicBezTo>
                    <a:pt x="3660" y="18075"/>
                    <a:pt x="7140" y="21600"/>
                    <a:pt x="10627" y="21600"/>
                  </a:cubicBezTo>
                  <a:cubicBezTo>
                    <a:pt x="14342" y="21600"/>
                    <a:pt x="17822" y="18075"/>
                    <a:pt x="20144" y="11602"/>
                  </a:cubicBezTo>
                  <a:cubicBezTo>
                    <a:pt x="21309" y="8674"/>
                    <a:pt x="21309" y="3973"/>
                    <a:pt x="20144" y="2201"/>
                  </a:cubicBezTo>
                  <a:cubicBezTo>
                    <a:pt x="19569" y="727"/>
                    <a:pt x="18810" y="0"/>
                    <a:pt x="18117" y="0"/>
                  </a:cubicBezTo>
                  <a:cubicBezTo>
                    <a:pt x="17417" y="0"/>
                    <a:pt x="16783" y="727"/>
                    <a:pt x="16429" y="2201"/>
                  </a:cubicBezTo>
                  <a:cubicBezTo>
                    <a:pt x="14807" y="5726"/>
                    <a:pt x="12485" y="8077"/>
                    <a:pt x="10627" y="8077"/>
                  </a:cubicBezTo>
                  <a:cubicBezTo>
                    <a:pt x="8305" y="8077"/>
                    <a:pt x="6211" y="5726"/>
                    <a:pt x="4818" y="2201"/>
                  </a:cubicBezTo>
                  <a:cubicBezTo>
                    <a:pt x="4235" y="727"/>
                    <a:pt x="3483" y="0"/>
                    <a:pt x="27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27" name="Google Shape;9695;p65"/>
            <p:cNvSpPr/>
            <p:nvPr/>
          </p:nvSpPr>
          <p:spPr>
            <a:xfrm>
              <a:off x="108137" y="191253"/>
              <a:ext cx="19659"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894"/>
                    <a:pt x="0" y="10784"/>
                  </a:cubicBezTo>
                  <a:cubicBezTo>
                    <a:pt x="0" y="16675"/>
                    <a:pt x="4894" y="21600"/>
                    <a:pt x="10784" y="21600"/>
                  </a:cubicBezTo>
                  <a:cubicBezTo>
                    <a:pt x="16706" y="21600"/>
                    <a:pt x="21600" y="16675"/>
                    <a:pt x="21600" y="10784"/>
                  </a:cubicBezTo>
                  <a:cubicBezTo>
                    <a:pt x="21600" y="4894"/>
                    <a:pt x="16706"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28" name="Google Shape;9696;p65"/>
            <p:cNvSpPr/>
            <p:nvPr/>
          </p:nvSpPr>
          <p:spPr>
            <a:xfrm>
              <a:off x="193041" y="191253"/>
              <a:ext cx="20567"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08" y="0"/>
                  </a:moveTo>
                  <a:cubicBezTo>
                    <a:pt x="4678" y="0"/>
                    <a:pt x="0" y="4894"/>
                    <a:pt x="0" y="10784"/>
                  </a:cubicBezTo>
                  <a:cubicBezTo>
                    <a:pt x="0" y="16675"/>
                    <a:pt x="4678" y="21600"/>
                    <a:pt x="10308" y="21600"/>
                  </a:cubicBezTo>
                  <a:cubicBezTo>
                    <a:pt x="15939" y="21600"/>
                    <a:pt x="21600" y="16675"/>
                    <a:pt x="21600" y="10784"/>
                  </a:cubicBezTo>
                  <a:cubicBezTo>
                    <a:pt x="21600" y="4894"/>
                    <a:pt x="15939" y="0"/>
                    <a:pt x="103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29" name="Google Shape;9697;p65"/>
            <p:cNvSpPr/>
            <p:nvPr/>
          </p:nvSpPr>
          <p:spPr>
            <a:xfrm>
              <a:off x="0" y="0"/>
              <a:ext cx="317381" cy="361062"/>
            </a:xfrm>
            <a:custGeom>
              <a:avLst/>
              <a:gdLst/>
              <a:ahLst/>
              <a:cxnLst>
                <a:cxn ang="0">
                  <a:pos x="wd2" y="hd2"/>
                </a:cxn>
                <a:cxn ang="5400000">
                  <a:pos x="wd2" y="hd2"/>
                </a:cxn>
                <a:cxn ang="10800000">
                  <a:pos x="wd2" y="hd2"/>
                </a:cxn>
                <a:cxn ang="16200000">
                  <a:pos x="wd2" y="hd2"/>
                </a:cxn>
              </a:cxnLst>
              <a:rect l="0" t="0" r="r" b="b"/>
              <a:pathLst>
                <a:path w="21487" h="21600" fill="norm" stroke="1" extrusionOk="0">
                  <a:moveTo>
                    <a:pt x="10044" y="1283"/>
                  </a:moveTo>
                  <a:lnTo>
                    <a:pt x="10044" y="7431"/>
                  </a:lnTo>
                  <a:lnTo>
                    <a:pt x="7261" y="7431"/>
                  </a:lnTo>
                  <a:cubicBezTo>
                    <a:pt x="7329" y="5792"/>
                    <a:pt x="7692" y="4210"/>
                    <a:pt x="8350" y="2994"/>
                  </a:cubicBezTo>
                  <a:cubicBezTo>
                    <a:pt x="8834" y="2138"/>
                    <a:pt x="9439" y="1549"/>
                    <a:pt x="10044" y="1283"/>
                  </a:cubicBezTo>
                  <a:close/>
                  <a:moveTo>
                    <a:pt x="7623" y="1818"/>
                  </a:moveTo>
                  <a:cubicBezTo>
                    <a:pt x="7442" y="2031"/>
                    <a:pt x="7321" y="2298"/>
                    <a:pt x="7139" y="2459"/>
                  </a:cubicBezTo>
                  <a:cubicBezTo>
                    <a:pt x="6413" y="3796"/>
                    <a:pt x="5929" y="5614"/>
                    <a:pt x="5869" y="7484"/>
                  </a:cubicBezTo>
                  <a:lnTo>
                    <a:pt x="3025" y="7484"/>
                  </a:lnTo>
                  <a:cubicBezTo>
                    <a:pt x="3207" y="4972"/>
                    <a:pt x="5022" y="2832"/>
                    <a:pt x="7623" y="1818"/>
                  </a:cubicBezTo>
                  <a:close/>
                  <a:moveTo>
                    <a:pt x="14037" y="1818"/>
                  </a:moveTo>
                  <a:cubicBezTo>
                    <a:pt x="16639" y="2832"/>
                    <a:pt x="18454" y="4972"/>
                    <a:pt x="18635" y="7484"/>
                  </a:cubicBezTo>
                  <a:lnTo>
                    <a:pt x="15792" y="7484"/>
                  </a:lnTo>
                  <a:cubicBezTo>
                    <a:pt x="15731" y="5614"/>
                    <a:pt x="15247" y="3796"/>
                    <a:pt x="14521" y="2459"/>
                  </a:cubicBezTo>
                  <a:cubicBezTo>
                    <a:pt x="14339" y="2191"/>
                    <a:pt x="14218" y="2031"/>
                    <a:pt x="14037" y="1818"/>
                  </a:cubicBezTo>
                  <a:close/>
                  <a:moveTo>
                    <a:pt x="11556" y="1336"/>
                  </a:moveTo>
                  <a:cubicBezTo>
                    <a:pt x="12161" y="1604"/>
                    <a:pt x="12766" y="2191"/>
                    <a:pt x="13190" y="3101"/>
                  </a:cubicBezTo>
                  <a:cubicBezTo>
                    <a:pt x="13916" y="4277"/>
                    <a:pt x="14279" y="5828"/>
                    <a:pt x="14339" y="7538"/>
                  </a:cubicBezTo>
                  <a:lnTo>
                    <a:pt x="11496" y="7538"/>
                  </a:lnTo>
                  <a:lnTo>
                    <a:pt x="11496" y="1336"/>
                  </a:lnTo>
                  <a:close/>
                  <a:moveTo>
                    <a:pt x="2904" y="11387"/>
                  </a:moveTo>
                  <a:lnTo>
                    <a:pt x="2904" y="13901"/>
                  </a:lnTo>
                  <a:cubicBezTo>
                    <a:pt x="2178" y="13901"/>
                    <a:pt x="1511" y="13366"/>
                    <a:pt x="1511" y="12618"/>
                  </a:cubicBezTo>
                  <a:cubicBezTo>
                    <a:pt x="1511" y="11976"/>
                    <a:pt x="2116" y="11387"/>
                    <a:pt x="2904" y="11387"/>
                  </a:cubicBezTo>
                  <a:close/>
                  <a:moveTo>
                    <a:pt x="18756" y="11387"/>
                  </a:moveTo>
                  <a:cubicBezTo>
                    <a:pt x="19482" y="11387"/>
                    <a:pt x="20148" y="11976"/>
                    <a:pt x="20148" y="12618"/>
                  </a:cubicBezTo>
                  <a:cubicBezTo>
                    <a:pt x="20148" y="13366"/>
                    <a:pt x="19482" y="13901"/>
                    <a:pt x="18756" y="13901"/>
                  </a:cubicBezTo>
                  <a:lnTo>
                    <a:pt x="18756" y="11387"/>
                  </a:lnTo>
                  <a:close/>
                  <a:moveTo>
                    <a:pt x="17365" y="8769"/>
                  </a:moveTo>
                  <a:lnTo>
                    <a:pt x="17365" y="14596"/>
                  </a:lnTo>
                  <a:cubicBezTo>
                    <a:pt x="17304" y="17697"/>
                    <a:pt x="14400" y="20263"/>
                    <a:pt x="10891" y="20263"/>
                  </a:cubicBezTo>
                  <a:cubicBezTo>
                    <a:pt x="7321" y="20263"/>
                    <a:pt x="4417" y="17697"/>
                    <a:pt x="4417" y="14596"/>
                  </a:cubicBezTo>
                  <a:lnTo>
                    <a:pt x="4417" y="8769"/>
                  </a:lnTo>
                  <a:close/>
                  <a:moveTo>
                    <a:pt x="10770" y="0"/>
                  </a:moveTo>
                  <a:cubicBezTo>
                    <a:pt x="5627" y="0"/>
                    <a:pt x="1511" y="3689"/>
                    <a:pt x="1511" y="8232"/>
                  </a:cubicBezTo>
                  <a:cubicBezTo>
                    <a:pt x="1511" y="8553"/>
                    <a:pt x="1815" y="8821"/>
                    <a:pt x="2178" y="8821"/>
                  </a:cubicBezTo>
                  <a:lnTo>
                    <a:pt x="2844" y="8821"/>
                  </a:lnTo>
                  <a:lnTo>
                    <a:pt x="2844" y="10159"/>
                  </a:lnTo>
                  <a:cubicBezTo>
                    <a:pt x="1269" y="10159"/>
                    <a:pt x="0" y="11280"/>
                    <a:pt x="0" y="12724"/>
                  </a:cubicBezTo>
                  <a:cubicBezTo>
                    <a:pt x="0" y="14114"/>
                    <a:pt x="1269" y="15238"/>
                    <a:pt x="2844" y="15238"/>
                  </a:cubicBezTo>
                  <a:cubicBezTo>
                    <a:pt x="3207" y="18766"/>
                    <a:pt x="6655" y="21600"/>
                    <a:pt x="10709" y="21600"/>
                  </a:cubicBezTo>
                  <a:cubicBezTo>
                    <a:pt x="14824" y="21600"/>
                    <a:pt x="18212" y="18766"/>
                    <a:pt x="18575" y="15238"/>
                  </a:cubicBezTo>
                  <a:cubicBezTo>
                    <a:pt x="20148" y="15238"/>
                    <a:pt x="21479" y="14114"/>
                    <a:pt x="21479" y="12724"/>
                  </a:cubicBezTo>
                  <a:cubicBezTo>
                    <a:pt x="21600" y="11280"/>
                    <a:pt x="20329" y="10159"/>
                    <a:pt x="18756" y="10159"/>
                  </a:cubicBezTo>
                  <a:lnTo>
                    <a:pt x="18756" y="8821"/>
                  </a:lnTo>
                  <a:lnTo>
                    <a:pt x="19422" y="8821"/>
                  </a:lnTo>
                  <a:cubicBezTo>
                    <a:pt x="19785" y="8821"/>
                    <a:pt x="20087" y="8553"/>
                    <a:pt x="20087" y="8232"/>
                  </a:cubicBezTo>
                  <a:cubicBezTo>
                    <a:pt x="20087" y="3689"/>
                    <a:pt x="15913" y="0"/>
                    <a:pt x="107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33" name="Google Shape;9698;p65"/>
          <p:cNvGrpSpPr/>
          <p:nvPr/>
        </p:nvGrpSpPr>
        <p:grpSpPr>
          <a:xfrm>
            <a:off x="7110476" y="2684152"/>
            <a:ext cx="316391" cy="359275"/>
            <a:chOff x="0" y="0"/>
            <a:chExt cx="316390" cy="359274"/>
          </a:xfrm>
        </p:grpSpPr>
        <p:sp>
          <p:nvSpPr>
            <p:cNvPr id="7431" name="Google Shape;9699;p65"/>
            <p:cNvSpPr/>
            <p:nvPr/>
          </p:nvSpPr>
          <p:spPr>
            <a:xfrm>
              <a:off x="118214" y="263874"/>
              <a:ext cx="80883" cy="32851"/>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638" y="0"/>
                  </a:moveTo>
                  <a:cubicBezTo>
                    <a:pt x="1974" y="0"/>
                    <a:pt x="1333" y="727"/>
                    <a:pt x="868" y="2201"/>
                  </a:cubicBezTo>
                  <a:cubicBezTo>
                    <a:pt x="-289" y="5130"/>
                    <a:pt x="-289" y="9252"/>
                    <a:pt x="868" y="11602"/>
                  </a:cubicBezTo>
                  <a:cubicBezTo>
                    <a:pt x="3426" y="18075"/>
                    <a:pt x="6906" y="21600"/>
                    <a:pt x="10393" y="21600"/>
                  </a:cubicBezTo>
                  <a:cubicBezTo>
                    <a:pt x="13873" y="21600"/>
                    <a:pt x="17824" y="18075"/>
                    <a:pt x="20146" y="11602"/>
                  </a:cubicBezTo>
                  <a:cubicBezTo>
                    <a:pt x="21311" y="8655"/>
                    <a:pt x="21311" y="3954"/>
                    <a:pt x="20146" y="2201"/>
                  </a:cubicBezTo>
                  <a:cubicBezTo>
                    <a:pt x="19564" y="727"/>
                    <a:pt x="18812" y="0"/>
                    <a:pt x="18082" y="0"/>
                  </a:cubicBezTo>
                  <a:cubicBezTo>
                    <a:pt x="17360" y="0"/>
                    <a:pt x="16659" y="727"/>
                    <a:pt x="16195" y="2201"/>
                  </a:cubicBezTo>
                  <a:cubicBezTo>
                    <a:pt x="14802" y="5726"/>
                    <a:pt x="12479" y="8077"/>
                    <a:pt x="10393" y="8077"/>
                  </a:cubicBezTo>
                  <a:cubicBezTo>
                    <a:pt x="8535" y="8077"/>
                    <a:pt x="6213" y="5726"/>
                    <a:pt x="4584" y="2201"/>
                  </a:cubicBezTo>
                  <a:cubicBezTo>
                    <a:pt x="4002" y="727"/>
                    <a:pt x="3309" y="0"/>
                    <a:pt x="26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32" name="Google Shape;9700;p65"/>
            <p:cNvSpPr/>
            <p:nvPr/>
          </p:nvSpPr>
          <p:spPr>
            <a:xfrm>
              <a:off x="0" y="0"/>
              <a:ext cx="316391" cy="359275"/>
            </a:xfrm>
            <a:custGeom>
              <a:avLst/>
              <a:gdLst/>
              <a:ahLst/>
              <a:cxnLst>
                <a:cxn ang="0">
                  <a:pos x="wd2" y="hd2"/>
                </a:cxn>
                <a:cxn ang="5400000">
                  <a:pos x="wd2" y="hd2"/>
                </a:cxn>
                <a:cxn ang="10800000">
                  <a:pos x="wd2" y="hd2"/>
                </a:cxn>
                <a:cxn ang="16200000">
                  <a:pos x="wd2" y="hd2"/>
                </a:cxn>
              </a:cxnLst>
              <a:rect l="0" t="0" r="r" b="b"/>
              <a:pathLst>
                <a:path w="21539" h="21600" fill="norm" stroke="1" extrusionOk="0">
                  <a:moveTo>
                    <a:pt x="10708" y="3815"/>
                  </a:moveTo>
                  <a:cubicBezTo>
                    <a:pt x="11560" y="3815"/>
                    <a:pt x="12412" y="3975"/>
                    <a:pt x="13143" y="4245"/>
                  </a:cubicBezTo>
                  <a:cubicBezTo>
                    <a:pt x="11682" y="6286"/>
                    <a:pt x="9127" y="7576"/>
                    <a:pt x="6388" y="7576"/>
                  </a:cubicBezTo>
                  <a:lnTo>
                    <a:pt x="4648" y="7576"/>
                  </a:lnTo>
                  <a:cubicBezTo>
                    <a:pt x="5575" y="5401"/>
                    <a:pt x="7933" y="3815"/>
                    <a:pt x="10708" y="3815"/>
                  </a:cubicBezTo>
                  <a:close/>
                  <a:moveTo>
                    <a:pt x="10770" y="1289"/>
                  </a:moveTo>
                  <a:cubicBezTo>
                    <a:pt x="15212" y="1289"/>
                    <a:pt x="18923" y="4030"/>
                    <a:pt x="19897" y="7630"/>
                  </a:cubicBezTo>
                  <a:cubicBezTo>
                    <a:pt x="19775" y="7630"/>
                    <a:pt x="19592" y="7576"/>
                    <a:pt x="19470" y="7576"/>
                  </a:cubicBezTo>
                  <a:cubicBezTo>
                    <a:pt x="19105" y="7576"/>
                    <a:pt x="18802" y="7630"/>
                    <a:pt x="18497" y="7791"/>
                  </a:cubicBezTo>
                  <a:cubicBezTo>
                    <a:pt x="17645" y="4675"/>
                    <a:pt x="14420" y="2471"/>
                    <a:pt x="10770" y="2471"/>
                  </a:cubicBezTo>
                  <a:cubicBezTo>
                    <a:pt x="7058" y="2471"/>
                    <a:pt x="3955" y="4782"/>
                    <a:pt x="3103" y="7791"/>
                  </a:cubicBezTo>
                  <a:cubicBezTo>
                    <a:pt x="2800" y="7630"/>
                    <a:pt x="2495" y="7576"/>
                    <a:pt x="2130" y="7576"/>
                  </a:cubicBezTo>
                  <a:cubicBezTo>
                    <a:pt x="1949" y="7576"/>
                    <a:pt x="1827" y="7576"/>
                    <a:pt x="1643" y="7630"/>
                  </a:cubicBezTo>
                  <a:cubicBezTo>
                    <a:pt x="2557" y="4030"/>
                    <a:pt x="6328" y="1289"/>
                    <a:pt x="10770" y="1289"/>
                  </a:cubicBezTo>
                  <a:close/>
                  <a:moveTo>
                    <a:pt x="14542" y="4890"/>
                  </a:moveTo>
                  <a:cubicBezTo>
                    <a:pt x="16185" y="5910"/>
                    <a:pt x="17280" y="7630"/>
                    <a:pt x="17280" y="9617"/>
                  </a:cubicBezTo>
                  <a:lnTo>
                    <a:pt x="17280" y="10316"/>
                  </a:lnTo>
                  <a:lnTo>
                    <a:pt x="4260" y="10316"/>
                  </a:lnTo>
                  <a:lnTo>
                    <a:pt x="4260" y="9510"/>
                  </a:lnTo>
                  <a:cubicBezTo>
                    <a:pt x="4260" y="9349"/>
                    <a:pt x="4260" y="9135"/>
                    <a:pt x="4320" y="8920"/>
                  </a:cubicBezTo>
                  <a:lnTo>
                    <a:pt x="6450" y="8920"/>
                  </a:lnTo>
                  <a:cubicBezTo>
                    <a:pt x="8275" y="8920"/>
                    <a:pt x="9978" y="8435"/>
                    <a:pt x="11500" y="7630"/>
                  </a:cubicBezTo>
                  <a:cubicBezTo>
                    <a:pt x="12717" y="6986"/>
                    <a:pt x="13752" y="6017"/>
                    <a:pt x="14542" y="4890"/>
                  </a:cubicBezTo>
                  <a:close/>
                  <a:moveTo>
                    <a:pt x="19470" y="8920"/>
                  </a:moveTo>
                  <a:cubicBezTo>
                    <a:pt x="19835" y="8920"/>
                    <a:pt x="20140" y="9187"/>
                    <a:pt x="20140" y="9510"/>
                  </a:cubicBezTo>
                  <a:lnTo>
                    <a:pt x="20140" y="13432"/>
                  </a:lnTo>
                  <a:cubicBezTo>
                    <a:pt x="20140" y="13755"/>
                    <a:pt x="19835" y="14024"/>
                    <a:pt x="19470" y="14024"/>
                  </a:cubicBezTo>
                  <a:cubicBezTo>
                    <a:pt x="19105" y="14024"/>
                    <a:pt x="18802" y="13755"/>
                    <a:pt x="18802" y="13432"/>
                  </a:cubicBezTo>
                  <a:lnTo>
                    <a:pt x="18802" y="9510"/>
                  </a:lnTo>
                  <a:cubicBezTo>
                    <a:pt x="18802" y="9187"/>
                    <a:pt x="19105" y="8920"/>
                    <a:pt x="19470" y="8920"/>
                  </a:cubicBezTo>
                  <a:close/>
                  <a:moveTo>
                    <a:pt x="2130" y="8973"/>
                  </a:moveTo>
                  <a:cubicBezTo>
                    <a:pt x="2495" y="8973"/>
                    <a:pt x="2800" y="9242"/>
                    <a:pt x="2800" y="9617"/>
                  </a:cubicBezTo>
                  <a:lnTo>
                    <a:pt x="2800" y="13487"/>
                  </a:lnTo>
                  <a:cubicBezTo>
                    <a:pt x="2800" y="13755"/>
                    <a:pt x="2495" y="14077"/>
                    <a:pt x="2130" y="14077"/>
                  </a:cubicBezTo>
                  <a:cubicBezTo>
                    <a:pt x="1765" y="14077"/>
                    <a:pt x="1462" y="13809"/>
                    <a:pt x="1462" y="13487"/>
                  </a:cubicBezTo>
                  <a:lnTo>
                    <a:pt x="1462" y="9617"/>
                  </a:lnTo>
                  <a:cubicBezTo>
                    <a:pt x="1462" y="9242"/>
                    <a:pt x="1765" y="8973"/>
                    <a:pt x="2130" y="8973"/>
                  </a:cubicBezTo>
                  <a:close/>
                  <a:moveTo>
                    <a:pt x="10040" y="11551"/>
                  </a:moveTo>
                  <a:cubicBezTo>
                    <a:pt x="10040" y="12950"/>
                    <a:pt x="8762" y="14077"/>
                    <a:pt x="7120" y="14077"/>
                  </a:cubicBezTo>
                  <a:cubicBezTo>
                    <a:pt x="5537" y="14077"/>
                    <a:pt x="4260" y="12950"/>
                    <a:pt x="4260" y="11551"/>
                  </a:cubicBezTo>
                  <a:close/>
                  <a:moveTo>
                    <a:pt x="17280" y="11551"/>
                  </a:moveTo>
                  <a:cubicBezTo>
                    <a:pt x="17280" y="12950"/>
                    <a:pt x="15942" y="14077"/>
                    <a:pt x="14360" y="14077"/>
                  </a:cubicBezTo>
                  <a:cubicBezTo>
                    <a:pt x="12778" y="14077"/>
                    <a:pt x="11500" y="12950"/>
                    <a:pt x="11500" y="11551"/>
                  </a:cubicBezTo>
                  <a:close/>
                  <a:moveTo>
                    <a:pt x="10708" y="13702"/>
                  </a:moveTo>
                  <a:cubicBezTo>
                    <a:pt x="11500" y="14722"/>
                    <a:pt x="12838" y="15366"/>
                    <a:pt x="14298" y="15366"/>
                  </a:cubicBezTo>
                  <a:cubicBezTo>
                    <a:pt x="15455" y="15366"/>
                    <a:pt x="16428" y="15044"/>
                    <a:pt x="17158" y="14347"/>
                  </a:cubicBezTo>
                  <a:lnTo>
                    <a:pt x="17158" y="14454"/>
                  </a:lnTo>
                  <a:cubicBezTo>
                    <a:pt x="17280" y="17517"/>
                    <a:pt x="14663" y="20149"/>
                    <a:pt x="11378" y="20418"/>
                  </a:cubicBezTo>
                  <a:cubicBezTo>
                    <a:pt x="11166" y="20435"/>
                    <a:pt x="10955" y="20444"/>
                    <a:pt x="10747" y="20444"/>
                  </a:cubicBezTo>
                  <a:cubicBezTo>
                    <a:pt x="7091" y="20444"/>
                    <a:pt x="4260" y="17824"/>
                    <a:pt x="4260" y="14722"/>
                  </a:cubicBezTo>
                  <a:lnTo>
                    <a:pt x="4260" y="14347"/>
                  </a:lnTo>
                  <a:cubicBezTo>
                    <a:pt x="4990" y="14991"/>
                    <a:pt x="6023" y="15366"/>
                    <a:pt x="7120" y="15366"/>
                  </a:cubicBezTo>
                  <a:cubicBezTo>
                    <a:pt x="8640" y="15366"/>
                    <a:pt x="9978" y="14722"/>
                    <a:pt x="10708" y="13702"/>
                  </a:cubicBezTo>
                  <a:close/>
                  <a:moveTo>
                    <a:pt x="10770" y="0"/>
                  </a:moveTo>
                  <a:cubicBezTo>
                    <a:pt x="4807" y="0"/>
                    <a:pt x="0" y="4298"/>
                    <a:pt x="0" y="9510"/>
                  </a:cubicBezTo>
                  <a:lnTo>
                    <a:pt x="0" y="13432"/>
                  </a:lnTo>
                  <a:cubicBezTo>
                    <a:pt x="0" y="14507"/>
                    <a:pt x="975" y="15314"/>
                    <a:pt x="2130" y="15314"/>
                  </a:cubicBezTo>
                  <a:cubicBezTo>
                    <a:pt x="2373" y="15314"/>
                    <a:pt x="2679" y="15259"/>
                    <a:pt x="2860" y="15152"/>
                  </a:cubicBezTo>
                  <a:cubicBezTo>
                    <a:pt x="3165" y="18752"/>
                    <a:pt x="6512" y="21600"/>
                    <a:pt x="10770" y="21600"/>
                  </a:cubicBezTo>
                  <a:lnTo>
                    <a:pt x="11560" y="21600"/>
                  </a:lnTo>
                  <a:cubicBezTo>
                    <a:pt x="15333" y="21278"/>
                    <a:pt x="18253" y="18537"/>
                    <a:pt x="18618" y="15152"/>
                  </a:cubicBezTo>
                  <a:cubicBezTo>
                    <a:pt x="18862" y="15259"/>
                    <a:pt x="19167" y="15314"/>
                    <a:pt x="19410" y="15314"/>
                  </a:cubicBezTo>
                  <a:cubicBezTo>
                    <a:pt x="20627" y="15314"/>
                    <a:pt x="21538" y="14454"/>
                    <a:pt x="21538" y="13432"/>
                  </a:cubicBezTo>
                  <a:lnTo>
                    <a:pt x="21538" y="9510"/>
                  </a:lnTo>
                  <a:cubicBezTo>
                    <a:pt x="21600" y="4298"/>
                    <a:pt x="16732" y="0"/>
                    <a:pt x="107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37" name="Google Shape;9701;p65"/>
          <p:cNvGrpSpPr/>
          <p:nvPr/>
        </p:nvGrpSpPr>
        <p:grpSpPr>
          <a:xfrm>
            <a:off x="7089030" y="3134920"/>
            <a:ext cx="360183" cy="361970"/>
            <a:chOff x="0" y="0"/>
            <a:chExt cx="360182" cy="361968"/>
          </a:xfrm>
        </p:grpSpPr>
        <p:sp>
          <p:nvSpPr>
            <p:cNvPr id="7434" name="Google Shape;9702;p65"/>
            <p:cNvSpPr/>
            <p:nvPr/>
          </p:nvSpPr>
          <p:spPr>
            <a:xfrm>
              <a:off x="139660" y="263874"/>
              <a:ext cx="80884"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638" y="0"/>
                  </a:moveTo>
                  <a:cubicBezTo>
                    <a:pt x="1974" y="0"/>
                    <a:pt x="1333" y="708"/>
                    <a:pt x="868" y="2144"/>
                  </a:cubicBezTo>
                  <a:cubicBezTo>
                    <a:pt x="-289" y="5014"/>
                    <a:pt x="-289" y="9011"/>
                    <a:pt x="868" y="11300"/>
                  </a:cubicBezTo>
                  <a:cubicBezTo>
                    <a:pt x="3426" y="17603"/>
                    <a:pt x="6906" y="21600"/>
                    <a:pt x="10393" y="21600"/>
                  </a:cubicBezTo>
                  <a:cubicBezTo>
                    <a:pt x="13873" y="21600"/>
                    <a:pt x="17824" y="17603"/>
                    <a:pt x="20146" y="11300"/>
                  </a:cubicBezTo>
                  <a:cubicBezTo>
                    <a:pt x="21311" y="8447"/>
                    <a:pt x="21311" y="4433"/>
                    <a:pt x="20146" y="2144"/>
                  </a:cubicBezTo>
                  <a:cubicBezTo>
                    <a:pt x="19564" y="708"/>
                    <a:pt x="18812" y="0"/>
                    <a:pt x="18082" y="0"/>
                  </a:cubicBezTo>
                  <a:cubicBezTo>
                    <a:pt x="17360" y="0"/>
                    <a:pt x="16659" y="708"/>
                    <a:pt x="16195" y="2144"/>
                  </a:cubicBezTo>
                  <a:cubicBezTo>
                    <a:pt x="14802" y="5577"/>
                    <a:pt x="12479" y="7866"/>
                    <a:pt x="10393" y="7866"/>
                  </a:cubicBezTo>
                  <a:cubicBezTo>
                    <a:pt x="8535" y="7866"/>
                    <a:pt x="6213" y="5577"/>
                    <a:pt x="4584" y="2144"/>
                  </a:cubicBezTo>
                  <a:cubicBezTo>
                    <a:pt x="4002" y="708"/>
                    <a:pt x="3309" y="0"/>
                    <a:pt x="26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35" name="Google Shape;9703;p65"/>
            <p:cNvSpPr/>
            <p:nvPr/>
          </p:nvSpPr>
          <p:spPr>
            <a:xfrm>
              <a:off x="212727" y="192161"/>
              <a:ext cx="19660"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894"/>
                    <a:pt x="0" y="10784"/>
                  </a:cubicBezTo>
                  <a:cubicBezTo>
                    <a:pt x="0" y="16675"/>
                    <a:pt x="4894" y="21600"/>
                    <a:pt x="10784" y="21600"/>
                  </a:cubicBezTo>
                  <a:cubicBezTo>
                    <a:pt x="16675" y="21600"/>
                    <a:pt x="21600" y="16675"/>
                    <a:pt x="21600" y="10784"/>
                  </a:cubicBezTo>
                  <a:cubicBezTo>
                    <a:pt x="21600" y="489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36" name="Google Shape;9704;p65"/>
            <p:cNvSpPr/>
            <p:nvPr/>
          </p:nvSpPr>
          <p:spPr>
            <a:xfrm>
              <a:off x="-1" y="-1"/>
              <a:ext cx="360184" cy="3619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4" y="1334"/>
                  </a:moveTo>
                  <a:cubicBezTo>
                    <a:pt x="13400" y="1334"/>
                    <a:pt x="15704" y="2720"/>
                    <a:pt x="16347" y="4694"/>
                  </a:cubicBezTo>
                  <a:cubicBezTo>
                    <a:pt x="14686" y="4161"/>
                    <a:pt x="12810" y="3893"/>
                    <a:pt x="10774" y="3893"/>
                  </a:cubicBezTo>
                  <a:cubicBezTo>
                    <a:pt x="8790" y="3893"/>
                    <a:pt x="6914" y="4161"/>
                    <a:pt x="5253" y="4694"/>
                  </a:cubicBezTo>
                  <a:cubicBezTo>
                    <a:pt x="5842" y="2720"/>
                    <a:pt x="8094" y="1334"/>
                    <a:pt x="10774" y="1334"/>
                  </a:cubicBezTo>
                  <a:close/>
                  <a:moveTo>
                    <a:pt x="10719" y="5121"/>
                  </a:moveTo>
                  <a:cubicBezTo>
                    <a:pt x="16187" y="5121"/>
                    <a:pt x="20314" y="7254"/>
                    <a:pt x="20314" y="9547"/>
                  </a:cubicBezTo>
                  <a:cubicBezTo>
                    <a:pt x="20314" y="10133"/>
                    <a:pt x="20045" y="10614"/>
                    <a:pt x="19724" y="11093"/>
                  </a:cubicBezTo>
                  <a:cubicBezTo>
                    <a:pt x="19242" y="10560"/>
                    <a:pt x="18545" y="10187"/>
                    <a:pt x="17742" y="10187"/>
                  </a:cubicBezTo>
                  <a:lnTo>
                    <a:pt x="17742" y="9600"/>
                  </a:lnTo>
                  <a:cubicBezTo>
                    <a:pt x="17742" y="9334"/>
                    <a:pt x="17633" y="9121"/>
                    <a:pt x="17366" y="9014"/>
                  </a:cubicBezTo>
                  <a:cubicBezTo>
                    <a:pt x="17204" y="8907"/>
                    <a:pt x="14365" y="7680"/>
                    <a:pt x="10719" y="7680"/>
                  </a:cubicBezTo>
                  <a:cubicBezTo>
                    <a:pt x="7237" y="7680"/>
                    <a:pt x="4341" y="8853"/>
                    <a:pt x="4127" y="9014"/>
                  </a:cubicBezTo>
                  <a:cubicBezTo>
                    <a:pt x="3860" y="9067"/>
                    <a:pt x="3698" y="9334"/>
                    <a:pt x="3698" y="9600"/>
                  </a:cubicBezTo>
                  <a:lnTo>
                    <a:pt x="3698" y="10187"/>
                  </a:lnTo>
                  <a:cubicBezTo>
                    <a:pt x="2948" y="10187"/>
                    <a:pt x="2198" y="10560"/>
                    <a:pt x="1769" y="11093"/>
                  </a:cubicBezTo>
                  <a:cubicBezTo>
                    <a:pt x="1448" y="10666"/>
                    <a:pt x="1179" y="10133"/>
                    <a:pt x="1179" y="9547"/>
                  </a:cubicBezTo>
                  <a:cubicBezTo>
                    <a:pt x="1179" y="7254"/>
                    <a:pt x="5306" y="5121"/>
                    <a:pt x="10719" y="5121"/>
                  </a:cubicBezTo>
                  <a:close/>
                  <a:moveTo>
                    <a:pt x="10826" y="8853"/>
                  </a:moveTo>
                  <a:cubicBezTo>
                    <a:pt x="11202" y="8853"/>
                    <a:pt x="11577" y="8853"/>
                    <a:pt x="11953" y="8907"/>
                  </a:cubicBezTo>
                  <a:cubicBezTo>
                    <a:pt x="10666" y="11199"/>
                    <a:pt x="8201" y="12693"/>
                    <a:pt x="5520" y="12693"/>
                  </a:cubicBezTo>
                  <a:lnTo>
                    <a:pt x="4984" y="12693"/>
                  </a:lnTo>
                  <a:cubicBezTo>
                    <a:pt x="5039" y="12427"/>
                    <a:pt x="5039" y="10240"/>
                    <a:pt x="5039" y="9920"/>
                  </a:cubicBezTo>
                  <a:cubicBezTo>
                    <a:pt x="5896" y="9600"/>
                    <a:pt x="8201" y="8853"/>
                    <a:pt x="10826" y="8853"/>
                  </a:cubicBezTo>
                  <a:close/>
                  <a:moveTo>
                    <a:pt x="3753" y="11413"/>
                  </a:moveTo>
                  <a:lnTo>
                    <a:pt x="3753" y="13920"/>
                  </a:lnTo>
                  <a:cubicBezTo>
                    <a:pt x="3003" y="13920"/>
                    <a:pt x="2467" y="13387"/>
                    <a:pt x="2467" y="12693"/>
                  </a:cubicBezTo>
                  <a:cubicBezTo>
                    <a:pt x="2467" y="12000"/>
                    <a:pt x="3003" y="11413"/>
                    <a:pt x="3753" y="11413"/>
                  </a:cubicBezTo>
                  <a:close/>
                  <a:moveTo>
                    <a:pt x="17742" y="11413"/>
                  </a:moveTo>
                  <a:cubicBezTo>
                    <a:pt x="18437" y="11413"/>
                    <a:pt x="19028" y="11946"/>
                    <a:pt x="19028" y="12693"/>
                  </a:cubicBezTo>
                  <a:cubicBezTo>
                    <a:pt x="19028" y="13387"/>
                    <a:pt x="18492" y="13920"/>
                    <a:pt x="17742" y="13920"/>
                  </a:cubicBezTo>
                  <a:lnTo>
                    <a:pt x="17742" y="11413"/>
                  </a:lnTo>
                  <a:close/>
                  <a:moveTo>
                    <a:pt x="13346" y="9067"/>
                  </a:moveTo>
                  <a:cubicBezTo>
                    <a:pt x="14794" y="9334"/>
                    <a:pt x="16025" y="9761"/>
                    <a:pt x="16616" y="9920"/>
                  </a:cubicBezTo>
                  <a:lnTo>
                    <a:pt x="16616" y="14560"/>
                  </a:lnTo>
                  <a:cubicBezTo>
                    <a:pt x="16561" y="17759"/>
                    <a:pt x="13882" y="20320"/>
                    <a:pt x="10774" y="20320"/>
                  </a:cubicBezTo>
                  <a:cubicBezTo>
                    <a:pt x="7666" y="20320"/>
                    <a:pt x="5039" y="17652"/>
                    <a:pt x="5039" y="14560"/>
                  </a:cubicBezTo>
                  <a:lnTo>
                    <a:pt x="5039" y="13920"/>
                  </a:lnTo>
                  <a:lnTo>
                    <a:pt x="5575" y="13920"/>
                  </a:lnTo>
                  <a:cubicBezTo>
                    <a:pt x="9004" y="13920"/>
                    <a:pt x="11953" y="11946"/>
                    <a:pt x="13346" y="9067"/>
                  </a:cubicBezTo>
                  <a:close/>
                  <a:moveTo>
                    <a:pt x="10826" y="0"/>
                  </a:moveTo>
                  <a:cubicBezTo>
                    <a:pt x="7237" y="0"/>
                    <a:pt x="4182" y="2187"/>
                    <a:pt x="3860" y="5121"/>
                  </a:cubicBezTo>
                  <a:cubicBezTo>
                    <a:pt x="1876" y="6026"/>
                    <a:pt x="0" y="7413"/>
                    <a:pt x="0" y="9547"/>
                  </a:cubicBezTo>
                  <a:cubicBezTo>
                    <a:pt x="0" y="10560"/>
                    <a:pt x="483" y="11467"/>
                    <a:pt x="1286" y="12266"/>
                  </a:cubicBezTo>
                  <a:cubicBezTo>
                    <a:pt x="1019" y="13813"/>
                    <a:pt x="2198" y="15200"/>
                    <a:pt x="3753" y="15200"/>
                  </a:cubicBezTo>
                  <a:cubicBezTo>
                    <a:pt x="4127" y="18721"/>
                    <a:pt x="7130" y="21600"/>
                    <a:pt x="10719" y="21600"/>
                  </a:cubicBezTo>
                  <a:cubicBezTo>
                    <a:pt x="14418" y="21600"/>
                    <a:pt x="17418" y="18721"/>
                    <a:pt x="17687" y="15200"/>
                  </a:cubicBezTo>
                  <a:cubicBezTo>
                    <a:pt x="19081" y="15200"/>
                    <a:pt x="20259" y="14081"/>
                    <a:pt x="20259" y="12693"/>
                  </a:cubicBezTo>
                  <a:lnTo>
                    <a:pt x="20259" y="12266"/>
                  </a:lnTo>
                  <a:cubicBezTo>
                    <a:pt x="21171" y="11467"/>
                    <a:pt x="21600" y="10560"/>
                    <a:pt x="21600" y="9547"/>
                  </a:cubicBezTo>
                  <a:cubicBezTo>
                    <a:pt x="21600" y="7467"/>
                    <a:pt x="19616" y="5974"/>
                    <a:pt x="17742" y="5121"/>
                  </a:cubicBezTo>
                  <a:cubicBezTo>
                    <a:pt x="17418" y="2187"/>
                    <a:pt x="14365" y="0"/>
                    <a:pt x="108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42" name="Google Shape;9705;p65"/>
          <p:cNvGrpSpPr/>
          <p:nvPr/>
        </p:nvGrpSpPr>
        <p:grpSpPr>
          <a:xfrm>
            <a:off x="7110476" y="3603378"/>
            <a:ext cx="317291" cy="361063"/>
            <a:chOff x="0" y="0"/>
            <a:chExt cx="317290" cy="361061"/>
          </a:xfrm>
        </p:grpSpPr>
        <p:sp>
          <p:nvSpPr>
            <p:cNvPr id="7438" name="Google Shape;9706;p65"/>
            <p:cNvSpPr/>
            <p:nvPr/>
          </p:nvSpPr>
          <p:spPr>
            <a:xfrm>
              <a:off x="118214" y="263874"/>
              <a:ext cx="80883" cy="32851"/>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638" y="0"/>
                  </a:moveTo>
                  <a:cubicBezTo>
                    <a:pt x="1974" y="0"/>
                    <a:pt x="1333" y="727"/>
                    <a:pt x="868" y="2201"/>
                  </a:cubicBezTo>
                  <a:cubicBezTo>
                    <a:pt x="-289" y="5148"/>
                    <a:pt x="-289" y="9252"/>
                    <a:pt x="868" y="11602"/>
                  </a:cubicBezTo>
                  <a:cubicBezTo>
                    <a:pt x="3426" y="18075"/>
                    <a:pt x="6906" y="21600"/>
                    <a:pt x="10393" y="21600"/>
                  </a:cubicBezTo>
                  <a:cubicBezTo>
                    <a:pt x="13873" y="21600"/>
                    <a:pt x="17824" y="18075"/>
                    <a:pt x="20146" y="11602"/>
                  </a:cubicBezTo>
                  <a:cubicBezTo>
                    <a:pt x="21311" y="8674"/>
                    <a:pt x="21311" y="3973"/>
                    <a:pt x="20146" y="2201"/>
                  </a:cubicBezTo>
                  <a:cubicBezTo>
                    <a:pt x="19564" y="727"/>
                    <a:pt x="18812" y="0"/>
                    <a:pt x="18082" y="0"/>
                  </a:cubicBezTo>
                  <a:cubicBezTo>
                    <a:pt x="17360" y="0"/>
                    <a:pt x="16659" y="727"/>
                    <a:pt x="16195" y="2201"/>
                  </a:cubicBezTo>
                  <a:cubicBezTo>
                    <a:pt x="14802" y="5726"/>
                    <a:pt x="12479" y="8077"/>
                    <a:pt x="10393" y="8077"/>
                  </a:cubicBezTo>
                  <a:cubicBezTo>
                    <a:pt x="8535" y="8077"/>
                    <a:pt x="6213" y="5726"/>
                    <a:pt x="4584" y="2201"/>
                  </a:cubicBezTo>
                  <a:cubicBezTo>
                    <a:pt x="4002" y="727"/>
                    <a:pt x="3309" y="0"/>
                    <a:pt x="26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39" name="Google Shape;9707;p65"/>
            <p:cNvSpPr/>
            <p:nvPr/>
          </p:nvSpPr>
          <p:spPr>
            <a:xfrm>
              <a:off x="106377" y="190374"/>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639"/>
                    <a:pt x="0" y="11277"/>
                  </a:cubicBezTo>
                  <a:cubicBezTo>
                    <a:pt x="0" y="16916"/>
                    <a:pt x="4894" y="21600"/>
                    <a:pt x="10784" y="21600"/>
                  </a:cubicBezTo>
                  <a:cubicBezTo>
                    <a:pt x="16675" y="21600"/>
                    <a:pt x="21600" y="16916"/>
                    <a:pt x="21600" y="11277"/>
                  </a:cubicBezTo>
                  <a:cubicBezTo>
                    <a:pt x="21600" y="5639"/>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40" name="Google Shape;9708;p65"/>
            <p:cNvSpPr/>
            <p:nvPr/>
          </p:nvSpPr>
          <p:spPr>
            <a:xfrm>
              <a:off x="191281" y="190374"/>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639"/>
                    <a:pt x="0" y="11277"/>
                  </a:cubicBezTo>
                  <a:cubicBezTo>
                    <a:pt x="0" y="16916"/>
                    <a:pt x="4894" y="21600"/>
                    <a:pt x="10784" y="21600"/>
                  </a:cubicBezTo>
                  <a:cubicBezTo>
                    <a:pt x="16675" y="21600"/>
                    <a:pt x="21600" y="16916"/>
                    <a:pt x="21600" y="11277"/>
                  </a:cubicBezTo>
                  <a:cubicBezTo>
                    <a:pt x="21600" y="5639"/>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41" name="Google Shape;9709;p65"/>
            <p:cNvSpPr/>
            <p:nvPr/>
          </p:nvSpPr>
          <p:spPr>
            <a:xfrm>
              <a:off x="-1" y="-1"/>
              <a:ext cx="317292" cy="36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0" y="1283"/>
                  </a:moveTo>
                  <a:cubicBezTo>
                    <a:pt x="14298" y="1283"/>
                    <a:pt x="17158" y="3744"/>
                    <a:pt x="17280" y="6737"/>
                  </a:cubicBezTo>
                  <a:cubicBezTo>
                    <a:pt x="15820" y="4920"/>
                    <a:pt x="13447" y="3744"/>
                    <a:pt x="10770" y="3744"/>
                  </a:cubicBezTo>
                  <a:cubicBezTo>
                    <a:pt x="8153" y="3744"/>
                    <a:pt x="5780" y="4920"/>
                    <a:pt x="4320" y="6737"/>
                  </a:cubicBezTo>
                  <a:cubicBezTo>
                    <a:pt x="4382" y="3689"/>
                    <a:pt x="7302" y="1283"/>
                    <a:pt x="10770" y="1283"/>
                  </a:cubicBezTo>
                  <a:close/>
                  <a:moveTo>
                    <a:pt x="10822" y="5079"/>
                  </a:moveTo>
                  <a:cubicBezTo>
                    <a:pt x="14358" y="5079"/>
                    <a:pt x="17160" y="7572"/>
                    <a:pt x="17280" y="10640"/>
                  </a:cubicBezTo>
                  <a:cubicBezTo>
                    <a:pt x="16793" y="9945"/>
                    <a:pt x="16245" y="9358"/>
                    <a:pt x="15577" y="8823"/>
                  </a:cubicBezTo>
                  <a:cubicBezTo>
                    <a:pt x="13690" y="7218"/>
                    <a:pt x="11195" y="6362"/>
                    <a:pt x="8580" y="6362"/>
                  </a:cubicBezTo>
                  <a:cubicBezTo>
                    <a:pt x="7850" y="6362"/>
                    <a:pt x="7120" y="6417"/>
                    <a:pt x="6388" y="6523"/>
                  </a:cubicBezTo>
                  <a:cubicBezTo>
                    <a:pt x="7545" y="5614"/>
                    <a:pt x="9067" y="5079"/>
                    <a:pt x="10708" y="5079"/>
                  </a:cubicBezTo>
                  <a:cubicBezTo>
                    <a:pt x="10747" y="5079"/>
                    <a:pt x="10784" y="5079"/>
                    <a:pt x="10822" y="5079"/>
                  </a:cubicBezTo>
                  <a:close/>
                  <a:moveTo>
                    <a:pt x="2800" y="11441"/>
                  </a:moveTo>
                  <a:lnTo>
                    <a:pt x="2800" y="13955"/>
                  </a:lnTo>
                  <a:cubicBezTo>
                    <a:pt x="2070" y="13955"/>
                    <a:pt x="1340" y="13366"/>
                    <a:pt x="1340" y="12672"/>
                  </a:cubicBezTo>
                  <a:cubicBezTo>
                    <a:pt x="1340" y="12030"/>
                    <a:pt x="2070" y="11441"/>
                    <a:pt x="2800" y="11441"/>
                  </a:cubicBezTo>
                  <a:close/>
                  <a:moveTo>
                    <a:pt x="18680" y="11441"/>
                  </a:moveTo>
                  <a:cubicBezTo>
                    <a:pt x="19470" y="11441"/>
                    <a:pt x="20140" y="11976"/>
                    <a:pt x="20140" y="12672"/>
                  </a:cubicBezTo>
                  <a:cubicBezTo>
                    <a:pt x="20140" y="13366"/>
                    <a:pt x="19470" y="13955"/>
                    <a:pt x="18680" y="13955"/>
                  </a:cubicBezTo>
                  <a:lnTo>
                    <a:pt x="18680" y="11441"/>
                  </a:lnTo>
                  <a:close/>
                  <a:moveTo>
                    <a:pt x="8580" y="7538"/>
                  </a:moveTo>
                  <a:cubicBezTo>
                    <a:pt x="13203" y="7538"/>
                    <a:pt x="17037" y="10747"/>
                    <a:pt x="17280" y="14810"/>
                  </a:cubicBezTo>
                  <a:cubicBezTo>
                    <a:pt x="17037" y="17911"/>
                    <a:pt x="14238" y="20317"/>
                    <a:pt x="10770" y="20317"/>
                  </a:cubicBezTo>
                  <a:cubicBezTo>
                    <a:pt x="7242" y="20317"/>
                    <a:pt x="4320" y="17697"/>
                    <a:pt x="4320" y="14544"/>
                  </a:cubicBezTo>
                  <a:lnTo>
                    <a:pt x="4320" y="10747"/>
                  </a:lnTo>
                  <a:cubicBezTo>
                    <a:pt x="4320" y="9892"/>
                    <a:pt x="4563" y="9037"/>
                    <a:pt x="4928" y="8287"/>
                  </a:cubicBezTo>
                  <a:cubicBezTo>
                    <a:pt x="6085" y="7806"/>
                    <a:pt x="7302" y="7538"/>
                    <a:pt x="8580" y="7538"/>
                  </a:cubicBezTo>
                  <a:close/>
                  <a:moveTo>
                    <a:pt x="10830" y="0"/>
                  </a:moveTo>
                  <a:cubicBezTo>
                    <a:pt x="6450" y="0"/>
                    <a:pt x="2922" y="3101"/>
                    <a:pt x="2922" y="6951"/>
                  </a:cubicBezTo>
                  <a:lnTo>
                    <a:pt x="2922" y="10159"/>
                  </a:lnTo>
                  <a:cubicBezTo>
                    <a:pt x="1278" y="10159"/>
                    <a:pt x="0" y="11282"/>
                    <a:pt x="0" y="12672"/>
                  </a:cubicBezTo>
                  <a:cubicBezTo>
                    <a:pt x="0" y="14114"/>
                    <a:pt x="1278" y="15238"/>
                    <a:pt x="2922" y="15238"/>
                  </a:cubicBezTo>
                  <a:cubicBezTo>
                    <a:pt x="3287" y="18766"/>
                    <a:pt x="6634" y="21600"/>
                    <a:pt x="10830" y="21600"/>
                  </a:cubicBezTo>
                  <a:cubicBezTo>
                    <a:pt x="14968" y="21600"/>
                    <a:pt x="18313" y="18766"/>
                    <a:pt x="18680" y="15238"/>
                  </a:cubicBezTo>
                  <a:cubicBezTo>
                    <a:pt x="20322" y="15238"/>
                    <a:pt x="21600" y="14114"/>
                    <a:pt x="21600" y="12672"/>
                  </a:cubicBezTo>
                  <a:cubicBezTo>
                    <a:pt x="21600" y="11282"/>
                    <a:pt x="20322" y="10159"/>
                    <a:pt x="18680" y="10159"/>
                  </a:cubicBezTo>
                  <a:lnTo>
                    <a:pt x="18680" y="6951"/>
                  </a:lnTo>
                  <a:cubicBezTo>
                    <a:pt x="18680" y="3155"/>
                    <a:pt x="15150" y="0"/>
                    <a:pt x="1083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47" name="Google Shape;9710;p65"/>
          <p:cNvGrpSpPr/>
          <p:nvPr/>
        </p:nvGrpSpPr>
        <p:grpSpPr>
          <a:xfrm>
            <a:off x="6220848" y="4063026"/>
            <a:ext cx="318171" cy="359247"/>
            <a:chOff x="0" y="28"/>
            <a:chExt cx="318169" cy="359246"/>
          </a:xfrm>
        </p:grpSpPr>
        <p:sp>
          <p:nvSpPr>
            <p:cNvPr id="7443" name="Google Shape;9711;p65"/>
            <p:cNvSpPr/>
            <p:nvPr/>
          </p:nvSpPr>
          <p:spPr>
            <a:xfrm>
              <a:off x="119093" y="262087"/>
              <a:ext cx="80884" cy="33758"/>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26" y="0"/>
                  </a:moveTo>
                  <a:cubicBezTo>
                    <a:pt x="2033" y="0"/>
                    <a:pt x="1333" y="726"/>
                    <a:pt x="868" y="2142"/>
                  </a:cubicBezTo>
                  <a:cubicBezTo>
                    <a:pt x="-289" y="5010"/>
                    <a:pt x="-289" y="9584"/>
                    <a:pt x="868" y="11871"/>
                  </a:cubicBezTo>
                  <a:cubicBezTo>
                    <a:pt x="3426" y="18169"/>
                    <a:pt x="6913" y="21600"/>
                    <a:pt x="10393" y="21600"/>
                  </a:cubicBezTo>
                  <a:cubicBezTo>
                    <a:pt x="13880" y="21600"/>
                    <a:pt x="17824" y="18169"/>
                    <a:pt x="20146" y="11871"/>
                  </a:cubicBezTo>
                  <a:cubicBezTo>
                    <a:pt x="21311" y="9003"/>
                    <a:pt x="21311" y="4429"/>
                    <a:pt x="20146" y="2142"/>
                  </a:cubicBezTo>
                  <a:cubicBezTo>
                    <a:pt x="19682" y="726"/>
                    <a:pt x="18989" y="0"/>
                    <a:pt x="18259" y="0"/>
                  </a:cubicBezTo>
                  <a:cubicBezTo>
                    <a:pt x="17537" y="0"/>
                    <a:pt x="16785" y="726"/>
                    <a:pt x="16202" y="2142"/>
                  </a:cubicBezTo>
                  <a:cubicBezTo>
                    <a:pt x="14809" y="6153"/>
                    <a:pt x="12487" y="7859"/>
                    <a:pt x="10393" y="7859"/>
                  </a:cubicBezTo>
                  <a:cubicBezTo>
                    <a:pt x="8535" y="7859"/>
                    <a:pt x="6213" y="6153"/>
                    <a:pt x="4591" y="2142"/>
                  </a:cubicBezTo>
                  <a:cubicBezTo>
                    <a:pt x="4127" y="726"/>
                    <a:pt x="3426" y="0"/>
                    <a:pt x="27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44" name="Google Shape;9712;p65"/>
            <p:cNvSpPr/>
            <p:nvPr/>
          </p:nvSpPr>
          <p:spPr>
            <a:xfrm>
              <a:off x="107257" y="189495"/>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84"/>
                    <a:pt x="0" y="10323"/>
                  </a:cubicBezTo>
                  <a:cubicBezTo>
                    <a:pt x="0" y="16916"/>
                    <a:pt x="4894" y="21600"/>
                    <a:pt x="10784" y="21600"/>
                  </a:cubicBezTo>
                  <a:cubicBezTo>
                    <a:pt x="16675" y="21600"/>
                    <a:pt x="21600" y="16916"/>
                    <a:pt x="21600" y="10323"/>
                  </a:cubicBezTo>
                  <a:cubicBezTo>
                    <a:pt x="21600" y="468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45" name="Google Shape;9713;p65"/>
            <p:cNvSpPr/>
            <p:nvPr/>
          </p:nvSpPr>
          <p:spPr>
            <a:xfrm>
              <a:off x="192161" y="189495"/>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84"/>
                    <a:pt x="0" y="10323"/>
                  </a:cubicBezTo>
                  <a:cubicBezTo>
                    <a:pt x="0" y="16916"/>
                    <a:pt x="4894" y="21600"/>
                    <a:pt x="10784" y="21600"/>
                  </a:cubicBezTo>
                  <a:cubicBezTo>
                    <a:pt x="16675" y="21600"/>
                    <a:pt x="21600" y="16916"/>
                    <a:pt x="21600" y="10323"/>
                  </a:cubicBezTo>
                  <a:cubicBezTo>
                    <a:pt x="21600" y="468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46" name="Google Shape;9714;p65"/>
            <p:cNvSpPr/>
            <p:nvPr/>
          </p:nvSpPr>
          <p:spPr>
            <a:xfrm>
              <a:off x="-1" y="28"/>
              <a:ext cx="318171" cy="3592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127"/>
                  </a:moveTo>
                  <a:cubicBezTo>
                    <a:pt x="11104" y="1127"/>
                    <a:pt x="11711" y="1557"/>
                    <a:pt x="12196" y="2632"/>
                  </a:cubicBezTo>
                  <a:cubicBezTo>
                    <a:pt x="12682" y="3599"/>
                    <a:pt x="12863" y="4888"/>
                    <a:pt x="12924" y="6232"/>
                  </a:cubicBezTo>
                  <a:lnTo>
                    <a:pt x="8676" y="6232"/>
                  </a:lnTo>
                  <a:cubicBezTo>
                    <a:pt x="8797" y="4835"/>
                    <a:pt x="8980" y="3546"/>
                    <a:pt x="9465" y="2632"/>
                  </a:cubicBezTo>
                  <a:cubicBezTo>
                    <a:pt x="10012" y="1557"/>
                    <a:pt x="10498" y="1127"/>
                    <a:pt x="10800" y="1127"/>
                  </a:cubicBezTo>
                  <a:close/>
                  <a:moveTo>
                    <a:pt x="8495" y="1612"/>
                  </a:moveTo>
                  <a:cubicBezTo>
                    <a:pt x="8373" y="1827"/>
                    <a:pt x="8252" y="1987"/>
                    <a:pt x="8191" y="2202"/>
                  </a:cubicBezTo>
                  <a:cubicBezTo>
                    <a:pt x="7646" y="3331"/>
                    <a:pt x="7341" y="4781"/>
                    <a:pt x="7282" y="6287"/>
                  </a:cubicBezTo>
                  <a:lnTo>
                    <a:pt x="4370" y="6287"/>
                  </a:lnTo>
                  <a:cubicBezTo>
                    <a:pt x="4672" y="4136"/>
                    <a:pt x="6249" y="2364"/>
                    <a:pt x="8495" y="1612"/>
                  </a:cubicBezTo>
                  <a:close/>
                  <a:moveTo>
                    <a:pt x="13167" y="1612"/>
                  </a:moveTo>
                  <a:cubicBezTo>
                    <a:pt x="15472" y="2364"/>
                    <a:pt x="17049" y="4136"/>
                    <a:pt x="17292" y="6287"/>
                  </a:cubicBezTo>
                  <a:lnTo>
                    <a:pt x="14380" y="6287"/>
                  </a:lnTo>
                  <a:cubicBezTo>
                    <a:pt x="14318" y="4781"/>
                    <a:pt x="14016" y="3331"/>
                    <a:pt x="13469" y="2202"/>
                  </a:cubicBezTo>
                  <a:cubicBezTo>
                    <a:pt x="13409" y="1987"/>
                    <a:pt x="13227" y="1827"/>
                    <a:pt x="13167" y="1612"/>
                  </a:cubicBezTo>
                  <a:close/>
                  <a:moveTo>
                    <a:pt x="18020" y="7576"/>
                  </a:moveTo>
                  <a:cubicBezTo>
                    <a:pt x="18931" y="7576"/>
                    <a:pt x="19780" y="8114"/>
                    <a:pt x="20082" y="8866"/>
                  </a:cubicBezTo>
                  <a:lnTo>
                    <a:pt x="1639" y="8866"/>
                  </a:lnTo>
                  <a:cubicBezTo>
                    <a:pt x="1941" y="8114"/>
                    <a:pt x="2731" y="7576"/>
                    <a:pt x="3701" y="7576"/>
                  </a:cubicBezTo>
                  <a:close/>
                  <a:moveTo>
                    <a:pt x="2912" y="11392"/>
                  </a:moveTo>
                  <a:lnTo>
                    <a:pt x="2912" y="13971"/>
                  </a:lnTo>
                  <a:cubicBezTo>
                    <a:pt x="2184" y="13971"/>
                    <a:pt x="1518" y="13326"/>
                    <a:pt x="1518" y="12681"/>
                  </a:cubicBezTo>
                  <a:cubicBezTo>
                    <a:pt x="1518" y="12037"/>
                    <a:pt x="2184" y="11392"/>
                    <a:pt x="2912" y="11392"/>
                  </a:cubicBezTo>
                  <a:close/>
                  <a:moveTo>
                    <a:pt x="18809" y="11392"/>
                  </a:moveTo>
                  <a:cubicBezTo>
                    <a:pt x="19537" y="11392"/>
                    <a:pt x="20204" y="11929"/>
                    <a:pt x="20204" y="12681"/>
                  </a:cubicBezTo>
                  <a:cubicBezTo>
                    <a:pt x="20144" y="13326"/>
                    <a:pt x="19537" y="13971"/>
                    <a:pt x="18809" y="13971"/>
                  </a:cubicBezTo>
                  <a:lnTo>
                    <a:pt x="18809" y="11392"/>
                  </a:lnTo>
                  <a:close/>
                  <a:moveTo>
                    <a:pt x="17354" y="10155"/>
                  </a:moveTo>
                  <a:lnTo>
                    <a:pt x="17354" y="14561"/>
                  </a:lnTo>
                  <a:cubicBezTo>
                    <a:pt x="17354" y="17732"/>
                    <a:pt x="14380" y="20365"/>
                    <a:pt x="10800" y="20365"/>
                  </a:cubicBezTo>
                  <a:cubicBezTo>
                    <a:pt x="7282" y="20365"/>
                    <a:pt x="4370" y="17732"/>
                    <a:pt x="4370" y="14561"/>
                  </a:cubicBezTo>
                  <a:lnTo>
                    <a:pt x="4370" y="10155"/>
                  </a:lnTo>
                  <a:close/>
                  <a:moveTo>
                    <a:pt x="10800" y="0"/>
                  </a:moveTo>
                  <a:cubicBezTo>
                    <a:pt x="6675" y="0"/>
                    <a:pt x="3337" y="2794"/>
                    <a:pt x="2973" y="6447"/>
                  </a:cubicBezTo>
                  <a:cubicBezTo>
                    <a:pt x="1275" y="6717"/>
                    <a:pt x="62" y="8006"/>
                    <a:pt x="62" y="9511"/>
                  </a:cubicBezTo>
                  <a:cubicBezTo>
                    <a:pt x="62" y="9886"/>
                    <a:pt x="364" y="10155"/>
                    <a:pt x="728" y="10155"/>
                  </a:cubicBezTo>
                  <a:lnTo>
                    <a:pt x="2852" y="10155"/>
                  </a:lnTo>
                  <a:cubicBezTo>
                    <a:pt x="1275" y="10155"/>
                    <a:pt x="0" y="11284"/>
                    <a:pt x="0" y="12681"/>
                  </a:cubicBezTo>
                  <a:cubicBezTo>
                    <a:pt x="0" y="14078"/>
                    <a:pt x="1275" y="15260"/>
                    <a:pt x="2852" y="15260"/>
                  </a:cubicBezTo>
                  <a:cubicBezTo>
                    <a:pt x="3216" y="18806"/>
                    <a:pt x="6554" y="21600"/>
                    <a:pt x="10740" y="21600"/>
                  </a:cubicBezTo>
                  <a:cubicBezTo>
                    <a:pt x="14925" y="21600"/>
                    <a:pt x="18263" y="18806"/>
                    <a:pt x="18627" y="15260"/>
                  </a:cubicBezTo>
                  <a:cubicBezTo>
                    <a:pt x="20204" y="15260"/>
                    <a:pt x="21540" y="14078"/>
                    <a:pt x="21540" y="12681"/>
                  </a:cubicBezTo>
                  <a:cubicBezTo>
                    <a:pt x="21600" y="11284"/>
                    <a:pt x="20325" y="10155"/>
                    <a:pt x="18809" y="10155"/>
                  </a:cubicBezTo>
                  <a:lnTo>
                    <a:pt x="20932" y="10155"/>
                  </a:lnTo>
                  <a:cubicBezTo>
                    <a:pt x="21296" y="10155"/>
                    <a:pt x="21600" y="9886"/>
                    <a:pt x="21600" y="9511"/>
                  </a:cubicBezTo>
                  <a:cubicBezTo>
                    <a:pt x="21600" y="8006"/>
                    <a:pt x="20387" y="6717"/>
                    <a:pt x="18688" y="6447"/>
                  </a:cubicBezTo>
                  <a:cubicBezTo>
                    <a:pt x="18384" y="2794"/>
                    <a:pt x="14987"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51" name="Google Shape;9715;p65"/>
          <p:cNvGrpSpPr/>
          <p:nvPr/>
        </p:nvGrpSpPr>
        <p:grpSpPr>
          <a:xfrm>
            <a:off x="6621229" y="1303723"/>
            <a:ext cx="361976" cy="360920"/>
            <a:chOff x="0" y="0"/>
            <a:chExt cx="361975" cy="360919"/>
          </a:xfrm>
        </p:grpSpPr>
        <p:sp>
          <p:nvSpPr>
            <p:cNvPr id="7448" name="Google Shape;9716;p65"/>
            <p:cNvSpPr/>
            <p:nvPr/>
          </p:nvSpPr>
          <p:spPr>
            <a:xfrm>
              <a:off x="129514" y="192898"/>
              <a:ext cx="19659" cy="196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18"/>
                    <a:pt x="0" y="10800"/>
                  </a:cubicBezTo>
                  <a:cubicBezTo>
                    <a:pt x="0" y="16682"/>
                    <a:pt x="4925" y="21600"/>
                    <a:pt x="10816" y="21600"/>
                  </a:cubicBezTo>
                  <a:cubicBezTo>
                    <a:pt x="16706" y="21600"/>
                    <a:pt x="21600" y="16682"/>
                    <a:pt x="21600" y="10800"/>
                  </a:cubicBezTo>
                  <a:cubicBezTo>
                    <a:pt x="21600" y="4918"/>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49" name="Google Shape;9717;p65"/>
            <p:cNvSpPr/>
            <p:nvPr/>
          </p:nvSpPr>
          <p:spPr>
            <a:xfrm>
              <a:off x="213538" y="192898"/>
              <a:ext cx="19660" cy="196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918"/>
                    <a:pt x="0" y="10800"/>
                  </a:cubicBezTo>
                  <a:cubicBezTo>
                    <a:pt x="0" y="16682"/>
                    <a:pt x="4894" y="21600"/>
                    <a:pt x="10784" y="21600"/>
                  </a:cubicBezTo>
                  <a:cubicBezTo>
                    <a:pt x="16675" y="21600"/>
                    <a:pt x="21600" y="16682"/>
                    <a:pt x="21600" y="10800"/>
                  </a:cubicBezTo>
                  <a:cubicBezTo>
                    <a:pt x="21600" y="4918"/>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50" name="Google Shape;9718;p65"/>
            <p:cNvSpPr/>
            <p:nvPr/>
          </p:nvSpPr>
          <p:spPr>
            <a:xfrm>
              <a:off x="0" y="0"/>
              <a:ext cx="361976" cy="360920"/>
            </a:xfrm>
            <a:custGeom>
              <a:avLst/>
              <a:gdLst/>
              <a:ahLst/>
              <a:cxnLst>
                <a:cxn ang="0">
                  <a:pos x="wd2" y="hd2"/>
                </a:cxn>
                <a:cxn ang="5400000">
                  <a:pos x="wd2" y="hd2"/>
                </a:cxn>
                <a:cxn ang="10800000">
                  <a:pos x="wd2" y="hd2"/>
                </a:cxn>
                <a:cxn ang="16200000">
                  <a:pos x="wd2" y="hd2"/>
                </a:cxn>
              </a:cxnLst>
              <a:rect l="0" t="0" r="r" b="b"/>
              <a:pathLst>
                <a:path w="21080" h="21600" fill="norm" stroke="1" extrusionOk="0">
                  <a:moveTo>
                    <a:pt x="13564" y="1397"/>
                  </a:moveTo>
                  <a:cubicBezTo>
                    <a:pt x="14362" y="1397"/>
                    <a:pt x="15104" y="1937"/>
                    <a:pt x="15297" y="2774"/>
                  </a:cubicBezTo>
                  <a:lnTo>
                    <a:pt x="16130" y="6304"/>
                  </a:lnTo>
                  <a:cubicBezTo>
                    <a:pt x="15662" y="6411"/>
                    <a:pt x="15297" y="6465"/>
                    <a:pt x="14829" y="6465"/>
                  </a:cubicBezTo>
                  <a:lnTo>
                    <a:pt x="6189" y="6465"/>
                  </a:lnTo>
                  <a:cubicBezTo>
                    <a:pt x="5720" y="6465"/>
                    <a:pt x="5253" y="6411"/>
                    <a:pt x="4888" y="6304"/>
                  </a:cubicBezTo>
                  <a:lnTo>
                    <a:pt x="5773" y="2774"/>
                  </a:lnTo>
                  <a:cubicBezTo>
                    <a:pt x="5966" y="1937"/>
                    <a:pt x="6738" y="1397"/>
                    <a:pt x="7528" y="1397"/>
                  </a:cubicBezTo>
                  <a:cubicBezTo>
                    <a:pt x="7798" y="1397"/>
                    <a:pt x="8071" y="1460"/>
                    <a:pt x="8324" y="1598"/>
                  </a:cubicBezTo>
                  <a:lnTo>
                    <a:pt x="10248" y="2560"/>
                  </a:lnTo>
                  <a:cubicBezTo>
                    <a:pt x="10352" y="2613"/>
                    <a:pt x="10457" y="2640"/>
                    <a:pt x="10547" y="2640"/>
                  </a:cubicBezTo>
                  <a:cubicBezTo>
                    <a:pt x="10640" y="2640"/>
                    <a:pt x="10718" y="2613"/>
                    <a:pt x="10769" y="2560"/>
                  </a:cubicBezTo>
                  <a:lnTo>
                    <a:pt x="12748" y="1598"/>
                  </a:lnTo>
                  <a:cubicBezTo>
                    <a:pt x="13012" y="1460"/>
                    <a:pt x="13291" y="1397"/>
                    <a:pt x="13564" y="1397"/>
                  </a:cubicBezTo>
                  <a:close/>
                  <a:moveTo>
                    <a:pt x="1881" y="6421"/>
                  </a:moveTo>
                  <a:cubicBezTo>
                    <a:pt x="1980" y="6421"/>
                    <a:pt x="2084" y="6450"/>
                    <a:pt x="2182" y="6518"/>
                  </a:cubicBezTo>
                  <a:lnTo>
                    <a:pt x="3067" y="6945"/>
                  </a:lnTo>
                  <a:cubicBezTo>
                    <a:pt x="4004" y="7373"/>
                    <a:pt x="5200" y="7748"/>
                    <a:pt x="6293" y="7748"/>
                  </a:cubicBezTo>
                  <a:lnTo>
                    <a:pt x="14933" y="7748"/>
                  </a:lnTo>
                  <a:cubicBezTo>
                    <a:pt x="16078" y="7748"/>
                    <a:pt x="17223" y="7427"/>
                    <a:pt x="18213" y="6945"/>
                  </a:cubicBezTo>
                  <a:lnTo>
                    <a:pt x="19045" y="6518"/>
                  </a:lnTo>
                  <a:cubicBezTo>
                    <a:pt x="19125" y="6490"/>
                    <a:pt x="19209" y="6477"/>
                    <a:pt x="19293" y="6477"/>
                  </a:cubicBezTo>
                  <a:cubicBezTo>
                    <a:pt x="19531" y="6477"/>
                    <a:pt x="19762" y="6587"/>
                    <a:pt x="19878" y="6786"/>
                  </a:cubicBezTo>
                  <a:cubicBezTo>
                    <a:pt x="19982" y="7107"/>
                    <a:pt x="19825" y="7534"/>
                    <a:pt x="19513" y="7641"/>
                  </a:cubicBezTo>
                  <a:lnTo>
                    <a:pt x="18680" y="8069"/>
                  </a:lnTo>
                  <a:cubicBezTo>
                    <a:pt x="17483" y="8657"/>
                    <a:pt x="16130" y="8978"/>
                    <a:pt x="14881" y="8978"/>
                  </a:cubicBezTo>
                  <a:lnTo>
                    <a:pt x="6241" y="8978"/>
                  </a:lnTo>
                  <a:cubicBezTo>
                    <a:pt x="4992" y="8978"/>
                    <a:pt x="3639" y="8657"/>
                    <a:pt x="2443" y="8069"/>
                  </a:cubicBezTo>
                  <a:lnTo>
                    <a:pt x="1608" y="7641"/>
                  </a:lnTo>
                  <a:cubicBezTo>
                    <a:pt x="1296" y="7534"/>
                    <a:pt x="1141" y="7107"/>
                    <a:pt x="1349" y="6786"/>
                  </a:cubicBezTo>
                  <a:cubicBezTo>
                    <a:pt x="1456" y="6565"/>
                    <a:pt x="1661" y="6421"/>
                    <a:pt x="1881" y="6421"/>
                  </a:cubicBezTo>
                  <a:close/>
                  <a:moveTo>
                    <a:pt x="3743" y="11544"/>
                  </a:moveTo>
                  <a:lnTo>
                    <a:pt x="3743" y="14059"/>
                  </a:lnTo>
                  <a:cubicBezTo>
                    <a:pt x="3118" y="14059"/>
                    <a:pt x="2547" y="13471"/>
                    <a:pt x="2547" y="12830"/>
                  </a:cubicBezTo>
                  <a:cubicBezTo>
                    <a:pt x="2547" y="12134"/>
                    <a:pt x="3067" y="11544"/>
                    <a:pt x="3743" y="11544"/>
                  </a:cubicBezTo>
                  <a:close/>
                  <a:moveTo>
                    <a:pt x="17378" y="11544"/>
                  </a:moveTo>
                  <a:cubicBezTo>
                    <a:pt x="18005" y="11544"/>
                    <a:pt x="18576" y="12081"/>
                    <a:pt x="18576" y="12830"/>
                  </a:cubicBezTo>
                  <a:cubicBezTo>
                    <a:pt x="18576" y="13471"/>
                    <a:pt x="18005" y="14059"/>
                    <a:pt x="17378" y="14059"/>
                  </a:cubicBezTo>
                  <a:lnTo>
                    <a:pt x="17378" y="11544"/>
                  </a:lnTo>
                  <a:close/>
                  <a:moveTo>
                    <a:pt x="5045" y="10154"/>
                  </a:moveTo>
                  <a:cubicBezTo>
                    <a:pt x="5461" y="10208"/>
                    <a:pt x="5824" y="10208"/>
                    <a:pt x="6293" y="10208"/>
                  </a:cubicBezTo>
                  <a:lnTo>
                    <a:pt x="14933" y="10208"/>
                  </a:lnTo>
                  <a:cubicBezTo>
                    <a:pt x="15350" y="10208"/>
                    <a:pt x="15713" y="10208"/>
                    <a:pt x="16182" y="10154"/>
                  </a:cubicBezTo>
                  <a:cubicBezTo>
                    <a:pt x="16130" y="10689"/>
                    <a:pt x="16130" y="13952"/>
                    <a:pt x="16130" y="14434"/>
                  </a:cubicBezTo>
                  <a:lnTo>
                    <a:pt x="16130" y="15021"/>
                  </a:lnTo>
                  <a:lnTo>
                    <a:pt x="10873" y="12830"/>
                  </a:lnTo>
                  <a:cubicBezTo>
                    <a:pt x="10795" y="12775"/>
                    <a:pt x="10704" y="12748"/>
                    <a:pt x="10620" y="12748"/>
                  </a:cubicBezTo>
                  <a:cubicBezTo>
                    <a:pt x="10536" y="12748"/>
                    <a:pt x="10457" y="12775"/>
                    <a:pt x="10405" y="12830"/>
                  </a:cubicBezTo>
                  <a:lnTo>
                    <a:pt x="5045" y="15021"/>
                  </a:lnTo>
                  <a:lnTo>
                    <a:pt x="5045" y="10154"/>
                  </a:lnTo>
                  <a:close/>
                  <a:moveTo>
                    <a:pt x="10613" y="14059"/>
                  </a:moveTo>
                  <a:lnTo>
                    <a:pt x="15870" y="16198"/>
                  </a:lnTo>
                  <a:cubicBezTo>
                    <a:pt x="15036" y="18940"/>
                    <a:pt x="12794" y="20429"/>
                    <a:pt x="10509" y="20429"/>
                  </a:cubicBezTo>
                  <a:cubicBezTo>
                    <a:pt x="9227" y="20429"/>
                    <a:pt x="7932" y="19960"/>
                    <a:pt x="6865" y="18980"/>
                  </a:cubicBezTo>
                  <a:cubicBezTo>
                    <a:pt x="6085" y="18232"/>
                    <a:pt x="5565" y="17267"/>
                    <a:pt x="5253" y="16305"/>
                  </a:cubicBezTo>
                  <a:lnTo>
                    <a:pt x="10613" y="14059"/>
                  </a:lnTo>
                  <a:close/>
                  <a:moveTo>
                    <a:pt x="13595" y="0"/>
                  </a:moveTo>
                  <a:cubicBezTo>
                    <a:pt x="13131" y="0"/>
                    <a:pt x="12660" y="115"/>
                    <a:pt x="12226" y="367"/>
                  </a:cubicBezTo>
                  <a:lnTo>
                    <a:pt x="10509" y="1222"/>
                  </a:lnTo>
                  <a:lnTo>
                    <a:pt x="8844" y="367"/>
                  </a:lnTo>
                  <a:cubicBezTo>
                    <a:pt x="8392" y="148"/>
                    <a:pt x="7921" y="44"/>
                    <a:pt x="7460" y="44"/>
                  </a:cubicBezTo>
                  <a:cubicBezTo>
                    <a:pt x="6117" y="44"/>
                    <a:pt x="4873" y="925"/>
                    <a:pt x="4524" y="2399"/>
                  </a:cubicBezTo>
                  <a:lnTo>
                    <a:pt x="3692" y="5876"/>
                  </a:lnTo>
                  <a:lnTo>
                    <a:pt x="2651" y="5341"/>
                  </a:lnTo>
                  <a:cubicBezTo>
                    <a:pt x="2390" y="5198"/>
                    <a:pt x="2106" y="5132"/>
                    <a:pt x="1825" y="5132"/>
                  </a:cubicBezTo>
                  <a:cubicBezTo>
                    <a:pt x="1154" y="5132"/>
                    <a:pt x="498" y="5518"/>
                    <a:pt x="204" y="6197"/>
                  </a:cubicBezTo>
                  <a:cubicBezTo>
                    <a:pt x="-265" y="7107"/>
                    <a:pt x="100" y="8283"/>
                    <a:pt x="1037" y="8711"/>
                  </a:cubicBezTo>
                  <a:lnTo>
                    <a:pt x="1869" y="9139"/>
                  </a:lnTo>
                  <a:cubicBezTo>
                    <a:pt x="2443" y="9460"/>
                    <a:pt x="3118" y="9674"/>
                    <a:pt x="3743" y="9833"/>
                  </a:cubicBezTo>
                  <a:lnTo>
                    <a:pt x="3743" y="10208"/>
                  </a:lnTo>
                  <a:cubicBezTo>
                    <a:pt x="2390" y="10208"/>
                    <a:pt x="1296" y="11331"/>
                    <a:pt x="1296" y="12723"/>
                  </a:cubicBezTo>
                  <a:cubicBezTo>
                    <a:pt x="1296" y="14059"/>
                    <a:pt x="2339" y="15290"/>
                    <a:pt x="3743" y="15290"/>
                  </a:cubicBezTo>
                  <a:cubicBezTo>
                    <a:pt x="3900" y="17001"/>
                    <a:pt x="4732" y="18660"/>
                    <a:pt x="5981" y="19836"/>
                  </a:cubicBezTo>
                  <a:cubicBezTo>
                    <a:pt x="7230" y="21013"/>
                    <a:pt x="8844" y="21600"/>
                    <a:pt x="10509" y="21600"/>
                  </a:cubicBezTo>
                  <a:cubicBezTo>
                    <a:pt x="14101" y="21600"/>
                    <a:pt x="16858" y="18767"/>
                    <a:pt x="17223" y="15290"/>
                  </a:cubicBezTo>
                  <a:cubicBezTo>
                    <a:pt x="18733" y="15290"/>
                    <a:pt x="19774" y="14059"/>
                    <a:pt x="19774" y="12723"/>
                  </a:cubicBezTo>
                  <a:cubicBezTo>
                    <a:pt x="19774" y="11331"/>
                    <a:pt x="18680" y="10208"/>
                    <a:pt x="17274" y="10208"/>
                  </a:cubicBezTo>
                  <a:lnTo>
                    <a:pt x="17274" y="9833"/>
                  </a:lnTo>
                  <a:cubicBezTo>
                    <a:pt x="17952" y="9674"/>
                    <a:pt x="18576" y="9460"/>
                    <a:pt x="19201" y="9139"/>
                  </a:cubicBezTo>
                  <a:lnTo>
                    <a:pt x="20033" y="8711"/>
                  </a:lnTo>
                  <a:cubicBezTo>
                    <a:pt x="21023" y="8336"/>
                    <a:pt x="21335" y="7214"/>
                    <a:pt x="20866" y="6249"/>
                  </a:cubicBezTo>
                  <a:cubicBezTo>
                    <a:pt x="20530" y="5599"/>
                    <a:pt x="19875" y="5195"/>
                    <a:pt x="19204" y="5195"/>
                  </a:cubicBezTo>
                  <a:cubicBezTo>
                    <a:pt x="18940" y="5195"/>
                    <a:pt x="18670" y="5258"/>
                    <a:pt x="18421" y="5394"/>
                  </a:cubicBezTo>
                  <a:lnTo>
                    <a:pt x="17535" y="5769"/>
                  </a:lnTo>
                  <a:cubicBezTo>
                    <a:pt x="17483" y="5769"/>
                    <a:pt x="17431" y="5876"/>
                    <a:pt x="17378" y="5876"/>
                  </a:cubicBezTo>
                  <a:lnTo>
                    <a:pt x="16495" y="2399"/>
                  </a:lnTo>
                  <a:cubicBezTo>
                    <a:pt x="16187" y="935"/>
                    <a:pt x="14912" y="0"/>
                    <a:pt x="135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56" name="Google Shape;9719;p65"/>
          <p:cNvGrpSpPr/>
          <p:nvPr/>
        </p:nvGrpSpPr>
        <p:grpSpPr>
          <a:xfrm>
            <a:off x="6622478" y="1790262"/>
            <a:ext cx="359276" cy="338737"/>
            <a:chOff x="0" y="0"/>
            <a:chExt cx="359274" cy="338736"/>
          </a:xfrm>
        </p:grpSpPr>
        <p:sp>
          <p:nvSpPr>
            <p:cNvPr id="7452" name="Google Shape;9720;p65"/>
            <p:cNvSpPr/>
            <p:nvPr/>
          </p:nvSpPr>
          <p:spPr>
            <a:xfrm>
              <a:off x="126916" y="149269"/>
              <a:ext cx="19659"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684"/>
                    <a:pt x="0" y="10323"/>
                  </a:cubicBezTo>
                  <a:cubicBezTo>
                    <a:pt x="0" y="16916"/>
                    <a:pt x="4925" y="21600"/>
                    <a:pt x="10816" y="21600"/>
                  </a:cubicBezTo>
                  <a:cubicBezTo>
                    <a:pt x="16706" y="21600"/>
                    <a:pt x="21600" y="16916"/>
                    <a:pt x="21600" y="10323"/>
                  </a:cubicBezTo>
                  <a:cubicBezTo>
                    <a:pt x="21600" y="468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53" name="Google Shape;9721;p65"/>
            <p:cNvSpPr/>
            <p:nvPr/>
          </p:nvSpPr>
          <p:spPr>
            <a:xfrm>
              <a:off x="210940" y="149269"/>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84"/>
                    <a:pt x="0" y="10323"/>
                  </a:cubicBezTo>
                  <a:cubicBezTo>
                    <a:pt x="0" y="16916"/>
                    <a:pt x="4894" y="21600"/>
                    <a:pt x="10784" y="21600"/>
                  </a:cubicBezTo>
                  <a:cubicBezTo>
                    <a:pt x="16675" y="21600"/>
                    <a:pt x="21600" y="16916"/>
                    <a:pt x="21600" y="10323"/>
                  </a:cubicBezTo>
                  <a:cubicBezTo>
                    <a:pt x="21600" y="468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54" name="Google Shape;9722;p65"/>
            <p:cNvSpPr/>
            <p:nvPr/>
          </p:nvSpPr>
          <p:spPr>
            <a:xfrm>
              <a:off x="138759" y="220982"/>
              <a:ext cx="80884"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761" y="0"/>
                  </a:moveTo>
                  <a:cubicBezTo>
                    <a:pt x="2031" y="0"/>
                    <a:pt x="1338" y="708"/>
                    <a:pt x="874" y="2144"/>
                  </a:cubicBezTo>
                  <a:cubicBezTo>
                    <a:pt x="-291" y="5014"/>
                    <a:pt x="-291" y="9592"/>
                    <a:pt x="874" y="11300"/>
                  </a:cubicBezTo>
                  <a:cubicBezTo>
                    <a:pt x="3660" y="18167"/>
                    <a:pt x="7140" y="21600"/>
                    <a:pt x="10627" y="21600"/>
                  </a:cubicBezTo>
                  <a:cubicBezTo>
                    <a:pt x="14107" y="21600"/>
                    <a:pt x="17822" y="18167"/>
                    <a:pt x="20152" y="11300"/>
                  </a:cubicBezTo>
                  <a:cubicBezTo>
                    <a:pt x="21309" y="8447"/>
                    <a:pt x="21309" y="4433"/>
                    <a:pt x="20152" y="2144"/>
                  </a:cubicBezTo>
                  <a:cubicBezTo>
                    <a:pt x="19569" y="708"/>
                    <a:pt x="18810" y="0"/>
                    <a:pt x="18117" y="0"/>
                  </a:cubicBezTo>
                  <a:cubicBezTo>
                    <a:pt x="17417" y="0"/>
                    <a:pt x="16783" y="708"/>
                    <a:pt x="16429" y="2144"/>
                  </a:cubicBezTo>
                  <a:cubicBezTo>
                    <a:pt x="14807" y="5577"/>
                    <a:pt x="12485" y="7866"/>
                    <a:pt x="10627" y="7866"/>
                  </a:cubicBezTo>
                  <a:cubicBezTo>
                    <a:pt x="8305" y="7866"/>
                    <a:pt x="6211" y="5577"/>
                    <a:pt x="4818" y="2144"/>
                  </a:cubicBezTo>
                  <a:cubicBezTo>
                    <a:pt x="4235" y="708"/>
                    <a:pt x="3483" y="0"/>
                    <a:pt x="27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55" name="Google Shape;9723;p65"/>
            <p:cNvSpPr/>
            <p:nvPr/>
          </p:nvSpPr>
          <p:spPr>
            <a:xfrm>
              <a:off x="0" y="-1"/>
              <a:ext cx="359275" cy="3387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34" y="1420"/>
                  </a:moveTo>
                  <a:cubicBezTo>
                    <a:pt x="12117" y="1420"/>
                    <a:pt x="13119" y="1814"/>
                    <a:pt x="14024" y="2509"/>
                  </a:cubicBezTo>
                  <a:lnTo>
                    <a:pt x="10693" y="5244"/>
                  </a:lnTo>
                  <a:lnTo>
                    <a:pt x="7415" y="2509"/>
                  </a:lnTo>
                  <a:cubicBezTo>
                    <a:pt x="8382" y="1767"/>
                    <a:pt x="9512" y="1425"/>
                    <a:pt x="10693" y="1425"/>
                  </a:cubicBezTo>
                  <a:cubicBezTo>
                    <a:pt x="10774" y="1422"/>
                    <a:pt x="10855" y="1420"/>
                    <a:pt x="10934" y="1420"/>
                  </a:cubicBezTo>
                  <a:close/>
                  <a:moveTo>
                    <a:pt x="3708" y="8093"/>
                  </a:moveTo>
                  <a:lnTo>
                    <a:pt x="3708" y="10828"/>
                  </a:lnTo>
                  <a:cubicBezTo>
                    <a:pt x="3063" y="10828"/>
                    <a:pt x="2473" y="10202"/>
                    <a:pt x="2473" y="9461"/>
                  </a:cubicBezTo>
                  <a:cubicBezTo>
                    <a:pt x="2473" y="8721"/>
                    <a:pt x="3010" y="8093"/>
                    <a:pt x="3708" y="8093"/>
                  </a:cubicBezTo>
                  <a:close/>
                  <a:moveTo>
                    <a:pt x="17785" y="8093"/>
                  </a:moveTo>
                  <a:cubicBezTo>
                    <a:pt x="18484" y="8093"/>
                    <a:pt x="19021" y="8721"/>
                    <a:pt x="19021" y="9461"/>
                  </a:cubicBezTo>
                  <a:cubicBezTo>
                    <a:pt x="19021" y="10144"/>
                    <a:pt x="18431" y="10828"/>
                    <a:pt x="17785" y="10828"/>
                  </a:cubicBezTo>
                  <a:lnTo>
                    <a:pt x="17785" y="8093"/>
                  </a:lnTo>
                  <a:close/>
                  <a:moveTo>
                    <a:pt x="1719" y="11114"/>
                  </a:moveTo>
                  <a:cubicBezTo>
                    <a:pt x="2203" y="11740"/>
                    <a:pt x="2903" y="12196"/>
                    <a:pt x="3708" y="12196"/>
                  </a:cubicBezTo>
                  <a:cubicBezTo>
                    <a:pt x="3708" y="12937"/>
                    <a:pt x="3118" y="13507"/>
                    <a:pt x="2473" y="13507"/>
                  </a:cubicBezTo>
                  <a:cubicBezTo>
                    <a:pt x="1774" y="13507"/>
                    <a:pt x="1182" y="12879"/>
                    <a:pt x="1182" y="12196"/>
                  </a:cubicBezTo>
                  <a:cubicBezTo>
                    <a:pt x="1182" y="11740"/>
                    <a:pt x="1397" y="11342"/>
                    <a:pt x="1719" y="11114"/>
                  </a:cubicBezTo>
                  <a:close/>
                  <a:moveTo>
                    <a:pt x="19773" y="11114"/>
                  </a:moveTo>
                  <a:cubicBezTo>
                    <a:pt x="20096" y="11398"/>
                    <a:pt x="20311" y="11740"/>
                    <a:pt x="20311" y="12196"/>
                  </a:cubicBezTo>
                  <a:cubicBezTo>
                    <a:pt x="20311" y="12937"/>
                    <a:pt x="19773" y="13507"/>
                    <a:pt x="19021" y="13507"/>
                  </a:cubicBezTo>
                  <a:cubicBezTo>
                    <a:pt x="18377" y="13507"/>
                    <a:pt x="17785" y="12879"/>
                    <a:pt x="17785" y="12196"/>
                  </a:cubicBezTo>
                  <a:cubicBezTo>
                    <a:pt x="18592" y="12196"/>
                    <a:pt x="19291" y="11740"/>
                    <a:pt x="19773" y="11114"/>
                  </a:cubicBezTo>
                  <a:close/>
                  <a:moveTo>
                    <a:pt x="14938" y="3363"/>
                  </a:moveTo>
                  <a:cubicBezTo>
                    <a:pt x="15905" y="4388"/>
                    <a:pt x="16495" y="5814"/>
                    <a:pt x="16495" y="7467"/>
                  </a:cubicBezTo>
                  <a:lnTo>
                    <a:pt x="16495" y="12879"/>
                  </a:lnTo>
                  <a:cubicBezTo>
                    <a:pt x="16495" y="15388"/>
                    <a:pt x="15099" y="17610"/>
                    <a:pt x="12897" y="18521"/>
                  </a:cubicBezTo>
                  <a:cubicBezTo>
                    <a:pt x="12305" y="17951"/>
                    <a:pt x="11553" y="17610"/>
                    <a:pt x="10746" y="17610"/>
                  </a:cubicBezTo>
                  <a:cubicBezTo>
                    <a:pt x="9941" y="17610"/>
                    <a:pt x="9135" y="17951"/>
                    <a:pt x="8597" y="18521"/>
                  </a:cubicBezTo>
                  <a:cubicBezTo>
                    <a:pt x="6448" y="17610"/>
                    <a:pt x="4944" y="15388"/>
                    <a:pt x="4944" y="12879"/>
                  </a:cubicBezTo>
                  <a:lnTo>
                    <a:pt x="4944" y="7467"/>
                  </a:lnTo>
                  <a:cubicBezTo>
                    <a:pt x="4944" y="5928"/>
                    <a:pt x="5534" y="4502"/>
                    <a:pt x="6501" y="3363"/>
                  </a:cubicBezTo>
                  <a:lnTo>
                    <a:pt x="10316" y="6612"/>
                  </a:lnTo>
                  <a:cubicBezTo>
                    <a:pt x="10424" y="6725"/>
                    <a:pt x="10559" y="6782"/>
                    <a:pt x="10700" y="6782"/>
                  </a:cubicBezTo>
                  <a:cubicBezTo>
                    <a:pt x="10840" y="6782"/>
                    <a:pt x="10988" y="6725"/>
                    <a:pt x="11123" y="6612"/>
                  </a:cubicBezTo>
                  <a:lnTo>
                    <a:pt x="14938" y="3363"/>
                  </a:lnTo>
                  <a:close/>
                  <a:moveTo>
                    <a:pt x="10801" y="18921"/>
                  </a:moveTo>
                  <a:cubicBezTo>
                    <a:pt x="11606" y="18921"/>
                    <a:pt x="12305" y="19491"/>
                    <a:pt x="12575" y="20289"/>
                  </a:cubicBezTo>
                  <a:lnTo>
                    <a:pt x="8974" y="20289"/>
                  </a:lnTo>
                  <a:cubicBezTo>
                    <a:pt x="9242" y="19491"/>
                    <a:pt x="9887" y="18921"/>
                    <a:pt x="10801" y="18921"/>
                  </a:cubicBezTo>
                  <a:close/>
                  <a:moveTo>
                    <a:pt x="10801" y="0"/>
                  </a:moveTo>
                  <a:cubicBezTo>
                    <a:pt x="7093" y="0"/>
                    <a:pt x="4085" y="2965"/>
                    <a:pt x="3815" y="6725"/>
                  </a:cubicBezTo>
                  <a:cubicBezTo>
                    <a:pt x="2258" y="6725"/>
                    <a:pt x="1022" y="8151"/>
                    <a:pt x="1236" y="9802"/>
                  </a:cubicBezTo>
                  <a:cubicBezTo>
                    <a:pt x="430" y="10316"/>
                    <a:pt x="0" y="11170"/>
                    <a:pt x="0" y="12196"/>
                  </a:cubicBezTo>
                  <a:cubicBezTo>
                    <a:pt x="0" y="13679"/>
                    <a:pt x="1129" y="14875"/>
                    <a:pt x="2526" y="14875"/>
                  </a:cubicBezTo>
                  <a:cubicBezTo>
                    <a:pt x="3063" y="14875"/>
                    <a:pt x="3547" y="14761"/>
                    <a:pt x="3923" y="14363"/>
                  </a:cubicBezTo>
                  <a:cubicBezTo>
                    <a:pt x="4407" y="16756"/>
                    <a:pt x="5964" y="18579"/>
                    <a:pt x="7900" y="19605"/>
                  </a:cubicBezTo>
                  <a:cubicBezTo>
                    <a:pt x="7685" y="20005"/>
                    <a:pt x="7630" y="20460"/>
                    <a:pt x="7630" y="20916"/>
                  </a:cubicBezTo>
                  <a:cubicBezTo>
                    <a:pt x="7630" y="21314"/>
                    <a:pt x="7900" y="21600"/>
                    <a:pt x="8222" y="21600"/>
                  </a:cubicBezTo>
                  <a:lnTo>
                    <a:pt x="13327" y="21600"/>
                  </a:lnTo>
                  <a:cubicBezTo>
                    <a:pt x="13702" y="21600"/>
                    <a:pt x="13971" y="21314"/>
                    <a:pt x="13971" y="20916"/>
                  </a:cubicBezTo>
                  <a:cubicBezTo>
                    <a:pt x="13971" y="20460"/>
                    <a:pt x="13864" y="20005"/>
                    <a:pt x="13702" y="19605"/>
                  </a:cubicBezTo>
                  <a:cubicBezTo>
                    <a:pt x="15636" y="18635"/>
                    <a:pt x="17195" y="16756"/>
                    <a:pt x="17625" y="14363"/>
                  </a:cubicBezTo>
                  <a:cubicBezTo>
                    <a:pt x="18054" y="14647"/>
                    <a:pt x="18539" y="14875"/>
                    <a:pt x="19076" y="14875"/>
                  </a:cubicBezTo>
                  <a:cubicBezTo>
                    <a:pt x="20473" y="14875"/>
                    <a:pt x="21600" y="13679"/>
                    <a:pt x="21600" y="12196"/>
                  </a:cubicBezTo>
                  <a:cubicBezTo>
                    <a:pt x="21600" y="11170"/>
                    <a:pt x="21117" y="10316"/>
                    <a:pt x="20311" y="9802"/>
                  </a:cubicBezTo>
                  <a:cubicBezTo>
                    <a:pt x="20526" y="8151"/>
                    <a:pt x="19291" y="6725"/>
                    <a:pt x="17785" y="6725"/>
                  </a:cubicBezTo>
                  <a:cubicBezTo>
                    <a:pt x="17410" y="2965"/>
                    <a:pt x="14401"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61" name="Google Shape;9724;p65"/>
          <p:cNvGrpSpPr/>
          <p:nvPr/>
        </p:nvGrpSpPr>
        <p:grpSpPr>
          <a:xfrm>
            <a:off x="5330823" y="2682365"/>
            <a:ext cx="317412" cy="361062"/>
            <a:chOff x="0" y="0"/>
            <a:chExt cx="317411" cy="361061"/>
          </a:xfrm>
        </p:grpSpPr>
        <p:sp>
          <p:nvSpPr>
            <p:cNvPr id="7457" name="Google Shape;9725;p65"/>
            <p:cNvSpPr/>
            <p:nvPr/>
          </p:nvSpPr>
          <p:spPr>
            <a:xfrm>
              <a:off x="106204" y="193920"/>
              <a:ext cx="20540" cy="196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5639" y="0"/>
                    <a:pt x="0" y="4918"/>
                    <a:pt x="0" y="10800"/>
                  </a:cubicBezTo>
                  <a:cubicBezTo>
                    <a:pt x="0" y="16682"/>
                    <a:pt x="5639" y="21600"/>
                    <a:pt x="11277" y="21600"/>
                  </a:cubicBezTo>
                  <a:cubicBezTo>
                    <a:pt x="16916" y="21600"/>
                    <a:pt x="21600" y="16682"/>
                    <a:pt x="21600" y="10800"/>
                  </a:cubicBezTo>
                  <a:cubicBezTo>
                    <a:pt x="21600" y="4918"/>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58" name="Google Shape;9726;p65"/>
            <p:cNvSpPr/>
            <p:nvPr/>
          </p:nvSpPr>
          <p:spPr>
            <a:xfrm>
              <a:off x="190201" y="193920"/>
              <a:ext cx="20567" cy="196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918"/>
                    <a:pt x="0" y="10800"/>
                  </a:cubicBezTo>
                  <a:cubicBezTo>
                    <a:pt x="0" y="16682"/>
                    <a:pt x="4707" y="21600"/>
                    <a:pt x="10338" y="21600"/>
                  </a:cubicBezTo>
                  <a:cubicBezTo>
                    <a:pt x="16893" y="21600"/>
                    <a:pt x="21600" y="16682"/>
                    <a:pt x="21600" y="10800"/>
                  </a:cubicBezTo>
                  <a:cubicBezTo>
                    <a:pt x="21600" y="4918"/>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59" name="Google Shape;9727;p65"/>
            <p:cNvSpPr/>
            <p:nvPr/>
          </p:nvSpPr>
          <p:spPr>
            <a:xfrm>
              <a:off x="118927" y="265661"/>
              <a:ext cx="79998" cy="32851"/>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671" y="0"/>
                  </a:moveTo>
                  <a:cubicBezTo>
                    <a:pt x="2001" y="0"/>
                    <a:pt x="1353" y="727"/>
                    <a:pt x="883" y="2201"/>
                  </a:cubicBezTo>
                  <a:cubicBezTo>
                    <a:pt x="-294" y="5130"/>
                    <a:pt x="-294" y="9252"/>
                    <a:pt x="883" y="11602"/>
                  </a:cubicBezTo>
                  <a:cubicBezTo>
                    <a:pt x="3469" y="18075"/>
                    <a:pt x="6985" y="21600"/>
                    <a:pt x="10510" y="21600"/>
                  </a:cubicBezTo>
                  <a:cubicBezTo>
                    <a:pt x="14027" y="21600"/>
                    <a:pt x="17782" y="18075"/>
                    <a:pt x="20129" y="11602"/>
                  </a:cubicBezTo>
                  <a:cubicBezTo>
                    <a:pt x="21306" y="8655"/>
                    <a:pt x="21306" y="3954"/>
                    <a:pt x="20129" y="2201"/>
                  </a:cubicBezTo>
                  <a:cubicBezTo>
                    <a:pt x="19548" y="727"/>
                    <a:pt x="18840" y="0"/>
                    <a:pt x="18169" y="0"/>
                  </a:cubicBezTo>
                  <a:cubicBezTo>
                    <a:pt x="17491" y="0"/>
                    <a:pt x="16843" y="727"/>
                    <a:pt x="16374" y="2201"/>
                  </a:cubicBezTo>
                  <a:cubicBezTo>
                    <a:pt x="14965" y="5726"/>
                    <a:pt x="12618" y="8077"/>
                    <a:pt x="10510" y="8077"/>
                  </a:cubicBezTo>
                  <a:cubicBezTo>
                    <a:pt x="8163" y="8077"/>
                    <a:pt x="6047" y="5726"/>
                    <a:pt x="4638" y="2201"/>
                  </a:cubicBezTo>
                  <a:cubicBezTo>
                    <a:pt x="4050" y="727"/>
                    <a:pt x="3349" y="0"/>
                    <a:pt x="26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60" name="Google Shape;9728;p65"/>
            <p:cNvSpPr/>
            <p:nvPr/>
          </p:nvSpPr>
          <p:spPr>
            <a:xfrm>
              <a:off x="0" y="0"/>
              <a:ext cx="317412" cy="361062"/>
            </a:xfrm>
            <a:custGeom>
              <a:avLst/>
              <a:gdLst/>
              <a:ahLst/>
              <a:cxnLst>
                <a:cxn ang="0">
                  <a:pos x="wd2" y="hd2"/>
                </a:cxn>
                <a:cxn ang="5400000">
                  <a:pos x="wd2" y="hd2"/>
                </a:cxn>
                <a:cxn ang="10800000">
                  <a:pos x="wd2" y="hd2"/>
                </a:cxn>
                <a:cxn ang="16200000">
                  <a:pos x="wd2" y="hd2"/>
                </a:cxn>
              </a:cxnLst>
              <a:rect l="0" t="0" r="r" b="b"/>
              <a:pathLst>
                <a:path w="21428" h="21600" fill="norm" stroke="1" extrusionOk="0">
                  <a:moveTo>
                    <a:pt x="10730" y="1390"/>
                  </a:moveTo>
                  <a:cubicBezTo>
                    <a:pt x="12599" y="1390"/>
                    <a:pt x="14350" y="1818"/>
                    <a:pt x="15918" y="2780"/>
                  </a:cubicBezTo>
                  <a:cubicBezTo>
                    <a:pt x="15859" y="3101"/>
                    <a:pt x="15798" y="3476"/>
                    <a:pt x="15798" y="3903"/>
                  </a:cubicBezTo>
                  <a:cubicBezTo>
                    <a:pt x="15798" y="4383"/>
                    <a:pt x="15859" y="4759"/>
                    <a:pt x="16039" y="5186"/>
                  </a:cubicBezTo>
                  <a:lnTo>
                    <a:pt x="3068" y="5186"/>
                  </a:lnTo>
                  <a:cubicBezTo>
                    <a:pt x="4575" y="2887"/>
                    <a:pt x="7412" y="1390"/>
                    <a:pt x="10730" y="1390"/>
                  </a:cubicBezTo>
                  <a:close/>
                  <a:moveTo>
                    <a:pt x="17849" y="1818"/>
                  </a:moveTo>
                  <a:cubicBezTo>
                    <a:pt x="18151" y="2352"/>
                    <a:pt x="18513" y="3101"/>
                    <a:pt x="18513" y="3903"/>
                  </a:cubicBezTo>
                  <a:cubicBezTo>
                    <a:pt x="18513" y="4704"/>
                    <a:pt x="18151" y="5453"/>
                    <a:pt x="17849" y="5987"/>
                  </a:cubicBezTo>
                  <a:cubicBezTo>
                    <a:pt x="17548" y="5453"/>
                    <a:pt x="17125" y="4704"/>
                    <a:pt x="17125" y="3903"/>
                  </a:cubicBezTo>
                  <a:cubicBezTo>
                    <a:pt x="17125" y="3101"/>
                    <a:pt x="17548" y="2299"/>
                    <a:pt x="17849" y="1818"/>
                  </a:cubicBezTo>
                  <a:close/>
                  <a:moveTo>
                    <a:pt x="9945" y="6362"/>
                  </a:moveTo>
                  <a:cubicBezTo>
                    <a:pt x="9704" y="6897"/>
                    <a:pt x="9162" y="7538"/>
                    <a:pt x="8436" y="7966"/>
                  </a:cubicBezTo>
                  <a:cubicBezTo>
                    <a:pt x="7350" y="8662"/>
                    <a:pt x="6084" y="9035"/>
                    <a:pt x="5119" y="9035"/>
                  </a:cubicBezTo>
                  <a:lnTo>
                    <a:pt x="3551" y="9035"/>
                  </a:lnTo>
                  <a:cubicBezTo>
                    <a:pt x="3189" y="9035"/>
                    <a:pt x="2886" y="9303"/>
                    <a:pt x="2886" y="9677"/>
                  </a:cubicBezTo>
                  <a:lnTo>
                    <a:pt x="2886" y="11548"/>
                  </a:lnTo>
                  <a:lnTo>
                    <a:pt x="1498" y="11548"/>
                  </a:lnTo>
                  <a:lnTo>
                    <a:pt x="1498" y="9677"/>
                  </a:lnTo>
                  <a:cubicBezTo>
                    <a:pt x="1498" y="8501"/>
                    <a:pt x="1680" y="7379"/>
                    <a:pt x="2222" y="6362"/>
                  </a:cubicBezTo>
                  <a:close/>
                  <a:moveTo>
                    <a:pt x="19358" y="6362"/>
                  </a:moveTo>
                  <a:cubicBezTo>
                    <a:pt x="19779" y="7379"/>
                    <a:pt x="20082" y="8555"/>
                    <a:pt x="20082" y="9731"/>
                  </a:cubicBezTo>
                  <a:lnTo>
                    <a:pt x="20082" y="11601"/>
                  </a:lnTo>
                  <a:lnTo>
                    <a:pt x="18573" y="11601"/>
                  </a:lnTo>
                  <a:lnTo>
                    <a:pt x="18573" y="9731"/>
                  </a:lnTo>
                  <a:cubicBezTo>
                    <a:pt x="18573" y="9410"/>
                    <a:pt x="18272" y="9142"/>
                    <a:pt x="17910" y="9142"/>
                  </a:cubicBezTo>
                  <a:lnTo>
                    <a:pt x="16462" y="9142"/>
                  </a:lnTo>
                  <a:cubicBezTo>
                    <a:pt x="15436" y="9142"/>
                    <a:pt x="14108" y="8714"/>
                    <a:pt x="13143" y="8073"/>
                  </a:cubicBezTo>
                  <a:cubicBezTo>
                    <a:pt x="12419" y="7593"/>
                    <a:pt x="11876" y="7058"/>
                    <a:pt x="11634" y="6469"/>
                  </a:cubicBezTo>
                  <a:lnTo>
                    <a:pt x="16642" y="6469"/>
                  </a:lnTo>
                  <a:cubicBezTo>
                    <a:pt x="17004" y="7058"/>
                    <a:pt x="17366" y="7431"/>
                    <a:pt x="17487" y="7486"/>
                  </a:cubicBezTo>
                  <a:cubicBezTo>
                    <a:pt x="17638" y="7645"/>
                    <a:pt x="17820" y="7725"/>
                    <a:pt x="18000" y="7725"/>
                  </a:cubicBezTo>
                  <a:cubicBezTo>
                    <a:pt x="18182" y="7725"/>
                    <a:pt x="18362" y="7645"/>
                    <a:pt x="18513" y="7486"/>
                  </a:cubicBezTo>
                  <a:cubicBezTo>
                    <a:pt x="18513" y="7486"/>
                    <a:pt x="18996" y="7058"/>
                    <a:pt x="19358" y="6362"/>
                  </a:cubicBezTo>
                  <a:close/>
                  <a:moveTo>
                    <a:pt x="2827" y="12831"/>
                  </a:moveTo>
                  <a:lnTo>
                    <a:pt x="2827" y="14114"/>
                  </a:lnTo>
                  <a:lnTo>
                    <a:pt x="1377" y="14114"/>
                  </a:lnTo>
                  <a:lnTo>
                    <a:pt x="1377" y="12831"/>
                  </a:lnTo>
                  <a:close/>
                  <a:moveTo>
                    <a:pt x="20020" y="12831"/>
                  </a:moveTo>
                  <a:lnTo>
                    <a:pt x="20020" y="14114"/>
                  </a:lnTo>
                  <a:lnTo>
                    <a:pt x="18573" y="14114"/>
                  </a:lnTo>
                  <a:lnTo>
                    <a:pt x="18573" y="12831"/>
                  </a:lnTo>
                  <a:close/>
                  <a:moveTo>
                    <a:pt x="2886" y="15397"/>
                  </a:moveTo>
                  <a:lnTo>
                    <a:pt x="2886" y="15986"/>
                  </a:lnTo>
                  <a:lnTo>
                    <a:pt x="2827" y="15986"/>
                  </a:lnTo>
                  <a:cubicBezTo>
                    <a:pt x="2827" y="16360"/>
                    <a:pt x="2524" y="16628"/>
                    <a:pt x="2162" y="16628"/>
                  </a:cubicBezTo>
                  <a:cubicBezTo>
                    <a:pt x="1800" y="16628"/>
                    <a:pt x="1498" y="16360"/>
                    <a:pt x="1498" y="15986"/>
                  </a:cubicBezTo>
                  <a:lnTo>
                    <a:pt x="1498" y="15397"/>
                  </a:lnTo>
                  <a:close/>
                  <a:moveTo>
                    <a:pt x="20082" y="15397"/>
                  </a:moveTo>
                  <a:lnTo>
                    <a:pt x="20082" y="15986"/>
                  </a:lnTo>
                  <a:lnTo>
                    <a:pt x="20020" y="15986"/>
                  </a:lnTo>
                  <a:cubicBezTo>
                    <a:pt x="20020" y="16360"/>
                    <a:pt x="19720" y="16628"/>
                    <a:pt x="19358" y="16628"/>
                  </a:cubicBezTo>
                  <a:cubicBezTo>
                    <a:pt x="18934" y="16628"/>
                    <a:pt x="18634" y="16360"/>
                    <a:pt x="18634" y="15986"/>
                  </a:cubicBezTo>
                  <a:lnTo>
                    <a:pt x="18634" y="15397"/>
                  </a:lnTo>
                  <a:close/>
                  <a:moveTo>
                    <a:pt x="2162" y="17911"/>
                  </a:moveTo>
                  <a:cubicBezTo>
                    <a:pt x="2524" y="17911"/>
                    <a:pt x="2827" y="18179"/>
                    <a:pt x="2827" y="18552"/>
                  </a:cubicBezTo>
                  <a:cubicBezTo>
                    <a:pt x="2827" y="18766"/>
                    <a:pt x="2827" y="18766"/>
                    <a:pt x="2162" y="19835"/>
                  </a:cubicBezTo>
                  <a:cubicBezTo>
                    <a:pt x="1438" y="18766"/>
                    <a:pt x="1438" y="18766"/>
                    <a:pt x="1438" y="18552"/>
                  </a:cubicBezTo>
                  <a:cubicBezTo>
                    <a:pt x="1438" y="18179"/>
                    <a:pt x="1739" y="17911"/>
                    <a:pt x="2162" y="17911"/>
                  </a:cubicBezTo>
                  <a:close/>
                  <a:moveTo>
                    <a:pt x="19237" y="18018"/>
                  </a:moveTo>
                  <a:cubicBezTo>
                    <a:pt x="19658" y="18018"/>
                    <a:pt x="19961" y="18286"/>
                    <a:pt x="19961" y="18606"/>
                  </a:cubicBezTo>
                  <a:cubicBezTo>
                    <a:pt x="20020" y="18606"/>
                    <a:pt x="19961" y="18766"/>
                    <a:pt x="19961" y="18820"/>
                  </a:cubicBezTo>
                  <a:lnTo>
                    <a:pt x="19358" y="19835"/>
                  </a:lnTo>
                  <a:lnTo>
                    <a:pt x="18634" y="18820"/>
                  </a:lnTo>
                  <a:cubicBezTo>
                    <a:pt x="18634" y="18766"/>
                    <a:pt x="18573" y="18659"/>
                    <a:pt x="18573" y="18606"/>
                  </a:cubicBezTo>
                  <a:cubicBezTo>
                    <a:pt x="18573" y="18286"/>
                    <a:pt x="18875" y="18018"/>
                    <a:pt x="19237" y="18018"/>
                  </a:cubicBezTo>
                  <a:close/>
                  <a:moveTo>
                    <a:pt x="10730" y="7699"/>
                  </a:moveTo>
                  <a:cubicBezTo>
                    <a:pt x="11092" y="8180"/>
                    <a:pt x="11634" y="8662"/>
                    <a:pt x="12358" y="9035"/>
                  </a:cubicBezTo>
                  <a:cubicBezTo>
                    <a:pt x="13626" y="9838"/>
                    <a:pt x="15135" y="10318"/>
                    <a:pt x="16462" y="10318"/>
                  </a:cubicBezTo>
                  <a:lnTo>
                    <a:pt x="17125" y="10318"/>
                  </a:lnTo>
                  <a:lnTo>
                    <a:pt x="17125" y="14756"/>
                  </a:lnTo>
                  <a:cubicBezTo>
                    <a:pt x="17125" y="17858"/>
                    <a:pt x="14289" y="20424"/>
                    <a:pt x="10730" y="20424"/>
                  </a:cubicBezTo>
                  <a:cubicBezTo>
                    <a:pt x="7170" y="20424"/>
                    <a:pt x="4334" y="17858"/>
                    <a:pt x="4334" y="14756"/>
                  </a:cubicBezTo>
                  <a:lnTo>
                    <a:pt x="4334" y="10318"/>
                  </a:lnTo>
                  <a:lnTo>
                    <a:pt x="4999" y="10318"/>
                  </a:lnTo>
                  <a:cubicBezTo>
                    <a:pt x="6385" y="10318"/>
                    <a:pt x="7894" y="9838"/>
                    <a:pt x="9162" y="9035"/>
                  </a:cubicBezTo>
                  <a:cubicBezTo>
                    <a:pt x="9824" y="8662"/>
                    <a:pt x="10368" y="8180"/>
                    <a:pt x="10730" y="7699"/>
                  </a:cubicBezTo>
                  <a:close/>
                  <a:moveTo>
                    <a:pt x="10730" y="0"/>
                  </a:moveTo>
                  <a:cubicBezTo>
                    <a:pt x="4817" y="0"/>
                    <a:pt x="50" y="4383"/>
                    <a:pt x="50" y="9570"/>
                  </a:cubicBezTo>
                  <a:lnTo>
                    <a:pt x="50" y="15932"/>
                  </a:lnTo>
                  <a:cubicBezTo>
                    <a:pt x="50" y="16414"/>
                    <a:pt x="291" y="16841"/>
                    <a:pt x="533" y="17215"/>
                  </a:cubicBezTo>
                  <a:cubicBezTo>
                    <a:pt x="-130" y="17858"/>
                    <a:pt x="-130" y="18820"/>
                    <a:pt x="291" y="19248"/>
                  </a:cubicBezTo>
                  <a:lnTo>
                    <a:pt x="1559" y="21279"/>
                  </a:lnTo>
                  <a:cubicBezTo>
                    <a:pt x="1680" y="21493"/>
                    <a:pt x="1921" y="21600"/>
                    <a:pt x="2162" y="21600"/>
                  </a:cubicBezTo>
                  <a:cubicBezTo>
                    <a:pt x="2404" y="21600"/>
                    <a:pt x="2645" y="21493"/>
                    <a:pt x="2766" y="21279"/>
                  </a:cubicBezTo>
                  <a:cubicBezTo>
                    <a:pt x="4033" y="19248"/>
                    <a:pt x="4154" y="19194"/>
                    <a:pt x="4275" y="18606"/>
                  </a:cubicBezTo>
                  <a:cubicBezTo>
                    <a:pt x="5661" y="20424"/>
                    <a:pt x="8015" y="21600"/>
                    <a:pt x="10669" y="21600"/>
                  </a:cubicBezTo>
                  <a:cubicBezTo>
                    <a:pt x="13323" y="21600"/>
                    <a:pt x="15738" y="20424"/>
                    <a:pt x="17065" y="18606"/>
                  </a:cubicBezTo>
                  <a:cubicBezTo>
                    <a:pt x="17065" y="18820"/>
                    <a:pt x="17186" y="18980"/>
                    <a:pt x="17245" y="19194"/>
                  </a:cubicBezTo>
                  <a:lnTo>
                    <a:pt x="17245" y="19248"/>
                  </a:lnTo>
                  <a:lnTo>
                    <a:pt x="18513" y="21279"/>
                  </a:lnTo>
                  <a:cubicBezTo>
                    <a:pt x="18634" y="21493"/>
                    <a:pt x="18875" y="21600"/>
                    <a:pt x="19116" y="21600"/>
                  </a:cubicBezTo>
                  <a:cubicBezTo>
                    <a:pt x="19358" y="21600"/>
                    <a:pt x="19658" y="21493"/>
                    <a:pt x="19720" y="21279"/>
                  </a:cubicBezTo>
                  <a:lnTo>
                    <a:pt x="20987" y="19355"/>
                  </a:lnTo>
                  <a:cubicBezTo>
                    <a:pt x="21167" y="19087"/>
                    <a:pt x="21229" y="18713"/>
                    <a:pt x="21229" y="18445"/>
                  </a:cubicBezTo>
                  <a:cubicBezTo>
                    <a:pt x="21229" y="18018"/>
                    <a:pt x="20987" y="17537"/>
                    <a:pt x="20685" y="17215"/>
                  </a:cubicBezTo>
                  <a:cubicBezTo>
                    <a:pt x="21108" y="16841"/>
                    <a:pt x="21229" y="16414"/>
                    <a:pt x="21229" y="15932"/>
                  </a:cubicBezTo>
                  <a:cubicBezTo>
                    <a:pt x="21470" y="8448"/>
                    <a:pt x="21470" y="8982"/>
                    <a:pt x="21349" y="8769"/>
                  </a:cubicBezTo>
                  <a:cubicBezTo>
                    <a:pt x="21229" y="7324"/>
                    <a:pt x="20685" y="5935"/>
                    <a:pt x="19840" y="4704"/>
                  </a:cubicBezTo>
                  <a:cubicBezTo>
                    <a:pt x="19961" y="4438"/>
                    <a:pt x="19961" y="4170"/>
                    <a:pt x="19961" y="3903"/>
                  </a:cubicBezTo>
                  <a:cubicBezTo>
                    <a:pt x="19961" y="1979"/>
                    <a:pt x="18452" y="373"/>
                    <a:pt x="18331" y="321"/>
                  </a:cubicBezTo>
                  <a:cubicBezTo>
                    <a:pt x="18211" y="160"/>
                    <a:pt x="18031" y="107"/>
                    <a:pt x="17849" y="107"/>
                  </a:cubicBezTo>
                  <a:cubicBezTo>
                    <a:pt x="17607" y="107"/>
                    <a:pt x="17427" y="160"/>
                    <a:pt x="17307" y="321"/>
                  </a:cubicBezTo>
                  <a:cubicBezTo>
                    <a:pt x="17307" y="373"/>
                    <a:pt x="16763" y="801"/>
                    <a:pt x="16401" y="1497"/>
                  </a:cubicBezTo>
                  <a:cubicBezTo>
                    <a:pt x="14650" y="535"/>
                    <a:pt x="12781" y="0"/>
                    <a:pt x="1073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67" name="Google Shape;9729;p65"/>
          <p:cNvGrpSpPr/>
          <p:nvPr/>
        </p:nvGrpSpPr>
        <p:grpSpPr>
          <a:xfrm>
            <a:off x="5328891" y="3135828"/>
            <a:ext cx="317510" cy="361942"/>
            <a:chOff x="0" y="0"/>
            <a:chExt cx="317509" cy="361941"/>
          </a:xfrm>
        </p:grpSpPr>
        <p:sp>
          <p:nvSpPr>
            <p:cNvPr id="7462" name="Google Shape;9730;p65"/>
            <p:cNvSpPr/>
            <p:nvPr/>
          </p:nvSpPr>
          <p:spPr>
            <a:xfrm>
              <a:off x="120859" y="263874"/>
              <a:ext cx="79997" cy="33730"/>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671" y="0"/>
                  </a:moveTo>
                  <a:cubicBezTo>
                    <a:pt x="2001" y="0"/>
                    <a:pt x="1353" y="708"/>
                    <a:pt x="883" y="2144"/>
                  </a:cubicBezTo>
                  <a:cubicBezTo>
                    <a:pt x="-294" y="4996"/>
                    <a:pt x="-294" y="9574"/>
                    <a:pt x="883" y="11300"/>
                  </a:cubicBezTo>
                  <a:cubicBezTo>
                    <a:pt x="3469" y="18167"/>
                    <a:pt x="6985" y="21600"/>
                    <a:pt x="10510" y="21600"/>
                  </a:cubicBezTo>
                  <a:cubicBezTo>
                    <a:pt x="14027" y="21600"/>
                    <a:pt x="17782" y="18167"/>
                    <a:pt x="20129" y="11300"/>
                  </a:cubicBezTo>
                  <a:cubicBezTo>
                    <a:pt x="21306" y="8429"/>
                    <a:pt x="21306" y="4433"/>
                    <a:pt x="20129" y="2144"/>
                  </a:cubicBezTo>
                  <a:cubicBezTo>
                    <a:pt x="19548" y="708"/>
                    <a:pt x="18840" y="0"/>
                    <a:pt x="18169" y="0"/>
                  </a:cubicBezTo>
                  <a:cubicBezTo>
                    <a:pt x="17491" y="0"/>
                    <a:pt x="16843" y="708"/>
                    <a:pt x="16374" y="2144"/>
                  </a:cubicBezTo>
                  <a:cubicBezTo>
                    <a:pt x="14965" y="5577"/>
                    <a:pt x="12618" y="7866"/>
                    <a:pt x="10510" y="7866"/>
                  </a:cubicBezTo>
                  <a:cubicBezTo>
                    <a:pt x="8163" y="7866"/>
                    <a:pt x="6047" y="5577"/>
                    <a:pt x="4638" y="2144"/>
                  </a:cubicBezTo>
                  <a:cubicBezTo>
                    <a:pt x="4050" y="708"/>
                    <a:pt x="3349" y="0"/>
                    <a:pt x="26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63" name="Google Shape;9731;p65"/>
            <p:cNvSpPr/>
            <p:nvPr/>
          </p:nvSpPr>
          <p:spPr>
            <a:xfrm>
              <a:off x="108136" y="192133"/>
              <a:ext cx="20539" cy="205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5639" y="0"/>
                    <a:pt x="0" y="4707"/>
                    <a:pt x="0" y="11262"/>
                  </a:cubicBezTo>
                  <a:cubicBezTo>
                    <a:pt x="0" y="16893"/>
                    <a:pt x="5639" y="21600"/>
                    <a:pt x="11277" y="21600"/>
                  </a:cubicBezTo>
                  <a:cubicBezTo>
                    <a:pt x="16916" y="21600"/>
                    <a:pt x="21600" y="16893"/>
                    <a:pt x="21600" y="11262"/>
                  </a:cubicBezTo>
                  <a:cubicBezTo>
                    <a:pt x="21600" y="4707"/>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64" name="Google Shape;9732;p65"/>
            <p:cNvSpPr/>
            <p:nvPr/>
          </p:nvSpPr>
          <p:spPr>
            <a:xfrm>
              <a:off x="192132" y="192133"/>
              <a:ext cx="20568" cy="205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707"/>
                    <a:pt x="0" y="11262"/>
                  </a:cubicBezTo>
                  <a:cubicBezTo>
                    <a:pt x="0" y="16893"/>
                    <a:pt x="4707" y="21600"/>
                    <a:pt x="10338" y="21600"/>
                  </a:cubicBezTo>
                  <a:cubicBezTo>
                    <a:pt x="16893" y="21600"/>
                    <a:pt x="21600" y="16893"/>
                    <a:pt x="21600" y="11262"/>
                  </a:cubicBezTo>
                  <a:cubicBezTo>
                    <a:pt x="21600" y="4707"/>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65" name="Google Shape;9733;p65"/>
            <p:cNvSpPr/>
            <p:nvPr/>
          </p:nvSpPr>
          <p:spPr>
            <a:xfrm>
              <a:off x="0" y="0"/>
              <a:ext cx="317510" cy="361942"/>
            </a:xfrm>
            <a:custGeom>
              <a:avLst/>
              <a:gdLst/>
              <a:ahLst/>
              <a:cxnLst>
                <a:cxn ang="0">
                  <a:pos x="wd2" y="hd2"/>
                </a:cxn>
                <a:cxn ang="5400000">
                  <a:pos x="wd2" y="hd2"/>
                </a:cxn>
                <a:cxn ang="10800000">
                  <a:pos x="wd2" y="hd2"/>
                </a:cxn>
                <a:cxn ang="16200000">
                  <a:pos x="wd2" y="hd2"/>
                </a:cxn>
              </a:cxnLst>
              <a:rect l="0" t="0" r="r" b="b"/>
              <a:pathLst>
                <a:path w="21435" h="21600" fill="norm" stroke="1" extrusionOk="0">
                  <a:moveTo>
                    <a:pt x="16048" y="1280"/>
                  </a:moveTo>
                  <a:cubicBezTo>
                    <a:pt x="17437" y="1280"/>
                    <a:pt x="18402" y="2346"/>
                    <a:pt x="18161" y="3467"/>
                  </a:cubicBezTo>
                  <a:lnTo>
                    <a:pt x="17437" y="7681"/>
                  </a:lnTo>
                  <a:lnTo>
                    <a:pt x="4405" y="7681"/>
                  </a:lnTo>
                  <a:lnTo>
                    <a:pt x="3619" y="3467"/>
                  </a:lnTo>
                  <a:cubicBezTo>
                    <a:pt x="3319" y="2346"/>
                    <a:pt x="4284" y="1280"/>
                    <a:pt x="5671" y="1280"/>
                  </a:cubicBezTo>
                  <a:close/>
                  <a:moveTo>
                    <a:pt x="5671" y="8961"/>
                  </a:moveTo>
                  <a:cubicBezTo>
                    <a:pt x="5429" y="9494"/>
                    <a:pt x="5008" y="9866"/>
                    <a:pt x="4405" y="10080"/>
                  </a:cubicBezTo>
                  <a:lnTo>
                    <a:pt x="4405" y="8961"/>
                  </a:lnTo>
                  <a:close/>
                  <a:moveTo>
                    <a:pt x="17255" y="8961"/>
                  </a:moveTo>
                  <a:lnTo>
                    <a:pt x="17255" y="10080"/>
                  </a:lnTo>
                  <a:cubicBezTo>
                    <a:pt x="16651" y="9866"/>
                    <a:pt x="16230" y="9494"/>
                    <a:pt x="15989" y="8961"/>
                  </a:cubicBezTo>
                  <a:close/>
                  <a:moveTo>
                    <a:pt x="18703" y="11414"/>
                  </a:moveTo>
                  <a:cubicBezTo>
                    <a:pt x="19488" y="11414"/>
                    <a:pt x="20150" y="11947"/>
                    <a:pt x="20150" y="12694"/>
                  </a:cubicBezTo>
                  <a:cubicBezTo>
                    <a:pt x="20150" y="13440"/>
                    <a:pt x="19488" y="13973"/>
                    <a:pt x="18703" y="13973"/>
                  </a:cubicBezTo>
                  <a:lnTo>
                    <a:pt x="18703" y="11414"/>
                  </a:lnTo>
                  <a:close/>
                  <a:moveTo>
                    <a:pt x="2957" y="11466"/>
                  </a:moveTo>
                  <a:lnTo>
                    <a:pt x="2957" y="14028"/>
                  </a:lnTo>
                  <a:cubicBezTo>
                    <a:pt x="2172" y="13973"/>
                    <a:pt x="1507" y="13440"/>
                    <a:pt x="1507" y="12746"/>
                  </a:cubicBezTo>
                  <a:cubicBezTo>
                    <a:pt x="1507" y="12106"/>
                    <a:pt x="2110" y="11466"/>
                    <a:pt x="2957" y="11466"/>
                  </a:cubicBezTo>
                  <a:close/>
                  <a:moveTo>
                    <a:pt x="14539" y="8961"/>
                  </a:moveTo>
                  <a:cubicBezTo>
                    <a:pt x="14842" y="10240"/>
                    <a:pt x="15928" y="11146"/>
                    <a:pt x="17375" y="11414"/>
                  </a:cubicBezTo>
                  <a:lnTo>
                    <a:pt x="17375" y="14613"/>
                  </a:lnTo>
                  <a:cubicBezTo>
                    <a:pt x="17255" y="17760"/>
                    <a:pt x="14419" y="20268"/>
                    <a:pt x="10860" y="20268"/>
                  </a:cubicBezTo>
                  <a:cubicBezTo>
                    <a:pt x="7300" y="20268"/>
                    <a:pt x="4464" y="17760"/>
                    <a:pt x="4464" y="14613"/>
                  </a:cubicBezTo>
                  <a:lnTo>
                    <a:pt x="4464" y="11414"/>
                  </a:lnTo>
                  <a:cubicBezTo>
                    <a:pt x="5912" y="11146"/>
                    <a:pt x="6938" y="10186"/>
                    <a:pt x="7239" y="8961"/>
                  </a:cubicBezTo>
                  <a:close/>
                  <a:moveTo>
                    <a:pt x="5611" y="0"/>
                  </a:moveTo>
                  <a:cubicBezTo>
                    <a:pt x="3439" y="0"/>
                    <a:pt x="1689" y="1759"/>
                    <a:pt x="2051" y="3680"/>
                  </a:cubicBezTo>
                  <a:lnTo>
                    <a:pt x="2896" y="8321"/>
                  </a:lnTo>
                  <a:lnTo>
                    <a:pt x="2896" y="10186"/>
                  </a:lnTo>
                  <a:cubicBezTo>
                    <a:pt x="1266" y="10186"/>
                    <a:pt x="0" y="11360"/>
                    <a:pt x="0" y="12746"/>
                  </a:cubicBezTo>
                  <a:cubicBezTo>
                    <a:pt x="0" y="14134"/>
                    <a:pt x="1266" y="15307"/>
                    <a:pt x="2896" y="15307"/>
                  </a:cubicBezTo>
                  <a:cubicBezTo>
                    <a:pt x="3258" y="18827"/>
                    <a:pt x="6636" y="21600"/>
                    <a:pt x="10740" y="21600"/>
                  </a:cubicBezTo>
                  <a:cubicBezTo>
                    <a:pt x="14780" y="21600"/>
                    <a:pt x="18161" y="18827"/>
                    <a:pt x="18582" y="15307"/>
                  </a:cubicBezTo>
                  <a:cubicBezTo>
                    <a:pt x="20150" y="15307"/>
                    <a:pt x="21418" y="14134"/>
                    <a:pt x="21418" y="12746"/>
                  </a:cubicBezTo>
                  <a:cubicBezTo>
                    <a:pt x="21600" y="11360"/>
                    <a:pt x="20271" y="10186"/>
                    <a:pt x="18703" y="10186"/>
                  </a:cubicBezTo>
                  <a:lnTo>
                    <a:pt x="18703" y="8321"/>
                  </a:lnTo>
                  <a:lnTo>
                    <a:pt x="19547" y="3680"/>
                  </a:lnTo>
                  <a:cubicBezTo>
                    <a:pt x="19909" y="1759"/>
                    <a:pt x="18281" y="0"/>
                    <a:pt x="159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66" name="Google Shape;9734;p65"/>
            <p:cNvSpPr/>
            <p:nvPr/>
          </p:nvSpPr>
          <p:spPr>
            <a:xfrm>
              <a:off x="129465" y="44678"/>
              <a:ext cx="60881" cy="60765"/>
            </a:xfrm>
            <a:custGeom>
              <a:avLst/>
              <a:gdLst/>
              <a:ahLst/>
              <a:cxnLst>
                <a:cxn ang="0">
                  <a:pos x="wd2" y="hd2"/>
                </a:cxn>
                <a:cxn ang="5400000">
                  <a:pos x="wd2" y="hd2"/>
                </a:cxn>
                <a:cxn ang="10800000">
                  <a:pos x="wd2" y="hd2"/>
                </a:cxn>
                <a:cxn ang="16200000">
                  <a:pos x="wd2" y="hd2"/>
                </a:cxn>
              </a:cxnLst>
              <a:rect l="0" t="0" r="r" b="b"/>
              <a:pathLst>
                <a:path w="21323" h="21600" fill="norm" stroke="1" extrusionOk="0">
                  <a:moveTo>
                    <a:pt x="10682" y="0"/>
                  </a:moveTo>
                  <a:cubicBezTo>
                    <a:pt x="8804" y="0"/>
                    <a:pt x="7244" y="1593"/>
                    <a:pt x="7244" y="3499"/>
                  </a:cubicBezTo>
                  <a:lnTo>
                    <a:pt x="7244" y="7311"/>
                  </a:lnTo>
                  <a:lnTo>
                    <a:pt x="3489" y="7311"/>
                  </a:lnTo>
                  <a:cubicBezTo>
                    <a:pt x="1611" y="7311"/>
                    <a:pt x="41" y="8894"/>
                    <a:pt x="41" y="10800"/>
                  </a:cubicBezTo>
                  <a:cubicBezTo>
                    <a:pt x="-277" y="12393"/>
                    <a:pt x="1293" y="14299"/>
                    <a:pt x="3489" y="14299"/>
                  </a:cubicBezTo>
                  <a:lnTo>
                    <a:pt x="7244" y="14299"/>
                  </a:lnTo>
                  <a:lnTo>
                    <a:pt x="7244" y="18111"/>
                  </a:lnTo>
                  <a:cubicBezTo>
                    <a:pt x="7244" y="20017"/>
                    <a:pt x="8804" y="21600"/>
                    <a:pt x="10682" y="21600"/>
                  </a:cubicBezTo>
                  <a:cubicBezTo>
                    <a:pt x="12560" y="21600"/>
                    <a:pt x="14130" y="20017"/>
                    <a:pt x="14130" y="18111"/>
                  </a:cubicBezTo>
                  <a:lnTo>
                    <a:pt x="14130" y="14299"/>
                  </a:lnTo>
                  <a:lnTo>
                    <a:pt x="17567" y="14299"/>
                  </a:lnTo>
                  <a:cubicBezTo>
                    <a:pt x="19763" y="14299"/>
                    <a:pt x="21323" y="12706"/>
                    <a:pt x="21323" y="10800"/>
                  </a:cubicBezTo>
                  <a:cubicBezTo>
                    <a:pt x="21323" y="8894"/>
                    <a:pt x="19763" y="7311"/>
                    <a:pt x="17567" y="7311"/>
                  </a:cubicBezTo>
                  <a:lnTo>
                    <a:pt x="14130" y="7311"/>
                  </a:lnTo>
                  <a:lnTo>
                    <a:pt x="14130" y="3499"/>
                  </a:lnTo>
                  <a:cubicBezTo>
                    <a:pt x="14130" y="1593"/>
                    <a:pt x="12560" y="0"/>
                    <a:pt x="106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73" name="Google Shape;9735;p65"/>
          <p:cNvGrpSpPr/>
          <p:nvPr/>
        </p:nvGrpSpPr>
        <p:grpSpPr>
          <a:xfrm>
            <a:off x="5330004" y="3603378"/>
            <a:ext cx="317286" cy="361970"/>
            <a:chOff x="0" y="0"/>
            <a:chExt cx="317284" cy="361968"/>
          </a:xfrm>
        </p:grpSpPr>
        <p:sp>
          <p:nvSpPr>
            <p:cNvPr id="7468" name="Google Shape;9736;p65"/>
            <p:cNvSpPr/>
            <p:nvPr/>
          </p:nvSpPr>
          <p:spPr>
            <a:xfrm>
              <a:off x="119746" y="263874"/>
              <a:ext cx="79997" cy="32850"/>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671" y="0"/>
                  </a:moveTo>
                  <a:cubicBezTo>
                    <a:pt x="2001" y="0"/>
                    <a:pt x="1353" y="727"/>
                    <a:pt x="883" y="2201"/>
                  </a:cubicBezTo>
                  <a:cubicBezTo>
                    <a:pt x="-294" y="5148"/>
                    <a:pt x="-294" y="9252"/>
                    <a:pt x="883" y="11602"/>
                  </a:cubicBezTo>
                  <a:cubicBezTo>
                    <a:pt x="3469" y="18075"/>
                    <a:pt x="6985" y="21600"/>
                    <a:pt x="10510" y="21600"/>
                  </a:cubicBezTo>
                  <a:cubicBezTo>
                    <a:pt x="14027" y="21600"/>
                    <a:pt x="17782" y="18075"/>
                    <a:pt x="20129" y="11602"/>
                  </a:cubicBezTo>
                  <a:cubicBezTo>
                    <a:pt x="21306" y="8674"/>
                    <a:pt x="21306" y="3973"/>
                    <a:pt x="20129" y="2201"/>
                  </a:cubicBezTo>
                  <a:cubicBezTo>
                    <a:pt x="19548" y="727"/>
                    <a:pt x="18840" y="0"/>
                    <a:pt x="18169" y="0"/>
                  </a:cubicBezTo>
                  <a:cubicBezTo>
                    <a:pt x="17491" y="0"/>
                    <a:pt x="16843" y="727"/>
                    <a:pt x="16374" y="2201"/>
                  </a:cubicBezTo>
                  <a:cubicBezTo>
                    <a:pt x="14965" y="5726"/>
                    <a:pt x="12618" y="8077"/>
                    <a:pt x="10510" y="8077"/>
                  </a:cubicBezTo>
                  <a:cubicBezTo>
                    <a:pt x="8163" y="8077"/>
                    <a:pt x="6047" y="5726"/>
                    <a:pt x="4638" y="2201"/>
                  </a:cubicBezTo>
                  <a:cubicBezTo>
                    <a:pt x="4050" y="727"/>
                    <a:pt x="3349" y="0"/>
                    <a:pt x="26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69" name="Google Shape;9737;p65"/>
            <p:cNvSpPr/>
            <p:nvPr/>
          </p:nvSpPr>
          <p:spPr>
            <a:xfrm>
              <a:off x="191019" y="192161"/>
              <a:ext cx="20568"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894"/>
                    <a:pt x="0" y="10784"/>
                  </a:cubicBezTo>
                  <a:cubicBezTo>
                    <a:pt x="0" y="16675"/>
                    <a:pt x="4707" y="21600"/>
                    <a:pt x="10338" y="21600"/>
                  </a:cubicBezTo>
                  <a:cubicBezTo>
                    <a:pt x="16893" y="21600"/>
                    <a:pt x="21600" y="16675"/>
                    <a:pt x="21600" y="10784"/>
                  </a:cubicBezTo>
                  <a:cubicBezTo>
                    <a:pt x="21600" y="4894"/>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70" name="Google Shape;9738;p65"/>
            <p:cNvSpPr/>
            <p:nvPr/>
          </p:nvSpPr>
          <p:spPr>
            <a:xfrm>
              <a:off x="107023" y="192161"/>
              <a:ext cx="20539"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5639" y="0"/>
                    <a:pt x="0" y="4894"/>
                    <a:pt x="0" y="10784"/>
                  </a:cubicBezTo>
                  <a:cubicBezTo>
                    <a:pt x="0" y="16675"/>
                    <a:pt x="5639" y="21600"/>
                    <a:pt x="11277" y="21600"/>
                  </a:cubicBezTo>
                  <a:cubicBezTo>
                    <a:pt x="16916" y="21600"/>
                    <a:pt x="21600" y="16675"/>
                    <a:pt x="21600" y="10784"/>
                  </a:cubicBezTo>
                  <a:cubicBezTo>
                    <a:pt x="21600" y="4894"/>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71" name="Google Shape;9739;p65"/>
            <p:cNvSpPr/>
            <p:nvPr/>
          </p:nvSpPr>
          <p:spPr>
            <a:xfrm>
              <a:off x="0" y="0"/>
              <a:ext cx="317285" cy="361969"/>
            </a:xfrm>
            <a:custGeom>
              <a:avLst/>
              <a:gdLst/>
              <a:ahLst/>
              <a:cxnLst>
                <a:cxn ang="0">
                  <a:pos x="wd2" y="hd2"/>
                </a:cxn>
                <a:cxn ang="5400000">
                  <a:pos x="wd2" y="hd2"/>
                </a:cxn>
                <a:cxn ang="10800000">
                  <a:pos x="wd2" y="hd2"/>
                </a:cxn>
                <a:cxn ang="16200000">
                  <a:pos x="wd2" y="hd2"/>
                </a:cxn>
              </a:cxnLst>
              <a:rect l="0" t="0" r="r" b="b"/>
              <a:pathLst>
                <a:path w="21183" h="21600" fill="norm" stroke="1" extrusionOk="0">
                  <a:moveTo>
                    <a:pt x="16274" y="1280"/>
                  </a:moveTo>
                  <a:cubicBezTo>
                    <a:pt x="17467" y="1280"/>
                    <a:pt x="18362" y="2133"/>
                    <a:pt x="18362" y="3147"/>
                  </a:cubicBezTo>
                  <a:lnTo>
                    <a:pt x="18362" y="8266"/>
                  </a:lnTo>
                  <a:cubicBezTo>
                    <a:pt x="18362" y="8586"/>
                    <a:pt x="18063" y="8853"/>
                    <a:pt x="17705" y="8853"/>
                  </a:cubicBezTo>
                  <a:lnTo>
                    <a:pt x="3624" y="8853"/>
                  </a:lnTo>
                  <a:cubicBezTo>
                    <a:pt x="3207" y="8853"/>
                    <a:pt x="2908" y="8586"/>
                    <a:pt x="2908" y="8266"/>
                  </a:cubicBezTo>
                  <a:cubicBezTo>
                    <a:pt x="2850" y="8213"/>
                    <a:pt x="2850" y="3254"/>
                    <a:pt x="2850" y="3147"/>
                  </a:cubicBezTo>
                  <a:cubicBezTo>
                    <a:pt x="2850" y="2080"/>
                    <a:pt x="3804" y="1280"/>
                    <a:pt x="4937" y="1280"/>
                  </a:cubicBezTo>
                  <a:close/>
                  <a:moveTo>
                    <a:pt x="2850" y="10081"/>
                  </a:moveTo>
                  <a:cubicBezTo>
                    <a:pt x="3088" y="10133"/>
                    <a:pt x="3327" y="10187"/>
                    <a:pt x="3505" y="10187"/>
                  </a:cubicBezTo>
                  <a:lnTo>
                    <a:pt x="4162" y="10187"/>
                  </a:lnTo>
                  <a:lnTo>
                    <a:pt x="4162" y="14079"/>
                  </a:lnTo>
                  <a:cubicBezTo>
                    <a:pt x="4162" y="15413"/>
                    <a:pt x="3565" y="16586"/>
                    <a:pt x="2550" y="17493"/>
                  </a:cubicBezTo>
                  <a:cubicBezTo>
                    <a:pt x="2457" y="17661"/>
                    <a:pt x="2298" y="17740"/>
                    <a:pt x="2124" y="17740"/>
                  </a:cubicBezTo>
                  <a:cubicBezTo>
                    <a:pt x="1967" y="17740"/>
                    <a:pt x="1798" y="17673"/>
                    <a:pt x="1654" y="17546"/>
                  </a:cubicBezTo>
                  <a:cubicBezTo>
                    <a:pt x="1357" y="17280"/>
                    <a:pt x="1357" y="16853"/>
                    <a:pt x="1654" y="16640"/>
                  </a:cubicBezTo>
                  <a:cubicBezTo>
                    <a:pt x="2370" y="16000"/>
                    <a:pt x="2850" y="14986"/>
                    <a:pt x="2850" y="14079"/>
                  </a:cubicBezTo>
                  <a:lnTo>
                    <a:pt x="2850" y="10081"/>
                  </a:lnTo>
                  <a:close/>
                  <a:moveTo>
                    <a:pt x="18362" y="10081"/>
                  </a:moveTo>
                  <a:lnTo>
                    <a:pt x="18362" y="11519"/>
                  </a:lnTo>
                  <a:cubicBezTo>
                    <a:pt x="18362" y="14986"/>
                    <a:pt x="18720" y="15946"/>
                    <a:pt x="19556" y="16640"/>
                  </a:cubicBezTo>
                  <a:cubicBezTo>
                    <a:pt x="19914" y="16906"/>
                    <a:pt x="19914" y="17332"/>
                    <a:pt x="19614" y="17546"/>
                  </a:cubicBezTo>
                  <a:cubicBezTo>
                    <a:pt x="19467" y="17679"/>
                    <a:pt x="19287" y="17746"/>
                    <a:pt x="19116" y="17746"/>
                  </a:cubicBezTo>
                  <a:cubicBezTo>
                    <a:pt x="18944" y="17746"/>
                    <a:pt x="18779" y="17679"/>
                    <a:pt x="18660" y="17546"/>
                  </a:cubicBezTo>
                  <a:cubicBezTo>
                    <a:pt x="17586" y="16586"/>
                    <a:pt x="16989" y="15306"/>
                    <a:pt x="16989" y="14079"/>
                  </a:cubicBezTo>
                  <a:lnTo>
                    <a:pt x="16989" y="10187"/>
                  </a:lnTo>
                  <a:lnTo>
                    <a:pt x="17705" y="10187"/>
                  </a:lnTo>
                  <a:cubicBezTo>
                    <a:pt x="17885" y="10187"/>
                    <a:pt x="18183" y="10133"/>
                    <a:pt x="18362" y="10081"/>
                  </a:cubicBezTo>
                  <a:close/>
                  <a:moveTo>
                    <a:pt x="15677" y="10187"/>
                  </a:moveTo>
                  <a:lnTo>
                    <a:pt x="15677" y="14079"/>
                  </a:lnTo>
                  <a:cubicBezTo>
                    <a:pt x="15677" y="15147"/>
                    <a:pt x="15976" y="16107"/>
                    <a:pt x="16512" y="17013"/>
                  </a:cubicBezTo>
                  <a:cubicBezTo>
                    <a:pt x="15380" y="18986"/>
                    <a:pt x="13111" y="20266"/>
                    <a:pt x="10666" y="20266"/>
                  </a:cubicBezTo>
                  <a:cubicBezTo>
                    <a:pt x="8219" y="20266"/>
                    <a:pt x="5952" y="18986"/>
                    <a:pt x="4937" y="17013"/>
                  </a:cubicBezTo>
                  <a:cubicBezTo>
                    <a:pt x="5474" y="16107"/>
                    <a:pt x="5772" y="15093"/>
                    <a:pt x="5772" y="14079"/>
                  </a:cubicBezTo>
                  <a:lnTo>
                    <a:pt x="5772" y="10187"/>
                  </a:lnTo>
                  <a:close/>
                  <a:moveTo>
                    <a:pt x="4937" y="0"/>
                  </a:moveTo>
                  <a:cubicBezTo>
                    <a:pt x="2969" y="0"/>
                    <a:pt x="1416" y="1386"/>
                    <a:pt x="1416" y="3147"/>
                  </a:cubicBezTo>
                  <a:lnTo>
                    <a:pt x="1416" y="14079"/>
                  </a:lnTo>
                  <a:cubicBezTo>
                    <a:pt x="1416" y="14721"/>
                    <a:pt x="1118" y="15306"/>
                    <a:pt x="581" y="15787"/>
                  </a:cubicBezTo>
                  <a:cubicBezTo>
                    <a:pt x="-194" y="16533"/>
                    <a:pt x="-194" y="17707"/>
                    <a:pt x="581" y="18453"/>
                  </a:cubicBezTo>
                  <a:cubicBezTo>
                    <a:pt x="999" y="18826"/>
                    <a:pt x="1550" y="19013"/>
                    <a:pt x="2096" y="19013"/>
                  </a:cubicBezTo>
                  <a:cubicBezTo>
                    <a:pt x="2639" y="19013"/>
                    <a:pt x="3177" y="18826"/>
                    <a:pt x="3565" y="18453"/>
                  </a:cubicBezTo>
                  <a:lnTo>
                    <a:pt x="3863" y="18186"/>
                  </a:lnTo>
                  <a:cubicBezTo>
                    <a:pt x="5236" y="20266"/>
                    <a:pt x="7741" y="21600"/>
                    <a:pt x="10546" y="21600"/>
                  </a:cubicBezTo>
                  <a:cubicBezTo>
                    <a:pt x="13349" y="21600"/>
                    <a:pt x="15796" y="20266"/>
                    <a:pt x="17169" y="18186"/>
                  </a:cubicBezTo>
                  <a:cubicBezTo>
                    <a:pt x="17228" y="18346"/>
                    <a:pt x="17408" y="18399"/>
                    <a:pt x="17467" y="18453"/>
                  </a:cubicBezTo>
                  <a:cubicBezTo>
                    <a:pt x="17885" y="18826"/>
                    <a:pt x="18421" y="19013"/>
                    <a:pt x="18959" y="19013"/>
                  </a:cubicBezTo>
                  <a:cubicBezTo>
                    <a:pt x="19495" y="19013"/>
                    <a:pt x="20033" y="18826"/>
                    <a:pt x="20450" y="18453"/>
                  </a:cubicBezTo>
                  <a:cubicBezTo>
                    <a:pt x="21406" y="17707"/>
                    <a:pt x="21406" y="16533"/>
                    <a:pt x="20569" y="15787"/>
                  </a:cubicBezTo>
                  <a:cubicBezTo>
                    <a:pt x="20152" y="15413"/>
                    <a:pt x="19794" y="14773"/>
                    <a:pt x="19794" y="11519"/>
                  </a:cubicBezTo>
                  <a:lnTo>
                    <a:pt x="19794" y="3147"/>
                  </a:lnTo>
                  <a:cubicBezTo>
                    <a:pt x="19794" y="1386"/>
                    <a:pt x="18183" y="0"/>
                    <a:pt x="162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72" name="Google Shape;9740;p65"/>
            <p:cNvSpPr/>
            <p:nvPr/>
          </p:nvSpPr>
          <p:spPr>
            <a:xfrm>
              <a:off x="110369" y="35090"/>
              <a:ext cx="99894" cy="96876"/>
            </a:xfrm>
            <a:custGeom>
              <a:avLst/>
              <a:gdLst/>
              <a:ahLst/>
              <a:cxnLst>
                <a:cxn ang="0">
                  <a:pos x="wd2" y="hd2"/>
                </a:cxn>
                <a:cxn ang="5400000">
                  <a:pos x="wd2" y="hd2"/>
                </a:cxn>
                <a:cxn ang="10800000">
                  <a:pos x="wd2" y="hd2"/>
                </a:cxn>
                <a:cxn ang="16200000">
                  <a:pos x="wd2" y="hd2"/>
                </a:cxn>
              </a:cxnLst>
              <a:rect l="0" t="0" r="r" b="b"/>
              <a:pathLst>
                <a:path w="20289" h="21600" fill="norm" stroke="1" extrusionOk="0">
                  <a:moveTo>
                    <a:pt x="9846" y="8121"/>
                  </a:moveTo>
                  <a:lnTo>
                    <a:pt x="10209" y="9317"/>
                  </a:lnTo>
                  <a:cubicBezTo>
                    <a:pt x="10572" y="10114"/>
                    <a:pt x="11120" y="10512"/>
                    <a:pt x="11846" y="10512"/>
                  </a:cubicBezTo>
                  <a:lnTo>
                    <a:pt x="12935" y="10911"/>
                  </a:lnTo>
                  <a:lnTo>
                    <a:pt x="12024" y="11904"/>
                  </a:lnTo>
                  <a:cubicBezTo>
                    <a:pt x="11661" y="12302"/>
                    <a:pt x="11483" y="13099"/>
                    <a:pt x="11483" y="13896"/>
                  </a:cubicBezTo>
                  <a:lnTo>
                    <a:pt x="11661" y="15092"/>
                  </a:lnTo>
                  <a:lnTo>
                    <a:pt x="10572" y="14497"/>
                  </a:lnTo>
                  <a:cubicBezTo>
                    <a:pt x="10209" y="14396"/>
                    <a:pt x="9846" y="14345"/>
                    <a:pt x="9483" y="14345"/>
                  </a:cubicBezTo>
                  <a:cubicBezTo>
                    <a:pt x="9120" y="14345"/>
                    <a:pt x="8757" y="14396"/>
                    <a:pt x="8394" y="14497"/>
                  </a:cubicBezTo>
                  <a:lnTo>
                    <a:pt x="7305" y="15092"/>
                  </a:lnTo>
                  <a:lnTo>
                    <a:pt x="7668" y="13896"/>
                  </a:lnTo>
                  <a:cubicBezTo>
                    <a:pt x="7853" y="13099"/>
                    <a:pt x="7668" y="12302"/>
                    <a:pt x="6943" y="11904"/>
                  </a:cubicBezTo>
                  <a:lnTo>
                    <a:pt x="6038" y="10911"/>
                  </a:lnTo>
                  <a:lnTo>
                    <a:pt x="7853" y="10512"/>
                  </a:lnTo>
                  <a:cubicBezTo>
                    <a:pt x="8394" y="10512"/>
                    <a:pt x="9120" y="10114"/>
                    <a:pt x="9305" y="9317"/>
                  </a:cubicBezTo>
                  <a:lnTo>
                    <a:pt x="9846" y="8121"/>
                  </a:lnTo>
                  <a:close/>
                  <a:moveTo>
                    <a:pt x="10186" y="0"/>
                  </a:moveTo>
                  <a:cubicBezTo>
                    <a:pt x="9391" y="0"/>
                    <a:pt x="8579" y="449"/>
                    <a:pt x="8216" y="1341"/>
                  </a:cubicBezTo>
                  <a:lnTo>
                    <a:pt x="6217" y="5927"/>
                  </a:lnTo>
                  <a:lnTo>
                    <a:pt x="1861" y="6527"/>
                  </a:lnTo>
                  <a:cubicBezTo>
                    <a:pt x="46" y="6926"/>
                    <a:pt x="-680" y="9317"/>
                    <a:pt x="772" y="10512"/>
                  </a:cubicBezTo>
                  <a:lnTo>
                    <a:pt x="3676" y="14099"/>
                  </a:lnTo>
                  <a:lnTo>
                    <a:pt x="2950" y="18880"/>
                  </a:lnTo>
                  <a:cubicBezTo>
                    <a:pt x="2811" y="20417"/>
                    <a:pt x="3860" y="21600"/>
                    <a:pt x="5099" y="21600"/>
                  </a:cubicBezTo>
                  <a:cubicBezTo>
                    <a:pt x="5462" y="21600"/>
                    <a:pt x="5842" y="21499"/>
                    <a:pt x="6217" y="21271"/>
                  </a:cubicBezTo>
                  <a:lnTo>
                    <a:pt x="10031" y="19076"/>
                  </a:lnTo>
                  <a:lnTo>
                    <a:pt x="13839" y="21271"/>
                  </a:lnTo>
                  <a:cubicBezTo>
                    <a:pt x="14214" y="21499"/>
                    <a:pt x="14594" y="21600"/>
                    <a:pt x="14957" y="21600"/>
                  </a:cubicBezTo>
                  <a:cubicBezTo>
                    <a:pt x="16196" y="21600"/>
                    <a:pt x="17250" y="20417"/>
                    <a:pt x="17106" y="18880"/>
                  </a:cubicBezTo>
                  <a:lnTo>
                    <a:pt x="16380" y="14099"/>
                  </a:lnTo>
                  <a:lnTo>
                    <a:pt x="19647" y="10512"/>
                  </a:lnTo>
                  <a:cubicBezTo>
                    <a:pt x="20920" y="9317"/>
                    <a:pt x="20194" y="6926"/>
                    <a:pt x="18379" y="6527"/>
                  </a:cubicBezTo>
                  <a:lnTo>
                    <a:pt x="14202" y="5927"/>
                  </a:lnTo>
                  <a:lnTo>
                    <a:pt x="12024" y="1341"/>
                  </a:lnTo>
                  <a:cubicBezTo>
                    <a:pt x="11753" y="449"/>
                    <a:pt x="10981" y="0"/>
                    <a:pt x="101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76" name="Google Shape;9741;p65"/>
          <p:cNvGrpSpPr/>
          <p:nvPr/>
        </p:nvGrpSpPr>
        <p:grpSpPr>
          <a:xfrm>
            <a:off x="7533662" y="2684379"/>
            <a:ext cx="359275" cy="359928"/>
            <a:chOff x="28" y="28"/>
            <a:chExt cx="359274" cy="359927"/>
          </a:xfrm>
        </p:grpSpPr>
        <p:sp>
          <p:nvSpPr>
            <p:cNvPr id="7474" name="Google Shape;9742;p65"/>
            <p:cNvSpPr/>
            <p:nvPr/>
          </p:nvSpPr>
          <p:spPr>
            <a:xfrm>
              <a:off x="139667" y="263676"/>
              <a:ext cx="79976" cy="32850"/>
            </a:xfrm>
            <a:custGeom>
              <a:avLst/>
              <a:gdLst/>
              <a:ahLst/>
              <a:cxnLst>
                <a:cxn ang="0">
                  <a:pos x="wd2" y="hd2"/>
                </a:cxn>
                <a:cxn ang="5400000">
                  <a:pos x="wd2" y="hd2"/>
                </a:cxn>
                <a:cxn ang="10800000">
                  <a:pos x="wd2" y="hd2"/>
                </a:cxn>
                <a:cxn ang="16200000">
                  <a:pos x="wd2" y="hd2"/>
                </a:cxn>
              </a:cxnLst>
              <a:rect l="0" t="0" r="r" b="b"/>
              <a:pathLst>
                <a:path w="21013" h="21600" fill="norm" stroke="1" extrusionOk="0">
                  <a:moveTo>
                    <a:pt x="2583" y="0"/>
                  </a:moveTo>
                  <a:cubicBezTo>
                    <a:pt x="1875" y="0"/>
                    <a:pt x="1234" y="727"/>
                    <a:pt x="884" y="2201"/>
                  </a:cubicBezTo>
                  <a:cubicBezTo>
                    <a:pt x="-294" y="5130"/>
                    <a:pt x="-294" y="9252"/>
                    <a:pt x="884" y="11602"/>
                  </a:cubicBezTo>
                  <a:cubicBezTo>
                    <a:pt x="3463" y="18075"/>
                    <a:pt x="6988" y="21600"/>
                    <a:pt x="10506" y="21600"/>
                  </a:cubicBezTo>
                  <a:cubicBezTo>
                    <a:pt x="14031" y="21600"/>
                    <a:pt x="17788" y="18075"/>
                    <a:pt x="20136" y="11602"/>
                  </a:cubicBezTo>
                  <a:cubicBezTo>
                    <a:pt x="21306" y="8655"/>
                    <a:pt x="21306" y="3954"/>
                    <a:pt x="20136" y="2201"/>
                  </a:cubicBezTo>
                  <a:cubicBezTo>
                    <a:pt x="19547" y="727"/>
                    <a:pt x="18846" y="0"/>
                    <a:pt x="18168" y="0"/>
                  </a:cubicBezTo>
                  <a:cubicBezTo>
                    <a:pt x="17497" y="0"/>
                    <a:pt x="16849" y="727"/>
                    <a:pt x="16379" y="2201"/>
                  </a:cubicBezTo>
                  <a:cubicBezTo>
                    <a:pt x="14971" y="5726"/>
                    <a:pt x="12623" y="8077"/>
                    <a:pt x="10506" y="8077"/>
                  </a:cubicBezTo>
                  <a:cubicBezTo>
                    <a:pt x="8158" y="8077"/>
                    <a:pt x="6049" y="5726"/>
                    <a:pt x="4640" y="2201"/>
                  </a:cubicBezTo>
                  <a:cubicBezTo>
                    <a:pt x="4051" y="727"/>
                    <a:pt x="3284" y="0"/>
                    <a:pt x="25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75" name="Google Shape;9743;p65"/>
            <p:cNvSpPr/>
            <p:nvPr/>
          </p:nvSpPr>
          <p:spPr>
            <a:xfrm>
              <a:off x="28" y="28"/>
              <a:ext cx="359275" cy="3599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1328"/>
                  </a:moveTo>
                  <a:lnTo>
                    <a:pt x="19611" y="5671"/>
                  </a:lnTo>
                  <a:lnTo>
                    <a:pt x="17193" y="6905"/>
                  </a:lnTo>
                  <a:lnTo>
                    <a:pt x="16441" y="5403"/>
                  </a:lnTo>
                  <a:cubicBezTo>
                    <a:pt x="16281" y="5189"/>
                    <a:pt x="16119" y="5082"/>
                    <a:pt x="15904" y="5082"/>
                  </a:cubicBezTo>
                  <a:lnTo>
                    <a:pt x="5642" y="5082"/>
                  </a:lnTo>
                  <a:cubicBezTo>
                    <a:pt x="5372" y="5082"/>
                    <a:pt x="5157" y="5189"/>
                    <a:pt x="5105" y="5403"/>
                  </a:cubicBezTo>
                  <a:lnTo>
                    <a:pt x="4352" y="6905"/>
                  </a:lnTo>
                  <a:lnTo>
                    <a:pt x="1989" y="5671"/>
                  </a:lnTo>
                  <a:lnTo>
                    <a:pt x="10799" y="1328"/>
                  </a:lnTo>
                  <a:close/>
                  <a:moveTo>
                    <a:pt x="15421" y="6369"/>
                  </a:moveTo>
                  <a:lnTo>
                    <a:pt x="16011" y="7603"/>
                  </a:lnTo>
                  <a:lnTo>
                    <a:pt x="5372" y="7603"/>
                  </a:lnTo>
                  <a:lnTo>
                    <a:pt x="5964" y="6369"/>
                  </a:lnTo>
                  <a:close/>
                  <a:moveTo>
                    <a:pt x="16495" y="8890"/>
                  </a:moveTo>
                  <a:lnTo>
                    <a:pt x="16495" y="10391"/>
                  </a:lnTo>
                  <a:cubicBezTo>
                    <a:pt x="16281" y="10284"/>
                    <a:pt x="16119" y="10230"/>
                    <a:pt x="15904" y="10230"/>
                  </a:cubicBezTo>
                  <a:lnTo>
                    <a:pt x="13270" y="10230"/>
                  </a:lnTo>
                  <a:cubicBezTo>
                    <a:pt x="12465" y="10230"/>
                    <a:pt x="11713" y="10766"/>
                    <a:pt x="11498" y="11517"/>
                  </a:cubicBezTo>
                  <a:lnTo>
                    <a:pt x="9994" y="11517"/>
                  </a:lnTo>
                  <a:cubicBezTo>
                    <a:pt x="9725" y="10766"/>
                    <a:pt x="9080" y="10230"/>
                    <a:pt x="8168" y="10230"/>
                  </a:cubicBezTo>
                  <a:lnTo>
                    <a:pt x="5587" y="10230"/>
                  </a:lnTo>
                  <a:cubicBezTo>
                    <a:pt x="5372" y="10230"/>
                    <a:pt x="5105" y="10284"/>
                    <a:pt x="4943" y="10391"/>
                  </a:cubicBezTo>
                  <a:lnTo>
                    <a:pt x="4943" y="8890"/>
                  </a:lnTo>
                  <a:close/>
                  <a:moveTo>
                    <a:pt x="8220" y="11517"/>
                  </a:moveTo>
                  <a:cubicBezTo>
                    <a:pt x="8597" y="11517"/>
                    <a:pt x="8865" y="11786"/>
                    <a:pt x="8865" y="12107"/>
                  </a:cubicBezTo>
                  <a:cubicBezTo>
                    <a:pt x="8865" y="13180"/>
                    <a:pt x="7953" y="13985"/>
                    <a:pt x="6984" y="13985"/>
                  </a:cubicBezTo>
                  <a:lnTo>
                    <a:pt x="5642" y="13985"/>
                  </a:lnTo>
                  <a:cubicBezTo>
                    <a:pt x="5265" y="13985"/>
                    <a:pt x="4997" y="13716"/>
                    <a:pt x="4997" y="13394"/>
                  </a:cubicBezTo>
                  <a:lnTo>
                    <a:pt x="4997" y="12107"/>
                  </a:lnTo>
                  <a:cubicBezTo>
                    <a:pt x="4997" y="11786"/>
                    <a:pt x="5265" y="11517"/>
                    <a:pt x="5642" y="11517"/>
                  </a:cubicBezTo>
                  <a:close/>
                  <a:moveTo>
                    <a:pt x="15904" y="11517"/>
                  </a:moveTo>
                  <a:cubicBezTo>
                    <a:pt x="16226" y="11517"/>
                    <a:pt x="16495" y="11786"/>
                    <a:pt x="16495" y="12107"/>
                  </a:cubicBezTo>
                  <a:lnTo>
                    <a:pt x="16495" y="13394"/>
                  </a:lnTo>
                  <a:cubicBezTo>
                    <a:pt x="16495" y="13716"/>
                    <a:pt x="16226" y="13985"/>
                    <a:pt x="15904" y="13985"/>
                  </a:cubicBezTo>
                  <a:lnTo>
                    <a:pt x="14614" y="13985"/>
                  </a:lnTo>
                  <a:cubicBezTo>
                    <a:pt x="13540" y="13985"/>
                    <a:pt x="12680" y="13127"/>
                    <a:pt x="12680" y="12107"/>
                  </a:cubicBezTo>
                  <a:cubicBezTo>
                    <a:pt x="12680" y="11786"/>
                    <a:pt x="12948" y="11517"/>
                    <a:pt x="13270" y="11517"/>
                  </a:cubicBezTo>
                  <a:close/>
                  <a:moveTo>
                    <a:pt x="3761" y="11517"/>
                  </a:moveTo>
                  <a:lnTo>
                    <a:pt x="3761" y="14038"/>
                  </a:lnTo>
                  <a:cubicBezTo>
                    <a:pt x="3008" y="14038"/>
                    <a:pt x="2471" y="13449"/>
                    <a:pt x="2471" y="12805"/>
                  </a:cubicBezTo>
                  <a:cubicBezTo>
                    <a:pt x="2471" y="12107"/>
                    <a:pt x="3008" y="11517"/>
                    <a:pt x="3761" y="11517"/>
                  </a:cubicBezTo>
                  <a:close/>
                  <a:moveTo>
                    <a:pt x="17785" y="11517"/>
                  </a:moveTo>
                  <a:cubicBezTo>
                    <a:pt x="18537" y="11517"/>
                    <a:pt x="19074" y="12055"/>
                    <a:pt x="19074" y="12805"/>
                  </a:cubicBezTo>
                  <a:cubicBezTo>
                    <a:pt x="19074" y="13449"/>
                    <a:pt x="18429" y="14038"/>
                    <a:pt x="17785" y="14038"/>
                  </a:cubicBezTo>
                  <a:lnTo>
                    <a:pt x="17785" y="11517"/>
                  </a:lnTo>
                  <a:close/>
                  <a:moveTo>
                    <a:pt x="11391" y="12805"/>
                  </a:moveTo>
                  <a:cubicBezTo>
                    <a:pt x="11551" y="13394"/>
                    <a:pt x="11821" y="13931"/>
                    <a:pt x="12251" y="14414"/>
                  </a:cubicBezTo>
                  <a:cubicBezTo>
                    <a:pt x="12895" y="15003"/>
                    <a:pt x="13702" y="15325"/>
                    <a:pt x="14561" y="15325"/>
                  </a:cubicBezTo>
                  <a:lnTo>
                    <a:pt x="15851" y="15325"/>
                  </a:lnTo>
                  <a:cubicBezTo>
                    <a:pt x="16011" y="15325"/>
                    <a:pt x="16226" y="15272"/>
                    <a:pt x="16441" y="15218"/>
                  </a:cubicBezTo>
                  <a:cubicBezTo>
                    <a:pt x="16226" y="18061"/>
                    <a:pt x="13755" y="20367"/>
                    <a:pt x="10746" y="20367"/>
                  </a:cubicBezTo>
                  <a:cubicBezTo>
                    <a:pt x="7683" y="20367"/>
                    <a:pt x="5265" y="18061"/>
                    <a:pt x="4943" y="15218"/>
                  </a:cubicBezTo>
                  <a:cubicBezTo>
                    <a:pt x="5157" y="15272"/>
                    <a:pt x="5372" y="15325"/>
                    <a:pt x="5534" y="15325"/>
                  </a:cubicBezTo>
                  <a:lnTo>
                    <a:pt x="6877" y="15325"/>
                  </a:lnTo>
                  <a:cubicBezTo>
                    <a:pt x="8435" y="15325"/>
                    <a:pt x="9725" y="14252"/>
                    <a:pt x="9994" y="12805"/>
                  </a:cubicBezTo>
                  <a:close/>
                  <a:moveTo>
                    <a:pt x="10760" y="0"/>
                  </a:moveTo>
                  <a:cubicBezTo>
                    <a:pt x="10666" y="0"/>
                    <a:pt x="10584" y="14"/>
                    <a:pt x="10531" y="39"/>
                  </a:cubicBezTo>
                  <a:lnTo>
                    <a:pt x="322" y="5134"/>
                  </a:lnTo>
                  <a:cubicBezTo>
                    <a:pt x="107" y="5296"/>
                    <a:pt x="0" y="5456"/>
                    <a:pt x="0" y="5671"/>
                  </a:cubicBezTo>
                  <a:cubicBezTo>
                    <a:pt x="0" y="5940"/>
                    <a:pt x="107" y="6154"/>
                    <a:pt x="322" y="6207"/>
                  </a:cubicBezTo>
                  <a:lnTo>
                    <a:pt x="3815" y="7925"/>
                  </a:lnTo>
                  <a:cubicBezTo>
                    <a:pt x="3815" y="8032"/>
                    <a:pt x="3761" y="8085"/>
                    <a:pt x="3761" y="8139"/>
                  </a:cubicBezTo>
                  <a:lnTo>
                    <a:pt x="3761" y="10177"/>
                  </a:lnTo>
                  <a:cubicBezTo>
                    <a:pt x="2311" y="10177"/>
                    <a:pt x="1182" y="11302"/>
                    <a:pt x="1182" y="12698"/>
                  </a:cubicBezTo>
                  <a:cubicBezTo>
                    <a:pt x="1182" y="14092"/>
                    <a:pt x="2311" y="15272"/>
                    <a:pt x="3761" y="15272"/>
                  </a:cubicBezTo>
                  <a:cubicBezTo>
                    <a:pt x="4083" y="18811"/>
                    <a:pt x="7091" y="21600"/>
                    <a:pt x="10746" y="21600"/>
                  </a:cubicBezTo>
                  <a:cubicBezTo>
                    <a:pt x="14347" y="21600"/>
                    <a:pt x="17462" y="18811"/>
                    <a:pt x="17730" y="15272"/>
                  </a:cubicBezTo>
                  <a:cubicBezTo>
                    <a:pt x="19129" y="15272"/>
                    <a:pt x="20256" y="14092"/>
                    <a:pt x="20256" y="12698"/>
                  </a:cubicBezTo>
                  <a:cubicBezTo>
                    <a:pt x="20256" y="11302"/>
                    <a:pt x="19129" y="10177"/>
                    <a:pt x="17730" y="10177"/>
                  </a:cubicBezTo>
                  <a:lnTo>
                    <a:pt x="17730" y="8139"/>
                  </a:lnTo>
                  <a:cubicBezTo>
                    <a:pt x="17730" y="8085"/>
                    <a:pt x="17730" y="8032"/>
                    <a:pt x="17623" y="7925"/>
                  </a:cubicBezTo>
                  <a:lnTo>
                    <a:pt x="20203" y="6690"/>
                  </a:lnTo>
                  <a:lnTo>
                    <a:pt x="20203" y="10820"/>
                  </a:lnTo>
                  <a:cubicBezTo>
                    <a:pt x="20203" y="11142"/>
                    <a:pt x="20471" y="11409"/>
                    <a:pt x="20793" y="11409"/>
                  </a:cubicBezTo>
                  <a:cubicBezTo>
                    <a:pt x="21116" y="11409"/>
                    <a:pt x="21385" y="11142"/>
                    <a:pt x="21385" y="10820"/>
                  </a:cubicBezTo>
                  <a:lnTo>
                    <a:pt x="21385" y="5671"/>
                  </a:lnTo>
                  <a:lnTo>
                    <a:pt x="21600" y="5671"/>
                  </a:lnTo>
                  <a:cubicBezTo>
                    <a:pt x="21600" y="5456"/>
                    <a:pt x="21493" y="5189"/>
                    <a:pt x="21278" y="5134"/>
                  </a:cubicBezTo>
                  <a:lnTo>
                    <a:pt x="11069" y="39"/>
                  </a:lnTo>
                  <a:cubicBezTo>
                    <a:pt x="10961" y="14"/>
                    <a:pt x="10854" y="0"/>
                    <a:pt x="107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81" name="Google Shape;9744;p65"/>
          <p:cNvGrpSpPr/>
          <p:nvPr/>
        </p:nvGrpSpPr>
        <p:grpSpPr>
          <a:xfrm>
            <a:off x="7543492" y="3136707"/>
            <a:ext cx="339617" cy="360183"/>
            <a:chOff x="28" y="0"/>
            <a:chExt cx="339615" cy="360182"/>
          </a:xfrm>
        </p:grpSpPr>
        <p:sp>
          <p:nvSpPr>
            <p:cNvPr id="7477" name="Google Shape;9745;p65"/>
            <p:cNvSpPr/>
            <p:nvPr/>
          </p:nvSpPr>
          <p:spPr>
            <a:xfrm>
              <a:off x="119100" y="262087"/>
              <a:ext cx="80884" cy="33730"/>
            </a:xfrm>
            <a:custGeom>
              <a:avLst/>
              <a:gdLst/>
              <a:ahLst/>
              <a:cxnLst>
                <a:cxn ang="0">
                  <a:pos x="wd2" y="hd2"/>
                </a:cxn>
                <a:cxn ang="5400000">
                  <a:pos x="wd2" y="hd2"/>
                </a:cxn>
                <a:cxn ang="10800000">
                  <a:pos x="wd2" y="hd2"/>
                </a:cxn>
                <a:cxn ang="16200000">
                  <a:pos x="wd2" y="hd2"/>
                </a:cxn>
              </a:cxnLst>
              <a:rect l="0" t="0" r="r" b="b"/>
              <a:pathLst>
                <a:path w="21019" h="21600" fill="norm" stroke="1" extrusionOk="0">
                  <a:moveTo>
                    <a:pt x="2643" y="0"/>
                  </a:moveTo>
                  <a:cubicBezTo>
                    <a:pt x="1980" y="0"/>
                    <a:pt x="1338" y="708"/>
                    <a:pt x="874" y="2144"/>
                  </a:cubicBezTo>
                  <a:cubicBezTo>
                    <a:pt x="-291" y="5014"/>
                    <a:pt x="-291" y="9011"/>
                    <a:pt x="874" y="11300"/>
                  </a:cubicBezTo>
                  <a:cubicBezTo>
                    <a:pt x="3432" y="17603"/>
                    <a:pt x="6911" y="21600"/>
                    <a:pt x="10398" y="21600"/>
                  </a:cubicBezTo>
                  <a:cubicBezTo>
                    <a:pt x="13878" y="21600"/>
                    <a:pt x="17829" y="17603"/>
                    <a:pt x="20152" y="11300"/>
                  </a:cubicBezTo>
                  <a:cubicBezTo>
                    <a:pt x="21309" y="8447"/>
                    <a:pt x="21309" y="4433"/>
                    <a:pt x="20152" y="2144"/>
                  </a:cubicBezTo>
                  <a:cubicBezTo>
                    <a:pt x="19687" y="999"/>
                    <a:pt x="18987" y="436"/>
                    <a:pt x="18264" y="436"/>
                  </a:cubicBezTo>
                  <a:cubicBezTo>
                    <a:pt x="17535" y="436"/>
                    <a:pt x="16783" y="999"/>
                    <a:pt x="16200" y="2144"/>
                  </a:cubicBezTo>
                  <a:cubicBezTo>
                    <a:pt x="14807" y="5577"/>
                    <a:pt x="12485" y="7866"/>
                    <a:pt x="10398" y="7866"/>
                  </a:cubicBezTo>
                  <a:cubicBezTo>
                    <a:pt x="8076" y="7866"/>
                    <a:pt x="6218" y="5577"/>
                    <a:pt x="4589" y="2144"/>
                  </a:cubicBezTo>
                  <a:cubicBezTo>
                    <a:pt x="4007" y="708"/>
                    <a:pt x="3314" y="0"/>
                    <a:pt x="264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78" name="Google Shape;9746;p65"/>
            <p:cNvSpPr/>
            <p:nvPr/>
          </p:nvSpPr>
          <p:spPr>
            <a:xfrm>
              <a:off x="107257" y="190374"/>
              <a:ext cx="19688"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894"/>
                    <a:pt x="0" y="10784"/>
                  </a:cubicBezTo>
                  <a:cubicBezTo>
                    <a:pt x="0" y="16675"/>
                    <a:pt x="4918" y="21600"/>
                    <a:pt x="10800" y="21600"/>
                  </a:cubicBezTo>
                  <a:cubicBezTo>
                    <a:pt x="16682" y="21600"/>
                    <a:pt x="21600" y="16675"/>
                    <a:pt x="21600" y="10784"/>
                  </a:cubicBezTo>
                  <a:cubicBezTo>
                    <a:pt x="21600" y="4894"/>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79" name="Google Shape;9747;p65"/>
            <p:cNvSpPr/>
            <p:nvPr/>
          </p:nvSpPr>
          <p:spPr>
            <a:xfrm>
              <a:off x="192161" y="190374"/>
              <a:ext cx="19660" cy="1965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675"/>
                    <a:pt x="4925"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80" name="Google Shape;9748;p65"/>
            <p:cNvSpPr/>
            <p:nvPr/>
          </p:nvSpPr>
          <p:spPr>
            <a:xfrm>
              <a:off x="28" y="-1"/>
              <a:ext cx="339616" cy="3601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15" y="2533"/>
                  </a:moveTo>
                  <a:cubicBezTo>
                    <a:pt x="14650" y="2533"/>
                    <a:pt x="14778" y="2547"/>
                    <a:pt x="14892" y="2574"/>
                  </a:cubicBezTo>
                  <a:cubicBezTo>
                    <a:pt x="14836" y="2788"/>
                    <a:pt x="14836" y="3003"/>
                    <a:pt x="14836" y="3163"/>
                  </a:cubicBezTo>
                  <a:lnTo>
                    <a:pt x="14836" y="3538"/>
                  </a:lnTo>
                  <a:cubicBezTo>
                    <a:pt x="14268" y="3110"/>
                    <a:pt x="13528" y="2841"/>
                    <a:pt x="12846" y="2734"/>
                  </a:cubicBezTo>
                  <a:cubicBezTo>
                    <a:pt x="13243" y="2574"/>
                    <a:pt x="13699" y="2574"/>
                    <a:pt x="14096" y="2574"/>
                  </a:cubicBezTo>
                  <a:cubicBezTo>
                    <a:pt x="14239" y="2547"/>
                    <a:pt x="14381" y="2533"/>
                    <a:pt x="14515" y="2533"/>
                  </a:cubicBezTo>
                  <a:close/>
                  <a:moveTo>
                    <a:pt x="16824" y="1555"/>
                  </a:moveTo>
                  <a:cubicBezTo>
                    <a:pt x="17109" y="1822"/>
                    <a:pt x="17337" y="2145"/>
                    <a:pt x="17450" y="2627"/>
                  </a:cubicBezTo>
                  <a:cubicBezTo>
                    <a:pt x="17052" y="3055"/>
                    <a:pt x="16655" y="3591"/>
                    <a:pt x="16483" y="4182"/>
                  </a:cubicBezTo>
                  <a:cubicBezTo>
                    <a:pt x="16314" y="3860"/>
                    <a:pt x="16200" y="3538"/>
                    <a:pt x="16200" y="3163"/>
                  </a:cubicBezTo>
                  <a:cubicBezTo>
                    <a:pt x="16200" y="2574"/>
                    <a:pt x="16483" y="2038"/>
                    <a:pt x="16824" y="1555"/>
                  </a:cubicBezTo>
                  <a:close/>
                  <a:moveTo>
                    <a:pt x="20065" y="2574"/>
                  </a:moveTo>
                  <a:cubicBezTo>
                    <a:pt x="19895" y="3698"/>
                    <a:pt x="18870" y="4663"/>
                    <a:pt x="17620" y="4932"/>
                  </a:cubicBezTo>
                  <a:cubicBezTo>
                    <a:pt x="17905" y="3698"/>
                    <a:pt x="18870" y="2841"/>
                    <a:pt x="20065" y="2574"/>
                  </a:cubicBezTo>
                  <a:close/>
                  <a:moveTo>
                    <a:pt x="11482" y="3806"/>
                  </a:moveTo>
                  <a:cubicBezTo>
                    <a:pt x="13357" y="3806"/>
                    <a:pt x="14950" y="4825"/>
                    <a:pt x="15745" y="6325"/>
                  </a:cubicBezTo>
                  <a:lnTo>
                    <a:pt x="15518" y="6325"/>
                  </a:lnTo>
                  <a:cubicBezTo>
                    <a:pt x="14381" y="6325"/>
                    <a:pt x="13528" y="7182"/>
                    <a:pt x="13528" y="8201"/>
                  </a:cubicBezTo>
                  <a:lnTo>
                    <a:pt x="13528" y="8790"/>
                  </a:lnTo>
                  <a:lnTo>
                    <a:pt x="5456" y="8790"/>
                  </a:lnTo>
                  <a:cubicBezTo>
                    <a:pt x="3978" y="8790"/>
                    <a:pt x="2728" y="7666"/>
                    <a:pt x="2728" y="6271"/>
                  </a:cubicBezTo>
                  <a:cubicBezTo>
                    <a:pt x="2728" y="4932"/>
                    <a:pt x="3978" y="3806"/>
                    <a:pt x="5456" y="3806"/>
                  </a:cubicBezTo>
                  <a:close/>
                  <a:moveTo>
                    <a:pt x="18757" y="5949"/>
                  </a:moveTo>
                  <a:cubicBezTo>
                    <a:pt x="18814" y="6271"/>
                    <a:pt x="18870" y="6592"/>
                    <a:pt x="18870" y="6914"/>
                  </a:cubicBezTo>
                  <a:cubicBezTo>
                    <a:pt x="18870" y="7718"/>
                    <a:pt x="18643" y="8469"/>
                    <a:pt x="18246" y="9166"/>
                  </a:cubicBezTo>
                  <a:cubicBezTo>
                    <a:pt x="17961" y="9540"/>
                    <a:pt x="18302" y="10076"/>
                    <a:pt x="18814" y="10076"/>
                  </a:cubicBezTo>
                  <a:lnTo>
                    <a:pt x="18870" y="10076"/>
                  </a:lnTo>
                  <a:cubicBezTo>
                    <a:pt x="19610" y="10076"/>
                    <a:pt x="20236" y="10612"/>
                    <a:pt x="20236" y="11362"/>
                  </a:cubicBezTo>
                  <a:cubicBezTo>
                    <a:pt x="20236" y="12112"/>
                    <a:pt x="19668" y="12648"/>
                    <a:pt x="18870" y="12648"/>
                  </a:cubicBezTo>
                  <a:lnTo>
                    <a:pt x="17506" y="12648"/>
                  </a:lnTo>
                  <a:lnTo>
                    <a:pt x="17506" y="8201"/>
                  </a:lnTo>
                  <a:cubicBezTo>
                    <a:pt x="17506" y="7558"/>
                    <a:pt x="17393" y="6861"/>
                    <a:pt x="17165" y="6271"/>
                  </a:cubicBezTo>
                  <a:cubicBezTo>
                    <a:pt x="17734" y="6218"/>
                    <a:pt x="18246" y="6111"/>
                    <a:pt x="18757" y="5949"/>
                  </a:cubicBezTo>
                  <a:close/>
                  <a:moveTo>
                    <a:pt x="2728" y="11362"/>
                  </a:moveTo>
                  <a:lnTo>
                    <a:pt x="2728" y="13882"/>
                  </a:lnTo>
                  <a:cubicBezTo>
                    <a:pt x="1990" y="13882"/>
                    <a:pt x="1422" y="13346"/>
                    <a:pt x="1422" y="12648"/>
                  </a:cubicBezTo>
                  <a:cubicBezTo>
                    <a:pt x="1422" y="11953"/>
                    <a:pt x="2046" y="11362"/>
                    <a:pt x="2728" y="11362"/>
                  </a:cubicBezTo>
                  <a:close/>
                  <a:moveTo>
                    <a:pt x="15460" y="7611"/>
                  </a:moveTo>
                  <a:cubicBezTo>
                    <a:pt x="15801" y="7611"/>
                    <a:pt x="16086" y="7880"/>
                    <a:pt x="16086" y="8201"/>
                  </a:cubicBezTo>
                  <a:cubicBezTo>
                    <a:pt x="16200" y="8469"/>
                    <a:pt x="16200" y="14310"/>
                    <a:pt x="16200" y="14579"/>
                  </a:cubicBezTo>
                  <a:cubicBezTo>
                    <a:pt x="16200" y="17794"/>
                    <a:pt x="13470" y="20367"/>
                    <a:pt x="10118" y="20367"/>
                  </a:cubicBezTo>
                  <a:cubicBezTo>
                    <a:pt x="6820" y="20367"/>
                    <a:pt x="4092" y="17794"/>
                    <a:pt x="4092" y="14579"/>
                  </a:cubicBezTo>
                  <a:lnTo>
                    <a:pt x="4092" y="9862"/>
                  </a:lnTo>
                  <a:cubicBezTo>
                    <a:pt x="4547" y="10023"/>
                    <a:pt x="4945" y="10076"/>
                    <a:pt x="5456" y="10076"/>
                  </a:cubicBezTo>
                  <a:lnTo>
                    <a:pt x="14210" y="10076"/>
                  </a:lnTo>
                  <a:cubicBezTo>
                    <a:pt x="14551" y="10076"/>
                    <a:pt x="14836" y="9809"/>
                    <a:pt x="14836" y="9488"/>
                  </a:cubicBezTo>
                  <a:lnTo>
                    <a:pt x="14836" y="8201"/>
                  </a:lnTo>
                  <a:cubicBezTo>
                    <a:pt x="14836" y="7880"/>
                    <a:pt x="15119" y="7611"/>
                    <a:pt x="15460" y="7611"/>
                  </a:cubicBezTo>
                  <a:close/>
                  <a:moveTo>
                    <a:pt x="16882" y="0"/>
                  </a:moveTo>
                  <a:cubicBezTo>
                    <a:pt x="16725" y="0"/>
                    <a:pt x="16570" y="54"/>
                    <a:pt x="16427" y="162"/>
                  </a:cubicBezTo>
                  <a:cubicBezTo>
                    <a:pt x="16314" y="162"/>
                    <a:pt x="15859" y="643"/>
                    <a:pt x="15404" y="1393"/>
                  </a:cubicBezTo>
                  <a:cubicBezTo>
                    <a:pt x="15006" y="1286"/>
                    <a:pt x="14609" y="1233"/>
                    <a:pt x="14210" y="1233"/>
                  </a:cubicBezTo>
                  <a:cubicBezTo>
                    <a:pt x="12788" y="1233"/>
                    <a:pt x="11482" y="1715"/>
                    <a:pt x="10345" y="2519"/>
                  </a:cubicBezTo>
                  <a:lnTo>
                    <a:pt x="5400" y="2519"/>
                  </a:lnTo>
                  <a:cubicBezTo>
                    <a:pt x="3183" y="2519"/>
                    <a:pt x="1364" y="4182"/>
                    <a:pt x="1364" y="6325"/>
                  </a:cubicBezTo>
                  <a:cubicBezTo>
                    <a:pt x="1364" y="7450"/>
                    <a:pt x="1932" y="8523"/>
                    <a:pt x="2786" y="9219"/>
                  </a:cubicBezTo>
                  <a:cubicBezTo>
                    <a:pt x="2672" y="9273"/>
                    <a:pt x="2672" y="9433"/>
                    <a:pt x="2672" y="9488"/>
                  </a:cubicBezTo>
                  <a:lnTo>
                    <a:pt x="2672" y="10076"/>
                  </a:lnTo>
                  <a:cubicBezTo>
                    <a:pt x="1193" y="10076"/>
                    <a:pt x="0" y="11202"/>
                    <a:pt x="0" y="12648"/>
                  </a:cubicBezTo>
                  <a:cubicBezTo>
                    <a:pt x="0" y="14043"/>
                    <a:pt x="1193" y="15168"/>
                    <a:pt x="2672" y="15168"/>
                  </a:cubicBezTo>
                  <a:cubicBezTo>
                    <a:pt x="3069" y="18706"/>
                    <a:pt x="6196" y="21600"/>
                    <a:pt x="10060" y="21600"/>
                  </a:cubicBezTo>
                  <a:cubicBezTo>
                    <a:pt x="14210" y="21600"/>
                    <a:pt x="17450" y="18383"/>
                    <a:pt x="17450" y="14579"/>
                  </a:cubicBezTo>
                  <a:lnTo>
                    <a:pt x="17450" y="13989"/>
                  </a:lnTo>
                  <a:lnTo>
                    <a:pt x="18814" y="13989"/>
                  </a:lnTo>
                  <a:cubicBezTo>
                    <a:pt x="20292" y="13989"/>
                    <a:pt x="21542" y="12810"/>
                    <a:pt x="21542" y="11417"/>
                  </a:cubicBezTo>
                  <a:cubicBezTo>
                    <a:pt x="21600" y="10290"/>
                    <a:pt x="20860" y="9326"/>
                    <a:pt x="19781" y="9004"/>
                  </a:cubicBezTo>
                  <a:cubicBezTo>
                    <a:pt x="20065" y="8361"/>
                    <a:pt x="20236" y="7666"/>
                    <a:pt x="20236" y="6914"/>
                  </a:cubicBezTo>
                  <a:cubicBezTo>
                    <a:pt x="20236" y="6325"/>
                    <a:pt x="20178" y="5789"/>
                    <a:pt x="19951" y="5199"/>
                  </a:cubicBezTo>
                  <a:cubicBezTo>
                    <a:pt x="20974" y="4396"/>
                    <a:pt x="21600" y="3163"/>
                    <a:pt x="21600" y="1822"/>
                  </a:cubicBezTo>
                  <a:cubicBezTo>
                    <a:pt x="21600" y="1500"/>
                    <a:pt x="21315" y="1233"/>
                    <a:pt x="20974" y="1233"/>
                  </a:cubicBezTo>
                  <a:cubicBezTo>
                    <a:pt x="20122" y="1233"/>
                    <a:pt x="19327" y="1448"/>
                    <a:pt x="18587" y="1822"/>
                  </a:cubicBezTo>
                  <a:cubicBezTo>
                    <a:pt x="18188" y="857"/>
                    <a:pt x="17393" y="162"/>
                    <a:pt x="17337" y="162"/>
                  </a:cubicBezTo>
                  <a:cubicBezTo>
                    <a:pt x="17194" y="54"/>
                    <a:pt x="17037" y="0"/>
                    <a:pt x="168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86" name="Google Shape;9749;p65"/>
          <p:cNvGrpSpPr/>
          <p:nvPr/>
        </p:nvGrpSpPr>
        <p:grpSpPr>
          <a:xfrm>
            <a:off x="7554641" y="3603378"/>
            <a:ext cx="317291" cy="361063"/>
            <a:chOff x="0" y="0"/>
            <a:chExt cx="317290" cy="361061"/>
          </a:xfrm>
        </p:grpSpPr>
        <p:sp>
          <p:nvSpPr>
            <p:cNvPr id="7482" name="Google Shape;9750;p65"/>
            <p:cNvSpPr/>
            <p:nvPr/>
          </p:nvSpPr>
          <p:spPr>
            <a:xfrm>
              <a:off x="117313" y="263874"/>
              <a:ext cx="79976" cy="32851"/>
            </a:xfrm>
            <a:custGeom>
              <a:avLst/>
              <a:gdLst/>
              <a:ahLst/>
              <a:cxnLst>
                <a:cxn ang="0">
                  <a:pos x="wd2" y="hd2"/>
                </a:cxn>
                <a:cxn ang="5400000">
                  <a:pos x="wd2" y="hd2"/>
                </a:cxn>
                <a:cxn ang="10800000">
                  <a:pos x="wd2" y="hd2"/>
                </a:cxn>
                <a:cxn ang="16200000">
                  <a:pos x="wd2" y="hd2"/>
                </a:cxn>
              </a:cxnLst>
              <a:rect l="0" t="0" r="r" b="b"/>
              <a:pathLst>
                <a:path w="21013" h="21600" fill="norm" stroke="1" extrusionOk="0">
                  <a:moveTo>
                    <a:pt x="2583" y="0"/>
                  </a:moveTo>
                  <a:cubicBezTo>
                    <a:pt x="1875" y="0"/>
                    <a:pt x="1234" y="727"/>
                    <a:pt x="884" y="2201"/>
                  </a:cubicBezTo>
                  <a:cubicBezTo>
                    <a:pt x="-294" y="5148"/>
                    <a:pt x="-294" y="9252"/>
                    <a:pt x="884" y="11602"/>
                  </a:cubicBezTo>
                  <a:cubicBezTo>
                    <a:pt x="3463" y="18075"/>
                    <a:pt x="6988" y="21600"/>
                    <a:pt x="10506" y="21600"/>
                  </a:cubicBezTo>
                  <a:cubicBezTo>
                    <a:pt x="14031" y="21600"/>
                    <a:pt x="17788" y="18075"/>
                    <a:pt x="20136" y="11602"/>
                  </a:cubicBezTo>
                  <a:cubicBezTo>
                    <a:pt x="21306" y="8674"/>
                    <a:pt x="21306" y="3973"/>
                    <a:pt x="20136" y="2201"/>
                  </a:cubicBezTo>
                  <a:cubicBezTo>
                    <a:pt x="19547" y="727"/>
                    <a:pt x="18846" y="0"/>
                    <a:pt x="18168" y="0"/>
                  </a:cubicBezTo>
                  <a:cubicBezTo>
                    <a:pt x="17497" y="0"/>
                    <a:pt x="16849" y="727"/>
                    <a:pt x="16379" y="2201"/>
                  </a:cubicBezTo>
                  <a:cubicBezTo>
                    <a:pt x="14971" y="5726"/>
                    <a:pt x="12623" y="8077"/>
                    <a:pt x="10506" y="8077"/>
                  </a:cubicBezTo>
                  <a:cubicBezTo>
                    <a:pt x="8158" y="8077"/>
                    <a:pt x="6049" y="5726"/>
                    <a:pt x="4640" y="2201"/>
                  </a:cubicBezTo>
                  <a:cubicBezTo>
                    <a:pt x="4051" y="727"/>
                    <a:pt x="3284" y="0"/>
                    <a:pt x="25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83" name="Google Shape;9751;p65"/>
            <p:cNvSpPr/>
            <p:nvPr/>
          </p:nvSpPr>
          <p:spPr>
            <a:xfrm>
              <a:off x="104562" y="192161"/>
              <a:ext cx="20567" cy="196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92" y="0"/>
                  </a:moveTo>
                  <a:cubicBezTo>
                    <a:pt x="4707" y="0"/>
                    <a:pt x="0" y="4894"/>
                    <a:pt x="0" y="10784"/>
                  </a:cubicBezTo>
                  <a:cubicBezTo>
                    <a:pt x="0" y="16675"/>
                    <a:pt x="4707" y="21600"/>
                    <a:pt x="11292" y="21600"/>
                  </a:cubicBezTo>
                  <a:cubicBezTo>
                    <a:pt x="16922" y="21600"/>
                    <a:pt x="21600" y="16675"/>
                    <a:pt x="21600" y="10784"/>
                  </a:cubicBezTo>
                  <a:cubicBezTo>
                    <a:pt x="21600" y="4894"/>
                    <a:pt x="16922" y="0"/>
                    <a:pt x="112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84" name="Google Shape;9752;p65"/>
            <p:cNvSpPr/>
            <p:nvPr/>
          </p:nvSpPr>
          <p:spPr>
            <a:xfrm>
              <a:off x="188586" y="191253"/>
              <a:ext cx="20055" cy="19660"/>
            </a:xfrm>
            <a:custGeom>
              <a:avLst/>
              <a:gdLst/>
              <a:ahLst/>
              <a:cxnLst>
                <a:cxn ang="0">
                  <a:pos x="wd2" y="hd2"/>
                </a:cxn>
                <a:cxn ang="5400000">
                  <a:pos x="wd2" y="hd2"/>
                </a:cxn>
                <a:cxn ang="10800000">
                  <a:pos x="wd2" y="hd2"/>
                </a:cxn>
                <a:cxn ang="16200000">
                  <a:pos x="wd2" y="hd2"/>
                </a:cxn>
              </a:cxnLst>
              <a:rect l="0" t="0" r="r" b="b"/>
              <a:pathLst>
                <a:path w="20198" h="21600" fill="norm" stroke="1" extrusionOk="0">
                  <a:moveTo>
                    <a:pt x="9886" y="0"/>
                  </a:moveTo>
                  <a:cubicBezTo>
                    <a:pt x="4486" y="0"/>
                    <a:pt x="0" y="4925"/>
                    <a:pt x="0" y="10816"/>
                  </a:cubicBezTo>
                  <a:cubicBezTo>
                    <a:pt x="0" y="16706"/>
                    <a:pt x="4486" y="21600"/>
                    <a:pt x="9886" y="21600"/>
                  </a:cubicBezTo>
                  <a:cubicBezTo>
                    <a:pt x="15314" y="21600"/>
                    <a:pt x="19800" y="16706"/>
                    <a:pt x="19800" y="10816"/>
                  </a:cubicBezTo>
                  <a:cubicBezTo>
                    <a:pt x="21600" y="5891"/>
                    <a:pt x="17114" y="0"/>
                    <a:pt x="98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85" name="Google Shape;9753;p65"/>
            <p:cNvSpPr/>
            <p:nvPr/>
          </p:nvSpPr>
          <p:spPr>
            <a:xfrm>
              <a:off x="-1" y="-1"/>
              <a:ext cx="317292" cy="36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488" y="1283"/>
                  </a:moveTo>
                  <a:cubicBezTo>
                    <a:pt x="16853" y="1283"/>
                    <a:pt x="17158" y="1551"/>
                    <a:pt x="17158" y="1872"/>
                  </a:cubicBezTo>
                  <a:lnTo>
                    <a:pt x="17158" y="3851"/>
                  </a:lnTo>
                  <a:lnTo>
                    <a:pt x="4138" y="3851"/>
                  </a:lnTo>
                  <a:lnTo>
                    <a:pt x="4138" y="1872"/>
                  </a:lnTo>
                  <a:cubicBezTo>
                    <a:pt x="4138" y="1551"/>
                    <a:pt x="4442" y="1283"/>
                    <a:pt x="4928" y="1283"/>
                  </a:cubicBezTo>
                  <a:close/>
                  <a:moveTo>
                    <a:pt x="10708" y="5134"/>
                  </a:moveTo>
                  <a:cubicBezTo>
                    <a:pt x="11073" y="5134"/>
                    <a:pt x="11378" y="5400"/>
                    <a:pt x="11378" y="5721"/>
                  </a:cubicBezTo>
                  <a:cubicBezTo>
                    <a:pt x="11378" y="6096"/>
                    <a:pt x="11073" y="6362"/>
                    <a:pt x="10708" y="6362"/>
                  </a:cubicBezTo>
                  <a:cubicBezTo>
                    <a:pt x="10343" y="6362"/>
                    <a:pt x="10040" y="6096"/>
                    <a:pt x="10040" y="5721"/>
                  </a:cubicBezTo>
                  <a:cubicBezTo>
                    <a:pt x="10040" y="5400"/>
                    <a:pt x="10343" y="5134"/>
                    <a:pt x="10708" y="5134"/>
                  </a:cubicBezTo>
                  <a:close/>
                  <a:moveTo>
                    <a:pt x="8640" y="5134"/>
                  </a:moveTo>
                  <a:cubicBezTo>
                    <a:pt x="8580" y="5347"/>
                    <a:pt x="8518" y="5561"/>
                    <a:pt x="8518" y="5828"/>
                  </a:cubicBezTo>
                  <a:cubicBezTo>
                    <a:pt x="8518" y="5989"/>
                    <a:pt x="8580" y="6203"/>
                    <a:pt x="8640" y="6417"/>
                  </a:cubicBezTo>
                  <a:lnTo>
                    <a:pt x="4260" y="6417"/>
                  </a:lnTo>
                  <a:lnTo>
                    <a:pt x="4260" y="5134"/>
                  </a:lnTo>
                  <a:close/>
                  <a:moveTo>
                    <a:pt x="17097" y="5186"/>
                  </a:moveTo>
                  <a:lnTo>
                    <a:pt x="17097" y="6469"/>
                  </a:lnTo>
                  <a:lnTo>
                    <a:pt x="12655" y="6469"/>
                  </a:lnTo>
                  <a:lnTo>
                    <a:pt x="12655" y="6417"/>
                  </a:lnTo>
                  <a:cubicBezTo>
                    <a:pt x="12777" y="6203"/>
                    <a:pt x="12838" y="5989"/>
                    <a:pt x="12838" y="5828"/>
                  </a:cubicBezTo>
                  <a:cubicBezTo>
                    <a:pt x="12838" y="5614"/>
                    <a:pt x="12777" y="5347"/>
                    <a:pt x="12655" y="5186"/>
                  </a:cubicBezTo>
                  <a:close/>
                  <a:moveTo>
                    <a:pt x="18541" y="7752"/>
                  </a:moveTo>
                  <a:cubicBezTo>
                    <a:pt x="18352" y="8321"/>
                    <a:pt x="17993" y="8837"/>
                    <a:pt x="17462" y="9303"/>
                  </a:cubicBezTo>
                  <a:cubicBezTo>
                    <a:pt x="16923" y="9734"/>
                    <a:pt x="16187" y="9991"/>
                    <a:pt x="15443" y="9991"/>
                  </a:cubicBezTo>
                  <a:cubicBezTo>
                    <a:pt x="15264" y="9991"/>
                    <a:pt x="15084" y="9975"/>
                    <a:pt x="14907" y="9945"/>
                  </a:cubicBezTo>
                  <a:cubicBezTo>
                    <a:pt x="11987" y="9571"/>
                    <a:pt x="9188" y="8823"/>
                    <a:pt x="6632" y="7752"/>
                  </a:cubicBezTo>
                  <a:close/>
                  <a:moveTo>
                    <a:pt x="2738" y="11441"/>
                  </a:moveTo>
                  <a:lnTo>
                    <a:pt x="2738" y="13955"/>
                  </a:lnTo>
                  <a:cubicBezTo>
                    <a:pt x="1949" y="13955"/>
                    <a:pt x="1278" y="13420"/>
                    <a:pt x="1278" y="12672"/>
                  </a:cubicBezTo>
                  <a:cubicBezTo>
                    <a:pt x="1278" y="12030"/>
                    <a:pt x="1949" y="11441"/>
                    <a:pt x="2738" y="11441"/>
                  </a:cubicBezTo>
                  <a:close/>
                  <a:moveTo>
                    <a:pt x="18618" y="11441"/>
                  </a:moveTo>
                  <a:cubicBezTo>
                    <a:pt x="19348" y="11441"/>
                    <a:pt x="20078" y="11976"/>
                    <a:pt x="20078" y="12672"/>
                  </a:cubicBezTo>
                  <a:cubicBezTo>
                    <a:pt x="20078" y="13420"/>
                    <a:pt x="19348" y="13955"/>
                    <a:pt x="18618" y="13955"/>
                  </a:cubicBezTo>
                  <a:lnTo>
                    <a:pt x="18618" y="11441"/>
                  </a:lnTo>
                  <a:close/>
                  <a:moveTo>
                    <a:pt x="4138" y="8073"/>
                  </a:moveTo>
                  <a:lnTo>
                    <a:pt x="5293" y="8607"/>
                  </a:lnTo>
                  <a:cubicBezTo>
                    <a:pt x="8215" y="9892"/>
                    <a:pt x="11317" y="10747"/>
                    <a:pt x="14603" y="11228"/>
                  </a:cubicBezTo>
                  <a:cubicBezTo>
                    <a:pt x="14806" y="11257"/>
                    <a:pt x="15019" y="11268"/>
                    <a:pt x="15235" y="11268"/>
                  </a:cubicBezTo>
                  <a:cubicBezTo>
                    <a:pt x="15857" y="11268"/>
                    <a:pt x="16511" y="11160"/>
                    <a:pt x="17097" y="10961"/>
                  </a:cubicBezTo>
                  <a:lnTo>
                    <a:pt x="17097" y="14703"/>
                  </a:lnTo>
                  <a:cubicBezTo>
                    <a:pt x="17158" y="17751"/>
                    <a:pt x="14177" y="20317"/>
                    <a:pt x="10648" y="20317"/>
                  </a:cubicBezTo>
                  <a:cubicBezTo>
                    <a:pt x="7058" y="20317"/>
                    <a:pt x="4138" y="17751"/>
                    <a:pt x="4138" y="14651"/>
                  </a:cubicBezTo>
                  <a:lnTo>
                    <a:pt x="4138" y="8073"/>
                  </a:lnTo>
                  <a:close/>
                  <a:moveTo>
                    <a:pt x="4990" y="0"/>
                  </a:moveTo>
                  <a:cubicBezTo>
                    <a:pt x="3773" y="0"/>
                    <a:pt x="2860" y="855"/>
                    <a:pt x="2860" y="1872"/>
                  </a:cubicBezTo>
                  <a:lnTo>
                    <a:pt x="2860" y="10159"/>
                  </a:lnTo>
                  <a:cubicBezTo>
                    <a:pt x="1278" y="10159"/>
                    <a:pt x="0" y="11282"/>
                    <a:pt x="0" y="12672"/>
                  </a:cubicBezTo>
                  <a:cubicBezTo>
                    <a:pt x="0" y="14114"/>
                    <a:pt x="1278" y="15238"/>
                    <a:pt x="2860" y="15238"/>
                  </a:cubicBezTo>
                  <a:cubicBezTo>
                    <a:pt x="3225" y="18766"/>
                    <a:pt x="6693" y="21600"/>
                    <a:pt x="10770" y="21600"/>
                  </a:cubicBezTo>
                  <a:cubicBezTo>
                    <a:pt x="14907" y="21600"/>
                    <a:pt x="18313" y="18766"/>
                    <a:pt x="18678" y="15238"/>
                  </a:cubicBezTo>
                  <a:cubicBezTo>
                    <a:pt x="20262" y="15238"/>
                    <a:pt x="21600" y="14114"/>
                    <a:pt x="21600" y="12672"/>
                  </a:cubicBezTo>
                  <a:cubicBezTo>
                    <a:pt x="21478" y="11335"/>
                    <a:pt x="20200" y="10213"/>
                    <a:pt x="18618" y="10213"/>
                  </a:cubicBezTo>
                  <a:lnTo>
                    <a:pt x="18618" y="9999"/>
                  </a:lnTo>
                  <a:cubicBezTo>
                    <a:pt x="19530" y="9196"/>
                    <a:pt x="20078" y="8127"/>
                    <a:pt x="20078" y="7004"/>
                  </a:cubicBezTo>
                  <a:cubicBezTo>
                    <a:pt x="20078" y="6683"/>
                    <a:pt x="19775" y="6417"/>
                    <a:pt x="19348" y="6417"/>
                  </a:cubicBezTo>
                  <a:lnTo>
                    <a:pt x="18678" y="6417"/>
                  </a:lnTo>
                  <a:lnTo>
                    <a:pt x="18678" y="1872"/>
                  </a:lnTo>
                  <a:cubicBezTo>
                    <a:pt x="18678" y="803"/>
                    <a:pt x="17705" y="0"/>
                    <a:pt x="165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490" name="Google Shape;9754;p65"/>
          <p:cNvGrpSpPr/>
          <p:nvPr/>
        </p:nvGrpSpPr>
        <p:grpSpPr>
          <a:xfrm>
            <a:off x="6665440" y="4064350"/>
            <a:ext cx="315475" cy="361063"/>
            <a:chOff x="28" y="28"/>
            <a:chExt cx="315474" cy="361061"/>
          </a:xfrm>
        </p:grpSpPr>
        <p:sp>
          <p:nvSpPr>
            <p:cNvPr id="7487" name="Google Shape;9755;p65"/>
            <p:cNvSpPr/>
            <p:nvPr/>
          </p:nvSpPr>
          <p:spPr>
            <a:xfrm>
              <a:off x="103683" y="169836"/>
              <a:ext cx="20567"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5631" y="0"/>
                    <a:pt x="0" y="4684"/>
                    <a:pt x="0" y="10323"/>
                  </a:cubicBezTo>
                  <a:cubicBezTo>
                    <a:pt x="0" y="15961"/>
                    <a:pt x="5631" y="21600"/>
                    <a:pt x="11262" y="21600"/>
                  </a:cubicBezTo>
                  <a:cubicBezTo>
                    <a:pt x="16922" y="21600"/>
                    <a:pt x="21600" y="15961"/>
                    <a:pt x="21600" y="10323"/>
                  </a:cubicBezTo>
                  <a:cubicBezTo>
                    <a:pt x="21600" y="4684"/>
                    <a:pt x="16922"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88" name="Google Shape;9756;p65"/>
            <p:cNvSpPr/>
            <p:nvPr/>
          </p:nvSpPr>
          <p:spPr>
            <a:xfrm>
              <a:off x="189494" y="169836"/>
              <a:ext cx="19660" cy="2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84"/>
                    <a:pt x="0" y="10323"/>
                  </a:cubicBezTo>
                  <a:cubicBezTo>
                    <a:pt x="0" y="15961"/>
                    <a:pt x="4894" y="21600"/>
                    <a:pt x="10784" y="21600"/>
                  </a:cubicBezTo>
                  <a:cubicBezTo>
                    <a:pt x="16675" y="21600"/>
                    <a:pt x="21600" y="15961"/>
                    <a:pt x="21600" y="10323"/>
                  </a:cubicBezTo>
                  <a:cubicBezTo>
                    <a:pt x="21600" y="468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89" name="Google Shape;9757;p65"/>
            <p:cNvSpPr/>
            <p:nvPr/>
          </p:nvSpPr>
          <p:spPr>
            <a:xfrm>
              <a:off x="28" y="28"/>
              <a:ext cx="315476" cy="3610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26" y="1229"/>
                  </a:moveTo>
                  <a:cubicBezTo>
                    <a:pt x="3855" y="1229"/>
                    <a:pt x="4160" y="1497"/>
                    <a:pt x="4160" y="1818"/>
                  </a:cubicBezTo>
                  <a:cubicBezTo>
                    <a:pt x="4160" y="2138"/>
                    <a:pt x="3855" y="2406"/>
                    <a:pt x="3426" y="2406"/>
                  </a:cubicBezTo>
                  <a:cubicBezTo>
                    <a:pt x="3059" y="2406"/>
                    <a:pt x="2754" y="2138"/>
                    <a:pt x="2754" y="1818"/>
                  </a:cubicBezTo>
                  <a:cubicBezTo>
                    <a:pt x="2754" y="1551"/>
                    <a:pt x="3059" y="1229"/>
                    <a:pt x="3426" y="1229"/>
                  </a:cubicBezTo>
                  <a:close/>
                  <a:moveTo>
                    <a:pt x="10708" y="1229"/>
                  </a:moveTo>
                  <a:cubicBezTo>
                    <a:pt x="11075" y="1229"/>
                    <a:pt x="11382" y="1497"/>
                    <a:pt x="11382" y="1818"/>
                  </a:cubicBezTo>
                  <a:cubicBezTo>
                    <a:pt x="11382" y="2138"/>
                    <a:pt x="11075" y="2406"/>
                    <a:pt x="10708" y="2406"/>
                  </a:cubicBezTo>
                  <a:cubicBezTo>
                    <a:pt x="10341" y="2406"/>
                    <a:pt x="10036" y="2138"/>
                    <a:pt x="10036" y="1818"/>
                  </a:cubicBezTo>
                  <a:cubicBezTo>
                    <a:pt x="9974" y="1551"/>
                    <a:pt x="10280" y="1229"/>
                    <a:pt x="10708" y="1229"/>
                  </a:cubicBezTo>
                  <a:close/>
                  <a:moveTo>
                    <a:pt x="17929" y="1229"/>
                  </a:moveTo>
                  <a:cubicBezTo>
                    <a:pt x="18296" y="1229"/>
                    <a:pt x="18601" y="1497"/>
                    <a:pt x="18601" y="1818"/>
                  </a:cubicBezTo>
                  <a:cubicBezTo>
                    <a:pt x="18601" y="2138"/>
                    <a:pt x="18296" y="2406"/>
                    <a:pt x="17929" y="2406"/>
                  </a:cubicBezTo>
                  <a:cubicBezTo>
                    <a:pt x="17500" y="2406"/>
                    <a:pt x="17255" y="2138"/>
                    <a:pt x="17255" y="1818"/>
                  </a:cubicBezTo>
                  <a:cubicBezTo>
                    <a:pt x="17195" y="1551"/>
                    <a:pt x="17500" y="1229"/>
                    <a:pt x="17929" y="1229"/>
                  </a:cubicBezTo>
                  <a:close/>
                  <a:moveTo>
                    <a:pt x="10648" y="5560"/>
                  </a:moveTo>
                  <a:lnTo>
                    <a:pt x="11626" y="6415"/>
                  </a:lnTo>
                  <a:lnTo>
                    <a:pt x="10648" y="7272"/>
                  </a:lnTo>
                  <a:lnTo>
                    <a:pt x="9669" y="6415"/>
                  </a:lnTo>
                  <a:lnTo>
                    <a:pt x="10648" y="5560"/>
                  </a:lnTo>
                  <a:close/>
                  <a:moveTo>
                    <a:pt x="16705" y="3476"/>
                  </a:moveTo>
                  <a:lnTo>
                    <a:pt x="17133" y="3689"/>
                  </a:lnTo>
                  <a:lnTo>
                    <a:pt x="17133" y="7538"/>
                  </a:lnTo>
                  <a:lnTo>
                    <a:pt x="12421" y="7538"/>
                  </a:lnTo>
                  <a:lnTo>
                    <a:pt x="13277" y="6844"/>
                  </a:lnTo>
                  <a:cubicBezTo>
                    <a:pt x="13584" y="6576"/>
                    <a:pt x="13584" y="6148"/>
                    <a:pt x="13277" y="5935"/>
                  </a:cubicBezTo>
                  <a:lnTo>
                    <a:pt x="11197" y="4170"/>
                  </a:lnTo>
                  <a:cubicBezTo>
                    <a:pt x="11044" y="4037"/>
                    <a:pt x="10846" y="3969"/>
                    <a:pt x="10663" y="3969"/>
                  </a:cubicBezTo>
                  <a:cubicBezTo>
                    <a:pt x="10479" y="3969"/>
                    <a:pt x="10310" y="4037"/>
                    <a:pt x="10218" y="4170"/>
                  </a:cubicBezTo>
                  <a:lnTo>
                    <a:pt x="8138" y="5935"/>
                  </a:lnTo>
                  <a:cubicBezTo>
                    <a:pt x="7831" y="6201"/>
                    <a:pt x="7831" y="6629"/>
                    <a:pt x="8138" y="6844"/>
                  </a:cubicBezTo>
                  <a:lnTo>
                    <a:pt x="8995" y="7538"/>
                  </a:lnTo>
                  <a:lnTo>
                    <a:pt x="4222" y="7538"/>
                  </a:lnTo>
                  <a:lnTo>
                    <a:pt x="4222" y="3689"/>
                  </a:lnTo>
                  <a:lnTo>
                    <a:pt x="4712" y="3476"/>
                  </a:lnTo>
                  <a:lnTo>
                    <a:pt x="6670" y="4865"/>
                  </a:lnTo>
                  <a:cubicBezTo>
                    <a:pt x="6792" y="4972"/>
                    <a:pt x="6946" y="5025"/>
                    <a:pt x="7097" y="5025"/>
                  </a:cubicBezTo>
                  <a:cubicBezTo>
                    <a:pt x="7250" y="5025"/>
                    <a:pt x="7404" y="4972"/>
                    <a:pt x="7526" y="4865"/>
                  </a:cubicBezTo>
                  <a:lnTo>
                    <a:pt x="9484" y="3476"/>
                  </a:lnTo>
                  <a:cubicBezTo>
                    <a:pt x="9791" y="3689"/>
                    <a:pt x="10158" y="3742"/>
                    <a:pt x="10648" y="3742"/>
                  </a:cubicBezTo>
                  <a:cubicBezTo>
                    <a:pt x="11015" y="3742"/>
                    <a:pt x="11504" y="3635"/>
                    <a:pt x="11809" y="3476"/>
                  </a:cubicBezTo>
                  <a:lnTo>
                    <a:pt x="13767" y="4865"/>
                  </a:lnTo>
                  <a:cubicBezTo>
                    <a:pt x="13889" y="4972"/>
                    <a:pt x="14043" y="5025"/>
                    <a:pt x="14204" y="5025"/>
                  </a:cubicBezTo>
                  <a:cubicBezTo>
                    <a:pt x="14365" y="5025"/>
                    <a:pt x="14532" y="4972"/>
                    <a:pt x="14686" y="4865"/>
                  </a:cubicBezTo>
                  <a:lnTo>
                    <a:pt x="16705" y="3476"/>
                  </a:lnTo>
                  <a:close/>
                  <a:moveTo>
                    <a:pt x="2754" y="8821"/>
                  </a:moveTo>
                  <a:lnTo>
                    <a:pt x="2754" y="11387"/>
                  </a:lnTo>
                  <a:cubicBezTo>
                    <a:pt x="1896" y="11387"/>
                    <a:pt x="1284" y="10853"/>
                    <a:pt x="1284" y="10104"/>
                  </a:cubicBezTo>
                  <a:cubicBezTo>
                    <a:pt x="1284" y="9410"/>
                    <a:pt x="2020" y="8821"/>
                    <a:pt x="2754" y="8821"/>
                  </a:cubicBezTo>
                  <a:close/>
                  <a:moveTo>
                    <a:pt x="18663" y="8821"/>
                  </a:moveTo>
                  <a:cubicBezTo>
                    <a:pt x="19458" y="8821"/>
                    <a:pt x="20132" y="9410"/>
                    <a:pt x="20132" y="10104"/>
                  </a:cubicBezTo>
                  <a:cubicBezTo>
                    <a:pt x="20132" y="10746"/>
                    <a:pt x="19458" y="11387"/>
                    <a:pt x="18663" y="11387"/>
                  </a:cubicBezTo>
                  <a:lnTo>
                    <a:pt x="18663" y="8821"/>
                  </a:lnTo>
                  <a:close/>
                  <a:moveTo>
                    <a:pt x="17133" y="8821"/>
                  </a:moveTo>
                  <a:lnTo>
                    <a:pt x="17133" y="14596"/>
                  </a:lnTo>
                  <a:lnTo>
                    <a:pt x="15971" y="14917"/>
                  </a:lnTo>
                  <a:cubicBezTo>
                    <a:pt x="15861" y="14944"/>
                    <a:pt x="15740" y="14958"/>
                    <a:pt x="15620" y="14958"/>
                  </a:cubicBezTo>
                  <a:cubicBezTo>
                    <a:pt x="15270" y="14958"/>
                    <a:pt x="14897" y="14847"/>
                    <a:pt x="14625" y="14649"/>
                  </a:cubicBezTo>
                  <a:cubicBezTo>
                    <a:pt x="14058" y="14155"/>
                    <a:pt x="13347" y="13914"/>
                    <a:pt x="12646" y="13914"/>
                  </a:cubicBezTo>
                  <a:cubicBezTo>
                    <a:pt x="11908" y="13914"/>
                    <a:pt x="11182" y="14182"/>
                    <a:pt x="10648" y="14703"/>
                  </a:cubicBezTo>
                  <a:cubicBezTo>
                    <a:pt x="10131" y="14223"/>
                    <a:pt x="9375" y="13951"/>
                    <a:pt x="8606" y="13951"/>
                  </a:cubicBezTo>
                  <a:cubicBezTo>
                    <a:pt x="7919" y="13951"/>
                    <a:pt x="7219" y="14169"/>
                    <a:pt x="6670" y="14649"/>
                  </a:cubicBezTo>
                  <a:cubicBezTo>
                    <a:pt x="6413" y="14873"/>
                    <a:pt x="6099" y="14966"/>
                    <a:pt x="5743" y="14966"/>
                  </a:cubicBezTo>
                  <a:cubicBezTo>
                    <a:pt x="5590" y="14966"/>
                    <a:pt x="5429" y="14949"/>
                    <a:pt x="5262" y="14917"/>
                  </a:cubicBezTo>
                  <a:lnTo>
                    <a:pt x="4038" y="14596"/>
                  </a:lnTo>
                  <a:lnTo>
                    <a:pt x="4038" y="8821"/>
                  </a:lnTo>
                  <a:close/>
                  <a:moveTo>
                    <a:pt x="8626" y="15178"/>
                  </a:moveTo>
                  <a:cubicBezTo>
                    <a:pt x="9084" y="15178"/>
                    <a:pt x="9540" y="15377"/>
                    <a:pt x="9791" y="15718"/>
                  </a:cubicBezTo>
                  <a:cubicBezTo>
                    <a:pt x="9424" y="16093"/>
                    <a:pt x="8934" y="16573"/>
                    <a:pt x="7954" y="16841"/>
                  </a:cubicBezTo>
                  <a:cubicBezTo>
                    <a:pt x="7552" y="16969"/>
                    <a:pt x="7140" y="17028"/>
                    <a:pt x="6734" y="17028"/>
                  </a:cubicBezTo>
                  <a:cubicBezTo>
                    <a:pt x="5596" y="17028"/>
                    <a:pt x="4498" y="16560"/>
                    <a:pt x="3733" y="15772"/>
                  </a:cubicBezTo>
                  <a:lnTo>
                    <a:pt x="4895" y="16093"/>
                  </a:lnTo>
                  <a:cubicBezTo>
                    <a:pt x="5190" y="16173"/>
                    <a:pt x="5497" y="16215"/>
                    <a:pt x="5800" y="16215"/>
                  </a:cubicBezTo>
                  <a:cubicBezTo>
                    <a:pt x="6505" y="16215"/>
                    <a:pt x="7196" y="15990"/>
                    <a:pt x="7709" y="15504"/>
                  </a:cubicBezTo>
                  <a:cubicBezTo>
                    <a:pt x="7965" y="15282"/>
                    <a:pt x="8297" y="15178"/>
                    <a:pt x="8626" y="15178"/>
                  </a:cubicBezTo>
                  <a:close/>
                  <a:moveTo>
                    <a:pt x="12712" y="15309"/>
                  </a:moveTo>
                  <a:cubicBezTo>
                    <a:pt x="13046" y="15309"/>
                    <a:pt x="13384" y="15407"/>
                    <a:pt x="13644" y="15611"/>
                  </a:cubicBezTo>
                  <a:cubicBezTo>
                    <a:pt x="14175" y="16113"/>
                    <a:pt x="14897" y="16365"/>
                    <a:pt x="15626" y="16365"/>
                  </a:cubicBezTo>
                  <a:cubicBezTo>
                    <a:pt x="15907" y="16365"/>
                    <a:pt x="16189" y="16327"/>
                    <a:pt x="16461" y="16253"/>
                  </a:cubicBezTo>
                  <a:lnTo>
                    <a:pt x="17622" y="15825"/>
                  </a:lnTo>
                  <a:cubicBezTo>
                    <a:pt x="16851" y="16619"/>
                    <a:pt x="15744" y="17059"/>
                    <a:pt x="14598" y="17059"/>
                  </a:cubicBezTo>
                  <a:cubicBezTo>
                    <a:pt x="14200" y="17059"/>
                    <a:pt x="13796" y="17006"/>
                    <a:pt x="13400" y="16894"/>
                  </a:cubicBezTo>
                  <a:cubicBezTo>
                    <a:pt x="12483" y="16628"/>
                    <a:pt x="11931" y="16200"/>
                    <a:pt x="11564" y="15825"/>
                  </a:cubicBezTo>
                  <a:cubicBezTo>
                    <a:pt x="11811" y="15487"/>
                    <a:pt x="12260" y="15309"/>
                    <a:pt x="12712" y="15309"/>
                  </a:cubicBezTo>
                  <a:close/>
                  <a:moveTo>
                    <a:pt x="10708" y="16787"/>
                  </a:moveTo>
                  <a:cubicBezTo>
                    <a:pt x="10952" y="17001"/>
                    <a:pt x="11259" y="17269"/>
                    <a:pt x="11809" y="17536"/>
                  </a:cubicBezTo>
                  <a:cubicBezTo>
                    <a:pt x="11504" y="17642"/>
                    <a:pt x="11075" y="17804"/>
                    <a:pt x="10708" y="17804"/>
                  </a:cubicBezTo>
                  <a:cubicBezTo>
                    <a:pt x="10341" y="17804"/>
                    <a:pt x="9974" y="17697"/>
                    <a:pt x="9669" y="17536"/>
                  </a:cubicBezTo>
                  <a:cubicBezTo>
                    <a:pt x="10158" y="17269"/>
                    <a:pt x="10463" y="17001"/>
                    <a:pt x="10708" y="16787"/>
                  </a:cubicBezTo>
                  <a:close/>
                  <a:moveTo>
                    <a:pt x="13155" y="18124"/>
                  </a:moveTo>
                  <a:cubicBezTo>
                    <a:pt x="13615" y="18240"/>
                    <a:pt x="14074" y="18292"/>
                    <a:pt x="14534" y="18292"/>
                  </a:cubicBezTo>
                  <a:cubicBezTo>
                    <a:pt x="14930" y="18292"/>
                    <a:pt x="15328" y="18252"/>
                    <a:pt x="15727" y="18179"/>
                  </a:cubicBezTo>
                  <a:cubicBezTo>
                    <a:pt x="14563" y="19514"/>
                    <a:pt x="12728" y="20317"/>
                    <a:pt x="10708" y="20317"/>
                  </a:cubicBezTo>
                  <a:cubicBezTo>
                    <a:pt x="8750" y="20317"/>
                    <a:pt x="6792" y="19514"/>
                    <a:pt x="5568" y="18179"/>
                  </a:cubicBezTo>
                  <a:cubicBezTo>
                    <a:pt x="5965" y="18252"/>
                    <a:pt x="6363" y="18292"/>
                    <a:pt x="6761" y="18292"/>
                  </a:cubicBezTo>
                  <a:cubicBezTo>
                    <a:pt x="7219" y="18292"/>
                    <a:pt x="7680" y="18240"/>
                    <a:pt x="8138" y="18124"/>
                  </a:cubicBezTo>
                  <a:cubicBezTo>
                    <a:pt x="8812" y="18713"/>
                    <a:pt x="9729" y="19034"/>
                    <a:pt x="10648" y="19034"/>
                  </a:cubicBezTo>
                  <a:cubicBezTo>
                    <a:pt x="11564" y="19034"/>
                    <a:pt x="12543" y="18713"/>
                    <a:pt x="13155" y="18124"/>
                  </a:cubicBezTo>
                  <a:close/>
                  <a:moveTo>
                    <a:pt x="3611" y="0"/>
                  </a:moveTo>
                  <a:cubicBezTo>
                    <a:pt x="2447" y="0"/>
                    <a:pt x="1468" y="855"/>
                    <a:pt x="1468" y="1872"/>
                  </a:cubicBezTo>
                  <a:cubicBezTo>
                    <a:pt x="1468" y="2673"/>
                    <a:pt x="2080" y="3421"/>
                    <a:pt x="2937" y="3689"/>
                  </a:cubicBezTo>
                  <a:lnTo>
                    <a:pt x="2937" y="7538"/>
                  </a:lnTo>
                  <a:cubicBezTo>
                    <a:pt x="1284" y="7538"/>
                    <a:pt x="0" y="8662"/>
                    <a:pt x="0" y="10104"/>
                  </a:cubicBezTo>
                  <a:cubicBezTo>
                    <a:pt x="0" y="11494"/>
                    <a:pt x="1284" y="12618"/>
                    <a:pt x="2937" y="12618"/>
                  </a:cubicBezTo>
                  <a:lnTo>
                    <a:pt x="2937" y="14169"/>
                  </a:lnTo>
                  <a:lnTo>
                    <a:pt x="2447" y="14062"/>
                  </a:lnTo>
                  <a:cubicBezTo>
                    <a:pt x="2356" y="14033"/>
                    <a:pt x="2267" y="14019"/>
                    <a:pt x="2181" y="14019"/>
                  </a:cubicBezTo>
                  <a:cubicBezTo>
                    <a:pt x="1641" y="14019"/>
                    <a:pt x="1274" y="14554"/>
                    <a:pt x="1591" y="14970"/>
                  </a:cubicBezTo>
                  <a:cubicBezTo>
                    <a:pt x="2632" y="16307"/>
                    <a:pt x="2814" y="16628"/>
                    <a:pt x="3426" y="17108"/>
                  </a:cubicBezTo>
                  <a:cubicBezTo>
                    <a:pt x="4590" y="19782"/>
                    <a:pt x="7587" y="21600"/>
                    <a:pt x="10892" y="21600"/>
                  </a:cubicBezTo>
                  <a:cubicBezTo>
                    <a:pt x="14134" y="21600"/>
                    <a:pt x="17133" y="19782"/>
                    <a:pt x="18296" y="17108"/>
                  </a:cubicBezTo>
                  <a:cubicBezTo>
                    <a:pt x="18908" y="16628"/>
                    <a:pt x="19153" y="16307"/>
                    <a:pt x="20132" y="14970"/>
                  </a:cubicBezTo>
                  <a:cubicBezTo>
                    <a:pt x="20448" y="14554"/>
                    <a:pt x="20081" y="14019"/>
                    <a:pt x="19541" y="14019"/>
                  </a:cubicBezTo>
                  <a:cubicBezTo>
                    <a:pt x="19456" y="14019"/>
                    <a:pt x="19366" y="14033"/>
                    <a:pt x="19275" y="14062"/>
                  </a:cubicBezTo>
                  <a:lnTo>
                    <a:pt x="18846" y="14169"/>
                  </a:lnTo>
                  <a:lnTo>
                    <a:pt x="18846" y="12618"/>
                  </a:lnTo>
                  <a:cubicBezTo>
                    <a:pt x="20254" y="12618"/>
                    <a:pt x="21600" y="11494"/>
                    <a:pt x="21600" y="10104"/>
                  </a:cubicBezTo>
                  <a:cubicBezTo>
                    <a:pt x="21600" y="8714"/>
                    <a:pt x="20254" y="7538"/>
                    <a:pt x="18663" y="7538"/>
                  </a:cubicBezTo>
                  <a:lnTo>
                    <a:pt x="18663" y="3689"/>
                  </a:lnTo>
                  <a:cubicBezTo>
                    <a:pt x="19520" y="3421"/>
                    <a:pt x="20132" y="2727"/>
                    <a:pt x="20132" y="1872"/>
                  </a:cubicBezTo>
                  <a:cubicBezTo>
                    <a:pt x="20132" y="801"/>
                    <a:pt x="19153" y="0"/>
                    <a:pt x="17989" y="0"/>
                  </a:cubicBezTo>
                  <a:cubicBezTo>
                    <a:pt x="16766" y="0"/>
                    <a:pt x="15849" y="855"/>
                    <a:pt x="15849" y="1872"/>
                  </a:cubicBezTo>
                  <a:cubicBezTo>
                    <a:pt x="15849" y="2086"/>
                    <a:pt x="15909" y="2245"/>
                    <a:pt x="15971" y="2459"/>
                  </a:cubicBezTo>
                  <a:lnTo>
                    <a:pt x="14381" y="3528"/>
                  </a:lnTo>
                  <a:lnTo>
                    <a:pt x="12788" y="2459"/>
                  </a:lnTo>
                  <a:cubicBezTo>
                    <a:pt x="12850" y="2245"/>
                    <a:pt x="12910" y="2086"/>
                    <a:pt x="12910" y="1872"/>
                  </a:cubicBezTo>
                  <a:cubicBezTo>
                    <a:pt x="12910" y="801"/>
                    <a:pt x="11931" y="0"/>
                    <a:pt x="10770" y="0"/>
                  </a:cubicBezTo>
                  <a:cubicBezTo>
                    <a:pt x="9546" y="0"/>
                    <a:pt x="8628" y="855"/>
                    <a:pt x="8628" y="1872"/>
                  </a:cubicBezTo>
                  <a:cubicBezTo>
                    <a:pt x="8628" y="2086"/>
                    <a:pt x="8750" y="2245"/>
                    <a:pt x="8812" y="2459"/>
                  </a:cubicBezTo>
                  <a:lnTo>
                    <a:pt x="7219" y="3528"/>
                  </a:lnTo>
                  <a:lnTo>
                    <a:pt x="5568" y="2459"/>
                  </a:lnTo>
                  <a:cubicBezTo>
                    <a:pt x="5691" y="2245"/>
                    <a:pt x="5751" y="2086"/>
                    <a:pt x="5751" y="1872"/>
                  </a:cubicBezTo>
                  <a:cubicBezTo>
                    <a:pt x="5751" y="801"/>
                    <a:pt x="4772" y="0"/>
                    <a:pt x="36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00" name="Google Shape;9758;p65"/>
          <p:cNvGrpSpPr/>
          <p:nvPr/>
        </p:nvGrpSpPr>
        <p:grpSpPr>
          <a:xfrm>
            <a:off x="7536838" y="1306109"/>
            <a:ext cx="318155" cy="362074"/>
            <a:chOff x="0" y="0"/>
            <a:chExt cx="318154" cy="362072"/>
          </a:xfrm>
        </p:grpSpPr>
        <p:sp>
          <p:nvSpPr>
            <p:cNvPr id="7491" name="Google Shape;9759;p65"/>
            <p:cNvSpPr/>
            <p:nvPr/>
          </p:nvSpPr>
          <p:spPr>
            <a:xfrm>
              <a:off x="119405" y="264594"/>
              <a:ext cx="80215" cy="33855"/>
            </a:xfrm>
            <a:custGeom>
              <a:avLst/>
              <a:gdLst/>
              <a:ahLst/>
              <a:cxnLst>
                <a:cxn ang="0">
                  <a:pos x="wd2" y="hd2"/>
                </a:cxn>
                <a:cxn ang="5400000">
                  <a:pos x="wd2" y="hd2"/>
                </a:cxn>
                <a:cxn ang="10800000">
                  <a:pos x="wd2" y="hd2"/>
                </a:cxn>
                <a:cxn ang="16200000">
                  <a:pos x="wd2" y="hd2"/>
                </a:cxn>
              </a:cxnLst>
              <a:rect l="0" t="0" r="r" b="b"/>
              <a:pathLst>
                <a:path w="21011" h="21600" fill="norm" stroke="1" extrusionOk="0">
                  <a:moveTo>
                    <a:pt x="2669" y="0"/>
                  </a:moveTo>
                  <a:cubicBezTo>
                    <a:pt x="1996" y="0"/>
                    <a:pt x="1347" y="718"/>
                    <a:pt x="884" y="2154"/>
                  </a:cubicBezTo>
                  <a:cubicBezTo>
                    <a:pt x="-295" y="5005"/>
                    <a:pt x="-295" y="9005"/>
                    <a:pt x="884" y="11303"/>
                  </a:cubicBezTo>
                  <a:cubicBezTo>
                    <a:pt x="3461" y="17600"/>
                    <a:pt x="6981" y="21600"/>
                    <a:pt x="10509" y="21600"/>
                  </a:cubicBezTo>
                  <a:cubicBezTo>
                    <a:pt x="14265" y="21600"/>
                    <a:pt x="17785" y="17600"/>
                    <a:pt x="20126" y="11303"/>
                  </a:cubicBezTo>
                  <a:cubicBezTo>
                    <a:pt x="21305" y="8451"/>
                    <a:pt x="21305" y="4431"/>
                    <a:pt x="20126" y="2154"/>
                  </a:cubicBezTo>
                  <a:cubicBezTo>
                    <a:pt x="19545" y="718"/>
                    <a:pt x="18838" y="0"/>
                    <a:pt x="18164" y="0"/>
                  </a:cubicBezTo>
                  <a:cubicBezTo>
                    <a:pt x="17490" y="0"/>
                    <a:pt x="16842" y="718"/>
                    <a:pt x="16370" y="2154"/>
                  </a:cubicBezTo>
                  <a:cubicBezTo>
                    <a:pt x="14964" y="5579"/>
                    <a:pt x="12614" y="7877"/>
                    <a:pt x="10509" y="7877"/>
                  </a:cubicBezTo>
                  <a:cubicBezTo>
                    <a:pt x="8160" y="7877"/>
                    <a:pt x="6046" y="5579"/>
                    <a:pt x="4640" y="2154"/>
                  </a:cubicBezTo>
                  <a:cubicBezTo>
                    <a:pt x="4050" y="718"/>
                    <a:pt x="3343" y="0"/>
                    <a:pt x="26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92" name="Google Shape;9760;p65"/>
            <p:cNvSpPr/>
            <p:nvPr/>
          </p:nvSpPr>
          <p:spPr>
            <a:xfrm>
              <a:off x="106641" y="171166"/>
              <a:ext cx="20609" cy="206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55" y="0"/>
                  </a:moveTo>
                  <a:cubicBezTo>
                    <a:pt x="4684" y="0"/>
                    <a:pt x="0" y="4710"/>
                    <a:pt x="0" y="11271"/>
                  </a:cubicBezTo>
                  <a:cubicBezTo>
                    <a:pt x="0" y="16890"/>
                    <a:pt x="4684" y="21600"/>
                    <a:pt x="11255" y="21600"/>
                  </a:cubicBezTo>
                  <a:cubicBezTo>
                    <a:pt x="16916" y="21600"/>
                    <a:pt x="21600" y="16890"/>
                    <a:pt x="21600" y="11271"/>
                  </a:cubicBezTo>
                  <a:cubicBezTo>
                    <a:pt x="21600" y="4710"/>
                    <a:pt x="16916" y="0"/>
                    <a:pt x="112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93" name="Google Shape;9761;p65"/>
            <p:cNvSpPr/>
            <p:nvPr/>
          </p:nvSpPr>
          <p:spPr>
            <a:xfrm>
              <a:off x="190874" y="171166"/>
              <a:ext cx="19709" cy="2064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8" y="0"/>
                  </a:moveTo>
                  <a:cubicBezTo>
                    <a:pt x="4933" y="0"/>
                    <a:pt x="0" y="4710"/>
                    <a:pt x="0" y="11271"/>
                  </a:cubicBezTo>
                  <a:cubicBezTo>
                    <a:pt x="0" y="16890"/>
                    <a:pt x="4933" y="21600"/>
                    <a:pt x="10818" y="21600"/>
                  </a:cubicBezTo>
                  <a:cubicBezTo>
                    <a:pt x="16702" y="21600"/>
                    <a:pt x="21600" y="16890"/>
                    <a:pt x="21600" y="11271"/>
                  </a:cubicBezTo>
                  <a:cubicBezTo>
                    <a:pt x="21600" y="4710"/>
                    <a:pt x="16702" y="0"/>
                    <a:pt x="10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94" name="Google Shape;9762;p65"/>
            <p:cNvSpPr/>
            <p:nvPr/>
          </p:nvSpPr>
          <p:spPr>
            <a:xfrm>
              <a:off x="0" y="0"/>
              <a:ext cx="318155" cy="362073"/>
            </a:xfrm>
            <a:custGeom>
              <a:avLst/>
              <a:gdLst/>
              <a:ahLst/>
              <a:cxnLst>
                <a:cxn ang="0">
                  <a:pos x="wd2" y="hd2"/>
                </a:cxn>
                <a:cxn ang="5400000">
                  <a:pos x="wd2" y="hd2"/>
                </a:cxn>
                <a:cxn ang="10800000">
                  <a:pos x="wd2" y="hd2"/>
                </a:cxn>
                <a:cxn ang="16200000">
                  <a:pos x="wd2" y="hd2"/>
                </a:cxn>
              </a:cxnLst>
              <a:rect l="0" t="0" r="r" b="b"/>
              <a:pathLst>
                <a:path w="21541" h="21600" fill="norm" stroke="1" extrusionOk="0">
                  <a:moveTo>
                    <a:pt x="15958" y="1283"/>
                  </a:moveTo>
                  <a:cubicBezTo>
                    <a:pt x="16321" y="1283"/>
                    <a:pt x="16626" y="1552"/>
                    <a:pt x="16626" y="1872"/>
                  </a:cubicBezTo>
                  <a:lnTo>
                    <a:pt x="16626" y="5401"/>
                  </a:lnTo>
                  <a:lnTo>
                    <a:pt x="14987" y="3957"/>
                  </a:lnTo>
                  <a:cubicBezTo>
                    <a:pt x="14850" y="3836"/>
                    <a:pt x="14676" y="3767"/>
                    <a:pt x="14495" y="3767"/>
                  </a:cubicBezTo>
                  <a:cubicBezTo>
                    <a:pt x="14354" y="3767"/>
                    <a:pt x="14210" y="3809"/>
                    <a:pt x="14077" y="3903"/>
                  </a:cubicBezTo>
                  <a:cubicBezTo>
                    <a:pt x="12893" y="4599"/>
                    <a:pt x="11528" y="4946"/>
                    <a:pt x="10163" y="4946"/>
                  </a:cubicBezTo>
                  <a:cubicBezTo>
                    <a:pt x="8798" y="4946"/>
                    <a:pt x="7431" y="4599"/>
                    <a:pt x="6249" y="3903"/>
                  </a:cubicBezTo>
                  <a:cubicBezTo>
                    <a:pt x="6117" y="3809"/>
                    <a:pt x="5971" y="3767"/>
                    <a:pt x="5832" y="3767"/>
                  </a:cubicBezTo>
                  <a:cubicBezTo>
                    <a:pt x="5651" y="3767"/>
                    <a:pt x="5475" y="3836"/>
                    <a:pt x="5340" y="3957"/>
                  </a:cubicBezTo>
                  <a:lnTo>
                    <a:pt x="3700" y="5401"/>
                  </a:lnTo>
                  <a:lnTo>
                    <a:pt x="3700" y="1872"/>
                  </a:lnTo>
                  <a:cubicBezTo>
                    <a:pt x="4308" y="1552"/>
                    <a:pt x="4671" y="1283"/>
                    <a:pt x="5035" y="1283"/>
                  </a:cubicBezTo>
                  <a:cubicBezTo>
                    <a:pt x="5401" y="1283"/>
                    <a:pt x="5703" y="1552"/>
                    <a:pt x="5703" y="1872"/>
                  </a:cubicBezTo>
                  <a:cubicBezTo>
                    <a:pt x="5703" y="2192"/>
                    <a:pt x="6006" y="2461"/>
                    <a:pt x="6432" y="2461"/>
                  </a:cubicBezTo>
                  <a:cubicBezTo>
                    <a:pt x="6796" y="2461"/>
                    <a:pt x="7098" y="2192"/>
                    <a:pt x="7098" y="1872"/>
                  </a:cubicBezTo>
                  <a:cubicBezTo>
                    <a:pt x="7098" y="1552"/>
                    <a:pt x="7403" y="1283"/>
                    <a:pt x="7767" y="1283"/>
                  </a:cubicBezTo>
                  <a:cubicBezTo>
                    <a:pt x="8130" y="1283"/>
                    <a:pt x="8433" y="1552"/>
                    <a:pt x="8433" y="1872"/>
                  </a:cubicBezTo>
                  <a:cubicBezTo>
                    <a:pt x="8433" y="2192"/>
                    <a:pt x="8738" y="2461"/>
                    <a:pt x="9162" y="2461"/>
                  </a:cubicBezTo>
                  <a:cubicBezTo>
                    <a:pt x="9526" y="2461"/>
                    <a:pt x="9830" y="2192"/>
                    <a:pt x="9830" y="1872"/>
                  </a:cubicBezTo>
                  <a:cubicBezTo>
                    <a:pt x="9830" y="1552"/>
                    <a:pt x="10133" y="1283"/>
                    <a:pt x="10496" y="1283"/>
                  </a:cubicBezTo>
                  <a:cubicBezTo>
                    <a:pt x="10860" y="1283"/>
                    <a:pt x="11165" y="1552"/>
                    <a:pt x="11165" y="1872"/>
                  </a:cubicBezTo>
                  <a:cubicBezTo>
                    <a:pt x="11165" y="2192"/>
                    <a:pt x="11467" y="2461"/>
                    <a:pt x="11892" y="2461"/>
                  </a:cubicBezTo>
                  <a:cubicBezTo>
                    <a:pt x="12257" y="2461"/>
                    <a:pt x="12560" y="2192"/>
                    <a:pt x="12560" y="1872"/>
                  </a:cubicBezTo>
                  <a:cubicBezTo>
                    <a:pt x="12560" y="1552"/>
                    <a:pt x="12862" y="1283"/>
                    <a:pt x="13228" y="1283"/>
                  </a:cubicBezTo>
                  <a:cubicBezTo>
                    <a:pt x="13592" y="1283"/>
                    <a:pt x="13894" y="1552"/>
                    <a:pt x="13894" y="1872"/>
                  </a:cubicBezTo>
                  <a:cubicBezTo>
                    <a:pt x="13894" y="2192"/>
                    <a:pt x="14199" y="2461"/>
                    <a:pt x="14623" y="2461"/>
                  </a:cubicBezTo>
                  <a:cubicBezTo>
                    <a:pt x="14987" y="2461"/>
                    <a:pt x="15290" y="2192"/>
                    <a:pt x="15290" y="1872"/>
                  </a:cubicBezTo>
                  <a:cubicBezTo>
                    <a:pt x="15290" y="1552"/>
                    <a:pt x="15594" y="1283"/>
                    <a:pt x="15958" y="1283"/>
                  </a:cubicBezTo>
                  <a:close/>
                  <a:moveTo>
                    <a:pt x="2852" y="10159"/>
                  </a:moveTo>
                  <a:lnTo>
                    <a:pt x="2852" y="12726"/>
                  </a:lnTo>
                  <a:cubicBezTo>
                    <a:pt x="2064" y="12726"/>
                    <a:pt x="1395" y="12191"/>
                    <a:pt x="1395" y="11443"/>
                  </a:cubicBezTo>
                  <a:cubicBezTo>
                    <a:pt x="1395" y="10746"/>
                    <a:pt x="2003" y="10159"/>
                    <a:pt x="2852" y="10159"/>
                  </a:cubicBezTo>
                  <a:close/>
                  <a:moveTo>
                    <a:pt x="18687" y="10159"/>
                  </a:moveTo>
                  <a:cubicBezTo>
                    <a:pt x="19478" y="10159"/>
                    <a:pt x="20144" y="10693"/>
                    <a:pt x="20144" y="11443"/>
                  </a:cubicBezTo>
                  <a:cubicBezTo>
                    <a:pt x="20144" y="12191"/>
                    <a:pt x="19478" y="12726"/>
                    <a:pt x="18687" y="12726"/>
                  </a:cubicBezTo>
                  <a:lnTo>
                    <a:pt x="18687" y="10159"/>
                  </a:lnTo>
                  <a:close/>
                  <a:moveTo>
                    <a:pt x="15048" y="5240"/>
                  </a:moveTo>
                  <a:lnTo>
                    <a:pt x="17353" y="7217"/>
                  </a:lnTo>
                  <a:cubicBezTo>
                    <a:pt x="17231" y="8180"/>
                    <a:pt x="17231" y="13901"/>
                    <a:pt x="17231" y="14649"/>
                  </a:cubicBezTo>
                  <a:cubicBezTo>
                    <a:pt x="17231" y="17751"/>
                    <a:pt x="14380" y="20317"/>
                    <a:pt x="10801" y="20317"/>
                  </a:cubicBezTo>
                  <a:cubicBezTo>
                    <a:pt x="7220" y="20317"/>
                    <a:pt x="4369" y="17751"/>
                    <a:pt x="4369" y="14649"/>
                  </a:cubicBezTo>
                  <a:lnTo>
                    <a:pt x="4369" y="7217"/>
                  </a:lnTo>
                  <a:lnTo>
                    <a:pt x="6613" y="5240"/>
                  </a:lnTo>
                  <a:cubicBezTo>
                    <a:pt x="7917" y="5907"/>
                    <a:pt x="9360" y="6243"/>
                    <a:pt x="10808" y="6243"/>
                  </a:cubicBezTo>
                  <a:cubicBezTo>
                    <a:pt x="12257" y="6243"/>
                    <a:pt x="13714" y="5907"/>
                    <a:pt x="15048" y="5240"/>
                  </a:cubicBezTo>
                  <a:close/>
                  <a:moveTo>
                    <a:pt x="5035" y="0"/>
                  </a:moveTo>
                  <a:cubicBezTo>
                    <a:pt x="3822" y="0"/>
                    <a:pt x="2913" y="855"/>
                    <a:pt x="2913" y="1872"/>
                  </a:cubicBezTo>
                  <a:lnTo>
                    <a:pt x="2913" y="8876"/>
                  </a:lnTo>
                  <a:cubicBezTo>
                    <a:pt x="1334" y="8876"/>
                    <a:pt x="0" y="10052"/>
                    <a:pt x="0" y="11443"/>
                  </a:cubicBezTo>
                  <a:cubicBezTo>
                    <a:pt x="0" y="12831"/>
                    <a:pt x="1334" y="13955"/>
                    <a:pt x="2913" y="13955"/>
                  </a:cubicBezTo>
                  <a:lnTo>
                    <a:pt x="2913" y="14649"/>
                  </a:lnTo>
                  <a:cubicBezTo>
                    <a:pt x="2913" y="18445"/>
                    <a:pt x="6491" y="21600"/>
                    <a:pt x="10801" y="21600"/>
                  </a:cubicBezTo>
                  <a:cubicBezTo>
                    <a:pt x="15109" y="21600"/>
                    <a:pt x="18687" y="18445"/>
                    <a:pt x="18687" y="14649"/>
                  </a:cubicBezTo>
                  <a:lnTo>
                    <a:pt x="18687" y="13955"/>
                  </a:lnTo>
                  <a:cubicBezTo>
                    <a:pt x="20266" y="13955"/>
                    <a:pt x="21539" y="12831"/>
                    <a:pt x="21539" y="11443"/>
                  </a:cubicBezTo>
                  <a:cubicBezTo>
                    <a:pt x="21600" y="10052"/>
                    <a:pt x="20266" y="8876"/>
                    <a:pt x="18687" y="8876"/>
                  </a:cubicBezTo>
                  <a:lnTo>
                    <a:pt x="18687" y="1872"/>
                  </a:lnTo>
                  <a:cubicBezTo>
                    <a:pt x="18687" y="802"/>
                    <a:pt x="17717" y="0"/>
                    <a:pt x="16565" y="0"/>
                  </a:cubicBezTo>
                  <a:cubicBezTo>
                    <a:pt x="16019" y="0"/>
                    <a:pt x="15533" y="215"/>
                    <a:pt x="15109" y="481"/>
                  </a:cubicBezTo>
                  <a:cubicBezTo>
                    <a:pt x="14743" y="107"/>
                    <a:pt x="14199" y="0"/>
                    <a:pt x="13714" y="0"/>
                  </a:cubicBezTo>
                  <a:cubicBezTo>
                    <a:pt x="13167" y="0"/>
                    <a:pt x="12621" y="215"/>
                    <a:pt x="12257" y="481"/>
                  </a:cubicBezTo>
                  <a:cubicBezTo>
                    <a:pt x="11831" y="107"/>
                    <a:pt x="11345" y="0"/>
                    <a:pt x="10801" y="0"/>
                  </a:cubicBezTo>
                  <a:cubicBezTo>
                    <a:pt x="10255" y="0"/>
                    <a:pt x="9708" y="215"/>
                    <a:pt x="9345" y="481"/>
                  </a:cubicBezTo>
                  <a:cubicBezTo>
                    <a:pt x="8979" y="107"/>
                    <a:pt x="8433" y="0"/>
                    <a:pt x="7889" y="0"/>
                  </a:cubicBezTo>
                  <a:cubicBezTo>
                    <a:pt x="7403" y="0"/>
                    <a:pt x="6857" y="215"/>
                    <a:pt x="6491" y="481"/>
                  </a:cubicBezTo>
                  <a:cubicBezTo>
                    <a:pt x="6067" y="107"/>
                    <a:pt x="5581" y="0"/>
                    <a:pt x="50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95" name="Google Shape;9763;p65"/>
            <p:cNvSpPr/>
            <p:nvPr/>
          </p:nvSpPr>
          <p:spPr>
            <a:xfrm>
              <a:off x="53626" y="19979"/>
              <a:ext cx="14696" cy="748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18972"/>
                  </a:moveTo>
                  <a:lnTo>
                    <a:pt x="21600" y="0"/>
                  </a:lnTo>
                  <a:lnTo>
                    <a:pt x="3110" y="1814"/>
                  </a:lnTo>
                  <a:lnTo>
                    <a:pt x="0" y="13114"/>
                  </a:lnTo>
                  <a:lnTo>
                    <a:pt x="0" y="21600"/>
                  </a:lnTo>
                  <a:close/>
                </a:path>
              </a:pathLst>
            </a:custGeom>
            <a:solidFill>
              <a:srgbClr val="869FB2"/>
            </a:solidFill>
            <a:ln w="12700" cap="flat">
              <a:noFill/>
              <a:miter lim="400000"/>
            </a:ln>
            <a:effectLst/>
          </p:spPr>
          <p:txBody>
            <a:bodyPr wrap="square" lIns="0" tIns="0" rIns="0" bIns="0" numCol="1" anchor="t">
              <a:noAutofit/>
            </a:bodyPr>
            <a:lstStyle/>
            <a:p>
              <a:pPr>
                <a:defRPr>
                  <a:solidFill>
                    <a:srgbClr val="000000"/>
                  </a:solidFill>
                </a:defRPr>
              </a:pPr>
            </a:p>
          </p:txBody>
        </p:sp>
        <p:sp>
          <p:nvSpPr>
            <p:cNvPr id="7496" name="Google Shape;9764;p65"/>
            <p:cNvSpPr/>
            <p:nvPr/>
          </p:nvSpPr>
          <p:spPr>
            <a:xfrm>
              <a:off x="59849" y="11076"/>
              <a:ext cx="37335" cy="49500"/>
            </a:xfrm>
            <a:custGeom>
              <a:avLst/>
              <a:gdLst/>
              <a:ahLst/>
              <a:cxnLst>
                <a:cxn ang="0">
                  <a:pos x="wd2" y="hd2"/>
                </a:cxn>
                <a:cxn ang="5400000">
                  <a:pos x="wd2" y="hd2"/>
                </a:cxn>
                <a:cxn ang="10800000">
                  <a:pos x="wd2" y="hd2"/>
                </a:cxn>
                <a:cxn ang="16200000">
                  <a:pos x="wd2" y="hd2"/>
                </a:cxn>
              </a:cxnLst>
              <a:rect l="0" t="0" r="r" b="b"/>
              <a:pathLst>
                <a:path w="20691" h="21358" fill="norm" stroke="1" extrusionOk="0">
                  <a:moveTo>
                    <a:pt x="4661" y="9271"/>
                  </a:moveTo>
                  <a:cubicBezTo>
                    <a:pt x="4791" y="8662"/>
                    <a:pt x="4661" y="6506"/>
                    <a:pt x="5443" y="5643"/>
                  </a:cubicBezTo>
                  <a:cubicBezTo>
                    <a:pt x="6225" y="4793"/>
                    <a:pt x="7642" y="4235"/>
                    <a:pt x="9320" y="4134"/>
                  </a:cubicBezTo>
                  <a:cubicBezTo>
                    <a:pt x="10998" y="4032"/>
                    <a:pt x="13653" y="5148"/>
                    <a:pt x="15526" y="5047"/>
                  </a:cubicBezTo>
                  <a:cubicBezTo>
                    <a:pt x="17400" y="4946"/>
                    <a:pt x="21472" y="4349"/>
                    <a:pt x="20560" y="3538"/>
                  </a:cubicBezTo>
                  <a:cubicBezTo>
                    <a:pt x="19648" y="2739"/>
                    <a:pt x="13262" y="570"/>
                    <a:pt x="10086" y="215"/>
                  </a:cubicBezTo>
                  <a:cubicBezTo>
                    <a:pt x="6925" y="-141"/>
                    <a:pt x="3228" y="-242"/>
                    <a:pt x="1550" y="1420"/>
                  </a:cubicBezTo>
                  <a:cubicBezTo>
                    <a:pt x="-128" y="3081"/>
                    <a:pt x="2" y="6861"/>
                    <a:pt x="2" y="10184"/>
                  </a:cubicBezTo>
                  <a:cubicBezTo>
                    <a:pt x="2" y="13507"/>
                    <a:pt x="1289" y="19494"/>
                    <a:pt x="1550" y="21358"/>
                  </a:cubicBezTo>
                </a:path>
              </a:pathLst>
            </a:custGeom>
            <a:solidFill>
              <a:srgbClr val="869FB2"/>
            </a:solidFill>
            <a:ln w="12700" cap="flat">
              <a:noFill/>
              <a:miter lim="400000"/>
            </a:ln>
            <a:effectLst/>
          </p:spPr>
          <p:txBody>
            <a:bodyPr wrap="square" lIns="0" tIns="0" rIns="0" bIns="0" numCol="1" anchor="t">
              <a:noAutofit/>
            </a:bodyPr>
            <a:lstStyle/>
            <a:p>
              <a:pPr>
                <a:defRPr>
                  <a:solidFill>
                    <a:srgbClr val="000000"/>
                  </a:solidFill>
                </a:defRPr>
              </a:pPr>
            </a:p>
          </p:txBody>
        </p:sp>
        <p:sp>
          <p:nvSpPr>
            <p:cNvPr id="7497" name="Google Shape;9765;p65"/>
            <p:cNvSpPr/>
            <p:nvPr/>
          </p:nvSpPr>
          <p:spPr>
            <a:xfrm>
              <a:off x="229358" y="63656"/>
              <a:ext cx="36747" cy="467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15936"/>
                  </a:lnTo>
                  <a:lnTo>
                    <a:pt x="18653" y="21600"/>
                  </a:lnTo>
                  <a:lnTo>
                    <a:pt x="0" y="9915"/>
                  </a:lnTo>
                  <a:close/>
                </a:path>
              </a:pathLst>
            </a:custGeom>
            <a:solidFill>
              <a:srgbClr val="869FB2"/>
            </a:solidFill>
            <a:ln w="12700" cap="flat">
              <a:noFill/>
              <a:miter lim="400000"/>
            </a:ln>
            <a:effectLst/>
          </p:spPr>
          <p:txBody>
            <a:bodyPr wrap="square" lIns="0" tIns="0" rIns="0" bIns="0" numCol="1" anchor="t">
              <a:noAutofit/>
            </a:bodyPr>
            <a:lstStyle/>
            <a:p>
              <a:pPr>
                <a:defRPr>
                  <a:solidFill>
                    <a:srgbClr val="000000"/>
                  </a:solidFill>
                </a:defRPr>
              </a:pPr>
            </a:p>
          </p:txBody>
        </p:sp>
        <p:sp>
          <p:nvSpPr>
            <p:cNvPr id="7498" name="Google Shape;9766;p65"/>
            <p:cNvSpPr/>
            <p:nvPr/>
          </p:nvSpPr>
          <p:spPr>
            <a:xfrm>
              <a:off x="207753" y="62145"/>
              <a:ext cx="27007" cy="20835"/>
            </a:xfrm>
            <a:prstGeom prst="ellipse">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499" name="Google Shape;9767;p65"/>
            <p:cNvSpPr/>
            <p:nvPr/>
          </p:nvSpPr>
          <p:spPr>
            <a:xfrm>
              <a:off x="48610" y="25494"/>
              <a:ext cx="14661" cy="33951"/>
            </a:xfrm>
            <a:prstGeom prst="rect">
              <a:avLst/>
            </a:pr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501" name="Google Shape;9768;p65"/>
          <p:cNvSpPr/>
          <p:nvPr/>
        </p:nvSpPr>
        <p:spPr>
          <a:xfrm>
            <a:off x="6647508" y="2232084"/>
            <a:ext cx="329371" cy="362123"/>
          </a:xfrm>
          <a:custGeom>
            <a:avLst/>
            <a:gdLst/>
            <a:ahLst/>
            <a:cxnLst>
              <a:cxn ang="0">
                <a:pos x="wd2" y="hd2"/>
              </a:cxn>
              <a:cxn ang="5400000">
                <a:pos x="wd2" y="hd2"/>
              </a:cxn>
              <a:cxn ang="10800000">
                <a:pos x="wd2" y="hd2"/>
              </a:cxn>
              <a:cxn ang="16200000">
                <a:pos x="wd2" y="hd2"/>
              </a:cxn>
            </a:cxnLst>
            <a:rect l="0" t="0" r="r" b="b"/>
            <a:pathLst>
              <a:path w="20729" h="21600" fill="norm" stroke="1" extrusionOk="0">
                <a:moveTo>
                  <a:pt x="12169" y="1182"/>
                </a:moveTo>
                <a:lnTo>
                  <a:pt x="12734" y="3815"/>
                </a:lnTo>
                <a:cubicBezTo>
                  <a:pt x="12112" y="3975"/>
                  <a:pt x="11545" y="4244"/>
                  <a:pt x="11034" y="4674"/>
                </a:cubicBezTo>
                <a:cubicBezTo>
                  <a:pt x="10412" y="4083"/>
                  <a:pt x="9560" y="3761"/>
                  <a:pt x="8710" y="3761"/>
                </a:cubicBezTo>
                <a:cubicBezTo>
                  <a:pt x="7803" y="3761"/>
                  <a:pt x="7010" y="4083"/>
                  <a:pt x="6385" y="4674"/>
                </a:cubicBezTo>
                <a:cubicBezTo>
                  <a:pt x="5932" y="4298"/>
                  <a:pt x="5309" y="3975"/>
                  <a:pt x="4685" y="3815"/>
                </a:cubicBezTo>
                <a:lnTo>
                  <a:pt x="5252" y="1182"/>
                </a:lnTo>
                <a:close/>
                <a:moveTo>
                  <a:pt x="13755" y="2095"/>
                </a:moveTo>
                <a:lnTo>
                  <a:pt x="16477" y="4136"/>
                </a:lnTo>
                <a:cubicBezTo>
                  <a:pt x="16308" y="4352"/>
                  <a:pt x="16080" y="4566"/>
                  <a:pt x="15909" y="4782"/>
                </a:cubicBezTo>
                <a:cubicBezTo>
                  <a:pt x="15456" y="4298"/>
                  <a:pt x="14890" y="3869"/>
                  <a:pt x="14095" y="3761"/>
                </a:cubicBezTo>
                <a:lnTo>
                  <a:pt x="13755" y="2095"/>
                </a:lnTo>
                <a:close/>
                <a:moveTo>
                  <a:pt x="18122" y="4942"/>
                </a:moveTo>
                <a:cubicBezTo>
                  <a:pt x="18915" y="4942"/>
                  <a:pt x="19482" y="5480"/>
                  <a:pt x="19482" y="6232"/>
                </a:cubicBezTo>
                <a:cubicBezTo>
                  <a:pt x="19425" y="6983"/>
                  <a:pt x="18858" y="7521"/>
                  <a:pt x="18122" y="7521"/>
                </a:cubicBezTo>
                <a:cubicBezTo>
                  <a:pt x="17440" y="7521"/>
                  <a:pt x="16761" y="6983"/>
                  <a:pt x="16761" y="6232"/>
                </a:cubicBezTo>
                <a:cubicBezTo>
                  <a:pt x="16761" y="5588"/>
                  <a:pt x="17327" y="4942"/>
                  <a:pt x="18122" y="4942"/>
                </a:cubicBezTo>
                <a:close/>
                <a:moveTo>
                  <a:pt x="13530" y="4942"/>
                </a:moveTo>
                <a:cubicBezTo>
                  <a:pt x="14662" y="4942"/>
                  <a:pt x="15513" y="5856"/>
                  <a:pt x="15513" y="6823"/>
                </a:cubicBezTo>
                <a:cubicBezTo>
                  <a:pt x="15513" y="7843"/>
                  <a:pt x="14606" y="8703"/>
                  <a:pt x="13530" y="8703"/>
                </a:cubicBezTo>
                <a:cubicBezTo>
                  <a:pt x="12791" y="8703"/>
                  <a:pt x="12112" y="8327"/>
                  <a:pt x="11773" y="7737"/>
                </a:cubicBezTo>
                <a:cubicBezTo>
                  <a:pt x="11630" y="7494"/>
                  <a:pt x="11388" y="7375"/>
                  <a:pt x="11148" y="7375"/>
                </a:cubicBezTo>
                <a:cubicBezTo>
                  <a:pt x="10906" y="7375"/>
                  <a:pt x="10666" y="7494"/>
                  <a:pt x="10524" y="7737"/>
                </a:cubicBezTo>
                <a:cubicBezTo>
                  <a:pt x="10184" y="8327"/>
                  <a:pt x="9505" y="8703"/>
                  <a:pt x="8767" y="8703"/>
                </a:cubicBezTo>
                <a:cubicBezTo>
                  <a:pt x="8087" y="8703"/>
                  <a:pt x="7349" y="8327"/>
                  <a:pt x="7010" y="7737"/>
                </a:cubicBezTo>
                <a:cubicBezTo>
                  <a:pt x="6867" y="7494"/>
                  <a:pt x="6642" y="7375"/>
                  <a:pt x="6414" y="7375"/>
                </a:cubicBezTo>
                <a:cubicBezTo>
                  <a:pt x="6188" y="7375"/>
                  <a:pt x="5960" y="7494"/>
                  <a:pt x="5820" y="7737"/>
                </a:cubicBezTo>
                <a:cubicBezTo>
                  <a:pt x="5421" y="8327"/>
                  <a:pt x="4742" y="8703"/>
                  <a:pt x="4006" y="8703"/>
                </a:cubicBezTo>
                <a:cubicBezTo>
                  <a:pt x="2871" y="8703"/>
                  <a:pt x="2021" y="7843"/>
                  <a:pt x="2021" y="6823"/>
                </a:cubicBezTo>
                <a:cubicBezTo>
                  <a:pt x="2021" y="5856"/>
                  <a:pt x="2871" y="4942"/>
                  <a:pt x="4006" y="4942"/>
                </a:cubicBezTo>
                <a:cubicBezTo>
                  <a:pt x="4742" y="4942"/>
                  <a:pt x="5421" y="5372"/>
                  <a:pt x="5820" y="5964"/>
                </a:cubicBezTo>
                <a:cubicBezTo>
                  <a:pt x="5960" y="6205"/>
                  <a:pt x="6188" y="6326"/>
                  <a:pt x="6414" y="6326"/>
                </a:cubicBezTo>
                <a:cubicBezTo>
                  <a:pt x="6642" y="6326"/>
                  <a:pt x="6867" y="6205"/>
                  <a:pt x="7010" y="5964"/>
                </a:cubicBezTo>
                <a:cubicBezTo>
                  <a:pt x="7349" y="5372"/>
                  <a:pt x="8087" y="4942"/>
                  <a:pt x="8767" y="4942"/>
                </a:cubicBezTo>
                <a:cubicBezTo>
                  <a:pt x="9505" y="4942"/>
                  <a:pt x="10184" y="5372"/>
                  <a:pt x="10524" y="5964"/>
                </a:cubicBezTo>
                <a:cubicBezTo>
                  <a:pt x="10666" y="6205"/>
                  <a:pt x="10906" y="6326"/>
                  <a:pt x="11148" y="6326"/>
                </a:cubicBezTo>
                <a:cubicBezTo>
                  <a:pt x="11388" y="6326"/>
                  <a:pt x="11630" y="6205"/>
                  <a:pt x="11773" y="5964"/>
                </a:cubicBezTo>
                <a:cubicBezTo>
                  <a:pt x="12112" y="5372"/>
                  <a:pt x="12791" y="4942"/>
                  <a:pt x="13530" y="4942"/>
                </a:cubicBezTo>
                <a:close/>
                <a:moveTo>
                  <a:pt x="10920" y="9187"/>
                </a:moveTo>
                <a:cubicBezTo>
                  <a:pt x="11545" y="9778"/>
                  <a:pt x="12395" y="10154"/>
                  <a:pt x="13245" y="10154"/>
                </a:cubicBezTo>
                <a:cubicBezTo>
                  <a:pt x="13755" y="10154"/>
                  <a:pt x="14152" y="10046"/>
                  <a:pt x="14606" y="9886"/>
                </a:cubicBezTo>
                <a:lnTo>
                  <a:pt x="14606" y="12090"/>
                </a:lnTo>
                <a:lnTo>
                  <a:pt x="13587" y="12411"/>
                </a:lnTo>
                <a:cubicBezTo>
                  <a:pt x="13477" y="12456"/>
                  <a:pt x="13359" y="12475"/>
                  <a:pt x="13239" y="12475"/>
                </a:cubicBezTo>
                <a:cubicBezTo>
                  <a:pt x="12922" y="12475"/>
                  <a:pt x="12584" y="12338"/>
                  <a:pt x="12338" y="12143"/>
                </a:cubicBezTo>
                <a:cubicBezTo>
                  <a:pt x="11821" y="11652"/>
                  <a:pt x="11175" y="11423"/>
                  <a:pt x="10534" y="11423"/>
                </a:cubicBezTo>
                <a:cubicBezTo>
                  <a:pt x="9841" y="11423"/>
                  <a:pt x="9155" y="11692"/>
                  <a:pt x="8653" y="12196"/>
                </a:cubicBezTo>
                <a:cubicBezTo>
                  <a:pt x="8144" y="11714"/>
                  <a:pt x="7431" y="11442"/>
                  <a:pt x="6721" y="11442"/>
                </a:cubicBezTo>
                <a:cubicBezTo>
                  <a:pt x="6084" y="11442"/>
                  <a:pt x="5452" y="11660"/>
                  <a:pt x="4968" y="12143"/>
                </a:cubicBezTo>
                <a:cubicBezTo>
                  <a:pt x="4695" y="12365"/>
                  <a:pt x="4421" y="12485"/>
                  <a:pt x="4110" y="12485"/>
                </a:cubicBezTo>
                <a:cubicBezTo>
                  <a:pt x="3969" y="12485"/>
                  <a:pt x="3823" y="12462"/>
                  <a:pt x="3664" y="12411"/>
                </a:cubicBezTo>
                <a:lnTo>
                  <a:pt x="2531" y="12090"/>
                </a:lnTo>
                <a:lnTo>
                  <a:pt x="2531" y="9886"/>
                </a:lnTo>
                <a:cubicBezTo>
                  <a:pt x="2985" y="10046"/>
                  <a:pt x="3381" y="10154"/>
                  <a:pt x="3892" y="10154"/>
                </a:cubicBezTo>
                <a:cubicBezTo>
                  <a:pt x="4799" y="10154"/>
                  <a:pt x="5592" y="9778"/>
                  <a:pt x="6216" y="9187"/>
                </a:cubicBezTo>
                <a:cubicBezTo>
                  <a:pt x="6839" y="9778"/>
                  <a:pt x="7689" y="10154"/>
                  <a:pt x="8541" y="10154"/>
                </a:cubicBezTo>
                <a:cubicBezTo>
                  <a:pt x="9505" y="10154"/>
                  <a:pt x="10241" y="9778"/>
                  <a:pt x="10920" y="9187"/>
                </a:cubicBezTo>
                <a:close/>
                <a:moveTo>
                  <a:pt x="6839" y="12675"/>
                </a:moveTo>
                <a:cubicBezTo>
                  <a:pt x="7264" y="12675"/>
                  <a:pt x="7685" y="12874"/>
                  <a:pt x="7917" y="13217"/>
                </a:cubicBezTo>
                <a:lnTo>
                  <a:pt x="7634" y="13485"/>
                </a:lnTo>
                <a:cubicBezTo>
                  <a:pt x="6910" y="14146"/>
                  <a:pt x="5985" y="14470"/>
                  <a:pt x="5067" y="14470"/>
                </a:cubicBezTo>
                <a:cubicBezTo>
                  <a:pt x="4040" y="14470"/>
                  <a:pt x="3022" y="14065"/>
                  <a:pt x="2304" y="13271"/>
                </a:cubicBezTo>
                <a:lnTo>
                  <a:pt x="3381" y="13647"/>
                </a:lnTo>
                <a:cubicBezTo>
                  <a:pt x="3634" y="13722"/>
                  <a:pt x="3894" y="13759"/>
                  <a:pt x="4154" y="13759"/>
                </a:cubicBezTo>
                <a:cubicBezTo>
                  <a:pt x="4829" y="13759"/>
                  <a:pt x="5499" y="13506"/>
                  <a:pt x="5989" y="13003"/>
                </a:cubicBezTo>
                <a:cubicBezTo>
                  <a:pt x="6227" y="12778"/>
                  <a:pt x="6534" y="12675"/>
                  <a:pt x="6839" y="12675"/>
                </a:cubicBezTo>
                <a:close/>
                <a:moveTo>
                  <a:pt x="10499" y="12760"/>
                </a:moveTo>
                <a:cubicBezTo>
                  <a:pt x="10809" y="12760"/>
                  <a:pt x="11124" y="12872"/>
                  <a:pt x="11374" y="13109"/>
                </a:cubicBezTo>
                <a:cubicBezTo>
                  <a:pt x="11905" y="13572"/>
                  <a:pt x="12549" y="13815"/>
                  <a:pt x="13229" y="13815"/>
                </a:cubicBezTo>
                <a:cubicBezTo>
                  <a:pt x="13495" y="13815"/>
                  <a:pt x="13768" y="13776"/>
                  <a:pt x="14040" y="13701"/>
                </a:cubicBezTo>
                <a:lnTo>
                  <a:pt x="15059" y="13271"/>
                </a:lnTo>
                <a:cubicBezTo>
                  <a:pt x="14388" y="14067"/>
                  <a:pt x="13371" y="14511"/>
                  <a:pt x="12314" y="14511"/>
                </a:cubicBezTo>
                <a:cubicBezTo>
                  <a:pt x="11945" y="14511"/>
                  <a:pt x="11571" y="14457"/>
                  <a:pt x="11205" y="14345"/>
                </a:cubicBezTo>
                <a:cubicBezTo>
                  <a:pt x="10241" y="14077"/>
                  <a:pt x="9845" y="13539"/>
                  <a:pt x="9505" y="13271"/>
                </a:cubicBezTo>
                <a:cubicBezTo>
                  <a:pt x="9727" y="12940"/>
                  <a:pt x="10107" y="12760"/>
                  <a:pt x="10499" y="12760"/>
                </a:cubicBezTo>
                <a:close/>
                <a:moveTo>
                  <a:pt x="8541" y="14293"/>
                </a:moveTo>
                <a:cubicBezTo>
                  <a:pt x="9106" y="14829"/>
                  <a:pt x="9674" y="15312"/>
                  <a:pt x="10638" y="15582"/>
                </a:cubicBezTo>
                <a:cubicBezTo>
                  <a:pt x="11091" y="15688"/>
                  <a:pt x="11659" y="15850"/>
                  <a:pt x="12169" y="15850"/>
                </a:cubicBezTo>
                <a:cubicBezTo>
                  <a:pt x="13473" y="15850"/>
                  <a:pt x="14719" y="15366"/>
                  <a:pt x="15626" y="14507"/>
                </a:cubicBezTo>
                <a:cubicBezTo>
                  <a:pt x="15854" y="14723"/>
                  <a:pt x="15909" y="15044"/>
                  <a:pt x="15909" y="15312"/>
                </a:cubicBezTo>
                <a:cubicBezTo>
                  <a:pt x="16080" y="15958"/>
                  <a:pt x="15513" y="16494"/>
                  <a:pt x="14719" y="16494"/>
                </a:cubicBezTo>
                <a:cubicBezTo>
                  <a:pt x="14494" y="16494"/>
                  <a:pt x="14323" y="16442"/>
                  <a:pt x="14152" y="16388"/>
                </a:cubicBezTo>
                <a:cubicBezTo>
                  <a:pt x="14054" y="16342"/>
                  <a:pt x="13957" y="16320"/>
                  <a:pt x="13859" y="16320"/>
                </a:cubicBezTo>
                <a:cubicBezTo>
                  <a:pt x="13397" y="16320"/>
                  <a:pt x="13011" y="16802"/>
                  <a:pt x="13245" y="17248"/>
                </a:cubicBezTo>
                <a:cubicBezTo>
                  <a:pt x="13302" y="17462"/>
                  <a:pt x="13359" y="17677"/>
                  <a:pt x="13359" y="17783"/>
                </a:cubicBezTo>
                <a:cubicBezTo>
                  <a:pt x="13359" y="18483"/>
                  <a:pt x="12791" y="19073"/>
                  <a:pt x="12055" y="19073"/>
                </a:cubicBezTo>
                <a:cubicBezTo>
                  <a:pt x="11659" y="19073"/>
                  <a:pt x="11374" y="18913"/>
                  <a:pt x="11091" y="18751"/>
                </a:cubicBezTo>
                <a:cubicBezTo>
                  <a:pt x="10955" y="18622"/>
                  <a:pt x="10790" y="18562"/>
                  <a:pt x="10630" y="18562"/>
                </a:cubicBezTo>
                <a:cubicBezTo>
                  <a:pt x="10325" y="18562"/>
                  <a:pt x="10032" y="18776"/>
                  <a:pt x="9958" y="19127"/>
                </a:cubicBezTo>
                <a:cubicBezTo>
                  <a:pt x="9902" y="19827"/>
                  <a:pt x="9334" y="20363"/>
                  <a:pt x="8653" y="20363"/>
                </a:cubicBezTo>
                <a:cubicBezTo>
                  <a:pt x="7917" y="20363"/>
                  <a:pt x="7349" y="19827"/>
                  <a:pt x="7292" y="19127"/>
                </a:cubicBezTo>
                <a:cubicBezTo>
                  <a:pt x="7256" y="18774"/>
                  <a:pt x="6951" y="18539"/>
                  <a:pt x="6633" y="18539"/>
                </a:cubicBezTo>
                <a:cubicBezTo>
                  <a:pt x="6467" y="18539"/>
                  <a:pt x="6296" y="18603"/>
                  <a:pt x="6160" y="18751"/>
                </a:cubicBezTo>
                <a:cubicBezTo>
                  <a:pt x="5875" y="18913"/>
                  <a:pt x="5592" y="19073"/>
                  <a:pt x="5252" y="19073"/>
                </a:cubicBezTo>
                <a:cubicBezTo>
                  <a:pt x="4514" y="19073"/>
                  <a:pt x="3892" y="18537"/>
                  <a:pt x="3892" y="17783"/>
                </a:cubicBezTo>
                <a:cubicBezTo>
                  <a:pt x="3892" y="17570"/>
                  <a:pt x="3949" y="17408"/>
                  <a:pt x="4006" y="17248"/>
                </a:cubicBezTo>
                <a:cubicBezTo>
                  <a:pt x="4240" y="16802"/>
                  <a:pt x="3853" y="16320"/>
                  <a:pt x="3390" y="16320"/>
                </a:cubicBezTo>
                <a:cubicBezTo>
                  <a:pt x="3294" y="16320"/>
                  <a:pt x="3196" y="16342"/>
                  <a:pt x="3099" y="16388"/>
                </a:cubicBezTo>
                <a:cubicBezTo>
                  <a:pt x="2910" y="16488"/>
                  <a:pt x="2698" y="16542"/>
                  <a:pt x="2491" y="16542"/>
                </a:cubicBezTo>
                <a:cubicBezTo>
                  <a:pt x="2257" y="16542"/>
                  <a:pt x="2031" y="16475"/>
                  <a:pt x="1850" y="16334"/>
                </a:cubicBezTo>
                <a:cubicBezTo>
                  <a:pt x="1397" y="16064"/>
                  <a:pt x="1171" y="15634"/>
                  <a:pt x="1171" y="15258"/>
                </a:cubicBezTo>
                <a:cubicBezTo>
                  <a:pt x="1171" y="14883"/>
                  <a:pt x="1340" y="14615"/>
                  <a:pt x="1454" y="14453"/>
                </a:cubicBezTo>
                <a:cubicBezTo>
                  <a:pt x="2418" y="15312"/>
                  <a:pt x="3664" y="15796"/>
                  <a:pt x="4968" y="15796"/>
                </a:cubicBezTo>
                <a:cubicBezTo>
                  <a:pt x="6216" y="15796"/>
                  <a:pt x="7520" y="15312"/>
                  <a:pt x="8427" y="14453"/>
                </a:cubicBezTo>
                <a:lnTo>
                  <a:pt x="8541" y="14293"/>
                </a:lnTo>
                <a:close/>
                <a:moveTo>
                  <a:pt x="4685" y="0"/>
                </a:moveTo>
                <a:cubicBezTo>
                  <a:pt x="4289" y="0"/>
                  <a:pt x="4118" y="214"/>
                  <a:pt x="4006" y="536"/>
                </a:cubicBezTo>
                <a:lnTo>
                  <a:pt x="3325" y="3869"/>
                </a:lnTo>
                <a:cubicBezTo>
                  <a:pt x="1793" y="4244"/>
                  <a:pt x="660" y="5480"/>
                  <a:pt x="660" y="6983"/>
                </a:cubicBezTo>
                <a:cubicBezTo>
                  <a:pt x="660" y="7737"/>
                  <a:pt x="943" y="8327"/>
                  <a:pt x="1340" y="8865"/>
                </a:cubicBezTo>
                <a:lnTo>
                  <a:pt x="1340" y="11660"/>
                </a:lnTo>
                <a:lnTo>
                  <a:pt x="886" y="11552"/>
                </a:lnTo>
                <a:cubicBezTo>
                  <a:pt x="821" y="11538"/>
                  <a:pt x="754" y="11532"/>
                  <a:pt x="687" y="11532"/>
                </a:cubicBezTo>
                <a:cubicBezTo>
                  <a:pt x="475" y="11532"/>
                  <a:pt x="280" y="11602"/>
                  <a:pt x="150" y="11766"/>
                </a:cubicBezTo>
                <a:cubicBezTo>
                  <a:pt x="-21" y="11928"/>
                  <a:pt x="-76" y="12303"/>
                  <a:pt x="150" y="12465"/>
                </a:cubicBezTo>
                <a:lnTo>
                  <a:pt x="831" y="13485"/>
                </a:lnTo>
                <a:cubicBezTo>
                  <a:pt x="-871" y="15044"/>
                  <a:pt x="264" y="17837"/>
                  <a:pt x="2700" y="17837"/>
                </a:cubicBezTo>
                <a:cubicBezTo>
                  <a:pt x="2700" y="19275"/>
                  <a:pt x="3931" y="20395"/>
                  <a:pt x="5303" y="20395"/>
                </a:cubicBezTo>
                <a:cubicBezTo>
                  <a:pt x="5623" y="20395"/>
                  <a:pt x="5950" y="20334"/>
                  <a:pt x="6273" y="20203"/>
                </a:cubicBezTo>
                <a:cubicBezTo>
                  <a:pt x="6727" y="21062"/>
                  <a:pt x="7634" y="21600"/>
                  <a:pt x="8710" y="21600"/>
                </a:cubicBezTo>
                <a:cubicBezTo>
                  <a:pt x="9788" y="21600"/>
                  <a:pt x="10695" y="21008"/>
                  <a:pt x="11091" y="20203"/>
                </a:cubicBezTo>
                <a:cubicBezTo>
                  <a:pt x="11413" y="20307"/>
                  <a:pt x="11734" y="20357"/>
                  <a:pt x="12045" y="20357"/>
                </a:cubicBezTo>
                <a:cubicBezTo>
                  <a:pt x="13491" y="20357"/>
                  <a:pt x="14719" y="19297"/>
                  <a:pt x="14719" y="17837"/>
                </a:cubicBezTo>
                <a:cubicBezTo>
                  <a:pt x="17158" y="17837"/>
                  <a:pt x="18348" y="15044"/>
                  <a:pt x="16590" y="13485"/>
                </a:cubicBezTo>
                <a:lnTo>
                  <a:pt x="17270" y="12465"/>
                </a:lnTo>
                <a:cubicBezTo>
                  <a:pt x="17567" y="12090"/>
                  <a:pt x="17217" y="11511"/>
                  <a:pt x="16710" y="11511"/>
                </a:cubicBezTo>
                <a:cubicBezTo>
                  <a:pt x="16635" y="11511"/>
                  <a:pt x="16558" y="11525"/>
                  <a:pt x="16477" y="11552"/>
                </a:cubicBezTo>
                <a:lnTo>
                  <a:pt x="16080" y="11660"/>
                </a:lnTo>
                <a:lnTo>
                  <a:pt x="16080" y="8865"/>
                </a:lnTo>
                <a:cubicBezTo>
                  <a:pt x="16194" y="8651"/>
                  <a:pt x="16363" y="8543"/>
                  <a:pt x="16420" y="8327"/>
                </a:cubicBezTo>
                <a:cubicBezTo>
                  <a:pt x="16873" y="8651"/>
                  <a:pt x="17497" y="8865"/>
                  <a:pt x="18065" y="8865"/>
                </a:cubicBezTo>
                <a:cubicBezTo>
                  <a:pt x="19537" y="8865"/>
                  <a:pt x="20729" y="7737"/>
                  <a:pt x="20729" y="6286"/>
                </a:cubicBezTo>
                <a:cubicBezTo>
                  <a:pt x="20729" y="4888"/>
                  <a:pt x="19537" y="3707"/>
                  <a:pt x="18122" y="3707"/>
                </a:cubicBezTo>
                <a:lnTo>
                  <a:pt x="18065" y="3707"/>
                </a:lnTo>
                <a:lnTo>
                  <a:pt x="13245" y="0"/>
                </a:lnTo>
                <a:close/>
              </a:path>
            </a:pathLst>
          </a:custGeom>
          <a:solidFill>
            <a:srgbClr val="869FB2"/>
          </a:solidFill>
          <a:ln w="12700">
            <a:miter lim="400000"/>
          </a:ln>
        </p:spPr>
        <p:txBody>
          <a:bodyPr lIns="0" tIns="0" rIns="0" bIns="0" anchor="ctr"/>
          <a:lstStyle/>
          <a:p>
            <a:pPr>
              <a:defRPr>
                <a:solidFill>
                  <a:srgbClr val="000000"/>
                </a:solidFill>
              </a:defRPr>
            </a:pP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03" name="Google Shape;9773;p66"/>
          <p:cNvSpPr txBox="1"/>
          <p:nvPr>
            <p:ph type="title" idx="4294967295"/>
          </p:nvPr>
        </p:nvSpPr>
        <p:spPr>
          <a:xfrm>
            <a:off x="849674" y="511025"/>
            <a:ext cx="3482101" cy="482401"/>
          </a:xfrm>
          <a:prstGeom prst="rect">
            <a:avLst/>
          </a:prstGeom>
        </p:spPr>
        <p:txBody>
          <a:bodyPr/>
          <a:lstStyle>
            <a:lvl1pPr defTabSz="804672">
              <a:defRPr b="0" sz="2112">
                <a:latin typeface="+mn-lt"/>
                <a:ea typeface="+mn-ea"/>
                <a:cs typeface="+mn-cs"/>
                <a:sym typeface="Arial"/>
              </a:defRPr>
            </a:lvl1pPr>
          </a:lstStyle>
          <a:p>
            <a:pPr/>
            <a:r>
              <a:t>Creative Process Icons</a:t>
            </a:r>
          </a:p>
        </p:txBody>
      </p:sp>
      <p:sp>
        <p:nvSpPr>
          <p:cNvPr id="7504" name="Google Shape;9774;p66"/>
          <p:cNvSpPr txBox="1"/>
          <p:nvPr/>
        </p:nvSpPr>
        <p:spPr>
          <a:xfrm>
            <a:off x="4858399" y="511025"/>
            <a:ext cx="3482101" cy="48240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ormAutofit fontScale="100000" lnSpcReduction="0"/>
          </a:bodyPr>
          <a:lstStyle>
            <a:lvl1pPr algn="ctr" defTabSz="804672">
              <a:defRPr sz="2112"/>
            </a:lvl1pPr>
          </a:lstStyle>
          <a:p>
            <a:pPr/>
            <a:r>
              <a:t>Performing Arts Icons</a:t>
            </a:r>
          </a:p>
        </p:txBody>
      </p:sp>
      <p:grpSp>
        <p:nvGrpSpPr>
          <p:cNvPr id="7507" name="Google Shape;9775;p66"/>
          <p:cNvGrpSpPr/>
          <p:nvPr/>
        </p:nvGrpSpPr>
        <p:grpSpPr>
          <a:xfrm>
            <a:off x="891223" y="1303003"/>
            <a:ext cx="273216" cy="357037"/>
            <a:chOff x="0" y="0"/>
            <a:chExt cx="273214" cy="357036"/>
          </a:xfrm>
        </p:grpSpPr>
        <p:sp>
          <p:nvSpPr>
            <p:cNvPr id="7505" name="Google Shape;9776;p66"/>
            <p:cNvSpPr/>
            <p:nvPr/>
          </p:nvSpPr>
          <p:spPr>
            <a:xfrm>
              <a:off x="125749" y="84626"/>
              <a:ext cx="20680"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675"/>
                    <a:pt x="4925"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06" name="Google Shape;9777;p66"/>
            <p:cNvSpPr/>
            <p:nvPr/>
          </p:nvSpPr>
          <p:spPr>
            <a:xfrm>
              <a:off x="0" y="0"/>
              <a:ext cx="273215" cy="357037"/>
            </a:xfrm>
            <a:custGeom>
              <a:avLst/>
              <a:gdLst/>
              <a:ahLst/>
              <a:cxnLst>
                <a:cxn ang="0">
                  <a:pos x="wd2" y="hd2"/>
                </a:cxn>
                <a:cxn ang="5400000">
                  <a:pos x="wd2" y="hd2"/>
                </a:cxn>
                <a:cxn ang="10800000">
                  <a:pos x="wd2" y="hd2"/>
                </a:cxn>
                <a:cxn ang="16200000">
                  <a:pos x="wd2" y="hd2"/>
                </a:cxn>
              </a:cxnLst>
              <a:rect l="0" t="0" r="r" b="b"/>
              <a:pathLst>
                <a:path w="21208" h="21600" fill="norm" stroke="1" extrusionOk="0">
                  <a:moveTo>
                    <a:pt x="10565" y="1309"/>
                  </a:moveTo>
                  <a:cubicBezTo>
                    <a:pt x="11003" y="1309"/>
                    <a:pt x="11366" y="1592"/>
                    <a:pt x="11366" y="1933"/>
                  </a:cubicBezTo>
                  <a:lnTo>
                    <a:pt x="11366" y="2616"/>
                  </a:lnTo>
                  <a:cubicBezTo>
                    <a:pt x="11149" y="2560"/>
                    <a:pt x="10857" y="2560"/>
                    <a:pt x="10565" y="2560"/>
                  </a:cubicBezTo>
                  <a:cubicBezTo>
                    <a:pt x="10273" y="2560"/>
                    <a:pt x="10053" y="2560"/>
                    <a:pt x="9761" y="2616"/>
                  </a:cubicBezTo>
                  <a:lnTo>
                    <a:pt x="9761" y="1933"/>
                  </a:lnTo>
                  <a:cubicBezTo>
                    <a:pt x="9761" y="1592"/>
                    <a:pt x="10127" y="1309"/>
                    <a:pt x="10565" y="1309"/>
                  </a:cubicBezTo>
                  <a:close/>
                  <a:moveTo>
                    <a:pt x="10565" y="3869"/>
                  </a:moveTo>
                  <a:cubicBezTo>
                    <a:pt x="11950" y="3869"/>
                    <a:pt x="13046" y="4721"/>
                    <a:pt x="13046" y="5744"/>
                  </a:cubicBezTo>
                  <a:cubicBezTo>
                    <a:pt x="13046" y="6826"/>
                    <a:pt x="11950" y="7678"/>
                    <a:pt x="10565" y="7678"/>
                  </a:cubicBezTo>
                  <a:cubicBezTo>
                    <a:pt x="9178" y="7678"/>
                    <a:pt x="8156" y="6826"/>
                    <a:pt x="8156" y="5744"/>
                  </a:cubicBezTo>
                  <a:cubicBezTo>
                    <a:pt x="8156" y="4721"/>
                    <a:pt x="9178" y="3869"/>
                    <a:pt x="10565" y="3869"/>
                  </a:cubicBezTo>
                  <a:close/>
                  <a:moveTo>
                    <a:pt x="10565" y="9669"/>
                  </a:moveTo>
                  <a:lnTo>
                    <a:pt x="13776" y="14787"/>
                  </a:lnTo>
                  <a:cubicBezTo>
                    <a:pt x="12972" y="15072"/>
                    <a:pt x="12242" y="15242"/>
                    <a:pt x="11366" y="15242"/>
                  </a:cubicBezTo>
                  <a:lnTo>
                    <a:pt x="11366" y="14559"/>
                  </a:lnTo>
                  <a:cubicBezTo>
                    <a:pt x="11366" y="14218"/>
                    <a:pt x="11003" y="13935"/>
                    <a:pt x="10565" y="13935"/>
                  </a:cubicBezTo>
                  <a:cubicBezTo>
                    <a:pt x="10127" y="13935"/>
                    <a:pt x="9761" y="14218"/>
                    <a:pt x="9761" y="14559"/>
                  </a:cubicBezTo>
                  <a:lnTo>
                    <a:pt x="9761" y="15242"/>
                  </a:lnTo>
                  <a:cubicBezTo>
                    <a:pt x="8960" y="15128"/>
                    <a:pt x="8156" y="15014"/>
                    <a:pt x="7355" y="14787"/>
                  </a:cubicBezTo>
                  <a:lnTo>
                    <a:pt x="10565" y="9669"/>
                  </a:lnTo>
                  <a:close/>
                  <a:moveTo>
                    <a:pt x="7864" y="8133"/>
                  </a:moveTo>
                  <a:cubicBezTo>
                    <a:pt x="8230" y="8418"/>
                    <a:pt x="8740" y="8588"/>
                    <a:pt x="9323" y="8759"/>
                  </a:cubicBezTo>
                  <a:cubicBezTo>
                    <a:pt x="9178" y="9043"/>
                    <a:pt x="3266" y="18542"/>
                    <a:pt x="3194" y="18712"/>
                  </a:cubicBezTo>
                  <a:cubicBezTo>
                    <a:pt x="3035" y="18963"/>
                    <a:pt x="2757" y="19120"/>
                    <a:pt x="2446" y="19120"/>
                  </a:cubicBezTo>
                  <a:cubicBezTo>
                    <a:pt x="2333" y="19120"/>
                    <a:pt x="2217" y="19100"/>
                    <a:pt x="2099" y="19053"/>
                  </a:cubicBezTo>
                  <a:cubicBezTo>
                    <a:pt x="1735" y="18939"/>
                    <a:pt x="1443" y="18542"/>
                    <a:pt x="1661" y="18201"/>
                  </a:cubicBezTo>
                  <a:lnTo>
                    <a:pt x="7864" y="8133"/>
                  </a:lnTo>
                  <a:close/>
                  <a:moveTo>
                    <a:pt x="13338" y="8190"/>
                  </a:moveTo>
                  <a:lnTo>
                    <a:pt x="19541" y="18257"/>
                  </a:lnTo>
                  <a:cubicBezTo>
                    <a:pt x="19687" y="18542"/>
                    <a:pt x="19541" y="18997"/>
                    <a:pt x="19103" y="19111"/>
                  </a:cubicBezTo>
                  <a:cubicBezTo>
                    <a:pt x="18994" y="19134"/>
                    <a:pt x="18888" y="19147"/>
                    <a:pt x="18786" y="19147"/>
                  </a:cubicBezTo>
                  <a:cubicBezTo>
                    <a:pt x="18415" y="19147"/>
                    <a:pt x="18107" y="18993"/>
                    <a:pt x="17936" y="18769"/>
                  </a:cubicBezTo>
                  <a:cubicBezTo>
                    <a:pt x="17716" y="18370"/>
                    <a:pt x="12096" y="9328"/>
                    <a:pt x="11878" y="8815"/>
                  </a:cubicBezTo>
                  <a:cubicBezTo>
                    <a:pt x="12388" y="8701"/>
                    <a:pt x="12826" y="8474"/>
                    <a:pt x="13338" y="8190"/>
                  </a:cubicBezTo>
                  <a:close/>
                  <a:moveTo>
                    <a:pt x="10565" y="0"/>
                  </a:moveTo>
                  <a:cubicBezTo>
                    <a:pt x="9178" y="0"/>
                    <a:pt x="8156" y="854"/>
                    <a:pt x="8156" y="1933"/>
                  </a:cubicBezTo>
                  <a:lnTo>
                    <a:pt x="8156" y="3184"/>
                  </a:lnTo>
                  <a:cubicBezTo>
                    <a:pt x="7135" y="3755"/>
                    <a:pt x="6477" y="4665"/>
                    <a:pt x="6477" y="5744"/>
                  </a:cubicBezTo>
                  <a:cubicBezTo>
                    <a:pt x="6477" y="6199"/>
                    <a:pt x="6551" y="6598"/>
                    <a:pt x="6843" y="6995"/>
                  </a:cubicBezTo>
                  <a:lnTo>
                    <a:pt x="3486" y="12456"/>
                  </a:lnTo>
                  <a:cubicBezTo>
                    <a:pt x="2974" y="12001"/>
                    <a:pt x="2682" y="11546"/>
                    <a:pt x="2391" y="10978"/>
                  </a:cubicBezTo>
                  <a:cubicBezTo>
                    <a:pt x="2226" y="10676"/>
                    <a:pt x="1934" y="10537"/>
                    <a:pt x="1612" y="10537"/>
                  </a:cubicBezTo>
                  <a:cubicBezTo>
                    <a:pt x="1508" y="10537"/>
                    <a:pt x="1402" y="10552"/>
                    <a:pt x="1297" y="10579"/>
                  </a:cubicBezTo>
                  <a:cubicBezTo>
                    <a:pt x="860" y="10750"/>
                    <a:pt x="639" y="11092"/>
                    <a:pt x="860" y="11433"/>
                  </a:cubicBezTo>
                  <a:cubicBezTo>
                    <a:pt x="1297" y="12285"/>
                    <a:pt x="1881" y="13025"/>
                    <a:pt x="2682" y="13707"/>
                  </a:cubicBezTo>
                  <a:lnTo>
                    <a:pt x="202" y="17688"/>
                  </a:lnTo>
                  <a:cubicBezTo>
                    <a:pt x="-162" y="18428"/>
                    <a:pt x="-16" y="19224"/>
                    <a:pt x="639" y="19793"/>
                  </a:cubicBezTo>
                  <a:lnTo>
                    <a:pt x="56" y="20703"/>
                  </a:lnTo>
                  <a:cubicBezTo>
                    <a:pt x="-90" y="20986"/>
                    <a:pt x="56" y="21385"/>
                    <a:pt x="422" y="21557"/>
                  </a:cubicBezTo>
                  <a:cubicBezTo>
                    <a:pt x="514" y="21586"/>
                    <a:pt x="623" y="21600"/>
                    <a:pt x="737" y="21600"/>
                  </a:cubicBezTo>
                  <a:cubicBezTo>
                    <a:pt x="1059" y="21600"/>
                    <a:pt x="1406" y="21483"/>
                    <a:pt x="1515" y="21271"/>
                  </a:cubicBezTo>
                  <a:lnTo>
                    <a:pt x="2099" y="20304"/>
                  </a:lnTo>
                  <a:cubicBezTo>
                    <a:pt x="2215" y="20318"/>
                    <a:pt x="2330" y="20324"/>
                    <a:pt x="2446" y="20324"/>
                  </a:cubicBezTo>
                  <a:cubicBezTo>
                    <a:pt x="3359" y="20324"/>
                    <a:pt x="4265" y="19930"/>
                    <a:pt x="4654" y="19224"/>
                  </a:cubicBezTo>
                  <a:lnTo>
                    <a:pt x="6623" y="15926"/>
                  </a:lnTo>
                  <a:cubicBezTo>
                    <a:pt x="7646" y="16209"/>
                    <a:pt x="8668" y="16437"/>
                    <a:pt x="9761" y="16495"/>
                  </a:cubicBezTo>
                  <a:lnTo>
                    <a:pt x="9761" y="17119"/>
                  </a:lnTo>
                  <a:cubicBezTo>
                    <a:pt x="9761" y="17518"/>
                    <a:pt x="10127" y="17802"/>
                    <a:pt x="10565" y="17802"/>
                  </a:cubicBezTo>
                  <a:cubicBezTo>
                    <a:pt x="11003" y="17802"/>
                    <a:pt x="11366" y="17518"/>
                    <a:pt x="11366" y="17119"/>
                  </a:cubicBezTo>
                  <a:lnTo>
                    <a:pt x="11366" y="16495"/>
                  </a:lnTo>
                  <a:cubicBezTo>
                    <a:pt x="12462" y="16437"/>
                    <a:pt x="13484" y="16267"/>
                    <a:pt x="14505" y="15926"/>
                  </a:cubicBezTo>
                  <a:lnTo>
                    <a:pt x="16476" y="19224"/>
                  </a:lnTo>
                  <a:cubicBezTo>
                    <a:pt x="16935" y="19887"/>
                    <a:pt x="17746" y="20322"/>
                    <a:pt x="18698" y="20322"/>
                  </a:cubicBezTo>
                  <a:cubicBezTo>
                    <a:pt x="18807" y="20322"/>
                    <a:pt x="18918" y="20316"/>
                    <a:pt x="19029" y="20304"/>
                  </a:cubicBezTo>
                  <a:lnTo>
                    <a:pt x="19613" y="21271"/>
                  </a:lnTo>
                  <a:cubicBezTo>
                    <a:pt x="19722" y="21483"/>
                    <a:pt x="20030" y="21600"/>
                    <a:pt x="20361" y="21600"/>
                  </a:cubicBezTo>
                  <a:cubicBezTo>
                    <a:pt x="20477" y="21600"/>
                    <a:pt x="20595" y="21586"/>
                    <a:pt x="20708" y="21557"/>
                  </a:cubicBezTo>
                  <a:cubicBezTo>
                    <a:pt x="21072" y="21385"/>
                    <a:pt x="21218" y="21044"/>
                    <a:pt x="21072" y="20703"/>
                  </a:cubicBezTo>
                  <a:lnTo>
                    <a:pt x="20488" y="19793"/>
                  </a:lnTo>
                  <a:cubicBezTo>
                    <a:pt x="21146" y="19224"/>
                    <a:pt x="21438" y="18428"/>
                    <a:pt x="21000" y="17688"/>
                  </a:cubicBezTo>
                  <a:lnTo>
                    <a:pt x="18519" y="13707"/>
                  </a:lnTo>
                  <a:cubicBezTo>
                    <a:pt x="19249" y="13081"/>
                    <a:pt x="19905" y="12285"/>
                    <a:pt x="20342" y="11433"/>
                  </a:cubicBezTo>
                  <a:cubicBezTo>
                    <a:pt x="20488" y="11092"/>
                    <a:pt x="20342" y="10750"/>
                    <a:pt x="19905" y="10579"/>
                  </a:cubicBezTo>
                  <a:cubicBezTo>
                    <a:pt x="19782" y="10552"/>
                    <a:pt x="19661" y="10537"/>
                    <a:pt x="19550" y="10537"/>
                  </a:cubicBezTo>
                  <a:cubicBezTo>
                    <a:pt x="19200" y="10537"/>
                    <a:pt x="18922" y="10676"/>
                    <a:pt x="18811" y="10978"/>
                  </a:cubicBezTo>
                  <a:cubicBezTo>
                    <a:pt x="18519" y="11433"/>
                    <a:pt x="18153" y="11944"/>
                    <a:pt x="17716" y="12456"/>
                  </a:cubicBezTo>
                  <a:lnTo>
                    <a:pt x="14359" y="6995"/>
                  </a:lnTo>
                  <a:cubicBezTo>
                    <a:pt x="14505" y="6598"/>
                    <a:pt x="14651" y="6199"/>
                    <a:pt x="14651" y="5744"/>
                  </a:cubicBezTo>
                  <a:cubicBezTo>
                    <a:pt x="14651" y="4665"/>
                    <a:pt x="14067" y="3755"/>
                    <a:pt x="13046" y="3184"/>
                  </a:cubicBezTo>
                  <a:lnTo>
                    <a:pt x="13046" y="1933"/>
                  </a:lnTo>
                  <a:cubicBezTo>
                    <a:pt x="13046" y="854"/>
                    <a:pt x="11950" y="0"/>
                    <a:pt x="105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10" name="Google Shape;9778;p66"/>
          <p:cNvGrpSpPr/>
          <p:nvPr/>
        </p:nvGrpSpPr>
        <p:grpSpPr>
          <a:xfrm>
            <a:off x="849645" y="1757959"/>
            <a:ext cx="357245" cy="358200"/>
            <a:chOff x="29" y="0"/>
            <a:chExt cx="357244" cy="358198"/>
          </a:xfrm>
        </p:grpSpPr>
        <p:sp>
          <p:nvSpPr>
            <p:cNvPr id="7508" name="Google Shape;9779;p66"/>
            <p:cNvSpPr/>
            <p:nvPr/>
          </p:nvSpPr>
          <p:spPr>
            <a:xfrm>
              <a:off x="84171" y="85551"/>
              <a:ext cx="188007" cy="272648"/>
            </a:xfrm>
            <a:custGeom>
              <a:avLst/>
              <a:gdLst/>
              <a:ahLst/>
              <a:cxnLst>
                <a:cxn ang="0">
                  <a:pos x="wd2" y="hd2"/>
                </a:cxn>
                <a:cxn ang="5400000">
                  <a:pos x="wd2" y="hd2"/>
                </a:cxn>
                <a:cxn ang="10800000">
                  <a:pos x="wd2" y="hd2"/>
                </a:cxn>
                <a:cxn ang="16200000">
                  <a:pos x="wd2" y="hd2"/>
                </a:cxn>
              </a:cxnLst>
              <a:rect l="0" t="0" r="r" b="b"/>
              <a:pathLst>
                <a:path w="21493" h="21600" fill="norm" stroke="1" extrusionOk="0">
                  <a:moveTo>
                    <a:pt x="10801" y="9981"/>
                  </a:moveTo>
                  <a:cubicBezTo>
                    <a:pt x="11445" y="9981"/>
                    <a:pt x="11981" y="10354"/>
                    <a:pt x="11981" y="10801"/>
                  </a:cubicBezTo>
                  <a:cubicBezTo>
                    <a:pt x="11981" y="11248"/>
                    <a:pt x="11445" y="11619"/>
                    <a:pt x="10801" y="11619"/>
                  </a:cubicBezTo>
                  <a:cubicBezTo>
                    <a:pt x="10156" y="11619"/>
                    <a:pt x="9617" y="11248"/>
                    <a:pt x="9617" y="10801"/>
                  </a:cubicBezTo>
                  <a:cubicBezTo>
                    <a:pt x="9617" y="10354"/>
                    <a:pt x="10156" y="9981"/>
                    <a:pt x="10801" y="9981"/>
                  </a:cubicBezTo>
                  <a:close/>
                  <a:moveTo>
                    <a:pt x="10801" y="2385"/>
                  </a:moveTo>
                  <a:lnTo>
                    <a:pt x="19076" y="12364"/>
                  </a:lnTo>
                  <a:lnTo>
                    <a:pt x="14990" y="16534"/>
                  </a:lnTo>
                  <a:lnTo>
                    <a:pt x="11981" y="16534"/>
                  </a:lnTo>
                  <a:lnTo>
                    <a:pt x="11981" y="13108"/>
                  </a:lnTo>
                  <a:cubicBezTo>
                    <a:pt x="13379" y="12737"/>
                    <a:pt x="14454" y="11844"/>
                    <a:pt x="14454" y="10801"/>
                  </a:cubicBezTo>
                  <a:cubicBezTo>
                    <a:pt x="14454" y="9385"/>
                    <a:pt x="12841" y="8267"/>
                    <a:pt x="10801" y="8267"/>
                  </a:cubicBezTo>
                  <a:cubicBezTo>
                    <a:pt x="8757" y="8267"/>
                    <a:pt x="7253" y="9385"/>
                    <a:pt x="7253" y="10801"/>
                  </a:cubicBezTo>
                  <a:cubicBezTo>
                    <a:pt x="7253" y="11917"/>
                    <a:pt x="8113" y="12811"/>
                    <a:pt x="9617" y="13108"/>
                  </a:cubicBezTo>
                  <a:lnTo>
                    <a:pt x="9617" y="16534"/>
                  </a:lnTo>
                  <a:lnTo>
                    <a:pt x="6717" y="16534"/>
                  </a:lnTo>
                  <a:lnTo>
                    <a:pt x="2631" y="12364"/>
                  </a:lnTo>
                  <a:lnTo>
                    <a:pt x="10801" y="2385"/>
                  </a:lnTo>
                  <a:close/>
                  <a:moveTo>
                    <a:pt x="15634" y="18175"/>
                  </a:moveTo>
                  <a:cubicBezTo>
                    <a:pt x="16388" y="18175"/>
                    <a:pt x="16818" y="18546"/>
                    <a:pt x="16818" y="18992"/>
                  </a:cubicBezTo>
                  <a:lnTo>
                    <a:pt x="16818" y="19886"/>
                  </a:lnTo>
                  <a:lnTo>
                    <a:pt x="4889" y="19886"/>
                  </a:lnTo>
                  <a:lnTo>
                    <a:pt x="4889" y="18992"/>
                  </a:lnTo>
                  <a:cubicBezTo>
                    <a:pt x="4889" y="18546"/>
                    <a:pt x="5424" y="18175"/>
                    <a:pt x="6073" y="18175"/>
                  </a:cubicBezTo>
                  <a:close/>
                  <a:moveTo>
                    <a:pt x="10801" y="0"/>
                  </a:moveTo>
                  <a:cubicBezTo>
                    <a:pt x="10371" y="0"/>
                    <a:pt x="10047" y="149"/>
                    <a:pt x="9726" y="374"/>
                  </a:cubicBezTo>
                  <a:lnTo>
                    <a:pt x="161" y="11993"/>
                  </a:lnTo>
                  <a:cubicBezTo>
                    <a:pt x="-54" y="12291"/>
                    <a:pt x="-54" y="12662"/>
                    <a:pt x="161" y="12811"/>
                  </a:cubicBezTo>
                  <a:lnTo>
                    <a:pt x="4135" y="16907"/>
                  </a:lnTo>
                  <a:cubicBezTo>
                    <a:pt x="3060" y="17430"/>
                    <a:pt x="2310" y="18175"/>
                    <a:pt x="2310" y="19068"/>
                  </a:cubicBezTo>
                  <a:lnTo>
                    <a:pt x="2310" y="20780"/>
                  </a:lnTo>
                  <a:cubicBezTo>
                    <a:pt x="2310" y="21226"/>
                    <a:pt x="2846" y="21600"/>
                    <a:pt x="3599" y="21600"/>
                  </a:cubicBezTo>
                  <a:lnTo>
                    <a:pt x="17893" y="21600"/>
                  </a:lnTo>
                  <a:cubicBezTo>
                    <a:pt x="18646" y="21600"/>
                    <a:pt x="19182" y="21226"/>
                    <a:pt x="19182" y="20780"/>
                  </a:cubicBezTo>
                  <a:lnTo>
                    <a:pt x="19182" y="19068"/>
                  </a:lnTo>
                  <a:cubicBezTo>
                    <a:pt x="19182" y="18175"/>
                    <a:pt x="18432" y="17430"/>
                    <a:pt x="17357" y="16907"/>
                  </a:cubicBezTo>
                  <a:lnTo>
                    <a:pt x="21331" y="12811"/>
                  </a:lnTo>
                  <a:cubicBezTo>
                    <a:pt x="21546" y="12588"/>
                    <a:pt x="21546" y="12291"/>
                    <a:pt x="21331" y="11993"/>
                  </a:cubicBezTo>
                  <a:lnTo>
                    <a:pt x="11875" y="374"/>
                  </a:lnTo>
                  <a:cubicBezTo>
                    <a:pt x="11660" y="76"/>
                    <a:pt x="11230"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09" name="Google Shape;9780;p66"/>
            <p:cNvSpPr/>
            <p:nvPr/>
          </p:nvSpPr>
          <p:spPr>
            <a:xfrm>
              <a:off x="29" y="0"/>
              <a:ext cx="357246" cy="2124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32" y="2105"/>
                  </a:moveTo>
                  <a:cubicBezTo>
                    <a:pt x="2273" y="2105"/>
                    <a:pt x="2558" y="2581"/>
                    <a:pt x="2558" y="3155"/>
                  </a:cubicBezTo>
                  <a:cubicBezTo>
                    <a:pt x="2558" y="3728"/>
                    <a:pt x="2273" y="4301"/>
                    <a:pt x="1932" y="4301"/>
                  </a:cubicBezTo>
                  <a:cubicBezTo>
                    <a:pt x="1591" y="4301"/>
                    <a:pt x="1306" y="3728"/>
                    <a:pt x="1306" y="3155"/>
                  </a:cubicBezTo>
                  <a:cubicBezTo>
                    <a:pt x="1306" y="2581"/>
                    <a:pt x="1591" y="2105"/>
                    <a:pt x="1932" y="2105"/>
                  </a:cubicBezTo>
                  <a:close/>
                  <a:moveTo>
                    <a:pt x="11424" y="2105"/>
                  </a:moveTo>
                  <a:lnTo>
                    <a:pt x="11424" y="4301"/>
                  </a:lnTo>
                  <a:lnTo>
                    <a:pt x="10174" y="4301"/>
                  </a:lnTo>
                  <a:lnTo>
                    <a:pt x="10174" y="2105"/>
                  </a:lnTo>
                  <a:close/>
                  <a:moveTo>
                    <a:pt x="19668" y="2199"/>
                  </a:moveTo>
                  <a:cubicBezTo>
                    <a:pt x="20065" y="2199"/>
                    <a:pt x="20350" y="2678"/>
                    <a:pt x="20350" y="3346"/>
                  </a:cubicBezTo>
                  <a:cubicBezTo>
                    <a:pt x="20350" y="3919"/>
                    <a:pt x="20065" y="4398"/>
                    <a:pt x="19668" y="4398"/>
                  </a:cubicBezTo>
                  <a:cubicBezTo>
                    <a:pt x="19325" y="4398"/>
                    <a:pt x="19042" y="3919"/>
                    <a:pt x="19042" y="3346"/>
                  </a:cubicBezTo>
                  <a:cubicBezTo>
                    <a:pt x="19098" y="2678"/>
                    <a:pt x="19383" y="2199"/>
                    <a:pt x="19668" y="2199"/>
                  </a:cubicBezTo>
                  <a:close/>
                  <a:moveTo>
                    <a:pt x="3865" y="17108"/>
                  </a:moveTo>
                  <a:lnTo>
                    <a:pt x="3865" y="19304"/>
                  </a:lnTo>
                  <a:lnTo>
                    <a:pt x="2558" y="19304"/>
                  </a:lnTo>
                  <a:lnTo>
                    <a:pt x="2558" y="17108"/>
                  </a:lnTo>
                  <a:close/>
                  <a:moveTo>
                    <a:pt x="19042" y="17108"/>
                  </a:moveTo>
                  <a:lnTo>
                    <a:pt x="19042" y="19304"/>
                  </a:lnTo>
                  <a:lnTo>
                    <a:pt x="17791" y="19304"/>
                  </a:lnTo>
                  <a:lnTo>
                    <a:pt x="17791" y="17108"/>
                  </a:lnTo>
                  <a:close/>
                  <a:moveTo>
                    <a:pt x="19668" y="0"/>
                  </a:moveTo>
                  <a:cubicBezTo>
                    <a:pt x="18870" y="0"/>
                    <a:pt x="18132" y="764"/>
                    <a:pt x="17905" y="2105"/>
                  </a:cubicBezTo>
                  <a:lnTo>
                    <a:pt x="12732" y="2105"/>
                  </a:lnTo>
                  <a:lnTo>
                    <a:pt x="12732" y="1150"/>
                  </a:lnTo>
                  <a:cubicBezTo>
                    <a:pt x="12732" y="573"/>
                    <a:pt x="12447" y="97"/>
                    <a:pt x="12106" y="97"/>
                  </a:cubicBezTo>
                  <a:lnTo>
                    <a:pt x="9550" y="97"/>
                  </a:lnTo>
                  <a:cubicBezTo>
                    <a:pt x="9151" y="97"/>
                    <a:pt x="8924" y="573"/>
                    <a:pt x="8924" y="1150"/>
                  </a:cubicBezTo>
                  <a:lnTo>
                    <a:pt x="8924" y="2199"/>
                  </a:lnTo>
                  <a:lnTo>
                    <a:pt x="3695" y="2199"/>
                  </a:lnTo>
                  <a:cubicBezTo>
                    <a:pt x="3410" y="1053"/>
                    <a:pt x="2728" y="97"/>
                    <a:pt x="1932" y="97"/>
                  </a:cubicBezTo>
                  <a:cubicBezTo>
                    <a:pt x="852" y="97"/>
                    <a:pt x="0" y="1532"/>
                    <a:pt x="0" y="3252"/>
                  </a:cubicBezTo>
                  <a:cubicBezTo>
                    <a:pt x="0" y="5066"/>
                    <a:pt x="852" y="6500"/>
                    <a:pt x="1932" y="6500"/>
                  </a:cubicBezTo>
                  <a:cubicBezTo>
                    <a:pt x="2786" y="6500"/>
                    <a:pt x="3468" y="5545"/>
                    <a:pt x="3695" y="4398"/>
                  </a:cubicBezTo>
                  <a:lnTo>
                    <a:pt x="6479" y="4398"/>
                  </a:lnTo>
                  <a:cubicBezTo>
                    <a:pt x="5741" y="5066"/>
                    <a:pt x="5115" y="6021"/>
                    <a:pt x="4547" y="7074"/>
                  </a:cubicBezTo>
                  <a:cubicBezTo>
                    <a:pt x="3410" y="9367"/>
                    <a:pt x="2786" y="12139"/>
                    <a:pt x="2614" y="15100"/>
                  </a:cubicBezTo>
                  <a:lnTo>
                    <a:pt x="1988" y="15100"/>
                  </a:lnTo>
                  <a:cubicBezTo>
                    <a:pt x="1647" y="15100"/>
                    <a:pt x="1364" y="15579"/>
                    <a:pt x="1364" y="16152"/>
                  </a:cubicBezTo>
                  <a:lnTo>
                    <a:pt x="1364" y="20450"/>
                  </a:lnTo>
                  <a:cubicBezTo>
                    <a:pt x="1364" y="21121"/>
                    <a:pt x="1647" y="21600"/>
                    <a:pt x="1988" y="21600"/>
                  </a:cubicBezTo>
                  <a:lnTo>
                    <a:pt x="4547" y="21600"/>
                  </a:lnTo>
                  <a:cubicBezTo>
                    <a:pt x="4945" y="21600"/>
                    <a:pt x="5229" y="21121"/>
                    <a:pt x="5229" y="20450"/>
                  </a:cubicBezTo>
                  <a:lnTo>
                    <a:pt x="5229" y="16152"/>
                  </a:lnTo>
                  <a:cubicBezTo>
                    <a:pt x="5229" y="15579"/>
                    <a:pt x="4945" y="15100"/>
                    <a:pt x="4547" y="15100"/>
                  </a:cubicBezTo>
                  <a:lnTo>
                    <a:pt x="3922" y="15100"/>
                  </a:lnTo>
                  <a:cubicBezTo>
                    <a:pt x="4206" y="10322"/>
                    <a:pt x="6196" y="6118"/>
                    <a:pt x="8981" y="4874"/>
                  </a:cubicBezTo>
                  <a:lnTo>
                    <a:pt x="8981" y="5448"/>
                  </a:lnTo>
                  <a:cubicBezTo>
                    <a:pt x="8981" y="6021"/>
                    <a:pt x="9265" y="6500"/>
                    <a:pt x="9606" y="6500"/>
                  </a:cubicBezTo>
                  <a:lnTo>
                    <a:pt x="12164" y="6500"/>
                  </a:lnTo>
                  <a:cubicBezTo>
                    <a:pt x="12505" y="6500"/>
                    <a:pt x="12788" y="6021"/>
                    <a:pt x="12788" y="5448"/>
                  </a:cubicBezTo>
                  <a:lnTo>
                    <a:pt x="12788" y="4780"/>
                  </a:lnTo>
                  <a:cubicBezTo>
                    <a:pt x="15574" y="6021"/>
                    <a:pt x="17564" y="10225"/>
                    <a:pt x="17847" y="15006"/>
                  </a:cubicBezTo>
                  <a:lnTo>
                    <a:pt x="17223" y="15006"/>
                  </a:lnTo>
                  <a:cubicBezTo>
                    <a:pt x="16882" y="15006"/>
                    <a:pt x="16597" y="15482"/>
                    <a:pt x="16597" y="16055"/>
                  </a:cubicBezTo>
                  <a:lnTo>
                    <a:pt x="16597" y="20356"/>
                  </a:lnTo>
                  <a:cubicBezTo>
                    <a:pt x="16597" y="21027"/>
                    <a:pt x="16882" y="21503"/>
                    <a:pt x="17223" y="21503"/>
                  </a:cubicBezTo>
                  <a:lnTo>
                    <a:pt x="19781" y="21503"/>
                  </a:lnTo>
                  <a:cubicBezTo>
                    <a:pt x="20122" y="21503"/>
                    <a:pt x="20406" y="21027"/>
                    <a:pt x="20406" y="20356"/>
                  </a:cubicBezTo>
                  <a:lnTo>
                    <a:pt x="20406" y="16055"/>
                  </a:lnTo>
                  <a:cubicBezTo>
                    <a:pt x="20406" y="15482"/>
                    <a:pt x="20122" y="15006"/>
                    <a:pt x="19781" y="15006"/>
                  </a:cubicBezTo>
                  <a:lnTo>
                    <a:pt x="19155" y="15006"/>
                  </a:lnTo>
                  <a:cubicBezTo>
                    <a:pt x="18984" y="12139"/>
                    <a:pt x="18360" y="9270"/>
                    <a:pt x="17223" y="6977"/>
                  </a:cubicBezTo>
                  <a:cubicBezTo>
                    <a:pt x="16655" y="5927"/>
                    <a:pt x="16029" y="4972"/>
                    <a:pt x="15291" y="4301"/>
                  </a:cubicBezTo>
                  <a:lnTo>
                    <a:pt x="18075" y="4301"/>
                  </a:lnTo>
                  <a:cubicBezTo>
                    <a:pt x="18188" y="5545"/>
                    <a:pt x="18928" y="6403"/>
                    <a:pt x="19668" y="6403"/>
                  </a:cubicBezTo>
                  <a:cubicBezTo>
                    <a:pt x="20747" y="6403"/>
                    <a:pt x="21600" y="4972"/>
                    <a:pt x="21600" y="3155"/>
                  </a:cubicBezTo>
                  <a:cubicBezTo>
                    <a:pt x="21600" y="1435"/>
                    <a:pt x="20747" y="0"/>
                    <a:pt x="196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17" name="Google Shape;9781;p66"/>
          <p:cNvGrpSpPr/>
          <p:nvPr/>
        </p:nvGrpSpPr>
        <p:grpSpPr>
          <a:xfrm>
            <a:off x="849167" y="2207298"/>
            <a:ext cx="359125" cy="357275"/>
            <a:chOff x="0" y="0"/>
            <a:chExt cx="359124" cy="357274"/>
          </a:xfrm>
        </p:grpSpPr>
        <p:sp>
          <p:nvSpPr>
            <p:cNvPr id="7511" name="Google Shape;9782;p66"/>
            <p:cNvSpPr/>
            <p:nvPr/>
          </p:nvSpPr>
          <p:spPr>
            <a:xfrm>
              <a:off x="42313" y="126939"/>
              <a:ext cx="21605"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1606"/>
                    <a:pt x="0" y="3540"/>
                  </a:cubicBezTo>
                  <a:lnTo>
                    <a:pt x="0" y="18049"/>
                  </a:lnTo>
                  <a:cubicBezTo>
                    <a:pt x="0" y="19983"/>
                    <a:pt x="4684" y="21600"/>
                    <a:pt x="11277" y="21600"/>
                  </a:cubicBezTo>
                  <a:cubicBezTo>
                    <a:pt x="16916" y="21600"/>
                    <a:pt x="21600" y="19983"/>
                    <a:pt x="21600" y="18049"/>
                  </a:cubicBezTo>
                  <a:lnTo>
                    <a:pt x="21600" y="3540"/>
                  </a:lnTo>
                  <a:cubicBezTo>
                    <a:pt x="21600" y="1606"/>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12" name="Google Shape;9783;p66"/>
            <p:cNvSpPr/>
            <p:nvPr/>
          </p:nvSpPr>
          <p:spPr>
            <a:xfrm>
              <a:off x="42313" y="251968"/>
              <a:ext cx="21605" cy="63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1593"/>
                    <a:pt x="0" y="3812"/>
                  </a:cubicBezTo>
                  <a:lnTo>
                    <a:pt x="0" y="18111"/>
                  </a:lnTo>
                  <a:cubicBezTo>
                    <a:pt x="0" y="20017"/>
                    <a:pt x="4684" y="21600"/>
                    <a:pt x="11277" y="21600"/>
                  </a:cubicBezTo>
                  <a:cubicBezTo>
                    <a:pt x="16916" y="21600"/>
                    <a:pt x="21600" y="20017"/>
                    <a:pt x="21600" y="18111"/>
                  </a:cubicBezTo>
                  <a:lnTo>
                    <a:pt x="21600" y="3812"/>
                  </a:lnTo>
                  <a:cubicBezTo>
                    <a:pt x="21600" y="1593"/>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13" name="Google Shape;9784;p66"/>
            <p:cNvSpPr/>
            <p:nvPr/>
          </p:nvSpPr>
          <p:spPr>
            <a:xfrm>
              <a:off x="42313" y="209655"/>
              <a:ext cx="21605"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707"/>
                    <a:pt x="0" y="10338"/>
                  </a:cubicBezTo>
                  <a:cubicBezTo>
                    <a:pt x="0" y="16893"/>
                    <a:pt x="4684" y="21600"/>
                    <a:pt x="11277" y="21600"/>
                  </a:cubicBezTo>
                  <a:cubicBezTo>
                    <a:pt x="16916" y="21600"/>
                    <a:pt x="21600" y="16893"/>
                    <a:pt x="21600" y="10338"/>
                  </a:cubicBezTo>
                  <a:cubicBezTo>
                    <a:pt x="21600" y="4707"/>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14" name="Google Shape;9785;p66"/>
            <p:cNvSpPr/>
            <p:nvPr/>
          </p:nvSpPr>
          <p:spPr>
            <a:xfrm>
              <a:off x="925" y="0"/>
              <a:ext cx="358200" cy="63023"/>
            </a:xfrm>
            <a:custGeom>
              <a:avLst/>
              <a:gdLst/>
              <a:ahLst/>
              <a:cxnLst>
                <a:cxn ang="0">
                  <a:pos x="wd2" y="hd2"/>
                </a:cxn>
                <a:cxn ang="5400000">
                  <a:pos x="wd2" y="hd2"/>
                </a:cxn>
                <a:cxn ang="10800000">
                  <a:pos x="wd2" y="hd2"/>
                </a:cxn>
                <a:cxn ang="16200000">
                  <a:pos x="wd2" y="hd2"/>
                </a:cxn>
              </a:cxnLst>
              <a:rect l="0" t="0" r="r" b="b"/>
              <a:pathLst>
                <a:path w="21487" h="21600" fill="norm" stroke="1" extrusionOk="0">
                  <a:moveTo>
                    <a:pt x="3723" y="7098"/>
                  </a:moveTo>
                  <a:lnTo>
                    <a:pt x="3723" y="14502"/>
                  </a:lnTo>
                  <a:lnTo>
                    <a:pt x="3272" y="14502"/>
                  </a:lnTo>
                  <a:lnTo>
                    <a:pt x="1974" y="10636"/>
                  </a:lnTo>
                  <a:lnTo>
                    <a:pt x="3272" y="7098"/>
                  </a:lnTo>
                  <a:close/>
                  <a:moveTo>
                    <a:pt x="17651" y="7098"/>
                  </a:moveTo>
                  <a:lnTo>
                    <a:pt x="17651" y="14502"/>
                  </a:lnTo>
                  <a:lnTo>
                    <a:pt x="4963" y="14502"/>
                  </a:lnTo>
                  <a:lnTo>
                    <a:pt x="4963" y="7098"/>
                  </a:lnTo>
                  <a:close/>
                  <a:moveTo>
                    <a:pt x="19570" y="7098"/>
                  </a:moveTo>
                  <a:cubicBezTo>
                    <a:pt x="19908" y="7098"/>
                    <a:pt x="20189" y="8703"/>
                    <a:pt x="20189" y="10636"/>
                  </a:cubicBezTo>
                  <a:cubicBezTo>
                    <a:pt x="20189" y="12897"/>
                    <a:pt x="19908" y="14502"/>
                    <a:pt x="19570" y="14502"/>
                  </a:cubicBezTo>
                  <a:lnTo>
                    <a:pt x="18949" y="14502"/>
                  </a:lnTo>
                  <a:lnTo>
                    <a:pt x="18949" y="7098"/>
                  </a:lnTo>
                  <a:close/>
                  <a:moveTo>
                    <a:pt x="3077" y="0"/>
                  </a:moveTo>
                  <a:cubicBezTo>
                    <a:pt x="2910" y="0"/>
                    <a:pt x="2672" y="470"/>
                    <a:pt x="338" y="7415"/>
                  </a:cubicBezTo>
                  <a:cubicBezTo>
                    <a:pt x="-113" y="8703"/>
                    <a:pt x="-113" y="12252"/>
                    <a:pt x="338" y="13858"/>
                  </a:cubicBezTo>
                  <a:cubicBezTo>
                    <a:pt x="3046" y="21600"/>
                    <a:pt x="2934" y="21600"/>
                    <a:pt x="3159" y="21600"/>
                  </a:cubicBezTo>
                  <a:lnTo>
                    <a:pt x="19570" y="21600"/>
                  </a:lnTo>
                  <a:cubicBezTo>
                    <a:pt x="20640" y="21600"/>
                    <a:pt x="21487" y="16763"/>
                    <a:pt x="21487" y="10636"/>
                  </a:cubicBezTo>
                  <a:cubicBezTo>
                    <a:pt x="21487" y="4838"/>
                    <a:pt x="20640" y="10"/>
                    <a:pt x="19570" y="10"/>
                  </a:cubicBezTo>
                  <a:lnTo>
                    <a:pt x="3159" y="10"/>
                  </a:lnTo>
                  <a:cubicBezTo>
                    <a:pt x="3127" y="10"/>
                    <a:pt x="3102" y="0"/>
                    <a:pt x="30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15" name="Google Shape;9786;p66"/>
            <p:cNvSpPr/>
            <p:nvPr/>
          </p:nvSpPr>
          <p:spPr>
            <a:xfrm>
              <a:off x="0" y="84626"/>
              <a:ext cx="358213" cy="272649"/>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19678" y="1714"/>
                  </a:moveTo>
                  <a:cubicBezTo>
                    <a:pt x="20017" y="1714"/>
                    <a:pt x="20299" y="2085"/>
                    <a:pt x="20299" y="2608"/>
                  </a:cubicBezTo>
                  <a:lnTo>
                    <a:pt x="20299" y="19141"/>
                  </a:lnTo>
                  <a:cubicBezTo>
                    <a:pt x="20299" y="19588"/>
                    <a:pt x="20017" y="19959"/>
                    <a:pt x="19678" y="19959"/>
                  </a:cubicBezTo>
                  <a:lnTo>
                    <a:pt x="1922" y="19959"/>
                  </a:lnTo>
                  <a:cubicBezTo>
                    <a:pt x="1583" y="19959"/>
                    <a:pt x="1299" y="19588"/>
                    <a:pt x="1299" y="19141"/>
                  </a:cubicBezTo>
                  <a:lnTo>
                    <a:pt x="1299" y="2608"/>
                  </a:lnTo>
                  <a:cubicBezTo>
                    <a:pt x="1299" y="2085"/>
                    <a:pt x="1583" y="1714"/>
                    <a:pt x="1922" y="1714"/>
                  </a:cubicBezTo>
                  <a:close/>
                  <a:moveTo>
                    <a:pt x="1922" y="0"/>
                  </a:moveTo>
                  <a:cubicBezTo>
                    <a:pt x="847" y="0"/>
                    <a:pt x="0" y="1118"/>
                    <a:pt x="0" y="2459"/>
                  </a:cubicBezTo>
                  <a:lnTo>
                    <a:pt x="0" y="19066"/>
                  </a:lnTo>
                  <a:cubicBezTo>
                    <a:pt x="0" y="20482"/>
                    <a:pt x="847" y="21600"/>
                    <a:pt x="1922" y="21600"/>
                  </a:cubicBezTo>
                  <a:lnTo>
                    <a:pt x="19678" y="21600"/>
                  </a:lnTo>
                  <a:cubicBezTo>
                    <a:pt x="20695" y="21600"/>
                    <a:pt x="21543" y="20482"/>
                    <a:pt x="21543" y="19066"/>
                  </a:cubicBezTo>
                  <a:lnTo>
                    <a:pt x="21543" y="2459"/>
                  </a:lnTo>
                  <a:cubicBezTo>
                    <a:pt x="21600" y="1118"/>
                    <a:pt x="20695" y="0"/>
                    <a:pt x="1967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16" name="Google Shape;9787;p66"/>
            <p:cNvSpPr/>
            <p:nvPr/>
          </p:nvSpPr>
          <p:spPr>
            <a:xfrm>
              <a:off x="83671" y="126939"/>
              <a:ext cx="232186" cy="1889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76" y="2364"/>
                  </a:moveTo>
                  <a:lnTo>
                    <a:pt x="19676" y="19130"/>
                  </a:lnTo>
                  <a:lnTo>
                    <a:pt x="1924" y="19130"/>
                  </a:lnTo>
                  <a:lnTo>
                    <a:pt x="1924" y="2364"/>
                  </a:lnTo>
                  <a:close/>
                  <a:moveTo>
                    <a:pt x="960" y="0"/>
                  </a:moveTo>
                  <a:cubicBezTo>
                    <a:pt x="436" y="0"/>
                    <a:pt x="0" y="536"/>
                    <a:pt x="0" y="1180"/>
                  </a:cubicBezTo>
                  <a:lnTo>
                    <a:pt x="0" y="20420"/>
                  </a:lnTo>
                  <a:cubicBezTo>
                    <a:pt x="0" y="21064"/>
                    <a:pt x="436" y="21600"/>
                    <a:pt x="960" y="21600"/>
                  </a:cubicBezTo>
                  <a:lnTo>
                    <a:pt x="20640" y="21600"/>
                  </a:lnTo>
                  <a:cubicBezTo>
                    <a:pt x="21250" y="21600"/>
                    <a:pt x="21600" y="21064"/>
                    <a:pt x="21600" y="20420"/>
                  </a:cubicBezTo>
                  <a:lnTo>
                    <a:pt x="21600" y="1180"/>
                  </a:lnTo>
                  <a:cubicBezTo>
                    <a:pt x="21600" y="536"/>
                    <a:pt x="21250" y="0"/>
                    <a:pt x="206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20" name="Google Shape;9788;p66"/>
          <p:cNvGrpSpPr/>
          <p:nvPr/>
        </p:nvGrpSpPr>
        <p:grpSpPr>
          <a:xfrm>
            <a:off x="3070975" y="1333081"/>
            <a:ext cx="358200" cy="359126"/>
            <a:chOff x="0" y="0"/>
            <a:chExt cx="358198" cy="359124"/>
          </a:xfrm>
        </p:grpSpPr>
        <p:sp>
          <p:nvSpPr>
            <p:cNvPr id="7518" name="Google Shape;9789;p66"/>
            <p:cNvSpPr/>
            <p:nvPr/>
          </p:nvSpPr>
          <p:spPr>
            <a:xfrm>
              <a:off x="0" y="-1"/>
              <a:ext cx="358199" cy="3591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52" y="1357"/>
                  </a:moveTo>
                  <a:lnTo>
                    <a:pt x="2552" y="2658"/>
                  </a:lnTo>
                  <a:lnTo>
                    <a:pt x="1247" y="2658"/>
                  </a:lnTo>
                  <a:lnTo>
                    <a:pt x="1247" y="1357"/>
                  </a:lnTo>
                  <a:close/>
                  <a:moveTo>
                    <a:pt x="20351" y="1357"/>
                  </a:moveTo>
                  <a:lnTo>
                    <a:pt x="20351" y="2658"/>
                  </a:lnTo>
                  <a:lnTo>
                    <a:pt x="19048" y="2658"/>
                  </a:lnTo>
                  <a:lnTo>
                    <a:pt x="19048" y="1357"/>
                  </a:lnTo>
                  <a:close/>
                  <a:moveTo>
                    <a:pt x="17801" y="2545"/>
                  </a:moveTo>
                  <a:lnTo>
                    <a:pt x="17801" y="3223"/>
                  </a:lnTo>
                  <a:cubicBezTo>
                    <a:pt x="17801" y="3563"/>
                    <a:pt x="18084" y="3846"/>
                    <a:pt x="18424" y="3846"/>
                  </a:cubicBezTo>
                  <a:lnTo>
                    <a:pt x="19048" y="3846"/>
                  </a:lnTo>
                  <a:lnTo>
                    <a:pt x="19048" y="9500"/>
                  </a:lnTo>
                  <a:cubicBezTo>
                    <a:pt x="18651" y="9160"/>
                    <a:pt x="18084" y="8821"/>
                    <a:pt x="17404" y="8369"/>
                  </a:cubicBezTo>
                  <a:cubicBezTo>
                    <a:pt x="15874" y="7464"/>
                    <a:pt x="13549" y="6389"/>
                    <a:pt x="10829" y="6389"/>
                  </a:cubicBezTo>
                  <a:cubicBezTo>
                    <a:pt x="8164" y="6389"/>
                    <a:pt x="5783" y="7464"/>
                    <a:pt x="4252" y="8369"/>
                  </a:cubicBezTo>
                  <a:cubicBezTo>
                    <a:pt x="3629" y="8708"/>
                    <a:pt x="3061" y="9160"/>
                    <a:pt x="2607" y="9500"/>
                  </a:cubicBezTo>
                  <a:lnTo>
                    <a:pt x="2607" y="3846"/>
                  </a:lnTo>
                  <a:lnTo>
                    <a:pt x="3174" y="3846"/>
                  </a:lnTo>
                  <a:cubicBezTo>
                    <a:pt x="3516" y="3846"/>
                    <a:pt x="3799" y="3563"/>
                    <a:pt x="3799" y="3223"/>
                  </a:cubicBezTo>
                  <a:lnTo>
                    <a:pt x="3799" y="2545"/>
                  </a:lnTo>
                  <a:close/>
                  <a:moveTo>
                    <a:pt x="14512" y="8426"/>
                  </a:moveTo>
                  <a:cubicBezTo>
                    <a:pt x="15363" y="8821"/>
                    <a:pt x="16157" y="9160"/>
                    <a:pt x="16781" y="9500"/>
                  </a:cubicBezTo>
                  <a:cubicBezTo>
                    <a:pt x="17631" y="10009"/>
                    <a:pt x="18368" y="10517"/>
                    <a:pt x="18764" y="10857"/>
                  </a:cubicBezTo>
                  <a:cubicBezTo>
                    <a:pt x="18368" y="11196"/>
                    <a:pt x="17631" y="11705"/>
                    <a:pt x="16781" y="12213"/>
                  </a:cubicBezTo>
                  <a:cubicBezTo>
                    <a:pt x="16157" y="12553"/>
                    <a:pt x="15421" y="12949"/>
                    <a:pt x="14512" y="13231"/>
                  </a:cubicBezTo>
                  <a:cubicBezTo>
                    <a:pt x="15023" y="12553"/>
                    <a:pt x="15250" y="11705"/>
                    <a:pt x="15250" y="10857"/>
                  </a:cubicBezTo>
                  <a:cubicBezTo>
                    <a:pt x="15250" y="9896"/>
                    <a:pt x="14967" y="9160"/>
                    <a:pt x="14512" y="8426"/>
                  </a:cubicBezTo>
                  <a:close/>
                  <a:moveTo>
                    <a:pt x="7144" y="8482"/>
                  </a:moveTo>
                  <a:cubicBezTo>
                    <a:pt x="6690" y="9218"/>
                    <a:pt x="6463" y="10065"/>
                    <a:pt x="6463" y="10914"/>
                  </a:cubicBezTo>
                  <a:cubicBezTo>
                    <a:pt x="6350" y="11761"/>
                    <a:pt x="6633" y="12610"/>
                    <a:pt x="7144" y="13344"/>
                  </a:cubicBezTo>
                  <a:cubicBezTo>
                    <a:pt x="6293" y="12949"/>
                    <a:pt x="5499" y="12610"/>
                    <a:pt x="4876" y="12271"/>
                  </a:cubicBezTo>
                  <a:cubicBezTo>
                    <a:pt x="4025" y="11761"/>
                    <a:pt x="3345" y="11253"/>
                    <a:pt x="2892" y="10914"/>
                  </a:cubicBezTo>
                  <a:cubicBezTo>
                    <a:pt x="3345" y="10575"/>
                    <a:pt x="4025" y="10065"/>
                    <a:pt x="4876" y="9557"/>
                  </a:cubicBezTo>
                  <a:cubicBezTo>
                    <a:pt x="5499" y="9218"/>
                    <a:pt x="6237" y="8821"/>
                    <a:pt x="7144" y="8482"/>
                  </a:cubicBezTo>
                  <a:close/>
                  <a:moveTo>
                    <a:pt x="10829" y="7691"/>
                  </a:moveTo>
                  <a:cubicBezTo>
                    <a:pt x="12585" y="7691"/>
                    <a:pt x="14003" y="9105"/>
                    <a:pt x="14003" y="10857"/>
                  </a:cubicBezTo>
                  <a:cubicBezTo>
                    <a:pt x="14003" y="12610"/>
                    <a:pt x="12585" y="14024"/>
                    <a:pt x="10829" y="14024"/>
                  </a:cubicBezTo>
                  <a:cubicBezTo>
                    <a:pt x="9071" y="14024"/>
                    <a:pt x="7653" y="12610"/>
                    <a:pt x="7653" y="10857"/>
                  </a:cubicBezTo>
                  <a:cubicBezTo>
                    <a:pt x="7653" y="9105"/>
                    <a:pt x="9071" y="7691"/>
                    <a:pt x="10829" y="7691"/>
                  </a:cubicBezTo>
                  <a:close/>
                  <a:moveTo>
                    <a:pt x="18991" y="12213"/>
                  </a:moveTo>
                  <a:lnTo>
                    <a:pt x="18991" y="17869"/>
                  </a:lnTo>
                  <a:lnTo>
                    <a:pt x="18424" y="17869"/>
                  </a:lnTo>
                  <a:cubicBezTo>
                    <a:pt x="18084" y="17869"/>
                    <a:pt x="17801" y="18150"/>
                    <a:pt x="17801" y="18490"/>
                  </a:cubicBezTo>
                  <a:lnTo>
                    <a:pt x="17801" y="19112"/>
                  </a:lnTo>
                  <a:lnTo>
                    <a:pt x="3856" y="19112"/>
                  </a:lnTo>
                  <a:lnTo>
                    <a:pt x="3856" y="18490"/>
                  </a:lnTo>
                  <a:cubicBezTo>
                    <a:pt x="3856" y="18150"/>
                    <a:pt x="3572" y="17869"/>
                    <a:pt x="3174" y="17869"/>
                  </a:cubicBezTo>
                  <a:lnTo>
                    <a:pt x="2552" y="17869"/>
                  </a:lnTo>
                  <a:lnTo>
                    <a:pt x="2552" y="12213"/>
                  </a:lnTo>
                  <a:cubicBezTo>
                    <a:pt x="3005" y="12553"/>
                    <a:pt x="3572" y="12892"/>
                    <a:pt x="4196" y="13344"/>
                  </a:cubicBezTo>
                  <a:cubicBezTo>
                    <a:pt x="5726" y="14250"/>
                    <a:pt x="8106" y="15324"/>
                    <a:pt x="10771" y="15324"/>
                  </a:cubicBezTo>
                  <a:cubicBezTo>
                    <a:pt x="13492" y="15324"/>
                    <a:pt x="15817" y="14250"/>
                    <a:pt x="17348" y="13344"/>
                  </a:cubicBezTo>
                  <a:cubicBezTo>
                    <a:pt x="18028" y="12949"/>
                    <a:pt x="18595" y="12553"/>
                    <a:pt x="18991" y="12213"/>
                  </a:cubicBezTo>
                  <a:close/>
                  <a:moveTo>
                    <a:pt x="2552" y="19055"/>
                  </a:moveTo>
                  <a:lnTo>
                    <a:pt x="2552" y="20301"/>
                  </a:lnTo>
                  <a:lnTo>
                    <a:pt x="1247" y="20301"/>
                  </a:lnTo>
                  <a:lnTo>
                    <a:pt x="1247" y="19055"/>
                  </a:lnTo>
                  <a:close/>
                  <a:moveTo>
                    <a:pt x="20351" y="19055"/>
                  </a:moveTo>
                  <a:lnTo>
                    <a:pt x="20351" y="20301"/>
                  </a:lnTo>
                  <a:lnTo>
                    <a:pt x="19048" y="20301"/>
                  </a:lnTo>
                  <a:lnTo>
                    <a:pt x="19048" y="19055"/>
                  </a:lnTo>
                  <a:close/>
                  <a:moveTo>
                    <a:pt x="624" y="0"/>
                  </a:moveTo>
                  <a:cubicBezTo>
                    <a:pt x="284" y="0"/>
                    <a:pt x="0" y="339"/>
                    <a:pt x="0" y="678"/>
                  </a:cubicBezTo>
                  <a:lnTo>
                    <a:pt x="0" y="3223"/>
                  </a:lnTo>
                  <a:cubicBezTo>
                    <a:pt x="0" y="3563"/>
                    <a:pt x="284" y="3846"/>
                    <a:pt x="624" y="3846"/>
                  </a:cubicBezTo>
                  <a:lnTo>
                    <a:pt x="1247" y="3846"/>
                  </a:lnTo>
                  <a:lnTo>
                    <a:pt x="1247" y="17756"/>
                  </a:lnTo>
                  <a:lnTo>
                    <a:pt x="624" y="17756"/>
                  </a:lnTo>
                  <a:cubicBezTo>
                    <a:pt x="284" y="17756"/>
                    <a:pt x="0" y="18037"/>
                    <a:pt x="0" y="18377"/>
                  </a:cubicBezTo>
                  <a:lnTo>
                    <a:pt x="0" y="20922"/>
                  </a:lnTo>
                  <a:cubicBezTo>
                    <a:pt x="0" y="21318"/>
                    <a:pt x="284" y="21600"/>
                    <a:pt x="624" y="21600"/>
                  </a:cubicBezTo>
                  <a:lnTo>
                    <a:pt x="3174" y="21600"/>
                  </a:lnTo>
                  <a:cubicBezTo>
                    <a:pt x="3516" y="21600"/>
                    <a:pt x="3799" y="21318"/>
                    <a:pt x="3799" y="20922"/>
                  </a:cubicBezTo>
                  <a:lnTo>
                    <a:pt x="3799" y="20301"/>
                  </a:lnTo>
                  <a:lnTo>
                    <a:pt x="17801" y="20301"/>
                  </a:lnTo>
                  <a:lnTo>
                    <a:pt x="17801" y="20922"/>
                  </a:lnTo>
                  <a:cubicBezTo>
                    <a:pt x="17801" y="21318"/>
                    <a:pt x="18084" y="21600"/>
                    <a:pt x="18424" y="21600"/>
                  </a:cubicBezTo>
                  <a:lnTo>
                    <a:pt x="20976" y="21600"/>
                  </a:lnTo>
                  <a:cubicBezTo>
                    <a:pt x="21316" y="21600"/>
                    <a:pt x="21600" y="21318"/>
                    <a:pt x="21600" y="20922"/>
                  </a:cubicBezTo>
                  <a:lnTo>
                    <a:pt x="21600" y="18377"/>
                  </a:lnTo>
                  <a:cubicBezTo>
                    <a:pt x="21600" y="18037"/>
                    <a:pt x="21316" y="17756"/>
                    <a:pt x="20976" y="17756"/>
                  </a:cubicBezTo>
                  <a:lnTo>
                    <a:pt x="20351" y="17756"/>
                  </a:lnTo>
                  <a:lnTo>
                    <a:pt x="20351" y="3846"/>
                  </a:lnTo>
                  <a:lnTo>
                    <a:pt x="20976" y="3846"/>
                  </a:lnTo>
                  <a:cubicBezTo>
                    <a:pt x="21316" y="3846"/>
                    <a:pt x="21600" y="3563"/>
                    <a:pt x="21600" y="3223"/>
                  </a:cubicBezTo>
                  <a:lnTo>
                    <a:pt x="21600" y="678"/>
                  </a:lnTo>
                  <a:cubicBezTo>
                    <a:pt x="21600" y="339"/>
                    <a:pt x="21316" y="0"/>
                    <a:pt x="20976" y="0"/>
                  </a:cubicBezTo>
                  <a:lnTo>
                    <a:pt x="18424" y="0"/>
                  </a:lnTo>
                  <a:cubicBezTo>
                    <a:pt x="18084" y="0"/>
                    <a:pt x="17801" y="339"/>
                    <a:pt x="17801" y="678"/>
                  </a:cubicBezTo>
                  <a:lnTo>
                    <a:pt x="17801" y="1301"/>
                  </a:lnTo>
                  <a:lnTo>
                    <a:pt x="3799" y="1301"/>
                  </a:lnTo>
                  <a:lnTo>
                    <a:pt x="3799" y="678"/>
                  </a:lnTo>
                  <a:cubicBezTo>
                    <a:pt x="3799" y="339"/>
                    <a:pt x="3516" y="0"/>
                    <a:pt x="31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19" name="Google Shape;9790;p66"/>
            <p:cNvSpPr/>
            <p:nvPr/>
          </p:nvSpPr>
          <p:spPr>
            <a:xfrm>
              <a:off x="148543" y="148543"/>
              <a:ext cx="62993"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1" y="7418"/>
                  </a:moveTo>
                  <a:cubicBezTo>
                    <a:pt x="12575" y="7418"/>
                    <a:pt x="14182" y="9025"/>
                    <a:pt x="14182" y="10959"/>
                  </a:cubicBezTo>
                  <a:cubicBezTo>
                    <a:pt x="14182" y="12892"/>
                    <a:pt x="12575" y="14509"/>
                    <a:pt x="10641" y="14509"/>
                  </a:cubicBezTo>
                  <a:cubicBezTo>
                    <a:pt x="8708" y="14509"/>
                    <a:pt x="7091" y="12892"/>
                    <a:pt x="7091" y="10959"/>
                  </a:cubicBezTo>
                  <a:cubicBezTo>
                    <a:pt x="7091" y="9025"/>
                    <a:pt x="8708" y="7418"/>
                    <a:pt x="10641" y="7418"/>
                  </a:cubicBezTo>
                  <a:close/>
                  <a:moveTo>
                    <a:pt x="10641" y="0"/>
                  </a:moveTo>
                  <a:cubicBezTo>
                    <a:pt x="4512" y="0"/>
                    <a:pt x="0" y="4840"/>
                    <a:pt x="0" y="10959"/>
                  </a:cubicBezTo>
                  <a:cubicBezTo>
                    <a:pt x="0" y="17088"/>
                    <a:pt x="4512" y="21600"/>
                    <a:pt x="10641" y="21600"/>
                  </a:cubicBezTo>
                  <a:cubicBezTo>
                    <a:pt x="16760" y="21600"/>
                    <a:pt x="21600" y="17088"/>
                    <a:pt x="21600" y="10959"/>
                  </a:cubicBezTo>
                  <a:cubicBezTo>
                    <a:pt x="21600" y="4840"/>
                    <a:pt x="16760" y="0"/>
                    <a:pt x="106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23" name="Google Shape;9791;p66"/>
          <p:cNvGrpSpPr/>
          <p:nvPr/>
        </p:nvGrpSpPr>
        <p:grpSpPr>
          <a:xfrm>
            <a:off x="3071468" y="2237406"/>
            <a:ext cx="357246" cy="357245"/>
            <a:chOff x="29" y="29"/>
            <a:chExt cx="357244" cy="357244"/>
          </a:xfrm>
        </p:grpSpPr>
        <p:sp>
          <p:nvSpPr>
            <p:cNvPr id="7521" name="Google Shape;9792;p66"/>
            <p:cNvSpPr/>
            <p:nvPr/>
          </p:nvSpPr>
          <p:spPr>
            <a:xfrm>
              <a:off x="29" y="29"/>
              <a:ext cx="357246" cy="3572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52" y="1193"/>
                  </a:moveTo>
                  <a:lnTo>
                    <a:pt x="12220" y="2445"/>
                  </a:lnTo>
                  <a:cubicBezTo>
                    <a:pt x="12334" y="2558"/>
                    <a:pt x="12447" y="2728"/>
                    <a:pt x="12675" y="2786"/>
                  </a:cubicBezTo>
                  <a:cubicBezTo>
                    <a:pt x="13528" y="3013"/>
                    <a:pt x="14380" y="3354"/>
                    <a:pt x="15177" y="3751"/>
                  </a:cubicBezTo>
                  <a:cubicBezTo>
                    <a:pt x="15260" y="3834"/>
                    <a:pt x="15404" y="3888"/>
                    <a:pt x="15563" y="3888"/>
                  </a:cubicBezTo>
                  <a:cubicBezTo>
                    <a:pt x="15623" y="3888"/>
                    <a:pt x="15684" y="3881"/>
                    <a:pt x="15745" y="3865"/>
                  </a:cubicBezTo>
                  <a:lnTo>
                    <a:pt x="16938" y="3410"/>
                  </a:lnTo>
                  <a:lnTo>
                    <a:pt x="18132" y="4604"/>
                  </a:lnTo>
                  <a:lnTo>
                    <a:pt x="17678" y="5797"/>
                  </a:lnTo>
                  <a:cubicBezTo>
                    <a:pt x="17620" y="6024"/>
                    <a:pt x="17620" y="6196"/>
                    <a:pt x="17791" y="6423"/>
                  </a:cubicBezTo>
                  <a:cubicBezTo>
                    <a:pt x="18246" y="7161"/>
                    <a:pt x="18643" y="7958"/>
                    <a:pt x="18757" y="8868"/>
                  </a:cubicBezTo>
                  <a:cubicBezTo>
                    <a:pt x="18870" y="9095"/>
                    <a:pt x="18928" y="9265"/>
                    <a:pt x="19098" y="9322"/>
                  </a:cubicBezTo>
                  <a:lnTo>
                    <a:pt x="20348" y="9891"/>
                  </a:lnTo>
                  <a:lnTo>
                    <a:pt x="20348" y="11652"/>
                  </a:lnTo>
                  <a:lnTo>
                    <a:pt x="19098" y="12220"/>
                  </a:lnTo>
                  <a:cubicBezTo>
                    <a:pt x="18984" y="12278"/>
                    <a:pt x="18870" y="12447"/>
                    <a:pt x="18757" y="12675"/>
                  </a:cubicBezTo>
                  <a:cubicBezTo>
                    <a:pt x="18529" y="13528"/>
                    <a:pt x="18188" y="14381"/>
                    <a:pt x="17791" y="15119"/>
                  </a:cubicBezTo>
                  <a:cubicBezTo>
                    <a:pt x="17678" y="15291"/>
                    <a:pt x="17620" y="15518"/>
                    <a:pt x="17678" y="15688"/>
                  </a:cubicBezTo>
                  <a:lnTo>
                    <a:pt x="18132" y="16938"/>
                  </a:lnTo>
                  <a:lnTo>
                    <a:pt x="16938" y="18132"/>
                  </a:lnTo>
                  <a:lnTo>
                    <a:pt x="15745" y="17678"/>
                  </a:lnTo>
                  <a:cubicBezTo>
                    <a:pt x="15661" y="17656"/>
                    <a:pt x="15587" y="17643"/>
                    <a:pt x="15514" y="17643"/>
                  </a:cubicBezTo>
                  <a:cubicBezTo>
                    <a:pt x="15392" y="17643"/>
                    <a:pt x="15283" y="17683"/>
                    <a:pt x="15177" y="17791"/>
                  </a:cubicBezTo>
                  <a:cubicBezTo>
                    <a:pt x="14380" y="18246"/>
                    <a:pt x="13584" y="18587"/>
                    <a:pt x="12675" y="18757"/>
                  </a:cubicBezTo>
                  <a:cubicBezTo>
                    <a:pt x="12447" y="18814"/>
                    <a:pt x="12334" y="18928"/>
                    <a:pt x="12220" y="19098"/>
                  </a:cubicBezTo>
                  <a:lnTo>
                    <a:pt x="11652" y="20350"/>
                  </a:lnTo>
                  <a:lnTo>
                    <a:pt x="9891" y="20350"/>
                  </a:lnTo>
                  <a:lnTo>
                    <a:pt x="9322" y="19098"/>
                  </a:lnTo>
                  <a:cubicBezTo>
                    <a:pt x="9265" y="18984"/>
                    <a:pt x="9095" y="18814"/>
                    <a:pt x="8866" y="18757"/>
                  </a:cubicBezTo>
                  <a:cubicBezTo>
                    <a:pt x="8014" y="18529"/>
                    <a:pt x="7161" y="18188"/>
                    <a:pt x="6423" y="17791"/>
                  </a:cubicBezTo>
                  <a:cubicBezTo>
                    <a:pt x="6298" y="17708"/>
                    <a:pt x="6143" y="17654"/>
                    <a:pt x="6001" y="17654"/>
                  </a:cubicBezTo>
                  <a:cubicBezTo>
                    <a:pt x="5950" y="17654"/>
                    <a:pt x="5900" y="17661"/>
                    <a:pt x="5855" y="17678"/>
                  </a:cubicBezTo>
                  <a:lnTo>
                    <a:pt x="4604" y="18132"/>
                  </a:lnTo>
                  <a:lnTo>
                    <a:pt x="3410" y="16938"/>
                  </a:lnTo>
                  <a:lnTo>
                    <a:pt x="3865" y="15688"/>
                  </a:lnTo>
                  <a:cubicBezTo>
                    <a:pt x="3922" y="15518"/>
                    <a:pt x="3922" y="15347"/>
                    <a:pt x="3751" y="15119"/>
                  </a:cubicBezTo>
                  <a:cubicBezTo>
                    <a:pt x="3296" y="14381"/>
                    <a:pt x="2898" y="13586"/>
                    <a:pt x="2784" y="12675"/>
                  </a:cubicBezTo>
                  <a:cubicBezTo>
                    <a:pt x="2728" y="12447"/>
                    <a:pt x="2614" y="12278"/>
                    <a:pt x="2443" y="12220"/>
                  </a:cubicBezTo>
                  <a:lnTo>
                    <a:pt x="1193" y="11652"/>
                  </a:lnTo>
                  <a:lnTo>
                    <a:pt x="1193" y="9891"/>
                  </a:lnTo>
                  <a:lnTo>
                    <a:pt x="2443" y="9322"/>
                  </a:lnTo>
                  <a:cubicBezTo>
                    <a:pt x="2557" y="9265"/>
                    <a:pt x="2728" y="9095"/>
                    <a:pt x="2784" y="8868"/>
                  </a:cubicBezTo>
                  <a:cubicBezTo>
                    <a:pt x="3011" y="8014"/>
                    <a:pt x="3354" y="7161"/>
                    <a:pt x="3751" y="6423"/>
                  </a:cubicBezTo>
                  <a:cubicBezTo>
                    <a:pt x="3865" y="6252"/>
                    <a:pt x="3922" y="6024"/>
                    <a:pt x="3865" y="5797"/>
                  </a:cubicBezTo>
                  <a:lnTo>
                    <a:pt x="3410" y="4604"/>
                  </a:lnTo>
                  <a:lnTo>
                    <a:pt x="4604" y="3410"/>
                  </a:lnTo>
                  <a:lnTo>
                    <a:pt x="5855" y="3865"/>
                  </a:lnTo>
                  <a:cubicBezTo>
                    <a:pt x="5916" y="3886"/>
                    <a:pt x="5979" y="3899"/>
                    <a:pt x="6044" y="3899"/>
                  </a:cubicBezTo>
                  <a:cubicBezTo>
                    <a:pt x="6158" y="3899"/>
                    <a:pt x="6279" y="3859"/>
                    <a:pt x="6423" y="3751"/>
                  </a:cubicBezTo>
                  <a:cubicBezTo>
                    <a:pt x="7161" y="3296"/>
                    <a:pt x="7957" y="2899"/>
                    <a:pt x="8866" y="2786"/>
                  </a:cubicBezTo>
                  <a:cubicBezTo>
                    <a:pt x="9095" y="2728"/>
                    <a:pt x="9265" y="2614"/>
                    <a:pt x="9322" y="2445"/>
                  </a:cubicBezTo>
                  <a:lnTo>
                    <a:pt x="9891" y="1193"/>
                  </a:lnTo>
                  <a:close/>
                  <a:moveTo>
                    <a:pt x="9550" y="0"/>
                  </a:moveTo>
                  <a:cubicBezTo>
                    <a:pt x="9322" y="0"/>
                    <a:pt x="9037" y="114"/>
                    <a:pt x="8980" y="341"/>
                  </a:cubicBezTo>
                  <a:lnTo>
                    <a:pt x="8355" y="1649"/>
                  </a:lnTo>
                  <a:cubicBezTo>
                    <a:pt x="7560" y="1876"/>
                    <a:pt x="6764" y="2160"/>
                    <a:pt x="6082" y="2558"/>
                  </a:cubicBezTo>
                  <a:lnTo>
                    <a:pt x="4718" y="2160"/>
                  </a:lnTo>
                  <a:cubicBezTo>
                    <a:pt x="4651" y="2127"/>
                    <a:pt x="4579" y="2113"/>
                    <a:pt x="4509" y="2113"/>
                  </a:cubicBezTo>
                  <a:cubicBezTo>
                    <a:pt x="4337" y="2113"/>
                    <a:pt x="4173" y="2194"/>
                    <a:pt x="4092" y="2273"/>
                  </a:cubicBezTo>
                  <a:lnTo>
                    <a:pt x="2273" y="4036"/>
                  </a:lnTo>
                  <a:cubicBezTo>
                    <a:pt x="2160" y="4206"/>
                    <a:pt x="2102" y="4491"/>
                    <a:pt x="2160" y="4718"/>
                  </a:cubicBezTo>
                  <a:lnTo>
                    <a:pt x="2557" y="6024"/>
                  </a:lnTo>
                  <a:cubicBezTo>
                    <a:pt x="2160" y="6764"/>
                    <a:pt x="1875" y="7560"/>
                    <a:pt x="1647" y="8299"/>
                  </a:cubicBezTo>
                  <a:lnTo>
                    <a:pt x="397" y="8981"/>
                  </a:lnTo>
                  <a:cubicBezTo>
                    <a:pt x="170" y="9037"/>
                    <a:pt x="0" y="9322"/>
                    <a:pt x="0" y="9550"/>
                  </a:cubicBezTo>
                  <a:lnTo>
                    <a:pt x="0" y="12106"/>
                  </a:lnTo>
                  <a:cubicBezTo>
                    <a:pt x="0" y="12278"/>
                    <a:pt x="170" y="12561"/>
                    <a:pt x="397" y="12675"/>
                  </a:cubicBezTo>
                  <a:lnTo>
                    <a:pt x="1647" y="13301"/>
                  </a:lnTo>
                  <a:cubicBezTo>
                    <a:pt x="1875" y="14096"/>
                    <a:pt x="2160" y="14836"/>
                    <a:pt x="2557" y="15574"/>
                  </a:cubicBezTo>
                  <a:lnTo>
                    <a:pt x="2160" y="16938"/>
                  </a:lnTo>
                  <a:cubicBezTo>
                    <a:pt x="2102" y="17109"/>
                    <a:pt x="2160" y="17393"/>
                    <a:pt x="2273" y="17564"/>
                  </a:cubicBezTo>
                  <a:lnTo>
                    <a:pt x="4092" y="19325"/>
                  </a:lnTo>
                  <a:cubicBezTo>
                    <a:pt x="4177" y="19453"/>
                    <a:pt x="4359" y="19518"/>
                    <a:pt x="4539" y="19518"/>
                  </a:cubicBezTo>
                  <a:cubicBezTo>
                    <a:pt x="4601" y="19518"/>
                    <a:pt x="4660" y="19511"/>
                    <a:pt x="4718" y="19496"/>
                  </a:cubicBezTo>
                  <a:lnTo>
                    <a:pt x="6082" y="19042"/>
                  </a:lnTo>
                  <a:cubicBezTo>
                    <a:pt x="6764" y="19496"/>
                    <a:pt x="7560" y="19781"/>
                    <a:pt x="8355" y="19951"/>
                  </a:cubicBezTo>
                  <a:lnTo>
                    <a:pt x="8980" y="21259"/>
                  </a:lnTo>
                  <a:cubicBezTo>
                    <a:pt x="9037" y="21486"/>
                    <a:pt x="9322" y="21600"/>
                    <a:pt x="9550" y="21600"/>
                  </a:cubicBezTo>
                  <a:lnTo>
                    <a:pt x="12106" y="21600"/>
                  </a:lnTo>
                  <a:cubicBezTo>
                    <a:pt x="12334" y="21600"/>
                    <a:pt x="12619" y="21486"/>
                    <a:pt x="12675" y="21259"/>
                  </a:cubicBezTo>
                  <a:lnTo>
                    <a:pt x="13301" y="19951"/>
                  </a:lnTo>
                  <a:cubicBezTo>
                    <a:pt x="14096" y="19781"/>
                    <a:pt x="14892" y="19496"/>
                    <a:pt x="15574" y="19042"/>
                  </a:cubicBezTo>
                  <a:lnTo>
                    <a:pt x="16938" y="19496"/>
                  </a:lnTo>
                  <a:cubicBezTo>
                    <a:pt x="16996" y="19511"/>
                    <a:pt x="17055" y="19518"/>
                    <a:pt x="17117" y="19518"/>
                  </a:cubicBezTo>
                  <a:cubicBezTo>
                    <a:pt x="17297" y="19518"/>
                    <a:pt x="17477" y="19453"/>
                    <a:pt x="17564" y="19325"/>
                  </a:cubicBezTo>
                  <a:lnTo>
                    <a:pt x="19325" y="17564"/>
                  </a:lnTo>
                  <a:cubicBezTo>
                    <a:pt x="19496" y="17393"/>
                    <a:pt x="19552" y="17109"/>
                    <a:pt x="19496" y="16938"/>
                  </a:cubicBezTo>
                  <a:lnTo>
                    <a:pt x="19042" y="15574"/>
                  </a:lnTo>
                  <a:cubicBezTo>
                    <a:pt x="19496" y="14836"/>
                    <a:pt x="19780" y="14096"/>
                    <a:pt x="19951" y="13301"/>
                  </a:cubicBezTo>
                  <a:lnTo>
                    <a:pt x="21259" y="12675"/>
                  </a:lnTo>
                  <a:cubicBezTo>
                    <a:pt x="21486" y="12561"/>
                    <a:pt x="21600" y="12278"/>
                    <a:pt x="21600" y="12106"/>
                  </a:cubicBezTo>
                  <a:lnTo>
                    <a:pt x="21600" y="9550"/>
                  </a:lnTo>
                  <a:cubicBezTo>
                    <a:pt x="21600" y="9322"/>
                    <a:pt x="21486" y="9095"/>
                    <a:pt x="21259" y="8981"/>
                  </a:cubicBezTo>
                  <a:lnTo>
                    <a:pt x="19951" y="8299"/>
                  </a:lnTo>
                  <a:cubicBezTo>
                    <a:pt x="19780" y="7560"/>
                    <a:pt x="19496" y="6764"/>
                    <a:pt x="19042" y="6024"/>
                  </a:cubicBezTo>
                  <a:lnTo>
                    <a:pt x="19496" y="4718"/>
                  </a:lnTo>
                  <a:cubicBezTo>
                    <a:pt x="19552" y="4491"/>
                    <a:pt x="19496" y="4206"/>
                    <a:pt x="19325" y="4036"/>
                  </a:cubicBezTo>
                  <a:lnTo>
                    <a:pt x="17564" y="2273"/>
                  </a:lnTo>
                  <a:cubicBezTo>
                    <a:pt x="17483" y="2194"/>
                    <a:pt x="17290" y="2113"/>
                    <a:pt x="17122" y="2113"/>
                  </a:cubicBezTo>
                  <a:cubicBezTo>
                    <a:pt x="17053" y="2113"/>
                    <a:pt x="16988" y="2127"/>
                    <a:pt x="16938" y="2160"/>
                  </a:cubicBezTo>
                  <a:lnTo>
                    <a:pt x="15574" y="2558"/>
                  </a:lnTo>
                  <a:cubicBezTo>
                    <a:pt x="14892" y="2160"/>
                    <a:pt x="14096" y="1876"/>
                    <a:pt x="13301" y="1649"/>
                  </a:cubicBezTo>
                  <a:lnTo>
                    <a:pt x="12675" y="341"/>
                  </a:lnTo>
                  <a:cubicBezTo>
                    <a:pt x="12619" y="114"/>
                    <a:pt x="12334" y="0"/>
                    <a:pt x="1210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22" name="Google Shape;9793;p66"/>
            <p:cNvSpPr/>
            <p:nvPr/>
          </p:nvSpPr>
          <p:spPr>
            <a:xfrm>
              <a:off x="63947" y="63947"/>
              <a:ext cx="230335" cy="2284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57" y="9068"/>
                  </a:moveTo>
                  <a:lnTo>
                    <a:pt x="12430" y="12445"/>
                  </a:lnTo>
                  <a:cubicBezTo>
                    <a:pt x="11856" y="12668"/>
                    <a:pt x="11286" y="12778"/>
                    <a:pt x="10723" y="12778"/>
                  </a:cubicBezTo>
                  <a:cubicBezTo>
                    <a:pt x="10161" y="12778"/>
                    <a:pt x="9609" y="12668"/>
                    <a:pt x="9080" y="12445"/>
                  </a:cubicBezTo>
                  <a:lnTo>
                    <a:pt x="10757" y="9068"/>
                  </a:lnTo>
                  <a:close/>
                  <a:moveTo>
                    <a:pt x="10580" y="1955"/>
                  </a:moveTo>
                  <a:cubicBezTo>
                    <a:pt x="15427" y="1955"/>
                    <a:pt x="19395" y="5956"/>
                    <a:pt x="19395" y="10845"/>
                  </a:cubicBezTo>
                  <a:cubicBezTo>
                    <a:pt x="19571" y="14400"/>
                    <a:pt x="17632" y="17422"/>
                    <a:pt x="14635" y="18844"/>
                  </a:cubicBezTo>
                  <a:lnTo>
                    <a:pt x="14635" y="12888"/>
                  </a:lnTo>
                  <a:cubicBezTo>
                    <a:pt x="14635" y="12445"/>
                    <a:pt x="14635" y="12532"/>
                    <a:pt x="11549" y="6489"/>
                  </a:cubicBezTo>
                  <a:cubicBezTo>
                    <a:pt x="11286" y="6224"/>
                    <a:pt x="11020" y="5956"/>
                    <a:pt x="10667" y="5956"/>
                  </a:cubicBezTo>
                  <a:cubicBezTo>
                    <a:pt x="10314" y="5956"/>
                    <a:pt x="9962" y="6224"/>
                    <a:pt x="9786" y="6489"/>
                  </a:cubicBezTo>
                  <a:cubicBezTo>
                    <a:pt x="6612" y="12978"/>
                    <a:pt x="6699" y="12532"/>
                    <a:pt x="6699" y="12888"/>
                  </a:cubicBezTo>
                  <a:lnTo>
                    <a:pt x="6699" y="18844"/>
                  </a:lnTo>
                  <a:cubicBezTo>
                    <a:pt x="3792" y="17422"/>
                    <a:pt x="1763" y="14400"/>
                    <a:pt x="1763" y="10845"/>
                  </a:cubicBezTo>
                  <a:cubicBezTo>
                    <a:pt x="1763" y="5956"/>
                    <a:pt x="5731" y="1955"/>
                    <a:pt x="10580" y="1955"/>
                  </a:cubicBezTo>
                  <a:close/>
                  <a:moveTo>
                    <a:pt x="12783" y="14400"/>
                  </a:moveTo>
                  <a:lnTo>
                    <a:pt x="12783" y="19555"/>
                  </a:lnTo>
                  <a:cubicBezTo>
                    <a:pt x="12077" y="19645"/>
                    <a:pt x="11462" y="19732"/>
                    <a:pt x="10757" y="19732"/>
                  </a:cubicBezTo>
                  <a:cubicBezTo>
                    <a:pt x="10138" y="19732"/>
                    <a:pt x="9433" y="19732"/>
                    <a:pt x="8817" y="19555"/>
                  </a:cubicBezTo>
                  <a:lnTo>
                    <a:pt x="8817" y="14400"/>
                  </a:lnTo>
                  <a:cubicBezTo>
                    <a:pt x="9433" y="14665"/>
                    <a:pt x="10138" y="14755"/>
                    <a:pt x="10757" y="14755"/>
                  </a:cubicBezTo>
                  <a:cubicBezTo>
                    <a:pt x="11462" y="14755"/>
                    <a:pt x="12077" y="14665"/>
                    <a:pt x="12783" y="14400"/>
                  </a:cubicBezTo>
                  <a:close/>
                  <a:moveTo>
                    <a:pt x="10757" y="0"/>
                  </a:moveTo>
                  <a:cubicBezTo>
                    <a:pt x="4849" y="0"/>
                    <a:pt x="0" y="4889"/>
                    <a:pt x="0" y="10845"/>
                  </a:cubicBezTo>
                  <a:cubicBezTo>
                    <a:pt x="0" y="15734"/>
                    <a:pt x="3173" y="19823"/>
                    <a:pt x="7494" y="21154"/>
                  </a:cubicBezTo>
                  <a:lnTo>
                    <a:pt x="7581" y="21154"/>
                  </a:lnTo>
                  <a:cubicBezTo>
                    <a:pt x="8552" y="21510"/>
                    <a:pt x="9699" y="21600"/>
                    <a:pt x="10757" y="21600"/>
                  </a:cubicBezTo>
                  <a:cubicBezTo>
                    <a:pt x="11901" y="21600"/>
                    <a:pt x="12959" y="21422"/>
                    <a:pt x="13930" y="21154"/>
                  </a:cubicBezTo>
                  <a:lnTo>
                    <a:pt x="14106" y="21154"/>
                  </a:lnTo>
                  <a:cubicBezTo>
                    <a:pt x="18513" y="19732"/>
                    <a:pt x="21600" y="15644"/>
                    <a:pt x="21600" y="10845"/>
                  </a:cubicBezTo>
                  <a:cubicBezTo>
                    <a:pt x="21600" y="4889"/>
                    <a:pt x="16751" y="0"/>
                    <a:pt x="107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26" name="Google Shape;9794;p66"/>
          <p:cNvGrpSpPr/>
          <p:nvPr/>
        </p:nvGrpSpPr>
        <p:grpSpPr>
          <a:xfrm>
            <a:off x="1757927" y="2689358"/>
            <a:ext cx="314007" cy="358171"/>
            <a:chOff x="0" y="29"/>
            <a:chExt cx="314006" cy="358169"/>
          </a:xfrm>
        </p:grpSpPr>
        <p:sp>
          <p:nvSpPr>
            <p:cNvPr id="7524" name="Google Shape;9795;p66"/>
            <p:cNvSpPr/>
            <p:nvPr/>
          </p:nvSpPr>
          <p:spPr>
            <a:xfrm>
              <a:off x="125984" y="82746"/>
              <a:ext cx="63918" cy="639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7620"/>
                  </a:moveTo>
                  <a:cubicBezTo>
                    <a:pt x="12706" y="7620"/>
                    <a:pt x="14289" y="9213"/>
                    <a:pt x="14289" y="11117"/>
                  </a:cubicBezTo>
                  <a:cubicBezTo>
                    <a:pt x="14289" y="13335"/>
                    <a:pt x="12706" y="14927"/>
                    <a:pt x="10800" y="14927"/>
                  </a:cubicBezTo>
                  <a:cubicBezTo>
                    <a:pt x="8894" y="14927"/>
                    <a:pt x="7301" y="13335"/>
                    <a:pt x="7301" y="11117"/>
                  </a:cubicBezTo>
                  <a:cubicBezTo>
                    <a:pt x="7301" y="9213"/>
                    <a:pt x="8894" y="7620"/>
                    <a:pt x="10800" y="7620"/>
                  </a:cubicBezTo>
                  <a:close/>
                  <a:moveTo>
                    <a:pt x="10800" y="0"/>
                  </a:moveTo>
                  <a:cubicBezTo>
                    <a:pt x="4760" y="0"/>
                    <a:pt x="0" y="4768"/>
                    <a:pt x="0" y="10795"/>
                  </a:cubicBezTo>
                  <a:cubicBezTo>
                    <a:pt x="0" y="16832"/>
                    <a:pt x="4760" y="21600"/>
                    <a:pt x="10800" y="21600"/>
                  </a:cubicBezTo>
                  <a:cubicBezTo>
                    <a:pt x="16830" y="21600"/>
                    <a:pt x="21600" y="16832"/>
                    <a:pt x="21600" y="10795"/>
                  </a:cubicBezTo>
                  <a:cubicBezTo>
                    <a:pt x="21600" y="4768"/>
                    <a:pt x="1683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25" name="Google Shape;9796;p66"/>
            <p:cNvSpPr/>
            <p:nvPr/>
          </p:nvSpPr>
          <p:spPr>
            <a:xfrm>
              <a:off x="-1" y="29"/>
              <a:ext cx="314008" cy="3581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65" y="1247"/>
                  </a:moveTo>
                  <a:cubicBezTo>
                    <a:pt x="11834" y="1247"/>
                    <a:pt x="12675" y="1756"/>
                    <a:pt x="12870" y="2552"/>
                  </a:cubicBezTo>
                  <a:lnTo>
                    <a:pt x="8859" y="2552"/>
                  </a:lnTo>
                  <a:cubicBezTo>
                    <a:pt x="9118" y="1756"/>
                    <a:pt x="9894" y="1247"/>
                    <a:pt x="10865" y="1247"/>
                  </a:cubicBezTo>
                  <a:close/>
                  <a:moveTo>
                    <a:pt x="7954" y="10374"/>
                  </a:moveTo>
                  <a:lnTo>
                    <a:pt x="10540" y="12642"/>
                  </a:lnTo>
                  <a:lnTo>
                    <a:pt x="5368" y="12642"/>
                  </a:lnTo>
                  <a:lnTo>
                    <a:pt x="7954" y="10374"/>
                  </a:lnTo>
                  <a:close/>
                  <a:moveTo>
                    <a:pt x="13710" y="10374"/>
                  </a:moveTo>
                  <a:lnTo>
                    <a:pt x="16296" y="12642"/>
                  </a:lnTo>
                  <a:lnTo>
                    <a:pt x="12611" y="12642"/>
                  </a:lnTo>
                  <a:lnTo>
                    <a:pt x="11899" y="12075"/>
                  </a:lnTo>
                  <a:lnTo>
                    <a:pt x="13710" y="10374"/>
                  </a:lnTo>
                  <a:close/>
                  <a:moveTo>
                    <a:pt x="17977" y="3799"/>
                  </a:moveTo>
                  <a:cubicBezTo>
                    <a:pt x="18365" y="3799"/>
                    <a:pt x="18689" y="4081"/>
                    <a:pt x="18689" y="4421"/>
                  </a:cubicBezTo>
                  <a:lnTo>
                    <a:pt x="18689" y="12755"/>
                  </a:lnTo>
                  <a:lnTo>
                    <a:pt x="18301" y="12755"/>
                  </a:lnTo>
                  <a:lnTo>
                    <a:pt x="14163" y="9127"/>
                  </a:lnTo>
                  <a:cubicBezTo>
                    <a:pt x="14009" y="8994"/>
                    <a:pt x="13843" y="8935"/>
                    <a:pt x="13675" y="8935"/>
                  </a:cubicBezTo>
                  <a:cubicBezTo>
                    <a:pt x="13488" y="8935"/>
                    <a:pt x="13299" y="9009"/>
                    <a:pt x="13129" y="9127"/>
                  </a:cubicBezTo>
                  <a:lnTo>
                    <a:pt x="10865" y="11226"/>
                  </a:lnTo>
                  <a:lnTo>
                    <a:pt x="8471" y="9127"/>
                  </a:lnTo>
                  <a:cubicBezTo>
                    <a:pt x="8342" y="9014"/>
                    <a:pt x="8149" y="8958"/>
                    <a:pt x="7946" y="8958"/>
                  </a:cubicBezTo>
                  <a:cubicBezTo>
                    <a:pt x="7745" y="8958"/>
                    <a:pt x="7533" y="9014"/>
                    <a:pt x="7373" y="9127"/>
                  </a:cubicBezTo>
                  <a:lnTo>
                    <a:pt x="3299" y="12755"/>
                  </a:lnTo>
                  <a:lnTo>
                    <a:pt x="2845" y="12755"/>
                  </a:lnTo>
                  <a:lnTo>
                    <a:pt x="2845" y="4421"/>
                  </a:lnTo>
                  <a:cubicBezTo>
                    <a:pt x="2974" y="4081"/>
                    <a:pt x="3299" y="3799"/>
                    <a:pt x="3621" y="3799"/>
                  </a:cubicBezTo>
                  <a:close/>
                  <a:moveTo>
                    <a:pt x="18819" y="13947"/>
                  </a:moveTo>
                  <a:lnTo>
                    <a:pt x="18819" y="15194"/>
                  </a:lnTo>
                  <a:lnTo>
                    <a:pt x="2974" y="15194"/>
                  </a:lnTo>
                  <a:lnTo>
                    <a:pt x="2974" y="13947"/>
                  </a:lnTo>
                  <a:close/>
                  <a:moveTo>
                    <a:pt x="15974" y="16441"/>
                  </a:moveTo>
                  <a:lnTo>
                    <a:pt x="16362" y="17688"/>
                  </a:lnTo>
                  <a:lnTo>
                    <a:pt x="5238" y="17688"/>
                  </a:lnTo>
                  <a:lnTo>
                    <a:pt x="5561" y="16441"/>
                  </a:lnTo>
                  <a:close/>
                  <a:moveTo>
                    <a:pt x="10799" y="0"/>
                  </a:moveTo>
                  <a:cubicBezTo>
                    <a:pt x="9054" y="0"/>
                    <a:pt x="7566" y="1020"/>
                    <a:pt x="7244" y="2552"/>
                  </a:cubicBezTo>
                  <a:lnTo>
                    <a:pt x="3621" y="2552"/>
                  </a:lnTo>
                  <a:cubicBezTo>
                    <a:pt x="2393" y="2552"/>
                    <a:pt x="1422" y="3401"/>
                    <a:pt x="1422" y="4421"/>
                  </a:cubicBezTo>
                  <a:lnTo>
                    <a:pt x="1422" y="15194"/>
                  </a:lnTo>
                  <a:lnTo>
                    <a:pt x="712" y="15194"/>
                  </a:lnTo>
                  <a:cubicBezTo>
                    <a:pt x="324" y="15194"/>
                    <a:pt x="0" y="15478"/>
                    <a:pt x="0" y="15874"/>
                  </a:cubicBezTo>
                  <a:cubicBezTo>
                    <a:pt x="0" y="16214"/>
                    <a:pt x="324" y="16498"/>
                    <a:pt x="712" y="16498"/>
                  </a:cubicBezTo>
                  <a:lnTo>
                    <a:pt x="4075" y="16498"/>
                  </a:lnTo>
                  <a:cubicBezTo>
                    <a:pt x="3945" y="17065"/>
                    <a:pt x="3040" y="20184"/>
                    <a:pt x="2911" y="20806"/>
                  </a:cubicBezTo>
                  <a:cubicBezTo>
                    <a:pt x="2781" y="21147"/>
                    <a:pt x="3040" y="21544"/>
                    <a:pt x="3428" y="21600"/>
                  </a:cubicBezTo>
                  <a:lnTo>
                    <a:pt x="3621" y="21600"/>
                  </a:lnTo>
                  <a:cubicBezTo>
                    <a:pt x="3945" y="21600"/>
                    <a:pt x="4267" y="21373"/>
                    <a:pt x="4333" y="21091"/>
                  </a:cubicBezTo>
                  <a:lnTo>
                    <a:pt x="4914" y="19048"/>
                  </a:lnTo>
                  <a:lnTo>
                    <a:pt x="16684" y="19048"/>
                  </a:lnTo>
                  <a:lnTo>
                    <a:pt x="17267" y="21091"/>
                  </a:lnTo>
                  <a:cubicBezTo>
                    <a:pt x="17330" y="21373"/>
                    <a:pt x="17655" y="21600"/>
                    <a:pt x="17977" y="21600"/>
                  </a:cubicBezTo>
                  <a:lnTo>
                    <a:pt x="18172" y="21600"/>
                  </a:lnTo>
                  <a:cubicBezTo>
                    <a:pt x="18560" y="21544"/>
                    <a:pt x="18819" y="21147"/>
                    <a:pt x="18689" y="20806"/>
                  </a:cubicBezTo>
                  <a:cubicBezTo>
                    <a:pt x="18560" y="20184"/>
                    <a:pt x="17655" y="17065"/>
                    <a:pt x="17525" y="16498"/>
                  </a:cubicBezTo>
                  <a:lnTo>
                    <a:pt x="20888" y="16498"/>
                  </a:lnTo>
                  <a:cubicBezTo>
                    <a:pt x="21276" y="16498"/>
                    <a:pt x="21600" y="16214"/>
                    <a:pt x="21600" y="15874"/>
                  </a:cubicBezTo>
                  <a:cubicBezTo>
                    <a:pt x="21600" y="15478"/>
                    <a:pt x="21276" y="15194"/>
                    <a:pt x="20888" y="15194"/>
                  </a:cubicBezTo>
                  <a:lnTo>
                    <a:pt x="20178" y="15194"/>
                  </a:lnTo>
                  <a:lnTo>
                    <a:pt x="20178" y="4421"/>
                  </a:lnTo>
                  <a:cubicBezTo>
                    <a:pt x="20178" y="3401"/>
                    <a:pt x="19207" y="2552"/>
                    <a:pt x="17977" y="2552"/>
                  </a:cubicBezTo>
                  <a:lnTo>
                    <a:pt x="14356" y="2552"/>
                  </a:lnTo>
                  <a:cubicBezTo>
                    <a:pt x="14034" y="1134"/>
                    <a:pt x="12611"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29" name="Google Shape;9797;p66"/>
          <p:cNvGrpSpPr/>
          <p:nvPr/>
        </p:nvGrpSpPr>
        <p:grpSpPr>
          <a:xfrm>
            <a:off x="1735383" y="3156571"/>
            <a:ext cx="359125" cy="315858"/>
            <a:chOff x="29" y="29"/>
            <a:chExt cx="359124" cy="315856"/>
          </a:xfrm>
        </p:grpSpPr>
        <p:sp>
          <p:nvSpPr>
            <p:cNvPr id="7527" name="Google Shape;9798;p66"/>
            <p:cNvSpPr/>
            <p:nvPr/>
          </p:nvSpPr>
          <p:spPr>
            <a:xfrm>
              <a:off x="29" y="29"/>
              <a:ext cx="359125" cy="31585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7" y="1671"/>
                  </a:moveTo>
                  <a:cubicBezTo>
                    <a:pt x="12892" y="1671"/>
                    <a:pt x="14871" y="2506"/>
                    <a:pt x="16454" y="4049"/>
                  </a:cubicBezTo>
                  <a:cubicBezTo>
                    <a:pt x="16736" y="4306"/>
                    <a:pt x="16736" y="4757"/>
                    <a:pt x="16454" y="5014"/>
                  </a:cubicBezTo>
                  <a:lnTo>
                    <a:pt x="16397" y="5079"/>
                  </a:lnTo>
                  <a:cubicBezTo>
                    <a:pt x="16266" y="5167"/>
                    <a:pt x="16112" y="5216"/>
                    <a:pt x="15964" y="5216"/>
                  </a:cubicBezTo>
                  <a:cubicBezTo>
                    <a:pt x="15796" y="5216"/>
                    <a:pt x="15640" y="5153"/>
                    <a:pt x="15550" y="5014"/>
                  </a:cubicBezTo>
                  <a:cubicBezTo>
                    <a:pt x="14249" y="3728"/>
                    <a:pt x="12610" y="3020"/>
                    <a:pt x="10857" y="3020"/>
                  </a:cubicBezTo>
                  <a:cubicBezTo>
                    <a:pt x="9103" y="3020"/>
                    <a:pt x="7464" y="3728"/>
                    <a:pt x="6219" y="5014"/>
                  </a:cubicBezTo>
                  <a:cubicBezTo>
                    <a:pt x="6061" y="5159"/>
                    <a:pt x="5867" y="5242"/>
                    <a:pt x="5697" y="5242"/>
                  </a:cubicBezTo>
                  <a:cubicBezTo>
                    <a:pt x="5564" y="5242"/>
                    <a:pt x="5445" y="5191"/>
                    <a:pt x="5372" y="5079"/>
                  </a:cubicBezTo>
                  <a:lnTo>
                    <a:pt x="5259" y="5014"/>
                  </a:lnTo>
                  <a:cubicBezTo>
                    <a:pt x="5088" y="4693"/>
                    <a:pt x="5088" y="4306"/>
                    <a:pt x="5259" y="4049"/>
                  </a:cubicBezTo>
                  <a:cubicBezTo>
                    <a:pt x="6786" y="2443"/>
                    <a:pt x="8764" y="1671"/>
                    <a:pt x="10857" y="1671"/>
                  </a:cubicBezTo>
                  <a:close/>
                  <a:moveTo>
                    <a:pt x="2601" y="14592"/>
                  </a:moveTo>
                  <a:lnTo>
                    <a:pt x="2601" y="18580"/>
                  </a:lnTo>
                  <a:cubicBezTo>
                    <a:pt x="1867" y="18386"/>
                    <a:pt x="1301" y="17549"/>
                    <a:pt x="1301" y="16586"/>
                  </a:cubicBezTo>
                  <a:cubicBezTo>
                    <a:pt x="1301" y="15621"/>
                    <a:pt x="1809" y="14850"/>
                    <a:pt x="2601" y="14592"/>
                  </a:cubicBezTo>
                  <a:close/>
                  <a:moveTo>
                    <a:pt x="19055" y="14592"/>
                  </a:moveTo>
                  <a:cubicBezTo>
                    <a:pt x="19791" y="14915"/>
                    <a:pt x="20356" y="15686"/>
                    <a:pt x="20356" y="16586"/>
                  </a:cubicBezTo>
                  <a:cubicBezTo>
                    <a:pt x="20356" y="17549"/>
                    <a:pt x="19847" y="18386"/>
                    <a:pt x="19055" y="18580"/>
                  </a:cubicBezTo>
                  <a:lnTo>
                    <a:pt x="19055" y="14592"/>
                  </a:lnTo>
                  <a:close/>
                  <a:moveTo>
                    <a:pt x="4523" y="13050"/>
                  </a:moveTo>
                  <a:cubicBezTo>
                    <a:pt x="4862" y="13050"/>
                    <a:pt x="5146" y="13372"/>
                    <a:pt x="5146" y="13758"/>
                  </a:cubicBezTo>
                  <a:lnTo>
                    <a:pt x="5146" y="19480"/>
                  </a:lnTo>
                  <a:cubicBezTo>
                    <a:pt x="5146" y="19865"/>
                    <a:pt x="4862" y="20186"/>
                    <a:pt x="4523" y="20186"/>
                  </a:cubicBezTo>
                  <a:cubicBezTo>
                    <a:pt x="4128" y="20186"/>
                    <a:pt x="3902" y="19865"/>
                    <a:pt x="3902" y="19480"/>
                  </a:cubicBezTo>
                  <a:lnTo>
                    <a:pt x="3902" y="13758"/>
                  </a:lnTo>
                  <a:cubicBezTo>
                    <a:pt x="3902" y="13372"/>
                    <a:pt x="4128" y="13050"/>
                    <a:pt x="4523" y="13050"/>
                  </a:cubicBezTo>
                  <a:close/>
                  <a:moveTo>
                    <a:pt x="17133" y="13050"/>
                  </a:moveTo>
                  <a:cubicBezTo>
                    <a:pt x="17528" y="13050"/>
                    <a:pt x="17811" y="13372"/>
                    <a:pt x="17811" y="13758"/>
                  </a:cubicBezTo>
                  <a:lnTo>
                    <a:pt x="17811" y="19480"/>
                  </a:lnTo>
                  <a:cubicBezTo>
                    <a:pt x="17811" y="19865"/>
                    <a:pt x="17528" y="20186"/>
                    <a:pt x="17133" y="20186"/>
                  </a:cubicBezTo>
                  <a:cubicBezTo>
                    <a:pt x="16794" y="20186"/>
                    <a:pt x="16510" y="19865"/>
                    <a:pt x="16510" y="19480"/>
                  </a:cubicBezTo>
                  <a:lnTo>
                    <a:pt x="16510" y="13758"/>
                  </a:lnTo>
                  <a:cubicBezTo>
                    <a:pt x="16510" y="13372"/>
                    <a:pt x="16794" y="13050"/>
                    <a:pt x="17133" y="13050"/>
                  </a:cubicBezTo>
                  <a:close/>
                  <a:moveTo>
                    <a:pt x="10799" y="0"/>
                  </a:moveTo>
                  <a:cubicBezTo>
                    <a:pt x="8369" y="0"/>
                    <a:pt x="6106" y="963"/>
                    <a:pt x="4354" y="2828"/>
                  </a:cubicBezTo>
                  <a:cubicBezTo>
                    <a:pt x="3731" y="3534"/>
                    <a:pt x="3563" y="4628"/>
                    <a:pt x="4015" y="5465"/>
                  </a:cubicBezTo>
                  <a:cubicBezTo>
                    <a:pt x="2997" y="7008"/>
                    <a:pt x="2545" y="8871"/>
                    <a:pt x="2545" y="10799"/>
                  </a:cubicBezTo>
                  <a:lnTo>
                    <a:pt x="2545" y="13050"/>
                  </a:lnTo>
                  <a:cubicBezTo>
                    <a:pt x="1131" y="13372"/>
                    <a:pt x="0" y="14786"/>
                    <a:pt x="0" y="16586"/>
                  </a:cubicBezTo>
                  <a:cubicBezTo>
                    <a:pt x="0" y="18323"/>
                    <a:pt x="1131" y="19800"/>
                    <a:pt x="2601" y="20123"/>
                  </a:cubicBezTo>
                  <a:cubicBezTo>
                    <a:pt x="2827" y="21023"/>
                    <a:pt x="3563" y="21600"/>
                    <a:pt x="4354" y="21600"/>
                  </a:cubicBezTo>
                  <a:cubicBezTo>
                    <a:pt x="5427" y="21600"/>
                    <a:pt x="6276" y="20637"/>
                    <a:pt x="6276" y="19414"/>
                  </a:cubicBezTo>
                  <a:lnTo>
                    <a:pt x="6276" y="13693"/>
                  </a:lnTo>
                  <a:cubicBezTo>
                    <a:pt x="6276" y="12472"/>
                    <a:pt x="5427" y="11507"/>
                    <a:pt x="4354" y="11507"/>
                  </a:cubicBezTo>
                  <a:cubicBezTo>
                    <a:pt x="4128" y="11507"/>
                    <a:pt x="3957" y="11636"/>
                    <a:pt x="3731" y="11701"/>
                  </a:cubicBezTo>
                  <a:lnTo>
                    <a:pt x="3731" y="10864"/>
                  </a:lnTo>
                  <a:cubicBezTo>
                    <a:pt x="3731" y="9256"/>
                    <a:pt x="4128" y="7842"/>
                    <a:pt x="4862" y="6557"/>
                  </a:cubicBezTo>
                  <a:cubicBezTo>
                    <a:pt x="5072" y="6657"/>
                    <a:pt x="5289" y="6701"/>
                    <a:pt x="5503" y="6701"/>
                  </a:cubicBezTo>
                  <a:cubicBezTo>
                    <a:pt x="5980" y="6701"/>
                    <a:pt x="6452" y="6481"/>
                    <a:pt x="6842" y="6171"/>
                  </a:cubicBezTo>
                  <a:cubicBezTo>
                    <a:pt x="7917" y="5079"/>
                    <a:pt x="9216" y="4565"/>
                    <a:pt x="10630" y="4565"/>
                  </a:cubicBezTo>
                  <a:cubicBezTo>
                    <a:pt x="12043" y="4565"/>
                    <a:pt x="13457" y="5079"/>
                    <a:pt x="14475" y="6171"/>
                  </a:cubicBezTo>
                  <a:cubicBezTo>
                    <a:pt x="14852" y="6514"/>
                    <a:pt x="15329" y="6714"/>
                    <a:pt x="15790" y="6714"/>
                  </a:cubicBezTo>
                  <a:cubicBezTo>
                    <a:pt x="16020" y="6714"/>
                    <a:pt x="16246" y="6665"/>
                    <a:pt x="16454" y="6557"/>
                  </a:cubicBezTo>
                  <a:cubicBezTo>
                    <a:pt x="17246" y="7842"/>
                    <a:pt x="17585" y="9385"/>
                    <a:pt x="17585" y="10864"/>
                  </a:cubicBezTo>
                  <a:lnTo>
                    <a:pt x="17585" y="11701"/>
                  </a:lnTo>
                  <a:cubicBezTo>
                    <a:pt x="17359" y="11636"/>
                    <a:pt x="17133" y="11507"/>
                    <a:pt x="16962" y="11507"/>
                  </a:cubicBezTo>
                  <a:cubicBezTo>
                    <a:pt x="15889" y="11507"/>
                    <a:pt x="15040" y="12472"/>
                    <a:pt x="15040" y="13693"/>
                  </a:cubicBezTo>
                  <a:lnTo>
                    <a:pt x="15040" y="19414"/>
                  </a:lnTo>
                  <a:cubicBezTo>
                    <a:pt x="15040" y="20637"/>
                    <a:pt x="15889" y="21600"/>
                    <a:pt x="16962" y="21600"/>
                  </a:cubicBezTo>
                  <a:cubicBezTo>
                    <a:pt x="17811" y="21600"/>
                    <a:pt x="18490" y="20957"/>
                    <a:pt x="18716" y="20123"/>
                  </a:cubicBezTo>
                  <a:cubicBezTo>
                    <a:pt x="20469" y="19800"/>
                    <a:pt x="21600" y="18386"/>
                    <a:pt x="21600" y="16586"/>
                  </a:cubicBezTo>
                  <a:cubicBezTo>
                    <a:pt x="21600" y="14850"/>
                    <a:pt x="20525" y="13372"/>
                    <a:pt x="19055" y="13050"/>
                  </a:cubicBezTo>
                  <a:lnTo>
                    <a:pt x="19055" y="10799"/>
                  </a:lnTo>
                  <a:cubicBezTo>
                    <a:pt x="19055" y="8871"/>
                    <a:pt x="18547" y="7008"/>
                    <a:pt x="17585" y="5465"/>
                  </a:cubicBezTo>
                  <a:cubicBezTo>
                    <a:pt x="17982" y="4628"/>
                    <a:pt x="17869" y="3534"/>
                    <a:pt x="17246" y="2828"/>
                  </a:cubicBezTo>
                  <a:cubicBezTo>
                    <a:pt x="15437" y="963"/>
                    <a:pt x="13175"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28" name="Google Shape;9799;p66"/>
            <p:cNvSpPr/>
            <p:nvPr/>
          </p:nvSpPr>
          <p:spPr>
            <a:xfrm>
              <a:off x="127894" y="148543"/>
              <a:ext cx="107432" cy="146665"/>
            </a:xfrm>
            <a:custGeom>
              <a:avLst/>
              <a:gdLst/>
              <a:ahLst/>
              <a:cxnLst>
                <a:cxn ang="0">
                  <a:pos x="wd2" y="hd2"/>
                </a:cxn>
                <a:cxn ang="5400000">
                  <a:pos x="wd2" y="hd2"/>
                </a:cxn>
                <a:cxn ang="10800000">
                  <a:pos x="wd2" y="hd2"/>
                </a:cxn>
                <a:cxn ang="16200000">
                  <a:pos x="wd2" y="hd2"/>
                </a:cxn>
              </a:cxnLst>
              <a:rect l="0" t="0" r="r" b="b"/>
              <a:pathLst>
                <a:path w="21097" h="21600" fill="norm" stroke="1" extrusionOk="0">
                  <a:moveTo>
                    <a:pt x="6276" y="15368"/>
                  </a:moveTo>
                  <a:cubicBezTo>
                    <a:pt x="7384" y="15368"/>
                    <a:pt x="8304" y="16063"/>
                    <a:pt x="8304" y="17034"/>
                  </a:cubicBezTo>
                  <a:cubicBezTo>
                    <a:pt x="8304" y="17864"/>
                    <a:pt x="7384" y="18554"/>
                    <a:pt x="6276" y="18554"/>
                  </a:cubicBezTo>
                  <a:cubicBezTo>
                    <a:pt x="4981" y="18554"/>
                    <a:pt x="4061" y="17864"/>
                    <a:pt x="4061" y="17034"/>
                  </a:cubicBezTo>
                  <a:cubicBezTo>
                    <a:pt x="4061" y="16063"/>
                    <a:pt x="4981" y="15368"/>
                    <a:pt x="6276" y="15368"/>
                  </a:cubicBezTo>
                  <a:close/>
                  <a:moveTo>
                    <a:pt x="10337" y="0"/>
                  </a:moveTo>
                  <a:cubicBezTo>
                    <a:pt x="9230" y="0"/>
                    <a:pt x="8304" y="694"/>
                    <a:pt x="8304" y="1525"/>
                  </a:cubicBezTo>
                  <a:lnTo>
                    <a:pt x="8304" y="12600"/>
                  </a:lnTo>
                  <a:cubicBezTo>
                    <a:pt x="7565" y="12463"/>
                    <a:pt x="6827" y="12323"/>
                    <a:pt x="6276" y="12323"/>
                  </a:cubicBezTo>
                  <a:cubicBezTo>
                    <a:pt x="2766" y="12323"/>
                    <a:pt x="0" y="14401"/>
                    <a:pt x="0" y="17034"/>
                  </a:cubicBezTo>
                  <a:cubicBezTo>
                    <a:pt x="0" y="19526"/>
                    <a:pt x="2766" y="21600"/>
                    <a:pt x="6276" y="21600"/>
                  </a:cubicBezTo>
                  <a:cubicBezTo>
                    <a:pt x="9780" y="21600"/>
                    <a:pt x="12552" y="19526"/>
                    <a:pt x="12552" y="17034"/>
                  </a:cubicBezTo>
                  <a:lnTo>
                    <a:pt x="12552" y="6372"/>
                  </a:lnTo>
                  <a:cubicBezTo>
                    <a:pt x="13841" y="6785"/>
                    <a:pt x="14767" y="7480"/>
                    <a:pt x="15324" y="8034"/>
                  </a:cubicBezTo>
                  <a:cubicBezTo>
                    <a:pt x="16801" y="9418"/>
                    <a:pt x="17351" y="11492"/>
                    <a:pt x="16613" y="13571"/>
                  </a:cubicBezTo>
                  <a:cubicBezTo>
                    <a:pt x="16431" y="14538"/>
                    <a:pt x="17351" y="15368"/>
                    <a:pt x="18647" y="15368"/>
                  </a:cubicBezTo>
                  <a:cubicBezTo>
                    <a:pt x="19567" y="15368"/>
                    <a:pt x="20492" y="14955"/>
                    <a:pt x="20674" y="14261"/>
                  </a:cubicBezTo>
                  <a:cubicBezTo>
                    <a:pt x="21600" y="11215"/>
                    <a:pt x="21043" y="8170"/>
                    <a:pt x="18647" y="5955"/>
                  </a:cubicBezTo>
                  <a:cubicBezTo>
                    <a:pt x="16801" y="4570"/>
                    <a:pt x="14767" y="3604"/>
                    <a:pt x="12365" y="3327"/>
                  </a:cubicBezTo>
                  <a:lnTo>
                    <a:pt x="12365" y="1525"/>
                  </a:lnTo>
                  <a:cubicBezTo>
                    <a:pt x="12365" y="694"/>
                    <a:pt x="11445" y="0"/>
                    <a:pt x="103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32" name="Google Shape;9800;p66"/>
          <p:cNvGrpSpPr/>
          <p:nvPr/>
        </p:nvGrpSpPr>
        <p:grpSpPr>
          <a:xfrm>
            <a:off x="1735383" y="3590849"/>
            <a:ext cx="359125" cy="359125"/>
            <a:chOff x="29" y="29"/>
            <a:chExt cx="359124" cy="359124"/>
          </a:xfrm>
        </p:grpSpPr>
        <p:sp>
          <p:nvSpPr>
            <p:cNvPr id="7530" name="Google Shape;9801;p66"/>
            <p:cNvSpPr/>
            <p:nvPr/>
          </p:nvSpPr>
          <p:spPr>
            <a:xfrm>
              <a:off x="148573" y="148573"/>
              <a:ext cx="63918" cy="639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6988"/>
                  </a:moveTo>
                  <a:cubicBezTo>
                    <a:pt x="12706" y="6988"/>
                    <a:pt x="14289" y="8571"/>
                    <a:pt x="14289" y="10477"/>
                  </a:cubicBezTo>
                  <a:cubicBezTo>
                    <a:pt x="14289" y="12383"/>
                    <a:pt x="12706" y="13976"/>
                    <a:pt x="10800" y="13976"/>
                  </a:cubicBezTo>
                  <a:cubicBezTo>
                    <a:pt x="8894" y="13976"/>
                    <a:pt x="7301" y="12383"/>
                    <a:pt x="7301" y="10477"/>
                  </a:cubicBezTo>
                  <a:cubicBezTo>
                    <a:pt x="7301" y="8571"/>
                    <a:pt x="8894" y="6988"/>
                    <a:pt x="10800" y="6988"/>
                  </a:cubicBezTo>
                  <a:close/>
                  <a:moveTo>
                    <a:pt x="10800" y="0"/>
                  </a:moveTo>
                  <a:cubicBezTo>
                    <a:pt x="4760" y="0"/>
                    <a:pt x="0" y="4760"/>
                    <a:pt x="0" y="10800"/>
                  </a:cubicBezTo>
                  <a:cubicBezTo>
                    <a:pt x="0" y="16830"/>
                    <a:pt x="4760" y="21600"/>
                    <a:pt x="10800" y="21600"/>
                  </a:cubicBezTo>
                  <a:cubicBezTo>
                    <a:pt x="16830" y="21600"/>
                    <a:pt x="21600" y="16830"/>
                    <a:pt x="21600" y="10800"/>
                  </a:cubicBezTo>
                  <a:cubicBezTo>
                    <a:pt x="21287" y="4760"/>
                    <a:pt x="16518"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31" name="Google Shape;9802;p66"/>
            <p:cNvSpPr/>
            <p:nvPr/>
          </p:nvSpPr>
          <p:spPr>
            <a:xfrm>
              <a:off x="29" y="29"/>
              <a:ext cx="359125" cy="359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422" y="2658"/>
                  </a:moveTo>
                  <a:cubicBezTo>
                    <a:pt x="15437" y="2940"/>
                    <a:pt x="18716" y="6219"/>
                    <a:pt x="18999" y="10178"/>
                  </a:cubicBezTo>
                  <a:lnTo>
                    <a:pt x="17698" y="10178"/>
                  </a:lnTo>
                  <a:cubicBezTo>
                    <a:pt x="17415" y="6842"/>
                    <a:pt x="14758" y="4128"/>
                    <a:pt x="11422" y="3844"/>
                  </a:cubicBezTo>
                  <a:lnTo>
                    <a:pt x="11422" y="2658"/>
                  </a:lnTo>
                  <a:close/>
                  <a:moveTo>
                    <a:pt x="10234" y="2658"/>
                  </a:moveTo>
                  <a:lnTo>
                    <a:pt x="10234" y="3957"/>
                  </a:lnTo>
                  <a:cubicBezTo>
                    <a:pt x="6899" y="4241"/>
                    <a:pt x="4241" y="6897"/>
                    <a:pt x="3957" y="10234"/>
                  </a:cubicBezTo>
                  <a:lnTo>
                    <a:pt x="2658" y="10234"/>
                  </a:lnTo>
                  <a:cubicBezTo>
                    <a:pt x="2940" y="6219"/>
                    <a:pt x="6219" y="2940"/>
                    <a:pt x="10234" y="2658"/>
                  </a:cubicBezTo>
                  <a:close/>
                  <a:moveTo>
                    <a:pt x="11422" y="5146"/>
                  </a:moveTo>
                  <a:cubicBezTo>
                    <a:pt x="14023" y="5427"/>
                    <a:pt x="16171" y="7520"/>
                    <a:pt x="16454" y="10178"/>
                  </a:cubicBezTo>
                  <a:lnTo>
                    <a:pt x="15889" y="10178"/>
                  </a:lnTo>
                  <a:cubicBezTo>
                    <a:pt x="15550" y="10178"/>
                    <a:pt x="15266" y="10460"/>
                    <a:pt x="15266" y="10799"/>
                  </a:cubicBezTo>
                  <a:cubicBezTo>
                    <a:pt x="15266" y="11138"/>
                    <a:pt x="15550" y="11422"/>
                    <a:pt x="15889" y="11422"/>
                  </a:cubicBezTo>
                  <a:lnTo>
                    <a:pt x="16454" y="11422"/>
                  </a:lnTo>
                  <a:cubicBezTo>
                    <a:pt x="16171" y="14023"/>
                    <a:pt x="14080" y="16171"/>
                    <a:pt x="11422" y="16454"/>
                  </a:cubicBezTo>
                  <a:lnTo>
                    <a:pt x="11422" y="15889"/>
                  </a:lnTo>
                  <a:cubicBezTo>
                    <a:pt x="11422" y="15550"/>
                    <a:pt x="11138" y="15266"/>
                    <a:pt x="10799" y="15266"/>
                  </a:cubicBezTo>
                  <a:cubicBezTo>
                    <a:pt x="10460" y="15266"/>
                    <a:pt x="10178" y="15550"/>
                    <a:pt x="10178" y="15889"/>
                  </a:cubicBezTo>
                  <a:lnTo>
                    <a:pt x="10178" y="16454"/>
                  </a:lnTo>
                  <a:cubicBezTo>
                    <a:pt x="7577" y="16171"/>
                    <a:pt x="5427" y="14023"/>
                    <a:pt x="5146" y="11422"/>
                  </a:cubicBezTo>
                  <a:lnTo>
                    <a:pt x="5711" y="11422"/>
                  </a:lnTo>
                  <a:cubicBezTo>
                    <a:pt x="6050" y="11422"/>
                    <a:pt x="6332" y="11138"/>
                    <a:pt x="6332" y="10799"/>
                  </a:cubicBezTo>
                  <a:cubicBezTo>
                    <a:pt x="6332" y="10460"/>
                    <a:pt x="6050" y="10178"/>
                    <a:pt x="5711" y="10178"/>
                  </a:cubicBezTo>
                  <a:lnTo>
                    <a:pt x="5146" y="10178"/>
                  </a:lnTo>
                  <a:cubicBezTo>
                    <a:pt x="5427" y="7520"/>
                    <a:pt x="7520" y="5427"/>
                    <a:pt x="10178" y="5146"/>
                  </a:cubicBezTo>
                  <a:lnTo>
                    <a:pt x="10178" y="5711"/>
                  </a:lnTo>
                  <a:cubicBezTo>
                    <a:pt x="10178" y="6050"/>
                    <a:pt x="10460" y="6332"/>
                    <a:pt x="10799" y="6332"/>
                  </a:cubicBezTo>
                  <a:cubicBezTo>
                    <a:pt x="11138" y="6332"/>
                    <a:pt x="11422" y="6050"/>
                    <a:pt x="11422" y="5711"/>
                  </a:cubicBezTo>
                  <a:lnTo>
                    <a:pt x="11422" y="5146"/>
                  </a:lnTo>
                  <a:close/>
                  <a:moveTo>
                    <a:pt x="3957" y="11422"/>
                  </a:moveTo>
                  <a:cubicBezTo>
                    <a:pt x="4241" y="14758"/>
                    <a:pt x="6899" y="17415"/>
                    <a:pt x="10234" y="17698"/>
                  </a:cubicBezTo>
                  <a:lnTo>
                    <a:pt x="10234" y="18998"/>
                  </a:lnTo>
                  <a:cubicBezTo>
                    <a:pt x="6219" y="18716"/>
                    <a:pt x="2940" y="15437"/>
                    <a:pt x="2658" y="11422"/>
                  </a:cubicBezTo>
                  <a:close/>
                  <a:moveTo>
                    <a:pt x="19055" y="11422"/>
                  </a:moveTo>
                  <a:cubicBezTo>
                    <a:pt x="18716" y="15437"/>
                    <a:pt x="15437" y="18716"/>
                    <a:pt x="11478" y="18998"/>
                  </a:cubicBezTo>
                  <a:lnTo>
                    <a:pt x="11478" y="17698"/>
                  </a:lnTo>
                  <a:cubicBezTo>
                    <a:pt x="14814" y="17415"/>
                    <a:pt x="17528" y="14758"/>
                    <a:pt x="17811" y="11422"/>
                  </a:cubicBezTo>
                  <a:close/>
                  <a:moveTo>
                    <a:pt x="10799" y="0"/>
                  </a:moveTo>
                  <a:cubicBezTo>
                    <a:pt x="10460" y="0"/>
                    <a:pt x="10178" y="282"/>
                    <a:pt x="10178" y="621"/>
                  </a:cubicBezTo>
                  <a:lnTo>
                    <a:pt x="10178" y="1299"/>
                  </a:lnTo>
                  <a:cubicBezTo>
                    <a:pt x="7917" y="1470"/>
                    <a:pt x="5711" y="2432"/>
                    <a:pt x="4071" y="4071"/>
                  </a:cubicBezTo>
                  <a:cubicBezTo>
                    <a:pt x="2488" y="5711"/>
                    <a:pt x="1470" y="7802"/>
                    <a:pt x="1357" y="10178"/>
                  </a:cubicBezTo>
                  <a:lnTo>
                    <a:pt x="621" y="10178"/>
                  </a:lnTo>
                  <a:cubicBezTo>
                    <a:pt x="282" y="10178"/>
                    <a:pt x="0" y="10460"/>
                    <a:pt x="0" y="10799"/>
                  </a:cubicBezTo>
                  <a:cubicBezTo>
                    <a:pt x="0" y="11138"/>
                    <a:pt x="282" y="11422"/>
                    <a:pt x="621" y="11422"/>
                  </a:cubicBezTo>
                  <a:lnTo>
                    <a:pt x="1357" y="11422"/>
                  </a:lnTo>
                  <a:cubicBezTo>
                    <a:pt x="1470" y="13683"/>
                    <a:pt x="2488" y="15889"/>
                    <a:pt x="4071" y="17528"/>
                  </a:cubicBezTo>
                  <a:cubicBezTo>
                    <a:pt x="5711" y="19111"/>
                    <a:pt x="7859" y="20130"/>
                    <a:pt x="10178" y="20243"/>
                  </a:cubicBezTo>
                  <a:lnTo>
                    <a:pt x="10178" y="20977"/>
                  </a:lnTo>
                  <a:cubicBezTo>
                    <a:pt x="10178" y="21316"/>
                    <a:pt x="10460" y="21600"/>
                    <a:pt x="10799" y="21600"/>
                  </a:cubicBezTo>
                  <a:cubicBezTo>
                    <a:pt x="11138" y="21600"/>
                    <a:pt x="11422" y="21316"/>
                    <a:pt x="11422" y="20977"/>
                  </a:cubicBezTo>
                  <a:lnTo>
                    <a:pt x="11422" y="20243"/>
                  </a:lnTo>
                  <a:cubicBezTo>
                    <a:pt x="13683" y="20130"/>
                    <a:pt x="15889" y="19111"/>
                    <a:pt x="17528" y="17528"/>
                  </a:cubicBezTo>
                  <a:cubicBezTo>
                    <a:pt x="19168" y="15889"/>
                    <a:pt x="20130" y="13739"/>
                    <a:pt x="20243" y="11422"/>
                  </a:cubicBezTo>
                  <a:lnTo>
                    <a:pt x="20977" y="11422"/>
                  </a:lnTo>
                  <a:cubicBezTo>
                    <a:pt x="21316" y="11422"/>
                    <a:pt x="21600" y="11138"/>
                    <a:pt x="21600" y="10799"/>
                  </a:cubicBezTo>
                  <a:cubicBezTo>
                    <a:pt x="21600" y="10460"/>
                    <a:pt x="21316" y="10178"/>
                    <a:pt x="20977" y="10178"/>
                  </a:cubicBezTo>
                  <a:lnTo>
                    <a:pt x="20243" y="10178"/>
                  </a:lnTo>
                  <a:cubicBezTo>
                    <a:pt x="20130" y="7915"/>
                    <a:pt x="19112" y="5711"/>
                    <a:pt x="17528" y="4071"/>
                  </a:cubicBezTo>
                  <a:cubicBezTo>
                    <a:pt x="15889" y="2432"/>
                    <a:pt x="13796" y="1470"/>
                    <a:pt x="11422" y="1299"/>
                  </a:cubicBezTo>
                  <a:lnTo>
                    <a:pt x="11422" y="621"/>
                  </a:lnTo>
                  <a:cubicBezTo>
                    <a:pt x="11422" y="282"/>
                    <a:pt x="11138"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533" name="Google Shape;9803;p66"/>
          <p:cNvSpPr/>
          <p:nvPr/>
        </p:nvSpPr>
        <p:spPr>
          <a:xfrm>
            <a:off x="3964890" y="2731540"/>
            <a:ext cx="356459" cy="359096"/>
          </a:xfrm>
          <a:custGeom>
            <a:avLst/>
            <a:gdLst/>
            <a:ahLst/>
            <a:cxnLst>
              <a:cxn ang="0">
                <a:pos x="wd2" y="hd2"/>
              </a:cxn>
              <a:cxn ang="5400000">
                <a:pos x="wd2" y="hd2"/>
              </a:cxn>
              <a:cxn ang="10800000">
                <a:pos x="wd2" y="hd2"/>
              </a:cxn>
              <a:cxn ang="16200000">
                <a:pos x="wd2" y="hd2"/>
              </a:cxn>
            </a:cxnLst>
            <a:rect l="0" t="0" r="r" b="b"/>
            <a:pathLst>
              <a:path w="21497" h="21600" fill="norm" stroke="1" extrusionOk="0">
                <a:moveTo>
                  <a:pt x="19673" y="8878"/>
                </a:moveTo>
                <a:cubicBezTo>
                  <a:pt x="20013" y="8878"/>
                  <a:pt x="20295" y="9159"/>
                  <a:pt x="20295" y="9499"/>
                </a:cubicBezTo>
                <a:lnTo>
                  <a:pt x="20295" y="10177"/>
                </a:lnTo>
                <a:lnTo>
                  <a:pt x="14002" y="10177"/>
                </a:lnTo>
                <a:lnTo>
                  <a:pt x="14002" y="9499"/>
                </a:lnTo>
                <a:cubicBezTo>
                  <a:pt x="14002" y="9159"/>
                  <a:pt x="14287" y="8878"/>
                  <a:pt x="14627" y="8878"/>
                </a:cubicBezTo>
                <a:close/>
                <a:moveTo>
                  <a:pt x="17179" y="1244"/>
                </a:moveTo>
                <a:cubicBezTo>
                  <a:pt x="17519" y="1244"/>
                  <a:pt x="17801" y="1526"/>
                  <a:pt x="17801" y="1865"/>
                </a:cubicBezTo>
                <a:lnTo>
                  <a:pt x="17801" y="7634"/>
                </a:lnTo>
                <a:lnTo>
                  <a:pt x="14627" y="7634"/>
                </a:lnTo>
                <a:cubicBezTo>
                  <a:pt x="13549" y="7634"/>
                  <a:pt x="12699" y="8481"/>
                  <a:pt x="12699" y="9499"/>
                </a:cubicBezTo>
                <a:lnTo>
                  <a:pt x="12699" y="11423"/>
                </a:lnTo>
                <a:lnTo>
                  <a:pt x="1247" y="11423"/>
                </a:lnTo>
                <a:lnTo>
                  <a:pt x="1247" y="1865"/>
                </a:lnTo>
                <a:cubicBezTo>
                  <a:pt x="1303" y="1526"/>
                  <a:pt x="1587" y="1244"/>
                  <a:pt x="1927" y="1244"/>
                </a:cubicBezTo>
                <a:close/>
                <a:moveTo>
                  <a:pt x="12813" y="12609"/>
                </a:moveTo>
                <a:lnTo>
                  <a:pt x="12813" y="13911"/>
                </a:lnTo>
                <a:lnTo>
                  <a:pt x="1927" y="13911"/>
                </a:lnTo>
                <a:cubicBezTo>
                  <a:pt x="1587" y="13911"/>
                  <a:pt x="1303" y="13627"/>
                  <a:pt x="1303" y="13288"/>
                </a:cubicBezTo>
                <a:lnTo>
                  <a:pt x="1303" y="12609"/>
                </a:lnTo>
                <a:close/>
                <a:moveTo>
                  <a:pt x="10261" y="15154"/>
                </a:moveTo>
                <a:lnTo>
                  <a:pt x="10261" y="16454"/>
                </a:lnTo>
                <a:lnTo>
                  <a:pt x="8901" y="16454"/>
                </a:lnTo>
                <a:lnTo>
                  <a:pt x="8901" y="15154"/>
                </a:lnTo>
                <a:close/>
                <a:moveTo>
                  <a:pt x="12755" y="15154"/>
                </a:moveTo>
                <a:lnTo>
                  <a:pt x="12755" y="16454"/>
                </a:lnTo>
                <a:lnTo>
                  <a:pt x="11452" y="16454"/>
                </a:lnTo>
                <a:lnTo>
                  <a:pt x="11452" y="15154"/>
                </a:lnTo>
                <a:close/>
                <a:moveTo>
                  <a:pt x="20295" y="11365"/>
                </a:moveTo>
                <a:lnTo>
                  <a:pt x="20295" y="17642"/>
                </a:lnTo>
                <a:lnTo>
                  <a:pt x="14002" y="17642"/>
                </a:lnTo>
                <a:lnTo>
                  <a:pt x="14002" y="11365"/>
                </a:lnTo>
                <a:close/>
                <a:moveTo>
                  <a:pt x="20295" y="18886"/>
                </a:moveTo>
                <a:lnTo>
                  <a:pt x="20295" y="19565"/>
                </a:lnTo>
                <a:cubicBezTo>
                  <a:pt x="20295" y="19904"/>
                  <a:pt x="20013" y="20187"/>
                  <a:pt x="19673" y="20187"/>
                </a:cubicBezTo>
                <a:lnTo>
                  <a:pt x="14627" y="20187"/>
                </a:lnTo>
                <a:cubicBezTo>
                  <a:pt x="14287" y="20187"/>
                  <a:pt x="14002" y="19904"/>
                  <a:pt x="14002" y="19565"/>
                </a:cubicBezTo>
                <a:lnTo>
                  <a:pt x="14002" y="18886"/>
                </a:lnTo>
                <a:close/>
                <a:moveTo>
                  <a:pt x="1870" y="0"/>
                </a:moveTo>
                <a:cubicBezTo>
                  <a:pt x="794" y="0"/>
                  <a:pt x="0" y="847"/>
                  <a:pt x="0" y="1865"/>
                </a:cubicBezTo>
                <a:lnTo>
                  <a:pt x="0" y="13345"/>
                </a:lnTo>
                <a:cubicBezTo>
                  <a:pt x="0" y="14419"/>
                  <a:pt x="794" y="15268"/>
                  <a:pt x="1870" y="15268"/>
                </a:cubicBezTo>
                <a:lnTo>
                  <a:pt x="7540" y="15268"/>
                </a:lnTo>
                <a:lnTo>
                  <a:pt x="7540" y="16511"/>
                </a:lnTo>
                <a:lnTo>
                  <a:pt x="5669" y="16511"/>
                </a:lnTo>
                <a:cubicBezTo>
                  <a:pt x="5273" y="16511"/>
                  <a:pt x="4988" y="16793"/>
                  <a:pt x="4988" y="17132"/>
                </a:cubicBezTo>
                <a:cubicBezTo>
                  <a:pt x="4988" y="17529"/>
                  <a:pt x="5273" y="17813"/>
                  <a:pt x="5669" y="17813"/>
                </a:cubicBezTo>
                <a:lnTo>
                  <a:pt x="12642" y="17813"/>
                </a:lnTo>
                <a:lnTo>
                  <a:pt x="12642" y="19678"/>
                </a:lnTo>
                <a:cubicBezTo>
                  <a:pt x="12642" y="20753"/>
                  <a:pt x="13493" y="21600"/>
                  <a:pt x="14569" y="21600"/>
                </a:cubicBezTo>
                <a:lnTo>
                  <a:pt x="19615" y="21600"/>
                </a:lnTo>
                <a:cubicBezTo>
                  <a:pt x="20635" y="21600"/>
                  <a:pt x="21487" y="20753"/>
                  <a:pt x="21487" y="19678"/>
                </a:cubicBezTo>
                <a:lnTo>
                  <a:pt x="21487" y="9612"/>
                </a:lnTo>
                <a:cubicBezTo>
                  <a:pt x="21600" y="8481"/>
                  <a:pt x="20749" y="7634"/>
                  <a:pt x="19673" y="7634"/>
                </a:cubicBezTo>
                <a:lnTo>
                  <a:pt x="19048" y="7634"/>
                </a:lnTo>
                <a:lnTo>
                  <a:pt x="19048" y="1865"/>
                </a:lnTo>
                <a:cubicBezTo>
                  <a:pt x="19048" y="847"/>
                  <a:pt x="18199" y="0"/>
                  <a:pt x="17121"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536" name="Google Shape;9804;p66"/>
          <p:cNvGrpSpPr/>
          <p:nvPr/>
        </p:nvGrpSpPr>
        <p:grpSpPr>
          <a:xfrm>
            <a:off x="1293064" y="1303957"/>
            <a:ext cx="358171" cy="359125"/>
            <a:chOff x="29" y="29"/>
            <a:chExt cx="358169" cy="359124"/>
          </a:xfrm>
        </p:grpSpPr>
        <p:sp>
          <p:nvSpPr>
            <p:cNvPr id="7534" name="Google Shape;9805;p66"/>
            <p:cNvSpPr/>
            <p:nvPr/>
          </p:nvSpPr>
          <p:spPr>
            <a:xfrm>
              <a:off x="29" y="29"/>
              <a:ext cx="358170" cy="359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46" y="1244"/>
                  </a:moveTo>
                  <a:lnTo>
                    <a:pt x="5046" y="5033"/>
                  </a:lnTo>
                  <a:lnTo>
                    <a:pt x="1190" y="5033"/>
                  </a:lnTo>
                  <a:lnTo>
                    <a:pt x="1190" y="1244"/>
                  </a:lnTo>
                  <a:close/>
                  <a:moveTo>
                    <a:pt x="5046" y="6219"/>
                  </a:moveTo>
                  <a:lnTo>
                    <a:pt x="5046" y="10065"/>
                  </a:lnTo>
                  <a:lnTo>
                    <a:pt x="1190" y="10065"/>
                  </a:lnTo>
                  <a:lnTo>
                    <a:pt x="1190" y="6219"/>
                  </a:lnTo>
                  <a:close/>
                  <a:moveTo>
                    <a:pt x="14229" y="4523"/>
                  </a:moveTo>
                  <a:lnTo>
                    <a:pt x="16952" y="7236"/>
                  </a:lnTo>
                  <a:lnTo>
                    <a:pt x="14002" y="10121"/>
                  </a:lnTo>
                  <a:lnTo>
                    <a:pt x="11339" y="7407"/>
                  </a:lnTo>
                  <a:lnTo>
                    <a:pt x="14229" y="4523"/>
                  </a:lnTo>
                  <a:close/>
                  <a:moveTo>
                    <a:pt x="10432" y="8367"/>
                  </a:moveTo>
                  <a:lnTo>
                    <a:pt x="13095" y="11025"/>
                  </a:lnTo>
                  <a:lnTo>
                    <a:pt x="10374" y="13796"/>
                  </a:lnTo>
                  <a:lnTo>
                    <a:pt x="7653" y="11138"/>
                  </a:lnTo>
                  <a:lnTo>
                    <a:pt x="10432" y="8367"/>
                  </a:lnTo>
                  <a:close/>
                  <a:moveTo>
                    <a:pt x="5046" y="11309"/>
                  </a:moveTo>
                  <a:lnTo>
                    <a:pt x="5046" y="15776"/>
                  </a:lnTo>
                  <a:cubicBezTo>
                    <a:pt x="4535" y="15379"/>
                    <a:pt x="3797" y="15153"/>
                    <a:pt x="3117" y="15153"/>
                  </a:cubicBezTo>
                  <a:cubicBezTo>
                    <a:pt x="2381" y="15153"/>
                    <a:pt x="1756" y="15379"/>
                    <a:pt x="1190" y="15776"/>
                  </a:cubicBezTo>
                  <a:lnTo>
                    <a:pt x="1190" y="11309"/>
                  </a:lnTo>
                  <a:close/>
                  <a:moveTo>
                    <a:pt x="6747" y="12043"/>
                  </a:moveTo>
                  <a:lnTo>
                    <a:pt x="9410" y="14701"/>
                  </a:lnTo>
                  <a:lnTo>
                    <a:pt x="6293" y="17811"/>
                  </a:lnTo>
                  <a:lnTo>
                    <a:pt x="6293" y="12440"/>
                  </a:lnTo>
                  <a:lnTo>
                    <a:pt x="6747" y="12043"/>
                  </a:lnTo>
                  <a:close/>
                  <a:moveTo>
                    <a:pt x="3117" y="16397"/>
                  </a:moveTo>
                  <a:cubicBezTo>
                    <a:pt x="4195" y="16397"/>
                    <a:pt x="5046" y="17246"/>
                    <a:pt x="5046" y="18319"/>
                  </a:cubicBezTo>
                  <a:cubicBezTo>
                    <a:pt x="5046" y="19394"/>
                    <a:pt x="4195" y="20241"/>
                    <a:pt x="3117" y="20241"/>
                  </a:cubicBezTo>
                  <a:cubicBezTo>
                    <a:pt x="2041" y="20241"/>
                    <a:pt x="1190" y="19394"/>
                    <a:pt x="1190" y="18319"/>
                  </a:cubicBezTo>
                  <a:cubicBezTo>
                    <a:pt x="1190" y="17246"/>
                    <a:pt x="2041" y="16397"/>
                    <a:pt x="3117" y="16397"/>
                  </a:cubicBezTo>
                  <a:close/>
                  <a:moveTo>
                    <a:pt x="10148" y="16397"/>
                  </a:moveTo>
                  <a:lnTo>
                    <a:pt x="10148" y="20241"/>
                  </a:lnTo>
                  <a:lnTo>
                    <a:pt x="5726" y="20241"/>
                  </a:lnTo>
                  <a:lnTo>
                    <a:pt x="9467" y="16397"/>
                  </a:lnTo>
                  <a:close/>
                  <a:moveTo>
                    <a:pt x="15136" y="16397"/>
                  </a:moveTo>
                  <a:lnTo>
                    <a:pt x="15136" y="20241"/>
                  </a:lnTo>
                  <a:lnTo>
                    <a:pt x="11395" y="20241"/>
                  </a:lnTo>
                  <a:lnTo>
                    <a:pt x="11395" y="16397"/>
                  </a:lnTo>
                  <a:close/>
                  <a:moveTo>
                    <a:pt x="20240" y="16397"/>
                  </a:moveTo>
                  <a:lnTo>
                    <a:pt x="20240" y="20241"/>
                  </a:lnTo>
                  <a:lnTo>
                    <a:pt x="16385" y="20241"/>
                  </a:lnTo>
                  <a:lnTo>
                    <a:pt x="16385" y="16397"/>
                  </a:lnTo>
                  <a:close/>
                  <a:moveTo>
                    <a:pt x="623" y="0"/>
                  </a:moveTo>
                  <a:cubicBezTo>
                    <a:pt x="283" y="0"/>
                    <a:pt x="0" y="282"/>
                    <a:pt x="0" y="678"/>
                  </a:cubicBezTo>
                  <a:lnTo>
                    <a:pt x="0" y="18377"/>
                  </a:lnTo>
                  <a:cubicBezTo>
                    <a:pt x="0" y="20186"/>
                    <a:pt x="1416" y="21600"/>
                    <a:pt x="3174" y="21600"/>
                  </a:cubicBezTo>
                  <a:lnTo>
                    <a:pt x="20976" y="21600"/>
                  </a:lnTo>
                  <a:cubicBezTo>
                    <a:pt x="21316" y="21600"/>
                    <a:pt x="21600" y="21316"/>
                    <a:pt x="21600" y="20920"/>
                  </a:cubicBezTo>
                  <a:lnTo>
                    <a:pt x="21600" y="15776"/>
                  </a:lnTo>
                  <a:cubicBezTo>
                    <a:pt x="21544" y="15437"/>
                    <a:pt x="21260" y="15153"/>
                    <a:pt x="20920" y="15153"/>
                  </a:cubicBezTo>
                  <a:lnTo>
                    <a:pt x="10772" y="15153"/>
                  </a:lnTo>
                  <a:lnTo>
                    <a:pt x="18312" y="7633"/>
                  </a:lnTo>
                  <a:cubicBezTo>
                    <a:pt x="18426" y="7520"/>
                    <a:pt x="18481" y="7350"/>
                    <a:pt x="18481" y="7236"/>
                  </a:cubicBezTo>
                  <a:cubicBezTo>
                    <a:pt x="18481" y="7068"/>
                    <a:pt x="18426" y="6897"/>
                    <a:pt x="18312" y="6784"/>
                  </a:cubicBezTo>
                  <a:lnTo>
                    <a:pt x="14740" y="3279"/>
                  </a:lnTo>
                  <a:cubicBezTo>
                    <a:pt x="14627" y="3166"/>
                    <a:pt x="14470" y="3109"/>
                    <a:pt x="14308" y="3109"/>
                  </a:cubicBezTo>
                  <a:cubicBezTo>
                    <a:pt x="14144" y="3109"/>
                    <a:pt x="13975" y="3166"/>
                    <a:pt x="13833" y="3279"/>
                  </a:cubicBezTo>
                  <a:lnTo>
                    <a:pt x="6293" y="10743"/>
                  </a:lnTo>
                  <a:lnTo>
                    <a:pt x="6293" y="678"/>
                  </a:lnTo>
                  <a:cubicBezTo>
                    <a:pt x="6293" y="282"/>
                    <a:pt x="6009" y="0"/>
                    <a:pt x="56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35" name="Google Shape;9806;p66"/>
            <p:cNvSpPr/>
            <p:nvPr/>
          </p:nvSpPr>
          <p:spPr>
            <a:xfrm>
              <a:off x="41388" y="294281"/>
              <a:ext cx="20680"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894"/>
                    <a:pt x="0" y="10784"/>
                  </a:cubicBezTo>
                  <a:cubicBezTo>
                    <a:pt x="0" y="16675"/>
                    <a:pt x="4894" y="21600"/>
                    <a:pt x="10784" y="21600"/>
                  </a:cubicBezTo>
                  <a:cubicBezTo>
                    <a:pt x="16675" y="21600"/>
                    <a:pt x="21600" y="16675"/>
                    <a:pt x="21600" y="10784"/>
                  </a:cubicBezTo>
                  <a:cubicBezTo>
                    <a:pt x="21600" y="489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39" name="Google Shape;9807;p66"/>
          <p:cNvGrpSpPr/>
          <p:nvPr/>
        </p:nvGrpSpPr>
        <p:grpSpPr>
          <a:xfrm>
            <a:off x="1293035" y="1758914"/>
            <a:ext cx="358200" cy="358171"/>
            <a:chOff x="0" y="29"/>
            <a:chExt cx="358198" cy="358169"/>
          </a:xfrm>
        </p:grpSpPr>
        <p:sp>
          <p:nvSpPr>
            <p:cNvPr id="7537" name="Google Shape;9808;p66"/>
            <p:cNvSpPr/>
            <p:nvPr/>
          </p:nvSpPr>
          <p:spPr>
            <a:xfrm>
              <a:off x="0" y="29"/>
              <a:ext cx="358199" cy="3581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52" y="1247"/>
                  </a:moveTo>
                  <a:lnTo>
                    <a:pt x="2552" y="2552"/>
                  </a:lnTo>
                  <a:lnTo>
                    <a:pt x="1247" y="2552"/>
                  </a:lnTo>
                  <a:lnTo>
                    <a:pt x="1247" y="1247"/>
                  </a:lnTo>
                  <a:close/>
                  <a:moveTo>
                    <a:pt x="20295" y="1247"/>
                  </a:moveTo>
                  <a:lnTo>
                    <a:pt x="20295" y="2552"/>
                  </a:lnTo>
                  <a:lnTo>
                    <a:pt x="19048" y="2552"/>
                  </a:lnTo>
                  <a:lnTo>
                    <a:pt x="19048" y="1247"/>
                  </a:lnTo>
                  <a:close/>
                  <a:moveTo>
                    <a:pt x="17801" y="2552"/>
                  </a:moveTo>
                  <a:lnTo>
                    <a:pt x="17801" y="3174"/>
                  </a:lnTo>
                  <a:cubicBezTo>
                    <a:pt x="17801" y="3515"/>
                    <a:pt x="18028" y="3799"/>
                    <a:pt x="18424" y="3799"/>
                  </a:cubicBezTo>
                  <a:lnTo>
                    <a:pt x="19048" y="3799"/>
                  </a:lnTo>
                  <a:lnTo>
                    <a:pt x="19048" y="17801"/>
                  </a:lnTo>
                  <a:lnTo>
                    <a:pt x="18424" y="17801"/>
                  </a:lnTo>
                  <a:cubicBezTo>
                    <a:pt x="18028" y="17801"/>
                    <a:pt x="17801" y="18085"/>
                    <a:pt x="17801" y="18426"/>
                  </a:cubicBezTo>
                  <a:lnTo>
                    <a:pt x="17801" y="19050"/>
                  </a:lnTo>
                  <a:lnTo>
                    <a:pt x="3799" y="19050"/>
                  </a:lnTo>
                  <a:lnTo>
                    <a:pt x="3799" y="18426"/>
                  </a:lnTo>
                  <a:cubicBezTo>
                    <a:pt x="3799" y="18085"/>
                    <a:pt x="3514" y="17801"/>
                    <a:pt x="3174" y="17801"/>
                  </a:cubicBezTo>
                  <a:lnTo>
                    <a:pt x="2552" y="17801"/>
                  </a:lnTo>
                  <a:lnTo>
                    <a:pt x="2552" y="3799"/>
                  </a:lnTo>
                  <a:lnTo>
                    <a:pt x="3174" y="3799"/>
                  </a:lnTo>
                  <a:cubicBezTo>
                    <a:pt x="3514" y="3799"/>
                    <a:pt x="3799" y="3515"/>
                    <a:pt x="3799" y="3174"/>
                  </a:cubicBezTo>
                  <a:lnTo>
                    <a:pt x="3799" y="2552"/>
                  </a:lnTo>
                  <a:close/>
                  <a:moveTo>
                    <a:pt x="2552" y="18992"/>
                  </a:moveTo>
                  <a:lnTo>
                    <a:pt x="2552" y="20240"/>
                  </a:lnTo>
                  <a:lnTo>
                    <a:pt x="1247" y="20240"/>
                  </a:lnTo>
                  <a:lnTo>
                    <a:pt x="1247" y="18992"/>
                  </a:lnTo>
                  <a:close/>
                  <a:moveTo>
                    <a:pt x="20295" y="18992"/>
                  </a:moveTo>
                  <a:lnTo>
                    <a:pt x="20295" y="20240"/>
                  </a:lnTo>
                  <a:lnTo>
                    <a:pt x="19048" y="20240"/>
                  </a:lnTo>
                  <a:lnTo>
                    <a:pt x="19048" y="18992"/>
                  </a:lnTo>
                  <a:close/>
                  <a:moveTo>
                    <a:pt x="624" y="0"/>
                  </a:moveTo>
                  <a:cubicBezTo>
                    <a:pt x="284" y="0"/>
                    <a:pt x="0" y="283"/>
                    <a:pt x="0" y="624"/>
                  </a:cubicBezTo>
                  <a:lnTo>
                    <a:pt x="0" y="3174"/>
                  </a:lnTo>
                  <a:cubicBezTo>
                    <a:pt x="0" y="3515"/>
                    <a:pt x="284" y="3799"/>
                    <a:pt x="624" y="3799"/>
                  </a:cubicBezTo>
                  <a:lnTo>
                    <a:pt x="1247" y="3799"/>
                  </a:lnTo>
                  <a:lnTo>
                    <a:pt x="1247" y="17801"/>
                  </a:lnTo>
                  <a:lnTo>
                    <a:pt x="624" y="17801"/>
                  </a:lnTo>
                  <a:cubicBezTo>
                    <a:pt x="284" y="17801"/>
                    <a:pt x="0" y="18085"/>
                    <a:pt x="0" y="18426"/>
                  </a:cubicBezTo>
                  <a:lnTo>
                    <a:pt x="0" y="20977"/>
                  </a:lnTo>
                  <a:cubicBezTo>
                    <a:pt x="0" y="21317"/>
                    <a:pt x="284" y="21600"/>
                    <a:pt x="624" y="21600"/>
                  </a:cubicBezTo>
                  <a:lnTo>
                    <a:pt x="3174" y="21600"/>
                  </a:lnTo>
                  <a:cubicBezTo>
                    <a:pt x="3514" y="21600"/>
                    <a:pt x="3799" y="21317"/>
                    <a:pt x="3799" y="20977"/>
                  </a:cubicBezTo>
                  <a:lnTo>
                    <a:pt x="3799" y="20353"/>
                  </a:lnTo>
                  <a:lnTo>
                    <a:pt x="17801" y="20353"/>
                  </a:lnTo>
                  <a:lnTo>
                    <a:pt x="17801" y="20977"/>
                  </a:lnTo>
                  <a:cubicBezTo>
                    <a:pt x="17801" y="21317"/>
                    <a:pt x="18028" y="21600"/>
                    <a:pt x="18424" y="21600"/>
                  </a:cubicBezTo>
                  <a:lnTo>
                    <a:pt x="20976" y="21600"/>
                  </a:lnTo>
                  <a:cubicBezTo>
                    <a:pt x="21316" y="21600"/>
                    <a:pt x="21600" y="21317"/>
                    <a:pt x="21600" y="20977"/>
                  </a:cubicBezTo>
                  <a:lnTo>
                    <a:pt x="21600" y="18426"/>
                  </a:lnTo>
                  <a:cubicBezTo>
                    <a:pt x="21600" y="18085"/>
                    <a:pt x="21316" y="17801"/>
                    <a:pt x="20976" y="17801"/>
                  </a:cubicBezTo>
                  <a:lnTo>
                    <a:pt x="20351" y="17801"/>
                  </a:lnTo>
                  <a:lnTo>
                    <a:pt x="20351" y="3799"/>
                  </a:lnTo>
                  <a:lnTo>
                    <a:pt x="20976" y="3799"/>
                  </a:lnTo>
                  <a:lnTo>
                    <a:pt x="20976" y="3741"/>
                  </a:lnTo>
                  <a:cubicBezTo>
                    <a:pt x="21316" y="3741"/>
                    <a:pt x="21600" y="3459"/>
                    <a:pt x="21600" y="3119"/>
                  </a:cubicBezTo>
                  <a:lnTo>
                    <a:pt x="21600" y="624"/>
                  </a:lnTo>
                  <a:cubicBezTo>
                    <a:pt x="21600" y="283"/>
                    <a:pt x="21316" y="0"/>
                    <a:pt x="20976" y="0"/>
                  </a:cubicBezTo>
                  <a:lnTo>
                    <a:pt x="18424" y="0"/>
                  </a:lnTo>
                  <a:cubicBezTo>
                    <a:pt x="18028" y="0"/>
                    <a:pt x="17801" y="283"/>
                    <a:pt x="17801" y="624"/>
                  </a:cubicBezTo>
                  <a:lnTo>
                    <a:pt x="17801" y="1247"/>
                  </a:lnTo>
                  <a:lnTo>
                    <a:pt x="3799" y="1247"/>
                  </a:lnTo>
                  <a:lnTo>
                    <a:pt x="3799" y="624"/>
                  </a:lnTo>
                  <a:cubicBezTo>
                    <a:pt x="3799" y="283"/>
                    <a:pt x="3514" y="0"/>
                    <a:pt x="31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38" name="Google Shape;9809;p66"/>
            <p:cNvSpPr/>
            <p:nvPr/>
          </p:nvSpPr>
          <p:spPr>
            <a:xfrm>
              <a:off x="84626" y="62067"/>
              <a:ext cx="187489" cy="231261"/>
            </a:xfrm>
            <a:custGeom>
              <a:avLst/>
              <a:gdLst/>
              <a:ahLst/>
              <a:cxnLst>
                <a:cxn ang="0">
                  <a:pos x="wd2" y="hd2"/>
                </a:cxn>
                <a:cxn ang="5400000">
                  <a:pos x="wd2" y="hd2"/>
                </a:cxn>
                <a:cxn ang="10800000">
                  <a:pos x="wd2" y="hd2"/>
                </a:cxn>
                <a:cxn ang="16200000">
                  <a:pos x="wd2" y="hd2"/>
                </a:cxn>
              </a:cxnLst>
              <a:rect l="0" t="0" r="r" b="b"/>
              <a:pathLst>
                <a:path w="21433" h="21600" fill="norm" stroke="1" extrusionOk="0">
                  <a:moveTo>
                    <a:pt x="19021" y="1931"/>
                  </a:moveTo>
                  <a:lnTo>
                    <a:pt x="19021" y="4367"/>
                  </a:lnTo>
                  <a:cubicBezTo>
                    <a:pt x="18731" y="4091"/>
                    <a:pt x="18424" y="3952"/>
                    <a:pt x="17947" y="3952"/>
                  </a:cubicBezTo>
                  <a:lnTo>
                    <a:pt x="13109" y="3952"/>
                  </a:lnTo>
                  <a:cubicBezTo>
                    <a:pt x="12465" y="3952"/>
                    <a:pt x="11929" y="4392"/>
                    <a:pt x="11929" y="4919"/>
                  </a:cubicBezTo>
                  <a:lnTo>
                    <a:pt x="11929" y="18791"/>
                  </a:lnTo>
                  <a:cubicBezTo>
                    <a:pt x="11929" y="19231"/>
                    <a:pt x="12359" y="19407"/>
                    <a:pt x="12574" y="19758"/>
                  </a:cubicBezTo>
                  <a:lnTo>
                    <a:pt x="8811" y="19758"/>
                  </a:lnTo>
                  <a:cubicBezTo>
                    <a:pt x="9241" y="19407"/>
                    <a:pt x="9456" y="19231"/>
                    <a:pt x="9456" y="18791"/>
                  </a:cubicBezTo>
                  <a:lnTo>
                    <a:pt x="9456" y="4919"/>
                  </a:lnTo>
                  <a:cubicBezTo>
                    <a:pt x="9456" y="4392"/>
                    <a:pt x="9026" y="3952"/>
                    <a:pt x="8272" y="3952"/>
                  </a:cubicBezTo>
                  <a:lnTo>
                    <a:pt x="3439" y="3952"/>
                  </a:lnTo>
                  <a:cubicBezTo>
                    <a:pt x="2900" y="3952"/>
                    <a:pt x="2685" y="4303"/>
                    <a:pt x="2255" y="4479"/>
                  </a:cubicBezTo>
                  <a:lnTo>
                    <a:pt x="2255" y="1931"/>
                  </a:lnTo>
                  <a:close/>
                  <a:moveTo>
                    <a:pt x="1180" y="0"/>
                  </a:moveTo>
                  <a:cubicBezTo>
                    <a:pt x="536" y="0"/>
                    <a:pt x="0" y="440"/>
                    <a:pt x="0" y="967"/>
                  </a:cubicBezTo>
                  <a:lnTo>
                    <a:pt x="0" y="6937"/>
                  </a:lnTo>
                  <a:cubicBezTo>
                    <a:pt x="0" y="7514"/>
                    <a:pt x="553" y="7901"/>
                    <a:pt x="1115" y="7901"/>
                  </a:cubicBezTo>
                  <a:cubicBezTo>
                    <a:pt x="1412" y="7901"/>
                    <a:pt x="1712" y="7793"/>
                    <a:pt x="1934" y="7553"/>
                  </a:cubicBezTo>
                  <a:lnTo>
                    <a:pt x="3974" y="5973"/>
                  </a:lnTo>
                  <a:lnTo>
                    <a:pt x="7092" y="5973"/>
                  </a:lnTo>
                  <a:lnTo>
                    <a:pt x="7092" y="18353"/>
                  </a:lnTo>
                  <a:lnTo>
                    <a:pt x="5049" y="20020"/>
                  </a:lnTo>
                  <a:cubicBezTo>
                    <a:pt x="4298" y="20636"/>
                    <a:pt x="4834" y="21600"/>
                    <a:pt x="5908" y="21600"/>
                  </a:cubicBezTo>
                  <a:lnTo>
                    <a:pt x="15473" y="21600"/>
                  </a:lnTo>
                  <a:cubicBezTo>
                    <a:pt x="16548" y="21600"/>
                    <a:pt x="17087" y="20546"/>
                    <a:pt x="16227" y="20020"/>
                  </a:cubicBezTo>
                  <a:lnTo>
                    <a:pt x="14184" y="18353"/>
                  </a:lnTo>
                  <a:lnTo>
                    <a:pt x="14184" y="5973"/>
                  </a:lnTo>
                  <a:lnTo>
                    <a:pt x="17302" y="5973"/>
                  </a:lnTo>
                  <a:lnTo>
                    <a:pt x="19342" y="7553"/>
                  </a:lnTo>
                  <a:cubicBezTo>
                    <a:pt x="19601" y="7793"/>
                    <a:pt x="19925" y="7901"/>
                    <a:pt x="20236" y="7901"/>
                  </a:cubicBezTo>
                  <a:cubicBezTo>
                    <a:pt x="20829" y="7901"/>
                    <a:pt x="21385" y="7514"/>
                    <a:pt x="21385" y="6937"/>
                  </a:cubicBezTo>
                  <a:lnTo>
                    <a:pt x="21385" y="967"/>
                  </a:lnTo>
                  <a:cubicBezTo>
                    <a:pt x="21600" y="440"/>
                    <a:pt x="21064" y="0"/>
                    <a:pt x="204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42" name="Google Shape;9810;p66"/>
          <p:cNvGrpSpPr/>
          <p:nvPr/>
        </p:nvGrpSpPr>
        <p:grpSpPr>
          <a:xfrm>
            <a:off x="1293751" y="2205895"/>
            <a:ext cx="356768" cy="356559"/>
            <a:chOff x="0" y="0"/>
            <a:chExt cx="356766" cy="356558"/>
          </a:xfrm>
        </p:grpSpPr>
        <p:sp>
          <p:nvSpPr>
            <p:cNvPr id="7540" name="Google Shape;9811;p66"/>
            <p:cNvSpPr/>
            <p:nvPr/>
          </p:nvSpPr>
          <p:spPr>
            <a:xfrm>
              <a:off x="0" y="0"/>
              <a:ext cx="356767" cy="356559"/>
            </a:xfrm>
            <a:custGeom>
              <a:avLst/>
              <a:gdLst/>
              <a:ahLst/>
              <a:cxnLst>
                <a:cxn ang="0">
                  <a:pos x="wd2" y="hd2"/>
                </a:cxn>
                <a:cxn ang="5400000">
                  <a:pos x="wd2" y="hd2"/>
                </a:cxn>
                <a:cxn ang="10800000">
                  <a:pos x="wd2" y="hd2"/>
                </a:cxn>
                <a:cxn ang="16200000">
                  <a:pos x="wd2" y="hd2"/>
                </a:cxn>
              </a:cxnLst>
              <a:rect l="0" t="0" r="r" b="b"/>
              <a:pathLst>
                <a:path w="21018" h="21600" fill="norm" stroke="1" extrusionOk="0">
                  <a:moveTo>
                    <a:pt x="13868" y="1296"/>
                  </a:moveTo>
                  <a:cubicBezTo>
                    <a:pt x="14344" y="1296"/>
                    <a:pt x="14829" y="1482"/>
                    <a:pt x="15216" y="1851"/>
                  </a:cubicBezTo>
                  <a:lnTo>
                    <a:pt x="19205" y="5953"/>
                  </a:lnTo>
                  <a:cubicBezTo>
                    <a:pt x="19980" y="6692"/>
                    <a:pt x="19980" y="7889"/>
                    <a:pt x="19205" y="8686"/>
                  </a:cubicBezTo>
                  <a:lnTo>
                    <a:pt x="17819" y="10110"/>
                  </a:lnTo>
                  <a:lnTo>
                    <a:pt x="11174" y="3276"/>
                  </a:lnTo>
                  <a:lnTo>
                    <a:pt x="12558" y="1851"/>
                  </a:lnTo>
                  <a:cubicBezTo>
                    <a:pt x="12918" y="1482"/>
                    <a:pt x="13389" y="1296"/>
                    <a:pt x="13868" y="1296"/>
                  </a:cubicBezTo>
                  <a:close/>
                  <a:moveTo>
                    <a:pt x="10288" y="4131"/>
                  </a:moveTo>
                  <a:lnTo>
                    <a:pt x="16933" y="10964"/>
                  </a:lnTo>
                  <a:lnTo>
                    <a:pt x="10510" y="17571"/>
                  </a:lnTo>
                  <a:lnTo>
                    <a:pt x="3863" y="10736"/>
                  </a:lnTo>
                  <a:lnTo>
                    <a:pt x="10288" y="4131"/>
                  </a:lnTo>
                  <a:close/>
                  <a:moveTo>
                    <a:pt x="3032" y="11647"/>
                  </a:moveTo>
                  <a:lnTo>
                    <a:pt x="9678" y="18482"/>
                  </a:lnTo>
                  <a:lnTo>
                    <a:pt x="8349" y="19848"/>
                  </a:lnTo>
                  <a:cubicBezTo>
                    <a:pt x="8017" y="20219"/>
                    <a:pt x="7546" y="20403"/>
                    <a:pt x="7068" y="20403"/>
                  </a:cubicBezTo>
                  <a:cubicBezTo>
                    <a:pt x="6591" y="20403"/>
                    <a:pt x="6106" y="20219"/>
                    <a:pt x="5746" y="19848"/>
                  </a:cubicBezTo>
                  <a:lnTo>
                    <a:pt x="1703" y="15749"/>
                  </a:lnTo>
                  <a:cubicBezTo>
                    <a:pt x="1038" y="15007"/>
                    <a:pt x="1038" y="13811"/>
                    <a:pt x="1703" y="13014"/>
                  </a:cubicBezTo>
                  <a:lnTo>
                    <a:pt x="3032" y="11647"/>
                  </a:lnTo>
                  <a:close/>
                  <a:moveTo>
                    <a:pt x="13936" y="0"/>
                  </a:moveTo>
                  <a:cubicBezTo>
                    <a:pt x="13140" y="0"/>
                    <a:pt x="12336" y="315"/>
                    <a:pt x="11728" y="940"/>
                  </a:cubicBezTo>
                  <a:lnTo>
                    <a:pt x="873" y="12102"/>
                  </a:lnTo>
                  <a:cubicBezTo>
                    <a:pt x="-291" y="13299"/>
                    <a:pt x="-291" y="15349"/>
                    <a:pt x="873" y="16602"/>
                  </a:cubicBezTo>
                  <a:lnTo>
                    <a:pt x="4916" y="20702"/>
                  </a:lnTo>
                  <a:cubicBezTo>
                    <a:pt x="5496" y="21300"/>
                    <a:pt x="6286" y="21600"/>
                    <a:pt x="7075" y="21600"/>
                  </a:cubicBezTo>
                  <a:cubicBezTo>
                    <a:pt x="7864" y="21600"/>
                    <a:pt x="8653" y="21300"/>
                    <a:pt x="9235" y="20702"/>
                  </a:cubicBezTo>
                  <a:lnTo>
                    <a:pt x="20145" y="9541"/>
                  </a:lnTo>
                  <a:cubicBezTo>
                    <a:pt x="21309" y="8344"/>
                    <a:pt x="21309" y="6350"/>
                    <a:pt x="20145" y="5042"/>
                  </a:cubicBezTo>
                  <a:lnTo>
                    <a:pt x="16104" y="940"/>
                  </a:lnTo>
                  <a:cubicBezTo>
                    <a:pt x="15522" y="315"/>
                    <a:pt x="14732" y="0"/>
                    <a:pt x="139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41" name="Google Shape;9812;p66"/>
            <p:cNvSpPr/>
            <p:nvPr/>
          </p:nvSpPr>
          <p:spPr>
            <a:xfrm>
              <a:off x="114466" y="182859"/>
              <a:ext cx="59233" cy="59233"/>
            </a:xfrm>
            <a:custGeom>
              <a:avLst/>
              <a:gdLst/>
              <a:ahLst/>
              <a:cxnLst>
                <a:cxn ang="0">
                  <a:pos x="wd2" y="hd2"/>
                </a:cxn>
                <a:cxn ang="5400000">
                  <a:pos x="wd2" y="hd2"/>
                </a:cxn>
                <a:cxn ang="10800000">
                  <a:pos x="wd2" y="hd2"/>
                </a:cxn>
                <a:cxn ang="16200000">
                  <a:pos x="wd2" y="hd2"/>
                </a:cxn>
              </a:cxnLst>
              <a:rect l="0" t="0" r="r" b="b"/>
              <a:pathLst>
                <a:path w="20936" h="21600" fill="norm" stroke="1" extrusionOk="0">
                  <a:moveTo>
                    <a:pt x="3781" y="0"/>
                  </a:moveTo>
                  <a:cubicBezTo>
                    <a:pt x="2822" y="0"/>
                    <a:pt x="1830" y="348"/>
                    <a:pt x="997" y="1034"/>
                  </a:cubicBezTo>
                  <a:cubicBezTo>
                    <a:pt x="-332" y="2405"/>
                    <a:pt x="-332" y="4799"/>
                    <a:pt x="997" y="6518"/>
                  </a:cubicBezTo>
                  <a:lnTo>
                    <a:pt x="14613" y="20566"/>
                  </a:lnTo>
                  <a:cubicBezTo>
                    <a:pt x="15277" y="21252"/>
                    <a:pt x="16195" y="21600"/>
                    <a:pt x="17155" y="21600"/>
                  </a:cubicBezTo>
                  <a:cubicBezTo>
                    <a:pt x="18104" y="21600"/>
                    <a:pt x="19106" y="21252"/>
                    <a:pt x="19939" y="20566"/>
                  </a:cubicBezTo>
                  <a:cubicBezTo>
                    <a:pt x="21268" y="18858"/>
                    <a:pt x="21268" y="16453"/>
                    <a:pt x="19939" y="15082"/>
                  </a:cubicBezTo>
                  <a:lnTo>
                    <a:pt x="6313" y="1034"/>
                  </a:lnTo>
                  <a:cubicBezTo>
                    <a:pt x="5648" y="348"/>
                    <a:pt x="4731" y="0"/>
                    <a:pt x="37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51" name="Google Shape;9813;p66"/>
          <p:cNvGrpSpPr/>
          <p:nvPr/>
        </p:nvGrpSpPr>
        <p:grpSpPr>
          <a:xfrm>
            <a:off x="3070528" y="1788992"/>
            <a:ext cx="359126" cy="361005"/>
            <a:chOff x="29" y="0"/>
            <a:chExt cx="359124" cy="361003"/>
          </a:xfrm>
        </p:grpSpPr>
        <p:sp>
          <p:nvSpPr>
            <p:cNvPr id="7543" name="Google Shape;9814;p66"/>
            <p:cNvSpPr/>
            <p:nvPr/>
          </p:nvSpPr>
          <p:spPr>
            <a:xfrm>
              <a:off x="106260" y="0"/>
              <a:ext cx="252894" cy="359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02" y="1301"/>
                  </a:moveTo>
                  <a:cubicBezTo>
                    <a:pt x="18628" y="1301"/>
                    <a:pt x="19831" y="2148"/>
                    <a:pt x="19831" y="3166"/>
                  </a:cubicBezTo>
                  <a:lnTo>
                    <a:pt x="19831" y="18377"/>
                  </a:lnTo>
                  <a:cubicBezTo>
                    <a:pt x="19831" y="19452"/>
                    <a:pt x="18628" y="20299"/>
                    <a:pt x="17102" y="20299"/>
                  </a:cubicBezTo>
                  <a:lnTo>
                    <a:pt x="4577" y="20299"/>
                  </a:lnTo>
                  <a:cubicBezTo>
                    <a:pt x="3051" y="20299"/>
                    <a:pt x="1845" y="19452"/>
                    <a:pt x="1845" y="18377"/>
                  </a:cubicBezTo>
                  <a:lnTo>
                    <a:pt x="1845" y="3166"/>
                  </a:lnTo>
                  <a:cubicBezTo>
                    <a:pt x="1845" y="2148"/>
                    <a:pt x="3051" y="1301"/>
                    <a:pt x="4577" y="1301"/>
                  </a:cubicBezTo>
                  <a:close/>
                  <a:moveTo>
                    <a:pt x="4577" y="0"/>
                  </a:moveTo>
                  <a:cubicBezTo>
                    <a:pt x="2006" y="0"/>
                    <a:pt x="0" y="1414"/>
                    <a:pt x="0" y="3166"/>
                  </a:cubicBezTo>
                  <a:lnTo>
                    <a:pt x="0" y="18377"/>
                  </a:lnTo>
                  <a:cubicBezTo>
                    <a:pt x="0" y="20186"/>
                    <a:pt x="2006" y="21600"/>
                    <a:pt x="4577" y="21600"/>
                  </a:cubicBezTo>
                  <a:lnTo>
                    <a:pt x="17102" y="21600"/>
                  </a:lnTo>
                  <a:cubicBezTo>
                    <a:pt x="19592" y="21600"/>
                    <a:pt x="21600" y="20186"/>
                    <a:pt x="21600" y="18377"/>
                  </a:cubicBezTo>
                  <a:lnTo>
                    <a:pt x="21600" y="3166"/>
                  </a:lnTo>
                  <a:cubicBezTo>
                    <a:pt x="21600" y="1414"/>
                    <a:pt x="19592" y="0"/>
                    <a:pt x="171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44" name="Google Shape;9815;p66"/>
            <p:cNvSpPr/>
            <p:nvPr/>
          </p:nvSpPr>
          <p:spPr>
            <a:xfrm>
              <a:off x="149498" y="63917"/>
              <a:ext cx="62993"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1" y="7101"/>
                  </a:moveTo>
                  <a:cubicBezTo>
                    <a:pt x="12575" y="7101"/>
                    <a:pt x="14182" y="8708"/>
                    <a:pt x="14182" y="10641"/>
                  </a:cubicBezTo>
                  <a:cubicBezTo>
                    <a:pt x="14182" y="12903"/>
                    <a:pt x="12575" y="14509"/>
                    <a:pt x="10641" y="14509"/>
                  </a:cubicBezTo>
                  <a:cubicBezTo>
                    <a:pt x="8708" y="14509"/>
                    <a:pt x="7091" y="12903"/>
                    <a:pt x="7091" y="10641"/>
                  </a:cubicBezTo>
                  <a:cubicBezTo>
                    <a:pt x="7091" y="8708"/>
                    <a:pt x="8708" y="7101"/>
                    <a:pt x="10641" y="7101"/>
                  </a:cubicBezTo>
                  <a:close/>
                  <a:moveTo>
                    <a:pt x="10641" y="0"/>
                  </a:moveTo>
                  <a:cubicBezTo>
                    <a:pt x="4512" y="0"/>
                    <a:pt x="0" y="4840"/>
                    <a:pt x="0" y="10641"/>
                  </a:cubicBezTo>
                  <a:cubicBezTo>
                    <a:pt x="0" y="16770"/>
                    <a:pt x="4512" y="21600"/>
                    <a:pt x="10641" y="21600"/>
                  </a:cubicBezTo>
                  <a:cubicBezTo>
                    <a:pt x="16760" y="21600"/>
                    <a:pt x="21600" y="16770"/>
                    <a:pt x="21600" y="10641"/>
                  </a:cubicBezTo>
                  <a:cubicBezTo>
                    <a:pt x="21600" y="4840"/>
                    <a:pt x="16760" y="0"/>
                    <a:pt x="106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45" name="Google Shape;9816;p66"/>
            <p:cNvSpPr/>
            <p:nvPr/>
          </p:nvSpPr>
          <p:spPr>
            <a:xfrm>
              <a:off x="149498" y="148543"/>
              <a:ext cx="62993"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1" y="7091"/>
                  </a:moveTo>
                  <a:cubicBezTo>
                    <a:pt x="12575" y="7091"/>
                    <a:pt x="14182" y="8697"/>
                    <a:pt x="14182" y="10959"/>
                  </a:cubicBezTo>
                  <a:cubicBezTo>
                    <a:pt x="14182" y="12892"/>
                    <a:pt x="12575" y="14509"/>
                    <a:pt x="10641" y="14509"/>
                  </a:cubicBezTo>
                  <a:cubicBezTo>
                    <a:pt x="8708" y="14509"/>
                    <a:pt x="7091" y="12892"/>
                    <a:pt x="7091" y="10959"/>
                  </a:cubicBezTo>
                  <a:cubicBezTo>
                    <a:pt x="7091" y="8697"/>
                    <a:pt x="8708" y="7091"/>
                    <a:pt x="10641" y="7091"/>
                  </a:cubicBezTo>
                  <a:close/>
                  <a:moveTo>
                    <a:pt x="10641" y="0"/>
                  </a:moveTo>
                  <a:cubicBezTo>
                    <a:pt x="4512" y="0"/>
                    <a:pt x="0" y="4830"/>
                    <a:pt x="0" y="10959"/>
                  </a:cubicBezTo>
                  <a:cubicBezTo>
                    <a:pt x="0" y="16760"/>
                    <a:pt x="4512" y="21600"/>
                    <a:pt x="10641" y="21600"/>
                  </a:cubicBezTo>
                  <a:cubicBezTo>
                    <a:pt x="16760" y="21600"/>
                    <a:pt x="21600" y="16760"/>
                    <a:pt x="21600" y="10959"/>
                  </a:cubicBezTo>
                  <a:cubicBezTo>
                    <a:pt x="21600" y="4830"/>
                    <a:pt x="16760" y="0"/>
                    <a:pt x="106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46" name="Google Shape;9817;p66"/>
            <p:cNvSpPr/>
            <p:nvPr/>
          </p:nvSpPr>
          <p:spPr>
            <a:xfrm>
              <a:off x="149498" y="233139"/>
              <a:ext cx="62993"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1" y="7091"/>
                  </a:moveTo>
                  <a:cubicBezTo>
                    <a:pt x="12575" y="7091"/>
                    <a:pt x="14182" y="8708"/>
                    <a:pt x="14182" y="10959"/>
                  </a:cubicBezTo>
                  <a:cubicBezTo>
                    <a:pt x="14182" y="12892"/>
                    <a:pt x="12575" y="14509"/>
                    <a:pt x="10641" y="14509"/>
                  </a:cubicBezTo>
                  <a:cubicBezTo>
                    <a:pt x="8708" y="14509"/>
                    <a:pt x="7091" y="12892"/>
                    <a:pt x="7091" y="10959"/>
                  </a:cubicBezTo>
                  <a:cubicBezTo>
                    <a:pt x="7091" y="8708"/>
                    <a:pt x="8708" y="7091"/>
                    <a:pt x="10641" y="7091"/>
                  </a:cubicBezTo>
                  <a:close/>
                  <a:moveTo>
                    <a:pt x="10641" y="0"/>
                  </a:moveTo>
                  <a:cubicBezTo>
                    <a:pt x="4512" y="0"/>
                    <a:pt x="0" y="4840"/>
                    <a:pt x="0" y="10959"/>
                  </a:cubicBezTo>
                  <a:cubicBezTo>
                    <a:pt x="0" y="16770"/>
                    <a:pt x="4512" y="21600"/>
                    <a:pt x="10641" y="21600"/>
                  </a:cubicBezTo>
                  <a:cubicBezTo>
                    <a:pt x="16760" y="21600"/>
                    <a:pt x="21600" y="16770"/>
                    <a:pt x="21600" y="10959"/>
                  </a:cubicBezTo>
                  <a:cubicBezTo>
                    <a:pt x="21600" y="4840"/>
                    <a:pt x="16760" y="0"/>
                    <a:pt x="106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47" name="Google Shape;9818;p66"/>
            <p:cNvSpPr/>
            <p:nvPr/>
          </p:nvSpPr>
          <p:spPr>
            <a:xfrm>
              <a:off x="254803" y="63917"/>
              <a:ext cx="62963"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4" y="7101"/>
                  </a:moveTo>
                  <a:cubicBezTo>
                    <a:pt x="12899" y="7101"/>
                    <a:pt x="14506" y="8708"/>
                    <a:pt x="14506" y="10641"/>
                  </a:cubicBezTo>
                  <a:cubicBezTo>
                    <a:pt x="14188" y="12903"/>
                    <a:pt x="12571" y="14509"/>
                    <a:pt x="10964" y="14509"/>
                  </a:cubicBezTo>
                  <a:cubicBezTo>
                    <a:pt x="8701" y="14509"/>
                    <a:pt x="7412" y="12903"/>
                    <a:pt x="7412" y="10641"/>
                  </a:cubicBezTo>
                  <a:cubicBezTo>
                    <a:pt x="7412" y="8708"/>
                    <a:pt x="8701" y="7101"/>
                    <a:pt x="10964" y="7101"/>
                  </a:cubicBezTo>
                  <a:close/>
                  <a:moveTo>
                    <a:pt x="10964" y="0"/>
                  </a:moveTo>
                  <a:cubicBezTo>
                    <a:pt x="4832" y="0"/>
                    <a:pt x="0" y="4840"/>
                    <a:pt x="0" y="10641"/>
                  </a:cubicBezTo>
                  <a:cubicBezTo>
                    <a:pt x="0" y="16770"/>
                    <a:pt x="4832" y="21600"/>
                    <a:pt x="10964" y="21600"/>
                  </a:cubicBezTo>
                  <a:cubicBezTo>
                    <a:pt x="16768" y="21600"/>
                    <a:pt x="21600" y="16770"/>
                    <a:pt x="21600" y="10641"/>
                  </a:cubicBezTo>
                  <a:cubicBezTo>
                    <a:pt x="21283" y="4840"/>
                    <a:pt x="16441" y="0"/>
                    <a:pt x="109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48" name="Google Shape;9819;p66"/>
            <p:cNvSpPr/>
            <p:nvPr/>
          </p:nvSpPr>
          <p:spPr>
            <a:xfrm>
              <a:off x="254803" y="148543"/>
              <a:ext cx="62963"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4" y="7091"/>
                  </a:moveTo>
                  <a:cubicBezTo>
                    <a:pt x="12899" y="7091"/>
                    <a:pt x="14506" y="8697"/>
                    <a:pt x="14506" y="10959"/>
                  </a:cubicBezTo>
                  <a:cubicBezTo>
                    <a:pt x="14188" y="12892"/>
                    <a:pt x="12571" y="14509"/>
                    <a:pt x="10964" y="14509"/>
                  </a:cubicBezTo>
                  <a:cubicBezTo>
                    <a:pt x="8701" y="14509"/>
                    <a:pt x="7412" y="12892"/>
                    <a:pt x="7412" y="10959"/>
                  </a:cubicBezTo>
                  <a:cubicBezTo>
                    <a:pt x="7412" y="8697"/>
                    <a:pt x="8701" y="7091"/>
                    <a:pt x="10964" y="7091"/>
                  </a:cubicBezTo>
                  <a:close/>
                  <a:moveTo>
                    <a:pt x="10964" y="0"/>
                  </a:moveTo>
                  <a:cubicBezTo>
                    <a:pt x="4832" y="0"/>
                    <a:pt x="0" y="4830"/>
                    <a:pt x="0" y="10959"/>
                  </a:cubicBezTo>
                  <a:cubicBezTo>
                    <a:pt x="0" y="16760"/>
                    <a:pt x="4832" y="21600"/>
                    <a:pt x="10964" y="21600"/>
                  </a:cubicBezTo>
                  <a:cubicBezTo>
                    <a:pt x="16768" y="21600"/>
                    <a:pt x="21600" y="16760"/>
                    <a:pt x="21600" y="10959"/>
                  </a:cubicBezTo>
                  <a:cubicBezTo>
                    <a:pt x="21283" y="4830"/>
                    <a:pt x="16441" y="0"/>
                    <a:pt x="109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49" name="Google Shape;9820;p66"/>
            <p:cNvSpPr/>
            <p:nvPr/>
          </p:nvSpPr>
          <p:spPr>
            <a:xfrm>
              <a:off x="254803" y="233139"/>
              <a:ext cx="62963"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4" y="7091"/>
                  </a:moveTo>
                  <a:cubicBezTo>
                    <a:pt x="12899" y="7091"/>
                    <a:pt x="14506" y="8708"/>
                    <a:pt x="14506" y="10959"/>
                  </a:cubicBezTo>
                  <a:cubicBezTo>
                    <a:pt x="14506" y="12892"/>
                    <a:pt x="12571" y="14509"/>
                    <a:pt x="10964" y="14509"/>
                  </a:cubicBezTo>
                  <a:cubicBezTo>
                    <a:pt x="8701" y="14509"/>
                    <a:pt x="7412" y="12892"/>
                    <a:pt x="7412" y="10959"/>
                  </a:cubicBezTo>
                  <a:cubicBezTo>
                    <a:pt x="7412" y="8708"/>
                    <a:pt x="8701" y="7091"/>
                    <a:pt x="10964" y="7091"/>
                  </a:cubicBezTo>
                  <a:close/>
                  <a:moveTo>
                    <a:pt x="10964" y="0"/>
                  </a:moveTo>
                  <a:cubicBezTo>
                    <a:pt x="4832" y="0"/>
                    <a:pt x="0" y="4840"/>
                    <a:pt x="0" y="10959"/>
                  </a:cubicBezTo>
                  <a:cubicBezTo>
                    <a:pt x="0" y="16770"/>
                    <a:pt x="4832" y="21600"/>
                    <a:pt x="10964" y="21600"/>
                  </a:cubicBezTo>
                  <a:cubicBezTo>
                    <a:pt x="16768" y="21600"/>
                    <a:pt x="21600" y="16770"/>
                    <a:pt x="21600" y="10959"/>
                  </a:cubicBezTo>
                  <a:cubicBezTo>
                    <a:pt x="21283" y="4840"/>
                    <a:pt x="16441" y="0"/>
                    <a:pt x="109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50" name="Google Shape;9821;p66"/>
            <p:cNvSpPr/>
            <p:nvPr/>
          </p:nvSpPr>
          <p:spPr>
            <a:xfrm>
              <a:off x="29" y="954"/>
              <a:ext cx="84734" cy="360051"/>
            </a:xfrm>
            <a:custGeom>
              <a:avLst/>
              <a:gdLst/>
              <a:ahLst/>
              <a:cxnLst>
                <a:cxn ang="0">
                  <a:pos x="wd2" y="hd2"/>
                </a:cxn>
                <a:cxn ang="5400000">
                  <a:pos x="wd2" y="hd2"/>
                </a:cxn>
                <a:cxn ang="10800000">
                  <a:pos x="wd2" y="hd2"/>
                </a:cxn>
                <a:cxn ang="16200000">
                  <a:pos x="wd2" y="hd2"/>
                </a:cxn>
              </a:cxnLst>
              <a:rect l="0" t="0" r="r" b="b"/>
              <a:pathLst>
                <a:path w="21393" h="21600" fill="norm" stroke="1" extrusionOk="0">
                  <a:moveTo>
                    <a:pt x="14239" y="1296"/>
                  </a:moveTo>
                  <a:cubicBezTo>
                    <a:pt x="13765" y="1522"/>
                    <a:pt x="13524" y="1692"/>
                    <a:pt x="13524" y="1917"/>
                  </a:cubicBezTo>
                  <a:cubicBezTo>
                    <a:pt x="13290" y="2594"/>
                    <a:pt x="13998" y="3213"/>
                    <a:pt x="15904" y="3835"/>
                  </a:cubicBezTo>
                  <a:cubicBezTo>
                    <a:pt x="16379" y="3890"/>
                    <a:pt x="16612" y="4060"/>
                    <a:pt x="16379" y="4173"/>
                  </a:cubicBezTo>
                  <a:cubicBezTo>
                    <a:pt x="15430" y="4681"/>
                    <a:pt x="13524" y="5020"/>
                    <a:pt x="11150" y="5020"/>
                  </a:cubicBezTo>
                  <a:cubicBezTo>
                    <a:pt x="8302" y="5020"/>
                    <a:pt x="5929" y="4454"/>
                    <a:pt x="5929" y="3777"/>
                  </a:cubicBezTo>
                  <a:cubicBezTo>
                    <a:pt x="5455" y="3045"/>
                    <a:pt x="6645" y="2424"/>
                    <a:pt x="8777" y="2030"/>
                  </a:cubicBezTo>
                  <a:cubicBezTo>
                    <a:pt x="10676" y="1579"/>
                    <a:pt x="12100" y="1409"/>
                    <a:pt x="14239" y="1296"/>
                  </a:cubicBezTo>
                  <a:close/>
                  <a:moveTo>
                    <a:pt x="11150" y="6316"/>
                  </a:moveTo>
                  <a:cubicBezTo>
                    <a:pt x="13049" y="6711"/>
                    <a:pt x="14239" y="8233"/>
                    <a:pt x="14714" y="8854"/>
                  </a:cubicBezTo>
                  <a:lnTo>
                    <a:pt x="7353" y="8854"/>
                  </a:lnTo>
                  <a:cubicBezTo>
                    <a:pt x="7828" y="8233"/>
                    <a:pt x="9018" y="6711"/>
                    <a:pt x="11150" y="6316"/>
                  </a:cubicBezTo>
                  <a:close/>
                  <a:moveTo>
                    <a:pt x="15430" y="10037"/>
                  </a:moveTo>
                  <a:cubicBezTo>
                    <a:pt x="15904" y="11054"/>
                    <a:pt x="15904" y="12069"/>
                    <a:pt x="15904" y="13197"/>
                  </a:cubicBezTo>
                  <a:cubicBezTo>
                    <a:pt x="16138" y="16863"/>
                    <a:pt x="13524" y="19570"/>
                    <a:pt x="10917" y="20189"/>
                  </a:cubicBezTo>
                  <a:cubicBezTo>
                    <a:pt x="10442" y="20077"/>
                    <a:pt x="8777" y="19625"/>
                    <a:pt x="7594" y="18159"/>
                  </a:cubicBezTo>
                  <a:cubicBezTo>
                    <a:pt x="6404" y="16806"/>
                    <a:pt x="5455" y="15057"/>
                    <a:pt x="5455" y="13197"/>
                  </a:cubicBezTo>
                  <a:cubicBezTo>
                    <a:pt x="5455" y="12069"/>
                    <a:pt x="5929" y="11054"/>
                    <a:pt x="6170" y="10037"/>
                  </a:cubicBezTo>
                  <a:close/>
                  <a:moveTo>
                    <a:pt x="18511" y="0"/>
                  </a:moveTo>
                  <a:cubicBezTo>
                    <a:pt x="13290" y="0"/>
                    <a:pt x="9018" y="113"/>
                    <a:pt x="4746" y="1128"/>
                  </a:cubicBezTo>
                  <a:cubicBezTo>
                    <a:pt x="1657" y="1860"/>
                    <a:pt x="0" y="2819"/>
                    <a:pt x="0" y="3835"/>
                  </a:cubicBezTo>
                  <a:cubicBezTo>
                    <a:pt x="0" y="4737"/>
                    <a:pt x="1899" y="5583"/>
                    <a:pt x="5221" y="6035"/>
                  </a:cubicBezTo>
                  <a:cubicBezTo>
                    <a:pt x="1183" y="7726"/>
                    <a:pt x="0" y="11335"/>
                    <a:pt x="0" y="13365"/>
                  </a:cubicBezTo>
                  <a:cubicBezTo>
                    <a:pt x="0" y="15340"/>
                    <a:pt x="708" y="18949"/>
                    <a:pt x="5221" y="20698"/>
                  </a:cubicBezTo>
                  <a:cubicBezTo>
                    <a:pt x="6645" y="21317"/>
                    <a:pt x="8544" y="21600"/>
                    <a:pt x="10676" y="21600"/>
                  </a:cubicBezTo>
                  <a:cubicBezTo>
                    <a:pt x="12574" y="21600"/>
                    <a:pt x="14480" y="21317"/>
                    <a:pt x="15904" y="20698"/>
                  </a:cubicBezTo>
                  <a:cubicBezTo>
                    <a:pt x="20176" y="19006"/>
                    <a:pt x="21359" y="15395"/>
                    <a:pt x="21359" y="13365"/>
                  </a:cubicBezTo>
                  <a:cubicBezTo>
                    <a:pt x="21600" y="11222"/>
                    <a:pt x="20651" y="7669"/>
                    <a:pt x="16138" y="5922"/>
                  </a:cubicBezTo>
                  <a:cubicBezTo>
                    <a:pt x="18278" y="5639"/>
                    <a:pt x="20176" y="5188"/>
                    <a:pt x="20651" y="4624"/>
                  </a:cubicBezTo>
                  <a:cubicBezTo>
                    <a:pt x="21600" y="4060"/>
                    <a:pt x="20884" y="3496"/>
                    <a:pt x="19460" y="3045"/>
                  </a:cubicBezTo>
                  <a:cubicBezTo>
                    <a:pt x="18036" y="2649"/>
                    <a:pt x="17087" y="2086"/>
                    <a:pt x="20651" y="1015"/>
                  </a:cubicBezTo>
                  <a:cubicBezTo>
                    <a:pt x="21359" y="789"/>
                    <a:pt x="21600" y="619"/>
                    <a:pt x="20884" y="394"/>
                  </a:cubicBezTo>
                  <a:cubicBezTo>
                    <a:pt x="20651" y="168"/>
                    <a:pt x="19460" y="0"/>
                    <a:pt x="185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58" name="Google Shape;9822;p66"/>
          <p:cNvGrpSpPr/>
          <p:nvPr/>
        </p:nvGrpSpPr>
        <p:grpSpPr>
          <a:xfrm>
            <a:off x="3521599" y="1334036"/>
            <a:ext cx="361005" cy="358171"/>
            <a:chOff x="0" y="29"/>
            <a:chExt cx="361004" cy="358169"/>
          </a:xfrm>
        </p:grpSpPr>
        <p:sp>
          <p:nvSpPr>
            <p:cNvPr id="7552" name="Google Shape;9823;p66"/>
            <p:cNvSpPr/>
            <p:nvPr/>
          </p:nvSpPr>
          <p:spPr>
            <a:xfrm>
              <a:off x="63917" y="85581"/>
              <a:ext cx="146664" cy="1475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757" y="2887"/>
                  </a:moveTo>
                  <a:cubicBezTo>
                    <a:pt x="9831" y="2887"/>
                    <a:pt x="11633" y="4127"/>
                    <a:pt x="12046" y="6053"/>
                  </a:cubicBezTo>
                  <a:lnTo>
                    <a:pt x="7757" y="6053"/>
                  </a:lnTo>
                  <a:cubicBezTo>
                    <a:pt x="6926" y="6053"/>
                    <a:pt x="6232" y="6743"/>
                    <a:pt x="6232" y="7568"/>
                  </a:cubicBezTo>
                  <a:lnTo>
                    <a:pt x="6232" y="11831"/>
                  </a:lnTo>
                  <a:cubicBezTo>
                    <a:pt x="4434" y="11280"/>
                    <a:pt x="3186" y="9630"/>
                    <a:pt x="3186" y="7568"/>
                  </a:cubicBezTo>
                  <a:cubicBezTo>
                    <a:pt x="3186" y="4952"/>
                    <a:pt x="5124" y="2887"/>
                    <a:pt x="7757" y="2887"/>
                  </a:cubicBezTo>
                  <a:close/>
                  <a:moveTo>
                    <a:pt x="12046" y="9079"/>
                  </a:moveTo>
                  <a:cubicBezTo>
                    <a:pt x="11633" y="10455"/>
                    <a:pt x="10525" y="11420"/>
                    <a:pt x="9277" y="11831"/>
                  </a:cubicBezTo>
                  <a:lnTo>
                    <a:pt x="9277" y="9079"/>
                  </a:lnTo>
                  <a:close/>
                  <a:moveTo>
                    <a:pt x="18695" y="9079"/>
                  </a:moveTo>
                  <a:lnTo>
                    <a:pt x="18695" y="18298"/>
                  </a:lnTo>
                  <a:lnTo>
                    <a:pt x="9418" y="18298"/>
                  </a:lnTo>
                  <a:lnTo>
                    <a:pt x="9418" y="15132"/>
                  </a:lnTo>
                  <a:cubicBezTo>
                    <a:pt x="12323" y="14447"/>
                    <a:pt x="14678" y="12246"/>
                    <a:pt x="15368" y="9079"/>
                  </a:cubicBezTo>
                  <a:close/>
                  <a:moveTo>
                    <a:pt x="7757" y="0"/>
                  </a:moveTo>
                  <a:cubicBezTo>
                    <a:pt x="3463" y="0"/>
                    <a:pt x="0" y="3437"/>
                    <a:pt x="0" y="7704"/>
                  </a:cubicBezTo>
                  <a:cubicBezTo>
                    <a:pt x="0" y="11420"/>
                    <a:pt x="2632" y="14582"/>
                    <a:pt x="6232" y="15272"/>
                  </a:cubicBezTo>
                  <a:lnTo>
                    <a:pt x="6232" y="20089"/>
                  </a:lnTo>
                  <a:cubicBezTo>
                    <a:pt x="6232" y="20914"/>
                    <a:pt x="6926" y="21600"/>
                    <a:pt x="7757" y="21600"/>
                  </a:cubicBezTo>
                  <a:lnTo>
                    <a:pt x="20079" y="21600"/>
                  </a:lnTo>
                  <a:cubicBezTo>
                    <a:pt x="20910" y="21600"/>
                    <a:pt x="21600" y="20914"/>
                    <a:pt x="21600" y="20089"/>
                  </a:cubicBezTo>
                  <a:lnTo>
                    <a:pt x="21600" y="7843"/>
                  </a:lnTo>
                  <a:cubicBezTo>
                    <a:pt x="21600" y="6878"/>
                    <a:pt x="20910" y="6193"/>
                    <a:pt x="20216" y="6193"/>
                  </a:cubicBezTo>
                  <a:lnTo>
                    <a:pt x="15368" y="6193"/>
                  </a:lnTo>
                  <a:cubicBezTo>
                    <a:pt x="14678" y="2751"/>
                    <a:pt x="11633" y="0"/>
                    <a:pt x="77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53" name="Google Shape;9824;p66"/>
            <p:cNvSpPr/>
            <p:nvPr/>
          </p:nvSpPr>
          <p:spPr>
            <a:xfrm>
              <a:off x="0" y="29"/>
              <a:ext cx="273600" cy="358171"/>
            </a:xfrm>
            <a:custGeom>
              <a:avLst/>
              <a:gdLst/>
              <a:ahLst/>
              <a:cxnLst>
                <a:cxn ang="0">
                  <a:pos x="wd2" y="hd2"/>
                </a:cxn>
                <a:cxn ang="5400000">
                  <a:pos x="wd2" y="hd2"/>
                </a:cxn>
                <a:cxn ang="10800000">
                  <a:pos x="wd2" y="hd2"/>
                </a:cxn>
                <a:cxn ang="16200000">
                  <a:pos x="wd2" y="hd2"/>
                </a:cxn>
              </a:cxnLst>
              <a:rect l="0" t="0" r="r" b="b"/>
              <a:pathLst>
                <a:path w="21529" h="21600" fill="norm" stroke="1" extrusionOk="0">
                  <a:moveTo>
                    <a:pt x="16570" y="2154"/>
                  </a:moveTo>
                  <a:lnTo>
                    <a:pt x="18717" y="3799"/>
                  </a:lnTo>
                  <a:lnTo>
                    <a:pt x="16570" y="3799"/>
                  </a:lnTo>
                  <a:lnTo>
                    <a:pt x="16570" y="2154"/>
                  </a:lnTo>
                  <a:close/>
                  <a:moveTo>
                    <a:pt x="15018" y="1247"/>
                  </a:moveTo>
                  <a:lnTo>
                    <a:pt x="15018" y="4421"/>
                  </a:lnTo>
                  <a:cubicBezTo>
                    <a:pt x="15018" y="4819"/>
                    <a:pt x="15387" y="5102"/>
                    <a:pt x="15831" y="5102"/>
                  </a:cubicBezTo>
                  <a:lnTo>
                    <a:pt x="19973" y="5102"/>
                  </a:lnTo>
                  <a:lnTo>
                    <a:pt x="19973" y="20297"/>
                  </a:lnTo>
                  <a:lnTo>
                    <a:pt x="1775" y="20297"/>
                  </a:lnTo>
                  <a:lnTo>
                    <a:pt x="1775" y="1247"/>
                  </a:lnTo>
                  <a:close/>
                  <a:moveTo>
                    <a:pt x="888" y="0"/>
                  </a:moveTo>
                  <a:cubicBezTo>
                    <a:pt x="371" y="0"/>
                    <a:pt x="0" y="283"/>
                    <a:pt x="0" y="623"/>
                  </a:cubicBezTo>
                  <a:lnTo>
                    <a:pt x="0" y="20977"/>
                  </a:lnTo>
                  <a:cubicBezTo>
                    <a:pt x="0" y="21317"/>
                    <a:pt x="371" y="21600"/>
                    <a:pt x="888" y="21600"/>
                  </a:cubicBezTo>
                  <a:lnTo>
                    <a:pt x="20640" y="21600"/>
                  </a:lnTo>
                  <a:cubicBezTo>
                    <a:pt x="21083" y="21600"/>
                    <a:pt x="21452" y="21317"/>
                    <a:pt x="21452" y="20977"/>
                  </a:cubicBezTo>
                  <a:lnTo>
                    <a:pt x="21452" y="4421"/>
                  </a:lnTo>
                  <a:cubicBezTo>
                    <a:pt x="21600" y="4308"/>
                    <a:pt x="21527" y="4139"/>
                    <a:pt x="21304" y="4026"/>
                  </a:cubicBezTo>
                  <a:lnTo>
                    <a:pt x="16275" y="169"/>
                  </a:lnTo>
                  <a:cubicBezTo>
                    <a:pt x="16127" y="56"/>
                    <a:pt x="15979" y="0"/>
                    <a:pt x="157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54" name="Google Shape;9825;p66"/>
            <p:cNvSpPr/>
            <p:nvPr/>
          </p:nvSpPr>
          <p:spPr>
            <a:xfrm>
              <a:off x="297973" y="21633"/>
              <a:ext cx="63032" cy="336567"/>
            </a:xfrm>
            <a:custGeom>
              <a:avLst/>
              <a:gdLst/>
              <a:ahLst/>
              <a:cxnLst>
                <a:cxn ang="0">
                  <a:pos x="wd2" y="hd2"/>
                </a:cxn>
                <a:cxn ang="5400000">
                  <a:pos x="wd2" y="hd2"/>
                </a:cxn>
                <a:cxn ang="10800000">
                  <a:pos x="wd2" y="hd2"/>
                </a:cxn>
                <a:cxn ang="16200000">
                  <a:pos x="wd2" y="hd2"/>
                </a:cxn>
              </a:cxnLst>
              <a:rect l="0" t="0" r="r" b="b"/>
              <a:pathLst>
                <a:path w="20987" h="21600" fill="norm" stroke="1" extrusionOk="0">
                  <a:moveTo>
                    <a:pt x="10028" y="2836"/>
                  </a:moveTo>
                  <a:lnTo>
                    <a:pt x="11906" y="4043"/>
                  </a:lnTo>
                  <a:lnTo>
                    <a:pt x="7842" y="4043"/>
                  </a:lnTo>
                  <a:lnTo>
                    <a:pt x="10028" y="2836"/>
                  </a:lnTo>
                  <a:close/>
                  <a:moveTo>
                    <a:pt x="13476" y="5431"/>
                  </a:moveTo>
                  <a:lnTo>
                    <a:pt x="13476" y="13878"/>
                  </a:lnTo>
                  <a:lnTo>
                    <a:pt x="6590" y="13878"/>
                  </a:lnTo>
                  <a:lnTo>
                    <a:pt x="6590" y="5431"/>
                  </a:lnTo>
                  <a:close/>
                  <a:moveTo>
                    <a:pt x="13476" y="15265"/>
                  </a:moveTo>
                  <a:lnTo>
                    <a:pt x="13476" y="16592"/>
                  </a:lnTo>
                  <a:lnTo>
                    <a:pt x="6590" y="16592"/>
                  </a:lnTo>
                  <a:lnTo>
                    <a:pt x="6590" y="15265"/>
                  </a:lnTo>
                  <a:close/>
                  <a:moveTo>
                    <a:pt x="13784" y="17919"/>
                  </a:moveTo>
                  <a:lnTo>
                    <a:pt x="13784" y="19549"/>
                  </a:lnTo>
                  <a:cubicBezTo>
                    <a:pt x="13476" y="19911"/>
                    <a:pt x="11906" y="20213"/>
                    <a:pt x="10028" y="20213"/>
                  </a:cubicBezTo>
                  <a:cubicBezTo>
                    <a:pt x="8150" y="20213"/>
                    <a:pt x="6590" y="19911"/>
                    <a:pt x="6590" y="19549"/>
                  </a:cubicBezTo>
                  <a:lnTo>
                    <a:pt x="6590" y="17919"/>
                  </a:lnTo>
                  <a:close/>
                  <a:moveTo>
                    <a:pt x="10028" y="0"/>
                  </a:moveTo>
                  <a:cubicBezTo>
                    <a:pt x="8776" y="0"/>
                    <a:pt x="7216" y="182"/>
                    <a:pt x="6898" y="485"/>
                  </a:cubicBezTo>
                  <a:cubicBezTo>
                    <a:pt x="-613" y="4767"/>
                    <a:pt x="13" y="4525"/>
                    <a:pt x="13" y="4707"/>
                  </a:cubicBezTo>
                  <a:lnTo>
                    <a:pt x="13" y="19549"/>
                  </a:lnTo>
                  <a:cubicBezTo>
                    <a:pt x="13" y="20696"/>
                    <a:pt x="4712" y="21600"/>
                    <a:pt x="10346" y="21600"/>
                  </a:cubicBezTo>
                  <a:cubicBezTo>
                    <a:pt x="16287" y="21600"/>
                    <a:pt x="20987" y="20696"/>
                    <a:pt x="20987" y="19549"/>
                  </a:cubicBezTo>
                  <a:lnTo>
                    <a:pt x="20361" y="4707"/>
                  </a:lnTo>
                  <a:cubicBezTo>
                    <a:pt x="20460" y="4726"/>
                    <a:pt x="20530" y="4734"/>
                    <a:pt x="20570" y="4734"/>
                  </a:cubicBezTo>
                  <a:cubicBezTo>
                    <a:pt x="20639" y="4734"/>
                    <a:pt x="20570" y="4707"/>
                    <a:pt x="20361" y="4707"/>
                  </a:cubicBezTo>
                  <a:cubicBezTo>
                    <a:pt x="20361" y="4525"/>
                    <a:pt x="20669" y="4949"/>
                    <a:pt x="13158" y="485"/>
                  </a:cubicBezTo>
                  <a:cubicBezTo>
                    <a:pt x="12850" y="182"/>
                    <a:pt x="11280" y="0"/>
                    <a:pt x="100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55" name="Google Shape;9826;p66"/>
            <p:cNvSpPr/>
            <p:nvPr/>
          </p:nvSpPr>
          <p:spPr>
            <a:xfrm>
              <a:off x="64872" y="296161"/>
              <a:ext cx="146664"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1" y="0"/>
                  </a:moveTo>
                  <a:cubicBezTo>
                    <a:pt x="690" y="0"/>
                    <a:pt x="0" y="4894"/>
                    <a:pt x="0" y="10784"/>
                  </a:cubicBezTo>
                  <a:cubicBezTo>
                    <a:pt x="0" y="16675"/>
                    <a:pt x="690" y="21600"/>
                    <a:pt x="1521" y="21600"/>
                  </a:cubicBezTo>
                  <a:lnTo>
                    <a:pt x="20075" y="21600"/>
                  </a:lnTo>
                  <a:cubicBezTo>
                    <a:pt x="20906" y="21600"/>
                    <a:pt x="21600" y="16675"/>
                    <a:pt x="21600" y="10784"/>
                  </a:cubicBezTo>
                  <a:cubicBezTo>
                    <a:pt x="21459" y="4894"/>
                    <a:pt x="20769" y="0"/>
                    <a:pt x="200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56" name="Google Shape;9827;p66"/>
            <p:cNvSpPr/>
            <p:nvPr/>
          </p:nvSpPr>
          <p:spPr>
            <a:xfrm>
              <a:off x="64872" y="252923"/>
              <a:ext cx="104351" cy="21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7" y="0"/>
                  </a:moveTo>
                  <a:cubicBezTo>
                    <a:pt x="970" y="0"/>
                    <a:pt x="0" y="4684"/>
                    <a:pt x="0" y="11277"/>
                  </a:cubicBezTo>
                  <a:cubicBezTo>
                    <a:pt x="0" y="16916"/>
                    <a:pt x="970" y="21600"/>
                    <a:pt x="2137" y="21600"/>
                  </a:cubicBezTo>
                  <a:lnTo>
                    <a:pt x="19457" y="21600"/>
                  </a:lnTo>
                  <a:cubicBezTo>
                    <a:pt x="20822" y="21600"/>
                    <a:pt x="21600" y="16916"/>
                    <a:pt x="21600" y="11277"/>
                  </a:cubicBezTo>
                  <a:cubicBezTo>
                    <a:pt x="21600" y="4684"/>
                    <a:pt x="20822" y="0"/>
                    <a:pt x="194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57" name="Google Shape;9828;p66"/>
            <p:cNvSpPr/>
            <p:nvPr/>
          </p:nvSpPr>
          <p:spPr>
            <a:xfrm>
              <a:off x="190856" y="252923"/>
              <a:ext cx="20680" cy="21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639"/>
                    <a:pt x="0" y="11277"/>
                  </a:cubicBezTo>
                  <a:cubicBezTo>
                    <a:pt x="0" y="16916"/>
                    <a:pt x="4894" y="21600"/>
                    <a:pt x="10784" y="21600"/>
                  </a:cubicBezTo>
                  <a:cubicBezTo>
                    <a:pt x="16675" y="21600"/>
                    <a:pt x="21600" y="16916"/>
                    <a:pt x="21600" y="11277"/>
                  </a:cubicBezTo>
                  <a:cubicBezTo>
                    <a:pt x="21600" y="5639"/>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62" name="Google Shape;9829;p66"/>
          <p:cNvGrpSpPr/>
          <p:nvPr/>
        </p:nvGrpSpPr>
        <p:grpSpPr>
          <a:xfrm>
            <a:off x="3548873" y="1789769"/>
            <a:ext cx="299577" cy="358350"/>
            <a:chOff x="0" y="0"/>
            <a:chExt cx="299575" cy="358349"/>
          </a:xfrm>
        </p:grpSpPr>
        <p:sp>
          <p:nvSpPr>
            <p:cNvPr id="7559" name="Google Shape;9830;p66"/>
            <p:cNvSpPr/>
            <p:nvPr/>
          </p:nvSpPr>
          <p:spPr>
            <a:xfrm>
              <a:off x="0" y="0"/>
              <a:ext cx="299576" cy="358350"/>
            </a:xfrm>
            <a:custGeom>
              <a:avLst/>
              <a:gdLst/>
              <a:ahLst/>
              <a:cxnLst>
                <a:cxn ang="0">
                  <a:pos x="wd2" y="hd2"/>
                </a:cxn>
                <a:cxn ang="5400000">
                  <a:pos x="wd2" y="hd2"/>
                </a:cxn>
                <a:cxn ang="10800000">
                  <a:pos x="wd2" y="hd2"/>
                </a:cxn>
                <a:cxn ang="16200000">
                  <a:pos x="wd2" y="hd2"/>
                </a:cxn>
              </a:cxnLst>
              <a:rect l="0" t="0" r="r" b="b"/>
              <a:pathLst>
                <a:path w="21115" h="21600" fill="norm" stroke="1" extrusionOk="0">
                  <a:moveTo>
                    <a:pt x="9477" y="1221"/>
                  </a:moveTo>
                  <a:cubicBezTo>
                    <a:pt x="10039" y="1221"/>
                    <a:pt x="10615" y="1270"/>
                    <a:pt x="11198" y="1371"/>
                  </a:cubicBezTo>
                  <a:cubicBezTo>
                    <a:pt x="14245" y="1937"/>
                    <a:pt x="16697" y="4090"/>
                    <a:pt x="17360" y="6696"/>
                  </a:cubicBezTo>
                  <a:cubicBezTo>
                    <a:pt x="17625" y="7603"/>
                    <a:pt x="17625" y="8567"/>
                    <a:pt x="17492" y="9473"/>
                  </a:cubicBezTo>
                  <a:cubicBezTo>
                    <a:pt x="17492" y="9587"/>
                    <a:pt x="17492" y="9756"/>
                    <a:pt x="17560" y="9869"/>
                  </a:cubicBezTo>
                  <a:lnTo>
                    <a:pt x="19480" y="12986"/>
                  </a:lnTo>
                  <a:cubicBezTo>
                    <a:pt x="19745" y="13384"/>
                    <a:pt x="19415" y="13950"/>
                    <a:pt x="18885" y="13950"/>
                  </a:cubicBezTo>
                  <a:lnTo>
                    <a:pt x="16895" y="13950"/>
                  </a:lnTo>
                  <a:cubicBezTo>
                    <a:pt x="16498" y="13950"/>
                    <a:pt x="16167" y="14233"/>
                    <a:pt x="16167" y="14573"/>
                  </a:cubicBezTo>
                  <a:lnTo>
                    <a:pt x="16167" y="17747"/>
                  </a:lnTo>
                  <a:lnTo>
                    <a:pt x="12390" y="17747"/>
                  </a:lnTo>
                  <a:cubicBezTo>
                    <a:pt x="11993" y="17747"/>
                    <a:pt x="11662" y="18030"/>
                    <a:pt x="11662" y="18370"/>
                  </a:cubicBezTo>
                  <a:lnTo>
                    <a:pt x="11662" y="20296"/>
                  </a:lnTo>
                  <a:lnTo>
                    <a:pt x="4307" y="20296"/>
                  </a:lnTo>
                  <a:lnTo>
                    <a:pt x="4307" y="13837"/>
                  </a:lnTo>
                  <a:cubicBezTo>
                    <a:pt x="4307" y="13666"/>
                    <a:pt x="4240" y="13497"/>
                    <a:pt x="4042" y="13384"/>
                  </a:cubicBezTo>
                  <a:cubicBezTo>
                    <a:pt x="2318" y="12024"/>
                    <a:pt x="1325" y="10153"/>
                    <a:pt x="1325" y="8169"/>
                  </a:cubicBezTo>
                  <a:cubicBezTo>
                    <a:pt x="1325" y="4293"/>
                    <a:pt x="4987" y="1221"/>
                    <a:pt x="9477" y="1221"/>
                  </a:cubicBezTo>
                  <a:close/>
                  <a:moveTo>
                    <a:pt x="9610" y="0"/>
                  </a:moveTo>
                  <a:cubicBezTo>
                    <a:pt x="4328" y="0"/>
                    <a:pt x="0" y="3596"/>
                    <a:pt x="0" y="8169"/>
                  </a:cubicBezTo>
                  <a:cubicBezTo>
                    <a:pt x="0" y="10436"/>
                    <a:pt x="1060" y="12591"/>
                    <a:pt x="2980" y="14119"/>
                  </a:cubicBezTo>
                  <a:lnTo>
                    <a:pt x="2980" y="20920"/>
                  </a:lnTo>
                  <a:cubicBezTo>
                    <a:pt x="2980" y="21316"/>
                    <a:pt x="3313" y="21600"/>
                    <a:pt x="3710" y="21600"/>
                  </a:cubicBezTo>
                  <a:lnTo>
                    <a:pt x="12590" y="21600"/>
                  </a:lnTo>
                  <a:cubicBezTo>
                    <a:pt x="12987" y="21600"/>
                    <a:pt x="13318" y="21316"/>
                    <a:pt x="13318" y="20920"/>
                  </a:cubicBezTo>
                  <a:lnTo>
                    <a:pt x="13318" y="19050"/>
                  </a:lnTo>
                  <a:lnTo>
                    <a:pt x="17028" y="19050"/>
                  </a:lnTo>
                  <a:cubicBezTo>
                    <a:pt x="17427" y="19050"/>
                    <a:pt x="17757" y="18767"/>
                    <a:pt x="17757" y="18370"/>
                  </a:cubicBezTo>
                  <a:lnTo>
                    <a:pt x="17757" y="15197"/>
                  </a:lnTo>
                  <a:lnTo>
                    <a:pt x="19017" y="15197"/>
                  </a:lnTo>
                  <a:cubicBezTo>
                    <a:pt x="20607" y="15139"/>
                    <a:pt x="21600" y="13666"/>
                    <a:pt x="20872" y="12364"/>
                  </a:cubicBezTo>
                  <a:lnTo>
                    <a:pt x="19017" y="9473"/>
                  </a:lnTo>
                  <a:cubicBezTo>
                    <a:pt x="19215" y="8454"/>
                    <a:pt x="19215" y="7490"/>
                    <a:pt x="18950" y="6470"/>
                  </a:cubicBezTo>
                  <a:cubicBezTo>
                    <a:pt x="18222" y="3353"/>
                    <a:pt x="15240" y="917"/>
                    <a:pt x="11662" y="180"/>
                  </a:cubicBezTo>
                  <a:cubicBezTo>
                    <a:pt x="10966" y="59"/>
                    <a:pt x="10281" y="0"/>
                    <a:pt x="961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60" name="Google Shape;9831;p66"/>
            <p:cNvSpPr/>
            <p:nvPr/>
          </p:nvSpPr>
          <p:spPr>
            <a:xfrm>
              <a:off x="51824" y="41537"/>
              <a:ext cx="168016" cy="167344"/>
            </a:xfrm>
            <a:custGeom>
              <a:avLst/>
              <a:gdLst/>
              <a:ahLst/>
              <a:cxnLst>
                <a:cxn ang="0">
                  <a:pos x="wd2" y="hd2"/>
                </a:cxn>
                <a:cxn ang="5400000">
                  <a:pos x="wd2" y="hd2"/>
                </a:cxn>
                <a:cxn ang="10800000">
                  <a:pos x="wd2" y="hd2"/>
                </a:cxn>
                <a:cxn ang="16200000">
                  <a:pos x="wd2" y="hd2"/>
                </a:cxn>
              </a:cxnLst>
              <a:rect l="0" t="0" r="r" b="b"/>
              <a:pathLst>
                <a:path w="21093" h="21600" fill="norm" stroke="1" extrusionOk="0">
                  <a:moveTo>
                    <a:pt x="11786" y="2912"/>
                  </a:moveTo>
                  <a:lnTo>
                    <a:pt x="11786" y="3397"/>
                  </a:lnTo>
                  <a:cubicBezTo>
                    <a:pt x="11786" y="4002"/>
                    <a:pt x="12022" y="4368"/>
                    <a:pt x="12614" y="4610"/>
                  </a:cubicBezTo>
                  <a:cubicBezTo>
                    <a:pt x="13322" y="4853"/>
                    <a:pt x="14146" y="5338"/>
                    <a:pt x="14738" y="5824"/>
                  </a:cubicBezTo>
                  <a:cubicBezTo>
                    <a:pt x="14959" y="5978"/>
                    <a:pt x="15277" y="6132"/>
                    <a:pt x="15603" y="6132"/>
                  </a:cubicBezTo>
                  <a:cubicBezTo>
                    <a:pt x="15791" y="6132"/>
                    <a:pt x="15978" y="6078"/>
                    <a:pt x="16154" y="5947"/>
                  </a:cubicBezTo>
                  <a:lnTo>
                    <a:pt x="16626" y="5704"/>
                  </a:lnTo>
                  <a:lnTo>
                    <a:pt x="17922" y="7888"/>
                  </a:lnTo>
                  <a:lnTo>
                    <a:pt x="17450" y="8250"/>
                  </a:lnTo>
                  <a:cubicBezTo>
                    <a:pt x="17098" y="8493"/>
                    <a:pt x="16742" y="9101"/>
                    <a:pt x="16862" y="9587"/>
                  </a:cubicBezTo>
                  <a:cubicBezTo>
                    <a:pt x="17098" y="10434"/>
                    <a:pt x="17098" y="11162"/>
                    <a:pt x="16862" y="12013"/>
                  </a:cubicBezTo>
                  <a:cubicBezTo>
                    <a:pt x="16742" y="12618"/>
                    <a:pt x="17098" y="13103"/>
                    <a:pt x="17450" y="13346"/>
                  </a:cubicBezTo>
                  <a:lnTo>
                    <a:pt x="17922" y="13712"/>
                  </a:lnTo>
                  <a:lnTo>
                    <a:pt x="16626" y="16015"/>
                  </a:lnTo>
                  <a:lnTo>
                    <a:pt x="16154" y="15653"/>
                  </a:lnTo>
                  <a:cubicBezTo>
                    <a:pt x="15940" y="15545"/>
                    <a:pt x="15704" y="15484"/>
                    <a:pt x="15476" y="15484"/>
                  </a:cubicBezTo>
                  <a:cubicBezTo>
                    <a:pt x="15199" y="15484"/>
                    <a:pt x="14933" y="15572"/>
                    <a:pt x="14738" y="15772"/>
                  </a:cubicBezTo>
                  <a:cubicBezTo>
                    <a:pt x="14146" y="16381"/>
                    <a:pt x="13322" y="16743"/>
                    <a:pt x="12614" y="16986"/>
                  </a:cubicBezTo>
                  <a:cubicBezTo>
                    <a:pt x="12022" y="17232"/>
                    <a:pt x="11786" y="17837"/>
                    <a:pt x="11786" y="18203"/>
                  </a:cubicBezTo>
                  <a:lnTo>
                    <a:pt x="11786" y="18688"/>
                  </a:lnTo>
                  <a:lnTo>
                    <a:pt x="9070" y="18688"/>
                  </a:lnTo>
                  <a:lnTo>
                    <a:pt x="9070" y="18203"/>
                  </a:lnTo>
                  <a:cubicBezTo>
                    <a:pt x="9070" y="17594"/>
                    <a:pt x="8834" y="17232"/>
                    <a:pt x="8246" y="16986"/>
                  </a:cubicBezTo>
                  <a:cubicBezTo>
                    <a:pt x="7418" y="16743"/>
                    <a:pt x="6710" y="16258"/>
                    <a:pt x="6122" y="15772"/>
                  </a:cubicBezTo>
                  <a:cubicBezTo>
                    <a:pt x="5822" y="15622"/>
                    <a:pt x="5478" y="15468"/>
                    <a:pt x="5174" y="15468"/>
                  </a:cubicBezTo>
                  <a:cubicBezTo>
                    <a:pt x="4998" y="15468"/>
                    <a:pt x="4833" y="15518"/>
                    <a:pt x="4706" y="15653"/>
                  </a:cubicBezTo>
                  <a:lnTo>
                    <a:pt x="4234" y="16015"/>
                  </a:lnTo>
                  <a:lnTo>
                    <a:pt x="2934" y="13712"/>
                  </a:lnTo>
                  <a:lnTo>
                    <a:pt x="3290" y="13346"/>
                  </a:lnTo>
                  <a:cubicBezTo>
                    <a:pt x="3762" y="13103"/>
                    <a:pt x="4114" y="12499"/>
                    <a:pt x="3878" y="12013"/>
                  </a:cubicBezTo>
                  <a:cubicBezTo>
                    <a:pt x="3762" y="11162"/>
                    <a:pt x="3762" y="10434"/>
                    <a:pt x="3878" y="9587"/>
                  </a:cubicBezTo>
                  <a:cubicBezTo>
                    <a:pt x="4114" y="8978"/>
                    <a:pt x="3762" y="8493"/>
                    <a:pt x="3290" y="8250"/>
                  </a:cubicBezTo>
                  <a:lnTo>
                    <a:pt x="2934" y="7888"/>
                  </a:lnTo>
                  <a:lnTo>
                    <a:pt x="4234" y="5704"/>
                  </a:lnTo>
                  <a:lnTo>
                    <a:pt x="4706" y="5947"/>
                  </a:lnTo>
                  <a:cubicBezTo>
                    <a:pt x="4863" y="6055"/>
                    <a:pt x="5069" y="6113"/>
                    <a:pt x="5294" y="6113"/>
                  </a:cubicBezTo>
                  <a:cubicBezTo>
                    <a:pt x="5564" y="6113"/>
                    <a:pt x="5860" y="6024"/>
                    <a:pt x="6122" y="5824"/>
                  </a:cubicBezTo>
                  <a:cubicBezTo>
                    <a:pt x="6710" y="5219"/>
                    <a:pt x="7418" y="4853"/>
                    <a:pt x="8246" y="4610"/>
                  </a:cubicBezTo>
                  <a:cubicBezTo>
                    <a:pt x="8834" y="4368"/>
                    <a:pt x="9070" y="3759"/>
                    <a:pt x="9070" y="3397"/>
                  </a:cubicBezTo>
                  <a:lnTo>
                    <a:pt x="9070" y="2912"/>
                  </a:lnTo>
                  <a:close/>
                  <a:moveTo>
                    <a:pt x="7890" y="0"/>
                  </a:moveTo>
                  <a:cubicBezTo>
                    <a:pt x="7182" y="0"/>
                    <a:pt x="6594" y="605"/>
                    <a:pt x="6594" y="1456"/>
                  </a:cubicBezTo>
                  <a:lnTo>
                    <a:pt x="6594" y="2303"/>
                  </a:lnTo>
                  <a:cubicBezTo>
                    <a:pt x="6122" y="2427"/>
                    <a:pt x="5650" y="2789"/>
                    <a:pt x="5414" y="3031"/>
                  </a:cubicBezTo>
                  <a:lnTo>
                    <a:pt x="4706" y="2669"/>
                  </a:lnTo>
                  <a:cubicBezTo>
                    <a:pt x="4485" y="2531"/>
                    <a:pt x="4211" y="2465"/>
                    <a:pt x="3949" y="2465"/>
                  </a:cubicBezTo>
                  <a:cubicBezTo>
                    <a:pt x="3507" y="2465"/>
                    <a:pt x="3080" y="2654"/>
                    <a:pt x="2934" y="3031"/>
                  </a:cubicBezTo>
                  <a:lnTo>
                    <a:pt x="218" y="7765"/>
                  </a:lnTo>
                  <a:cubicBezTo>
                    <a:pt x="-18" y="8373"/>
                    <a:pt x="102" y="9344"/>
                    <a:pt x="694" y="9587"/>
                  </a:cubicBezTo>
                  <a:lnTo>
                    <a:pt x="1402" y="10072"/>
                  </a:lnTo>
                  <a:lnTo>
                    <a:pt x="1402" y="11528"/>
                  </a:lnTo>
                  <a:lnTo>
                    <a:pt x="694" y="12013"/>
                  </a:lnTo>
                  <a:cubicBezTo>
                    <a:pt x="102" y="12375"/>
                    <a:pt x="-254" y="13227"/>
                    <a:pt x="218" y="13831"/>
                  </a:cubicBezTo>
                  <a:lnTo>
                    <a:pt x="2934" y="18565"/>
                  </a:lnTo>
                  <a:cubicBezTo>
                    <a:pt x="3095" y="18977"/>
                    <a:pt x="3582" y="19220"/>
                    <a:pt x="4062" y="19220"/>
                  </a:cubicBezTo>
                  <a:cubicBezTo>
                    <a:pt x="4290" y="19220"/>
                    <a:pt x="4515" y="19166"/>
                    <a:pt x="4706" y="19050"/>
                  </a:cubicBezTo>
                  <a:lnTo>
                    <a:pt x="5414" y="18565"/>
                  </a:lnTo>
                  <a:cubicBezTo>
                    <a:pt x="5886" y="18808"/>
                    <a:pt x="6238" y="19173"/>
                    <a:pt x="6594" y="19293"/>
                  </a:cubicBezTo>
                  <a:lnTo>
                    <a:pt x="6594" y="20263"/>
                  </a:lnTo>
                  <a:cubicBezTo>
                    <a:pt x="6594" y="20991"/>
                    <a:pt x="7182" y="21600"/>
                    <a:pt x="7890" y="21600"/>
                  </a:cubicBezTo>
                  <a:lnTo>
                    <a:pt x="13202" y="21600"/>
                  </a:lnTo>
                  <a:cubicBezTo>
                    <a:pt x="13910" y="21600"/>
                    <a:pt x="14502" y="20991"/>
                    <a:pt x="14502" y="20263"/>
                  </a:cubicBezTo>
                  <a:lnTo>
                    <a:pt x="14502" y="19293"/>
                  </a:lnTo>
                  <a:cubicBezTo>
                    <a:pt x="14974" y="19173"/>
                    <a:pt x="15446" y="18808"/>
                    <a:pt x="15682" y="18565"/>
                  </a:cubicBezTo>
                  <a:lnTo>
                    <a:pt x="16506" y="19050"/>
                  </a:lnTo>
                  <a:cubicBezTo>
                    <a:pt x="16693" y="19127"/>
                    <a:pt x="16903" y="19170"/>
                    <a:pt x="17117" y="19170"/>
                  </a:cubicBezTo>
                  <a:cubicBezTo>
                    <a:pt x="17574" y="19170"/>
                    <a:pt x="18034" y="18981"/>
                    <a:pt x="18278" y="18565"/>
                  </a:cubicBezTo>
                  <a:lnTo>
                    <a:pt x="20874" y="13831"/>
                  </a:lnTo>
                  <a:cubicBezTo>
                    <a:pt x="21226" y="13227"/>
                    <a:pt x="20990" y="12375"/>
                    <a:pt x="20402" y="12013"/>
                  </a:cubicBezTo>
                  <a:lnTo>
                    <a:pt x="19694" y="11528"/>
                  </a:lnTo>
                  <a:lnTo>
                    <a:pt x="19694" y="10072"/>
                  </a:lnTo>
                  <a:lnTo>
                    <a:pt x="20402" y="9587"/>
                  </a:lnTo>
                  <a:cubicBezTo>
                    <a:pt x="20990" y="9344"/>
                    <a:pt x="21346" y="8493"/>
                    <a:pt x="20874" y="7765"/>
                  </a:cubicBezTo>
                  <a:lnTo>
                    <a:pt x="18278" y="3031"/>
                  </a:lnTo>
                  <a:cubicBezTo>
                    <a:pt x="18053" y="2650"/>
                    <a:pt x="17641" y="2411"/>
                    <a:pt x="17218" y="2411"/>
                  </a:cubicBezTo>
                  <a:cubicBezTo>
                    <a:pt x="16971" y="2411"/>
                    <a:pt x="16723" y="2492"/>
                    <a:pt x="16506" y="2669"/>
                  </a:cubicBezTo>
                  <a:lnTo>
                    <a:pt x="15682" y="3031"/>
                  </a:lnTo>
                  <a:cubicBezTo>
                    <a:pt x="15326" y="2789"/>
                    <a:pt x="14854" y="2427"/>
                    <a:pt x="14502" y="2303"/>
                  </a:cubicBezTo>
                  <a:lnTo>
                    <a:pt x="14502" y="1456"/>
                  </a:lnTo>
                  <a:cubicBezTo>
                    <a:pt x="14502" y="605"/>
                    <a:pt x="13910" y="0"/>
                    <a:pt x="132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61" name="Google Shape;9832;p66"/>
            <p:cNvSpPr/>
            <p:nvPr/>
          </p:nvSpPr>
          <p:spPr>
            <a:xfrm>
              <a:off x="103395" y="95130"/>
              <a:ext cx="62993" cy="629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1" y="6767"/>
                  </a:moveTo>
                  <a:cubicBezTo>
                    <a:pt x="12892" y="6767"/>
                    <a:pt x="14509" y="8384"/>
                    <a:pt x="14509" y="10319"/>
                  </a:cubicBezTo>
                  <a:cubicBezTo>
                    <a:pt x="14509" y="12254"/>
                    <a:pt x="12892" y="13861"/>
                    <a:pt x="10641" y="13861"/>
                  </a:cubicBezTo>
                  <a:cubicBezTo>
                    <a:pt x="8708" y="13861"/>
                    <a:pt x="7091" y="12254"/>
                    <a:pt x="7091" y="10319"/>
                  </a:cubicBezTo>
                  <a:cubicBezTo>
                    <a:pt x="7091" y="8384"/>
                    <a:pt x="8708" y="6767"/>
                    <a:pt x="10641" y="6767"/>
                  </a:cubicBezTo>
                  <a:close/>
                  <a:moveTo>
                    <a:pt x="10641" y="0"/>
                  </a:moveTo>
                  <a:cubicBezTo>
                    <a:pt x="4840" y="0"/>
                    <a:pt x="0" y="4832"/>
                    <a:pt x="0" y="10636"/>
                  </a:cubicBezTo>
                  <a:cubicBezTo>
                    <a:pt x="0" y="16768"/>
                    <a:pt x="4840" y="21600"/>
                    <a:pt x="10641" y="21600"/>
                  </a:cubicBezTo>
                  <a:cubicBezTo>
                    <a:pt x="16770" y="21600"/>
                    <a:pt x="21600" y="16768"/>
                    <a:pt x="21600" y="10636"/>
                  </a:cubicBezTo>
                  <a:cubicBezTo>
                    <a:pt x="21600" y="4832"/>
                    <a:pt x="16770" y="0"/>
                    <a:pt x="106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67" name="Google Shape;9833;p66"/>
          <p:cNvGrpSpPr/>
          <p:nvPr/>
        </p:nvGrpSpPr>
        <p:grpSpPr>
          <a:xfrm>
            <a:off x="2182789" y="2690046"/>
            <a:ext cx="358554" cy="355604"/>
            <a:chOff x="0" y="0"/>
            <a:chExt cx="358552" cy="355603"/>
          </a:xfrm>
        </p:grpSpPr>
        <p:sp>
          <p:nvSpPr>
            <p:cNvPr id="7563" name="Google Shape;9834;p66"/>
            <p:cNvSpPr/>
            <p:nvPr/>
          </p:nvSpPr>
          <p:spPr>
            <a:xfrm>
              <a:off x="67135" y="0"/>
              <a:ext cx="38524" cy="103665"/>
            </a:xfrm>
            <a:custGeom>
              <a:avLst/>
              <a:gdLst/>
              <a:ahLst/>
              <a:cxnLst>
                <a:cxn ang="0">
                  <a:pos x="wd2" y="hd2"/>
                </a:cxn>
                <a:cxn ang="5400000">
                  <a:pos x="wd2" y="hd2"/>
                </a:cxn>
                <a:cxn ang="10800000">
                  <a:pos x="wd2" y="hd2"/>
                </a:cxn>
                <a:cxn ang="16200000">
                  <a:pos x="wd2" y="hd2"/>
                </a:cxn>
              </a:cxnLst>
              <a:rect l="0" t="0" r="r" b="b"/>
              <a:pathLst>
                <a:path w="18072" h="21600" fill="norm" stroke="1" extrusionOk="0">
                  <a:moveTo>
                    <a:pt x="9197" y="0"/>
                  </a:moveTo>
                  <a:cubicBezTo>
                    <a:pt x="7825" y="0"/>
                    <a:pt x="6383" y="149"/>
                    <a:pt x="5291" y="441"/>
                  </a:cubicBezTo>
                  <a:cubicBezTo>
                    <a:pt x="-1764" y="3774"/>
                    <a:pt x="-1764" y="9065"/>
                    <a:pt x="5291" y="12199"/>
                  </a:cubicBezTo>
                  <a:cubicBezTo>
                    <a:pt x="8819" y="13766"/>
                    <a:pt x="8819" y="16508"/>
                    <a:pt x="5291" y="17876"/>
                  </a:cubicBezTo>
                  <a:cubicBezTo>
                    <a:pt x="3528" y="18659"/>
                    <a:pt x="3528" y="20033"/>
                    <a:pt x="5291" y="21009"/>
                  </a:cubicBezTo>
                  <a:cubicBezTo>
                    <a:pt x="6173" y="21401"/>
                    <a:pt x="7377" y="21600"/>
                    <a:pt x="8707" y="21600"/>
                  </a:cubicBezTo>
                  <a:cubicBezTo>
                    <a:pt x="10023" y="21600"/>
                    <a:pt x="11465" y="21401"/>
                    <a:pt x="12781" y="21009"/>
                  </a:cubicBezTo>
                  <a:cubicBezTo>
                    <a:pt x="19836" y="17876"/>
                    <a:pt x="19836" y="12591"/>
                    <a:pt x="12781" y="9258"/>
                  </a:cubicBezTo>
                  <a:cubicBezTo>
                    <a:pt x="9253" y="7890"/>
                    <a:pt x="9253" y="5142"/>
                    <a:pt x="12781" y="3774"/>
                  </a:cubicBezTo>
                  <a:cubicBezTo>
                    <a:pt x="14111" y="2991"/>
                    <a:pt x="14111" y="1424"/>
                    <a:pt x="12781" y="441"/>
                  </a:cubicBezTo>
                  <a:cubicBezTo>
                    <a:pt x="11899" y="149"/>
                    <a:pt x="10583" y="0"/>
                    <a:pt x="91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64" name="Google Shape;9835;p66"/>
            <p:cNvSpPr/>
            <p:nvPr/>
          </p:nvSpPr>
          <p:spPr>
            <a:xfrm>
              <a:off x="129411" y="0"/>
              <a:ext cx="38316" cy="103665"/>
            </a:xfrm>
            <a:custGeom>
              <a:avLst/>
              <a:gdLst/>
              <a:ahLst/>
              <a:cxnLst>
                <a:cxn ang="0">
                  <a:pos x="wd2" y="hd2"/>
                </a:cxn>
                <a:cxn ang="5400000">
                  <a:pos x="wd2" y="hd2"/>
                </a:cxn>
                <a:cxn ang="10800000">
                  <a:pos x="wd2" y="hd2"/>
                </a:cxn>
                <a:cxn ang="16200000">
                  <a:pos x="wd2" y="hd2"/>
                </a:cxn>
              </a:cxnLst>
              <a:rect l="0" t="0" r="r" b="b"/>
              <a:pathLst>
                <a:path w="17963" h="21600" fill="norm" stroke="1" extrusionOk="0">
                  <a:moveTo>
                    <a:pt x="9303" y="0"/>
                  </a:moveTo>
                  <a:cubicBezTo>
                    <a:pt x="8044" y="0"/>
                    <a:pt x="6715" y="149"/>
                    <a:pt x="5623" y="441"/>
                  </a:cubicBezTo>
                  <a:cubicBezTo>
                    <a:pt x="-1875" y="3774"/>
                    <a:pt x="-1875" y="9065"/>
                    <a:pt x="5623" y="12199"/>
                  </a:cubicBezTo>
                  <a:cubicBezTo>
                    <a:pt x="8701" y="13766"/>
                    <a:pt x="8701" y="16508"/>
                    <a:pt x="5623" y="17876"/>
                  </a:cubicBezTo>
                  <a:cubicBezTo>
                    <a:pt x="3847" y="18659"/>
                    <a:pt x="3847" y="20033"/>
                    <a:pt x="5623" y="21009"/>
                  </a:cubicBezTo>
                  <a:cubicBezTo>
                    <a:pt x="6281" y="21401"/>
                    <a:pt x="7484" y="21600"/>
                    <a:pt x="8813" y="21600"/>
                  </a:cubicBezTo>
                  <a:cubicBezTo>
                    <a:pt x="10128" y="21600"/>
                    <a:pt x="11569" y="21401"/>
                    <a:pt x="12674" y="21009"/>
                  </a:cubicBezTo>
                  <a:cubicBezTo>
                    <a:pt x="19725" y="17876"/>
                    <a:pt x="19725" y="12591"/>
                    <a:pt x="12674" y="9258"/>
                  </a:cubicBezTo>
                  <a:cubicBezTo>
                    <a:pt x="9149" y="7890"/>
                    <a:pt x="9149" y="5142"/>
                    <a:pt x="12674" y="3774"/>
                  </a:cubicBezTo>
                  <a:cubicBezTo>
                    <a:pt x="14437" y="2991"/>
                    <a:pt x="14437" y="1424"/>
                    <a:pt x="12674" y="441"/>
                  </a:cubicBezTo>
                  <a:cubicBezTo>
                    <a:pt x="11793" y="149"/>
                    <a:pt x="10576" y="0"/>
                    <a:pt x="93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65" name="Google Shape;9836;p66"/>
            <p:cNvSpPr/>
            <p:nvPr/>
          </p:nvSpPr>
          <p:spPr>
            <a:xfrm>
              <a:off x="193089" y="0"/>
              <a:ext cx="38316" cy="103665"/>
            </a:xfrm>
            <a:custGeom>
              <a:avLst/>
              <a:gdLst/>
              <a:ahLst/>
              <a:cxnLst>
                <a:cxn ang="0">
                  <a:pos x="wd2" y="hd2"/>
                </a:cxn>
                <a:cxn ang="5400000">
                  <a:pos x="wd2" y="hd2"/>
                </a:cxn>
                <a:cxn ang="10800000">
                  <a:pos x="wd2" y="hd2"/>
                </a:cxn>
                <a:cxn ang="16200000">
                  <a:pos x="wd2" y="hd2"/>
                </a:cxn>
              </a:cxnLst>
              <a:rect l="0" t="0" r="r" b="b"/>
              <a:pathLst>
                <a:path w="17963" h="21600" fill="norm" stroke="1" extrusionOk="0">
                  <a:moveTo>
                    <a:pt x="8981" y="0"/>
                  </a:moveTo>
                  <a:cubicBezTo>
                    <a:pt x="7722" y="0"/>
                    <a:pt x="6393" y="149"/>
                    <a:pt x="5288" y="441"/>
                  </a:cubicBezTo>
                  <a:cubicBezTo>
                    <a:pt x="-1763" y="3774"/>
                    <a:pt x="-1763" y="9065"/>
                    <a:pt x="5288" y="12199"/>
                  </a:cubicBezTo>
                  <a:cubicBezTo>
                    <a:pt x="8813" y="13766"/>
                    <a:pt x="8813" y="16508"/>
                    <a:pt x="5288" y="17876"/>
                  </a:cubicBezTo>
                  <a:cubicBezTo>
                    <a:pt x="3525" y="18659"/>
                    <a:pt x="3525" y="20033"/>
                    <a:pt x="5288" y="21009"/>
                  </a:cubicBezTo>
                  <a:cubicBezTo>
                    <a:pt x="6169" y="21401"/>
                    <a:pt x="7386" y="21600"/>
                    <a:pt x="8659" y="21600"/>
                  </a:cubicBezTo>
                  <a:cubicBezTo>
                    <a:pt x="9918" y="21600"/>
                    <a:pt x="11247" y="21401"/>
                    <a:pt x="12339" y="21009"/>
                  </a:cubicBezTo>
                  <a:cubicBezTo>
                    <a:pt x="19837" y="17876"/>
                    <a:pt x="19837" y="12591"/>
                    <a:pt x="12339" y="9258"/>
                  </a:cubicBezTo>
                  <a:cubicBezTo>
                    <a:pt x="9261" y="7890"/>
                    <a:pt x="9261" y="5142"/>
                    <a:pt x="12339" y="3774"/>
                  </a:cubicBezTo>
                  <a:cubicBezTo>
                    <a:pt x="14101" y="2991"/>
                    <a:pt x="14101" y="1424"/>
                    <a:pt x="12339" y="441"/>
                  </a:cubicBezTo>
                  <a:cubicBezTo>
                    <a:pt x="11457" y="149"/>
                    <a:pt x="10254" y="0"/>
                    <a:pt x="89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66" name="Google Shape;9837;p66"/>
            <p:cNvSpPr/>
            <p:nvPr/>
          </p:nvSpPr>
          <p:spPr>
            <a:xfrm>
              <a:off x="-1" y="124343"/>
              <a:ext cx="358554" cy="231261"/>
            </a:xfrm>
            <a:custGeom>
              <a:avLst/>
              <a:gdLst/>
              <a:ahLst/>
              <a:cxnLst>
                <a:cxn ang="0">
                  <a:pos x="wd2" y="hd2"/>
                </a:cxn>
                <a:cxn ang="5400000">
                  <a:pos x="wd2" y="hd2"/>
                </a:cxn>
                <a:cxn ang="10800000">
                  <a:pos x="wd2" y="hd2"/>
                </a:cxn>
                <a:cxn ang="16200000">
                  <a:pos x="wd2" y="hd2"/>
                </a:cxn>
              </a:cxnLst>
              <a:rect l="0" t="0" r="r" b="b"/>
              <a:pathLst>
                <a:path w="21453" h="21600" fill="norm" stroke="1" extrusionOk="0">
                  <a:moveTo>
                    <a:pt x="19596" y="3952"/>
                  </a:moveTo>
                  <a:cubicBezTo>
                    <a:pt x="19935" y="3952"/>
                    <a:pt x="20216" y="4390"/>
                    <a:pt x="20216" y="5006"/>
                  </a:cubicBezTo>
                  <a:cubicBezTo>
                    <a:pt x="20216" y="8604"/>
                    <a:pt x="18416" y="11592"/>
                    <a:pt x="16166" y="11767"/>
                  </a:cubicBezTo>
                  <a:cubicBezTo>
                    <a:pt x="16954" y="9395"/>
                    <a:pt x="17404" y="6672"/>
                    <a:pt x="17629" y="3952"/>
                  </a:cubicBezTo>
                  <a:close/>
                  <a:moveTo>
                    <a:pt x="16447" y="2021"/>
                  </a:moveTo>
                  <a:cubicBezTo>
                    <a:pt x="16279" y="7023"/>
                    <a:pt x="15042" y="12731"/>
                    <a:pt x="12453" y="15716"/>
                  </a:cubicBezTo>
                  <a:lnTo>
                    <a:pt x="5309" y="15716"/>
                  </a:lnTo>
                  <a:lnTo>
                    <a:pt x="5309" y="15806"/>
                  </a:lnTo>
                  <a:cubicBezTo>
                    <a:pt x="3004" y="13083"/>
                    <a:pt x="1485" y="7815"/>
                    <a:pt x="1315" y="2021"/>
                  </a:cubicBezTo>
                  <a:close/>
                  <a:moveTo>
                    <a:pt x="15829" y="17823"/>
                  </a:moveTo>
                  <a:cubicBezTo>
                    <a:pt x="15154" y="19053"/>
                    <a:pt x="14142" y="19758"/>
                    <a:pt x="13015" y="19758"/>
                  </a:cubicBezTo>
                  <a:lnTo>
                    <a:pt x="4691" y="19758"/>
                  </a:lnTo>
                  <a:cubicBezTo>
                    <a:pt x="3567" y="19758"/>
                    <a:pt x="2497" y="19053"/>
                    <a:pt x="1822" y="17823"/>
                  </a:cubicBezTo>
                  <a:close/>
                  <a:moveTo>
                    <a:pt x="640" y="0"/>
                  </a:moveTo>
                  <a:cubicBezTo>
                    <a:pt x="303" y="0"/>
                    <a:pt x="23" y="438"/>
                    <a:pt x="23" y="967"/>
                  </a:cubicBezTo>
                  <a:cubicBezTo>
                    <a:pt x="23" y="6410"/>
                    <a:pt x="1147" y="12029"/>
                    <a:pt x="3397" y="15716"/>
                  </a:cubicBezTo>
                  <a:lnTo>
                    <a:pt x="640" y="15716"/>
                  </a:lnTo>
                  <a:cubicBezTo>
                    <a:pt x="135" y="15716"/>
                    <a:pt x="-147" y="16508"/>
                    <a:pt x="78" y="17121"/>
                  </a:cubicBezTo>
                  <a:cubicBezTo>
                    <a:pt x="473" y="18439"/>
                    <a:pt x="1147" y="19582"/>
                    <a:pt x="1990" y="20460"/>
                  </a:cubicBezTo>
                  <a:cubicBezTo>
                    <a:pt x="2835" y="21162"/>
                    <a:pt x="3735" y="21600"/>
                    <a:pt x="4691" y="21600"/>
                  </a:cubicBezTo>
                  <a:lnTo>
                    <a:pt x="13015" y="21600"/>
                  </a:lnTo>
                  <a:cubicBezTo>
                    <a:pt x="14984" y="21600"/>
                    <a:pt x="16729" y="19844"/>
                    <a:pt x="17629" y="17121"/>
                  </a:cubicBezTo>
                  <a:cubicBezTo>
                    <a:pt x="17854" y="16508"/>
                    <a:pt x="17571" y="15716"/>
                    <a:pt x="17066" y="15716"/>
                  </a:cubicBezTo>
                  <a:lnTo>
                    <a:pt x="14367" y="15716"/>
                  </a:lnTo>
                  <a:lnTo>
                    <a:pt x="15379" y="13699"/>
                  </a:lnTo>
                  <a:lnTo>
                    <a:pt x="15829" y="13699"/>
                  </a:lnTo>
                  <a:lnTo>
                    <a:pt x="15829" y="13785"/>
                  </a:lnTo>
                  <a:cubicBezTo>
                    <a:pt x="18921" y="13785"/>
                    <a:pt x="21453" y="9833"/>
                    <a:pt x="21453" y="5006"/>
                  </a:cubicBezTo>
                  <a:cubicBezTo>
                    <a:pt x="21453" y="3336"/>
                    <a:pt x="20610" y="2021"/>
                    <a:pt x="19541" y="2021"/>
                  </a:cubicBezTo>
                  <a:lnTo>
                    <a:pt x="17629" y="2021"/>
                  </a:lnTo>
                  <a:lnTo>
                    <a:pt x="17629" y="967"/>
                  </a:lnTo>
                  <a:cubicBezTo>
                    <a:pt x="17629" y="438"/>
                    <a:pt x="17347" y="0"/>
                    <a:pt x="170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72" name="Google Shape;9838;p66"/>
          <p:cNvGrpSpPr/>
          <p:nvPr/>
        </p:nvGrpSpPr>
        <p:grpSpPr>
          <a:xfrm>
            <a:off x="2181769" y="3135892"/>
            <a:ext cx="358171" cy="358171"/>
            <a:chOff x="29" y="29"/>
            <a:chExt cx="358169" cy="358169"/>
          </a:xfrm>
        </p:grpSpPr>
        <p:sp>
          <p:nvSpPr>
            <p:cNvPr id="7568" name="Google Shape;9839;p66"/>
            <p:cNvSpPr/>
            <p:nvPr/>
          </p:nvSpPr>
          <p:spPr>
            <a:xfrm>
              <a:off x="29" y="29"/>
              <a:ext cx="358171" cy="358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889" y="1303"/>
                  </a:moveTo>
                  <a:lnTo>
                    <a:pt x="13889" y="3797"/>
                  </a:lnTo>
                  <a:lnTo>
                    <a:pt x="12642" y="3797"/>
                  </a:lnTo>
                  <a:lnTo>
                    <a:pt x="12642" y="1303"/>
                  </a:lnTo>
                  <a:close/>
                  <a:moveTo>
                    <a:pt x="16441" y="1303"/>
                  </a:moveTo>
                  <a:lnTo>
                    <a:pt x="16441" y="6293"/>
                  </a:lnTo>
                  <a:lnTo>
                    <a:pt x="5046" y="6293"/>
                  </a:lnTo>
                  <a:lnTo>
                    <a:pt x="5046" y="1303"/>
                  </a:lnTo>
                  <a:lnTo>
                    <a:pt x="11339" y="1303"/>
                  </a:lnTo>
                  <a:lnTo>
                    <a:pt x="11339" y="4477"/>
                  </a:lnTo>
                  <a:cubicBezTo>
                    <a:pt x="11339" y="4817"/>
                    <a:pt x="11621" y="5102"/>
                    <a:pt x="11962" y="5102"/>
                  </a:cubicBezTo>
                  <a:lnTo>
                    <a:pt x="14513" y="5102"/>
                  </a:lnTo>
                  <a:cubicBezTo>
                    <a:pt x="14853" y="5102"/>
                    <a:pt x="15138" y="4817"/>
                    <a:pt x="15138" y="4477"/>
                  </a:cubicBezTo>
                  <a:lnTo>
                    <a:pt x="15138" y="1303"/>
                  </a:lnTo>
                  <a:close/>
                  <a:moveTo>
                    <a:pt x="3741" y="1303"/>
                  </a:moveTo>
                  <a:lnTo>
                    <a:pt x="3741" y="6973"/>
                  </a:lnTo>
                  <a:cubicBezTo>
                    <a:pt x="3741" y="7313"/>
                    <a:pt x="4026" y="7596"/>
                    <a:pt x="4366" y="7596"/>
                  </a:cubicBezTo>
                  <a:lnTo>
                    <a:pt x="17008" y="7596"/>
                  </a:lnTo>
                  <a:cubicBezTo>
                    <a:pt x="17348" y="7596"/>
                    <a:pt x="17632" y="7313"/>
                    <a:pt x="17632" y="6973"/>
                  </a:cubicBezTo>
                  <a:lnTo>
                    <a:pt x="17632" y="2096"/>
                  </a:lnTo>
                  <a:lnTo>
                    <a:pt x="20184" y="4648"/>
                  </a:lnTo>
                  <a:lnTo>
                    <a:pt x="20184" y="20353"/>
                  </a:lnTo>
                  <a:lnTo>
                    <a:pt x="1190" y="20353"/>
                  </a:lnTo>
                  <a:lnTo>
                    <a:pt x="1190" y="1303"/>
                  </a:lnTo>
                  <a:close/>
                  <a:moveTo>
                    <a:pt x="623" y="0"/>
                  </a:moveTo>
                  <a:cubicBezTo>
                    <a:pt x="283" y="0"/>
                    <a:pt x="0" y="283"/>
                    <a:pt x="0" y="623"/>
                  </a:cubicBezTo>
                  <a:lnTo>
                    <a:pt x="0" y="20976"/>
                  </a:lnTo>
                  <a:cubicBezTo>
                    <a:pt x="0" y="21316"/>
                    <a:pt x="283" y="21600"/>
                    <a:pt x="623" y="21600"/>
                  </a:cubicBezTo>
                  <a:lnTo>
                    <a:pt x="20977" y="21600"/>
                  </a:lnTo>
                  <a:cubicBezTo>
                    <a:pt x="21317" y="21600"/>
                    <a:pt x="21600" y="21316"/>
                    <a:pt x="21600" y="20976"/>
                  </a:cubicBezTo>
                  <a:lnTo>
                    <a:pt x="21600" y="4477"/>
                  </a:lnTo>
                  <a:cubicBezTo>
                    <a:pt x="21487" y="4308"/>
                    <a:pt x="21373" y="4137"/>
                    <a:pt x="21317" y="4024"/>
                  </a:cubicBezTo>
                  <a:lnTo>
                    <a:pt x="17519" y="227"/>
                  </a:lnTo>
                  <a:cubicBezTo>
                    <a:pt x="17348" y="56"/>
                    <a:pt x="17234" y="0"/>
                    <a:pt x="170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69" name="Google Shape;9840;p66"/>
            <p:cNvSpPr/>
            <p:nvPr/>
          </p:nvSpPr>
          <p:spPr>
            <a:xfrm>
              <a:off x="41388" y="295206"/>
              <a:ext cx="42314"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925"/>
                    <a:pt x="0" y="10816"/>
                  </a:cubicBezTo>
                  <a:cubicBezTo>
                    <a:pt x="0" y="16706"/>
                    <a:pt x="2407" y="21600"/>
                    <a:pt x="5286" y="21600"/>
                  </a:cubicBezTo>
                  <a:lnTo>
                    <a:pt x="15842" y="21600"/>
                  </a:lnTo>
                  <a:cubicBezTo>
                    <a:pt x="19193" y="21600"/>
                    <a:pt x="21600" y="16706"/>
                    <a:pt x="21600" y="10816"/>
                  </a:cubicBezTo>
                  <a:cubicBezTo>
                    <a:pt x="21600" y="4925"/>
                    <a:pt x="19193" y="0"/>
                    <a:pt x="158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70" name="Google Shape;9841;p66"/>
            <p:cNvSpPr/>
            <p:nvPr/>
          </p:nvSpPr>
          <p:spPr>
            <a:xfrm>
              <a:off x="104380" y="148543"/>
              <a:ext cx="145730" cy="145739"/>
            </a:xfrm>
            <a:custGeom>
              <a:avLst/>
              <a:gdLst/>
              <a:ahLst/>
              <a:cxnLst>
                <a:cxn ang="0">
                  <a:pos x="wd2" y="hd2"/>
                </a:cxn>
                <a:cxn ang="5400000">
                  <a:pos x="wd2" y="hd2"/>
                </a:cxn>
                <a:cxn ang="10800000">
                  <a:pos x="wd2" y="hd2"/>
                </a:cxn>
                <a:cxn ang="16200000">
                  <a:pos x="wd2" y="hd2"/>
                </a:cxn>
              </a:cxnLst>
              <a:rect l="0" t="0" r="r" b="b"/>
              <a:pathLst>
                <a:path w="21462" h="21600" fill="norm" stroke="1" extrusionOk="0">
                  <a:moveTo>
                    <a:pt x="10798" y="2928"/>
                  </a:moveTo>
                  <a:cubicBezTo>
                    <a:pt x="15091" y="2928"/>
                    <a:pt x="18550" y="6413"/>
                    <a:pt x="18550" y="10729"/>
                  </a:cubicBezTo>
                  <a:cubicBezTo>
                    <a:pt x="18550" y="15050"/>
                    <a:pt x="15091" y="18531"/>
                    <a:pt x="10798" y="18531"/>
                  </a:cubicBezTo>
                  <a:cubicBezTo>
                    <a:pt x="6368" y="18531"/>
                    <a:pt x="2905" y="15050"/>
                    <a:pt x="2905" y="10729"/>
                  </a:cubicBezTo>
                  <a:cubicBezTo>
                    <a:pt x="2905" y="6413"/>
                    <a:pt x="6368" y="2928"/>
                    <a:pt x="10798" y="2928"/>
                  </a:cubicBezTo>
                  <a:close/>
                  <a:moveTo>
                    <a:pt x="10798" y="0"/>
                  </a:moveTo>
                  <a:cubicBezTo>
                    <a:pt x="4843" y="0"/>
                    <a:pt x="0" y="4878"/>
                    <a:pt x="0" y="10729"/>
                  </a:cubicBezTo>
                  <a:cubicBezTo>
                    <a:pt x="0" y="16722"/>
                    <a:pt x="4843" y="21600"/>
                    <a:pt x="10798" y="21600"/>
                  </a:cubicBezTo>
                  <a:cubicBezTo>
                    <a:pt x="16612" y="21600"/>
                    <a:pt x="21459" y="16580"/>
                    <a:pt x="21459" y="10729"/>
                  </a:cubicBezTo>
                  <a:cubicBezTo>
                    <a:pt x="21600" y="4878"/>
                    <a:pt x="16753" y="0"/>
                    <a:pt x="107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71" name="Google Shape;9842;p66"/>
            <p:cNvSpPr/>
            <p:nvPr/>
          </p:nvSpPr>
          <p:spPr>
            <a:xfrm>
              <a:off x="145738" y="190856"/>
              <a:ext cx="63034" cy="62993"/>
            </a:xfrm>
            <a:custGeom>
              <a:avLst/>
              <a:gdLst/>
              <a:ahLst/>
              <a:cxnLst>
                <a:cxn ang="0">
                  <a:pos x="wd2" y="hd2"/>
                </a:cxn>
                <a:cxn ang="5400000">
                  <a:pos x="wd2" y="hd2"/>
                </a:cxn>
                <a:cxn ang="10800000">
                  <a:pos x="wd2" y="hd2"/>
                </a:cxn>
                <a:cxn ang="16200000">
                  <a:pos x="wd2" y="hd2"/>
                </a:cxn>
              </a:cxnLst>
              <a:rect l="0" t="0" r="r" b="b"/>
              <a:pathLst>
                <a:path w="21301" h="21600" fill="norm" stroke="1" extrusionOk="0">
                  <a:moveTo>
                    <a:pt x="10800" y="6774"/>
                  </a:moveTo>
                  <a:cubicBezTo>
                    <a:pt x="12706" y="6774"/>
                    <a:pt x="14299" y="8380"/>
                    <a:pt x="14299" y="10314"/>
                  </a:cubicBezTo>
                  <a:cubicBezTo>
                    <a:pt x="14299" y="12248"/>
                    <a:pt x="12706" y="13865"/>
                    <a:pt x="10800" y="13865"/>
                  </a:cubicBezTo>
                  <a:cubicBezTo>
                    <a:pt x="8582" y="13865"/>
                    <a:pt x="6988" y="12248"/>
                    <a:pt x="6988" y="10314"/>
                  </a:cubicBezTo>
                  <a:cubicBezTo>
                    <a:pt x="6988" y="8380"/>
                    <a:pt x="8582" y="6774"/>
                    <a:pt x="10800" y="6774"/>
                  </a:cubicBezTo>
                  <a:close/>
                  <a:moveTo>
                    <a:pt x="10800" y="0"/>
                  </a:moveTo>
                  <a:cubicBezTo>
                    <a:pt x="4770" y="0"/>
                    <a:pt x="0" y="4840"/>
                    <a:pt x="0" y="10641"/>
                  </a:cubicBezTo>
                  <a:cubicBezTo>
                    <a:pt x="0" y="16760"/>
                    <a:pt x="4770" y="21600"/>
                    <a:pt x="10800" y="21600"/>
                  </a:cubicBezTo>
                  <a:cubicBezTo>
                    <a:pt x="16518" y="21600"/>
                    <a:pt x="21287" y="16760"/>
                    <a:pt x="21287" y="10641"/>
                  </a:cubicBezTo>
                  <a:cubicBezTo>
                    <a:pt x="21600" y="4840"/>
                    <a:pt x="16518"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573" name="Google Shape;9843;p66"/>
          <p:cNvSpPr/>
          <p:nvPr/>
        </p:nvSpPr>
        <p:spPr>
          <a:xfrm>
            <a:off x="2183467" y="3591597"/>
            <a:ext cx="360051" cy="359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56" y="1131"/>
                </a:moveTo>
                <a:cubicBezTo>
                  <a:pt x="8967" y="1131"/>
                  <a:pt x="10095" y="2319"/>
                  <a:pt x="10095" y="3676"/>
                </a:cubicBezTo>
                <a:lnTo>
                  <a:pt x="10095" y="17529"/>
                </a:lnTo>
                <a:cubicBezTo>
                  <a:pt x="10207" y="19055"/>
                  <a:pt x="9080" y="20301"/>
                  <a:pt x="7669" y="20301"/>
                </a:cubicBezTo>
                <a:cubicBezTo>
                  <a:pt x="6260" y="20301"/>
                  <a:pt x="5132" y="19168"/>
                  <a:pt x="5132" y="17756"/>
                </a:cubicBezTo>
                <a:lnTo>
                  <a:pt x="5132" y="17643"/>
                </a:lnTo>
                <a:cubicBezTo>
                  <a:pt x="6090" y="17529"/>
                  <a:pt x="6992" y="17077"/>
                  <a:pt x="7614" y="16399"/>
                </a:cubicBezTo>
                <a:cubicBezTo>
                  <a:pt x="7839" y="16173"/>
                  <a:pt x="7839" y="15776"/>
                  <a:pt x="7614" y="15494"/>
                </a:cubicBezTo>
                <a:cubicBezTo>
                  <a:pt x="7501" y="15381"/>
                  <a:pt x="7345" y="15324"/>
                  <a:pt x="7184" y="15324"/>
                </a:cubicBezTo>
                <a:cubicBezTo>
                  <a:pt x="7021" y="15324"/>
                  <a:pt x="6853" y="15381"/>
                  <a:pt x="6711" y="15494"/>
                </a:cubicBezTo>
                <a:cubicBezTo>
                  <a:pt x="6147" y="16060"/>
                  <a:pt x="5301" y="16399"/>
                  <a:pt x="4456" y="16399"/>
                </a:cubicBezTo>
                <a:cubicBezTo>
                  <a:pt x="2707" y="16399"/>
                  <a:pt x="1296" y="14984"/>
                  <a:pt x="1296" y="13231"/>
                </a:cubicBezTo>
                <a:cubicBezTo>
                  <a:pt x="1296" y="12666"/>
                  <a:pt x="1409" y="12100"/>
                  <a:pt x="1692" y="11648"/>
                </a:cubicBezTo>
                <a:cubicBezTo>
                  <a:pt x="2481" y="12213"/>
                  <a:pt x="3383" y="12553"/>
                  <a:pt x="4456" y="12553"/>
                </a:cubicBezTo>
                <a:cubicBezTo>
                  <a:pt x="4794" y="12553"/>
                  <a:pt x="5075" y="12271"/>
                  <a:pt x="5075" y="11932"/>
                </a:cubicBezTo>
                <a:cubicBezTo>
                  <a:pt x="5075" y="11592"/>
                  <a:pt x="4794" y="11309"/>
                  <a:pt x="4456" y="11309"/>
                </a:cubicBezTo>
                <a:cubicBezTo>
                  <a:pt x="2707" y="11309"/>
                  <a:pt x="1296" y="9896"/>
                  <a:pt x="1296" y="8143"/>
                </a:cubicBezTo>
                <a:cubicBezTo>
                  <a:pt x="1296" y="6502"/>
                  <a:pt x="2481" y="5203"/>
                  <a:pt x="4005" y="5033"/>
                </a:cubicBezTo>
                <a:cubicBezTo>
                  <a:pt x="4511" y="6502"/>
                  <a:pt x="5922" y="7464"/>
                  <a:pt x="7556" y="7464"/>
                </a:cubicBezTo>
                <a:cubicBezTo>
                  <a:pt x="7895" y="7464"/>
                  <a:pt x="8177" y="7181"/>
                  <a:pt x="8177" y="6842"/>
                </a:cubicBezTo>
                <a:cubicBezTo>
                  <a:pt x="8177" y="6502"/>
                  <a:pt x="7895" y="6221"/>
                  <a:pt x="7556" y="6221"/>
                </a:cubicBezTo>
                <a:cubicBezTo>
                  <a:pt x="6147" y="6221"/>
                  <a:pt x="5020" y="5090"/>
                  <a:pt x="5020" y="3676"/>
                </a:cubicBezTo>
                <a:cubicBezTo>
                  <a:pt x="5020" y="2263"/>
                  <a:pt x="6147" y="1131"/>
                  <a:pt x="7556" y="1131"/>
                </a:cubicBezTo>
                <a:close/>
                <a:moveTo>
                  <a:pt x="13986" y="1414"/>
                </a:moveTo>
                <a:cubicBezTo>
                  <a:pt x="15397" y="1414"/>
                  <a:pt x="16525" y="2545"/>
                  <a:pt x="16525" y="3959"/>
                </a:cubicBezTo>
                <a:cubicBezTo>
                  <a:pt x="16525" y="5372"/>
                  <a:pt x="15397" y="6502"/>
                  <a:pt x="13986" y="6502"/>
                </a:cubicBezTo>
                <a:cubicBezTo>
                  <a:pt x="13591" y="6502"/>
                  <a:pt x="13310" y="6786"/>
                  <a:pt x="13310" y="7125"/>
                </a:cubicBezTo>
                <a:cubicBezTo>
                  <a:pt x="13310" y="7464"/>
                  <a:pt x="13591" y="7746"/>
                  <a:pt x="13986" y="7746"/>
                </a:cubicBezTo>
                <a:cubicBezTo>
                  <a:pt x="15565" y="7746"/>
                  <a:pt x="16976" y="6729"/>
                  <a:pt x="17483" y="5316"/>
                </a:cubicBezTo>
                <a:cubicBezTo>
                  <a:pt x="19062" y="5485"/>
                  <a:pt x="20247" y="6842"/>
                  <a:pt x="20247" y="8426"/>
                </a:cubicBezTo>
                <a:cubicBezTo>
                  <a:pt x="20247" y="10178"/>
                  <a:pt x="18836" y="11592"/>
                  <a:pt x="17089" y="11592"/>
                </a:cubicBezTo>
                <a:cubicBezTo>
                  <a:pt x="16693" y="11592"/>
                  <a:pt x="16412" y="11874"/>
                  <a:pt x="16412" y="12213"/>
                </a:cubicBezTo>
                <a:cubicBezTo>
                  <a:pt x="16412" y="12553"/>
                  <a:pt x="16693" y="12836"/>
                  <a:pt x="17089" y="12836"/>
                </a:cubicBezTo>
                <a:cubicBezTo>
                  <a:pt x="18104" y="12836"/>
                  <a:pt x="19062" y="12497"/>
                  <a:pt x="19796" y="11932"/>
                </a:cubicBezTo>
                <a:cubicBezTo>
                  <a:pt x="20078" y="12440"/>
                  <a:pt x="20247" y="12949"/>
                  <a:pt x="20247" y="13515"/>
                </a:cubicBezTo>
                <a:cubicBezTo>
                  <a:pt x="20359" y="15042"/>
                  <a:pt x="18949" y="16454"/>
                  <a:pt x="17202" y="16454"/>
                </a:cubicBezTo>
                <a:cubicBezTo>
                  <a:pt x="16355" y="16454"/>
                  <a:pt x="15565" y="16115"/>
                  <a:pt x="14946" y="15550"/>
                </a:cubicBezTo>
                <a:cubicBezTo>
                  <a:pt x="14833" y="15437"/>
                  <a:pt x="14677" y="15381"/>
                  <a:pt x="14515" y="15381"/>
                </a:cubicBezTo>
                <a:cubicBezTo>
                  <a:pt x="14353" y="15381"/>
                  <a:pt x="14183" y="15437"/>
                  <a:pt x="14042" y="15550"/>
                </a:cubicBezTo>
                <a:cubicBezTo>
                  <a:pt x="13816" y="15776"/>
                  <a:pt x="13816" y="16173"/>
                  <a:pt x="14042" y="16454"/>
                </a:cubicBezTo>
                <a:cubicBezTo>
                  <a:pt x="14720" y="17190"/>
                  <a:pt x="15565" y="17585"/>
                  <a:pt x="16525" y="17756"/>
                </a:cubicBezTo>
                <a:lnTo>
                  <a:pt x="16525" y="17811"/>
                </a:lnTo>
                <a:cubicBezTo>
                  <a:pt x="16525" y="19226"/>
                  <a:pt x="15397" y="20356"/>
                  <a:pt x="13986" y="20356"/>
                </a:cubicBezTo>
                <a:cubicBezTo>
                  <a:pt x="12576" y="20356"/>
                  <a:pt x="11448" y="19168"/>
                  <a:pt x="11448" y="17811"/>
                </a:cubicBezTo>
                <a:lnTo>
                  <a:pt x="11448" y="3959"/>
                </a:lnTo>
                <a:cubicBezTo>
                  <a:pt x="11448" y="2545"/>
                  <a:pt x="12633" y="1414"/>
                  <a:pt x="13986" y="1414"/>
                </a:cubicBezTo>
                <a:close/>
                <a:moveTo>
                  <a:pt x="7614" y="0"/>
                </a:moveTo>
                <a:cubicBezTo>
                  <a:pt x="5526" y="0"/>
                  <a:pt x="3835" y="1753"/>
                  <a:pt x="3835" y="3789"/>
                </a:cubicBezTo>
                <a:lnTo>
                  <a:pt x="3835" y="3902"/>
                </a:lnTo>
                <a:cubicBezTo>
                  <a:pt x="1692" y="4185"/>
                  <a:pt x="0" y="5995"/>
                  <a:pt x="0" y="8256"/>
                </a:cubicBezTo>
                <a:cubicBezTo>
                  <a:pt x="0" y="9160"/>
                  <a:pt x="281" y="10122"/>
                  <a:pt x="789" y="10801"/>
                </a:cubicBezTo>
                <a:cubicBezTo>
                  <a:pt x="281" y="11535"/>
                  <a:pt x="0" y="12440"/>
                  <a:pt x="0" y="13344"/>
                </a:cubicBezTo>
                <a:cubicBezTo>
                  <a:pt x="0" y="15607"/>
                  <a:pt x="1692" y="17472"/>
                  <a:pt x="3835" y="17698"/>
                </a:cubicBezTo>
                <a:lnTo>
                  <a:pt x="3835" y="17811"/>
                </a:lnTo>
                <a:cubicBezTo>
                  <a:pt x="3835" y="19904"/>
                  <a:pt x="5526" y="21600"/>
                  <a:pt x="7614" y="21600"/>
                </a:cubicBezTo>
                <a:cubicBezTo>
                  <a:pt x="8967" y="21600"/>
                  <a:pt x="10095" y="20922"/>
                  <a:pt x="10829" y="19847"/>
                </a:cubicBezTo>
                <a:cubicBezTo>
                  <a:pt x="11505" y="20922"/>
                  <a:pt x="12689" y="21600"/>
                  <a:pt x="13986" y="21600"/>
                </a:cubicBezTo>
                <a:cubicBezTo>
                  <a:pt x="16074" y="21600"/>
                  <a:pt x="17765" y="19847"/>
                  <a:pt x="17765" y="17811"/>
                </a:cubicBezTo>
                <a:lnTo>
                  <a:pt x="17765" y="17698"/>
                </a:lnTo>
                <a:cubicBezTo>
                  <a:pt x="19908" y="17416"/>
                  <a:pt x="21600" y="15607"/>
                  <a:pt x="21600" y="13344"/>
                </a:cubicBezTo>
                <a:cubicBezTo>
                  <a:pt x="21600" y="12440"/>
                  <a:pt x="21319" y="11592"/>
                  <a:pt x="20811" y="10801"/>
                </a:cubicBezTo>
                <a:cubicBezTo>
                  <a:pt x="21319" y="10009"/>
                  <a:pt x="21600" y="9160"/>
                  <a:pt x="21600" y="8256"/>
                </a:cubicBezTo>
                <a:cubicBezTo>
                  <a:pt x="21600" y="6050"/>
                  <a:pt x="19966" y="4241"/>
                  <a:pt x="17765" y="3902"/>
                </a:cubicBezTo>
                <a:lnTo>
                  <a:pt x="17765" y="3789"/>
                </a:lnTo>
                <a:cubicBezTo>
                  <a:pt x="17765" y="1696"/>
                  <a:pt x="16074" y="0"/>
                  <a:pt x="13986" y="0"/>
                </a:cubicBezTo>
                <a:cubicBezTo>
                  <a:pt x="12689" y="0"/>
                  <a:pt x="11505" y="678"/>
                  <a:pt x="10829" y="1753"/>
                </a:cubicBezTo>
                <a:cubicBezTo>
                  <a:pt x="10095" y="678"/>
                  <a:pt x="8911" y="0"/>
                  <a:pt x="761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577" name="Google Shape;9844;p66"/>
          <p:cNvGrpSpPr/>
          <p:nvPr/>
        </p:nvGrpSpPr>
        <p:grpSpPr>
          <a:xfrm>
            <a:off x="3961859" y="3146218"/>
            <a:ext cx="359125" cy="359125"/>
            <a:chOff x="29" y="0"/>
            <a:chExt cx="359124" cy="359124"/>
          </a:xfrm>
        </p:grpSpPr>
        <p:sp>
          <p:nvSpPr>
            <p:cNvPr id="7574" name="Google Shape;9845;p66"/>
            <p:cNvSpPr/>
            <p:nvPr/>
          </p:nvSpPr>
          <p:spPr>
            <a:xfrm>
              <a:off x="29" y="0"/>
              <a:ext cx="359125" cy="359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01" y="1301"/>
                  </a:moveTo>
                  <a:lnTo>
                    <a:pt x="2601" y="2545"/>
                  </a:lnTo>
                  <a:lnTo>
                    <a:pt x="1299" y="2545"/>
                  </a:lnTo>
                  <a:lnTo>
                    <a:pt x="1299" y="1301"/>
                  </a:lnTo>
                  <a:close/>
                  <a:moveTo>
                    <a:pt x="20299" y="1301"/>
                  </a:moveTo>
                  <a:lnTo>
                    <a:pt x="20299" y="2545"/>
                  </a:lnTo>
                  <a:lnTo>
                    <a:pt x="19055" y="2545"/>
                  </a:lnTo>
                  <a:lnTo>
                    <a:pt x="19055" y="1301"/>
                  </a:lnTo>
                  <a:close/>
                  <a:moveTo>
                    <a:pt x="17754" y="2545"/>
                  </a:moveTo>
                  <a:lnTo>
                    <a:pt x="17754" y="3223"/>
                  </a:lnTo>
                  <a:cubicBezTo>
                    <a:pt x="17754" y="3563"/>
                    <a:pt x="18037" y="3844"/>
                    <a:pt x="18377" y="3844"/>
                  </a:cubicBezTo>
                  <a:lnTo>
                    <a:pt x="19055" y="3844"/>
                  </a:lnTo>
                  <a:lnTo>
                    <a:pt x="19055" y="17756"/>
                  </a:lnTo>
                  <a:lnTo>
                    <a:pt x="18377" y="17756"/>
                  </a:lnTo>
                  <a:cubicBezTo>
                    <a:pt x="18037" y="17756"/>
                    <a:pt x="17754" y="18037"/>
                    <a:pt x="17754" y="18377"/>
                  </a:cubicBezTo>
                  <a:lnTo>
                    <a:pt x="17754" y="19055"/>
                  </a:lnTo>
                  <a:lnTo>
                    <a:pt x="3844" y="19055"/>
                  </a:lnTo>
                  <a:lnTo>
                    <a:pt x="3844" y="18377"/>
                  </a:lnTo>
                  <a:cubicBezTo>
                    <a:pt x="3844" y="18037"/>
                    <a:pt x="3561" y="17756"/>
                    <a:pt x="3222" y="17756"/>
                  </a:cubicBezTo>
                  <a:lnTo>
                    <a:pt x="2601" y="17756"/>
                  </a:lnTo>
                  <a:lnTo>
                    <a:pt x="2601" y="3844"/>
                  </a:lnTo>
                  <a:lnTo>
                    <a:pt x="3222" y="3844"/>
                  </a:lnTo>
                  <a:cubicBezTo>
                    <a:pt x="3561" y="3844"/>
                    <a:pt x="3844" y="3563"/>
                    <a:pt x="3844" y="3223"/>
                  </a:cubicBezTo>
                  <a:lnTo>
                    <a:pt x="3844" y="2545"/>
                  </a:lnTo>
                  <a:close/>
                  <a:moveTo>
                    <a:pt x="2543" y="19055"/>
                  </a:moveTo>
                  <a:lnTo>
                    <a:pt x="2543" y="20299"/>
                  </a:lnTo>
                  <a:lnTo>
                    <a:pt x="1299" y="20299"/>
                  </a:lnTo>
                  <a:lnTo>
                    <a:pt x="1299" y="19055"/>
                  </a:lnTo>
                  <a:close/>
                  <a:moveTo>
                    <a:pt x="20299" y="19055"/>
                  </a:moveTo>
                  <a:lnTo>
                    <a:pt x="20299" y="20299"/>
                  </a:lnTo>
                  <a:lnTo>
                    <a:pt x="19055" y="20299"/>
                  </a:lnTo>
                  <a:lnTo>
                    <a:pt x="19055" y="19055"/>
                  </a:lnTo>
                  <a:close/>
                  <a:moveTo>
                    <a:pt x="678" y="0"/>
                  </a:moveTo>
                  <a:cubicBezTo>
                    <a:pt x="282" y="0"/>
                    <a:pt x="0" y="284"/>
                    <a:pt x="0" y="678"/>
                  </a:cubicBezTo>
                  <a:lnTo>
                    <a:pt x="0" y="3166"/>
                  </a:lnTo>
                  <a:cubicBezTo>
                    <a:pt x="0" y="3563"/>
                    <a:pt x="282" y="3844"/>
                    <a:pt x="678" y="3844"/>
                  </a:cubicBezTo>
                  <a:lnTo>
                    <a:pt x="1299" y="3844"/>
                  </a:lnTo>
                  <a:lnTo>
                    <a:pt x="1299" y="17756"/>
                  </a:lnTo>
                  <a:lnTo>
                    <a:pt x="678" y="17756"/>
                  </a:lnTo>
                  <a:cubicBezTo>
                    <a:pt x="282" y="17756"/>
                    <a:pt x="0" y="18037"/>
                    <a:pt x="0" y="18377"/>
                  </a:cubicBezTo>
                  <a:lnTo>
                    <a:pt x="0" y="20922"/>
                  </a:lnTo>
                  <a:cubicBezTo>
                    <a:pt x="0" y="21316"/>
                    <a:pt x="282" y="21600"/>
                    <a:pt x="678" y="21600"/>
                  </a:cubicBezTo>
                  <a:lnTo>
                    <a:pt x="3222" y="21600"/>
                  </a:lnTo>
                  <a:cubicBezTo>
                    <a:pt x="3561" y="21600"/>
                    <a:pt x="3844" y="21316"/>
                    <a:pt x="3844" y="20922"/>
                  </a:cubicBezTo>
                  <a:lnTo>
                    <a:pt x="3844" y="20299"/>
                  </a:lnTo>
                  <a:lnTo>
                    <a:pt x="17754" y="20299"/>
                  </a:lnTo>
                  <a:lnTo>
                    <a:pt x="17754" y="20922"/>
                  </a:lnTo>
                  <a:cubicBezTo>
                    <a:pt x="17754" y="21316"/>
                    <a:pt x="18037" y="21600"/>
                    <a:pt x="18377" y="21600"/>
                  </a:cubicBezTo>
                  <a:lnTo>
                    <a:pt x="20920" y="21600"/>
                  </a:lnTo>
                  <a:cubicBezTo>
                    <a:pt x="21316" y="21600"/>
                    <a:pt x="21600" y="21316"/>
                    <a:pt x="21600" y="20922"/>
                  </a:cubicBezTo>
                  <a:lnTo>
                    <a:pt x="21600" y="18377"/>
                  </a:lnTo>
                  <a:cubicBezTo>
                    <a:pt x="21600" y="18037"/>
                    <a:pt x="21316" y="17756"/>
                    <a:pt x="20920" y="17756"/>
                  </a:cubicBezTo>
                  <a:lnTo>
                    <a:pt x="20299" y="17756"/>
                  </a:lnTo>
                  <a:lnTo>
                    <a:pt x="20299" y="3844"/>
                  </a:lnTo>
                  <a:lnTo>
                    <a:pt x="20920" y="3844"/>
                  </a:lnTo>
                  <a:cubicBezTo>
                    <a:pt x="21316" y="3844"/>
                    <a:pt x="21600" y="3563"/>
                    <a:pt x="21600" y="3166"/>
                  </a:cubicBezTo>
                  <a:lnTo>
                    <a:pt x="21600" y="678"/>
                  </a:lnTo>
                  <a:cubicBezTo>
                    <a:pt x="21600" y="284"/>
                    <a:pt x="21316" y="0"/>
                    <a:pt x="20920" y="0"/>
                  </a:cubicBezTo>
                  <a:lnTo>
                    <a:pt x="18377" y="0"/>
                  </a:lnTo>
                  <a:cubicBezTo>
                    <a:pt x="18037" y="0"/>
                    <a:pt x="17754" y="284"/>
                    <a:pt x="17754" y="678"/>
                  </a:cubicBezTo>
                  <a:lnTo>
                    <a:pt x="17754" y="1301"/>
                  </a:lnTo>
                  <a:lnTo>
                    <a:pt x="3844" y="1301"/>
                  </a:lnTo>
                  <a:lnTo>
                    <a:pt x="3844" y="678"/>
                  </a:lnTo>
                  <a:cubicBezTo>
                    <a:pt x="3844" y="284"/>
                    <a:pt x="3561" y="0"/>
                    <a:pt x="32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75" name="Google Shape;9846;p66"/>
            <p:cNvSpPr/>
            <p:nvPr/>
          </p:nvSpPr>
          <p:spPr>
            <a:xfrm>
              <a:off x="64872" y="84626"/>
              <a:ext cx="230335" cy="18990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61" y="2352"/>
                  </a:moveTo>
                  <a:lnTo>
                    <a:pt x="19661" y="17429"/>
                  </a:lnTo>
                  <a:lnTo>
                    <a:pt x="15430" y="12297"/>
                  </a:lnTo>
                  <a:cubicBezTo>
                    <a:pt x="15253" y="12083"/>
                    <a:pt x="14988" y="11869"/>
                    <a:pt x="14725" y="11869"/>
                  </a:cubicBezTo>
                  <a:cubicBezTo>
                    <a:pt x="14459" y="11869"/>
                    <a:pt x="14106" y="12083"/>
                    <a:pt x="14019" y="12297"/>
                  </a:cubicBezTo>
                  <a:lnTo>
                    <a:pt x="10933" y="16360"/>
                  </a:lnTo>
                  <a:lnTo>
                    <a:pt x="7494" y="12188"/>
                  </a:lnTo>
                  <a:cubicBezTo>
                    <a:pt x="7318" y="11974"/>
                    <a:pt x="7077" y="11869"/>
                    <a:pt x="6822" y="11869"/>
                  </a:cubicBezTo>
                  <a:cubicBezTo>
                    <a:pt x="6570" y="11869"/>
                    <a:pt x="6305" y="11974"/>
                    <a:pt x="6083" y="12188"/>
                  </a:cubicBezTo>
                  <a:lnTo>
                    <a:pt x="1852" y="17320"/>
                  </a:lnTo>
                  <a:lnTo>
                    <a:pt x="1852" y="2352"/>
                  </a:lnTo>
                  <a:close/>
                  <a:moveTo>
                    <a:pt x="6878" y="14863"/>
                  </a:moveTo>
                  <a:lnTo>
                    <a:pt x="10404" y="19139"/>
                  </a:lnTo>
                  <a:lnTo>
                    <a:pt x="3352" y="19139"/>
                  </a:lnTo>
                  <a:lnTo>
                    <a:pt x="6878" y="14863"/>
                  </a:lnTo>
                  <a:close/>
                  <a:moveTo>
                    <a:pt x="14811" y="14968"/>
                  </a:moveTo>
                  <a:lnTo>
                    <a:pt x="18340" y="19244"/>
                  </a:lnTo>
                  <a:lnTo>
                    <a:pt x="13138" y="19244"/>
                  </a:lnTo>
                  <a:lnTo>
                    <a:pt x="13138" y="19139"/>
                  </a:lnTo>
                  <a:lnTo>
                    <a:pt x="12343" y="18175"/>
                  </a:lnTo>
                  <a:lnTo>
                    <a:pt x="14811" y="14968"/>
                  </a:lnTo>
                  <a:close/>
                  <a:moveTo>
                    <a:pt x="971" y="0"/>
                  </a:moveTo>
                  <a:cubicBezTo>
                    <a:pt x="442" y="0"/>
                    <a:pt x="0" y="533"/>
                    <a:pt x="0" y="1283"/>
                  </a:cubicBezTo>
                  <a:lnTo>
                    <a:pt x="0" y="20314"/>
                  </a:lnTo>
                  <a:cubicBezTo>
                    <a:pt x="0" y="21064"/>
                    <a:pt x="442" y="21600"/>
                    <a:pt x="971" y="21600"/>
                  </a:cubicBezTo>
                  <a:lnTo>
                    <a:pt x="20632" y="21600"/>
                  </a:lnTo>
                  <a:cubicBezTo>
                    <a:pt x="21161" y="21600"/>
                    <a:pt x="21600" y="21064"/>
                    <a:pt x="21600" y="20314"/>
                  </a:cubicBezTo>
                  <a:lnTo>
                    <a:pt x="21600" y="1283"/>
                  </a:lnTo>
                  <a:cubicBezTo>
                    <a:pt x="21600" y="533"/>
                    <a:pt x="21161" y="0"/>
                    <a:pt x="206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76" name="Google Shape;9847;p66"/>
            <p:cNvSpPr/>
            <p:nvPr/>
          </p:nvSpPr>
          <p:spPr>
            <a:xfrm>
              <a:off x="147618" y="116584"/>
              <a:ext cx="62993" cy="639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1" y="7301"/>
                  </a:moveTo>
                  <a:cubicBezTo>
                    <a:pt x="12892" y="7301"/>
                    <a:pt x="14509" y="8894"/>
                    <a:pt x="14509" y="10800"/>
                  </a:cubicBezTo>
                  <a:cubicBezTo>
                    <a:pt x="14509" y="12706"/>
                    <a:pt x="12892" y="14289"/>
                    <a:pt x="10641" y="14289"/>
                  </a:cubicBezTo>
                  <a:cubicBezTo>
                    <a:pt x="8708" y="14289"/>
                    <a:pt x="7091" y="12706"/>
                    <a:pt x="7091" y="10800"/>
                  </a:cubicBezTo>
                  <a:cubicBezTo>
                    <a:pt x="7091" y="8894"/>
                    <a:pt x="8708" y="7301"/>
                    <a:pt x="10641" y="7301"/>
                  </a:cubicBezTo>
                  <a:close/>
                  <a:moveTo>
                    <a:pt x="10641" y="0"/>
                  </a:moveTo>
                  <a:cubicBezTo>
                    <a:pt x="4830" y="0"/>
                    <a:pt x="0" y="4760"/>
                    <a:pt x="0" y="10800"/>
                  </a:cubicBezTo>
                  <a:cubicBezTo>
                    <a:pt x="317" y="16830"/>
                    <a:pt x="5157" y="21600"/>
                    <a:pt x="10641" y="21600"/>
                  </a:cubicBezTo>
                  <a:cubicBezTo>
                    <a:pt x="16760" y="21600"/>
                    <a:pt x="21600" y="16830"/>
                    <a:pt x="21600" y="10800"/>
                  </a:cubicBezTo>
                  <a:cubicBezTo>
                    <a:pt x="21600" y="4760"/>
                    <a:pt x="16760" y="0"/>
                    <a:pt x="106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578" name="Google Shape;9848;p66"/>
          <p:cNvSpPr/>
          <p:nvPr/>
        </p:nvSpPr>
        <p:spPr>
          <a:xfrm>
            <a:off x="1739586" y="1303113"/>
            <a:ext cx="357245" cy="356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1351"/>
                </a:moveTo>
                <a:lnTo>
                  <a:pt x="14439" y="3172"/>
                </a:lnTo>
                <a:lnTo>
                  <a:pt x="10800" y="5051"/>
                </a:lnTo>
                <a:lnTo>
                  <a:pt x="7220" y="3172"/>
                </a:lnTo>
                <a:lnTo>
                  <a:pt x="10800" y="1351"/>
                </a:lnTo>
                <a:close/>
                <a:moveTo>
                  <a:pt x="6425" y="4199"/>
                </a:moveTo>
                <a:lnTo>
                  <a:pt x="10232" y="6133"/>
                </a:lnTo>
                <a:lnTo>
                  <a:pt x="10232" y="11085"/>
                </a:lnTo>
                <a:lnTo>
                  <a:pt x="6425" y="9149"/>
                </a:lnTo>
                <a:lnTo>
                  <a:pt x="6425" y="4199"/>
                </a:lnTo>
                <a:close/>
                <a:moveTo>
                  <a:pt x="15291" y="4199"/>
                </a:moveTo>
                <a:lnTo>
                  <a:pt x="15291" y="9149"/>
                </a:lnTo>
                <a:lnTo>
                  <a:pt x="11482" y="11085"/>
                </a:lnTo>
                <a:lnTo>
                  <a:pt x="11482" y="6133"/>
                </a:lnTo>
                <a:lnTo>
                  <a:pt x="15291" y="4199"/>
                </a:lnTo>
                <a:close/>
                <a:moveTo>
                  <a:pt x="5799" y="10231"/>
                </a:moveTo>
                <a:lnTo>
                  <a:pt x="9436" y="12110"/>
                </a:lnTo>
                <a:lnTo>
                  <a:pt x="5799" y="13931"/>
                </a:lnTo>
                <a:lnTo>
                  <a:pt x="2104" y="12110"/>
                </a:lnTo>
                <a:lnTo>
                  <a:pt x="5799" y="10231"/>
                </a:lnTo>
                <a:close/>
                <a:moveTo>
                  <a:pt x="15917" y="10231"/>
                </a:moveTo>
                <a:lnTo>
                  <a:pt x="19612" y="12110"/>
                </a:lnTo>
                <a:lnTo>
                  <a:pt x="15917" y="13931"/>
                </a:lnTo>
                <a:lnTo>
                  <a:pt x="12335" y="12110"/>
                </a:lnTo>
                <a:lnTo>
                  <a:pt x="15917" y="10231"/>
                </a:lnTo>
                <a:close/>
                <a:moveTo>
                  <a:pt x="10232" y="13076"/>
                </a:moveTo>
                <a:lnTo>
                  <a:pt x="10232" y="17972"/>
                </a:lnTo>
                <a:lnTo>
                  <a:pt x="6425" y="19907"/>
                </a:lnTo>
                <a:lnTo>
                  <a:pt x="6425" y="15011"/>
                </a:lnTo>
                <a:lnTo>
                  <a:pt x="10232" y="13076"/>
                </a:lnTo>
                <a:close/>
                <a:moveTo>
                  <a:pt x="20407" y="13076"/>
                </a:moveTo>
                <a:lnTo>
                  <a:pt x="20407" y="18086"/>
                </a:lnTo>
                <a:lnTo>
                  <a:pt x="16599" y="19963"/>
                </a:lnTo>
                <a:lnTo>
                  <a:pt x="16599" y="15011"/>
                </a:lnTo>
                <a:lnTo>
                  <a:pt x="20407" y="13076"/>
                </a:lnTo>
                <a:close/>
                <a:moveTo>
                  <a:pt x="1308" y="13134"/>
                </a:moveTo>
                <a:lnTo>
                  <a:pt x="5117" y="15069"/>
                </a:lnTo>
                <a:lnTo>
                  <a:pt x="5117" y="20021"/>
                </a:lnTo>
                <a:lnTo>
                  <a:pt x="1308" y="18142"/>
                </a:lnTo>
                <a:lnTo>
                  <a:pt x="1308" y="13134"/>
                </a:lnTo>
                <a:close/>
                <a:moveTo>
                  <a:pt x="11482" y="13134"/>
                </a:moveTo>
                <a:lnTo>
                  <a:pt x="15291" y="15069"/>
                </a:lnTo>
                <a:lnTo>
                  <a:pt x="15291" y="20021"/>
                </a:lnTo>
                <a:lnTo>
                  <a:pt x="11482" y="18142"/>
                </a:lnTo>
                <a:lnTo>
                  <a:pt x="11482" y="13134"/>
                </a:lnTo>
                <a:close/>
                <a:moveTo>
                  <a:pt x="10822" y="0"/>
                </a:moveTo>
                <a:cubicBezTo>
                  <a:pt x="10730" y="0"/>
                  <a:pt x="10630" y="14"/>
                  <a:pt x="10517" y="43"/>
                </a:cubicBezTo>
                <a:lnTo>
                  <a:pt x="5514" y="2603"/>
                </a:lnTo>
                <a:cubicBezTo>
                  <a:pt x="5286" y="2775"/>
                  <a:pt x="5117" y="3003"/>
                  <a:pt x="5117" y="3172"/>
                </a:cubicBezTo>
                <a:lnTo>
                  <a:pt x="5117" y="9149"/>
                </a:lnTo>
                <a:lnTo>
                  <a:pt x="399" y="11541"/>
                </a:lnTo>
                <a:cubicBezTo>
                  <a:pt x="171" y="11655"/>
                  <a:pt x="0" y="11882"/>
                  <a:pt x="0" y="12110"/>
                </a:cubicBezTo>
                <a:lnTo>
                  <a:pt x="0" y="18428"/>
                </a:lnTo>
                <a:cubicBezTo>
                  <a:pt x="0" y="18655"/>
                  <a:pt x="171" y="18825"/>
                  <a:pt x="399" y="18997"/>
                </a:cubicBezTo>
                <a:lnTo>
                  <a:pt x="5514" y="21558"/>
                </a:lnTo>
                <a:cubicBezTo>
                  <a:pt x="5571" y="21586"/>
                  <a:pt x="5656" y="21600"/>
                  <a:pt x="5755" y="21600"/>
                </a:cubicBezTo>
                <a:cubicBezTo>
                  <a:pt x="5855" y="21600"/>
                  <a:pt x="5968" y="21586"/>
                  <a:pt x="6082" y="21558"/>
                </a:cubicBezTo>
                <a:lnTo>
                  <a:pt x="10800" y="19110"/>
                </a:lnTo>
                <a:lnTo>
                  <a:pt x="15576" y="21558"/>
                </a:lnTo>
                <a:cubicBezTo>
                  <a:pt x="15661" y="21586"/>
                  <a:pt x="15745" y="21600"/>
                  <a:pt x="15839" y="21600"/>
                </a:cubicBezTo>
                <a:cubicBezTo>
                  <a:pt x="15931" y="21600"/>
                  <a:pt x="16030" y="21586"/>
                  <a:pt x="16144" y="21558"/>
                </a:cubicBezTo>
                <a:lnTo>
                  <a:pt x="21259" y="18997"/>
                </a:lnTo>
                <a:cubicBezTo>
                  <a:pt x="21486" y="18825"/>
                  <a:pt x="21600" y="18655"/>
                  <a:pt x="21600" y="18428"/>
                </a:cubicBezTo>
                <a:lnTo>
                  <a:pt x="21600" y="12110"/>
                </a:lnTo>
                <a:cubicBezTo>
                  <a:pt x="21600" y="11882"/>
                  <a:pt x="21544" y="11655"/>
                  <a:pt x="21259" y="11541"/>
                </a:cubicBezTo>
                <a:lnTo>
                  <a:pt x="16485" y="9149"/>
                </a:lnTo>
                <a:lnTo>
                  <a:pt x="16485" y="3172"/>
                </a:lnTo>
                <a:cubicBezTo>
                  <a:pt x="16485" y="3003"/>
                  <a:pt x="16371" y="2775"/>
                  <a:pt x="16144" y="2603"/>
                </a:cubicBezTo>
                <a:lnTo>
                  <a:pt x="11085" y="43"/>
                </a:lnTo>
                <a:cubicBezTo>
                  <a:pt x="11000" y="14"/>
                  <a:pt x="10914" y="0"/>
                  <a:pt x="1082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586" name="Google Shape;9849;p66"/>
          <p:cNvGrpSpPr/>
          <p:nvPr/>
        </p:nvGrpSpPr>
        <p:grpSpPr>
          <a:xfrm>
            <a:off x="1735815" y="1758736"/>
            <a:ext cx="359126" cy="357425"/>
            <a:chOff x="0" y="0"/>
            <a:chExt cx="359124" cy="357424"/>
          </a:xfrm>
        </p:grpSpPr>
        <p:sp>
          <p:nvSpPr>
            <p:cNvPr id="7579" name="Google Shape;9850;p66"/>
            <p:cNvSpPr/>
            <p:nvPr/>
          </p:nvSpPr>
          <p:spPr>
            <a:xfrm>
              <a:off x="52713" y="-1"/>
              <a:ext cx="253774" cy="357426"/>
            </a:xfrm>
            <a:custGeom>
              <a:avLst/>
              <a:gdLst/>
              <a:ahLst/>
              <a:cxnLst>
                <a:cxn ang="0">
                  <a:pos x="wd2" y="hd2"/>
                </a:cxn>
                <a:cxn ang="5400000">
                  <a:pos x="wd2" y="hd2"/>
                </a:cxn>
                <a:cxn ang="10800000">
                  <a:pos x="wd2" y="hd2"/>
                </a:cxn>
                <a:cxn ang="16200000">
                  <a:pos x="wd2" y="hd2"/>
                </a:cxn>
              </a:cxnLst>
              <a:rect l="0" t="0" r="r" b="b"/>
              <a:pathLst>
                <a:path w="21127" h="21600" fill="norm" stroke="1" extrusionOk="0">
                  <a:moveTo>
                    <a:pt x="10482" y="7112"/>
                  </a:moveTo>
                  <a:lnTo>
                    <a:pt x="11970" y="9215"/>
                  </a:lnTo>
                  <a:cubicBezTo>
                    <a:pt x="11541" y="9356"/>
                    <a:pt x="11051" y="9428"/>
                    <a:pt x="10552" y="9428"/>
                  </a:cubicBezTo>
                  <a:cubicBezTo>
                    <a:pt x="10052" y="9428"/>
                    <a:pt x="9543" y="9356"/>
                    <a:pt x="9074" y="9215"/>
                  </a:cubicBezTo>
                  <a:lnTo>
                    <a:pt x="10482" y="7112"/>
                  </a:lnTo>
                  <a:close/>
                  <a:moveTo>
                    <a:pt x="12283" y="10520"/>
                  </a:moveTo>
                  <a:lnTo>
                    <a:pt x="12283" y="15180"/>
                  </a:lnTo>
                  <a:lnTo>
                    <a:pt x="8761" y="15180"/>
                  </a:lnTo>
                  <a:lnTo>
                    <a:pt x="8761" y="10520"/>
                  </a:lnTo>
                  <a:cubicBezTo>
                    <a:pt x="9310" y="10634"/>
                    <a:pt x="9936" y="10748"/>
                    <a:pt x="10482" y="10748"/>
                  </a:cubicBezTo>
                  <a:cubicBezTo>
                    <a:pt x="11108" y="10748"/>
                    <a:pt x="11657" y="10634"/>
                    <a:pt x="12283" y="10520"/>
                  </a:cubicBezTo>
                  <a:close/>
                  <a:moveTo>
                    <a:pt x="10430" y="1185"/>
                  </a:moveTo>
                  <a:cubicBezTo>
                    <a:pt x="12432" y="1185"/>
                    <a:pt x="14385" y="1699"/>
                    <a:pt x="15962" y="2624"/>
                  </a:cubicBezTo>
                  <a:cubicBezTo>
                    <a:pt x="18074" y="3818"/>
                    <a:pt x="19249" y="5691"/>
                    <a:pt x="19249" y="7567"/>
                  </a:cubicBezTo>
                  <a:cubicBezTo>
                    <a:pt x="19249" y="9157"/>
                    <a:pt x="18466" y="10634"/>
                    <a:pt x="17058" y="11770"/>
                  </a:cubicBezTo>
                  <a:cubicBezTo>
                    <a:pt x="15883" y="12794"/>
                    <a:pt x="15100" y="13986"/>
                    <a:pt x="14944" y="15180"/>
                  </a:cubicBezTo>
                  <a:lnTo>
                    <a:pt x="14005" y="15180"/>
                  </a:lnTo>
                  <a:lnTo>
                    <a:pt x="14005" y="9498"/>
                  </a:lnTo>
                  <a:cubicBezTo>
                    <a:pt x="14005" y="9442"/>
                    <a:pt x="14005" y="9271"/>
                    <a:pt x="13928" y="9215"/>
                  </a:cubicBezTo>
                  <a:lnTo>
                    <a:pt x="11265" y="5408"/>
                  </a:lnTo>
                  <a:cubicBezTo>
                    <a:pt x="11108" y="5181"/>
                    <a:pt x="10795" y="5010"/>
                    <a:pt x="10482" y="5010"/>
                  </a:cubicBezTo>
                  <a:cubicBezTo>
                    <a:pt x="10249" y="5010"/>
                    <a:pt x="9936" y="5181"/>
                    <a:pt x="9700" y="5408"/>
                  </a:cubicBezTo>
                  <a:lnTo>
                    <a:pt x="7119" y="9215"/>
                  </a:lnTo>
                  <a:cubicBezTo>
                    <a:pt x="6962" y="9271"/>
                    <a:pt x="6962" y="9442"/>
                    <a:pt x="6962" y="9498"/>
                  </a:cubicBezTo>
                  <a:lnTo>
                    <a:pt x="6962" y="15180"/>
                  </a:lnTo>
                  <a:lnTo>
                    <a:pt x="6100" y="15180"/>
                  </a:lnTo>
                  <a:cubicBezTo>
                    <a:pt x="5944" y="13986"/>
                    <a:pt x="5241" y="12794"/>
                    <a:pt x="3986" y="11770"/>
                  </a:cubicBezTo>
                  <a:cubicBezTo>
                    <a:pt x="2108" y="10293"/>
                    <a:pt x="1405" y="8248"/>
                    <a:pt x="2031" y="6146"/>
                  </a:cubicBezTo>
                  <a:cubicBezTo>
                    <a:pt x="2657" y="3760"/>
                    <a:pt x="5318" y="1829"/>
                    <a:pt x="8684" y="1318"/>
                  </a:cubicBezTo>
                  <a:cubicBezTo>
                    <a:pt x="9265" y="1228"/>
                    <a:pt x="9849" y="1185"/>
                    <a:pt x="10430" y="1185"/>
                  </a:cubicBezTo>
                  <a:close/>
                  <a:moveTo>
                    <a:pt x="14944" y="16486"/>
                  </a:moveTo>
                  <a:lnTo>
                    <a:pt x="14944" y="17112"/>
                  </a:lnTo>
                  <a:cubicBezTo>
                    <a:pt x="14944" y="17452"/>
                    <a:pt x="14554" y="17736"/>
                    <a:pt x="14005" y="17736"/>
                  </a:cubicBezTo>
                  <a:lnTo>
                    <a:pt x="7119" y="17736"/>
                  </a:lnTo>
                  <a:cubicBezTo>
                    <a:pt x="6570" y="17736"/>
                    <a:pt x="6180" y="17452"/>
                    <a:pt x="6180" y="17112"/>
                  </a:cubicBezTo>
                  <a:lnTo>
                    <a:pt x="6180" y="16486"/>
                  </a:lnTo>
                  <a:close/>
                  <a:moveTo>
                    <a:pt x="13145" y="18987"/>
                  </a:moveTo>
                  <a:lnTo>
                    <a:pt x="13145" y="19669"/>
                  </a:lnTo>
                  <a:cubicBezTo>
                    <a:pt x="13145" y="20009"/>
                    <a:pt x="12753" y="20293"/>
                    <a:pt x="12283" y="20293"/>
                  </a:cubicBezTo>
                  <a:lnTo>
                    <a:pt x="8761" y="20293"/>
                  </a:lnTo>
                  <a:cubicBezTo>
                    <a:pt x="8291" y="20293"/>
                    <a:pt x="7901" y="20009"/>
                    <a:pt x="7901" y="19669"/>
                  </a:cubicBezTo>
                  <a:lnTo>
                    <a:pt x="7901" y="18987"/>
                  </a:lnTo>
                  <a:close/>
                  <a:moveTo>
                    <a:pt x="10251" y="0"/>
                  </a:moveTo>
                  <a:cubicBezTo>
                    <a:pt x="9600" y="0"/>
                    <a:pt x="8945" y="41"/>
                    <a:pt x="8291" y="124"/>
                  </a:cubicBezTo>
                  <a:cubicBezTo>
                    <a:pt x="4379" y="692"/>
                    <a:pt x="1092" y="3078"/>
                    <a:pt x="230" y="5976"/>
                  </a:cubicBezTo>
                  <a:cubicBezTo>
                    <a:pt x="-473" y="8362"/>
                    <a:pt x="466" y="10861"/>
                    <a:pt x="2657" y="12623"/>
                  </a:cubicBezTo>
                  <a:cubicBezTo>
                    <a:pt x="3753" y="13590"/>
                    <a:pt x="4458" y="14726"/>
                    <a:pt x="4458" y="15862"/>
                  </a:cubicBezTo>
                  <a:lnTo>
                    <a:pt x="4458" y="17112"/>
                  </a:lnTo>
                  <a:cubicBezTo>
                    <a:pt x="4458" y="17963"/>
                    <a:pt x="5161" y="18702"/>
                    <a:pt x="6180" y="18873"/>
                  </a:cubicBezTo>
                  <a:lnTo>
                    <a:pt x="6180" y="19669"/>
                  </a:lnTo>
                  <a:cubicBezTo>
                    <a:pt x="6180" y="20747"/>
                    <a:pt x="7352" y="21600"/>
                    <a:pt x="8840" y="21600"/>
                  </a:cubicBezTo>
                  <a:lnTo>
                    <a:pt x="12363" y="21600"/>
                  </a:lnTo>
                  <a:cubicBezTo>
                    <a:pt x="13848" y="21600"/>
                    <a:pt x="15023" y="20747"/>
                    <a:pt x="15023" y="19669"/>
                  </a:cubicBezTo>
                  <a:lnTo>
                    <a:pt x="15023" y="18873"/>
                  </a:lnTo>
                  <a:cubicBezTo>
                    <a:pt x="15962" y="18588"/>
                    <a:pt x="16822" y="17907"/>
                    <a:pt x="16822" y="17112"/>
                  </a:cubicBezTo>
                  <a:lnTo>
                    <a:pt x="16822" y="15862"/>
                  </a:lnTo>
                  <a:cubicBezTo>
                    <a:pt x="16822" y="14726"/>
                    <a:pt x="17371" y="13590"/>
                    <a:pt x="18543" y="12567"/>
                  </a:cubicBezTo>
                  <a:cubicBezTo>
                    <a:pt x="20188" y="11202"/>
                    <a:pt x="21127" y="9442"/>
                    <a:pt x="21127" y="7624"/>
                  </a:cubicBezTo>
                  <a:cubicBezTo>
                    <a:pt x="20970" y="5350"/>
                    <a:pt x="19639" y="3136"/>
                    <a:pt x="17058" y="1715"/>
                  </a:cubicBezTo>
                  <a:cubicBezTo>
                    <a:pt x="15138" y="591"/>
                    <a:pt x="12725" y="0"/>
                    <a:pt x="1025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80" name="Google Shape;9851;p66"/>
            <p:cNvSpPr/>
            <p:nvPr/>
          </p:nvSpPr>
          <p:spPr>
            <a:xfrm>
              <a:off x="-1" y="126163"/>
              <a:ext cx="42421" cy="20680"/>
            </a:xfrm>
            <a:custGeom>
              <a:avLst/>
              <a:gdLst/>
              <a:ahLst/>
              <a:cxnLst>
                <a:cxn ang="0">
                  <a:pos x="wd2" y="hd2"/>
                </a:cxn>
                <a:cxn ang="5400000">
                  <a:pos x="wd2" y="hd2"/>
                </a:cxn>
                <a:cxn ang="10800000">
                  <a:pos x="wd2" y="hd2"/>
                </a:cxn>
                <a:cxn ang="16200000">
                  <a:pos x="wd2" y="hd2"/>
                </a:cxn>
              </a:cxnLst>
              <a:rect l="0" t="0" r="r" b="b"/>
              <a:pathLst>
                <a:path w="21176" h="21600" fill="norm" stroke="1" extrusionOk="0">
                  <a:moveTo>
                    <a:pt x="5646" y="0"/>
                  </a:moveTo>
                  <a:cubicBezTo>
                    <a:pt x="2354" y="0"/>
                    <a:pt x="0" y="4894"/>
                    <a:pt x="0" y="10784"/>
                  </a:cubicBezTo>
                  <a:cubicBezTo>
                    <a:pt x="0" y="16675"/>
                    <a:pt x="2354" y="21600"/>
                    <a:pt x="5646" y="21600"/>
                  </a:cubicBezTo>
                  <a:lnTo>
                    <a:pt x="15969" y="21600"/>
                  </a:lnTo>
                  <a:cubicBezTo>
                    <a:pt x="18785" y="21600"/>
                    <a:pt x="21123" y="16675"/>
                    <a:pt x="21123" y="10784"/>
                  </a:cubicBezTo>
                  <a:cubicBezTo>
                    <a:pt x="21600" y="3927"/>
                    <a:pt x="18785" y="0"/>
                    <a:pt x="159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81" name="Google Shape;9852;p66"/>
            <p:cNvSpPr/>
            <p:nvPr/>
          </p:nvSpPr>
          <p:spPr>
            <a:xfrm>
              <a:off x="3774" y="54696"/>
              <a:ext cx="35720" cy="35959"/>
            </a:xfrm>
            <a:custGeom>
              <a:avLst/>
              <a:gdLst/>
              <a:ahLst/>
              <a:cxnLst>
                <a:cxn ang="0">
                  <a:pos x="wd2" y="hd2"/>
                </a:cxn>
                <a:cxn ang="5400000">
                  <a:pos x="wd2" y="hd2"/>
                </a:cxn>
                <a:cxn ang="10800000">
                  <a:pos x="wd2" y="hd2"/>
                </a:cxn>
                <a:cxn ang="16200000">
                  <a:pos x="wd2" y="hd2"/>
                </a:cxn>
              </a:cxnLst>
              <a:rect l="0" t="0" r="r" b="b"/>
              <a:pathLst>
                <a:path w="20520" h="21600" fill="norm" stroke="1" extrusionOk="0">
                  <a:moveTo>
                    <a:pt x="6146" y="0"/>
                  </a:moveTo>
                  <a:cubicBezTo>
                    <a:pt x="4586" y="0"/>
                    <a:pt x="2974" y="574"/>
                    <a:pt x="1620" y="1703"/>
                  </a:cubicBezTo>
                  <a:cubicBezTo>
                    <a:pt x="-540" y="3961"/>
                    <a:pt x="-540" y="7905"/>
                    <a:pt x="1620" y="10737"/>
                  </a:cubicBezTo>
                  <a:lnTo>
                    <a:pt x="10260" y="20327"/>
                  </a:lnTo>
                  <a:cubicBezTo>
                    <a:pt x="11340" y="21188"/>
                    <a:pt x="12831" y="21600"/>
                    <a:pt x="14374" y="21600"/>
                  </a:cubicBezTo>
                  <a:cubicBezTo>
                    <a:pt x="15934" y="21600"/>
                    <a:pt x="17546" y="21188"/>
                    <a:pt x="18900" y="20327"/>
                  </a:cubicBezTo>
                  <a:cubicBezTo>
                    <a:pt x="21060" y="18069"/>
                    <a:pt x="21060" y="13552"/>
                    <a:pt x="18900" y="10737"/>
                  </a:cubicBezTo>
                  <a:lnTo>
                    <a:pt x="10260" y="1703"/>
                  </a:lnTo>
                  <a:cubicBezTo>
                    <a:pt x="9180" y="574"/>
                    <a:pt x="7689" y="0"/>
                    <a:pt x="61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82" name="Google Shape;9853;p66"/>
            <p:cNvSpPr/>
            <p:nvPr/>
          </p:nvSpPr>
          <p:spPr>
            <a:xfrm>
              <a:off x="3774" y="181606"/>
              <a:ext cx="35720" cy="35958"/>
            </a:xfrm>
            <a:custGeom>
              <a:avLst/>
              <a:gdLst/>
              <a:ahLst/>
              <a:cxnLst>
                <a:cxn ang="0">
                  <a:pos x="wd2" y="hd2"/>
                </a:cxn>
                <a:cxn ang="5400000">
                  <a:pos x="wd2" y="hd2"/>
                </a:cxn>
                <a:cxn ang="10800000">
                  <a:pos x="wd2" y="hd2"/>
                </a:cxn>
                <a:cxn ang="16200000">
                  <a:pos x="wd2" y="hd2"/>
                </a:cxn>
              </a:cxnLst>
              <a:rect l="0" t="0" r="r" b="b"/>
              <a:pathLst>
                <a:path w="20520" h="21600" fill="norm" stroke="1" extrusionOk="0">
                  <a:moveTo>
                    <a:pt x="14374" y="0"/>
                  </a:moveTo>
                  <a:cubicBezTo>
                    <a:pt x="12831" y="0"/>
                    <a:pt x="11340" y="574"/>
                    <a:pt x="10260" y="1703"/>
                  </a:cubicBezTo>
                  <a:lnTo>
                    <a:pt x="1620" y="10737"/>
                  </a:lnTo>
                  <a:cubicBezTo>
                    <a:pt x="-540" y="12996"/>
                    <a:pt x="-540" y="17513"/>
                    <a:pt x="1620" y="20345"/>
                  </a:cubicBezTo>
                  <a:cubicBezTo>
                    <a:pt x="2426" y="21188"/>
                    <a:pt x="3917" y="21600"/>
                    <a:pt x="5529" y="21600"/>
                  </a:cubicBezTo>
                  <a:cubicBezTo>
                    <a:pt x="7157" y="21600"/>
                    <a:pt x="8906" y="21188"/>
                    <a:pt x="10260" y="20345"/>
                  </a:cubicBezTo>
                  <a:lnTo>
                    <a:pt x="18900" y="10737"/>
                  </a:lnTo>
                  <a:cubicBezTo>
                    <a:pt x="21060" y="9034"/>
                    <a:pt x="21060" y="4517"/>
                    <a:pt x="18900" y="1703"/>
                  </a:cubicBezTo>
                  <a:cubicBezTo>
                    <a:pt x="17546" y="574"/>
                    <a:pt x="15934" y="0"/>
                    <a:pt x="143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83" name="Google Shape;9854;p66"/>
            <p:cNvSpPr/>
            <p:nvPr/>
          </p:nvSpPr>
          <p:spPr>
            <a:xfrm>
              <a:off x="316840" y="125208"/>
              <a:ext cx="42285"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4707"/>
                    <a:pt x="0" y="11262"/>
                  </a:cubicBezTo>
                  <a:cubicBezTo>
                    <a:pt x="0" y="16893"/>
                    <a:pt x="2393" y="21600"/>
                    <a:pt x="5274" y="21600"/>
                  </a:cubicBezTo>
                  <a:lnTo>
                    <a:pt x="16326" y="21600"/>
                  </a:lnTo>
                  <a:cubicBezTo>
                    <a:pt x="19207" y="21600"/>
                    <a:pt x="21600" y="16893"/>
                    <a:pt x="21600" y="11262"/>
                  </a:cubicBezTo>
                  <a:cubicBezTo>
                    <a:pt x="21600" y="4707"/>
                    <a:pt x="19207" y="0"/>
                    <a:pt x="163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84" name="Google Shape;9855;p66"/>
            <p:cNvSpPr/>
            <p:nvPr/>
          </p:nvSpPr>
          <p:spPr>
            <a:xfrm>
              <a:off x="319660" y="54696"/>
              <a:ext cx="35720" cy="37391"/>
            </a:xfrm>
            <a:custGeom>
              <a:avLst/>
              <a:gdLst/>
              <a:ahLst/>
              <a:cxnLst>
                <a:cxn ang="0">
                  <a:pos x="wd2" y="hd2"/>
                </a:cxn>
                <a:cxn ang="5400000">
                  <a:pos x="wd2" y="hd2"/>
                </a:cxn>
                <a:cxn ang="10800000">
                  <a:pos x="wd2" y="hd2"/>
                </a:cxn>
                <a:cxn ang="16200000">
                  <a:pos x="wd2" y="hd2"/>
                </a:cxn>
              </a:cxnLst>
              <a:rect l="0" t="0" r="r" b="b"/>
              <a:pathLst>
                <a:path w="20520" h="21600" fill="norm" stroke="1" extrusionOk="0">
                  <a:moveTo>
                    <a:pt x="14974" y="0"/>
                  </a:moveTo>
                  <a:cubicBezTo>
                    <a:pt x="13363" y="0"/>
                    <a:pt x="11597" y="552"/>
                    <a:pt x="10260" y="1638"/>
                  </a:cubicBezTo>
                  <a:lnTo>
                    <a:pt x="1620" y="10326"/>
                  </a:lnTo>
                  <a:cubicBezTo>
                    <a:pt x="-540" y="12498"/>
                    <a:pt x="-540" y="16291"/>
                    <a:pt x="1620" y="19549"/>
                  </a:cubicBezTo>
                  <a:cubicBezTo>
                    <a:pt x="2700" y="20910"/>
                    <a:pt x="4174" y="21600"/>
                    <a:pt x="5734" y="21600"/>
                  </a:cubicBezTo>
                  <a:cubicBezTo>
                    <a:pt x="7277" y="21600"/>
                    <a:pt x="8906" y="20910"/>
                    <a:pt x="10260" y="19549"/>
                  </a:cubicBezTo>
                  <a:lnTo>
                    <a:pt x="18900" y="10326"/>
                  </a:lnTo>
                  <a:cubicBezTo>
                    <a:pt x="21060" y="8154"/>
                    <a:pt x="21060" y="4344"/>
                    <a:pt x="18900" y="1638"/>
                  </a:cubicBezTo>
                  <a:cubicBezTo>
                    <a:pt x="18094" y="552"/>
                    <a:pt x="16603" y="0"/>
                    <a:pt x="1497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85" name="Google Shape;9856;p66"/>
            <p:cNvSpPr/>
            <p:nvPr/>
          </p:nvSpPr>
          <p:spPr>
            <a:xfrm>
              <a:off x="319660" y="181606"/>
              <a:ext cx="35720" cy="35958"/>
            </a:xfrm>
            <a:custGeom>
              <a:avLst/>
              <a:gdLst/>
              <a:ahLst/>
              <a:cxnLst>
                <a:cxn ang="0">
                  <a:pos x="wd2" y="hd2"/>
                </a:cxn>
                <a:cxn ang="5400000">
                  <a:pos x="wd2" y="hd2"/>
                </a:cxn>
                <a:cxn ang="10800000">
                  <a:pos x="wd2" y="hd2"/>
                </a:cxn>
                <a:cxn ang="16200000">
                  <a:pos x="wd2" y="hd2"/>
                </a:cxn>
              </a:cxnLst>
              <a:rect l="0" t="0" r="r" b="b"/>
              <a:pathLst>
                <a:path w="20520" h="21600" fill="norm" stroke="1" extrusionOk="0">
                  <a:moveTo>
                    <a:pt x="6146" y="0"/>
                  </a:moveTo>
                  <a:cubicBezTo>
                    <a:pt x="4586" y="0"/>
                    <a:pt x="2957" y="574"/>
                    <a:pt x="1620" y="1703"/>
                  </a:cubicBezTo>
                  <a:cubicBezTo>
                    <a:pt x="-540" y="3961"/>
                    <a:pt x="-540" y="7905"/>
                    <a:pt x="1620" y="10737"/>
                  </a:cubicBezTo>
                  <a:lnTo>
                    <a:pt x="10260" y="20345"/>
                  </a:lnTo>
                  <a:cubicBezTo>
                    <a:pt x="11340" y="21188"/>
                    <a:pt x="12814" y="21600"/>
                    <a:pt x="14374" y="21600"/>
                  </a:cubicBezTo>
                  <a:cubicBezTo>
                    <a:pt x="15934" y="21600"/>
                    <a:pt x="17546" y="21188"/>
                    <a:pt x="18900" y="20345"/>
                  </a:cubicBezTo>
                  <a:cubicBezTo>
                    <a:pt x="21060" y="18087"/>
                    <a:pt x="21060" y="13552"/>
                    <a:pt x="18900" y="10737"/>
                  </a:cubicBezTo>
                  <a:lnTo>
                    <a:pt x="10260" y="1703"/>
                  </a:lnTo>
                  <a:cubicBezTo>
                    <a:pt x="9180" y="574"/>
                    <a:pt x="7689" y="0"/>
                    <a:pt x="61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587" name="Google Shape;9857;p66"/>
          <p:cNvSpPr/>
          <p:nvPr/>
        </p:nvSpPr>
        <p:spPr>
          <a:xfrm>
            <a:off x="1731603" y="2205271"/>
            <a:ext cx="357819" cy="359125"/>
          </a:xfrm>
          <a:custGeom>
            <a:avLst/>
            <a:gdLst/>
            <a:ahLst/>
            <a:cxnLst>
              <a:cxn ang="0">
                <a:pos x="wd2" y="hd2"/>
              </a:cxn>
              <a:cxn ang="5400000">
                <a:pos x="wd2" y="hd2"/>
              </a:cxn>
              <a:cxn ang="10800000">
                <a:pos x="wd2" y="hd2"/>
              </a:cxn>
              <a:cxn ang="16200000">
                <a:pos x="wd2" y="hd2"/>
              </a:cxn>
            </a:cxnLst>
            <a:rect l="0" t="0" r="r" b="b"/>
            <a:pathLst>
              <a:path w="20708" h="21600" fill="norm" stroke="1" extrusionOk="0">
                <a:moveTo>
                  <a:pt x="7944" y="1299"/>
                </a:moveTo>
                <a:cubicBezTo>
                  <a:pt x="12133" y="1299"/>
                  <a:pt x="14635" y="2488"/>
                  <a:pt x="14635" y="3222"/>
                </a:cubicBezTo>
                <a:cubicBezTo>
                  <a:pt x="14635" y="3844"/>
                  <a:pt x="12188" y="5088"/>
                  <a:pt x="7944" y="5088"/>
                </a:cubicBezTo>
                <a:cubicBezTo>
                  <a:pt x="3645" y="5088"/>
                  <a:pt x="1252" y="3844"/>
                  <a:pt x="1252" y="3222"/>
                </a:cubicBezTo>
                <a:cubicBezTo>
                  <a:pt x="1252" y="2488"/>
                  <a:pt x="3701" y="1299"/>
                  <a:pt x="7944" y="1299"/>
                </a:cubicBezTo>
                <a:close/>
                <a:moveTo>
                  <a:pt x="1198" y="5033"/>
                </a:moveTo>
                <a:cubicBezTo>
                  <a:pt x="2884" y="6106"/>
                  <a:pt x="5821" y="6445"/>
                  <a:pt x="7835" y="6445"/>
                </a:cubicBezTo>
                <a:cubicBezTo>
                  <a:pt x="8488" y="6445"/>
                  <a:pt x="9087" y="6445"/>
                  <a:pt x="9684" y="6389"/>
                </a:cubicBezTo>
                <a:lnTo>
                  <a:pt x="9684" y="7181"/>
                </a:lnTo>
                <a:cubicBezTo>
                  <a:pt x="9684" y="7520"/>
                  <a:pt x="9413" y="7802"/>
                  <a:pt x="9087" y="7802"/>
                </a:cubicBezTo>
                <a:cubicBezTo>
                  <a:pt x="8053" y="7802"/>
                  <a:pt x="7237" y="8651"/>
                  <a:pt x="7237" y="9726"/>
                </a:cubicBezTo>
                <a:lnTo>
                  <a:pt x="7237" y="10970"/>
                </a:lnTo>
                <a:cubicBezTo>
                  <a:pt x="7237" y="11309"/>
                  <a:pt x="6965" y="11591"/>
                  <a:pt x="6638" y="11591"/>
                </a:cubicBezTo>
                <a:cubicBezTo>
                  <a:pt x="6312" y="11591"/>
                  <a:pt x="6039" y="11309"/>
                  <a:pt x="6039" y="10970"/>
                </a:cubicBezTo>
                <a:lnTo>
                  <a:pt x="6039" y="9555"/>
                </a:lnTo>
                <a:cubicBezTo>
                  <a:pt x="6094" y="8480"/>
                  <a:pt x="5277" y="7633"/>
                  <a:pt x="4245" y="7633"/>
                </a:cubicBezTo>
                <a:cubicBezTo>
                  <a:pt x="3210" y="7633"/>
                  <a:pt x="2395" y="8480"/>
                  <a:pt x="2395" y="9555"/>
                </a:cubicBezTo>
                <a:lnTo>
                  <a:pt x="2395" y="12100"/>
                </a:lnTo>
                <a:cubicBezTo>
                  <a:pt x="2395" y="12440"/>
                  <a:pt x="2122" y="12721"/>
                  <a:pt x="1796" y="12721"/>
                </a:cubicBezTo>
                <a:cubicBezTo>
                  <a:pt x="1470" y="12721"/>
                  <a:pt x="1198" y="12440"/>
                  <a:pt x="1198" y="12100"/>
                </a:cubicBezTo>
                <a:lnTo>
                  <a:pt x="1198" y="5033"/>
                </a:lnTo>
                <a:close/>
                <a:moveTo>
                  <a:pt x="14635" y="4919"/>
                </a:moveTo>
                <a:lnTo>
                  <a:pt x="14635" y="14701"/>
                </a:lnTo>
                <a:cubicBezTo>
                  <a:pt x="13330" y="14417"/>
                  <a:pt x="12133" y="13683"/>
                  <a:pt x="11316" y="12553"/>
                </a:cubicBezTo>
                <a:lnTo>
                  <a:pt x="8814" y="8990"/>
                </a:lnTo>
                <a:cubicBezTo>
                  <a:pt x="8814" y="8990"/>
                  <a:pt x="8923" y="8933"/>
                  <a:pt x="9140" y="8933"/>
                </a:cubicBezTo>
                <a:cubicBezTo>
                  <a:pt x="10175" y="8933"/>
                  <a:pt x="10990" y="8085"/>
                  <a:pt x="10990" y="7010"/>
                </a:cubicBezTo>
                <a:lnTo>
                  <a:pt x="10990" y="6106"/>
                </a:lnTo>
                <a:cubicBezTo>
                  <a:pt x="12460" y="5880"/>
                  <a:pt x="13765" y="5485"/>
                  <a:pt x="14635" y="4919"/>
                </a:cubicBezTo>
                <a:close/>
                <a:moveTo>
                  <a:pt x="15887" y="6897"/>
                </a:moveTo>
                <a:cubicBezTo>
                  <a:pt x="17139" y="7463"/>
                  <a:pt x="18227" y="8425"/>
                  <a:pt x="18989" y="9555"/>
                </a:cubicBezTo>
                <a:cubicBezTo>
                  <a:pt x="20186" y="11309"/>
                  <a:pt x="19260" y="13965"/>
                  <a:pt x="17302" y="14643"/>
                </a:cubicBezTo>
                <a:cubicBezTo>
                  <a:pt x="16811" y="14757"/>
                  <a:pt x="16323" y="14927"/>
                  <a:pt x="15887" y="14927"/>
                </a:cubicBezTo>
                <a:lnTo>
                  <a:pt x="15887" y="6897"/>
                </a:lnTo>
                <a:close/>
                <a:moveTo>
                  <a:pt x="4298" y="8933"/>
                </a:moveTo>
                <a:cubicBezTo>
                  <a:pt x="4625" y="8933"/>
                  <a:pt x="4897" y="9216"/>
                  <a:pt x="4897" y="9555"/>
                </a:cubicBezTo>
                <a:lnTo>
                  <a:pt x="4897" y="10857"/>
                </a:lnTo>
                <a:cubicBezTo>
                  <a:pt x="4897" y="11874"/>
                  <a:pt x="5713" y="12721"/>
                  <a:pt x="6747" y="12721"/>
                </a:cubicBezTo>
                <a:cubicBezTo>
                  <a:pt x="7726" y="12721"/>
                  <a:pt x="8543" y="11987"/>
                  <a:pt x="8596" y="10912"/>
                </a:cubicBezTo>
                <a:lnTo>
                  <a:pt x="10337" y="13400"/>
                </a:lnTo>
                <a:cubicBezTo>
                  <a:pt x="11154" y="14530"/>
                  <a:pt x="12351" y="15379"/>
                  <a:pt x="13603" y="15832"/>
                </a:cubicBezTo>
                <a:cubicBezTo>
                  <a:pt x="13983" y="16002"/>
                  <a:pt x="14309" y="16058"/>
                  <a:pt x="14691" y="16115"/>
                </a:cubicBezTo>
                <a:lnTo>
                  <a:pt x="14691" y="18490"/>
                </a:lnTo>
                <a:cubicBezTo>
                  <a:pt x="14635" y="19055"/>
                  <a:pt x="12188" y="20299"/>
                  <a:pt x="7944" y="20299"/>
                </a:cubicBezTo>
                <a:cubicBezTo>
                  <a:pt x="3645" y="20299"/>
                  <a:pt x="1252" y="18998"/>
                  <a:pt x="1252" y="18377"/>
                </a:cubicBezTo>
                <a:lnTo>
                  <a:pt x="1252" y="13796"/>
                </a:lnTo>
                <a:cubicBezTo>
                  <a:pt x="1470" y="13852"/>
                  <a:pt x="1687" y="13965"/>
                  <a:pt x="1851" y="13965"/>
                </a:cubicBezTo>
                <a:cubicBezTo>
                  <a:pt x="2884" y="13965"/>
                  <a:pt x="3701" y="13118"/>
                  <a:pt x="3701" y="12043"/>
                </a:cubicBezTo>
                <a:lnTo>
                  <a:pt x="3701" y="9555"/>
                </a:lnTo>
                <a:cubicBezTo>
                  <a:pt x="3701" y="9216"/>
                  <a:pt x="3972" y="8933"/>
                  <a:pt x="4298" y="8933"/>
                </a:cubicBezTo>
                <a:close/>
                <a:moveTo>
                  <a:pt x="7835" y="0"/>
                </a:moveTo>
                <a:cubicBezTo>
                  <a:pt x="5821" y="0"/>
                  <a:pt x="3972" y="282"/>
                  <a:pt x="2558" y="791"/>
                </a:cubicBezTo>
                <a:cubicBezTo>
                  <a:pt x="435" y="1526"/>
                  <a:pt x="0" y="2488"/>
                  <a:pt x="0" y="3222"/>
                </a:cubicBezTo>
                <a:lnTo>
                  <a:pt x="0" y="18377"/>
                </a:lnTo>
                <a:cubicBezTo>
                  <a:pt x="0" y="19111"/>
                  <a:pt x="435" y="20015"/>
                  <a:pt x="2558" y="20807"/>
                </a:cubicBezTo>
                <a:cubicBezTo>
                  <a:pt x="3972" y="21316"/>
                  <a:pt x="5877" y="21600"/>
                  <a:pt x="7835" y="21600"/>
                </a:cubicBezTo>
                <a:cubicBezTo>
                  <a:pt x="11807" y="21600"/>
                  <a:pt x="15779" y="20525"/>
                  <a:pt x="15779" y="18377"/>
                </a:cubicBezTo>
                <a:lnTo>
                  <a:pt x="15779" y="16115"/>
                </a:lnTo>
                <a:cubicBezTo>
                  <a:pt x="16431" y="16115"/>
                  <a:pt x="17031" y="16002"/>
                  <a:pt x="17628" y="15776"/>
                </a:cubicBezTo>
                <a:cubicBezTo>
                  <a:pt x="20403" y="14870"/>
                  <a:pt x="21600" y="11309"/>
                  <a:pt x="19968" y="8764"/>
                </a:cubicBezTo>
                <a:cubicBezTo>
                  <a:pt x="18989" y="7350"/>
                  <a:pt x="17628" y="6163"/>
                  <a:pt x="15779" y="5372"/>
                </a:cubicBezTo>
                <a:lnTo>
                  <a:pt x="15779" y="3222"/>
                </a:lnTo>
                <a:cubicBezTo>
                  <a:pt x="15779" y="1131"/>
                  <a:pt x="11807" y="0"/>
                  <a:pt x="7835"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588" name="Google Shape;9858;p66"/>
          <p:cNvSpPr/>
          <p:nvPr/>
        </p:nvSpPr>
        <p:spPr>
          <a:xfrm>
            <a:off x="3971471" y="1334831"/>
            <a:ext cx="359126" cy="3582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02" y="1247"/>
                </a:moveTo>
                <a:lnTo>
                  <a:pt x="2602" y="2552"/>
                </a:lnTo>
                <a:lnTo>
                  <a:pt x="1357" y="2552"/>
                </a:lnTo>
                <a:lnTo>
                  <a:pt x="1357" y="1247"/>
                </a:lnTo>
                <a:close/>
                <a:moveTo>
                  <a:pt x="20356" y="1247"/>
                </a:moveTo>
                <a:lnTo>
                  <a:pt x="20356" y="2552"/>
                </a:lnTo>
                <a:lnTo>
                  <a:pt x="19057" y="2552"/>
                </a:lnTo>
                <a:lnTo>
                  <a:pt x="19057" y="1247"/>
                </a:lnTo>
                <a:close/>
                <a:moveTo>
                  <a:pt x="10857" y="7541"/>
                </a:moveTo>
                <a:cubicBezTo>
                  <a:pt x="11253" y="7541"/>
                  <a:pt x="11535" y="7881"/>
                  <a:pt x="11535" y="8221"/>
                </a:cubicBezTo>
                <a:cubicBezTo>
                  <a:pt x="11535" y="8562"/>
                  <a:pt x="11253" y="8844"/>
                  <a:pt x="10857" y="8844"/>
                </a:cubicBezTo>
                <a:cubicBezTo>
                  <a:pt x="10517" y="8844"/>
                  <a:pt x="10236" y="8562"/>
                  <a:pt x="10236" y="8221"/>
                </a:cubicBezTo>
                <a:cubicBezTo>
                  <a:pt x="10236" y="7881"/>
                  <a:pt x="10517" y="7541"/>
                  <a:pt x="10857" y="7541"/>
                </a:cubicBezTo>
                <a:close/>
                <a:moveTo>
                  <a:pt x="10914" y="1871"/>
                </a:moveTo>
                <a:cubicBezTo>
                  <a:pt x="11027" y="2098"/>
                  <a:pt x="15042" y="9298"/>
                  <a:pt x="15211" y="9468"/>
                </a:cubicBezTo>
                <a:lnTo>
                  <a:pt x="13062" y="12643"/>
                </a:lnTo>
                <a:lnTo>
                  <a:pt x="11535" y="12643"/>
                </a:lnTo>
                <a:lnTo>
                  <a:pt x="11535" y="10035"/>
                </a:lnTo>
                <a:cubicBezTo>
                  <a:pt x="12213" y="9751"/>
                  <a:pt x="12779" y="9071"/>
                  <a:pt x="12779" y="8277"/>
                </a:cubicBezTo>
                <a:cubicBezTo>
                  <a:pt x="12779" y="7199"/>
                  <a:pt x="11932" y="6350"/>
                  <a:pt x="10914" y="6350"/>
                </a:cubicBezTo>
                <a:cubicBezTo>
                  <a:pt x="9839" y="6350"/>
                  <a:pt x="8992" y="7199"/>
                  <a:pt x="8992" y="8277"/>
                </a:cubicBezTo>
                <a:cubicBezTo>
                  <a:pt x="8992" y="9128"/>
                  <a:pt x="9500" y="9809"/>
                  <a:pt x="10236" y="10035"/>
                </a:cubicBezTo>
                <a:lnTo>
                  <a:pt x="10236" y="12643"/>
                </a:lnTo>
                <a:lnTo>
                  <a:pt x="8708" y="12643"/>
                </a:lnTo>
                <a:lnTo>
                  <a:pt x="6560" y="9468"/>
                </a:lnTo>
                <a:cubicBezTo>
                  <a:pt x="6729" y="9298"/>
                  <a:pt x="10743" y="2098"/>
                  <a:pt x="10914" y="1871"/>
                </a:cubicBezTo>
                <a:close/>
                <a:moveTo>
                  <a:pt x="6842" y="6350"/>
                </a:moveTo>
                <a:lnTo>
                  <a:pt x="5203" y="9184"/>
                </a:lnTo>
                <a:cubicBezTo>
                  <a:pt x="5090" y="9411"/>
                  <a:pt x="5090" y="9695"/>
                  <a:pt x="5203" y="9809"/>
                </a:cubicBezTo>
                <a:lnTo>
                  <a:pt x="7294" y="12983"/>
                </a:lnTo>
                <a:cubicBezTo>
                  <a:pt x="6729" y="13323"/>
                  <a:pt x="6334" y="13890"/>
                  <a:pt x="6334" y="14570"/>
                </a:cubicBezTo>
                <a:lnTo>
                  <a:pt x="6334" y="15250"/>
                </a:lnTo>
                <a:lnTo>
                  <a:pt x="1244" y="15250"/>
                </a:lnTo>
                <a:lnTo>
                  <a:pt x="1244" y="7030"/>
                </a:lnTo>
                <a:cubicBezTo>
                  <a:pt x="1414" y="6633"/>
                  <a:pt x="1696" y="6350"/>
                  <a:pt x="1980" y="6350"/>
                </a:cubicBezTo>
                <a:close/>
                <a:moveTo>
                  <a:pt x="13346" y="13947"/>
                </a:moveTo>
                <a:cubicBezTo>
                  <a:pt x="13685" y="13947"/>
                  <a:pt x="13967" y="14230"/>
                  <a:pt x="13967" y="14570"/>
                </a:cubicBezTo>
                <a:lnTo>
                  <a:pt x="13967" y="15250"/>
                </a:lnTo>
                <a:lnTo>
                  <a:pt x="7691" y="15250"/>
                </a:lnTo>
                <a:lnTo>
                  <a:pt x="7691" y="14570"/>
                </a:lnTo>
                <a:cubicBezTo>
                  <a:pt x="7691" y="14230"/>
                  <a:pt x="7974" y="13947"/>
                  <a:pt x="8313" y="13947"/>
                </a:cubicBezTo>
                <a:close/>
                <a:moveTo>
                  <a:pt x="19735" y="6350"/>
                </a:moveTo>
                <a:cubicBezTo>
                  <a:pt x="20074" y="6350"/>
                  <a:pt x="20356" y="6633"/>
                  <a:pt x="20356" y="7030"/>
                </a:cubicBezTo>
                <a:lnTo>
                  <a:pt x="20356" y="15250"/>
                </a:lnTo>
                <a:lnTo>
                  <a:pt x="15268" y="15250"/>
                </a:lnTo>
                <a:lnTo>
                  <a:pt x="15268" y="14570"/>
                </a:lnTo>
                <a:cubicBezTo>
                  <a:pt x="15268" y="13890"/>
                  <a:pt x="14929" y="13323"/>
                  <a:pt x="14364" y="12983"/>
                </a:cubicBezTo>
                <a:lnTo>
                  <a:pt x="16399" y="9809"/>
                </a:lnTo>
                <a:cubicBezTo>
                  <a:pt x="16512" y="9638"/>
                  <a:pt x="16512" y="9411"/>
                  <a:pt x="16399" y="9184"/>
                </a:cubicBezTo>
                <a:lnTo>
                  <a:pt x="14758" y="6350"/>
                </a:lnTo>
                <a:close/>
                <a:moveTo>
                  <a:pt x="20356" y="16441"/>
                </a:moveTo>
                <a:lnTo>
                  <a:pt x="20356" y="17064"/>
                </a:lnTo>
                <a:cubicBezTo>
                  <a:pt x="20356" y="17404"/>
                  <a:pt x="20074" y="17688"/>
                  <a:pt x="19735" y="17688"/>
                </a:cubicBezTo>
                <a:lnTo>
                  <a:pt x="1980" y="17688"/>
                </a:lnTo>
                <a:cubicBezTo>
                  <a:pt x="1640" y="17688"/>
                  <a:pt x="1357" y="17404"/>
                  <a:pt x="1357" y="17064"/>
                </a:cubicBezTo>
                <a:lnTo>
                  <a:pt x="1357" y="16441"/>
                </a:lnTo>
                <a:close/>
                <a:moveTo>
                  <a:pt x="11535" y="18991"/>
                </a:moveTo>
                <a:lnTo>
                  <a:pt x="11535" y="20240"/>
                </a:lnTo>
                <a:lnTo>
                  <a:pt x="10236" y="20240"/>
                </a:lnTo>
                <a:lnTo>
                  <a:pt x="10236" y="18991"/>
                </a:lnTo>
                <a:close/>
                <a:moveTo>
                  <a:pt x="623" y="0"/>
                </a:moveTo>
                <a:cubicBezTo>
                  <a:pt x="284" y="0"/>
                  <a:pt x="0" y="284"/>
                  <a:pt x="0" y="624"/>
                </a:cubicBezTo>
                <a:lnTo>
                  <a:pt x="0" y="3176"/>
                </a:lnTo>
                <a:cubicBezTo>
                  <a:pt x="0" y="3516"/>
                  <a:pt x="284" y="3799"/>
                  <a:pt x="623" y="3799"/>
                </a:cubicBezTo>
                <a:lnTo>
                  <a:pt x="3168" y="3799"/>
                </a:lnTo>
                <a:cubicBezTo>
                  <a:pt x="3507" y="3799"/>
                  <a:pt x="3789" y="3516"/>
                  <a:pt x="3789" y="3176"/>
                </a:cubicBezTo>
                <a:lnTo>
                  <a:pt x="3789" y="2552"/>
                </a:lnTo>
                <a:lnTo>
                  <a:pt x="8992" y="2552"/>
                </a:lnTo>
                <a:lnTo>
                  <a:pt x="7464" y="5103"/>
                </a:lnTo>
                <a:lnTo>
                  <a:pt x="1924" y="5103"/>
                </a:lnTo>
                <a:cubicBezTo>
                  <a:pt x="849" y="5103"/>
                  <a:pt x="0" y="5952"/>
                  <a:pt x="0" y="7030"/>
                </a:cubicBezTo>
                <a:lnTo>
                  <a:pt x="0" y="17121"/>
                </a:lnTo>
                <a:cubicBezTo>
                  <a:pt x="0" y="18197"/>
                  <a:pt x="849" y="19048"/>
                  <a:pt x="1924" y="19048"/>
                </a:cubicBezTo>
                <a:lnTo>
                  <a:pt x="8879" y="19048"/>
                </a:lnTo>
                <a:lnTo>
                  <a:pt x="8879" y="20353"/>
                </a:lnTo>
                <a:lnTo>
                  <a:pt x="7012" y="20353"/>
                </a:lnTo>
                <a:cubicBezTo>
                  <a:pt x="6616" y="20353"/>
                  <a:pt x="6334" y="20636"/>
                  <a:pt x="6334" y="20976"/>
                </a:cubicBezTo>
                <a:cubicBezTo>
                  <a:pt x="6334" y="21316"/>
                  <a:pt x="6616" y="21600"/>
                  <a:pt x="7012" y="21600"/>
                </a:cubicBezTo>
                <a:lnTo>
                  <a:pt x="14532" y="21600"/>
                </a:lnTo>
                <a:cubicBezTo>
                  <a:pt x="14929" y="21600"/>
                  <a:pt x="15211" y="21316"/>
                  <a:pt x="15211" y="20976"/>
                </a:cubicBezTo>
                <a:cubicBezTo>
                  <a:pt x="15211" y="20636"/>
                  <a:pt x="14929" y="20353"/>
                  <a:pt x="14532" y="20353"/>
                </a:cubicBezTo>
                <a:lnTo>
                  <a:pt x="12666" y="20353"/>
                </a:lnTo>
                <a:lnTo>
                  <a:pt x="12666" y="19048"/>
                </a:lnTo>
                <a:lnTo>
                  <a:pt x="19622" y="19048"/>
                </a:lnTo>
                <a:cubicBezTo>
                  <a:pt x="20695" y="19048"/>
                  <a:pt x="21544" y="18197"/>
                  <a:pt x="21544" y="17121"/>
                </a:cubicBezTo>
                <a:lnTo>
                  <a:pt x="21544" y="7030"/>
                </a:lnTo>
                <a:cubicBezTo>
                  <a:pt x="21600" y="5952"/>
                  <a:pt x="20753" y="5103"/>
                  <a:pt x="19735" y="5103"/>
                </a:cubicBezTo>
                <a:lnTo>
                  <a:pt x="14137" y="5103"/>
                </a:lnTo>
                <a:lnTo>
                  <a:pt x="12666" y="2552"/>
                </a:lnTo>
                <a:lnTo>
                  <a:pt x="17811" y="2552"/>
                </a:lnTo>
                <a:lnTo>
                  <a:pt x="17811" y="3176"/>
                </a:lnTo>
                <a:cubicBezTo>
                  <a:pt x="17811" y="3516"/>
                  <a:pt x="18095" y="3799"/>
                  <a:pt x="18434" y="3799"/>
                </a:cubicBezTo>
                <a:lnTo>
                  <a:pt x="20979" y="3799"/>
                </a:lnTo>
                <a:cubicBezTo>
                  <a:pt x="21318" y="3799"/>
                  <a:pt x="21600" y="3516"/>
                  <a:pt x="21600" y="3176"/>
                </a:cubicBezTo>
                <a:lnTo>
                  <a:pt x="21600" y="624"/>
                </a:lnTo>
                <a:cubicBezTo>
                  <a:pt x="21600" y="284"/>
                  <a:pt x="21318" y="0"/>
                  <a:pt x="20979" y="0"/>
                </a:cubicBezTo>
                <a:lnTo>
                  <a:pt x="18434" y="0"/>
                </a:lnTo>
                <a:cubicBezTo>
                  <a:pt x="18095" y="0"/>
                  <a:pt x="17811" y="284"/>
                  <a:pt x="17811" y="624"/>
                </a:cubicBezTo>
                <a:lnTo>
                  <a:pt x="17811" y="1247"/>
                </a:lnTo>
                <a:lnTo>
                  <a:pt x="11932" y="1247"/>
                </a:lnTo>
                <a:lnTo>
                  <a:pt x="11366" y="340"/>
                </a:lnTo>
                <a:cubicBezTo>
                  <a:pt x="11253" y="113"/>
                  <a:pt x="11027" y="0"/>
                  <a:pt x="10801" y="0"/>
                </a:cubicBezTo>
                <a:cubicBezTo>
                  <a:pt x="10575" y="0"/>
                  <a:pt x="10404" y="113"/>
                  <a:pt x="10236" y="340"/>
                </a:cubicBezTo>
                <a:lnTo>
                  <a:pt x="9670" y="1247"/>
                </a:lnTo>
                <a:lnTo>
                  <a:pt x="3789" y="1247"/>
                </a:lnTo>
                <a:lnTo>
                  <a:pt x="3789" y="624"/>
                </a:lnTo>
                <a:cubicBezTo>
                  <a:pt x="3789" y="284"/>
                  <a:pt x="3507" y="0"/>
                  <a:pt x="3168"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592" name="Google Shape;9859;p66"/>
          <p:cNvGrpSpPr/>
          <p:nvPr/>
        </p:nvGrpSpPr>
        <p:grpSpPr>
          <a:xfrm>
            <a:off x="4033173" y="1788992"/>
            <a:ext cx="230307" cy="359125"/>
            <a:chOff x="29" y="0"/>
            <a:chExt cx="230305" cy="359124"/>
          </a:xfrm>
        </p:grpSpPr>
        <p:sp>
          <p:nvSpPr>
            <p:cNvPr id="7589" name="Google Shape;9860;p66"/>
            <p:cNvSpPr/>
            <p:nvPr/>
          </p:nvSpPr>
          <p:spPr>
            <a:xfrm>
              <a:off x="39508" y="84626"/>
              <a:ext cx="147713" cy="148514"/>
            </a:xfrm>
            <a:custGeom>
              <a:avLst/>
              <a:gdLst/>
              <a:ahLst/>
              <a:cxnLst>
                <a:cxn ang="0">
                  <a:pos x="wd2" y="hd2"/>
                </a:cxn>
                <a:cxn ang="5400000">
                  <a:pos x="wd2" y="hd2"/>
                </a:cxn>
                <a:cxn ang="10800000">
                  <a:pos x="wd2" y="hd2"/>
                </a:cxn>
                <a:cxn ang="16200000">
                  <a:pos x="wd2" y="hd2"/>
                </a:cxn>
              </a:cxnLst>
              <a:rect l="0" t="0" r="r" b="b"/>
              <a:pathLst>
                <a:path w="21479" h="21600" fill="norm" stroke="1" extrusionOk="0">
                  <a:moveTo>
                    <a:pt x="7928" y="3142"/>
                  </a:moveTo>
                  <a:cubicBezTo>
                    <a:pt x="9980" y="3142"/>
                    <a:pt x="11620" y="4375"/>
                    <a:pt x="12167" y="6150"/>
                  </a:cubicBezTo>
                  <a:lnTo>
                    <a:pt x="7928" y="6150"/>
                  </a:lnTo>
                  <a:cubicBezTo>
                    <a:pt x="7107" y="6150"/>
                    <a:pt x="6426" y="6835"/>
                    <a:pt x="6426" y="7790"/>
                  </a:cubicBezTo>
                  <a:lnTo>
                    <a:pt x="6426" y="12030"/>
                  </a:lnTo>
                  <a:cubicBezTo>
                    <a:pt x="4647" y="11484"/>
                    <a:pt x="3280" y="9843"/>
                    <a:pt x="3280" y="7790"/>
                  </a:cubicBezTo>
                  <a:cubicBezTo>
                    <a:pt x="3280" y="5195"/>
                    <a:pt x="5333" y="3142"/>
                    <a:pt x="7928" y="3142"/>
                  </a:cubicBezTo>
                  <a:close/>
                  <a:moveTo>
                    <a:pt x="12167" y="9296"/>
                  </a:moveTo>
                  <a:cubicBezTo>
                    <a:pt x="11620" y="10663"/>
                    <a:pt x="10661" y="11618"/>
                    <a:pt x="9433" y="12030"/>
                  </a:cubicBezTo>
                  <a:lnTo>
                    <a:pt x="9433" y="9296"/>
                  </a:lnTo>
                  <a:close/>
                  <a:moveTo>
                    <a:pt x="18593" y="9157"/>
                  </a:moveTo>
                  <a:lnTo>
                    <a:pt x="18593" y="18319"/>
                  </a:lnTo>
                  <a:lnTo>
                    <a:pt x="9294" y="18319"/>
                  </a:lnTo>
                  <a:lnTo>
                    <a:pt x="9294" y="15038"/>
                  </a:lnTo>
                  <a:cubicBezTo>
                    <a:pt x="12167" y="14357"/>
                    <a:pt x="14627" y="12165"/>
                    <a:pt x="15308" y="9157"/>
                  </a:cubicBezTo>
                  <a:close/>
                  <a:moveTo>
                    <a:pt x="7793" y="0"/>
                  </a:moveTo>
                  <a:cubicBezTo>
                    <a:pt x="3419" y="0"/>
                    <a:pt x="0" y="3416"/>
                    <a:pt x="0" y="7790"/>
                  </a:cubicBezTo>
                  <a:cubicBezTo>
                    <a:pt x="0" y="11484"/>
                    <a:pt x="2595" y="14630"/>
                    <a:pt x="6287" y="15311"/>
                  </a:cubicBezTo>
                  <a:lnTo>
                    <a:pt x="6287" y="20098"/>
                  </a:lnTo>
                  <a:cubicBezTo>
                    <a:pt x="6287" y="20919"/>
                    <a:pt x="6834" y="21600"/>
                    <a:pt x="7793" y="21600"/>
                  </a:cubicBezTo>
                  <a:lnTo>
                    <a:pt x="19960" y="21600"/>
                  </a:lnTo>
                  <a:cubicBezTo>
                    <a:pt x="20780" y="21600"/>
                    <a:pt x="21461" y="20919"/>
                    <a:pt x="21461" y="20098"/>
                  </a:cubicBezTo>
                  <a:lnTo>
                    <a:pt x="21461" y="7929"/>
                  </a:lnTo>
                  <a:cubicBezTo>
                    <a:pt x="21600" y="6835"/>
                    <a:pt x="20914" y="6150"/>
                    <a:pt x="20094" y="6150"/>
                  </a:cubicBezTo>
                  <a:lnTo>
                    <a:pt x="15308" y="6150"/>
                  </a:lnTo>
                  <a:cubicBezTo>
                    <a:pt x="14627" y="2734"/>
                    <a:pt x="11481" y="0"/>
                    <a:pt x="77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90" name="Google Shape;9861;p66"/>
            <p:cNvSpPr/>
            <p:nvPr/>
          </p:nvSpPr>
          <p:spPr>
            <a:xfrm>
              <a:off x="29" y="0"/>
              <a:ext cx="230307" cy="359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74" y="1301"/>
                  </a:moveTo>
                  <a:lnTo>
                    <a:pt x="19574" y="2545"/>
                  </a:lnTo>
                  <a:lnTo>
                    <a:pt x="1850" y="2545"/>
                  </a:lnTo>
                  <a:lnTo>
                    <a:pt x="1850" y="1301"/>
                  </a:lnTo>
                  <a:close/>
                  <a:moveTo>
                    <a:pt x="19750" y="3844"/>
                  </a:moveTo>
                  <a:lnTo>
                    <a:pt x="19750" y="15266"/>
                  </a:lnTo>
                  <a:lnTo>
                    <a:pt x="1939" y="15266"/>
                  </a:lnTo>
                  <a:lnTo>
                    <a:pt x="1939" y="3844"/>
                  </a:lnTo>
                  <a:close/>
                  <a:moveTo>
                    <a:pt x="19750" y="16512"/>
                  </a:moveTo>
                  <a:lnTo>
                    <a:pt x="19750" y="20299"/>
                  </a:lnTo>
                  <a:lnTo>
                    <a:pt x="1939" y="20299"/>
                  </a:lnTo>
                  <a:lnTo>
                    <a:pt x="1939" y="16512"/>
                  </a:lnTo>
                  <a:close/>
                  <a:moveTo>
                    <a:pt x="968" y="0"/>
                  </a:moveTo>
                  <a:cubicBezTo>
                    <a:pt x="439" y="0"/>
                    <a:pt x="0" y="284"/>
                    <a:pt x="0" y="678"/>
                  </a:cubicBezTo>
                  <a:lnTo>
                    <a:pt x="0" y="20922"/>
                  </a:lnTo>
                  <a:cubicBezTo>
                    <a:pt x="0" y="21316"/>
                    <a:pt x="439" y="21600"/>
                    <a:pt x="968" y="21600"/>
                  </a:cubicBezTo>
                  <a:lnTo>
                    <a:pt x="20632" y="21600"/>
                  </a:lnTo>
                  <a:cubicBezTo>
                    <a:pt x="21161" y="21600"/>
                    <a:pt x="21600" y="21316"/>
                    <a:pt x="21600" y="20922"/>
                  </a:cubicBezTo>
                  <a:lnTo>
                    <a:pt x="21600" y="678"/>
                  </a:lnTo>
                  <a:cubicBezTo>
                    <a:pt x="21600" y="284"/>
                    <a:pt x="21161" y="0"/>
                    <a:pt x="206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91" name="Google Shape;9862;p66"/>
            <p:cNvSpPr/>
            <p:nvPr/>
          </p:nvSpPr>
          <p:spPr>
            <a:xfrm>
              <a:off x="83701" y="295206"/>
              <a:ext cx="62963" cy="21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42" y="0"/>
                  </a:moveTo>
                  <a:cubicBezTo>
                    <a:pt x="1607" y="0"/>
                    <a:pt x="0" y="4684"/>
                    <a:pt x="0" y="10323"/>
                  </a:cubicBezTo>
                  <a:cubicBezTo>
                    <a:pt x="0" y="16916"/>
                    <a:pt x="1607" y="21600"/>
                    <a:pt x="3542" y="21600"/>
                  </a:cubicBezTo>
                  <a:lnTo>
                    <a:pt x="18058" y="21600"/>
                  </a:lnTo>
                  <a:cubicBezTo>
                    <a:pt x="19993" y="21600"/>
                    <a:pt x="21600" y="16916"/>
                    <a:pt x="21600" y="10323"/>
                  </a:cubicBezTo>
                  <a:cubicBezTo>
                    <a:pt x="21600" y="4684"/>
                    <a:pt x="19993" y="0"/>
                    <a:pt x="180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597" name="Google Shape;9863;p66"/>
          <p:cNvGrpSpPr/>
          <p:nvPr/>
        </p:nvGrpSpPr>
        <p:grpSpPr>
          <a:xfrm>
            <a:off x="3969241" y="2236452"/>
            <a:ext cx="358171" cy="359125"/>
            <a:chOff x="29" y="0"/>
            <a:chExt cx="358169" cy="359124"/>
          </a:xfrm>
        </p:grpSpPr>
        <p:sp>
          <p:nvSpPr>
            <p:cNvPr id="7593" name="Google Shape;9864;p66"/>
            <p:cNvSpPr/>
            <p:nvPr/>
          </p:nvSpPr>
          <p:spPr>
            <a:xfrm>
              <a:off x="29" y="-1"/>
              <a:ext cx="358171" cy="3591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02" y="1357"/>
                  </a:moveTo>
                  <a:cubicBezTo>
                    <a:pt x="5840" y="1357"/>
                    <a:pt x="6406" y="1924"/>
                    <a:pt x="6406" y="2602"/>
                  </a:cubicBezTo>
                  <a:lnTo>
                    <a:pt x="6406" y="4015"/>
                  </a:lnTo>
                  <a:cubicBezTo>
                    <a:pt x="5953" y="3959"/>
                    <a:pt x="5555" y="3902"/>
                    <a:pt x="5102" y="3902"/>
                  </a:cubicBezTo>
                  <a:cubicBezTo>
                    <a:pt x="4706" y="3902"/>
                    <a:pt x="4252" y="3959"/>
                    <a:pt x="3855" y="4015"/>
                  </a:cubicBezTo>
                  <a:lnTo>
                    <a:pt x="3855" y="2602"/>
                  </a:lnTo>
                  <a:cubicBezTo>
                    <a:pt x="3855" y="1924"/>
                    <a:pt x="4421" y="1357"/>
                    <a:pt x="5102" y="1357"/>
                  </a:cubicBezTo>
                  <a:close/>
                  <a:moveTo>
                    <a:pt x="9412" y="2602"/>
                  </a:moveTo>
                  <a:cubicBezTo>
                    <a:pt x="12642" y="2602"/>
                    <a:pt x="15365" y="4638"/>
                    <a:pt x="16385" y="7635"/>
                  </a:cubicBezTo>
                  <a:cubicBezTo>
                    <a:pt x="15931" y="7635"/>
                    <a:pt x="15534" y="7748"/>
                    <a:pt x="15194" y="8030"/>
                  </a:cubicBezTo>
                  <a:cubicBezTo>
                    <a:pt x="14400" y="5598"/>
                    <a:pt x="12133" y="3902"/>
                    <a:pt x="9412" y="3902"/>
                  </a:cubicBezTo>
                  <a:lnTo>
                    <a:pt x="7653" y="3902"/>
                  </a:lnTo>
                  <a:lnTo>
                    <a:pt x="7653" y="2602"/>
                  </a:lnTo>
                  <a:close/>
                  <a:moveTo>
                    <a:pt x="5159" y="5090"/>
                  </a:moveTo>
                  <a:cubicBezTo>
                    <a:pt x="7256" y="5090"/>
                    <a:pt x="8958" y="6786"/>
                    <a:pt x="8958" y="8879"/>
                  </a:cubicBezTo>
                  <a:lnTo>
                    <a:pt x="8958" y="10178"/>
                  </a:lnTo>
                  <a:lnTo>
                    <a:pt x="1360" y="10178"/>
                  </a:lnTo>
                  <a:lnTo>
                    <a:pt x="1360" y="8879"/>
                  </a:lnTo>
                  <a:cubicBezTo>
                    <a:pt x="1360" y="6786"/>
                    <a:pt x="3061" y="5090"/>
                    <a:pt x="5159" y="5090"/>
                  </a:cubicBezTo>
                  <a:close/>
                  <a:moveTo>
                    <a:pt x="16498" y="8879"/>
                  </a:moveTo>
                  <a:cubicBezTo>
                    <a:pt x="17234" y="8879"/>
                    <a:pt x="17801" y="9444"/>
                    <a:pt x="17801" y="10178"/>
                  </a:cubicBezTo>
                  <a:cubicBezTo>
                    <a:pt x="17801" y="10857"/>
                    <a:pt x="17234" y="11422"/>
                    <a:pt x="16498" y="11422"/>
                  </a:cubicBezTo>
                  <a:cubicBezTo>
                    <a:pt x="15818" y="11422"/>
                    <a:pt x="15251" y="10857"/>
                    <a:pt x="15251" y="10178"/>
                  </a:cubicBezTo>
                  <a:cubicBezTo>
                    <a:pt x="15251" y="9444"/>
                    <a:pt x="15818" y="8879"/>
                    <a:pt x="16498" y="8879"/>
                  </a:cubicBezTo>
                  <a:close/>
                  <a:moveTo>
                    <a:pt x="17179" y="12553"/>
                  </a:moveTo>
                  <a:lnTo>
                    <a:pt x="17179" y="17811"/>
                  </a:lnTo>
                  <a:lnTo>
                    <a:pt x="15874" y="17811"/>
                  </a:lnTo>
                  <a:lnTo>
                    <a:pt x="15874" y="12553"/>
                  </a:lnTo>
                  <a:cubicBezTo>
                    <a:pt x="16101" y="12666"/>
                    <a:pt x="16327" y="12666"/>
                    <a:pt x="16498" y="12666"/>
                  </a:cubicBezTo>
                  <a:cubicBezTo>
                    <a:pt x="16725" y="12666"/>
                    <a:pt x="16952" y="12666"/>
                    <a:pt x="17179" y="12553"/>
                  </a:cubicBezTo>
                  <a:close/>
                  <a:moveTo>
                    <a:pt x="18368" y="19055"/>
                  </a:moveTo>
                  <a:cubicBezTo>
                    <a:pt x="19219" y="19055"/>
                    <a:pt x="19899" y="19622"/>
                    <a:pt x="20184" y="20356"/>
                  </a:cubicBezTo>
                  <a:lnTo>
                    <a:pt x="10261" y="20356"/>
                  </a:lnTo>
                  <a:cubicBezTo>
                    <a:pt x="10545" y="19622"/>
                    <a:pt x="11281" y="19055"/>
                    <a:pt x="12075" y="19055"/>
                  </a:cubicBezTo>
                  <a:close/>
                  <a:moveTo>
                    <a:pt x="5102" y="0"/>
                  </a:moveTo>
                  <a:cubicBezTo>
                    <a:pt x="3685" y="0"/>
                    <a:pt x="2552" y="1131"/>
                    <a:pt x="2552" y="2545"/>
                  </a:cubicBezTo>
                  <a:lnTo>
                    <a:pt x="2552" y="4412"/>
                  </a:lnTo>
                  <a:cubicBezTo>
                    <a:pt x="1076" y="5259"/>
                    <a:pt x="0" y="6899"/>
                    <a:pt x="0" y="8821"/>
                  </a:cubicBezTo>
                  <a:lnTo>
                    <a:pt x="0" y="10743"/>
                  </a:lnTo>
                  <a:cubicBezTo>
                    <a:pt x="0" y="11083"/>
                    <a:pt x="283" y="11366"/>
                    <a:pt x="623" y="11366"/>
                  </a:cubicBezTo>
                  <a:lnTo>
                    <a:pt x="9525" y="11366"/>
                  </a:lnTo>
                  <a:cubicBezTo>
                    <a:pt x="9865" y="11366"/>
                    <a:pt x="10148" y="11083"/>
                    <a:pt x="10148" y="10743"/>
                  </a:cubicBezTo>
                  <a:lnTo>
                    <a:pt x="10148" y="8821"/>
                  </a:lnTo>
                  <a:cubicBezTo>
                    <a:pt x="10148" y="7351"/>
                    <a:pt x="9525" y="5995"/>
                    <a:pt x="8447" y="4977"/>
                  </a:cubicBezTo>
                  <a:lnTo>
                    <a:pt x="9412" y="4977"/>
                  </a:lnTo>
                  <a:cubicBezTo>
                    <a:pt x="11848" y="4977"/>
                    <a:pt x="13833" y="6786"/>
                    <a:pt x="14173" y="9160"/>
                  </a:cubicBezTo>
                  <a:cubicBezTo>
                    <a:pt x="14117" y="9444"/>
                    <a:pt x="14060" y="9726"/>
                    <a:pt x="14060" y="10065"/>
                  </a:cubicBezTo>
                  <a:cubicBezTo>
                    <a:pt x="14060" y="10743"/>
                    <a:pt x="14231" y="11309"/>
                    <a:pt x="14684" y="11761"/>
                  </a:cubicBezTo>
                  <a:lnTo>
                    <a:pt x="14684" y="17811"/>
                  </a:lnTo>
                  <a:lnTo>
                    <a:pt x="13380" y="17811"/>
                  </a:lnTo>
                  <a:lnTo>
                    <a:pt x="13380" y="17133"/>
                  </a:lnTo>
                  <a:cubicBezTo>
                    <a:pt x="13380" y="16794"/>
                    <a:pt x="13095" y="16512"/>
                    <a:pt x="12755" y="16512"/>
                  </a:cubicBezTo>
                  <a:cubicBezTo>
                    <a:pt x="12415" y="16512"/>
                    <a:pt x="12133" y="16794"/>
                    <a:pt x="12133" y="17133"/>
                  </a:cubicBezTo>
                  <a:lnTo>
                    <a:pt x="12133" y="17811"/>
                  </a:lnTo>
                  <a:cubicBezTo>
                    <a:pt x="10374" y="17811"/>
                    <a:pt x="8958" y="19226"/>
                    <a:pt x="8958" y="20979"/>
                  </a:cubicBezTo>
                  <a:cubicBezTo>
                    <a:pt x="8958" y="21318"/>
                    <a:pt x="9241" y="21600"/>
                    <a:pt x="9581" y="21600"/>
                  </a:cubicBezTo>
                  <a:lnTo>
                    <a:pt x="20977" y="21600"/>
                  </a:lnTo>
                  <a:cubicBezTo>
                    <a:pt x="21317" y="21600"/>
                    <a:pt x="21600" y="21318"/>
                    <a:pt x="21600" y="20979"/>
                  </a:cubicBezTo>
                  <a:cubicBezTo>
                    <a:pt x="21600" y="20130"/>
                    <a:pt x="21260" y="19281"/>
                    <a:pt x="20693" y="18716"/>
                  </a:cubicBezTo>
                  <a:cubicBezTo>
                    <a:pt x="20070" y="18150"/>
                    <a:pt x="19277" y="17811"/>
                    <a:pt x="18426" y="17811"/>
                  </a:cubicBezTo>
                  <a:lnTo>
                    <a:pt x="18426" y="11819"/>
                  </a:lnTo>
                  <a:cubicBezTo>
                    <a:pt x="18879" y="11366"/>
                    <a:pt x="19050" y="10743"/>
                    <a:pt x="19050" y="10065"/>
                  </a:cubicBezTo>
                  <a:cubicBezTo>
                    <a:pt x="19050" y="9160"/>
                    <a:pt x="18595" y="8313"/>
                    <a:pt x="17801" y="7917"/>
                  </a:cubicBezTo>
                  <a:cubicBezTo>
                    <a:pt x="17348" y="6050"/>
                    <a:pt x="16385" y="4412"/>
                    <a:pt x="14911" y="3223"/>
                  </a:cubicBezTo>
                  <a:cubicBezTo>
                    <a:pt x="13324" y="1980"/>
                    <a:pt x="11395" y="1244"/>
                    <a:pt x="9412" y="1244"/>
                  </a:cubicBezTo>
                  <a:lnTo>
                    <a:pt x="7313" y="1244"/>
                  </a:lnTo>
                  <a:cubicBezTo>
                    <a:pt x="6860" y="510"/>
                    <a:pt x="6009" y="0"/>
                    <a:pt x="51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94" name="Google Shape;9865;p66"/>
            <p:cNvSpPr/>
            <p:nvPr/>
          </p:nvSpPr>
          <p:spPr>
            <a:xfrm>
              <a:off x="74301" y="231289"/>
              <a:ext cx="20680" cy="526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1922"/>
                    <a:pt x="0" y="4237"/>
                  </a:cubicBezTo>
                  <a:lnTo>
                    <a:pt x="0" y="17351"/>
                  </a:lnTo>
                  <a:cubicBezTo>
                    <a:pt x="0" y="19665"/>
                    <a:pt x="4894" y="21600"/>
                    <a:pt x="10784" y="21600"/>
                  </a:cubicBezTo>
                  <a:cubicBezTo>
                    <a:pt x="17673" y="21600"/>
                    <a:pt x="21600" y="19665"/>
                    <a:pt x="21600" y="17351"/>
                  </a:cubicBezTo>
                  <a:lnTo>
                    <a:pt x="21600" y="4237"/>
                  </a:lnTo>
                  <a:cubicBezTo>
                    <a:pt x="21600" y="1922"/>
                    <a:pt x="17673"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95" name="Google Shape;9866;p66"/>
            <p:cNvSpPr/>
            <p:nvPr/>
          </p:nvSpPr>
          <p:spPr>
            <a:xfrm>
              <a:off x="128466" y="207537"/>
              <a:ext cx="43607" cy="43477"/>
            </a:xfrm>
            <a:custGeom>
              <a:avLst/>
              <a:gdLst/>
              <a:ahLst/>
              <a:cxnLst>
                <a:cxn ang="0">
                  <a:pos x="wd2" y="hd2"/>
                </a:cxn>
                <a:cxn ang="5400000">
                  <a:pos x="wd2" y="hd2"/>
                </a:cxn>
                <a:cxn ang="10800000">
                  <a:pos x="wd2" y="hd2"/>
                </a:cxn>
                <a:cxn ang="16200000">
                  <a:pos x="wd2" y="hd2"/>
                </a:cxn>
              </a:cxnLst>
              <a:rect l="0" t="0" r="r" b="b"/>
              <a:pathLst>
                <a:path w="20444" h="21600" fill="norm" stroke="1" extrusionOk="0">
                  <a:moveTo>
                    <a:pt x="5397" y="0"/>
                  </a:moveTo>
                  <a:cubicBezTo>
                    <a:pt x="4026" y="0"/>
                    <a:pt x="2586" y="356"/>
                    <a:pt x="1494" y="1053"/>
                  </a:cubicBezTo>
                  <a:cubicBezTo>
                    <a:pt x="-716" y="2921"/>
                    <a:pt x="-268" y="6656"/>
                    <a:pt x="1494" y="8999"/>
                  </a:cubicBezTo>
                  <a:lnTo>
                    <a:pt x="12071" y="20206"/>
                  </a:lnTo>
                  <a:cubicBezTo>
                    <a:pt x="13833" y="21600"/>
                    <a:pt x="14715" y="21600"/>
                    <a:pt x="16030" y="21600"/>
                  </a:cubicBezTo>
                  <a:cubicBezTo>
                    <a:pt x="16911" y="21600"/>
                    <a:pt x="18674" y="21140"/>
                    <a:pt x="19121" y="20206"/>
                  </a:cubicBezTo>
                  <a:cubicBezTo>
                    <a:pt x="20884" y="18339"/>
                    <a:pt x="20884" y="14603"/>
                    <a:pt x="19121" y="12260"/>
                  </a:cubicBezTo>
                  <a:lnTo>
                    <a:pt x="8979" y="1053"/>
                  </a:lnTo>
                  <a:cubicBezTo>
                    <a:pt x="8097" y="356"/>
                    <a:pt x="6782" y="0"/>
                    <a:pt x="53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96" name="Google Shape;9867;p66"/>
            <p:cNvSpPr/>
            <p:nvPr/>
          </p:nvSpPr>
          <p:spPr>
            <a:xfrm>
              <a:off x="969" y="208342"/>
              <a:ext cx="42314" cy="44552"/>
            </a:xfrm>
            <a:custGeom>
              <a:avLst/>
              <a:gdLst/>
              <a:ahLst/>
              <a:cxnLst>
                <a:cxn ang="0">
                  <a:pos x="wd2" y="hd2"/>
                </a:cxn>
                <a:cxn ang="5400000">
                  <a:pos x="wd2" y="hd2"/>
                </a:cxn>
                <a:cxn ang="10800000">
                  <a:pos x="wd2" y="hd2"/>
                </a:cxn>
                <a:cxn ang="16200000">
                  <a:pos x="wd2" y="hd2"/>
                </a:cxn>
              </a:cxnLst>
              <a:rect l="0" t="0" r="r" b="b"/>
              <a:pathLst>
                <a:path w="20681" h="21600" fill="norm" stroke="1" extrusionOk="0">
                  <a:moveTo>
                    <a:pt x="15890" y="0"/>
                  </a:moveTo>
                  <a:cubicBezTo>
                    <a:pt x="14505" y="0"/>
                    <a:pt x="13134" y="579"/>
                    <a:pt x="12405" y="1548"/>
                  </a:cubicBezTo>
                  <a:lnTo>
                    <a:pt x="1379" y="12485"/>
                  </a:lnTo>
                  <a:cubicBezTo>
                    <a:pt x="-459" y="13860"/>
                    <a:pt x="-459" y="17506"/>
                    <a:pt x="1379" y="19777"/>
                  </a:cubicBezTo>
                  <a:cubicBezTo>
                    <a:pt x="2750" y="20689"/>
                    <a:pt x="3668" y="21600"/>
                    <a:pt x="5054" y="21600"/>
                  </a:cubicBezTo>
                  <a:cubicBezTo>
                    <a:pt x="5973" y="21600"/>
                    <a:pt x="7811" y="20689"/>
                    <a:pt x="8263" y="19777"/>
                  </a:cubicBezTo>
                  <a:lnTo>
                    <a:pt x="19303" y="8840"/>
                  </a:lnTo>
                  <a:cubicBezTo>
                    <a:pt x="21141" y="7017"/>
                    <a:pt x="21141" y="3819"/>
                    <a:pt x="19303" y="1548"/>
                  </a:cubicBezTo>
                  <a:cubicBezTo>
                    <a:pt x="18428" y="477"/>
                    <a:pt x="17145" y="0"/>
                    <a:pt x="1589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01" name="Google Shape;9868;p66"/>
          <p:cNvGrpSpPr/>
          <p:nvPr/>
        </p:nvGrpSpPr>
        <p:grpSpPr>
          <a:xfrm>
            <a:off x="2624881" y="2710038"/>
            <a:ext cx="359096" cy="314933"/>
            <a:chOff x="29" y="29"/>
            <a:chExt cx="359094" cy="314931"/>
          </a:xfrm>
        </p:grpSpPr>
        <p:sp>
          <p:nvSpPr>
            <p:cNvPr id="7598" name="Google Shape;9869;p66"/>
            <p:cNvSpPr/>
            <p:nvPr/>
          </p:nvSpPr>
          <p:spPr>
            <a:xfrm>
              <a:off x="84626" y="84626"/>
              <a:ext cx="188022" cy="1880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2" y="2485"/>
                  </a:moveTo>
                  <a:cubicBezTo>
                    <a:pt x="15443" y="2485"/>
                    <a:pt x="19224" y="6266"/>
                    <a:pt x="19224" y="10802"/>
                  </a:cubicBezTo>
                  <a:cubicBezTo>
                    <a:pt x="19224" y="15447"/>
                    <a:pt x="15443" y="19224"/>
                    <a:pt x="10802" y="19224"/>
                  </a:cubicBezTo>
                  <a:cubicBezTo>
                    <a:pt x="6263" y="19224"/>
                    <a:pt x="2485" y="15337"/>
                    <a:pt x="2485" y="10802"/>
                  </a:cubicBezTo>
                  <a:cubicBezTo>
                    <a:pt x="2485" y="6266"/>
                    <a:pt x="6263" y="2485"/>
                    <a:pt x="10802" y="2485"/>
                  </a:cubicBezTo>
                  <a:close/>
                  <a:moveTo>
                    <a:pt x="10802" y="0"/>
                  </a:moveTo>
                  <a:cubicBezTo>
                    <a:pt x="4861" y="0"/>
                    <a:pt x="0" y="4861"/>
                    <a:pt x="0" y="10802"/>
                  </a:cubicBezTo>
                  <a:cubicBezTo>
                    <a:pt x="0" y="16742"/>
                    <a:pt x="4861" y="21600"/>
                    <a:pt x="10802" y="21600"/>
                  </a:cubicBezTo>
                  <a:cubicBezTo>
                    <a:pt x="16739" y="21600"/>
                    <a:pt x="21600" y="16742"/>
                    <a:pt x="21600" y="10802"/>
                  </a:cubicBezTo>
                  <a:cubicBezTo>
                    <a:pt x="21600" y="4861"/>
                    <a:pt x="16739" y="0"/>
                    <a:pt x="108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599" name="Google Shape;9870;p66"/>
            <p:cNvSpPr/>
            <p:nvPr/>
          </p:nvSpPr>
          <p:spPr>
            <a:xfrm>
              <a:off x="125984" y="126014"/>
              <a:ext cx="106231" cy="105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09" y="4243"/>
                  </a:moveTo>
                  <a:cubicBezTo>
                    <a:pt x="14337" y="4243"/>
                    <a:pt x="17207" y="7133"/>
                    <a:pt x="17207" y="10800"/>
                  </a:cubicBezTo>
                  <a:cubicBezTo>
                    <a:pt x="17013" y="14461"/>
                    <a:pt x="14149" y="17357"/>
                    <a:pt x="10709" y="17357"/>
                  </a:cubicBezTo>
                  <a:cubicBezTo>
                    <a:pt x="7263" y="17357"/>
                    <a:pt x="4399" y="14461"/>
                    <a:pt x="4399" y="10800"/>
                  </a:cubicBezTo>
                  <a:cubicBezTo>
                    <a:pt x="4399" y="7133"/>
                    <a:pt x="7263" y="4243"/>
                    <a:pt x="10709" y="4243"/>
                  </a:cubicBezTo>
                  <a:close/>
                  <a:moveTo>
                    <a:pt x="10709" y="0"/>
                  </a:moveTo>
                  <a:cubicBezTo>
                    <a:pt x="4781" y="0"/>
                    <a:pt x="0" y="4818"/>
                    <a:pt x="0" y="10800"/>
                  </a:cubicBezTo>
                  <a:cubicBezTo>
                    <a:pt x="0" y="16776"/>
                    <a:pt x="4781" y="21600"/>
                    <a:pt x="10709" y="21600"/>
                  </a:cubicBezTo>
                  <a:cubicBezTo>
                    <a:pt x="16825" y="21600"/>
                    <a:pt x="21600" y="16776"/>
                    <a:pt x="21600" y="10800"/>
                  </a:cubicBezTo>
                  <a:cubicBezTo>
                    <a:pt x="21218" y="4818"/>
                    <a:pt x="16443" y="0"/>
                    <a:pt x="107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00" name="Google Shape;9871;p66"/>
            <p:cNvSpPr/>
            <p:nvPr/>
          </p:nvSpPr>
          <p:spPr>
            <a:xfrm>
              <a:off x="29" y="29"/>
              <a:ext cx="359096" cy="3149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93" y="1484"/>
                  </a:moveTo>
                  <a:lnTo>
                    <a:pt x="13514" y="2902"/>
                  </a:lnTo>
                  <a:lnTo>
                    <a:pt x="8029" y="2902"/>
                  </a:lnTo>
                  <a:lnTo>
                    <a:pt x="8651" y="1484"/>
                  </a:lnTo>
                  <a:close/>
                  <a:moveTo>
                    <a:pt x="1244" y="7673"/>
                  </a:moveTo>
                  <a:lnTo>
                    <a:pt x="2488" y="8383"/>
                  </a:lnTo>
                  <a:lnTo>
                    <a:pt x="2488" y="16119"/>
                  </a:lnTo>
                  <a:lnTo>
                    <a:pt x="1244" y="16829"/>
                  </a:lnTo>
                  <a:lnTo>
                    <a:pt x="1244" y="7673"/>
                  </a:lnTo>
                  <a:close/>
                  <a:moveTo>
                    <a:pt x="20243" y="7673"/>
                  </a:moveTo>
                  <a:lnTo>
                    <a:pt x="20243" y="16829"/>
                  </a:lnTo>
                  <a:lnTo>
                    <a:pt x="18944" y="16119"/>
                  </a:lnTo>
                  <a:lnTo>
                    <a:pt x="18944" y="8383"/>
                  </a:lnTo>
                  <a:lnTo>
                    <a:pt x="20243" y="7673"/>
                  </a:lnTo>
                  <a:close/>
                  <a:moveTo>
                    <a:pt x="19622" y="4449"/>
                  </a:moveTo>
                  <a:cubicBezTo>
                    <a:pt x="19961" y="4449"/>
                    <a:pt x="20243" y="4771"/>
                    <a:pt x="20243" y="5157"/>
                  </a:cubicBezTo>
                  <a:lnTo>
                    <a:pt x="20243" y="6126"/>
                  </a:lnTo>
                  <a:lnTo>
                    <a:pt x="18039" y="7349"/>
                  </a:lnTo>
                  <a:cubicBezTo>
                    <a:pt x="17813" y="7478"/>
                    <a:pt x="17700" y="7736"/>
                    <a:pt x="17700" y="7996"/>
                  </a:cubicBezTo>
                  <a:lnTo>
                    <a:pt x="17700" y="16571"/>
                  </a:lnTo>
                  <a:cubicBezTo>
                    <a:pt x="17700" y="16829"/>
                    <a:pt x="17813" y="17087"/>
                    <a:pt x="18039" y="17280"/>
                  </a:cubicBezTo>
                  <a:lnTo>
                    <a:pt x="20243" y="18440"/>
                  </a:lnTo>
                  <a:lnTo>
                    <a:pt x="20243" y="19408"/>
                  </a:lnTo>
                  <a:cubicBezTo>
                    <a:pt x="20243" y="19858"/>
                    <a:pt x="19961" y="20116"/>
                    <a:pt x="19622" y="20116"/>
                  </a:cubicBezTo>
                  <a:lnTo>
                    <a:pt x="1865" y="20116"/>
                  </a:lnTo>
                  <a:cubicBezTo>
                    <a:pt x="1526" y="20116"/>
                    <a:pt x="1244" y="19795"/>
                    <a:pt x="1244" y="19408"/>
                  </a:cubicBezTo>
                  <a:lnTo>
                    <a:pt x="1244" y="18440"/>
                  </a:lnTo>
                  <a:lnTo>
                    <a:pt x="3392" y="17280"/>
                  </a:lnTo>
                  <a:cubicBezTo>
                    <a:pt x="3619" y="17087"/>
                    <a:pt x="3787" y="16829"/>
                    <a:pt x="3787" y="16571"/>
                  </a:cubicBezTo>
                  <a:lnTo>
                    <a:pt x="3787" y="7996"/>
                  </a:lnTo>
                  <a:cubicBezTo>
                    <a:pt x="3787" y="7736"/>
                    <a:pt x="3619" y="7478"/>
                    <a:pt x="3392" y="7349"/>
                  </a:cubicBezTo>
                  <a:lnTo>
                    <a:pt x="1244" y="6126"/>
                  </a:lnTo>
                  <a:lnTo>
                    <a:pt x="1244" y="5157"/>
                  </a:lnTo>
                  <a:cubicBezTo>
                    <a:pt x="1244" y="4771"/>
                    <a:pt x="1526" y="4449"/>
                    <a:pt x="1865" y="4449"/>
                  </a:cubicBezTo>
                  <a:close/>
                  <a:moveTo>
                    <a:pt x="8312" y="0"/>
                  </a:moveTo>
                  <a:cubicBezTo>
                    <a:pt x="8086" y="0"/>
                    <a:pt x="7860" y="192"/>
                    <a:pt x="7747" y="387"/>
                  </a:cubicBezTo>
                  <a:lnTo>
                    <a:pt x="6672" y="2902"/>
                  </a:lnTo>
                  <a:lnTo>
                    <a:pt x="3845" y="2902"/>
                  </a:lnTo>
                  <a:lnTo>
                    <a:pt x="3845" y="2192"/>
                  </a:lnTo>
                  <a:cubicBezTo>
                    <a:pt x="3845" y="1805"/>
                    <a:pt x="3561" y="1418"/>
                    <a:pt x="3222" y="1418"/>
                  </a:cubicBezTo>
                  <a:cubicBezTo>
                    <a:pt x="2827" y="1418"/>
                    <a:pt x="2543" y="1805"/>
                    <a:pt x="2543" y="2192"/>
                  </a:cubicBezTo>
                  <a:lnTo>
                    <a:pt x="2543" y="2902"/>
                  </a:lnTo>
                  <a:lnTo>
                    <a:pt x="1922" y="2902"/>
                  </a:lnTo>
                  <a:cubicBezTo>
                    <a:pt x="847" y="2902"/>
                    <a:pt x="0" y="3868"/>
                    <a:pt x="0" y="5094"/>
                  </a:cubicBezTo>
                  <a:lnTo>
                    <a:pt x="0" y="19408"/>
                  </a:lnTo>
                  <a:cubicBezTo>
                    <a:pt x="0" y="20632"/>
                    <a:pt x="847" y="21600"/>
                    <a:pt x="1922" y="21600"/>
                  </a:cubicBezTo>
                  <a:lnTo>
                    <a:pt x="19678" y="21600"/>
                  </a:lnTo>
                  <a:cubicBezTo>
                    <a:pt x="20753" y="21600"/>
                    <a:pt x="21600" y="20632"/>
                    <a:pt x="21600" y="19408"/>
                  </a:cubicBezTo>
                  <a:lnTo>
                    <a:pt x="21600" y="5094"/>
                  </a:lnTo>
                  <a:cubicBezTo>
                    <a:pt x="21544" y="3868"/>
                    <a:pt x="20640" y="2902"/>
                    <a:pt x="19622" y="2902"/>
                  </a:cubicBezTo>
                  <a:lnTo>
                    <a:pt x="14928" y="2902"/>
                  </a:lnTo>
                  <a:lnTo>
                    <a:pt x="13853" y="387"/>
                  </a:lnTo>
                  <a:cubicBezTo>
                    <a:pt x="13740" y="192"/>
                    <a:pt x="13514" y="0"/>
                    <a:pt x="132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05" name="Google Shape;9872;p66"/>
          <p:cNvGrpSpPr/>
          <p:nvPr/>
        </p:nvGrpSpPr>
        <p:grpSpPr>
          <a:xfrm>
            <a:off x="2622164" y="3137295"/>
            <a:ext cx="358188" cy="326093"/>
            <a:chOff x="0" y="0"/>
            <a:chExt cx="358186" cy="326091"/>
          </a:xfrm>
        </p:grpSpPr>
        <p:sp>
          <p:nvSpPr>
            <p:cNvPr id="7602" name="Google Shape;9873;p66"/>
            <p:cNvSpPr/>
            <p:nvPr/>
          </p:nvSpPr>
          <p:spPr>
            <a:xfrm>
              <a:off x="-1" y="0"/>
              <a:ext cx="358188" cy="326092"/>
            </a:xfrm>
            <a:custGeom>
              <a:avLst/>
              <a:gdLst/>
              <a:ahLst/>
              <a:cxnLst>
                <a:cxn ang="0">
                  <a:pos x="wd2" y="hd2"/>
                </a:cxn>
                <a:cxn ang="5400000">
                  <a:pos x="wd2" y="hd2"/>
                </a:cxn>
                <a:cxn ang="10800000">
                  <a:pos x="wd2" y="hd2"/>
                </a:cxn>
                <a:cxn ang="16200000">
                  <a:pos x="wd2" y="hd2"/>
                </a:cxn>
              </a:cxnLst>
              <a:rect l="0" t="0" r="r" b="b"/>
              <a:pathLst>
                <a:path w="21155" h="21600" fill="norm" stroke="1" extrusionOk="0">
                  <a:moveTo>
                    <a:pt x="16741" y="1417"/>
                  </a:moveTo>
                  <a:cubicBezTo>
                    <a:pt x="17538" y="1417"/>
                    <a:pt x="18343" y="1743"/>
                    <a:pt x="18955" y="2398"/>
                  </a:cubicBezTo>
                  <a:cubicBezTo>
                    <a:pt x="20231" y="3704"/>
                    <a:pt x="20231" y="5884"/>
                    <a:pt x="19010" y="7193"/>
                  </a:cubicBezTo>
                  <a:lnTo>
                    <a:pt x="10071" y="17279"/>
                  </a:lnTo>
                  <a:lnTo>
                    <a:pt x="5962" y="16034"/>
                  </a:lnTo>
                  <a:lnTo>
                    <a:pt x="5629" y="12423"/>
                  </a:lnTo>
                  <a:lnTo>
                    <a:pt x="14568" y="2398"/>
                  </a:lnTo>
                  <a:cubicBezTo>
                    <a:pt x="15152" y="1743"/>
                    <a:pt x="15943" y="1417"/>
                    <a:pt x="16741" y="1417"/>
                  </a:cubicBezTo>
                  <a:close/>
                  <a:moveTo>
                    <a:pt x="4685" y="15475"/>
                  </a:moveTo>
                  <a:lnTo>
                    <a:pt x="4852" y="16720"/>
                  </a:lnTo>
                  <a:cubicBezTo>
                    <a:pt x="4852" y="17030"/>
                    <a:pt x="5018" y="17279"/>
                    <a:pt x="5296" y="17342"/>
                  </a:cubicBezTo>
                  <a:lnTo>
                    <a:pt x="7739" y="18026"/>
                  </a:lnTo>
                  <a:lnTo>
                    <a:pt x="5740" y="20207"/>
                  </a:lnTo>
                  <a:lnTo>
                    <a:pt x="1798" y="18775"/>
                  </a:lnTo>
                  <a:lnTo>
                    <a:pt x="4685" y="15475"/>
                  </a:lnTo>
                  <a:close/>
                  <a:moveTo>
                    <a:pt x="16845" y="0"/>
                  </a:moveTo>
                  <a:cubicBezTo>
                    <a:pt x="15733" y="0"/>
                    <a:pt x="14623" y="466"/>
                    <a:pt x="13791" y="1401"/>
                  </a:cubicBezTo>
                  <a:lnTo>
                    <a:pt x="4630" y="11676"/>
                  </a:lnTo>
                  <a:cubicBezTo>
                    <a:pt x="4517" y="11800"/>
                    <a:pt x="4406" y="12049"/>
                    <a:pt x="4406" y="12174"/>
                  </a:cubicBezTo>
                  <a:lnTo>
                    <a:pt x="4574" y="13607"/>
                  </a:lnTo>
                  <a:lnTo>
                    <a:pt x="187" y="18524"/>
                  </a:lnTo>
                  <a:cubicBezTo>
                    <a:pt x="21" y="18651"/>
                    <a:pt x="-35" y="18900"/>
                    <a:pt x="21" y="19149"/>
                  </a:cubicBezTo>
                  <a:cubicBezTo>
                    <a:pt x="132" y="19398"/>
                    <a:pt x="243" y="19523"/>
                    <a:pt x="466" y="19584"/>
                  </a:cubicBezTo>
                  <a:lnTo>
                    <a:pt x="5740" y="21576"/>
                  </a:lnTo>
                  <a:cubicBezTo>
                    <a:pt x="5795" y="21592"/>
                    <a:pt x="5855" y="21600"/>
                    <a:pt x="5913" y="21600"/>
                  </a:cubicBezTo>
                  <a:cubicBezTo>
                    <a:pt x="6089" y="21600"/>
                    <a:pt x="6267" y="21531"/>
                    <a:pt x="6350" y="21390"/>
                  </a:cubicBezTo>
                  <a:lnTo>
                    <a:pt x="9126" y="18275"/>
                  </a:lnTo>
                  <a:lnTo>
                    <a:pt x="10182" y="18588"/>
                  </a:lnTo>
                  <a:cubicBezTo>
                    <a:pt x="10242" y="18604"/>
                    <a:pt x="10301" y="18611"/>
                    <a:pt x="10360" y="18611"/>
                  </a:cubicBezTo>
                  <a:cubicBezTo>
                    <a:pt x="10518" y="18611"/>
                    <a:pt x="10670" y="18554"/>
                    <a:pt x="10793" y="18463"/>
                  </a:cubicBezTo>
                  <a:lnTo>
                    <a:pt x="19954" y="8189"/>
                  </a:lnTo>
                  <a:cubicBezTo>
                    <a:pt x="21565" y="6382"/>
                    <a:pt x="21565" y="3269"/>
                    <a:pt x="19898" y="1401"/>
                  </a:cubicBezTo>
                  <a:cubicBezTo>
                    <a:pt x="19066" y="466"/>
                    <a:pt x="17956" y="0"/>
                    <a:pt x="168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03" name="Google Shape;9874;p66"/>
            <p:cNvSpPr/>
            <p:nvPr/>
          </p:nvSpPr>
          <p:spPr>
            <a:xfrm>
              <a:off x="184606" y="47475"/>
              <a:ext cx="124105" cy="124076"/>
            </a:xfrm>
            <a:custGeom>
              <a:avLst/>
              <a:gdLst/>
              <a:ahLst/>
              <a:cxnLst>
                <a:cxn ang="0">
                  <a:pos x="wd2" y="hd2"/>
                </a:cxn>
                <a:cxn ang="5400000">
                  <a:pos x="wd2" y="hd2"/>
                </a:cxn>
                <a:cxn ang="10800000">
                  <a:pos x="wd2" y="hd2"/>
                </a:cxn>
                <a:cxn ang="16200000">
                  <a:pos x="wd2" y="hd2"/>
                </a:cxn>
              </a:cxnLst>
              <a:rect l="0" t="0" r="r" b="b"/>
              <a:pathLst>
                <a:path w="21278" h="21600" fill="norm" stroke="1" extrusionOk="0">
                  <a:moveTo>
                    <a:pt x="14670" y="4088"/>
                  </a:moveTo>
                  <a:lnTo>
                    <a:pt x="17249" y="6873"/>
                  </a:lnTo>
                  <a:lnTo>
                    <a:pt x="14670" y="9491"/>
                  </a:lnTo>
                  <a:lnTo>
                    <a:pt x="11928" y="6873"/>
                  </a:lnTo>
                  <a:lnTo>
                    <a:pt x="14670" y="4088"/>
                  </a:lnTo>
                  <a:close/>
                  <a:moveTo>
                    <a:pt x="9350" y="9491"/>
                  </a:moveTo>
                  <a:lnTo>
                    <a:pt x="11928" y="12109"/>
                  </a:lnTo>
                  <a:lnTo>
                    <a:pt x="6930" y="17345"/>
                  </a:lnTo>
                  <a:lnTo>
                    <a:pt x="4351" y="14566"/>
                  </a:lnTo>
                  <a:lnTo>
                    <a:pt x="9350" y="9491"/>
                  </a:lnTo>
                  <a:close/>
                  <a:moveTo>
                    <a:pt x="14568" y="0"/>
                  </a:moveTo>
                  <a:cubicBezTo>
                    <a:pt x="14103" y="0"/>
                    <a:pt x="13622" y="161"/>
                    <a:pt x="13217" y="488"/>
                  </a:cubicBezTo>
                  <a:lnTo>
                    <a:pt x="484" y="13418"/>
                  </a:lnTo>
                  <a:cubicBezTo>
                    <a:pt x="-161" y="14073"/>
                    <a:pt x="-161" y="15221"/>
                    <a:pt x="484" y="16036"/>
                  </a:cubicBezTo>
                  <a:lnTo>
                    <a:pt x="5482" y="21112"/>
                  </a:lnTo>
                  <a:cubicBezTo>
                    <a:pt x="5804" y="21439"/>
                    <a:pt x="6285" y="21600"/>
                    <a:pt x="6792" y="21600"/>
                  </a:cubicBezTo>
                  <a:cubicBezTo>
                    <a:pt x="7293" y="21600"/>
                    <a:pt x="7820" y="21439"/>
                    <a:pt x="8219" y="21112"/>
                  </a:cubicBezTo>
                  <a:lnTo>
                    <a:pt x="20794" y="8348"/>
                  </a:lnTo>
                  <a:cubicBezTo>
                    <a:pt x="21439" y="7694"/>
                    <a:pt x="21439" y="6379"/>
                    <a:pt x="20794" y="5564"/>
                  </a:cubicBezTo>
                  <a:lnTo>
                    <a:pt x="15796" y="488"/>
                  </a:lnTo>
                  <a:cubicBezTo>
                    <a:pt x="15474" y="161"/>
                    <a:pt x="15029" y="0"/>
                    <a:pt x="145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04" name="Google Shape;9875;p66"/>
            <p:cNvSpPr/>
            <p:nvPr/>
          </p:nvSpPr>
          <p:spPr>
            <a:xfrm>
              <a:off x="132893" y="166626"/>
              <a:ext cx="57353" cy="56637"/>
            </a:xfrm>
            <a:custGeom>
              <a:avLst/>
              <a:gdLst/>
              <a:ahLst/>
              <a:cxnLst>
                <a:cxn ang="0">
                  <a:pos x="wd2" y="hd2"/>
                </a:cxn>
                <a:cxn ang="5400000">
                  <a:pos x="wd2" y="hd2"/>
                </a:cxn>
                <a:cxn ang="10800000">
                  <a:pos x="wd2" y="hd2"/>
                </a:cxn>
                <a:cxn ang="16200000">
                  <a:pos x="wd2" y="hd2"/>
                </a:cxn>
              </a:cxnLst>
              <a:rect l="0" t="0" r="r" b="b"/>
              <a:pathLst>
                <a:path w="20914" h="21600" fill="norm" stroke="1" extrusionOk="0">
                  <a:moveTo>
                    <a:pt x="17144" y="0"/>
                  </a:moveTo>
                  <a:cubicBezTo>
                    <a:pt x="16197" y="0"/>
                    <a:pt x="15261" y="273"/>
                    <a:pt x="14402" y="808"/>
                  </a:cubicBezTo>
                  <a:lnTo>
                    <a:pt x="1028" y="14795"/>
                  </a:lnTo>
                  <a:cubicBezTo>
                    <a:pt x="-343" y="16228"/>
                    <a:pt x="-343" y="18732"/>
                    <a:pt x="1028" y="20530"/>
                  </a:cubicBezTo>
                  <a:cubicBezTo>
                    <a:pt x="1714" y="21247"/>
                    <a:pt x="2660" y="21600"/>
                    <a:pt x="3651" y="21600"/>
                  </a:cubicBezTo>
                  <a:cubicBezTo>
                    <a:pt x="4630" y="21600"/>
                    <a:pt x="5664" y="21247"/>
                    <a:pt x="6512" y="20530"/>
                  </a:cubicBezTo>
                  <a:lnTo>
                    <a:pt x="19886" y="6908"/>
                  </a:lnTo>
                  <a:cubicBezTo>
                    <a:pt x="21257" y="5463"/>
                    <a:pt x="21257" y="2595"/>
                    <a:pt x="19886" y="808"/>
                  </a:cubicBezTo>
                  <a:cubicBezTo>
                    <a:pt x="19026" y="273"/>
                    <a:pt x="18090" y="0"/>
                    <a:pt x="171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13" name="Google Shape;9876;p66"/>
          <p:cNvGrpSpPr/>
          <p:nvPr/>
        </p:nvGrpSpPr>
        <p:grpSpPr>
          <a:xfrm>
            <a:off x="2667656" y="3591685"/>
            <a:ext cx="273575" cy="356410"/>
            <a:chOff x="29" y="29"/>
            <a:chExt cx="273573" cy="356409"/>
          </a:xfrm>
        </p:grpSpPr>
        <p:sp>
          <p:nvSpPr>
            <p:cNvPr id="7606" name="Google Shape;9877;p66"/>
            <p:cNvSpPr/>
            <p:nvPr/>
          </p:nvSpPr>
          <p:spPr>
            <a:xfrm>
              <a:off x="65827" y="29"/>
              <a:ext cx="148544" cy="356411"/>
            </a:xfrm>
            <a:custGeom>
              <a:avLst/>
              <a:gdLst/>
              <a:ahLst/>
              <a:cxnLst>
                <a:cxn ang="0">
                  <a:pos x="wd2" y="hd2"/>
                </a:cxn>
                <a:cxn ang="5400000">
                  <a:pos x="wd2" y="hd2"/>
                </a:cxn>
                <a:cxn ang="10800000">
                  <a:pos x="wd2" y="hd2"/>
                </a:cxn>
                <a:cxn ang="16200000">
                  <a:pos x="wd2" y="hd2"/>
                </a:cxn>
              </a:cxnLst>
              <a:rect l="0" t="0" r="r" b="b"/>
              <a:pathLst>
                <a:path w="21466" h="21600" fill="norm" stroke="1" extrusionOk="0">
                  <a:moveTo>
                    <a:pt x="10327" y="1232"/>
                  </a:moveTo>
                  <a:cubicBezTo>
                    <a:pt x="12195" y="1232"/>
                    <a:pt x="14127" y="1476"/>
                    <a:pt x="15489" y="2000"/>
                  </a:cubicBezTo>
                  <a:cubicBezTo>
                    <a:pt x="17253" y="2628"/>
                    <a:pt x="18206" y="3481"/>
                    <a:pt x="18206" y="4393"/>
                  </a:cubicBezTo>
                  <a:cubicBezTo>
                    <a:pt x="17796" y="4962"/>
                    <a:pt x="17525" y="5532"/>
                    <a:pt x="16848" y="6046"/>
                  </a:cubicBezTo>
                  <a:cubicBezTo>
                    <a:pt x="16438" y="6273"/>
                    <a:pt x="16304" y="6387"/>
                    <a:pt x="16033" y="6615"/>
                  </a:cubicBezTo>
                  <a:cubicBezTo>
                    <a:pt x="14946" y="7241"/>
                    <a:pt x="13721" y="8039"/>
                    <a:pt x="13450" y="8894"/>
                  </a:cubicBezTo>
                  <a:lnTo>
                    <a:pt x="11958" y="8894"/>
                  </a:lnTo>
                  <a:lnTo>
                    <a:pt x="11958" y="5076"/>
                  </a:lnTo>
                  <a:lnTo>
                    <a:pt x="13450" y="5076"/>
                  </a:lnTo>
                  <a:cubicBezTo>
                    <a:pt x="14265" y="5076"/>
                    <a:pt x="14946" y="4792"/>
                    <a:pt x="14946" y="4393"/>
                  </a:cubicBezTo>
                  <a:cubicBezTo>
                    <a:pt x="14946" y="4051"/>
                    <a:pt x="14265" y="3767"/>
                    <a:pt x="13450" y="3767"/>
                  </a:cubicBezTo>
                  <a:lnTo>
                    <a:pt x="7335" y="3767"/>
                  </a:lnTo>
                  <a:cubicBezTo>
                    <a:pt x="6520" y="3767"/>
                    <a:pt x="5843" y="4051"/>
                    <a:pt x="5843" y="4393"/>
                  </a:cubicBezTo>
                  <a:cubicBezTo>
                    <a:pt x="5843" y="4792"/>
                    <a:pt x="6520" y="5076"/>
                    <a:pt x="7335" y="5076"/>
                  </a:cubicBezTo>
                  <a:lnTo>
                    <a:pt x="8831" y="5076"/>
                  </a:lnTo>
                  <a:lnTo>
                    <a:pt x="8831" y="8894"/>
                  </a:lnTo>
                  <a:lnTo>
                    <a:pt x="7335" y="8894"/>
                  </a:lnTo>
                  <a:cubicBezTo>
                    <a:pt x="6929" y="8096"/>
                    <a:pt x="5976" y="7413"/>
                    <a:pt x="4890" y="6671"/>
                  </a:cubicBezTo>
                  <a:cubicBezTo>
                    <a:pt x="4484" y="6387"/>
                    <a:pt x="4075" y="6102"/>
                    <a:pt x="3803" y="5818"/>
                  </a:cubicBezTo>
                  <a:cubicBezTo>
                    <a:pt x="3126" y="5190"/>
                    <a:pt x="2716" y="4565"/>
                    <a:pt x="3126" y="3823"/>
                  </a:cubicBezTo>
                  <a:cubicBezTo>
                    <a:pt x="3669" y="2570"/>
                    <a:pt x="6114" y="1487"/>
                    <a:pt x="9236" y="1259"/>
                  </a:cubicBezTo>
                  <a:cubicBezTo>
                    <a:pt x="9594" y="1241"/>
                    <a:pt x="9961" y="1232"/>
                    <a:pt x="10327" y="1232"/>
                  </a:cubicBezTo>
                  <a:close/>
                  <a:moveTo>
                    <a:pt x="13450" y="10205"/>
                  </a:moveTo>
                  <a:lnTo>
                    <a:pt x="13450" y="11458"/>
                  </a:lnTo>
                  <a:lnTo>
                    <a:pt x="7335" y="11458"/>
                  </a:lnTo>
                  <a:lnTo>
                    <a:pt x="7335" y="10205"/>
                  </a:lnTo>
                  <a:close/>
                  <a:moveTo>
                    <a:pt x="13450" y="12768"/>
                  </a:moveTo>
                  <a:lnTo>
                    <a:pt x="13450" y="16243"/>
                  </a:lnTo>
                  <a:cubicBezTo>
                    <a:pt x="12432" y="16101"/>
                    <a:pt x="11380" y="16030"/>
                    <a:pt x="10340" y="16030"/>
                  </a:cubicBezTo>
                  <a:cubicBezTo>
                    <a:pt x="9305" y="16030"/>
                    <a:pt x="8288" y="16101"/>
                    <a:pt x="7335" y="16243"/>
                  </a:cubicBezTo>
                  <a:lnTo>
                    <a:pt x="7335" y="12768"/>
                  </a:lnTo>
                  <a:close/>
                  <a:moveTo>
                    <a:pt x="10392" y="17283"/>
                  </a:moveTo>
                  <a:cubicBezTo>
                    <a:pt x="11242" y="17283"/>
                    <a:pt x="12091" y="17356"/>
                    <a:pt x="12906" y="17497"/>
                  </a:cubicBezTo>
                  <a:lnTo>
                    <a:pt x="10327" y="19661"/>
                  </a:lnTo>
                  <a:lnTo>
                    <a:pt x="7878" y="17497"/>
                  </a:lnTo>
                  <a:cubicBezTo>
                    <a:pt x="8693" y="17356"/>
                    <a:pt x="9543" y="17283"/>
                    <a:pt x="10392" y="17283"/>
                  </a:cubicBezTo>
                  <a:close/>
                  <a:moveTo>
                    <a:pt x="10388" y="0"/>
                  </a:moveTo>
                  <a:cubicBezTo>
                    <a:pt x="9819" y="0"/>
                    <a:pt x="9254" y="20"/>
                    <a:pt x="8693" y="63"/>
                  </a:cubicBezTo>
                  <a:cubicBezTo>
                    <a:pt x="4484" y="347"/>
                    <a:pt x="815" y="1828"/>
                    <a:pt x="138" y="3595"/>
                  </a:cubicBezTo>
                  <a:cubicBezTo>
                    <a:pt x="-134" y="4621"/>
                    <a:pt x="138" y="5532"/>
                    <a:pt x="1224" y="6387"/>
                  </a:cubicBezTo>
                  <a:cubicBezTo>
                    <a:pt x="1496" y="6785"/>
                    <a:pt x="2039" y="7071"/>
                    <a:pt x="2583" y="7355"/>
                  </a:cubicBezTo>
                  <a:cubicBezTo>
                    <a:pt x="3398" y="7811"/>
                    <a:pt x="4075" y="8324"/>
                    <a:pt x="4484" y="8838"/>
                  </a:cubicBezTo>
                  <a:lnTo>
                    <a:pt x="1630" y="8838"/>
                  </a:lnTo>
                  <a:cubicBezTo>
                    <a:pt x="681" y="8838"/>
                    <a:pt x="0" y="9122"/>
                    <a:pt x="0" y="9464"/>
                  </a:cubicBezTo>
                  <a:cubicBezTo>
                    <a:pt x="0" y="9805"/>
                    <a:pt x="681" y="10091"/>
                    <a:pt x="1630" y="10091"/>
                  </a:cubicBezTo>
                  <a:lnTo>
                    <a:pt x="4618" y="10091"/>
                  </a:lnTo>
                  <a:lnTo>
                    <a:pt x="4618" y="17155"/>
                  </a:lnTo>
                  <a:cubicBezTo>
                    <a:pt x="4618" y="17441"/>
                    <a:pt x="4618" y="17327"/>
                    <a:pt x="9374" y="21200"/>
                  </a:cubicBezTo>
                  <a:cubicBezTo>
                    <a:pt x="9784" y="21428"/>
                    <a:pt x="10189" y="21600"/>
                    <a:pt x="10733" y="21600"/>
                  </a:cubicBezTo>
                  <a:cubicBezTo>
                    <a:pt x="11276" y="21600"/>
                    <a:pt x="11820" y="21428"/>
                    <a:pt x="12091" y="21200"/>
                  </a:cubicBezTo>
                  <a:cubicBezTo>
                    <a:pt x="16848" y="17213"/>
                    <a:pt x="16848" y="17383"/>
                    <a:pt x="16848" y="17155"/>
                  </a:cubicBezTo>
                  <a:lnTo>
                    <a:pt x="16848" y="10091"/>
                  </a:lnTo>
                  <a:lnTo>
                    <a:pt x="19970" y="10091"/>
                  </a:lnTo>
                  <a:cubicBezTo>
                    <a:pt x="20785" y="10091"/>
                    <a:pt x="21466" y="9805"/>
                    <a:pt x="21466" y="9464"/>
                  </a:cubicBezTo>
                  <a:cubicBezTo>
                    <a:pt x="21466" y="9122"/>
                    <a:pt x="20785" y="8838"/>
                    <a:pt x="19970" y="8838"/>
                  </a:cubicBezTo>
                  <a:lnTo>
                    <a:pt x="16981" y="8838"/>
                  </a:lnTo>
                  <a:cubicBezTo>
                    <a:pt x="17391" y="8324"/>
                    <a:pt x="18206" y="7755"/>
                    <a:pt x="19021" y="7241"/>
                  </a:cubicBezTo>
                  <a:cubicBezTo>
                    <a:pt x="18883" y="7127"/>
                    <a:pt x="19293" y="6899"/>
                    <a:pt x="19564" y="6671"/>
                  </a:cubicBezTo>
                  <a:cubicBezTo>
                    <a:pt x="20651" y="6046"/>
                    <a:pt x="21056" y="5248"/>
                    <a:pt x="21056" y="4507"/>
                  </a:cubicBezTo>
                  <a:cubicBezTo>
                    <a:pt x="21056" y="3197"/>
                    <a:pt x="19698" y="1942"/>
                    <a:pt x="17391" y="1089"/>
                  </a:cubicBezTo>
                  <a:cubicBezTo>
                    <a:pt x="15399" y="392"/>
                    <a:pt x="12872" y="0"/>
                    <a:pt x="103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07" name="Google Shape;9878;p66"/>
            <p:cNvSpPr/>
            <p:nvPr/>
          </p:nvSpPr>
          <p:spPr>
            <a:xfrm>
              <a:off x="232244" y="63111"/>
              <a:ext cx="41359"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92" y="0"/>
                  </a:moveTo>
                  <a:cubicBezTo>
                    <a:pt x="1964" y="0"/>
                    <a:pt x="0" y="4707"/>
                    <a:pt x="0" y="11262"/>
                  </a:cubicBezTo>
                  <a:cubicBezTo>
                    <a:pt x="0" y="16893"/>
                    <a:pt x="1964" y="21600"/>
                    <a:pt x="5392" y="21600"/>
                  </a:cubicBezTo>
                  <a:lnTo>
                    <a:pt x="16192" y="21600"/>
                  </a:lnTo>
                  <a:cubicBezTo>
                    <a:pt x="19636" y="21600"/>
                    <a:pt x="21600" y="16893"/>
                    <a:pt x="21600" y="11262"/>
                  </a:cubicBezTo>
                  <a:cubicBezTo>
                    <a:pt x="21600" y="4707"/>
                    <a:pt x="19636" y="0"/>
                    <a:pt x="161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08" name="Google Shape;9879;p66"/>
            <p:cNvSpPr/>
            <p:nvPr/>
          </p:nvSpPr>
          <p:spPr>
            <a:xfrm>
              <a:off x="29" y="63111"/>
              <a:ext cx="42314"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58" y="0"/>
                  </a:moveTo>
                  <a:cubicBezTo>
                    <a:pt x="2392" y="0"/>
                    <a:pt x="0" y="4707"/>
                    <a:pt x="0" y="11262"/>
                  </a:cubicBezTo>
                  <a:cubicBezTo>
                    <a:pt x="0" y="16893"/>
                    <a:pt x="2392" y="21600"/>
                    <a:pt x="5758" y="21600"/>
                  </a:cubicBezTo>
                  <a:lnTo>
                    <a:pt x="16314" y="21600"/>
                  </a:lnTo>
                  <a:cubicBezTo>
                    <a:pt x="19193" y="20647"/>
                    <a:pt x="21600" y="15969"/>
                    <a:pt x="21600" y="11262"/>
                  </a:cubicBezTo>
                  <a:cubicBezTo>
                    <a:pt x="21600" y="4707"/>
                    <a:pt x="19193" y="0"/>
                    <a:pt x="163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09" name="Google Shape;9880;p66"/>
            <p:cNvSpPr/>
            <p:nvPr/>
          </p:nvSpPr>
          <p:spPr>
            <a:xfrm>
              <a:off x="217316" y="686"/>
              <a:ext cx="38279" cy="31124"/>
            </a:xfrm>
            <a:custGeom>
              <a:avLst/>
              <a:gdLst/>
              <a:ahLst/>
              <a:cxnLst>
                <a:cxn ang="0">
                  <a:pos x="wd2" y="hd2"/>
                </a:cxn>
                <a:cxn ang="5400000">
                  <a:pos x="wd2" y="hd2"/>
                </a:cxn>
                <a:cxn ang="10800000">
                  <a:pos x="wd2" y="hd2"/>
                </a:cxn>
                <a:cxn ang="16200000">
                  <a:pos x="wd2" y="hd2"/>
                </a:cxn>
              </a:cxnLst>
              <a:rect l="0" t="0" r="r" b="b"/>
              <a:pathLst>
                <a:path w="19540" h="21600" fill="norm" stroke="1" extrusionOk="0">
                  <a:moveTo>
                    <a:pt x="14064" y="0"/>
                  </a:moveTo>
                  <a:cubicBezTo>
                    <a:pt x="13134" y="0"/>
                    <a:pt x="12220" y="290"/>
                    <a:pt x="11459" y="911"/>
                  </a:cubicBezTo>
                  <a:lnTo>
                    <a:pt x="2807" y="8739"/>
                  </a:lnTo>
                  <a:cubicBezTo>
                    <a:pt x="415" y="10044"/>
                    <a:pt x="-1032" y="15263"/>
                    <a:pt x="887" y="18535"/>
                  </a:cubicBezTo>
                  <a:cubicBezTo>
                    <a:pt x="2091" y="20565"/>
                    <a:pt x="3675" y="21600"/>
                    <a:pt x="5274" y="21600"/>
                  </a:cubicBezTo>
                  <a:cubicBezTo>
                    <a:pt x="6219" y="21600"/>
                    <a:pt x="7194" y="21227"/>
                    <a:pt x="8092" y="20482"/>
                  </a:cubicBezTo>
                  <a:lnTo>
                    <a:pt x="16729" y="13316"/>
                  </a:lnTo>
                  <a:cubicBezTo>
                    <a:pt x="19136" y="12012"/>
                    <a:pt x="20568" y="6793"/>
                    <a:pt x="18649" y="3521"/>
                  </a:cubicBezTo>
                  <a:cubicBezTo>
                    <a:pt x="17994" y="1305"/>
                    <a:pt x="16013" y="0"/>
                    <a:pt x="140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10" name="Google Shape;9881;p66"/>
            <p:cNvSpPr/>
            <p:nvPr/>
          </p:nvSpPr>
          <p:spPr>
            <a:xfrm>
              <a:off x="18438" y="115122"/>
              <a:ext cx="38804" cy="31095"/>
            </a:xfrm>
            <a:custGeom>
              <a:avLst/>
              <a:gdLst/>
              <a:ahLst/>
              <a:cxnLst>
                <a:cxn ang="0">
                  <a:pos x="wd2" y="hd2"/>
                </a:cxn>
                <a:cxn ang="5400000">
                  <a:pos x="wd2" y="hd2"/>
                </a:cxn>
                <a:cxn ang="10800000">
                  <a:pos x="wd2" y="hd2"/>
                </a:cxn>
                <a:cxn ang="16200000">
                  <a:pos x="wd2" y="hd2"/>
                </a:cxn>
              </a:cxnLst>
              <a:rect l="0" t="0" r="r" b="b"/>
              <a:pathLst>
                <a:path w="19808" h="21600" fill="norm" stroke="1" extrusionOk="0">
                  <a:moveTo>
                    <a:pt x="14670" y="0"/>
                  </a:moveTo>
                  <a:cubicBezTo>
                    <a:pt x="13649" y="0"/>
                    <a:pt x="12613" y="352"/>
                    <a:pt x="11715" y="1099"/>
                  </a:cubicBezTo>
                  <a:lnTo>
                    <a:pt x="2590" y="8271"/>
                  </a:lnTo>
                  <a:cubicBezTo>
                    <a:pt x="199" y="9577"/>
                    <a:pt x="-761" y="14821"/>
                    <a:pt x="671" y="18076"/>
                  </a:cubicBezTo>
                  <a:cubicBezTo>
                    <a:pt x="1661" y="20294"/>
                    <a:pt x="3519" y="21600"/>
                    <a:pt x="5363" y="21600"/>
                  </a:cubicBezTo>
                  <a:cubicBezTo>
                    <a:pt x="6246" y="21600"/>
                    <a:pt x="7099" y="21310"/>
                    <a:pt x="7876" y="20688"/>
                  </a:cubicBezTo>
                  <a:lnTo>
                    <a:pt x="17000" y="12852"/>
                  </a:lnTo>
                  <a:cubicBezTo>
                    <a:pt x="19392" y="11546"/>
                    <a:pt x="20839" y="6322"/>
                    <a:pt x="18920" y="3047"/>
                  </a:cubicBezTo>
                  <a:cubicBezTo>
                    <a:pt x="18021" y="1016"/>
                    <a:pt x="16361" y="0"/>
                    <a:pt x="146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11" name="Google Shape;9882;p66"/>
            <p:cNvSpPr/>
            <p:nvPr/>
          </p:nvSpPr>
          <p:spPr>
            <a:xfrm>
              <a:off x="219099" y="115122"/>
              <a:ext cx="37965" cy="30677"/>
            </a:xfrm>
            <a:custGeom>
              <a:avLst/>
              <a:gdLst/>
              <a:ahLst/>
              <a:cxnLst>
                <a:cxn ang="0">
                  <a:pos x="wd2" y="hd2"/>
                </a:cxn>
                <a:cxn ang="5400000">
                  <a:pos x="wd2" y="hd2"/>
                </a:cxn>
                <a:cxn ang="10800000">
                  <a:pos x="wd2" y="hd2"/>
                </a:cxn>
                <a:cxn ang="16200000">
                  <a:pos x="wd2" y="hd2"/>
                </a:cxn>
              </a:cxnLst>
              <a:rect l="0" t="0" r="r" b="b"/>
              <a:pathLst>
                <a:path w="20281" h="21600" fill="norm" stroke="1" extrusionOk="0">
                  <a:moveTo>
                    <a:pt x="4934" y="0"/>
                  </a:moveTo>
                  <a:cubicBezTo>
                    <a:pt x="3148" y="0"/>
                    <a:pt x="1427" y="1030"/>
                    <a:pt x="486" y="3089"/>
                  </a:cubicBezTo>
                  <a:cubicBezTo>
                    <a:pt x="-518" y="6409"/>
                    <a:pt x="-24" y="11704"/>
                    <a:pt x="2495" y="13027"/>
                  </a:cubicBezTo>
                  <a:lnTo>
                    <a:pt x="12043" y="20970"/>
                  </a:lnTo>
                  <a:cubicBezTo>
                    <a:pt x="12825" y="21390"/>
                    <a:pt x="13733" y="21600"/>
                    <a:pt x="14626" y="21600"/>
                  </a:cubicBezTo>
                  <a:cubicBezTo>
                    <a:pt x="16571" y="21600"/>
                    <a:pt x="18547" y="20591"/>
                    <a:pt x="19568" y="18322"/>
                  </a:cubicBezTo>
                  <a:cubicBezTo>
                    <a:pt x="21082" y="15023"/>
                    <a:pt x="20078" y="11031"/>
                    <a:pt x="17559" y="8384"/>
                  </a:cubicBezTo>
                  <a:lnTo>
                    <a:pt x="8026" y="1114"/>
                  </a:lnTo>
                  <a:cubicBezTo>
                    <a:pt x="7070" y="357"/>
                    <a:pt x="6002" y="0"/>
                    <a:pt x="49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12" name="Google Shape;9883;p66"/>
            <p:cNvSpPr/>
            <p:nvPr/>
          </p:nvSpPr>
          <p:spPr>
            <a:xfrm>
              <a:off x="19115" y="149"/>
              <a:ext cx="38127" cy="30438"/>
            </a:xfrm>
            <a:custGeom>
              <a:avLst/>
              <a:gdLst/>
              <a:ahLst/>
              <a:cxnLst>
                <a:cxn ang="0">
                  <a:pos x="wd2" y="hd2"/>
                </a:cxn>
                <a:cxn ang="5400000">
                  <a:pos x="wd2" y="hd2"/>
                </a:cxn>
                <a:cxn ang="10800000">
                  <a:pos x="wd2" y="hd2"/>
                </a:cxn>
                <a:cxn ang="16200000">
                  <a:pos x="wd2" y="hd2"/>
                </a:cxn>
              </a:cxnLst>
              <a:rect l="0" t="0" r="r" b="b"/>
              <a:pathLst>
                <a:path w="19898" h="21600" fill="norm" stroke="1" extrusionOk="0">
                  <a:moveTo>
                    <a:pt x="5550" y="0"/>
                  </a:moveTo>
                  <a:cubicBezTo>
                    <a:pt x="3541" y="0"/>
                    <a:pt x="1501" y="1038"/>
                    <a:pt x="831" y="3325"/>
                  </a:cubicBezTo>
                  <a:cubicBezTo>
                    <a:pt x="-648" y="6649"/>
                    <a:pt x="-150" y="11329"/>
                    <a:pt x="2295" y="13320"/>
                  </a:cubicBezTo>
                  <a:lnTo>
                    <a:pt x="11624" y="20668"/>
                  </a:lnTo>
                  <a:cubicBezTo>
                    <a:pt x="12418" y="21304"/>
                    <a:pt x="13352" y="21600"/>
                    <a:pt x="14287" y="21600"/>
                  </a:cubicBezTo>
                  <a:cubicBezTo>
                    <a:pt x="16296" y="21600"/>
                    <a:pt x="18320" y="20266"/>
                    <a:pt x="18990" y="18000"/>
                  </a:cubicBezTo>
                  <a:cubicBezTo>
                    <a:pt x="20952" y="14654"/>
                    <a:pt x="19473" y="10652"/>
                    <a:pt x="17028" y="7984"/>
                  </a:cubicBezTo>
                  <a:lnTo>
                    <a:pt x="8182" y="656"/>
                  </a:lnTo>
                  <a:cubicBezTo>
                    <a:pt x="7419" y="233"/>
                    <a:pt x="6485" y="0"/>
                    <a:pt x="55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614" name="Google Shape;9884;p66"/>
          <p:cNvSpPr/>
          <p:nvPr/>
        </p:nvSpPr>
        <p:spPr>
          <a:xfrm>
            <a:off x="3986479" y="3612751"/>
            <a:ext cx="314932" cy="3581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69" y="1276"/>
                </a:moveTo>
                <a:lnTo>
                  <a:pt x="19279" y="5017"/>
                </a:lnTo>
                <a:lnTo>
                  <a:pt x="16508" y="6208"/>
                </a:lnTo>
                <a:lnTo>
                  <a:pt x="11156" y="3828"/>
                </a:lnTo>
                <a:cubicBezTo>
                  <a:pt x="11058" y="3799"/>
                  <a:pt x="10945" y="3784"/>
                  <a:pt x="10833" y="3784"/>
                </a:cubicBezTo>
                <a:cubicBezTo>
                  <a:pt x="10720" y="3784"/>
                  <a:pt x="10608" y="3799"/>
                  <a:pt x="10511" y="3828"/>
                </a:cubicBezTo>
                <a:lnTo>
                  <a:pt x="5094" y="6208"/>
                </a:lnTo>
                <a:lnTo>
                  <a:pt x="2450" y="5017"/>
                </a:lnTo>
                <a:lnTo>
                  <a:pt x="10769" y="1276"/>
                </a:lnTo>
                <a:close/>
                <a:moveTo>
                  <a:pt x="10059" y="5471"/>
                </a:moveTo>
                <a:lnTo>
                  <a:pt x="10059" y="11197"/>
                </a:lnTo>
                <a:lnTo>
                  <a:pt x="5739" y="13126"/>
                </a:lnTo>
                <a:lnTo>
                  <a:pt x="5739" y="7342"/>
                </a:lnTo>
                <a:lnTo>
                  <a:pt x="10059" y="5471"/>
                </a:lnTo>
                <a:close/>
                <a:moveTo>
                  <a:pt x="11543" y="5471"/>
                </a:moveTo>
                <a:lnTo>
                  <a:pt x="15861" y="7342"/>
                </a:lnTo>
                <a:lnTo>
                  <a:pt x="15861" y="13126"/>
                </a:lnTo>
                <a:lnTo>
                  <a:pt x="11543" y="11197"/>
                </a:lnTo>
                <a:lnTo>
                  <a:pt x="11543" y="5471"/>
                </a:lnTo>
                <a:close/>
                <a:moveTo>
                  <a:pt x="10769" y="12161"/>
                </a:moveTo>
                <a:lnTo>
                  <a:pt x="14895" y="14033"/>
                </a:lnTo>
                <a:lnTo>
                  <a:pt x="10769" y="15847"/>
                </a:lnTo>
                <a:lnTo>
                  <a:pt x="6707" y="14033"/>
                </a:lnTo>
                <a:lnTo>
                  <a:pt x="10769" y="12161"/>
                </a:lnTo>
                <a:close/>
                <a:moveTo>
                  <a:pt x="1484" y="6068"/>
                </a:moveTo>
                <a:lnTo>
                  <a:pt x="4320" y="7342"/>
                </a:lnTo>
                <a:lnTo>
                  <a:pt x="4320" y="14089"/>
                </a:lnTo>
                <a:cubicBezTo>
                  <a:pt x="4320" y="14315"/>
                  <a:pt x="4515" y="14542"/>
                  <a:pt x="4773" y="14600"/>
                </a:cubicBezTo>
                <a:lnTo>
                  <a:pt x="10059" y="16923"/>
                </a:lnTo>
                <a:lnTo>
                  <a:pt x="10059" y="19759"/>
                </a:lnTo>
                <a:lnTo>
                  <a:pt x="1484" y="15960"/>
                </a:lnTo>
                <a:lnTo>
                  <a:pt x="1484" y="6068"/>
                </a:lnTo>
                <a:close/>
                <a:moveTo>
                  <a:pt x="20182" y="6095"/>
                </a:moveTo>
                <a:lnTo>
                  <a:pt x="20182" y="16074"/>
                </a:lnTo>
                <a:lnTo>
                  <a:pt x="11543" y="19815"/>
                </a:lnTo>
                <a:lnTo>
                  <a:pt x="11543" y="16981"/>
                </a:lnTo>
                <a:lnTo>
                  <a:pt x="16829" y="14656"/>
                </a:lnTo>
                <a:cubicBezTo>
                  <a:pt x="17087" y="14600"/>
                  <a:pt x="17216" y="14373"/>
                  <a:pt x="17216" y="14089"/>
                </a:cubicBezTo>
                <a:lnTo>
                  <a:pt x="17216" y="7342"/>
                </a:lnTo>
                <a:lnTo>
                  <a:pt x="20182" y="6095"/>
                </a:lnTo>
                <a:close/>
                <a:moveTo>
                  <a:pt x="10769" y="0"/>
                </a:moveTo>
                <a:cubicBezTo>
                  <a:pt x="10655" y="0"/>
                  <a:pt x="10542" y="29"/>
                  <a:pt x="10446" y="85"/>
                </a:cubicBezTo>
                <a:lnTo>
                  <a:pt x="581" y="4450"/>
                </a:lnTo>
                <a:cubicBezTo>
                  <a:pt x="129" y="4564"/>
                  <a:pt x="0" y="4790"/>
                  <a:pt x="0" y="5075"/>
                </a:cubicBezTo>
                <a:lnTo>
                  <a:pt x="0" y="16469"/>
                </a:lnTo>
                <a:cubicBezTo>
                  <a:pt x="0" y="16696"/>
                  <a:pt x="129" y="16923"/>
                  <a:pt x="387" y="17094"/>
                </a:cubicBezTo>
                <a:lnTo>
                  <a:pt x="10446" y="21515"/>
                </a:lnTo>
                <a:cubicBezTo>
                  <a:pt x="10542" y="21573"/>
                  <a:pt x="10655" y="21600"/>
                  <a:pt x="10769" y="21600"/>
                </a:cubicBezTo>
                <a:cubicBezTo>
                  <a:pt x="10882" y="21600"/>
                  <a:pt x="10994" y="21573"/>
                  <a:pt x="11091" y="21515"/>
                </a:cubicBezTo>
                <a:lnTo>
                  <a:pt x="21213" y="17094"/>
                </a:lnTo>
                <a:cubicBezTo>
                  <a:pt x="21408" y="16923"/>
                  <a:pt x="21600" y="16696"/>
                  <a:pt x="21600" y="16469"/>
                </a:cubicBezTo>
                <a:lnTo>
                  <a:pt x="21600" y="5017"/>
                </a:lnTo>
                <a:cubicBezTo>
                  <a:pt x="21600" y="4790"/>
                  <a:pt x="21408" y="4621"/>
                  <a:pt x="21213" y="4508"/>
                </a:cubicBezTo>
                <a:lnTo>
                  <a:pt x="11091" y="85"/>
                </a:lnTo>
                <a:cubicBezTo>
                  <a:pt x="10994" y="29"/>
                  <a:pt x="10882" y="0"/>
                  <a:pt x="10769"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615" name="Google Shape;9885;p66"/>
          <p:cNvSpPr/>
          <p:nvPr/>
        </p:nvSpPr>
        <p:spPr>
          <a:xfrm>
            <a:off x="2183446" y="1313228"/>
            <a:ext cx="360080" cy="3365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5" y="1448"/>
                </a:moveTo>
                <a:cubicBezTo>
                  <a:pt x="13704" y="1448"/>
                  <a:pt x="16130" y="3922"/>
                  <a:pt x="16355" y="7119"/>
                </a:cubicBezTo>
                <a:cubicBezTo>
                  <a:pt x="15791" y="6939"/>
                  <a:pt x="15170" y="6818"/>
                  <a:pt x="14438" y="6818"/>
                </a:cubicBezTo>
                <a:cubicBezTo>
                  <a:pt x="13028" y="6818"/>
                  <a:pt x="11787" y="7240"/>
                  <a:pt x="10659" y="8025"/>
                </a:cubicBezTo>
                <a:cubicBezTo>
                  <a:pt x="9587" y="7240"/>
                  <a:pt x="8291" y="6818"/>
                  <a:pt x="6881" y="6818"/>
                </a:cubicBezTo>
                <a:cubicBezTo>
                  <a:pt x="6204" y="6818"/>
                  <a:pt x="5583" y="6878"/>
                  <a:pt x="4964" y="7119"/>
                </a:cubicBezTo>
                <a:cubicBezTo>
                  <a:pt x="5245" y="3922"/>
                  <a:pt x="7670" y="1448"/>
                  <a:pt x="10715" y="1448"/>
                </a:cubicBezTo>
                <a:close/>
                <a:moveTo>
                  <a:pt x="6936" y="8145"/>
                </a:moveTo>
                <a:cubicBezTo>
                  <a:pt x="7896" y="8145"/>
                  <a:pt x="8798" y="8446"/>
                  <a:pt x="9645" y="8929"/>
                </a:cubicBezTo>
                <a:cubicBezTo>
                  <a:pt x="8685" y="9896"/>
                  <a:pt x="8064" y="11162"/>
                  <a:pt x="7670" y="12610"/>
                </a:cubicBezTo>
                <a:cubicBezTo>
                  <a:pt x="6372" y="11706"/>
                  <a:pt x="5357" y="10197"/>
                  <a:pt x="5076" y="8446"/>
                </a:cubicBezTo>
                <a:cubicBezTo>
                  <a:pt x="5640" y="8266"/>
                  <a:pt x="6260" y="8145"/>
                  <a:pt x="6936" y="8145"/>
                </a:cubicBezTo>
                <a:close/>
                <a:moveTo>
                  <a:pt x="14551" y="8145"/>
                </a:moveTo>
                <a:cubicBezTo>
                  <a:pt x="15170" y="8145"/>
                  <a:pt x="15791" y="8266"/>
                  <a:pt x="16355" y="8446"/>
                </a:cubicBezTo>
                <a:cubicBezTo>
                  <a:pt x="16072" y="10197"/>
                  <a:pt x="15115" y="11706"/>
                  <a:pt x="13760" y="12610"/>
                </a:cubicBezTo>
                <a:cubicBezTo>
                  <a:pt x="13421" y="11162"/>
                  <a:pt x="12689" y="9896"/>
                  <a:pt x="11787" y="8929"/>
                </a:cubicBezTo>
                <a:cubicBezTo>
                  <a:pt x="12577" y="8446"/>
                  <a:pt x="13534" y="8145"/>
                  <a:pt x="14551" y="8145"/>
                </a:cubicBezTo>
                <a:close/>
                <a:moveTo>
                  <a:pt x="10715" y="9655"/>
                </a:moveTo>
                <a:cubicBezTo>
                  <a:pt x="11617" y="10559"/>
                  <a:pt x="12351" y="11765"/>
                  <a:pt x="12577" y="13213"/>
                </a:cubicBezTo>
                <a:cubicBezTo>
                  <a:pt x="11900" y="13455"/>
                  <a:pt x="11392" y="13516"/>
                  <a:pt x="10715" y="13516"/>
                </a:cubicBezTo>
                <a:cubicBezTo>
                  <a:pt x="10096" y="13516"/>
                  <a:pt x="9475" y="13455"/>
                  <a:pt x="8911" y="13213"/>
                </a:cubicBezTo>
                <a:cubicBezTo>
                  <a:pt x="9081" y="11827"/>
                  <a:pt x="9757" y="10559"/>
                  <a:pt x="10715" y="9655"/>
                </a:cubicBezTo>
                <a:close/>
                <a:moveTo>
                  <a:pt x="8798" y="14602"/>
                </a:moveTo>
                <a:cubicBezTo>
                  <a:pt x="9362" y="14722"/>
                  <a:pt x="10038" y="14902"/>
                  <a:pt x="10715" y="14902"/>
                </a:cubicBezTo>
                <a:cubicBezTo>
                  <a:pt x="11336" y="14902"/>
                  <a:pt x="12013" y="14782"/>
                  <a:pt x="12632" y="14602"/>
                </a:cubicBezTo>
                <a:cubicBezTo>
                  <a:pt x="12464" y="16232"/>
                  <a:pt x="11787" y="17680"/>
                  <a:pt x="10715" y="18704"/>
                </a:cubicBezTo>
                <a:cubicBezTo>
                  <a:pt x="9645" y="17680"/>
                  <a:pt x="8968" y="16232"/>
                  <a:pt x="8798" y="14602"/>
                </a:cubicBezTo>
                <a:close/>
                <a:moveTo>
                  <a:pt x="3949" y="9049"/>
                </a:moveTo>
                <a:cubicBezTo>
                  <a:pt x="4400" y="11283"/>
                  <a:pt x="5809" y="13093"/>
                  <a:pt x="7557" y="14119"/>
                </a:cubicBezTo>
                <a:lnTo>
                  <a:pt x="7557" y="14299"/>
                </a:lnTo>
                <a:cubicBezTo>
                  <a:pt x="7557" y="16412"/>
                  <a:pt x="8347" y="18222"/>
                  <a:pt x="9645" y="19549"/>
                </a:cubicBezTo>
                <a:cubicBezTo>
                  <a:pt x="8798" y="20031"/>
                  <a:pt x="7896" y="20213"/>
                  <a:pt x="6936" y="20213"/>
                </a:cubicBezTo>
                <a:cubicBezTo>
                  <a:pt x="3723" y="20213"/>
                  <a:pt x="1185" y="17498"/>
                  <a:pt x="1185" y="14178"/>
                </a:cubicBezTo>
                <a:cubicBezTo>
                  <a:pt x="1185" y="12007"/>
                  <a:pt x="2255" y="10137"/>
                  <a:pt x="3949" y="9049"/>
                </a:cubicBezTo>
                <a:close/>
                <a:moveTo>
                  <a:pt x="17426" y="8990"/>
                </a:moveTo>
                <a:cubicBezTo>
                  <a:pt x="19062" y="10076"/>
                  <a:pt x="20189" y="11947"/>
                  <a:pt x="20189" y="14119"/>
                </a:cubicBezTo>
                <a:cubicBezTo>
                  <a:pt x="20189" y="17498"/>
                  <a:pt x="17651" y="20213"/>
                  <a:pt x="14438" y="20213"/>
                </a:cubicBezTo>
                <a:cubicBezTo>
                  <a:pt x="13479" y="20213"/>
                  <a:pt x="12577" y="19911"/>
                  <a:pt x="11730" y="19489"/>
                </a:cubicBezTo>
                <a:cubicBezTo>
                  <a:pt x="12970" y="18101"/>
                  <a:pt x="13817" y="16232"/>
                  <a:pt x="13817" y="14178"/>
                </a:cubicBezTo>
                <a:lnTo>
                  <a:pt x="13817" y="14058"/>
                </a:lnTo>
                <a:cubicBezTo>
                  <a:pt x="15679" y="13093"/>
                  <a:pt x="17032" y="11283"/>
                  <a:pt x="17426" y="8990"/>
                </a:cubicBezTo>
                <a:close/>
                <a:moveTo>
                  <a:pt x="10715" y="0"/>
                </a:moveTo>
                <a:cubicBezTo>
                  <a:pt x="6936" y="0"/>
                  <a:pt x="3836" y="3319"/>
                  <a:pt x="3836" y="7422"/>
                </a:cubicBezTo>
                <a:lnTo>
                  <a:pt x="3836" y="7542"/>
                </a:lnTo>
                <a:cubicBezTo>
                  <a:pt x="1579" y="8749"/>
                  <a:pt x="0" y="11283"/>
                  <a:pt x="0" y="14178"/>
                </a:cubicBezTo>
                <a:cubicBezTo>
                  <a:pt x="0" y="18283"/>
                  <a:pt x="3102" y="21600"/>
                  <a:pt x="6994" y="21600"/>
                </a:cubicBezTo>
                <a:cubicBezTo>
                  <a:pt x="8404" y="21600"/>
                  <a:pt x="9645" y="21117"/>
                  <a:pt x="10772" y="20393"/>
                </a:cubicBezTo>
                <a:cubicBezTo>
                  <a:pt x="11843" y="21117"/>
                  <a:pt x="13196" y="21600"/>
                  <a:pt x="14606" y="21600"/>
                </a:cubicBezTo>
                <a:cubicBezTo>
                  <a:pt x="18385" y="21600"/>
                  <a:pt x="21600" y="18283"/>
                  <a:pt x="21600" y="14178"/>
                </a:cubicBezTo>
                <a:cubicBezTo>
                  <a:pt x="21430" y="11344"/>
                  <a:pt x="19908" y="8869"/>
                  <a:pt x="17651" y="7542"/>
                </a:cubicBezTo>
                <a:lnTo>
                  <a:pt x="17651" y="7422"/>
                </a:lnTo>
                <a:cubicBezTo>
                  <a:pt x="17651" y="3319"/>
                  <a:pt x="14551" y="0"/>
                  <a:pt x="1071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619" name="Google Shape;9886;p66"/>
          <p:cNvGrpSpPr/>
          <p:nvPr/>
        </p:nvGrpSpPr>
        <p:grpSpPr>
          <a:xfrm>
            <a:off x="2203226" y="2205448"/>
            <a:ext cx="314007" cy="361006"/>
            <a:chOff x="0" y="0"/>
            <a:chExt cx="314006" cy="361004"/>
          </a:xfrm>
        </p:grpSpPr>
        <p:sp>
          <p:nvSpPr>
            <p:cNvPr id="7616" name="Google Shape;9887;p66"/>
            <p:cNvSpPr/>
            <p:nvPr/>
          </p:nvSpPr>
          <p:spPr>
            <a:xfrm>
              <a:off x="126852" y="0"/>
              <a:ext cx="84684" cy="357245"/>
            </a:xfrm>
            <a:custGeom>
              <a:avLst/>
              <a:gdLst/>
              <a:ahLst/>
              <a:cxnLst>
                <a:cxn ang="0">
                  <a:pos x="wd2" y="hd2"/>
                </a:cxn>
                <a:cxn ang="5400000">
                  <a:pos x="wd2" y="hd2"/>
                </a:cxn>
                <a:cxn ang="10800000">
                  <a:pos x="wd2" y="hd2"/>
                </a:cxn>
                <a:cxn ang="16200000">
                  <a:pos x="wd2" y="hd2"/>
                </a:cxn>
              </a:cxnLst>
              <a:rect l="0" t="0" r="r" b="b"/>
              <a:pathLst>
                <a:path w="20921" h="21600" fill="norm" stroke="1" extrusionOk="0">
                  <a:moveTo>
                    <a:pt x="10232" y="2501"/>
                  </a:moveTo>
                  <a:lnTo>
                    <a:pt x="14183" y="5115"/>
                  </a:lnTo>
                  <a:lnTo>
                    <a:pt x="6052" y="5115"/>
                  </a:lnTo>
                  <a:lnTo>
                    <a:pt x="10232" y="2501"/>
                  </a:lnTo>
                  <a:close/>
                  <a:moveTo>
                    <a:pt x="15340" y="6365"/>
                  </a:moveTo>
                  <a:lnTo>
                    <a:pt x="15340" y="17847"/>
                  </a:lnTo>
                  <a:lnTo>
                    <a:pt x="4894" y="17847"/>
                  </a:lnTo>
                  <a:lnTo>
                    <a:pt x="4894" y="6365"/>
                  </a:lnTo>
                  <a:close/>
                  <a:moveTo>
                    <a:pt x="15340" y="19098"/>
                  </a:moveTo>
                  <a:lnTo>
                    <a:pt x="15340" y="19780"/>
                  </a:lnTo>
                  <a:cubicBezTo>
                    <a:pt x="15112" y="20121"/>
                    <a:pt x="13947" y="20406"/>
                    <a:pt x="12790" y="20406"/>
                  </a:cubicBezTo>
                  <a:lnTo>
                    <a:pt x="7445" y="20406"/>
                  </a:lnTo>
                  <a:cubicBezTo>
                    <a:pt x="6052" y="20406"/>
                    <a:pt x="4894" y="20121"/>
                    <a:pt x="4894" y="19780"/>
                  </a:cubicBezTo>
                  <a:lnTo>
                    <a:pt x="4894" y="19098"/>
                  </a:lnTo>
                  <a:close/>
                  <a:moveTo>
                    <a:pt x="10003" y="0"/>
                  </a:moveTo>
                  <a:cubicBezTo>
                    <a:pt x="9303" y="0"/>
                    <a:pt x="8145" y="170"/>
                    <a:pt x="7681" y="455"/>
                  </a:cubicBezTo>
                  <a:cubicBezTo>
                    <a:pt x="-679" y="5855"/>
                    <a:pt x="14" y="5570"/>
                    <a:pt x="14" y="5683"/>
                  </a:cubicBezTo>
                  <a:lnTo>
                    <a:pt x="14" y="19724"/>
                  </a:lnTo>
                  <a:cubicBezTo>
                    <a:pt x="14" y="20747"/>
                    <a:pt x="3501" y="21600"/>
                    <a:pt x="7681" y="21600"/>
                  </a:cubicBezTo>
                  <a:lnTo>
                    <a:pt x="13018" y="21600"/>
                  </a:lnTo>
                  <a:cubicBezTo>
                    <a:pt x="17434" y="21600"/>
                    <a:pt x="20921" y="20747"/>
                    <a:pt x="20921" y="19724"/>
                  </a:cubicBezTo>
                  <a:lnTo>
                    <a:pt x="20921" y="5627"/>
                  </a:lnTo>
                  <a:cubicBezTo>
                    <a:pt x="20221" y="5570"/>
                    <a:pt x="20921" y="5911"/>
                    <a:pt x="12325" y="455"/>
                  </a:cubicBezTo>
                  <a:cubicBezTo>
                    <a:pt x="12089" y="227"/>
                    <a:pt x="10932" y="0"/>
                    <a:pt x="100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17" name="Google Shape;9888;p66"/>
            <p:cNvSpPr/>
            <p:nvPr/>
          </p:nvSpPr>
          <p:spPr>
            <a:xfrm>
              <a:off x="0" y="0"/>
              <a:ext cx="104351" cy="359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22" y="1186"/>
                  </a:moveTo>
                  <a:lnTo>
                    <a:pt x="17122" y="20299"/>
                  </a:lnTo>
                  <a:lnTo>
                    <a:pt x="4083" y="20299"/>
                  </a:lnTo>
                  <a:lnTo>
                    <a:pt x="4083" y="18998"/>
                  </a:lnTo>
                  <a:lnTo>
                    <a:pt x="10704" y="18998"/>
                  </a:lnTo>
                  <a:cubicBezTo>
                    <a:pt x="11872" y="18998"/>
                    <a:pt x="12841" y="18716"/>
                    <a:pt x="12841" y="18377"/>
                  </a:cubicBezTo>
                  <a:cubicBezTo>
                    <a:pt x="12841" y="18037"/>
                    <a:pt x="11872" y="17754"/>
                    <a:pt x="10704" y="17754"/>
                  </a:cubicBezTo>
                  <a:lnTo>
                    <a:pt x="4083" y="17754"/>
                  </a:lnTo>
                  <a:lnTo>
                    <a:pt x="4083" y="16454"/>
                  </a:lnTo>
                  <a:lnTo>
                    <a:pt x="6226" y="16454"/>
                  </a:lnTo>
                  <a:cubicBezTo>
                    <a:pt x="7394" y="16454"/>
                    <a:pt x="8369" y="16171"/>
                    <a:pt x="8369" y="15832"/>
                  </a:cubicBezTo>
                  <a:cubicBezTo>
                    <a:pt x="8369" y="15492"/>
                    <a:pt x="7394" y="15209"/>
                    <a:pt x="6226" y="15209"/>
                  </a:cubicBezTo>
                  <a:lnTo>
                    <a:pt x="4083" y="15209"/>
                  </a:lnTo>
                  <a:lnTo>
                    <a:pt x="4083" y="13909"/>
                  </a:lnTo>
                  <a:lnTo>
                    <a:pt x="10704" y="13909"/>
                  </a:lnTo>
                  <a:cubicBezTo>
                    <a:pt x="11872" y="13909"/>
                    <a:pt x="12841" y="13626"/>
                    <a:pt x="12841" y="13287"/>
                  </a:cubicBezTo>
                  <a:cubicBezTo>
                    <a:pt x="12841" y="12947"/>
                    <a:pt x="11872" y="12666"/>
                    <a:pt x="10704" y="12666"/>
                  </a:cubicBezTo>
                  <a:lnTo>
                    <a:pt x="4083" y="12666"/>
                  </a:lnTo>
                  <a:lnTo>
                    <a:pt x="4083" y="11364"/>
                  </a:lnTo>
                  <a:lnTo>
                    <a:pt x="6226" y="11364"/>
                  </a:lnTo>
                  <a:cubicBezTo>
                    <a:pt x="7394" y="11364"/>
                    <a:pt x="8369" y="11083"/>
                    <a:pt x="8369" y="10743"/>
                  </a:cubicBezTo>
                  <a:cubicBezTo>
                    <a:pt x="8369" y="10404"/>
                    <a:pt x="7394" y="10121"/>
                    <a:pt x="6226" y="10121"/>
                  </a:cubicBezTo>
                  <a:lnTo>
                    <a:pt x="4083" y="10121"/>
                  </a:lnTo>
                  <a:lnTo>
                    <a:pt x="4083" y="8877"/>
                  </a:lnTo>
                  <a:lnTo>
                    <a:pt x="10704" y="8877"/>
                  </a:lnTo>
                  <a:cubicBezTo>
                    <a:pt x="11872" y="8877"/>
                    <a:pt x="12841" y="8593"/>
                    <a:pt x="12841" y="8198"/>
                  </a:cubicBezTo>
                  <a:cubicBezTo>
                    <a:pt x="12841" y="7859"/>
                    <a:pt x="11872" y="7576"/>
                    <a:pt x="10704" y="7576"/>
                  </a:cubicBezTo>
                  <a:lnTo>
                    <a:pt x="4083" y="7576"/>
                  </a:lnTo>
                  <a:lnTo>
                    <a:pt x="4083" y="6276"/>
                  </a:lnTo>
                  <a:lnTo>
                    <a:pt x="6226" y="6276"/>
                  </a:lnTo>
                  <a:cubicBezTo>
                    <a:pt x="7394" y="6276"/>
                    <a:pt x="8369" y="5993"/>
                    <a:pt x="8369" y="5654"/>
                  </a:cubicBezTo>
                  <a:cubicBezTo>
                    <a:pt x="8369" y="5314"/>
                    <a:pt x="7394" y="5033"/>
                    <a:pt x="6226" y="5033"/>
                  </a:cubicBezTo>
                  <a:lnTo>
                    <a:pt x="4083" y="5033"/>
                  </a:lnTo>
                  <a:lnTo>
                    <a:pt x="4083" y="3731"/>
                  </a:lnTo>
                  <a:lnTo>
                    <a:pt x="10704" y="3731"/>
                  </a:lnTo>
                  <a:cubicBezTo>
                    <a:pt x="11872" y="3731"/>
                    <a:pt x="12841" y="3448"/>
                    <a:pt x="12841" y="3109"/>
                  </a:cubicBezTo>
                  <a:cubicBezTo>
                    <a:pt x="12841" y="2769"/>
                    <a:pt x="11872" y="2488"/>
                    <a:pt x="10704" y="2488"/>
                  </a:cubicBezTo>
                  <a:lnTo>
                    <a:pt x="4083" y="2488"/>
                  </a:lnTo>
                  <a:lnTo>
                    <a:pt x="4083" y="1186"/>
                  </a:lnTo>
                  <a:close/>
                  <a:moveTo>
                    <a:pt x="2137" y="0"/>
                  </a:moveTo>
                  <a:cubicBezTo>
                    <a:pt x="970" y="0"/>
                    <a:pt x="0" y="282"/>
                    <a:pt x="0" y="678"/>
                  </a:cubicBezTo>
                  <a:lnTo>
                    <a:pt x="0" y="20920"/>
                  </a:lnTo>
                  <a:cubicBezTo>
                    <a:pt x="0" y="21316"/>
                    <a:pt x="970" y="21600"/>
                    <a:pt x="2137" y="21600"/>
                  </a:cubicBezTo>
                  <a:lnTo>
                    <a:pt x="19457" y="21600"/>
                  </a:lnTo>
                  <a:cubicBezTo>
                    <a:pt x="20624" y="21600"/>
                    <a:pt x="21600" y="21316"/>
                    <a:pt x="21600" y="20920"/>
                  </a:cubicBezTo>
                  <a:lnTo>
                    <a:pt x="21600" y="678"/>
                  </a:lnTo>
                  <a:cubicBezTo>
                    <a:pt x="21600" y="282"/>
                    <a:pt x="20624" y="0"/>
                    <a:pt x="194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18" name="Google Shape;9889;p66"/>
            <p:cNvSpPr/>
            <p:nvPr/>
          </p:nvSpPr>
          <p:spPr>
            <a:xfrm>
              <a:off x="228454" y="1879"/>
              <a:ext cx="85553" cy="359126"/>
            </a:xfrm>
            <a:custGeom>
              <a:avLst/>
              <a:gdLst/>
              <a:ahLst/>
              <a:cxnLst>
                <a:cxn ang="0">
                  <a:pos x="wd2" y="hd2"/>
                </a:cxn>
                <a:cxn ang="5400000">
                  <a:pos x="wd2" y="hd2"/>
                </a:cxn>
                <a:cxn ang="10800000">
                  <a:pos x="wd2" y="hd2"/>
                </a:cxn>
                <a:cxn ang="16200000">
                  <a:pos x="wd2" y="hd2"/>
                </a:cxn>
              </a:cxnLst>
              <a:rect l="0" t="0" r="r" b="b"/>
              <a:pathLst>
                <a:path w="21369" h="21600" fill="norm" stroke="1" extrusionOk="0">
                  <a:moveTo>
                    <a:pt x="13848" y="1244"/>
                  </a:moveTo>
                  <a:cubicBezTo>
                    <a:pt x="13617" y="1470"/>
                    <a:pt x="13379" y="1696"/>
                    <a:pt x="13379" y="1865"/>
                  </a:cubicBezTo>
                  <a:cubicBezTo>
                    <a:pt x="12909" y="2543"/>
                    <a:pt x="13617" y="3166"/>
                    <a:pt x="15727" y="3789"/>
                  </a:cubicBezTo>
                  <a:cubicBezTo>
                    <a:pt x="15965" y="3844"/>
                    <a:pt x="16196" y="4015"/>
                    <a:pt x="15965" y="4128"/>
                  </a:cubicBezTo>
                  <a:cubicBezTo>
                    <a:pt x="15026" y="4636"/>
                    <a:pt x="13379" y="4975"/>
                    <a:pt x="11031" y="4975"/>
                  </a:cubicBezTo>
                  <a:cubicBezTo>
                    <a:pt x="7983" y="4975"/>
                    <a:pt x="5635" y="4410"/>
                    <a:pt x="5635" y="3731"/>
                  </a:cubicBezTo>
                  <a:cubicBezTo>
                    <a:pt x="5635" y="2995"/>
                    <a:pt x="6805" y="2374"/>
                    <a:pt x="8683" y="1978"/>
                  </a:cubicBezTo>
                  <a:cubicBezTo>
                    <a:pt x="10330" y="1526"/>
                    <a:pt x="11739" y="1412"/>
                    <a:pt x="13848" y="1244"/>
                  </a:cubicBezTo>
                  <a:close/>
                  <a:moveTo>
                    <a:pt x="10800" y="6219"/>
                  </a:moveTo>
                  <a:cubicBezTo>
                    <a:pt x="11270" y="6332"/>
                    <a:pt x="12678" y="6784"/>
                    <a:pt x="13848" y="8254"/>
                  </a:cubicBezTo>
                  <a:cubicBezTo>
                    <a:pt x="14557" y="8480"/>
                    <a:pt x="14557" y="8593"/>
                    <a:pt x="14557" y="8764"/>
                  </a:cubicBezTo>
                  <a:lnTo>
                    <a:pt x="7043" y="8764"/>
                  </a:lnTo>
                  <a:cubicBezTo>
                    <a:pt x="7043" y="8593"/>
                    <a:pt x="7513" y="8480"/>
                    <a:pt x="7513" y="8254"/>
                  </a:cubicBezTo>
                  <a:cubicBezTo>
                    <a:pt x="8922" y="6784"/>
                    <a:pt x="10092" y="6332"/>
                    <a:pt x="10800" y="6219"/>
                  </a:cubicBezTo>
                  <a:close/>
                  <a:moveTo>
                    <a:pt x="15727" y="9952"/>
                  </a:moveTo>
                  <a:cubicBezTo>
                    <a:pt x="16196" y="10912"/>
                    <a:pt x="16666" y="11987"/>
                    <a:pt x="16666" y="13118"/>
                  </a:cubicBezTo>
                  <a:cubicBezTo>
                    <a:pt x="16196" y="16849"/>
                    <a:pt x="13379" y="19563"/>
                    <a:pt x="11031" y="20128"/>
                  </a:cubicBezTo>
                  <a:cubicBezTo>
                    <a:pt x="10330" y="19960"/>
                    <a:pt x="8922" y="19563"/>
                    <a:pt x="7744" y="18093"/>
                  </a:cubicBezTo>
                  <a:cubicBezTo>
                    <a:pt x="6574" y="16736"/>
                    <a:pt x="5635" y="14983"/>
                    <a:pt x="5635" y="13118"/>
                  </a:cubicBezTo>
                  <a:cubicBezTo>
                    <a:pt x="5635" y="11987"/>
                    <a:pt x="5866" y="10912"/>
                    <a:pt x="6574" y="9952"/>
                  </a:cubicBezTo>
                  <a:close/>
                  <a:moveTo>
                    <a:pt x="18544" y="0"/>
                  </a:moveTo>
                  <a:cubicBezTo>
                    <a:pt x="13379" y="0"/>
                    <a:pt x="9153" y="56"/>
                    <a:pt x="4927" y="1131"/>
                  </a:cubicBezTo>
                  <a:cubicBezTo>
                    <a:pt x="1878" y="1809"/>
                    <a:pt x="0" y="2827"/>
                    <a:pt x="0" y="3789"/>
                  </a:cubicBezTo>
                  <a:cubicBezTo>
                    <a:pt x="0" y="4693"/>
                    <a:pt x="2109" y="5540"/>
                    <a:pt x="5396" y="5993"/>
                  </a:cubicBezTo>
                  <a:cubicBezTo>
                    <a:pt x="1409" y="7689"/>
                    <a:pt x="0" y="11309"/>
                    <a:pt x="0" y="13344"/>
                  </a:cubicBezTo>
                  <a:cubicBezTo>
                    <a:pt x="0" y="15324"/>
                    <a:pt x="939" y="18942"/>
                    <a:pt x="5396" y="20694"/>
                  </a:cubicBezTo>
                  <a:cubicBezTo>
                    <a:pt x="6805" y="21316"/>
                    <a:pt x="8683" y="21600"/>
                    <a:pt x="10800" y="21600"/>
                  </a:cubicBezTo>
                  <a:cubicBezTo>
                    <a:pt x="12678" y="21600"/>
                    <a:pt x="14557" y="21316"/>
                    <a:pt x="15965" y="20694"/>
                  </a:cubicBezTo>
                  <a:cubicBezTo>
                    <a:pt x="20191" y="18998"/>
                    <a:pt x="21369" y="15379"/>
                    <a:pt x="21369" y="13344"/>
                  </a:cubicBezTo>
                  <a:cubicBezTo>
                    <a:pt x="21130" y="11196"/>
                    <a:pt x="20430" y="7633"/>
                    <a:pt x="16196" y="5937"/>
                  </a:cubicBezTo>
                  <a:cubicBezTo>
                    <a:pt x="18313" y="5654"/>
                    <a:pt x="20191" y="5146"/>
                    <a:pt x="20661" y="4580"/>
                  </a:cubicBezTo>
                  <a:cubicBezTo>
                    <a:pt x="21600" y="4015"/>
                    <a:pt x="20899" y="3450"/>
                    <a:pt x="19491" y="2995"/>
                  </a:cubicBezTo>
                  <a:cubicBezTo>
                    <a:pt x="18075" y="2601"/>
                    <a:pt x="17135" y="2035"/>
                    <a:pt x="20661" y="960"/>
                  </a:cubicBezTo>
                  <a:cubicBezTo>
                    <a:pt x="21130" y="734"/>
                    <a:pt x="21600" y="565"/>
                    <a:pt x="20899" y="339"/>
                  </a:cubicBezTo>
                  <a:cubicBezTo>
                    <a:pt x="20661" y="113"/>
                    <a:pt x="19491" y="0"/>
                    <a:pt x="185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25" name="Google Shape;9890;p66"/>
          <p:cNvGrpSpPr/>
          <p:nvPr/>
        </p:nvGrpSpPr>
        <p:grpSpPr>
          <a:xfrm>
            <a:off x="873121" y="2699684"/>
            <a:ext cx="314007" cy="359125"/>
            <a:chOff x="0" y="0"/>
            <a:chExt cx="314006" cy="359124"/>
          </a:xfrm>
        </p:grpSpPr>
        <p:sp>
          <p:nvSpPr>
            <p:cNvPr id="7620" name="Google Shape;9891;p66"/>
            <p:cNvSpPr/>
            <p:nvPr/>
          </p:nvSpPr>
          <p:spPr>
            <a:xfrm>
              <a:off x="82746" y="62992"/>
              <a:ext cx="147081" cy="148544"/>
            </a:xfrm>
            <a:custGeom>
              <a:avLst/>
              <a:gdLst/>
              <a:ahLst/>
              <a:cxnLst>
                <a:cxn ang="0">
                  <a:pos x="wd2" y="hd2"/>
                </a:cxn>
                <a:cxn ang="5400000">
                  <a:pos x="wd2" y="hd2"/>
                </a:cxn>
                <a:cxn ang="10800000">
                  <a:pos x="wd2" y="hd2"/>
                </a:cxn>
                <a:cxn ang="16200000">
                  <a:pos x="wd2" y="hd2"/>
                </a:cxn>
              </a:cxnLst>
              <a:rect l="0" t="0" r="r" b="b"/>
              <a:pathLst>
                <a:path w="21387" h="21600" fill="norm" stroke="1" extrusionOk="0">
                  <a:moveTo>
                    <a:pt x="7928" y="3146"/>
                  </a:moveTo>
                  <a:cubicBezTo>
                    <a:pt x="9980" y="3146"/>
                    <a:pt x="11620" y="4374"/>
                    <a:pt x="12167" y="6153"/>
                  </a:cubicBezTo>
                  <a:lnTo>
                    <a:pt x="7928" y="6153"/>
                  </a:lnTo>
                  <a:cubicBezTo>
                    <a:pt x="6969" y="6153"/>
                    <a:pt x="6287" y="6834"/>
                    <a:pt x="6287" y="7793"/>
                  </a:cubicBezTo>
                  <a:lnTo>
                    <a:pt x="6287" y="12032"/>
                  </a:lnTo>
                  <a:cubicBezTo>
                    <a:pt x="4508" y="11347"/>
                    <a:pt x="3280" y="9572"/>
                    <a:pt x="3280" y="7793"/>
                  </a:cubicBezTo>
                  <a:cubicBezTo>
                    <a:pt x="3280" y="5194"/>
                    <a:pt x="5328" y="3146"/>
                    <a:pt x="7928" y="3146"/>
                  </a:cubicBezTo>
                  <a:close/>
                  <a:moveTo>
                    <a:pt x="12167" y="9299"/>
                  </a:moveTo>
                  <a:cubicBezTo>
                    <a:pt x="11620" y="10665"/>
                    <a:pt x="10661" y="11620"/>
                    <a:pt x="9433" y="12032"/>
                  </a:cubicBezTo>
                  <a:lnTo>
                    <a:pt x="9433" y="9299"/>
                  </a:lnTo>
                  <a:close/>
                  <a:moveTo>
                    <a:pt x="18454" y="9160"/>
                  </a:moveTo>
                  <a:lnTo>
                    <a:pt x="18454" y="18320"/>
                  </a:lnTo>
                  <a:lnTo>
                    <a:pt x="9294" y="18320"/>
                  </a:lnTo>
                  <a:lnTo>
                    <a:pt x="9294" y="15039"/>
                  </a:lnTo>
                  <a:cubicBezTo>
                    <a:pt x="12167" y="14354"/>
                    <a:pt x="14627" y="12167"/>
                    <a:pt x="15308" y="9160"/>
                  </a:cubicBezTo>
                  <a:close/>
                  <a:moveTo>
                    <a:pt x="7654" y="0"/>
                  </a:moveTo>
                  <a:cubicBezTo>
                    <a:pt x="3415" y="0"/>
                    <a:pt x="0" y="3419"/>
                    <a:pt x="0" y="7793"/>
                  </a:cubicBezTo>
                  <a:cubicBezTo>
                    <a:pt x="0" y="11486"/>
                    <a:pt x="2595" y="14493"/>
                    <a:pt x="6148" y="15313"/>
                  </a:cubicBezTo>
                  <a:lnTo>
                    <a:pt x="6148" y="20094"/>
                  </a:lnTo>
                  <a:cubicBezTo>
                    <a:pt x="6148" y="20914"/>
                    <a:pt x="6834" y="21600"/>
                    <a:pt x="7654" y="21600"/>
                  </a:cubicBezTo>
                  <a:lnTo>
                    <a:pt x="19821" y="21600"/>
                  </a:lnTo>
                  <a:cubicBezTo>
                    <a:pt x="20776" y="21600"/>
                    <a:pt x="21327" y="20914"/>
                    <a:pt x="21327" y="20094"/>
                  </a:cubicBezTo>
                  <a:lnTo>
                    <a:pt x="21327" y="7928"/>
                  </a:lnTo>
                  <a:cubicBezTo>
                    <a:pt x="21600" y="6834"/>
                    <a:pt x="20914" y="6153"/>
                    <a:pt x="19955" y="6153"/>
                  </a:cubicBezTo>
                  <a:lnTo>
                    <a:pt x="15174" y="6153"/>
                  </a:lnTo>
                  <a:cubicBezTo>
                    <a:pt x="14488" y="2734"/>
                    <a:pt x="11481" y="0"/>
                    <a:pt x="76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21" name="Google Shape;9892;p66"/>
            <p:cNvSpPr/>
            <p:nvPr/>
          </p:nvSpPr>
          <p:spPr>
            <a:xfrm>
              <a:off x="84503" y="251013"/>
              <a:ext cx="104474" cy="21635"/>
            </a:xfrm>
            <a:custGeom>
              <a:avLst/>
              <a:gdLst/>
              <a:ahLst/>
              <a:cxnLst>
                <a:cxn ang="0">
                  <a:pos x="wd2" y="hd2"/>
                </a:cxn>
                <a:cxn ang="5400000">
                  <a:pos x="wd2" y="hd2"/>
                </a:cxn>
                <a:cxn ang="10800000">
                  <a:pos x="wd2" y="hd2"/>
                </a:cxn>
                <a:cxn ang="16200000">
                  <a:pos x="wd2" y="hd2"/>
                </a:cxn>
              </a:cxnLst>
              <a:rect l="0" t="0" r="r" b="b"/>
              <a:pathLst>
                <a:path w="21429" h="21600" fill="norm" stroke="1" extrusionOk="0">
                  <a:moveTo>
                    <a:pt x="2143" y="0"/>
                  </a:moveTo>
                  <a:cubicBezTo>
                    <a:pt x="796" y="0"/>
                    <a:pt x="25" y="4707"/>
                    <a:pt x="25" y="11262"/>
                  </a:cubicBezTo>
                  <a:cubicBezTo>
                    <a:pt x="-171" y="16893"/>
                    <a:pt x="796" y="21600"/>
                    <a:pt x="2143" y="21600"/>
                  </a:cubicBezTo>
                  <a:lnTo>
                    <a:pt x="19305" y="21600"/>
                  </a:lnTo>
                  <a:cubicBezTo>
                    <a:pt x="20462" y="21600"/>
                    <a:pt x="21429" y="16893"/>
                    <a:pt x="21429" y="11262"/>
                  </a:cubicBezTo>
                  <a:cubicBezTo>
                    <a:pt x="21429" y="4707"/>
                    <a:pt x="20462" y="0"/>
                    <a:pt x="193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22" name="Google Shape;9893;p66"/>
            <p:cNvSpPr/>
            <p:nvPr/>
          </p:nvSpPr>
          <p:spPr>
            <a:xfrm>
              <a:off x="84626" y="293327"/>
              <a:ext cx="146664" cy="216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1" y="0"/>
                  </a:moveTo>
                  <a:cubicBezTo>
                    <a:pt x="554" y="0"/>
                    <a:pt x="0" y="4684"/>
                    <a:pt x="0" y="11277"/>
                  </a:cubicBezTo>
                  <a:cubicBezTo>
                    <a:pt x="0" y="16916"/>
                    <a:pt x="554" y="21600"/>
                    <a:pt x="1521" y="21600"/>
                  </a:cubicBezTo>
                  <a:lnTo>
                    <a:pt x="19934" y="21600"/>
                  </a:lnTo>
                  <a:cubicBezTo>
                    <a:pt x="20906" y="21600"/>
                    <a:pt x="21600" y="16916"/>
                    <a:pt x="21600" y="11277"/>
                  </a:cubicBezTo>
                  <a:cubicBezTo>
                    <a:pt x="21600" y="4684"/>
                    <a:pt x="20906" y="0"/>
                    <a:pt x="199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23" name="Google Shape;9894;p66"/>
            <p:cNvSpPr/>
            <p:nvPr/>
          </p:nvSpPr>
          <p:spPr>
            <a:xfrm>
              <a:off x="209655" y="252893"/>
              <a:ext cx="21635"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08" y="0"/>
                  </a:moveTo>
                  <a:cubicBezTo>
                    <a:pt x="4678" y="0"/>
                    <a:pt x="0" y="4925"/>
                    <a:pt x="0" y="10816"/>
                  </a:cubicBezTo>
                  <a:cubicBezTo>
                    <a:pt x="0" y="16706"/>
                    <a:pt x="4678" y="21600"/>
                    <a:pt x="10308" y="21600"/>
                  </a:cubicBezTo>
                  <a:cubicBezTo>
                    <a:pt x="16893" y="21600"/>
                    <a:pt x="21600" y="16706"/>
                    <a:pt x="21600" y="10816"/>
                  </a:cubicBezTo>
                  <a:cubicBezTo>
                    <a:pt x="21600" y="3927"/>
                    <a:pt x="16893" y="0"/>
                    <a:pt x="103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24" name="Google Shape;9895;p66"/>
            <p:cNvSpPr/>
            <p:nvPr/>
          </p:nvSpPr>
          <p:spPr>
            <a:xfrm>
              <a:off x="-1" y="-1"/>
              <a:ext cx="314008" cy="3591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465" y="3789"/>
                  </a:moveTo>
                  <a:cubicBezTo>
                    <a:pt x="19853" y="3789"/>
                    <a:pt x="20178" y="4072"/>
                    <a:pt x="20178" y="4467"/>
                  </a:cubicBezTo>
                  <a:lnTo>
                    <a:pt x="20178" y="6334"/>
                  </a:lnTo>
                  <a:lnTo>
                    <a:pt x="18689" y="6334"/>
                  </a:lnTo>
                  <a:lnTo>
                    <a:pt x="18689" y="3789"/>
                  </a:lnTo>
                  <a:close/>
                  <a:moveTo>
                    <a:pt x="20178" y="7577"/>
                  </a:moveTo>
                  <a:lnTo>
                    <a:pt x="20178" y="10122"/>
                  </a:lnTo>
                  <a:lnTo>
                    <a:pt x="18689" y="10122"/>
                  </a:lnTo>
                  <a:lnTo>
                    <a:pt x="18689" y="7577"/>
                  </a:lnTo>
                  <a:close/>
                  <a:moveTo>
                    <a:pt x="20241" y="11366"/>
                  </a:moveTo>
                  <a:lnTo>
                    <a:pt x="20241" y="13911"/>
                  </a:lnTo>
                  <a:lnTo>
                    <a:pt x="18819" y="13911"/>
                  </a:lnTo>
                  <a:lnTo>
                    <a:pt x="18819" y="11366"/>
                  </a:lnTo>
                  <a:close/>
                  <a:moveTo>
                    <a:pt x="20178" y="15098"/>
                  </a:moveTo>
                  <a:lnTo>
                    <a:pt x="20178" y="17020"/>
                  </a:lnTo>
                  <a:cubicBezTo>
                    <a:pt x="20178" y="17359"/>
                    <a:pt x="19853" y="17643"/>
                    <a:pt x="19465" y="17643"/>
                  </a:cubicBezTo>
                  <a:lnTo>
                    <a:pt x="18755" y="17643"/>
                  </a:lnTo>
                  <a:lnTo>
                    <a:pt x="18755" y="15098"/>
                  </a:lnTo>
                  <a:close/>
                  <a:moveTo>
                    <a:pt x="17333" y="1131"/>
                  </a:moveTo>
                  <a:lnTo>
                    <a:pt x="17333" y="20188"/>
                  </a:lnTo>
                  <a:lnTo>
                    <a:pt x="2976" y="20188"/>
                  </a:lnTo>
                  <a:lnTo>
                    <a:pt x="2976" y="18942"/>
                  </a:lnTo>
                  <a:lnTo>
                    <a:pt x="3687" y="18942"/>
                  </a:lnTo>
                  <a:cubicBezTo>
                    <a:pt x="4075" y="18942"/>
                    <a:pt x="4399" y="18660"/>
                    <a:pt x="4399" y="18264"/>
                  </a:cubicBezTo>
                  <a:cubicBezTo>
                    <a:pt x="4399" y="17924"/>
                    <a:pt x="4075" y="17643"/>
                    <a:pt x="3687" y="17643"/>
                  </a:cubicBezTo>
                  <a:lnTo>
                    <a:pt x="2976" y="17643"/>
                  </a:lnTo>
                  <a:lnTo>
                    <a:pt x="2976" y="15098"/>
                  </a:lnTo>
                  <a:lnTo>
                    <a:pt x="3687" y="15098"/>
                  </a:lnTo>
                  <a:cubicBezTo>
                    <a:pt x="4075" y="15098"/>
                    <a:pt x="4399" y="14816"/>
                    <a:pt x="4399" y="14477"/>
                  </a:cubicBezTo>
                  <a:cubicBezTo>
                    <a:pt x="4399" y="14137"/>
                    <a:pt x="4075" y="13854"/>
                    <a:pt x="3687" y="13854"/>
                  </a:cubicBezTo>
                  <a:lnTo>
                    <a:pt x="2976" y="13854"/>
                  </a:lnTo>
                  <a:lnTo>
                    <a:pt x="2976" y="11309"/>
                  </a:lnTo>
                  <a:lnTo>
                    <a:pt x="3687" y="11309"/>
                  </a:lnTo>
                  <a:cubicBezTo>
                    <a:pt x="4075" y="11309"/>
                    <a:pt x="4399" y="11027"/>
                    <a:pt x="4399" y="10630"/>
                  </a:cubicBezTo>
                  <a:cubicBezTo>
                    <a:pt x="4399" y="10291"/>
                    <a:pt x="4075" y="10009"/>
                    <a:pt x="3687" y="10009"/>
                  </a:cubicBezTo>
                  <a:lnTo>
                    <a:pt x="2976" y="10009"/>
                  </a:lnTo>
                  <a:lnTo>
                    <a:pt x="2976" y="7464"/>
                  </a:lnTo>
                  <a:lnTo>
                    <a:pt x="3687" y="7464"/>
                  </a:lnTo>
                  <a:cubicBezTo>
                    <a:pt x="4075" y="7464"/>
                    <a:pt x="4399" y="7181"/>
                    <a:pt x="4399" y="6842"/>
                  </a:cubicBezTo>
                  <a:cubicBezTo>
                    <a:pt x="4399" y="6502"/>
                    <a:pt x="4075" y="6221"/>
                    <a:pt x="3687" y="6221"/>
                  </a:cubicBezTo>
                  <a:lnTo>
                    <a:pt x="2976" y="6221"/>
                  </a:lnTo>
                  <a:lnTo>
                    <a:pt x="2976" y="3676"/>
                  </a:lnTo>
                  <a:lnTo>
                    <a:pt x="3687" y="3676"/>
                  </a:lnTo>
                  <a:cubicBezTo>
                    <a:pt x="4075" y="3676"/>
                    <a:pt x="4399" y="3394"/>
                    <a:pt x="4399" y="2997"/>
                  </a:cubicBezTo>
                  <a:cubicBezTo>
                    <a:pt x="4399" y="2658"/>
                    <a:pt x="4075" y="2376"/>
                    <a:pt x="3687" y="2376"/>
                  </a:cubicBezTo>
                  <a:lnTo>
                    <a:pt x="2976" y="2376"/>
                  </a:lnTo>
                  <a:lnTo>
                    <a:pt x="2976" y="1131"/>
                  </a:lnTo>
                  <a:close/>
                  <a:moveTo>
                    <a:pt x="2135" y="0"/>
                  </a:moveTo>
                  <a:cubicBezTo>
                    <a:pt x="1747" y="0"/>
                    <a:pt x="1422" y="284"/>
                    <a:pt x="1422" y="623"/>
                  </a:cubicBezTo>
                  <a:lnTo>
                    <a:pt x="1422" y="2545"/>
                  </a:lnTo>
                  <a:lnTo>
                    <a:pt x="712" y="2545"/>
                  </a:lnTo>
                  <a:cubicBezTo>
                    <a:pt x="324" y="2545"/>
                    <a:pt x="0" y="2829"/>
                    <a:pt x="0" y="3168"/>
                  </a:cubicBezTo>
                  <a:cubicBezTo>
                    <a:pt x="0" y="3507"/>
                    <a:pt x="324" y="3789"/>
                    <a:pt x="712" y="3789"/>
                  </a:cubicBezTo>
                  <a:lnTo>
                    <a:pt x="1422" y="3789"/>
                  </a:lnTo>
                  <a:lnTo>
                    <a:pt x="1422" y="6334"/>
                  </a:lnTo>
                  <a:lnTo>
                    <a:pt x="712" y="6334"/>
                  </a:lnTo>
                  <a:cubicBezTo>
                    <a:pt x="324" y="6334"/>
                    <a:pt x="0" y="6616"/>
                    <a:pt x="0" y="7012"/>
                  </a:cubicBezTo>
                  <a:cubicBezTo>
                    <a:pt x="0" y="7351"/>
                    <a:pt x="324" y="7635"/>
                    <a:pt x="712" y="7635"/>
                  </a:cubicBezTo>
                  <a:lnTo>
                    <a:pt x="1422" y="7635"/>
                  </a:lnTo>
                  <a:lnTo>
                    <a:pt x="1422" y="10178"/>
                  </a:lnTo>
                  <a:lnTo>
                    <a:pt x="712" y="10178"/>
                  </a:lnTo>
                  <a:cubicBezTo>
                    <a:pt x="324" y="10178"/>
                    <a:pt x="0" y="10462"/>
                    <a:pt x="0" y="10801"/>
                  </a:cubicBezTo>
                  <a:cubicBezTo>
                    <a:pt x="0" y="11140"/>
                    <a:pt x="324" y="11422"/>
                    <a:pt x="712" y="11422"/>
                  </a:cubicBezTo>
                  <a:lnTo>
                    <a:pt x="1422" y="11422"/>
                  </a:lnTo>
                  <a:lnTo>
                    <a:pt x="1422" y="13967"/>
                  </a:lnTo>
                  <a:lnTo>
                    <a:pt x="712" y="13967"/>
                  </a:lnTo>
                  <a:cubicBezTo>
                    <a:pt x="324" y="13967"/>
                    <a:pt x="0" y="14250"/>
                    <a:pt x="0" y="14645"/>
                  </a:cubicBezTo>
                  <a:cubicBezTo>
                    <a:pt x="0" y="14984"/>
                    <a:pt x="324" y="15268"/>
                    <a:pt x="712" y="15268"/>
                  </a:cubicBezTo>
                  <a:lnTo>
                    <a:pt x="1422" y="15268"/>
                  </a:lnTo>
                  <a:lnTo>
                    <a:pt x="1422" y="17811"/>
                  </a:lnTo>
                  <a:lnTo>
                    <a:pt x="712" y="17811"/>
                  </a:lnTo>
                  <a:cubicBezTo>
                    <a:pt x="324" y="17811"/>
                    <a:pt x="0" y="18095"/>
                    <a:pt x="0" y="18434"/>
                  </a:cubicBezTo>
                  <a:cubicBezTo>
                    <a:pt x="0" y="18773"/>
                    <a:pt x="324" y="19055"/>
                    <a:pt x="712" y="19055"/>
                  </a:cubicBezTo>
                  <a:lnTo>
                    <a:pt x="1422" y="19055"/>
                  </a:lnTo>
                  <a:lnTo>
                    <a:pt x="1422" y="20979"/>
                  </a:lnTo>
                  <a:cubicBezTo>
                    <a:pt x="1422" y="21318"/>
                    <a:pt x="1747" y="21600"/>
                    <a:pt x="2135" y="21600"/>
                  </a:cubicBezTo>
                  <a:lnTo>
                    <a:pt x="17979" y="21600"/>
                  </a:lnTo>
                  <a:cubicBezTo>
                    <a:pt x="18431" y="21600"/>
                    <a:pt x="18755" y="21318"/>
                    <a:pt x="18755" y="20979"/>
                  </a:cubicBezTo>
                  <a:lnTo>
                    <a:pt x="18755" y="19055"/>
                  </a:lnTo>
                  <a:lnTo>
                    <a:pt x="19465" y="19055"/>
                  </a:lnTo>
                  <a:cubicBezTo>
                    <a:pt x="20629" y="19055"/>
                    <a:pt x="21600" y="18208"/>
                    <a:pt x="21600" y="17190"/>
                  </a:cubicBezTo>
                  <a:lnTo>
                    <a:pt x="21600" y="4580"/>
                  </a:lnTo>
                  <a:cubicBezTo>
                    <a:pt x="21600" y="3394"/>
                    <a:pt x="20629" y="2545"/>
                    <a:pt x="19465" y="2545"/>
                  </a:cubicBezTo>
                  <a:lnTo>
                    <a:pt x="18755" y="2545"/>
                  </a:lnTo>
                  <a:lnTo>
                    <a:pt x="18755" y="623"/>
                  </a:lnTo>
                  <a:cubicBezTo>
                    <a:pt x="18755" y="284"/>
                    <a:pt x="18431" y="0"/>
                    <a:pt x="1797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28" name="Google Shape;9896;p66"/>
          <p:cNvGrpSpPr/>
          <p:nvPr/>
        </p:nvGrpSpPr>
        <p:grpSpPr>
          <a:xfrm>
            <a:off x="852680" y="3146218"/>
            <a:ext cx="357947" cy="357962"/>
            <a:chOff x="0" y="0"/>
            <a:chExt cx="357945" cy="357961"/>
          </a:xfrm>
        </p:grpSpPr>
        <p:sp>
          <p:nvSpPr>
            <p:cNvPr id="7626" name="Google Shape;9897;p66"/>
            <p:cNvSpPr/>
            <p:nvPr/>
          </p:nvSpPr>
          <p:spPr>
            <a:xfrm>
              <a:off x="0" y="0"/>
              <a:ext cx="357946" cy="357962"/>
            </a:xfrm>
            <a:custGeom>
              <a:avLst/>
              <a:gdLst/>
              <a:ahLst/>
              <a:cxnLst>
                <a:cxn ang="0">
                  <a:pos x="wd2" y="hd2"/>
                </a:cxn>
                <a:cxn ang="5400000">
                  <a:pos x="wd2" y="hd2"/>
                </a:cxn>
                <a:cxn ang="10800000">
                  <a:pos x="wd2" y="hd2"/>
                </a:cxn>
                <a:cxn ang="16200000">
                  <a:pos x="wd2" y="hd2"/>
                </a:cxn>
              </a:cxnLst>
              <a:rect l="0" t="0" r="r" b="b"/>
              <a:pathLst>
                <a:path w="21417" h="21600" fill="norm" stroke="1" extrusionOk="0">
                  <a:moveTo>
                    <a:pt x="13261" y="1305"/>
                  </a:moveTo>
                  <a:cubicBezTo>
                    <a:pt x="17086" y="1305"/>
                    <a:pt x="20180" y="4424"/>
                    <a:pt x="20180" y="8225"/>
                  </a:cubicBezTo>
                  <a:cubicBezTo>
                    <a:pt x="20180" y="12084"/>
                    <a:pt x="17086" y="15202"/>
                    <a:pt x="13261" y="15202"/>
                  </a:cubicBezTo>
                  <a:cubicBezTo>
                    <a:pt x="9492" y="15202"/>
                    <a:pt x="6398" y="12084"/>
                    <a:pt x="6398" y="8225"/>
                  </a:cubicBezTo>
                  <a:cubicBezTo>
                    <a:pt x="6398" y="4424"/>
                    <a:pt x="9492" y="1305"/>
                    <a:pt x="13261" y="1305"/>
                  </a:cubicBezTo>
                  <a:close/>
                  <a:moveTo>
                    <a:pt x="7073" y="13559"/>
                  </a:moveTo>
                  <a:cubicBezTo>
                    <a:pt x="7355" y="13899"/>
                    <a:pt x="7635" y="14182"/>
                    <a:pt x="7973" y="14466"/>
                  </a:cubicBezTo>
                  <a:lnTo>
                    <a:pt x="6398" y="16110"/>
                  </a:lnTo>
                  <a:lnTo>
                    <a:pt x="5443" y="15202"/>
                  </a:lnTo>
                  <a:lnTo>
                    <a:pt x="7073" y="13559"/>
                  </a:lnTo>
                  <a:close/>
                  <a:moveTo>
                    <a:pt x="4543" y="16054"/>
                  </a:moveTo>
                  <a:lnTo>
                    <a:pt x="5443" y="16962"/>
                  </a:lnTo>
                  <a:lnTo>
                    <a:pt x="2292" y="20138"/>
                  </a:lnTo>
                  <a:cubicBezTo>
                    <a:pt x="2179" y="20251"/>
                    <a:pt x="2026" y="20309"/>
                    <a:pt x="1863" y="20309"/>
                  </a:cubicBezTo>
                  <a:cubicBezTo>
                    <a:pt x="1702" y="20309"/>
                    <a:pt x="1533" y="20251"/>
                    <a:pt x="1392" y="20138"/>
                  </a:cubicBezTo>
                  <a:cubicBezTo>
                    <a:pt x="1167" y="19969"/>
                    <a:pt x="1167" y="19515"/>
                    <a:pt x="1392" y="19230"/>
                  </a:cubicBezTo>
                  <a:lnTo>
                    <a:pt x="4543" y="16054"/>
                  </a:lnTo>
                  <a:close/>
                  <a:moveTo>
                    <a:pt x="13261" y="0"/>
                  </a:moveTo>
                  <a:cubicBezTo>
                    <a:pt x="8760" y="0"/>
                    <a:pt x="5105" y="3688"/>
                    <a:pt x="5105" y="8225"/>
                  </a:cubicBezTo>
                  <a:cubicBezTo>
                    <a:pt x="5105" y="9813"/>
                    <a:pt x="5555" y="11290"/>
                    <a:pt x="6286" y="12538"/>
                  </a:cubicBezTo>
                  <a:lnTo>
                    <a:pt x="549" y="18381"/>
                  </a:lnTo>
                  <a:cubicBezTo>
                    <a:pt x="-183" y="19061"/>
                    <a:pt x="-183" y="20309"/>
                    <a:pt x="549" y="21045"/>
                  </a:cubicBezTo>
                  <a:cubicBezTo>
                    <a:pt x="886" y="21415"/>
                    <a:pt x="1365" y="21600"/>
                    <a:pt x="1849" y="21600"/>
                  </a:cubicBezTo>
                  <a:cubicBezTo>
                    <a:pt x="2334" y="21600"/>
                    <a:pt x="2827" y="21415"/>
                    <a:pt x="3191" y="21045"/>
                  </a:cubicBezTo>
                  <a:lnTo>
                    <a:pt x="8985" y="15260"/>
                  </a:lnTo>
                  <a:cubicBezTo>
                    <a:pt x="10224" y="16054"/>
                    <a:pt x="11742" y="16452"/>
                    <a:pt x="13261" y="16452"/>
                  </a:cubicBezTo>
                  <a:cubicBezTo>
                    <a:pt x="17760" y="16452"/>
                    <a:pt x="21417" y="12764"/>
                    <a:pt x="21417" y="8225"/>
                  </a:cubicBezTo>
                  <a:cubicBezTo>
                    <a:pt x="21417" y="3688"/>
                    <a:pt x="17760" y="0"/>
                    <a:pt x="132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27" name="Google Shape;9898;p66"/>
            <p:cNvSpPr/>
            <p:nvPr/>
          </p:nvSpPr>
          <p:spPr>
            <a:xfrm>
              <a:off x="146409" y="63917"/>
              <a:ext cx="147737" cy="147619"/>
            </a:xfrm>
            <a:custGeom>
              <a:avLst/>
              <a:gdLst/>
              <a:ahLst/>
              <a:cxnLst>
                <a:cxn ang="0">
                  <a:pos x="wd2" y="hd2"/>
                </a:cxn>
                <a:cxn ang="5400000">
                  <a:pos x="wd2" y="hd2"/>
                </a:cxn>
                <a:cxn ang="10800000">
                  <a:pos x="wd2" y="hd2"/>
                </a:cxn>
                <a:cxn ang="16200000">
                  <a:pos x="wd2" y="hd2"/>
                </a:cxn>
              </a:cxnLst>
              <a:rect l="0" t="0" r="r" b="b"/>
              <a:pathLst>
                <a:path w="21483" h="21600" fill="norm" stroke="1" extrusionOk="0">
                  <a:moveTo>
                    <a:pt x="12167" y="9082"/>
                  </a:moveTo>
                  <a:cubicBezTo>
                    <a:pt x="11620" y="10457"/>
                    <a:pt x="10665" y="11558"/>
                    <a:pt x="9433" y="11833"/>
                  </a:cubicBezTo>
                  <a:lnTo>
                    <a:pt x="9433" y="9082"/>
                  </a:lnTo>
                  <a:close/>
                  <a:moveTo>
                    <a:pt x="7932" y="3030"/>
                  </a:moveTo>
                  <a:cubicBezTo>
                    <a:pt x="9980" y="3030"/>
                    <a:pt x="11620" y="4266"/>
                    <a:pt x="12167" y="6191"/>
                  </a:cubicBezTo>
                  <a:lnTo>
                    <a:pt x="7932" y="6191"/>
                  </a:lnTo>
                  <a:cubicBezTo>
                    <a:pt x="6973" y="6191"/>
                    <a:pt x="6426" y="6881"/>
                    <a:pt x="6426" y="7706"/>
                  </a:cubicBezTo>
                  <a:lnTo>
                    <a:pt x="6426" y="11968"/>
                  </a:lnTo>
                  <a:cubicBezTo>
                    <a:pt x="4652" y="11282"/>
                    <a:pt x="3285" y="9632"/>
                    <a:pt x="3285" y="7706"/>
                  </a:cubicBezTo>
                  <a:cubicBezTo>
                    <a:pt x="3285" y="5091"/>
                    <a:pt x="5333" y="3030"/>
                    <a:pt x="7932" y="3030"/>
                  </a:cubicBezTo>
                  <a:close/>
                  <a:moveTo>
                    <a:pt x="18458" y="9082"/>
                  </a:moveTo>
                  <a:lnTo>
                    <a:pt x="18458" y="18434"/>
                  </a:lnTo>
                  <a:lnTo>
                    <a:pt x="9299" y="18434"/>
                  </a:lnTo>
                  <a:lnTo>
                    <a:pt x="9299" y="15134"/>
                  </a:lnTo>
                  <a:cubicBezTo>
                    <a:pt x="12167" y="14444"/>
                    <a:pt x="14627" y="12243"/>
                    <a:pt x="15178" y="9082"/>
                  </a:cubicBezTo>
                  <a:close/>
                  <a:moveTo>
                    <a:pt x="7793" y="0"/>
                  </a:moveTo>
                  <a:cubicBezTo>
                    <a:pt x="3419" y="0"/>
                    <a:pt x="0" y="3441"/>
                    <a:pt x="0" y="7706"/>
                  </a:cubicBezTo>
                  <a:cubicBezTo>
                    <a:pt x="0" y="11418"/>
                    <a:pt x="2599" y="14583"/>
                    <a:pt x="6153" y="15269"/>
                  </a:cubicBezTo>
                  <a:lnTo>
                    <a:pt x="6153" y="20085"/>
                  </a:lnTo>
                  <a:cubicBezTo>
                    <a:pt x="6153" y="20910"/>
                    <a:pt x="6838" y="21600"/>
                    <a:pt x="7793" y="21600"/>
                  </a:cubicBezTo>
                  <a:lnTo>
                    <a:pt x="19825" y="21600"/>
                  </a:lnTo>
                  <a:cubicBezTo>
                    <a:pt x="20780" y="21600"/>
                    <a:pt x="21465" y="20910"/>
                    <a:pt x="21465" y="20085"/>
                  </a:cubicBezTo>
                  <a:lnTo>
                    <a:pt x="21465" y="7842"/>
                  </a:lnTo>
                  <a:cubicBezTo>
                    <a:pt x="21600" y="6881"/>
                    <a:pt x="20919" y="6191"/>
                    <a:pt x="20099" y="6191"/>
                  </a:cubicBezTo>
                  <a:lnTo>
                    <a:pt x="15178" y="6191"/>
                  </a:lnTo>
                  <a:cubicBezTo>
                    <a:pt x="14627" y="2755"/>
                    <a:pt x="11486" y="0"/>
                    <a:pt x="77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35" name="Google Shape;9899;p66"/>
          <p:cNvGrpSpPr/>
          <p:nvPr/>
        </p:nvGrpSpPr>
        <p:grpSpPr>
          <a:xfrm>
            <a:off x="851054" y="3645367"/>
            <a:ext cx="358170" cy="272619"/>
            <a:chOff x="29" y="0"/>
            <a:chExt cx="358169" cy="272618"/>
          </a:xfrm>
        </p:grpSpPr>
        <p:sp>
          <p:nvSpPr>
            <p:cNvPr id="7629" name="Google Shape;9900;p66"/>
            <p:cNvSpPr/>
            <p:nvPr/>
          </p:nvSpPr>
          <p:spPr>
            <a:xfrm>
              <a:off x="62067" y="41358"/>
              <a:ext cx="147081" cy="148544"/>
            </a:xfrm>
            <a:custGeom>
              <a:avLst/>
              <a:gdLst/>
              <a:ahLst/>
              <a:cxnLst>
                <a:cxn ang="0">
                  <a:pos x="wd2" y="hd2"/>
                </a:cxn>
                <a:cxn ang="5400000">
                  <a:pos x="wd2" y="hd2"/>
                </a:cxn>
                <a:cxn ang="10800000">
                  <a:pos x="wd2" y="hd2"/>
                </a:cxn>
                <a:cxn ang="16200000">
                  <a:pos x="wd2" y="hd2"/>
                </a:cxn>
              </a:cxnLst>
              <a:rect l="0" t="0" r="r" b="b"/>
              <a:pathLst>
                <a:path w="21387" h="21600" fill="norm" stroke="1" extrusionOk="0">
                  <a:moveTo>
                    <a:pt x="12167" y="9025"/>
                  </a:moveTo>
                  <a:cubicBezTo>
                    <a:pt x="11620" y="10392"/>
                    <a:pt x="10661" y="11486"/>
                    <a:pt x="9433" y="11759"/>
                  </a:cubicBezTo>
                  <a:lnTo>
                    <a:pt x="9433" y="9025"/>
                  </a:lnTo>
                  <a:close/>
                  <a:moveTo>
                    <a:pt x="7928" y="3146"/>
                  </a:moveTo>
                  <a:cubicBezTo>
                    <a:pt x="9980" y="3146"/>
                    <a:pt x="11620" y="4239"/>
                    <a:pt x="12167" y="6153"/>
                  </a:cubicBezTo>
                  <a:lnTo>
                    <a:pt x="7928" y="6153"/>
                  </a:lnTo>
                  <a:cubicBezTo>
                    <a:pt x="6973" y="6153"/>
                    <a:pt x="6426" y="6838"/>
                    <a:pt x="6426" y="7658"/>
                  </a:cubicBezTo>
                  <a:lnTo>
                    <a:pt x="6426" y="12032"/>
                  </a:lnTo>
                  <a:cubicBezTo>
                    <a:pt x="4647" y="11347"/>
                    <a:pt x="3280" y="9572"/>
                    <a:pt x="3280" y="7658"/>
                  </a:cubicBezTo>
                  <a:cubicBezTo>
                    <a:pt x="3280" y="5194"/>
                    <a:pt x="5333" y="3146"/>
                    <a:pt x="7928" y="3146"/>
                  </a:cubicBezTo>
                  <a:close/>
                  <a:moveTo>
                    <a:pt x="18454" y="9025"/>
                  </a:moveTo>
                  <a:lnTo>
                    <a:pt x="18454" y="18320"/>
                  </a:lnTo>
                  <a:lnTo>
                    <a:pt x="9294" y="18320"/>
                  </a:lnTo>
                  <a:lnTo>
                    <a:pt x="9294" y="15039"/>
                  </a:lnTo>
                  <a:cubicBezTo>
                    <a:pt x="12167" y="14354"/>
                    <a:pt x="14627" y="12167"/>
                    <a:pt x="15313" y="9025"/>
                  </a:cubicBezTo>
                  <a:close/>
                  <a:moveTo>
                    <a:pt x="7654" y="0"/>
                  </a:moveTo>
                  <a:cubicBezTo>
                    <a:pt x="3419" y="0"/>
                    <a:pt x="0" y="3419"/>
                    <a:pt x="0" y="7658"/>
                  </a:cubicBezTo>
                  <a:cubicBezTo>
                    <a:pt x="0" y="11486"/>
                    <a:pt x="2599" y="14493"/>
                    <a:pt x="6153" y="15174"/>
                  </a:cubicBezTo>
                  <a:lnTo>
                    <a:pt x="6153" y="19960"/>
                  </a:lnTo>
                  <a:cubicBezTo>
                    <a:pt x="6153" y="20919"/>
                    <a:pt x="6834" y="21600"/>
                    <a:pt x="7654" y="21600"/>
                  </a:cubicBezTo>
                  <a:lnTo>
                    <a:pt x="19821" y="21600"/>
                  </a:lnTo>
                  <a:cubicBezTo>
                    <a:pt x="20641" y="21600"/>
                    <a:pt x="21327" y="20919"/>
                    <a:pt x="21327" y="19960"/>
                  </a:cubicBezTo>
                  <a:lnTo>
                    <a:pt x="21327" y="7932"/>
                  </a:lnTo>
                  <a:cubicBezTo>
                    <a:pt x="21600" y="6838"/>
                    <a:pt x="20914" y="6153"/>
                    <a:pt x="19960" y="6153"/>
                  </a:cubicBezTo>
                  <a:lnTo>
                    <a:pt x="15174" y="6153"/>
                  </a:lnTo>
                  <a:cubicBezTo>
                    <a:pt x="14493" y="2734"/>
                    <a:pt x="11481" y="0"/>
                    <a:pt x="76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30" name="Google Shape;9901;p66"/>
            <p:cNvSpPr/>
            <p:nvPr/>
          </p:nvSpPr>
          <p:spPr>
            <a:xfrm>
              <a:off x="231289" y="41358"/>
              <a:ext cx="63918"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89" y="0"/>
                  </a:moveTo>
                  <a:cubicBezTo>
                    <a:pt x="1583" y="0"/>
                    <a:pt x="0" y="4707"/>
                    <a:pt x="0" y="10338"/>
                  </a:cubicBezTo>
                  <a:cubicBezTo>
                    <a:pt x="0" y="16893"/>
                    <a:pt x="1583" y="21600"/>
                    <a:pt x="3489" y="21600"/>
                  </a:cubicBezTo>
                  <a:lnTo>
                    <a:pt x="18111" y="21600"/>
                  </a:lnTo>
                  <a:cubicBezTo>
                    <a:pt x="20017" y="21600"/>
                    <a:pt x="21600" y="16893"/>
                    <a:pt x="21600" y="10338"/>
                  </a:cubicBezTo>
                  <a:cubicBezTo>
                    <a:pt x="21600" y="4707"/>
                    <a:pt x="20017" y="0"/>
                    <a:pt x="181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31" name="Google Shape;9902;p66"/>
            <p:cNvSpPr/>
            <p:nvPr/>
          </p:nvSpPr>
          <p:spPr>
            <a:xfrm>
              <a:off x="231289" y="83671"/>
              <a:ext cx="63918"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89" y="0"/>
                  </a:moveTo>
                  <a:cubicBezTo>
                    <a:pt x="1583" y="0"/>
                    <a:pt x="0" y="4707"/>
                    <a:pt x="0" y="10338"/>
                  </a:cubicBezTo>
                  <a:cubicBezTo>
                    <a:pt x="0" y="16893"/>
                    <a:pt x="1583" y="21600"/>
                    <a:pt x="3489" y="21600"/>
                  </a:cubicBezTo>
                  <a:lnTo>
                    <a:pt x="18111" y="21600"/>
                  </a:lnTo>
                  <a:cubicBezTo>
                    <a:pt x="20017" y="21600"/>
                    <a:pt x="21600" y="16893"/>
                    <a:pt x="21600" y="10338"/>
                  </a:cubicBezTo>
                  <a:cubicBezTo>
                    <a:pt x="21600" y="4707"/>
                    <a:pt x="20017" y="0"/>
                    <a:pt x="181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32" name="Google Shape;9903;p66"/>
            <p:cNvSpPr/>
            <p:nvPr/>
          </p:nvSpPr>
          <p:spPr>
            <a:xfrm>
              <a:off x="231289" y="125029"/>
              <a:ext cx="63918"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89" y="0"/>
                  </a:moveTo>
                  <a:cubicBezTo>
                    <a:pt x="1583" y="0"/>
                    <a:pt x="0" y="4925"/>
                    <a:pt x="0" y="10816"/>
                  </a:cubicBezTo>
                  <a:cubicBezTo>
                    <a:pt x="0" y="16706"/>
                    <a:pt x="1583" y="21600"/>
                    <a:pt x="3489" y="21600"/>
                  </a:cubicBezTo>
                  <a:lnTo>
                    <a:pt x="18111" y="21600"/>
                  </a:lnTo>
                  <a:cubicBezTo>
                    <a:pt x="20017" y="21600"/>
                    <a:pt x="21600" y="16706"/>
                    <a:pt x="21600" y="10816"/>
                  </a:cubicBezTo>
                  <a:cubicBezTo>
                    <a:pt x="21600" y="4925"/>
                    <a:pt x="20017" y="0"/>
                    <a:pt x="181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33" name="Google Shape;9904;p66"/>
            <p:cNvSpPr/>
            <p:nvPr/>
          </p:nvSpPr>
          <p:spPr>
            <a:xfrm>
              <a:off x="231289" y="167342"/>
              <a:ext cx="63918"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89" y="0"/>
                  </a:moveTo>
                  <a:cubicBezTo>
                    <a:pt x="1583" y="0"/>
                    <a:pt x="0" y="4894"/>
                    <a:pt x="0" y="10784"/>
                  </a:cubicBezTo>
                  <a:cubicBezTo>
                    <a:pt x="0" y="16706"/>
                    <a:pt x="1583" y="21600"/>
                    <a:pt x="3489" y="21600"/>
                  </a:cubicBezTo>
                  <a:lnTo>
                    <a:pt x="18111" y="21600"/>
                  </a:lnTo>
                  <a:cubicBezTo>
                    <a:pt x="20017" y="21600"/>
                    <a:pt x="21600" y="16706"/>
                    <a:pt x="21600" y="10784"/>
                  </a:cubicBezTo>
                  <a:cubicBezTo>
                    <a:pt x="21600" y="4894"/>
                    <a:pt x="20017" y="0"/>
                    <a:pt x="181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34" name="Google Shape;9905;p66"/>
            <p:cNvSpPr/>
            <p:nvPr/>
          </p:nvSpPr>
          <p:spPr>
            <a:xfrm>
              <a:off x="29" y="0"/>
              <a:ext cx="358170" cy="2726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48" y="1638"/>
                  </a:moveTo>
                  <a:lnTo>
                    <a:pt x="19048" y="16611"/>
                  </a:lnTo>
                  <a:lnTo>
                    <a:pt x="2550" y="16611"/>
                  </a:lnTo>
                  <a:lnTo>
                    <a:pt x="2550" y="1638"/>
                  </a:lnTo>
                  <a:close/>
                  <a:moveTo>
                    <a:pt x="20353" y="18174"/>
                  </a:moveTo>
                  <a:lnTo>
                    <a:pt x="20353" y="19888"/>
                  </a:lnTo>
                  <a:lnTo>
                    <a:pt x="1303" y="19888"/>
                  </a:lnTo>
                  <a:lnTo>
                    <a:pt x="1303" y="18174"/>
                  </a:lnTo>
                  <a:close/>
                  <a:moveTo>
                    <a:pt x="1927" y="0"/>
                  </a:moveTo>
                  <a:cubicBezTo>
                    <a:pt x="1587" y="0"/>
                    <a:pt x="1303" y="374"/>
                    <a:pt x="1303" y="894"/>
                  </a:cubicBezTo>
                  <a:lnTo>
                    <a:pt x="1303" y="16611"/>
                  </a:lnTo>
                  <a:lnTo>
                    <a:pt x="623" y="16611"/>
                  </a:lnTo>
                  <a:cubicBezTo>
                    <a:pt x="283" y="16611"/>
                    <a:pt x="0" y="16983"/>
                    <a:pt x="0" y="17429"/>
                  </a:cubicBezTo>
                  <a:lnTo>
                    <a:pt x="0" y="20782"/>
                  </a:lnTo>
                  <a:cubicBezTo>
                    <a:pt x="0" y="21229"/>
                    <a:pt x="283" y="21600"/>
                    <a:pt x="623" y="21600"/>
                  </a:cubicBezTo>
                  <a:lnTo>
                    <a:pt x="20977" y="21600"/>
                  </a:lnTo>
                  <a:cubicBezTo>
                    <a:pt x="21317" y="21600"/>
                    <a:pt x="21600" y="21229"/>
                    <a:pt x="21600" y="20782"/>
                  </a:cubicBezTo>
                  <a:lnTo>
                    <a:pt x="21600" y="17429"/>
                  </a:lnTo>
                  <a:cubicBezTo>
                    <a:pt x="21600" y="16983"/>
                    <a:pt x="21317" y="16611"/>
                    <a:pt x="20977" y="16611"/>
                  </a:cubicBezTo>
                  <a:lnTo>
                    <a:pt x="20353" y="16611"/>
                  </a:lnTo>
                  <a:lnTo>
                    <a:pt x="20353" y="894"/>
                  </a:lnTo>
                  <a:cubicBezTo>
                    <a:pt x="20353" y="374"/>
                    <a:pt x="20069" y="0"/>
                    <a:pt x="197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636" name="Google Shape;9906;p66"/>
          <p:cNvSpPr/>
          <p:nvPr/>
        </p:nvSpPr>
        <p:spPr>
          <a:xfrm>
            <a:off x="3077473" y="2687111"/>
            <a:ext cx="356320" cy="3607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2" y="1420"/>
                </a:moveTo>
                <a:lnTo>
                  <a:pt x="19777" y="6993"/>
                </a:lnTo>
                <a:lnTo>
                  <a:pt x="10772" y="12565"/>
                </a:lnTo>
                <a:lnTo>
                  <a:pt x="1767" y="6993"/>
                </a:lnTo>
                <a:lnTo>
                  <a:pt x="10772" y="1420"/>
                </a:lnTo>
                <a:close/>
                <a:moveTo>
                  <a:pt x="17951" y="9696"/>
                </a:moveTo>
                <a:lnTo>
                  <a:pt x="19833" y="10821"/>
                </a:lnTo>
                <a:lnTo>
                  <a:pt x="10772" y="16337"/>
                </a:lnTo>
                <a:lnTo>
                  <a:pt x="1767" y="10821"/>
                </a:lnTo>
                <a:lnTo>
                  <a:pt x="3649" y="9696"/>
                </a:lnTo>
                <a:lnTo>
                  <a:pt x="10486" y="13916"/>
                </a:lnTo>
                <a:cubicBezTo>
                  <a:pt x="10600" y="13973"/>
                  <a:pt x="10729" y="14002"/>
                  <a:pt x="10843" y="14002"/>
                </a:cubicBezTo>
                <a:cubicBezTo>
                  <a:pt x="10956" y="14002"/>
                  <a:pt x="11056" y="13973"/>
                  <a:pt x="11114" y="13916"/>
                </a:cubicBezTo>
                <a:lnTo>
                  <a:pt x="17951" y="9696"/>
                </a:lnTo>
                <a:close/>
                <a:moveTo>
                  <a:pt x="18009" y="13466"/>
                </a:moveTo>
                <a:lnTo>
                  <a:pt x="19833" y="14593"/>
                </a:lnTo>
                <a:lnTo>
                  <a:pt x="10828" y="20165"/>
                </a:lnTo>
                <a:lnTo>
                  <a:pt x="1881" y="14593"/>
                </a:lnTo>
                <a:lnTo>
                  <a:pt x="3705" y="13466"/>
                </a:lnTo>
                <a:lnTo>
                  <a:pt x="10544" y="17687"/>
                </a:lnTo>
                <a:cubicBezTo>
                  <a:pt x="10658" y="17773"/>
                  <a:pt x="10786" y="17814"/>
                  <a:pt x="10900" y="17814"/>
                </a:cubicBezTo>
                <a:cubicBezTo>
                  <a:pt x="11014" y="17814"/>
                  <a:pt x="11114" y="17773"/>
                  <a:pt x="11170" y="17687"/>
                </a:cubicBezTo>
                <a:lnTo>
                  <a:pt x="18009" y="13466"/>
                </a:lnTo>
                <a:close/>
                <a:moveTo>
                  <a:pt x="10779" y="0"/>
                </a:moveTo>
                <a:cubicBezTo>
                  <a:pt x="10672" y="0"/>
                  <a:pt x="10573" y="43"/>
                  <a:pt x="10486" y="127"/>
                </a:cubicBezTo>
                <a:lnTo>
                  <a:pt x="286" y="6430"/>
                </a:lnTo>
                <a:cubicBezTo>
                  <a:pt x="58" y="6600"/>
                  <a:pt x="0" y="6712"/>
                  <a:pt x="0" y="6993"/>
                </a:cubicBezTo>
                <a:cubicBezTo>
                  <a:pt x="0" y="7275"/>
                  <a:pt x="172" y="7388"/>
                  <a:pt x="286" y="7556"/>
                </a:cubicBezTo>
                <a:lnTo>
                  <a:pt x="2509" y="8908"/>
                </a:lnTo>
                <a:lnTo>
                  <a:pt x="286" y="10259"/>
                </a:lnTo>
                <a:cubicBezTo>
                  <a:pt x="58" y="10371"/>
                  <a:pt x="0" y="10484"/>
                  <a:pt x="0" y="10821"/>
                </a:cubicBezTo>
                <a:cubicBezTo>
                  <a:pt x="0" y="10989"/>
                  <a:pt x="172" y="11214"/>
                  <a:pt x="286" y="11384"/>
                </a:cubicBezTo>
                <a:lnTo>
                  <a:pt x="2509" y="12678"/>
                </a:lnTo>
                <a:lnTo>
                  <a:pt x="286" y="14030"/>
                </a:lnTo>
                <a:cubicBezTo>
                  <a:pt x="58" y="14198"/>
                  <a:pt x="0" y="14311"/>
                  <a:pt x="0" y="14593"/>
                </a:cubicBezTo>
                <a:cubicBezTo>
                  <a:pt x="0" y="14818"/>
                  <a:pt x="172" y="15043"/>
                  <a:pt x="286" y="15156"/>
                </a:cubicBezTo>
                <a:lnTo>
                  <a:pt x="10486" y="21516"/>
                </a:lnTo>
                <a:cubicBezTo>
                  <a:pt x="10600" y="21571"/>
                  <a:pt x="10729" y="21600"/>
                  <a:pt x="10843" y="21600"/>
                </a:cubicBezTo>
                <a:cubicBezTo>
                  <a:pt x="10956" y="21600"/>
                  <a:pt x="11056" y="21571"/>
                  <a:pt x="11114" y="21516"/>
                </a:cubicBezTo>
                <a:lnTo>
                  <a:pt x="21314" y="15156"/>
                </a:lnTo>
                <a:cubicBezTo>
                  <a:pt x="21542" y="15043"/>
                  <a:pt x="21600" y="14873"/>
                  <a:pt x="21600" y="14593"/>
                </a:cubicBezTo>
                <a:cubicBezTo>
                  <a:pt x="21600" y="14368"/>
                  <a:pt x="21428" y="14198"/>
                  <a:pt x="21314" y="14030"/>
                </a:cubicBezTo>
                <a:lnTo>
                  <a:pt x="19093" y="12678"/>
                </a:lnTo>
                <a:lnTo>
                  <a:pt x="21314" y="11384"/>
                </a:lnTo>
                <a:cubicBezTo>
                  <a:pt x="21542" y="11214"/>
                  <a:pt x="21600" y="10989"/>
                  <a:pt x="21600" y="10821"/>
                </a:cubicBezTo>
                <a:cubicBezTo>
                  <a:pt x="21600" y="10596"/>
                  <a:pt x="21428" y="10371"/>
                  <a:pt x="21314" y="10259"/>
                </a:cubicBezTo>
                <a:lnTo>
                  <a:pt x="19093" y="8908"/>
                </a:lnTo>
                <a:lnTo>
                  <a:pt x="21314" y="7556"/>
                </a:lnTo>
                <a:cubicBezTo>
                  <a:pt x="21542" y="7388"/>
                  <a:pt x="21600" y="7275"/>
                  <a:pt x="21600" y="6993"/>
                </a:cubicBezTo>
                <a:cubicBezTo>
                  <a:pt x="21600" y="6712"/>
                  <a:pt x="21428" y="6600"/>
                  <a:pt x="21314" y="6430"/>
                </a:cubicBezTo>
                <a:lnTo>
                  <a:pt x="11114" y="127"/>
                </a:lnTo>
                <a:cubicBezTo>
                  <a:pt x="11000" y="43"/>
                  <a:pt x="10886" y="0"/>
                  <a:pt x="10779"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644" name="Google Shape;9907;p66"/>
          <p:cNvGrpSpPr/>
          <p:nvPr/>
        </p:nvGrpSpPr>
        <p:grpSpPr>
          <a:xfrm>
            <a:off x="3073953" y="3158451"/>
            <a:ext cx="358171" cy="314932"/>
            <a:chOff x="29" y="29"/>
            <a:chExt cx="358169" cy="314931"/>
          </a:xfrm>
        </p:grpSpPr>
        <p:sp>
          <p:nvSpPr>
            <p:cNvPr id="7637" name="Google Shape;9908;p66"/>
            <p:cNvSpPr/>
            <p:nvPr/>
          </p:nvSpPr>
          <p:spPr>
            <a:xfrm>
              <a:off x="29" y="29"/>
              <a:ext cx="358171" cy="3149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30" y="1418"/>
                  </a:moveTo>
                  <a:cubicBezTo>
                    <a:pt x="20070" y="1418"/>
                    <a:pt x="20353" y="1740"/>
                    <a:pt x="20353" y="2192"/>
                  </a:cubicBezTo>
                  <a:lnTo>
                    <a:pt x="20353" y="5802"/>
                  </a:lnTo>
                  <a:lnTo>
                    <a:pt x="1305" y="5802"/>
                  </a:lnTo>
                  <a:lnTo>
                    <a:pt x="1305" y="2192"/>
                  </a:lnTo>
                  <a:cubicBezTo>
                    <a:pt x="1247" y="1740"/>
                    <a:pt x="1531" y="1418"/>
                    <a:pt x="1927" y="1418"/>
                  </a:cubicBezTo>
                  <a:close/>
                  <a:moveTo>
                    <a:pt x="20353" y="7157"/>
                  </a:moveTo>
                  <a:lnTo>
                    <a:pt x="20353" y="19408"/>
                  </a:lnTo>
                  <a:cubicBezTo>
                    <a:pt x="20353" y="19795"/>
                    <a:pt x="20070" y="20116"/>
                    <a:pt x="19673" y="20116"/>
                  </a:cubicBezTo>
                  <a:lnTo>
                    <a:pt x="1927" y="20116"/>
                  </a:lnTo>
                  <a:cubicBezTo>
                    <a:pt x="1531" y="20116"/>
                    <a:pt x="1247" y="19795"/>
                    <a:pt x="1247" y="19408"/>
                  </a:cubicBezTo>
                  <a:lnTo>
                    <a:pt x="1247" y="7157"/>
                  </a:lnTo>
                  <a:close/>
                  <a:moveTo>
                    <a:pt x="1927" y="0"/>
                  </a:moveTo>
                  <a:cubicBezTo>
                    <a:pt x="849" y="0"/>
                    <a:pt x="0" y="966"/>
                    <a:pt x="0" y="2126"/>
                  </a:cubicBezTo>
                  <a:lnTo>
                    <a:pt x="0" y="19408"/>
                  </a:lnTo>
                  <a:cubicBezTo>
                    <a:pt x="0" y="20632"/>
                    <a:pt x="849" y="21600"/>
                    <a:pt x="1927" y="21600"/>
                  </a:cubicBezTo>
                  <a:lnTo>
                    <a:pt x="19673" y="21600"/>
                  </a:lnTo>
                  <a:cubicBezTo>
                    <a:pt x="20751" y="21600"/>
                    <a:pt x="21600" y="20632"/>
                    <a:pt x="21600" y="19408"/>
                  </a:cubicBezTo>
                  <a:lnTo>
                    <a:pt x="21600" y="2126"/>
                  </a:lnTo>
                  <a:cubicBezTo>
                    <a:pt x="21544" y="966"/>
                    <a:pt x="20693" y="0"/>
                    <a:pt x="196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38" name="Google Shape;9909;p66"/>
            <p:cNvSpPr/>
            <p:nvPr/>
          </p:nvSpPr>
          <p:spPr>
            <a:xfrm>
              <a:off x="63007" y="146663"/>
              <a:ext cx="63709" cy="105306"/>
            </a:xfrm>
            <a:custGeom>
              <a:avLst/>
              <a:gdLst/>
              <a:ahLst/>
              <a:cxnLst>
                <a:cxn ang="0">
                  <a:pos x="wd2" y="hd2"/>
                </a:cxn>
                <a:cxn ang="5400000">
                  <a:pos x="wd2" y="hd2"/>
                </a:cxn>
                <a:cxn ang="10800000">
                  <a:pos x="wd2" y="hd2"/>
                </a:cxn>
                <a:cxn ang="16200000">
                  <a:pos x="wd2" y="hd2"/>
                </a:cxn>
              </a:cxnLst>
              <a:rect l="0" t="0" r="r" b="b"/>
              <a:pathLst>
                <a:path w="20905" h="21600" fill="norm" stroke="1" extrusionOk="0">
                  <a:moveTo>
                    <a:pt x="17395" y="0"/>
                  </a:moveTo>
                  <a:cubicBezTo>
                    <a:pt x="16504" y="0"/>
                    <a:pt x="15584" y="196"/>
                    <a:pt x="14810" y="581"/>
                  </a:cubicBezTo>
                  <a:lnTo>
                    <a:pt x="926" y="9261"/>
                  </a:lnTo>
                  <a:cubicBezTo>
                    <a:pt x="-308" y="9836"/>
                    <a:pt x="-308" y="11378"/>
                    <a:pt x="926" y="12345"/>
                  </a:cubicBezTo>
                  <a:lnTo>
                    <a:pt x="14810" y="21019"/>
                  </a:lnTo>
                  <a:cubicBezTo>
                    <a:pt x="15427" y="21404"/>
                    <a:pt x="16279" y="21600"/>
                    <a:pt x="17160" y="21600"/>
                  </a:cubicBezTo>
                  <a:cubicBezTo>
                    <a:pt x="18051" y="21600"/>
                    <a:pt x="18971" y="21404"/>
                    <a:pt x="19745" y="21019"/>
                  </a:cubicBezTo>
                  <a:cubicBezTo>
                    <a:pt x="20979" y="20247"/>
                    <a:pt x="20979" y="18901"/>
                    <a:pt x="19745" y="17934"/>
                  </a:cubicBezTo>
                  <a:lnTo>
                    <a:pt x="8641" y="10803"/>
                  </a:lnTo>
                  <a:lnTo>
                    <a:pt x="19745" y="3862"/>
                  </a:lnTo>
                  <a:cubicBezTo>
                    <a:pt x="21292" y="2895"/>
                    <a:pt x="21292" y="1542"/>
                    <a:pt x="19745" y="581"/>
                  </a:cubicBezTo>
                  <a:cubicBezTo>
                    <a:pt x="19128" y="196"/>
                    <a:pt x="18276" y="0"/>
                    <a:pt x="173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39" name="Google Shape;9910;p66"/>
            <p:cNvSpPr/>
            <p:nvPr/>
          </p:nvSpPr>
          <p:spPr>
            <a:xfrm>
              <a:off x="231304" y="146663"/>
              <a:ext cx="62963" cy="103665"/>
            </a:xfrm>
            <a:custGeom>
              <a:avLst/>
              <a:gdLst/>
              <a:ahLst/>
              <a:cxnLst>
                <a:cxn ang="0">
                  <a:pos x="wd2" y="hd2"/>
                </a:cxn>
                <a:cxn ang="5400000">
                  <a:pos x="wd2" y="hd2"/>
                </a:cxn>
                <a:cxn ang="10800000">
                  <a:pos x="wd2" y="hd2"/>
                </a:cxn>
                <a:cxn ang="16200000">
                  <a:pos x="wd2" y="hd2"/>
                </a:cxn>
              </a:cxnLst>
              <a:rect l="0" t="0" r="r" b="b"/>
              <a:pathLst>
                <a:path w="20974" h="21600" fill="norm" stroke="1" extrusionOk="0">
                  <a:moveTo>
                    <a:pt x="3564" y="0"/>
                  </a:moveTo>
                  <a:cubicBezTo>
                    <a:pt x="2659" y="0"/>
                    <a:pt x="1715" y="199"/>
                    <a:pt x="939" y="591"/>
                  </a:cubicBezTo>
                  <a:cubicBezTo>
                    <a:pt x="-313" y="1175"/>
                    <a:pt x="-313" y="2742"/>
                    <a:pt x="939" y="3724"/>
                  </a:cubicBezTo>
                  <a:lnTo>
                    <a:pt x="12212" y="10775"/>
                  </a:lnTo>
                  <a:lnTo>
                    <a:pt x="939" y="17826"/>
                  </a:lnTo>
                  <a:cubicBezTo>
                    <a:pt x="-313" y="18609"/>
                    <a:pt x="-313" y="20176"/>
                    <a:pt x="939" y="21159"/>
                  </a:cubicBezTo>
                  <a:cubicBezTo>
                    <a:pt x="1407" y="21451"/>
                    <a:pt x="2271" y="21600"/>
                    <a:pt x="3206" y="21600"/>
                  </a:cubicBezTo>
                  <a:cubicBezTo>
                    <a:pt x="4150" y="21600"/>
                    <a:pt x="5164" y="21451"/>
                    <a:pt x="5949" y="21159"/>
                  </a:cubicBezTo>
                  <a:lnTo>
                    <a:pt x="20035" y="12342"/>
                  </a:lnTo>
                  <a:cubicBezTo>
                    <a:pt x="21287" y="11559"/>
                    <a:pt x="21287" y="9992"/>
                    <a:pt x="20035" y="9016"/>
                  </a:cubicBezTo>
                  <a:lnTo>
                    <a:pt x="5949" y="591"/>
                  </a:lnTo>
                  <a:cubicBezTo>
                    <a:pt x="5323" y="199"/>
                    <a:pt x="4458" y="0"/>
                    <a:pt x="35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40" name="Google Shape;9911;p66"/>
            <p:cNvSpPr/>
            <p:nvPr/>
          </p:nvSpPr>
          <p:spPr>
            <a:xfrm>
              <a:off x="147129" y="125029"/>
              <a:ext cx="63665" cy="147172"/>
            </a:xfrm>
            <a:custGeom>
              <a:avLst/>
              <a:gdLst/>
              <a:ahLst/>
              <a:cxnLst>
                <a:cxn ang="0">
                  <a:pos x="wd2" y="hd2"/>
                </a:cxn>
                <a:cxn ang="5400000">
                  <a:pos x="wd2" y="hd2"/>
                </a:cxn>
                <a:cxn ang="10800000">
                  <a:pos x="wd2" y="hd2"/>
                </a:cxn>
                <a:cxn ang="16200000">
                  <a:pos x="wd2" y="hd2"/>
                </a:cxn>
              </a:cxnLst>
              <a:rect l="0" t="0" r="r" b="b"/>
              <a:pathLst>
                <a:path w="20890" h="21600" fill="norm" stroke="1" extrusionOk="0">
                  <a:moveTo>
                    <a:pt x="17081" y="0"/>
                  </a:moveTo>
                  <a:cubicBezTo>
                    <a:pt x="15710" y="0"/>
                    <a:pt x="14515" y="473"/>
                    <a:pt x="14045" y="1108"/>
                  </a:cubicBezTo>
                  <a:lnTo>
                    <a:pt x="161" y="19594"/>
                  </a:lnTo>
                  <a:cubicBezTo>
                    <a:pt x="-456" y="20426"/>
                    <a:pt x="778" y="21254"/>
                    <a:pt x="2628" y="21530"/>
                  </a:cubicBezTo>
                  <a:cubicBezTo>
                    <a:pt x="2961" y="21578"/>
                    <a:pt x="3284" y="21600"/>
                    <a:pt x="3607" y="21600"/>
                  </a:cubicBezTo>
                  <a:cubicBezTo>
                    <a:pt x="5096" y="21600"/>
                    <a:pt x="6437" y="21105"/>
                    <a:pt x="6946" y="20426"/>
                  </a:cubicBezTo>
                  <a:lnTo>
                    <a:pt x="20831" y="1936"/>
                  </a:lnTo>
                  <a:cubicBezTo>
                    <a:pt x="21144" y="1244"/>
                    <a:pt x="20214" y="416"/>
                    <a:pt x="18363" y="140"/>
                  </a:cubicBezTo>
                  <a:cubicBezTo>
                    <a:pt x="17932" y="44"/>
                    <a:pt x="17502" y="0"/>
                    <a:pt x="170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41" name="Google Shape;9912;p66"/>
            <p:cNvSpPr/>
            <p:nvPr/>
          </p:nvSpPr>
          <p:spPr>
            <a:xfrm>
              <a:off x="146693" y="40433"/>
              <a:ext cx="42284"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4" y="0"/>
                  </a:moveTo>
                  <a:cubicBezTo>
                    <a:pt x="2393" y="0"/>
                    <a:pt x="0" y="5631"/>
                    <a:pt x="0" y="11262"/>
                  </a:cubicBezTo>
                  <a:cubicBezTo>
                    <a:pt x="473" y="16893"/>
                    <a:pt x="3354" y="21600"/>
                    <a:pt x="5274" y="21600"/>
                  </a:cubicBezTo>
                  <a:lnTo>
                    <a:pt x="16326" y="21600"/>
                  </a:lnTo>
                  <a:cubicBezTo>
                    <a:pt x="19207" y="21600"/>
                    <a:pt x="21600" y="16893"/>
                    <a:pt x="21600" y="11262"/>
                  </a:cubicBezTo>
                  <a:cubicBezTo>
                    <a:pt x="21600" y="5631"/>
                    <a:pt x="19207" y="0"/>
                    <a:pt x="163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42" name="Google Shape;9913;p66"/>
            <p:cNvSpPr/>
            <p:nvPr/>
          </p:nvSpPr>
          <p:spPr>
            <a:xfrm>
              <a:off x="210610" y="40433"/>
              <a:ext cx="42314"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5631"/>
                    <a:pt x="0" y="11262"/>
                  </a:cubicBezTo>
                  <a:cubicBezTo>
                    <a:pt x="0" y="16893"/>
                    <a:pt x="2407" y="21600"/>
                    <a:pt x="5286" y="21600"/>
                  </a:cubicBezTo>
                  <a:lnTo>
                    <a:pt x="15842" y="21600"/>
                  </a:lnTo>
                  <a:cubicBezTo>
                    <a:pt x="19193" y="21600"/>
                    <a:pt x="21600" y="16893"/>
                    <a:pt x="21600" y="11262"/>
                  </a:cubicBezTo>
                  <a:cubicBezTo>
                    <a:pt x="21600" y="5631"/>
                    <a:pt x="19193" y="0"/>
                    <a:pt x="158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43" name="Google Shape;9914;p66"/>
            <p:cNvSpPr/>
            <p:nvPr/>
          </p:nvSpPr>
          <p:spPr>
            <a:xfrm>
              <a:off x="272647" y="40433"/>
              <a:ext cx="42315"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5631"/>
                    <a:pt x="0" y="11262"/>
                  </a:cubicBezTo>
                  <a:cubicBezTo>
                    <a:pt x="487" y="16893"/>
                    <a:pt x="2879" y="21600"/>
                    <a:pt x="5286" y="21600"/>
                  </a:cubicBezTo>
                  <a:lnTo>
                    <a:pt x="16329" y="21600"/>
                  </a:lnTo>
                  <a:cubicBezTo>
                    <a:pt x="19208" y="21600"/>
                    <a:pt x="21600" y="16893"/>
                    <a:pt x="21600" y="11262"/>
                  </a:cubicBezTo>
                  <a:cubicBezTo>
                    <a:pt x="21600" y="5631"/>
                    <a:pt x="19208"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49" name="Google Shape;9915;p66"/>
          <p:cNvGrpSpPr/>
          <p:nvPr/>
        </p:nvGrpSpPr>
        <p:grpSpPr>
          <a:xfrm>
            <a:off x="3073811" y="3592400"/>
            <a:ext cx="357816" cy="357574"/>
            <a:chOff x="0" y="0"/>
            <a:chExt cx="357814" cy="357572"/>
          </a:xfrm>
        </p:grpSpPr>
        <p:sp>
          <p:nvSpPr>
            <p:cNvPr id="7645" name="Google Shape;9916;p66"/>
            <p:cNvSpPr/>
            <p:nvPr/>
          </p:nvSpPr>
          <p:spPr>
            <a:xfrm>
              <a:off x="246" y="0"/>
              <a:ext cx="357569" cy="357573"/>
            </a:xfrm>
            <a:custGeom>
              <a:avLst/>
              <a:gdLst/>
              <a:ahLst/>
              <a:cxnLst>
                <a:cxn ang="0">
                  <a:pos x="wd2" y="hd2"/>
                </a:cxn>
                <a:cxn ang="5400000">
                  <a:pos x="wd2" y="hd2"/>
                </a:cxn>
                <a:cxn ang="10800000">
                  <a:pos x="wd2" y="hd2"/>
                </a:cxn>
                <a:cxn ang="16200000">
                  <a:pos x="wd2" y="hd2"/>
                </a:cxn>
              </a:cxnLst>
              <a:rect l="0" t="0" r="r" b="b"/>
              <a:pathLst>
                <a:path w="21519" h="21600" fill="norm" stroke="1" extrusionOk="0">
                  <a:moveTo>
                    <a:pt x="17595" y="2291"/>
                  </a:moveTo>
                  <a:lnTo>
                    <a:pt x="8882" y="8879"/>
                  </a:lnTo>
                  <a:lnTo>
                    <a:pt x="2660" y="6891"/>
                  </a:lnTo>
                  <a:lnTo>
                    <a:pt x="17595" y="2291"/>
                  </a:lnTo>
                  <a:close/>
                  <a:moveTo>
                    <a:pt x="17651" y="3881"/>
                  </a:moveTo>
                  <a:lnTo>
                    <a:pt x="11597" y="11946"/>
                  </a:lnTo>
                  <a:lnTo>
                    <a:pt x="8487" y="13081"/>
                  </a:lnTo>
                  <a:lnTo>
                    <a:pt x="9618" y="9957"/>
                  </a:lnTo>
                  <a:lnTo>
                    <a:pt x="17651" y="3881"/>
                  </a:lnTo>
                  <a:close/>
                  <a:moveTo>
                    <a:pt x="19179" y="3881"/>
                  </a:moveTo>
                  <a:lnTo>
                    <a:pt x="14541" y="18817"/>
                  </a:lnTo>
                  <a:lnTo>
                    <a:pt x="12560" y="12569"/>
                  </a:lnTo>
                  <a:lnTo>
                    <a:pt x="19179" y="3881"/>
                  </a:lnTo>
                  <a:close/>
                  <a:moveTo>
                    <a:pt x="20878" y="0"/>
                  </a:moveTo>
                  <a:cubicBezTo>
                    <a:pt x="20822" y="0"/>
                    <a:pt x="20765" y="7"/>
                    <a:pt x="20707" y="20"/>
                  </a:cubicBezTo>
                  <a:lnTo>
                    <a:pt x="395" y="6323"/>
                  </a:lnTo>
                  <a:cubicBezTo>
                    <a:pt x="113" y="6437"/>
                    <a:pt x="0" y="6720"/>
                    <a:pt x="0" y="7005"/>
                  </a:cubicBezTo>
                  <a:cubicBezTo>
                    <a:pt x="0" y="7288"/>
                    <a:pt x="226" y="7459"/>
                    <a:pt x="395" y="7628"/>
                  </a:cubicBezTo>
                  <a:lnTo>
                    <a:pt x="8203" y="10129"/>
                  </a:lnTo>
                  <a:lnTo>
                    <a:pt x="6732" y="14103"/>
                  </a:lnTo>
                  <a:cubicBezTo>
                    <a:pt x="6619" y="14274"/>
                    <a:pt x="6732" y="14557"/>
                    <a:pt x="6846" y="14729"/>
                  </a:cubicBezTo>
                  <a:cubicBezTo>
                    <a:pt x="6966" y="14808"/>
                    <a:pt x="7142" y="14889"/>
                    <a:pt x="7295" y="14889"/>
                  </a:cubicBezTo>
                  <a:cubicBezTo>
                    <a:pt x="7359" y="14889"/>
                    <a:pt x="7418" y="14875"/>
                    <a:pt x="7469" y="14842"/>
                  </a:cubicBezTo>
                  <a:lnTo>
                    <a:pt x="11429" y="13364"/>
                  </a:lnTo>
                  <a:lnTo>
                    <a:pt x="13918" y="21202"/>
                  </a:lnTo>
                  <a:cubicBezTo>
                    <a:pt x="13975" y="21486"/>
                    <a:pt x="14257" y="21600"/>
                    <a:pt x="14541" y="21600"/>
                  </a:cubicBezTo>
                  <a:cubicBezTo>
                    <a:pt x="14823" y="21600"/>
                    <a:pt x="15049" y="21373"/>
                    <a:pt x="15219" y="21202"/>
                  </a:cubicBezTo>
                  <a:lnTo>
                    <a:pt x="21499" y="871"/>
                  </a:lnTo>
                  <a:cubicBezTo>
                    <a:pt x="21600" y="370"/>
                    <a:pt x="21300" y="0"/>
                    <a:pt x="2087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46" name="Google Shape;9917;p66"/>
            <p:cNvSpPr/>
            <p:nvPr/>
          </p:nvSpPr>
          <p:spPr>
            <a:xfrm>
              <a:off x="2111" y="209954"/>
              <a:ext cx="83911" cy="85314"/>
            </a:xfrm>
            <a:custGeom>
              <a:avLst/>
              <a:gdLst/>
              <a:ahLst/>
              <a:cxnLst>
                <a:cxn ang="0">
                  <a:pos x="wd2" y="hd2"/>
                </a:cxn>
                <a:cxn ang="5400000">
                  <a:pos x="wd2" y="hd2"/>
                </a:cxn>
                <a:cxn ang="10800000">
                  <a:pos x="wd2" y="hd2"/>
                </a:cxn>
                <a:cxn ang="16200000">
                  <a:pos x="wd2" y="hd2"/>
                </a:cxn>
              </a:cxnLst>
              <a:rect l="0" t="0" r="r" b="b"/>
              <a:pathLst>
                <a:path w="21186" h="21600" fill="norm" stroke="1" extrusionOk="0">
                  <a:moveTo>
                    <a:pt x="18726" y="0"/>
                  </a:moveTo>
                  <a:cubicBezTo>
                    <a:pt x="17980" y="0"/>
                    <a:pt x="17212" y="242"/>
                    <a:pt x="16617" y="718"/>
                  </a:cubicBezTo>
                  <a:lnTo>
                    <a:pt x="712" y="16901"/>
                  </a:lnTo>
                  <a:cubicBezTo>
                    <a:pt x="-237" y="17853"/>
                    <a:pt x="-237" y="19522"/>
                    <a:pt x="712" y="20708"/>
                  </a:cubicBezTo>
                  <a:cubicBezTo>
                    <a:pt x="1307" y="21305"/>
                    <a:pt x="2023" y="21600"/>
                    <a:pt x="2701" y="21600"/>
                  </a:cubicBezTo>
                  <a:cubicBezTo>
                    <a:pt x="3387" y="21600"/>
                    <a:pt x="4042" y="21305"/>
                    <a:pt x="4517" y="20708"/>
                  </a:cubicBezTo>
                  <a:lnTo>
                    <a:pt x="20655" y="4760"/>
                  </a:lnTo>
                  <a:cubicBezTo>
                    <a:pt x="21363" y="3808"/>
                    <a:pt x="21363" y="1904"/>
                    <a:pt x="20655" y="718"/>
                  </a:cubicBezTo>
                  <a:cubicBezTo>
                    <a:pt x="20180" y="242"/>
                    <a:pt x="19464" y="0"/>
                    <a:pt x="187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47" name="Google Shape;9918;p66"/>
            <p:cNvSpPr/>
            <p:nvPr/>
          </p:nvSpPr>
          <p:spPr>
            <a:xfrm>
              <a:off x="62298" y="270380"/>
              <a:ext cx="83672" cy="85314"/>
            </a:xfrm>
            <a:custGeom>
              <a:avLst/>
              <a:gdLst/>
              <a:ahLst/>
              <a:cxnLst>
                <a:cxn ang="0">
                  <a:pos x="wd2" y="hd2"/>
                </a:cxn>
                <a:cxn ang="5400000">
                  <a:pos x="wd2" y="hd2"/>
                </a:cxn>
                <a:cxn ang="10800000">
                  <a:pos x="wd2" y="hd2"/>
                </a:cxn>
                <a:cxn ang="16200000">
                  <a:pos x="wd2" y="hd2"/>
                </a:cxn>
              </a:cxnLst>
              <a:rect l="0" t="0" r="r" b="b"/>
              <a:pathLst>
                <a:path w="21125" h="21600" fill="norm" stroke="1" extrusionOk="0">
                  <a:moveTo>
                    <a:pt x="18425" y="0"/>
                  </a:moveTo>
                  <a:cubicBezTo>
                    <a:pt x="17739" y="0"/>
                    <a:pt x="17091" y="295"/>
                    <a:pt x="16617" y="892"/>
                  </a:cubicBezTo>
                  <a:lnTo>
                    <a:pt x="712" y="17075"/>
                  </a:lnTo>
                  <a:cubicBezTo>
                    <a:pt x="-237" y="18026"/>
                    <a:pt x="-237" y="19696"/>
                    <a:pt x="712" y="20882"/>
                  </a:cubicBezTo>
                  <a:cubicBezTo>
                    <a:pt x="1187" y="21358"/>
                    <a:pt x="1835" y="21600"/>
                    <a:pt x="2520" y="21600"/>
                  </a:cubicBezTo>
                  <a:cubicBezTo>
                    <a:pt x="3206" y="21600"/>
                    <a:pt x="3914" y="21358"/>
                    <a:pt x="4509" y="20882"/>
                  </a:cubicBezTo>
                  <a:lnTo>
                    <a:pt x="20414" y="4933"/>
                  </a:lnTo>
                  <a:cubicBezTo>
                    <a:pt x="21363" y="3982"/>
                    <a:pt x="21363" y="2078"/>
                    <a:pt x="20414" y="892"/>
                  </a:cubicBezTo>
                  <a:cubicBezTo>
                    <a:pt x="19819" y="295"/>
                    <a:pt x="19103" y="0"/>
                    <a:pt x="1842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48" name="Google Shape;9919;p66"/>
            <p:cNvSpPr/>
            <p:nvPr/>
          </p:nvSpPr>
          <p:spPr>
            <a:xfrm>
              <a:off x="-1" y="262383"/>
              <a:ext cx="94952" cy="94236"/>
            </a:xfrm>
            <a:custGeom>
              <a:avLst/>
              <a:gdLst/>
              <a:ahLst/>
              <a:cxnLst>
                <a:cxn ang="0">
                  <a:pos x="wd2" y="hd2"/>
                </a:cxn>
                <a:cxn ang="5400000">
                  <a:pos x="wd2" y="hd2"/>
                </a:cxn>
                <a:cxn ang="10800000">
                  <a:pos x="wd2" y="hd2"/>
                </a:cxn>
                <a:cxn ang="16200000">
                  <a:pos x="wd2" y="hd2"/>
                </a:cxn>
              </a:cxnLst>
              <a:rect l="0" t="0" r="r" b="b"/>
              <a:pathLst>
                <a:path w="21181" h="21600" fill="norm" stroke="1" extrusionOk="0">
                  <a:moveTo>
                    <a:pt x="18873" y="0"/>
                  </a:moveTo>
                  <a:cubicBezTo>
                    <a:pt x="18247" y="0"/>
                    <a:pt x="17568" y="157"/>
                    <a:pt x="17042" y="486"/>
                  </a:cubicBezTo>
                  <a:lnTo>
                    <a:pt x="474" y="17510"/>
                  </a:lnTo>
                  <a:cubicBezTo>
                    <a:pt x="-158" y="18372"/>
                    <a:pt x="-158" y="19876"/>
                    <a:pt x="474" y="20957"/>
                  </a:cubicBezTo>
                  <a:cubicBezTo>
                    <a:pt x="894" y="21388"/>
                    <a:pt x="1519" y="21600"/>
                    <a:pt x="2178" y="21600"/>
                  </a:cubicBezTo>
                  <a:cubicBezTo>
                    <a:pt x="2831" y="21600"/>
                    <a:pt x="3516" y="21388"/>
                    <a:pt x="4042" y="20957"/>
                  </a:cubicBezTo>
                  <a:lnTo>
                    <a:pt x="20397" y="4145"/>
                  </a:lnTo>
                  <a:cubicBezTo>
                    <a:pt x="21442" y="3071"/>
                    <a:pt x="21442" y="1559"/>
                    <a:pt x="20397" y="486"/>
                  </a:cubicBezTo>
                  <a:cubicBezTo>
                    <a:pt x="20084" y="157"/>
                    <a:pt x="19505" y="0"/>
                    <a:pt x="188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57" name="Google Shape;9920;p66"/>
          <p:cNvGrpSpPr/>
          <p:nvPr/>
        </p:nvGrpSpPr>
        <p:grpSpPr>
          <a:xfrm>
            <a:off x="2174789" y="4033366"/>
            <a:ext cx="359096" cy="360051"/>
            <a:chOff x="29" y="29"/>
            <a:chExt cx="359094" cy="360049"/>
          </a:xfrm>
        </p:grpSpPr>
        <p:sp>
          <p:nvSpPr>
            <p:cNvPr id="7650" name="Google Shape;9921;p66"/>
            <p:cNvSpPr/>
            <p:nvPr/>
          </p:nvSpPr>
          <p:spPr>
            <a:xfrm>
              <a:off x="29" y="29"/>
              <a:ext cx="359096" cy="3600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34" y="3892"/>
                  </a:moveTo>
                  <a:cubicBezTo>
                    <a:pt x="17473" y="3892"/>
                    <a:pt x="17755" y="4173"/>
                    <a:pt x="17755" y="4511"/>
                  </a:cubicBezTo>
                  <a:lnTo>
                    <a:pt x="17755" y="17089"/>
                  </a:lnTo>
                  <a:cubicBezTo>
                    <a:pt x="17755" y="17427"/>
                    <a:pt x="17473" y="17708"/>
                    <a:pt x="17134" y="17708"/>
                  </a:cubicBezTo>
                  <a:lnTo>
                    <a:pt x="4579" y="17708"/>
                  </a:lnTo>
                  <a:cubicBezTo>
                    <a:pt x="4184" y="17708"/>
                    <a:pt x="3958" y="17427"/>
                    <a:pt x="3958" y="17089"/>
                  </a:cubicBezTo>
                  <a:lnTo>
                    <a:pt x="3958" y="4511"/>
                  </a:lnTo>
                  <a:cubicBezTo>
                    <a:pt x="3958" y="4173"/>
                    <a:pt x="4184" y="3892"/>
                    <a:pt x="4579" y="3892"/>
                  </a:cubicBezTo>
                  <a:close/>
                  <a:moveTo>
                    <a:pt x="5711" y="0"/>
                  </a:moveTo>
                  <a:cubicBezTo>
                    <a:pt x="5372" y="0"/>
                    <a:pt x="5089" y="281"/>
                    <a:pt x="5089" y="619"/>
                  </a:cubicBezTo>
                  <a:lnTo>
                    <a:pt x="5089" y="2538"/>
                  </a:lnTo>
                  <a:lnTo>
                    <a:pt x="4410" y="2538"/>
                  </a:lnTo>
                  <a:cubicBezTo>
                    <a:pt x="3392" y="2538"/>
                    <a:pt x="2543" y="3383"/>
                    <a:pt x="2543" y="4456"/>
                  </a:cubicBezTo>
                  <a:lnTo>
                    <a:pt x="2543" y="5075"/>
                  </a:lnTo>
                  <a:lnTo>
                    <a:pt x="621" y="5075"/>
                  </a:lnTo>
                  <a:cubicBezTo>
                    <a:pt x="282" y="5075"/>
                    <a:pt x="0" y="5358"/>
                    <a:pt x="0" y="5696"/>
                  </a:cubicBezTo>
                  <a:cubicBezTo>
                    <a:pt x="0" y="6035"/>
                    <a:pt x="282" y="6316"/>
                    <a:pt x="621" y="6316"/>
                  </a:cubicBezTo>
                  <a:lnTo>
                    <a:pt x="2543" y="6316"/>
                  </a:lnTo>
                  <a:lnTo>
                    <a:pt x="2543" y="7614"/>
                  </a:lnTo>
                  <a:lnTo>
                    <a:pt x="621" y="7614"/>
                  </a:lnTo>
                  <a:cubicBezTo>
                    <a:pt x="282" y="7614"/>
                    <a:pt x="0" y="7896"/>
                    <a:pt x="0" y="8235"/>
                  </a:cubicBezTo>
                  <a:cubicBezTo>
                    <a:pt x="0" y="8629"/>
                    <a:pt x="282" y="8911"/>
                    <a:pt x="621" y="8911"/>
                  </a:cubicBezTo>
                  <a:lnTo>
                    <a:pt x="2543" y="8911"/>
                  </a:lnTo>
                  <a:lnTo>
                    <a:pt x="2543" y="10152"/>
                  </a:lnTo>
                  <a:lnTo>
                    <a:pt x="621" y="10152"/>
                  </a:lnTo>
                  <a:cubicBezTo>
                    <a:pt x="282" y="10152"/>
                    <a:pt x="0" y="10433"/>
                    <a:pt x="0" y="10771"/>
                  </a:cubicBezTo>
                  <a:cubicBezTo>
                    <a:pt x="0" y="11167"/>
                    <a:pt x="282" y="11448"/>
                    <a:pt x="621" y="11448"/>
                  </a:cubicBezTo>
                  <a:lnTo>
                    <a:pt x="2543" y="11448"/>
                  </a:lnTo>
                  <a:lnTo>
                    <a:pt x="2543" y="12690"/>
                  </a:lnTo>
                  <a:lnTo>
                    <a:pt x="621" y="12690"/>
                  </a:lnTo>
                  <a:cubicBezTo>
                    <a:pt x="282" y="12690"/>
                    <a:pt x="0" y="12971"/>
                    <a:pt x="0" y="13310"/>
                  </a:cubicBezTo>
                  <a:cubicBezTo>
                    <a:pt x="0" y="13705"/>
                    <a:pt x="282" y="13986"/>
                    <a:pt x="621" y="13986"/>
                  </a:cubicBezTo>
                  <a:lnTo>
                    <a:pt x="2543" y="13986"/>
                  </a:lnTo>
                  <a:lnTo>
                    <a:pt x="2543" y="15227"/>
                  </a:lnTo>
                  <a:lnTo>
                    <a:pt x="621" y="15227"/>
                  </a:lnTo>
                  <a:cubicBezTo>
                    <a:pt x="282" y="15227"/>
                    <a:pt x="0" y="15510"/>
                    <a:pt x="0" y="15848"/>
                  </a:cubicBezTo>
                  <a:cubicBezTo>
                    <a:pt x="0" y="16242"/>
                    <a:pt x="282" y="16525"/>
                    <a:pt x="621" y="16525"/>
                  </a:cubicBezTo>
                  <a:lnTo>
                    <a:pt x="2543" y="16525"/>
                  </a:lnTo>
                  <a:lnTo>
                    <a:pt x="2543" y="17144"/>
                  </a:lnTo>
                  <a:cubicBezTo>
                    <a:pt x="2543" y="18217"/>
                    <a:pt x="3392" y="19063"/>
                    <a:pt x="4410" y="19063"/>
                  </a:cubicBezTo>
                  <a:lnTo>
                    <a:pt x="5089" y="19063"/>
                  </a:lnTo>
                  <a:lnTo>
                    <a:pt x="5089" y="20923"/>
                  </a:lnTo>
                  <a:cubicBezTo>
                    <a:pt x="5089" y="21319"/>
                    <a:pt x="5372" y="21600"/>
                    <a:pt x="5711" y="21600"/>
                  </a:cubicBezTo>
                  <a:cubicBezTo>
                    <a:pt x="6051" y="21600"/>
                    <a:pt x="6332" y="21319"/>
                    <a:pt x="6332" y="20923"/>
                  </a:cubicBezTo>
                  <a:lnTo>
                    <a:pt x="6332" y="18893"/>
                  </a:lnTo>
                  <a:lnTo>
                    <a:pt x="7634" y="18893"/>
                  </a:lnTo>
                  <a:lnTo>
                    <a:pt x="7634" y="20811"/>
                  </a:lnTo>
                  <a:cubicBezTo>
                    <a:pt x="7634" y="21149"/>
                    <a:pt x="7916" y="21432"/>
                    <a:pt x="8255" y="21432"/>
                  </a:cubicBezTo>
                  <a:cubicBezTo>
                    <a:pt x="8594" y="21432"/>
                    <a:pt x="8878" y="21149"/>
                    <a:pt x="8878" y="20811"/>
                  </a:cubicBezTo>
                  <a:lnTo>
                    <a:pt x="8878" y="18893"/>
                  </a:lnTo>
                  <a:lnTo>
                    <a:pt x="10177" y="18893"/>
                  </a:lnTo>
                  <a:lnTo>
                    <a:pt x="10177" y="20811"/>
                  </a:lnTo>
                  <a:cubicBezTo>
                    <a:pt x="10177" y="21149"/>
                    <a:pt x="10461" y="21432"/>
                    <a:pt x="10800" y="21432"/>
                  </a:cubicBezTo>
                  <a:cubicBezTo>
                    <a:pt x="11139" y="21432"/>
                    <a:pt x="11423" y="21149"/>
                    <a:pt x="11423" y="20811"/>
                  </a:cubicBezTo>
                  <a:lnTo>
                    <a:pt x="11423" y="18893"/>
                  </a:lnTo>
                  <a:lnTo>
                    <a:pt x="12722" y="18893"/>
                  </a:lnTo>
                  <a:lnTo>
                    <a:pt x="12722" y="20811"/>
                  </a:lnTo>
                  <a:cubicBezTo>
                    <a:pt x="12722" y="21149"/>
                    <a:pt x="13006" y="21432"/>
                    <a:pt x="13345" y="21432"/>
                  </a:cubicBezTo>
                  <a:cubicBezTo>
                    <a:pt x="13684" y="21432"/>
                    <a:pt x="13966" y="21149"/>
                    <a:pt x="13966" y="20811"/>
                  </a:cubicBezTo>
                  <a:lnTo>
                    <a:pt x="13966" y="18893"/>
                  </a:lnTo>
                  <a:lnTo>
                    <a:pt x="15268" y="18893"/>
                  </a:lnTo>
                  <a:lnTo>
                    <a:pt x="15268" y="20811"/>
                  </a:lnTo>
                  <a:cubicBezTo>
                    <a:pt x="15268" y="21149"/>
                    <a:pt x="15549" y="21432"/>
                    <a:pt x="15889" y="21432"/>
                  </a:cubicBezTo>
                  <a:cubicBezTo>
                    <a:pt x="16228" y="21432"/>
                    <a:pt x="16511" y="21149"/>
                    <a:pt x="16511" y="20811"/>
                  </a:cubicBezTo>
                  <a:lnTo>
                    <a:pt x="16511" y="18893"/>
                  </a:lnTo>
                  <a:lnTo>
                    <a:pt x="17134" y="18893"/>
                  </a:lnTo>
                  <a:cubicBezTo>
                    <a:pt x="18208" y="18893"/>
                    <a:pt x="19057" y="18047"/>
                    <a:pt x="19057" y="16976"/>
                  </a:cubicBezTo>
                  <a:lnTo>
                    <a:pt x="19057" y="16355"/>
                  </a:lnTo>
                  <a:lnTo>
                    <a:pt x="20979" y="16355"/>
                  </a:lnTo>
                  <a:cubicBezTo>
                    <a:pt x="21318" y="16355"/>
                    <a:pt x="21600" y="16074"/>
                    <a:pt x="21600" y="15735"/>
                  </a:cubicBezTo>
                  <a:cubicBezTo>
                    <a:pt x="21600" y="15397"/>
                    <a:pt x="21318" y="15114"/>
                    <a:pt x="20979" y="15114"/>
                  </a:cubicBezTo>
                  <a:lnTo>
                    <a:pt x="19057" y="15114"/>
                  </a:lnTo>
                  <a:lnTo>
                    <a:pt x="19057" y="13818"/>
                  </a:lnTo>
                  <a:lnTo>
                    <a:pt x="20979" y="13818"/>
                  </a:lnTo>
                  <a:cubicBezTo>
                    <a:pt x="21318" y="13818"/>
                    <a:pt x="21600" y="13535"/>
                    <a:pt x="21600" y="13197"/>
                  </a:cubicBezTo>
                  <a:cubicBezTo>
                    <a:pt x="21600" y="12803"/>
                    <a:pt x="21318" y="12520"/>
                    <a:pt x="20979" y="12520"/>
                  </a:cubicBezTo>
                  <a:lnTo>
                    <a:pt x="19057" y="12520"/>
                  </a:lnTo>
                  <a:lnTo>
                    <a:pt x="19057" y="11280"/>
                  </a:lnTo>
                  <a:lnTo>
                    <a:pt x="20979" y="11280"/>
                  </a:lnTo>
                  <a:cubicBezTo>
                    <a:pt x="21318" y="11280"/>
                    <a:pt x="21600" y="10997"/>
                    <a:pt x="21600" y="10659"/>
                  </a:cubicBezTo>
                  <a:cubicBezTo>
                    <a:pt x="21600" y="10265"/>
                    <a:pt x="21318" y="9982"/>
                    <a:pt x="20979" y="9982"/>
                  </a:cubicBezTo>
                  <a:lnTo>
                    <a:pt x="19057" y="9982"/>
                  </a:lnTo>
                  <a:lnTo>
                    <a:pt x="19057" y="8741"/>
                  </a:lnTo>
                  <a:lnTo>
                    <a:pt x="20979" y="8741"/>
                  </a:lnTo>
                  <a:lnTo>
                    <a:pt x="20979" y="8911"/>
                  </a:lnTo>
                  <a:cubicBezTo>
                    <a:pt x="21318" y="8911"/>
                    <a:pt x="21600" y="8629"/>
                    <a:pt x="21600" y="8235"/>
                  </a:cubicBezTo>
                  <a:cubicBezTo>
                    <a:pt x="21600" y="7896"/>
                    <a:pt x="21318" y="7614"/>
                    <a:pt x="20979" y="7614"/>
                  </a:cubicBezTo>
                  <a:lnTo>
                    <a:pt x="19057" y="7614"/>
                  </a:lnTo>
                  <a:lnTo>
                    <a:pt x="19057" y="6316"/>
                  </a:lnTo>
                  <a:lnTo>
                    <a:pt x="20979" y="6316"/>
                  </a:lnTo>
                  <a:cubicBezTo>
                    <a:pt x="21318" y="6316"/>
                    <a:pt x="21600" y="6035"/>
                    <a:pt x="21600" y="5696"/>
                  </a:cubicBezTo>
                  <a:cubicBezTo>
                    <a:pt x="21600" y="5358"/>
                    <a:pt x="21318" y="5075"/>
                    <a:pt x="20979" y="5075"/>
                  </a:cubicBezTo>
                  <a:lnTo>
                    <a:pt x="19057" y="5075"/>
                  </a:lnTo>
                  <a:lnTo>
                    <a:pt x="19057" y="4456"/>
                  </a:lnTo>
                  <a:cubicBezTo>
                    <a:pt x="19057" y="3383"/>
                    <a:pt x="18208" y="2538"/>
                    <a:pt x="17134" y="2538"/>
                  </a:cubicBezTo>
                  <a:lnTo>
                    <a:pt x="16511" y="2538"/>
                  </a:lnTo>
                  <a:lnTo>
                    <a:pt x="16511" y="619"/>
                  </a:lnTo>
                  <a:cubicBezTo>
                    <a:pt x="16511" y="281"/>
                    <a:pt x="16228" y="0"/>
                    <a:pt x="15889" y="0"/>
                  </a:cubicBezTo>
                  <a:cubicBezTo>
                    <a:pt x="15549" y="0"/>
                    <a:pt x="15268" y="281"/>
                    <a:pt x="15268" y="619"/>
                  </a:cubicBezTo>
                  <a:lnTo>
                    <a:pt x="15268" y="2538"/>
                  </a:lnTo>
                  <a:lnTo>
                    <a:pt x="13966" y="2538"/>
                  </a:lnTo>
                  <a:lnTo>
                    <a:pt x="13966" y="619"/>
                  </a:lnTo>
                  <a:cubicBezTo>
                    <a:pt x="13966" y="281"/>
                    <a:pt x="13684" y="0"/>
                    <a:pt x="13345" y="0"/>
                  </a:cubicBezTo>
                  <a:cubicBezTo>
                    <a:pt x="13006" y="0"/>
                    <a:pt x="12722" y="281"/>
                    <a:pt x="12722" y="619"/>
                  </a:cubicBezTo>
                  <a:lnTo>
                    <a:pt x="12722" y="2538"/>
                  </a:lnTo>
                  <a:lnTo>
                    <a:pt x="11423" y="2538"/>
                  </a:lnTo>
                  <a:lnTo>
                    <a:pt x="11423" y="619"/>
                  </a:lnTo>
                  <a:cubicBezTo>
                    <a:pt x="11423" y="281"/>
                    <a:pt x="11139" y="0"/>
                    <a:pt x="10800" y="0"/>
                  </a:cubicBezTo>
                  <a:cubicBezTo>
                    <a:pt x="10461" y="0"/>
                    <a:pt x="10177" y="281"/>
                    <a:pt x="10177" y="619"/>
                  </a:cubicBezTo>
                  <a:lnTo>
                    <a:pt x="10177" y="2538"/>
                  </a:lnTo>
                  <a:lnTo>
                    <a:pt x="8878" y="2538"/>
                  </a:lnTo>
                  <a:lnTo>
                    <a:pt x="8878" y="619"/>
                  </a:lnTo>
                  <a:cubicBezTo>
                    <a:pt x="8878" y="281"/>
                    <a:pt x="8594" y="0"/>
                    <a:pt x="8255" y="0"/>
                  </a:cubicBezTo>
                  <a:cubicBezTo>
                    <a:pt x="7916" y="0"/>
                    <a:pt x="7634" y="281"/>
                    <a:pt x="7634" y="619"/>
                  </a:cubicBezTo>
                  <a:lnTo>
                    <a:pt x="7634" y="2538"/>
                  </a:lnTo>
                  <a:lnTo>
                    <a:pt x="6332" y="2538"/>
                  </a:lnTo>
                  <a:lnTo>
                    <a:pt x="6332" y="619"/>
                  </a:lnTo>
                  <a:cubicBezTo>
                    <a:pt x="6332" y="281"/>
                    <a:pt x="6051" y="0"/>
                    <a:pt x="57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51" name="Google Shape;9922;p66"/>
            <p:cNvSpPr/>
            <p:nvPr/>
          </p:nvSpPr>
          <p:spPr>
            <a:xfrm>
              <a:off x="86506" y="84626"/>
              <a:ext cx="20680"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707"/>
                    <a:pt x="0" y="10338"/>
                  </a:cubicBezTo>
                  <a:cubicBezTo>
                    <a:pt x="0" y="16893"/>
                    <a:pt x="4925" y="21600"/>
                    <a:pt x="10816" y="21600"/>
                  </a:cubicBezTo>
                  <a:cubicBezTo>
                    <a:pt x="16706" y="21600"/>
                    <a:pt x="21600" y="16893"/>
                    <a:pt x="21600" y="10338"/>
                  </a:cubicBezTo>
                  <a:cubicBezTo>
                    <a:pt x="21600" y="47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52" name="Google Shape;9923;p66"/>
            <p:cNvSpPr/>
            <p:nvPr/>
          </p:nvSpPr>
          <p:spPr>
            <a:xfrm>
              <a:off x="86506" y="252923"/>
              <a:ext cx="20680"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675"/>
                    <a:pt x="4925"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53" name="Google Shape;9924;p66"/>
            <p:cNvSpPr/>
            <p:nvPr/>
          </p:nvSpPr>
          <p:spPr>
            <a:xfrm>
              <a:off x="254773" y="252923"/>
              <a:ext cx="20710"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894"/>
                    <a:pt x="0" y="10784"/>
                  </a:cubicBezTo>
                  <a:cubicBezTo>
                    <a:pt x="0" y="16675"/>
                    <a:pt x="4918" y="21600"/>
                    <a:pt x="10800" y="21600"/>
                  </a:cubicBezTo>
                  <a:cubicBezTo>
                    <a:pt x="16682" y="21600"/>
                    <a:pt x="21600" y="16675"/>
                    <a:pt x="21600" y="10784"/>
                  </a:cubicBezTo>
                  <a:cubicBezTo>
                    <a:pt x="21600" y="4894"/>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54" name="Google Shape;9925;p66"/>
            <p:cNvSpPr/>
            <p:nvPr/>
          </p:nvSpPr>
          <p:spPr>
            <a:xfrm>
              <a:off x="254773" y="84626"/>
              <a:ext cx="20710" cy="216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707"/>
                    <a:pt x="0" y="10338"/>
                  </a:cubicBezTo>
                  <a:cubicBezTo>
                    <a:pt x="0" y="15969"/>
                    <a:pt x="4918" y="21600"/>
                    <a:pt x="10800" y="21600"/>
                  </a:cubicBezTo>
                  <a:cubicBezTo>
                    <a:pt x="16682" y="21600"/>
                    <a:pt x="21600" y="15969"/>
                    <a:pt x="21600" y="10338"/>
                  </a:cubicBezTo>
                  <a:cubicBezTo>
                    <a:pt x="21600" y="4707"/>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55" name="Google Shape;9926;p66"/>
            <p:cNvSpPr/>
            <p:nvPr/>
          </p:nvSpPr>
          <p:spPr>
            <a:xfrm>
              <a:off x="97893" y="94980"/>
              <a:ext cx="167616" cy="167344"/>
            </a:xfrm>
            <a:custGeom>
              <a:avLst/>
              <a:gdLst/>
              <a:ahLst/>
              <a:cxnLst>
                <a:cxn ang="0">
                  <a:pos x="wd2" y="hd2"/>
                </a:cxn>
                <a:cxn ang="5400000">
                  <a:pos x="wd2" y="hd2"/>
                </a:cxn>
                <a:cxn ang="10800000">
                  <a:pos x="wd2" y="hd2"/>
                </a:cxn>
                <a:cxn ang="16200000">
                  <a:pos x="wd2" y="hd2"/>
                </a:cxn>
              </a:cxnLst>
              <a:rect l="0" t="0" r="r" b="b"/>
              <a:pathLst>
                <a:path w="21160" h="21600" fill="norm" stroke="1" extrusionOk="0">
                  <a:moveTo>
                    <a:pt x="11736" y="2912"/>
                  </a:moveTo>
                  <a:lnTo>
                    <a:pt x="11736" y="3397"/>
                  </a:lnTo>
                  <a:cubicBezTo>
                    <a:pt x="11736" y="4006"/>
                    <a:pt x="12093" y="4491"/>
                    <a:pt x="12685" y="4610"/>
                  </a:cubicBezTo>
                  <a:cubicBezTo>
                    <a:pt x="13397" y="4853"/>
                    <a:pt x="14109" y="5338"/>
                    <a:pt x="14704" y="5824"/>
                  </a:cubicBezTo>
                  <a:cubicBezTo>
                    <a:pt x="15002" y="5978"/>
                    <a:pt x="15352" y="6132"/>
                    <a:pt x="15687" y="6132"/>
                  </a:cubicBezTo>
                  <a:cubicBezTo>
                    <a:pt x="15879" y="6132"/>
                    <a:pt x="16071" y="6078"/>
                    <a:pt x="16245" y="5947"/>
                  </a:cubicBezTo>
                  <a:lnTo>
                    <a:pt x="16719" y="5704"/>
                  </a:lnTo>
                  <a:lnTo>
                    <a:pt x="18027" y="7888"/>
                  </a:lnTo>
                  <a:lnTo>
                    <a:pt x="17552" y="8250"/>
                  </a:lnTo>
                  <a:cubicBezTo>
                    <a:pt x="17077" y="8493"/>
                    <a:pt x="16840" y="9101"/>
                    <a:pt x="16957" y="9587"/>
                  </a:cubicBezTo>
                  <a:cubicBezTo>
                    <a:pt x="17077" y="10434"/>
                    <a:pt x="17077" y="11162"/>
                    <a:pt x="16957" y="12013"/>
                  </a:cubicBezTo>
                  <a:cubicBezTo>
                    <a:pt x="16840" y="12618"/>
                    <a:pt x="17077" y="13103"/>
                    <a:pt x="17552" y="13346"/>
                  </a:cubicBezTo>
                  <a:lnTo>
                    <a:pt x="18027" y="13712"/>
                  </a:lnTo>
                  <a:lnTo>
                    <a:pt x="16719" y="15896"/>
                  </a:lnTo>
                  <a:lnTo>
                    <a:pt x="16245" y="15653"/>
                  </a:lnTo>
                  <a:cubicBezTo>
                    <a:pt x="16034" y="15545"/>
                    <a:pt x="15796" y="15484"/>
                    <a:pt x="15555" y="15484"/>
                  </a:cubicBezTo>
                  <a:cubicBezTo>
                    <a:pt x="15262" y="15484"/>
                    <a:pt x="14964" y="15572"/>
                    <a:pt x="14704" y="15776"/>
                  </a:cubicBezTo>
                  <a:cubicBezTo>
                    <a:pt x="14109" y="16381"/>
                    <a:pt x="13397" y="16747"/>
                    <a:pt x="12685" y="16990"/>
                  </a:cubicBezTo>
                  <a:cubicBezTo>
                    <a:pt x="12093" y="17232"/>
                    <a:pt x="11736" y="17837"/>
                    <a:pt x="11736" y="18203"/>
                  </a:cubicBezTo>
                  <a:lnTo>
                    <a:pt x="11736" y="18688"/>
                  </a:lnTo>
                  <a:lnTo>
                    <a:pt x="9125" y="18688"/>
                  </a:lnTo>
                  <a:lnTo>
                    <a:pt x="9125" y="18203"/>
                  </a:lnTo>
                  <a:cubicBezTo>
                    <a:pt x="9125" y="17594"/>
                    <a:pt x="8767" y="17232"/>
                    <a:pt x="8176" y="16990"/>
                  </a:cubicBezTo>
                  <a:cubicBezTo>
                    <a:pt x="7464" y="16747"/>
                    <a:pt x="6752" y="16262"/>
                    <a:pt x="6157" y="15776"/>
                  </a:cubicBezTo>
                  <a:cubicBezTo>
                    <a:pt x="5859" y="15622"/>
                    <a:pt x="5509" y="15468"/>
                    <a:pt x="5173" y="15468"/>
                  </a:cubicBezTo>
                  <a:cubicBezTo>
                    <a:pt x="4981" y="15468"/>
                    <a:pt x="4789" y="15518"/>
                    <a:pt x="4616" y="15653"/>
                  </a:cubicBezTo>
                  <a:lnTo>
                    <a:pt x="4141" y="15896"/>
                  </a:lnTo>
                  <a:lnTo>
                    <a:pt x="2834" y="13712"/>
                  </a:lnTo>
                  <a:lnTo>
                    <a:pt x="3309" y="13346"/>
                  </a:lnTo>
                  <a:cubicBezTo>
                    <a:pt x="3783" y="13103"/>
                    <a:pt x="4021" y="12499"/>
                    <a:pt x="3904" y="12013"/>
                  </a:cubicBezTo>
                  <a:cubicBezTo>
                    <a:pt x="3783" y="11162"/>
                    <a:pt x="3783" y="10434"/>
                    <a:pt x="3904" y="9587"/>
                  </a:cubicBezTo>
                  <a:cubicBezTo>
                    <a:pt x="4021" y="8978"/>
                    <a:pt x="3783" y="8493"/>
                    <a:pt x="3309" y="8250"/>
                  </a:cubicBezTo>
                  <a:lnTo>
                    <a:pt x="2834" y="7888"/>
                  </a:lnTo>
                  <a:lnTo>
                    <a:pt x="4141" y="5704"/>
                  </a:lnTo>
                  <a:lnTo>
                    <a:pt x="4616" y="5947"/>
                  </a:lnTo>
                  <a:cubicBezTo>
                    <a:pt x="4834" y="6116"/>
                    <a:pt x="5083" y="6205"/>
                    <a:pt x="5328" y="6205"/>
                  </a:cubicBezTo>
                  <a:cubicBezTo>
                    <a:pt x="5614" y="6205"/>
                    <a:pt x="5904" y="6086"/>
                    <a:pt x="6157" y="5824"/>
                  </a:cubicBezTo>
                  <a:cubicBezTo>
                    <a:pt x="6752" y="5219"/>
                    <a:pt x="7464" y="4853"/>
                    <a:pt x="8176" y="4610"/>
                  </a:cubicBezTo>
                  <a:cubicBezTo>
                    <a:pt x="8767" y="4491"/>
                    <a:pt x="9125" y="3882"/>
                    <a:pt x="9125" y="3397"/>
                  </a:cubicBezTo>
                  <a:lnTo>
                    <a:pt x="9125" y="2912"/>
                  </a:lnTo>
                  <a:close/>
                  <a:moveTo>
                    <a:pt x="7938" y="0"/>
                  </a:moveTo>
                  <a:cubicBezTo>
                    <a:pt x="7106" y="0"/>
                    <a:pt x="6515" y="605"/>
                    <a:pt x="6515" y="1333"/>
                  </a:cubicBezTo>
                  <a:lnTo>
                    <a:pt x="6515" y="2303"/>
                  </a:lnTo>
                  <a:cubicBezTo>
                    <a:pt x="6157" y="2427"/>
                    <a:pt x="5682" y="2792"/>
                    <a:pt x="5328" y="3035"/>
                  </a:cubicBezTo>
                  <a:lnTo>
                    <a:pt x="4616" y="2550"/>
                  </a:lnTo>
                  <a:cubicBezTo>
                    <a:pt x="4428" y="2473"/>
                    <a:pt x="4217" y="2430"/>
                    <a:pt x="4002" y="2430"/>
                  </a:cubicBezTo>
                  <a:cubicBezTo>
                    <a:pt x="3542" y="2430"/>
                    <a:pt x="3079" y="2619"/>
                    <a:pt x="2834" y="3035"/>
                  </a:cubicBezTo>
                  <a:lnTo>
                    <a:pt x="224" y="7765"/>
                  </a:lnTo>
                  <a:cubicBezTo>
                    <a:pt x="-130" y="8373"/>
                    <a:pt x="-14" y="9221"/>
                    <a:pt x="582" y="9587"/>
                  </a:cubicBezTo>
                  <a:lnTo>
                    <a:pt x="1410" y="10072"/>
                  </a:lnTo>
                  <a:lnTo>
                    <a:pt x="1410" y="11528"/>
                  </a:lnTo>
                  <a:lnTo>
                    <a:pt x="582" y="12013"/>
                  </a:lnTo>
                  <a:cubicBezTo>
                    <a:pt x="107" y="12256"/>
                    <a:pt x="-251" y="13227"/>
                    <a:pt x="224" y="13831"/>
                  </a:cubicBezTo>
                  <a:lnTo>
                    <a:pt x="2834" y="18565"/>
                  </a:lnTo>
                  <a:cubicBezTo>
                    <a:pt x="3060" y="18950"/>
                    <a:pt x="3475" y="19189"/>
                    <a:pt x="3900" y="19189"/>
                  </a:cubicBezTo>
                  <a:cubicBezTo>
                    <a:pt x="4149" y="19189"/>
                    <a:pt x="4397" y="19108"/>
                    <a:pt x="4616" y="18931"/>
                  </a:cubicBezTo>
                  <a:lnTo>
                    <a:pt x="5328" y="18565"/>
                  </a:lnTo>
                  <a:cubicBezTo>
                    <a:pt x="5803" y="18808"/>
                    <a:pt x="6277" y="19173"/>
                    <a:pt x="6515" y="19293"/>
                  </a:cubicBezTo>
                  <a:lnTo>
                    <a:pt x="6515" y="20144"/>
                  </a:lnTo>
                  <a:cubicBezTo>
                    <a:pt x="6515" y="20991"/>
                    <a:pt x="7106" y="21600"/>
                    <a:pt x="7938" y="21600"/>
                  </a:cubicBezTo>
                  <a:lnTo>
                    <a:pt x="13280" y="21600"/>
                  </a:lnTo>
                  <a:cubicBezTo>
                    <a:pt x="13992" y="21600"/>
                    <a:pt x="14583" y="20991"/>
                    <a:pt x="14583" y="20144"/>
                  </a:cubicBezTo>
                  <a:lnTo>
                    <a:pt x="14583" y="19293"/>
                  </a:lnTo>
                  <a:cubicBezTo>
                    <a:pt x="15058" y="19173"/>
                    <a:pt x="15416" y="18808"/>
                    <a:pt x="15770" y="18565"/>
                  </a:cubicBezTo>
                  <a:lnTo>
                    <a:pt x="16482" y="18931"/>
                  </a:lnTo>
                  <a:cubicBezTo>
                    <a:pt x="16704" y="19066"/>
                    <a:pt x="16979" y="19135"/>
                    <a:pt x="17243" y="19135"/>
                  </a:cubicBezTo>
                  <a:cubicBezTo>
                    <a:pt x="17687" y="19135"/>
                    <a:pt x="18113" y="18946"/>
                    <a:pt x="18264" y="18565"/>
                  </a:cubicBezTo>
                  <a:lnTo>
                    <a:pt x="20991" y="13831"/>
                  </a:lnTo>
                  <a:cubicBezTo>
                    <a:pt x="21228" y="13227"/>
                    <a:pt x="21112" y="12499"/>
                    <a:pt x="20516" y="12013"/>
                  </a:cubicBezTo>
                  <a:lnTo>
                    <a:pt x="19805" y="11528"/>
                  </a:lnTo>
                  <a:lnTo>
                    <a:pt x="19805" y="10072"/>
                  </a:lnTo>
                  <a:lnTo>
                    <a:pt x="20516" y="9587"/>
                  </a:lnTo>
                  <a:cubicBezTo>
                    <a:pt x="21112" y="9221"/>
                    <a:pt x="21349" y="8373"/>
                    <a:pt x="20991" y="7765"/>
                  </a:cubicBezTo>
                  <a:lnTo>
                    <a:pt x="18264" y="3035"/>
                  </a:lnTo>
                  <a:cubicBezTo>
                    <a:pt x="18102" y="2619"/>
                    <a:pt x="17612" y="2376"/>
                    <a:pt x="17130" y="2376"/>
                  </a:cubicBezTo>
                  <a:cubicBezTo>
                    <a:pt x="16900" y="2376"/>
                    <a:pt x="16674" y="2430"/>
                    <a:pt x="16482" y="2550"/>
                  </a:cubicBezTo>
                  <a:lnTo>
                    <a:pt x="15770" y="3035"/>
                  </a:lnTo>
                  <a:cubicBezTo>
                    <a:pt x="15295" y="2792"/>
                    <a:pt x="14821" y="2427"/>
                    <a:pt x="14583" y="2303"/>
                  </a:cubicBezTo>
                  <a:lnTo>
                    <a:pt x="14583" y="1333"/>
                  </a:lnTo>
                  <a:cubicBezTo>
                    <a:pt x="14583" y="605"/>
                    <a:pt x="13992" y="0"/>
                    <a:pt x="132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56" name="Google Shape;9927;p66"/>
            <p:cNvSpPr/>
            <p:nvPr/>
          </p:nvSpPr>
          <p:spPr>
            <a:xfrm>
              <a:off x="148543" y="148573"/>
              <a:ext cx="63948"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5" y="6763"/>
                  </a:moveTo>
                  <a:cubicBezTo>
                    <a:pt x="12710" y="6763"/>
                    <a:pt x="14292" y="8380"/>
                    <a:pt x="14292" y="10314"/>
                  </a:cubicBezTo>
                  <a:cubicBezTo>
                    <a:pt x="14292" y="12248"/>
                    <a:pt x="12710" y="13854"/>
                    <a:pt x="10805" y="13854"/>
                  </a:cubicBezTo>
                  <a:cubicBezTo>
                    <a:pt x="8890" y="13854"/>
                    <a:pt x="7308" y="12248"/>
                    <a:pt x="7308" y="10314"/>
                  </a:cubicBezTo>
                  <a:cubicBezTo>
                    <a:pt x="7308" y="8380"/>
                    <a:pt x="8890" y="6763"/>
                    <a:pt x="10805" y="6763"/>
                  </a:cubicBezTo>
                  <a:close/>
                  <a:moveTo>
                    <a:pt x="10805" y="0"/>
                  </a:moveTo>
                  <a:cubicBezTo>
                    <a:pt x="4768" y="0"/>
                    <a:pt x="0" y="4830"/>
                    <a:pt x="0" y="10631"/>
                  </a:cubicBezTo>
                  <a:cubicBezTo>
                    <a:pt x="0" y="16760"/>
                    <a:pt x="4768" y="21600"/>
                    <a:pt x="10805" y="21600"/>
                  </a:cubicBezTo>
                  <a:cubicBezTo>
                    <a:pt x="16832" y="21600"/>
                    <a:pt x="21600" y="16760"/>
                    <a:pt x="21600" y="10631"/>
                  </a:cubicBezTo>
                  <a:cubicBezTo>
                    <a:pt x="21600" y="4830"/>
                    <a:pt x="16832" y="0"/>
                    <a:pt x="108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658" name="Google Shape;9928;p66"/>
          <p:cNvSpPr/>
          <p:nvPr/>
        </p:nvSpPr>
        <p:spPr>
          <a:xfrm>
            <a:off x="2628740" y="1302875"/>
            <a:ext cx="358171" cy="3582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203" y="1305"/>
                </a:moveTo>
                <a:lnTo>
                  <a:pt x="10203" y="4310"/>
                </a:lnTo>
                <a:cubicBezTo>
                  <a:pt x="10203" y="4707"/>
                  <a:pt x="10513" y="4966"/>
                  <a:pt x="10833" y="4966"/>
                </a:cubicBezTo>
                <a:cubicBezTo>
                  <a:pt x="10970" y="4966"/>
                  <a:pt x="11107" y="4920"/>
                  <a:pt x="11226" y="4819"/>
                </a:cubicBezTo>
                <a:cubicBezTo>
                  <a:pt x="11452" y="4592"/>
                  <a:pt x="11792" y="4479"/>
                  <a:pt x="12075" y="4479"/>
                </a:cubicBezTo>
                <a:cubicBezTo>
                  <a:pt x="12813" y="4479"/>
                  <a:pt x="13380" y="5046"/>
                  <a:pt x="13380" y="5726"/>
                </a:cubicBezTo>
                <a:cubicBezTo>
                  <a:pt x="13380" y="6463"/>
                  <a:pt x="12813" y="7030"/>
                  <a:pt x="12075" y="7030"/>
                </a:cubicBezTo>
                <a:cubicBezTo>
                  <a:pt x="11792" y="7030"/>
                  <a:pt x="11452" y="6859"/>
                  <a:pt x="11226" y="6633"/>
                </a:cubicBezTo>
                <a:cubicBezTo>
                  <a:pt x="11107" y="6532"/>
                  <a:pt x="10970" y="6487"/>
                  <a:pt x="10833" y="6487"/>
                </a:cubicBezTo>
                <a:cubicBezTo>
                  <a:pt x="10513" y="6487"/>
                  <a:pt x="10203" y="6744"/>
                  <a:pt x="10203" y="7144"/>
                </a:cubicBezTo>
                <a:lnTo>
                  <a:pt x="10203" y="10149"/>
                </a:lnTo>
                <a:lnTo>
                  <a:pt x="8220" y="10149"/>
                </a:lnTo>
                <a:cubicBezTo>
                  <a:pt x="8276" y="9922"/>
                  <a:pt x="8276" y="9695"/>
                  <a:pt x="8276" y="9468"/>
                </a:cubicBezTo>
                <a:cubicBezTo>
                  <a:pt x="8276" y="8051"/>
                  <a:pt x="7142" y="6973"/>
                  <a:pt x="5726" y="6973"/>
                </a:cubicBezTo>
                <a:cubicBezTo>
                  <a:pt x="4308" y="6973"/>
                  <a:pt x="3174" y="8051"/>
                  <a:pt x="3174" y="9468"/>
                </a:cubicBezTo>
                <a:cubicBezTo>
                  <a:pt x="3174" y="9695"/>
                  <a:pt x="3174" y="9922"/>
                  <a:pt x="3230" y="10149"/>
                </a:cubicBezTo>
                <a:lnTo>
                  <a:pt x="1247" y="10149"/>
                </a:lnTo>
                <a:lnTo>
                  <a:pt x="1247" y="1927"/>
                </a:lnTo>
                <a:cubicBezTo>
                  <a:pt x="1247" y="1587"/>
                  <a:pt x="1530" y="1305"/>
                  <a:pt x="1870" y="1305"/>
                </a:cubicBezTo>
                <a:close/>
                <a:moveTo>
                  <a:pt x="19728" y="1305"/>
                </a:moveTo>
                <a:cubicBezTo>
                  <a:pt x="20013" y="1305"/>
                  <a:pt x="20353" y="1587"/>
                  <a:pt x="20353" y="1927"/>
                </a:cubicBezTo>
                <a:lnTo>
                  <a:pt x="20353" y="10204"/>
                </a:lnTo>
                <a:lnTo>
                  <a:pt x="17292" y="10204"/>
                </a:lnTo>
                <a:cubicBezTo>
                  <a:pt x="16725" y="10204"/>
                  <a:pt x="16498" y="10829"/>
                  <a:pt x="16781" y="11282"/>
                </a:cubicBezTo>
                <a:cubicBezTo>
                  <a:pt x="17008" y="11509"/>
                  <a:pt x="17121" y="11849"/>
                  <a:pt x="17121" y="12132"/>
                </a:cubicBezTo>
                <a:cubicBezTo>
                  <a:pt x="17121" y="12812"/>
                  <a:pt x="16554" y="13379"/>
                  <a:pt x="15874" y="13379"/>
                </a:cubicBezTo>
                <a:cubicBezTo>
                  <a:pt x="15136" y="13379"/>
                  <a:pt x="14569" y="12812"/>
                  <a:pt x="14569" y="12132"/>
                </a:cubicBezTo>
                <a:cubicBezTo>
                  <a:pt x="14569" y="11849"/>
                  <a:pt x="14740" y="11451"/>
                  <a:pt x="14909" y="11282"/>
                </a:cubicBezTo>
                <a:cubicBezTo>
                  <a:pt x="15307" y="10829"/>
                  <a:pt x="15023" y="10204"/>
                  <a:pt x="14456" y="10204"/>
                </a:cubicBezTo>
                <a:lnTo>
                  <a:pt x="11452" y="10204"/>
                </a:lnTo>
                <a:lnTo>
                  <a:pt x="11452" y="8220"/>
                </a:lnTo>
                <a:cubicBezTo>
                  <a:pt x="11679" y="8277"/>
                  <a:pt x="11906" y="8277"/>
                  <a:pt x="12075" y="8277"/>
                </a:cubicBezTo>
                <a:cubicBezTo>
                  <a:pt x="13493" y="8277"/>
                  <a:pt x="14683" y="7144"/>
                  <a:pt x="14683" y="5726"/>
                </a:cubicBezTo>
                <a:cubicBezTo>
                  <a:pt x="14683" y="4310"/>
                  <a:pt x="13493" y="3174"/>
                  <a:pt x="12075" y="3174"/>
                </a:cubicBezTo>
                <a:cubicBezTo>
                  <a:pt x="11906" y="3174"/>
                  <a:pt x="11679" y="3174"/>
                  <a:pt x="11452" y="3232"/>
                </a:cubicBezTo>
                <a:lnTo>
                  <a:pt x="11452" y="1305"/>
                </a:lnTo>
                <a:close/>
                <a:moveTo>
                  <a:pt x="5726" y="8220"/>
                </a:moveTo>
                <a:cubicBezTo>
                  <a:pt x="6406" y="8220"/>
                  <a:pt x="6973" y="8786"/>
                  <a:pt x="6973" y="9524"/>
                </a:cubicBezTo>
                <a:cubicBezTo>
                  <a:pt x="6973" y="9809"/>
                  <a:pt x="6860" y="10149"/>
                  <a:pt x="6633" y="10375"/>
                </a:cubicBezTo>
                <a:cubicBezTo>
                  <a:pt x="6293" y="10771"/>
                  <a:pt x="6576" y="11396"/>
                  <a:pt x="7142" y="11396"/>
                </a:cubicBezTo>
                <a:lnTo>
                  <a:pt x="10090" y="11396"/>
                </a:lnTo>
                <a:lnTo>
                  <a:pt x="10090" y="13379"/>
                </a:lnTo>
                <a:cubicBezTo>
                  <a:pt x="9921" y="13323"/>
                  <a:pt x="9694" y="13323"/>
                  <a:pt x="9467" y="13323"/>
                </a:cubicBezTo>
                <a:cubicBezTo>
                  <a:pt x="8049" y="13323"/>
                  <a:pt x="6916" y="14456"/>
                  <a:pt x="6916" y="15874"/>
                </a:cubicBezTo>
                <a:cubicBezTo>
                  <a:pt x="6916" y="17290"/>
                  <a:pt x="8049" y="18424"/>
                  <a:pt x="9467" y="18424"/>
                </a:cubicBezTo>
                <a:cubicBezTo>
                  <a:pt x="9694" y="18424"/>
                  <a:pt x="9921" y="18424"/>
                  <a:pt x="10090" y="18368"/>
                </a:cubicBezTo>
                <a:lnTo>
                  <a:pt x="10090" y="20351"/>
                </a:lnTo>
                <a:lnTo>
                  <a:pt x="1814" y="20351"/>
                </a:lnTo>
                <a:cubicBezTo>
                  <a:pt x="1530" y="20351"/>
                  <a:pt x="1247" y="20069"/>
                  <a:pt x="1247" y="19729"/>
                </a:cubicBezTo>
                <a:lnTo>
                  <a:pt x="1247" y="11396"/>
                </a:lnTo>
                <a:lnTo>
                  <a:pt x="4308" y="11396"/>
                </a:lnTo>
                <a:cubicBezTo>
                  <a:pt x="4875" y="11396"/>
                  <a:pt x="5159" y="10771"/>
                  <a:pt x="4819" y="10375"/>
                </a:cubicBezTo>
                <a:cubicBezTo>
                  <a:pt x="4591" y="10149"/>
                  <a:pt x="4421" y="9864"/>
                  <a:pt x="4421" y="9524"/>
                </a:cubicBezTo>
                <a:cubicBezTo>
                  <a:pt x="4421" y="8786"/>
                  <a:pt x="4988" y="8220"/>
                  <a:pt x="5726" y="8220"/>
                </a:cubicBezTo>
                <a:close/>
                <a:moveTo>
                  <a:pt x="20353" y="11396"/>
                </a:moveTo>
                <a:lnTo>
                  <a:pt x="20353" y="19729"/>
                </a:lnTo>
                <a:cubicBezTo>
                  <a:pt x="20353" y="20069"/>
                  <a:pt x="20069" y="20351"/>
                  <a:pt x="19673" y="20351"/>
                </a:cubicBezTo>
                <a:lnTo>
                  <a:pt x="11395" y="20351"/>
                </a:lnTo>
                <a:lnTo>
                  <a:pt x="11395" y="17290"/>
                </a:lnTo>
                <a:cubicBezTo>
                  <a:pt x="11395" y="16893"/>
                  <a:pt x="11087" y="16634"/>
                  <a:pt x="10745" y="16634"/>
                </a:cubicBezTo>
                <a:cubicBezTo>
                  <a:pt x="10601" y="16634"/>
                  <a:pt x="10452" y="16680"/>
                  <a:pt x="10319" y="16781"/>
                </a:cubicBezTo>
                <a:cubicBezTo>
                  <a:pt x="10148" y="17008"/>
                  <a:pt x="9863" y="17177"/>
                  <a:pt x="9467" y="17177"/>
                </a:cubicBezTo>
                <a:cubicBezTo>
                  <a:pt x="8787" y="17177"/>
                  <a:pt x="8220" y="16610"/>
                  <a:pt x="8220" y="15874"/>
                </a:cubicBezTo>
                <a:cubicBezTo>
                  <a:pt x="8220" y="15192"/>
                  <a:pt x="8787" y="14570"/>
                  <a:pt x="9467" y="14570"/>
                </a:cubicBezTo>
                <a:cubicBezTo>
                  <a:pt x="9750" y="14570"/>
                  <a:pt x="10148" y="14739"/>
                  <a:pt x="10319" y="14966"/>
                </a:cubicBezTo>
                <a:cubicBezTo>
                  <a:pt x="10452" y="15068"/>
                  <a:pt x="10601" y="15113"/>
                  <a:pt x="10745" y="15113"/>
                </a:cubicBezTo>
                <a:cubicBezTo>
                  <a:pt x="11087" y="15113"/>
                  <a:pt x="11395" y="14854"/>
                  <a:pt x="11395" y="14456"/>
                </a:cubicBezTo>
                <a:lnTo>
                  <a:pt x="11395" y="11396"/>
                </a:lnTo>
                <a:lnTo>
                  <a:pt x="13380" y="11396"/>
                </a:lnTo>
                <a:cubicBezTo>
                  <a:pt x="13322" y="11622"/>
                  <a:pt x="13322" y="11849"/>
                  <a:pt x="13322" y="12076"/>
                </a:cubicBezTo>
                <a:cubicBezTo>
                  <a:pt x="13322" y="13492"/>
                  <a:pt x="14456" y="14570"/>
                  <a:pt x="15874" y="14570"/>
                </a:cubicBezTo>
                <a:cubicBezTo>
                  <a:pt x="17292" y="14570"/>
                  <a:pt x="18426" y="13492"/>
                  <a:pt x="18426" y="12076"/>
                </a:cubicBezTo>
                <a:cubicBezTo>
                  <a:pt x="18426" y="11849"/>
                  <a:pt x="18426" y="11622"/>
                  <a:pt x="18368" y="11396"/>
                </a:cubicBezTo>
                <a:close/>
                <a:moveTo>
                  <a:pt x="1870" y="0"/>
                </a:moveTo>
                <a:cubicBezTo>
                  <a:pt x="849" y="0"/>
                  <a:pt x="0" y="851"/>
                  <a:pt x="0" y="1927"/>
                </a:cubicBezTo>
                <a:lnTo>
                  <a:pt x="0" y="19729"/>
                </a:lnTo>
                <a:cubicBezTo>
                  <a:pt x="0" y="20749"/>
                  <a:pt x="849" y="21600"/>
                  <a:pt x="1870" y="21600"/>
                </a:cubicBezTo>
                <a:lnTo>
                  <a:pt x="19673" y="21600"/>
                </a:lnTo>
                <a:cubicBezTo>
                  <a:pt x="20749" y="21600"/>
                  <a:pt x="21600" y="20749"/>
                  <a:pt x="21600" y="19729"/>
                </a:cubicBezTo>
                <a:lnTo>
                  <a:pt x="21600" y="1927"/>
                </a:lnTo>
                <a:cubicBezTo>
                  <a:pt x="21542" y="851"/>
                  <a:pt x="20693" y="0"/>
                  <a:pt x="19673"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663" name="Google Shape;9929;p66"/>
          <p:cNvGrpSpPr/>
          <p:nvPr/>
        </p:nvGrpSpPr>
        <p:grpSpPr>
          <a:xfrm>
            <a:off x="2625952" y="1758914"/>
            <a:ext cx="358171" cy="358171"/>
            <a:chOff x="29" y="29"/>
            <a:chExt cx="358169" cy="358169"/>
          </a:xfrm>
        </p:grpSpPr>
        <p:sp>
          <p:nvSpPr>
            <p:cNvPr id="7659" name="Google Shape;9930;p66"/>
            <p:cNvSpPr/>
            <p:nvPr/>
          </p:nvSpPr>
          <p:spPr>
            <a:xfrm>
              <a:off x="29" y="29"/>
              <a:ext cx="358170" cy="3581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73" y="1191"/>
                  </a:moveTo>
                  <a:cubicBezTo>
                    <a:pt x="20013" y="1247"/>
                    <a:pt x="20353" y="1531"/>
                    <a:pt x="20353" y="1814"/>
                  </a:cubicBezTo>
                  <a:lnTo>
                    <a:pt x="20353" y="3119"/>
                  </a:lnTo>
                  <a:lnTo>
                    <a:pt x="18652" y="3119"/>
                  </a:lnTo>
                  <a:lnTo>
                    <a:pt x="16385" y="1191"/>
                  </a:lnTo>
                  <a:close/>
                  <a:moveTo>
                    <a:pt x="9241" y="1247"/>
                  </a:moveTo>
                  <a:lnTo>
                    <a:pt x="11508" y="3174"/>
                  </a:lnTo>
                  <a:lnTo>
                    <a:pt x="8503" y="3174"/>
                  </a:lnTo>
                  <a:lnTo>
                    <a:pt x="6235" y="1247"/>
                  </a:lnTo>
                  <a:close/>
                  <a:moveTo>
                    <a:pt x="14342" y="1247"/>
                  </a:moveTo>
                  <a:lnTo>
                    <a:pt x="16612" y="3174"/>
                  </a:lnTo>
                  <a:lnTo>
                    <a:pt x="13606" y="3174"/>
                  </a:lnTo>
                  <a:lnTo>
                    <a:pt x="11339" y="1247"/>
                  </a:lnTo>
                  <a:close/>
                  <a:moveTo>
                    <a:pt x="4251" y="1191"/>
                  </a:moveTo>
                  <a:lnTo>
                    <a:pt x="7256" y="3741"/>
                  </a:lnTo>
                  <a:lnTo>
                    <a:pt x="4251" y="6293"/>
                  </a:lnTo>
                  <a:lnTo>
                    <a:pt x="1247" y="6293"/>
                  </a:lnTo>
                  <a:lnTo>
                    <a:pt x="1247" y="1814"/>
                  </a:lnTo>
                  <a:cubicBezTo>
                    <a:pt x="1247" y="1474"/>
                    <a:pt x="1530" y="1191"/>
                    <a:pt x="1870" y="1191"/>
                  </a:cubicBezTo>
                  <a:close/>
                  <a:moveTo>
                    <a:pt x="11508" y="4366"/>
                  </a:moveTo>
                  <a:lnTo>
                    <a:pt x="9241" y="6293"/>
                  </a:lnTo>
                  <a:lnTo>
                    <a:pt x="6235" y="6293"/>
                  </a:lnTo>
                  <a:lnTo>
                    <a:pt x="8503" y="4366"/>
                  </a:lnTo>
                  <a:close/>
                  <a:moveTo>
                    <a:pt x="16554" y="4366"/>
                  </a:moveTo>
                  <a:lnTo>
                    <a:pt x="14287" y="6293"/>
                  </a:lnTo>
                  <a:lnTo>
                    <a:pt x="11226" y="6293"/>
                  </a:lnTo>
                  <a:lnTo>
                    <a:pt x="13493" y="4366"/>
                  </a:lnTo>
                  <a:close/>
                  <a:moveTo>
                    <a:pt x="20240" y="4366"/>
                  </a:moveTo>
                  <a:lnTo>
                    <a:pt x="20240" y="6293"/>
                  </a:lnTo>
                  <a:lnTo>
                    <a:pt x="16272" y="6293"/>
                  </a:lnTo>
                  <a:lnTo>
                    <a:pt x="18539" y="4366"/>
                  </a:lnTo>
                  <a:close/>
                  <a:moveTo>
                    <a:pt x="20353" y="7484"/>
                  </a:moveTo>
                  <a:lnTo>
                    <a:pt x="20353" y="19617"/>
                  </a:lnTo>
                  <a:cubicBezTo>
                    <a:pt x="20353" y="19957"/>
                    <a:pt x="20069" y="20240"/>
                    <a:pt x="19673" y="20240"/>
                  </a:cubicBezTo>
                  <a:lnTo>
                    <a:pt x="1927" y="20240"/>
                  </a:lnTo>
                  <a:cubicBezTo>
                    <a:pt x="1530" y="20240"/>
                    <a:pt x="1247" y="19957"/>
                    <a:pt x="1247" y="19617"/>
                  </a:cubicBezTo>
                  <a:lnTo>
                    <a:pt x="1247" y="7484"/>
                  </a:lnTo>
                  <a:close/>
                  <a:moveTo>
                    <a:pt x="1870" y="0"/>
                  </a:moveTo>
                  <a:cubicBezTo>
                    <a:pt x="849" y="0"/>
                    <a:pt x="0" y="851"/>
                    <a:pt x="0" y="1872"/>
                  </a:cubicBezTo>
                  <a:lnTo>
                    <a:pt x="0" y="19673"/>
                  </a:lnTo>
                  <a:cubicBezTo>
                    <a:pt x="0" y="20751"/>
                    <a:pt x="849" y="21600"/>
                    <a:pt x="1870" y="21600"/>
                  </a:cubicBezTo>
                  <a:lnTo>
                    <a:pt x="19673" y="21600"/>
                  </a:lnTo>
                  <a:cubicBezTo>
                    <a:pt x="20749" y="21600"/>
                    <a:pt x="21600" y="20751"/>
                    <a:pt x="21600" y="19673"/>
                  </a:cubicBezTo>
                  <a:lnTo>
                    <a:pt x="21600" y="1872"/>
                  </a:lnTo>
                  <a:cubicBezTo>
                    <a:pt x="21542" y="851"/>
                    <a:pt x="20693" y="0"/>
                    <a:pt x="196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60" name="Google Shape;9931;p66"/>
            <p:cNvSpPr/>
            <p:nvPr/>
          </p:nvSpPr>
          <p:spPr>
            <a:xfrm>
              <a:off x="52667" y="51742"/>
              <a:ext cx="20680"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894"/>
                    <a:pt x="0" y="10784"/>
                  </a:cubicBezTo>
                  <a:cubicBezTo>
                    <a:pt x="0" y="16675"/>
                    <a:pt x="4894" y="21600"/>
                    <a:pt x="10784" y="21600"/>
                  </a:cubicBezTo>
                  <a:cubicBezTo>
                    <a:pt x="16675" y="21600"/>
                    <a:pt x="21600" y="16675"/>
                    <a:pt x="21600" y="10784"/>
                  </a:cubicBezTo>
                  <a:cubicBezTo>
                    <a:pt x="21600" y="4894"/>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61" name="Google Shape;9932;p66"/>
            <p:cNvSpPr/>
            <p:nvPr/>
          </p:nvSpPr>
          <p:spPr>
            <a:xfrm>
              <a:off x="146663" y="177726"/>
              <a:ext cx="84142" cy="103397"/>
            </a:xfrm>
            <a:custGeom>
              <a:avLst/>
              <a:gdLst/>
              <a:ahLst/>
              <a:cxnLst>
                <a:cxn ang="0">
                  <a:pos x="wd2" y="hd2"/>
                </a:cxn>
                <a:cxn ang="5400000">
                  <a:pos x="wd2" y="hd2"/>
                </a:cxn>
                <a:cxn ang="10800000">
                  <a:pos x="wd2" y="hd2"/>
                </a:cxn>
                <a:cxn ang="16200000">
                  <a:pos x="wd2" y="hd2"/>
                </a:cxn>
              </a:cxnLst>
              <a:rect l="0" t="0" r="r" b="b"/>
              <a:pathLst>
                <a:path w="21244" h="21600" fill="norm" stroke="1" extrusionOk="0">
                  <a:moveTo>
                    <a:pt x="5221" y="6477"/>
                  </a:moveTo>
                  <a:lnTo>
                    <a:pt x="14006" y="11190"/>
                  </a:lnTo>
                  <a:lnTo>
                    <a:pt x="5221" y="15902"/>
                  </a:lnTo>
                  <a:lnTo>
                    <a:pt x="5221" y="6477"/>
                  </a:lnTo>
                  <a:close/>
                  <a:moveTo>
                    <a:pt x="2584" y="0"/>
                  </a:moveTo>
                  <a:cubicBezTo>
                    <a:pt x="1258" y="0"/>
                    <a:pt x="0" y="873"/>
                    <a:pt x="0" y="2157"/>
                  </a:cubicBezTo>
                  <a:lnTo>
                    <a:pt x="0" y="19636"/>
                  </a:lnTo>
                  <a:cubicBezTo>
                    <a:pt x="0" y="20771"/>
                    <a:pt x="1243" y="21600"/>
                    <a:pt x="2562" y="21600"/>
                  </a:cubicBezTo>
                  <a:cubicBezTo>
                    <a:pt x="3066" y="21600"/>
                    <a:pt x="3579" y="21475"/>
                    <a:pt x="4038" y="21207"/>
                  </a:cubicBezTo>
                  <a:lnTo>
                    <a:pt x="20176" y="12368"/>
                  </a:lnTo>
                  <a:cubicBezTo>
                    <a:pt x="21600" y="11975"/>
                    <a:pt x="21600" y="10211"/>
                    <a:pt x="20176" y="9226"/>
                  </a:cubicBezTo>
                  <a:lnTo>
                    <a:pt x="4038" y="386"/>
                  </a:lnTo>
                  <a:cubicBezTo>
                    <a:pt x="3586" y="118"/>
                    <a:pt x="3081" y="0"/>
                    <a:pt x="25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62" name="Google Shape;9933;p66"/>
            <p:cNvSpPr/>
            <p:nvPr/>
          </p:nvSpPr>
          <p:spPr>
            <a:xfrm>
              <a:off x="84626" y="136338"/>
              <a:ext cx="188022" cy="1880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2" y="2592"/>
                  </a:moveTo>
                  <a:cubicBezTo>
                    <a:pt x="15337" y="2592"/>
                    <a:pt x="19115" y="6373"/>
                    <a:pt x="19115" y="10908"/>
                  </a:cubicBezTo>
                  <a:cubicBezTo>
                    <a:pt x="19224" y="15553"/>
                    <a:pt x="15553" y="19334"/>
                    <a:pt x="10802" y="19334"/>
                  </a:cubicBezTo>
                  <a:cubicBezTo>
                    <a:pt x="6157" y="19334"/>
                    <a:pt x="2376" y="15553"/>
                    <a:pt x="2376" y="10908"/>
                  </a:cubicBezTo>
                  <a:cubicBezTo>
                    <a:pt x="2376" y="6373"/>
                    <a:pt x="6157" y="2592"/>
                    <a:pt x="10802" y="2592"/>
                  </a:cubicBezTo>
                  <a:close/>
                  <a:moveTo>
                    <a:pt x="10802" y="0"/>
                  </a:moveTo>
                  <a:cubicBezTo>
                    <a:pt x="4861" y="0"/>
                    <a:pt x="0" y="4861"/>
                    <a:pt x="0" y="10802"/>
                  </a:cubicBezTo>
                  <a:cubicBezTo>
                    <a:pt x="0" y="16739"/>
                    <a:pt x="4861" y="21600"/>
                    <a:pt x="10802" y="21600"/>
                  </a:cubicBezTo>
                  <a:cubicBezTo>
                    <a:pt x="16739" y="21600"/>
                    <a:pt x="21600" y="16739"/>
                    <a:pt x="21600" y="10802"/>
                  </a:cubicBezTo>
                  <a:cubicBezTo>
                    <a:pt x="21600" y="4861"/>
                    <a:pt x="16849" y="0"/>
                    <a:pt x="108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664" name="Google Shape;9934;p66"/>
          <p:cNvSpPr/>
          <p:nvPr/>
        </p:nvSpPr>
        <p:spPr>
          <a:xfrm>
            <a:off x="2628017" y="2206554"/>
            <a:ext cx="358594" cy="357843"/>
          </a:xfrm>
          <a:custGeom>
            <a:avLst/>
            <a:gdLst/>
            <a:ahLst/>
            <a:cxnLst>
              <a:cxn ang="0">
                <a:pos x="wd2" y="hd2"/>
              </a:cxn>
              <a:cxn ang="5400000">
                <a:pos x="wd2" y="hd2"/>
              </a:cxn>
              <a:cxn ang="10800000">
                <a:pos x="wd2" y="hd2"/>
              </a:cxn>
              <a:cxn ang="16200000">
                <a:pos x="wd2" y="hd2"/>
              </a:cxn>
            </a:cxnLst>
            <a:rect l="0" t="0" r="r" b="b"/>
            <a:pathLst>
              <a:path w="21456" h="21600" fill="norm" stroke="1" extrusionOk="0">
                <a:moveTo>
                  <a:pt x="16102" y="7810"/>
                </a:moveTo>
                <a:lnTo>
                  <a:pt x="18184" y="8887"/>
                </a:lnTo>
                <a:lnTo>
                  <a:pt x="15482" y="8887"/>
                </a:lnTo>
                <a:lnTo>
                  <a:pt x="16102" y="7810"/>
                </a:lnTo>
                <a:close/>
                <a:moveTo>
                  <a:pt x="9183" y="3156"/>
                </a:moveTo>
                <a:lnTo>
                  <a:pt x="13515" y="9966"/>
                </a:lnTo>
                <a:lnTo>
                  <a:pt x="12502" y="11839"/>
                </a:lnTo>
                <a:lnTo>
                  <a:pt x="9521" y="7243"/>
                </a:lnTo>
                <a:lnTo>
                  <a:pt x="9183" y="3156"/>
                </a:lnTo>
                <a:close/>
                <a:moveTo>
                  <a:pt x="16214" y="10137"/>
                </a:moveTo>
                <a:lnTo>
                  <a:pt x="15427" y="16549"/>
                </a:lnTo>
                <a:lnTo>
                  <a:pt x="13233" y="13143"/>
                </a:lnTo>
                <a:cubicBezTo>
                  <a:pt x="13515" y="12634"/>
                  <a:pt x="14640" y="10533"/>
                  <a:pt x="14864" y="10137"/>
                </a:cubicBezTo>
                <a:close/>
                <a:moveTo>
                  <a:pt x="5471" y="3156"/>
                </a:moveTo>
                <a:lnTo>
                  <a:pt x="14302" y="17117"/>
                </a:lnTo>
                <a:lnTo>
                  <a:pt x="6427" y="14109"/>
                </a:lnTo>
                <a:lnTo>
                  <a:pt x="5471" y="3156"/>
                </a:lnTo>
                <a:close/>
                <a:moveTo>
                  <a:pt x="2377" y="16890"/>
                </a:moveTo>
                <a:lnTo>
                  <a:pt x="7271" y="18252"/>
                </a:lnTo>
                <a:lnTo>
                  <a:pt x="8451" y="20294"/>
                </a:lnTo>
                <a:lnTo>
                  <a:pt x="4909" y="20294"/>
                </a:lnTo>
                <a:lnTo>
                  <a:pt x="2377" y="16890"/>
                </a:lnTo>
                <a:close/>
                <a:moveTo>
                  <a:pt x="7214" y="15755"/>
                </a:moveTo>
                <a:lnTo>
                  <a:pt x="14920" y="18648"/>
                </a:lnTo>
                <a:lnTo>
                  <a:pt x="14190" y="20294"/>
                </a:lnTo>
                <a:lnTo>
                  <a:pt x="9858" y="20294"/>
                </a:lnTo>
                <a:cubicBezTo>
                  <a:pt x="9576" y="19783"/>
                  <a:pt x="7551" y="16322"/>
                  <a:pt x="7214" y="15755"/>
                </a:cubicBezTo>
                <a:close/>
                <a:moveTo>
                  <a:pt x="4395" y="0"/>
                </a:moveTo>
                <a:cubicBezTo>
                  <a:pt x="4338" y="0"/>
                  <a:pt x="4282" y="11"/>
                  <a:pt x="4232" y="36"/>
                </a:cubicBezTo>
                <a:cubicBezTo>
                  <a:pt x="3952" y="92"/>
                  <a:pt x="3840" y="376"/>
                  <a:pt x="3840" y="659"/>
                </a:cubicBezTo>
                <a:cubicBezTo>
                  <a:pt x="5189" y="15357"/>
                  <a:pt x="5021" y="14619"/>
                  <a:pt x="5189" y="14845"/>
                </a:cubicBezTo>
                <a:lnTo>
                  <a:pt x="6202" y="16663"/>
                </a:lnTo>
                <a:lnTo>
                  <a:pt x="803" y="15186"/>
                </a:lnTo>
                <a:cubicBezTo>
                  <a:pt x="738" y="15173"/>
                  <a:pt x="676" y="15168"/>
                  <a:pt x="615" y="15168"/>
                </a:cubicBezTo>
                <a:cubicBezTo>
                  <a:pt x="403" y="15168"/>
                  <a:pt x="213" y="15251"/>
                  <a:pt x="128" y="15471"/>
                </a:cubicBezTo>
                <a:cubicBezTo>
                  <a:pt x="-42" y="15697"/>
                  <a:pt x="-42" y="15982"/>
                  <a:pt x="128" y="16209"/>
                </a:cubicBezTo>
                <a:lnTo>
                  <a:pt x="3895" y="21315"/>
                </a:lnTo>
                <a:cubicBezTo>
                  <a:pt x="4064" y="21429"/>
                  <a:pt x="4177" y="21600"/>
                  <a:pt x="4402" y="21600"/>
                </a:cubicBezTo>
                <a:lnTo>
                  <a:pt x="14470" y="21600"/>
                </a:lnTo>
                <a:cubicBezTo>
                  <a:pt x="14640" y="21600"/>
                  <a:pt x="14920" y="21429"/>
                  <a:pt x="15032" y="21202"/>
                </a:cubicBezTo>
                <a:lnTo>
                  <a:pt x="16271" y="18648"/>
                </a:lnTo>
                <a:cubicBezTo>
                  <a:pt x="16271" y="18592"/>
                  <a:pt x="16327" y="18534"/>
                  <a:pt x="16327" y="18479"/>
                </a:cubicBezTo>
                <a:lnTo>
                  <a:pt x="17339" y="10137"/>
                </a:lnTo>
                <a:lnTo>
                  <a:pt x="20771" y="10137"/>
                </a:lnTo>
                <a:cubicBezTo>
                  <a:pt x="21051" y="10137"/>
                  <a:pt x="21333" y="9966"/>
                  <a:pt x="21388" y="9683"/>
                </a:cubicBezTo>
                <a:cubicBezTo>
                  <a:pt x="21558" y="9399"/>
                  <a:pt x="21388" y="9001"/>
                  <a:pt x="21108" y="8945"/>
                </a:cubicBezTo>
                <a:lnTo>
                  <a:pt x="16102" y="6391"/>
                </a:lnTo>
                <a:cubicBezTo>
                  <a:pt x="16029" y="6362"/>
                  <a:pt x="15945" y="6347"/>
                  <a:pt x="15859" y="6347"/>
                </a:cubicBezTo>
                <a:cubicBezTo>
                  <a:pt x="15611" y="6347"/>
                  <a:pt x="15341" y="6465"/>
                  <a:pt x="15257" y="6675"/>
                </a:cubicBezTo>
                <a:lnTo>
                  <a:pt x="14077" y="8718"/>
                </a:lnTo>
                <a:lnTo>
                  <a:pt x="8733" y="319"/>
                </a:lnTo>
                <a:cubicBezTo>
                  <a:pt x="8646" y="142"/>
                  <a:pt x="8421" y="0"/>
                  <a:pt x="8219" y="0"/>
                </a:cubicBezTo>
                <a:cubicBezTo>
                  <a:pt x="8162" y="0"/>
                  <a:pt x="8107" y="11"/>
                  <a:pt x="8058" y="36"/>
                </a:cubicBezTo>
                <a:cubicBezTo>
                  <a:pt x="7833" y="92"/>
                  <a:pt x="7609" y="376"/>
                  <a:pt x="7609" y="659"/>
                </a:cubicBezTo>
                <a:lnTo>
                  <a:pt x="8001" y="4973"/>
                </a:lnTo>
                <a:lnTo>
                  <a:pt x="4964" y="319"/>
                </a:lnTo>
                <a:cubicBezTo>
                  <a:pt x="4832" y="142"/>
                  <a:pt x="4598" y="0"/>
                  <a:pt x="439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667" name="Google Shape;9935;p66"/>
          <p:cNvGrpSpPr/>
          <p:nvPr/>
        </p:nvGrpSpPr>
        <p:grpSpPr>
          <a:xfrm>
            <a:off x="1290523" y="2699684"/>
            <a:ext cx="359169" cy="358200"/>
            <a:chOff x="0" y="0"/>
            <a:chExt cx="359167" cy="358198"/>
          </a:xfrm>
        </p:grpSpPr>
        <p:sp>
          <p:nvSpPr>
            <p:cNvPr id="7665" name="Google Shape;9936;p66"/>
            <p:cNvSpPr/>
            <p:nvPr/>
          </p:nvSpPr>
          <p:spPr>
            <a:xfrm>
              <a:off x="0" y="0"/>
              <a:ext cx="359168" cy="358199"/>
            </a:xfrm>
            <a:custGeom>
              <a:avLst/>
              <a:gdLst/>
              <a:ahLst/>
              <a:cxnLst>
                <a:cxn ang="0">
                  <a:pos x="wd2" y="hd2"/>
                </a:cxn>
                <a:cxn ang="5400000">
                  <a:pos x="wd2" y="hd2"/>
                </a:cxn>
                <a:cxn ang="10800000">
                  <a:pos x="wd2" y="hd2"/>
                </a:cxn>
                <a:cxn ang="16200000">
                  <a:pos x="wd2" y="hd2"/>
                </a:cxn>
              </a:cxnLst>
              <a:rect l="0" t="0" r="r" b="b"/>
              <a:pathLst>
                <a:path w="21547" h="21600" fill="norm" stroke="1" extrusionOk="0">
                  <a:moveTo>
                    <a:pt x="15284" y="2098"/>
                  </a:moveTo>
                  <a:lnTo>
                    <a:pt x="16919" y="3743"/>
                  </a:lnTo>
                  <a:lnTo>
                    <a:pt x="15284" y="3743"/>
                  </a:lnTo>
                  <a:lnTo>
                    <a:pt x="15284" y="2098"/>
                  </a:lnTo>
                  <a:close/>
                  <a:moveTo>
                    <a:pt x="14044" y="1247"/>
                  </a:moveTo>
                  <a:lnTo>
                    <a:pt x="14044" y="4479"/>
                  </a:lnTo>
                  <a:cubicBezTo>
                    <a:pt x="14044" y="4819"/>
                    <a:pt x="14325" y="5103"/>
                    <a:pt x="14663" y="5103"/>
                  </a:cubicBezTo>
                  <a:lnTo>
                    <a:pt x="17823" y="5103"/>
                  </a:lnTo>
                  <a:lnTo>
                    <a:pt x="17823" y="7655"/>
                  </a:lnTo>
                  <a:lnTo>
                    <a:pt x="8799" y="7655"/>
                  </a:lnTo>
                  <a:lnTo>
                    <a:pt x="8122" y="6179"/>
                  </a:lnTo>
                  <a:cubicBezTo>
                    <a:pt x="7784" y="5499"/>
                    <a:pt x="7107" y="5103"/>
                    <a:pt x="6430" y="5103"/>
                  </a:cubicBezTo>
                  <a:lnTo>
                    <a:pt x="3947" y="5103"/>
                  </a:lnTo>
                  <a:lnTo>
                    <a:pt x="3947" y="1247"/>
                  </a:lnTo>
                  <a:close/>
                  <a:moveTo>
                    <a:pt x="6373" y="6350"/>
                  </a:moveTo>
                  <a:cubicBezTo>
                    <a:pt x="6543" y="6350"/>
                    <a:pt x="6769" y="6519"/>
                    <a:pt x="6937" y="6690"/>
                  </a:cubicBezTo>
                  <a:lnTo>
                    <a:pt x="7839" y="8562"/>
                  </a:lnTo>
                  <a:cubicBezTo>
                    <a:pt x="7952" y="8788"/>
                    <a:pt x="8177" y="8902"/>
                    <a:pt x="8403" y="8902"/>
                  </a:cubicBezTo>
                  <a:lnTo>
                    <a:pt x="19740" y="8902"/>
                  </a:lnTo>
                  <a:cubicBezTo>
                    <a:pt x="20134" y="8902"/>
                    <a:pt x="20417" y="9184"/>
                    <a:pt x="20417" y="9524"/>
                  </a:cubicBezTo>
                  <a:lnTo>
                    <a:pt x="20417" y="19673"/>
                  </a:lnTo>
                  <a:lnTo>
                    <a:pt x="20304" y="19673"/>
                  </a:lnTo>
                  <a:cubicBezTo>
                    <a:pt x="20304" y="20069"/>
                    <a:pt x="20021" y="20353"/>
                    <a:pt x="19683" y="20353"/>
                  </a:cubicBezTo>
                  <a:lnTo>
                    <a:pt x="1975" y="20353"/>
                  </a:lnTo>
                  <a:cubicBezTo>
                    <a:pt x="1636" y="20353"/>
                    <a:pt x="1353" y="20069"/>
                    <a:pt x="1353" y="19673"/>
                  </a:cubicBezTo>
                  <a:lnTo>
                    <a:pt x="1353" y="6973"/>
                  </a:lnTo>
                  <a:cubicBezTo>
                    <a:pt x="1353" y="6633"/>
                    <a:pt x="1636" y="6350"/>
                    <a:pt x="1975" y="6350"/>
                  </a:cubicBezTo>
                  <a:close/>
                  <a:moveTo>
                    <a:pt x="3215" y="0"/>
                  </a:moveTo>
                  <a:cubicBezTo>
                    <a:pt x="2819" y="0"/>
                    <a:pt x="2538" y="284"/>
                    <a:pt x="2538" y="624"/>
                  </a:cubicBezTo>
                  <a:lnTo>
                    <a:pt x="2538" y="5103"/>
                  </a:lnTo>
                  <a:lnTo>
                    <a:pt x="1917" y="5103"/>
                  </a:lnTo>
                  <a:cubicBezTo>
                    <a:pt x="847" y="5103"/>
                    <a:pt x="0" y="5952"/>
                    <a:pt x="0" y="7030"/>
                  </a:cubicBezTo>
                  <a:lnTo>
                    <a:pt x="0" y="19673"/>
                  </a:lnTo>
                  <a:cubicBezTo>
                    <a:pt x="0" y="20749"/>
                    <a:pt x="847" y="21600"/>
                    <a:pt x="1917" y="21600"/>
                  </a:cubicBezTo>
                  <a:lnTo>
                    <a:pt x="19627" y="21600"/>
                  </a:lnTo>
                  <a:cubicBezTo>
                    <a:pt x="20698" y="21600"/>
                    <a:pt x="21545" y="20749"/>
                    <a:pt x="21545" y="19673"/>
                  </a:cubicBezTo>
                  <a:lnTo>
                    <a:pt x="21545" y="9582"/>
                  </a:lnTo>
                  <a:cubicBezTo>
                    <a:pt x="21600" y="8504"/>
                    <a:pt x="20755" y="7655"/>
                    <a:pt x="19683" y="7655"/>
                  </a:cubicBezTo>
                  <a:lnTo>
                    <a:pt x="19063" y="7655"/>
                  </a:lnTo>
                  <a:lnTo>
                    <a:pt x="19063" y="4479"/>
                  </a:lnTo>
                  <a:cubicBezTo>
                    <a:pt x="19063" y="4310"/>
                    <a:pt x="19006" y="4083"/>
                    <a:pt x="18838" y="4025"/>
                  </a:cubicBezTo>
                  <a:lnTo>
                    <a:pt x="15059" y="227"/>
                  </a:lnTo>
                  <a:cubicBezTo>
                    <a:pt x="14889" y="58"/>
                    <a:pt x="14776" y="0"/>
                    <a:pt x="146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66" name="Google Shape;9937;p66"/>
            <p:cNvSpPr/>
            <p:nvPr/>
          </p:nvSpPr>
          <p:spPr>
            <a:xfrm>
              <a:off x="107185" y="168297"/>
              <a:ext cx="146758" cy="147589"/>
            </a:xfrm>
            <a:custGeom>
              <a:avLst/>
              <a:gdLst/>
              <a:ahLst/>
              <a:cxnLst>
                <a:cxn ang="0">
                  <a:pos x="wd2" y="hd2"/>
                </a:cxn>
                <a:cxn ang="5400000">
                  <a:pos x="wd2" y="hd2"/>
                </a:cxn>
                <a:cxn ang="10800000">
                  <a:pos x="wd2" y="hd2"/>
                </a:cxn>
                <a:cxn ang="16200000">
                  <a:pos x="wd2" y="hd2"/>
                </a:cxn>
              </a:cxnLst>
              <a:rect l="0" t="0" r="r" b="b"/>
              <a:pathLst>
                <a:path w="21478" h="21600" fill="norm" stroke="1" extrusionOk="0">
                  <a:moveTo>
                    <a:pt x="7839" y="3026"/>
                  </a:moveTo>
                  <a:cubicBezTo>
                    <a:pt x="9905" y="3026"/>
                    <a:pt x="11691" y="4262"/>
                    <a:pt x="12241" y="6188"/>
                  </a:cubicBezTo>
                  <a:lnTo>
                    <a:pt x="7839" y="6188"/>
                  </a:lnTo>
                  <a:cubicBezTo>
                    <a:pt x="7014" y="6188"/>
                    <a:pt x="6328" y="6878"/>
                    <a:pt x="6328" y="7704"/>
                  </a:cubicBezTo>
                  <a:lnTo>
                    <a:pt x="6328" y="11970"/>
                  </a:lnTo>
                  <a:cubicBezTo>
                    <a:pt x="4402" y="11280"/>
                    <a:pt x="3302" y="9494"/>
                    <a:pt x="3302" y="7704"/>
                  </a:cubicBezTo>
                  <a:cubicBezTo>
                    <a:pt x="3302" y="5088"/>
                    <a:pt x="5363" y="3026"/>
                    <a:pt x="7839" y="3026"/>
                  </a:cubicBezTo>
                  <a:close/>
                  <a:moveTo>
                    <a:pt x="12241" y="9219"/>
                  </a:moveTo>
                  <a:cubicBezTo>
                    <a:pt x="11691" y="10595"/>
                    <a:pt x="10590" y="11695"/>
                    <a:pt x="9490" y="11970"/>
                  </a:cubicBezTo>
                  <a:lnTo>
                    <a:pt x="9490" y="9219"/>
                  </a:lnTo>
                  <a:close/>
                  <a:moveTo>
                    <a:pt x="18574" y="9079"/>
                  </a:moveTo>
                  <a:lnTo>
                    <a:pt x="18574" y="18298"/>
                  </a:lnTo>
                  <a:lnTo>
                    <a:pt x="9354" y="18298"/>
                  </a:lnTo>
                  <a:lnTo>
                    <a:pt x="9354" y="15132"/>
                  </a:lnTo>
                  <a:cubicBezTo>
                    <a:pt x="12241" y="14447"/>
                    <a:pt x="14582" y="12106"/>
                    <a:pt x="15272" y="9079"/>
                  </a:cubicBezTo>
                  <a:close/>
                  <a:moveTo>
                    <a:pt x="7704" y="0"/>
                  </a:moveTo>
                  <a:cubicBezTo>
                    <a:pt x="3437" y="0"/>
                    <a:pt x="0" y="3437"/>
                    <a:pt x="0" y="7704"/>
                  </a:cubicBezTo>
                  <a:cubicBezTo>
                    <a:pt x="0" y="11420"/>
                    <a:pt x="2612" y="14582"/>
                    <a:pt x="6188" y="15272"/>
                  </a:cubicBezTo>
                  <a:lnTo>
                    <a:pt x="6188" y="20085"/>
                  </a:lnTo>
                  <a:cubicBezTo>
                    <a:pt x="6188" y="20910"/>
                    <a:pt x="6878" y="21600"/>
                    <a:pt x="7704" y="21600"/>
                  </a:cubicBezTo>
                  <a:lnTo>
                    <a:pt x="19949" y="21600"/>
                  </a:lnTo>
                  <a:cubicBezTo>
                    <a:pt x="20775" y="21600"/>
                    <a:pt x="21460" y="20910"/>
                    <a:pt x="21460" y="20085"/>
                  </a:cubicBezTo>
                  <a:lnTo>
                    <a:pt x="21460" y="7843"/>
                  </a:lnTo>
                  <a:cubicBezTo>
                    <a:pt x="21600" y="6878"/>
                    <a:pt x="20910" y="6053"/>
                    <a:pt x="20085" y="6053"/>
                  </a:cubicBezTo>
                  <a:lnTo>
                    <a:pt x="15272" y="6053"/>
                  </a:lnTo>
                  <a:cubicBezTo>
                    <a:pt x="14582" y="2612"/>
                    <a:pt x="11556" y="0"/>
                    <a:pt x="77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73" name="Google Shape;9938;p66"/>
          <p:cNvGrpSpPr/>
          <p:nvPr/>
        </p:nvGrpSpPr>
        <p:grpSpPr>
          <a:xfrm>
            <a:off x="1290971" y="3146218"/>
            <a:ext cx="357314" cy="359125"/>
            <a:chOff x="0" y="0"/>
            <a:chExt cx="357313" cy="359124"/>
          </a:xfrm>
        </p:grpSpPr>
        <p:sp>
          <p:nvSpPr>
            <p:cNvPr id="7668" name="Google Shape;9939;p66"/>
            <p:cNvSpPr/>
            <p:nvPr/>
          </p:nvSpPr>
          <p:spPr>
            <a:xfrm>
              <a:off x="44193" y="41358"/>
              <a:ext cx="147619" cy="1494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706" y="3259"/>
                  </a:moveTo>
                  <a:cubicBezTo>
                    <a:pt x="9767" y="3259"/>
                    <a:pt x="11418" y="4346"/>
                    <a:pt x="11968" y="6251"/>
                  </a:cubicBezTo>
                  <a:lnTo>
                    <a:pt x="7706" y="6251"/>
                  </a:lnTo>
                  <a:cubicBezTo>
                    <a:pt x="6877" y="6251"/>
                    <a:pt x="6191" y="6928"/>
                    <a:pt x="6191" y="7881"/>
                  </a:cubicBezTo>
                  <a:lnTo>
                    <a:pt x="6191" y="12089"/>
                  </a:lnTo>
                  <a:cubicBezTo>
                    <a:pt x="4401" y="11412"/>
                    <a:pt x="3026" y="9645"/>
                    <a:pt x="3026" y="7881"/>
                  </a:cubicBezTo>
                  <a:cubicBezTo>
                    <a:pt x="3026" y="5299"/>
                    <a:pt x="5091" y="3259"/>
                    <a:pt x="7706" y="3259"/>
                  </a:cubicBezTo>
                  <a:close/>
                  <a:moveTo>
                    <a:pt x="11968" y="9373"/>
                  </a:moveTo>
                  <a:cubicBezTo>
                    <a:pt x="11418" y="10597"/>
                    <a:pt x="10457" y="11546"/>
                    <a:pt x="9217" y="12089"/>
                  </a:cubicBezTo>
                  <a:lnTo>
                    <a:pt x="9217" y="9373"/>
                  </a:lnTo>
                  <a:close/>
                  <a:moveTo>
                    <a:pt x="18570" y="9239"/>
                  </a:moveTo>
                  <a:lnTo>
                    <a:pt x="18570" y="18474"/>
                  </a:lnTo>
                  <a:lnTo>
                    <a:pt x="9217" y="18474"/>
                  </a:lnTo>
                  <a:lnTo>
                    <a:pt x="9217" y="15077"/>
                  </a:lnTo>
                  <a:cubicBezTo>
                    <a:pt x="12243" y="14400"/>
                    <a:pt x="14583" y="12227"/>
                    <a:pt x="15269" y="9239"/>
                  </a:cubicBezTo>
                  <a:close/>
                  <a:moveTo>
                    <a:pt x="7706" y="0"/>
                  </a:moveTo>
                  <a:cubicBezTo>
                    <a:pt x="3441" y="0"/>
                    <a:pt x="0" y="3397"/>
                    <a:pt x="0" y="7610"/>
                  </a:cubicBezTo>
                  <a:cubicBezTo>
                    <a:pt x="0" y="11412"/>
                    <a:pt x="2476" y="14400"/>
                    <a:pt x="6191" y="15077"/>
                  </a:cubicBezTo>
                  <a:lnTo>
                    <a:pt x="6191" y="20104"/>
                  </a:lnTo>
                  <a:cubicBezTo>
                    <a:pt x="6191" y="20919"/>
                    <a:pt x="6877" y="21600"/>
                    <a:pt x="7706" y="21600"/>
                  </a:cubicBezTo>
                  <a:lnTo>
                    <a:pt x="20085" y="21600"/>
                  </a:lnTo>
                  <a:cubicBezTo>
                    <a:pt x="20910" y="21600"/>
                    <a:pt x="21600" y="20919"/>
                    <a:pt x="21600" y="20104"/>
                  </a:cubicBezTo>
                  <a:lnTo>
                    <a:pt x="21600" y="7610"/>
                  </a:lnTo>
                  <a:cubicBezTo>
                    <a:pt x="21600" y="6795"/>
                    <a:pt x="20910" y="6114"/>
                    <a:pt x="20085" y="6114"/>
                  </a:cubicBezTo>
                  <a:lnTo>
                    <a:pt x="15269" y="6114"/>
                  </a:lnTo>
                  <a:cubicBezTo>
                    <a:pt x="14583" y="2716"/>
                    <a:pt x="11418" y="0"/>
                    <a:pt x="770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69" name="Google Shape;9940;p66"/>
            <p:cNvSpPr/>
            <p:nvPr/>
          </p:nvSpPr>
          <p:spPr>
            <a:xfrm>
              <a:off x="0" y="0"/>
              <a:ext cx="357314" cy="359125"/>
            </a:xfrm>
            <a:custGeom>
              <a:avLst/>
              <a:gdLst/>
              <a:ahLst/>
              <a:cxnLst>
                <a:cxn ang="0">
                  <a:pos x="wd2" y="hd2"/>
                </a:cxn>
                <a:cxn ang="5400000">
                  <a:pos x="wd2" y="hd2"/>
                </a:cxn>
                <a:cxn ang="10800000">
                  <a:pos x="wd2" y="hd2"/>
                </a:cxn>
                <a:cxn ang="16200000">
                  <a:pos x="wd2" y="hd2"/>
                </a:cxn>
              </a:cxnLst>
              <a:rect l="0" t="0" r="r" b="b"/>
              <a:pathLst>
                <a:path w="21491" h="21600" fill="norm" stroke="1" extrusionOk="0">
                  <a:moveTo>
                    <a:pt x="12723" y="2206"/>
                  </a:moveTo>
                  <a:lnTo>
                    <a:pt x="14364" y="3844"/>
                  </a:lnTo>
                  <a:lnTo>
                    <a:pt x="12723" y="3844"/>
                  </a:lnTo>
                  <a:lnTo>
                    <a:pt x="12723" y="2206"/>
                  </a:lnTo>
                  <a:close/>
                  <a:moveTo>
                    <a:pt x="15324" y="11479"/>
                  </a:moveTo>
                  <a:lnTo>
                    <a:pt x="15324" y="12045"/>
                  </a:lnTo>
                  <a:cubicBezTo>
                    <a:pt x="15324" y="12384"/>
                    <a:pt x="15550" y="12666"/>
                    <a:pt x="15946" y="12666"/>
                  </a:cubicBezTo>
                  <a:cubicBezTo>
                    <a:pt x="16286" y="12666"/>
                    <a:pt x="16567" y="12384"/>
                    <a:pt x="16567" y="12045"/>
                  </a:cubicBezTo>
                  <a:lnTo>
                    <a:pt x="16567" y="11535"/>
                  </a:lnTo>
                  <a:cubicBezTo>
                    <a:pt x="18491" y="11819"/>
                    <a:pt x="20017" y="13402"/>
                    <a:pt x="20301" y="15266"/>
                  </a:cubicBezTo>
                  <a:lnTo>
                    <a:pt x="19735" y="15266"/>
                  </a:lnTo>
                  <a:cubicBezTo>
                    <a:pt x="19396" y="15266"/>
                    <a:pt x="19112" y="15550"/>
                    <a:pt x="19112" y="15945"/>
                  </a:cubicBezTo>
                  <a:cubicBezTo>
                    <a:pt x="19112" y="16284"/>
                    <a:pt x="19396" y="16567"/>
                    <a:pt x="19735" y="16567"/>
                  </a:cubicBezTo>
                  <a:lnTo>
                    <a:pt x="20301" y="16567"/>
                  </a:lnTo>
                  <a:cubicBezTo>
                    <a:pt x="20017" y="18490"/>
                    <a:pt x="18491" y="19960"/>
                    <a:pt x="16567" y="20243"/>
                  </a:cubicBezTo>
                  <a:lnTo>
                    <a:pt x="16567" y="19678"/>
                  </a:lnTo>
                  <a:cubicBezTo>
                    <a:pt x="16567" y="19339"/>
                    <a:pt x="16286" y="19055"/>
                    <a:pt x="15946" y="19055"/>
                  </a:cubicBezTo>
                  <a:cubicBezTo>
                    <a:pt x="15550" y="19055"/>
                    <a:pt x="15324" y="19339"/>
                    <a:pt x="15324" y="19678"/>
                  </a:cubicBezTo>
                  <a:lnTo>
                    <a:pt x="15324" y="20243"/>
                  </a:lnTo>
                  <a:cubicBezTo>
                    <a:pt x="13402" y="19960"/>
                    <a:pt x="11819" y="18377"/>
                    <a:pt x="11537" y="16512"/>
                  </a:cubicBezTo>
                  <a:lnTo>
                    <a:pt x="12102" y="16512"/>
                  </a:lnTo>
                  <a:cubicBezTo>
                    <a:pt x="12497" y="16512"/>
                    <a:pt x="12723" y="16228"/>
                    <a:pt x="12723" y="15832"/>
                  </a:cubicBezTo>
                  <a:cubicBezTo>
                    <a:pt x="12723" y="15492"/>
                    <a:pt x="12497" y="15211"/>
                    <a:pt x="12102" y="15211"/>
                  </a:cubicBezTo>
                  <a:lnTo>
                    <a:pt x="11537" y="15211"/>
                  </a:lnTo>
                  <a:cubicBezTo>
                    <a:pt x="11819" y="13288"/>
                    <a:pt x="13402" y="11761"/>
                    <a:pt x="15324" y="11479"/>
                  </a:cubicBezTo>
                  <a:close/>
                  <a:moveTo>
                    <a:pt x="11537" y="1301"/>
                  </a:moveTo>
                  <a:lnTo>
                    <a:pt x="11537" y="4467"/>
                  </a:lnTo>
                  <a:cubicBezTo>
                    <a:pt x="11537" y="4806"/>
                    <a:pt x="11819" y="5090"/>
                    <a:pt x="12158" y="5090"/>
                  </a:cubicBezTo>
                  <a:lnTo>
                    <a:pt x="15381" y="5090"/>
                  </a:lnTo>
                  <a:lnTo>
                    <a:pt x="15381" y="10291"/>
                  </a:lnTo>
                  <a:cubicBezTo>
                    <a:pt x="12554" y="10575"/>
                    <a:pt x="10349" y="13005"/>
                    <a:pt x="10349" y="15945"/>
                  </a:cubicBezTo>
                  <a:cubicBezTo>
                    <a:pt x="10349" y="17698"/>
                    <a:pt x="11196" y="19339"/>
                    <a:pt x="12441" y="20299"/>
                  </a:cubicBezTo>
                  <a:lnTo>
                    <a:pt x="1359" y="20299"/>
                  </a:lnTo>
                  <a:lnTo>
                    <a:pt x="1359" y="1301"/>
                  </a:lnTo>
                  <a:close/>
                  <a:moveTo>
                    <a:pt x="680" y="0"/>
                  </a:moveTo>
                  <a:cubicBezTo>
                    <a:pt x="284" y="0"/>
                    <a:pt x="0" y="284"/>
                    <a:pt x="0" y="678"/>
                  </a:cubicBezTo>
                  <a:lnTo>
                    <a:pt x="0" y="20922"/>
                  </a:lnTo>
                  <a:cubicBezTo>
                    <a:pt x="0" y="21316"/>
                    <a:pt x="284" y="21600"/>
                    <a:pt x="680" y="21600"/>
                  </a:cubicBezTo>
                  <a:lnTo>
                    <a:pt x="15833" y="21600"/>
                  </a:lnTo>
                  <a:cubicBezTo>
                    <a:pt x="18944" y="21600"/>
                    <a:pt x="21487" y="19055"/>
                    <a:pt x="21487" y="15945"/>
                  </a:cubicBezTo>
                  <a:cubicBezTo>
                    <a:pt x="21600" y="12949"/>
                    <a:pt x="19396" y="10575"/>
                    <a:pt x="16567" y="10291"/>
                  </a:cubicBezTo>
                  <a:lnTo>
                    <a:pt x="16567" y="4467"/>
                  </a:lnTo>
                  <a:cubicBezTo>
                    <a:pt x="16567" y="4354"/>
                    <a:pt x="16512" y="4128"/>
                    <a:pt x="16341" y="4071"/>
                  </a:cubicBezTo>
                  <a:lnTo>
                    <a:pt x="12554" y="226"/>
                  </a:lnTo>
                  <a:cubicBezTo>
                    <a:pt x="12384" y="113"/>
                    <a:pt x="12271" y="0"/>
                    <a:pt x="121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70" name="Google Shape;9941;p66"/>
            <p:cNvSpPr/>
            <p:nvPr/>
          </p:nvSpPr>
          <p:spPr>
            <a:xfrm>
              <a:off x="254773" y="233139"/>
              <a:ext cx="42314" cy="423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2407"/>
                    <a:pt x="0" y="5286"/>
                  </a:cubicBezTo>
                  <a:lnTo>
                    <a:pt x="0" y="16314"/>
                  </a:lnTo>
                  <a:cubicBezTo>
                    <a:pt x="0" y="19193"/>
                    <a:pt x="2407" y="21600"/>
                    <a:pt x="5286" y="21600"/>
                  </a:cubicBezTo>
                  <a:lnTo>
                    <a:pt x="15842" y="21600"/>
                  </a:lnTo>
                  <a:cubicBezTo>
                    <a:pt x="19208" y="21600"/>
                    <a:pt x="21600" y="19193"/>
                    <a:pt x="21600" y="16314"/>
                  </a:cubicBezTo>
                  <a:cubicBezTo>
                    <a:pt x="21128" y="12963"/>
                    <a:pt x="19208" y="10556"/>
                    <a:pt x="15842" y="10556"/>
                  </a:cubicBezTo>
                  <a:lnTo>
                    <a:pt x="10556" y="10556"/>
                  </a:lnTo>
                  <a:lnTo>
                    <a:pt x="10556" y="5286"/>
                  </a:lnTo>
                  <a:cubicBezTo>
                    <a:pt x="10556" y="2407"/>
                    <a:pt x="8165" y="0"/>
                    <a:pt x="52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71" name="Google Shape;9942;p66"/>
            <p:cNvSpPr/>
            <p:nvPr/>
          </p:nvSpPr>
          <p:spPr>
            <a:xfrm>
              <a:off x="44193" y="233139"/>
              <a:ext cx="104351"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3" y="0"/>
                  </a:moveTo>
                  <a:cubicBezTo>
                    <a:pt x="976" y="0"/>
                    <a:pt x="0" y="4925"/>
                    <a:pt x="0" y="10816"/>
                  </a:cubicBezTo>
                  <a:cubicBezTo>
                    <a:pt x="0" y="16706"/>
                    <a:pt x="976" y="21600"/>
                    <a:pt x="2143" y="21600"/>
                  </a:cubicBezTo>
                  <a:lnTo>
                    <a:pt x="19463" y="21600"/>
                  </a:lnTo>
                  <a:cubicBezTo>
                    <a:pt x="20630" y="21600"/>
                    <a:pt x="21600" y="16706"/>
                    <a:pt x="21600" y="10816"/>
                  </a:cubicBezTo>
                  <a:cubicBezTo>
                    <a:pt x="21600" y="4925"/>
                    <a:pt x="20630" y="0"/>
                    <a:pt x="194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72" name="Google Shape;9943;p66"/>
            <p:cNvSpPr/>
            <p:nvPr/>
          </p:nvSpPr>
          <p:spPr>
            <a:xfrm>
              <a:off x="44193" y="275452"/>
              <a:ext cx="104351"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43" y="0"/>
                  </a:moveTo>
                  <a:cubicBezTo>
                    <a:pt x="976" y="0"/>
                    <a:pt x="0" y="4925"/>
                    <a:pt x="0" y="10816"/>
                  </a:cubicBezTo>
                  <a:cubicBezTo>
                    <a:pt x="0" y="16706"/>
                    <a:pt x="976" y="21600"/>
                    <a:pt x="2143" y="21600"/>
                  </a:cubicBezTo>
                  <a:lnTo>
                    <a:pt x="19463" y="21600"/>
                  </a:lnTo>
                  <a:cubicBezTo>
                    <a:pt x="20630" y="21600"/>
                    <a:pt x="21600" y="16706"/>
                    <a:pt x="21600" y="10816"/>
                  </a:cubicBezTo>
                  <a:cubicBezTo>
                    <a:pt x="21600" y="4925"/>
                    <a:pt x="20630" y="0"/>
                    <a:pt x="194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81" name="Google Shape;9944;p66"/>
          <p:cNvGrpSpPr/>
          <p:nvPr/>
        </p:nvGrpSpPr>
        <p:grpSpPr>
          <a:xfrm>
            <a:off x="1291477" y="3603054"/>
            <a:ext cx="358171" cy="359125"/>
            <a:chOff x="29" y="0"/>
            <a:chExt cx="358169" cy="359124"/>
          </a:xfrm>
        </p:grpSpPr>
        <p:sp>
          <p:nvSpPr>
            <p:cNvPr id="7674" name="Google Shape;9945;p66"/>
            <p:cNvSpPr/>
            <p:nvPr/>
          </p:nvSpPr>
          <p:spPr>
            <a:xfrm>
              <a:off x="29" y="-1"/>
              <a:ext cx="358170" cy="3591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642" y="2093"/>
                  </a:moveTo>
                  <a:lnTo>
                    <a:pt x="14287" y="3676"/>
                  </a:lnTo>
                  <a:lnTo>
                    <a:pt x="12642" y="3676"/>
                  </a:lnTo>
                  <a:lnTo>
                    <a:pt x="12642" y="2093"/>
                  </a:lnTo>
                  <a:close/>
                  <a:moveTo>
                    <a:pt x="11395" y="1244"/>
                  </a:moveTo>
                  <a:lnTo>
                    <a:pt x="11395" y="4412"/>
                  </a:lnTo>
                  <a:cubicBezTo>
                    <a:pt x="11395" y="4751"/>
                    <a:pt x="11679" y="5033"/>
                    <a:pt x="12019" y="5033"/>
                  </a:cubicBezTo>
                  <a:lnTo>
                    <a:pt x="15194" y="5033"/>
                  </a:lnTo>
                  <a:lnTo>
                    <a:pt x="15194" y="7577"/>
                  </a:lnTo>
                  <a:lnTo>
                    <a:pt x="6349" y="7577"/>
                  </a:lnTo>
                  <a:lnTo>
                    <a:pt x="6349" y="1244"/>
                  </a:lnTo>
                  <a:close/>
                  <a:moveTo>
                    <a:pt x="19673" y="7577"/>
                  </a:moveTo>
                  <a:cubicBezTo>
                    <a:pt x="20013" y="7577"/>
                    <a:pt x="20295" y="7861"/>
                    <a:pt x="20295" y="8200"/>
                  </a:cubicBezTo>
                  <a:lnTo>
                    <a:pt x="20295" y="14532"/>
                  </a:lnTo>
                  <a:lnTo>
                    <a:pt x="20240" y="14532"/>
                  </a:lnTo>
                  <a:cubicBezTo>
                    <a:pt x="20240" y="14871"/>
                    <a:pt x="19955" y="15155"/>
                    <a:pt x="19615" y="15155"/>
                  </a:cubicBezTo>
                  <a:lnTo>
                    <a:pt x="16441" y="15155"/>
                  </a:lnTo>
                  <a:lnTo>
                    <a:pt x="16441" y="13854"/>
                  </a:lnTo>
                  <a:lnTo>
                    <a:pt x="17063" y="13854"/>
                  </a:lnTo>
                  <a:cubicBezTo>
                    <a:pt x="17405" y="13854"/>
                    <a:pt x="17688" y="13572"/>
                    <a:pt x="17688" y="13231"/>
                  </a:cubicBezTo>
                  <a:cubicBezTo>
                    <a:pt x="17688" y="12892"/>
                    <a:pt x="17405" y="12610"/>
                    <a:pt x="17063" y="12610"/>
                  </a:cubicBezTo>
                  <a:lnTo>
                    <a:pt x="4421" y="12610"/>
                  </a:lnTo>
                  <a:cubicBezTo>
                    <a:pt x="4081" y="12610"/>
                    <a:pt x="3797" y="12892"/>
                    <a:pt x="3797" y="13231"/>
                  </a:cubicBezTo>
                  <a:cubicBezTo>
                    <a:pt x="3797" y="13572"/>
                    <a:pt x="4081" y="13854"/>
                    <a:pt x="4421" y="13854"/>
                  </a:cubicBezTo>
                  <a:lnTo>
                    <a:pt x="5102" y="13854"/>
                  </a:lnTo>
                  <a:lnTo>
                    <a:pt x="5102" y="15155"/>
                  </a:lnTo>
                  <a:lnTo>
                    <a:pt x="1870" y="15155"/>
                  </a:lnTo>
                  <a:cubicBezTo>
                    <a:pt x="1530" y="15155"/>
                    <a:pt x="1247" y="14871"/>
                    <a:pt x="1247" y="14532"/>
                  </a:cubicBezTo>
                  <a:lnTo>
                    <a:pt x="1247" y="8200"/>
                  </a:lnTo>
                  <a:cubicBezTo>
                    <a:pt x="1247" y="7861"/>
                    <a:pt x="1530" y="7577"/>
                    <a:pt x="1870" y="7577"/>
                  </a:cubicBezTo>
                  <a:lnTo>
                    <a:pt x="5102" y="7577"/>
                  </a:lnTo>
                  <a:lnTo>
                    <a:pt x="5102" y="8200"/>
                  </a:lnTo>
                  <a:cubicBezTo>
                    <a:pt x="5102" y="8595"/>
                    <a:pt x="5384" y="8879"/>
                    <a:pt x="5726" y="8879"/>
                  </a:cubicBezTo>
                  <a:lnTo>
                    <a:pt x="15874" y="8879"/>
                  </a:lnTo>
                  <a:cubicBezTo>
                    <a:pt x="16214" y="8879"/>
                    <a:pt x="16496" y="8595"/>
                    <a:pt x="16496" y="8200"/>
                  </a:cubicBezTo>
                  <a:lnTo>
                    <a:pt x="16496" y="7577"/>
                  </a:lnTo>
                  <a:close/>
                  <a:moveTo>
                    <a:pt x="15136" y="13854"/>
                  </a:moveTo>
                  <a:lnTo>
                    <a:pt x="15136" y="20243"/>
                  </a:lnTo>
                  <a:lnTo>
                    <a:pt x="6293" y="20243"/>
                  </a:lnTo>
                  <a:lnTo>
                    <a:pt x="6293" y="13854"/>
                  </a:lnTo>
                  <a:close/>
                  <a:moveTo>
                    <a:pt x="5726" y="0"/>
                  </a:moveTo>
                  <a:cubicBezTo>
                    <a:pt x="5384" y="0"/>
                    <a:pt x="5102" y="284"/>
                    <a:pt x="5102" y="678"/>
                  </a:cubicBezTo>
                  <a:lnTo>
                    <a:pt x="5102" y="6389"/>
                  </a:lnTo>
                  <a:lnTo>
                    <a:pt x="1927" y="6389"/>
                  </a:lnTo>
                  <a:cubicBezTo>
                    <a:pt x="849" y="6389"/>
                    <a:pt x="0" y="7238"/>
                    <a:pt x="0" y="8256"/>
                  </a:cubicBezTo>
                  <a:lnTo>
                    <a:pt x="0" y="14590"/>
                  </a:lnTo>
                  <a:cubicBezTo>
                    <a:pt x="0" y="15607"/>
                    <a:pt x="849" y="16454"/>
                    <a:pt x="1927" y="16454"/>
                  </a:cubicBezTo>
                  <a:lnTo>
                    <a:pt x="5102" y="16454"/>
                  </a:lnTo>
                  <a:lnTo>
                    <a:pt x="5102" y="20922"/>
                  </a:lnTo>
                  <a:cubicBezTo>
                    <a:pt x="5102" y="21261"/>
                    <a:pt x="5384" y="21600"/>
                    <a:pt x="5726" y="21600"/>
                  </a:cubicBezTo>
                  <a:lnTo>
                    <a:pt x="15874" y="21600"/>
                  </a:lnTo>
                  <a:cubicBezTo>
                    <a:pt x="16214" y="21600"/>
                    <a:pt x="16496" y="21261"/>
                    <a:pt x="16496" y="20922"/>
                  </a:cubicBezTo>
                  <a:lnTo>
                    <a:pt x="16496" y="16454"/>
                  </a:lnTo>
                  <a:lnTo>
                    <a:pt x="19673" y="16454"/>
                  </a:lnTo>
                  <a:cubicBezTo>
                    <a:pt x="20749" y="16454"/>
                    <a:pt x="21600" y="15607"/>
                    <a:pt x="21600" y="14590"/>
                  </a:cubicBezTo>
                  <a:lnTo>
                    <a:pt x="21600" y="8256"/>
                  </a:lnTo>
                  <a:cubicBezTo>
                    <a:pt x="21542" y="7181"/>
                    <a:pt x="20693" y="6334"/>
                    <a:pt x="19615" y="6334"/>
                  </a:cubicBezTo>
                  <a:lnTo>
                    <a:pt x="16441" y="6334"/>
                  </a:lnTo>
                  <a:lnTo>
                    <a:pt x="16441" y="4412"/>
                  </a:lnTo>
                  <a:cubicBezTo>
                    <a:pt x="16441" y="4241"/>
                    <a:pt x="16327" y="4072"/>
                    <a:pt x="16214" y="3959"/>
                  </a:cubicBezTo>
                  <a:lnTo>
                    <a:pt x="12473" y="226"/>
                  </a:lnTo>
                  <a:cubicBezTo>
                    <a:pt x="12302" y="113"/>
                    <a:pt x="12188" y="0"/>
                    <a:pt x="120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75" name="Google Shape;9946;p66"/>
            <p:cNvSpPr/>
            <p:nvPr/>
          </p:nvSpPr>
          <p:spPr>
            <a:xfrm>
              <a:off x="84626" y="167342"/>
              <a:ext cx="20680"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894" y="0"/>
                    <a:pt x="0" y="4925"/>
                    <a:pt x="0" y="10816"/>
                  </a:cubicBezTo>
                  <a:cubicBezTo>
                    <a:pt x="0" y="16706"/>
                    <a:pt x="4894"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76" name="Google Shape;9947;p66"/>
            <p:cNvSpPr/>
            <p:nvPr/>
          </p:nvSpPr>
          <p:spPr>
            <a:xfrm>
              <a:off x="125984" y="167342"/>
              <a:ext cx="20680"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3927" y="0"/>
                    <a:pt x="0" y="4925"/>
                    <a:pt x="0" y="10816"/>
                  </a:cubicBezTo>
                  <a:cubicBezTo>
                    <a:pt x="0" y="16706"/>
                    <a:pt x="3927"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77" name="Google Shape;9948;p66"/>
            <p:cNvSpPr/>
            <p:nvPr/>
          </p:nvSpPr>
          <p:spPr>
            <a:xfrm>
              <a:off x="126939" y="293327"/>
              <a:ext cx="104351"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7" y="0"/>
                  </a:moveTo>
                  <a:cubicBezTo>
                    <a:pt x="970" y="0"/>
                    <a:pt x="0" y="4894"/>
                    <a:pt x="0" y="10784"/>
                  </a:cubicBezTo>
                  <a:cubicBezTo>
                    <a:pt x="0" y="16675"/>
                    <a:pt x="970" y="21600"/>
                    <a:pt x="2137" y="21600"/>
                  </a:cubicBezTo>
                  <a:lnTo>
                    <a:pt x="19457" y="21600"/>
                  </a:lnTo>
                  <a:cubicBezTo>
                    <a:pt x="20624" y="21600"/>
                    <a:pt x="21600" y="16675"/>
                    <a:pt x="21600" y="10784"/>
                  </a:cubicBezTo>
                  <a:cubicBezTo>
                    <a:pt x="21600" y="4894"/>
                    <a:pt x="20624" y="0"/>
                    <a:pt x="194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78" name="Google Shape;9949;p66"/>
            <p:cNvSpPr/>
            <p:nvPr/>
          </p:nvSpPr>
          <p:spPr>
            <a:xfrm>
              <a:off x="126939" y="251968"/>
              <a:ext cx="104351"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37" y="0"/>
                  </a:moveTo>
                  <a:cubicBezTo>
                    <a:pt x="970" y="0"/>
                    <a:pt x="0" y="4894"/>
                    <a:pt x="0" y="10784"/>
                  </a:cubicBezTo>
                  <a:cubicBezTo>
                    <a:pt x="0" y="16675"/>
                    <a:pt x="970" y="21600"/>
                    <a:pt x="2137" y="21600"/>
                  </a:cubicBezTo>
                  <a:lnTo>
                    <a:pt x="19457" y="21600"/>
                  </a:lnTo>
                  <a:cubicBezTo>
                    <a:pt x="20624" y="21600"/>
                    <a:pt x="21600" y="16675"/>
                    <a:pt x="21600" y="10784"/>
                  </a:cubicBezTo>
                  <a:cubicBezTo>
                    <a:pt x="21600" y="4894"/>
                    <a:pt x="20624" y="0"/>
                    <a:pt x="194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79" name="Google Shape;9950;p66"/>
            <p:cNvSpPr/>
            <p:nvPr/>
          </p:nvSpPr>
          <p:spPr>
            <a:xfrm>
              <a:off x="167342" y="167342"/>
              <a:ext cx="42314"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758" y="0"/>
                  </a:moveTo>
                  <a:cubicBezTo>
                    <a:pt x="2407" y="0"/>
                    <a:pt x="0" y="4925"/>
                    <a:pt x="0" y="10816"/>
                  </a:cubicBezTo>
                  <a:cubicBezTo>
                    <a:pt x="0" y="16706"/>
                    <a:pt x="2407" y="21600"/>
                    <a:pt x="5758" y="21600"/>
                  </a:cubicBezTo>
                  <a:lnTo>
                    <a:pt x="16329" y="21600"/>
                  </a:lnTo>
                  <a:cubicBezTo>
                    <a:pt x="19208" y="21600"/>
                    <a:pt x="21600" y="16706"/>
                    <a:pt x="21600" y="10816"/>
                  </a:cubicBezTo>
                  <a:cubicBezTo>
                    <a:pt x="21600" y="4925"/>
                    <a:pt x="19208" y="0"/>
                    <a:pt x="163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80" name="Google Shape;9951;p66"/>
            <p:cNvSpPr/>
            <p:nvPr/>
          </p:nvSpPr>
          <p:spPr>
            <a:xfrm>
              <a:off x="230334" y="167342"/>
              <a:ext cx="42314"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86" y="0"/>
                  </a:moveTo>
                  <a:cubicBezTo>
                    <a:pt x="2407" y="0"/>
                    <a:pt x="0" y="4925"/>
                    <a:pt x="0" y="10816"/>
                  </a:cubicBezTo>
                  <a:cubicBezTo>
                    <a:pt x="0" y="16706"/>
                    <a:pt x="2407" y="21600"/>
                    <a:pt x="5286" y="21600"/>
                  </a:cubicBezTo>
                  <a:lnTo>
                    <a:pt x="15842" y="21600"/>
                  </a:lnTo>
                  <a:cubicBezTo>
                    <a:pt x="19193" y="21600"/>
                    <a:pt x="21600" y="16706"/>
                    <a:pt x="21600" y="10816"/>
                  </a:cubicBezTo>
                  <a:cubicBezTo>
                    <a:pt x="21600" y="4925"/>
                    <a:pt x="19193" y="0"/>
                    <a:pt x="158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682" name="Google Shape;9952;p66"/>
          <p:cNvSpPr/>
          <p:nvPr/>
        </p:nvSpPr>
        <p:spPr>
          <a:xfrm>
            <a:off x="3538241" y="2689229"/>
            <a:ext cx="314932" cy="3572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447" y="5115"/>
                </a:moveTo>
                <a:cubicBezTo>
                  <a:pt x="6834" y="5115"/>
                  <a:pt x="7157" y="5400"/>
                  <a:pt x="7157" y="5741"/>
                </a:cubicBezTo>
                <a:lnTo>
                  <a:pt x="7157" y="6365"/>
                </a:lnTo>
                <a:lnTo>
                  <a:pt x="5739" y="6365"/>
                </a:lnTo>
                <a:lnTo>
                  <a:pt x="5739" y="5741"/>
                </a:lnTo>
                <a:cubicBezTo>
                  <a:pt x="5739" y="5400"/>
                  <a:pt x="6060" y="5115"/>
                  <a:pt x="6447" y="5115"/>
                </a:cubicBezTo>
                <a:close/>
                <a:moveTo>
                  <a:pt x="20182" y="7560"/>
                </a:moveTo>
                <a:lnTo>
                  <a:pt x="20182" y="9492"/>
                </a:lnTo>
                <a:cubicBezTo>
                  <a:pt x="20182" y="9833"/>
                  <a:pt x="19858" y="10118"/>
                  <a:pt x="19408" y="10118"/>
                </a:cubicBezTo>
                <a:cubicBezTo>
                  <a:pt x="19021" y="10118"/>
                  <a:pt x="18698" y="9833"/>
                  <a:pt x="18698" y="9492"/>
                </a:cubicBezTo>
                <a:lnTo>
                  <a:pt x="18698" y="7560"/>
                </a:lnTo>
                <a:close/>
                <a:moveTo>
                  <a:pt x="6447" y="10118"/>
                </a:moveTo>
                <a:cubicBezTo>
                  <a:pt x="6834" y="10118"/>
                  <a:pt x="7157" y="10401"/>
                  <a:pt x="7157" y="10800"/>
                </a:cubicBezTo>
                <a:cubicBezTo>
                  <a:pt x="7157" y="11141"/>
                  <a:pt x="6834" y="11424"/>
                  <a:pt x="6447" y="11424"/>
                </a:cubicBezTo>
                <a:cubicBezTo>
                  <a:pt x="6060" y="11424"/>
                  <a:pt x="5739" y="11141"/>
                  <a:pt x="5739" y="10800"/>
                </a:cubicBezTo>
                <a:cubicBezTo>
                  <a:pt x="5739" y="10401"/>
                  <a:pt x="6060" y="10118"/>
                  <a:pt x="6447" y="10118"/>
                </a:cubicBezTo>
                <a:close/>
                <a:moveTo>
                  <a:pt x="7349" y="7673"/>
                </a:moveTo>
                <a:cubicBezTo>
                  <a:pt x="9607" y="8014"/>
                  <a:pt x="11541" y="9833"/>
                  <a:pt x="11541" y="12050"/>
                </a:cubicBezTo>
                <a:lnTo>
                  <a:pt x="11541" y="15915"/>
                </a:lnTo>
                <a:cubicBezTo>
                  <a:pt x="11541" y="18302"/>
                  <a:pt x="9286" y="20292"/>
                  <a:pt x="6512" y="20292"/>
                </a:cubicBezTo>
                <a:cubicBezTo>
                  <a:pt x="3805" y="20292"/>
                  <a:pt x="1547" y="18302"/>
                  <a:pt x="1547" y="15915"/>
                </a:cubicBezTo>
                <a:lnTo>
                  <a:pt x="1547" y="12050"/>
                </a:lnTo>
                <a:cubicBezTo>
                  <a:pt x="1547" y="9833"/>
                  <a:pt x="3418" y="8014"/>
                  <a:pt x="5868" y="7673"/>
                </a:cubicBezTo>
                <a:lnTo>
                  <a:pt x="5868" y="8981"/>
                </a:lnTo>
                <a:cubicBezTo>
                  <a:pt x="5094" y="9265"/>
                  <a:pt x="4449" y="10004"/>
                  <a:pt x="4449" y="10800"/>
                </a:cubicBezTo>
                <a:cubicBezTo>
                  <a:pt x="4449" y="11538"/>
                  <a:pt x="5029" y="12334"/>
                  <a:pt x="5868" y="12561"/>
                </a:cubicBezTo>
                <a:lnTo>
                  <a:pt x="5868" y="13243"/>
                </a:lnTo>
                <a:cubicBezTo>
                  <a:pt x="5868" y="13642"/>
                  <a:pt x="6189" y="13925"/>
                  <a:pt x="6641" y="13925"/>
                </a:cubicBezTo>
                <a:cubicBezTo>
                  <a:pt x="7028" y="13925"/>
                  <a:pt x="7349" y="13642"/>
                  <a:pt x="7349" y="13243"/>
                </a:cubicBezTo>
                <a:lnTo>
                  <a:pt x="7349" y="12561"/>
                </a:lnTo>
                <a:cubicBezTo>
                  <a:pt x="8123" y="12278"/>
                  <a:pt x="8770" y="11538"/>
                  <a:pt x="8770" y="10800"/>
                </a:cubicBezTo>
                <a:cubicBezTo>
                  <a:pt x="8770" y="10004"/>
                  <a:pt x="8252" y="9209"/>
                  <a:pt x="7349" y="8981"/>
                </a:cubicBezTo>
                <a:lnTo>
                  <a:pt x="7349" y="7673"/>
                </a:lnTo>
                <a:close/>
                <a:moveTo>
                  <a:pt x="10833" y="0"/>
                </a:moveTo>
                <a:cubicBezTo>
                  <a:pt x="8252" y="0"/>
                  <a:pt x="6126" y="1705"/>
                  <a:pt x="5802" y="3865"/>
                </a:cubicBezTo>
                <a:cubicBezTo>
                  <a:pt x="4965" y="4150"/>
                  <a:pt x="4384" y="4888"/>
                  <a:pt x="4384" y="5683"/>
                </a:cubicBezTo>
                <a:lnTo>
                  <a:pt x="4384" y="6650"/>
                </a:lnTo>
                <a:cubicBezTo>
                  <a:pt x="1869" y="7446"/>
                  <a:pt x="0" y="9550"/>
                  <a:pt x="0" y="12050"/>
                </a:cubicBezTo>
                <a:lnTo>
                  <a:pt x="0" y="15915"/>
                </a:lnTo>
                <a:cubicBezTo>
                  <a:pt x="0" y="19042"/>
                  <a:pt x="2902" y="21600"/>
                  <a:pt x="6447" y="21600"/>
                </a:cubicBezTo>
                <a:cubicBezTo>
                  <a:pt x="9994" y="21600"/>
                  <a:pt x="12896" y="19042"/>
                  <a:pt x="12896" y="15915"/>
                </a:cubicBezTo>
                <a:lnTo>
                  <a:pt x="12896" y="12050"/>
                </a:lnTo>
                <a:cubicBezTo>
                  <a:pt x="12896" y="9550"/>
                  <a:pt x="11154" y="7446"/>
                  <a:pt x="8575" y="6650"/>
                </a:cubicBezTo>
                <a:lnTo>
                  <a:pt x="8575" y="5683"/>
                </a:lnTo>
                <a:cubicBezTo>
                  <a:pt x="8575" y="4888"/>
                  <a:pt x="7994" y="4150"/>
                  <a:pt x="7220" y="3865"/>
                </a:cubicBezTo>
                <a:cubicBezTo>
                  <a:pt x="7415" y="2331"/>
                  <a:pt x="8962" y="1193"/>
                  <a:pt x="10767" y="1193"/>
                </a:cubicBezTo>
                <a:cubicBezTo>
                  <a:pt x="12767" y="1193"/>
                  <a:pt x="14377" y="2614"/>
                  <a:pt x="14377" y="4377"/>
                </a:cubicBezTo>
                <a:lnTo>
                  <a:pt x="14377" y="15177"/>
                </a:lnTo>
                <a:cubicBezTo>
                  <a:pt x="14377" y="16597"/>
                  <a:pt x="15669" y="17734"/>
                  <a:pt x="17280" y="17734"/>
                </a:cubicBezTo>
                <a:cubicBezTo>
                  <a:pt x="18892" y="17734"/>
                  <a:pt x="20182" y="16597"/>
                  <a:pt x="20182" y="15177"/>
                </a:cubicBezTo>
                <a:lnTo>
                  <a:pt x="20182" y="11255"/>
                </a:lnTo>
                <a:cubicBezTo>
                  <a:pt x="20955" y="10970"/>
                  <a:pt x="21600" y="10288"/>
                  <a:pt x="21600" y="9492"/>
                </a:cubicBezTo>
                <a:lnTo>
                  <a:pt x="21600" y="6934"/>
                </a:lnTo>
                <a:cubicBezTo>
                  <a:pt x="21600" y="6650"/>
                  <a:pt x="21277" y="6365"/>
                  <a:pt x="20890" y="6365"/>
                </a:cubicBezTo>
                <a:lnTo>
                  <a:pt x="20182" y="6365"/>
                </a:lnTo>
                <a:lnTo>
                  <a:pt x="20182" y="4433"/>
                </a:lnTo>
                <a:cubicBezTo>
                  <a:pt x="20182" y="4092"/>
                  <a:pt x="19858" y="3809"/>
                  <a:pt x="19472" y="3809"/>
                </a:cubicBezTo>
                <a:cubicBezTo>
                  <a:pt x="19021" y="3809"/>
                  <a:pt x="18698" y="4092"/>
                  <a:pt x="18698" y="4433"/>
                </a:cubicBezTo>
                <a:lnTo>
                  <a:pt x="18698" y="6365"/>
                </a:lnTo>
                <a:lnTo>
                  <a:pt x="17990" y="6365"/>
                </a:lnTo>
                <a:cubicBezTo>
                  <a:pt x="17603" y="6365"/>
                  <a:pt x="17280" y="6650"/>
                  <a:pt x="17280" y="6991"/>
                </a:cubicBezTo>
                <a:lnTo>
                  <a:pt x="17280" y="9550"/>
                </a:lnTo>
                <a:cubicBezTo>
                  <a:pt x="17280" y="10401"/>
                  <a:pt x="17861" y="11141"/>
                  <a:pt x="18698" y="11368"/>
                </a:cubicBezTo>
                <a:lnTo>
                  <a:pt x="18698" y="15233"/>
                </a:lnTo>
                <a:cubicBezTo>
                  <a:pt x="18698" y="15973"/>
                  <a:pt x="18053" y="16541"/>
                  <a:pt x="17280" y="16541"/>
                </a:cubicBezTo>
                <a:cubicBezTo>
                  <a:pt x="16443" y="16541"/>
                  <a:pt x="15798" y="15973"/>
                  <a:pt x="15798" y="15233"/>
                </a:cubicBezTo>
                <a:lnTo>
                  <a:pt x="15798" y="4433"/>
                </a:lnTo>
                <a:cubicBezTo>
                  <a:pt x="15798" y="1988"/>
                  <a:pt x="13540" y="0"/>
                  <a:pt x="10833"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687" name="Google Shape;9953;p66"/>
          <p:cNvGrpSpPr/>
          <p:nvPr/>
        </p:nvGrpSpPr>
        <p:grpSpPr>
          <a:xfrm>
            <a:off x="3535174" y="3135892"/>
            <a:ext cx="315079" cy="358171"/>
            <a:chOff x="0" y="0"/>
            <a:chExt cx="315077" cy="358169"/>
          </a:xfrm>
        </p:grpSpPr>
        <p:sp>
          <p:nvSpPr>
            <p:cNvPr id="7683" name="Google Shape;9954;p66"/>
            <p:cNvSpPr/>
            <p:nvPr/>
          </p:nvSpPr>
          <p:spPr>
            <a:xfrm>
              <a:off x="42313" y="169192"/>
              <a:ext cx="62993" cy="104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59" y="4478"/>
                  </a:moveTo>
                  <a:cubicBezTo>
                    <a:pt x="12892" y="4478"/>
                    <a:pt x="14509" y="5454"/>
                    <a:pt x="14509" y="6621"/>
                  </a:cubicBezTo>
                  <a:cubicBezTo>
                    <a:pt x="14509" y="7789"/>
                    <a:pt x="12892" y="8759"/>
                    <a:pt x="10959" y="8759"/>
                  </a:cubicBezTo>
                  <a:lnTo>
                    <a:pt x="7418" y="8759"/>
                  </a:lnTo>
                  <a:lnTo>
                    <a:pt x="7418" y="4478"/>
                  </a:lnTo>
                  <a:close/>
                  <a:moveTo>
                    <a:pt x="3551" y="0"/>
                  </a:moveTo>
                  <a:cubicBezTo>
                    <a:pt x="1617" y="0"/>
                    <a:pt x="0" y="976"/>
                    <a:pt x="0" y="2143"/>
                  </a:cubicBezTo>
                  <a:lnTo>
                    <a:pt x="0" y="19463"/>
                  </a:lnTo>
                  <a:cubicBezTo>
                    <a:pt x="0" y="20630"/>
                    <a:pt x="1617" y="21600"/>
                    <a:pt x="3551" y="21600"/>
                  </a:cubicBezTo>
                  <a:cubicBezTo>
                    <a:pt x="5484" y="21600"/>
                    <a:pt x="7091" y="20630"/>
                    <a:pt x="7091" y="19463"/>
                  </a:cubicBezTo>
                  <a:lnTo>
                    <a:pt x="7091" y="12848"/>
                  </a:lnTo>
                  <a:lnTo>
                    <a:pt x="10959" y="12848"/>
                  </a:lnTo>
                  <a:cubicBezTo>
                    <a:pt x="16760" y="12848"/>
                    <a:pt x="21600" y="9926"/>
                    <a:pt x="21600" y="6424"/>
                  </a:cubicBezTo>
                  <a:cubicBezTo>
                    <a:pt x="21600" y="2922"/>
                    <a:pt x="17088" y="0"/>
                    <a:pt x="109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84" name="Google Shape;9955;p66"/>
            <p:cNvSpPr/>
            <p:nvPr/>
          </p:nvSpPr>
          <p:spPr>
            <a:xfrm>
              <a:off x="126939" y="169192"/>
              <a:ext cx="62963" cy="1062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4" y="0"/>
                  </a:moveTo>
                  <a:cubicBezTo>
                    <a:pt x="4832" y="0"/>
                    <a:pt x="0" y="2870"/>
                    <a:pt x="0" y="6504"/>
                  </a:cubicBezTo>
                  <a:cubicBezTo>
                    <a:pt x="0" y="10133"/>
                    <a:pt x="4832" y="13002"/>
                    <a:pt x="10964" y="13002"/>
                  </a:cubicBezTo>
                  <a:cubicBezTo>
                    <a:pt x="12899" y="13002"/>
                    <a:pt x="14506" y="13955"/>
                    <a:pt x="14506" y="15102"/>
                  </a:cubicBezTo>
                  <a:cubicBezTo>
                    <a:pt x="14506" y="16249"/>
                    <a:pt x="12899" y="17207"/>
                    <a:pt x="10964" y="17207"/>
                  </a:cubicBezTo>
                  <a:cubicBezTo>
                    <a:pt x="8701" y="17207"/>
                    <a:pt x="7094" y="16249"/>
                    <a:pt x="7094" y="15102"/>
                  </a:cubicBezTo>
                  <a:cubicBezTo>
                    <a:pt x="7094" y="13955"/>
                    <a:pt x="5477" y="13002"/>
                    <a:pt x="3542" y="13002"/>
                  </a:cubicBezTo>
                  <a:cubicBezTo>
                    <a:pt x="1607" y="13002"/>
                    <a:pt x="0" y="13955"/>
                    <a:pt x="0" y="15102"/>
                  </a:cubicBezTo>
                  <a:cubicBezTo>
                    <a:pt x="0" y="18736"/>
                    <a:pt x="4832" y="21600"/>
                    <a:pt x="10964" y="21600"/>
                  </a:cubicBezTo>
                  <a:cubicBezTo>
                    <a:pt x="16768" y="21600"/>
                    <a:pt x="21600" y="18736"/>
                    <a:pt x="21600" y="15102"/>
                  </a:cubicBezTo>
                  <a:cubicBezTo>
                    <a:pt x="21600" y="11473"/>
                    <a:pt x="16768" y="8604"/>
                    <a:pt x="10964" y="8604"/>
                  </a:cubicBezTo>
                  <a:cubicBezTo>
                    <a:pt x="8701" y="8604"/>
                    <a:pt x="7412" y="7651"/>
                    <a:pt x="7412" y="6504"/>
                  </a:cubicBezTo>
                  <a:cubicBezTo>
                    <a:pt x="7412" y="5358"/>
                    <a:pt x="8701" y="4399"/>
                    <a:pt x="10964" y="4399"/>
                  </a:cubicBezTo>
                  <a:cubicBezTo>
                    <a:pt x="12899" y="4399"/>
                    <a:pt x="14506" y="5358"/>
                    <a:pt x="14506" y="6504"/>
                  </a:cubicBezTo>
                  <a:cubicBezTo>
                    <a:pt x="14506" y="7651"/>
                    <a:pt x="16123" y="8604"/>
                    <a:pt x="18058" y="8604"/>
                  </a:cubicBezTo>
                  <a:cubicBezTo>
                    <a:pt x="19993" y="8604"/>
                    <a:pt x="21600" y="7651"/>
                    <a:pt x="21600" y="6504"/>
                  </a:cubicBezTo>
                  <a:cubicBezTo>
                    <a:pt x="21600" y="2870"/>
                    <a:pt x="16768" y="0"/>
                    <a:pt x="109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85" name="Google Shape;9956;p66"/>
            <p:cNvSpPr/>
            <p:nvPr/>
          </p:nvSpPr>
          <p:spPr>
            <a:xfrm>
              <a:off x="210580" y="169192"/>
              <a:ext cx="62993" cy="104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9" y="4478"/>
                  </a:moveTo>
                  <a:cubicBezTo>
                    <a:pt x="12903" y="4478"/>
                    <a:pt x="14509" y="5454"/>
                    <a:pt x="14509" y="6621"/>
                  </a:cubicBezTo>
                  <a:lnTo>
                    <a:pt x="14509" y="15182"/>
                  </a:lnTo>
                  <a:cubicBezTo>
                    <a:pt x="14509" y="16350"/>
                    <a:pt x="12903" y="17320"/>
                    <a:pt x="10969" y="17320"/>
                  </a:cubicBezTo>
                  <a:lnTo>
                    <a:pt x="7101" y="17320"/>
                  </a:lnTo>
                  <a:lnTo>
                    <a:pt x="7101" y="4478"/>
                  </a:lnTo>
                  <a:close/>
                  <a:moveTo>
                    <a:pt x="3551" y="0"/>
                  </a:moveTo>
                  <a:cubicBezTo>
                    <a:pt x="1617" y="0"/>
                    <a:pt x="0" y="976"/>
                    <a:pt x="0" y="2143"/>
                  </a:cubicBezTo>
                  <a:lnTo>
                    <a:pt x="0" y="19463"/>
                  </a:lnTo>
                  <a:cubicBezTo>
                    <a:pt x="0" y="20630"/>
                    <a:pt x="1617" y="21600"/>
                    <a:pt x="3551" y="21600"/>
                  </a:cubicBezTo>
                  <a:lnTo>
                    <a:pt x="10641" y="21600"/>
                  </a:lnTo>
                  <a:cubicBezTo>
                    <a:pt x="16770" y="21600"/>
                    <a:pt x="21600" y="18685"/>
                    <a:pt x="21600" y="15182"/>
                  </a:cubicBezTo>
                  <a:lnTo>
                    <a:pt x="21600" y="6424"/>
                  </a:lnTo>
                  <a:cubicBezTo>
                    <a:pt x="21600" y="2922"/>
                    <a:pt x="16770" y="0"/>
                    <a:pt x="106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86" name="Google Shape;9957;p66"/>
            <p:cNvSpPr/>
            <p:nvPr/>
          </p:nvSpPr>
          <p:spPr>
            <a:xfrm>
              <a:off x="0" y="0"/>
              <a:ext cx="315078" cy="358170"/>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15815" y="2210"/>
                  </a:moveTo>
                  <a:lnTo>
                    <a:pt x="17678" y="3855"/>
                  </a:lnTo>
                  <a:lnTo>
                    <a:pt x="15815" y="3855"/>
                  </a:lnTo>
                  <a:lnTo>
                    <a:pt x="15815" y="2210"/>
                  </a:lnTo>
                  <a:close/>
                  <a:moveTo>
                    <a:pt x="14465" y="1303"/>
                  </a:moveTo>
                  <a:lnTo>
                    <a:pt x="14465" y="4477"/>
                  </a:lnTo>
                  <a:cubicBezTo>
                    <a:pt x="14465" y="4817"/>
                    <a:pt x="14785" y="5102"/>
                    <a:pt x="15173" y="5102"/>
                  </a:cubicBezTo>
                  <a:lnTo>
                    <a:pt x="18772" y="5102"/>
                  </a:lnTo>
                  <a:lnTo>
                    <a:pt x="18772" y="7653"/>
                  </a:lnTo>
                  <a:lnTo>
                    <a:pt x="3022" y="7653"/>
                  </a:lnTo>
                  <a:lnTo>
                    <a:pt x="3022" y="1303"/>
                  </a:lnTo>
                  <a:close/>
                  <a:moveTo>
                    <a:pt x="20186" y="8956"/>
                  </a:moveTo>
                  <a:lnTo>
                    <a:pt x="20186" y="17801"/>
                  </a:lnTo>
                  <a:lnTo>
                    <a:pt x="1543" y="17801"/>
                  </a:lnTo>
                  <a:lnTo>
                    <a:pt x="1543" y="8956"/>
                  </a:lnTo>
                  <a:close/>
                  <a:moveTo>
                    <a:pt x="18707" y="19048"/>
                  </a:moveTo>
                  <a:lnTo>
                    <a:pt x="18707" y="20353"/>
                  </a:lnTo>
                  <a:lnTo>
                    <a:pt x="2959" y="20353"/>
                  </a:lnTo>
                  <a:lnTo>
                    <a:pt x="2959" y="19048"/>
                  </a:lnTo>
                  <a:close/>
                  <a:moveTo>
                    <a:pt x="2187" y="0"/>
                  </a:moveTo>
                  <a:cubicBezTo>
                    <a:pt x="1736" y="0"/>
                    <a:pt x="1479" y="283"/>
                    <a:pt x="1479" y="623"/>
                  </a:cubicBezTo>
                  <a:lnTo>
                    <a:pt x="1479" y="7653"/>
                  </a:lnTo>
                  <a:lnTo>
                    <a:pt x="708" y="7653"/>
                  </a:lnTo>
                  <a:cubicBezTo>
                    <a:pt x="322" y="7653"/>
                    <a:pt x="0" y="7936"/>
                    <a:pt x="0" y="8276"/>
                  </a:cubicBezTo>
                  <a:lnTo>
                    <a:pt x="0" y="18426"/>
                  </a:lnTo>
                  <a:cubicBezTo>
                    <a:pt x="0" y="18766"/>
                    <a:pt x="322" y="19048"/>
                    <a:pt x="708" y="19048"/>
                  </a:cubicBezTo>
                  <a:lnTo>
                    <a:pt x="1479" y="19048"/>
                  </a:lnTo>
                  <a:lnTo>
                    <a:pt x="1479" y="20976"/>
                  </a:lnTo>
                  <a:cubicBezTo>
                    <a:pt x="1479" y="21316"/>
                    <a:pt x="1736" y="21600"/>
                    <a:pt x="2187" y="21600"/>
                  </a:cubicBezTo>
                  <a:lnTo>
                    <a:pt x="19349" y="21600"/>
                  </a:lnTo>
                  <a:cubicBezTo>
                    <a:pt x="19735" y="21600"/>
                    <a:pt x="20057" y="21316"/>
                    <a:pt x="20057" y="20976"/>
                  </a:cubicBezTo>
                  <a:lnTo>
                    <a:pt x="20057" y="19048"/>
                  </a:lnTo>
                  <a:lnTo>
                    <a:pt x="20829" y="19048"/>
                  </a:lnTo>
                  <a:cubicBezTo>
                    <a:pt x="21214" y="19048"/>
                    <a:pt x="21537" y="18766"/>
                    <a:pt x="21537" y="18426"/>
                  </a:cubicBezTo>
                  <a:lnTo>
                    <a:pt x="21537" y="8276"/>
                  </a:lnTo>
                  <a:cubicBezTo>
                    <a:pt x="21600" y="7936"/>
                    <a:pt x="21278" y="7653"/>
                    <a:pt x="20892" y="7653"/>
                  </a:cubicBezTo>
                  <a:lnTo>
                    <a:pt x="20186" y="7653"/>
                  </a:lnTo>
                  <a:lnTo>
                    <a:pt x="20186" y="4477"/>
                  </a:lnTo>
                  <a:cubicBezTo>
                    <a:pt x="20186" y="4308"/>
                    <a:pt x="20057" y="4137"/>
                    <a:pt x="19929" y="4024"/>
                  </a:cubicBezTo>
                  <a:lnTo>
                    <a:pt x="15622" y="227"/>
                  </a:lnTo>
                  <a:cubicBezTo>
                    <a:pt x="15430" y="56"/>
                    <a:pt x="15301" y="0"/>
                    <a:pt x="151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692" name="Google Shape;9958;p66"/>
          <p:cNvGrpSpPr/>
          <p:nvPr/>
        </p:nvGrpSpPr>
        <p:grpSpPr>
          <a:xfrm>
            <a:off x="3545529" y="3590849"/>
            <a:ext cx="295179" cy="358171"/>
            <a:chOff x="29" y="29"/>
            <a:chExt cx="295177" cy="358169"/>
          </a:xfrm>
        </p:grpSpPr>
        <p:sp>
          <p:nvSpPr>
            <p:cNvPr id="7688" name="Google Shape;9959;p66"/>
            <p:cNvSpPr/>
            <p:nvPr/>
          </p:nvSpPr>
          <p:spPr>
            <a:xfrm>
              <a:off x="169252" y="169252"/>
              <a:ext cx="21605" cy="206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894"/>
                    <a:pt x="0" y="10784"/>
                  </a:cubicBezTo>
                  <a:cubicBezTo>
                    <a:pt x="0" y="16675"/>
                    <a:pt x="4684" y="21600"/>
                    <a:pt x="10323" y="21600"/>
                  </a:cubicBezTo>
                  <a:cubicBezTo>
                    <a:pt x="16916" y="21600"/>
                    <a:pt x="21600" y="16675"/>
                    <a:pt x="21600" y="10784"/>
                  </a:cubicBezTo>
                  <a:cubicBezTo>
                    <a:pt x="21600" y="4894"/>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89" name="Google Shape;9960;p66"/>
            <p:cNvSpPr/>
            <p:nvPr/>
          </p:nvSpPr>
          <p:spPr>
            <a:xfrm>
              <a:off x="29" y="29"/>
              <a:ext cx="295179" cy="3581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23" y="2267"/>
                  </a:moveTo>
                  <a:lnTo>
                    <a:pt x="18919" y="3855"/>
                  </a:lnTo>
                  <a:lnTo>
                    <a:pt x="16923" y="3855"/>
                  </a:lnTo>
                  <a:lnTo>
                    <a:pt x="16923" y="2267"/>
                  </a:lnTo>
                  <a:close/>
                  <a:moveTo>
                    <a:pt x="15479" y="8958"/>
                  </a:moveTo>
                  <a:lnTo>
                    <a:pt x="15479" y="17859"/>
                  </a:lnTo>
                  <a:lnTo>
                    <a:pt x="1651" y="17859"/>
                  </a:lnTo>
                  <a:lnTo>
                    <a:pt x="1651" y="8958"/>
                  </a:lnTo>
                  <a:close/>
                  <a:moveTo>
                    <a:pt x="15479" y="1303"/>
                  </a:moveTo>
                  <a:lnTo>
                    <a:pt x="15479" y="4535"/>
                  </a:lnTo>
                  <a:cubicBezTo>
                    <a:pt x="15479" y="4875"/>
                    <a:pt x="15822" y="5159"/>
                    <a:pt x="16235" y="5159"/>
                  </a:cubicBezTo>
                  <a:lnTo>
                    <a:pt x="20157" y="5159"/>
                  </a:lnTo>
                  <a:lnTo>
                    <a:pt x="20157" y="20410"/>
                  </a:lnTo>
                  <a:lnTo>
                    <a:pt x="3164" y="20410"/>
                  </a:lnTo>
                  <a:lnTo>
                    <a:pt x="3164" y="19106"/>
                  </a:lnTo>
                  <a:lnTo>
                    <a:pt x="16235" y="19106"/>
                  </a:lnTo>
                  <a:cubicBezTo>
                    <a:pt x="16718" y="19106"/>
                    <a:pt x="17060" y="18821"/>
                    <a:pt x="17060" y="18481"/>
                  </a:cubicBezTo>
                  <a:lnTo>
                    <a:pt x="17060" y="8334"/>
                  </a:lnTo>
                  <a:cubicBezTo>
                    <a:pt x="17060" y="7994"/>
                    <a:pt x="16718" y="7709"/>
                    <a:pt x="16235" y="7709"/>
                  </a:cubicBezTo>
                  <a:lnTo>
                    <a:pt x="3164" y="7709"/>
                  </a:lnTo>
                  <a:lnTo>
                    <a:pt x="3164" y="1303"/>
                  </a:lnTo>
                  <a:close/>
                  <a:moveTo>
                    <a:pt x="2339" y="0"/>
                  </a:moveTo>
                  <a:cubicBezTo>
                    <a:pt x="1926" y="0"/>
                    <a:pt x="1583" y="283"/>
                    <a:pt x="1583" y="623"/>
                  </a:cubicBezTo>
                  <a:lnTo>
                    <a:pt x="1583" y="7653"/>
                  </a:lnTo>
                  <a:lnTo>
                    <a:pt x="825" y="7653"/>
                  </a:lnTo>
                  <a:cubicBezTo>
                    <a:pt x="343" y="7653"/>
                    <a:pt x="0" y="7936"/>
                    <a:pt x="0" y="8278"/>
                  </a:cubicBezTo>
                  <a:lnTo>
                    <a:pt x="0" y="18426"/>
                  </a:lnTo>
                  <a:cubicBezTo>
                    <a:pt x="0" y="18766"/>
                    <a:pt x="343" y="19048"/>
                    <a:pt x="825" y="19048"/>
                  </a:cubicBezTo>
                  <a:lnTo>
                    <a:pt x="1583" y="19048"/>
                  </a:lnTo>
                  <a:lnTo>
                    <a:pt x="1583" y="20977"/>
                  </a:lnTo>
                  <a:cubicBezTo>
                    <a:pt x="1583" y="21317"/>
                    <a:pt x="1926" y="21600"/>
                    <a:pt x="2339" y="21600"/>
                  </a:cubicBezTo>
                  <a:lnTo>
                    <a:pt x="20707" y="21600"/>
                  </a:lnTo>
                  <a:cubicBezTo>
                    <a:pt x="21187" y="21600"/>
                    <a:pt x="21532" y="21317"/>
                    <a:pt x="21532" y="20977"/>
                  </a:cubicBezTo>
                  <a:lnTo>
                    <a:pt x="21600" y="4421"/>
                  </a:lnTo>
                  <a:cubicBezTo>
                    <a:pt x="21600" y="4308"/>
                    <a:pt x="21532" y="4081"/>
                    <a:pt x="21325" y="4026"/>
                  </a:cubicBezTo>
                  <a:lnTo>
                    <a:pt x="16718" y="169"/>
                  </a:lnTo>
                  <a:cubicBezTo>
                    <a:pt x="16510" y="56"/>
                    <a:pt x="16373" y="0"/>
                    <a:pt x="161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90" name="Google Shape;9961;p66"/>
            <p:cNvSpPr/>
            <p:nvPr/>
          </p:nvSpPr>
          <p:spPr>
            <a:xfrm>
              <a:off x="42110" y="170177"/>
              <a:ext cx="104761" cy="104351"/>
            </a:xfrm>
            <a:custGeom>
              <a:avLst/>
              <a:gdLst/>
              <a:ahLst/>
              <a:cxnLst>
                <a:cxn ang="0">
                  <a:pos x="wd2" y="hd2"/>
                </a:cxn>
                <a:cxn ang="5400000">
                  <a:pos x="wd2" y="hd2"/>
                </a:cxn>
                <a:cxn ang="10800000">
                  <a:pos x="wd2" y="hd2"/>
                </a:cxn>
                <a:cxn ang="16200000">
                  <a:pos x="wd2" y="hd2"/>
                </a:cxn>
              </a:cxnLst>
              <a:rect l="0" t="0" r="r" b="b"/>
              <a:pathLst>
                <a:path w="21111" h="21600" fill="norm" stroke="1" extrusionOk="0">
                  <a:moveTo>
                    <a:pt x="10655" y="6813"/>
                  </a:moveTo>
                  <a:lnTo>
                    <a:pt x="13493" y="12841"/>
                  </a:lnTo>
                  <a:lnTo>
                    <a:pt x="7624" y="12841"/>
                  </a:lnTo>
                  <a:lnTo>
                    <a:pt x="10655" y="6813"/>
                  </a:lnTo>
                  <a:close/>
                  <a:moveTo>
                    <a:pt x="10463" y="0"/>
                  </a:moveTo>
                  <a:cubicBezTo>
                    <a:pt x="9705" y="0"/>
                    <a:pt x="9140" y="389"/>
                    <a:pt x="8568" y="1167"/>
                  </a:cubicBezTo>
                  <a:lnTo>
                    <a:pt x="47" y="18487"/>
                  </a:lnTo>
                  <a:cubicBezTo>
                    <a:pt x="-145" y="19463"/>
                    <a:pt x="234" y="20630"/>
                    <a:pt x="1563" y="21409"/>
                  </a:cubicBezTo>
                  <a:cubicBezTo>
                    <a:pt x="1803" y="21507"/>
                    <a:pt x="2074" y="21557"/>
                    <a:pt x="2351" y="21557"/>
                  </a:cubicBezTo>
                  <a:cubicBezTo>
                    <a:pt x="3144" y="21557"/>
                    <a:pt x="3980" y="21155"/>
                    <a:pt x="4401" y="20433"/>
                  </a:cubicBezTo>
                  <a:lnTo>
                    <a:pt x="5730" y="17320"/>
                  </a:lnTo>
                  <a:lnTo>
                    <a:pt x="15772" y="17320"/>
                  </a:lnTo>
                  <a:lnTo>
                    <a:pt x="17095" y="20433"/>
                  </a:lnTo>
                  <a:cubicBezTo>
                    <a:pt x="17667" y="21211"/>
                    <a:pt x="18232" y="21600"/>
                    <a:pt x="18990" y="21600"/>
                  </a:cubicBezTo>
                  <a:cubicBezTo>
                    <a:pt x="19368" y="21600"/>
                    <a:pt x="19747" y="21600"/>
                    <a:pt x="19940" y="21409"/>
                  </a:cubicBezTo>
                  <a:cubicBezTo>
                    <a:pt x="20884" y="20822"/>
                    <a:pt x="21455" y="19463"/>
                    <a:pt x="20884" y="18487"/>
                  </a:cubicBezTo>
                  <a:lnTo>
                    <a:pt x="12357" y="1167"/>
                  </a:lnTo>
                  <a:cubicBezTo>
                    <a:pt x="11978" y="389"/>
                    <a:pt x="11220" y="0"/>
                    <a:pt x="104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91" name="Google Shape;9962;p66"/>
            <p:cNvSpPr/>
            <p:nvPr/>
          </p:nvSpPr>
          <p:spPr>
            <a:xfrm>
              <a:off x="169252" y="211535"/>
              <a:ext cx="21605" cy="62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1617"/>
                    <a:pt x="0" y="3551"/>
                  </a:cubicBezTo>
                  <a:lnTo>
                    <a:pt x="0" y="18060"/>
                  </a:lnTo>
                  <a:cubicBezTo>
                    <a:pt x="0" y="19994"/>
                    <a:pt x="4684" y="21600"/>
                    <a:pt x="10323" y="21600"/>
                  </a:cubicBezTo>
                  <a:cubicBezTo>
                    <a:pt x="16916" y="21600"/>
                    <a:pt x="21600" y="19994"/>
                    <a:pt x="21600" y="18060"/>
                  </a:cubicBezTo>
                  <a:lnTo>
                    <a:pt x="21600" y="3551"/>
                  </a:lnTo>
                  <a:cubicBezTo>
                    <a:pt x="21600" y="1617"/>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693" name="Google Shape;9963;p66"/>
          <p:cNvSpPr/>
          <p:nvPr/>
        </p:nvSpPr>
        <p:spPr>
          <a:xfrm>
            <a:off x="2628699" y="4061314"/>
            <a:ext cx="358170" cy="358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159" y="1305"/>
                </a:moveTo>
                <a:lnTo>
                  <a:pt x="5159" y="2608"/>
                </a:lnTo>
                <a:lnTo>
                  <a:pt x="3912" y="2608"/>
                </a:lnTo>
                <a:lnTo>
                  <a:pt x="3912" y="1305"/>
                </a:lnTo>
                <a:close/>
                <a:moveTo>
                  <a:pt x="14344" y="6464"/>
                </a:moveTo>
                <a:lnTo>
                  <a:pt x="6406" y="14400"/>
                </a:lnTo>
                <a:lnTo>
                  <a:pt x="6406" y="6464"/>
                </a:lnTo>
                <a:close/>
                <a:moveTo>
                  <a:pt x="15307" y="7313"/>
                </a:moveTo>
                <a:lnTo>
                  <a:pt x="15307" y="15251"/>
                </a:lnTo>
                <a:lnTo>
                  <a:pt x="7371" y="15251"/>
                </a:lnTo>
                <a:lnTo>
                  <a:pt x="15307" y="7313"/>
                </a:lnTo>
                <a:close/>
                <a:moveTo>
                  <a:pt x="5159" y="6351"/>
                </a:moveTo>
                <a:lnTo>
                  <a:pt x="5159" y="15874"/>
                </a:lnTo>
                <a:cubicBezTo>
                  <a:pt x="5159" y="16216"/>
                  <a:pt x="5444" y="16498"/>
                  <a:pt x="5784" y="16498"/>
                </a:cubicBezTo>
                <a:lnTo>
                  <a:pt x="15307" y="16498"/>
                </a:lnTo>
                <a:lnTo>
                  <a:pt x="15307" y="17803"/>
                </a:lnTo>
                <a:lnTo>
                  <a:pt x="3912" y="17803"/>
                </a:lnTo>
                <a:lnTo>
                  <a:pt x="3912" y="6351"/>
                </a:lnTo>
                <a:close/>
                <a:moveTo>
                  <a:pt x="20410" y="16498"/>
                </a:moveTo>
                <a:lnTo>
                  <a:pt x="20410" y="17803"/>
                </a:lnTo>
                <a:lnTo>
                  <a:pt x="19106" y="17803"/>
                </a:lnTo>
                <a:lnTo>
                  <a:pt x="19106" y="16498"/>
                </a:lnTo>
                <a:close/>
                <a:moveTo>
                  <a:pt x="17690" y="3799"/>
                </a:moveTo>
                <a:lnTo>
                  <a:pt x="17690" y="20353"/>
                </a:lnTo>
                <a:lnTo>
                  <a:pt x="16498" y="20353"/>
                </a:lnTo>
                <a:lnTo>
                  <a:pt x="16498" y="5670"/>
                </a:lnTo>
                <a:cubicBezTo>
                  <a:pt x="16498" y="5386"/>
                  <a:pt x="16214" y="5104"/>
                  <a:pt x="15874" y="5104"/>
                </a:cubicBezTo>
                <a:lnTo>
                  <a:pt x="1247" y="5104"/>
                </a:lnTo>
                <a:lnTo>
                  <a:pt x="1247" y="3799"/>
                </a:lnTo>
                <a:close/>
                <a:moveTo>
                  <a:pt x="3174" y="0"/>
                </a:moveTo>
                <a:cubicBezTo>
                  <a:pt x="2834" y="0"/>
                  <a:pt x="2552" y="284"/>
                  <a:pt x="2552" y="624"/>
                </a:cubicBezTo>
                <a:lnTo>
                  <a:pt x="2552" y="2552"/>
                </a:lnTo>
                <a:lnTo>
                  <a:pt x="624" y="2552"/>
                </a:lnTo>
                <a:cubicBezTo>
                  <a:pt x="284" y="2552"/>
                  <a:pt x="0" y="2834"/>
                  <a:pt x="0" y="3174"/>
                </a:cubicBezTo>
                <a:lnTo>
                  <a:pt x="0" y="5726"/>
                </a:lnTo>
                <a:cubicBezTo>
                  <a:pt x="0" y="6066"/>
                  <a:pt x="284" y="6351"/>
                  <a:pt x="624" y="6351"/>
                </a:cubicBezTo>
                <a:lnTo>
                  <a:pt x="2552" y="6351"/>
                </a:lnTo>
                <a:lnTo>
                  <a:pt x="2552" y="18143"/>
                </a:lnTo>
                <a:lnTo>
                  <a:pt x="1474" y="19219"/>
                </a:lnTo>
                <a:cubicBezTo>
                  <a:pt x="1247" y="19390"/>
                  <a:pt x="1247" y="19844"/>
                  <a:pt x="1474" y="20126"/>
                </a:cubicBezTo>
                <a:cubicBezTo>
                  <a:pt x="1587" y="20240"/>
                  <a:pt x="1744" y="20297"/>
                  <a:pt x="1906" y="20297"/>
                </a:cubicBezTo>
                <a:cubicBezTo>
                  <a:pt x="2069" y="20297"/>
                  <a:pt x="2240" y="20240"/>
                  <a:pt x="2381" y="20126"/>
                </a:cubicBezTo>
                <a:lnTo>
                  <a:pt x="3459" y="19050"/>
                </a:lnTo>
                <a:lnTo>
                  <a:pt x="15251" y="19050"/>
                </a:lnTo>
                <a:lnTo>
                  <a:pt x="15251" y="20977"/>
                </a:lnTo>
                <a:cubicBezTo>
                  <a:pt x="15251" y="21317"/>
                  <a:pt x="15478" y="21600"/>
                  <a:pt x="15874" y="21600"/>
                </a:cubicBezTo>
                <a:lnTo>
                  <a:pt x="18426" y="21600"/>
                </a:lnTo>
                <a:cubicBezTo>
                  <a:pt x="18766" y="21600"/>
                  <a:pt x="19050" y="21317"/>
                  <a:pt x="19050" y="20977"/>
                </a:cubicBezTo>
                <a:lnTo>
                  <a:pt x="19050" y="19050"/>
                </a:lnTo>
                <a:lnTo>
                  <a:pt x="20977" y="19050"/>
                </a:lnTo>
                <a:cubicBezTo>
                  <a:pt x="21317" y="19050"/>
                  <a:pt x="21600" y="18766"/>
                  <a:pt x="21600" y="18426"/>
                </a:cubicBezTo>
                <a:lnTo>
                  <a:pt x="21600" y="15874"/>
                </a:lnTo>
                <a:cubicBezTo>
                  <a:pt x="21600" y="15534"/>
                  <a:pt x="21317" y="15251"/>
                  <a:pt x="20977" y="15251"/>
                </a:cubicBezTo>
                <a:lnTo>
                  <a:pt x="19050" y="15251"/>
                </a:lnTo>
                <a:lnTo>
                  <a:pt x="19050" y="3459"/>
                </a:lnTo>
                <a:lnTo>
                  <a:pt x="20126" y="2381"/>
                </a:lnTo>
                <a:cubicBezTo>
                  <a:pt x="20297" y="2212"/>
                  <a:pt x="20297" y="1758"/>
                  <a:pt x="20126" y="1474"/>
                </a:cubicBezTo>
                <a:cubicBezTo>
                  <a:pt x="20013" y="1360"/>
                  <a:pt x="19858" y="1305"/>
                  <a:pt x="19687" y="1305"/>
                </a:cubicBezTo>
                <a:cubicBezTo>
                  <a:pt x="19518" y="1305"/>
                  <a:pt x="19333" y="1360"/>
                  <a:pt x="19163" y="1474"/>
                </a:cubicBezTo>
                <a:lnTo>
                  <a:pt x="18143" y="2552"/>
                </a:lnTo>
                <a:lnTo>
                  <a:pt x="6351" y="2552"/>
                </a:lnTo>
                <a:lnTo>
                  <a:pt x="6351" y="624"/>
                </a:lnTo>
                <a:cubicBezTo>
                  <a:pt x="6351" y="284"/>
                  <a:pt x="6066" y="0"/>
                  <a:pt x="5726"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702" name="Google Shape;9964;p66"/>
          <p:cNvGrpSpPr/>
          <p:nvPr/>
        </p:nvGrpSpPr>
        <p:grpSpPr>
          <a:xfrm>
            <a:off x="2209600" y="1743766"/>
            <a:ext cx="307379" cy="366526"/>
            <a:chOff x="33" y="29"/>
            <a:chExt cx="307377" cy="366525"/>
          </a:xfrm>
        </p:grpSpPr>
        <p:sp>
          <p:nvSpPr>
            <p:cNvPr id="7694" name="Google Shape;9965;p66"/>
            <p:cNvSpPr/>
            <p:nvPr/>
          </p:nvSpPr>
          <p:spPr>
            <a:xfrm>
              <a:off x="135605" y="29"/>
              <a:ext cx="20680" cy="620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1631"/>
                    <a:pt x="0" y="3605"/>
                  </a:cubicBezTo>
                  <a:lnTo>
                    <a:pt x="0" y="18327"/>
                  </a:lnTo>
                  <a:cubicBezTo>
                    <a:pt x="0" y="19969"/>
                    <a:pt x="4894" y="21600"/>
                    <a:pt x="10784" y="21600"/>
                  </a:cubicBezTo>
                  <a:cubicBezTo>
                    <a:pt x="16675" y="21600"/>
                    <a:pt x="21600" y="19969"/>
                    <a:pt x="21600" y="18005"/>
                  </a:cubicBezTo>
                  <a:lnTo>
                    <a:pt x="21600" y="3605"/>
                  </a:lnTo>
                  <a:cubicBezTo>
                    <a:pt x="21600" y="1631"/>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95" name="Google Shape;9966;p66"/>
            <p:cNvSpPr/>
            <p:nvPr/>
          </p:nvSpPr>
          <p:spPr>
            <a:xfrm>
              <a:off x="57730" y="26495"/>
              <a:ext cx="51419" cy="39331"/>
            </a:xfrm>
            <a:custGeom>
              <a:avLst/>
              <a:gdLst/>
              <a:ahLst/>
              <a:cxnLst>
                <a:cxn ang="0">
                  <a:pos x="wd2" y="hd2"/>
                </a:cxn>
                <a:cxn ang="5400000">
                  <a:pos x="wd2" y="hd2"/>
                </a:cxn>
                <a:cxn ang="10800000">
                  <a:pos x="wd2" y="hd2"/>
                </a:cxn>
                <a:cxn ang="16200000">
                  <a:pos x="wd2" y="hd2"/>
                </a:cxn>
              </a:cxnLst>
              <a:rect l="0" t="0" r="r" b="b"/>
              <a:pathLst>
                <a:path w="20021" h="21600" fill="norm" stroke="1" extrusionOk="0">
                  <a:moveTo>
                    <a:pt x="4600" y="0"/>
                  </a:moveTo>
                  <a:cubicBezTo>
                    <a:pt x="3194" y="0"/>
                    <a:pt x="1777" y="1262"/>
                    <a:pt x="1033" y="3015"/>
                  </a:cubicBezTo>
                  <a:cubicBezTo>
                    <a:pt x="-791" y="5080"/>
                    <a:pt x="-59" y="9210"/>
                    <a:pt x="2137" y="10767"/>
                  </a:cubicBezTo>
                  <a:lnTo>
                    <a:pt x="13477" y="21092"/>
                  </a:lnTo>
                  <a:cubicBezTo>
                    <a:pt x="13849" y="21600"/>
                    <a:pt x="14941" y="21600"/>
                    <a:pt x="15673" y="21600"/>
                  </a:cubicBezTo>
                  <a:cubicBezTo>
                    <a:pt x="17137" y="21600"/>
                    <a:pt x="18613" y="21092"/>
                    <a:pt x="19345" y="19027"/>
                  </a:cubicBezTo>
                  <a:cubicBezTo>
                    <a:pt x="20809" y="16438"/>
                    <a:pt x="19705" y="12308"/>
                    <a:pt x="17869" y="11275"/>
                  </a:cubicBezTo>
                  <a:lnTo>
                    <a:pt x="6529" y="951"/>
                  </a:lnTo>
                  <a:cubicBezTo>
                    <a:pt x="5936" y="279"/>
                    <a:pt x="5274" y="0"/>
                    <a:pt x="46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96" name="Google Shape;9967;p66"/>
            <p:cNvSpPr/>
            <p:nvPr/>
          </p:nvSpPr>
          <p:spPr>
            <a:xfrm>
              <a:off x="185026" y="28256"/>
              <a:ext cx="49245" cy="38524"/>
            </a:xfrm>
            <a:custGeom>
              <a:avLst/>
              <a:gdLst/>
              <a:ahLst/>
              <a:cxnLst>
                <a:cxn ang="0">
                  <a:pos x="wd2" y="hd2"/>
                </a:cxn>
                <a:cxn ang="5400000">
                  <a:pos x="wd2" y="hd2"/>
                </a:cxn>
                <a:cxn ang="10800000">
                  <a:pos x="wd2" y="hd2"/>
                </a:cxn>
                <a:cxn ang="16200000">
                  <a:pos x="wd2" y="hd2"/>
                </a:cxn>
              </a:cxnLst>
              <a:rect l="0" t="0" r="r" b="b"/>
              <a:pathLst>
                <a:path w="20569" h="21600" fill="norm" stroke="1" extrusionOk="0">
                  <a:moveTo>
                    <a:pt x="16249" y="0"/>
                  </a:moveTo>
                  <a:cubicBezTo>
                    <a:pt x="15589" y="0"/>
                    <a:pt x="14916" y="184"/>
                    <a:pt x="14305" y="519"/>
                  </a:cubicBezTo>
                  <a:lnTo>
                    <a:pt x="2128" y="11059"/>
                  </a:lnTo>
                  <a:cubicBezTo>
                    <a:pt x="158" y="13167"/>
                    <a:pt x="-627" y="16330"/>
                    <a:pt x="557" y="18956"/>
                  </a:cubicBezTo>
                  <a:cubicBezTo>
                    <a:pt x="943" y="20546"/>
                    <a:pt x="2514" y="21600"/>
                    <a:pt x="3698" y="21600"/>
                  </a:cubicBezTo>
                  <a:cubicBezTo>
                    <a:pt x="4870" y="21600"/>
                    <a:pt x="5268" y="21600"/>
                    <a:pt x="6453" y="21065"/>
                  </a:cubicBezTo>
                  <a:lnTo>
                    <a:pt x="18617" y="10524"/>
                  </a:lnTo>
                  <a:cubicBezTo>
                    <a:pt x="20587" y="8416"/>
                    <a:pt x="20973" y="5254"/>
                    <a:pt x="20188" y="2627"/>
                  </a:cubicBezTo>
                  <a:cubicBezTo>
                    <a:pt x="19116" y="820"/>
                    <a:pt x="17683" y="0"/>
                    <a:pt x="162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nvGrpSpPr>
            <p:cNvPr id="7701" name="Google Shape;9968;p66"/>
            <p:cNvGrpSpPr/>
            <p:nvPr/>
          </p:nvGrpSpPr>
          <p:grpSpPr>
            <a:xfrm>
              <a:off x="33" y="105962"/>
              <a:ext cx="307378" cy="260594"/>
              <a:chOff x="33" y="33"/>
              <a:chExt cx="307377" cy="260592"/>
            </a:xfrm>
          </p:grpSpPr>
          <p:sp>
            <p:nvSpPr>
              <p:cNvPr id="7697" name="Google Shape;9969;p66"/>
              <p:cNvSpPr/>
              <p:nvPr/>
            </p:nvSpPr>
            <p:spPr>
              <a:xfrm>
                <a:off x="17364" y="33"/>
                <a:ext cx="290047" cy="2605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71" y="1144"/>
                    </a:moveTo>
                    <a:lnTo>
                      <a:pt x="5759" y="5342"/>
                    </a:lnTo>
                    <a:lnTo>
                      <a:pt x="4320" y="1144"/>
                    </a:lnTo>
                    <a:close/>
                    <a:moveTo>
                      <a:pt x="15976" y="1144"/>
                    </a:moveTo>
                    <a:lnTo>
                      <a:pt x="14468" y="5342"/>
                    </a:lnTo>
                    <a:lnTo>
                      <a:pt x="11656" y="1144"/>
                    </a:lnTo>
                    <a:close/>
                    <a:moveTo>
                      <a:pt x="3085" y="2212"/>
                    </a:moveTo>
                    <a:lnTo>
                      <a:pt x="4455" y="6333"/>
                    </a:lnTo>
                    <a:lnTo>
                      <a:pt x="753" y="6333"/>
                    </a:lnTo>
                    <a:lnTo>
                      <a:pt x="3085" y="2212"/>
                    </a:lnTo>
                    <a:close/>
                    <a:moveTo>
                      <a:pt x="10217" y="1678"/>
                    </a:moveTo>
                    <a:lnTo>
                      <a:pt x="13302" y="6333"/>
                    </a:lnTo>
                    <a:lnTo>
                      <a:pt x="7132" y="6333"/>
                    </a:lnTo>
                    <a:lnTo>
                      <a:pt x="10217" y="1678"/>
                    </a:lnTo>
                    <a:close/>
                    <a:moveTo>
                      <a:pt x="17211" y="2212"/>
                    </a:moveTo>
                    <a:lnTo>
                      <a:pt x="19543" y="6333"/>
                    </a:lnTo>
                    <a:lnTo>
                      <a:pt x="15841" y="6333"/>
                    </a:lnTo>
                    <a:lnTo>
                      <a:pt x="17211" y="2212"/>
                    </a:lnTo>
                    <a:close/>
                    <a:moveTo>
                      <a:pt x="5004" y="8014"/>
                    </a:moveTo>
                    <a:lnTo>
                      <a:pt x="7885" y="16789"/>
                    </a:lnTo>
                    <a:lnTo>
                      <a:pt x="1028" y="8014"/>
                    </a:lnTo>
                    <a:close/>
                    <a:moveTo>
                      <a:pt x="19201" y="8014"/>
                    </a:moveTo>
                    <a:lnTo>
                      <a:pt x="12343" y="16789"/>
                    </a:lnTo>
                    <a:lnTo>
                      <a:pt x="15292" y="8014"/>
                    </a:lnTo>
                    <a:close/>
                    <a:moveTo>
                      <a:pt x="13646" y="8014"/>
                    </a:moveTo>
                    <a:lnTo>
                      <a:pt x="10148" y="18394"/>
                    </a:lnTo>
                    <a:lnTo>
                      <a:pt x="6583" y="8014"/>
                    </a:lnTo>
                    <a:close/>
                    <a:moveTo>
                      <a:pt x="3840" y="0"/>
                    </a:moveTo>
                    <a:lnTo>
                      <a:pt x="0" y="6793"/>
                    </a:lnTo>
                    <a:lnTo>
                      <a:pt x="0" y="7861"/>
                    </a:lnTo>
                    <a:lnTo>
                      <a:pt x="10697" y="21447"/>
                    </a:lnTo>
                    <a:lnTo>
                      <a:pt x="10834" y="21600"/>
                    </a:lnTo>
                    <a:lnTo>
                      <a:pt x="12001" y="21600"/>
                    </a:lnTo>
                    <a:lnTo>
                      <a:pt x="12069" y="21447"/>
                    </a:lnTo>
                    <a:lnTo>
                      <a:pt x="21531" y="7631"/>
                    </a:lnTo>
                    <a:cubicBezTo>
                      <a:pt x="21509" y="7658"/>
                      <a:pt x="21494" y="7666"/>
                      <a:pt x="21487" y="7666"/>
                    </a:cubicBezTo>
                    <a:cubicBezTo>
                      <a:pt x="21472" y="7666"/>
                      <a:pt x="21487" y="7631"/>
                      <a:pt x="21531" y="7631"/>
                    </a:cubicBezTo>
                    <a:lnTo>
                      <a:pt x="21600" y="7554"/>
                    </a:lnTo>
                    <a:lnTo>
                      <a:pt x="21600" y="6793"/>
                    </a:lnTo>
                    <a:lnTo>
                      <a:pt x="17760"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98" name="Google Shape;9970;p66"/>
              <p:cNvSpPr/>
              <p:nvPr/>
            </p:nvSpPr>
            <p:spPr>
              <a:xfrm flipH="1">
                <a:off x="33" y="33"/>
                <a:ext cx="290047" cy="2605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71" y="1144"/>
                    </a:moveTo>
                    <a:lnTo>
                      <a:pt x="5759" y="5342"/>
                    </a:lnTo>
                    <a:lnTo>
                      <a:pt x="4320" y="1144"/>
                    </a:lnTo>
                    <a:close/>
                    <a:moveTo>
                      <a:pt x="15976" y="1144"/>
                    </a:moveTo>
                    <a:lnTo>
                      <a:pt x="14468" y="5342"/>
                    </a:lnTo>
                    <a:lnTo>
                      <a:pt x="11656" y="1144"/>
                    </a:lnTo>
                    <a:close/>
                    <a:moveTo>
                      <a:pt x="3085" y="2212"/>
                    </a:moveTo>
                    <a:lnTo>
                      <a:pt x="4455" y="6333"/>
                    </a:lnTo>
                    <a:lnTo>
                      <a:pt x="753" y="6333"/>
                    </a:lnTo>
                    <a:lnTo>
                      <a:pt x="3085" y="2212"/>
                    </a:lnTo>
                    <a:close/>
                    <a:moveTo>
                      <a:pt x="10217" y="1678"/>
                    </a:moveTo>
                    <a:lnTo>
                      <a:pt x="13302" y="6333"/>
                    </a:lnTo>
                    <a:lnTo>
                      <a:pt x="7132" y="6333"/>
                    </a:lnTo>
                    <a:lnTo>
                      <a:pt x="10217" y="1678"/>
                    </a:lnTo>
                    <a:close/>
                    <a:moveTo>
                      <a:pt x="17211" y="2212"/>
                    </a:moveTo>
                    <a:lnTo>
                      <a:pt x="19543" y="6333"/>
                    </a:lnTo>
                    <a:lnTo>
                      <a:pt x="15841" y="6333"/>
                    </a:lnTo>
                    <a:lnTo>
                      <a:pt x="17211" y="2212"/>
                    </a:lnTo>
                    <a:close/>
                    <a:moveTo>
                      <a:pt x="5004" y="8014"/>
                    </a:moveTo>
                    <a:lnTo>
                      <a:pt x="7885" y="16789"/>
                    </a:lnTo>
                    <a:lnTo>
                      <a:pt x="1028" y="8014"/>
                    </a:lnTo>
                    <a:close/>
                    <a:moveTo>
                      <a:pt x="19201" y="8014"/>
                    </a:moveTo>
                    <a:lnTo>
                      <a:pt x="12343" y="16789"/>
                    </a:lnTo>
                    <a:lnTo>
                      <a:pt x="15292" y="8014"/>
                    </a:lnTo>
                    <a:close/>
                    <a:moveTo>
                      <a:pt x="13646" y="8014"/>
                    </a:moveTo>
                    <a:lnTo>
                      <a:pt x="10148" y="18394"/>
                    </a:lnTo>
                    <a:lnTo>
                      <a:pt x="6583" y="8014"/>
                    </a:lnTo>
                    <a:close/>
                    <a:moveTo>
                      <a:pt x="3840" y="0"/>
                    </a:moveTo>
                    <a:lnTo>
                      <a:pt x="0" y="6793"/>
                    </a:lnTo>
                    <a:lnTo>
                      <a:pt x="0" y="7861"/>
                    </a:lnTo>
                    <a:lnTo>
                      <a:pt x="10697" y="21447"/>
                    </a:lnTo>
                    <a:lnTo>
                      <a:pt x="10834" y="21600"/>
                    </a:lnTo>
                    <a:lnTo>
                      <a:pt x="12001" y="21600"/>
                    </a:lnTo>
                    <a:lnTo>
                      <a:pt x="12069" y="21447"/>
                    </a:lnTo>
                    <a:lnTo>
                      <a:pt x="21531" y="7631"/>
                    </a:lnTo>
                    <a:cubicBezTo>
                      <a:pt x="21509" y="7658"/>
                      <a:pt x="21494" y="7666"/>
                      <a:pt x="21487" y="7666"/>
                    </a:cubicBezTo>
                    <a:cubicBezTo>
                      <a:pt x="21472" y="7666"/>
                      <a:pt x="21487" y="7631"/>
                      <a:pt x="21531" y="7631"/>
                    </a:cubicBezTo>
                    <a:lnTo>
                      <a:pt x="21600" y="7554"/>
                    </a:lnTo>
                    <a:lnTo>
                      <a:pt x="21600" y="6793"/>
                    </a:lnTo>
                    <a:lnTo>
                      <a:pt x="17760" y="0"/>
                    </a:ln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699" name="Google Shape;9971;p66"/>
              <p:cNvSpPr/>
              <p:nvPr/>
            </p:nvSpPr>
            <p:spPr>
              <a:xfrm>
                <a:off x="130244" y="234596"/>
                <a:ext cx="48761" cy="259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11151" y="0"/>
                    </a:lnTo>
                    <a:close/>
                  </a:path>
                </a:pathLst>
              </a:custGeom>
              <a:solidFill>
                <a:srgbClr val="869FB2"/>
              </a:solidFill>
              <a:ln w="12700" cap="flat">
                <a:noFill/>
                <a:miter lim="400000"/>
              </a:ln>
              <a:effectLst/>
            </p:spPr>
            <p:txBody>
              <a:bodyPr wrap="square" lIns="0" tIns="0" rIns="0" bIns="0" numCol="1" anchor="t">
                <a:noAutofit/>
              </a:bodyPr>
              <a:lstStyle/>
              <a:p>
                <a:pPr>
                  <a:defRPr>
                    <a:solidFill>
                      <a:srgbClr val="000000"/>
                    </a:solidFill>
                  </a:defRPr>
                </a:pPr>
              </a:p>
            </p:txBody>
          </p:sp>
          <p:sp>
            <p:nvSpPr>
              <p:cNvPr id="7700" name="Google Shape;9972;p66"/>
              <p:cNvSpPr/>
              <p:nvPr/>
            </p:nvSpPr>
            <p:spPr>
              <a:xfrm>
                <a:off x="63382" y="5714"/>
                <a:ext cx="184864" cy="149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21600"/>
                    </a:lnTo>
                    <a:lnTo>
                      <a:pt x="21229" y="0"/>
                    </a:lnTo>
                    <a:lnTo>
                      <a:pt x="919" y="2246"/>
                    </a:lnTo>
                    <a:close/>
                  </a:path>
                </a:pathLst>
              </a:custGeom>
              <a:solidFill>
                <a:srgbClr val="869FB2"/>
              </a:solidFill>
              <a:ln w="12700" cap="flat">
                <a:noFill/>
                <a:miter lim="400000"/>
              </a:ln>
              <a:effectLst/>
            </p:spPr>
            <p:txBody>
              <a:bodyPr wrap="square" lIns="0" tIns="0" rIns="0" bIns="0" numCol="1" anchor="t">
                <a:noAutofit/>
              </a:bodyPr>
              <a:lstStyle/>
              <a:p>
                <a:pPr>
                  <a:defRPr>
                    <a:solidFill>
                      <a:srgbClr val="000000"/>
                    </a:solidFill>
                  </a:defRPr>
                </a:pPr>
              </a:p>
            </p:txBody>
          </p:sp>
        </p:grpSp>
      </p:grpSp>
      <p:grpSp>
        <p:nvGrpSpPr>
          <p:cNvPr id="7708" name="Google Shape;9973;p66"/>
          <p:cNvGrpSpPr/>
          <p:nvPr/>
        </p:nvGrpSpPr>
        <p:grpSpPr>
          <a:xfrm>
            <a:off x="3577298" y="2235044"/>
            <a:ext cx="255697" cy="365122"/>
            <a:chOff x="0" y="0"/>
            <a:chExt cx="255695" cy="365120"/>
          </a:xfrm>
        </p:grpSpPr>
        <p:sp>
          <p:nvSpPr>
            <p:cNvPr id="7703" name="Google Shape;9974;p66"/>
            <p:cNvSpPr/>
            <p:nvPr/>
          </p:nvSpPr>
          <p:spPr>
            <a:xfrm>
              <a:off x="0" y="0"/>
              <a:ext cx="255696" cy="365121"/>
            </a:xfrm>
            <a:custGeom>
              <a:avLst/>
              <a:gdLst/>
              <a:ahLst/>
              <a:cxnLst>
                <a:cxn ang="0">
                  <a:pos x="wd2" y="hd2"/>
                </a:cxn>
                <a:cxn ang="5400000">
                  <a:pos x="wd2" y="hd2"/>
                </a:cxn>
                <a:cxn ang="10800000">
                  <a:pos x="wd2" y="hd2"/>
                </a:cxn>
                <a:cxn ang="16200000">
                  <a:pos x="wd2" y="hd2"/>
                </a:cxn>
              </a:cxnLst>
              <a:rect l="0" t="0" r="r" b="b"/>
              <a:pathLst>
                <a:path w="21368" h="21600" fill="norm" stroke="1" extrusionOk="0">
                  <a:moveTo>
                    <a:pt x="14507" y="2567"/>
                  </a:moveTo>
                  <a:cubicBezTo>
                    <a:pt x="16003" y="2567"/>
                    <a:pt x="17109" y="3404"/>
                    <a:pt x="17109" y="4465"/>
                  </a:cubicBezTo>
                  <a:lnTo>
                    <a:pt x="17109" y="12558"/>
                  </a:lnTo>
                  <a:lnTo>
                    <a:pt x="11825" y="12558"/>
                  </a:lnTo>
                  <a:lnTo>
                    <a:pt x="11825" y="11385"/>
                  </a:lnTo>
                  <a:lnTo>
                    <a:pt x="12694" y="11385"/>
                  </a:lnTo>
                  <a:cubicBezTo>
                    <a:pt x="13245" y="11385"/>
                    <a:pt x="13638" y="11106"/>
                    <a:pt x="13638" y="10772"/>
                  </a:cubicBezTo>
                  <a:cubicBezTo>
                    <a:pt x="13638" y="10436"/>
                    <a:pt x="13245" y="10157"/>
                    <a:pt x="12694" y="10157"/>
                  </a:cubicBezTo>
                  <a:lnTo>
                    <a:pt x="11825" y="10157"/>
                  </a:lnTo>
                  <a:lnTo>
                    <a:pt x="11825" y="8874"/>
                  </a:lnTo>
                  <a:lnTo>
                    <a:pt x="12694" y="8874"/>
                  </a:lnTo>
                  <a:cubicBezTo>
                    <a:pt x="13245" y="8874"/>
                    <a:pt x="13638" y="8596"/>
                    <a:pt x="13638" y="8259"/>
                  </a:cubicBezTo>
                  <a:cubicBezTo>
                    <a:pt x="13638" y="7869"/>
                    <a:pt x="13245" y="7590"/>
                    <a:pt x="12694" y="7590"/>
                  </a:cubicBezTo>
                  <a:lnTo>
                    <a:pt x="11825" y="7590"/>
                  </a:lnTo>
                  <a:lnTo>
                    <a:pt x="11825" y="6363"/>
                  </a:lnTo>
                  <a:lnTo>
                    <a:pt x="12694" y="6363"/>
                  </a:lnTo>
                  <a:cubicBezTo>
                    <a:pt x="13245" y="6363"/>
                    <a:pt x="13638" y="6083"/>
                    <a:pt x="13638" y="5748"/>
                  </a:cubicBezTo>
                  <a:cubicBezTo>
                    <a:pt x="13638" y="5358"/>
                    <a:pt x="13245" y="5078"/>
                    <a:pt x="12694" y="5078"/>
                  </a:cubicBezTo>
                  <a:lnTo>
                    <a:pt x="11825" y="5078"/>
                  </a:lnTo>
                  <a:lnTo>
                    <a:pt x="11825" y="4465"/>
                  </a:lnTo>
                  <a:cubicBezTo>
                    <a:pt x="11825" y="3404"/>
                    <a:pt x="13008" y="2567"/>
                    <a:pt x="14507" y="2567"/>
                  </a:cubicBezTo>
                  <a:close/>
                  <a:moveTo>
                    <a:pt x="7489" y="3906"/>
                  </a:moveTo>
                  <a:cubicBezTo>
                    <a:pt x="8986" y="3906"/>
                    <a:pt x="10171" y="4743"/>
                    <a:pt x="10171" y="5804"/>
                  </a:cubicBezTo>
                  <a:lnTo>
                    <a:pt x="10171" y="12668"/>
                  </a:lnTo>
                  <a:lnTo>
                    <a:pt x="4808" y="12668"/>
                  </a:lnTo>
                  <a:lnTo>
                    <a:pt x="4808" y="5804"/>
                  </a:lnTo>
                  <a:cubicBezTo>
                    <a:pt x="4808" y="4743"/>
                    <a:pt x="5990" y="3906"/>
                    <a:pt x="7489" y="3906"/>
                  </a:cubicBezTo>
                  <a:close/>
                  <a:moveTo>
                    <a:pt x="19708" y="13897"/>
                  </a:moveTo>
                  <a:lnTo>
                    <a:pt x="19708" y="14510"/>
                  </a:lnTo>
                  <a:lnTo>
                    <a:pt x="19787" y="14510"/>
                  </a:lnTo>
                  <a:cubicBezTo>
                    <a:pt x="19787" y="14901"/>
                    <a:pt x="19394" y="15181"/>
                    <a:pt x="18922" y="15181"/>
                  </a:cubicBezTo>
                  <a:lnTo>
                    <a:pt x="3074" y="15181"/>
                  </a:lnTo>
                  <a:cubicBezTo>
                    <a:pt x="2599" y="15181"/>
                    <a:pt x="2206" y="14901"/>
                    <a:pt x="2206" y="14510"/>
                  </a:cubicBezTo>
                  <a:lnTo>
                    <a:pt x="2206" y="13897"/>
                  </a:lnTo>
                  <a:close/>
                  <a:moveTo>
                    <a:pt x="17739" y="16352"/>
                  </a:moveTo>
                  <a:lnTo>
                    <a:pt x="16478" y="20204"/>
                  </a:lnTo>
                  <a:lnTo>
                    <a:pt x="5518" y="20204"/>
                  </a:lnTo>
                  <a:lnTo>
                    <a:pt x="4257" y="16352"/>
                  </a:lnTo>
                  <a:close/>
                  <a:moveTo>
                    <a:pt x="14427" y="0"/>
                  </a:moveTo>
                  <a:cubicBezTo>
                    <a:pt x="13876" y="0"/>
                    <a:pt x="13480" y="278"/>
                    <a:pt x="13480" y="613"/>
                  </a:cubicBezTo>
                  <a:lnTo>
                    <a:pt x="13480" y="1339"/>
                  </a:lnTo>
                  <a:cubicBezTo>
                    <a:pt x="12928" y="1396"/>
                    <a:pt x="12456" y="1562"/>
                    <a:pt x="11904" y="1842"/>
                  </a:cubicBezTo>
                  <a:lnTo>
                    <a:pt x="11274" y="1339"/>
                  </a:lnTo>
                  <a:cubicBezTo>
                    <a:pt x="11115" y="1227"/>
                    <a:pt x="10878" y="1171"/>
                    <a:pt x="10632" y="1171"/>
                  </a:cubicBezTo>
                  <a:cubicBezTo>
                    <a:pt x="10386" y="1171"/>
                    <a:pt x="10131" y="1227"/>
                    <a:pt x="9933" y="1339"/>
                  </a:cubicBezTo>
                  <a:cubicBezTo>
                    <a:pt x="9696" y="1562"/>
                    <a:pt x="9696" y="1952"/>
                    <a:pt x="9933" y="2232"/>
                  </a:cubicBezTo>
                  <a:lnTo>
                    <a:pt x="10643" y="2735"/>
                  </a:lnTo>
                  <a:cubicBezTo>
                    <a:pt x="10485" y="2957"/>
                    <a:pt x="10326" y="3125"/>
                    <a:pt x="10171" y="3348"/>
                  </a:cubicBezTo>
                  <a:cubicBezTo>
                    <a:pt x="9540" y="3013"/>
                    <a:pt x="8830" y="2735"/>
                    <a:pt x="8120" y="2679"/>
                  </a:cubicBezTo>
                  <a:lnTo>
                    <a:pt x="8120" y="1952"/>
                  </a:lnTo>
                  <a:cubicBezTo>
                    <a:pt x="8120" y="1618"/>
                    <a:pt x="7724" y="1339"/>
                    <a:pt x="7173" y="1339"/>
                  </a:cubicBezTo>
                  <a:cubicBezTo>
                    <a:pt x="6700" y="1339"/>
                    <a:pt x="6307" y="1618"/>
                    <a:pt x="6307" y="1952"/>
                  </a:cubicBezTo>
                  <a:lnTo>
                    <a:pt x="6307" y="2679"/>
                  </a:lnTo>
                  <a:cubicBezTo>
                    <a:pt x="5756" y="2735"/>
                    <a:pt x="5201" y="2901"/>
                    <a:pt x="4729" y="3125"/>
                  </a:cubicBezTo>
                  <a:lnTo>
                    <a:pt x="4019" y="2679"/>
                  </a:lnTo>
                  <a:cubicBezTo>
                    <a:pt x="3900" y="2567"/>
                    <a:pt x="3685" y="2511"/>
                    <a:pt x="3448" y="2511"/>
                  </a:cubicBezTo>
                  <a:cubicBezTo>
                    <a:pt x="3213" y="2511"/>
                    <a:pt x="2956" y="2567"/>
                    <a:pt x="2758" y="2679"/>
                  </a:cubicBezTo>
                  <a:cubicBezTo>
                    <a:pt x="2444" y="2901"/>
                    <a:pt x="2444" y="3292"/>
                    <a:pt x="2758" y="3572"/>
                  </a:cubicBezTo>
                  <a:lnTo>
                    <a:pt x="3468" y="4075"/>
                  </a:lnTo>
                  <a:cubicBezTo>
                    <a:pt x="3154" y="4409"/>
                    <a:pt x="2916" y="4743"/>
                    <a:pt x="2758" y="5190"/>
                  </a:cubicBezTo>
                  <a:lnTo>
                    <a:pt x="1813" y="5190"/>
                  </a:lnTo>
                  <a:cubicBezTo>
                    <a:pt x="1261" y="5190"/>
                    <a:pt x="865" y="5470"/>
                    <a:pt x="865" y="5804"/>
                  </a:cubicBezTo>
                  <a:cubicBezTo>
                    <a:pt x="865" y="6139"/>
                    <a:pt x="1261" y="6417"/>
                    <a:pt x="1813" y="6417"/>
                  </a:cubicBezTo>
                  <a:lnTo>
                    <a:pt x="2678" y="6417"/>
                  </a:lnTo>
                  <a:lnTo>
                    <a:pt x="2678" y="7703"/>
                  </a:lnTo>
                  <a:lnTo>
                    <a:pt x="1813" y="7703"/>
                  </a:lnTo>
                  <a:cubicBezTo>
                    <a:pt x="1261" y="7703"/>
                    <a:pt x="865" y="7981"/>
                    <a:pt x="865" y="8315"/>
                  </a:cubicBezTo>
                  <a:cubicBezTo>
                    <a:pt x="865" y="8650"/>
                    <a:pt x="1261" y="8930"/>
                    <a:pt x="1813" y="8930"/>
                  </a:cubicBezTo>
                  <a:lnTo>
                    <a:pt x="2678" y="8930"/>
                  </a:lnTo>
                  <a:lnTo>
                    <a:pt x="2678" y="10213"/>
                  </a:lnTo>
                  <a:lnTo>
                    <a:pt x="1813" y="10213"/>
                  </a:lnTo>
                  <a:cubicBezTo>
                    <a:pt x="1261" y="10213"/>
                    <a:pt x="865" y="10492"/>
                    <a:pt x="865" y="10828"/>
                  </a:cubicBezTo>
                  <a:cubicBezTo>
                    <a:pt x="865" y="11162"/>
                    <a:pt x="1261" y="11441"/>
                    <a:pt x="1813" y="11441"/>
                  </a:cubicBezTo>
                  <a:lnTo>
                    <a:pt x="2678" y="11441"/>
                  </a:lnTo>
                  <a:lnTo>
                    <a:pt x="2678" y="12724"/>
                  </a:lnTo>
                  <a:lnTo>
                    <a:pt x="865" y="12724"/>
                  </a:lnTo>
                  <a:cubicBezTo>
                    <a:pt x="393" y="12724"/>
                    <a:pt x="0" y="13004"/>
                    <a:pt x="0" y="13339"/>
                  </a:cubicBezTo>
                  <a:lnTo>
                    <a:pt x="0" y="14622"/>
                  </a:lnTo>
                  <a:cubicBezTo>
                    <a:pt x="0" y="15459"/>
                    <a:pt x="786" y="16186"/>
                    <a:pt x="1969" y="16408"/>
                  </a:cubicBezTo>
                  <a:lnTo>
                    <a:pt x="3547" y="21097"/>
                  </a:lnTo>
                  <a:cubicBezTo>
                    <a:pt x="3626" y="21376"/>
                    <a:pt x="4019" y="21600"/>
                    <a:pt x="4415" y="21600"/>
                  </a:cubicBezTo>
                  <a:lnTo>
                    <a:pt x="16713" y="21600"/>
                  </a:lnTo>
                  <a:cubicBezTo>
                    <a:pt x="17109" y="21600"/>
                    <a:pt x="17581" y="21376"/>
                    <a:pt x="17660" y="21097"/>
                  </a:cubicBezTo>
                  <a:lnTo>
                    <a:pt x="19236" y="16408"/>
                  </a:lnTo>
                  <a:cubicBezTo>
                    <a:pt x="20262" y="16186"/>
                    <a:pt x="21207" y="15459"/>
                    <a:pt x="21207" y="14622"/>
                  </a:cubicBezTo>
                  <a:lnTo>
                    <a:pt x="21207" y="13339"/>
                  </a:lnTo>
                  <a:cubicBezTo>
                    <a:pt x="21600" y="12948"/>
                    <a:pt x="21207" y="12668"/>
                    <a:pt x="20735" y="12668"/>
                  </a:cubicBezTo>
                  <a:lnTo>
                    <a:pt x="18922" y="12668"/>
                  </a:lnTo>
                  <a:lnTo>
                    <a:pt x="18922" y="10157"/>
                  </a:lnTo>
                  <a:lnTo>
                    <a:pt x="19787" y="10157"/>
                  </a:lnTo>
                  <a:cubicBezTo>
                    <a:pt x="20339" y="10157"/>
                    <a:pt x="20735" y="9879"/>
                    <a:pt x="20735" y="9489"/>
                  </a:cubicBezTo>
                  <a:cubicBezTo>
                    <a:pt x="20735" y="9152"/>
                    <a:pt x="20339" y="8874"/>
                    <a:pt x="19787" y="8874"/>
                  </a:cubicBezTo>
                  <a:lnTo>
                    <a:pt x="18922" y="8874"/>
                  </a:lnTo>
                  <a:lnTo>
                    <a:pt x="18922" y="7646"/>
                  </a:lnTo>
                  <a:lnTo>
                    <a:pt x="19787" y="7646"/>
                  </a:lnTo>
                  <a:cubicBezTo>
                    <a:pt x="20339" y="7646"/>
                    <a:pt x="20735" y="7366"/>
                    <a:pt x="20735" y="6976"/>
                  </a:cubicBezTo>
                  <a:cubicBezTo>
                    <a:pt x="20735" y="6641"/>
                    <a:pt x="20339" y="6363"/>
                    <a:pt x="19787" y="6363"/>
                  </a:cubicBezTo>
                  <a:lnTo>
                    <a:pt x="18922" y="6363"/>
                  </a:lnTo>
                  <a:lnTo>
                    <a:pt x="18922" y="5078"/>
                  </a:lnTo>
                  <a:lnTo>
                    <a:pt x="19787" y="5078"/>
                  </a:lnTo>
                  <a:cubicBezTo>
                    <a:pt x="20339" y="5078"/>
                    <a:pt x="20735" y="4799"/>
                    <a:pt x="20735" y="4465"/>
                  </a:cubicBezTo>
                  <a:cubicBezTo>
                    <a:pt x="20735" y="4131"/>
                    <a:pt x="20339" y="3850"/>
                    <a:pt x="19787" y="3850"/>
                  </a:cubicBezTo>
                  <a:lnTo>
                    <a:pt x="18842" y="3850"/>
                  </a:lnTo>
                  <a:cubicBezTo>
                    <a:pt x="18763" y="3404"/>
                    <a:pt x="18526" y="3069"/>
                    <a:pt x="18132" y="2735"/>
                  </a:cubicBezTo>
                  <a:lnTo>
                    <a:pt x="18842" y="2232"/>
                  </a:lnTo>
                  <a:cubicBezTo>
                    <a:pt x="19156" y="2008"/>
                    <a:pt x="19156" y="1618"/>
                    <a:pt x="18842" y="1339"/>
                  </a:cubicBezTo>
                  <a:cubicBezTo>
                    <a:pt x="18684" y="1227"/>
                    <a:pt x="18466" y="1171"/>
                    <a:pt x="18240" y="1171"/>
                  </a:cubicBezTo>
                  <a:cubicBezTo>
                    <a:pt x="18014" y="1171"/>
                    <a:pt x="17776" y="1227"/>
                    <a:pt x="17581" y="1339"/>
                  </a:cubicBezTo>
                  <a:lnTo>
                    <a:pt x="16871" y="1842"/>
                  </a:lnTo>
                  <a:cubicBezTo>
                    <a:pt x="16399" y="1618"/>
                    <a:pt x="15847" y="1452"/>
                    <a:pt x="15293" y="1339"/>
                  </a:cubicBezTo>
                  <a:lnTo>
                    <a:pt x="15293" y="613"/>
                  </a:lnTo>
                  <a:cubicBezTo>
                    <a:pt x="15293" y="278"/>
                    <a:pt x="14900" y="0"/>
                    <a:pt x="144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04" name="Google Shape;9975;p66"/>
            <p:cNvSpPr/>
            <p:nvPr/>
          </p:nvSpPr>
          <p:spPr>
            <a:xfrm>
              <a:off x="79231" y="87726"/>
              <a:ext cx="20748" cy="424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8" y="0"/>
                  </a:moveTo>
                  <a:cubicBezTo>
                    <a:pt x="4933" y="0"/>
                    <a:pt x="0" y="2410"/>
                    <a:pt x="0" y="5284"/>
                  </a:cubicBezTo>
                  <a:lnTo>
                    <a:pt x="0" y="16316"/>
                  </a:lnTo>
                  <a:cubicBezTo>
                    <a:pt x="0" y="19190"/>
                    <a:pt x="4933" y="21600"/>
                    <a:pt x="10818" y="21600"/>
                  </a:cubicBezTo>
                  <a:cubicBezTo>
                    <a:pt x="16702" y="21600"/>
                    <a:pt x="21600" y="19190"/>
                    <a:pt x="21600" y="16316"/>
                  </a:cubicBezTo>
                  <a:lnTo>
                    <a:pt x="21600" y="5284"/>
                  </a:lnTo>
                  <a:cubicBezTo>
                    <a:pt x="21600" y="2410"/>
                    <a:pt x="16702" y="0"/>
                    <a:pt x="10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05" name="Google Shape;9976;p66"/>
            <p:cNvSpPr/>
            <p:nvPr/>
          </p:nvSpPr>
          <p:spPr>
            <a:xfrm>
              <a:off x="79231" y="150948"/>
              <a:ext cx="20748" cy="424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8" y="0"/>
                  </a:moveTo>
                  <a:cubicBezTo>
                    <a:pt x="4933" y="0"/>
                    <a:pt x="0" y="2394"/>
                    <a:pt x="0" y="5753"/>
                  </a:cubicBezTo>
                  <a:lnTo>
                    <a:pt x="0" y="16329"/>
                  </a:lnTo>
                  <a:cubicBezTo>
                    <a:pt x="0" y="19206"/>
                    <a:pt x="4933" y="21600"/>
                    <a:pt x="10818" y="21600"/>
                  </a:cubicBezTo>
                  <a:cubicBezTo>
                    <a:pt x="16702" y="21600"/>
                    <a:pt x="21600" y="19206"/>
                    <a:pt x="21600" y="16329"/>
                  </a:cubicBezTo>
                  <a:lnTo>
                    <a:pt x="21600" y="5753"/>
                  </a:lnTo>
                  <a:cubicBezTo>
                    <a:pt x="21600" y="2394"/>
                    <a:pt x="16702" y="0"/>
                    <a:pt x="10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06" name="Google Shape;9977;p66"/>
            <p:cNvSpPr/>
            <p:nvPr/>
          </p:nvSpPr>
          <p:spPr>
            <a:xfrm>
              <a:off x="163200" y="66031"/>
              <a:ext cx="20748" cy="4244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8" y="0"/>
                  </a:moveTo>
                  <a:cubicBezTo>
                    <a:pt x="4898" y="0"/>
                    <a:pt x="0" y="2394"/>
                    <a:pt x="0" y="5770"/>
                  </a:cubicBezTo>
                  <a:lnTo>
                    <a:pt x="0" y="16329"/>
                  </a:lnTo>
                  <a:cubicBezTo>
                    <a:pt x="0" y="19206"/>
                    <a:pt x="4898" y="21600"/>
                    <a:pt x="10818" y="21600"/>
                  </a:cubicBezTo>
                  <a:cubicBezTo>
                    <a:pt x="16702" y="21600"/>
                    <a:pt x="21600" y="19206"/>
                    <a:pt x="21600" y="16329"/>
                  </a:cubicBezTo>
                  <a:lnTo>
                    <a:pt x="21600" y="5770"/>
                  </a:lnTo>
                  <a:cubicBezTo>
                    <a:pt x="21600" y="2394"/>
                    <a:pt x="16702" y="0"/>
                    <a:pt x="10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07" name="Google Shape;9978;p66"/>
            <p:cNvSpPr/>
            <p:nvPr/>
          </p:nvSpPr>
          <p:spPr>
            <a:xfrm>
              <a:off x="163200" y="128306"/>
              <a:ext cx="20748" cy="433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8" y="0"/>
                  </a:moveTo>
                  <a:cubicBezTo>
                    <a:pt x="4898" y="0"/>
                    <a:pt x="0" y="2342"/>
                    <a:pt x="0" y="5627"/>
                  </a:cubicBezTo>
                  <a:lnTo>
                    <a:pt x="0" y="15973"/>
                  </a:lnTo>
                  <a:cubicBezTo>
                    <a:pt x="0" y="19258"/>
                    <a:pt x="4898" y="21600"/>
                    <a:pt x="10818" y="21600"/>
                  </a:cubicBezTo>
                  <a:cubicBezTo>
                    <a:pt x="16702" y="21600"/>
                    <a:pt x="21600" y="19258"/>
                    <a:pt x="21600" y="15973"/>
                  </a:cubicBezTo>
                  <a:lnTo>
                    <a:pt x="21600" y="5627"/>
                  </a:lnTo>
                  <a:cubicBezTo>
                    <a:pt x="21600" y="2342"/>
                    <a:pt x="16702" y="0"/>
                    <a:pt x="10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714" name="Google Shape;9979;p66"/>
          <p:cNvGrpSpPr/>
          <p:nvPr/>
        </p:nvGrpSpPr>
        <p:grpSpPr>
          <a:xfrm>
            <a:off x="4870787" y="1304225"/>
            <a:ext cx="342305" cy="339745"/>
            <a:chOff x="0" y="24"/>
            <a:chExt cx="342303" cy="339744"/>
          </a:xfrm>
        </p:grpSpPr>
        <p:sp>
          <p:nvSpPr>
            <p:cNvPr id="7709" name="Google Shape;9980;p66"/>
            <p:cNvSpPr/>
            <p:nvPr/>
          </p:nvSpPr>
          <p:spPr>
            <a:xfrm>
              <a:off x="184280" y="240315"/>
              <a:ext cx="99267" cy="36339"/>
            </a:xfrm>
            <a:custGeom>
              <a:avLst/>
              <a:gdLst/>
              <a:ahLst/>
              <a:cxnLst>
                <a:cxn ang="0">
                  <a:pos x="wd2" y="hd2"/>
                </a:cxn>
                <a:cxn ang="5400000">
                  <a:pos x="wd2" y="hd2"/>
                </a:cxn>
                <a:cxn ang="10800000">
                  <a:pos x="wd2" y="hd2"/>
                </a:cxn>
                <a:cxn ang="16200000">
                  <a:pos x="wd2" y="hd2"/>
                </a:cxn>
              </a:cxnLst>
              <a:rect l="0" t="0" r="r" b="b"/>
              <a:pathLst>
                <a:path w="21194" h="21600" fill="norm" stroke="1" extrusionOk="0">
                  <a:moveTo>
                    <a:pt x="2071" y="0"/>
                  </a:moveTo>
                  <a:cubicBezTo>
                    <a:pt x="1540" y="0"/>
                    <a:pt x="1015" y="574"/>
                    <a:pt x="607" y="1694"/>
                  </a:cubicBezTo>
                  <a:cubicBezTo>
                    <a:pt x="-202" y="3961"/>
                    <a:pt x="-202" y="8023"/>
                    <a:pt x="607" y="10290"/>
                  </a:cubicBezTo>
                  <a:cubicBezTo>
                    <a:pt x="3530" y="17983"/>
                    <a:pt x="7103" y="21600"/>
                    <a:pt x="10680" y="21600"/>
                  </a:cubicBezTo>
                  <a:cubicBezTo>
                    <a:pt x="14253" y="21600"/>
                    <a:pt x="17825" y="17524"/>
                    <a:pt x="20583" y="10290"/>
                  </a:cubicBezTo>
                  <a:cubicBezTo>
                    <a:pt x="21398" y="8023"/>
                    <a:pt x="21398" y="3961"/>
                    <a:pt x="20583" y="1694"/>
                  </a:cubicBezTo>
                  <a:cubicBezTo>
                    <a:pt x="20181" y="574"/>
                    <a:pt x="19609" y="0"/>
                    <a:pt x="19042" y="0"/>
                  </a:cubicBezTo>
                  <a:cubicBezTo>
                    <a:pt x="18475" y="0"/>
                    <a:pt x="17908" y="574"/>
                    <a:pt x="17501" y="1694"/>
                  </a:cubicBezTo>
                  <a:cubicBezTo>
                    <a:pt x="15552" y="7119"/>
                    <a:pt x="13031" y="9831"/>
                    <a:pt x="10516" y="9831"/>
                  </a:cubicBezTo>
                  <a:cubicBezTo>
                    <a:pt x="8000" y="9831"/>
                    <a:pt x="5479" y="7119"/>
                    <a:pt x="3530" y="1694"/>
                  </a:cubicBezTo>
                  <a:cubicBezTo>
                    <a:pt x="3128" y="574"/>
                    <a:pt x="2597" y="0"/>
                    <a:pt x="20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10" name="Google Shape;9981;p66"/>
            <p:cNvSpPr/>
            <p:nvPr/>
          </p:nvSpPr>
          <p:spPr>
            <a:xfrm>
              <a:off x="-1" y="24"/>
              <a:ext cx="342305" cy="3397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16" y="1530"/>
                  </a:moveTo>
                  <a:lnTo>
                    <a:pt x="12816" y="6269"/>
                  </a:lnTo>
                  <a:cubicBezTo>
                    <a:pt x="11377" y="6076"/>
                    <a:pt x="10033" y="5738"/>
                    <a:pt x="8640" y="5158"/>
                  </a:cubicBezTo>
                  <a:cubicBezTo>
                    <a:pt x="8570" y="5139"/>
                    <a:pt x="8493" y="5129"/>
                    <a:pt x="8415" y="5129"/>
                  </a:cubicBezTo>
                  <a:cubicBezTo>
                    <a:pt x="8279" y="5129"/>
                    <a:pt x="8138" y="5162"/>
                    <a:pt x="8016" y="5255"/>
                  </a:cubicBezTo>
                  <a:cubicBezTo>
                    <a:pt x="7872" y="5351"/>
                    <a:pt x="7728" y="5545"/>
                    <a:pt x="7728" y="5786"/>
                  </a:cubicBezTo>
                  <a:lnTo>
                    <a:pt x="7728" y="10236"/>
                  </a:lnTo>
                  <a:cubicBezTo>
                    <a:pt x="7552" y="10216"/>
                    <a:pt x="7376" y="10207"/>
                    <a:pt x="7197" y="10207"/>
                  </a:cubicBezTo>
                  <a:cubicBezTo>
                    <a:pt x="6062" y="10207"/>
                    <a:pt x="4911" y="10609"/>
                    <a:pt x="4080" y="11444"/>
                  </a:cubicBezTo>
                  <a:cubicBezTo>
                    <a:pt x="3839" y="11687"/>
                    <a:pt x="3839" y="12122"/>
                    <a:pt x="4080" y="12363"/>
                  </a:cubicBezTo>
                  <a:cubicBezTo>
                    <a:pt x="4201" y="12485"/>
                    <a:pt x="4368" y="12545"/>
                    <a:pt x="4536" y="12545"/>
                  </a:cubicBezTo>
                  <a:cubicBezTo>
                    <a:pt x="4705" y="12545"/>
                    <a:pt x="4872" y="12485"/>
                    <a:pt x="4993" y="12363"/>
                  </a:cubicBezTo>
                  <a:cubicBezTo>
                    <a:pt x="5544" y="11806"/>
                    <a:pt x="6295" y="11507"/>
                    <a:pt x="7050" y="11507"/>
                  </a:cubicBezTo>
                  <a:cubicBezTo>
                    <a:pt x="7277" y="11507"/>
                    <a:pt x="7505" y="11533"/>
                    <a:pt x="7728" y="11590"/>
                  </a:cubicBezTo>
                  <a:lnTo>
                    <a:pt x="7728" y="13283"/>
                  </a:lnTo>
                  <a:cubicBezTo>
                    <a:pt x="7728" y="13863"/>
                    <a:pt x="7776" y="14491"/>
                    <a:pt x="7920" y="15024"/>
                  </a:cubicBezTo>
                  <a:cubicBezTo>
                    <a:pt x="7680" y="15071"/>
                    <a:pt x="7392" y="15217"/>
                    <a:pt x="7056" y="15265"/>
                  </a:cubicBezTo>
                  <a:cubicBezTo>
                    <a:pt x="3792" y="14540"/>
                    <a:pt x="1393" y="11590"/>
                    <a:pt x="1393" y="8205"/>
                  </a:cubicBezTo>
                  <a:lnTo>
                    <a:pt x="1393" y="1530"/>
                  </a:lnTo>
                  <a:lnTo>
                    <a:pt x="1440" y="1530"/>
                  </a:lnTo>
                  <a:cubicBezTo>
                    <a:pt x="3216" y="2160"/>
                    <a:pt x="5232" y="2498"/>
                    <a:pt x="7152" y="2498"/>
                  </a:cubicBezTo>
                  <a:cubicBezTo>
                    <a:pt x="9071" y="2498"/>
                    <a:pt x="11040" y="2207"/>
                    <a:pt x="12816" y="1530"/>
                  </a:cubicBezTo>
                  <a:close/>
                  <a:moveTo>
                    <a:pt x="20448" y="6705"/>
                  </a:moveTo>
                  <a:lnTo>
                    <a:pt x="20448" y="13283"/>
                  </a:lnTo>
                  <a:cubicBezTo>
                    <a:pt x="20448" y="16715"/>
                    <a:pt x="18049" y="19666"/>
                    <a:pt x="14736" y="20392"/>
                  </a:cubicBezTo>
                  <a:cubicBezTo>
                    <a:pt x="11473" y="19666"/>
                    <a:pt x="9120" y="16668"/>
                    <a:pt x="9120" y="13283"/>
                  </a:cubicBezTo>
                  <a:lnTo>
                    <a:pt x="9120" y="6705"/>
                  </a:lnTo>
                  <a:cubicBezTo>
                    <a:pt x="10993" y="7335"/>
                    <a:pt x="12912" y="7672"/>
                    <a:pt x="14736" y="7672"/>
                  </a:cubicBezTo>
                  <a:cubicBezTo>
                    <a:pt x="16656" y="7576"/>
                    <a:pt x="18576" y="7285"/>
                    <a:pt x="20448" y="6705"/>
                  </a:cubicBezTo>
                  <a:close/>
                  <a:moveTo>
                    <a:pt x="655" y="0"/>
                  </a:moveTo>
                  <a:cubicBezTo>
                    <a:pt x="530" y="0"/>
                    <a:pt x="401" y="23"/>
                    <a:pt x="288" y="80"/>
                  </a:cubicBezTo>
                  <a:cubicBezTo>
                    <a:pt x="145" y="224"/>
                    <a:pt x="0" y="418"/>
                    <a:pt x="0" y="660"/>
                  </a:cubicBezTo>
                  <a:lnTo>
                    <a:pt x="0" y="8205"/>
                  </a:lnTo>
                  <a:cubicBezTo>
                    <a:pt x="192" y="12170"/>
                    <a:pt x="3072" y="15748"/>
                    <a:pt x="7009" y="16522"/>
                  </a:cubicBezTo>
                  <a:lnTo>
                    <a:pt x="7248" y="16522"/>
                  </a:lnTo>
                  <a:cubicBezTo>
                    <a:pt x="7632" y="16474"/>
                    <a:pt x="7968" y="16378"/>
                    <a:pt x="8352" y="16232"/>
                  </a:cubicBezTo>
                  <a:cubicBezTo>
                    <a:pt x="9361" y="18941"/>
                    <a:pt x="11712" y="21069"/>
                    <a:pt x="14593" y="21600"/>
                  </a:cubicBezTo>
                  <a:lnTo>
                    <a:pt x="14832" y="21600"/>
                  </a:lnTo>
                  <a:cubicBezTo>
                    <a:pt x="18768" y="20826"/>
                    <a:pt x="21600" y="17248"/>
                    <a:pt x="21600" y="13234"/>
                  </a:cubicBezTo>
                  <a:lnTo>
                    <a:pt x="21600" y="5786"/>
                  </a:lnTo>
                  <a:cubicBezTo>
                    <a:pt x="21600" y="5592"/>
                    <a:pt x="21504" y="5351"/>
                    <a:pt x="21312" y="5255"/>
                  </a:cubicBezTo>
                  <a:cubicBezTo>
                    <a:pt x="21190" y="5162"/>
                    <a:pt x="21050" y="5129"/>
                    <a:pt x="20914" y="5129"/>
                  </a:cubicBezTo>
                  <a:cubicBezTo>
                    <a:pt x="20835" y="5129"/>
                    <a:pt x="20759" y="5139"/>
                    <a:pt x="20689" y="5158"/>
                  </a:cubicBezTo>
                  <a:cubicBezTo>
                    <a:pt x="18768" y="5979"/>
                    <a:pt x="16752" y="6318"/>
                    <a:pt x="14640" y="6318"/>
                  </a:cubicBezTo>
                  <a:lnTo>
                    <a:pt x="14064" y="6318"/>
                  </a:lnTo>
                  <a:lnTo>
                    <a:pt x="14064" y="660"/>
                  </a:lnTo>
                  <a:cubicBezTo>
                    <a:pt x="14064" y="467"/>
                    <a:pt x="13920" y="224"/>
                    <a:pt x="13728" y="80"/>
                  </a:cubicBezTo>
                  <a:cubicBezTo>
                    <a:pt x="13644" y="23"/>
                    <a:pt x="13526" y="0"/>
                    <a:pt x="13406" y="0"/>
                  </a:cubicBezTo>
                  <a:cubicBezTo>
                    <a:pt x="13319" y="0"/>
                    <a:pt x="13232" y="11"/>
                    <a:pt x="13152" y="31"/>
                  </a:cubicBezTo>
                  <a:cubicBezTo>
                    <a:pt x="11232" y="804"/>
                    <a:pt x="9120" y="1191"/>
                    <a:pt x="7009" y="1191"/>
                  </a:cubicBezTo>
                  <a:cubicBezTo>
                    <a:pt x="4944" y="1191"/>
                    <a:pt x="2832" y="757"/>
                    <a:pt x="913" y="31"/>
                  </a:cubicBezTo>
                  <a:cubicBezTo>
                    <a:pt x="832" y="11"/>
                    <a:pt x="745" y="0"/>
                    <a:pt x="6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11" name="Google Shape;9982;p66"/>
            <p:cNvSpPr/>
            <p:nvPr/>
          </p:nvSpPr>
          <p:spPr>
            <a:xfrm>
              <a:off x="42805" y="80596"/>
              <a:ext cx="60455" cy="39478"/>
            </a:xfrm>
            <a:custGeom>
              <a:avLst/>
              <a:gdLst/>
              <a:ahLst/>
              <a:cxnLst>
                <a:cxn ang="0">
                  <a:pos x="wd2" y="hd2"/>
                </a:cxn>
                <a:cxn ang="5400000">
                  <a:pos x="wd2" y="hd2"/>
                </a:cxn>
                <a:cxn ang="10800000">
                  <a:pos x="wd2" y="hd2"/>
                </a:cxn>
                <a:cxn ang="16200000">
                  <a:pos x="wd2" y="hd2"/>
                </a:cxn>
              </a:cxnLst>
              <a:rect l="0" t="0" r="r" b="b"/>
              <a:pathLst>
                <a:path w="20938" h="21600" fill="norm" stroke="1" extrusionOk="0">
                  <a:moveTo>
                    <a:pt x="17328" y="0"/>
                  </a:moveTo>
                  <a:cubicBezTo>
                    <a:pt x="16893" y="0"/>
                    <a:pt x="16450" y="106"/>
                    <a:pt x="15999" y="304"/>
                  </a:cubicBezTo>
                  <a:lnTo>
                    <a:pt x="2034" y="11124"/>
                  </a:lnTo>
                  <a:cubicBezTo>
                    <a:pt x="194" y="12788"/>
                    <a:pt x="-333" y="16117"/>
                    <a:pt x="194" y="18614"/>
                  </a:cubicBezTo>
                  <a:cubicBezTo>
                    <a:pt x="963" y="20437"/>
                    <a:pt x="2301" y="21600"/>
                    <a:pt x="3581" y="21600"/>
                  </a:cubicBezTo>
                  <a:cubicBezTo>
                    <a:pt x="4049" y="21600"/>
                    <a:pt x="4509" y="21441"/>
                    <a:pt x="4935" y="21111"/>
                  </a:cubicBezTo>
                  <a:lnTo>
                    <a:pt x="19160" y="10291"/>
                  </a:lnTo>
                  <a:cubicBezTo>
                    <a:pt x="20740" y="8627"/>
                    <a:pt x="21267" y="5707"/>
                    <a:pt x="20740" y="3210"/>
                  </a:cubicBezTo>
                  <a:cubicBezTo>
                    <a:pt x="19946" y="1004"/>
                    <a:pt x="18691" y="0"/>
                    <a:pt x="173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12" name="Google Shape;9983;p66"/>
            <p:cNvSpPr/>
            <p:nvPr/>
          </p:nvSpPr>
          <p:spPr>
            <a:xfrm>
              <a:off x="164193" y="160129"/>
              <a:ext cx="60671" cy="40155"/>
            </a:xfrm>
            <a:custGeom>
              <a:avLst/>
              <a:gdLst/>
              <a:ahLst/>
              <a:cxnLst>
                <a:cxn ang="0">
                  <a:pos x="wd2" y="hd2"/>
                </a:cxn>
                <a:cxn ang="5400000">
                  <a:pos x="wd2" y="hd2"/>
                </a:cxn>
                <a:cxn ang="10800000">
                  <a:pos x="wd2" y="hd2"/>
                </a:cxn>
                <a:cxn ang="16200000">
                  <a:pos x="wd2" y="hd2"/>
                </a:cxn>
              </a:cxnLst>
              <a:rect l="0" t="0" r="r" b="b"/>
              <a:pathLst>
                <a:path w="20505" h="21600" fill="norm" stroke="1" extrusionOk="0">
                  <a:moveTo>
                    <a:pt x="3637" y="0"/>
                  </a:moveTo>
                  <a:cubicBezTo>
                    <a:pt x="2380" y="0"/>
                    <a:pt x="1058" y="1221"/>
                    <a:pt x="299" y="3338"/>
                  </a:cubicBezTo>
                  <a:cubicBezTo>
                    <a:pt x="-476" y="5793"/>
                    <a:pt x="299" y="8663"/>
                    <a:pt x="2094" y="10300"/>
                  </a:cubicBezTo>
                  <a:lnTo>
                    <a:pt x="15461" y="20938"/>
                  </a:lnTo>
                  <a:cubicBezTo>
                    <a:pt x="15893" y="21392"/>
                    <a:pt x="16367" y="21600"/>
                    <a:pt x="16840" y="21600"/>
                  </a:cubicBezTo>
                  <a:cubicBezTo>
                    <a:pt x="18072" y="21600"/>
                    <a:pt x="19353" y="20249"/>
                    <a:pt x="20096" y="18483"/>
                  </a:cubicBezTo>
                  <a:cubicBezTo>
                    <a:pt x="21124" y="16028"/>
                    <a:pt x="20096" y="12755"/>
                    <a:pt x="18292" y="11521"/>
                  </a:cubicBezTo>
                  <a:lnTo>
                    <a:pt x="4926" y="481"/>
                  </a:lnTo>
                  <a:cubicBezTo>
                    <a:pt x="4518" y="156"/>
                    <a:pt x="4086" y="0"/>
                    <a:pt x="36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13" name="Google Shape;9984;p66"/>
            <p:cNvSpPr/>
            <p:nvPr/>
          </p:nvSpPr>
          <p:spPr>
            <a:xfrm>
              <a:off x="244391" y="160467"/>
              <a:ext cx="59695" cy="39817"/>
            </a:xfrm>
            <a:custGeom>
              <a:avLst/>
              <a:gdLst/>
              <a:ahLst/>
              <a:cxnLst>
                <a:cxn ang="0">
                  <a:pos x="wd2" y="hd2"/>
                </a:cxn>
                <a:cxn ang="5400000">
                  <a:pos x="wd2" y="hd2"/>
                </a:cxn>
                <a:cxn ang="10800000">
                  <a:pos x="wd2" y="hd2"/>
                </a:cxn>
                <a:cxn ang="16200000">
                  <a:pos x="wd2" y="hd2"/>
                </a:cxn>
              </a:cxnLst>
              <a:rect l="0" t="0" r="r" b="b"/>
              <a:pathLst>
                <a:path w="20926" h="21600" fill="norm" stroke="1" extrusionOk="0">
                  <a:moveTo>
                    <a:pt x="17158" y="0"/>
                  </a:moveTo>
                  <a:cubicBezTo>
                    <a:pt x="16735" y="0"/>
                    <a:pt x="16312" y="105"/>
                    <a:pt x="15922" y="301"/>
                  </a:cubicBezTo>
                  <a:lnTo>
                    <a:pt x="2058" y="11435"/>
                  </a:lnTo>
                  <a:cubicBezTo>
                    <a:pt x="196" y="12680"/>
                    <a:pt x="-337" y="15981"/>
                    <a:pt x="196" y="18456"/>
                  </a:cubicBezTo>
                  <a:cubicBezTo>
                    <a:pt x="772" y="20238"/>
                    <a:pt x="2177" y="21600"/>
                    <a:pt x="3514" y="21600"/>
                  </a:cubicBezTo>
                  <a:cubicBezTo>
                    <a:pt x="4039" y="21600"/>
                    <a:pt x="4547" y="21390"/>
                    <a:pt x="4995" y="20932"/>
                  </a:cubicBezTo>
                  <a:lnTo>
                    <a:pt x="18859" y="10204"/>
                  </a:lnTo>
                  <a:cubicBezTo>
                    <a:pt x="20730" y="8554"/>
                    <a:pt x="21263" y="5659"/>
                    <a:pt x="20730" y="3183"/>
                  </a:cubicBezTo>
                  <a:cubicBezTo>
                    <a:pt x="19917" y="996"/>
                    <a:pt x="18495" y="0"/>
                    <a:pt x="171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715" name="Google Shape;9985;p66"/>
          <p:cNvSpPr/>
          <p:nvPr/>
        </p:nvSpPr>
        <p:spPr>
          <a:xfrm>
            <a:off x="4871549" y="1711156"/>
            <a:ext cx="340784" cy="3415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777" y="1347"/>
                </a:moveTo>
                <a:lnTo>
                  <a:pt x="12777" y="3174"/>
                </a:lnTo>
                <a:cubicBezTo>
                  <a:pt x="12199" y="3608"/>
                  <a:pt x="11475" y="3848"/>
                  <a:pt x="10849" y="3848"/>
                </a:cubicBezTo>
                <a:cubicBezTo>
                  <a:pt x="10125" y="3848"/>
                  <a:pt x="9450" y="3608"/>
                  <a:pt x="8919" y="3174"/>
                </a:cubicBezTo>
                <a:lnTo>
                  <a:pt x="8919" y="1347"/>
                </a:lnTo>
                <a:close/>
                <a:moveTo>
                  <a:pt x="7569" y="1251"/>
                </a:moveTo>
                <a:lnTo>
                  <a:pt x="7569" y="4474"/>
                </a:lnTo>
                <a:cubicBezTo>
                  <a:pt x="7569" y="6686"/>
                  <a:pt x="5883" y="8563"/>
                  <a:pt x="3760" y="8852"/>
                </a:cubicBezTo>
                <a:cubicBezTo>
                  <a:pt x="4580" y="8082"/>
                  <a:pt x="5063" y="6928"/>
                  <a:pt x="5063" y="5724"/>
                </a:cubicBezTo>
                <a:lnTo>
                  <a:pt x="5063" y="3174"/>
                </a:lnTo>
                <a:cubicBezTo>
                  <a:pt x="5063" y="2839"/>
                  <a:pt x="4726" y="2550"/>
                  <a:pt x="4437" y="2550"/>
                </a:cubicBezTo>
                <a:cubicBezTo>
                  <a:pt x="4098" y="2550"/>
                  <a:pt x="3760" y="2839"/>
                  <a:pt x="3760" y="3174"/>
                </a:cubicBezTo>
                <a:lnTo>
                  <a:pt x="3760" y="5724"/>
                </a:lnTo>
                <a:cubicBezTo>
                  <a:pt x="3760" y="7216"/>
                  <a:pt x="2700" y="8563"/>
                  <a:pt x="1253" y="8803"/>
                </a:cubicBezTo>
                <a:lnTo>
                  <a:pt x="1253" y="1251"/>
                </a:lnTo>
                <a:close/>
                <a:moveTo>
                  <a:pt x="20347" y="1251"/>
                </a:moveTo>
                <a:lnTo>
                  <a:pt x="20347" y="8803"/>
                </a:lnTo>
                <a:cubicBezTo>
                  <a:pt x="18900" y="8467"/>
                  <a:pt x="17840" y="7216"/>
                  <a:pt x="17840" y="5724"/>
                </a:cubicBezTo>
                <a:lnTo>
                  <a:pt x="17840" y="3174"/>
                </a:lnTo>
                <a:cubicBezTo>
                  <a:pt x="17840" y="2839"/>
                  <a:pt x="17502" y="2550"/>
                  <a:pt x="17212" y="2550"/>
                </a:cubicBezTo>
                <a:cubicBezTo>
                  <a:pt x="16876" y="2550"/>
                  <a:pt x="16537" y="2839"/>
                  <a:pt x="16537" y="3174"/>
                </a:cubicBezTo>
                <a:lnTo>
                  <a:pt x="16537" y="5724"/>
                </a:lnTo>
                <a:cubicBezTo>
                  <a:pt x="16537" y="6928"/>
                  <a:pt x="17020" y="8082"/>
                  <a:pt x="17840" y="8852"/>
                </a:cubicBezTo>
                <a:cubicBezTo>
                  <a:pt x="15670" y="8563"/>
                  <a:pt x="14031" y="6686"/>
                  <a:pt x="14031" y="4425"/>
                </a:cubicBezTo>
                <a:lnTo>
                  <a:pt x="14031" y="1251"/>
                </a:lnTo>
                <a:close/>
                <a:moveTo>
                  <a:pt x="12681" y="4617"/>
                </a:moveTo>
                <a:cubicBezTo>
                  <a:pt x="12777" y="6928"/>
                  <a:pt x="14272" y="8899"/>
                  <a:pt x="16297" y="9765"/>
                </a:cubicBezTo>
                <a:lnTo>
                  <a:pt x="14851" y="12700"/>
                </a:lnTo>
                <a:lnTo>
                  <a:pt x="6751" y="12700"/>
                </a:lnTo>
                <a:lnTo>
                  <a:pt x="5304" y="9765"/>
                </a:lnTo>
                <a:cubicBezTo>
                  <a:pt x="7280" y="8899"/>
                  <a:pt x="8775" y="6975"/>
                  <a:pt x="8823" y="4617"/>
                </a:cubicBezTo>
                <a:cubicBezTo>
                  <a:pt x="9450" y="4955"/>
                  <a:pt x="10125" y="5051"/>
                  <a:pt x="10753" y="5051"/>
                </a:cubicBezTo>
                <a:cubicBezTo>
                  <a:pt x="11427" y="5051"/>
                  <a:pt x="12102" y="4859"/>
                  <a:pt x="12681" y="4617"/>
                </a:cubicBezTo>
                <a:close/>
                <a:moveTo>
                  <a:pt x="20347" y="10102"/>
                </a:moveTo>
                <a:lnTo>
                  <a:pt x="20347" y="16115"/>
                </a:lnTo>
                <a:cubicBezTo>
                  <a:pt x="20154" y="16308"/>
                  <a:pt x="19914" y="16404"/>
                  <a:pt x="19672" y="16404"/>
                </a:cubicBezTo>
                <a:cubicBezTo>
                  <a:pt x="19382" y="16404"/>
                  <a:pt x="19142" y="16308"/>
                  <a:pt x="18949" y="16019"/>
                </a:cubicBezTo>
                <a:cubicBezTo>
                  <a:pt x="18562" y="15395"/>
                  <a:pt x="17887" y="15057"/>
                  <a:pt x="17165" y="15057"/>
                </a:cubicBezTo>
                <a:cubicBezTo>
                  <a:pt x="16441" y="15057"/>
                  <a:pt x="15766" y="15395"/>
                  <a:pt x="15333" y="16019"/>
                </a:cubicBezTo>
                <a:cubicBezTo>
                  <a:pt x="15237" y="16260"/>
                  <a:pt x="14995" y="16357"/>
                  <a:pt x="14706" y="16357"/>
                </a:cubicBezTo>
                <a:lnTo>
                  <a:pt x="14369" y="16357"/>
                </a:lnTo>
                <a:lnTo>
                  <a:pt x="17598" y="10102"/>
                </a:lnTo>
                <a:close/>
                <a:moveTo>
                  <a:pt x="4002" y="10102"/>
                </a:moveTo>
                <a:lnTo>
                  <a:pt x="7136" y="16404"/>
                </a:lnTo>
                <a:lnTo>
                  <a:pt x="6847" y="16404"/>
                </a:lnTo>
                <a:cubicBezTo>
                  <a:pt x="6605" y="16357"/>
                  <a:pt x="6365" y="16211"/>
                  <a:pt x="6172" y="16068"/>
                </a:cubicBezTo>
                <a:cubicBezTo>
                  <a:pt x="5786" y="15442"/>
                  <a:pt x="5112" y="15104"/>
                  <a:pt x="4388" y="15104"/>
                </a:cubicBezTo>
                <a:cubicBezTo>
                  <a:pt x="3664" y="15104"/>
                  <a:pt x="2989" y="15442"/>
                  <a:pt x="2556" y="16068"/>
                </a:cubicBezTo>
                <a:cubicBezTo>
                  <a:pt x="2410" y="16308"/>
                  <a:pt x="2170" y="16453"/>
                  <a:pt x="1832" y="16453"/>
                </a:cubicBezTo>
                <a:cubicBezTo>
                  <a:pt x="1592" y="16453"/>
                  <a:pt x="1350" y="16357"/>
                  <a:pt x="1206" y="16164"/>
                </a:cubicBezTo>
                <a:lnTo>
                  <a:pt x="1206" y="10102"/>
                </a:lnTo>
                <a:close/>
                <a:moveTo>
                  <a:pt x="14176" y="13999"/>
                </a:moveTo>
                <a:lnTo>
                  <a:pt x="12874" y="16453"/>
                </a:lnTo>
                <a:cubicBezTo>
                  <a:pt x="12777" y="16692"/>
                  <a:pt x="12825" y="17030"/>
                  <a:pt x="13018" y="17173"/>
                </a:cubicBezTo>
                <a:cubicBezTo>
                  <a:pt x="13452" y="17558"/>
                  <a:pt x="13934" y="17751"/>
                  <a:pt x="14465" y="17751"/>
                </a:cubicBezTo>
                <a:cubicBezTo>
                  <a:pt x="15188" y="17751"/>
                  <a:pt x="15863" y="17366"/>
                  <a:pt x="16248" y="16789"/>
                </a:cubicBezTo>
                <a:cubicBezTo>
                  <a:pt x="16441" y="16549"/>
                  <a:pt x="16683" y="16357"/>
                  <a:pt x="16972" y="16357"/>
                </a:cubicBezTo>
                <a:cubicBezTo>
                  <a:pt x="17309" y="16357"/>
                  <a:pt x="17551" y="16453"/>
                  <a:pt x="17694" y="16789"/>
                </a:cubicBezTo>
                <a:cubicBezTo>
                  <a:pt x="18129" y="17366"/>
                  <a:pt x="18804" y="17751"/>
                  <a:pt x="19528" y="17751"/>
                </a:cubicBezTo>
                <a:cubicBezTo>
                  <a:pt x="19768" y="17751"/>
                  <a:pt x="20010" y="17654"/>
                  <a:pt x="20203" y="17607"/>
                </a:cubicBezTo>
                <a:lnTo>
                  <a:pt x="20203" y="20301"/>
                </a:lnTo>
                <a:lnTo>
                  <a:pt x="1253" y="20301"/>
                </a:lnTo>
                <a:lnTo>
                  <a:pt x="1253" y="17607"/>
                </a:lnTo>
                <a:cubicBezTo>
                  <a:pt x="1495" y="17654"/>
                  <a:pt x="1688" y="17751"/>
                  <a:pt x="1928" y="17751"/>
                </a:cubicBezTo>
                <a:cubicBezTo>
                  <a:pt x="2652" y="17751"/>
                  <a:pt x="3278" y="17366"/>
                  <a:pt x="3713" y="16789"/>
                </a:cubicBezTo>
                <a:cubicBezTo>
                  <a:pt x="3906" y="16549"/>
                  <a:pt x="4146" y="16357"/>
                  <a:pt x="4437" y="16357"/>
                </a:cubicBezTo>
                <a:cubicBezTo>
                  <a:pt x="4726" y="16357"/>
                  <a:pt x="4966" y="16453"/>
                  <a:pt x="5159" y="16789"/>
                </a:cubicBezTo>
                <a:cubicBezTo>
                  <a:pt x="5594" y="17366"/>
                  <a:pt x="6268" y="17751"/>
                  <a:pt x="6991" y="17751"/>
                </a:cubicBezTo>
                <a:cubicBezTo>
                  <a:pt x="7522" y="17751"/>
                  <a:pt x="8051" y="17558"/>
                  <a:pt x="8437" y="17173"/>
                </a:cubicBezTo>
                <a:cubicBezTo>
                  <a:pt x="8582" y="17030"/>
                  <a:pt x="8679" y="16692"/>
                  <a:pt x="8533" y="16453"/>
                </a:cubicBezTo>
                <a:lnTo>
                  <a:pt x="7280" y="13999"/>
                </a:lnTo>
                <a:close/>
                <a:moveTo>
                  <a:pt x="627" y="0"/>
                </a:moveTo>
                <a:cubicBezTo>
                  <a:pt x="289" y="0"/>
                  <a:pt x="0" y="289"/>
                  <a:pt x="0" y="673"/>
                </a:cubicBezTo>
                <a:lnTo>
                  <a:pt x="0" y="20927"/>
                </a:lnTo>
                <a:cubicBezTo>
                  <a:pt x="0" y="21311"/>
                  <a:pt x="289" y="21600"/>
                  <a:pt x="627" y="21600"/>
                </a:cubicBezTo>
                <a:lnTo>
                  <a:pt x="20974" y="21600"/>
                </a:lnTo>
                <a:cubicBezTo>
                  <a:pt x="21311" y="21600"/>
                  <a:pt x="21600" y="21311"/>
                  <a:pt x="21600" y="20927"/>
                </a:cubicBezTo>
                <a:lnTo>
                  <a:pt x="21600" y="673"/>
                </a:lnTo>
                <a:cubicBezTo>
                  <a:pt x="21600" y="289"/>
                  <a:pt x="21311" y="0"/>
                  <a:pt x="20974"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716" name="Google Shape;9986;p66"/>
          <p:cNvSpPr/>
          <p:nvPr/>
        </p:nvSpPr>
        <p:spPr>
          <a:xfrm>
            <a:off x="4932043" y="2120883"/>
            <a:ext cx="219841" cy="3392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16" y="6295"/>
                </a:moveTo>
                <a:cubicBezTo>
                  <a:pt x="3437" y="6295"/>
                  <a:pt x="3812" y="6586"/>
                  <a:pt x="3812" y="6876"/>
                </a:cubicBezTo>
                <a:cubicBezTo>
                  <a:pt x="3812" y="7264"/>
                  <a:pt x="3364" y="7554"/>
                  <a:pt x="2916" y="7554"/>
                </a:cubicBezTo>
                <a:cubicBezTo>
                  <a:pt x="2318" y="7554"/>
                  <a:pt x="1869" y="7264"/>
                  <a:pt x="1869" y="6876"/>
                </a:cubicBezTo>
                <a:cubicBezTo>
                  <a:pt x="1943" y="6586"/>
                  <a:pt x="2318" y="6295"/>
                  <a:pt x="2916" y="6295"/>
                </a:cubicBezTo>
                <a:close/>
                <a:moveTo>
                  <a:pt x="18611" y="6295"/>
                </a:moveTo>
                <a:cubicBezTo>
                  <a:pt x="19133" y="6295"/>
                  <a:pt x="19581" y="6586"/>
                  <a:pt x="19581" y="6876"/>
                </a:cubicBezTo>
                <a:cubicBezTo>
                  <a:pt x="19581" y="7264"/>
                  <a:pt x="19133" y="7554"/>
                  <a:pt x="18611" y="7554"/>
                </a:cubicBezTo>
                <a:cubicBezTo>
                  <a:pt x="18013" y="7554"/>
                  <a:pt x="17638" y="7264"/>
                  <a:pt x="17638" y="6876"/>
                </a:cubicBezTo>
                <a:cubicBezTo>
                  <a:pt x="17638" y="6586"/>
                  <a:pt x="18013" y="6295"/>
                  <a:pt x="18611" y="6295"/>
                </a:cubicBezTo>
                <a:close/>
                <a:moveTo>
                  <a:pt x="10763" y="1210"/>
                </a:moveTo>
                <a:cubicBezTo>
                  <a:pt x="13079" y="1210"/>
                  <a:pt x="15097" y="2275"/>
                  <a:pt x="15472" y="3729"/>
                </a:cubicBezTo>
                <a:lnTo>
                  <a:pt x="12706" y="3729"/>
                </a:lnTo>
                <a:cubicBezTo>
                  <a:pt x="12108" y="3729"/>
                  <a:pt x="11660" y="4020"/>
                  <a:pt x="11660" y="4407"/>
                </a:cubicBezTo>
                <a:cubicBezTo>
                  <a:pt x="11660" y="4746"/>
                  <a:pt x="12108" y="5085"/>
                  <a:pt x="12706" y="5085"/>
                </a:cubicBezTo>
                <a:lnTo>
                  <a:pt x="15695" y="5085"/>
                </a:lnTo>
                <a:lnTo>
                  <a:pt x="15695" y="6344"/>
                </a:lnTo>
                <a:lnTo>
                  <a:pt x="12706" y="6344"/>
                </a:lnTo>
                <a:cubicBezTo>
                  <a:pt x="12108" y="6344"/>
                  <a:pt x="11660" y="6635"/>
                  <a:pt x="11660" y="6925"/>
                </a:cubicBezTo>
                <a:cubicBezTo>
                  <a:pt x="11660" y="7313"/>
                  <a:pt x="12108" y="7603"/>
                  <a:pt x="12706" y="7603"/>
                </a:cubicBezTo>
                <a:lnTo>
                  <a:pt x="15695" y="7603"/>
                </a:lnTo>
                <a:lnTo>
                  <a:pt x="15695" y="8862"/>
                </a:lnTo>
                <a:lnTo>
                  <a:pt x="12706" y="8862"/>
                </a:lnTo>
                <a:cubicBezTo>
                  <a:pt x="12108" y="8862"/>
                  <a:pt x="11660" y="9202"/>
                  <a:pt x="11660" y="9540"/>
                </a:cubicBezTo>
                <a:cubicBezTo>
                  <a:pt x="11660" y="9928"/>
                  <a:pt x="12108" y="10170"/>
                  <a:pt x="12706" y="10170"/>
                </a:cubicBezTo>
                <a:lnTo>
                  <a:pt x="15472" y="10170"/>
                </a:lnTo>
                <a:cubicBezTo>
                  <a:pt x="15022" y="11623"/>
                  <a:pt x="13079" y="12689"/>
                  <a:pt x="10763" y="12689"/>
                </a:cubicBezTo>
                <a:cubicBezTo>
                  <a:pt x="8372" y="12689"/>
                  <a:pt x="6353" y="11623"/>
                  <a:pt x="5978" y="10170"/>
                </a:cubicBezTo>
                <a:lnTo>
                  <a:pt x="8744" y="10170"/>
                </a:lnTo>
                <a:cubicBezTo>
                  <a:pt x="9342" y="10170"/>
                  <a:pt x="9791" y="9831"/>
                  <a:pt x="9791" y="9540"/>
                </a:cubicBezTo>
                <a:cubicBezTo>
                  <a:pt x="9791" y="9202"/>
                  <a:pt x="9342" y="8862"/>
                  <a:pt x="8744" y="8862"/>
                </a:cubicBezTo>
                <a:lnTo>
                  <a:pt x="5905" y="8862"/>
                </a:lnTo>
                <a:lnTo>
                  <a:pt x="5905" y="7603"/>
                </a:lnTo>
                <a:lnTo>
                  <a:pt x="8744" y="7603"/>
                </a:lnTo>
                <a:cubicBezTo>
                  <a:pt x="9342" y="7603"/>
                  <a:pt x="9791" y="7313"/>
                  <a:pt x="9791" y="6925"/>
                </a:cubicBezTo>
                <a:cubicBezTo>
                  <a:pt x="9791" y="6586"/>
                  <a:pt x="9342" y="6344"/>
                  <a:pt x="8744" y="6344"/>
                </a:cubicBezTo>
                <a:lnTo>
                  <a:pt x="5905" y="6344"/>
                </a:lnTo>
                <a:lnTo>
                  <a:pt x="5905" y="5036"/>
                </a:lnTo>
                <a:lnTo>
                  <a:pt x="8744" y="5036"/>
                </a:lnTo>
                <a:cubicBezTo>
                  <a:pt x="9342" y="5036"/>
                  <a:pt x="9791" y="4698"/>
                  <a:pt x="9791" y="4358"/>
                </a:cubicBezTo>
                <a:cubicBezTo>
                  <a:pt x="9791" y="3971"/>
                  <a:pt x="9342" y="3680"/>
                  <a:pt x="8744" y="3680"/>
                </a:cubicBezTo>
                <a:lnTo>
                  <a:pt x="5978" y="3680"/>
                </a:lnTo>
                <a:cubicBezTo>
                  <a:pt x="6427" y="2275"/>
                  <a:pt x="8372" y="1210"/>
                  <a:pt x="10763" y="1210"/>
                </a:cubicBezTo>
                <a:close/>
                <a:moveTo>
                  <a:pt x="19581" y="8716"/>
                </a:moveTo>
                <a:lnTo>
                  <a:pt x="19581" y="9443"/>
                </a:lnTo>
                <a:cubicBezTo>
                  <a:pt x="19581" y="12398"/>
                  <a:pt x="16144" y="14819"/>
                  <a:pt x="11734" y="15110"/>
                </a:cubicBezTo>
                <a:lnTo>
                  <a:pt x="11734" y="13851"/>
                </a:lnTo>
                <a:cubicBezTo>
                  <a:pt x="15097" y="13560"/>
                  <a:pt x="17638" y="11671"/>
                  <a:pt x="17638" y="9443"/>
                </a:cubicBezTo>
                <a:lnTo>
                  <a:pt x="17638" y="8716"/>
                </a:lnTo>
                <a:cubicBezTo>
                  <a:pt x="17937" y="8765"/>
                  <a:pt x="18312" y="8815"/>
                  <a:pt x="18611" y="8815"/>
                </a:cubicBezTo>
                <a:cubicBezTo>
                  <a:pt x="18834" y="8815"/>
                  <a:pt x="19209" y="8765"/>
                  <a:pt x="19581" y="8716"/>
                </a:cubicBezTo>
                <a:close/>
                <a:moveTo>
                  <a:pt x="3886" y="8765"/>
                </a:moveTo>
                <a:lnTo>
                  <a:pt x="3886" y="9493"/>
                </a:lnTo>
                <a:cubicBezTo>
                  <a:pt x="3886" y="11720"/>
                  <a:pt x="6427" y="13608"/>
                  <a:pt x="9791" y="13900"/>
                </a:cubicBezTo>
                <a:lnTo>
                  <a:pt x="9791" y="15207"/>
                </a:lnTo>
                <a:cubicBezTo>
                  <a:pt x="5307" y="14819"/>
                  <a:pt x="1943" y="12398"/>
                  <a:pt x="1943" y="9493"/>
                </a:cubicBezTo>
                <a:lnTo>
                  <a:pt x="1943" y="8765"/>
                </a:lnTo>
                <a:cubicBezTo>
                  <a:pt x="2242" y="8815"/>
                  <a:pt x="2617" y="8911"/>
                  <a:pt x="2989" y="8911"/>
                </a:cubicBezTo>
                <a:cubicBezTo>
                  <a:pt x="3364" y="8911"/>
                  <a:pt x="3663" y="8815"/>
                  <a:pt x="3886" y="8765"/>
                </a:cubicBezTo>
                <a:close/>
                <a:moveTo>
                  <a:pt x="10837" y="19082"/>
                </a:moveTo>
                <a:cubicBezTo>
                  <a:pt x="12032" y="19082"/>
                  <a:pt x="13155" y="19614"/>
                  <a:pt x="13527" y="20341"/>
                </a:cubicBezTo>
                <a:lnTo>
                  <a:pt x="7997" y="20341"/>
                </a:lnTo>
                <a:cubicBezTo>
                  <a:pt x="8372" y="19614"/>
                  <a:pt x="9492" y="19082"/>
                  <a:pt x="10837" y="19082"/>
                </a:cubicBezTo>
                <a:close/>
                <a:moveTo>
                  <a:pt x="10837" y="0"/>
                </a:moveTo>
                <a:cubicBezTo>
                  <a:pt x="7024" y="0"/>
                  <a:pt x="3886" y="1985"/>
                  <a:pt x="3886" y="4407"/>
                </a:cubicBezTo>
                <a:lnTo>
                  <a:pt x="3886" y="5133"/>
                </a:lnTo>
                <a:cubicBezTo>
                  <a:pt x="3663" y="5085"/>
                  <a:pt x="3288" y="5036"/>
                  <a:pt x="2989" y="5036"/>
                </a:cubicBezTo>
                <a:cubicBezTo>
                  <a:pt x="1421" y="5036"/>
                  <a:pt x="0" y="5860"/>
                  <a:pt x="0" y="6876"/>
                </a:cubicBezTo>
                <a:lnTo>
                  <a:pt x="0" y="9443"/>
                </a:lnTo>
                <a:cubicBezTo>
                  <a:pt x="0" y="13076"/>
                  <a:pt x="4261" y="16078"/>
                  <a:pt x="9791" y="16418"/>
                </a:cubicBezTo>
                <a:lnTo>
                  <a:pt x="9791" y="17871"/>
                </a:lnTo>
                <a:cubicBezTo>
                  <a:pt x="7549" y="18161"/>
                  <a:pt x="5905" y="19420"/>
                  <a:pt x="5905" y="20922"/>
                </a:cubicBezTo>
                <a:cubicBezTo>
                  <a:pt x="5905" y="21309"/>
                  <a:pt x="6353" y="21600"/>
                  <a:pt x="6801" y="21600"/>
                </a:cubicBezTo>
                <a:lnTo>
                  <a:pt x="14649" y="21600"/>
                </a:lnTo>
                <a:cubicBezTo>
                  <a:pt x="15247" y="21600"/>
                  <a:pt x="15695" y="21309"/>
                  <a:pt x="15695" y="20922"/>
                </a:cubicBezTo>
                <a:cubicBezTo>
                  <a:pt x="15695" y="19420"/>
                  <a:pt x="13975" y="18112"/>
                  <a:pt x="11734" y="17871"/>
                </a:cubicBezTo>
                <a:lnTo>
                  <a:pt x="11734" y="16418"/>
                </a:lnTo>
                <a:cubicBezTo>
                  <a:pt x="17190" y="16078"/>
                  <a:pt x="21600" y="13124"/>
                  <a:pt x="21600" y="9493"/>
                </a:cubicBezTo>
                <a:lnTo>
                  <a:pt x="21600" y="6973"/>
                </a:lnTo>
                <a:cubicBezTo>
                  <a:pt x="21600" y="5908"/>
                  <a:pt x="20255" y="5085"/>
                  <a:pt x="18611" y="5085"/>
                </a:cubicBezTo>
                <a:cubicBezTo>
                  <a:pt x="18236" y="5085"/>
                  <a:pt x="17937" y="5133"/>
                  <a:pt x="17638" y="5182"/>
                </a:cubicBezTo>
                <a:lnTo>
                  <a:pt x="17638" y="4407"/>
                </a:lnTo>
                <a:cubicBezTo>
                  <a:pt x="17638" y="1937"/>
                  <a:pt x="14573" y="0"/>
                  <a:pt x="1083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720" name="Google Shape;9987;p66"/>
          <p:cNvGrpSpPr/>
          <p:nvPr/>
        </p:nvGrpSpPr>
        <p:grpSpPr>
          <a:xfrm>
            <a:off x="6667276" y="1303886"/>
            <a:ext cx="340035" cy="340421"/>
            <a:chOff x="0" y="0"/>
            <a:chExt cx="340033" cy="340419"/>
          </a:xfrm>
        </p:grpSpPr>
        <p:sp>
          <p:nvSpPr>
            <p:cNvPr id="7717" name="Google Shape;9988;p66"/>
            <p:cNvSpPr/>
            <p:nvPr/>
          </p:nvSpPr>
          <p:spPr>
            <a:xfrm>
              <a:off x="189045" y="46020"/>
              <a:ext cx="111440" cy="73788"/>
            </a:xfrm>
            <a:custGeom>
              <a:avLst/>
              <a:gdLst/>
              <a:ahLst/>
              <a:cxnLst>
                <a:cxn ang="0">
                  <a:pos x="wd2" y="hd2"/>
                </a:cxn>
                <a:cxn ang="5400000">
                  <a:pos x="wd2" y="hd2"/>
                </a:cxn>
                <a:cxn ang="10800000">
                  <a:pos x="wd2" y="hd2"/>
                </a:cxn>
                <a:cxn ang="16200000">
                  <a:pos x="wd2" y="hd2"/>
                </a:cxn>
              </a:cxnLst>
              <a:rect l="0" t="0" r="r" b="b"/>
              <a:pathLst>
                <a:path w="21380" h="21600" fill="norm" stroke="1" extrusionOk="0">
                  <a:moveTo>
                    <a:pt x="10870" y="5570"/>
                  </a:moveTo>
                  <a:cubicBezTo>
                    <a:pt x="12185" y="5570"/>
                    <a:pt x="13496" y="5789"/>
                    <a:pt x="14812" y="6460"/>
                  </a:cubicBezTo>
                  <a:cubicBezTo>
                    <a:pt x="15687" y="6679"/>
                    <a:pt x="16563" y="7125"/>
                    <a:pt x="17438" y="7125"/>
                  </a:cubicBezTo>
                  <a:cubicBezTo>
                    <a:pt x="17290" y="12030"/>
                    <a:pt x="14812" y="15592"/>
                    <a:pt x="11893" y="15592"/>
                  </a:cubicBezTo>
                  <a:lnTo>
                    <a:pt x="8975" y="15592"/>
                  </a:lnTo>
                  <a:cubicBezTo>
                    <a:pt x="7224" y="15592"/>
                    <a:pt x="5617" y="14256"/>
                    <a:pt x="4889" y="12030"/>
                  </a:cubicBezTo>
                  <a:lnTo>
                    <a:pt x="4157" y="9796"/>
                  </a:lnTo>
                  <a:lnTo>
                    <a:pt x="4597" y="9132"/>
                  </a:lnTo>
                  <a:cubicBezTo>
                    <a:pt x="6492" y="6015"/>
                    <a:pt x="9119" y="5570"/>
                    <a:pt x="10870" y="5570"/>
                  </a:cubicBezTo>
                  <a:close/>
                  <a:moveTo>
                    <a:pt x="11161" y="0"/>
                  </a:moveTo>
                  <a:cubicBezTo>
                    <a:pt x="9119" y="0"/>
                    <a:pt x="5181" y="445"/>
                    <a:pt x="1966" y="5343"/>
                  </a:cubicBezTo>
                  <a:lnTo>
                    <a:pt x="507" y="7570"/>
                  </a:lnTo>
                  <a:cubicBezTo>
                    <a:pt x="72" y="8241"/>
                    <a:pt x="-220" y="9796"/>
                    <a:pt x="215" y="10913"/>
                  </a:cubicBezTo>
                  <a:lnTo>
                    <a:pt x="1531" y="14702"/>
                  </a:lnTo>
                  <a:cubicBezTo>
                    <a:pt x="2698" y="18928"/>
                    <a:pt x="5617" y="21600"/>
                    <a:pt x="8827" y="21600"/>
                  </a:cubicBezTo>
                  <a:lnTo>
                    <a:pt x="11601" y="21600"/>
                  </a:lnTo>
                  <a:cubicBezTo>
                    <a:pt x="16998" y="21600"/>
                    <a:pt x="21380" y="14921"/>
                    <a:pt x="21380" y="6905"/>
                  </a:cubicBezTo>
                  <a:lnTo>
                    <a:pt x="21380" y="4679"/>
                  </a:lnTo>
                  <a:cubicBezTo>
                    <a:pt x="21380" y="3117"/>
                    <a:pt x="20648" y="2007"/>
                    <a:pt x="19481" y="2007"/>
                  </a:cubicBezTo>
                  <a:cubicBezTo>
                    <a:pt x="18170" y="2007"/>
                    <a:pt x="16998" y="1562"/>
                    <a:pt x="15831" y="1117"/>
                  </a:cubicBezTo>
                  <a:cubicBezTo>
                    <a:pt x="14228" y="226"/>
                    <a:pt x="12620" y="0"/>
                    <a:pt x="111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18" name="Google Shape;9989;p66"/>
            <p:cNvSpPr/>
            <p:nvPr/>
          </p:nvSpPr>
          <p:spPr>
            <a:xfrm>
              <a:off x="39549" y="45271"/>
              <a:ext cx="111440" cy="74537"/>
            </a:xfrm>
            <a:custGeom>
              <a:avLst/>
              <a:gdLst/>
              <a:ahLst/>
              <a:cxnLst>
                <a:cxn ang="0">
                  <a:pos x="wd2" y="hd2"/>
                </a:cxn>
                <a:cxn ang="5400000">
                  <a:pos x="wd2" y="hd2"/>
                </a:cxn>
                <a:cxn ang="10800000">
                  <a:pos x="wd2" y="hd2"/>
                </a:cxn>
                <a:cxn ang="16200000">
                  <a:pos x="wd2" y="hd2"/>
                </a:cxn>
              </a:cxnLst>
              <a:rect l="0" t="0" r="r" b="b"/>
              <a:pathLst>
                <a:path w="21380" h="21600" fill="norm" stroke="1" extrusionOk="0">
                  <a:moveTo>
                    <a:pt x="10362" y="5731"/>
                  </a:moveTo>
                  <a:cubicBezTo>
                    <a:pt x="12261" y="5731"/>
                    <a:pt x="14740" y="6171"/>
                    <a:pt x="16639" y="9257"/>
                  </a:cubicBezTo>
                  <a:lnTo>
                    <a:pt x="17223" y="10139"/>
                  </a:lnTo>
                  <a:lnTo>
                    <a:pt x="16491" y="12343"/>
                  </a:lnTo>
                  <a:cubicBezTo>
                    <a:pt x="15763" y="14547"/>
                    <a:pt x="14304" y="15869"/>
                    <a:pt x="12553" y="15869"/>
                  </a:cubicBezTo>
                  <a:lnTo>
                    <a:pt x="9487" y="15869"/>
                  </a:lnTo>
                  <a:cubicBezTo>
                    <a:pt x="6425" y="15869"/>
                    <a:pt x="3798" y="12343"/>
                    <a:pt x="3798" y="7494"/>
                  </a:cubicBezTo>
                  <a:cubicBezTo>
                    <a:pt x="4817" y="7270"/>
                    <a:pt x="5693" y="6829"/>
                    <a:pt x="6568" y="6612"/>
                  </a:cubicBezTo>
                  <a:cubicBezTo>
                    <a:pt x="7884" y="5948"/>
                    <a:pt x="9195" y="5731"/>
                    <a:pt x="10362" y="5731"/>
                  </a:cubicBezTo>
                  <a:close/>
                  <a:moveTo>
                    <a:pt x="10362" y="0"/>
                  </a:moveTo>
                  <a:cubicBezTo>
                    <a:pt x="8760" y="0"/>
                    <a:pt x="7009" y="217"/>
                    <a:pt x="5549" y="1099"/>
                  </a:cubicBezTo>
                  <a:cubicBezTo>
                    <a:pt x="4234" y="1539"/>
                    <a:pt x="3067" y="1763"/>
                    <a:pt x="1899" y="1763"/>
                  </a:cubicBezTo>
                  <a:cubicBezTo>
                    <a:pt x="732" y="1763"/>
                    <a:pt x="0" y="3303"/>
                    <a:pt x="0" y="4625"/>
                  </a:cubicBezTo>
                  <a:lnTo>
                    <a:pt x="0" y="7053"/>
                  </a:lnTo>
                  <a:cubicBezTo>
                    <a:pt x="0" y="14988"/>
                    <a:pt x="4234" y="21600"/>
                    <a:pt x="9487" y="21600"/>
                  </a:cubicBezTo>
                  <a:lnTo>
                    <a:pt x="12553" y="21600"/>
                  </a:lnTo>
                  <a:cubicBezTo>
                    <a:pt x="15763" y="21600"/>
                    <a:pt x="18390" y="19179"/>
                    <a:pt x="19849" y="14771"/>
                  </a:cubicBezTo>
                  <a:lnTo>
                    <a:pt x="21165" y="10580"/>
                  </a:lnTo>
                  <a:cubicBezTo>
                    <a:pt x="21600" y="9474"/>
                    <a:pt x="21308" y="8152"/>
                    <a:pt x="20873" y="7270"/>
                  </a:cubicBezTo>
                  <a:lnTo>
                    <a:pt x="19414" y="5066"/>
                  </a:lnTo>
                  <a:cubicBezTo>
                    <a:pt x="16491" y="658"/>
                    <a:pt x="12989" y="0"/>
                    <a:pt x="103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19" name="Google Shape;9990;p66"/>
            <p:cNvSpPr/>
            <p:nvPr/>
          </p:nvSpPr>
          <p:spPr>
            <a:xfrm>
              <a:off x="-1" y="0"/>
              <a:ext cx="340035" cy="34042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006" y="1606"/>
                  </a:moveTo>
                  <a:cubicBezTo>
                    <a:pt x="7519" y="1606"/>
                    <a:pt x="8890" y="2146"/>
                    <a:pt x="9907" y="3162"/>
                  </a:cubicBezTo>
                  <a:lnTo>
                    <a:pt x="10390" y="3645"/>
                  </a:lnTo>
                  <a:cubicBezTo>
                    <a:pt x="10486" y="3741"/>
                    <a:pt x="10680" y="3838"/>
                    <a:pt x="10776" y="3838"/>
                  </a:cubicBezTo>
                  <a:cubicBezTo>
                    <a:pt x="10969" y="3838"/>
                    <a:pt x="11114" y="3741"/>
                    <a:pt x="11210" y="3645"/>
                  </a:cubicBezTo>
                  <a:lnTo>
                    <a:pt x="11693" y="3162"/>
                  </a:lnTo>
                  <a:cubicBezTo>
                    <a:pt x="12712" y="2145"/>
                    <a:pt x="14089" y="1627"/>
                    <a:pt x="15588" y="1627"/>
                  </a:cubicBezTo>
                  <a:cubicBezTo>
                    <a:pt x="16223" y="1627"/>
                    <a:pt x="16879" y="1720"/>
                    <a:pt x="17540" y="1907"/>
                  </a:cubicBezTo>
                  <a:cubicBezTo>
                    <a:pt x="17878" y="1995"/>
                    <a:pt x="18221" y="2039"/>
                    <a:pt x="18566" y="2039"/>
                  </a:cubicBezTo>
                  <a:cubicBezTo>
                    <a:pt x="19161" y="2039"/>
                    <a:pt x="19763" y="1910"/>
                    <a:pt x="20344" y="1665"/>
                  </a:cubicBezTo>
                  <a:lnTo>
                    <a:pt x="20344" y="4417"/>
                  </a:lnTo>
                  <a:cubicBezTo>
                    <a:pt x="20344" y="6879"/>
                    <a:pt x="18362" y="8809"/>
                    <a:pt x="15947" y="8809"/>
                  </a:cubicBezTo>
                  <a:lnTo>
                    <a:pt x="14980" y="8809"/>
                  </a:lnTo>
                  <a:cubicBezTo>
                    <a:pt x="13434" y="8809"/>
                    <a:pt x="12080" y="7988"/>
                    <a:pt x="11404" y="6637"/>
                  </a:cubicBezTo>
                  <a:cubicBezTo>
                    <a:pt x="11259" y="6396"/>
                    <a:pt x="11114" y="6300"/>
                    <a:pt x="10873" y="6300"/>
                  </a:cubicBezTo>
                  <a:cubicBezTo>
                    <a:pt x="10631" y="6300"/>
                    <a:pt x="10390" y="6396"/>
                    <a:pt x="10293" y="6637"/>
                  </a:cubicBezTo>
                  <a:cubicBezTo>
                    <a:pt x="9664" y="7988"/>
                    <a:pt x="8264" y="8809"/>
                    <a:pt x="6765" y="8809"/>
                  </a:cubicBezTo>
                  <a:lnTo>
                    <a:pt x="5703" y="8809"/>
                  </a:lnTo>
                  <a:cubicBezTo>
                    <a:pt x="3238" y="8809"/>
                    <a:pt x="1305" y="6830"/>
                    <a:pt x="1305" y="4417"/>
                  </a:cubicBezTo>
                  <a:lnTo>
                    <a:pt x="1305" y="1688"/>
                  </a:lnTo>
                  <a:cubicBezTo>
                    <a:pt x="1813" y="1918"/>
                    <a:pt x="2374" y="2039"/>
                    <a:pt x="2954" y="2039"/>
                  </a:cubicBezTo>
                  <a:cubicBezTo>
                    <a:pt x="3302" y="2039"/>
                    <a:pt x="3656" y="1995"/>
                    <a:pt x="4011" y="1907"/>
                  </a:cubicBezTo>
                  <a:cubicBezTo>
                    <a:pt x="4690" y="1705"/>
                    <a:pt x="5361" y="1606"/>
                    <a:pt x="6006" y="1606"/>
                  </a:cubicBezTo>
                  <a:close/>
                  <a:moveTo>
                    <a:pt x="1256" y="7988"/>
                  </a:moveTo>
                  <a:cubicBezTo>
                    <a:pt x="1643" y="8471"/>
                    <a:pt x="2029" y="8809"/>
                    <a:pt x="2512" y="9195"/>
                  </a:cubicBezTo>
                  <a:lnTo>
                    <a:pt x="2512" y="16532"/>
                  </a:lnTo>
                  <a:lnTo>
                    <a:pt x="1256" y="16532"/>
                  </a:lnTo>
                  <a:lnTo>
                    <a:pt x="1256" y="7988"/>
                  </a:lnTo>
                  <a:close/>
                  <a:moveTo>
                    <a:pt x="2465" y="17834"/>
                  </a:moveTo>
                  <a:lnTo>
                    <a:pt x="2465" y="19668"/>
                  </a:lnTo>
                  <a:cubicBezTo>
                    <a:pt x="2512" y="20054"/>
                    <a:pt x="2222" y="20344"/>
                    <a:pt x="1836" y="20344"/>
                  </a:cubicBezTo>
                  <a:cubicBezTo>
                    <a:pt x="1498" y="20344"/>
                    <a:pt x="1209" y="20054"/>
                    <a:pt x="1209" y="19668"/>
                  </a:cubicBezTo>
                  <a:lnTo>
                    <a:pt x="1209" y="17834"/>
                  </a:lnTo>
                  <a:close/>
                  <a:moveTo>
                    <a:pt x="20996" y="0"/>
                  </a:moveTo>
                  <a:cubicBezTo>
                    <a:pt x="20887" y="0"/>
                    <a:pt x="20778" y="25"/>
                    <a:pt x="20681" y="72"/>
                  </a:cubicBezTo>
                  <a:lnTo>
                    <a:pt x="19861" y="507"/>
                  </a:lnTo>
                  <a:cubicBezTo>
                    <a:pt x="19457" y="692"/>
                    <a:pt x="19055" y="780"/>
                    <a:pt x="18640" y="780"/>
                  </a:cubicBezTo>
                  <a:cubicBezTo>
                    <a:pt x="18407" y="780"/>
                    <a:pt x="18171" y="752"/>
                    <a:pt x="17928" y="700"/>
                  </a:cubicBezTo>
                  <a:cubicBezTo>
                    <a:pt x="17178" y="470"/>
                    <a:pt x="16410" y="360"/>
                    <a:pt x="15657" y="360"/>
                  </a:cubicBezTo>
                  <a:cubicBezTo>
                    <a:pt x="15147" y="360"/>
                    <a:pt x="14646" y="411"/>
                    <a:pt x="14158" y="507"/>
                  </a:cubicBezTo>
                  <a:cubicBezTo>
                    <a:pt x="12902" y="749"/>
                    <a:pt x="11742" y="1328"/>
                    <a:pt x="10776" y="2293"/>
                  </a:cubicBezTo>
                  <a:cubicBezTo>
                    <a:pt x="9810" y="1328"/>
                    <a:pt x="8698" y="749"/>
                    <a:pt x="7393" y="507"/>
                  </a:cubicBezTo>
                  <a:cubicBezTo>
                    <a:pt x="6907" y="411"/>
                    <a:pt x="6411" y="360"/>
                    <a:pt x="5913" y="360"/>
                  </a:cubicBezTo>
                  <a:cubicBezTo>
                    <a:pt x="5172" y="360"/>
                    <a:pt x="4422" y="470"/>
                    <a:pt x="3673" y="700"/>
                  </a:cubicBezTo>
                  <a:cubicBezTo>
                    <a:pt x="3429" y="752"/>
                    <a:pt x="3187" y="780"/>
                    <a:pt x="2949" y="780"/>
                  </a:cubicBezTo>
                  <a:cubicBezTo>
                    <a:pt x="2523" y="780"/>
                    <a:pt x="2112" y="692"/>
                    <a:pt x="1739" y="507"/>
                  </a:cubicBezTo>
                  <a:lnTo>
                    <a:pt x="870" y="72"/>
                  </a:lnTo>
                  <a:cubicBezTo>
                    <a:pt x="808" y="32"/>
                    <a:pt x="730" y="17"/>
                    <a:pt x="646" y="17"/>
                  </a:cubicBezTo>
                  <a:cubicBezTo>
                    <a:pt x="529" y="17"/>
                    <a:pt x="402" y="44"/>
                    <a:pt x="290" y="72"/>
                  </a:cubicBezTo>
                  <a:cubicBezTo>
                    <a:pt x="97" y="218"/>
                    <a:pt x="0" y="363"/>
                    <a:pt x="0" y="604"/>
                  </a:cubicBezTo>
                  <a:lnTo>
                    <a:pt x="0" y="19668"/>
                  </a:lnTo>
                  <a:cubicBezTo>
                    <a:pt x="0" y="20779"/>
                    <a:pt x="822" y="21600"/>
                    <a:pt x="1836" y="21600"/>
                  </a:cubicBezTo>
                  <a:cubicBezTo>
                    <a:pt x="2899" y="21600"/>
                    <a:pt x="3770" y="20779"/>
                    <a:pt x="3770" y="19668"/>
                  </a:cubicBezTo>
                  <a:lnTo>
                    <a:pt x="3770" y="9774"/>
                  </a:lnTo>
                  <a:cubicBezTo>
                    <a:pt x="4397" y="9967"/>
                    <a:pt x="4977" y="10111"/>
                    <a:pt x="5653" y="10111"/>
                  </a:cubicBezTo>
                  <a:lnTo>
                    <a:pt x="6669" y="10111"/>
                  </a:lnTo>
                  <a:cubicBezTo>
                    <a:pt x="7635" y="10111"/>
                    <a:pt x="8601" y="9871"/>
                    <a:pt x="9423" y="9292"/>
                  </a:cubicBezTo>
                  <a:cubicBezTo>
                    <a:pt x="9954" y="9002"/>
                    <a:pt x="10390" y="8567"/>
                    <a:pt x="10776" y="8084"/>
                  </a:cubicBezTo>
                  <a:cubicBezTo>
                    <a:pt x="11742" y="9292"/>
                    <a:pt x="13338" y="10111"/>
                    <a:pt x="14980" y="10111"/>
                  </a:cubicBezTo>
                  <a:lnTo>
                    <a:pt x="15947" y="10111"/>
                  </a:lnTo>
                  <a:cubicBezTo>
                    <a:pt x="19088" y="10111"/>
                    <a:pt x="21600" y="7554"/>
                    <a:pt x="21600" y="4417"/>
                  </a:cubicBezTo>
                  <a:lnTo>
                    <a:pt x="21600" y="604"/>
                  </a:lnTo>
                  <a:cubicBezTo>
                    <a:pt x="21600" y="363"/>
                    <a:pt x="21503" y="218"/>
                    <a:pt x="21310" y="72"/>
                  </a:cubicBezTo>
                  <a:cubicBezTo>
                    <a:pt x="21213" y="25"/>
                    <a:pt x="21105" y="0"/>
                    <a:pt x="209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723" name="Google Shape;9991;p66"/>
          <p:cNvGrpSpPr/>
          <p:nvPr/>
        </p:nvGrpSpPr>
        <p:grpSpPr>
          <a:xfrm>
            <a:off x="6666130" y="1710778"/>
            <a:ext cx="342305" cy="342304"/>
            <a:chOff x="0" y="24"/>
            <a:chExt cx="342303" cy="342303"/>
          </a:xfrm>
        </p:grpSpPr>
        <p:sp>
          <p:nvSpPr>
            <p:cNvPr id="7721" name="Google Shape;9992;p66"/>
            <p:cNvSpPr/>
            <p:nvPr/>
          </p:nvSpPr>
          <p:spPr>
            <a:xfrm>
              <a:off x="-1" y="24"/>
              <a:ext cx="342305" cy="3423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961" y="1295"/>
                  </a:moveTo>
                  <a:lnTo>
                    <a:pt x="14640" y="3888"/>
                  </a:lnTo>
                  <a:lnTo>
                    <a:pt x="6864" y="3888"/>
                  </a:lnTo>
                  <a:lnTo>
                    <a:pt x="8544" y="1295"/>
                  </a:lnTo>
                  <a:close/>
                  <a:moveTo>
                    <a:pt x="6768" y="5087"/>
                  </a:moveTo>
                  <a:cubicBezTo>
                    <a:pt x="6096" y="5567"/>
                    <a:pt x="5569" y="6096"/>
                    <a:pt x="5089" y="6768"/>
                  </a:cubicBezTo>
                  <a:lnTo>
                    <a:pt x="5089" y="5663"/>
                  </a:lnTo>
                  <a:cubicBezTo>
                    <a:pt x="5040" y="5375"/>
                    <a:pt x="5328" y="5087"/>
                    <a:pt x="5665" y="5087"/>
                  </a:cubicBezTo>
                  <a:close/>
                  <a:moveTo>
                    <a:pt x="15745" y="5087"/>
                  </a:moveTo>
                  <a:cubicBezTo>
                    <a:pt x="16129" y="5087"/>
                    <a:pt x="16417" y="5375"/>
                    <a:pt x="16417" y="5759"/>
                  </a:cubicBezTo>
                  <a:lnTo>
                    <a:pt x="16417" y="6768"/>
                  </a:lnTo>
                  <a:lnTo>
                    <a:pt x="16368" y="6768"/>
                  </a:lnTo>
                  <a:cubicBezTo>
                    <a:pt x="15888" y="6096"/>
                    <a:pt x="15361" y="5567"/>
                    <a:pt x="14689" y="5087"/>
                  </a:cubicBezTo>
                  <a:close/>
                  <a:moveTo>
                    <a:pt x="3841" y="6864"/>
                  </a:moveTo>
                  <a:lnTo>
                    <a:pt x="3841" y="14640"/>
                  </a:lnTo>
                  <a:lnTo>
                    <a:pt x="1248" y="12960"/>
                  </a:lnTo>
                  <a:lnTo>
                    <a:pt x="1248" y="8592"/>
                  </a:lnTo>
                  <a:lnTo>
                    <a:pt x="3841" y="6864"/>
                  </a:lnTo>
                  <a:close/>
                  <a:moveTo>
                    <a:pt x="17616" y="6911"/>
                  </a:moveTo>
                  <a:lnTo>
                    <a:pt x="20209" y="8592"/>
                  </a:lnTo>
                  <a:lnTo>
                    <a:pt x="20209" y="12960"/>
                  </a:lnTo>
                  <a:lnTo>
                    <a:pt x="17616" y="14640"/>
                  </a:lnTo>
                  <a:lnTo>
                    <a:pt x="17616" y="6911"/>
                  </a:lnTo>
                  <a:close/>
                  <a:moveTo>
                    <a:pt x="5040" y="14736"/>
                  </a:moveTo>
                  <a:cubicBezTo>
                    <a:pt x="5520" y="15408"/>
                    <a:pt x="6049" y="15935"/>
                    <a:pt x="6721" y="16415"/>
                  </a:cubicBezTo>
                  <a:lnTo>
                    <a:pt x="5616" y="16415"/>
                  </a:lnTo>
                  <a:cubicBezTo>
                    <a:pt x="5281" y="16415"/>
                    <a:pt x="4944" y="16127"/>
                    <a:pt x="4944" y="15792"/>
                  </a:cubicBezTo>
                  <a:lnTo>
                    <a:pt x="4944" y="14736"/>
                  </a:lnTo>
                  <a:close/>
                  <a:moveTo>
                    <a:pt x="10705" y="5087"/>
                  </a:moveTo>
                  <a:cubicBezTo>
                    <a:pt x="13825" y="5087"/>
                    <a:pt x="16368" y="7583"/>
                    <a:pt x="16368" y="10799"/>
                  </a:cubicBezTo>
                  <a:cubicBezTo>
                    <a:pt x="16368" y="13920"/>
                    <a:pt x="13825" y="16415"/>
                    <a:pt x="10705" y="16415"/>
                  </a:cubicBezTo>
                  <a:cubicBezTo>
                    <a:pt x="7632" y="16415"/>
                    <a:pt x="5040" y="13920"/>
                    <a:pt x="5040" y="10799"/>
                  </a:cubicBezTo>
                  <a:cubicBezTo>
                    <a:pt x="5040" y="7679"/>
                    <a:pt x="7536" y="5087"/>
                    <a:pt x="10705" y="5087"/>
                  </a:cubicBezTo>
                  <a:close/>
                  <a:moveTo>
                    <a:pt x="16368" y="14736"/>
                  </a:moveTo>
                  <a:lnTo>
                    <a:pt x="16368" y="15839"/>
                  </a:lnTo>
                  <a:cubicBezTo>
                    <a:pt x="16368" y="16176"/>
                    <a:pt x="16129" y="16415"/>
                    <a:pt x="15745" y="16415"/>
                  </a:cubicBezTo>
                  <a:lnTo>
                    <a:pt x="14689" y="16415"/>
                  </a:lnTo>
                  <a:cubicBezTo>
                    <a:pt x="15361" y="15935"/>
                    <a:pt x="15888" y="15408"/>
                    <a:pt x="16368" y="14736"/>
                  </a:cubicBezTo>
                  <a:close/>
                  <a:moveTo>
                    <a:pt x="14593" y="17663"/>
                  </a:moveTo>
                  <a:lnTo>
                    <a:pt x="12864" y="20256"/>
                  </a:lnTo>
                  <a:lnTo>
                    <a:pt x="8497" y="20256"/>
                  </a:lnTo>
                  <a:lnTo>
                    <a:pt x="6817" y="17663"/>
                  </a:lnTo>
                  <a:close/>
                  <a:moveTo>
                    <a:pt x="8256" y="0"/>
                  </a:moveTo>
                  <a:cubicBezTo>
                    <a:pt x="8016" y="0"/>
                    <a:pt x="7872" y="96"/>
                    <a:pt x="7728" y="288"/>
                  </a:cubicBezTo>
                  <a:lnTo>
                    <a:pt x="5377" y="3888"/>
                  </a:lnTo>
                  <a:cubicBezTo>
                    <a:pt x="4609" y="3984"/>
                    <a:pt x="4080" y="4607"/>
                    <a:pt x="3888" y="5375"/>
                  </a:cubicBezTo>
                  <a:lnTo>
                    <a:pt x="288" y="7728"/>
                  </a:lnTo>
                  <a:cubicBezTo>
                    <a:pt x="96" y="7824"/>
                    <a:pt x="0" y="8016"/>
                    <a:pt x="0" y="8255"/>
                  </a:cubicBezTo>
                  <a:lnTo>
                    <a:pt x="0" y="13295"/>
                  </a:lnTo>
                  <a:cubicBezTo>
                    <a:pt x="0" y="13487"/>
                    <a:pt x="96" y="13728"/>
                    <a:pt x="288" y="13871"/>
                  </a:cubicBezTo>
                  <a:lnTo>
                    <a:pt x="3888" y="16176"/>
                  </a:lnTo>
                  <a:cubicBezTo>
                    <a:pt x="4033" y="16991"/>
                    <a:pt x="4609" y="17520"/>
                    <a:pt x="5377" y="17712"/>
                  </a:cubicBezTo>
                  <a:lnTo>
                    <a:pt x="7728" y="21312"/>
                  </a:lnTo>
                  <a:cubicBezTo>
                    <a:pt x="7872" y="21455"/>
                    <a:pt x="8016" y="21600"/>
                    <a:pt x="8256" y="21600"/>
                  </a:cubicBezTo>
                  <a:lnTo>
                    <a:pt x="13296" y="21600"/>
                  </a:lnTo>
                  <a:cubicBezTo>
                    <a:pt x="13537" y="21600"/>
                    <a:pt x="13729" y="21455"/>
                    <a:pt x="13872" y="21312"/>
                  </a:cubicBezTo>
                  <a:lnTo>
                    <a:pt x="16176" y="17712"/>
                  </a:lnTo>
                  <a:cubicBezTo>
                    <a:pt x="16993" y="17567"/>
                    <a:pt x="17520" y="16991"/>
                    <a:pt x="17713" y="16176"/>
                  </a:cubicBezTo>
                  <a:lnTo>
                    <a:pt x="21312" y="13871"/>
                  </a:lnTo>
                  <a:cubicBezTo>
                    <a:pt x="21457" y="13728"/>
                    <a:pt x="21600" y="13536"/>
                    <a:pt x="21600" y="13295"/>
                  </a:cubicBezTo>
                  <a:lnTo>
                    <a:pt x="21600" y="8255"/>
                  </a:lnTo>
                  <a:cubicBezTo>
                    <a:pt x="21600" y="8016"/>
                    <a:pt x="21457" y="7871"/>
                    <a:pt x="21312" y="7728"/>
                  </a:cubicBezTo>
                  <a:lnTo>
                    <a:pt x="17713" y="5375"/>
                  </a:lnTo>
                  <a:cubicBezTo>
                    <a:pt x="17569" y="4607"/>
                    <a:pt x="16993" y="4080"/>
                    <a:pt x="16176" y="3888"/>
                  </a:cubicBezTo>
                  <a:lnTo>
                    <a:pt x="13872" y="288"/>
                  </a:lnTo>
                  <a:cubicBezTo>
                    <a:pt x="13729" y="96"/>
                    <a:pt x="13537" y="0"/>
                    <a:pt x="132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22" name="Google Shape;9993;p66"/>
            <p:cNvSpPr/>
            <p:nvPr/>
          </p:nvSpPr>
          <p:spPr>
            <a:xfrm>
              <a:off x="99646" y="100419"/>
              <a:ext cx="139970" cy="1399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2" y="3171"/>
                  </a:moveTo>
                  <a:cubicBezTo>
                    <a:pt x="15143" y="3171"/>
                    <a:pt x="18668" y="6692"/>
                    <a:pt x="18668" y="10917"/>
                  </a:cubicBezTo>
                  <a:cubicBezTo>
                    <a:pt x="18668" y="15143"/>
                    <a:pt x="15143" y="18668"/>
                    <a:pt x="10802" y="18668"/>
                  </a:cubicBezTo>
                  <a:cubicBezTo>
                    <a:pt x="6577" y="18668"/>
                    <a:pt x="3052" y="15143"/>
                    <a:pt x="3052" y="10917"/>
                  </a:cubicBezTo>
                  <a:cubicBezTo>
                    <a:pt x="3052" y="6692"/>
                    <a:pt x="6577" y="3171"/>
                    <a:pt x="10802" y="3171"/>
                  </a:cubicBezTo>
                  <a:close/>
                  <a:moveTo>
                    <a:pt x="10802" y="0"/>
                  </a:moveTo>
                  <a:cubicBezTo>
                    <a:pt x="4814" y="0"/>
                    <a:pt x="0" y="4930"/>
                    <a:pt x="0" y="10917"/>
                  </a:cubicBezTo>
                  <a:cubicBezTo>
                    <a:pt x="0" y="16786"/>
                    <a:pt x="4814" y="21600"/>
                    <a:pt x="10802" y="21600"/>
                  </a:cubicBezTo>
                  <a:cubicBezTo>
                    <a:pt x="16905" y="21600"/>
                    <a:pt x="21600" y="16786"/>
                    <a:pt x="21600" y="10917"/>
                  </a:cubicBezTo>
                  <a:cubicBezTo>
                    <a:pt x="21600" y="4930"/>
                    <a:pt x="16670" y="0"/>
                    <a:pt x="108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728" name="Google Shape;9994;p66"/>
          <p:cNvGrpSpPr/>
          <p:nvPr/>
        </p:nvGrpSpPr>
        <p:grpSpPr>
          <a:xfrm>
            <a:off x="6667276" y="2119732"/>
            <a:ext cx="340035" cy="341531"/>
            <a:chOff x="0" y="24"/>
            <a:chExt cx="340033" cy="341530"/>
          </a:xfrm>
        </p:grpSpPr>
        <p:sp>
          <p:nvSpPr>
            <p:cNvPr id="7724" name="Google Shape;9995;p66"/>
            <p:cNvSpPr/>
            <p:nvPr/>
          </p:nvSpPr>
          <p:spPr>
            <a:xfrm>
              <a:off x="138447" y="24"/>
              <a:ext cx="60846" cy="600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74" y="7654"/>
                  </a:moveTo>
                  <a:cubicBezTo>
                    <a:pt x="12960" y="7654"/>
                    <a:pt x="14854" y="9294"/>
                    <a:pt x="14854" y="11204"/>
                  </a:cubicBezTo>
                  <a:cubicBezTo>
                    <a:pt x="14580" y="13121"/>
                    <a:pt x="13234" y="14762"/>
                    <a:pt x="11074" y="14762"/>
                  </a:cubicBezTo>
                  <a:cubicBezTo>
                    <a:pt x="9180" y="14762"/>
                    <a:pt x="7834" y="13121"/>
                    <a:pt x="7834" y="11204"/>
                  </a:cubicBezTo>
                  <a:cubicBezTo>
                    <a:pt x="7834" y="9294"/>
                    <a:pt x="9454" y="7654"/>
                    <a:pt x="11074" y="7654"/>
                  </a:cubicBezTo>
                  <a:close/>
                  <a:moveTo>
                    <a:pt x="10800" y="0"/>
                  </a:moveTo>
                  <a:cubicBezTo>
                    <a:pt x="4860" y="0"/>
                    <a:pt x="0" y="4921"/>
                    <a:pt x="0" y="10935"/>
                  </a:cubicBezTo>
                  <a:cubicBezTo>
                    <a:pt x="0" y="16679"/>
                    <a:pt x="4860" y="21600"/>
                    <a:pt x="10800" y="21600"/>
                  </a:cubicBezTo>
                  <a:cubicBezTo>
                    <a:pt x="17014" y="21600"/>
                    <a:pt x="21600" y="16679"/>
                    <a:pt x="21600" y="10935"/>
                  </a:cubicBezTo>
                  <a:cubicBezTo>
                    <a:pt x="21600" y="5190"/>
                    <a:pt x="17014"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25" name="Google Shape;9996;p66"/>
            <p:cNvSpPr/>
            <p:nvPr/>
          </p:nvSpPr>
          <p:spPr>
            <a:xfrm>
              <a:off x="79871" y="60121"/>
              <a:ext cx="179519" cy="2814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18" y="1575"/>
                  </a:moveTo>
                  <a:cubicBezTo>
                    <a:pt x="15653" y="2452"/>
                    <a:pt x="15743" y="3502"/>
                    <a:pt x="15194" y="4436"/>
                  </a:cubicBezTo>
                  <a:lnTo>
                    <a:pt x="11441" y="3269"/>
                  </a:lnTo>
                  <a:cubicBezTo>
                    <a:pt x="11258" y="3239"/>
                    <a:pt x="11075" y="3224"/>
                    <a:pt x="10892" y="3224"/>
                  </a:cubicBezTo>
                  <a:cubicBezTo>
                    <a:pt x="10708" y="3224"/>
                    <a:pt x="10525" y="3239"/>
                    <a:pt x="10342" y="3269"/>
                  </a:cubicBezTo>
                  <a:lnTo>
                    <a:pt x="6592" y="4436"/>
                  </a:lnTo>
                  <a:cubicBezTo>
                    <a:pt x="5950" y="3502"/>
                    <a:pt x="6043" y="2452"/>
                    <a:pt x="6682" y="1575"/>
                  </a:cubicBezTo>
                  <a:close/>
                  <a:moveTo>
                    <a:pt x="12083" y="5079"/>
                  </a:moveTo>
                  <a:lnTo>
                    <a:pt x="14369" y="5837"/>
                  </a:lnTo>
                  <a:lnTo>
                    <a:pt x="12356" y="13952"/>
                  </a:lnTo>
                  <a:lnTo>
                    <a:pt x="9610" y="13952"/>
                  </a:lnTo>
                  <a:lnTo>
                    <a:pt x="7414" y="5837"/>
                  </a:lnTo>
                  <a:lnTo>
                    <a:pt x="9703" y="5079"/>
                  </a:lnTo>
                  <a:lnTo>
                    <a:pt x="9703" y="8465"/>
                  </a:lnTo>
                  <a:cubicBezTo>
                    <a:pt x="9703" y="8873"/>
                    <a:pt x="10252" y="9282"/>
                    <a:pt x="10801" y="9282"/>
                  </a:cubicBezTo>
                  <a:cubicBezTo>
                    <a:pt x="11534" y="9282"/>
                    <a:pt x="12083" y="8873"/>
                    <a:pt x="12083" y="8465"/>
                  </a:cubicBezTo>
                  <a:lnTo>
                    <a:pt x="12083" y="5079"/>
                  </a:lnTo>
                  <a:close/>
                  <a:moveTo>
                    <a:pt x="15653" y="15412"/>
                  </a:moveTo>
                  <a:cubicBezTo>
                    <a:pt x="16292" y="15412"/>
                    <a:pt x="16751" y="15763"/>
                    <a:pt x="16751" y="16170"/>
                  </a:cubicBezTo>
                  <a:lnTo>
                    <a:pt x="16751" y="16989"/>
                  </a:lnTo>
                  <a:lnTo>
                    <a:pt x="4759" y="16989"/>
                  </a:lnTo>
                  <a:lnTo>
                    <a:pt x="4759" y="16170"/>
                  </a:lnTo>
                  <a:cubicBezTo>
                    <a:pt x="4759" y="15763"/>
                    <a:pt x="5308" y="15412"/>
                    <a:pt x="6043" y="15412"/>
                  </a:cubicBezTo>
                  <a:close/>
                  <a:moveTo>
                    <a:pt x="18032" y="18448"/>
                  </a:moveTo>
                  <a:cubicBezTo>
                    <a:pt x="18765" y="18448"/>
                    <a:pt x="19221" y="18798"/>
                    <a:pt x="19221" y="19265"/>
                  </a:cubicBezTo>
                  <a:lnTo>
                    <a:pt x="19221" y="20082"/>
                  </a:lnTo>
                  <a:lnTo>
                    <a:pt x="2379" y="20082"/>
                  </a:lnTo>
                  <a:lnTo>
                    <a:pt x="2379" y="19265"/>
                  </a:lnTo>
                  <a:cubicBezTo>
                    <a:pt x="2379" y="18798"/>
                    <a:pt x="2928" y="18448"/>
                    <a:pt x="3661" y="18448"/>
                  </a:cubicBezTo>
                  <a:close/>
                  <a:moveTo>
                    <a:pt x="6043" y="0"/>
                  </a:moveTo>
                  <a:cubicBezTo>
                    <a:pt x="5584" y="0"/>
                    <a:pt x="5218" y="117"/>
                    <a:pt x="5035" y="350"/>
                  </a:cubicBezTo>
                  <a:cubicBezTo>
                    <a:pt x="3294" y="1925"/>
                    <a:pt x="3294" y="3969"/>
                    <a:pt x="4852" y="5663"/>
                  </a:cubicBezTo>
                  <a:lnTo>
                    <a:pt x="7048" y="13952"/>
                  </a:lnTo>
                  <a:lnTo>
                    <a:pt x="6043" y="13952"/>
                  </a:lnTo>
                  <a:cubicBezTo>
                    <a:pt x="4120" y="13952"/>
                    <a:pt x="2379" y="14945"/>
                    <a:pt x="2379" y="16230"/>
                  </a:cubicBezTo>
                  <a:lnTo>
                    <a:pt x="2379" y="17106"/>
                  </a:lnTo>
                  <a:cubicBezTo>
                    <a:pt x="1008" y="17397"/>
                    <a:pt x="0" y="18274"/>
                    <a:pt x="0" y="19324"/>
                  </a:cubicBezTo>
                  <a:lnTo>
                    <a:pt x="0" y="20842"/>
                  </a:lnTo>
                  <a:cubicBezTo>
                    <a:pt x="0" y="21309"/>
                    <a:pt x="549" y="21600"/>
                    <a:pt x="1098" y="21600"/>
                  </a:cubicBezTo>
                  <a:lnTo>
                    <a:pt x="20319" y="21600"/>
                  </a:lnTo>
                  <a:cubicBezTo>
                    <a:pt x="21051" y="21600"/>
                    <a:pt x="21600" y="21192"/>
                    <a:pt x="21600" y="20842"/>
                  </a:cubicBezTo>
                  <a:lnTo>
                    <a:pt x="21600" y="19324"/>
                  </a:lnTo>
                  <a:cubicBezTo>
                    <a:pt x="21600" y="18274"/>
                    <a:pt x="20595" y="17514"/>
                    <a:pt x="19221" y="17106"/>
                  </a:cubicBezTo>
                  <a:lnTo>
                    <a:pt x="19221" y="16230"/>
                  </a:lnTo>
                  <a:cubicBezTo>
                    <a:pt x="19221" y="14945"/>
                    <a:pt x="17573" y="13952"/>
                    <a:pt x="15653" y="13952"/>
                  </a:cubicBezTo>
                  <a:lnTo>
                    <a:pt x="14645" y="13952"/>
                  </a:lnTo>
                  <a:lnTo>
                    <a:pt x="16751" y="5663"/>
                  </a:lnTo>
                  <a:cubicBezTo>
                    <a:pt x="18398" y="4086"/>
                    <a:pt x="18306" y="1985"/>
                    <a:pt x="16658" y="350"/>
                  </a:cubicBezTo>
                  <a:cubicBezTo>
                    <a:pt x="16475" y="117"/>
                    <a:pt x="16109" y="0"/>
                    <a:pt x="156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26" name="Google Shape;9997;p66"/>
            <p:cNvSpPr/>
            <p:nvPr/>
          </p:nvSpPr>
          <p:spPr>
            <a:xfrm>
              <a:off x="240387" y="99670"/>
              <a:ext cx="99647" cy="988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51" y="6977"/>
                  </a:moveTo>
                  <a:lnTo>
                    <a:pt x="11541" y="8807"/>
                  </a:lnTo>
                  <a:cubicBezTo>
                    <a:pt x="11708" y="9139"/>
                    <a:pt x="12200" y="9635"/>
                    <a:pt x="12530" y="9803"/>
                  </a:cubicBezTo>
                  <a:lnTo>
                    <a:pt x="14346" y="10800"/>
                  </a:lnTo>
                  <a:lnTo>
                    <a:pt x="12530" y="11960"/>
                  </a:lnTo>
                  <a:cubicBezTo>
                    <a:pt x="12200" y="12129"/>
                    <a:pt x="11708" y="12461"/>
                    <a:pt x="11541" y="12957"/>
                  </a:cubicBezTo>
                  <a:lnTo>
                    <a:pt x="10551" y="14787"/>
                  </a:lnTo>
                  <a:lnTo>
                    <a:pt x="9400" y="12957"/>
                  </a:lnTo>
                  <a:cubicBezTo>
                    <a:pt x="9232" y="12461"/>
                    <a:pt x="8903" y="12129"/>
                    <a:pt x="8406" y="11960"/>
                  </a:cubicBezTo>
                  <a:lnTo>
                    <a:pt x="6595" y="10800"/>
                  </a:lnTo>
                  <a:lnTo>
                    <a:pt x="8406" y="9803"/>
                  </a:lnTo>
                  <a:cubicBezTo>
                    <a:pt x="8903" y="9635"/>
                    <a:pt x="9232" y="9139"/>
                    <a:pt x="9400" y="8807"/>
                  </a:cubicBezTo>
                  <a:lnTo>
                    <a:pt x="10551" y="6977"/>
                  </a:lnTo>
                  <a:close/>
                  <a:moveTo>
                    <a:pt x="10719" y="0"/>
                  </a:moveTo>
                  <a:cubicBezTo>
                    <a:pt x="9892" y="0"/>
                    <a:pt x="9070" y="496"/>
                    <a:pt x="8903" y="1329"/>
                  </a:cubicBezTo>
                  <a:lnTo>
                    <a:pt x="6427" y="6481"/>
                  </a:lnTo>
                  <a:lnTo>
                    <a:pt x="1151" y="8970"/>
                  </a:lnTo>
                  <a:cubicBezTo>
                    <a:pt x="330" y="9471"/>
                    <a:pt x="0" y="9967"/>
                    <a:pt x="0" y="10800"/>
                  </a:cubicBezTo>
                  <a:cubicBezTo>
                    <a:pt x="0" y="11628"/>
                    <a:pt x="330" y="12461"/>
                    <a:pt x="1151" y="12793"/>
                  </a:cubicBezTo>
                  <a:lnTo>
                    <a:pt x="6427" y="15282"/>
                  </a:lnTo>
                  <a:lnTo>
                    <a:pt x="8903" y="20435"/>
                  </a:lnTo>
                  <a:cubicBezTo>
                    <a:pt x="9232" y="21268"/>
                    <a:pt x="9892" y="21600"/>
                    <a:pt x="10719" y="21600"/>
                  </a:cubicBezTo>
                  <a:cubicBezTo>
                    <a:pt x="11541" y="21600"/>
                    <a:pt x="12368" y="21268"/>
                    <a:pt x="12530" y="20435"/>
                  </a:cubicBezTo>
                  <a:lnTo>
                    <a:pt x="15005" y="15282"/>
                  </a:lnTo>
                  <a:lnTo>
                    <a:pt x="20443" y="12793"/>
                  </a:lnTo>
                  <a:cubicBezTo>
                    <a:pt x="21270" y="12292"/>
                    <a:pt x="21600" y="11628"/>
                    <a:pt x="21600" y="10800"/>
                  </a:cubicBezTo>
                  <a:cubicBezTo>
                    <a:pt x="21600" y="9967"/>
                    <a:pt x="21270" y="9139"/>
                    <a:pt x="20443" y="8970"/>
                  </a:cubicBezTo>
                  <a:lnTo>
                    <a:pt x="15005" y="6481"/>
                  </a:lnTo>
                  <a:lnTo>
                    <a:pt x="12530" y="1329"/>
                  </a:lnTo>
                  <a:cubicBezTo>
                    <a:pt x="12200" y="496"/>
                    <a:pt x="11541" y="0"/>
                    <a:pt x="107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27" name="Google Shape;9998;p66"/>
            <p:cNvSpPr/>
            <p:nvPr/>
          </p:nvSpPr>
          <p:spPr>
            <a:xfrm>
              <a:off x="0" y="99670"/>
              <a:ext cx="99647" cy="988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9" y="6977"/>
                  </a:moveTo>
                  <a:lnTo>
                    <a:pt x="11708" y="8807"/>
                  </a:lnTo>
                  <a:cubicBezTo>
                    <a:pt x="11876" y="9139"/>
                    <a:pt x="12368" y="9635"/>
                    <a:pt x="12697" y="9803"/>
                  </a:cubicBezTo>
                  <a:lnTo>
                    <a:pt x="14676" y="10800"/>
                  </a:lnTo>
                  <a:lnTo>
                    <a:pt x="12697" y="11960"/>
                  </a:lnTo>
                  <a:cubicBezTo>
                    <a:pt x="12368" y="12129"/>
                    <a:pt x="11876" y="12461"/>
                    <a:pt x="11708" y="12957"/>
                  </a:cubicBezTo>
                  <a:lnTo>
                    <a:pt x="10719" y="14787"/>
                  </a:lnTo>
                  <a:lnTo>
                    <a:pt x="9730" y="12957"/>
                  </a:lnTo>
                  <a:cubicBezTo>
                    <a:pt x="9400" y="12461"/>
                    <a:pt x="9070" y="12129"/>
                    <a:pt x="8573" y="11960"/>
                  </a:cubicBezTo>
                  <a:lnTo>
                    <a:pt x="6762" y="10800"/>
                  </a:lnTo>
                  <a:lnTo>
                    <a:pt x="8573" y="9803"/>
                  </a:lnTo>
                  <a:cubicBezTo>
                    <a:pt x="9070" y="9635"/>
                    <a:pt x="9400" y="9139"/>
                    <a:pt x="9730" y="8807"/>
                  </a:cubicBezTo>
                  <a:lnTo>
                    <a:pt x="10719" y="6977"/>
                  </a:lnTo>
                  <a:close/>
                  <a:moveTo>
                    <a:pt x="10881" y="0"/>
                  </a:moveTo>
                  <a:cubicBezTo>
                    <a:pt x="10059" y="0"/>
                    <a:pt x="9232" y="496"/>
                    <a:pt x="9070" y="1329"/>
                  </a:cubicBezTo>
                  <a:lnTo>
                    <a:pt x="6595" y="6481"/>
                  </a:lnTo>
                  <a:lnTo>
                    <a:pt x="1157" y="8970"/>
                  </a:lnTo>
                  <a:cubicBezTo>
                    <a:pt x="330" y="9471"/>
                    <a:pt x="0" y="9967"/>
                    <a:pt x="0" y="10800"/>
                  </a:cubicBezTo>
                  <a:cubicBezTo>
                    <a:pt x="0" y="11628"/>
                    <a:pt x="330" y="12461"/>
                    <a:pt x="1157" y="12793"/>
                  </a:cubicBezTo>
                  <a:lnTo>
                    <a:pt x="6595" y="15282"/>
                  </a:lnTo>
                  <a:lnTo>
                    <a:pt x="9070" y="20435"/>
                  </a:lnTo>
                  <a:cubicBezTo>
                    <a:pt x="9400" y="21268"/>
                    <a:pt x="10059" y="21600"/>
                    <a:pt x="10881" y="21600"/>
                  </a:cubicBezTo>
                  <a:cubicBezTo>
                    <a:pt x="11708" y="21600"/>
                    <a:pt x="12535" y="21268"/>
                    <a:pt x="12697" y="20435"/>
                  </a:cubicBezTo>
                  <a:lnTo>
                    <a:pt x="15173" y="15282"/>
                  </a:lnTo>
                  <a:lnTo>
                    <a:pt x="20449" y="12793"/>
                  </a:lnTo>
                  <a:cubicBezTo>
                    <a:pt x="21108" y="12461"/>
                    <a:pt x="21600" y="11628"/>
                    <a:pt x="21600" y="10800"/>
                  </a:cubicBezTo>
                  <a:cubicBezTo>
                    <a:pt x="21600" y="9967"/>
                    <a:pt x="21108" y="9139"/>
                    <a:pt x="20449" y="8970"/>
                  </a:cubicBezTo>
                  <a:lnTo>
                    <a:pt x="15173" y="6481"/>
                  </a:lnTo>
                  <a:lnTo>
                    <a:pt x="12697" y="1329"/>
                  </a:lnTo>
                  <a:cubicBezTo>
                    <a:pt x="12368" y="496"/>
                    <a:pt x="11708" y="0"/>
                    <a:pt x="108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729" name="Google Shape;9999;p66"/>
          <p:cNvSpPr/>
          <p:nvPr/>
        </p:nvSpPr>
        <p:spPr>
          <a:xfrm>
            <a:off x="4871187" y="2550462"/>
            <a:ext cx="341531" cy="3417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6" y="1358"/>
                </a:moveTo>
                <a:lnTo>
                  <a:pt x="17271" y="5012"/>
                </a:lnTo>
                <a:lnTo>
                  <a:pt x="4282" y="5012"/>
                </a:lnTo>
                <a:lnTo>
                  <a:pt x="10776" y="1358"/>
                </a:lnTo>
                <a:close/>
                <a:moveTo>
                  <a:pt x="19676" y="6311"/>
                </a:moveTo>
                <a:cubicBezTo>
                  <a:pt x="20013" y="6311"/>
                  <a:pt x="20253" y="6599"/>
                  <a:pt x="20253" y="6935"/>
                </a:cubicBezTo>
                <a:lnTo>
                  <a:pt x="20253" y="7608"/>
                </a:lnTo>
                <a:lnTo>
                  <a:pt x="1298" y="7608"/>
                </a:lnTo>
                <a:lnTo>
                  <a:pt x="1298" y="6935"/>
                </a:lnTo>
                <a:cubicBezTo>
                  <a:pt x="1298" y="6599"/>
                  <a:pt x="1587" y="6311"/>
                  <a:pt x="1924" y="6311"/>
                </a:cubicBezTo>
                <a:close/>
                <a:moveTo>
                  <a:pt x="5051" y="8859"/>
                </a:moveTo>
                <a:lnTo>
                  <a:pt x="5051" y="15254"/>
                </a:lnTo>
                <a:lnTo>
                  <a:pt x="3801" y="15254"/>
                </a:lnTo>
                <a:lnTo>
                  <a:pt x="3801" y="8859"/>
                </a:lnTo>
                <a:close/>
                <a:moveTo>
                  <a:pt x="8852" y="8859"/>
                </a:moveTo>
                <a:lnTo>
                  <a:pt x="8852" y="15254"/>
                </a:lnTo>
                <a:lnTo>
                  <a:pt x="6302" y="15254"/>
                </a:lnTo>
                <a:lnTo>
                  <a:pt x="6302" y="8859"/>
                </a:lnTo>
                <a:close/>
                <a:moveTo>
                  <a:pt x="11450" y="8859"/>
                </a:moveTo>
                <a:lnTo>
                  <a:pt x="11450" y="15254"/>
                </a:lnTo>
                <a:lnTo>
                  <a:pt x="10103" y="15254"/>
                </a:lnTo>
                <a:lnTo>
                  <a:pt x="10103" y="8859"/>
                </a:lnTo>
                <a:close/>
                <a:moveTo>
                  <a:pt x="15202" y="8859"/>
                </a:moveTo>
                <a:lnTo>
                  <a:pt x="15202" y="15254"/>
                </a:lnTo>
                <a:lnTo>
                  <a:pt x="12652" y="15254"/>
                </a:lnTo>
                <a:lnTo>
                  <a:pt x="12652" y="8859"/>
                </a:lnTo>
                <a:close/>
                <a:moveTo>
                  <a:pt x="17752" y="8859"/>
                </a:moveTo>
                <a:lnTo>
                  <a:pt x="17752" y="15254"/>
                </a:lnTo>
                <a:lnTo>
                  <a:pt x="16501" y="15254"/>
                </a:lnTo>
                <a:lnTo>
                  <a:pt x="16501" y="8859"/>
                </a:lnTo>
                <a:close/>
                <a:moveTo>
                  <a:pt x="18329" y="16504"/>
                </a:moveTo>
                <a:cubicBezTo>
                  <a:pt x="18714" y="16504"/>
                  <a:pt x="19003" y="16793"/>
                  <a:pt x="19003" y="17177"/>
                </a:cubicBezTo>
                <a:lnTo>
                  <a:pt x="19003" y="17754"/>
                </a:lnTo>
                <a:lnTo>
                  <a:pt x="2549" y="17754"/>
                </a:lnTo>
                <a:lnTo>
                  <a:pt x="2549" y="17177"/>
                </a:lnTo>
                <a:cubicBezTo>
                  <a:pt x="2549" y="16793"/>
                  <a:pt x="2837" y="16504"/>
                  <a:pt x="3126" y="16504"/>
                </a:cubicBezTo>
                <a:close/>
                <a:moveTo>
                  <a:pt x="19676" y="18957"/>
                </a:moveTo>
                <a:cubicBezTo>
                  <a:pt x="20013" y="18957"/>
                  <a:pt x="20253" y="19292"/>
                  <a:pt x="20253" y="19630"/>
                </a:cubicBezTo>
                <a:lnTo>
                  <a:pt x="20253" y="20303"/>
                </a:lnTo>
                <a:lnTo>
                  <a:pt x="1298" y="20303"/>
                </a:lnTo>
                <a:lnTo>
                  <a:pt x="1298" y="19630"/>
                </a:lnTo>
                <a:cubicBezTo>
                  <a:pt x="1298" y="19292"/>
                  <a:pt x="1587" y="18957"/>
                  <a:pt x="1924" y="18957"/>
                </a:cubicBezTo>
                <a:close/>
                <a:moveTo>
                  <a:pt x="10776" y="0"/>
                </a:moveTo>
                <a:cubicBezTo>
                  <a:pt x="10668" y="0"/>
                  <a:pt x="10559" y="35"/>
                  <a:pt x="10488" y="108"/>
                </a:cubicBezTo>
                <a:lnTo>
                  <a:pt x="1683" y="5108"/>
                </a:lnTo>
                <a:cubicBezTo>
                  <a:pt x="721" y="5204"/>
                  <a:pt x="0" y="5973"/>
                  <a:pt x="0" y="6935"/>
                </a:cubicBezTo>
                <a:lnTo>
                  <a:pt x="0" y="8186"/>
                </a:lnTo>
                <a:cubicBezTo>
                  <a:pt x="0" y="8571"/>
                  <a:pt x="336" y="8859"/>
                  <a:pt x="673" y="8859"/>
                </a:cubicBezTo>
                <a:lnTo>
                  <a:pt x="2597" y="8859"/>
                </a:lnTo>
                <a:lnTo>
                  <a:pt x="2597" y="15350"/>
                </a:lnTo>
                <a:cubicBezTo>
                  <a:pt x="1875" y="15590"/>
                  <a:pt x="1347" y="16312"/>
                  <a:pt x="1347" y="17177"/>
                </a:cubicBezTo>
                <a:lnTo>
                  <a:pt x="1347" y="17899"/>
                </a:lnTo>
                <a:cubicBezTo>
                  <a:pt x="625" y="18139"/>
                  <a:pt x="96" y="18861"/>
                  <a:pt x="96" y="19677"/>
                </a:cubicBezTo>
                <a:lnTo>
                  <a:pt x="96" y="20927"/>
                </a:lnTo>
                <a:cubicBezTo>
                  <a:pt x="96" y="21312"/>
                  <a:pt x="385" y="21600"/>
                  <a:pt x="721" y="21600"/>
                </a:cubicBezTo>
                <a:lnTo>
                  <a:pt x="21023" y="21600"/>
                </a:lnTo>
                <a:cubicBezTo>
                  <a:pt x="21360" y="21600"/>
                  <a:pt x="21600" y="21312"/>
                  <a:pt x="21600" y="20927"/>
                </a:cubicBezTo>
                <a:lnTo>
                  <a:pt x="21600" y="19677"/>
                </a:lnTo>
                <a:cubicBezTo>
                  <a:pt x="21600" y="18861"/>
                  <a:pt x="21072" y="18187"/>
                  <a:pt x="20349" y="17899"/>
                </a:cubicBezTo>
                <a:lnTo>
                  <a:pt x="20349" y="17177"/>
                </a:lnTo>
                <a:cubicBezTo>
                  <a:pt x="20349" y="16312"/>
                  <a:pt x="19821" y="15639"/>
                  <a:pt x="19099" y="15350"/>
                </a:cubicBezTo>
                <a:lnTo>
                  <a:pt x="19099" y="8859"/>
                </a:lnTo>
                <a:lnTo>
                  <a:pt x="21023" y="8859"/>
                </a:lnTo>
                <a:cubicBezTo>
                  <a:pt x="21360" y="8859"/>
                  <a:pt x="21600" y="8571"/>
                  <a:pt x="21600" y="8234"/>
                </a:cubicBezTo>
                <a:lnTo>
                  <a:pt x="21600" y="6935"/>
                </a:lnTo>
                <a:cubicBezTo>
                  <a:pt x="21553" y="5973"/>
                  <a:pt x="20830" y="5157"/>
                  <a:pt x="19868" y="5108"/>
                </a:cubicBezTo>
                <a:lnTo>
                  <a:pt x="11065" y="108"/>
                </a:lnTo>
                <a:cubicBezTo>
                  <a:pt x="10993" y="35"/>
                  <a:pt x="10885" y="0"/>
                  <a:pt x="10776"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732" name="Google Shape;10000;p66"/>
          <p:cNvGrpSpPr/>
          <p:nvPr/>
        </p:nvGrpSpPr>
        <p:grpSpPr>
          <a:xfrm>
            <a:off x="4870812" y="2959512"/>
            <a:ext cx="342304" cy="339262"/>
            <a:chOff x="24" y="24"/>
            <a:chExt cx="342303" cy="339261"/>
          </a:xfrm>
        </p:grpSpPr>
        <p:sp>
          <p:nvSpPr>
            <p:cNvPr id="7730" name="Google Shape;10001;p66"/>
            <p:cNvSpPr/>
            <p:nvPr/>
          </p:nvSpPr>
          <p:spPr>
            <a:xfrm>
              <a:off x="24" y="24"/>
              <a:ext cx="342304" cy="3392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48" y="1210"/>
                  </a:moveTo>
                  <a:cubicBezTo>
                    <a:pt x="11183" y="1210"/>
                    <a:pt x="11424" y="1502"/>
                    <a:pt x="11424" y="1840"/>
                  </a:cubicBezTo>
                  <a:cubicBezTo>
                    <a:pt x="11424" y="2180"/>
                    <a:pt x="11136" y="2470"/>
                    <a:pt x="10848" y="2470"/>
                  </a:cubicBezTo>
                  <a:cubicBezTo>
                    <a:pt x="10560" y="2470"/>
                    <a:pt x="10176" y="2180"/>
                    <a:pt x="10176" y="1840"/>
                  </a:cubicBezTo>
                  <a:cubicBezTo>
                    <a:pt x="10223" y="1453"/>
                    <a:pt x="10464" y="1210"/>
                    <a:pt x="10848" y="1210"/>
                  </a:cubicBezTo>
                  <a:close/>
                  <a:moveTo>
                    <a:pt x="11375" y="3633"/>
                  </a:moveTo>
                  <a:lnTo>
                    <a:pt x="13391" y="6247"/>
                  </a:lnTo>
                  <a:lnTo>
                    <a:pt x="8304" y="6247"/>
                  </a:lnTo>
                  <a:lnTo>
                    <a:pt x="10319" y="3633"/>
                  </a:lnTo>
                  <a:cubicBezTo>
                    <a:pt x="10464" y="3680"/>
                    <a:pt x="10656" y="3680"/>
                    <a:pt x="10848" y="3680"/>
                  </a:cubicBezTo>
                  <a:cubicBezTo>
                    <a:pt x="11040" y="3680"/>
                    <a:pt x="11183" y="3633"/>
                    <a:pt x="11375" y="3633"/>
                  </a:cubicBezTo>
                  <a:close/>
                  <a:moveTo>
                    <a:pt x="19056" y="6247"/>
                  </a:moveTo>
                  <a:cubicBezTo>
                    <a:pt x="19776" y="6247"/>
                    <a:pt x="20303" y="6781"/>
                    <a:pt x="20303" y="7506"/>
                  </a:cubicBezTo>
                  <a:cubicBezTo>
                    <a:pt x="20303" y="8040"/>
                    <a:pt x="19968" y="8524"/>
                    <a:pt x="19488" y="8718"/>
                  </a:cubicBezTo>
                  <a:cubicBezTo>
                    <a:pt x="19248" y="8765"/>
                    <a:pt x="19056" y="9008"/>
                    <a:pt x="19056" y="9347"/>
                  </a:cubicBezTo>
                  <a:lnTo>
                    <a:pt x="19056" y="17242"/>
                  </a:lnTo>
                  <a:cubicBezTo>
                    <a:pt x="19056" y="17580"/>
                    <a:pt x="19248" y="17774"/>
                    <a:pt x="19488" y="17871"/>
                  </a:cubicBezTo>
                  <a:cubicBezTo>
                    <a:pt x="19968" y="18064"/>
                    <a:pt x="20303" y="18549"/>
                    <a:pt x="20303" y="19082"/>
                  </a:cubicBezTo>
                  <a:cubicBezTo>
                    <a:pt x="20303" y="19808"/>
                    <a:pt x="19776" y="20341"/>
                    <a:pt x="19056" y="20341"/>
                  </a:cubicBezTo>
                  <a:cubicBezTo>
                    <a:pt x="18528" y="20341"/>
                    <a:pt x="18047" y="20001"/>
                    <a:pt x="17855" y="19517"/>
                  </a:cubicBezTo>
                  <a:cubicBezTo>
                    <a:pt x="17808" y="19276"/>
                    <a:pt x="17567" y="19082"/>
                    <a:pt x="17279" y="19082"/>
                  </a:cubicBezTo>
                  <a:lnTo>
                    <a:pt x="4368" y="19082"/>
                  </a:lnTo>
                  <a:cubicBezTo>
                    <a:pt x="4127" y="19082"/>
                    <a:pt x="3888" y="19276"/>
                    <a:pt x="3792" y="19517"/>
                  </a:cubicBezTo>
                  <a:cubicBezTo>
                    <a:pt x="3599" y="20001"/>
                    <a:pt x="3119" y="20341"/>
                    <a:pt x="2592" y="20341"/>
                  </a:cubicBezTo>
                  <a:cubicBezTo>
                    <a:pt x="1824" y="20341"/>
                    <a:pt x="1295" y="19808"/>
                    <a:pt x="1295" y="19082"/>
                  </a:cubicBezTo>
                  <a:cubicBezTo>
                    <a:pt x="1295" y="18549"/>
                    <a:pt x="1679" y="18064"/>
                    <a:pt x="2159" y="17871"/>
                  </a:cubicBezTo>
                  <a:cubicBezTo>
                    <a:pt x="2400" y="17823"/>
                    <a:pt x="2592" y="17580"/>
                    <a:pt x="2592" y="17242"/>
                  </a:cubicBezTo>
                  <a:lnTo>
                    <a:pt x="2592" y="9347"/>
                  </a:lnTo>
                  <a:cubicBezTo>
                    <a:pt x="2592" y="9105"/>
                    <a:pt x="2400" y="8862"/>
                    <a:pt x="2159" y="8718"/>
                  </a:cubicBezTo>
                  <a:cubicBezTo>
                    <a:pt x="1679" y="8524"/>
                    <a:pt x="1295" y="8040"/>
                    <a:pt x="1295" y="7506"/>
                  </a:cubicBezTo>
                  <a:cubicBezTo>
                    <a:pt x="1295" y="6781"/>
                    <a:pt x="1871" y="6247"/>
                    <a:pt x="2592" y="6247"/>
                  </a:cubicBezTo>
                  <a:cubicBezTo>
                    <a:pt x="3119" y="6247"/>
                    <a:pt x="3599" y="6587"/>
                    <a:pt x="3792" y="7071"/>
                  </a:cubicBezTo>
                  <a:cubicBezTo>
                    <a:pt x="3839" y="7313"/>
                    <a:pt x="4080" y="7506"/>
                    <a:pt x="4368" y="7506"/>
                  </a:cubicBezTo>
                  <a:lnTo>
                    <a:pt x="17279" y="7506"/>
                  </a:lnTo>
                  <a:cubicBezTo>
                    <a:pt x="17520" y="7506"/>
                    <a:pt x="17759" y="7313"/>
                    <a:pt x="17855" y="7071"/>
                  </a:cubicBezTo>
                  <a:cubicBezTo>
                    <a:pt x="18047" y="6587"/>
                    <a:pt x="18528" y="6247"/>
                    <a:pt x="19056" y="6247"/>
                  </a:cubicBezTo>
                  <a:close/>
                  <a:moveTo>
                    <a:pt x="10799" y="0"/>
                  </a:moveTo>
                  <a:cubicBezTo>
                    <a:pt x="9696" y="0"/>
                    <a:pt x="8880" y="872"/>
                    <a:pt x="8880" y="1889"/>
                  </a:cubicBezTo>
                  <a:cubicBezTo>
                    <a:pt x="8880" y="2227"/>
                    <a:pt x="8975" y="2615"/>
                    <a:pt x="9167" y="2905"/>
                  </a:cubicBezTo>
                  <a:lnTo>
                    <a:pt x="6623" y="6297"/>
                  </a:lnTo>
                  <a:lnTo>
                    <a:pt x="4656" y="6297"/>
                  </a:lnTo>
                  <a:cubicBezTo>
                    <a:pt x="4223" y="5520"/>
                    <a:pt x="3407" y="5036"/>
                    <a:pt x="2496" y="5036"/>
                  </a:cubicBezTo>
                  <a:cubicBezTo>
                    <a:pt x="1103" y="5036"/>
                    <a:pt x="0" y="6198"/>
                    <a:pt x="0" y="7556"/>
                  </a:cubicBezTo>
                  <a:cubicBezTo>
                    <a:pt x="0" y="8475"/>
                    <a:pt x="480" y="9347"/>
                    <a:pt x="1248" y="9734"/>
                  </a:cubicBezTo>
                  <a:lnTo>
                    <a:pt x="1248" y="16902"/>
                  </a:lnTo>
                  <a:cubicBezTo>
                    <a:pt x="480" y="17339"/>
                    <a:pt x="0" y="18161"/>
                    <a:pt x="0" y="19082"/>
                  </a:cubicBezTo>
                  <a:cubicBezTo>
                    <a:pt x="0" y="20485"/>
                    <a:pt x="1103" y="21600"/>
                    <a:pt x="2496" y="21600"/>
                  </a:cubicBezTo>
                  <a:cubicBezTo>
                    <a:pt x="3407" y="21600"/>
                    <a:pt x="4223" y="21116"/>
                    <a:pt x="4656" y="20341"/>
                  </a:cubicBezTo>
                  <a:lnTo>
                    <a:pt x="16799" y="20341"/>
                  </a:lnTo>
                  <a:cubicBezTo>
                    <a:pt x="17183" y="21116"/>
                    <a:pt x="18047" y="21600"/>
                    <a:pt x="18960" y="21600"/>
                  </a:cubicBezTo>
                  <a:cubicBezTo>
                    <a:pt x="20303" y="21600"/>
                    <a:pt x="21455" y="20485"/>
                    <a:pt x="21455" y="19082"/>
                  </a:cubicBezTo>
                  <a:cubicBezTo>
                    <a:pt x="21455" y="18161"/>
                    <a:pt x="20975" y="17339"/>
                    <a:pt x="20207" y="16902"/>
                  </a:cubicBezTo>
                  <a:lnTo>
                    <a:pt x="20207" y="9734"/>
                  </a:lnTo>
                  <a:cubicBezTo>
                    <a:pt x="21120" y="9299"/>
                    <a:pt x="21600" y="8475"/>
                    <a:pt x="21600" y="7556"/>
                  </a:cubicBezTo>
                  <a:cubicBezTo>
                    <a:pt x="21600" y="6198"/>
                    <a:pt x="20448" y="5036"/>
                    <a:pt x="19056" y="5036"/>
                  </a:cubicBezTo>
                  <a:cubicBezTo>
                    <a:pt x="18143" y="5036"/>
                    <a:pt x="17328" y="5520"/>
                    <a:pt x="16895" y="6297"/>
                  </a:cubicBezTo>
                  <a:lnTo>
                    <a:pt x="14928" y="6297"/>
                  </a:lnTo>
                  <a:lnTo>
                    <a:pt x="12384" y="2905"/>
                  </a:lnTo>
                  <a:cubicBezTo>
                    <a:pt x="12576" y="2615"/>
                    <a:pt x="12719" y="2227"/>
                    <a:pt x="12719" y="1889"/>
                  </a:cubicBezTo>
                  <a:cubicBezTo>
                    <a:pt x="12719" y="872"/>
                    <a:pt x="11855"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31" name="Google Shape;10002;p66"/>
            <p:cNvSpPr/>
            <p:nvPr/>
          </p:nvSpPr>
          <p:spPr>
            <a:xfrm>
              <a:off x="62390" y="139220"/>
              <a:ext cx="220590" cy="1414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90" y="3019"/>
                  </a:moveTo>
                  <a:lnTo>
                    <a:pt x="19590" y="18349"/>
                  </a:lnTo>
                  <a:lnTo>
                    <a:pt x="1863" y="18349"/>
                  </a:lnTo>
                  <a:lnTo>
                    <a:pt x="1863" y="3019"/>
                  </a:lnTo>
                  <a:close/>
                  <a:moveTo>
                    <a:pt x="969" y="0"/>
                  </a:moveTo>
                  <a:cubicBezTo>
                    <a:pt x="374" y="0"/>
                    <a:pt x="0" y="697"/>
                    <a:pt x="0" y="1511"/>
                  </a:cubicBezTo>
                  <a:lnTo>
                    <a:pt x="0" y="19974"/>
                  </a:lnTo>
                  <a:cubicBezTo>
                    <a:pt x="0" y="20789"/>
                    <a:pt x="447" y="21600"/>
                    <a:pt x="969" y="21600"/>
                  </a:cubicBezTo>
                  <a:lnTo>
                    <a:pt x="20557" y="21600"/>
                  </a:lnTo>
                  <a:cubicBezTo>
                    <a:pt x="21153" y="21600"/>
                    <a:pt x="21600" y="20789"/>
                    <a:pt x="21600" y="19974"/>
                  </a:cubicBezTo>
                  <a:lnTo>
                    <a:pt x="21600" y="1511"/>
                  </a:lnTo>
                  <a:cubicBezTo>
                    <a:pt x="21527" y="582"/>
                    <a:pt x="21153" y="0"/>
                    <a:pt x="205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733" name="Google Shape;10003;p66"/>
          <p:cNvSpPr/>
          <p:nvPr/>
        </p:nvSpPr>
        <p:spPr>
          <a:xfrm>
            <a:off x="7598264" y="2576986"/>
            <a:ext cx="300194" cy="341532"/>
          </a:xfrm>
          <a:custGeom>
            <a:avLst/>
            <a:gdLst/>
            <a:ahLst/>
            <a:cxnLst>
              <a:cxn ang="0">
                <a:pos x="wd2" y="hd2"/>
              </a:cxn>
              <a:cxn ang="5400000">
                <a:pos x="wd2" y="hd2"/>
              </a:cxn>
              <a:cxn ang="10800000">
                <a:pos x="wd2" y="hd2"/>
              </a:cxn>
              <a:cxn ang="16200000">
                <a:pos x="wd2" y="hd2"/>
              </a:cxn>
            </a:cxnLst>
            <a:rect l="0" t="0" r="r" b="b"/>
            <a:pathLst>
              <a:path w="20690" h="21600" fill="norm" stroke="1" extrusionOk="0">
                <a:moveTo>
                  <a:pt x="17368" y="1251"/>
                </a:moveTo>
                <a:cubicBezTo>
                  <a:pt x="18311" y="1251"/>
                  <a:pt x="19098" y="1779"/>
                  <a:pt x="19360" y="2645"/>
                </a:cubicBezTo>
                <a:cubicBezTo>
                  <a:pt x="19623" y="3992"/>
                  <a:pt x="18731" y="5580"/>
                  <a:pt x="17315" y="5580"/>
                </a:cubicBezTo>
                <a:cubicBezTo>
                  <a:pt x="16057" y="5580"/>
                  <a:pt x="15218" y="4377"/>
                  <a:pt x="15847" y="3848"/>
                </a:cubicBezTo>
                <a:cubicBezTo>
                  <a:pt x="15958" y="3779"/>
                  <a:pt x="16121" y="3712"/>
                  <a:pt x="16301" y="3712"/>
                </a:cubicBezTo>
                <a:cubicBezTo>
                  <a:pt x="16376" y="3712"/>
                  <a:pt x="16453" y="3723"/>
                  <a:pt x="16529" y="3752"/>
                </a:cubicBezTo>
                <a:cubicBezTo>
                  <a:pt x="16634" y="3799"/>
                  <a:pt x="16686" y="3848"/>
                  <a:pt x="16790" y="3992"/>
                </a:cubicBezTo>
                <a:cubicBezTo>
                  <a:pt x="16839" y="4294"/>
                  <a:pt x="17181" y="4480"/>
                  <a:pt x="17516" y="4480"/>
                </a:cubicBezTo>
                <a:cubicBezTo>
                  <a:pt x="17554" y="4480"/>
                  <a:pt x="17592" y="4479"/>
                  <a:pt x="17629" y="4473"/>
                </a:cubicBezTo>
                <a:cubicBezTo>
                  <a:pt x="17997" y="4377"/>
                  <a:pt x="18207" y="4041"/>
                  <a:pt x="18153" y="3656"/>
                </a:cubicBezTo>
                <a:cubicBezTo>
                  <a:pt x="17997" y="3126"/>
                  <a:pt x="17578" y="2645"/>
                  <a:pt x="17000" y="2549"/>
                </a:cubicBezTo>
                <a:cubicBezTo>
                  <a:pt x="16819" y="2498"/>
                  <a:pt x="16624" y="2474"/>
                  <a:pt x="16429" y="2474"/>
                </a:cubicBezTo>
                <a:cubicBezTo>
                  <a:pt x="15897" y="2474"/>
                  <a:pt x="15354" y="2652"/>
                  <a:pt x="15008" y="2933"/>
                </a:cubicBezTo>
                <a:lnTo>
                  <a:pt x="14798" y="3126"/>
                </a:lnTo>
                <a:lnTo>
                  <a:pt x="6044" y="3126"/>
                </a:lnTo>
                <a:lnTo>
                  <a:pt x="5834" y="2933"/>
                </a:lnTo>
                <a:cubicBezTo>
                  <a:pt x="5460" y="2630"/>
                  <a:pt x="4937" y="2468"/>
                  <a:pt x="4424" y="2468"/>
                </a:cubicBezTo>
                <a:cubicBezTo>
                  <a:pt x="3641" y="2468"/>
                  <a:pt x="2879" y="2842"/>
                  <a:pt x="2689" y="3656"/>
                </a:cubicBezTo>
                <a:cubicBezTo>
                  <a:pt x="2636" y="4041"/>
                  <a:pt x="2845" y="4329"/>
                  <a:pt x="3213" y="4473"/>
                </a:cubicBezTo>
                <a:cubicBezTo>
                  <a:pt x="3250" y="4479"/>
                  <a:pt x="3286" y="4480"/>
                  <a:pt x="3323" y="4480"/>
                </a:cubicBezTo>
                <a:cubicBezTo>
                  <a:pt x="3651" y="4480"/>
                  <a:pt x="3957" y="4289"/>
                  <a:pt x="4052" y="3944"/>
                </a:cubicBezTo>
                <a:cubicBezTo>
                  <a:pt x="4103" y="3848"/>
                  <a:pt x="4208" y="3799"/>
                  <a:pt x="4313" y="3703"/>
                </a:cubicBezTo>
                <a:cubicBezTo>
                  <a:pt x="4366" y="3692"/>
                  <a:pt x="4424" y="3686"/>
                  <a:pt x="4486" y="3686"/>
                </a:cubicBezTo>
                <a:cubicBezTo>
                  <a:pt x="4671" y="3686"/>
                  <a:pt x="4877" y="3740"/>
                  <a:pt x="4995" y="3848"/>
                </a:cubicBezTo>
                <a:cubicBezTo>
                  <a:pt x="5571" y="4377"/>
                  <a:pt x="4732" y="5580"/>
                  <a:pt x="3528" y="5580"/>
                </a:cubicBezTo>
                <a:cubicBezTo>
                  <a:pt x="2111" y="5580"/>
                  <a:pt x="1273" y="3944"/>
                  <a:pt x="1692" y="2645"/>
                </a:cubicBezTo>
                <a:cubicBezTo>
                  <a:pt x="2058" y="1732"/>
                  <a:pt x="2740" y="1251"/>
                  <a:pt x="3684" y="1251"/>
                </a:cubicBezTo>
                <a:close/>
                <a:moveTo>
                  <a:pt x="14223" y="4377"/>
                </a:moveTo>
                <a:cubicBezTo>
                  <a:pt x="14223" y="4859"/>
                  <a:pt x="14432" y="5291"/>
                  <a:pt x="14747" y="5676"/>
                </a:cubicBezTo>
                <a:lnTo>
                  <a:pt x="5781" y="5676"/>
                </a:lnTo>
                <a:cubicBezTo>
                  <a:pt x="6095" y="5291"/>
                  <a:pt x="6305" y="4859"/>
                  <a:pt x="6305" y="4377"/>
                </a:cubicBezTo>
                <a:close/>
                <a:moveTo>
                  <a:pt x="16476" y="6927"/>
                </a:moveTo>
                <a:lnTo>
                  <a:pt x="16476" y="7600"/>
                </a:lnTo>
                <a:lnTo>
                  <a:pt x="16529" y="7600"/>
                </a:lnTo>
                <a:cubicBezTo>
                  <a:pt x="16529" y="7938"/>
                  <a:pt x="16161" y="8226"/>
                  <a:pt x="15795" y="8226"/>
                </a:cubicBezTo>
                <a:lnTo>
                  <a:pt x="4786" y="8226"/>
                </a:lnTo>
                <a:cubicBezTo>
                  <a:pt x="4418" y="8226"/>
                  <a:pt x="4052" y="7938"/>
                  <a:pt x="4052" y="7600"/>
                </a:cubicBezTo>
                <a:lnTo>
                  <a:pt x="4052" y="6927"/>
                </a:lnTo>
                <a:close/>
                <a:moveTo>
                  <a:pt x="15113" y="9428"/>
                </a:moveTo>
                <a:lnTo>
                  <a:pt x="15113" y="17752"/>
                </a:lnTo>
                <a:lnTo>
                  <a:pt x="13750" y="17752"/>
                </a:lnTo>
                <a:lnTo>
                  <a:pt x="13750" y="11354"/>
                </a:lnTo>
                <a:cubicBezTo>
                  <a:pt x="13750" y="11016"/>
                  <a:pt x="13436" y="10727"/>
                  <a:pt x="13068" y="10727"/>
                </a:cubicBezTo>
                <a:cubicBezTo>
                  <a:pt x="12648" y="10727"/>
                  <a:pt x="12334" y="11016"/>
                  <a:pt x="12334" y="11354"/>
                </a:cubicBezTo>
                <a:lnTo>
                  <a:pt x="12334" y="17752"/>
                </a:lnTo>
                <a:lnTo>
                  <a:pt x="10971" y="17752"/>
                </a:lnTo>
                <a:lnTo>
                  <a:pt x="10971" y="11354"/>
                </a:lnTo>
                <a:cubicBezTo>
                  <a:pt x="10971" y="11016"/>
                  <a:pt x="10605" y="10727"/>
                  <a:pt x="10290" y="10727"/>
                </a:cubicBezTo>
                <a:cubicBezTo>
                  <a:pt x="9923" y="10727"/>
                  <a:pt x="9557" y="11016"/>
                  <a:pt x="9557" y="11354"/>
                </a:cubicBezTo>
                <a:lnTo>
                  <a:pt x="9557" y="17752"/>
                </a:lnTo>
                <a:lnTo>
                  <a:pt x="8194" y="17752"/>
                </a:lnTo>
                <a:lnTo>
                  <a:pt x="8194" y="11354"/>
                </a:lnTo>
                <a:cubicBezTo>
                  <a:pt x="8194" y="11016"/>
                  <a:pt x="7879" y="10727"/>
                  <a:pt x="7458" y="10727"/>
                </a:cubicBezTo>
                <a:cubicBezTo>
                  <a:pt x="7092" y="10727"/>
                  <a:pt x="6829" y="11016"/>
                  <a:pt x="6829" y="11354"/>
                </a:cubicBezTo>
                <a:lnTo>
                  <a:pt x="6829" y="17752"/>
                </a:lnTo>
                <a:lnTo>
                  <a:pt x="5466" y="17752"/>
                </a:lnTo>
                <a:lnTo>
                  <a:pt x="5466" y="9428"/>
                </a:lnTo>
                <a:close/>
                <a:moveTo>
                  <a:pt x="15847" y="18954"/>
                </a:moveTo>
                <a:cubicBezTo>
                  <a:pt x="16266" y="18954"/>
                  <a:pt x="16581" y="19242"/>
                  <a:pt x="16581" y="19627"/>
                </a:cubicBezTo>
                <a:lnTo>
                  <a:pt x="16581" y="20253"/>
                </a:lnTo>
                <a:lnTo>
                  <a:pt x="4103" y="20253"/>
                </a:lnTo>
                <a:lnTo>
                  <a:pt x="4103" y="19627"/>
                </a:lnTo>
                <a:cubicBezTo>
                  <a:pt x="4103" y="19242"/>
                  <a:pt x="4471" y="18954"/>
                  <a:pt x="4837" y="18954"/>
                </a:cubicBezTo>
                <a:close/>
                <a:moveTo>
                  <a:pt x="3474" y="0"/>
                </a:moveTo>
                <a:cubicBezTo>
                  <a:pt x="1902" y="0"/>
                  <a:pt x="644" y="913"/>
                  <a:pt x="171" y="2309"/>
                </a:cubicBezTo>
                <a:cubicBezTo>
                  <a:pt x="-458" y="4280"/>
                  <a:pt x="695" y="6495"/>
                  <a:pt x="2794" y="6783"/>
                </a:cubicBezTo>
                <a:lnTo>
                  <a:pt x="2794" y="7504"/>
                </a:lnTo>
                <a:cubicBezTo>
                  <a:pt x="2794" y="8370"/>
                  <a:pt x="3423" y="9043"/>
                  <a:pt x="4208" y="9332"/>
                </a:cubicBezTo>
                <a:lnTo>
                  <a:pt x="4208" y="17848"/>
                </a:lnTo>
                <a:cubicBezTo>
                  <a:pt x="3423" y="18088"/>
                  <a:pt x="2794" y="18810"/>
                  <a:pt x="2794" y="19676"/>
                </a:cubicBezTo>
                <a:lnTo>
                  <a:pt x="2794" y="20927"/>
                </a:lnTo>
                <a:cubicBezTo>
                  <a:pt x="2794" y="21311"/>
                  <a:pt x="3160" y="21600"/>
                  <a:pt x="3528" y="21600"/>
                </a:cubicBezTo>
                <a:lnTo>
                  <a:pt x="17315" y="21600"/>
                </a:lnTo>
                <a:cubicBezTo>
                  <a:pt x="17682" y="21600"/>
                  <a:pt x="17944" y="21311"/>
                  <a:pt x="17944" y="20927"/>
                </a:cubicBezTo>
                <a:lnTo>
                  <a:pt x="17944" y="19676"/>
                </a:lnTo>
                <a:cubicBezTo>
                  <a:pt x="17944" y="18810"/>
                  <a:pt x="17368" y="18184"/>
                  <a:pt x="16581" y="17848"/>
                </a:cubicBezTo>
                <a:lnTo>
                  <a:pt x="16581" y="9332"/>
                </a:lnTo>
                <a:cubicBezTo>
                  <a:pt x="17368" y="9092"/>
                  <a:pt x="17944" y="8370"/>
                  <a:pt x="17944" y="7504"/>
                </a:cubicBezTo>
                <a:lnTo>
                  <a:pt x="17944" y="6734"/>
                </a:lnTo>
                <a:cubicBezTo>
                  <a:pt x="20042" y="6398"/>
                  <a:pt x="21142" y="4137"/>
                  <a:pt x="20513" y="2213"/>
                </a:cubicBezTo>
                <a:cubicBezTo>
                  <a:pt x="19989" y="866"/>
                  <a:pt x="18679" y="0"/>
                  <a:pt x="17158"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736" name="Google Shape;10004;p66"/>
          <p:cNvGrpSpPr/>
          <p:nvPr/>
        </p:nvGrpSpPr>
        <p:grpSpPr>
          <a:xfrm>
            <a:off x="6666510" y="2551075"/>
            <a:ext cx="341549" cy="340493"/>
            <a:chOff x="0" y="0"/>
            <a:chExt cx="341548" cy="340492"/>
          </a:xfrm>
        </p:grpSpPr>
        <p:sp>
          <p:nvSpPr>
            <p:cNvPr id="7734" name="Google Shape;10005;p66"/>
            <p:cNvSpPr/>
            <p:nvPr/>
          </p:nvSpPr>
          <p:spPr>
            <a:xfrm>
              <a:off x="0" y="0"/>
              <a:ext cx="341549" cy="340493"/>
            </a:xfrm>
            <a:custGeom>
              <a:avLst/>
              <a:gdLst/>
              <a:ahLst/>
              <a:cxnLst>
                <a:cxn ang="0">
                  <a:pos x="wd2" y="hd2"/>
                </a:cxn>
                <a:cxn ang="5400000">
                  <a:pos x="wd2" y="hd2"/>
                </a:cxn>
                <a:cxn ang="10800000">
                  <a:pos x="wd2" y="hd2"/>
                </a:cxn>
                <a:cxn ang="16200000">
                  <a:pos x="wd2" y="hd2"/>
                </a:cxn>
              </a:cxnLst>
              <a:rect l="0" t="0" r="r" b="b"/>
              <a:pathLst>
                <a:path w="19672" h="21600" fill="norm" stroke="1" extrusionOk="0">
                  <a:moveTo>
                    <a:pt x="13450" y="2123"/>
                  </a:moveTo>
                  <a:cubicBezTo>
                    <a:pt x="14371" y="2605"/>
                    <a:pt x="15204" y="3233"/>
                    <a:pt x="15905" y="4005"/>
                  </a:cubicBezTo>
                  <a:cubicBezTo>
                    <a:pt x="16693" y="4874"/>
                    <a:pt x="17262" y="5742"/>
                    <a:pt x="17657" y="6804"/>
                  </a:cubicBezTo>
                  <a:lnTo>
                    <a:pt x="13232" y="8541"/>
                  </a:lnTo>
                  <a:cubicBezTo>
                    <a:pt x="13057" y="8251"/>
                    <a:pt x="12837" y="7914"/>
                    <a:pt x="12619" y="7672"/>
                  </a:cubicBezTo>
                  <a:cubicBezTo>
                    <a:pt x="12399" y="7430"/>
                    <a:pt x="12136" y="7190"/>
                    <a:pt x="11873" y="7044"/>
                  </a:cubicBezTo>
                  <a:lnTo>
                    <a:pt x="13450" y="2123"/>
                  </a:lnTo>
                  <a:close/>
                  <a:moveTo>
                    <a:pt x="9886" y="1267"/>
                  </a:moveTo>
                  <a:cubicBezTo>
                    <a:pt x="10751" y="1267"/>
                    <a:pt x="11613" y="1406"/>
                    <a:pt x="12444" y="1688"/>
                  </a:cubicBezTo>
                  <a:lnTo>
                    <a:pt x="10866" y="6562"/>
                  </a:lnTo>
                  <a:cubicBezTo>
                    <a:pt x="10534" y="6465"/>
                    <a:pt x="10192" y="6416"/>
                    <a:pt x="9850" y="6416"/>
                  </a:cubicBezTo>
                  <a:cubicBezTo>
                    <a:pt x="8832" y="6416"/>
                    <a:pt x="7808" y="6842"/>
                    <a:pt x="7055" y="7672"/>
                  </a:cubicBezTo>
                  <a:cubicBezTo>
                    <a:pt x="5959" y="8879"/>
                    <a:pt x="5608" y="10520"/>
                    <a:pt x="6003" y="12015"/>
                  </a:cubicBezTo>
                  <a:lnTo>
                    <a:pt x="1621" y="13801"/>
                  </a:lnTo>
                  <a:cubicBezTo>
                    <a:pt x="613" y="10567"/>
                    <a:pt x="1228" y="6707"/>
                    <a:pt x="3681" y="4053"/>
                  </a:cubicBezTo>
                  <a:cubicBezTo>
                    <a:pt x="5387" y="2207"/>
                    <a:pt x="7643" y="1267"/>
                    <a:pt x="9886" y="1267"/>
                  </a:cubicBezTo>
                  <a:close/>
                  <a:moveTo>
                    <a:pt x="9836" y="7685"/>
                  </a:moveTo>
                  <a:cubicBezTo>
                    <a:pt x="10581" y="7685"/>
                    <a:pt x="11325" y="7986"/>
                    <a:pt x="11873" y="8590"/>
                  </a:cubicBezTo>
                  <a:cubicBezTo>
                    <a:pt x="12969" y="9795"/>
                    <a:pt x="12969" y="11871"/>
                    <a:pt x="11873" y="13078"/>
                  </a:cubicBezTo>
                  <a:cubicBezTo>
                    <a:pt x="11282" y="13704"/>
                    <a:pt x="10537" y="14018"/>
                    <a:pt x="9804" y="14018"/>
                  </a:cubicBezTo>
                  <a:cubicBezTo>
                    <a:pt x="9070" y="14018"/>
                    <a:pt x="8347" y="13704"/>
                    <a:pt x="7799" y="13078"/>
                  </a:cubicBezTo>
                  <a:cubicBezTo>
                    <a:pt x="6704" y="11871"/>
                    <a:pt x="6704" y="9795"/>
                    <a:pt x="7799" y="8590"/>
                  </a:cubicBezTo>
                  <a:cubicBezTo>
                    <a:pt x="8347" y="7986"/>
                    <a:pt x="9092" y="7685"/>
                    <a:pt x="9836" y="7685"/>
                  </a:cubicBezTo>
                  <a:close/>
                  <a:moveTo>
                    <a:pt x="6397" y="13222"/>
                  </a:moveTo>
                  <a:cubicBezTo>
                    <a:pt x="6529" y="13464"/>
                    <a:pt x="6704" y="13801"/>
                    <a:pt x="6923" y="13946"/>
                  </a:cubicBezTo>
                  <a:cubicBezTo>
                    <a:pt x="7142" y="14187"/>
                    <a:pt x="7361" y="14380"/>
                    <a:pt x="7580" y="14573"/>
                  </a:cubicBezTo>
                  <a:lnTo>
                    <a:pt x="6003" y="19446"/>
                  </a:lnTo>
                  <a:cubicBezTo>
                    <a:pt x="5126" y="18964"/>
                    <a:pt x="4337" y="18385"/>
                    <a:pt x="3636" y="17564"/>
                  </a:cubicBezTo>
                  <a:cubicBezTo>
                    <a:pt x="2980" y="16792"/>
                    <a:pt x="2454" y="15876"/>
                    <a:pt x="2016" y="15008"/>
                  </a:cubicBezTo>
                  <a:lnTo>
                    <a:pt x="6397" y="13222"/>
                  </a:lnTo>
                  <a:close/>
                  <a:moveTo>
                    <a:pt x="18095" y="7914"/>
                  </a:moveTo>
                  <a:cubicBezTo>
                    <a:pt x="18971" y="11195"/>
                    <a:pt x="18314" y="14911"/>
                    <a:pt x="15948" y="17516"/>
                  </a:cubicBezTo>
                  <a:cubicBezTo>
                    <a:pt x="14233" y="19405"/>
                    <a:pt x="12008" y="20341"/>
                    <a:pt x="9794" y="20341"/>
                  </a:cubicBezTo>
                  <a:cubicBezTo>
                    <a:pt x="8896" y="20341"/>
                    <a:pt x="8000" y="20188"/>
                    <a:pt x="7142" y="19881"/>
                  </a:cubicBezTo>
                  <a:lnTo>
                    <a:pt x="8719" y="15055"/>
                  </a:lnTo>
                  <a:cubicBezTo>
                    <a:pt x="9091" y="15170"/>
                    <a:pt x="9470" y="15228"/>
                    <a:pt x="9849" y="15228"/>
                  </a:cubicBezTo>
                  <a:cubicBezTo>
                    <a:pt x="10896" y="15228"/>
                    <a:pt x="11921" y="14784"/>
                    <a:pt x="12662" y="13897"/>
                  </a:cubicBezTo>
                  <a:cubicBezTo>
                    <a:pt x="13713" y="12739"/>
                    <a:pt x="14064" y="11146"/>
                    <a:pt x="13713" y="9699"/>
                  </a:cubicBezTo>
                  <a:lnTo>
                    <a:pt x="18095" y="7914"/>
                  </a:lnTo>
                  <a:close/>
                  <a:moveTo>
                    <a:pt x="9836" y="0"/>
                  </a:moveTo>
                  <a:cubicBezTo>
                    <a:pt x="7317" y="0"/>
                    <a:pt x="4798" y="1061"/>
                    <a:pt x="2892" y="3184"/>
                  </a:cubicBezTo>
                  <a:cubicBezTo>
                    <a:pt x="-964" y="7383"/>
                    <a:pt x="-964" y="14187"/>
                    <a:pt x="2892" y="18434"/>
                  </a:cubicBezTo>
                  <a:cubicBezTo>
                    <a:pt x="4814" y="20551"/>
                    <a:pt x="7324" y="21600"/>
                    <a:pt x="9832" y="21600"/>
                  </a:cubicBezTo>
                  <a:cubicBezTo>
                    <a:pt x="12352" y="21600"/>
                    <a:pt x="14869" y="20539"/>
                    <a:pt x="16781" y="18434"/>
                  </a:cubicBezTo>
                  <a:cubicBezTo>
                    <a:pt x="20636" y="14187"/>
                    <a:pt x="20636" y="7383"/>
                    <a:pt x="16781" y="3184"/>
                  </a:cubicBezTo>
                  <a:cubicBezTo>
                    <a:pt x="14874" y="1061"/>
                    <a:pt x="12356" y="0"/>
                    <a:pt x="98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35" name="Google Shape;10006;p66"/>
            <p:cNvSpPr/>
            <p:nvPr/>
          </p:nvSpPr>
          <p:spPr>
            <a:xfrm>
              <a:off x="140541" y="140523"/>
              <a:ext cx="59712" cy="59712"/>
            </a:xfrm>
            <a:custGeom>
              <a:avLst/>
              <a:gdLst/>
              <a:ahLst/>
              <a:cxnLst>
                <a:cxn ang="0">
                  <a:pos x="wd2" y="hd2"/>
                </a:cxn>
                <a:cxn ang="5400000">
                  <a:pos x="wd2" y="hd2"/>
                </a:cxn>
                <a:cxn ang="10800000">
                  <a:pos x="wd2" y="hd2"/>
                </a:cxn>
                <a:cxn ang="16200000">
                  <a:pos x="wd2" y="hd2"/>
                </a:cxn>
              </a:cxnLst>
              <a:rect l="0" t="0" r="r" b="b"/>
              <a:pathLst>
                <a:path w="19718" h="21600" fill="norm" stroke="1" extrusionOk="0">
                  <a:moveTo>
                    <a:pt x="9735" y="7022"/>
                  </a:moveTo>
                  <a:cubicBezTo>
                    <a:pt x="10612" y="7022"/>
                    <a:pt x="11490" y="7363"/>
                    <a:pt x="12119" y="8053"/>
                  </a:cubicBezTo>
                  <a:cubicBezTo>
                    <a:pt x="13379" y="9424"/>
                    <a:pt x="13379" y="11905"/>
                    <a:pt x="12119" y="13276"/>
                  </a:cubicBezTo>
                  <a:cubicBezTo>
                    <a:pt x="11490" y="13966"/>
                    <a:pt x="10612" y="14307"/>
                    <a:pt x="9735" y="14307"/>
                  </a:cubicBezTo>
                  <a:cubicBezTo>
                    <a:pt x="8850" y="14307"/>
                    <a:pt x="7973" y="13966"/>
                    <a:pt x="7343" y="13276"/>
                  </a:cubicBezTo>
                  <a:cubicBezTo>
                    <a:pt x="6092" y="11905"/>
                    <a:pt x="6092" y="9975"/>
                    <a:pt x="7343" y="8053"/>
                  </a:cubicBezTo>
                  <a:cubicBezTo>
                    <a:pt x="7973" y="7363"/>
                    <a:pt x="8850" y="7022"/>
                    <a:pt x="9735" y="7022"/>
                  </a:cubicBezTo>
                  <a:close/>
                  <a:moveTo>
                    <a:pt x="9951" y="0"/>
                  </a:moveTo>
                  <a:cubicBezTo>
                    <a:pt x="7407" y="0"/>
                    <a:pt x="4832" y="1031"/>
                    <a:pt x="2822" y="3101"/>
                  </a:cubicBezTo>
                  <a:cubicBezTo>
                    <a:pt x="-941" y="7223"/>
                    <a:pt x="-941" y="14106"/>
                    <a:pt x="2822" y="18508"/>
                  </a:cubicBezTo>
                  <a:cubicBezTo>
                    <a:pt x="4832" y="20569"/>
                    <a:pt x="7407" y="21600"/>
                    <a:pt x="9951" y="21600"/>
                  </a:cubicBezTo>
                  <a:cubicBezTo>
                    <a:pt x="12494" y="21600"/>
                    <a:pt x="15006" y="20569"/>
                    <a:pt x="16896" y="18508"/>
                  </a:cubicBezTo>
                  <a:cubicBezTo>
                    <a:pt x="20659" y="14377"/>
                    <a:pt x="20659" y="7503"/>
                    <a:pt x="16896" y="3101"/>
                  </a:cubicBezTo>
                  <a:cubicBezTo>
                    <a:pt x="15006" y="1031"/>
                    <a:pt x="12494" y="0"/>
                    <a:pt x="995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745" name="Google Shape;10007;p66"/>
          <p:cNvGrpSpPr/>
          <p:nvPr/>
        </p:nvGrpSpPr>
        <p:grpSpPr>
          <a:xfrm>
            <a:off x="5304252" y="1303331"/>
            <a:ext cx="341556" cy="341531"/>
            <a:chOff x="0" y="24"/>
            <a:chExt cx="341554" cy="341530"/>
          </a:xfrm>
        </p:grpSpPr>
        <p:sp>
          <p:nvSpPr>
            <p:cNvPr id="7737" name="Google Shape;10008;p66"/>
            <p:cNvSpPr/>
            <p:nvPr/>
          </p:nvSpPr>
          <p:spPr>
            <a:xfrm>
              <a:off x="0" y="261441"/>
              <a:ext cx="341556" cy="801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43" y="5813"/>
                  </a:moveTo>
                  <a:cubicBezTo>
                    <a:pt x="5100" y="7454"/>
                    <a:pt x="5051" y="9296"/>
                    <a:pt x="5051" y="10735"/>
                  </a:cubicBezTo>
                  <a:cubicBezTo>
                    <a:pt x="5051" y="12577"/>
                    <a:pt x="5100" y="14016"/>
                    <a:pt x="5243" y="15656"/>
                  </a:cubicBezTo>
                  <a:cubicBezTo>
                    <a:pt x="4427" y="15448"/>
                    <a:pt x="3704" y="14836"/>
                    <a:pt x="3080" y="14016"/>
                  </a:cubicBezTo>
                  <a:cubicBezTo>
                    <a:pt x="1877" y="12786"/>
                    <a:pt x="1396" y="11347"/>
                    <a:pt x="1251" y="10735"/>
                  </a:cubicBezTo>
                  <a:cubicBezTo>
                    <a:pt x="1396" y="10325"/>
                    <a:pt x="1780" y="8684"/>
                    <a:pt x="3080" y="7454"/>
                  </a:cubicBezTo>
                  <a:cubicBezTo>
                    <a:pt x="3704" y="6634"/>
                    <a:pt x="4427" y="6224"/>
                    <a:pt x="5243" y="5813"/>
                  </a:cubicBezTo>
                  <a:close/>
                  <a:moveTo>
                    <a:pt x="9189" y="5605"/>
                  </a:moveTo>
                  <a:cubicBezTo>
                    <a:pt x="12075" y="6425"/>
                    <a:pt x="13663" y="9296"/>
                    <a:pt x="13952" y="10735"/>
                  </a:cubicBezTo>
                  <a:cubicBezTo>
                    <a:pt x="13807" y="11347"/>
                    <a:pt x="13422" y="12786"/>
                    <a:pt x="12124" y="14016"/>
                  </a:cubicBezTo>
                  <a:cubicBezTo>
                    <a:pt x="11305" y="14836"/>
                    <a:pt x="10295" y="15656"/>
                    <a:pt x="9189" y="15858"/>
                  </a:cubicBezTo>
                  <a:cubicBezTo>
                    <a:pt x="8997" y="14426"/>
                    <a:pt x="8900" y="12577"/>
                    <a:pt x="8900" y="10735"/>
                  </a:cubicBezTo>
                  <a:cubicBezTo>
                    <a:pt x="8900" y="8886"/>
                    <a:pt x="8997" y="7246"/>
                    <a:pt x="9189" y="5605"/>
                  </a:cubicBezTo>
                  <a:close/>
                  <a:moveTo>
                    <a:pt x="7793" y="5195"/>
                  </a:moveTo>
                  <a:cubicBezTo>
                    <a:pt x="7697" y="6835"/>
                    <a:pt x="7554" y="8684"/>
                    <a:pt x="7554" y="10527"/>
                  </a:cubicBezTo>
                  <a:cubicBezTo>
                    <a:pt x="7554" y="12375"/>
                    <a:pt x="7650" y="14016"/>
                    <a:pt x="7793" y="15858"/>
                  </a:cubicBezTo>
                  <a:cubicBezTo>
                    <a:pt x="7626" y="15962"/>
                    <a:pt x="7445" y="16014"/>
                    <a:pt x="7259" y="16014"/>
                  </a:cubicBezTo>
                  <a:cubicBezTo>
                    <a:pt x="7073" y="16014"/>
                    <a:pt x="6880" y="15962"/>
                    <a:pt x="6686" y="15858"/>
                  </a:cubicBezTo>
                  <a:cubicBezTo>
                    <a:pt x="6447" y="14426"/>
                    <a:pt x="6351" y="12577"/>
                    <a:pt x="6351" y="10527"/>
                  </a:cubicBezTo>
                  <a:cubicBezTo>
                    <a:pt x="6351" y="8684"/>
                    <a:pt x="6494" y="6835"/>
                    <a:pt x="6686" y="5195"/>
                  </a:cubicBezTo>
                  <a:close/>
                  <a:moveTo>
                    <a:pt x="16492" y="5319"/>
                  </a:moveTo>
                  <a:cubicBezTo>
                    <a:pt x="16670" y="5319"/>
                    <a:pt x="16851" y="5475"/>
                    <a:pt x="17030" y="5813"/>
                  </a:cubicBezTo>
                  <a:lnTo>
                    <a:pt x="19435" y="10735"/>
                  </a:lnTo>
                  <a:lnTo>
                    <a:pt x="17030" y="15656"/>
                  </a:lnTo>
                  <a:cubicBezTo>
                    <a:pt x="16845" y="16047"/>
                    <a:pt x="16656" y="16229"/>
                    <a:pt x="16473" y="16229"/>
                  </a:cubicBezTo>
                  <a:cubicBezTo>
                    <a:pt x="15798" y="16229"/>
                    <a:pt x="15202" y="13801"/>
                    <a:pt x="15202" y="10735"/>
                  </a:cubicBezTo>
                  <a:cubicBezTo>
                    <a:pt x="15202" y="7636"/>
                    <a:pt x="15810" y="5319"/>
                    <a:pt x="16492" y="5319"/>
                  </a:cubicBezTo>
                  <a:close/>
                  <a:moveTo>
                    <a:pt x="16468" y="0"/>
                  </a:moveTo>
                  <a:cubicBezTo>
                    <a:pt x="15607" y="0"/>
                    <a:pt x="14759" y="1894"/>
                    <a:pt x="14288" y="5195"/>
                  </a:cubicBezTo>
                  <a:cubicBezTo>
                    <a:pt x="12748" y="1094"/>
                    <a:pt x="9478" y="65"/>
                    <a:pt x="7650" y="65"/>
                  </a:cubicBezTo>
                  <a:cubicBezTo>
                    <a:pt x="5485" y="65"/>
                    <a:pt x="0" y="1504"/>
                    <a:pt x="0" y="10735"/>
                  </a:cubicBezTo>
                  <a:cubicBezTo>
                    <a:pt x="0" y="19959"/>
                    <a:pt x="5389" y="21600"/>
                    <a:pt x="7650" y="21600"/>
                  </a:cubicBezTo>
                  <a:cubicBezTo>
                    <a:pt x="9478" y="21600"/>
                    <a:pt x="12748" y="20578"/>
                    <a:pt x="14288" y="16477"/>
                  </a:cubicBezTo>
                  <a:cubicBezTo>
                    <a:pt x="14761" y="19784"/>
                    <a:pt x="15611" y="21580"/>
                    <a:pt x="16476" y="21580"/>
                  </a:cubicBezTo>
                  <a:cubicBezTo>
                    <a:pt x="16844" y="21580"/>
                    <a:pt x="17215" y="21255"/>
                    <a:pt x="17560" y="20578"/>
                  </a:cubicBezTo>
                  <a:lnTo>
                    <a:pt x="21215" y="13397"/>
                  </a:lnTo>
                  <a:cubicBezTo>
                    <a:pt x="21456" y="12786"/>
                    <a:pt x="21600" y="11965"/>
                    <a:pt x="21600" y="10735"/>
                  </a:cubicBezTo>
                  <a:cubicBezTo>
                    <a:pt x="21600" y="9706"/>
                    <a:pt x="21408" y="8684"/>
                    <a:pt x="21215" y="8274"/>
                  </a:cubicBezTo>
                  <a:lnTo>
                    <a:pt x="17560" y="1094"/>
                  </a:lnTo>
                  <a:cubicBezTo>
                    <a:pt x="17212" y="352"/>
                    <a:pt x="16839" y="0"/>
                    <a:pt x="164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38" name="Google Shape;10009;p66"/>
            <p:cNvSpPr/>
            <p:nvPr/>
          </p:nvSpPr>
          <p:spPr>
            <a:xfrm>
              <a:off x="140741" y="40346"/>
              <a:ext cx="39550" cy="402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85" y="0"/>
                    <a:pt x="0" y="4892"/>
                    <a:pt x="0" y="11001"/>
                  </a:cubicBezTo>
                  <a:cubicBezTo>
                    <a:pt x="0" y="16708"/>
                    <a:pt x="4985" y="21600"/>
                    <a:pt x="10800" y="21600"/>
                  </a:cubicBezTo>
                  <a:cubicBezTo>
                    <a:pt x="17024" y="21600"/>
                    <a:pt x="21600" y="16708"/>
                    <a:pt x="21600" y="11001"/>
                  </a:cubicBezTo>
                  <a:cubicBezTo>
                    <a:pt x="21600" y="4892"/>
                    <a:pt x="17024"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39" name="Google Shape;10010;p66"/>
            <p:cNvSpPr/>
            <p:nvPr/>
          </p:nvSpPr>
          <p:spPr>
            <a:xfrm>
              <a:off x="80644" y="50994"/>
              <a:ext cx="40323" cy="402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93" y="0"/>
                  </a:moveTo>
                  <a:cubicBezTo>
                    <a:pt x="4889" y="0"/>
                    <a:pt x="0" y="4892"/>
                    <a:pt x="0" y="11001"/>
                  </a:cubicBezTo>
                  <a:cubicBezTo>
                    <a:pt x="0" y="16708"/>
                    <a:pt x="4889" y="21600"/>
                    <a:pt x="10593" y="21600"/>
                  </a:cubicBezTo>
                  <a:cubicBezTo>
                    <a:pt x="16711" y="21600"/>
                    <a:pt x="21600" y="16708"/>
                    <a:pt x="21600" y="11001"/>
                  </a:cubicBezTo>
                  <a:cubicBezTo>
                    <a:pt x="21600" y="4892"/>
                    <a:pt x="16711" y="0"/>
                    <a:pt x="105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40" name="Google Shape;10011;p66"/>
            <p:cNvSpPr/>
            <p:nvPr/>
          </p:nvSpPr>
          <p:spPr>
            <a:xfrm>
              <a:off x="80644" y="151389"/>
              <a:ext cx="40323" cy="3957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93" y="0"/>
                  </a:moveTo>
                  <a:cubicBezTo>
                    <a:pt x="4889" y="0"/>
                    <a:pt x="0" y="4573"/>
                    <a:pt x="0" y="10793"/>
                  </a:cubicBezTo>
                  <a:cubicBezTo>
                    <a:pt x="0" y="16605"/>
                    <a:pt x="4889" y="21600"/>
                    <a:pt x="10593" y="21600"/>
                  </a:cubicBezTo>
                  <a:cubicBezTo>
                    <a:pt x="16711" y="21600"/>
                    <a:pt x="21600" y="16605"/>
                    <a:pt x="21600" y="10793"/>
                  </a:cubicBezTo>
                  <a:cubicBezTo>
                    <a:pt x="21600" y="4573"/>
                    <a:pt x="16711" y="0"/>
                    <a:pt x="105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41" name="Google Shape;10012;p66"/>
            <p:cNvSpPr/>
            <p:nvPr/>
          </p:nvSpPr>
          <p:spPr>
            <a:xfrm>
              <a:off x="41094" y="100418"/>
              <a:ext cx="39551" cy="403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85" y="0"/>
                    <a:pt x="0" y="4902"/>
                    <a:pt x="0" y="11007"/>
                  </a:cubicBezTo>
                  <a:cubicBezTo>
                    <a:pt x="0" y="16711"/>
                    <a:pt x="4985" y="21600"/>
                    <a:pt x="10800" y="21600"/>
                  </a:cubicBezTo>
                  <a:cubicBezTo>
                    <a:pt x="16615" y="21600"/>
                    <a:pt x="21600" y="16711"/>
                    <a:pt x="21600" y="11007"/>
                  </a:cubicBezTo>
                  <a:cubicBezTo>
                    <a:pt x="21600" y="4902"/>
                    <a:pt x="16615"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42" name="Google Shape;10013;p66"/>
            <p:cNvSpPr/>
            <p:nvPr/>
          </p:nvSpPr>
          <p:spPr>
            <a:xfrm>
              <a:off x="140741" y="160515"/>
              <a:ext cx="39550" cy="403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85" y="0"/>
                    <a:pt x="0" y="4889"/>
                    <a:pt x="0" y="10593"/>
                  </a:cubicBezTo>
                  <a:cubicBezTo>
                    <a:pt x="0" y="16711"/>
                    <a:pt x="4985" y="21600"/>
                    <a:pt x="10800" y="21600"/>
                  </a:cubicBezTo>
                  <a:cubicBezTo>
                    <a:pt x="17024" y="21600"/>
                    <a:pt x="21600" y="16711"/>
                    <a:pt x="21600" y="10593"/>
                  </a:cubicBezTo>
                  <a:cubicBezTo>
                    <a:pt x="21600" y="4889"/>
                    <a:pt x="17024"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43" name="Google Shape;10014;p66"/>
            <p:cNvSpPr/>
            <p:nvPr/>
          </p:nvSpPr>
          <p:spPr>
            <a:xfrm>
              <a:off x="0" y="24"/>
              <a:ext cx="340034" cy="2403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24" y="1777"/>
                  </a:moveTo>
                  <a:cubicBezTo>
                    <a:pt x="16187" y="1777"/>
                    <a:pt x="20344" y="6084"/>
                    <a:pt x="20344" y="10868"/>
                  </a:cubicBezTo>
                  <a:cubicBezTo>
                    <a:pt x="20344" y="15653"/>
                    <a:pt x="16187" y="19823"/>
                    <a:pt x="10824" y="19823"/>
                  </a:cubicBezTo>
                  <a:cubicBezTo>
                    <a:pt x="5413" y="19823"/>
                    <a:pt x="1256" y="15653"/>
                    <a:pt x="1256" y="10868"/>
                  </a:cubicBezTo>
                  <a:cubicBezTo>
                    <a:pt x="1256" y="5947"/>
                    <a:pt x="5557" y="1777"/>
                    <a:pt x="10824" y="1777"/>
                  </a:cubicBezTo>
                  <a:close/>
                  <a:moveTo>
                    <a:pt x="10824" y="0"/>
                  </a:moveTo>
                  <a:cubicBezTo>
                    <a:pt x="4833" y="0"/>
                    <a:pt x="0" y="4854"/>
                    <a:pt x="0" y="10868"/>
                  </a:cubicBezTo>
                  <a:cubicBezTo>
                    <a:pt x="0" y="17022"/>
                    <a:pt x="5026" y="21600"/>
                    <a:pt x="10824" y="21600"/>
                  </a:cubicBezTo>
                  <a:cubicBezTo>
                    <a:pt x="16672" y="21600"/>
                    <a:pt x="21600" y="16885"/>
                    <a:pt x="21600" y="10868"/>
                  </a:cubicBezTo>
                  <a:cubicBezTo>
                    <a:pt x="21600" y="4854"/>
                    <a:pt x="16769" y="0"/>
                    <a:pt x="1082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44" name="Google Shape;10015;p66"/>
            <p:cNvSpPr/>
            <p:nvPr/>
          </p:nvSpPr>
          <p:spPr>
            <a:xfrm>
              <a:off x="199316" y="80644"/>
              <a:ext cx="101169" cy="798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77" y="5348"/>
                  </a:moveTo>
                  <a:cubicBezTo>
                    <a:pt x="14290" y="5348"/>
                    <a:pt x="17378" y="8025"/>
                    <a:pt x="17378" y="10904"/>
                  </a:cubicBezTo>
                  <a:cubicBezTo>
                    <a:pt x="17378" y="13582"/>
                    <a:pt x="14455" y="16252"/>
                    <a:pt x="10877" y="16252"/>
                  </a:cubicBezTo>
                  <a:cubicBezTo>
                    <a:pt x="7305" y="16252"/>
                    <a:pt x="4382" y="13582"/>
                    <a:pt x="4382" y="10904"/>
                  </a:cubicBezTo>
                  <a:cubicBezTo>
                    <a:pt x="4547" y="8025"/>
                    <a:pt x="7305" y="5348"/>
                    <a:pt x="10877" y="5348"/>
                  </a:cubicBezTo>
                  <a:close/>
                  <a:moveTo>
                    <a:pt x="10877" y="0"/>
                  </a:moveTo>
                  <a:cubicBezTo>
                    <a:pt x="4707" y="0"/>
                    <a:pt x="0" y="4936"/>
                    <a:pt x="0" y="10904"/>
                  </a:cubicBezTo>
                  <a:cubicBezTo>
                    <a:pt x="325" y="16664"/>
                    <a:pt x="4872" y="21600"/>
                    <a:pt x="10877" y="21600"/>
                  </a:cubicBezTo>
                  <a:cubicBezTo>
                    <a:pt x="16888" y="21600"/>
                    <a:pt x="21600" y="16664"/>
                    <a:pt x="21600" y="10904"/>
                  </a:cubicBezTo>
                  <a:cubicBezTo>
                    <a:pt x="21600" y="4936"/>
                    <a:pt x="16888" y="0"/>
                    <a:pt x="108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748" name="Google Shape;10016;p66"/>
          <p:cNvGrpSpPr/>
          <p:nvPr/>
        </p:nvGrpSpPr>
        <p:grpSpPr>
          <a:xfrm>
            <a:off x="5303130" y="1711888"/>
            <a:ext cx="341375" cy="340035"/>
            <a:chOff x="0" y="0"/>
            <a:chExt cx="341373" cy="340033"/>
          </a:xfrm>
        </p:grpSpPr>
        <p:sp>
          <p:nvSpPr>
            <p:cNvPr id="7746" name="Google Shape;10017;p66"/>
            <p:cNvSpPr/>
            <p:nvPr/>
          </p:nvSpPr>
          <p:spPr>
            <a:xfrm>
              <a:off x="0" y="0"/>
              <a:ext cx="341374" cy="340034"/>
            </a:xfrm>
            <a:custGeom>
              <a:avLst/>
              <a:gdLst/>
              <a:ahLst/>
              <a:cxnLst>
                <a:cxn ang="0">
                  <a:pos x="wd2" y="hd2"/>
                </a:cxn>
                <a:cxn ang="5400000">
                  <a:pos x="wd2" y="hd2"/>
                </a:cxn>
                <a:cxn ang="10800000">
                  <a:pos x="wd2" y="hd2"/>
                </a:cxn>
                <a:cxn ang="16200000">
                  <a:pos x="wd2" y="hd2"/>
                </a:cxn>
              </a:cxnLst>
              <a:rect l="0" t="0" r="r" b="b"/>
              <a:pathLst>
                <a:path w="21446" h="21600" fill="norm" stroke="1" extrusionOk="0">
                  <a:moveTo>
                    <a:pt x="14575" y="1112"/>
                  </a:moveTo>
                  <a:cubicBezTo>
                    <a:pt x="14958" y="1112"/>
                    <a:pt x="15196" y="1451"/>
                    <a:pt x="15196" y="1788"/>
                  </a:cubicBezTo>
                  <a:lnTo>
                    <a:pt x="15196" y="3238"/>
                  </a:lnTo>
                  <a:lnTo>
                    <a:pt x="14909" y="3673"/>
                  </a:lnTo>
                  <a:cubicBezTo>
                    <a:pt x="14767" y="3721"/>
                    <a:pt x="14718" y="3721"/>
                    <a:pt x="14575" y="3721"/>
                  </a:cubicBezTo>
                  <a:lnTo>
                    <a:pt x="7025" y="3721"/>
                  </a:lnTo>
                  <a:cubicBezTo>
                    <a:pt x="6882" y="3721"/>
                    <a:pt x="6785" y="3673"/>
                    <a:pt x="6689" y="3673"/>
                  </a:cubicBezTo>
                  <a:lnTo>
                    <a:pt x="6403" y="3238"/>
                  </a:lnTo>
                  <a:lnTo>
                    <a:pt x="6403" y="1788"/>
                  </a:lnTo>
                  <a:cubicBezTo>
                    <a:pt x="6403" y="1451"/>
                    <a:pt x="6689" y="1112"/>
                    <a:pt x="7025" y="1112"/>
                  </a:cubicBezTo>
                  <a:close/>
                  <a:moveTo>
                    <a:pt x="14002" y="5074"/>
                  </a:moveTo>
                  <a:lnTo>
                    <a:pt x="13093" y="6331"/>
                  </a:lnTo>
                  <a:lnTo>
                    <a:pt x="8698" y="6331"/>
                  </a:lnTo>
                  <a:lnTo>
                    <a:pt x="7742" y="5074"/>
                  </a:lnTo>
                  <a:close/>
                  <a:moveTo>
                    <a:pt x="3298" y="7538"/>
                  </a:moveTo>
                  <a:cubicBezTo>
                    <a:pt x="3680" y="7538"/>
                    <a:pt x="3918" y="7828"/>
                    <a:pt x="3918" y="8167"/>
                  </a:cubicBezTo>
                  <a:lnTo>
                    <a:pt x="3918" y="8844"/>
                  </a:lnTo>
                  <a:lnTo>
                    <a:pt x="2629" y="8844"/>
                  </a:lnTo>
                  <a:lnTo>
                    <a:pt x="2629" y="8167"/>
                  </a:lnTo>
                  <a:cubicBezTo>
                    <a:pt x="2629" y="7828"/>
                    <a:pt x="2962" y="7538"/>
                    <a:pt x="3298" y="7538"/>
                  </a:cubicBezTo>
                  <a:close/>
                  <a:moveTo>
                    <a:pt x="18493" y="7538"/>
                  </a:moveTo>
                  <a:cubicBezTo>
                    <a:pt x="18829" y="7538"/>
                    <a:pt x="19115" y="7828"/>
                    <a:pt x="19115" y="8167"/>
                  </a:cubicBezTo>
                  <a:lnTo>
                    <a:pt x="19115" y="8844"/>
                  </a:lnTo>
                  <a:lnTo>
                    <a:pt x="17873" y="8844"/>
                  </a:lnTo>
                  <a:lnTo>
                    <a:pt x="17873" y="8167"/>
                  </a:lnTo>
                  <a:lnTo>
                    <a:pt x="17825" y="8167"/>
                  </a:lnTo>
                  <a:cubicBezTo>
                    <a:pt x="17825" y="7828"/>
                    <a:pt x="18111" y="7538"/>
                    <a:pt x="18493" y="7538"/>
                  </a:cubicBezTo>
                  <a:close/>
                  <a:moveTo>
                    <a:pt x="12998" y="7588"/>
                  </a:moveTo>
                  <a:lnTo>
                    <a:pt x="14049" y="9761"/>
                  </a:lnTo>
                  <a:cubicBezTo>
                    <a:pt x="14193" y="10003"/>
                    <a:pt x="14336" y="10147"/>
                    <a:pt x="14622" y="10147"/>
                  </a:cubicBezTo>
                  <a:lnTo>
                    <a:pt x="19689" y="10147"/>
                  </a:lnTo>
                  <a:cubicBezTo>
                    <a:pt x="20022" y="10147"/>
                    <a:pt x="20309" y="10439"/>
                    <a:pt x="20309" y="10776"/>
                  </a:cubicBezTo>
                  <a:lnTo>
                    <a:pt x="20309" y="11453"/>
                  </a:lnTo>
                  <a:lnTo>
                    <a:pt x="13954" y="11453"/>
                  </a:lnTo>
                  <a:cubicBezTo>
                    <a:pt x="13142" y="10680"/>
                    <a:pt x="12091" y="10196"/>
                    <a:pt x="10896" y="10196"/>
                  </a:cubicBezTo>
                  <a:cubicBezTo>
                    <a:pt x="9700" y="10196"/>
                    <a:pt x="8649" y="10680"/>
                    <a:pt x="7789" y="11453"/>
                  </a:cubicBezTo>
                  <a:lnTo>
                    <a:pt x="1480" y="11453"/>
                  </a:lnTo>
                  <a:lnTo>
                    <a:pt x="1480" y="10776"/>
                  </a:lnTo>
                  <a:cubicBezTo>
                    <a:pt x="1385" y="10390"/>
                    <a:pt x="1672" y="10147"/>
                    <a:pt x="2055" y="10147"/>
                  </a:cubicBezTo>
                  <a:lnTo>
                    <a:pt x="7073" y="10147"/>
                  </a:lnTo>
                  <a:cubicBezTo>
                    <a:pt x="7311" y="10147"/>
                    <a:pt x="7551" y="10003"/>
                    <a:pt x="7598" y="9761"/>
                  </a:cubicBezTo>
                  <a:lnTo>
                    <a:pt x="8698" y="7588"/>
                  </a:lnTo>
                  <a:close/>
                  <a:moveTo>
                    <a:pt x="6833" y="12661"/>
                  </a:moveTo>
                  <a:cubicBezTo>
                    <a:pt x="6547" y="13289"/>
                    <a:pt x="6403" y="13868"/>
                    <a:pt x="6403" y="14594"/>
                  </a:cubicBezTo>
                  <a:cubicBezTo>
                    <a:pt x="6403" y="15270"/>
                    <a:pt x="6594" y="15899"/>
                    <a:pt x="6833" y="16479"/>
                  </a:cubicBezTo>
                  <a:lnTo>
                    <a:pt x="1385" y="16479"/>
                  </a:lnTo>
                  <a:lnTo>
                    <a:pt x="1385" y="12661"/>
                  </a:lnTo>
                  <a:close/>
                  <a:moveTo>
                    <a:pt x="20309" y="12709"/>
                  </a:moveTo>
                  <a:lnTo>
                    <a:pt x="20309" y="16479"/>
                  </a:lnTo>
                  <a:lnTo>
                    <a:pt x="14814" y="16479"/>
                  </a:lnTo>
                  <a:cubicBezTo>
                    <a:pt x="15149" y="15850"/>
                    <a:pt x="15244" y="15270"/>
                    <a:pt x="15244" y="14594"/>
                  </a:cubicBezTo>
                  <a:cubicBezTo>
                    <a:pt x="15244" y="13917"/>
                    <a:pt x="15053" y="13289"/>
                    <a:pt x="14814" y="12709"/>
                  </a:cubicBezTo>
                  <a:close/>
                  <a:moveTo>
                    <a:pt x="10847" y="11308"/>
                  </a:moveTo>
                  <a:cubicBezTo>
                    <a:pt x="12569" y="11308"/>
                    <a:pt x="14002" y="12758"/>
                    <a:pt x="14002" y="14545"/>
                  </a:cubicBezTo>
                  <a:cubicBezTo>
                    <a:pt x="14002" y="16286"/>
                    <a:pt x="12569" y="17735"/>
                    <a:pt x="10847" y="17735"/>
                  </a:cubicBezTo>
                  <a:cubicBezTo>
                    <a:pt x="9080" y="17735"/>
                    <a:pt x="7646" y="16286"/>
                    <a:pt x="7646" y="14545"/>
                  </a:cubicBezTo>
                  <a:cubicBezTo>
                    <a:pt x="7646" y="12758"/>
                    <a:pt x="9080" y="11308"/>
                    <a:pt x="10847" y="11308"/>
                  </a:cubicBezTo>
                  <a:close/>
                  <a:moveTo>
                    <a:pt x="20309" y="17735"/>
                  </a:moveTo>
                  <a:lnTo>
                    <a:pt x="20309" y="19618"/>
                  </a:lnTo>
                  <a:cubicBezTo>
                    <a:pt x="20309" y="19957"/>
                    <a:pt x="20022" y="20247"/>
                    <a:pt x="19689" y="20247"/>
                  </a:cubicBezTo>
                  <a:lnTo>
                    <a:pt x="2055" y="20247"/>
                  </a:lnTo>
                  <a:cubicBezTo>
                    <a:pt x="1672" y="20247"/>
                    <a:pt x="1433" y="19957"/>
                    <a:pt x="1433" y="19618"/>
                  </a:cubicBezTo>
                  <a:lnTo>
                    <a:pt x="1433" y="17735"/>
                  </a:lnTo>
                  <a:lnTo>
                    <a:pt x="7789" y="17735"/>
                  </a:lnTo>
                  <a:cubicBezTo>
                    <a:pt x="8554" y="18508"/>
                    <a:pt x="9700" y="18991"/>
                    <a:pt x="10896" y="18991"/>
                  </a:cubicBezTo>
                  <a:cubicBezTo>
                    <a:pt x="12091" y="18991"/>
                    <a:pt x="13142" y="18508"/>
                    <a:pt x="13954" y="17735"/>
                  </a:cubicBezTo>
                  <a:close/>
                  <a:moveTo>
                    <a:pt x="6929" y="0"/>
                  </a:moveTo>
                  <a:cubicBezTo>
                    <a:pt x="5925" y="0"/>
                    <a:pt x="5018" y="822"/>
                    <a:pt x="5018" y="1934"/>
                  </a:cubicBezTo>
                  <a:lnTo>
                    <a:pt x="5018" y="3238"/>
                  </a:lnTo>
                  <a:cubicBezTo>
                    <a:pt x="5018" y="3770"/>
                    <a:pt x="5256" y="4350"/>
                    <a:pt x="5687" y="4687"/>
                  </a:cubicBezTo>
                  <a:lnTo>
                    <a:pt x="7407" y="7104"/>
                  </a:lnTo>
                  <a:lnTo>
                    <a:pt x="6547" y="8940"/>
                  </a:lnTo>
                  <a:lnTo>
                    <a:pt x="5018" y="8940"/>
                  </a:lnTo>
                  <a:lnTo>
                    <a:pt x="5018" y="8264"/>
                  </a:lnTo>
                  <a:cubicBezTo>
                    <a:pt x="5018" y="7249"/>
                    <a:pt x="4205" y="6379"/>
                    <a:pt x="3202" y="6379"/>
                  </a:cubicBezTo>
                  <a:cubicBezTo>
                    <a:pt x="2151" y="6379"/>
                    <a:pt x="1289" y="7249"/>
                    <a:pt x="1289" y="8264"/>
                  </a:cubicBezTo>
                  <a:lnTo>
                    <a:pt x="1289" y="8988"/>
                  </a:lnTo>
                  <a:cubicBezTo>
                    <a:pt x="573" y="9230"/>
                    <a:pt x="0" y="9954"/>
                    <a:pt x="0" y="10776"/>
                  </a:cubicBezTo>
                  <a:lnTo>
                    <a:pt x="0" y="19667"/>
                  </a:lnTo>
                  <a:cubicBezTo>
                    <a:pt x="0" y="20683"/>
                    <a:pt x="860" y="21600"/>
                    <a:pt x="1863" y="21600"/>
                  </a:cubicBezTo>
                  <a:lnTo>
                    <a:pt x="19498" y="21600"/>
                  </a:lnTo>
                  <a:cubicBezTo>
                    <a:pt x="20500" y="21600"/>
                    <a:pt x="21409" y="20730"/>
                    <a:pt x="21409" y="19667"/>
                  </a:cubicBezTo>
                  <a:lnTo>
                    <a:pt x="21409" y="10776"/>
                  </a:lnTo>
                  <a:cubicBezTo>
                    <a:pt x="21600" y="9954"/>
                    <a:pt x="21027" y="9230"/>
                    <a:pt x="20309" y="8988"/>
                  </a:cubicBezTo>
                  <a:lnTo>
                    <a:pt x="20309" y="8264"/>
                  </a:lnTo>
                  <a:cubicBezTo>
                    <a:pt x="20309" y="7249"/>
                    <a:pt x="19498" y="6379"/>
                    <a:pt x="18398" y="6379"/>
                  </a:cubicBezTo>
                  <a:cubicBezTo>
                    <a:pt x="17395" y="6379"/>
                    <a:pt x="16487" y="7249"/>
                    <a:pt x="16487" y="8264"/>
                  </a:cubicBezTo>
                  <a:lnTo>
                    <a:pt x="16487" y="8940"/>
                  </a:lnTo>
                  <a:lnTo>
                    <a:pt x="14958" y="8940"/>
                  </a:lnTo>
                  <a:lnTo>
                    <a:pt x="14049" y="7104"/>
                  </a:lnTo>
                  <a:lnTo>
                    <a:pt x="15818" y="4687"/>
                  </a:lnTo>
                  <a:cubicBezTo>
                    <a:pt x="16200" y="4350"/>
                    <a:pt x="16438" y="3867"/>
                    <a:pt x="16438" y="3238"/>
                  </a:cubicBezTo>
                  <a:lnTo>
                    <a:pt x="16438" y="1934"/>
                  </a:lnTo>
                  <a:cubicBezTo>
                    <a:pt x="16438" y="871"/>
                    <a:pt x="15627" y="0"/>
                    <a:pt x="145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47" name="Google Shape;10018;p66"/>
            <p:cNvSpPr/>
            <p:nvPr/>
          </p:nvSpPr>
          <p:spPr>
            <a:xfrm>
              <a:off x="142238" y="199316"/>
              <a:ext cx="60870" cy="585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6" y="7007"/>
                  </a:moveTo>
                  <a:cubicBezTo>
                    <a:pt x="12415" y="7007"/>
                    <a:pt x="14309" y="8690"/>
                    <a:pt x="14309" y="10934"/>
                  </a:cubicBezTo>
                  <a:cubicBezTo>
                    <a:pt x="14309" y="12901"/>
                    <a:pt x="12689" y="14584"/>
                    <a:pt x="10796" y="14584"/>
                  </a:cubicBezTo>
                  <a:cubicBezTo>
                    <a:pt x="8637" y="14584"/>
                    <a:pt x="7291" y="12901"/>
                    <a:pt x="7291" y="10934"/>
                  </a:cubicBezTo>
                  <a:cubicBezTo>
                    <a:pt x="7291" y="8690"/>
                    <a:pt x="8911" y="7007"/>
                    <a:pt x="10796" y="7007"/>
                  </a:cubicBezTo>
                  <a:close/>
                  <a:moveTo>
                    <a:pt x="10796" y="0"/>
                  </a:moveTo>
                  <a:cubicBezTo>
                    <a:pt x="4592" y="0"/>
                    <a:pt x="0" y="5048"/>
                    <a:pt x="0" y="10934"/>
                  </a:cubicBezTo>
                  <a:cubicBezTo>
                    <a:pt x="0" y="16828"/>
                    <a:pt x="4592" y="21600"/>
                    <a:pt x="10796" y="21600"/>
                  </a:cubicBezTo>
                  <a:cubicBezTo>
                    <a:pt x="16742" y="21600"/>
                    <a:pt x="21600" y="17113"/>
                    <a:pt x="21600" y="10934"/>
                  </a:cubicBezTo>
                  <a:cubicBezTo>
                    <a:pt x="21600" y="5048"/>
                    <a:pt x="16742" y="0"/>
                    <a:pt x="107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752" name="Google Shape;10019;p66"/>
          <p:cNvGrpSpPr/>
          <p:nvPr/>
        </p:nvGrpSpPr>
        <p:grpSpPr>
          <a:xfrm>
            <a:off x="5304651" y="2120094"/>
            <a:ext cx="340783" cy="340783"/>
            <a:chOff x="24" y="0"/>
            <a:chExt cx="340782" cy="340782"/>
          </a:xfrm>
        </p:grpSpPr>
        <p:sp>
          <p:nvSpPr>
            <p:cNvPr id="7749" name="Google Shape;10020;p66"/>
            <p:cNvSpPr/>
            <p:nvPr/>
          </p:nvSpPr>
          <p:spPr>
            <a:xfrm>
              <a:off x="24" y="-1"/>
              <a:ext cx="340783" cy="3407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208" y="1302"/>
                  </a:moveTo>
                  <a:lnTo>
                    <a:pt x="10896" y="3809"/>
                  </a:lnTo>
                  <a:lnTo>
                    <a:pt x="8630" y="3809"/>
                  </a:lnTo>
                  <a:lnTo>
                    <a:pt x="6943" y="1302"/>
                  </a:lnTo>
                  <a:close/>
                  <a:moveTo>
                    <a:pt x="13018" y="1302"/>
                  </a:moveTo>
                  <a:lnTo>
                    <a:pt x="14706" y="3809"/>
                  </a:lnTo>
                  <a:lnTo>
                    <a:pt x="12439" y="3809"/>
                  </a:lnTo>
                  <a:lnTo>
                    <a:pt x="10751" y="1302"/>
                  </a:lnTo>
                  <a:close/>
                  <a:moveTo>
                    <a:pt x="16827" y="1302"/>
                  </a:moveTo>
                  <a:lnTo>
                    <a:pt x="18515" y="3809"/>
                  </a:lnTo>
                  <a:lnTo>
                    <a:pt x="16199" y="3809"/>
                  </a:lnTo>
                  <a:lnTo>
                    <a:pt x="14513" y="1302"/>
                  </a:lnTo>
                  <a:close/>
                  <a:moveTo>
                    <a:pt x="19672" y="1302"/>
                  </a:moveTo>
                  <a:cubicBezTo>
                    <a:pt x="20008" y="1302"/>
                    <a:pt x="20298" y="1592"/>
                    <a:pt x="20298" y="1928"/>
                  </a:cubicBezTo>
                  <a:lnTo>
                    <a:pt x="20298" y="3809"/>
                  </a:lnTo>
                  <a:lnTo>
                    <a:pt x="20008" y="3809"/>
                  </a:lnTo>
                  <a:lnTo>
                    <a:pt x="18322" y="1302"/>
                  </a:lnTo>
                  <a:close/>
                  <a:moveTo>
                    <a:pt x="10896" y="5063"/>
                  </a:moveTo>
                  <a:lnTo>
                    <a:pt x="9208" y="7618"/>
                  </a:lnTo>
                  <a:lnTo>
                    <a:pt x="6943" y="7618"/>
                  </a:lnTo>
                  <a:lnTo>
                    <a:pt x="8630" y="5063"/>
                  </a:lnTo>
                  <a:close/>
                  <a:moveTo>
                    <a:pt x="14706" y="5063"/>
                  </a:moveTo>
                  <a:lnTo>
                    <a:pt x="13018" y="7618"/>
                  </a:lnTo>
                  <a:lnTo>
                    <a:pt x="10751" y="7618"/>
                  </a:lnTo>
                  <a:lnTo>
                    <a:pt x="12439" y="5063"/>
                  </a:lnTo>
                  <a:close/>
                  <a:moveTo>
                    <a:pt x="18515" y="5063"/>
                  </a:moveTo>
                  <a:lnTo>
                    <a:pt x="16827" y="7618"/>
                  </a:lnTo>
                  <a:lnTo>
                    <a:pt x="14513" y="7618"/>
                  </a:lnTo>
                  <a:lnTo>
                    <a:pt x="16199" y="5063"/>
                  </a:lnTo>
                  <a:close/>
                  <a:moveTo>
                    <a:pt x="20298" y="5063"/>
                  </a:moveTo>
                  <a:lnTo>
                    <a:pt x="20298" y="7618"/>
                  </a:lnTo>
                  <a:lnTo>
                    <a:pt x="18322" y="7618"/>
                  </a:lnTo>
                  <a:lnTo>
                    <a:pt x="20008" y="5063"/>
                  </a:lnTo>
                  <a:close/>
                  <a:moveTo>
                    <a:pt x="5448" y="1302"/>
                  </a:moveTo>
                  <a:lnTo>
                    <a:pt x="7522" y="4484"/>
                  </a:lnTo>
                  <a:lnTo>
                    <a:pt x="5448" y="7666"/>
                  </a:lnTo>
                  <a:lnTo>
                    <a:pt x="1253" y="7666"/>
                  </a:lnTo>
                  <a:lnTo>
                    <a:pt x="1253" y="2025"/>
                  </a:lnTo>
                  <a:cubicBezTo>
                    <a:pt x="1204" y="1592"/>
                    <a:pt x="1494" y="1302"/>
                    <a:pt x="1881" y="1302"/>
                  </a:cubicBezTo>
                  <a:close/>
                  <a:moveTo>
                    <a:pt x="20298" y="8872"/>
                  </a:moveTo>
                  <a:lnTo>
                    <a:pt x="20298" y="19721"/>
                  </a:lnTo>
                  <a:cubicBezTo>
                    <a:pt x="20298" y="20106"/>
                    <a:pt x="20008" y="20396"/>
                    <a:pt x="19672" y="20396"/>
                  </a:cubicBezTo>
                  <a:lnTo>
                    <a:pt x="1881" y="20396"/>
                  </a:lnTo>
                  <a:cubicBezTo>
                    <a:pt x="1543" y="20396"/>
                    <a:pt x="1301" y="20106"/>
                    <a:pt x="1301" y="19721"/>
                  </a:cubicBezTo>
                  <a:lnTo>
                    <a:pt x="1301" y="8872"/>
                  </a:lnTo>
                  <a:close/>
                  <a:moveTo>
                    <a:pt x="1881" y="0"/>
                  </a:moveTo>
                  <a:cubicBezTo>
                    <a:pt x="868" y="0"/>
                    <a:pt x="0" y="868"/>
                    <a:pt x="0" y="1928"/>
                  </a:cubicBezTo>
                  <a:lnTo>
                    <a:pt x="0" y="19721"/>
                  </a:lnTo>
                  <a:cubicBezTo>
                    <a:pt x="0" y="20732"/>
                    <a:pt x="868" y="21600"/>
                    <a:pt x="1881" y="21600"/>
                  </a:cubicBezTo>
                  <a:lnTo>
                    <a:pt x="19672" y="21600"/>
                  </a:lnTo>
                  <a:cubicBezTo>
                    <a:pt x="20683" y="21600"/>
                    <a:pt x="21600" y="20732"/>
                    <a:pt x="21600" y="19721"/>
                  </a:cubicBezTo>
                  <a:lnTo>
                    <a:pt x="21600" y="1928"/>
                  </a:lnTo>
                  <a:cubicBezTo>
                    <a:pt x="21600" y="917"/>
                    <a:pt x="20732" y="0"/>
                    <a:pt x="196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50" name="Google Shape;10021;p66"/>
            <p:cNvSpPr/>
            <p:nvPr/>
          </p:nvSpPr>
          <p:spPr>
            <a:xfrm>
              <a:off x="120966" y="160660"/>
              <a:ext cx="119422" cy="1407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77" y="4294"/>
                  </a:moveTo>
                  <a:lnTo>
                    <a:pt x="16373" y="10833"/>
                  </a:lnTo>
                  <a:lnTo>
                    <a:pt x="3577" y="17369"/>
                  </a:lnTo>
                  <a:lnTo>
                    <a:pt x="3577" y="4294"/>
                  </a:lnTo>
                  <a:close/>
                  <a:moveTo>
                    <a:pt x="1812" y="0"/>
                  </a:moveTo>
                  <a:cubicBezTo>
                    <a:pt x="860" y="0"/>
                    <a:pt x="0" y="615"/>
                    <a:pt x="0" y="1493"/>
                  </a:cubicBezTo>
                  <a:lnTo>
                    <a:pt x="0" y="20051"/>
                  </a:lnTo>
                  <a:cubicBezTo>
                    <a:pt x="0" y="20637"/>
                    <a:pt x="275" y="21104"/>
                    <a:pt x="825" y="21337"/>
                  </a:cubicBezTo>
                  <a:cubicBezTo>
                    <a:pt x="1101" y="21511"/>
                    <a:pt x="1411" y="21600"/>
                    <a:pt x="1738" y="21600"/>
                  </a:cubicBezTo>
                  <a:cubicBezTo>
                    <a:pt x="2066" y="21600"/>
                    <a:pt x="2406" y="21511"/>
                    <a:pt x="2751" y="21337"/>
                  </a:cubicBezTo>
                  <a:lnTo>
                    <a:pt x="20775" y="12000"/>
                  </a:lnTo>
                  <a:cubicBezTo>
                    <a:pt x="21325" y="11767"/>
                    <a:pt x="21600" y="11300"/>
                    <a:pt x="21600" y="10715"/>
                  </a:cubicBezTo>
                  <a:cubicBezTo>
                    <a:pt x="21600" y="10133"/>
                    <a:pt x="21325" y="9781"/>
                    <a:pt x="20775" y="9548"/>
                  </a:cubicBezTo>
                  <a:lnTo>
                    <a:pt x="2751" y="211"/>
                  </a:lnTo>
                  <a:cubicBezTo>
                    <a:pt x="2446" y="67"/>
                    <a:pt x="2127" y="0"/>
                    <a:pt x="18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51" name="Google Shape;10022;p66"/>
            <p:cNvSpPr/>
            <p:nvPr/>
          </p:nvSpPr>
          <p:spPr>
            <a:xfrm>
              <a:off x="41094" y="50197"/>
              <a:ext cx="39551" cy="403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85" y="0"/>
                    <a:pt x="0" y="4889"/>
                    <a:pt x="0" y="11007"/>
                  </a:cubicBezTo>
                  <a:cubicBezTo>
                    <a:pt x="0" y="16711"/>
                    <a:pt x="4985" y="21600"/>
                    <a:pt x="10800" y="21600"/>
                  </a:cubicBezTo>
                  <a:cubicBezTo>
                    <a:pt x="17037" y="21600"/>
                    <a:pt x="21600" y="16711"/>
                    <a:pt x="21600" y="11007"/>
                  </a:cubicBezTo>
                  <a:cubicBezTo>
                    <a:pt x="21600" y="4889"/>
                    <a:pt x="17037"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753" name="Google Shape;10023;p66"/>
          <p:cNvSpPr/>
          <p:nvPr/>
        </p:nvSpPr>
        <p:spPr>
          <a:xfrm>
            <a:off x="7124020" y="1334504"/>
            <a:ext cx="340947" cy="279166"/>
          </a:xfrm>
          <a:custGeom>
            <a:avLst/>
            <a:gdLst/>
            <a:ahLst/>
            <a:cxnLst>
              <a:cxn ang="0">
                <a:pos x="wd2" y="hd2"/>
              </a:cxn>
              <a:cxn ang="5400000">
                <a:pos x="wd2" y="hd2"/>
              </a:cxn>
              <a:cxn ang="10800000">
                <a:pos x="wd2" y="hd2"/>
              </a:cxn>
              <a:cxn ang="16200000">
                <a:pos x="wd2" y="hd2"/>
              </a:cxn>
            </a:cxnLst>
            <a:rect l="0" t="0" r="r" b="b"/>
            <a:pathLst>
              <a:path w="21561" h="21600" fill="norm" stroke="1" extrusionOk="0">
                <a:moveTo>
                  <a:pt x="10159" y="1530"/>
                </a:moveTo>
                <a:lnTo>
                  <a:pt x="10159" y="9358"/>
                </a:lnTo>
                <a:lnTo>
                  <a:pt x="10111" y="9358"/>
                </a:lnTo>
                <a:cubicBezTo>
                  <a:pt x="9582" y="9418"/>
                  <a:pt x="9005" y="9653"/>
                  <a:pt x="8524" y="10006"/>
                </a:cubicBezTo>
                <a:lnTo>
                  <a:pt x="5493" y="3473"/>
                </a:lnTo>
                <a:cubicBezTo>
                  <a:pt x="6840" y="2354"/>
                  <a:pt x="8428" y="1648"/>
                  <a:pt x="10159" y="1530"/>
                </a:cubicBezTo>
                <a:close/>
                <a:moveTo>
                  <a:pt x="11459" y="1530"/>
                </a:moveTo>
                <a:cubicBezTo>
                  <a:pt x="13141" y="1708"/>
                  <a:pt x="14729" y="2354"/>
                  <a:pt x="16125" y="3473"/>
                </a:cubicBezTo>
                <a:lnTo>
                  <a:pt x="12998" y="10006"/>
                </a:lnTo>
                <a:cubicBezTo>
                  <a:pt x="12517" y="9653"/>
                  <a:pt x="11987" y="9418"/>
                  <a:pt x="11459" y="9358"/>
                </a:cubicBezTo>
                <a:lnTo>
                  <a:pt x="11459" y="1530"/>
                </a:lnTo>
                <a:close/>
                <a:moveTo>
                  <a:pt x="4435" y="4357"/>
                </a:moveTo>
                <a:lnTo>
                  <a:pt x="7609" y="10890"/>
                </a:lnTo>
                <a:cubicBezTo>
                  <a:pt x="7032" y="11536"/>
                  <a:pt x="6696" y="12420"/>
                  <a:pt x="6504" y="13361"/>
                </a:cubicBezTo>
                <a:lnTo>
                  <a:pt x="1357" y="11007"/>
                </a:lnTo>
                <a:cubicBezTo>
                  <a:pt x="1693" y="8358"/>
                  <a:pt x="2847" y="6004"/>
                  <a:pt x="4435" y="4357"/>
                </a:cubicBezTo>
                <a:close/>
                <a:moveTo>
                  <a:pt x="17134" y="4297"/>
                </a:moveTo>
                <a:cubicBezTo>
                  <a:pt x="18770" y="6004"/>
                  <a:pt x="19924" y="8358"/>
                  <a:pt x="20262" y="11007"/>
                </a:cubicBezTo>
                <a:lnTo>
                  <a:pt x="15114" y="13361"/>
                </a:lnTo>
                <a:cubicBezTo>
                  <a:pt x="14922" y="12420"/>
                  <a:pt x="14537" y="11596"/>
                  <a:pt x="14007" y="10890"/>
                </a:cubicBezTo>
                <a:lnTo>
                  <a:pt x="17134" y="4297"/>
                </a:lnTo>
                <a:close/>
                <a:moveTo>
                  <a:pt x="10785" y="10830"/>
                </a:moveTo>
                <a:cubicBezTo>
                  <a:pt x="12325" y="10830"/>
                  <a:pt x="13622" y="12184"/>
                  <a:pt x="13911" y="13950"/>
                </a:cubicBezTo>
                <a:lnTo>
                  <a:pt x="10785" y="15362"/>
                </a:lnTo>
                <a:lnTo>
                  <a:pt x="7658" y="13950"/>
                </a:lnTo>
                <a:cubicBezTo>
                  <a:pt x="7898" y="12184"/>
                  <a:pt x="9197" y="10830"/>
                  <a:pt x="10785" y="10830"/>
                </a:cubicBezTo>
                <a:close/>
                <a:moveTo>
                  <a:pt x="10785" y="17363"/>
                </a:moveTo>
                <a:lnTo>
                  <a:pt x="12421" y="19481"/>
                </a:lnTo>
                <a:cubicBezTo>
                  <a:pt x="11915" y="19864"/>
                  <a:pt x="11338" y="20055"/>
                  <a:pt x="10767" y="20055"/>
                </a:cubicBezTo>
                <a:cubicBezTo>
                  <a:pt x="10196" y="20055"/>
                  <a:pt x="9630" y="19864"/>
                  <a:pt x="9149" y="19481"/>
                </a:cubicBezTo>
                <a:lnTo>
                  <a:pt x="10785" y="17363"/>
                </a:lnTo>
                <a:close/>
                <a:moveTo>
                  <a:pt x="10785" y="0"/>
                </a:moveTo>
                <a:cubicBezTo>
                  <a:pt x="5301" y="0"/>
                  <a:pt x="682" y="5003"/>
                  <a:pt x="8" y="11478"/>
                </a:cubicBezTo>
                <a:cubicBezTo>
                  <a:pt x="-39" y="11831"/>
                  <a:pt x="105" y="12125"/>
                  <a:pt x="442" y="12302"/>
                </a:cubicBezTo>
                <a:lnTo>
                  <a:pt x="9678" y="16539"/>
                </a:lnTo>
                <a:lnTo>
                  <a:pt x="7851" y="19070"/>
                </a:lnTo>
                <a:cubicBezTo>
                  <a:pt x="7609" y="19364"/>
                  <a:pt x="7609" y="19835"/>
                  <a:pt x="7851" y="20130"/>
                </a:cubicBezTo>
                <a:cubicBezTo>
                  <a:pt x="8620" y="21129"/>
                  <a:pt x="9678" y="21600"/>
                  <a:pt x="10785" y="21600"/>
                </a:cubicBezTo>
                <a:cubicBezTo>
                  <a:pt x="11940" y="21600"/>
                  <a:pt x="12949" y="21129"/>
                  <a:pt x="13719" y="20130"/>
                </a:cubicBezTo>
                <a:cubicBezTo>
                  <a:pt x="13960" y="19835"/>
                  <a:pt x="13960" y="19424"/>
                  <a:pt x="13719" y="19070"/>
                </a:cubicBezTo>
                <a:lnTo>
                  <a:pt x="11844" y="16539"/>
                </a:lnTo>
                <a:lnTo>
                  <a:pt x="21127" y="12302"/>
                </a:lnTo>
                <a:cubicBezTo>
                  <a:pt x="21416" y="12125"/>
                  <a:pt x="21561" y="11831"/>
                  <a:pt x="21561" y="11478"/>
                </a:cubicBezTo>
                <a:cubicBezTo>
                  <a:pt x="20888" y="5003"/>
                  <a:pt x="16221" y="0"/>
                  <a:pt x="10785"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754" name="Google Shape;10024;p66"/>
          <p:cNvSpPr/>
          <p:nvPr/>
        </p:nvSpPr>
        <p:spPr>
          <a:xfrm>
            <a:off x="7123786" y="1711626"/>
            <a:ext cx="340784" cy="340590"/>
          </a:xfrm>
          <a:custGeom>
            <a:avLst/>
            <a:gdLst/>
            <a:ahLst/>
            <a:cxnLst>
              <a:cxn ang="0">
                <a:pos x="wd2" y="hd2"/>
              </a:cxn>
              <a:cxn ang="5400000">
                <a:pos x="wd2" y="hd2"/>
              </a:cxn>
              <a:cxn ang="10800000">
                <a:pos x="wd2" y="hd2"/>
              </a:cxn>
              <a:cxn ang="16200000">
                <a:pos x="wd2" y="hd2"/>
              </a:cxn>
            </a:cxnLst>
            <a:rect l="0" t="0" r="r" b="b"/>
            <a:pathLst>
              <a:path w="21502" h="21600" fill="norm" stroke="1" extrusionOk="0">
                <a:moveTo>
                  <a:pt x="13246" y="7707"/>
                </a:moveTo>
                <a:cubicBezTo>
                  <a:pt x="13583" y="7754"/>
                  <a:pt x="13871" y="8044"/>
                  <a:pt x="13871" y="8333"/>
                </a:cubicBezTo>
                <a:cubicBezTo>
                  <a:pt x="13871" y="8719"/>
                  <a:pt x="13583" y="9010"/>
                  <a:pt x="13246" y="9010"/>
                </a:cubicBezTo>
                <a:cubicBezTo>
                  <a:pt x="12911" y="9010"/>
                  <a:pt x="12623" y="8719"/>
                  <a:pt x="12623" y="8333"/>
                </a:cubicBezTo>
                <a:cubicBezTo>
                  <a:pt x="12623" y="7996"/>
                  <a:pt x="12911" y="7707"/>
                  <a:pt x="13246" y="7707"/>
                </a:cubicBezTo>
                <a:close/>
                <a:moveTo>
                  <a:pt x="8160" y="7754"/>
                </a:moveTo>
                <a:cubicBezTo>
                  <a:pt x="8543" y="7754"/>
                  <a:pt x="8831" y="8044"/>
                  <a:pt x="8831" y="8430"/>
                </a:cubicBezTo>
                <a:cubicBezTo>
                  <a:pt x="8831" y="8768"/>
                  <a:pt x="8543" y="9057"/>
                  <a:pt x="8160" y="9057"/>
                </a:cubicBezTo>
                <a:cubicBezTo>
                  <a:pt x="7823" y="9057"/>
                  <a:pt x="7584" y="8768"/>
                  <a:pt x="7584" y="8430"/>
                </a:cubicBezTo>
                <a:cubicBezTo>
                  <a:pt x="7535" y="8044"/>
                  <a:pt x="7823" y="7754"/>
                  <a:pt x="8160" y="7754"/>
                </a:cubicBezTo>
                <a:close/>
                <a:moveTo>
                  <a:pt x="10751" y="5295"/>
                </a:moveTo>
                <a:cubicBezTo>
                  <a:pt x="12383" y="5295"/>
                  <a:pt x="13871" y="5392"/>
                  <a:pt x="15262" y="5681"/>
                </a:cubicBezTo>
                <a:lnTo>
                  <a:pt x="14206" y="6790"/>
                </a:lnTo>
                <a:cubicBezTo>
                  <a:pt x="13918" y="6646"/>
                  <a:pt x="13630" y="6549"/>
                  <a:pt x="13342" y="6549"/>
                </a:cubicBezTo>
                <a:cubicBezTo>
                  <a:pt x="12287" y="6549"/>
                  <a:pt x="11423" y="7368"/>
                  <a:pt x="11423" y="8430"/>
                </a:cubicBezTo>
                <a:cubicBezTo>
                  <a:pt x="11423" y="9443"/>
                  <a:pt x="12239" y="10264"/>
                  <a:pt x="13342" y="10264"/>
                </a:cubicBezTo>
                <a:cubicBezTo>
                  <a:pt x="14351" y="10264"/>
                  <a:pt x="15166" y="9443"/>
                  <a:pt x="15166" y="8430"/>
                </a:cubicBezTo>
                <a:cubicBezTo>
                  <a:pt x="15166" y="8140"/>
                  <a:pt x="15119" y="7900"/>
                  <a:pt x="15070" y="7707"/>
                </a:cubicBezTo>
                <a:lnTo>
                  <a:pt x="16703" y="6018"/>
                </a:lnTo>
                <a:cubicBezTo>
                  <a:pt x="17038" y="6114"/>
                  <a:pt x="17326" y="6163"/>
                  <a:pt x="17663" y="6307"/>
                </a:cubicBezTo>
                <a:cubicBezTo>
                  <a:pt x="19246" y="6886"/>
                  <a:pt x="20206" y="7707"/>
                  <a:pt x="20206" y="8430"/>
                </a:cubicBezTo>
                <a:cubicBezTo>
                  <a:pt x="20206" y="9878"/>
                  <a:pt x="16367" y="11615"/>
                  <a:pt x="10751" y="11615"/>
                </a:cubicBezTo>
                <a:cubicBezTo>
                  <a:pt x="5279" y="11615"/>
                  <a:pt x="1247" y="9926"/>
                  <a:pt x="1247" y="8430"/>
                </a:cubicBezTo>
                <a:cubicBezTo>
                  <a:pt x="1200" y="7707"/>
                  <a:pt x="2160" y="6886"/>
                  <a:pt x="3792" y="6307"/>
                </a:cubicBezTo>
                <a:cubicBezTo>
                  <a:pt x="4080" y="6163"/>
                  <a:pt x="4464" y="6067"/>
                  <a:pt x="4799" y="6018"/>
                </a:cubicBezTo>
                <a:lnTo>
                  <a:pt x="6479" y="7707"/>
                </a:lnTo>
                <a:cubicBezTo>
                  <a:pt x="6432" y="7947"/>
                  <a:pt x="6383" y="8189"/>
                  <a:pt x="6383" y="8430"/>
                </a:cubicBezTo>
                <a:cubicBezTo>
                  <a:pt x="6383" y="9443"/>
                  <a:pt x="7200" y="10264"/>
                  <a:pt x="8207" y="10264"/>
                </a:cubicBezTo>
                <a:cubicBezTo>
                  <a:pt x="9263" y="10264"/>
                  <a:pt x="10126" y="9443"/>
                  <a:pt x="10126" y="8430"/>
                </a:cubicBezTo>
                <a:cubicBezTo>
                  <a:pt x="10126" y="7368"/>
                  <a:pt x="9311" y="6549"/>
                  <a:pt x="8207" y="6549"/>
                </a:cubicBezTo>
                <a:cubicBezTo>
                  <a:pt x="7872" y="6549"/>
                  <a:pt x="7584" y="6597"/>
                  <a:pt x="7343" y="6790"/>
                </a:cubicBezTo>
                <a:lnTo>
                  <a:pt x="6240" y="5681"/>
                </a:lnTo>
                <a:cubicBezTo>
                  <a:pt x="7631" y="5439"/>
                  <a:pt x="9119" y="5295"/>
                  <a:pt x="10751" y="5295"/>
                </a:cubicBezTo>
                <a:close/>
                <a:moveTo>
                  <a:pt x="1200" y="10504"/>
                </a:moveTo>
                <a:cubicBezTo>
                  <a:pt x="1680" y="10890"/>
                  <a:pt x="2352" y="11229"/>
                  <a:pt x="3071" y="11518"/>
                </a:cubicBezTo>
                <a:lnTo>
                  <a:pt x="1200" y="14075"/>
                </a:lnTo>
                <a:lnTo>
                  <a:pt x="1200" y="10504"/>
                </a:lnTo>
                <a:close/>
                <a:moveTo>
                  <a:pt x="20159" y="10504"/>
                </a:moveTo>
                <a:lnTo>
                  <a:pt x="20159" y="14075"/>
                </a:lnTo>
                <a:lnTo>
                  <a:pt x="18335" y="11566"/>
                </a:lnTo>
                <a:cubicBezTo>
                  <a:pt x="19103" y="11229"/>
                  <a:pt x="19679" y="10890"/>
                  <a:pt x="20159" y="10504"/>
                </a:cubicBezTo>
                <a:close/>
                <a:moveTo>
                  <a:pt x="5519" y="12290"/>
                </a:moveTo>
                <a:cubicBezTo>
                  <a:pt x="6767" y="12579"/>
                  <a:pt x="8160" y="12676"/>
                  <a:pt x="9599" y="12772"/>
                </a:cubicBezTo>
                <a:lnTo>
                  <a:pt x="7104" y="16969"/>
                </a:lnTo>
                <a:lnTo>
                  <a:pt x="5519" y="12290"/>
                </a:lnTo>
                <a:close/>
                <a:moveTo>
                  <a:pt x="15935" y="12337"/>
                </a:moveTo>
                <a:lnTo>
                  <a:pt x="14351" y="17017"/>
                </a:lnTo>
                <a:lnTo>
                  <a:pt x="11760" y="12820"/>
                </a:lnTo>
                <a:cubicBezTo>
                  <a:pt x="13199" y="12772"/>
                  <a:pt x="14639" y="12579"/>
                  <a:pt x="15935" y="12337"/>
                </a:cubicBezTo>
                <a:close/>
                <a:moveTo>
                  <a:pt x="4127" y="12193"/>
                </a:moveTo>
                <a:lnTo>
                  <a:pt x="5807" y="17259"/>
                </a:lnTo>
                <a:cubicBezTo>
                  <a:pt x="4272" y="16873"/>
                  <a:pt x="2832" y="16245"/>
                  <a:pt x="1680" y="15522"/>
                </a:cubicBezTo>
                <a:lnTo>
                  <a:pt x="4127" y="12193"/>
                </a:lnTo>
                <a:close/>
                <a:moveTo>
                  <a:pt x="17230" y="12290"/>
                </a:moveTo>
                <a:lnTo>
                  <a:pt x="19630" y="15522"/>
                </a:lnTo>
                <a:cubicBezTo>
                  <a:pt x="18478" y="16245"/>
                  <a:pt x="17087" y="16873"/>
                  <a:pt x="15552" y="17259"/>
                </a:cubicBezTo>
                <a:lnTo>
                  <a:pt x="17230" y="12290"/>
                </a:lnTo>
                <a:close/>
                <a:moveTo>
                  <a:pt x="10704" y="13399"/>
                </a:moveTo>
                <a:lnTo>
                  <a:pt x="13246" y="17692"/>
                </a:lnTo>
                <a:cubicBezTo>
                  <a:pt x="12431" y="17789"/>
                  <a:pt x="11519" y="17885"/>
                  <a:pt x="10704" y="17885"/>
                </a:cubicBezTo>
                <a:cubicBezTo>
                  <a:pt x="9791" y="17885"/>
                  <a:pt x="8927" y="17838"/>
                  <a:pt x="8111" y="17692"/>
                </a:cubicBezTo>
                <a:lnTo>
                  <a:pt x="10704" y="13399"/>
                </a:lnTo>
                <a:close/>
                <a:moveTo>
                  <a:pt x="20159" y="16680"/>
                </a:moveTo>
                <a:lnTo>
                  <a:pt x="20159" y="17210"/>
                </a:lnTo>
                <a:cubicBezTo>
                  <a:pt x="20159" y="18657"/>
                  <a:pt x="16319" y="20395"/>
                  <a:pt x="10704" y="20395"/>
                </a:cubicBezTo>
                <a:cubicBezTo>
                  <a:pt x="5039" y="20395"/>
                  <a:pt x="1200" y="18657"/>
                  <a:pt x="1200" y="17210"/>
                </a:cubicBezTo>
                <a:lnTo>
                  <a:pt x="1200" y="16680"/>
                </a:lnTo>
                <a:cubicBezTo>
                  <a:pt x="3935" y="18368"/>
                  <a:pt x="7439" y="19141"/>
                  <a:pt x="10704" y="19141"/>
                </a:cubicBezTo>
                <a:cubicBezTo>
                  <a:pt x="13918" y="19141"/>
                  <a:pt x="17471" y="18417"/>
                  <a:pt x="20159" y="16680"/>
                </a:cubicBezTo>
                <a:close/>
                <a:moveTo>
                  <a:pt x="647" y="0"/>
                </a:moveTo>
                <a:cubicBezTo>
                  <a:pt x="480" y="0"/>
                  <a:pt x="312" y="60"/>
                  <a:pt x="192" y="181"/>
                </a:cubicBezTo>
                <a:cubicBezTo>
                  <a:pt x="-49" y="423"/>
                  <a:pt x="-49" y="856"/>
                  <a:pt x="192" y="1098"/>
                </a:cubicBezTo>
                <a:lnTo>
                  <a:pt x="3839" y="4909"/>
                </a:lnTo>
                <a:cubicBezTo>
                  <a:pt x="3647" y="4957"/>
                  <a:pt x="3551" y="5006"/>
                  <a:pt x="3359" y="5102"/>
                </a:cubicBezTo>
                <a:cubicBezTo>
                  <a:pt x="1200" y="5921"/>
                  <a:pt x="0" y="7079"/>
                  <a:pt x="0" y="8333"/>
                </a:cubicBezTo>
                <a:lnTo>
                  <a:pt x="0" y="17210"/>
                </a:lnTo>
                <a:cubicBezTo>
                  <a:pt x="0" y="18513"/>
                  <a:pt x="1200" y="19671"/>
                  <a:pt x="3359" y="20491"/>
                </a:cubicBezTo>
                <a:cubicBezTo>
                  <a:pt x="5327" y="21167"/>
                  <a:pt x="7968" y="21600"/>
                  <a:pt x="10751" y="21600"/>
                </a:cubicBezTo>
                <a:cubicBezTo>
                  <a:pt x="16319" y="21600"/>
                  <a:pt x="21502" y="19913"/>
                  <a:pt x="21502" y="17210"/>
                </a:cubicBezTo>
                <a:lnTo>
                  <a:pt x="21502" y="8333"/>
                </a:lnTo>
                <a:cubicBezTo>
                  <a:pt x="21406" y="7079"/>
                  <a:pt x="20206" y="5921"/>
                  <a:pt x="18047" y="5102"/>
                </a:cubicBezTo>
                <a:cubicBezTo>
                  <a:pt x="17951" y="5053"/>
                  <a:pt x="17759" y="4957"/>
                  <a:pt x="17663" y="4909"/>
                </a:cubicBezTo>
                <a:lnTo>
                  <a:pt x="21310" y="1098"/>
                </a:lnTo>
                <a:cubicBezTo>
                  <a:pt x="21551" y="856"/>
                  <a:pt x="21551" y="423"/>
                  <a:pt x="21310" y="181"/>
                </a:cubicBezTo>
                <a:cubicBezTo>
                  <a:pt x="21190" y="60"/>
                  <a:pt x="21022" y="0"/>
                  <a:pt x="20855" y="0"/>
                </a:cubicBezTo>
                <a:cubicBezTo>
                  <a:pt x="20687" y="0"/>
                  <a:pt x="20518" y="60"/>
                  <a:pt x="20399" y="181"/>
                </a:cubicBezTo>
                <a:lnTo>
                  <a:pt x="16271" y="4474"/>
                </a:lnTo>
                <a:cubicBezTo>
                  <a:pt x="14590" y="4041"/>
                  <a:pt x="12719" y="3896"/>
                  <a:pt x="10751" y="3896"/>
                </a:cubicBezTo>
                <a:cubicBezTo>
                  <a:pt x="8783" y="3896"/>
                  <a:pt x="6863" y="4041"/>
                  <a:pt x="5231" y="4474"/>
                </a:cubicBezTo>
                <a:lnTo>
                  <a:pt x="1104" y="181"/>
                </a:lnTo>
                <a:cubicBezTo>
                  <a:pt x="984" y="60"/>
                  <a:pt x="815" y="0"/>
                  <a:pt x="64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757" name="Google Shape;10025;p66"/>
          <p:cNvGrpSpPr/>
          <p:nvPr/>
        </p:nvGrpSpPr>
        <p:grpSpPr>
          <a:xfrm>
            <a:off x="7143851" y="2119732"/>
            <a:ext cx="300651" cy="341531"/>
            <a:chOff x="0" y="0"/>
            <a:chExt cx="300650" cy="341530"/>
          </a:xfrm>
        </p:grpSpPr>
        <p:sp>
          <p:nvSpPr>
            <p:cNvPr id="7755" name="Google Shape;10026;p66"/>
            <p:cNvSpPr/>
            <p:nvPr/>
          </p:nvSpPr>
          <p:spPr>
            <a:xfrm>
              <a:off x="-1" y="0"/>
              <a:ext cx="300652" cy="341531"/>
            </a:xfrm>
            <a:custGeom>
              <a:avLst/>
              <a:gdLst/>
              <a:ahLst/>
              <a:cxnLst>
                <a:cxn ang="0">
                  <a:pos x="wd2" y="hd2"/>
                </a:cxn>
                <a:cxn ang="5400000">
                  <a:pos x="wd2" y="hd2"/>
                </a:cxn>
                <a:cxn ang="10800000">
                  <a:pos x="wd2" y="hd2"/>
                </a:cxn>
                <a:cxn ang="16200000">
                  <a:pos x="wd2" y="hd2"/>
                </a:cxn>
              </a:cxnLst>
              <a:rect l="0" t="0" r="r" b="b"/>
              <a:pathLst>
                <a:path w="21078" h="21600" fill="norm" stroke="1" extrusionOk="0">
                  <a:moveTo>
                    <a:pt x="11898" y="1347"/>
                  </a:moveTo>
                  <a:cubicBezTo>
                    <a:pt x="13019" y="1347"/>
                    <a:pt x="14031" y="2213"/>
                    <a:pt x="13979" y="3367"/>
                  </a:cubicBezTo>
                  <a:cubicBezTo>
                    <a:pt x="13979" y="3731"/>
                    <a:pt x="14317" y="4027"/>
                    <a:pt x="14678" y="4027"/>
                  </a:cubicBezTo>
                  <a:cubicBezTo>
                    <a:pt x="14747" y="4027"/>
                    <a:pt x="14817" y="4016"/>
                    <a:pt x="14884" y="3993"/>
                  </a:cubicBezTo>
                  <a:cubicBezTo>
                    <a:pt x="15055" y="3940"/>
                    <a:pt x="15225" y="3914"/>
                    <a:pt x="15385" y="3914"/>
                  </a:cubicBezTo>
                  <a:cubicBezTo>
                    <a:pt x="16377" y="3914"/>
                    <a:pt x="17104" y="4854"/>
                    <a:pt x="16645" y="5725"/>
                  </a:cubicBezTo>
                  <a:cubicBezTo>
                    <a:pt x="16486" y="5965"/>
                    <a:pt x="16592" y="6253"/>
                    <a:pt x="16752" y="6446"/>
                  </a:cubicBezTo>
                  <a:cubicBezTo>
                    <a:pt x="16880" y="6563"/>
                    <a:pt x="17049" y="6626"/>
                    <a:pt x="17220" y="6626"/>
                  </a:cubicBezTo>
                  <a:cubicBezTo>
                    <a:pt x="17334" y="6626"/>
                    <a:pt x="17447" y="6600"/>
                    <a:pt x="17552" y="6542"/>
                  </a:cubicBezTo>
                  <a:cubicBezTo>
                    <a:pt x="17745" y="6469"/>
                    <a:pt x="17938" y="6436"/>
                    <a:pt x="18124" y="6436"/>
                  </a:cubicBezTo>
                  <a:cubicBezTo>
                    <a:pt x="18915" y="6436"/>
                    <a:pt x="19578" y="7035"/>
                    <a:pt x="19578" y="7698"/>
                  </a:cubicBezTo>
                  <a:lnTo>
                    <a:pt x="1393" y="7698"/>
                  </a:lnTo>
                  <a:cubicBezTo>
                    <a:pt x="1310" y="6985"/>
                    <a:pt x="1940" y="6389"/>
                    <a:pt x="2701" y="6389"/>
                  </a:cubicBezTo>
                  <a:cubicBezTo>
                    <a:pt x="2916" y="6389"/>
                    <a:pt x="3142" y="6436"/>
                    <a:pt x="3365" y="6542"/>
                  </a:cubicBezTo>
                  <a:cubicBezTo>
                    <a:pt x="3470" y="6600"/>
                    <a:pt x="3585" y="6626"/>
                    <a:pt x="3697" y="6626"/>
                  </a:cubicBezTo>
                  <a:cubicBezTo>
                    <a:pt x="3868" y="6626"/>
                    <a:pt x="4037" y="6563"/>
                    <a:pt x="4166" y="6446"/>
                  </a:cubicBezTo>
                  <a:cubicBezTo>
                    <a:pt x="4379" y="6253"/>
                    <a:pt x="4431" y="5965"/>
                    <a:pt x="4325" y="5725"/>
                  </a:cubicBezTo>
                  <a:cubicBezTo>
                    <a:pt x="3866" y="4854"/>
                    <a:pt x="4592" y="3914"/>
                    <a:pt x="5552" y="3914"/>
                  </a:cubicBezTo>
                  <a:cubicBezTo>
                    <a:pt x="5708" y="3914"/>
                    <a:pt x="5869" y="3940"/>
                    <a:pt x="6033" y="3993"/>
                  </a:cubicBezTo>
                  <a:cubicBezTo>
                    <a:pt x="6111" y="4010"/>
                    <a:pt x="6195" y="4021"/>
                    <a:pt x="6283" y="4021"/>
                  </a:cubicBezTo>
                  <a:cubicBezTo>
                    <a:pt x="6434" y="4021"/>
                    <a:pt x="6590" y="3989"/>
                    <a:pt x="6725" y="3897"/>
                  </a:cubicBezTo>
                  <a:cubicBezTo>
                    <a:pt x="6886" y="3801"/>
                    <a:pt x="6993" y="3608"/>
                    <a:pt x="6993" y="3367"/>
                  </a:cubicBezTo>
                  <a:cubicBezTo>
                    <a:pt x="6938" y="2213"/>
                    <a:pt x="7898" y="1347"/>
                    <a:pt x="9019" y="1347"/>
                  </a:cubicBezTo>
                  <a:cubicBezTo>
                    <a:pt x="9391" y="1347"/>
                    <a:pt x="9765" y="1394"/>
                    <a:pt x="10085" y="1587"/>
                  </a:cubicBezTo>
                  <a:cubicBezTo>
                    <a:pt x="10192" y="1635"/>
                    <a:pt x="10312" y="1660"/>
                    <a:pt x="10439" y="1660"/>
                  </a:cubicBezTo>
                  <a:cubicBezTo>
                    <a:pt x="10566" y="1660"/>
                    <a:pt x="10698" y="1635"/>
                    <a:pt x="10832" y="1587"/>
                  </a:cubicBezTo>
                  <a:cubicBezTo>
                    <a:pt x="11152" y="1394"/>
                    <a:pt x="11526" y="1347"/>
                    <a:pt x="11898" y="1347"/>
                  </a:cubicBezTo>
                  <a:close/>
                  <a:moveTo>
                    <a:pt x="9711" y="8948"/>
                  </a:moveTo>
                  <a:lnTo>
                    <a:pt x="9711" y="11497"/>
                  </a:lnTo>
                  <a:cubicBezTo>
                    <a:pt x="8592" y="11546"/>
                    <a:pt x="7526" y="11738"/>
                    <a:pt x="6618" y="12074"/>
                  </a:cubicBezTo>
                  <a:lnTo>
                    <a:pt x="6299" y="8948"/>
                  </a:lnTo>
                  <a:close/>
                  <a:moveTo>
                    <a:pt x="14564" y="8948"/>
                  </a:moveTo>
                  <a:lnTo>
                    <a:pt x="14245" y="12074"/>
                  </a:lnTo>
                  <a:cubicBezTo>
                    <a:pt x="13391" y="11786"/>
                    <a:pt x="12325" y="11546"/>
                    <a:pt x="11206" y="11497"/>
                  </a:cubicBezTo>
                  <a:lnTo>
                    <a:pt x="11206" y="8948"/>
                  </a:lnTo>
                  <a:close/>
                  <a:moveTo>
                    <a:pt x="10459" y="12749"/>
                  </a:moveTo>
                  <a:cubicBezTo>
                    <a:pt x="13232" y="12749"/>
                    <a:pt x="15311" y="13759"/>
                    <a:pt x="15311" y="14673"/>
                  </a:cubicBezTo>
                  <a:cubicBezTo>
                    <a:pt x="15311" y="15539"/>
                    <a:pt x="13232" y="16549"/>
                    <a:pt x="10459" y="16549"/>
                  </a:cubicBezTo>
                  <a:cubicBezTo>
                    <a:pt x="7632" y="16549"/>
                    <a:pt x="5606" y="15539"/>
                    <a:pt x="5606" y="14673"/>
                  </a:cubicBezTo>
                  <a:cubicBezTo>
                    <a:pt x="5606" y="13759"/>
                    <a:pt x="7632" y="12749"/>
                    <a:pt x="10459" y="12749"/>
                  </a:cubicBezTo>
                  <a:close/>
                  <a:moveTo>
                    <a:pt x="4912" y="8948"/>
                  </a:moveTo>
                  <a:lnTo>
                    <a:pt x="5286" y="12749"/>
                  </a:lnTo>
                  <a:cubicBezTo>
                    <a:pt x="4486" y="13278"/>
                    <a:pt x="4111" y="13951"/>
                    <a:pt x="4111" y="14624"/>
                  </a:cubicBezTo>
                  <a:cubicBezTo>
                    <a:pt x="4111" y="15443"/>
                    <a:pt x="4699" y="16164"/>
                    <a:pt x="5765" y="16790"/>
                  </a:cubicBezTo>
                  <a:lnTo>
                    <a:pt x="6192" y="20349"/>
                  </a:lnTo>
                  <a:lnTo>
                    <a:pt x="4592" y="20349"/>
                  </a:lnTo>
                  <a:cubicBezTo>
                    <a:pt x="4272" y="20349"/>
                    <a:pt x="3952" y="20110"/>
                    <a:pt x="3898" y="19868"/>
                  </a:cubicBezTo>
                  <a:lnTo>
                    <a:pt x="1500" y="8948"/>
                  </a:lnTo>
                  <a:close/>
                  <a:moveTo>
                    <a:pt x="7258" y="17367"/>
                  </a:moveTo>
                  <a:cubicBezTo>
                    <a:pt x="7952" y="17608"/>
                    <a:pt x="8858" y="17752"/>
                    <a:pt x="9711" y="17801"/>
                  </a:cubicBezTo>
                  <a:lnTo>
                    <a:pt x="9711" y="20302"/>
                  </a:lnTo>
                  <a:lnTo>
                    <a:pt x="7578" y="20302"/>
                  </a:lnTo>
                  <a:lnTo>
                    <a:pt x="7578" y="20349"/>
                  </a:lnTo>
                  <a:lnTo>
                    <a:pt x="7258" y="17367"/>
                  </a:lnTo>
                  <a:close/>
                  <a:moveTo>
                    <a:pt x="13605" y="17367"/>
                  </a:moveTo>
                  <a:lnTo>
                    <a:pt x="13232" y="20349"/>
                  </a:lnTo>
                  <a:lnTo>
                    <a:pt x="11099" y="20349"/>
                  </a:lnTo>
                  <a:lnTo>
                    <a:pt x="11099" y="17801"/>
                  </a:lnTo>
                  <a:cubicBezTo>
                    <a:pt x="11952" y="17752"/>
                    <a:pt x="12858" y="17608"/>
                    <a:pt x="13605" y="17367"/>
                  </a:cubicBezTo>
                  <a:close/>
                  <a:moveTo>
                    <a:pt x="19365" y="8948"/>
                  </a:moveTo>
                  <a:lnTo>
                    <a:pt x="16965" y="19868"/>
                  </a:lnTo>
                  <a:cubicBezTo>
                    <a:pt x="16912" y="20157"/>
                    <a:pt x="16645" y="20349"/>
                    <a:pt x="16325" y="20349"/>
                  </a:cubicBezTo>
                  <a:lnTo>
                    <a:pt x="14725" y="20349"/>
                  </a:lnTo>
                  <a:lnTo>
                    <a:pt x="15098" y="16790"/>
                  </a:lnTo>
                  <a:cubicBezTo>
                    <a:pt x="16166" y="16164"/>
                    <a:pt x="16752" y="15443"/>
                    <a:pt x="16752" y="14624"/>
                  </a:cubicBezTo>
                  <a:cubicBezTo>
                    <a:pt x="16752" y="13904"/>
                    <a:pt x="16379" y="13230"/>
                    <a:pt x="15578" y="12749"/>
                  </a:cubicBezTo>
                  <a:lnTo>
                    <a:pt x="15953" y="8948"/>
                  </a:lnTo>
                  <a:close/>
                  <a:moveTo>
                    <a:pt x="9071" y="0"/>
                  </a:moveTo>
                  <a:cubicBezTo>
                    <a:pt x="7313" y="0"/>
                    <a:pt x="5926" y="1154"/>
                    <a:pt x="5659" y="2597"/>
                  </a:cubicBezTo>
                  <a:lnTo>
                    <a:pt x="5606" y="2597"/>
                  </a:lnTo>
                  <a:cubicBezTo>
                    <a:pt x="4059" y="2597"/>
                    <a:pt x="2779" y="3752"/>
                    <a:pt x="2779" y="5099"/>
                  </a:cubicBezTo>
                  <a:cubicBezTo>
                    <a:pt x="1232" y="5099"/>
                    <a:pt x="6" y="6302"/>
                    <a:pt x="6" y="7698"/>
                  </a:cubicBezTo>
                  <a:cubicBezTo>
                    <a:pt x="6" y="8660"/>
                    <a:pt x="-261" y="7023"/>
                    <a:pt x="2566" y="20110"/>
                  </a:cubicBezTo>
                  <a:cubicBezTo>
                    <a:pt x="2779" y="20975"/>
                    <a:pt x="3632" y="21600"/>
                    <a:pt x="4645" y="21600"/>
                  </a:cubicBezTo>
                  <a:lnTo>
                    <a:pt x="16379" y="21600"/>
                  </a:lnTo>
                  <a:cubicBezTo>
                    <a:pt x="17391" y="21600"/>
                    <a:pt x="18245" y="20927"/>
                    <a:pt x="18458" y="20110"/>
                  </a:cubicBezTo>
                  <a:cubicBezTo>
                    <a:pt x="21339" y="7023"/>
                    <a:pt x="21072" y="8660"/>
                    <a:pt x="21072" y="7698"/>
                  </a:cubicBezTo>
                  <a:cubicBezTo>
                    <a:pt x="20911" y="7023"/>
                    <a:pt x="20645" y="6398"/>
                    <a:pt x="20112" y="5917"/>
                  </a:cubicBezTo>
                  <a:cubicBezTo>
                    <a:pt x="19578" y="5436"/>
                    <a:pt x="18832" y="5099"/>
                    <a:pt x="18085" y="5099"/>
                  </a:cubicBezTo>
                  <a:cubicBezTo>
                    <a:pt x="18085" y="3712"/>
                    <a:pt x="16853" y="2591"/>
                    <a:pt x="15433" y="2591"/>
                  </a:cubicBezTo>
                  <a:cubicBezTo>
                    <a:pt x="15375" y="2591"/>
                    <a:pt x="15316" y="2594"/>
                    <a:pt x="15258" y="2597"/>
                  </a:cubicBezTo>
                  <a:cubicBezTo>
                    <a:pt x="14939" y="1154"/>
                    <a:pt x="13498" y="0"/>
                    <a:pt x="11846" y="0"/>
                  </a:cubicBezTo>
                  <a:cubicBezTo>
                    <a:pt x="11365" y="0"/>
                    <a:pt x="10938" y="96"/>
                    <a:pt x="10459" y="289"/>
                  </a:cubicBezTo>
                  <a:cubicBezTo>
                    <a:pt x="9979" y="96"/>
                    <a:pt x="9498" y="0"/>
                    <a:pt x="90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56" name="Google Shape;10027;p66"/>
            <p:cNvSpPr/>
            <p:nvPr/>
          </p:nvSpPr>
          <p:spPr>
            <a:xfrm>
              <a:off x="99657" y="60096"/>
              <a:ext cx="100481" cy="41072"/>
            </a:xfrm>
            <a:custGeom>
              <a:avLst/>
              <a:gdLst/>
              <a:ahLst/>
              <a:cxnLst>
                <a:cxn ang="0">
                  <a:pos x="wd2" y="hd2"/>
                </a:cxn>
                <a:cxn ang="5400000">
                  <a:pos x="wd2" y="hd2"/>
                </a:cxn>
                <a:cxn ang="10800000">
                  <a:pos x="wd2" y="hd2"/>
                </a:cxn>
                <a:cxn ang="16200000">
                  <a:pos x="wd2" y="hd2"/>
                </a:cxn>
              </a:cxnLst>
              <a:rect l="0" t="0" r="r" b="b"/>
              <a:pathLst>
                <a:path w="21453" h="21600" fill="norm" stroke="1" extrusionOk="0">
                  <a:moveTo>
                    <a:pt x="6513" y="0"/>
                  </a:moveTo>
                  <a:cubicBezTo>
                    <a:pt x="2941" y="0"/>
                    <a:pt x="18" y="6794"/>
                    <a:pt x="18" y="16000"/>
                  </a:cubicBezTo>
                  <a:cubicBezTo>
                    <a:pt x="-147" y="19594"/>
                    <a:pt x="827" y="21600"/>
                    <a:pt x="1967" y="21600"/>
                  </a:cubicBezTo>
                  <a:cubicBezTo>
                    <a:pt x="3266" y="21600"/>
                    <a:pt x="4240" y="18794"/>
                    <a:pt x="4240" y="16000"/>
                  </a:cubicBezTo>
                  <a:cubicBezTo>
                    <a:pt x="4240" y="12800"/>
                    <a:pt x="5214" y="10400"/>
                    <a:pt x="6513" y="10400"/>
                  </a:cubicBezTo>
                  <a:cubicBezTo>
                    <a:pt x="7648" y="10400"/>
                    <a:pt x="8462" y="12800"/>
                    <a:pt x="8462" y="16000"/>
                  </a:cubicBezTo>
                  <a:cubicBezTo>
                    <a:pt x="8462" y="18794"/>
                    <a:pt x="9436" y="21600"/>
                    <a:pt x="10735" y="21600"/>
                  </a:cubicBezTo>
                  <a:cubicBezTo>
                    <a:pt x="11875" y="21600"/>
                    <a:pt x="12684" y="18794"/>
                    <a:pt x="12684" y="16000"/>
                  </a:cubicBezTo>
                  <a:cubicBezTo>
                    <a:pt x="12684" y="12800"/>
                    <a:pt x="13823" y="10400"/>
                    <a:pt x="14958" y="10400"/>
                  </a:cubicBezTo>
                  <a:cubicBezTo>
                    <a:pt x="16257" y="10400"/>
                    <a:pt x="17231" y="12800"/>
                    <a:pt x="17231" y="16000"/>
                  </a:cubicBezTo>
                  <a:cubicBezTo>
                    <a:pt x="17231" y="18794"/>
                    <a:pt x="18205" y="21600"/>
                    <a:pt x="19180" y="21600"/>
                  </a:cubicBezTo>
                  <a:cubicBezTo>
                    <a:pt x="20319" y="21600"/>
                    <a:pt x="21453" y="18794"/>
                    <a:pt x="21453" y="16000"/>
                  </a:cubicBezTo>
                  <a:cubicBezTo>
                    <a:pt x="21453" y="7594"/>
                    <a:pt x="18695" y="0"/>
                    <a:pt x="14958" y="0"/>
                  </a:cubicBezTo>
                  <a:cubicBezTo>
                    <a:pt x="13334" y="0"/>
                    <a:pt x="11875" y="1600"/>
                    <a:pt x="10735" y="4000"/>
                  </a:cubicBezTo>
                  <a:cubicBezTo>
                    <a:pt x="9436" y="1600"/>
                    <a:pt x="8137" y="0"/>
                    <a:pt x="651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764" name="Google Shape;10028;p66"/>
          <p:cNvGrpSpPr/>
          <p:nvPr/>
        </p:nvGrpSpPr>
        <p:grpSpPr>
          <a:xfrm>
            <a:off x="5304626" y="2550918"/>
            <a:ext cx="340808" cy="340784"/>
            <a:chOff x="0" y="0"/>
            <a:chExt cx="340807" cy="340782"/>
          </a:xfrm>
        </p:grpSpPr>
        <p:sp>
          <p:nvSpPr>
            <p:cNvPr id="7758" name="Google Shape;10029;p66"/>
            <p:cNvSpPr/>
            <p:nvPr/>
          </p:nvSpPr>
          <p:spPr>
            <a:xfrm>
              <a:off x="-1" y="-1"/>
              <a:ext cx="340809" cy="34078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66" y="1253"/>
                  </a:moveTo>
                  <a:cubicBezTo>
                    <a:pt x="18803" y="1253"/>
                    <a:pt x="19092" y="1543"/>
                    <a:pt x="19092" y="1832"/>
                  </a:cubicBezTo>
                  <a:cubicBezTo>
                    <a:pt x="19092" y="2218"/>
                    <a:pt x="18803" y="2507"/>
                    <a:pt x="18466" y="2507"/>
                  </a:cubicBezTo>
                  <a:lnTo>
                    <a:pt x="3183" y="2507"/>
                  </a:lnTo>
                  <a:cubicBezTo>
                    <a:pt x="2845" y="2507"/>
                    <a:pt x="2605" y="2218"/>
                    <a:pt x="2605" y="1832"/>
                  </a:cubicBezTo>
                  <a:cubicBezTo>
                    <a:pt x="2605" y="1495"/>
                    <a:pt x="2894" y="1253"/>
                    <a:pt x="3183" y="1253"/>
                  </a:cubicBezTo>
                  <a:close/>
                  <a:moveTo>
                    <a:pt x="17839" y="3762"/>
                  </a:moveTo>
                  <a:lnTo>
                    <a:pt x="17839" y="6558"/>
                  </a:lnTo>
                  <a:lnTo>
                    <a:pt x="15669" y="7618"/>
                  </a:lnTo>
                  <a:cubicBezTo>
                    <a:pt x="15428" y="7762"/>
                    <a:pt x="15332" y="7957"/>
                    <a:pt x="15332" y="8197"/>
                  </a:cubicBezTo>
                  <a:cubicBezTo>
                    <a:pt x="15332" y="8439"/>
                    <a:pt x="15428" y="8679"/>
                    <a:pt x="15669" y="8728"/>
                  </a:cubicBezTo>
                  <a:lnTo>
                    <a:pt x="17839" y="9788"/>
                  </a:lnTo>
                  <a:lnTo>
                    <a:pt x="17839" y="17694"/>
                  </a:lnTo>
                  <a:lnTo>
                    <a:pt x="3858" y="17694"/>
                  </a:lnTo>
                  <a:lnTo>
                    <a:pt x="3858" y="14851"/>
                  </a:lnTo>
                  <a:lnTo>
                    <a:pt x="6026" y="13790"/>
                  </a:lnTo>
                  <a:cubicBezTo>
                    <a:pt x="6268" y="13645"/>
                    <a:pt x="6413" y="13501"/>
                    <a:pt x="6413" y="13259"/>
                  </a:cubicBezTo>
                  <a:cubicBezTo>
                    <a:pt x="6413" y="12970"/>
                    <a:pt x="6268" y="12777"/>
                    <a:pt x="6026" y="12681"/>
                  </a:cubicBezTo>
                  <a:lnTo>
                    <a:pt x="3858" y="11620"/>
                  </a:lnTo>
                  <a:lnTo>
                    <a:pt x="3858" y="3762"/>
                  </a:lnTo>
                  <a:close/>
                  <a:moveTo>
                    <a:pt x="18513" y="18949"/>
                  </a:moveTo>
                  <a:cubicBezTo>
                    <a:pt x="18852" y="18949"/>
                    <a:pt x="19188" y="19286"/>
                    <a:pt x="19188" y="19624"/>
                  </a:cubicBezTo>
                  <a:cubicBezTo>
                    <a:pt x="19092" y="20010"/>
                    <a:pt x="18803" y="20299"/>
                    <a:pt x="18513" y="20299"/>
                  </a:cubicBezTo>
                  <a:lnTo>
                    <a:pt x="3279" y="20299"/>
                  </a:lnTo>
                  <a:cubicBezTo>
                    <a:pt x="2894" y="20299"/>
                    <a:pt x="2652" y="20010"/>
                    <a:pt x="2652" y="19624"/>
                  </a:cubicBezTo>
                  <a:cubicBezTo>
                    <a:pt x="2652" y="19286"/>
                    <a:pt x="2941" y="18949"/>
                    <a:pt x="3279" y="18949"/>
                  </a:cubicBezTo>
                  <a:close/>
                  <a:moveTo>
                    <a:pt x="3183" y="0"/>
                  </a:moveTo>
                  <a:cubicBezTo>
                    <a:pt x="2363" y="0"/>
                    <a:pt x="1688" y="531"/>
                    <a:pt x="1399" y="1253"/>
                  </a:cubicBezTo>
                  <a:lnTo>
                    <a:pt x="675" y="1253"/>
                  </a:lnTo>
                  <a:cubicBezTo>
                    <a:pt x="289" y="1253"/>
                    <a:pt x="0" y="1543"/>
                    <a:pt x="0" y="1832"/>
                  </a:cubicBezTo>
                  <a:cubicBezTo>
                    <a:pt x="0" y="2170"/>
                    <a:pt x="289" y="2507"/>
                    <a:pt x="675" y="2507"/>
                  </a:cubicBezTo>
                  <a:lnTo>
                    <a:pt x="1399" y="2507"/>
                  </a:lnTo>
                  <a:cubicBezTo>
                    <a:pt x="1591" y="3038"/>
                    <a:pt x="1977" y="3472"/>
                    <a:pt x="2556" y="3665"/>
                  </a:cubicBezTo>
                  <a:lnTo>
                    <a:pt x="2556" y="12053"/>
                  </a:lnTo>
                  <a:cubicBezTo>
                    <a:pt x="2556" y="12295"/>
                    <a:pt x="2652" y="12535"/>
                    <a:pt x="2894" y="12584"/>
                  </a:cubicBezTo>
                  <a:lnTo>
                    <a:pt x="4291" y="13308"/>
                  </a:lnTo>
                  <a:lnTo>
                    <a:pt x="2894" y="14031"/>
                  </a:lnTo>
                  <a:cubicBezTo>
                    <a:pt x="2652" y="14127"/>
                    <a:pt x="2556" y="14320"/>
                    <a:pt x="2556" y="14562"/>
                  </a:cubicBezTo>
                  <a:lnTo>
                    <a:pt x="2556" y="17889"/>
                  </a:lnTo>
                  <a:cubicBezTo>
                    <a:pt x="1977" y="18082"/>
                    <a:pt x="1591" y="18467"/>
                    <a:pt x="1399" y="19046"/>
                  </a:cubicBezTo>
                  <a:lnTo>
                    <a:pt x="675" y="19046"/>
                  </a:lnTo>
                  <a:cubicBezTo>
                    <a:pt x="289" y="19046"/>
                    <a:pt x="0" y="19335"/>
                    <a:pt x="0" y="19672"/>
                  </a:cubicBezTo>
                  <a:cubicBezTo>
                    <a:pt x="0" y="20057"/>
                    <a:pt x="289" y="20347"/>
                    <a:pt x="675" y="20347"/>
                  </a:cubicBezTo>
                  <a:lnTo>
                    <a:pt x="1399" y="20347"/>
                  </a:lnTo>
                  <a:cubicBezTo>
                    <a:pt x="1640" y="21070"/>
                    <a:pt x="2363" y="21600"/>
                    <a:pt x="3183" y="21600"/>
                  </a:cubicBezTo>
                  <a:lnTo>
                    <a:pt x="18466" y="21600"/>
                  </a:lnTo>
                  <a:cubicBezTo>
                    <a:pt x="19285" y="21600"/>
                    <a:pt x="19960" y="21070"/>
                    <a:pt x="20249" y="20347"/>
                  </a:cubicBezTo>
                  <a:lnTo>
                    <a:pt x="20973" y="20347"/>
                  </a:lnTo>
                  <a:cubicBezTo>
                    <a:pt x="21358" y="20347"/>
                    <a:pt x="21600" y="20057"/>
                    <a:pt x="21600" y="19672"/>
                  </a:cubicBezTo>
                  <a:cubicBezTo>
                    <a:pt x="21600" y="19335"/>
                    <a:pt x="21262" y="19046"/>
                    <a:pt x="20973" y="19046"/>
                  </a:cubicBezTo>
                  <a:lnTo>
                    <a:pt x="20249" y="19046"/>
                  </a:lnTo>
                  <a:cubicBezTo>
                    <a:pt x="20056" y="18467"/>
                    <a:pt x="19670" y="18082"/>
                    <a:pt x="19092" y="17889"/>
                  </a:cubicBezTo>
                  <a:lnTo>
                    <a:pt x="19092" y="9499"/>
                  </a:lnTo>
                  <a:cubicBezTo>
                    <a:pt x="19092" y="9257"/>
                    <a:pt x="18995" y="9017"/>
                    <a:pt x="18755" y="8968"/>
                  </a:cubicBezTo>
                  <a:lnTo>
                    <a:pt x="17357" y="8246"/>
                  </a:lnTo>
                  <a:lnTo>
                    <a:pt x="18755" y="7522"/>
                  </a:lnTo>
                  <a:cubicBezTo>
                    <a:pt x="18995" y="7473"/>
                    <a:pt x="19092" y="7233"/>
                    <a:pt x="19092" y="6991"/>
                  </a:cubicBezTo>
                  <a:lnTo>
                    <a:pt x="19092" y="3665"/>
                  </a:lnTo>
                  <a:cubicBezTo>
                    <a:pt x="19670" y="3472"/>
                    <a:pt x="20056" y="3038"/>
                    <a:pt x="20249" y="2507"/>
                  </a:cubicBezTo>
                  <a:lnTo>
                    <a:pt x="20973" y="2507"/>
                  </a:lnTo>
                  <a:cubicBezTo>
                    <a:pt x="21358" y="2507"/>
                    <a:pt x="21600" y="2218"/>
                    <a:pt x="21600" y="1832"/>
                  </a:cubicBezTo>
                  <a:cubicBezTo>
                    <a:pt x="21600" y="1495"/>
                    <a:pt x="21262" y="1253"/>
                    <a:pt x="20973" y="1253"/>
                  </a:cubicBezTo>
                  <a:lnTo>
                    <a:pt x="20249" y="1253"/>
                  </a:lnTo>
                  <a:cubicBezTo>
                    <a:pt x="20009" y="531"/>
                    <a:pt x="19285" y="0"/>
                    <a:pt x="184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59" name="Google Shape;10030;p66"/>
            <p:cNvSpPr/>
            <p:nvPr/>
          </p:nvSpPr>
          <p:spPr>
            <a:xfrm>
              <a:off x="100419" y="79871"/>
              <a:ext cx="140718" cy="197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0" y="0"/>
                  </a:moveTo>
                  <a:cubicBezTo>
                    <a:pt x="700" y="0"/>
                    <a:pt x="0" y="4985"/>
                    <a:pt x="0" y="10813"/>
                  </a:cubicBezTo>
                  <a:cubicBezTo>
                    <a:pt x="119" y="16615"/>
                    <a:pt x="819" y="21600"/>
                    <a:pt x="1520" y="21600"/>
                  </a:cubicBezTo>
                  <a:lnTo>
                    <a:pt x="20084" y="21600"/>
                  </a:lnTo>
                  <a:cubicBezTo>
                    <a:pt x="21018" y="21600"/>
                    <a:pt x="21600" y="16615"/>
                    <a:pt x="21600" y="10813"/>
                  </a:cubicBezTo>
                  <a:cubicBezTo>
                    <a:pt x="21600" y="4985"/>
                    <a:pt x="20785" y="0"/>
                    <a:pt x="200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60" name="Google Shape;10031;p66"/>
            <p:cNvSpPr/>
            <p:nvPr/>
          </p:nvSpPr>
          <p:spPr>
            <a:xfrm>
              <a:off x="120966" y="119421"/>
              <a:ext cx="80621" cy="198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445" y="0"/>
                  </a:moveTo>
                  <a:cubicBezTo>
                    <a:pt x="1016" y="0"/>
                    <a:pt x="0" y="5005"/>
                    <a:pt x="0" y="10800"/>
                  </a:cubicBezTo>
                  <a:cubicBezTo>
                    <a:pt x="0" y="16621"/>
                    <a:pt x="1223" y="21600"/>
                    <a:pt x="2445" y="21600"/>
                  </a:cubicBezTo>
                  <a:lnTo>
                    <a:pt x="18747" y="21600"/>
                  </a:lnTo>
                  <a:cubicBezTo>
                    <a:pt x="20377" y="21600"/>
                    <a:pt x="21600" y="16621"/>
                    <a:pt x="21600" y="10800"/>
                  </a:cubicBezTo>
                  <a:cubicBezTo>
                    <a:pt x="21600" y="4162"/>
                    <a:pt x="20377" y="0"/>
                    <a:pt x="1874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61" name="Google Shape;10032;p66"/>
            <p:cNvSpPr/>
            <p:nvPr/>
          </p:nvSpPr>
          <p:spPr>
            <a:xfrm>
              <a:off x="100419" y="159743"/>
              <a:ext cx="140718" cy="197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20" y="0"/>
                  </a:moveTo>
                  <a:cubicBezTo>
                    <a:pt x="700" y="0"/>
                    <a:pt x="0" y="4985"/>
                    <a:pt x="0" y="10813"/>
                  </a:cubicBezTo>
                  <a:cubicBezTo>
                    <a:pt x="119" y="17459"/>
                    <a:pt x="819" y="21600"/>
                    <a:pt x="1520" y="21600"/>
                  </a:cubicBezTo>
                  <a:lnTo>
                    <a:pt x="20084" y="21600"/>
                  </a:lnTo>
                  <a:cubicBezTo>
                    <a:pt x="21018" y="21600"/>
                    <a:pt x="21600" y="16615"/>
                    <a:pt x="21600" y="10813"/>
                  </a:cubicBezTo>
                  <a:cubicBezTo>
                    <a:pt x="21600" y="4985"/>
                    <a:pt x="20785" y="0"/>
                    <a:pt x="200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62" name="Google Shape;10033;p66"/>
            <p:cNvSpPr/>
            <p:nvPr/>
          </p:nvSpPr>
          <p:spPr>
            <a:xfrm>
              <a:off x="121715" y="198544"/>
              <a:ext cx="80645" cy="205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51" y="0"/>
                  </a:moveTo>
                  <a:cubicBezTo>
                    <a:pt x="1022" y="0"/>
                    <a:pt x="0" y="4797"/>
                    <a:pt x="0" y="11193"/>
                  </a:cubicBezTo>
                  <a:cubicBezTo>
                    <a:pt x="0" y="16803"/>
                    <a:pt x="1222" y="21600"/>
                    <a:pt x="2651" y="21600"/>
                  </a:cubicBezTo>
                  <a:lnTo>
                    <a:pt x="18949" y="21600"/>
                  </a:lnTo>
                  <a:cubicBezTo>
                    <a:pt x="20378" y="21600"/>
                    <a:pt x="21600" y="16803"/>
                    <a:pt x="21600" y="11193"/>
                  </a:cubicBezTo>
                  <a:cubicBezTo>
                    <a:pt x="21600" y="4797"/>
                    <a:pt x="20378" y="0"/>
                    <a:pt x="189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63" name="Google Shape;10034;p66"/>
            <p:cNvSpPr/>
            <p:nvPr/>
          </p:nvSpPr>
          <p:spPr>
            <a:xfrm>
              <a:off x="101191" y="239615"/>
              <a:ext cx="140718" cy="1977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16" y="0"/>
                  </a:moveTo>
                  <a:cubicBezTo>
                    <a:pt x="700" y="0"/>
                    <a:pt x="0" y="4985"/>
                    <a:pt x="0" y="9969"/>
                  </a:cubicBezTo>
                  <a:cubicBezTo>
                    <a:pt x="0" y="16615"/>
                    <a:pt x="700" y="21600"/>
                    <a:pt x="1516" y="21600"/>
                  </a:cubicBezTo>
                  <a:lnTo>
                    <a:pt x="20080" y="21600"/>
                  </a:lnTo>
                  <a:cubicBezTo>
                    <a:pt x="21014" y="21600"/>
                    <a:pt x="21600" y="16615"/>
                    <a:pt x="21600" y="9969"/>
                  </a:cubicBezTo>
                  <a:cubicBezTo>
                    <a:pt x="21600" y="4985"/>
                    <a:pt x="21014" y="0"/>
                    <a:pt x="200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765" name="Google Shape;10035;p66"/>
          <p:cNvSpPr/>
          <p:nvPr/>
        </p:nvSpPr>
        <p:spPr>
          <a:xfrm>
            <a:off x="5315529" y="2958296"/>
            <a:ext cx="318734" cy="341725"/>
          </a:xfrm>
          <a:custGeom>
            <a:avLst/>
            <a:gdLst/>
            <a:ahLst/>
            <a:cxnLst>
              <a:cxn ang="0">
                <a:pos x="wd2" y="hd2"/>
              </a:cxn>
              <a:cxn ang="5400000">
                <a:pos x="wd2" y="hd2"/>
              </a:cxn>
              <a:cxn ang="10800000">
                <a:pos x="wd2" y="hd2"/>
              </a:cxn>
              <a:cxn ang="16200000">
                <a:pos x="wd2" y="hd2"/>
              </a:cxn>
            </a:cxnLst>
            <a:rect l="0" t="0" r="r" b="b"/>
            <a:pathLst>
              <a:path w="21046" h="21600" fill="norm" stroke="1" extrusionOk="0">
                <a:moveTo>
                  <a:pt x="10532" y="1393"/>
                </a:moveTo>
                <a:cubicBezTo>
                  <a:pt x="11235" y="1393"/>
                  <a:pt x="11838" y="2019"/>
                  <a:pt x="11838" y="2741"/>
                </a:cubicBezTo>
                <a:cubicBezTo>
                  <a:pt x="11838" y="3414"/>
                  <a:pt x="11286" y="3991"/>
                  <a:pt x="10532" y="3991"/>
                </a:cubicBezTo>
                <a:cubicBezTo>
                  <a:pt x="9778" y="3991"/>
                  <a:pt x="9226" y="3414"/>
                  <a:pt x="9226" y="2741"/>
                </a:cubicBezTo>
                <a:cubicBezTo>
                  <a:pt x="9226" y="2019"/>
                  <a:pt x="9829" y="1393"/>
                  <a:pt x="10532" y="1393"/>
                </a:cubicBezTo>
                <a:close/>
                <a:moveTo>
                  <a:pt x="1964" y="3982"/>
                </a:moveTo>
                <a:cubicBezTo>
                  <a:pt x="2007" y="3982"/>
                  <a:pt x="2050" y="3985"/>
                  <a:pt x="2093" y="3991"/>
                </a:cubicBezTo>
                <a:lnTo>
                  <a:pt x="6463" y="4807"/>
                </a:lnTo>
                <a:lnTo>
                  <a:pt x="4756" y="5769"/>
                </a:lnTo>
                <a:cubicBezTo>
                  <a:pt x="4705" y="5722"/>
                  <a:pt x="4906" y="5769"/>
                  <a:pt x="1843" y="5192"/>
                </a:cubicBezTo>
                <a:cubicBezTo>
                  <a:pt x="1441" y="5145"/>
                  <a:pt x="1240" y="4760"/>
                  <a:pt x="1341" y="4472"/>
                </a:cubicBezTo>
                <a:cubicBezTo>
                  <a:pt x="1384" y="4134"/>
                  <a:pt x="1660" y="3982"/>
                  <a:pt x="1964" y="3982"/>
                </a:cubicBezTo>
                <a:close/>
                <a:moveTo>
                  <a:pt x="8504" y="5253"/>
                </a:moveTo>
                <a:cubicBezTo>
                  <a:pt x="8585" y="5253"/>
                  <a:pt x="8673" y="5265"/>
                  <a:pt x="8773" y="5288"/>
                </a:cubicBezTo>
                <a:cubicBezTo>
                  <a:pt x="9075" y="5433"/>
                  <a:pt x="9175" y="5529"/>
                  <a:pt x="9226" y="5961"/>
                </a:cubicBezTo>
                <a:cubicBezTo>
                  <a:pt x="9276" y="6491"/>
                  <a:pt x="9175" y="8798"/>
                  <a:pt x="11034" y="11106"/>
                </a:cubicBezTo>
                <a:cubicBezTo>
                  <a:pt x="11171" y="11269"/>
                  <a:pt x="11377" y="11367"/>
                  <a:pt x="11573" y="11367"/>
                </a:cubicBezTo>
                <a:cubicBezTo>
                  <a:pt x="11667" y="11367"/>
                  <a:pt x="11758" y="11346"/>
                  <a:pt x="11838" y="11298"/>
                </a:cubicBezTo>
                <a:lnTo>
                  <a:pt x="18819" y="7886"/>
                </a:lnTo>
                <a:cubicBezTo>
                  <a:pt x="18912" y="7826"/>
                  <a:pt x="19014" y="7799"/>
                  <a:pt x="19116" y="7799"/>
                </a:cubicBezTo>
                <a:cubicBezTo>
                  <a:pt x="19349" y="7799"/>
                  <a:pt x="19585" y="7941"/>
                  <a:pt x="19723" y="8174"/>
                </a:cubicBezTo>
                <a:cubicBezTo>
                  <a:pt x="19875" y="8510"/>
                  <a:pt x="19774" y="8847"/>
                  <a:pt x="19373" y="9040"/>
                </a:cubicBezTo>
                <a:lnTo>
                  <a:pt x="11688" y="12886"/>
                </a:lnTo>
                <a:cubicBezTo>
                  <a:pt x="11536" y="12934"/>
                  <a:pt x="11788" y="12742"/>
                  <a:pt x="8322" y="15819"/>
                </a:cubicBezTo>
                <a:cubicBezTo>
                  <a:pt x="8171" y="16011"/>
                  <a:pt x="8070" y="16347"/>
                  <a:pt x="8222" y="16588"/>
                </a:cubicBezTo>
                <a:lnTo>
                  <a:pt x="9929" y="19569"/>
                </a:lnTo>
                <a:cubicBezTo>
                  <a:pt x="10079" y="19857"/>
                  <a:pt x="9979" y="20194"/>
                  <a:pt x="9677" y="20387"/>
                </a:cubicBezTo>
                <a:cubicBezTo>
                  <a:pt x="9567" y="20446"/>
                  <a:pt x="9457" y="20474"/>
                  <a:pt x="9352" y="20474"/>
                </a:cubicBezTo>
                <a:cubicBezTo>
                  <a:pt x="9121" y="20474"/>
                  <a:pt x="8912" y="20344"/>
                  <a:pt x="8773" y="20146"/>
                </a:cubicBezTo>
                <a:lnTo>
                  <a:pt x="6564" y="16300"/>
                </a:lnTo>
                <a:cubicBezTo>
                  <a:pt x="6463" y="16058"/>
                  <a:pt x="6463" y="15770"/>
                  <a:pt x="6715" y="15530"/>
                </a:cubicBezTo>
                <a:lnTo>
                  <a:pt x="9829" y="12693"/>
                </a:lnTo>
                <a:cubicBezTo>
                  <a:pt x="10079" y="12454"/>
                  <a:pt x="10079" y="12116"/>
                  <a:pt x="9929" y="11877"/>
                </a:cubicBezTo>
                <a:cubicBezTo>
                  <a:pt x="8974" y="10674"/>
                  <a:pt x="8322" y="9232"/>
                  <a:pt x="8021" y="7693"/>
                </a:cubicBezTo>
                <a:cubicBezTo>
                  <a:pt x="7984" y="7414"/>
                  <a:pt x="7685" y="7213"/>
                  <a:pt x="7370" y="7213"/>
                </a:cubicBezTo>
                <a:cubicBezTo>
                  <a:pt x="7249" y="7213"/>
                  <a:pt x="7127" y="7242"/>
                  <a:pt x="7016" y="7309"/>
                </a:cubicBezTo>
                <a:cubicBezTo>
                  <a:pt x="6313" y="7693"/>
                  <a:pt x="7066" y="7213"/>
                  <a:pt x="2194" y="10289"/>
                </a:cubicBezTo>
                <a:cubicBezTo>
                  <a:pt x="2112" y="10328"/>
                  <a:pt x="2025" y="10346"/>
                  <a:pt x="1935" y="10346"/>
                </a:cubicBezTo>
                <a:cubicBezTo>
                  <a:pt x="1691" y="10346"/>
                  <a:pt x="1436" y="10212"/>
                  <a:pt x="1290" y="10001"/>
                </a:cubicBezTo>
                <a:cubicBezTo>
                  <a:pt x="1240" y="9568"/>
                  <a:pt x="1390" y="9232"/>
                  <a:pt x="1691" y="9087"/>
                </a:cubicBezTo>
                <a:cubicBezTo>
                  <a:pt x="1742" y="9087"/>
                  <a:pt x="8271" y="5288"/>
                  <a:pt x="8271" y="5288"/>
                </a:cubicBezTo>
                <a:cubicBezTo>
                  <a:pt x="8346" y="5265"/>
                  <a:pt x="8423" y="5253"/>
                  <a:pt x="8504" y="5253"/>
                </a:cubicBezTo>
                <a:close/>
                <a:moveTo>
                  <a:pt x="10532" y="0"/>
                </a:moveTo>
                <a:cubicBezTo>
                  <a:pt x="9126" y="0"/>
                  <a:pt x="7920" y="1201"/>
                  <a:pt x="7920" y="2596"/>
                </a:cubicBezTo>
                <a:cubicBezTo>
                  <a:pt x="7920" y="3029"/>
                  <a:pt x="8021" y="3365"/>
                  <a:pt x="8222" y="3750"/>
                </a:cubicBezTo>
                <a:lnTo>
                  <a:pt x="2395" y="2596"/>
                </a:lnTo>
                <a:cubicBezTo>
                  <a:pt x="2273" y="2575"/>
                  <a:pt x="2151" y="2564"/>
                  <a:pt x="2029" y="2564"/>
                </a:cubicBezTo>
                <a:cubicBezTo>
                  <a:pt x="1098" y="2564"/>
                  <a:pt x="218" y="3193"/>
                  <a:pt x="84" y="4087"/>
                </a:cubicBezTo>
                <a:cubicBezTo>
                  <a:pt x="-117" y="5145"/>
                  <a:pt x="587" y="6154"/>
                  <a:pt x="1642" y="6346"/>
                </a:cubicBezTo>
                <a:lnTo>
                  <a:pt x="3198" y="6636"/>
                </a:lnTo>
                <a:lnTo>
                  <a:pt x="1140" y="7837"/>
                </a:lnTo>
                <a:cubicBezTo>
                  <a:pt x="134" y="8414"/>
                  <a:pt x="-268" y="9520"/>
                  <a:pt x="185" y="10482"/>
                </a:cubicBezTo>
                <a:cubicBezTo>
                  <a:pt x="548" y="11179"/>
                  <a:pt x="1285" y="11500"/>
                  <a:pt x="1959" y="11500"/>
                </a:cubicBezTo>
                <a:cubicBezTo>
                  <a:pt x="2308" y="11500"/>
                  <a:pt x="2640" y="11414"/>
                  <a:pt x="2897" y="11251"/>
                </a:cubicBezTo>
                <a:lnTo>
                  <a:pt x="6916" y="8751"/>
                </a:lnTo>
                <a:cubicBezTo>
                  <a:pt x="7217" y="9952"/>
                  <a:pt x="7769" y="11010"/>
                  <a:pt x="8472" y="12020"/>
                </a:cubicBezTo>
                <a:lnTo>
                  <a:pt x="5760" y="14520"/>
                </a:lnTo>
                <a:cubicBezTo>
                  <a:pt x="5158" y="15097"/>
                  <a:pt x="4957" y="16058"/>
                  <a:pt x="5408" y="16780"/>
                </a:cubicBezTo>
                <a:lnTo>
                  <a:pt x="7619" y="20626"/>
                </a:lnTo>
                <a:cubicBezTo>
                  <a:pt x="7992" y="21246"/>
                  <a:pt x="8667" y="21600"/>
                  <a:pt x="9343" y="21600"/>
                </a:cubicBezTo>
                <a:cubicBezTo>
                  <a:pt x="9665" y="21600"/>
                  <a:pt x="9988" y="21519"/>
                  <a:pt x="10280" y="21348"/>
                </a:cubicBezTo>
                <a:cubicBezTo>
                  <a:pt x="11235" y="20819"/>
                  <a:pt x="11637" y="19665"/>
                  <a:pt x="11034" y="18752"/>
                </a:cubicBezTo>
                <a:lnTo>
                  <a:pt x="9628" y="16251"/>
                </a:lnTo>
                <a:lnTo>
                  <a:pt x="12291" y="13800"/>
                </a:lnTo>
                <a:lnTo>
                  <a:pt x="19975" y="10001"/>
                </a:lnTo>
                <a:cubicBezTo>
                  <a:pt x="20929" y="9520"/>
                  <a:pt x="21332" y="8367"/>
                  <a:pt x="20828" y="7452"/>
                </a:cubicBezTo>
                <a:cubicBezTo>
                  <a:pt x="20481" y="6784"/>
                  <a:pt x="19816" y="6418"/>
                  <a:pt x="19122" y="6418"/>
                </a:cubicBezTo>
                <a:cubicBezTo>
                  <a:pt x="18818" y="6418"/>
                  <a:pt x="18508" y="6488"/>
                  <a:pt x="18217" y="6636"/>
                </a:cubicBezTo>
                <a:lnTo>
                  <a:pt x="11737" y="9809"/>
                </a:lnTo>
                <a:cubicBezTo>
                  <a:pt x="10381" y="7837"/>
                  <a:pt x="10632" y="5961"/>
                  <a:pt x="10532" y="5722"/>
                </a:cubicBezTo>
                <a:cubicBezTo>
                  <a:pt x="10532" y="5625"/>
                  <a:pt x="10532" y="5384"/>
                  <a:pt x="10432" y="5145"/>
                </a:cubicBezTo>
                <a:lnTo>
                  <a:pt x="10532" y="5145"/>
                </a:lnTo>
                <a:cubicBezTo>
                  <a:pt x="11989" y="5145"/>
                  <a:pt x="13195" y="3991"/>
                  <a:pt x="13195" y="2596"/>
                </a:cubicBezTo>
                <a:cubicBezTo>
                  <a:pt x="13195" y="1201"/>
                  <a:pt x="11989" y="0"/>
                  <a:pt x="1053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770" name="Google Shape;10036;p66"/>
          <p:cNvGrpSpPr/>
          <p:nvPr/>
        </p:nvGrpSpPr>
        <p:grpSpPr>
          <a:xfrm>
            <a:off x="8034661" y="2576583"/>
            <a:ext cx="319488" cy="342304"/>
            <a:chOff x="0" y="0"/>
            <a:chExt cx="319486" cy="342303"/>
          </a:xfrm>
        </p:grpSpPr>
        <p:sp>
          <p:nvSpPr>
            <p:cNvPr id="7766" name="Google Shape;10037;p66"/>
            <p:cNvSpPr/>
            <p:nvPr/>
          </p:nvSpPr>
          <p:spPr>
            <a:xfrm>
              <a:off x="449" y="772"/>
              <a:ext cx="319038" cy="341532"/>
            </a:xfrm>
            <a:custGeom>
              <a:avLst/>
              <a:gdLst/>
              <a:ahLst/>
              <a:cxnLst>
                <a:cxn ang="0">
                  <a:pos x="wd2" y="hd2"/>
                </a:cxn>
                <a:cxn ang="5400000">
                  <a:pos x="wd2" y="hd2"/>
                </a:cxn>
                <a:cxn ang="10800000">
                  <a:pos x="wd2" y="hd2"/>
                </a:cxn>
                <a:cxn ang="16200000">
                  <a:pos x="wd2" y="hd2"/>
                </a:cxn>
              </a:cxnLst>
              <a:rect l="0" t="0" r="r" b="b"/>
              <a:pathLst>
                <a:path w="21366" h="21600" fill="norm" stroke="1" extrusionOk="0">
                  <a:moveTo>
                    <a:pt x="11381" y="2549"/>
                  </a:moveTo>
                  <a:cubicBezTo>
                    <a:pt x="11738" y="2549"/>
                    <a:pt x="12094" y="2837"/>
                    <a:pt x="12094" y="3126"/>
                  </a:cubicBezTo>
                  <a:lnTo>
                    <a:pt x="12094" y="6398"/>
                  </a:lnTo>
                  <a:cubicBezTo>
                    <a:pt x="11890" y="6302"/>
                    <a:pt x="11636" y="6253"/>
                    <a:pt x="11381" y="6253"/>
                  </a:cubicBezTo>
                  <a:cubicBezTo>
                    <a:pt x="11127" y="6253"/>
                    <a:pt x="10922" y="6302"/>
                    <a:pt x="10668" y="6398"/>
                  </a:cubicBezTo>
                  <a:lnTo>
                    <a:pt x="10668" y="3126"/>
                  </a:lnTo>
                  <a:cubicBezTo>
                    <a:pt x="10668" y="2790"/>
                    <a:pt x="10973" y="2549"/>
                    <a:pt x="11381" y="2549"/>
                  </a:cubicBezTo>
                  <a:close/>
                  <a:moveTo>
                    <a:pt x="13980" y="1202"/>
                  </a:moveTo>
                  <a:cubicBezTo>
                    <a:pt x="14285" y="1202"/>
                    <a:pt x="14641" y="1490"/>
                    <a:pt x="14641" y="1875"/>
                  </a:cubicBezTo>
                  <a:lnTo>
                    <a:pt x="14641" y="8177"/>
                  </a:lnTo>
                  <a:cubicBezTo>
                    <a:pt x="14641" y="8562"/>
                    <a:pt x="14946" y="8851"/>
                    <a:pt x="15304" y="8851"/>
                  </a:cubicBezTo>
                  <a:cubicBezTo>
                    <a:pt x="15711" y="8851"/>
                    <a:pt x="15965" y="8562"/>
                    <a:pt x="15965" y="8177"/>
                  </a:cubicBezTo>
                  <a:lnTo>
                    <a:pt x="15965" y="3126"/>
                  </a:lnTo>
                  <a:cubicBezTo>
                    <a:pt x="15965" y="2790"/>
                    <a:pt x="16272" y="2549"/>
                    <a:pt x="16578" y="2549"/>
                  </a:cubicBezTo>
                  <a:cubicBezTo>
                    <a:pt x="16934" y="2549"/>
                    <a:pt x="17239" y="2837"/>
                    <a:pt x="17239" y="3126"/>
                  </a:cubicBezTo>
                  <a:lnTo>
                    <a:pt x="17239" y="8177"/>
                  </a:lnTo>
                  <a:cubicBezTo>
                    <a:pt x="17239" y="8562"/>
                    <a:pt x="17545" y="8851"/>
                    <a:pt x="17851" y="8851"/>
                  </a:cubicBezTo>
                  <a:cubicBezTo>
                    <a:pt x="18208" y="8851"/>
                    <a:pt x="18564" y="8562"/>
                    <a:pt x="18564" y="8177"/>
                  </a:cubicBezTo>
                  <a:lnTo>
                    <a:pt x="18564" y="6927"/>
                  </a:lnTo>
                  <a:cubicBezTo>
                    <a:pt x="18564" y="6542"/>
                    <a:pt x="18869" y="6253"/>
                    <a:pt x="19227" y="6253"/>
                  </a:cubicBezTo>
                  <a:cubicBezTo>
                    <a:pt x="19582" y="6253"/>
                    <a:pt x="19838" y="6542"/>
                    <a:pt x="19838" y="6927"/>
                  </a:cubicBezTo>
                  <a:lnTo>
                    <a:pt x="19838" y="13278"/>
                  </a:lnTo>
                  <a:cubicBezTo>
                    <a:pt x="19838" y="14336"/>
                    <a:pt x="18971" y="15154"/>
                    <a:pt x="17800" y="15154"/>
                  </a:cubicBezTo>
                  <a:lnTo>
                    <a:pt x="15813" y="15154"/>
                  </a:lnTo>
                  <a:lnTo>
                    <a:pt x="15813" y="11978"/>
                  </a:lnTo>
                  <a:cubicBezTo>
                    <a:pt x="15813" y="10969"/>
                    <a:pt x="14946" y="10103"/>
                    <a:pt x="13776" y="10103"/>
                  </a:cubicBezTo>
                  <a:cubicBezTo>
                    <a:pt x="13520" y="10103"/>
                    <a:pt x="13368" y="10150"/>
                    <a:pt x="13165" y="10246"/>
                  </a:cubicBezTo>
                  <a:cubicBezTo>
                    <a:pt x="13368" y="10054"/>
                    <a:pt x="13368" y="2886"/>
                    <a:pt x="13368" y="1875"/>
                  </a:cubicBezTo>
                  <a:cubicBezTo>
                    <a:pt x="13368" y="1490"/>
                    <a:pt x="13674" y="1202"/>
                    <a:pt x="13980" y="1202"/>
                  </a:cubicBezTo>
                  <a:close/>
                  <a:moveTo>
                    <a:pt x="8630" y="6253"/>
                  </a:moveTo>
                  <a:cubicBezTo>
                    <a:pt x="9038" y="6253"/>
                    <a:pt x="9292" y="6495"/>
                    <a:pt x="9344" y="6879"/>
                  </a:cubicBezTo>
                  <a:lnTo>
                    <a:pt x="9344" y="13278"/>
                  </a:lnTo>
                  <a:cubicBezTo>
                    <a:pt x="9344" y="13662"/>
                    <a:pt x="9649" y="13902"/>
                    <a:pt x="9955" y="13902"/>
                  </a:cubicBezTo>
                  <a:cubicBezTo>
                    <a:pt x="10362" y="13902"/>
                    <a:pt x="10668" y="13566"/>
                    <a:pt x="10668" y="13278"/>
                  </a:cubicBezTo>
                  <a:lnTo>
                    <a:pt x="10668" y="8177"/>
                  </a:lnTo>
                  <a:cubicBezTo>
                    <a:pt x="10668" y="7841"/>
                    <a:pt x="10973" y="7504"/>
                    <a:pt x="11331" y="7504"/>
                  </a:cubicBezTo>
                  <a:cubicBezTo>
                    <a:pt x="11636" y="7504"/>
                    <a:pt x="11992" y="7841"/>
                    <a:pt x="11992" y="8177"/>
                  </a:cubicBezTo>
                  <a:lnTo>
                    <a:pt x="11992" y="13278"/>
                  </a:lnTo>
                  <a:cubicBezTo>
                    <a:pt x="11992" y="13662"/>
                    <a:pt x="12350" y="13902"/>
                    <a:pt x="12655" y="13902"/>
                  </a:cubicBezTo>
                  <a:cubicBezTo>
                    <a:pt x="12961" y="13902"/>
                    <a:pt x="13266" y="13566"/>
                    <a:pt x="13266" y="13278"/>
                  </a:cubicBezTo>
                  <a:lnTo>
                    <a:pt x="13266" y="12027"/>
                  </a:lnTo>
                  <a:cubicBezTo>
                    <a:pt x="13266" y="11690"/>
                    <a:pt x="13622" y="11354"/>
                    <a:pt x="13928" y="11354"/>
                  </a:cubicBezTo>
                  <a:cubicBezTo>
                    <a:pt x="14233" y="11354"/>
                    <a:pt x="14539" y="11690"/>
                    <a:pt x="14539" y="12027"/>
                  </a:cubicBezTo>
                  <a:lnTo>
                    <a:pt x="14539" y="18376"/>
                  </a:lnTo>
                  <a:cubicBezTo>
                    <a:pt x="14539" y="19435"/>
                    <a:pt x="13674" y="20253"/>
                    <a:pt x="12603" y="20253"/>
                  </a:cubicBezTo>
                  <a:lnTo>
                    <a:pt x="5267" y="20253"/>
                  </a:lnTo>
                  <a:cubicBezTo>
                    <a:pt x="4606" y="20253"/>
                    <a:pt x="4045" y="19965"/>
                    <a:pt x="3689" y="19531"/>
                  </a:cubicBezTo>
                  <a:cubicBezTo>
                    <a:pt x="1244" y="16068"/>
                    <a:pt x="1396" y="16260"/>
                    <a:pt x="1396" y="16164"/>
                  </a:cubicBezTo>
                  <a:cubicBezTo>
                    <a:pt x="1244" y="15924"/>
                    <a:pt x="1244" y="15587"/>
                    <a:pt x="1550" y="15347"/>
                  </a:cubicBezTo>
                  <a:cubicBezTo>
                    <a:pt x="1687" y="15238"/>
                    <a:pt x="1834" y="15188"/>
                    <a:pt x="1980" y="15188"/>
                  </a:cubicBezTo>
                  <a:cubicBezTo>
                    <a:pt x="2156" y="15188"/>
                    <a:pt x="2326" y="15261"/>
                    <a:pt x="2466" y="15394"/>
                  </a:cubicBezTo>
                  <a:lnTo>
                    <a:pt x="4198" y="17030"/>
                  </a:lnTo>
                  <a:cubicBezTo>
                    <a:pt x="4321" y="17147"/>
                    <a:pt x="4483" y="17210"/>
                    <a:pt x="4623" y="17210"/>
                  </a:cubicBezTo>
                  <a:cubicBezTo>
                    <a:pt x="4716" y="17210"/>
                    <a:pt x="4800" y="17184"/>
                    <a:pt x="4860" y="17126"/>
                  </a:cubicBezTo>
                  <a:cubicBezTo>
                    <a:pt x="5165" y="17030"/>
                    <a:pt x="5267" y="16837"/>
                    <a:pt x="5267" y="16549"/>
                  </a:cubicBezTo>
                  <a:lnTo>
                    <a:pt x="5267" y="8177"/>
                  </a:lnTo>
                  <a:cubicBezTo>
                    <a:pt x="5267" y="7841"/>
                    <a:pt x="5573" y="7504"/>
                    <a:pt x="5982" y="7504"/>
                  </a:cubicBezTo>
                  <a:cubicBezTo>
                    <a:pt x="6338" y="7504"/>
                    <a:pt x="6593" y="7841"/>
                    <a:pt x="6593" y="8177"/>
                  </a:cubicBezTo>
                  <a:lnTo>
                    <a:pt x="6593" y="13278"/>
                  </a:lnTo>
                  <a:cubicBezTo>
                    <a:pt x="6593" y="13662"/>
                    <a:pt x="6899" y="13902"/>
                    <a:pt x="7306" y="13902"/>
                  </a:cubicBezTo>
                  <a:cubicBezTo>
                    <a:pt x="7662" y="13902"/>
                    <a:pt x="8019" y="13566"/>
                    <a:pt x="8019" y="13278"/>
                  </a:cubicBezTo>
                  <a:lnTo>
                    <a:pt x="8019" y="6927"/>
                  </a:lnTo>
                  <a:cubicBezTo>
                    <a:pt x="8019" y="6542"/>
                    <a:pt x="8325" y="6253"/>
                    <a:pt x="8630" y="6253"/>
                  </a:cubicBezTo>
                  <a:close/>
                  <a:moveTo>
                    <a:pt x="14030" y="0"/>
                  </a:moveTo>
                  <a:cubicBezTo>
                    <a:pt x="13113" y="0"/>
                    <a:pt x="12350" y="625"/>
                    <a:pt x="12146" y="1394"/>
                  </a:cubicBezTo>
                  <a:cubicBezTo>
                    <a:pt x="11890" y="1347"/>
                    <a:pt x="11636" y="1251"/>
                    <a:pt x="11381" y="1251"/>
                  </a:cubicBezTo>
                  <a:cubicBezTo>
                    <a:pt x="10311" y="1251"/>
                    <a:pt x="9394" y="2116"/>
                    <a:pt x="9394" y="3126"/>
                  </a:cubicBezTo>
                  <a:lnTo>
                    <a:pt x="9394" y="5099"/>
                  </a:lnTo>
                  <a:cubicBezTo>
                    <a:pt x="9190" y="5051"/>
                    <a:pt x="8936" y="5003"/>
                    <a:pt x="8681" y="5003"/>
                  </a:cubicBezTo>
                  <a:cubicBezTo>
                    <a:pt x="7764" y="5003"/>
                    <a:pt x="7000" y="5580"/>
                    <a:pt x="6797" y="6398"/>
                  </a:cubicBezTo>
                  <a:cubicBezTo>
                    <a:pt x="6541" y="6302"/>
                    <a:pt x="6287" y="6253"/>
                    <a:pt x="6032" y="6253"/>
                  </a:cubicBezTo>
                  <a:cubicBezTo>
                    <a:pt x="4961" y="6253"/>
                    <a:pt x="3994" y="7119"/>
                    <a:pt x="3994" y="8177"/>
                  </a:cubicBezTo>
                  <a:lnTo>
                    <a:pt x="3994" y="15058"/>
                  </a:lnTo>
                  <a:lnTo>
                    <a:pt x="3433" y="14479"/>
                  </a:lnTo>
                  <a:cubicBezTo>
                    <a:pt x="3039" y="14107"/>
                    <a:pt x="2533" y="13927"/>
                    <a:pt x="2025" y="13927"/>
                  </a:cubicBezTo>
                  <a:cubicBezTo>
                    <a:pt x="1551" y="13927"/>
                    <a:pt x="1076" y="14082"/>
                    <a:pt x="683" y="14383"/>
                  </a:cubicBezTo>
                  <a:cubicBezTo>
                    <a:pt x="-82" y="15058"/>
                    <a:pt x="-234" y="16116"/>
                    <a:pt x="377" y="16886"/>
                  </a:cubicBezTo>
                  <a:lnTo>
                    <a:pt x="2670" y="20253"/>
                  </a:lnTo>
                  <a:cubicBezTo>
                    <a:pt x="3281" y="21119"/>
                    <a:pt x="4300" y="21600"/>
                    <a:pt x="5319" y="21600"/>
                  </a:cubicBezTo>
                  <a:lnTo>
                    <a:pt x="12655" y="21600"/>
                  </a:lnTo>
                  <a:cubicBezTo>
                    <a:pt x="14489" y="21600"/>
                    <a:pt x="16017" y="20157"/>
                    <a:pt x="16017" y="18376"/>
                  </a:cubicBezTo>
                  <a:lnTo>
                    <a:pt x="16017" y="16501"/>
                  </a:lnTo>
                  <a:lnTo>
                    <a:pt x="18004" y="16501"/>
                  </a:lnTo>
                  <a:cubicBezTo>
                    <a:pt x="19838" y="16501"/>
                    <a:pt x="21366" y="15058"/>
                    <a:pt x="21366" y="13278"/>
                  </a:cubicBezTo>
                  <a:lnTo>
                    <a:pt x="21366" y="6927"/>
                  </a:lnTo>
                  <a:cubicBezTo>
                    <a:pt x="21366" y="5917"/>
                    <a:pt x="20499" y="5051"/>
                    <a:pt x="19379" y="5051"/>
                  </a:cubicBezTo>
                  <a:cubicBezTo>
                    <a:pt x="19125" y="5051"/>
                    <a:pt x="18971" y="5099"/>
                    <a:pt x="18767" y="5148"/>
                  </a:cubicBezTo>
                  <a:lnTo>
                    <a:pt x="18767" y="3126"/>
                  </a:lnTo>
                  <a:cubicBezTo>
                    <a:pt x="18767" y="2116"/>
                    <a:pt x="17851" y="1251"/>
                    <a:pt x="16730" y="1251"/>
                  </a:cubicBezTo>
                  <a:cubicBezTo>
                    <a:pt x="16476" y="1251"/>
                    <a:pt x="16221" y="1347"/>
                    <a:pt x="15965" y="1394"/>
                  </a:cubicBezTo>
                  <a:cubicBezTo>
                    <a:pt x="15711" y="625"/>
                    <a:pt x="14946" y="0"/>
                    <a:pt x="1403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67" name="Google Shape;10038;p66"/>
            <p:cNvSpPr/>
            <p:nvPr/>
          </p:nvSpPr>
          <p:spPr>
            <a:xfrm>
              <a:off x="181" y="941"/>
              <a:ext cx="59717" cy="59736"/>
            </a:xfrm>
            <a:custGeom>
              <a:avLst/>
              <a:gdLst/>
              <a:ahLst/>
              <a:cxnLst>
                <a:cxn ang="0">
                  <a:pos x="wd2" y="hd2"/>
                </a:cxn>
                <a:cxn ang="5400000">
                  <a:pos x="wd2" y="hd2"/>
                </a:cxn>
                <a:cxn ang="10800000">
                  <a:pos x="wd2" y="hd2"/>
                </a:cxn>
                <a:cxn ang="16200000">
                  <a:pos x="wd2" y="hd2"/>
                </a:cxn>
              </a:cxnLst>
              <a:rect l="0" t="0" r="r" b="b"/>
              <a:pathLst>
                <a:path w="20933" h="21600" fill="norm" stroke="1" extrusionOk="0">
                  <a:moveTo>
                    <a:pt x="3534" y="0"/>
                  </a:moveTo>
                  <a:cubicBezTo>
                    <a:pt x="2603" y="0"/>
                    <a:pt x="1672" y="349"/>
                    <a:pt x="1003" y="1039"/>
                  </a:cubicBezTo>
                  <a:cubicBezTo>
                    <a:pt x="-334" y="2410"/>
                    <a:pt x="-334" y="4889"/>
                    <a:pt x="1003" y="6260"/>
                  </a:cubicBezTo>
                  <a:lnTo>
                    <a:pt x="14867" y="20561"/>
                  </a:lnTo>
                  <a:cubicBezTo>
                    <a:pt x="15671" y="21251"/>
                    <a:pt x="16602" y="21600"/>
                    <a:pt x="17500" y="21600"/>
                  </a:cubicBezTo>
                  <a:cubicBezTo>
                    <a:pt x="18405" y="21600"/>
                    <a:pt x="19269" y="21251"/>
                    <a:pt x="19937" y="20561"/>
                  </a:cubicBezTo>
                  <a:cubicBezTo>
                    <a:pt x="21266" y="19190"/>
                    <a:pt x="21266" y="16711"/>
                    <a:pt x="19937" y="15340"/>
                  </a:cubicBezTo>
                  <a:lnTo>
                    <a:pt x="6073" y="1039"/>
                  </a:lnTo>
                  <a:cubicBezTo>
                    <a:pt x="5405" y="349"/>
                    <a:pt x="4474" y="0"/>
                    <a:pt x="353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68" name="Google Shape;10039;p66"/>
            <p:cNvSpPr/>
            <p:nvPr/>
          </p:nvSpPr>
          <p:spPr>
            <a:xfrm>
              <a:off x="79871" y="0"/>
              <a:ext cx="19776" cy="608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31" y="0"/>
                  </a:moveTo>
                  <a:cubicBezTo>
                    <a:pt x="5802" y="0"/>
                    <a:pt x="0" y="1620"/>
                    <a:pt x="0" y="3780"/>
                  </a:cubicBezTo>
                  <a:lnTo>
                    <a:pt x="0" y="17820"/>
                  </a:lnTo>
                  <a:cubicBezTo>
                    <a:pt x="0" y="19980"/>
                    <a:pt x="5802" y="21600"/>
                    <a:pt x="11631" y="21600"/>
                  </a:cubicBezTo>
                  <a:cubicBezTo>
                    <a:pt x="16615" y="21600"/>
                    <a:pt x="21600" y="19980"/>
                    <a:pt x="21600" y="17820"/>
                  </a:cubicBezTo>
                  <a:lnTo>
                    <a:pt x="21600" y="3780"/>
                  </a:lnTo>
                  <a:cubicBezTo>
                    <a:pt x="21600" y="1620"/>
                    <a:pt x="16615" y="0"/>
                    <a:pt x="11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69" name="Google Shape;10040;p66"/>
            <p:cNvSpPr/>
            <p:nvPr/>
          </p:nvSpPr>
          <p:spPr>
            <a:xfrm>
              <a:off x="0" y="80644"/>
              <a:ext cx="60846" cy="197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780" y="0"/>
                  </a:moveTo>
                  <a:cubicBezTo>
                    <a:pt x="1620" y="0"/>
                    <a:pt x="0" y="4985"/>
                    <a:pt x="0" y="11631"/>
                  </a:cubicBezTo>
                  <a:cubicBezTo>
                    <a:pt x="0" y="16615"/>
                    <a:pt x="1620" y="21600"/>
                    <a:pt x="3780" y="21600"/>
                  </a:cubicBezTo>
                  <a:lnTo>
                    <a:pt x="17820" y="21600"/>
                  </a:lnTo>
                  <a:cubicBezTo>
                    <a:pt x="19980" y="21600"/>
                    <a:pt x="21600" y="16615"/>
                    <a:pt x="21600" y="11631"/>
                  </a:cubicBezTo>
                  <a:cubicBezTo>
                    <a:pt x="21600" y="4985"/>
                    <a:pt x="19980" y="0"/>
                    <a:pt x="178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774" name="Google Shape;10041;p66"/>
          <p:cNvGrpSpPr/>
          <p:nvPr/>
        </p:nvGrpSpPr>
        <p:grpSpPr>
          <a:xfrm>
            <a:off x="6670144" y="2957617"/>
            <a:ext cx="342491" cy="343052"/>
            <a:chOff x="0" y="0"/>
            <a:chExt cx="342490" cy="343051"/>
          </a:xfrm>
        </p:grpSpPr>
        <p:sp>
          <p:nvSpPr>
            <p:cNvPr id="7771" name="Google Shape;10042;p66"/>
            <p:cNvSpPr/>
            <p:nvPr/>
          </p:nvSpPr>
          <p:spPr>
            <a:xfrm>
              <a:off x="0" y="0"/>
              <a:ext cx="342491" cy="343052"/>
            </a:xfrm>
            <a:custGeom>
              <a:avLst/>
              <a:gdLst/>
              <a:ahLst/>
              <a:cxnLst>
                <a:cxn ang="0">
                  <a:pos x="wd2" y="hd2"/>
                </a:cxn>
                <a:cxn ang="5400000">
                  <a:pos x="wd2" y="hd2"/>
                </a:cxn>
                <a:cxn ang="10800000">
                  <a:pos x="wd2" y="hd2"/>
                </a:cxn>
                <a:cxn ang="16200000">
                  <a:pos x="wd2" y="hd2"/>
                </a:cxn>
              </a:cxnLst>
              <a:rect l="0" t="0" r="r" b="b"/>
              <a:pathLst>
                <a:path w="21004" h="21600" fill="norm" stroke="1" extrusionOk="0">
                  <a:moveTo>
                    <a:pt x="19605" y="1245"/>
                  </a:moveTo>
                  <a:lnTo>
                    <a:pt x="19605" y="2873"/>
                  </a:lnTo>
                  <a:lnTo>
                    <a:pt x="19651" y="2873"/>
                  </a:lnTo>
                  <a:lnTo>
                    <a:pt x="17412" y="4550"/>
                  </a:lnTo>
                  <a:lnTo>
                    <a:pt x="16433" y="3497"/>
                  </a:lnTo>
                  <a:lnTo>
                    <a:pt x="18065" y="1245"/>
                  </a:lnTo>
                  <a:close/>
                  <a:moveTo>
                    <a:pt x="4724" y="3401"/>
                  </a:moveTo>
                  <a:lnTo>
                    <a:pt x="7290" y="6034"/>
                  </a:lnTo>
                  <a:cubicBezTo>
                    <a:pt x="7103" y="6130"/>
                    <a:pt x="7010" y="6274"/>
                    <a:pt x="6823" y="6466"/>
                  </a:cubicBezTo>
                  <a:lnTo>
                    <a:pt x="6403" y="6849"/>
                  </a:lnTo>
                  <a:lnTo>
                    <a:pt x="5143" y="5555"/>
                  </a:lnTo>
                  <a:cubicBezTo>
                    <a:pt x="4537" y="4933"/>
                    <a:pt x="4444" y="4118"/>
                    <a:pt x="4724" y="3401"/>
                  </a:cubicBezTo>
                  <a:close/>
                  <a:moveTo>
                    <a:pt x="15687" y="4406"/>
                  </a:moveTo>
                  <a:lnTo>
                    <a:pt x="16573" y="5316"/>
                  </a:lnTo>
                  <a:lnTo>
                    <a:pt x="11581" y="10393"/>
                  </a:lnTo>
                  <a:lnTo>
                    <a:pt x="10741" y="9483"/>
                  </a:lnTo>
                  <a:lnTo>
                    <a:pt x="15687" y="4406"/>
                  </a:lnTo>
                  <a:close/>
                  <a:moveTo>
                    <a:pt x="14987" y="13985"/>
                  </a:moveTo>
                  <a:lnTo>
                    <a:pt x="17553" y="16571"/>
                  </a:lnTo>
                  <a:cubicBezTo>
                    <a:pt x="17291" y="16697"/>
                    <a:pt x="17011" y="16763"/>
                    <a:pt x="16733" y="16763"/>
                  </a:cubicBezTo>
                  <a:cubicBezTo>
                    <a:pt x="16265" y="16763"/>
                    <a:pt x="15804" y="16579"/>
                    <a:pt x="15453" y="16188"/>
                  </a:cubicBezTo>
                  <a:lnTo>
                    <a:pt x="14147" y="14896"/>
                  </a:lnTo>
                  <a:lnTo>
                    <a:pt x="14566" y="14464"/>
                  </a:lnTo>
                  <a:cubicBezTo>
                    <a:pt x="14753" y="14272"/>
                    <a:pt x="14846" y="14177"/>
                    <a:pt x="14987" y="13985"/>
                  </a:cubicBezTo>
                  <a:close/>
                  <a:moveTo>
                    <a:pt x="3837" y="16811"/>
                  </a:moveTo>
                  <a:lnTo>
                    <a:pt x="4490" y="17482"/>
                  </a:lnTo>
                  <a:lnTo>
                    <a:pt x="2624" y="18727"/>
                  </a:lnTo>
                  <a:lnTo>
                    <a:pt x="3837" y="16811"/>
                  </a:lnTo>
                  <a:close/>
                  <a:moveTo>
                    <a:pt x="9810" y="6302"/>
                  </a:moveTo>
                  <a:cubicBezTo>
                    <a:pt x="10401" y="6302"/>
                    <a:pt x="10987" y="6472"/>
                    <a:pt x="11488" y="6800"/>
                  </a:cubicBezTo>
                  <a:lnTo>
                    <a:pt x="9388" y="8956"/>
                  </a:lnTo>
                  <a:cubicBezTo>
                    <a:pt x="9155" y="9196"/>
                    <a:pt x="9155" y="9626"/>
                    <a:pt x="9388" y="9867"/>
                  </a:cubicBezTo>
                  <a:lnTo>
                    <a:pt x="11115" y="11638"/>
                  </a:lnTo>
                  <a:cubicBezTo>
                    <a:pt x="11232" y="11758"/>
                    <a:pt x="11394" y="11819"/>
                    <a:pt x="11557" y="11819"/>
                  </a:cubicBezTo>
                  <a:cubicBezTo>
                    <a:pt x="11722" y="11819"/>
                    <a:pt x="11885" y="11758"/>
                    <a:pt x="12002" y="11638"/>
                  </a:cubicBezTo>
                  <a:lnTo>
                    <a:pt x="14100" y="9483"/>
                  </a:lnTo>
                  <a:cubicBezTo>
                    <a:pt x="14473" y="10105"/>
                    <a:pt x="14614" y="10680"/>
                    <a:pt x="14614" y="11303"/>
                  </a:cubicBezTo>
                  <a:cubicBezTo>
                    <a:pt x="14614" y="12117"/>
                    <a:pt x="14334" y="12884"/>
                    <a:pt x="13774" y="13506"/>
                  </a:cubicBezTo>
                  <a:lnTo>
                    <a:pt x="13121" y="14177"/>
                  </a:lnTo>
                  <a:cubicBezTo>
                    <a:pt x="12905" y="14116"/>
                    <a:pt x="12684" y="14085"/>
                    <a:pt x="12464" y="14085"/>
                  </a:cubicBezTo>
                  <a:cubicBezTo>
                    <a:pt x="11824" y="14085"/>
                    <a:pt x="11192" y="14336"/>
                    <a:pt x="10741" y="14800"/>
                  </a:cubicBezTo>
                  <a:cubicBezTo>
                    <a:pt x="10275" y="15279"/>
                    <a:pt x="10041" y="15949"/>
                    <a:pt x="9948" y="16620"/>
                  </a:cubicBezTo>
                  <a:cubicBezTo>
                    <a:pt x="9948" y="17337"/>
                    <a:pt x="10182" y="17913"/>
                    <a:pt x="10648" y="18392"/>
                  </a:cubicBezTo>
                  <a:lnTo>
                    <a:pt x="10275" y="18822"/>
                  </a:lnTo>
                  <a:cubicBezTo>
                    <a:pt x="9435" y="19684"/>
                    <a:pt x="8409" y="20163"/>
                    <a:pt x="7242" y="20163"/>
                  </a:cubicBezTo>
                  <a:cubicBezTo>
                    <a:pt x="6170" y="20163"/>
                    <a:pt x="5143" y="19733"/>
                    <a:pt x="4350" y="19014"/>
                  </a:cubicBezTo>
                  <a:lnTo>
                    <a:pt x="5843" y="18056"/>
                  </a:lnTo>
                  <a:cubicBezTo>
                    <a:pt x="5984" y="17913"/>
                    <a:pt x="6077" y="17769"/>
                    <a:pt x="6123" y="17577"/>
                  </a:cubicBezTo>
                  <a:cubicBezTo>
                    <a:pt x="6123" y="17386"/>
                    <a:pt x="6077" y="17194"/>
                    <a:pt x="5936" y="17050"/>
                  </a:cubicBezTo>
                  <a:lnTo>
                    <a:pt x="4210" y="15230"/>
                  </a:lnTo>
                  <a:cubicBezTo>
                    <a:pt x="4071" y="15134"/>
                    <a:pt x="3884" y="15039"/>
                    <a:pt x="3650" y="15039"/>
                  </a:cubicBezTo>
                  <a:cubicBezTo>
                    <a:pt x="3511" y="15039"/>
                    <a:pt x="3324" y="15183"/>
                    <a:pt x="3184" y="15374"/>
                  </a:cubicBezTo>
                  <a:lnTo>
                    <a:pt x="2251" y="16858"/>
                  </a:lnTo>
                  <a:cubicBezTo>
                    <a:pt x="758" y="15134"/>
                    <a:pt x="804" y="12500"/>
                    <a:pt x="2437" y="10824"/>
                  </a:cubicBezTo>
                  <a:lnTo>
                    <a:pt x="2858" y="10393"/>
                  </a:lnTo>
                  <a:cubicBezTo>
                    <a:pt x="3324" y="10871"/>
                    <a:pt x="3977" y="11112"/>
                    <a:pt x="4583" y="11112"/>
                  </a:cubicBezTo>
                  <a:cubicBezTo>
                    <a:pt x="5236" y="11112"/>
                    <a:pt x="5889" y="10824"/>
                    <a:pt x="6357" y="10345"/>
                  </a:cubicBezTo>
                  <a:cubicBezTo>
                    <a:pt x="7010" y="9675"/>
                    <a:pt x="7242" y="8764"/>
                    <a:pt x="7010" y="7855"/>
                  </a:cubicBezTo>
                  <a:lnTo>
                    <a:pt x="7615" y="7232"/>
                  </a:lnTo>
                  <a:cubicBezTo>
                    <a:pt x="8229" y="6603"/>
                    <a:pt x="9024" y="6302"/>
                    <a:pt x="9810" y="6302"/>
                  </a:cubicBezTo>
                  <a:close/>
                  <a:moveTo>
                    <a:pt x="17785" y="0"/>
                  </a:moveTo>
                  <a:cubicBezTo>
                    <a:pt x="17599" y="0"/>
                    <a:pt x="17412" y="96"/>
                    <a:pt x="17319" y="239"/>
                  </a:cubicBezTo>
                  <a:lnTo>
                    <a:pt x="15219" y="3161"/>
                  </a:lnTo>
                  <a:lnTo>
                    <a:pt x="12421" y="6034"/>
                  </a:lnTo>
                  <a:cubicBezTo>
                    <a:pt x="11665" y="5446"/>
                    <a:pt x="10755" y="5157"/>
                    <a:pt x="9851" y="5157"/>
                  </a:cubicBezTo>
                  <a:cubicBezTo>
                    <a:pt x="9360" y="5157"/>
                    <a:pt x="8870" y="5243"/>
                    <a:pt x="8409" y="5412"/>
                  </a:cubicBezTo>
                  <a:lnTo>
                    <a:pt x="3324" y="239"/>
                  </a:lnTo>
                  <a:cubicBezTo>
                    <a:pt x="3207" y="119"/>
                    <a:pt x="3044" y="59"/>
                    <a:pt x="2880" y="59"/>
                  </a:cubicBezTo>
                  <a:cubicBezTo>
                    <a:pt x="2717" y="59"/>
                    <a:pt x="2554" y="119"/>
                    <a:pt x="2437" y="239"/>
                  </a:cubicBezTo>
                  <a:cubicBezTo>
                    <a:pt x="2205" y="479"/>
                    <a:pt x="2205" y="862"/>
                    <a:pt x="2437" y="1101"/>
                  </a:cubicBezTo>
                  <a:lnTo>
                    <a:pt x="3791" y="2490"/>
                  </a:lnTo>
                  <a:cubicBezTo>
                    <a:pt x="3044" y="3688"/>
                    <a:pt x="3138" y="5364"/>
                    <a:pt x="4210" y="6466"/>
                  </a:cubicBezTo>
                  <a:lnTo>
                    <a:pt x="5702" y="7998"/>
                  </a:lnTo>
                  <a:cubicBezTo>
                    <a:pt x="5702" y="8047"/>
                    <a:pt x="5702" y="8094"/>
                    <a:pt x="5750" y="8190"/>
                  </a:cubicBezTo>
                  <a:cubicBezTo>
                    <a:pt x="5984" y="8669"/>
                    <a:pt x="5889" y="9243"/>
                    <a:pt x="5516" y="9626"/>
                  </a:cubicBezTo>
                  <a:cubicBezTo>
                    <a:pt x="5297" y="9879"/>
                    <a:pt x="4960" y="10011"/>
                    <a:pt x="4623" y="10011"/>
                  </a:cubicBezTo>
                  <a:cubicBezTo>
                    <a:pt x="4318" y="10011"/>
                    <a:pt x="4011" y="9902"/>
                    <a:pt x="3791" y="9675"/>
                  </a:cubicBezTo>
                  <a:lnTo>
                    <a:pt x="3370" y="9243"/>
                  </a:lnTo>
                  <a:cubicBezTo>
                    <a:pt x="3253" y="9123"/>
                    <a:pt x="3090" y="9064"/>
                    <a:pt x="2927" y="9064"/>
                  </a:cubicBezTo>
                  <a:cubicBezTo>
                    <a:pt x="2764" y="9064"/>
                    <a:pt x="2600" y="9123"/>
                    <a:pt x="2485" y="9243"/>
                  </a:cubicBezTo>
                  <a:lnTo>
                    <a:pt x="1645" y="10154"/>
                  </a:lnTo>
                  <a:cubicBezTo>
                    <a:pt x="-548" y="12357"/>
                    <a:pt x="-548" y="15949"/>
                    <a:pt x="1645" y="18201"/>
                  </a:cubicBezTo>
                  <a:lnTo>
                    <a:pt x="105" y="20642"/>
                  </a:lnTo>
                  <a:cubicBezTo>
                    <a:pt x="-82" y="20882"/>
                    <a:pt x="12" y="21217"/>
                    <a:pt x="151" y="21408"/>
                  </a:cubicBezTo>
                  <a:cubicBezTo>
                    <a:pt x="283" y="21516"/>
                    <a:pt x="443" y="21579"/>
                    <a:pt x="600" y="21579"/>
                  </a:cubicBezTo>
                  <a:cubicBezTo>
                    <a:pt x="723" y="21579"/>
                    <a:pt x="842" y="21541"/>
                    <a:pt x="945" y="21457"/>
                  </a:cubicBezTo>
                  <a:lnTo>
                    <a:pt x="3324" y="19925"/>
                  </a:lnTo>
                  <a:cubicBezTo>
                    <a:pt x="4350" y="20978"/>
                    <a:pt x="5750" y="21600"/>
                    <a:pt x="7242" y="21600"/>
                  </a:cubicBezTo>
                  <a:cubicBezTo>
                    <a:pt x="8689" y="21600"/>
                    <a:pt x="10088" y="20978"/>
                    <a:pt x="11115" y="19925"/>
                  </a:cubicBezTo>
                  <a:lnTo>
                    <a:pt x="12002" y="19014"/>
                  </a:lnTo>
                  <a:cubicBezTo>
                    <a:pt x="12234" y="18775"/>
                    <a:pt x="12234" y="18344"/>
                    <a:pt x="12002" y="18105"/>
                  </a:cubicBezTo>
                  <a:lnTo>
                    <a:pt x="11581" y="17720"/>
                  </a:lnTo>
                  <a:cubicBezTo>
                    <a:pt x="11115" y="17241"/>
                    <a:pt x="11115" y="16379"/>
                    <a:pt x="11674" y="15901"/>
                  </a:cubicBezTo>
                  <a:cubicBezTo>
                    <a:pt x="11889" y="15680"/>
                    <a:pt x="12225" y="15543"/>
                    <a:pt x="12564" y="15543"/>
                  </a:cubicBezTo>
                  <a:cubicBezTo>
                    <a:pt x="12739" y="15543"/>
                    <a:pt x="12915" y="15580"/>
                    <a:pt x="13074" y="15662"/>
                  </a:cubicBezTo>
                  <a:cubicBezTo>
                    <a:pt x="13121" y="15662"/>
                    <a:pt x="13167" y="15709"/>
                    <a:pt x="13214" y="15709"/>
                  </a:cubicBezTo>
                  <a:lnTo>
                    <a:pt x="14753" y="17290"/>
                  </a:lnTo>
                  <a:cubicBezTo>
                    <a:pt x="15348" y="17900"/>
                    <a:pt x="16145" y="18205"/>
                    <a:pt x="16937" y="18205"/>
                  </a:cubicBezTo>
                  <a:cubicBezTo>
                    <a:pt x="17514" y="18205"/>
                    <a:pt x="18087" y="18044"/>
                    <a:pt x="18579" y="17720"/>
                  </a:cubicBezTo>
                  <a:lnTo>
                    <a:pt x="19931" y="19063"/>
                  </a:lnTo>
                  <a:cubicBezTo>
                    <a:pt x="20048" y="19181"/>
                    <a:pt x="20212" y="19242"/>
                    <a:pt x="20375" y="19242"/>
                  </a:cubicBezTo>
                  <a:cubicBezTo>
                    <a:pt x="20538" y="19242"/>
                    <a:pt x="20701" y="19181"/>
                    <a:pt x="20818" y="19063"/>
                  </a:cubicBezTo>
                  <a:cubicBezTo>
                    <a:pt x="21052" y="18822"/>
                    <a:pt x="21052" y="18439"/>
                    <a:pt x="20818" y="18201"/>
                  </a:cubicBezTo>
                  <a:lnTo>
                    <a:pt x="15733" y="12980"/>
                  </a:lnTo>
                  <a:cubicBezTo>
                    <a:pt x="15920" y="12500"/>
                    <a:pt x="15967" y="12021"/>
                    <a:pt x="15967" y="11495"/>
                  </a:cubicBezTo>
                  <a:cubicBezTo>
                    <a:pt x="15967" y="10537"/>
                    <a:pt x="15687" y="9626"/>
                    <a:pt x="15080" y="8860"/>
                  </a:cubicBezTo>
                  <a:lnTo>
                    <a:pt x="17879" y="5987"/>
                  </a:lnTo>
                  <a:lnTo>
                    <a:pt x="20772" y="3831"/>
                  </a:lnTo>
                  <a:cubicBezTo>
                    <a:pt x="20911" y="3688"/>
                    <a:pt x="21005" y="3497"/>
                    <a:pt x="21005" y="3352"/>
                  </a:cubicBezTo>
                  <a:lnTo>
                    <a:pt x="21005" y="813"/>
                  </a:lnTo>
                  <a:cubicBezTo>
                    <a:pt x="20865" y="287"/>
                    <a:pt x="20586" y="0"/>
                    <a:pt x="202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72" name="Google Shape;10043;p66"/>
            <p:cNvSpPr/>
            <p:nvPr/>
          </p:nvSpPr>
          <p:spPr>
            <a:xfrm>
              <a:off x="36893" y="192435"/>
              <a:ext cx="77205" cy="31389"/>
            </a:xfrm>
            <a:custGeom>
              <a:avLst/>
              <a:gdLst/>
              <a:ahLst/>
              <a:cxnLst>
                <a:cxn ang="0">
                  <a:pos x="wd2" y="hd2"/>
                </a:cxn>
                <a:cxn ang="5400000">
                  <a:pos x="wd2" y="hd2"/>
                </a:cxn>
                <a:cxn ang="10800000">
                  <a:pos x="wd2" y="hd2"/>
                </a:cxn>
                <a:cxn ang="16200000">
                  <a:pos x="wd2" y="hd2"/>
                </a:cxn>
              </a:cxnLst>
              <a:rect l="0" t="0" r="r" b="b"/>
              <a:pathLst>
                <a:path w="21082" h="21600" fill="norm" stroke="1" extrusionOk="0">
                  <a:moveTo>
                    <a:pt x="14411" y="0"/>
                  </a:moveTo>
                  <a:cubicBezTo>
                    <a:pt x="12308" y="0"/>
                    <a:pt x="10231" y="2094"/>
                    <a:pt x="8668" y="6281"/>
                  </a:cubicBezTo>
                  <a:cubicBezTo>
                    <a:pt x="8154" y="7593"/>
                    <a:pt x="7422" y="8258"/>
                    <a:pt x="6697" y="8258"/>
                  </a:cubicBezTo>
                  <a:cubicBezTo>
                    <a:pt x="5972" y="8258"/>
                    <a:pt x="5240" y="7593"/>
                    <a:pt x="4726" y="6281"/>
                  </a:cubicBezTo>
                  <a:cubicBezTo>
                    <a:pt x="4205" y="4985"/>
                    <a:pt x="3479" y="4320"/>
                    <a:pt x="2748" y="4320"/>
                  </a:cubicBezTo>
                  <a:cubicBezTo>
                    <a:pt x="2022" y="4320"/>
                    <a:pt x="1297" y="4985"/>
                    <a:pt x="776" y="6281"/>
                  </a:cubicBezTo>
                  <a:cubicBezTo>
                    <a:pt x="-259" y="8906"/>
                    <a:pt x="-259" y="13093"/>
                    <a:pt x="776" y="15718"/>
                  </a:cubicBezTo>
                  <a:cubicBezTo>
                    <a:pt x="2332" y="19639"/>
                    <a:pt x="4409" y="21600"/>
                    <a:pt x="6512" y="21600"/>
                  </a:cubicBezTo>
                  <a:cubicBezTo>
                    <a:pt x="8616" y="21600"/>
                    <a:pt x="10745" y="19639"/>
                    <a:pt x="12407" y="15718"/>
                  </a:cubicBezTo>
                  <a:cubicBezTo>
                    <a:pt x="12928" y="14406"/>
                    <a:pt x="13653" y="13741"/>
                    <a:pt x="14385" y="13741"/>
                  </a:cubicBezTo>
                  <a:cubicBezTo>
                    <a:pt x="15110" y="13741"/>
                    <a:pt x="15836" y="14406"/>
                    <a:pt x="16356" y="15718"/>
                  </a:cubicBezTo>
                  <a:cubicBezTo>
                    <a:pt x="16877" y="17014"/>
                    <a:pt x="17603" y="17679"/>
                    <a:pt x="18328" y="17679"/>
                  </a:cubicBezTo>
                  <a:cubicBezTo>
                    <a:pt x="19060" y="17679"/>
                    <a:pt x="19785" y="17014"/>
                    <a:pt x="20306" y="15718"/>
                  </a:cubicBezTo>
                  <a:cubicBezTo>
                    <a:pt x="21341" y="13093"/>
                    <a:pt x="21341" y="8906"/>
                    <a:pt x="20306" y="6281"/>
                  </a:cubicBezTo>
                  <a:cubicBezTo>
                    <a:pt x="18644" y="2094"/>
                    <a:pt x="16515" y="0"/>
                    <a:pt x="144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73" name="Google Shape;10044;p66"/>
            <p:cNvSpPr/>
            <p:nvPr/>
          </p:nvSpPr>
          <p:spPr>
            <a:xfrm>
              <a:off x="115624" y="226866"/>
              <a:ext cx="31558" cy="77216"/>
            </a:xfrm>
            <a:custGeom>
              <a:avLst/>
              <a:gdLst/>
              <a:ahLst/>
              <a:cxnLst>
                <a:cxn ang="0">
                  <a:pos x="wd2" y="hd2"/>
                </a:cxn>
                <a:cxn ang="5400000">
                  <a:pos x="wd2" y="hd2"/>
                </a:cxn>
                <a:cxn ang="10800000">
                  <a:pos x="wd2" y="hd2"/>
                </a:cxn>
                <a:cxn ang="16200000">
                  <a:pos x="wd2" y="hd2"/>
                </a:cxn>
              </a:cxnLst>
              <a:rect l="0" t="0" r="r" b="b"/>
              <a:pathLst>
                <a:path w="18296" h="21600" fill="norm" stroke="1" extrusionOk="0">
                  <a:moveTo>
                    <a:pt x="9141" y="0"/>
                  </a:moveTo>
                  <a:cubicBezTo>
                    <a:pt x="7601" y="0"/>
                    <a:pt x="6061" y="263"/>
                    <a:pt x="4955" y="797"/>
                  </a:cubicBezTo>
                  <a:cubicBezTo>
                    <a:pt x="2758" y="1864"/>
                    <a:pt x="2758" y="3776"/>
                    <a:pt x="4955" y="4843"/>
                  </a:cubicBezTo>
                  <a:cubicBezTo>
                    <a:pt x="7167" y="5903"/>
                    <a:pt x="7167" y="7821"/>
                    <a:pt x="4955" y="8882"/>
                  </a:cubicBezTo>
                  <a:cubicBezTo>
                    <a:pt x="-1652" y="12077"/>
                    <a:pt x="-1652" y="17399"/>
                    <a:pt x="4955" y="20803"/>
                  </a:cubicBezTo>
                  <a:cubicBezTo>
                    <a:pt x="6061" y="21330"/>
                    <a:pt x="7601" y="21600"/>
                    <a:pt x="9141" y="21600"/>
                  </a:cubicBezTo>
                  <a:cubicBezTo>
                    <a:pt x="10695" y="21600"/>
                    <a:pt x="12235" y="21330"/>
                    <a:pt x="13341" y="20803"/>
                  </a:cubicBezTo>
                  <a:cubicBezTo>
                    <a:pt x="15538" y="19736"/>
                    <a:pt x="15538" y="17824"/>
                    <a:pt x="13341" y="16757"/>
                  </a:cubicBezTo>
                  <a:cubicBezTo>
                    <a:pt x="11129" y="15697"/>
                    <a:pt x="11129" y="13779"/>
                    <a:pt x="13341" y="12711"/>
                  </a:cubicBezTo>
                  <a:cubicBezTo>
                    <a:pt x="19948" y="9307"/>
                    <a:pt x="19948" y="3992"/>
                    <a:pt x="13341" y="797"/>
                  </a:cubicBezTo>
                  <a:cubicBezTo>
                    <a:pt x="12235" y="263"/>
                    <a:pt x="10695" y="0"/>
                    <a:pt x="91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775" name="Google Shape;10045;p66"/>
          <p:cNvSpPr/>
          <p:nvPr/>
        </p:nvSpPr>
        <p:spPr>
          <a:xfrm>
            <a:off x="5773732" y="1303696"/>
            <a:ext cx="300462" cy="3407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47" y="1206"/>
                </a:moveTo>
                <a:cubicBezTo>
                  <a:pt x="19467" y="1206"/>
                  <a:pt x="20069" y="1737"/>
                  <a:pt x="20069" y="2459"/>
                </a:cubicBezTo>
                <a:cubicBezTo>
                  <a:pt x="20069" y="3183"/>
                  <a:pt x="19467" y="3762"/>
                  <a:pt x="18647" y="3762"/>
                </a:cubicBezTo>
                <a:cubicBezTo>
                  <a:pt x="18210" y="3762"/>
                  <a:pt x="17882" y="4051"/>
                  <a:pt x="17882" y="4388"/>
                </a:cubicBezTo>
                <a:cubicBezTo>
                  <a:pt x="17882" y="4773"/>
                  <a:pt x="18210" y="5063"/>
                  <a:pt x="18647" y="5063"/>
                </a:cubicBezTo>
                <a:lnTo>
                  <a:pt x="18647" y="7474"/>
                </a:lnTo>
                <a:cubicBezTo>
                  <a:pt x="18647" y="7571"/>
                  <a:pt x="18701" y="7715"/>
                  <a:pt x="18757" y="7764"/>
                </a:cubicBezTo>
                <a:cubicBezTo>
                  <a:pt x="19685" y="9017"/>
                  <a:pt x="20069" y="10560"/>
                  <a:pt x="20069" y="12055"/>
                </a:cubicBezTo>
                <a:cubicBezTo>
                  <a:pt x="20069" y="13501"/>
                  <a:pt x="19685" y="14898"/>
                  <a:pt x="18866" y="16104"/>
                </a:cubicBezTo>
                <a:lnTo>
                  <a:pt x="17608" y="15380"/>
                </a:lnTo>
                <a:cubicBezTo>
                  <a:pt x="18264" y="14320"/>
                  <a:pt x="18592" y="13212"/>
                  <a:pt x="18592" y="12006"/>
                </a:cubicBezTo>
                <a:cubicBezTo>
                  <a:pt x="18592" y="10607"/>
                  <a:pt x="18101" y="9210"/>
                  <a:pt x="17280" y="8053"/>
                </a:cubicBezTo>
                <a:cubicBezTo>
                  <a:pt x="17226" y="7957"/>
                  <a:pt x="17170" y="7811"/>
                  <a:pt x="17170" y="7715"/>
                </a:cubicBezTo>
                <a:lnTo>
                  <a:pt x="17170" y="2412"/>
                </a:lnTo>
                <a:cubicBezTo>
                  <a:pt x="17226" y="1833"/>
                  <a:pt x="17826" y="1206"/>
                  <a:pt x="18647" y="1206"/>
                </a:cubicBezTo>
                <a:close/>
                <a:moveTo>
                  <a:pt x="2843" y="1206"/>
                </a:moveTo>
                <a:cubicBezTo>
                  <a:pt x="3662" y="1206"/>
                  <a:pt x="4265" y="1737"/>
                  <a:pt x="4265" y="2459"/>
                </a:cubicBezTo>
                <a:lnTo>
                  <a:pt x="4265" y="7764"/>
                </a:lnTo>
                <a:cubicBezTo>
                  <a:pt x="4265" y="7908"/>
                  <a:pt x="4211" y="8004"/>
                  <a:pt x="4155" y="8149"/>
                </a:cubicBezTo>
                <a:cubicBezTo>
                  <a:pt x="3334" y="9306"/>
                  <a:pt x="2843" y="10656"/>
                  <a:pt x="2843" y="12055"/>
                </a:cubicBezTo>
                <a:cubicBezTo>
                  <a:pt x="2843" y="13259"/>
                  <a:pt x="3171" y="14416"/>
                  <a:pt x="3827" y="15429"/>
                </a:cubicBezTo>
                <a:lnTo>
                  <a:pt x="2569" y="16152"/>
                </a:lnTo>
                <a:cubicBezTo>
                  <a:pt x="1803" y="14947"/>
                  <a:pt x="1366" y="13549"/>
                  <a:pt x="1366" y="12102"/>
                </a:cubicBezTo>
                <a:cubicBezTo>
                  <a:pt x="1366" y="10607"/>
                  <a:pt x="1803" y="9114"/>
                  <a:pt x="2624" y="7860"/>
                </a:cubicBezTo>
                <a:cubicBezTo>
                  <a:pt x="2734" y="7715"/>
                  <a:pt x="2788" y="7618"/>
                  <a:pt x="2788" y="7522"/>
                </a:cubicBezTo>
                <a:lnTo>
                  <a:pt x="2788" y="5112"/>
                </a:lnTo>
                <a:cubicBezTo>
                  <a:pt x="3281" y="5015"/>
                  <a:pt x="3553" y="4773"/>
                  <a:pt x="3553" y="4388"/>
                </a:cubicBezTo>
                <a:cubicBezTo>
                  <a:pt x="3553" y="4051"/>
                  <a:pt x="3171" y="3762"/>
                  <a:pt x="2843" y="3762"/>
                </a:cubicBezTo>
                <a:cubicBezTo>
                  <a:pt x="2022" y="3762"/>
                  <a:pt x="1422" y="3183"/>
                  <a:pt x="1422" y="2459"/>
                </a:cubicBezTo>
                <a:cubicBezTo>
                  <a:pt x="1422" y="1737"/>
                  <a:pt x="2022" y="1206"/>
                  <a:pt x="2843" y="1206"/>
                </a:cubicBezTo>
                <a:close/>
                <a:moveTo>
                  <a:pt x="7164" y="5015"/>
                </a:moveTo>
                <a:lnTo>
                  <a:pt x="7164" y="16779"/>
                </a:lnTo>
                <a:cubicBezTo>
                  <a:pt x="5468" y="15719"/>
                  <a:pt x="4265" y="13983"/>
                  <a:pt x="4265" y="12006"/>
                </a:cubicBezTo>
                <a:cubicBezTo>
                  <a:pt x="4265" y="10849"/>
                  <a:pt x="4702" y="9692"/>
                  <a:pt x="5358" y="8824"/>
                </a:cubicBezTo>
                <a:cubicBezTo>
                  <a:pt x="5577" y="8486"/>
                  <a:pt x="5742" y="8149"/>
                  <a:pt x="5742" y="7764"/>
                </a:cubicBezTo>
                <a:lnTo>
                  <a:pt x="5742" y="5015"/>
                </a:lnTo>
                <a:close/>
                <a:moveTo>
                  <a:pt x="15749" y="5015"/>
                </a:moveTo>
                <a:lnTo>
                  <a:pt x="15749" y="7764"/>
                </a:lnTo>
                <a:cubicBezTo>
                  <a:pt x="15749" y="8149"/>
                  <a:pt x="15914" y="8486"/>
                  <a:pt x="16132" y="8872"/>
                </a:cubicBezTo>
                <a:cubicBezTo>
                  <a:pt x="16788" y="9788"/>
                  <a:pt x="17226" y="10896"/>
                  <a:pt x="17226" y="12055"/>
                </a:cubicBezTo>
                <a:cubicBezTo>
                  <a:pt x="17226" y="14031"/>
                  <a:pt x="16023" y="15815"/>
                  <a:pt x="14327" y="16828"/>
                </a:cubicBezTo>
                <a:lnTo>
                  <a:pt x="14327" y="5015"/>
                </a:lnTo>
                <a:close/>
                <a:moveTo>
                  <a:pt x="10007" y="5015"/>
                </a:moveTo>
                <a:lnTo>
                  <a:pt x="10007" y="17743"/>
                </a:lnTo>
                <a:cubicBezTo>
                  <a:pt x="9569" y="17647"/>
                  <a:pt x="9076" y="17600"/>
                  <a:pt x="8585" y="17407"/>
                </a:cubicBezTo>
                <a:lnTo>
                  <a:pt x="8585" y="5015"/>
                </a:lnTo>
                <a:close/>
                <a:moveTo>
                  <a:pt x="12905" y="5015"/>
                </a:moveTo>
                <a:lnTo>
                  <a:pt x="12905" y="17407"/>
                </a:lnTo>
                <a:cubicBezTo>
                  <a:pt x="12413" y="17600"/>
                  <a:pt x="11921" y="17647"/>
                  <a:pt x="11484" y="17743"/>
                </a:cubicBezTo>
                <a:lnTo>
                  <a:pt x="11484" y="5015"/>
                </a:lnTo>
                <a:close/>
                <a:moveTo>
                  <a:pt x="16952" y="16441"/>
                </a:moveTo>
                <a:lnTo>
                  <a:pt x="18154" y="17165"/>
                </a:lnTo>
                <a:cubicBezTo>
                  <a:pt x="16405" y="19046"/>
                  <a:pt x="13725" y="20299"/>
                  <a:pt x="10718" y="20299"/>
                </a:cubicBezTo>
                <a:cubicBezTo>
                  <a:pt x="7764" y="20299"/>
                  <a:pt x="5086" y="19046"/>
                  <a:pt x="3390" y="17165"/>
                </a:cubicBezTo>
                <a:lnTo>
                  <a:pt x="4648" y="16441"/>
                </a:lnTo>
                <a:cubicBezTo>
                  <a:pt x="6124" y="18082"/>
                  <a:pt x="8311" y="19046"/>
                  <a:pt x="10772" y="19046"/>
                </a:cubicBezTo>
                <a:cubicBezTo>
                  <a:pt x="13234" y="19046"/>
                  <a:pt x="15421" y="18033"/>
                  <a:pt x="16952" y="16441"/>
                </a:cubicBezTo>
                <a:close/>
                <a:moveTo>
                  <a:pt x="2897" y="0"/>
                </a:moveTo>
                <a:cubicBezTo>
                  <a:pt x="1366" y="0"/>
                  <a:pt x="54" y="1157"/>
                  <a:pt x="54" y="2556"/>
                </a:cubicBezTo>
                <a:cubicBezTo>
                  <a:pt x="54" y="3520"/>
                  <a:pt x="601" y="4291"/>
                  <a:pt x="1475" y="4726"/>
                </a:cubicBezTo>
                <a:lnTo>
                  <a:pt x="1475" y="7282"/>
                </a:lnTo>
                <a:cubicBezTo>
                  <a:pt x="437" y="8679"/>
                  <a:pt x="0" y="10318"/>
                  <a:pt x="0" y="12055"/>
                </a:cubicBezTo>
                <a:cubicBezTo>
                  <a:pt x="0" y="17261"/>
                  <a:pt x="4758" y="21600"/>
                  <a:pt x="10772" y="21600"/>
                </a:cubicBezTo>
                <a:cubicBezTo>
                  <a:pt x="16788" y="21600"/>
                  <a:pt x="21600" y="17261"/>
                  <a:pt x="21600" y="12055"/>
                </a:cubicBezTo>
                <a:cubicBezTo>
                  <a:pt x="21600" y="10367"/>
                  <a:pt x="21109" y="8728"/>
                  <a:pt x="20123" y="7282"/>
                </a:cubicBezTo>
                <a:lnTo>
                  <a:pt x="20123" y="4726"/>
                </a:lnTo>
                <a:cubicBezTo>
                  <a:pt x="21053" y="4291"/>
                  <a:pt x="21600" y="3423"/>
                  <a:pt x="21600" y="2556"/>
                </a:cubicBezTo>
                <a:cubicBezTo>
                  <a:pt x="21600" y="1157"/>
                  <a:pt x="20288" y="0"/>
                  <a:pt x="18701" y="0"/>
                </a:cubicBezTo>
                <a:cubicBezTo>
                  <a:pt x="17116" y="0"/>
                  <a:pt x="15858" y="1157"/>
                  <a:pt x="15858" y="2556"/>
                </a:cubicBezTo>
                <a:lnTo>
                  <a:pt x="15858" y="3809"/>
                </a:lnTo>
                <a:lnTo>
                  <a:pt x="5796" y="3809"/>
                </a:lnTo>
                <a:lnTo>
                  <a:pt x="5796" y="2556"/>
                </a:lnTo>
                <a:cubicBezTo>
                  <a:pt x="5796" y="1157"/>
                  <a:pt x="4484" y="0"/>
                  <a:pt x="289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784" name="Google Shape;10046;p66"/>
          <p:cNvGrpSpPr/>
          <p:nvPr/>
        </p:nvGrpSpPr>
        <p:grpSpPr>
          <a:xfrm>
            <a:off x="5752062" y="1711080"/>
            <a:ext cx="343826" cy="341701"/>
            <a:chOff x="24" y="24"/>
            <a:chExt cx="343824" cy="341699"/>
          </a:xfrm>
        </p:grpSpPr>
        <p:sp>
          <p:nvSpPr>
            <p:cNvPr id="7776" name="Google Shape;10047;p66"/>
            <p:cNvSpPr/>
            <p:nvPr/>
          </p:nvSpPr>
          <p:spPr>
            <a:xfrm>
              <a:off x="24" y="24"/>
              <a:ext cx="343826" cy="341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45" y="1250"/>
                  </a:moveTo>
                  <a:cubicBezTo>
                    <a:pt x="19880" y="1250"/>
                    <a:pt x="20214" y="1587"/>
                    <a:pt x="20214" y="1923"/>
                  </a:cubicBezTo>
                  <a:lnTo>
                    <a:pt x="20214" y="14617"/>
                  </a:lnTo>
                  <a:cubicBezTo>
                    <a:pt x="20214" y="14955"/>
                    <a:pt x="19880" y="15243"/>
                    <a:pt x="19545" y="15243"/>
                  </a:cubicBezTo>
                  <a:lnTo>
                    <a:pt x="1911" y="15243"/>
                  </a:lnTo>
                  <a:cubicBezTo>
                    <a:pt x="1576" y="15243"/>
                    <a:pt x="1289" y="14955"/>
                    <a:pt x="1289" y="14617"/>
                  </a:cubicBezTo>
                  <a:lnTo>
                    <a:pt x="1289" y="1923"/>
                  </a:lnTo>
                  <a:cubicBezTo>
                    <a:pt x="1289" y="1587"/>
                    <a:pt x="1576" y="1250"/>
                    <a:pt x="1911" y="1250"/>
                  </a:cubicBezTo>
                  <a:close/>
                  <a:moveTo>
                    <a:pt x="1911" y="0"/>
                  </a:moveTo>
                  <a:cubicBezTo>
                    <a:pt x="907" y="0"/>
                    <a:pt x="0" y="865"/>
                    <a:pt x="0" y="1923"/>
                  </a:cubicBezTo>
                  <a:lnTo>
                    <a:pt x="0" y="14617"/>
                  </a:lnTo>
                  <a:cubicBezTo>
                    <a:pt x="0" y="15628"/>
                    <a:pt x="860" y="16542"/>
                    <a:pt x="1911" y="16542"/>
                  </a:cubicBezTo>
                  <a:lnTo>
                    <a:pt x="9509" y="16542"/>
                  </a:lnTo>
                  <a:lnTo>
                    <a:pt x="6498" y="20580"/>
                  </a:lnTo>
                  <a:cubicBezTo>
                    <a:pt x="6356" y="20869"/>
                    <a:pt x="6356" y="21206"/>
                    <a:pt x="6642" y="21446"/>
                  </a:cubicBezTo>
                  <a:cubicBezTo>
                    <a:pt x="6771" y="21533"/>
                    <a:pt x="6918" y="21580"/>
                    <a:pt x="7066" y="21580"/>
                  </a:cubicBezTo>
                  <a:cubicBezTo>
                    <a:pt x="7243" y="21580"/>
                    <a:pt x="7419" y="21508"/>
                    <a:pt x="7549" y="21350"/>
                  </a:cubicBezTo>
                  <a:lnTo>
                    <a:pt x="10178" y="17792"/>
                  </a:lnTo>
                  <a:lnTo>
                    <a:pt x="10178" y="19715"/>
                  </a:lnTo>
                  <a:cubicBezTo>
                    <a:pt x="10178" y="20051"/>
                    <a:pt x="10465" y="20388"/>
                    <a:pt x="10751" y="20388"/>
                  </a:cubicBezTo>
                  <a:cubicBezTo>
                    <a:pt x="11087" y="20388"/>
                    <a:pt x="11420" y="20051"/>
                    <a:pt x="11420" y="19715"/>
                  </a:cubicBezTo>
                  <a:lnTo>
                    <a:pt x="11420" y="17792"/>
                  </a:lnTo>
                  <a:lnTo>
                    <a:pt x="14049" y="21350"/>
                  </a:lnTo>
                  <a:cubicBezTo>
                    <a:pt x="14158" y="21513"/>
                    <a:pt x="14343" y="21600"/>
                    <a:pt x="14536" y="21600"/>
                  </a:cubicBezTo>
                  <a:cubicBezTo>
                    <a:pt x="14683" y="21600"/>
                    <a:pt x="14833" y="21550"/>
                    <a:pt x="14958" y="21446"/>
                  </a:cubicBezTo>
                  <a:cubicBezTo>
                    <a:pt x="15244" y="21254"/>
                    <a:pt x="15291" y="20869"/>
                    <a:pt x="15053" y="20580"/>
                  </a:cubicBezTo>
                  <a:lnTo>
                    <a:pt x="12089" y="16542"/>
                  </a:lnTo>
                  <a:lnTo>
                    <a:pt x="19689" y="16542"/>
                  </a:lnTo>
                  <a:cubicBezTo>
                    <a:pt x="20691" y="16542"/>
                    <a:pt x="21600" y="15676"/>
                    <a:pt x="21600" y="14617"/>
                  </a:cubicBezTo>
                  <a:lnTo>
                    <a:pt x="21600" y="1923"/>
                  </a:lnTo>
                  <a:cubicBezTo>
                    <a:pt x="21456" y="914"/>
                    <a:pt x="20596" y="0"/>
                    <a:pt x="195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77" name="Google Shape;10048;p66"/>
            <p:cNvSpPr/>
            <p:nvPr/>
          </p:nvSpPr>
          <p:spPr>
            <a:xfrm>
              <a:off x="38801" y="40346"/>
              <a:ext cx="261765" cy="181040"/>
            </a:xfrm>
            <a:custGeom>
              <a:avLst/>
              <a:gdLst/>
              <a:ahLst/>
              <a:cxnLst>
                <a:cxn ang="0">
                  <a:pos x="wd2" y="hd2"/>
                </a:cxn>
                <a:cxn ang="5400000">
                  <a:pos x="wd2" y="hd2"/>
                </a:cxn>
                <a:cxn ang="10800000">
                  <a:pos x="wd2" y="hd2"/>
                </a:cxn>
                <a:cxn ang="16200000">
                  <a:pos x="wd2" y="hd2"/>
                </a:cxn>
              </a:cxnLst>
              <a:rect l="0" t="0" r="r" b="b"/>
              <a:pathLst>
                <a:path w="21545" h="21600" fill="norm" stroke="1" extrusionOk="0">
                  <a:moveTo>
                    <a:pt x="7514" y="2359"/>
                  </a:moveTo>
                  <a:cubicBezTo>
                    <a:pt x="8891" y="2359"/>
                    <a:pt x="10018" y="3901"/>
                    <a:pt x="10018" y="5808"/>
                  </a:cubicBezTo>
                  <a:lnTo>
                    <a:pt x="10018" y="19148"/>
                  </a:lnTo>
                  <a:lnTo>
                    <a:pt x="1753" y="19148"/>
                  </a:lnTo>
                  <a:lnTo>
                    <a:pt x="1753" y="2359"/>
                  </a:lnTo>
                  <a:close/>
                  <a:moveTo>
                    <a:pt x="19972" y="2449"/>
                  </a:moveTo>
                  <a:lnTo>
                    <a:pt x="19972" y="19241"/>
                  </a:lnTo>
                  <a:lnTo>
                    <a:pt x="11709" y="19241"/>
                  </a:lnTo>
                  <a:lnTo>
                    <a:pt x="11709" y="5989"/>
                  </a:lnTo>
                  <a:cubicBezTo>
                    <a:pt x="11709" y="4082"/>
                    <a:pt x="12772" y="2449"/>
                    <a:pt x="14213" y="2449"/>
                  </a:cubicBezTo>
                  <a:close/>
                  <a:moveTo>
                    <a:pt x="876" y="0"/>
                  </a:moveTo>
                  <a:cubicBezTo>
                    <a:pt x="439" y="0"/>
                    <a:pt x="0" y="544"/>
                    <a:pt x="0" y="1178"/>
                  </a:cubicBezTo>
                  <a:lnTo>
                    <a:pt x="0" y="20419"/>
                  </a:lnTo>
                  <a:cubicBezTo>
                    <a:pt x="0" y="21056"/>
                    <a:pt x="439" y="21600"/>
                    <a:pt x="876" y="21600"/>
                  </a:cubicBezTo>
                  <a:lnTo>
                    <a:pt x="20662" y="21600"/>
                  </a:lnTo>
                  <a:cubicBezTo>
                    <a:pt x="21163" y="21600"/>
                    <a:pt x="21538" y="21056"/>
                    <a:pt x="21538" y="20419"/>
                  </a:cubicBezTo>
                  <a:lnTo>
                    <a:pt x="21538" y="1178"/>
                  </a:lnTo>
                  <a:cubicBezTo>
                    <a:pt x="21600" y="544"/>
                    <a:pt x="21224" y="0"/>
                    <a:pt x="20787" y="0"/>
                  </a:cubicBezTo>
                  <a:lnTo>
                    <a:pt x="14088" y="0"/>
                  </a:lnTo>
                  <a:cubicBezTo>
                    <a:pt x="12772" y="0"/>
                    <a:pt x="11584" y="907"/>
                    <a:pt x="10833" y="2359"/>
                  </a:cubicBezTo>
                  <a:cubicBezTo>
                    <a:pt x="10018" y="815"/>
                    <a:pt x="8891" y="0"/>
                    <a:pt x="75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78" name="Google Shape;10049;p66"/>
            <p:cNvSpPr/>
            <p:nvPr/>
          </p:nvSpPr>
          <p:spPr>
            <a:xfrm>
              <a:off x="200838" y="79895"/>
              <a:ext cx="60846" cy="21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780" y="0"/>
                  </a:moveTo>
                  <a:cubicBezTo>
                    <a:pt x="1620" y="0"/>
                    <a:pt x="0" y="4629"/>
                    <a:pt x="0" y="10800"/>
                  </a:cubicBezTo>
                  <a:cubicBezTo>
                    <a:pt x="0" y="16212"/>
                    <a:pt x="1620" y="21600"/>
                    <a:pt x="3780" y="21600"/>
                  </a:cubicBezTo>
                  <a:lnTo>
                    <a:pt x="18094" y="21600"/>
                  </a:lnTo>
                  <a:cubicBezTo>
                    <a:pt x="20254" y="21600"/>
                    <a:pt x="21600" y="16212"/>
                    <a:pt x="21600" y="10800"/>
                  </a:cubicBezTo>
                  <a:cubicBezTo>
                    <a:pt x="21600" y="4629"/>
                    <a:pt x="19980" y="0"/>
                    <a:pt x="180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79" name="Google Shape;10050;p66"/>
            <p:cNvSpPr/>
            <p:nvPr/>
          </p:nvSpPr>
          <p:spPr>
            <a:xfrm>
              <a:off x="200065" y="120966"/>
              <a:ext cx="60871" cy="205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13" y="0"/>
                  </a:moveTo>
                  <a:cubicBezTo>
                    <a:pt x="1619" y="0"/>
                    <a:pt x="0" y="4797"/>
                    <a:pt x="0" y="10407"/>
                  </a:cubicBezTo>
                  <a:cubicBezTo>
                    <a:pt x="0" y="16803"/>
                    <a:pt x="1619" y="21600"/>
                    <a:pt x="3513" y="21600"/>
                  </a:cubicBezTo>
                  <a:lnTo>
                    <a:pt x="18087" y="21600"/>
                  </a:lnTo>
                  <a:cubicBezTo>
                    <a:pt x="20246" y="21600"/>
                    <a:pt x="21600" y="16803"/>
                    <a:pt x="21600" y="10407"/>
                  </a:cubicBezTo>
                  <a:cubicBezTo>
                    <a:pt x="21600" y="4797"/>
                    <a:pt x="20246" y="0"/>
                    <a:pt x="180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80" name="Google Shape;10051;p66"/>
            <p:cNvSpPr/>
            <p:nvPr/>
          </p:nvSpPr>
          <p:spPr>
            <a:xfrm>
              <a:off x="200065" y="160515"/>
              <a:ext cx="60871" cy="213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13" y="0"/>
                  </a:moveTo>
                  <a:cubicBezTo>
                    <a:pt x="1619" y="0"/>
                    <a:pt x="0" y="5406"/>
                    <a:pt x="0" y="10812"/>
                  </a:cubicBezTo>
                  <a:cubicBezTo>
                    <a:pt x="0" y="16977"/>
                    <a:pt x="1619" y="21600"/>
                    <a:pt x="3513" y="21600"/>
                  </a:cubicBezTo>
                  <a:lnTo>
                    <a:pt x="18087" y="21600"/>
                  </a:lnTo>
                  <a:cubicBezTo>
                    <a:pt x="20246" y="21600"/>
                    <a:pt x="21600" y="16977"/>
                    <a:pt x="21600" y="10812"/>
                  </a:cubicBezTo>
                  <a:cubicBezTo>
                    <a:pt x="21600" y="5406"/>
                    <a:pt x="20246" y="0"/>
                    <a:pt x="1808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81" name="Google Shape;10052;p66"/>
            <p:cNvSpPr/>
            <p:nvPr/>
          </p:nvSpPr>
          <p:spPr>
            <a:xfrm>
              <a:off x="79895" y="79895"/>
              <a:ext cx="60847" cy="212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06" y="0"/>
                  </a:moveTo>
                  <a:cubicBezTo>
                    <a:pt x="1346" y="0"/>
                    <a:pt x="0" y="4629"/>
                    <a:pt x="0" y="10800"/>
                  </a:cubicBezTo>
                  <a:cubicBezTo>
                    <a:pt x="0" y="16212"/>
                    <a:pt x="1620" y="21600"/>
                    <a:pt x="3506" y="21600"/>
                  </a:cubicBezTo>
                  <a:lnTo>
                    <a:pt x="17820" y="21600"/>
                  </a:lnTo>
                  <a:cubicBezTo>
                    <a:pt x="19980" y="21600"/>
                    <a:pt x="21600" y="16212"/>
                    <a:pt x="21600" y="10800"/>
                  </a:cubicBezTo>
                  <a:cubicBezTo>
                    <a:pt x="21600" y="4629"/>
                    <a:pt x="19980" y="0"/>
                    <a:pt x="178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82" name="Google Shape;10053;p66"/>
            <p:cNvSpPr/>
            <p:nvPr/>
          </p:nvSpPr>
          <p:spPr>
            <a:xfrm>
              <a:off x="79895" y="120966"/>
              <a:ext cx="60847" cy="205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06" y="0"/>
                  </a:moveTo>
                  <a:cubicBezTo>
                    <a:pt x="1346" y="0"/>
                    <a:pt x="0" y="4797"/>
                    <a:pt x="0" y="10407"/>
                  </a:cubicBezTo>
                  <a:cubicBezTo>
                    <a:pt x="0" y="16803"/>
                    <a:pt x="1620" y="21600"/>
                    <a:pt x="3506" y="21600"/>
                  </a:cubicBezTo>
                  <a:lnTo>
                    <a:pt x="17820" y="21600"/>
                  </a:lnTo>
                  <a:cubicBezTo>
                    <a:pt x="19980" y="21600"/>
                    <a:pt x="21600" y="16803"/>
                    <a:pt x="21600" y="10407"/>
                  </a:cubicBezTo>
                  <a:cubicBezTo>
                    <a:pt x="21600" y="4797"/>
                    <a:pt x="19980" y="0"/>
                    <a:pt x="178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83" name="Google Shape;10054;p66"/>
            <p:cNvSpPr/>
            <p:nvPr/>
          </p:nvSpPr>
          <p:spPr>
            <a:xfrm>
              <a:off x="79895" y="160515"/>
              <a:ext cx="60847" cy="2132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06" y="0"/>
                  </a:moveTo>
                  <a:cubicBezTo>
                    <a:pt x="1346" y="0"/>
                    <a:pt x="0" y="5406"/>
                    <a:pt x="0" y="10812"/>
                  </a:cubicBezTo>
                  <a:cubicBezTo>
                    <a:pt x="0" y="16977"/>
                    <a:pt x="1620" y="21600"/>
                    <a:pt x="3506" y="21600"/>
                  </a:cubicBezTo>
                  <a:lnTo>
                    <a:pt x="17820" y="21600"/>
                  </a:lnTo>
                  <a:cubicBezTo>
                    <a:pt x="19980" y="21600"/>
                    <a:pt x="21600" y="16977"/>
                    <a:pt x="21600" y="10812"/>
                  </a:cubicBezTo>
                  <a:cubicBezTo>
                    <a:pt x="21600" y="5406"/>
                    <a:pt x="19980" y="0"/>
                    <a:pt x="1782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785" name="Google Shape;10055;p66"/>
          <p:cNvSpPr/>
          <p:nvPr/>
        </p:nvSpPr>
        <p:spPr>
          <a:xfrm>
            <a:off x="5753198" y="2120097"/>
            <a:ext cx="340797" cy="340784"/>
          </a:xfrm>
          <a:custGeom>
            <a:avLst/>
            <a:gdLst/>
            <a:ahLst/>
            <a:cxnLst>
              <a:cxn ang="0">
                <a:pos x="wd2" y="hd2"/>
              </a:cxn>
              <a:cxn ang="5400000">
                <a:pos x="wd2" y="hd2"/>
              </a:cxn>
              <a:cxn ang="10800000">
                <a:pos x="wd2" y="hd2"/>
              </a:cxn>
              <a:cxn ang="16200000">
                <a:pos x="wd2" y="hd2"/>
              </a:cxn>
            </a:cxnLst>
            <a:rect l="0" t="0" r="r" b="b"/>
            <a:pathLst>
              <a:path w="21554" h="21600" fill="norm" stroke="1" extrusionOk="0">
                <a:moveTo>
                  <a:pt x="10776" y="1302"/>
                </a:moveTo>
                <a:cubicBezTo>
                  <a:pt x="14191" y="1302"/>
                  <a:pt x="16260" y="2121"/>
                  <a:pt x="16405" y="2556"/>
                </a:cubicBezTo>
                <a:cubicBezTo>
                  <a:pt x="16260" y="2941"/>
                  <a:pt x="14191" y="3809"/>
                  <a:pt x="10776" y="3809"/>
                </a:cubicBezTo>
                <a:cubicBezTo>
                  <a:pt x="7360" y="3809"/>
                  <a:pt x="5291" y="2941"/>
                  <a:pt x="5099" y="2556"/>
                </a:cubicBezTo>
                <a:cubicBezTo>
                  <a:pt x="5291" y="2121"/>
                  <a:pt x="7360" y="1302"/>
                  <a:pt x="10776" y="1302"/>
                </a:cubicBezTo>
                <a:close/>
                <a:moveTo>
                  <a:pt x="16309" y="4195"/>
                </a:moveTo>
                <a:lnTo>
                  <a:pt x="15443" y="13356"/>
                </a:lnTo>
                <a:cubicBezTo>
                  <a:pt x="14528" y="13838"/>
                  <a:pt x="12797" y="14080"/>
                  <a:pt x="10776" y="14080"/>
                </a:cubicBezTo>
                <a:cubicBezTo>
                  <a:pt x="8707" y="14080"/>
                  <a:pt x="7119" y="13789"/>
                  <a:pt x="6110" y="13356"/>
                </a:cubicBezTo>
                <a:lnTo>
                  <a:pt x="5244" y="4195"/>
                </a:lnTo>
                <a:cubicBezTo>
                  <a:pt x="6734" y="4919"/>
                  <a:pt x="9092" y="5063"/>
                  <a:pt x="10776" y="5063"/>
                </a:cubicBezTo>
                <a:cubicBezTo>
                  <a:pt x="12459" y="5063"/>
                  <a:pt x="14817" y="4822"/>
                  <a:pt x="16309" y="4195"/>
                </a:cubicBezTo>
                <a:close/>
                <a:moveTo>
                  <a:pt x="15347" y="14706"/>
                </a:moveTo>
                <a:lnTo>
                  <a:pt x="15202" y="15815"/>
                </a:lnTo>
                <a:cubicBezTo>
                  <a:pt x="15105" y="15912"/>
                  <a:pt x="14721" y="16104"/>
                  <a:pt x="13902" y="16297"/>
                </a:cubicBezTo>
                <a:cubicBezTo>
                  <a:pt x="13036" y="16490"/>
                  <a:pt x="11931" y="16586"/>
                  <a:pt x="10824" y="16586"/>
                </a:cubicBezTo>
                <a:cubicBezTo>
                  <a:pt x="9669" y="16586"/>
                  <a:pt x="8611" y="16490"/>
                  <a:pt x="7745" y="16297"/>
                </a:cubicBezTo>
                <a:cubicBezTo>
                  <a:pt x="6927" y="16104"/>
                  <a:pt x="6542" y="15912"/>
                  <a:pt x="6446" y="15815"/>
                </a:cubicBezTo>
                <a:lnTo>
                  <a:pt x="6302" y="14706"/>
                </a:lnTo>
                <a:cubicBezTo>
                  <a:pt x="7696" y="15188"/>
                  <a:pt x="9526" y="15284"/>
                  <a:pt x="10824" y="15284"/>
                </a:cubicBezTo>
                <a:cubicBezTo>
                  <a:pt x="12171" y="15284"/>
                  <a:pt x="13951" y="15140"/>
                  <a:pt x="15347" y="14706"/>
                </a:cubicBezTo>
                <a:close/>
                <a:moveTo>
                  <a:pt x="16741" y="14706"/>
                </a:moveTo>
                <a:cubicBezTo>
                  <a:pt x="19340" y="15429"/>
                  <a:pt x="20446" y="16394"/>
                  <a:pt x="20446" y="17212"/>
                </a:cubicBezTo>
                <a:cubicBezTo>
                  <a:pt x="20349" y="17936"/>
                  <a:pt x="19387" y="18708"/>
                  <a:pt x="17752" y="19286"/>
                </a:cubicBezTo>
                <a:cubicBezTo>
                  <a:pt x="15875" y="19961"/>
                  <a:pt x="13421" y="20396"/>
                  <a:pt x="10824" y="20396"/>
                </a:cubicBezTo>
                <a:cubicBezTo>
                  <a:pt x="8226" y="20396"/>
                  <a:pt x="5725" y="20010"/>
                  <a:pt x="3895" y="19286"/>
                </a:cubicBezTo>
                <a:cubicBezTo>
                  <a:pt x="2309" y="18708"/>
                  <a:pt x="1347" y="17936"/>
                  <a:pt x="1347" y="17212"/>
                </a:cubicBezTo>
                <a:cubicBezTo>
                  <a:pt x="1347" y="16490"/>
                  <a:pt x="2501" y="15429"/>
                  <a:pt x="5051" y="14706"/>
                </a:cubicBezTo>
                <a:lnTo>
                  <a:pt x="5195" y="15912"/>
                </a:lnTo>
                <a:cubicBezTo>
                  <a:pt x="5244" y="16876"/>
                  <a:pt x="6687" y="17261"/>
                  <a:pt x="7168" y="17358"/>
                </a:cubicBezTo>
                <a:cubicBezTo>
                  <a:pt x="8177" y="17598"/>
                  <a:pt x="9526" y="17743"/>
                  <a:pt x="10920" y="17743"/>
                </a:cubicBezTo>
                <a:cubicBezTo>
                  <a:pt x="12267" y="17743"/>
                  <a:pt x="13614" y="17598"/>
                  <a:pt x="14624" y="17358"/>
                </a:cubicBezTo>
                <a:cubicBezTo>
                  <a:pt x="15105" y="17261"/>
                  <a:pt x="16549" y="16876"/>
                  <a:pt x="16597" y="15912"/>
                </a:cubicBezTo>
                <a:lnTo>
                  <a:pt x="16741" y="14706"/>
                </a:lnTo>
                <a:close/>
                <a:moveTo>
                  <a:pt x="10776" y="0"/>
                </a:moveTo>
                <a:cubicBezTo>
                  <a:pt x="8658" y="0"/>
                  <a:pt x="3848" y="435"/>
                  <a:pt x="3848" y="2556"/>
                </a:cubicBezTo>
                <a:cubicBezTo>
                  <a:pt x="3848" y="2652"/>
                  <a:pt x="3799" y="1832"/>
                  <a:pt x="4906" y="13452"/>
                </a:cubicBezTo>
                <a:cubicBezTo>
                  <a:pt x="1828" y="14223"/>
                  <a:pt x="0" y="15622"/>
                  <a:pt x="0" y="17212"/>
                </a:cubicBezTo>
                <a:cubicBezTo>
                  <a:pt x="0" y="18515"/>
                  <a:pt x="1202" y="19672"/>
                  <a:pt x="3367" y="20443"/>
                </a:cubicBezTo>
                <a:cubicBezTo>
                  <a:pt x="5340" y="21167"/>
                  <a:pt x="8034" y="21600"/>
                  <a:pt x="10776" y="21600"/>
                </a:cubicBezTo>
                <a:cubicBezTo>
                  <a:pt x="13517" y="21600"/>
                  <a:pt x="16164" y="21167"/>
                  <a:pt x="18184" y="20443"/>
                </a:cubicBezTo>
                <a:cubicBezTo>
                  <a:pt x="20349" y="19624"/>
                  <a:pt x="21553" y="18466"/>
                  <a:pt x="21553" y="17212"/>
                </a:cubicBezTo>
                <a:cubicBezTo>
                  <a:pt x="21600" y="15622"/>
                  <a:pt x="19772" y="14320"/>
                  <a:pt x="16741" y="13452"/>
                </a:cubicBezTo>
                <a:cubicBezTo>
                  <a:pt x="17799" y="1832"/>
                  <a:pt x="17752" y="2652"/>
                  <a:pt x="17752" y="2556"/>
                </a:cubicBezTo>
                <a:cubicBezTo>
                  <a:pt x="17752" y="2267"/>
                  <a:pt x="17607" y="1784"/>
                  <a:pt x="16982" y="1302"/>
                </a:cubicBezTo>
                <a:cubicBezTo>
                  <a:pt x="15539" y="242"/>
                  <a:pt x="12508" y="0"/>
                  <a:pt x="10776"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790" name="Google Shape;10056;p66"/>
          <p:cNvGrpSpPr/>
          <p:nvPr/>
        </p:nvGrpSpPr>
        <p:grpSpPr>
          <a:xfrm>
            <a:off x="7576811" y="1302884"/>
            <a:ext cx="343053" cy="342426"/>
            <a:chOff x="24" y="0"/>
            <a:chExt cx="343051" cy="342424"/>
          </a:xfrm>
        </p:grpSpPr>
        <p:sp>
          <p:nvSpPr>
            <p:cNvPr id="7786" name="Google Shape;10057;p66"/>
            <p:cNvSpPr/>
            <p:nvPr/>
          </p:nvSpPr>
          <p:spPr>
            <a:xfrm>
              <a:off x="24" y="-1"/>
              <a:ext cx="343052" cy="3424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6" y="1392"/>
                  </a:moveTo>
                  <a:cubicBezTo>
                    <a:pt x="11063" y="1392"/>
                    <a:pt x="11303" y="1633"/>
                    <a:pt x="11350" y="1872"/>
                  </a:cubicBezTo>
                  <a:cubicBezTo>
                    <a:pt x="11458" y="2158"/>
                    <a:pt x="11724" y="2310"/>
                    <a:pt x="11992" y="2310"/>
                  </a:cubicBezTo>
                  <a:cubicBezTo>
                    <a:pt x="12083" y="2310"/>
                    <a:pt x="12176" y="2292"/>
                    <a:pt x="12261" y="2256"/>
                  </a:cubicBezTo>
                  <a:cubicBezTo>
                    <a:pt x="12349" y="2189"/>
                    <a:pt x="12469" y="2154"/>
                    <a:pt x="12592" y="2154"/>
                  </a:cubicBezTo>
                  <a:cubicBezTo>
                    <a:pt x="12732" y="2154"/>
                    <a:pt x="12877" y="2201"/>
                    <a:pt x="12979" y="2304"/>
                  </a:cubicBezTo>
                  <a:cubicBezTo>
                    <a:pt x="13219" y="2544"/>
                    <a:pt x="13170" y="2831"/>
                    <a:pt x="13027" y="3023"/>
                  </a:cubicBezTo>
                  <a:cubicBezTo>
                    <a:pt x="12836" y="3360"/>
                    <a:pt x="13027" y="3791"/>
                    <a:pt x="13410" y="3936"/>
                  </a:cubicBezTo>
                  <a:cubicBezTo>
                    <a:pt x="13651" y="3983"/>
                    <a:pt x="13889" y="4223"/>
                    <a:pt x="13889" y="4511"/>
                  </a:cubicBezTo>
                  <a:cubicBezTo>
                    <a:pt x="13889" y="4799"/>
                    <a:pt x="13651" y="5038"/>
                    <a:pt x="13410" y="5134"/>
                  </a:cubicBezTo>
                  <a:cubicBezTo>
                    <a:pt x="13027" y="5230"/>
                    <a:pt x="12836" y="5663"/>
                    <a:pt x="13027" y="5999"/>
                  </a:cubicBezTo>
                  <a:cubicBezTo>
                    <a:pt x="13170" y="6191"/>
                    <a:pt x="13170" y="6575"/>
                    <a:pt x="12979" y="6718"/>
                  </a:cubicBezTo>
                  <a:cubicBezTo>
                    <a:pt x="12851" y="6848"/>
                    <a:pt x="12708" y="6893"/>
                    <a:pt x="12574" y="6893"/>
                  </a:cubicBezTo>
                  <a:cubicBezTo>
                    <a:pt x="12459" y="6893"/>
                    <a:pt x="12349" y="6858"/>
                    <a:pt x="12261" y="6814"/>
                  </a:cubicBezTo>
                  <a:cubicBezTo>
                    <a:pt x="12170" y="6762"/>
                    <a:pt x="12071" y="6738"/>
                    <a:pt x="11972" y="6738"/>
                  </a:cubicBezTo>
                  <a:cubicBezTo>
                    <a:pt x="11711" y="6738"/>
                    <a:pt x="11455" y="6906"/>
                    <a:pt x="11350" y="7151"/>
                  </a:cubicBezTo>
                  <a:cubicBezTo>
                    <a:pt x="11303" y="7390"/>
                    <a:pt x="11063" y="7631"/>
                    <a:pt x="10776" y="7631"/>
                  </a:cubicBezTo>
                  <a:cubicBezTo>
                    <a:pt x="10441" y="7631"/>
                    <a:pt x="10201" y="7390"/>
                    <a:pt x="10154" y="7151"/>
                  </a:cubicBezTo>
                  <a:cubicBezTo>
                    <a:pt x="10084" y="6906"/>
                    <a:pt x="9838" y="6738"/>
                    <a:pt x="9561" y="6738"/>
                  </a:cubicBezTo>
                  <a:cubicBezTo>
                    <a:pt x="9456" y="6738"/>
                    <a:pt x="9348" y="6762"/>
                    <a:pt x="9243" y="6814"/>
                  </a:cubicBezTo>
                  <a:cubicBezTo>
                    <a:pt x="9184" y="6854"/>
                    <a:pt x="9084" y="6878"/>
                    <a:pt x="8973" y="6878"/>
                  </a:cubicBezTo>
                  <a:cubicBezTo>
                    <a:pt x="8815" y="6878"/>
                    <a:pt x="8637" y="6831"/>
                    <a:pt x="8526" y="6718"/>
                  </a:cubicBezTo>
                  <a:cubicBezTo>
                    <a:pt x="8285" y="6479"/>
                    <a:pt x="8381" y="6191"/>
                    <a:pt x="8477" y="5999"/>
                  </a:cubicBezTo>
                  <a:cubicBezTo>
                    <a:pt x="8669" y="5663"/>
                    <a:pt x="8477" y="5230"/>
                    <a:pt x="8141" y="5134"/>
                  </a:cubicBezTo>
                  <a:cubicBezTo>
                    <a:pt x="7902" y="5038"/>
                    <a:pt x="7662" y="4799"/>
                    <a:pt x="7662" y="4511"/>
                  </a:cubicBezTo>
                  <a:cubicBezTo>
                    <a:pt x="7662" y="4223"/>
                    <a:pt x="7902" y="3983"/>
                    <a:pt x="8141" y="3936"/>
                  </a:cubicBezTo>
                  <a:cubicBezTo>
                    <a:pt x="8526" y="3791"/>
                    <a:pt x="8717" y="3360"/>
                    <a:pt x="8477" y="3023"/>
                  </a:cubicBezTo>
                  <a:cubicBezTo>
                    <a:pt x="8381" y="2831"/>
                    <a:pt x="8381" y="2496"/>
                    <a:pt x="8526" y="2304"/>
                  </a:cubicBezTo>
                  <a:cubicBezTo>
                    <a:pt x="8669" y="2184"/>
                    <a:pt x="8813" y="2135"/>
                    <a:pt x="8938" y="2135"/>
                  </a:cubicBezTo>
                  <a:cubicBezTo>
                    <a:pt x="9064" y="2135"/>
                    <a:pt x="9172" y="2184"/>
                    <a:pt x="9243" y="2256"/>
                  </a:cubicBezTo>
                  <a:cubicBezTo>
                    <a:pt x="9341" y="2292"/>
                    <a:pt x="9442" y="2310"/>
                    <a:pt x="9540" y="2310"/>
                  </a:cubicBezTo>
                  <a:cubicBezTo>
                    <a:pt x="9826" y="2310"/>
                    <a:pt x="10082" y="2158"/>
                    <a:pt x="10154" y="1872"/>
                  </a:cubicBezTo>
                  <a:cubicBezTo>
                    <a:pt x="10201" y="1633"/>
                    <a:pt x="10441" y="1392"/>
                    <a:pt x="10776" y="1392"/>
                  </a:cubicBezTo>
                  <a:close/>
                  <a:moveTo>
                    <a:pt x="17290" y="2592"/>
                  </a:moveTo>
                  <a:cubicBezTo>
                    <a:pt x="17577" y="2592"/>
                    <a:pt x="17816" y="2831"/>
                    <a:pt x="17912" y="3072"/>
                  </a:cubicBezTo>
                  <a:cubicBezTo>
                    <a:pt x="17983" y="3357"/>
                    <a:pt x="18242" y="3511"/>
                    <a:pt x="18506" y="3511"/>
                  </a:cubicBezTo>
                  <a:cubicBezTo>
                    <a:pt x="18597" y="3511"/>
                    <a:pt x="18689" y="3492"/>
                    <a:pt x="18775" y="3456"/>
                  </a:cubicBezTo>
                  <a:cubicBezTo>
                    <a:pt x="18886" y="3389"/>
                    <a:pt x="19028" y="3352"/>
                    <a:pt x="19168" y="3352"/>
                  </a:cubicBezTo>
                  <a:cubicBezTo>
                    <a:pt x="19329" y="3352"/>
                    <a:pt x="19487" y="3401"/>
                    <a:pt x="19589" y="3503"/>
                  </a:cubicBezTo>
                  <a:cubicBezTo>
                    <a:pt x="19829" y="3744"/>
                    <a:pt x="19733" y="4032"/>
                    <a:pt x="19637" y="4223"/>
                  </a:cubicBezTo>
                  <a:cubicBezTo>
                    <a:pt x="19446" y="4559"/>
                    <a:pt x="19637" y="4991"/>
                    <a:pt x="19972" y="5134"/>
                  </a:cubicBezTo>
                  <a:cubicBezTo>
                    <a:pt x="20212" y="5183"/>
                    <a:pt x="20451" y="5422"/>
                    <a:pt x="20451" y="5711"/>
                  </a:cubicBezTo>
                  <a:cubicBezTo>
                    <a:pt x="20259" y="6095"/>
                    <a:pt x="20020" y="6334"/>
                    <a:pt x="19876" y="6383"/>
                  </a:cubicBezTo>
                  <a:cubicBezTo>
                    <a:pt x="19493" y="6479"/>
                    <a:pt x="19301" y="6910"/>
                    <a:pt x="19493" y="7294"/>
                  </a:cubicBezTo>
                  <a:cubicBezTo>
                    <a:pt x="19637" y="7439"/>
                    <a:pt x="19637" y="7822"/>
                    <a:pt x="19446" y="8014"/>
                  </a:cubicBezTo>
                  <a:cubicBezTo>
                    <a:pt x="19330" y="8100"/>
                    <a:pt x="19163" y="8170"/>
                    <a:pt x="18997" y="8170"/>
                  </a:cubicBezTo>
                  <a:cubicBezTo>
                    <a:pt x="18886" y="8170"/>
                    <a:pt x="18775" y="8139"/>
                    <a:pt x="18680" y="8062"/>
                  </a:cubicBezTo>
                  <a:cubicBezTo>
                    <a:pt x="18575" y="8010"/>
                    <a:pt x="18470" y="7985"/>
                    <a:pt x="18369" y="7985"/>
                  </a:cubicBezTo>
                  <a:cubicBezTo>
                    <a:pt x="18105" y="7985"/>
                    <a:pt x="17874" y="8154"/>
                    <a:pt x="17769" y="8398"/>
                  </a:cubicBezTo>
                  <a:cubicBezTo>
                    <a:pt x="17720" y="8637"/>
                    <a:pt x="17482" y="8878"/>
                    <a:pt x="17194" y="8878"/>
                  </a:cubicBezTo>
                  <a:cubicBezTo>
                    <a:pt x="16858" y="8878"/>
                    <a:pt x="16620" y="8637"/>
                    <a:pt x="16571" y="8398"/>
                  </a:cubicBezTo>
                  <a:cubicBezTo>
                    <a:pt x="16503" y="8154"/>
                    <a:pt x="16255" y="7985"/>
                    <a:pt x="15978" y="7985"/>
                  </a:cubicBezTo>
                  <a:cubicBezTo>
                    <a:pt x="15875" y="7985"/>
                    <a:pt x="15767" y="8010"/>
                    <a:pt x="15662" y="8062"/>
                  </a:cubicBezTo>
                  <a:cubicBezTo>
                    <a:pt x="15596" y="8106"/>
                    <a:pt x="15484" y="8129"/>
                    <a:pt x="15362" y="8129"/>
                  </a:cubicBezTo>
                  <a:cubicBezTo>
                    <a:pt x="15212" y="8129"/>
                    <a:pt x="15049" y="8094"/>
                    <a:pt x="14943" y="8014"/>
                  </a:cubicBezTo>
                  <a:cubicBezTo>
                    <a:pt x="14704" y="7774"/>
                    <a:pt x="14800" y="7439"/>
                    <a:pt x="14896" y="7294"/>
                  </a:cubicBezTo>
                  <a:cubicBezTo>
                    <a:pt x="15087" y="6959"/>
                    <a:pt x="14943" y="6575"/>
                    <a:pt x="14608" y="6383"/>
                  </a:cubicBezTo>
                  <a:lnTo>
                    <a:pt x="14608" y="5999"/>
                  </a:lnTo>
                  <a:cubicBezTo>
                    <a:pt x="15087" y="5663"/>
                    <a:pt x="15374" y="5134"/>
                    <a:pt x="15374" y="4511"/>
                  </a:cubicBezTo>
                  <a:cubicBezTo>
                    <a:pt x="15374" y="4175"/>
                    <a:pt x="15279" y="3791"/>
                    <a:pt x="15087" y="3503"/>
                  </a:cubicBezTo>
                  <a:cubicBezTo>
                    <a:pt x="15215" y="3401"/>
                    <a:pt x="15344" y="3352"/>
                    <a:pt x="15472" y="3352"/>
                  </a:cubicBezTo>
                  <a:cubicBezTo>
                    <a:pt x="15583" y="3352"/>
                    <a:pt x="15694" y="3389"/>
                    <a:pt x="15805" y="3456"/>
                  </a:cubicBezTo>
                  <a:cubicBezTo>
                    <a:pt x="15891" y="3492"/>
                    <a:pt x="15983" y="3511"/>
                    <a:pt x="16074" y="3511"/>
                  </a:cubicBezTo>
                  <a:cubicBezTo>
                    <a:pt x="16341" y="3511"/>
                    <a:pt x="16607" y="3357"/>
                    <a:pt x="16715" y="3072"/>
                  </a:cubicBezTo>
                  <a:cubicBezTo>
                    <a:pt x="16763" y="2831"/>
                    <a:pt x="17003" y="2592"/>
                    <a:pt x="17290" y="2592"/>
                  </a:cubicBezTo>
                  <a:close/>
                  <a:moveTo>
                    <a:pt x="4550" y="2735"/>
                  </a:moveTo>
                  <a:cubicBezTo>
                    <a:pt x="4837" y="2735"/>
                    <a:pt x="5076" y="2976"/>
                    <a:pt x="5125" y="3215"/>
                  </a:cubicBezTo>
                  <a:cubicBezTo>
                    <a:pt x="5228" y="3460"/>
                    <a:pt x="5459" y="3628"/>
                    <a:pt x="5725" y="3628"/>
                  </a:cubicBezTo>
                  <a:cubicBezTo>
                    <a:pt x="5824" y="3628"/>
                    <a:pt x="5929" y="3604"/>
                    <a:pt x="6034" y="3552"/>
                  </a:cubicBezTo>
                  <a:cubicBezTo>
                    <a:pt x="6121" y="3508"/>
                    <a:pt x="6226" y="3485"/>
                    <a:pt x="6338" y="3485"/>
                  </a:cubicBezTo>
                  <a:cubicBezTo>
                    <a:pt x="6475" y="3485"/>
                    <a:pt x="6621" y="3520"/>
                    <a:pt x="6753" y="3599"/>
                  </a:cubicBezTo>
                  <a:cubicBezTo>
                    <a:pt x="6561" y="3936"/>
                    <a:pt x="6466" y="4271"/>
                    <a:pt x="6466" y="4654"/>
                  </a:cubicBezTo>
                  <a:cubicBezTo>
                    <a:pt x="6466" y="5230"/>
                    <a:pt x="6753" y="5759"/>
                    <a:pt x="7232" y="6142"/>
                  </a:cubicBezTo>
                  <a:lnTo>
                    <a:pt x="7232" y="6479"/>
                  </a:lnTo>
                  <a:cubicBezTo>
                    <a:pt x="6849" y="6622"/>
                    <a:pt x="6753" y="7055"/>
                    <a:pt x="6945" y="7390"/>
                  </a:cubicBezTo>
                  <a:cubicBezTo>
                    <a:pt x="7040" y="7582"/>
                    <a:pt x="7040" y="7918"/>
                    <a:pt x="6849" y="8110"/>
                  </a:cubicBezTo>
                  <a:cubicBezTo>
                    <a:pt x="6729" y="8231"/>
                    <a:pt x="6596" y="8278"/>
                    <a:pt x="6472" y="8278"/>
                  </a:cubicBezTo>
                  <a:cubicBezTo>
                    <a:pt x="6346" y="8278"/>
                    <a:pt x="6226" y="8231"/>
                    <a:pt x="6130" y="8157"/>
                  </a:cubicBezTo>
                  <a:cubicBezTo>
                    <a:pt x="6045" y="8121"/>
                    <a:pt x="5952" y="8103"/>
                    <a:pt x="5862" y="8103"/>
                  </a:cubicBezTo>
                  <a:cubicBezTo>
                    <a:pt x="5596" y="8103"/>
                    <a:pt x="5339" y="8256"/>
                    <a:pt x="5268" y="8541"/>
                  </a:cubicBezTo>
                  <a:cubicBezTo>
                    <a:pt x="5221" y="8782"/>
                    <a:pt x="4933" y="9021"/>
                    <a:pt x="4646" y="9021"/>
                  </a:cubicBezTo>
                  <a:cubicBezTo>
                    <a:pt x="4359" y="9021"/>
                    <a:pt x="4118" y="8782"/>
                    <a:pt x="4071" y="8541"/>
                  </a:cubicBezTo>
                  <a:cubicBezTo>
                    <a:pt x="3893" y="8223"/>
                    <a:pt x="3614" y="8036"/>
                    <a:pt x="3325" y="8036"/>
                  </a:cubicBezTo>
                  <a:cubicBezTo>
                    <a:pt x="3221" y="8036"/>
                    <a:pt x="3118" y="8060"/>
                    <a:pt x="3016" y="8110"/>
                  </a:cubicBezTo>
                  <a:cubicBezTo>
                    <a:pt x="2905" y="8177"/>
                    <a:pt x="2774" y="8212"/>
                    <a:pt x="2645" y="8212"/>
                  </a:cubicBezTo>
                  <a:cubicBezTo>
                    <a:pt x="2498" y="8212"/>
                    <a:pt x="2353" y="8165"/>
                    <a:pt x="2250" y="8062"/>
                  </a:cubicBezTo>
                  <a:cubicBezTo>
                    <a:pt x="2011" y="7822"/>
                    <a:pt x="2058" y="7535"/>
                    <a:pt x="2203" y="7343"/>
                  </a:cubicBezTo>
                  <a:cubicBezTo>
                    <a:pt x="2394" y="6959"/>
                    <a:pt x="2203" y="6575"/>
                    <a:pt x="1867" y="6430"/>
                  </a:cubicBezTo>
                  <a:cubicBezTo>
                    <a:pt x="1628" y="6383"/>
                    <a:pt x="1388" y="6142"/>
                    <a:pt x="1388" y="5855"/>
                  </a:cubicBezTo>
                  <a:cubicBezTo>
                    <a:pt x="1388" y="5520"/>
                    <a:pt x="1628" y="5279"/>
                    <a:pt x="1867" y="5230"/>
                  </a:cubicBezTo>
                  <a:cubicBezTo>
                    <a:pt x="2203" y="5134"/>
                    <a:pt x="2394" y="4703"/>
                    <a:pt x="2203" y="4319"/>
                  </a:cubicBezTo>
                  <a:cubicBezTo>
                    <a:pt x="2058" y="4175"/>
                    <a:pt x="2058" y="3791"/>
                    <a:pt x="2250" y="3599"/>
                  </a:cubicBezTo>
                  <a:cubicBezTo>
                    <a:pt x="2366" y="3514"/>
                    <a:pt x="2549" y="3444"/>
                    <a:pt x="2720" y="3444"/>
                  </a:cubicBezTo>
                  <a:cubicBezTo>
                    <a:pt x="2832" y="3444"/>
                    <a:pt x="2940" y="3474"/>
                    <a:pt x="3016" y="3552"/>
                  </a:cubicBezTo>
                  <a:cubicBezTo>
                    <a:pt x="3121" y="3604"/>
                    <a:pt x="3231" y="3628"/>
                    <a:pt x="3334" y="3628"/>
                  </a:cubicBezTo>
                  <a:cubicBezTo>
                    <a:pt x="3611" y="3628"/>
                    <a:pt x="3857" y="3460"/>
                    <a:pt x="3927" y="3215"/>
                  </a:cubicBezTo>
                  <a:cubicBezTo>
                    <a:pt x="3976" y="2976"/>
                    <a:pt x="4214" y="2735"/>
                    <a:pt x="4550" y="2735"/>
                  </a:cubicBezTo>
                  <a:close/>
                  <a:moveTo>
                    <a:pt x="13506" y="7918"/>
                  </a:moveTo>
                  <a:cubicBezTo>
                    <a:pt x="13555" y="8110"/>
                    <a:pt x="13651" y="8302"/>
                    <a:pt x="13698" y="8398"/>
                  </a:cubicBezTo>
                  <a:lnTo>
                    <a:pt x="11638" y="14012"/>
                  </a:lnTo>
                  <a:lnTo>
                    <a:pt x="8669" y="14012"/>
                  </a:lnTo>
                  <a:lnTo>
                    <a:pt x="5604" y="9789"/>
                  </a:lnTo>
                  <a:cubicBezTo>
                    <a:pt x="5795" y="9693"/>
                    <a:pt x="5987" y="9501"/>
                    <a:pt x="6083" y="9309"/>
                  </a:cubicBezTo>
                  <a:cubicBezTo>
                    <a:pt x="6218" y="9341"/>
                    <a:pt x="6352" y="9356"/>
                    <a:pt x="6481" y="9356"/>
                  </a:cubicBezTo>
                  <a:cubicBezTo>
                    <a:pt x="6948" y="9356"/>
                    <a:pt x="7373" y="9157"/>
                    <a:pt x="7711" y="8782"/>
                  </a:cubicBezTo>
                  <a:cubicBezTo>
                    <a:pt x="7902" y="8637"/>
                    <a:pt x="8045" y="8302"/>
                    <a:pt x="8141" y="7918"/>
                  </a:cubicBezTo>
                  <a:cubicBezTo>
                    <a:pt x="8398" y="8065"/>
                    <a:pt x="8710" y="8127"/>
                    <a:pt x="9035" y="8127"/>
                  </a:cubicBezTo>
                  <a:cubicBezTo>
                    <a:pt x="9135" y="8127"/>
                    <a:pt x="9237" y="8121"/>
                    <a:pt x="9339" y="8110"/>
                  </a:cubicBezTo>
                  <a:cubicBezTo>
                    <a:pt x="9675" y="8590"/>
                    <a:pt x="10201" y="8878"/>
                    <a:pt x="10824" y="8878"/>
                  </a:cubicBezTo>
                  <a:cubicBezTo>
                    <a:pt x="11399" y="8878"/>
                    <a:pt x="11974" y="8590"/>
                    <a:pt x="12308" y="8110"/>
                  </a:cubicBezTo>
                  <a:cubicBezTo>
                    <a:pt x="12410" y="8121"/>
                    <a:pt x="12512" y="8127"/>
                    <a:pt x="12612" y="8127"/>
                  </a:cubicBezTo>
                  <a:cubicBezTo>
                    <a:pt x="12938" y="8127"/>
                    <a:pt x="13251" y="8065"/>
                    <a:pt x="13506" y="7918"/>
                  </a:cubicBezTo>
                  <a:close/>
                  <a:moveTo>
                    <a:pt x="14704" y="9309"/>
                  </a:moveTo>
                  <a:cubicBezTo>
                    <a:pt x="14862" y="9388"/>
                    <a:pt x="15034" y="9425"/>
                    <a:pt x="15206" y="9425"/>
                  </a:cubicBezTo>
                  <a:cubicBezTo>
                    <a:pt x="15346" y="9425"/>
                    <a:pt x="15484" y="9400"/>
                    <a:pt x="15613" y="9358"/>
                  </a:cubicBezTo>
                  <a:cubicBezTo>
                    <a:pt x="15709" y="9550"/>
                    <a:pt x="15901" y="9741"/>
                    <a:pt x="16092" y="9837"/>
                  </a:cubicBezTo>
                  <a:lnTo>
                    <a:pt x="13027" y="14059"/>
                  </a:lnTo>
                  <a:lnTo>
                    <a:pt x="14704" y="9309"/>
                  </a:lnTo>
                  <a:close/>
                  <a:moveTo>
                    <a:pt x="12691" y="15307"/>
                  </a:moveTo>
                  <a:lnTo>
                    <a:pt x="12691" y="16556"/>
                  </a:lnTo>
                  <a:lnTo>
                    <a:pt x="8909" y="16556"/>
                  </a:lnTo>
                  <a:lnTo>
                    <a:pt x="8909" y="15307"/>
                  </a:lnTo>
                  <a:close/>
                  <a:moveTo>
                    <a:pt x="12979" y="17850"/>
                  </a:moveTo>
                  <a:lnTo>
                    <a:pt x="14129" y="19530"/>
                  </a:lnTo>
                  <a:cubicBezTo>
                    <a:pt x="13857" y="19466"/>
                    <a:pt x="13587" y="19434"/>
                    <a:pt x="13318" y="19434"/>
                  </a:cubicBezTo>
                  <a:cubicBezTo>
                    <a:pt x="12782" y="19434"/>
                    <a:pt x="12261" y="19562"/>
                    <a:pt x="11782" y="19818"/>
                  </a:cubicBezTo>
                  <a:cubicBezTo>
                    <a:pt x="11495" y="19961"/>
                    <a:pt x="11159" y="20034"/>
                    <a:pt x="10818" y="20034"/>
                  </a:cubicBezTo>
                  <a:cubicBezTo>
                    <a:pt x="10476" y="20034"/>
                    <a:pt x="10130" y="19961"/>
                    <a:pt x="9818" y="19818"/>
                  </a:cubicBezTo>
                  <a:cubicBezTo>
                    <a:pt x="9339" y="19577"/>
                    <a:pt x="8813" y="19434"/>
                    <a:pt x="8237" y="19434"/>
                  </a:cubicBezTo>
                  <a:cubicBezTo>
                    <a:pt x="7998" y="19434"/>
                    <a:pt x="7711" y="19434"/>
                    <a:pt x="7471" y="19530"/>
                  </a:cubicBezTo>
                  <a:lnTo>
                    <a:pt x="8621" y="17850"/>
                  </a:lnTo>
                  <a:close/>
                  <a:moveTo>
                    <a:pt x="10776" y="0"/>
                  </a:moveTo>
                  <a:cubicBezTo>
                    <a:pt x="10154" y="0"/>
                    <a:pt x="9626" y="288"/>
                    <a:pt x="9243" y="769"/>
                  </a:cubicBezTo>
                  <a:cubicBezTo>
                    <a:pt x="9147" y="752"/>
                    <a:pt x="9050" y="745"/>
                    <a:pt x="8953" y="745"/>
                  </a:cubicBezTo>
                  <a:cubicBezTo>
                    <a:pt x="8468" y="745"/>
                    <a:pt x="7981" y="944"/>
                    <a:pt x="7662" y="1345"/>
                  </a:cubicBezTo>
                  <a:cubicBezTo>
                    <a:pt x="7423" y="1584"/>
                    <a:pt x="7232" y="1921"/>
                    <a:pt x="7183" y="2304"/>
                  </a:cubicBezTo>
                  <a:cubicBezTo>
                    <a:pt x="6891" y="2157"/>
                    <a:pt x="6598" y="2094"/>
                    <a:pt x="6285" y="2094"/>
                  </a:cubicBezTo>
                  <a:cubicBezTo>
                    <a:pt x="6188" y="2094"/>
                    <a:pt x="6089" y="2100"/>
                    <a:pt x="5987" y="2112"/>
                  </a:cubicBezTo>
                  <a:cubicBezTo>
                    <a:pt x="5604" y="1633"/>
                    <a:pt x="5076" y="1345"/>
                    <a:pt x="4454" y="1345"/>
                  </a:cubicBezTo>
                  <a:cubicBezTo>
                    <a:pt x="3880" y="1345"/>
                    <a:pt x="3352" y="1633"/>
                    <a:pt x="2969" y="2112"/>
                  </a:cubicBezTo>
                  <a:cubicBezTo>
                    <a:pt x="2844" y="2080"/>
                    <a:pt x="2717" y="2065"/>
                    <a:pt x="2589" y="2065"/>
                  </a:cubicBezTo>
                  <a:cubicBezTo>
                    <a:pt x="2130" y="2065"/>
                    <a:pt x="1668" y="2265"/>
                    <a:pt x="1292" y="2639"/>
                  </a:cubicBezTo>
                  <a:cubicBezTo>
                    <a:pt x="862" y="3072"/>
                    <a:pt x="718" y="3695"/>
                    <a:pt x="766" y="4271"/>
                  </a:cubicBezTo>
                  <a:cubicBezTo>
                    <a:pt x="287" y="4607"/>
                    <a:pt x="0" y="5183"/>
                    <a:pt x="0" y="5759"/>
                  </a:cubicBezTo>
                  <a:cubicBezTo>
                    <a:pt x="0" y="6383"/>
                    <a:pt x="287" y="6910"/>
                    <a:pt x="766" y="7294"/>
                  </a:cubicBezTo>
                  <a:cubicBezTo>
                    <a:pt x="622" y="7870"/>
                    <a:pt x="813" y="8494"/>
                    <a:pt x="1292" y="8878"/>
                  </a:cubicBezTo>
                  <a:cubicBezTo>
                    <a:pt x="1680" y="9266"/>
                    <a:pt x="2262" y="9461"/>
                    <a:pt x="2794" y="9461"/>
                  </a:cubicBezTo>
                  <a:cubicBezTo>
                    <a:pt x="2854" y="9461"/>
                    <a:pt x="2911" y="9458"/>
                    <a:pt x="2969" y="9454"/>
                  </a:cubicBezTo>
                  <a:cubicBezTo>
                    <a:pt x="3256" y="9789"/>
                    <a:pt x="3688" y="10077"/>
                    <a:pt x="4118" y="10173"/>
                  </a:cubicBezTo>
                  <a:lnTo>
                    <a:pt x="7615" y="14876"/>
                  </a:lnTo>
                  <a:lnTo>
                    <a:pt x="7615" y="16987"/>
                  </a:lnTo>
                  <a:lnTo>
                    <a:pt x="5221" y="20586"/>
                  </a:lnTo>
                  <a:cubicBezTo>
                    <a:pt x="5029" y="20826"/>
                    <a:pt x="5076" y="21114"/>
                    <a:pt x="5268" y="21353"/>
                  </a:cubicBezTo>
                  <a:cubicBezTo>
                    <a:pt x="5359" y="21506"/>
                    <a:pt x="5526" y="21600"/>
                    <a:pt x="5710" y="21600"/>
                  </a:cubicBezTo>
                  <a:cubicBezTo>
                    <a:pt x="5817" y="21600"/>
                    <a:pt x="5929" y="21568"/>
                    <a:pt x="6034" y="21498"/>
                  </a:cubicBezTo>
                  <a:lnTo>
                    <a:pt x="7279" y="20826"/>
                  </a:lnTo>
                  <a:cubicBezTo>
                    <a:pt x="7591" y="20682"/>
                    <a:pt x="7927" y="20610"/>
                    <a:pt x="8261" y="20610"/>
                  </a:cubicBezTo>
                  <a:cubicBezTo>
                    <a:pt x="8597" y="20610"/>
                    <a:pt x="8932" y="20682"/>
                    <a:pt x="9243" y="20826"/>
                  </a:cubicBezTo>
                  <a:cubicBezTo>
                    <a:pt x="9722" y="21065"/>
                    <a:pt x="10250" y="21186"/>
                    <a:pt x="10776" y="21186"/>
                  </a:cubicBezTo>
                  <a:cubicBezTo>
                    <a:pt x="11303" y="21186"/>
                    <a:pt x="11829" y="21065"/>
                    <a:pt x="12308" y="20826"/>
                  </a:cubicBezTo>
                  <a:cubicBezTo>
                    <a:pt x="12620" y="20682"/>
                    <a:pt x="12956" y="20610"/>
                    <a:pt x="13290" y="20610"/>
                  </a:cubicBezTo>
                  <a:cubicBezTo>
                    <a:pt x="13626" y="20610"/>
                    <a:pt x="13961" y="20682"/>
                    <a:pt x="14272" y="20826"/>
                  </a:cubicBezTo>
                  <a:lnTo>
                    <a:pt x="15566" y="21498"/>
                  </a:lnTo>
                  <a:cubicBezTo>
                    <a:pt x="15645" y="21530"/>
                    <a:pt x="15730" y="21545"/>
                    <a:pt x="15817" y="21545"/>
                  </a:cubicBezTo>
                  <a:cubicBezTo>
                    <a:pt x="15992" y="21545"/>
                    <a:pt x="16173" y="21481"/>
                    <a:pt x="16332" y="21353"/>
                  </a:cubicBezTo>
                  <a:cubicBezTo>
                    <a:pt x="16524" y="21114"/>
                    <a:pt x="16571" y="20826"/>
                    <a:pt x="16379" y="20586"/>
                  </a:cubicBezTo>
                  <a:lnTo>
                    <a:pt x="13985" y="16987"/>
                  </a:lnTo>
                  <a:lnTo>
                    <a:pt x="13985" y="14876"/>
                  </a:lnTo>
                  <a:lnTo>
                    <a:pt x="17482" y="10173"/>
                  </a:lnTo>
                  <a:cubicBezTo>
                    <a:pt x="17960" y="10077"/>
                    <a:pt x="18344" y="9789"/>
                    <a:pt x="18584" y="9454"/>
                  </a:cubicBezTo>
                  <a:cubicBezTo>
                    <a:pt x="18687" y="9469"/>
                    <a:pt x="18789" y="9478"/>
                    <a:pt x="18891" y="9478"/>
                  </a:cubicBezTo>
                  <a:cubicBezTo>
                    <a:pt x="19394" y="9478"/>
                    <a:pt x="19861" y="9277"/>
                    <a:pt x="20259" y="8878"/>
                  </a:cubicBezTo>
                  <a:cubicBezTo>
                    <a:pt x="20691" y="8494"/>
                    <a:pt x="20882" y="7870"/>
                    <a:pt x="20834" y="7294"/>
                  </a:cubicBezTo>
                  <a:cubicBezTo>
                    <a:pt x="21313" y="6910"/>
                    <a:pt x="21600" y="6383"/>
                    <a:pt x="21600" y="5759"/>
                  </a:cubicBezTo>
                  <a:cubicBezTo>
                    <a:pt x="21553" y="5183"/>
                    <a:pt x="21217" y="4654"/>
                    <a:pt x="20787" y="4271"/>
                  </a:cubicBezTo>
                  <a:cubicBezTo>
                    <a:pt x="20882" y="3695"/>
                    <a:pt x="20691" y="3072"/>
                    <a:pt x="20212" y="2639"/>
                  </a:cubicBezTo>
                  <a:cubicBezTo>
                    <a:pt x="19833" y="2260"/>
                    <a:pt x="19306" y="2103"/>
                    <a:pt x="18762" y="2103"/>
                  </a:cubicBezTo>
                  <a:cubicBezTo>
                    <a:pt x="18686" y="2103"/>
                    <a:pt x="18611" y="2106"/>
                    <a:pt x="18535" y="2112"/>
                  </a:cubicBezTo>
                  <a:cubicBezTo>
                    <a:pt x="18201" y="1633"/>
                    <a:pt x="17624" y="1345"/>
                    <a:pt x="17050" y="1345"/>
                  </a:cubicBezTo>
                  <a:cubicBezTo>
                    <a:pt x="16428" y="1345"/>
                    <a:pt x="15901" y="1633"/>
                    <a:pt x="15566" y="2112"/>
                  </a:cubicBezTo>
                  <a:cubicBezTo>
                    <a:pt x="15464" y="2100"/>
                    <a:pt x="15362" y="2094"/>
                    <a:pt x="15262" y="2094"/>
                  </a:cubicBezTo>
                  <a:cubicBezTo>
                    <a:pt x="14937" y="2094"/>
                    <a:pt x="14625" y="2157"/>
                    <a:pt x="14368" y="2304"/>
                  </a:cubicBezTo>
                  <a:cubicBezTo>
                    <a:pt x="14321" y="1921"/>
                    <a:pt x="14129" y="1633"/>
                    <a:pt x="13889" y="1345"/>
                  </a:cubicBezTo>
                  <a:cubicBezTo>
                    <a:pt x="13502" y="955"/>
                    <a:pt x="12959" y="762"/>
                    <a:pt x="12434" y="762"/>
                  </a:cubicBezTo>
                  <a:cubicBezTo>
                    <a:pt x="12377" y="762"/>
                    <a:pt x="12319" y="763"/>
                    <a:pt x="12261" y="769"/>
                  </a:cubicBezTo>
                  <a:cubicBezTo>
                    <a:pt x="11925" y="288"/>
                    <a:pt x="11350" y="0"/>
                    <a:pt x="107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87" name="Google Shape;10058;p66"/>
            <p:cNvSpPr/>
            <p:nvPr/>
          </p:nvSpPr>
          <p:spPr>
            <a:xfrm>
              <a:off x="251807" y="71517"/>
              <a:ext cx="40323" cy="39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93" y="0"/>
                  </a:moveTo>
                  <a:cubicBezTo>
                    <a:pt x="4889" y="0"/>
                    <a:pt x="0" y="4985"/>
                    <a:pt x="0" y="10800"/>
                  </a:cubicBezTo>
                  <a:cubicBezTo>
                    <a:pt x="0" y="17037"/>
                    <a:pt x="4889" y="21600"/>
                    <a:pt x="10593" y="21600"/>
                  </a:cubicBezTo>
                  <a:cubicBezTo>
                    <a:pt x="16698" y="21600"/>
                    <a:pt x="21600" y="17037"/>
                    <a:pt x="21600" y="10800"/>
                  </a:cubicBezTo>
                  <a:cubicBezTo>
                    <a:pt x="21600" y="4985"/>
                    <a:pt x="16698" y="0"/>
                    <a:pt x="105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88" name="Google Shape;10059;p66"/>
            <p:cNvSpPr/>
            <p:nvPr/>
          </p:nvSpPr>
          <p:spPr>
            <a:xfrm>
              <a:off x="52491" y="71517"/>
              <a:ext cx="39574" cy="39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0"/>
                  </a:moveTo>
                  <a:cubicBezTo>
                    <a:pt x="4573" y="0"/>
                    <a:pt x="0" y="4985"/>
                    <a:pt x="0" y="10800"/>
                  </a:cubicBezTo>
                  <a:cubicBezTo>
                    <a:pt x="0" y="17037"/>
                    <a:pt x="4573" y="21600"/>
                    <a:pt x="10807" y="21600"/>
                  </a:cubicBezTo>
                  <a:cubicBezTo>
                    <a:pt x="16618" y="21600"/>
                    <a:pt x="21600" y="17037"/>
                    <a:pt x="21600" y="10800"/>
                  </a:cubicBezTo>
                  <a:cubicBezTo>
                    <a:pt x="21600" y="4985"/>
                    <a:pt x="16618" y="0"/>
                    <a:pt x="108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89" name="Google Shape;10060;p66"/>
            <p:cNvSpPr/>
            <p:nvPr/>
          </p:nvSpPr>
          <p:spPr>
            <a:xfrm>
              <a:off x="152161" y="51742"/>
              <a:ext cx="39551" cy="395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85" y="0"/>
                    <a:pt x="0" y="4985"/>
                    <a:pt x="0" y="10800"/>
                  </a:cubicBezTo>
                  <a:cubicBezTo>
                    <a:pt x="0" y="16615"/>
                    <a:pt x="4985" y="21600"/>
                    <a:pt x="10800" y="21600"/>
                  </a:cubicBezTo>
                  <a:cubicBezTo>
                    <a:pt x="16615" y="21600"/>
                    <a:pt x="21600" y="16615"/>
                    <a:pt x="21600" y="10800"/>
                  </a:cubicBezTo>
                  <a:cubicBezTo>
                    <a:pt x="21600" y="4985"/>
                    <a:pt x="16615"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791" name="Google Shape;10061;p66"/>
          <p:cNvSpPr/>
          <p:nvPr/>
        </p:nvSpPr>
        <p:spPr>
          <a:xfrm>
            <a:off x="7576359" y="1712279"/>
            <a:ext cx="343376" cy="339262"/>
          </a:xfrm>
          <a:custGeom>
            <a:avLst/>
            <a:gdLst/>
            <a:ahLst/>
            <a:cxnLst>
              <a:cxn ang="0">
                <a:pos x="wd2" y="hd2"/>
              </a:cxn>
              <a:cxn ang="5400000">
                <a:pos x="wd2" y="hd2"/>
              </a:cxn>
              <a:cxn ang="10800000">
                <a:pos x="wd2" y="hd2"/>
              </a:cxn>
              <a:cxn ang="16200000">
                <a:pos x="wd2" y="hd2"/>
              </a:cxn>
            </a:cxnLst>
            <a:rect l="0" t="0" r="r" b="b"/>
            <a:pathLst>
              <a:path w="21477" h="21600" fill="norm" stroke="1" extrusionOk="0">
                <a:moveTo>
                  <a:pt x="19416" y="3826"/>
                </a:moveTo>
                <a:cubicBezTo>
                  <a:pt x="19748" y="3875"/>
                  <a:pt x="20034" y="4166"/>
                  <a:pt x="20034" y="4457"/>
                </a:cubicBezTo>
                <a:lnTo>
                  <a:pt x="20034" y="5957"/>
                </a:lnTo>
                <a:cubicBezTo>
                  <a:pt x="19487" y="5522"/>
                  <a:pt x="18833" y="5304"/>
                  <a:pt x="18179" y="5304"/>
                </a:cubicBezTo>
                <a:cubicBezTo>
                  <a:pt x="17524" y="5304"/>
                  <a:pt x="16870" y="5522"/>
                  <a:pt x="16323" y="5957"/>
                </a:cubicBezTo>
                <a:lnTo>
                  <a:pt x="16323" y="4457"/>
                </a:lnTo>
                <a:cubicBezTo>
                  <a:pt x="16323" y="4117"/>
                  <a:pt x="16609" y="3826"/>
                  <a:pt x="16894" y="3826"/>
                </a:cubicBezTo>
                <a:close/>
                <a:moveTo>
                  <a:pt x="4334" y="3875"/>
                </a:moveTo>
                <a:cubicBezTo>
                  <a:pt x="4715" y="3875"/>
                  <a:pt x="4952" y="4166"/>
                  <a:pt x="4952" y="4553"/>
                </a:cubicBezTo>
                <a:lnTo>
                  <a:pt x="4952" y="6006"/>
                </a:lnTo>
                <a:cubicBezTo>
                  <a:pt x="4429" y="5569"/>
                  <a:pt x="3763" y="5376"/>
                  <a:pt x="3049" y="5376"/>
                </a:cubicBezTo>
                <a:cubicBezTo>
                  <a:pt x="2335" y="5376"/>
                  <a:pt x="1717" y="5619"/>
                  <a:pt x="1193" y="6006"/>
                </a:cubicBezTo>
                <a:lnTo>
                  <a:pt x="1193" y="4553"/>
                </a:lnTo>
                <a:cubicBezTo>
                  <a:pt x="1241" y="4166"/>
                  <a:pt x="1527" y="3875"/>
                  <a:pt x="1859" y="3875"/>
                </a:cubicBezTo>
                <a:close/>
                <a:moveTo>
                  <a:pt x="3096" y="6587"/>
                </a:moveTo>
                <a:cubicBezTo>
                  <a:pt x="3573" y="6587"/>
                  <a:pt x="4049" y="6781"/>
                  <a:pt x="4429" y="7168"/>
                </a:cubicBezTo>
                <a:lnTo>
                  <a:pt x="6617" y="9396"/>
                </a:lnTo>
                <a:cubicBezTo>
                  <a:pt x="6427" y="9686"/>
                  <a:pt x="4239" y="11866"/>
                  <a:pt x="4000" y="12107"/>
                </a:cubicBezTo>
                <a:lnTo>
                  <a:pt x="1812" y="9880"/>
                </a:lnTo>
                <a:cubicBezTo>
                  <a:pt x="1098" y="9154"/>
                  <a:pt x="1098" y="7943"/>
                  <a:pt x="1812" y="7168"/>
                </a:cubicBezTo>
                <a:cubicBezTo>
                  <a:pt x="2144" y="6781"/>
                  <a:pt x="2620" y="6587"/>
                  <a:pt x="3096" y="6587"/>
                </a:cubicBezTo>
                <a:close/>
                <a:moveTo>
                  <a:pt x="18161" y="6623"/>
                </a:moveTo>
                <a:cubicBezTo>
                  <a:pt x="18643" y="6623"/>
                  <a:pt x="19131" y="6805"/>
                  <a:pt x="19511" y="7168"/>
                </a:cubicBezTo>
                <a:cubicBezTo>
                  <a:pt x="20224" y="7943"/>
                  <a:pt x="20224" y="9154"/>
                  <a:pt x="19511" y="9880"/>
                </a:cubicBezTo>
                <a:lnTo>
                  <a:pt x="17321" y="12107"/>
                </a:lnTo>
                <a:lnTo>
                  <a:pt x="14658" y="9396"/>
                </a:lnTo>
                <a:lnTo>
                  <a:pt x="16846" y="7168"/>
                </a:lnTo>
                <a:cubicBezTo>
                  <a:pt x="17204" y="6805"/>
                  <a:pt x="17679" y="6623"/>
                  <a:pt x="18161" y="6623"/>
                </a:cubicBezTo>
                <a:close/>
                <a:moveTo>
                  <a:pt x="17560" y="1259"/>
                </a:moveTo>
                <a:lnTo>
                  <a:pt x="17560" y="2615"/>
                </a:lnTo>
                <a:lnTo>
                  <a:pt x="16894" y="2615"/>
                </a:lnTo>
                <a:cubicBezTo>
                  <a:pt x="15894" y="2615"/>
                  <a:pt x="15086" y="3439"/>
                  <a:pt x="15086" y="4457"/>
                </a:cubicBezTo>
                <a:lnTo>
                  <a:pt x="15086" y="7168"/>
                </a:lnTo>
                <a:lnTo>
                  <a:pt x="13326" y="8911"/>
                </a:lnTo>
                <a:cubicBezTo>
                  <a:pt x="13088" y="9154"/>
                  <a:pt x="13088" y="9589"/>
                  <a:pt x="13326" y="9832"/>
                </a:cubicBezTo>
                <a:lnTo>
                  <a:pt x="13896" y="10364"/>
                </a:lnTo>
                <a:lnTo>
                  <a:pt x="10662" y="12979"/>
                </a:lnTo>
                <a:lnTo>
                  <a:pt x="7474" y="10364"/>
                </a:lnTo>
                <a:lnTo>
                  <a:pt x="7996" y="9832"/>
                </a:lnTo>
                <a:cubicBezTo>
                  <a:pt x="8235" y="9589"/>
                  <a:pt x="8235" y="9154"/>
                  <a:pt x="7996" y="8911"/>
                </a:cubicBezTo>
                <a:lnTo>
                  <a:pt x="6284" y="7168"/>
                </a:lnTo>
                <a:lnTo>
                  <a:pt x="6284" y="4457"/>
                </a:lnTo>
                <a:cubicBezTo>
                  <a:pt x="6284" y="3439"/>
                  <a:pt x="5427" y="2615"/>
                  <a:pt x="4429" y="2615"/>
                </a:cubicBezTo>
                <a:lnTo>
                  <a:pt x="3763" y="2615"/>
                </a:lnTo>
                <a:lnTo>
                  <a:pt x="3763" y="1259"/>
                </a:lnTo>
                <a:close/>
                <a:moveTo>
                  <a:pt x="14706" y="11285"/>
                </a:moveTo>
                <a:lnTo>
                  <a:pt x="15324" y="11866"/>
                </a:lnTo>
                <a:lnTo>
                  <a:pt x="12802" y="14772"/>
                </a:lnTo>
                <a:lnTo>
                  <a:pt x="11613" y="13803"/>
                </a:lnTo>
                <a:lnTo>
                  <a:pt x="14706" y="11285"/>
                </a:lnTo>
                <a:close/>
                <a:moveTo>
                  <a:pt x="8330" y="16515"/>
                </a:moveTo>
                <a:lnTo>
                  <a:pt x="9852" y="18210"/>
                </a:lnTo>
                <a:lnTo>
                  <a:pt x="7854" y="20390"/>
                </a:lnTo>
                <a:lnTo>
                  <a:pt x="3620" y="20390"/>
                </a:lnTo>
                <a:lnTo>
                  <a:pt x="8330" y="16515"/>
                </a:lnTo>
                <a:close/>
                <a:moveTo>
                  <a:pt x="6569" y="11333"/>
                </a:moveTo>
                <a:lnTo>
                  <a:pt x="17702" y="20487"/>
                </a:lnTo>
                <a:lnTo>
                  <a:pt x="13469" y="20487"/>
                </a:lnTo>
                <a:lnTo>
                  <a:pt x="13469" y="20390"/>
                </a:lnTo>
                <a:lnTo>
                  <a:pt x="5951" y="11914"/>
                </a:lnTo>
                <a:lnTo>
                  <a:pt x="6569" y="11333"/>
                </a:lnTo>
                <a:close/>
                <a:moveTo>
                  <a:pt x="670" y="0"/>
                </a:moveTo>
                <a:cubicBezTo>
                  <a:pt x="337" y="0"/>
                  <a:pt x="4" y="291"/>
                  <a:pt x="4" y="678"/>
                </a:cubicBezTo>
                <a:cubicBezTo>
                  <a:pt x="4" y="1018"/>
                  <a:pt x="337" y="1259"/>
                  <a:pt x="670" y="1259"/>
                </a:cubicBezTo>
                <a:lnTo>
                  <a:pt x="2573" y="1259"/>
                </a:lnTo>
                <a:lnTo>
                  <a:pt x="2573" y="2615"/>
                </a:lnTo>
                <a:lnTo>
                  <a:pt x="1907" y="2615"/>
                </a:lnTo>
                <a:cubicBezTo>
                  <a:pt x="907" y="2615"/>
                  <a:pt x="4" y="3439"/>
                  <a:pt x="4" y="4457"/>
                </a:cubicBezTo>
                <a:lnTo>
                  <a:pt x="4" y="8378"/>
                </a:lnTo>
                <a:cubicBezTo>
                  <a:pt x="-44" y="9202"/>
                  <a:pt x="337" y="10074"/>
                  <a:pt x="907" y="10704"/>
                </a:cubicBezTo>
                <a:lnTo>
                  <a:pt x="3573" y="13463"/>
                </a:lnTo>
                <a:cubicBezTo>
                  <a:pt x="3691" y="13585"/>
                  <a:pt x="3858" y="13646"/>
                  <a:pt x="4024" y="13646"/>
                </a:cubicBezTo>
                <a:cubicBezTo>
                  <a:pt x="4191" y="13646"/>
                  <a:pt x="4357" y="13585"/>
                  <a:pt x="4476" y="13463"/>
                </a:cubicBezTo>
                <a:lnTo>
                  <a:pt x="5142" y="12785"/>
                </a:lnTo>
                <a:lnTo>
                  <a:pt x="7569" y="15499"/>
                </a:lnTo>
                <a:lnTo>
                  <a:pt x="1478" y="20487"/>
                </a:lnTo>
                <a:cubicBezTo>
                  <a:pt x="1336" y="20632"/>
                  <a:pt x="1193" y="20874"/>
                  <a:pt x="1336" y="21165"/>
                </a:cubicBezTo>
                <a:cubicBezTo>
                  <a:pt x="1383" y="21406"/>
                  <a:pt x="1622" y="21600"/>
                  <a:pt x="1907" y="21600"/>
                </a:cubicBezTo>
                <a:lnTo>
                  <a:pt x="8140" y="21600"/>
                </a:lnTo>
                <a:cubicBezTo>
                  <a:pt x="8330" y="21600"/>
                  <a:pt x="8520" y="21552"/>
                  <a:pt x="8615" y="21406"/>
                </a:cubicBezTo>
                <a:lnTo>
                  <a:pt x="10708" y="19082"/>
                </a:lnTo>
                <a:lnTo>
                  <a:pt x="12802" y="21406"/>
                </a:lnTo>
                <a:cubicBezTo>
                  <a:pt x="12897" y="21552"/>
                  <a:pt x="13088" y="21600"/>
                  <a:pt x="13279" y="21600"/>
                </a:cubicBezTo>
                <a:lnTo>
                  <a:pt x="19511" y="21600"/>
                </a:lnTo>
                <a:cubicBezTo>
                  <a:pt x="19748" y="21600"/>
                  <a:pt x="19987" y="21406"/>
                  <a:pt x="20129" y="21165"/>
                </a:cubicBezTo>
                <a:cubicBezTo>
                  <a:pt x="20177" y="20922"/>
                  <a:pt x="20129" y="20632"/>
                  <a:pt x="19939" y="20487"/>
                </a:cubicBezTo>
                <a:lnTo>
                  <a:pt x="13945" y="15499"/>
                </a:lnTo>
                <a:lnTo>
                  <a:pt x="16370" y="12738"/>
                </a:lnTo>
                <a:lnTo>
                  <a:pt x="17036" y="13366"/>
                </a:lnTo>
                <a:cubicBezTo>
                  <a:pt x="17155" y="13488"/>
                  <a:pt x="17311" y="13549"/>
                  <a:pt x="17465" y="13549"/>
                </a:cubicBezTo>
                <a:cubicBezTo>
                  <a:pt x="17619" y="13549"/>
                  <a:pt x="17775" y="13488"/>
                  <a:pt x="17894" y="13366"/>
                </a:cubicBezTo>
                <a:lnTo>
                  <a:pt x="20605" y="10655"/>
                </a:lnTo>
                <a:cubicBezTo>
                  <a:pt x="21224" y="9977"/>
                  <a:pt x="21556" y="9154"/>
                  <a:pt x="21461" y="8281"/>
                </a:cubicBezTo>
                <a:lnTo>
                  <a:pt x="21461" y="4407"/>
                </a:lnTo>
                <a:cubicBezTo>
                  <a:pt x="21461" y="3390"/>
                  <a:pt x="20653" y="2567"/>
                  <a:pt x="19558" y="2567"/>
                </a:cubicBezTo>
                <a:lnTo>
                  <a:pt x="18940" y="2567"/>
                </a:lnTo>
                <a:lnTo>
                  <a:pt x="18940" y="1211"/>
                </a:lnTo>
                <a:lnTo>
                  <a:pt x="20700" y="1211"/>
                </a:lnTo>
                <a:lnTo>
                  <a:pt x="20700" y="1259"/>
                </a:lnTo>
                <a:cubicBezTo>
                  <a:pt x="21080" y="1259"/>
                  <a:pt x="21366" y="968"/>
                  <a:pt x="21366" y="678"/>
                </a:cubicBezTo>
                <a:cubicBezTo>
                  <a:pt x="21366" y="291"/>
                  <a:pt x="21080" y="0"/>
                  <a:pt x="20700"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792" name="Google Shape;10062;p66"/>
          <p:cNvSpPr/>
          <p:nvPr/>
        </p:nvSpPr>
        <p:spPr>
          <a:xfrm>
            <a:off x="7577897" y="2141032"/>
            <a:ext cx="342366" cy="298940"/>
          </a:xfrm>
          <a:custGeom>
            <a:avLst/>
            <a:gdLst/>
            <a:ahLst/>
            <a:cxnLst>
              <a:cxn ang="0">
                <a:pos x="wd2" y="hd2"/>
              </a:cxn>
              <a:cxn ang="5400000">
                <a:pos x="wd2" y="hd2"/>
              </a:cxn>
              <a:cxn ang="10800000">
                <a:pos x="wd2" y="hd2"/>
              </a:cxn>
              <a:cxn ang="16200000">
                <a:pos x="wd2" y="hd2"/>
              </a:cxn>
            </a:cxnLst>
            <a:rect l="0" t="0" r="r" b="b"/>
            <a:pathLst>
              <a:path w="21508" h="21600" fill="norm" stroke="1" extrusionOk="0">
                <a:moveTo>
                  <a:pt x="14483" y="7200"/>
                </a:moveTo>
                <a:cubicBezTo>
                  <a:pt x="15486" y="7200"/>
                  <a:pt x="16395" y="8135"/>
                  <a:pt x="16395" y="9398"/>
                </a:cubicBezTo>
                <a:cubicBezTo>
                  <a:pt x="16395" y="10553"/>
                  <a:pt x="15535" y="11542"/>
                  <a:pt x="14483" y="11542"/>
                </a:cubicBezTo>
                <a:lnTo>
                  <a:pt x="12715" y="11542"/>
                </a:lnTo>
                <a:cubicBezTo>
                  <a:pt x="12666" y="10827"/>
                  <a:pt x="12619" y="10168"/>
                  <a:pt x="12619" y="9398"/>
                </a:cubicBezTo>
                <a:cubicBezTo>
                  <a:pt x="12619" y="8629"/>
                  <a:pt x="12666" y="7969"/>
                  <a:pt x="12715" y="7200"/>
                </a:cubicBezTo>
                <a:close/>
                <a:moveTo>
                  <a:pt x="4735" y="5771"/>
                </a:moveTo>
                <a:cubicBezTo>
                  <a:pt x="4113" y="6760"/>
                  <a:pt x="3779" y="8079"/>
                  <a:pt x="3779" y="9398"/>
                </a:cubicBezTo>
                <a:cubicBezTo>
                  <a:pt x="3779" y="10717"/>
                  <a:pt x="4113" y="11926"/>
                  <a:pt x="4735" y="13027"/>
                </a:cubicBezTo>
                <a:lnTo>
                  <a:pt x="4448" y="13027"/>
                </a:lnTo>
                <a:cubicBezTo>
                  <a:pt x="2584" y="12971"/>
                  <a:pt x="1150" y="11267"/>
                  <a:pt x="1246" y="9178"/>
                </a:cubicBezTo>
                <a:cubicBezTo>
                  <a:pt x="1341" y="7310"/>
                  <a:pt x="2870" y="5771"/>
                  <a:pt x="4591" y="5771"/>
                </a:cubicBezTo>
                <a:close/>
                <a:moveTo>
                  <a:pt x="12237" y="3793"/>
                </a:moveTo>
                <a:cubicBezTo>
                  <a:pt x="11664" y="5386"/>
                  <a:pt x="11377" y="7256"/>
                  <a:pt x="11377" y="9234"/>
                </a:cubicBezTo>
                <a:cubicBezTo>
                  <a:pt x="11377" y="11213"/>
                  <a:pt x="11664" y="13081"/>
                  <a:pt x="12237" y="14676"/>
                </a:cubicBezTo>
                <a:lnTo>
                  <a:pt x="11902" y="14400"/>
                </a:lnTo>
                <a:cubicBezTo>
                  <a:pt x="10517" y="13577"/>
                  <a:pt x="8797" y="12971"/>
                  <a:pt x="6884" y="12971"/>
                </a:cubicBezTo>
                <a:lnTo>
                  <a:pt x="6359" y="12971"/>
                </a:lnTo>
                <a:cubicBezTo>
                  <a:pt x="5499" y="11982"/>
                  <a:pt x="5021" y="10717"/>
                  <a:pt x="5021" y="9344"/>
                </a:cubicBezTo>
                <a:cubicBezTo>
                  <a:pt x="5021" y="7969"/>
                  <a:pt x="5499" y="6650"/>
                  <a:pt x="6359" y="5661"/>
                </a:cubicBezTo>
                <a:lnTo>
                  <a:pt x="6933" y="5661"/>
                </a:lnTo>
                <a:cubicBezTo>
                  <a:pt x="8701" y="5661"/>
                  <a:pt x="10468" y="5112"/>
                  <a:pt x="11902" y="4067"/>
                </a:cubicBezTo>
                <a:lnTo>
                  <a:pt x="12237" y="3793"/>
                </a:lnTo>
                <a:close/>
                <a:moveTo>
                  <a:pt x="7553" y="14456"/>
                </a:moveTo>
                <a:cubicBezTo>
                  <a:pt x="7935" y="14456"/>
                  <a:pt x="8366" y="14566"/>
                  <a:pt x="8797" y="14676"/>
                </a:cubicBezTo>
                <a:lnTo>
                  <a:pt x="8797" y="15169"/>
                </a:lnTo>
                <a:cubicBezTo>
                  <a:pt x="8797" y="15555"/>
                  <a:pt x="8510" y="15939"/>
                  <a:pt x="8126" y="15939"/>
                </a:cubicBezTo>
                <a:lnTo>
                  <a:pt x="7553" y="15939"/>
                </a:lnTo>
                <a:lnTo>
                  <a:pt x="7553" y="14456"/>
                </a:lnTo>
                <a:close/>
                <a:moveTo>
                  <a:pt x="16395" y="1319"/>
                </a:moveTo>
                <a:cubicBezTo>
                  <a:pt x="18401" y="1319"/>
                  <a:pt x="20122" y="5002"/>
                  <a:pt x="20122" y="9288"/>
                </a:cubicBezTo>
                <a:cubicBezTo>
                  <a:pt x="20122" y="13631"/>
                  <a:pt x="18401" y="17313"/>
                  <a:pt x="16395" y="17313"/>
                </a:cubicBezTo>
                <a:cubicBezTo>
                  <a:pt x="16155" y="17313"/>
                  <a:pt x="15821" y="17204"/>
                  <a:pt x="15582" y="17094"/>
                </a:cubicBezTo>
                <a:lnTo>
                  <a:pt x="14866" y="16598"/>
                </a:lnTo>
                <a:cubicBezTo>
                  <a:pt x="14101" y="15829"/>
                  <a:pt x="13432" y="14566"/>
                  <a:pt x="13049" y="12971"/>
                </a:cubicBezTo>
                <a:lnTo>
                  <a:pt x="14483" y="12971"/>
                </a:lnTo>
                <a:cubicBezTo>
                  <a:pt x="16204" y="12971"/>
                  <a:pt x="17637" y="11323"/>
                  <a:pt x="17637" y="9288"/>
                </a:cubicBezTo>
                <a:cubicBezTo>
                  <a:pt x="17637" y="7310"/>
                  <a:pt x="16204" y="5661"/>
                  <a:pt x="14483" y="5661"/>
                </a:cubicBezTo>
                <a:lnTo>
                  <a:pt x="13049" y="5661"/>
                </a:lnTo>
                <a:cubicBezTo>
                  <a:pt x="13479" y="4067"/>
                  <a:pt x="14053" y="2804"/>
                  <a:pt x="14866" y="2034"/>
                </a:cubicBezTo>
                <a:lnTo>
                  <a:pt x="15582" y="1539"/>
                </a:lnTo>
                <a:cubicBezTo>
                  <a:pt x="15868" y="1429"/>
                  <a:pt x="16155" y="1319"/>
                  <a:pt x="16395" y="1319"/>
                </a:cubicBezTo>
                <a:close/>
                <a:moveTo>
                  <a:pt x="6311" y="14400"/>
                </a:moveTo>
                <a:lnTo>
                  <a:pt x="6311" y="19512"/>
                </a:lnTo>
                <a:cubicBezTo>
                  <a:pt x="6311" y="19897"/>
                  <a:pt x="5977" y="20227"/>
                  <a:pt x="5690" y="20227"/>
                </a:cubicBezTo>
                <a:cubicBezTo>
                  <a:pt x="5404" y="20227"/>
                  <a:pt x="5021" y="19897"/>
                  <a:pt x="5021" y="19512"/>
                </a:cubicBezTo>
                <a:lnTo>
                  <a:pt x="5021" y="14400"/>
                </a:lnTo>
                <a:close/>
                <a:moveTo>
                  <a:pt x="16395" y="0"/>
                </a:moveTo>
                <a:cubicBezTo>
                  <a:pt x="15535" y="0"/>
                  <a:pt x="14817" y="330"/>
                  <a:pt x="14148" y="933"/>
                </a:cubicBezTo>
                <a:lnTo>
                  <a:pt x="11233" y="2913"/>
                </a:lnTo>
                <a:cubicBezTo>
                  <a:pt x="9991" y="3847"/>
                  <a:pt x="8415" y="4287"/>
                  <a:pt x="6933" y="4287"/>
                </a:cubicBezTo>
                <a:lnTo>
                  <a:pt x="4591" y="4287"/>
                </a:lnTo>
                <a:cubicBezTo>
                  <a:pt x="2201" y="4287"/>
                  <a:pt x="146" y="6375"/>
                  <a:pt x="4" y="9124"/>
                </a:cubicBezTo>
                <a:cubicBezTo>
                  <a:pt x="-92" y="11872"/>
                  <a:pt x="1628" y="14070"/>
                  <a:pt x="3779" y="14400"/>
                </a:cubicBezTo>
                <a:lnTo>
                  <a:pt x="3779" y="19512"/>
                </a:lnTo>
                <a:cubicBezTo>
                  <a:pt x="3779" y="20667"/>
                  <a:pt x="4591" y="21600"/>
                  <a:pt x="5690" y="21600"/>
                </a:cubicBezTo>
                <a:cubicBezTo>
                  <a:pt x="6693" y="21600"/>
                  <a:pt x="7601" y="20667"/>
                  <a:pt x="7601" y="19512"/>
                </a:cubicBezTo>
                <a:lnTo>
                  <a:pt x="7601" y="17313"/>
                </a:lnTo>
                <a:lnTo>
                  <a:pt x="8175" y="17313"/>
                </a:lnTo>
                <a:cubicBezTo>
                  <a:pt x="9226" y="17313"/>
                  <a:pt x="10086" y="16324"/>
                  <a:pt x="10086" y="15169"/>
                </a:cubicBezTo>
                <a:lnTo>
                  <a:pt x="10086" y="15115"/>
                </a:lnTo>
                <a:cubicBezTo>
                  <a:pt x="10517" y="15279"/>
                  <a:pt x="10946" y="15499"/>
                  <a:pt x="11377" y="15775"/>
                </a:cubicBezTo>
                <a:lnTo>
                  <a:pt x="14292" y="17753"/>
                </a:lnTo>
                <a:cubicBezTo>
                  <a:pt x="14961" y="18413"/>
                  <a:pt x="15677" y="18742"/>
                  <a:pt x="16490" y="18742"/>
                </a:cubicBezTo>
                <a:cubicBezTo>
                  <a:pt x="17924" y="18742"/>
                  <a:pt x="19166" y="17697"/>
                  <a:pt x="20122" y="15829"/>
                </a:cubicBezTo>
                <a:cubicBezTo>
                  <a:pt x="21030" y="14126"/>
                  <a:pt x="21508" y="11816"/>
                  <a:pt x="21508" y="9398"/>
                </a:cubicBezTo>
                <a:cubicBezTo>
                  <a:pt x="21412" y="4287"/>
                  <a:pt x="19310" y="0"/>
                  <a:pt x="1639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795" name="Google Shape;10063;p66"/>
          <p:cNvGrpSpPr/>
          <p:nvPr/>
        </p:nvGrpSpPr>
        <p:grpSpPr>
          <a:xfrm>
            <a:off x="5774096" y="2549421"/>
            <a:ext cx="299712" cy="343825"/>
            <a:chOff x="0" y="24"/>
            <a:chExt cx="299711" cy="343824"/>
          </a:xfrm>
        </p:grpSpPr>
        <p:sp>
          <p:nvSpPr>
            <p:cNvPr id="7793" name="Google Shape;10064;p66"/>
            <p:cNvSpPr/>
            <p:nvPr/>
          </p:nvSpPr>
          <p:spPr>
            <a:xfrm>
              <a:off x="0" y="24"/>
              <a:ext cx="299712" cy="34382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226" y="1289"/>
                  </a:moveTo>
                  <a:cubicBezTo>
                    <a:pt x="12609" y="1289"/>
                    <a:pt x="12884" y="1576"/>
                    <a:pt x="12884" y="1863"/>
                  </a:cubicBezTo>
                  <a:lnTo>
                    <a:pt x="12884" y="2532"/>
                  </a:lnTo>
                  <a:lnTo>
                    <a:pt x="8553" y="2532"/>
                  </a:lnTo>
                  <a:lnTo>
                    <a:pt x="8553" y="1863"/>
                  </a:lnTo>
                  <a:lnTo>
                    <a:pt x="8662" y="1863"/>
                  </a:lnTo>
                  <a:cubicBezTo>
                    <a:pt x="8662" y="1529"/>
                    <a:pt x="8991" y="1289"/>
                    <a:pt x="9320" y="1289"/>
                  </a:cubicBezTo>
                  <a:close/>
                  <a:moveTo>
                    <a:pt x="17378" y="3775"/>
                  </a:moveTo>
                  <a:lnTo>
                    <a:pt x="17378" y="11660"/>
                  </a:lnTo>
                  <a:lnTo>
                    <a:pt x="17269" y="11660"/>
                  </a:lnTo>
                  <a:lnTo>
                    <a:pt x="14199" y="8984"/>
                  </a:lnTo>
                  <a:cubicBezTo>
                    <a:pt x="14062" y="8864"/>
                    <a:pt x="13870" y="8804"/>
                    <a:pt x="13679" y="8804"/>
                  </a:cubicBezTo>
                  <a:cubicBezTo>
                    <a:pt x="13486" y="8804"/>
                    <a:pt x="13294" y="8864"/>
                    <a:pt x="13157" y="8984"/>
                  </a:cubicBezTo>
                  <a:lnTo>
                    <a:pt x="11130" y="10800"/>
                  </a:lnTo>
                  <a:lnTo>
                    <a:pt x="8497" y="7789"/>
                  </a:lnTo>
                  <a:cubicBezTo>
                    <a:pt x="8387" y="7598"/>
                    <a:pt x="8168" y="7549"/>
                    <a:pt x="7949" y="7549"/>
                  </a:cubicBezTo>
                  <a:cubicBezTo>
                    <a:pt x="7785" y="7549"/>
                    <a:pt x="7566" y="7693"/>
                    <a:pt x="7401" y="7789"/>
                  </a:cubicBezTo>
                  <a:lnTo>
                    <a:pt x="4387" y="11325"/>
                  </a:lnTo>
                  <a:lnTo>
                    <a:pt x="4387" y="3775"/>
                  </a:lnTo>
                  <a:close/>
                  <a:moveTo>
                    <a:pt x="7895" y="9222"/>
                  </a:moveTo>
                  <a:lnTo>
                    <a:pt x="10745" y="12567"/>
                  </a:lnTo>
                  <a:lnTo>
                    <a:pt x="4989" y="12567"/>
                  </a:lnTo>
                  <a:lnTo>
                    <a:pt x="7895" y="9222"/>
                  </a:lnTo>
                  <a:close/>
                  <a:moveTo>
                    <a:pt x="13651" y="10322"/>
                  </a:moveTo>
                  <a:lnTo>
                    <a:pt x="16228" y="12567"/>
                  </a:lnTo>
                  <a:lnTo>
                    <a:pt x="12555" y="12567"/>
                  </a:lnTo>
                  <a:lnTo>
                    <a:pt x="11951" y="11803"/>
                  </a:lnTo>
                  <a:lnTo>
                    <a:pt x="13651" y="10322"/>
                  </a:lnTo>
                  <a:close/>
                  <a:moveTo>
                    <a:pt x="2906" y="3727"/>
                  </a:moveTo>
                  <a:lnTo>
                    <a:pt x="2906" y="13189"/>
                  </a:lnTo>
                  <a:cubicBezTo>
                    <a:pt x="2906" y="13524"/>
                    <a:pt x="3235" y="13811"/>
                    <a:pt x="3619" y="13811"/>
                  </a:cubicBezTo>
                  <a:lnTo>
                    <a:pt x="18036" y="13811"/>
                  </a:lnTo>
                  <a:cubicBezTo>
                    <a:pt x="18421" y="13811"/>
                    <a:pt x="18804" y="13524"/>
                    <a:pt x="18694" y="13189"/>
                  </a:cubicBezTo>
                  <a:lnTo>
                    <a:pt x="18694" y="3775"/>
                  </a:lnTo>
                  <a:lnTo>
                    <a:pt x="19407" y="3775"/>
                  </a:lnTo>
                  <a:cubicBezTo>
                    <a:pt x="19792" y="3775"/>
                    <a:pt x="20175" y="4014"/>
                    <a:pt x="20175" y="4396"/>
                  </a:cubicBezTo>
                  <a:lnTo>
                    <a:pt x="20175" y="14431"/>
                  </a:lnTo>
                  <a:cubicBezTo>
                    <a:pt x="20175" y="14767"/>
                    <a:pt x="19792" y="15100"/>
                    <a:pt x="19461" y="15100"/>
                  </a:cubicBezTo>
                  <a:lnTo>
                    <a:pt x="2193" y="15100"/>
                  </a:lnTo>
                  <a:cubicBezTo>
                    <a:pt x="1810" y="15100"/>
                    <a:pt x="1535" y="14767"/>
                    <a:pt x="1535" y="14431"/>
                  </a:cubicBezTo>
                  <a:lnTo>
                    <a:pt x="1535" y="4396"/>
                  </a:lnTo>
                  <a:cubicBezTo>
                    <a:pt x="1535" y="4014"/>
                    <a:pt x="1864" y="3727"/>
                    <a:pt x="2193" y="3727"/>
                  </a:cubicBezTo>
                  <a:close/>
                  <a:moveTo>
                    <a:pt x="14419" y="16343"/>
                  </a:moveTo>
                  <a:lnTo>
                    <a:pt x="14419" y="17633"/>
                  </a:lnTo>
                  <a:lnTo>
                    <a:pt x="7181" y="17633"/>
                  </a:lnTo>
                  <a:lnTo>
                    <a:pt x="7181" y="16343"/>
                  </a:lnTo>
                  <a:close/>
                  <a:moveTo>
                    <a:pt x="5812" y="16343"/>
                  </a:moveTo>
                  <a:lnTo>
                    <a:pt x="5812" y="19545"/>
                  </a:lnTo>
                  <a:lnTo>
                    <a:pt x="5756" y="19545"/>
                  </a:lnTo>
                  <a:cubicBezTo>
                    <a:pt x="5756" y="19927"/>
                    <a:pt x="5427" y="20214"/>
                    <a:pt x="5099" y="20214"/>
                  </a:cubicBezTo>
                  <a:cubicBezTo>
                    <a:pt x="4716" y="20214"/>
                    <a:pt x="4387" y="19927"/>
                    <a:pt x="4387" y="19545"/>
                  </a:cubicBezTo>
                  <a:lnTo>
                    <a:pt x="4387" y="16343"/>
                  </a:lnTo>
                  <a:close/>
                  <a:moveTo>
                    <a:pt x="17325" y="16343"/>
                  </a:moveTo>
                  <a:lnTo>
                    <a:pt x="17325" y="19545"/>
                  </a:lnTo>
                  <a:lnTo>
                    <a:pt x="17269" y="19545"/>
                  </a:lnTo>
                  <a:cubicBezTo>
                    <a:pt x="17269" y="19927"/>
                    <a:pt x="16940" y="20214"/>
                    <a:pt x="16611" y="20214"/>
                  </a:cubicBezTo>
                  <a:cubicBezTo>
                    <a:pt x="16228" y="20214"/>
                    <a:pt x="15899" y="19927"/>
                    <a:pt x="15899" y="19545"/>
                  </a:cubicBezTo>
                  <a:lnTo>
                    <a:pt x="15899" y="16343"/>
                  </a:lnTo>
                  <a:close/>
                  <a:moveTo>
                    <a:pt x="9320" y="0"/>
                  </a:moveTo>
                  <a:cubicBezTo>
                    <a:pt x="8168" y="0"/>
                    <a:pt x="7181" y="860"/>
                    <a:pt x="7181" y="1958"/>
                  </a:cubicBezTo>
                  <a:lnTo>
                    <a:pt x="7181" y="2580"/>
                  </a:lnTo>
                  <a:lnTo>
                    <a:pt x="2139" y="2580"/>
                  </a:lnTo>
                  <a:cubicBezTo>
                    <a:pt x="987" y="2580"/>
                    <a:pt x="0" y="3440"/>
                    <a:pt x="0" y="4491"/>
                  </a:cubicBezTo>
                  <a:lnTo>
                    <a:pt x="0" y="14527"/>
                  </a:lnTo>
                  <a:cubicBezTo>
                    <a:pt x="0" y="15578"/>
                    <a:pt x="987" y="16438"/>
                    <a:pt x="2139" y="16438"/>
                  </a:cubicBezTo>
                  <a:lnTo>
                    <a:pt x="2796" y="16438"/>
                  </a:lnTo>
                  <a:lnTo>
                    <a:pt x="2796" y="19689"/>
                  </a:lnTo>
                  <a:cubicBezTo>
                    <a:pt x="2796" y="20691"/>
                    <a:pt x="3783" y="21600"/>
                    <a:pt x="4989" y="21600"/>
                  </a:cubicBezTo>
                  <a:cubicBezTo>
                    <a:pt x="6250" y="21600"/>
                    <a:pt x="7181" y="20740"/>
                    <a:pt x="7181" y="19689"/>
                  </a:cubicBezTo>
                  <a:lnTo>
                    <a:pt x="7181" y="19020"/>
                  </a:lnTo>
                  <a:lnTo>
                    <a:pt x="14419" y="19020"/>
                  </a:lnTo>
                  <a:lnTo>
                    <a:pt x="14419" y="19689"/>
                  </a:lnTo>
                  <a:cubicBezTo>
                    <a:pt x="14419" y="20691"/>
                    <a:pt x="15351" y="21600"/>
                    <a:pt x="16501" y="21600"/>
                  </a:cubicBezTo>
                  <a:cubicBezTo>
                    <a:pt x="17707" y="21600"/>
                    <a:pt x="18750" y="20740"/>
                    <a:pt x="18750" y="19689"/>
                  </a:cubicBezTo>
                  <a:lnTo>
                    <a:pt x="18750" y="16438"/>
                  </a:lnTo>
                  <a:lnTo>
                    <a:pt x="19407" y="16438"/>
                  </a:lnTo>
                  <a:cubicBezTo>
                    <a:pt x="20559" y="16438"/>
                    <a:pt x="21600" y="15627"/>
                    <a:pt x="21600" y="14527"/>
                  </a:cubicBezTo>
                  <a:lnTo>
                    <a:pt x="21600" y="4396"/>
                  </a:lnTo>
                  <a:cubicBezTo>
                    <a:pt x="21600" y="3393"/>
                    <a:pt x="20669" y="2485"/>
                    <a:pt x="19407" y="2485"/>
                  </a:cubicBezTo>
                  <a:lnTo>
                    <a:pt x="14419" y="2485"/>
                  </a:lnTo>
                  <a:lnTo>
                    <a:pt x="14419" y="1816"/>
                  </a:lnTo>
                  <a:cubicBezTo>
                    <a:pt x="14419" y="860"/>
                    <a:pt x="13376" y="0"/>
                    <a:pt x="122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94" name="Google Shape;10065;p66"/>
            <p:cNvSpPr/>
            <p:nvPr/>
          </p:nvSpPr>
          <p:spPr>
            <a:xfrm>
              <a:off x="139968" y="70769"/>
              <a:ext cx="60871" cy="600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6" y="7107"/>
                  </a:moveTo>
                  <a:cubicBezTo>
                    <a:pt x="12415" y="7107"/>
                    <a:pt x="14034" y="8470"/>
                    <a:pt x="14034" y="10657"/>
                  </a:cubicBezTo>
                  <a:cubicBezTo>
                    <a:pt x="14034" y="12575"/>
                    <a:pt x="12415" y="14215"/>
                    <a:pt x="10796" y="14215"/>
                  </a:cubicBezTo>
                  <a:cubicBezTo>
                    <a:pt x="9176" y="14215"/>
                    <a:pt x="7291" y="12575"/>
                    <a:pt x="7291" y="10657"/>
                  </a:cubicBezTo>
                  <a:cubicBezTo>
                    <a:pt x="7291" y="8470"/>
                    <a:pt x="9176" y="7107"/>
                    <a:pt x="10796" y="7107"/>
                  </a:cubicBezTo>
                  <a:close/>
                  <a:moveTo>
                    <a:pt x="10796" y="0"/>
                  </a:moveTo>
                  <a:cubicBezTo>
                    <a:pt x="4592" y="0"/>
                    <a:pt x="0" y="4374"/>
                    <a:pt x="0" y="10657"/>
                  </a:cubicBezTo>
                  <a:cubicBezTo>
                    <a:pt x="0" y="16402"/>
                    <a:pt x="4592" y="21600"/>
                    <a:pt x="10796" y="21600"/>
                  </a:cubicBezTo>
                  <a:cubicBezTo>
                    <a:pt x="17008" y="21600"/>
                    <a:pt x="21600" y="16671"/>
                    <a:pt x="21600" y="10657"/>
                  </a:cubicBezTo>
                  <a:cubicBezTo>
                    <a:pt x="21600" y="4374"/>
                    <a:pt x="17008" y="0"/>
                    <a:pt x="107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799" name="Google Shape;10066;p66"/>
          <p:cNvGrpSpPr/>
          <p:nvPr/>
        </p:nvGrpSpPr>
        <p:grpSpPr>
          <a:xfrm>
            <a:off x="5752800" y="2958352"/>
            <a:ext cx="342046" cy="341556"/>
            <a:chOff x="0" y="0"/>
            <a:chExt cx="342045" cy="341554"/>
          </a:xfrm>
        </p:grpSpPr>
        <p:sp>
          <p:nvSpPr>
            <p:cNvPr id="7796" name="Google Shape;10067;p66"/>
            <p:cNvSpPr/>
            <p:nvPr/>
          </p:nvSpPr>
          <p:spPr>
            <a:xfrm>
              <a:off x="0" y="0"/>
              <a:ext cx="342046" cy="341555"/>
            </a:xfrm>
            <a:custGeom>
              <a:avLst/>
              <a:gdLst/>
              <a:ahLst/>
              <a:cxnLst>
                <a:cxn ang="0">
                  <a:pos x="wd2" y="hd2"/>
                </a:cxn>
                <a:cxn ang="5400000">
                  <a:pos x="wd2" y="hd2"/>
                </a:cxn>
                <a:cxn ang="10800000">
                  <a:pos x="wd2" y="hd2"/>
                </a:cxn>
                <a:cxn ang="16200000">
                  <a:pos x="wd2" y="hd2"/>
                </a:cxn>
              </a:cxnLst>
              <a:rect l="0" t="0" r="r" b="b"/>
              <a:pathLst>
                <a:path w="21584" h="21600" fill="norm" stroke="1" extrusionOk="0">
                  <a:moveTo>
                    <a:pt x="5761" y="1251"/>
                  </a:moveTo>
                  <a:cubicBezTo>
                    <a:pt x="6768" y="1251"/>
                    <a:pt x="7680" y="2118"/>
                    <a:pt x="7680" y="3176"/>
                  </a:cubicBezTo>
                  <a:cubicBezTo>
                    <a:pt x="7152" y="2742"/>
                    <a:pt x="6480" y="2503"/>
                    <a:pt x="5808" y="2503"/>
                  </a:cubicBezTo>
                  <a:cubicBezTo>
                    <a:pt x="5089" y="2503"/>
                    <a:pt x="4464" y="2742"/>
                    <a:pt x="3888" y="3127"/>
                  </a:cubicBezTo>
                  <a:cubicBezTo>
                    <a:pt x="3888" y="2118"/>
                    <a:pt x="4752" y="1251"/>
                    <a:pt x="5761" y="1251"/>
                  </a:cubicBezTo>
                  <a:close/>
                  <a:moveTo>
                    <a:pt x="15984" y="1251"/>
                  </a:moveTo>
                  <a:cubicBezTo>
                    <a:pt x="16993" y="1251"/>
                    <a:pt x="17808" y="2118"/>
                    <a:pt x="17904" y="3127"/>
                  </a:cubicBezTo>
                  <a:cubicBezTo>
                    <a:pt x="17328" y="2695"/>
                    <a:pt x="16705" y="2503"/>
                    <a:pt x="15984" y="2503"/>
                  </a:cubicBezTo>
                  <a:cubicBezTo>
                    <a:pt x="15265" y="2503"/>
                    <a:pt x="14593" y="2742"/>
                    <a:pt x="14113" y="3176"/>
                  </a:cubicBezTo>
                  <a:cubicBezTo>
                    <a:pt x="14064" y="2118"/>
                    <a:pt x="14881" y="1251"/>
                    <a:pt x="15984" y="1251"/>
                  </a:cubicBezTo>
                  <a:close/>
                  <a:moveTo>
                    <a:pt x="10272" y="8852"/>
                  </a:moveTo>
                  <a:lnTo>
                    <a:pt x="10272" y="11402"/>
                  </a:lnTo>
                  <a:lnTo>
                    <a:pt x="8928" y="11402"/>
                  </a:lnTo>
                  <a:lnTo>
                    <a:pt x="8928" y="8852"/>
                  </a:lnTo>
                  <a:close/>
                  <a:moveTo>
                    <a:pt x="12768" y="8804"/>
                  </a:moveTo>
                  <a:lnTo>
                    <a:pt x="12768" y="11402"/>
                  </a:lnTo>
                  <a:lnTo>
                    <a:pt x="11473" y="11402"/>
                  </a:lnTo>
                  <a:lnTo>
                    <a:pt x="11473" y="8804"/>
                  </a:lnTo>
                  <a:close/>
                  <a:moveTo>
                    <a:pt x="12768" y="12701"/>
                  </a:moveTo>
                  <a:lnTo>
                    <a:pt x="12768" y="13952"/>
                  </a:lnTo>
                  <a:lnTo>
                    <a:pt x="8928" y="13952"/>
                  </a:lnTo>
                  <a:lnTo>
                    <a:pt x="8928" y="12701"/>
                  </a:lnTo>
                  <a:close/>
                  <a:moveTo>
                    <a:pt x="5761" y="3801"/>
                  </a:moveTo>
                  <a:cubicBezTo>
                    <a:pt x="6768" y="3801"/>
                    <a:pt x="7680" y="4619"/>
                    <a:pt x="7680" y="5628"/>
                  </a:cubicBezTo>
                  <a:lnTo>
                    <a:pt x="7680" y="13999"/>
                  </a:lnTo>
                  <a:cubicBezTo>
                    <a:pt x="6913" y="13182"/>
                    <a:pt x="5761" y="12701"/>
                    <a:pt x="4513" y="12701"/>
                  </a:cubicBezTo>
                  <a:cubicBezTo>
                    <a:pt x="3600" y="12701"/>
                    <a:pt x="2832" y="12941"/>
                    <a:pt x="2112" y="13422"/>
                  </a:cubicBezTo>
                  <a:lnTo>
                    <a:pt x="3888" y="5340"/>
                  </a:lnTo>
                  <a:cubicBezTo>
                    <a:pt x="4080" y="4427"/>
                    <a:pt x="4848" y="3801"/>
                    <a:pt x="5761" y="3801"/>
                  </a:cubicBezTo>
                  <a:close/>
                  <a:moveTo>
                    <a:pt x="15984" y="3801"/>
                  </a:moveTo>
                  <a:cubicBezTo>
                    <a:pt x="16897" y="3801"/>
                    <a:pt x="17665" y="4427"/>
                    <a:pt x="17857" y="5340"/>
                  </a:cubicBezTo>
                  <a:lnTo>
                    <a:pt x="19633" y="13422"/>
                  </a:lnTo>
                  <a:cubicBezTo>
                    <a:pt x="18912" y="12893"/>
                    <a:pt x="18144" y="12701"/>
                    <a:pt x="17232" y="12701"/>
                  </a:cubicBezTo>
                  <a:cubicBezTo>
                    <a:pt x="15984" y="12701"/>
                    <a:pt x="14881" y="13182"/>
                    <a:pt x="14064" y="13999"/>
                  </a:cubicBezTo>
                  <a:lnTo>
                    <a:pt x="14064" y="5628"/>
                  </a:lnTo>
                  <a:cubicBezTo>
                    <a:pt x="14064" y="4619"/>
                    <a:pt x="14881" y="3801"/>
                    <a:pt x="15984" y="3801"/>
                  </a:cubicBezTo>
                  <a:close/>
                  <a:moveTo>
                    <a:pt x="4513" y="13855"/>
                  </a:moveTo>
                  <a:cubicBezTo>
                    <a:pt x="6241" y="13855"/>
                    <a:pt x="7680" y="15298"/>
                    <a:pt x="7680" y="17079"/>
                  </a:cubicBezTo>
                  <a:cubicBezTo>
                    <a:pt x="7680" y="18858"/>
                    <a:pt x="6241" y="20253"/>
                    <a:pt x="4513" y="20253"/>
                  </a:cubicBezTo>
                  <a:cubicBezTo>
                    <a:pt x="2784" y="20253"/>
                    <a:pt x="1344" y="18810"/>
                    <a:pt x="1344" y="17079"/>
                  </a:cubicBezTo>
                  <a:cubicBezTo>
                    <a:pt x="1344" y="15298"/>
                    <a:pt x="2688" y="13855"/>
                    <a:pt x="4513" y="13855"/>
                  </a:cubicBezTo>
                  <a:close/>
                  <a:moveTo>
                    <a:pt x="17232" y="13855"/>
                  </a:moveTo>
                  <a:cubicBezTo>
                    <a:pt x="18961" y="13855"/>
                    <a:pt x="20401" y="15249"/>
                    <a:pt x="20401" y="17079"/>
                  </a:cubicBezTo>
                  <a:cubicBezTo>
                    <a:pt x="20352" y="18858"/>
                    <a:pt x="18961" y="20253"/>
                    <a:pt x="17232" y="20253"/>
                  </a:cubicBezTo>
                  <a:cubicBezTo>
                    <a:pt x="15504" y="20253"/>
                    <a:pt x="14064" y="18810"/>
                    <a:pt x="14064" y="17079"/>
                  </a:cubicBezTo>
                  <a:cubicBezTo>
                    <a:pt x="14064" y="15298"/>
                    <a:pt x="15504" y="13855"/>
                    <a:pt x="17232" y="13855"/>
                  </a:cubicBezTo>
                  <a:close/>
                  <a:moveTo>
                    <a:pt x="5712" y="0"/>
                  </a:moveTo>
                  <a:cubicBezTo>
                    <a:pt x="3984" y="0"/>
                    <a:pt x="2544" y="1444"/>
                    <a:pt x="2544" y="3176"/>
                  </a:cubicBezTo>
                  <a:cubicBezTo>
                    <a:pt x="2544" y="3608"/>
                    <a:pt x="2640" y="4042"/>
                    <a:pt x="2784" y="4427"/>
                  </a:cubicBezTo>
                  <a:cubicBezTo>
                    <a:pt x="2640" y="4666"/>
                    <a:pt x="2592" y="4859"/>
                    <a:pt x="2592" y="5100"/>
                  </a:cubicBezTo>
                  <a:lnTo>
                    <a:pt x="96" y="16308"/>
                  </a:lnTo>
                  <a:cubicBezTo>
                    <a:pt x="0" y="16598"/>
                    <a:pt x="0" y="16837"/>
                    <a:pt x="0" y="17126"/>
                  </a:cubicBezTo>
                  <a:cubicBezTo>
                    <a:pt x="0" y="19580"/>
                    <a:pt x="2016" y="21600"/>
                    <a:pt x="4464" y="21600"/>
                  </a:cubicBezTo>
                  <a:cubicBezTo>
                    <a:pt x="6913" y="21600"/>
                    <a:pt x="8832" y="19580"/>
                    <a:pt x="8832" y="17126"/>
                  </a:cubicBezTo>
                  <a:lnTo>
                    <a:pt x="8832" y="15202"/>
                  </a:lnTo>
                  <a:lnTo>
                    <a:pt x="12672" y="15202"/>
                  </a:lnTo>
                  <a:lnTo>
                    <a:pt x="12672" y="17079"/>
                  </a:lnTo>
                  <a:cubicBezTo>
                    <a:pt x="12672" y="19531"/>
                    <a:pt x="14640" y="21504"/>
                    <a:pt x="17040" y="21504"/>
                  </a:cubicBezTo>
                  <a:cubicBezTo>
                    <a:pt x="19441" y="21504"/>
                    <a:pt x="21504" y="19531"/>
                    <a:pt x="21504" y="17079"/>
                  </a:cubicBezTo>
                  <a:cubicBezTo>
                    <a:pt x="21600" y="16837"/>
                    <a:pt x="21600" y="16598"/>
                    <a:pt x="21553" y="16308"/>
                  </a:cubicBezTo>
                  <a:cubicBezTo>
                    <a:pt x="21553" y="16308"/>
                    <a:pt x="19104" y="5292"/>
                    <a:pt x="19008" y="5100"/>
                  </a:cubicBezTo>
                  <a:cubicBezTo>
                    <a:pt x="18961" y="4859"/>
                    <a:pt x="18912" y="4619"/>
                    <a:pt x="18865" y="4427"/>
                  </a:cubicBezTo>
                  <a:cubicBezTo>
                    <a:pt x="19008" y="4042"/>
                    <a:pt x="19104" y="3608"/>
                    <a:pt x="19104" y="3176"/>
                  </a:cubicBezTo>
                  <a:cubicBezTo>
                    <a:pt x="19104" y="1444"/>
                    <a:pt x="17665" y="0"/>
                    <a:pt x="15888" y="0"/>
                  </a:cubicBezTo>
                  <a:cubicBezTo>
                    <a:pt x="14160" y="0"/>
                    <a:pt x="12720" y="1444"/>
                    <a:pt x="12720" y="3176"/>
                  </a:cubicBezTo>
                  <a:cubicBezTo>
                    <a:pt x="12720" y="3608"/>
                    <a:pt x="12864" y="4042"/>
                    <a:pt x="12960" y="4427"/>
                  </a:cubicBezTo>
                  <a:cubicBezTo>
                    <a:pt x="12816" y="4811"/>
                    <a:pt x="12720" y="5292"/>
                    <a:pt x="12720" y="5724"/>
                  </a:cubicBezTo>
                  <a:lnTo>
                    <a:pt x="12720" y="7650"/>
                  </a:lnTo>
                  <a:lnTo>
                    <a:pt x="8880" y="7650"/>
                  </a:lnTo>
                  <a:lnTo>
                    <a:pt x="8880" y="5724"/>
                  </a:lnTo>
                  <a:cubicBezTo>
                    <a:pt x="8880" y="5292"/>
                    <a:pt x="8784" y="4811"/>
                    <a:pt x="8640" y="4427"/>
                  </a:cubicBezTo>
                  <a:cubicBezTo>
                    <a:pt x="8832" y="4042"/>
                    <a:pt x="8880" y="3608"/>
                    <a:pt x="8880" y="3176"/>
                  </a:cubicBezTo>
                  <a:cubicBezTo>
                    <a:pt x="8880" y="1444"/>
                    <a:pt x="7440" y="0"/>
                    <a:pt x="57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97" name="Google Shape;10068;p66"/>
            <p:cNvSpPr/>
            <p:nvPr/>
          </p:nvSpPr>
          <p:spPr>
            <a:xfrm>
              <a:off x="243430" y="240387"/>
              <a:ext cx="60097" cy="600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57" y="7107"/>
                  </a:moveTo>
                  <a:cubicBezTo>
                    <a:pt x="12575" y="7107"/>
                    <a:pt x="14484" y="9025"/>
                    <a:pt x="14484" y="10665"/>
                  </a:cubicBezTo>
                  <a:cubicBezTo>
                    <a:pt x="13937" y="12575"/>
                    <a:pt x="12297" y="14215"/>
                    <a:pt x="10657" y="14215"/>
                  </a:cubicBezTo>
                  <a:cubicBezTo>
                    <a:pt x="8470" y="14215"/>
                    <a:pt x="7107" y="12575"/>
                    <a:pt x="7107" y="10665"/>
                  </a:cubicBezTo>
                  <a:cubicBezTo>
                    <a:pt x="7107" y="8479"/>
                    <a:pt x="9017" y="7107"/>
                    <a:pt x="10657" y="7107"/>
                  </a:cubicBezTo>
                  <a:close/>
                  <a:moveTo>
                    <a:pt x="10657" y="0"/>
                  </a:moveTo>
                  <a:cubicBezTo>
                    <a:pt x="4921" y="0"/>
                    <a:pt x="0" y="4921"/>
                    <a:pt x="0" y="10665"/>
                  </a:cubicBezTo>
                  <a:cubicBezTo>
                    <a:pt x="0" y="16402"/>
                    <a:pt x="4921" y="21600"/>
                    <a:pt x="10657" y="21600"/>
                  </a:cubicBezTo>
                  <a:cubicBezTo>
                    <a:pt x="16402" y="21600"/>
                    <a:pt x="21600" y="16679"/>
                    <a:pt x="21600" y="10665"/>
                  </a:cubicBezTo>
                  <a:cubicBezTo>
                    <a:pt x="21322" y="4921"/>
                    <a:pt x="16402" y="0"/>
                    <a:pt x="106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798" name="Google Shape;10069;p66"/>
            <p:cNvSpPr/>
            <p:nvPr/>
          </p:nvSpPr>
          <p:spPr>
            <a:xfrm>
              <a:off x="41070" y="240387"/>
              <a:ext cx="60129" cy="60098"/>
            </a:xfrm>
            <a:custGeom>
              <a:avLst/>
              <a:gdLst/>
              <a:ahLst/>
              <a:cxnLst>
                <a:cxn ang="0">
                  <a:pos x="wd2" y="hd2"/>
                </a:cxn>
                <a:cxn ang="5400000">
                  <a:pos x="wd2" y="hd2"/>
                </a:cxn>
                <a:cxn ang="10800000">
                  <a:pos x="wd2" y="hd2"/>
                </a:cxn>
                <a:cxn ang="16200000">
                  <a:pos x="wd2" y="hd2"/>
                </a:cxn>
              </a:cxnLst>
              <a:rect l="0" t="0" r="r" b="b"/>
              <a:pathLst>
                <a:path w="21337" h="21600" fill="norm" stroke="1" extrusionOk="0">
                  <a:moveTo>
                    <a:pt x="10804" y="7107"/>
                  </a:moveTo>
                  <a:cubicBezTo>
                    <a:pt x="12689" y="7107"/>
                    <a:pt x="14043" y="9025"/>
                    <a:pt x="14043" y="10665"/>
                  </a:cubicBezTo>
                  <a:cubicBezTo>
                    <a:pt x="14583" y="12575"/>
                    <a:pt x="12689" y="14215"/>
                    <a:pt x="10804" y="14215"/>
                  </a:cubicBezTo>
                  <a:cubicBezTo>
                    <a:pt x="8645" y="14215"/>
                    <a:pt x="7017" y="12575"/>
                    <a:pt x="7017" y="10665"/>
                  </a:cubicBezTo>
                  <a:cubicBezTo>
                    <a:pt x="7017" y="8479"/>
                    <a:pt x="8645" y="7107"/>
                    <a:pt x="10804" y="7107"/>
                  </a:cubicBezTo>
                  <a:close/>
                  <a:moveTo>
                    <a:pt x="10804" y="0"/>
                  </a:moveTo>
                  <a:cubicBezTo>
                    <a:pt x="5132" y="0"/>
                    <a:pt x="0" y="4921"/>
                    <a:pt x="0" y="10665"/>
                  </a:cubicBezTo>
                  <a:cubicBezTo>
                    <a:pt x="0" y="16402"/>
                    <a:pt x="4592" y="21600"/>
                    <a:pt x="10804" y="21600"/>
                  </a:cubicBezTo>
                  <a:cubicBezTo>
                    <a:pt x="16468" y="21600"/>
                    <a:pt x="21326" y="16679"/>
                    <a:pt x="21326" y="10665"/>
                  </a:cubicBezTo>
                  <a:cubicBezTo>
                    <a:pt x="21600" y="4921"/>
                    <a:pt x="16742" y="0"/>
                    <a:pt x="108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800" name="Google Shape;10070;p66"/>
          <p:cNvSpPr/>
          <p:nvPr/>
        </p:nvSpPr>
        <p:spPr>
          <a:xfrm>
            <a:off x="7123481" y="2988791"/>
            <a:ext cx="340958" cy="280711"/>
          </a:xfrm>
          <a:custGeom>
            <a:avLst/>
            <a:gdLst/>
            <a:ahLst/>
            <a:cxnLst>
              <a:cxn ang="0">
                <a:pos x="wd2" y="hd2"/>
              </a:cxn>
              <a:cxn ang="5400000">
                <a:pos x="wd2" y="hd2"/>
              </a:cxn>
              <a:cxn ang="10800000">
                <a:pos x="wd2" y="hd2"/>
              </a:cxn>
              <a:cxn ang="16200000">
                <a:pos x="wd2" y="hd2"/>
              </a:cxn>
            </a:cxnLst>
            <a:rect l="0" t="0" r="r" b="b"/>
            <a:pathLst>
              <a:path w="21515" h="21600" fill="norm" stroke="1" extrusionOk="0">
                <a:moveTo>
                  <a:pt x="1507" y="7727"/>
                </a:moveTo>
                <a:cubicBezTo>
                  <a:pt x="2515" y="8021"/>
                  <a:pt x="3475" y="8723"/>
                  <a:pt x="4147" y="9717"/>
                </a:cubicBezTo>
                <a:lnTo>
                  <a:pt x="4866" y="12292"/>
                </a:lnTo>
                <a:lnTo>
                  <a:pt x="2419" y="12292"/>
                </a:lnTo>
                <a:lnTo>
                  <a:pt x="1507" y="7727"/>
                </a:lnTo>
                <a:close/>
                <a:moveTo>
                  <a:pt x="4098" y="4684"/>
                </a:moveTo>
                <a:cubicBezTo>
                  <a:pt x="5732" y="4975"/>
                  <a:pt x="7219" y="5912"/>
                  <a:pt x="8371" y="7376"/>
                </a:cubicBezTo>
                <a:lnTo>
                  <a:pt x="9859" y="12292"/>
                </a:lnTo>
                <a:lnTo>
                  <a:pt x="6212" y="12292"/>
                </a:lnTo>
                <a:cubicBezTo>
                  <a:pt x="6067" y="11883"/>
                  <a:pt x="4194" y="4975"/>
                  <a:pt x="4098" y="4684"/>
                </a:cubicBezTo>
                <a:close/>
                <a:moveTo>
                  <a:pt x="7891" y="1581"/>
                </a:moveTo>
                <a:cubicBezTo>
                  <a:pt x="12500" y="2109"/>
                  <a:pt x="16147" y="6674"/>
                  <a:pt x="16435" y="12292"/>
                </a:cubicBezTo>
                <a:lnTo>
                  <a:pt x="11156" y="12292"/>
                </a:lnTo>
                <a:lnTo>
                  <a:pt x="7891" y="1581"/>
                </a:lnTo>
                <a:close/>
                <a:moveTo>
                  <a:pt x="20035" y="7727"/>
                </a:moveTo>
                <a:lnTo>
                  <a:pt x="19171" y="12292"/>
                </a:lnTo>
                <a:lnTo>
                  <a:pt x="17732" y="12292"/>
                </a:lnTo>
                <a:cubicBezTo>
                  <a:pt x="17636" y="11415"/>
                  <a:pt x="17540" y="10596"/>
                  <a:pt x="17395" y="9776"/>
                </a:cubicBezTo>
                <a:cubicBezTo>
                  <a:pt x="18020" y="8723"/>
                  <a:pt x="18979" y="8021"/>
                  <a:pt x="20035" y="7727"/>
                </a:cubicBezTo>
                <a:close/>
                <a:moveTo>
                  <a:pt x="18979" y="13815"/>
                </a:moveTo>
                <a:lnTo>
                  <a:pt x="18979" y="16916"/>
                </a:lnTo>
                <a:lnTo>
                  <a:pt x="15140" y="16916"/>
                </a:lnTo>
                <a:lnTo>
                  <a:pt x="15140" y="16097"/>
                </a:lnTo>
                <a:cubicBezTo>
                  <a:pt x="15140" y="15746"/>
                  <a:pt x="14899" y="15337"/>
                  <a:pt x="14515" y="15337"/>
                </a:cubicBezTo>
                <a:cubicBezTo>
                  <a:pt x="14179" y="15337"/>
                  <a:pt x="13939" y="15746"/>
                  <a:pt x="13939" y="16097"/>
                </a:cubicBezTo>
                <a:lnTo>
                  <a:pt x="13939" y="16916"/>
                </a:lnTo>
                <a:lnTo>
                  <a:pt x="11395" y="16916"/>
                </a:lnTo>
                <a:lnTo>
                  <a:pt x="11395" y="16097"/>
                </a:lnTo>
                <a:cubicBezTo>
                  <a:pt x="11395" y="15629"/>
                  <a:pt x="11107" y="15337"/>
                  <a:pt x="10819" y="15337"/>
                </a:cubicBezTo>
                <a:cubicBezTo>
                  <a:pt x="10435" y="15337"/>
                  <a:pt x="10147" y="15746"/>
                  <a:pt x="10147" y="16097"/>
                </a:cubicBezTo>
                <a:lnTo>
                  <a:pt x="10147" y="16916"/>
                </a:lnTo>
                <a:lnTo>
                  <a:pt x="7651" y="16916"/>
                </a:lnTo>
                <a:lnTo>
                  <a:pt x="7651" y="16097"/>
                </a:lnTo>
                <a:cubicBezTo>
                  <a:pt x="7651" y="15629"/>
                  <a:pt x="7315" y="15337"/>
                  <a:pt x="6980" y="15337"/>
                </a:cubicBezTo>
                <a:cubicBezTo>
                  <a:pt x="6596" y="15337"/>
                  <a:pt x="6355" y="15746"/>
                  <a:pt x="6355" y="16097"/>
                </a:cubicBezTo>
                <a:lnTo>
                  <a:pt x="6355" y="16916"/>
                </a:lnTo>
                <a:lnTo>
                  <a:pt x="2515" y="16916"/>
                </a:lnTo>
                <a:lnTo>
                  <a:pt x="2515" y="13815"/>
                </a:lnTo>
                <a:close/>
                <a:moveTo>
                  <a:pt x="19555" y="18438"/>
                </a:moveTo>
                <a:cubicBezTo>
                  <a:pt x="19939" y="18438"/>
                  <a:pt x="20180" y="18789"/>
                  <a:pt x="20180" y="19257"/>
                </a:cubicBezTo>
                <a:lnTo>
                  <a:pt x="20180" y="19961"/>
                </a:lnTo>
                <a:lnTo>
                  <a:pt x="1268" y="19961"/>
                </a:lnTo>
                <a:lnTo>
                  <a:pt x="1268" y="19257"/>
                </a:lnTo>
                <a:cubicBezTo>
                  <a:pt x="1268" y="18789"/>
                  <a:pt x="1556" y="18438"/>
                  <a:pt x="1891" y="18438"/>
                </a:cubicBezTo>
                <a:close/>
                <a:moveTo>
                  <a:pt x="6980" y="0"/>
                </a:moveTo>
                <a:cubicBezTo>
                  <a:pt x="6788" y="0"/>
                  <a:pt x="6547" y="117"/>
                  <a:pt x="6451" y="351"/>
                </a:cubicBezTo>
                <a:cubicBezTo>
                  <a:pt x="6308" y="585"/>
                  <a:pt x="6308" y="762"/>
                  <a:pt x="6355" y="1055"/>
                </a:cubicBezTo>
                <a:lnTo>
                  <a:pt x="7459" y="4567"/>
                </a:lnTo>
                <a:cubicBezTo>
                  <a:pt x="6212" y="3630"/>
                  <a:pt x="4674" y="3103"/>
                  <a:pt x="3187" y="3103"/>
                </a:cubicBezTo>
                <a:cubicBezTo>
                  <a:pt x="2995" y="3103"/>
                  <a:pt x="2755" y="3279"/>
                  <a:pt x="2659" y="3396"/>
                </a:cubicBezTo>
                <a:cubicBezTo>
                  <a:pt x="2515" y="3630"/>
                  <a:pt x="2467" y="3864"/>
                  <a:pt x="2611" y="4099"/>
                </a:cubicBezTo>
                <a:lnTo>
                  <a:pt x="3379" y="7025"/>
                </a:lnTo>
                <a:cubicBezTo>
                  <a:pt x="2515" y="6439"/>
                  <a:pt x="1556" y="6146"/>
                  <a:pt x="596" y="6146"/>
                </a:cubicBezTo>
                <a:cubicBezTo>
                  <a:pt x="451" y="6146"/>
                  <a:pt x="259" y="6205"/>
                  <a:pt x="114" y="6439"/>
                </a:cubicBezTo>
                <a:cubicBezTo>
                  <a:pt x="18" y="6674"/>
                  <a:pt x="-29" y="6848"/>
                  <a:pt x="18" y="7084"/>
                </a:cubicBezTo>
                <a:lnTo>
                  <a:pt x="1268" y="13171"/>
                </a:lnTo>
                <a:lnTo>
                  <a:pt x="1268" y="17033"/>
                </a:lnTo>
                <a:cubicBezTo>
                  <a:pt x="547" y="17327"/>
                  <a:pt x="18" y="18204"/>
                  <a:pt x="18" y="19257"/>
                </a:cubicBezTo>
                <a:lnTo>
                  <a:pt x="18" y="20781"/>
                </a:lnTo>
                <a:cubicBezTo>
                  <a:pt x="18" y="21189"/>
                  <a:pt x="306" y="21600"/>
                  <a:pt x="596" y="21600"/>
                </a:cubicBezTo>
                <a:lnTo>
                  <a:pt x="20852" y="21600"/>
                </a:lnTo>
                <a:cubicBezTo>
                  <a:pt x="21187" y="21600"/>
                  <a:pt x="21428" y="21189"/>
                  <a:pt x="21428" y="20781"/>
                </a:cubicBezTo>
                <a:lnTo>
                  <a:pt x="21428" y="19257"/>
                </a:lnTo>
                <a:cubicBezTo>
                  <a:pt x="21475" y="18204"/>
                  <a:pt x="20948" y="17327"/>
                  <a:pt x="20227" y="17033"/>
                </a:cubicBezTo>
                <a:lnTo>
                  <a:pt x="20227" y="13171"/>
                </a:lnTo>
                <a:lnTo>
                  <a:pt x="21475" y="7084"/>
                </a:lnTo>
                <a:cubicBezTo>
                  <a:pt x="21571" y="6848"/>
                  <a:pt x="21475" y="6674"/>
                  <a:pt x="21379" y="6439"/>
                </a:cubicBezTo>
                <a:cubicBezTo>
                  <a:pt x="21236" y="6205"/>
                  <a:pt x="21091" y="6146"/>
                  <a:pt x="20899" y="6146"/>
                </a:cubicBezTo>
                <a:cubicBezTo>
                  <a:pt x="19411" y="6146"/>
                  <a:pt x="18020" y="6848"/>
                  <a:pt x="16915" y="8078"/>
                </a:cubicBezTo>
                <a:cubicBezTo>
                  <a:pt x="15332" y="3337"/>
                  <a:pt x="11491" y="0"/>
                  <a:pt x="6980"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04" name="Google Shape;10071;p66"/>
          <p:cNvGrpSpPr/>
          <p:nvPr/>
        </p:nvGrpSpPr>
        <p:grpSpPr>
          <a:xfrm>
            <a:off x="6208506" y="1303693"/>
            <a:ext cx="342304" cy="340783"/>
            <a:chOff x="24" y="0"/>
            <a:chExt cx="342303" cy="340782"/>
          </a:xfrm>
        </p:grpSpPr>
        <p:sp>
          <p:nvSpPr>
            <p:cNvPr id="7801" name="Google Shape;10072;p66"/>
            <p:cNvSpPr/>
            <p:nvPr/>
          </p:nvSpPr>
          <p:spPr>
            <a:xfrm>
              <a:off x="24" y="120193"/>
              <a:ext cx="181788" cy="2205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36" y="1936"/>
                  </a:moveTo>
                  <a:cubicBezTo>
                    <a:pt x="16270" y="1936"/>
                    <a:pt x="16720" y="2383"/>
                    <a:pt x="16720" y="2906"/>
                  </a:cubicBezTo>
                  <a:cubicBezTo>
                    <a:pt x="16720" y="3501"/>
                    <a:pt x="16178" y="3948"/>
                    <a:pt x="15636" y="3948"/>
                  </a:cubicBezTo>
                  <a:lnTo>
                    <a:pt x="6056" y="3948"/>
                  </a:lnTo>
                  <a:cubicBezTo>
                    <a:pt x="5333" y="3948"/>
                    <a:pt x="4791" y="3501"/>
                    <a:pt x="4791" y="2906"/>
                  </a:cubicBezTo>
                  <a:cubicBezTo>
                    <a:pt x="4791" y="2383"/>
                    <a:pt x="5333" y="1936"/>
                    <a:pt x="6056" y="1936"/>
                  </a:cubicBezTo>
                  <a:close/>
                  <a:moveTo>
                    <a:pt x="14370" y="5809"/>
                  </a:moveTo>
                  <a:lnTo>
                    <a:pt x="14370" y="7821"/>
                  </a:lnTo>
                  <a:lnTo>
                    <a:pt x="7141" y="7821"/>
                  </a:lnTo>
                  <a:lnTo>
                    <a:pt x="7141" y="5809"/>
                  </a:lnTo>
                  <a:close/>
                  <a:moveTo>
                    <a:pt x="15274" y="9833"/>
                  </a:moveTo>
                  <a:lnTo>
                    <a:pt x="18438" y="11174"/>
                  </a:lnTo>
                  <a:cubicBezTo>
                    <a:pt x="18889" y="11323"/>
                    <a:pt x="19161" y="11620"/>
                    <a:pt x="19161" y="11992"/>
                  </a:cubicBezTo>
                  <a:lnTo>
                    <a:pt x="19161" y="18621"/>
                  </a:lnTo>
                  <a:cubicBezTo>
                    <a:pt x="19161" y="19144"/>
                    <a:pt x="18527" y="19590"/>
                    <a:pt x="17896" y="19590"/>
                  </a:cubicBezTo>
                  <a:lnTo>
                    <a:pt x="3523" y="19590"/>
                  </a:lnTo>
                  <a:cubicBezTo>
                    <a:pt x="2892" y="19590"/>
                    <a:pt x="2258" y="19144"/>
                    <a:pt x="2258" y="18621"/>
                  </a:cubicBezTo>
                  <a:lnTo>
                    <a:pt x="2258" y="11992"/>
                  </a:lnTo>
                  <a:lnTo>
                    <a:pt x="2439" y="11992"/>
                  </a:lnTo>
                  <a:cubicBezTo>
                    <a:pt x="2439" y="11620"/>
                    <a:pt x="2619" y="11247"/>
                    <a:pt x="3073" y="11174"/>
                  </a:cubicBezTo>
                  <a:lnTo>
                    <a:pt x="6237" y="9833"/>
                  </a:lnTo>
                  <a:close/>
                  <a:moveTo>
                    <a:pt x="6056" y="0"/>
                  </a:moveTo>
                  <a:cubicBezTo>
                    <a:pt x="4065" y="0"/>
                    <a:pt x="2439" y="1267"/>
                    <a:pt x="2439" y="2979"/>
                  </a:cubicBezTo>
                  <a:cubicBezTo>
                    <a:pt x="2439" y="4246"/>
                    <a:pt x="3434" y="5289"/>
                    <a:pt x="4791" y="5736"/>
                  </a:cubicBezTo>
                  <a:lnTo>
                    <a:pt x="4791" y="8268"/>
                  </a:lnTo>
                  <a:lnTo>
                    <a:pt x="1988" y="9386"/>
                  </a:lnTo>
                  <a:cubicBezTo>
                    <a:pt x="723" y="9833"/>
                    <a:pt x="0" y="10876"/>
                    <a:pt x="0" y="11992"/>
                  </a:cubicBezTo>
                  <a:lnTo>
                    <a:pt x="0" y="18621"/>
                  </a:lnTo>
                  <a:cubicBezTo>
                    <a:pt x="0" y="20186"/>
                    <a:pt x="1627" y="21600"/>
                    <a:pt x="3615" y="21600"/>
                  </a:cubicBezTo>
                  <a:lnTo>
                    <a:pt x="17985" y="21600"/>
                  </a:lnTo>
                  <a:cubicBezTo>
                    <a:pt x="19973" y="21600"/>
                    <a:pt x="21600" y="20186"/>
                    <a:pt x="21600" y="18621"/>
                  </a:cubicBezTo>
                  <a:lnTo>
                    <a:pt x="21600" y="11992"/>
                  </a:lnTo>
                  <a:cubicBezTo>
                    <a:pt x="21600" y="10876"/>
                    <a:pt x="20788" y="9833"/>
                    <a:pt x="19704" y="9386"/>
                  </a:cubicBezTo>
                  <a:lnTo>
                    <a:pt x="16901" y="8268"/>
                  </a:lnTo>
                  <a:lnTo>
                    <a:pt x="16901" y="5736"/>
                  </a:lnTo>
                  <a:cubicBezTo>
                    <a:pt x="18258" y="5362"/>
                    <a:pt x="19250" y="4246"/>
                    <a:pt x="19250" y="2979"/>
                  </a:cubicBezTo>
                  <a:cubicBezTo>
                    <a:pt x="19250" y="1341"/>
                    <a:pt x="17624" y="0"/>
                    <a:pt x="156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02" name="Google Shape;10073;p66"/>
            <p:cNvSpPr/>
            <p:nvPr/>
          </p:nvSpPr>
          <p:spPr>
            <a:xfrm>
              <a:off x="203131" y="0"/>
              <a:ext cx="139197" cy="3385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22" y="1214"/>
                  </a:moveTo>
                  <a:cubicBezTo>
                    <a:pt x="14871" y="1214"/>
                    <a:pt x="18412" y="2670"/>
                    <a:pt x="18412" y="4417"/>
                  </a:cubicBezTo>
                  <a:lnTo>
                    <a:pt x="18412" y="6602"/>
                  </a:lnTo>
                  <a:lnTo>
                    <a:pt x="12158" y="8301"/>
                  </a:lnTo>
                  <a:lnTo>
                    <a:pt x="12158" y="3155"/>
                  </a:lnTo>
                  <a:cubicBezTo>
                    <a:pt x="12158" y="2816"/>
                    <a:pt x="11450" y="2476"/>
                    <a:pt x="10622" y="2476"/>
                  </a:cubicBezTo>
                  <a:cubicBezTo>
                    <a:pt x="9678" y="2476"/>
                    <a:pt x="9086" y="2816"/>
                    <a:pt x="9086" y="3155"/>
                  </a:cubicBezTo>
                  <a:lnTo>
                    <a:pt x="9086" y="5825"/>
                  </a:lnTo>
                  <a:lnTo>
                    <a:pt x="2949" y="4126"/>
                  </a:lnTo>
                  <a:cubicBezTo>
                    <a:pt x="3421" y="2476"/>
                    <a:pt x="6609" y="1214"/>
                    <a:pt x="10622" y="1214"/>
                  </a:cubicBezTo>
                  <a:close/>
                  <a:moveTo>
                    <a:pt x="2949" y="5631"/>
                  </a:moveTo>
                  <a:lnTo>
                    <a:pt x="9086" y="7330"/>
                  </a:lnTo>
                  <a:lnTo>
                    <a:pt x="9086" y="10922"/>
                  </a:lnTo>
                  <a:lnTo>
                    <a:pt x="2949" y="9222"/>
                  </a:lnTo>
                  <a:lnTo>
                    <a:pt x="2949" y="5631"/>
                  </a:lnTo>
                  <a:close/>
                  <a:moveTo>
                    <a:pt x="18412" y="8204"/>
                  </a:moveTo>
                  <a:lnTo>
                    <a:pt x="18412" y="11795"/>
                  </a:lnTo>
                  <a:lnTo>
                    <a:pt x="12274" y="13495"/>
                  </a:lnTo>
                  <a:lnTo>
                    <a:pt x="12274" y="9902"/>
                  </a:lnTo>
                  <a:lnTo>
                    <a:pt x="18412" y="8204"/>
                  </a:lnTo>
                  <a:close/>
                  <a:moveTo>
                    <a:pt x="2949" y="10825"/>
                  </a:moveTo>
                  <a:lnTo>
                    <a:pt x="9086" y="12524"/>
                  </a:lnTo>
                  <a:lnTo>
                    <a:pt x="9086" y="16989"/>
                  </a:lnTo>
                  <a:lnTo>
                    <a:pt x="5073" y="15339"/>
                  </a:lnTo>
                  <a:cubicBezTo>
                    <a:pt x="3657" y="14756"/>
                    <a:pt x="2949" y="13980"/>
                    <a:pt x="2949" y="13106"/>
                  </a:cubicBezTo>
                  <a:lnTo>
                    <a:pt x="2949" y="10825"/>
                  </a:lnTo>
                  <a:close/>
                  <a:moveTo>
                    <a:pt x="18295" y="13348"/>
                  </a:moveTo>
                  <a:cubicBezTo>
                    <a:pt x="18295" y="14077"/>
                    <a:pt x="17351" y="14804"/>
                    <a:pt x="16051" y="15339"/>
                  </a:cubicBezTo>
                  <a:lnTo>
                    <a:pt x="12038" y="16989"/>
                  </a:lnTo>
                  <a:lnTo>
                    <a:pt x="12038" y="15048"/>
                  </a:lnTo>
                  <a:lnTo>
                    <a:pt x="18295" y="13348"/>
                  </a:lnTo>
                  <a:close/>
                  <a:moveTo>
                    <a:pt x="10742" y="0"/>
                  </a:moveTo>
                  <a:cubicBezTo>
                    <a:pt x="4837" y="0"/>
                    <a:pt x="0" y="1991"/>
                    <a:pt x="0" y="4514"/>
                  </a:cubicBezTo>
                  <a:lnTo>
                    <a:pt x="0" y="13057"/>
                  </a:lnTo>
                  <a:cubicBezTo>
                    <a:pt x="0" y="14271"/>
                    <a:pt x="1180" y="15339"/>
                    <a:pt x="3185" y="16212"/>
                  </a:cubicBezTo>
                  <a:lnTo>
                    <a:pt x="9322" y="18688"/>
                  </a:lnTo>
                  <a:lnTo>
                    <a:pt x="9322" y="21018"/>
                  </a:lnTo>
                  <a:cubicBezTo>
                    <a:pt x="9322" y="21357"/>
                    <a:pt x="10034" y="21600"/>
                    <a:pt x="10742" y="21600"/>
                  </a:cubicBezTo>
                  <a:cubicBezTo>
                    <a:pt x="11450" y="21600"/>
                    <a:pt x="12394" y="21309"/>
                    <a:pt x="12394" y="21018"/>
                  </a:cubicBezTo>
                  <a:lnTo>
                    <a:pt x="12394" y="18688"/>
                  </a:lnTo>
                  <a:lnTo>
                    <a:pt x="18412" y="16212"/>
                  </a:lnTo>
                  <a:cubicBezTo>
                    <a:pt x="20420" y="15339"/>
                    <a:pt x="21600" y="14271"/>
                    <a:pt x="21600" y="13057"/>
                  </a:cubicBezTo>
                  <a:cubicBezTo>
                    <a:pt x="21480" y="12669"/>
                    <a:pt x="21480" y="4805"/>
                    <a:pt x="21480" y="4514"/>
                  </a:cubicBezTo>
                  <a:cubicBezTo>
                    <a:pt x="21480" y="1991"/>
                    <a:pt x="16643" y="0"/>
                    <a:pt x="107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03" name="Google Shape;10074;p66"/>
            <p:cNvSpPr/>
            <p:nvPr/>
          </p:nvSpPr>
          <p:spPr>
            <a:xfrm>
              <a:off x="40346" y="238866"/>
              <a:ext cx="100396" cy="608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45" y="7286"/>
                  </a:moveTo>
                  <a:lnTo>
                    <a:pt x="17345" y="14580"/>
                  </a:lnTo>
                  <a:lnTo>
                    <a:pt x="4255" y="14580"/>
                  </a:lnTo>
                  <a:lnTo>
                    <a:pt x="4255" y="7286"/>
                  </a:lnTo>
                  <a:close/>
                  <a:moveTo>
                    <a:pt x="2291" y="0"/>
                  </a:moveTo>
                  <a:cubicBezTo>
                    <a:pt x="982" y="0"/>
                    <a:pt x="0" y="1620"/>
                    <a:pt x="0" y="3780"/>
                  </a:cubicBezTo>
                  <a:lnTo>
                    <a:pt x="0" y="17820"/>
                  </a:lnTo>
                  <a:cubicBezTo>
                    <a:pt x="0" y="19980"/>
                    <a:pt x="982" y="21600"/>
                    <a:pt x="2291" y="21600"/>
                  </a:cubicBezTo>
                  <a:lnTo>
                    <a:pt x="19636" y="21600"/>
                  </a:lnTo>
                  <a:cubicBezTo>
                    <a:pt x="20784" y="21600"/>
                    <a:pt x="21600" y="19980"/>
                    <a:pt x="21600" y="17820"/>
                  </a:cubicBezTo>
                  <a:lnTo>
                    <a:pt x="21600" y="3780"/>
                  </a:lnTo>
                  <a:cubicBezTo>
                    <a:pt x="21600" y="1620"/>
                    <a:pt x="20618" y="0"/>
                    <a:pt x="196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811" name="Google Shape;10075;p66"/>
          <p:cNvGrpSpPr/>
          <p:nvPr/>
        </p:nvGrpSpPr>
        <p:grpSpPr>
          <a:xfrm>
            <a:off x="6208881" y="1732255"/>
            <a:ext cx="341531" cy="299351"/>
            <a:chOff x="24" y="24"/>
            <a:chExt cx="341530" cy="299349"/>
          </a:xfrm>
        </p:grpSpPr>
        <p:sp>
          <p:nvSpPr>
            <p:cNvPr id="7805" name="Google Shape;10076;p66"/>
            <p:cNvSpPr/>
            <p:nvPr/>
          </p:nvSpPr>
          <p:spPr>
            <a:xfrm>
              <a:off x="38825" y="38801"/>
              <a:ext cx="60846" cy="600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7107"/>
                  </a:moveTo>
                  <a:cubicBezTo>
                    <a:pt x="12686" y="7107"/>
                    <a:pt x="14580" y="9025"/>
                    <a:pt x="14580" y="10943"/>
                  </a:cubicBezTo>
                  <a:cubicBezTo>
                    <a:pt x="14580" y="13130"/>
                    <a:pt x="12686" y="14770"/>
                    <a:pt x="10800" y="14770"/>
                  </a:cubicBezTo>
                  <a:cubicBezTo>
                    <a:pt x="8906" y="14770"/>
                    <a:pt x="7286" y="13130"/>
                    <a:pt x="7286" y="10943"/>
                  </a:cubicBezTo>
                  <a:cubicBezTo>
                    <a:pt x="7020" y="9025"/>
                    <a:pt x="8640" y="7107"/>
                    <a:pt x="10800" y="7107"/>
                  </a:cubicBezTo>
                  <a:close/>
                  <a:moveTo>
                    <a:pt x="10800" y="0"/>
                  </a:moveTo>
                  <a:cubicBezTo>
                    <a:pt x="4860" y="0"/>
                    <a:pt x="0" y="4921"/>
                    <a:pt x="0" y="10665"/>
                  </a:cubicBezTo>
                  <a:cubicBezTo>
                    <a:pt x="0" y="16679"/>
                    <a:pt x="4860" y="21600"/>
                    <a:pt x="10800" y="21600"/>
                  </a:cubicBezTo>
                  <a:cubicBezTo>
                    <a:pt x="16466" y="21600"/>
                    <a:pt x="21600" y="16679"/>
                    <a:pt x="21600" y="10665"/>
                  </a:cubicBezTo>
                  <a:cubicBezTo>
                    <a:pt x="21600" y="4921"/>
                    <a:pt x="1674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06" name="Google Shape;10077;p66"/>
            <p:cNvSpPr/>
            <p:nvPr/>
          </p:nvSpPr>
          <p:spPr>
            <a:xfrm>
              <a:off x="159651" y="38801"/>
              <a:ext cx="59441" cy="60097"/>
            </a:xfrm>
            <a:custGeom>
              <a:avLst/>
              <a:gdLst/>
              <a:ahLst/>
              <a:cxnLst>
                <a:cxn ang="0">
                  <a:pos x="wd2" y="hd2"/>
                </a:cxn>
                <a:cxn ang="5400000">
                  <a:pos x="wd2" y="hd2"/>
                </a:cxn>
                <a:cxn ang="10800000">
                  <a:pos x="wd2" y="hd2"/>
                </a:cxn>
                <a:cxn ang="16200000">
                  <a:pos x="wd2" y="hd2"/>
                </a:cxn>
              </a:cxnLst>
              <a:rect l="0" t="0" r="r" b="b"/>
              <a:pathLst>
                <a:path w="21101" h="21600" fill="norm" stroke="1" extrusionOk="0">
                  <a:moveTo>
                    <a:pt x="10301" y="7107"/>
                  </a:moveTo>
                  <a:cubicBezTo>
                    <a:pt x="12461" y="7107"/>
                    <a:pt x="14081" y="9025"/>
                    <a:pt x="14081" y="10943"/>
                  </a:cubicBezTo>
                  <a:cubicBezTo>
                    <a:pt x="14081" y="13130"/>
                    <a:pt x="12461" y="14770"/>
                    <a:pt x="10301" y="14770"/>
                  </a:cubicBezTo>
                  <a:cubicBezTo>
                    <a:pt x="8407" y="14770"/>
                    <a:pt x="7061" y="13130"/>
                    <a:pt x="7061" y="10943"/>
                  </a:cubicBezTo>
                  <a:cubicBezTo>
                    <a:pt x="6787" y="9025"/>
                    <a:pt x="8407" y="7107"/>
                    <a:pt x="10301" y="7107"/>
                  </a:cubicBezTo>
                  <a:close/>
                  <a:moveTo>
                    <a:pt x="10301" y="0"/>
                  </a:moveTo>
                  <a:cubicBezTo>
                    <a:pt x="4361" y="0"/>
                    <a:pt x="41" y="4921"/>
                    <a:pt x="41" y="10665"/>
                  </a:cubicBezTo>
                  <a:cubicBezTo>
                    <a:pt x="-499" y="16679"/>
                    <a:pt x="4361" y="21600"/>
                    <a:pt x="10301" y="21600"/>
                  </a:cubicBezTo>
                  <a:cubicBezTo>
                    <a:pt x="16241" y="21600"/>
                    <a:pt x="21101" y="16679"/>
                    <a:pt x="21101" y="10665"/>
                  </a:cubicBezTo>
                  <a:cubicBezTo>
                    <a:pt x="21101" y="4921"/>
                    <a:pt x="16515" y="0"/>
                    <a:pt x="103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07" name="Google Shape;10078;p66"/>
            <p:cNvSpPr/>
            <p:nvPr/>
          </p:nvSpPr>
          <p:spPr>
            <a:xfrm>
              <a:off x="199316" y="159767"/>
              <a:ext cx="19028" cy="190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39" y="0"/>
                  </a:moveTo>
                  <a:cubicBezTo>
                    <a:pt x="5181" y="0"/>
                    <a:pt x="0" y="4309"/>
                    <a:pt x="0" y="10375"/>
                  </a:cubicBezTo>
                  <a:cubicBezTo>
                    <a:pt x="0" y="16413"/>
                    <a:pt x="5181" y="21600"/>
                    <a:pt x="11239" y="21600"/>
                  </a:cubicBezTo>
                  <a:cubicBezTo>
                    <a:pt x="17269" y="21600"/>
                    <a:pt x="21600" y="16413"/>
                    <a:pt x="21600" y="10375"/>
                  </a:cubicBezTo>
                  <a:cubicBezTo>
                    <a:pt x="21600" y="4309"/>
                    <a:pt x="17269" y="0"/>
                    <a:pt x="112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08" name="Google Shape;10079;p66"/>
            <p:cNvSpPr/>
            <p:nvPr/>
          </p:nvSpPr>
          <p:spPr>
            <a:xfrm>
              <a:off x="159767" y="159767"/>
              <a:ext cx="19003" cy="190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75" y="0"/>
                  </a:moveTo>
                  <a:cubicBezTo>
                    <a:pt x="4309" y="0"/>
                    <a:pt x="0" y="4309"/>
                    <a:pt x="0" y="10375"/>
                  </a:cubicBezTo>
                  <a:cubicBezTo>
                    <a:pt x="0" y="16413"/>
                    <a:pt x="4309" y="21600"/>
                    <a:pt x="10375" y="21600"/>
                  </a:cubicBezTo>
                  <a:cubicBezTo>
                    <a:pt x="16413" y="21600"/>
                    <a:pt x="21600" y="16413"/>
                    <a:pt x="21600" y="10375"/>
                  </a:cubicBezTo>
                  <a:cubicBezTo>
                    <a:pt x="21600" y="4309"/>
                    <a:pt x="16413" y="0"/>
                    <a:pt x="103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09" name="Google Shape;10080;p66"/>
            <p:cNvSpPr/>
            <p:nvPr/>
          </p:nvSpPr>
          <p:spPr>
            <a:xfrm>
              <a:off x="38825" y="198544"/>
              <a:ext cx="99647" cy="585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313" y="7292"/>
                  </a:moveTo>
                  <a:lnTo>
                    <a:pt x="17313" y="14869"/>
                  </a:lnTo>
                  <a:lnTo>
                    <a:pt x="4287" y="14869"/>
                  </a:lnTo>
                  <a:lnTo>
                    <a:pt x="4287" y="7292"/>
                  </a:lnTo>
                  <a:close/>
                  <a:moveTo>
                    <a:pt x="2308" y="0"/>
                  </a:moveTo>
                  <a:cubicBezTo>
                    <a:pt x="989" y="0"/>
                    <a:pt x="0" y="1683"/>
                    <a:pt x="0" y="3650"/>
                  </a:cubicBezTo>
                  <a:lnTo>
                    <a:pt x="0" y="18234"/>
                  </a:lnTo>
                  <a:cubicBezTo>
                    <a:pt x="0" y="20202"/>
                    <a:pt x="989" y="21600"/>
                    <a:pt x="2308" y="21600"/>
                  </a:cubicBezTo>
                  <a:lnTo>
                    <a:pt x="19622" y="21600"/>
                  </a:lnTo>
                  <a:cubicBezTo>
                    <a:pt x="20773" y="21600"/>
                    <a:pt x="21600" y="19917"/>
                    <a:pt x="21600" y="18234"/>
                  </a:cubicBezTo>
                  <a:lnTo>
                    <a:pt x="21600" y="3650"/>
                  </a:lnTo>
                  <a:cubicBezTo>
                    <a:pt x="21600" y="1683"/>
                    <a:pt x="20773" y="0"/>
                    <a:pt x="196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10" name="Google Shape;10081;p66"/>
            <p:cNvSpPr/>
            <p:nvPr/>
          </p:nvSpPr>
          <p:spPr>
            <a:xfrm>
              <a:off x="24" y="24"/>
              <a:ext cx="341531" cy="2993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79" y="7519"/>
                  </a:moveTo>
                  <a:cubicBezTo>
                    <a:pt x="8322" y="7958"/>
                    <a:pt x="8564" y="8288"/>
                    <a:pt x="8803" y="8561"/>
                  </a:cubicBezTo>
                  <a:lnTo>
                    <a:pt x="7457" y="8561"/>
                  </a:lnTo>
                  <a:cubicBezTo>
                    <a:pt x="7698" y="8288"/>
                    <a:pt x="7938" y="7958"/>
                    <a:pt x="8179" y="7519"/>
                  </a:cubicBezTo>
                  <a:close/>
                  <a:moveTo>
                    <a:pt x="4378" y="1371"/>
                  </a:moveTo>
                  <a:cubicBezTo>
                    <a:pt x="6110" y="1371"/>
                    <a:pt x="7553" y="3018"/>
                    <a:pt x="7553" y="4995"/>
                  </a:cubicBezTo>
                  <a:cubicBezTo>
                    <a:pt x="7553" y="6971"/>
                    <a:pt x="6110" y="8617"/>
                    <a:pt x="4378" y="8617"/>
                  </a:cubicBezTo>
                  <a:cubicBezTo>
                    <a:pt x="2646" y="8561"/>
                    <a:pt x="1202" y="6971"/>
                    <a:pt x="1202" y="4995"/>
                  </a:cubicBezTo>
                  <a:cubicBezTo>
                    <a:pt x="1202" y="3018"/>
                    <a:pt x="2646" y="1371"/>
                    <a:pt x="4378" y="1371"/>
                  </a:cubicBezTo>
                  <a:close/>
                  <a:moveTo>
                    <a:pt x="11931" y="1371"/>
                  </a:moveTo>
                  <a:cubicBezTo>
                    <a:pt x="13711" y="1371"/>
                    <a:pt x="15154" y="3018"/>
                    <a:pt x="15154" y="4995"/>
                  </a:cubicBezTo>
                  <a:cubicBezTo>
                    <a:pt x="15154" y="6971"/>
                    <a:pt x="13711" y="8617"/>
                    <a:pt x="11931" y="8617"/>
                  </a:cubicBezTo>
                  <a:cubicBezTo>
                    <a:pt x="10199" y="8617"/>
                    <a:pt x="8756" y="6971"/>
                    <a:pt x="8756" y="4995"/>
                  </a:cubicBezTo>
                  <a:cubicBezTo>
                    <a:pt x="8756" y="3018"/>
                    <a:pt x="10199" y="1371"/>
                    <a:pt x="11931" y="1371"/>
                  </a:cubicBezTo>
                  <a:close/>
                  <a:moveTo>
                    <a:pt x="20253" y="10429"/>
                  </a:moveTo>
                  <a:lnTo>
                    <a:pt x="20253" y="19704"/>
                  </a:lnTo>
                  <a:lnTo>
                    <a:pt x="16405" y="17509"/>
                  </a:lnTo>
                  <a:lnTo>
                    <a:pt x="16405" y="12624"/>
                  </a:lnTo>
                  <a:lnTo>
                    <a:pt x="20253" y="10429"/>
                  </a:lnTo>
                  <a:close/>
                  <a:moveTo>
                    <a:pt x="14481" y="9988"/>
                  </a:moveTo>
                  <a:cubicBezTo>
                    <a:pt x="14817" y="9988"/>
                    <a:pt x="15058" y="10373"/>
                    <a:pt x="15058" y="10758"/>
                  </a:cubicBezTo>
                  <a:lnTo>
                    <a:pt x="15058" y="19429"/>
                  </a:lnTo>
                  <a:cubicBezTo>
                    <a:pt x="15058" y="19814"/>
                    <a:pt x="14770" y="20144"/>
                    <a:pt x="14481" y="20144"/>
                  </a:cubicBezTo>
                  <a:lnTo>
                    <a:pt x="1828" y="20144"/>
                  </a:lnTo>
                  <a:cubicBezTo>
                    <a:pt x="1490" y="20144"/>
                    <a:pt x="1202" y="19814"/>
                    <a:pt x="1202" y="19429"/>
                  </a:cubicBezTo>
                  <a:lnTo>
                    <a:pt x="1202" y="10758"/>
                  </a:lnTo>
                  <a:cubicBezTo>
                    <a:pt x="1202" y="10373"/>
                    <a:pt x="1490" y="9988"/>
                    <a:pt x="1828" y="9988"/>
                  </a:cubicBezTo>
                  <a:close/>
                  <a:moveTo>
                    <a:pt x="4378" y="0"/>
                  </a:moveTo>
                  <a:cubicBezTo>
                    <a:pt x="1924" y="0"/>
                    <a:pt x="0" y="2249"/>
                    <a:pt x="0" y="4995"/>
                  </a:cubicBezTo>
                  <a:cubicBezTo>
                    <a:pt x="0" y="6422"/>
                    <a:pt x="528" y="7739"/>
                    <a:pt x="1347" y="8727"/>
                  </a:cubicBezTo>
                  <a:cubicBezTo>
                    <a:pt x="577" y="9000"/>
                    <a:pt x="0" y="9824"/>
                    <a:pt x="0" y="10758"/>
                  </a:cubicBezTo>
                  <a:lnTo>
                    <a:pt x="0" y="19429"/>
                  </a:lnTo>
                  <a:cubicBezTo>
                    <a:pt x="0" y="20583"/>
                    <a:pt x="817" y="21570"/>
                    <a:pt x="1924" y="21570"/>
                  </a:cubicBezTo>
                  <a:lnTo>
                    <a:pt x="14528" y="21570"/>
                  </a:lnTo>
                  <a:cubicBezTo>
                    <a:pt x="15587" y="21570"/>
                    <a:pt x="16452" y="20637"/>
                    <a:pt x="16452" y="19429"/>
                  </a:cubicBezTo>
                  <a:lnTo>
                    <a:pt x="16452" y="19156"/>
                  </a:lnTo>
                  <a:lnTo>
                    <a:pt x="20687" y="21515"/>
                  </a:lnTo>
                  <a:cubicBezTo>
                    <a:pt x="20757" y="21576"/>
                    <a:pt x="20835" y="21600"/>
                    <a:pt x="20911" y="21600"/>
                  </a:cubicBezTo>
                  <a:cubicBezTo>
                    <a:pt x="21043" y="21600"/>
                    <a:pt x="21172" y="21530"/>
                    <a:pt x="21264" y="21461"/>
                  </a:cubicBezTo>
                  <a:cubicBezTo>
                    <a:pt x="21456" y="21351"/>
                    <a:pt x="21600" y="21131"/>
                    <a:pt x="21600" y="20856"/>
                  </a:cubicBezTo>
                  <a:lnTo>
                    <a:pt x="21600" y="9330"/>
                  </a:lnTo>
                  <a:cubicBezTo>
                    <a:pt x="21504" y="9056"/>
                    <a:pt x="21408" y="8837"/>
                    <a:pt x="21215" y="8727"/>
                  </a:cubicBezTo>
                  <a:cubicBezTo>
                    <a:pt x="21095" y="8622"/>
                    <a:pt x="20953" y="8584"/>
                    <a:pt x="20817" y="8584"/>
                  </a:cubicBezTo>
                  <a:cubicBezTo>
                    <a:pt x="20737" y="8584"/>
                    <a:pt x="20661" y="8596"/>
                    <a:pt x="20591" y="8617"/>
                  </a:cubicBezTo>
                  <a:lnTo>
                    <a:pt x="16405" y="11032"/>
                  </a:lnTo>
                  <a:lnTo>
                    <a:pt x="16405" y="10758"/>
                  </a:lnTo>
                  <a:cubicBezTo>
                    <a:pt x="16405" y="9715"/>
                    <a:pt x="15779" y="8891"/>
                    <a:pt x="15009" y="8727"/>
                  </a:cubicBezTo>
                  <a:cubicBezTo>
                    <a:pt x="15875" y="7793"/>
                    <a:pt x="16405" y="6532"/>
                    <a:pt x="16405" y="4995"/>
                  </a:cubicBezTo>
                  <a:cubicBezTo>
                    <a:pt x="16405" y="2195"/>
                    <a:pt x="14432" y="0"/>
                    <a:pt x="11931" y="0"/>
                  </a:cubicBezTo>
                  <a:cubicBezTo>
                    <a:pt x="10343" y="0"/>
                    <a:pt x="8948" y="932"/>
                    <a:pt x="8179" y="2469"/>
                  </a:cubicBezTo>
                  <a:cubicBezTo>
                    <a:pt x="7360" y="1042"/>
                    <a:pt x="6013" y="0"/>
                    <a:pt x="437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816" name="Google Shape;10082;p66"/>
          <p:cNvGrpSpPr/>
          <p:nvPr/>
        </p:nvGrpSpPr>
        <p:grpSpPr>
          <a:xfrm>
            <a:off x="6208307" y="2119527"/>
            <a:ext cx="342679" cy="341942"/>
            <a:chOff x="0" y="0"/>
            <a:chExt cx="342678" cy="341941"/>
          </a:xfrm>
        </p:grpSpPr>
        <p:sp>
          <p:nvSpPr>
            <p:cNvPr id="7812" name="Google Shape;10083;p66"/>
            <p:cNvSpPr/>
            <p:nvPr/>
          </p:nvSpPr>
          <p:spPr>
            <a:xfrm>
              <a:off x="0" y="0"/>
              <a:ext cx="342679" cy="341942"/>
            </a:xfrm>
            <a:custGeom>
              <a:avLst/>
              <a:gdLst/>
              <a:ahLst/>
              <a:cxnLst>
                <a:cxn ang="0">
                  <a:pos x="wd2" y="hd2"/>
                </a:cxn>
                <a:cxn ang="5400000">
                  <a:pos x="wd2" y="hd2"/>
                </a:cxn>
                <a:cxn ang="10800000">
                  <a:pos x="wd2" y="hd2"/>
                </a:cxn>
                <a:cxn ang="16200000">
                  <a:pos x="wd2" y="hd2"/>
                </a:cxn>
              </a:cxnLst>
              <a:rect l="0" t="0" r="r" b="b"/>
              <a:pathLst>
                <a:path w="21481" h="21600" fill="norm" stroke="1" extrusionOk="0">
                  <a:moveTo>
                    <a:pt x="13674" y="1478"/>
                  </a:moveTo>
                  <a:lnTo>
                    <a:pt x="13817" y="1670"/>
                  </a:lnTo>
                  <a:cubicBezTo>
                    <a:pt x="13531" y="2343"/>
                    <a:pt x="13578" y="3256"/>
                    <a:pt x="14199" y="3833"/>
                  </a:cubicBezTo>
                  <a:cubicBezTo>
                    <a:pt x="14557" y="4225"/>
                    <a:pt x="15028" y="4408"/>
                    <a:pt x="15505" y="4408"/>
                  </a:cubicBezTo>
                  <a:cubicBezTo>
                    <a:pt x="15789" y="4408"/>
                    <a:pt x="16077" y="4342"/>
                    <a:pt x="16343" y="4217"/>
                  </a:cubicBezTo>
                  <a:lnTo>
                    <a:pt x="17345" y="5227"/>
                  </a:lnTo>
                  <a:cubicBezTo>
                    <a:pt x="17012" y="5947"/>
                    <a:pt x="17108" y="6764"/>
                    <a:pt x="17727" y="7388"/>
                  </a:cubicBezTo>
                  <a:cubicBezTo>
                    <a:pt x="18084" y="7748"/>
                    <a:pt x="18552" y="7940"/>
                    <a:pt x="19015" y="7940"/>
                  </a:cubicBezTo>
                  <a:cubicBezTo>
                    <a:pt x="19295" y="7940"/>
                    <a:pt x="19573" y="7870"/>
                    <a:pt x="19825" y="7725"/>
                  </a:cubicBezTo>
                  <a:lnTo>
                    <a:pt x="20015" y="7917"/>
                  </a:lnTo>
                  <a:cubicBezTo>
                    <a:pt x="19778" y="8445"/>
                    <a:pt x="19778" y="9070"/>
                    <a:pt x="20015" y="9551"/>
                  </a:cubicBezTo>
                  <a:lnTo>
                    <a:pt x="18776" y="10800"/>
                  </a:lnTo>
                  <a:lnTo>
                    <a:pt x="18347" y="10368"/>
                  </a:lnTo>
                  <a:cubicBezTo>
                    <a:pt x="18228" y="10248"/>
                    <a:pt x="18073" y="10188"/>
                    <a:pt x="17911" y="10188"/>
                  </a:cubicBezTo>
                  <a:cubicBezTo>
                    <a:pt x="17751" y="10188"/>
                    <a:pt x="17585" y="10248"/>
                    <a:pt x="17441" y="10368"/>
                  </a:cubicBezTo>
                  <a:cubicBezTo>
                    <a:pt x="17203" y="10608"/>
                    <a:pt x="17203" y="11041"/>
                    <a:pt x="17441" y="11280"/>
                  </a:cubicBezTo>
                  <a:lnTo>
                    <a:pt x="17871" y="11714"/>
                  </a:lnTo>
                  <a:lnTo>
                    <a:pt x="9525" y="20122"/>
                  </a:lnTo>
                  <a:cubicBezTo>
                    <a:pt x="9263" y="20002"/>
                    <a:pt x="8977" y="19942"/>
                    <a:pt x="8697" y="19942"/>
                  </a:cubicBezTo>
                  <a:cubicBezTo>
                    <a:pt x="8417" y="19942"/>
                    <a:pt x="8143" y="20002"/>
                    <a:pt x="7904" y="20122"/>
                  </a:cubicBezTo>
                  <a:lnTo>
                    <a:pt x="7762" y="19930"/>
                  </a:lnTo>
                  <a:cubicBezTo>
                    <a:pt x="8048" y="19257"/>
                    <a:pt x="7999" y="18392"/>
                    <a:pt x="7380" y="17767"/>
                  </a:cubicBezTo>
                  <a:cubicBezTo>
                    <a:pt x="7023" y="17409"/>
                    <a:pt x="6555" y="17217"/>
                    <a:pt x="6080" y="17217"/>
                  </a:cubicBezTo>
                  <a:cubicBezTo>
                    <a:pt x="5792" y="17217"/>
                    <a:pt x="5503" y="17287"/>
                    <a:pt x="5234" y="17432"/>
                  </a:cubicBezTo>
                  <a:lnTo>
                    <a:pt x="4232" y="16375"/>
                  </a:lnTo>
                  <a:cubicBezTo>
                    <a:pt x="4613" y="15653"/>
                    <a:pt x="4471" y="14837"/>
                    <a:pt x="3899" y="14212"/>
                  </a:cubicBezTo>
                  <a:cubicBezTo>
                    <a:pt x="3511" y="13852"/>
                    <a:pt x="3051" y="13661"/>
                    <a:pt x="2585" y="13661"/>
                  </a:cubicBezTo>
                  <a:cubicBezTo>
                    <a:pt x="2305" y="13661"/>
                    <a:pt x="2022" y="13731"/>
                    <a:pt x="1753" y="13876"/>
                  </a:cubicBezTo>
                  <a:lnTo>
                    <a:pt x="1562" y="13683"/>
                  </a:lnTo>
                  <a:cubicBezTo>
                    <a:pt x="1800" y="13155"/>
                    <a:pt x="1800" y="12530"/>
                    <a:pt x="1562" y="12049"/>
                  </a:cubicBezTo>
                  <a:lnTo>
                    <a:pt x="9906" y="3641"/>
                  </a:lnTo>
                  <a:lnTo>
                    <a:pt x="10336" y="4074"/>
                  </a:lnTo>
                  <a:cubicBezTo>
                    <a:pt x="10456" y="4193"/>
                    <a:pt x="10610" y="4254"/>
                    <a:pt x="10764" y="4254"/>
                  </a:cubicBezTo>
                  <a:cubicBezTo>
                    <a:pt x="10920" y="4254"/>
                    <a:pt x="11075" y="4193"/>
                    <a:pt x="11194" y="4074"/>
                  </a:cubicBezTo>
                  <a:cubicBezTo>
                    <a:pt x="11432" y="3833"/>
                    <a:pt x="11432" y="3400"/>
                    <a:pt x="11194" y="3160"/>
                  </a:cubicBezTo>
                  <a:lnTo>
                    <a:pt x="10813" y="2776"/>
                  </a:lnTo>
                  <a:lnTo>
                    <a:pt x="12052" y="1478"/>
                  </a:lnTo>
                  <a:cubicBezTo>
                    <a:pt x="12314" y="1598"/>
                    <a:pt x="12600" y="1658"/>
                    <a:pt x="12880" y="1658"/>
                  </a:cubicBezTo>
                  <a:cubicBezTo>
                    <a:pt x="13160" y="1658"/>
                    <a:pt x="13436" y="1598"/>
                    <a:pt x="13674" y="1478"/>
                  </a:cubicBezTo>
                  <a:close/>
                  <a:moveTo>
                    <a:pt x="11886" y="0"/>
                  </a:moveTo>
                  <a:cubicBezTo>
                    <a:pt x="11718" y="0"/>
                    <a:pt x="11552" y="61"/>
                    <a:pt x="11432" y="182"/>
                  </a:cubicBezTo>
                  <a:lnTo>
                    <a:pt x="179" y="11521"/>
                  </a:lnTo>
                  <a:cubicBezTo>
                    <a:pt x="-59" y="11761"/>
                    <a:pt x="-59" y="12194"/>
                    <a:pt x="179" y="12433"/>
                  </a:cubicBezTo>
                  <a:cubicBezTo>
                    <a:pt x="418" y="12674"/>
                    <a:pt x="418" y="13106"/>
                    <a:pt x="179" y="13347"/>
                  </a:cubicBezTo>
                  <a:cubicBezTo>
                    <a:pt x="-59" y="13587"/>
                    <a:pt x="-59" y="13972"/>
                    <a:pt x="179" y="14212"/>
                  </a:cubicBezTo>
                  <a:lnTo>
                    <a:pt x="1085" y="15125"/>
                  </a:lnTo>
                  <a:cubicBezTo>
                    <a:pt x="1205" y="15244"/>
                    <a:pt x="1359" y="15305"/>
                    <a:pt x="1514" y="15305"/>
                  </a:cubicBezTo>
                  <a:cubicBezTo>
                    <a:pt x="1669" y="15305"/>
                    <a:pt x="1824" y="15244"/>
                    <a:pt x="1943" y="15125"/>
                  </a:cubicBezTo>
                  <a:cubicBezTo>
                    <a:pt x="2086" y="15005"/>
                    <a:pt x="2254" y="14944"/>
                    <a:pt x="2414" y="14944"/>
                  </a:cubicBezTo>
                  <a:cubicBezTo>
                    <a:pt x="2575" y="14944"/>
                    <a:pt x="2730" y="15005"/>
                    <a:pt x="2850" y="15125"/>
                  </a:cubicBezTo>
                  <a:cubicBezTo>
                    <a:pt x="3088" y="15365"/>
                    <a:pt x="3088" y="15798"/>
                    <a:pt x="2850" y="16038"/>
                  </a:cubicBezTo>
                  <a:cubicBezTo>
                    <a:pt x="2611" y="16279"/>
                    <a:pt x="2611" y="16710"/>
                    <a:pt x="2850" y="16951"/>
                  </a:cubicBezTo>
                  <a:lnTo>
                    <a:pt x="4662" y="18728"/>
                  </a:lnTo>
                  <a:cubicBezTo>
                    <a:pt x="4781" y="18849"/>
                    <a:pt x="4936" y="18910"/>
                    <a:pt x="5090" y="18910"/>
                  </a:cubicBezTo>
                  <a:cubicBezTo>
                    <a:pt x="5246" y="18910"/>
                    <a:pt x="5400" y="18849"/>
                    <a:pt x="5520" y="18728"/>
                  </a:cubicBezTo>
                  <a:cubicBezTo>
                    <a:pt x="5662" y="18609"/>
                    <a:pt x="5830" y="18548"/>
                    <a:pt x="5991" y="18548"/>
                  </a:cubicBezTo>
                  <a:cubicBezTo>
                    <a:pt x="6151" y="18548"/>
                    <a:pt x="6307" y="18609"/>
                    <a:pt x="6425" y="18728"/>
                  </a:cubicBezTo>
                  <a:cubicBezTo>
                    <a:pt x="6664" y="18969"/>
                    <a:pt x="6664" y="19402"/>
                    <a:pt x="6425" y="19642"/>
                  </a:cubicBezTo>
                  <a:cubicBezTo>
                    <a:pt x="6187" y="19883"/>
                    <a:pt x="6187" y="20314"/>
                    <a:pt x="6425" y="20555"/>
                  </a:cubicBezTo>
                  <a:lnTo>
                    <a:pt x="7332" y="21420"/>
                  </a:lnTo>
                  <a:cubicBezTo>
                    <a:pt x="7451" y="21541"/>
                    <a:pt x="7618" y="21600"/>
                    <a:pt x="7784" y="21600"/>
                  </a:cubicBezTo>
                  <a:cubicBezTo>
                    <a:pt x="7952" y="21600"/>
                    <a:pt x="8119" y="21541"/>
                    <a:pt x="8238" y="21420"/>
                  </a:cubicBezTo>
                  <a:cubicBezTo>
                    <a:pt x="8356" y="21300"/>
                    <a:pt x="8512" y="21240"/>
                    <a:pt x="8667" y="21240"/>
                  </a:cubicBezTo>
                  <a:cubicBezTo>
                    <a:pt x="8823" y="21240"/>
                    <a:pt x="8977" y="21300"/>
                    <a:pt x="9097" y="21420"/>
                  </a:cubicBezTo>
                  <a:cubicBezTo>
                    <a:pt x="9239" y="21541"/>
                    <a:pt x="9405" y="21600"/>
                    <a:pt x="9567" y="21600"/>
                  </a:cubicBezTo>
                  <a:cubicBezTo>
                    <a:pt x="9728" y="21600"/>
                    <a:pt x="9884" y="21541"/>
                    <a:pt x="10002" y="21420"/>
                  </a:cubicBezTo>
                  <a:lnTo>
                    <a:pt x="21303" y="10080"/>
                  </a:lnTo>
                  <a:cubicBezTo>
                    <a:pt x="21541" y="9839"/>
                    <a:pt x="21541" y="9407"/>
                    <a:pt x="21303" y="9167"/>
                  </a:cubicBezTo>
                  <a:cubicBezTo>
                    <a:pt x="21017" y="8927"/>
                    <a:pt x="21017" y="8541"/>
                    <a:pt x="21303" y="8302"/>
                  </a:cubicBezTo>
                  <a:cubicBezTo>
                    <a:pt x="21494" y="8061"/>
                    <a:pt x="21494" y="7629"/>
                    <a:pt x="21303" y="7388"/>
                  </a:cubicBezTo>
                  <a:lnTo>
                    <a:pt x="20397" y="6476"/>
                  </a:lnTo>
                  <a:cubicBezTo>
                    <a:pt x="20279" y="6356"/>
                    <a:pt x="20111" y="6296"/>
                    <a:pt x="19944" y="6296"/>
                  </a:cubicBezTo>
                  <a:cubicBezTo>
                    <a:pt x="19778" y="6296"/>
                    <a:pt x="19611" y="6356"/>
                    <a:pt x="19492" y="6476"/>
                  </a:cubicBezTo>
                  <a:cubicBezTo>
                    <a:pt x="19372" y="6597"/>
                    <a:pt x="19206" y="6656"/>
                    <a:pt x="19038" y="6656"/>
                  </a:cubicBezTo>
                  <a:cubicBezTo>
                    <a:pt x="18871" y="6656"/>
                    <a:pt x="18705" y="6597"/>
                    <a:pt x="18585" y="6476"/>
                  </a:cubicBezTo>
                  <a:cubicBezTo>
                    <a:pt x="18347" y="6235"/>
                    <a:pt x="18347" y="5803"/>
                    <a:pt x="18585" y="5562"/>
                  </a:cubicBezTo>
                  <a:cubicBezTo>
                    <a:pt x="18824" y="5323"/>
                    <a:pt x="18824" y="4939"/>
                    <a:pt x="18585" y="4698"/>
                  </a:cubicBezTo>
                  <a:lnTo>
                    <a:pt x="16822" y="2872"/>
                  </a:lnTo>
                  <a:cubicBezTo>
                    <a:pt x="16702" y="2751"/>
                    <a:pt x="16534" y="2692"/>
                    <a:pt x="16368" y="2692"/>
                  </a:cubicBezTo>
                  <a:cubicBezTo>
                    <a:pt x="16201" y="2692"/>
                    <a:pt x="16035" y="2751"/>
                    <a:pt x="15915" y="2872"/>
                  </a:cubicBezTo>
                  <a:cubicBezTo>
                    <a:pt x="15796" y="2992"/>
                    <a:pt x="15629" y="3052"/>
                    <a:pt x="15463" y="3052"/>
                  </a:cubicBezTo>
                  <a:cubicBezTo>
                    <a:pt x="15295" y="3052"/>
                    <a:pt x="15128" y="2992"/>
                    <a:pt x="15008" y="2872"/>
                  </a:cubicBezTo>
                  <a:cubicBezTo>
                    <a:pt x="14771" y="2631"/>
                    <a:pt x="14771" y="2199"/>
                    <a:pt x="15008" y="1958"/>
                  </a:cubicBezTo>
                  <a:cubicBezTo>
                    <a:pt x="15248" y="1719"/>
                    <a:pt x="15248" y="1335"/>
                    <a:pt x="15008" y="1094"/>
                  </a:cubicBezTo>
                  <a:lnTo>
                    <a:pt x="14150" y="182"/>
                  </a:lnTo>
                  <a:cubicBezTo>
                    <a:pt x="14008" y="61"/>
                    <a:pt x="13840" y="0"/>
                    <a:pt x="13680" y="0"/>
                  </a:cubicBezTo>
                  <a:cubicBezTo>
                    <a:pt x="13519" y="0"/>
                    <a:pt x="13363" y="61"/>
                    <a:pt x="13245" y="182"/>
                  </a:cubicBezTo>
                  <a:cubicBezTo>
                    <a:pt x="13126" y="300"/>
                    <a:pt x="12959" y="361"/>
                    <a:pt x="12791" y="361"/>
                  </a:cubicBezTo>
                  <a:cubicBezTo>
                    <a:pt x="12625" y="361"/>
                    <a:pt x="12458" y="300"/>
                    <a:pt x="12339" y="182"/>
                  </a:cubicBezTo>
                  <a:cubicBezTo>
                    <a:pt x="12219" y="61"/>
                    <a:pt x="12052" y="0"/>
                    <a:pt x="118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13" name="Google Shape;10084;p66"/>
            <p:cNvSpPr/>
            <p:nvPr/>
          </p:nvSpPr>
          <p:spPr>
            <a:xfrm>
              <a:off x="190172" y="76829"/>
              <a:ext cx="34413" cy="34625"/>
            </a:xfrm>
            <a:custGeom>
              <a:avLst/>
              <a:gdLst/>
              <a:ahLst/>
              <a:cxnLst>
                <a:cxn ang="0">
                  <a:pos x="wd2" y="hd2"/>
                </a:cxn>
                <a:cxn ang="5400000">
                  <a:pos x="wd2" y="hd2"/>
                </a:cxn>
                <a:cxn ang="10800000">
                  <a:pos x="wd2" y="hd2"/>
                </a:cxn>
                <a:cxn ang="16200000">
                  <a:pos x="wd2" y="hd2"/>
                </a:cxn>
              </a:cxnLst>
              <a:rect l="0" t="0" r="r" b="b"/>
              <a:pathLst>
                <a:path w="20361" h="21600" fill="norm" stroke="1" extrusionOk="0">
                  <a:moveTo>
                    <a:pt x="5965" y="0"/>
                  </a:moveTo>
                  <a:cubicBezTo>
                    <a:pt x="4393" y="0"/>
                    <a:pt x="2807" y="603"/>
                    <a:pt x="1693" y="1792"/>
                  </a:cubicBezTo>
                  <a:cubicBezTo>
                    <a:pt x="-564" y="4157"/>
                    <a:pt x="-564" y="8435"/>
                    <a:pt x="1693" y="10800"/>
                  </a:cubicBezTo>
                  <a:lnTo>
                    <a:pt x="10236" y="19823"/>
                  </a:lnTo>
                  <a:cubicBezTo>
                    <a:pt x="11365" y="21013"/>
                    <a:pt x="12822" y="21600"/>
                    <a:pt x="14293" y="21600"/>
                  </a:cubicBezTo>
                  <a:cubicBezTo>
                    <a:pt x="15750" y="21600"/>
                    <a:pt x="17207" y="21013"/>
                    <a:pt x="18336" y="19823"/>
                  </a:cubicBezTo>
                  <a:cubicBezTo>
                    <a:pt x="21036" y="17443"/>
                    <a:pt x="21036" y="13180"/>
                    <a:pt x="18336" y="10800"/>
                  </a:cubicBezTo>
                  <a:lnTo>
                    <a:pt x="10236" y="1792"/>
                  </a:lnTo>
                  <a:cubicBezTo>
                    <a:pt x="9107" y="603"/>
                    <a:pt x="7536" y="0"/>
                    <a:pt x="59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14" name="Google Shape;10085;p66"/>
            <p:cNvSpPr/>
            <p:nvPr/>
          </p:nvSpPr>
          <p:spPr>
            <a:xfrm>
              <a:off x="232009" y="119445"/>
              <a:ext cx="34607" cy="34600"/>
            </a:xfrm>
            <a:custGeom>
              <a:avLst/>
              <a:gdLst/>
              <a:ahLst/>
              <a:cxnLst>
                <a:cxn ang="0">
                  <a:pos x="wd2" y="hd2"/>
                </a:cxn>
                <a:cxn ang="5400000">
                  <a:pos x="wd2" y="hd2"/>
                </a:cxn>
                <a:cxn ang="10800000">
                  <a:pos x="wd2" y="hd2"/>
                </a:cxn>
                <a:cxn ang="16200000">
                  <a:pos x="wd2" y="hd2"/>
                </a:cxn>
              </a:cxnLst>
              <a:rect l="0" t="0" r="r" b="b"/>
              <a:pathLst>
                <a:path w="20475" h="21600" fill="norm" stroke="1" extrusionOk="0">
                  <a:moveTo>
                    <a:pt x="5968" y="0"/>
                  </a:moveTo>
                  <a:cubicBezTo>
                    <a:pt x="4382" y="0"/>
                    <a:pt x="2810" y="588"/>
                    <a:pt x="1682" y="1779"/>
                  </a:cubicBezTo>
                  <a:cubicBezTo>
                    <a:pt x="-561" y="4145"/>
                    <a:pt x="-561" y="8426"/>
                    <a:pt x="1682" y="10792"/>
                  </a:cubicBezTo>
                  <a:lnTo>
                    <a:pt x="10239" y="19821"/>
                  </a:lnTo>
                  <a:cubicBezTo>
                    <a:pt x="11368" y="21012"/>
                    <a:pt x="12825" y="21600"/>
                    <a:pt x="14339" y="21600"/>
                  </a:cubicBezTo>
                  <a:cubicBezTo>
                    <a:pt x="15868" y="21600"/>
                    <a:pt x="17439" y="21012"/>
                    <a:pt x="18782" y="19821"/>
                  </a:cubicBezTo>
                  <a:cubicBezTo>
                    <a:pt x="21039" y="17455"/>
                    <a:pt x="21039" y="13174"/>
                    <a:pt x="18782" y="10792"/>
                  </a:cubicBezTo>
                  <a:lnTo>
                    <a:pt x="10239" y="1779"/>
                  </a:lnTo>
                  <a:cubicBezTo>
                    <a:pt x="9110" y="588"/>
                    <a:pt x="7539" y="0"/>
                    <a:pt x="59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15" name="Google Shape;10086;p66"/>
            <p:cNvSpPr/>
            <p:nvPr/>
          </p:nvSpPr>
          <p:spPr>
            <a:xfrm>
              <a:off x="71125" y="132749"/>
              <a:ext cx="181269" cy="138061"/>
            </a:xfrm>
            <a:custGeom>
              <a:avLst/>
              <a:gdLst/>
              <a:ahLst/>
              <a:cxnLst>
                <a:cxn ang="0">
                  <a:pos x="wd2" y="hd2"/>
                </a:cxn>
                <a:cxn ang="5400000">
                  <a:pos x="wd2" y="hd2"/>
                </a:cxn>
                <a:cxn ang="10800000">
                  <a:pos x="wd2" y="hd2"/>
                </a:cxn>
                <a:cxn ang="16200000">
                  <a:pos x="wd2" y="hd2"/>
                </a:cxn>
              </a:cxnLst>
              <a:rect l="0" t="0" r="r" b="b"/>
              <a:pathLst>
                <a:path w="21096" h="21600" fill="norm" stroke="1" extrusionOk="0">
                  <a:moveTo>
                    <a:pt x="3518" y="6724"/>
                  </a:moveTo>
                  <a:cubicBezTo>
                    <a:pt x="3827" y="6724"/>
                    <a:pt x="4139" y="6871"/>
                    <a:pt x="4358" y="7170"/>
                  </a:cubicBezTo>
                  <a:cubicBezTo>
                    <a:pt x="4802" y="7767"/>
                    <a:pt x="4802" y="8836"/>
                    <a:pt x="4358" y="9433"/>
                  </a:cubicBezTo>
                  <a:cubicBezTo>
                    <a:pt x="4139" y="9731"/>
                    <a:pt x="3827" y="9878"/>
                    <a:pt x="3518" y="9878"/>
                  </a:cubicBezTo>
                  <a:cubicBezTo>
                    <a:pt x="3209" y="9878"/>
                    <a:pt x="2899" y="9731"/>
                    <a:pt x="2677" y="9433"/>
                  </a:cubicBezTo>
                  <a:cubicBezTo>
                    <a:pt x="2233" y="8836"/>
                    <a:pt x="2233" y="7767"/>
                    <a:pt x="2677" y="7170"/>
                  </a:cubicBezTo>
                  <a:cubicBezTo>
                    <a:pt x="2899" y="6871"/>
                    <a:pt x="3209" y="6724"/>
                    <a:pt x="3518" y="6724"/>
                  </a:cubicBezTo>
                  <a:close/>
                  <a:moveTo>
                    <a:pt x="11796" y="3721"/>
                  </a:moveTo>
                  <a:lnTo>
                    <a:pt x="17992" y="8719"/>
                  </a:lnTo>
                  <a:lnTo>
                    <a:pt x="16398" y="10740"/>
                  </a:lnTo>
                  <a:lnTo>
                    <a:pt x="10202" y="5863"/>
                  </a:lnTo>
                  <a:lnTo>
                    <a:pt x="11796" y="3721"/>
                  </a:lnTo>
                  <a:close/>
                  <a:moveTo>
                    <a:pt x="10025" y="15529"/>
                  </a:moveTo>
                  <a:cubicBezTo>
                    <a:pt x="10312" y="15529"/>
                    <a:pt x="10601" y="15681"/>
                    <a:pt x="10821" y="15979"/>
                  </a:cubicBezTo>
                  <a:cubicBezTo>
                    <a:pt x="11352" y="16572"/>
                    <a:pt x="11352" y="17645"/>
                    <a:pt x="10821" y="18238"/>
                  </a:cubicBezTo>
                  <a:cubicBezTo>
                    <a:pt x="10601" y="18536"/>
                    <a:pt x="10312" y="18684"/>
                    <a:pt x="10025" y="18684"/>
                  </a:cubicBezTo>
                  <a:cubicBezTo>
                    <a:pt x="9736" y="18684"/>
                    <a:pt x="9449" y="18536"/>
                    <a:pt x="9227" y="18238"/>
                  </a:cubicBezTo>
                  <a:cubicBezTo>
                    <a:pt x="8786" y="17645"/>
                    <a:pt x="8786" y="16572"/>
                    <a:pt x="9227" y="15979"/>
                  </a:cubicBezTo>
                  <a:cubicBezTo>
                    <a:pt x="9449" y="15681"/>
                    <a:pt x="9736" y="15529"/>
                    <a:pt x="10025" y="15529"/>
                  </a:cubicBezTo>
                  <a:close/>
                  <a:moveTo>
                    <a:pt x="11754" y="0"/>
                  </a:moveTo>
                  <a:cubicBezTo>
                    <a:pt x="11430" y="0"/>
                    <a:pt x="11093" y="140"/>
                    <a:pt x="10821" y="506"/>
                  </a:cubicBezTo>
                  <a:lnTo>
                    <a:pt x="6662" y="6101"/>
                  </a:lnTo>
                  <a:lnTo>
                    <a:pt x="6041" y="4790"/>
                  </a:lnTo>
                  <a:cubicBezTo>
                    <a:pt x="5378" y="3898"/>
                    <a:pt x="4493" y="3453"/>
                    <a:pt x="3585" y="3453"/>
                  </a:cubicBezTo>
                  <a:cubicBezTo>
                    <a:pt x="2677" y="3453"/>
                    <a:pt x="1747" y="3898"/>
                    <a:pt x="994" y="4790"/>
                  </a:cubicBezTo>
                  <a:cubicBezTo>
                    <a:pt x="-332" y="6577"/>
                    <a:pt x="-332" y="9550"/>
                    <a:pt x="994" y="11454"/>
                  </a:cubicBezTo>
                  <a:cubicBezTo>
                    <a:pt x="1660" y="12349"/>
                    <a:pt x="2545" y="12795"/>
                    <a:pt x="3453" y="12795"/>
                  </a:cubicBezTo>
                  <a:cubicBezTo>
                    <a:pt x="4358" y="12795"/>
                    <a:pt x="5288" y="12349"/>
                    <a:pt x="6041" y="11454"/>
                  </a:cubicBezTo>
                  <a:lnTo>
                    <a:pt x="8696" y="7884"/>
                  </a:lnTo>
                  <a:lnTo>
                    <a:pt x="14895" y="12881"/>
                  </a:lnTo>
                  <a:lnTo>
                    <a:pt x="13299" y="14906"/>
                  </a:lnTo>
                  <a:lnTo>
                    <a:pt x="12681" y="13599"/>
                  </a:lnTo>
                  <a:cubicBezTo>
                    <a:pt x="12018" y="12704"/>
                    <a:pt x="11133" y="12258"/>
                    <a:pt x="10225" y="12258"/>
                  </a:cubicBezTo>
                  <a:cubicBezTo>
                    <a:pt x="9317" y="12258"/>
                    <a:pt x="8387" y="12704"/>
                    <a:pt x="7634" y="13599"/>
                  </a:cubicBezTo>
                  <a:cubicBezTo>
                    <a:pt x="6308" y="15382"/>
                    <a:pt x="6308" y="18359"/>
                    <a:pt x="7634" y="20263"/>
                  </a:cubicBezTo>
                  <a:cubicBezTo>
                    <a:pt x="8297" y="21154"/>
                    <a:pt x="9182" y="21600"/>
                    <a:pt x="10090" y="21600"/>
                  </a:cubicBezTo>
                  <a:cubicBezTo>
                    <a:pt x="10998" y="21600"/>
                    <a:pt x="11928" y="21154"/>
                    <a:pt x="12681" y="20263"/>
                  </a:cubicBezTo>
                  <a:lnTo>
                    <a:pt x="20824" y="9312"/>
                  </a:lnTo>
                  <a:cubicBezTo>
                    <a:pt x="21268" y="8719"/>
                    <a:pt x="21178" y="7529"/>
                    <a:pt x="20470" y="6932"/>
                  </a:cubicBezTo>
                  <a:lnTo>
                    <a:pt x="12327" y="147"/>
                  </a:lnTo>
                  <a:cubicBezTo>
                    <a:pt x="12155" y="57"/>
                    <a:pt x="11956" y="0"/>
                    <a:pt x="1175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819" name="Google Shape;10087;p66"/>
          <p:cNvGrpSpPr/>
          <p:nvPr/>
        </p:nvGrpSpPr>
        <p:grpSpPr>
          <a:xfrm>
            <a:off x="8022467" y="1303331"/>
            <a:ext cx="340808" cy="341555"/>
            <a:chOff x="0" y="24"/>
            <a:chExt cx="340807" cy="341554"/>
          </a:xfrm>
        </p:grpSpPr>
        <p:sp>
          <p:nvSpPr>
            <p:cNvPr id="7817" name="Google Shape;10088;p66"/>
            <p:cNvSpPr/>
            <p:nvPr/>
          </p:nvSpPr>
          <p:spPr>
            <a:xfrm>
              <a:off x="-1" y="24"/>
              <a:ext cx="160518" cy="3012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8" y="1418"/>
                  </a:moveTo>
                  <a:cubicBezTo>
                    <a:pt x="12285" y="1418"/>
                    <a:pt x="13922" y="2128"/>
                    <a:pt x="15151" y="3328"/>
                  </a:cubicBezTo>
                  <a:lnTo>
                    <a:pt x="10748" y="5073"/>
                  </a:lnTo>
                  <a:lnTo>
                    <a:pt x="6245" y="3328"/>
                  </a:lnTo>
                  <a:cubicBezTo>
                    <a:pt x="7473" y="2128"/>
                    <a:pt x="9110" y="1418"/>
                    <a:pt x="10748" y="1418"/>
                  </a:cubicBezTo>
                  <a:close/>
                  <a:moveTo>
                    <a:pt x="4916" y="4636"/>
                  </a:moveTo>
                  <a:lnTo>
                    <a:pt x="8396" y="5999"/>
                  </a:lnTo>
                  <a:lnTo>
                    <a:pt x="3174" y="8127"/>
                  </a:lnTo>
                  <a:cubicBezTo>
                    <a:pt x="3483" y="6818"/>
                    <a:pt x="4198" y="5672"/>
                    <a:pt x="4916" y="4636"/>
                  </a:cubicBezTo>
                  <a:close/>
                  <a:moveTo>
                    <a:pt x="16278" y="4636"/>
                  </a:moveTo>
                  <a:cubicBezTo>
                    <a:pt x="17097" y="5672"/>
                    <a:pt x="17711" y="6818"/>
                    <a:pt x="18120" y="8127"/>
                  </a:cubicBezTo>
                  <a:lnTo>
                    <a:pt x="12899" y="5999"/>
                  </a:lnTo>
                  <a:lnTo>
                    <a:pt x="16278" y="4636"/>
                  </a:lnTo>
                  <a:close/>
                  <a:moveTo>
                    <a:pt x="10748" y="6927"/>
                  </a:moveTo>
                  <a:lnTo>
                    <a:pt x="18630" y="10090"/>
                  </a:lnTo>
                  <a:lnTo>
                    <a:pt x="18630" y="10146"/>
                  </a:lnTo>
                  <a:cubicBezTo>
                    <a:pt x="18221" y="10909"/>
                    <a:pt x="16993" y="11454"/>
                    <a:pt x="15459" y="11454"/>
                  </a:cubicBezTo>
                  <a:lnTo>
                    <a:pt x="6144" y="11454"/>
                  </a:lnTo>
                  <a:cubicBezTo>
                    <a:pt x="4403" y="11454"/>
                    <a:pt x="3174" y="10909"/>
                    <a:pt x="2765" y="10090"/>
                  </a:cubicBezTo>
                  <a:lnTo>
                    <a:pt x="10748" y="6927"/>
                  </a:lnTo>
                  <a:close/>
                  <a:moveTo>
                    <a:pt x="2456" y="12327"/>
                  </a:moveTo>
                  <a:cubicBezTo>
                    <a:pt x="3483" y="12654"/>
                    <a:pt x="4711" y="12872"/>
                    <a:pt x="5835" y="12872"/>
                  </a:cubicBezTo>
                  <a:lnTo>
                    <a:pt x="15151" y="12872"/>
                  </a:lnTo>
                  <a:cubicBezTo>
                    <a:pt x="16483" y="12872"/>
                    <a:pt x="17607" y="12654"/>
                    <a:pt x="18530" y="12327"/>
                  </a:cubicBezTo>
                  <a:cubicBezTo>
                    <a:pt x="18630" y="14727"/>
                    <a:pt x="18016" y="17017"/>
                    <a:pt x="16687" y="18873"/>
                  </a:cubicBezTo>
                  <a:cubicBezTo>
                    <a:pt x="16174" y="19690"/>
                    <a:pt x="14741" y="20127"/>
                    <a:pt x="12899" y="20127"/>
                  </a:cubicBezTo>
                  <a:lnTo>
                    <a:pt x="7782" y="20127"/>
                  </a:lnTo>
                  <a:cubicBezTo>
                    <a:pt x="6349" y="20127"/>
                    <a:pt x="5017" y="19637"/>
                    <a:pt x="4506" y="18873"/>
                  </a:cubicBezTo>
                  <a:cubicBezTo>
                    <a:pt x="3278" y="17017"/>
                    <a:pt x="2664" y="14727"/>
                    <a:pt x="2456" y="12327"/>
                  </a:cubicBezTo>
                  <a:close/>
                  <a:moveTo>
                    <a:pt x="10748" y="0"/>
                  </a:moveTo>
                  <a:cubicBezTo>
                    <a:pt x="7372" y="0"/>
                    <a:pt x="4711" y="1636"/>
                    <a:pt x="3278" y="3272"/>
                  </a:cubicBezTo>
                  <a:cubicBezTo>
                    <a:pt x="819" y="5836"/>
                    <a:pt x="0" y="9108"/>
                    <a:pt x="0" y="12000"/>
                  </a:cubicBezTo>
                  <a:cubicBezTo>
                    <a:pt x="0" y="14727"/>
                    <a:pt x="718" y="17291"/>
                    <a:pt x="2151" y="19419"/>
                  </a:cubicBezTo>
                  <a:cubicBezTo>
                    <a:pt x="3074" y="20727"/>
                    <a:pt x="5325" y="21600"/>
                    <a:pt x="7882" y="21600"/>
                  </a:cubicBezTo>
                  <a:lnTo>
                    <a:pt x="13003" y="21600"/>
                  </a:lnTo>
                  <a:cubicBezTo>
                    <a:pt x="16073" y="21600"/>
                    <a:pt x="18530" y="20781"/>
                    <a:pt x="19449" y="19419"/>
                  </a:cubicBezTo>
                  <a:cubicBezTo>
                    <a:pt x="20781" y="17400"/>
                    <a:pt x="21600" y="14727"/>
                    <a:pt x="21600" y="12000"/>
                  </a:cubicBezTo>
                  <a:cubicBezTo>
                    <a:pt x="21395" y="5509"/>
                    <a:pt x="16993" y="0"/>
                    <a:pt x="1074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18" name="Google Shape;10089;p66"/>
            <p:cNvSpPr/>
            <p:nvPr/>
          </p:nvSpPr>
          <p:spPr>
            <a:xfrm>
              <a:off x="180290" y="39573"/>
              <a:ext cx="160518" cy="30200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8" y="1470"/>
                  </a:moveTo>
                  <a:cubicBezTo>
                    <a:pt x="12285" y="1470"/>
                    <a:pt x="13922" y="2122"/>
                    <a:pt x="15251" y="3374"/>
                  </a:cubicBezTo>
                  <a:lnTo>
                    <a:pt x="10748" y="5115"/>
                  </a:lnTo>
                  <a:lnTo>
                    <a:pt x="6245" y="3374"/>
                  </a:lnTo>
                  <a:cubicBezTo>
                    <a:pt x="7678" y="2122"/>
                    <a:pt x="9211" y="1470"/>
                    <a:pt x="10748" y="1470"/>
                  </a:cubicBezTo>
                  <a:close/>
                  <a:moveTo>
                    <a:pt x="5117" y="4625"/>
                  </a:moveTo>
                  <a:lnTo>
                    <a:pt x="8597" y="5985"/>
                  </a:lnTo>
                  <a:lnTo>
                    <a:pt x="3379" y="8106"/>
                  </a:lnTo>
                  <a:cubicBezTo>
                    <a:pt x="3684" y="6801"/>
                    <a:pt x="4403" y="5659"/>
                    <a:pt x="5117" y="4625"/>
                  </a:cubicBezTo>
                  <a:close/>
                  <a:moveTo>
                    <a:pt x="16479" y="4625"/>
                  </a:moveTo>
                  <a:cubicBezTo>
                    <a:pt x="17298" y="5659"/>
                    <a:pt x="17912" y="6801"/>
                    <a:pt x="18322" y="8106"/>
                  </a:cubicBezTo>
                  <a:lnTo>
                    <a:pt x="13000" y="5985"/>
                  </a:lnTo>
                  <a:lnTo>
                    <a:pt x="16479" y="4625"/>
                  </a:lnTo>
                  <a:close/>
                  <a:moveTo>
                    <a:pt x="10748" y="6965"/>
                  </a:moveTo>
                  <a:lnTo>
                    <a:pt x="18731" y="10066"/>
                  </a:lnTo>
                  <a:lnTo>
                    <a:pt x="18731" y="10175"/>
                  </a:lnTo>
                  <a:cubicBezTo>
                    <a:pt x="18322" y="10881"/>
                    <a:pt x="16993" y="11425"/>
                    <a:pt x="15456" y="11425"/>
                  </a:cubicBezTo>
                  <a:lnTo>
                    <a:pt x="6040" y="11425"/>
                  </a:lnTo>
                  <a:cubicBezTo>
                    <a:pt x="4607" y="11425"/>
                    <a:pt x="3174" y="10881"/>
                    <a:pt x="2765" y="10066"/>
                  </a:cubicBezTo>
                  <a:lnTo>
                    <a:pt x="10748" y="6965"/>
                  </a:lnTo>
                  <a:close/>
                  <a:moveTo>
                    <a:pt x="2661" y="12351"/>
                  </a:moveTo>
                  <a:cubicBezTo>
                    <a:pt x="3684" y="12677"/>
                    <a:pt x="4913" y="12895"/>
                    <a:pt x="6040" y="12895"/>
                  </a:cubicBezTo>
                  <a:lnTo>
                    <a:pt x="15456" y="12895"/>
                  </a:lnTo>
                  <a:cubicBezTo>
                    <a:pt x="16788" y="12895"/>
                    <a:pt x="17912" y="12677"/>
                    <a:pt x="18835" y="12351"/>
                  </a:cubicBezTo>
                  <a:cubicBezTo>
                    <a:pt x="18835" y="14691"/>
                    <a:pt x="18016" y="17029"/>
                    <a:pt x="16889" y="18878"/>
                  </a:cubicBezTo>
                  <a:cubicBezTo>
                    <a:pt x="16379" y="19695"/>
                    <a:pt x="14946" y="20075"/>
                    <a:pt x="13000" y="20075"/>
                  </a:cubicBezTo>
                  <a:lnTo>
                    <a:pt x="7882" y="20075"/>
                  </a:lnTo>
                  <a:cubicBezTo>
                    <a:pt x="6550" y="20075"/>
                    <a:pt x="5221" y="19586"/>
                    <a:pt x="4708" y="18878"/>
                  </a:cubicBezTo>
                  <a:cubicBezTo>
                    <a:pt x="3480" y="17029"/>
                    <a:pt x="2765" y="14691"/>
                    <a:pt x="2661" y="12351"/>
                  </a:cubicBezTo>
                  <a:close/>
                  <a:moveTo>
                    <a:pt x="10748" y="0"/>
                  </a:moveTo>
                  <a:cubicBezTo>
                    <a:pt x="7064" y="0"/>
                    <a:pt x="4403" y="1905"/>
                    <a:pt x="2765" y="3754"/>
                  </a:cubicBezTo>
                  <a:cubicBezTo>
                    <a:pt x="1023" y="5985"/>
                    <a:pt x="0" y="8923"/>
                    <a:pt x="0" y="11969"/>
                  </a:cubicBezTo>
                  <a:cubicBezTo>
                    <a:pt x="0" y="14691"/>
                    <a:pt x="718" y="17302"/>
                    <a:pt x="2151" y="19422"/>
                  </a:cubicBezTo>
                  <a:cubicBezTo>
                    <a:pt x="3070" y="20674"/>
                    <a:pt x="5322" y="21600"/>
                    <a:pt x="7882" y="21600"/>
                  </a:cubicBezTo>
                  <a:lnTo>
                    <a:pt x="13000" y="21600"/>
                  </a:lnTo>
                  <a:cubicBezTo>
                    <a:pt x="16174" y="21600"/>
                    <a:pt x="18526" y="20783"/>
                    <a:pt x="19449" y="19422"/>
                  </a:cubicBezTo>
                  <a:cubicBezTo>
                    <a:pt x="20882" y="17355"/>
                    <a:pt x="21600" y="14691"/>
                    <a:pt x="21600" y="11969"/>
                  </a:cubicBezTo>
                  <a:cubicBezTo>
                    <a:pt x="21496" y="5550"/>
                    <a:pt x="17197" y="0"/>
                    <a:pt x="1074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820" name="Google Shape;10090;p66"/>
          <p:cNvSpPr/>
          <p:nvPr/>
        </p:nvSpPr>
        <p:spPr>
          <a:xfrm>
            <a:off x="8061642" y="1711083"/>
            <a:ext cx="262433" cy="3417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467" y="2596"/>
                </a:moveTo>
                <a:lnTo>
                  <a:pt x="16467" y="6442"/>
                </a:lnTo>
                <a:lnTo>
                  <a:pt x="5010" y="6442"/>
                </a:lnTo>
                <a:lnTo>
                  <a:pt x="5010" y="2596"/>
                </a:lnTo>
                <a:close/>
                <a:moveTo>
                  <a:pt x="16467" y="7692"/>
                </a:moveTo>
                <a:lnTo>
                  <a:pt x="16467" y="10194"/>
                </a:lnTo>
                <a:lnTo>
                  <a:pt x="5010" y="10194"/>
                </a:lnTo>
                <a:lnTo>
                  <a:pt x="5010" y="7692"/>
                </a:lnTo>
                <a:close/>
                <a:moveTo>
                  <a:pt x="3444" y="8030"/>
                </a:moveTo>
                <a:lnTo>
                  <a:pt x="3444" y="10194"/>
                </a:lnTo>
                <a:lnTo>
                  <a:pt x="2568" y="10194"/>
                </a:lnTo>
                <a:cubicBezTo>
                  <a:pt x="2254" y="10194"/>
                  <a:pt x="2003" y="10241"/>
                  <a:pt x="1816" y="10338"/>
                </a:cubicBezTo>
                <a:lnTo>
                  <a:pt x="1816" y="8703"/>
                </a:lnTo>
                <a:lnTo>
                  <a:pt x="3444" y="8030"/>
                </a:lnTo>
                <a:close/>
                <a:moveTo>
                  <a:pt x="18158" y="8030"/>
                </a:moveTo>
                <a:lnTo>
                  <a:pt x="19786" y="8703"/>
                </a:lnTo>
                <a:lnTo>
                  <a:pt x="19786" y="10338"/>
                </a:lnTo>
                <a:cubicBezTo>
                  <a:pt x="19535" y="10290"/>
                  <a:pt x="19221" y="10194"/>
                  <a:pt x="18909" y="10194"/>
                </a:cubicBezTo>
                <a:lnTo>
                  <a:pt x="18158" y="10194"/>
                </a:lnTo>
                <a:lnTo>
                  <a:pt x="18158" y="8030"/>
                </a:lnTo>
                <a:close/>
                <a:moveTo>
                  <a:pt x="19034" y="11395"/>
                </a:moveTo>
                <a:cubicBezTo>
                  <a:pt x="19472" y="11395"/>
                  <a:pt x="19847" y="11733"/>
                  <a:pt x="19847" y="12068"/>
                </a:cubicBezTo>
                <a:cubicBezTo>
                  <a:pt x="19786" y="12453"/>
                  <a:pt x="19472" y="12741"/>
                  <a:pt x="19034" y="12741"/>
                </a:cubicBezTo>
                <a:lnTo>
                  <a:pt x="2568" y="12741"/>
                </a:lnTo>
                <a:cubicBezTo>
                  <a:pt x="2128" y="12741"/>
                  <a:pt x="1816" y="12453"/>
                  <a:pt x="1816" y="12068"/>
                </a:cubicBezTo>
                <a:cubicBezTo>
                  <a:pt x="1816" y="11733"/>
                  <a:pt x="2192" y="11395"/>
                  <a:pt x="2568" y="11395"/>
                </a:cubicBezTo>
                <a:close/>
                <a:moveTo>
                  <a:pt x="14839" y="13993"/>
                </a:moveTo>
                <a:lnTo>
                  <a:pt x="10769" y="16348"/>
                </a:lnTo>
                <a:lnTo>
                  <a:pt x="6638" y="13993"/>
                </a:lnTo>
                <a:close/>
                <a:moveTo>
                  <a:pt x="4070" y="0"/>
                </a:moveTo>
                <a:cubicBezTo>
                  <a:pt x="3569" y="0"/>
                  <a:pt x="3255" y="288"/>
                  <a:pt x="3255" y="673"/>
                </a:cubicBezTo>
                <a:lnTo>
                  <a:pt x="3255" y="6684"/>
                </a:lnTo>
                <a:lnTo>
                  <a:pt x="439" y="7741"/>
                </a:lnTo>
                <a:cubicBezTo>
                  <a:pt x="125" y="7885"/>
                  <a:pt x="0" y="8126"/>
                  <a:pt x="0" y="8269"/>
                </a:cubicBezTo>
                <a:lnTo>
                  <a:pt x="0" y="12068"/>
                </a:lnTo>
                <a:cubicBezTo>
                  <a:pt x="0" y="13079"/>
                  <a:pt x="1065" y="13944"/>
                  <a:pt x="2504" y="13944"/>
                </a:cubicBezTo>
                <a:lnTo>
                  <a:pt x="3881" y="13944"/>
                </a:lnTo>
                <a:lnTo>
                  <a:pt x="9392" y="17117"/>
                </a:lnTo>
                <a:lnTo>
                  <a:pt x="3694" y="20435"/>
                </a:lnTo>
                <a:cubicBezTo>
                  <a:pt x="3255" y="20628"/>
                  <a:pt x="3194" y="21012"/>
                  <a:pt x="3506" y="21350"/>
                </a:cubicBezTo>
                <a:cubicBezTo>
                  <a:pt x="3649" y="21513"/>
                  <a:pt x="3891" y="21600"/>
                  <a:pt x="4144" y="21600"/>
                </a:cubicBezTo>
                <a:cubicBezTo>
                  <a:pt x="4336" y="21600"/>
                  <a:pt x="4533" y="21550"/>
                  <a:pt x="4696" y="21446"/>
                </a:cubicBezTo>
                <a:lnTo>
                  <a:pt x="10769" y="17983"/>
                </a:lnTo>
                <a:lnTo>
                  <a:pt x="16904" y="21446"/>
                </a:lnTo>
                <a:cubicBezTo>
                  <a:pt x="17073" y="21531"/>
                  <a:pt x="17268" y="21580"/>
                  <a:pt x="17458" y="21580"/>
                </a:cubicBezTo>
                <a:cubicBezTo>
                  <a:pt x="17693" y="21580"/>
                  <a:pt x="17922" y="21508"/>
                  <a:pt x="18094" y="21350"/>
                </a:cubicBezTo>
                <a:cubicBezTo>
                  <a:pt x="18283" y="21012"/>
                  <a:pt x="18283" y="20677"/>
                  <a:pt x="17908" y="20435"/>
                </a:cubicBezTo>
                <a:lnTo>
                  <a:pt x="12210" y="17117"/>
                </a:lnTo>
                <a:lnTo>
                  <a:pt x="17657" y="13944"/>
                </a:lnTo>
                <a:lnTo>
                  <a:pt x="19096" y="13944"/>
                </a:lnTo>
                <a:cubicBezTo>
                  <a:pt x="20412" y="13944"/>
                  <a:pt x="21600" y="13079"/>
                  <a:pt x="21600" y="12068"/>
                </a:cubicBezTo>
                <a:lnTo>
                  <a:pt x="21600" y="8269"/>
                </a:lnTo>
                <a:cubicBezTo>
                  <a:pt x="21600" y="8030"/>
                  <a:pt x="21413" y="7789"/>
                  <a:pt x="21099" y="7741"/>
                </a:cubicBezTo>
                <a:lnTo>
                  <a:pt x="18283" y="6684"/>
                </a:lnTo>
                <a:lnTo>
                  <a:pt x="18283" y="673"/>
                </a:lnTo>
                <a:lnTo>
                  <a:pt x="18158" y="673"/>
                </a:lnTo>
                <a:cubicBezTo>
                  <a:pt x="18158" y="288"/>
                  <a:pt x="17719" y="0"/>
                  <a:pt x="17280" y="0"/>
                </a:cubicBezTo>
                <a:cubicBezTo>
                  <a:pt x="16842" y="0"/>
                  <a:pt x="16403" y="288"/>
                  <a:pt x="16403" y="673"/>
                </a:cubicBezTo>
                <a:lnTo>
                  <a:pt x="16403" y="1250"/>
                </a:lnTo>
                <a:lnTo>
                  <a:pt x="4946" y="1250"/>
                </a:lnTo>
                <a:lnTo>
                  <a:pt x="4946" y="673"/>
                </a:lnTo>
                <a:cubicBezTo>
                  <a:pt x="4946" y="288"/>
                  <a:pt x="4507" y="0"/>
                  <a:pt x="4070"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27" name="Google Shape;10091;p66"/>
          <p:cNvGrpSpPr/>
          <p:nvPr/>
        </p:nvGrpSpPr>
        <p:grpSpPr>
          <a:xfrm>
            <a:off x="8022081" y="2130742"/>
            <a:ext cx="341556" cy="319487"/>
            <a:chOff x="0" y="0"/>
            <a:chExt cx="341554" cy="319486"/>
          </a:xfrm>
        </p:grpSpPr>
        <p:sp>
          <p:nvSpPr>
            <p:cNvPr id="7821" name="Google Shape;10092;p66"/>
            <p:cNvSpPr/>
            <p:nvPr/>
          </p:nvSpPr>
          <p:spPr>
            <a:xfrm>
              <a:off x="120966" y="40322"/>
              <a:ext cx="79872" cy="798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6" y="5348"/>
                  </a:moveTo>
                  <a:cubicBezTo>
                    <a:pt x="13778" y="5348"/>
                    <a:pt x="16252" y="7614"/>
                    <a:pt x="16252" y="10696"/>
                  </a:cubicBezTo>
                  <a:cubicBezTo>
                    <a:pt x="16252" y="13784"/>
                    <a:pt x="13778" y="16043"/>
                    <a:pt x="10696" y="16043"/>
                  </a:cubicBezTo>
                  <a:cubicBezTo>
                    <a:pt x="7607" y="16043"/>
                    <a:pt x="5348" y="13784"/>
                    <a:pt x="5348" y="10696"/>
                  </a:cubicBezTo>
                  <a:cubicBezTo>
                    <a:pt x="5348" y="7614"/>
                    <a:pt x="8018" y="5348"/>
                    <a:pt x="10696" y="5348"/>
                  </a:cubicBezTo>
                  <a:close/>
                  <a:moveTo>
                    <a:pt x="10696" y="0"/>
                  </a:moveTo>
                  <a:cubicBezTo>
                    <a:pt x="4936" y="0"/>
                    <a:pt x="0" y="4734"/>
                    <a:pt x="0" y="10696"/>
                  </a:cubicBezTo>
                  <a:cubicBezTo>
                    <a:pt x="0" y="16664"/>
                    <a:pt x="4936" y="21600"/>
                    <a:pt x="10696" y="21600"/>
                  </a:cubicBezTo>
                  <a:cubicBezTo>
                    <a:pt x="16664" y="21600"/>
                    <a:pt x="21600" y="16664"/>
                    <a:pt x="21600" y="10696"/>
                  </a:cubicBezTo>
                  <a:cubicBezTo>
                    <a:pt x="21600" y="4734"/>
                    <a:pt x="16664" y="0"/>
                    <a:pt x="106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22" name="Google Shape;10093;p66"/>
            <p:cNvSpPr/>
            <p:nvPr/>
          </p:nvSpPr>
          <p:spPr>
            <a:xfrm>
              <a:off x="120966" y="200065"/>
              <a:ext cx="79872" cy="791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6" y="5397"/>
                  </a:moveTo>
                  <a:cubicBezTo>
                    <a:pt x="13778" y="5397"/>
                    <a:pt x="16252" y="7683"/>
                    <a:pt x="16252" y="10793"/>
                  </a:cubicBezTo>
                  <a:cubicBezTo>
                    <a:pt x="16252" y="13910"/>
                    <a:pt x="13778" y="16190"/>
                    <a:pt x="10696" y="16190"/>
                  </a:cubicBezTo>
                  <a:cubicBezTo>
                    <a:pt x="8018" y="16190"/>
                    <a:pt x="5348" y="13699"/>
                    <a:pt x="5348" y="10793"/>
                  </a:cubicBezTo>
                  <a:cubicBezTo>
                    <a:pt x="5348" y="7683"/>
                    <a:pt x="7816" y="5397"/>
                    <a:pt x="10696" y="5397"/>
                  </a:cubicBezTo>
                  <a:close/>
                  <a:moveTo>
                    <a:pt x="10696" y="0"/>
                  </a:moveTo>
                  <a:cubicBezTo>
                    <a:pt x="4936" y="0"/>
                    <a:pt x="0" y="4777"/>
                    <a:pt x="0" y="10793"/>
                  </a:cubicBezTo>
                  <a:cubicBezTo>
                    <a:pt x="0" y="16816"/>
                    <a:pt x="4936" y="21593"/>
                    <a:pt x="10696" y="21593"/>
                  </a:cubicBezTo>
                  <a:cubicBezTo>
                    <a:pt x="10820" y="21593"/>
                    <a:pt x="10944" y="21600"/>
                    <a:pt x="11068" y="21600"/>
                  </a:cubicBezTo>
                  <a:cubicBezTo>
                    <a:pt x="17055" y="21600"/>
                    <a:pt x="21600" y="16697"/>
                    <a:pt x="21600" y="10793"/>
                  </a:cubicBezTo>
                  <a:cubicBezTo>
                    <a:pt x="21600" y="4777"/>
                    <a:pt x="16664" y="0"/>
                    <a:pt x="106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23" name="Google Shape;10094;p66"/>
            <p:cNvSpPr/>
            <p:nvPr/>
          </p:nvSpPr>
          <p:spPr>
            <a:xfrm>
              <a:off x="41094" y="120193"/>
              <a:ext cx="79873" cy="791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8" y="5398"/>
                  </a:moveTo>
                  <a:cubicBezTo>
                    <a:pt x="13986" y="5398"/>
                    <a:pt x="16252" y="7686"/>
                    <a:pt x="16252" y="10797"/>
                  </a:cubicBezTo>
                  <a:cubicBezTo>
                    <a:pt x="16252" y="13704"/>
                    <a:pt x="13778" y="16195"/>
                    <a:pt x="10898" y="16195"/>
                  </a:cubicBezTo>
                  <a:cubicBezTo>
                    <a:pt x="7607" y="16195"/>
                    <a:pt x="5348" y="13914"/>
                    <a:pt x="5348" y="10797"/>
                  </a:cubicBezTo>
                  <a:cubicBezTo>
                    <a:pt x="5348" y="7686"/>
                    <a:pt x="7816" y="5398"/>
                    <a:pt x="10898" y="5398"/>
                  </a:cubicBezTo>
                  <a:close/>
                  <a:moveTo>
                    <a:pt x="10898" y="0"/>
                  </a:moveTo>
                  <a:cubicBezTo>
                    <a:pt x="4936" y="0"/>
                    <a:pt x="0" y="4779"/>
                    <a:pt x="0" y="10797"/>
                  </a:cubicBezTo>
                  <a:cubicBezTo>
                    <a:pt x="0" y="16821"/>
                    <a:pt x="4936" y="21600"/>
                    <a:pt x="10898" y="21600"/>
                  </a:cubicBezTo>
                  <a:cubicBezTo>
                    <a:pt x="16664" y="21600"/>
                    <a:pt x="21600" y="16821"/>
                    <a:pt x="21600" y="10797"/>
                  </a:cubicBezTo>
                  <a:cubicBezTo>
                    <a:pt x="21600" y="4779"/>
                    <a:pt x="16866" y="0"/>
                    <a:pt x="108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24" name="Google Shape;10095;p66"/>
            <p:cNvSpPr/>
            <p:nvPr/>
          </p:nvSpPr>
          <p:spPr>
            <a:xfrm>
              <a:off x="200837" y="120193"/>
              <a:ext cx="79873" cy="798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96" y="5348"/>
                  </a:moveTo>
                  <a:cubicBezTo>
                    <a:pt x="13986" y="5348"/>
                    <a:pt x="16252" y="7614"/>
                    <a:pt x="16252" y="10696"/>
                  </a:cubicBezTo>
                  <a:cubicBezTo>
                    <a:pt x="16252" y="13784"/>
                    <a:pt x="13784" y="16043"/>
                    <a:pt x="10696" y="16043"/>
                  </a:cubicBezTo>
                  <a:cubicBezTo>
                    <a:pt x="7816" y="16043"/>
                    <a:pt x="5348" y="13784"/>
                    <a:pt x="5348" y="10696"/>
                  </a:cubicBezTo>
                  <a:cubicBezTo>
                    <a:pt x="5348" y="7614"/>
                    <a:pt x="8018" y="5348"/>
                    <a:pt x="10696" y="5348"/>
                  </a:cubicBezTo>
                  <a:close/>
                  <a:moveTo>
                    <a:pt x="10696" y="0"/>
                  </a:moveTo>
                  <a:cubicBezTo>
                    <a:pt x="4936" y="0"/>
                    <a:pt x="0" y="4734"/>
                    <a:pt x="0" y="10696"/>
                  </a:cubicBezTo>
                  <a:cubicBezTo>
                    <a:pt x="0" y="16664"/>
                    <a:pt x="4936" y="21600"/>
                    <a:pt x="10696" y="21600"/>
                  </a:cubicBezTo>
                  <a:cubicBezTo>
                    <a:pt x="16664" y="21600"/>
                    <a:pt x="21600" y="16664"/>
                    <a:pt x="21600" y="10696"/>
                  </a:cubicBezTo>
                  <a:cubicBezTo>
                    <a:pt x="21600" y="4734"/>
                    <a:pt x="16664" y="0"/>
                    <a:pt x="106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25" name="Google Shape;10096;p66"/>
            <p:cNvSpPr/>
            <p:nvPr/>
          </p:nvSpPr>
          <p:spPr>
            <a:xfrm>
              <a:off x="140741" y="139968"/>
              <a:ext cx="40323" cy="395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94" y="0"/>
                  </a:moveTo>
                  <a:cubicBezTo>
                    <a:pt x="4889" y="0"/>
                    <a:pt x="0" y="4985"/>
                    <a:pt x="0" y="10800"/>
                  </a:cubicBezTo>
                  <a:cubicBezTo>
                    <a:pt x="0" y="16615"/>
                    <a:pt x="4889" y="21600"/>
                    <a:pt x="10994" y="21600"/>
                  </a:cubicBezTo>
                  <a:cubicBezTo>
                    <a:pt x="16698" y="21600"/>
                    <a:pt x="21600" y="16615"/>
                    <a:pt x="21600" y="10800"/>
                  </a:cubicBezTo>
                  <a:cubicBezTo>
                    <a:pt x="21600" y="4985"/>
                    <a:pt x="16698" y="0"/>
                    <a:pt x="1099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26" name="Google Shape;10097;p66"/>
            <p:cNvSpPr/>
            <p:nvPr/>
          </p:nvSpPr>
          <p:spPr>
            <a:xfrm>
              <a:off x="-1" y="0"/>
              <a:ext cx="341556" cy="3194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247" y="1337"/>
                  </a:moveTo>
                  <a:cubicBezTo>
                    <a:pt x="15106" y="1337"/>
                    <a:pt x="19050" y="5606"/>
                    <a:pt x="19050" y="10800"/>
                  </a:cubicBezTo>
                  <a:cubicBezTo>
                    <a:pt x="19050" y="15994"/>
                    <a:pt x="15106" y="20263"/>
                    <a:pt x="10247" y="20263"/>
                  </a:cubicBezTo>
                  <a:cubicBezTo>
                    <a:pt x="5292" y="20263"/>
                    <a:pt x="1348" y="15994"/>
                    <a:pt x="1348" y="10800"/>
                  </a:cubicBezTo>
                  <a:cubicBezTo>
                    <a:pt x="1348" y="5606"/>
                    <a:pt x="5292" y="1337"/>
                    <a:pt x="10247" y="1337"/>
                  </a:cubicBezTo>
                  <a:close/>
                  <a:moveTo>
                    <a:pt x="20397" y="17537"/>
                  </a:moveTo>
                  <a:lnTo>
                    <a:pt x="20397" y="20263"/>
                  </a:lnTo>
                  <a:lnTo>
                    <a:pt x="15106" y="20263"/>
                  </a:lnTo>
                  <a:cubicBezTo>
                    <a:pt x="16260" y="19595"/>
                    <a:pt x="17271" y="18720"/>
                    <a:pt x="18088" y="17537"/>
                  </a:cubicBezTo>
                  <a:close/>
                  <a:moveTo>
                    <a:pt x="10151" y="0"/>
                  </a:moveTo>
                  <a:cubicBezTo>
                    <a:pt x="4570" y="0"/>
                    <a:pt x="0" y="4835"/>
                    <a:pt x="0" y="10800"/>
                  </a:cubicBezTo>
                  <a:cubicBezTo>
                    <a:pt x="0" y="16458"/>
                    <a:pt x="4089" y="21086"/>
                    <a:pt x="9333" y="21549"/>
                  </a:cubicBezTo>
                  <a:cubicBezTo>
                    <a:pt x="9381" y="21549"/>
                    <a:pt x="9429" y="21600"/>
                    <a:pt x="9525" y="21600"/>
                  </a:cubicBezTo>
                  <a:lnTo>
                    <a:pt x="20927" y="21600"/>
                  </a:lnTo>
                  <a:cubicBezTo>
                    <a:pt x="21311" y="21600"/>
                    <a:pt x="21600" y="21291"/>
                    <a:pt x="21600" y="20880"/>
                  </a:cubicBezTo>
                  <a:lnTo>
                    <a:pt x="21600" y="16817"/>
                  </a:lnTo>
                  <a:cubicBezTo>
                    <a:pt x="21600" y="16458"/>
                    <a:pt x="21311" y="16200"/>
                    <a:pt x="20975" y="16200"/>
                  </a:cubicBezTo>
                  <a:lnTo>
                    <a:pt x="18954" y="16200"/>
                  </a:lnTo>
                  <a:cubicBezTo>
                    <a:pt x="19868" y="14607"/>
                    <a:pt x="20253" y="12756"/>
                    <a:pt x="20253" y="10800"/>
                  </a:cubicBezTo>
                  <a:cubicBezTo>
                    <a:pt x="20253" y="4835"/>
                    <a:pt x="15779" y="0"/>
                    <a:pt x="1015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830" name="Google Shape;10098;p66"/>
          <p:cNvGrpSpPr/>
          <p:nvPr/>
        </p:nvGrpSpPr>
        <p:grpSpPr>
          <a:xfrm>
            <a:off x="6209617" y="2551607"/>
            <a:ext cx="340034" cy="339406"/>
            <a:chOff x="0" y="0"/>
            <a:chExt cx="340033" cy="339405"/>
          </a:xfrm>
        </p:grpSpPr>
        <p:sp>
          <p:nvSpPr>
            <p:cNvPr id="7828" name="Google Shape;10099;p66"/>
            <p:cNvSpPr/>
            <p:nvPr/>
          </p:nvSpPr>
          <p:spPr>
            <a:xfrm>
              <a:off x="118672" y="80475"/>
              <a:ext cx="221362" cy="2589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95" y="1992"/>
                  </a:moveTo>
                  <a:lnTo>
                    <a:pt x="19595" y="3579"/>
                  </a:lnTo>
                  <a:lnTo>
                    <a:pt x="7794" y="6435"/>
                  </a:lnTo>
                  <a:lnTo>
                    <a:pt x="7794" y="4848"/>
                  </a:lnTo>
                  <a:lnTo>
                    <a:pt x="19595" y="1992"/>
                  </a:lnTo>
                  <a:close/>
                  <a:moveTo>
                    <a:pt x="17665" y="13352"/>
                  </a:moveTo>
                  <a:cubicBezTo>
                    <a:pt x="18780" y="13352"/>
                    <a:pt x="19595" y="14049"/>
                    <a:pt x="19595" y="15002"/>
                  </a:cubicBezTo>
                  <a:cubicBezTo>
                    <a:pt x="19595" y="15952"/>
                    <a:pt x="18780" y="16651"/>
                    <a:pt x="17665" y="16651"/>
                  </a:cubicBezTo>
                  <a:cubicBezTo>
                    <a:pt x="16553" y="16651"/>
                    <a:pt x="15736" y="15952"/>
                    <a:pt x="15736" y="15002"/>
                  </a:cubicBezTo>
                  <a:cubicBezTo>
                    <a:pt x="15736" y="14049"/>
                    <a:pt x="16553" y="13352"/>
                    <a:pt x="17665" y="13352"/>
                  </a:cubicBezTo>
                  <a:close/>
                  <a:moveTo>
                    <a:pt x="3935" y="16651"/>
                  </a:moveTo>
                  <a:cubicBezTo>
                    <a:pt x="5047" y="16651"/>
                    <a:pt x="5864" y="17413"/>
                    <a:pt x="5864" y="18365"/>
                  </a:cubicBezTo>
                  <a:cubicBezTo>
                    <a:pt x="5864" y="19316"/>
                    <a:pt x="4974" y="20015"/>
                    <a:pt x="3935" y="20015"/>
                  </a:cubicBezTo>
                  <a:cubicBezTo>
                    <a:pt x="2820" y="20015"/>
                    <a:pt x="2005" y="19316"/>
                    <a:pt x="2005" y="18365"/>
                  </a:cubicBezTo>
                  <a:cubicBezTo>
                    <a:pt x="2005" y="17413"/>
                    <a:pt x="2820" y="16651"/>
                    <a:pt x="3935" y="16651"/>
                  </a:cubicBezTo>
                  <a:close/>
                  <a:moveTo>
                    <a:pt x="20575" y="0"/>
                  </a:moveTo>
                  <a:cubicBezTo>
                    <a:pt x="20497" y="0"/>
                    <a:pt x="20417" y="8"/>
                    <a:pt x="20337" y="26"/>
                  </a:cubicBezTo>
                  <a:lnTo>
                    <a:pt x="6606" y="3325"/>
                  </a:lnTo>
                  <a:cubicBezTo>
                    <a:pt x="6161" y="3452"/>
                    <a:pt x="5864" y="3771"/>
                    <a:pt x="5864" y="4151"/>
                  </a:cubicBezTo>
                  <a:lnTo>
                    <a:pt x="5864" y="15382"/>
                  </a:lnTo>
                  <a:cubicBezTo>
                    <a:pt x="5343" y="15064"/>
                    <a:pt x="4677" y="14937"/>
                    <a:pt x="3935" y="14937"/>
                  </a:cubicBezTo>
                  <a:cubicBezTo>
                    <a:pt x="1781" y="14937"/>
                    <a:pt x="0" y="16460"/>
                    <a:pt x="0" y="18238"/>
                  </a:cubicBezTo>
                  <a:cubicBezTo>
                    <a:pt x="0" y="20077"/>
                    <a:pt x="1781" y="21600"/>
                    <a:pt x="3935" y="21600"/>
                  </a:cubicBezTo>
                  <a:cubicBezTo>
                    <a:pt x="6088" y="21600"/>
                    <a:pt x="7869" y="20077"/>
                    <a:pt x="7869" y="18238"/>
                  </a:cubicBezTo>
                  <a:lnTo>
                    <a:pt x="7869" y="8020"/>
                  </a:lnTo>
                  <a:lnTo>
                    <a:pt x="19595" y="5166"/>
                  </a:lnTo>
                  <a:lnTo>
                    <a:pt x="19595" y="12019"/>
                  </a:lnTo>
                  <a:cubicBezTo>
                    <a:pt x="19077" y="11702"/>
                    <a:pt x="18408" y="11511"/>
                    <a:pt x="17665" y="11511"/>
                  </a:cubicBezTo>
                  <a:cubicBezTo>
                    <a:pt x="15514" y="11511"/>
                    <a:pt x="13806" y="13034"/>
                    <a:pt x="13806" y="14875"/>
                  </a:cubicBezTo>
                  <a:cubicBezTo>
                    <a:pt x="13806" y="16651"/>
                    <a:pt x="15514" y="18174"/>
                    <a:pt x="17665" y="18174"/>
                  </a:cubicBezTo>
                  <a:cubicBezTo>
                    <a:pt x="19819" y="18174"/>
                    <a:pt x="21600" y="16651"/>
                    <a:pt x="21600" y="14875"/>
                  </a:cubicBezTo>
                  <a:lnTo>
                    <a:pt x="21600" y="723"/>
                  </a:lnTo>
                  <a:cubicBezTo>
                    <a:pt x="21527" y="596"/>
                    <a:pt x="21452" y="342"/>
                    <a:pt x="21155" y="153"/>
                  </a:cubicBezTo>
                  <a:cubicBezTo>
                    <a:pt x="20992" y="60"/>
                    <a:pt x="20790" y="0"/>
                    <a:pt x="205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29" name="Google Shape;10100;p66"/>
            <p:cNvSpPr/>
            <p:nvPr/>
          </p:nvSpPr>
          <p:spPr>
            <a:xfrm>
              <a:off x="0" y="-1"/>
              <a:ext cx="158995" cy="2412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271" y="16153"/>
                  </a:moveTo>
                  <a:cubicBezTo>
                    <a:pt x="6823" y="16153"/>
                    <a:pt x="8063" y="16901"/>
                    <a:pt x="8063" y="17923"/>
                  </a:cubicBezTo>
                  <a:cubicBezTo>
                    <a:pt x="8063" y="18946"/>
                    <a:pt x="6718" y="19763"/>
                    <a:pt x="5271" y="19763"/>
                  </a:cubicBezTo>
                  <a:cubicBezTo>
                    <a:pt x="3723" y="19763"/>
                    <a:pt x="2585" y="18946"/>
                    <a:pt x="2585" y="17923"/>
                  </a:cubicBezTo>
                  <a:cubicBezTo>
                    <a:pt x="2585" y="16901"/>
                    <a:pt x="3723" y="16153"/>
                    <a:pt x="5271" y="16153"/>
                  </a:cubicBezTo>
                  <a:close/>
                  <a:moveTo>
                    <a:pt x="9585" y="0"/>
                  </a:moveTo>
                  <a:cubicBezTo>
                    <a:pt x="9427" y="0"/>
                    <a:pt x="9267" y="26"/>
                    <a:pt x="9096" y="82"/>
                  </a:cubicBezTo>
                  <a:cubicBezTo>
                    <a:pt x="8578" y="149"/>
                    <a:pt x="8164" y="491"/>
                    <a:pt x="8164" y="899"/>
                  </a:cubicBezTo>
                  <a:lnTo>
                    <a:pt x="8164" y="14927"/>
                  </a:lnTo>
                  <a:cubicBezTo>
                    <a:pt x="7338" y="14586"/>
                    <a:pt x="6511" y="14450"/>
                    <a:pt x="5478" y="14450"/>
                  </a:cubicBezTo>
                  <a:cubicBezTo>
                    <a:pt x="2480" y="14450"/>
                    <a:pt x="0" y="16084"/>
                    <a:pt x="0" y="18059"/>
                  </a:cubicBezTo>
                  <a:cubicBezTo>
                    <a:pt x="0" y="19966"/>
                    <a:pt x="2480" y="21600"/>
                    <a:pt x="5478" y="21600"/>
                  </a:cubicBezTo>
                  <a:cubicBezTo>
                    <a:pt x="8371" y="21600"/>
                    <a:pt x="10851" y="19966"/>
                    <a:pt x="10851" y="18059"/>
                  </a:cubicBezTo>
                  <a:lnTo>
                    <a:pt x="10851" y="3759"/>
                  </a:lnTo>
                  <a:cubicBezTo>
                    <a:pt x="12504" y="5121"/>
                    <a:pt x="14574" y="6482"/>
                    <a:pt x="17362" y="7708"/>
                  </a:cubicBezTo>
                  <a:cubicBezTo>
                    <a:pt x="18395" y="8253"/>
                    <a:pt x="19015" y="9003"/>
                    <a:pt x="19015" y="9887"/>
                  </a:cubicBezTo>
                  <a:cubicBezTo>
                    <a:pt x="19015" y="11318"/>
                    <a:pt x="17155" y="12612"/>
                    <a:pt x="14987" y="12612"/>
                  </a:cubicBezTo>
                  <a:cubicBezTo>
                    <a:pt x="14262" y="12612"/>
                    <a:pt x="13744" y="13021"/>
                    <a:pt x="13744" y="13496"/>
                  </a:cubicBezTo>
                  <a:cubicBezTo>
                    <a:pt x="13744" y="14041"/>
                    <a:pt x="14367" y="14383"/>
                    <a:pt x="14987" y="14383"/>
                  </a:cubicBezTo>
                  <a:cubicBezTo>
                    <a:pt x="18500" y="14383"/>
                    <a:pt x="21600" y="12407"/>
                    <a:pt x="21600" y="9956"/>
                  </a:cubicBezTo>
                  <a:cubicBezTo>
                    <a:pt x="21600" y="8525"/>
                    <a:pt x="20567" y="7163"/>
                    <a:pt x="18914" y="6346"/>
                  </a:cubicBezTo>
                  <a:cubicBezTo>
                    <a:pt x="15915" y="4917"/>
                    <a:pt x="13744" y="3487"/>
                    <a:pt x="12196" y="1919"/>
                  </a:cubicBezTo>
                  <a:lnTo>
                    <a:pt x="10644" y="421"/>
                  </a:lnTo>
                  <a:cubicBezTo>
                    <a:pt x="10346" y="175"/>
                    <a:pt x="9991" y="0"/>
                    <a:pt x="95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833" name="Google Shape;10101;p66"/>
          <p:cNvGrpSpPr/>
          <p:nvPr/>
        </p:nvGrpSpPr>
        <p:grpSpPr>
          <a:xfrm>
            <a:off x="6251473" y="2959873"/>
            <a:ext cx="260163" cy="338514"/>
            <a:chOff x="0" y="0"/>
            <a:chExt cx="260162" cy="338512"/>
          </a:xfrm>
        </p:grpSpPr>
        <p:sp>
          <p:nvSpPr>
            <p:cNvPr id="7831" name="Google Shape;10102;p66"/>
            <p:cNvSpPr/>
            <p:nvPr/>
          </p:nvSpPr>
          <p:spPr>
            <a:xfrm>
              <a:off x="88998" y="0"/>
              <a:ext cx="79872" cy="798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04" y="5348"/>
                  </a:moveTo>
                  <a:cubicBezTo>
                    <a:pt x="13993" y="5348"/>
                    <a:pt x="16252" y="7614"/>
                    <a:pt x="16252" y="10702"/>
                  </a:cubicBezTo>
                  <a:cubicBezTo>
                    <a:pt x="16252" y="13582"/>
                    <a:pt x="13993" y="16252"/>
                    <a:pt x="10904" y="16252"/>
                  </a:cubicBezTo>
                  <a:cubicBezTo>
                    <a:pt x="7816" y="16252"/>
                    <a:pt x="5348" y="13784"/>
                    <a:pt x="5348" y="10702"/>
                  </a:cubicBezTo>
                  <a:cubicBezTo>
                    <a:pt x="5348" y="7614"/>
                    <a:pt x="7816" y="5348"/>
                    <a:pt x="10904" y="5348"/>
                  </a:cubicBezTo>
                  <a:close/>
                  <a:moveTo>
                    <a:pt x="10904" y="0"/>
                  </a:moveTo>
                  <a:cubicBezTo>
                    <a:pt x="4936" y="0"/>
                    <a:pt x="0" y="4936"/>
                    <a:pt x="0" y="10702"/>
                  </a:cubicBezTo>
                  <a:cubicBezTo>
                    <a:pt x="0" y="16664"/>
                    <a:pt x="4936" y="21600"/>
                    <a:pt x="10904" y="21600"/>
                  </a:cubicBezTo>
                  <a:cubicBezTo>
                    <a:pt x="16664" y="21600"/>
                    <a:pt x="21600" y="16664"/>
                    <a:pt x="21600" y="10702"/>
                  </a:cubicBezTo>
                  <a:cubicBezTo>
                    <a:pt x="21600" y="4936"/>
                    <a:pt x="16664" y="0"/>
                    <a:pt x="109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32" name="Google Shape;10103;p66"/>
            <p:cNvSpPr/>
            <p:nvPr/>
          </p:nvSpPr>
          <p:spPr>
            <a:xfrm>
              <a:off x="0" y="77602"/>
              <a:ext cx="260163" cy="260911"/>
            </a:xfrm>
            <a:custGeom>
              <a:avLst/>
              <a:gdLst/>
              <a:ahLst/>
              <a:cxnLst>
                <a:cxn ang="0">
                  <a:pos x="wd2" y="hd2"/>
                </a:cxn>
                <a:cxn ang="5400000">
                  <a:pos x="wd2" y="hd2"/>
                </a:cxn>
                <a:cxn ang="10800000">
                  <a:pos x="wd2" y="hd2"/>
                </a:cxn>
                <a:cxn ang="16200000">
                  <a:pos x="wd2" y="hd2"/>
                </a:cxn>
              </a:cxnLst>
              <a:rect l="0" t="0" r="r" b="b"/>
              <a:pathLst>
                <a:path w="21290" h="21600" fill="norm" stroke="1" extrusionOk="0">
                  <a:moveTo>
                    <a:pt x="18737" y="1827"/>
                  </a:moveTo>
                  <a:cubicBezTo>
                    <a:pt x="19174" y="1827"/>
                    <a:pt x="19609" y="2205"/>
                    <a:pt x="19609" y="2708"/>
                  </a:cubicBezTo>
                  <a:cubicBezTo>
                    <a:pt x="19609" y="3148"/>
                    <a:pt x="19174" y="3464"/>
                    <a:pt x="18737" y="3464"/>
                  </a:cubicBezTo>
                  <a:lnTo>
                    <a:pt x="12201" y="3464"/>
                  </a:lnTo>
                  <a:cubicBezTo>
                    <a:pt x="11703" y="3464"/>
                    <a:pt x="11393" y="3842"/>
                    <a:pt x="11393" y="4346"/>
                  </a:cubicBezTo>
                  <a:lnTo>
                    <a:pt x="11393" y="19269"/>
                  </a:lnTo>
                  <a:cubicBezTo>
                    <a:pt x="11393" y="19773"/>
                    <a:pt x="11018" y="20089"/>
                    <a:pt x="10583" y="20089"/>
                  </a:cubicBezTo>
                  <a:cubicBezTo>
                    <a:pt x="10085" y="20089"/>
                    <a:pt x="9773" y="19711"/>
                    <a:pt x="9773" y="19269"/>
                  </a:cubicBezTo>
                  <a:lnTo>
                    <a:pt x="9773" y="11398"/>
                  </a:lnTo>
                  <a:cubicBezTo>
                    <a:pt x="9773" y="10910"/>
                    <a:pt x="9403" y="10578"/>
                    <a:pt x="8988" y="10578"/>
                  </a:cubicBezTo>
                  <a:cubicBezTo>
                    <a:pt x="8814" y="10578"/>
                    <a:pt x="8633" y="10638"/>
                    <a:pt x="8467" y="10768"/>
                  </a:cubicBezTo>
                  <a:lnTo>
                    <a:pt x="2926" y="15052"/>
                  </a:lnTo>
                  <a:cubicBezTo>
                    <a:pt x="2764" y="15160"/>
                    <a:pt x="2581" y="15222"/>
                    <a:pt x="2399" y="15222"/>
                  </a:cubicBezTo>
                  <a:cubicBezTo>
                    <a:pt x="2158" y="15222"/>
                    <a:pt x="1921" y="15114"/>
                    <a:pt x="1743" y="14862"/>
                  </a:cubicBezTo>
                  <a:cubicBezTo>
                    <a:pt x="1557" y="14484"/>
                    <a:pt x="1557" y="14042"/>
                    <a:pt x="1931" y="13728"/>
                  </a:cubicBezTo>
                  <a:lnTo>
                    <a:pt x="9463" y="8060"/>
                  </a:lnTo>
                  <a:cubicBezTo>
                    <a:pt x="9712" y="7872"/>
                    <a:pt x="9773" y="7682"/>
                    <a:pt x="9773" y="7430"/>
                  </a:cubicBezTo>
                  <a:lnTo>
                    <a:pt x="9773" y="4408"/>
                  </a:lnTo>
                  <a:cubicBezTo>
                    <a:pt x="9773" y="3968"/>
                    <a:pt x="9399" y="3526"/>
                    <a:pt x="9026" y="3526"/>
                  </a:cubicBezTo>
                  <a:lnTo>
                    <a:pt x="2490" y="3526"/>
                  </a:lnTo>
                  <a:cubicBezTo>
                    <a:pt x="1992" y="3526"/>
                    <a:pt x="1682" y="3148"/>
                    <a:pt x="1682" y="2770"/>
                  </a:cubicBezTo>
                  <a:cubicBezTo>
                    <a:pt x="1682" y="2267"/>
                    <a:pt x="2055" y="1889"/>
                    <a:pt x="2490" y="1889"/>
                  </a:cubicBezTo>
                  <a:lnTo>
                    <a:pt x="18737" y="1889"/>
                  </a:lnTo>
                  <a:lnTo>
                    <a:pt x="18737" y="1827"/>
                  </a:lnTo>
                  <a:close/>
                  <a:moveTo>
                    <a:pt x="2365" y="0"/>
                  </a:moveTo>
                  <a:cubicBezTo>
                    <a:pt x="1059" y="188"/>
                    <a:pt x="0" y="1259"/>
                    <a:pt x="0" y="2583"/>
                  </a:cubicBezTo>
                  <a:cubicBezTo>
                    <a:pt x="0" y="3968"/>
                    <a:pt x="1059" y="5037"/>
                    <a:pt x="2365" y="5037"/>
                  </a:cubicBezTo>
                  <a:lnTo>
                    <a:pt x="8155" y="5037"/>
                  </a:lnTo>
                  <a:lnTo>
                    <a:pt x="8155" y="6800"/>
                  </a:lnTo>
                  <a:lnTo>
                    <a:pt x="996" y="12217"/>
                  </a:lnTo>
                  <a:cubicBezTo>
                    <a:pt x="-124" y="12973"/>
                    <a:pt x="-310" y="14546"/>
                    <a:pt x="498" y="15681"/>
                  </a:cubicBezTo>
                  <a:cubicBezTo>
                    <a:pt x="974" y="16309"/>
                    <a:pt x="1707" y="16655"/>
                    <a:pt x="2446" y="16655"/>
                  </a:cubicBezTo>
                  <a:cubicBezTo>
                    <a:pt x="2964" y="16655"/>
                    <a:pt x="3486" y="16485"/>
                    <a:pt x="3922" y="16121"/>
                  </a:cubicBezTo>
                  <a:lnTo>
                    <a:pt x="8218" y="12909"/>
                  </a:lnTo>
                  <a:lnTo>
                    <a:pt x="8218" y="19143"/>
                  </a:lnTo>
                  <a:cubicBezTo>
                    <a:pt x="8218" y="20467"/>
                    <a:pt x="9338" y="21600"/>
                    <a:pt x="10644" y="21600"/>
                  </a:cubicBezTo>
                  <a:cubicBezTo>
                    <a:pt x="11952" y="21600"/>
                    <a:pt x="13136" y="20467"/>
                    <a:pt x="13136" y="19143"/>
                  </a:cubicBezTo>
                  <a:lnTo>
                    <a:pt x="13136" y="4975"/>
                  </a:lnTo>
                  <a:lnTo>
                    <a:pt x="18800" y="4975"/>
                  </a:lnTo>
                  <a:cubicBezTo>
                    <a:pt x="20106" y="4975"/>
                    <a:pt x="21290" y="3842"/>
                    <a:pt x="21290" y="2519"/>
                  </a:cubicBezTo>
                  <a:cubicBezTo>
                    <a:pt x="21290" y="1195"/>
                    <a:pt x="20231" y="0"/>
                    <a:pt x="18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834" name="Google Shape;10104;p66"/>
          <p:cNvSpPr/>
          <p:nvPr/>
        </p:nvSpPr>
        <p:spPr>
          <a:xfrm>
            <a:off x="8022866" y="2988798"/>
            <a:ext cx="337764" cy="341556"/>
          </a:xfrm>
          <a:custGeom>
            <a:avLst/>
            <a:gdLst/>
            <a:ahLst/>
            <a:cxnLst>
              <a:cxn ang="0">
                <a:pos x="wd2" y="hd2"/>
              </a:cxn>
              <a:cxn ang="5400000">
                <a:pos x="wd2" y="hd2"/>
              </a:cxn>
              <a:cxn ang="10800000">
                <a:pos x="wd2" y="hd2"/>
              </a:cxn>
              <a:cxn ang="16200000">
                <a:pos x="wd2" y="hd2"/>
              </a:cxn>
            </a:cxnLst>
            <a:rect l="0" t="0" r="r" b="b"/>
            <a:pathLst>
              <a:path w="21456" h="21600" fill="norm" stroke="1" extrusionOk="0">
                <a:moveTo>
                  <a:pt x="8939" y="8033"/>
                </a:moveTo>
                <a:lnTo>
                  <a:pt x="10678" y="10055"/>
                </a:lnTo>
                <a:lnTo>
                  <a:pt x="8939" y="10055"/>
                </a:lnTo>
                <a:lnTo>
                  <a:pt x="8939" y="8033"/>
                </a:lnTo>
                <a:close/>
                <a:moveTo>
                  <a:pt x="9712" y="1203"/>
                </a:moveTo>
                <a:cubicBezTo>
                  <a:pt x="10195" y="1203"/>
                  <a:pt x="10678" y="1396"/>
                  <a:pt x="11065" y="1780"/>
                </a:cubicBezTo>
                <a:lnTo>
                  <a:pt x="12080" y="2790"/>
                </a:lnTo>
                <a:cubicBezTo>
                  <a:pt x="12709" y="3367"/>
                  <a:pt x="13482" y="3704"/>
                  <a:pt x="14302" y="3704"/>
                </a:cubicBezTo>
                <a:lnTo>
                  <a:pt x="15848" y="3704"/>
                </a:lnTo>
                <a:cubicBezTo>
                  <a:pt x="17589" y="3704"/>
                  <a:pt x="19039" y="5147"/>
                  <a:pt x="19039" y="6879"/>
                </a:cubicBezTo>
                <a:cubicBezTo>
                  <a:pt x="19039" y="8610"/>
                  <a:pt x="17589" y="10055"/>
                  <a:pt x="15848" y="10055"/>
                </a:cubicBezTo>
                <a:lnTo>
                  <a:pt x="12273" y="10055"/>
                </a:lnTo>
                <a:lnTo>
                  <a:pt x="8842" y="6158"/>
                </a:lnTo>
                <a:lnTo>
                  <a:pt x="8842" y="3127"/>
                </a:lnTo>
                <a:cubicBezTo>
                  <a:pt x="8842" y="2790"/>
                  <a:pt x="8505" y="2550"/>
                  <a:pt x="8215" y="2550"/>
                </a:cubicBezTo>
                <a:cubicBezTo>
                  <a:pt x="7925" y="2550"/>
                  <a:pt x="7635" y="2839"/>
                  <a:pt x="7635" y="3127"/>
                </a:cubicBezTo>
                <a:lnTo>
                  <a:pt x="7635" y="4714"/>
                </a:lnTo>
                <a:lnTo>
                  <a:pt x="4591" y="1203"/>
                </a:lnTo>
                <a:close/>
                <a:moveTo>
                  <a:pt x="20295" y="11209"/>
                </a:moveTo>
                <a:lnTo>
                  <a:pt x="20295" y="14431"/>
                </a:lnTo>
                <a:lnTo>
                  <a:pt x="20342" y="14431"/>
                </a:lnTo>
                <a:cubicBezTo>
                  <a:pt x="20342" y="14817"/>
                  <a:pt x="20052" y="15106"/>
                  <a:pt x="19763" y="15106"/>
                </a:cubicBezTo>
                <a:lnTo>
                  <a:pt x="1256" y="15106"/>
                </a:lnTo>
                <a:lnTo>
                  <a:pt x="1256" y="14431"/>
                </a:lnTo>
                <a:cubicBezTo>
                  <a:pt x="1256" y="14095"/>
                  <a:pt x="1546" y="13807"/>
                  <a:pt x="1885" y="13807"/>
                </a:cubicBezTo>
                <a:lnTo>
                  <a:pt x="3141" y="13807"/>
                </a:lnTo>
                <a:cubicBezTo>
                  <a:pt x="3479" y="13807"/>
                  <a:pt x="3721" y="13469"/>
                  <a:pt x="3721" y="13133"/>
                </a:cubicBezTo>
                <a:lnTo>
                  <a:pt x="3721" y="11883"/>
                </a:lnTo>
                <a:cubicBezTo>
                  <a:pt x="3721" y="11498"/>
                  <a:pt x="4058" y="11209"/>
                  <a:pt x="4348" y="11209"/>
                </a:cubicBezTo>
                <a:close/>
                <a:moveTo>
                  <a:pt x="3721" y="16357"/>
                </a:moveTo>
                <a:lnTo>
                  <a:pt x="3238" y="20204"/>
                </a:lnTo>
                <a:lnTo>
                  <a:pt x="3141" y="20204"/>
                </a:lnTo>
                <a:lnTo>
                  <a:pt x="2658" y="16357"/>
                </a:lnTo>
                <a:close/>
                <a:moveTo>
                  <a:pt x="13868" y="16357"/>
                </a:moveTo>
                <a:lnTo>
                  <a:pt x="13385" y="20204"/>
                </a:lnTo>
                <a:lnTo>
                  <a:pt x="13289" y="20204"/>
                </a:lnTo>
                <a:lnTo>
                  <a:pt x="12805" y="16357"/>
                </a:lnTo>
                <a:close/>
                <a:moveTo>
                  <a:pt x="19039" y="16357"/>
                </a:moveTo>
                <a:lnTo>
                  <a:pt x="18555" y="20204"/>
                </a:lnTo>
                <a:lnTo>
                  <a:pt x="18410" y="20204"/>
                </a:lnTo>
                <a:lnTo>
                  <a:pt x="17927" y="16357"/>
                </a:lnTo>
                <a:close/>
                <a:moveTo>
                  <a:pt x="3189" y="0"/>
                </a:moveTo>
                <a:cubicBezTo>
                  <a:pt x="2948" y="0"/>
                  <a:pt x="2706" y="145"/>
                  <a:pt x="2609" y="385"/>
                </a:cubicBezTo>
                <a:cubicBezTo>
                  <a:pt x="2465" y="626"/>
                  <a:pt x="2512" y="866"/>
                  <a:pt x="2706" y="1011"/>
                </a:cubicBezTo>
                <a:lnTo>
                  <a:pt x="7586" y="6639"/>
                </a:lnTo>
                <a:lnTo>
                  <a:pt x="7586" y="10102"/>
                </a:lnTo>
                <a:lnTo>
                  <a:pt x="4397" y="10102"/>
                </a:lnTo>
                <a:cubicBezTo>
                  <a:pt x="3382" y="10102"/>
                  <a:pt x="2465" y="10968"/>
                  <a:pt x="2465" y="12026"/>
                </a:cubicBezTo>
                <a:lnTo>
                  <a:pt x="2465" y="12652"/>
                </a:lnTo>
                <a:lnTo>
                  <a:pt x="1885" y="12652"/>
                </a:lnTo>
                <a:cubicBezTo>
                  <a:pt x="821" y="12652"/>
                  <a:pt x="0" y="13469"/>
                  <a:pt x="0" y="14576"/>
                </a:cubicBezTo>
                <a:lnTo>
                  <a:pt x="0" y="15827"/>
                </a:lnTo>
                <a:cubicBezTo>
                  <a:pt x="0" y="16164"/>
                  <a:pt x="290" y="16500"/>
                  <a:pt x="580" y="16500"/>
                </a:cubicBezTo>
                <a:lnTo>
                  <a:pt x="1304" y="16500"/>
                </a:lnTo>
                <a:lnTo>
                  <a:pt x="1885" y="21070"/>
                </a:lnTo>
                <a:cubicBezTo>
                  <a:pt x="1933" y="21359"/>
                  <a:pt x="2175" y="21600"/>
                  <a:pt x="2465" y="21600"/>
                </a:cubicBezTo>
                <a:lnTo>
                  <a:pt x="3721" y="21600"/>
                </a:lnTo>
                <a:cubicBezTo>
                  <a:pt x="4058" y="21600"/>
                  <a:pt x="4348" y="21359"/>
                  <a:pt x="4348" y="21070"/>
                </a:cubicBezTo>
                <a:lnTo>
                  <a:pt x="4880" y="16500"/>
                </a:lnTo>
                <a:lnTo>
                  <a:pt x="11404" y="16500"/>
                </a:lnTo>
                <a:lnTo>
                  <a:pt x="11936" y="21070"/>
                </a:lnTo>
                <a:cubicBezTo>
                  <a:pt x="12032" y="21359"/>
                  <a:pt x="12273" y="21600"/>
                  <a:pt x="12563" y="21600"/>
                </a:cubicBezTo>
                <a:lnTo>
                  <a:pt x="13819" y="21600"/>
                </a:lnTo>
                <a:cubicBezTo>
                  <a:pt x="14109" y="21600"/>
                  <a:pt x="14448" y="21359"/>
                  <a:pt x="14448" y="21070"/>
                </a:cubicBezTo>
                <a:lnTo>
                  <a:pt x="14979" y="16500"/>
                </a:lnTo>
                <a:lnTo>
                  <a:pt x="16430" y="16500"/>
                </a:lnTo>
                <a:lnTo>
                  <a:pt x="16960" y="21070"/>
                </a:lnTo>
                <a:cubicBezTo>
                  <a:pt x="17009" y="21359"/>
                  <a:pt x="17250" y="21600"/>
                  <a:pt x="17589" y="21600"/>
                </a:cubicBezTo>
                <a:lnTo>
                  <a:pt x="18845" y="21600"/>
                </a:lnTo>
                <a:cubicBezTo>
                  <a:pt x="19135" y="21600"/>
                  <a:pt x="19425" y="21359"/>
                  <a:pt x="19425" y="21070"/>
                </a:cubicBezTo>
                <a:lnTo>
                  <a:pt x="20052" y="16357"/>
                </a:lnTo>
                <a:cubicBezTo>
                  <a:pt x="20825" y="16115"/>
                  <a:pt x="21358" y="15395"/>
                  <a:pt x="21358" y="14576"/>
                </a:cubicBezTo>
                <a:lnTo>
                  <a:pt x="21358" y="10776"/>
                </a:lnTo>
                <a:cubicBezTo>
                  <a:pt x="21600" y="10295"/>
                  <a:pt x="21358" y="10055"/>
                  <a:pt x="21019" y="10055"/>
                </a:cubicBezTo>
                <a:lnTo>
                  <a:pt x="19039" y="10055"/>
                </a:lnTo>
                <a:cubicBezTo>
                  <a:pt x="19859" y="9284"/>
                  <a:pt x="20342" y="8129"/>
                  <a:pt x="20342" y="6879"/>
                </a:cubicBezTo>
                <a:cubicBezTo>
                  <a:pt x="20342" y="4425"/>
                  <a:pt x="18362" y="2454"/>
                  <a:pt x="15897" y="2454"/>
                </a:cubicBezTo>
                <a:lnTo>
                  <a:pt x="14399" y="2454"/>
                </a:lnTo>
                <a:cubicBezTo>
                  <a:pt x="13916" y="2454"/>
                  <a:pt x="13385" y="2309"/>
                  <a:pt x="13046" y="1924"/>
                </a:cubicBezTo>
                <a:lnTo>
                  <a:pt x="12032" y="915"/>
                </a:lnTo>
                <a:cubicBezTo>
                  <a:pt x="11404" y="289"/>
                  <a:pt x="10631" y="0"/>
                  <a:pt x="9761"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835" name="Google Shape;10105;p66"/>
          <p:cNvSpPr/>
          <p:nvPr/>
        </p:nvSpPr>
        <p:spPr>
          <a:xfrm>
            <a:off x="7143561" y="2550547"/>
            <a:ext cx="299753" cy="341556"/>
          </a:xfrm>
          <a:custGeom>
            <a:avLst/>
            <a:gdLst/>
            <a:ahLst/>
            <a:cxnLst>
              <a:cxn ang="0">
                <a:pos x="wd2" y="hd2"/>
              </a:cxn>
              <a:cxn ang="5400000">
                <a:pos x="wd2" y="hd2"/>
              </a:cxn>
              <a:cxn ang="10800000">
                <a:pos x="wd2" y="hd2"/>
              </a:cxn>
              <a:cxn ang="16200000">
                <a:pos x="wd2" y="hd2"/>
              </a:cxn>
            </a:cxnLst>
            <a:rect l="0" t="0" r="r" b="b"/>
            <a:pathLst>
              <a:path w="21494" h="21600" fill="norm" stroke="1" extrusionOk="0">
                <a:moveTo>
                  <a:pt x="4418" y="1251"/>
                </a:moveTo>
                <a:cubicBezTo>
                  <a:pt x="5291" y="1251"/>
                  <a:pt x="5892" y="1829"/>
                  <a:pt x="5892" y="2550"/>
                </a:cubicBezTo>
                <a:lnTo>
                  <a:pt x="3000" y="2550"/>
                </a:lnTo>
                <a:cubicBezTo>
                  <a:pt x="3000" y="1829"/>
                  <a:pt x="3599" y="1251"/>
                  <a:pt x="4418" y="1251"/>
                </a:cubicBezTo>
                <a:close/>
                <a:moveTo>
                  <a:pt x="17346" y="1251"/>
                </a:moveTo>
                <a:cubicBezTo>
                  <a:pt x="18163" y="1251"/>
                  <a:pt x="18764" y="1829"/>
                  <a:pt x="18764" y="2550"/>
                </a:cubicBezTo>
                <a:lnTo>
                  <a:pt x="15873" y="2550"/>
                </a:lnTo>
                <a:cubicBezTo>
                  <a:pt x="15873" y="1829"/>
                  <a:pt x="16583" y="1251"/>
                  <a:pt x="17346" y="1251"/>
                </a:cubicBezTo>
                <a:close/>
                <a:moveTo>
                  <a:pt x="14346" y="3801"/>
                </a:moveTo>
                <a:lnTo>
                  <a:pt x="13146" y="8900"/>
                </a:lnTo>
                <a:lnTo>
                  <a:pt x="8619" y="8900"/>
                </a:lnTo>
                <a:lnTo>
                  <a:pt x="7419" y="3801"/>
                </a:lnTo>
                <a:cubicBezTo>
                  <a:pt x="8619" y="3801"/>
                  <a:pt x="9600" y="4138"/>
                  <a:pt x="10364" y="4859"/>
                </a:cubicBezTo>
                <a:cubicBezTo>
                  <a:pt x="10500" y="4979"/>
                  <a:pt x="10691" y="5039"/>
                  <a:pt x="10881" y="5039"/>
                </a:cubicBezTo>
                <a:cubicBezTo>
                  <a:pt x="11074" y="5039"/>
                  <a:pt x="11264" y="4979"/>
                  <a:pt x="11401" y="4859"/>
                </a:cubicBezTo>
                <a:cubicBezTo>
                  <a:pt x="12164" y="4234"/>
                  <a:pt x="13255" y="3801"/>
                  <a:pt x="14346" y="3801"/>
                </a:cubicBezTo>
                <a:close/>
                <a:moveTo>
                  <a:pt x="12327" y="10151"/>
                </a:moveTo>
                <a:cubicBezTo>
                  <a:pt x="12710" y="10151"/>
                  <a:pt x="13037" y="10151"/>
                  <a:pt x="13364" y="10247"/>
                </a:cubicBezTo>
                <a:lnTo>
                  <a:pt x="14618" y="12316"/>
                </a:lnTo>
                <a:cubicBezTo>
                  <a:pt x="14727" y="12556"/>
                  <a:pt x="15000" y="12701"/>
                  <a:pt x="15218" y="12701"/>
                </a:cubicBezTo>
                <a:cubicBezTo>
                  <a:pt x="15327" y="12701"/>
                  <a:pt x="15436" y="12701"/>
                  <a:pt x="15546" y="12652"/>
                </a:cubicBezTo>
                <a:cubicBezTo>
                  <a:pt x="15873" y="12460"/>
                  <a:pt x="16036" y="12075"/>
                  <a:pt x="15873" y="11786"/>
                </a:cubicBezTo>
                <a:lnTo>
                  <a:pt x="15272" y="10632"/>
                </a:lnTo>
                <a:cubicBezTo>
                  <a:pt x="18219" y="11690"/>
                  <a:pt x="20345" y="14191"/>
                  <a:pt x="20345" y="17126"/>
                </a:cubicBezTo>
                <a:lnTo>
                  <a:pt x="20345" y="17752"/>
                </a:lnTo>
                <a:lnTo>
                  <a:pt x="1692" y="17752"/>
                </a:lnTo>
                <a:lnTo>
                  <a:pt x="1692" y="17126"/>
                </a:lnTo>
                <a:cubicBezTo>
                  <a:pt x="1582" y="14191"/>
                  <a:pt x="3708" y="11594"/>
                  <a:pt x="6600" y="10632"/>
                </a:cubicBezTo>
                <a:lnTo>
                  <a:pt x="6001" y="11786"/>
                </a:lnTo>
                <a:cubicBezTo>
                  <a:pt x="5783" y="12075"/>
                  <a:pt x="6001" y="12460"/>
                  <a:pt x="6328" y="12652"/>
                </a:cubicBezTo>
                <a:cubicBezTo>
                  <a:pt x="6491" y="12701"/>
                  <a:pt x="6546" y="12701"/>
                  <a:pt x="6709" y="12701"/>
                </a:cubicBezTo>
                <a:cubicBezTo>
                  <a:pt x="6982" y="12701"/>
                  <a:pt x="7254" y="12556"/>
                  <a:pt x="7310" y="12316"/>
                </a:cubicBezTo>
                <a:lnTo>
                  <a:pt x="8509" y="10247"/>
                </a:lnTo>
                <a:cubicBezTo>
                  <a:pt x="8890" y="10151"/>
                  <a:pt x="9218" y="10151"/>
                  <a:pt x="9545" y="10151"/>
                </a:cubicBezTo>
                <a:lnTo>
                  <a:pt x="10255" y="10151"/>
                </a:lnTo>
                <a:lnTo>
                  <a:pt x="10255" y="13374"/>
                </a:lnTo>
                <a:cubicBezTo>
                  <a:pt x="10255" y="13710"/>
                  <a:pt x="10582" y="13999"/>
                  <a:pt x="10964" y="13999"/>
                </a:cubicBezTo>
                <a:cubicBezTo>
                  <a:pt x="11401" y="13999"/>
                  <a:pt x="11673" y="13710"/>
                  <a:pt x="11673" y="13374"/>
                </a:cubicBezTo>
                <a:lnTo>
                  <a:pt x="11673" y="10151"/>
                </a:lnTo>
                <a:close/>
                <a:moveTo>
                  <a:pt x="20182" y="19003"/>
                </a:moveTo>
                <a:lnTo>
                  <a:pt x="20182" y="20253"/>
                </a:lnTo>
                <a:lnTo>
                  <a:pt x="1582" y="20253"/>
                </a:lnTo>
                <a:lnTo>
                  <a:pt x="1582" y="19003"/>
                </a:lnTo>
                <a:close/>
                <a:moveTo>
                  <a:pt x="4363" y="0"/>
                </a:moveTo>
                <a:cubicBezTo>
                  <a:pt x="2782" y="0"/>
                  <a:pt x="1527" y="1154"/>
                  <a:pt x="1527" y="2550"/>
                </a:cubicBezTo>
                <a:lnTo>
                  <a:pt x="1527" y="3127"/>
                </a:lnTo>
                <a:cubicBezTo>
                  <a:pt x="1527" y="3465"/>
                  <a:pt x="1854" y="3801"/>
                  <a:pt x="2181" y="3801"/>
                </a:cubicBezTo>
                <a:lnTo>
                  <a:pt x="5892" y="3801"/>
                </a:lnTo>
                <a:lnTo>
                  <a:pt x="7092" y="9140"/>
                </a:lnTo>
                <a:cubicBezTo>
                  <a:pt x="3054" y="10055"/>
                  <a:pt x="0" y="13278"/>
                  <a:pt x="0" y="17126"/>
                </a:cubicBezTo>
                <a:lnTo>
                  <a:pt x="0" y="20927"/>
                </a:lnTo>
                <a:cubicBezTo>
                  <a:pt x="0" y="21263"/>
                  <a:pt x="327" y="21600"/>
                  <a:pt x="710" y="21600"/>
                </a:cubicBezTo>
                <a:lnTo>
                  <a:pt x="20727" y="21600"/>
                </a:lnTo>
                <a:cubicBezTo>
                  <a:pt x="21164" y="21600"/>
                  <a:pt x="21491" y="21263"/>
                  <a:pt x="21491" y="20927"/>
                </a:cubicBezTo>
                <a:lnTo>
                  <a:pt x="21491" y="17126"/>
                </a:lnTo>
                <a:cubicBezTo>
                  <a:pt x="21600" y="13278"/>
                  <a:pt x="18600" y="10055"/>
                  <a:pt x="14618" y="9140"/>
                </a:cubicBezTo>
                <a:lnTo>
                  <a:pt x="15817" y="3801"/>
                </a:lnTo>
                <a:lnTo>
                  <a:pt x="19528" y="3801"/>
                </a:lnTo>
                <a:cubicBezTo>
                  <a:pt x="19908" y="3801"/>
                  <a:pt x="20182" y="3465"/>
                  <a:pt x="20182" y="3127"/>
                </a:cubicBezTo>
                <a:lnTo>
                  <a:pt x="20182" y="2550"/>
                </a:lnTo>
                <a:cubicBezTo>
                  <a:pt x="20182" y="1154"/>
                  <a:pt x="18873" y="0"/>
                  <a:pt x="17346" y="0"/>
                </a:cubicBezTo>
                <a:cubicBezTo>
                  <a:pt x="15764" y="0"/>
                  <a:pt x="14455" y="1154"/>
                  <a:pt x="14455" y="2550"/>
                </a:cubicBezTo>
                <a:lnTo>
                  <a:pt x="14346" y="2550"/>
                </a:lnTo>
                <a:cubicBezTo>
                  <a:pt x="13037" y="2550"/>
                  <a:pt x="11891" y="2887"/>
                  <a:pt x="10854" y="3561"/>
                </a:cubicBezTo>
                <a:cubicBezTo>
                  <a:pt x="9872" y="2887"/>
                  <a:pt x="8672" y="2550"/>
                  <a:pt x="7363" y="2550"/>
                </a:cubicBezTo>
                <a:lnTo>
                  <a:pt x="7254" y="2550"/>
                </a:lnTo>
                <a:cubicBezTo>
                  <a:pt x="7254" y="1154"/>
                  <a:pt x="5945" y="0"/>
                  <a:pt x="4363"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38" name="Google Shape;10106;p66"/>
          <p:cNvGrpSpPr/>
          <p:nvPr/>
        </p:nvGrpSpPr>
        <p:grpSpPr>
          <a:xfrm>
            <a:off x="7576817" y="2989306"/>
            <a:ext cx="343040" cy="341542"/>
            <a:chOff x="27" y="27"/>
            <a:chExt cx="343039" cy="341541"/>
          </a:xfrm>
        </p:grpSpPr>
        <p:sp>
          <p:nvSpPr>
            <p:cNvPr id="7836" name="Google Shape;10107;p66"/>
            <p:cNvSpPr/>
            <p:nvPr/>
          </p:nvSpPr>
          <p:spPr>
            <a:xfrm>
              <a:off x="27" y="27"/>
              <a:ext cx="343040" cy="3415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5" y="1248"/>
                  </a:moveTo>
                  <a:cubicBezTo>
                    <a:pt x="4396" y="1248"/>
                    <a:pt x="5208" y="2111"/>
                    <a:pt x="5208" y="3168"/>
                  </a:cubicBezTo>
                  <a:cubicBezTo>
                    <a:pt x="5208" y="4224"/>
                    <a:pt x="4396" y="5040"/>
                    <a:pt x="3345" y="5040"/>
                  </a:cubicBezTo>
                  <a:cubicBezTo>
                    <a:pt x="2340" y="5040"/>
                    <a:pt x="1433" y="4224"/>
                    <a:pt x="1433" y="3168"/>
                  </a:cubicBezTo>
                  <a:cubicBezTo>
                    <a:pt x="1433" y="2111"/>
                    <a:pt x="2294" y="1248"/>
                    <a:pt x="3345" y="1248"/>
                  </a:cubicBezTo>
                  <a:close/>
                  <a:moveTo>
                    <a:pt x="18493" y="1248"/>
                  </a:moveTo>
                  <a:cubicBezTo>
                    <a:pt x="19498" y="1248"/>
                    <a:pt x="20405" y="2111"/>
                    <a:pt x="20405" y="3168"/>
                  </a:cubicBezTo>
                  <a:cubicBezTo>
                    <a:pt x="20405" y="4224"/>
                    <a:pt x="19546" y="5040"/>
                    <a:pt x="18493" y="5040"/>
                  </a:cubicBezTo>
                  <a:cubicBezTo>
                    <a:pt x="17443" y="5040"/>
                    <a:pt x="16630" y="4224"/>
                    <a:pt x="16630" y="3168"/>
                  </a:cubicBezTo>
                  <a:cubicBezTo>
                    <a:pt x="16582" y="2111"/>
                    <a:pt x="17443" y="1248"/>
                    <a:pt x="18493" y="1248"/>
                  </a:cubicBezTo>
                  <a:close/>
                  <a:moveTo>
                    <a:pt x="16582" y="6912"/>
                  </a:moveTo>
                  <a:lnTo>
                    <a:pt x="16582" y="13152"/>
                  </a:lnTo>
                  <a:lnTo>
                    <a:pt x="15245" y="10464"/>
                  </a:lnTo>
                  <a:cubicBezTo>
                    <a:pt x="15149" y="10223"/>
                    <a:pt x="14958" y="10080"/>
                    <a:pt x="14718" y="10080"/>
                  </a:cubicBezTo>
                  <a:lnTo>
                    <a:pt x="7072" y="10080"/>
                  </a:lnTo>
                  <a:cubicBezTo>
                    <a:pt x="6834" y="10080"/>
                    <a:pt x="6594" y="10223"/>
                    <a:pt x="6546" y="10464"/>
                  </a:cubicBezTo>
                  <a:lnTo>
                    <a:pt x="5208" y="13152"/>
                  </a:lnTo>
                  <a:lnTo>
                    <a:pt x="5208" y="6912"/>
                  </a:lnTo>
                  <a:cubicBezTo>
                    <a:pt x="7072" y="7344"/>
                    <a:pt x="8984" y="7583"/>
                    <a:pt x="10895" y="7583"/>
                  </a:cubicBezTo>
                  <a:cubicBezTo>
                    <a:pt x="12807" y="7583"/>
                    <a:pt x="14718" y="7344"/>
                    <a:pt x="16582" y="6912"/>
                  </a:cubicBezTo>
                  <a:close/>
                  <a:moveTo>
                    <a:pt x="11564" y="11327"/>
                  </a:moveTo>
                  <a:lnTo>
                    <a:pt x="13715" y="16463"/>
                  </a:lnTo>
                  <a:lnTo>
                    <a:pt x="8077" y="16463"/>
                  </a:lnTo>
                  <a:lnTo>
                    <a:pt x="10227" y="11327"/>
                  </a:lnTo>
                  <a:close/>
                  <a:moveTo>
                    <a:pt x="2771" y="6254"/>
                  </a:moveTo>
                  <a:cubicBezTo>
                    <a:pt x="2908" y="6287"/>
                    <a:pt x="3079" y="6287"/>
                    <a:pt x="3249" y="6287"/>
                  </a:cubicBezTo>
                  <a:cubicBezTo>
                    <a:pt x="3487" y="6383"/>
                    <a:pt x="3727" y="6480"/>
                    <a:pt x="3965" y="6528"/>
                  </a:cubicBezTo>
                  <a:lnTo>
                    <a:pt x="3965" y="17808"/>
                  </a:lnTo>
                  <a:cubicBezTo>
                    <a:pt x="3775" y="17760"/>
                    <a:pt x="3535" y="17760"/>
                    <a:pt x="3345" y="17760"/>
                  </a:cubicBezTo>
                  <a:cubicBezTo>
                    <a:pt x="3201" y="17760"/>
                    <a:pt x="2963" y="17760"/>
                    <a:pt x="2771" y="17808"/>
                  </a:cubicBezTo>
                  <a:lnTo>
                    <a:pt x="2771" y="6254"/>
                  </a:lnTo>
                  <a:close/>
                  <a:moveTo>
                    <a:pt x="19068" y="6240"/>
                  </a:moveTo>
                  <a:lnTo>
                    <a:pt x="19068" y="17808"/>
                  </a:lnTo>
                  <a:cubicBezTo>
                    <a:pt x="18876" y="17760"/>
                    <a:pt x="18637" y="17760"/>
                    <a:pt x="18399" y="17760"/>
                  </a:cubicBezTo>
                  <a:cubicBezTo>
                    <a:pt x="18159" y="17760"/>
                    <a:pt x="17969" y="17760"/>
                    <a:pt x="17825" y="17808"/>
                  </a:cubicBezTo>
                  <a:lnTo>
                    <a:pt x="17825" y="6528"/>
                  </a:lnTo>
                  <a:cubicBezTo>
                    <a:pt x="18063" y="6480"/>
                    <a:pt x="18303" y="6431"/>
                    <a:pt x="18541" y="6287"/>
                  </a:cubicBezTo>
                  <a:cubicBezTo>
                    <a:pt x="18733" y="6287"/>
                    <a:pt x="18876" y="6287"/>
                    <a:pt x="19068" y="6240"/>
                  </a:cubicBezTo>
                  <a:close/>
                  <a:moveTo>
                    <a:pt x="14336" y="11327"/>
                  </a:moveTo>
                  <a:lnTo>
                    <a:pt x="16630" y="15983"/>
                  </a:lnTo>
                  <a:lnTo>
                    <a:pt x="16630" y="18383"/>
                  </a:lnTo>
                  <a:cubicBezTo>
                    <a:pt x="16344" y="18528"/>
                    <a:pt x="16152" y="18767"/>
                    <a:pt x="15961" y="18960"/>
                  </a:cubicBezTo>
                  <a:lnTo>
                    <a:pt x="5877" y="18960"/>
                  </a:lnTo>
                  <a:cubicBezTo>
                    <a:pt x="5687" y="18719"/>
                    <a:pt x="5447" y="18528"/>
                    <a:pt x="5256" y="18383"/>
                  </a:cubicBezTo>
                  <a:lnTo>
                    <a:pt x="5256" y="15983"/>
                  </a:lnTo>
                  <a:lnTo>
                    <a:pt x="7550" y="11327"/>
                  </a:lnTo>
                  <a:lnTo>
                    <a:pt x="8936" y="11327"/>
                  </a:lnTo>
                  <a:lnTo>
                    <a:pt x="6594" y="16847"/>
                  </a:lnTo>
                  <a:cubicBezTo>
                    <a:pt x="6546" y="17040"/>
                    <a:pt x="6546" y="17280"/>
                    <a:pt x="6642" y="17471"/>
                  </a:cubicBezTo>
                  <a:cubicBezTo>
                    <a:pt x="6786" y="17664"/>
                    <a:pt x="6928" y="17760"/>
                    <a:pt x="7168" y="17760"/>
                  </a:cubicBezTo>
                  <a:lnTo>
                    <a:pt x="14718" y="17760"/>
                  </a:lnTo>
                  <a:cubicBezTo>
                    <a:pt x="14958" y="17760"/>
                    <a:pt x="15149" y="17664"/>
                    <a:pt x="15245" y="17471"/>
                  </a:cubicBezTo>
                  <a:cubicBezTo>
                    <a:pt x="15387" y="17280"/>
                    <a:pt x="15387" y="17040"/>
                    <a:pt x="15293" y="16847"/>
                  </a:cubicBezTo>
                  <a:lnTo>
                    <a:pt x="12999" y="11327"/>
                  </a:lnTo>
                  <a:close/>
                  <a:moveTo>
                    <a:pt x="3345" y="18960"/>
                  </a:moveTo>
                  <a:cubicBezTo>
                    <a:pt x="4205" y="18960"/>
                    <a:pt x="4874" y="19487"/>
                    <a:pt x="5160" y="20207"/>
                  </a:cubicBezTo>
                  <a:lnTo>
                    <a:pt x="1576" y="20207"/>
                  </a:lnTo>
                  <a:cubicBezTo>
                    <a:pt x="1816" y="19487"/>
                    <a:pt x="2532" y="18960"/>
                    <a:pt x="3345" y="18960"/>
                  </a:cubicBezTo>
                  <a:close/>
                  <a:moveTo>
                    <a:pt x="18493" y="18960"/>
                  </a:moveTo>
                  <a:cubicBezTo>
                    <a:pt x="19306" y="18960"/>
                    <a:pt x="19975" y="19487"/>
                    <a:pt x="20263" y="20207"/>
                  </a:cubicBezTo>
                  <a:lnTo>
                    <a:pt x="16678" y="20207"/>
                  </a:lnTo>
                  <a:cubicBezTo>
                    <a:pt x="16916" y="19487"/>
                    <a:pt x="17635" y="18960"/>
                    <a:pt x="18493" y="18960"/>
                  </a:cubicBezTo>
                  <a:close/>
                  <a:moveTo>
                    <a:pt x="3201" y="0"/>
                  </a:moveTo>
                  <a:cubicBezTo>
                    <a:pt x="1433" y="0"/>
                    <a:pt x="0" y="1440"/>
                    <a:pt x="0" y="3168"/>
                  </a:cubicBezTo>
                  <a:cubicBezTo>
                    <a:pt x="0" y="4224"/>
                    <a:pt x="477" y="5088"/>
                    <a:pt x="1289" y="5712"/>
                  </a:cubicBezTo>
                  <a:lnTo>
                    <a:pt x="1289" y="18383"/>
                  </a:lnTo>
                  <a:cubicBezTo>
                    <a:pt x="477" y="18960"/>
                    <a:pt x="0" y="19871"/>
                    <a:pt x="0" y="20880"/>
                  </a:cubicBezTo>
                  <a:cubicBezTo>
                    <a:pt x="0" y="21216"/>
                    <a:pt x="334" y="21552"/>
                    <a:pt x="621" y="21552"/>
                  </a:cubicBezTo>
                  <a:lnTo>
                    <a:pt x="5639" y="21552"/>
                  </a:lnTo>
                  <a:cubicBezTo>
                    <a:pt x="5973" y="21552"/>
                    <a:pt x="6211" y="21216"/>
                    <a:pt x="6211" y="20880"/>
                  </a:cubicBezTo>
                  <a:cubicBezTo>
                    <a:pt x="6211" y="20639"/>
                    <a:pt x="6211" y="20448"/>
                    <a:pt x="6163" y="20255"/>
                  </a:cubicBezTo>
                  <a:lnTo>
                    <a:pt x="15197" y="20255"/>
                  </a:lnTo>
                  <a:cubicBezTo>
                    <a:pt x="15149" y="20448"/>
                    <a:pt x="15149" y="20687"/>
                    <a:pt x="15149" y="20927"/>
                  </a:cubicBezTo>
                  <a:cubicBezTo>
                    <a:pt x="15149" y="21311"/>
                    <a:pt x="15435" y="21600"/>
                    <a:pt x="15769" y="21600"/>
                  </a:cubicBezTo>
                  <a:lnTo>
                    <a:pt x="20787" y="21600"/>
                  </a:lnTo>
                  <a:cubicBezTo>
                    <a:pt x="21170" y="21600"/>
                    <a:pt x="21410" y="21311"/>
                    <a:pt x="21410" y="20927"/>
                  </a:cubicBezTo>
                  <a:cubicBezTo>
                    <a:pt x="21410" y="19919"/>
                    <a:pt x="20931" y="19007"/>
                    <a:pt x="20167" y="18432"/>
                  </a:cubicBezTo>
                  <a:lnTo>
                    <a:pt x="20167" y="5760"/>
                  </a:lnTo>
                  <a:cubicBezTo>
                    <a:pt x="21122" y="5088"/>
                    <a:pt x="21600" y="4224"/>
                    <a:pt x="21600" y="3168"/>
                  </a:cubicBezTo>
                  <a:cubicBezTo>
                    <a:pt x="21600" y="1440"/>
                    <a:pt x="20167" y="0"/>
                    <a:pt x="18399" y="0"/>
                  </a:cubicBezTo>
                  <a:cubicBezTo>
                    <a:pt x="16678" y="0"/>
                    <a:pt x="15245" y="1440"/>
                    <a:pt x="15245" y="3168"/>
                  </a:cubicBezTo>
                  <a:cubicBezTo>
                    <a:pt x="15245" y="4127"/>
                    <a:pt x="15723" y="5040"/>
                    <a:pt x="16392" y="5663"/>
                  </a:cubicBezTo>
                  <a:cubicBezTo>
                    <a:pt x="14576" y="6096"/>
                    <a:pt x="12687" y="6311"/>
                    <a:pt x="10799" y="6311"/>
                  </a:cubicBezTo>
                  <a:cubicBezTo>
                    <a:pt x="8912" y="6311"/>
                    <a:pt x="7024" y="6096"/>
                    <a:pt x="5208" y="5663"/>
                  </a:cubicBezTo>
                  <a:cubicBezTo>
                    <a:pt x="5925" y="5040"/>
                    <a:pt x="6355" y="4224"/>
                    <a:pt x="6355" y="3168"/>
                  </a:cubicBezTo>
                  <a:cubicBezTo>
                    <a:pt x="6355" y="1440"/>
                    <a:pt x="4922" y="0"/>
                    <a:pt x="32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37" name="Google Shape;10108;p66"/>
            <p:cNvSpPr/>
            <p:nvPr/>
          </p:nvSpPr>
          <p:spPr>
            <a:xfrm flipH="1">
              <a:off x="27" y="27"/>
              <a:ext cx="343040" cy="34154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45" y="1248"/>
                  </a:moveTo>
                  <a:cubicBezTo>
                    <a:pt x="4396" y="1248"/>
                    <a:pt x="5208" y="2111"/>
                    <a:pt x="5208" y="3168"/>
                  </a:cubicBezTo>
                  <a:cubicBezTo>
                    <a:pt x="5208" y="4224"/>
                    <a:pt x="4396" y="5040"/>
                    <a:pt x="3345" y="5040"/>
                  </a:cubicBezTo>
                  <a:cubicBezTo>
                    <a:pt x="2340" y="5040"/>
                    <a:pt x="1433" y="4224"/>
                    <a:pt x="1433" y="3168"/>
                  </a:cubicBezTo>
                  <a:cubicBezTo>
                    <a:pt x="1433" y="2111"/>
                    <a:pt x="2294" y="1248"/>
                    <a:pt x="3345" y="1248"/>
                  </a:cubicBezTo>
                  <a:close/>
                  <a:moveTo>
                    <a:pt x="18493" y="1248"/>
                  </a:moveTo>
                  <a:cubicBezTo>
                    <a:pt x="19498" y="1248"/>
                    <a:pt x="20405" y="2111"/>
                    <a:pt x="20405" y="3168"/>
                  </a:cubicBezTo>
                  <a:cubicBezTo>
                    <a:pt x="20405" y="4224"/>
                    <a:pt x="19546" y="5040"/>
                    <a:pt x="18493" y="5040"/>
                  </a:cubicBezTo>
                  <a:cubicBezTo>
                    <a:pt x="17443" y="5040"/>
                    <a:pt x="16630" y="4224"/>
                    <a:pt x="16630" y="3168"/>
                  </a:cubicBezTo>
                  <a:cubicBezTo>
                    <a:pt x="16582" y="2111"/>
                    <a:pt x="17443" y="1248"/>
                    <a:pt x="18493" y="1248"/>
                  </a:cubicBezTo>
                  <a:close/>
                  <a:moveTo>
                    <a:pt x="16582" y="6912"/>
                  </a:moveTo>
                  <a:lnTo>
                    <a:pt x="16582" y="13152"/>
                  </a:lnTo>
                  <a:lnTo>
                    <a:pt x="15245" y="10464"/>
                  </a:lnTo>
                  <a:cubicBezTo>
                    <a:pt x="15149" y="10223"/>
                    <a:pt x="14958" y="10080"/>
                    <a:pt x="14718" y="10080"/>
                  </a:cubicBezTo>
                  <a:lnTo>
                    <a:pt x="7072" y="10080"/>
                  </a:lnTo>
                  <a:cubicBezTo>
                    <a:pt x="6834" y="10080"/>
                    <a:pt x="6594" y="10223"/>
                    <a:pt x="6546" y="10464"/>
                  </a:cubicBezTo>
                  <a:lnTo>
                    <a:pt x="5208" y="13152"/>
                  </a:lnTo>
                  <a:lnTo>
                    <a:pt x="5208" y="6912"/>
                  </a:lnTo>
                  <a:cubicBezTo>
                    <a:pt x="7072" y="7344"/>
                    <a:pt x="8984" y="7583"/>
                    <a:pt x="10895" y="7583"/>
                  </a:cubicBezTo>
                  <a:cubicBezTo>
                    <a:pt x="12807" y="7583"/>
                    <a:pt x="14718" y="7344"/>
                    <a:pt x="16582" y="6912"/>
                  </a:cubicBezTo>
                  <a:close/>
                  <a:moveTo>
                    <a:pt x="11564" y="11327"/>
                  </a:moveTo>
                  <a:lnTo>
                    <a:pt x="13715" y="16463"/>
                  </a:lnTo>
                  <a:lnTo>
                    <a:pt x="8077" y="16463"/>
                  </a:lnTo>
                  <a:lnTo>
                    <a:pt x="10227" y="11327"/>
                  </a:lnTo>
                  <a:close/>
                  <a:moveTo>
                    <a:pt x="2771" y="6254"/>
                  </a:moveTo>
                  <a:cubicBezTo>
                    <a:pt x="2908" y="6287"/>
                    <a:pt x="3079" y="6287"/>
                    <a:pt x="3249" y="6287"/>
                  </a:cubicBezTo>
                  <a:cubicBezTo>
                    <a:pt x="3487" y="6383"/>
                    <a:pt x="3727" y="6480"/>
                    <a:pt x="3965" y="6528"/>
                  </a:cubicBezTo>
                  <a:lnTo>
                    <a:pt x="3965" y="17808"/>
                  </a:lnTo>
                  <a:cubicBezTo>
                    <a:pt x="3775" y="17760"/>
                    <a:pt x="3535" y="17760"/>
                    <a:pt x="3345" y="17760"/>
                  </a:cubicBezTo>
                  <a:cubicBezTo>
                    <a:pt x="3201" y="17760"/>
                    <a:pt x="2963" y="17760"/>
                    <a:pt x="2771" y="17808"/>
                  </a:cubicBezTo>
                  <a:lnTo>
                    <a:pt x="2771" y="6254"/>
                  </a:lnTo>
                  <a:close/>
                  <a:moveTo>
                    <a:pt x="19068" y="6240"/>
                  </a:moveTo>
                  <a:lnTo>
                    <a:pt x="19068" y="17808"/>
                  </a:lnTo>
                  <a:cubicBezTo>
                    <a:pt x="18876" y="17760"/>
                    <a:pt x="18637" y="17760"/>
                    <a:pt x="18399" y="17760"/>
                  </a:cubicBezTo>
                  <a:cubicBezTo>
                    <a:pt x="18159" y="17760"/>
                    <a:pt x="17969" y="17760"/>
                    <a:pt x="17825" y="17808"/>
                  </a:cubicBezTo>
                  <a:lnTo>
                    <a:pt x="17825" y="6528"/>
                  </a:lnTo>
                  <a:cubicBezTo>
                    <a:pt x="18063" y="6480"/>
                    <a:pt x="18303" y="6431"/>
                    <a:pt x="18541" y="6287"/>
                  </a:cubicBezTo>
                  <a:cubicBezTo>
                    <a:pt x="18733" y="6287"/>
                    <a:pt x="18876" y="6287"/>
                    <a:pt x="19068" y="6240"/>
                  </a:cubicBezTo>
                  <a:close/>
                  <a:moveTo>
                    <a:pt x="14336" y="11327"/>
                  </a:moveTo>
                  <a:lnTo>
                    <a:pt x="16630" y="15983"/>
                  </a:lnTo>
                  <a:lnTo>
                    <a:pt x="16630" y="18383"/>
                  </a:lnTo>
                  <a:cubicBezTo>
                    <a:pt x="16344" y="18528"/>
                    <a:pt x="16152" y="18767"/>
                    <a:pt x="15961" y="18960"/>
                  </a:cubicBezTo>
                  <a:lnTo>
                    <a:pt x="5877" y="18960"/>
                  </a:lnTo>
                  <a:cubicBezTo>
                    <a:pt x="5687" y="18719"/>
                    <a:pt x="5447" y="18528"/>
                    <a:pt x="5256" y="18383"/>
                  </a:cubicBezTo>
                  <a:lnTo>
                    <a:pt x="5256" y="15983"/>
                  </a:lnTo>
                  <a:lnTo>
                    <a:pt x="7550" y="11327"/>
                  </a:lnTo>
                  <a:lnTo>
                    <a:pt x="8936" y="11327"/>
                  </a:lnTo>
                  <a:lnTo>
                    <a:pt x="6594" y="16847"/>
                  </a:lnTo>
                  <a:cubicBezTo>
                    <a:pt x="6546" y="17040"/>
                    <a:pt x="6546" y="17280"/>
                    <a:pt x="6642" y="17471"/>
                  </a:cubicBezTo>
                  <a:cubicBezTo>
                    <a:pt x="6786" y="17664"/>
                    <a:pt x="6928" y="17760"/>
                    <a:pt x="7168" y="17760"/>
                  </a:cubicBezTo>
                  <a:lnTo>
                    <a:pt x="14718" y="17760"/>
                  </a:lnTo>
                  <a:cubicBezTo>
                    <a:pt x="14958" y="17760"/>
                    <a:pt x="15149" y="17664"/>
                    <a:pt x="15245" y="17471"/>
                  </a:cubicBezTo>
                  <a:cubicBezTo>
                    <a:pt x="15387" y="17280"/>
                    <a:pt x="15387" y="17040"/>
                    <a:pt x="15293" y="16847"/>
                  </a:cubicBezTo>
                  <a:lnTo>
                    <a:pt x="12999" y="11327"/>
                  </a:lnTo>
                  <a:close/>
                  <a:moveTo>
                    <a:pt x="3345" y="18960"/>
                  </a:moveTo>
                  <a:cubicBezTo>
                    <a:pt x="4205" y="18960"/>
                    <a:pt x="4874" y="19487"/>
                    <a:pt x="5160" y="20207"/>
                  </a:cubicBezTo>
                  <a:lnTo>
                    <a:pt x="1576" y="20207"/>
                  </a:lnTo>
                  <a:cubicBezTo>
                    <a:pt x="1816" y="19487"/>
                    <a:pt x="2532" y="18960"/>
                    <a:pt x="3345" y="18960"/>
                  </a:cubicBezTo>
                  <a:close/>
                  <a:moveTo>
                    <a:pt x="18493" y="18960"/>
                  </a:moveTo>
                  <a:cubicBezTo>
                    <a:pt x="19306" y="18960"/>
                    <a:pt x="19975" y="19487"/>
                    <a:pt x="20263" y="20207"/>
                  </a:cubicBezTo>
                  <a:lnTo>
                    <a:pt x="16678" y="20207"/>
                  </a:lnTo>
                  <a:cubicBezTo>
                    <a:pt x="16916" y="19487"/>
                    <a:pt x="17635" y="18960"/>
                    <a:pt x="18493" y="18960"/>
                  </a:cubicBezTo>
                  <a:close/>
                  <a:moveTo>
                    <a:pt x="3201" y="0"/>
                  </a:moveTo>
                  <a:cubicBezTo>
                    <a:pt x="1433" y="0"/>
                    <a:pt x="0" y="1440"/>
                    <a:pt x="0" y="3168"/>
                  </a:cubicBezTo>
                  <a:cubicBezTo>
                    <a:pt x="0" y="4224"/>
                    <a:pt x="477" y="5088"/>
                    <a:pt x="1289" y="5712"/>
                  </a:cubicBezTo>
                  <a:lnTo>
                    <a:pt x="1289" y="18383"/>
                  </a:lnTo>
                  <a:cubicBezTo>
                    <a:pt x="477" y="18960"/>
                    <a:pt x="0" y="19871"/>
                    <a:pt x="0" y="20880"/>
                  </a:cubicBezTo>
                  <a:cubicBezTo>
                    <a:pt x="0" y="21216"/>
                    <a:pt x="334" y="21552"/>
                    <a:pt x="621" y="21552"/>
                  </a:cubicBezTo>
                  <a:lnTo>
                    <a:pt x="5639" y="21552"/>
                  </a:lnTo>
                  <a:cubicBezTo>
                    <a:pt x="5973" y="21552"/>
                    <a:pt x="6211" y="21216"/>
                    <a:pt x="6211" y="20880"/>
                  </a:cubicBezTo>
                  <a:cubicBezTo>
                    <a:pt x="6211" y="20639"/>
                    <a:pt x="6211" y="20448"/>
                    <a:pt x="6163" y="20255"/>
                  </a:cubicBezTo>
                  <a:lnTo>
                    <a:pt x="15197" y="20255"/>
                  </a:lnTo>
                  <a:cubicBezTo>
                    <a:pt x="15149" y="20448"/>
                    <a:pt x="15149" y="20687"/>
                    <a:pt x="15149" y="20927"/>
                  </a:cubicBezTo>
                  <a:cubicBezTo>
                    <a:pt x="15149" y="21311"/>
                    <a:pt x="15435" y="21600"/>
                    <a:pt x="15769" y="21600"/>
                  </a:cubicBezTo>
                  <a:lnTo>
                    <a:pt x="20787" y="21600"/>
                  </a:lnTo>
                  <a:cubicBezTo>
                    <a:pt x="21170" y="21600"/>
                    <a:pt x="21410" y="21311"/>
                    <a:pt x="21410" y="20927"/>
                  </a:cubicBezTo>
                  <a:cubicBezTo>
                    <a:pt x="21410" y="19919"/>
                    <a:pt x="20931" y="19007"/>
                    <a:pt x="20167" y="18432"/>
                  </a:cubicBezTo>
                  <a:lnTo>
                    <a:pt x="20167" y="5760"/>
                  </a:lnTo>
                  <a:cubicBezTo>
                    <a:pt x="21122" y="5088"/>
                    <a:pt x="21600" y="4224"/>
                    <a:pt x="21600" y="3168"/>
                  </a:cubicBezTo>
                  <a:cubicBezTo>
                    <a:pt x="21600" y="1440"/>
                    <a:pt x="20167" y="0"/>
                    <a:pt x="18399" y="0"/>
                  </a:cubicBezTo>
                  <a:cubicBezTo>
                    <a:pt x="16678" y="0"/>
                    <a:pt x="15245" y="1440"/>
                    <a:pt x="15245" y="3168"/>
                  </a:cubicBezTo>
                  <a:cubicBezTo>
                    <a:pt x="15245" y="4127"/>
                    <a:pt x="15723" y="5040"/>
                    <a:pt x="16392" y="5663"/>
                  </a:cubicBezTo>
                  <a:cubicBezTo>
                    <a:pt x="14576" y="6096"/>
                    <a:pt x="12687" y="6311"/>
                    <a:pt x="10799" y="6311"/>
                  </a:cubicBezTo>
                  <a:cubicBezTo>
                    <a:pt x="8912" y="6311"/>
                    <a:pt x="7024" y="6096"/>
                    <a:pt x="5208" y="5663"/>
                  </a:cubicBezTo>
                  <a:cubicBezTo>
                    <a:pt x="5925" y="5040"/>
                    <a:pt x="6355" y="4224"/>
                    <a:pt x="6355" y="3168"/>
                  </a:cubicBezTo>
                  <a:cubicBezTo>
                    <a:pt x="6355" y="1440"/>
                    <a:pt x="4922" y="0"/>
                    <a:pt x="32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40" name="Google Shape;10113;p67"/>
          <p:cNvSpPr/>
          <p:nvPr/>
        </p:nvSpPr>
        <p:spPr>
          <a:xfrm>
            <a:off x="885479" y="1688497"/>
            <a:ext cx="361213" cy="4738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16" y="1171"/>
                </a:moveTo>
                <a:cubicBezTo>
                  <a:pt x="12009" y="1171"/>
                  <a:pt x="13105" y="2009"/>
                  <a:pt x="13105" y="3070"/>
                </a:cubicBezTo>
                <a:cubicBezTo>
                  <a:pt x="13105" y="4075"/>
                  <a:pt x="12009" y="4911"/>
                  <a:pt x="10616" y="4911"/>
                </a:cubicBezTo>
                <a:cubicBezTo>
                  <a:pt x="9227" y="4911"/>
                  <a:pt x="8127" y="4075"/>
                  <a:pt x="8127" y="3070"/>
                </a:cubicBezTo>
                <a:cubicBezTo>
                  <a:pt x="8127" y="2009"/>
                  <a:pt x="9227" y="1171"/>
                  <a:pt x="10616" y="1171"/>
                </a:cubicBezTo>
                <a:close/>
                <a:moveTo>
                  <a:pt x="18012" y="6250"/>
                </a:moveTo>
                <a:cubicBezTo>
                  <a:pt x="18964" y="6250"/>
                  <a:pt x="19697" y="6808"/>
                  <a:pt x="19697" y="7535"/>
                </a:cubicBezTo>
                <a:cubicBezTo>
                  <a:pt x="19697" y="8205"/>
                  <a:pt x="18964" y="8763"/>
                  <a:pt x="18012" y="8763"/>
                </a:cubicBezTo>
                <a:cubicBezTo>
                  <a:pt x="17133" y="8763"/>
                  <a:pt x="16401" y="8205"/>
                  <a:pt x="16401" y="7535"/>
                </a:cubicBezTo>
                <a:cubicBezTo>
                  <a:pt x="16401" y="6865"/>
                  <a:pt x="17133" y="6250"/>
                  <a:pt x="18012" y="6250"/>
                </a:cubicBezTo>
                <a:close/>
                <a:moveTo>
                  <a:pt x="4028" y="7535"/>
                </a:moveTo>
                <a:cubicBezTo>
                  <a:pt x="6591" y="7535"/>
                  <a:pt x="8859" y="8819"/>
                  <a:pt x="9591" y="10660"/>
                </a:cubicBezTo>
                <a:lnTo>
                  <a:pt x="6224" y="8931"/>
                </a:lnTo>
                <a:cubicBezTo>
                  <a:pt x="6077" y="8841"/>
                  <a:pt x="5896" y="8796"/>
                  <a:pt x="5717" y="8796"/>
                </a:cubicBezTo>
                <a:cubicBezTo>
                  <a:pt x="5448" y="8796"/>
                  <a:pt x="5185" y="8897"/>
                  <a:pt x="5053" y="9097"/>
                </a:cubicBezTo>
                <a:cubicBezTo>
                  <a:pt x="4760" y="9377"/>
                  <a:pt x="4832" y="9824"/>
                  <a:pt x="5271" y="10047"/>
                </a:cubicBezTo>
                <a:lnTo>
                  <a:pt x="7981" y="11441"/>
                </a:lnTo>
                <a:lnTo>
                  <a:pt x="7395" y="11441"/>
                </a:lnTo>
                <a:cubicBezTo>
                  <a:pt x="4393" y="11330"/>
                  <a:pt x="1903" y="9656"/>
                  <a:pt x="1539" y="7535"/>
                </a:cubicBezTo>
                <a:close/>
                <a:moveTo>
                  <a:pt x="3149" y="13842"/>
                </a:moveTo>
                <a:cubicBezTo>
                  <a:pt x="4028" y="13842"/>
                  <a:pt x="4760" y="14400"/>
                  <a:pt x="4760" y="15126"/>
                </a:cubicBezTo>
                <a:cubicBezTo>
                  <a:pt x="4760" y="15796"/>
                  <a:pt x="4028" y="16354"/>
                  <a:pt x="3149" y="16354"/>
                </a:cubicBezTo>
                <a:cubicBezTo>
                  <a:pt x="2196" y="16354"/>
                  <a:pt x="1464" y="15796"/>
                  <a:pt x="1464" y="15126"/>
                </a:cubicBezTo>
                <a:cubicBezTo>
                  <a:pt x="1464" y="14400"/>
                  <a:pt x="2196" y="13842"/>
                  <a:pt x="3149" y="13842"/>
                </a:cubicBezTo>
                <a:close/>
                <a:moveTo>
                  <a:pt x="19769" y="15015"/>
                </a:moveTo>
                <a:cubicBezTo>
                  <a:pt x="19329" y="17302"/>
                  <a:pt x="16840" y="18921"/>
                  <a:pt x="13912" y="18921"/>
                </a:cubicBezTo>
                <a:lnTo>
                  <a:pt x="13326" y="18921"/>
                </a:lnTo>
                <a:lnTo>
                  <a:pt x="16036" y="17525"/>
                </a:lnTo>
                <a:cubicBezTo>
                  <a:pt x="16401" y="17359"/>
                  <a:pt x="16475" y="16967"/>
                  <a:pt x="16329" y="16632"/>
                </a:cubicBezTo>
                <a:cubicBezTo>
                  <a:pt x="16129" y="16443"/>
                  <a:pt x="15825" y="16356"/>
                  <a:pt x="15513" y="16356"/>
                </a:cubicBezTo>
                <a:cubicBezTo>
                  <a:pt x="15369" y="16356"/>
                  <a:pt x="15223" y="16374"/>
                  <a:pt x="15083" y="16409"/>
                </a:cubicBezTo>
                <a:lnTo>
                  <a:pt x="11716" y="18195"/>
                </a:lnTo>
                <a:cubicBezTo>
                  <a:pt x="12448" y="16354"/>
                  <a:pt x="14644" y="15015"/>
                  <a:pt x="17280" y="15015"/>
                </a:cubicBezTo>
                <a:close/>
                <a:moveTo>
                  <a:pt x="10691" y="0"/>
                </a:moveTo>
                <a:cubicBezTo>
                  <a:pt x="8420" y="0"/>
                  <a:pt x="6591" y="1394"/>
                  <a:pt x="6591" y="3125"/>
                </a:cubicBezTo>
                <a:cubicBezTo>
                  <a:pt x="6591" y="4633"/>
                  <a:pt x="8055" y="5916"/>
                  <a:pt x="9884" y="6195"/>
                </a:cubicBezTo>
                <a:lnTo>
                  <a:pt x="9884" y="8428"/>
                </a:lnTo>
                <a:cubicBezTo>
                  <a:pt x="8495" y="7143"/>
                  <a:pt x="6370" y="6307"/>
                  <a:pt x="4100" y="6307"/>
                </a:cubicBezTo>
                <a:lnTo>
                  <a:pt x="806" y="6307"/>
                </a:lnTo>
                <a:cubicBezTo>
                  <a:pt x="367" y="6307"/>
                  <a:pt x="0" y="6585"/>
                  <a:pt x="0" y="6977"/>
                </a:cubicBezTo>
                <a:cubicBezTo>
                  <a:pt x="0" y="10102"/>
                  <a:pt x="3368" y="12669"/>
                  <a:pt x="7470" y="12669"/>
                </a:cubicBezTo>
                <a:lnTo>
                  <a:pt x="9959" y="12669"/>
                </a:lnTo>
                <a:lnTo>
                  <a:pt x="9959" y="17694"/>
                </a:lnTo>
                <a:cubicBezTo>
                  <a:pt x="8934" y="16912"/>
                  <a:pt x="7762" y="16354"/>
                  <a:pt x="6517" y="16074"/>
                </a:cubicBezTo>
                <a:cubicBezTo>
                  <a:pt x="6591" y="15796"/>
                  <a:pt x="6663" y="15516"/>
                  <a:pt x="6663" y="15238"/>
                </a:cubicBezTo>
                <a:cubicBezTo>
                  <a:pt x="6663" y="13842"/>
                  <a:pt x="5199" y="12726"/>
                  <a:pt x="3368" y="12726"/>
                </a:cubicBezTo>
                <a:cubicBezTo>
                  <a:pt x="1539" y="12726"/>
                  <a:pt x="74" y="13842"/>
                  <a:pt x="74" y="15238"/>
                </a:cubicBezTo>
                <a:cubicBezTo>
                  <a:pt x="74" y="16632"/>
                  <a:pt x="1539" y="17748"/>
                  <a:pt x="3368" y="17748"/>
                </a:cubicBezTo>
                <a:cubicBezTo>
                  <a:pt x="4174" y="17748"/>
                  <a:pt x="4906" y="17525"/>
                  <a:pt x="5492" y="17135"/>
                </a:cubicBezTo>
                <a:cubicBezTo>
                  <a:pt x="7395" y="17470"/>
                  <a:pt x="9080" y="18475"/>
                  <a:pt x="9959" y="19757"/>
                </a:cubicBezTo>
                <a:lnTo>
                  <a:pt x="9959" y="20987"/>
                </a:lnTo>
                <a:cubicBezTo>
                  <a:pt x="9959" y="21322"/>
                  <a:pt x="10324" y="21600"/>
                  <a:pt x="10763" y="21600"/>
                </a:cubicBezTo>
                <a:cubicBezTo>
                  <a:pt x="11276" y="21600"/>
                  <a:pt x="11641" y="21322"/>
                  <a:pt x="11641" y="20987"/>
                </a:cubicBezTo>
                <a:lnTo>
                  <a:pt x="11641" y="20261"/>
                </a:lnTo>
                <a:lnTo>
                  <a:pt x="14058" y="20261"/>
                </a:lnTo>
                <a:cubicBezTo>
                  <a:pt x="18232" y="20261"/>
                  <a:pt x="21600" y="17694"/>
                  <a:pt x="21600" y="14568"/>
                </a:cubicBezTo>
                <a:cubicBezTo>
                  <a:pt x="21454" y="14120"/>
                  <a:pt x="21014" y="13842"/>
                  <a:pt x="20575" y="13842"/>
                </a:cubicBezTo>
                <a:lnTo>
                  <a:pt x="17280" y="13842"/>
                </a:lnTo>
                <a:cubicBezTo>
                  <a:pt x="14937" y="13842"/>
                  <a:pt x="12887" y="14680"/>
                  <a:pt x="11495" y="15963"/>
                </a:cubicBezTo>
                <a:lnTo>
                  <a:pt x="11495" y="12111"/>
                </a:lnTo>
                <a:cubicBezTo>
                  <a:pt x="12448" y="10772"/>
                  <a:pt x="14133" y="9824"/>
                  <a:pt x="16036" y="9489"/>
                </a:cubicBezTo>
                <a:cubicBezTo>
                  <a:pt x="16547" y="9824"/>
                  <a:pt x="17354" y="10102"/>
                  <a:pt x="18158" y="10102"/>
                </a:cubicBezTo>
                <a:cubicBezTo>
                  <a:pt x="19989" y="10102"/>
                  <a:pt x="21454" y="8986"/>
                  <a:pt x="21454" y="7590"/>
                </a:cubicBezTo>
                <a:cubicBezTo>
                  <a:pt x="21454" y="6195"/>
                  <a:pt x="19989" y="5079"/>
                  <a:pt x="18158" y="5079"/>
                </a:cubicBezTo>
                <a:cubicBezTo>
                  <a:pt x="16329" y="5079"/>
                  <a:pt x="14865" y="6195"/>
                  <a:pt x="14865" y="7590"/>
                </a:cubicBezTo>
                <a:cubicBezTo>
                  <a:pt x="14865" y="7870"/>
                  <a:pt x="14937" y="8148"/>
                  <a:pt x="15011" y="8428"/>
                </a:cubicBezTo>
                <a:cubicBezTo>
                  <a:pt x="13619" y="8763"/>
                  <a:pt x="12448" y="9321"/>
                  <a:pt x="11495" y="10047"/>
                </a:cubicBezTo>
                <a:lnTo>
                  <a:pt x="11495" y="6195"/>
                </a:lnTo>
                <a:cubicBezTo>
                  <a:pt x="13473" y="5916"/>
                  <a:pt x="14790" y="4576"/>
                  <a:pt x="14790" y="3125"/>
                </a:cubicBezTo>
                <a:cubicBezTo>
                  <a:pt x="14790" y="1394"/>
                  <a:pt x="12959" y="0"/>
                  <a:pt x="10691"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44" name="Google Shape;10114;p67"/>
          <p:cNvGrpSpPr/>
          <p:nvPr/>
        </p:nvGrpSpPr>
        <p:grpSpPr>
          <a:xfrm>
            <a:off x="831883" y="2273194"/>
            <a:ext cx="471792" cy="476176"/>
            <a:chOff x="0" y="0"/>
            <a:chExt cx="471791" cy="476174"/>
          </a:xfrm>
        </p:grpSpPr>
        <p:sp>
          <p:nvSpPr>
            <p:cNvPr id="7841" name="Google Shape;10115;p67"/>
            <p:cNvSpPr/>
            <p:nvPr/>
          </p:nvSpPr>
          <p:spPr>
            <a:xfrm>
              <a:off x="333156" y="46910"/>
              <a:ext cx="28771" cy="28761"/>
            </a:xfrm>
            <a:custGeom>
              <a:avLst/>
              <a:gdLst/>
              <a:ahLst/>
              <a:cxnLst>
                <a:cxn ang="0">
                  <a:pos x="wd2" y="hd2"/>
                </a:cxn>
                <a:cxn ang="5400000">
                  <a:pos x="wd2" y="hd2"/>
                </a:cxn>
                <a:cxn ang="10800000">
                  <a:pos x="wd2" y="hd2"/>
                </a:cxn>
                <a:cxn ang="16200000">
                  <a:pos x="wd2" y="hd2"/>
                </a:cxn>
              </a:cxnLst>
              <a:rect l="0" t="0" r="r" b="b"/>
              <a:pathLst>
                <a:path w="19523" h="21600" fill="norm" stroke="1" extrusionOk="0">
                  <a:moveTo>
                    <a:pt x="9771" y="0"/>
                  </a:moveTo>
                  <a:cubicBezTo>
                    <a:pt x="7477" y="0"/>
                    <a:pt x="5209" y="1138"/>
                    <a:pt x="3125" y="3444"/>
                  </a:cubicBezTo>
                  <a:cubicBezTo>
                    <a:pt x="-1042" y="8027"/>
                    <a:pt x="-1042" y="13544"/>
                    <a:pt x="3125" y="18156"/>
                  </a:cubicBezTo>
                  <a:cubicBezTo>
                    <a:pt x="5209" y="20462"/>
                    <a:pt x="7688" y="21600"/>
                    <a:pt x="10088" y="21600"/>
                  </a:cubicBezTo>
                  <a:cubicBezTo>
                    <a:pt x="12461" y="21600"/>
                    <a:pt x="14756" y="20462"/>
                    <a:pt x="16417" y="18156"/>
                  </a:cubicBezTo>
                  <a:cubicBezTo>
                    <a:pt x="20558" y="13544"/>
                    <a:pt x="20558" y="8027"/>
                    <a:pt x="16417" y="3444"/>
                  </a:cubicBezTo>
                  <a:cubicBezTo>
                    <a:pt x="14334" y="1138"/>
                    <a:pt x="12039" y="0"/>
                    <a:pt x="97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42" name="Google Shape;10116;p67"/>
            <p:cNvSpPr/>
            <p:nvPr/>
          </p:nvSpPr>
          <p:spPr>
            <a:xfrm>
              <a:off x="-1" y="0"/>
              <a:ext cx="471793" cy="476175"/>
            </a:xfrm>
            <a:custGeom>
              <a:avLst/>
              <a:gdLst/>
              <a:ahLst/>
              <a:cxnLst>
                <a:cxn ang="0">
                  <a:pos x="wd2" y="hd2"/>
                </a:cxn>
                <a:cxn ang="5400000">
                  <a:pos x="wd2" y="hd2"/>
                </a:cxn>
                <a:cxn ang="10800000">
                  <a:pos x="wd2" y="hd2"/>
                </a:cxn>
                <a:cxn ang="16200000">
                  <a:pos x="wd2" y="hd2"/>
                </a:cxn>
              </a:cxnLst>
              <a:rect l="0" t="0" r="r" b="b"/>
              <a:pathLst>
                <a:path w="21394" h="21600" fill="norm" stroke="1" extrusionOk="0">
                  <a:moveTo>
                    <a:pt x="16482" y="1225"/>
                  </a:moveTo>
                  <a:cubicBezTo>
                    <a:pt x="16982" y="1225"/>
                    <a:pt x="17370" y="1225"/>
                    <a:pt x="17814" y="1280"/>
                  </a:cubicBezTo>
                  <a:cubicBezTo>
                    <a:pt x="18260" y="1391"/>
                    <a:pt x="18482" y="2003"/>
                    <a:pt x="18147" y="2336"/>
                  </a:cubicBezTo>
                  <a:cubicBezTo>
                    <a:pt x="17871" y="2613"/>
                    <a:pt x="17871" y="2946"/>
                    <a:pt x="18147" y="3224"/>
                  </a:cubicBezTo>
                  <a:cubicBezTo>
                    <a:pt x="18287" y="3364"/>
                    <a:pt x="18440" y="3433"/>
                    <a:pt x="18593" y="3433"/>
                  </a:cubicBezTo>
                  <a:cubicBezTo>
                    <a:pt x="18745" y="3433"/>
                    <a:pt x="18898" y="3364"/>
                    <a:pt x="19037" y="3224"/>
                  </a:cubicBezTo>
                  <a:cubicBezTo>
                    <a:pt x="19164" y="3115"/>
                    <a:pt x="19314" y="3066"/>
                    <a:pt x="19462" y="3066"/>
                  </a:cubicBezTo>
                  <a:cubicBezTo>
                    <a:pt x="19765" y="3066"/>
                    <a:pt x="20054" y="3276"/>
                    <a:pt x="20091" y="3612"/>
                  </a:cubicBezTo>
                  <a:cubicBezTo>
                    <a:pt x="20313" y="4779"/>
                    <a:pt x="20259" y="6557"/>
                    <a:pt x="19704" y="8334"/>
                  </a:cubicBezTo>
                  <a:cubicBezTo>
                    <a:pt x="19372" y="8394"/>
                    <a:pt x="19041" y="8424"/>
                    <a:pt x="18710" y="8424"/>
                  </a:cubicBezTo>
                  <a:cubicBezTo>
                    <a:pt x="17210" y="8424"/>
                    <a:pt x="15752" y="7815"/>
                    <a:pt x="14705" y="6724"/>
                  </a:cubicBezTo>
                  <a:cubicBezTo>
                    <a:pt x="13373" y="5391"/>
                    <a:pt x="12818" y="3501"/>
                    <a:pt x="13096" y="1724"/>
                  </a:cubicBezTo>
                  <a:cubicBezTo>
                    <a:pt x="14207" y="1391"/>
                    <a:pt x="15428" y="1225"/>
                    <a:pt x="16482" y="1225"/>
                  </a:cubicBezTo>
                  <a:close/>
                  <a:moveTo>
                    <a:pt x="8872" y="2241"/>
                  </a:moveTo>
                  <a:cubicBezTo>
                    <a:pt x="9022" y="2241"/>
                    <a:pt x="9173" y="2253"/>
                    <a:pt x="9319" y="2280"/>
                  </a:cubicBezTo>
                  <a:cubicBezTo>
                    <a:pt x="9208" y="2391"/>
                    <a:pt x="8986" y="2558"/>
                    <a:pt x="8875" y="2669"/>
                  </a:cubicBezTo>
                  <a:cubicBezTo>
                    <a:pt x="7543" y="4002"/>
                    <a:pt x="6544" y="5947"/>
                    <a:pt x="5988" y="8501"/>
                  </a:cubicBezTo>
                  <a:cubicBezTo>
                    <a:pt x="5488" y="7889"/>
                    <a:pt x="5322" y="7112"/>
                    <a:pt x="5322" y="6280"/>
                  </a:cubicBezTo>
                  <a:cubicBezTo>
                    <a:pt x="5322" y="5113"/>
                    <a:pt x="5766" y="4002"/>
                    <a:pt x="6655" y="3168"/>
                  </a:cubicBezTo>
                  <a:cubicBezTo>
                    <a:pt x="7217" y="2606"/>
                    <a:pt x="8056" y="2241"/>
                    <a:pt x="8872" y="2241"/>
                  </a:cubicBezTo>
                  <a:close/>
                  <a:moveTo>
                    <a:pt x="11707" y="2280"/>
                  </a:moveTo>
                  <a:cubicBezTo>
                    <a:pt x="11540" y="4279"/>
                    <a:pt x="12263" y="6223"/>
                    <a:pt x="13706" y="7613"/>
                  </a:cubicBezTo>
                  <a:cubicBezTo>
                    <a:pt x="14970" y="8877"/>
                    <a:pt x="16693" y="9635"/>
                    <a:pt x="18500" y="9635"/>
                  </a:cubicBezTo>
                  <a:cubicBezTo>
                    <a:pt x="18678" y="9635"/>
                    <a:pt x="18858" y="9626"/>
                    <a:pt x="19037" y="9612"/>
                  </a:cubicBezTo>
                  <a:cubicBezTo>
                    <a:pt x="18704" y="10389"/>
                    <a:pt x="18260" y="11112"/>
                    <a:pt x="17649" y="11667"/>
                  </a:cubicBezTo>
                  <a:cubicBezTo>
                    <a:pt x="14762" y="14555"/>
                    <a:pt x="8431" y="14832"/>
                    <a:pt x="6487" y="14832"/>
                  </a:cubicBezTo>
                  <a:cubicBezTo>
                    <a:pt x="6487" y="12889"/>
                    <a:pt x="6766" y="6557"/>
                    <a:pt x="9653" y="3669"/>
                  </a:cubicBezTo>
                  <a:cubicBezTo>
                    <a:pt x="10208" y="3113"/>
                    <a:pt x="10930" y="2613"/>
                    <a:pt x="11707" y="2280"/>
                  </a:cubicBezTo>
                  <a:close/>
                  <a:moveTo>
                    <a:pt x="18981" y="12055"/>
                  </a:moveTo>
                  <a:cubicBezTo>
                    <a:pt x="19203" y="13055"/>
                    <a:pt x="18870" y="14000"/>
                    <a:pt x="18147" y="14777"/>
                  </a:cubicBezTo>
                  <a:cubicBezTo>
                    <a:pt x="17307" y="15620"/>
                    <a:pt x="16163" y="16045"/>
                    <a:pt x="15024" y="16045"/>
                  </a:cubicBezTo>
                  <a:cubicBezTo>
                    <a:pt x="14212" y="16045"/>
                    <a:pt x="13401" y="15828"/>
                    <a:pt x="12707" y="15387"/>
                  </a:cubicBezTo>
                  <a:cubicBezTo>
                    <a:pt x="15317" y="14777"/>
                    <a:pt x="17315" y="13889"/>
                    <a:pt x="18537" y="12556"/>
                  </a:cubicBezTo>
                  <a:cubicBezTo>
                    <a:pt x="18704" y="12388"/>
                    <a:pt x="18870" y="12223"/>
                    <a:pt x="18981" y="12055"/>
                  </a:cubicBezTo>
                  <a:close/>
                  <a:moveTo>
                    <a:pt x="3232" y="14961"/>
                  </a:moveTo>
                  <a:cubicBezTo>
                    <a:pt x="4030" y="14961"/>
                    <a:pt x="4832" y="15253"/>
                    <a:pt x="5433" y="15888"/>
                  </a:cubicBezTo>
                  <a:cubicBezTo>
                    <a:pt x="6433" y="16944"/>
                    <a:pt x="6598" y="18443"/>
                    <a:pt x="5988" y="19610"/>
                  </a:cubicBezTo>
                  <a:cubicBezTo>
                    <a:pt x="5433" y="18721"/>
                    <a:pt x="4822" y="17944"/>
                    <a:pt x="4156" y="17221"/>
                  </a:cubicBezTo>
                  <a:cubicBezTo>
                    <a:pt x="3435" y="16498"/>
                    <a:pt x="2601" y="15888"/>
                    <a:pt x="1713" y="15333"/>
                  </a:cubicBezTo>
                  <a:cubicBezTo>
                    <a:pt x="2178" y="15089"/>
                    <a:pt x="2705" y="14961"/>
                    <a:pt x="3232" y="14961"/>
                  </a:cubicBezTo>
                  <a:close/>
                  <a:moveTo>
                    <a:pt x="16566" y="0"/>
                  </a:moveTo>
                  <a:cubicBezTo>
                    <a:pt x="15574" y="0"/>
                    <a:pt x="14506" y="136"/>
                    <a:pt x="13484" y="391"/>
                  </a:cubicBezTo>
                  <a:cubicBezTo>
                    <a:pt x="12652" y="614"/>
                    <a:pt x="11707" y="947"/>
                    <a:pt x="10652" y="1502"/>
                  </a:cubicBezTo>
                  <a:cubicBezTo>
                    <a:pt x="10074" y="1232"/>
                    <a:pt x="9460" y="1102"/>
                    <a:pt x="8851" y="1102"/>
                  </a:cubicBezTo>
                  <a:cubicBezTo>
                    <a:pt x="7709" y="1102"/>
                    <a:pt x="6581" y="1558"/>
                    <a:pt x="5710" y="2391"/>
                  </a:cubicBezTo>
                  <a:cubicBezTo>
                    <a:pt x="4711" y="3447"/>
                    <a:pt x="4045" y="4890"/>
                    <a:pt x="4045" y="6445"/>
                  </a:cubicBezTo>
                  <a:cubicBezTo>
                    <a:pt x="4045" y="7889"/>
                    <a:pt x="4600" y="9279"/>
                    <a:pt x="5655" y="10389"/>
                  </a:cubicBezTo>
                  <a:cubicBezTo>
                    <a:pt x="5433" y="11722"/>
                    <a:pt x="5322" y="13055"/>
                    <a:pt x="5322" y="14333"/>
                  </a:cubicBezTo>
                  <a:cubicBezTo>
                    <a:pt x="4677" y="14010"/>
                    <a:pt x="3967" y="13846"/>
                    <a:pt x="3257" y="13846"/>
                  </a:cubicBezTo>
                  <a:cubicBezTo>
                    <a:pt x="2132" y="13846"/>
                    <a:pt x="1010" y="14259"/>
                    <a:pt x="158" y="15110"/>
                  </a:cubicBezTo>
                  <a:cubicBezTo>
                    <a:pt x="-120" y="15387"/>
                    <a:pt x="-9" y="15943"/>
                    <a:pt x="324" y="16165"/>
                  </a:cubicBezTo>
                  <a:cubicBezTo>
                    <a:pt x="2490" y="17277"/>
                    <a:pt x="4267" y="19054"/>
                    <a:pt x="5377" y="21219"/>
                  </a:cubicBezTo>
                  <a:cubicBezTo>
                    <a:pt x="5504" y="21473"/>
                    <a:pt x="5722" y="21600"/>
                    <a:pt x="5948" y="21600"/>
                  </a:cubicBezTo>
                  <a:cubicBezTo>
                    <a:pt x="6117" y="21600"/>
                    <a:pt x="6290" y="21529"/>
                    <a:pt x="6433" y="21387"/>
                  </a:cubicBezTo>
                  <a:cubicBezTo>
                    <a:pt x="7821" y="19997"/>
                    <a:pt x="8098" y="17887"/>
                    <a:pt x="7210" y="16221"/>
                  </a:cubicBezTo>
                  <a:cubicBezTo>
                    <a:pt x="8488" y="16221"/>
                    <a:pt x="9875" y="16110"/>
                    <a:pt x="11152" y="15888"/>
                  </a:cubicBezTo>
                  <a:cubicBezTo>
                    <a:pt x="12263" y="16944"/>
                    <a:pt x="13651" y="17499"/>
                    <a:pt x="15095" y="17499"/>
                  </a:cubicBezTo>
                  <a:cubicBezTo>
                    <a:pt x="16538" y="17499"/>
                    <a:pt x="17982" y="16944"/>
                    <a:pt x="19148" y="15832"/>
                  </a:cubicBezTo>
                  <a:cubicBezTo>
                    <a:pt x="20424" y="14499"/>
                    <a:pt x="20814" y="12556"/>
                    <a:pt x="20037" y="10888"/>
                  </a:cubicBezTo>
                  <a:cubicBezTo>
                    <a:pt x="20592" y="9889"/>
                    <a:pt x="20925" y="8889"/>
                    <a:pt x="21147" y="8057"/>
                  </a:cubicBezTo>
                  <a:cubicBezTo>
                    <a:pt x="21424" y="6391"/>
                    <a:pt x="21480" y="4612"/>
                    <a:pt x="21258" y="3390"/>
                  </a:cubicBezTo>
                  <a:cubicBezTo>
                    <a:pt x="21147" y="2502"/>
                    <a:pt x="20370" y="1835"/>
                    <a:pt x="19536" y="1835"/>
                  </a:cubicBezTo>
                  <a:cubicBezTo>
                    <a:pt x="19481" y="947"/>
                    <a:pt x="18870" y="280"/>
                    <a:pt x="18036" y="115"/>
                  </a:cubicBezTo>
                  <a:cubicBezTo>
                    <a:pt x="17580" y="37"/>
                    <a:pt x="17083" y="0"/>
                    <a:pt x="165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43" name="Google Shape;10117;p67"/>
            <p:cNvSpPr/>
            <p:nvPr/>
          </p:nvSpPr>
          <p:spPr>
            <a:xfrm>
              <a:off x="204533" y="166264"/>
              <a:ext cx="102797" cy="102721"/>
            </a:xfrm>
            <a:custGeom>
              <a:avLst/>
              <a:gdLst/>
              <a:ahLst/>
              <a:cxnLst>
                <a:cxn ang="0">
                  <a:pos x="wd2" y="hd2"/>
                </a:cxn>
                <a:cxn ang="5400000">
                  <a:pos x="wd2" y="hd2"/>
                </a:cxn>
                <a:cxn ang="10800000">
                  <a:pos x="wd2" y="hd2"/>
                </a:cxn>
                <a:cxn ang="16200000">
                  <a:pos x="wd2" y="hd2"/>
                </a:cxn>
              </a:cxnLst>
              <a:rect l="0" t="0" r="r" b="b"/>
              <a:pathLst>
                <a:path w="19499" h="21600" fill="norm" stroke="1" extrusionOk="0">
                  <a:moveTo>
                    <a:pt x="9141" y="0"/>
                  </a:moveTo>
                  <a:cubicBezTo>
                    <a:pt x="8935" y="0"/>
                    <a:pt x="8736" y="25"/>
                    <a:pt x="8544" y="65"/>
                  </a:cubicBezTo>
                  <a:lnTo>
                    <a:pt x="5529" y="1357"/>
                  </a:lnTo>
                  <a:cubicBezTo>
                    <a:pt x="-44" y="3155"/>
                    <a:pt x="-1902" y="11393"/>
                    <a:pt x="2278" y="15773"/>
                  </a:cubicBezTo>
                  <a:lnTo>
                    <a:pt x="5293" y="19124"/>
                  </a:lnTo>
                  <a:cubicBezTo>
                    <a:pt x="6804" y="20791"/>
                    <a:pt x="8787" y="21600"/>
                    <a:pt x="10770" y="21600"/>
                  </a:cubicBezTo>
                  <a:cubicBezTo>
                    <a:pt x="13970" y="21600"/>
                    <a:pt x="17155" y="19491"/>
                    <a:pt x="18305" y="15511"/>
                  </a:cubicBezTo>
                  <a:lnTo>
                    <a:pt x="19462" y="11907"/>
                  </a:lnTo>
                  <a:cubicBezTo>
                    <a:pt x="19698" y="10363"/>
                    <a:pt x="18769" y="8303"/>
                    <a:pt x="17376" y="8050"/>
                  </a:cubicBezTo>
                  <a:cubicBezTo>
                    <a:pt x="17088" y="7944"/>
                    <a:pt x="16793" y="7895"/>
                    <a:pt x="16506" y="7895"/>
                  </a:cubicBezTo>
                  <a:cubicBezTo>
                    <a:pt x="15371" y="7895"/>
                    <a:pt x="14309" y="8671"/>
                    <a:pt x="14125" y="10109"/>
                  </a:cubicBezTo>
                  <a:lnTo>
                    <a:pt x="12960" y="13452"/>
                  </a:lnTo>
                  <a:cubicBezTo>
                    <a:pt x="12665" y="14760"/>
                    <a:pt x="11626" y="15446"/>
                    <a:pt x="10490" y="15446"/>
                  </a:cubicBezTo>
                  <a:cubicBezTo>
                    <a:pt x="9834" y="15446"/>
                    <a:pt x="9141" y="15217"/>
                    <a:pt x="8544" y="14743"/>
                  </a:cubicBezTo>
                  <a:lnTo>
                    <a:pt x="5758" y="11654"/>
                  </a:lnTo>
                  <a:cubicBezTo>
                    <a:pt x="4364" y="10109"/>
                    <a:pt x="4829" y="7535"/>
                    <a:pt x="6922" y="6759"/>
                  </a:cubicBezTo>
                  <a:lnTo>
                    <a:pt x="10173" y="5476"/>
                  </a:lnTo>
                  <a:cubicBezTo>
                    <a:pt x="11567" y="4961"/>
                    <a:pt x="12031" y="3155"/>
                    <a:pt x="11795" y="1872"/>
                  </a:cubicBezTo>
                  <a:cubicBezTo>
                    <a:pt x="11412" y="572"/>
                    <a:pt x="10203" y="0"/>
                    <a:pt x="91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857" name="Google Shape;10118;p67"/>
          <p:cNvGrpSpPr/>
          <p:nvPr/>
        </p:nvGrpSpPr>
        <p:grpSpPr>
          <a:xfrm>
            <a:off x="830864" y="2865128"/>
            <a:ext cx="474071" cy="445394"/>
            <a:chOff x="0" y="0"/>
            <a:chExt cx="474069" cy="445393"/>
          </a:xfrm>
        </p:grpSpPr>
        <p:sp>
          <p:nvSpPr>
            <p:cNvPr id="7845" name="Google Shape;10119;p67"/>
            <p:cNvSpPr/>
            <p:nvPr/>
          </p:nvSpPr>
          <p:spPr>
            <a:xfrm>
              <a:off x="224284" y="0"/>
              <a:ext cx="26934" cy="832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1593"/>
                    <a:pt x="0" y="3498"/>
                  </a:cubicBezTo>
                  <a:lnTo>
                    <a:pt x="0" y="17790"/>
                  </a:lnTo>
                  <a:cubicBezTo>
                    <a:pt x="0" y="20007"/>
                    <a:pt x="4925" y="21600"/>
                    <a:pt x="10816" y="21600"/>
                  </a:cubicBezTo>
                  <a:cubicBezTo>
                    <a:pt x="16706" y="21600"/>
                    <a:pt x="21600" y="20007"/>
                    <a:pt x="21600" y="17790"/>
                  </a:cubicBezTo>
                  <a:lnTo>
                    <a:pt x="21600" y="3498"/>
                  </a:lnTo>
                  <a:cubicBezTo>
                    <a:pt x="21600" y="1593"/>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46" name="Google Shape;10120;p67"/>
            <p:cNvSpPr/>
            <p:nvPr/>
          </p:nvSpPr>
          <p:spPr>
            <a:xfrm>
              <a:off x="65423" y="62767"/>
              <a:ext cx="67947" cy="69180"/>
            </a:xfrm>
            <a:custGeom>
              <a:avLst/>
              <a:gdLst/>
              <a:ahLst/>
              <a:cxnLst>
                <a:cxn ang="0">
                  <a:pos x="wd2" y="hd2"/>
                </a:cxn>
                <a:cxn ang="5400000">
                  <a:pos x="wd2" y="hd2"/>
                </a:cxn>
                <a:cxn ang="10800000">
                  <a:pos x="wd2" y="hd2"/>
                </a:cxn>
                <a:cxn ang="16200000">
                  <a:pos x="wd2" y="hd2"/>
                </a:cxn>
              </a:cxnLst>
              <a:rect l="0" t="0" r="r" b="b"/>
              <a:pathLst>
                <a:path w="20669" h="21600" fill="norm" stroke="1" extrusionOk="0">
                  <a:moveTo>
                    <a:pt x="4380" y="0"/>
                  </a:moveTo>
                  <a:cubicBezTo>
                    <a:pt x="3352" y="0"/>
                    <a:pt x="2323" y="473"/>
                    <a:pt x="1401" y="1432"/>
                  </a:cubicBezTo>
                  <a:cubicBezTo>
                    <a:pt x="-467" y="3349"/>
                    <a:pt x="-467" y="5643"/>
                    <a:pt x="1401" y="7548"/>
                  </a:cubicBezTo>
                  <a:lnTo>
                    <a:pt x="13318" y="20168"/>
                  </a:lnTo>
                  <a:cubicBezTo>
                    <a:pt x="14252" y="21127"/>
                    <a:pt x="15269" y="21600"/>
                    <a:pt x="16298" y="21600"/>
                  </a:cubicBezTo>
                  <a:cubicBezTo>
                    <a:pt x="17314" y="21600"/>
                    <a:pt x="18343" y="21127"/>
                    <a:pt x="19277" y="20168"/>
                  </a:cubicBezTo>
                  <a:cubicBezTo>
                    <a:pt x="21133" y="18251"/>
                    <a:pt x="21133" y="15957"/>
                    <a:pt x="19277" y="14052"/>
                  </a:cubicBezTo>
                  <a:lnTo>
                    <a:pt x="7360" y="1432"/>
                  </a:lnTo>
                  <a:cubicBezTo>
                    <a:pt x="6426" y="473"/>
                    <a:pt x="5397" y="0"/>
                    <a:pt x="43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47" name="Google Shape;10121;p67"/>
            <p:cNvSpPr/>
            <p:nvPr/>
          </p:nvSpPr>
          <p:spPr>
            <a:xfrm>
              <a:off x="340927" y="62767"/>
              <a:ext cx="67957" cy="69180"/>
            </a:xfrm>
            <a:custGeom>
              <a:avLst/>
              <a:gdLst/>
              <a:ahLst/>
              <a:cxnLst>
                <a:cxn ang="0">
                  <a:pos x="wd2" y="hd2"/>
                </a:cxn>
                <a:cxn ang="5400000">
                  <a:pos x="wd2" y="hd2"/>
                </a:cxn>
                <a:cxn ang="10800000">
                  <a:pos x="wd2" y="hd2"/>
                </a:cxn>
                <a:cxn ang="16200000">
                  <a:pos x="wd2" y="hd2"/>
                </a:cxn>
              </a:cxnLst>
              <a:rect l="0" t="0" r="r" b="b"/>
              <a:pathLst>
                <a:path w="20672" h="21600" fill="norm" stroke="1" extrusionOk="0">
                  <a:moveTo>
                    <a:pt x="16289" y="0"/>
                  </a:moveTo>
                  <a:cubicBezTo>
                    <a:pt x="15272" y="0"/>
                    <a:pt x="14243" y="473"/>
                    <a:pt x="13309" y="1432"/>
                  </a:cubicBezTo>
                  <a:lnTo>
                    <a:pt x="1392" y="14052"/>
                  </a:lnTo>
                  <a:cubicBezTo>
                    <a:pt x="-464" y="15957"/>
                    <a:pt x="-464" y="18251"/>
                    <a:pt x="1392" y="20168"/>
                  </a:cubicBezTo>
                  <a:cubicBezTo>
                    <a:pt x="2326" y="21127"/>
                    <a:pt x="3355" y="21600"/>
                    <a:pt x="4371" y="21600"/>
                  </a:cubicBezTo>
                  <a:cubicBezTo>
                    <a:pt x="5400" y="21600"/>
                    <a:pt x="6429" y="21127"/>
                    <a:pt x="7351" y="20168"/>
                  </a:cubicBezTo>
                  <a:lnTo>
                    <a:pt x="19280" y="7548"/>
                  </a:lnTo>
                  <a:cubicBezTo>
                    <a:pt x="21136" y="5643"/>
                    <a:pt x="21136" y="3349"/>
                    <a:pt x="19280" y="1432"/>
                  </a:cubicBezTo>
                  <a:cubicBezTo>
                    <a:pt x="18346" y="473"/>
                    <a:pt x="17317" y="0"/>
                    <a:pt x="16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48" name="Google Shape;10122;p67"/>
            <p:cNvSpPr/>
            <p:nvPr/>
          </p:nvSpPr>
          <p:spPr>
            <a:xfrm>
              <a:off x="287743" y="41935"/>
              <a:ext cx="38401" cy="54490"/>
            </a:xfrm>
            <a:custGeom>
              <a:avLst/>
              <a:gdLst/>
              <a:ahLst/>
              <a:cxnLst>
                <a:cxn ang="0">
                  <a:pos x="wd2" y="hd2"/>
                </a:cxn>
                <a:cxn ang="5400000">
                  <a:pos x="wd2" y="hd2"/>
                </a:cxn>
                <a:cxn ang="10800000">
                  <a:pos x="wd2" y="hd2"/>
                </a:cxn>
                <a:cxn ang="16200000">
                  <a:pos x="wd2" y="hd2"/>
                </a:cxn>
              </a:cxnLst>
              <a:rect l="0" t="0" r="r" b="b"/>
              <a:pathLst>
                <a:path w="19927" h="21600" fill="norm" stroke="1" extrusionOk="0">
                  <a:moveTo>
                    <a:pt x="12528" y="0"/>
                  </a:moveTo>
                  <a:cubicBezTo>
                    <a:pt x="9765" y="0"/>
                    <a:pt x="7264" y="1094"/>
                    <a:pt x="5832" y="3282"/>
                  </a:cubicBezTo>
                  <a:lnTo>
                    <a:pt x="124" y="13958"/>
                  </a:lnTo>
                  <a:cubicBezTo>
                    <a:pt x="-521" y="16870"/>
                    <a:pt x="1395" y="19782"/>
                    <a:pt x="4561" y="21246"/>
                  </a:cubicBezTo>
                  <a:cubicBezTo>
                    <a:pt x="5489" y="21477"/>
                    <a:pt x="6417" y="21600"/>
                    <a:pt x="7304" y="21600"/>
                  </a:cubicBezTo>
                  <a:cubicBezTo>
                    <a:pt x="10108" y="21600"/>
                    <a:pt x="12649" y="20414"/>
                    <a:pt x="14101" y="17841"/>
                  </a:cubicBezTo>
                  <a:lnTo>
                    <a:pt x="19183" y="7657"/>
                  </a:lnTo>
                  <a:cubicBezTo>
                    <a:pt x="21079" y="4745"/>
                    <a:pt x="19183" y="1833"/>
                    <a:pt x="15371" y="370"/>
                  </a:cubicBezTo>
                  <a:cubicBezTo>
                    <a:pt x="14403" y="123"/>
                    <a:pt x="13455" y="0"/>
                    <a:pt x="1252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49" name="Google Shape;10123;p67"/>
            <p:cNvSpPr/>
            <p:nvPr/>
          </p:nvSpPr>
          <p:spPr>
            <a:xfrm>
              <a:off x="148154" y="41935"/>
              <a:ext cx="39098" cy="54490"/>
            </a:xfrm>
            <a:custGeom>
              <a:avLst/>
              <a:gdLst/>
              <a:ahLst/>
              <a:cxnLst>
                <a:cxn ang="0">
                  <a:pos x="wd2" y="hd2"/>
                </a:cxn>
                <a:cxn ang="5400000">
                  <a:pos x="wd2" y="hd2"/>
                </a:cxn>
                <a:cxn ang="10800000">
                  <a:pos x="wd2" y="hd2"/>
                </a:cxn>
                <a:cxn ang="16200000">
                  <a:pos x="wd2" y="hd2"/>
                </a:cxn>
              </a:cxnLst>
              <a:rect l="0" t="0" r="r" b="b"/>
              <a:pathLst>
                <a:path w="19700" h="21600" fill="norm" stroke="1" extrusionOk="0">
                  <a:moveTo>
                    <a:pt x="7263" y="0"/>
                  </a:moveTo>
                  <a:cubicBezTo>
                    <a:pt x="6323" y="0"/>
                    <a:pt x="5363" y="123"/>
                    <a:pt x="4443" y="370"/>
                  </a:cubicBezTo>
                  <a:cubicBezTo>
                    <a:pt x="722" y="1833"/>
                    <a:pt x="-1119" y="4745"/>
                    <a:pt x="722" y="7657"/>
                  </a:cubicBezTo>
                  <a:lnTo>
                    <a:pt x="5676" y="17841"/>
                  </a:lnTo>
                  <a:cubicBezTo>
                    <a:pt x="7067" y="20414"/>
                    <a:pt x="9534" y="21600"/>
                    <a:pt x="12256" y="21600"/>
                  </a:cubicBezTo>
                  <a:cubicBezTo>
                    <a:pt x="13118" y="21600"/>
                    <a:pt x="14019" y="21477"/>
                    <a:pt x="14919" y="21246"/>
                  </a:cubicBezTo>
                  <a:cubicBezTo>
                    <a:pt x="19247" y="19782"/>
                    <a:pt x="20481" y="16870"/>
                    <a:pt x="19247" y="13958"/>
                  </a:cubicBezTo>
                  <a:lnTo>
                    <a:pt x="13686" y="3282"/>
                  </a:lnTo>
                  <a:cubicBezTo>
                    <a:pt x="12765" y="1094"/>
                    <a:pt x="10102" y="0"/>
                    <a:pt x="726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50" name="Google Shape;10124;p67"/>
            <p:cNvSpPr/>
            <p:nvPr/>
          </p:nvSpPr>
          <p:spPr>
            <a:xfrm>
              <a:off x="227" y="221647"/>
              <a:ext cx="84494" cy="281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756" y="0"/>
                  </a:moveTo>
                  <a:cubicBezTo>
                    <a:pt x="1560" y="0"/>
                    <a:pt x="0" y="4684"/>
                    <a:pt x="0" y="11277"/>
                  </a:cubicBezTo>
                  <a:cubicBezTo>
                    <a:pt x="0" y="16916"/>
                    <a:pt x="1560" y="21600"/>
                    <a:pt x="3756" y="21600"/>
                  </a:cubicBezTo>
                  <a:lnTo>
                    <a:pt x="18152" y="21600"/>
                  </a:lnTo>
                  <a:cubicBezTo>
                    <a:pt x="20030" y="21600"/>
                    <a:pt x="21600" y="16916"/>
                    <a:pt x="21600" y="11277"/>
                  </a:cubicBezTo>
                  <a:cubicBezTo>
                    <a:pt x="21600" y="4684"/>
                    <a:pt x="20030" y="0"/>
                    <a:pt x="1815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51" name="Google Shape;10125;p67"/>
            <p:cNvSpPr/>
            <p:nvPr/>
          </p:nvSpPr>
          <p:spPr>
            <a:xfrm>
              <a:off x="389577" y="221647"/>
              <a:ext cx="84493" cy="281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48" y="0"/>
                  </a:moveTo>
                  <a:cubicBezTo>
                    <a:pt x="1570" y="0"/>
                    <a:pt x="0" y="4684"/>
                    <a:pt x="0" y="11277"/>
                  </a:cubicBezTo>
                  <a:cubicBezTo>
                    <a:pt x="0" y="16916"/>
                    <a:pt x="1570" y="21600"/>
                    <a:pt x="3448" y="21600"/>
                  </a:cubicBezTo>
                  <a:lnTo>
                    <a:pt x="17844" y="21600"/>
                  </a:lnTo>
                  <a:cubicBezTo>
                    <a:pt x="20040" y="21600"/>
                    <a:pt x="21600" y="16916"/>
                    <a:pt x="21600" y="11277"/>
                  </a:cubicBezTo>
                  <a:cubicBezTo>
                    <a:pt x="21600" y="4684"/>
                    <a:pt x="20040" y="0"/>
                    <a:pt x="178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52" name="Google Shape;10126;p67"/>
            <p:cNvSpPr/>
            <p:nvPr/>
          </p:nvSpPr>
          <p:spPr>
            <a:xfrm>
              <a:off x="377678" y="147259"/>
              <a:ext cx="54462" cy="39099"/>
            </a:xfrm>
            <a:custGeom>
              <a:avLst/>
              <a:gdLst/>
              <a:ahLst/>
              <a:cxnLst>
                <a:cxn ang="0">
                  <a:pos x="wd2" y="hd2"/>
                </a:cxn>
                <a:cxn ang="5400000">
                  <a:pos x="wd2" y="hd2"/>
                </a:cxn>
                <a:cxn ang="10800000">
                  <a:pos x="wd2" y="hd2"/>
                </a:cxn>
                <a:cxn ang="16200000">
                  <a:pos x="wd2" y="hd2"/>
                </a:cxn>
              </a:cxnLst>
              <a:rect l="0" t="0" r="r" b="b"/>
              <a:pathLst>
                <a:path w="20438" h="21600" fill="norm" stroke="1" extrusionOk="0">
                  <a:moveTo>
                    <a:pt x="15185" y="0"/>
                  </a:moveTo>
                  <a:cubicBezTo>
                    <a:pt x="14543" y="0"/>
                    <a:pt x="13872" y="172"/>
                    <a:pt x="13202" y="494"/>
                  </a:cubicBezTo>
                  <a:lnTo>
                    <a:pt x="3546" y="6592"/>
                  </a:lnTo>
                  <a:cubicBezTo>
                    <a:pt x="338" y="9297"/>
                    <a:pt x="-581" y="13355"/>
                    <a:pt x="338" y="16748"/>
                  </a:cubicBezTo>
                  <a:cubicBezTo>
                    <a:pt x="1344" y="19711"/>
                    <a:pt x="3094" y="21600"/>
                    <a:pt x="5034" y="21600"/>
                  </a:cubicBezTo>
                  <a:cubicBezTo>
                    <a:pt x="5749" y="21600"/>
                    <a:pt x="6493" y="21342"/>
                    <a:pt x="7222" y="20806"/>
                  </a:cubicBezTo>
                  <a:lnTo>
                    <a:pt x="16877" y="15395"/>
                  </a:lnTo>
                  <a:cubicBezTo>
                    <a:pt x="20100" y="13355"/>
                    <a:pt x="21019" y="9297"/>
                    <a:pt x="20100" y="5239"/>
                  </a:cubicBezTo>
                  <a:cubicBezTo>
                    <a:pt x="19050" y="1653"/>
                    <a:pt x="17212" y="0"/>
                    <a:pt x="151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53" name="Google Shape;10127;p67"/>
            <p:cNvSpPr/>
            <p:nvPr/>
          </p:nvSpPr>
          <p:spPr>
            <a:xfrm>
              <a:off x="44095" y="149163"/>
              <a:ext cx="54301" cy="39100"/>
            </a:xfrm>
            <a:custGeom>
              <a:avLst/>
              <a:gdLst/>
              <a:ahLst/>
              <a:cxnLst>
                <a:cxn ang="0">
                  <a:pos x="wd2" y="hd2"/>
                </a:cxn>
                <a:cxn ang="5400000">
                  <a:pos x="wd2" y="hd2"/>
                </a:cxn>
                <a:cxn ang="10800000">
                  <a:pos x="wd2" y="hd2"/>
                </a:cxn>
                <a:cxn ang="16200000">
                  <a:pos x="wd2" y="hd2"/>
                </a:cxn>
              </a:cxnLst>
              <a:rect l="0" t="0" r="r" b="b"/>
              <a:pathLst>
                <a:path w="19959" h="21600" fill="norm" stroke="1" extrusionOk="0">
                  <a:moveTo>
                    <a:pt x="4862" y="0"/>
                  </a:moveTo>
                  <a:cubicBezTo>
                    <a:pt x="2805" y="0"/>
                    <a:pt x="1190" y="1889"/>
                    <a:pt x="533" y="4874"/>
                  </a:cubicBezTo>
                  <a:cubicBezTo>
                    <a:pt x="-824" y="8932"/>
                    <a:pt x="533" y="12990"/>
                    <a:pt x="3233" y="15008"/>
                  </a:cubicBezTo>
                  <a:lnTo>
                    <a:pt x="12676" y="21106"/>
                  </a:lnTo>
                  <a:cubicBezTo>
                    <a:pt x="13333" y="21428"/>
                    <a:pt x="14019" y="21600"/>
                    <a:pt x="14690" y="21600"/>
                  </a:cubicBezTo>
                  <a:cubicBezTo>
                    <a:pt x="16776" y="21600"/>
                    <a:pt x="18747" y="19947"/>
                    <a:pt x="19433" y="16361"/>
                  </a:cubicBezTo>
                  <a:cubicBezTo>
                    <a:pt x="20776" y="12303"/>
                    <a:pt x="19433" y="8245"/>
                    <a:pt x="16733" y="6227"/>
                  </a:cubicBezTo>
                  <a:lnTo>
                    <a:pt x="7276" y="794"/>
                  </a:lnTo>
                  <a:cubicBezTo>
                    <a:pt x="6433" y="258"/>
                    <a:pt x="5619" y="0"/>
                    <a:pt x="48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54" name="Google Shape;10128;p67"/>
            <p:cNvSpPr/>
            <p:nvPr/>
          </p:nvSpPr>
          <p:spPr>
            <a:xfrm>
              <a:off x="1226" y="390593"/>
              <a:ext cx="471845" cy="54801"/>
            </a:xfrm>
            <a:custGeom>
              <a:avLst/>
              <a:gdLst/>
              <a:ahLst/>
              <a:cxnLst>
                <a:cxn ang="0">
                  <a:pos x="wd2" y="hd2"/>
                </a:cxn>
                <a:cxn ang="5400000">
                  <a:pos x="wd2" y="hd2"/>
                </a:cxn>
                <a:cxn ang="10800000">
                  <a:pos x="wd2" y="hd2"/>
                </a:cxn>
                <a:cxn ang="16200000">
                  <a:pos x="wd2" y="hd2"/>
                </a:cxn>
              </a:cxnLst>
              <a:rect l="0" t="0" r="r" b="b"/>
              <a:pathLst>
                <a:path w="21397" h="21600" fill="norm" stroke="1" extrusionOk="0">
                  <a:moveTo>
                    <a:pt x="3127" y="0"/>
                  </a:moveTo>
                  <a:cubicBezTo>
                    <a:pt x="2328" y="0"/>
                    <a:pt x="1537" y="1930"/>
                    <a:pt x="897" y="5791"/>
                  </a:cubicBezTo>
                  <a:cubicBezTo>
                    <a:pt x="732" y="6756"/>
                    <a:pt x="510" y="7736"/>
                    <a:pt x="399" y="8211"/>
                  </a:cubicBezTo>
                  <a:cubicBezTo>
                    <a:pt x="65" y="9666"/>
                    <a:pt x="-102" y="12562"/>
                    <a:pt x="65" y="15457"/>
                  </a:cubicBezTo>
                  <a:cubicBezTo>
                    <a:pt x="150" y="18015"/>
                    <a:pt x="362" y="19180"/>
                    <a:pt x="628" y="19180"/>
                  </a:cubicBezTo>
                  <a:cubicBezTo>
                    <a:pt x="712" y="19180"/>
                    <a:pt x="804" y="19057"/>
                    <a:pt x="897" y="18827"/>
                  </a:cubicBezTo>
                  <a:cubicBezTo>
                    <a:pt x="1176" y="17862"/>
                    <a:pt x="1341" y="16897"/>
                    <a:pt x="1565" y="15457"/>
                  </a:cubicBezTo>
                  <a:cubicBezTo>
                    <a:pt x="2009" y="12791"/>
                    <a:pt x="2550" y="11474"/>
                    <a:pt x="3099" y="11474"/>
                  </a:cubicBezTo>
                  <a:cubicBezTo>
                    <a:pt x="3647" y="11474"/>
                    <a:pt x="4202" y="12791"/>
                    <a:pt x="4674" y="15457"/>
                  </a:cubicBezTo>
                  <a:cubicBezTo>
                    <a:pt x="5368" y="19547"/>
                    <a:pt x="6160" y="21600"/>
                    <a:pt x="6937" y="21600"/>
                  </a:cubicBezTo>
                  <a:cubicBezTo>
                    <a:pt x="7714" y="21600"/>
                    <a:pt x="8477" y="19547"/>
                    <a:pt x="9115" y="15457"/>
                  </a:cubicBezTo>
                  <a:cubicBezTo>
                    <a:pt x="9588" y="12791"/>
                    <a:pt x="10129" y="11474"/>
                    <a:pt x="10663" y="11474"/>
                  </a:cubicBezTo>
                  <a:cubicBezTo>
                    <a:pt x="11199" y="11474"/>
                    <a:pt x="11725" y="12791"/>
                    <a:pt x="12170" y="15457"/>
                  </a:cubicBezTo>
                  <a:cubicBezTo>
                    <a:pt x="12864" y="19547"/>
                    <a:pt x="13655" y="21600"/>
                    <a:pt x="14433" y="21600"/>
                  </a:cubicBezTo>
                  <a:cubicBezTo>
                    <a:pt x="15210" y="21600"/>
                    <a:pt x="15973" y="19547"/>
                    <a:pt x="16611" y="15457"/>
                  </a:cubicBezTo>
                  <a:cubicBezTo>
                    <a:pt x="17083" y="12791"/>
                    <a:pt x="17624" y="11474"/>
                    <a:pt x="18172" y="11474"/>
                  </a:cubicBezTo>
                  <a:cubicBezTo>
                    <a:pt x="18722" y="11474"/>
                    <a:pt x="19277" y="12791"/>
                    <a:pt x="19776" y="15457"/>
                  </a:cubicBezTo>
                  <a:cubicBezTo>
                    <a:pt x="20055" y="16897"/>
                    <a:pt x="20220" y="17862"/>
                    <a:pt x="20499" y="19317"/>
                  </a:cubicBezTo>
                  <a:cubicBezTo>
                    <a:pt x="20582" y="19517"/>
                    <a:pt x="20663" y="19609"/>
                    <a:pt x="20738" y="19609"/>
                  </a:cubicBezTo>
                  <a:cubicBezTo>
                    <a:pt x="21019" y="19609"/>
                    <a:pt x="21244" y="18306"/>
                    <a:pt x="21331" y="16422"/>
                  </a:cubicBezTo>
                  <a:cubicBezTo>
                    <a:pt x="21498" y="12562"/>
                    <a:pt x="21331" y="9176"/>
                    <a:pt x="20997" y="8211"/>
                  </a:cubicBezTo>
                  <a:cubicBezTo>
                    <a:pt x="20775" y="7736"/>
                    <a:pt x="20664" y="7246"/>
                    <a:pt x="20442" y="5791"/>
                  </a:cubicBezTo>
                  <a:cubicBezTo>
                    <a:pt x="19776" y="1930"/>
                    <a:pt x="18985" y="0"/>
                    <a:pt x="18193" y="0"/>
                  </a:cubicBezTo>
                  <a:cubicBezTo>
                    <a:pt x="17402" y="0"/>
                    <a:pt x="16611" y="1930"/>
                    <a:pt x="15945" y="5791"/>
                  </a:cubicBezTo>
                  <a:cubicBezTo>
                    <a:pt x="15501" y="8701"/>
                    <a:pt x="14959" y="10141"/>
                    <a:pt x="14418" y="10141"/>
                  </a:cubicBezTo>
                  <a:cubicBezTo>
                    <a:pt x="13877" y="10141"/>
                    <a:pt x="13336" y="8701"/>
                    <a:pt x="12892" y="5791"/>
                  </a:cubicBezTo>
                  <a:cubicBezTo>
                    <a:pt x="12198" y="1930"/>
                    <a:pt x="11421" y="0"/>
                    <a:pt x="10650" y="0"/>
                  </a:cubicBezTo>
                  <a:cubicBezTo>
                    <a:pt x="9878" y="0"/>
                    <a:pt x="9115" y="1930"/>
                    <a:pt x="8449" y="5791"/>
                  </a:cubicBezTo>
                  <a:cubicBezTo>
                    <a:pt x="8005" y="8701"/>
                    <a:pt x="7464" y="10141"/>
                    <a:pt x="6923" y="10141"/>
                  </a:cubicBezTo>
                  <a:cubicBezTo>
                    <a:pt x="6382" y="10141"/>
                    <a:pt x="5839" y="8701"/>
                    <a:pt x="5395" y="5791"/>
                  </a:cubicBezTo>
                  <a:cubicBezTo>
                    <a:pt x="4729" y="1930"/>
                    <a:pt x="3923" y="0"/>
                    <a:pt x="31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55" name="Google Shape;10129;p67"/>
            <p:cNvSpPr/>
            <p:nvPr/>
          </p:nvSpPr>
          <p:spPr>
            <a:xfrm>
              <a:off x="1226" y="334278"/>
              <a:ext cx="471845" cy="53867"/>
            </a:xfrm>
            <a:custGeom>
              <a:avLst/>
              <a:gdLst/>
              <a:ahLst/>
              <a:cxnLst>
                <a:cxn ang="0">
                  <a:pos x="wd2" y="hd2"/>
                </a:cxn>
                <a:cxn ang="5400000">
                  <a:pos x="wd2" y="hd2"/>
                </a:cxn>
                <a:cxn ang="10800000">
                  <a:pos x="wd2" y="hd2"/>
                </a:cxn>
                <a:cxn ang="16200000">
                  <a:pos x="wd2" y="hd2"/>
                </a:cxn>
              </a:cxnLst>
              <a:rect l="0" t="0" r="r" b="b"/>
              <a:pathLst>
                <a:path w="21397" h="21600" fill="norm" stroke="1" extrusionOk="0">
                  <a:moveTo>
                    <a:pt x="3127" y="0"/>
                  </a:moveTo>
                  <a:cubicBezTo>
                    <a:pt x="2328" y="0"/>
                    <a:pt x="1537" y="1964"/>
                    <a:pt x="897" y="5891"/>
                  </a:cubicBezTo>
                  <a:cubicBezTo>
                    <a:pt x="732" y="6390"/>
                    <a:pt x="510" y="7855"/>
                    <a:pt x="399" y="8353"/>
                  </a:cubicBezTo>
                  <a:cubicBezTo>
                    <a:pt x="65" y="9335"/>
                    <a:pt x="-102" y="12764"/>
                    <a:pt x="65" y="15709"/>
                  </a:cubicBezTo>
                  <a:cubicBezTo>
                    <a:pt x="146" y="17875"/>
                    <a:pt x="347" y="19231"/>
                    <a:pt x="601" y="19231"/>
                  </a:cubicBezTo>
                  <a:cubicBezTo>
                    <a:pt x="695" y="19231"/>
                    <a:pt x="793" y="19060"/>
                    <a:pt x="897" y="18655"/>
                  </a:cubicBezTo>
                  <a:cubicBezTo>
                    <a:pt x="1176" y="18171"/>
                    <a:pt x="1341" y="16691"/>
                    <a:pt x="1565" y="15709"/>
                  </a:cubicBezTo>
                  <a:cubicBezTo>
                    <a:pt x="2009" y="13013"/>
                    <a:pt x="2550" y="11657"/>
                    <a:pt x="3099" y="11657"/>
                  </a:cubicBezTo>
                  <a:cubicBezTo>
                    <a:pt x="3647" y="11657"/>
                    <a:pt x="4202" y="13013"/>
                    <a:pt x="4674" y="15709"/>
                  </a:cubicBezTo>
                  <a:cubicBezTo>
                    <a:pt x="5368" y="19636"/>
                    <a:pt x="6160" y="21600"/>
                    <a:pt x="6937" y="21600"/>
                  </a:cubicBezTo>
                  <a:cubicBezTo>
                    <a:pt x="7714" y="21600"/>
                    <a:pt x="8477" y="19636"/>
                    <a:pt x="9115" y="15709"/>
                  </a:cubicBezTo>
                  <a:cubicBezTo>
                    <a:pt x="9588" y="13013"/>
                    <a:pt x="10129" y="11657"/>
                    <a:pt x="10663" y="11657"/>
                  </a:cubicBezTo>
                  <a:cubicBezTo>
                    <a:pt x="11199" y="11657"/>
                    <a:pt x="11725" y="13013"/>
                    <a:pt x="12170" y="15709"/>
                  </a:cubicBezTo>
                  <a:cubicBezTo>
                    <a:pt x="12864" y="19636"/>
                    <a:pt x="13655" y="21600"/>
                    <a:pt x="14433" y="21600"/>
                  </a:cubicBezTo>
                  <a:cubicBezTo>
                    <a:pt x="15210" y="21600"/>
                    <a:pt x="15973" y="19636"/>
                    <a:pt x="16611" y="15709"/>
                  </a:cubicBezTo>
                  <a:cubicBezTo>
                    <a:pt x="17083" y="13013"/>
                    <a:pt x="17624" y="11657"/>
                    <a:pt x="18172" y="11657"/>
                  </a:cubicBezTo>
                  <a:cubicBezTo>
                    <a:pt x="18722" y="11657"/>
                    <a:pt x="19277" y="13013"/>
                    <a:pt x="19776" y="15709"/>
                  </a:cubicBezTo>
                  <a:cubicBezTo>
                    <a:pt x="20055" y="16691"/>
                    <a:pt x="20220" y="18171"/>
                    <a:pt x="20499" y="19153"/>
                  </a:cubicBezTo>
                  <a:cubicBezTo>
                    <a:pt x="20590" y="19496"/>
                    <a:pt x="20680" y="19652"/>
                    <a:pt x="20765" y="19652"/>
                  </a:cubicBezTo>
                  <a:cubicBezTo>
                    <a:pt x="21033" y="19652"/>
                    <a:pt x="21246" y="18078"/>
                    <a:pt x="21331" y="16208"/>
                  </a:cubicBezTo>
                  <a:cubicBezTo>
                    <a:pt x="21498" y="12764"/>
                    <a:pt x="21331" y="9818"/>
                    <a:pt x="20997" y="8353"/>
                  </a:cubicBezTo>
                  <a:cubicBezTo>
                    <a:pt x="20775" y="7855"/>
                    <a:pt x="20664" y="7371"/>
                    <a:pt x="20442" y="5891"/>
                  </a:cubicBezTo>
                  <a:cubicBezTo>
                    <a:pt x="19776" y="1964"/>
                    <a:pt x="18985" y="0"/>
                    <a:pt x="18193" y="0"/>
                  </a:cubicBezTo>
                  <a:cubicBezTo>
                    <a:pt x="17402" y="0"/>
                    <a:pt x="16611" y="1964"/>
                    <a:pt x="15945" y="5891"/>
                  </a:cubicBezTo>
                  <a:cubicBezTo>
                    <a:pt x="15501" y="8603"/>
                    <a:pt x="14959" y="9943"/>
                    <a:pt x="14418" y="9943"/>
                  </a:cubicBezTo>
                  <a:cubicBezTo>
                    <a:pt x="13877" y="9943"/>
                    <a:pt x="13336" y="8603"/>
                    <a:pt x="12892" y="5891"/>
                  </a:cubicBezTo>
                  <a:cubicBezTo>
                    <a:pt x="12198" y="1964"/>
                    <a:pt x="11421" y="0"/>
                    <a:pt x="10650" y="0"/>
                  </a:cubicBezTo>
                  <a:cubicBezTo>
                    <a:pt x="9878" y="0"/>
                    <a:pt x="9115" y="1964"/>
                    <a:pt x="8449" y="5891"/>
                  </a:cubicBezTo>
                  <a:cubicBezTo>
                    <a:pt x="8005" y="8603"/>
                    <a:pt x="7464" y="9943"/>
                    <a:pt x="6923" y="9943"/>
                  </a:cubicBezTo>
                  <a:cubicBezTo>
                    <a:pt x="6382" y="9943"/>
                    <a:pt x="5839" y="8603"/>
                    <a:pt x="5395" y="5891"/>
                  </a:cubicBezTo>
                  <a:cubicBezTo>
                    <a:pt x="4729" y="1964"/>
                    <a:pt x="3923" y="0"/>
                    <a:pt x="31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56" name="Google Shape;10130;p67"/>
            <p:cNvSpPr/>
            <p:nvPr/>
          </p:nvSpPr>
          <p:spPr>
            <a:xfrm>
              <a:off x="-1" y="108977"/>
              <a:ext cx="472643" cy="222853"/>
            </a:xfrm>
            <a:custGeom>
              <a:avLst/>
              <a:gdLst/>
              <a:ahLst/>
              <a:cxnLst>
                <a:cxn ang="0">
                  <a:pos x="wd2" y="hd2"/>
                </a:cxn>
                <a:cxn ang="5400000">
                  <a:pos x="wd2" y="hd2"/>
                </a:cxn>
                <a:cxn ang="10800000">
                  <a:pos x="wd2" y="hd2"/>
                </a:cxn>
                <a:cxn ang="16200000">
                  <a:pos x="wd2" y="hd2"/>
                </a:cxn>
              </a:cxnLst>
              <a:rect l="0" t="0" r="r" b="b"/>
              <a:pathLst>
                <a:path w="21379" h="21600" fill="norm" stroke="1" extrusionOk="0">
                  <a:moveTo>
                    <a:pt x="10699" y="2968"/>
                  </a:moveTo>
                  <a:cubicBezTo>
                    <a:pt x="13137" y="2968"/>
                    <a:pt x="15075" y="7123"/>
                    <a:pt x="15075" y="12224"/>
                  </a:cubicBezTo>
                  <a:cubicBezTo>
                    <a:pt x="15075" y="14834"/>
                    <a:pt x="14577" y="16974"/>
                    <a:pt x="13802" y="18873"/>
                  </a:cubicBezTo>
                  <a:cubicBezTo>
                    <a:pt x="13470" y="18635"/>
                    <a:pt x="13192" y="18398"/>
                    <a:pt x="12860" y="17923"/>
                  </a:cubicBezTo>
                  <a:cubicBezTo>
                    <a:pt x="12223" y="16974"/>
                    <a:pt x="11462" y="16496"/>
                    <a:pt x="10692" y="16496"/>
                  </a:cubicBezTo>
                  <a:cubicBezTo>
                    <a:pt x="9924" y="16496"/>
                    <a:pt x="9149" y="16974"/>
                    <a:pt x="8484" y="17923"/>
                  </a:cubicBezTo>
                  <a:cubicBezTo>
                    <a:pt x="8208" y="18398"/>
                    <a:pt x="7930" y="18635"/>
                    <a:pt x="7598" y="18873"/>
                  </a:cubicBezTo>
                  <a:cubicBezTo>
                    <a:pt x="6823" y="17091"/>
                    <a:pt x="6324" y="14597"/>
                    <a:pt x="6324" y="12224"/>
                  </a:cubicBezTo>
                  <a:cubicBezTo>
                    <a:pt x="6324" y="7123"/>
                    <a:pt x="8263" y="2968"/>
                    <a:pt x="10699" y="2968"/>
                  </a:cubicBezTo>
                  <a:close/>
                  <a:moveTo>
                    <a:pt x="10699" y="0"/>
                  </a:moveTo>
                  <a:cubicBezTo>
                    <a:pt x="7598" y="0"/>
                    <a:pt x="5051" y="5462"/>
                    <a:pt x="5051" y="12107"/>
                  </a:cubicBezTo>
                  <a:cubicBezTo>
                    <a:pt x="5051" y="14360"/>
                    <a:pt x="5327" y="16616"/>
                    <a:pt x="5826" y="18398"/>
                  </a:cubicBezTo>
                  <a:cubicBezTo>
                    <a:pt x="5659" y="18278"/>
                    <a:pt x="5494" y="18040"/>
                    <a:pt x="5383" y="17803"/>
                  </a:cubicBezTo>
                  <a:cubicBezTo>
                    <a:pt x="4719" y="16854"/>
                    <a:pt x="3915" y="16379"/>
                    <a:pt x="3119" y="16379"/>
                  </a:cubicBezTo>
                  <a:cubicBezTo>
                    <a:pt x="2322" y="16379"/>
                    <a:pt x="1533" y="16854"/>
                    <a:pt x="897" y="17803"/>
                  </a:cubicBezTo>
                  <a:cubicBezTo>
                    <a:pt x="730" y="17923"/>
                    <a:pt x="508" y="18278"/>
                    <a:pt x="398" y="18398"/>
                  </a:cubicBezTo>
                  <a:cubicBezTo>
                    <a:pt x="65" y="18635"/>
                    <a:pt x="-100" y="19464"/>
                    <a:pt x="65" y="20176"/>
                  </a:cubicBezTo>
                  <a:cubicBezTo>
                    <a:pt x="150" y="20711"/>
                    <a:pt x="357" y="20978"/>
                    <a:pt x="619" y="20978"/>
                  </a:cubicBezTo>
                  <a:cubicBezTo>
                    <a:pt x="707" y="20978"/>
                    <a:pt x="800" y="20948"/>
                    <a:pt x="897" y="20888"/>
                  </a:cubicBezTo>
                  <a:cubicBezTo>
                    <a:pt x="1173" y="20771"/>
                    <a:pt x="1340" y="20413"/>
                    <a:pt x="1561" y="20176"/>
                  </a:cubicBezTo>
                  <a:cubicBezTo>
                    <a:pt x="2004" y="19524"/>
                    <a:pt x="2544" y="19197"/>
                    <a:pt x="3091" y="19197"/>
                  </a:cubicBezTo>
                  <a:cubicBezTo>
                    <a:pt x="3637" y="19197"/>
                    <a:pt x="4191" y="19524"/>
                    <a:pt x="4662" y="20176"/>
                  </a:cubicBezTo>
                  <a:cubicBezTo>
                    <a:pt x="5355" y="21125"/>
                    <a:pt x="6144" y="21600"/>
                    <a:pt x="6920" y="21600"/>
                  </a:cubicBezTo>
                  <a:cubicBezTo>
                    <a:pt x="7695" y="21600"/>
                    <a:pt x="8456" y="21125"/>
                    <a:pt x="9094" y="20176"/>
                  </a:cubicBezTo>
                  <a:cubicBezTo>
                    <a:pt x="9563" y="19524"/>
                    <a:pt x="10105" y="19197"/>
                    <a:pt x="10638" y="19197"/>
                  </a:cubicBezTo>
                  <a:cubicBezTo>
                    <a:pt x="11170" y="19197"/>
                    <a:pt x="11696" y="19524"/>
                    <a:pt x="12139" y="20176"/>
                  </a:cubicBezTo>
                  <a:cubicBezTo>
                    <a:pt x="12832" y="21125"/>
                    <a:pt x="13621" y="21600"/>
                    <a:pt x="14396" y="21600"/>
                  </a:cubicBezTo>
                  <a:cubicBezTo>
                    <a:pt x="15171" y="21600"/>
                    <a:pt x="15934" y="21125"/>
                    <a:pt x="16571" y="20176"/>
                  </a:cubicBezTo>
                  <a:cubicBezTo>
                    <a:pt x="17042" y="19524"/>
                    <a:pt x="17582" y="19197"/>
                    <a:pt x="18128" y="19197"/>
                  </a:cubicBezTo>
                  <a:cubicBezTo>
                    <a:pt x="18675" y="19197"/>
                    <a:pt x="19229" y="19524"/>
                    <a:pt x="19728" y="20176"/>
                  </a:cubicBezTo>
                  <a:cubicBezTo>
                    <a:pt x="20004" y="20413"/>
                    <a:pt x="20171" y="20771"/>
                    <a:pt x="20447" y="21009"/>
                  </a:cubicBezTo>
                  <a:cubicBezTo>
                    <a:pt x="20540" y="21091"/>
                    <a:pt x="20630" y="21129"/>
                    <a:pt x="20712" y="21129"/>
                  </a:cubicBezTo>
                  <a:cubicBezTo>
                    <a:pt x="20981" y="21129"/>
                    <a:pt x="21194" y="20749"/>
                    <a:pt x="21278" y="20297"/>
                  </a:cubicBezTo>
                  <a:cubicBezTo>
                    <a:pt x="21500" y="19585"/>
                    <a:pt x="21333" y="18873"/>
                    <a:pt x="21001" y="18515"/>
                  </a:cubicBezTo>
                  <a:cubicBezTo>
                    <a:pt x="20779" y="18398"/>
                    <a:pt x="20668" y="18278"/>
                    <a:pt x="20447" y="17923"/>
                  </a:cubicBezTo>
                  <a:cubicBezTo>
                    <a:pt x="19782" y="16974"/>
                    <a:pt x="18993" y="16496"/>
                    <a:pt x="18204" y="16496"/>
                  </a:cubicBezTo>
                  <a:cubicBezTo>
                    <a:pt x="17415" y="16496"/>
                    <a:pt x="16625" y="16974"/>
                    <a:pt x="15961" y="17923"/>
                  </a:cubicBezTo>
                  <a:lnTo>
                    <a:pt x="15518" y="18398"/>
                  </a:lnTo>
                  <a:cubicBezTo>
                    <a:pt x="16017" y="16496"/>
                    <a:pt x="16349" y="14360"/>
                    <a:pt x="16349" y="12107"/>
                  </a:cubicBezTo>
                  <a:cubicBezTo>
                    <a:pt x="16349" y="5462"/>
                    <a:pt x="13802" y="0"/>
                    <a:pt x="106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858" name="Google Shape;10131;p67"/>
          <p:cNvSpPr/>
          <p:nvPr/>
        </p:nvSpPr>
        <p:spPr>
          <a:xfrm>
            <a:off x="3750200" y="1689876"/>
            <a:ext cx="472639" cy="4710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549" y="6442"/>
                </a:moveTo>
                <a:cubicBezTo>
                  <a:pt x="14884" y="6442"/>
                  <a:pt x="15165" y="6779"/>
                  <a:pt x="15165" y="7116"/>
                </a:cubicBezTo>
                <a:cubicBezTo>
                  <a:pt x="15165" y="7452"/>
                  <a:pt x="14884" y="7734"/>
                  <a:pt x="14549" y="7734"/>
                </a:cubicBezTo>
                <a:lnTo>
                  <a:pt x="6938" y="7734"/>
                </a:lnTo>
                <a:cubicBezTo>
                  <a:pt x="6547" y="7734"/>
                  <a:pt x="6266" y="7452"/>
                  <a:pt x="6266" y="7116"/>
                </a:cubicBezTo>
                <a:cubicBezTo>
                  <a:pt x="6266" y="6779"/>
                  <a:pt x="6547" y="6442"/>
                  <a:pt x="6938" y="6442"/>
                </a:cubicBezTo>
                <a:close/>
                <a:moveTo>
                  <a:pt x="15891" y="9081"/>
                </a:moveTo>
                <a:cubicBezTo>
                  <a:pt x="16227" y="9081"/>
                  <a:pt x="16508" y="9361"/>
                  <a:pt x="16508" y="9698"/>
                </a:cubicBezTo>
                <a:cubicBezTo>
                  <a:pt x="16508" y="10035"/>
                  <a:pt x="16227" y="10316"/>
                  <a:pt x="15891" y="10316"/>
                </a:cubicBezTo>
                <a:lnTo>
                  <a:pt x="5707" y="10316"/>
                </a:lnTo>
                <a:cubicBezTo>
                  <a:pt x="5371" y="10316"/>
                  <a:pt x="5092" y="10035"/>
                  <a:pt x="5092" y="9698"/>
                </a:cubicBezTo>
                <a:cubicBezTo>
                  <a:pt x="5092" y="9361"/>
                  <a:pt x="5371" y="9081"/>
                  <a:pt x="5707" y="9081"/>
                </a:cubicBezTo>
                <a:close/>
                <a:moveTo>
                  <a:pt x="8169" y="11606"/>
                </a:moveTo>
                <a:cubicBezTo>
                  <a:pt x="7890" y="11943"/>
                  <a:pt x="7666" y="12449"/>
                  <a:pt x="7609" y="12841"/>
                </a:cubicBezTo>
                <a:lnTo>
                  <a:pt x="4421" y="12841"/>
                </a:lnTo>
                <a:cubicBezTo>
                  <a:pt x="4028" y="12841"/>
                  <a:pt x="3749" y="12562"/>
                  <a:pt x="3749" y="12225"/>
                </a:cubicBezTo>
                <a:cubicBezTo>
                  <a:pt x="3749" y="11888"/>
                  <a:pt x="4028" y="11606"/>
                  <a:pt x="4421" y="11606"/>
                </a:cubicBezTo>
                <a:close/>
                <a:moveTo>
                  <a:pt x="17122" y="11606"/>
                </a:moveTo>
                <a:cubicBezTo>
                  <a:pt x="17458" y="11606"/>
                  <a:pt x="17739" y="11888"/>
                  <a:pt x="17739" y="12225"/>
                </a:cubicBezTo>
                <a:cubicBezTo>
                  <a:pt x="17739" y="12562"/>
                  <a:pt x="17458" y="12841"/>
                  <a:pt x="17122" y="12841"/>
                </a:cubicBezTo>
                <a:lnTo>
                  <a:pt x="13932" y="12841"/>
                </a:lnTo>
                <a:cubicBezTo>
                  <a:pt x="13820" y="12392"/>
                  <a:pt x="13653" y="11943"/>
                  <a:pt x="13373" y="11606"/>
                </a:cubicBezTo>
                <a:close/>
                <a:moveTo>
                  <a:pt x="7666" y="14133"/>
                </a:moveTo>
                <a:cubicBezTo>
                  <a:pt x="7778" y="14582"/>
                  <a:pt x="8002" y="15031"/>
                  <a:pt x="8225" y="15368"/>
                </a:cubicBezTo>
                <a:lnTo>
                  <a:pt x="5764" y="15368"/>
                </a:lnTo>
                <a:cubicBezTo>
                  <a:pt x="5371" y="15368"/>
                  <a:pt x="5092" y="15088"/>
                  <a:pt x="5092" y="14752"/>
                </a:cubicBezTo>
                <a:cubicBezTo>
                  <a:pt x="5092" y="14415"/>
                  <a:pt x="5371" y="14133"/>
                  <a:pt x="5764" y="14133"/>
                </a:cubicBezTo>
                <a:close/>
                <a:moveTo>
                  <a:pt x="10744" y="11606"/>
                </a:moveTo>
                <a:cubicBezTo>
                  <a:pt x="11806" y="11606"/>
                  <a:pt x="12646" y="12449"/>
                  <a:pt x="12646" y="13460"/>
                </a:cubicBezTo>
                <a:cubicBezTo>
                  <a:pt x="12646" y="14527"/>
                  <a:pt x="11806" y="15368"/>
                  <a:pt x="10744" y="15368"/>
                </a:cubicBezTo>
                <a:cubicBezTo>
                  <a:pt x="9737" y="15368"/>
                  <a:pt x="8897" y="14527"/>
                  <a:pt x="8897" y="13460"/>
                </a:cubicBezTo>
                <a:cubicBezTo>
                  <a:pt x="8897" y="12449"/>
                  <a:pt x="9737" y="11606"/>
                  <a:pt x="10744" y="11606"/>
                </a:cubicBezTo>
                <a:close/>
                <a:moveTo>
                  <a:pt x="15891" y="14133"/>
                </a:moveTo>
                <a:cubicBezTo>
                  <a:pt x="16227" y="14133"/>
                  <a:pt x="16508" y="14415"/>
                  <a:pt x="16508" y="14752"/>
                </a:cubicBezTo>
                <a:cubicBezTo>
                  <a:pt x="16508" y="15088"/>
                  <a:pt x="16227" y="15368"/>
                  <a:pt x="15891" y="15368"/>
                </a:cubicBezTo>
                <a:lnTo>
                  <a:pt x="13373" y="15368"/>
                </a:lnTo>
                <a:cubicBezTo>
                  <a:pt x="13653" y="15031"/>
                  <a:pt x="13820" y="14639"/>
                  <a:pt x="13932" y="14133"/>
                </a:cubicBezTo>
                <a:close/>
                <a:moveTo>
                  <a:pt x="14549" y="16660"/>
                </a:moveTo>
                <a:cubicBezTo>
                  <a:pt x="14884" y="16660"/>
                  <a:pt x="15165" y="16940"/>
                  <a:pt x="15165" y="17277"/>
                </a:cubicBezTo>
                <a:cubicBezTo>
                  <a:pt x="15165" y="17614"/>
                  <a:pt x="14884" y="17895"/>
                  <a:pt x="14549" y="17895"/>
                </a:cubicBezTo>
                <a:lnTo>
                  <a:pt x="6938" y="17895"/>
                </a:lnTo>
                <a:cubicBezTo>
                  <a:pt x="6547" y="17895"/>
                  <a:pt x="6266" y="17614"/>
                  <a:pt x="6266" y="17277"/>
                </a:cubicBezTo>
                <a:cubicBezTo>
                  <a:pt x="6266" y="16940"/>
                  <a:pt x="6547" y="16660"/>
                  <a:pt x="6938" y="16660"/>
                </a:cubicBezTo>
                <a:close/>
                <a:moveTo>
                  <a:pt x="13261" y="19242"/>
                </a:moveTo>
                <a:cubicBezTo>
                  <a:pt x="13653" y="19242"/>
                  <a:pt x="13932" y="19524"/>
                  <a:pt x="13932" y="19861"/>
                </a:cubicBezTo>
                <a:cubicBezTo>
                  <a:pt x="13932" y="20253"/>
                  <a:pt x="13653" y="20477"/>
                  <a:pt x="13261" y="20477"/>
                </a:cubicBezTo>
                <a:lnTo>
                  <a:pt x="8225" y="20477"/>
                </a:lnTo>
                <a:cubicBezTo>
                  <a:pt x="7890" y="20477"/>
                  <a:pt x="7609" y="20198"/>
                  <a:pt x="7609" y="19861"/>
                </a:cubicBezTo>
                <a:cubicBezTo>
                  <a:pt x="7609" y="19524"/>
                  <a:pt x="7890" y="19242"/>
                  <a:pt x="8225" y="19242"/>
                </a:cubicBezTo>
                <a:close/>
                <a:moveTo>
                  <a:pt x="15836" y="0"/>
                </a:moveTo>
                <a:cubicBezTo>
                  <a:pt x="15682" y="0"/>
                  <a:pt x="15527" y="69"/>
                  <a:pt x="15389" y="210"/>
                </a:cubicBezTo>
                <a:cubicBezTo>
                  <a:pt x="15108" y="490"/>
                  <a:pt x="15108" y="884"/>
                  <a:pt x="15389" y="1164"/>
                </a:cubicBezTo>
                <a:lnTo>
                  <a:pt x="16843" y="2625"/>
                </a:lnTo>
                <a:lnTo>
                  <a:pt x="615" y="2625"/>
                </a:lnTo>
                <a:cubicBezTo>
                  <a:pt x="279" y="2625"/>
                  <a:pt x="0" y="2905"/>
                  <a:pt x="0" y="3242"/>
                </a:cubicBezTo>
                <a:cubicBezTo>
                  <a:pt x="0" y="3578"/>
                  <a:pt x="279" y="3860"/>
                  <a:pt x="615" y="3860"/>
                </a:cubicBezTo>
                <a:lnTo>
                  <a:pt x="2909" y="3860"/>
                </a:lnTo>
                <a:lnTo>
                  <a:pt x="1455" y="5375"/>
                </a:lnTo>
                <a:cubicBezTo>
                  <a:pt x="1174" y="5656"/>
                  <a:pt x="1174" y="5993"/>
                  <a:pt x="1455" y="6273"/>
                </a:cubicBezTo>
                <a:cubicBezTo>
                  <a:pt x="1595" y="6414"/>
                  <a:pt x="1748" y="6485"/>
                  <a:pt x="1902" y="6485"/>
                </a:cubicBezTo>
                <a:cubicBezTo>
                  <a:pt x="2057" y="6485"/>
                  <a:pt x="2210" y="6414"/>
                  <a:pt x="2350" y="6273"/>
                </a:cubicBezTo>
                <a:lnTo>
                  <a:pt x="4757" y="3860"/>
                </a:lnTo>
                <a:lnTo>
                  <a:pt x="10185" y="3860"/>
                </a:lnTo>
                <a:lnTo>
                  <a:pt x="10185" y="5207"/>
                </a:lnTo>
                <a:lnTo>
                  <a:pt x="7050" y="5207"/>
                </a:lnTo>
                <a:cubicBezTo>
                  <a:pt x="5987" y="5207"/>
                  <a:pt x="5147" y="6048"/>
                  <a:pt x="5147" y="7116"/>
                </a:cubicBezTo>
                <a:cubicBezTo>
                  <a:pt x="5147" y="7397"/>
                  <a:pt x="5259" y="7565"/>
                  <a:pt x="5316" y="7789"/>
                </a:cubicBezTo>
                <a:cubicBezTo>
                  <a:pt x="4476" y="8014"/>
                  <a:pt x="3916" y="8800"/>
                  <a:pt x="3916" y="9643"/>
                </a:cubicBezTo>
                <a:cubicBezTo>
                  <a:pt x="3916" y="9922"/>
                  <a:pt x="3973" y="10092"/>
                  <a:pt x="4028" y="10316"/>
                </a:cubicBezTo>
                <a:cubicBezTo>
                  <a:pt x="3190" y="10541"/>
                  <a:pt x="2629" y="11327"/>
                  <a:pt x="2629" y="12168"/>
                </a:cubicBezTo>
                <a:cubicBezTo>
                  <a:pt x="2629" y="13068"/>
                  <a:pt x="3190" y="13796"/>
                  <a:pt x="4028" y="13966"/>
                </a:cubicBezTo>
                <a:cubicBezTo>
                  <a:pt x="3973" y="14190"/>
                  <a:pt x="3916" y="14415"/>
                  <a:pt x="3916" y="14695"/>
                </a:cubicBezTo>
                <a:cubicBezTo>
                  <a:pt x="3916" y="15593"/>
                  <a:pt x="4533" y="16266"/>
                  <a:pt x="5316" y="16491"/>
                </a:cubicBezTo>
                <a:cubicBezTo>
                  <a:pt x="5259" y="16715"/>
                  <a:pt x="5147" y="16940"/>
                  <a:pt x="5147" y="17222"/>
                </a:cubicBezTo>
                <a:cubicBezTo>
                  <a:pt x="5147" y="18120"/>
                  <a:pt x="5819" y="18793"/>
                  <a:pt x="6547" y="19018"/>
                </a:cubicBezTo>
                <a:cubicBezTo>
                  <a:pt x="6490" y="19242"/>
                  <a:pt x="6435" y="19467"/>
                  <a:pt x="6435" y="19748"/>
                </a:cubicBezTo>
                <a:cubicBezTo>
                  <a:pt x="6435" y="20759"/>
                  <a:pt x="7273" y="21600"/>
                  <a:pt x="8337" y="21600"/>
                </a:cubicBezTo>
                <a:lnTo>
                  <a:pt x="13373" y="21600"/>
                </a:lnTo>
                <a:cubicBezTo>
                  <a:pt x="14380" y="21600"/>
                  <a:pt x="15220" y="20759"/>
                  <a:pt x="15220" y="19748"/>
                </a:cubicBezTo>
                <a:cubicBezTo>
                  <a:pt x="15220" y="19467"/>
                  <a:pt x="15165" y="19242"/>
                  <a:pt x="15108" y="19018"/>
                </a:cubicBezTo>
                <a:cubicBezTo>
                  <a:pt x="15948" y="18793"/>
                  <a:pt x="16508" y="18063"/>
                  <a:pt x="16508" y="17222"/>
                </a:cubicBezTo>
                <a:cubicBezTo>
                  <a:pt x="16508" y="16940"/>
                  <a:pt x="16451" y="16715"/>
                  <a:pt x="16339" y="16491"/>
                </a:cubicBezTo>
                <a:cubicBezTo>
                  <a:pt x="17179" y="16266"/>
                  <a:pt x="17739" y="15538"/>
                  <a:pt x="17739" y="14695"/>
                </a:cubicBezTo>
                <a:cubicBezTo>
                  <a:pt x="17739" y="14415"/>
                  <a:pt x="17682" y="14190"/>
                  <a:pt x="17627" y="13966"/>
                </a:cubicBezTo>
                <a:cubicBezTo>
                  <a:pt x="18465" y="13741"/>
                  <a:pt x="19025" y="13011"/>
                  <a:pt x="19025" y="12168"/>
                </a:cubicBezTo>
                <a:cubicBezTo>
                  <a:pt x="19025" y="11214"/>
                  <a:pt x="18410" y="10541"/>
                  <a:pt x="17627" y="10316"/>
                </a:cubicBezTo>
                <a:cubicBezTo>
                  <a:pt x="17682" y="10092"/>
                  <a:pt x="17739" y="9922"/>
                  <a:pt x="17739" y="9643"/>
                </a:cubicBezTo>
                <a:cubicBezTo>
                  <a:pt x="17739" y="8687"/>
                  <a:pt x="17122" y="8014"/>
                  <a:pt x="16339" y="7789"/>
                </a:cubicBezTo>
                <a:cubicBezTo>
                  <a:pt x="16451" y="7565"/>
                  <a:pt x="16508" y="7397"/>
                  <a:pt x="16508" y="7116"/>
                </a:cubicBezTo>
                <a:cubicBezTo>
                  <a:pt x="16508" y="6048"/>
                  <a:pt x="15668" y="5207"/>
                  <a:pt x="14605" y="5207"/>
                </a:cubicBezTo>
                <a:lnTo>
                  <a:pt x="11471" y="5207"/>
                </a:lnTo>
                <a:lnTo>
                  <a:pt x="11471" y="3860"/>
                </a:lnTo>
                <a:lnTo>
                  <a:pt x="20984" y="3860"/>
                </a:lnTo>
                <a:cubicBezTo>
                  <a:pt x="21319" y="3860"/>
                  <a:pt x="21600" y="3578"/>
                  <a:pt x="21600" y="3242"/>
                </a:cubicBezTo>
                <a:cubicBezTo>
                  <a:pt x="21600" y="2905"/>
                  <a:pt x="21319" y="2625"/>
                  <a:pt x="20984" y="2625"/>
                </a:cubicBezTo>
                <a:lnTo>
                  <a:pt x="18689" y="2625"/>
                </a:lnTo>
                <a:lnTo>
                  <a:pt x="16284" y="210"/>
                </a:lnTo>
                <a:cubicBezTo>
                  <a:pt x="16144" y="69"/>
                  <a:pt x="15989" y="0"/>
                  <a:pt x="15836"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859" name="Google Shape;10132;p67"/>
          <p:cNvSpPr/>
          <p:nvPr/>
        </p:nvSpPr>
        <p:spPr>
          <a:xfrm>
            <a:off x="3749559" y="2273970"/>
            <a:ext cx="468504" cy="475088"/>
          </a:xfrm>
          <a:custGeom>
            <a:avLst/>
            <a:gdLst/>
            <a:ahLst/>
            <a:cxnLst>
              <a:cxn ang="0">
                <a:pos x="wd2" y="hd2"/>
              </a:cxn>
              <a:cxn ang="5400000">
                <a:pos x="wd2" y="hd2"/>
              </a:cxn>
              <a:cxn ang="10800000">
                <a:pos x="wd2" y="hd2"/>
              </a:cxn>
              <a:cxn ang="16200000">
                <a:pos x="wd2" y="hd2"/>
              </a:cxn>
            </a:cxnLst>
            <a:rect l="0" t="0" r="r" b="b"/>
            <a:pathLst>
              <a:path w="21355" h="21600" fill="norm" stroke="1" extrusionOk="0">
                <a:moveTo>
                  <a:pt x="15237" y="1225"/>
                </a:moveTo>
                <a:cubicBezTo>
                  <a:pt x="15963" y="1225"/>
                  <a:pt x="16521" y="1781"/>
                  <a:pt x="16521" y="2504"/>
                </a:cubicBezTo>
                <a:cubicBezTo>
                  <a:pt x="16521" y="3172"/>
                  <a:pt x="15963" y="3728"/>
                  <a:pt x="15237" y="3728"/>
                </a:cubicBezTo>
                <a:cubicBezTo>
                  <a:pt x="14567" y="3728"/>
                  <a:pt x="14009" y="3172"/>
                  <a:pt x="14009" y="2504"/>
                </a:cubicBezTo>
                <a:cubicBezTo>
                  <a:pt x="14009" y="1781"/>
                  <a:pt x="14567" y="1225"/>
                  <a:pt x="15237" y="1225"/>
                </a:cubicBezTo>
                <a:close/>
                <a:moveTo>
                  <a:pt x="18473" y="2504"/>
                </a:moveTo>
                <a:cubicBezTo>
                  <a:pt x="19534" y="2504"/>
                  <a:pt x="20372" y="3340"/>
                  <a:pt x="20372" y="4342"/>
                </a:cubicBezTo>
                <a:cubicBezTo>
                  <a:pt x="19589" y="3953"/>
                  <a:pt x="18753" y="3728"/>
                  <a:pt x="17915" y="3728"/>
                </a:cubicBezTo>
                <a:lnTo>
                  <a:pt x="17469" y="3728"/>
                </a:lnTo>
                <a:cubicBezTo>
                  <a:pt x="17692" y="3394"/>
                  <a:pt x="17860" y="2894"/>
                  <a:pt x="17860" y="2504"/>
                </a:cubicBezTo>
                <a:close/>
                <a:moveTo>
                  <a:pt x="13506" y="4287"/>
                </a:moveTo>
                <a:cubicBezTo>
                  <a:pt x="13786" y="4621"/>
                  <a:pt x="14232" y="4843"/>
                  <a:pt x="14624" y="5009"/>
                </a:cubicBezTo>
                <a:cubicBezTo>
                  <a:pt x="14567" y="5455"/>
                  <a:pt x="14679" y="5900"/>
                  <a:pt x="14902" y="6123"/>
                </a:cubicBezTo>
                <a:lnTo>
                  <a:pt x="17191" y="8683"/>
                </a:lnTo>
                <a:cubicBezTo>
                  <a:pt x="18138" y="9687"/>
                  <a:pt x="18307" y="11077"/>
                  <a:pt x="17692" y="12247"/>
                </a:cubicBezTo>
                <a:cubicBezTo>
                  <a:pt x="17134" y="13304"/>
                  <a:pt x="16075" y="13917"/>
                  <a:pt x="14902" y="13917"/>
                </a:cubicBezTo>
                <a:lnTo>
                  <a:pt x="13729" y="13917"/>
                </a:lnTo>
                <a:cubicBezTo>
                  <a:pt x="13841" y="13583"/>
                  <a:pt x="14009" y="13193"/>
                  <a:pt x="14009" y="12859"/>
                </a:cubicBezTo>
                <a:lnTo>
                  <a:pt x="14009" y="12636"/>
                </a:lnTo>
                <a:lnTo>
                  <a:pt x="15014" y="12636"/>
                </a:lnTo>
                <a:cubicBezTo>
                  <a:pt x="15683" y="12636"/>
                  <a:pt x="16298" y="12302"/>
                  <a:pt x="16688" y="11691"/>
                </a:cubicBezTo>
                <a:cubicBezTo>
                  <a:pt x="17134" y="10855"/>
                  <a:pt x="16799" y="9909"/>
                  <a:pt x="16521" y="9630"/>
                </a:cubicBezTo>
                <a:lnTo>
                  <a:pt x="14009" y="7013"/>
                </a:lnTo>
                <a:cubicBezTo>
                  <a:pt x="13339" y="6291"/>
                  <a:pt x="13171" y="5177"/>
                  <a:pt x="13506" y="4287"/>
                </a:cubicBezTo>
                <a:close/>
                <a:moveTo>
                  <a:pt x="7791" y="7593"/>
                </a:moveTo>
                <a:cubicBezTo>
                  <a:pt x="8115" y="7593"/>
                  <a:pt x="8439" y="7623"/>
                  <a:pt x="8762" y="7681"/>
                </a:cubicBezTo>
                <a:cubicBezTo>
                  <a:pt x="11051" y="8183"/>
                  <a:pt x="12725" y="10355"/>
                  <a:pt x="12725" y="12859"/>
                </a:cubicBezTo>
                <a:cubicBezTo>
                  <a:pt x="12725" y="13415"/>
                  <a:pt x="12278" y="13917"/>
                  <a:pt x="11720" y="13917"/>
                </a:cubicBezTo>
                <a:lnTo>
                  <a:pt x="3796" y="13917"/>
                </a:lnTo>
                <a:cubicBezTo>
                  <a:pt x="2847" y="13917"/>
                  <a:pt x="2009" y="14140"/>
                  <a:pt x="1284" y="14528"/>
                </a:cubicBezTo>
                <a:cubicBezTo>
                  <a:pt x="1284" y="13472"/>
                  <a:pt x="2120" y="12636"/>
                  <a:pt x="3182" y="12636"/>
                </a:cubicBezTo>
                <a:lnTo>
                  <a:pt x="9545" y="12636"/>
                </a:lnTo>
                <a:cubicBezTo>
                  <a:pt x="9880" y="12636"/>
                  <a:pt x="10158" y="12359"/>
                  <a:pt x="10158" y="12025"/>
                </a:cubicBezTo>
                <a:cubicBezTo>
                  <a:pt x="10158" y="11691"/>
                  <a:pt x="9880" y="11411"/>
                  <a:pt x="9545" y="11411"/>
                </a:cubicBezTo>
                <a:lnTo>
                  <a:pt x="5191" y="11411"/>
                </a:lnTo>
                <a:cubicBezTo>
                  <a:pt x="5470" y="10632"/>
                  <a:pt x="6195" y="10132"/>
                  <a:pt x="7033" y="10132"/>
                </a:cubicBezTo>
                <a:lnTo>
                  <a:pt x="8261" y="10132"/>
                </a:lnTo>
                <a:cubicBezTo>
                  <a:pt x="8650" y="10132"/>
                  <a:pt x="8930" y="9853"/>
                  <a:pt x="8930" y="9519"/>
                </a:cubicBezTo>
                <a:cubicBezTo>
                  <a:pt x="8930" y="9185"/>
                  <a:pt x="8650" y="8906"/>
                  <a:pt x="8261" y="8906"/>
                </a:cubicBezTo>
                <a:lnTo>
                  <a:pt x="7033" y="8906"/>
                </a:lnTo>
                <a:cubicBezTo>
                  <a:pt x="5470" y="8906"/>
                  <a:pt x="4243" y="10021"/>
                  <a:pt x="3963" y="11411"/>
                </a:cubicBezTo>
                <a:lnTo>
                  <a:pt x="3182" y="11411"/>
                </a:lnTo>
                <a:cubicBezTo>
                  <a:pt x="3070" y="11411"/>
                  <a:pt x="2847" y="11411"/>
                  <a:pt x="2679" y="11468"/>
                </a:cubicBezTo>
                <a:cubicBezTo>
                  <a:pt x="2958" y="10355"/>
                  <a:pt x="3628" y="9351"/>
                  <a:pt x="4521" y="8683"/>
                </a:cubicBezTo>
                <a:cubicBezTo>
                  <a:pt x="5442" y="7983"/>
                  <a:pt x="6604" y="7593"/>
                  <a:pt x="7791" y="7593"/>
                </a:cubicBezTo>
                <a:close/>
                <a:moveTo>
                  <a:pt x="8930" y="15421"/>
                </a:moveTo>
                <a:lnTo>
                  <a:pt x="8930" y="16423"/>
                </a:lnTo>
                <a:lnTo>
                  <a:pt x="7646" y="16423"/>
                </a:lnTo>
                <a:lnTo>
                  <a:pt x="8930" y="15421"/>
                </a:lnTo>
                <a:close/>
                <a:moveTo>
                  <a:pt x="15237" y="0"/>
                </a:moveTo>
                <a:cubicBezTo>
                  <a:pt x="13729" y="0"/>
                  <a:pt x="12558" y="1336"/>
                  <a:pt x="12781" y="2838"/>
                </a:cubicBezTo>
                <a:cubicBezTo>
                  <a:pt x="11665" y="4342"/>
                  <a:pt x="11720" y="6457"/>
                  <a:pt x="12948" y="7849"/>
                </a:cubicBezTo>
                <a:lnTo>
                  <a:pt x="15460" y="10521"/>
                </a:lnTo>
                <a:cubicBezTo>
                  <a:pt x="15683" y="10911"/>
                  <a:pt x="15405" y="11468"/>
                  <a:pt x="14902" y="11468"/>
                </a:cubicBezTo>
                <a:lnTo>
                  <a:pt x="13786" y="11468"/>
                </a:lnTo>
                <a:cubicBezTo>
                  <a:pt x="13228" y="9017"/>
                  <a:pt x="11442" y="7070"/>
                  <a:pt x="8987" y="6625"/>
                </a:cubicBezTo>
                <a:cubicBezTo>
                  <a:pt x="8519" y="6515"/>
                  <a:pt x="8053" y="6462"/>
                  <a:pt x="7593" y="6462"/>
                </a:cubicBezTo>
                <a:cubicBezTo>
                  <a:pt x="6183" y="6462"/>
                  <a:pt x="4834" y="6953"/>
                  <a:pt x="3740" y="7793"/>
                </a:cubicBezTo>
                <a:cubicBezTo>
                  <a:pt x="2344" y="8851"/>
                  <a:pt x="1508" y="10409"/>
                  <a:pt x="1284" y="12079"/>
                </a:cubicBezTo>
                <a:cubicBezTo>
                  <a:pt x="558" y="12636"/>
                  <a:pt x="0" y="13638"/>
                  <a:pt x="0" y="14640"/>
                </a:cubicBezTo>
                <a:lnTo>
                  <a:pt x="0" y="15921"/>
                </a:lnTo>
                <a:cubicBezTo>
                  <a:pt x="0" y="16287"/>
                  <a:pt x="289" y="16532"/>
                  <a:pt x="581" y="16532"/>
                </a:cubicBezTo>
                <a:cubicBezTo>
                  <a:pt x="735" y="16532"/>
                  <a:pt x="889" y="16463"/>
                  <a:pt x="1004" y="16311"/>
                </a:cubicBezTo>
                <a:cubicBezTo>
                  <a:pt x="1731" y="15643"/>
                  <a:pt x="2679" y="15308"/>
                  <a:pt x="3685" y="15308"/>
                </a:cubicBezTo>
                <a:lnTo>
                  <a:pt x="7144" y="15308"/>
                </a:lnTo>
                <a:lnTo>
                  <a:pt x="5302" y="16700"/>
                </a:lnTo>
                <a:cubicBezTo>
                  <a:pt x="4801" y="17034"/>
                  <a:pt x="5079" y="17813"/>
                  <a:pt x="5637" y="17813"/>
                </a:cubicBezTo>
                <a:lnTo>
                  <a:pt x="8762" y="17813"/>
                </a:lnTo>
                <a:lnTo>
                  <a:pt x="8762" y="20987"/>
                </a:lnTo>
                <a:cubicBezTo>
                  <a:pt x="8762" y="21321"/>
                  <a:pt x="9042" y="21600"/>
                  <a:pt x="9377" y="21600"/>
                </a:cubicBezTo>
                <a:cubicBezTo>
                  <a:pt x="9768" y="21600"/>
                  <a:pt x="10046" y="21321"/>
                  <a:pt x="10046" y="20987"/>
                </a:cubicBezTo>
                <a:lnTo>
                  <a:pt x="10046" y="17813"/>
                </a:lnTo>
                <a:lnTo>
                  <a:pt x="11274" y="17813"/>
                </a:lnTo>
                <a:lnTo>
                  <a:pt x="11274" y="18426"/>
                </a:lnTo>
                <a:cubicBezTo>
                  <a:pt x="11274" y="18760"/>
                  <a:pt x="11554" y="19038"/>
                  <a:pt x="11889" y="19038"/>
                </a:cubicBezTo>
                <a:cubicBezTo>
                  <a:pt x="12278" y="19038"/>
                  <a:pt x="12558" y="18760"/>
                  <a:pt x="12558" y="18426"/>
                </a:cubicBezTo>
                <a:lnTo>
                  <a:pt x="12558" y="17145"/>
                </a:lnTo>
                <a:cubicBezTo>
                  <a:pt x="12558" y="16811"/>
                  <a:pt x="12278" y="16534"/>
                  <a:pt x="11889" y="16534"/>
                </a:cubicBezTo>
                <a:lnTo>
                  <a:pt x="10046" y="16534"/>
                </a:lnTo>
                <a:lnTo>
                  <a:pt x="10046" y="15308"/>
                </a:lnTo>
                <a:lnTo>
                  <a:pt x="14790" y="15308"/>
                </a:lnTo>
                <a:cubicBezTo>
                  <a:pt x="16353" y="15308"/>
                  <a:pt x="17915" y="14362"/>
                  <a:pt x="18696" y="12970"/>
                </a:cubicBezTo>
                <a:cubicBezTo>
                  <a:pt x="19534" y="11300"/>
                  <a:pt x="19311" y="9351"/>
                  <a:pt x="17972" y="7960"/>
                </a:cubicBezTo>
                <a:lnTo>
                  <a:pt x="15628" y="5400"/>
                </a:lnTo>
                <a:lnTo>
                  <a:pt x="15628" y="5289"/>
                </a:lnTo>
                <a:cubicBezTo>
                  <a:pt x="15683" y="5177"/>
                  <a:pt x="15517" y="5177"/>
                  <a:pt x="17692" y="5177"/>
                </a:cubicBezTo>
                <a:cubicBezTo>
                  <a:pt x="18696" y="5177"/>
                  <a:pt x="19589" y="5566"/>
                  <a:pt x="20261" y="6234"/>
                </a:cubicBezTo>
                <a:cubicBezTo>
                  <a:pt x="20413" y="6388"/>
                  <a:pt x="20587" y="6455"/>
                  <a:pt x="20748" y="6455"/>
                </a:cubicBezTo>
                <a:cubicBezTo>
                  <a:pt x="21056" y="6455"/>
                  <a:pt x="21320" y="6209"/>
                  <a:pt x="21320" y="5845"/>
                </a:cubicBezTo>
                <a:lnTo>
                  <a:pt x="21320" y="4564"/>
                </a:lnTo>
                <a:cubicBezTo>
                  <a:pt x="21600" y="2615"/>
                  <a:pt x="20149" y="1225"/>
                  <a:pt x="18418" y="1225"/>
                </a:cubicBezTo>
                <a:lnTo>
                  <a:pt x="17414" y="1225"/>
                </a:lnTo>
                <a:cubicBezTo>
                  <a:pt x="17022" y="500"/>
                  <a:pt x="16186" y="0"/>
                  <a:pt x="1523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860" name="Google Shape;10133;p67"/>
          <p:cNvSpPr/>
          <p:nvPr/>
        </p:nvSpPr>
        <p:spPr>
          <a:xfrm>
            <a:off x="3741630" y="2851125"/>
            <a:ext cx="472327" cy="473882"/>
          </a:xfrm>
          <a:custGeom>
            <a:avLst/>
            <a:gdLst/>
            <a:ahLst/>
            <a:cxnLst>
              <a:cxn ang="0">
                <a:pos x="wd2" y="hd2"/>
              </a:cxn>
              <a:cxn ang="5400000">
                <a:pos x="wd2" y="hd2"/>
              </a:cxn>
              <a:cxn ang="10800000">
                <a:pos x="wd2" y="hd2"/>
              </a:cxn>
              <a:cxn ang="16200000">
                <a:pos x="wd2" y="hd2"/>
              </a:cxn>
            </a:cxnLst>
            <a:rect l="0" t="0" r="r" b="b"/>
            <a:pathLst>
              <a:path w="20830" h="21600" fill="norm" stroke="1" extrusionOk="0">
                <a:moveTo>
                  <a:pt x="16362" y="10604"/>
                </a:moveTo>
                <a:cubicBezTo>
                  <a:pt x="16739" y="11274"/>
                  <a:pt x="17010" y="11944"/>
                  <a:pt x="17171" y="12670"/>
                </a:cubicBezTo>
                <a:lnTo>
                  <a:pt x="14363" y="12670"/>
                </a:lnTo>
                <a:lnTo>
                  <a:pt x="16362" y="10604"/>
                </a:lnTo>
                <a:close/>
                <a:moveTo>
                  <a:pt x="17118" y="13897"/>
                </a:moveTo>
                <a:cubicBezTo>
                  <a:pt x="17010" y="14624"/>
                  <a:pt x="16739" y="15293"/>
                  <a:pt x="16307" y="15906"/>
                </a:cubicBezTo>
                <a:lnTo>
                  <a:pt x="14363" y="13897"/>
                </a:lnTo>
                <a:close/>
                <a:moveTo>
                  <a:pt x="12257" y="14790"/>
                </a:moveTo>
                <a:lnTo>
                  <a:pt x="12257" y="17692"/>
                </a:lnTo>
                <a:cubicBezTo>
                  <a:pt x="11609" y="17580"/>
                  <a:pt x="10908" y="17302"/>
                  <a:pt x="10313" y="16856"/>
                </a:cubicBezTo>
                <a:lnTo>
                  <a:pt x="12257" y="14790"/>
                </a:lnTo>
                <a:close/>
                <a:moveTo>
                  <a:pt x="13500" y="14790"/>
                </a:moveTo>
                <a:lnTo>
                  <a:pt x="15443" y="16856"/>
                </a:lnTo>
                <a:cubicBezTo>
                  <a:pt x="14850" y="17246"/>
                  <a:pt x="14147" y="17526"/>
                  <a:pt x="13500" y="17692"/>
                </a:cubicBezTo>
                <a:lnTo>
                  <a:pt x="13500" y="14790"/>
                </a:lnTo>
                <a:close/>
                <a:moveTo>
                  <a:pt x="18090" y="8764"/>
                </a:moveTo>
                <a:cubicBezTo>
                  <a:pt x="20249" y="11554"/>
                  <a:pt x="20088" y="15572"/>
                  <a:pt x="17603" y="18140"/>
                </a:cubicBezTo>
                <a:cubicBezTo>
                  <a:pt x="16292" y="19526"/>
                  <a:pt x="14571" y="20211"/>
                  <a:pt x="12859" y="20211"/>
                </a:cubicBezTo>
                <a:cubicBezTo>
                  <a:pt x="11330" y="20211"/>
                  <a:pt x="9808" y="19666"/>
                  <a:pt x="8585" y="18587"/>
                </a:cubicBezTo>
                <a:lnTo>
                  <a:pt x="9449" y="17692"/>
                </a:lnTo>
                <a:cubicBezTo>
                  <a:pt x="10435" y="18507"/>
                  <a:pt x="11633" y="18904"/>
                  <a:pt x="12835" y="18904"/>
                </a:cubicBezTo>
                <a:cubicBezTo>
                  <a:pt x="14267" y="18904"/>
                  <a:pt x="15707" y="18339"/>
                  <a:pt x="16794" y="17246"/>
                </a:cubicBezTo>
                <a:cubicBezTo>
                  <a:pt x="18846" y="15182"/>
                  <a:pt x="18954" y="11889"/>
                  <a:pt x="17226" y="9656"/>
                </a:cubicBezTo>
                <a:lnTo>
                  <a:pt x="18090" y="8764"/>
                </a:lnTo>
                <a:close/>
                <a:moveTo>
                  <a:pt x="9773" y="3796"/>
                </a:moveTo>
                <a:cubicBezTo>
                  <a:pt x="12689" y="4020"/>
                  <a:pt x="15335" y="5972"/>
                  <a:pt x="16523" y="8764"/>
                </a:cubicBezTo>
                <a:lnTo>
                  <a:pt x="7290" y="18307"/>
                </a:lnTo>
                <a:cubicBezTo>
                  <a:pt x="7019" y="18587"/>
                  <a:pt x="7019" y="18921"/>
                  <a:pt x="7290" y="19200"/>
                </a:cubicBezTo>
                <a:cubicBezTo>
                  <a:pt x="7722" y="19646"/>
                  <a:pt x="8154" y="19981"/>
                  <a:pt x="8640" y="20316"/>
                </a:cubicBezTo>
                <a:cubicBezTo>
                  <a:pt x="4427" y="19814"/>
                  <a:pt x="1188" y="16186"/>
                  <a:pt x="1188" y="11944"/>
                </a:cubicBezTo>
                <a:cubicBezTo>
                  <a:pt x="1188" y="7648"/>
                  <a:pt x="4427" y="4074"/>
                  <a:pt x="8585" y="3796"/>
                </a:cubicBezTo>
                <a:lnTo>
                  <a:pt x="8585" y="5414"/>
                </a:lnTo>
                <a:cubicBezTo>
                  <a:pt x="8532" y="5302"/>
                  <a:pt x="8423" y="5302"/>
                  <a:pt x="8370" y="5247"/>
                </a:cubicBezTo>
                <a:cubicBezTo>
                  <a:pt x="8234" y="5107"/>
                  <a:pt x="8087" y="5038"/>
                  <a:pt x="7938" y="5038"/>
                </a:cubicBezTo>
                <a:cubicBezTo>
                  <a:pt x="7788" y="5038"/>
                  <a:pt x="7641" y="5107"/>
                  <a:pt x="7506" y="5247"/>
                </a:cubicBezTo>
                <a:cubicBezTo>
                  <a:pt x="7235" y="5525"/>
                  <a:pt x="7235" y="5860"/>
                  <a:pt x="7506" y="6140"/>
                </a:cubicBezTo>
                <a:cubicBezTo>
                  <a:pt x="7991" y="6643"/>
                  <a:pt x="8532" y="6866"/>
                  <a:pt x="9180" y="6866"/>
                </a:cubicBezTo>
                <a:cubicBezTo>
                  <a:pt x="9881" y="6866"/>
                  <a:pt x="10421" y="6586"/>
                  <a:pt x="10853" y="6140"/>
                </a:cubicBezTo>
                <a:cubicBezTo>
                  <a:pt x="11124" y="5860"/>
                  <a:pt x="11124" y="5525"/>
                  <a:pt x="10853" y="5247"/>
                </a:cubicBezTo>
                <a:cubicBezTo>
                  <a:pt x="10718" y="5107"/>
                  <a:pt x="10570" y="5038"/>
                  <a:pt x="10421" y="5038"/>
                </a:cubicBezTo>
                <a:cubicBezTo>
                  <a:pt x="10274" y="5038"/>
                  <a:pt x="10125" y="5107"/>
                  <a:pt x="9989" y="5247"/>
                </a:cubicBezTo>
                <a:cubicBezTo>
                  <a:pt x="9936" y="5302"/>
                  <a:pt x="9881" y="5414"/>
                  <a:pt x="9773" y="5414"/>
                </a:cubicBezTo>
                <a:lnTo>
                  <a:pt x="9773" y="3796"/>
                </a:lnTo>
                <a:close/>
                <a:moveTo>
                  <a:pt x="6695" y="0"/>
                </a:moveTo>
                <a:cubicBezTo>
                  <a:pt x="6318" y="0"/>
                  <a:pt x="6047" y="280"/>
                  <a:pt x="6047" y="671"/>
                </a:cubicBezTo>
                <a:cubicBezTo>
                  <a:pt x="6047" y="1006"/>
                  <a:pt x="6318" y="1284"/>
                  <a:pt x="6695" y="1284"/>
                </a:cubicBezTo>
                <a:cubicBezTo>
                  <a:pt x="7506" y="1284"/>
                  <a:pt x="8154" y="1842"/>
                  <a:pt x="8423" y="2624"/>
                </a:cubicBezTo>
                <a:cubicBezTo>
                  <a:pt x="3726" y="2958"/>
                  <a:pt x="0" y="7090"/>
                  <a:pt x="0" y="12000"/>
                </a:cubicBezTo>
                <a:cubicBezTo>
                  <a:pt x="0" y="17246"/>
                  <a:pt x="4158" y="21600"/>
                  <a:pt x="9288" y="21600"/>
                </a:cubicBezTo>
                <a:cubicBezTo>
                  <a:pt x="9936" y="21600"/>
                  <a:pt x="10529" y="21488"/>
                  <a:pt x="11177" y="21377"/>
                </a:cubicBezTo>
                <a:cubicBezTo>
                  <a:pt x="11753" y="21513"/>
                  <a:pt x="12339" y="21581"/>
                  <a:pt x="12924" y="21581"/>
                </a:cubicBezTo>
                <a:cubicBezTo>
                  <a:pt x="14975" y="21581"/>
                  <a:pt x="17020" y="20751"/>
                  <a:pt x="18575" y="19145"/>
                </a:cubicBezTo>
                <a:cubicBezTo>
                  <a:pt x="21600" y="15851"/>
                  <a:pt x="21600" y="10716"/>
                  <a:pt x="18467" y="7479"/>
                </a:cubicBezTo>
                <a:cubicBezTo>
                  <a:pt x="18333" y="7339"/>
                  <a:pt x="18184" y="7270"/>
                  <a:pt x="18035" y="7270"/>
                </a:cubicBezTo>
                <a:cubicBezTo>
                  <a:pt x="17887" y="7270"/>
                  <a:pt x="17738" y="7339"/>
                  <a:pt x="17603" y="7479"/>
                </a:cubicBezTo>
                <a:lnTo>
                  <a:pt x="17334" y="7759"/>
                </a:lnTo>
                <a:cubicBezTo>
                  <a:pt x="15930" y="4856"/>
                  <a:pt x="13013" y="2735"/>
                  <a:pt x="9665" y="2512"/>
                </a:cubicBezTo>
                <a:cubicBezTo>
                  <a:pt x="9396" y="1061"/>
                  <a:pt x="8154" y="0"/>
                  <a:pt x="669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65" name="Google Shape;10134;p67"/>
          <p:cNvGrpSpPr/>
          <p:nvPr/>
        </p:nvGrpSpPr>
        <p:grpSpPr>
          <a:xfrm>
            <a:off x="6702288" y="1688956"/>
            <a:ext cx="405288" cy="472638"/>
            <a:chOff x="0" y="0"/>
            <a:chExt cx="405286" cy="472637"/>
          </a:xfrm>
        </p:grpSpPr>
        <p:sp>
          <p:nvSpPr>
            <p:cNvPr id="7861" name="Google Shape;10135;p67"/>
            <p:cNvSpPr/>
            <p:nvPr/>
          </p:nvSpPr>
          <p:spPr>
            <a:xfrm>
              <a:off x="104649" y="277923"/>
              <a:ext cx="26973" cy="269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918"/>
                    <a:pt x="0" y="10800"/>
                  </a:cubicBezTo>
                  <a:cubicBezTo>
                    <a:pt x="0" y="16682"/>
                    <a:pt x="4918" y="21600"/>
                    <a:pt x="10800" y="21600"/>
                  </a:cubicBezTo>
                  <a:cubicBezTo>
                    <a:pt x="16682" y="21600"/>
                    <a:pt x="21600" y="16682"/>
                    <a:pt x="21600" y="10800"/>
                  </a:cubicBezTo>
                  <a:cubicBezTo>
                    <a:pt x="21600" y="4918"/>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62" name="Google Shape;10136;p67"/>
            <p:cNvSpPr/>
            <p:nvPr/>
          </p:nvSpPr>
          <p:spPr>
            <a:xfrm>
              <a:off x="131621" y="249785"/>
              <a:ext cx="28139" cy="281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684"/>
                    <a:pt x="0" y="11277"/>
                  </a:cubicBezTo>
                  <a:cubicBezTo>
                    <a:pt x="0" y="16916"/>
                    <a:pt x="4684" y="21600"/>
                    <a:pt x="11277" y="21600"/>
                  </a:cubicBezTo>
                  <a:cubicBezTo>
                    <a:pt x="16916" y="21600"/>
                    <a:pt x="21600" y="16916"/>
                    <a:pt x="21600" y="11277"/>
                  </a:cubicBezTo>
                  <a:cubicBezTo>
                    <a:pt x="21600" y="4684"/>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63" name="Google Shape;10137;p67"/>
            <p:cNvSpPr/>
            <p:nvPr/>
          </p:nvSpPr>
          <p:spPr>
            <a:xfrm>
              <a:off x="76510" y="249785"/>
              <a:ext cx="28140" cy="281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684"/>
                    <a:pt x="0" y="11277"/>
                  </a:cubicBezTo>
                  <a:cubicBezTo>
                    <a:pt x="0" y="16916"/>
                    <a:pt x="4684" y="21600"/>
                    <a:pt x="11277" y="21600"/>
                  </a:cubicBezTo>
                  <a:cubicBezTo>
                    <a:pt x="16916" y="21600"/>
                    <a:pt x="21600" y="16916"/>
                    <a:pt x="21600" y="11277"/>
                  </a:cubicBezTo>
                  <a:cubicBezTo>
                    <a:pt x="21600" y="4684"/>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64" name="Google Shape;10138;p67"/>
            <p:cNvSpPr/>
            <p:nvPr/>
          </p:nvSpPr>
          <p:spPr>
            <a:xfrm>
              <a:off x="0" y="0"/>
              <a:ext cx="405287" cy="472638"/>
            </a:xfrm>
            <a:custGeom>
              <a:avLst/>
              <a:gdLst/>
              <a:ahLst/>
              <a:cxnLst>
                <a:cxn ang="0">
                  <a:pos x="wd2" y="hd2"/>
                </a:cxn>
                <a:cxn ang="5400000">
                  <a:pos x="wd2" y="hd2"/>
                </a:cxn>
                <a:cxn ang="10800000">
                  <a:pos x="wd2" y="hd2"/>
                </a:cxn>
                <a:cxn ang="16200000">
                  <a:pos x="wd2" y="hd2"/>
                </a:cxn>
              </a:cxnLst>
              <a:rect l="0" t="0" r="r" b="b"/>
              <a:pathLst>
                <a:path w="21154" h="21600" fill="norm" stroke="1" extrusionOk="0">
                  <a:moveTo>
                    <a:pt x="11215" y="1231"/>
                  </a:moveTo>
                  <a:lnTo>
                    <a:pt x="11215" y="1902"/>
                  </a:lnTo>
                  <a:cubicBezTo>
                    <a:pt x="11215" y="2462"/>
                    <a:pt x="11533" y="2966"/>
                    <a:pt x="11917" y="3302"/>
                  </a:cubicBezTo>
                  <a:cubicBezTo>
                    <a:pt x="11533" y="3581"/>
                    <a:pt x="11087" y="3805"/>
                    <a:pt x="10511" y="3805"/>
                  </a:cubicBezTo>
                  <a:cubicBezTo>
                    <a:pt x="9937" y="3805"/>
                    <a:pt x="9489" y="3581"/>
                    <a:pt x="9042" y="3302"/>
                  </a:cubicBezTo>
                  <a:cubicBezTo>
                    <a:pt x="9554" y="3021"/>
                    <a:pt x="9744" y="2462"/>
                    <a:pt x="9744" y="1902"/>
                  </a:cubicBezTo>
                  <a:lnTo>
                    <a:pt x="9744" y="1231"/>
                  </a:lnTo>
                  <a:close/>
                  <a:moveTo>
                    <a:pt x="14793" y="3805"/>
                  </a:moveTo>
                  <a:cubicBezTo>
                    <a:pt x="17031" y="3805"/>
                    <a:pt x="18948" y="5092"/>
                    <a:pt x="19652" y="6826"/>
                  </a:cubicBezTo>
                  <a:cubicBezTo>
                    <a:pt x="19842" y="7218"/>
                    <a:pt x="19459" y="7609"/>
                    <a:pt x="18948" y="7609"/>
                  </a:cubicBezTo>
                  <a:lnTo>
                    <a:pt x="16966" y="7609"/>
                  </a:lnTo>
                  <a:cubicBezTo>
                    <a:pt x="16775" y="6043"/>
                    <a:pt x="15944" y="4700"/>
                    <a:pt x="14538" y="3805"/>
                  </a:cubicBezTo>
                  <a:close/>
                  <a:moveTo>
                    <a:pt x="6422" y="3805"/>
                  </a:moveTo>
                  <a:cubicBezTo>
                    <a:pt x="5079" y="4700"/>
                    <a:pt x="4249" y="6099"/>
                    <a:pt x="3993" y="7609"/>
                  </a:cubicBezTo>
                  <a:lnTo>
                    <a:pt x="2011" y="7609"/>
                  </a:lnTo>
                  <a:cubicBezTo>
                    <a:pt x="1989" y="7613"/>
                    <a:pt x="1967" y="7614"/>
                    <a:pt x="1947" y="7614"/>
                  </a:cubicBezTo>
                  <a:cubicBezTo>
                    <a:pt x="1585" y="7614"/>
                    <a:pt x="1253" y="7195"/>
                    <a:pt x="1372" y="6826"/>
                  </a:cubicBezTo>
                  <a:cubicBezTo>
                    <a:pt x="2076" y="4980"/>
                    <a:pt x="3993" y="3805"/>
                    <a:pt x="6166" y="3805"/>
                  </a:cubicBezTo>
                  <a:close/>
                  <a:moveTo>
                    <a:pt x="12813" y="4364"/>
                  </a:moveTo>
                  <a:cubicBezTo>
                    <a:pt x="14282" y="4980"/>
                    <a:pt x="15242" y="6266"/>
                    <a:pt x="15432" y="7666"/>
                  </a:cubicBezTo>
                  <a:lnTo>
                    <a:pt x="5399" y="7666"/>
                  </a:lnTo>
                  <a:cubicBezTo>
                    <a:pt x="5783" y="6266"/>
                    <a:pt x="6742" y="4980"/>
                    <a:pt x="8148" y="4364"/>
                  </a:cubicBezTo>
                  <a:cubicBezTo>
                    <a:pt x="8787" y="4868"/>
                    <a:pt x="9616" y="5147"/>
                    <a:pt x="10511" y="5147"/>
                  </a:cubicBezTo>
                  <a:cubicBezTo>
                    <a:pt x="11406" y="5147"/>
                    <a:pt x="12172" y="4868"/>
                    <a:pt x="12813" y="4364"/>
                  </a:cubicBezTo>
                  <a:close/>
                  <a:moveTo>
                    <a:pt x="18372" y="8897"/>
                  </a:moveTo>
                  <a:lnTo>
                    <a:pt x="18372" y="10408"/>
                  </a:lnTo>
                  <a:lnTo>
                    <a:pt x="18500" y="10408"/>
                  </a:lnTo>
                  <a:cubicBezTo>
                    <a:pt x="18500" y="14884"/>
                    <a:pt x="15305" y="18858"/>
                    <a:pt x="10511" y="20312"/>
                  </a:cubicBezTo>
                  <a:cubicBezTo>
                    <a:pt x="5718" y="18858"/>
                    <a:pt x="2523" y="14829"/>
                    <a:pt x="2523" y="10408"/>
                  </a:cubicBezTo>
                  <a:lnTo>
                    <a:pt x="2523" y="8897"/>
                  </a:lnTo>
                  <a:close/>
                  <a:moveTo>
                    <a:pt x="9105" y="0"/>
                  </a:moveTo>
                  <a:cubicBezTo>
                    <a:pt x="8722" y="0"/>
                    <a:pt x="8403" y="336"/>
                    <a:pt x="8403" y="671"/>
                  </a:cubicBezTo>
                  <a:lnTo>
                    <a:pt x="8403" y="2014"/>
                  </a:lnTo>
                  <a:cubicBezTo>
                    <a:pt x="8403" y="2350"/>
                    <a:pt x="8083" y="2631"/>
                    <a:pt x="7700" y="2631"/>
                  </a:cubicBezTo>
                  <a:lnTo>
                    <a:pt x="6231" y="2631"/>
                  </a:lnTo>
                  <a:cubicBezTo>
                    <a:pt x="3482" y="2631"/>
                    <a:pt x="989" y="4140"/>
                    <a:pt x="94" y="6490"/>
                  </a:cubicBezTo>
                  <a:cubicBezTo>
                    <a:pt x="-224" y="7385"/>
                    <a:pt x="287" y="8337"/>
                    <a:pt x="1245" y="8730"/>
                  </a:cubicBezTo>
                  <a:lnTo>
                    <a:pt x="1245" y="10408"/>
                  </a:lnTo>
                  <a:cubicBezTo>
                    <a:pt x="1245" y="12925"/>
                    <a:pt x="2076" y="15277"/>
                    <a:pt x="3801" y="17291"/>
                  </a:cubicBezTo>
                  <a:cubicBezTo>
                    <a:pt x="5462" y="19360"/>
                    <a:pt x="7764" y="20817"/>
                    <a:pt x="10383" y="21600"/>
                  </a:cubicBezTo>
                  <a:lnTo>
                    <a:pt x="10894" y="21600"/>
                  </a:lnTo>
                  <a:cubicBezTo>
                    <a:pt x="13580" y="20817"/>
                    <a:pt x="15816" y="19360"/>
                    <a:pt x="17542" y="17291"/>
                  </a:cubicBezTo>
                  <a:cubicBezTo>
                    <a:pt x="19203" y="15277"/>
                    <a:pt x="20098" y="12925"/>
                    <a:pt x="20098" y="10408"/>
                  </a:cubicBezTo>
                  <a:lnTo>
                    <a:pt x="20098" y="8730"/>
                  </a:lnTo>
                  <a:cubicBezTo>
                    <a:pt x="20865" y="8282"/>
                    <a:pt x="21376" y="7385"/>
                    <a:pt x="21058" y="6490"/>
                  </a:cubicBezTo>
                  <a:cubicBezTo>
                    <a:pt x="20163" y="4140"/>
                    <a:pt x="17670" y="2631"/>
                    <a:pt x="14858" y="2631"/>
                  </a:cubicBezTo>
                  <a:lnTo>
                    <a:pt x="13452" y="2631"/>
                  </a:lnTo>
                  <a:cubicBezTo>
                    <a:pt x="13069" y="2631"/>
                    <a:pt x="12749" y="2350"/>
                    <a:pt x="12749" y="2014"/>
                  </a:cubicBezTo>
                  <a:lnTo>
                    <a:pt x="12749" y="671"/>
                  </a:lnTo>
                  <a:cubicBezTo>
                    <a:pt x="12749" y="336"/>
                    <a:pt x="12428" y="0"/>
                    <a:pt x="119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866" name="Google Shape;10139;p67"/>
          <p:cNvSpPr/>
          <p:nvPr/>
        </p:nvSpPr>
        <p:spPr>
          <a:xfrm>
            <a:off x="6666913" y="2273950"/>
            <a:ext cx="471980" cy="475087"/>
          </a:xfrm>
          <a:custGeom>
            <a:avLst/>
            <a:gdLst/>
            <a:ahLst/>
            <a:cxnLst>
              <a:cxn ang="0">
                <a:pos x="wd2" y="hd2"/>
              </a:cxn>
              <a:cxn ang="5400000">
                <a:pos x="wd2" y="hd2"/>
              </a:cxn>
              <a:cxn ang="10800000">
                <a:pos x="wd2" y="hd2"/>
              </a:cxn>
              <a:cxn ang="16200000">
                <a:pos x="wd2" y="hd2"/>
              </a:cxn>
            </a:cxnLst>
            <a:rect l="0" t="0" r="r" b="b"/>
            <a:pathLst>
              <a:path w="21513" h="21600" fill="norm" stroke="1" extrusionOk="0">
                <a:moveTo>
                  <a:pt x="10884" y="1392"/>
                </a:moveTo>
                <a:cubicBezTo>
                  <a:pt x="12055" y="1392"/>
                  <a:pt x="13228" y="1615"/>
                  <a:pt x="14344" y="2172"/>
                </a:cubicBezTo>
                <a:cubicBezTo>
                  <a:pt x="13508" y="3285"/>
                  <a:pt x="12278" y="3896"/>
                  <a:pt x="10884" y="3896"/>
                </a:cubicBezTo>
                <a:cubicBezTo>
                  <a:pt x="9488" y="3896"/>
                  <a:pt x="8206" y="3285"/>
                  <a:pt x="7368" y="2172"/>
                </a:cubicBezTo>
                <a:cubicBezTo>
                  <a:pt x="8429" y="1670"/>
                  <a:pt x="9711" y="1392"/>
                  <a:pt x="10884" y="1392"/>
                </a:cubicBezTo>
                <a:close/>
                <a:moveTo>
                  <a:pt x="15460" y="2728"/>
                </a:moveTo>
                <a:cubicBezTo>
                  <a:pt x="17302" y="4008"/>
                  <a:pt x="18642" y="5957"/>
                  <a:pt x="19033" y="8240"/>
                </a:cubicBezTo>
                <a:cubicBezTo>
                  <a:pt x="19088" y="8574"/>
                  <a:pt x="18753" y="8908"/>
                  <a:pt x="18418" y="8908"/>
                </a:cubicBezTo>
                <a:lnTo>
                  <a:pt x="3405" y="8908"/>
                </a:lnTo>
                <a:cubicBezTo>
                  <a:pt x="2904" y="8908"/>
                  <a:pt x="2624" y="8628"/>
                  <a:pt x="2735" y="8240"/>
                </a:cubicBezTo>
                <a:cubicBezTo>
                  <a:pt x="3070" y="5957"/>
                  <a:pt x="4409" y="4008"/>
                  <a:pt x="6252" y="2728"/>
                </a:cubicBezTo>
                <a:cubicBezTo>
                  <a:pt x="7313" y="4175"/>
                  <a:pt x="9042" y="5123"/>
                  <a:pt x="10884" y="5123"/>
                </a:cubicBezTo>
                <a:cubicBezTo>
                  <a:pt x="12670" y="5123"/>
                  <a:pt x="14456" y="4287"/>
                  <a:pt x="15460" y="2728"/>
                </a:cubicBezTo>
                <a:close/>
                <a:moveTo>
                  <a:pt x="17860" y="10187"/>
                </a:moveTo>
                <a:lnTo>
                  <a:pt x="17860" y="10857"/>
                </a:lnTo>
                <a:cubicBezTo>
                  <a:pt x="17860" y="11245"/>
                  <a:pt x="17580" y="11524"/>
                  <a:pt x="17246" y="11524"/>
                </a:cubicBezTo>
                <a:lnTo>
                  <a:pt x="4521" y="11524"/>
                </a:lnTo>
                <a:cubicBezTo>
                  <a:pt x="4186" y="11524"/>
                  <a:pt x="3908" y="11245"/>
                  <a:pt x="3908" y="10857"/>
                </a:cubicBezTo>
                <a:lnTo>
                  <a:pt x="3908" y="10187"/>
                </a:lnTo>
                <a:close/>
                <a:moveTo>
                  <a:pt x="10827" y="0"/>
                </a:moveTo>
                <a:cubicBezTo>
                  <a:pt x="6140" y="0"/>
                  <a:pt x="2177" y="3508"/>
                  <a:pt x="1396" y="7960"/>
                </a:cubicBezTo>
                <a:cubicBezTo>
                  <a:pt x="1228" y="8796"/>
                  <a:pt x="1731" y="9630"/>
                  <a:pt x="2512" y="9964"/>
                </a:cubicBezTo>
                <a:lnTo>
                  <a:pt x="2512" y="10800"/>
                </a:lnTo>
                <a:cubicBezTo>
                  <a:pt x="2512" y="11636"/>
                  <a:pt x="3070" y="12359"/>
                  <a:pt x="3740" y="12638"/>
                </a:cubicBezTo>
                <a:lnTo>
                  <a:pt x="3740" y="14028"/>
                </a:lnTo>
                <a:cubicBezTo>
                  <a:pt x="3740" y="14696"/>
                  <a:pt x="3182" y="15253"/>
                  <a:pt x="2512" y="15253"/>
                </a:cubicBezTo>
                <a:cubicBezTo>
                  <a:pt x="1787" y="15253"/>
                  <a:pt x="1228" y="14696"/>
                  <a:pt x="1228" y="14028"/>
                </a:cubicBezTo>
                <a:lnTo>
                  <a:pt x="1228" y="13360"/>
                </a:lnTo>
                <a:cubicBezTo>
                  <a:pt x="1228" y="13026"/>
                  <a:pt x="950" y="12749"/>
                  <a:pt x="615" y="12749"/>
                </a:cubicBezTo>
                <a:cubicBezTo>
                  <a:pt x="280" y="12749"/>
                  <a:pt x="0" y="13026"/>
                  <a:pt x="0" y="13360"/>
                </a:cubicBezTo>
                <a:lnTo>
                  <a:pt x="0" y="14028"/>
                </a:lnTo>
                <a:cubicBezTo>
                  <a:pt x="0" y="15421"/>
                  <a:pt x="1116" y="16534"/>
                  <a:pt x="2512" y="16534"/>
                </a:cubicBezTo>
                <a:cubicBezTo>
                  <a:pt x="3908" y="16534"/>
                  <a:pt x="5024" y="15421"/>
                  <a:pt x="5024" y="14028"/>
                </a:cubicBezTo>
                <a:lnTo>
                  <a:pt x="5024" y="12749"/>
                </a:lnTo>
                <a:lnTo>
                  <a:pt x="7591" y="12749"/>
                </a:lnTo>
                <a:lnTo>
                  <a:pt x="7591" y="19094"/>
                </a:lnTo>
                <a:cubicBezTo>
                  <a:pt x="7591" y="19762"/>
                  <a:pt x="7033" y="20319"/>
                  <a:pt x="6363" y="20319"/>
                </a:cubicBezTo>
                <a:cubicBezTo>
                  <a:pt x="5637" y="20319"/>
                  <a:pt x="5079" y="19762"/>
                  <a:pt x="5079" y="19094"/>
                </a:cubicBezTo>
                <a:lnTo>
                  <a:pt x="5079" y="18483"/>
                </a:lnTo>
                <a:cubicBezTo>
                  <a:pt x="5079" y="18092"/>
                  <a:pt x="4801" y="17815"/>
                  <a:pt x="4466" y="17815"/>
                </a:cubicBezTo>
                <a:cubicBezTo>
                  <a:pt x="4131" y="17815"/>
                  <a:pt x="3851" y="18092"/>
                  <a:pt x="3851" y="18483"/>
                </a:cubicBezTo>
                <a:lnTo>
                  <a:pt x="3851" y="19094"/>
                </a:lnTo>
                <a:cubicBezTo>
                  <a:pt x="3851" y="20487"/>
                  <a:pt x="4967" y="21600"/>
                  <a:pt x="6363" y="21600"/>
                </a:cubicBezTo>
                <a:cubicBezTo>
                  <a:pt x="7759" y="21600"/>
                  <a:pt x="8875" y="20487"/>
                  <a:pt x="8875" y="19094"/>
                </a:cubicBezTo>
                <a:lnTo>
                  <a:pt x="8875" y="12749"/>
                </a:lnTo>
                <a:lnTo>
                  <a:pt x="12613" y="12749"/>
                </a:lnTo>
                <a:lnTo>
                  <a:pt x="12613" y="19094"/>
                </a:lnTo>
                <a:cubicBezTo>
                  <a:pt x="12613" y="20487"/>
                  <a:pt x="13731" y="21600"/>
                  <a:pt x="15125" y="21600"/>
                </a:cubicBezTo>
                <a:cubicBezTo>
                  <a:pt x="16521" y="21600"/>
                  <a:pt x="17637" y="20487"/>
                  <a:pt x="17637" y="19094"/>
                </a:cubicBezTo>
                <a:lnTo>
                  <a:pt x="17637" y="18483"/>
                </a:lnTo>
                <a:cubicBezTo>
                  <a:pt x="17637" y="18092"/>
                  <a:pt x="17357" y="17815"/>
                  <a:pt x="17022" y="17815"/>
                </a:cubicBezTo>
                <a:cubicBezTo>
                  <a:pt x="16688" y="17815"/>
                  <a:pt x="16409" y="18092"/>
                  <a:pt x="16409" y="18483"/>
                </a:cubicBezTo>
                <a:lnTo>
                  <a:pt x="16409" y="19094"/>
                </a:lnTo>
                <a:cubicBezTo>
                  <a:pt x="16409" y="19762"/>
                  <a:pt x="15851" y="20319"/>
                  <a:pt x="15125" y="20319"/>
                </a:cubicBezTo>
                <a:cubicBezTo>
                  <a:pt x="14456" y="20319"/>
                  <a:pt x="13897" y="19762"/>
                  <a:pt x="13897" y="19094"/>
                </a:cubicBezTo>
                <a:lnTo>
                  <a:pt x="13897" y="12749"/>
                </a:lnTo>
                <a:lnTo>
                  <a:pt x="16464" y="12749"/>
                </a:lnTo>
                <a:lnTo>
                  <a:pt x="16464" y="14028"/>
                </a:lnTo>
                <a:cubicBezTo>
                  <a:pt x="16464" y="15421"/>
                  <a:pt x="17580" y="16534"/>
                  <a:pt x="18976" y="16534"/>
                </a:cubicBezTo>
                <a:cubicBezTo>
                  <a:pt x="20372" y="16534"/>
                  <a:pt x="21488" y="15421"/>
                  <a:pt x="21488" y="14028"/>
                </a:cubicBezTo>
                <a:lnTo>
                  <a:pt x="21488" y="13360"/>
                </a:lnTo>
                <a:cubicBezTo>
                  <a:pt x="21600" y="13026"/>
                  <a:pt x="21320" y="12749"/>
                  <a:pt x="20985" y="12749"/>
                </a:cubicBezTo>
                <a:cubicBezTo>
                  <a:pt x="20650" y="12749"/>
                  <a:pt x="20372" y="13026"/>
                  <a:pt x="20372" y="13360"/>
                </a:cubicBezTo>
                <a:lnTo>
                  <a:pt x="20372" y="14028"/>
                </a:lnTo>
                <a:cubicBezTo>
                  <a:pt x="20372" y="14696"/>
                  <a:pt x="19814" y="15253"/>
                  <a:pt x="19088" y="15253"/>
                </a:cubicBezTo>
                <a:cubicBezTo>
                  <a:pt x="18418" y="15253"/>
                  <a:pt x="17860" y="14696"/>
                  <a:pt x="17860" y="14028"/>
                </a:cubicBezTo>
                <a:lnTo>
                  <a:pt x="17860" y="12638"/>
                </a:lnTo>
                <a:cubicBezTo>
                  <a:pt x="18642" y="12359"/>
                  <a:pt x="19088" y="11636"/>
                  <a:pt x="19088" y="10800"/>
                </a:cubicBezTo>
                <a:lnTo>
                  <a:pt x="19088" y="9964"/>
                </a:lnTo>
                <a:cubicBezTo>
                  <a:pt x="19869" y="9630"/>
                  <a:pt x="20372" y="8796"/>
                  <a:pt x="20204" y="7960"/>
                </a:cubicBezTo>
                <a:cubicBezTo>
                  <a:pt x="19480" y="3451"/>
                  <a:pt x="15460" y="0"/>
                  <a:pt x="1082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72" name="Google Shape;10140;p67"/>
          <p:cNvGrpSpPr/>
          <p:nvPr/>
        </p:nvGrpSpPr>
        <p:grpSpPr>
          <a:xfrm>
            <a:off x="6668617" y="2865612"/>
            <a:ext cx="472638" cy="444462"/>
            <a:chOff x="38" y="38"/>
            <a:chExt cx="472637" cy="444460"/>
          </a:xfrm>
        </p:grpSpPr>
        <p:sp>
          <p:nvSpPr>
            <p:cNvPr id="7867" name="Google Shape;10141;p67"/>
            <p:cNvSpPr/>
            <p:nvPr/>
          </p:nvSpPr>
          <p:spPr>
            <a:xfrm>
              <a:off x="166575" y="249824"/>
              <a:ext cx="28139" cy="26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894"/>
                    <a:pt x="0" y="10784"/>
                  </a:cubicBezTo>
                  <a:cubicBezTo>
                    <a:pt x="0" y="16706"/>
                    <a:pt x="4684" y="21600"/>
                    <a:pt x="11277" y="21600"/>
                  </a:cubicBezTo>
                  <a:cubicBezTo>
                    <a:pt x="16916" y="21600"/>
                    <a:pt x="21600" y="16706"/>
                    <a:pt x="21600" y="10784"/>
                  </a:cubicBezTo>
                  <a:cubicBezTo>
                    <a:pt x="21600" y="4894"/>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68" name="Google Shape;10142;p67"/>
            <p:cNvSpPr/>
            <p:nvPr/>
          </p:nvSpPr>
          <p:spPr>
            <a:xfrm>
              <a:off x="279206" y="249824"/>
              <a:ext cx="26934" cy="26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706"/>
                    <a:pt x="4925" y="21600"/>
                    <a:pt x="10816" y="21600"/>
                  </a:cubicBezTo>
                  <a:cubicBezTo>
                    <a:pt x="16706" y="21600"/>
                    <a:pt x="21600" y="16706"/>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69" name="Google Shape;10143;p67"/>
            <p:cNvSpPr/>
            <p:nvPr/>
          </p:nvSpPr>
          <p:spPr>
            <a:xfrm>
              <a:off x="38" y="38"/>
              <a:ext cx="472638" cy="4444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52" y="1369"/>
                  </a:moveTo>
                  <a:cubicBezTo>
                    <a:pt x="7442" y="1369"/>
                    <a:pt x="8842" y="2856"/>
                    <a:pt x="8842" y="4701"/>
                  </a:cubicBezTo>
                  <a:cubicBezTo>
                    <a:pt x="8842" y="6545"/>
                    <a:pt x="7442" y="8033"/>
                    <a:pt x="5652" y="8033"/>
                  </a:cubicBezTo>
                  <a:cubicBezTo>
                    <a:pt x="3916" y="8033"/>
                    <a:pt x="2519" y="6545"/>
                    <a:pt x="2519" y="4701"/>
                  </a:cubicBezTo>
                  <a:cubicBezTo>
                    <a:pt x="2519" y="2916"/>
                    <a:pt x="3916" y="1369"/>
                    <a:pt x="5652" y="1369"/>
                  </a:cubicBezTo>
                  <a:close/>
                  <a:moveTo>
                    <a:pt x="15948" y="1369"/>
                  </a:moveTo>
                  <a:cubicBezTo>
                    <a:pt x="17682" y="1369"/>
                    <a:pt x="19081" y="2856"/>
                    <a:pt x="19081" y="4701"/>
                  </a:cubicBezTo>
                  <a:cubicBezTo>
                    <a:pt x="19081" y="6545"/>
                    <a:pt x="17682" y="8033"/>
                    <a:pt x="15948" y="8033"/>
                  </a:cubicBezTo>
                  <a:cubicBezTo>
                    <a:pt x="14213" y="8033"/>
                    <a:pt x="12815" y="6545"/>
                    <a:pt x="12815" y="4701"/>
                  </a:cubicBezTo>
                  <a:cubicBezTo>
                    <a:pt x="12758" y="2916"/>
                    <a:pt x="14213" y="1369"/>
                    <a:pt x="15948" y="1369"/>
                  </a:cubicBezTo>
                  <a:close/>
                  <a:moveTo>
                    <a:pt x="11527" y="5415"/>
                  </a:moveTo>
                  <a:cubicBezTo>
                    <a:pt x="11806" y="7736"/>
                    <a:pt x="13710" y="9461"/>
                    <a:pt x="15948" y="9461"/>
                  </a:cubicBezTo>
                  <a:cubicBezTo>
                    <a:pt x="17067" y="9461"/>
                    <a:pt x="18129" y="8985"/>
                    <a:pt x="18914" y="8271"/>
                  </a:cubicBezTo>
                  <a:cubicBezTo>
                    <a:pt x="19865" y="9521"/>
                    <a:pt x="20369" y="11187"/>
                    <a:pt x="20369" y="12793"/>
                  </a:cubicBezTo>
                  <a:cubicBezTo>
                    <a:pt x="20369" y="13152"/>
                    <a:pt x="20088" y="13448"/>
                    <a:pt x="19753" y="13448"/>
                  </a:cubicBezTo>
                  <a:lnTo>
                    <a:pt x="19474" y="13448"/>
                  </a:lnTo>
                  <a:cubicBezTo>
                    <a:pt x="17851" y="13448"/>
                    <a:pt x="16227" y="13984"/>
                    <a:pt x="14884" y="14936"/>
                  </a:cubicBezTo>
                  <a:cubicBezTo>
                    <a:pt x="13765" y="15769"/>
                    <a:pt x="12478" y="16245"/>
                    <a:pt x="11080" y="16245"/>
                  </a:cubicBezTo>
                  <a:lnTo>
                    <a:pt x="10575" y="16245"/>
                  </a:lnTo>
                  <a:cubicBezTo>
                    <a:pt x="9177" y="16245"/>
                    <a:pt x="7835" y="15769"/>
                    <a:pt x="6714" y="14936"/>
                  </a:cubicBezTo>
                  <a:cubicBezTo>
                    <a:pt x="5259" y="13924"/>
                    <a:pt x="3638" y="13448"/>
                    <a:pt x="1902" y="13448"/>
                  </a:cubicBezTo>
                  <a:cubicBezTo>
                    <a:pt x="1567" y="13448"/>
                    <a:pt x="1286" y="13152"/>
                    <a:pt x="1286" y="12793"/>
                  </a:cubicBezTo>
                  <a:cubicBezTo>
                    <a:pt x="1286" y="11187"/>
                    <a:pt x="1735" y="9521"/>
                    <a:pt x="2742" y="8271"/>
                  </a:cubicBezTo>
                  <a:cubicBezTo>
                    <a:pt x="3526" y="8985"/>
                    <a:pt x="4533" y="9461"/>
                    <a:pt x="5652" y="9461"/>
                  </a:cubicBezTo>
                  <a:cubicBezTo>
                    <a:pt x="7890" y="9461"/>
                    <a:pt x="9737" y="7676"/>
                    <a:pt x="10073" y="5415"/>
                  </a:cubicBezTo>
                  <a:close/>
                  <a:moveTo>
                    <a:pt x="2407" y="14876"/>
                  </a:moveTo>
                  <a:cubicBezTo>
                    <a:pt x="3749" y="14936"/>
                    <a:pt x="4980" y="15352"/>
                    <a:pt x="6043" y="16126"/>
                  </a:cubicBezTo>
                  <a:cubicBezTo>
                    <a:pt x="7387" y="17137"/>
                    <a:pt x="8954" y="17613"/>
                    <a:pt x="10575" y="17613"/>
                  </a:cubicBezTo>
                  <a:lnTo>
                    <a:pt x="11080" y="17613"/>
                  </a:lnTo>
                  <a:cubicBezTo>
                    <a:pt x="12703" y="17613"/>
                    <a:pt x="14270" y="17137"/>
                    <a:pt x="15613" y="16126"/>
                  </a:cubicBezTo>
                  <a:cubicBezTo>
                    <a:pt x="16675" y="15412"/>
                    <a:pt x="18017" y="14936"/>
                    <a:pt x="19250" y="14876"/>
                  </a:cubicBezTo>
                  <a:cubicBezTo>
                    <a:pt x="17627" y="18089"/>
                    <a:pt x="14325" y="20233"/>
                    <a:pt x="10856" y="20233"/>
                  </a:cubicBezTo>
                  <a:cubicBezTo>
                    <a:pt x="7275" y="20233"/>
                    <a:pt x="4085" y="18089"/>
                    <a:pt x="2407" y="14876"/>
                  </a:cubicBezTo>
                  <a:close/>
                  <a:moveTo>
                    <a:pt x="5707" y="0"/>
                  </a:moveTo>
                  <a:cubicBezTo>
                    <a:pt x="3245" y="0"/>
                    <a:pt x="1286" y="2083"/>
                    <a:pt x="1286" y="4701"/>
                  </a:cubicBezTo>
                  <a:cubicBezTo>
                    <a:pt x="1286" y="5593"/>
                    <a:pt x="1512" y="6426"/>
                    <a:pt x="1902" y="7141"/>
                  </a:cubicBezTo>
                  <a:cubicBezTo>
                    <a:pt x="671" y="8688"/>
                    <a:pt x="0" y="10711"/>
                    <a:pt x="0" y="12793"/>
                  </a:cubicBezTo>
                  <a:cubicBezTo>
                    <a:pt x="0" y="13448"/>
                    <a:pt x="391" y="14043"/>
                    <a:pt x="783" y="14460"/>
                  </a:cubicBezTo>
                  <a:cubicBezTo>
                    <a:pt x="2407" y="18625"/>
                    <a:pt x="6211" y="21600"/>
                    <a:pt x="10799" y="21600"/>
                  </a:cubicBezTo>
                  <a:cubicBezTo>
                    <a:pt x="15332" y="21600"/>
                    <a:pt x="19193" y="18625"/>
                    <a:pt x="20760" y="14460"/>
                  </a:cubicBezTo>
                  <a:cubicBezTo>
                    <a:pt x="21319" y="14043"/>
                    <a:pt x="21600" y="13448"/>
                    <a:pt x="21600" y="12793"/>
                  </a:cubicBezTo>
                  <a:cubicBezTo>
                    <a:pt x="21600" y="10711"/>
                    <a:pt x="20929" y="8807"/>
                    <a:pt x="19753" y="7141"/>
                  </a:cubicBezTo>
                  <a:cubicBezTo>
                    <a:pt x="20145" y="6426"/>
                    <a:pt x="20369" y="5593"/>
                    <a:pt x="20369" y="4701"/>
                  </a:cubicBezTo>
                  <a:cubicBezTo>
                    <a:pt x="20369" y="2083"/>
                    <a:pt x="18410" y="0"/>
                    <a:pt x="15948" y="0"/>
                  </a:cubicBezTo>
                  <a:cubicBezTo>
                    <a:pt x="13710" y="0"/>
                    <a:pt x="11918" y="1785"/>
                    <a:pt x="11527" y="4046"/>
                  </a:cubicBezTo>
                  <a:lnTo>
                    <a:pt x="10073" y="4046"/>
                  </a:lnTo>
                  <a:cubicBezTo>
                    <a:pt x="9792" y="1726"/>
                    <a:pt x="7947" y="0"/>
                    <a:pt x="57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70" name="Google Shape;10144;p67"/>
            <p:cNvSpPr/>
            <p:nvPr/>
          </p:nvSpPr>
          <p:spPr>
            <a:xfrm>
              <a:off x="307327" y="56354"/>
              <a:ext cx="83306" cy="83288"/>
            </a:xfrm>
            <a:custGeom>
              <a:avLst/>
              <a:gdLst/>
              <a:ahLst/>
              <a:cxnLst>
                <a:cxn ang="0">
                  <a:pos x="wd2" y="hd2"/>
                </a:cxn>
                <a:cxn ang="5400000">
                  <a:pos x="wd2" y="hd2"/>
                </a:cxn>
                <a:cxn ang="10800000">
                  <a:pos x="wd2" y="hd2"/>
                </a:cxn>
                <a:cxn ang="16200000">
                  <a:pos x="wd2" y="hd2"/>
                </a:cxn>
              </a:cxnLst>
              <a:rect l="0" t="0" r="r" b="b"/>
              <a:pathLst>
                <a:path w="21296" h="21600" fill="norm" stroke="1" extrusionOk="0">
                  <a:moveTo>
                    <a:pt x="10655" y="6985"/>
                  </a:moveTo>
                  <a:cubicBezTo>
                    <a:pt x="12533" y="6985"/>
                    <a:pt x="14093" y="8578"/>
                    <a:pt x="14093" y="10483"/>
                  </a:cubicBezTo>
                  <a:cubicBezTo>
                    <a:pt x="14093" y="12387"/>
                    <a:pt x="12533" y="13970"/>
                    <a:pt x="10655" y="13970"/>
                  </a:cubicBezTo>
                  <a:cubicBezTo>
                    <a:pt x="8777" y="13970"/>
                    <a:pt x="7207" y="12387"/>
                    <a:pt x="7207" y="10483"/>
                  </a:cubicBezTo>
                  <a:cubicBezTo>
                    <a:pt x="7207" y="8578"/>
                    <a:pt x="8777" y="6985"/>
                    <a:pt x="10655" y="6985"/>
                  </a:cubicBezTo>
                  <a:close/>
                  <a:moveTo>
                    <a:pt x="10655" y="0"/>
                  </a:moveTo>
                  <a:cubicBezTo>
                    <a:pt x="4704" y="0"/>
                    <a:pt x="14" y="4768"/>
                    <a:pt x="14" y="10795"/>
                  </a:cubicBezTo>
                  <a:cubicBezTo>
                    <a:pt x="-304" y="16510"/>
                    <a:pt x="4704" y="21600"/>
                    <a:pt x="10655" y="21600"/>
                  </a:cubicBezTo>
                  <a:cubicBezTo>
                    <a:pt x="16596" y="21600"/>
                    <a:pt x="21296" y="16832"/>
                    <a:pt x="21296" y="10795"/>
                  </a:cubicBezTo>
                  <a:cubicBezTo>
                    <a:pt x="21296" y="4768"/>
                    <a:pt x="16596" y="0"/>
                    <a:pt x="106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71" name="Google Shape;10145;p67"/>
            <p:cNvSpPr/>
            <p:nvPr/>
          </p:nvSpPr>
          <p:spPr>
            <a:xfrm>
              <a:off x="83287" y="56354"/>
              <a:ext cx="82045" cy="832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1" y="6985"/>
                  </a:moveTo>
                  <a:cubicBezTo>
                    <a:pt x="12892" y="6985"/>
                    <a:pt x="14509" y="8578"/>
                    <a:pt x="14509" y="10483"/>
                  </a:cubicBezTo>
                  <a:cubicBezTo>
                    <a:pt x="14509" y="12387"/>
                    <a:pt x="12892" y="13970"/>
                    <a:pt x="10641" y="13970"/>
                  </a:cubicBezTo>
                  <a:cubicBezTo>
                    <a:pt x="8708" y="13970"/>
                    <a:pt x="7091" y="12387"/>
                    <a:pt x="7091" y="10483"/>
                  </a:cubicBezTo>
                  <a:cubicBezTo>
                    <a:pt x="7091" y="8578"/>
                    <a:pt x="8708" y="6985"/>
                    <a:pt x="10641" y="6985"/>
                  </a:cubicBezTo>
                  <a:close/>
                  <a:moveTo>
                    <a:pt x="10641" y="0"/>
                  </a:moveTo>
                  <a:cubicBezTo>
                    <a:pt x="4840" y="0"/>
                    <a:pt x="0" y="4768"/>
                    <a:pt x="0" y="10795"/>
                  </a:cubicBezTo>
                  <a:cubicBezTo>
                    <a:pt x="0" y="16510"/>
                    <a:pt x="4840" y="21600"/>
                    <a:pt x="10641" y="21600"/>
                  </a:cubicBezTo>
                  <a:cubicBezTo>
                    <a:pt x="16760" y="21600"/>
                    <a:pt x="21600" y="16832"/>
                    <a:pt x="21600" y="10795"/>
                  </a:cubicBezTo>
                  <a:cubicBezTo>
                    <a:pt x="21600" y="4768"/>
                    <a:pt x="16760" y="0"/>
                    <a:pt x="106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873" name="Google Shape;10146;p67"/>
          <p:cNvSpPr/>
          <p:nvPr/>
        </p:nvSpPr>
        <p:spPr>
          <a:xfrm>
            <a:off x="2664509" y="3446607"/>
            <a:ext cx="360007" cy="4713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74" y="1234"/>
                </a:moveTo>
                <a:lnTo>
                  <a:pt x="13592" y="2525"/>
                </a:lnTo>
                <a:lnTo>
                  <a:pt x="8008" y="2525"/>
                </a:lnTo>
                <a:lnTo>
                  <a:pt x="7201" y="1234"/>
                </a:lnTo>
                <a:close/>
                <a:moveTo>
                  <a:pt x="5510" y="1683"/>
                </a:moveTo>
                <a:lnTo>
                  <a:pt x="6466" y="2974"/>
                </a:lnTo>
                <a:lnTo>
                  <a:pt x="3969" y="4881"/>
                </a:lnTo>
                <a:lnTo>
                  <a:pt x="2204" y="4208"/>
                </a:lnTo>
                <a:lnTo>
                  <a:pt x="5510" y="1683"/>
                </a:lnTo>
                <a:close/>
                <a:moveTo>
                  <a:pt x="16090" y="1683"/>
                </a:moveTo>
                <a:lnTo>
                  <a:pt x="19396" y="4208"/>
                </a:lnTo>
                <a:lnTo>
                  <a:pt x="17631" y="4881"/>
                </a:lnTo>
                <a:lnTo>
                  <a:pt x="15208" y="2974"/>
                </a:lnTo>
                <a:lnTo>
                  <a:pt x="16090" y="1683"/>
                </a:lnTo>
                <a:close/>
                <a:moveTo>
                  <a:pt x="1691" y="5385"/>
                </a:moveTo>
                <a:lnTo>
                  <a:pt x="3307" y="6003"/>
                </a:lnTo>
                <a:lnTo>
                  <a:pt x="3307" y="15485"/>
                </a:lnTo>
                <a:lnTo>
                  <a:pt x="1691" y="16102"/>
                </a:lnTo>
                <a:lnTo>
                  <a:pt x="1691" y="5385"/>
                </a:lnTo>
                <a:close/>
                <a:moveTo>
                  <a:pt x="19984" y="5385"/>
                </a:moveTo>
                <a:lnTo>
                  <a:pt x="19984" y="16102"/>
                </a:lnTo>
                <a:lnTo>
                  <a:pt x="18293" y="15485"/>
                </a:lnTo>
                <a:lnTo>
                  <a:pt x="18293" y="6003"/>
                </a:lnTo>
                <a:lnTo>
                  <a:pt x="19984" y="5385"/>
                </a:lnTo>
                <a:close/>
                <a:moveTo>
                  <a:pt x="13812" y="3702"/>
                </a:moveTo>
                <a:lnTo>
                  <a:pt x="16677" y="5834"/>
                </a:lnTo>
                <a:lnTo>
                  <a:pt x="16677" y="15597"/>
                </a:lnTo>
                <a:lnTo>
                  <a:pt x="13812" y="17785"/>
                </a:lnTo>
                <a:lnTo>
                  <a:pt x="7861" y="17785"/>
                </a:lnTo>
                <a:lnTo>
                  <a:pt x="4997" y="15597"/>
                </a:lnTo>
                <a:lnTo>
                  <a:pt x="4997" y="5834"/>
                </a:lnTo>
                <a:lnTo>
                  <a:pt x="7861" y="3702"/>
                </a:lnTo>
                <a:close/>
                <a:moveTo>
                  <a:pt x="3969" y="16663"/>
                </a:moveTo>
                <a:lnTo>
                  <a:pt x="6466" y="18571"/>
                </a:lnTo>
                <a:lnTo>
                  <a:pt x="5585" y="19862"/>
                </a:lnTo>
                <a:lnTo>
                  <a:pt x="2204" y="17337"/>
                </a:lnTo>
                <a:lnTo>
                  <a:pt x="3969" y="16663"/>
                </a:lnTo>
                <a:close/>
                <a:moveTo>
                  <a:pt x="17559" y="16663"/>
                </a:moveTo>
                <a:lnTo>
                  <a:pt x="19322" y="17392"/>
                </a:lnTo>
                <a:lnTo>
                  <a:pt x="16015" y="19917"/>
                </a:lnTo>
                <a:lnTo>
                  <a:pt x="15061" y="18571"/>
                </a:lnTo>
                <a:lnTo>
                  <a:pt x="17559" y="16663"/>
                </a:lnTo>
                <a:close/>
                <a:moveTo>
                  <a:pt x="13592" y="19077"/>
                </a:moveTo>
                <a:lnTo>
                  <a:pt x="14474" y="20311"/>
                </a:lnTo>
                <a:lnTo>
                  <a:pt x="7201" y="20311"/>
                </a:lnTo>
                <a:lnTo>
                  <a:pt x="8008" y="19077"/>
                </a:lnTo>
                <a:close/>
                <a:moveTo>
                  <a:pt x="5804" y="0"/>
                </a:moveTo>
                <a:cubicBezTo>
                  <a:pt x="5657" y="0"/>
                  <a:pt x="5363" y="55"/>
                  <a:pt x="5291" y="167"/>
                </a:cubicBezTo>
                <a:lnTo>
                  <a:pt x="294" y="3984"/>
                </a:lnTo>
                <a:cubicBezTo>
                  <a:pt x="147" y="4096"/>
                  <a:pt x="0" y="4263"/>
                  <a:pt x="0" y="4376"/>
                </a:cubicBezTo>
                <a:lnTo>
                  <a:pt x="0" y="17167"/>
                </a:lnTo>
                <a:cubicBezTo>
                  <a:pt x="0" y="17280"/>
                  <a:pt x="147" y="17504"/>
                  <a:pt x="294" y="17561"/>
                </a:cubicBezTo>
                <a:lnTo>
                  <a:pt x="5291" y="21376"/>
                </a:lnTo>
                <a:cubicBezTo>
                  <a:pt x="5438" y="21488"/>
                  <a:pt x="5657" y="21600"/>
                  <a:pt x="5804" y="21600"/>
                </a:cubicBezTo>
                <a:lnTo>
                  <a:pt x="15796" y="21600"/>
                </a:lnTo>
                <a:cubicBezTo>
                  <a:pt x="16015" y="21600"/>
                  <a:pt x="16309" y="21488"/>
                  <a:pt x="16384" y="21376"/>
                </a:cubicBezTo>
                <a:lnTo>
                  <a:pt x="21306" y="17561"/>
                </a:lnTo>
                <a:cubicBezTo>
                  <a:pt x="21525" y="17504"/>
                  <a:pt x="21600" y="17337"/>
                  <a:pt x="21600" y="17167"/>
                </a:cubicBezTo>
                <a:lnTo>
                  <a:pt x="21600" y="4376"/>
                </a:lnTo>
                <a:cubicBezTo>
                  <a:pt x="21600" y="4263"/>
                  <a:pt x="21525" y="4039"/>
                  <a:pt x="21306" y="3984"/>
                </a:cubicBezTo>
                <a:lnTo>
                  <a:pt x="16384" y="167"/>
                </a:lnTo>
                <a:cubicBezTo>
                  <a:pt x="16162" y="55"/>
                  <a:pt x="16015" y="0"/>
                  <a:pt x="15796"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874" name="Google Shape;10147;p67"/>
          <p:cNvSpPr/>
          <p:nvPr/>
        </p:nvSpPr>
        <p:spPr>
          <a:xfrm>
            <a:off x="1412665" y="1688497"/>
            <a:ext cx="471395" cy="4738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247" y="1283"/>
                </a:moveTo>
                <a:cubicBezTo>
                  <a:pt x="9987" y="1283"/>
                  <a:pt x="11389" y="2679"/>
                  <a:pt x="11389" y="4410"/>
                </a:cubicBezTo>
                <a:cubicBezTo>
                  <a:pt x="11333" y="4744"/>
                  <a:pt x="11613" y="5023"/>
                  <a:pt x="11894" y="5134"/>
                </a:cubicBezTo>
                <a:cubicBezTo>
                  <a:pt x="13071" y="5303"/>
                  <a:pt x="13914" y="6362"/>
                  <a:pt x="13914" y="7646"/>
                </a:cubicBezTo>
                <a:cubicBezTo>
                  <a:pt x="13914" y="8316"/>
                  <a:pt x="13632" y="8931"/>
                  <a:pt x="13184" y="9432"/>
                </a:cubicBezTo>
                <a:cubicBezTo>
                  <a:pt x="12792" y="9712"/>
                  <a:pt x="12959" y="10270"/>
                  <a:pt x="13408" y="10494"/>
                </a:cubicBezTo>
                <a:cubicBezTo>
                  <a:pt x="14475" y="10995"/>
                  <a:pt x="15205" y="12168"/>
                  <a:pt x="15205" y="13339"/>
                </a:cubicBezTo>
                <a:cubicBezTo>
                  <a:pt x="15205" y="15070"/>
                  <a:pt x="13802" y="16466"/>
                  <a:pt x="12062" y="16466"/>
                </a:cubicBezTo>
                <a:lnTo>
                  <a:pt x="8865" y="16466"/>
                </a:lnTo>
                <a:lnTo>
                  <a:pt x="8865" y="12279"/>
                </a:lnTo>
                <a:lnTo>
                  <a:pt x="11276" y="9935"/>
                </a:lnTo>
                <a:cubicBezTo>
                  <a:pt x="11558" y="9656"/>
                  <a:pt x="11558" y="9266"/>
                  <a:pt x="11276" y="8986"/>
                </a:cubicBezTo>
                <a:cubicBezTo>
                  <a:pt x="11136" y="8846"/>
                  <a:pt x="10983" y="8777"/>
                  <a:pt x="10828" y="8777"/>
                </a:cubicBezTo>
                <a:cubicBezTo>
                  <a:pt x="10674" y="8777"/>
                  <a:pt x="10520" y="8846"/>
                  <a:pt x="10379" y="8986"/>
                </a:cubicBezTo>
                <a:lnTo>
                  <a:pt x="8865" y="10494"/>
                </a:lnTo>
                <a:lnTo>
                  <a:pt x="8865" y="4410"/>
                </a:lnTo>
                <a:cubicBezTo>
                  <a:pt x="8865" y="4075"/>
                  <a:pt x="8584" y="3795"/>
                  <a:pt x="8247" y="3795"/>
                </a:cubicBezTo>
                <a:cubicBezTo>
                  <a:pt x="7911" y="3795"/>
                  <a:pt x="7629" y="4075"/>
                  <a:pt x="7629" y="4410"/>
                </a:cubicBezTo>
                <a:lnTo>
                  <a:pt x="7629" y="7981"/>
                </a:lnTo>
                <a:lnTo>
                  <a:pt x="6171" y="6474"/>
                </a:lnTo>
                <a:cubicBezTo>
                  <a:pt x="6032" y="6335"/>
                  <a:pt x="5863" y="6265"/>
                  <a:pt x="5693" y="6265"/>
                </a:cubicBezTo>
                <a:cubicBezTo>
                  <a:pt x="5526" y="6265"/>
                  <a:pt x="5357" y="6335"/>
                  <a:pt x="5218" y="6474"/>
                </a:cubicBezTo>
                <a:cubicBezTo>
                  <a:pt x="4937" y="6808"/>
                  <a:pt x="4937" y="7143"/>
                  <a:pt x="5218" y="7423"/>
                </a:cubicBezTo>
                <a:lnTo>
                  <a:pt x="7629" y="9767"/>
                </a:lnTo>
                <a:lnTo>
                  <a:pt x="7629" y="13061"/>
                </a:lnTo>
                <a:lnTo>
                  <a:pt x="6171" y="11610"/>
                </a:lnTo>
                <a:cubicBezTo>
                  <a:pt x="6032" y="11470"/>
                  <a:pt x="5863" y="11401"/>
                  <a:pt x="5693" y="11401"/>
                </a:cubicBezTo>
                <a:cubicBezTo>
                  <a:pt x="5526" y="11401"/>
                  <a:pt x="5357" y="11470"/>
                  <a:pt x="5218" y="11610"/>
                </a:cubicBezTo>
                <a:cubicBezTo>
                  <a:pt x="4937" y="11888"/>
                  <a:pt x="4937" y="12223"/>
                  <a:pt x="5218" y="12503"/>
                </a:cubicBezTo>
                <a:lnTo>
                  <a:pt x="7629" y="14903"/>
                </a:lnTo>
                <a:lnTo>
                  <a:pt x="7629" y="16466"/>
                </a:lnTo>
                <a:lnTo>
                  <a:pt x="4488" y="16466"/>
                </a:lnTo>
                <a:cubicBezTo>
                  <a:pt x="2693" y="16466"/>
                  <a:pt x="1234" y="15070"/>
                  <a:pt x="1234" y="13339"/>
                </a:cubicBezTo>
                <a:cubicBezTo>
                  <a:pt x="1234" y="12111"/>
                  <a:pt x="1963" y="10995"/>
                  <a:pt x="3086" y="10494"/>
                </a:cubicBezTo>
                <a:cubicBezTo>
                  <a:pt x="3478" y="10270"/>
                  <a:pt x="3535" y="9767"/>
                  <a:pt x="3254" y="9432"/>
                </a:cubicBezTo>
                <a:cubicBezTo>
                  <a:pt x="2805" y="8931"/>
                  <a:pt x="2523" y="8316"/>
                  <a:pt x="2523" y="7646"/>
                </a:cubicBezTo>
                <a:cubicBezTo>
                  <a:pt x="2523" y="6419"/>
                  <a:pt x="3366" y="5414"/>
                  <a:pt x="4600" y="5134"/>
                </a:cubicBezTo>
                <a:cubicBezTo>
                  <a:pt x="4881" y="5023"/>
                  <a:pt x="5161" y="4744"/>
                  <a:pt x="5106" y="4410"/>
                </a:cubicBezTo>
                <a:cubicBezTo>
                  <a:pt x="5106" y="2679"/>
                  <a:pt x="6507" y="1283"/>
                  <a:pt x="8247" y="1283"/>
                </a:cubicBezTo>
                <a:close/>
                <a:moveTo>
                  <a:pt x="13296" y="1283"/>
                </a:moveTo>
                <a:cubicBezTo>
                  <a:pt x="15036" y="1283"/>
                  <a:pt x="16551" y="2679"/>
                  <a:pt x="16439" y="4576"/>
                </a:cubicBezTo>
                <a:cubicBezTo>
                  <a:pt x="16439" y="4856"/>
                  <a:pt x="16663" y="5134"/>
                  <a:pt x="16943" y="5191"/>
                </a:cubicBezTo>
                <a:cubicBezTo>
                  <a:pt x="18122" y="5414"/>
                  <a:pt x="19075" y="6419"/>
                  <a:pt x="19075" y="7701"/>
                </a:cubicBezTo>
                <a:cubicBezTo>
                  <a:pt x="19075" y="8371"/>
                  <a:pt x="18795" y="9043"/>
                  <a:pt x="18289" y="9489"/>
                </a:cubicBezTo>
                <a:cubicBezTo>
                  <a:pt x="17953" y="9767"/>
                  <a:pt x="18065" y="10325"/>
                  <a:pt x="18514" y="10548"/>
                </a:cubicBezTo>
                <a:cubicBezTo>
                  <a:pt x="19636" y="11052"/>
                  <a:pt x="20311" y="12223"/>
                  <a:pt x="20311" y="13395"/>
                </a:cubicBezTo>
                <a:cubicBezTo>
                  <a:pt x="20311" y="15181"/>
                  <a:pt x="18850" y="16577"/>
                  <a:pt x="17112" y="16577"/>
                </a:cubicBezTo>
                <a:lnTo>
                  <a:pt x="15148" y="16577"/>
                </a:lnTo>
                <a:cubicBezTo>
                  <a:pt x="15990" y="15739"/>
                  <a:pt x="16439" y="14568"/>
                  <a:pt x="16439" y="13395"/>
                </a:cubicBezTo>
                <a:cubicBezTo>
                  <a:pt x="16439" y="11944"/>
                  <a:pt x="15766" y="10605"/>
                  <a:pt x="14587" y="9767"/>
                </a:cubicBezTo>
                <a:cubicBezTo>
                  <a:pt x="14981" y="9154"/>
                  <a:pt x="15205" y="8483"/>
                  <a:pt x="15205" y="7701"/>
                </a:cubicBezTo>
                <a:cubicBezTo>
                  <a:pt x="15205" y="6084"/>
                  <a:pt x="14138" y="4633"/>
                  <a:pt x="12623" y="4130"/>
                </a:cubicBezTo>
                <a:cubicBezTo>
                  <a:pt x="12567" y="3237"/>
                  <a:pt x="12174" y="2456"/>
                  <a:pt x="11670" y="1786"/>
                </a:cubicBezTo>
                <a:cubicBezTo>
                  <a:pt x="12174" y="1394"/>
                  <a:pt x="12735" y="1283"/>
                  <a:pt x="13296" y="1283"/>
                </a:cubicBezTo>
                <a:close/>
                <a:moveTo>
                  <a:pt x="12680" y="17748"/>
                </a:moveTo>
                <a:lnTo>
                  <a:pt x="12680" y="20317"/>
                </a:lnTo>
                <a:lnTo>
                  <a:pt x="8865" y="20317"/>
                </a:lnTo>
                <a:lnTo>
                  <a:pt x="8865" y="17748"/>
                </a:lnTo>
                <a:close/>
                <a:moveTo>
                  <a:pt x="8247" y="0"/>
                </a:moveTo>
                <a:cubicBezTo>
                  <a:pt x="5946" y="0"/>
                  <a:pt x="4039" y="1786"/>
                  <a:pt x="3872" y="4075"/>
                </a:cubicBezTo>
                <a:cubicBezTo>
                  <a:pt x="2299" y="4633"/>
                  <a:pt x="1234" y="6027"/>
                  <a:pt x="1234" y="7646"/>
                </a:cubicBezTo>
                <a:cubicBezTo>
                  <a:pt x="1234" y="8371"/>
                  <a:pt x="1459" y="9097"/>
                  <a:pt x="1907" y="9712"/>
                </a:cubicBezTo>
                <a:cubicBezTo>
                  <a:pt x="673" y="10548"/>
                  <a:pt x="0" y="11888"/>
                  <a:pt x="0" y="13339"/>
                </a:cubicBezTo>
                <a:cubicBezTo>
                  <a:pt x="0" y="15796"/>
                  <a:pt x="2019" y="17748"/>
                  <a:pt x="4488" y="17748"/>
                </a:cubicBezTo>
                <a:lnTo>
                  <a:pt x="7629" y="17748"/>
                </a:lnTo>
                <a:lnTo>
                  <a:pt x="7629" y="20317"/>
                </a:lnTo>
                <a:lnTo>
                  <a:pt x="4488" y="20317"/>
                </a:lnTo>
                <a:cubicBezTo>
                  <a:pt x="4151" y="20317"/>
                  <a:pt x="3872" y="20595"/>
                  <a:pt x="3872" y="20930"/>
                </a:cubicBezTo>
                <a:cubicBezTo>
                  <a:pt x="3872" y="21322"/>
                  <a:pt x="4151" y="21600"/>
                  <a:pt x="4488" y="21600"/>
                </a:cubicBezTo>
                <a:lnTo>
                  <a:pt x="17167" y="21600"/>
                </a:lnTo>
                <a:cubicBezTo>
                  <a:pt x="17504" y="21600"/>
                  <a:pt x="17785" y="21322"/>
                  <a:pt x="17785" y="20930"/>
                </a:cubicBezTo>
                <a:cubicBezTo>
                  <a:pt x="17785" y="20595"/>
                  <a:pt x="17504" y="20317"/>
                  <a:pt x="17167" y="20317"/>
                </a:cubicBezTo>
                <a:lnTo>
                  <a:pt x="14026" y="20317"/>
                </a:lnTo>
                <a:lnTo>
                  <a:pt x="14026" y="17748"/>
                </a:lnTo>
                <a:lnTo>
                  <a:pt x="17112" y="17748"/>
                </a:lnTo>
                <a:cubicBezTo>
                  <a:pt x="19524" y="17748"/>
                  <a:pt x="21600" y="15796"/>
                  <a:pt x="21600" y="13339"/>
                </a:cubicBezTo>
                <a:cubicBezTo>
                  <a:pt x="21600" y="11888"/>
                  <a:pt x="20872" y="10548"/>
                  <a:pt x="19693" y="9712"/>
                </a:cubicBezTo>
                <a:cubicBezTo>
                  <a:pt x="20086" y="9097"/>
                  <a:pt x="20311" y="8371"/>
                  <a:pt x="20311" y="7646"/>
                </a:cubicBezTo>
                <a:cubicBezTo>
                  <a:pt x="20311" y="6027"/>
                  <a:pt x="19299" y="4576"/>
                  <a:pt x="17728" y="4075"/>
                </a:cubicBezTo>
                <a:cubicBezTo>
                  <a:pt x="17504" y="1841"/>
                  <a:pt x="15654" y="0"/>
                  <a:pt x="13296" y="0"/>
                </a:cubicBezTo>
                <a:cubicBezTo>
                  <a:pt x="12398" y="0"/>
                  <a:pt x="11501" y="278"/>
                  <a:pt x="10772" y="781"/>
                </a:cubicBezTo>
                <a:cubicBezTo>
                  <a:pt x="10099" y="278"/>
                  <a:pt x="9202" y="0"/>
                  <a:pt x="824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875" name="Google Shape;10148;p67"/>
          <p:cNvSpPr/>
          <p:nvPr/>
        </p:nvSpPr>
        <p:spPr>
          <a:xfrm>
            <a:off x="1412665" y="2274728"/>
            <a:ext cx="471395" cy="4735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2" y="2555"/>
                </a:moveTo>
                <a:cubicBezTo>
                  <a:pt x="11389" y="2555"/>
                  <a:pt x="12062" y="3113"/>
                  <a:pt x="12062" y="3840"/>
                </a:cubicBezTo>
                <a:cubicBezTo>
                  <a:pt x="12062" y="4565"/>
                  <a:pt x="11501" y="5123"/>
                  <a:pt x="10772" y="5123"/>
                </a:cubicBezTo>
                <a:cubicBezTo>
                  <a:pt x="10099" y="5123"/>
                  <a:pt x="9538" y="4565"/>
                  <a:pt x="9538" y="3840"/>
                </a:cubicBezTo>
                <a:cubicBezTo>
                  <a:pt x="9538" y="3170"/>
                  <a:pt x="10099" y="2555"/>
                  <a:pt x="10772" y="2555"/>
                </a:cubicBezTo>
                <a:close/>
                <a:moveTo>
                  <a:pt x="10715" y="6354"/>
                </a:moveTo>
                <a:cubicBezTo>
                  <a:pt x="11052" y="6354"/>
                  <a:pt x="11333" y="6632"/>
                  <a:pt x="11333" y="7024"/>
                </a:cubicBezTo>
                <a:lnTo>
                  <a:pt x="11333" y="7637"/>
                </a:lnTo>
                <a:cubicBezTo>
                  <a:pt x="11109" y="7917"/>
                  <a:pt x="10997" y="8141"/>
                  <a:pt x="10715" y="8476"/>
                </a:cubicBezTo>
                <a:cubicBezTo>
                  <a:pt x="10436" y="8141"/>
                  <a:pt x="10267" y="7917"/>
                  <a:pt x="10099" y="7637"/>
                </a:cubicBezTo>
                <a:lnTo>
                  <a:pt x="10099" y="7024"/>
                </a:lnTo>
                <a:cubicBezTo>
                  <a:pt x="10099" y="6632"/>
                  <a:pt x="10379" y="6354"/>
                  <a:pt x="10715" y="6354"/>
                </a:cubicBezTo>
                <a:close/>
                <a:moveTo>
                  <a:pt x="1795" y="5123"/>
                </a:moveTo>
                <a:cubicBezTo>
                  <a:pt x="4824" y="5123"/>
                  <a:pt x="7686" y="6520"/>
                  <a:pt x="9481" y="8866"/>
                </a:cubicBezTo>
                <a:lnTo>
                  <a:pt x="2748" y="8866"/>
                </a:lnTo>
                <a:cubicBezTo>
                  <a:pt x="1850" y="8866"/>
                  <a:pt x="1177" y="8196"/>
                  <a:pt x="1177" y="7359"/>
                </a:cubicBezTo>
                <a:lnTo>
                  <a:pt x="1177" y="5739"/>
                </a:lnTo>
                <a:cubicBezTo>
                  <a:pt x="1177" y="5404"/>
                  <a:pt x="1459" y="5123"/>
                  <a:pt x="1795" y="5123"/>
                </a:cubicBezTo>
                <a:close/>
                <a:moveTo>
                  <a:pt x="19693" y="5123"/>
                </a:moveTo>
                <a:cubicBezTo>
                  <a:pt x="20029" y="5123"/>
                  <a:pt x="20311" y="5404"/>
                  <a:pt x="20311" y="5739"/>
                </a:cubicBezTo>
                <a:lnTo>
                  <a:pt x="20311" y="7359"/>
                </a:lnTo>
                <a:cubicBezTo>
                  <a:pt x="20311" y="8196"/>
                  <a:pt x="19636" y="8866"/>
                  <a:pt x="18795" y="8866"/>
                </a:cubicBezTo>
                <a:lnTo>
                  <a:pt x="12062" y="8866"/>
                </a:lnTo>
                <a:cubicBezTo>
                  <a:pt x="13857" y="6520"/>
                  <a:pt x="16663" y="5123"/>
                  <a:pt x="19693" y="5123"/>
                </a:cubicBezTo>
                <a:close/>
                <a:moveTo>
                  <a:pt x="10715" y="10429"/>
                </a:moveTo>
                <a:lnTo>
                  <a:pt x="11333" y="11045"/>
                </a:lnTo>
                <a:lnTo>
                  <a:pt x="11333" y="12050"/>
                </a:lnTo>
                <a:cubicBezTo>
                  <a:pt x="11333" y="12385"/>
                  <a:pt x="11052" y="12665"/>
                  <a:pt x="10715" y="12665"/>
                </a:cubicBezTo>
                <a:cubicBezTo>
                  <a:pt x="10379" y="12665"/>
                  <a:pt x="10099" y="12385"/>
                  <a:pt x="10099" y="12050"/>
                </a:cubicBezTo>
                <a:lnTo>
                  <a:pt x="10099" y="11045"/>
                </a:lnTo>
                <a:lnTo>
                  <a:pt x="10715" y="10429"/>
                </a:lnTo>
                <a:close/>
                <a:moveTo>
                  <a:pt x="17616" y="10151"/>
                </a:moveTo>
                <a:cubicBezTo>
                  <a:pt x="18402" y="10151"/>
                  <a:pt x="19132" y="10821"/>
                  <a:pt x="19132" y="11660"/>
                </a:cubicBezTo>
                <a:lnTo>
                  <a:pt x="19132" y="12050"/>
                </a:lnTo>
                <a:lnTo>
                  <a:pt x="19075" y="12050"/>
                </a:lnTo>
                <a:cubicBezTo>
                  <a:pt x="19075" y="12385"/>
                  <a:pt x="18795" y="12665"/>
                  <a:pt x="18402" y="12665"/>
                </a:cubicBezTo>
                <a:cubicBezTo>
                  <a:pt x="16102" y="12665"/>
                  <a:pt x="13914" y="11772"/>
                  <a:pt x="12343" y="10151"/>
                </a:cubicBezTo>
                <a:close/>
                <a:moveTo>
                  <a:pt x="9145" y="10206"/>
                </a:moveTo>
                <a:cubicBezTo>
                  <a:pt x="7574" y="11826"/>
                  <a:pt x="5385" y="12720"/>
                  <a:pt x="3086" y="12720"/>
                </a:cubicBezTo>
                <a:cubicBezTo>
                  <a:pt x="2693" y="12665"/>
                  <a:pt x="2411" y="12385"/>
                  <a:pt x="2411" y="12050"/>
                </a:cubicBezTo>
                <a:lnTo>
                  <a:pt x="2411" y="11660"/>
                </a:lnTo>
                <a:cubicBezTo>
                  <a:pt x="2411" y="11268"/>
                  <a:pt x="2580" y="10933"/>
                  <a:pt x="2860" y="10653"/>
                </a:cubicBezTo>
                <a:cubicBezTo>
                  <a:pt x="3141" y="10375"/>
                  <a:pt x="3535" y="10206"/>
                  <a:pt x="3927" y="10206"/>
                </a:cubicBezTo>
                <a:close/>
                <a:moveTo>
                  <a:pt x="8219" y="0"/>
                </a:moveTo>
                <a:cubicBezTo>
                  <a:pt x="8051" y="0"/>
                  <a:pt x="7882" y="69"/>
                  <a:pt x="7741" y="209"/>
                </a:cubicBezTo>
                <a:cubicBezTo>
                  <a:pt x="7462" y="489"/>
                  <a:pt x="7462" y="824"/>
                  <a:pt x="7741" y="1159"/>
                </a:cubicBezTo>
                <a:lnTo>
                  <a:pt x="8808" y="2165"/>
                </a:lnTo>
                <a:cubicBezTo>
                  <a:pt x="8415" y="2666"/>
                  <a:pt x="8190" y="3225"/>
                  <a:pt x="8190" y="3840"/>
                </a:cubicBezTo>
                <a:cubicBezTo>
                  <a:pt x="8190" y="4677"/>
                  <a:pt x="8584" y="5404"/>
                  <a:pt x="9257" y="5907"/>
                </a:cubicBezTo>
                <a:cubicBezTo>
                  <a:pt x="9089" y="6074"/>
                  <a:pt x="9033" y="6242"/>
                  <a:pt x="8977" y="6520"/>
                </a:cubicBezTo>
                <a:cubicBezTo>
                  <a:pt x="7013" y="4845"/>
                  <a:pt x="4488" y="3840"/>
                  <a:pt x="1850" y="3840"/>
                </a:cubicBezTo>
                <a:cubicBezTo>
                  <a:pt x="841" y="3840"/>
                  <a:pt x="0" y="4677"/>
                  <a:pt x="0" y="5739"/>
                </a:cubicBezTo>
                <a:lnTo>
                  <a:pt x="0" y="7359"/>
                </a:lnTo>
                <a:cubicBezTo>
                  <a:pt x="0" y="8588"/>
                  <a:pt x="728" y="9593"/>
                  <a:pt x="1795" y="9983"/>
                </a:cubicBezTo>
                <a:cubicBezTo>
                  <a:pt x="1459" y="10486"/>
                  <a:pt x="1234" y="11045"/>
                  <a:pt x="1234" y="11660"/>
                </a:cubicBezTo>
                <a:lnTo>
                  <a:pt x="1234" y="12050"/>
                </a:lnTo>
                <a:cubicBezTo>
                  <a:pt x="1234" y="13055"/>
                  <a:pt x="2075" y="13894"/>
                  <a:pt x="3141" y="13894"/>
                </a:cubicBezTo>
                <a:cubicBezTo>
                  <a:pt x="5218" y="13894"/>
                  <a:pt x="7180" y="13278"/>
                  <a:pt x="8865" y="12107"/>
                </a:cubicBezTo>
                <a:cubicBezTo>
                  <a:pt x="8865" y="12888"/>
                  <a:pt x="9426" y="13559"/>
                  <a:pt x="10154" y="13837"/>
                </a:cubicBezTo>
                <a:lnTo>
                  <a:pt x="10154" y="20987"/>
                </a:lnTo>
                <a:cubicBezTo>
                  <a:pt x="10154" y="21322"/>
                  <a:pt x="10436" y="21600"/>
                  <a:pt x="10772" y="21600"/>
                </a:cubicBezTo>
                <a:cubicBezTo>
                  <a:pt x="11109" y="21600"/>
                  <a:pt x="11389" y="21322"/>
                  <a:pt x="11389" y="20987"/>
                </a:cubicBezTo>
                <a:lnTo>
                  <a:pt x="11389" y="13837"/>
                </a:lnTo>
                <a:cubicBezTo>
                  <a:pt x="12119" y="13559"/>
                  <a:pt x="12680" y="12943"/>
                  <a:pt x="12680" y="12107"/>
                </a:cubicBezTo>
                <a:cubicBezTo>
                  <a:pt x="14363" y="13278"/>
                  <a:pt x="16382" y="13894"/>
                  <a:pt x="18402" y="13894"/>
                </a:cubicBezTo>
                <a:cubicBezTo>
                  <a:pt x="19468" y="13894"/>
                  <a:pt x="20311" y="13055"/>
                  <a:pt x="20311" y="12050"/>
                </a:cubicBezTo>
                <a:lnTo>
                  <a:pt x="20311" y="11660"/>
                </a:lnTo>
                <a:cubicBezTo>
                  <a:pt x="20311" y="11045"/>
                  <a:pt x="20086" y="10486"/>
                  <a:pt x="19748" y="9983"/>
                </a:cubicBezTo>
                <a:cubicBezTo>
                  <a:pt x="20815" y="9648"/>
                  <a:pt x="21600" y="8588"/>
                  <a:pt x="21600" y="7359"/>
                </a:cubicBezTo>
                <a:lnTo>
                  <a:pt x="21600" y="5739"/>
                </a:lnTo>
                <a:cubicBezTo>
                  <a:pt x="21600" y="4677"/>
                  <a:pt x="20759" y="3840"/>
                  <a:pt x="19693" y="3840"/>
                </a:cubicBezTo>
                <a:cubicBezTo>
                  <a:pt x="17112" y="3840"/>
                  <a:pt x="14475" y="4845"/>
                  <a:pt x="12623" y="6520"/>
                </a:cubicBezTo>
                <a:cubicBezTo>
                  <a:pt x="12567" y="6297"/>
                  <a:pt x="12455" y="6074"/>
                  <a:pt x="12343" y="5907"/>
                </a:cubicBezTo>
                <a:cubicBezTo>
                  <a:pt x="12959" y="5404"/>
                  <a:pt x="13408" y="4677"/>
                  <a:pt x="13408" y="3840"/>
                </a:cubicBezTo>
                <a:cubicBezTo>
                  <a:pt x="13408" y="3225"/>
                  <a:pt x="13184" y="2666"/>
                  <a:pt x="12735" y="2165"/>
                </a:cubicBezTo>
                <a:lnTo>
                  <a:pt x="13802" y="1159"/>
                </a:lnTo>
                <a:cubicBezTo>
                  <a:pt x="14081" y="824"/>
                  <a:pt x="14081" y="489"/>
                  <a:pt x="13802" y="209"/>
                </a:cubicBezTo>
                <a:cubicBezTo>
                  <a:pt x="13661" y="69"/>
                  <a:pt x="13508" y="0"/>
                  <a:pt x="13353" y="0"/>
                </a:cubicBezTo>
                <a:cubicBezTo>
                  <a:pt x="13198" y="0"/>
                  <a:pt x="13045" y="69"/>
                  <a:pt x="12904" y="209"/>
                </a:cubicBezTo>
                <a:lnTo>
                  <a:pt x="11613" y="1494"/>
                </a:lnTo>
                <a:cubicBezTo>
                  <a:pt x="11333" y="1438"/>
                  <a:pt x="11052" y="1326"/>
                  <a:pt x="10772" y="1326"/>
                </a:cubicBezTo>
                <a:cubicBezTo>
                  <a:pt x="10491" y="1326"/>
                  <a:pt x="10211" y="1438"/>
                  <a:pt x="9930" y="1494"/>
                </a:cubicBezTo>
                <a:lnTo>
                  <a:pt x="8696" y="209"/>
                </a:lnTo>
                <a:cubicBezTo>
                  <a:pt x="8555" y="69"/>
                  <a:pt x="8388" y="0"/>
                  <a:pt x="8219"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78" name="Google Shape;10149;p67"/>
          <p:cNvGrpSpPr/>
          <p:nvPr/>
        </p:nvGrpSpPr>
        <p:grpSpPr>
          <a:xfrm>
            <a:off x="1441525" y="2850904"/>
            <a:ext cx="415213" cy="473882"/>
            <a:chOff x="0" y="0"/>
            <a:chExt cx="415211" cy="473881"/>
          </a:xfrm>
        </p:grpSpPr>
        <p:sp>
          <p:nvSpPr>
            <p:cNvPr id="7876" name="Google Shape;10150;p67"/>
            <p:cNvSpPr/>
            <p:nvPr/>
          </p:nvSpPr>
          <p:spPr>
            <a:xfrm>
              <a:off x="0" y="0"/>
              <a:ext cx="415212" cy="473882"/>
            </a:xfrm>
            <a:custGeom>
              <a:avLst/>
              <a:gdLst/>
              <a:ahLst/>
              <a:cxnLst>
                <a:cxn ang="0">
                  <a:pos x="wd2" y="hd2"/>
                </a:cxn>
                <a:cxn ang="5400000">
                  <a:pos x="wd2" y="hd2"/>
                </a:cxn>
                <a:cxn ang="10800000">
                  <a:pos x="wd2" y="hd2"/>
                </a:cxn>
                <a:cxn ang="16200000">
                  <a:pos x="wd2" y="hd2"/>
                </a:cxn>
              </a:cxnLst>
              <a:rect l="0" t="0" r="r" b="b"/>
              <a:pathLst>
                <a:path w="21548" h="21600" fill="norm" stroke="1" extrusionOk="0">
                  <a:moveTo>
                    <a:pt x="10676" y="1284"/>
                  </a:moveTo>
                  <a:cubicBezTo>
                    <a:pt x="11057" y="1284"/>
                    <a:pt x="11374" y="1562"/>
                    <a:pt x="11374" y="1954"/>
                  </a:cubicBezTo>
                  <a:lnTo>
                    <a:pt x="11374" y="2066"/>
                  </a:lnTo>
                  <a:cubicBezTo>
                    <a:pt x="11374" y="2432"/>
                    <a:pt x="11703" y="2679"/>
                    <a:pt x="12054" y="2679"/>
                  </a:cubicBezTo>
                  <a:cubicBezTo>
                    <a:pt x="12237" y="2679"/>
                    <a:pt x="12429" y="2609"/>
                    <a:pt x="12582" y="2457"/>
                  </a:cubicBezTo>
                  <a:lnTo>
                    <a:pt x="12645" y="2400"/>
                  </a:lnTo>
                  <a:cubicBezTo>
                    <a:pt x="12788" y="2275"/>
                    <a:pt x="12965" y="2218"/>
                    <a:pt x="13137" y="2218"/>
                  </a:cubicBezTo>
                  <a:cubicBezTo>
                    <a:pt x="13502" y="2218"/>
                    <a:pt x="13853" y="2468"/>
                    <a:pt x="13853" y="2847"/>
                  </a:cubicBezTo>
                  <a:cubicBezTo>
                    <a:pt x="13853" y="3127"/>
                    <a:pt x="13661" y="3238"/>
                    <a:pt x="13534" y="3405"/>
                  </a:cubicBezTo>
                  <a:cubicBezTo>
                    <a:pt x="13026" y="3796"/>
                    <a:pt x="13344" y="4409"/>
                    <a:pt x="13980" y="4409"/>
                  </a:cubicBezTo>
                  <a:lnTo>
                    <a:pt x="14169" y="4409"/>
                  </a:lnTo>
                  <a:cubicBezTo>
                    <a:pt x="14551" y="4409"/>
                    <a:pt x="14869" y="4744"/>
                    <a:pt x="14869" y="5079"/>
                  </a:cubicBezTo>
                  <a:cubicBezTo>
                    <a:pt x="14869" y="5414"/>
                    <a:pt x="14551" y="5694"/>
                    <a:pt x="14169" y="5694"/>
                  </a:cubicBezTo>
                  <a:lnTo>
                    <a:pt x="13980" y="5694"/>
                  </a:lnTo>
                  <a:cubicBezTo>
                    <a:pt x="13661" y="5694"/>
                    <a:pt x="13407" y="5805"/>
                    <a:pt x="13344" y="6140"/>
                  </a:cubicBezTo>
                  <a:cubicBezTo>
                    <a:pt x="13280" y="6307"/>
                    <a:pt x="13280" y="6586"/>
                    <a:pt x="13534" y="6810"/>
                  </a:cubicBezTo>
                  <a:lnTo>
                    <a:pt x="13599" y="6865"/>
                  </a:lnTo>
                  <a:cubicBezTo>
                    <a:pt x="13726" y="7033"/>
                    <a:pt x="13853" y="7144"/>
                    <a:pt x="13853" y="7311"/>
                  </a:cubicBezTo>
                  <a:cubicBezTo>
                    <a:pt x="13853" y="7678"/>
                    <a:pt x="13498" y="7924"/>
                    <a:pt x="13145" y="7924"/>
                  </a:cubicBezTo>
                  <a:cubicBezTo>
                    <a:pt x="12961" y="7924"/>
                    <a:pt x="12776" y="7857"/>
                    <a:pt x="12645" y="7703"/>
                  </a:cubicBezTo>
                  <a:lnTo>
                    <a:pt x="12582" y="7646"/>
                  </a:lnTo>
                  <a:cubicBezTo>
                    <a:pt x="12415" y="7501"/>
                    <a:pt x="12227" y="7439"/>
                    <a:pt x="12052" y="7439"/>
                  </a:cubicBezTo>
                  <a:cubicBezTo>
                    <a:pt x="11691" y="7439"/>
                    <a:pt x="11374" y="7699"/>
                    <a:pt x="11374" y="8037"/>
                  </a:cubicBezTo>
                  <a:lnTo>
                    <a:pt x="11374" y="8206"/>
                  </a:lnTo>
                  <a:cubicBezTo>
                    <a:pt x="11374" y="8540"/>
                    <a:pt x="11057" y="8819"/>
                    <a:pt x="10676" y="8819"/>
                  </a:cubicBezTo>
                  <a:cubicBezTo>
                    <a:pt x="10230" y="8819"/>
                    <a:pt x="9914" y="8540"/>
                    <a:pt x="9914" y="8206"/>
                  </a:cubicBezTo>
                  <a:lnTo>
                    <a:pt x="9914" y="8037"/>
                  </a:lnTo>
                  <a:cubicBezTo>
                    <a:pt x="9998" y="7699"/>
                    <a:pt x="9682" y="7463"/>
                    <a:pt x="9329" y="7463"/>
                  </a:cubicBezTo>
                  <a:cubicBezTo>
                    <a:pt x="9157" y="7463"/>
                    <a:pt x="8978" y="7518"/>
                    <a:pt x="8832" y="7646"/>
                  </a:cubicBezTo>
                  <a:lnTo>
                    <a:pt x="8770" y="7703"/>
                  </a:lnTo>
                  <a:cubicBezTo>
                    <a:pt x="8611" y="7842"/>
                    <a:pt x="8419" y="7912"/>
                    <a:pt x="8229" y="7912"/>
                  </a:cubicBezTo>
                  <a:cubicBezTo>
                    <a:pt x="8038" y="7912"/>
                    <a:pt x="7848" y="7842"/>
                    <a:pt x="7689" y="7703"/>
                  </a:cubicBezTo>
                  <a:cubicBezTo>
                    <a:pt x="7370" y="7423"/>
                    <a:pt x="7370" y="7088"/>
                    <a:pt x="7689" y="6810"/>
                  </a:cubicBezTo>
                  <a:lnTo>
                    <a:pt x="7816" y="6753"/>
                  </a:lnTo>
                  <a:cubicBezTo>
                    <a:pt x="8260" y="6307"/>
                    <a:pt x="7943" y="5694"/>
                    <a:pt x="7308" y="5694"/>
                  </a:cubicBezTo>
                  <a:lnTo>
                    <a:pt x="7181" y="5694"/>
                  </a:lnTo>
                  <a:cubicBezTo>
                    <a:pt x="6735" y="5694"/>
                    <a:pt x="6418" y="5414"/>
                    <a:pt x="6418" y="5079"/>
                  </a:cubicBezTo>
                  <a:cubicBezTo>
                    <a:pt x="6418" y="4744"/>
                    <a:pt x="6735" y="4409"/>
                    <a:pt x="7181" y="4409"/>
                  </a:cubicBezTo>
                  <a:lnTo>
                    <a:pt x="7308" y="4409"/>
                  </a:lnTo>
                  <a:cubicBezTo>
                    <a:pt x="7943" y="4409"/>
                    <a:pt x="8260" y="3740"/>
                    <a:pt x="7816" y="3405"/>
                  </a:cubicBezTo>
                  <a:cubicBezTo>
                    <a:pt x="7689" y="3350"/>
                    <a:pt x="7497" y="3182"/>
                    <a:pt x="7497" y="2847"/>
                  </a:cubicBezTo>
                  <a:cubicBezTo>
                    <a:pt x="7497" y="2468"/>
                    <a:pt x="7848" y="2218"/>
                    <a:pt x="8193" y="2218"/>
                  </a:cubicBezTo>
                  <a:cubicBezTo>
                    <a:pt x="8356" y="2218"/>
                    <a:pt x="8520" y="2275"/>
                    <a:pt x="8643" y="2400"/>
                  </a:cubicBezTo>
                  <a:lnTo>
                    <a:pt x="8770" y="2457"/>
                  </a:lnTo>
                  <a:cubicBezTo>
                    <a:pt x="8921" y="2609"/>
                    <a:pt x="9105" y="2679"/>
                    <a:pt x="9280" y="2679"/>
                  </a:cubicBezTo>
                  <a:cubicBezTo>
                    <a:pt x="9613" y="2679"/>
                    <a:pt x="9914" y="2432"/>
                    <a:pt x="9914" y="2066"/>
                  </a:cubicBezTo>
                  <a:lnTo>
                    <a:pt x="9914" y="1954"/>
                  </a:lnTo>
                  <a:cubicBezTo>
                    <a:pt x="9914" y="1562"/>
                    <a:pt x="10230" y="1284"/>
                    <a:pt x="10676" y="1284"/>
                  </a:cubicBezTo>
                  <a:close/>
                  <a:moveTo>
                    <a:pt x="1525" y="10215"/>
                  </a:moveTo>
                  <a:cubicBezTo>
                    <a:pt x="2987" y="10438"/>
                    <a:pt x="5337" y="10884"/>
                    <a:pt x="6291" y="11777"/>
                  </a:cubicBezTo>
                  <a:cubicBezTo>
                    <a:pt x="7308" y="12670"/>
                    <a:pt x="7308" y="13283"/>
                    <a:pt x="6735" y="14009"/>
                  </a:cubicBezTo>
                  <a:lnTo>
                    <a:pt x="5274" y="12670"/>
                  </a:lnTo>
                  <a:cubicBezTo>
                    <a:pt x="5115" y="12530"/>
                    <a:pt x="4923" y="12461"/>
                    <a:pt x="4734" y="12461"/>
                  </a:cubicBezTo>
                  <a:cubicBezTo>
                    <a:pt x="4542" y="12461"/>
                    <a:pt x="4353" y="12530"/>
                    <a:pt x="4193" y="12670"/>
                  </a:cubicBezTo>
                  <a:cubicBezTo>
                    <a:pt x="3877" y="12948"/>
                    <a:pt x="3877" y="13283"/>
                    <a:pt x="4193" y="13563"/>
                  </a:cubicBezTo>
                  <a:lnTo>
                    <a:pt x="5718" y="14902"/>
                  </a:lnTo>
                  <a:cubicBezTo>
                    <a:pt x="5434" y="15084"/>
                    <a:pt x="5149" y="15191"/>
                    <a:pt x="4841" y="15191"/>
                  </a:cubicBezTo>
                  <a:cubicBezTo>
                    <a:pt x="4387" y="15191"/>
                    <a:pt x="3881" y="14962"/>
                    <a:pt x="3241" y="14401"/>
                  </a:cubicBezTo>
                  <a:cubicBezTo>
                    <a:pt x="2287" y="13563"/>
                    <a:pt x="1779" y="11497"/>
                    <a:pt x="1525" y="10215"/>
                  </a:cubicBezTo>
                  <a:close/>
                  <a:moveTo>
                    <a:pt x="19952" y="11442"/>
                  </a:moveTo>
                  <a:cubicBezTo>
                    <a:pt x="19763" y="12725"/>
                    <a:pt x="19317" y="14847"/>
                    <a:pt x="18300" y="15683"/>
                  </a:cubicBezTo>
                  <a:cubicBezTo>
                    <a:pt x="17758" y="16161"/>
                    <a:pt x="17284" y="16452"/>
                    <a:pt x="16781" y="16452"/>
                  </a:cubicBezTo>
                  <a:cubicBezTo>
                    <a:pt x="16461" y="16452"/>
                    <a:pt x="16130" y="16335"/>
                    <a:pt x="15759" y="16075"/>
                  </a:cubicBezTo>
                  <a:lnTo>
                    <a:pt x="17284" y="14790"/>
                  </a:lnTo>
                  <a:cubicBezTo>
                    <a:pt x="17602" y="14512"/>
                    <a:pt x="17602" y="14121"/>
                    <a:pt x="17284" y="13843"/>
                  </a:cubicBezTo>
                  <a:cubicBezTo>
                    <a:pt x="17124" y="13703"/>
                    <a:pt x="16935" y="13632"/>
                    <a:pt x="16743" y="13632"/>
                  </a:cubicBezTo>
                  <a:cubicBezTo>
                    <a:pt x="16553" y="13632"/>
                    <a:pt x="16362" y="13703"/>
                    <a:pt x="16205" y="13843"/>
                  </a:cubicBezTo>
                  <a:lnTo>
                    <a:pt x="14678" y="15182"/>
                  </a:lnTo>
                  <a:cubicBezTo>
                    <a:pt x="14169" y="14512"/>
                    <a:pt x="14169" y="13843"/>
                    <a:pt x="15188" y="12948"/>
                  </a:cubicBezTo>
                  <a:cubicBezTo>
                    <a:pt x="16140" y="12112"/>
                    <a:pt x="18492" y="11609"/>
                    <a:pt x="19952" y="11442"/>
                  </a:cubicBezTo>
                  <a:close/>
                  <a:moveTo>
                    <a:pt x="10803" y="0"/>
                  </a:moveTo>
                  <a:cubicBezTo>
                    <a:pt x="10041" y="0"/>
                    <a:pt x="9278" y="392"/>
                    <a:pt x="8897" y="950"/>
                  </a:cubicBezTo>
                  <a:cubicBezTo>
                    <a:pt x="8697" y="886"/>
                    <a:pt x="8481" y="854"/>
                    <a:pt x="8262" y="854"/>
                  </a:cubicBezTo>
                  <a:cubicBezTo>
                    <a:pt x="7715" y="854"/>
                    <a:pt x="7144" y="1052"/>
                    <a:pt x="6735" y="1451"/>
                  </a:cubicBezTo>
                  <a:cubicBezTo>
                    <a:pt x="6226" y="1954"/>
                    <a:pt x="5972" y="2680"/>
                    <a:pt x="6226" y="3350"/>
                  </a:cubicBezTo>
                  <a:cubicBezTo>
                    <a:pt x="5464" y="3685"/>
                    <a:pt x="5083" y="4298"/>
                    <a:pt x="5083" y="5024"/>
                  </a:cubicBezTo>
                  <a:cubicBezTo>
                    <a:pt x="5083" y="5694"/>
                    <a:pt x="5591" y="6307"/>
                    <a:pt x="6226" y="6698"/>
                  </a:cubicBezTo>
                  <a:cubicBezTo>
                    <a:pt x="5972" y="7311"/>
                    <a:pt x="6164" y="8094"/>
                    <a:pt x="6735" y="8540"/>
                  </a:cubicBezTo>
                  <a:cubicBezTo>
                    <a:pt x="7156" y="8911"/>
                    <a:pt x="7751" y="9129"/>
                    <a:pt x="8314" y="9129"/>
                  </a:cubicBezTo>
                  <a:cubicBezTo>
                    <a:pt x="8516" y="9129"/>
                    <a:pt x="8711" y="9100"/>
                    <a:pt x="8897" y="9042"/>
                  </a:cubicBezTo>
                  <a:cubicBezTo>
                    <a:pt x="9151" y="9433"/>
                    <a:pt x="9595" y="9823"/>
                    <a:pt x="10103" y="9935"/>
                  </a:cubicBezTo>
                  <a:lnTo>
                    <a:pt x="10103" y="16799"/>
                  </a:lnTo>
                  <a:lnTo>
                    <a:pt x="7878" y="14847"/>
                  </a:lnTo>
                  <a:cubicBezTo>
                    <a:pt x="9151" y="13451"/>
                    <a:pt x="8832" y="12112"/>
                    <a:pt x="7370" y="10884"/>
                  </a:cubicBezTo>
                  <a:cubicBezTo>
                    <a:pt x="5591" y="9265"/>
                    <a:pt x="1017" y="8930"/>
                    <a:pt x="825" y="8930"/>
                  </a:cubicBezTo>
                  <a:cubicBezTo>
                    <a:pt x="317" y="8930"/>
                    <a:pt x="0" y="9210"/>
                    <a:pt x="0" y="9600"/>
                  </a:cubicBezTo>
                  <a:cubicBezTo>
                    <a:pt x="0" y="9711"/>
                    <a:pt x="381" y="13731"/>
                    <a:pt x="2225" y="15405"/>
                  </a:cubicBezTo>
                  <a:cubicBezTo>
                    <a:pt x="3058" y="16105"/>
                    <a:pt x="3933" y="16496"/>
                    <a:pt x="4802" y="16496"/>
                  </a:cubicBezTo>
                  <a:cubicBezTo>
                    <a:pt x="5456" y="16496"/>
                    <a:pt x="6107" y="16275"/>
                    <a:pt x="6735" y="15795"/>
                  </a:cubicBezTo>
                  <a:lnTo>
                    <a:pt x="10041" y="18696"/>
                  </a:lnTo>
                  <a:lnTo>
                    <a:pt x="10041" y="20372"/>
                  </a:lnTo>
                  <a:lnTo>
                    <a:pt x="5020" y="20372"/>
                  </a:lnTo>
                  <a:cubicBezTo>
                    <a:pt x="4639" y="20372"/>
                    <a:pt x="4320" y="20650"/>
                    <a:pt x="4320" y="20985"/>
                  </a:cubicBezTo>
                  <a:cubicBezTo>
                    <a:pt x="4320" y="21320"/>
                    <a:pt x="4639" y="21600"/>
                    <a:pt x="5020" y="21600"/>
                  </a:cubicBezTo>
                  <a:lnTo>
                    <a:pt x="16521" y="21600"/>
                  </a:lnTo>
                  <a:cubicBezTo>
                    <a:pt x="16902" y="21600"/>
                    <a:pt x="17221" y="21320"/>
                    <a:pt x="17221" y="20985"/>
                  </a:cubicBezTo>
                  <a:cubicBezTo>
                    <a:pt x="17221" y="20650"/>
                    <a:pt x="16902" y="20372"/>
                    <a:pt x="16521" y="20372"/>
                  </a:cubicBezTo>
                  <a:lnTo>
                    <a:pt x="11501" y="20372"/>
                  </a:lnTo>
                  <a:lnTo>
                    <a:pt x="11501" y="19926"/>
                  </a:lnTo>
                  <a:lnTo>
                    <a:pt x="14807" y="17079"/>
                  </a:lnTo>
                  <a:cubicBezTo>
                    <a:pt x="15482" y="17554"/>
                    <a:pt x="16134" y="17775"/>
                    <a:pt x="16773" y="17775"/>
                  </a:cubicBezTo>
                  <a:cubicBezTo>
                    <a:pt x="17639" y="17775"/>
                    <a:pt x="18478" y="17370"/>
                    <a:pt x="19317" y="16633"/>
                  </a:cubicBezTo>
                  <a:cubicBezTo>
                    <a:pt x="21160" y="15070"/>
                    <a:pt x="21542" y="11051"/>
                    <a:pt x="21542" y="10884"/>
                  </a:cubicBezTo>
                  <a:cubicBezTo>
                    <a:pt x="21600" y="10470"/>
                    <a:pt x="21277" y="10153"/>
                    <a:pt x="20926" y="10153"/>
                  </a:cubicBezTo>
                  <a:cubicBezTo>
                    <a:pt x="20898" y="10153"/>
                    <a:pt x="20870" y="10154"/>
                    <a:pt x="20842" y="10158"/>
                  </a:cubicBezTo>
                  <a:cubicBezTo>
                    <a:pt x="20652" y="10158"/>
                    <a:pt x="16140" y="10493"/>
                    <a:pt x="14234" y="12112"/>
                  </a:cubicBezTo>
                  <a:cubicBezTo>
                    <a:pt x="12772" y="13394"/>
                    <a:pt x="12455" y="14679"/>
                    <a:pt x="13726" y="16075"/>
                  </a:cubicBezTo>
                  <a:lnTo>
                    <a:pt x="11501" y="18027"/>
                  </a:lnTo>
                  <a:lnTo>
                    <a:pt x="11501" y="9935"/>
                  </a:lnTo>
                  <a:cubicBezTo>
                    <a:pt x="12009" y="9823"/>
                    <a:pt x="12455" y="9488"/>
                    <a:pt x="12709" y="9042"/>
                  </a:cubicBezTo>
                  <a:cubicBezTo>
                    <a:pt x="12909" y="9106"/>
                    <a:pt x="13125" y="9137"/>
                    <a:pt x="13342" y="9137"/>
                  </a:cubicBezTo>
                  <a:cubicBezTo>
                    <a:pt x="13891" y="9137"/>
                    <a:pt x="14460" y="8939"/>
                    <a:pt x="14869" y="8540"/>
                  </a:cubicBezTo>
                  <a:cubicBezTo>
                    <a:pt x="15250" y="8206"/>
                    <a:pt x="15505" y="7703"/>
                    <a:pt x="15505" y="7256"/>
                  </a:cubicBezTo>
                  <a:cubicBezTo>
                    <a:pt x="15505" y="7033"/>
                    <a:pt x="15505" y="6865"/>
                    <a:pt x="15442" y="6698"/>
                  </a:cubicBezTo>
                  <a:cubicBezTo>
                    <a:pt x="16140" y="6307"/>
                    <a:pt x="16521" y="5694"/>
                    <a:pt x="16521" y="5024"/>
                  </a:cubicBezTo>
                  <a:cubicBezTo>
                    <a:pt x="16521" y="4298"/>
                    <a:pt x="16077" y="3685"/>
                    <a:pt x="15442" y="3350"/>
                  </a:cubicBezTo>
                  <a:cubicBezTo>
                    <a:pt x="15632" y="2680"/>
                    <a:pt x="15505" y="1954"/>
                    <a:pt x="14869" y="1451"/>
                  </a:cubicBezTo>
                  <a:cubicBezTo>
                    <a:pt x="14448" y="1081"/>
                    <a:pt x="13853" y="863"/>
                    <a:pt x="13290" y="863"/>
                  </a:cubicBezTo>
                  <a:cubicBezTo>
                    <a:pt x="13090" y="863"/>
                    <a:pt x="12893" y="891"/>
                    <a:pt x="12709" y="950"/>
                  </a:cubicBezTo>
                  <a:cubicBezTo>
                    <a:pt x="12328" y="335"/>
                    <a:pt x="11628" y="0"/>
                    <a:pt x="108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77" name="Google Shape;10151;p67"/>
            <p:cNvSpPr/>
            <p:nvPr/>
          </p:nvSpPr>
          <p:spPr>
            <a:xfrm>
              <a:off x="181227" y="83287"/>
              <a:ext cx="55073" cy="5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64" y="0"/>
                  </a:moveTo>
                  <a:cubicBezTo>
                    <a:pt x="4802" y="0"/>
                    <a:pt x="0" y="4802"/>
                    <a:pt x="0" y="11036"/>
                  </a:cubicBezTo>
                  <a:cubicBezTo>
                    <a:pt x="0" y="16798"/>
                    <a:pt x="4802" y="21600"/>
                    <a:pt x="10564" y="21600"/>
                  </a:cubicBezTo>
                  <a:cubicBezTo>
                    <a:pt x="15838" y="21600"/>
                    <a:pt x="21600" y="16798"/>
                    <a:pt x="21600" y="11036"/>
                  </a:cubicBezTo>
                  <a:cubicBezTo>
                    <a:pt x="21600" y="4802"/>
                    <a:pt x="16798" y="0"/>
                    <a:pt x="105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883" name="Google Shape;10152;p67"/>
          <p:cNvGrpSpPr/>
          <p:nvPr/>
        </p:nvGrpSpPr>
        <p:grpSpPr>
          <a:xfrm>
            <a:off x="4381940" y="2275602"/>
            <a:ext cx="359969" cy="471395"/>
            <a:chOff x="38" y="38"/>
            <a:chExt cx="359967" cy="471393"/>
          </a:xfrm>
        </p:grpSpPr>
        <p:sp>
          <p:nvSpPr>
            <p:cNvPr id="7879" name="Google Shape;10153;p67"/>
            <p:cNvSpPr/>
            <p:nvPr/>
          </p:nvSpPr>
          <p:spPr>
            <a:xfrm>
              <a:off x="156449" y="182432"/>
              <a:ext cx="52989" cy="68597"/>
            </a:xfrm>
            <a:custGeom>
              <a:avLst/>
              <a:gdLst/>
              <a:ahLst/>
              <a:cxnLst>
                <a:cxn ang="0">
                  <a:pos x="wd2" y="hd2"/>
                </a:cxn>
                <a:cxn ang="5400000">
                  <a:pos x="wd2" y="hd2"/>
                </a:cxn>
                <a:cxn ang="10800000">
                  <a:pos x="wd2" y="hd2"/>
                </a:cxn>
                <a:cxn ang="16200000">
                  <a:pos x="wd2" y="hd2"/>
                </a:cxn>
              </a:cxnLst>
              <a:rect l="0" t="0" r="r" b="b"/>
              <a:pathLst>
                <a:path w="20324" h="21600" fill="norm" stroke="1" extrusionOk="0">
                  <a:moveTo>
                    <a:pt x="14542" y="0"/>
                  </a:moveTo>
                  <a:cubicBezTo>
                    <a:pt x="12351" y="0"/>
                    <a:pt x="10338" y="1322"/>
                    <a:pt x="9980" y="3096"/>
                  </a:cubicBezTo>
                  <a:cubicBezTo>
                    <a:pt x="9190" y="1163"/>
                    <a:pt x="6761" y="306"/>
                    <a:pt x="4614" y="306"/>
                  </a:cubicBezTo>
                  <a:cubicBezTo>
                    <a:pt x="4197" y="306"/>
                    <a:pt x="3794" y="330"/>
                    <a:pt x="3407" y="392"/>
                  </a:cubicBezTo>
                  <a:cubicBezTo>
                    <a:pt x="589" y="1163"/>
                    <a:pt x="-350" y="3867"/>
                    <a:pt x="112" y="5789"/>
                  </a:cubicBezTo>
                  <a:lnTo>
                    <a:pt x="3869" y="18516"/>
                  </a:lnTo>
                  <a:cubicBezTo>
                    <a:pt x="4808" y="20450"/>
                    <a:pt x="7163" y="21600"/>
                    <a:pt x="9518" y="21600"/>
                  </a:cubicBezTo>
                  <a:cubicBezTo>
                    <a:pt x="11859" y="21600"/>
                    <a:pt x="13737" y="20450"/>
                    <a:pt x="14676" y="18516"/>
                  </a:cubicBezTo>
                  <a:lnTo>
                    <a:pt x="19849" y="5789"/>
                  </a:lnTo>
                  <a:cubicBezTo>
                    <a:pt x="21250" y="3096"/>
                    <a:pt x="19372" y="783"/>
                    <a:pt x="16554" y="392"/>
                  </a:cubicBezTo>
                  <a:cubicBezTo>
                    <a:pt x="15898" y="122"/>
                    <a:pt x="15213" y="0"/>
                    <a:pt x="145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80" name="Google Shape;10154;p67"/>
            <p:cNvSpPr/>
            <p:nvPr/>
          </p:nvSpPr>
          <p:spPr>
            <a:xfrm>
              <a:off x="110221" y="140846"/>
              <a:ext cx="28178" cy="26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894"/>
                    <a:pt x="0" y="10784"/>
                  </a:cubicBezTo>
                  <a:cubicBezTo>
                    <a:pt x="0" y="16675"/>
                    <a:pt x="4707" y="21600"/>
                    <a:pt x="10338" y="21600"/>
                  </a:cubicBezTo>
                  <a:cubicBezTo>
                    <a:pt x="16893" y="21600"/>
                    <a:pt x="21600" y="16675"/>
                    <a:pt x="21600" y="10784"/>
                  </a:cubicBezTo>
                  <a:cubicBezTo>
                    <a:pt x="21600" y="4894"/>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81" name="Google Shape;10155;p67"/>
            <p:cNvSpPr/>
            <p:nvPr/>
          </p:nvSpPr>
          <p:spPr>
            <a:xfrm>
              <a:off x="221646" y="140846"/>
              <a:ext cx="28178" cy="26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894"/>
                    <a:pt x="0" y="10784"/>
                  </a:cubicBezTo>
                  <a:cubicBezTo>
                    <a:pt x="0" y="16675"/>
                    <a:pt x="4707" y="21600"/>
                    <a:pt x="11262" y="21600"/>
                  </a:cubicBezTo>
                  <a:cubicBezTo>
                    <a:pt x="16893" y="21600"/>
                    <a:pt x="21600" y="16675"/>
                    <a:pt x="21600" y="10784"/>
                  </a:cubicBezTo>
                  <a:cubicBezTo>
                    <a:pt x="21600" y="4894"/>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82" name="Google Shape;10156;p67"/>
            <p:cNvSpPr/>
            <p:nvPr/>
          </p:nvSpPr>
          <p:spPr>
            <a:xfrm>
              <a:off x="38" y="38"/>
              <a:ext cx="359969" cy="4713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95" y="1346"/>
                  </a:moveTo>
                  <a:cubicBezTo>
                    <a:pt x="15795" y="1514"/>
                    <a:pt x="16530" y="2299"/>
                    <a:pt x="16530" y="3141"/>
                  </a:cubicBezTo>
                  <a:lnTo>
                    <a:pt x="16530" y="4488"/>
                  </a:lnTo>
                  <a:cubicBezTo>
                    <a:pt x="15795" y="4039"/>
                    <a:pt x="14988" y="3872"/>
                    <a:pt x="14032" y="3872"/>
                  </a:cubicBezTo>
                  <a:cubicBezTo>
                    <a:pt x="12710" y="3872"/>
                    <a:pt x="11462" y="4320"/>
                    <a:pt x="10728" y="5106"/>
                  </a:cubicBezTo>
                  <a:cubicBezTo>
                    <a:pt x="9991" y="4320"/>
                    <a:pt x="8815" y="3872"/>
                    <a:pt x="7421" y="3872"/>
                  </a:cubicBezTo>
                  <a:cubicBezTo>
                    <a:pt x="6539" y="3872"/>
                    <a:pt x="5583" y="4039"/>
                    <a:pt x="4995" y="4488"/>
                  </a:cubicBezTo>
                  <a:lnTo>
                    <a:pt x="4995" y="3141"/>
                  </a:lnTo>
                  <a:cubicBezTo>
                    <a:pt x="4995" y="2244"/>
                    <a:pt x="5730" y="1514"/>
                    <a:pt x="6833" y="1346"/>
                  </a:cubicBezTo>
                  <a:cubicBezTo>
                    <a:pt x="7199" y="2019"/>
                    <a:pt x="8081" y="2523"/>
                    <a:pt x="9109" y="2523"/>
                  </a:cubicBezTo>
                  <a:lnTo>
                    <a:pt x="12416" y="2523"/>
                  </a:lnTo>
                  <a:cubicBezTo>
                    <a:pt x="13445" y="2523"/>
                    <a:pt x="14326" y="2019"/>
                    <a:pt x="14695" y="1346"/>
                  </a:cubicBezTo>
                  <a:close/>
                  <a:moveTo>
                    <a:pt x="14107" y="5161"/>
                  </a:moveTo>
                  <a:cubicBezTo>
                    <a:pt x="15429" y="5161"/>
                    <a:pt x="16530" y="6003"/>
                    <a:pt x="16530" y="7068"/>
                  </a:cubicBezTo>
                  <a:lnTo>
                    <a:pt x="16530" y="8359"/>
                  </a:lnTo>
                  <a:cubicBezTo>
                    <a:pt x="16530" y="10772"/>
                    <a:pt x="13960" y="12735"/>
                    <a:pt x="10800" y="12735"/>
                  </a:cubicBezTo>
                  <a:cubicBezTo>
                    <a:pt x="7568" y="12735"/>
                    <a:pt x="4995" y="10772"/>
                    <a:pt x="4995" y="8359"/>
                  </a:cubicBezTo>
                  <a:lnTo>
                    <a:pt x="4995" y="7068"/>
                  </a:lnTo>
                  <a:cubicBezTo>
                    <a:pt x="4995" y="6003"/>
                    <a:pt x="6098" y="5161"/>
                    <a:pt x="7421" y="5161"/>
                  </a:cubicBezTo>
                  <a:cubicBezTo>
                    <a:pt x="8815" y="5161"/>
                    <a:pt x="9918" y="6003"/>
                    <a:pt x="9918" y="7068"/>
                  </a:cubicBezTo>
                  <a:cubicBezTo>
                    <a:pt x="9918" y="7405"/>
                    <a:pt x="10285" y="7686"/>
                    <a:pt x="10800" y="7686"/>
                  </a:cubicBezTo>
                  <a:cubicBezTo>
                    <a:pt x="11241" y="7686"/>
                    <a:pt x="11609" y="7405"/>
                    <a:pt x="11609" y="7068"/>
                  </a:cubicBezTo>
                  <a:cubicBezTo>
                    <a:pt x="11609" y="6003"/>
                    <a:pt x="12710" y="5161"/>
                    <a:pt x="14107" y="5161"/>
                  </a:cubicBezTo>
                  <a:close/>
                  <a:moveTo>
                    <a:pt x="16605" y="12735"/>
                  </a:moveTo>
                  <a:cubicBezTo>
                    <a:pt x="18442" y="12735"/>
                    <a:pt x="19912" y="13857"/>
                    <a:pt x="19912" y="15260"/>
                  </a:cubicBezTo>
                  <a:lnTo>
                    <a:pt x="19912" y="17728"/>
                  </a:lnTo>
                  <a:cubicBezTo>
                    <a:pt x="18955" y="17449"/>
                    <a:pt x="18295" y="16776"/>
                    <a:pt x="18295" y="15933"/>
                  </a:cubicBezTo>
                  <a:cubicBezTo>
                    <a:pt x="18295" y="15542"/>
                    <a:pt x="17927" y="15260"/>
                    <a:pt x="17486" y="15260"/>
                  </a:cubicBezTo>
                  <a:cubicBezTo>
                    <a:pt x="16971" y="15260"/>
                    <a:pt x="16605" y="15542"/>
                    <a:pt x="16605" y="15933"/>
                  </a:cubicBezTo>
                  <a:cubicBezTo>
                    <a:pt x="16605" y="17449"/>
                    <a:pt x="18074" y="18738"/>
                    <a:pt x="19912" y="19020"/>
                  </a:cubicBezTo>
                  <a:lnTo>
                    <a:pt x="19912" y="20309"/>
                  </a:lnTo>
                  <a:cubicBezTo>
                    <a:pt x="16236" y="20309"/>
                    <a:pt x="13298" y="18010"/>
                    <a:pt x="13298" y="15260"/>
                  </a:cubicBezTo>
                  <a:cubicBezTo>
                    <a:pt x="13298" y="13857"/>
                    <a:pt x="14767" y="12735"/>
                    <a:pt x="16605" y="12735"/>
                  </a:cubicBezTo>
                  <a:close/>
                  <a:moveTo>
                    <a:pt x="6686" y="13128"/>
                  </a:moveTo>
                  <a:cubicBezTo>
                    <a:pt x="8008" y="13745"/>
                    <a:pt x="9403" y="14081"/>
                    <a:pt x="10875" y="14081"/>
                  </a:cubicBezTo>
                  <a:cubicBezTo>
                    <a:pt x="11241" y="14081"/>
                    <a:pt x="11609" y="14081"/>
                    <a:pt x="12050" y="14026"/>
                  </a:cubicBezTo>
                  <a:cubicBezTo>
                    <a:pt x="11828" y="14418"/>
                    <a:pt x="11756" y="14867"/>
                    <a:pt x="11756" y="15372"/>
                  </a:cubicBezTo>
                  <a:cubicBezTo>
                    <a:pt x="11756" y="17449"/>
                    <a:pt x="13078" y="19299"/>
                    <a:pt x="15061" y="20421"/>
                  </a:cubicBezTo>
                  <a:lnTo>
                    <a:pt x="12491" y="20421"/>
                  </a:lnTo>
                  <a:cubicBezTo>
                    <a:pt x="9256" y="20421"/>
                    <a:pt x="6686" y="18402"/>
                    <a:pt x="6686" y="15990"/>
                  </a:cubicBezTo>
                  <a:lnTo>
                    <a:pt x="6686" y="13128"/>
                  </a:lnTo>
                  <a:close/>
                  <a:moveTo>
                    <a:pt x="7568" y="0"/>
                  </a:moveTo>
                  <a:cubicBezTo>
                    <a:pt x="5217" y="0"/>
                    <a:pt x="3379" y="1402"/>
                    <a:pt x="3379" y="3141"/>
                  </a:cubicBezTo>
                  <a:lnTo>
                    <a:pt x="3379" y="8359"/>
                  </a:lnTo>
                  <a:cubicBezTo>
                    <a:pt x="3379" y="9650"/>
                    <a:pt x="4042" y="10940"/>
                    <a:pt x="5070" y="11894"/>
                  </a:cubicBezTo>
                  <a:lnTo>
                    <a:pt x="5070" y="15933"/>
                  </a:lnTo>
                  <a:cubicBezTo>
                    <a:pt x="5070" y="17728"/>
                    <a:pt x="6171" y="19299"/>
                    <a:pt x="7787" y="20309"/>
                  </a:cubicBezTo>
                  <a:lnTo>
                    <a:pt x="4702" y="20309"/>
                  </a:lnTo>
                  <a:lnTo>
                    <a:pt x="3232" y="18177"/>
                  </a:lnTo>
                  <a:cubicBezTo>
                    <a:pt x="3074" y="17974"/>
                    <a:pt x="2759" y="17830"/>
                    <a:pt x="2458" y="17830"/>
                  </a:cubicBezTo>
                  <a:cubicBezTo>
                    <a:pt x="2344" y="17830"/>
                    <a:pt x="2232" y="17851"/>
                    <a:pt x="2129" y="17898"/>
                  </a:cubicBezTo>
                  <a:cubicBezTo>
                    <a:pt x="1763" y="18010"/>
                    <a:pt x="1542" y="18459"/>
                    <a:pt x="1763" y="18738"/>
                  </a:cubicBezTo>
                  <a:lnTo>
                    <a:pt x="2864" y="20309"/>
                  </a:lnTo>
                  <a:lnTo>
                    <a:pt x="807" y="20309"/>
                  </a:lnTo>
                  <a:cubicBezTo>
                    <a:pt x="366" y="20309"/>
                    <a:pt x="0" y="20590"/>
                    <a:pt x="0" y="20982"/>
                  </a:cubicBezTo>
                  <a:cubicBezTo>
                    <a:pt x="0" y="21320"/>
                    <a:pt x="366" y="21600"/>
                    <a:pt x="807" y="21600"/>
                  </a:cubicBezTo>
                  <a:lnTo>
                    <a:pt x="20793" y="21600"/>
                  </a:lnTo>
                  <a:cubicBezTo>
                    <a:pt x="21234" y="21600"/>
                    <a:pt x="21600" y="21320"/>
                    <a:pt x="21600" y="20982"/>
                  </a:cubicBezTo>
                  <a:lnTo>
                    <a:pt x="21600" y="15372"/>
                  </a:lnTo>
                  <a:cubicBezTo>
                    <a:pt x="21600" y="13296"/>
                    <a:pt x="19543" y="11725"/>
                    <a:pt x="16971" y="11501"/>
                  </a:cubicBezTo>
                  <a:cubicBezTo>
                    <a:pt x="17855" y="10603"/>
                    <a:pt x="18295" y="9481"/>
                    <a:pt x="18295" y="8359"/>
                  </a:cubicBezTo>
                  <a:lnTo>
                    <a:pt x="18295" y="3141"/>
                  </a:lnTo>
                  <a:cubicBezTo>
                    <a:pt x="18295" y="1402"/>
                    <a:pt x="16458" y="0"/>
                    <a:pt x="14179" y="0"/>
                  </a:cubicBezTo>
                  <a:cubicBezTo>
                    <a:pt x="13666" y="0"/>
                    <a:pt x="13298" y="280"/>
                    <a:pt x="13298" y="616"/>
                  </a:cubicBezTo>
                  <a:cubicBezTo>
                    <a:pt x="13298" y="953"/>
                    <a:pt x="12932" y="1234"/>
                    <a:pt x="12491" y="1234"/>
                  </a:cubicBezTo>
                  <a:lnTo>
                    <a:pt x="9184" y="1234"/>
                  </a:lnTo>
                  <a:cubicBezTo>
                    <a:pt x="8743" y="1234"/>
                    <a:pt x="8375" y="953"/>
                    <a:pt x="8375" y="616"/>
                  </a:cubicBezTo>
                  <a:cubicBezTo>
                    <a:pt x="8375" y="280"/>
                    <a:pt x="8008" y="0"/>
                    <a:pt x="75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884" name="Google Shape;10157;p67"/>
          <p:cNvSpPr/>
          <p:nvPr/>
        </p:nvSpPr>
        <p:spPr>
          <a:xfrm>
            <a:off x="4324473" y="2851767"/>
            <a:ext cx="472599" cy="4726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2" y="6323"/>
                </a:moveTo>
                <a:cubicBezTo>
                  <a:pt x="2181" y="6323"/>
                  <a:pt x="2517" y="6771"/>
                  <a:pt x="2517" y="7554"/>
                </a:cubicBezTo>
                <a:cubicBezTo>
                  <a:pt x="2517" y="8337"/>
                  <a:pt x="2181" y="8842"/>
                  <a:pt x="1902" y="8842"/>
                </a:cubicBezTo>
                <a:cubicBezTo>
                  <a:pt x="1622" y="8842"/>
                  <a:pt x="1231" y="8337"/>
                  <a:pt x="1231" y="7554"/>
                </a:cubicBezTo>
                <a:cubicBezTo>
                  <a:pt x="1231" y="6771"/>
                  <a:pt x="1622" y="6323"/>
                  <a:pt x="1902" y="6323"/>
                </a:cubicBezTo>
                <a:close/>
                <a:moveTo>
                  <a:pt x="8226" y="6323"/>
                </a:moveTo>
                <a:cubicBezTo>
                  <a:pt x="8562" y="6323"/>
                  <a:pt x="8898" y="6771"/>
                  <a:pt x="8898" y="7554"/>
                </a:cubicBezTo>
                <a:cubicBezTo>
                  <a:pt x="8898" y="8337"/>
                  <a:pt x="8450" y="8842"/>
                  <a:pt x="8226" y="8842"/>
                </a:cubicBezTo>
                <a:cubicBezTo>
                  <a:pt x="7945" y="8842"/>
                  <a:pt x="7610" y="8337"/>
                  <a:pt x="7610" y="7554"/>
                </a:cubicBezTo>
                <a:cubicBezTo>
                  <a:pt x="7610" y="6771"/>
                  <a:pt x="7945" y="6323"/>
                  <a:pt x="8226" y="6323"/>
                </a:cubicBezTo>
                <a:close/>
                <a:moveTo>
                  <a:pt x="5036" y="3693"/>
                </a:moveTo>
                <a:cubicBezTo>
                  <a:pt x="6155" y="3693"/>
                  <a:pt x="7219" y="4252"/>
                  <a:pt x="7890" y="5035"/>
                </a:cubicBezTo>
                <a:cubicBezTo>
                  <a:pt x="6995" y="5259"/>
                  <a:pt x="6267" y="6211"/>
                  <a:pt x="6267" y="7554"/>
                </a:cubicBezTo>
                <a:cubicBezTo>
                  <a:pt x="6267" y="8842"/>
                  <a:pt x="6995" y="9849"/>
                  <a:pt x="7890" y="10073"/>
                </a:cubicBezTo>
                <a:cubicBezTo>
                  <a:pt x="7219" y="10856"/>
                  <a:pt x="6155" y="11415"/>
                  <a:pt x="5036" y="11415"/>
                </a:cubicBezTo>
                <a:cubicBezTo>
                  <a:pt x="3917" y="11415"/>
                  <a:pt x="2853" y="10911"/>
                  <a:pt x="2181" y="10073"/>
                </a:cubicBezTo>
                <a:cubicBezTo>
                  <a:pt x="3077" y="9849"/>
                  <a:pt x="3805" y="8897"/>
                  <a:pt x="3805" y="7554"/>
                </a:cubicBezTo>
                <a:cubicBezTo>
                  <a:pt x="3805" y="6323"/>
                  <a:pt x="3077" y="5259"/>
                  <a:pt x="2181" y="5035"/>
                </a:cubicBezTo>
                <a:cubicBezTo>
                  <a:pt x="2853" y="4252"/>
                  <a:pt x="3917" y="3693"/>
                  <a:pt x="5036" y="3693"/>
                </a:cubicBezTo>
                <a:close/>
                <a:moveTo>
                  <a:pt x="19698" y="11471"/>
                </a:moveTo>
                <a:cubicBezTo>
                  <a:pt x="20090" y="11471"/>
                  <a:pt x="20369" y="11751"/>
                  <a:pt x="20369" y="12087"/>
                </a:cubicBezTo>
                <a:cubicBezTo>
                  <a:pt x="20369" y="12479"/>
                  <a:pt x="20090" y="12758"/>
                  <a:pt x="19698" y="12758"/>
                </a:cubicBezTo>
                <a:cubicBezTo>
                  <a:pt x="19362" y="12758"/>
                  <a:pt x="19083" y="12479"/>
                  <a:pt x="19083" y="12087"/>
                </a:cubicBezTo>
                <a:cubicBezTo>
                  <a:pt x="19083" y="11751"/>
                  <a:pt x="19362" y="11471"/>
                  <a:pt x="19698" y="11471"/>
                </a:cubicBezTo>
                <a:close/>
                <a:moveTo>
                  <a:pt x="7498" y="12030"/>
                </a:moveTo>
                <a:cubicBezTo>
                  <a:pt x="7555" y="12256"/>
                  <a:pt x="7610" y="12534"/>
                  <a:pt x="7610" y="12758"/>
                </a:cubicBezTo>
                <a:cubicBezTo>
                  <a:pt x="7610" y="14158"/>
                  <a:pt x="6491" y="15277"/>
                  <a:pt x="5093" y="15277"/>
                </a:cubicBezTo>
                <a:cubicBezTo>
                  <a:pt x="3693" y="15165"/>
                  <a:pt x="2517" y="14046"/>
                  <a:pt x="2517" y="12646"/>
                </a:cubicBezTo>
                <a:cubicBezTo>
                  <a:pt x="2517" y="12479"/>
                  <a:pt x="2517" y="12256"/>
                  <a:pt x="2574" y="12030"/>
                </a:cubicBezTo>
                <a:cubicBezTo>
                  <a:pt x="3300" y="12479"/>
                  <a:pt x="4141" y="12646"/>
                  <a:pt x="5036" y="12646"/>
                </a:cubicBezTo>
                <a:cubicBezTo>
                  <a:pt x="5931" y="12646"/>
                  <a:pt x="6771" y="12479"/>
                  <a:pt x="7498" y="12030"/>
                </a:cubicBezTo>
                <a:close/>
                <a:moveTo>
                  <a:pt x="19083" y="13989"/>
                </a:moveTo>
                <a:cubicBezTo>
                  <a:pt x="19809" y="13989"/>
                  <a:pt x="20369" y="14549"/>
                  <a:pt x="20369" y="15277"/>
                </a:cubicBezTo>
                <a:cubicBezTo>
                  <a:pt x="20369" y="15948"/>
                  <a:pt x="19809" y="16508"/>
                  <a:pt x="19083" y="16508"/>
                </a:cubicBezTo>
                <a:cubicBezTo>
                  <a:pt x="18859" y="15836"/>
                  <a:pt x="18467" y="15165"/>
                  <a:pt x="17964" y="14717"/>
                </a:cubicBezTo>
                <a:cubicBezTo>
                  <a:pt x="18188" y="14270"/>
                  <a:pt x="18635" y="13989"/>
                  <a:pt x="19083" y="13989"/>
                </a:cubicBezTo>
                <a:close/>
                <a:moveTo>
                  <a:pt x="15948" y="15165"/>
                </a:moveTo>
                <a:cubicBezTo>
                  <a:pt x="17012" y="15165"/>
                  <a:pt x="17852" y="16003"/>
                  <a:pt x="17852" y="17067"/>
                </a:cubicBezTo>
                <a:cubicBezTo>
                  <a:pt x="17852" y="18186"/>
                  <a:pt x="17012" y="19026"/>
                  <a:pt x="15948" y="19026"/>
                </a:cubicBezTo>
                <a:cubicBezTo>
                  <a:pt x="15669" y="19026"/>
                  <a:pt x="15388" y="18969"/>
                  <a:pt x="15164" y="18914"/>
                </a:cubicBezTo>
                <a:cubicBezTo>
                  <a:pt x="15221" y="18522"/>
                  <a:pt x="15333" y="18186"/>
                  <a:pt x="15333" y="17794"/>
                </a:cubicBezTo>
                <a:cubicBezTo>
                  <a:pt x="15333" y="17010"/>
                  <a:pt x="15109" y="16284"/>
                  <a:pt x="14662" y="15668"/>
                </a:cubicBezTo>
                <a:cubicBezTo>
                  <a:pt x="15053" y="15389"/>
                  <a:pt x="15445" y="15165"/>
                  <a:pt x="15948" y="15165"/>
                </a:cubicBezTo>
                <a:close/>
                <a:moveTo>
                  <a:pt x="8617" y="14213"/>
                </a:moveTo>
                <a:cubicBezTo>
                  <a:pt x="9512" y="14605"/>
                  <a:pt x="10184" y="15556"/>
                  <a:pt x="10184" y="16563"/>
                </a:cubicBezTo>
                <a:cubicBezTo>
                  <a:pt x="10184" y="17962"/>
                  <a:pt x="9065" y="19081"/>
                  <a:pt x="7667" y="19081"/>
                </a:cubicBezTo>
                <a:cubicBezTo>
                  <a:pt x="6267" y="19026"/>
                  <a:pt x="5093" y="17907"/>
                  <a:pt x="5093" y="16508"/>
                </a:cubicBezTo>
                <a:cubicBezTo>
                  <a:pt x="6714" y="16508"/>
                  <a:pt x="8057" y="15556"/>
                  <a:pt x="8617" y="14213"/>
                </a:cubicBezTo>
                <a:close/>
                <a:moveTo>
                  <a:pt x="11471" y="15332"/>
                </a:moveTo>
                <a:cubicBezTo>
                  <a:pt x="12871" y="15332"/>
                  <a:pt x="13990" y="16451"/>
                  <a:pt x="13990" y="17851"/>
                </a:cubicBezTo>
                <a:cubicBezTo>
                  <a:pt x="13990" y="19193"/>
                  <a:pt x="12871" y="20369"/>
                  <a:pt x="11471" y="20369"/>
                </a:cubicBezTo>
                <a:cubicBezTo>
                  <a:pt x="10857" y="20369"/>
                  <a:pt x="10184" y="20145"/>
                  <a:pt x="9793" y="19753"/>
                </a:cubicBezTo>
                <a:cubicBezTo>
                  <a:pt x="10857" y="19026"/>
                  <a:pt x="11471" y="17907"/>
                  <a:pt x="11471" y="16563"/>
                </a:cubicBezTo>
                <a:cubicBezTo>
                  <a:pt x="11471" y="16172"/>
                  <a:pt x="11416" y="15724"/>
                  <a:pt x="11248" y="15332"/>
                </a:cubicBezTo>
                <a:close/>
                <a:moveTo>
                  <a:pt x="2517" y="0"/>
                </a:moveTo>
                <a:cubicBezTo>
                  <a:pt x="1119" y="0"/>
                  <a:pt x="0" y="1119"/>
                  <a:pt x="0" y="2519"/>
                </a:cubicBezTo>
                <a:cubicBezTo>
                  <a:pt x="0" y="3357"/>
                  <a:pt x="391" y="4028"/>
                  <a:pt x="1062" y="4533"/>
                </a:cubicBezTo>
                <a:cubicBezTo>
                  <a:pt x="391" y="5371"/>
                  <a:pt x="0" y="6435"/>
                  <a:pt x="0" y="7554"/>
                </a:cubicBezTo>
                <a:cubicBezTo>
                  <a:pt x="0" y="8954"/>
                  <a:pt x="560" y="10296"/>
                  <a:pt x="1510" y="11192"/>
                </a:cubicBezTo>
                <a:cubicBezTo>
                  <a:pt x="1343" y="11639"/>
                  <a:pt x="1231" y="12087"/>
                  <a:pt x="1231" y="12591"/>
                </a:cubicBezTo>
                <a:cubicBezTo>
                  <a:pt x="1231" y="14270"/>
                  <a:pt x="2350" y="15668"/>
                  <a:pt x="3860" y="16227"/>
                </a:cubicBezTo>
                <a:lnTo>
                  <a:pt x="3860" y="16451"/>
                </a:lnTo>
                <a:cubicBezTo>
                  <a:pt x="3860" y="18522"/>
                  <a:pt x="5595" y="20312"/>
                  <a:pt x="7667" y="20312"/>
                </a:cubicBezTo>
                <a:cubicBezTo>
                  <a:pt x="7945" y="20312"/>
                  <a:pt x="8338" y="20200"/>
                  <a:pt x="8617" y="20200"/>
                </a:cubicBezTo>
                <a:cubicBezTo>
                  <a:pt x="9288" y="21041"/>
                  <a:pt x="10352" y="21600"/>
                  <a:pt x="11528" y="21600"/>
                </a:cubicBezTo>
                <a:cubicBezTo>
                  <a:pt x="12814" y="21600"/>
                  <a:pt x="13933" y="20984"/>
                  <a:pt x="14605" y="20088"/>
                </a:cubicBezTo>
                <a:cubicBezTo>
                  <a:pt x="15053" y="20312"/>
                  <a:pt x="15500" y="20369"/>
                  <a:pt x="15948" y="20369"/>
                </a:cubicBezTo>
                <a:cubicBezTo>
                  <a:pt x="17459" y="20369"/>
                  <a:pt x="18747" y="19250"/>
                  <a:pt x="19026" y="17851"/>
                </a:cubicBezTo>
                <a:lnTo>
                  <a:pt x="19083" y="17851"/>
                </a:lnTo>
                <a:cubicBezTo>
                  <a:pt x="20481" y="17851"/>
                  <a:pt x="21600" y="16732"/>
                  <a:pt x="21600" y="15332"/>
                </a:cubicBezTo>
                <a:cubicBezTo>
                  <a:pt x="21600" y="14717"/>
                  <a:pt x="21321" y="14046"/>
                  <a:pt x="20929" y="13598"/>
                </a:cubicBezTo>
                <a:cubicBezTo>
                  <a:pt x="21321" y="13206"/>
                  <a:pt x="21600" y="12646"/>
                  <a:pt x="21600" y="12087"/>
                </a:cubicBezTo>
                <a:cubicBezTo>
                  <a:pt x="21600" y="11080"/>
                  <a:pt x="20762" y="10240"/>
                  <a:pt x="19698" y="10240"/>
                </a:cubicBezTo>
                <a:cubicBezTo>
                  <a:pt x="18690" y="10240"/>
                  <a:pt x="17852" y="11080"/>
                  <a:pt x="17852" y="12087"/>
                </a:cubicBezTo>
                <a:cubicBezTo>
                  <a:pt x="17852" y="12367"/>
                  <a:pt x="17907" y="12758"/>
                  <a:pt x="18019" y="12927"/>
                </a:cubicBezTo>
                <a:cubicBezTo>
                  <a:pt x="17852" y="13039"/>
                  <a:pt x="17628" y="13151"/>
                  <a:pt x="17404" y="13375"/>
                </a:cubicBezTo>
                <a:cubicBezTo>
                  <a:pt x="17124" y="13598"/>
                  <a:pt x="16900" y="13822"/>
                  <a:pt x="16788" y="14101"/>
                </a:cubicBezTo>
                <a:cubicBezTo>
                  <a:pt x="16509" y="14046"/>
                  <a:pt x="16228" y="13989"/>
                  <a:pt x="15893" y="13989"/>
                </a:cubicBezTo>
                <a:cubicBezTo>
                  <a:pt x="15109" y="13989"/>
                  <a:pt x="14326" y="14270"/>
                  <a:pt x="13766" y="14772"/>
                </a:cubicBezTo>
                <a:cubicBezTo>
                  <a:pt x="13150" y="14270"/>
                  <a:pt x="12312" y="13989"/>
                  <a:pt x="11471" y="13989"/>
                </a:cubicBezTo>
                <a:cubicBezTo>
                  <a:pt x="11193" y="13989"/>
                  <a:pt x="10857" y="14046"/>
                  <a:pt x="10576" y="14046"/>
                </a:cubicBezTo>
                <a:cubicBezTo>
                  <a:pt x="10129" y="13486"/>
                  <a:pt x="9512" y="13094"/>
                  <a:pt x="8898" y="12870"/>
                </a:cubicBezTo>
                <a:lnTo>
                  <a:pt x="8898" y="12646"/>
                </a:lnTo>
                <a:cubicBezTo>
                  <a:pt x="8898" y="12199"/>
                  <a:pt x="8729" y="11694"/>
                  <a:pt x="8505" y="11192"/>
                </a:cubicBezTo>
                <a:cubicBezTo>
                  <a:pt x="9512" y="10296"/>
                  <a:pt x="10072" y="8954"/>
                  <a:pt x="10072" y="7554"/>
                </a:cubicBezTo>
                <a:cubicBezTo>
                  <a:pt x="10072" y="6435"/>
                  <a:pt x="9736" y="5371"/>
                  <a:pt x="9009" y="4533"/>
                </a:cubicBezTo>
                <a:cubicBezTo>
                  <a:pt x="9624" y="4085"/>
                  <a:pt x="10072" y="3357"/>
                  <a:pt x="10072" y="2519"/>
                </a:cubicBezTo>
                <a:cubicBezTo>
                  <a:pt x="10072" y="1119"/>
                  <a:pt x="8953" y="0"/>
                  <a:pt x="7555" y="0"/>
                </a:cubicBezTo>
                <a:cubicBezTo>
                  <a:pt x="7219" y="0"/>
                  <a:pt x="6938" y="279"/>
                  <a:pt x="6938" y="616"/>
                </a:cubicBezTo>
                <a:cubicBezTo>
                  <a:pt x="6938" y="1007"/>
                  <a:pt x="7219" y="1288"/>
                  <a:pt x="7555" y="1288"/>
                </a:cubicBezTo>
                <a:cubicBezTo>
                  <a:pt x="8226" y="1288"/>
                  <a:pt x="8786" y="1847"/>
                  <a:pt x="8786" y="2519"/>
                </a:cubicBezTo>
                <a:cubicBezTo>
                  <a:pt x="8786" y="3021"/>
                  <a:pt x="8505" y="3414"/>
                  <a:pt x="8169" y="3638"/>
                </a:cubicBezTo>
                <a:cubicBezTo>
                  <a:pt x="7331" y="2966"/>
                  <a:pt x="6212" y="2519"/>
                  <a:pt x="5036" y="2519"/>
                </a:cubicBezTo>
                <a:cubicBezTo>
                  <a:pt x="3860" y="2519"/>
                  <a:pt x="2741" y="2966"/>
                  <a:pt x="1902" y="3638"/>
                </a:cubicBezTo>
                <a:cubicBezTo>
                  <a:pt x="1455" y="3414"/>
                  <a:pt x="1231" y="3021"/>
                  <a:pt x="1231" y="2519"/>
                </a:cubicBezTo>
                <a:cubicBezTo>
                  <a:pt x="1231" y="1847"/>
                  <a:pt x="1791" y="1288"/>
                  <a:pt x="2517" y="1288"/>
                </a:cubicBezTo>
                <a:cubicBezTo>
                  <a:pt x="2853" y="1288"/>
                  <a:pt x="3133" y="1007"/>
                  <a:pt x="3133" y="616"/>
                </a:cubicBezTo>
                <a:cubicBezTo>
                  <a:pt x="3133" y="279"/>
                  <a:pt x="2853" y="0"/>
                  <a:pt x="251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885" name="Google Shape;10158;p67"/>
          <p:cNvSpPr/>
          <p:nvPr/>
        </p:nvSpPr>
        <p:spPr>
          <a:xfrm>
            <a:off x="7288844" y="1688477"/>
            <a:ext cx="415118" cy="4738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39" y="1228"/>
                </a:moveTo>
                <a:cubicBezTo>
                  <a:pt x="16821" y="2680"/>
                  <a:pt x="15293" y="3740"/>
                  <a:pt x="13634" y="3740"/>
                </a:cubicBezTo>
                <a:cubicBezTo>
                  <a:pt x="12807" y="3740"/>
                  <a:pt x="12105" y="3963"/>
                  <a:pt x="11468" y="4298"/>
                </a:cubicBezTo>
                <a:lnTo>
                  <a:pt x="11468" y="3127"/>
                </a:lnTo>
                <a:cubicBezTo>
                  <a:pt x="11468" y="2066"/>
                  <a:pt x="12425" y="1228"/>
                  <a:pt x="13634" y="1228"/>
                </a:cubicBezTo>
                <a:close/>
                <a:moveTo>
                  <a:pt x="14336" y="7591"/>
                </a:moveTo>
                <a:cubicBezTo>
                  <a:pt x="17903" y="7591"/>
                  <a:pt x="20069" y="9488"/>
                  <a:pt x="20069" y="12613"/>
                </a:cubicBezTo>
                <a:cubicBezTo>
                  <a:pt x="20134" y="14401"/>
                  <a:pt x="19432" y="16353"/>
                  <a:pt x="18350" y="17860"/>
                </a:cubicBezTo>
                <a:cubicBezTo>
                  <a:pt x="17204" y="19368"/>
                  <a:pt x="15802" y="20204"/>
                  <a:pt x="14336" y="20204"/>
                </a:cubicBezTo>
                <a:cubicBezTo>
                  <a:pt x="14016" y="20204"/>
                  <a:pt x="13699" y="20149"/>
                  <a:pt x="13444" y="20092"/>
                </a:cubicBezTo>
                <a:cubicBezTo>
                  <a:pt x="12615" y="19869"/>
                  <a:pt x="11660" y="19703"/>
                  <a:pt x="10769" y="19703"/>
                </a:cubicBezTo>
                <a:cubicBezTo>
                  <a:pt x="9877" y="19703"/>
                  <a:pt x="8920" y="19869"/>
                  <a:pt x="8028" y="20092"/>
                </a:cubicBezTo>
                <a:cubicBezTo>
                  <a:pt x="7709" y="20149"/>
                  <a:pt x="7391" y="20204"/>
                  <a:pt x="7199" y="20204"/>
                </a:cubicBezTo>
                <a:cubicBezTo>
                  <a:pt x="5735" y="20204"/>
                  <a:pt x="4334" y="19311"/>
                  <a:pt x="3187" y="17860"/>
                </a:cubicBezTo>
                <a:cubicBezTo>
                  <a:pt x="2103" y="16298"/>
                  <a:pt x="1466" y="14344"/>
                  <a:pt x="1466" y="12613"/>
                </a:cubicBezTo>
                <a:cubicBezTo>
                  <a:pt x="1466" y="9488"/>
                  <a:pt x="3569" y="7591"/>
                  <a:pt x="7199" y="7591"/>
                </a:cubicBezTo>
                <a:cubicBezTo>
                  <a:pt x="8028" y="7591"/>
                  <a:pt x="8858" y="7703"/>
                  <a:pt x="9557" y="7926"/>
                </a:cubicBezTo>
                <a:cubicBezTo>
                  <a:pt x="9749" y="7982"/>
                  <a:pt x="9877" y="7982"/>
                  <a:pt x="10067" y="8094"/>
                </a:cubicBezTo>
                <a:lnTo>
                  <a:pt x="10067" y="9377"/>
                </a:lnTo>
                <a:cubicBezTo>
                  <a:pt x="9430" y="9322"/>
                  <a:pt x="8793" y="9210"/>
                  <a:pt x="8221" y="8930"/>
                </a:cubicBezTo>
                <a:cubicBezTo>
                  <a:pt x="8132" y="8884"/>
                  <a:pt x="8030" y="8863"/>
                  <a:pt x="7925" y="8863"/>
                </a:cubicBezTo>
                <a:cubicBezTo>
                  <a:pt x="7650" y="8863"/>
                  <a:pt x="7357" y="9006"/>
                  <a:pt x="7264" y="9210"/>
                </a:cubicBezTo>
                <a:cubicBezTo>
                  <a:pt x="7072" y="9488"/>
                  <a:pt x="7264" y="9880"/>
                  <a:pt x="7582" y="10046"/>
                </a:cubicBezTo>
                <a:cubicBezTo>
                  <a:pt x="8603" y="10438"/>
                  <a:pt x="9622" y="10661"/>
                  <a:pt x="10769" y="10661"/>
                </a:cubicBezTo>
                <a:cubicBezTo>
                  <a:pt x="11851" y="10661"/>
                  <a:pt x="12997" y="10438"/>
                  <a:pt x="13954" y="10046"/>
                </a:cubicBezTo>
                <a:cubicBezTo>
                  <a:pt x="14271" y="9880"/>
                  <a:pt x="14399" y="9488"/>
                  <a:pt x="14271" y="9210"/>
                </a:cubicBezTo>
                <a:cubicBezTo>
                  <a:pt x="14134" y="9006"/>
                  <a:pt x="13861" y="8863"/>
                  <a:pt x="13600" y="8863"/>
                </a:cubicBezTo>
                <a:cubicBezTo>
                  <a:pt x="13501" y="8863"/>
                  <a:pt x="13404" y="8884"/>
                  <a:pt x="13317" y="8930"/>
                </a:cubicBezTo>
                <a:cubicBezTo>
                  <a:pt x="12742" y="9210"/>
                  <a:pt x="12105" y="9322"/>
                  <a:pt x="11468" y="9377"/>
                </a:cubicBezTo>
                <a:lnTo>
                  <a:pt x="11468" y="8094"/>
                </a:lnTo>
                <a:cubicBezTo>
                  <a:pt x="11660" y="8094"/>
                  <a:pt x="11788" y="7982"/>
                  <a:pt x="11978" y="7926"/>
                </a:cubicBezTo>
                <a:cubicBezTo>
                  <a:pt x="12680" y="7703"/>
                  <a:pt x="13444" y="7591"/>
                  <a:pt x="14336" y="7591"/>
                </a:cubicBezTo>
                <a:close/>
                <a:moveTo>
                  <a:pt x="13699" y="0"/>
                </a:moveTo>
                <a:cubicBezTo>
                  <a:pt x="11723" y="0"/>
                  <a:pt x="10132" y="1396"/>
                  <a:pt x="10132" y="3127"/>
                </a:cubicBezTo>
                <a:cubicBezTo>
                  <a:pt x="9495" y="2680"/>
                  <a:pt x="8793" y="2512"/>
                  <a:pt x="7964" y="2512"/>
                </a:cubicBezTo>
                <a:cubicBezTo>
                  <a:pt x="7582" y="2512"/>
                  <a:pt x="7264" y="2792"/>
                  <a:pt x="7264" y="3127"/>
                </a:cubicBezTo>
                <a:cubicBezTo>
                  <a:pt x="7264" y="3462"/>
                  <a:pt x="7582" y="3740"/>
                  <a:pt x="7964" y="3740"/>
                </a:cubicBezTo>
                <a:cubicBezTo>
                  <a:pt x="9175" y="3740"/>
                  <a:pt x="10132" y="4578"/>
                  <a:pt x="10132" y="5637"/>
                </a:cubicBezTo>
                <a:lnTo>
                  <a:pt x="10132" y="6753"/>
                </a:lnTo>
                <a:cubicBezTo>
                  <a:pt x="9240" y="6475"/>
                  <a:pt x="8283" y="6307"/>
                  <a:pt x="7264" y="6307"/>
                </a:cubicBezTo>
                <a:cubicBezTo>
                  <a:pt x="3060" y="6307"/>
                  <a:pt x="0" y="8652"/>
                  <a:pt x="0" y="12670"/>
                </a:cubicBezTo>
                <a:cubicBezTo>
                  <a:pt x="0" y="14679"/>
                  <a:pt x="702" y="16856"/>
                  <a:pt x="1976" y="18585"/>
                </a:cubicBezTo>
                <a:cubicBezTo>
                  <a:pt x="3442" y="20539"/>
                  <a:pt x="5288" y="21600"/>
                  <a:pt x="7199" y="21600"/>
                </a:cubicBezTo>
                <a:cubicBezTo>
                  <a:pt x="7646" y="21600"/>
                  <a:pt x="8028" y="21543"/>
                  <a:pt x="8538" y="21488"/>
                </a:cubicBezTo>
                <a:cubicBezTo>
                  <a:pt x="9302" y="21265"/>
                  <a:pt x="10051" y="21154"/>
                  <a:pt x="10799" y="21154"/>
                </a:cubicBezTo>
                <a:cubicBezTo>
                  <a:pt x="11549" y="21154"/>
                  <a:pt x="12297" y="21265"/>
                  <a:pt x="13062" y="21488"/>
                </a:cubicBezTo>
                <a:cubicBezTo>
                  <a:pt x="13444" y="21600"/>
                  <a:pt x="13954" y="21600"/>
                  <a:pt x="14463" y="21600"/>
                </a:cubicBezTo>
                <a:cubicBezTo>
                  <a:pt x="16374" y="21600"/>
                  <a:pt x="18158" y="20539"/>
                  <a:pt x="19624" y="18585"/>
                </a:cubicBezTo>
                <a:cubicBezTo>
                  <a:pt x="20898" y="16911"/>
                  <a:pt x="21600" y="14679"/>
                  <a:pt x="21600" y="12670"/>
                </a:cubicBezTo>
                <a:cubicBezTo>
                  <a:pt x="21600" y="8652"/>
                  <a:pt x="18540" y="6307"/>
                  <a:pt x="14336" y="6307"/>
                </a:cubicBezTo>
                <a:cubicBezTo>
                  <a:pt x="13317" y="6307"/>
                  <a:pt x="12360" y="6475"/>
                  <a:pt x="11468" y="6753"/>
                </a:cubicBezTo>
                <a:lnTo>
                  <a:pt x="11468" y="5917"/>
                </a:lnTo>
                <a:lnTo>
                  <a:pt x="11723" y="5694"/>
                </a:lnTo>
                <a:cubicBezTo>
                  <a:pt x="12297" y="5191"/>
                  <a:pt x="12935" y="5024"/>
                  <a:pt x="13699" y="5024"/>
                </a:cubicBezTo>
                <a:cubicBezTo>
                  <a:pt x="16502" y="5024"/>
                  <a:pt x="18732" y="3070"/>
                  <a:pt x="18732" y="615"/>
                </a:cubicBezTo>
                <a:cubicBezTo>
                  <a:pt x="18732" y="280"/>
                  <a:pt x="18413" y="0"/>
                  <a:pt x="18031"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89" name="Google Shape;10159;p67"/>
          <p:cNvGrpSpPr/>
          <p:nvPr/>
        </p:nvGrpSpPr>
        <p:grpSpPr>
          <a:xfrm>
            <a:off x="7260501" y="2289050"/>
            <a:ext cx="473882" cy="444462"/>
            <a:chOff x="0" y="0"/>
            <a:chExt cx="473881" cy="444460"/>
          </a:xfrm>
        </p:grpSpPr>
        <p:sp>
          <p:nvSpPr>
            <p:cNvPr id="7886" name="Google Shape;10160;p67"/>
            <p:cNvSpPr/>
            <p:nvPr/>
          </p:nvSpPr>
          <p:spPr>
            <a:xfrm>
              <a:off x="304895" y="249785"/>
              <a:ext cx="28179" cy="26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925"/>
                    <a:pt x="0" y="10816"/>
                  </a:cubicBezTo>
                  <a:cubicBezTo>
                    <a:pt x="0" y="16706"/>
                    <a:pt x="4707" y="21600"/>
                    <a:pt x="10338" y="21600"/>
                  </a:cubicBezTo>
                  <a:cubicBezTo>
                    <a:pt x="16893" y="21600"/>
                    <a:pt x="21600" y="16706"/>
                    <a:pt x="21600" y="10816"/>
                  </a:cubicBezTo>
                  <a:cubicBezTo>
                    <a:pt x="21600" y="4925"/>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87" name="Google Shape;10161;p67"/>
            <p:cNvSpPr/>
            <p:nvPr/>
          </p:nvSpPr>
          <p:spPr>
            <a:xfrm>
              <a:off x="139603" y="249785"/>
              <a:ext cx="28139" cy="26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925"/>
                    <a:pt x="0" y="10816"/>
                  </a:cubicBezTo>
                  <a:cubicBezTo>
                    <a:pt x="0" y="16706"/>
                    <a:pt x="4684" y="21600"/>
                    <a:pt x="10323" y="21600"/>
                  </a:cubicBezTo>
                  <a:cubicBezTo>
                    <a:pt x="16916" y="21600"/>
                    <a:pt x="21600" y="16706"/>
                    <a:pt x="21600" y="10816"/>
                  </a:cubicBezTo>
                  <a:cubicBezTo>
                    <a:pt x="21600" y="4925"/>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88" name="Google Shape;10162;p67"/>
            <p:cNvSpPr/>
            <p:nvPr/>
          </p:nvSpPr>
          <p:spPr>
            <a:xfrm>
              <a:off x="0" y="-1"/>
              <a:ext cx="473882" cy="44446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740" y="1369"/>
                  </a:moveTo>
                  <a:cubicBezTo>
                    <a:pt x="5024" y="1369"/>
                    <a:pt x="6083" y="2440"/>
                    <a:pt x="6252" y="3808"/>
                  </a:cubicBezTo>
                  <a:cubicBezTo>
                    <a:pt x="4967" y="4463"/>
                    <a:pt x="3851" y="5415"/>
                    <a:pt x="3015" y="6605"/>
                  </a:cubicBezTo>
                  <a:cubicBezTo>
                    <a:pt x="1954" y="6248"/>
                    <a:pt x="1228" y="5238"/>
                    <a:pt x="1228" y="4048"/>
                  </a:cubicBezTo>
                  <a:cubicBezTo>
                    <a:pt x="1228" y="2559"/>
                    <a:pt x="2344" y="1369"/>
                    <a:pt x="3740" y="1369"/>
                  </a:cubicBezTo>
                  <a:close/>
                  <a:moveTo>
                    <a:pt x="17749" y="1309"/>
                  </a:moveTo>
                  <a:cubicBezTo>
                    <a:pt x="19143" y="1309"/>
                    <a:pt x="20261" y="2499"/>
                    <a:pt x="20261" y="3987"/>
                  </a:cubicBezTo>
                  <a:cubicBezTo>
                    <a:pt x="20261" y="5238"/>
                    <a:pt x="19534" y="6248"/>
                    <a:pt x="18418" y="6605"/>
                  </a:cubicBezTo>
                  <a:cubicBezTo>
                    <a:pt x="17580" y="5415"/>
                    <a:pt x="16464" y="4463"/>
                    <a:pt x="15237" y="3808"/>
                  </a:cubicBezTo>
                  <a:cubicBezTo>
                    <a:pt x="15405" y="2380"/>
                    <a:pt x="16409" y="1309"/>
                    <a:pt x="17749" y="1309"/>
                  </a:cubicBezTo>
                  <a:close/>
                  <a:moveTo>
                    <a:pt x="14099" y="9438"/>
                  </a:moveTo>
                  <a:cubicBezTo>
                    <a:pt x="14975" y="9438"/>
                    <a:pt x="15874" y="10213"/>
                    <a:pt x="16298" y="11367"/>
                  </a:cubicBezTo>
                  <a:cubicBezTo>
                    <a:pt x="16744" y="12795"/>
                    <a:pt x="16353" y="14222"/>
                    <a:pt x="15348" y="14579"/>
                  </a:cubicBezTo>
                  <a:cubicBezTo>
                    <a:pt x="15155" y="14621"/>
                    <a:pt x="14964" y="14689"/>
                    <a:pt x="14771" y="14689"/>
                  </a:cubicBezTo>
                  <a:cubicBezTo>
                    <a:pt x="14684" y="14689"/>
                    <a:pt x="14597" y="14676"/>
                    <a:pt x="14512" y="14638"/>
                  </a:cubicBezTo>
                  <a:cubicBezTo>
                    <a:pt x="14177" y="13924"/>
                    <a:pt x="13506" y="13033"/>
                    <a:pt x="12725" y="12676"/>
                  </a:cubicBezTo>
                  <a:cubicBezTo>
                    <a:pt x="12223" y="11248"/>
                    <a:pt x="12670" y="9878"/>
                    <a:pt x="13618" y="9521"/>
                  </a:cubicBezTo>
                  <a:cubicBezTo>
                    <a:pt x="13775" y="9465"/>
                    <a:pt x="13938" y="9438"/>
                    <a:pt x="14099" y="9438"/>
                  </a:cubicBezTo>
                  <a:close/>
                  <a:moveTo>
                    <a:pt x="7276" y="9434"/>
                  </a:moveTo>
                  <a:cubicBezTo>
                    <a:pt x="7440" y="9434"/>
                    <a:pt x="7603" y="9463"/>
                    <a:pt x="7757" y="9521"/>
                  </a:cubicBezTo>
                  <a:cubicBezTo>
                    <a:pt x="8764" y="9878"/>
                    <a:pt x="9153" y="11486"/>
                    <a:pt x="8595" y="12853"/>
                  </a:cubicBezTo>
                  <a:cubicBezTo>
                    <a:pt x="8092" y="13271"/>
                    <a:pt x="7479" y="13984"/>
                    <a:pt x="7199" y="14519"/>
                  </a:cubicBezTo>
                  <a:cubicBezTo>
                    <a:pt x="6990" y="14647"/>
                    <a:pt x="6765" y="14706"/>
                    <a:pt x="6549" y="14706"/>
                  </a:cubicBezTo>
                  <a:cubicBezTo>
                    <a:pt x="6363" y="14706"/>
                    <a:pt x="6184" y="14663"/>
                    <a:pt x="6028" y="14579"/>
                  </a:cubicBezTo>
                  <a:cubicBezTo>
                    <a:pt x="5024" y="14222"/>
                    <a:pt x="4632" y="12734"/>
                    <a:pt x="5136" y="11367"/>
                  </a:cubicBezTo>
                  <a:cubicBezTo>
                    <a:pt x="5509" y="10171"/>
                    <a:pt x="6429" y="9434"/>
                    <a:pt x="7276" y="9434"/>
                  </a:cubicBezTo>
                  <a:close/>
                  <a:moveTo>
                    <a:pt x="10773" y="16126"/>
                  </a:moveTo>
                  <a:cubicBezTo>
                    <a:pt x="10996" y="16126"/>
                    <a:pt x="11274" y="16304"/>
                    <a:pt x="11331" y="16602"/>
                  </a:cubicBezTo>
                  <a:lnTo>
                    <a:pt x="10773" y="17197"/>
                  </a:lnTo>
                  <a:lnTo>
                    <a:pt x="10215" y="16602"/>
                  </a:lnTo>
                  <a:cubicBezTo>
                    <a:pt x="10269" y="16364"/>
                    <a:pt x="10549" y="16126"/>
                    <a:pt x="10773" y="16126"/>
                  </a:cubicBezTo>
                  <a:close/>
                  <a:moveTo>
                    <a:pt x="10884" y="3987"/>
                  </a:moveTo>
                  <a:cubicBezTo>
                    <a:pt x="15460" y="3987"/>
                    <a:pt x="19143" y="7676"/>
                    <a:pt x="19143" y="12139"/>
                  </a:cubicBezTo>
                  <a:cubicBezTo>
                    <a:pt x="18976" y="14936"/>
                    <a:pt x="17526" y="17496"/>
                    <a:pt x="15182" y="18982"/>
                  </a:cubicBezTo>
                  <a:cubicBezTo>
                    <a:pt x="15182" y="18744"/>
                    <a:pt x="15237" y="18448"/>
                    <a:pt x="15237" y="18149"/>
                  </a:cubicBezTo>
                  <a:cubicBezTo>
                    <a:pt x="15237" y="17316"/>
                    <a:pt x="15182" y="16602"/>
                    <a:pt x="15014" y="16007"/>
                  </a:cubicBezTo>
                  <a:cubicBezTo>
                    <a:pt x="15293" y="16007"/>
                    <a:pt x="15572" y="15947"/>
                    <a:pt x="15795" y="15828"/>
                  </a:cubicBezTo>
                  <a:cubicBezTo>
                    <a:pt x="17469" y="15174"/>
                    <a:pt x="18138" y="12972"/>
                    <a:pt x="17469" y="10891"/>
                  </a:cubicBezTo>
                  <a:cubicBezTo>
                    <a:pt x="16870" y="9170"/>
                    <a:pt x="15510" y="8059"/>
                    <a:pt x="14112" y="8059"/>
                  </a:cubicBezTo>
                  <a:cubicBezTo>
                    <a:pt x="13816" y="8059"/>
                    <a:pt x="13520" y="8108"/>
                    <a:pt x="13228" y="8212"/>
                  </a:cubicBezTo>
                  <a:cubicBezTo>
                    <a:pt x="11832" y="8688"/>
                    <a:pt x="11107" y="10415"/>
                    <a:pt x="11331" y="12081"/>
                  </a:cubicBezTo>
                  <a:cubicBezTo>
                    <a:pt x="11226" y="12043"/>
                    <a:pt x="11111" y="12030"/>
                    <a:pt x="10992" y="12030"/>
                  </a:cubicBezTo>
                  <a:cubicBezTo>
                    <a:pt x="10723" y="12030"/>
                    <a:pt x="10427" y="12098"/>
                    <a:pt x="10158" y="12139"/>
                  </a:cubicBezTo>
                  <a:cubicBezTo>
                    <a:pt x="10326" y="10415"/>
                    <a:pt x="9656" y="8688"/>
                    <a:pt x="8261" y="8212"/>
                  </a:cubicBezTo>
                  <a:cubicBezTo>
                    <a:pt x="7947" y="8078"/>
                    <a:pt x="7625" y="8016"/>
                    <a:pt x="7306" y="8016"/>
                  </a:cubicBezTo>
                  <a:cubicBezTo>
                    <a:pt x="5919" y="8016"/>
                    <a:pt x="4563" y="9196"/>
                    <a:pt x="4020" y="10891"/>
                  </a:cubicBezTo>
                  <a:cubicBezTo>
                    <a:pt x="3293" y="12972"/>
                    <a:pt x="4020" y="15174"/>
                    <a:pt x="5694" y="15828"/>
                  </a:cubicBezTo>
                  <a:cubicBezTo>
                    <a:pt x="5972" y="16007"/>
                    <a:pt x="6307" y="16007"/>
                    <a:pt x="6586" y="16007"/>
                  </a:cubicBezTo>
                  <a:lnTo>
                    <a:pt x="6641" y="16007"/>
                  </a:lnTo>
                  <a:cubicBezTo>
                    <a:pt x="6530" y="16602"/>
                    <a:pt x="6418" y="17258"/>
                    <a:pt x="6418" y="18149"/>
                  </a:cubicBezTo>
                  <a:cubicBezTo>
                    <a:pt x="6418" y="18448"/>
                    <a:pt x="6418" y="18686"/>
                    <a:pt x="6530" y="18982"/>
                  </a:cubicBezTo>
                  <a:cubicBezTo>
                    <a:pt x="4131" y="17496"/>
                    <a:pt x="2679" y="14936"/>
                    <a:pt x="2679" y="12139"/>
                  </a:cubicBezTo>
                  <a:cubicBezTo>
                    <a:pt x="2679" y="7676"/>
                    <a:pt x="6363" y="3987"/>
                    <a:pt x="10884" y="3987"/>
                  </a:cubicBezTo>
                  <a:close/>
                  <a:moveTo>
                    <a:pt x="10854" y="13507"/>
                  </a:moveTo>
                  <a:cubicBezTo>
                    <a:pt x="11481" y="13507"/>
                    <a:pt x="12096" y="13729"/>
                    <a:pt x="12502" y="14162"/>
                  </a:cubicBezTo>
                  <a:cubicBezTo>
                    <a:pt x="13563" y="15233"/>
                    <a:pt x="13897" y="16245"/>
                    <a:pt x="13897" y="18149"/>
                  </a:cubicBezTo>
                  <a:cubicBezTo>
                    <a:pt x="13897" y="18982"/>
                    <a:pt x="13786" y="19519"/>
                    <a:pt x="13506" y="19815"/>
                  </a:cubicBezTo>
                  <a:cubicBezTo>
                    <a:pt x="13200" y="20097"/>
                    <a:pt x="12618" y="20193"/>
                    <a:pt x="11951" y="20193"/>
                  </a:cubicBezTo>
                  <a:cubicBezTo>
                    <a:pt x="11768" y="20193"/>
                    <a:pt x="11579" y="20185"/>
                    <a:pt x="11385" y="20172"/>
                  </a:cubicBezTo>
                  <a:lnTo>
                    <a:pt x="11385" y="18448"/>
                  </a:lnTo>
                  <a:lnTo>
                    <a:pt x="12447" y="17316"/>
                  </a:lnTo>
                  <a:cubicBezTo>
                    <a:pt x="12558" y="17197"/>
                    <a:pt x="12670" y="17020"/>
                    <a:pt x="12670" y="16901"/>
                  </a:cubicBezTo>
                  <a:cubicBezTo>
                    <a:pt x="12670" y="15769"/>
                    <a:pt x="11832" y="14876"/>
                    <a:pt x="10773" y="14876"/>
                  </a:cubicBezTo>
                  <a:cubicBezTo>
                    <a:pt x="9711" y="14876"/>
                    <a:pt x="8875" y="15769"/>
                    <a:pt x="8875" y="16901"/>
                  </a:cubicBezTo>
                  <a:cubicBezTo>
                    <a:pt x="8875" y="17020"/>
                    <a:pt x="8930" y="17258"/>
                    <a:pt x="9098" y="17316"/>
                  </a:cubicBezTo>
                  <a:lnTo>
                    <a:pt x="10158" y="18448"/>
                  </a:lnTo>
                  <a:lnTo>
                    <a:pt x="10158" y="20172"/>
                  </a:lnTo>
                  <a:lnTo>
                    <a:pt x="9488" y="20172"/>
                  </a:lnTo>
                  <a:cubicBezTo>
                    <a:pt x="8204" y="20172"/>
                    <a:pt x="7646" y="19934"/>
                    <a:pt x="7646" y="18149"/>
                  </a:cubicBezTo>
                  <a:cubicBezTo>
                    <a:pt x="7646" y="16245"/>
                    <a:pt x="8037" y="15412"/>
                    <a:pt x="9042" y="14281"/>
                  </a:cubicBezTo>
                  <a:cubicBezTo>
                    <a:pt x="9502" y="13760"/>
                    <a:pt x="10186" y="13507"/>
                    <a:pt x="10854" y="13507"/>
                  </a:cubicBezTo>
                  <a:close/>
                  <a:moveTo>
                    <a:pt x="3796" y="0"/>
                  </a:moveTo>
                  <a:cubicBezTo>
                    <a:pt x="1674" y="0"/>
                    <a:pt x="0" y="1785"/>
                    <a:pt x="0" y="4048"/>
                  </a:cubicBezTo>
                  <a:cubicBezTo>
                    <a:pt x="0" y="5000"/>
                    <a:pt x="392" y="5952"/>
                    <a:pt x="950" y="6724"/>
                  </a:cubicBezTo>
                  <a:cubicBezTo>
                    <a:pt x="1339" y="7200"/>
                    <a:pt x="1842" y="7557"/>
                    <a:pt x="2400" y="7795"/>
                  </a:cubicBezTo>
                  <a:cubicBezTo>
                    <a:pt x="1674" y="9164"/>
                    <a:pt x="1339" y="10653"/>
                    <a:pt x="1339" y="12139"/>
                  </a:cubicBezTo>
                  <a:cubicBezTo>
                    <a:pt x="1339" y="16066"/>
                    <a:pt x="3796" y="19519"/>
                    <a:pt x="7256" y="20886"/>
                  </a:cubicBezTo>
                  <a:cubicBezTo>
                    <a:pt x="7926" y="21481"/>
                    <a:pt x="8764" y="21600"/>
                    <a:pt x="9488" y="21600"/>
                  </a:cubicBezTo>
                  <a:lnTo>
                    <a:pt x="11274" y="21600"/>
                  </a:lnTo>
                  <a:cubicBezTo>
                    <a:pt x="12447" y="21600"/>
                    <a:pt x="13563" y="21600"/>
                    <a:pt x="14344" y="20886"/>
                  </a:cubicBezTo>
                  <a:cubicBezTo>
                    <a:pt x="17804" y="19519"/>
                    <a:pt x="20261" y="16066"/>
                    <a:pt x="20261" y="12139"/>
                  </a:cubicBezTo>
                  <a:cubicBezTo>
                    <a:pt x="20261" y="10592"/>
                    <a:pt x="19926" y="9104"/>
                    <a:pt x="19200" y="7795"/>
                  </a:cubicBezTo>
                  <a:cubicBezTo>
                    <a:pt x="19758" y="7557"/>
                    <a:pt x="20261" y="7200"/>
                    <a:pt x="20650" y="6724"/>
                  </a:cubicBezTo>
                  <a:cubicBezTo>
                    <a:pt x="21320" y="5952"/>
                    <a:pt x="21600" y="5000"/>
                    <a:pt x="21600" y="4048"/>
                  </a:cubicBezTo>
                  <a:cubicBezTo>
                    <a:pt x="21600" y="1785"/>
                    <a:pt x="19814" y="0"/>
                    <a:pt x="17749" y="0"/>
                  </a:cubicBezTo>
                  <a:cubicBezTo>
                    <a:pt x="15906" y="0"/>
                    <a:pt x="14401" y="1428"/>
                    <a:pt x="14064" y="3273"/>
                  </a:cubicBezTo>
                  <a:cubicBezTo>
                    <a:pt x="13005" y="2916"/>
                    <a:pt x="11889" y="2678"/>
                    <a:pt x="10773" y="2678"/>
                  </a:cubicBezTo>
                  <a:cubicBezTo>
                    <a:pt x="9656" y="2678"/>
                    <a:pt x="8540" y="2916"/>
                    <a:pt x="7479" y="3273"/>
                  </a:cubicBezTo>
                  <a:cubicBezTo>
                    <a:pt x="7144" y="1428"/>
                    <a:pt x="5582" y="0"/>
                    <a:pt x="37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890" name="Google Shape;10163;p67"/>
          <p:cNvSpPr/>
          <p:nvPr/>
        </p:nvSpPr>
        <p:spPr>
          <a:xfrm>
            <a:off x="7261910" y="2853594"/>
            <a:ext cx="468985" cy="46894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59" y="1975"/>
                </a:moveTo>
                <a:lnTo>
                  <a:pt x="11223" y="3102"/>
                </a:lnTo>
                <a:lnTo>
                  <a:pt x="10659" y="4230"/>
                </a:lnTo>
                <a:lnTo>
                  <a:pt x="10096" y="3102"/>
                </a:lnTo>
                <a:lnTo>
                  <a:pt x="10659" y="1975"/>
                </a:lnTo>
                <a:close/>
                <a:moveTo>
                  <a:pt x="16862" y="4511"/>
                </a:moveTo>
                <a:lnTo>
                  <a:pt x="16411" y="5696"/>
                </a:lnTo>
                <a:lnTo>
                  <a:pt x="15228" y="6147"/>
                </a:lnTo>
                <a:lnTo>
                  <a:pt x="15679" y="4962"/>
                </a:lnTo>
                <a:lnTo>
                  <a:pt x="16862" y="4511"/>
                </a:lnTo>
                <a:close/>
                <a:moveTo>
                  <a:pt x="4455" y="4568"/>
                </a:moveTo>
                <a:lnTo>
                  <a:pt x="5640" y="5020"/>
                </a:lnTo>
                <a:lnTo>
                  <a:pt x="6091" y="6203"/>
                </a:lnTo>
                <a:lnTo>
                  <a:pt x="4851" y="5809"/>
                </a:lnTo>
                <a:lnTo>
                  <a:pt x="4455" y="4568"/>
                </a:lnTo>
                <a:close/>
                <a:moveTo>
                  <a:pt x="8347" y="5245"/>
                </a:moveTo>
                <a:lnTo>
                  <a:pt x="10038" y="6090"/>
                </a:lnTo>
                <a:lnTo>
                  <a:pt x="10038" y="7614"/>
                </a:lnTo>
                <a:cubicBezTo>
                  <a:pt x="9587" y="7671"/>
                  <a:pt x="9249" y="7839"/>
                  <a:pt x="8911" y="8122"/>
                </a:cubicBezTo>
                <a:lnTo>
                  <a:pt x="7783" y="6994"/>
                </a:lnTo>
                <a:lnTo>
                  <a:pt x="8347" y="5245"/>
                </a:lnTo>
                <a:close/>
                <a:moveTo>
                  <a:pt x="12970" y="5245"/>
                </a:moveTo>
                <a:lnTo>
                  <a:pt x="13534" y="6994"/>
                </a:lnTo>
                <a:lnTo>
                  <a:pt x="12407" y="8122"/>
                </a:lnTo>
                <a:cubicBezTo>
                  <a:pt x="12068" y="7896"/>
                  <a:pt x="11730" y="7784"/>
                  <a:pt x="11279" y="7614"/>
                </a:cubicBezTo>
                <a:lnTo>
                  <a:pt x="11279" y="6090"/>
                </a:lnTo>
                <a:lnTo>
                  <a:pt x="12970" y="5245"/>
                </a:lnTo>
                <a:close/>
                <a:moveTo>
                  <a:pt x="6824" y="7896"/>
                </a:moveTo>
                <a:lnTo>
                  <a:pt x="7951" y="9024"/>
                </a:lnTo>
                <a:cubicBezTo>
                  <a:pt x="7783" y="9363"/>
                  <a:pt x="7613" y="9756"/>
                  <a:pt x="7500" y="10152"/>
                </a:cubicBezTo>
                <a:lnTo>
                  <a:pt x="5921" y="10152"/>
                </a:lnTo>
                <a:lnTo>
                  <a:pt x="5076" y="8460"/>
                </a:lnTo>
                <a:lnTo>
                  <a:pt x="6824" y="7896"/>
                </a:lnTo>
                <a:close/>
                <a:moveTo>
                  <a:pt x="14381" y="7896"/>
                </a:moveTo>
                <a:lnTo>
                  <a:pt x="16130" y="8460"/>
                </a:lnTo>
                <a:lnTo>
                  <a:pt x="15283" y="10152"/>
                </a:lnTo>
                <a:lnTo>
                  <a:pt x="13760" y="10152"/>
                </a:lnTo>
                <a:cubicBezTo>
                  <a:pt x="13704" y="9756"/>
                  <a:pt x="13534" y="9363"/>
                  <a:pt x="13253" y="9024"/>
                </a:cubicBezTo>
                <a:lnTo>
                  <a:pt x="14381" y="7896"/>
                </a:lnTo>
                <a:close/>
                <a:moveTo>
                  <a:pt x="2989" y="10207"/>
                </a:moveTo>
                <a:lnTo>
                  <a:pt x="4117" y="10771"/>
                </a:lnTo>
                <a:lnTo>
                  <a:pt x="2989" y="11335"/>
                </a:lnTo>
                <a:lnTo>
                  <a:pt x="1862" y="10771"/>
                </a:lnTo>
                <a:lnTo>
                  <a:pt x="2989" y="10207"/>
                </a:lnTo>
                <a:close/>
                <a:moveTo>
                  <a:pt x="18328" y="10207"/>
                </a:moveTo>
                <a:lnTo>
                  <a:pt x="19456" y="10771"/>
                </a:lnTo>
                <a:lnTo>
                  <a:pt x="18328" y="11335"/>
                </a:lnTo>
                <a:lnTo>
                  <a:pt x="17200" y="10771"/>
                </a:lnTo>
                <a:lnTo>
                  <a:pt x="18328" y="10207"/>
                </a:lnTo>
                <a:close/>
                <a:moveTo>
                  <a:pt x="10659" y="8911"/>
                </a:moveTo>
                <a:cubicBezTo>
                  <a:pt x="11730" y="8911"/>
                  <a:pt x="12577" y="9756"/>
                  <a:pt x="12577" y="10771"/>
                </a:cubicBezTo>
                <a:cubicBezTo>
                  <a:pt x="12577" y="11844"/>
                  <a:pt x="11730" y="12689"/>
                  <a:pt x="10659" y="12689"/>
                </a:cubicBezTo>
                <a:cubicBezTo>
                  <a:pt x="9587" y="12689"/>
                  <a:pt x="8742" y="11844"/>
                  <a:pt x="8742" y="10771"/>
                </a:cubicBezTo>
                <a:cubicBezTo>
                  <a:pt x="8742" y="9756"/>
                  <a:pt x="9587" y="8911"/>
                  <a:pt x="10659" y="8911"/>
                </a:cubicBezTo>
                <a:close/>
                <a:moveTo>
                  <a:pt x="7557" y="11393"/>
                </a:moveTo>
                <a:lnTo>
                  <a:pt x="7557" y="11448"/>
                </a:lnTo>
                <a:cubicBezTo>
                  <a:pt x="7613" y="11844"/>
                  <a:pt x="7783" y="12182"/>
                  <a:pt x="8064" y="12576"/>
                </a:cubicBezTo>
                <a:lnTo>
                  <a:pt x="6936" y="13705"/>
                </a:lnTo>
                <a:lnTo>
                  <a:pt x="5132" y="13084"/>
                </a:lnTo>
                <a:lnTo>
                  <a:pt x="5979" y="11393"/>
                </a:lnTo>
                <a:close/>
                <a:moveTo>
                  <a:pt x="15396" y="11448"/>
                </a:moveTo>
                <a:lnTo>
                  <a:pt x="16243" y="13142"/>
                </a:lnTo>
                <a:lnTo>
                  <a:pt x="14438" y="13705"/>
                </a:lnTo>
                <a:lnTo>
                  <a:pt x="13309" y="12576"/>
                </a:lnTo>
                <a:cubicBezTo>
                  <a:pt x="13534" y="12182"/>
                  <a:pt x="13704" y="11844"/>
                  <a:pt x="13817" y="11448"/>
                </a:cubicBezTo>
                <a:close/>
                <a:moveTo>
                  <a:pt x="8911" y="13480"/>
                </a:moveTo>
                <a:cubicBezTo>
                  <a:pt x="9249" y="13705"/>
                  <a:pt x="9587" y="13818"/>
                  <a:pt x="10038" y="13986"/>
                </a:cubicBezTo>
                <a:lnTo>
                  <a:pt x="10038" y="15510"/>
                </a:lnTo>
                <a:lnTo>
                  <a:pt x="8347" y="16355"/>
                </a:lnTo>
                <a:lnTo>
                  <a:pt x="7783" y="14608"/>
                </a:lnTo>
                <a:lnTo>
                  <a:pt x="8911" y="13480"/>
                </a:lnTo>
                <a:close/>
                <a:moveTo>
                  <a:pt x="12407" y="13480"/>
                </a:moveTo>
                <a:lnTo>
                  <a:pt x="13534" y="14608"/>
                </a:lnTo>
                <a:lnTo>
                  <a:pt x="12970" y="16355"/>
                </a:lnTo>
                <a:lnTo>
                  <a:pt x="11279" y="15510"/>
                </a:lnTo>
                <a:lnTo>
                  <a:pt x="11279" y="13986"/>
                </a:lnTo>
                <a:cubicBezTo>
                  <a:pt x="11730" y="13874"/>
                  <a:pt x="12068" y="13761"/>
                  <a:pt x="12407" y="13480"/>
                </a:cubicBezTo>
                <a:close/>
                <a:moveTo>
                  <a:pt x="15228" y="15397"/>
                </a:moveTo>
                <a:lnTo>
                  <a:pt x="16411" y="15791"/>
                </a:lnTo>
                <a:lnTo>
                  <a:pt x="16862" y="16976"/>
                </a:lnTo>
                <a:lnTo>
                  <a:pt x="15679" y="16580"/>
                </a:lnTo>
                <a:lnTo>
                  <a:pt x="15228" y="15397"/>
                </a:lnTo>
                <a:close/>
                <a:moveTo>
                  <a:pt x="6091" y="15453"/>
                </a:moveTo>
                <a:lnTo>
                  <a:pt x="5640" y="16638"/>
                </a:lnTo>
                <a:lnTo>
                  <a:pt x="4455" y="17089"/>
                </a:lnTo>
                <a:lnTo>
                  <a:pt x="4851" y="15848"/>
                </a:lnTo>
                <a:lnTo>
                  <a:pt x="6091" y="15453"/>
                </a:lnTo>
                <a:close/>
                <a:moveTo>
                  <a:pt x="10659" y="17370"/>
                </a:moveTo>
                <a:lnTo>
                  <a:pt x="11223" y="18498"/>
                </a:lnTo>
                <a:lnTo>
                  <a:pt x="10659" y="19627"/>
                </a:lnTo>
                <a:lnTo>
                  <a:pt x="10096" y="18498"/>
                </a:lnTo>
                <a:lnTo>
                  <a:pt x="10659" y="17370"/>
                </a:lnTo>
                <a:close/>
                <a:moveTo>
                  <a:pt x="10772" y="0"/>
                </a:moveTo>
                <a:cubicBezTo>
                  <a:pt x="10602" y="0"/>
                  <a:pt x="10321" y="168"/>
                  <a:pt x="10208" y="338"/>
                </a:cubicBezTo>
                <a:lnTo>
                  <a:pt x="8968" y="2990"/>
                </a:lnTo>
                <a:cubicBezTo>
                  <a:pt x="8911" y="3158"/>
                  <a:pt x="8911" y="3383"/>
                  <a:pt x="8968" y="3553"/>
                </a:cubicBezTo>
                <a:lnTo>
                  <a:pt x="9362" y="4398"/>
                </a:lnTo>
                <a:lnTo>
                  <a:pt x="8517" y="3947"/>
                </a:lnTo>
                <a:cubicBezTo>
                  <a:pt x="8431" y="3919"/>
                  <a:pt x="8332" y="3906"/>
                  <a:pt x="8227" y="3906"/>
                </a:cubicBezTo>
                <a:cubicBezTo>
                  <a:pt x="8121" y="3906"/>
                  <a:pt x="8008" y="3919"/>
                  <a:pt x="7896" y="3947"/>
                </a:cubicBezTo>
                <a:cubicBezTo>
                  <a:pt x="7670" y="4005"/>
                  <a:pt x="7557" y="4173"/>
                  <a:pt x="7500" y="4398"/>
                </a:cubicBezTo>
                <a:lnTo>
                  <a:pt x="7219" y="5301"/>
                </a:lnTo>
                <a:lnTo>
                  <a:pt x="6936" y="4398"/>
                </a:lnTo>
                <a:cubicBezTo>
                  <a:pt x="6824" y="4173"/>
                  <a:pt x="6711" y="4005"/>
                  <a:pt x="6485" y="3947"/>
                </a:cubicBezTo>
                <a:lnTo>
                  <a:pt x="3836" y="3045"/>
                </a:lnTo>
                <a:cubicBezTo>
                  <a:pt x="3775" y="3031"/>
                  <a:pt x="3711" y="3024"/>
                  <a:pt x="3644" y="3024"/>
                </a:cubicBezTo>
                <a:cubicBezTo>
                  <a:pt x="3467" y="3024"/>
                  <a:pt x="3283" y="3075"/>
                  <a:pt x="3159" y="3158"/>
                </a:cubicBezTo>
                <a:cubicBezTo>
                  <a:pt x="3047" y="3328"/>
                  <a:pt x="2989" y="3609"/>
                  <a:pt x="3047" y="3835"/>
                </a:cubicBezTo>
                <a:lnTo>
                  <a:pt x="3949" y="6486"/>
                </a:lnTo>
                <a:cubicBezTo>
                  <a:pt x="4004" y="6711"/>
                  <a:pt x="4174" y="6824"/>
                  <a:pt x="4400" y="6937"/>
                </a:cubicBezTo>
                <a:lnTo>
                  <a:pt x="5302" y="7220"/>
                </a:lnTo>
                <a:lnTo>
                  <a:pt x="4400" y="7501"/>
                </a:lnTo>
                <a:cubicBezTo>
                  <a:pt x="4174" y="7558"/>
                  <a:pt x="4004" y="7671"/>
                  <a:pt x="3949" y="7896"/>
                </a:cubicBezTo>
                <a:cubicBezTo>
                  <a:pt x="3891" y="8122"/>
                  <a:pt x="3836" y="8347"/>
                  <a:pt x="3949" y="8516"/>
                </a:cubicBezTo>
                <a:lnTo>
                  <a:pt x="4400" y="9363"/>
                </a:lnTo>
                <a:lnTo>
                  <a:pt x="3553" y="8967"/>
                </a:lnTo>
                <a:cubicBezTo>
                  <a:pt x="3440" y="8938"/>
                  <a:pt x="3328" y="8926"/>
                  <a:pt x="3229" y="8926"/>
                </a:cubicBezTo>
                <a:cubicBezTo>
                  <a:pt x="3131" y="8926"/>
                  <a:pt x="3047" y="8938"/>
                  <a:pt x="2989" y="8967"/>
                </a:cubicBezTo>
                <a:lnTo>
                  <a:pt x="338" y="10207"/>
                </a:lnTo>
                <a:cubicBezTo>
                  <a:pt x="170" y="10378"/>
                  <a:pt x="0" y="10603"/>
                  <a:pt x="0" y="10771"/>
                </a:cubicBezTo>
                <a:cubicBezTo>
                  <a:pt x="0" y="10997"/>
                  <a:pt x="170" y="11280"/>
                  <a:pt x="338" y="11335"/>
                </a:cubicBezTo>
                <a:lnTo>
                  <a:pt x="2989" y="12633"/>
                </a:lnTo>
                <a:cubicBezTo>
                  <a:pt x="3073" y="12662"/>
                  <a:pt x="3172" y="12676"/>
                  <a:pt x="3272" y="12676"/>
                </a:cubicBezTo>
                <a:cubicBezTo>
                  <a:pt x="3371" y="12676"/>
                  <a:pt x="3469" y="12662"/>
                  <a:pt x="3553" y="12633"/>
                </a:cubicBezTo>
                <a:lnTo>
                  <a:pt x="4400" y="12182"/>
                </a:lnTo>
                <a:lnTo>
                  <a:pt x="3949" y="13029"/>
                </a:lnTo>
                <a:cubicBezTo>
                  <a:pt x="3891" y="13254"/>
                  <a:pt x="3891" y="13480"/>
                  <a:pt x="3949" y="13705"/>
                </a:cubicBezTo>
                <a:cubicBezTo>
                  <a:pt x="4004" y="13874"/>
                  <a:pt x="4174" y="14044"/>
                  <a:pt x="4400" y="14099"/>
                </a:cubicBezTo>
                <a:lnTo>
                  <a:pt x="5302" y="14382"/>
                </a:lnTo>
                <a:lnTo>
                  <a:pt x="4400" y="14663"/>
                </a:lnTo>
                <a:cubicBezTo>
                  <a:pt x="4174" y="14720"/>
                  <a:pt x="4004" y="14889"/>
                  <a:pt x="3949" y="15114"/>
                </a:cubicBezTo>
                <a:lnTo>
                  <a:pt x="3047" y="17765"/>
                </a:lnTo>
                <a:cubicBezTo>
                  <a:pt x="2905" y="18188"/>
                  <a:pt x="3193" y="18610"/>
                  <a:pt x="3587" y="18610"/>
                </a:cubicBezTo>
                <a:cubicBezTo>
                  <a:pt x="3666" y="18610"/>
                  <a:pt x="3750" y="18593"/>
                  <a:pt x="3836" y="18555"/>
                </a:cubicBezTo>
                <a:lnTo>
                  <a:pt x="6485" y="17653"/>
                </a:lnTo>
                <a:cubicBezTo>
                  <a:pt x="6711" y="17540"/>
                  <a:pt x="6824" y="17427"/>
                  <a:pt x="6936" y="17202"/>
                </a:cubicBezTo>
                <a:lnTo>
                  <a:pt x="7219" y="16299"/>
                </a:lnTo>
                <a:lnTo>
                  <a:pt x="7500" y="17202"/>
                </a:lnTo>
                <a:cubicBezTo>
                  <a:pt x="7557" y="17427"/>
                  <a:pt x="7670" y="17540"/>
                  <a:pt x="7896" y="17653"/>
                </a:cubicBezTo>
                <a:cubicBezTo>
                  <a:pt x="8026" y="17685"/>
                  <a:pt x="8155" y="17717"/>
                  <a:pt x="8275" y="17717"/>
                </a:cubicBezTo>
                <a:cubicBezTo>
                  <a:pt x="8363" y="17717"/>
                  <a:pt x="8445" y="17701"/>
                  <a:pt x="8517" y="17653"/>
                </a:cubicBezTo>
                <a:lnTo>
                  <a:pt x="9362" y="17202"/>
                </a:lnTo>
                <a:lnTo>
                  <a:pt x="8968" y="18047"/>
                </a:lnTo>
                <a:cubicBezTo>
                  <a:pt x="8911" y="18272"/>
                  <a:pt x="8911" y="18498"/>
                  <a:pt x="8968" y="18612"/>
                </a:cubicBezTo>
                <a:lnTo>
                  <a:pt x="10208" y="21206"/>
                </a:lnTo>
                <a:cubicBezTo>
                  <a:pt x="10377" y="21432"/>
                  <a:pt x="10602" y="21600"/>
                  <a:pt x="10772" y="21600"/>
                </a:cubicBezTo>
                <a:cubicBezTo>
                  <a:pt x="10998" y="21600"/>
                  <a:pt x="11279" y="21432"/>
                  <a:pt x="11336" y="21206"/>
                </a:cubicBezTo>
                <a:lnTo>
                  <a:pt x="12632" y="18612"/>
                </a:lnTo>
                <a:cubicBezTo>
                  <a:pt x="12689" y="18385"/>
                  <a:pt x="12689" y="18217"/>
                  <a:pt x="12632" y="18047"/>
                </a:cubicBezTo>
                <a:lnTo>
                  <a:pt x="12181" y="17202"/>
                </a:lnTo>
                <a:lnTo>
                  <a:pt x="13028" y="17653"/>
                </a:lnTo>
                <a:cubicBezTo>
                  <a:pt x="13140" y="17681"/>
                  <a:pt x="13253" y="17696"/>
                  <a:pt x="13366" y="17696"/>
                </a:cubicBezTo>
                <a:cubicBezTo>
                  <a:pt x="13479" y="17696"/>
                  <a:pt x="13592" y="17681"/>
                  <a:pt x="13704" y="17653"/>
                </a:cubicBezTo>
                <a:cubicBezTo>
                  <a:pt x="13873" y="17540"/>
                  <a:pt x="14043" y="17427"/>
                  <a:pt x="14100" y="17202"/>
                </a:cubicBezTo>
                <a:lnTo>
                  <a:pt x="14381" y="16299"/>
                </a:lnTo>
                <a:lnTo>
                  <a:pt x="14664" y="17202"/>
                </a:lnTo>
                <a:cubicBezTo>
                  <a:pt x="14719" y="17427"/>
                  <a:pt x="14889" y="17540"/>
                  <a:pt x="15115" y="17653"/>
                </a:cubicBezTo>
                <a:lnTo>
                  <a:pt x="17764" y="18555"/>
                </a:lnTo>
                <a:cubicBezTo>
                  <a:pt x="17823" y="18567"/>
                  <a:pt x="17882" y="18575"/>
                  <a:pt x="17941" y="18575"/>
                </a:cubicBezTo>
                <a:cubicBezTo>
                  <a:pt x="18380" y="18575"/>
                  <a:pt x="18754" y="18213"/>
                  <a:pt x="18553" y="17765"/>
                </a:cubicBezTo>
                <a:lnTo>
                  <a:pt x="17651" y="15114"/>
                </a:lnTo>
                <a:cubicBezTo>
                  <a:pt x="17538" y="14889"/>
                  <a:pt x="17426" y="14720"/>
                  <a:pt x="17200" y="14663"/>
                </a:cubicBezTo>
                <a:lnTo>
                  <a:pt x="16298" y="14382"/>
                </a:lnTo>
                <a:lnTo>
                  <a:pt x="17200" y="14099"/>
                </a:lnTo>
                <a:cubicBezTo>
                  <a:pt x="17426" y="14044"/>
                  <a:pt x="17538" y="13874"/>
                  <a:pt x="17651" y="13705"/>
                </a:cubicBezTo>
                <a:cubicBezTo>
                  <a:pt x="17709" y="13480"/>
                  <a:pt x="17764" y="13254"/>
                  <a:pt x="17651" y="13029"/>
                </a:cubicBezTo>
                <a:lnTo>
                  <a:pt x="17200" y="12182"/>
                </a:lnTo>
                <a:lnTo>
                  <a:pt x="18047" y="12633"/>
                </a:lnTo>
                <a:cubicBezTo>
                  <a:pt x="18160" y="12662"/>
                  <a:pt x="18272" y="12676"/>
                  <a:pt x="18371" y="12676"/>
                </a:cubicBezTo>
                <a:cubicBezTo>
                  <a:pt x="18469" y="12676"/>
                  <a:pt x="18553" y="12662"/>
                  <a:pt x="18611" y="12633"/>
                </a:cubicBezTo>
                <a:lnTo>
                  <a:pt x="21204" y="11335"/>
                </a:lnTo>
                <a:cubicBezTo>
                  <a:pt x="21430" y="11222"/>
                  <a:pt x="21600" y="10997"/>
                  <a:pt x="21600" y="10771"/>
                </a:cubicBezTo>
                <a:cubicBezTo>
                  <a:pt x="21600" y="10603"/>
                  <a:pt x="21430" y="10320"/>
                  <a:pt x="21204" y="10207"/>
                </a:cubicBezTo>
                <a:lnTo>
                  <a:pt x="18611" y="8967"/>
                </a:lnTo>
                <a:cubicBezTo>
                  <a:pt x="18498" y="8938"/>
                  <a:pt x="18399" y="8926"/>
                  <a:pt x="18308" y="8926"/>
                </a:cubicBezTo>
                <a:cubicBezTo>
                  <a:pt x="18215" y="8926"/>
                  <a:pt x="18131" y="8938"/>
                  <a:pt x="18047" y="8967"/>
                </a:cubicBezTo>
                <a:lnTo>
                  <a:pt x="17200" y="9363"/>
                </a:lnTo>
                <a:lnTo>
                  <a:pt x="17651" y="8516"/>
                </a:lnTo>
                <a:cubicBezTo>
                  <a:pt x="17709" y="8347"/>
                  <a:pt x="17709" y="8122"/>
                  <a:pt x="17651" y="7896"/>
                </a:cubicBezTo>
                <a:cubicBezTo>
                  <a:pt x="17538" y="7671"/>
                  <a:pt x="17426" y="7558"/>
                  <a:pt x="17200" y="7501"/>
                </a:cubicBezTo>
                <a:lnTo>
                  <a:pt x="16298" y="7220"/>
                </a:lnTo>
                <a:lnTo>
                  <a:pt x="17200" y="6937"/>
                </a:lnTo>
                <a:cubicBezTo>
                  <a:pt x="17426" y="6824"/>
                  <a:pt x="17538" y="6711"/>
                  <a:pt x="17651" y="6486"/>
                </a:cubicBezTo>
                <a:lnTo>
                  <a:pt x="18553" y="3835"/>
                </a:lnTo>
                <a:cubicBezTo>
                  <a:pt x="18611" y="3609"/>
                  <a:pt x="18553" y="3328"/>
                  <a:pt x="18385" y="3158"/>
                </a:cubicBezTo>
                <a:cubicBezTo>
                  <a:pt x="18305" y="3079"/>
                  <a:pt x="18142" y="2999"/>
                  <a:pt x="17972" y="2999"/>
                </a:cubicBezTo>
                <a:cubicBezTo>
                  <a:pt x="17902" y="2999"/>
                  <a:pt x="17830" y="3013"/>
                  <a:pt x="17764" y="3045"/>
                </a:cubicBezTo>
                <a:lnTo>
                  <a:pt x="15115" y="3947"/>
                </a:lnTo>
                <a:cubicBezTo>
                  <a:pt x="14889" y="4005"/>
                  <a:pt x="14719" y="4173"/>
                  <a:pt x="14664" y="4398"/>
                </a:cubicBezTo>
                <a:lnTo>
                  <a:pt x="14381" y="5301"/>
                </a:lnTo>
                <a:lnTo>
                  <a:pt x="14100" y="4398"/>
                </a:lnTo>
                <a:cubicBezTo>
                  <a:pt x="14043" y="4173"/>
                  <a:pt x="13873" y="4005"/>
                  <a:pt x="13704" y="3947"/>
                </a:cubicBezTo>
                <a:cubicBezTo>
                  <a:pt x="13574" y="3915"/>
                  <a:pt x="13443" y="3883"/>
                  <a:pt x="13314" y="3883"/>
                </a:cubicBezTo>
                <a:cubicBezTo>
                  <a:pt x="13217" y="3883"/>
                  <a:pt x="13123" y="3901"/>
                  <a:pt x="13028" y="3947"/>
                </a:cubicBezTo>
                <a:lnTo>
                  <a:pt x="12181" y="4398"/>
                </a:lnTo>
                <a:lnTo>
                  <a:pt x="12632" y="3553"/>
                </a:lnTo>
                <a:cubicBezTo>
                  <a:pt x="12689" y="3328"/>
                  <a:pt x="12689" y="3102"/>
                  <a:pt x="12632" y="2990"/>
                </a:cubicBezTo>
                <a:lnTo>
                  <a:pt x="11336" y="338"/>
                </a:lnTo>
                <a:cubicBezTo>
                  <a:pt x="11223" y="168"/>
                  <a:pt x="10998" y="0"/>
                  <a:pt x="1077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94" name="Google Shape;10164;p67"/>
          <p:cNvGrpSpPr/>
          <p:nvPr/>
        </p:nvGrpSpPr>
        <p:grpSpPr>
          <a:xfrm>
            <a:off x="4915227" y="3444649"/>
            <a:ext cx="476291" cy="475087"/>
            <a:chOff x="0" y="0"/>
            <a:chExt cx="476290" cy="475086"/>
          </a:xfrm>
        </p:grpSpPr>
        <p:sp>
          <p:nvSpPr>
            <p:cNvPr id="7891" name="Google Shape;10165;p67"/>
            <p:cNvSpPr/>
            <p:nvPr/>
          </p:nvSpPr>
          <p:spPr>
            <a:xfrm>
              <a:off x="-1" y="-1"/>
              <a:ext cx="476292" cy="4750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17" y="1336"/>
                  </a:moveTo>
                  <a:lnTo>
                    <a:pt x="14104" y="6124"/>
                  </a:lnTo>
                  <a:cubicBezTo>
                    <a:pt x="14160" y="6291"/>
                    <a:pt x="14215" y="6347"/>
                    <a:pt x="14382" y="6402"/>
                  </a:cubicBezTo>
                  <a:lnTo>
                    <a:pt x="16658" y="7626"/>
                  </a:lnTo>
                  <a:lnTo>
                    <a:pt x="18713" y="12804"/>
                  </a:lnTo>
                  <a:lnTo>
                    <a:pt x="13827" y="12804"/>
                  </a:lnTo>
                  <a:lnTo>
                    <a:pt x="12717" y="9464"/>
                  </a:lnTo>
                  <a:cubicBezTo>
                    <a:pt x="12576" y="9185"/>
                    <a:pt x="12320" y="9061"/>
                    <a:pt x="12077" y="9061"/>
                  </a:cubicBezTo>
                  <a:cubicBezTo>
                    <a:pt x="12031" y="9061"/>
                    <a:pt x="11984" y="9065"/>
                    <a:pt x="11939" y="9074"/>
                  </a:cubicBezTo>
                  <a:cubicBezTo>
                    <a:pt x="11661" y="9130"/>
                    <a:pt x="11439" y="9575"/>
                    <a:pt x="11495" y="9853"/>
                  </a:cubicBezTo>
                  <a:lnTo>
                    <a:pt x="12495" y="12749"/>
                  </a:lnTo>
                  <a:lnTo>
                    <a:pt x="9107" y="12749"/>
                  </a:lnTo>
                  <a:lnTo>
                    <a:pt x="10217" y="7181"/>
                  </a:lnTo>
                  <a:cubicBezTo>
                    <a:pt x="10272" y="6847"/>
                    <a:pt x="10050" y="6513"/>
                    <a:pt x="9717" y="6402"/>
                  </a:cubicBezTo>
                  <a:cubicBezTo>
                    <a:pt x="9683" y="6397"/>
                    <a:pt x="9648" y="6393"/>
                    <a:pt x="9613" y="6393"/>
                  </a:cubicBezTo>
                  <a:cubicBezTo>
                    <a:pt x="9308" y="6393"/>
                    <a:pt x="8991" y="6603"/>
                    <a:pt x="8940" y="6904"/>
                  </a:cubicBezTo>
                  <a:lnTo>
                    <a:pt x="7775" y="12692"/>
                  </a:lnTo>
                  <a:lnTo>
                    <a:pt x="2832" y="12692"/>
                  </a:lnTo>
                  <a:lnTo>
                    <a:pt x="3775" y="8740"/>
                  </a:lnTo>
                  <a:lnTo>
                    <a:pt x="6109" y="7626"/>
                  </a:lnTo>
                  <a:cubicBezTo>
                    <a:pt x="6220" y="7515"/>
                    <a:pt x="6275" y="7460"/>
                    <a:pt x="6386" y="7349"/>
                  </a:cubicBezTo>
                  <a:lnTo>
                    <a:pt x="7496" y="5177"/>
                  </a:lnTo>
                  <a:lnTo>
                    <a:pt x="10884" y="5177"/>
                  </a:lnTo>
                  <a:cubicBezTo>
                    <a:pt x="11217" y="5177"/>
                    <a:pt x="11495" y="4898"/>
                    <a:pt x="11495" y="4564"/>
                  </a:cubicBezTo>
                  <a:cubicBezTo>
                    <a:pt x="11495" y="4175"/>
                    <a:pt x="11217" y="3896"/>
                    <a:pt x="10884" y="3896"/>
                  </a:cubicBezTo>
                  <a:lnTo>
                    <a:pt x="9218" y="3896"/>
                  </a:lnTo>
                  <a:lnTo>
                    <a:pt x="10050" y="1336"/>
                  </a:lnTo>
                  <a:close/>
                  <a:moveTo>
                    <a:pt x="18325" y="13917"/>
                  </a:moveTo>
                  <a:lnTo>
                    <a:pt x="17326" y="15198"/>
                  </a:lnTo>
                  <a:lnTo>
                    <a:pt x="15715" y="15198"/>
                  </a:lnTo>
                  <a:cubicBezTo>
                    <a:pt x="15382" y="15198"/>
                    <a:pt x="15103" y="15476"/>
                    <a:pt x="15103" y="15809"/>
                  </a:cubicBezTo>
                  <a:cubicBezTo>
                    <a:pt x="15271" y="16255"/>
                    <a:pt x="15547" y="16534"/>
                    <a:pt x="15881" y="16534"/>
                  </a:cubicBezTo>
                  <a:lnTo>
                    <a:pt x="16492" y="16534"/>
                  </a:lnTo>
                  <a:lnTo>
                    <a:pt x="15547" y="17759"/>
                  </a:lnTo>
                  <a:lnTo>
                    <a:pt x="13327" y="17759"/>
                  </a:lnTo>
                  <a:cubicBezTo>
                    <a:pt x="13105" y="17759"/>
                    <a:pt x="12828" y="17926"/>
                    <a:pt x="12771" y="18092"/>
                  </a:cubicBezTo>
                  <a:lnTo>
                    <a:pt x="11661" y="20264"/>
                  </a:lnTo>
                  <a:lnTo>
                    <a:pt x="9828" y="20264"/>
                  </a:lnTo>
                  <a:lnTo>
                    <a:pt x="8885" y="19040"/>
                  </a:lnTo>
                  <a:lnTo>
                    <a:pt x="10716" y="19040"/>
                  </a:lnTo>
                  <a:cubicBezTo>
                    <a:pt x="11106" y="19040"/>
                    <a:pt x="11384" y="18760"/>
                    <a:pt x="11384" y="18372"/>
                  </a:cubicBezTo>
                  <a:cubicBezTo>
                    <a:pt x="11384" y="18038"/>
                    <a:pt x="11106" y="17759"/>
                    <a:pt x="10716" y="17759"/>
                  </a:cubicBezTo>
                  <a:lnTo>
                    <a:pt x="7886" y="17759"/>
                  </a:lnTo>
                  <a:lnTo>
                    <a:pt x="6220" y="15476"/>
                  </a:lnTo>
                  <a:cubicBezTo>
                    <a:pt x="6109" y="15309"/>
                    <a:pt x="5942" y="15198"/>
                    <a:pt x="5719" y="15198"/>
                  </a:cubicBezTo>
                  <a:lnTo>
                    <a:pt x="3610" y="15198"/>
                  </a:lnTo>
                  <a:lnTo>
                    <a:pt x="2943" y="13917"/>
                  </a:lnTo>
                  <a:close/>
                  <a:moveTo>
                    <a:pt x="9551" y="0"/>
                  </a:moveTo>
                  <a:cubicBezTo>
                    <a:pt x="9273" y="0"/>
                    <a:pt x="9051" y="223"/>
                    <a:pt x="8940" y="445"/>
                  </a:cubicBezTo>
                  <a:lnTo>
                    <a:pt x="7829" y="3841"/>
                  </a:lnTo>
                  <a:lnTo>
                    <a:pt x="6997" y="3841"/>
                  </a:lnTo>
                  <a:cubicBezTo>
                    <a:pt x="6775" y="3841"/>
                    <a:pt x="6497" y="3953"/>
                    <a:pt x="6442" y="4175"/>
                  </a:cubicBezTo>
                  <a:lnTo>
                    <a:pt x="5275" y="6570"/>
                  </a:lnTo>
                  <a:lnTo>
                    <a:pt x="2887" y="7738"/>
                  </a:lnTo>
                  <a:cubicBezTo>
                    <a:pt x="2776" y="7794"/>
                    <a:pt x="2610" y="7960"/>
                    <a:pt x="2554" y="8128"/>
                  </a:cubicBezTo>
                  <a:lnTo>
                    <a:pt x="1444" y="12749"/>
                  </a:lnTo>
                  <a:lnTo>
                    <a:pt x="612" y="12749"/>
                  </a:lnTo>
                  <a:cubicBezTo>
                    <a:pt x="278" y="12749"/>
                    <a:pt x="0" y="13026"/>
                    <a:pt x="0" y="13360"/>
                  </a:cubicBezTo>
                  <a:cubicBezTo>
                    <a:pt x="0" y="13694"/>
                    <a:pt x="278" y="13974"/>
                    <a:pt x="612" y="13974"/>
                  </a:cubicBezTo>
                  <a:lnTo>
                    <a:pt x="1500" y="13974"/>
                  </a:lnTo>
                  <a:lnTo>
                    <a:pt x="2610" y="16143"/>
                  </a:lnTo>
                  <a:cubicBezTo>
                    <a:pt x="2776" y="16366"/>
                    <a:pt x="2943" y="16477"/>
                    <a:pt x="3166" y="16477"/>
                  </a:cubicBezTo>
                  <a:lnTo>
                    <a:pt x="5386" y="16477"/>
                  </a:lnTo>
                  <a:lnTo>
                    <a:pt x="6386" y="17759"/>
                  </a:lnTo>
                  <a:lnTo>
                    <a:pt x="4498" y="17759"/>
                  </a:lnTo>
                  <a:cubicBezTo>
                    <a:pt x="4165" y="17759"/>
                    <a:pt x="3886" y="18038"/>
                    <a:pt x="3886" y="18372"/>
                  </a:cubicBezTo>
                  <a:cubicBezTo>
                    <a:pt x="3886" y="18760"/>
                    <a:pt x="4165" y="19040"/>
                    <a:pt x="4498" y="19040"/>
                  </a:cubicBezTo>
                  <a:lnTo>
                    <a:pt x="7330" y="19040"/>
                  </a:lnTo>
                  <a:lnTo>
                    <a:pt x="8996" y="21321"/>
                  </a:lnTo>
                  <a:cubicBezTo>
                    <a:pt x="9162" y="21432"/>
                    <a:pt x="9273" y="21600"/>
                    <a:pt x="9495" y="21600"/>
                  </a:cubicBezTo>
                  <a:lnTo>
                    <a:pt x="11994" y="21600"/>
                  </a:lnTo>
                  <a:cubicBezTo>
                    <a:pt x="12216" y="21600"/>
                    <a:pt x="12495" y="21432"/>
                    <a:pt x="12549" y="21266"/>
                  </a:cubicBezTo>
                  <a:lnTo>
                    <a:pt x="13660" y="19094"/>
                  </a:lnTo>
                  <a:lnTo>
                    <a:pt x="15826" y="19094"/>
                  </a:lnTo>
                  <a:cubicBezTo>
                    <a:pt x="15992" y="19094"/>
                    <a:pt x="16214" y="19040"/>
                    <a:pt x="16270" y="18817"/>
                  </a:cubicBezTo>
                  <a:lnTo>
                    <a:pt x="17936" y="16534"/>
                  </a:lnTo>
                  <a:lnTo>
                    <a:pt x="19712" y="16534"/>
                  </a:lnTo>
                  <a:cubicBezTo>
                    <a:pt x="20045" y="16534"/>
                    <a:pt x="20324" y="16255"/>
                    <a:pt x="20324" y="15866"/>
                  </a:cubicBezTo>
                  <a:cubicBezTo>
                    <a:pt x="20324" y="15532"/>
                    <a:pt x="20045" y="15253"/>
                    <a:pt x="19712" y="15253"/>
                  </a:cubicBezTo>
                  <a:lnTo>
                    <a:pt x="18991" y="15253"/>
                  </a:lnTo>
                  <a:lnTo>
                    <a:pt x="19991" y="13974"/>
                  </a:lnTo>
                  <a:lnTo>
                    <a:pt x="20934" y="13974"/>
                  </a:lnTo>
                  <a:cubicBezTo>
                    <a:pt x="21323" y="13974"/>
                    <a:pt x="21600" y="13694"/>
                    <a:pt x="21600" y="13360"/>
                  </a:cubicBezTo>
                  <a:cubicBezTo>
                    <a:pt x="21600" y="13026"/>
                    <a:pt x="21323" y="12749"/>
                    <a:pt x="20934" y="12749"/>
                  </a:cubicBezTo>
                  <a:lnTo>
                    <a:pt x="20045" y="12749"/>
                  </a:lnTo>
                  <a:lnTo>
                    <a:pt x="17659" y="6847"/>
                  </a:lnTo>
                  <a:cubicBezTo>
                    <a:pt x="17603" y="6681"/>
                    <a:pt x="17548" y="6570"/>
                    <a:pt x="17380" y="6458"/>
                  </a:cubicBezTo>
                  <a:lnTo>
                    <a:pt x="15049" y="5289"/>
                  </a:lnTo>
                  <a:lnTo>
                    <a:pt x="12606" y="334"/>
                  </a:lnTo>
                  <a:cubicBezTo>
                    <a:pt x="12495" y="168"/>
                    <a:pt x="12273" y="0"/>
                    <a:pt x="1205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92" name="Google Shape;10166;p67"/>
            <p:cNvSpPr/>
            <p:nvPr/>
          </p:nvSpPr>
          <p:spPr>
            <a:xfrm>
              <a:off x="391836" y="418770"/>
              <a:ext cx="83250" cy="26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89" y="0"/>
                  </a:moveTo>
                  <a:cubicBezTo>
                    <a:pt x="1583" y="0"/>
                    <a:pt x="0" y="4894"/>
                    <a:pt x="0" y="10784"/>
                  </a:cubicBezTo>
                  <a:cubicBezTo>
                    <a:pt x="0" y="16675"/>
                    <a:pt x="1583" y="21600"/>
                    <a:pt x="3489" y="21600"/>
                  </a:cubicBezTo>
                  <a:lnTo>
                    <a:pt x="18101" y="21600"/>
                  </a:lnTo>
                  <a:cubicBezTo>
                    <a:pt x="20007" y="21600"/>
                    <a:pt x="21600" y="16675"/>
                    <a:pt x="21600" y="10784"/>
                  </a:cubicBezTo>
                  <a:cubicBezTo>
                    <a:pt x="21600" y="4894"/>
                    <a:pt x="20007" y="0"/>
                    <a:pt x="181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93" name="Google Shape;10167;p67"/>
            <p:cNvSpPr/>
            <p:nvPr/>
          </p:nvSpPr>
          <p:spPr>
            <a:xfrm>
              <a:off x="2448" y="445704"/>
              <a:ext cx="84493" cy="281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448" y="0"/>
                  </a:moveTo>
                  <a:cubicBezTo>
                    <a:pt x="1570" y="0"/>
                    <a:pt x="0" y="4684"/>
                    <a:pt x="0" y="10323"/>
                  </a:cubicBezTo>
                  <a:cubicBezTo>
                    <a:pt x="0" y="16916"/>
                    <a:pt x="1570" y="21600"/>
                    <a:pt x="3448" y="21600"/>
                  </a:cubicBezTo>
                  <a:lnTo>
                    <a:pt x="18152" y="21600"/>
                  </a:lnTo>
                  <a:cubicBezTo>
                    <a:pt x="20030" y="21600"/>
                    <a:pt x="21600" y="16916"/>
                    <a:pt x="21600" y="10323"/>
                  </a:cubicBezTo>
                  <a:cubicBezTo>
                    <a:pt x="21600" y="4684"/>
                    <a:pt x="20030" y="0"/>
                    <a:pt x="1815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895" name="Google Shape;10168;p67"/>
          <p:cNvSpPr/>
          <p:nvPr/>
        </p:nvSpPr>
        <p:spPr>
          <a:xfrm>
            <a:off x="2003720" y="1687584"/>
            <a:ext cx="473768" cy="475669"/>
          </a:xfrm>
          <a:custGeom>
            <a:avLst/>
            <a:gdLst/>
            <a:ahLst/>
            <a:cxnLst>
              <a:cxn ang="0">
                <a:pos x="wd2" y="hd2"/>
              </a:cxn>
              <a:cxn ang="5400000">
                <a:pos x="wd2" y="hd2"/>
              </a:cxn>
              <a:cxn ang="10800000">
                <a:pos x="wd2" y="hd2"/>
              </a:cxn>
              <a:cxn ang="16200000">
                <a:pos x="wd2" y="hd2"/>
              </a:cxn>
            </a:cxnLst>
            <a:rect l="0" t="0" r="r" b="b"/>
            <a:pathLst>
              <a:path w="21430" h="21600" fill="norm" stroke="1" extrusionOk="0">
                <a:moveTo>
                  <a:pt x="10812" y="1862"/>
                </a:moveTo>
                <a:lnTo>
                  <a:pt x="11420" y="2751"/>
                </a:lnTo>
                <a:cubicBezTo>
                  <a:pt x="12195" y="3974"/>
                  <a:pt x="13359" y="4698"/>
                  <a:pt x="14742" y="4975"/>
                </a:cubicBezTo>
                <a:cubicBezTo>
                  <a:pt x="14299" y="5753"/>
                  <a:pt x="14134" y="6643"/>
                  <a:pt x="13967" y="7644"/>
                </a:cubicBezTo>
                <a:cubicBezTo>
                  <a:pt x="13856" y="9091"/>
                  <a:pt x="14134" y="10480"/>
                  <a:pt x="14742" y="11480"/>
                </a:cubicBezTo>
                <a:cubicBezTo>
                  <a:pt x="14839" y="11625"/>
                  <a:pt x="15059" y="11770"/>
                  <a:pt x="15296" y="11770"/>
                </a:cubicBezTo>
                <a:cubicBezTo>
                  <a:pt x="15333" y="11770"/>
                  <a:pt x="15370" y="11766"/>
                  <a:pt x="15407" y="11759"/>
                </a:cubicBezTo>
                <a:cubicBezTo>
                  <a:pt x="16460" y="11480"/>
                  <a:pt x="17346" y="10981"/>
                  <a:pt x="18121" y="10425"/>
                </a:cubicBezTo>
                <a:cubicBezTo>
                  <a:pt x="18675" y="11036"/>
                  <a:pt x="19396" y="11592"/>
                  <a:pt x="20115" y="12093"/>
                </a:cubicBezTo>
                <a:cubicBezTo>
                  <a:pt x="19728" y="12926"/>
                  <a:pt x="19506" y="13761"/>
                  <a:pt x="19506" y="14595"/>
                </a:cubicBezTo>
                <a:cubicBezTo>
                  <a:pt x="18510" y="14650"/>
                  <a:pt x="17624" y="14872"/>
                  <a:pt x="16738" y="15206"/>
                </a:cubicBezTo>
                <a:cubicBezTo>
                  <a:pt x="16405" y="15374"/>
                  <a:pt x="16238" y="15762"/>
                  <a:pt x="16405" y="16041"/>
                </a:cubicBezTo>
                <a:lnTo>
                  <a:pt x="16959" y="17207"/>
                </a:lnTo>
                <a:lnTo>
                  <a:pt x="12527" y="15762"/>
                </a:lnTo>
                <a:lnTo>
                  <a:pt x="17235" y="13872"/>
                </a:lnTo>
                <a:cubicBezTo>
                  <a:pt x="17567" y="13761"/>
                  <a:pt x="17734" y="13427"/>
                  <a:pt x="17567" y="13037"/>
                </a:cubicBezTo>
                <a:cubicBezTo>
                  <a:pt x="17485" y="12788"/>
                  <a:pt x="17246" y="12663"/>
                  <a:pt x="16991" y="12663"/>
                </a:cubicBezTo>
                <a:cubicBezTo>
                  <a:pt x="16906" y="12663"/>
                  <a:pt x="16820" y="12677"/>
                  <a:pt x="16738" y="12703"/>
                </a:cubicBezTo>
                <a:lnTo>
                  <a:pt x="11365" y="14872"/>
                </a:lnTo>
                <a:lnTo>
                  <a:pt x="11365" y="7033"/>
                </a:lnTo>
                <a:cubicBezTo>
                  <a:pt x="11365" y="6643"/>
                  <a:pt x="11088" y="6366"/>
                  <a:pt x="10701" y="6366"/>
                </a:cubicBezTo>
                <a:cubicBezTo>
                  <a:pt x="10369" y="6366"/>
                  <a:pt x="10091" y="6643"/>
                  <a:pt x="10091" y="7033"/>
                </a:cubicBezTo>
                <a:lnTo>
                  <a:pt x="10091" y="14872"/>
                </a:lnTo>
                <a:lnTo>
                  <a:pt x="4664" y="12703"/>
                </a:lnTo>
                <a:cubicBezTo>
                  <a:pt x="4580" y="12677"/>
                  <a:pt x="4497" y="12663"/>
                  <a:pt x="4418" y="12663"/>
                </a:cubicBezTo>
                <a:cubicBezTo>
                  <a:pt x="4179" y="12663"/>
                  <a:pt x="3971" y="12788"/>
                  <a:pt x="3887" y="13037"/>
                </a:cubicBezTo>
                <a:cubicBezTo>
                  <a:pt x="3722" y="13427"/>
                  <a:pt x="3887" y="13761"/>
                  <a:pt x="4219" y="13872"/>
                </a:cubicBezTo>
                <a:lnTo>
                  <a:pt x="8927" y="15762"/>
                </a:lnTo>
                <a:lnTo>
                  <a:pt x="4497" y="17207"/>
                </a:lnTo>
                <a:lnTo>
                  <a:pt x="5051" y="16041"/>
                </a:lnTo>
                <a:cubicBezTo>
                  <a:pt x="5162" y="15707"/>
                  <a:pt x="5051" y="15374"/>
                  <a:pt x="4719" y="15206"/>
                </a:cubicBezTo>
                <a:cubicBezTo>
                  <a:pt x="3776" y="14818"/>
                  <a:pt x="2890" y="14595"/>
                  <a:pt x="1950" y="14595"/>
                </a:cubicBezTo>
                <a:cubicBezTo>
                  <a:pt x="1950" y="13761"/>
                  <a:pt x="1728" y="12926"/>
                  <a:pt x="1451" y="12093"/>
                </a:cubicBezTo>
                <a:cubicBezTo>
                  <a:pt x="2226" y="11592"/>
                  <a:pt x="2890" y="11036"/>
                  <a:pt x="3444" y="10425"/>
                </a:cubicBezTo>
                <a:cubicBezTo>
                  <a:pt x="4219" y="11036"/>
                  <a:pt x="5107" y="11480"/>
                  <a:pt x="6158" y="11759"/>
                </a:cubicBezTo>
                <a:cubicBezTo>
                  <a:pt x="6222" y="11772"/>
                  <a:pt x="6283" y="11779"/>
                  <a:pt x="6343" y="11779"/>
                </a:cubicBezTo>
                <a:cubicBezTo>
                  <a:pt x="6552" y="11779"/>
                  <a:pt x="6737" y="11696"/>
                  <a:pt x="6823" y="11480"/>
                </a:cubicBezTo>
                <a:cubicBezTo>
                  <a:pt x="7487" y="10480"/>
                  <a:pt x="7654" y="9091"/>
                  <a:pt x="7598" y="7644"/>
                </a:cubicBezTo>
                <a:cubicBezTo>
                  <a:pt x="7544" y="6588"/>
                  <a:pt x="7266" y="5699"/>
                  <a:pt x="6823" y="4975"/>
                </a:cubicBezTo>
                <a:cubicBezTo>
                  <a:pt x="8152" y="4698"/>
                  <a:pt x="9316" y="3863"/>
                  <a:pt x="10145" y="2751"/>
                </a:cubicBezTo>
                <a:lnTo>
                  <a:pt x="10812" y="1862"/>
                </a:lnTo>
                <a:close/>
                <a:moveTo>
                  <a:pt x="10652" y="0"/>
                </a:moveTo>
                <a:cubicBezTo>
                  <a:pt x="10451" y="0"/>
                  <a:pt x="10258" y="83"/>
                  <a:pt x="10145" y="249"/>
                </a:cubicBezTo>
                <a:lnTo>
                  <a:pt x="9038" y="2028"/>
                </a:lnTo>
                <a:cubicBezTo>
                  <a:pt x="8319" y="3141"/>
                  <a:pt x="7044" y="3809"/>
                  <a:pt x="5661" y="3809"/>
                </a:cubicBezTo>
                <a:cubicBezTo>
                  <a:pt x="5107" y="3809"/>
                  <a:pt x="4829" y="4530"/>
                  <a:pt x="5272" y="4864"/>
                </a:cubicBezTo>
                <a:cubicBezTo>
                  <a:pt x="5826" y="5420"/>
                  <a:pt x="6215" y="6477"/>
                  <a:pt x="6269" y="7700"/>
                </a:cubicBezTo>
                <a:cubicBezTo>
                  <a:pt x="6380" y="8701"/>
                  <a:pt x="6215" y="9647"/>
                  <a:pt x="5937" y="10368"/>
                </a:cubicBezTo>
                <a:cubicBezTo>
                  <a:pt x="5107" y="10091"/>
                  <a:pt x="4330" y="9590"/>
                  <a:pt x="3722" y="9034"/>
                </a:cubicBezTo>
                <a:cubicBezTo>
                  <a:pt x="3597" y="8909"/>
                  <a:pt x="3449" y="8851"/>
                  <a:pt x="3305" y="8851"/>
                </a:cubicBezTo>
                <a:cubicBezTo>
                  <a:pt x="3129" y="8851"/>
                  <a:pt x="2957" y="8937"/>
                  <a:pt x="2836" y="9091"/>
                </a:cubicBezTo>
                <a:cubicBezTo>
                  <a:pt x="2226" y="9924"/>
                  <a:pt x="1396" y="10702"/>
                  <a:pt x="343" y="11203"/>
                </a:cubicBezTo>
                <a:cubicBezTo>
                  <a:pt x="67" y="11314"/>
                  <a:pt x="-100" y="11648"/>
                  <a:pt x="67" y="11982"/>
                </a:cubicBezTo>
                <a:cubicBezTo>
                  <a:pt x="510" y="13037"/>
                  <a:pt x="675" y="14149"/>
                  <a:pt x="621" y="15151"/>
                </a:cubicBezTo>
                <a:cubicBezTo>
                  <a:pt x="621" y="15374"/>
                  <a:pt x="675" y="15485"/>
                  <a:pt x="842" y="15596"/>
                </a:cubicBezTo>
                <a:cubicBezTo>
                  <a:pt x="1008" y="15818"/>
                  <a:pt x="1285" y="15818"/>
                  <a:pt x="1561" y="15818"/>
                </a:cubicBezTo>
                <a:cubicBezTo>
                  <a:pt x="2282" y="15818"/>
                  <a:pt x="2890" y="15984"/>
                  <a:pt x="3611" y="16152"/>
                </a:cubicBezTo>
                <a:lnTo>
                  <a:pt x="2614" y="18042"/>
                </a:lnTo>
                <a:cubicBezTo>
                  <a:pt x="2372" y="18480"/>
                  <a:pt x="2723" y="18962"/>
                  <a:pt x="3187" y="18962"/>
                </a:cubicBezTo>
                <a:cubicBezTo>
                  <a:pt x="3252" y="18962"/>
                  <a:pt x="3321" y="18953"/>
                  <a:pt x="3390" y="18932"/>
                </a:cubicBezTo>
                <a:lnTo>
                  <a:pt x="10091" y="16763"/>
                </a:lnTo>
                <a:lnTo>
                  <a:pt x="10091" y="20989"/>
                </a:lnTo>
                <a:cubicBezTo>
                  <a:pt x="10091" y="21323"/>
                  <a:pt x="10369" y="21600"/>
                  <a:pt x="10701" y="21600"/>
                </a:cubicBezTo>
                <a:cubicBezTo>
                  <a:pt x="11088" y="21600"/>
                  <a:pt x="11365" y="21323"/>
                  <a:pt x="11365" y="20989"/>
                </a:cubicBezTo>
                <a:lnTo>
                  <a:pt x="11365" y="16763"/>
                </a:lnTo>
                <a:lnTo>
                  <a:pt x="18067" y="18932"/>
                </a:lnTo>
                <a:cubicBezTo>
                  <a:pt x="18151" y="18965"/>
                  <a:pt x="18237" y="18981"/>
                  <a:pt x="18316" y="18981"/>
                </a:cubicBezTo>
                <a:cubicBezTo>
                  <a:pt x="18756" y="18981"/>
                  <a:pt x="19076" y="18512"/>
                  <a:pt x="18842" y="18042"/>
                </a:cubicBezTo>
                <a:lnTo>
                  <a:pt x="17845" y="16152"/>
                </a:lnTo>
                <a:cubicBezTo>
                  <a:pt x="18453" y="15984"/>
                  <a:pt x="19174" y="15818"/>
                  <a:pt x="19839" y="15818"/>
                </a:cubicBezTo>
                <a:cubicBezTo>
                  <a:pt x="19918" y="15818"/>
                  <a:pt x="19997" y="15822"/>
                  <a:pt x="20074" y="15822"/>
                </a:cubicBezTo>
                <a:cubicBezTo>
                  <a:pt x="20269" y="15822"/>
                  <a:pt x="20456" y="15794"/>
                  <a:pt x="20614" y="15596"/>
                </a:cubicBezTo>
                <a:cubicBezTo>
                  <a:pt x="20725" y="15485"/>
                  <a:pt x="20835" y="15317"/>
                  <a:pt x="20835" y="15151"/>
                </a:cubicBezTo>
                <a:cubicBezTo>
                  <a:pt x="20779" y="14094"/>
                  <a:pt x="20946" y="13037"/>
                  <a:pt x="21389" y="11982"/>
                </a:cubicBezTo>
                <a:cubicBezTo>
                  <a:pt x="21500" y="11648"/>
                  <a:pt x="21389" y="11314"/>
                  <a:pt x="21001" y="11203"/>
                </a:cubicBezTo>
                <a:cubicBezTo>
                  <a:pt x="20004" y="10702"/>
                  <a:pt x="19174" y="9924"/>
                  <a:pt x="18510" y="9091"/>
                </a:cubicBezTo>
                <a:cubicBezTo>
                  <a:pt x="18418" y="8937"/>
                  <a:pt x="18243" y="8851"/>
                  <a:pt x="18058" y="8851"/>
                </a:cubicBezTo>
                <a:cubicBezTo>
                  <a:pt x="17907" y="8851"/>
                  <a:pt x="17749" y="8909"/>
                  <a:pt x="17624" y="9034"/>
                </a:cubicBezTo>
                <a:cubicBezTo>
                  <a:pt x="17014" y="9590"/>
                  <a:pt x="16238" y="10091"/>
                  <a:pt x="15407" y="10368"/>
                </a:cubicBezTo>
                <a:cubicBezTo>
                  <a:pt x="15131" y="9647"/>
                  <a:pt x="15020" y="8701"/>
                  <a:pt x="15075" y="7700"/>
                </a:cubicBezTo>
                <a:cubicBezTo>
                  <a:pt x="15131" y="6532"/>
                  <a:pt x="15574" y="5420"/>
                  <a:pt x="16128" y="4864"/>
                </a:cubicBezTo>
                <a:cubicBezTo>
                  <a:pt x="16516" y="4419"/>
                  <a:pt x="16238" y="3809"/>
                  <a:pt x="15685" y="3809"/>
                </a:cubicBezTo>
                <a:cubicBezTo>
                  <a:pt x="14299" y="3809"/>
                  <a:pt x="13081" y="3141"/>
                  <a:pt x="12306" y="2028"/>
                </a:cubicBezTo>
                <a:lnTo>
                  <a:pt x="11198" y="249"/>
                </a:lnTo>
                <a:cubicBezTo>
                  <a:pt x="11060" y="83"/>
                  <a:pt x="10852" y="0"/>
                  <a:pt x="10652"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896" name="Google Shape;10169;p67"/>
          <p:cNvSpPr/>
          <p:nvPr/>
        </p:nvSpPr>
        <p:spPr>
          <a:xfrm>
            <a:off x="2003368" y="2331862"/>
            <a:ext cx="473843" cy="3592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697" y="4521"/>
                </a:moveTo>
                <a:lnTo>
                  <a:pt x="6920" y="6730"/>
                </a:lnTo>
                <a:lnTo>
                  <a:pt x="6139" y="6730"/>
                </a:lnTo>
                <a:lnTo>
                  <a:pt x="6697" y="4521"/>
                </a:lnTo>
                <a:close/>
                <a:moveTo>
                  <a:pt x="4408" y="8349"/>
                </a:moveTo>
                <a:lnTo>
                  <a:pt x="3572" y="11590"/>
                </a:lnTo>
                <a:cubicBezTo>
                  <a:pt x="2456" y="11146"/>
                  <a:pt x="1618" y="9968"/>
                  <a:pt x="1339" y="8349"/>
                </a:cubicBezTo>
                <a:close/>
                <a:moveTo>
                  <a:pt x="13954" y="8349"/>
                </a:moveTo>
                <a:lnTo>
                  <a:pt x="13954" y="9232"/>
                </a:lnTo>
                <a:cubicBezTo>
                  <a:pt x="13954" y="10337"/>
                  <a:pt x="13395" y="11295"/>
                  <a:pt x="12557" y="11590"/>
                </a:cubicBezTo>
                <a:cubicBezTo>
                  <a:pt x="12503" y="11295"/>
                  <a:pt x="12446" y="11073"/>
                  <a:pt x="12279" y="10779"/>
                </a:cubicBezTo>
                <a:lnTo>
                  <a:pt x="11163" y="8349"/>
                </a:lnTo>
                <a:close/>
                <a:moveTo>
                  <a:pt x="7143" y="8349"/>
                </a:moveTo>
                <a:lnTo>
                  <a:pt x="7478" y="11662"/>
                </a:lnTo>
                <a:lnTo>
                  <a:pt x="4911" y="11662"/>
                </a:lnTo>
                <a:lnTo>
                  <a:pt x="5749" y="8349"/>
                </a:lnTo>
                <a:close/>
                <a:moveTo>
                  <a:pt x="18976" y="8349"/>
                </a:moveTo>
                <a:cubicBezTo>
                  <a:pt x="19757" y="8496"/>
                  <a:pt x="20316" y="9232"/>
                  <a:pt x="20316" y="10115"/>
                </a:cubicBezTo>
                <a:cubicBezTo>
                  <a:pt x="20261" y="11073"/>
                  <a:pt x="19757" y="11662"/>
                  <a:pt x="19088" y="11662"/>
                </a:cubicBezTo>
                <a:cubicBezTo>
                  <a:pt x="18363" y="11662"/>
                  <a:pt x="17805" y="10926"/>
                  <a:pt x="17805" y="10043"/>
                </a:cubicBezTo>
                <a:cubicBezTo>
                  <a:pt x="17805" y="9085"/>
                  <a:pt x="18306" y="8349"/>
                  <a:pt x="18976" y="8349"/>
                </a:cubicBezTo>
                <a:close/>
                <a:moveTo>
                  <a:pt x="8036" y="4816"/>
                </a:moveTo>
                <a:lnTo>
                  <a:pt x="11275" y="11662"/>
                </a:lnTo>
                <a:cubicBezTo>
                  <a:pt x="11386" y="11957"/>
                  <a:pt x="11498" y="12251"/>
                  <a:pt x="11498" y="12545"/>
                </a:cubicBezTo>
                <a:cubicBezTo>
                  <a:pt x="11498" y="13429"/>
                  <a:pt x="10940" y="14165"/>
                  <a:pt x="10214" y="14165"/>
                </a:cubicBezTo>
                <a:cubicBezTo>
                  <a:pt x="9487" y="14165"/>
                  <a:pt x="9041" y="13651"/>
                  <a:pt x="8874" y="12767"/>
                </a:cubicBezTo>
                <a:lnTo>
                  <a:pt x="8036" y="4816"/>
                </a:lnTo>
                <a:close/>
                <a:moveTo>
                  <a:pt x="16856" y="8276"/>
                </a:moveTo>
                <a:cubicBezTo>
                  <a:pt x="16632" y="8718"/>
                  <a:pt x="16466" y="9307"/>
                  <a:pt x="16466" y="9896"/>
                </a:cubicBezTo>
                <a:cubicBezTo>
                  <a:pt x="16466" y="11737"/>
                  <a:pt x="17582" y="13209"/>
                  <a:pt x="18976" y="13209"/>
                </a:cubicBezTo>
                <a:lnTo>
                  <a:pt x="19256" y="13209"/>
                </a:lnTo>
                <a:lnTo>
                  <a:pt x="18418" y="15637"/>
                </a:lnTo>
                <a:cubicBezTo>
                  <a:pt x="18252" y="16300"/>
                  <a:pt x="17748" y="16667"/>
                  <a:pt x="17190" y="16667"/>
                </a:cubicBezTo>
                <a:lnTo>
                  <a:pt x="8259" y="16667"/>
                </a:lnTo>
                <a:cubicBezTo>
                  <a:pt x="6697" y="16667"/>
                  <a:pt x="5469" y="15195"/>
                  <a:pt x="5191" y="13356"/>
                </a:cubicBezTo>
                <a:lnTo>
                  <a:pt x="7701" y="13356"/>
                </a:lnTo>
                <a:cubicBezTo>
                  <a:pt x="7981" y="14828"/>
                  <a:pt x="8929" y="15859"/>
                  <a:pt x="10157" y="15859"/>
                </a:cubicBezTo>
                <a:cubicBezTo>
                  <a:pt x="11330" y="15859"/>
                  <a:pt x="12279" y="14754"/>
                  <a:pt x="12557" y="13209"/>
                </a:cubicBezTo>
                <a:cubicBezTo>
                  <a:pt x="14065" y="12840"/>
                  <a:pt x="15181" y="11221"/>
                  <a:pt x="15181" y="9085"/>
                </a:cubicBezTo>
                <a:lnTo>
                  <a:pt x="15181" y="8276"/>
                </a:lnTo>
                <a:close/>
                <a:moveTo>
                  <a:pt x="6957" y="0"/>
                </a:moveTo>
                <a:cubicBezTo>
                  <a:pt x="6722" y="0"/>
                  <a:pt x="6484" y="187"/>
                  <a:pt x="6362" y="547"/>
                </a:cubicBezTo>
                <a:lnTo>
                  <a:pt x="4856" y="6657"/>
                </a:lnTo>
                <a:lnTo>
                  <a:pt x="670" y="6657"/>
                </a:lnTo>
                <a:cubicBezTo>
                  <a:pt x="278" y="6657"/>
                  <a:pt x="0" y="7024"/>
                  <a:pt x="0" y="7466"/>
                </a:cubicBezTo>
                <a:cubicBezTo>
                  <a:pt x="0" y="10115"/>
                  <a:pt x="1339" y="12326"/>
                  <a:pt x="3237" y="13062"/>
                </a:cubicBezTo>
                <a:lnTo>
                  <a:pt x="1506" y="19981"/>
                </a:lnTo>
                <a:lnTo>
                  <a:pt x="670" y="19981"/>
                </a:lnTo>
                <a:cubicBezTo>
                  <a:pt x="278" y="19981"/>
                  <a:pt x="0" y="20350"/>
                  <a:pt x="0" y="20792"/>
                </a:cubicBezTo>
                <a:cubicBezTo>
                  <a:pt x="0" y="21233"/>
                  <a:pt x="278" y="21600"/>
                  <a:pt x="670" y="21600"/>
                </a:cubicBezTo>
                <a:lnTo>
                  <a:pt x="1897" y="21600"/>
                </a:lnTo>
                <a:cubicBezTo>
                  <a:pt x="2176" y="21600"/>
                  <a:pt x="2399" y="21453"/>
                  <a:pt x="2567" y="21086"/>
                </a:cubicBezTo>
                <a:lnTo>
                  <a:pt x="4130" y="14606"/>
                </a:lnTo>
                <a:cubicBezTo>
                  <a:pt x="4799" y="16742"/>
                  <a:pt x="6362" y="18287"/>
                  <a:pt x="8259" y="18287"/>
                </a:cubicBezTo>
                <a:lnTo>
                  <a:pt x="12111" y="18287"/>
                </a:lnTo>
                <a:lnTo>
                  <a:pt x="11610" y="19981"/>
                </a:lnTo>
                <a:lnTo>
                  <a:pt x="10772" y="19981"/>
                </a:lnTo>
                <a:cubicBezTo>
                  <a:pt x="10437" y="19981"/>
                  <a:pt x="10157" y="20350"/>
                  <a:pt x="10157" y="20792"/>
                </a:cubicBezTo>
                <a:cubicBezTo>
                  <a:pt x="10157" y="21233"/>
                  <a:pt x="10437" y="21600"/>
                  <a:pt x="10772" y="21600"/>
                </a:cubicBezTo>
                <a:lnTo>
                  <a:pt x="12056" y="21600"/>
                </a:lnTo>
                <a:cubicBezTo>
                  <a:pt x="12334" y="21600"/>
                  <a:pt x="12503" y="21453"/>
                  <a:pt x="12614" y="21086"/>
                </a:cubicBezTo>
                <a:lnTo>
                  <a:pt x="13450" y="18214"/>
                </a:lnTo>
                <a:lnTo>
                  <a:pt x="15683" y="18214"/>
                </a:lnTo>
                <a:lnTo>
                  <a:pt x="16521" y="21086"/>
                </a:lnTo>
                <a:cubicBezTo>
                  <a:pt x="16577" y="21380"/>
                  <a:pt x="16856" y="21600"/>
                  <a:pt x="17079" y="21600"/>
                </a:cubicBezTo>
                <a:lnTo>
                  <a:pt x="18306" y="21600"/>
                </a:lnTo>
                <a:cubicBezTo>
                  <a:pt x="18641" y="21600"/>
                  <a:pt x="18921" y="21233"/>
                  <a:pt x="18921" y="20792"/>
                </a:cubicBezTo>
                <a:cubicBezTo>
                  <a:pt x="18921" y="20350"/>
                  <a:pt x="18641" y="19981"/>
                  <a:pt x="18306" y="19981"/>
                </a:cubicBezTo>
                <a:lnTo>
                  <a:pt x="17470" y="19981"/>
                </a:lnTo>
                <a:lnTo>
                  <a:pt x="16967" y="18287"/>
                </a:lnTo>
                <a:lnTo>
                  <a:pt x="17079" y="18287"/>
                </a:lnTo>
                <a:cubicBezTo>
                  <a:pt x="18083" y="18287"/>
                  <a:pt x="19033" y="17551"/>
                  <a:pt x="19423" y="16373"/>
                </a:cubicBezTo>
                <a:lnTo>
                  <a:pt x="21154" y="11809"/>
                </a:lnTo>
                <a:cubicBezTo>
                  <a:pt x="21377" y="11295"/>
                  <a:pt x="21432" y="10779"/>
                  <a:pt x="21432" y="10190"/>
                </a:cubicBezTo>
                <a:cubicBezTo>
                  <a:pt x="21600" y="10190"/>
                  <a:pt x="21600" y="10115"/>
                  <a:pt x="21600" y="10115"/>
                </a:cubicBezTo>
                <a:cubicBezTo>
                  <a:pt x="21488" y="8276"/>
                  <a:pt x="20316" y="6730"/>
                  <a:pt x="18921" y="6730"/>
                </a:cubicBezTo>
                <a:lnTo>
                  <a:pt x="17860" y="6730"/>
                </a:lnTo>
                <a:cubicBezTo>
                  <a:pt x="18140" y="4816"/>
                  <a:pt x="19479" y="3416"/>
                  <a:pt x="20930" y="3416"/>
                </a:cubicBezTo>
                <a:cubicBezTo>
                  <a:pt x="21320" y="3416"/>
                  <a:pt x="21600" y="3049"/>
                  <a:pt x="21600" y="2608"/>
                </a:cubicBezTo>
                <a:cubicBezTo>
                  <a:pt x="21600" y="2091"/>
                  <a:pt x="21320" y="1724"/>
                  <a:pt x="20930" y="1724"/>
                </a:cubicBezTo>
                <a:cubicBezTo>
                  <a:pt x="18698" y="1724"/>
                  <a:pt x="16912" y="3933"/>
                  <a:pt x="16577" y="6730"/>
                </a:cubicBezTo>
                <a:lnTo>
                  <a:pt x="10325" y="6730"/>
                </a:lnTo>
                <a:lnTo>
                  <a:pt x="7478" y="472"/>
                </a:lnTo>
                <a:lnTo>
                  <a:pt x="7478" y="400"/>
                </a:lnTo>
                <a:cubicBezTo>
                  <a:pt x="7351" y="131"/>
                  <a:pt x="7154" y="0"/>
                  <a:pt x="695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899" name="Google Shape;10170;p67"/>
          <p:cNvGrpSpPr/>
          <p:nvPr/>
        </p:nvGrpSpPr>
        <p:grpSpPr>
          <a:xfrm>
            <a:off x="2004859" y="2851544"/>
            <a:ext cx="473307" cy="472639"/>
            <a:chOff x="0" y="0"/>
            <a:chExt cx="473306" cy="472637"/>
          </a:xfrm>
        </p:grpSpPr>
        <p:sp>
          <p:nvSpPr>
            <p:cNvPr id="7897" name="Google Shape;10171;p67"/>
            <p:cNvSpPr/>
            <p:nvPr/>
          </p:nvSpPr>
          <p:spPr>
            <a:xfrm>
              <a:off x="0" y="55110"/>
              <a:ext cx="473307" cy="417528"/>
            </a:xfrm>
            <a:custGeom>
              <a:avLst/>
              <a:gdLst/>
              <a:ahLst/>
              <a:cxnLst>
                <a:cxn ang="0">
                  <a:pos x="wd2" y="hd2"/>
                </a:cxn>
                <a:cxn ang="5400000">
                  <a:pos x="wd2" y="hd2"/>
                </a:cxn>
                <a:cxn ang="10800000">
                  <a:pos x="wd2" y="hd2"/>
                </a:cxn>
                <a:cxn ang="16200000">
                  <a:pos x="wd2" y="hd2"/>
                </a:cxn>
              </a:cxnLst>
              <a:rect l="0" t="0" r="r" b="b"/>
              <a:pathLst>
                <a:path w="21300" h="21600" fill="norm" stroke="1" extrusionOk="0">
                  <a:moveTo>
                    <a:pt x="5031" y="1329"/>
                  </a:moveTo>
                  <a:cubicBezTo>
                    <a:pt x="5802" y="1329"/>
                    <a:pt x="6353" y="2027"/>
                    <a:pt x="6297" y="2913"/>
                  </a:cubicBezTo>
                  <a:cubicBezTo>
                    <a:pt x="6022" y="2976"/>
                    <a:pt x="5802" y="3167"/>
                    <a:pt x="5581" y="3356"/>
                  </a:cubicBezTo>
                  <a:cubicBezTo>
                    <a:pt x="5305" y="3673"/>
                    <a:pt x="5305" y="4116"/>
                    <a:pt x="5581" y="4433"/>
                  </a:cubicBezTo>
                  <a:cubicBezTo>
                    <a:pt x="5718" y="4592"/>
                    <a:pt x="5870" y="4671"/>
                    <a:pt x="6022" y="4671"/>
                  </a:cubicBezTo>
                  <a:cubicBezTo>
                    <a:pt x="6173" y="4671"/>
                    <a:pt x="6325" y="4592"/>
                    <a:pt x="6463" y="4433"/>
                  </a:cubicBezTo>
                  <a:cubicBezTo>
                    <a:pt x="6573" y="4369"/>
                    <a:pt x="6683" y="4242"/>
                    <a:pt x="6738" y="4242"/>
                  </a:cubicBezTo>
                  <a:lnTo>
                    <a:pt x="6958" y="4242"/>
                  </a:lnTo>
                  <a:cubicBezTo>
                    <a:pt x="7178" y="4242"/>
                    <a:pt x="7399" y="4496"/>
                    <a:pt x="7509" y="4749"/>
                  </a:cubicBezTo>
                  <a:cubicBezTo>
                    <a:pt x="7675" y="5193"/>
                    <a:pt x="7399" y="5700"/>
                    <a:pt x="6958" y="5700"/>
                  </a:cubicBezTo>
                  <a:lnTo>
                    <a:pt x="3266" y="5700"/>
                  </a:lnTo>
                  <a:cubicBezTo>
                    <a:pt x="2550" y="5700"/>
                    <a:pt x="2274" y="5002"/>
                    <a:pt x="2661" y="4496"/>
                  </a:cubicBezTo>
                  <a:cubicBezTo>
                    <a:pt x="2825" y="4369"/>
                    <a:pt x="2935" y="4242"/>
                    <a:pt x="3101" y="4242"/>
                  </a:cubicBezTo>
                  <a:lnTo>
                    <a:pt x="3322" y="4242"/>
                  </a:lnTo>
                  <a:cubicBezTo>
                    <a:pt x="3432" y="4242"/>
                    <a:pt x="3542" y="4369"/>
                    <a:pt x="3596" y="4433"/>
                  </a:cubicBezTo>
                  <a:cubicBezTo>
                    <a:pt x="3735" y="4592"/>
                    <a:pt x="3887" y="4671"/>
                    <a:pt x="4037" y="4671"/>
                  </a:cubicBezTo>
                  <a:cubicBezTo>
                    <a:pt x="4189" y="4671"/>
                    <a:pt x="4341" y="4592"/>
                    <a:pt x="4478" y="4433"/>
                  </a:cubicBezTo>
                  <a:cubicBezTo>
                    <a:pt x="4754" y="4116"/>
                    <a:pt x="4754" y="3673"/>
                    <a:pt x="4478" y="3356"/>
                  </a:cubicBezTo>
                  <a:cubicBezTo>
                    <a:pt x="4257" y="3167"/>
                    <a:pt x="4093" y="2976"/>
                    <a:pt x="3817" y="2913"/>
                  </a:cubicBezTo>
                  <a:lnTo>
                    <a:pt x="3817" y="2787"/>
                  </a:lnTo>
                  <a:cubicBezTo>
                    <a:pt x="3817" y="1962"/>
                    <a:pt x="4368" y="1329"/>
                    <a:pt x="5031" y="1329"/>
                  </a:cubicBezTo>
                  <a:close/>
                  <a:moveTo>
                    <a:pt x="8611" y="5827"/>
                  </a:moveTo>
                  <a:cubicBezTo>
                    <a:pt x="8941" y="6018"/>
                    <a:pt x="9162" y="6271"/>
                    <a:pt x="9272" y="6651"/>
                  </a:cubicBezTo>
                  <a:lnTo>
                    <a:pt x="11311" y="11780"/>
                  </a:lnTo>
                  <a:lnTo>
                    <a:pt x="10540" y="12669"/>
                  </a:lnTo>
                  <a:lnTo>
                    <a:pt x="8446" y="10260"/>
                  </a:lnTo>
                  <a:cubicBezTo>
                    <a:pt x="8308" y="10103"/>
                    <a:pt x="8156" y="10023"/>
                    <a:pt x="8006" y="10023"/>
                  </a:cubicBezTo>
                  <a:cubicBezTo>
                    <a:pt x="7853" y="10023"/>
                    <a:pt x="7703" y="10103"/>
                    <a:pt x="7565" y="10260"/>
                  </a:cubicBezTo>
                  <a:lnTo>
                    <a:pt x="5525" y="12669"/>
                  </a:lnTo>
                  <a:lnTo>
                    <a:pt x="4754" y="11780"/>
                  </a:lnTo>
                  <a:lnTo>
                    <a:pt x="6517" y="7220"/>
                  </a:lnTo>
                  <a:cubicBezTo>
                    <a:pt x="6904" y="7220"/>
                    <a:pt x="7565" y="7220"/>
                    <a:pt x="8170" y="6587"/>
                  </a:cubicBezTo>
                  <a:cubicBezTo>
                    <a:pt x="8390" y="6333"/>
                    <a:pt x="8556" y="6080"/>
                    <a:pt x="8611" y="5827"/>
                  </a:cubicBezTo>
                  <a:close/>
                  <a:moveTo>
                    <a:pt x="8060" y="11718"/>
                  </a:moveTo>
                  <a:lnTo>
                    <a:pt x="10099" y="14062"/>
                  </a:lnTo>
                  <a:cubicBezTo>
                    <a:pt x="10265" y="14219"/>
                    <a:pt x="10430" y="14299"/>
                    <a:pt x="10589" y="14299"/>
                  </a:cubicBezTo>
                  <a:cubicBezTo>
                    <a:pt x="10746" y="14299"/>
                    <a:pt x="10898" y="14219"/>
                    <a:pt x="11037" y="14062"/>
                  </a:cubicBezTo>
                  <a:lnTo>
                    <a:pt x="11862" y="13111"/>
                  </a:lnTo>
                  <a:lnTo>
                    <a:pt x="14617" y="20080"/>
                  </a:lnTo>
                  <a:lnTo>
                    <a:pt x="1503" y="20080"/>
                  </a:lnTo>
                  <a:lnTo>
                    <a:pt x="4257" y="13111"/>
                  </a:lnTo>
                  <a:lnTo>
                    <a:pt x="5085" y="14062"/>
                  </a:lnTo>
                  <a:cubicBezTo>
                    <a:pt x="5223" y="14219"/>
                    <a:pt x="5373" y="14299"/>
                    <a:pt x="5525" y="14299"/>
                  </a:cubicBezTo>
                  <a:cubicBezTo>
                    <a:pt x="5678" y="14299"/>
                    <a:pt x="5828" y="14219"/>
                    <a:pt x="5966" y="14062"/>
                  </a:cubicBezTo>
                  <a:lnTo>
                    <a:pt x="8060" y="11718"/>
                  </a:lnTo>
                  <a:close/>
                  <a:moveTo>
                    <a:pt x="14314" y="10023"/>
                  </a:moveTo>
                  <a:cubicBezTo>
                    <a:pt x="14811" y="10023"/>
                    <a:pt x="15306" y="10292"/>
                    <a:pt x="15554" y="10831"/>
                  </a:cubicBezTo>
                  <a:lnTo>
                    <a:pt x="19631" y="20080"/>
                  </a:lnTo>
                  <a:lnTo>
                    <a:pt x="15995" y="20080"/>
                  </a:lnTo>
                  <a:lnTo>
                    <a:pt x="12689" y="11780"/>
                  </a:lnTo>
                  <a:lnTo>
                    <a:pt x="13074" y="10831"/>
                  </a:lnTo>
                  <a:cubicBezTo>
                    <a:pt x="13322" y="10292"/>
                    <a:pt x="13819" y="10023"/>
                    <a:pt x="14314" y="10023"/>
                  </a:cubicBezTo>
                  <a:close/>
                  <a:moveTo>
                    <a:pt x="5031" y="0"/>
                  </a:moveTo>
                  <a:cubicBezTo>
                    <a:pt x="3652" y="0"/>
                    <a:pt x="2494" y="1329"/>
                    <a:pt x="2550" y="2976"/>
                  </a:cubicBezTo>
                  <a:cubicBezTo>
                    <a:pt x="1889" y="3293"/>
                    <a:pt x="1338" y="4116"/>
                    <a:pt x="1338" y="5067"/>
                  </a:cubicBezTo>
                  <a:cubicBezTo>
                    <a:pt x="1338" y="6271"/>
                    <a:pt x="2164" y="7220"/>
                    <a:pt x="3156" y="7220"/>
                  </a:cubicBezTo>
                  <a:lnTo>
                    <a:pt x="5361" y="7220"/>
                  </a:lnTo>
                  <a:lnTo>
                    <a:pt x="70" y="20587"/>
                  </a:lnTo>
                  <a:cubicBezTo>
                    <a:pt x="-150" y="21029"/>
                    <a:pt x="181" y="21600"/>
                    <a:pt x="621" y="21600"/>
                  </a:cubicBezTo>
                  <a:lnTo>
                    <a:pt x="20679" y="21600"/>
                  </a:lnTo>
                  <a:cubicBezTo>
                    <a:pt x="21119" y="21600"/>
                    <a:pt x="21450" y="21029"/>
                    <a:pt x="21230" y="20587"/>
                  </a:cubicBezTo>
                  <a:lnTo>
                    <a:pt x="16656" y="10198"/>
                  </a:lnTo>
                  <a:cubicBezTo>
                    <a:pt x="16184" y="9112"/>
                    <a:pt x="15266" y="8573"/>
                    <a:pt x="14349" y="8573"/>
                  </a:cubicBezTo>
                  <a:cubicBezTo>
                    <a:pt x="13447" y="8573"/>
                    <a:pt x="12548" y="9096"/>
                    <a:pt x="12082" y="10133"/>
                  </a:cubicBezTo>
                  <a:lnTo>
                    <a:pt x="10486" y="6018"/>
                  </a:lnTo>
                  <a:cubicBezTo>
                    <a:pt x="10099" y="5129"/>
                    <a:pt x="9438" y="4496"/>
                    <a:pt x="8667" y="4369"/>
                  </a:cubicBezTo>
                  <a:cubicBezTo>
                    <a:pt x="8611" y="4053"/>
                    <a:pt x="8390" y="3736"/>
                    <a:pt x="8226" y="3482"/>
                  </a:cubicBezTo>
                  <a:cubicBezTo>
                    <a:pt x="8006" y="3229"/>
                    <a:pt x="7785" y="3102"/>
                    <a:pt x="7509" y="2976"/>
                  </a:cubicBezTo>
                  <a:cubicBezTo>
                    <a:pt x="7565" y="1329"/>
                    <a:pt x="6463" y="0"/>
                    <a:pt x="50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898" name="Google Shape;10172;p67"/>
            <p:cNvSpPr/>
            <p:nvPr/>
          </p:nvSpPr>
          <p:spPr>
            <a:xfrm>
              <a:off x="251124" y="0"/>
              <a:ext cx="221868" cy="165293"/>
            </a:xfrm>
            <a:custGeom>
              <a:avLst/>
              <a:gdLst/>
              <a:ahLst/>
              <a:cxnLst>
                <a:cxn ang="0">
                  <a:pos x="wd2" y="hd2"/>
                </a:cxn>
                <a:cxn ang="5400000">
                  <a:pos x="wd2" y="hd2"/>
                </a:cxn>
                <a:cxn ang="10800000">
                  <a:pos x="wd2" y="hd2"/>
                </a:cxn>
                <a:cxn ang="16200000">
                  <a:pos x="wd2" y="hd2"/>
                </a:cxn>
              </a:cxnLst>
              <a:rect l="0" t="0" r="r" b="b"/>
              <a:pathLst>
                <a:path w="21385" h="21600" fill="norm" stroke="1" extrusionOk="0">
                  <a:moveTo>
                    <a:pt x="14537" y="3357"/>
                  </a:moveTo>
                  <a:cubicBezTo>
                    <a:pt x="16781" y="3357"/>
                    <a:pt x="18549" y="5759"/>
                    <a:pt x="18549" y="8802"/>
                  </a:cubicBezTo>
                  <a:cubicBezTo>
                    <a:pt x="18549" y="11361"/>
                    <a:pt x="17369" y="13438"/>
                    <a:pt x="15601" y="13921"/>
                  </a:cubicBezTo>
                  <a:cubicBezTo>
                    <a:pt x="15481" y="13438"/>
                    <a:pt x="15129" y="12641"/>
                    <a:pt x="14773" y="12159"/>
                  </a:cubicBezTo>
                  <a:cubicBezTo>
                    <a:pt x="14301" y="11519"/>
                    <a:pt x="13829" y="11199"/>
                    <a:pt x="13241" y="11041"/>
                  </a:cubicBezTo>
                  <a:lnTo>
                    <a:pt x="13241" y="10559"/>
                  </a:lnTo>
                  <a:cubicBezTo>
                    <a:pt x="13241" y="8319"/>
                    <a:pt x="12533" y="6562"/>
                    <a:pt x="11469" y="5119"/>
                  </a:cubicBezTo>
                  <a:cubicBezTo>
                    <a:pt x="12413" y="4160"/>
                    <a:pt x="13357" y="3357"/>
                    <a:pt x="14537" y="3357"/>
                  </a:cubicBezTo>
                  <a:close/>
                  <a:moveTo>
                    <a:pt x="7929" y="7039"/>
                  </a:moveTo>
                  <a:cubicBezTo>
                    <a:pt x="9465" y="7039"/>
                    <a:pt x="10645" y="8639"/>
                    <a:pt x="10645" y="10559"/>
                  </a:cubicBezTo>
                  <a:lnTo>
                    <a:pt x="10645" y="11041"/>
                  </a:lnTo>
                  <a:cubicBezTo>
                    <a:pt x="10053" y="11199"/>
                    <a:pt x="9581" y="11519"/>
                    <a:pt x="9109" y="12159"/>
                  </a:cubicBezTo>
                  <a:cubicBezTo>
                    <a:pt x="8517" y="12961"/>
                    <a:pt x="8517" y="13921"/>
                    <a:pt x="9109" y="14718"/>
                  </a:cubicBezTo>
                  <a:cubicBezTo>
                    <a:pt x="9405" y="15119"/>
                    <a:pt x="9757" y="15318"/>
                    <a:pt x="10113" y="15318"/>
                  </a:cubicBezTo>
                  <a:cubicBezTo>
                    <a:pt x="10465" y="15318"/>
                    <a:pt x="10821" y="15119"/>
                    <a:pt x="11117" y="14718"/>
                  </a:cubicBezTo>
                  <a:cubicBezTo>
                    <a:pt x="11233" y="14561"/>
                    <a:pt x="11469" y="14398"/>
                    <a:pt x="11705" y="14398"/>
                  </a:cubicBezTo>
                  <a:lnTo>
                    <a:pt x="12061" y="14398"/>
                  </a:lnTo>
                  <a:cubicBezTo>
                    <a:pt x="12413" y="14398"/>
                    <a:pt x="12649" y="14561"/>
                    <a:pt x="13005" y="15038"/>
                  </a:cubicBezTo>
                  <a:cubicBezTo>
                    <a:pt x="13829" y="16161"/>
                    <a:pt x="13241" y="17918"/>
                    <a:pt x="12061" y="17918"/>
                  </a:cubicBezTo>
                  <a:lnTo>
                    <a:pt x="4153" y="17918"/>
                  </a:lnTo>
                  <a:cubicBezTo>
                    <a:pt x="3445" y="17918"/>
                    <a:pt x="2617" y="16958"/>
                    <a:pt x="2853" y="15998"/>
                  </a:cubicBezTo>
                  <a:lnTo>
                    <a:pt x="2853" y="15841"/>
                  </a:lnTo>
                  <a:cubicBezTo>
                    <a:pt x="2973" y="15038"/>
                    <a:pt x="3445" y="14398"/>
                    <a:pt x="4033" y="14241"/>
                  </a:cubicBezTo>
                  <a:lnTo>
                    <a:pt x="4389" y="14241"/>
                  </a:lnTo>
                  <a:cubicBezTo>
                    <a:pt x="4741" y="14241"/>
                    <a:pt x="4861" y="14398"/>
                    <a:pt x="4977" y="14561"/>
                  </a:cubicBezTo>
                  <a:cubicBezTo>
                    <a:pt x="5273" y="14962"/>
                    <a:pt x="5629" y="15160"/>
                    <a:pt x="5981" y="15160"/>
                  </a:cubicBezTo>
                  <a:cubicBezTo>
                    <a:pt x="6337" y="15160"/>
                    <a:pt x="6689" y="14962"/>
                    <a:pt x="6985" y="14561"/>
                  </a:cubicBezTo>
                  <a:cubicBezTo>
                    <a:pt x="7573" y="13758"/>
                    <a:pt x="7573" y="12798"/>
                    <a:pt x="6985" y="12001"/>
                  </a:cubicBezTo>
                  <a:cubicBezTo>
                    <a:pt x="6513" y="11361"/>
                    <a:pt x="6041" y="11041"/>
                    <a:pt x="5449" y="10721"/>
                  </a:cubicBezTo>
                  <a:cubicBezTo>
                    <a:pt x="5097" y="8802"/>
                    <a:pt x="6277" y="7039"/>
                    <a:pt x="7929" y="7039"/>
                  </a:cubicBezTo>
                  <a:close/>
                  <a:moveTo>
                    <a:pt x="14773" y="0"/>
                  </a:moveTo>
                  <a:cubicBezTo>
                    <a:pt x="12533" y="0"/>
                    <a:pt x="10409" y="1437"/>
                    <a:pt x="9225" y="3840"/>
                  </a:cubicBezTo>
                  <a:cubicBezTo>
                    <a:pt x="8873" y="3520"/>
                    <a:pt x="8517" y="3520"/>
                    <a:pt x="8045" y="3520"/>
                  </a:cubicBezTo>
                  <a:cubicBezTo>
                    <a:pt x="4977" y="3520"/>
                    <a:pt x="2617" y="7039"/>
                    <a:pt x="2737" y="11199"/>
                  </a:cubicBezTo>
                  <a:cubicBezTo>
                    <a:pt x="1201" y="11519"/>
                    <a:pt x="21" y="13601"/>
                    <a:pt x="21" y="15841"/>
                  </a:cubicBezTo>
                  <a:cubicBezTo>
                    <a:pt x="-215" y="18720"/>
                    <a:pt x="1557" y="21437"/>
                    <a:pt x="3797" y="21600"/>
                  </a:cubicBezTo>
                  <a:lnTo>
                    <a:pt x="12649" y="21600"/>
                  </a:lnTo>
                  <a:cubicBezTo>
                    <a:pt x="14185" y="21118"/>
                    <a:pt x="15365" y="19838"/>
                    <a:pt x="15717" y="17918"/>
                  </a:cubicBezTo>
                  <a:cubicBezTo>
                    <a:pt x="18905" y="17121"/>
                    <a:pt x="21385" y="13601"/>
                    <a:pt x="21385" y="8959"/>
                  </a:cubicBezTo>
                  <a:cubicBezTo>
                    <a:pt x="21385" y="3997"/>
                    <a:pt x="18433" y="0"/>
                    <a:pt x="147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02" name="Google Shape;10173;p67"/>
          <p:cNvGrpSpPr/>
          <p:nvPr/>
        </p:nvGrpSpPr>
        <p:grpSpPr>
          <a:xfrm>
            <a:off x="4916926" y="1688196"/>
            <a:ext cx="473057" cy="474155"/>
            <a:chOff x="0" y="0"/>
            <a:chExt cx="473056" cy="474153"/>
          </a:xfrm>
        </p:grpSpPr>
        <p:sp>
          <p:nvSpPr>
            <p:cNvPr id="7900" name="Google Shape;10174;p67"/>
            <p:cNvSpPr/>
            <p:nvPr/>
          </p:nvSpPr>
          <p:spPr>
            <a:xfrm>
              <a:off x="303652" y="221919"/>
              <a:ext cx="28178" cy="1101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1196"/>
                    <a:pt x="0" y="2636"/>
                  </a:cubicBezTo>
                  <a:lnTo>
                    <a:pt x="0" y="18964"/>
                  </a:lnTo>
                  <a:cubicBezTo>
                    <a:pt x="0" y="20404"/>
                    <a:pt x="4707" y="21600"/>
                    <a:pt x="10338" y="21600"/>
                  </a:cubicBezTo>
                  <a:cubicBezTo>
                    <a:pt x="16893" y="21600"/>
                    <a:pt x="21600" y="20404"/>
                    <a:pt x="21600" y="18964"/>
                  </a:cubicBezTo>
                  <a:lnTo>
                    <a:pt x="21600" y="2636"/>
                  </a:lnTo>
                  <a:cubicBezTo>
                    <a:pt x="21600" y="1440"/>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01" name="Google Shape;10175;p67"/>
            <p:cNvSpPr/>
            <p:nvPr/>
          </p:nvSpPr>
          <p:spPr>
            <a:xfrm>
              <a:off x="0" y="0"/>
              <a:ext cx="473057" cy="474154"/>
            </a:xfrm>
            <a:custGeom>
              <a:avLst/>
              <a:gdLst/>
              <a:ahLst/>
              <a:cxnLst>
                <a:cxn ang="0">
                  <a:pos x="wd2" y="hd2"/>
                </a:cxn>
                <a:cxn ang="5400000">
                  <a:pos x="wd2" y="hd2"/>
                </a:cxn>
                <a:cxn ang="10800000">
                  <a:pos x="wd2" y="hd2"/>
                </a:cxn>
                <a:cxn ang="16200000">
                  <a:pos x="wd2" y="hd2"/>
                </a:cxn>
              </a:cxnLst>
              <a:rect l="0" t="0" r="r" b="b"/>
              <a:pathLst>
                <a:path w="21564" h="21600" fill="norm" stroke="1" extrusionOk="0">
                  <a:moveTo>
                    <a:pt x="15126" y="1519"/>
                  </a:moveTo>
                  <a:cubicBezTo>
                    <a:pt x="15461" y="1799"/>
                    <a:pt x="15851" y="2300"/>
                    <a:pt x="16131" y="2914"/>
                  </a:cubicBezTo>
                  <a:cubicBezTo>
                    <a:pt x="15516" y="3695"/>
                    <a:pt x="15126" y="4642"/>
                    <a:pt x="15126" y="5758"/>
                  </a:cubicBezTo>
                  <a:lnTo>
                    <a:pt x="15126" y="6204"/>
                  </a:lnTo>
                  <a:cubicBezTo>
                    <a:pt x="14623" y="5703"/>
                    <a:pt x="13842" y="4865"/>
                    <a:pt x="13842" y="3918"/>
                  </a:cubicBezTo>
                  <a:cubicBezTo>
                    <a:pt x="13842" y="2858"/>
                    <a:pt x="14623" y="1965"/>
                    <a:pt x="15126" y="1519"/>
                  </a:cubicBezTo>
                  <a:close/>
                  <a:moveTo>
                    <a:pt x="3683" y="3807"/>
                  </a:moveTo>
                  <a:lnTo>
                    <a:pt x="3683" y="4476"/>
                  </a:lnTo>
                  <a:cubicBezTo>
                    <a:pt x="3683" y="5480"/>
                    <a:pt x="2847" y="6315"/>
                    <a:pt x="1786" y="6315"/>
                  </a:cubicBezTo>
                  <a:lnTo>
                    <a:pt x="1173" y="6315"/>
                  </a:lnTo>
                  <a:lnTo>
                    <a:pt x="1173" y="5703"/>
                  </a:lnTo>
                  <a:cubicBezTo>
                    <a:pt x="1173" y="4642"/>
                    <a:pt x="2009" y="3807"/>
                    <a:pt x="3014" y="3807"/>
                  </a:cubicBezTo>
                  <a:close/>
                  <a:moveTo>
                    <a:pt x="20149" y="2580"/>
                  </a:moveTo>
                  <a:lnTo>
                    <a:pt x="20149" y="3192"/>
                  </a:lnTo>
                  <a:cubicBezTo>
                    <a:pt x="20149" y="4865"/>
                    <a:pt x="18866" y="6204"/>
                    <a:pt x="17247" y="6315"/>
                  </a:cubicBezTo>
                  <a:lnTo>
                    <a:pt x="18755" y="4865"/>
                  </a:lnTo>
                  <a:cubicBezTo>
                    <a:pt x="19033" y="4587"/>
                    <a:pt x="19033" y="4253"/>
                    <a:pt x="18755" y="3973"/>
                  </a:cubicBezTo>
                  <a:cubicBezTo>
                    <a:pt x="18615" y="3833"/>
                    <a:pt x="18446" y="3764"/>
                    <a:pt x="18280" y="3764"/>
                  </a:cubicBezTo>
                  <a:cubicBezTo>
                    <a:pt x="18112" y="3764"/>
                    <a:pt x="17945" y="3833"/>
                    <a:pt x="17805" y="3973"/>
                  </a:cubicBezTo>
                  <a:lnTo>
                    <a:pt x="16354" y="5423"/>
                  </a:lnTo>
                  <a:cubicBezTo>
                    <a:pt x="16521" y="3807"/>
                    <a:pt x="17805" y="2580"/>
                    <a:pt x="19536" y="2580"/>
                  </a:cubicBezTo>
                  <a:close/>
                  <a:moveTo>
                    <a:pt x="1173" y="7710"/>
                  </a:moveTo>
                  <a:cubicBezTo>
                    <a:pt x="1897" y="7990"/>
                    <a:pt x="2401" y="8714"/>
                    <a:pt x="2401" y="9552"/>
                  </a:cubicBezTo>
                  <a:lnTo>
                    <a:pt x="2401" y="10779"/>
                  </a:lnTo>
                  <a:cubicBezTo>
                    <a:pt x="2401" y="12563"/>
                    <a:pt x="3795" y="13959"/>
                    <a:pt x="5526" y="13959"/>
                  </a:cubicBezTo>
                  <a:lnTo>
                    <a:pt x="7423" y="13959"/>
                  </a:lnTo>
                  <a:cubicBezTo>
                    <a:pt x="8150" y="13959"/>
                    <a:pt x="8708" y="14516"/>
                    <a:pt x="8708" y="15186"/>
                  </a:cubicBezTo>
                  <a:cubicBezTo>
                    <a:pt x="8708" y="15910"/>
                    <a:pt x="8150" y="16467"/>
                    <a:pt x="7423" y="16467"/>
                  </a:cubicBezTo>
                  <a:lnTo>
                    <a:pt x="6810" y="16467"/>
                  </a:lnTo>
                  <a:cubicBezTo>
                    <a:pt x="3683" y="16467"/>
                    <a:pt x="1173" y="13847"/>
                    <a:pt x="1173" y="10779"/>
                  </a:cubicBezTo>
                  <a:lnTo>
                    <a:pt x="1173" y="7710"/>
                  </a:lnTo>
                  <a:close/>
                  <a:moveTo>
                    <a:pt x="16243" y="7599"/>
                  </a:moveTo>
                  <a:lnTo>
                    <a:pt x="16243" y="10722"/>
                  </a:lnTo>
                  <a:cubicBezTo>
                    <a:pt x="16243" y="11105"/>
                    <a:pt x="16535" y="11358"/>
                    <a:pt x="16847" y="11358"/>
                  </a:cubicBezTo>
                  <a:cubicBezTo>
                    <a:pt x="16942" y="11358"/>
                    <a:pt x="17042" y="11333"/>
                    <a:pt x="17135" y="11280"/>
                  </a:cubicBezTo>
                  <a:lnTo>
                    <a:pt x="18755" y="10444"/>
                  </a:lnTo>
                  <a:lnTo>
                    <a:pt x="18755" y="11783"/>
                  </a:lnTo>
                  <a:lnTo>
                    <a:pt x="18866" y="11783"/>
                  </a:lnTo>
                  <a:lnTo>
                    <a:pt x="16577" y="14070"/>
                  </a:lnTo>
                  <a:cubicBezTo>
                    <a:pt x="16409" y="14237"/>
                    <a:pt x="16354" y="14405"/>
                    <a:pt x="16354" y="14571"/>
                  </a:cubicBezTo>
                  <a:cubicBezTo>
                    <a:pt x="16577" y="16747"/>
                    <a:pt x="17470" y="18811"/>
                    <a:pt x="19033" y="20262"/>
                  </a:cubicBezTo>
                  <a:lnTo>
                    <a:pt x="13787" y="20262"/>
                  </a:lnTo>
                  <a:lnTo>
                    <a:pt x="13787" y="17082"/>
                  </a:lnTo>
                  <a:cubicBezTo>
                    <a:pt x="13787" y="16747"/>
                    <a:pt x="13507" y="16467"/>
                    <a:pt x="13172" y="16467"/>
                  </a:cubicBezTo>
                  <a:cubicBezTo>
                    <a:pt x="12782" y="16467"/>
                    <a:pt x="12503" y="16747"/>
                    <a:pt x="12503" y="17082"/>
                  </a:cubicBezTo>
                  <a:lnTo>
                    <a:pt x="12503" y="20262"/>
                  </a:lnTo>
                  <a:lnTo>
                    <a:pt x="8596" y="20262"/>
                  </a:lnTo>
                  <a:lnTo>
                    <a:pt x="8596" y="19647"/>
                  </a:lnTo>
                  <a:cubicBezTo>
                    <a:pt x="8596" y="19313"/>
                    <a:pt x="8316" y="19035"/>
                    <a:pt x="7981" y="19035"/>
                  </a:cubicBezTo>
                  <a:cubicBezTo>
                    <a:pt x="7646" y="19035"/>
                    <a:pt x="7368" y="19313"/>
                    <a:pt x="7368" y="19647"/>
                  </a:cubicBezTo>
                  <a:lnTo>
                    <a:pt x="7368" y="20262"/>
                  </a:lnTo>
                  <a:lnTo>
                    <a:pt x="3405" y="20262"/>
                  </a:lnTo>
                  <a:cubicBezTo>
                    <a:pt x="4130" y="19536"/>
                    <a:pt x="4799" y="18532"/>
                    <a:pt x="5246" y="17471"/>
                  </a:cubicBezTo>
                  <a:cubicBezTo>
                    <a:pt x="5749" y="17528"/>
                    <a:pt x="6252" y="17639"/>
                    <a:pt x="6754" y="17639"/>
                  </a:cubicBezTo>
                  <a:lnTo>
                    <a:pt x="7368" y="17639"/>
                  </a:lnTo>
                  <a:cubicBezTo>
                    <a:pt x="8763" y="17639"/>
                    <a:pt x="9879" y="16524"/>
                    <a:pt x="9879" y="15129"/>
                  </a:cubicBezTo>
                  <a:cubicBezTo>
                    <a:pt x="9879" y="13735"/>
                    <a:pt x="8763" y="12618"/>
                    <a:pt x="7368" y="12618"/>
                  </a:cubicBezTo>
                  <a:lnTo>
                    <a:pt x="6084" y="12618"/>
                  </a:lnTo>
                  <a:lnTo>
                    <a:pt x="6084" y="7599"/>
                  </a:lnTo>
                  <a:lnTo>
                    <a:pt x="7368" y="7599"/>
                  </a:lnTo>
                  <a:lnTo>
                    <a:pt x="7368" y="9495"/>
                  </a:lnTo>
                  <a:cubicBezTo>
                    <a:pt x="7368" y="9830"/>
                    <a:pt x="7646" y="10110"/>
                    <a:pt x="7981" y="10110"/>
                  </a:cubicBezTo>
                  <a:cubicBezTo>
                    <a:pt x="8316" y="10110"/>
                    <a:pt x="8596" y="9830"/>
                    <a:pt x="8596" y="9495"/>
                  </a:cubicBezTo>
                  <a:lnTo>
                    <a:pt x="8596" y="7599"/>
                  </a:lnTo>
                  <a:lnTo>
                    <a:pt x="11218" y="7599"/>
                  </a:lnTo>
                  <a:lnTo>
                    <a:pt x="11218" y="12006"/>
                  </a:lnTo>
                  <a:cubicBezTo>
                    <a:pt x="11218" y="12340"/>
                    <a:pt x="11498" y="12618"/>
                    <a:pt x="11833" y="12618"/>
                  </a:cubicBezTo>
                  <a:cubicBezTo>
                    <a:pt x="12168" y="12618"/>
                    <a:pt x="12448" y="12340"/>
                    <a:pt x="12448" y="12006"/>
                  </a:cubicBezTo>
                  <a:lnTo>
                    <a:pt x="12448" y="7599"/>
                  </a:lnTo>
                  <a:close/>
                  <a:moveTo>
                    <a:pt x="15126" y="0"/>
                  </a:moveTo>
                  <a:cubicBezTo>
                    <a:pt x="14986" y="0"/>
                    <a:pt x="14846" y="41"/>
                    <a:pt x="14735" y="124"/>
                  </a:cubicBezTo>
                  <a:cubicBezTo>
                    <a:pt x="14680" y="181"/>
                    <a:pt x="12614" y="1742"/>
                    <a:pt x="12614" y="3807"/>
                  </a:cubicBezTo>
                  <a:cubicBezTo>
                    <a:pt x="12614" y="4810"/>
                    <a:pt x="13061" y="5703"/>
                    <a:pt x="13564" y="6315"/>
                  </a:cubicBezTo>
                  <a:lnTo>
                    <a:pt x="5581" y="6315"/>
                  </a:lnTo>
                  <a:cubicBezTo>
                    <a:pt x="5191" y="6315"/>
                    <a:pt x="4911" y="6595"/>
                    <a:pt x="4911" y="6985"/>
                  </a:cubicBezTo>
                  <a:lnTo>
                    <a:pt x="4911" y="12563"/>
                  </a:lnTo>
                  <a:cubicBezTo>
                    <a:pt x="4186" y="12284"/>
                    <a:pt x="3683" y="11560"/>
                    <a:pt x="3683" y="10722"/>
                  </a:cubicBezTo>
                  <a:lnTo>
                    <a:pt x="3683" y="9495"/>
                  </a:lnTo>
                  <a:cubicBezTo>
                    <a:pt x="3683" y="8659"/>
                    <a:pt x="3405" y="7934"/>
                    <a:pt x="2902" y="7376"/>
                  </a:cubicBezTo>
                  <a:cubicBezTo>
                    <a:pt x="4075" y="6985"/>
                    <a:pt x="5023" y="5758"/>
                    <a:pt x="5023" y="4476"/>
                  </a:cubicBezTo>
                  <a:lnTo>
                    <a:pt x="5023" y="3192"/>
                  </a:lnTo>
                  <a:cubicBezTo>
                    <a:pt x="5023" y="2858"/>
                    <a:pt x="4688" y="2580"/>
                    <a:pt x="4353" y="2580"/>
                  </a:cubicBezTo>
                  <a:lnTo>
                    <a:pt x="3125" y="2580"/>
                  </a:lnTo>
                  <a:cubicBezTo>
                    <a:pt x="1396" y="2580"/>
                    <a:pt x="0" y="3973"/>
                    <a:pt x="0" y="5703"/>
                  </a:cubicBezTo>
                  <a:lnTo>
                    <a:pt x="0" y="10722"/>
                  </a:lnTo>
                  <a:cubicBezTo>
                    <a:pt x="0" y="13567"/>
                    <a:pt x="1731" y="16078"/>
                    <a:pt x="4241" y="17137"/>
                  </a:cubicBezTo>
                  <a:cubicBezTo>
                    <a:pt x="3572" y="18475"/>
                    <a:pt x="2624" y="19592"/>
                    <a:pt x="1508" y="20428"/>
                  </a:cubicBezTo>
                  <a:cubicBezTo>
                    <a:pt x="1005" y="20763"/>
                    <a:pt x="1228" y="21600"/>
                    <a:pt x="1843" y="21600"/>
                  </a:cubicBezTo>
                  <a:lnTo>
                    <a:pt x="20875" y="21600"/>
                  </a:lnTo>
                  <a:cubicBezTo>
                    <a:pt x="21154" y="21600"/>
                    <a:pt x="21433" y="21377"/>
                    <a:pt x="21545" y="21154"/>
                  </a:cubicBezTo>
                  <a:cubicBezTo>
                    <a:pt x="21600" y="20874"/>
                    <a:pt x="21545" y="20596"/>
                    <a:pt x="21265" y="20485"/>
                  </a:cubicBezTo>
                  <a:cubicBezTo>
                    <a:pt x="19368" y="19201"/>
                    <a:pt x="18085" y="17137"/>
                    <a:pt x="17805" y="14851"/>
                  </a:cubicBezTo>
                  <a:lnTo>
                    <a:pt x="20149" y="12507"/>
                  </a:lnTo>
                  <a:cubicBezTo>
                    <a:pt x="20261" y="12395"/>
                    <a:pt x="20317" y="12229"/>
                    <a:pt x="20317" y="12117"/>
                  </a:cubicBezTo>
                  <a:lnTo>
                    <a:pt x="20317" y="9607"/>
                  </a:lnTo>
                  <a:cubicBezTo>
                    <a:pt x="20317" y="9384"/>
                    <a:pt x="20206" y="9161"/>
                    <a:pt x="20037" y="9049"/>
                  </a:cubicBezTo>
                  <a:cubicBezTo>
                    <a:pt x="19954" y="8966"/>
                    <a:pt x="19857" y="8923"/>
                    <a:pt x="19752" y="8923"/>
                  </a:cubicBezTo>
                  <a:cubicBezTo>
                    <a:pt x="19648" y="8923"/>
                    <a:pt x="19536" y="8966"/>
                    <a:pt x="19424" y="9049"/>
                  </a:cubicBezTo>
                  <a:lnTo>
                    <a:pt x="17805" y="9886"/>
                  </a:lnTo>
                  <a:lnTo>
                    <a:pt x="17805" y="7710"/>
                  </a:lnTo>
                  <a:cubicBezTo>
                    <a:pt x="19759" y="7264"/>
                    <a:pt x="21433" y="5423"/>
                    <a:pt x="21433" y="3192"/>
                  </a:cubicBezTo>
                  <a:lnTo>
                    <a:pt x="21433" y="1965"/>
                  </a:lnTo>
                  <a:cubicBezTo>
                    <a:pt x="21433" y="1576"/>
                    <a:pt x="21154" y="1296"/>
                    <a:pt x="20819" y="1296"/>
                  </a:cubicBezTo>
                  <a:lnTo>
                    <a:pt x="19591" y="1296"/>
                  </a:lnTo>
                  <a:cubicBezTo>
                    <a:pt x="18643" y="1296"/>
                    <a:pt x="17805" y="1576"/>
                    <a:pt x="17135" y="2022"/>
                  </a:cubicBezTo>
                  <a:cubicBezTo>
                    <a:pt x="16521" y="905"/>
                    <a:pt x="15516" y="181"/>
                    <a:pt x="15516" y="124"/>
                  </a:cubicBezTo>
                  <a:cubicBezTo>
                    <a:pt x="15405" y="41"/>
                    <a:pt x="15266" y="0"/>
                    <a:pt x="151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05" name="Google Shape;10176;p67"/>
          <p:cNvGrpSpPr/>
          <p:nvPr/>
        </p:nvGrpSpPr>
        <p:grpSpPr>
          <a:xfrm>
            <a:off x="4916324" y="2275583"/>
            <a:ext cx="474344" cy="471433"/>
            <a:chOff x="0" y="0"/>
            <a:chExt cx="474342" cy="471431"/>
          </a:xfrm>
        </p:grpSpPr>
        <p:sp>
          <p:nvSpPr>
            <p:cNvPr id="7903" name="Google Shape;10177;p67"/>
            <p:cNvSpPr/>
            <p:nvPr/>
          </p:nvSpPr>
          <p:spPr>
            <a:xfrm>
              <a:off x="0" y="0"/>
              <a:ext cx="474343" cy="471432"/>
            </a:xfrm>
            <a:custGeom>
              <a:avLst/>
              <a:gdLst/>
              <a:ahLst/>
              <a:cxnLst>
                <a:cxn ang="0">
                  <a:pos x="wd2" y="hd2"/>
                </a:cxn>
                <a:cxn ang="5400000">
                  <a:pos x="wd2" y="hd2"/>
                </a:cxn>
                <a:cxn ang="10800000">
                  <a:pos x="wd2" y="hd2"/>
                </a:cxn>
                <a:cxn ang="16200000">
                  <a:pos x="wd2" y="hd2"/>
                </a:cxn>
              </a:cxnLst>
              <a:rect l="0" t="0" r="r" b="b"/>
              <a:pathLst>
                <a:path w="21566" h="21600" fill="norm" stroke="1" extrusionOk="0">
                  <a:moveTo>
                    <a:pt x="3785" y="1179"/>
                  </a:moveTo>
                  <a:cubicBezTo>
                    <a:pt x="4230" y="1179"/>
                    <a:pt x="4732" y="1346"/>
                    <a:pt x="5177" y="1628"/>
                  </a:cubicBezTo>
                  <a:cubicBezTo>
                    <a:pt x="4732" y="1740"/>
                    <a:pt x="4398" y="1964"/>
                    <a:pt x="4064" y="2244"/>
                  </a:cubicBezTo>
                  <a:cubicBezTo>
                    <a:pt x="3062" y="2974"/>
                    <a:pt x="2506" y="3928"/>
                    <a:pt x="2506" y="4993"/>
                  </a:cubicBezTo>
                  <a:lnTo>
                    <a:pt x="2506" y="5891"/>
                  </a:lnTo>
                  <a:cubicBezTo>
                    <a:pt x="1726" y="5499"/>
                    <a:pt x="1281" y="4714"/>
                    <a:pt x="1281" y="3702"/>
                  </a:cubicBezTo>
                  <a:cubicBezTo>
                    <a:pt x="1281" y="2301"/>
                    <a:pt x="2394" y="1179"/>
                    <a:pt x="3785" y="1179"/>
                  </a:cubicBezTo>
                  <a:close/>
                  <a:moveTo>
                    <a:pt x="17704" y="1179"/>
                  </a:moveTo>
                  <a:cubicBezTo>
                    <a:pt x="19094" y="1179"/>
                    <a:pt x="20208" y="2301"/>
                    <a:pt x="20208" y="3702"/>
                  </a:cubicBezTo>
                  <a:cubicBezTo>
                    <a:pt x="20208" y="4714"/>
                    <a:pt x="19651" y="5554"/>
                    <a:pt x="18872" y="5948"/>
                  </a:cubicBezTo>
                  <a:lnTo>
                    <a:pt x="18872" y="4993"/>
                  </a:lnTo>
                  <a:cubicBezTo>
                    <a:pt x="18872" y="3928"/>
                    <a:pt x="18315" y="2917"/>
                    <a:pt x="17313" y="2244"/>
                  </a:cubicBezTo>
                  <a:cubicBezTo>
                    <a:pt x="16979" y="2019"/>
                    <a:pt x="16645" y="1795"/>
                    <a:pt x="16200" y="1683"/>
                  </a:cubicBezTo>
                  <a:cubicBezTo>
                    <a:pt x="16700" y="1346"/>
                    <a:pt x="17202" y="1179"/>
                    <a:pt x="17704" y="1179"/>
                  </a:cubicBezTo>
                  <a:close/>
                  <a:moveTo>
                    <a:pt x="13974" y="2413"/>
                  </a:moveTo>
                  <a:cubicBezTo>
                    <a:pt x="14975" y="2413"/>
                    <a:pt x="15921" y="2692"/>
                    <a:pt x="16757" y="3253"/>
                  </a:cubicBezTo>
                  <a:cubicBezTo>
                    <a:pt x="17479" y="3702"/>
                    <a:pt x="17815" y="4377"/>
                    <a:pt x="17815" y="4993"/>
                  </a:cubicBezTo>
                  <a:lnTo>
                    <a:pt x="17815" y="6115"/>
                  </a:lnTo>
                  <a:cubicBezTo>
                    <a:pt x="17815" y="9032"/>
                    <a:pt x="18706" y="12063"/>
                    <a:pt x="20319" y="14643"/>
                  </a:cubicBezTo>
                  <a:cubicBezTo>
                    <a:pt x="18649" y="18120"/>
                    <a:pt x="15253" y="20364"/>
                    <a:pt x="11468" y="20364"/>
                  </a:cubicBezTo>
                  <a:lnTo>
                    <a:pt x="9964" y="20364"/>
                  </a:lnTo>
                  <a:cubicBezTo>
                    <a:pt x="6291" y="20364"/>
                    <a:pt x="2783" y="18120"/>
                    <a:pt x="1336" y="14643"/>
                  </a:cubicBezTo>
                  <a:cubicBezTo>
                    <a:pt x="2951" y="12118"/>
                    <a:pt x="3785" y="9144"/>
                    <a:pt x="3785" y="6115"/>
                  </a:cubicBezTo>
                  <a:lnTo>
                    <a:pt x="3785" y="4993"/>
                  </a:lnTo>
                  <a:cubicBezTo>
                    <a:pt x="3785" y="4377"/>
                    <a:pt x="4119" y="3702"/>
                    <a:pt x="4787" y="3253"/>
                  </a:cubicBezTo>
                  <a:cubicBezTo>
                    <a:pt x="5511" y="2749"/>
                    <a:pt x="6570" y="2413"/>
                    <a:pt x="7572" y="2413"/>
                  </a:cubicBezTo>
                  <a:cubicBezTo>
                    <a:pt x="8628" y="2413"/>
                    <a:pt x="9687" y="2692"/>
                    <a:pt x="10466" y="3253"/>
                  </a:cubicBezTo>
                  <a:cubicBezTo>
                    <a:pt x="10549" y="3310"/>
                    <a:pt x="10660" y="3339"/>
                    <a:pt x="10786" y="3339"/>
                  </a:cubicBezTo>
                  <a:cubicBezTo>
                    <a:pt x="10911" y="3339"/>
                    <a:pt x="11051" y="3310"/>
                    <a:pt x="11189" y="3253"/>
                  </a:cubicBezTo>
                  <a:cubicBezTo>
                    <a:pt x="11913" y="2692"/>
                    <a:pt x="12972" y="2413"/>
                    <a:pt x="13974" y="2413"/>
                  </a:cubicBezTo>
                  <a:close/>
                  <a:moveTo>
                    <a:pt x="3785" y="0"/>
                  </a:moveTo>
                  <a:cubicBezTo>
                    <a:pt x="1670" y="0"/>
                    <a:pt x="0" y="1683"/>
                    <a:pt x="0" y="3816"/>
                  </a:cubicBezTo>
                  <a:cubicBezTo>
                    <a:pt x="0" y="5387"/>
                    <a:pt x="1002" y="6788"/>
                    <a:pt x="2506" y="7349"/>
                  </a:cubicBezTo>
                  <a:cubicBezTo>
                    <a:pt x="2283" y="9819"/>
                    <a:pt x="1447" y="12287"/>
                    <a:pt x="166" y="14306"/>
                  </a:cubicBezTo>
                  <a:cubicBezTo>
                    <a:pt x="0" y="14474"/>
                    <a:pt x="0" y="14755"/>
                    <a:pt x="55" y="14867"/>
                  </a:cubicBezTo>
                  <a:cubicBezTo>
                    <a:pt x="836" y="16886"/>
                    <a:pt x="2226" y="18569"/>
                    <a:pt x="4064" y="19803"/>
                  </a:cubicBezTo>
                  <a:cubicBezTo>
                    <a:pt x="5845" y="20982"/>
                    <a:pt x="7849" y="21600"/>
                    <a:pt x="10021" y="21600"/>
                  </a:cubicBezTo>
                  <a:lnTo>
                    <a:pt x="11579" y="21600"/>
                  </a:lnTo>
                  <a:cubicBezTo>
                    <a:pt x="13694" y="21600"/>
                    <a:pt x="15809" y="20982"/>
                    <a:pt x="17536" y="19803"/>
                  </a:cubicBezTo>
                  <a:cubicBezTo>
                    <a:pt x="19374" y="18569"/>
                    <a:pt x="20653" y="16886"/>
                    <a:pt x="21489" y="14867"/>
                  </a:cubicBezTo>
                  <a:cubicBezTo>
                    <a:pt x="21600" y="14643"/>
                    <a:pt x="21600" y="14474"/>
                    <a:pt x="21432" y="14306"/>
                  </a:cubicBezTo>
                  <a:cubicBezTo>
                    <a:pt x="19985" y="12230"/>
                    <a:pt x="19151" y="9819"/>
                    <a:pt x="18928" y="7349"/>
                  </a:cubicBezTo>
                  <a:cubicBezTo>
                    <a:pt x="20375" y="6788"/>
                    <a:pt x="21432" y="5387"/>
                    <a:pt x="21432" y="3816"/>
                  </a:cubicBezTo>
                  <a:cubicBezTo>
                    <a:pt x="21432" y="1683"/>
                    <a:pt x="19762" y="0"/>
                    <a:pt x="17704" y="0"/>
                  </a:cubicBezTo>
                  <a:cubicBezTo>
                    <a:pt x="16589" y="0"/>
                    <a:pt x="15532" y="506"/>
                    <a:pt x="14808" y="1346"/>
                  </a:cubicBezTo>
                  <a:cubicBezTo>
                    <a:pt x="14530" y="1291"/>
                    <a:pt x="14196" y="1291"/>
                    <a:pt x="13862" y="1291"/>
                  </a:cubicBezTo>
                  <a:cubicBezTo>
                    <a:pt x="12692" y="1291"/>
                    <a:pt x="11579" y="1571"/>
                    <a:pt x="10743" y="2132"/>
                  </a:cubicBezTo>
                  <a:cubicBezTo>
                    <a:pt x="9798" y="1515"/>
                    <a:pt x="8685" y="1291"/>
                    <a:pt x="7515" y="1291"/>
                  </a:cubicBezTo>
                  <a:cubicBezTo>
                    <a:pt x="7238" y="1291"/>
                    <a:pt x="6904" y="1291"/>
                    <a:pt x="6625" y="1346"/>
                  </a:cubicBezTo>
                  <a:cubicBezTo>
                    <a:pt x="5900" y="506"/>
                    <a:pt x="4898" y="0"/>
                    <a:pt x="37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04" name="Google Shape;10178;p67"/>
            <p:cNvSpPr/>
            <p:nvPr/>
          </p:nvSpPr>
          <p:spPr>
            <a:xfrm>
              <a:off x="111426" y="138359"/>
              <a:ext cx="248599" cy="277963"/>
            </a:xfrm>
            <a:custGeom>
              <a:avLst/>
              <a:gdLst/>
              <a:ahLst/>
              <a:cxnLst>
                <a:cxn ang="0">
                  <a:pos x="wd2" y="hd2"/>
                </a:cxn>
                <a:cxn ang="5400000">
                  <a:pos x="wd2" y="hd2"/>
                </a:cxn>
                <a:cxn ang="10800000">
                  <a:pos x="wd2" y="hd2"/>
                </a:cxn>
                <a:cxn ang="16200000">
                  <a:pos x="wd2" y="hd2"/>
                </a:cxn>
              </a:cxnLst>
              <a:rect l="0" t="0" r="r" b="b"/>
              <a:pathLst>
                <a:path w="21497" h="21600" fill="norm" stroke="1" extrusionOk="0">
                  <a:moveTo>
                    <a:pt x="3599" y="2093"/>
                  </a:moveTo>
                  <a:cubicBezTo>
                    <a:pt x="4235" y="2093"/>
                    <a:pt x="4766" y="2570"/>
                    <a:pt x="4766" y="3141"/>
                  </a:cubicBezTo>
                  <a:cubicBezTo>
                    <a:pt x="4766" y="3805"/>
                    <a:pt x="4235" y="4283"/>
                    <a:pt x="3599" y="4283"/>
                  </a:cubicBezTo>
                  <a:cubicBezTo>
                    <a:pt x="2964" y="4283"/>
                    <a:pt x="2437" y="3805"/>
                    <a:pt x="2437" y="3141"/>
                  </a:cubicBezTo>
                  <a:cubicBezTo>
                    <a:pt x="2437" y="2570"/>
                    <a:pt x="2964" y="2093"/>
                    <a:pt x="3599" y="2093"/>
                  </a:cubicBezTo>
                  <a:close/>
                  <a:moveTo>
                    <a:pt x="17893" y="2093"/>
                  </a:moveTo>
                  <a:cubicBezTo>
                    <a:pt x="18528" y="2093"/>
                    <a:pt x="19059" y="2570"/>
                    <a:pt x="19059" y="3141"/>
                  </a:cubicBezTo>
                  <a:cubicBezTo>
                    <a:pt x="19059" y="3805"/>
                    <a:pt x="18528" y="4283"/>
                    <a:pt x="17893" y="4283"/>
                  </a:cubicBezTo>
                  <a:cubicBezTo>
                    <a:pt x="17258" y="4283"/>
                    <a:pt x="16730" y="3805"/>
                    <a:pt x="16730" y="3141"/>
                  </a:cubicBezTo>
                  <a:cubicBezTo>
                    <a:pt x="16730" y="2570"/>
                    <a:pt x="17258" y="2093"/>
                    <a:pt x="17893" y="2093"/>
                  </a:cubicBezTo>
                  <a:close/>
                  <a:moveTo>
                    <a:pt x="10798" y="11419"/>
                  </a:moveTo>
                  <a:cubicBezTo>
                    <a:pt x="11329" y="11419"/>
                    <a:pt x="11857" y="11703"/>
                    <a:pt x="11965" y="12084"/>
                  </a:cubicBezTo>
                  <a:lnTo>
                    <a:pt x="10798" y="13415"/>
                  </a:lnTo>
                  <a:lnTo>
                    <a:pt x="9528" y="12084"/>
                  </a:lnTo>
                  <a:cubicBezTo>
                    <a:pt x="9740" y="11609"/>
                    <a:pt x="10271" y="11419"/>
                    <a:pt x="10798" y="11419"/>
                  </a:cubicBezTo>
                  <a:close/>
                  <a:moveTo>
                    <a:pt x="10798" y="4376"/>
                  </a:moveTo>
                  <a:cubicBezTo>
                    <a:pt x="13023" y="4376"/>
                    <a:pt x="15036" y="5805"/>
                    <a:pt x="15564" y="7707"/>
                  </a:cubicBezTo>
                  <a:lnTo>
                    <a:pt x="17258" y="13986"/>
                  </a:lnTo>
                  <a:cubicBezTo>
                    <a:pt x="18001" y="16747"/>
                    <a:pt x="15672" y="19507"/>
                    <a:pt x="12492" y="19507"/>
                  </a:cubicBezTo>
                  <a:lnTo>
                    <a:pt x="11965" y="19507"/>
                  </a:lnTo>
                  <a:lnTo>
                    <a:pt x="11965" y="15511"/>
                  </a:lnTo>
                  <a:lnTo>
                    <a:pt x="14082" y="13132"/>
                  </a:lnTo>
                  <a:cubicBezTo>
                    <a:pt x="14189" y="12941"/>
                    <a:pt x="14294" y="12654"/>
                    <a:pt x="14294" y="12464"/>
                  </a:cubicBezTo>
                  <a:cubicBezTo>
                    <a:pt x="14294" y="10658"/>
                    <a:pt x="12704" y="9230"/>
                    <a:pt x="10798" y="9230"/>
                  </a:cubicBezTo>
                  <a:cubicBezTo>
                    <a:pt x="8789" y="9230"/>
                    <a:pt x="7199" y="10658"/>
                    <a:pt x="7199" y="12464"/>
                  </a:cubicBezTo>
                  <a:cubicBezTo>
                    <a:pt x="7199" y="12654"/>
                    <a:pt x="7306" y="12941"/>
                    <a:pt x="7411" y="13132"/>
                  </a:cubicBezTo>
                  <a:lnTo>
                    <a:pt x="9528" y="15511"/>
                  </a:lnTo>
                  <a:lnTo>
                    <a:pt x="9528" y="19507"/>
                  </a:lnTo>
                  <a:lnTo>
                    <a:pt x="9000" y="19507"/>
                  </a:lnTo>
                  <a:cubicBezTo>
                    <a:pt x="5824" y="19507"/>
                    <a:pt x="3495" y="16747"/>
                    <a:pt x="4235" y="13986"/>
                  </a:cubicBezTo>
                  <a:lnTo>
                    <a:pt x="6036" y="7707"/>
                  </a:lnTo>
                  <a:cubicBezTo>
                    <a:pt x="6564" y="5711"/>
                    <a:pt x="8469" y="4376"/>
                    <a:pt x="10798" y="4376"/>
                  </a:cubicBezTo>
                  <a:close/>
                  <a:moveTo>
                    <a:pt x="3599" y="0"/>
                  </a:moveTo>
                  <a:cubicBezTo>
                    <a:pt x="1586" y="0"/>
                    <a:pt x="0" y="1332"/>
                    <a:pt x="0" y="3141"/>
                  </a:cubicBezTo>
                  <a:cubicBezTo>
                    <a:pt x="0" y="4947"/>
                    <a:pt x="1586" y="6376"/>
                    <a:pt x="3599" y="6376"/>
                  </a:cubicBezTo>
                  <a:lnTo>
                    <a:pt x="3919" y="6376"/>
                  </a:lnTo>
                  <a:cubicBezTo>
                    <a:pt x="3707" y="6566"/>
                    <a:pt x="3707" y="6853"/>
                    <a:pt x="3599" y="7043"/>
                  </a:cubicBezTo>
                  <a:lnTo>
                    <a:pt x="1906" y="13415"/>
                  </a:lnTo>
                  <a:cubicBezTo>
                    <a:pt x="739" y="17508"/>
                    <a:pt x="4235" y="21600"/>
                    <a:pt x="9000" y="21600"/>
                  </a:cubicBezTo>
                  <a:lnTo>
                    <a:pt x="12492" y="21600"/>
                  </a:lnTo>
                  <a:cubicBezTo>
                    <a:pt x="17258" y="21600"/>
                    <a:pt x="20857" y="17508"/>
                    <a:pt x="19587" y="13415"/>
                  </a:cubicBezTo>
                  <a:lnTo>
                    <a:pt x="17893" y="7043"/>
                  </a:lnTo>
                  <a:cubicBezTo>
                    <a:pt x="17789" y="6853"/>
                    <a:pt x="17789" y="6566"/>
                    <a:pt x="17681" y="6376"/>
                  </a:cubicBezTo>
                  <a:lnTo>
                    <a:pt x="17893" y="6376"/>
                  </a:lnTo>
                  <a:cubicBezTo>
                    <a:pt x="19906" y="6376"/>
                    <a:pt x="21492" y="4947"/>
                    <a:pt x="21492" y="3141"/>
                  </a:cubicBezTo>
                  <a:cubicBezTo>
                    <a:pt x="21600" y="1429"/>
                    <a:pt x="19906" y="0"/>
                    <a:pt x="17893" y="0"/>
                  </a:cubicBezTo>
                  <a:cubicBezTo>
                    <a:pt x="16095" y="0"/>
                    <a:pt x="14505" y="1238"/>
                    <a:pt x="14294" y="2951"/>
                  </a:cubicBezTo>
                  <a:cubicBezTo>
                    <a:pt x="13235" y="2380"/>
                    <a:pt x="12069" y="2093"/>
                    <a:pt x="10798" y="2093"/>
                  </a:cubicBezTo>
                  <a:cubicBezTo>
                    <a:pt x="9424" y="2093"/>
                    <a:pt x="8258" y="2473"/>
                    <a:pt x="7199" y="2951"/>
                  </a:cubicBezTo>
                  <a:cubicBezTo>
                    <a:pt x="7095" y="1238"/>
                    <a:pt x="5505" y="0"/>
                    <a:pt x="35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15" name="Google Shape;10179;p67"/>
          <p:cNvGrpSpPr/>
          <p:nvPr/>
        </p:nvGrpSpPr>
        <p:grpSpPr>
          <a:xfrm>
            <a:off x="4915682" y="2850901"/>
            <a:ext cx="474795" cy="473882"/>
            <a:chOff x="0" y="0"/>
            <a:chExt cx="474793" cy="473881"/>
          </a:xfrm>
        </p:grpSpPr>
        <p:sp>
          <p:nvSpPr>
            <p:cNvPr id="7906" name="Google Shape;10180;p67"/>
            <p:cNvSpPr/>
            <p:nvPr/>
          </p:nvSpPr>
          <p:spPr>
            <a:xfrm>
              <a:off x="56354" y="224095"/>
              <a:ext cx="28139" cy="551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2392"/>
                    <a:pt x="0" y="5271"/>
                  </a:cubicBezTo>
                  <a:lnTo>
                    <a:pt x="0" y="16314"/>
                  </a:lnTo>
                  <a:cubicBezTo>
                    <a:pt x="0" y="19193"/>
                    <a:pt x="4684" y="21600"/>
                    <a:pt x="10323" y="21600"/>
                  </a:cubicBezTo>
                  <a:cubicBezTo>
                    <a:pt x="16916" y="21600"/>
                    <a:pt x="21600" y="19193"/>
                    <a:pt x="21600" y="16314"/>
                  </a:cubicBezTo>
                  <a:lnTo>
                    <a:pt x="21600" y="5271"/>
                  </a:lnTo>
                  <a:cubicBezTo>
                    <a:pt x="21600" y="2392"/>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07" name="Google Shape;10181;p67"/>
            <p:cNvSpPr/>
            <p:nvPr/>
          </p:nvSpPr>
          <p:spPr>
            <a:xfrm>
              <a:off x="111425" y="168985"/>
              <a:ext cx="28178" cy="551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2407"/>
                    <a:pt x="0" y="5286"/>
                  </a:cubicBezTo>
                  <a:lnTo>
                    <a:pt x="0" y="16314"/>
                  </a:lnTo>
                  <a:cubicBezTo>
                    <a:pt x="0" y="19193"/>
                    <a:pt x="4707" y="21600"/>
                    <a:pt x="10338" y="21600"/>
                  </a:cubicBezTo>
                  <a:cubicBezTo>
                    <a:pt x="16893" y="21600"/>
                    <a:pt x="21600" y="19193"/>
                    <a:pt x="21600" y="16314"/>
                  </a:cubicBezTo>
                  <a:lnTo>
                    <a:pt x="21600" y="5286"/>
                  </a:lnTo>
                  <a:cubicBezTo>
                    <a:pt x="21600" y="2407"/>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08" name="Google Shape;10182;p67"/>
            <p:cNvSpPr/>
            <p:nvPr/>
          </p:nvSpPr>
          <p:spPr>
            <a:xfrm>
              <a:off x="0" y="0"/>
              <a:ext cx="474794" cy="473882"/>
            </a:xfrm>
            <a:custGeom>
              <a:avLst/>
              <a:gdLst/>
              <a:ahLst/>
              <a:cxnLst>
                <a:cxn ang="0">
                  <a:pos x="wd2" y="hd2"/>
                </a:cxn>
                <a:cxn ang="5400000">
                  <a:pos x="wd2" y="hd2"/>
                </a:cxn>
                <a:cxn ang="10800000">
                  <a:pos x="wd2" y="hd2"/>
                </a:cxn>
                <a:cxn ang="16200000">
                  <a:pos x="wd2" y="hd2"/>
                </a:cxn>
              </a:cxnLst>
              <a:rect l="0" t="0" r="r" b="b"/>
              <a:pathLst>
                <a:path w="21530" h="21600" fill="norm" stroke="1" extrusionOk="0">
                  <a:moveTo>
                    <a:pt x="6997" y="1676"/>
                  </a:moveTo>
                  <a:cubicBezTo>
                    <a:pt x="7275" y="2122"/>
                    <a:pt x="7663" y="2680"/>
                    <a:pt x="7663" y="3293"/>
                  </a:cubicBezTo>
                  <a:lnTo>
                    <a:pt x="7663" y="3573"/>
                  </a:lnTo>
                  <a:cubicBezTo>
                    <a:pt x="7577" y="4004"/>
                    <a:pt x="7889" y="4335"/>
                    <a:pt x="8266" y="4335"/>
                  </a:cubicBezTo>
                  <a:cubicBezTo>
                    <a:pt x="8377" y="4335"/>
                    <a:pt x="8493" y="4307"/>
                    <a:pt x="8608" y="4243"/>
                  </a:cubicBezTo>
                  <a:cubicBezTo>
                    <a:pt x="8884" y="4020"/>
                    <a:pt x="9217" y="3963"/>
                    <a:pt x="9607" y="3963"/>
                  </a:cubicBezTo>
                  <a:lnTo>
                    <a:pt x="10162" y="3963"/>
                  </a:lnTo>
                  <a:cubicBezTo>
                    <a:pt x="9884" y="4689"/>
                    <a:pt x="9163" y="5191"/>
                    <a:pt x="8329" y="5191"/>
                  </a:cubicBezTo>
                  <a:lnTo>
                    <a:pt x="5664" y="5191"/>
                  </a:lnTo>
                  <a:cubicBezTo>
                    <a:pt x="4831" y="5191"/>
                    <a:pt x="4165" y="4632"/>
                    <a:pt x="3888" y="3963"/>
                  </a:cubicBezTo>
                  <a:lnTo>
                    <a:pt x="4443" y="3963"/>
                  </a:lnTo>
                  <a:cubicBezTo>
                    <a:pt x="4776" y="3963"/>
                    <a:pt x="5109" y="4020"/>
                    <a:pt x="5386" y="4243"/>
                  </a:cubicBezTo>
                  <a:cubicBezTo>
                    <a:pt x="5493" y="4301"/>
                    <a:pt x="5603" y="4328"/>
                    <a:pt x="5707" y="4328"/>
                  </a:cubicBezTo>
                  <a:cubicBezTo>
                    <a:pt x="6096" y="4328"/>
                    <a:pt x="6429" y="3968"/>
                    <a:pt x="6387" y="3573"/>
                  </a:cubicBezTo>
                  <a:lnTo>
                    <a:pt x="6387" y="3293"/>
                  </a:lnTo>
                  <a:cubicBezTo>
                    <a:pt x="6387" y="2680"/>
                    <a:pt x="6720" y="2122"/>
                    <a:pt x="6997" y="1676"/>
                  </a:cubicBezTo>
                  <a:close/>
                  <a:moveTo>
                    <a:pt x="15603" y="6586"/>
                  </a:moveTo>
                  <a:lnTo>
                    <a:pt x="15936" y="6921"/>
                  </a:lnTo>
                  <a:cubicBezTo>
                    <a:pt x="16158" y="7144"/>
                    <a:pt x="16380" y="7479"/>
                    <a:pt x="16436" y="7871"/>
                  </a:cubicBezTo>
                  <a:cubicBezTo>
                    <a:pt x="16535" y="8133"/>
                    <a:pt x="16806" y="8300"/>
                    <a:pt x="17071" y="8300"/>
                  </a:cubicBezTo>
                  <a:cubicBezTo>
                    <a:pt x="17254" y="8300"/>
                    <a:pt x="17434" y="8220"/>
                    <a:pt x="17546" y="8037"/>
                  </a:cubicBezTo>
                  <a:cubicBezTo>
                    <a:pt x="17603" y="7982"/>
                    <a:pt x="17714" y="7926"/>
                    <a:pt x="17714" y="7871"/>
                  </a:cubicBezTo>
                  <a:cubicBezTo>
                    <a:pt x="18102" y="7424"/>
                    <a:pt x="18824" y="7201"/>
                    <a:pt x="19212" y="7144"/>
                  </a:cubicBezTo>
                  <a:cubicBezTo>
                    <a:pt x="19157" y="7648"/>
                    <a:pt x="18990" y="8261"/>
                    <a:pt x="18546" y="8707"/>
                  </a:cubicBezTo>
                  <a:cubicBezTo>
                    <a:pt x="18435" y="8764"/>
                    <a:pt x="18380" y="8764"/>
                    <a:pt x="18324" y="8819"/>
                  </a:cubicBezTo>
                  <a:cubicBezTo>
                    <a:pt x="17880" y="9153"/>
                    <a:pt x="18047" y="9823"/>
                    <a:pt x="18546" y="9935"/>
                  </a:cubicBezTo>
                  <a:cubicBezTo>
                    <a:pt x="18879" y="9991"/>
                    <a:pt x="19157" y="10215"/>
                    <a:pt x="19434" y="10438"/>
                  </a:cubicBezTo>
                  <a:lnTo>
                    <a:pt x="19767" y="10773"/>
                  </a:lnTo>
                  <a:cubicBezTo>
                    <a:pt x="19490" y="10884"/>
                    <a:pt x="19212" y="10996"/>
                    <a:pt x="18935" y="10996"/>
                  </a:cubicBezTo>
                  <a:cubicBezTo>
                    <a:pt x="18435" y="10996"/>
                    <a:pt x="17991" y="10773"/>
                    <a:pt x="17603" y="10438"/>
                  </a:cubicBezTo>
                  <a:lnTo>
                    <a:pt x="15825" y="8595"/>
                  </a:lnTo>
                  <a:cubicBezTo>
                    <a:pt x="15380" y="8206"/>
                    <a:pt x="15269" y="7368"/>
                    <a:pt x="15603" y="6586"/>
                  </a:cubicBezTo>
                  <a:close/>
                  <a:moveTo>
                    <a:pt x="6997" y="6532"/>
                  </a:moveTo>
                  <a:cubicBezTo>
                    <a:pt x="8551" y="6532"/>
                    <a:pt x="9718" y="6643"/>
                    <a:pt x="10606" y="6978"/>
                  </a:cubicBezTo>
                  <a:cubicBezTo>
                    <a:pt x="9940" y="7256"/>
                    <a:pt x="9163" y="7703"/>
                    <a:pt x="8551" y="8372"/>
                  </a:cubicBezTo>
                  <a:cubicBezTo>
                    <a:pt x="7108" y="9880"/>
                    <a:pt x="5886" y="12112"/>
                    <a:pt x="5331" y="14401"/>
                  </a:cubicBezTo>
                  <a:cubicBezTo>
                    <a:pt x="4942" y="16018"/>
                    <a:pt x="4942" y="17414"/>
                    <a:pt x="5275" y="18587"/>
                  </a:cubicBezTo>
                  <a:cubicBezTo>
                    <a:pt x="4276" y="17915"/>
                    <a:pt x="3555" y="16968"/>
                    <a:pt x="2889" y="15851"/>
                  </a:cubicBezTo>
                  <a:cubicBezTo>
                    <a:pt x="1944" y="14121"/>
                    <a:pt x="1334" y="11944"/>
                    <a:pt x="1334" y="10269"/>
                  </a:cubicBezTo>
                  <a:cubicBezTo>
                    <a:pt x="1334" y="7479"/>
                    <a:pt x="2778" y="6532"/>
                    <a:pt x="6997" y="6532"/>
                  </a:cubicBezTo>
                  <a:close/>
                  <a:moveTo>
                    <a:pt x="11759" y="8028"/>
                  </a:moveTo>
                  <a:cubicBezTo>
                    <a:pt x="13070" y="8028"/>
                    <a:pt x="14397" y="9003"/>
                    <a:pt x="15936" y="10549"/>
                  </a:cubicBezTo>
                  <a:cubicBezTo>
                    <a:pt x="18602" y="13228"/>
                    <a:pt x="19490" y="15125"/>
                    <a:pt x="17268" y="17246"/>
                  </a:cubicBezTo>
                  <a:cubicBezTo>
                    <a:pt x="16047" y="18530"/>
                    <a:pt x="13937" y="19646"/>
                    <a:pt x="11939" y="20149"/>
                  </a:cubicBezTo>
                  <a:cubicBezTo>
                    <a:pt x="11191" y="20340"/>
                    <a:pt x="10490" y="20434"/>
                    <a:pt x="9854" y="20434"/>
                  </a:cubicBezTo>
                  <a:cubicBezTo>
                    <a:pt x="8645" y="20434"/>
                    <a:pt x="7670" y="20100"/>
                    <a:pt x="7053" y="19480"/>
                  </a:cubicBezTo>
                  <a:cubicBezTo>
                    <a:pt x="6108" y="18530"/>
                    <a:pt x="5886" y="16744"/>
                    <a:pt x="6442" y="14624"/>
                  </a:cubicBezTo>
                  <a:cubicBezTo>
                    <a:pt x="6942" y="12558"/>
                    <a:pt x="8052" y="10493"/>
                    <a:pt x="9274" y="9265"/>
                  </a:cubicBezTo>
                  <a:cubicBezTo>
                    <a:pt x="10127" y="8408"/>
                    <a:pt x="10939" y="8028"/>
                    <a:pt x="11759" y="8028"/>
                  </a:cubicBezTo>
                  <a:close/>
                  <a:moveTo>
                    <a:pt x="6935" y="0"/>
                  </a:moveTo>
                  <a:cubicBezTo>
                    <a:pt x="6775" y="0"/>
                    <a:pt x="6609" y="57"/>
                    <a:pt x="6498" y="168"/>
                  </a:cubicBezTo>
                  <a:cubicBezTo>
                    <a:pt x="6442" y="223"/>
                    <a:pt x="5331" y="1229"/>
                    <a:pt x="5109" y="2624"/>
                  </a:cubicBezTo>
                  <a:cubicBezTo>
                    <a:pt x="4942" y="2512"/>
                    <a:pt x="4665" y="2512"/>
                    <a:pt x="4443" y="2512"/>
                  </a:cubicBezTo>
                  <a:lnTo>
                    <a:pt x="3165" y="2512"/>
                  </a:lnTo>
                  <a:cubicBezTo>
                    <a:pt x="2832" y="2512"/>
                    <a:pt x="2555" y="2792"/>
                    <a:pt x="2555" y="3182"/>
                  </a:cubicBezTo>
                  <a:cubicBezTo>
                    <a:pt x="2555" y="4074"/>
                    <a:pt x="2889" y="4856"/>
                    <a:pt x="3444" y="5414"/>
                  </a:cubicBezTo>
                  <a:cubicBezTo>
                    <a:pt x="1223" y="5972"/>
                    <a:pt x="0" y="7479"/>
                    <a:pt x="0" y="10046"/>
                  </a:cubicBezTo>
                  <a:cubicBezTo>
                    <a:pt x="0" y="12000"/>
                    <a:pt x="666" y="14344"/>
                    <a:pt x="1778" y="16298"/>
                  </a:cubicBezTo>
                  <a:cubicBezTo>
                    <a:pt x="3000" y="18418"/>
                    <a:pt x="4498" y="19758"/>
                    <a:pt x="6108" y="20204"/>
                  </a:cubicBezTo>
                  <a:cubicBezTo>
                    <a:pt x="7053" y="21154"/>
                    <a:pt x="8386" y="21600"/>
                    <a:pt x="9773" y="21600"/>
                  </a:cubicBezTo>
                  <a:cubicBezTo>
                    <a:pt x="10550" y="21600"/>
                    <a:pt x="11327" y="21432"/>
                    <a:pt x="12217" y="21208"/>
                  </a:cubicBezTo>
                  <a:cubicBezTo>
                    <a:pt x="14438" y="20650"/>
                    <a:pt x="16713" y="19423"/>
                    <a:pt x="18158" y="18029"/>
                  </a:cubicBezTo>
                  <a:cubicBezTo>
                    <a:pt x="20046" y="16130"/>
                    <a:pt x="20211" y="14232"/>
                    <a:pt x="19101" y="12223"/>
                  </a:cubicBezTo>
                  <a:cubicBezTo>
                    <a:pt x="19247" y="12254"/>
                    <a:pt x="19390" y="12266"/>
                    <a:pt x="19529" y="12266"/>
                  </a:cubicBezTo>
                  <a:cubicBezTo>
                    <a:pt x="20185" y="12266"/>
                    <a:pt x="20773" y="11958"/>
                    <a:pt x="21322" y="11497"/>
                  </a:cubicBezTo>
                  <a:cubicBezTo>
                    <a:pt x="21600" y="11219"/>
                    <a:pt x="21600" y="10827"/>
                    <a:pt x="21322" y="10549"/>
                  </a:cubicBezTo>
                  <a:lnTo>
                    <a:pt x="20379" y="9656"/>
                  </a:lnTo>
                  <a:cubicBezTo>
                    <a:pt x="20268" y="9545"/>
                    <a:pt x="20046" y="9377"/>
                    <a:pt x="19823" y="9265"/>
                  </a:cubicBezTo>
                  <a:cubicBezTo>
                    <a:pt x="20601" y="8037"/>
                    <a:pt x="20544" y="6586"/>
                    <a:pt x="20544" y="6532"/>
                  </a:cubicBezTo>
                  <a:cubicBezTo>
                    <a:pt x="20544" y="6195"/>
                    <a:pt x="20268" y="5972"/>
                    <a:pt x="19935" y="5860"/>
                  </a:cubicBezTo>
                  <a:cubicBezTo>
                    <a:pt x="19920" y="5860"/>
                    <a:pt x="19885" y="5860"/>
                    <a:pt x="19831" y="5860"/>
                  </a:cubicBezTo>
                  <a:cubicBezTo>
                    <a:pt x="19453" y="5860"/>
                    <a:pt x="18184" y="5903"/>
                    <a:pt x="17213" y="6586"/>
                  </a:cubicBezTo>
                  <a:cubicBezTo>
                    <a:pt x="17046" y="6363"/>
                    <a:pt x="16935" y="6252"/>
                    <a:pt x="16769" y="6028"/>
                  </a:cubicBezTo>
                  <a:lnTo>
                    <a:pt x="15881" y="5136"/>
                  </a:lnTo>
                  <a:cubicBezTo>
                    <a:pt x="15742" y="4996"/>
                    <a:pt x="15588" y="4927"/>
                    <a:pt x="15437" y="4927"/>
                  </a:cubicBezTo>
                  <a:cubicBezTo>
                    <a:pt x="15284" y="4927"/>
                    <a:pt x="15132" y="4996"/>
                    <a:pt x="14993" y="5136"/>
                  </a:cubicBezTo>
                  <a:cubicBezTo>
                    <a:pt x="14381" y="5749"/>
                    <a:pt x="14105" y="6586"/>
                    <a:pt x="14105" y="7368"/>
                  </a:cubicBezTo>
                  <a:cubicBezTo>
                    <a:pt x="13660" y="7144"/>
                    <a:pt x="13271" y="6921"/>
                    <a:pt x="12827" y="6810"/>
                  </a:cubicBezTo>
                  <a:cubicBezTo>
                    <a:pt x="12772" y="6810"/>
                    <a:pt x="12716" y="6810"/>
                    <a:pt x="12716" y="6698"/>
                  </a:cubicBezTo>
                  <a:cubicBezTo>
                    <a:pt x="12161" y="6140"/>
                    <a:pt x="11383" y="5694"/>
                    <a:pt x="10328" y="5470"/>
                  </a:cubicBezTo>
                  <a:cubicBezTo>
                    <a:pt x="10939" y="4912"/>
                    <a:pt x="11327" y="4074"/>
                    <a:pt x="11327" y="3182"/>
                  </a:cubicBezTo>
                  <a:cubicBezTo>
                    <a:pt x="11327" y="2792"/>
                    <a:pt x="11050" y="2512"/>
                    <a:pt x="10661" y="2512"/>
                  </a:cubicBezTo>
                  <a:lnTo>
                    <a:pt x="9439" y="2512"/>
                  </a:lnTo>
                  <a:cubicBezTo>
                    <a:pt x="9217" y="2512"/>
                    <a:pt x="8941" y="2512"/>
                    <a:pt x="8719" y="2624"/>
                  </a:cubicBezTo>
                  <a:cubicBezTo>
                    <a:pt x="8440" y="1229"/>
                    <a:pt x="7330" y="223"/>
                    <a:pt x="7330" y="168"/>
                  </a:cubicBezTo>
                  <a:cubicBezTo>
                    <a:pt x="7247" y="57"/>
                    <a:pt x="7094" y="0"/>
                    <a:pt x="69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09" name="Google Shape;10183;p67"/>
            <p:cNvSpPr/>
            <p:nvPr/>
          </p:nvSpPr>
          <p:spPr>
            <a:xfrm>
              <a:off x="269703" y="264787"/>
              <a:ext cx="48359" cy="49593"/>
            </a:xfrm>
            <a:custGeom>
              <a:avLst/>
              <a:gdLst/>
              <a:ahLst/>
              <a:cxnLst>
                <a:cxn ang="0">
                  <a:pos x="wd2" y="hd2"/>
                </a:cxn>
                <a:cxn ang="5400000">
                  <a:pos x="wd2" y="hd2"/>
                </a:cxn>
                <a:cxn ang="10800000">
                  <a:pos x="wd2" y="hd2"/>
                </a:cxn>
                <a:cxn ang="16200000">
                  <a:pos x="wd2" y="hd2"/>
                </a:cxn>
              </a:cxnLst>
              <a:rect l="0" t="0" r="r" b="b"/>
              <a:pathLst>
                <a:path w="20314" h="21600" fill="norm" stroke="1" extrusionOk="0">
                  <a:moveTo>
                    <a:pt x="14277" y="0"/>
                  </a:moveTo>
                  <a:cubicBezTo>
                    <a:pt x="12857" y="0"/>
                    <a:pt x="11437" y="677"/>
                    <a:pt x="10163" y="2014"/>
                  </a:cubicBezTo>
                  <a:lnTo>
                    <a:pt x="1935" y="11071"/>
                  </a:lnTo>
                  <a:cubicBezTo>
                    <a:pt x="-645" y="13745"/>
                    <a:pt x="-645" y="16945"/>
                    <a:pt x="1935" y="19603"/>
                  </a:cubicBezTo>
                  <a:cubicBezTo>
                    <a:pt x="2702" y="20940"/>
                    <a:pt x="4106" y="21600"/>
                    <a:pt x="5657" y="21600"/>
                  </a:cubicBezTo>
                  <a:cubicBezTo>
                    <a:pt x="7192" y="21600"/>
                    <a:pt x="8873" y="20940"/>
                    <a:pt x="10163" y="19603"/>
                  </a:cubicBezTo>
                  <a:lnTo>
                    <a:pt x="18392" y="11071"/>
                  </a:lnTo>
                  <a:cubicBezTo>
                    <a:pt x="20955" y="8413"/>
                    <a:pt x="20955" y="4672"/>
                    <a:pt x="18392" y="2014"/>
                  </a:cubicBezTo>
                  <a:cubicBezTo>
                    <a:pt x="17102" y="677"/>
                    <a:pt x="15682" y="0"/>
                    <a:pt x="14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10" name="Google Shape;10184;p67"/>
            <p:cNvSpPr/>
            <p:nvPr/>
          </p:nvSpPr>
          <p:spPr>
            <a:xfrm>
              <a:off x="171754" y="365214"/>
              <a:ext cx="48358" cy="48349"/>
            </a:xfrm>
            <a:custGeom>
              <a:avLst/>
              <a:gdLst/>
              <a:ahLst/>
              <a:cxnLst>
                <a:cxn ang="0">
                  <a:pos x="wd2" y="hd2"/>
                </a:cxn>
                <a:cxn ang="5400000">
                  <a:pos x="wd2" y="hd2"/>
                </a:cxn>
                <a:cxn ang="10800000">
                  <a:pos x="wd2" y="hd2"/>
                </a:cxn>
                <a:cxn ang="16200000">
                  <a:pos x="wd2" y="hd2"/>
                </a:cxn>
              </a:cxnLst>
              <a:rect l="0" t="0" r="r" b="b"/>
              <a:pathLst>
                <a:path w="20314" h="21600" fill="norm" stroke="1" extrusionOk="0">
                  <a:moveTo>
                    <a:pt x="14069" y="0"/>
                  </a:moveTo>
                  <a:cubicBezTo>
                    <a:pt x="12600" y="0"/>
                    <a:pt x="11179" y="677"/>
                    <a:pt x="10151" y="2049"/>
                  </a:cubicBezTo>
                  <a:lnTo>
                    <a:pt x="1922" y="10800"/>
                  </a:lnTo>
                  <a:cubicBezTo>
                    <a:pt x="-641" y="13543"/>
                    <a:pt x="-641" y="16825"/>
                    <a:pt x="1922" y="19551"/>
                  </a:cubicBezTo>
                  <a:cubicBezTo>
                    <a:pt x="3212" y="20923"/>
                    <a:pt x="4632" y="21600"/>
                    <a:pt x="6037" y="21600"/>
                  </a:cubicBezTo>
                  <a:cubicBezTo>
                    <a:pt x="7457" y="21600"/>
                    <a:pt x="8861" y="20923"/>
                    <a:pt x="10151" y="19551"/>
                  </a:cubicBezTo>
                  <a:lnTo>
                    <a:pt x="18379" y="10800"/>
                  </a:lnTo>
                  <a:cubicBezTo>
                    <a:pt x="20959" y="8057"/>
                    <a:pt x="20959" y="4775"/>
                    <a:pt x="18379" y="2049"/>
                  </a:cubicBezTo>
                  <a:cubicBezTo>
                    <a:pt x="17106" y="677"/>
                    <a:pt x="15555" y="0"/>
                    <a:pt x="140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11" name="Google Shape;10185;p67"/>
            <p:cNvSpPr/>
            <p:nvPr/>
          </p:nvSpPr>
          <p:spPr>
            <a:xfrm>
              <a:off x="171754" y="285618"/>
              <a:ext cx="48358" cy="48349"/>
            </a:xfrm>
            <a:custGeom>
              <a:avLst/>
              <a:gdLst/>
              <a:ahLst/>
              <a:cxnLst>
                <a:cxn ang="0">
                  <a:pos x="wd2" y="hd2"/>
                </a:cxn>
                <a:cxn ang="5400000">
                  <a:pos x="wd2" y="hd2"/>
                </a:cxn>
                <a:cxn ang="10800000">
                  <a:pos x="wd2" y="hd2"/>
                </a:cxn>
                <a:cxn ang="16200000">
                  <a:pos x="wd2" y="hd2"/>
                </a:cxn>
              </a:cxnLst>
              <a:rect l="0" t="0" r="r" b="b"/>
              <a:pathLst>
                <a:path w="20314" h="21600" fill="norm" stroke="1" extrusionOk="0">
                  <a:moveTo>
                    <a:pt x="14265" y="0"/>
                  </a:moveTo>
                  <a:cubicBezTo>
                    <a:pt x="12861" y="0"/>
                    <a:pt x="11441" y="677"/>
                    <a:pt x="10151" y="2049"/>
                  </a:cubicBezTo>
                  <a:lnTo>
                    <a:pt x="1922" y="10800"/>
                  </a:lnTo>
                  <a:cubicBezTo>
                    <a:pt x="-641" y="13543"/>
                    <a:pt x="-641" y="16825"/>
                    <a:pt x="1922" y="19551"/>
                  </a:cubicBezTo>
                  <a:cubicBezTo>
                    <a:pt x="2690" y="20923"/>
                    <a:pt x="4110" y="21600"/>
                    <a:pt x="5661" y="21600"/>
                  </a:cubicBezTo>
                  <a:cubicBezTo>
                    <a:pt x="7196" y="21600"/>
                    <a:pt x="8861" y="20923"/>
                    <a:pt x="10151" y="19551"/>
                  </a:cubicBezTo>
                  <a:lnTo>
                    <a:pt x="18379" y="10800"/>
                  </a:lnTo>
                  <a:cubicBezTo>
                    <a:pt x="20959" y="8074"/>
                    <a:pt x="20959" y="4792"/>
                    <a:pt x="18379" y="2049"/>
                  </a:cubicBezTo>
                  <a:cubicBezTo>
                    <a:pt x="17106" y="677"/>
                    <a:pt x="15686" y="0"/>
                    <a:pt x="142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12" name="Google Shape;10186;p67"/>
            <p:cNvSpPr/>
            <p:nvPr/>
          </p:nvSpPr>
          <p:spPr>
            <a:xfrm>
              <a:off x="277048" y="337037"/>
              <a:ext cx="48359" cy="49593"/>
            </a:xfrm>
            <a:custGeom>
              <a:avLst/>
              <a:gdLst/>
              <a:ahLst/>
              <a:cxnLst>
                <a:cxn ang="0">
                  <a:pos x="wd2" y="hd2"/>
                </a:cxn>
                <a:cxn ang="5400000">
                  <a:pos x="wd2" y="hd2"/>
                </a:cxn>
                <a:cxn ang="10800000">
                  <a:pos x="wd2" y="hd2"/>
                </a:cxn>
                <a:cxn ang="16200000">
                  <a:pos x="wd2" y="hd2"/>
                </a:cxn>
              </a:cxnLst>
              <a:rect l="0" t="0" r="r" b="b"/>
              <a:pathLst>
                <a:path w="20314" h="21600" fill="norm" stroke="1" extrusionOk="0">
                  <a:moveTo>
                    <a:pt x="14082" y="0"/>
                  </a:moveTo>
                  <a:cubicBezTo>
                    <a:pt x="12596" y="0"/>
                    <a:pt x="11192" y="677"/>
                    <a:pt x="10163" y="1997"/>
                  </a:cubicBezTo>
                  <a:lnTo>
                    <a:pt x="1935" y="11071"/>
                  </a:lnTo>
                  <a:cubicBezTo>
                    <a:pt x="-645" y="13729"/>
                    <a:pt x="-645" y="16928"/>
                    <a:pt x="1935" y="19603"/>
                  </a:cubicBezTo>
                  <a:cubicBezTo>
                    <a:pt x="3208" y="20940"/>
                    <a:pt x="4628" y="21600"/>
                    <a:pt x="6049" y="21600"/>
                  </a:cubicBezTo>
                  <a:cubicBezTo>
                    <a:pt x="7453" y="21600"/>
                    <a:pt x="8873" y="20940"/>
                    <a:pt x="10163" y="19603"/>
                  </a:cubicBezTo>
                  <a:lnTo>
                    <a:pt x="18392" y="11071"/>
                  </a:lnTo>
                  <a:cubicBezTo>
                    <a:pt x="20955" y="8396"/>
                    <a:pt x="20955" y="4672"/>
                    <a:pt x="18392" y="1997"/>
                  </a:cubicBezTo>
                  <a:cubicBezTo>
                    <a:pt x="17102" y="677"/>
                    <a:pt x="15551" y="0"/>
                    <a:pt x="140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13" name="Google Shape;10187;p67"/>
            <p:cNvSpPr/>
            <p:nvPr/>
          </p:nvSpPr>
          <p:spPr>
            <a:xfrm>
              <a:off x="229283" y="187679"/>
              <a:ext cx="47766" cy="48349"/>
            </a:xfrm>
            <a:custGeom>
              <a:avLst/>
              <a:gdLst/>
              <a:ahLst/>
              <a:cxnLst>
                <a:cxn ang="0">
                  <a:pos x="wd2" y="hd2"/>
                </a:cxn>
                <a:cxn ang="5400000">
                  <a:pos x="wd2" y="hd2"/>
                </a:cxn>
                <a:cxn ang="10800000">
                  <a:pos x="wd2" y="hd2"/>
                </a:cxn>
                <a:cxn ang="16200000">
                  <a:pos x="wd2" y="hd2"/>
                </a:cxn>
              </a:cxnLst>
              <a:rect l="0" t="0" r="r" b="b"/>
              <a:pathLst>
                <a:path w="20547" h="21600" fill="norm" stroke="1" extrusionOk="0">
                  <a:moveTo>
                    <a:pt x="14888" y="0"/>
                  </a:moveTo>
                  <a:cubicBezTo>
                    <a:pt x="13300" y="0"/>
                    <a:pt x="11728" y="677"/>
                    <a:pt x="10407" y="2049"/>
                  </a:cubicBezTo>
                  <a:lnTo>
                    <a:pt x="1981" y="10800"/>
                  </a:lnTo>
                  <a:cubicBezTo>
                    <a:pt x="-660" y="13526"/>
                    <a:pt x="-660" y="16808"/>
                    <a:pt x="1981" y="19551"/>
                  </a:cubicBezTo>
                  <a:cubicBezTo>
                    <a:pt x="3302" y="20923"/>
                    <a:pt x="4874" y="21600"/>
                    <a:pt x="6395" y="21600"/>
                  </a:cubicBezTo>
                  <a:cubicBezTo>
                    <a:pt x="7900" y="21600"/>
                    <a:pt x="9354" y="20923"/>
                    <a:pt x="10407" y="19551"/>
                  </a:cubicBezTo>
                  <a:lnTo>
                    <a:pt x="19368" y="10800"/>
                  </a:lnTo>
                  <a:cubicBezTo>
                    <a:pt x="20940" y="8612"/>
                    <a:pt x="20940" y="4775"/>
                    <a:pt x="19368" y="2049"/>
                  </a:cubicBezTo>
                  <a:cubicBezTo>
                    <a:pt x="18048" y="677"/>
                    <a:pt x="16460" y="0"/>
                    <a:pt x="1488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14" name="Google Shape;10188;p67"/>
            <p:cNvSpPr/>
            <p:nvPr/>
          </p:nvSpPr>
          <p:spPr>
            <a:xfrm>
              <a:off x="346840" y="306139"/>
              <a:ext cx="49603" cy="48660"/>
            </a:xfrm>
            <a:custGeom>
              <a:avLst/>
              <a:gdLst/>
              <a:ahLst/>
              <a:cxnLst>
                <a:cxn ang="0">
                  <a:pos x="wd2" y="hd2"/>
                </a:cxn>
                <a:cxn ang="5400000">
                  <a:pos x="wd2" y="hd2"/>
                </a:cxn>
                <a:cxn ang="10800000">
                  <a:pos x="wd2" y="hd2"/>
                </a:cxn>
                <a:cxn ang="16200000">
                  <a:pos x="wd2" y="hd2"/>
                </a:cxn>
              </a:cxnLst>
              <a:rect l="0" t="0" r="r" b="b"/>
              <a:pathLst>
                <a:path w="20345" h="21600" fill="norm" stroke="1" extrusionOk="0">
                  <a:moveTo>
                    <a:pt x="14056" y="0"/>
                  </a:moveTo>
                  <a:cubicBezTo>
                    <a:pt x="12557" y="0"/>
                    <a:pt x="11170" y="535"/>
                    <a:pt x="10421" y="1622"/>
                  </a:cubicBezTo>
                  <a:lnTo>
                    <a:pt x="1877" y="10317"/>
                  </a:lnTo>
                  <a:cubicBezTo>
                    <a:pt x="-626" y="13043"/>
                    <a:pt x="-626" y="16838"/>
                    <a:pt x="1877" y="19564"/>
                  </a:cubicBezTo>
                  <a:cubicBezTo>
                    <a:pt x="3391" y="20927"/>
                    <a:pt x="4890" y="21600"/>
                    <a:pt x="6340" y="21600"/>
                  </a:cubicBezTo>
                  <a:cubicBezTo>
                    <a:pt x="7791" y="21600"/>
                    <a:pt x="9162" y="20927"/>
                    <a:pt x="10421" y="19564"/>
                  </a:cubicBezTo>
                  <a:lnTo>
                    <a:pt x="18455" y="10317"/>
                  </a:lnTo>
                  <a:cubicBezTo>
                    <a:pt x="20974" y="7608"/>
                    <a:pt x="20974" y="4348"/>
                    <a:pt x="18455" y="1622"/>
                  </a:cubicBezTo>
                  <a:cubicBezTo>
                    <a:pt x="17196" y="535"/>
                    <a:pt x="15570" y="0"/>
                    <a:pt x="1405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19" name="Google Shape;10189;p67"/>
          <p:cNvGrpSpPr/>
          <p:nvPr/>
        </p:nvGrpSpPr>
        <p:grpSpPr>
          <a:xfrm>
            <a:off x="7869690" y="1687692"/>
            <a:ext cx="413884" cy="475088"/>
            <a:chOff x="0" y="0"/>
            <a:chExt cx="413882" cy="475086"/>
          </a:xfrm>
        </p:grpSpPr>
        <p:sp>
          <p:nvSpPr>
            <p:cNvPr id="7916" name="Google Shape;10190;p67"/>
            <p:cNvSpPr/>
            <p:nvPr/>
          </p:nvSpPr>
          <p:spPr>
            <a:xfrm>
              <a:off x="0" y="0"/>
              <a:ext cx="413883" cy="475087"/>
            </a:xfrm>
            <a:custGeom>
              <a:avLst/>
              <a:gdLst/>
              <a:ahLst/>
              <a:cxnLst>
                <a:cxn ang="0">
                  <a:pos x="wd2" y="hd2"/>
                </a:cxn>
                <a:cxn ang="5400000">
                  <a:pos x="wd2" y="hd2"/>
                </a:cxn>
                <a:cxn ang="10800000">
                  <a:pos x="wd2" y="hd2"/>
                </a:cxn>
                <a:cxn ang="16200000">
                  <a:pos x="wd2" y="hd2"/>
                </a:cxn>
              </a:cxnLst>
              <a:rect l="0" t="0" r="r" b="b"/>
              <a:pathLst>
                <a:path w="21475" h="21600" fill="norm" stroke="1" extrusionOk="0">
                  <a:moveTo>
                    <a:pt x="10864" y="1281"/>
                  </a:moveTo>
                  <a:cubicBezTo>
                    <a:pt x="16010" y="1281"/>
                    <a:pt x="20267" y="4955"/>
                    <a:pt x="20267" y="9464"/>
                  </a:cubicBezTo>
                  <a:cubicBezTo>
                    <a:pt x="20140" y="9798"/>
                    <a:pt x="19821" y="10132"/>
                    <a:pt x="19440" y="10132"/>
                  </a:cubicBezTo>
                  <a:lnTo>
                    <a:pt x="2222" y="10132"/>
                  </a:lnTo>
                  <a:cubicBezTo>
                    <a:pt x="1841" y="10132"/>
                    <a:pt x="1525" y="9798"/>
                    <a:pt x="1525" y="9464"/>
                  </a:cubicBezTo>
                  <a:cubicBezTo>
                    <a:pt x="1525" y="4955"/>
                    <a:pt x="5717" y="1281"/>
                    <a:pt x="10864" y="1281"/>
                  </a:cubicBezTo>
                  <a:close/>
                  <a:moveTo>
                    <a:pt x="12199" y="11413"/>
                  </a:moveTo>
                  <a:cubicBezTo>
                    <a:pt x="12326" y="13360"/>
                    <a:pt x="12961" y="15309"/>
                    <a:pt x="13596" y="16979"/>
                  </a:cubicBezTo>
                  <a:cubicBezTo>
                    <a:pt x="13659" y="17258"/>
                    <a:pt x="13723" y="17481"/>
                    <a:pt x="13723" y="17759"/>
                  </a:cubicBezTo>
                  <a:cubicBezTo>
                    <a:pt x="13723" y="18538"/>
                    <a:pt x="13342" y="19262"/>
                    <a:pt x="12642" y="19764"/>
                  </a:cubicBezTo>
                  <a:cubicBezTo>
                    <a:pt x="12106" y="20121"/>
                    <a:pt x="11477" y="20287"/>
                    <a:pt x="10853" y="20287"/>
                  </a:cubicBezTo>
                  <a:cubicBezTo>
                    <a:pt x="9633" y="20287"/>
                    <a:pt x="8448" y="19646"/>
                    <a:pt x="8068" y="18538"/>
                  </a:cubicBezTo>
                  <a:cubicBezTo>
                    <a:pt x="7941" y="17981"/>
                    <a:pt x="7941" y="17425"/>
                    <a:pt x="8196" y="16868"/>
                  </a:cubicBezTo>
                  <a:cubicBezTo>
                    <a:pt x="8958" y="15198"/>
                    <a:pt x="9339" y="13306"/>
                    <a:pt x="9339" y="11413"/>
                  </a:cubicBezTo>
                  <a:close/>
                  <a:moveTo>
                    <a:pt x="10801" y="0"/>
                  </a:moveTo>
                  <a:cubicBezTo>
                    <a:pt x="4828" y="0"/>
                    <a:pt x="0" y="4232"/>
                    <a:pt x="0" y="9464"/>
                  </a:cubicBezTo>
                  <a:cubicBezTo>
                    <a:pt x="0" y="10523"/>
                    <a:pt x="952" y="11357"/>
                    <a:pt x="2160" y="11357"/>
                  </a:cubicBezTo>
                  <a:lnTo>
                    <a:pt x="7877" y="11357"/>
                  </a:lnTo>
                  <a:cubicBezTo>
                    <a:pt x="7877" y="13083"/>
                    <a:pt x="7496" y="14809"/>
                    <a:pt x="6733" y="16368"/>
                  </a:cubicBezTo>
                  <a:cubicBezTo>
                    <a:pt x="6352" y="17147"/>
                    <a:pt x="6352" y="18038"/>
                    <a:pt x="6606" y="18872"/>
                  </a:cubicBezTo>
                  <a:cubicBezTo>
                    <a:pt x="7052" y="20321"/>
                    <a:pt x="8639" y="21600"/>
                    <a:pt x="10736" y="21600"/>
                  </a:cubicBezTo>
                  <a:cubicBezTo>
                    <a:pt x="13088" y="21600"/>
                    <a:pt x="14994" y="19930"/>
                    <a:pt x="14994" y="17815"/>
                  </a:cubicBezTo>
                  <a:cubicBezTo>
                    <a:pt x="14994" y="17425"/>
                    <a:pt x="14929" y="17036"/>
                    <a:pt x="14802" y="16645"/>
                  </a:cubicBezTo>
                  <a:cubicBezTo>
                    <a:pt x="14231" y="15087"/>
                    <a:pt x="13596" y="13249"/>
                    <a:pt x="13596" y="11413"/>
                  </a:cubicBezTo>
                  <a:lnTo>
                    <a:pt x="19313" y="11413"/>
                  </a:lnTo>
                  <a:cubicBezTo>
                    <a:pt x="20521" y="11413"/>
                    <a:pt x="21473" y="10577"/>
                    <a:pt x="21473" y="9521"/>
                  </a:cubicBezTo>
                  <a:cubicBezTo>
                    <a:pt x="21600" y="4232"/>
                    <a:pt x="16837"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17" name="Google Shape;10191;p67"/>
            <p:cNvSpPr/>
            <p:nvPr/>
          </p:nvSpPr>
          <p:spPr>
            <a:xfrm>
              <a:off x="84492" y="112669"/>
              <a:ext cx="82006" cy="820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6" y="7091"/>
                  </a:moveTo>
                  <a:cubicBezTo>
                    <a:pt x="12899" y="7091"/>
                    <a:pt x="14506" y="8697"/>
                    <a:pt x="14506" y="10631"/>
                  </a:cubicBezTo>
                  <a:cubicBezTo>
                    <a:pt x="14506" y="12892"/>
                    <a:pt x="12899" y="14499"/>
                    <a:pt x="10636" y="14499"/>
                  </a:cubicBezTo>
                  <a:cubicBezTo>
                    <a:pt x="8701" y="14499"/>
                    <a:pt x="7094" y="12892"/>
                    <a:pt x="7094" y="10631"/>
                  </a:cubicBezTo>
                  <a:cubicBezTo>
                    <a:pt x="7094" y="8697"/>
                    <a:pt x="8701" y="7091"/>
                    <a:pt x="10636" y="7091"/>
                  </a:cubicBezTo>
                  <a:close/>
                  <a:moveTo>
                    <a:pt x="10636" y="0"/>
                  </a:moveTo>
                  <a:cubicBezTo>
                    <a:pt x="4832" y="0"/>
                    <a:pt x="0" y="4830"/>
                    <a:pt x="0" y="10631"/>
                  </a:cubicBezTo>
                  <a:cubicBezTo>
                    <a:pt x="0" y="16760"/>
                    <a:pt x="4832" y="21600"/>
                    <a:pt x="10636" y="21600"/>
                  </a:cubicBezTo>
                  <a:cubicBezTo>
                    <a:pt x="16768" y="21600"/>
                    <a:pt x="21600" y="16760"/>
                    <a:pt x="21600" y="10631"/>
                  </a:cubicBezTo>
                  <a:cubicBezTo>
                    <a:pt x="21600" y="4830"/>
                    <a:pt x="16768" y="0"/>
                    <a:pt x="106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18" name="Google Shape;10192;p67"/>
            <p:cNvSpPr/>
            <p:nvPr/>
          </p:nvSpPr>
          <p:spPr>
            <a:xfrm>
              <a:off x="166497" y="57559"/>
              <a:ext cx="55112" cy="551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44" y="0"/>
                  </a:moveTo>
                  <a:cubicBezTo>
                    <a:pt x="4798" y="0"/>
                    <a:pt x="0" y="4798"/>
                    <a:pt x="0" y="10556"/>
                  </a:cubicBezTo>
                  <a:cubicBezTo>
                    <a:pt x="0" y="16802"/>
                    <a:pt x="4798" y="21600"/>
                    <a:pt x="11044" y="21600"/>
                  </a:cubicBezTo>
                  <a:cubicBezTo>
                    <a:pt x="16802" y="21600"/>
                    <a:pt x="21600" y="16802"/>
                    <a:pt x="21600" y="10556"/>
                  </a:cubicBezTo>
                  <a:cubicBezTo>
                    <a:pt x="21600" y="4798"/>
                    <a:pt x="16802" y="0"/>
                    <a:pt x="110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28" name="Google Shape;10193;p67"/>
          <p:cNvGrpSpPr/>
          <p:nvPr/>
        </p:nvGrpSpPr>
        <p:grpSpPr>
          <a:xfrm>
            <a:off x="7840309" y="2852127"/>
            <a:ext cx="475087" cy="471433"/>
            <a:chOff x="38" y="0"/>
            <a:chExt cx="475086" cy="471431"/>
          </a:xfrm>
        </p:grpSpPr>
        <p:sp>
          <p:nvSpPr>
            <p:cNvPr id="7920" name="Google Shape;10194;p67"/>
            <p:cNvSpPr/>
            <p:nvPr/>
          </p:nvSpPr>
          <p:spPr>
            <a:xfrm>
              <a:off x="38" y="-1"/>
              <a:ext cx="472836" cy="361212"/>
            </a:xfrm>
            <a:custGeom>
              <a:avLst/>
              <a:gdLst/>
              <a:ahLst/>
              <a:cxnLst>
                <a:cxn ang="0">
                  <a:pos x="wd2" y="hd2"/>
                </a:cxn>
                <a:cxn ang="5400000">
                  <a:pos x="wd2" y="hd2"/>
                </a:cxn>
                <a:cxn ang="10800000">
                  <a:pos x="wd2" y="hd2"/>
                </a:cxn>
                <a:cxn ang="16200000">
                  <a:pos x="wd2" y="hd2"/>
                </a:cxn>
              </a:cxnLst>
              <a:rect l="0" t="0" r="r" b="b"/>
              <a:pathLst>
                <a:path w="21498" h="21600" fill="norm" stroke="1" extrusionOk="0">
                  <a:moveTo>
                    <a:pt x="15253" y="3296"/>
                  </a:moveTo>
                  <a:lnTo>
                    <a:pt x="15253" y="16622"/>
                  </a:lnTo>
                  <a:cubicBezTo>
                    <a:pt x="15030" y="16622"/>
                    <a:pt x="14808" y="16547"/>
                    <a:pt x="14640" y="16547"/>
                  </a:cubicBezTo>
                  <a:cubicBezTo>
                    <a:pt x="14194" y="16547"/>
                    <a:pt x="13860" y="16622"/>
                    <a:pt x="13527" y="16843"/>
                  </a:cubicBezTo>
                  <a:cubicBezTo>
                    <a:pt x="13026" y="15890"/>
                    <a:pt x="12302" y="15158"/>
                    <a:pt x="11468" y="15011"/>
                  </a:cubicBezTo>
                  <a:lnTo>
                    <a:pt x="11468" y="10691"/>
                  </a:lnTo>
                  <a:cubicBezTo>
                    <a:pt x="11468" y="10252"/>
                    <a:pt x="11189" y="9887"/>
                    <a:pt x="10855" y="9887"/>
                  </a:cubicBezTo>
                  <a:cubicBezTo>
                    <a:pt x="10521" y="9887"/>
                    <a:pt x="10243" y="10252"/>
                    <a:pt x="10243" y="10691"/>
                  </a:cubicBezTo>
                  <a:lnTo>
                    <a:pt x="10243" y="15011"/>
                  </a:lnTo>
                  <a:cubicBezTo>
                    <a:pt x="9408" y="15158"/>
                    <a:pt x="8628" y="15890"/>
                    <a:pt x="8238" y="16843"/>
                  </a:cubicBezTo>
                  <a:cubicBezTo>
                    <a:pt x="7849" y="16622"/>
                    <a:pt x="7459" y="16547"/>
                    <a:pt x="7125" y="16547"/>
                  </a:cubicBezTo>
                  <a:cubicBezTo>
                    <a:pt x="6902" y="16547"/>
                    <a:pt x="6679" y="16547"/>
                    <a:pt x="6457" y="16622"/>
                  </a:cubicBezTo>
                  <a:lnTo>
                    <a:pt x="6457" y="3296"/>
                  </a:lnTo>
                  <a:lnTo>
                    <a:pt x="7738" y="3296"/>
                  </a:lnTo>
                  <a:lnTo>
                    <a:pt x="7738" y="5713"/>
                  </a:lnTo>
                  <a:cubicBezTo>
                    <a:pt x="7738" y="6224"/>
                    <a:pt x="8015" y="6591"/>
                    <a:pt x="8349" y="6591"/>
                  </a:cubicBezTo>
                  <a:cubicBezTo>
                    <a:pt x="8683" y="6591"/>
                    <a:pt x="8962" y="6224"/>
                    <a:pt x="8962" y="5713"/>
                  </a:cubicBezTo>
                  <a:lnTo>
                    <a:pt x="8962" y="3296"/>
                  </a:lnTo>
                  <a:lnTo>
                    <a:pt x="10243" y="3296"/>
                  </a:lnTo>
                  <a:lnTo>
                    <a:pt x="10243" y="7395"/>
                  </a:lnTo>
                  <a:cubicBezTo>
                    <a:pt x="10243" y="7834"/>
                    <a:pt x="10521" y="8202"/>
                    <a:pt x="10855" y="8202"/>
                  </a:cubicBezTo>
                  <a:cubicBezTo>
                    <a:pt x="11189" y="8202"/>
                    <a:pt x="11468" y="7834"/>
                    <a:pt x="11468" y="7395"/>
                  </a:cubicBezTo>
                  <a:lnTo>
                    <a:pt x="11468" y="3296"/>
                  </a:lnTo>
                  <a:lnTo>
                    <a:pt x="12747" y="3296"/>
                  </a:lnTo>
                  <a:lnTo>
                    <a:pt x="12747" y="5713"/>
                  </a:lnTo>
                  <a:cubicBezTo>
                    <a:pt x="12747" y="6224"/>
                    <a:pt x="13026" y="6591"/>
                    <a:pt x="13360" y="6591"/>
                  </a:cubicBezTo>
                  <a:cubicBezTo>
                    <a:pt x="13694" y="6591"/>
                    <a:pt x="14028" y="6224"/>
                    <a:pt x="14028" y="5713"/>
                  </a:cubicBezTo>
                  <a:lnTo>
                    <a:pt x="14028" y="3296"/>
                  </a:lnTo>
                  <a:close/>
                  <a:moveTo>
                    <a:pt x="10855" y="16547"/>
                  </a:moveTo>
                  <a:cubicBezTo>
                    <a:pt x="11634" y="16547"/>
                    <a:pt x="12413" y="17207"/>
                    <a:pt x="12692" y="18232"/>
                  </a:cubicBezTo>
                  <a:cubicBezTo>
                    <a:pt x="12768" y="18588"/>
                    <a:pt x="13035" y="18804"/>
                    <a:pt x="13300" y="18804"/>
                  </a:cubicBezTo>
                  <a:cubicBezTo>
                    <a:pt x="13419" y="18804"/>
                    <a:pt x="13537" y="18762"/>
                    <a:pt x="13638" y="18672"/>
                  </a:cubicBezTo>
                  <a:cubicBezTo>
                    <a:pt x="13917" y="18379"/>
                    <a:pt x="14362" y="18232"/>
                    <a:pt x="14696" y="18232"/>
                  </a:cubicBezTo>
                  <a:cubicBezTo>
                    <a:pt x="15530" y="18232"/>
                    <a:pt x="16200" y="18964"/>
                    <a:pt x="16477" y="19843"/>
                  </a:cubicBezTo>
                  <a:lnTo>
                    <a:pt x="5343" y="19843"/>
                  </a:lnTo>
                  <a:cubicBezTo>
                    <a:pt x="5511" y="18964"/>
                    <a:pt x="6179" y="18232"/>
                    <a:pt x="7013" y="18232"/>
                  </a:cubicBezTo>
                  <a:cubicBezTo>
                    <a:pt x="7404" y="18232"/>
                    <a:pt x="7793" y="18379"/>
                    <a:pt x="8072" y="18672"/>
                  </a:cubicBezTo>
                  <a:cubicBezTo>
                    <a:pt x="8169" y="18758"/>
                    <a:pt x="8268" y="18793"/>
                    <a:pt x="8376" y="18793"/>
                  </a:cubicBezTo>
                  <a:cubicBezTo>
                    <a:pt x="8453" y="18793"/>
                    <a:pt x="8536" y="18776"/>
                    <a:pt x="8628" y="18746"/>
                  </a:cubicBezTo>
                  <a:cubicBezTo>
                    <a:pt x="8851" y="18672"/>
                    <a:pt x="8962" y="18453"/>
                    <a:pt x="9074" y="18232"/>
                  </a:cubicBezTo>
                  <a:cubicBezTo>
                    <a:pt x="9351" y="17207"/>
                    <a:pt x="10019" y="16547"/>
                    <a:pt x="10855" y="16547"/>
                  </a:cubicBezTo>
                  <a:close/>
                  <a:moveTo>
                    <a:pt x="17145" y="1613"/>
                  </a:moveTo>
                  <a:cubicBezTo>
                    <a:pt x="17479" y="1613"/>
                    <a:pt x="17759" y="1978"/>
                    <a:pt x="17759" y="2491"/>
                  </a:cubicBezTo>
                  <a:lnTo>
                    <a:pt x="17759" y="14058"/>
                  </a:lnTo>
                  <a:cubicBezTo>
                    <a:pt x="17759" y="14572"/>
                    <a:pt x="18036" y="14937"/>
                    <a:pt x="18370" y="14937"/>
                  </a:cubicBezTo>
                  <a:cubicBezTo>
                    <a:pt x="18760" y="14937"/>
                    <a:pt x="19038" y="14572"/>
                    <a:pt x="19038" y="14058"/>
                  </a:cubicBezTo>
                  <a:lnTo>
                    <a:pt x="19038" y="4906"/>
                  </a:lnTo>
                  <a:lnTo>
                    <a:pt x="19651" y="4906"/>
                  </a:lnTo>
                  <a:cubicBezTo>
                    <a:pt x="19985" y="4906"/>
                    <a:pt x="20319" y="5273"/>
                    <a:pt x="20319" y="5785"/>
                  </a:cubicBezTo>
                  <a:lnTo>
                    <a:pt x="20319" y="19843"/>
                  </a:lnTo>
                  <a:lnTo>
                    <a:pt x="17702" y="19843"/>
                  </a:lnTo>
                  <a:cubicBezTo>
                    <a:pt x="17536" y="18818"/>
                    <a:pt x="17034" y="17940"/>
                    <a:pt x="16477" y="17354"/>
                  </a:cubicBezTo>
                  <a:lnTo>
                    <a:pt x="16477" y="2491"/>
                  </a:lnTo>
                  <a:cubicBezTo>
                    <a:pt x="16477" y="1978"/>
                    <a:pt x="16811" y="1613"/>
                    <a:pt x="17145" y="1613"/>
                  </a:cubicBezTo>
                  <a:close/>
                  <a:moveTo>
                    <a:pt x="4564" y="1613"/>
                  </a:moveTo>
                  <a:cubicBezTo>
                    <a:pt x="4898" y="1613"/>
                    <a:pt x="5177" y="1978"/>
                    <a:pt x="5177" y="2491"/>
                  </a:cubicBezTo>
                  <a:lnTo>
                    <a:pt x="5177" y="17500"/>
                  </a:lnTo>
                  <a:cubicBezTo>
                    <a:pt x="4564" y="18086"/>
                    <a:pt x="4119" y="18964"/>
                    <a:pt x="4008" y="19917"/>
                  </a:cubicBezTo>
                  <a:lnTo>
                    <a:pt x="1336" y="19917"/>
                  </a:lnTo>
                  <a:lnTo>
                    <a:pt x="1336" y="5785"/>
                  </a:lnTo>
                  <a:cubicBezTo>
                    <a:pt x="1336" y="5273"/>
                    <a:pt x="1670" y="4906"/>
                    <a:pt x="2004" y="4906"/>
                  </a:cubicBezTo>
                  <a:lnTo>
                    <a:pt x="2672" y="4906"/>
                  </a:lnTo>
                  <a:lnTo>
                    <a:pt x="2672" y="14058"/>
                  </a:lnTo>
                  <a:cubicBezTo>
                    <a:pt x="2672" y="14572"/>
                    <a:pt x="2949" y="14937"/>
                    <a:pt x="3283" y="14937"/>
                  </a:cubicBezTo>
                  <a:cubicBezTo>
                    <a:pt x="3617" y="14937"/>
                    <a:pt x="3896" y="14572"/>
                    <a:pt x="3896" y="14058"/>
                  </a:cubicBezTo>
                  <a:lnTo>
                    <a:pt x="3896" y="2491"/>
                  </a:lnTo>
                  <a:cubicBezTo>
                    <a:pt x="3896" y="1978"/>
                    <a:pt x="4174" y="1613"/>
                    <a:pt x="4564" y="1613"/>
                  </a:cubicBezTo>
                  <a:close/>
                  <a:moveTo>
                    <a:pt x="4453" y="0"/>
                  </a:moveTo>
                  <a:cubicBezTo>
                    <a:pt x="3394" y="0"/>
                    <a:pt x="2560" y="1099"/>
                    <a:pt x="2560" y="2491"/>
                  </a:cubicBezTo>
                  <a:lnTo>
                    <a:pt x="2560" y="3296"/>
                  </a:lnTo>
                  <a:lnTo>
                    <a:pt x="1947" y="3296"/>
                  </a:lnTo>
                  <a:cubicBezTo>
                    <a:pt x="891" y="3296"/>
                    <a:pt x="0" y="4395"/>
                    <a:pt x="0" y="5785"/>
                  </a:cubicBezTo>
                  <a:lnTo>
                    <a:pt x="0" y="20796"/>
                  </a:lnTo>
                  <a:cubicBezTo>
                    <a:pt x="0" y="21235"/>
                    <a:pt x="277" y="21600"/>
                    <a:pt x="611" y="21600"/>
                  </a:cubicBezTo>
                  <a:lnTo>
                    <a:pt x="20876" y="21600"/>
                  </a:lnTo>
                  <a:cubicBezTo>
                    <a:pt x="21209" y="21600"/>
                    <a:pt x="21489" y="21235"/>
                    <a:pt x="21489" y="20796"/>
                  </a:cubicBezTo>
                  <a:lnTo>
                    <a:pt x="21489" y="5785"/>
                  </a:lnTo>
                  <a:cubicBezTo>
                    <a:pt x="21600" y="4395"/>
                    <a:pt x="20653" y="3296"/>
                    <a:pt x="19651" y="3296"/>
                  </a:cubicBezTo>
                  <a:lnTo>
                    <a:pt x="18983" y="3296"/>
                  </a:lnTo>
                  <a:lnTo>
                    <a:pt x="18983" y="2491"/>
                  </a:lnTo>
                  <a:cubicBezTo>
                    <a:pt x="18983" y="1099"/>
                    <a:pt x="18147" y="0"/>
                    <a:pt x="17145" y="0"/>
                  </a:cubicBezTo>
                  <a:cubicBezTo>
                    <a:pt x="16311" y="0"/>
                    <a:pt x="15587" y="732"/>
                    <a:pt x="15308" y="1613"/>
                  </a:cubicBezTo>
                  <a:lnTo>
                    <a:pt x="6291" y="1613"/>
                  </a:lnTo>
                  <a:cubicBezTo>
                    <a:pt x="6011" y="660"/>
                    <a:pt x="5289" y="0"/>
                    <a:pt x="445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21" name="Google Shape;10195;p67"/>
            <p:cNvSpPr/>
            <p:nvPr/>
          </p:nvSpPr>
          <p:spPr>
            <a:xfrm>
              <a:off x="280411" y="137154"/>
              <a:ext cx="28178" cy="1126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1170"/>
                    <a:pt x="0" y="2817"/>
                  </a:cubicBezTo>
                  <a:lnTo>
                    <a:pt x="0" y="18783"/>
                  </a:lnTo>
                  <a:cubicBezTo>
                    <a:pt x="0" y="20430"/>
                    <a:pt x="4707" y="21600"/>
                    <a:pt x="10338" y="21600"/>
                  </a:cubicBezTo>
                  <a:cubicBezTo>
                    <a:pt x="15969" y="21600"/>
                    <a:pt x="21600" y="20430"/>
                    <a:pt x="21600" y="18783"/>
                  </a:cubicBezTo>
                  <a:lnTo>
                    <a:pt x="21600" y="2817"/>
                  </a:lnTo>
                  <a:cubicBezTo>
                    <a:pt x="20647" y="1170"/>
                    <a:pt x="15969"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22" name="Google Shape;10196;p67"/>
            <p:cNvSpPr/>
            <p:nvPr/>
          </p:nvSpPr>
          <p:spPr>
            <a:xfrm>
              <a:off x="168985" y="137154"/>
              <a:ext cx="26934" cy="1126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1170"/>
                    <a:pt x="0" y="2817"/>
                  </a:cubicBezTo>
                  <a:lnTo>
                    <a:pt x="0" y="18783"/>
                  </a:lnTo>
                  <a:cubicBezTo>
                    <a:pt x="0" y="20430"/>
                    <a:pt x="4925" y="21600"/>
                    <a:pt x="10816" y="21600"/>
                  </a:cubicBezTo>
                  <a:cubicBezTo>
                    <a:pt x="16706" y="21600"/>
                    <a:pt x="21600" y="20430"/>
                    <a:pt x="21600" y="18783"/>
                  </a:cubicBezTo>
                  <a:lnTo>
                    <a:pt x="21600" y="2817"/>
                  </a:lnTo>
                  <a:cubicBezTo>
                    <a:pt x="21600" y="1170"/>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23" name="Google Shape;10197;p67"/>
            <p:cNvSpPr/>
            <p:nvPr/>
          </p:nvSpPr>
          <p:spPr>
            <a:xfrm>
              <a:off x="1243" y="388144"/>
              <a:ext cx="112671"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16" y="0"/>
                  </a:moveTo>
                  <a:cubicBezTo>
                    <a:pt x="1177" y="0"/>
                    <a:pt x="0" y="4707"/>
                    <a:pt x="0" y="11262"/>
                  </a:cubicBezTo>
                  <a:cubicBezTo>
                    <a:pt x="0" y="16922"/>
                    <a:pt x="1177" y="21600"/>
                    <a:pt x="2816" y="21600"/>
                  </a:cubicBezTo>
                  <a:lnTo>
                    <a:pt x="18776" y="21600"/>
                  </a:lnTo>
                  <a:cubicBezTo>
                    <a:pt x="20423" y="21600"/>
                    <a:pt x="21600" y="16922"/>
                    <a:pt x="21600" y="11262"/>
                  </a:cubicBezTo>
                  <a:cubicBezTo>
                    <a:pt x="21600" y="4707"/>
                    <a:pt x="20423" y="0"/>
                    <a:pt x="187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24" name="Google Shape;10198;p67"/>
            <p:cNvSpPr/>
            <p:nvPr/>
          </p:nvSpPr>
          <p:spPr>
            <a:xfrm>
              <a:off x="58802" y="443254"/>
              <a:ext cx="137117"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8" y="0"/>
                  </a:moveTo>
                  <a:cubicBezTo>
                    <a:pt x="961" y="0"/>
                    <a:pt x="0" y="4707"/>
                    <a:pt x="0" y="11262"/>
                  </a:cubicBezTo>
                  <a:cubicBezTo>
                    <a:pt x="0" y="16893"/>
                    <a:pt x="961" y="21600"/>
                    <a:pt x="2118" y="21600"/>
                  </a:cubicBezTo>
                  <a:lnTo>
                    <a:pt x="19482" y="21600"/>
                  </a:lnTo>
                  <a:cubicBezTo>
                    <a:pt x="20639" y="21600"/>
                    <a:pt x="21600" y="16893"/>
                    <a:pt x="21600" y="11262"/>
                  </a:cubicBezTo>
                  <a:cubicBezTo>
                    <a:pt x="21600" y="6584"/>
                    <a:pt x="20639" y="0"/>
                    <a:pt x="194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25" name="Google Shape;10199;p67"/>
            <p:cNvSpPr/>
            <p:nvPr/>
          </p:nvSpPr>
          <p:spPr>
            <a:xfrm>
              <a:off x="280411" y="443254"/>
              <a:ext cx="137155"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24" y="0"/>
                  </a:moveTo>
                  <a:cubicBezTo>
                    <a:pt x="967" y="0"/>
                    <a:pt x="0" y="4707"/>
                    <a:pt x="0" y="11262"/>
                  </a:cubicBezTo>
                  <a:cubicBezTo>
                    <a:pt x="0" y="16893"/>
                    <a:pt x="967" y="21600"/>
                    <a:pt x="2124" y="21600"/>
                  </a:cubicBezTo>
                  <a:lnTo>
                    <a:pt x="19476" y="21600"/>
                  </a:lnTo>
                  <a:cubicBezTo>
                    <a:pt x="20633" y="21600"/>
                    <a:pt x="21600" y="16893"/>
                    <a:pt x="21600" y="11262"/>
                  </a:cubicBezTo>
                  <a:cubicBezTo>
                    <a:pt x="21600" y="6584"/>
                    <a:pt x="20633" y="0"/>
                    <a:pt x="194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26" name="Google Shape;10200;p67"/>
            <p:cNvSpPr/>
            <p:nvPr/>
          </p:nvSpPr>
          <p:spPr>
            <a:xfrm>
              <a:off x="362455" y="388144"/>
              <a:ext cx="112671"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16" y="0"/>
                  </a:moveTo>
                  <a:cubicBezTo>
                    <a:pt x="1177" y="0"/>
                    <a:pt x="0" y="4707"/>
                    <a:pt x="0" y="11262"/>
                  </a:cubicBezTo>
                  <a:cubicBezTo>
                    <a:pt x="0" y="16922"/>
                    <a:pt x="1177" y="21600"/>
                    <a:pt x="2816" y="21600"/>
                  </a:cubicBezTo>
                  <a:lnTo>
                    <a:pt x="18776" y="21600"/>
                  </a:lnTo>
                  <a:cubicBezTo>
                    <a:pt x="20423" y="21600"/>
                    <a:pt x="21600" y="16922"/>
                    <a:pt x="21600" y="11262"/>
                  </a:cubicBezTo>
                  <a:cubicBezTo>
                    <a:pt x="21600" y="4707"/>
                    <a:pt x="20423" y="0"/>
                    <a:pt x="187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27" name="Google Shape;10201;p67"/>
            <p:cNvSpPr/>
            <p:nvPr/>
          </p:nvSpPr>
          <p:spPr>
            <a:xfrm>
              <a:off x="140846" y="388144"/>
              <a:ext cx="194676"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2" y="0"/>
                  </a:moveTo>
                  <a:cubicBezTo>
                    <a:pt x="677" y="0"/>
                    <a:pt x="0" y="4707"/>
                    <a:pt x="0" y="11262"/>
                  </a:cubicBezTo>
                  <a:cubicBezTo>
                    <a:pt x="0" y="16922"/>
                    <a:pt x="677" y="21600"/>
                    <a:pt x="1492" y="21600"/>
                  </a:cubicBezTo>
                  <a:lnTo>
                    <a:pt x="20104" y="21600"/>
                  </a:lnTo>
                  <a:cubicBezTo>
                    <a:pt x="20919" y="21600"/>
                    <a:pt x="21600" y="16922"/>
                    <a:pt x="21600" y="11262"/>
                  </a:cubicBezTo>
                  <a:cubicBezTo>
                    <a:pt x="21600" y="4707"/>
                    <a:pt x="20919" y="0"/>
                    <a:pt x="201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36" name="Google Shape;10202;p67"/>
          <p:cNvGrpSpPr/>
          <p:nvPr/>
        </p:nvGrpSpPr>
        <p:grpSpPr>
          <a:xfrm>
            <a:off x="7247429" y="3444653"/>
            <a:ext cx="476291" cy="475087"/>
            <a:chOff x="38" y="38"/>
            <a:chExt cx="476290" cy="475086"/>
          </a:xfrm>
        </p:grpSpPr>
        <p:sp>
          <p:nvSpPr>
            <p:cNvPr id="7929" name="Google Shape;10203;p67"/>
            <p:cNvSpPr/>
            <p:nvPr/>
          </p:nvSpPr>
          <p:spPr>
            <a:xfrm>
              <a:off x="38" y="38"/>
              <a:ext cx="476292" cy="4750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443" y="1391"/>
                  </a:moveTo>
                  <a:cubicBezTo>
                    <a:pt x="3164" y="1391"/>
                    <a:pt x="3719" y="1947"/>
                    <a:pt x="3719" y="2672"/>
                  </a:cubicBezTo>
                  <a:lnTo>
                    <a:pt x="3719" y="8351"/>
                  </a:lnTo>
                  <a:cubicBezTo>
                    <a:pt x="3719" y="9408"/>
                    <a:pt x="4553" y="10243"/>
                    <a:pt x="5552" y="10243"/>
                  </a:cubicBezTo>
                  <a:lnTo>
                    <a:pt x="6885" y="10243"/>
                  </a:lnTo>
                  <a:cubicBezTo>
                    <a:pt x="7218" y="10243"/>
                    <a:pt x="7496" y="9964"/>
                    <a:pt x="7496" y="9575"/>
                  </a:cubicBezTo>
                  <a:lnTo>
                    <a:pt x="7496" y="5845"/>
                  </a:lnTo>
                  <a:cubicBezTo>
                    <a:pt x="7496" y="4119"/>
                    <a:pt x="8883" y="2728"/>
                    <a:pt x="10660" y="2728"/>
                  </a:cubicBezTo>
                  <a:cubicBezTo>
                    <a:pt x="12382" y="2728"/>
                    <a:pt x="13771" y="4119"/>
                    <a:pt x="13771" y="5845"/>
                  </a:cubicBezTo>
                  <a:lnTo>
                    <a:pt x="13771" y="14696"/>
                  </a:lnTo>
                  <a:cubicBezTo>
                    <a:pt x="13771" y="15030"/>
                    <a:pt x="14047" y="15309"/>
                    <a:pt x="14381" y="15309"/>
                  </a:cubicBezTo>
                  <a:lnTo>
                    <a:pt x="15713" y="15309"/>
                  </a:lnTo>
                  <a:cubicBezTo>
                    <a:pt x="16769" y="15309"/>
                    <a:pt x="17603" y="14474"/>
                    <a:pt x="17603" y="13415"/>
                  </a:cubicBezTo>
                  <a:lnTo>
                    <a:pt x="17603" y="9019"/>
                  </a:lnTo>
                  <a:cubicBezTo>
                    <a:pt x="17603" y="8351"/>
                    <a:pt x="18158" y="7793"/>
                    <a:pt x="18824" y="7793"/>
                  </a:cubicBezTo>
                  <a:cubicBezTo>
                    <a:pt x="19545" y="7793"/>
                    <a:pt x="20100" y="8351"/>
                    <a:pt x="20100" y="9019"/>
                  </a:cubicBezTo>
                  <a:lnTo>
                    <a:pt x="20100" y="13360"/>
                  </a:lnTo>
                  <a:lnTo>
                    <a:pt x="20156" y="13360"/>
                  </a:lnTo>
                  <a:cubicBezTo>
                    <a:pt x="20156" y="15809"/>
                    <a:pt x="18212" y="17759"/>
                    <a:pt x="15769" y="17759"/>
                  </a:cubicBezTo>
                  <a:lnTo>
                    <a:pt x="14437" y="17759"/>
                  </a:lnTo>
                  <a:cubicBezTo>
                    <a:pt x="14104" y="17759"/>
                    <a:pt x="13825" y="18036"/>
                    <a:pt x="13825" y="18370"/>
                  </a:cubicBezTo>
                  <a:lnTo>
                    <a:pt x="13825" y="20319"/>
                  </a:lnTo>
                  <a:lnTo>
                    <a:pt x="7496" y="20319"/>
                  </a:lnTo>
                  <a:lnTo>
                    <a:pt x="7496" y="13360"/>
                  </a:lnTo>
                  <a:cubicBezTo>
                    <a:pt x="7496" y="13026"/>
                    <a:pt x="7218" y="12747"/>
                    <a:pt x="6885" y="12747"/>
                  </a:cubicBezTo>
                  <a:lnTo>
                    <a:pt x="5552" y="12747"/>
                  </a:lnTo>
                  <a:cubicBezTo>
                    <a:pt x="3164" y="12747"/>
                    <a:pt x="1221" y="10800"/>
                    <a:pt x="1221" y="8351"/>
                  </a:cubicBezTo>
                  <a:lnTo>
                    <a:pt x="1221" y="2672"/>
                  </a:lnTo>
                  <a:cubicBezTo>
                    <a:pt x="1221" y="1947"/>
                    <a:pt x="1777" y="1391"/>
                    <a:pt x="2443" y="1391"/>
                  </a:cubicBezTo>
                  <a:close/>
                  <a:moveTo>
                    <a:pt x="2498" y="0"/>
                  </a:moveTo>
                  <a:cubicBezTo>
                    <a:pt x="1110" y="0"/>
                    <a:pt x="0" y="1113"/>
                    <a:pt x="0" y="2506"/>
                  </a:cubicBezTo>
                  <a:lnTo>
                    <a:pt x="0" y="8240"/>
                  </a:lnTo>
                  <a:cubicBezTo>
                    <a:pt x="0" y="11357"/>
                    <a:pt x="2609" y="13917"/>
                    <a:pt x="5719" y="13917"/>
                  </a:cubicBezTo>
                  <a:lnTo>
                    <a:pt x="6386" y="13917"/>
                  </a:lnTo>
                  <a:lnTo>
                    <a:pt x="6386" y="20319"/>
                  </a:lnTo>
                  <a:lnTo>
                    <a:pt x="4553" y="20319"/>
                  </a:lnTo>
                  <a:cubicBezTo>
                    <a:pt x="4163" y="20319"/>
                    <a:pt x="3886" y="20598"/>
                    <a:pt x="3886" y="20932"/>
                  </a:cubicBezTo>
                  <a:cubicBezTo>
                    <a:pt x="3886" y="21266"/>
                    <a:pt x="4163" y="21600"/>
                    <a:pt x="4553" y="21600"/>
                  </a:cubicBezTo>
                  <a:lnTo>
                    <a:pt x="17102" y="21600"/>
                  </a:lnTo>
                  <a:cubicBezTo>
                    <a:pt x="17435" y="21600"/>
                    <a:pt x="17714" y="21266"/>
                    <a:pt x="17714" y="20932"/>
                  </a:cubicBezTo>
                  <a:cubicBezTo>
                    <a:pt x="17714" y="20598"/>
                    <a:pt x="17435" y="20319"/>
                    <a:pt x="17102" y="20319"/>
                  </a:cubicBezTo>
                  <a:lnTo>
                    <a:pt x="15214" y="20319"/>
                  </a:lnTo>
                  <a:lnTo>
                    <a:pt x="15214" y="18983"/>
                  </a:lnTo>
                  <a:lnTo>
                    <a:pt x="15935" y="18983"/>
                  </a:lnTo>
                  <a:cubicBezTo>
                    <a:pt x="19046" y="18983"/>
                    <a:pt x="21600" y="16423"/>
                    <a:pt x="21600" y="13304"/>
                  </a:cubicBezTo>
                  <a:lnTo>
                    <a:pt x="21600" y="8908"/>
                  </a:lnTo>
                  <a:cubicBezTo>
                    <a:pt x="21378" y="7570"/>
                    <a:pt x="20268" y="6402"/>
                    <a:pt x="18879" y="6402"/>
                  </a:cubicBezTo>
                  <a:cubicBezTo>
                    <a:pt x="17492" y="6402"/>
                    <a:pt x="16379" y="7515"/>
                    <a:pt x="16379" y="8908"/>
                  </a:cubicBezTo>
                  <a:lnTo>
                    <a:pt x="16379" y="13304"/>
                  </a:lnTo>
                  <a:cubicBezTo>
                    <a:pt x="16379" y="13638"/>
                    <a:pt x="16103" y="13917"/>
                    <a:pt x="15769" y="13917"/>
                  </a:cubicBezTo>
                  <a:lnTo>
                    <a:pt x="15103" y="13917"/>
                  </a:lnTo>
                  <a:lnTo>
                    <a:pt x="15103" y="5734"/>
                  </a:lnTo>
                  <a:cubicBezTo>
                    <a:pt x="15103" y="3285"/>
                    <a:pt x="13159" y="1336"/>
                    <a:pt x="10716" y="1336"/>
                  </a:cubicBezTo>
                  <a:cubicBezTo>
                    <a:pt x="8273" y="1336"/>
                    <a:pt x="6329" y="3285"/>
                    <a:pt x="6329" y="5734"/>
                  </a:cubicBezTo>
                  <a:lnTo>
                    <a:pt x="6329" y="8851"/>
                  </a:lnTo>
                  <a:lnTo>
                    <a:pt x="5663" y="8851"/>
                  </a:lnTo>
                  <a:cubicBezTo>
                    <a:pt x="5274" y="8851"/>
                    <a:pt x="4997" y="8574"/>
                    <a:pt x="4997" y="8240"/>
                  </a:cubicBezTo>
                  <a:lnTo>
                    <a:pt x="4997" y="2506"/>
                  </a:lnTo>
                  <a:cubicBezTo>
                    <a:pt x="4997" y="1113"/>
                    <a:pt x="3886" y="0"/>
                    <a:pt x="24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30" name="Google Shape;10204;p67"/>
            <p:cNvSpPr/>
            <p:nvPr/>
          </p:nvSpPr>
          <p:spPr>
            <a:xfrm>
              <a:off x="193469" y="113913"/>
              <a:ext cx="28178" cy="5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2393"/>
                    <a:pt x="0" y="5274"/>
                  </a:cubicBezTo>
                  <a:lnTo>
                    <a:pt x="0" y="15838"/>
                  </a:lnTo>
                  <a:cubicBezTo>
                    <a:pt x="0" y="19207"/>
                    <a:pt x="4707" y="21600"/>
                    <a:pt x="10338" y="21600"/>
                  </a:cubicBezTo>
                  <a:cubicBezTo>
                    <a:pt x="15969" y="21600"/>
                    <a:pt x="21600" y="19207"/>
                    <a:pt x="21600" y="15838"/>
                  </a:cubicBezTo>
                  <a:lnTo>
                    <a:pt x="21600" y="5274"/>
                  </a:lnTo>
                  <a:cubicBezTo>
                    <a:pt x="21600" y="2393"/>
                    <a:pt x="15969"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31" name="Google Shape;10205;p67"/>
            <p:cNvSpPr/>
            <p:nvPr/>
          </p:nvSpPr>
          <p:spPr>
            <a:xfrm>
              <a:off x="193469" y="280411"/>
              <a:ext cx="26935" cy="551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2407"/>
                    <a:pt x="0" y="5286"/>
                  </a:cubicBezTo>
                  <a:lnTo>
                    <a:pt x="0" y="16329"/>
                  </a:lnTo>
                  <a:cubicBezTo>
                    <a:pt x="0" y="19208"/>
                    <a:pt x="4925" y="21600"/>
                    <a:pt x="10816" y="21600"/>
                  </a:cubicBezTo>
                  <a:cubicBezTo>
                    <a:pt x="16706" y="21600"/>
                    <a:pt x="21600" y="19208"/>
                    <a:pt x="21600" y="16329"/>
                  </a:cubicBezTo>
                  <a:lnTo>
                    <a:pt x="21600" y="5286"/>
                  </a:lnTo>
                  <a:cubicBezTo>
                    <a:pt x="21600" y="24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32" name="Google Shape;10206;p67"/>
            <p:cNvSpPr/>
            <p:nvPr/>
          </p:nvSpPr>
          <p:spPr>
            <a:xfrm>
              <a:off x="248580" y="113913"/>
              <a:ext cx="26934" cy="5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2393"/>
                    <a:pt x="0" y="5274"/>
                  </a:cubicBezTo>
                  <a:lnTo>
                    <a:pt x="0" y="15838"/>
                  </a:lnTo>
                  <a:cubicBezTo>
                    <a:pt x="0" y="19207"/>
                    <a:pt x="4925" y="21600"/>
                    <a:pt x="10816" y="21600"/>
                  </a:cubicBezTo>
                  <a:cubicBezTo>
                    <a:pt x="16706" y="21600"/>
                    <a:pt x="21600" y="19207"/>
                    <a:pt x="21600" y="15838"/>
                  </a:cubicBezTo>
                  <a:lnTo>
                    <a:pt x="21600" y="5274"/>
                  </a:lnTo>
                  <a:cubicBezTo>
                    <a:pt x="21600" y="2393"/>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33" name="Google Shape;10207;p67"/>
            <p:cNvSpPr/>
            <p:nvPr/>
          </p:nvSpPr>
          <p:spPr>
            <a:xfrm>
              <a:off x="248580" y="280411"/>
              <a:ext cx="26934" cy="551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2407"/>
                    <a:pt x="0" y="5286"/>
                  </a:cubicBezTo>
                  <a:lnTo>
                    <a:pt x="0" y="16329"/>
                  </a:lnTo>
                  <a:cubicBezTo>
                    <a:pt x="0" y="19208"/>
                    <a:pt x="4925" y="21600"/>
                    <a:pt x="10816" y="21600"/>
                  </a:cubicBezTo>
                  <a:cubicBezTo>
                    <a:pt x="16706" y="21600"/>
                    <a:pt x="21600" y="19208"/>
                    <a:pt x="21600" y="16329"/>
                  </a:cubicBezTo>
                  <a:lnTo>
                    <a:pt x="21600" y="5286"/>
                  </a:lnTo>
                  <a:cubicBezTo>
                    <a:pt x="21600" y="24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34" name="Google Shape;10208;p67"/>
            <p:cNvSpPr/>
            <p:nvPr/>
          </p:nvSpPr>
          <p:spPr>
            <a:xfrm>
              <a:off x="220403" y="197162"/>
              <a:ext cx="28178" cy="551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2407"/>
                    <a:pt x="0" y="5758"/>
                  </a:cubicBezTo>
                  <a:lnTo>
                    <a:pt x="0" y="16314"/>
                  </a:lnTo>
                  <a:cubicBezTo>
                    <a:pt x="0" y="19193"/>
                    <a:pt x="4707" y="21600"/>
                    <a:pt x="11262" y="21600"/>
                  </a:cubicBezTo>
                  <a:cubicBezTo>
                    <a:pt x="16922" y="21600"/>
                    <a:pt x="21600" y="19193"/>
                    <a:pt x="21600" y="16314"/>
                  </a:cubicBezTo>
                  <a:lnTo>
                    <a:pt x="21600" y="5758"/>
                  </a:lnTo>
                  <a:cubicBezTo>
                    <a:pt x="21600" y="2407"/>
                    <a:pt x="16922"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35" name="Google Shape;10209;p67"/>
            <p:cNvSpPr/>
            <p:nvPr/>
          </p:nvSpPr>
          <p:spPr>
            <a:xfrm>
              <a:off x="220403" y="362455"/>
              <a:ext cx="28178" cy="551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2407"/>
                    <a:pt x="0" y="5758"/>
                  </a:cubicBezTo>
                  <a:lnTo>
                    <a:pt x="0" y="16314"/>
                  </a:lnTo>
                  <a:cubicBezTo>
                    <a:pt x="0" y="19193"/>
                    <a:pt x="4707" y="21600"/>
                    <a:pt x="11262" y="21600"/>
                  </a:cubicBezTo>
                  <a:cubicBezTo>
                    <a:pt x="16922" y="21600"/>
                    <a:pt x="21600" y="19193"/>
                    <a:pt x="21600" y="16314"/>
                  </a:cubicBezTo>
                  <a:lnTo>
                    <a:pt x="21600" y="5758"/>
                  </a:lnTo>
                  <a:cubicBezTo>
                    <a:pt x="21600" y="2407"/>
                    <a:pt x="16922"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39" name="Google Shape;10210;p67"/>
          <p:cNvGrpSpPr/>
          <p:nvPr/>
        </p:nvGrpSpPr>
        <p:grpSpPr>
          <a:xfrm>
            <a:off x="2585001" y="1688334"/>
            <a:ext cx="470673" cy="473844"/>
            <a:chOff x="0" y="0"/>
            <a:chExt cx="470671" cy="473842"/>
          </a:xfrm>
        </p:grpSpPr>
        <p:sp>
          <p:nvSpPr>
            <p:cNvPr id="7937" name="Google Shape;10211;p67"/>
            <p:cNvSpPr/>
            <p:nvPr/>
          </p:nvSpPr>
          <p:spPr>
            <a:xfrm>
              <a:off x="0" y="0"/>
              <a:ext cx="304738" cy="471394"/>
            </a:xfrm>
            <a:custGeom>
              <a:avLst/>
              <a:gdLst/>
              <a:ahLst/>
              <a:cxnLst>
                <a:cxn ang="0">
                  <a:pos x="wd2" y="hd2"/>
                </a:cxn>
                <a:cxn ang="5400000">
                  <a:pos x="wd2" y="hd2"/>
                </a:cxn>
                <a:cxn ang="10800000">
                  <a:pos x="wd2" y="hd2"/>
                </a:cxn>
                <a:cxn ang="16200000">
                  <a:pos x="wd2" y="hd2"/>
                </a:cxn>
              </a:cxnLst>
              <a:rect l="0" t="0" r="r" b="b"/>
              <a:pathLst>
                <a:path w="21417" h="21600" fill="norm" stroke="1" extrusionOk="0">
                  <a:moveTo>
                    <a:pt x="5938" y="6452"/>
                  </a:moveTo>
                  <a:cubicBezTo>
                    <a:pt x="8519" y="6732"/>
                    <a:pt x="10672" y="8023"/>
                    <a:pt x="11360" y="9706"/>
                  </a:cubicBezTo>
                  <a:cubicBezTo>
                    <a:pt x="10500" y="9426"/>
                    <a:pt x="9208" y="9145"/>
                    <a:pt x="8003" y="8977"/>
                  </a:cubicBezTo>
                  <a:cubicBezTo>
                    <a:pt x="6883" y="8302"/>
                    <a:pt x="6110" y="7462"/>
                    <a:pt x="5938" y="6452"/>
                  </a:cubicBezTo>
                  <a:close/>
                  <a:moveTo>
                    <a:pt x="18931" y="1289"/>
                  </a:moveTo>
                  <a:cubicBezTo>
                    <a:pt x="17211" y="4151"/>
                    <a:pt x="17211" y="7405"/>
                    <a:pt x="18931" y="10267"/>
                  </a:cubicBezTo>
                  <a:lnTo>
                    <a:pt x="14113" y="10267"/>
                  </a:lnTo>
                  <a:cubicBezTo>
                    <a:pt x="15834" y="7405"/>
                    <a:pt x="15834" y="4151"/>
                    <a:pt x="14113" y="1289"/>
                  </a:cubicBezTo>
                  <a:close/>
                  <a:moveTo>
                    <a:pt x="6798" y="10267"/>
                  </a:moveTo>
                  <a:cubicBezTo>
                    <a:pt x="8260" y="10267"/>
                    <a:pt x="9639" y="10603"/>
                    <a:pt x="10672" y="10885"/>
                  </a:cubicBezTo>
                  <a:cubicBezTo>
                    <a:pt x="9639" y="11164"/>
                    <a:pt x="8260" y="11501"/>
                    <a:pt x="6798" y="11501"/>
                  </a:cubicBezTo>
                  <a:cubicBezTo>
                    <a:pt x="5250" y="11501"/>
                    <a:pt x="3873" y="11164"/>
                    <a:pt x="2753" y="10885"/>
                  </a:cubicBezTo>
                  <a:cubicBezTo>
                    <a:pt x="3786" y="10548"/>
                    <a:pt x="5162" y="10267"/>
                    <a:pt x="6798" y="10267"/>
                  </a:cubicBezTo>
                  <a:close/>
                  <a:moveTo>
                    <a:pt x="11273" y="12007"/>
                  </a:moveTo>
                  <a:cubicBezTo>
                    <a:pt x="10672" y="13689"/>
                    <a:pt x="8519" y="15036"/>
                    <a:pt x="5766" y="15260"/>
                  </a:cubicBezTo>
                  <a:cubicBezTo>
                    <a:pt x="6023" y="14250"/>
                    <a:pt x="6798" y="13408"/>
                    <a:pt x="7831" y="12735"/>
                  </a:cubicBezTo>
                  <a:cubicBezTo>
                    <a:pt x="9208" y="12567"/>
                    <a:pt x="10412" y="12286"/>
                    <a:pt x="11273" y="12007"/>
                  </a:cubicBezTo>
                  <a:close/>
                  <a:moveTo>
                    <a:pt x="18931" y="11446"/>
                  </a:moveTo>
                  <a:cubicBezTo>
                    <a:pt x="17123" y="14306"/>
                    <a:pt x="17123" y="17616"/>
                    <a:pt x="18931" y="20423"/>
                  </a:cubicBezTo>
                  <a:lnTo>
                    <a:pt x="14113" y="20423"/>
                  </a:lnTo>
                  <a:cubicBezTo>
                    <a:pt x="15834" y="17561"/>
                    <a:pt x="15834" y="14306"/>
                    <a:pt x="14113" y="11446"/>
                  </a:cubicBezTo>
                  <a:close/>
                  <a:moveTo>
                    <a:pt x="12737" y="0"/>
                  </a:moveTo>
                  <a:cubicBezTo>
                    <a:pt x="11961" y="0"/>
                    <a:pt x="11532" y="504"/>
                    <a:pt x="11876" y="953"/>
                  </a:cubicBezTo>
                  <a:cubicBezTo>
                    <a:pt x="13682" y="3311"/>
                    <a:pt x="14113" y="6058"/>
                    <a:pt x="12993" y="8641"/>
                  </a:cubicBezTo>
                  <a:cubicBezTo>
                    <a:pt x="11704" y="6619"/>
                    <a:pt x="8604" y="5106"/>
                    <a:pt x="4906" y="5106"/>
                  </a:cubicBezTo>
                  <a:cubicBezTo>
                    <a:pt x="4389" y="5106"/>
                    <a:pt x="3958" y="5442"/>
                    <a:pt x="3958" y="5779"/>
                  </a:cubicBezTo>
                  <a:cubicBezTo>
                    <a:pt x="3958" y="6956"/>
                    <a:pt x="4474" y="8078"/>
                    <a:pt x="5507" y="8977"/>
                  </a:cubicBezTo>
                  <a:cubicBezTo>
                    <a:pt x="2669" y="9257"/>
                    <a:pt x="429" y="10267"/>
                    <a:pt x="429" y="10324"/>
                  </a:cubicBezTo>
                  <a:cubicBezTo>
                    <a:pt x="257" y="10436"/>
                    <a:pt x="0" y="10603"/>
                    <a:pt x="0" y="10828"/>
                  </a:cubicBezTo>
                  <a:cubicBezTo>
                    <a:pt x="0" y="11052"/>
                    <a:pt x="85" y="11221"/>
                    <a:pt x="429" y="11276"/>
                  </a:cubicBezTo>
                  <a:cubicBezTo>
                    <a:pt x="516" y="11389"/>
                    <a:pt x="2669" y="12343"/>
                    <a:pt x="5507" y="12623"/>
                  </a:cubicBezTo>
                  <a:cubicBezTo>
                    <a:pt x="4474" y="13520"/>
                    <a:pt x="3958" y="14756"/>
                    <a:pt x="3958" y="15878"/>
                  </a:cubicBezTo>
                  <a:cubicBezTo>
                    <a:pt x="3958" y="16215"/>
                    <a:pt x="4389" y="16494"/>
                    <a:pt x="4906" y="16494"/>
                  </a:cubicBezTo>
                  <a:cubicBezTo>
                    <a:pt x="8604" y="16494"/>
                    <a:pt x="11704" y="15093"/>
                    <a:pt x="12993" y="12959"/>
                  </a:cubicBezTo>
                  <a:cubicBezTo>
                    <a:pt x="14113" y="15485"/>
                    <a:pt x="13682" y="18289"/>
                    <a:pt x="11876" y="20702"/>
                  </a:cubicBezTo>
                  <a:cubicBezTo>
                    <a:pt x="11532" y="21096"/>
                    <a:pt x="11961" y="21600"/>
                    <a:pt x="12737" y="21600"/>
                  </a:cubicBezTo>
                  <a:lnTo>
                    <a:pt x="20480" y="21600"/>
                  </a:lnTo>
                  <a:cubicBezTo>
                    <a:pt x="21168" y="21600"/>
                    <a:pt x="21600" y="21151"/>
                    <a:pt x="21341" y="20702"/>
                  </a:cubicBezTo>
                  <a:cubicBezTo>
                    <a:pt x="18931" y="17673"/>
                    <a:pt x="18931" y="14081"/>
                    <a:pt x="21341" y="11109"/>
                  </a:cubicBezTo>
                  <a:cubicBezTo>
                    <a:pt x="21428" y="10940"/>
                    <a:pt x="21428" y="10715"/>
                    <a:pt x="21341" y="10548"/>
                  </a:cubicBezTo>
                  <a:cubicBezTo>
                    <a:pt x="18931" y="7517"/>
                    <a:pt x="18931" y="3927"/>
                    <a:pt x="21341" y="898"/>
                  </a:cubicBezTo>
                  <a:cubicBezTo>
                    <a:pt x="21600" y="504"/>
                    <a:pt x="21084" y="0"/>
                    <a:pt x="204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38" name="Google Shape;10212;p67"/>
            <p:cNvSpPr/>
            <p:nvPr/>
          </p:nvSpPr>
          <p:spPr>
            <a:xfrm>
              <a:off x="330641" y="111426"/>
              <a:ext cx="140031" cy="362417"/>
            </a:xfrm>
            <a:custGeom>
              <a:avLst/>
              <a:gdLst/>
              <a:ahLst/>
              <a:cxnLst>
                <a:cxn ang="0">
                  <a:pos x="wd2" y="hd2"/>
                </a:cxn>
                <a:cxn ang="5400000">
                  <a:pos x="wd2" y="hd2"/>
                </a:cxn>
                <a:cxn ang="10800000">
                  <a:pos x="wd2" y="hd2"/>
                </a:cxn>
                <a:cxn ang="16200000">
                  <a:pos x="wd2" y="hd2"/>
                </a:cxn>
              </a:cxnLst>
              <a:rect l="0" t="0" r="r" b="b"/>
              <a:pathLst>
                <a:path w="20416" h="21600" fill="norm" stroke="1" extrusionOk="0">
                  <a:moveTo>
                    <a:pt x="15166" y="1677"/>
                  </a:moveTo>
                  <a:cubicBezTo>
                    <a:pt x="12310" y="4304"/>
                    <a:pt x="12310" y="7297"/>
                    <a:pt x="15166" y="9997"/>
                  </a:cubicBezTo>
                  <a:lnTo>
                    <a:pt x="5703" y="9997"/>
                  </a:lnTo>
                  <a:cubicBezTo>
                    <a:pt x="8740" y="7297"/>
                    <a:pt x="8740" y="4304"/>
                    <a:pt x="5703" y="1677"/>
                  </a:cubicBezTo>
                  <a:close/>
                  <a:moveTo>
                    <a:pt x="14990" y="11528"/>
                  </a:moveTo>
                  <a:cubicBezTo>
                    <a:pt x="13381" y="12844"/>
                    <a:pt x="12667" y="14303"/>
                    <a:pt x="12667" y="15763"/>
                  </a:cubicBezTo>
                  <a:cubicBezTo>
                    <a:pt x="12667" y="17294"/>
                    <a:pt x="13562" y="18681"/>
                    <a:pt x="14990" y="19923"/>
                  </a:cubicBezTo>
                  <a:lnTo>
                    <a:pt x="5528" y="19923"/>
                  </a:lnTo>
                  <a:cubicBezTo>
                    <a:pt x="7131" y="18681"/>
                    <a:pt x="7851" y="17222"/>
                    <a:pt x="7851" y="15763"/>
                  </a:cubicBezTo>
                  <a:cubicBezTo>
                    <a:pt x="7851" y="14303"/>
                    <a:pt x="7131" y="12844"/>
                    <a:pt x="5528" y="11528"/>
                  </a:cubicBezTo>
                  <a:close/>
                  <a:moveTo>
                    <a:pt x="2134" y="0"/>
                  </a:moveTo>
                  <a:cubicBezTo>
                    <a:pt x="706" y="0"/>
                    <a:pt x="-365" y="801"/>
                    <a:pt x="349" y="1313"/>
                  </a:cubicBezTo>
                  <a:cubicBezTo>
                    <a:pt x="4632" y="3866"/>
                    <a:pt x="5171" y="7297"/>
                    <a:pt x="349" y="10361"/>
                  </a:cubicBezTo>
                  <a:cubicBezTo>
                    <a:pt x="-8" y="10653"/>
                    <a:pt x="-8" y="10945"/>
                    <a:pt x="349" y="11237"/>
                  </a:cubicBezTo>
                  <a:cubicBezTo>
                    <a:pt x="4814" y="14012"/>
                    <a:pt x="4814" y="17660"/>
                    <a:pt x="349" y="20287"/>
                  </a:cubicBezTo>
                  <a:cubicBezTo>
                    <a:pt x="-541" y="20870"/>
                    <a:pt x="349" y="21600"/>
                    <a:pt x="2134" y="21600"/>
                  </a:cubicBezTo>
                  <a:lnTo>
                    <a:pt x="18203" y="21600"/>
                  </a:lnTo>
                  <a:cubicBezTo>
                    <a:pt x="19807" y="21600"/>
                    <a:pt x="21059" y="20870"/>
                    <a:pt x="19988" y="20287"/>
                  </a:cubicBezTo>
                  <a:cubicBezTo>
                    <a:pt x="15523" y="17586"/>
                    <a:pt x="15523" y="13938"/>
                    <a:pt x="19988" y="11237"/>
                  </a:cubicBezTo>
                  <a:cubicBezTo>
                    <a:pt x="20521" y="10945"/>
                    <a:pt x="20521" y="10653"/>
                    <a:pt x="19988" y="10361"/>
                  </a:cubicBezTo>
                  <a:cubicBezTo>
                    <a:pt x="15523" y="7588"/>
                    <a:pt x="15523" y="4086"/>
                    <a:pt x="19988" y="1313"/>
                  </a:cubicBezTo>
                  <a:cubicBezTo>
                    <a:pt x="21059" y="801"/>
                    <a:pt x="19988" y="0"/>
                    <a:pt x="182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940" name="Google Shape;10213;p67"/>
          <p:cNvSpPr/>
          <p:nvPr/>
        </p:nvSpPr>
        <p:spPr>
          <a:xfrm>
            <a:off x="2586501" y="2275466"/>
            <a:ext cx="471103" cy="472055"/>
          </a:xfrm>
          <a:custGeom>
            <a:avLst/>
            <a:gdLst/>
            <a:ahLst/>
            <a:cxnLst>
              <a:cxn ang="0">
                <a:pos x="wd2" y="hd2"/>
              </a:cxn>
              <a:cxn ang="5400000">
                <a:pos x="wd2" y="hd2"/>
              </a:cxn>
              <a:cxn ang="10800000">
                <a:pos x="wd2" y="hd2"/>
              </a:cxn>
              <a:cxn ang="16200000">
                <a:pos x="wd2" y="hd2"/>
              </a:cxn>
            </a:cxnLst>
            <a:rect l="0" t="0" r="r" b="b"/>
            <a:pathLst>
              <a:path w="21530" h="21600" fill="norm" stroke="1" extrusionOk="0">
                <a:moveTo>
                  <a:pt x="15878" y="1220"/>
                </a:moveTo>
                <a:lnTo>
                  <a:pt x="20244" y="3461"/>
                </a:lnTo>
                <a:lnTo>
                  <a:pt x="20244" y="9063"/>
                </a:lnTo>
                <a:lnTo>
                  <a:pt x="15878" y="11305"/>
                </a:lnTo>
                <a:lnTo>
                  <a:pt x="14928" y="10800"/>
                </a:lnTo>
                <a:cubicBezTo>
                  <a:pt x="14928" y="10352"/>
                  <a:pt x="14816" y="9904"/>
                  <a:pt x="14647" y="9399"/>
                </a:cubicBezTo>
                <a:lnTo>
                  <a:pt x="17278" y="8783"/>
                </a:lnTo>
                <a:cubicBezTo>
                  <a:pt x="17614" y="8726"/>
                  <a:pt x="17837" y="8390"/>
                  <a:pt x="17725" y="7999"/>
                </a:cubicBezTo>
                <a:cubicBezTo>
                  <a:pt x="17679" y="7722"/>
                  <a:pt x="17445" y="7521"/>
                  <a:pt x="17175" y="7521"/>
                </a:cubicBezTo>
                <a:cubicBezTo>
                  <a:pt x="17116" y="7521"/>
                  <a:pt x="17058" y="7531"/>
                  <a:pt x="16997" y="7551"/>
                </a:cubicBezTo>
                <a:lnTo>
                  <a:pt x="14033" y="8278"/>
                </a:lnTo>
                <a:cubicBezTo>
                  <a:pt x="13921" y="8166"/>
                  <a:pt x="13809" y="7999"/>
                  <a:pt x="13697" y="7887"/>
                </a:cubicBezTo>
                <a:lnTo>
                  <a:pt x="15152" y="5310"/>
                </a:lnTo>
                <a:cubicBezTo>
                  <a:pt x="15319" y="5029"/>
                  <a:pt x="15207" y="4581"/>
                  <a:pt x="14928" y="4469"/>
                </a:cubicBezTo>
                <a:cubicBezTo>
                  <a:pt x="14823" y="4405"/>
                  <a:pt x="14702" y="4375"/>
                  <a:pt x="14583" y="4375"/>
                </a:cubicBezTo>
                <a:cubicBezTo>
                  <a:pt x="14386" y="4375"/>
                  <a:pt x="14193" y="4462"/>
                  <a:pt x="14088" y="4636"/>
                </a:cubicBezTo>
                <a:lnTo>
                  <a:pt x="12690" y="7103"/>
                </a:lnTo>
                <a:cubicBezTo>
                  <a:pt x="12297" y="6879"/>
                  <a:pt x="11962" y="6767"/>
                  <a:pt x="11457" y="6598"/>
                </a:cubicBezTo>
                <a:lnTo>
                  <a:pt x="11457" y="3461"/>
                </a:lnTo>
                <a:lnTo>
                  <a:pt x="15878" y="1220"/>
                </a:lnTo>
                <a:close/>
                <a:moveTo>
                  <a:pt x="4260" y="6221"/>
                </a:moveTo>
                <a:cubicBezTo>
                  <a:pt x="4871" y="6221"/>
                  <a:pt x="5457" y="6592"/>
                  <a:pt x="5694" y="7270"/>
                </a:cubicBezTo>
                <a:lnTo>
                  <a:pt x="7374" y="11472"/>
                </a:lnTo>
                <a:cubicBezTo>
                  <a:pt x="6814" y="11081"/>
                  <a:pt x="4127" y="9568"/>
                  <a:pt x="3513" y="9231"/>
                </a:cubicBezTo>
                <a:cubicBezTo>
                  <a:pt x="2561" y="8726"/>
                  <a:pt x="2394" y="7439"/>
                  <a:pt x="3120" y="6710"/>
                </a:cubicBezTo>
                <a:cubicBezTo>
                  <a:pt x="3452" y="6379"/>
                  <a:pt x="3861" y="6221"/>
                  <a:pt x="4260" y="6221"/>
                </a:cubicBezTo>
                <a:close/>
                <a:moveTo>
                  <a:pt x="10534" y="7841"/>
                </a:moveTo>
                <a:cubicBezTo>
                  <a:pt x="11328" y="7841"/>
                  <a:pt x="12109" y="8152"/>
                  <a:pt x="12690" y="8783"/>
                </a:cubicBezTo>
                <a:cubicBezTo>
                  <a:pt x="14033" y="10128"/>
                  <a:pt x="13921" y="12425"/>
                  <a:pt x="12354" y="13601"/>
                </a:cubicBezTo>
                <a:lnTo>
                  <a:pt x="9219" y="12369"/>
                </a:lnTo>
                <a:lnTo>
                  <a:pt x="7933" y="9231"/>
                </a:lnTo>
                <a:cubicBezTo>
                  <a:pt x="8580" y="8307"/>
                  <a:pt x="9564" y="7841"/>
                  <a:pt x="10534" y="7841"/>
                </a:cubicBezTo>
                <a:close/>
                <a:moveTo>
                  <a:pt x="5303" y="11753"/>
                </a:moveTo>
                <a:lnTo>
                  <a:pt x="8157" y="13322"/>
                </a:lnTo>
                <a:lnTo>
                  <a:pt x="9779" y="16235"/>
                </a:lnTo>
                <a:lnTo>
                  <a:pt x="9555" y="16402"/>
                </a:lnTo>
                <a:lnTo>
                  <a:pt x="5079" y="11920"/>
                </a:lnTo>
                <a:lnTo>
                  <a:pt x="5303" y="11753"/>
                </a:lnTo>
                <a:close/>
                <a:moveTo>
                  <a:pt x="4184" y="12817"/>
                </a:moveTo>
                <a:lnTo>
                  <a:pt x="8660" y="17355"/>
                </a:lnTo>
                <a:lnTo>
                  <a:pt x="8381" y="17636"/>
                </a:lnTo>
                <a:cubicBezTo>
                  <a:pt x="8157" y="17803"/>
                  <a:pt x="7988" y="17972"/>
                  <a:pt x="7765" y="18196"/>
                </a:cubicBezTo>
                <a:lnTo>
                  <a:pt x="3344" y="13770"/>
                </a:lnTo>
                <a:cubicBezTo>
                  <a:pt x="3456" y="13546"/>
                  <a:pt x="3679" y="13322"/>
                  <a:pt x="3903" y="13153"/>
                </a:cubicBezTo>
                <a:lnTo>
                  <a:pt x="4184" y="12817"/>
                </a:lnTo>
                <a:close/>
                <a:moveTo>
                  <a:pt x="10115" y="14049"/>
                </a:moveTo>
                <a:cubicBezTo>
                  <a:pt x="10619" y="14273"/>
                  <a:pt x="13752" y="15506"/>
                  <a:pt x="14257" y="15730"/>
                </a:cubicBezTo>
                <a:cubicBezTo>
                  <a:pt x="15319" y="16123"/>
                  <a:pt x="15599" y="17524"/>
                  <a:pt x="14816" y="18308"/>
                </a:cubicBezTo>
                <a:cubicBezTo>
                  <a:pt x="14487" y="18635"/>
                  <a:pt x="14083" y="18787"/>
                  <a:pt x="13685" y="18787"/>
                </a:cubicBezTo>
                <a:cubicBezTo>
                  <a:pt x="13130" y="18787"/>
                  <a:pt x="12591" y="18493"/>
                  <a:pt x="12297" y="17972"/>
                </a:cubicBezTo>
                <a:cubicBezTo>
                  <a:pt x="12074" y="17524"/>
                  <a:pt x="10338" y="14385"/>
                  <a:pt x="10115" y="14049"/>
                </a:cubicBezTo>
                <a:close/>
                <a:moveTo>
                  <a:pt x="2729" y="14945"/>
                </a:moveTo>
                <a:lnTo>
                  <a:pt x="6591" y="18812"/>
                </a:lnTo>
                <a:cubicBezTo>
                  <a:pt x="6052" y="18959"/>
                  <a:pt x="5493" y="19041"/>
                  <a:pt x="4937" y="19041"/>
                </a:cubicBezTo>
                <a:cubicBezTo>
                  <a:pt x="4218" y="19041"/>
                  <a:pt x="3504" y="18904"/>
                  <a:pt x="2841" y="18587"/>
                </a:cubicBezTo>
                <a:cubicBezTo>
                  <a:pt x="2282" y="17412"/>
                  <a:pt x="2282" y="16066"/>
                  <a:pt x="2729" y="14945"/>
                </a:cubicBezTo>
                <a:close/>
                <a:moveTo>
                  <a:pt x="15837" y="0"/>
                </a:moveTo>
                <a:cubicBezTo>
                  <a:pt x="15740" y="0"/>
                  <a:pt x="15654" y="14"/>
                  <a:pt x="15599" y="43"/>
                </a:cubicBezTo>
                <a:lnTo>
                  <a:pt x="10562" y="2564"/>
                </a:lnTo>
                <a:cubicBezTo>
                  <a:pt x="10338" y="2676"/>
                  <a:pt x="10171" y="2901"/>
                  <a:pt x="10171" y="3125"/>
                </a:cubicBezTo>
                <a:lnTo>
                  <a:pt x="10171" y="6598"/>
                </a:lnTo>
                <a:cubicBezTo>
                  <a:pt x="9164" y="6710"/>
                  <a:pt x="8157" y="7158"/>
                  <a:pt x="7486" y="7887"/>
                </a:cubicBezTo>
                <a:lnTo>
                  <a:pt x="7038" y="6767"/>
                </a:lnTo>
                <a:cubicBezTo>
                  <a:pt x="6592" y="5600"/>
                  <a:pt x="5497" y="4958"/>
                  <a:pt x="4379" y="4958"/>
                </a:cubicBezTo>
                <a:cubicBezTo>
                  <a:pt x="3672" y="4958"/>
                  <a:pt x="2957" y="5214"/>
                  <a:pt x="2394" y="5758"/>
                </a:cubicBezTo>
                <a:cubicBezTo>
                  <a:pt x="1051" y="7103"/>
                  <a:pt x="1330" y="9399"/>
                  <a:pt x="3008" y="10352"/>
                </a:cubicBezTo>
                <a:lnTo>
                  <a:pt x="4239" y="11024"/>
                </a:lnTo>
                <a:lnTo>
                  <a:pt x="3065" y="12201"/>
                </a:lnTo>
                <a:cubicBezTo>
                  <a:pt x="1330" y="13994"/>
                  <a:pt x="770" y="16626"/>
                  <a:pt x="1722" y="18924"/>
                </a:cubicBezTo>
                <a:lnTo>
                  <a:pt x="211" y="20492"/>
                </a:lnTo>
                <a:cubicBezTo>
                  <a:pt x="-70" y="20773"/>
                  <a:pt x="-70" y="21109"/>
                  <a:pt x="211" y="21388"/>
                </a:cubicBezTo>
                <a:cubicBezTo>
                  <a:pt x="351" y="21529"/>
                  <a:pt x="504" y="21600"/>
                  <a:pt x="658" y="21600"/>
                </a:cubicBezTo>
                <a:cubicBezTo>
                  <a:pt x="813" y="21600"/>
                  <a:pt x="966" y="21529"/>
                  <a:pt x="1106" y="21388"/>
                </a:cubicBezTo>
                <a:lnTo>
                  <a:pt x="2672" y="19877"/>
                </a:lnTo>
                <a:cubicBezTo>
                  <a:pt x="3422" y="20168"/>
                  <a:pt x="4207" y="20312"/>
                  <a:pt x="4985" y="20312"/>
                </a:cubicBezTo>
                <a:cubicBezTo>
                  <a:pt x="6594" y="20312"/>
                  <a:pt x="8182" y="19702"/>
                  <a:pt x="9388" y="18532"/>
                </a:cubicBezTo>
                <a:lnTo>
                  <a:pt x="10562" y="17355"/>
                </a:lnTo>
                <a:lnTo>
                  <a:pt x="11234" y="18587"/>
                </a:lnTo>
                <a:cubicBezTo>
                  <a:pt x="11781" y="19551"/>
                  <a:pt x="12749" y="20055"/>
                  <a:pt x="13741" y="20055"/>
                </a:cubicBezTo>
                <a:cubicBezTo>
                  <a:pt x="14477" y="20055"/>
                  <a:pt x="15226" y="19777"/>
                  <a:pt x="15823" y="19205"/>
                </a:cubicBezTo>
                <a:cubicBezTo>
                  <a:pt x="17278" y="17748"/>
                  <a:pt x="16773" y="15281"/>
                  <a:pt x="14816" y="14554"/>
                </a:cubicBezTo>
                <a:lnTo>
                  <a:pt x="13697" y="14106"/>
                </a:lnTo>
                <a:cubicBezTo>
                  <a:pt x="14257" y="13546"/>
                  <a:pt x="14592" y="12929"/>
                  <a:pt x="14816" y="12144"/>
                </a:cubicBezTo>
                <a:lnTo>
                  <a:pt x="15599" y="12593"/>
                </a:lnTo>
                <a:cubicBezTo>
                  <a:pt x="15711" y="12621"/>
                  <a:pt x="15809" y="12635"/>
                  <a:pt x="15900" y="12635"/>
                </a:cubicBezTo>
                <a:cubicBezTo>
                  <a:pt x="15990" y="12635"/>
                  <a:pt x="16075" y="12621"/>
                  <a:pt x="16159" y="12593"/>
                </a:cubicBezTo>
                <a:lnTo>
                  <a:pt x="21194" y="10071"/>
                </a:lnTo>
                <a:cubicBezTo>
                  <a:pt x="21418" y="9904"/>
                  <a:pt x="21530" y="9680"/>
                  <a:pt x="21530" y="9511"/>
                </a:cubicBezTo>
                <a:lnTo>
                  <a:pt x="21530" y="3125"/>
                </a:lnTo>
                <a:cubicBezTo>
                  <a:pt x="21530" y="2901"/>
                  <a:pt x="21363" y="2620"/>
                  <a:pt x="21194" y="2564"/>
                </a:cubicBezTo>
                <a:lnTo>
                  <a:pt x="16159" y="43"/>
                </a:lnTo>
                <a:cubicBezTo>
                  <a:pt x="16047" y="14"/>
                  <a:pt x="15935" y="0"/>
                  <a:pt x="15837"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948" name="Google Shape;10214;p67"/>
          <p:cNvGrpSpPr/>
          <p:nvPr/>
        </p:nvGrpSpPr>
        <p:grpSpPr>
          <a:xfrm>
            <a:off x="2586225" y="2850320"/>
            <a:ext cx="472638" cy="475088"/>
            <a:chOff x="38" y="38"/>
            <a:chExt cx="472637" cy="475086"/>
          </a:xfrm>
        </p:grpSpPr>
        <p:sp>
          <p:nvSpPr>
            <p:cNvPr id="7941" name="Google Shape;10215;p67"/>
            <p:cNvSpPr/>
            <p:nvPr/>
          </p:nvSpPr>
          <p:spPr>
            <a:xfrm>
              <a:off x="331868" y="168985"/>
              <a:ext cx="28139"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707"/>
                    <a:pt x="0" y="10338"/>
                  </a:cubicBezTo>
                  <a:cubicBezTo>
                    <a:pt x="0" y="15046"/>
                    <a:pt x="4684" y="21600"/>
                    <a:pt x="10323" y="21600"/>
                  </a:cubicBezTo>
                  <a:cubicBezTo>
                    <a:pt x="16916" y="21600"/>
                    <a:pt x="21600" y="16922"/>
                    <a:pt x="21600" y="10338"/>
                  </a:cubicBezTo>
                  <a:cubicBezTo>
                    <a:pt x="21600" y="4707"/>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42" name="Google Shape;10216;p67"/>
            <p:cNvSpPr/>
            <p:nvPr/>
          </p:nvSpPr>
          <p:spPr>
            <a:xfrm>
              <a:off x="360006" y="112669"/>
              <a:ext cx="26973" cy="26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925"/>
                    <a:pt x="0" y="10816"/>
                  </a:cubicBezTo>
                  <a:cubicBezTo>
                    <a:pt x="0" y="16706"/>
                    <a:pt x="4918" y="21600"/>
                    <a:pt x="10800" y="21600"/>
                  </a:cubicBezTo>
                  <a:cubicBezTo>
                    <a:pt x="16682" y="21600"/>
                    <a:pt x="21600" y="16706"/>
                    <a:pt x="21600" y="10816"/>
                  </a:cubicBezTo>
                  <a:cubicBezTo>
                    <a:pt x="21600" y="4925"/>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43" name="Google Shape;10217;p67"/>
            <p:cNvSpPr/>
            <p:nvPr/>
          </p:nvSpPr>
          <p:spPr>
            <a:xfrm>
              <a:off x="110221" y="167780"/>
              <a:ext cx="28178" cy="26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925"/>
                    <a:pt x="0" y="10816"/>
                  </a:cubicBezTo>
                  <a:cubicBezTo>
                    <a:pt x="0" y="16706"/>
                    <a:pt x="4707" y="21600"/>
                    <a:pt x="10338" y="21600"/>
                  </a:cubicBezTo>
                  <a:cubicBezTo>
                    <a:pt x="15969" y="21600"/>
                    <a:pt x="21600" y="16706"/>
                    <a:pt x="21600" y="10816"/>
                  </a:cubicBezTo>
                  <a:cubicBezTo>
                    <a:pt x="21600" y="4925"/>
                    <a:pt x="15969"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44" name="Google Shape;10218;p67"/>
            <p:cNvSpPr/>
            <p:nvPr/>
          </p:nvSpPr>
          <p:spPr>
            <a:xfrm>
              <a:off x="82082" y="112669"/>
              <a:ext cx="28140" cy="26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925"/>
                    <a:pt x="0" y="10816"/>
                  </a:cubicBezTo>
                  <a:cubicBezTo>
                    <a:pt x="0" y="16706"/>
                    <a:pt x="4684" y="21600"/>
                    <a:pt x="11277" y="21600"/>
                  </a:cubicBezTo>
                  <a:cubicBezTo>
                    <a:pt x="16916" y="21600"/>
                    <a:pt x="21600" y="16706"/>
                    <a:pt x="21600" y="10816"/>
                  </a:cubicBezTo>
                  <a:cubicBezTo>
                    <a:pt x="21600" y="4925"/>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45" name="Google Shape;10219;p67"/>
            <p:cNvSpPr/>
            <p:nvPr/>
          </p:nvSpPr>
          <p:spPr>
            <a:xfrm>
              <a:off x="38" y="38"/>
              <a:ext cx="472638" cy="4750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12" y="2617"/>
                  </a:moveTo>
                  <a:lnTo>
                    <a:pt x="20312" y="5734"/>
                  </a:lnTo>
                  <a:lnTo>
                    <a:pt x="20257" y="5734"/>
                  </a:lnTo>
                  <a:cubicBezTo>
                    <a:pt x="20257" y="6791"/>
                    <a:pt x="19362" y="7626"/>
                    <a:pt x="18298" y="7626"/>
                  </a:cubicBezTo>
                  <a:cubicBezTo>
                    <a:pt x="17962" y="7626"/>
                    <a:pt x="17684" y="7906"/>
                    <a:pt x="17684" y="8240"/>
                  </a:cubicBezTo>
                  <a:cubicBezTo>
                    <a:pt x="17684" y="9296"/>
                    <a:pt x="16843" y="10132"/>
                    <a:pt x="15779" y="10132"/>
                  </a:cubicBezTo>
                  <a:lnTo>
                    <a:pt x="12646" y="10132"/>
                  </a:lnTo>
                  <a:cubicBezTo>
                    <a:pt x="12927" y="6068"/>
                    <a:pt x="16227" y="2894"/>
                    <a:pt x="20312" y="2617"/>
                  </a:cubicBezTo>
                  <a:close/>
                  <a:moveTo>
                    <a:pt x="1176" y="2672"/>
                  </a:moveTo>
                  <a:cubicBezTo>
                    <a:pt x="5259" y="2951"/>
                    <a:pt x="8506" y="6234"/>
                    <a:pt x="8785" y="10187"/>
                  </a:cubicBezTo>
                  <a:lnTo>
                    <a:pt x="5652" y="10187"/>
                  </a:lnTo>
                  <a:cubicBezTo>
                    <a:pt x="4588" y="10187"/>
                    <a:pt x="3805" y="9353"/>
                    <a:pt x="3805" y="8294"/>
                  </a:cubicBezTo>
                  <a:cubicBezTo>
                    <a:pt x="3805" y="7960"/>
                    <a:pt x="3526" y="7681"/>
                    <a:pt x="3133" y="7681"/>
                  </a:cubicBezTo>
                  <a:cubicBezTo>
                    <a:pt x="2126" y="7681"/>
                    <a:pt x="1176" y="6847"/>
                    <a:pt x="1176" y="5789"/>
                  </a:cubicBezTo>
                  <a:lnTo>
                    <a:pt x="1176" y="2672"/>
                  </a:lnTo>
                  <a:close/>
                  <a:moveTo>
                    <a:pt x="10687" y="7626"/>
                  </a:moveTo>
                  <a:cubicBezTo>
                    <a:pt x="11023" y="7626"/>
                    <a:pt x="11304" y="7906"/>
                    <a:pt x="11304" y="8240"/>
                  </a:cubicBezTo>
                  <a:lnTo>
                    <a:pt x="11304" y="15809"/>
                  </a:lnTo>
                  <a:cubicBezTo>
                    <a:pt x="11304" y="16200"/>
                    <a:pt x="11023" y="16477"/>
                    <a:pt x="10687" y="16477"/>
                  </a:cubicBezTo>
                  <a:cubicBezTo>
                    <a:pt x="10352" y="16477"/>
                    <a:pt x="10073" y="16200"/>
                    <a:pt x="10073" y="15809"/>
                  </a:cubicBezTo>
                  <a:lnTo>
                    <a:pt x="10073" y="8240"/>
                  </a:lnTo>
                  <a:cubicBezTo>
                    <a:pt x="10073" y="7906"/>
                    <a:pt x="10352" y="7626"/>
                    <a:pt x="10687" y="7626"/>
                  </a:cubicBezTo>
                  <a:close/>
                  <a:moveTo>
                    <a:pt x="8785" y="11411"/>
                  </a:moveTo>
                  <a:lnTo>
                    <a:pt x="8785" y="19651"/>
                  </a:lnTo>
                  <a:cubicBezTo>
                    <a:pt x="8785" y="19985"/>
                    <a:pt x="8506" y="20264"/>
                    <a:pt x="8170" y="20264"/>
                  </a:cubicBezTo>
                  <a:cubicBezTo>
                    <a:pt x="7835" y="20264"/>
                    <a:pt x="7554" y="19985"/>
                    <a:pt x="7554" y="19651"/>
                  </a:cubicBezTo>
                  <a:cubicBezTo>
                    <a:pt x="7554" y="19149"/>
                    <a:pt x="7330" y="18704"/>
                    <a:pt x="6995" y="18315"/>
                  </a:cubicBezTo>
                  <a:cubicBezTo>
                    <a:pt x="6659" y="17981"/>
                    <a:pt x="6156" y="17759"/>
                    <a:pt x="5652" y="17759"/>
                  </a:cubicBezTo>
                  <a:cubicBezTo>
                    <a:pt x="3861" y="17759"/>
                    <a:pt x="2350" y="16255"/>
                    <a:pt x="2519" y="14419"/>
                  </a:cubicBezTo>
                  <a:cubicBezTo>
                    <a:pt x="2574" y="12747"/>
                    <a:pt x="4140" y="11411"/>
                    <a:pt x="5876" y="11411"/>
                  </a:cubicBezTo>
                  <a:close/>
                  <a:moveTo>
                    <a:pt x="15613" y="11468"/>
                  </a:moveTo>
                  <a:cubicBezTo>
                    <a:pt x="17346" y="11468"/>
                    <a:pt x="18858" y="12747"/>
                    <a:pt x="18969" y="14419"/>
                  </a:cubicBezTo>
                  <a:cubicBezTo>
                    <a:pt x="19026" y="16255"/>
                    <a:pt x="17627" y="17759"/>
                    <a:pt x="15779" y="17759"/>
                  </a:cubicBezTo>
                  <a:cubicBezTo>
                    <a:pt x="15332" y="17759"/>
                    <a:pt x="14829" y="17981"/>
                    <a:pt x="14494" y="18315"/>
                  </a:cubicBezTo>
                  <a:cubicBezTo>
                    <a:pt x="14101" y="18704"/>
                    <a:pt x="13934" y="19149"/>
                    <a:pt x="13934" y="19651"/>
                  </a:cubicBezTo>
                  <a:cubicBezTo>
                    <a:pt x="13934" y="19985"/>
                    <a:pt x="13653" y="20264"/>
                    <a:pt x="13263" y="20264"/>
                  </a:cubicBezTo>
                  <a:cubicBezTo>
                    <a:pt x="12927" y="20264"/>
                    <a:pt x="12646" y="19985"/>
                    <a:pt x="12646" y="19651"/>
                  </a:cubicBezTo>
                  <a:lnTo>
                    <a:pt x="12646" y="11468"/>
                  </a:lnTo>
                  <a:close/>
                  <a:moveTo>
                    <a:pt x="8225" y="0"/>
                  </a:moveTo>
                  <a:cubicBezTo>
                    <a:pt x="7890" y="0"/>
                    <a:pt x="7611" y="277"/>
                    <a:pt x="7611" y="668"/>
                  </a:cubicBezTo>
                  <a:cubicBezTo>
                    <a:pt x="7611" y="1002"/>
                    <a:pt x="7890" y="1279"/>
                    <a:pt x="8225" y="1279"/>
                  </a:cubicBezTo>
                  <a:cubicBezTo>
                    <a:pt x="9289" y="1279"/>
                    <a:pt x="10128" y="2172"/>
                    <a:pt x="10128" y="3228"/>
                  </a:cubicBezTo>
                  <a:lnTo>
                    <a:pt x="10128" y="6513"/>
                  </a:lnTo>
                  <a:cubicBezTo>
                    <a:pt x="9849" y="6625"/>
                    <a:pt x="9568" y="6791"/>
                    <a:pt x="9344" y="7070"/>
                  </a:cubicBezTo>
                  <a:cubicBezTo>
                    <a:pt x="7890" y="3730"/>
                    <a:pt x="4533" y="1336"/>
                    <a:pt x="616" y="1336"/>
                  </a:cubicBezTo>
                  <a:cubicBezTo>
                    <a:pt x="279" y="1336"/>
                    <a:pt x="0" y="1613"/>
                    <a:pt x="0" y="2004"/>
                  </a:cubicBezTo>
                  <a:lnTo>
                    <a:pt x="0" y="5734"/>
                  </a:lnTo>
                  <a:cubicBezTo>
                    <a:pt x="0" y="7347"/>
                    <a:pt x="1176" y="8574"/>
                    <a:pt x="2631" y="8851"/>
                  </a:cubicBezTo>
                  <a:cubicBezTo>
                    <a:pt x="2797" y="9630"/>
                    <a:pt x="3190" y="10243"/>
                    <a:pt x="3749" y="10743"/>
                  </a:cubicBezTo>
                  <a:cubicBezTo>
                    <a:pt x="2350" y="11468"/>
                    <a:pt x="1455" y="12747"/>
                    <a:pt x="1343" y="14362"/>
                  </a:cubicBezTo>
                  <a:cubicBezTo>
                    <a:pt x="1176" y="16868"/>
                    <a:pt x="3190" y="19038"/>
                    <a:pt x="5707" y="19038"/>
                  </a:cubicBezTo>
                  <a:cubicBezTo>
                    <a:pt x="6099" y="19038"/>
                    <a:pt x="6380" y="19374"/>
                    <a:pt x="6380" y="19708"/>
                  </a:cubicBezTo>
                  <a:cubicBezTo>
                    <a:pt x="6380" y="20764"/>
                    <a:pt x="7218" y="21600"/>
                    <a:pt x="8225" y="21600"/>
                  </a:cubicBezTo>
                  <a:cubicBezTo>
                    <a:pt x="9289" y="21600"/>
                    <a:pt x="10128" y="20764"/>
                    <a:pt x="10128" y="19708"/>
                  </a:cubicBezTo>
                  <a:lnTo>
                    <a:pt x="10128" y="17702"/>
                  </a:lnTo>
                  <a:cubicBezTo>
                    <a:pt x="10352" y="17759"/>
                    <a:pt x="10575" y="17813"/>
                    <a:pt x="10744" y="17813"/>
                  </a:cubicBezTo>
                  <a:cubicBezTo>
                    <a:pt x="10968" y="17813"/>
                    <a:pt x="11192" y="17759"/>
                    <a:pt x="11415" y="17702"/>
                  </a:cubicBezTo>
                  <a:lnTo>
                    <a:pt x="11415" y="19708"/>
                  </a:lnTo>
                  <a:cubicBezTo>
                    <a:pt x="11415" y="20764"/>
                    <a:pt x="12256" y="21600"/>
                    <a:pt x="13263" y="21600"/>
                  </a:cubicBezTo>
                  <a:cubicBezTo>
                    <a:pt x="14325" y="21600"/>
                    <a:pt x="15165" y="20764"/>
                    <a:pt x="15165" y="19708"/>
                  </a:cubicBezTo>
                  <a:cubicBezTo>
                    <a:pt x="15165" y="19374"/>
                    <a:pt x="15444" y="19038"/>
                    <a:pt x="15779" y="19038"/>
                  </a:cubicBezTo>
                  <a:cubicBezTo>
                    <a:pt x="18298" y="19038"/>
                    <a:pt x="20369" y="16923"/>
                    <a:pt x="20200" y="14362"/>
                  </a:cubicBezTo>
                  <a:cubicBezTo>
                    <a:pt x="20145" y="13249"/>
                    <a:pt x="19641" y="12136"/>
                    <a:pt x="18746" y="11357"/>
                  </a:cubicBezTo>
                  <a:cubicBezTo>
                    <a:pt x="18467" y="11077"/>
                    <a:pt x="18131" y="10911"/>
                    <a:pt x="17851" y="10743"/>
                  </a:cubicBezTo>
                  <a:cubicBezTo>
                    <a:pt x="18410" y="10243"/>
                    <a:pt x="18803" y="9630"/>
                    <a:pt x="18969" y="8851"/>
                  </a:cubicBezTo>
                  <a:cubicBezTo>
                    <a:pt x="20424" y="8574"/>
                    <a:pt x="21600" y="7347"/>
                    <a:pt x="21600" y="5734"/>
                  </a:cubicBezTo>
                  <a:lnTo>
                    <a:pt x="21600" y="2004"/>
                  </a:lnTo>
                  <a:cubicBezTo>
                    <a:pt x="21543" y="1613"/>
                    <a:pt x="21264" y="1336"/>
                    <a:pt x="20929" y="1336"/>
                  </a:cubicBezTo>
                  <a:cubicBezTo>
                    <a:pt x="17010" y="1336"/>
                    <a:pt x="13653" y="3730"/>
                    <a:pt x="12144" y="7070"/>
                  </a:cubicBezTo>
                  <a:cubicBezTo>
                    <a:pt x="11975" y="6847"/>
                    <a:pt x="11694" y="6625"/>
                    <a:pt x="11415" y="6513"/>
                  </a:cubicBezTo>
                  <a:lnTo>
                    <a:pt x="11415" y="3228"/>
                  </a:lnTo>
                  <a:cubicBezTo>
                    <a:pt x="11415" y="2172"/>
                    <a:pt x="12256" y="1279"/>
                    <a:pt x="13263" y="1279"/>
                  </a:cubicBezTo>
                  <a:cubicBezTo>
                    <a:pt x="13653" y="1279"/>
                    <a:pt x="13934" y="1002"/>
                    <a:pt x="13934" y="668"/>
                  </a:cubicBezTo>
                  <a:cubicBezTo>
                    <a:pt x="13934" y="277"/>
                    <a:pt x="13653" y="0"/>
                    <a:pt x="13263" y="0"/>
                  </a:cubicBezTo>
                  <a:cubicBezTo>
                    <a:pt x="12423" y="0"/>
                    <a:pt x="11582" y="389"/>
                    <a:pt x="11023" y="1002"/>
                  </a:cubicBezTo>
                  <a:cubicBezTo>
                    <a:pt x="10911" y="1113"/>
                    <a:pt x="10856" y="1225"/>
                    <a:pt x="10744" y="1336"/>
                  </a:cubicBezTo>
                  <a:cubicBezTo>
                    <a:pt x="10687" y="1225"/>
                    <a:pt x="10575" y="1113"/>
                    <a:pt x="10463" y="1002"/>
                  </a:cubicBezTo>
                  <a:cubicBezTo>
                    <a:pt x="9849" y="389"/>
                    <a:pt x="9066" y="0"/>
                    <a:pt x="822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46" name="Google Shape;10220;p67"/>
            <p:cNvSpPr/>
            <p:nvPr/>
          </p:nvSpPr>
          <p:spPr>
            <a:xfrm>
              <a:off x="304934" y="279206"/>
              <a:ext cx="82045" cy="832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1" y="7311"/>
                  </a:moveTo>
                  <a:cubicBezTo>
                    <a:pt x="12892" y="7311"/>
                    <a:pt x="14499" y="8894"/>
                    <a:pt x="14499" y="10800"/>
                  </a:cubicBezTo>
                  <a:cubicBezTo>
                    <a:pt x="14499" y="12706"/>
                    <a:pt x="12892" y="14299"/>
                    <a:pt x="10631" y="14299"/>
                  </a:cubicBezTo>
                  <a:cubicBezTo>
                    <a:pt x="8697" y="14299"/>
                    <a:pt x="7091" y="12706"/>
                    <a:pt x="7091" y="10800"/>
                  </a:cubicBezTo>
                  <a:cubicBezTo>
                    <a:pt x="7091" y="8894"/>
                    <a:pt x="8697" y="7311"/>
                    <a:pt x="10631" y="7311"/>
                  </a:cubicBezTo>
                  <a:close/>
                  <a:moveTo>
                    <a:pt x="10631" y="0"/>
                  </a:moveTo>
                  <a:cubicBezTo>
                    <a:pt x="4830" y="0"/>
                    <a:pt x="0" y="4760"/>
                    <a:pt x="0" y="10800"/>
                  </a:cubicBezTo>
                  <a:cubicBezTo>
                    <a:pt x="0" y="16840"/>
                    <a:pt x="4830" y="21600"/>
                    <a:pt x="10631" y="21600"/>
                  </a:cubicBezTo>
                  <a:cubicBezTo>
                    <a:pt x="16760" y="21600"/>
                    <a:pt x="21600" y="16840"/>
                    <a:pt x="21600" y="10800"/>
                  </a:cubicBezTo>
                  <a:cubicBezTo>
                    <a:pt x="21600" y="4760"/>
                    <a:pt x="16760" y="0"/>
                    <a:pt x="10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47" name="Google Shape;10221;p67"/>
            <p:cNvSpPr/>
            <p:nvPr/>
          </p:nvSpPr>
          <p:spPr>
            <a:xfrm>
              <a:off x="83287" y="279206"/>
              <a:ext cx="82045" cy="820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1" y="7418"/>
                  </a:moveTo>
                  <a:cubicBezTo>
                    <a:pt x="12575" y="7418"/>
                    <a:pt x="14509" y="9025"/>
                    <a:pt x="14509" y="10959"/>
                  </a:cubicBezTo>
                  <a:cubicBezTo>
                    <a:pt x="14509" y="12892"/>
                    <a:pt x="12575" y="14509"/>
                    <a:pt x="10641" y="14509"/>
                  </a:cubicBezTo>
                  <a:cubicBezTo>
                    <a:pt x="8708" y="14509"/>
                    <a:pt x="7091" y="12892"/>
                    <a:pt x="7091" y="10959"/>
                  </a:cubicBezTo>
                  <a:cubicBezTo>
                    <a:pt x="7091" y="9025"/>
                    <a:pt x="8708" y="7418"/>
                    <a:pt x="10641" y="7418"/>
                  </a:cubicBezTo>
                  <a:close/>
                  <a:moveTo>
                    <a:pt x="10641" y="0"/>
                  </a:moveTo>
                  <a:cubicBezTo>
                    <a:pt x="4512" y="0"/>
                    <a:pt x="0" y="4830"/>
                    <a:pt x="0" y="10959"/>
                  </a:cubicBezTo>
                  <a:cubicBezTo>
                    <a:pt x="0" y="16760"/>
                    <a:pt x="4512" y="21600"/>
                    <a:pt x="10641" y="21600"/>
                  </a:cubicBezTo>
                  <a:cubicBezTo>
                    <a:pt x="16770" y="21600"/>
                    <a:pt x="21600" y="16760"/>
                    <a:pt x="21600" y="10959"/>
                  </a:cubicBezTo>
                  <a:cubicBezTo>
                    <a:pt x="21600" y="4830"/>
                    <a:pt x="16770" y="0"/>
                    <a:pt x="106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52" name="Google Shape;10222;p67"/>
          <p:cNvGrpSpPr/>
          <p:nvPr/>
        </p:nvGrpSpPr>
        <p:grpSpPr>
          <a:xfrm>
            <a:off x="5511170" y="2275602"/>
            <a:ext cx="473882" cy="471395"/>
            <a:chOff x="0" y="38"/>
            <a:chExt cx="473881" cy="471393"/>
          </a:xfrm>
        </p:grpSpPr>
        <p:sp>
          <p:nvSpPr>
            <p:cNvPr id="7949" name="Google Shape;10223;p67"/>
            <p:cNvSpPr/>
            <p:nvPr/>
          </p:nvSpPr>
          <p:spPr>
            <a:xfrm>
              <a:off x="0" y="38"/>
              <a:ext cx="473882" cy="4713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54" y="1234"/>
                  </a:moveTo>
                  <a:cubicBezTo>
                    <a:pt x="4186" y="1234"/>
                    <a:pt x="6195" y="2580"/>
                    <a:pt x="7144" y="4600"/>
                  </a:cubicBezTo>
                  <a:cubicBezTo>
                    <a:pt x="6083" y="5049"/>
                    <a:pt x="5079" y="5722"/>
                    <a:pt x="4186" y="6564"/>
                  </a:cubicBezTo>
                  <a:lnTo>
                    <a:pt x="3963" y="6789"/>
                  </a:lnTo>
                  <a:cubicBezTo>
                    <a:pt x="2344" y="5722"/>
                    <a:pt x="1339" y="3872"/>
                    <a:pt x="1339" y="1907"/>
                  </a:cubicBezTo>
                  <a:lnTo>
                    <a:pt x="1339" y="1234"/>
                  </a:lnTo>
                  <a:close/>
                  <a:moveTo>
                    <a:pt x="20372" y="1234"/>
                  </a:moveTo>
                  <a:lnTo>
                    <a:pt x="20372" y="1907"/>
                  </a:lnTo>
                  <a:cubicBezTo>
                    <a:pt x="20372" y="3872"/>
                    <a:pt x="19311" y="5722"/>
                    <a:pt x="17580" y="6789"/>
                  </a:cubicBezTo>
                  <a:cubicBezTo>
                    <a:pt x="16688" y="5834"/>
                    <a:pt x="15628" y="5106"/>
                    <a:pt x="14512" y="4600"/>
                  </a:cubicBezTo>
                  <a:cubicBezTo>
                    <a:pt x="15405" y="2580"/>
                    <a:pt x="17526" y="1234"/>
                    <a:pt x="19758" y="1234"/>
                  </a:cubicBezTo>
                  <a:close/>
                  <a:moveTo>
                    <a:pt x="4971" y="13157"/>
                  </a:moveTo>
                  <a:cubicBezTo>
                    <a:pt x="5180" y="13157"/>
                    <a:pt x="5391" y="13200"/>
                    <a:pt x="5582" y="13296"/>
                  </a:cubicBezTo>
                  <a:cubicBezTo>
                    <a:pt x="6083" y="13577"/>
                    <a:pt x="6418" y="14081"/>
                    <a:pt x="6418" y="14642"/>
                  </a:cubicBezTo>
                  <a:lnTo>
                    <a:pt x="6418" y="16046"/>
                  </a:lnTo>
                  <a:cubicBezTo>
                    <a:pt x="5637" y="15148"/>
                    <a:pt x="4521" y="14530"/>
                    <a:pt x="3350" y="14138"/>
                  </a:cubicBezTo>
                  <a:lnTo>
                    <a:pt x="3908" y="13577"/>
                  </a:lnTo>
                  <a:cubicBezTo>
                    <a:pt x="4165" y="13319"/>
                    <a:pt x="4567" y="13157"/>
                    <a:pt x="4971" y="13157"/>
                  </a:cubicBezTo>
                  <a:close/>
                  <a:moveTo>
                    <a:pt x="16773" y="13255"/>
                  </a:moveTo>
                  <a:cubicBezTo>
                    <a:pt x="17150" y="13255"/>
                    <a:pt x="17522" y="13405"/>
                    <a:pt x="17804" y="13689"/>
                  </a:cubicBezTo>
                  <a:lnTo>
                    <a:pt x="18362" y="14250"/>
                  </a:lnTo>
                  <a:cubicBezTo>
                    <a:pt x="17134" y="14530"/>
                    <a:pt x="16018" y="15148"/>
                    <a:pt x="15293" y="16102"/>
                  </a:cubicBezTo>
                  <a:lnTo>
                    <a:pt x="15293" y="14699"/>
                  </a:lnTo>
                  <a:cubicBezTo>
                    <a:pt x="15293" y="14138"/>
                    <a:pt x="15572" y="13689"/>
                    <a:pt x="16130" y="13408"/>
                  </a:cubicBezTo>
                  <a:cubicBezTo>
                    <a:pt x="16335" y="13307"/>
                    <a:pt x="16555" y="13255"/>
                    <a:pt x="16773" y="13255"/>
                  </a:cubicBezTo>
                  <a:close/>
                  <a:moveTo>
                    <a:pt x="10827" y="16888"/>
                  </a:moveTo>
                  <a:cubicBezTo>
                    <a:pt x="11107" y="16888"/>
                    <a:pt x="11385" y="17112"/>
                    <a:pt x="11442" y="17337"/>
                  </a:cubicBezTo>
                  <a:lnTo>
                    <a:pt x="10827" y="18065"/>
                  </a:lnTo>
                  <a:lnTo>
                    <a:pt x="10158" y="17337"/>
                  </a:lnTo>
                  <a:cubicBezTo>
                    <a:pt x="10269" y="17055"/>
                    <a:pt x="10549" y="16888"/>
                    <a:pt x="10827" y="16888"/>
                  </a:cubicBezTo>
                  <a:close/>
                  <a:moveTo>
                    <a:pt x="11107" y="5049"/>
                  </a:moveTo>
                  <a:cubicBezTo>
                    <a:pt x="15293" y="5161"/>
                    <a:pt x="18696" y="8696"/>
                    <a:pt x="19031" y="13016"/>
                  </a:cubicBezTo>
                  <a:lnTo>
                    <a:pt x="18696" y="12680"/>
                  </a:lnTo>
                  <a:cubicBezTo>
                    <a:pt x="18172" y="12151"/>
                    <a:pt x="17469" y="11866"/>
                    <a:pt x="16771" y="11866"/>
                  </a:cubicBezTo>
                  <a:cubicBezTo>
                    <a:pt x="16358" y="11866"/>
                    <a:pt x="15945" y="11966"/>
                    <a:pt x="15572" y="12174"/>
                  </a:cubicBezTo>
                  <a:cubicBezTo>
                    <a:pt x="14624" y="12680"/>
                    <a:pt x="14009" y="13577"/>
                    <a:pt x="14009" y="14642"/>
                  </a:cubicBezTo>
                  <a:lnTo>
                    <a:pt x="14009" y="16102"/>
                  </a:lnTo>
                  <a:cubicBezTo>
                    <a:pt x="14009" y="17167"/>
                    <a:pt x="13674" y="18234"/>
                    <a:pt x="13060" y="19132"/>
                  </a:cubicBezTo>
                  <a:cubicBezTo>
                    <a:pt x="12893" y="19356"/>
                    <a:pt x="12781" y="19468"/>
                    <a:pt x="12613" y="19636"/>
                  </a:cubicBezTo>
                  <a:cubicBezTo>
                    <a:pt x="12278" y="19972"/>
                    <a:pt x="11832" y="20197"/>
                    <a:pt x="11497" y="20254"/>
                  </a:cubicBezTo>
                  <a:lnTo>
                    <a:pt x="11497" y="19299"/>
                  </a:lnTo>
                  <a:lnTo>
                    <a:pt x="12613" y="17898"/>
                  </a:lnTo>
                  <a:cubicBezTo>
                    <a:pt x="12670" y="17728"/>
                    <a:pt x="12781" y="17616"/>
                    <a:pt x="12781" y="17449"/>
                  </a:cubicBezTo>
                  <a:cubicBezTo>
                    <a:pt x="12781" y="16382"/>
                    <a:pt x="11944" y="15542"/>
                    <a:pt x="10884" y="15542"/>
                  </a:cubicBezTo>
                  <a:cubicBezTo>
                    <a:pt x="9823" y="15542"/>
                    <a:pt x="8987" y="16382"/>
                    <a:pt x="8987" y="17449"/>
                  </a:cubicBezTo>
                  <a:cubicBezTo>
                    <a:pt x="8987" y="17616"/>
                    <a:pt x="9042" y="17728"/>
                    <a:pt x="9153" y="17898"/>
                  </a:cubicBezTo>
                  <a:lnTo>
                    <a:pt x="10269" y="19299"/>
                  </a:lnTo>
                  <a:lnTo>
                    <a:pt x="10269" y="20254"/>
                  </a:lnTo>
                  <a:cubicBezTo>
                    <a:pt x="9823" y="20141"/>
                    <a:pt x="9488" y="19917"/>
                    <a:pt x="9210" y="19636"/>
                  </a:cubicBezTo>
                  <a:cubicBezTo>
                    <a:pt x="9042" y="19468"/>
                    <a:pt x="8930" y="19299"/>
                    <a:pt x="8764" y="19132"/>
                  </a:cubicBezTo>
                  <a:cubicBezTo>
                    <a:pt x="8149" y="18289"/>
                    <a:pt x="7814" y="17224"/>
                    <a:pt x="7814" y="16102"/>
                  </a:cubicBezTo>
                  <a:lnTo>
                    <a:pt x="7814" y="14642"/>
                  </a:lnTo>
                  <a:cubicBezTo>
                    <a:pt x="7814" y="13577"/>
                    <a:pt x="7256" y="12680"/>
                    <a:pt x="6252" y="12174"/>
                  </a:cubicBezTo>
                  <a:cubicBezTo>
                    <a:pt x="5878" y="11966"/>
                    <a:pt x="5465" y="11866"/>
                    <a:pt x="5052" y="11866"/>
                  </a:cubicBezTo>
                  <a:cubicBezTo>
                    <a:pt x="4354" y="11866"/>
                    <a:pt x="3651" y="12151"/>
                    <a:pt x="3127" y="12680"/>
                  </a:cubicBezTo>
                  <a:lnTo>
                    <a:pt x="2792" y="13016"/>
                  </a:lnTo>
                  <a:cubicBezTo>
                    <a:pt x="2847" y="11164"/>
                    <a:pt x="3573" y="9312"/>
                    <a:pt x="4744" y="7911"/>
                  </a:cubicBezTo>
                  <a:cubicBezTo>
                    <a:pt x="4856" y="7686"/>
                    <a:pt x="5079" y="7574"/>
                    <a:pt x="5247" y="7350"/>
                  </a:cubicBezTo>
                  <a:cubicBezTo>
                    <a:pt x="6140" y="6507"/>
                    <a:pt x="7088" y="5891"/>
                    <a:pt x="8206" y="5442"/>
                  </a:cubicBezTo>
                  <a:cubicBezTo>
                    <a:pt x="9153" y="5161"/>
                    <a:pt x="10103" y="5049"/>
                    <a:pt x="11107" y="5049"/>
                  </a:cubicBezTo>
                  <a:close/>
                  <a:moveTo>
                    <a:pt x="19758" y="0"/>
                  </a:moveTo>
                  <a:cubicBezTo>
                    <a:pt x="18307" y="0"/>
                    <a:pt x="16799" y="449"/>
                    <a:pt x="15628" y="1346"/>
                  </a:cubicBezTo>
                  <a:cubicBezTo>
                    <a:pt x="14624" y="2019"/>
                    <a:pt x="13786" y="3084"/>
                    <a:pt x="13339" y="4208"/>
                  </a:cubicBezTo>
                  <a:cubicBezTo>
                    <a:pt x="12613" y="3984"/>
                    <a:pt x="11832" y="3872"/>
                    <a:pt x="11107" y="3872"/>
                  </a:cubicBezTo>
                  <a:cubicBezTo>
                    <a:pt x="10103" y="3872"/>
                    <a:pt x="9210" y="3927"/>
                    <a:pt x="8317" y="4208"/>
                  </a:cubicBezTo>
                  <a:cubicBezTo>
                    <a:pt x="7814" y="3084"/>
                    <a:pt x="6976" y="2075"/>
                    <a:pt x="5972" y="1402"/>
                  </a:cubicBezTo>
                  <a:cubicBezTo>
                    <a:pt x="4801" y="449"/>
                    <a:pt x="3350" y="55"/>
                    <a:pt x="1897" y="55"/>
                  </a:cubicBezTo>
                  <a:lnTo>
                    <a:pt x="615" y="55"/>
                  </a:lnTo>
                  <a:cubicBezTo>
                    <a:pt x="280" y="55"/>
                    <a:pt x="0" y="337"/>
                    <a:pt x="0" y="673"/>
                  </a:cubicBezTo>
                  <a:lnTo>
                    <a:pt x="0" y="1963"/>
                  </a:lnTo>
                  <a:cubicBezTo>
                    <a:pt x="0" y="3309"/>
                    <a:pt x="335" y="4545"/>
                    <a:pt x="1061" y="5667"/>
                  </a:cubicBezTo>
                  <a:cubicBezTo>
                    <a:pt x="1619" y="6507"/>
                    <a:pt x="2289" y="7293"/>
                    <a:pt x="3127" y="7854"/>
                  </a:cubicBezTo>
                  <a:cubicBezTo>
                    <a:pt x="2735" y="8415"/>
                    <a:pt x="2344" y="9033"/>
                    <a:pt x="2066" y="9650"/>
                  </a:cubicBezTo>
                  <a:cubicBezTo>
                    <a:pt x="1619" y="10885"/>
                    <a:pt x="1339" y="12119"/>
                    <a:pt x="1339" y="13465"/>
                  </a:cubicBezTo>
                  <a:lnTo>
                    <a:pt x="1339" y="14699"/>
                  </a:lnTo>
                  <a:cubicBezTo>
                    <a:pt x="1339" y="15091"/>
                    <a:pt x="1619" y="15372"/>
                    <a:pt x="1954" y="15372"/>
                  </a:cubicBezTo>
                  <a:cubicBezTo>
                    <a:pt x="3350" y="15372"/>
                    <a:pt x="4689" y="15990"/>
                    <a:pt x="5525" y="17112"/>
                  </a:cubicBezTo>
                  <a:lnTo>
                    <a:pt x="7646" y="19917"/>
                  </a:lnTo>
                  <a:cubicBezTo>
                    <a:pt x="7814" y="20141"/>
                    <a:pt x="8037" y="20309"/>
                    <a:pt x="8206" y="20533"/>
                  </a:cubicBezTo>
                  <a:cubicBezTo>
                    <a:pt x="8930" y="21263"/>
                    <a:pt x="9823" y="21600"/>
                    <a:pt x="10827" y="21600"/>
                  </a:cubicBezTo>
                  <a:cubicBezTo>
                    <a:pt x="11777" y="21600"/>
                    <a:pt x="12670" y="21263"/>
                    <a:pt x="13394" y="20533"/>
                  </a:cubicBezTo>
                  <a:cubicBezTo>
                    <a:pt x="13618" y="20309"/>
                    <a:pt x="13786" y="20141"/>
                    <a:pt x="13954" y="19917"/>
                  </a:cubicBezTo>
                  <a:lnTo>
                    <a:pt x="16130" y="17112"/>
                  </a:lnTo>
                  <a:cubicBezTo>
                    <a:pt x="16968" y="15990"/>
                    <a:pt x="18250" y="15372"/>
                    <a:pt x="19646" y="15372"/>
                  </a:cubicBezTo>
                  <a:cubicBezTo>
                    <a:pt x="20038" y="15372"/>
                    <a:pt x="20316" y="15091"/>
                    <a:pt x="20316" y="14699"/>
                  </a:cubicBezTo>
                  <a:lnTo>
                    <a:pt x="20316" y="13802"/>
                  </a:lnTo>
                  <a:cubicBezTo>
                    <a:pt x="20316" y="11613"/>
                    <a:pt x="19591" y="9593"/>
                    <a:pt x="18418" y="7854"/>
                  </a:cubicBezTo>
                  <a:cubicBezTo>
                    <a:pt x="19256" y="7293"/>
                    <a:pt x="20038" y="6507"/>
                    <a:pt x="20596" y="5610"/>
                  </a:cubicBezTo>
                  <a:cubicBezTo>
                    <a:pt x="21265" y="4488"/>
                    <a:pt x="21600" y="3197"/>
                    <a:pt x="21600" y="1907"/>
                  </a:cubicBezTo>
                  <a:lnTo>
                    <a:pt x="21600" y="616"/>
                  </a:lnTo>
                  <a:cubicBezTo>
                    <a:pt x="21600" y="280"/>
                    <a:pt x="21320" y="0"/>
                    <a:pt x="2098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50" name="Google Shape;10224;p67"/>
            <p:cNvSpPr/>
            <p:nvPr/>
          </p:nvSpPr>
          <p:spPr>
            <a:xfrm>
              <a:off x="111746" y="193780"/>
              <a:ext cx="54470" cy="57249"/>
            </a:xfrm>
            <a:custGeom>
              <a:avLst/>
              <a:gdLst/>
              <a:ahLst/>
              <a:cxnLst>
                <a:cxn ang="0">
                  <a:pos x="wd2" y="hd2"/>
                </a:cxn>
                <a:cxn ang="5400000">
                  <a:pos x="wd2" y="hd2"/>
                </a:cxn>
                <a:cxn ang="10800000">
                  <a:pos x="wd2" y="hd2"/>
                </a:cxn>
                <a:cxn ang="16200000">
                  <a:pos x="wd2" y="hd2"/>
                </a:cxn>
              </a:cxnLst>
              <a:rect l="0" t="0" r="r" b="b"/>
              <a:pathLst>
                <a:path w="20454" h="21600" fill="norm" stroke="1" extrusionOk="0">
                  <a:moveTo>
                    <a:pt x="5396" y="0"/>
                  </a:moveTo>
                  <a:cubicBezTo>
                    <a:pt x="4141" y="0"/>
                    <a:pt x="2871" y="587"/>
                    <a:pt x="1718" y="1730"/>
                  </a:cubicBezTo>
                  <a:cubicBezTo>
                    <a:pt x="-573" y="4047"/>
                    <a:pt x="-573" y="7288"/>
                    <a:pt x="1718" y="9590"/>
                  </a:cubicBezTo>
                  <a:lnTo>
                    <a:pt x="11832" y="19752"/>
                  </a:lnTo>
                  <a:cubicBezTo>
                    <a:pt x="13219" y="21145"/>
                    <a:pt x="14138" y="21600"/>
                    <a:pt x="15510" y="21600"/>
                  </a:cubicBezTo>
                  <a:cubicBezTo>
                    <a:pt x="16430" y="21600"/>
                    <a:pt x="18269" y="21145"/>
                    <a:pt x="18736" y="19752"/>
                  </a:cubicBezTo>
                  <a:cubicBezTo>
                    <a:pt x="21027" y="17450"/>
                    <a:pt x="21027" y="14679"/>
                    <a:pt x="18736" y="12362"/>
                  </a:cubicBezTo>
                  <a:lnTo>
                    <a:pt x="9074" y="1730"/>
                  </a:lnTo>
                  <a:cubicBezTo>
                    <a:pt x="7936" y="587"/>
                    <a:pt x="6666" y="0"/>
                    <a:pt x="53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51" name="Google Shape;10225;p67"/>
            <p:cNvSpPr/>
            <p:nvPr/>
          </p:nvSpPr>
          <p:spPr>
            <a:xfrm>
              <a:off x="306431" y="193780"/>
              <a:ext cx="55704" cy="57249"/>
            </a:xfrm>
            <a:custGeom>
              <a:avLst/>
              <a:gdLst/>
              <a:ahLst/>
              <a:cxnLst>
                <a:cxn ang="0">
                  <a:pos x="wd2" y="hd2"/>
                </a:cxn>
                <a:cxn ang="5400000">
                  <a:pos x="wd2" y="hd2"/>
                </a:cxn>
                <a:cxn ang="10800000">
                  <a:pos x="wd2" y="hd2"/>
                </a:cxn>
                <a:cxn ang="16200000">
                  <a:pos x="wd2" y="hd2"/>
                </a:cxn>
              </a:cxnLst>
              <a:rect l="0" t="0" r="r" b="b"/>
              <a:pathLst>
                <a:path w="20475" h="21600" fill="norm" stroke="1" extrusionOk="0">
                  <a:moveTo>
                    <a:pt x="15193" y="0"/>
                  </a:moveTo>
                  <a:cubicBezTo>
                    <a:pt x="13950" y="0"/>
                    <a:pt x="12707" y="587"/>
                    <a:pt x="11593" y="1730"/>
                  </a:cubicBezTo>
                  <a:lnTo>
                    <a:pt x="1693" y="12362"/>
                  </a:lnTo>
                  <a:cubicBezTo>
                    <a:pt x="-564" y="14679"/>
                    <a:pt x="-564" y="17450"/>
                    <a:pt x="1693" y="19752"/>
                  </a:cubicBezTo>
                  <a:cubicBezTo>
                    <a:pt x="2593" y="21145"/>
                    <a:pt x="3936" y="21600"/>
                    <a:pt x="5293" y="21600"/>
                  </a:cubicBezTo>
                  <a:cubicBezTo>
                    <a:pt x="6636" y="21600"/>
                    <a:pt x="8436" y="21145"/>
                    <a:pt x="8893" y="19752"/>
                  </a:cubicBezTo>
                  <a:lnTo>
                    <a:pt x="18793" y="9136"/>
                  </a:lnTo>
                  <a:cubicBezTo>
                    <a:pt x="21036" y="6819"/>
                    <a:pt x="21036" y="4047"/>
                    <a:pt x="18793" y="1730"/>
                  </a:cubicBezTo>
                  <a:cubicBezTo>
                    <a:pt x="17665" y="587"/>
                    <a:pt x="16422" y="0"/>
                    <a:pt x="1519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56" name="Google Shape;10226;p67"/>
          <p:cNvGrpSpPr/>
          <p:nvPr/>
        </p:nvGrpSpPr>
        <p:grpSpPr>
          <a:xfrm>
            <a:off x="5567525" y="2852145"/>
            <a:ext cx="361174" cy="471394"/>
            <a:chOff x="38" y="38"/>
            <a:chExt cx="361172" cy="471393"/>
          </a:xfrm>
        </p:grpSpPr>
        <p:sp>
          <p:nvSpPr>
            <p:cNvPr id="7953" name="Google Shape;10227;p67"/>
            <p:cNvSpPr/>
            <p:nvPr/>
          </p:nvSpPr>
          <p:spPr>
            <a:xfrm>
              <a:off x="126155" y="153089"/>
              <a:ext cx="26935"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707"/>
                    <a:pt x="0" y="10338"/>
                  </a:cubicBezTo>
                  <a:cubicBezTo>
                    <a:pt x="0" y="16893"/>
                    <a:pt x="4894" y="21600"/>
                    <a:pt x="10784" y="21600"/>
                  </a:cubicBezTo>
                  <a:cubicBezTo>
                    <a:pt x="16675" y="21600"/>
                    <a:pt x="21600" y="16893"/>
                    <a:pt x="21600" y="10338"/>
                  </a:cubicBezTo>
                  <a:cubicBezTo>
                    <a:pt x="21600" y="4707"/>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54" name="Google Shape;10228;p67"/>
            <p:cNvSpPr/>
            <p:nvPr/>
          </p:nvSpPr>
          <p:spPr>
            <a:xfrm>
              <a:off x="209404" y="153089"/>
              <a:ext cx="28139"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77" y="0"/>
                  </a:moveTo>
                  <a:cubicBezTo>
                    <a:pt x="4684" y="0"/>
                    <a:pt x="0" y="4707"/>
                    <a:pt x="0" y="10338"/>
                  </a:cubicBezTo>
                  <a:cubicBezTo>
                    <a:pt x="0" y="16893"/>
                    <a:pt x="4684" y="21600"/>
                    <a:pt x="11277" y="21600"/>
                  </a:cubicBezTo>
                  <a:cubicBezTo>
                    <a:pt x="16916" y="21600"/>
                    <a:pt x="21600" y="16893"/>
                    <a:pt x="21600" y="10338"/>
                  </a:cubicBezTo>
                  <a:cubicBezTo>
                    <a:pt x="21600" y="4707"/>
                    <a:pt x="16916" y="0"/>
                    <a:pt x="112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55" name="Google Shape;10229;p67"/>
            <p:cNvSpPr/>
            <p:nvPr/>
          </p:nvSpPr>
          <p:spPr>
            <a:xfrm>
              <a:off x="38" y="38"/>
              <a:ext cx="361174" cy="4713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36" y="1291"/>
                  </a:moveTo>
                  <a:cubicBezTo>
                    <a:pt x="13107" y="1291"/>
                    <a:pt x="15378" y="2468"/>
                    <a:pt x="17135" y="4545"/>
                  </a:cubicBezTo>
                  <a:cubicBezTo>
                    <a:pt x="16549" y="4433"/>
                    <a:pt x="15011" y="3984"/>
                    <a:pt x="14350" y="3872"/>
                  </a:cubicBezTo>
                  <a:cubicBezTo>
                    <a:pt x="14278" y="3843"/>
                    <a:pt x="14169" y="3829"/>
                    <a:pt x="14058" y="3829"/>
                  </a:cubicBezTo>
                  <a:cubicBezTo>
                    <a:pt x="13948" y="3829"/>
                    <a:pt x="13839" y="3843"/>
                    <a:pt x="13765" y="3872"/>
                  </a:cubicBezTo>
                  <a:lnTo>
                    <a:pt x="10836" y="4994"/>
                  </a:lnTo>
                  <a:lnTo>
                    <a:pt x="7907" y="3872"/>
                  </a:lnTo>
                  <a:cubicBezTo>
                    <a:pt x="7798" y="3843"/>
                    <a:pt x="7670" y="3829"/>
                    <a:pt x="7549" y="3829"/>
                  </a:cubicBezTo>
                  <a:cubicBezTo>
                    <a:pt x="7431" y="3829"/>
                    <a:pt x="7322" y="3843"/>
                    <a:pt x="7250" y="3872"/>
                  </a:cubicBezTo>
                  <a:lnTo>
                    <a:pt x="4465" y="4545"/>
                  </a:lnTo>
                  <a:cubicBezTo>
                    <a:pt x="6297" y="2468"/>
                    <a:pt x="8640" y="1291"/>
                    <a:pt x="10836" y="1291"/>
                  </a:cubicBezTo>
                  <a:close/>
                  <a:moveTo>
                    <a:pt x="14278" y="5106"/>
                  </a:moveTo>
                  <a:lnTo>
                    <a:pt x="15378" y="5385"/>
                  </a:lnTo>
                  <a:cubicBezTo>
                    <a:pt x="17061" y="6958"/>
                    <a:pt x="17207" y="9202"/>
                    <a:pt x="15671" y="10828"/>
                  </a:cubicBezTo>
                  <a:lnTo>
                    <a:pt x="14204" y="11389"/>
                  </a:lnTo>
                  <a:lnTo>
                    <a:pt x="11715" y="10379"/>
                  </a:lnTo>
                  <a:lnTo>
                    <a:pt x="11715" y="9481"/>
                  </a:lnTo>
                  <a:cubicBezTo>
                    <a:pt x="11715" y="9145"/>
                    <a:pt x="11350" y="8865"/>
                    <a:pt x="10910" y="8865"/>
                  </a:cubicBezTo>
                  <a:cubicBezTo>
                    <a:pt x="10471" y="8865"/>
                    <a:pt x="10104" y="9145"/>
                    <a:pt x="10104" y="9481"/>
                  </a:cubicBezTo>
                  <a:lnTo>
                    <a:pt x="10104" y="10379"/>
                  </a:lnTo>
                  <a:lnTo>
                    <a:pt x="7615" y="11389"/>
                  </a:lnTo>
                  <a:lnTo>
                    <a:pt x="6150" y="10828"/>
                  </a:lnTo>
                  <a:cubicBezTo>
                    <a:pt x="4611" y="9145"/>
                    <a:pt x="4758" y="6958"/>
                    <a:pt x="6443" y="5385"/>
                  </a:cubicBezTo>
                  <a:lnTo>
                    <a:pt x="7542" y="5106"/>
                  </a:lnTo>
                  <a:lnTo>
                    <a:pt x="10543" y="6228"/>
                  </a:lnTo>
                  <a:cubicBezTo>
                    <a:pt x="10690" y="6285"/>
                    <a:pt x="10817" y="6311"/>
                    <a:pt x="10938" y="6311"/>
                  </a:cubicBezTo>
                  <a:cubicBezTo>
                    <a:pt x="11057" y="6311"/>
                    <a:pt x="11166" y="6285"/>
                    <a:pt x="11275" y="6228"/>
                  </a:cubicBezTo>
                  <a:lnTo>
                    <a:pt x="14278" y="5106"/>
                  </a:lnTo>
                  <a:close/>
                  <a:moveTo>
                    <a:pt x="17500" y="11501"/>
                  </a:moveTo>
                  <a:lnTo>
                    <a:pt x="19989" y="12512"/>
                  </a:lnTo>
                  <a:cubicBezTo>
                    <a:pt x="19771" y="17167"/>
                    <a:pt x="16110" y="20423"/>
                    <a:pt x="10836" y="20423"/>
                  </a:cubicBezTo>
                  <a:cubicBezTo>
                    <a:pt x="5490" y="20423"/>
                    <a:pt x="1829" y="17280"/>
                    <a:pt x="1683" y="12512"/>
                  </a:cubicBezTo>
                  <a:lnTo>
                    <a:pt x="4100" y="11501"/>
                  </a:lnTo>
                  <a:lnTo>
                    <a:pt x="5125" y="11837"/>
                  </a:lnTo>
                  <a:lnTo>
                    <a:pt x="7175" y="12624"/>
                  </a:lnTo>
                  <a:cubicBezTo>
                    <a:pt x="7284" y="12651"/>
                    <a:pt x="7412" y="12665"/>
                    <a:pt x="7542" y="12665"/>
                  </a:cubicBezTo>
                  <a:cubicBezTo>
                    <a:pt x="7670" y="12665"/>
                    <a:pt x="7798" y="12651"/>
                    <a:pt x="7907" y="12624"/>
                  </a:cubicBezTo>
                  <a:lnTo>
                    <a:pt x="10836" y="11501"/>
                  </a:lnTo>
                  <a:lnTo>
                    <a:pt x="13765" y="12624"/>
                  </a:lnTo>
                  <a:cubicBezTo>
                    <a:pt x="13876" y="12651"/>
                    <a:pt x="14004" y="12665"/>
                    <a:pt x="14132" y="12665"/>
                  </a:cubicBezTo>
                  <a:cubicBezTo>
                    <a:pt x="14260" y="12665"/>
                    <a:pt x="14388" y="12651"/>
                    <a:pt x="14497" y="12624"/>
                  </a:cubicBezTo>
                  <a:lnTo>
                    <a:pt x="16475" y="11837"/>
                  </a:lnTo>
                  <a:lnTo>
                    <a:pt x="17500" y="11501"/>
                  </a:lnTo>
                  <a:close/>
                  <a:moveTo>
                    <a:pt x="10836" y="0"/>
                  </a:moveTo>
                  <a:cubicBezTo>
                    <a:pt x="7468" y="0"/>
                    <a:pt x="4172" y="2019"/>
                    <a:pt x="2050" y="5385"/>
                  </a:cubicBezTo>
                  <a:cubicBezTo>
                    <a:pt x="1801" y="5813"/>
                    <a:pt x="2180" y="6279"/>
                    <a:pt x="2701" y="6279"/>
                  </a:cubicBezTo>
                  <a:cubicBezTo>
                    <a:pt x="2798" y="6279"/>
                    <a:pt x="2898" y="6263"/>
                    <a:pt x="3001" y="6228"/>
                  </a:cubicBezTo>
                  <a:lnTo>
                    <a:pt x="3954" y="6058"/>
                  </a:lnTo>
                  <a:cubicBezTo>
                    <a:pt x="3222" y="7350"/>
                    <a:pt x="3147" y="8865"/>
                    <a:pt x="3733" y="10267"/>
                  </a:cubicBezTo>
                  <a:lnTo>
                    <a:pt x="511" y="11501"/>
                  </a:lnTo>
                  <a:cubicBezTo>
                    <a:pt x="218" y="11670"/>
                    <a:pt x="0" y="11837"/>
                    <a:pt x="0" y="12062"/>
                  </a:cubicBezTo>
                  <a:cubicBezTo>
                    <a:pt x="0" y="18179"/>
                    <a:pt x="4979" y="21600"/>
                    <a:pt x="10836" y="21600"/>
                  </a:cubicBezTo>
                  <a:cubicBezTo>
                    <a:pt x="16696" y="21600"/>
                    <a:pt x="21600" y="18122"/>
                    <a:pt x="21600" y="12062"/>
                  </a:cubicBezTo>
                  <a:cubicBezTo>
                    <a:pt x="21600" y="11837"/>
                    <a:pt x="21454" y="11670"/>
                    <a:pt x="21161" y="11501"/>
                  </a:cubicBezTo>
                  <a:lnTo>
                    <a:pt x="17867" y="10267"/>
                  </a:lnTo>
                  <a:cubicBezTo>
                    <a:pt x="18525" y="8920"/>
                    <a:pt x="18525" y="7462"/>
                    <a:pt x="17646" y="6058"/>
                  </a:cubicBezTo>
                  <a:lnTo>
                    <a:pt x="18599" y="6228"/>
                  </a:lnTo>
                  <a:cubicBezTo>
                    <a:pt x="18713" y="6263"/>
                    <a:pt x="18822" y="6279"/>
                    <a:pt x="18927" y="6279"/>
                  </a:cubicBezTo>
                  <a:cubicBezTo>
                    <a:pt x="19492" y="6279"/>
                    <a:pt x="19871" y="5813"/>
                    <a:pt x="19624" y="5385"/>
                  </a:cubicBezTo>
                  <a:cubicBezTo>
                    <a:pt x="17500" y="2019"/>
                    <a:pt x="14204" y="0"/>
                    <a:pt x="1083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957" name="Google Shape;10230;p67"/>
          <p:cNvSpPr/>
          <p:nvPr/>
        </p:nvSpPr>
        <p:spPr>
          <a:xfrm>
            <a:off x="1440621" y="3444742"/>
            <a:ext cx="471395" cy="4750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2" y="1336"/>
                </a:moveTo>
                <a:cubicBezTo>
                  <a:pt x="11109" y="1336"/>
                  <a:pt x="11389" y="1615"/>
                  <a:pt x="11389" y="1949"/>
                </a:cubicBezTo>
                <a:cubicBezTo>
                  <a:pt x="11389" y="2340"/>
                  <a:pt x="11109" y="2617"/>
                  <a:pt x="10772" y="2617"/>
                </a:cubicBezTo>
                <a:cubicBezTo>
                  <a:pt x="10436" y="2617"/>
                  <a:pt x="10154" y="2340"/>
                  <a:pt x="10154" y="1949"/>
                </a:cubicBezTo>
                <a:cubicBezTo>
                  <a:pt x="10154" y="1615"/>
                  <a:pt x="10436" y="1336"/>
                  <a:pt x="10772" y="1336"/>
                </a:cubicBezTo>
                <a:close/>
                <a:moveTo>
                  <a:pt x="5667" y="3841"/>
                </a:moveTo>
                <a:cubicBezTo>
                  <a:pt x="6003" y="3841"/>
                  <a:pt x="6285" y="4121"/>
                  <a:pt x="6285" y="4455"/>
                </a:cubicBezTo>
                <a:cubicBezTo>
                  <a:pt x="6285" y="4843"/>
                  <a:pt x="6003" y="5123"/>
                  <a:pt x="5667" y="5123"/>
                </a:cubicBezTo>
                <a:cubicBezTo>
                  <a:pt x="5330" y="5123"/>
                  <a:pt x="5049" y="4843"/>
                  <a:pt x="5049" y="4455"/>
                </a:cubicBezTo>
                <a:cubicBezTo>
                  <a:pt x="5049" y="4121"/>
                  <a:pt x="5330" y="3841"/>
                  <a:pt x="5667" y="3841"/>
                </a:cubicBezTo>
                <a:close/>
                <a:moveTo>
                  <a:pt x="15821" y="3841"/>
                </a:moveTo>
                <a:cubicBezTo>
                  <a:pt x="16158" y="3841"/>
                  <a:pt x="16439" y="4121"/>
                  <a:pt x="16439" y="4455"/>
                </a:cubicBezTo>
                <a:cubicBezTo>
                  <a:pt x="16439" y="4843"/>
                  <a:pt x="16158" y="5123"/>
                  <a:pt x="15821" y="5123"/>
                </a:cubicBezTo>
                <a:cubicBezTo>
                  <a:pt x="15485" y="5123"/>
                  <a:pt x="15205" y="4843"/>
                  <a:pt x="15205" y="4455"/>
                </a:cubicBezTo>
                <a:cubicBezTo>
                  <a:pt x="15205" y="4121"/>
                  <a:pt x="15485" y="3841"/>
                  <a:pt x="15821" y="3841"/>
                </a:cubicBezTo>
                <a:close/>
                <a:moveTo>
                  <a:pt x="10772" y="6570"/>
                </a:moveTo>
                <a:cubicBezTo>
                  <a:pt x="11389" y="7126"/>
                  <a:pt x="12737" y="8351"/>
                  <a:pt x="13465" y="9966"/>
                </a:cubicBezTo>
                <a:cubicBezTo>
                  <a:pt x="12231" y="11023"/>
                  <a:pt x="11333" y="12247"/>
                  <a:pt x="10772" y="13807"/>
                </a:cubicBezTo>
                <a:cubicBezTo>
                  <a:pt x="10211" y="12359"/>
                  <a:pt x="9257" y="11023"/>
                  <a:pt x="8135" y="9966"/>
                </a:cubicBezTo>
                <a:cubicBezTo>
                  <a:pt x="8808" y="8351"/>
                  <a:pt x="10154" y="7126"/>
                  <a:pt x="10772" y="6570"/>
                </a:cubicBezTo>
                <a:close/>
                <a:moveTo>
                  <a:pt x="1795" y="8853"/>
                </a:moveTo>
                <a:cubicBezTo>
                  <a:pt x="6340" y="8853"/>
                  <a:pt x="10099" y="12526"/>
                  <a:pt x="10099" y="17147"/>
                </a:cubicBezTo>
                <a:lnTo>
                  <a:pt x="10099" y="17759"/>
                </a:lnTo>
                <a:lnTo>
                  <a:pt x="9426" y="17759"/>
                </a:lnTo>
                <a:cubicBezTo>
                  <a:pt x="4937" y="17759"/>
                  <a:pt x="1179" y="14085"/>
                  <a:pt x="1179" y="9464"/>
                </a:cubicBezTo>
                <a:lnTo>
                  <a:pt x="1179" y="8853"/>
                </a:lnTo>
                <a:close/>
                <a:moveTo>
                  <a:pt x="20311" y="8853"/>
                </a:moveTo>
                <a:lnTo>
                  <a:pt x="20311" y="9464"/>
                </a:lnTo>
                <a:cubicBezTo>
                  <a:pt x="20311" y="14085"/>
                  <a:pt x="16606" y="17759"/>
                  <a:pt x="12064" y="17759"/>
                </a:cubicBezTo>
                <a:lnTo>
                  <a:pt x="11389" y="17759"/>
                </a:lnTo>
                <a:lnTo>
                  <a:pt x="11389" y="17147"/>
                </a:lnTo>
                <a:cubicBezTo>
                  <a:pt x="11389" y="12526"/>
                  <a:pt x="15148" y="8853"/>
                  <a:pt x="19693" y="8853"/>
                </a:cubicBezTo>
                <a:close/>
                <a:moveTo>
                  <a:pt x="13914" y="18817"/>
                </a:moveTo>
                <a:lnTo>
                  <a:pt x="13914" y="19040"/>
                </a:lnTo>
                <a:cubicBezTo>
                  <a:pt x="13914" y="19708"/>
                  <a:pt x="13353" y="20264"/>
                  <a:pt x="12680" y="20264"/>
                </a:cubicBezTo>
                <a:cubicBezTo>
                  <a:pt x="11951" y="20264"/>
                  <a:pt x="11389" y="19708"/>
                  <a:pt x="11389" y="19040"/>
                </a:cubicBezTo>
                <a:cubicBezTo>
                  <a:pt x="12176" y="19040"/>
                  <a:pt x="12904" y="19040"/>
                  <a:pt x="13914" y="18817"/>
                </a:cubicBezTo>
                <a:close/>
                <a:moveTo>
                  <a:pt x="7631" y="18872"/>
                </a:moveTo>
                <a:cubicBezTo>
                  <a:pt x="8696" y="19094"/>
                  <a:pt x="9369" y="19094"/>
                  <a:pt x="10154" y="19094"/>
                </a:cubicBezTo>
                <a:cubicBezTo>
                  <a:pt x="10154" y="19708"/>
                  <a:pt x="9593" y="20321"/>
                  <a:pt x="8865" y="20321"/>
                </a:cubicBezTo>
                <a:cubicBezTo>
                  <a:pt x="8192" y="20321"/>
                  <a:pt x="7631" y="19764"/>
                  <a:pt x="7631" y="19094"/>
                </a:cubicBezTo>
                <a:lnTo>
                  <a:pt x="7631" y="18872"/>
                </a:lnTo>
                <a:close/>
                <a:moveTo>
                  <a:pt x="10772" y="0"/>
                </a:moveTo>
                <a:cubicBezTo>
                  <a:pt x="9706" y="0"/>
                  <a:pt x="8865" y="836"/>
                  <a:pt x="8865" y="1892"/>
                </a:cubicBezTo>
                <a:cubicBezTo>
                  <a:pt x="8865" y="2728"/>
                  <a:pt x="9426" y="3396"/>
                  <a:pt x="10154" y="3675"/>
                </a:cubicBezTo>
                <a:lnTo>
                  <a:pt x="10154" y="5345"/>
                </a:lnTo>
                <a:cubicBezTo>
                  <a:pt x="9538" y="5845"/>
                  <a:pt x="7968" y="7238"/>
                  <a:pt x="7070" y="9130"/>
                </a:cubicBezTo>
                <a:cubicBezTo>
                  <a:pt x="6846" y="9019"/>
                  <a:pt x="6564" y="8853"/>
                  <a:pt x="6340" y="8741"/>
                </a:cubicBezTo>
                <a:lnTo>
                  <a:pt x="6340" y="6236"/>
                </a:lnTo>
                <a:cubicBezTo>
                  <a:pt x="7125" y="5957"/>
                  <a:pt x="7631" y="5234"/>
                  <a:pt x="7631" y="4398"/>
                </a:cubicBezTo>
                <a:cubicBezTo>
                  <a:pt x="7631" y="3341"/>
                  <a:pt x="6789" y="2506"/>
                  <a:pt x="5722" y="2506"/>
                </a:cubicBezTo>
                <a:cubicBezTo>
                  <a:pt x="4657" y="2506"/>
                  <a:pt x="3815" y="3341"/>
                  <a:pt x="3815" y="4398"/>
                </a:cubicBezTo>
                <a:cubicBezTo>
                  <a:pt x="3815" y="5234"/>
                  <a:pt x="4376" y="5957"/>
                  <a:pt x="5106" y="6236"/>
                </a:cubicBezTo>
                <a:lnTo>
                  <a:pt x="5106" y="8185"/>
                </a:lnTo>
                <a:cubicBezTo>
                  <a:pt x="4039" y="7794"/>
                  <a:pt x="2974" y="7626"/>
                  <a:pt x="1852" y="7626"/>
                </a:cubicBezTo>
                <a:lnTo>
                  <a:pt x="618" y="7626"/>
                </a:lnTo>
                <a:cubicBezTo>
                  <a:pt x="280" y="7626"/>
                  <a:pt x="0" y="7906"/>
                  <a:pt x="0" y="8240"/>
                </a:cubicBezTo>
                <a:lnTo>
                  <a:pt x="0" y="9464"/>
                </a:lnTo>
                <a:cubicBezTo>
                  <a:pt x="0" y="11970"/>
                  <a:pt x="955" y="14419"/>
                  <a:pt x="2805" y="16257"/>
                </a:cubicBezTo>
                <a:cubicBezTo>
                  <a:pt x="3815" y="17258"/>
                  <a:pt x="5049" y="18038"/>
                  <a:pt x="6340" y="18538"/>
                </a:cubicBezTo>
                <a:lnTo>
                  <a:pt x="6340" y="19094"/>
                </a:lnTo>
                <a:cubicBezTo>
                  <a:pt x="6340" y="20487"/>
                  <a:pt x="7462" y="21600"/>
                  <a:pt x="8865" y="21600"/>
                </a:cubicBezTo>
                <a:cubicBezTo>
                  <a:pt x="9650" y="21600"/>
                  <a:pt x="10379" y="21266"/>
                  <a:pt x="10772" y="20766"/>
                </a:cubicBezTo>
                <a:cubicBezTo>
                  <a:pt x="11276" y="21323"/>
                  <a:pt x="11894" y="21600"/>
                  <a:pt x="12680" y="21600"/>
                </a:cubicBezTo>
                <a:cubicBezTo>
                  <a:pt x="14083" y="21600"/>
                  <a:pt x="15205" y="20487"/>
                  <a:pt x="15205" y="19094"/>
                </a:cubicBezTo>
                <a:lnTo>
                  <a:pt x="15205" y="18538"/>
                </a:lnTo>
                <a:cubicBezTo>
                  <a:pt x="16551" y="18038"/>
                  <a:pt x="17730" y="17258"/>
                  <a:pt x="18795" y="16257"/>
                </a:cubicBezTo>
                <a:cubicBezTo>
                  <a:pt x="20590" y="14419"/>
                  <a:pt x="21600" y="12081"/>
                  <a:pt x="21600" y="9464"/>
                </a:cubicBezTo>
                <a:lnTo>
                  <a:pt x="21600" y="8240"/>
                </a:lnTo>
                <a:cubicBezTo>
                  <a:pt x="21600" y="7906"/>
                  <a:pt x="21320" y="7626"/>
                  <a:pt x="20927" y="7626"/>
                </a:cubicBezTo>
                <a:lnTo>
                  <a:pt x="19693" y="7626"/>
                </a:lnTo>
                <a:cubicBezTo>
                  <a:pt x="18571" y="7626"/>
                  <a:pt x="17506" y="7794"/>
                  <a:pt x="16439" y="8185"/>
                </a:cubicBezTo>
                <a:lnTo>
                  <a:pt x="16439" y="6236"/>
                </a:lnTo>
                <a:cubicBezTo>
                  <a:pt x="17224" y="5957"/>
                  <a:pt x="17730" y="5234"/>
                  <a:pt x="17730" y="4398"/>
                </a:cubicBezTo>
                <a:cubicBezTo>
                  <a:pt x="17730" y="3341"/>
                  <a:pt x="16888" y="2506"/>
                  <a:pt x="15821" y="2506"/>
                </a:cubicBezTo>
                <a:cubicBezTo>
                  <a:pt x="14756" y="2506"/>
                  <a:pt x="13914" y="3341"/>
                  <a:pt x="13914" y="4398"/>
                </a:cubicBezTo>
                <a:cubicBezTo>
                  <a:pt x="13914" y="5234"/>
                  <a:pt x="14475" y="5957"/>
                  <a:pt x="15205" y="6236"/>
                </a:cubicBezTo>
                <a:lnTo>
                  <a:pt x="15205" y="8741"/>
                </a:lnTo>
                <a:cubicBezTo>
                  <a:pt x="14924" y="8853"/>
                  <a:pt x="14699" y="9019"/>
                  <a:pt x="14475" y="9130"/>
                </a:cubicBezTo>
                <a:cubicBezTo>
                  <a:pt x="13577" y="7238"/>
                  <a:pt x="12064" y="5845"/>
                  <a:pt x="11389" y="5345"/>
                </a:cubicBezTo>
                <a:lnTo>
                  <a:pt x="11389" y="3675"/>
                </a:lnTo>
                <a:cubicBezTo>
                  <a:pt x="12176" y="3396"/>
                  <a:pt x="12680" y="2728"/>
                  <a:pt x="12680" y="1892"/>
                </a:cubicBezTo>
                <a:cubicBezTo>
                  <a:pt x="12680" y="836"/>
                  <a:pt x="11839" y="0"/>
                  <a:pt x="1077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961" name="Google Shape;10231;p67"/>
          <p:cNvGrpSpPr/>
          <p:nvPr/>
        </p:nvGrpSpPr>
        <p:grpSpPr>
          <a:xfrm>
            <a:off x="3777724" y="3445233"/>
            <a:ext cx="413994" cy="473921"/>
            <a:chOff x="0" y="0"/>
            <a:chExt cx="413993" cy="473920"/>
          </a:xfrm>
        </p:grpSpPr>
        <p:sp>
          <p:nvSpPr>
            <p:cNvPr id="7958" name="Google Shape;10232;p67"/>
            <p:cNvSpPr/>
            <p:nvPr/>
          </p:nvSpPr>
          <p:spPr>
            <a:xfrm>
              <a:off x="111425" y="139642"/>
              <a:ext cx="26935"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707"/>
                    <a:pt x="0" y="10338"/>
                  </a:cubicBezTo>
                  <a:cubicBezTo>
                    <a:pt x="0" y="16893"/>
                    <a:pt x="4894" y="21600"/>
                    <a:pt x="10784" y="21600"/>
                  </a:cubicBezTo>
                  <a:cubicBezTo>
                    <a:pt x="16675" y="21600"/>
                    <a:pt x="21600" y="16893"/>
                    <a:pt x="21600" y="10338"/>
                  </a:cubicBezTo>
                  <a:cubicBezTo>
                    <a:pt x="21600" y="4707"/>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59" name="Google Shape;10233;p67"/>
            <p:cNvSpPr/>
            <p:nvPr/>
          </p:nvSpPr>
          <p:spPr>
            <a:xfrm>
              <a:off x="275475" y="139642"/>
              <a:ext cx="28178"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707"/>
                    <a:pt x="0" y="11262"/>
                  </a:cubicBezTo>
                  <a:cubicBezTo>
                    <a:pt x="0" y="16893"/>
                    <a:pt x="4707" y="21600"/>
                    <a:pt x="11262" y="21600"/>
                  </a:cubicBezTo>
                  <a:cubicBezTo>
                    <a:pt x="16893" y="21600"/>
                    <a:pt x="21600" y="16893"/>
                    <a:pt x="21600" y="11262"/>
                  </a:cubicBezTo>
                  <a:cubicBezTo>
                    <a:pt x="21600" y="4707"/>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60" name="Google Shape;10234;p67"/>
            <p:cNvSpPr/>
            <p:nvPr/>
          </p:nvSpPr>
          <p:spPr>
            <a:xfrm>
              <a:off x="0" y="0"/>
              <a:ext cx="413994" cy="473921"/>
            </a:xfrm>
            <a:custGeom>
              <a:avLst/>
              <a:gdLst/>
              <a:ahLst/>
              <a:cxnLst>
                <a:cxn ang="0">
                  <a:pos x="wd2" y="hd2"/>
                </a:cxn>
                <a:cxn ang="5400000">
                  <a:pos x="wd2" y="hd2"/>
                </a:cxn>
                <a:cxn ang="10800000">
                  <a:pos x="wd2" y="hd2"/>
                </a:cxn>
                <a:cxn ang="16200000">
                  <a:pos x="wd2" y="hd2"/>
                </a:cxn>
              </a:cxnLst>
              <a:rect l="0" t="0" r="r" b="b"/>
              <a:pathLst>
                <a:path w="21544" h="21600" fill="norm" stroke="1" extrusionOk="0">
                  <a:moveTo>
                    <a:pt x="10768" y="10495"/>
                  </a:moveTo>
                  <a:cubicBezTo>
                    <a:pt x="11085" y="10495"/>
                    <a:pt x="11405" y="10719"/>
                    <a:pt x="11532" y="10942"/>
                  </a:cubicBezTo>
                  <a:lnTo>
                    <a:pt x="10768" y="11666"/>
                  </a:lnTo>
                  <a:lnTo>
                    <a:pt x="10066" y="10942"/>
                  </a:lnTo>
                  <a:cubicBezTo>
                    <a:pt x="10131" y="10662"/>
                    <a:pt x="10448" y="10495"/>
                    <a:pt x="10768" y="10495"/>
                  </a:cubicBezTo>
                  <a:close/>
                  <a:moveTo>
                    <a:pt x="8919" y="10215"/>
                  </a:moveTo>
                  <a:cubicBezTo>
                    <a:pt x="8792" y="10495"/>
                    <a:pt x="8602" y="10830"/>
                    <a:pt x="8602" y="11220"/>
                  </a:cubicBezTo>
                  <a:cubicBezTo>
                    <a:pt x="8602" y="11276"/>
                    <a:pt x="8602" y="11388"/>
                    <a:pt x="8792" y="11555"/>
                  </a:cubicBezTo>
                  <a:lnTo>
                    <a:pt x="10066" y="12950"/>
                  </a:lnTo>
                  <a:cubicBezTo>
                    <a:pt x="9876" y="14178"/>
                    <a:pt x="8729" y="15237"/>
                    <a:pt x="7200" y="15237"/>
                  </a:cubicBezTo>
                  <a:cubicBezTo>
                    <a:pt x="5606" y="15237"/>
                    <a:pt x="4332" y="14121"/>
                    <a:pt x="4332" y="12727"/>
                  </a:cubicBezTo>
                  <a:cubicBezTo>
                    <a:pt x="4332" y="11331"/>
                    <a:pt x="5606" y="10215"/>
                    <a:pt x="7200" y="10215"/>
                  </a:cubicBezTo>
                  <a:close/>
                  <a:moveTo>
                    <a:pt x="14335" y="10159"/>
                  </a:moveTo>
                  <a:cubicBezTo>
                    <a:pt x="15929" y="10159"/>
                    <a:pt x="17203" y="11276"/>
                    <a:pt x="17203" y="12671"/>
                  </a:cubicBezTo>
                  <a:cubicBezTo>
                    <a:pt x="17203" y="14121"/>
                    <a:pt x="15929" y="15237"/>
                    <a:pt x="14335" y="15237"/>
                  </a:cubicBezTo>
                  <a:cubicBezTo>
                    <a:pt x="12871" y="15237"/>
                    <a:pt x="11595" y="14178"/>
                    <a:pt x="11467" y="12950"/>
                  </a:cubicBezTo>
                  <a:lnTo>
                    <a:pt x="12744" y="11555"/>
                  </a:lnTo>
                  <a:cubicBezTo>
                    <a:pt x="12871" y="11388"/>
                    <a:pt x="12934" y="11276"/>
                    <a:pt x="12934" y="11108"/>
                  </a:cubicBezTo>
                  <a:cubicBezTo>
                    <a:pt x="12934" y="10773"/>
                    <a:pt x="12871" y="10439"/>
                    <a:pt x="12616" y="10159"/>
                  </a:cubicBezTo>
                  <a:close/>
                  <a:moveTo>
                    <a:pt x="10751" y="1284"/>
                  </a:moveTo>
                  <a:cubicBezTo>
                    <a:pt x="13213" y="1284"/>
                    <a:pt x="15541" y="2115"/>
                    <a:pt x="17331" y="3575"/>
                  </a:cubicBezTo>
                  <a:cubicBezTo>
                    <a:pt x="19114" y="5194"/>
                    <a:pt x="20198" y="7314"/>
                    <a:pt x="20198" y="9546"/>
                  </a:cubicBezTo>
                  <a:lnTo>
                    <a:pt x="20198" y="14624"/>
                  </a:lnTo>
                  <a:cubicBezTo>
                    <a:pt x="20198" y="15684"/>
                    <a:pt x="19242" y="16522"/>
                    <a:pt x="18030" y="16522"/>
                  </a:cubicBezTo>
                  <a:lnTo>
                    <a:pt x="17331" y="16522"/>
                  </a:lnTo>
                  <a:lnTo>
                    <a:pt x="17331" y="15517"/>
                  </a:lnTo>
                  <a:cubicBezTo>
                    <a:pt x="18287" y="14791"/>
                    <a:pt x="18732" y="13787"/>
                    <a:pt x="18732" y="12671"/>
                  </a:cubicBezTo>
                  <a:cubicBezTo>
                    <a:pt x="18732" y="10550"/>
                    <a:pt x="16821" y="8876"/>
                    <a:pt x="14463" y="8876"/>
                  </a:cubicBezTo>
                  <a:lnTo>
                    <a:pt x="7200" y="8876"/>
                  </a:lnTo>
                  <a:cubicBezTo>
                    <a:pt x="4777" y="8876"/>
                    <a:pt x="2866" y="10550"/>
                    <a:pt x="2866" y="12671"/>
                  </a:cubicBezTo>
                  <a:cubicBezTo>
                    <a:pt x="2866" y="13787"/>
                    <a:pt x="3440" y="14736"/>
                    <a:pt x="4332" y="15517"/>
                  </a:cubicBezTo>
                  <a:lnTo>
                    <a:pt x="4332" y="16522"/>
                  </a:lnTo>
                  <a:lnTo>
                    <a:pt x="3630" y="16522"/>
                  </a:lnTo>
                  <a:cubicBezTo>
                    <a:pt x="2421" y="16522"/>
                    <a:pt x="1464" y="15684"/>
                    <a:pt x="1464" y="14624"/>
                  </a:cubicBezTo>
                  <a:lnTo>
                    <a:pt x="1464" y="9936"/>
                  </a:lnTo>
                  <a:cubicBezTo>
                    <a:pt x="1464" y="5360"/>
                    <a:pt x="5544" y="1454"/>
                    <a:pt x="10513" y="1286"/>
                  </a:cubicBezTo>
                  <a:cubicBezTo>
                    <a:pt x="10592" y="1284"/>
                    <a:pt x="10673" y="1284"/>
                    <a:pt x="10751" y="1284"/>
                  </a:cubicBezTo>
                  <a:close/>
                  <a:moveTo>
                    <a:pt x="10768" y="14848"/>
                  </a:moveTo>
                  <a:cubicBezTo>
                    <a:pt x="11277" y="15517"/>
                    <a:pt x="12042" y="16018"/>
                    <a:pt x="12934" y="16298"/>
                  </a:cubicBezTo>
                  <a:lnTo>
                    <a:pt x="12934" y="17136"/>
                  </a:lnTo>
                  <a:cubicBezTo>
                    <a:pt x="12297" y="17526"/>
                    <a:pt x="11595" y="17749"/>
                    <a:pt x="10768" y="17749"/>
                  </a:cubicBezTo>
                  <a:cubicBezTo>
                    <a:pt x="10003" y="17749"/>
                    <a:pt x="9239" y="17526"/>
                    <a:pt x="8602" y="17136"/>
                  </a:cubicBezTo>
                  <a:lnTo>
                    <a:pt x="8602" y="16298"/>
                  </a:lnTo>
                  <a:cubicBezTo>
                    <a:pt x="9493" y="16018"/>
                    <a:pt x="10321" y="15460"/>
                    <a:pt x="10768" y="14848"/>
                  </a:cubicBezTo>
                  <a:close/>
                  <a:moveTo>
                    <a:pt x="5734" y="16298"/>
                  </a:moveTo>
                  <a:cubicBezTo>
                    <a:pt x="6243" y="16410"/>
                    <a:pt x="6690" y="16522"/>
                    <a:pt x="7200" y="16522"/>
                  </a:cubicBezTo>
                  <a:lnTo>
                    <a:pt x="7200" y="20204"/>
                  </a:lnTo>
                  <a:cubicBezTo>
                    <a:pt x="6371" y="19926"/>
                    <a:pt x="5734" y="19200"/>
                    <a:pt x="5734" y="18364"/>
                  </a:cubicBezTo>
                  <a:lnTo>
                    <a:pt x="5734" y="16298"/>
                  </a:lnTo>
                  <a:close/>
                  <a:moveTo>
                    <a:pt x="15802" y="16298"/>
                  </a:moveTo>
                  <a:lnTo>
                    <a:pt x="15802" y="18364"/>
                  </a:lnTo>
                  <a:cubicBezTo>
                    <a:pt x="15802" y="19200"/>
                    <a:pt x="15164" y="19926"/>
                    <a:pt x="14335" y="20204"/>
                  </a:cubicBezTo>
                  <a:lnTo>
                    <a:pt x="14335" y="16522"/>
                  </a:lnTo>
                  <a:cubicBezTo>
                    <a:pt x="14845" y="16522"/>
                    <a:pt x="15292" y="16410"/>
                    <a:pt x="15802" y="16298"/>
                  </a:cubicBezTo>
                  <a:close/>
                  <a:moveTo>
                    <a:pt x="10751" y="0"/>
                  </a:moveTo>
                  <a:cubicBezTo>
                    <a:pt x="10673" y="0"/>
                    <a:pt x="10592" y="2"/>
                    <a:pt x="10513" y="4"/>
                  </a:cubicBezTo>
                  <a:cubicBezTo>
                    <a:pt x="7645" y="115"/>
                    <a:pt x="5032" y="1231"/>
                    <a:pt x="3058" y="3128"/>
                  </a:cubicBezTo>
                  <a:cubicBezTo>
                    <a:pt x="1147" y="4970"/>
                    <a:pt x="0" y="7369"/>
                    <a:pt x="0" y="9936"/>
                  </a:cubicBezTo>
                  <a:lnTo>
                    <a:pt x="0" y="14624"/>
                  </a:lnTo>
                  <a:cubicBezTo>
                    <a:pt x="0" y="16355"/>
                    <a:pt x="1592" y="17749"/>
                    <a:pt x="3630" y="17749"/>
                  </a:cubicBezTo>
                  <a:lnTo>
                    <a:pt x="4332" y="17749"/>
                  </a:lnTo>
                  <a:lnTo>
                    <a:pt x="4332" y="18364"/>
                  </a:lnTo>
                  <a:cubicBezTo>
                    <a:pt x="4332" y="19200"/>
                    <a:pt x="4714" y="20038"/>
                    <a:pt x="5351" y="20596"/>
                  </a:cubicBezTo>
                  <a:cubicBezTo>
                    <a:pt x="6053" y="21265"/>
                    <a:pt x="6945" y="21600"/>
                    <a:pt x="7900" y="21600"/>
                  </a:cubicBezTo>
                  <a:cubicBezTo>
                    <a:pt x="8282" y="21600"/>
                    <a:pt x="8602" y="21320"/>
                    <a:pt x="8602" y="20985"/>
                  </a:cubicBezTo>
                  <a:lnTo>
                    <a:pt x="8602" y="18587"/>
                  </a:lnTo>
                  <a:cubicBezTo>
                    <a:pt x="9239" y="18865"/>
                    <a:pt x="10066" y="18977"/>
                    <a:pt x="10768" y="18977"/>
                  </a:cubicBezTo>
                  <a:cubicBezTo>
                    <a:pt x="11532" y="18977"/>
                    <a:pt x="12297" y="18865"/>
                    <a:pt x="12934" y="18587"/>
                  </a:cubicBezTo>
                  <a:lnTo>
                    <a:pt x="12934" y="20985"/>
                  </a:lnTo>
                  <a:cubicBezTo>
                    <a:pt x="12934" y="21320"/>
                    <a:pt x="13253" y="21600"/>
                    <a:pt x="13636" y="21600"/>
                  </a:cubicBezTo>
                  <a:cubicBezTo>
                    <a:pt x="14590" y="21600"/>
                    <a:pt x="15482" y="21265"/>
                    <a:pt x="16184" y="20596"/>
                  </a:cubicBezTo>
                  <a:cubicBezTo>
                    <a:pt x="16948" y="19981"/>
                    <a:pt x="17266" y="19200"/>
                    <a:pt x="17266" y="18364"/>
                  </a:cubicBezTo>
                  <a:lnTo>
                    <a:pt x="17266" y="17749"/>
                  </a:lnTo>
                  <a:lnTo>
                    <a:pt x="17968" y="17749"/>
                  </a:lnTo>
                  <a:cubicBezTo>
                    <a:pt x="19944" y="17749"/>
                    <a:pt x="21535" y="16355"/>
                    <a:pt x="21535" y="14624"/>
                  </a:cubicBezTo>
                  <a:lnTo>
                    <a:pt x="21535" y="9601"/>
                  </a:lnTo>
                  <a:cubicBezTo>
                    <a:pt x="21600" y="8262"/>
                    <a:pt x="21280" y="6922"/>
                    <a:pt x="20708" y="5752"/>
                  </a:cubicBezTo>
                  <a:cubicBezTo>
                    <a:pt x="20198" y="4579"/>
                    <a:pt x="19369" y="3575"/>
                    <a:pt x="18350" y="2682"/>
                  </a:cubicBezTo>
                  <a:cubicBezTo>
                    <a:pt x="16244" y="946"/>
                    <a:pt x="13536" y="0"/>
                    <a:pt x="1075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65" name="Google Shape;10235;p67"/>
          <p:cNvGrpSpPr/>
          <p:nvPr/>
        </p:nvGrpSpPr>
        <p:grpSpPr>
          <a:xfrm>
            <a:off x="6080485" y="3445838"/>
            <a:ext cx="473844" cy="472638"/>
            <a:chOff x="38" y="0"/>
            <a:chExt cx="473842" cy="472637"/>
          </a:xfrm>
        </p:grpSpPr>
        <p:sp>
          <p:nvSpPr>
            <p:cNvPr id="7962" name="Google Shape;10236;p67"/>
            <p:cNvSpPr/>
            <p:nvPr/>
          </p:nvSpPr>
          <p:spPr>
            <a:xfrm>
              <a:off x="112669" y="220403"/>
              <a:ext cx="26973" cy="269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925"/>
                    <a:pt x="0" y="10816"/>
                  </a:cubicBezTo>
                  <a:cubicBezTo>
                    <a:pt x="0" y="16706"/>
                    <a:pt x="4918" y="21600"/>
                    <a:pt x="10800" y="21600"/>
                  </a:cubicBezTo>
                  <a:cubicBezTo>
                    <a:pt x="16682" y="21600"/>
                    <a:pt x="21600" y="16706"/>
                    <a:pt x="21600" y="10816"/>
                  </a:cubicBezTo>
                  <a:cubicBezTo>
                    <a:pt x="21600" y="4925"/>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63" name="Google Shape;10237;p67"/>
            <p:cNvSpPr/>
            <p:nvPr/>
          </p:nvSpPr>
          <p:spPr>
            <a:xfrm>
              <a:off x="38" y="0"/>
              <a:ext cx="473844" cy="4726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065" y="1233"/>
                  </a:moveTo>
                  <a:cubicBezTo>
                    <a:pt x="14623" y="1233"/>
                    <a:pt x="15126" y="1623"/>
                    <a:pt x="15238" y="2183"/>
                  </a:cubicBezTo>
                  <a:cubicBezTo>
                    <a:pt x="15293" y="2352"/>
                    <a:pt x="15461" y="2519"/>
                    <a:pt x="15684" y="2575"/>
                  </a:cubicBezTo>
                  <a:cubicBezTo>
                    <a:pt x="16243" y="2742"/>
                    <a:pt x="16577" y="3190"/>
                    <a:pt x="16577" y="3749"/>
                  </a:cubicBezTo>
                  <a:cubicBezTo>
                    <a:pt x="16577" y="4309"/>
                    <a:pt x="16243" y="4813"/>
                    <a:pt x="15684" y="4980"/>
                  </a:cubicBezTo>
                  <a:cubicBezTo>
                    <a:pt x="15461" y="5037"/>
                    <a:pt x="15293" y="5149"/>
                    <a:pt x="15238" y="5373"/>
                  </a:cubicBezTo>
                  <a:cubicBezTo>
                    <a:pt x="15126" y="5932"/>
                    <a:pt x="14623" y="6268"/>
                    <a:pt x="14065" y="6268"/>
                  </a:cubicBezTo>
                  <a:cubicBezTo>
                    <a:pt x="13507" y="6268"/>
                    <a:pt x="13061" y="5932"/>
                    <a:pt x="12894" y="5428"/>
                  </a:cubicBezTo>
                  <a:cubicBezTo>
                    <a:pt x="12782" y="5149"/>
                    <a:pt x="12503" y="5037"/>
                    <a:pt x="12224" y="5037"/>
                  </a:cubicBezTo>
                  <a:lnTo>
                    <a:pt x="12056" y="5037"/>
                  </a:lnTo>
                  <a:cubicBezTo>
                    <a:pt x="11778" y="5037"/>
                    <a:pt x="11553" y="5149"/>
                    <a:pt x="11386" y="5428"/>
                  </a:cubicBezTo>
                  <a:cubicBezTo>
                    <a:pt x="11218" y="5932"/>
                    <a:pt x="10772" y="6268"/>
                    <a:pt x="10214" y="6268"/>
                  </a:cubicBezTo>
                  <a:cubicBezTo>
                    <a:pt x="9656" y="6268"/>
                    <a:pt x="9266" y="5932"/>
                    <a:pt x="9043" y="5428"/>
                  </a:cubicBezTo>
                  <a:cubicBezTo>
                    <a:pt x="8986" y="5149"/>
                    <a:pt x="8708" y="5037"/>
                    <a:pt x="8428" y="5037"/>
                  </a:cubicBezTo>
                  <a:lnTo>
                    <a:pt x="8205" y="5037"/>
                  </a:lnTo>
                  <a:cubicBezTo>
                    <a:pt x="7926" y="5037"/>
                    <a:pt x="7703" y="5149"/>
                    <a:pt x="7535" y="5428"/>
                  </a:cubicBezTo>
                  <a:cubicBezTo>
                    <a:pt x="7423" y="5932"/>
                    <a:pt x="6922" y="6268"/>
                    <a:pt x="6364" y="6268"/>
                  </a:cubicBezTo>
                  <a:cubicBezTo>
                    <a:pt x="5804" y="6268"/>
                    <a:pt x="5303" y="5932"/>
                    <a:pt x="5191" y="5373"/>
                  </a:cubicBezTo>
                  <a:cubicBezTo>
                    <a:pt x="5134" y="5149"/>
                    <a:pt x="4968" y="5037"/>
                    <a:pt x="4744" y="4980"/>
                  </a:cubicBezTo>
                  <a:cubicBezTo>
                    <a:pt x="4241" y="4813"/>
                    <a:pt x="3852" y="4309"/>
                    <a:pt x="3852" y="3749"/>
                  </a:cubicBezTo>
                  <a:cubicBezTo>
                    <a:pt x="3852" y="3190"/>
                    <a:pt x="4241" y="2742"/>
                    <a:pt x="4744" y="2575"/>
                  </a:cubicBezTo>
                  <a:cubicBezTo>
                    <a:pt x="4968" y="2519"/>
                    <a:pt x="5134" y="2352"/>
                    <a:pt x="5191" y="2183"/>
                  </a:cubicBezTo>
                  <a:cubicBezTo>
                    <a:pt x="5303" y="1623"/>
                    <a:pt x="5804" y="1233"/>
                    <a:pt x="6364" y="1233"/>
                  </a:cubicBezTo>
                  <a:cubicBezTo>
                    <a:pt x="6922" y="1233"/>
                    <a:pt x="7368" y="1623"/>
                    <a:pt x="7535" y="2071"/>
                  </a:cubicBezTo>
                  <a:cubicBezTo>
                    <a:pt x="7646" y="2352"/>
                    <a:pt x="7926" y="2519"/>
                    <a:pt x="8205" y="2519"/>
                  </a:cubicBezTo>
                  <a:lnTo>
                    <a:pt x="8428" y="2519"/>
                  </a:lnTo>
                  <a:cubicBezTo>
                    <a:pt x="8708" y="2519"/>
                    <a:pt x="8874" y="2352"/>
                    <a:pt x="9043" y="2071"/>
                  </a:cubicBezTo>
                  <a:cubicBezTo>
                    <a:pt x="9266" y="1623"/>
                    <a:pt x="9656" y="1233"/>
                    <a:pt x="10214" y="1233"/>
                  </a:cubicBezTo>
                  <a:cubicBezTo>
                    <a:pt x="10772" y="1233"/>
                    <a:pt x="11218" y="1623"/>
                    <a:pt x="11386" y="2071"/>
                  </a:cubicBezTo>
                  <a:cubicBezTo>
                    <a:pt x="11498" y="2352"/>
                    <a:pt x="11778" y="2519"/>
                    <a:pt x="12056" y="2519"/>
                  </a:cubicBezTo>
                  <a:lnTo>
                    <a:pt x="12224" y="2519"/>
                  </a:lnTo>
                  <a:cubicBezTo>
                    <a:pt x="12503" y="2519"/>
                    <a:pt x="12726" y="2352"/>
                    <a:pt x="12894" y="2071"/>
                  </a:cubicBezTo>
                  <a:cubicBezTo>
                    <a:pt x="13061" y="1623"/>
                    <a:pt x="13507" y="1233"/>
                    <a:pt x="14065" y="1233"/>
                  </a:cubicBezTo>
                  <a:close/>
                  <a:moveTo>
                    <a:pt x="11441" y="7220"/>
                  </a:moveTo>
                  <a:cubicBezTo>
                    <a:pt x="11553" y="7332"/>
                    <a:pt x="12726" y="8227"/>
                    <a:pt x="12726" y="10073"/>
                  </a:cubicBezTo>
                  <a:cubicBezTo>
                    <a:pt x="12726" y="11025"/>
                    <a:pt x="12391" y="11920"/>
                    <a:pt x="11665" y="12646"/>
                  </a:cubicBezTo>
                  <a:cubicBezTo>
                    <a:pt x="11386" y="12646"/>
                    <a:pt x="11106" y="12591"/>
                    <a:pt x="10772" y="12591"/>
                  </a:cubicBezTo>
                  <a:cubicBezTo>
                    <a:pt x="10270" y="12591"/>
                    <a:pt x="9767" y="12646"/>
                    <a:pt x="9377" y="12703"/>
                  </a:cubicBezTo>
                  <a:cubicBezTo>
                    <a:pt x="9879" y="11920"/>
                    <a:pt x="10159" y="10968"/>
                    <a:pt x="10159" y="9961"/>
                  </a:cubicBezTo>
                  <a:cubicBezTo>
                    <a:pt x="10159" y="9066"/>
                    <a:pt x="9879" y="8115"/>
                    <a:pt x="9377" y="7332"/>
                  </a:cubicBezTo>
                  <a:cubicBezTo>
                    <a:pt x="9601" y="7387"/>
                    <a:pt x="9879" y="7444"/>
                    <a:pt x="10159" y="7444"/>
                  </a:cubicBezTo>
                  <a:cubicBezTo>
                    <a:pt x="10260" y="7469"/>
                    <a:pt x="10359" y="7479"/>
                    <a:pt x="10460" y="7479"/>
                  </a:cubicBezTo>
                  <a:cubicBezTo>
                    <a:pt x="10804" y="7479"/>
                    <a:pt x="11140" y="7350"/>
                    <a:pt x="11441" y="7220"/>
                  </a:cubicBezTo>
                  <a:close/>
                  <a:moveTo>
                    <a:pt x="15238" y="7220"/>
                  </a:moveTo>
                  <a:cubicBezTo>
                    <a:pt x="15293" y="7332"/>
                    <a:pt x="16466" y="8227"/>
                    <a:pt x="16466" y="10073"/>
                  </a:cubicBezTo>
                  <a:cubicBezTo>
                    <a:pt x="16466" y="11472"/>
                    <a:pt x="16019" y="13151"/>
                    <a:pt x="14680" y="13767"/>
                  </a:cubicBezTo>
                  <a:cubicBezTo>
                    <a:pt x="14177" y="13431"/>
                    <a:pt x="13619" y="13151"/>
                    <a:pt x="13061" y="12984"/>
                  </a:cubicBezTo>
                  <a:cubicBezTo>
                    <a:pt x="13730" y="12144"/>
                    <a:pt x="14010" y="11137"/>
                    <a:pt x="14010" y="10073"/>
                  </a:cubicBezTo>
                  <a:cubicBezTo>
                    <a:pt x="13954" y="9177"/>
                    <a:pt x="13675" y="8227"/>
                    <a:pt x="13229" y="7387"/>
                  </a:cubicBezTo>
                  <a:cubicBezTo>
                    <a:pt x="13496" y="7476"/>
                    <a:pt x="13773" y="7522"/>
                    <a:pt x="14047" y="7522"/>
                  </a:cubicBezTo>
                  <a:cubicBezTo>
                    <a:pt x="14460" y="7522"/>
                    <a:pt x="14869" y="7421"/>
                    <a:pt x="15238" y="7220"/>
                  </a:cubicBezTo>
                  <a:close/>
                  <a:moveTo>
                    <a:pt x="17527" y="4813"/>
                  </a:moveTo>
                  <a:cubicBezTo>
                    <a:pt x="19256" y="5987"/>
                    <a:pt x="20317" y="7947"/>
                    <a:pt x="20317" y="10073"/>
                  </a:cubicBezTo>
                  <a:cubicBezTo>
                    <a:pt x="20317" y="13085"/>
                    <a:pt x="17639" y="16479"/>
                    <a:pt x="14976" y="16479"/>
                  </a:cubicBezTo>
                  <a:cubicBezTo>
                    <a:pt x="14421" y="16479"/>
                    <a:pt x="13869" y="16332"/>
                    <a:pt x="13341" y="16005"/>
                  </a:cubicBezTo>
                  <a:lnTo>
                    <a:pt x="13117" y="15893"/>
                  </a:lnTo>
                  <a:cubicBezTo>
                    <a:pt x="12419" y="15360"/>
                    <a:pt x="11624" y="15096"/>
                    <a:pt x="10835" y="15096"/>
                  </a:cubicBezTo>
                  <a:cubicBezTo>
                    <a:pt x="10047" y="15096"/>
                    <a:pt x="9266" y="15360"/>
                    <a:pt x="8596" y="15893"/>
                  </a:cubicBezTo>
                  <a:cubicBezTo>
                    <a:pt x="8150" y="16229"/>
                    <a:pt x="7632" y="16396"/>
                    <a:pt x="7117" y="16396"/>
                  </a:cubicBezTo>
                  <a:cubicBezTo>
                    <a:pt x="6599" y="16396"/>
                    <a:pt x="6084" y="16229"/>
                    <a:pt x="5637" y="15893"/>
                  </a:cubicBezTo>
                  <a:cubicBezTo>
                    <a:pt x="4939" y="15314"/>
                    <a:pt x="4124" y="15034"/>
                    <a:pt x="3311" y="15034"/>
                  </a:cubicBezTo>
                  <a:cubicBezTo>
                    <a:pt x="2631" y="15034"/>
                    <a:pt x="1951" y="15231"/>
                    <a:pt x="1339" y="15613"/>
                  </a:cubicBezTo>
                  <a:lnTo>
                    <a:pt x="1339" y="14103"/>
                  </a:lnTo>
                  <a:cubicBezTo>
                    <a:pt x="1912" y="13881"/>
                    <a:pt x="2519" y="13769"/>
                    <a:pt x="3132" y="13769"/>
                  </a:cubicBezTo>
                  <a:cubicBezTo>
                    <a:pt x="4372" y="13769"/>
                    <a:pt x="5632" y="14229"/>
                    <a:pt x="6642" y="15165"/>
                  </a:cubicBezTo>
                  <a:cubicBezTo>
                    <a:pt x="6754" y="15277"/>
                    <a:pt x="6908" y="15334"/>
                    <a:pt x="7060" y="15334"/>
                  </a:cubicBezTo>
                  <a:cubicBezTo>
                    <a:pt x="7214" y="15334"/>
                    <a:pt x="7368" y="15277"/>
                    <a:pt x="7480" y="15165"/>
                  </a:cubicBezTo>
                  <a:cubicBezTo>
                    <a:pt x="8368" y="14332"/>
                    <a:pt x="9594" y="13913"/>
                    <a:pt x="10848" y="13913"/>
                  </a:cubicBezTo>
                  <a:cubicBezTo>
                    <a:pt x="12038" y="13913"/>
                    <a:pt x="13256" y="14291"/>
                    <a:pt x="14233" y="15053"/>
                  </a:cubicBezTo>
                  <a:cubicBezTo>
                    <a:pt x="14331" y="15119"/>
                    <a:pt x="14467" y="15145"/>
                    <a:pt x="14586" y="15145"/>
                  </a:cubicBezTo>
                  <a:cubicBezTo>
                    <a:pt x="14669" y="15145"/>
                    <a:pt x="14745" y="15133"/>
                    <a:pt x="14792" y="15110"/>
                  </a:cubicBezTo>
                  <a:cubicBezTo>
                    <a:pt x="15796" y="14774"/>
                    <a:pt x="16577" y="14046"/>
                    <a:pt x="17135" y="13096"/>
                  </a:cubicBezTo>
                  <a:cubicBezTo>
                    <a:pt x="17527" y="12256"/>
                    <a:pt x="17805" y="11192"/>
                    <a:pt x="17805" y="10073"/>
                  </a:cubicBezTo>
                  <a:cubicBezTo>
                    <a:pt x="17805" y="8675"/>
                    <a:pt x="17247" y="7332"/>
                    <a:pt x="16186" y="6323"/>
                  </a:cubicBezTo>
                  <a:lnTo>
                    <a:pt x="16131" y="6268"/>
                  </a:lnTo>
                  <a:cubicBezTo>
                    <a:pt x="16186" y="6211"/>
                    <a:pt x="16297" y="6044"/>
                    <a:pt x="16297" y="5987"/>
                  </a:cubicBezTo>
                  <a:cubicBezTo>
                    <a:pt x="16856" y="5709"/>
                    <a:pt x="17247" y="5316"/>
                    <a:pt x="17527" y="4813"/>
                  </a:cubicBezTo>
                  <a:close/>
                  <a:moveTo>
                    <a:pt x="20372" y="14270"/>
                  </a:moveTo>
                  <a:lnTo>
                    <a:pt x="20372" y="20369"/>
                  </a:lnTo>
                  <a:lnTo>
                    <a:pt x="1284" y="20369"/>
                  </a:lnTo>
                  <a:lnTo>
                    <a:pt x="1284" y="17179"/>
                  </a:lnTo>
                  <a:cubicBezTo>
                    <a:pt x="1396" y="17124"/>
                    <a:pt x="1563" y="17012"/>
                    <a:pt x="1674" y="16900"/>
                  </a:cubicBezTo>
                  <a:cubicBezTo>
                    <a:pt x="2149" y="16565"/>
                    <a:pt x="2693" y="16396"/>
                    <a:pt x="3230" y="16396"/>
                  </a:cubicBezTo>
                  <a:cubicBezTo>
                    <a:pt x="3768" y="16396"/>
                    <a:pt x="4298" y="16565"/>
                    <a:pt x="4744" y="16900"/>
                  </a:cubicBezTo>
                  <a:cubicBezTo>
                    <a:pt x="5443" y="17460"/>
                    <a:pt x="6252" y="17739"/>
                    <a:pt x="7060" y="17739"/>
                  </a:cubicBezTo>
                  <a:cubicBezTo>
                    <a:pt x="7870" y="17739"/>
                    <a:pt x="8679" y="17460"/>
                    <a:pt x="9377" y="16900"/>
                  </a:cubicBezTo>
                  <a:cubicBezTo>
                    <a:pt x="9824" y="16565"/>
                    <a:pt x="10339" y="16396"/>
                    <a:pt x="10864" y="16396"/>
                  </a:cubicBezTo>
                  <a:cubicBezTo>
                    <a:pt x="11386" y="16396"/>
                    <a:pt x="11916" y="16565"/>
                    <a:pt x="12391" y="16900"/>
                  </a:cubicBezTo>
                  <a:cubicBezTo>
                    <a:pt x="12448" y="16900"/>
                    <a:pt x="12448" y="17012"/>
                    <a:pt x="12726" y="17124"/>
                  </a:cubicBezTo>
                  <a:cubicBezTo>
                    <a:pt x="13395" y="17572"/>
                    <a:pt x="14177" y="17739"/>
                    <a:pt x="15015" y="17739"/>
                  </a:cubicBezTo>
                  <a:cubicBezTo>
                    <a:pt x="17190" y="17739"/>
                    <a:pt x="19201" y="16172"/>
                    <a:pt x="20372" y="14270"/>
                  </a:cubicBezTo>
                  <a:close/>
                  <a:moveTo>
                    <a:pt x="6419" y="0"/>
                  </a:moveTo>
                  <a:cubicBezTo>
                    <a:pt x="5469" y="0"/>
                    <a:pt x="4576" y="559"/>
                    <a:pt x="4130" y="1456"/>
                  </a:cubicBezTo>
                  <a:cubicBezTo>
                    <a:pt x="3237" y="1847"/>
                    <a:pt x="2679" y="2742"/>
                    <a:pt x="2679" y="3749"/>
                  </a:cubicBezTo>
                  <a:cubicBezTo>
                    <a:pt x="2679" y="4757"/>
                    <a:pt x="3237" y="5652"/>
                    <a:pt x="4130" y="6099"/>
                  </a:cubicBezTo>
                  <a:cubicBezTo>
                    <a:pt x="4576" y="6996"/>
                    <a:pt x="5414" y="7556"/>
                    <a:pt x="6419" y="7556"/>
                  </a:cubicBezTo>
                  <a:cubicBezTo>
                    <a:pt x="6865" y="7556"/>
                    <a:pt x="7368" y="7387"/>
                    <a:pt x="7703" y="7220"/>
                  </a:cubicBezTo>
                  <a:cubicBezTo>
                    <a:pt x="7758" y="7332"/>
                    <a:pt x="8931" y="8227"/>
                    <a:pt x="8931" y="10073"/>
                  </a:cubicBezTo>
                  <a:cubicBezTo>
                    <a:pt x="8931" y="11584"/>
                    <a:pt x="8038" y="12927"/>
                    <a:pt x="6642" y="13543"/>
                  </a:cubicBezTo>
                  <a:cubicBezTo>
                    <a:pt x="5604" y="12868"/>
                    <a:pt x="4431" y="12513"/>
                    <a:pt x="3253" y="12513"/>
                  </a:cubicBezTo>
                  <a:cubicBezTo>
                    <a:pt x="2278" y="12513"/>
                    <a:pt x="1300" y="12756"/>
                    <a:pt x="390" y="13263"/>
                  </a:cubicBezTo>
                  <a:cubicBezTo>
                    <a:pt x="167" y="13431"/>
                    <a:pt x="0" y="13655"/>
                    <a:pt x="0" y="13822"/>
                  </a:cubicBezTo>
                  <a:lnTo>
                    <a:pt x="0" y="20985"/>
                  </a:lnTo>
                  <a:cubicBezTo>
                    <a:pt x="0" y="21321"/>
                    <a:pt x="278" y="21600"/>
                    <a:pt x="670" y="21600"/>
                  </a:cubicBezTo>
                  <a:lnTo>
                    <a:pt x="20930" y="21600"/>
                  </a:lnTo>
                  <a:cubicBezTo>
                    <a:pt x="21322" y="21600"/>
                    <a:pt x="21600" y="21321"/>
                    <a:pt x="21600" y="20985"/>
                  </a:cubicBezTo>
                  <a:lnTo>
                    <a:pt x="21600" y="10073"/>
                  </a:lnTo>
                  <a:cubicBezTo>
                    <a:pt x="21600" y="7332"/>
                    <a:pt x="20094" y="4813"/>
                    <a:pt x="17750" y="3471"/>
                  </a:cubicBezTo>
                  <a:cubicBezTo>
                    <a:pt x="17694" y="2575"/>
                    <a:pt x="17135" y="1792"/>
                    <a:pt x="16297" y="1456"/>
                  </a:cubicBezTo>
                  <a:cubicBezTo>
                    <a:pt x="15851" y="559"/>
                    <a:pt x="15015" y="0"/>
                    <a:pt x="14010" y="0"/>
                  </a:cubicBezTo>
                  <a:cubicBezTo>
                    <a:pt x="13229" y="0"/>
                    <a:pt x="12614" y="336"/>
                    <a:pt x="12113" y="840"/>
                  </a:cubicBezTo>
                  <a:cubicBezTo>
                    <a:pt x="11610" y="281"/>
                    <a:pt x="10883" y="0"/>
                    <a:pt x="10214" y="0"/>
                  </a:cubicBezTo>
                  <a:cubicBezTo>
                    <a:pt x="9489" y="0"/>
                    <a:pt x="8819" y="336"/>
                    <a:pt x="8316" y="840"/>
                  </a:cubicBezTo>
                  <a:cubicBezTo>
                    <a:pt x="7815" y="281"/>
                    <a:pt x="7145" y="0"/>
                    <a:pt x="641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64" name="Google Shape;10238;p67"/>
            <p:cNvSpPr/>
            <p:nvPr/>
          </p:nvSpPr>
          <p:spPr>
            <a:xfrm>
              <a:off x="29420" y="165331"/>
              <a:ext cx="55112" cy="5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44" y="0"/>
                  </a:moveTo>
                  <a:cubicBezTo>
                    <a:pt x="4798" y="0"/>
                    <a:pt x="0" y="4802"/>
                    <a:pt x="0" y="10564"/>
                  </a:cubicBezTo>
                  <a:cubicBezTo>
                    <a:pt x="0" y="16798"/>
                    <a:pt x="4798" y="21600"/>
                    <a:pt x="11044" y="21600"/>
                  </a:cubicBezTo>
                  <a:cubicBezTo>
                    <a:pt x="16802" y="21600"/>
                    <a:pt x="21600" y="16798"/>
                    <a:pt x="21600" y="10564"/>
                  </a:cubicBezTo>
                  <a:cubicBezTo>
                    <a:pt x="21600" y="4802"/>
                    <a:pt x="16802" y="0"/>
                    <a:pt x="110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966" name="Google Shape;10239;p67"/>
          <p:cNvSpPr/>
          <p:nvPr/>
        </p:nvSpPr>
        <p:spPr>
          <a:xfrm>
            <a:off x="3191693" y="3447229"/>
            <a:ext cx="471395" cy="4701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5" y="1912"/>
                </a:moveTo>
                <a:cubicBezTo>
                  <a:pt x="11389" y="3432"/>
                  <a:pt x="12623" y="6469"/>
                  <a:pt x="12623" y="9955"/>
                </a:cubicBezTo>
                <a:cubicBezTo>
                  <a:pt x="12231" y="10743"/>
                  <a:pt x="11894" y="11530"/>
                  <a:pt x="11613" y="12375"/>
                </a:cubicBezTo>
                <a:cubicBezTo>
                  <a:pt x="11276" y="13330"/>
                  <a:pt x="10997" y="14344"/>
                  <a:pt x="10715" y="15412"/>
                </a:cubicBezTo>
                <a:cubicBezTo>
                  <a:pt x="10491" y="14344"/>
                  <a:pt x="10154" y="13330"/>
                  <a:pt x="9818" y="12375"/>
                </a:cubicBezTo>
                <a:cubicBezTo>
                  <a:pt x="9536" y="11530"/>
                  <a:pt x="9145" y="10743"/>
                  <a:pt x="8808" y="9955"/>
                </a:cubicBezTo>
                <a:cubicBezTo>
                  <a:pt x="8863" y="6524"/>
                  <a:pt x="9985" y="3432"/>
                  <a:pt x="10715" y="1912"/>
                </a:cubicBezTo>
                <a:close/>
                <a:moveTo>
                  <a:pt x="4543" y="5681"/>
                </a:moveTo>
                <a:cubicBezTo>
                  <a:pt x="7629" y="9281"/>
                  <a:pt x="9536" y="13782"/>
                  <a:pt x="9985" y="18506"/>
                </a:cubicBezTo>
                <a:cubicBezTo>
                  <a:pt x="8808" y="16874"/>
                  <a:pt x="7854" y="16144"/>
                  <a:pt x="6283" y="14962"/>
                </a:cubicBezTo>
                <a:cubicBezTo>
                  <a:pt x="6283" y="12768"/>
                  <a:pt x="5946" y="10630"/>
                  <a:pt x="5385" y="8550"/>
                </a:cubicBezTo>
                <a:lnTo>
                  <a:pt x="4543" y="5681"/>
                </a:lnTo>
                <a:close/>
                <a:moveTo>
                  <a:pt x="16943" y="5681"/>
                </a:moveTo>
                <a:lnTo>
                  <a:pt x="16102" y="8550"/>
                </a:lnTo>
                <a:cubicBezTo>
                  <a:pt x="15540" y="10688"/>
                  <a:pt x="15203" y="12768"/>
                  <a:pt x="15203" y="14962"/>
                </a:cubicBezTo>
                <a:cubicBezTo>
                  <a:pt x="13745" y="16144"/>
                  <a:pt x="12735" y="16874"/>
                  <a:pt x="11501" y="18506"/>
                </a:cubicBezTo>
                <a:cubicBezTo>
                  <a:pt x="11950" y="13782"/>
                  <a:pt x="13857" y="9281"/>
                  <a:pt x="16943" y="5681"/>
                </a:cubicBezTo>
                <a:close/>
                <a:moveTo>
                  <a:pt x="1177" y="10180"/>
                </a:moveTo>
                <a:cubicBezTo>
                  <a:pt x="2075" y="12487"/>
                  <a:pt x="3590" y="14399"/>
                  <a:pt x="5385" y="15862"/>
                </a:cubicBezTo>
                <a:cubicBezTo>
                  <a:pt x="7068" y="17211"/>
                  <a:pt x="8302" y="18111"/>
                  <a:pt x="9649" y="20306"/>
                </a:cubicBezTo>
                <a:cubicBezTo>
                  <a:pt x="4600" y="20306"/>
                  <a:pt x="1177" y="16369"/>
                  <a:pt x="1177" y="11925"/>
                </a:cubicBezTo>
                <a:lnTo>
                  <a:pt x="1177" y="10180"/>
                </a:lnTo>
                <a:close/>
                <a:moveTo>
                  <a:pt x="20309" y="10180"/>
                </a:moveTo>
                <a:lnTo>
                  <a:pt x="20309" y="11925"/>
                </a:lnTo>
                <a:cubicBezTo>
                  <a:pt x="20309" y="16369"/>
                  <a:pt x="16888" y="20306"/>
                  <a:pt x="11837" y="20306"/>
                </a:cubicBezTo>
                <a:cubicBezTo>
                  <a:pt x="13241" y="17943"/>
                  <a:pt x="14587" y="17099"/>
                  <a:pt x="16270" y="15749"/>
                </a:cubicBezTo>
                <a:cubicBezTo>
                  <a:pt x="18065" y="14287"/>
                  <a:pt x="19411" y="12430"/>
                  <a:pt x="20309" y="10180"/>
                </a:cubicBezTo>
                <a:close/>
                <a:moveTo>
                  <a:pt x="10772" y="0"/>
                </a:moveTo>
                <a:cubicBezTo>
                  <a:pt x="10548" y="0"/>
                  <a:pt x="10379" y="112"/>
                  <a:pt x="10210" y="280"/>
                </a:cubicBezTo>
                <a:cubicBezTo>
                  <a:pt x="10210" y="337"/>
                  <a:pt x="9536" y="1405"/>
                  <a:pt x="8863" y="3149"/>
                </a:cubicBezTo>
                <a:cubicBezTo>
                  <a:pt x="8472" y="4331"/>
                  <a:pt x="7966" y="6019"/>
                  <a:pt x="7686" y="7931"/>
                </a:cubicBezTo>
                <a:cubicBezTo>
                  <a:pt x="7013" y="6806"/>
                  <a:pt x="6283" y="5849"/>
                  <a:pt x="5442" y="4837"/>
                </a:cubicBezTo>
                <a:lnTo>
                  <a:pt x="3645" y="2644"/>
                </a:lnTo>
                <a:cubicBezTo>
                  <a:pt x="3499" y="2534"/>
                  <a:pt x="3330" y="2448"/>
                  <a:pt x="3152" y="2448"/>
                </a:cubicBezTo>
                <a:cubicBezTo>
                  <a:pt x="3056" y="2448"/>
                  <a:pt x="2958" y="2473"/>
                  <a:pt x="2860" y="2532"/>
                </a:cubicBezTo>
                <a:cubicBezTo>
                  <a:pt x="2580" y="2644"/>
                  <a:pt x="2411" y="2925"/>
                  <a:pt x="2580" y="3207"/>
                </a:cubicBezTo>
                <a:lnTo>
                  <a:pt x="4206" y="8943"/>
                </a:lnTo>
                <a:cubicBezTo>
                  <a:pt x="4600" y="10518"/>
                  <a:pt x="4937" y="12150"/>
                  <a:pt x="5049" y="13782"/>
                </a:cubicBezTo>
                <a:cubicBezTo>
                  <a:pt x="3927" y="12655"/>
                  <a:pt x="3084" y="11250"/>
                  <a:pt x="2411" y="9843"/>
                </a:cubicBezTo>
                <a:lnTo>
                  <a:pt x="1177" y="6694"/>
                </a:lnTo>
                <a:cubicBezTo>
                  <a:pt x="1010" y="6411"/>
                  <a:pt x="728" y="6244"/>
                  <a:pt x="449" y="6244"/>
                </a:cubicBezTo>
                <a:cubicBezTo>
                  <a:pt x="167" y="6299"/>
                  <a:pt x="0" y="6581"/>
                  <a:pt x="0" y="6861"/>
                </a:cubicBezTo>
                <a:lnTo>
                  <a:pt x="0" y="11925"/>
                </a:lnTo>
                <a:cubicBezTo>
                  <a:pt x="0" y="14457"/>
                  <a:pt x="953" y="16931"/>
                  <a:pt x="2805" y="18786"/>
                </a:cubicBezTo>
                <a:cubicBezTo>
                  <a:pt x="4600" y="20588"/>
                  <a:pt x="7013" y="21600"/>
                  <a:pt x="9536" y="21600"/>
                </a:cubicBezTo>
                <a:lnTo>
                  <a:pt x="12062" y="21600"/>
                </a:lnTo>
                <a:cubicBezTo>
                  <a:pt x="14587" y="21600"/>
                  <a:pt x="17000" y="20588"/>
                  <a:pt x="18795" y="18786"/>
                </a:cubicBezTo>
                <a:cubicBezTo>
                  <a:pt x="20590" y="16931"/>
                  <a:pt x="21600" y="14569"/>
                  <a:pt x="21600" y="11925"/>
                </a:cubicBezTo>
                <a:lnTo>
                  <a:pt x="21600" y="6861"/>
                </a:lnTo>
                <a:cubicBezTo>
                  <a:pt x="21600" y="6581"/>
                  <a:pt x="21376" y="6299"/>
                  <a:pt x="21094" y="6244"/>
                </a:cubicBezTo>
                <a:cubicBezTo>
                  <a:pt x="21050" y="6235"/>
                  <a:pt x="21002" y="6229"/>
                  <a:pt x="20955" y="6229"/>
                </a:cubicBezTo>
                <a:cubicBezTo>
                  <a:pt x="20711" y="6229"/>
                  <a:pt x="20460" y="6354"/>
                  <a:pt x="20366" y="6636"/>
                </a:cubicBezTo>
                <a:lnTo>
                  <a:pt x="19132" y="9843"/>
                </a:lnTo>
                <a:cubicBezTo>
                  <a:pt x="18571" y="11305"/>
                  <a:pt x="17673" y="12655"/>
                  <a:pt x="16551" y="13782"/>
                </a:cubicBezTo>
                <a:cubicBezTo>
                  <a:pt x="16663" y="12150"/>
                  <a:pt x="16943" y="10463"/>
                  <a:pt x="17392" y="8888"/>
                </a:cubicBezTo>
                <a:lnTo>
                  <a:pt x="18963" y="3207"/>
                </a:lnTo>
                <a:cubicBezTo>
                  <a:pt x="19075" y="2925"/>
                  <a:pt x="18907" y="2644"/>
                  <a:pt x="18683" y="2532"/>
                </a:cubicBezTo>
                <a:cubicBezTo>
                  <a:pt x="18615" y="2464"/>
                  <a:pt x="18516" y="2434"/>
                  <a:pt x="18407" y="2434"/>
                </a:cubicBezTo>
                <a:cubicBezTo>
                  <a:pt x="18240" y="2434"/>
                  <a:pt x="18054" y="2507"/>
                  <a:pt x="17953" y="2644"/>
                </a:cubicBezTo>
                <a:lnTo>
                  <a:pt x="16102" y="4837"/>
                </a:lnTo>
                <a:cubicBezTo>
                  <a:pt x="15260" y="5849"/>
                  <a:pt x="14475" y="6861"/>
                  <a:pt x="13857" y="7931"/>
                </a:cubicBezTo>
                <a:cubicBezTo>
                  <a:pt x="13632" y="6019"/>
                  <a:pt x="13184" y="4331"/>
                  <a:pt x="12680" y="3149"/>
                </a:cubicBezTo>
                <a:cubicBezTo>
                  <a:pt x="12062" y="1405"/>
                  <a:pt x="11389" y="280"/>
                  <a:pt x="11333" y="280"/>
                </a:cubicBezTo>
                <a:cubicBezTo>
                  <a:pt x="11221" y="55"/>
                  <a:pt x="10997" y="0"/>
                  <a:pt x="10772"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967" name="Google Shape;10240;p67"/>
          <p:cNvSpPr/>
          <p:nvPr/>
        </p:nvSpPr>
        <p:spPr>
          <a:xfrm>
            <a:off x="3158071" y="1706376"/>
            <a:ext cx="475088" cy="4380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98" y="2281"/>
                </a:moveTo>
                <a:lnTo>
                  <a:pt x="7181" y="8379"/>
                </a:lnTo>
                <a:lnTo>
                  <a:pt x="7347" y="8862"/>
                </a:lnTo>
                <a:lnTo>
                  <a:pt x="5623" y="12604"/>
                </a:lnTo>
                <a:cubicBezTo>
                  <a:pt x="5566" y="12784"/>
                  <a:pt x="5511" y="12967"/>
                  <a:pt x="5400" y="13208"/>
                </a:cubicBezTo>
                <a:cubicBezTo>
                  <a:pt x="5066" y="13267"/>
                  <a:pt x="4732" y="13388"/>
                  <a:pt x="4398" y="13388"/>
                </a:cubicBezTo>
                <a:cubicBezTo>
                  <a:pt x="2617" y="13388"/>
                  <a:pt x="1168" y="11880"/>
                  <a:pt x="1168" y="9948"/>
                </a:cubicBezTo>
                <a:cubicBezTo>
                  <a:pt x="1168" y="9465"/>
                  <a:pt x="1336" y="8921"/>
                  <a:pt x="1502" y="8379"/>
                </a:cubicBezTo>
                <a:cubicBezTo>
                  <a:pt x="1502" y="8379"/>
                  <a:pt x="4008" y="3005"/>
                  <a:pt x="4398" y="2281"/>
                </a:cubicBezTo>
                <a:close/>
                <a:moveTo>
                  <a:pt x="16979" y="2281"/>
                </a:moveTo>
                <a:lnTo>
                  <a:pt x="19819" y="8379"/>
                </a:lnTo>
                <a:cubicBezTo>
                  <a:pt x="20041" y="8921"/>
                  <a:pt x="20153" y="9344"/>
                  <a:pt x="20153" y="9948"/>
                </a:cubicBezTo>
                <a:cubicBezTo>
                  <a:pt x="20153" y="11759"/>
                  <a:pt x="18760" y="13388"/>
                  <a:pt x="16979" y="13388"/>
                </a:cubicBezTo>
                <a:cubicBezTo>
                  <a:pt x="16645" y="13388"/>
                  <a:pt x="16255" y="13267"/>
                  <a:pt x="15921" y="13208"/>
                </a:cubicBezTo>
                <a:cubicBezTo>
                  <a:pt x="15866" y="12967"/>
                  <a:pt x="15809" y="12846"/>
                  <a:pt x="15698" y="12604"/>
                </a:cubicBezTo>
                <a:lnTo>
                  <a:pt x="13974" y="8862"/>
                </a:lnTo>
                <a:lnTo>
                  <a:pt x="14196" y="8379"/>
                </a:lnTo>
                <a:cubicBezTo>
                  <a:pt x="14196" y="8379"/>
                  <a:pt x="16700" y="2944"/>
                  <a:pt x="16979" y="2281"/>
                </a:cubicBezTo>
                <a:close/>
                <a:moveTo>
                  <a:pt x="10689" y="4575"/>
                </a:moveTo>
                <a:lnTo>
                  <a:pt x="14585" y="13208"/>
                </a:lnTo>
                <a:cubicBezTo>
                  <a:pt x="14975" y="13871"/>
                  <a:pt x="15087" y="14657"/>
                  <a:pt x="15087" y="15381"/>
                </a:cubicBezTo>
                <a:cubicBezTo>
                  <a:pt x="15087" y="18037"/>
                  <a:pt x="13138" y="20151"/>
                  <a:pt x="10689" y="20151"/>
                </a:cubicBezTo>
                <a:cubicBezTo>
                  <a:pt x="8294" y="20151"/>
                  <a:pt x="6345" y="18037"/>
                  <a:pt x="6345" y="15381"/>
                </a:cubicBezTo>
                <a:cubicBezTo>
                  <a:pt x="6345" y="14657"/>
                  <a:pt x="6457" y="13871"/>
                  <a:pt x="6791" y="13208"/>
                </a:cubicBezTo>
                <a:lnTo>
                  <a:pt x="10689" y="4575"/>
                </a:lnTo>
                <a:close/>
                <a:moveTo>
                  <a:pt x="4453" y="0"/>
                </a:moveTo>
                <a:cubicBezTo>
                  <a:pt x="4230" y="0"/>
                  <a:pt x="4008" y="136"/>
                  <a:pt x="3896" y="408"/>
                </a:cubicBezTo>
                <a:cubicBezTo>
                  <a:pt x="3730" y="588"/>
                  <a:pt x="500" y="7714"/>
                  <a:pt x="500" y="7714"/>
                </a:cubicBezTo>
                <a:cubicBezTo>
                  <a:pt x="111" y="8379"/>
                  <a:pt x="0" y="9162"/>
                  <a:pt x="0" y="9887"/>
                </a:cubicBezTo>
                <a:cubicBezTo>
                  <a:pt x="0" y="11155"/>
                  <a:pt x="500" y="12363"/>
                  <a:pt x="1336" y="13267"/>
                </a:cubicBezTo>
                <a:cubicBezTo>
                  <a:pt x="2172" y="14174"/>
                  <a:pt x="3285" y="14718"/>
                  <a:pt x="4453" y="14718"/>
                </a:cubicBezTo>
                <a:cubicBezTo>
                  <a:pt x="4676" y="14718"/>
                  <a:pt x="4843" y="14718"/>
                  <a:pt x="5121" y="14657"/>
                </a:cubicBezTo>
                <a:cubicBezTo>
                  <a:pt x="5121" y="14898"/>
                  <a:pt x="5066" y="15201"/>
                  <a:pt x="5066" y="15381"/>
                </a:cubicBezTo>
                <a:cubicBezTo>
                  <a:pt x="5066" y="18823"/>
                  <a:pt x="7681" y="21600"/>
                  <a:pt x="10800" y="21600"/>
                </a:cubicBezTo>
                <a:cubicBezTo>
                  <a:pt x="13917" y="21600"/>
                  <a:pt x="16477" y="18823"/>
                  <a:pt x="16477" y="15381"/>
                </a:cubicBezTo>
                <a:cubicBezTo>
                  <a:pt x="16477" y="15201"/>
                  <a:pt x="16477" y="14898"/>
                  <a:pt x="16423" y="14657"/>
                </a:cubicBezTo>
                <a:cubicBezTo>
                  <a:pt x="16645" y="14657"/>
                  <a:pt x="16868" y="14718"/>
                  <a:pt x="17145" y="14718"/>
                </a:cubicBezTo>
                <a:cubicBezTo>
                  <a:pt x="19540" y="14718"/>
                  <a:pt x="21600" y="12604"/>
                  <a:pt x="21600" y="9948"/>
                </a:cubicBezTo>
                <a:cubicBezTo>
                  <a:pt x="21432" y="9103"/>
                  <a:pt x="21266" y="8379"/>
                  <a:pt x="20932" y="7714"/>
                </a:cubicBezTo>
                <a:lnTo>
                  <a:pt x="17536" y="408"/>
                </a:lnTo>
                <a:cubicBezTo>
                  <a:pt x="17425" y="136"/>
                  <a:pt x="17202" y="0"/>
                  <a:pt x="16979" y="0"/>
                </a:cubicBezTo>
                <a:cubicBezTo>
                  <a:pt x="16757" y="0"/>
                  <a:pt x="16534" y="136"/>
                  <a:pt x="16423" y="408"/>
                </a:cubicBezTo>
                <a:cubicBezTo>
                  <a:pt x="15809" y="1736"/>
                  <a:pt x="13304" y="7231"/>
                  <a:pt x="13304" y="7231"/>
                </a:cubicBezTo>
                <a:lnTo>
                  <a:pt x="11245" y="2823"/>
                </a:lnTo>
                <a:cubicBezTo>
                  <a:pt x="11162" y="2551"/>
                  <a:pt x="10940" y="2415"/>
                  <a:pt x="10710" y="2415"/>
                </a:cubicBezTo>
                <a:cubicBezTo>
                  <a:pt x="10480" y="2415"/>
                  <a:pt x="10243" y="2551"/>
                  <a:pt x="10132" y="2823"/>
                </a:cubicBezTo>
                <a:lnTo>
                  <a:pt x="8128" y="7231"/>
                </a:lnTo>
                <a:lnTo>
                  <a:pt x="5009" y="408"/>
                </a:lnTo>
                <a:cubicBezTo>
                  <a:pt x="4898" y="136"/>
                  <a:pt x="4676" y="0"/>
                  <a:pt x="4453"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7973" name="Google Shape;10241;p67"/>
          <p:cNvGrpSpPr/>
          <p:nvPr/>
        </p:nvGrpSpPr>
        <p:grpSpPr>
          <a:xfrm>
            <a:off x="3157404" y="2276381"/>
            <a:ext cx="477787" cy="469880"/>
            <a:chOff x="0" y="0"/>
            <a:chExt cx="477785" cy="469878"/>
          </a:xfrm>
        </p:grpSpPr>
        <p:sp>
          <p:nvSpPr>
            <p:cNvPr id="7968" name="Google Shape;10242;p67"/>
            <p:cNvSpPr/>
            <p:nvPr/>
          </p:nvSpPr>
          <p:spPr>
            <a:xfrm>
              <a:off x="308587" y="247336"/>
              <a:ext cx="26935" cy="281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639"/>
                    <a:pt x="0" y="11277"/>
                  </a:cubicBezTo>
                  <a:cubicBezTo>
                    <a:pt x="0" y="16916"/>
                    <a:pt x="4894" y="21600"/>
                    <a:pt x="10784" y="21600"/>
                  </a:cubicBezTo>
                  <a:cubicBezTo>
                    <a:pt x="16675" y="21600"/>
                    <a:pt x="21600" y="16916"/>
                    <a:pt x="21600" y="11277"/>
                  </a:cubicBezTo>
                  <a:cubicBezTo>
                    <a:pt x="21600" y="5639"/>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69" name="Google Shape;10243;p67"/>
            <p:cNvSpPr/>
            <p:nvPr/>
          </p:nvSpPr>
          <p:spPr>
            <a:xfrm>
              <a:off x="140807" y="248541"/>
              <a:ext cx="28309" cy="26935"/>
            </a:xfrm>
            <a:custGeom>
              <a:avLst/>
              <a:gdLst/>
              <a:ahLst/>
              <a:cxnLst>
                <a:cxn ang="0">
                  <a:pos x="wd2" y="hd2"/>
                </a:cxn>
                <a:cxn ang="5400000">
                  <a:pos x="wd2" y="hd2"/>
                </a:cxn>
                <a:cxn ang="10800000">
                  <a:pos x="wd2" y="hd2"/>
                </a:cxn>
                <a:cxn ang="16200000">
                  <a:pos x="wd2" y="hd2"/>
                </a:cxn>
              </a:cxnLst>
              <a:rect l="0" t="0" r="r" b="b"/>
              <a:pathLst>
                <a:path w="20810" h="21600" fill="norm" stroke="1" extrusionOk="0">
                  <a:moveTo>
                    <a:pt x="10800" y="0"/>
                  </a:moveTo>
                  <a:cubicBezTo>
                    <a:pt x="4514" y="0"/>
                    <a:pt x="0" y="4925"/>
                    <a:pt x="0" y="10816"/>
                  </a:cubicBezTo>
                  <a:cubicBezTo>
                    <a:pt x="0" y="16706"/>
                    <a:pt x="4514" y="21600"/>
                    <a:pt x="10800" y="21600"/>
                  </a:cubicBezTo>
                  <a:cubicBezTo>
                    <a:pt x="16200" y="21600"/>
                    <a:pt x="20714" y="16706"/>
                    <a:pt x="20714" y="10816"/>
                  </a:cubicBezTo>
                  <a:cubicBezTo>
                    <a:pt x="21600" y="4925"/>
                    <a:pt x="1620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70" name="Google Shape;10244;p67"/>
            <p:cNvSpPr/>
            <p:nvPr/>
          </p:nvSpPr>
          <p:spPr>
            <a:xfrm>
              <a:off x="308587" y="303652"/>
              <a:ext cx="55073" cy="5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64" y="0"/>
                  </a:moveTo>
                  <a:cubicBezTo>
                    <a:pt x="4802" y="0"/>
                    <a:pt x="0" y="4802"/>
                    <a:pt x="0" y="10564"/>
                  </a:cubicBezTo>
                  <a:cubicBezTo>
                    <a:pt x="0" y="16798"/>
                    <a:pt x="4802" y="21600"/>
                    <a:pt x="10564" y="21600"/>
                  </a:cubicBezTo>
                  <a:cubicBezTo>
                    <a:pt x="16798" y="21600"/>
                    <a:pt x="21600" y="16798"/>
                    <a:pt x="21600" y="10564"/>
                  </a:cubicBezTo>
                  <a:cubicBezTo>
                    <a:pt x="21600" y="4802"/>
                    <a:pt x="16798" y="0"/>
                    <a:pt x="1056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71" name="Google Shape;10245;p67"/>
            <p:cNvSpPr/>
            <p:nvPr/>
          </p:nvSpPr>
          <p:spPr>
            <a:xfrm>
              <a:off x="113874" y="303652"/>
              <a:ext cx="55111" cy="550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044" y="0"/>
                  </a:moveTo>
                  <a:cubicBezTo>
                    <a:pt x="4798" y="0"/>
                    <a:pt x="0" y="4802"/>
                    <a:pt x="0" y="10564"/>
                  </a:cubicBezTo>
                  <a:cubicBezTo>
                    <a:pt x="0" y="16326"/>
                    <a:pt x="4798" y="21600"/>
                    <a:pt x="11044" y="21600"/>
                  </a:cubicBezTo>
                  <a:cubicBezTo>
                    <a:pt x="16802" y="21600"/>
                    <a:pt x="21600" y="16326"/>
                    <a:pt x="21600" y="10564"/>
                  </a:cubicBezTo>
                  <a:cubicBezTo>
                    <a:pt x="21600" y="4802"/>
                    <a:pt x="16802" y="0"/>
                    <a:pt x="110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72" name="Google Shape;10246;p67"/>
            <p:cNvSpPr/>
            <p:nvPr/>
          </p:nvSpPr>
          <p:spPr>
            <a:xfrm>
              <a:off x="0" y="0"/>
              <a:ext cx="477786" cy="469879"/>
            </a:xfrm>
            <a:custGeom>
              <a:avLst/>
              <a:gdLst/>
              <a:ahLst/>
              <a:cxnLst>
                <a:cxn ang="0">
                  <a:pos x="wd2" y="hd2"/>
                </a:cxn>
                <a:cxn ang="5400000">
                  <a:pos x="wd2" y="hd2"/>
                </a:cxn>
                <a:cxn ang="10800000">
                  <a:pos x="wd2" y="hd2"/>
                </a:cxn>
                <a:cxn ang="16200000">
                  <a:pos x="wd2" y="hd2"/>
                </a:cxn>
              </a:cxnLst>
              <a:rect l="0" t="0" r="r" b="b"/>
              <a:pathLst>
                <a:path w="21447" h="21600" fill="norm" stroke="1" extrusionOk="0">
                  <a:moveTo>
                    <a:pt x="10719" y="3714"/>
                  </a:moveTo>
                  <a:cubicBezTo>
                    <a:pt x="11652" y="3714"/>
                    <a:pt x="12368" y="4390"/>
                    <a:pt x="12532" y="5235"/>
                  </a:cubicBezTo>
                  <a:cubicBezTo>
                    <a:pt x="11928" y="5065"/>
                    <a:pt x="11378" y="5008"/>
                    <a:pt x="10719" y="5008"/>
                  </a:cubicBezTo>
                  <a:cubicBezTo>
                    <a:pt x="10114" y="5008"/>
                    <a:pt x="9510" y="5065"/>
                    <a:pt x="8960" y="5235"/>
                  </a:cubicBezTo>
                  <a:cubicBezTo>
                    <a:pt x="9070" y="4390"/>
                    <a:pt x="9840" y="3714"/>
                    <a:pt x="10719" y="3714"/>
                  </a:cubicBezTo>
                  <a:close/>
                  <a:moveTo>
                    <a:pt x="10719" y="6360"/>
                  </a:moveTo>
                  <a:cubicBezTo>
                    <a:pt x="11982" y="6360"/>
                    <a:pt x="13137" y="6698"/>
                    <a:pt x="14126" y="7261"/>
                  </a:cubicBezTo>
                  <a:cubicBezTo>
                    <a:pt x="13301" y="8217"/>
                    <a:pt x="12038" y="8892"/>
                    <a:pt x="10719" y="8892"/>
                  </a:cubicBezTo>
                  <a:cubicBezTo>
                    <a:pt x="9454" y="8892"/>
                    <a:pt x="8191" y="8217"/>
                    <a:pt x="7366" y="7261"/>
                  </a:cubicBezTo>
                  <a:cubicBezTo>
                    <a:pt x="8411" y="6698"/>
                    <a:pt x="9510" y="6360"/>
                    <a:pt x="10719" y="6360"/>
                  </a:cubicBezTo>
                  <a:close/>
                  <a:moveTo>
                    <a:pt x="10719" y="12383"/>
                  </a:moveTo>
                  <a:lnTo>
                    <a:pt x="12202" y="18856"/>
                  </a:lnTo>
                  <a:cubicBezTo>
                    <a:pt x="11708" y="19024"/>
                    <a:pt x="11213" y="19081"/>
                    <a:pt x="10719" y="19081"/>
                  </a:cubicBezTo>
                  <a:cubicBezTo>
                    <a:pt x="10279" y="19081"/>
                    <a:pt x="9784" y="19024"/>
                    <a:pt x="9290" y="18856"/>
                  </a:cubicBezTo>
                  <a:lnTo>
                    <a:pt x="10719" y="12383"/>
                  </a:lnTo>
                  <a:close/>
                  <a:moveTo>
                    <a:pt x="6321" y="7936"/>
                  </a:moveTo>
                  <a:cubicBezTo>
                    <a:pt x="7256" y="9062"/>
                    <a:pt x="8465" y="9850"/>
                    <a:pt x="10004" y="10075"/>
                  </a:cubicBezTo>
                  <a:lnTo>
                    <a:pt x="7861" y="19699"/>
                  </a:lnTo>
                  <a:cubicBezTo>
                    <a:pt x="5442" y="18518"/>
                    <a:pt x="3849" y="16040"/>
                    <a:pt x="3849" y="13283"/>
                  </a:cubicBezTo>
                  <a:cubicBezTo>
                    <a:pt x="3849" y="11145"/>
                    <a:pt x="4838" y="9230"/>
                    <a:pt x="6321" y="7936"/>
                  </a:cubicBezTo>
                  <a:close/>
                  <a:moveTo>
                    <a:pt x="15115" y="7936"/>
                  </a:moveTo>
                  <a:cubicBezTo>
                    <a:pt x="16654" y="9230"/>
                    <a:pt x="17589" y="11200"/>
                    <a:pt x="17589" y="13283"/>
                  </a:cubicBezTo>
                  <a:cubicBezTo>
                    <a:pt x="17533" y="16040"/>
                    <a:pt x="16050" y="18518"/>
                    <a:pt x="13632" y="19699"/>
                  </a:cubicBezTo>
                  <a:lnTo>
                    <a:pt x="11488" y="10075"/>
                  </a:lnTo>
                  <a:cubicBezTo>
                    <a:pt x="13027" y="9850"/>
                    <a:pt x="14236" y="9062"/>
                    <a:pt x="15115" y="7936"/>
                  </a:cubicBezTo>
                  <a:close/>
                  <a:moveTo>
                    <a:pt x="8191" y="0"/>
                  </a:moveTo>
                  <a:cubicBezTo>
                    <a:pt x="7861" y="0"/>
                    <a:pt x="7586" y="280"/>
                    <a:pt x="7586" y="618"/>
                  </a:cubicBezTo>
                  <a:cubicBezTo>
                    <a:pt x="7586" y="1688"/>
                    <a:pt x="8081" y="2701"/>
                    <a:pt x="8795" y="3264"/>
                  </a:cubicBezTo>
                  <a:cubicBezTo>
                    <a:pt x="8081" y="3827"/>
                    <a:pt x="7586" y="4783"/>
                    <a:pt x="7586" y="5798"/>
                  </a:cubicBezTo>
                  <a:cubicBezTo>
                    <a:pt x="6211" y="6360"/>
                    <a:pt x="5058" y="7316"/>
                    <a:pt x="4123" y="8499"/>
                  </a:cubicBezTo>
                  <a:lnTo>
                    <a:pt x="2364" y="7824"/>
                  </a:lnTo>
                  <a:lnTo>
                    <a:pt x="1209" y="5515"/>
                  </a:lnTo>
                  <a:cubicBezTo>
                    <a:pt x="1090" y="5312"/>
                    <a:pt x="855" y="5167"/>
                    <a:pt x="630" y="5167"/>
                  </a:cubicBezTo>
                  <a:cubicBezTo>
                    <a:pt x="544" y="5167"/>
                    <a:pt x="461" y="5187"/>
                    <a:pt x="386" y="5235"/>
                  </a:cubicBezTo>
                  <a:cubicBezTo>
                    <a:pt x="110" y="5347"/>
                    <a:pt x="-54" y="5798"/>
                    <a:pt x="110" y="6078"/>
                  </a:cubicBezTo>
                  <a:lnTo>
                    <a:pt x="1319" y="8554"/>
                  </a:lnTo>
                  <a:cubicBezTo>
                    <a:pt x="1375" y="8724"/>
                    <a:pt x="1539" y="8892"/>
                    <a:pt x="1649" y="8892"/>
                  </a:cubicBezTo>
                  <a:lnTo>
                    <a:pt x="3463" y="9567"/>
                  </a:lnTo>
                  <a:cubicBezTo>
                    <a:pt x="2969" y="10580"/>
                    <a:pt x="2640" y="11595"/>
                    <a:pt x="2584" y="12721"/>
                  </a:cubicBezTo>
                  <a:lnTo>
                    <a:pt x="660" y="12721"/>
                  </a:lnTo>
                  <a:cubicBezTo>
                    <a:pt x="276" y="12721"/>
                    <a:pt x="0" y="13001"/>
                    <a:pt x="0" y="13396"/>
                  </a:cubicBezTo>
                  <a:cubicBezTo>
                    <a:pt x="0" y="13734"/>
                    <a:pt x="276" y="14014"/>
                    <a:pt x="660" y="14014"/>
                  </a:cubicBezTo>
                  <a:lnTo>
                    <a:pt x="2584" y="14014"/>
                  </a:lnTo>
                  <a:cubicBezTo>
                    <a:pt x="2640" y="15140"/>
                    <a:pt x="2969" y="16210"/>
                    <a:pt x="3463" y="17167"/>
                  </a:cubicBezTo>
                  <a:lnTo>
                    <a:pt x="1649" y="17898"/>
                  </a:lnTo>
                  <a:cubicBezTo>
                    <a:pt x="1539" y="17955"/>
                    <a:pt x="1375" y="18011"/>
                    <a:pt x="1319" y="18180"/>
                  </a:cubicBezTo>
                  <a:lnTo>
                    <a:pt x="110" y="20712"/>
                  </a:lnTo>
                  <a:cubicBezTo>
                    <a:pt x="-54" y="20994"/>
                    <a:pt x="110" y="21387"/>
                    <a:pt x="386" y="21557"/>
                  </a:cubicBezTo>
                  <a:cubicBezTo>
                    <a:pt x="454" y="21586"/>
                    <a:pt x="530" y="21600"/>
                    <a:pt x="607" y="21600"/>
                  </a:cubicBezTo>
                  <a:cubicBezTo>
                    <a:pt x="839" y="21600"/>
                    <a:pt x="1087" y="21473"/>
                    <a:pt x="1209" y="21219"/>
                  </a:cubicBezTo>
                  <a:lnTo>
                    <a:pt x="2364" y="18911"/>
                  </a:lnTo>
                  <a:lnTo>
                    <a:pt x="4123" y="18236"/>
                  </a:lnTo>
                  <a:cubicBezTo>
                    <a:pt x="5112" y="19531"/>
                    <a:pt x="6431" y="20600"/>
                    <a:pt x="8081" y="21162"/>
                  </a:cubicBezTo>
                  <a:cubicBezTo>
                    <a:pt x="8154" y="21202"/>
                    <a:pt x="8231" y="21219"/>
                    <a:pt x="8308" y="21219"/>
                  </a:cubicBezTo>
                  <a:cubicBezTo>
                    <a:pt x="8570" y="21219"/>
                    <a:pt x="8819" y="21005"/>
                    <a:pt x="8905" y="20657"/>
                  </a:cubicBezTo>
                  <a:lnTo>
                    <a:pt x="9014" y="20094"/>
                  </a:lnTo>
                  <a:cubicBezTo>
                    <a:pt x="9564" y="20262"/>
                    <a:pt x="10114" y="20319"/>
                    <a:pt x="10719" y="20319"/>
                  </a:cubicBezTo>
                  <a:cubicBezTo>
                    <a:pt x="11269" y="20319"/>
                    <a:pt x="11928" y="20262"/>
                    <a:pt x="12478" y="20094"/>
                  </a:cubicBezTo>
                  <a:lnTo>
                    <a:pt x="12587" y="20657"/>
                  </a:lnTo>
                  <a:cubicBezTo>
                    <a:pt x="12636" y="21001"/>
                    <a:pt x="12978" y="21173"/>
                    <a:pt x="13284" y="21173"/>
                  </a:cubicBezTo>
                  <a:cubicBezTo>
                    <a:pt x="13327" y="21173"/>
                    <a:pt x="13371" y="21169"/>
                    <a:pt x="13413" y="21162"/>
                  </a:cubicBezTo>
                  <a:cubicBezTo>
                    <a:pt x="15005" y="20600"/>
                    <a:pt x="16380" y="19531"/>
                    <a:pt x="17314" y="18236"/>
                  </a:cubicBezTo>
                  <a:lnTo>
                    <a:pt x="19128" y="18911"/>
                  </a:lnTo>
                  <a:lnTo>
                    <a:pt x="20283" y="21219"/>
                  </a:lnTo>
                  <a:cubicBezTo>
                    <a:pt x="20407" y="21473"/>
                    <a:pt x="20653" y="21600"/>
                    <a:pt x="20885" y="21600"/>
                  </a:cubicBezTo>
                  <a:cubicBezTo>
                    <a:pt x="20963" y="21600"/>
                    <a:pt x="21038" y="21586"/>
                    <a:pt x="21106" y="21557"/>
                  </a:cubicBezTo>
                  <a:cubicBezTo>
                    <a:pt x="21382" y="21387"/>
                    <a:pt x="21546" y="20937"/>
                    <a:pt x="21382" y="20712"/>
                  </a:cubicBezTo>
                  <a:lnTo>
                    <a:pt x="20007" y="18180"/>
                  </a:lnTo>
                  <a:cubicBezTo>
                    <a:pt x="19953" y="18011"/>
                    <a:pt x="19787" y="17898"/>
                    <a:pt x="19678" y="17898"/>
                  </a:cubicBezTo>
                  <a:lnTo>
                    <a:pt x="17863" y="17167"/>
                  </a:lnTo>
                  <a:cubicBezTo>
                    <a:pt x="18359" y="16210"/>
                    <a:pt x="18633" y="15140"/>
                    <a:pt x="18798" y="14014"/>
                  </a:cubicBezTo>
                  <a:lnTo>
                    <a:pt x="20723" y="14014"/>
                  </a:lnTo>
                  <a:cubicBezTo>
                    <a:pt x="21052" y="14014"/>
                    <a:pt x="21326" y="13734"/>
                    <a:pt x="21326" y="13396"/>
                  </a:cubicBezTo>
                  <a:cubicBezTo>
                    <a:pt x="21326" y="13001"/>
                    <a:pt x="21052" y="12721"/>
                    <a:pt x="20723" y="12721"/>
                  </a:cubicBezTo>
                  <a:lnTo>
                    <a:pt x="18798" y="12721"/>
                  </a:lnTo>
                  <a:cubicBezTo>
                    <a:pt x="18742" y="11595"/>
                    <a:pt x="18359" y="10580"/>
                    <a:pt x="17863" y="9567"/>
                  </a:cubicBezTo>
                  <a:lnTo>
                    <a:pt x="19678" y="8892"/>
                  </a:lnTo>
                  <a:cubicBezTo>
                    <a:pt x="19787" y="8779"/>
                    <a:pt x="19953" y="8724"/>
                    <a:pt x="20007" y="8554"/>
                  </a:cubicBezTo>
                  <a:lnTo>
                    <a:pt x="21272" y="6078"/>
                  </a:lnTo>
                  <a:cubicBezTo>
                    <a:pt x="21382" y="5740"/>
                    <a:pt x="21272" y="5347"/>
                    <a:pt x="20996" y="5235"/>
                  </a:cubicBezTo>
                  <a:cubicBezTo>
                    <a:pt x="20921" y="5187"/>
                    <a:pt x="20832" y="5167"/>
                    <a:pt x="20743" y="5167"/>
                  </a:cubicBezTo>
                  <a:cubicBezTo>
                    <a:pt x="20504" y="5167"/>
                    <a:pt x="20252" y="5312"/>
                    <a:pt x="20173" y="5515"/>
                  </a:cubicBezTo>
                  <a:lnTo>
                    <a:pt x="18964" y="7824"/>
                  </a:lnTo>
                  <a:lnTo>
                    <a:pt x="17204" y="8499"/>
                  </a:lnTo>
                  <a:cubicBezTo>
                    <a:pt x="16324" y="7316"/>
                    <a:pt x="15115" y="6360"/>
                    <a:pt x="13742" y="5798"/>
                  </a:cubicBezTo>
                  <a:cubicBezTo>
                    <a:pt x="13742" y="4727"/>
                    <a:pt x="13301" y="3827"/>
                    <a:pt x="12532" y="3264"/>
                  </a:cubicBezTo>
                  <a:cubicBezTo>
                    <a:pt x="13301" y="2589"/>
                    <a:pt x="13742" y="1688"/>
                    <a:pt x="13742" y="618"/>
                  </a:cubicBezTo>
                  <a:cubicBezTo>
                    <a:pt x="13742" y="280"/>
                    <a:pt x="13467" y="0"/>
                    <a:pt x="13137" y="0"/>
                  </a:cubicBezTo>
                  <a:cubicBezTo>
                    <a:pt x="12807" y="0"/>
                    <a:pt x="12532" y="280"/>
                    <a:pt x="12532" y="618"/>
                  </a:cubicBezTo>
                  <a:cubicBezTo>
                    <a:pt x="12532" y="1688"/>
                    <a:pt x="11708" y="2589"/>
                    <a:pt x="10663" y="2589"/>
                  </a:cubicBezTo>
                  <a:cubicBezTo>
                    <a:pt x="9620" y="2589"/>
                    <a:pt x="8795" y="1688"/>
                    <a:pt x="8795" y="618"/>
                  </a:cubicBezTo>
                  <a:cubicBezTo>
                    <a:pt x="8795" y="280"/>
                    <a:pt x="8521" y="0"/>
                    <a:pt x="81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80" name="Google Shape;10247;p67"/>
          <p:cNvGrpSpPr/>
          <p:nvPr/>
        </p:nvGrpSpPr>
        <p:grpSpPr>
          <a:xfrm>
            <a:off x="3159231" y="2851505"/>
            <a:ext cx="475088" cy="472639"/>
            <a:chOff x="0" y="0"/>
            <a:chExt cx="475086" cy="472637"/>
          </a:xfrm>
        </p:grpSpPr>
        <p:sp>
          <p:nvSpPr>
            <p:cNvPr id="7974" name="Google Shape;10248;p67"/>
            <p:cNvSpPr/>
            <p:nvPr/>
          </p:nvSpPr>
          <p:spPr>
            <a:xfrm>
              <a:off x="88184" y="222851"/>
              <a:ext cx="82006"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42" y="0"/>
                  </a:moveTo>
                  <a:cubicBezTo>
                    <a:pt x="1607" y="0"/>
                    <a:pt x="0" y="4707"/>
                    <a:pt x="0" y="10338"/>
                  </a:cubicBezTo>
                  <a:cubicBezTo>
                    <a:pt x="0" y="16893"/>
                    <a:pt x="1607" y="21600"/>
                    <a:pt x="3542" y="21600"/>
                  </a:cubicBezTo>
                  <a:lnTo>
                    <a:pt x="18058" y="21600"/>
                  </a:lnTo>
                  <a:cubicBezTo>
                    <a:pt x="19665" y="21600"/>
                    <a:pt x="21600" y="16893"/>
                    <a:pt x="21600" y="10338"/>
                  </a:cubicBezTo>
                  <a:cubicBezTo>
                    <a:pt x="21600" y="4707"/>
                    <a:pt x="19993" y="0"/>
                    <a:pt x="180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75" name="Google Shape;10249;p67"/>
            <p:cNvSpPr/>
            <p:nvPr/>
          </p:nvSpPr>
          <p:spPr>
            <a:xfrm>
              <a:off x="143256" y="277962"/>
              <a:ext cx="82045"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51" y="0"/>
                  </a:moveTo>
                  <a:cubicBezTo>
                    <a:pt x="1617" y="0"/>
                    <a:pt x="0" y="4678"/>
                    <a:pt x="0" y="10308"/>
                  </a:cubicBezTo>
                  <a:cubicBezTo>
                    <a:pt x="0" y="16893"/>
                    <a:pt x="1617" y="21600"/>
                    <a:pt x="3551" y="21600"/>
                  </a:cubicBezTo>
                  <a:lnTo>
                    <a:pt x="18060" y="21600"/>
                  </a:lnTo>
                  <a:cubicBezTo>
                    <a:pt x="19994" y="21600"/>
                    <a:pt x="21600" y="16893"/>
                    <a:pt x="21600" y="10308"/>
                  </a:cubicBezTo>
                  <a:cubicBezTo>
                    <a:pt x="21600" y="5631"/>
                    <a:pt x="19994" y="0"/>
                    <a:pt x="180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76" name="Google Shape;10250;p67"/>
            <p:cNvSpPr/>
            <p:nvPr/>
          </p:nvSpPr>
          <p:spPr>
            <a:xfrm>
              <a:off x="253477" y="279167"/>
              <a:ext cx="82045"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40" y="0"/>
                  </a:moveTo>
                  <a:cubicBezTo>
                    <a:pt x="1606" y="0"/>
                    <a:pt x="0" y="4707"/>
                    <a:pt x="0" y="11262"/>
                  </a:cubicBezTo>
                  <a:cubicBezTo>
                    <a:pt x="0" y="16922"/>
                    <a:pt x="1606" y="21600"/>
                    <a:pt x="3540" y="21600"/>
                  </a:cubicBezTo>
                  <a:lnTo>
                    <a:pt x="18049" y="21600"/>
                  </a:lnTo>
                  <a:cubicBezTo>
                    <a:pt x="19983" y="21600"/>
                    <a:pt x="21600" y="16922"/>
                    <a:pt x="21600" y="11262"/>
                  </a:cubicBezTo>
                  <a:cubicBezTo>
                    <a:pt x="21600" y="4707"/>
                    <a:pt x="19983" y="0"/>
                    <a:pt x="180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77" name="Google Shape;10251;p67"/>
            <p:cNvSpPr/>
            <p:nvPr/>
          </p:nvSpPr>
          <p:spPr>
            <a:xfrm>
              <a:off x="198367" y="222851"/>
              <a:ext cx="82045"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51" y="0"/>
                  </a:moveTo>
                  <a:cubicBezTo>
                    <a:pt x="1617" y="0"/>
                    <a:pt x="0" y="4707"/>
                    <a:pt x="0" y="10338"/>
                  </a:cubicBezTo>
                  <a:cubicBezTo>
                    <a:pt x="0" y="16893"/>
                    <a:pt x="1617" y="21600"/>
                    <a:pt x="3551" y="21600"/>
                  </a:cubicBezTo>
                  <a:lnTo>
                    <a:pt x="18049" y="21600"/>
                  </a:lnTo>
                  <a:cubicBezTo>
                    <a:pt x="19983" y="21600"/>
                    <a:pt x="21600" y="16893"/>
                    <a:pt x="21600" y="10338"/>
                  </a:cubicBezTo>
                  <a:cubicBezTo>
                    <a:pt x="21600" y="4707"/>
                    <a:pt x="19983" y="0"/>
                    <a:pt x="180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78" name="Google Shape;10252;p67"/>
            <p:cNvSpPr/>
            <p:nvPr/>
          </p:nvSpPr>
          <p:spPr>
            <a:xfrm>
              <a:off x="308588" y="222851"/>
              <a:ext cx="82006"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42" y="0"/>
                  </a:moveTo>
                  <a:cubicBezTo>
                    <a:pt x="1607" y="0"/>
                    <a:pt x="0" y="4707"/>
                    <a:pt x="0" y="10338"/>
                  </a:cubicBezTo>
                  <a:cubicBezTo>
                    <a:pt x="0" y="16893"/>
                    <a:pt x="1607" y="21600"/>
                    <a:pt x="3542" y="21600"/>
                  </a:cubicBezTo>
                  <a:lnTo>
                    <a:pt x="18058" y="21600"/>
                  </a:lnTo>
                  <a:cubicBezTo>
                    <a:pt x="19993" y="21600"/>
                    <a:pt x="21600" y="16893"/>
                    <a:pt x="21600" y="10338"/>
                  </a:cubicBezTo>
                  <a:cubicBezTo>
                    <a:pt x="21600" y="4707"/>
                    <a:pt x="19993" y="0"/>
                    <a:pt x="180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79" name="Google Shape;10253;p67"/>
            <p:cNvSpPr/>
            <p:nvPr/>
          </p:nvSpPr>
          <p:spPr>
            <a:xfrm>
              <a:off x="-1" y="0"/>
              <a:ext cx="475088" cy="4726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57" y="1231"/>
                  </a:moveTo>
                  <a:cubicBezTo>
                    <a:pt x="12415" y="1231"/>
                    <a:pt x="14030" y="4590"/>
                    <a:pt x="14030" y="7666"/>
                  </a:cubicBezTo>
                  <a:lnTo>
                    <a:pt x="7683" y="7666"/>
                  </a:lnTo>
                  <a:cubicBezTo>
                    <a:pt x="7683" y="4590"/>
                    <a:pt x="9353" y="1231"/>
                    <a:pt x="10857" y="1231"/>
                  </a:cubicBezTo>
                  <a:close/>
                  <a:moveTo>
                    <a:pt x="17099" y="2657"/>
                  </a:moveTo>
                  <a:cubicBezTo>
                    <a:pt x="17195" y="2657"/>
                    <a:pt x="17283" y="2666"/>
                    <a:pt x="17370" y="2687"/>
                  </a:cubicBezTo>
                  <a:cubicBezTo>
                    <a:pt x="17926" y="2854"/>
                    <a:pt x="18372" y="3526"/>
                    <a:pt x="18760" y="4533"/>
                  </a:cubicBezTo>
                  <a:cubicBezTo>
                    <a:pt x="19040" y="5428"/>
                    <a:pt x="19151" y="6547"/>
                    <a:pt x="19094" y="7666"/>
                  </a:cubicBezTo>
                  <a:lnTo>
                    <a:pt x="15255" y="7666"/>
                  </a:lnTo>
                  <a:cubicBezTo>
                    <a:pt x="15255" y="6547"/>
                    <a:pt x="15032" y="5316"/>
                    <a:pt x="14698" y="4085"/>
                  </a:cubicBezTo>
                  <a:cubicBezTo>
                    <a:pt x="15483" y="3197"/>
                    <a:pt x="16398" y="2657"/>
                    <a:pt x="17099" y="2657"/>
                  </a:cubicBezTo>
                  <a:close/>
                  <a:moveTo>
                    <a:pt x="4661" y="2657"/>
                  </a:moveTo>
                  <a:cubicBezTo>
                    <a:pt x="5343" y="2657"/>
                    <a:pt x="6186" y="3210"/>
                    <a:pt x="7070" y="4197"/>
                  </a:cubicBezTo>
                  <a:cubicBezTo>
                    <a:pt x="6681" y="5316"/>
                    <a:pt x="6513" y="6547"/>
                    <a:pt x="6513" y="7723"/>
                  </a:cubicBezTo>
                  <a:lnTo>
                    <a:pt x="2673" y="7723"/>
                  </a:lnTo>
                  <a:cubicBezTo>
                    <a:pt x="2617" y="6547"/>
                    <a:pt x="2728" y="5428"/>
                    <a:pt x="3007" y="4533"/>
                  </a:cubicBezTo>
                  <a:cubicBezTo>
                    <a:pt x="3341" y="3471"/>
                    <a:pt x="3841" y="2854"/>
                    <a:pt x="4398" y="2687"/>
                  </a:cubicBezTo>
                  <a:cubicBezTo>
                    <a:pt x="4483" y="2668"/>
                    <a:pt x="4571" y="2657"/>
                    <a:pt x="4661" y="2657"/>
                  </a:cubicBezTo>
                  <a:close/>
                  <a:moveTo>
                    <a:pt x="19708" y="8954"/>
                  </a:moveTo>
                  <a:cubicBezTo>
                    <a:pt x="20041" y="8954"/>
                    <a:pt x="20321" y="9234"/>
                    <a:pt x="20321" y="9570"/>
                  </a:cubicBezTo>
                  <a:cubicBezTo>
                    <a:pt x="20321" y="12703"/>
                    <a:pt x="17759" y="15277"/>
                    <a:pt x="14641" y="15277"/>
                  </a:cubicBezTo>
                  <a:lnTo>
                    <a:pt x="7070" y="15277"/>
                  </a:lnTo>
                  <a:cubicBezTo>
                    <a:pt x="3898" y="15277"/>
                    <a:pt x="1336" y="12703"/>
                    <a:pt x="1336" y="9570"/>
                  </a:cubicBezTo>
                  <a:cubicBezTo>
                    <a:pt x="1336" y="9234"/>
                    <a:pt x="1615" y="8954"/>
                    <a:pt x="1949" y="8954"/>
                  </a:cubicBezTo>
                  <a:close/>
                  <a:moveTo>
                    <a:pt x="16534" y="16565"/>
                  </a:moveTo>
                  <a:lnTo>
                    <a:pt x="16534" y="17179"/>
                  </a:lnTo>
                  <a:cubicBezTo>
                    <a:pt x="16534" y="18243"/>
                    <a:pt x="15700" y="19081"/>
                    <a:pt x="14641" y="19081"/>
                  </a:cubicBezTo>
                  <a:lnTo>
                    <a:pt x="14030" y="19081"/>
                  </a:lnTo>
                  <a:lnTo>
                    <a:pt x="14030" y="18467"/>
                  </a:lnTo>
                  <a:cubicBezTo>
                    <a:pt x="14030" y="17403"/>
                    <a:pt x="14864" y="16565"/>
                    <a:pt x="15866" y="16565"/>
                  </a:cubicBezTo>
                  <a:close/>
                  <a:moveTo>
                    <a:pt x="17759" y="16620"/>
                  </a:moveTo>
                  <a:cubicBezTo>
                    <a:pt x="19207" y="16900"/>
                    <a:pt x="20321" y="18131"/>
                    <a:pt x="20321" y="19698"/>
                  </a:cubicBezTo>
                  <a:lnTo>
                    <a:pt x="20321" y="20314"/>
                  </a:lnTo>
                  <a:lnTo>
                    <a:pt x="19708" y="20314"/>
                  </a:lnTo>
                  <a:cubicBezTo>
                    <a:pt x="18760" y="20314"/>
                    <a:pt x="17759" y="19866"/>
                    <a:pt x="17147" y="19081"/>
                  </a:cubicBezTo>
                  <a:cubicBezTo>
                    <a:pt x="17536" y="18522"/>
                    <a:pt x="17759" y="17907"/>
                    <a:pt x="17759" y="17179"/>
                  </a:cubicBezTo>
                  <a:lnTo>
                    <a:pt x="17759" y="16620"/>
                  </a:lnTo>
                  <a:close/>
                  <a:moveTo>
                    <a:pt x="10800" y="0"/>
                  </a:moveTo>
                  <a:cubicBezTo>
                    <a:pt x="9575" y="0"/>
                    <a:pt x="8462" y="952"/>
                    <a:pt x="7515" y="2687"/>
                  </a:cubicBezTo>
                  <a:cubicBezTo>
                    <a:pt x="7515" y="2799"/>
                    <a:pt x="7460" y="2799"/>
                    <a:pt x="7460" y="2854"/>
                  </a:cubicBezTo>
                  <a:cubicBezTo>
                    <a:pt x="6503" y="1892"/>
                    <a:pt x="5471" y="1380"/>
                    <a:pt x="4578" y="1380"/>
                  </a:cubicBezTo>
                  <a:cubicBezTo>
                    <a:pt x="4380" y="1380"/>
                    <a:pt x="4190" y="1405"/>
                    <a:pt x="4009" y="1455"/>
                  </a:cubicBezTo>
                  <a:cubicBezTo>
                    <a:pt x="2060" y="2016"/>
                    <a:pt x="1113" y="5037"/>
                    <a:pt x="1281" y="7723"/>
                  </a:cubicBezTo>
                  <a:cubicBezTo>
                    <a:pt x="502" y="8003"/>
                    <a:pt x="0" y="8730"/>
                    <a:pt x="0" y="9570"/>
                  </a:cubicBezTo>
                  <a:cubicBezTo>
                    <a:pt x="0" y="13430"/>
                    <a:pt x="3174" y="16565"/>
                    <a:pt x="6959" y="16565"/>
                  </a:cubicBezTo>
                  <a:lnTo>
                    <a:pt x="13306" y="16565"/>
                  </a:lnTo>
                  <a:cubicBezTo>
                    <a:pt x="12915" y="17124"/>
                    <a:pt x="12692" y="17739"/>
                    <a:pt x="12692" y="18410"/>
                  </a:cubicBezTo>
                  <a:lnTo>
                    <a:pt x="12692" y="19698"/>
                  </a:lnTo>
                  <a:cubicBezTo>
                    <a:pt x="12692" y="20033"/>
                    <a:pt x="12972" y="20314"/>
                    <a:pt x="13306" y="20314"/>
                  </a:cubicBezTo>
                  <a:lnTo>
                    <a:pt x="14587" y="20314"/>
                  </a:lnTo>
                  <a:cubicBezTo>
                    <a:pt x="15143" y="20314"/>
                    <a:pt x="15700" y="20202"/>
                    <a:pt x="16145" y="19922"/>
                  </a:cubicBezTo>
                  <a:cubicBezTo>
                    <a:pt x="16979" y="20985"/>
                    <a:pt x="18315" y="21600"/>
                    <a:pt x="19653" y="21600"/>
                  </a:cubicBezTo>
                  <a:lnTo>
                    <a:pt x="20877" y="21600"/>
                  </a:lnTo>
                  <a:cubicBezTo>
                    <a:pt x="21266" y="21600"/>
                    <a:pt x="21545" y="21321"/>
                    <a:pt x="21545" y="20985"/>
                  </a:cubicBezTo>
                  <a:lnTo>
                    <a:pt x="21545" y="19698"/>
                  </a:lnTo>
                  <a:cubicBezTo>
                    <a:pt x="21600" y="17684"/>
                    <a:pt x="20264" y="16005"/>
                    <a:pt x="18372" y="15446"/>
                  </a:cubicBezTo>
                  <a:cubicBezTo>
                    <a:pt x="20321" y="14158"/>
                    <a:pt x="21600" y="12032"/>
                    <a:pt x="21600" y="9570"/>
                  </a:cubicBezTo>
                  <a:cubicBezTo>
                    <a:pt x="21600" y="8730"/>
                    <a:pt x="21043" y="8003"/>
                    <a:pt x="20321" y="7723"/>
                  </a:cubicBezTo>
                  <a:cubicBezTo>
                    <a:pt x="20487" y="4925"/>
                    <a:pt x="19653" y="1959"/>
                    <a:pt x="17647" y="1455"/>
                  </a:cubicBezTo>
                  <a:cubicBezTo>
                    <a:pt x="17456" y="1405"/>
                    <a:pt x="17258" y="1380"/>
                    <a:pt x="17053" y="1380"/>
                  </a:cubicBezTo>
                  <a:cubicBezTo>
                    <a:pt x="16131" y="1380"/>
                    <a:pt x="15097" y="1892"/>
                    <a:pt x="14141" y="2854"/>
                  </a:cubicBezTo>
                  <a:cubicBezTo>
                    <a:pt x="14141" y="2799"/>
                    <a:pt x="14085" y="2799"/>
                    <a:pt x="14085" y="2687"/>
                  </a:cubicBezTo>
                  <a:cubicBezTo>
                    <a:pt x="13249" y="952"/>
                    <a:pt x="12081"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84" name="Google Shape;10254;p67"/>
          <p:cNvGrpSpPr/>
          <p:nvPr/>
        </p:nvGrpSpPr>
        <p:grpSpPr>
          <a:xfrm>
            <a:off x="6117501" y="1688955"/>
            <a:ext cx="416539" cy="472638"/>
            <a:chOff x="0" y="0"/>
            <a:chExt cx="416538" cy="472637"/>
          </a:xfrm>
        </p:grpSpPr>
        <p:sp>
          <p:nvSpPr>
            <p:cNvPr id="7981" name="Google Shape;10255;p67"/>
            <p:cNvSpPr/>
            <p:nvPr/>
          </p:nvSpPr>
          <p:spPr>
            <a:xfrm>
              <a:off x="277218" y="222851"/>
              <a:ext cx="28178" cy="281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08" y="0"/>
                  </a:moveTo>
                  <a:cubicBezTo>
                    <a:pt x="4678" y="0"/>
                    <a:pt x="0" y="4684"/>
                    <a:pt x="0" y="11277"/>
                  </a:cubicBezTo>
                  <a:cubicBezTo>
                    <a:pt x="0" y="16916"/>
                    <a:pt x="4678" y="21600"/>
                    <a:pt x="10308" y="21600"/>
                  </a:cubicBezTo>
                  <a:cubicBezTo>
                    <a:pt x="16893" y="21600"/>
                    <a:pt x="21600" y="16916"/>
                    <a:pt x="21600" y="11277"/>
                  </a:cubicBezTo>
                  <a:cubicBezTo>
                    <a:pt x="21600" y="4684"/>
                    <a:pt x="16893" y="0"/>
                    <a:pt x="103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82" name="Google Shape;10256;p67"/>
            <p:cNvSpPr/>
            <p:nvPr/>
          </p:nvSpPr>
          <p:spPr>
            <a:xfrm>
              <a:off x="111925" y="222851"/>
              <a:ext cx="28139" cy="2814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684"/>
                    <a:pt x="0" y="11277"/>
                  </a:cubicBezTo>
                  <a:cubicBezTo>
                    <a:pt x="0" y="16916"/>
                    <a:pt x="4684" y="21600"/>
                    <a:pt x="10323" y="21600"/>
                  </a:cubicBezTo>
                  <a:cubicBezTo>
                    <a:pt x="16916" y="21600"/>
                    <a:pt x="21600" y="16916"/>
                    <a:pt x="21600" y="11277"/>
                  </a:cubicBezTo>
                  <a:cubicBezTo>
                    <a:pt x="21600" y="4684"/>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83" name="Google Shape;10257;p67"/>
            <p:cNvSpPr/>
            <p:nvPr/>
          </p:nvSpPr>
          <p:spPr>
            <a:xfrm>
              <a:off x="-1" y="0"/>
              <a:ext cx="416540" cy="472638"/>
            </a:xfrm>
            <a:custGeom>
              <a:avLst/>
              <a:gdLst/>
              <a:ahLst/>
              <a:cxnLst>
                <a:cxn ang="0">
                  <a:pos x="wd2" y="hd2"/>
                </a:cxn>
                <a:cxn ang="5400000">
                  <a:pos x="wd2" y="hd2"/>
                </a:cxn>
                <a:cxn ang="10800000">
                  <a:pos x="wd2" y="hd2"/>
                </a:cxn>
                <a:cxn ang="16200000">
                  <a:pos x="wd2" y="hd2"/>
                </a:cxn>
              </a:cxnLst>
              <a:rect l="0" t="0" r="r" b="b"/>
              <a:pathLst>
                <a:path w="21299" h="21600" fill="norm" stroke="1" extrusionOk="0">
                  <a:moveTo>
                    <a:pt x="1904" y="1231"/>
                  </a:moveTo>
                  <a:cubicBezTo>
                    <a:pt x="3595" y="1231"/>
                    <a:pt x="5034" y="2295"/>
                    <a:pt x="5348" y="3749"/>
                  </a:cubicBezTo>
                  <a:cubicBezTo>
                    <a:pt x="4909" y="4197"/>
                    <a:pt x="4471" y="4757"/>
                    <a:pt x="4096" y="5316"/>
                  </a:cubicBezTo>
                  <a:lnTo>
                    <a:pt x="1904" y="1231"/>
                  </a:lnTo>
                  <a:close/>
                  <a:moveTo>
                    <a:pt x="19434" y="1231"/>
                  </a:moveTo>
                  <a:lnTo>
                    <a:pt x="17180" y="5316"/>
                  </a:lnTo>
                  <a:cubicBezTo>
                    <a:pt x="16743" y="4757"/>
                    <a:pt x="16367" y="4252"/>
                    <a:pt x="15928" y="3749"/>
                  </a:cubicBezTo>
                  <a:cubicBezTo>
                    <a:pt x="16242" y="2295"/>
                    <a:pt x="17681" y="1231"/>
                    <a:pt x="19372" y="1231"/>
                  </a:cubicBezTo>
                  <a:close/>
                  <a:moveTo>
                    <a:pt x="10670" y="2519"/>
                  </a:moveTo>
                  <a:cubicBezTo>
                    <a:pt x="12047" y="2519"/>
                    <a:pt x="13549" y="3302"/>
                    <a:pt x="14863" y="4588"/>
                  </a:cubicBezTo>
                  <a:lnTo>
                    <a:pt x="13736" y="5316"/>
                  </a:lnTo>
                  <a:cubicBezTo>
                    <a:pt x="12297" y="6154"/>
                    <a:pt x="11421" y="7554"/>
                    <a:pt x="11421" y="9121"/>
                  </a:cubicBezTo>
                  <a:lnTo>
                    <a:pt x="11421" y="11582"/>
                  </a:lnTo>
                  <a:cubicBezTo>
                    <a:pt x="11232" y="11527"/>
                    <a:pt x="10982" y="11527"/>
                    <a:pt x="10731" y="11527"/>
                  </a:cubicBezTo>
                  <a:cubicBezTo>
                    <a:pt x="10481" y="11527"/>
                    <a:pt x="10169" y="11582"/>
                    <a:pt x="9980" y="11639"/>
                  </a:cubicBezTo>
                  <a:lnTo>
                    <a:pt x="9980" y="9233"/>
                  </a:lnTo>
                  <a:cubicBezTo>
                    <a:pt x="9980" y="7666"/>
                    <a:pt x="9104" y="6211"/>
                    <a:pt x="7663" y="5371"/>
                  </a:cubicBezTo>
                  <a:lnTo>
                    <a:pt x="6536" y="4645"/>
                  </a:lnTo>
                  <a:cubicBezTo>
                    <a:pt x="7788" y="3190"/>
                    <a:pt x="9229" y="2519"/>
                    <a:pt x="10670" y="2519"/>
                  </a:cubicBezTo>
                  <a:close/>
                  <a:moveTo>
                    <a:pt x="10670" y="12701"/>
                  </a:moveTo>
                  <a:cubicBezTo>
                    <a:pt x="10982" y="12701"/>
                    <a:pt x="11232" y="12927"/>
                    <a:pt x="11357" y="13151"/>
                  </a:cubicBezTo>
                  <a:lnTo>
                    <a:pt x="11357" y="13430"/>
                  </a:lnTo>
                  <a:cubicBezTo>
                    <a:pt x="11296" y="13542"/>
                    <a:pt x="10982" y="13765"/>
                    <a:pt x="10670" y="13934"/>
                  </a:cubicBezTo>
                  <a:cubicBezTo>
                    <a:pt x="10294" y="13710"/>
                    <a:pt x="9980" y="13486"/>
                    <a:pt x="9980" y="13318"/>
                  </a:cubicBezTo>
                  <a:cubicBezTo>
                    <a:pt x="9980" y="12982"/>
                    <a:pt x="10294" y="12701"/>
                    <a:pt x="10670" y="12701"/>
                  </a:cubicBezTo>
                  <a:close/>
                  <a:moveTo>
                    <a:pt x="5598" y="5595"/>
                  </a:moveTo>
                  <a:lnTo>
                    <a:pt x="6912" y="6323"/>
                  </a:lnTo>
                  <a:cubicBezTo>
                    <a:pt x="7913" y="6938"/>
                    <a:pt x="8539" y="8058"/>
                    <a:pt x="8539" y="9066"/>
                  </a:cubicBezTo>
                  <a:lnTo>
                    <a:pt x="8539" y="13318"/>
                  </a:lnTo>
                  <a:cubicBezTo>
                    <a:pt x="8539" y="13430"/>
                    <a:pt x="8539" y="13542"/>
                    <a:pt x="8603" y="13653"/>
                  </a:cubicBezTo>
                  <a:cubicBezTo>
                    <a:pt x="8790" y="14270"/>
                    <a:pt x="9479" y="14717"/>
                    <a:pt x="9980" y="14941"/>
                  </a:cubicBezTo>
                  <a:lnTo>
                    <a:pt x="9980" y="15948"/>
                  </a:lnTo>
                  <a:cubicBezTo>
                    <a:pt x="9891" y="17428"/>
                    <a:pt x="8488" y="18394"/>
                    <a:pt x="6942" y="18394"/>
                  </a:cubicBezTo>
                  <a:cubicBezTo>
                    <a:pt x="6324" y="18394"/>
                    <a:pt x="5686" y="18241"/>
                    <a:pt x="5097" y="17906"/>
                  </a:cubicBezTo>
                  <a:cubicBezTo>
                    <a:pt x="3531" y="16955"/>
                    <a:pt x="2842" y="15501"/>
                    <a:pt x="2842" y="13318"/>
                  </a:cubicBezTo>
                  <a:cubicBezTo>
                    <a:pt x="2842" y="10911"/>
                    <a:pt x="3845" y="7890"/>
                    <a:pt x="5598" y="5595"/>
                  </a:cubicBezTo>
                  <a:close/>
                  <a:moveTo>
                    <a:pt x="15867" y="5595"/>
                  </a:moveTo>
                  <a:cubicBezTo>
                    <a:pt x="17556" y="7835"/>
                    <a:pt x="18557" y="10911"/>
                    <a:pt x="18557" y="13318"/>
                  </a:cubicBezTo>
                  <a:cubicBezTo>
                    <a:pt x="18496" y="15444"/>
                    <a:pt x="17681" y="17010"/>
                    <a:pt x="16117" y="17906"/>
                  </a:cubicBezTo>
                  <a:cubicBezTo>
                    <a:pt x="15563" y="18241"/>
                    <a:pt x="14939" y="18394"/>
                    <a:pt x="14330" y="18394"/>
                  </a:cubicBezTo>
                  <a:cubicBezTo>
                    <a:pt x="12798" y="18394"/>
                    <a:pt x="11357" y="17428"/>
                    <a:pt x="11357" y="15948"/>
                  </a:cubicBezTo>
                  <a:lnTo>
                    <a:pt x="11357" y="15053"/>
                  </a:lnTo>
                  <a:cubicBezTo>
                    <a:pt x="12109" y="14661"/>
                    <a:pt x="12860" y="14101"/>
                    <a:pt x="12860" y="13318"/>
                  </a:cubicBezTo>
                  <a:lnTo>
                    <a:pt x="12860" y="9066"/>
                  </a:lnTo>
                  <a:cubicBezTo>
                    <a:pt x="12860" y="7947"/>
                    <a:pt x="13486" y="6938"/>
                    <a:pt x="14487" y="6323"/>
                  </a:cubicBezTo>
                  <a:lnTo>
                    <a:pt x="15867" y="5595"/>
                  </a:lnTo>
                  <a:close/>
                  <a:moveTo>
                    <a:pt x="10670" y="18017"/>
                  </a:moveTo>
                  <a:cubicBezTo>
                    <a:pt x="10920" y="18298"/>
                    <a:pt x="11107" y="18522"/>
                    <a:pt x="11357" y="18746"/>
                  </a:cubicBezTo>
                  <a:lnTo>
                    <a:pt x="11357" y="20312"/>
                  </a:lnTo>
                  <a:lnTo>
                    <a:pt x="9980" y="20312"/>
                  </a:lnTo>
                  <a:lnTo>
                    <a:pt x="9980" y="18746"/>
                  </a:lnTo>
                  <a:cubicBezTo>
                    <a:pt x="10169" y="18522"/>
                    <a:pt x="10481" y="18298"/>
                    <a:pt x="10670" y="18017"/>
                  </a:cubicBezTo>
                  <a:close/>
                  <a:moveTo>
                    <a:pt x="713" y="0"/>
                  </a:moveTo>
                  <a:cubicBezTo>
                    <a:pt x="151" y="0"/>
                    <a:pt x="-163" y="503"/>
                    <a:pt x="87" y="895"/>
                  </a:cubicBezTo>
                  <a:lnTo>
                    <a:pt x="3281" y="6659"/>
                  </a:lnTo>
                  <a:cubicBezTo>
                    <a:pt x="2154" y="8785"/>
                    <a:pt x="1403" y="11192"/>
                    <a:pt x="1403" y="13318"/>
                  </a:cubicBezTo>
                  <a:cubicBezTo>
                    <a:pt x="1403" y="15836"/>
                    <a:pt x="2341" y="17739"/>
                    <a:pt x="4346" y="18914"/>
                  </a:cubicBezTo>
                  <a:cubicBezTo>
                    <a:pt x="5143" y="19412"/>
                    <a:pt x="6065" y="19662"/>
                    <a:pt x="6987" y="19662"/>
                  </a:cubicBezTo>
                  <a:cubicBezTo>
                    <a:pt x="7514" y="19662"/>
                    <a:pt x="8039" y="19580"/>
                    <a:pt x="8539" y="19417"/>
                  </a:cubicBezTo>
                  <a:lnTo>
                    <a:pt x="8539" y="20984"/>
                  </a:lnTo>
                  <a:cubicBezTo>
                    <a:pt x="8539" y="21319"/>
                    <a:pt x="8853" y="21600"/>
                    <a:pt x="9229" y="21600"/>
                  </a:cubicBezTo>
                  <a:lnTo>
                    <a:pt x="12047" y="21600"/>
                  </a:lnTo>
                  <a:cubicBezTo>
                    <a:pt x="12484" y="21600"/>
                    <a:pt x="12798" y="21319"/>
                    <a:pt x="12798" y="20984"/>
                  </a:cubicBezTo>
                  <a:lnTo>
                    <a:pt x="12798" y="19417"/>
                  </a:lnTo>
                  <a:cubicBezTo>
                    <a:pt x="13299" y="19580"/>
                    <a:pt x="13824" y="19662"/>
                    <a:pt x="14350" y="19662"/>
                  </a:cubicBezTo>
                  <a:cubicBezTo>
                    <a:pt x="15272" y="19662"/>
                    <a:pt x="16196" y="19412"/>
                    <a:pt x="16993" y="18914"/>
                  </a:cubicBezTo>
                  <a:cubicBezTo>
                    <a:pt x="18997" y="17739"/>
                    <a:pt x="19935" y="15836"/>
                    <a:pt x="19935" y="13318"/>
                  </a:cubicBezTo>
                  <a:cubicBezTo>
                    <a:pt x="19935" y="11192"/>
                    <a:pt x="19183" y="8730"/>
                    <a:pt x="17995" y="6659"/>
                  </a:cubicBezTo>
                  <a:lnTo>
                    <a:pt x="21250" y="895"/>
                  </a:lnTo>
                  <a:cubicBezTo>
                    <a:pt x="21437" y="503"/>
                    <a:pt x="21061" y="0"/>
                    <a:pt x="20624" y="0"/>
                  </a:cubicBezTo>
                  <a:lnTo>
                    <a:pt x="19434" y="0"/>
                  </a:lnTo>
                  <a:cubicBezTo>
                    <a:pt x="17431" y="0"/>
                    <a:pt x="15616" y="1119"/>
                    <a:pt x="14801" y="2797"/>
                  </a:cubicBezTo>
                  <a:cubicBezTo>
                    <a:pt x="14676" y="2742"/>
                    <a:pt x="14551" y="2574"/>
                    <a:pt x="14426" y="2519"/>
                  </a:cubicBezTo>
                  <a:cubicBezTo>
                    <a:pt x="13235" y="1678"/>
                    <a:pt x="11983" y="1231"/>
                    <a:pt x="10670" y="1231"/>
                  </a:cubicBezTo>
                  <a:cubicBezTo>
                    <a:pt x="9104" y="1231"/>
                    <a:pt x="7663" y="1902"/>
                    <a:pt x="6536" y="2797"/>
                  </a:cubicBezTo>
                  <a:cubicBezTo>
                    <a:pt x="5785" y="1119"/>
                    <a:pt x="4032" y="0"/>
                    <a:pt x="19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87" name="Google Shape;10258;p67"/>
          <p:cNvGrpSpPr/>
          <p:nvPr/>
        </p:nvGrpSpPr>
        <p:grpSpPr>
          <a:xfrm>
            <a:off x="6088598" y="2274961"/>
            <a:ext cx="473882" cy="472639"/>
            <a:chOff x="0" y="0"/>
            <a:chExt cx="473881" cy="472637"/>
          </a:xfrm>
        </p:grpSpPr>
        <p:sp>
          <p:nvSpPr>
            <p:cNvPr id="7985" name="Google Shape;10259;p67"/>
            <p:cNvSpPr/>
            <p:nvPr/>
          </p:nvSpPr>
          <p:spPr>
            <a:xfrm>
              <a:off x="0" y="0"/>
              <a:ext cx="473882" cy="4726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2" y="1176"/>
                  </a:moveTo>
                  <a:cubicBezTo>
                    <a:pt x="2177" y="1176"/>
                    <a:pt x="2455" y="1455"/>
                    <a:pt x="2455" y="1847"/>
                  </a:cubicBezTo>
                  <a:cubicBezTo>
                    <a:pt x="2455" y="2183"/>
                    <a:pt x="2177" y="2462"/>
                    <a:pt x="1842" y="2462"/>
                  </a:cubicBezTo>
                  <a:cubicBezTo>
                    <a:pt x="1508" y="2462"/>
                    <a:pt x="1228" y="2183"/>
                    <a:pt x="1228" y="1847"/>
                  </a:cubicBezTo>
                  <a:cubicBezTo>
                    <a:pt x="1228" y="1455"/>
                    <a:pt x="1508" y="1176"/>
                    <a:pt x="1842" y="1176"/>
                  </a:cubicBezTo>
                  <a:close/>
                  <a:moveTo>
                    <a:pt x="6921" y="1176"/>
                  </a:moveTo>
                  <a:cubicBezTo>
                    <a:pt x="7256" y="1176"/>
                    <a:pt x="7534" y="1455"/>
                    <a:pt x="7534" y="1847"/>
                  </a:cubicBezTo>
                  <a:cubicBezTo>
                    <a:pt x="7534" y="2183"/>
                    <a:pt x="7256" y="2462"/>
                    <a:pt x="6921" y="2462"/>
                  </a:cubicBezTo>
                  <a:cubicBezTo>
                    <a:pt x="6586" y="2462"/>
                    <a:pt x="6307" y="2183"/>
                    <a:pt x="6307" y="1847"/>
                  </a:cubicBezTo>
                  <a:cubicBezTo>
                    <a:pt x="6307" y="1455"/>
                    <a:pt x="6586" y="1176"/>
                    <a:pt x="6921" y="1176"/>
                  </a:cubicBezTo>
                  <a:close/>
                  <a:moveTo>
                    <a:pt x="13867" y="5067"/>
                  </a:moveTo>
                  <a:cubicBezTo>
                    <a:pt x="17446" y="5067"/>
                    <a:pt x="20259" y="7964"/>
                    <a:pt x="20259" y="11415"/>
                  </a:cubicBezTo>
                  <a:lnTo>
                    <a:pt x="20259" y="12032"/>
                  </a:lnTo>
                  <a:cubicBezTo>
                    <a:pt x="20259" y="15165"/>
                    <a:pt x="17692" y="17795"/>
                    <a:pt x="14510" y="17795"/>
                  </a:cubicBezTo>
                  <a:cubicBezTo>
                    <a:pt x="12112" y="17795"/>
                    <a:pt x="10046" y="15836"/>
                    <a:pt x="10046" y="13375"/>
                  </a:cubicBezTo>
                  <a:lnTo>
                    <a:pt x="10046" y="12311"/>
                  </a:lnTo>
                  <a:cubicBezTo>
                    <a:pt x="10046" y="10577"/>
                    <a:pt x="11385" y="9009"/>
                    <a:pt x="13060" y="8954"/>
                  </a:cubicBezTo>
                  <a:cubicBezTo>
                    <a:pt x="13095" y="8952"/>
                    <a:pt x="13132" y="8952"/>
                    <a:pt x="13168" y="8952"/>
                  </a:cubicBezTo>
                  <a:cubicBezTo>
                    <a:pt x="14960" y="8952"/>
                    <a:pt x="16409" y="10332"/>
                    <a:pt x="16409" y="12087"/>
                  </a:cubicBezTo>
                  <a:lnTo>
                    <a:pt x="16409" y="12703"/>
                  </a:lnTo>
                  <a:cubicBezTo>
                    <a:pt x="16409" y="13430"/>
                    <a:pt x="15851" y="13989"/>
                    <a:pt x="15182" y="13989"/>
                  </a:cubicBezTo>
                  <a:cubicBezTo>
                    <a:pt x="14456" y="13989"/>
                    <a:pt x="13897" y="13430"/>
                    <a:pt x="13897" y="12703"/>
                  </a:cubicBezTo>
                  <a:lnTo>
                    <a:pt x="13897" y="12087"/>
                  </a:lnTo>
                  <a:cubicBezTo>
                    <a:pt x="13897" y="11751"/>
                    <a:pt x="13618" y="11472"/>
                    <a:pt x="13283" y="11472"/>
                  </a:cubicBezTo>
                  <a:cubicBezTo>
                    <a:pt x="12948" y="11472"/>
                    <a:pt x="12670" y="11751"/>
                    <a:pt x="12670" y="12087"/>
                  </a:cubicBezTo>
                  <a:lnTo>
                    <a:pt x="12670" y="12703"/>
                  </a:lnTo>
                  <a:cubicBezTo>
                    <a:pt x="12670" y="14101"/>
                    <a:pt x="13786" y="15220"/>
                    <a:pt x="15182" y="15220"/>
                  </a:cubicBezTo>
                  <a:cubicBezTo>
                    <a:pt x="16576" y="15220"/>
                    <a:pt x="17692" y="14101"/>
                    <a:pt x="17692" y="12703"/>
                  </a:cubicBezTo>
                  <a:lnTo>
                    <a:pt x="17692" y="12087"/>
                  </a:lnTo>
                  <a:cubicBezTo>
                    <a:pt x="17692" y="9636"/>
                    <a:pt x="15683" y="7662"/>
                    <a:pt x="13208" y="7662"/>
                  </a:cubicBezTo>
                  <a:cubicBezTo>
                    <a:pt x="13141" y="7662"/>
                    <a:pt x="13072" y="7664"/>
                    <a:pt x="13005" y="7666"/>
                  </a:cubicBezTo>
                  <a:cubicBezTo>
                    <a:pt x="10604" y="7835"/>
                    <a:pt x="8762" y="9906"/>
                    <a:pt x="8762" y="12311"/>
                  </a:cubicBezTo>
                  <a:lnTo>
                    <a:pt x="8762" y="13375"/>
                  </a:lnTo>
                  <a:cubicBezTo>
                    <a:pt x="8762" y="14549"/>
                    <a:pt x="9097" y="15613"/>
                    <a:pt x="9711" y="16508"/>
                  </a:cubicBezTo>
                  <a:lnTo>
                    <a:pt x="9377" y="16508"/>
                  </a:lnTo>
                  <a:cubicBezTo>
                    <a:pt x="8315" y="16508"/>
                    <a:pt x="7479" y="15669"/>
                    <a:pt x="7479" y="14605"/>
                  </a:cubicBezTo>
                  <a:lnTo>
                    <a:pt x="7479" y="11751"/>
                  </a:lnTo>
                  <a:cubicBezTo>
                    <a:pt x="7534" y="8282"/>
                    <a:pt x="10046" y="5373"/>
                    <a:pt x="13283" y="5092"/>
                  </a:cubicBezTo>
                  <a:cubicBezTo>
                    <a:pt x="13479" y="5075"/>
                    <a:pt x="13674" y="5067"/>
                    <a:pt x="13867" y="5067"/>
                  </a:cubicBezTo>
                  <a:close/>
                  <a:moveTo>
                    <a:pt x="4461" y="7524"/>
                  </a:moveTo>
                  <a:cubicBezTo>
                    <a:pt x="5493" y="7524"/>
                    <a:pt x="6363" y="8444"/>
                    <a:pt x="6363" y="9456"/>
                  </a:cubicBezTo>
                  <a:lnTo>
                    <a:pt x="6363" y="14494"/>
                  </a:lnTo>
                  <a:cubicBezTo>
                    <a:pt x="6363" y="16229"/>
                    <a:pt x="7757" y="17627"/>
                    <a:pt x="9488" y="17627"/>
                  </a:cubicBezTo>
                  <a:lnTo>
                    <a:pt x="10996" y="17627"/>
                  </a:lnTo>
                  <a:cubicBezTo>
                    <a:pt x="11944" y="18410"/>
                    <a:pt x="13228" y="18858"/>
                    <a:pt x="14622" y="18858"/>
                  </a:cubicBezTo>
                  <a:cubicBezTo>
                    <a:pt x="15963" y="18858"/>
                    <a:pt x="17191" y="18522"/>
                    <a:pt x="18307" y="17851"/>
                  </a:cubicBezTo>
                  <a:cubicBezTo>
                    <a:pt x="19200" y="18355"/>
                    <a:pt x="19981" y="19250"/>
                    <a:pt x="20204" y="20312"/>
                  </a:cubicBezTo>
                  <a:lnTo>
                    <a:pt x="6921" y="20312"/>
                  </a:lnTo>
                  <a:cubicBezTo>
                    <a:pt x="4466" y="20312"/>
                    <a:pt x="2512" y="18243"/>
                    <a:pt x="2512" y="15836"/>
                  </a:cubicBezTo>
                  <a:lnTo>
                    <a:pt x="2512" y="9570"/>
                  </a:lnTo>
                  <a:cubicBezTo>
                    <a:pt x="2512" y="8618"/>
                    <a:pt x="3237" y="7723"/>
                    <a:pt x="4131" y="7554"/>
                  </a:cubicBezTo>
                  <a:cubicBezTo>
                    <a:pt x="4241" y="7533"/>
                    <a:pt x="4353" y="7524"/>
                    <a:pt x="4461" y="7524"/>
                  </a:cubicBezTo>
                  <a:close/>
                  <a:moveTo>
                    <a:pt x="1897" y="0"/>
                  </a:moveTo>
                  <a:cubicBezTo>
                    <a:pt x="838" y="0"/>
                    <a:pt x="0" y="840"/>
                    <a:pt x="0" y="1902"/>
                  </a:cubicBezTo>
                  <a:cubicBezTo>
                    <a:pt x="0" y="2934"/>
                    <a:pt x="893" y="3808"/>
                    <a:pt x="1864" y="3808"/>
                  </a:cubicBezTo>
                  <a:cubicBezTo>
                    <a:pt x="1894" y="3808"/>
                    <a:pt x="1924" y="3806"/>
                    <a:pt x="1954" y="3806"/>
                  </a:cubicBezTo>
                  <a:lnTo>
                    <a:pt x="3070" y="6659"/>
                  </a:lnTo>
                  <a:cubicBezTo>
                    <a:pt x="1954" y="7106"/>
                    <a:pt x="1284" y="8337"/>
                    <a:pt x="1284" y="9682"/>
                  </a:cubicBezTo>
                  <a:lnTo>
                    <a:pt x="1284" y="15893"/>
                  </a:lnTo>
                  <a:cubicBezTo>
                    <a:pt x="1284" y="19026"/>
                    <a:pt x="3851" y="21600"/>
                    <a:pt x="6976" y="21600"/>
                  </a:cubicBezTo>
                  <a:lnTo>
                    <a:pt x="20930" y="21600"/>
                  </a:lnTo>
                  <a:cubicBezTo>
                    <a:pt x="21320" y="21600"/>
                    <a:pt x="21600" y="21321"/>
                    <a:pt x="21600" y="20984"/>
                  </a:cubicBezTo>
                  <a:cubicBezTo>
                    <a:pt x="21600" y="20033"/>
                    <a:pt x="21208" y="19026"/>
                    <a:pt x="20650" y="18243"/>
                  </a:cubicBezTo>
                  <a:cubicBezTo>
                    <a:pt x="20316" y="17795"/>
                    <a:pt x="19924" y="17403"/>
                    <a:pt x="19423" y="17124"/>
                  </a:cubicBezTo>
                  <a:cubicBezTo>
                    <a:pt x="20650" y="15836"/>
                    <a:pt x="21600" y="13989"/>
                    <a:pt x="21600" y="12032"/>
                  </a:cubicBezTo>
                  <a:lnTo>
                    <a:pt x="21600" y="11415"/>
                  </a:lnTo>
                  <a:cubicBezTo>
                    <a:pt x="21600" y="7247"/>
                    <a:pt x="18174" y="3824"/>
                    <a:pt x="13991" y="3824"/>
                  </a:cubicBezTo>
                  <a:cubicBezTo>
                    <a:pt x="13740" y="3824"/>
                    <a:pt x="13485" y="3837"/>
                    <a:pt x="13228" y="3861"/>
                  </a:cubicBezTo>
                  <a:cubicBezTo>
                    <a:pt x="10604" y="4142"/>
                    <a:pt x="8372" y="5709"/>
                    <a:pt x="7199" y="8058"/>
                  </a:cubicBezTo>
                  <a:cubicBezTo>
                    <a:pt x="6865" y="7442"/>
                    <a:pt x="6363" y="6939"/>
                    <a:pt x="5749" y="6659"/>
                  </a:cubicBezTo>
                  <a:lnTo>
                    <a:pt x="6865" y="3806"/>
                  </a:lnTo>
                  <a:lnTo>
                    <a:pt x="6921" y="3806"/>
                  </a:lnTo>
                  <a:cubicBezTo>
                    <a:pt x="7981" y="3806"/>
                    <a:pt x="8819" y="2966"/>
                    <a:pt x="8819" y="1902"/>
                  </a:cubicBezTo>
                  <a:cubicBezTo>
                    <a:pt x="8819" y="840"/>
                    <a:pt x="7981" y="0"/>
                    <a:pt x="6921" y="0"/>
                  </a:cubicBezTo>
                  <a:cubicBezTo>
                    <a:pt x="5860" y="0"/>
                    <a:pt x="5024" y="840"/>
                    <a:pt x="5024" y="1902"/>
                  </a:cubicBezTo>
                  <a:cubicBezTo>
                    <a:pt x="5024" y="2462"/>
                    <a:pt x="5302" y="2966"/>
                    <a:pt x="5694" y="3302"/>
                  </a:cubicBezTo>
                  <a:lnTo>
                    <a:pt x="4466" y="6380"/>
                  </a:lnTo>
                  <a:lnTo>
                    <a:pt x="4354" y="6380"/>
                  </a:lnTo>
                  <a:lnTo>
                    <a:pt x="3182" y="3302"/>
                  </a:lnTo>
                  <a:cubicBezTo>
                    <a:pt x="3571" y="2966"/>
                    <a:pt x="3795" y="2462"/>
                    <a:pt x="3795" y="1902"/>
                  </a:cubicBezTo>
                  <a:cubicBezTo>
                    <a:pt x="3795" y="840"/>
                    <a:pt x="2958" y="0"/>
                    <a:pt x="189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86" name="Google Shape;10260;p67"/>
            <p:cNvSpPr/>
            <p:nvPr/>
          </p:nvSpPr>
          <p:spPr>
            <a:xfrm>
              <a:off x="83248" y="193469"/>
              <a:ext cx="26974" cy="269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918" y="0"/>
                    <a:pt x="0" y="4894"/>
                    <a:pt x="0" y="10784"/>
                  </a:cubicBezTo>
                  <a:cubicBezTo>
                    <a:pt x="0" y="16706"/>
                    <a:pt x="4918" y="21600"/>
                    <a:pt x="10800" y="21600"/>
                  </a:cubicBezTo>
                  <a:cubicBezTo>
                    <a:pt x="16682" y="21600"/>
                    <a:pt x="21600" y="16706"/>
                    <a:pt x="21600" y="10784"/>
                  </a:cubicBezTo>
                  <a:cubicBezTo>
                    <a:pt x="21600" y="4894"/>
                    <a:pt x="1668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91" name="Google Shape;10261;p67"/>
          <p:cNvGrpSpPr/>
          <p:nvPr/>
        </p:nvGrpSpPr>
        <p:grpSpPr>
          <a:xfrm>
            <a:off x="6117398" y="2852728"/>
            <a:ext cx="416284" cy="470191"/>
            <a:chOff x="38" y="0"/>
            <a:chExt cx="416283" cy="470189"/>
          </a:xfrm>
        </p:grpSpPr>
        <p:sp>
          <p:nvSpPr>
            <p:cNvPr id="7988" name="Google Shape;10262;p67"/>
            <p:cNvSpPr/>
            <p:nvPr/>
          </p:nvSpPr>
          <p:spPr>
            <a:xfrm>
              <a:off x="38" y="-1"/>
              <a:ext cx="416285" cy="4701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033" y="8888"/>
                  </a:moveTo>
                  <a:cubicBezTo>
                    <a:pt x="2987" y="8888"/>
                    <a:pt x="3749" y="9450"/>
                    <a:pt x="4066" y="10125"/>
                  </a:cubicBezTo>
                  <a:lnTo>
                    <a:pt x="3430" y="10125"/>
                  </a:lnTo>
                  <a:cubicBezTo>
                    <a:pt x="2476" y="10125"/>
                    <a:pt x="1714" y="9563"/>
                    <a:pt x="1398" y="8888"/>
                  </a:cubicBezTo>
                  <a:close/>
                  <a:moveTo>
                    <a:pt x="19886" y="8888"/>
                  </a:moveTo>
                  <a:cubicBezTo>
                    <a:pt x="19567" y="9563"/>
                    <a:pt x="18742" y="10125"/>
                    <a:pt x="17789" y="10125"/>
                  </a:cubicBezTo>
                  <a:lnTo>
                    <a:pt x="17153" y="10125"/>
                  </a:lnTo>
                  <a:cubicBezTo>
                    <a:pt x="17534" y="9395"/>
                    <a:pt x="18297" y="8888"/>
                    <a:pt x="19251" y="8888"/>
                  </a:cubicBezTo>
                  <a:close/>
                  <a:moveTo>
                    <a:pt x="10674" y="14007"/>
                  </a:moveTo>
                  <a:cubicBezTo>
                    <a:pt x="10991" y="14007"/>
                    <a:pt x="11309" y="14232"/>
                    <a:pt x="11372" y="14457"/>
                  </a:cubicBezTo>
                  <a:lnTo>
                    <a:pt x="10674" y="15189"/>
                  </a:lnTo>
                  <a:lnTo>
                    <a:pt x="9974" y="14457"/>
                  </a:lnTo>
                  <a:cubicBezTo>
                    <a:pt x="10039" y="14232"/>
                    <a:pt x="10355" y="14007"/>
                    <a:pt x="10674" y="14007"/>
                  </a:cubicBezTo>
                  <a:close/>
                  <a:moveTo>
                    <a:pt x="10674" y="7595"/>
                  </a:moveTo>
                  <a:cubicBezTo>
                    <a:pt x="13659" y="7595"/>
                    <a:pt x="15693" y="9113"/>
                    <a:pt x="15693" y="12037"/>
                  </a:cubicBezTo>
                  <a:cubicBezTo>
                    <a:pt x="15693" y="13332"/>
                    <a:pt x="15375" y="14626"/>
                    <a:pt x="14739" y="15863"/>
                  </a:cubicBezTo>
                  <a:lnTo>
                    <a:pt x="14739" y="15751"/>
                  </a:lnTo>
                  <a:cubicBezTo>
                    <a:pt x="14421" y="14007"/>
                    <a:pt x="12642" y="12769"/>
                    <a:pt x="10674" y="12769"/>
                  </a:cubicBezTo>
                  <a:cubicBezTo>
                    <a:pt x="8704" y="12769"/>
                    <a:pt x="6925" y="14007"/>
                    <a:pt x="6606" y="15751"/>
                  </a:cubicBezTo>
                  <a:lnTo>
                    <a:pt x="6606" y="15863"/>
                  </a:lnTo>
                  <a:cubicBezTo>
                    <a:pt x="5971" y="14626"/>
                    <a:pt x="5655" y="13332"/>
                    <a:pt x="5655" y="12037"/>
                  </a:cubicBezTo>
                  <a:cubicBezTo>
                    <a:pt x="5655" y="9113"/>
                    <a:pt x="7750" y="7595"/>
                    <a:pt x="10674" y="7595"/>
                  </a:cubicBezTo>
                  <a:close/>
                  <a:moveTo>
                    <a:pt x="8577" y="15019"/>
                  </a:moveTo>
                  <a:cubicBezTo>
                    <a:pt x="8704" y="15076"/>
                    <a:pt x="8577" y="15019"/>
                    <a:pt x="9974" y="16538"/>
                  </a:cubicBezTo>
                  <a:lnTo>
                    <a:pt x="9974" y="17044"/>
                  </a:lnTo>
                  <a:lnTo>
                    <a:pt x="8766" y="18058"/>
                  </a:lnTo>
                  <a:cubicBezTo>
                    <a:pt x="8450" y="18338"/>
                    <a:pt x="8450" y="18733"/>
                    <a:pt x="8766" y="19013"/>
                  </a:cubicBezTo>
                  <a:cubicBezTo>
                    <a:pt x="8926" y="19154"/>
                    <a:pt x="9101" y="19224"/>
                    <a:pt x="9276" y="19224"/>
                  </a:cubicBezTo>
                  <a:cubicBezTo>
                    <a:pt x="9450" y="19224"/>
                    <a:pt x="9625" y="19154"/>
                    <a:pt x="9785" y="19013"/>
                  </a:cubicBezTo>
                  <a:lnTo>
                    <a:pt x="10736" y="18170"/>
                  </a:lnTo>
                  <a:lnTo>
                    <a:pt x="11690" y="19013"/>
                  </a:lnTo>
                  <a:cubicBezTo>
                    <a:pt x="11848" y="19154"/>
                    <a:pt x="12039" y="19224"/>
                    <a:pt x="12229" y="19224"/>
                  </a:cubicBezTo>
                  <a:cubicBezTo>
                    <a:pt x="12420" y="19224"/>
                    <a:pt x="12612" y="19154"/>
                    <a:pt x="12769" y="19013"/>
                  </a:cubicBezTo>
                  <a:cubicBezTo>
                    <a:pt x="13088" y="18733"/>
                    <a:pt x="13088" y="18338"/>
                    <a:pt x="12769" y="18058"/>
                  </a:cubicBezTo>
                  <a:lnTo>
                    <a:pt x="11563" y="17044"/>
                  </a:lnTo>
                  <a:lnTo>
                    <a:pt x="11563" y="16538"/>
                  </a:lnTo>
                  <a:cubicBezTo>
                    <a:pt x="12961" y="15019"/>
                    <a:pt x="12896" y="15076"/>
                    <a:pt x="12896" y="15019"/>
                  </a:cubicBezTo>
                  <a:cubicBezTo>
                    <a:pt x="13150" y="15301"/>
                    <a:pt x="13342" y="15694"/>
                    <a:pt x="13469" y="16031"/>
                  </a:cubicBezTo>
                  <a:lnTo>
                    <a:pt x="13786" y="17663"/>
                  </a:lnTo>
                  <a:cubicBezTo>
                    <a:pt x="13850" y="19070"/>
                    <a:pt x="12642" y="20420"/>
                    <a:pt x="10991" y="20420"/>
                  </a:cubicBezTo>
                  <a:lnTo>
                    <a:pt x="10355" y="20420"/>
                  </a:lnTo>
                  <a:cubicBezTo>
                    <a:pt x="8704" y="20420"/>
                    <a:pt x="7433" y="19070"/>
                    <a:pt x="7750" y="17663"/>
                  </a:cubicBezTo>
                  <a:lnTo>
                    <a:pt x="8068" y="16031"/>
                  </a:lnTo>
                  <a:cubicBezTo>
                    <a:pt x="8131" y="15638"/>
                    <a:pt x="8258" y="15301"/>
                    <a:pt x="8577" y="15019"/>
                  </a:cubicBezTo>
                  <a:close/>
                  <a:moveTo>
                    <a:pt x="2095" y="0"/>
                  </a:moveTo>
                  <a:cubicBezTo>
                    <a:pt x="1714" y="0"/>
                    <a:pt x="1398" y="282"/>
                    <a:pt x="1398" y="677"/>
                  </a:cubicBezTo>
                  <a:lnTo>
                    <a:pt x="1398" y="1914"/>
                  </a:lnTo>
                  <a:cubicBezTo>
                    <a:pt x="1398" y="2982"/>
                    <a:pt x="2349" y="3826"/>
                    <a:pt x="3495" y="3826"/>
                  </a:cubicBezTo>
                  <a:lnTo>
                    <a:pt x="4257" y="3826"/>
                  </a:lnTo>
                  <a:lnTo>
                    <a:pt x="4257" y="6301"/>
                  </a:lnTo>
                  <a:cubicBezTo>
                    <a:pt x="4257" y="6976"/>
                    <a:pt x="4701" y="7708"/>
                    <a:pt x="5401" y="7988"/>
                  </a:cubicBezTo>
                  <a:lnTo>
                    <a:pt x="5844" y="8100"/>
                  </a:lnTo>
                  <a:cubicBezTo>
                    <a:pt x="5528" y="8383"/>
                    <a:pt x="5273" y="8663"/>
                    <a:pt x="5082" y="9000"/>
                  </a:cubicBezTo>
                  <a:cubicBezTo>
                    <a:pt x="4447" y="8158"/>
                    <a:pt x="3368" y="7595"/>
                    <a:pt x="2160" y="7595"/>
                  </a:cubicBezTo>
                  <a:lnTo>
                    <a:pt x="762" y="7595"/>
                  </a:lnTo>
                  <a:cubicBezTo>
                    <a:pt x="317" y="7595"/>
                    <a:pt x="0" y="7875"/>
                    <a:pt x="0" y="8270"/>
                  </a:cubicBezTo>
                  <a:cubicBezTo>
                    <a:pt x="0" y="10013"/>
                    <a:pt x="1587" y="11420"/>
                    <a:pt x="3622" y="11420"/>
                  </a:cubicBezTo>
                  <a:lnTo>
                    <a:pt x="4320" y="11420"/>
                  </a:lnTo>
                  <a:lnTo>
                    <a:pt x="4320" y="12037"/>
                  </a:lnTo>
                  <a:cubicBezTo>
                    <a:pt x="4320" y="14064"/>
                    <a:pt x="5082" y="16256"/>
                    <a:pt x="6352" y="17888"/>
                  </a:cubicBezTo>
                  <a:cubicBezTo>
                    <a:pt x="6290" y="19913"/>
                    <a:pt x="8196" y="21600"/>
                    <a:pt x="10482" y="21600"/>
                  </a:cubicBezTo>
                  <a:lnTo>
                    <a:pt x="11118" y="21600"/>
                  </a:lnTo>
                  <a:cubicBezTo>
                    <a:pt x="13469" y="21600"/>
                    <a:pt x="15375" y="19913"/>
                    <a:pt x="15248" y="17888"/>
                  </a:cubicBezTo>
                  <a:cubicBezTo>
                    <a:pt x="16518" y="16256"/>
                    <a:pt x="17345" y="14007"/>
                    <a:pt x="17345" y="12037"/>
                  </a:cubicBezTo>
                  <a:lnTo>
                    <a:pt x="17345" y="11420"/>
                  </a:lnTo>
                  <a:lnTo>
                    <a:pt x="18043" y="11420"/>
                  </a:lnTo>
                  <a:cubicBezTo>
                    <a:pt x="20013" y="11420"/>
                    <a:pt x="21600" y="10013"/>
                    <a:pt x="21600" y="8270"/>
                  </a:cubicBezTo>
                  <a:cubicBezTo>
                    <a:pt x="21473" y="7875"/>
                    <a:pt x="21156" y="7595"/>
                    <a:pt x="20775" y="7595"/>
                  </a:cubicBezTo>
                  <a:lnTo>
                    <a:pt x="19313" y="7595"/>
                  </a:lnTo>
                  <a:cubicBezTo>
                    <a:pt x="18107" y="7595"/>
                    <a:pt x="17026" y="8158"/>
                    <a:pt x="16391" y="9000"/>
                  </a:cubicBezTo>
                  <a:cubicBezTo>
                    <a:pt x="16137" y="8663"/>
                    <a:pt x="15947" y="8383"/>
                    <a:pt x="15693" y="8100"/>
                  </a:cubicBezTo>
                  <a:lnTo>
                    <a:pt x="16074" y="7988"/>
                  </a:lnTo>
                  <a:cubicBezTo>
                    <a:pt x="16772" y="7595"/>
                    <a:pt x="17280" y="6976"/>
                    <a:pt x="17280" y="6301"/>
                  </a:cubicBezTo>
                  <a:lnTo>
                    <a:pt x="17280" y="3826"/>
                  </a:lnTo>
                  <a:lnTo>
                    <a:pt x="17980" y="3826"/>
                  </a:lnTo>
                  <a:cubicBezTo>
                    <a:pt x="19186" y="3826"/>
                    <a:pt x="20140" y="2982"/>
                    <a:pt x="20140" y="1914"/>
                  </a:cubicBezTo>
                  <a:lnTo>
                    <a:pt x="20140" y="677"/>
                  </a:lnTo>
                  <a:cubicBezTo>
                    <a:pt x="20140" y="282"/>
                    <a:pt x="19821" y="0"/>
                    <a:pt x="19378" y="0"/>
                  </a:cubicBezTo>
                  <a:cubicBezTo>
                    <a:pt x="18997" y="0"/>
                    <a:pt x="18678" y="282"/>
                    <a:pt x="18678" y="677"/>
                  </a:cubicBezTo>
                  <a:lnTo>
                    <a:pt x="18678" y="1914"/>
                  </a:lnTo>
                  <a:cubicBezTo>
                    <a:pt x="18678" y="2251"/>
                    <a:pt x="18361" y="2532"/>
                    <a:pt x="17980" y="2532"/>
                  </a:cubicBezTo>
                  <a:lnTo>
                    <a:pt x="17280" y="2532"/>
                  </a:lnTo>
                  <a:lnTo>
                    <a:pt x="17280" y="1914"/>
                  </a:lnTo>
                  <a:cubicBezTo>
                    <a:pt x="17280" y="1577"/>
                    <a:pt x="16964" y="1294"/>
                    <a:pt x="16518" y="1294"/>
                  </a:cubicBezTo>
                  <a:cubicBezTo>
                    <a:pt x="16137" y="1294"/>
                    <a:pt x="15820" y="1577"/>
                    <a:pt x="15820" y="1914"/>
                  </a:cubicBezTo>
                  <a:lnTo>
                    <a:pt x="15820" y="3826"/>
                  </a:lnTo>
                  <a:lnTo>
                    <a:pt x="15121" y="3826"/>
                  </a:lnTo>
                  <a:cubicBezTo>
                    <a:pt x="14739" y="3826"/>
                    <a:pt x="14421" y="3544"/>
                    <a:pt x="14421" y="3207"/>
                  </a:cubicBezTo>
                  <a:lnTo>
                    <a:pt x="14421" y="1914"/>
                  </a:lnTo>
                  <a:cubicBezTo>
                    <a:pt x="14421" y="1577"/>
                    <a:pt x="14104" y="1294"/>
                    <a:pt x="13659" y="1294"/>
                  </a:cubicBezTo>
                  <a:cubicBezTo>
                    <a:pt x="13277" y="1294"/>
                    <a:pt x="12961" y="1577"/>
                    <a:pt x="12961" y="1914"/>
                  </a:cubicBezTo>
                  <a:lnTo>
                    <a:pt x="12961" y="3207"/>
                  </a:lnTo>
                  <a:cubicBezTo>
                    <a:pt x="12961" y="4219"/>
                    <a:pt x="13913" y="5063"/>
                    <a:pt x="15121" y="5063"/>
                  </a:cubicBezTo>
                  <a:lnTo>
                    <a:pt x="15820" y="5063"/>
                  </a:lnTo>
                  <a:lnTo>
                    <a:pt x="15820" y="6245"/>
                  </a:lnTo>
                  <a:cubicBezTo>
                    <a:pt x="15820" y="6470"/>
                    <a:pt x="15693" y="6751"/>
                    <a:pt x="15437" y="6808"/>
                  </a:cubicBezTo>
                  <a:lnTo>
                    <a:pt x="14485" y="7258"/>
                  </a:lnTo>
                  <a:cubicBezTo>
                    <a:pt x="13469" y="6695"/>
                    <a:pt x="12199" y="6413"/>
                    <a:pt x="10736" y="6413"/>
                  </a:cubicBezTo>
                  <a:cubicBezTo>
                    <a:pt x="9339" y="6413"/>
                    <a:pt x="8068" y="6695"/>
                    <a:pt x="6988" y="7258"/>
                  </a:cubicBezTo>
                  <a:lnTo>
                    <a:pt x="6036" y="6808"/>
                  </a:lnTo>
                  <a:cubicBezTo>
                    <a:pt x="5844" y="6695"/>
                    <a:pt x="5655" y="6470"/>
                    <a:pt x="5655" y="6245"/>
                  </a:cubicBezTo>
                  <a:lnTo>
                    <a:pt x="5655" y="5063"/>
                  </a:lnTo>
                  <a:lnTo>
                    <a:pt x="6352" y="5063"/>
                  </a:lnTo>
                  <a:cubicBezTo>
                    <a:pt x="7560" y="5063"/>
                    <a:pt x="8512" y="4219"/>
                    <a:pt x="8512" y="3207"/>
                  </a:cubicBezTo>
                  <a:lnTo>
                    <a:pt x="8512" y="1914"/>
                  </a:lnTo>
                  <a:cubicBezTo>
                    <a:pt x="8512" y="1577"/>
                    <a:pt x="8196" y="1294"/>
                    <a:pt x="7814" y="1294"/>
                  </a:cubicBezTo>
                  <a:cubicBezTo>
                    <a:pt x="7433" y="1294"/>
                    <a:pt x="7115" y="1577"/>
                    <a:pt x="7115" y="1914"/>
                  </a:cubicBezTo>
                  <a:lnTo>
                    <a:pt x="7115" y="3207"/>
                  </a:lnTo>
                  <a:cubicBezTo>
                    <a:pt x="7115" y="3544"/>
                    <a:pt x="6798" y="3826"/>
                    <a:pt x="6352" y="3826"/>
                  </a:cubicBezTo>
                  <a:lnTo>
                    <a:pt x="5655" y="3826"/>
                  </a:lnTo>
                  <a:lnTo>
                    <a:pt x="5655" y="1914"/>
                  </a:lnTo>
                  <a:cubicBezTo>
                    <a:pt x="5655" y="1577"/>
                    <a:pt x="5336" y="1294"/>
                    <a:pt x="4955" y="1294"/>
                  </a:cubicBezTo>
                  <a:cubicBezTo>
                    <a:pt x="4574" y="1294"/>
                    <a:pt x="4257" y="1577"/>
                    <a:pt x="4257" y="1914"/>
                  </a:cubicBezTo>
                  <a:lnTo>
                    <a:pt x="4257" y="2532"/>
                  </a:lnTo>
                  <a:lnTo>
                    <a:pt x="3495" y="2532"/>
                  </a:lnTo>
                  <a:cubicBezTo>
                    <a:pt x="3114" y="2532"/>
                    <a:pt x="2795" y="2251"/>
                    <a:pt x="2795" y="1914"/>
                  </a:cubicBezTo>
                  <a:lnTo>
                    <a:pt x="2795" y="677"/>
                  </a:lnTo>
                  <a:cubicBezTo>
                    <a:pt x="2795" y="282"/>
                    <a:pt x="2476" y="0"/>
                    <a:pt x="20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89" name="Google Shape;10263;p67"/>
            <p:cNvSpPr/>
            <p:nvPr/>
          </p:nvSpPr>
          <p:spPr>
            <a:xfrm>
              <a:off x="247375" y="220403"/>
              <a:ext cx="26935"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707"/>
                    <a:pt x="0" y="11262"/>
                  </a:cubicBezTo>
                  <a:cubicBezTo>
                    <a:pt x="0" y="16893"/>
                    <a:pt x="4894" y="21600"/>
                    <a:pt x="10784" y="21600"/>
                  </a:cubicBezTo>
                  <a:cubicBezTo>
                    <a:pt x="16675" y="21600"/>
                    <a:pt x="21600" y="16893"/>
                    <a:pt x="21600" y="11262"/>
                  </a:cubicBezTo>
                  <a:cubicBezTo>
                    <a:pt x="21600" y="4707"/>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90" name="Google Shape;10264;p67"/>
            <p:cNvSpPr/>
            <p:nvPr/>
          </p:nvSpPr>
          <p:spPr>
            <a:xfrm>
              <a:off x="137154" y="220403"/>
              <a:ext cx="26935"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707"/>
                    <a:pt x="0" y="11262"/>
                  </a:cubicBezTo>
                  <a:cubicBezTo>
                    <a:pt x="0" y="16893"/>
                    <a:pt x="4925" y="21600"/>
                    <a:pt x="10816" y="21600"/>
                  </a:cubicBezTo>
                  <a:cubicBezTo>
                    <a:pt x="16706" y="21600"/>
                    <a:pt x="21600" y="16893"/>
                    <a:pt x="21600" y="11262"/>
                  </a:cubicBezTo>
                  <a:cubicBezTo>
                    <a:pt x="21600" y="47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7997" name="Google Shape;10265;p67"/>
          <p:cNvGrpSpPr/>
          <p:nvPr/>
        </p:nvGrpSpPr>
        <p:grpSpPr>
          <a:xfrm>
            <a:off x="2023250" y="3461204"/>
            <a:ext cx="471418" cy="442012"/>
            <a:chOff x="0" y="0"/>
            <a:chExt cx="471416" cy="442011"/>
          </a:xfrm>
        </p:grpSpPr>
        <p:sp>
          <p:nvSpPr>
            <p:cNvPr id="7992" name="Google Shape;10266;p67"/>
            <p:cNvSpPr/>
            <p:nvPr/>
          </p:nvSpPr>
          <p:spPr>
            <a:xfrm>
              <a:off x="137115" y="221608"/>
              <a:ext cx="28178"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707"/>
                    <a:pt x="0" y="10338"/>
                  </a:cubicBezTo>
                  <a:cubicBezTo>
                    <a:pt x="0" y="16893"/>
                    <a:pt x="4707" y="21600"/>
                    <a:pt x="10338" y="21600"/>
                  </a:cubicBezTo>
                  <a:cubicBezTo>
                    <a:pt x="16893" y="21600"/>
                    <a:pt x="21600" y="16893"/>
                    <a:pt x="21600" y="10338"/>
                  </a:cubicBezTo>
                  <a:cubicBezTo>
                    <a:pt x="21600" y="4707"/>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93" name="Google Shape;10267;p67"/>
            <p:cNvSpPr/>
            <p:nvPr/>
          </p:nvSpPr>
          <p:spPr>
            <a:xfrm>
              <a:off x="306100" y="221608"/>
              <a:ext cx="26935" cy="281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707"/>
                    <a:pt x="0" y="10338"/>
                  </a:cubicBezTo>
                  <a:cubicBezTo>
                    <a:pt x="0" y="16893"/>
                    <a:pt x="4925" y="21600"/>
                    <a:pt x="10816" y="21600"/>
                  </a:cubicBezTo>
                  <a:cubicBezTo>
                    <a:pt x="16706" y="21600"/>
                    <a:pt x="21600" y="16893"/>
                    <a:pt x="21600" y="10338"/>
                  </a:cubicBezTo>
                  <a:cubicBezTo>
                    <a:pt x="21600" y="4707"/>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94" name="Google Shape;10268;p67"/>
            <p:cNvSpPr/>
            <p:nvPr/>
          </p:nvSpPr>
          <p:spPr>
            <a:xfrm>
              <a:off x="176125" y="195918"/>
              <a:ext cx="118617" cy="137116"/>
            </a:xfrm>
            <a:custGeom>
              <a:avLst/>
              <a:gdLst/>
              <a:ahLst/>
              <a:cxnLst>
                <a:cxn ang="0">
                  <a:pos x="wd2" y="hd2"/>
                </a:cxn>
                <a:cxn ang="5400000">
                  <a:pos x="wd2" y="hd2"/>
                </a:cxn>
                <a:cxn ang="10800000">
                  <a:pos x="wd2" y="hd2"/>
                </a:cxn>
                <a:cxn ang="16200000">
                  <a:pos x="wd2" y="hd2"/>
                </a:cxn>
              </a:cxnLst>
              <a:rect l="0" t="0" r="r" b="b"/>
              <a:pathLst>
                <a:path w="20928" h="21600" fill="norm" stroke="1" extrusionOk="0">
                  <a:moveTo>
                    <a:pt x="10617" y="4047"/>
                  </a:moveTo>
                  <a:cubicBezTo>
                    <a:pt x="12564" y="4047"/>
                    <a:pt x="13860" y="5014"/>
                    <a:pt x="14505" y="6747"/>
                  </a:cubicBezTo>
                  <a:lnTo>
                    <a:pt x="16452" y="12918"/>
                  </a:lnTo>
                  <a:cubicBezTo>
                    <a:pt x="16665" y="13886"/>
                    <a:pt x="16452" y="15239"/>
                    <a:pt x="15588" y="15814"/>
                  </a:cubicBezTo>
                  <a:cubicBezTo>
                    <a:pt x="14724" y="16586"/>
                    <a:pt x="13641" y="17167"/>
                    <a:pt x="12564" y="17167"/>
                  </a:cubicBezTo>
                  <a:lnTo>
                    <a:pt x="9108" y="17167"/>
                  </a:lnTo>
                  <a:cubicBezTo>
                    <a:pt x="8025" y="17167"/>
                    <a:pt x="6948" y="16586"/>
                    <a:pt x="6084" y="15814"/>
                  </a:cubicBezTo>
                  <a:cubicBezTo>
                    <a:pt x="5001" y="15043"/>
                    <a:pt x="4788" y="13886"/>
                    <a:pt x="5001" y="12918"/>
                  </a:cubicBezTo>
                  <a:lnTo>
                    <a:pt x="6948" y="6747"/>
                  </a:lnTo>
                  <a:cubicBezTo>
                    <a:pt x="7380" y="5204"/>
                    <a:pt x="8889" y="4047"/>
                    <a:pt x="10617" y="4047"/>
                  </a:cubicBezTo>
                  <a:close/>
                  <a:moveTo>
                    <a:pt x="10404" y="0"/>
                  </a:moveTo>
                  <a:cubicBezTo>
                    <a:pt x="6297" y="0"/>
                    <a:pt x="2841" y="2314"/>
                    <a:pt x="1977" y="5786"/>
                  </a:cubicBezTo>
                  <a:lnTo>
                    <a:pt x="249" y="11957"/>
                  </a:lnTo>
                  <a:cubicBezTo>
                    <a:pt x="-396" y="14467"/>
                    <a:pt x="249" y="16782"/>
                    <a:pt x="1764" y="18710"/>
                  </a:cubicBezTo>
                  <a:cubicBezTo>
                    <a:pt x="3705" y="20443"/>
                    <a:pt x="6084" y="21600"/>
                    <a:pt x="8889" y="21600"/>
                  </a:cubicBezTo>
                  <a:lnTo>
                    <a:pt x="12345" y="21600"/>
                  </a:lnTo>
                  <a:cubicBezTo>
                    <a:pt x="14937" y="21600"/>
                    <a:pt x="17529" y="20443"/>
                    <a:pt x="19044" y="18710"/>
                  </a:cubicBezTo>
                  <a:cubicBezTo>
                    <a:pt x="20772" y="16782"/>
                    <a:pt x="21204" y="14467"/>
                    <a:pt x="20772" y="11957"/>
                  </a:cubicBezTo>
                  <a:lnTo>
                    <a:pt x="18825" y="5786"/>
                  </a:lnTo>
                  <a:cubicBezTo>
                    <a:pt x="17748" y="2314"/>
                    <a:pt x="14505" y="0"/>
                    <a:pt x="104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95" name="Google Shape;10269;p67"/>
            <p:cNvSpPr/>
            <p:nvPr/>
          </p:nvSpPr>
          <p:spPr>
            <a:xfrm>
              <a:off x="0" y="0"/>
              <a:ext cx="471417" cy="442012"/>
            </a:xfrm>
            <a:custGeom>
              <a:avLst/>
              <a:gdLst/>
              <a:ahLst/>
              <a:cxnLst>
                <a:cxn ang="0">
                  <a:pos x="wd2" y="hd2"/>
                </a:cxn>
                <a:cxn ang="5400000">
                  <a:pos x="wd2" y="hd2"/>
                </a:cxn>
                <a:cxn ang="10800000">
                  <a:pos x="wd2" y="hd2"/>
                </a:cxn>
                <a:cxn ang="16200000">
                  <a:pos x="wd2" y="hd2"/>
                </a:cxn>
              </a:cxnLst>
              <a:rect l="0" t="0" r="r" b="b"/>
              <a:pathLst>
                <a:path w="21544" h="21600" fill="norm" stroke="1" extrusionOk="0">
                  <a:moveTo>
                    <a:pt x="16563" y="1316"/>
                  </a:moveTo>
                  <a:cubicBezTo>
                    <a:pt x="18634" y="1316"/>
                    <a:pt x="20312" y="3111"/>
                    <a:pt x="20312" y="5384"/>
                  </a:cubicBezTo>
                  <a:cubicBezTo>
                    <a:pt x="20312" y="5624"/>
                    <a:pt x="20312" y="5743"/>
                    <a:pt x="20257" y="5924"/>
                  </a:cubicBezTo>
                  <a:cubicBezTo>
                    <a:pt x="19529" y="4906"/>
                    <a:pt x="18353" y="4307"/>
                    <a:pt x="17179" y="4129"/>
                  </a:cubicBezTo>
                  <a:cubicBezTo>
                    <a:pt x="17136" y="4119"/>
                    <a:pt x="17094" y="4116"/>
                    <a:pt x="17053" y="4116"/>
                  </a:cubicBezTo>
                  <a:cubicBezTo>
                    <a:pt x="16520" y="4116"/>
                    <a:pt x="16256" y="4816"/>
                    <a:pt x="16620" y="5206"/>
                  </a:cubicBezTo>
                  <a:cubicBezTo>
                    <a:pt x="17346" y="5983"/>
                    <a:pt x="17739" y="7001"/>
                    <a:pt x="17739" y="8077"/>
                  </a:cubicBezTo>
                  <a:cubicBezTo>
                    <a:pt x="17739" y="8378"/>
                    <a:pt x="17739" y="8676"/>
                    <a:pt x="17682" y="8976"/>
                  </a:cubicBezTo>
                  <a:cubicBezTo>
                    <a:pt x="16843" y="7299"/>
                    <a:pt x="15556" y="5924"/>
                    <a:pt x="14046" y="4966"/>
                  </a:cubicBezTo>
                  <a:cubicBezTo>
                    <a:pt x="13598" y="4786"/>
                    <a:pt x="13263" y="4547"/>
                    <a:pt x="12870" y="4368"/>
                  </a:cubicBezTo>
                  <a:cubicBezTo>
                    <a:pt x="13263" y="2573"/>
                    <a:pt x="14717" y="1316"/>
                    <a:pt x="16563" y="1316"/>
                  </a:cubicBezTo>
                  <a:close/>
                  <a:moveTo>
                    <a:pt x="5035" y="1436"/>
                  </a:moveTo>
                  <a:cubicBezTo>
                    <a:pt x="6771" y="1436"/>
                    <a:pt x="8282" y="2693"/>
                    <a:pt x="8730" y="4488"/>
                  </a:cubicBezTo>
                  <a:cubicBezTo>
                    <a:pt x="6602" y="5206"/>
                    <a:pt x="4924" y="7001"/>
                    <a:pt x="3916" y="9035"/>
                  </a:cubicBezTo>
                  <a:cubicBezTo>
                    <a:pt x="3805" y="8736"/>
                    <a:pt x="3749" y="8436"/>
                    <a:pt x="3749" y="8138"/>
                  </a:cubicBezTo>
                  <a:cubicBezTo>
                    <a:pt x="3749" y="7120"/>
                    <a:pt x="4197" y="6043"/>
                    <a:pt x="4868" y="5265"/>
                  </a:cubicBezTo>
                  <a:cubicBezTo>
                    <a:pt x="5273" y="4887"/>
                    <a:pt x="4991" y="4163"/>
                    <a:pt x="4476" y="4163"/>
                  </a:cubicBezTo>
                  <a:cubicBezTo>
                    <a:pt x="4423" y="4163"/>
                    <a:pt x="4366" y="4171"/>
                    <a:pt x="4309" y="4188"/>
                  </a:cubicBezTo>
                  <a:cubicBezTo>
                    <a:pt x="3133" y="4307"/>
                    <a:pt x="2014" y="4966"/>
                    <a:pt x="1231" y="5983"/>
                  </a:cubicBezTo>
                  <a:cubicBezTo>
                    <a:pt x="950" y="3590"/>
                    <a:pt x="2686" y="1436"/>
                    <a:pt x="5035" y="1436"/>
                  </a:cubicBezTo>
                  <a:close/>
                  <a:moveTo>
                    <a:pt x="10744" y="5384"/>
                  </a:moveTo>
                  <a:cubicBezTo>
                    <a:pt x="14605" y="5384"/>
                    <a:pt x="17739" y="10112"/>
                    <a:pt x="17739" y="14182"/>
                  </a:cubicBezTo>
                  <a:cubicBezTo>
                    <a:pt x="17794" y="18728"/>
                    <a:pt x="14046" y="20345"/>
                    <a:pt x="10744" y="20345"/>
                  </a:cubicBezTo>
                  <a:cubicBezTo>
                    <a:pt x="7554" y="20345"/>
                    <a:pt x="3749" y="18787"/>
                    <a:pt x="3749" y="14182"/>
                  </a:cubicBezTo>
                  <a:cubicBezTo>
                    <a:pt x="3749" y="10112"/>
                    <a:pt x="6883" y="5384"/>
                    <a:pt x="10744" y="5384"/>
                  </a:cubicBezTo>
                  <a:close/>
                  <a:moveTo>
                    <a:pt x="5035" y="0"/>
                  </a:moveTo>
                  <a:cubicBezTo>
                    <a:pt x="2238" y="0"/>
                    <a:pt x="0" y="2454"/>
                    <a:pt x="0" y="5384"/>
                  </a:cubicBezTo>
                  <a:cubicBezTo>
                    <a:pt x="0" y="6163"/>
                    <a:pt x="112" y="6940"/>
                    <a:pt x="448" y="7660"/>
                  </a:cubicBezTo>
                  <a:cubicBezTo>
                    <a:pt x="559" y="7927"/>
                    <a:pt x="798" y="8062"/>
                    <a:pt x="1028" y="8062"/>
                  </a:cubicBezTo>
                  <a:cubicBezTo>
                    <a:pt x="1259" y="8062"/>
                    <a:pt x="1483" y="7927"/>
                    <a:pt x="1567" y="7660"/>
                  </a:cubicBezTo>
                  <a:cubicBezTo>
                    <a:pt x="1845" y="7001"/>
                    <a:pt x="2295" y="6461"/>
                    <a:pt x="2854" y="6102"/>
                  </a:cubicBezTo>
                  <a:cubicBezTo>
                    <a:pt x="2631" y="6701"/>
                    <a:pt x="2519" y="7360"/>
                    <a:pt x="2519" y="8077"/>
                  </a:cubicBezTo>
                  <a:cubicBezTo>
                    <a:pt x="2519" y="8976"/>
                    <a:pt x="2686" y="9872"/>
                    <a:pt x="3133" y="10590"/>
                  </a:cubicBezTo>
                  <a:cubicBezTo>
                    <a:pt x="2686" y="11728"/>
                    <a:pt x="2519" y="12924"/>
                    <a:pt x="2519" y="14121"/>
                  </a:cubicBezTo>
                  <a:cubicBezTo>
                    <a:pt x="2519" y="18968"/>
                    <a:pt x="6211" y="21600"/>
                    <a:pt x="10744" y="21600"/>
                  </a:cubicBezTo>
                  <a:cubicBezTo>
                    <a:pt x="15389" y="21600"/>
                    <a:pt x="19026" y="18968"/>
                    <a:pt x="19026" y="14121"/>
                  </a:cubicBezTo>
                  <a:cubicBezTo>
                    <a:pt x="19026" y="12924"/>
                    <a:pt x="18801" y="11728"/>
                    <a:pt x="18353" y="10590"/>
                  </a:cubicBezTo>
                  <a:cubicBezTo>
                    <a:pt x="18801" y="9753"/>
                    <a:pt x="19026" y="8976"/>
                    <a:pt x="19026" y="8077"/>
                  </a:cubicBezTo>
                  <a:cubicBezTo>
                    <a:pt x="19026" y="7360"/>
                    <a:pt x="18858" y="6701"/>
                    <a:pt x="18634" y="6102"/>
                  </a:cubicBezTo>
                  <a:cubicBezTo>
                    <a:pt x="19138" y="6461"/>
                    <a:pt x="19586" y="7001"/>
                    <a:pt x="19922" y="7660"/>
                  </a:cubicBezTo>
                  <a:cubicBezTo>
                    <a:pt x="20033" y="7927"/>
                    <a:pt x="20257" y="8062"/>
                    <a:pt x="20481" y="8062"/>
                  </a:cubicBezTo>
                  <a:cubicBezTo>
                    <a:pt x="20705" y="8062"/>
                    <a:pt x="20929" y="7927"/>
                    <a:pt x="21041" y="7660"/>
                  </a:cubicBezTo>
                  <a:cubicBezTo>
                    <a:pt x="21376" y="6940"/>
                    <a:pt x="21543" y="6163"/>
                    <a:pt x="21543" y="5384"/>
                  </a:cubicBezTo>
                  <a:cubicBezTo>
                    <a:pt x="21600" y="2454"/>
                    <a:pt x="19305" y="0"/>
                    <a:pt x="16508" y="0"/>
                  </a:cubicBezTo>
                  <a:cubicBezTo>
                    <a:pt x="14101" y="0"/>
                    <a:pt x="12142" y="1736"/>
                    <a:pt x="11582" y="4129"/>
                  </a:cubicBezTo>
                  <a:cubicBezTo>
                    <a:pt x="11304" y="4009"/>
                    <a:pt x="11023" y="4009"/>
                    <a:pt x="10744" y="4009"/>
                  </a:cubicBezTo>
                  <a:cubicBezTo>
                    <a:pt x="10463" y="4009"/>
                    <a:pt x="10185" y="4009"/>
                    <a:pt x="9904" y="4129"/>
                  </a:cubicBezTo>
                  <a:cubicBezTo>
                    <a:pt x="9344" y="1736"/>
                    <a:pt x="7330" y="0"/>
                    <a:pt x="50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7996" name="Google Shape;10270;p67"/>
            <p:cNvSpPr/>
            <p:nvPr/>
          </p:nvSpPr>
          <p:spPr>
            <a:xfrm>
              <a:off x="166998" y="352000"/>
              <a:ext cx="139407" cy="37350"/>
            </a:xfrm>
            <a:custGeom>
              <a:avLst/>
              <a:gdLst/>
              <a:ahLst/>
              <a:cxnLst>
                <a:cxn ang="0">
                  <a:pos x="wd2" y="hd2"/>
                </a:cxn>
                <a:cxn ang="5400000">
                  <a:pos x="wd2" y="hd2"/>
                </a:cxn>
                <a:cxn ang="10800000">
                  <a:pos x="wd2" y="hd2"/>
                </a:cxn>
                <a:cxn ang="16200000">
                  <a:pos x="wd2" y="hd2"/>
                </a:cxn>
              </a:cxnLst>
              <a:rect l="0" t="0" r="r" b="b"/>
              <a:pathLst>
                <a:path w="21198" h="21600" fill="norm" stroke="1" extrusionOk="0">
                  <a:moveTo>
                    <a:pt x="2318" y="0"/>
                  </a:moveTo>
                  <a:cubicBezTo>
                    <a:pt x="1413" y="0"/>
                    <a:pt x="574" y="2540"/>
                    <a:pt x="113" y="6024"/>
                  </a:cubicBezTo>
                  <a:cubicBezTo>
                    <a:pt x="-259" y="10272"/>
                    <a:pt x="302" y="14520"/>
                    <a:pt x="1603" y="16655"/>
                  </a:cubicBezTo>
                  <a:cubicBezTo>
                    <a:pt x="4770" y="20903"/>
                    <a:pt x="8304" y="21600"/>
                    <a:pt x="10538" y="21600"/>
                  </a:cubicBezTo>
                  <a:cubicBezTo>
                    <a:pt x="12961" y="21600"/>
                    <a:pt x="16495" y="20903"/>
                    <a:pt x="19663" y="16655"/>
                  </a:cubicBezTo>
                  <a:cubicBezTo>
                    <a:pt x="20969" y="14520"/>
                    <a:pt x="21341" y="10272"/>
                    <a:pt x="21152" y="6024"/>
                  </a:cubicBezTo>
                  <a:cubicBezTo>
                    <a:pt x="20691" y="2540"/>
                    <a:pt x="19728" y="0"/>
                    <a:pt x="18883" y="0"/>
                  </a:cubicBezTo>
                  <a:cubicBezTo>
                    <a:pt x="18699" y="0"/>
                    <a:pt x="18522" y="112"/>
                    <a:pt x="18357" y="360"/>
                  </a:cubicBezTo>
                  <a:cubicBezTo>
                    <a:pt x="15567" y="4608"/>
                    <a:pt x="12400" y="5327"/>
                    <a:pt x="10538" y="5327"/>
                  </a:cubicBezTo>
                  <a:cubicBezTo>
                    <a:pt x="8493" y="5327"/>
                    <a:pt x="5698" y="4608"/>
                    <a:pt x="2909" y="360"/>
                  </a:cubicBezTo>
                  <a:cubicBezTo>
                    <a:pt x="2708" y="112"/>
                    <a:pt x="2513" y="0"/>
                    <a:pt x="23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7998" name="Google Shape;10271;p67"/>
          <p:cNvSpPr/>
          <p:nvPr/>
        </p:nvSpPr>
        <p:spPr>
          <a:xfrm>
            <a:off x="4328984" y="3444761"/>
            <a:ext cx="475087" cy="4750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523" y="2894"/>
                </a:moveTo>
                <a:lnTo>
                  <a:pt x="16032" y="4732"/>
                </a:lnTo>
                <a:lnTo>
                  <a:pt x="15030" y="5734"/>
                </a:lnTo>
                <a:lnTo>
                  <a:pt x="11523" y="4287"/>
                </a:lnTo>
                <a:lnTo>
                  <a:pt x="11523" y="2894"/>
                </a:lnTo>
                <a:close/>
                <a:moveTo>
                  <a:pt x="10187" y="2951"/>
                </a:moveTo>
                <a:lnTo>
                  <a:pt x="10187" y="4342"/>
                </a:lnTo>
                <a:lnTo>
                  <a:pt x="6625" y="5791"/>
                </a:lnTo>
                <a:lnTo>
                  <a:pt x="5677" y="4843"/>
                </a:lnTo>
                <a:lnTo>
                  <a:pt x="10187" y="2951"/>
                </a:lnTo>
                <a:close/>
                <a:moveTo>
                  <a:pt x="10187" y="5679"/>
                </a:moveTo>
                <a:lnTo>
                  <a:pt x="10187" y="7070"/>
                </a:lnTo>
                <a:lnTo>
                  <a:pt x="8517" y="7683"/>
                </a:lnTo>
                <a:lnTo>
                  <a:pt x="7515" y="6681"/>
                </a:lnTo>
                <a:lnTo>
                  <a:pt x="10187" y="5679"/>
                </a:lnTo>
                <a:close/>
                <a:moveTo>
                  <a:pt x="11411" y="5679"/>
                </a:moveTo>
                <a:lnTo>
                  <a:pt x="14085" y="6681"/>
                </a:lnTo>
                <a:lnTo>
                  <a:pt x="13081" y="7683"/>
                </a:lnTo>
                <a:lnTo>
                  <a:pt x="11411" y="7070"/>
                </a:lnTo>
                <a:lnTo>
                  <a:pt x="11411" y="5679"/>
                </a:lnTo>
                <a:close/>
                <a:moveTo>
                  <a:pt x="10187" y="8351"/>
                </a:moveTo>
                <a:lnTo>
                  <a:pt x="10187" y="9353"/>
                </a:lnTo>
                <a:lnTo>
                  <a:pt x="9464" y="8628"/>
                </a:lnTo>
                <a:lnTo>
                  <a:pt x="10187" y="8351"/>
                </a:lnTo>
                <a:close/>
                <a:moveTo>
                  <a:pt x="11411" y="8351"/>
                </a:moveTo>
                <a:lnTo>
                  <a:pt x="12136" y="8628"/>
                </a:lnTo>
                <a:lnTo>
                  <a:pt x="11411" y="9353"/>
                </a:lnTo>
                <a:lnTo>
                  <a:pt x="11411" y="8351"/>
                </a:lnTo>
                <a:close/>
                <a:moveTo>
                  <a:pt x="4732" y="5679"/>
                </a:moveTo>
                <a:lnTo>
                  <a:pt x="5734" y="6625"/>
                </a:lnTo>
                <a:lnTo>
                  <a:pt x="4287" y="10187"/>
                </a:lnTo>
                <a:lnTo>
                  <a:pt x="2894" y="10187"/>
                </a:lnTo>
                <a:lnTo>
                  <a:pt x="4732" y="5679"/>
                </a:lnTo>
                <a:close/>
                <a:moveTo>
                  <a:pt x="8574" y="9464"/>
                </a:moveTo>
                <a:lnTo>
                  <a:pt x="9296" y="10187"/>
                </a:lnTo>
                <a:lnTo>
                  <a:pt x="8294" y="10187"/>
                </a:lnTo>
                <a:lnTo>
                  <a:pt x="8574" y="9464"/>
                </a:lnTo>
                <a:close/>
                <a:moveTo>
                  <a:pt x="13026" y="9464"/>
                </a:moveTo>
                <a:lnTo>
                  <a:pt x="13306" y="10187"/>
                </a:lnTo>
                <a:lnTo>
                  <a:pt x="12359" y="10187"/>
                </a:lnTo>
                <a:lnTo>
                  <a:pt x="13026" y="9464"/>
                </a:lnTo>
                <a:close/>
                <a:moveTo>
                  <a:pt x="14975" y="7515"/>
                </a:moveTo>
                <a:lnTo>
                  <a:pt x="16032" y="10187"/>
                </a:lnTo>
                <a:lnTo>
                  <a:pt x="14641" y="10187"/>
                </a:lnTo>
                <a:lnTo>
                  <a:pt x="14028" y="8517"/>
                </a:lnTo>
                <a:lnTo>
                  <a:pt x="14975" y="7515"/>
                </a:lnTo>
                <a:close/>
                <a:moveTo>
                  <a:pt x="16868" y="5679"/>
                </a:moveTo>
                <a:lnTo>
                  <a:pt x="18760" y="10187"/>
                </a:lnTo>
                <a:lnTo>
                  <a:pt x="17368" y="10187"/>
                </a:lnTo>
                <a:lnTo>
                  <a:pt x="15866" y="6625"/>
                </a:lnTo>
                <a:lnTo>
                  <a:pt x="16868" y="5679"/>
                </a:lnTo>
                <a:close/>
                <a:moveTo>
                  <a:pt x="6679" y="7626"/>
                </a:moveTo>
                <a:lnTo>
                  <a:pt x="7681" y="8574"/>
                </a:lnTo>
                <a:lnTo>
                  <a:pt x="7070" y="10243"/>
                </a:lnTo>
                <a:lnTo>
                  <a:pt x="5677" y="10243"/>
                </a:lnTo>
                <a:lnTo>
                  <a:pt x="6679" y="7626"/>
                </a:lnTo>
                <a:close/>
                <a:moveTo>
                  <a:pt x="9296" y="11524"/>
                </a:moveTo>
                <a:lnTo>
                  <a:pt x="8574" y="12192"/>
                </a:lnTo>
                <a:lnTo>
                  <a:pt x="8294" y="11524"/>
                </a:lnTo>
                <a:close/>
                <a:moveTo>
                  <a:pt x="13306" y="11524"/>
                </a:moveTo>
                <a:lnTo>
                  <a:pt x="13026" y="12192"/>
                </a:lnTo>
                <a:lnTo>
                  <a:pt x="12359" y="11524"/>
                </a:lnTo>
                <a:close/>
                <a:moveTo>
                  <a:pt x="10187" y="12359"/>
                </a:moveTo>
                <a:lnTo>
                  <a:pt x="10187" y="13306"/>
                </a:lnTo>
                <a:lnTo>
                  <a:pt x="9464" y="13026"/>
                </a:lnTo>
                <a:lnTo>
                  <a:pt x="10187" y="12359"/>
                </a:lnTo>
                <a:close/>
                <a:moveTo>
                  <a:pt x="11411" y="12359"/>
                </a:moveTo>
                <a:lnTo>
                  <a:pt x="12136" y="13026"/>
                </a:lnTo>
                <a:lnTo>
                  <a:pt x="11411" y="13306"/>
                </a:lnTo>
                <a:lnTo>
                  <a:pt x="11411" y="12359"/>
                </a:lnTo>
                <a:close/>
                <a:moveTo>
                  <a:pt x="16032" y="11413"/>
                </a:moveTo>
                <a:lnTo>
                  <a:pt x="14975" y="14085"/>
                </a:lnTo>
                <a:lnTo>
                  <a:pt x="14028" y="13083"/>
                </a:lnTo>
                <a:lnTo>
                  <a:pt x="14641" y="11413"/>
                </a:lnTo>
                <a:close/>
                <a:moveTo>
                  <a:pt x="6959" y="11524"/>
                </a:moveTo>
                <a:lnTo>
                  <a:pt x="7626" y="13194"/>
                </a:lnTo>
                <a:lnTo>
                  <a:pt x="6625" y="14140"/>
                </a:lnTo>
                <a:lnTo>
                  <a:pt x="5566" y="11524"/>
                </a:lnTo>
                <a:close/>
                <a:moveTo>
                  <a:pt x="4342" y="11524"/>
                </a:moveTo>
                <a:lnTo>
                  <a:pt x="5789" y="15030"/>
                </a:lnTo>
                <a:lnTo>
                  <a:pt x="4843" y="16032"/>
                </a:lnTo>
                <a:lnTo>
                  <a:pt x="2951" y="11524"/>
                </a:lnTo>
                <a:close/>
                <a:moveTo>
                  <a:pt x="8574" y="14028"/>
                </a:moveTo>
                <a:lnTo>
                  <a:pt x="10243" y="14641"/>
                </a:lnTo>
                <a:lnTo>
                  <a:pt x="10243" y="16032"/>
                </a:lnTo>
                <a:lnTo>
                  <a:pt x="7626" y="14975"/>
                </a:lnTo>
                <a:lnTo>
                  <a:pt x="8574" y="14028"/>
                </a:lnTo>
                <a:close/>
                <a:moveTo>
                  <a:pt x="13081" y="14028"/>
                </a:moveTo>
                <a:lnTo>
                  <a:pt x="14085" y="14975"/>
                </a:lnTo>
                <a:lnTo>
                  <a:pt x="11468" y="16032"/>
                </a:lnTo>
                <a:lnTo>
                  <a:pt x="11468" y="14641"/>
                </a:lnTo>
                <a:lnTo>
                  <a:pt x="11411" y="14641"/>
                </a:lnTo>
                <a:lnTo>
                  <a:pt x="13081" y="14028"/>
                </a:lnTo>
                <a:close/>
                <a:moveTo>
                  <a:pt x="18815" y="11524"/>
                </a:moveTo>
                <a:lnTo>
                  <a:pt x="16923" y="16032"/>
                </a:lnTo>
                <a:lnTo>
                  <a:pt x="15977" y="15030"/>
                </a:lnTo>
                <a:lnTo>
                  <a:pt x="17425" y="11524"/>
                </a:lnTo>
                <a:close/>
                <a:moveTo>
                  <a:pt x="14975" y="15866"/>
                </a:moveTo>
                <a:lnTo>
                  <a:pt x="15977" y="16868"/>
                </a:lnTo>
                <a:lnTo>
                  <a:pt x="11411" y="18760"/>
                </a:lnTo>
                <a:lnTo>
                  <a:pt x="11411" y="17370"/>
                </a:lnTo>
                <a:lnTo>
                  <a:pt x="14975" y="15866"/>
                </a:lnTo>
                <a:close/>
                <a:moveTo>
                  <a:pt x="6625" y="15977"/>
                </a:moveTo>
                <a:lnTo>
                  <a:pt x="10187" y="17425"/>
                </a:lnTo>
                <a:lnTo>
                  <a:pt x="10187" y="18817"/>
                </a:lnTo>
                <a:lnTo>
                  <a:pt x="5677" y="16924"/>
                </a:lnTo>
                <a:lnTo>
                  <a:pt x="6625" y="15977"/>
                </a:lnTo>
                <a:close/>
                <a:moveTo>
                  <a:pt x="10800" y="0"/>
                </a:moveTo>
                <a:cubicBezTo>
                  <a:pt x="10466" y="0"/>
                  <a:pt x="10187" y="279"/>
                  <a:pt x="10187" y="613"/>
                </a:cubicBezTo>
                <a:lnTo>
                  <a:pt x="10187" y="1559"/>
                </a:lnTo>
                <a:lnTo>
                  <a:pt x="4676" y="3785"/>
                </a:lnTo>
                <a:lnTo>
                  <a:pt x="4119" y="3228"/>
                </a:lnTo>
                <a:cubicBezTo>
                  <a:pt x="3979" y="3091"/>
                  <a:pt x="3827" y="3020"/>
                  <a:pt x="3674" y="3020"/>
                </a:cubicBezTo>
                <a:cubicBezTo>
                  <a:pt x="3522" y="3020"/>
                  <a:pt x="3368" y="3091"/>
                  <a:pt x="3228" y="3228"/>
                </a:cubicBezTo>
                <a:cubicBezTo>
                  <a:pt x="2951" y="3508"/>
                  <a:pt x="2951" y="3841"/>
                  <a:pt x="3228" y="4119"/>
                </a:cubicBezTo>
                <a:lnTo>
                  <a:pt x="3785" y="4677"/>
                </a:lnTo>
                <a:lnTo>
                  <a:pt x="1559" y="10187"/>
                </a:lnTo>
                <a:lnTo>
                  <a:pt x="668" y="10187"/>
                </a:lnTo>
                <a:cubicBezTo>
                  <a:pt x="277" y="10187"/>
                  <a:pt x="0" y="10466"/>
                  <a:pt x="0" y="10800"/>
                </a:cubicBezTo>
                <a:cubicBezTo>
                  <a:pt x="0" y="11134"/>
                  <a:pt x="277" y="11413"/>
                  <a:pt x="668" y="11413"/>
                </a:cubicBezTo>
                <a:lnTo>
                  <a:pt x="1559" y="11413"/>
                </a:lnTo>
                <a:lnTo>
                  <a:pt x="3785" y="16924"/>
                </a:lnTo>
                <a:lnTo>
                  <a:pt x="3228" y="17481"/>
                </a:lnTo>
                <a:cubicBezTo>
                  <a:pt x="2951" y="17759"/>
                  <a:pt x="2951" y="18092"/>
                  <a:pt x="3228" y="18372"/>
                </a:cubicBezTo>
                <a:cubicBezTo>
                  <a:pt x="3368" y="18509"/>
                  <a:pt x="3522" y="18580"/>
                  <a:pt x="3674" y="18580"/>
                </a:cubicBezTo>
                <a:cubicBezTo>
                  <a:pt x="3827" y="18580"/>
                  <a:pt x="3979" y="18509"/>
                  <a:pt x="4119" y="18372"/>
                </a:cubicBezTo>
                <a:lnTo>
                  <a:pt x="4676" y="17815"/>
                </a:lnTo>
                <a:lnTo>
                  <a:pt x="10187" y="20041"/>
                </a:lnTo>
                <a:lnTo>
                  <a:pt x="10187" y="20987"/>
                </a:lnTo>
                <a:cubicBezTo>
                  <a:pt x="10187" y="21321"/>
                  <a:pt x="10466" y="21600"/>
                  <a:pt x="10800" y="21600"/>
                </a:cubicBezTo>
                <a:cubicBezTo>
                  <a:pt x="11134" y="21600"/>
                  <a:pt x="11411" y="21321"/>
                  <a:pt x="11411" y="20987"/>
                </a:cubicBezTo>
                <a:lnTo>
                  <a:pt x="11411" y="20153"/>
                </a:lnTo>
                <a:lnTo>
                  <a:pt x="16923" y="17926"/>
                </a:lnTo>
                <a:lnTo>
                  <a:pt x="17479" y="18483"/>
                </a:lnTo>
                <a:cubicBezTo>
                  <a:pt x="17619" y="18621"/>
                  <a:pt x="17787" y="18691"/>
                  <a:pt x="17946" y="18691"/>
                </a:cubicBezTo>
                <a:cubicBezTo>
                  <a:pt x="18107" y="18691"/>
                  <a:pt x="18259" y="18621"/>
                  <a:pt x="18370" y="18483"/>
                </a:cubicBezTo>
                <a:cubicBezTo>
                  <a:pt x="18649" y="18204"/>
                  <a:pt x="18649" y="17815"/>
                  <a:pt x="18370" y="17536"/>
                </a:cubicBezTo>
                <a:lnTo>
                  <a:pt x="17813" y="16979"/>
                </a:lnTo>
                <a:lnTo>
                  <a:pt x="20041" y="11524"/>
                </a:lnTo>
                <a:lnTo>
                  <a:pt x="20987" y="11524"/>
                </a:lnTo>
                <a:cubicBezTo>
                  <a:pt x="21321" y="11524"/>
                  <a:pt x="21600" y="11245"/>
                  <a:pt x="21600" y="10857"/>
                </a:cubicBezTo>
                <a:cubicBezTo>
                  <a:pt x="21600" y="10523"/>
                  <a:pt x="21321" y="10187"/>
                  <a:pt x="20987" y="10187"/>
                </a:cubicBezTo>
                <a:lnTo>
                  <a:pt x="20041" y="10187"/>
                </a:lnTo>
                <a:lnTo>
                  <a:pt x="17813" y="4677"/>
                </a:lnTo>
                <a:lnTo>
                  <a:pt x="18370" y="4119"/>
                </a:lnTo>
                <a:cubicBezTo>
                  <a:pt x="18649" y="3841"/>
                  <a:pt x="18649" y="3508"/>
                  <a:pt x="18370" y="3228"/>
                </a:cubicBezTo>
                <a:cubicBezTo>
                  <a:pt x="18232" y="3091"/>
                  <a:pt x="18078" y="3020"/>
                  <a:pt x="17925" y="3020"/>
                </a:cubicBezTo>
                <a:cubicBezTo>
                  <a:pt x="17773" y="3020"/>
                  <a:pt x="17619" y="3091"/>
                  <a:pt x="17479" y="3228"/>
                </a:cubicBezTo>
                <a:lnTo>
                  <a:pt x="16923" y="3785"/>
                </a:lnTo>
                <a:lnTo>
                  <a:pt x="11411" y="1559"/>
                </a:lnTo>
                <a:lnTo>
                  <a:pt x="11411" y="613"/>
                </a:lnTo>
                <a:cubicBezTo>
                  <a:pt x="11411" y="279"/>
                  <a:pt x="11134" y="0"/>
                  <a:pt x="10800"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7999" name="Google Shape;10272;p67"/>
          <p:cNvSpPr/>
          <p:nvPr/>
        </p:nvSpPr>
        <p:spPr>
          <a:xfrm>
            <a:off x="6702735" y="3444936"/>
            <a:ext cx="390312" cy="474776"/>
          </a:xfrm>
          <a:custGeom>
            <a:avLst/>
            <a:gdLst/>
            <a:ahLst/>
            <a:cxnLst>
              <a:cxn ang="0">
                <a:pos x="wd2" y="hd2"/>
              </a:cxn>
              <a:cxn ang="5400000">
                <a:pos x="wd2" y="hd2"/>
              </a:cxn>
              <a:cxn ang="10800000">
                <a:pos x="wd2" y="hd2"/>
              </a:cxn>
              <a:cxn ang="16200000">
                <a:pos x="wd2" y="hd2"/>
              </a:cxn>
            </a:cxnLst>
            <a:rect l="0" t="0" r="r" b="b"/>
            <a:pathLst>
              <a:path w="21516" h="21600" fill="norm" stroke="1" extrusionOk="0">
                <a:moveTo>
                  <a:pt x="11475" y="1768"/>
                </a:moveTo>
                <a:cubicBezTo>
                  <a:pt x="11948" y="2325"/>
                  <a:pt x="12285" y="2994"/>
                  <a:pt x="12285" y="3718"/>
                </a:cubicBezTo>
                <a:cubicBezTo>
                  <a:pt x="12285" y="3773"/>
                  <a:pt x="12285" y="3885"/>
                  <a:pt x="12353" y="3996"/>
                </a:cubicBezTo>
                <a:cubicBezTo>
                  <a:pt x="12049" y="3941"/>
                  <a:pt x="11779" y="3913"/>
                  <a:pt x="11509" y="3913"/>
                </a:cubicBezTo>
                <a:cubicBezTo>
                  <a:pt x="11239" y="3913"/>
                  <a:pt x="10969" y="3941"/>
                  <a:pt x="10665" y="3996"/>
                </a:cubicBezTo>
                <a:cubicBezTo>
                  <a:pt x="10734" y="3885"/>
                  <a:pt x="10734" y="3773"/>
                  <a:pt x="10734" y="3718"/>
                </a:cubicBezTo>
                <a:cubicBezTo>
                  <a:pt x="10800" y="2939"/>
                  <a:pt x="11070" y="2325"/>
                  <a:pt x="11475" y="1768"/>
                </a:cubicBezTo>
                <a:close/>
                <a:moveTo>
                  <a:pt x="7561" y="2605"/>
                </a:moveTo>
                <a:cubicBezTo>
                  <a:pt x="8304" y="2882"/>
                  <a:pt x="8910" y="3328"/>
                  <a:pt x="9384" y="3996"/>
                </a:cubicBezTo>
                <a:lnTo>
                  <a:pt x="9654" y="4164"/>
                </a:lnTo>
                <a:cubicBezTo>
                  <a:pt x="9114" y="4330"/>
                  <a:pt x="8640" y="4610"/>
                  <a:pt x="8236" y="4887"/>
                </a:cubicBezTo>
                <a:cubicBezTo>
                  <a:pt x="8236" y="4832"/>
                  <a:pt x="8236" y="4664"/>
                  <a:pt x="8101" y="4610"/>
                </a:cubicBezTo>
                <a:cubicBezTo>
                  <a:pt x="7696" y="3996"/>
                  <a:pt x="7561" y="3273"/>
                  <a:pt x="7561" y="2605"/>
                </a:cubicBezTo>
                <a:close/>
                <a:moveTo>
                  <a:pt x="15526" y="2605"/>
                </a:moveTo>
                <a:cubicBezTo>
                  <a:pt x="15661" y="3273"/>
                  <a:pt x="15458" y="3996"/>
                  <a:pt x="15053" y="4610"/>
                </a:cubicBezTo>
                <a:cubicBezTo>
                  <a:pt x="14986" y="4664"/>
                  <a:pt x="14986" y="4832"/>
                  <a:pt x="14986" y="4887"/>
                </a:cubicBezTo>
                <a:cubicBezTo>
                  <a:pt x="14581" y="4610"/>
                  <a:pt x="14041" y="4330"/>
                  <a:pt x="13499" y="4164"/>
                </a:cubicBezTo>
                <a:cubicBezTo>
                  <a:pt x="13499" y="4107"/>
                  <a:pt x="13634" y="4053"/>
                  <a:pt x="13703" y="3996"/>
                </a:cubicBezTo>
                <a:cubicBezTo>
                  <a:pt x="14108" y="3328"/>
                  <a:pt x="14783" y="2939"/>
                  <a:pt x="15526" y="2605"/>
                </a:cubicBezTo>
                <a:close/>
                <a:moveTo>
                  <a:pt x="4591" y="4944"/>
                </a:moveTo>
                <a:cubicBezTo>
                  <a:pt x="5401" y="4944"/>
                  <a:pt x="6277" y="5110"/>
                  <a:pt x="7021" y="5444"/>
                </a:cubicBezTo>
                <a:cubicBezTo>
                  <a:pt x="7089" y="5501"/>
                  <a:pt x="7291" y="5501"/>
                  <a:pt x="7359" y="5501"/>
                </a:cubicBezTo>
                <a:cubicBezTo>
                  <a:pt x="7021" y="5835"/>
                  <a:pt x="6682" y="6281"/>
                  <a:pt x="6547" y="6670"/>
                </a:cubicBezTo>
                <a:lnTo>
                  <a:pt x="6277" y="6447"/>
                </a:lnTo>
                <a:cubicBezTo>
                  <a:pt x="5536" y="6113"/>
                  <a:pt x="4996" y="5556"/>
                  <a:pt x="4591" y="4944"/>
                </a:cubicBezTo>
                <a:close/>
                <a:moveTo>
                  <a:pt x="18183" y="4988"/>
                </a:moveTo>
                <a:cubicBezTo>
                  <a:pt x="18288" y="4988"/>
                  <a:pt x="18393" y="4992"/>
                  <a:pt x="18496" y="4999"/>
                </a:cubicBezTo>
                <a:cubicBezTo>
                  <a:pt x="18157" y="5667"/>
                  <a:pt x="17551" y="6113"/>
                  <a:pt x="16807" y="6558"/>
                </a:cubicBezTo>
                <a:lnTo>
                  <a:pt x="16537" y="6781"/>
                </a:lnTo>
                <a:cubicBezTo>
                  <a:pt x="16402" y="6335"/>
                  <a:pt x="16066" y="5946"/>
                  <a:pt x="15728" y="5556"/>
                </a:cubicBezTo>
                <a:cubicBezTo>
                  <a:pt x="15796" y="5501"/>
                  <a:pt x="15863" y="5501"/>
                  <a:pt x="16066" y="5444"/>
                </a:cubicBezTo>
                <a:cubicBezTo>
                  <a:pt x="16713" y="5152"/>
                  <a:pt x="17465" y="4988"/>
                  <a:pt x="18183" y="4988"/>
                </a:cubicBezTo>
                <a:close/>
                <a:moveTo>
                  <a:pt x="6277" y="7617"/>
                </a:moveTo>
                <a:cubicBezTo>
                  <a:pt x="6211" y="8063"/>
                  <a:pt x="6211" y="8508"/>
                  <a:pt x="6277" y="9011"/>
                </a:cubicBezTo>
                <a:cubicBezTo>
                  <a:pt x="6211" y="8899"/>
                  <a:pt x="6007" y="8899"/>
                  <a:pt x="5941" y="8899"/>
                </a:cubicBezTo>
                <a:cubicBezTo>
                  <a:pt x="5063" y="8899"/>
                  <a:pt x="4253" y="8731"/>
                  <a:pt x="3578" y="8286"/>
                </a:cubicBezTo>
                <a:cubicBezTo>
                  <a:pt x="4253" y="7951"/>
                  <a:pt x="5063" y="7674"/>
                  <a:pt x="5941" y="7674"/>
                </a:cubicBezTo>
                <a:cubicBezTo>
                  <a:pt x="6007" y="7674"/>
                  <a:pt x="6211" y="7674"/>
                  <a:pt x="6277" y="7617"/>
                </a:cubicBezTo>
                <a:close/>
                <a:moveTo>
                  <a:pt x="16807" y="7617"/>
                </a:moveTo>
                <a:cubicBezTo>
                  <a:pt x="16876" y="7674"/>
                  <a:pt x="17077" y="7674"/>
                  <a:pt x="17146" y="7674"/>
                </a:cubicBezTo>
                <a:cubicBezTo>
                  <a:pt x="18022" y="7729"/>
                  <a:pt x="18832" y="7951"/>
                  <a:pt x="19507" y="8286"/>
                </a:cubicBezTo>
                <a:cubicBezTo>
                  <a:pt x="18832" y="8620"/>
                  <a:pt x="18022" y="8899"/>
                  <a:pt x="17146" y="8899"/>
                </a:cubicBezTo>
                <a:cubicBezTo>
                  <a:pt x="17077" y="8899"/>
                  <a:pt x="16876" y="8899"/>
                  <a:pt x="16807" y="9011"/>
                </a:cubicBezTo>
                <a:cubicBezTo>
                  <a:pt x="16876" y="8508"/>
                  <a:pt x="16876" y="8063"/>
                  <a:pt x="16807" y="7617"/>
                </a:cubicBezTo>
                <a:close/>
                <a:moveTo>
                  <a:pt x="11475" y="5167"/>
                </a:moveTo>
                <a:cubicBezTo>
                  <a:pt x="13634" y="5167"/>
                  <a:pt x="15323" y="6558"/>
                  <a:pt x="15323" y="8286"/>
                </a:cubicBezTo>
                <a:cubicBezTo>
                  <a:pt x="15323" y="10013"/>
                  <a:pt x="13634" y="11405"/>
                  <a:pt x="11475" y="11405"/>
                </a:cubicBezTo>
                <a:cubicBezTo>
                  <a:pt x="9384" y="11405"/>
                  <a:pt x="7696" y="10013"/>
                  <a:pt x="7696" y="8286"/>
                </a:cubicBezTo>
                <a:cubicBezTo>
                  <a:pt x="7696" y="6558"/>
                  <a:pt x="9384" y="5167"/>
                  <a:pt x="11475" y="5167"/>
                </a:cubicBezTo>
                <a:close/>
                <a:moveTo>
                  <a:pt x="6547" y="9902"/>
                </a:moveTo>
                <a:cubicBezTo>
                  <a:pt x="6682" y="10291"/>
                  <a:pt x="7021" y="10736"/>
                  <a:pt x="7359" y="11071"/>
                </a:cubicBezTo>
                <a:cubicBezTo>
                  <a:pt x="7291" y="11071"/>
                  <a:pt x="7089" y="11071"/>
                  <a:pt x="7021" y="11127"/>
                </a:cubicBezTo>
                <a:cubicBezTo>
                  <a:pt x="6395" y="11454"/>
                  <a:pt x="5675" y="11587"/>
                  <a:pt x="4979" y="11587"/>
                </a:cubicBezTo>
                <a:cubicBezTo>
                  <a:pt x="4848" y="11587"/>
                  <a:pt x="4720" y="11582"/>
                  <a:pt x="4591" y="11573"/>
                </a:cubicBezTo>
                <a:cubicBezTo>
                  <a:pt x="4928" y="10959"/>
                  <a:pt x="5536" y="10459"/>
                  <a:pt x="6277" y="10013"/>
                </a:cubicBezTo>
                <a:cubicBezTo>
                  <a:pt x="6346" y="10013"/>
                  <a:pt x="6412" y="9957"/>
                  <a:pt x="6547" y="9902"/>
                </a:cubicBezTo>
                <a:close/>
                <a:moveTo>
                  <a:pt x="16537" y="9902"/>
                </a:moveTo>
                <a:lnTo>
                  <a:pt x="16807" y="10125"/>
                </a:lnTo>
                <a:cubicBezTo>
                  <a:pt x="17551" y="10459"/>
                  <a:pt x="18091" y="11016"/>
                  <a:pt x="18496" y="11628"/>
                </a:cubicBezTo>
                <a:cubicBezTo>
                  <a:pt x="18363" y="11638"/>
                  <a:pt x="18230" y="11642"/>
                  <a:pt x="18097" y="11642"/>
                </a:cubicBezTo>
                <a:cubicBezTo>
                  <a:pt x="17405" y="11642"/>
                  <a:pt x="16687" y="11518"/>
                  <a:pt x="16066" y="11239"/>
                </a:cubicBezTo>
                <a:cubicBezTo>
                  <a:pt x="15998" y="11127"/>
                  <a:pt x="15796" y="11127"/>
                  <a:pt x="15728" y="11127"/>
                </a:cubicBezTo>
                <a:cubicBezTo>
                  <a:pt x="16066" y="10736"/>
                  <a:pt x="16336" y="10291"/>
                  <a:pt x="16537" y="9902"/>
                </a:cubicBezTo>
                <a:close/>
                <a:moveTo>
                  <a:pt x="8101" y="11684"/>
                </a:moveTo>
                <a:cubicBezTo>
                  <a:pt x="8574" y="11962"/>
                  <a:pt x="9045" y="12241"/>
                  <a:pt x="9585" y="12407"/>
                </a:cubicBezTo>
                <a:lnTo>
                  <a:pt x="9315" y="12630"/>
                </a:lnTo>
                <a:cubicBezTo>
                  <a:pt x="8910" y="13244"/>
                  <a:pt x="8236" y="13634"/>
                  <a:pt x="7426" y="14023"/>
                </a:cubicBezTo>
                <a:cubicBezTo>
                  <a:pt x="7561" y="13300"/>
                  <a:pt x="7696" y="12630"/>
                  <a:pt x="8034" y="11962"/>
                </a:cubicBezTo>
                <a:cubicBezTo>
                  <a:pt x="8101" y="11907"/>
                  <a:pt x="8101" y="11795"/>
                  <a:pt x="8101" y="11684"/>
                </a:cubicBezTo>
                <a:close/>
                <a:moveTo>
                  <a:pt x="14851" y="11684"/>
                </a:moveTo>
                <a:cubicBezTo>
                  <a:pt x="14851" y="11795"/>
                  <a:pt x="14851" y="11907"/>
                  <a:pt x="14986" y="11962"/>
                </a:cubicBezTo>
                <a:cubicBezTo>
                  <a:pt x="15391" y="12630"/>
                  <a:pt x="15526" y="13300"/>
                  <a:pt x="15458" y="14023"/>
                </a:cubicBezTo>
                <a:cubicBezTo>
                  <a:pt x="14716" y="13746"/>
                  <a:pt x="14108" y="13244"/>
                  <a:pt x="13634" y="12630"/>
                </a:cubicBezTo>
                <a:lnTo>
                  <a:pt x="13364" y="12407"/>
                </a:lnTo>
                <a:cubicBezTo>
                  <a:pt x="13973" y="12241"/>
                  <a:pt x="14446" y="12073"/>
                  <a:pt x="14851" y="11684"/>
                </a:cubicBezTo>
                <a:close/>
                <a:moveTo>
                  <a:pt x="12353" y="12687"/>
                </a:moveTo>
                <a:cubicBezTo>
                  <a:pt x="12353" y="12741"/>
                  <a:pt x="12285" y="12798"/>
                  <a:pt x="12285" y="12966"/>
                </a:cubicBezTo>
                <a:cubicBezTo>
                  <a:pt x="12285" y="13634"/>
                  <a:pt x="12015" y="14358"/>
                  <a:pt x="11475" y="14915"/>
                </a:cubicBezTo>
                <a:cubicBezTo>
                  <a:pt x="11070" y="14358"/>
                  <a:pt x="10734" y="13634"/>
                  <a:pt x="10734" y="12966"/>
                </a:cubicBezTo>
                <a:cubicBezTo>
                  <a:pt x="10734" y="12909"/>
                  <a:pt x="10734" y="12741"/>
                  <a:pt x="10665" y="12687"/>
                </a:cubicBezTo>
                <a:cubicBezTo>
                  <a:pt x="10969" y="12715"/>
                  <a:pt x="11239" y="12729"/>
                  <a:pt x="11509" y="12729"/>
                </a:cubicBezTo>
                <a:cubicBezTo>
                  <a:pt x="11779" y="12729"/>
                  <a:pt x="12049" y="12715"/>
                  <a:pt x="12353" y="12687"/>
                </a:cubicBezTo>
                <a:close/>
                <a:moveTo>
                  <a:pt x="17077" y="13189"/>
                </a:moveTo>
                <a:cubicBezTo>
                  <a:pt x="18832" y="13912"/>
                  <a:pt x="20047" y="15472"/>
                  <a:pt x="20047" y="17199"/>
                </a:cubicBezTo>
                <a:lnTo>
                  <a:pt x="20047" y="18202"/>
                </a:lnTo>
                <a:lnTo>
                  <a:pt x="18292" y="16697"/>
                </a:lnTo>
                <a:cubicBezTo>
                  <a:pt x="18125" y="16559"/>
                  <a:pt x="17921" y="16488"/>
                  <a:pt x="17720" y="16488"/>
                </a:cubicBezTo>
                <a:cubicBezTo>
                  <a:pt x="17517" y="16488"/>
                  <a:pt x="17315" y="16559"/>
                  <a:pt x="17146" y="16697"/>
                </a:cubicBezTo>
                <a:cubicBezTo>
                  <a:pt x="16807" y="16976"/>
                  <a:pt x="16807" y="17365"/>
                  <a:pt x="17146" y="17645"/>
                </a:cubicBezTo>
                <a:lnTo>
                  <a:pt x="18967" y="19093"/>
                </a:lnTo>
                <a:lnTo>
                  <a:pt x="17752" y="19093"/>
                </a:lnTo>
                <a:cubicBezTo>
                  <a:pt x="15323" y="19093"/>
                  <a:pt x="13163" y="17756"/>
                  <a:pt x="12488" y="15862"/>
                </a:cubicBezTo>
                <a:cubicBezTo>
                  <a:pt x="12960" y="15472"/>
                  <a:pt x="13298" y="14915"/>
                  <a:pt x="13499" y="14358"/>
                </a:cubicBezTo>
                <a:cubicBezTo>
                  <a:pt x="14176" y="14860"/>
                  <a:pt x="15053" y="15249"/>
                  <a:pt x="15998" y="15417"/>
                </a:cubicBezTo>
                <a:cubicBezTo>
                  <a:pt x="16040" y="15422"/>
                  <a:pt x="16083" y="15426"/>
                  <a:pt x="16124" y="15426"/>
                </a:cubicBezTo>
                <a:cubicBezTo>
                  <a:pt x="16484" y="15426"/>
                  <a:pt x="16816" y="15220"/>
                  <a:pt x="16876" y="14971"/>
                </a:cubicBezTo>
                <a:cubicBezTo>
                  <a:pt x="17077" y="14358"/>
                  <a:pt x="17146" y="13801"/>
                  <a:pt x="17077" y="13189"/>
                </a:cubicBezTo>
                <a:close/>
                <a:moveTo>
                  <a:pt x="6076" y="13021"/>
                </a:moveTo>
                <a:cubicBezTo>
                  <a:pt x="6007" y="13634"/>
                  <a:pt x="6007" y="14358"/>
                  <a:pt x="6277" y="14971"/>
                </a:cubicBezTo>
                <a:cubicBezTo>
                  <a:pt x="6333" y="15245"/>
                  <a:pt x="6618" y="15445"/>
                  <a:pt x="6980" y="15445"/>
                </a:cubicBezTo>
                <a:cubicBezTo>
                  <a:pt x="7057" y="15445"/>
                  <a:pt x="7139" y="15436"/>
                  <a:pt x="7224" y="15417"/>
                </a:cubicBezTo>
                <a:cubicBezTo>
                  <a:pt x="8101" y="15194"/>
                  <a:pt x="8910" y="14803"/>
                  <a:pt x="9654" y="14358"/>
                </a:cubicBezTo>
                <a:cubicBezTo>
                  <a:pt x="9924" y="14915"/>
                  <a:pt x="10260" y="15472"/>
                  <a:pt x="10665" y="15862"/>
                </a:cubicBezTo>
                <a:cubicBezTo>
                  <a:pt x="9789" y="18479"/>
                  <a:pt x="7021" y="20318"/>
                  <a:pt x="3916" y="20318"/>
                </a:cubicBezTo>
                <a:lnTo>
                  <a:pt x="2702" y="20318"/>
                </a:lnTo>
                <a:lnTo>
                  <a:pt x="6007" y="17645"/>
                </a:lnTo>
                <a:cubicBezTo>
                  <a:pt x="6346" y="17365"/>
                  <a:pt x="6346" y="16976"/>
                  <a:pt x="6007" y="16697"/>
                </a:cubicBezTo>
                <a:cubicBezTo>
                  <a:pt x="5840" y="16559"/>
                  <a:pt x="5654" y="16488"/>
                  <a:pt x="5467" y="16488"/>
                </a:cubicBezTo>
                <a:cubicBezTo>
                  <a:pt x="5283" y="16488"/>
                  <a:pt x="5097" y="16559"/>
                  <a:pt x="4928" y="16697"/>
                </a:cubicBezTo>
                <a:lnTo>
                  <a:pt x="1622" y="19427"/>
                </a:lnTo>
                <a:lnTo>
                  <a:pt x="1622" y="18479"/>
                </a:lnTo>
                <a:cubicBezTo>
                  <a:pt x="1622" y="16028"/>
                  <a:pt x="3511" y="13857"/>
                  <a:pt x="6076" y="13021"/>
                </a:cubicBezTo>
                <a:close/>
                <a:moveTo>
                  <a:pt x="11543" y="0"/>
                </a:moveTo>
                <a:cubicBezTo>
                  <a:pt x="11357" y="0"/>
                  <a:pt x="11173" y="69"/>
                  <a:pt x="11004" y="209"/>
                </a:cubicBezTo>
                <a:cubicBezTo>
                  <a:pt x="10329" y="766"/>
                  <a:pt x="9789" y="1379"/>
                  <a:pt x="9585" y="2159"/>
                </a:cubicBezTo>
                <a:cubicBezTo>
                  <a:pt x="8910" y="1657"/>
                  <a:pt x="8034" y="1268"/>
                  <a:pt x="7089" y="1100"/>
                </a:cubicBezTo>
                <a:cubicBezTo>
                  <a:pt x="7046" y="1094"/>
                  <a:pt x="7004" y="1091"/>
                  <a:pt x="6963" y="1091"/>
                </a:cubicBezTo>
                <a:cubicBezTo>
                  <a:pt x="6603" y="1091"/>
                  <a:pt x="6271" y="1296"/>
                  <a:pt x="6211" y="1545"/>
                </a:cubicBezTo>
                <a:cubicBezTo>
                  <a:pt x="5941" y="2325"/>
                  <a:pt x="5941" y="3050"/>
                  <a:pt x="6076" y="3773"/>
                </a:cubicBezTo>
                <a:cubicBezTo>
                  <a:pt x="5669" y="3695"/>
                  <a:pt x="5247" y="3655"/>
                  <a:pt x="4825" y="3655"/>
                </a:cubicBezTo>
                <a:cubicBezTo>
                  <a:pt x="4336" y="3655"/>
                  <a:pt x="3846" y="3710"/>
                  <a:pt x="3376" y="3830"/>
                </a:cubicBezTo>
                <a:cubicBezTo>
                  <a:pt x="3241" y="3885"/>
                  <a:pt x="3038" y="3996"/>
                  <a:pt x="2972" y="4107"/>
                </a:cubicBezTo>
                <a:cubicBezTo>
                  <a:pt x="2903" y="4275"/>
                  <a:pt x="2837" y="4442"/>
                  <a:pt x="2903" y="4610"/>
                </a:cubicBezTo>
                <a:cubicBezTo>
                  <a:pt x="3173" y="5389"/>
                  <a:pt x="3578" y="6001"/>
                  <a:pt x="4186" y="6615"/>
                </a:cubicBezTo>
                <a:cubicBezTo>
                  <a:pt x="3308" y="6838"/>
                  <a:pt x="2498" y="7228"/>
                  <a:pt x="1823" y="7785"/>
                </a:cubicBezTo>
                <a:cubicBezTo>
                  <a:pt x="1487" y="8063"/>
                  <a:pt x="1487" y="8454"/>
                  <a:pt x="1823" y="8731"/>
                </a:cubicBezTo>
                <a:cubicBezTo>
                  <a:pt x="2498" y="9288"/>
                  <a:pt x="3241" y="9679"/>
                  <a:pt x="4186" y="9902"/>
                </a:cubicBezTo>
                <a:cubicBezTo>
                  <a:pt x="3578" y="10459"/>
                  <a:pt x="3038" y="11127"/>
                  <a:pt x="2903" y="11907"/>
                </a:cubicBezTo>
                <a:cubicBezTo>
                  <a:pt x="2837" y="12241"/>
                  <a:pt x="3038" y="12630"/>
                  <a:pt x="3376" y="12687"/>
                </a:cubicBezTo>
                <a:cubicBezTo>
                  <a:pt x="3511" y="12687"/>
                  <a:pt x="3578" y="12687"/>
                  <a:pt x="3646" y="12741"/>
                </a:cubicBezTo>
                <a:cubicBezTo>
                  <a:pt x="3038" y="13077"/>
                  <a:pt x="2567" y="13523"/>
                  <a:pt x="2027" y="13912"/>
                </a:cubicBezTo>
                <a:cubicBezTo>
                  <a:pt x="812" y="15194"/>
                  <a:pt x="0" y="16808"/>
                  <a:pt x="0" y="18479"/>
                </a:cubicBezTo>
                <a:lnTo>
                  <a:pt x="0" y="20986"/>
                </a:lnTo>
                <a:cubicBezTo>
                  <a:pt x="0" y="21266"/>
                  <a:pt x="272" y="21543"/>
                  <a:pt x="608" y="21600"/>
                </a:cubicBezTo>
                <a:lnTo>
                  <a:pt x="3713" y="21600"/>
                </a:lnTo>
                <a:cubicBezTo>
                  <a:pt x="5671" y="21600"/>
                  <a:pt x="7629" y="20986"/>
                  <a:pt x="9114" y="19929"/>
                </a:cubicBezTo>
                <a:cubicBezTo>
                  <a:pt x="10125" y="19204"/>
                  <a:pt x="10935" y="18313"/>
                  <a:pt x="11408" y="17365"/>
                </a:cubicBezTo>
                <a:cubicBezTo>
                  <a:pt x="12623" y="19149"/>
                  <a:pt x="14986" y="20318"/>
                  <a:pt x="17416" y="20318"/>
                </a:cubicBezTo>
                <a:lnTo>
                  <a:pt x="20452" y="20318"/>
                </a:lnTo>
                <a:cubicBezTo>
                  <a:pt x="21129" y="20318"/>
                  <a:pt x="21465" y="20040"/>
                  <a:pt x="21465" y="19706"/>
                </a:cubicBezTo>
                <a:lnTo>
                  <a:pt x="21465" y="17199"/>
                </a:lnTo>
                <a:cubicBezTo>
                  <a:pt x="21465" y="15472"/>
                  <a:pt x="20520" y="13857"/>
                  <a:pt x="19036" y="12798"/>
                </a:cubicBezTo>
                <a:cubicBezTo>
                  <a:pt x="19237" y="12798"/>
                  <a:pt x="19440" y="12741"/>
                  <a:pt x="19710" y="12687"/>
                </a:cubicBezTo>
                <a:cubicBezTo>
                  <a:pt x="20115" y="12630"/>
                  <a:pt x="20385" y="12241"/>
                  <a:pt x="20182" y="11907"/>
                </a:cubicBezTo>
                <a:cubicBezTo>
                  <a:pt x="19912" y="11127"/>
                  <a:pt x="19507" y="10514"/>
                  <a:pt x="18901" y="9902"/>
                </a:cubicBezTo>
                <a:cubicBezTo>
                  <a:pt x="19777" y="9679"/>
                  <a:pt x="20589" y="9288"/>
                  <a:pt x="21264" y="8731"/>
                </a:cubicBezTo>
                <a:cubicBezTo>
                  <a:pt x="21600" y="8454"/>
                  <a:pt x="21600" y="8063"/>
                  <a:pt x="21264" y="7785"/>
                </a:cubicBezTo>
                <a:cubicBezTo>
                  <a:pt x="20589" y="7228"/>
                  <a:pt x="19845" y="6838"/>
                  <a:pt x="18901" y="6615"/>
                </a:cubicBezTo>
                <a:cubicBezTo>
                  <a:pt x="19507" y="6058"/>
                  <a:pt x="20047" y="5389"/>
                  <a:pt x="20182" y="4610"/>
                </a:cubicBezTo>
                <a:cubicBezTo>
                  <a:pt x="20250" y="4275"/>
                  <a:pt x="20047" y="3885"/>
                  <a:pt x="19710" y="3830"/>
                </a:cubicBezTo>
                <a:cubicBezTo>
                  <a:pt x="19205" y="3710"/>
                  <a:pt x="18697" y="3655"/>
                  <a:pt x="18213" y="3655"/>
                </a:cubicBezTo>
                <a:cubicBezTo>
                  <a:pt x="17791" y="3655"/>
                  <a:pt x="17386" y="3695"/>
                  <a:pt x="17011" y="3773"/>
                </a:cubicBezTo>
                <a:cubicBezTo>
                  <a:pt x="17146" y="2994"/>
                  <a:pt x="17146" y="2214"/>
                  <a:pt x="16876" y="1545"/>
                </a:cubicBezTo>
                <a:cubicBezTo>
                  <a:pt x="16820" y="1270"/>
                  <a:pt x="16535" y="1072"/>
                  <a:pt x="16212" y="1072"/>
                </a:cubicBezTo>
                <a:cubicBezTo>
                  <a:pt x="16141" y="1072"/>
                  <a:pt x="16070" y="1080"/>
                  <a:pt x="15998" y="1100"/>
                </a:cubicBezTo>
                <a:cubicBezTo>
                  <a:pt x="15053" y="1323"/>
                  <a:pt x="14311" y="1657"/>
                  <a:pt x="13499" y="2159"/>
                </a:cubicBezTo>
                <a:cubicBezTo>
                  <a:pt x="13298" y="1491"/>
                  <a:pt x="12758" y="766"/>
                  <a:pt x="12083" y="209"/>
                </a:cubicBezTo>
                <a:cubicBezTo>
                  <a:pt x="11914" y="69"/>
                  <a:pt x="11728" y="0"/>
                  <a:pt x="11543"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8000" name="Google Shape;10273;p67"/>
          <p:cNvSpPr/>
          <p:nvPr/>
        </p:nvSpPr>
        <p:spPr>
          <a:xfrm>
            <a:off x="5497758" y="3446879"/>
            <a:ext cx="474004" cy="470812"/>
          </a:xfrm>
          <a:custGeom>
            <a:avLst/>
            <a:gdLst/>
            <a:ahLst/>
            <a:cxnLst>
              <a:cxn ang="0">
                <a:pos x="wd2" y="hd2"/>
              </a:cxn>
              <a:cxn ang="5400000">
                <a:pos x="wd2" y="hd2"/>
              </a:cxn>
              <a:cxn ang="10800000">
                <a:pos x="wd2" y="hd2"/>
              </a:cxn>
              <a:cxn ang="16200000">
                <a:pos x="wd2" y="hd2"/>
              </a:cxn>
            </a:cxnLst>
            <a:rect l="0" t="0" r="r" b="b"/>
            <a:pathLst>
              <a:path w="21551" h="21600" fill="norm" stroke="1" extrusionOk="0">
                <a:moveTo>
                  <a:pt x="5734" y="1321"/>
                </a:moveTo>
                <a:cubicBezTo>
                  <a:pt x="6179" y="1771"/>
                  <a:pt x="6959" y="2612"/>
                  <a:pt x="6959" y="3625"/>
                </a:cubicBezTo>
                <a:cubicBezTo>
                  <a:pt x="6959" y="4579"/>
                  <a:pt x="6179" y="5535"/>
                  <a:pt x="5734" y="5927"/>
                </a:cubicBezTo>
                <a:cubicBezTo>
                  <a:pt x="5234" y="5422"/>
                  <a:pt x="4453" y="4579"/>
                  <a:pt x="4453" y="3625"/>
                </a:cubicBezTo>
                <a:cubicBezTo>
                  <a:pt x="4453" y="2725"/>
                  <a:pt x="5234" y="1771"/>
                  <a:pt x="5734" y="1321"/>
                </a:cubicBezTo>
                <a:close/>
                <a:moveTo>
                  <a:pt x="15866" y="1321"/>
                </a:moveTo>
                <a:cubicBezTo>
                  <a:pt x="16368" y="1771"/>
                  <a:pt x="17147" y="2612"/>
                  <a:pt x="17147" y="3625"/>
                </a:cubicBezTo>
                <a:cubicBezTo>
                  <a:pt x="17147" y="4579"/>
                  <a:pt x="16368" y="5535"/>
                  <a:pt x="15866" y="5927"/>
                </a:cubicBezTo>
                <a:cubicBezTo>
                  <a:pt x="15364" y="5422"/>
                  <a:pt x="14641" y="4579"/>
                  <a:pt x="14641" y="3625"/>
                </a:cubicBezTo>
                <a:cubicBezTo>
                  <a:pt x="14641" y="2725"/>
                  <a:pt x="15476" y="1771"/>
                  <a:pt x="15866" y="1321"/>
                </a:cubicBezTo>
                <a:close/>
                <a:moveTo>
                  <a:pt x="3228" y="6209"/>
                </a:moveTo>
                <a:cubicBezTo>
                  <a:pt x="4230" y="6209"/>
                  <a:pt x="5123" y="7050"/>
                  <a:pt x="5123" y="8118"/>
                </a:cubicBezTo>
                <a:lnTo>
                  <a:pt x="5123" y="8735"/>
                </a:lnTo>
                <a:lnTo>
                  <a:pt x="4453" y="8735"/>
                </a:lnTo>
                <a:cubicBezTo>
                  <a:pt x="3396" y="8735"/>
                  <a:pt x="2560" y="7894"/>
                  <a:pt x="2560" y="6826"/>
                </a:cubicBezTo>
                <a:lnTo>
                  <a:pt x="2560" y="6209"/>
                </a:lnTo>
                <a:close/>
                <a:moveTo>
                  <a:pt x="8908" y="6209"/>
                </a:moveTo>
                <a:lnTo>
                  <a:pt x="8908" y="6826"/>
                </a:lnTo>
                <a:cubicBezTo>
                  <a:pt x="8908" y="7894"/>
                  <a:pt x="8072" y="8735"/>
                  <a:pt x="7015" y="8735"/>
                </a:cubicBezTo>
                <a:lnTo>
                  <a:pt x="6402" y="8735"/>
                </a:lnTo>
                <a:lnTo>
                  <a:pt x="6402" y="8118"/>
                </a:lnTo>
                <a:cubicBezTo>
                  <a:pt x="6402" y="7050"/>
                  <a:pt x="7238" y="6209"/>
                  <a:pt x="8294" y="6209"/>
                </a:cubicBezTo>
                <a:close/>
                <a:moveTo>
                  <a:pt x="13360" y="6209"/>
                </a:moveTo>
                <a:cubicBezTo>
                  <a:pt x="14419" y="6209"/>
                  <a:pt x="15253" y="7050"/>
                  <a:pt x="15253" y="8118"/>
                </a:cubicBezTo>
                <a:lnTo>
                  <a:pt x="15253" y="8735"/>
                </a:lnTo>
                <a:lnTo>
                  <a:pt x="14641" y="8735"/>
                </a:lnTo>
                <a:cubicBezTo>
                  <a:pt x="13583" y="8735"/>
                  <a:pt x="12749" y="7894"/>
                  <a:pt x="12749" y="6826"/>
                </a:cubicBezTo>
                <a:lnTo>
                  <a:pt x="12749" y="6209"/>
                </a:lnTo>
                <a:close/>
                <a:moveTo>
                  <a:pt x="19094" y="6209"/>
                </a:moveTo>
                <a:lnTo>
                  <a:pt x="19094" y="6826"/>
                </a:lnTo>
                <a:cubicBezTo>
                  <a:pt x="19094" y="7894"/>
                  <a:pt x="18260" y="8735"/>
                  <a:pt x="17202" y="8735"/>
                </a:cubicBezTo>
                <a:lnTo>
                  <a:pt x="16591" y="8735"/>
                </a:lnTo>
                <a:lnTo>
                  <a:pt x="16591" y="8118"/>
                </a:lnTo>
                <a:cubicBezTo>
                  <a:pt x="16591" y="7050"/>
                  <a:pt x="17425" y="6209"/>
                  <a:pt x="18426" y="6209"/>
                </a:cubicBezTo>
                <a:close/>
                <a:moveTo>
                  <a:pt x="3228" y="10028"/>
                </a:moveTo>
                <a:cubicBezTo>
                  <a:pt x="4230" y="10028"/>
                  <a:pt x="5123" y="10814"/>
                  <a:pt x="5123" y="11882"/>
                </a:cubicBezTo>
                <a:lnTo>
                  <a:pt x="5123" y="12556"/>
                </a:lnTo>
                <a:lnTo>
                  <a:pt x="4453" y="12556"/>
                </a:lnTo>
                <a:cubicBezTo>
                  <a:pt x="3396" y="12556"/>
                  <a:pt x="2560" y="11713"/>
                  <a:pt x="2560" y="10647"/>
                </a:cubicBezTo>
                <a:lnTo>
                  <a:pt x="2560" y="10028"/>
                </a:lnTo>
                <a:close/>
                <a:moveTo>
                  <a:pt x="13360" y="10028"/>
                </a:moveTo>
                <a:cubicBezTo>
                  <a:pt x="14419" y="10028"/>
                  <a:pt x="15253" y="10814"/>
                  <a:pt x="15253" y="11882"/>
                </a:cubicBezTo>
                <a:lnTo>
                  <a:pt x="15253" y="12556"/>
                </a:lnTo>
                <a:lnTo>
                  <a:pt x="14641" y="12556"/>
                </a:lnTo>
                <a:cubicBezTo>
                  <a:pt x="13583" y="12556"/>
                  <a:pt x="12749" y="11713"/>
                  <a:pt x="12749" y="10647"/>
                </a:cubicBezTo>
                <a:lnTo>
                  <a:pt x="12749" y="10028"/>
                </a:lnTo>
                <a:close/>
                <a:moveTo>
                  <a:pt x="8851" y="10085"/>
                </a:moveTo>
                <a:lnTo>
                  <a:pt x="8851" y="10702"/>
                </a:lnTo>
                <a:cubicBezTo>
                  <a:pt x="8851" y="11770"/>
                  <a:pt x="8017" y="12612"/>
                  <a:pt x="6959" y="12612"/>
                </a:cubicBezTo>
                <a:lnTo>
                  <a:pt x="6347" y="12612"/>
                </a:lnTo>
                <a:lnTo>
                  <a:pt x="6347" y="11995"/>
                </a:lnTo>
                <a:cubicBezTo>
                  <a:pt x="6347" y="10927"/>
                  <a:pt x="7181" y="10085"/>
                  <a:pt x="8240" y="10085"/>
                </a:cubicBezTo>
                <a:close/>
                <a:moveTo>
                  <a:pt x="19094" y="10085"/>
                </a:moveTo>
                <a:lnTo>
                  <a:pt x="19094" y="10702"/>
                </a:lnTo>
                <a:cubicBezTo>
                  <a:pt x="19094" y="11770"/>
                  <a:pt x="18260" y="12612"/>
                  <a:pt x="17202" y="12612"/>
                </a:cubicBezTo>
                <a:lnTo>
                  <a:pt x="16591" y="12612"/>
                </a:lnTo>
                <a:lnTo>
                  <a:pt x="16591" y="11995"/>
                </a:lnTo>
                <a:cubicBezTo>
                  <a:pt x="16591" y="10927"/>
                  <a:pt x="17425" y="10085"/>
                  <a:pt x="18426" y="10085"/>
                </a:cubicBezTo>
                <a:close/>
                <a:moveTo>
                  <a:pt x="3228" y="13847"/>
                </a:moveTo>
                <a:cubicBezTo>
                  <a:pt x="4230" y="13847"/>
                  <a:pt x="5123" y="14691"/>
                  <a:pt x="5123" y="15759"/>
                </a:cubicBezTo>
                <a:lnTo>
                  <a:pt x="5123" y="16376"/>
                </a:lnTo>
                <a:lnTo>
                  <a:pt x="4453" y="16376"/>
                </a:lnTo>
                <a:cubicBezTo>
                  <a:pt x="3396" y="16376"/>
                  <a:pt x="2560" y="15534"/>
                  <a:pt x="2560" y="14521"/>
                </a:cubicBezTo>
                <a:lnTo>
                  <a:pt x="2560" y="13847"/>
                </a:lnTo>
                <a:close/>
                <a:moveTo>
                  <a:pt x="8908" y="13847"/>
                </a:moveTo>
                <a:lnTo>
                  <a:pt x="8908" y="14521"/>
                </a:lnTo>
                <a:cubicBezTo>
                  <a:pt x="8908" y="15534"/>
                  <a:pt x="8072" y="16376"/>
                  <a:pt x="7015" y="16376"/>
                </a:cubicBezTo>
                <a:lnTo>
                  <a:pt x="6402" y="16376"/>
                </a:lnTo>
                <a:lnTo>
                  <a:pt x="6402" y="15759"/>
                </a:lnTo>
                <a:cubicBezTo>
                  <a:pt x="6402" y="14691"/>
                  <a:pt x="7238" y="13847"/>
                  <a:pt x="8294" y="13847"/>
                </a:cubicBezTo>
                <a:close/>
                <a:moveTo>
                  <a:pt x="13360" y="13847"/>
                </a:moveTo>
                <a:cubicBezTo>
                  <a:pt x="14419" y="13847"/>
                  <a:pt x="15253" y="14691"/>
                  <a:pt x="15253" y="15759"/>
                </a:cubicBezTo>
                <a:lnTo>
                  <a:pt x="15253" y="16376"/>
                </a:lnTo>
                <a:lnTo>
                  <a:pt x="14641" y="16376"/>
                </a:lnTo>
                <a:cubicBezTo>
                  <a:pt x="13583" y="16376"/>
                  <a:pt x="12749" y="15534"/>
                  <a:pt x="12749" y="14521"/>
                </a:cubicBezTo>
                <a:lnTo>
                  <a:pt x="12749" y="13847"/>
                </a:lnTo>
                <a:close/>
                <a:moveTo>
                  <a:pt x="19094" y="13847"/>
                </a:moveTo>
                <a:lnTo>
                  <a:pt x="19094" y="14521"/>
                </a:lnTo>
                <a:cubicBezTo>
                  <a:pt x="19094" y="15534"/>
                  <a:pt x="18260" y="16376"/>
                  <a:pt x="17202" y="16376"/>
                </a:cubicBezTo>
                <a:lnTo>
                  <a:pt x="16591" y="16376"/>
                </a:lnTo>
                <a:lnTo>
                  <a:pt x="16591" y="15759"/>
                </a:lnTo>
                <a:cubicBezTo>
                  <a:pt x="16591" y="14691"/>
                  <a:pt x="17425" y="13847"/>
                  <a:pt x="18426" y="13847"/>
                </a:cubicBezTo>
                <a:close/>
                <a:moveTo>
                  <a:pt x="5679" y="0"/>
                </a:moveTo>
                <a:cubicBezTo>
                  <a:pt x="5540" y="0"/>
                  <a:pt x="5400" y="29"/>
                  <a:pt x="5289" y="86"/>
                </a:cubicBezTo>
                <a:cubicBezTo>
                  <a:pt x="5234" y="141"/>
                  <a:pt x="3174" y="1714"/>
                  <a:pt x="3174" y="3793"/>
                </a:cubicBezTo>
                <a:cubicBezTo>
                  <a:pt x="3174" y="4242"/>
                  <a:pt x="3228" y="4748"/>
                  <a:pt x="3451" y="5085"/>
                </a:cubicBezTo>
                <a:lnTo>
                  <a:pt x="1892" y="5085"/>
                </a:lnTo>
                <a:cubicBezTo>
                  <a:pt x="1559" y="5085"/>
                  <a:pt x="1281" y="5365"/>
                  <a:pt x="1281" y="5702"/>
                </a:cubicBezTo>
                <a:lnTo>
                  <a:pt x="1281" y="6995"/>
                </a:lnTo>
                <a:cubicBezTo>
                  <a:pt x="1281" y="7669"/>
                  <a:pt x="1504" y="8398"/>
                  <a:pt x="1892" y="8905"/>
                </a:cubicBezTo>
                <a:cubicBezTo>
                  <a:pt x="1559" y="8905"/>
                  <a:pt x="1281" y="9186"/>
                  <a:pt x="1281" y="9523"/>
                </a:cubicBezTo>
                <a:lnTo>
                  <a:pt x="1281" y="10759"/>
                </a:lnTo>
                <a:cubicBezTo>
                  <a:pt x="1281" y="11488"/>
                  <a:pt x="1504" y="12162"/>
                  <a:pt x="1892" y="12669"/>
                </a:cubicBezTo>
                <a:cubicBezTo>
                  <a:pt x="1559" y="12669"/>
                  <a:pt x="1281" y="12949"/>
                  <a:pt x="1281" y="13286"/>
                </a:cubicBezTo>
                <a:lnTo>
                  <a:pt x="1281" y="14578"/>
                </a:lnTo>
                <a:cubicBezTo>
                  <a:pt x="1281" y="16320"/>
                  <a:pt x="2672" y="17724"/>
                  <a:pt x="4398" y="17724"/>
                </a:cubicBezTo>
                <a:lnTo>
                  <a:pt x="5011" y="17724"/>
                </a:lnTo>
                <a:lnTo>
                  <a:pt x="5011" y="20307"/>
                </a:lnTo>
                <a:lnTo>
                  <a:pt x="668" y="20307"/>
                </a:lnTo>
                <a:cubicBezTo>
                  <a:pt x="279" y="20307"/>
                  <a:pt x="0" y="20589"/>
                  <a:pt x="0" y="20983"/>
                </a:cubicBezTo>
                <a:cubicBezTo>
                  <a:pt x="0" y="21320"/>
                  <a:pt x="279" y="21600"/>
                  <a:pt x="668" y="21600"/>
                </a:cubicBezTo>
                <a:lnTo>
                  <a:pt x="20876" y="21600"/>
                </a:lnTo>
                <a:cubicBezTo>
                  <a:pt x="21266" y="21600"/>
                  <a:pt x="21543" y="21320"/>
                  <a:pt x="21543" y="20983"/>
                </a:cubicBezTo>
                <a:cubicBezTo>
                  <a:pt x="21600" y="20589"/>
                  <a:pt x="21321" y="20307"/>
                  <a:pt x="20932" y="20307"/>
                </a:cubicBezTo>
                <a:lnTo>
                  <a:pt x="16591" y="20307"/>
                </a:lnTo>
                <a:lnTo>
                  <a:pt x="16591" y="17724"/>
                </a:lnTo>
                <a:lnTo>
                  <a:pt x="17202" y="17724"/>
                </a:lnTo>
                <a:cubicBezTo>
                  <a:pt x="18928" y="17724"/>
                  <a:pt x="20319" y="16320"/>
                  <a:pt x="20319" y="14578"/>
                </a:cubicBezTo>
                <a:lnTo>
                  <a:pt x="20319" y="13286"/>
                </a:lnTo>
                <a:cubicBezTo>
                  <a:pt x="20319" y="12949"/>
                  <a:pt x="20041" y="12669"/>
                  <a:pt x="19708" y="12669"/>
                </a:cubicBezTo>
                <a:cubicBezTo>
                  <a:pt x="20096" y="12107"/>
                  <a:pt x="20319" y="11488"/>
                  <a:pt x="20319" y="10759"/>
                </a:cubicBezTo>
                <a:lnTo>
                  <a:pt x="20319" y="9523"/>
                </a:lnTo>
                <a:cubicBezTo>
                  <a:pt x="20319" y="9186"/>
                  <a:pt x="20041" y="8905"/>
                  <a:pt x="19708" y="8905"/>
                </a:cubicBezTo>
                <a:cubicBezTo>
                  <a:pt x="20096" y="8343"/>
                  <a:pt x="20319" y="7669"/>
                  <a:pt x="20319" y="6995"/>
                </a:cubicBezTo>
                <a:lnTo>
                  <a:pt x="20319" y="5702"/>
                </a:lnTo>
                <a:cubicBezTo>
                  <a:pt x="20319" y="5365"/>
                  <a:pt x="20041" y="5085"/>
                  <a:pt x="19708" y="5085"/>
                </a:cubicBezTo>
                <a:lnTo>
                  <a:pt x="18149" y="5085"/>
                </a:lnTo>
                <a:cubicBezTo>
                  <a:pt x="18315" y="4691"/>
                  <a:pt x="18426" y="4242"/>
                  <a:pt x="18426" y="3793"/>
                </a:cubicBezTo>
                <a:cubicBezTo>
                  <a:pt x="18426" y="1771"/>
                  <a:pt x="16368" y="141"/>
                  <a:pt x="16311" y="86"/>
                </a:cubicBezTo>
                <a:cubicBezTo>
                  <a:pt x="16200" y="29"/>
                  <a:pt x="16060" y="0"/>
                  <a:pt x="15921" y="0"/>
                </a:cubicBezTo>
                <a:cubicBezTo>
                  <a:pt x="15783" y="0"/>
                  <a:pt x="15643" y="29"/>
                  <a:pt x="15532" y="86"/>
                </a:cubicBezTo>
                <a:cubicBezTo>
                  <a:pt x="15476" y="141"/>
                  <a:pt x="13360" y="1714"/>
                  <a:pt x="13360" y="3793"/>
                </a:cubicBezTo>
                <a:cubicBezTo>
                  <a:pt x="13360" y="4242"/>
                  <a:pt x="13472" y="4748"/>
                  <a:pt x="13640" y="5085"/>
                </a:cubicBezTo>
                <a:lnTo>
                  <a:pt x="12136" y="5085"/>
                </a:lnTo>
                <a:cubicBezTo>
                  <a:pt x="11802" y="5085"/>
                  <a:pt x="11524" y="5365"/>
                  <a:pt x="11524" y="5702"/>
                </a:cubicBezTo>
                <a:lnTo>
                  <a:pt x="11524" y="6995"/>
                </a:lnTo>
                <a:cubicBezTo>
                  <a:pt x="11524" y="7669"/>
                  <a:pt x="11691" y="8398"/>
                  <a:pt x="12136" y="8905"/>
                </a:cubicBezTo>
                <a:cubicBezTo>
                  <a:pt x="11802" y="8905"/>
                  <a:pt x="11524" y="9186"/>
                  <a:pt x="11524" y="9523"/>
                </a:cubicBezTo>
                <a:lnTo>
                  <a:pt x="11524" y="10759"/>
                </a:lnTo>
                <a:cubicBezTo>
                  <a:pt x="11524" y="11488"/>
                  <a:pt x="11691" y="12162"/>
                  <a:pt x="12136" y="12669"/>
                </a:cubicBezTo>
                <a:cubicBezTo>
                  <a:pt x="11802" y="12669"/>
                  <a:pt x="11524" y="12949"/>
                  <a:pt x="11524" y="13286"/>
                </a:cubicBezTo>
                <a:lnTo>
                  <a:pt x="11524" y="14578"/>
                </a:lnTo>
                <a:cubicBezTo>
                  <a:pt x="11524" y="16320"/>
                  <a:pt x="12915" y="17724"/>
                  <a:pt x="14641" y="17724"/>
                </a:cubicBezTo>
                <a:lnTo>
                  <a:pt x="15253" y="17724"/>
                </a:lnTo>
                <a:lnTo>
                  <a:pt x="15253" y="20307"/>
                </a:lnTo>
                <a:lnTo>
                  <a:pt x="6347" y="20307"/>
                </a:lnTo>
                <a:lnTo>
                  <a:pt x="6347" y="17724"/>
                </a:lnTo>
                <a:lnTo>
                  <a:pt x="6959" y="17724"/>
                </a:lnTo>
                <a:cubicBezTo>
                  <a:pt x="8740" y="17724"/>
                  <a:pt x="10132" y="16320"/>
                  <a:pt x="10132" y="14578"/>
                </a:cubicBezTo>
                <a:lnTo>
                  <a:pt x="10132" y="13286"/>
                </a:lnTo>
                <a:cubicBezTo>
                  <a:pt x="10132" y="12949"/>
                  <a:pt x="9853" y="12669"/>
                  <a:pt x="9464" y="12669"/>
                </a:cubicBezTo>
                <a:cubicBezTo>
                  <a:pt x="9909" y="12107"/>
                  <a:pt x="10132" y="11488"/>
                  <a:pt x="10132" y="10759"/>
                </a:cubicBezTo>
                <a:lnTo>
                  <a:pt x="10132" y="9523"/>
                </a:lnTo>
                <a:cubicBezTo>
                  <a:pt x="10132" y="9186"/>
                  <a:pt x="9853" y="8905"/>
                  <a:pt x="9464" y="8905"/>
                </a:cubicBezTo>
                <a:cubicBezTo>
                  <a:pt x="9909" y="8343"/>
                  <a:pt x="10132" y="7669"/>
                  <a:pt x="10132" y="6995"/>
                </a:cubicBezTo>
                <a:lnTo>
                  <a:pt x="10132" y="5702"/>
                </a:lnTo>
                <a:cubicBezTo>
                  <a:pt x="10132" y="5365"/>
                  <a:pt x="9853" y="5085"/>
                  <a:pt x="9464" y="5085"/>
                </a:cubicBezTo>
                <a:lnTo>
                  <a:pt x="7960" y="5085"/>
                </a:lnTo>
                <a:cubicBezTo>
                  <a:pt x="8072" y="4691"/>
                  <a:pt x="8240" y="4242"/>
                  <a:pt x="8240" y="3793"/>
                </a:cubicBezTo>
                <a:cubicBezTo>
                  <a:pt x="8240" y="1771"/>
                  <a:pt x="6124" y="141"/>
                  <a:pt x="6068" y="86"/>
                </a:cubicBezTo>
                <a:cubicBezTo>
                  <a:pt x="5957" y="29"/>
                  <a:pt x="5817" y="0"/>
                  <a:pt x="5679"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007" name="Google Shape;10274;p67"/>
          <p:cNvGrpSpPr/>
          <p:nvPr/>
        </p:nvGrpSpPr>
        <p:grpSpPr>
          <a:xfrm>
            <a:off x="7907918" y="2297789"/>
            <a:ext cx="368363" cy="419238"/>
            <a:chOff x="0" y="38"/>
            <a:chExt cx="368362" cy="419236"/>
          </a:xfrm>
        </p:grpSpPr>
        <p:sp>
          <p:nvSpPr>
            <p:cNvPr id="8001" name="Google Shape;10275;p67"/>
            <p:cNvSpPr/>
            <p:nvPr/>
          </p:nvSpPr>
          <p:spPr>
            <a:xfrm>
              <a:off x="123512" y="172288"/>
              <a:ext cx="24914" cy="24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11" y="0"/>
                  </a:moveTo>
                  <a:cubicBezTo>
                    <a:pt x="4684" y="0"/>
                    <a:pt x="0" y="4684"/>
                    <a:pt x="0" y="10311"/>
                  </a:cubicBezTo>
                  <a:cubicBezTo>
                    <a:pt x="0" y="16882"/>
                    <a:pt x="4684" y="21600"/>
                    <a:pt x="10311" y="21600"/>
                  </a:cubicBezTo>
                  <a:cubicBezTo>
                    <a:pt x="16916" y="21600"/>
                    <a:pt x="21600" y="16882"/>
                    <a:pt x="21600" y="10311"/>
                  </a:cubicBezTo>
                  <a:cubicBezTo>
                    <a:pt x="21600" y="4684"/>
                    <a:pt x="16916" y="0"/>
                    <a:pt x="103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02" name="Google Shape;10276;p67"/>
            <p:cNvSpPr/>
            <p:nvPr/>
          </p:nvSpPr>
          <p:spPr>
            <a:xfrm>
              <a:off x="221024" y="172288"/>
              <a:ext cx="23945" cy="24913"/>
            </a:xfrm>
            <a:custGeom>
              <a:avLst/>
              <a:gdLst/>
              <a:ahLst/>
              <a:cxnLst>
                <a:cxn ang="0">
                  <a:pos x="wd2" y="hd2"/>
                </a:cxn>
                <a:cxn ang="5400000">
                  <a:pos x="wd2" y="hd2"/>
                </a:cxn>
                <a:cxn ang="10800000">
                  <a:pos x="wd2" y="hd2"/>
                </a:cxn>
                <a:cxn ang="16200000">
                  <a:pos x="wd2" y="hd2"/>
                </a:cxn>
              </a:cxnLst>
              <a:rect l="0" t="0" r="r" b="b"/>
              <a:pathLst>
                <a:path w="20760" h="21600" fill="norm" stroke="1" extrusionOk="0">
                  <a:moveTo>
                    <a:pt x="10311" y="0"/>
                  </a:moveTo>
                  <a:cubicBezTo>
                    <a:pt x="4684" y="0"/>
                    <a:pt x="0" y="4684"/>
                    <a:pt x="0" y="10311"/>
                  </a:cubicBezTo>
                  <a:cubicBezTo>
                    <a:pt x="0" y="16882"/>
                    <a:pt x="4684" y="21600"/>
                    <a:pt x="10311" y="21600"/>
                  </a:cubicBezTo>
                  <a:cubicBezTo>
                    <a:pt x="15939" y="21600"/>
                    <a:pt x="20656" y="16882"/>
                    <a:pt x="20656" y="10311"/>
                  </a:cubicBezTo>
                  <a:cubicBezTo>
                    <a:pt x="21600" y="4684"/>
                    <a:pt x="15939" y="0"/>
                    <a:pt x="1031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03" name="Google Shape;10277;p67"/>
            <p:cNvSpPr/>
            <p:nvPr/>
          </p:nvSpPr>
          <p:spPr>
            <a:xfrm>
              <a:off x="146995" y="196384"/>
              <a:ext cx="72664" cy="98057"/>
            </a:xfrm>
            <a:custGeom>
              <a:avLst/>
              <a:gdLst/>
              <a:ahLst/>
              <a:cxnLst>
                <a:cxn ang="0">
                  <a:pos x="wd2" y="hd2"/>
                </a:cxn>
                <a:cxn ang="5400000">
                  <a:pos x="wd2" y="hd2"/>
                </a:cxn>
                <a:cxn ang="10800000">
                  <a:pos x="wd2" y="hd2"/>
                </a:cxn>
                <a:cxn ang="16200000">
                  <a:pos x="wd2" y="hd2"/>
                </a:cxn>
              </a:cxnLst>
              <a:rect l="0" t="0" r="r" b="b"/>
              <a:pathLst>
                <a:path w="20990" h="21600" fill="norm" stroke="1" extrusionOk="0">
                  <a:moveTo>
                    <a:pt x="10741" y="6618"/>
                  </a:moveTo>
                  <a:lnTo>
                    <a:pt x="13559" y="8767"/>
                  </a:lnTo>
                  <a:lnTo>
                    <a:pt x="10741" y="12825"/>
                  </a:lnTo>
                  <a:lnTo>
                    <a:pt x="8238" y="8767"/>
                  </a:lnTo>
                  <a:lnTo>
                    <a:pt x="10741" y="6618"/>
                  </a:lnTo>
                  <a:close/>
                  <a:moveTo>
                    <a:pt x="10741" y="0"/>
                  </a:moveTo>
                  <a:cubicBezTo>
                    <a:pt x="9877" y="0"/>
                    <a:pt x="9012" y="300"/>
                    <a:pt x="8238" y="890"/>
                  </a:cubicBezTo>
                  <a:lnTo>
                    <a:pt x="1041" y="6387"/>
                  </a:lnTo>
                  <a:cubicBezTo>
                    <a:pt x="-216" y="7337"/>
                    <a:pt x="-216" y="8527"/>
                    <a:pt x="413" y="9246"/>
                  </a:cubicBezTo>
                  <a:lnTo>
                    <a:pt x="7295" y="19982"/>
                  </a:lnTo>
                  <a:cubicBezTo>
                    <a:pt x="7923" y="21061"/>
                    <a:pt x="9169" y="21600"/>
                    <a:pt x="10427" y="21600"/>
                  </a:cubicBezTo>
                  <a:cubicBezTo>
                    <a:pt x="11673" y="21600"/>
                    <a:pt x="12930" y="21061"/>
                    <a:pt x="13559" y="19982"/>
                  </a:cubicBezTo>
                  <a:lnTo>
                    <a:pt x="20441" y="9246"/>
                  </a:lnTo>
                  <a:cubicBezTo>
                    <a:pt x="21384" y="8527"/>
                    <a:pt x="21070" y="6858"/>
                    <a:pt x="19812" y="6387"/>
                  </a:cubicBezTo>
                  <a:lnTo>
                    <a:pt x="13245" y="890"/>
                  </a:lnTo>
                  <a:cubicBezTo>
                    <a:pt x="12459" y="300"/>
                    <a:pt x="11594" y="0"/>
                    <a:pt x="107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nvGrpSpPr>
            <p:cNvPr id="8006" name="Google Shape;10278;p67"/>
            <p:cNvGrpSpPr/>
            <p:nvPr/>
          </p:nvGrpSpPr>
          <p:grpSpPr>
            <a:xfrm>
              <a:off x="-1" y="38"/>
              <a:ext cx="368364" cy="419238"/>
              <a:chOff x="0" y="38"/>
              <a:chExt cx="368362" cy="419236"/>
            </a:xfrm>
          </p:grpSpPr>
          <p:sp>
            <p:nvSpPr>
              <p:cNvPr id="8004" name="Google Shape;10279;p67"/>
              <p:cNvSpPr/>
              <p:nvPr/>
            </p:nvSpPr>
            <p:spPr>
              <a:xfrm>
                <a:off x="-1" y="38"/>
                <a:ext cx="368364" cy="4192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89" y="1227"/>
                    </a:moveTo>
                    <a:cubicBezTo>
                      <a:pt x="16135" y="1227"/>
                      <a:pt x="20328" y="4912"/>
                      <a:pt x="20328" y="9431"/>
                    </a:cubicBezTo>
                    <a:lnTo>
                      <a:pt x="20328" y="20316"/>
                    </a:lnTo>
                    <a:lnTo>
                      <a:pt x="18740" y="20316"/>
                    </a:lnTo>
                    <a:cubicBezTo>
                      <a:pt x="18740" y="17972"/>
                      <a:pt x="17787" y="16019"/>
                      <a:pt x="16199" y="14624"/>
                    </a:cubicBezTo>
                    <a:cubicBezTo>
                      <a:pt x="17026" y="13897"/>
                      <a:pt x="17660" y="13004"/>
                      <a:pt x="18104" y="12111"/>
                    </a:cubicBezTo>
                    <a:cubicBezTo>
                      <a:pt x="18612" y="11107"/>
                      <a:pt x="18804" y="10158"/>
                      <a:pt x="18804" y="9097"/>
                    </a:cubicBezTo>
                    <a:cubicBezTo>
                      <a:pt x="18804" y="7145"/>
                      <a:pt x="17151" y="5302"/>
                      <a:pt x="14929" y="5134"/>
                    </a:cubicBezTo>
                    <a:cubicBezTo>
                      <a:pt x="14756" y="5116"/>
                      <a:pt x="14585" y="5108"/>
                      <a:pt x="14412" y="5108"/>
                    </a:cubicBezTo>
                    <a:cubicBezTo>
                      <a:pt x="13004" y="5108"/>
                      <a:pt x="11657" y="5715"/>
                      <a:pt x="10864" y="6808"/>
                    </a:cubicBezTo>
                    <a:cubicBezTo>
                      <a:pt x="10082" y="5711"/>
                      <a:pt x="8747" y="5100"/>
                      <a:pt x="7274" y="5100"/>
                    </a:cubicBezTo>
                    <a:cubicBezTo>
                      <a:pt x="6951" y="5100"/>
                      <a:pt x="6620" y="5130"/>
                      <a:pt x="6290" y="5190"/>
                    </a:cubicBezTo>
                    <a:cubicBezTo>
                      <a:pt x="4382" y="5581"/>
                      <a:pt x="3049" y="7199"/>
                      <a:pt x="3049" y="9041"/>
                    </a:cubicBezTo>
                    <a:cubicBezTo>
                      <a:pt x="3049" y="10270"/>
                      <a:pt x="3430" y="11442"/>
                      <a:pt x="4257" y="12503"/>
                    </a:cubicBezTo>
                    <a:lnTo>
                      <a:pt x="5718" y="14455"/>
                    </a:lnTo>
                    <a:lnTo>
                      <a:pt x="4638" y="15739"/>
                    </a:lnTo>
                    <a:cubicBezTo>
                      <a:pt x="3621" y="16856"/>
                      <a:pt x="3049" y="18252"/>
                      <a:pt x="3049" y="19704"/>
                    </a:cubicBezTo>
                    <a:lnTo>
                      <a:pt x="3049" y="20260"/>
                    </a:lnTo>
                    <a:lnTo>
                      <a:pt x="1588" y="20260"/>
                    </a:lnTo>
                    <a:lnTo>
                      <a:pt x="1588" y="9431"/>
                    </a:lnTo>
                    <a:cubicBezTo>
                      <a:pt x="1588" y="4912"/>
                      <a:pt x="5846" y="1227"/>
                      <a:pt x="10989" y="1227"/>
                    </a:cubicBezTo>
                    <a:close/>
                    <a:moveTo>
                      <a:pt x="14223" y="6348"/>
                    </a:moveTo>
                    <a:cubicBezTo>
                      <a:pt x="14330" y="6348"/>
                      <a:pt x="14437" y="6352"/>
                      <a:pt x="14547" y="6362"/>
                    </a:cubicBezTo>
                    <a:cubicBezTo>
                      <a:pt x="15946" y="6474"/>
                      <a:pt x="17088" y="7701"/>
                      <a:pt x="17088" y="9097"/>
                    </a:cubicBezTo>
                    <a:cubicBezTo>
                      <a:pt x="17088" y="10827"/>
                      <a:pt x="16326" y="12503"/>
                      <a:pt x="14866" y="13731"/>
                    </a:cubicBezTo>
                    <a:lnTo>
                      <a:pt x="14421" y="14177"/>
                    </a:lnTo>
                    <a:cubicBezTo>
                      <a:pt x="14102" y="14455"/>
                      <a:pt x="14102" y="14790"/>
                      <a:pt x="14421" y="15070"/>
                    </a:cubicBezTo>
                    <a:cubicBezTo>
                      <a:pt x="15119" y="15685"/>
                      <a:pt x="17088" y="17247"/>
                      <a:pt x="17088" y="20373"/>
                    </a:cubicBezTo>
                    <a:lnTo>
                      <a:pt x="4321" y="20373"/>
                    </a:lnTo>
                    <a:lnTo>
                      <a:pt x="4321" y="20316"/>
                    </a:lnTo>
                    <a:cubicBezTo>
                      <a:pt x="4321" y="19648"/>
                      <a:pt x="4257" y="18084"/>
                      <a:pt x="5590" y="16632"/>
                    </a:cubicBezTo>
                    <a:lnTo>
                      <a:pt x="6987" y="15014"/>
                    </a:lnTo>
                    <a:cubicBezTo>
                      <a:pt x="7179" y="14790"/>
                      <a:pt x="7243" y="14511"/>
                      <a:pt x="6987" y="14233"/>
                    </a:cubicBezTo>
                    <a:lnTo>
                      <a:pt x="5210" y="11888"/>
                    </a:lnTo>
                    <a:cubicBezTo>
                      <a:pt x="4574" y="11051"/>
                      <a:pt x="4257" y="10046"/>
                      <a:pt x="4257" y="9097"/>
                    </a:cubicBezTo>
                    <a:cubicBezTo>
                      <a:pt x="4257" y="7813"/>
                      <a:pt x="5210" y="6698"/>
                      <a:pt x="6354" y="6418"/>
                    </a:cubicBezTo>
                    <a:cubicBezTo>
                      <a:pt x="6573" y="6380"/>
                      <a:pt x="6791" y="6362"/>
                      <a:pt x="7006" y="6362"/>
                    </a:cubicBezTo>
                    <a:cubicBezTo>
                      <a:pt x="8633" y="6362"/>
                      <a:pt x="9973" y="7443"/>
                      <a:pt x="9973" y="8875"/>
                    </a:cubicBezTo>
                    <a:cubicBezTo>
                      <a:pt x="9973" y="9209"/>
                      <a:pt x="10292" y="9487"/>
                      <a:pt x="10672" y="9487"/>
                    </a:cubicBezTo>
                    <a:cubicBezTo>
                      <a:pt x="11053" y="9487"/>
                      <a:pt x="11372" y="9209"/>
                      <a:pt x="11372" y="8875"/>
                    </a:cubicBezTo>
                    <a:cubicBezTo>
                      <a:pt x="11372" y="7513"/>
                      <a:pt x="12603" y="6348"/>
                      <a:pt x="14223" y="6348"/>
                    </a:cubicBezTo>
                    <a:close/>
                    <a:moveTo>
                      <a:pt x="10800" y="0"/>
                    </a:moveTo>
                    <a:cubicBezTo>
                      <a:pt x="4891" y="0"/>
                      <a:pt x="0" y="4297"/>
                      <a:pt x="0" y="9487"/>
                    </a:cubicBezTo>
                    <a:lnTo>
                      <a:pt x="0" y="20931"/>
                    </a:lnTo>
                    <a:cubicBezTo>
                      <a:pt x="0" y="21322"/>
                      <a:pt x="317" y="21600"/>
                      <a:pt x="763" y="21600"/>
                    </a:cubicBezTo>
                    <a:lnTo>
                      <a:pt x="20900" y="21600"/>
                    </a:lnTo>
                    <a:cubicBezTo>
                      <a:pt x="21281" y="21600"/>
                      <a:pt x="21600" y="21322"/>
                      <a:pt x="21600" y="20931"/>
                    </a:cubicBezTo>
                    <a:lnTo>
                      <a:pt x="21600" y="9487"/>
                    </a:lnTo>
                    <a:cubicBezTo>
                      <a:pt x="21600" y="4297"/>
                      <a:pt x="16771"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05" name="Google Shape;10280;p67"/>
              <p:cNvSpPr/>
              <p:nvPr/>
            </p:nvSpPr>
            <p:spPr>
              <a:xfrm flipH="1">
                <a:off x="0" y="38"/>
                <a:ext cx="368363" cy="4192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89" y="1227"/>
                    </a:moveTo>
                    <a:cubicBezTo>
                      <a:pt x="16135" y="1227"/>
                      <a:pt x="20328" y="4912"/>
                      <a:pt x="20328" y="9431"/>
                    </a:cubicBezTo>
                    <a:lnTo>
                      <a:pt x="20328" y="20316"/>
                    </a:lnTo>
                    <a:lnTo>
                      <a:pt x="18740" y="20316"/>
                    </a:lnTo>
                    <a:cubicBezTo>
                      <a:pt x="18740" y="17972"/>
                      <a:pt x="17787" y="16019"/>
                      <a:pt x="16199" y="14624"/>
                    </a:cubicBezTo>
                    <a:cubicBezTo>
                      <a:pt x="17026" y="13897"/>
                      <a:pt x="17660" y="13004"/>
                      <a:pt x="18104" y="12111"/>
                    </a:cubicBezTo>
                    <a:cubicBezTo>
                      <a:pt x="18612" y="11107"/>
                      <a:pt x="18804" y="10158"/>
                      <a:pt x="18804" y="9097"/>
                    </a:cubicBezTo>
                    <a:cubicBezTo>
                      <a:pt x="18804" y="7145"/>
                      <a:pt x="17151" y="5302"/>
                      <a:pt x="14929" y="5134"/>
                    </a:cubicBezTo>
                    <a:cubicBezTo>
                      <a:pt x="14756" y="5116"/>
                      <a:pt x="14585" y="5108"/>
                      <a:pt x="14412" y="5108"/>
                    </a:cubicBezTo>
                    <a:cubicBezTo>
                      <a:pt x="13004" y="5108"/>
                      <a:pt x="11657" y="5715"/>
                      <a:pt x="10864" y="6808"/>
                    </a:cubicBezTo>
                    <a:cubicBezTo>
                      <a:pt x="10082" y="5711"/>
                      <a:pt x="8747" y="5100"/>
                      <a:pt x="7274" y="5100"/>
                    </a:cubicBezTo>
                    <a:cubicBezTo>
                      <a:pt x="6951" y="5100"/>
                      <a:pt x="6620" y="5130"/>
                      <a:pt x="6290" y="5190"/>
                    </a:cubicBezTo>
                    <a:cubicBezTo>
                      <a:pt x="4382" y="5581"/>
                      <a:pt x="3049" y="7199"/>
                      <a:pt x="3049" y="9041"/>
                    </a:cubicBezTo>
                    <a:cubicBezTo>
                      <a:pt x="3049" y="10270"/>
                      <a:pt x="3430" y="11442"/>
                      <a:pt x="4257" y="12503"/>
                    </a:cubicBezTo>
                    <a:lnTo>
                      <a:pt x="5718" y="14455"/>
                    </a:lnTo>
                    <a:lnTo>
                      <a:pt x="4638" y="15739"/>
                    </a:lnTo>
                    <a:cubicBezTo>
                      <a:pt x="3621" y="16856"/>
                      <a:pt x="3049" y="18252"/>
                      <a:pt x="3049" y="19704"/>
                    </a:cubicBezTo>
                    <a:lnTo>
                      <a:pt x="3049" y="20260"/>
                    </a:lnTo>
                    <a:lnTo>
                      <a:pt x="1588" y="20260"/>
                    </a:lnTo>
                    <a:lnTo>
                      <a:pt x="1588" y="9431"/>
                    </a:lnTo>
                    <a:cubicBezTo>
                      <a:pt x="1588" y="4912"/>
                      <a:pt x="5846" y="1227"/>
                      <a:pt x="10989" y="1227"/>
                    </a:cubicBezTo>
                    <a:close/>
                    <a:moveTo>
                      <a:pt x="14223" y="6348"/>
                    </a:moveTo>
                    <a:cubicBezTo>
                      <a:pt x="14330" y="6348"/>
                      <a:pt x="14437" y="6352"/>
                      <a:pt x="14547" y="6362"/>
                    </a:cubicBezTo>
                    <a:cubicBezTo>
                      <a:pt x="15946" y="6474"/>
                      <a:pt x="17088" y="7701"/>
                      <a:pt x="17088" y="9097"/>
                    </a:cubicBezTo>
                    <a:cubicBezTo>
                      <a:pt x="17088" y="10827"/>
                      <a:pt x="16326" y="12503"/>
                      <a:pt x="14866" y="13731"/>
                    </a:cubicBezTo>
                    <a:lnTo>
                      <a:pt x="14421" y="14177"/>
                    </a:lnTo>
                    <a:cubicBezTo>
                      <a:pt x="14102" y="14455"/>
                      <a:pt x="14102" y="14790"/>
                      <a:pt x="14421" y="15070"/>
                    </a:cubicBezTo>
                    <a:cubicBezTo>
                      <a:pt x="15119" y="15685"/>
                      <a:pt x="17088" y="17247"/>
                      <a:pt x="17088" y="20373"/>
                    </a:cubicBezTo>
                    <a:lnTo>
                      <a:pt x="4321" y="20373"/>
                    </a:lnTo>
                    <a:lnTo>
                      <a:pt x="4321" y="20316"/>
                    </a:lnTo>
                    <a:cubicBezTo>
                      <a:pt x="4321" y="19648"/>
                      <a:pt x="4257" y="18084"/>
                      <a:pt x="5590" y="16632"/>
                    </a:cubicBezTo>
                    <a:lnTo>
                      <a:pt x="6987" y="15014"/>
                    </a:lnTo>
                    <a:cubicBezTo>
                      <a:pt x="7179" y="14790"/>
                      <a:pt x="7243" y="14511"/>
                      <a:pt x="6987" y="14233"/>
                    </a:cubicBezTo>
                    <a:lnTo>
                      <a:pt x="5210" y="11888"/>
                    </a:lnTo>
                    <a:cubicBezTo>
                      <a:pt x="4574" y="11051"/>
                      <a:pt x="4257" y="10046"/>
                      <a:pt x="4257" y="9097"/>
                    </a:cubicBezTo>
                    <a:cubicBezTo>
                      <a:pt x="4257" y="7813"/>
                      <a:pt x="5210" y="6698"/>
                      <a:pt x="6354" y="6418"/>
                    </a:cubicBezTo>
                    <a:cubicBezTo>
                      <a:pt x="6573" y="6380"/>
                      <a:pt x="6791" y="6362"/>
                      <a:pt x="7006" y="6362"/>
                    </a:cubicBezTo>
                    <a:cubicBezTo>
                      <a:pt x="8633" y="6362"/>
                      <a:pt x="9973" y="7443"/>
                      <a:pt x="9973" y="8875"/>
                    </a:cubicBezTo>
                    <a:cubicBezTo>
                      <a:pt x="9973" y="9209"/>
                      <a:pt x="10292" y="9487"/>
                      <a:pt x="10672" y="9487"/>
                    </a:cubicBezTo>
                    <a:cubicBezTo>
                      <a:pt x="11053" y="9487"/>
                      <a:pt x="11372" y="9209"/>
                      <a:pt x="11372" y="8875"/>
                    </a:cubicBezTo>
                    <a:cubicBezTo>
                      <a:pt x="11372" y="7513"/>
                      <a:pt x="12603" y="6348"/>
                      <a:pt x="14223" y="6348"/>
                    </a:cubicBezTo>
                    <a:close/>
                    <a:moveTo>
                      <a:pt x="10800" y="0"/>
                    </a:moveTo>
                    <a:cubicBezTo>
                      <a:pt x="4891" y="0"/>
                      <a:pt x="0" y="4297"/>
                      <a:pt x="0" y="9487"/>
                    </a:cubicBezTo>
                    <a:lnTo>
                      <a:pt x="0" y="20931"/>
                    </a:lnTo>
                    <a:cubicBezTo>
                      <a:pt x="0" y="21322"/>
                      <a:pt x="317" y="21600"/>
                      <a:pt x="763" y="21600"/>
                    </a:cubicBezTo>
                    <a:lnTo>
                      <a:pt x="20900" y="21600"/>
                    </a:lnTo>
                    <a:cubicBezTo>
                      <a:pt x="21281" y="21600"/>
                      <a:pt x="21600" y="21322"/>
                      <a:pt x="21600" y="20931"/>
                    </a:cubicBezTo>
                    <a:lnTo>
                      <a:pt x="21600" y="9487"/>
                    </a:lnTo>
                    <a:cubicBezTo>
                      <a:pt x="21600" y="4297"/>
                      <a:pt x="16771"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grpSp>
        <p:nvGrpSpPr>
          <p:cNvPr id="8015" name="Google Shape;10281;p67"/>
          <p:cNvGrpSpPr/>
          <p:nvPr/>
        </p:nvGrpSpPr>
        <p:grpSpPr>
          <a:xfrm>
            <a:off x="5507711" y="1689788"/>
            <a:ext cx="483750" cy="481248"/>
            <a:chOff x="0" y="44"/>
            <a:chExt cx="483749" cy="481247"/>
          </a:xfrm>
        </p:grpSpPr>
        <p:sp>
          <p:nvSpPr>
            <p:cNvPr id="8008" name="Google Shape;10282;p67"/>
            <p:cNvSpPr/>
            <p:nvPr/>
          </p:nvSpPr>
          <p:spPr>
            <a:xfrm flipH="1">
              <a:off x="625" y="44"/>
              <a:ext cx="483125" cy="4812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05" y="6303"/>
                  </a:moveTo>
                  <a:cubicBezTo>
                    <a:pt x="3734" y="6303"/>
                    <a:pt x="4178" y="6452"/>
                    <a:pt x="4565" y="6790"/>
                  </a:cubicBezTo>
                  <a:cubicBezTo>
                    <a:pt x="3675" y="7460"/>
                    <a:pt x="2896" y="8635"/>
                    <a:pt x="2672" y="10032"/>
                  </a:cubicBezTo>
                  <a:cubicBezTo>
                    <a:pt x="1893" y="9751"/>
                    <a:pt x="1392" y="9026"/>
                    <a:pt x="1392" y="8188"/>
                  </a:cubicBezTo>
                  <a:cubicBezTo>
                    <a:pt x="1392" y="7095"/>
                    <a:pt x="2313" y="6303"/>
                    <a:pt x="3305" y="6303"/>
                  </a:cubicBezTo>
                  <a:close/>
                  <a:moveTo>
                    <a:pt x="18427" y="6343"/>
                  </a:moveTo>
                  <a:cubicBezTo>
                    <a:pt x="19485" y="6343"/>
                    <a:pt x="20376" y="7125"/>
                    <a:pt x="20376" y="8188"/>
                  </a:cubicBezTo>
                  <a:cubicBezTo>
                    <a:pt x="20376" y="9026"/>
                    <a:pt x="19819" y="9751"/>
                    <a:pt x="19040" y="10032"/>
                  </a:cubicBezTo>
                  <a:cubicBezTo>
                    <a:pt x="18872" y="8857"/>
                    <a:pt x="18371" y="7851"/>
                    <a:pt x="17424" y="7013"/>
                  </a:cubicBezTo>
                  <a:cubicBezTo>
                    <a:pt x="17368" y="6957"/>
                    <a:pt x="17258" y="6903"/>
                    <a:pt x="17147" y="6790"/>
                  </a:cubicBezTo>
                  <a:cubicBezTo>
                    <a:pt x="17536" y="6510"/>
                    <a:pt x="17925" y="6343"/>
                    <a:pt x="18427" y="6343"/>
                  </a:cubicBezTo>
                  <a:close/>
                  <a:moveTo>
                    <a:pt x="10856" y="1425"/>
                  </a:moveTo>
                  <a:lnTo>
                    <a:pt x="11747" y="1985"/>
                  </a:lnTo>
                  <a:cubicBezTo>
                    <a:pt x="11824" y="2023"/>
                    <a:pt x="11926" y="2087"/>
                    <a:pt x="12056" y="2087"/>
                  </a:cubicBezTo>
                  <a:cubicBezTo>
                    <a:pt x="12114" y="2087"/>
                    <a:pt x="12178" y="2075"/>
                    <a:pt x="12248" y="2039"/>
                  </a:cubicBezTo>
                  <a:lnTo>
                    <a:pt x="13250" y="1760"/>
                  </a:lnTo>
                  <a:lnTo>
                    <a:pt x="14029" y="2542"/>
                  </a:lnTo>
                  <a:cubicBezTo>
                    <a:pt x="14197" y="2654"/>
                    <a:pt x="14307" y="2767"/>
                    <a:pt x="14475" y="2767"/>
                  </a:cubicBezTo>
                  <a:lnTo>
                    <a:pt x="15587" y="2823"/>
                  </a:lnTo>
                  <a:lnTo>
                    <a:pt x="16032" y="3827"/>
                  </a:lnTo>
                  <a:cubicBezTo>
                    <a:pt x="16144" y="3939"/>
                    <a:pt x="16256" y="4108"/>
                    <a:pt x="16424" y="4108"/>
                  </a:cubicBezTo>
                  <a:lnTo>
                    <a:pt x="17424" y="4443"/>
                  </a:lnTo>
                  <a:lnTo>
                    <a:pt x="17592" y="5114"/>
                  </a:lnTo>
                  <a:cubicBezTo>
                    <a:pt x="16979" y="5337"/>
                    <a:pt x="16312" y="5672"/>
                    <a:pt x="15922" y="6231"/>
                  </a:cubicBezTo>
                  <a:cubicBezTo>
                    <a:pt x="15735" y="6195"/>
                    <a:pt x="15547" y="6177"/>
                    <a:pt x="15361" y="6177"/>
                  </a:cubicBezTo>
                  <a:cubicBezTo>
                    <a:pt x="14101" y="6177"/>
                    <a:pt x="12899" y="6971"/>
                    <a:pt x="12416" y="8188"/>
                  </a:cubicBezTo>
                  <a:lnTo>
                    <a:pt x="12024" y="9304"/>
                  </a:lnTo>
                  <a:cubicBezTo>
                    <a:pt x="11803" y="9808"/>
                    <a:pt x="11413" y="10086"/>
                    <a:pt x="10912" y="10086"/>
                  </a:cubicBezTo>
                  <a:cubicBezTo>
                    <a:pt x="10411" y="10086"/>
                    <a:pt x="9909" y="9808"/>
                    <a:pt x="9797" y="9304"/>
                  </a:cubicBezTo>
                  <a:lnTo>
                    <a:pt x="9352" y="8188"/>
                  </a:lnTo>
                  <a:cubicBezTo>
                    <a:pt x="8869" y="6971"/>
                    <a:pt x="7667" y="6177"/>
                    <a:pt x="6444" y="6177"/>
                  </a:cubicBezTo>
                  <a:cubicBezTo>
                    <a:pt x="6263" y="6177"/>
                    <a:pt x="6081" y="6195"/>
                    <a:pt x="5901" y="6231"/>
                  </a:cubicBezTo>
                  <a:cubicBezTo>
                    <a:pt x="5456" y="5672"/>
                    <a:pt x="4899" y="5281"/>
                    <a:pt x="4232" y="5114"/>
                  </a:cubicBezTo>
                  <a:lnTo>
                    <a:pt x="4344" y="4443"/>
                  </a:lnTo>
                  <a:lnTo>
                    <a:pt x="5290" y="4108"/>
                  </a:lnTo>
                  <a:cubicBezTo>
                    <a:pt x="5400" y="3996"/>
                    <a:pt x="5568" y="3939"/>
                    <a:pt x="5624" y="3827"/>
                  </a:cubicBezTo>
                  <a:lnTo>
                    <a:pt x="6125" y="2823"/>
                  </a:lnTo>
                  <a:lnTo>
                    <a:pt x="7237" y="2767"/>
                  </a:lnTo>
                  <a:cubicBezTo>
                    <a:pt x="7349" y="2767"/>
                    <a:pt x="7517" y="2711"/>
                    <a:pt x="7627" y="2542"/>
                  </a:cubicBezTo>
                  <a:lnTo>
                    <a:pt x="8408" y="1760"/>
                  </a:lnTo>
                  <a:lnTo>
                    <a:pt x="9464" y="2039"/>
                  </a:lnTo>
                  <a:cubicBezTo>
                    <a:pt x="9498" y="2075"/>
                    <a:pt x="9544" y="2087"/>
                    <a:pt x="9594" y="2087"/>
                  </a:cubicBezTo>
                  <a:cubicBezTo>
                    <a:pt x="9704" y="2087"/>
                    <a:pt x="9833" y="2023"/>
                    <a:pt x="9909" y="1985"/>
                  </a:cubicBezTo>
                  <a:lnTo>
                    <a:pt x="10856" y="1425"/>
                  </a:lnTo>
                  <a:close/>
                  <a:moveTo>
                    <a:pt x="10856" y="15285"/>
                  </a:moveTo>
                  <a:cubicBezTo>
                    <a:pt x="11189" y="15285"/>
                    <a:pt x="11469" y="15397"/>
                    <a:pt x="11747" y="15620"/>
                  </a:cubicBezTo>
                  <a:cubicBezTo>
                    <a:pt x="11914" y="15844"/>
                    <a:pt x="12024" y="16011"/>
                    <a:pt x="12080" y="16235"/>
                  </a:cubicBezTo>
                  <a:cubicBezTo>
                    <a:pt x="11635" y="16738"/>
                    <a:pt x="11189" y="17240"/>
                    <a:pt x="10856" y="17576"/>
                  </a:cubicBezTo>
                  <a:lnTo>
                    <a:pt x="9576" y="16291"/>
                  </a:lnTo>
                  <a:cubicBezTo>
                    <a:pt x="9744" y="15732"/>
                    <a:pt x="10189" y="15285"/>
                    <a:pt x="10856" y="15285"/>
                  </a:cubicBezTo>
                  <a:close/>
                  <a:moveTo>
                    <a:pt x="6442" y="7438"/>
                  </a:moveTo>
                  <a:cubicBezTo>
                    <a:pt x="7189" y="7438"/>
                    <a:pt x="7918" y="7903"/>
                    <a:pt x="8240" y="8691"/>
                  </a:cubicBezTo>
                  <a:lnTo>
                    <a:pt x="8685" y="9808"/>
                  </a:lnTo>
                  <a:cubicBezTo>
                    <a:pt x="9019" y="10814"/>
                    <a:pt x="9965" y="11428"/>
                    <a:pt x="10968" y="11428"/>
                  </a:cubicBezTo>
                  <a:cubicBezTo>
                    <a:pt x="12024" y="11428"/>
                    <a:pt x="12915" y="10814"/>
                    <a:pt x="13250" y="9808"/>
                  </a:cubicBezTo>
                  <a:lnTo>
                    <a:pt x="13696" y="8691"/>
                  </a:lnTo>
                  <a:cubicBezTo>
                    <a:pt x="13983" y="7931"/>
                    <a:pt x="14736" y="7476"/>
                    <a:pt x="15489" y="7476"/>
                  </a:cubicBezTo>
                  <a:cubicBezTo>
                    <a:pt x="15900" y="7476"/>
                    <a:pt x="16312" y="7612"/>
                    <a:pt x="16645" y="7907"/>
                  </a:cubicBezTo>
                  <a:cubicBezTo>
                    <a:pt x="17424" y="8635"/>
                    <a:pt x="17870" y="9585"/>
                    <a:pt x="17870" y="10702"/>
                  </a:cubicBezTo>
                  <a:cubicBezTo>
                    <a:pt x="17814" y="12378"/>
                    <a:pt x="16979" y="14894"/>
                    <a:pt x="15699" y="16849"/>
                  </a:cubicBezTo>
                  <a:cubicBezTo>
                    <a:pt x="14475" y="18805"/>
                    <a:pt x="12915" y="20090"/>
                    <a:pt x="11525" y="20369"/>
                  </a:cubicBezTo>
                  <a:lnTo>
                    <a:pt x="11525" y="18749"/>
                  </a:lnTo>
                  <a:cubicBezTo>
                    <a:pt x="11858" y="18414"/>
                    <a:pt x="12637" y="17632"/>
                    <a:pt x="13250" y="17073"/>
                  </a:cubicBezTo>
                  <a:cubicBezTo>
                    <a:pt x="13416" y="16961"/>
                    <a:pt x="13472" y="16792"/>
                    <a:pt x="13472" y="16682"/>
                  </a:cubicBezTo>
                  <a:cubicBezTo>
                    <a:pt x="13472" y="15954"/>
                    <a:pt x="13194" y="15341"/>
                    <a:pt x="12693" y="14838"/>
                  </a:cubicBezTo>
                  <a:cubicBezTo>
                    <a:pt x="12192" y="14335"/>
                    <a:pt x="11579" y="14056"/>
                    <a:pt x="10912" y="14056"/>
                  </a:cubicBezTo>
                  <a:cubicBezTo>
                    <a:pt x="9520" y="14056"/>
                    <a:pt x="8408" y="15173"/>
                    <a:pt x="8408" y="16570"/>
                  </a:cubicBezTo>
                  <a:cubicBezTo>
                    <a:pt x="8408" y="16738"/>
                    <a:pt x="8461" y="16961"/>
                    <a:pt x="8573" y="17017"/>
                  </a:cubicBezTo>
                  <a:lnTo>
                    <a:pt x="10355" y="18749"/>
                  </a:lnTo>
                  <a:lnTo>
                    <a:pt x="10355" y="20369"/>
                  </a:lnTo>
                  <a:cubicBezTo>
                    <a:pt x="8853" y="20090"/>
                    <a:pt x="7405" y="18805"/>
                    <a:pt x="6181" y="16849"/>
                  </a:cubicBezTo>
                  <a:cubicBezTo>
                    <a:pt x="4899" y="14894"/>
                    <a:pt x="4064" y="12490"/>
                    <a:pt x="4064" y="10702"/>
                  </a:cubicBezTo>
                  <a:cubicBezTo>
                    <a:pt x="4064" y="9585"/>
                    <a:pt x="4509" y="8691"/>
                    <a:pt x="5234" y="7907"/>
                  </a:cubicBezTo>
                  <a:cubicBezTo>
                    <a:pt x="5594" y="7586"/>
                    <a:pt x="6021" y="7438"/>
                    <a:pt x="6442" y="7438"/>
                  </a:cubicBezTo>
                  <a:close/>
                  <a:moveTo>
                    <a:pt x="10800" y="0"/>
                  </a:moveTo>
                  <a:cubicBezTo>
                    <a:pt x="10688" y="0"/>
                    <a:pt x="10578" y="28"/>
                    <a:pt x="10466" y="84"/>
                  </a:cubicBezTo>
                  <a:lnTo>
                    <a:pt x="9464" y="754"/>
                  </a:lnTo>
                  <a:lnTo>
                    <a:pt x="8240" y="475"/>
                  </a:lnTo>
                  <a:cubicBezTo>
                    <a:pt x="8194" y="443"/>
                    <a:pt x="8142" y="429"/>
                    <a:pt x="8088" y="429"/>
                  </a:cubicBezTo>
                  <a:cubicBezTo>
                    <a:pt x="7948" y="429"/>
                    <a:pt x="7788" y="521"/>
                    <a:pt x="7627" y="644"/>
                  </a:cubicBezTo>
                  <a:lnTo>
                    <a:pt x="6792" y="1482"/>
                  </a:lnTo>
                  <a:lnTo>
                    <a:pt x="5624" y="1592"/>
                  </a:lnTo>
                  <a:cubicBezTo>
                    <a:pt x="5400" y="1592"/>
                    <a:pt x="5178" y="1704"/>
                    <a:pt x="5066" y="1929"/>
                  </a:cubicBezTo>
                  <a:lnTo>
                    <a:pt x="4509" y="2989"/>
                  </a:lnTo>
                  <a:lnTo>
                    <a:pt x="3397" y="3380"/>
                  </a:lnTo>
                  <a:cubicBezTo>
                    <a:pt x="3173" y="3436"/>
                    <a:pt x="3063" y="3661"/>
                    <a:pt x="2952" y="3883"/>
                  </a:cubicBezTo>
                  <a:lnTo>
                    <a:pt x="2784" y="5058"/>
                  </a:lnTo>
                  <a:cubicBezTo>
                    <a:pt x="2061" y="5114"/>
                    <a:pt x="1448" y="5505"/>
                    <a:pt x="947" y="5952"/>
                  </a:cubicBezTo>
                  <a:cubicBezTo>
                    <a:pt x="336" y="6622"/>
                    <a:pt x="0" y="7350"/>
                    <a:pt x="0" y="8188"/>
                  </a:cubicBezTo>
                  <a:cubicBezTo>
                    <a:pt x="0" y="9751"/>
                    <a:pt x="1170" y="11093"/>
                    <a:pt x="2562" y="11261"/>
                  </a:cubicBezTo>
                  <a:cubicBezTo>
                    <a:pt x="2672" y="13162"/>
                    <a:pt x="3619" y="15563"/>
                    <a:pt x="4845" y="17520"/>
                  </a:cubicBezTo>
                  <a:cubicBezTo>
                    <a:pt x="6570" y="20147"/>
                    <a:pt x="8685" y="21600"/>
                    <a:pt x="10688" y="21600"/>
                  </a:cubicBezTo>
                  <a:cubicBezTo>
                    <a:pt x="12805" y="21600"/>
                    <a:pt x="14864" y="20147"/>
                    <a:pt x="16534" y="17520"/>
                  </a:cubicBezTo>
                  <a:cubicBezTo>
                    <a:pt x="17760" y="15563"/>
                    <a:pt x="18704" y="13162"/>
                    <a:pt x="18816" y="11261"/>
                  </a:cubicBezTo>
                  <a:cubicBezTo>
                    <a:pt x="19429" y="11149"/>
                    <a:pt x="19986" y="10870"/>
                    <a:pt x="20486" y="10423"/>
                  </a:cubicBezTo>
                  <a:cubicBezTo>
                    <a:pt x="21266" y="9864"/>
                    <a:pt x="21600" y="9026"/>
                    <a:pt x="21600" y="8188"/>
                  </a:cubicBezTo>
                  <a:cubicBezTo>
                    <a:pt x="21600" y="7350"/>
                    <a:pt x="21266" y="6510"/>
                    <a:pt x="20653" y="5952"/>
                  </a:cubicBezTo>
                  <a:cubicBezTo>
                    <a:pt x="20152" y="5505"/>
                    <a:pt x="19541" y="5225"/>
                    <a:pt x="18816" y="5058"/>
                  </a:cubicBezTo>
                  <a:lnTo>
                    <a:pt x="18650" y="3883"/>
                  </a:lnTo>
                  <a:cubicBezTo>
                    <a:pt x="18539" y="3661"/>
                    <a:pt x="18427" y="3436"/>
                    <a:pt x="18205" y="3380"/>
                  </a:cubicBezTo>
                  <a:lnTo>
                    <a:pt x="17091" y="2989"/>
                  </a:lnTo>
                  <a:lnTo>
                    <a:pt x="16534" y="1929"/>
                  </a:lnTo>
                  <a:cubicBezTo>
                    <a:pt x="16478" y="1704"/>
                    <a:pt x="16256" y="1592"/>
                    <a:pt x="15978" y="1592"/>
                  </a:cubicBezTo>
                  <a:lnTo>
                    <a:pt x="14808" y="1482"/>
                  </a:lnTo>
                  <a:lnTo>
                    <a:pt x="13973" y="644"/>
                  </a:lnTo>
                  <a:cubicBezTo>
                    <a:pt x="13806" y="531"/>
                    <a:pt x="13528" y="475"/>
                    <a:pt x="13360" y="475"/>
                  </a:cubicBezTo>
                  <a:lnTo>
                    <a:pt x="12136" y="754"/>
                  </a:lnTo>
                  <a:lnTo>
                    <a:pt x="11134" y="84"/>
                  </a:lnTo>
                  <a:cubicBezTo>
                    <a:pt x="11024" y="28"/>
                    <a:pt x="1091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09" name="Google Shape;10283;p67"/>
            <p:cNvSpPr/>
            <p:nvPr/>
          </p:nvSpPr>
          <p:spPr>
            <a:xfrm>
              <a:off x="-1" y="44"/>
              <a:ext cx="483125" cy="4812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05" y="6303"/>
                  </a:moveTo>
                  <a:cubicBezTo>
                    <a:pt x="3734" y="6303"/>
                    <a:pt x="4178" y="6452"/>
                    <a:pt x="4565" y="6790"/>
                  </a:cubicBezTo>
                  <a:cubicBezTo>
                    <a:pt x="3675" y="7460"/>
                    <a:pt x="2896" y="8635"/>
                    <a:pt x="2672" y="10032"/>
                  </a:cubicBezTo>
                  <a:cubicBezTo>
                    <a:pt x="1893" y="9751"/>
                    <a:pt x="1392" y="9026"/>
                    <a:pt x="1392" y="8188"/>
                  </a:cubicBezTo>
                  <a:cubicBezTo>
                    <a:pt x="1392" y="7095"/>
                    <a:pt x="2313" y="6303"/>
                    <a:pt x="3305" y="6303"/>
                  </a:cubicBezTo>
                  <a:close/>
                  <a:moveTo>
                    <a:pt x="18427" y="6343"/>
                  </a:moveTo>
                  <a:cubicBezTo>
                    <a:pt x="19485" y="6343"/>
                    <a:pt x="20376" y="7125"/>
                    <a:pt x="20376" y="8188"/>
                  </a:cubicBezTo>
                  <a:cubicBezTo>
                    <a:pt x="20376" y="9026"/>
                    <a:pt x="19819" y="9751"/>
                    <a:pt x="19040" y="10032"/>
                  </a:cubicBezTo>
                  <a:cubicBezTo>
                    <a:pt x="18872" y="8857"/>
                    <a:pt x="18371" y="7851"/>
                    <a:pt x="17424" y="7013"/>
                  </a:cubicBezTo>
                  <a:cubicBezTo>
                    <a:pt x="17368" y="6957"/>
                    <a:pt x="17258" y="6903"/>
                    <a:pt x="17147" y="6790"/>
                  </a:cubicBezTo>
                  <a:cubicBezTo>
                    <a:pt x="17536" y="6510"/>
                    <a:pt x="17925" y="6343"/>
                    <a:pt x="18427" y="6343"/>
                  </a:cubicBezTo>
                  <a:close/>
                  <a:moveTo>
                    <a:pt x="10856" y="1425"/>
                  </a:moveTo>
                  <a:lnTo>
                    <a:pt x="11747" y="1985"/>
                  </a:lnTo>
                  <a:cubicBezTo>
                    <a:pt x="11824" y="2023"/>
                    <a:pt x="11926" y="2087"/>
                    <a:pt x="12056" y="2087"/>
                  </a:cubicBezTo>
                  <a:cubicBezTo>
                    <a:pt x="12114" y="2087"/>
                    <a:pt x="12178" y="2075"/>
                    <a:pt x="12248" y="2039"/>
                  </a:cubicBezTo>
                  <a:lnTo>
                    <a:pt x="13250" y="1760"/>
                  </a:lnTo>
                  <a:lnTo>
                    <a:pt x="14029" y="2542"/>
                  </a:lnTo>
                  <a:cubicBezTo>
                    <a:pt x="14197" y="2654"/>
                    <a:pt x="14307" y="2767"/>
                    <a:pt x="14475" y="2767"/>
                  </a:cubicBezTo>
                  <a:lnTo>
                    <a:pt x="15587" y="2823"/>
                  </a:lnTo>
                  <a:lnTo>
                    <a:pt x="16032" y="3827"/>
                  </a:lnTo>
                  <a:cubicBezTo>
                    <a:pt x="16144" y="3939"/>
                    <a:pt x="16256" y="4108"/>
                    <a:pt x="16424" y="4108"/>
                  </a:cubicBezTo>
                  <a:lnTo>
                    <a:pt x="17424" y="4443"/>
                  </a:lnTo>
                  <a:lnTo>
                    <a:pt x="17592" y="5114"/>
                  </a:lnTo>
                  <a:cubicBezTo>
                    <a:pt x="16979" y="5337"/>
                    <a:pt x="16312" y="5672"/>
                    <a:pt x="15922" y="6231"/>
                  </a:cubicBezTo>
                  <a:cubicBezTo>
                    <a:pt x="15735" y="6195"/>
                    <a:pt x="15547" y="6177"/>
                    <a:pt x="15361" y="6177"/>
                  </a:cubicBezTo>
                  <a:cubicBezTo>
                    <a:pt x="14101" y="6177"/>
                    <a:pt x="12899" y="6971"/>
                    <a:pt x="12416" y="8188"/>
                  </a:cubicBezTo>
                  <a:lnTo>
                    <a:pt x="12024" y="9304"/>
                  </a:lnTo>
                  <a:cubicBezTo>
                    <a:pt x="11803" y="9808"/>
                    <a:pt x="11413" y="10086"/>
                    <a:pt x="10912" y="10086"/>
                  </a:cubicBezTo>
                  <a:cubicBezTo>
                    <a:pt x="10411" y="10086"/>
                    <a:pt x="9909" y="9808"/>
                    <a:pt x="9797" y="9304"/>
                  </a:cubicBezTo>
                  <a:lnTo>
                    <a:pt x="9352" y="8188"/>
                  </a:lnTo>
                  <a:cubicBezTo>
                    <a:pt x="8869" y="6971"/>
                    <a:pt x="7667" y="6177"/>
                    <a:pt x="6444" y="6177"/>
                  </a:cubicBezTo>
                  <a:cubicBezTo>
                    <a:pt x="6263" y="6177"/>
                    <a:pt x="6081" y="6195"/>
                    <a:pt x="5901" y="6231"/>
                  </a:cubicBezTo>
                  <a:cubicBezTo>
                    <a:pt x="5456" y="5672"/>
                    <a:pt x="4899" y="5281"/>
                    <a:pt x="4232" y="5114"/>
                  </a:cubicBezTo>
                  <a:lnTo>
                    <a:pt x="4344" y="4443"/>
                  </a:lnTo>
                  <a:lnTo>
                    <a:pt x="5290" y="4108"/>
                  </a:lnTo>
                  <a:cubicBezTo>
                    <a:pt x="5400" y="3996"/>
                    <a:pt x="5568" y="3939"/>
                    <a:pt x="5624" y="3827"/>
                  </a:cubicBezTo>
                  <a:lnTo>
                    <a:pt x="6125" y="2823"/>
                  </a:lnTo>
                  <a:lnTo>
                    <a:pt x="7237" y="2767"/>
                  </a:lnTo>
                  <a:cubicBezTo>
                    <a:pt x="7349" y="2767"/>
                    <a:pt x="7517" y="2711"/>
                    <a:pt x="7627" y="2542"/>
                  </a:cubicBezTo>
                  <a:lnTo>
                    <a:pt x="8408" y="1760"/>
                  </a:lnTo>
                  <a:lnTo>
                    <a:pt x="9464" y="2039"/>
                  </a:lnTo>
                  <a:cubicBezTo>
                    <a:pt x="9498" y="2075"/>
                    <a:pt x="9544" y="2087"/>
                    <a:pt x="9594" y="2087"/>
                  </a:cubicBezTo>
                  <a:cubicBezTo>
                    <a:pt x="9704" y="2087"/>
                    <a:pt x="9833" y="2023"/>
                    <a:pt x="9909" y="1985"/>
                  </a:cubicBezTo>
                  <a:lnTo>
                    <a:pt x="10856" y="1425"/>
                  </a:lnTo>
                  <a:close/>
                  <a:moveTo>
                    <a:pt x="10856" y="15285"/>
                  </a:moveTo>
                  <a:cubicBezTo>
                    <a:pt x="11189" y="15285"/>
                    <a:pt x="11469" y="15397"/>
                    <a:pt x="11747" y="15620"/>
                  </a:cubicBezTo>
                  <a:cubicBezTo>
                    <a:pt x="11914" y="15844"/>
                    <a:pt x="12024" y="16011"/>
                    <a:pt x="12080" y="16235"/>
                  </a:cubicBezTo>
                  <a:cubicBezTo>
                    <a:pt x="11635" y="16738"/>
                    <a:pt x="11189" y="17240"/>
                    <a:pt x="10856" y="17576"/>
                  </a:cubicBezTo>
                  <a:lnTo>
                    <a:pt x="9576" y="16291"/>
                  </a:lnTo>
                  <a:cubicBezTo>
                    <a:pt x="9744" y="15732"/>
                    <a:pt x="10189" y="15285"/>
                    <a:pt x="10856" y="15285"/>
                  </a:cubicBezTo>
                  <a:close/>
                  <a:moveTo>
                    <a:pt x="6442" y="7438"/>
                  </a:moveTo>
                  <a:cubicBezTo>
                    <a:pt x="7189" y="7438"/>
                    <a:pt x="7918" y="7903"/>
                    <a:pt x="8240" y="8691"/>
                  </a:cubicBezTo>
                  <a:lnTo>
                    <a:pt x="8685" y="9808"/>
                  </a:lnTo>
                  <a:cubicBezTo>
                    <a:pt x="9019" y="10814"/>
                    <a:pt x="9965" y="11428"/>
                    <a:pt x="10968" y="11428"/>
                  </a:cubicBezTo>
                  <a:cubicBezTo>
                    <a:pt x="12024" y="11428"/>
                    <a:pt x="12915" y="10814"/>
                    <a:pt x="13250" y="9808"/>
                  </a:cubicBezTo>
                  <a:lnTo>
                    <a:pt x="13696" y="8691"/>
                  </a:lnTo>
                  <a:cubicBezTo>
                    <a:pt x="13983" y="7931"/>
                    <a:pt x="14736" y="7476"/>
                    <a:pt x="15489" y="7476"/>
                  </a:cubicBezTo>
                  <a:cubicBezTo>
                    <a:pt x="15900" y="7476"/>
                    <a:pt x="16312" y="7612"/>
                    <a:pt x="16645" y="7907"/>
                  </a:cubicBezTo>
                  <a:cubicBezTo>
                    <a:pt x="17424" y="8635"/>
                    <a:pt x="17870" y="9585"/>
                    <a:pt x="17870" y="10702"/>
                  </a:cubicBezTo>
                  <a:cubicBezTo>
                    <a:pt x="17814" y="12378"/>
                    <a:pt x="16979" y="14894"/>
                    <a:pt x="15699" y="16849"/>
                  </a:cubicBezTo>
                  <a:cubicBezTo>
                    <a:pt x="14475" y="18805"/>
                    <a:pt x="12915" y="20090"/>
                    <a:pt x="11525" y="20369"/>
                  </a:cubicBezTo>
                  <a:lnTo>
                    <a:pt x="11525" y="18749"/>
                  </a:lnTo>
                  <a:cubicBezTo>
                    <a:pt x="11858" y="18414"/>
                    <a:pt x="12637" y="17632"/>
                    <a:pt x="13250" y="17073"/>
                  </a:cubicBezTo>
                  <a:cubicBezTo>
                    <a:pt x="13416" y="16961"/>
                    <a:pt x="13472" y="16792"/>
                    <a:pt x="13472" y="16682"/>
                  </a:cubicBezTo>
                  <a:cubicBezTo>
                    <a:pt x="13472" y="15954"/>
                    <a:pt x="13194" y="15341"/>
                    <a:pt x="12693" y="14838"/>
                  </a:cubicBezTo>
                  <a:cubicBezTo>
                    <a:pt x="12192" y="14335"/>
                    <a:pt x="11579" y="14056"/>
                    <a:pt x="10912" y="14056"/>
                  </a:cubicBezTo>
                  <a:cubicBezTo>
                    <a:pt x="9520" y="14056"/>
                    <a:pt x="8408" y="15173"/>
                    <a:pt x="8408" y="16570"/>
                  </a:cubicBezTo>
                  <a:cubicBezTo>
                    <a:pt x="8408" y="16738"/>
                    <a:pt x="8461" y="16961"/>
                    <a:pt x="8573" y="17017"/>
                  </a:cubicBezTo>
                  <a:lnTo>
                    <a:pt x="10355" y="18749"/>
                  </a:lnTo>
                  <a:lnTo>
                    <a:pt x="10355" y="20369"/>
                  </a:lnTo>
                  <a:cubicBezTo>
                    <a:pt x="8853" y="20090"/>
                    <a:pt x="7405" y="18805"/>
                    <a:pt x="6181" y="16849"/>
                  </a:cubicBezTo>
                  <a:cubicBezTo>
                    <a:pt x="4899" y="14894"/>
                    <a:pt x="4064" y="12490"/>
                    <a:pt x="4064" y="10702"/>
                  </a:cubicBezTo>
                  <a:cubicBezTo>
                    <a:pt x="4064" y="9585"/>
                    <a:pt x="4509" y="8691"/>
                    <a:pt x="5234" y="7907"/>
                  </a:cubicBezTo>
                  <a:cubicBezTo>
                    <a:pt x="5594" y="7586"/>
                    <a:pt x="6021" y="7438"/>
                    <a:pt x="6442" y="7438"/>
                  </a:cubicBezTo>
                  <a:close/>
                  <a:moveTo>
                    <a:pt x="10800" y="0"/>
                  </a:moveTo>
                  <a:cubicBezTo>
                    <a:pt x="10688" y="0"/>
                    <a:pt x="10578" y="28"/>
                    <a:pt x="10466" y="84"/>
                  </a:cubicBezTo>
                  <a:lnTo>
                    <a:pt x="9464" y="754"/>
                  </a:lnTo>
                  <a:lnTo>
                    <a:pt x="8240" y="475"/>
                  </a:lnTo>
                  <a:cubicBezTo>
                    <a:pt x="8194" y="443"/>
                    <a:pt x="8142" y="429"/>
                    <a:pt x="8088" y="429"/>
                  </a:cubicBezTo>
                  <a:cubicBezTo>
                    <a:pt x="7948" y="429"/>
                    <a:pt x="7788" y="521"/>
                    <a:pt x="7627" y="644"/>
                  </a:cubicBezTo>
                  <a:lnTo>
                    <a:pt x="6792" y="1482"/>
                  </a:lnTo>
                  <a:lnTo>
                    <a:pt x="5624" y="1592"/>
                  </a:lnTo>
                  <a:cubicBezTo>
                    <a:pt x="5400" y="1592"/>
                    <a:pt x="5178" y="1704"/>
                    <a:pt x="5066" y="1929"/>
                  </a:cubicBezTo>
                  <a:lnTo>
                    <a:pt x="4509" y="2989"/>
                  </a:lnTo>
                  <a:lnTo>
                    <a:pt x="3397" y="3380"/>
                  </a:lnTo>
                  <a:cubicBezTo>
                    <a:pt x="3173" y="3436"/>
                    <a:pt x="3063" y="3661"/>
                    <a:pt x="2952" y="3883"/>
                  </a:cubicBezTo>
                  <a:lnTo>
                    <a:pt x="2784" y="5058"/>
                  </a:lnTo>
                  <a:cubicBezTo>
                    <a:pt x="2061" y="5114"/>
                    <a:pt x="1448" y="5505"/>
                    <a:pt x="947" y="5952"/>
                  </a:cubicBezTo>
                  <a:cubicBezTo>
                    <a:pt x="336" y="6622"/>
                    <a:pt x="0" y="7350"/>
                    <a:pt x="0" y="8188"/>
                  </a:cubicBezTo>
                  <a:cubicBezTo>
                    <a:pt x="0" y="9751"/>
                    <a:pt x="1170" y="11093"/>
                    <a:pt x="2562" y="11261"/>
                  </a:cubicBezTo>
                  <a:cubicBezTo>
                    <a:pt x="2672" y="13162"/>
                    <a:pt x="3619" y="15563"/>
                    <a:pt x="4845" y="17520"/>
                  </a:cubicBezTo>
                  <a:cubicBezTo>
                    <a:pt x="6570" y="20147"/>
                    <a:pt x="8685" y="21600"/>
                    <a:pt x="10688" y="21600"/>
                  </a:cubicBezTo>
                  <a:cubicBezTo>
                    <a:pt x="12805" y="21600"/>
                    <a:pt x="14864" y="20147"/>
                    <a:pt x="16534" y="17520"/>
                  </a:cubicBezTo>
                  <a:cubicBezTo>
                    <a:pt x="17760" y="15563"/>
                    <a:pt x="18704" y="13162"/>
                    <a:pt x="18816" y="11261"/>
                  </a:cubicBezTo>
                  <a:cubicBezTo>
                    <a:pt x="19429" y="11149"/>
                    <a:pt x="19986" y="10870"/>
                    <a:pt x="20486" y="10423"/>
                  </a:cubicBezTo>
                  <a:cubicBezTo>
                    <a:pt x="21266" y="9864"/>
                    <a:pt x="21600" y="9026"/>
                    <a:pt x="21600" y="8188"/>
                  </a:cubicBezTo>
                  <a:cubicBezTo>
                    <a:pt x="21600" y="7350"/>
                    <a:pt x="21266" y="6510"/>
                    <a:pt x="20653" y="5952"/>
                  </a:cubicBezTo>
                  <a:cubicBezTo>
                    <a:pt x="20152" y="5505"/>
                    <a:pt x="19541" y="5225"/>
                    <a:pt x="18816" y="5058"/>
                  </a:cubicBezTo>
                  <a:lnTo>
                    <a:pt x="18650" y="3883"/>
                  </a:lnTo>
                  <a:cubicBezTo>
                    <a:pt x="18539" y="3661"/>
                    <a:pt x="18427" y="3436"/>
                    <a:pt x="18205" y="3380"/>
                  </a:cubicBezTo>
                  <a:lnTo>
                    <a:pt x="17091" y="2989"/>
                  </a:lnTo>
                  <a:lnTo>
                    <a:pt x="16534" y="1929"/>
                  </a:lnTo>
                  <a:cubicBezTo>
                    <a:pt x="16478" y="1704"/>
                    <a:pt x="16256" y="1592"/>
                    <a:pt x="15978" y="1592"/>
                  </a:cubicBezTo>
                  <a:lnTo>
                    <a:pt x="14808" y="1482"/>
                  </a:lnTo>
                  <a:lnTo>
                    <a:pt x="13973" y="644"/>
                  </a:lnTo>
                  <a:cubicBezTo>
                    <a:pt x="13806" y="531"/>
                    <a:pt x="13528" y="475"/>
                    <a:pt x="13360" y="475"/>
                  </a:cubicBezTo>
                  <a:lnTo>
                    <a:pt x="12136" y="754"/>
                  </a:lnTo>
                  <a:lnTo>
                    <a:pt x="11134" y="84"/>
                  </a:lnTo>
                  <a:cubicBezTo>
                    <a:pt x="11024" y="28"/>
                    <a:pt x="10912"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10" name="Google Shape;10284;p67"/>
            <p:cNvSpPr/>
            <p:nvPr/>
          </p:nvSpPr>
          <p:spPr>
            <a:xfrm>
              <a:off x="313789" y="253443"/>
              <a:ext cx="28633" cy="273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45" y="0"/>
                  </a:moveTo>
                  <a:cubicBezTo>
                    <a:pt x="4684" y="0"/>
                    <a:pt x="0" y="4898"/>
                    <a:pt x="0" y="10782"/>
                  </a:cubicBezTo>
                  <a:cubicBezTo>
                    <a:pt x="0" y="16667"/>
                    <a:pt x="4684" y="21600"/>
                    <a:pt x="10345" y="21600"/>
                  </a:cubicBezTo>
                  <a:cubicBezTo>
                    <a:pt x="16916" y="21600"/>
                    <a:pt x="21600" y="16667"/>
                    <a:pt x="21600" y="10782"/>
                  </a:cubicBezTo>
                  <a:cubicBezTo>
                    <a:pt x="21600" y="4898"/>
                    <a:pt x="16916" y="0"/>
                    <a:pt x="103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11" name="Google Shape;10285;p67"/>
            <p:cNvSpPr/>
            <p:nvPr/>
          </p:nvSpPr>
          <p:spPr>
            <a:xfrm>
              <a:off x="144454" y="253443"/>
              <a:ext cx="27382" cy="273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8" y="0"/>
                  </a:moveTo>
                  <a:cubicBezTo>
                    <a:pt x="4898" y="0"/>
                    <a:pt x="0" y="4898"/>
                    <a:pt x="0" y="10782"/>
                  </a:cubicBezTo>
                  <a:cubicBezTo>
                    <a:pt x="0" y="16667"/>
                    <a:pt x="4898" y="21600"/>
                    <a:pt x="10818" y="21600"/>
                  </a:cubicBezTo>
                  <a:cubicBezTo>
                    <a:pt x="16702" y="21600"/>
                    <a:pt x="21600" y="16667"/>
                    <a:pt x="21600" y="10782"/>
                  </a:cubicBezTo>
                  <a:cubicBezTo>
                    <a:pt x="21600" y="4898"/>
                    <a:pt x="16702" y="0"/>
                    <a:pt x="10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12" name="Google Shape;10286;p67"/>
            <p:cNvSpPr/>
            <p:nvPr/>
          </p:nvSpPr>
          <p:spPr>
            <a:xfrm>
              <a:off x="171835" y="84108"/>
              <a:ext cx="28633" cy="57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89" y="0"/>
                  </a:moveTo>
                  <a:cubicBezTo>
                    <a:pt x="4718" y="0"/>
                    <a:pt x="0" y="2342"/>
                    <a:pt x="0" y="5627"/>
                  </a:cubicBezTo>
                  <a:lnTo>
                    <a:pt x="0" y="15956"/>
                  </a:lnTo>
                  <a:cubicBezTo>
                    <a:pt x="0" y="19241"/>
                    <a:pt x="4718" y="21600"/>
                    <a:pt x="11289" y="21600"/>
                  </a:cubicBezTo>
                  <a:cubicBezTo>
                    <a:pt x="16916" y="21600"/>
                    <a:pt x="21600" y="19241"/>
                    <a:pt x="21600" y="15956"/>
                  </a:cubicBezTo>
                  <a:lnTo>
                    <a:pt x="21600" y="5627"/>
                  </a:lnTo>
                  <a:cubicBezTo>
                    <a:pt x="21600" y="2342"/>
                    <a:pt x="16916" y="0"/>
                    <a:pt x="1128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13" name="Google Shape;10287;p67"/>
            <p:cNvSpPr/>
            <p:nvPr/>
          </p:nvSpPr>
          <p:spPr>
            <a:xfrm>
              <a:off x="286408" y="84108"/>
              <a:ext cx="27382" cy="57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2" y="0"/>
                  </a:moveTo>
                  <a:cubicBezTo>
                    <a:pt x="3911" y="0"/>
                    <a:pt x="0" y="2342"/>
                    <a:pt x="0" y="5627"/>
                  </a:cubicBezTo>
                  <a:lnTo>
                    <a:pt x="0" y="15956"/>
                  </a:lnTo>
                  <a:cubicBezTo>
                    <a:pt x="0" y="19241"/>
                    <a:pt x="3911" y="21600"/>
                    <a:pt x="10782" y="21600"/>
                  </a:cubicBezTo>
                  <a:cubicBezTo>
                    <a:pt x="16702" y="21600"/>
                    <a:pt x="21600" y="19241"/>
                    <a:pt x="21600" y="15956"/>
                  </a:cubicBezTo>
                  <a:lnTo>
                    <a:pt x="21600" y="5627"/>
                  </a:lnTo>
                  <a:cubicBezTo>
                    <a:pt x="21600" y="2342"/>
                    <a:pt x="16702" y="0"/>
                    <a:pt x="107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14" name="Google Shape;10288;p67"/>
            <p:cNvSpPr/>
            <p:nvPr/>
          </p:nvSpPr>
          <p:spPr>
            <a:xfrm>
              <a:off x="227893" y="112740"/>
              <a:ext cx="28633" cy="560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55" y="0"/>
                  </a:moveTo>
                  <a:cubicBezTo>
                    <a:pt x="4684" y="0"/>
                    <a:pt x="0" y="2394"/>
                    <a:pt x="0" y="5271"/>
                  </a:cubicBezTo>
                  <a:lnTo>
                    <a:pt x="0" y="16312"/>
                  </a:lnTo>
                  <a:cubicBezTo>
                    <a:pt x="0" y="19206"/>
                    <a:pt x="4684" y="21600"/>
                    <a:pt x="11255" y="21600"/>
                  </a:cubicBezTo>
                  <a:cubicBezTo>
                    <a:pt x="16882" y="21600"/>
                    <a:pt x="21600" y="19206"/>
                    <a:pt x="21600" y="16312"/>
                  </a:cubicBezTo>
                  <a:lnTo>
                    <a:pt x="21600" y="5271"/>
                  </a:lnTo>
                  <a:cubicBezTo>
                    <a:pt x="21600" y="2394"/>
                    <a:pt x="16882" y="0"/>
                    <a:pt x="112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22" name="Google Shape;10289;p67"/>
          <p:cNvGrpSpPr/>
          <p:nvPr/>
        </p:nvGrpSpPr>
        <p:grpSpPr>
          <a:xfrm>
            <a:off x="4379715" y="1684185"/>
            <a:ext cx="379628" cy="467508"/>
            <a:chOff x="0" y="0"/>
            <a:chExt cx="379626" cy="467506"/>
          </a:xfrm>
        </p:grpSpPr>
        <p:sp>
          <p:nvSpPr>
            <p:cNvPr id="8016" name="Google Shape;10290;p67"/>
            <p:cNvSpPr/>
            <p:nvPr/>
          </p:nvSpPr>
          <p:spPr>
            <a:xfrm>
              <a:off x="127850" y="278527"/>
              <a:ext cx="26133" cy="261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8" y="0"/>
                  </a:moveTo>
                  <a:cubicBezTo>
                    <a:pt x="4898" y="0"/>
                    <a:pt x="0" y="4925"/>
                    <a:pt x="0" y="10800"/>
                  </a:cubicBezTo>
                  <a:cubicBezTo>
                    <a:pt x="0" y="16675"/>
                    <a:pt x="4898" y="21600"/>
                    <a:pt x="10818" y="21600"/>
                  </a:cubicBezTo>
                  <a:cubicBezTo>
                    <a:pt x="16702" y="21600"/>
                    <a:pt x="21600" y="16675"/>
                    <a:pt x="21600" y="10800"/>
                  </a:cubicBezTo>
                  <a:cubicBezTo>
                    <a:pt x="21600" y="4925"/>
                    <a:pt x="16702" y="0"/>
                    <a:pt x="1081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17" name="Google Shape;10291;p67"/>
            <p:cNvSpPr/>
            <p:nvPr/>
          </p:nvSpPr>
          <p:spPr>
            <a:xfrm>
              <a:off x="234809" y="278527"/>
              <a:ext cx="26133" cy="261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2" y="0"/>
                  </a:moveTo>
                  <a:cubicBezTo>
                    <a:pt x="4898" y="0"/>
                    <a:pt x="0" y="4925"/>
                    <a:pt x="0" y="10800"/>
                  </a:cubicBezTo>
                  <a:cubicBezTo>
                    <a:pt x="0" y="16675"/>
                    <a:pt x="4898" y="21600"/>
                    <a:pt x="10782" y="21600"/>
                  </a:cubicBezTo>
                  <a:cubicBezTo>
                    <a:pt x="16702" y="21600"/>
                    <a:pt x="21600" y="16675"/>
                    <a:pt x="21600" y="10800"/>
                  </a:cubicBezTo>
                  <a:cubicBezTo>
                    <a:pt x="21600" y="4925"/>
                    <a:pt x="16702" y="0"/>
                    <a:pt x="1078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18" name="Google Shape;10292;p67"/>
            <p:cNvSpPr/>
            <p:nvPr/>
          </p:nvSpPr>
          <p:spPr>
            <a:xfrm>
              <a:off x="9304" y="6718"/>
              <a:ext cx="370323" cy="460789"/>
            </a:xfrm>
            <a:custGeom>
              <a:avLst/>
              <a:gdLst/>
              <a:ahLst/>
              <a:cxnLst>
                <a:cxn ang="0">
                  <a:pos x="wd2" y="hd2"/>
                </a:cxn>
                <a:cxn ang="5400000">
                  <a:pos x="wd2" y="hd2"/>
                </a:cxn>
                <a:cxn ang="10800000">
                  <a:pos x="wd2" y="hd2"/>
                </a:cxn>
                <a:cxn ang="16200000">
                  <a:pos x="wd2" y="hd2"/>
                </a:cxn>
              </a:cxnLst>
              <a:rect l="0" t="0" r="r" b="b"/>
              <a:pathLst>
                <a:path w="21036" h="21600" fill="norm" stroke="1" extrusionOk="0">
                  <a:moveTo>
                    <a:pt x="1942" y="1545"/>
                  </a:moveTo>
                  <a:cubicBezTo>
                    <a:pt x="3966" y="2436"/>
                    <a:pt x="5518" y="3829"/>
                    <a:pt x="6463" y="5611"/>
                  </a:cubicBezTo>
                  <a:cubicBezTo>
                    <a:pt x="6734" y="6113"/>
                    <a:pt x="6870" y="6614"/>
                    <a:pt x="7071" y="7172"/>
                  </a:cubicBezTo>
                  <a:cubicBezTo>
                    <a:pt x="5857" y="7730"/>
                    <a:pt x="4978" y="8621"/>
                    <a:pt x="4371" y="9678"/>
                  </a:cubicBezTo>
                  <a:cubicBezTo>
                    <a:pt x="3426" y="8955"/>
                    <a:pt x="2751" y="8063"/>
                    <a:pt x="2278" y="7116"/>
                  </a:cubicBezTo>
                  <a:cubicBezTo>
                    <a:pt x="1334" y="5278"/>
                    <a:pt x="1266" y="3327"/>
                    <a:pt x="1942" y="1545"/>
                  </a:cubicBezTo>
                  <a:close/>
                  <a:moveTo>
                    <a:pt x="19154" y="1545"/>
                  </a:moveTo>
                  <a:cubicBezTo>
                    <a:pt x="19830" y="3327"/>
                    <a:pt x="19694" y="5278"/>
                    <a:pt x="18817" y="7116"/>
                  </a:cubicBezTo>
                  <a:cubicBezTo>
                    <a:pt x="18277" y="8063"/>
                    <a:pt x="17602" y="8955"/>
                    <a:pt x="16657" y="9678"/>
                  </a:cubicBezTo>
                  <a:cubicBezTo>
                    <a:pt x="16117" y="8621"/>
                    <a:pt x="15103" y="7730"/>
                    <a:pt x="13957" y="7172"/>
                  </a:cubicBezTo>
                  <a:cubicBezTo>
                    <a:pt x="14158" y="6614"/>
                    <a:pt x="14294" y="6057"/>
                    <a:pt x="14563" y="5611"/>
                  </a:cubicBezTo>
                  <a:cubicBezTo>
                    <a:pt x="15442" y="3885"/>
                    <a:pt x="16994" y="2436"/>
                    <a:pt x="19154" y="1545"/>
                  </a:cubicBezTo>
                  <a:close/>
                  <a:moveTo>
                    <a:pt x="10717" y="7674"/>
                  </a:moveTo>
                  <a:cubicBezTo>
                    <a:pt x="13417" y="7839"/>
                    <a:pt x="15510" y="9958"/>
                    <a:pt x="15510" y="12296"/>
                  </a:cubicBezTo>
                  <a:lnTo>
                    <a:pt x="15510" y="12520"/>
                  </a:lnTo>
                  <a:cubicBezTo>
                    <a:pt x="15510" y="13299"/>
                    <a:pt x="15846" y="13968"/>
                    <a:pt x="16522" y="14692"/>
                  </a:cubicBezTo>
                  <a:cubicBezTo>
                    <a:pt x="16858" y="15081"/>
                    <a:pt x="17062" y="15471"/>
                    <a:pt x="17062" y="15861"/>
                  </a:cubicBezTo>
                  <a:cubicBezTo>
                    <a:pt x="17331" y="16586"/>
                    <a:pt x="16791" y="17310"/>
                    <a:pt x="15778" y="17867"/>
                  </a:cubicBezTo>
                  <a:cubicBezTo>
                    <a:pt x="15643" y="17533"/>
                    <a:pt x="15442" y="17142"/>
                    <a:pt x="15103" y="16752"/>
                  </a:cubicBezTo>
                  <a:cubicBezTo>
                    <a:pt x="14945" y="16590"/>
                    <a:pt x="14698" y="16504"/>
                    <a:pt x="14451" y="16504"/>
                  </a:cubicBezTo>
                  <a:cubicBezTo>
                    <a:pt x="14275" y="16504"/>
                    <a:pt x="14098" y="16548"/>
                    <a:pt x="13957" y="16642"/>
                  </a:cubicBezTo>
                  <a:cubicBezTo>
                    <a:pt x="13618" y="16864"/>
                    <a:pt x="13551" y="17254"/>
                    <a:pt x="13822" y="17533"/>
                  </a:cubicBezTo>
                  <a:cubicBezTo>
                    <a:pt x="14226" y="18033"/>
                    <a:pt x="14294" y="18535"/>
                    <a:pt x="14091" y="18924"/>
                  </a:cubicBezTo>
                  <a:cubicBezTo>
                    <a:pt x="13822" y="19370"/>
                    <a:pt x="13282" y="19706"/>
                    <a:pt x="12538" y="19983"/>
                  </a:cubicBezTo>
                  <a:lnTo>
                    <a:pt x="11122" y="18257"/>
                  </a:lnTo>
                  <a:lnTo>
                    <a:pt x="11122" y="17421"/>
                  </a:lnTo>
                  <a:lnTo>
                    <a:pt x="12403" y="16362"/>
                  </a:lnTo>
                  <a:cubicBezTo>
                    <a:pt x="12742" y="16085"/>
                    <a:pt x="12742" y="15751"/>
                    <a:pt x="12403" y="15471"/>
                  </a:cubicBezTo>
                  <a:cubicBezTo>
                    <a:pt x="12236" y="15333"/>
                    <a:pt x="12032" y="15263"/>
                    <a:pt x="11831" y="15263"/>
                  </a:cubicBezTo>
                  <a:cubicBezTo>
                    <a:pt x="11628" y="15263"/>
                    <a:pt x="11424" y="15333"/>
                    <a:pt x="11257" y="15471"/>
                  </a:cubicBezTo>
                  <a:lnTo>
                    <a:pt x="10243" y="16306"/>
                  </a:lnTo>
                  <a:lnTo>
                    <a:pt x="9231" y="15471"/>
                  </a:lnTo>
                  <a:cubicBezTo>
                    <a:pt x="9064" y="15333"/>
                    <a:pt x="8877" y="15263"/>
                    <a:pt x="8691" y="15263"/>
                  </a:cubicBezTo>
                  <a:cubicBezTo>
                    <a:pt x="8507" y="15263"/>
                    <a:pt x="8320" y="15333"/>
                    <a:pt x="8151" y="15471"/>
                  </a:cubicBezTo>
                  <a:cubicBezTo>
                    <a:pt x="7814" y="15751"/>
                    <a:pt x="7814" y="16085"/>
                    <a:pt x="8151" y="16362"/>
                  </a:cubicBezTo>
                  <a:lnTo>
                    <a:pt x="9434" y="17421"/>
                  </a:lnTo>
                  <a:lnTo>
                    <a:pt x="9434" y="18257"/>
                  </a:lnTo>
                  <a:lnTo>
                    <a:pt x="8017" y="19983"/>
                  </a:lnTo>
                  <a:cubicBezTo>
                    <a:pt x="7342" y="19762"/>
                    <a:pt x="6734" y="19370"/>
                    <a:pt x="6463" y="18924"/>
                  </a:cubicBezTo>
                  <a:cubicBezTo>
                    <a:pt x="6194" y="18535"/>
                    <a:pt x="6330" y="18033"/>
                    <a:pt x="6734" y="17533"/>
                  </a:cubicBezTo>
                  <a:cubicBezTo>
                    <a:pt x="7003" y="17254"/>
                    <a:pt x="6870" y="16864"/>
                    <a:pt x="6531" y="16642"/>
                  </a:cubicBezTo>
                  <a:cubicBezTo>
                    <a:pt x="6390" y="16548"/>
                    <a:pt x="6225" y="16504"/>
                    <a:pt x="6063" y="16504"/>
                  </a:cubicBezTo>
                  <a:cubicBezTo>
                    <a:pt x="5836" y="16504"/>
                    <a:pt x="5608" y="16590"/>
                    <a:pt x="5451" y="16752"/>
                  </a:cubicBezTo>
                  <a:cubicBezTo>
                    <a:pt x="5114" y="17142"/>
                    <a:pt x="4978" y="17533"/>
                    <a:pt x="4777" y="17867"/>
                  </a:cubicBezTo>
                  <a:cubicBezTo>
                    <a:pt x="3763" y="17310"/>
                    <a:pt x="3157" y="16642"/>
                    <a:pt x="3157" y="15861"/>
                  </a:cubicBezTo>
                  <a:cubicBezTo>
                    <a:pt x="3157" y="15471"/>
                    <a:pt x="3358" y="15025"/>
                    <a:pt x="3763" y="14692"/>
                  </a:cubicBezTo>
                  <a:cubicBezTo>
                    <a:pt x="4438" y="13968"/>
                    <a:pt x="4777" y="13299"/>
                    <a:pt x="4777" y="12520"/>
                  </a:cubicBezTo>
                  <a:lnTo>
                    <a:pt x="4777" y="12296"/>
                  </a:lnTo>
                  <a:cubicBezTo>
                    <a:pt x="4777" y="9958"/>
                    <a:pt x="6870" y="7839"/>
                    <a:pt x="9570" y="7674"/>
                  </a:cubicBezTo>
                  <a:close/>
                  <a:moveTo>
                    <a:pt x="10514" y="19482"/>
                  </a:moveTo>
                  <a:lnTo>
                    <a:pt x="11122" y="20261"/>
                  </a:lnTo>
                  <a:lnTo>
                    <a:pt x="10514" y="20261"/>
                  </a:lnTo>
                  <a:cubicBezTo>
                    <a:pt x="10378" y="20289"/>
                    <a:pt x="10277" y="20303"/>
                    <a:pt x="10185" y="20303"/>
                  </a:cubicBezTo>
                  <a:cubicBezTo>
                    <a:pt x="10093" y="20303"/>
                    <a:pt x="10008" y="20289"/>
                    <a:pt x="9906" y="20261"/>
                  </a:cubicBezTo>
                  <a:lnTo>
                    <a:pt x="10514" y="19482"/>
                  </a:lnTo>
                  <a:close/>
                  <a:moveTo>
                    <a:pt x="1513" y="0"/>
                  </a:moveTo>
                  <a:cubicBezTo>
                    <a:pt x="1218" y="0"/>
                    <a:pt x="947" y="136"/>
                    <a:pt x="794" y="432"/>
                  </a:cubicBezTo>
                  <a:cubicBezTo>
                    <a:pt x="-286" y="2716"/>
                    <a:pt x="-286" y="5278"/>
                    <a:pt x="930" y="7562"/>
                  </a:cubicBezTo>
                  <a:cubicBezTo>
                    <a:pt x="1603" y="8899"/>
                    <a:pt x="2617" y="10068"/>
                    <a:pt x="3831" y="11015"/>
                  </a:cubicBezTo>
                  <a:cubicBezTo>
                    <a:pt x="3697" y="11684"/>
                    <a:pt x="3697" y="12186"/>
                    <a:pt x="3697" y="12520"/>
                  </a:cubicBezTo>
                  <a:cubicBezTo>
                    <a:pt x="3697" y="13021"/>
                    <a:pt x="3426" y="13411"/>
                    <a:pt x="3022" y="13912"/>
                  </a:cubicBezTo>
                  <a:cubicBezTo>
                    <a:pt x="2414" y="14524"/>
                    <a:pt x="2143" y="15193"/>
                    <a:pt x="2143" y="15861"/>
                  </a:cubicBezTo>
                  <a:cubicBezTo>
                    <a:pt x="2143" y="17477"/>
                    <a:pt x="3697" y="18702"/>
                    <a:pt x="5451" y="19426"/>
                  </a:cubicBezTo>
                  <a:cubicBezTo>
                    <a:pt x="6194" y="20763"/>
                    <a:pt x="8354" y="21600"/>
                    <a:pt x="10514" y="21600"/>
                  </a:cubicBezTo>
                  <a:cubicBezTo>
                    <a:pt x="12742" y="21600"/>
                    <a:pt x="14766" y="20819"/>
                    <a:pt x="15577" y="19482"/>
                  </a:cubicBezTo>
                  <a:cubicBezTo>
                    <a:pt x="15577" y="19482"/>
                    <a:pt x="15577" y="19426"/>
                    <a:pt x="15643" y="19426"/>
                  </a:cubicBezTo>
                  <a:cubicBezTo>
                    <a:pt x="17466" y="18702"/>
                    <a:pt x="18951" y="17477"/>
                    <a:pt x="18951" y="15861"/>
                  </a:cubicBezTo>
                  <a:cubicBezTo>
                    <a:pt x="18951" y="15193"/>
                    <a:pt x="18682" y="14524"/>
                    <a:pt x="18142" y="13912"/>
                  </a:cubicBezTo>
                  <a:cubicBezTo>
                    <a:pt x="17670" y="13411"/>
                    <a:pt x="17466" y="13021"/>
                    <a:pt x="17466" y="12520"/>
                  </a:cubicBezTo>
                  <a:cubicBezTo>
                    <a:pt x="17466" y="12240"/>
                    <a:pt x="17466" y="11684"/>
                    <a:pt x="17263" y="11015"/>
                  </a:cubicBezTo>
                  <a:cubicBezTo>
                    <a:pt x="18478" y="10068"/>
                    <a:pt x="19491" y="8899"/>
                    <a:pt x="20166" y="7562"/>
                  </a:cubicBezTo>
                  <a:cubicBezTo>
                    <a:pt x="21314" y="5278"/>
                    <a:pt x="21314" y="2716"/>
                    <a:pt x="20234" y="432"/>
                  </a:cubicBezTo>
                  <a:cubicBezTo>
                    <a:pt x="20081" y="136"/>
                    <a:pt x="19810" y="0"/>
                    <a:pt x="19512" y="0"/>
                  </a:cubicBezTo>
                  <a:cubicBezTo>
                    <a:pt x="19418" y="0"/>
                    <a:pt x="19319" y="14"/>
                    <a:pt x="19222" y="42"/>
                  </a:cubicBezTo>
                  <a:cubicBezTo>
                    <a:pt x="16454" y="1045"/>
                    <a:pt x="14226" y="2828"/>
                    <a:pt x="13146" y="5056"/>
                  </a:cubicBezTo>
                  <a:cubicBezTo>
                    <a:pt x="12877" y="5555"/>
                    <a:pt x="12742" y="6057"/>
                    <a:pt x="12538" y="6614"/>
                  </a:cubicBezTo>
                  <a:cubicBezTo>
                    <a:pt x="12134" y="6447"/>
                    <a:pt x="11730" y="6393"/>
                    <a:pt x="11190" y="6393"/>
                  </a:cubicBezTo>
                  <a:cubicBezTo>
                    <a:pt x="10986" y="6365"/>
                    <a:pt x="10749" y="6351"/>
                    <a:pt x="10514" y="6351"/>
                  </a:cubicBezTo>
                  <a:cubicBezTo>
                    <a:pt x="10277" y="6351"/>
                    <a:pt x="10042" y="6365"/>
                    <a:pt x="9838" y="6393"/>
                  </a:cubicBezTo>
                  <a:cubicBezTo>
                    <a:pt x="9434" y="6447"/>
                    <a:pt x="8894" y="6503"/>
                    <a:pt x="8490" y="6614"/>
                  </a:cubicBezTo>
                  <a:cubicBezTo>
                    <a:pt x="8354" y="6057"/>
                    <a:pt x="8151" y="5555"/>
                    <a:pt x="7882" y="5056"/>
                  </a:cubicBezTo>
                  <a:cubicBezTo>
                    <a:pt x="6802" y="2772"/>
                    <a:pt x="4642" y="1045"/>
                    <a:pt x="1806" y="42"/>
                  </a:cubicBezTo>
                  <a:cubicBezTo>
                    <a:pt x="1707" y="14"/>
                    <a:pt x="1610" y="0"/>
                    <a:pt x="151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19" name="Google Shape;10293;p67"/>
            <p:cNvSpPr/>
            <p:nvPr/>
          </p:nvSpPr>
          <p:spPr>
            <a:xfrm flipH="1">
              <a:off x="-1" y="6718"/>
              <a:ext cx="370324" cy="460789"/>
            </a:xfrm>
            <a:custGeom>
              <a:avLst/>
              <a:gdLst/>
              <a:ahLst/>
              <a:cxnLst>
                <a:cxn ang="0">
                  <a:pos x="wd2" y="hd2"/>
                </a:cxn>
                <a:cxn ang="5400000">
                  <a:pos x="wd2" y="hd2"/>
                </a:cxn>
                <a:cxn ang="10800000">
                  <a:pos x="wd2" y="hd2"/>
                </a:cxn>
                <a:cxn ang="16200000">
                  <a:pos x="wd2" y="hd2"/>
                </a:cxn>
              </a:cxnLst>
              <a:rect l="0" t="0" r="r" b="b"/>
              <a:pathLst>
                <a:path w="21036" h="21600" fill="norm" stroke="1" extrusionOk="0">
                  <a:moveTo>
                    <a:pt x="1942" y="1545"/>
                  </a:moveTo>
                  <a:cubicBezTo>
                    <a:pt x="3966" y="2436"/>
                    <a:pt x="5518" y="3829"/>
                    <a:pt x="6463" y="5611"/>
                  </a:cubicBezTo>
                  <a:cubicBezTo>
                    <a:pt x="6734" y="6113"/>
                    <a:pt x="6870" y="6614"/>
                    <a:pt x="7071" y="7172"/>
                  </a:cubicBezTo>
                  <a:cubicBezTo>
                    <a:pt x="5857" y="7730"/>
                    <a:pt x="4978" y="8621"/>
                    <a:pt x="4371" y="9678"/>
                  </a:cubicBezTo>
                  <a:cubicBezTo>
                    <a:pt x="3426" y="8955"/>
                    <a:pt x="2751" y="8063"/>
                    <a:pt x="2278" y="7116"/>
                  </a:cubicBezTo>
                  <a:cubicBezTo>
                    <a:pt x="1334" y="5278"/>
                    <a:pt x="1266" y="3327"/>
                    <a:pt x="1942" y="1545"/>
                  </a:cubicBezTo>
                  <a:close/>
                  <a:moveTo>
                    <a:pt x="19154" y="1545"/>
                  </a:moveTo>
                  <a:cubicBezTo>
                    <a:pt x="19830" y="3327"/>
                    <a:pt x="19694" y="5278"/>
                    <a:pt x="18817" y="7116"/>
                  </a:cubicBezTo>
                  <a:cubicBezTo>
                    <a:pt x="18277" y="8063"/>
                    <a:pt x="17602" y="8955"/>
                    <a:pt x="16657" y="9678"/>
                  </a:cubicBezTo>
                  <a:cubicBezTo>
                    <a:pt x="16117" y="8621"/>
                    <a:pt x="15103" y="7730"/>
                    <a:pt x="13957" y="7172"/>
                  </a:cubicBezTo>
                  <a:cubicBezTo>
                    <a:pt x="14158" y="6614"/>
                    <a:pt x="14294" y="6057"/>
                    <a:pt x="14563" y="5611"/>
                  </a:cubicBezTo>
                  <a:cubicBezTo>
                    <a:pt x="15442" y="3885"/>
                    <a:pt x="16994" y="2436"/>
                    <a:pt x="19154" y="1545"/>
                  </a:cubicBezTo>
                  <a:close/>
                  <a:moveTo>
                    <a:pt x="10717" y="7674"/>
                  </a:moveTo>
                  <a:cubicBezTo>
                    <a:pt x="13417" y="7839"/>
                    <a:pt x="15510" y="9958"/>
                    <a:pt x="15510" y="12296"/>
                  </a:cubicBezTo>
                  <a:lnTo>
                    <a:pt x="15510" y="12520"/>
                  </a:lnTo>
                  <a:cubicBezTo>
                    <a:pt x="15510" y="13299"/>
                    <a:pt x="15846" y="13968"/>
                    <a:pt x="16522" y="14692"/>
                  </a:cubicBezTo>
                  <a:cubicBezTo>
                    <a:pt x="16858" y="15081"/>
                    <a:pt x="17062" y="15471"/>
                    <a:pt x="17062" y="15861"/>
                  </a:cubicBezTo>
                  <a:cubicBezTo>
                    <a:pt x="17331" y="16586"/>
                    <a:pt x="16791" y="17310"/>
                    <a:pt x="15778" y="17867"/>
                  </a:cubicBezTo>
                  <a:cubicBezTo>
                    <a:pt x="15643" y="17533"/>
                    <a:pt x="15442" y="17142"/>
                    <a:pt x="15103" y="16752"/>
                  </a:cubicBezTo>
                  <a:cubicBezTo>
                    <a:pt x="14945" y="16590"/>
                    <a:pt x="14698" y="16504"/>
                    <a:pt x="14451" y="16504"/>
                  </a:cubicBezTo>
                  <a:cubicBezTo>
                    <a:pt x="14275" y="16504"/>
                    <a:pt x="14098" y="16548"/>
                    <a:pt x="13957" y="16642"/>
                  </a:cubicBezTo>
                  <a:cubicBezTo>
                    <a:pt x="13618" y="16864"/>
                    <a:pt x="13551" y="17254"/>
                    <a:pt x="13822" y="17533"/>
                  </a:cubicBezTo>
                  <a:cubicBezTo>
                    <a:pt x="14226" y="18033"/>
                    <a:pt x="14294" y="18535"/>
                    <a:pt x="14091" y="18924"/>
                  </a:cubicBezTo>
                  <a:cubicBezTo>
                    <a:pt x="13822" y="19370"/>
                    <a:pt x="13282" y="19706"/>
                    <a:pt x="12538" y="19983"/>
                  </a:cubicBezTo>
                  <a:lnTo>
                    <a:pt x="11122" y="18257"/>
                  </a:lnTo>
                  <a:lnTo>
                    <a:pt x="11122" y="17421"/>
                  </a:lnTo>
                  <a:lnTo>
                    <a:pt x="12403" y="16362"/>
                  </a:lnTo>
                  <a:cubicBezTo>
                    <a:pt x="12742" y="16085"/>
                    <a:pt x="12742" y="15751"/>
                    <a:pt x="12403" y="15471"/>
                  </a:cubicBezTo>
                  <a:cubicBezTo>
                    <a:pt x="12236" y="15333"/>
                    <a:pt x="12032" y="15263"/>
                    <a:pt x="11831" y="15263"/>
                  </a:cubicBezTo>
                  <a:cubicBezTo>
                    <a:pt x="11628" y="15263"/>
                    <a:pt x="11424" y="15333"/>
                    <a:pt x="11257" y="15471"/>
                  </a:cubicBezTo>
                  <a:lnTo>
                    <a:pt x="10243" y="16306"/>
                  </a:lnTo>
                  <a:lnTo>
                    <a:pt x="9231" y="15471"/>
                  </a:lnTo>
                  <a:cubicBezTo>
                    <a:pt x="9064" y="15333"/>
                    <a:pt x="8877" y="15263"/>
                    <a:pt x="8691" y="15263"/>
                  </a:cubicBezTo>
                  <a:cubicBezTo>
                    <a:pt x="8507" y="15263"/>
                    <a:pt x="8320" y="15333"/>
                    <a:pt x="8151" y="15471"/>
                  </a:cubicBezTo>
                  <a:cubicBezTo>
                    <a:pt x="7814" y="15751"/>
                    <a:pt x="7814" y="16085"/>
                    <a:pt x="8151" y="16362"/>
                  </a:cubicBezTo>
                  <a:lnTo>
                    <a:pt x="9434" y="17421"/>
                  </a:lnTo>
                  <a:lnTo>
                    <a:pt x="9434" y="18257"/>
                  </a:lnTo>
                  <a:lnTo>
                    <a:pt x="8017" y="19983"/>
                  </a:lnTo>
                  <a:cubicBezTo>
                    <a:pt x="7342" y="19762"/>
                    <a:pt x="6734" y="19370"/>
                    <a:pt x="6463" y="18924"/>
                  </a:cubicBezTo>
                  <a:cubicBezTo>
                    <a:pt x="6194" y="18535"/>
                    <a:pt x="6330" y="18033"/>
                    <a:pt x="6734" y="17533"/>
                  </a:cubicBezTo>
                  <a:cubicBezTo>
                    <a:pt x="7003" y="17254"/>
                    <a:pt x="6870" y="16864"/>
                    <a:pt x="6531" y="16642"/>
                  </a:cubicBezTo>
                  <a:cubicBezTo>
                    <a:pt x="6390" y="16548"/>
                    <a:pt x="6225" y="16504"/>
                    <a:pt x="6063" y="16504"/>
                  </a:cubicBezTo>
                  <a:cubicBezTo>
                    <a:pt x="5836" y="16504"/>
                    <a:pt x="5608" y="16590"/>
                    <a:pt x="5451" y="16752"/>
                  </a:cubicBezTo>
                  <a:cubicBezTo>
                    <a:pt x="5114" y="17142"/>
                    <a:pt x="4978" y="17533"/>
                    <a:pt x="4777" y="17867"/>
                  </a:cubicBezTo>
                  <a:cubicBezTo>
                    <a:pt x="3763" y="17310"/>
                    <a:pt x="3157" y="16642"/>
                    <a:pt x="3157" y="15861"/>
                  </a:cubicBezTo>
                  <a:cubicBezTo>
                    <a:pt x="3157" y="15471"/>
                    <a:pt x="3358" y="15025"/>
                    <a:pt x="3763" y="14692"/>
                  </a:cubicBezTo>
                  <a:cubicBezTo>
                    <a:pt x="4438" y="13968"/>
                    <a:pt x="4777" y="13299"/>
                    <a:pt x="4777" y="12520"/>
                  </a:cubicBezTo>
                  <a:lnTo>
                    <a:pt x="4777" y="12296"/>
                  </a:lnTo>
                  <a:cubicBezTo>
                    <a:pt x="4777" y="9958"/>
                    <a:pt x="6870" y="7839"/>
                    <a:pt x="9570" y="7674"/>
                  </a:cubicBezTo>
                  <a:close/>
                  <a:moveTo>
                    <a:pt x="10514" y="19482"/>
                  </a:moveTo>
                  <a:lnTo>
                    <a:pt x="11122" y="20261"/>
                  </a:lnTo>
                  <a:lnTo>
                    <a:pt x="10514" y="20261"/>
                  </a:lnTo>
                  <a:cubicBezTo>
                    <a:pt x="10378" y="20289"/>
                    <a:pt x="10277" y="20303"/>
                    <a:pt x="10185" y="20303"/>
                  </a:cubicBezTo>
                  <a:cubicBezTo>
                    <a:pt x="10093" y="20303"/>
                    <a:pt x="10008" y="20289"/>
                    <a:pt x="9906" y="20261"/>
                  </a:cubicBezTo>
                  <a:lnTo>
                    <a:pt x="10514" y="19482"/>
                  </a:lnTo>
                  <a:close/>
                  <a:moveTo>
                    <a:pt x="1513" y="0"/>
                  </a:moveTo>
                  <a:cubicBezTo>
                    <a:pt x="1218" y="0"/>
                    <a:pt x="947" y="136"/>
                    <a:pt x="794" y="432"/>
                  </a:cubicBezTo>
                  <a:cubicBezTo>
                    <a:pt x="-286" y="2716"/>
                    <a:pt x="-286" y="5278"/>
                    <a:pt x="930" y="7562"/>
                  </a:cubicBezTo>
                  <a:cubicBezTo>
                    <a:pt x="1603" y="8899"/>
                    <a:pt x="2617" y="10068"/>
                    <a:pt x="3831" y="11015"/>
                  </a:cubicBezTo>
                  <a:cubicBezTo>
                    <a:pt x="3697" y="11684"/>
                    <a:pt x="3697" y="12186"/>
                    <a:pt x="3697" y="12520"/>
                  </a:cubicBezTo>
                  <a:cubicBezTo>
                    <a:pt x="3697" y="13021"/>
                    <a:pt x="3426" y="13411"/>
                    <a:pt x="3022" y="13912"/>
                  </a:cubicBezTo>
                  <a:cubicBezTo>
                    <a:pt x="2414" y="14524"/>
                    <a:pt x="2143" y="15193"/>
                    <a:pt x="2143" y="15861"/>
                  </a:cubicBezTo>
                  <a:cubicBezTo>
                    <a:pt x="2143" y="17477"/>
                    <a:pt x="3697" y="18702"/>
                    <a:pt x="5451" y="19426"/>
                  </a:cubicBezTo>
                  <a:cubicBezTo>
                    <a:pt x="6194" y="20763"/>
                    <a:pt x="8354" y="21600"/>
                    <a:pt x="10514" y="21600"/>
                  </a:cubicBezTo>
                  <a:cubicBezTo>
                    <a:pt x="12742" y="21600"/>
                    <a:pt x="14766" y="20819"/>
                    <a:pt x="15577" y="19482"/>
                  </a:cubicBezTo>
                  <a:cubicBezTo>
                    <a:pt x="15577" y="19482"/>
                    <a:pt x="15577" y="19426"/>
                    <a:pt x="15643" y="19426"/>
                  </a:cubicBezTo>
                  <a:cubicBezTo>
                    <a:pt x="17466" y="18702"/>
                    <a:pt x="18951" y="17477"/>
                    <a:pt x="18951" y="15861"/>
                  </a:cubicBezTo>
                  <a:cubicBezTo>
                    <a:pt x="18951" y="15193"/>
                    <a:pt x="18682" y="14524"/>
                    <a:pt x="18142" y="13912"/>
                  </a:cubicBezTo>
                  <a:cubicBezTo>
                    <a:pt x="17670" y="13411"/>
                    <a:pt x="17466" y="13021"/>
                    <a:pt x="17466" y="12520"/>
                  </a:cubicBezTo>
                  <a:cubicBezTo>
                    <a:pt x="17466" y="12240"/>
                    <a:pt x="17466" y="11684"/>
                    <a:pt x="17263" y="11015"/>
                  </a:cubicBezTo>
                  <a:cubicBezTo>
                    <a:pt x="18478" y="10068"/>
                    <a:pt x="19491" y="8899"/>
                    <a:pt x="20166" y="7562"/>
                  </a:cubicBezTo>
                  <a:cubicBezTo>
                    <a:pt x="21314" y="5278"/>
                    <a:pt x="21314" y="2716"/>
                    <a:pt x="20234" y="432"/>
                  </a:cubicBezTo>
                  <a:cubicBezTo>
                    <a:pt x="20081" y="136"/>
                    <a:pt x="19810" y="0"/>
                    <a:pt x="19512" y="0"/>
                  </a:cubicBezTo>
                  <a:cubicBezTo>
                    <a:pt x="19418" y="0"/>
                    <a:pt x="19319" y="14"/>
                    <a:pt x="19222" y="42"/>
                  </a:cubicBezTo>
                  <a:cubicBezTo>
                    <a:pt x="16454" y="1045"/>
                    <a:pt x="14226" y="2828"/>
                    <a:pt x="13146" y="5056"/>
                  </a:cubicBezTo>
                  <a:cubicBezTo>
                    <a:pt x="12877" y="5555"/>
                    <a:pt x="12742" y="6057"/>
                    <a:pt x="12538" y="6614"/>
                  </a:cubicBezTo>
                  <a:cubicBezTo>
                    <a:pt x="12134" y="6447"/>
                    <a:pt x="11730" y="6393"/>
                    <a:pt x="11190" y="6393"/>
                  </a:cubicBezTo>
                  <a:cubicBezTo>
                    <a:pt x="10986" y="6365"/>
                    <a:pt x="10749" y="6351"/>
                    <a:pt x="10514" y="6351"/>
                  </a:cubicBezTo>
                  <a:cubicBezTo>
                    <a:pt x="10277" y="6351"/>
                    <a:pt x="10042" y="6365"/>
                    <a:pt x="9838" y="6393"/>
                  </a:cubicBezTo>
                  <a:cubicBezTo>
                    <a:pt x="9434" y="6447"/>
                    <a:pt x="8894" y="6503"/>
                    <a:pt x="8490" y="6614"/>
                  </a:cubicBezTo>
                  <a:cubicBezTo>
                    <a:pt x="8354" y="6057"/>
                    <a:pt x="8151" y="5555"/>
                    <a:pt x="7882" y="5056"/>
                  </a:cubicBezTo>
                  <a:cubicBezTo>
                    <a:pt x="6802" y="2772"/>
                    <a:pt x="4642" y="1045"/>
                    <a:pt x="1806" y="42"/>
                  </a:cubicBezTo>
                  <a:cubicBezTo>
                    <a:pt x="1707" y="14"/>
                    <a:pt x="1610" y="0"/>
                    <a:pt x="151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20" name="Google Shape;10294;p67"/>
            <p:cNvSpPr/>
            <p:nvPr/>
          </p:nvSpPr>
          <p:spPr>
            <a:xfrm rot="21062891">
              <a:off x="11311" y="3060"/>
              <a:ext cx="41776" cy="31163"/>
            </a:xfrm>
            <a:custGeom>
              <a:avLst/>
              <a:gdLst/>
              <a:ahLst/>
              <a:cxnLst>
                <a:cxn ang="0">
                  <a:pos x="wd2" y="hd2"/>
                </a:cxn>
                <a:cxn ang="5400000">
                  <a:pos x="wd2" y="hd2"/>
                </a:cxn>
                <a:cxn ang="10800000">
                  <a:pos x="wd2" y="hd2"/>
                </a:cxn>
                <a:cxn ang="16200000">
                  <a:pos x="wd2" y="hd2"/>
                </a:cxn>
              </a:cxnLst>
              <a:rect l="0" t="0" r="r" b="b"/>
              <a:pathLst>
                <a:path w="19684" h="19136" fill="norm" stroke="1" extrusionOk="0">
                  <a:moveTo>
                    <a:pt x="242" y="17457"/>
                  </a:moveTo>
                  <a:cubicBezTo>
                    <a:pt x="-916" y="14586"/>
                    <a:pt x="2283" y="1706"/>
                    <a:pt x="5500" y="204"/>
                  </a:cubicBezTo>
                  <a:cubicBezTo>
                    <a:pt x="8717" y="-1272"/>
                    <a:pt x="18349" y="5651"/>
                    <a:pt x="19507" y="8522"/>
                  </a:cubicBezTo>
                  <a:cubicBezTo>
                    <a:pt x="20684" y="11393"/>
                    <a:pt x="15721" y="15981"/>
                    <a:pt x="12504" y="17457"/>
                  </a:cubicBezTo>
                  <a:cubicBezTo>
                    <a:pt x="9287" y="18960"/>
                    <a:pt x="1419" y="20328"/>
                    <a:pt x="242" y="17457"/>
                  </a:cubicBezTo>
                  <a:close/>
                </a:path>
              </a:pathLst>
            </a:custGeom>
            <a:solidFill>
              <a:srgbClr val="869FB2"/>
            </a:solidFill>
            <a:ln w="12700" cap="flat">
              <a:noFill/>
              <a:miter lim="400000"/>
            </a:ln>
            <a:effectLst/>
          </p:spPr>
          <p:txBody>
            <a:bodyPr wrap="square" lIns="0" tIns="0" rIns="0" bIns="0" numCol="1" anchor="t">
              <a:noAutofit/>
            </a:bodyPr>
            <a:lstStyle/>
            <a:p>
              <a:pPr>
                <a:defRPr>
                  <a:solidFill>
                    <a:srgbClr val="000000"/>
                  </a:solidFill>
                </a:defRPr>
              </a:pPr>
            </a:p>
          </p:txBody>
        </p:sp>
        <p:sp>
          <p:nvSpPr>
            <p:cNvPr id="8021" name="Google Shape;10295;p67"/>
            <p:cNvSpPr/>
            <p:nvPr/>
          </p:nvSpPr>
          <p:spPr>
            <a:xfrm flipH="1" rot="537109">
              <a:off x="327074" y="3060"/>
              <a:ext cx="41775" cy="31163"/>
            </a:xfrm>
            <a:custGeom>
              <a:avLst/>
              <a:gdLst/>
              <a:ahLst/>
              <a:cxnLst>
                <a:cxn ang="0">
                  <a:pos x="wd2" y="hd2"/>
                </a:cxn>
                <a:cxn ang="5400000">
                  <a:pos x="wd2" y="hd2"/>
                </a:cxn>
                <a:cxn ang="10800000">
                  <a:pos x="wd2" y="hd2"/>
                </a:cxn>
                <a:cxn ang="16200000">
                  <a:pos x="wd2" y="hd2"/>
                </a:cxn>
              </a:cxnLst>
              <a:rect l="0" t="0" r="r" b="b"/>
              <a:pathLst>
                <a:path w="19684" h="19136" fill="norm" stroke="1" extrusionOk="0">
                  <a:moveTo>
                    <a:pt x="242" y="17457"/>
                  </a:moveTo>
                  <a:cubicBezTo>
                    <a:pt x="-916" y="14586"/>
                    <a:pt x="2283" y="1706"/>
                    <a:pt x="5500" y="204"/>
                  </a:cubicBezTo>
                  <a:cubicBezTo>
                    <a:pt x="8717" y="-1272"/>
                    <a:pt x="18349" y="5651"/>
                    <a:pt x="19507" y="8522"/>
                  </a:cubicBezTo>
                  <a:cubicBezTo>
                    <a:pt x="20684" y="11393"/>
                    <a:pt x="15721" y="15981"/>
                    <a:pt x="12504" y="17457"/>
                  </a:cubicBezTo>
                  <a:cubicBezTo>
                    <a:pt x="9287" y="18960"/>
                    <a:pt x="1419" y="20328"/>
                    <a:pt x="242" y="17457"/>
                  </a:cubicBezTo>
                  <a:close/>
                </a:path>
              </a:pathLst>
            </a:custGeom>
            <a:solidFill>
              <a:srgbClr val="869FB2"/>
            </a:solidFill>
            <a:ln w="12700" cap="flat">
              <a:noFill/>
              <a:miter lim="400000"/>
            </a:ln>
            <a:effectLst/>
          </p:spPr>
          <p:txBody>
            <a:bodyPr wrap="square" lIns="0" tIns="0" rIns="0" bIns="0" numCol="1" anchor="t">
              <a:noAutofit/>
            </a:bodyPr>
            <a:lstStyle/>
            <a:p>
              <a:pPr>
                <a:defRPr>
                  <a:solidFill>
                    <a:srgbClr val="000000"/>
                  </a:solidFill>
                </a:defRPr>
              </a:pPr>
            </a:p>
          </p:txBody>
        </p:sp>
      </p:grpSp>
      <p:sp>
        <p:nvSpPr>
          <p:cNvPr id="8023" name="Google Shape;10296;p67"/>
          <p:cNvSpPr txBox="1"/>
          <p:nvPr>
            <p:ph type="title"/>
          </p:nvPr>
        </p:nvSpPr>
        <p:spPr>
          <a:xfrm>
            <a:off x="716700" y="511025"/>
            <a:ext cx="7710600" cy="482401"/>
          </a:xfrm>
          <a:prstGeom prst="rect">
            <a:avLst/>
          </a:prstGeom>
        </p:spPr>
        <p:txBody>
          <a:bodyPr/>
          <a:lstStyle>
            <a:lvl1pPr defTabSz="804672">
              <a:defRPr sz="2112"/>
            </a:lvl1pPr>
          </a:lstStyle>
          <a:p>
            <a:pPr/>
            <a:r>
              <a:t>Nature Icons</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25" name="Google Shape;10301;p68"/>
          <p:cNvSpPr txBox="1"/>
          <p:nvPr>
            <p:ph type="title"/>
          </p:nvPr>
        </p:nvSpPr>
        <p:spPr>
          <a:xfrm>
            <a:off x="716700" y="511025"/>
            <a:ext cx="7710600" cy="482401"/>
          </a:xfrm>
          <a:prstGeom prst="rect">
            <a:avLst/>
          </a:prstGeom>
        </p:spPr>
        <p:txBody>
          <a:bodyPr/>
          <a:lstStyle>
            <a:lvl1pPr defTabSz="804672">
              <a:defRPr sz="2112"/>
            </a:lvl1pPr>
          </a:lstStyle>
          <a:p>
            <a:pPr/>
            <a:r>
              <a:t>SEO &amp; Marketing Icons</a:t>
            </a:r>
          </a:p>
        </p:txBody>
      </p:sp>
      <p:sp>
        <p:nvSpPr>
          <p:cNvPr id="8026" name="Google Shape;10302;p68"/>
          <p:cNvSpPr/>
          <p:nvPr/>
        </p:nvSpPr>
        <p:spPr>
          <a:xfrm>
            <a:off x="832597" y="1630139"/>
            <a:ext cx="422194" cy="422745"/>
          </a:xfrm>
          <a:custGeom>
            <a:avLst/>
            <a:gdLst/>
            <a:ahLst/>
            <a:cxnLst>
              <a:cxn ang="0">
                <a:pos x="wd2" y="hd2"/>
              </a:cxn>
              <a:cxn ang="5400000">
                <a:pos x="wd2" y="hd2"/>
              </a:cxn>
              <a:cxn ang="10800000">
                <a:pos x="wd2" y="hd2"/>
              </a:cxn>
              <a:cxn ang="16200000">
                <a:pos x="wd2" y="hd2"/>
              </a:cxn>
            </a:cxnLst>
            <a:rect l="0" t="0" r="r" b="b"/>
            <a:pathLst>
              <a:path w="21047" h="21600" fill="norm" stroke="1" extrusionOk="0">
                <a:moveTo>
                  <a:pt x="15534" y="3851"/>
                </a:moveTo>
                <a:cubicBezTo>
                  <a:pt x="16015" y="3851"/>
                  <a:pt x="16497" y="4024"/>
                  <a:pt x="16837" y="4373"/>
                </a:cubicBezTo>
                <a:cubicBezTo>
                  <a:pt x="17575" y="5129"/>
                  <a:pt x="17575" y="6348"/>
                  <a:pt x="16837" y="7045"/>
                </a:cubicBezTo>
                <a:lnTo>
                  <a:pt x="14626" y="9255"/>
                </a:lnTo>
                <a:cubicBezTo>
                  <a:pt x="14285" y="8672"/>
                  <a:pt x="13945" y="8150"/>
                  <a:pt x="13492" y="7626"/>
                </a:cubicBezTo>
                <a:cubicBezTo>
                  <a:pt x="13096" y="7220"/>
                  <a:pt x="12585" y="6872"/>
                  <a:pt x="12018" y="6580"/>
                </a:cubicBezTo>
                <a:lnTo>
                  <a:pt x="14230" y="4373"/>
                </a:lnTo>
                <a:cubicBezTo>
                  <a:pt x="14570" y="4024"/>
                  <a:pt x="15052" y="3851"/>
                  <a:pt x="15534" y="3851"/>
                </a:cubicBezTo>
                <a:close/>
                <a:moveTo>
                  <a:pt x="9411" y="9835"/>
                </a:moveTo>
                <a:cubicBezTo>
                  <a:pt x="9922" y="9835"/>
                  <a:pt x="10489" y="9952"/>
                  <a:pt x="10829" y="10416"/>
                </a:cubicBezTo>
                <a:cubicBezTo>
                  <a:pt x="11169" y="10765"/>
                  <a:pt x="11396" y="11287"/>
                  <a:pt x="11396" y="11868"/>
                </a:cubicBezTo>
                <a:cubicBezTo>
                  <a:pt x="10885" y="11868"/>
                  <a:pt x="10375" y="11635"/>
                  <a:pt x="9978" y="11287"/>
                </a:cubicBezTo>
                <a:cubicBezTo>
                  <a:pt x="9638" y="10938"/>
                  <a:pt x="9411" y="10416"/>
                  <a:pt x="9411" y="9835"/>
                </a:cubicBezTo>
                <a:close/>
                <a:moveTo>
                  <a:pt x="15505" y="1322"/>
                </a:moveTo>
                <a:cubicBezTo>
                  <a:pt x="16596" y="1322"/>
                  <a:pt x="17688" y="1758"/>
                  <a:pt x="18537" y="2630"/>
                </a:cubicBezTo>
                <a:cubicBezTo>
                  <a:pt x="20238" y="4316"/>
                  <a:pt x="20238" y="7161"/>
                  <a:pt x="18537" y="8904"/>
                </a:cubicBezTo>
                <a:lnTo>
                  <a:pt x="15081" y="12392"/>
                </a:lnTo>
                <a:cubicBezTo>
                  <a:pt x="15137" y="11811"/>
                  <a:pt x="15137" y="11230"/>
                  <a:pt x="15023" y="10649"/>
                </a:cubicBezTo>
                <a:lnTo>
                  <a:pt x="17631" y="8034"/>
                </a:lnTo>
                <a:cubicBezTo>
                  <a:pt x="18822" y="6756"/>
                  <a:pt x="18822" y="4721"/>
                  <a:pt x="17631" y="3559"/>
                </a:cubicBezTo>
                <a:cubicBezTo>
                  <a:pt x="17035" y="2949"/>
                  <a:pt x="16256" y="2645"/>
                  <a:pt x="15477" y="2645"/>
                </a:cubicBezTo>
                <a:cubicBezTo>
                  <a:pt x="14698" y="2645"/>
                  <a:pt x="13918" y="2949"/>
                  <a:pt x="13323" y="3559"/>
                </a:cubicBezTo>
                <a:cubicBezTo>
                  <a:pt x="13152" y="3735"/>
                  <a:pt x="9638" y="7277"/>
                  <a:pt x="9128" y="7801"/>
                </a:cubicBezTo>
                <a:cubicBezTo>
                  <a:pt x="7937" y="9022"/>
                  <a:pt x="7937" y="10997"/>
                  <a:pt x="9128" y="12216"/>
                </a:cubicBezTo>
                <a:cubicBezTo>
                  <a:pt x="9638" y="12740"/>
                  <a:pt x="10204" y="13030"/>
                  <a:pt x="10885" y="13089"/>
                </a:cubicBezTo>
                <a:lnTo>
                  <a:pt x="9922" y="14134"/>
                </a:lnTo>
                <a:cubicBezTo>
                  <a:pt x="9298" y="13902"/>
                  <a:pt x="8786" y="13553"/>
                  <a:pt x="8277" y="13089"/>
                </a:cubicBezTo>
                <a:cubicBezTo>
                  <a:pt x="6577" y="11346"/>
                  <a:pt x="6577" y="8615"/>
                  <a:pt x="8277" y="6872"/>
                </a:cubicBezTo>
                <a:lnTo>
                  <a:pt x="12472" y="2630"/>
                </a:lnTo>
                <a:cubicBezTo>
                  <a:pt x="13323" y="1758"/>
                  <a:pt x="14413" y="1322"/>
                  <a:pt x="15505" y="1322"/>
                </a:cubicBezTo>
                <a:close/>
                <a:moveTo>
                  <a:pt x="6293" y="12392"/>
                </a:moveTo>
                <a:cubicBezTo>
                  <a:pt x="6577" y="12973"/>
                  <a:pt x="6917" y="13437"/>
                  <a:pt x="7426" y="13959"/>
                </a:cubicBezTo>
                <a:cubicBezTo>
                  <a:pt x="7824" y="14424"/>
                  <a:pt x="8391" y="14832"/>
                  <a:pt x="8957" y="15064"/>
                </a:cubicBezTo>
                <a:lnTo>
                  <a:pt x="6859" y="17214"/>
                </a:lnTo>
                <a:cubicBezTo>
                  <a:pt x="6492" y="17591"/>
                  <a:pt x="6010" y="17781"/>
                  <a:pt x="5535" y="17781"/>
                </a:cubicBezTo>
                <a:cubicBezTo>
                  <a:pt x="5060" y="17781"/>
                  <a:pt x="4592" y="17591"/>
                  <a:pt x="4252" y="17214"/>
                </a:cubicBezTo>
                <a:cubicBezTo>
                  <a:pt x="3516" y="16517"/>
                  <a:pt x="3516" y="15296"/>
                  <a:pt x="4252" y="14540"/>
                </a:cubicBezTo>
                <a:lnTo>
                  <a:pt x="6293" y="12392"/>
                </a:lnTo>
                <a:close/>
                <a:moveTo>
                  <a:pt x="10998" y="7626"/>
                </a:moveTo>
                <a:cubicBezTo>
                  <a:pt x="11509" y="7858"/>
                  <a:pt x="12132" y="8207"/>
                  <a:pt x="12529" y="8672"/>
                </a:cubicBezTo>
                <a:cubicBezTo>
                  <a:pt x="14230" y="10416"/>
                  <a:pt x="14230" y="13146"/>
                  <a:pt x="12529" y="14889"/>
                </a:cubicBezTo>
                <a:lnTo>
                  <a:pt x="8560" y="19073"/>
                </a:lnTo>
                <a:cubicBezTo>
                  <a:pt x="7710" y="19944"/>
                  <a:pt x="6606" y="20381"/>
                  <a:pt x="5499" y="20381"/>
                </a:cubicBezTo>
                <a:cubicBezTo>
                  <a:pt x="4394" y="20381"/>
                  <a:pt x="3289" y="19944"/>
                  <a:pt x="2438" y="19073"/>
                </a:cubicBezTo>
                <a:cubicBezTo>
                  <a:pt x="1700" y="18260"/>
                  <a:pt x="1191" y="17098"/>
                  <a:pt x="1191" y="15936"/>
                </a:cubicBezTo>
                <a:cubicBezTo>
                  <a:pt x="1191" y="14773"/>
                  <a:pt x="1587" y="13611"/>
                  <a:pt x="2438" y="12797"/>
                </a:cubicBezTo>
                <a:lnTo>
                  <a:pt x="5783" y="9371"/>
                </a:lnTo>
                <a:cubicBezTo>
                  <a:pt x="5726" y="9952"/>
                  <a:pt x="5783" y="10474"/>
                  <a:pt x="5839" y="11055"/>
                </a:cubicBezTo>
                <a:lnTo>
                  <a:pt x="3289" y="13727"/>
                </a:lnTo>
                <a:cubicBezTo>
                  <a:pt x="2098" y="14948"/>
                  <a:pt x="2098" y="16923"/>
                  <a:pt x="3289" y="18144"/>
                </a:cubicBezTo>
                <a:cubicBezTo>
                  <a:pt x="3912" y="18782"/>
                  <a:pt x="4720" y="19103"/>
                  <a:pt x="5513" y="19103"/>
                </a:cubicBezTo>
                <a:cubicBezTo>
                  <a:pt x="6307" y="19103"/>
                  <a:pt x="7086" y="18782"/>
                  <a:pt x="7653" y="18144"/>
                </a:cubicBezTo>
                <a:lnTo>
                  <a:pt x="11678" y="13959"/>
                </a:lnTo>
                <a:cubicBezTo>
                  <a:pt x="12869" y="12740"/>
                  <a:pt x="12869" y="10765"/>
                  <a:pt x="11678" y="9544"/>
                </a:cubicBezTo>
                <a:cubicBezTo>
                  <a:pt x="11169" y="9022"/>
                  <a:pt x="10602" y="8731"/>
                  <a:pt x="9922" y="8672"/>
                </a:cubicBezTo>
                <a:lnTo>
                  <a:pt x="10998" y="7626"/>
                </a:lnTo>
                <a:close/>
                <a:moveTo>
                  <a:pt x="15448" y="0"/>
                </a:moveTo>
                <a:cubicBezTo>
                  <a:pt x="14032" y="0"/>
                  <a:pt x="12614" y="568"/>
                  <a:pt x="11509" y="1700"/>
                </a:cubicBezTo>
                <a:lnTo>
                  <a:pt x="7370" y="5883"/>
                </a:lnTo>
                <a:lnTo>
                  <a:pt x="1587" y="11927"/>
                </a:lnTo>
                <a:cubicBezTo>
                  <a:pt x="567" y="13030"/>
                  <a:pt x="0" y="14424"/>
                  <a:pt x="0" y="15936"/>
                </a:cubicBezTo>
                <a:cubicBezTo>
                  <a:pt x="0" y="17447"/>
                  <a:pt x="567" y="18898"/>
                  <a:pt x="1587" y="19944"/>
                </a:cubicBezTo>
                <a:cubicBezTo>
                  <a:pt x="2694" y="21049"/>
                  <a:pt x="4110" y="21600"/>
                  <a:pt x="5528" y="21600"/>
                </a:cubicBezTo>
                <a:cubicBezTo>
                  <a:pt x="6946" y="21600"/>
                  <a:pt x="8362" y="21049"/>
                  <a:pt x="9468" y="19944"/>
                </a:cubicBezTo>
                <a:cubicBezTo>
                  <a:pt x="14456" y="14773"/>
                  <a:pt x="12303" y="16866"/>
                  <a:pt x="19389" y="9776"/>
                </a:cubicBezTo>
                <a:cubicBezTo>
                  <a:pt x="21600" y="7510"/>
                  <a:pt x="21600" y="3967"/>
                  <a:pt x="19389" y="1700"/>
                </a:cubicBezTo>
                <a:cubicBezTo>
                  <a:pt x="18284" y="568"/>
                  <a:pt x="16866" y="0"/>
                  <a:pt x="15448"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029" name="Google Shape;10303;p68"/>
          <p:cNvGrpSpPr/>
          <p:nvPr/>
        </p:nvGrpSpPr>
        <p:grpSpPr>
          <a:xfrm>
            <a:off x="835580" y="2140448"/>
            <a:ext cx="421626" cy="420760"/>
            <a:chOff x="0" y="0"/>
            <a:chExt cx="421625" cy="420759"/>
          </a:xfrm>
        </p:grpSpPr>
        <p:sp>
          <p:nvSpPr>
            <p:cNvPr id="8027" name="Google Shape;10304;p68"/>
            <p:cNvSpPr/>
            <p:nvPr/>
          </p:nvSpPr>
          <p:spPr>
            <a:xfrm>
              <a:off x="122831" y="97781"/>
              <a:ext cx="100056"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45" y="0"/>
                  </a:moveTo>
                  <a:cubicBezTo>
                    <a:pt x="1223" y="0"/>
                    <a:pt x="0" y="4925"/>
                    <a:pt x="0" y="10816"/>
                  </a:cubicBezTo>
                  <a:cubicBezTo>
                    <a:pt x="0" y="16706"/>
                    <a:pt x="1223" y="21600"/>
                    <a:pt x="2945" y="21600"/>
                  </a:cubicBezTo>
                  <a:lnTo>
                    <a:pt x="18904" y="21600"/>
                  </a:lnTo>
                  <a:cubicBezTo>
                    <a:pt x="20377" y="21600"/>
                    <a:pt x="21600" y="16706"/>
                    <a:pt x="21600" y="10816"/>
                  </a:cubicBezTo>
                  <a:cubicBezTo>
                    <a:pt x="21600" y="4925"/>
                    <a:pt x="20377" y="0"/>
                    <a:pt x="189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28" name="Google Shape;10305;p68"/>
            <p:cNvSpPr/>
            <p:nvPr/>
          </p:nvSpPr>
          <p:spPr>
            <a:xfrm>
              <a:off x="0" y="0"/>
              <a:ext cx="421626" cy="420760"/>
            </a:xfrm>
            <a:custGeom>
              <a:avLst/>
              <a:gdLst/>
              <a:ahLst/>
              <a:cxnLst>
                <a:cxn ang="0">
                  <a:pos x="wd2" y="hd2"/>
                </a:cxn>
                <a:cxn ang="5400000">
                  <a:pos x="wd2" y="hd2"/>
                </a:cxn>
                <a:cxn ang="10800000">
                  <a:pos x="wd2" y="hd2"/>
                </a:cxn>
                <a:cxn ang="16200000">
                  <a:pos x="wd2" y="hd2"/>
                </a:cxn>
              </a:cxnLst>
              <a:rect l="0" t="0" r="r" b="b"/>
              <a:pathLst>
                <a:path w="21355" h="21600" fill="norm" stroke="1" extrusionOk="0">
                  <a:moveTo>
                    <a:pt x="3744" y="2161"/>
                  </a:moveTo>
                  <a:lnTo>
                    <a:pt x="3744" y="3736"/>
                  </a:lnTo>
                  <a:lnTo>
                    <a:pt x="2132" y="3736"/>
                  </a:lnTo>
                  <a:lnTo>
                    <a:pt x="3744" y="2161"/>
                  </a:lnTo>
                  <a:close/>
                  <a:moveTo>
                    <a:pt x="18885" y="5136"/>
                  </a:moveTo>
                  <a:cubicBezTo>
                    <a:pt x="19209" y="5136"/>
                    <a:pt x="19525" y="5253"/>
                    <a:pt x="19755" y="5487"/>
                  </a:cubicBezTo>
                  <a:cubicBezTo>
                    <a:pt x="20216" y="6013"/>
                    <a:pt x="20216" y="6830"/>
                    <a:pt x="19699" y="7240"/>
                  </a:cubicBezTo>
                  <a:lnTo>
                    <a:pt x="18604" y="8348"/>
                  </a:lnTo>
                  <a:lnTo>
                    <a:pt x="16876" y="6597"/>
                  </a:lnTo>
                  <a:lnTo>
                    <a:pt x="17971" y="5487"/>
                  </a:lnTo>
                  <a:cubicBezTo>
                    <a:pt x="18231" y="5253"/>
                    <a:pt x="18562" y="5136"/>
                    <a:pt x="18885" y="5136"/>
                  </a:cubicBezTo>
                  <a:close/>
                  <a:moveTo>
                    <a:pt x="15955" y="7473"/>
                  </a:moveTo>
                  <a:lnTo>
                    <a:pt x="17682" y="9224"/>
                  </a:lnTo>
                  <a:cubicBezTo>
                    <a:pt x="15609" y="11499"/>
                    <a:pt x="12845" y="14244"/>
                    <a:pt x="10772" y="16404"/>
                  </a:cubicBezTo>
                  <a:lnTo>
                    <a:pt x="8986" y="14537"/>
                  </a:lnTo>
                  <a:lnTo>
                    <a:pt x="15955" y="7473"/>
                  </a:lnTo>
                  <a:close/>
                  <a:moveTo>
                    <a:pt x="8410" y="15821"/>
                  </a:moveTo>
                  <a:lnTo>
                    <a:pt x="9561" y="16988"/>
                  </a:lnTo>
                  <a:lnTo>
                    <a:pt x="7834" y="17455"/>
                  </a:lnTo>
                  <a:cubicBezTo>
                    <a:pt x="7949" y="17105"/>
                    <a:pt x="8236" y="16171"/>
                    <a:pt x="8410" y="15821"/>
                  </a:cubicBezTo>
                  <a:close/>
                  <a:moveTo>
                    <a:pt x="14457" y="1284"/>
                  </a:moveTo>
                  <a:cubicBezTo>
                    <a:pt x="14803" y="1284"/>
                    <a:pt x="15092" y="1577"/>
                    <a:pt x="15092" y="1927"/>
                  </a:cubicBezTo>
                  <a:lnTo>
                    <a:pt x="15092" y="6654"/>
                  </a:lnTo>
                  <a:lnTo>
                    <a:pt x="13651" y="8114"/>
                  </a:lnTo>
                  <a:cubicBezTo>
                    <a:pt x="13593" y="7940"/>
                    <a:pt x="13362" y="7706"/>
                    <a:pt x="13075" y="7706"/>
                  </a:cubicBezTo>
                  <a:lnTo>
                    <a:pt x="3168" y="7706"/>
                  </a:lnTo>
                  <a:cubicBezTo>
                    <a:pt x="2764" y="7706"/>
                    <a:pt x="2534" y="7997"/>
                    <a:pt x="2534" y="8348"/>
                  </a:cubicBezTo>
                  <a:cubicBezTo>
                    <a:pt x="2534" y="8698"/>
                    <a:pt x="2764" y="8991"/>
                    <a:pt x="3168" y="8991"/>
                  </a:cubicBezTo>
                  <a:lnTo>
                    <a:pt x="12786" y="8991"/>
                  </a:lnTo>
                  <a:lnTo>
                    <a:pt x="11578" y="10275"/>
                  </a:lnTo>
                  <a:lnTo>
                    <a:pt x="3168" y="10275"/>
                  </a:lnTo>
                  <a:cubicBezTo>
                    <a:pt x="2764" y="10275"/>
                    <a:pt x="2477" y="10566"/>
                    <a:pt x="2477" y="10916"/>
                  </a:cubicBezTo>
                  <a:cubicBezTo>
                    <a:pt x="2477" y="11266"/>
                    <a:pt x="2764" y="11559"/>
                    <a:pt x="3168" y="11559"/>
                  </a:cubicBezTo>
                  <a:lnTo>
                    <a:pt x="10252" y="11559"/>
                  </a:lnTo>
                  <a:lnTo>
                    <a:pt x="9044" y="12785"/>
                  </a:lnTo>
                  <a:lnTo>
                    <a:pt x="3168" y="12785"/>
                  </a:lnTo>
                  <a:cubicBezTo>
                    <a:pt x="2764" y="12785"/>
                    <a:pt x="2477" y="13076"/>
                    <a:pt x="2477" y="13486"/>
                  </a:cubicBezTo>
                  <a:cubicBezTo>
                    <a:pt x="2477" y="13836"/>
                    <a:pt x="2764" y="14127"/>
                    <a:pt x="3168" y="14127"/>
                  </a:cubicBezTo>
                  <a:lnTo>
                    <a:pt x="7834" y="14127"/>
                  </a:lnTo>
                  <a:cubicBezTo>
                    <a:pt x="7660" y="14244"/>
                    <a:pt x="7603" y="14360"/>
                    <a:pt x="7545" y="14477"/>
                  </a:cubicBezTo>
                  <a:lnTo>
                    <a:pt x="7258" y="15354"/>
                  </a:lnTo>
                  <a:lnTo>
                    <a:pt x="3168" y="15354"/>
                  </a:lnTo>
                  <a:cubicBezTo>
                    <a:pt x="2764" y="15354"/>
                    <a:pt x="2477" y="15645"/>
                    <a:pt x="2477" y="15995"/>
                  </a:cubicBezTo>
                  <a:cubicBezTo>
                    <a:pt x="2477" y="16404"/>
                    <a:pt x="2764" y="16695"/>
                    <a:pt x="3168" y="16695"/>
                  </a:cubicBezTo>
                  <a:lnTo>
                    <a:pt x="6797" y="16695"/>
                  </a:lnTo>
                  <a:lnTo>
                    <a:pt x="6336" y="18330"/>
                  </a:lnTo>
                  <a:cubicBezTo>
                    <a:pt x="6188" y="18780"/>
                    <a:pt x="6503" y="19186"/>
                    <a:pt x="6885" y="19186"/>
                  </a:cubicBezTo>
                  <a:cubicBezTo>
                    <a:pt x="6951" y="19186"/>
                    <a:pt x="7018" y="19173"/>
                    <a:pt x="7084" y="19149"/>
                  </a:cubicBezTo>
                  <a:lnTo>
                    <a:pt x="11002" y="17979"/>
                  </a:lnTo>
                  <a:cubicBezTo>
                    <a:pt x="11059" y="17979"/>
                    <a:pt x="11232" y="17922"/>
                    <a:pt x="11289" y="17863"/>
                  </a:cubicBezTo>
                  <a:lnTo>
                    <a:pt x="15148" y="13894"/>
                  </a:lnTo>
                  <a:lnTo>
                    <a:pt x="15148" y="19790"/>
                  </a:lnTo>
                  <a:cubicBezTo>
                    <a:pt x="15092" y="20082"/>
                    <a:pt x="14803" y="20373"/>
                    <a:pt x="14457" y="20373"/>
                  </a:cubicBezTo>
                  <a:lnTo>
                    <a:pt x="1901" y="20373"/>
                  </a:lnTo>
                  <a:cubicBezTo>
                    <a:pt x="1556" y="20373"/>
                    <a:pt x="1267" y="20082"/>
                    <a:pt x="1267" y="19732"/>
                  </a:cubicBezTo>
                  <a:lnTo>
                    <a:pt x="1267" y="5079"/>
                  </a:lnTo>
                  <a:lnTo>
                    <a:pt x="4379" y="5079"/>
                  </a:lnTo>
                  <a:cubicBezTo>
                    <a:pt x="4724" y="5079"/>
                    <a:pt x="5011" y="4786"/>
                    <a:pt x="5011" y="4436"/>
                  </a:cubicBezTo>
                  <a:lnTo>
                    <a:pt x="5011" y="1284"/>
                  </a:lnTo>
                  <a:close/>
                  <a:moveTo>
                    <a:pt x="4320" y="0"/>
                  </a:moveTo>
                  <a:cubicBezTo>
                    <a:pt x="4090" y="0"/>
                    <a:pt x="3918" y="117"/>
                    <a:pt x="3859" y="233"/>
                  </a:cubicBezTo>
                  <a:lnTo>
                    <a:pt x="289" y="3912"/>
                  </a:lnTo>
                  <a:cubicBezTo>
                    <a:pt x="115" y="4028"/>
                    <a:pt x="0" y="4203"/>
                    <a:pt x="0" y="4379"/>
                  </a:cubicBezTo>
                  <a:lnTo>
                    <a:pt x="0" y="19732"/>
                  </a:lnTo>
                  <a:cubicBezTo>
                    <a:pt x="0" y="20783"/>
                    <a:pt x="865" y="21600"/>
                    <a:pt x="1843" y="21600"/>
                  </a:cubicBezTo>
                  <a:lnTo>
                    <a:pt x="14457" y="21600"/>
                  </a:lnTo>
                  <a:cubicBezTo>
                    <a:pt x="15437" y="21600"/>
                    <a:pt x="16300" y="20783"/>
                    <a:pt x="16300" y="19732"/>
                  </a:cubicBezTo>
                  <a:lnTo>
                    <a:pt x="16300" y="12550"/>
                  </a:lnTo>
                  <a:lnTo>
                    <a:pt x="20620" y="8173"/>
                  </a:lnTo>
                  <a:cubicBezTo>
                    <a:pt x="21600" y="7180"/>
                    <a:pt x="21600" y="5603"/>
                    <a:pt x="20620" y="4612"/>
                  </a:cubicBezTo>
                  <a:cubicBezTo>
                    <a:pt x="20130" y="4115"/>
                    <a:pt x="19483" y="3867"/>
                    <a:pt x="18841" y="3867"/>
                  </a:cubicBezTo>
                  <a:cubicBezTo>
                    <a:pt x="18201" y="3867"/>
                    <a:pt x="17567" y="4115"/>
                    <a:pt x="17106" y="4612"/>
                  </a:cubicBezTo>
                  <a:lnTo>
                    <a:pt x="16300" y="5429"/>
                  </a:lnTo>
                  <a:lnTo>
                    <a:pt x="16300" y="1927"/>
                  </a:lnTo>
                  <a:cubicBezTo>
                    <a:pt x="16300" y="876"/>
                    <a:pt x="15437" y="0"/>
                    <a:pt x="144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030" name="Google Shape;10306;p68"/>
          <p:cNvSpPr/>
          <p:nvPr/>
        </p:nvSpPr>
        <p:spPr>
          <a:xfrm>
            <a:off x="851647" y="2660265"/>
            <a:ext cx="422737" cy="421879"/>
          </a:xfrm>
          <a:custGeom>
            <a:avLst/>
            <a:gdLst/>
            <a:ahLst/>
            <a:cxnLst>
              <a:cxn ang="0">
                <a:pos x="wd2" y="hd2"/>
              </a:cxn>
              <a:cxn ang="5400000">
                <a:pos x="wd2" y="hd2"/>
              </a:cxn>
              <a:cxn ang="10800000">
                <a:pos x="wd2" y="hd2"/>
              </a:cxn>
              <a:cxn ang="16200000">
                <a:pos x="wd2" y="hd2"/>
              </a:cxn>
            </a:cxnLst>
            <a:rect l="0" t="0" r="r" b="b"/>
            <a:pathLst>
              <a:path w="21413" h="21600" fill="norm" stroke="1" extrusionOk="0">
                <a:moveTo>
                  <a:pt x="12657" y="1397"/>
                </a:moveTo>
                <a:lnTo>
                  <a:pt x="12657" y="5006"/>
                </a:lnTo>
                <a:lnTo>
                  <a:pt x="10469" y="5006"/>
                </a:lnTo>
                <a:cubicBezTo>
                  <a:pt x="10642" y="4308"/>
                  <a:pt x="10929" y="3609"/>
                  <a:pt x="11103" y="3144"/>
                </a:cubicBezTo>
                <a:cubicBezTo>
                  <a:pt x="11564" y="2269"/>
                  <a:pt x="12081" y="1687"/>
                  <a:pt x="12657" y="1397"/>
                </a:cubicBezTo>
                <a:close/>
                <a:moveTo>
                  <a:pt x="13867" y="1397"/>
                </a:moveTo>
                <a:cubicBezTo>
                  <a:pt x="14443" y="1687"/>
                  <a:pt x="14963" y="2269"/>
                  <a:pt x="15365" y="3144"/>
                </a:cubicBezTo>
                <a:cubicBezTo>
                  <a:pt x="15654" y="3726"/>
                  <a:pt x="15884" y="4367"/>
                  <a:pt x="15999" y="5006"/>
                </a:cubicBezTo>
                <a:lnTo>
                  <a:pt x="13867" y="5006"/>
                </a:lnTo>
                <a:lnTo>
                  <a:pt x="13867" y="1397"/>
                </a:lnTo>
                <a:close/>
                <a:moveTo>
                  <a:pt x="16114" y="1804"/>
                </a:moveTo>
                <a:cubicBezTo>
                  <a:pt x="17553" y="2561"/>
                  <a:pt x="18705" y="3609"/>
                  <a:pt x="19396" y="5006"/>
                </a:cubicBezTo>
                <a:lnTo>
                  <a:pt x="17323" y="5006"/>
                </a:lnTo>
                <a:cubicBezTo>
                  <a:pt x="17093" y="4075"/>
                  <a:pt x="16806" y="3260"/>
                  <a:pt x="16460" y="2561"/>
                </a:cubicBezTo>
                <a:cubicBezTo>
                  <a:pt x="16286" y="2329"/>
                  <a:pt x="16171" y="2037"/>
                  <a:pt x="16114" y="1804"/>
                </a:cubicBezTo>
                <a:close/>
                <a:moveTo>
                  <a:pt x="10412" y="1863"/>
                </a:moveTo>
                <a:cubicBezTo>
                  <a:pt x="10238" y="2096"/>
                  <a:pt x="10123" y="2329"/>
                  <a:pt x="10066" y="2619"/>
                </a:cubicBezTo>
                <a:cubicBezTo>
                  <a:pt x="9662" y="3317"/>
                  <a:pt x="9375" y="4191"/>
                  <a:pt x="9202" y="5066"/>
                </a:cubicBezTo>
                <a:lnTo>
                  <a:pt x="7070" y="5066"/>
                </a:lnTo>
                <a:cubicBezTo>
                  <a:pt x="7819" y="3609"/>
                  <a:pt x="9030" y="2561"/>
                  <a:pt x="10412" y="1863"/>
                </a:cubicBezTo>
                <a:close/>
                <a:moveTo>
                  <a:pt x="8971" y="6346"/>
                </a:moveTo>
                <a:cubicBezTo>
                  <a:pt x="8913" y="6928"/>
                  <a:pt x="8797" y="7568"/>
                  <a:pt x="8797" y="8209"/>
                </a:cubicBezTo>
                <a:cubicBezTo>
                  <a:pt x="8913" y="8848"/>
                  <a:pt x="8913" y="9547"/>
                  <a:pt x="8971" y="10129"/>
                </a:cubicBezTo>
                <a:lnTo>
                  <a:pt x="6609" y="10129"/>
                </a:lnTo>
                <a:cubicBezTo>
                  <a:pt x="6437" y="9547"/>
                  <a:pt x="6322" y="8848"/>
                  <a:pt x="6322" y="8209"/>
                </a:cubicBezTo>
                <a:cubicBezTo>
                  <a:pt x="6322" y="7568"/>
                  <a:pt x="6379" y="6928"/>
                  <a:pt x="6609" y="6346"/>
                </a:cubicBezTo>
                <a:close/>
                <a:moveTo>
                  <a:pt x="12657" y="6346"/>
                </a:moveTo>
                <a:lnTo>
                  <a:pt x="12657" y="10129"/>
                </a:lnTo>
                <a:lnTo>
                  <a:pt x="10238" y="10129"/>
                </a:lnTo>
                <a:cubicBezTo>
                  <a:pt x="10182" y="9490"/>
                  <a:pt x="10123" y="8848"/>
                  <a:pt x="10123" y="8209"/>
                </a:cubicBezTo>
                <a:cubicBezTo>
                  <a:pt x="10123" y="7568"/>
                  <a:pt x="10182" y="6869"/>
                  <a:pt x="10238" y="6346"/>
                </a:cubicBezTo>
                <a:close/>
                <a:moveTo>
                  <a:pt x="16230" y="6346"/>
                </a:moveTo>
                <a:cubicBezTo>
                  <a:pt x="16286" y="6928"/>
                  <a:pt x="16402" y="7568"/>
                  <a:pt x="16402" y="8209"/>
                </a:cubicBezTo>
                <a:cubicBezTo>
                  <a:pt x="16402" y="8848"/>
                  <a:pt x="16286" y="9547"/>
                  <a:pt x="16230" y="10129"/>
                </a:cubicBezTo>
                <a:lnTo>
                  <a:pt x="13867" y="10129"/>
                </a:lnTo>
                <a:lnTo>
                  <a:pt x="13867" y="6346"/>
                </a:lnTo>
                <a:close/>
                <a:moveTo>
                  <a:pt x="19916" y="6346"/>
                </a:moveTo>
                <a:cubicBezTo>
                  <a:pt x="20031" y="6928"/>
                  <a:pt x="20203" y="7568"/>
                  <a:pt x="20203" y="8209"/>
                </a:cubicBezTo>
                <a:cubicBezTo>
                  <a:pt x="20203" y="8848"/>
                  <a:pt x="20146" y="9547"/>
                  <a:pt x="19916" y="10129"/>
                </a:cubicBezTo>
                <a:lnTo>
                  <a:pt x="17553" y="10129"/>
                </a:lnTo>
                <a:cubicBezTo>
                  <a:pt x="17612" y="9490"/>
                  <a:pt x="17669" y="8848"/>
                  <a:pt x="17669" y="8209"/>
                </a:cubicBezTo>
                <a:cubicBezTo>
                  <a:pt x="17612" y="7568"/>
                  <a:pt x="17612" y="6928"/>
                  <a:pt x="17553" y="6346"/>
                </a:cubicBezTo>
                <a:close/>
                <a:moveTo>
                  <a:pt x="9202" y="11353"/>
                </a:moveTo>
                <a:cubicBezTo>
                  <a:pt x="9375" y="12284"/>
                  <a:pt x="9662" y="13099"/>
                  <a:pt x="10066" y="13798"/>
                </a:cubicBezTo>
                <a:cubicBezTo>
                  <a:pt x="10182" y="14030"/>
                  <a:pt x="10353" y="14322"/>
                  <a:pt x="10412" y="14555"/>
                </a:cubicBezTo>
                <a:cubicBezTo>
                  <a:pt x="9030" y="13914"/>
                  <a:pt x="7819" y="12809"/>
                  <a:pt x="7070" y="11353"/>
                </a:cubicBezTo>
                <a:close/>
                <a:moveTo>
                  <a:pt x="19396" y="11353"/>
                </a:moveTo>
                <a:cubicBezTo>
                  <a:pt x="18705" y="12809"/>
                  <a:pt x="17553" y="13914"/>
                  <a:pt x="16114" y="14555"/>
                </a:cubicBezTo>
                <a:cubicBezTo>
                  <a:pt x="16230" y="14322"/>
                  <a:pt x="16402" y="14090"/>
                  <a:pt x="16460" y="13798"/>
                </a:cubicBezTo>
                <a:cubicBezTo>
                  <a:pt x="16806" y="13099"/>
                  <a:pt x="17093" y="12227"/>
                  <a:pt x="17323" y="11353"/>
                </a:cubicBezTo>
                <a:close/>
                <a:moveTo>
                  <a:pt x="12657" y="11353"/>
                </a:moveTo>
                <a:lnTo>
                  <a:pt x="12657" y="14962"/>
                </a:lnTo>
                <a:cubicBezTo>
                  <a:pt x="12140" y="14672"/>
                  <a:pt x="11564" y="14090"/>
                  <a:pt x="11218" y="13215"/>
                </a:cubicBezTo>
                <a:cubicBezTo>
                  <a:pt x="10929" y="12633"/>
                  <a:pt x="10699" y="11994"/>
                  <a:pt x="10527" y="11353"/>
                </a:cubicBezTo>
                <a:close/>
                <a:moveTo>
                  <a:pt x="15999" y="11353"/>
                </a:moveTo>
                <a:cubicBezTo>
                  <a:pt x="15884" y="12051"/>
                  <a:pt x="15595" y="12750"/>
                  <a:pt x="15365" y="13215"/>
                </a:cubicBezTo>
                <a:cubicBezTo>
                  <a:pt x="14963" y="14206"/>
                  <a:pt x="14443" y="14788"/>
                  <a:pt x="13867" y="14962"/>
                </a:cubicBezTo>
                <a:lnTo>
                  <a:pt x="13867" y="11353"/>
                </a:lnTo>
                <a:close/>
                <a:moveTo>
                  <a:pt x="4795" y="16185"/>
                </a:moveTo>
                <a:cubicBezTo>
                  <a:pt x="4954" y="16185"/>
                  <a:pt x="5112" y="16243"/>
                  <a:pt x="5227" y="16359"/>
                </a:cubicBezTo>
                <a:cubicBezTo>
                  <a:pt x="5457" y="16594"/>
                  <a:pt x="5457" y="16943"/>
                  <a:pt x="5227" y="17233"/>
                </a:cubicBezTo>
                <a:lnTo>
                  <a:pt x="2347" y="20144"/>
                </a:lnTo>
                <a:cubicBezTo>
                  <a:pt x="2232" y="20260"/>
                  <a:pt x="2073" y="20319"/>
                  <a:pt x="1916" y="20319"/>
                </a:cubicBezTo>
                <a:cubicBezTo>
                  <a:pt x="1757" y="20319"/>
                  <a:pt x="1597" y="20260"/>
                  <a:pt x="1482" y="20144"/>
                </a:cubicBezTo>
                <a:cubicBezTo>
                  <a:pt x="1252" y="19911"/>
                  <a:pt x="1252" y="19504"/>
                  <a:pt x="1482" y="19271"/>
                </a:cubicBezTo>
                <a:lnTo>
                  <a:pt x="4364" y="16359"/>
                </a:lnTo>
                <a:cubicBezTo>
                  <a:pt x="4479" y="16243"/>
                  <a:pt x="4636" y="16185"/>
                  <a:pt x="4795" y="16185"/>
                </a:cubicBezTo>
                <a:close/>
                <a:moveTo>
                  <a:pt x="13292" y="0"/>
                </a:moveTo>
                <a:cubicBezTo>
                  <a:pt x="8797" y="0"/>
                  <a:pt x="5170" y="3667"/>
                  <a:pt x="5170" y="8209"/>
                </a:cubicBezTo>
                <a:cubicBezTo>
                  <a:pt x="5170" y="10188"/>
                  <a:pt x="5861" y="12051"/>
                  <a:pt x="7128" y="13507"/>
                </a:cubicBezTo>
                <a:lnTo>
                  <a:pt x="5572" y="15078"/>
                </a:lnTo>
                <a:cubicBezTo>
                  <a:pt x="5316" y="14929"/>
                  <a:pt x="5037" y="14856"/>
                  <a:pt x="4757" y="14856"/>
                </a:cubicBezTo>
                <a:cubicBezTo>
                  <a:pt x="4281" y="14856"/>
                  <a:pt x="3804" y="15062"/>
                  <a:pt x="3442" y="15428"/>
                </a:cubicBezTo>
                <a:lnTo>
                  <a:pt x="561" y="18340"/>
                </a:lnTo>
                <a:cubicBezTo>
                  <a:pt x="-187" y="19039"/>
                  <a:pt x="-187" y="20319"/>
                  <a:pt x="561" y="21018"/>
                </a:cubicBezTo>
                <a:cubicBezTo>
                  <a:pt x="906" y="21367"/>
                  <a:pt x="1426" y="21600"/>
                  <a:pt x="1828" y="21600"/>
                </a:cubicBezTo>
                <a:cubicBezTo>
                  <a:pt x="2347" y="21600"/>
                  <a:pt x="2749" y="21367"/>
                  <a:pt x="3153" y="21018"/>
                </a:cubicBezTo>
                <a:lnTo>
                  <a:pt x="6033" y="18107"/>
                </a:lnTo>
                <a:cubicBezTo>
                  <a:pt x="6609" y="17525"/>
                  <a:pt x="6724" y="16651"/>
                  <a:pt x="6379" y="15952"/>
                </a:cubicBezTo>
                <a:lnTo>
                  <a:pt x="7876" y="14380"/>
                </a:lnTo>
                <a:cubicBezTo>
                  <a:pt x="9317" y="15603"/>
                  <a:pt x="11160" y="16359"/>
                  <a:pt x="13118" y="16359"/>
                </a:cubicBezTo>
                <a:cubicBezTo>
                  <a:pt x="13154" y="16361"/>
                  <a:pt x="13191" y="16361"/>
                  <a:pt x="13228" y="16361"/>
                </a:cubicBezTo>
                <a:cubicBezTo>
                  <a:pt x="17784" y="16361"/>
                  <a:pt x="21413" y="12715"/>
                  <a:pt x="21413" y="8209"/>
                </a:cubicBezTo>
                <a:cubicBezTo>
                  <a:pt x="21413" y="3726"/>
                  <a:pt x="17727" y="0"/>
                  <a:pt x="1329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033" name="Google Shape;10307;p68"/>
          <p:cNvGrpSpPr/>
          <p:nvPr/>
        </p:nvGrpSpPr>
        <p:grpSpPr>
          <a:xfrm>
            <a:off x="3543787" y="1631437"/>
            <a:ext cx="419623" cy="420471"/>
            <a:chOff x="0" y="0"/>
            <a:chExt cx="419621" cy="420470"/>
          </a:xfrm>
        </p:grpSpPr>
        <p:sp>
          <p:nvSpPr>
            <p:cNvPr id="8031" name="Google Shape;10308;p68"/>
            <p:cNvSpPr/>
            <p:nvPr/>
          </p:nvSpPr>
          <p:spPr>
            <a:xfrm>
              <a:off x="-1" y="0"/>
              <a:ext cx="419623" cy="420471"/>
            </a:xfrm>
            <a:custGeom>
              <a:avLst/>
              <a:gdLst/>
              <a:ahLst/>
              <a:cxnLst>
                <a:cxn ang="0">
                  <a:pos x="wd2" y="hd2"/>
                </a:cxn>
                <a:cxn ang="5400000">
                  <a:pos x="wd2" y="hd2"/>
                </a:cxn>
                <a:cxn ang="10800000">
                  <a:pos x="wd2" y="hd2"/>
                </a:cxn>
                <a:cxn ang="16200000">
                  <a:pos x="wd2" y="hd2"/>
                </a:cxn>
              </a:cxnLst>
              <a:rect l="0" t="0" r="r" b="b"/>
              <a:pathLst>
                <a:path w="21426" h="21600" fill="norm" stroke="1" extrusionOk="0">
                  <a:moveTo>
                    <a:pt x="13877" y="1285"/>
                  </a:moveTo>
                  <a:cubicBezTo>
                    <a:pt x="17360" y="1285"/>
                    <a:pt x="20206" y="4089"/>
                    <a:pt x="20206" y="7593"/>
                  </a:cubicBezTo>
                  <a:cubicBezTo>
                    <a:pt x="20206" y="11099"/>
                    <a:pt x="17360" y="13961"/>
                    <a:pt x="13877" y="13961"/>
                  </a:cubicBezTo>
                  <a:cubicBezTo>
                    <a:pt x="10394" y="13961"/>
                    <a:pt x="7607" y="11099"/>
                    <a:pt x="7607" y="7593"/>
                  </a:cubicBezTo>
                  <a:cubicBezTo>
                    <a:pt x="7607" y="4089"/>
                    <a:pt x="10394" y="1285"/>
                    <a:pt x="13877" y="1285"/>
                  </a:cubicBezTo>
                  <a:close/>
                  <a:moveTo>
                    <a:pt x="5987" y="14954"/>
                  </a:moveTo>
                  <a:cubicBezTo>
                    <a:pt x="6155" y="14954"/>
                    <a:pt x="6328" y="15014"/>
                    <a:pt x="6446" y="15131"/>
                  </a:cubicBezTo>
                  <a:cubicBezTo>
                    <a:pt x="6678" y="15364"/>
                    <a:pt x="6678" y="15772"/>
                    <a:pt x="6446" y="16006"/>
                  </a:cubicBezTo>
                  <a:lnTo>
                    <a:pt x="2264" y="20154"/>
                  </a:lnTo>
                  <a:cubicBezTo>
                    <a:pt x="2178" y="20271"/>
                    <a:pt x="2017" y="20328"/>
                    <a:pt x="1851" y="20328"/>
                  </a:cubicBezTo>
                  <a:cubicBezTo>
                    <a:pt x="1684" y="20328"/>
                    <a:pt x="1511" y="20271"/>
                    <a:pt x="1394" y="20154"/>
                  </a:cubicBezTo>
                  <a:cubicBezTo>
                    <a:pt x="1219" y="19920"/>
                    <a:pt x="1219" y="19510"/>
                    <a:pt x="1394" y="19277"/>
                  </a:cubicBezTo>
                  <a:lnTo>
                    <a:pt x="5574" y="15131"/>
                  </a:lnTo>
                  <a:cubicBezTo>
                    <a:pt x="5661" y="15014"/>
                    <a:pt x="5821" y="14954"/>
                    <a:pt x="5987" y="14954"/>
                  </a:cubicBezTo>
                  <a:close/>
                  <a:moveTo>
                    <a:pt x="13877" y="0"/>
                  </a:moveTo>
                  <a:cubicBezTo>
                    <a:pt x="9697" y="0"/>
                    <a:pt x="6328" y="3447"/>
                    <a:pt x="6328" y="7593"/>
                  </a:cubicBezTo>
                  <a:cubicBezTo>
                    <a:pt x="6328" y="9522"/>
                    <a:pt x="7027" y="11216"/>
                    <a:pt x="8188" y="12501"/>
                  </a:cubicBezTo>
                  <a:lnTo>
                    <a:pt x="6852" y="13844"/>
                  </a:lnTo>
                  <a:cubicBezTo>
                    <a:pt x="6594" y="13694"/>
                    <a:pt x="6312" y="13621"/>
                    <a:pt x="6030" y="13621"/>
                  </a:cubicBezTo>
                  <a:cubicBezTo>
                    <a:pt x="5549" y="13621"/>
                    <a:pt x="5069" y="13827"/>
                    <a:pt x="4703" y="14194"/>
                  </a:cubicBezTo>
                  <a:lnTo>
                    <a:pt x="523" y="18342"/>
                  </a:lnTo>
                  <a:cubicBezTo>
                    <a:pt x="-174" y="19043"/>
                    <a:pt x="-174" y="20328"/>
                    <a:pt x="523" y="21031"/>
                  </a:cubicBezTo>
                  <a:cubicBezTo>
                    <a:pt x="900" y="21409"/>
                    <a:pt x="1394" y="21600"/>
                    <a:pt x="1886" y="21600"/>
                  </a:cubicBezTo>
                  <a:cubicBezTo>
                    <a:pt x="2380" y="21600"/>
                    <a:pt x="2874" y="21409"/>
                    <a:pt x="3252" y="21031"/>
                  </a:cubicBezTo>
                  <a:lnTo>
                    <a:pt x="7375" y="16883"/>
                  </a:lnTo>
                  <a:cubicBezTo>
                    <a:pt x="7955" y="16299"/>
                    <a:pt x="8129" y="15422"/>
                    <a:pt x="7723" y="14663"/>
                  </a:cubicBezTo>
                  <a:lnTo>
                    <a:pt x="9058" y="13376"/>
                  </a:lnTo>
                  <a:cubicBezTo>
                    <a:pt x="10335" y="14487"/>
                    <a:pt x="12076" y="15188"/>
                    <a:pt x="13877" y="15188"/>
                  </a:cubicBezTo>
                  <a:cubicBezTo>
                    <a:pt x="18116" y="15188"/>
                    <a:pt x="21426" y="11741"/>
                    <a:pt x="21426" y="7593"/>
                  </a:cubicBezTo>
                  <a:cubicBezTo>
                    <a:pt x="21426" y="3388"/>
                    <a:pt x="18057" y="0"/>
                    <a:pt x="138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32" name="Google Shape;10309;p68"/>
            <p:cNvSpPr/>
            <p:nvPr/>
          </p:nvSpPr>
          <p:spPr>
            <a:xfrm>
              <a:off x="185886" y="98792"/>
              <a:ext cx="172530" cy="124240"/>
            </a:xfrm>
            <a:custGeom>
              <a:avLst/>
              <a:gdLst/>
              <a:ahLst/>
              <a:cxnLst>
                <a:cxn ang="0">
                  <a:pos x="wd2" y="hd2"/>
                </a:cxn>
                <a:cxn ang="5400000">
                  <a:pos x="wd2" y="hd2"/>
                </a:cxn>
                <a:cxn ang="10800000">
                  <a:pos x="wd2" y="hd2"/>
                </a:cxn>
                <a:cxn ang="16200000">
                  <a:pos x="wd2" y="hd2"/>
                </a:cxn>
              </a:cxnLst>
              <a:rect l="0" t="0" r="r" b="b"/>
              <a:pathLst>
                <a:path w="21139" h="21600" fill="norm" stroke="1" extrusionOk="0">
                  <a:moveTo>
                    <a:pt x="10533" y="0"/>
                  </a:moveTo>
                  <a:cubicBezTo>
                    <a:pt x="9971" y="0"/>
                    <a:pt x="9401" y="446"/>
                    <a:pt x="9131" y="1406"/>
                  </a:cubicBezTo>
                  <a:lnTo>
                    <a:pt x="6066" y="13273"/>
                  </a:lnTo>
                  <a:lnTo>
                    <a:pt x="2860" y="1406"/>
                  </a:lnTo>
                  <a:cubicBezTo>
                    <a:pt x="2648" y="653"/>
                    <a:pt x="2112" y="19"/>
                    <a:pt x="1564" y="19"/>
                  </a:cubicBezTo>
                  <a:cubicBezTo>
                    <a:pt x="1392" y="19"/>
                    <a:pt x="1215" y="82"/>
                    <a:pt x="1051" y="220"/>
                  </a:cubicBezTo>
                  <a:cubicBezTo>
                    <a:pt x="352" y="615"/>
                    <a:pt x="-205" y="1801"/>
                    <a:pt x="74" y="2793"/>
                  </a:cubicBezTo>
                  <a:lnTo>
                    <a:pt x="4673" y="20188"/>
                  </a:lnTo>
                  <a:cubicBezTo>
                    <a:pt x="4961" y="21104"/>
                    <a:pt x="5540" y="21600"/>
                    <a:pt x="6110" y="21600"/>
                  </a:cubicBezTo>
                  <a:cubicBezTo>
                    <a:pt x="6654" y="21600"/>
                    <a:pt x="7190" y="21154"/>
                    <a:pt x="7459" y="20188"/>
                  </a:cubicBezTo>
                  <a:lnTo>
                    <a:pt x="10524" y="8327"/>
                  </a:lnTo>
                  <a:lnTo>
                    <a:pt x="13731" y="20188"/>
                  </a:lnTo>
                  <a:cubicBezTo>
                    <a:pt x="14014" y="21104"/>
                    <a:pt x="14593" y="21600"/>
                    <a:pt x="15168" y="21600"/>
                  </a:cubicBezTo>
                  <a:cubicBezTo>
                    <a:pt x="15708" y="21600"/>
                    <a:pt x="16243" y="21154"/>
                    <a:pt x="16517" y="20188"/>
                  </a:cubicBezTo>
                  <a:lnTo>
                    <a:pt x="20975" y="2793"/>
                  </a:lnTo>
                  <a:cubicBezTo>
                    <a:pt x="21395" y="1607"/>
                    <a:pt x="20975" y="420"/>
                    <a:pt x="20139" y="220"/>
                  </a:cubicBezTo>
                  <a:cubicBezTo>
                    <a:pt x="19971" y="82"/>
                    <a:pt x="19790" y="19"/>
                    <a:pt x="19604" y="19"/>
                  </a:cubicBezTo>
                  <a:cubicBezTo>
                    <a:pt x="19016" y="19"/>
                    <a:pt x="18401" y="653"/>
                    <a:pt x="18189" y="1406"/>
                  </a:cubicBezTo>
                  <a:lnTo>
                    <a:pt x="15124" y="13273"/>
                  </a:lnTo>
                  <a:lnTo>
                    <a:pt x="11917" y="1406"/>
                  </a:lnTo>
                  <a:cubicBezTo>
                    <a:pt x="11705" y="496"/>
                    <a:pt x="11121" y="0"/>
                    <a:pt x="105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034" name="Google Shape;10310;p68"/>
          <p:cNvSpPr/>
          <p:nvPr/>
        </p:nvSpPr>
        <p:spPr>
          <a:xfrm>
            <a:off x="3541793" y="2140861"/>
            <a:ext cx="420761" cy="4196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611" y="3746"/>
                </a:moveTo>
                <a:lnTo>
                  <a:pt x="12611" y="5151"/>
                </a:lnTo>
                <a:lnTo>
                  <a:pt x="8816" y="5151"/>
                </a:lnTo>
                <a:lnTo>
                  <a:pt x="8816" y="3746"/>
                </a:lnTo>
                <a:close/>
                <a:moveTo>
                  <a:pt x="13252" y="1288"/>
                </a:moveTo>
                <a:cubicBezTo>
                  <a:pt x="14246" y="1288"/>
                  <a:pt x="15179" y="2167"/>
                  <a:pt x="15179" y="3161"/>
                </a:cubicBezTo>
                <a:lnTo>
                  <a:pt x="15179" y="5151"/>
                </a:lnTo>
                <a:lnTo>
                  <a:pt x="13895" y="5151"/>
                </a:lnTo>
                <a:lnTo>
                  <a:pt x="13895" y="3161"/>
                </a:lnTo>
                <a:cubicBezTo>
                  <a:pt x="13895" y="2809"/>
                  <a:pt x="13603" y="2518"/>
                  <a:pt x="13252" y="2518"/>
                </a:cubicBezTo>
                <a:lnTo>
                  <a:pt x="8173" y="2518"/>
                </a:lnTo>
                <a:cubicBezTo>
                  <a:pt x="7766" y="2518"/>
                  <a:pt x="7473" y="2809"/>
                  <a:pt x="7473" y="3161"/>
                </a:cubicBezTo>
                <a:lnTo>
                  <a:pt x="7473" y="5151"/>
                </a:lnTo>
                <a:lnTo>
                  <a:pt x="6246" y="5151"/>
                </a:lnTo>
                <a:lnTo>
                  <a:pt x="6246" y="3161"/>
                </a:lnTo>
                <a:cubicBezTo>
                  <a:pt x="6246" y="2167"/>
                  <a:pt x="7123" y="1288"/>
                  <a:pt x="8173" y="1288"/>
                </a:cubicBezTo>
                <a:close/>
                <a:moveTo>
                  <a:pt x="19675" y="6498"/>
                </a:moveTo>
                <a:cubicBezTo>
                  <a:pt x="20025" y="6498"/>
                  <a:pt x="20316" y="6791"/>
                  <a:pt x="20316" y="7142"/>
                </a:cubicBezTo>
                <a:lnTo>
                  <a:pt x="20316" y="9307"/>
                </a:lnTo>
                <a:cubicBezTo>
                  <a:pt x="17688" y="11591"/>
                  <a:pt x="14246" y="12821"/>
                  <a:pt x="10684" y="12821"/>
                </a:cubicBezTo>
                <a:cubicBezTo>
                  <a:pt x="7182" y="12821"/>
                  <a:pt x="3854" y="11591"/>
                  <a:pt x="1227" y="9307"/>
                </a:cubicBezTo>
                <a:lnTo>
                  <a:pt x="1227" y="7377"/>
                </a:lnTo>
                <a:cubicBezTo>
                  <a:pt x="1227" y="6849"/>
                  <a:pt x="1577" y="6498"/>
                  <a:pt x="2103" y="6498"/>
                </a:cubicBezTo>
                <a:close/>
                <a:moveTo>
                  <a:pt x="12611" y="13991"/>
                </a:moveTo>
                <a:lnTo>
                  <a:pt x="12611" y="14751"/>
                </a:lnTo>
                <a:cubicBezTo>
                  <a:pt x="12611" y="15102"/>
                  <a:pt x="12319" y="15396"/>
                  <a:pt x="11968" y="15396"/>
                </a:cubicBezTo>
                <a:lnTo>
                  <a:pt x="9400" y="15396"/>
                </a:lnTo>
                <a:cubicBezTo>
                  <a:pt x="9050" y="15396"/>
                  <a:pt x="8757" y="15102"/>
                  <a:pt x="8757" y="14751"/>
                </a:cubicBezTo>
                <a:lnTo>
                  <a:pt x="8757" y="13991"/>
                </a:lnTo>
                <a:lnTo>
                  <a:pt x="8816" y="13991"/>
                </a:lnTo>
                <a:cubicBezTo>
                  <a:pt x="9458" y="14108"/>
                  <a:pt x="10041" y="14166"/>
                  <a:pt x="10684" y="14166"/>
                </a:cubicBezTo>
                <a:cubicBezTo>
                  <a:pt x="11325" y="14166"/>
                  <a:pt x="11909" y="14108"/>
                  <a:pt x="12611" y="13991"/>
                </a:cubicBezTo>
                <a:close/>
                <a:moveTo>
                  <a:pt x="20316" y="10946"/>
                </a:moveTo>
                <a:lnTo>
                  <a:pt x="20316" y="18556"/>
                </a:lnTo>
                <a:cubicBezTo>
                  <a:pt x="20316" y="19552"/>
                  <a:pt x="19441" y="20429"/>
                  <a:pt x="18448" y="20429"/>
                </a:cubicBezTo>
                <a:lnTo>
                  <a:pt x="3094" y="20429"/>
                </a:lnTo>
                <a:cubicBezTo>
                  <a:pt x="2103" y="20429"/>
                  <a:pt x="1227" y="19552"/>
                  <a:pt x="1227" y="18556"/>
                </a:cubicBezTo>
                <a:lnTo>
                  <a:pt x="1227" y="10946"/>
                </a:lnTo>
                <a:cubicBezTo>
                  <a:pt x="3094" y="12352"/>
                  <a:pt x="5196" y="13346"/>
                  <a:pt x="7532" y="13815"/>
                </a:cubicBezTo>
                <a:lnTo>
                  <a:pt x="7532" y="14751"/>
                </a:lnTo>
                <a:cubicBezTo>
                  <a:pt x="7532" y="15747"/>
                  <a:pt x="8407" y="16624"/>
                  <a:pt x="9458" y="16624"/>
                </a:cubicBezTo>
                <a:lnTo>
                  <a:pt x="12026" y="16624"/>
                </a:lnTo>
                <a:cubicBezTo>
                  <a:pt x="13019" y="16624"/>
                  <a:pt x="13895" y="15747"/>
                  <a:pt x="13895" y="14751"/>
                </a:cubicBezTo>
                <a:lnTo>
                  <a:pt x="13895" y="13815"/>
                </a:lnTo>
                <a:cubicBezTo>
                  <a:pt x="14770" y="13640"/>
                  <a:pt x="15646" y="13346"/>
                  <a:pt x="16521" y="13055"/>
                </a:cubicBezTo>
                <a:cubicBezTo>
                  <a:pt x="17922" y="12527"/>
                  <a:pt x="19149" y="11825"/>
                  <a:pt x="20316" y="10946"/>
                </a:cubicBezTo>
                <a:close/>
                <a:moveTo>
                  <a:pt x="8173" y="0"/>
                </a:moveTo>
                <a:cubicBezTo>
                  <a:pt x="6422" y="0"/>
                  <a:pt x="5022" y="1405"/>
                  <a:pt x="5022" y="3161"/>
                </a:cubicBezTo>
                <a:lnTo>
                  <a:pt x="5022" y="5151"/>
                </a:lnTo>
                <a:lnTo>
                  <a:pt x="2103" y="5151"/>
                </a:lnTo>
                <a:cubicBezTo>
                  <a:pt x="936" y="5151"/>
                  <a:pt x="0" y="6087"/>
                  <a:pt x="0" y="7259"/>
                </a:cubicBezTo>
                <a:lnTo>
                  <a:pt x="0" y="18499"/>
                </a:lnTo>
                <a:cubicBezTo>
                  <a:pt x="0" y="20255"/>
                  <a:pt x="1343" y="21600"/>
                  <a:pt x="3094" y="21600"/>
                </a:cubicBezTo>
                <a:lnTo>
                  <a:pt x="18448" y="21600"/>
                </a:lnTo>
                <a:cubicBezTo>
                  <a:pt x="20199" y="21600"/>
                  <a:pt x="21600" y="20255"/>
                  <a:pt x="21600" y="18499"/>
                </a:cubicBezTo>
                <a:lnTo>
                  <a:pt x="21600" y="7083"/>
                </a:lnTo>
                <a:cubicBezTo>
                  <a:pt x="21543" y="6029"/>
                  <a:pt x="20666" y="5151"/>
                  <a:pt x="19675" y="5151"/>
                </a:cubicBezTo>
                <a:lnTo>
                  <a:pt x="16404" y="5151"/>
                </a:lnTo>
                <a:lnTo>
                  <a:pt x="16404" y="3161"/>
                </a:lnTo>
                <a:cubicBezTo>
                  <a:pt x="16404" y="1405"/>
                  <a:pt x="15003" y="0"/>
                  <a:pt x="13252"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037" name="Google Shape;10311;p68"/>
          <p:cNvGrpSpPr/>
          <p:nvPr/>
        </p:nvGrpSpPr>
        <p:grpSpPr>
          <a:xfrm>
            <a:off x="3552308" y="2660993"/>
            <a:ext cx="423033" cy="420724"/>
            <a:chOff x="36" y="36"/>
            <a:chExt cx="423032" cy="420723"/>
          </a:xfrm>
        </p:grpSpPr>
        <p:sp>
          <p:nvSpPr>
            <p:cNvPr id="8035" name="Google Shape;10312;p68"/>
            <p:cNvSpPr/>
            <p:nvPr/>
          </p:nvSpPr>
          <p:spPr>
            <a:xfrm>
              <a:off x="174013" y="171740"/>
              <a:ext cx="73924" cy="73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31" y="6982"/>
                  </a:moveTo>
                  <a:cubicBezTo>
                    <a:pt x="12962" y="6982"/>
                    <a:pt x="14618" y="8638"/>
                    <a:pt x="14618" y="10969"/>
                  </a:cubicBezTo>
                  <a:cubicBezTo>
                    <a:pt x="14618" y="12962"/>
                    <a:pt x="12962" y="14618"/>
                    <a:pt x="10631" y="14618"/>
                  </a:cubicBezTo>
                  <a:cubicBezTo>
                    <a:pt x="8638" y="14618"/>
                    <a:pt x="6982" y="12962"/>
                    <a:pt x="6982" y="10969"/>
                  </a:cubicBezTo>
                  <a:cubicBezTo>
                    <a:pt x="6982" y="8638"/>
                    <a:pt x="8638" y="6982"/>
                    <a:pt x="10631" y="6982"/>
                  </a:cubicBezTo>
                  <a:close/>
                  <a:moveTo>
                    <a:pt x="10631" y="0"/>
                  </a:moveTo>
                  <a:cubicBezTo>
                    <a:pt x="4989" y="0"/>
                    <a:pt x="0" y="4978"/>
                    <a:pt x="0" y="10969"/>
                  </a:cubicBezTo>
                  <a:cubicBezTo>
                    <a:pt x="0" y="16611"/>
                    <a:pt x="4989" y="21600"/>
                    <a:pt x="10969" y="21600"/>
                  </a:cubicBezTo>
                  <a:cubicBezTo>
                    <a:pt x="16611" y="21600"/>
                    <a:pt x="21600" y="16611"/>
                    <a:pt x="21600" y="10969"/>
                  </a:cubicBezTo>
                  <a:cubicBezTo>
                    <a:pt x="21600" y="4978"/>
                    <a:pt x="16949" y="0"/>
                    <a:pt x="1063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36" name="Google Shape;10313;p68"/>
            <p:cNvSpPr/>
            <p:nvPr/>
          </p:nvSpPr>
          <p:spPr>
            <a:xfrm>
              <a:off x="36" y="36"/>
              <a:ext cx="423033" cy="4207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22" y="2568"/>
                  </a:moveTo>
                  <a:lnTo>
                    <a:pt x="8246" y="7122"/>
                  </a:lnTo>
                  <a:cubicBezTo>
                    <a:pt x="7781" y="7414"/>
                    <a:pt x="7433" y="7822"/>
                    <a:pt x="7142" y="8232"/>
                  </a:cubicBezTo>
                  <a:lnTo>
                    <a:pt x="2497" y="5954"/>
                  </a:lnTo>
                  <a:cubicBezTo>
                    <a:pt x="3367" y="4496"/>
                    <a:pt x="4528" y="3326"/>
                    <a:pt x="5922" y="2568"/>
                  </a:cubicBezTo>
                  <a:close/>
                  <a:moveTo>
                    <a:pt x="10741" y="7648"/>
                  </a:moveTo>
                  <a:cubicBezTo>
                    <a:pt x="12485" y="7648"/>
                    <a:pt x="13878" y="9049"/>
                    <a:pt x="13878" y="10800"/>
                  </a:cubicBezTo>
                  <a:cubicBezTo>
                    <a:pt x="13935" y="12494"/>
                    <a:pt x="12485" y="13952"/>
                    <a:pt x="10741" y="13952"/>
                  </a:cubicBezTo>
                  <a:cubicBezTo>
                    <a:pt x="8999" y="13952"/>
                    <a:pt x="7665" y="12551"/>
                    <a:pt x="7665" y="10800"/>
                  </a:cubicBezTo>
                  <a:cubicBezTo>
                    <a:pt x="7665" y="9049"/>
                    <a:pt x="8999" y="7648"/>
                    <a:pt x="10741" y="7648"/>
                  </a:cubicBezTo>
                  <a:close/>
                  <a:moveTo>
                    <a:pt x="10684" y="1225"/>
                  </a:moveTo>
                  <a:cubicBezTo>
                    <a:pt x="15968" y="1225"/>
                    <a:pt x="20264" y="5546"/>
                    <a:pt x="20264" y="10859"/>
                  </a:cubicBezTo>
                  <a:cubicBezTo>
                    <a:pt x="20264" y="12201"/>
                    <a:pt x="19974" y="13428"/>
                    <a:pt x="19567" y="14536"/>
                  </a:cubicBezTo>
                  <a:lnTo>
                    <a:pt x="14980" y="12201"/>
                  </a:lnTo>
                  <a:cubicBezTo>
                    <a:pt x="15096" y="11734"/>
                    <a:pt x="15212" y="11210"/>
                    <a:pt x="15212" y="10800"/>
                  </a:cubicBezTo>
                  <a:cubicBezTo>
                    <a:pt x="15212" y="8289"/>
                    <a:pt x="13238" y="6364"/>
                    <a:pt x="10741" y="6364"/>
                  </a:cubicBezTo>
                  <a:cubicBezTo>
                    <a:pt x="10277" y="6364"/>
                    <a:pt x="9812" y="6421"/>
                    <a:pt x="9407" y="6538"/>
                  </a:cubicBezTo>
                  <a:lnTo>
                    <a:pt x="7085" y="1985"/>
                  </a:lnTo>
                  <a:cubicBezTo>
                    <a:pt x="8129" y="1518"/>
                    <a:pt x="9407" y="1225"/>
                    <a:pt x="10684" y="1225"/>
                  </a:cubicBezTo>
                  <a:close/>
                  <a:moveTo>
                    <a:pt x="14399" y="13252"/>
                  </a:moveTo>
                  <a:lnTo>
                    <a:pt x="18987" y="15587"/>
                  </a:lnTo>
                  <a:cubicBezTo>
                    <a:pt x="18174" y="17047"/>
                    <a:pt x="17013" y="18214"/>
                    <a:pt x="15560" y="19032"/>
                  </a:cubicBezTo>
                  <a:lnTo>
                    <a:pt x="13297" y="14362"/>
                  </a:lnTo>
                  <a:cubicBezTo>
                    <a:pt x="13762" y="14069"/>
                    <a:pt x="14110" y="13719"/>
                    <a:pt x="14399" y="13252"/>
                  </a:cubicBezTo>
                  <a:close/>
                  <a:moveTo>
                    <a:pt x="1974" y="7122"/>
                  </a:moveTo>
                  <a:lnTo>
                    <a:pt x="6620" y="9399"/>
                  </a:lnTo>
                  <a:cubicBezTo>
                    <a:pt x="6504" y="9866"/>
                    <a:pt x="6445" y="10276"/>
                    <a:pt x="6445" y="10800"/>
                  </a:cubicBezTo>
                  <a:cubicBezTo>
                    <a:pt x="6445" y="13252"/>
                    <a:pt x="8362" y="15236"/>
                    <a:pt x="10857" y="15236"/>
                  </a:cubicBezTo>
                  <a:cubicBezTo>
                    <a:pt x="11381" y="15236"/>
                    <a:pt x="11786" y="15179"/>
                    <a:pt x="12250" y="15003"/>
                  </a:cubicBezTo>
                  <a:lnTo>
                    <a:pt x="14458" y="19675"/>
                  </a:lnTo>
                  <a:cubicBezTo>
                    <a:pt x="13297" y="20199"/>
                    <a:pt x="12077" y="20433"/>
                    <a:pt x="10857" y="20433"/>
                  </a:cubicBezTo>
                  <a:cubicBezTo>
                    <a:pt x="5516" y="20375"/>
                    <a:pt x="1277" y="16055"/>
                    <a:pt x="1277" y="10800"/>
                  </a:cubicBezTo>
                  <a:cubicBezTo>
                    <a:pt x="1277" y="9456"/>
                    <a:pt x="1568" y="8232"/>
                    <a:pt x="1974" y="7122"/>
                  </a:cubicBezTo>
                  <a:close/>
                  <a:moveTo>
                    <a:pt x="10684" y="0"/>
                  </a:moveTo>
                  <a:cubicBezTo>
                    <a:pt x="7838" y="0"/>
                    <a:pt x="5109" y="1108"/>
                    <a:pt x="3135" y="3152"/>
                  </a:cubicBezTo>
                  <a:cubicBezTo>
                    <a:pt x="1104" y="5196"/>
                    <a:pt x="0" y="7881"/>
                    <a:pt x="0" y="10743"/>
                  </a:cubicBezTo>
                  <a:cubicBezTo>
                    <a:pt x="0" y="16639"/>
                    <a:pt x="4877" y="21600"/>
                    <a:pt x="10857" y="21600"/>
                  </a:cubicBezTo>
                  <a:cubicBezTo>
                    <a:pt x="16781" y="21600"/>
                    <a:pt x="21600" y="16756"/>
                    <a:pt x="21600" y="10800"/>
                  </a:cubicBezTo>
                  <a:cubicBezTo>
                    <a:pt x="21484" y="4903"/>
                    <a:pt x="16664" y="0"/>
                    <a:pt x="106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41" name="Google Shape;10314;p68"/>
          <p:cNvGrpSpPr/>
          <p:nvPr/>
        </p:nvGrpSpPr>
        <p:grpSpPr>
          <a:xfrm>
            <a:off x="6257876" y="1656289"/>
            <a:ext cx="420761" cy="370732"/>
            <a:chOff x="36" y="0"/>
            <a:chExt cx="420759" cy="370731"/>
          </a:xfrm>
        </p:grpSpPr>
        <p:sp>
          <p:nvSpPr>
            <p:cNvPr id="8038" name="Google Shape;10315;p68"/>
            <p:cNvSpPr/>
            <p:nvPr/>
          </p:nvSpPr>
          <p:spPr>
            <a:xfrm>
              <a:off x="36" y="0"/>
              <a:ext cx="420761" cy="2706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73" y="1999"/>
                  </a:moveTo>
                  <a:cubicBezTo>
                    <a:pt x="20081" y="1999"/>
                    <a:pt x="20314" y="2451"/>
                    <a:pt x="20314" y="2996"/>
                  </a:cubicBezTo>
                  <a:lnTo>
                    <a:pt x="20314" y="18786"/>
                  </a:lnTo>
                  <a:cubicBezTo>
                    <a:pt x="20314" y="19330"/>
                    <a:pt x="20081" y="19782"/>
                    <a:pt x="19673" y="19782"/>
                  </a:cubicBezTo>
                  <a:lnTo>
                    <a:pt x="1868" y="19782"/>
                  </a:lnTo>
                  <a:cubicBezTo>
                    <a:pt x="1518" y="19782"/>
                    <a:pt x="1225" y="19330"/>
                    <a:pt x="1225" y="18786"/>
                  </a:cubicBezTo>
                  <a:lnTo>
                    <a:pt x="1225" y="2996"/>
                  </a:lnTo>
                  <a:cubicBezTo>
                    <a:pt x="1225" y="2451"/>
                    <a:pt x="1518" y="1999"/>
                    <a:pt x="1868" y="1999"/>
                  </a:cubicBezTo>
                  <a:close/>
                  <a:moveTo>
                    <a:pt x="1868" y="0"/>
                  </a:moveTo>
                  <a:cubicBezTo>
                    <a:pt x="875" y="0"/>
                    <a:pt x="0" y="1362"/>
                    <a:pt x="0" y="2906"/>
                  </a:cubicBezTo>
                  <a:lnTo>
                    <a:pt x="0" y="18694"/>
                  </a:lnTo>
                  <a:cubicBezTo>
                    <a:pt x="0" y="20238"/>
                    <a:pt x="875" y="21600"/>
                    <a:pt x="1868" y="21600"/>
                  </a:cubicBezTo>
                  <a:lnTo>
                    <a:pt x="19673" y="21600"/>
                  </a:lnTo>
                  <a:cubicBezTo>
                    <a:pt x="20724" y="21600"/>
                    <a:pt x="21600" y="20238"/>
                    <a:pt x="21600" y="18694"/>
                  </a:cubicBezTo>
                  <a:lnTo>
                    <a:pt x="21600" y="2906"/>
                  </a:lnTo>
                  <a:cubicBezTo>
                    <a:pt x="21600" y="1362"/>
                    <a:pt x="20783" y="0"/>
                    <a:pt x="196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39" name="Google Shape;10316;p68"/>
            <p:cNvSpPr/>
            <p:nvPr/>
          </p:nvSpPr>
          <p:spPr>
            <a:xfrm>
              <a:off x="36" y="296809"/>
              <a:ext cx="420761" cy="73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73" y="6982"/>
                  </a:moveTo>
                  <a:cubicBezTo>
                    <a:pt x="20081" y="6982"/>
                    <a:pt x="20314" y="8638"/>
                    <a:pt x="20314" y="10631"/>
                  </a:cubicBezTo>
                  <a:cubicBezTo>
                    <a:pt x="20314" y="12625"/>
                    <a:pt x="20081" y="14291"/>
                    <a:pt x="19673" y="14291"/>
                  </a:cubicBezTo>
                  <a:lnTo>
                    <a:pt x="11209" y="14291"/>
                  </a:lnTo>
                  <a:cubicBezTo>
                    <a:pt x="11325" y="13289"/>
                    <a:pt x="11325" y="11960"/>
                    <a:pt x="11325" y="10631"/>
                  </a:cubicBezTo>
                  <a:cubicBezTo>
                    <a:pt x="11325" y="9302"/>
                    <a:pt x="11209" y="8311"/>
                    <a:pt x="11209" y="6982"/>
                  </a:cubicBezTo>
                  <a:close/>
                  <a:moveTo>
                    <a:pt x="9458" y="6982"/>
                  </a:moveTo>
                  <a:cubicBezTo>
                    <a:pt x="9808" y="6982"/>
                    <a:pt x="10099" y="8638"/>
                    <a:pt x="10099" y="10631"/>
                  </a:cubicBezTo>
                  <a:cubicBezTo>
                    <a:pt x="10099" y="12962"/>
                    <a:pt x="9808" y="14618"/>
                    <a:pt x="9458" y="14618"/>
                  </a:cubicBezTo>
                  <a:lnTo>
                    <a:pt x="1868" y="14618"/>
                  </a:lnTo>
                  <a:cubicBezTo>
                    <a:pt x="1518" y="14291"/>
                    <a:pt x="1225" y="12962"/>
                    <a:pt x="1225" y="10631"/>
                  </a:cubicBezTo>
                  <a:cubicBezTo>
                    <a:pt x="1225" y="8638"/>
                    <a:pt x="1518" y="6982"/>
                    <a:pt x="1868" y="6982"/>
                  </a:cubicBezTo>
                  <a:close/>
                  <a:moveTo>
                    <a:pt x="1868" y="0"/>
                  </a:moveTo>
                  <a:cubicBezTo>
                    <a:pt x="875" y="0"/>
                    <a:pt x="0" y="4989"/>
                    <a:pt x="0" y="10631"/>
                  </a:cubicBezTo>
                  <a:cubicBezTo>
                    <a:pt x="0" y="16611"/>
                    <a:pt x="875" y="21600"/>
                    <a:pt x="1868" y="21600"/>
                  </a:cubicBezTo>
                  <a:lnTo>
                    <a:pt x="19673" y="21600"/>
                  </a:lnTo>
                  <a:cubicBezTo>
                    <a:pt x="20724" y="21600"/>
                    <a:pt x="21600" y="16611"/>
                    <a:pt x="21600" y="10631"/>
                  </a:cubicBezTo>
                  <a:cubicBezTo>
                    <a:pt x="21600" y="4989"/>
                    <a:pt x="20783" y="0"/>
                    <a:pt x="196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40" name="Google Shape;10317;p68"/>
            <p:cNvSpPr/>
            <p:nvPr/>
          </p:nvSpPr>
          <p:spPr>
            <a:xfrm>
              <a:off x="147845" y="50713"/>
              <a:ext cx="148135" cy="171055"/>
            </a:xfrm>
            <a:custGeom>
              <a:avLst/>
              <a:gdLst/>
              <a:ahLst/>
              <a:cxnLst>
                <a:cxn ang="0">
                  <a:pos x="wd2" y="hd2"/>
                </a:cxn>
                <a:cxn ang="5400000">
                  <a:pos x="wd2" y="hd2"/>
                </a:cxn>
                <a:cxn ang="10800000">
                  <a:pos x="wd2" y="hd2"/>
                </a:cxn>
                <a:cxn ang="16200000">
                  <a:pos x="wd2" y="hd2"/>
                </a:cxn>
              </a:cxnLst>
              <a:rect l="0" t="0" r="r" b="b"/>
              <a:pathLst>
                <a:path w="21314" h="21600" fill="norm" stroke="1" extrusionOk="0">
                  <a:moveTo>
                    <a:pt x="3438" y="4079"/>
                  </a:moveTo>
                  <a:lnTo>
                    <a:pt x="15872" y="10688"/>
                  </a:lnTo>
                  <a:lnTo>
                    <a:pt x="3438" y="17434"/>
                  </a:lnTo>
                  <a:lnTo>
                    <a:pt x="3438" y="4079"/>
                  </a:lnTo>
                  <a:close/>
                  <a:moveTo>
                    <a:pt x="1672" y="0"/>
                  </a:moveTo>
                  <a:cubicBezTo>
                    <a:pt x="748" y="0"/>
                    <a:pt x="0" y="593"/>
                    <a:pt x="0" y="1354"/>
                  </a:cubicBezTo>
                  <a:lnTo>
                    <a:pt x="0" y="20164"/>
                  </a:lnTo>
                  <a:cubicBezTo>
                    <a:pt x="0" y="20994"/>
                    <a:pt x="686" y="21600"/>
                    <a:pt x="1563" y="21600"/>
                  </a:cubicBezTo>
                  <a:cubicBezTo>
                    <a:pt x="1896" y="21600"/>
                    <a:pt x="2259" y="21509"/>
                    <a:pt x="2618" y="21313"/>
                  </a:cubicBezTo>
                  <a:lnTo>
                    <a:pt x="20457" y="11978"/>
                  </a:lnTo>
                  <a:cubicBezTo>
                    <a:pt x="21600" y="11550"/>
                    <a:pt x="21600" y="10109"/>
                    <a:pt x="20457" y="9535"/>
                  </a:cubicBezTo>
                  <a:lnTo>
                    <a:pt x="2618" y="205"/>
                  </a:lnTo>
                  <a:cubicBezTo>
                    <a:pt x="2301" y="64"/>
                    <a:pt x="1979" y="0"/>
                    <a:pt x="16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47" name="Google Shape;10318;p68"/>
          <p:cNvGrpSpPr/>
          <p:nvPr/>
        </p:nvGrpSpPr>
        <p:grpSpPr>
          <a:xfrm>
            <a:off x="6257876" y="2139925"/>
            <a:ext cx="420761" cy="421771"/>
            <a:chOff x="36" y="0"/>
            <a:chExt cx="420759" cy="421769"/>
          </a:xfrm>
        </p:grpSpPr>
        <p:sp>
          <p:nvSpPr>
            <p:cNvPr id="8042" name="Google Shape;10319;p68"/>
            <p:cNvSpPr/>
            <p:nvPr/>
          </p:nvSpPr>
          <p:spPr>
            <a:xfrm>
              <a:off x="36" y="0"/>
              <a:ext cx="420761" cy="4217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73" y="1224"/>
                  </a:moveTo>
                  <a:cubicBezTo>
                    <a:pt x="20023" y="1224"/>
                    <a:pt x="20314" y="1573"/>
                    <a:pt x="20314" y="1922"/>
                  </a:cubicBezTo>
                  <a:lnTo>
                    <a:pt x="20314" y="5067"/>
                  </a:lnTo>
                  <a:lnTo>
                    <a:pt x="1225" y="5067"/>
                  </a:lnTo>
                  <a:lnTo>
                    <a:pt x="1225" y="1922"/>
                  </a:lnTo>
                  <a:cubicBezTo>
                    <a:pt x="1225" y="1573"/>
                    <a:pt x="1518" y="1224"/>
                    <a:pt x="1868" y="1224"/>
                  </a:cubicBezTo>
                  <a:close/>
                  <a:moveTo>
                    <a:pt x="20314" y="6291"/>
                  </a:moveTo>
                  <a:lnTo>
                    <a:pt x="20314" y="15899"/>
                  </a:lnTo>
                  <a:cubicBezTo>
                    <a:pt x="20314" y="16249"/>
                    <a:pt x="20081" y="16539"/>
                    <a:pt x="19673" y="16539"/>
                  </a:cubicBezTo>
                  <a:lnTo>
                    <a:pt x="18796" y="16539"/>
                  </a:lnTo>
                  <a:cubicBezTo>
                    <a:pt x="18913" y="16132"/>
                    <a:pt x="18972" y="15607"/>
                    <a:pt x="18972" y="15084"/>
                  </a:cubicBezTo>
                  <a:lnTo>
                    <a:pt x="18972" y="10832"/>
                  </a:lnTo>
                  <a:cubicBezTo>
                    <a:pt x="18972" y="10487"/>
                    <a:pt x="18635" y="10224"/>
                    <a:pt x="18283" y="10224"/>
                  </a:cubicBezTo>
                  <a:cubicBezTo>
                    <a:pt x="18222" y="10224"/>
                    <a:pt x="18159" y="10232"/>
                    <a:pt x="18096" y="10250"/>
                  </a:cubicBezTo>
                  <a:cubicBezTo>
                    <a:pt x="17685" y="10428"/>
                    <a:pt x="17307" y="10520"/>
                    <a:pt x="16938" y="10520"/>
                  </a:cubicBezTo>
                  <a:cubicBezTo>
                    <a:pt x="16106" y="10520"/>
                    <a:pt x="15331" y="10054"/>
                    <a:pt x="14360" y="9085"/>
                  </a:cubicBezTo>
                  <a:cubicBezTo>
                    <a:pt x="14244" y="8999"/>
                    <a:pt x="14083" y="8954"/>
                    <a:pt x="13923" y="8954"/>
                  </a:cubicBezTo>
                  <a:cubicBezTo>
                    <a:pt x="13762" y="8954"/>
                    <a:pt x="13601" y="8999"/>
                    <a:pt x="13484" y="9085"/>
                  </a:cubicBezTo>
                  <a:cubicBezTo>
                    <a:pt x="12511" y="10056"/>
                    <a:pt x="11735" y="10494"/>
                    <a:pt x="10901" y="10494"/>
                  </a:cubicBezTo>
                  <a:cubicBezTo>
                    <a:pt x="10534" y="10494"/>
                    <a:pt x="10158" y="10409"/>
                    <a:pt x="9748" y="10250"/>
                  </a:cubicBezTo>
                  <a:cubicBezTo>
                    <a:pt x="9687" y="10232"/>
                    <a:pt x="9624" y="10224"/>
                    <a:pt x="9561" y="10224"/>
                  </a:cubicBezTo>
                  <a:cubicBezTo>
                    <a:pt x="9209" y="10224"/>
                    <a:pt x="8872" y="10487"/>
                    <a:pt x="8872" y="10832"/>
                  </a:cubicBezTo>
                  <a:lnTo>
                    <a:pt x="8872" y="15084"/>
                  </a:lnTo>
                  <a:cubicBezTo>
                    <a:pt x="8872" y="15607"/>
                    <a:pt x="8931" y="16016"/>
                    <a:pt x="9048" y="16539"/>
                  </a:cubicBezTo>
                  <a:lnTo>
                    <a:pt x="1868" y="16539"/>
                  </a:lnTo>
                  <a:cubicBezTo>
                    <a:pt x="1518" y="16539"/>
                    <a:pt x="1225" y="16249"/>
                    <a:pt x="1225" y="15899"/>
                  </a:cubicBezTo>
                  <a:lnTo>
                    <a:pt x="1225" y="6291"/>
                  </a:lnTo>
                  <a:close/>
                  <a:moveTo>
                    <a:pt x="13251" y="10949"/>
                  </a:moveTo>
                  <a:lnTo>
                    <a:pt x="13251" y="20034"/>
                  </a:lnTo>
                  <a:cubicBezTo>
                    <a:pt x="11383" y="19160"/>
                    <a:pt x="10099" y="17297"/>
                    <a:pt x="10099" y="15084"/>
                  </a:cubicBezTo>
                  <a:lnTo>
                    <a:pt x="10099" y="11648"/>
                  </a:lnTo>
                  <a:cubicBezTo>
                    <a:pt x="10382" y="11701"/>
                    <a:pt x="10653" y="11727"/>
                    <a:pt x="10914" y="11727"/>
                  </a:cubicBezTo>
                  <a:cubicBezTo>
                    <a:pt x="11781" y="11727"/>
                    <a:pt x="12533" y="11441"/>
                    <a:pt x="13251" y="10949"/>
                  </a:cubicBezTo>
                  <a:close/>
                  <a:moveTo>
                    <a:pt x="14594" y="10949"/>
                  </a:moveTo>
                  <a:cubicBezTo>
                    <a:pt x="15270" y="11398"/>
                    <a:pt x="16015" y="11744"/>
                    <a:pt x="16912" y="11744"/>
                  </a:cubicBezTo>
                  <a:cubicBezTo>
                    <a:pt x="17177" y="11744"/>
                    <a:pt x="17453" y="11714"/>
                    <a:pt x="17746" y="11648"/>
                  </a:cubicBezTo>
                  <a:lnTo>
                    <a:pt x="17746" y="15084"/>
                  </a:lnTo>
                  <a:cubicBezTo>
                    <a:pt x="17688" y="17297"/>
                    <a:pt x="16462" y="19160"/>
                    <a:pt x="14594" y="20034"/>
                  </a:cubicBezTo>
                  <a:lnTo>
                    <a:pt x="14594" y="10949"/>
                  </a:lnTo>
                  <a:close/>
                  <a:moveTo>
                    <a:pt x="1868" y="0"/>
                  </a:moveTo>
                  <a:cubicBezTo>
                    <a:pt x="875" y="0"/>
                    <a:pt x="0" y="874"/>
                    <a:pt x="0" y="1922"/>
                  </a:cubicBezTo>
                  <a:lnTo>
                    <a:pt x="0" y="15899"/>
                  </a:lnTo>
                  <a:cubicBezTo>
                    <a:pt x="0" y="16888"/>
                    <a:pt x="875" y="17762"/>
                    <a:pt x="1868" y="17762"/>
                  </a:cubicBezTo>
                  <a:lnTo>
                    <a:pt x="9398" y="17762"/>
                  </a:lnTo>
                  <a:cubicBezTo>
                    <a:pt x="9632" y="18287"/>
                    <a:pt x="9924" y="18753"/>
                    <a:pt x="10215" y="19160"/>
                  </a:cubicBezTo>
                  <a:cubicBezTo>
                    <a:pt x="11092" y="20325"/>
                    <a:pt x="12259" y="21140"/>
                    <a:pt x="13717" y="21548"/>
                  </a:cubicBezTo>
                  <a:cubicBezTo>
                    <a:pt x="13795" y="21548"/>
                    <a:pt x="13873" y="21600"/>
                    <a:pt x="13951" y="21600"/>
                  </a:cubicBezTo>
                  <a:cubicBezTo>
                    <a:pt x="13990" y="21600"/>
                    <a:pt x="14029" y="21587"/>
                    <a:pt x="14068" y="21548"/>
                  </a:cubicBezTo>
                  <a:cubicBezTo>
                    <a:pt x="15470" y="21140"/>
                    <a:pt x="16695" y="20325"/>
                    <a:pt x="17572" y="19160"/>
                  </a:cubicBezTo>
                  <a:cubicBezTo>
                    <a:pt x="17863" y="18753"/>
                    <a:pt x="18155" y="18287"/>
                    <a:pt x="18389" y="17762"/>
                  </a:cubicBezTo>
                  <a:lnTo>
                    <a:pt x="19673" y="17762"/>
                  </a:lnTo>
                  <a:cubicBezTo>
                    <a:pt x="20724" y="17762"/>
                    <a:pt x="21600" y="16888"/>
                    <a:pt x="21600" y="15899"/>
                  </a:cubicBezTo>
                  <a:lnTo>
                    <a:pt x="21600" y="1922"/>
                  </a:lnTo>
                  <a:cubicBezTo>
                    <a:pt x="21600" y="874"/>
                    <a:pt x="20783" y="0"/>
                    <a:pt x="196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43" name="Google Shape;10320;p68"/>
            <p:cNvSpPr/>
            <p:nvPr/>
          </p:nvSpPr>
          <p:spPr>
            <a:xfrm>
              <a:off x="47789" y="48908"/>
              <a:ext cx="26170"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678" y="0"/>
                    <a:pt x="0" y="4894"/>
                    <a:pt x="0" y="10784"/>
                  </a:cubicBezTo>
                  <a:cubicBezTo>
                    <a:pt x="0" y="16675"/>
                    <a:pt x="4678" y="21600"/>
                    <a:pt x="10338" y="21600"/>
                  </a:cubicBezTo>
                  <a:cubicBezTo>
                    <a:pt x="16893" y="21600"/>
                    <a:pt x="21600" y="16675"/>
                    <a:pt x="21600" y="10784"/>
                  </a:cubicBezTo>
                  <a:cubicBezTo>
                    <a:pt x="21600" y="4894"/>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44" name="Google Shape;10321;p68"/>
            <p:cNvSpPr/>
            <p:nvPr/>
          </p:nvSpPr>
          <p:spPr>
            <a:xfrm>
              <a:off x="97817" y="48908"/>
              <a:ext cx="25015"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675"/>
                    <a:pt x="4925"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45" name="Google Shape;10322;p68"/>
            <p:cNvSpPr/>
            <p:nvPr/>
          </p:nvSpPr>
          <p:spPr>
            <a:xfrm>
              <a:off x="147845" y="48908"/>
              <a:ext cx="25015"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894"/>
                    <a:pt x="0" y="10784"/>
                  </a:cubicBezTo>
                  <a:cubicBezTo>
                    <a:pt x="0" y="16675"/>
                    <a:pt x="4925" y="21600"/>
                    <a:pt x="10816" y="21600"/>
                  </a:cubicBezTo>
                  <a:cubicBezTo>
                    <a:pt x="16706" y="21600"/>
                    <a:pt x="21600" y="16675"/>
                    <a:pt x="21600" y="10784"/>
                  </a:cubicBezTo>
                  <a:cubicBezTo>
                    <a:pt x="21600" y="4894"/>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46" name="Google Shape;10323;p68"/>
            <p:cNvSpPr/>
            <p:nvPr/>
          </p:nvSpPr>
          <p:spPr>
            <a:xfrm>
              <a:off x="195635" y="48908"/>
              <a:ext cx="173979"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1" y="0"/>
                  </a:moveTo>
                  <a:cubicBezTo>
                    <a:pt x="704" y="0"/>
                    <a:pt x="0" y="4894"/>
                    <a:pt x="0" y="10784"/>
                  </a:cubicBezTo>
                  <a:cubicBezTo>
                    <a:pt x="139" y="16675"/>
                    <a:pt x="847" y="21600"/>
                    <a:pt x="1551" y="21600"/>
                  </a:cubicBezTo>
                  <a:lnTo>
                    <a:pt x="19906" y="21600"/>
                  </a:lnTo>
                  <a:cubicBezTo>
                    <a:pt x="20892" y="21600"/>
                    <a:pt x="21600" y="16675"/>
                    <a:pt x="21600" y="10784"/>
                  </a:cubicBezTo>
                  <a:cubicBezTo>
                    <a:pt x="21600" y="4894"/>
                    <a:pt x="20892" y="0"/>
                    <a:pt x="1990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56" name="Google Shape;10324;p68"/>
          <p:cNvGrpSpPr/>
          <p:nvPr/>
        </p:nvGrpSpPr>
        <p:grpSpPr>
          <a:xfrm>
            <a:off x="6269807" y="2685412"/>
            <a:ext cx="420761" cy="371851"/>
            <a:chOff x="36" y="0"/>
            <a:chExt cx="420759" cy="371850"/>
          </a:xfrm>
        </p:grpSpPr>
        <p:sp>
          <p:nvSpPr>
            <p:cNvPr id="8048" name="Google Shape;10325;p68"/>
            <p:cNvSpPr/>
            <p:nvPr/>
          </p:nvSpPr>
          <p:spPr>
            <a:xfrm>
              <a:off x="36" y="-1"/>
              <a:ext cx="420761" cy="3718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73" y="1453"/>
                  </a:moveTo>
                  <a:cubicBezTo>
                    <a:pt x="20023" y="1453"/>
                    <a:pt x="20314" y="1784"/>
                    <a:pt x="20314" y="2181"/>
                  </a:cubicBezTo>
                  <a:lnTo>
                    <a:pt x="20314" y="5747"/>
                  </a:lnTo>
                  <a:lnTo>
                    <a:pt x="1225" y="5747"/>
                  </a:lnTo>
                  <a:lnTo>
                    <a:pt x="1225" y="2181"/>
                  </a:lnTo>
                  <a:cubicBezTo>
                    <a:pt x="1225" y="1784"/>
                    <a:pt x="1518" y="1453"/>
                    <a:pt x="1868" y="1453"/>
                  </a:cubicBezTo>
                  <a:close/>
                  <a:moveTo>
                    <a:pt x="20373" y="7135"/>
                  </a:moveTo>
                  <a:lnTo>
                    <a:pt x="20373" y="19354"/>
                  </a:lnTo>
                  <a:cubicBezTo>
                    <a:pt x="20314" y="19751"/>
                    <a:pt x="20081" y="20082"/>
                    <a:pt x="19673" y="20082"/>
                  </a:cubicBezTo>
                  <a:lnTo>
                    <a:pt x="1868" y="20082"/>
                  </a:lnTo>
                  <a:cubicBezTo>
                    <a:pt x="1518" y="20082"/>
                    <a:pt x="1225" y="19751"/>
                    <a:pt x="1225" y="19354"/>
                  </a:cubicBezTo>
                  <a:lnTo>
                    <a:pt x="1225" y="7135"/>
                  </a:lnTo>
                  <a:close/>
                  <a:moveTo>
                    <a:pt x="1868" y="0"/>
                  </a:moveTo>
                  <a:cubicBezTo>
                    <a:pt x="875" y="0"/>
                    <a:pt x="0" y="992"/>
                    <a:pt x="0" y="2181"/>
                  </a:cubicBezTo>
                  <a:lnTo>
                    <a:pt x="0" y="19422"/>
                  </a:lnTo>
                  <a:cubicBezTo>
                    <a:pt x="0" y="20610"/>
                    <a:pt x="875" y="21600"/>
                    <a:pt x="1868" y="21600"/>
                  </a:cubicBezTo>
                  <a:lnTo>
                    <a:pt x="19673" y="21600"/>
                  </a:lnTo>
                  <a:cubicBezTo>
                    <a:pt x="20724" y="21600"/>
                    <a:pt x="21600" y="20610"/>
                    <a:pt x="21600" y="19422"/>
                  </a:cubicBezTo>
                  <a:lnTo>
                    <a:pt x="21600" y="2181"/>
                  </a:lnTo>
                  <a:cubicBezTo>
                    <a:pt x="21600" y="925"/>
                    <a:pt x="20783" y="0"/>
                    <a:pt x="196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49" name="Google Shape;10326;p68"/>
            <p:cNvSpPr/>
            <p:nvPr/>
          </p:nvSpPr>
          <p:spPr>
            <a:xfrm>
              <a:off x="47789" y="48908"/>
              <a:ext cx="26170"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678" y="0"/>
                    <a:pt x="0" y="4925"/>
                    <a:pt x="0" y="10816"/>
                  </a:cubicBezTo>
                  <a:cubicBezTo>
                    <a:pt x="0" y="16706"/>
                    <a:pt x="4678" y="21600"/>
                    <a:pt x="10338" y="21600"/>
                  </a:cubicBezTo>
                  <a:cubicBezTo>
                    <a:pt x="16893" y="21600"/>
                    <a:pt x="21600" y="16706"/>
                    <a:pt x="21600" y="10816"/>
                  </a:cubicBezTo>
                  <a:cubicBezTo>
                    <a:pt x="21600" y="4925"/>
                    <a:pt x="16893"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50" name="Google Shape;10327;p68"/>
            <p:cNvSpPr/>
            <p:nvPr/>
          </p:nvSpPr>
          <p:spPr>
            <a:xfrm>
              <a:off x="97817" y="48908"/>
              <a:ext cx="25015"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25"/>
                    <a:pt x="0" y="10816"/>
                  </a:cubicBezTo>
                  <a:cubicBezTo>
                    <a:pt x="0" y="16706"/>
                    <a:pt x="4925"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51" name="Google Shape;10328;p68"/>
            <p:cNvSpPr/>
            <p:nvPr/>
          </p:nvSpPr>
          <p:spPr>
            <a:xfrm>
              <a:off x="147845" y="48908"/>
              <a:ext cx="25015"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4925"/>
                    <a:pt x="0" y="10816"/>
                  </a:cubicBezTo>
                  <a:cubicBezTo>
                    <a:pt x="0" y="16706"/>
                    <a:pt x="4925" y="21600"/>
                    <a:pt x="10816" y="21600"/>
                  </a:cubicBezTo>
                  <a:cubicBezTo>
                    <a:pt x="16706" y="21600"/>
                    <a:pt x="21600" y="16706"/>
                    <a:pt x="21600" y="10816"/>
                  </a:cubicBezTo>
                  <a:cubicBezTo>
                    <a:pt x="21600" y="4925"/>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52" name="Google Shape;10329;p68"/>
            <p:cNvSpPr/>
            <p:nvPr/>
          </p:nvSpPr>
          <p:spPr>
            <a:xfrm>
              <a:off x="195635" y="48908"/>
              <a:ext cx="175098"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1" y="0"/>
                  </a:moveTo>
                  <a:cubicBezTo>
                    <a:pt x="699" y="0"/>
                    <a:pt x="0" y="4925"/>
                    <a:pt x="0" y="10816"/>
                  </a:cubicBezTo>
                  <a:cubicBezTo>
                    <a:pt x="138" y="16706"/>
                    <a:pt x="842" y="21600"/>
                    <a:pt x="1541" y="21600"/>
                  </a:cubicBezTo>
                  <a:lnTo>
                    <a:pt x="20059" y="21600"/>
                  </a:lnTo>
                  <a:cubicBezTo>
                    <a:pt x="20901" y="21600"/>
                    <a:pt x="21600" y="16706"/>
                    <a:pt x="21600" y="10816"/>
                  </a:cubicBezTo>
                  <a:cubicBezTo>
                    <a:pt x="21600" y="4925"/>
                    <a:pt x="20901" y="0"/>
                    <a:pt x="200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53" name="Google Shape;10330;p68"/>
            <p:cNvSpPr/>
            <p:nvPr/>
          </p:nvSpPr>
          <p:spPr>
            <a:xfrm>
              <a:off x="274087" y="173725"/>
              <a:ext cx="72769" cy="123085"/>
            </a:xfrm>
            <a:custGeom>
              <a:avLst/>
              <a:gdLst/>
              <a:ahLst/>
              <a:cxnLst>
                <a:cxn ang="0">
                  <a:pos x="wd2" y="hd2"/>
                </a:cxn>
                <a:cxn ang="5400000">
                  <a:pos x="wd2" y="hd2"/>
                </a:cxn>
                <a:cxn ang="10800000">
                  <a:pos x="wd2" y="hd2"/>
                </a:cxn>
                <a:cxn ang="16200000">
                  <a:pos x="wd2" y="hd2"/>
                </a:cxn>
              </a:cxnLst>
              <a:rect l="0" t="0" r="r" b="b"/>
              <a:pathLst>
                <a:path w="20945" h="21600" fill="norm" stroke="1" extrusionOk="0">
                  <a:moveTo>
                    <a:pt x="3268" y="0"/>
                  </a:moveTo>
                  <a:cubicBezTo>
                    <a:pt x="2374" y="0"/>
                    <a:pt x="1470" y="146"/>
                    <a:pt x="982" y="450"/>
                  </a:cubicBezTo>
                  <a:cubicBezTo>
                    <a:pt x="-327" y="1248"/>
                    <a:pt x="-327" y="2844"/>
                    <a:pt x="982" y="3440"/>
                  </a:cubicBezTo>
                  <a:lnTo>
                    <a:pt x="12764" y="10825"/>
                  </a:lnTo>
                  <a:lnTo>
                    <a:pt x="982" y="18008"/>
                  </a:lnTo>
                  <a:cubicBezTo>
                    <a:pt x="-327" y="18807"/>
                    <a:pt x="-327" y="20206"/>
                    <a:pt x="982" y="21005"/>
                  </a:cubicBezTo>
                  <a:cubicBezTo>
                    <a:pt x="1470" y="21404"/>
                    <a:pt x="2374" y="21600"/>
                    <a:pt x="3268" y="21600"/>
                  </a:cubicBezTo>
                  <a:cubicBezTo>
                    <a:pt x="4172" y="21600"/>
                    <a:pt x="5076" y="21404"/>
                    <a:pt x="5564" y="21005"/>
                  </a:cubicBezTo>
                  <a:lnTo>
                    <a:pt x="19964" y="12219"/>
                  </a:lnTo>
                  <a:cubicBezTo>
                    <a:pt x="21273" y="11421"/>
                    <a:pt x="21273" y="10027"/>
                    <a:pt x="19964" y="9229"/>
                  </a:cubicBezTo>
                  <a:lnTo>
                    <a:pt x="5564" y="450"/>
                  </a:lnTo>
                  <a:cubicBezTo>
                    <a:pt x="5076" y="146"/>
                    <a:pt x="4172" y="0"/>
                    <a:pt x="32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54" name="Google Shape;10331;p68"/>
            <p:cNvSpPr/>
            <p:nvPr/>
          </p:nvSpPr>
          <p:spPr>
            <a:xfrm>
              <a:off x="72821" y="173725"/>
              <a:ext cx="74754" cy="123085"/>
            </a:xfrm>
            <a:custGeom>
              <a:avLst/>
              <a:gdLst/>
              <a:ahLst/>
              <a:cxnLst>
                <a:cxn ang="0">
                  <a:pos x="wd2" y="hd2"/>
                </a:cxn>
                <a:cxn ang="5400000">
                  <a:pos x="wd2" y="hd2"/>
                </a:cxn>
                <a:cxn ang="10800000">
                  <a:pos x="wd2" y="hd2"/>
                </a:cxn>
                <a:cxn ang="16200000">
                  <a:pos x="wd2" y="hd2"/>
                </a:cxn>
              </a:cxnLst>
              <a:rect l="0" t="0" r="r" b="b"/>
              <a:pathLst>
                <a:path w="20884" h="21600" fill="norm" stroke="1" extrusionOk="0">
                  <a:moveTo>
                    <a:pt x="17309" y="0"/>
                  </a:moveTo>
                  <a:cubicBezTo>
                    <a:pt x="16432" y="0"/>
                    <a:pt x="15564" y="146"/>
                    <a:pt x="14929" y="450"/>
                  </a:cubicBezTo>
                  <a:lnTo>
                    <a:pt x="953" y="9229"/>
                  </a:lnTo>
                  <a:cubicBezTo>
                    <a:pt x="-318" y="10027"/>
                    <a:pt x="-318" y="11421"/>
                    <a:pt x="953" y="12219"/>
                  </a:cubicBezTo>
                  <a:lnTo>
                    <a:pt x="14929" y="21005"/>
                  </a:lnTo>
                  <a:cubicBezTo>
                    <a:pt x="15564" y="21404"/>
                    <a:pt x="16432" y="21600"/>
                    <a:pt x="17309" y="21600"/>
                  </a:cubicBezTo>
                  <a:cubicBezTo>
                    <a:pt x="18186" y="21600"/>
                    <a:pt x="19053" y="21404"/>
                    <a:pt x="19689" y="21005"/>
                  </a:cubicBezTo>
                  <a:cubicBezTo>
                    <a:pt x="20959" y="20206"/>
                    <a:pt x="20959" y="18807"/>
                    <a:pt x="19689" y="18008"/>
                  </a:cubicBezTo>
                  <a:lnTo>
                    <a:pt x="8253" y="10825"/>
                  </a:lnTo>
                  <a:lnTo>
                    <a:pt x="19689" y="3440"/>
                  </a:lnTo>
                  <a:cubicBezTo>
                    <a:pt x="21282" y="2844"/>
                    <a:pt x="21282" y="1248"/>
                    <a:pt x="19689" y="450"/>
                  </a:cubicBezTo>
                  <a:cubicBezTo>
                    <a:pt x="19053" y="146"/>
                    <a:pt x="18186" y="0"/>
                    <a:pt x="173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55" name="Google Shape;10332;p68"/>
            <p:cNvSpPr/>
            <p:nvPr/>
          </p:nvSpPr>
          <p:spPr>
            <a:xfrm>
              <a:off x="172149" y="147231"/>
              <a:ext cx="74679" cy="172355"/>
            </a:xfrm>
            <a:custGeom>
              <a:avLst/>
              <a:gdLst/>
              <a:ahLst/>
              <a:cxnLst>
                <a:cxn ang="0">
                  <a:pos x="wd2" y="hd2"/>
                </a:cxn>
                <a:cxn ang="5400000">
                  <a:pos x="wd2" y="hd2"/>
                </a:cxn>
                <a:cxn ang="10800000">
                  <a:pos x="wd2" y="hd2"/>
                </a:cxn>
                <a:cxn ang="16200000">
                  <a:pos x="wd2" y="hd2"/>
                </a:cxn>
              </a:cxnLst>
              <a:rect l="0" t="0" r="r" b="b"/>
              <a:pathLst>
                <a:path w="20556" h="21600" fill="norm" stroke="1" extrusionOk="0">
                  <a:moveTo>
                    <a:pt x="17235" y="0"/>
                  </a:moveTo>
                  <a:cubicBezTo>
                    <a:pt x="15635" y="0"/>
                    <a:pt x="14482" y="489"/>
                    <a:pt x="13976" y="1072"/>
                  </a:cubicBezTo>
                  <a:lnTo>
                    <a:pt x="195" y="19601"/>
                  </a:lnTo>
                  <a:cubicBezTo>
                    <a:pt x="-431" y="20456"/>
                    <a:pt x="513" y="21170"/>
                    <a:pt x="2083" y="21455"/>
                  </a:cubicBezTo>
                  <a:cubicBezTo>
                    <a:pt x="2599" y="21555"/>
                    <a:pt x="3086" y="21600"/>
                    <a:pt x="3533" y="21600"/>
                  </a:cubicBezTo>
                  <a:cubicBezTo>
                    <a:pt x="4964" y="21600"/>
                    <a:pt x="5987" y="21143"/>
                    <a:pt x="6464" y="20600"/>
                  </a:cubicBezTo>
                  <a:lnTo>
                    <a:pt x="20235" y="2072"/>
                  </a:lnTo>
                  <a:cubicBezTo>
                    <a:pt x="21169" y="1357"/>
                    <a:pt x="19917" y="502"/>
                    <a:pt x="18357" y="77"/>
                  </a:cubicBezTo>
                  <a:cubicBezTo>
                    <a:pt x="17960" y="27"/>
                    <a:pt x="17582" y="0"/>
                    <a:pt x="172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057" name="Google Shape;10333;p68"/>
          <p:cNvSpPr/>
          <p:nvPr/>
        </p:nvSpPr>
        <p:spPr>
          <a:xfrm>
            <a:off x="1347668" y="3294615"/>
            <a:ext cx="420724" cy="2956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324" y="1746"/>
                </a:moveTo>
                <a:cubicBezTo>
                  <a:pt x="18741" y="2658"/>
                  <a:pt x="11500" y="12961"/>
                  <a:pt x="11267" y="13375"/>
                </a:cubicBezTo>
                <a:cubicBezTo>
                  <a:pt x="11150" y="13541"/>
                  <a:pt x="10961" y="13626"/>
                  <a:pt x="10770" y="13626"/>
                </a:cubicBezTo>
                <a:cubicBezTo>
                  <a:pt x="10581" y="13626"/>
                  <a:pt x="10390" y="13541"/>
                  <a:pt x="10274" y="13375"/>
                </a:cubicBezTo>
                <a:lnTo>
                  <a:pt x="2101" y="1746"/>
                </a:lnTo>
                <a:close/>
                <a:moveTo>
                  <a:pt x="1225" y="2990"/>
                </a:moveTo>
                <a:lnTo>
                  <a:pt x="6714" y="10801"/>
                </a:lnTo>
                <a:lnTo>
                  <a:pt x="1225" y="18610"/>
                </a:lnTo>
                <a:lnTo>
                  <a:pt x="1225" y="2990"/>
                </a:lnTo>
                <a:close/>
                <a:moveTo>
                  <a:pt x="20375" y="2990"/>
                </a:moveTo>
                <a:lnTo>
                  <a:pt x="20375" y="18610"/>
                </a:lnTo>
                <a:lnTo>
                  <a:pt x="14886" y="10801"/>
                </a:lnTo>
                <a:lnTo>
                  <a:pt x="20375" y="2990"/>
                </a:lnTo>
                <a:close/>
                <a:moveTo>
                  <a:pt x="14011" y="12046"/>
                </a:moveTo>
                <a:lnTo>
                  <a:pt x="19441" y="19857"/>
                </a:lnTo>
                <a:lnTo>
                  <a:pt x="2218" y="19857"/>
                </a:lnTo>
                <a:lnTo>
                  <a:pt x="7589" y="12046"/>
                </a:lnTo>
                <a:lnTo>
                  <a:pt x="9399" y="14622"/>
                </a:lnTo>
                <a:cubicBezTo>
                  <a:pt x="9779" y="15163"/>
                  <a:pt x="10289" y="15432"/>
                  <a:pt x="10800" y="15432"/>
                </a:cubicBezTo>
                <a:cubicBezTo>
                  <a:pt x="11311" y="15432"/>
                  <a:pt x="11821" y="15163"/>
                  <a:pt x="12201" y="14622"/>
                </a:cubicBezTo>
                <a:lnTo>
                  <a:pt x="14011" y="12046"/>
                </a:lnTo>
                <a:close/>
                <a:moveTo>
                  <a:pt x="1868" y="0"/>
                </a:moveTo>
                <a:cubicBezTo>
                  <a:pt x="875" y="0"/>
                  <a:pt x="0" y="1247"/>
                  <a:pt x="0" y="2658"/>
                </a:cubicBezTo>
                <a:lnTo>
                  <a:pt x="0" y="18860"/>
                </a:lnTo>
                <a:cubicBezTo>
                  <a:pt x="0" y="20355"/>
                  <a:pt x="875" y="21600"/>
                  <a:pt x="1868" y="21600"/>
                </a:cubicBezTo>
                <a:lnTo>
                  <a:pt x="19675" y="21600"/>
                </a:lnTo>
                <a:cubicBezTo>
                  <a:pt x="20725" y="21600"/>
                  <a:pt x="21600" y="20355"/>
                  <a:pt x="21600" y="18860"/>
                </a:cubicBezTo>
                <a:lnTo>
                  <a:pt x="21600" y="2658"/>
                </a:lnTo>
                <a:cubicBezTo>
                  <a:pt x="21600" y="1163"/>
                  <a:pt x="20725" y="0"/>
                  <a:pt x="19675"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8058" name="Google Shape;10334;p68"/>
          <p:cNvSpPr/>
          <p:nvPr/>
        </p:nvSpPr>
        <p:spPr>
          <a:xfrm>
            <a:off x="1376422" y="1630482"/>
            <a:ext cx="421915" cy="4220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71" y="3783"/>
                </a:moveTo>
                <a:cubicBezTo>
                  <a:pt x="11121" y="3783"/>
                  <a:pt x="11411" y="4075"/>
                  <a:pt x="11411" y="4424"/>
                </a:cubicBezTo>
                <a:cubicBezTo>
                  <a:pt x="11411" y="4830"/>
                  <a:pt x="11121" y="5179"/>
                  <a:pt x="10771" y="5179"/>
                </a:cubicBezTo>
                <a:cubicBezTo>
                  <a:pt x="10422" y="5179"/>
                  <a:pt x="10130" y="4830"/>
                  <a:pt x="10130" y="4424"/>
                </a:cubicBezTo>
                <a:cubicBezTo>
                  <a:pt x="10130" y="4075"/>
                  <a:pt x="10422" y="3783"/>
                  <a:pt x="10771" y="3783"/>
                </a:cubicBezTo>
                <a:close/>
                <a:moveTo>
                  <a:pt x="10771" y="1339"/>
                </a:moveTo>
                <a:cubicBezTo>
                  <a:pt x="12518" y="1339"/>
                  <a:pt x="13915" y="2676"/>
                  <a:pt x="13915" y="4424"/>
                </a:cubicBezTo>
                <a:cubicBezTo>
                  <a:pt x="13915" y="4657"/>
                  <a:pt x="13915" y="4947"/>
                  <a:pt x="13798" y="5179"/>
                </a:cubicBezTo>
                <a:lnTo>
                  <a:pt x="12518" y="5179"/>
                </a:lnTo>
                <a:cubicBezTo>
                  <a:pt x="12577" y="4947"/>
                  <a:pt x="12634" y="4714"/>
                  <a:pt x="12634" y="4424"/>
                </a:cubicBezTo>
                <a:cubicBezTo>
                  <a:pt x="12634" y="3434"/>
                  <a:pt x="11760" y="2560"/>
                  <a:pt x="10771" y="2560"/>
                </a:cubicBezTo>
                <a:cubicBezTo>
                  <a:pt x="9724" y="2560"/>
                  <a:pt x="8850" y="3434"/>
                  <a:pt x="8850" y="4424"/>
                </a:cubicBezTo>
                <a:cubicBezTo>
                  <a:pt x="8850" y="4657"/>
                  <a:pt x="8966" y="4947"/>
                  <a:pt x="9025" y="5179"/>
                </a:cubicBezTo>
                <a:lnTo>
                  <a:pt x="7685" y="5179"/>
                </a:lnTo>
                <a:cubicBezTo>
                  <a:pt x="7628" y="4947"/>
                  <a:pt x="7628" y="4657"/>
                  <a:pt x="7628" y="4424"/>
                </a:cubicBezTo>
                <a:cubicBezTo>
                  <a:pt x="7628" y="2676"/>
                  <a:pt x="9025" y="1339"/>
                  <a:pt x="10771" y="1339"/>
                </a:cubicBezTo>
                <a:close/>
                <a:moveTo>
                  <a:pt x="19737" y="6402"/>
                </a:moveTo>
                <a:cubicBezTo>
                  <a:pt x="20087" y="6402"/>
                  <a:pt x="20377" y="6692"/>
                  <a:pt x="20377" y="7041"/>
                </a:cubicBezTo>
                <a:cubicBezTo>
                  <a:pt x="20377" y="7449"/>
                  <a:pt x="20087" y="7739"/>
                  <a:pt x="19737" y="7739"/>
                </a:cubicBezTo>
                <a:lnTo>
                  <a:pt x="1865" y="7739"/>
                </a:lnTo>
                <a:cubicBezTo>
                  <a:pt x="1515" y="7739"/>
                  <a:pt x="1223" y="7449"/>
                  <a:pt x="1223" y="7041"/>
                </a:cubicBezTo>
                <a:cubicBezTo>
                  <a:pt x="1223" y="6692"/>
                  <a:pt x="1573" y="6402"/>
                  <a:pt x="1865" y="6402"/>
                </a:cubicBezTo>
                <a:close/>
                <a:moveTo>
                  <a:pt x="18107" y="8962"/>
                </a:moveTo>
                <a:lnTo>
                  <a:pt x="13042" y="14025"/>
                </a:lnTo>
                <a:lnTo>
                  <a:pt x="8500" y="14025"/>
                </a:lnTo>
                <a:lnTo>
                  <a:pt x="3435" y="8962"/>
                </a:lnTo>
                <a:close/>
                <a:moveTo>
                  <a:pt x="12693" y="15248"/>
                </a:moveTo>
                <a:lnTo>
                  <a:pt x="12693" y="18041"/>
                </a:lnTo>
                <a:lnTo>
                  <a:pt x="8850" y="19903"/>
                </a:lnTo>
                <a:lnTo>
                  <a:pt x="8850" y="15248"/>
                </a:lnTo>
                <a:close/>
                <a:moveTo>
                  <a:pt x="10771" y="0"/>
                </a:moveTo>
                <a:cubicBezTo>
                  <a:pt x="8267" y="0"/>
                  <a:pt x="6348" y="1978"/>
                  <a:pt x="6348" y="4424"/>
                </a:cubicBezTo>
                <a:cubicBezTo>
                  <a:pt x="6348" y="4657"/>
                  <a:pt x="6348" y="4947"/>
                  <a:pt x="6405" y="5179"/>
                </a:cubicBezTo>
                <a:lnTo>
                  <a:pt x="1865" y="5179"/>
                </a:lnTo>
                <a:cubicBezTo>
                  <a:pt x="874" y="5179"/>
                  <a:pt x="0" y="6053"/>
                  <a:pt x="0" y="7041"/>
                </a:cubicBezTo>
                <a:cubicBezTo>
                  <a:pt x="0" y="8031"/>
                  <a:pt x="700" y="8787"/>
                  <a:pt x="1573" y="8962"/>
                </a:cubicBezTo>
                <a:lnTo>
                  <a:pt x="7569" y="14897"/>
                </a:lnTo>
                <a:lnTo>
                  <a:pt x="7569" y="20950"/>
                </a:lnTo>
                <a:cubicBezTo>
                  <a:pt x="7569" y="21275"/>
                  <a:pt x="7903" y="21600"/>
                  <a:pt x="8245" y="21600"/>
                </a:cubicBezTo>
                <a:cubicBezTo>
                  <a:pt x="8330" y="21600"/>
                  <a:pt x="8419" y="21580"/>
                  <a:pt x="8500" y="21532"/>
                </a:cubicBezTo>
                <a:lnTo>
                  <a:pt x="13625" y="18972"/>
                </a:lnTo>
                <a:cubicBezTo>
                  <a:pt x="13798" y="18912"/>
                  <a:pt x="13974" y="18680"/>
                  <a:pt x="13974" y="18390"/>
                </a:cubicBezTo>
                <a:lnTo>
                  <a:pt x="13974" y="14840"/>
                </a:lnTo>
                <a:lnTo>
                  <a:pt x="20027" y="8903"/>
                </a:lnTo>
                <a:cubicBezTo>
                  <a:pt x="20901" y="8787"/>
                  <a:pt x="21600" y="8031"/>
                  <a:pt x="21600" y="7041"/>
                </a:cubicBezTo>
                <a:cubicBezTo>
                  <a:pt x="21600" y="6053"/>
                  <a:pt x="20726" y="5179"/>
                  <a:pt x="19737" y="5179"/>
                </a:cubicBezTo>
                <a:lnTo>
                  <a:pt x="15138" y="5179"/>
                </a:lnTo>
                <a:cubicBezTo>
                  <a:pt x="15138" y="4947"/>
                  <a:pt x="15195" y="4657"/>
                  <a:pt x="15195" y="4424"/>
                </a:cubicBezTo>
                <a:cubicBezTo>
                  <a:pt x="15195" y="1978"/>
                  <a:pt x="13216" y="0"/>
                  <a:pt x="10771"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8059" name="Google Shape;10335;p68"/>
          <p:cNvSpPr/>
          <p:nvPr/>
        </p:nvSpPr>
        <p:spPr>
          <a:xfrm>
            <a:off x="1374708" y="2139310"/>
            <a:ext cx="421761" cy="422746"/>
          </a:xfrm>
          <a:custGeom>
            <a:avLst/>
            <a:gdLst/>
            <a:ahLst/>
            <a:cxnLst>
              <a:cxn ang="0">
                <a:pos x="wd2" y="hd2"/>
              </a:cxn>
              <a:cxn ang="5400000">
                <a:pos x="wd2" y="hd2"/>
              </a:cxn>
              <a:cxn ang="10800000">
                <a:pos x="wd2" y="hd2"/>
              </a:cxn>
              <a:cxn ang="16200000">
                <a:pos x="wd2" y="hd2"/>
              </a:cxn>
            </a:cxnLst>
            <a:rect l="0" t="0" r="r" b="b"/>
            <a:pathLst>
              <a:path w="21420" h="21600" fill="norm" stroke="1" extrusionOk="0">
                <a:moveTo>
                  <a:pt x="9415" y="7611"/>
                </a:moveTo>
                <a:cubicBezTo>
                  <a:pt x="10396" y="7611"/>
                  <a:pt x="11204" y="8425"/>
                  <a:pt x="11263" y="9470"/>
                </a:cubicBezTo>
                <a:lnTo>
                  <a:pt x="9587" y="8948"/>
                </a:lnTo>
                <a:cubicBezTo>
                  <a:pt x="9529" y="8923"/>
                  <a:pt x="9468" y="8910"/>
                  <a:pt x="9406" y="8910"/>
                </a:cubicBezTo>
                <a:cubicBezTo>
                  <a:pt x="9045" y="8910"/>
                  <a:pt x="8680" y="9315"/>
                  <a:pt x="8779" y="9762"/>
                </a:cubicBezTo>
                <a:lnTo>
                  <a:pt x="9300" y="11505"/>
                </a:lnTo>
                <a:cubicBezTo>
                  <a:pt x="8317" y="11388"/>
                  <a:pt x="7509" y="10516"/>
                  <a:pt x="7509" y="9529"/>
                </a:cubicBezTo>
                <a:cubicBezTo>
                  <a:pt x="7509" y="8484"/>
                  <a:pt x="8376" y="7611"/>
                  <a:pt x="9415" y="7611"/>
                </a:cubicBezTo>
                <a:close/>
                <a:moveTo>
                  <a:pt x="9531" y="4358"/>
                </a:moveTo>
                <a:cubicBezTo>
                  <a:pt x="12245" y="4358"/>
                  <a:pt x="14555" y="6623"/>
                  <a:pt x="14555" y="9470"/>
                </a:cubicBezTo>
                <a:cubicBezTo>
                  <a:pt x="14555" y="9762"/>
                  <a:pt x="14555" y="9935"/>
                  <a:pt x="14497" y="10226"/>
                </a:cubicBezTo>
                <a:lnTo>
                  <a:pt x="12707" y="9762"/>
                </a:lnTo>
                <a:lnTo>
                  <a:pt x="12707" y="9470"/>
                </a:lnTo>
                <a:cubicBezTo>
                  <a:pt x="12476" y="7786"/>
                  <a:pt x="11089" y="6390"/>
                  <a:pt x="9356" y="6390"/>
                </a:cubicBezTo>
                <a:cubicBezTo>
                  <a:pt x="7624" y="6390"/>
                  <a:pt x="6297" y="7786"/>
                  <a:pt x="6297" y="9529"/>
                </a:cubicBezTo>
                <a:cubicBezTo>
                  <a:pt x="6297" y="10343"/>
                  <a:pt x="6643" y="11213"/>
                  <a:pt x="7221" y="11794"/>
                </a:cubicBezTo>
                <a:cubicBezTo>
                  <a:pt x="7798" y="12434"/>
                  <a:pt x="8607" y="12724"/>
                  <a:pt x="9472" y="12724"/>
                </a:cubicBezTo>
                <a:lnTo>
                  <a:pt x="9762" y="12724"/>
                </a:lnTo>
                <a:lnTo>
                  <a:pt x="10223" y="14525"/>
                </a:lnTo>
                <a:cubicBezTo>
                  <a:pt x="10049" y="14584"/>
                  <a:pt x="9762" y="14584"/>
                  <a:pt x="9531" y="14584"/>
                </a:cubicBezTo>
                <a:cubicBezTo>
                  <a:pt x="6759" y="14584"/>
                  <a:pt x="4447" y="12259"/>
                  <a:pt x="4447" y="9470"/>
                </a:cubicBezTo>
                <a:cubicBezTo>
                  <a:pt x="4447" y="6682"/>
                  <a:pt x="6700" y="4358"/>
                  <a:pt x="9531" y="4358"/>
                </a:cubicBezTo>
                <a:close/>
                <a:moveTo>
                  <a:pt x="9472" y="1337"/>
                </a:moveTo>
                <a:cubicBezTo>
                  <a:pt x="14555" y="1337"/>
                  <a:pt x="18425" y="6042"/>
                  <a:pt x="17442" y="11097"/>
                </a:cubicBezTo>
                <a:lnTo>
                  <a:pt x="15595" y="10632"/>
                </a:lnTo>
                <a:cubicBezTo>
                  <a:pt x="15651" y="10226"/>
                  <a:pt x="15651" y="9878"/>
                  <a:pt x="15651" y="9470"/>
                </a:cubicBezTo>
                <a:cubicBezTo>
                  <a:pt x="15651" y="5985"/>
                  <a:pt x="12880" y="3137"/>
                  <a:pt x="9356" y="3137"/>
                </a:cubicBezTo>
                <a:cubicBezTo>
                  <a:pt x="5892" y="3137"/>
                  <a:pt x="3120" y="5985"/>
                  <a:pt x="3120" y="9470"/>
                </a:cubicBezTo>
                <a:cubicBezTo>
                  <a:pt x="3120" y="12958"/>
                  <a:pt x="5892" y="15862"/>
                  <a:pt x="9356" y="15862"/>
                </a:cubicBezTo>
                <a:cubicBezTo>
                  <a:pt x="9762" y="15862"/>
                  <a:pt x="10108" y="15862"/>
                  <a:pt x="10454" y="15746"/>
                </a:cubicBezTo>
                <a:lnTo>
                  <a:pt x="10973" y="17663"/>
                </a:lnTo>
                <a:cubicBezTo>
                  <a:pt x="10440" y="17769"/>
                  <a:pt x="9908" y="17821"/>
                  <a:pt x="9384" y="17821"/>
                </a:cubicBezTo>
                <a:cubicBezTo>
                  <a:pt x="5043" y="17821"/>
                  <a:pt x="1272" y="14306"/>
                  <a:pt x="1272" y="9586"/>
                </a:cubicBezTo>
                <a:cubicBezTo>
                  <a:pt x="1272" y="4939"/>
                  <a:pt x="5083" y="1337"/>
                  <a:pt x="9472" y="1337"/>
                </a:cubicBezTo>
                <a:close/>
                <a:moveTo>
                  <a:pt x="10396" y="10459"/>
                </a:moveTo>
                <a:cubicBezTo>
                  <a:pt x="18771" y="12842"/>
                  <a:pt x="17558" y="12491"/>
                  <a:pt x="17789" y="12550"/>
                </a:cubicBezTo>
                <a:lnTo>
                  <a:pt x="16229" y="13596"/>
                </a:lnTo>
                <a:cubicBezTo>
                  <a:pt x="15882" y="13828"/>
                  <a:pt x="15882" y="14293"/>
                  <a:pt x="16172" y="14525"/>
                </a:cubicBezTo>
                <a:lnTo>
                  <a:pt x="20099" y="18360"/>
                </a:lnTo>
                <a:cubicBezTo>
                  <a:pt x="20214" y="18651"/>
                  <a:pt x="20214" y="19059"/>
                  <a:pt x="19983" y="19348"/>
                </a:cubicBezTo>
                <a:lnTo>
                  <a:pt x="19118" y="20220"/>
                </a:lnTo>
                <a:cubicBezTo>
                  <a:pt x="19002" y="20307"/>
                  <a:pt x="18843" y="20350"/>
                  <a:pt x="18683" y="20350"/>
                </a:cubicBezTo>
                <a:cubicBezTo>
                  <a:pt x="18526" y="20350"/>
                  <a:pt x="18366" y="20307"/>
                  <a:pt x="18251" y="20220"/>
                </a:cubicBezTo>
                <a:lnTo>
                  <a:pt x="14381" y="16327"/>
                </a:lnTo>
                <a:cubicBezTo>
                  <a:pt x="14256" y="16202"/>
                  <a:pt x="14099" y="16141"/>
                  <a:pt x="13943" y="16141"/>
                </a:cubicBezTo>
                <a:cubicBezTo>
                  <a:pt x="13736" y="16141"/>
                  <a:pt x="13530" y="16244"/>
                  <a:pt x="13400" y="16443"/>
                </a:cubicBezTo>
                <a:cubicBezTo>
                  <a:pt x="13285" y="16560"/>
                  <a:pt x="12476" y="17779"/>
                  <a:pt x="12418" y="17954"/>
                </a:cubicBezTo>
                <a:cubicBezTo>
                  <a:pt x="12245" y="17489"/>
                  <a:pt x="10454" y="10807"/>
                  <a:pt x="10396" y="10459"/>
                </a:cubicBezTo>
                <a:close/>
                <a:moveTo>
                  <a:pt x="9356" y="0"/>
                </a:moveTo>
                <a:cubicBezTo>
                  <a:pt x="4332" y="0"/>
                  <a:pt x="0" y="4126"/>
                  <a:pt x="0" y="9529"/>
                </a:cubicBezTo>
                <a:cubicBezTo>
                  <a:pt x="0" y="14874"/>
                  <a:pt x="4275" y="19000"/>
                  <a:pt x="9356" y="19000"/>
                </a:cubicBezTo>
                <a:cubicBezTo>
                  <a:pt x="10049" y="19000"/>
                  <a:pt x="10627" y="18942"/>
                  <a:pt x="11263" y="18824"/>
                </a:cubicBezTo>
                <a:lnTo>
                  <a:pt x="11494" y="19523"/>
                </a:lnTo>
                <a:cubicBezTo>
                  <a:pt x="11562" y="19833"/>
                  <a:pt x="11813" y="19999"/>
                  <a:pt x="12091" y="19999"/>
                </a:cubicBezTo>
                <a:cubicBezTo>
                  <a:pt x="12282" y="19999"/>
                  <a:pt x="12484" y="19920"/>
                  <a:pt x="12649" y="19756"/>
                </a:cubicBezTo>
                <a:lnTo>
                  <a:pt x="13978" y="17722"/>
                </a:lnTo>
                <a:lnTo>
                  <a:pt x="17384" y="21034"/>
                </a:lnTo>
                <a:cubicBezTo>
                  <a:pt x="17760" y="21410"/>
                  <a:pt x="18251" y="21600"/>
                  <a:pt x="18735" y="21600"/>
                </a:cubicBezTo>
                <a:cubicBezTo>
                  <a:pt x="19219" y="21600"/>
                  <a:pt x="19695" y="21410"/>
                  <a:pt x="20042" y="21034"/>
                </a:cubicBezTo>
                <a:lnTo>
                  <a:pt x="20907" y="20161"/>
                </a:lnTo>
                <a:cubicBezTo>
                  <a:pt x="21600" y="19464"/>
                  <a:pt x="21600" y="18243"/>
                  <a:pt x="20850" y="17489"/>
                </a:cubicBezTo>
                <a:lnTo>
                  <a:pt x="17442" y="14236"/>
                </a:lnTo>
                <a:lnTo>
                  <a:pt x="19464" y="12842"/>
                </a:lnTo>
                <a:cubicBezTo>
                  <a:pt x="19926" y="12550"/>
                  <a:pt x="19868" y="11853"/>
                  <a:pt x="19349" y="11678"/>
                </a:cubicBezTo>
                <a:lnTo>
                  <a:pt x="18597" y="11505"/>
                </a:lnTo>
                <a:cubicBezTo>
                  <a:pt x="18887" y="10110"/>
                  <a:pt x="18828" y="8657"/>
                  <a:pt x="18482" y="7206"/>
                </a:cubicBezTo>
                <a:cubicBezTo>
                  <a:pt x="17384" y="2905"/>
                  <a:pt x="13631" y="0"/>
                  <a:pt x="9356"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064" name="Google Shape;10336;p68"/>
          <p:cNvGrpSpPr/>
          <p:nvPr/>
        </p:nvGrpSpPr>
        <p:grpSpPr>
          <a:xfrm>
            <a:off x="1387948" y="2660396"/>
            <a:ext cx="420815" cy="421879"/>
            <a:chOff x="0" y="0"/>
            <a:chExt cx="420814" cy="421877"/>
          </a:xfrm>
        </p:grpSpPr>
        <p:sp>
          <p:nvSpPr>
            <p:cNvPr id="8060" name="Google Shape;10337;p68"/>
            <p:cNvSpPr/>
            <p:nvPr/>
          </p:nvSpPr>
          <p:spPr>
            <a:xfrm>
              <a:off x="0" y="0"/>
              <a:ext cx="420815" cy="421878"/>
            </a:xfrm>
            <a:custGeom>
              <a:avLst/>
              <a:gdLst/>
              <a:ahLst/>
              <a:cxnLst>
                <a:cxn ang="0">
                  <a:pos x="wd2" y="hd2"/>
                </a:cxn>
                <a:cxn ang="5400000">
                  <a:pos x="wd2" y="hd2"/>
                </a:cxn>
                <a:cxn ang="10800000">
                  <a:pos x="wd2" y="hd2"/>
                </a:cxn>
                <a:cxn ang="16200000">
                  <a:pos x="wd2" y="hd2"/>
                </a:cxn>
              </a:cxnLst>
              <a:rect l="0" t="0" r="r" b="b"/>
              <a:pathLst>
                <a:path w="21544" h="21600" fill="norm" stroke="1" extrusionOk="0">
                  <a:moveTo>
                    <a:pt x="19737" y="7686"/>
                  </a:moveTo>
                  <a:cubicBezTo>
                    <a:pt x="20087" y="7686"/>
                    <a:pt x="20377" y="7976"/>
                    <a:pt x="20377" y="8325"/>
                  </a:cubicBezTo>
                  <a:lnTo>
                    <a:pt x="20377" y="9083"/>
                  </a:lnTo>
                  <a:cubicBezTo>
                    <a:pt x="20144" y="9024"/>
                    <a:pt x="19911" y="9024"/>
                    <a:pt x="19737" y="9024"/>
                  </a:cubicBezTo>
                  <a:lnTo>
                    <a:pt x="17756" y="9024"/>
                  </a:lnTo>
                  <a:lnTo>
                    <a:pt x="17756" y="7743"/>
                  </a:lnTo>
                  <a:lnTo>
                    <a:pt x="19737" y="7743"/>
                  </a:lnTo>
                  <a:lnTo>
                    <a:pt x="19737" y="7686"/>
                  </a:lnTo>
                  <a:close/>
                  <a:moveTo>
                    <a:pt x="3784" y="5125"/>
                  </a:moveTo>
                  <a:lnTo>
                    <a:pt x="3784" y="11471"/>
                  </a:lnTo>
                  <a:lnTo>
                    <a:pt x="1223" y="11471"/>
                  </a:lnTo>
                  <a:lnTo>
                    <a:pt x="1223" y="5823"/>
                  </a:lnTo>
                  <a:cubicBezTo>
                    <a:pt x="1282" y="5415"/>
                    <a:pt x="1573" y="5125"/>
                    <a:pt x="1865" y="5125"/>
                  </a:cubicBezTo>
                  <a:close/>
                  <a:moveTo>
                    <a:pt x="16419" y="1281"/>
                  </a:moveTo>
                  <a:lnTo>
                    <a:pt x="16419" y="9024"/>
                  </a:lnTo>
                  <a:cubicBezTo>
                    <a:pt x="15777" y="9083"/>
                    <a:pt x="15195" y="9432"/>
                    <a:pt x="14905" y="10015"/>
                  </a:cubicBezTo>
                  <a:lnTo>
                    <a:pt x="14323" y="11179"/>
                  </a:lnTo>
                  <a:cubicBezTo>
                    <a:pt x="14264" y="11412"/>
                    <a:pt x="14031" y="11528"/>
                    <a:pt x="13741" y="11528"/>
                  </a:cubicBezTo>
                  <a:lnTo>
                    <a:pt x="5008" y="11528"/>
                  </a:lnTo>
                  <a:lnTo>
                    <a:pt x="5008" y="1281"/>
                  </a:lnTo>
                  <a:close/>
                  <a:moveTo>
                    <a:pt x="19737" y="10188"/>
                  </a:moveTo>
                  <a:cubicBezTo>
                    <a:pt x="20087" y="10188"/>
                    <a:pt x="20377" y="10480"/>
                    <a:pt x="20377" y="10830"/>
                  </a:cubicBezTo>
                  <a:lnTo>
                    <a:pt x="20377" y="19680"/>
                  </a:lnTo>
                  <a:cubicBezTo>
                    <a:pt x="20377" y="20086"/>
                    <a:pt x="20087" y="20378"/>
                    <a:pt x="19737" y="20378"/>
                  </a:cubicBezTo>
                  <a:lnTo>
                    <a:pt x="1865" y="20378"/>
                  </a:lnTo>
                  <a:cubicBezTo>
                    <a:pt x="1515" y="20378"/>
                    <a:pt x="1223" y="20086"/>
                    <a:pt x="1223" y="19680"/>
                  </a:cubicBezTo>
                  <a:lnTo>
                    <a:pt x="1223" y="12692"/>
                  </a:lnTo>
                  <a:lnTo>
                    <a:pt x="13741" y="12692"/>
                  </a:lnTo>
                  <a:cubicBezTo>
                    <a:pt x="14497" y="12692"/>
                    <a:pt x="15138" y="12286"/>
                    <a:pt x="15428" y="11704"/>
                  </a:cubicBezTo>
                  <a:lnTo>
                    <a:pt x="16010" y="10539"/>
                  </a:lnTo>
                  <a:cubicBezTo>
                    <a:pt x="16069" y="10305"/>
                    <a:pt x="16302" y="10188"/>
                    <a:pt x="16592" y="10188"/>
                  </a:cubicBezTo>
                  <a:close/>
                  <a:moveTo>
                    <a:pt x="4426" y="0"/>
                  </a:moveTo>
                  <a:cubicBezTo>
                    <a:pt x="4076" y="0"/>
                    <a:pt x="3784" y="292"/>
                    <a:pt x="3784" y="641"/>
                  </a:cubicBezTo>
                  <a:lnTo>
                    <a:pt x="3784" y="3901"/>
                  </a:lnTo>
                  <a:lnTo>
                    <a:pt x="1865" y="3901"/>
                  </a:lnTo>
                  <a:cubicBezTo>
                    <a:pt x="874" y="3901"/>
                    <a:pt x="0" y="4775"/>
                    <a:pt x="0" y="5823"/>
                  </a:cubicBezTo>
                  <a:lnTo>
                    <a:pt x="0" y="19680"/>
                  </a:lnTo>
                  <a:cubicBezTo>
                    <a:pt x="0" y="20728"/>
                    <a:pt x="874" y="21600"/>
                    <a:pt x="1865" y="21600"/>
                  </a:cubicBezTo>
                  <a:lnTo>
                    <a:pt x="19621" y="21600"/>
                  </a:lnTo>
                  <a:cubicBezTo>
                    <a:pt x="20669" y="21600"/>
                    <a:pt x="21541" y="20728"/>
                    <a:pt x="21541" y="19680"/>
                  </a:cubicBezTo>
                  <a:lnTo>
                    <a:pt x="21541" y="8325"/>
                  </a:lnTo>
                  <a:cubicBezTo>
                    <a:pt x="21600" y="7278"/>
                    <a:pt x="20726" y="6405"/>
                    <a:pt x="19737" y="6405"/>
                  </a:cubicBezTo>
                  <a:lnTo>
                    <a:pt x="17756" y="6405"/>
                  </a:lnTo>
                  <a:lnTo>
                    <a:pt x="17756" y="641"/>
                  </a:lnTo>
                  <a:cubicBezTo>
                    <a:pt x="17756" y="292"/>
                    <a:pt x="17466" y="0"/>
                    <a:pt x="1711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61" name="Google Shape;10338;p68"/>
            <p:cNvSpPr/>
            <p:nvPr/>
          </p:nvSpPr>
          <p:spPr>
            <a:xfrm>
              <a:off x="123986" y="47753"/>
              <a:ext cx="172823"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708" y="0"/>
                    <a:pt x="0" y="4707"/>
                    <a:pt x="0" y="10338"/>
                  </a:cubicBezTo>
                  <a:cubicBezTo>
                    <a:pt x="0" y="17846"/>
                    <a:pt x="708" y="21600"/>
                    <a:pt x="1561" y="21600"/>
                  </a:cubicBezTo>
                  <a:lnTo>
                    <a:pt x="20039" y="21600"/>
                  </a:lnTo>
                  <a:cubicBezTo>
                    <a:pt x="20892" y="21600"/>
                    <a:pt x="21600" y="16893"/>
                    <a:pt x="21600" y="10338"/>
                  </a:cubicBezTo>
                  <a:cubicBezTo>
                    <a:pt x="21600" y="4707"/>
                    <a:pt x="20892" y="0"/>
                    <a:pt x="200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62" name="Google Shape;10339;p68"/>
            <p:cNvSpPr/>
            <p:nvPr/>
          </p:nvSpPr>
          <p:spPr>
            <a:xfrm>
              <a:off x="123986" y="98936"/>
              <a:ext cx="172823"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708" y="0"/>
                    <a:pt x="0" y="4707"/>
                    <a:pt x="0" y="10338"/>
                  </a:cubicBezTo>
                  <a:cubicBezTo>
                    <a:pt x="0" y="17846"/>
                    <a:pt x="708" y="21600"/>
                    <a:pt x="1561" y="21600"/>
                  </a:cubicBezTo>
                  <a:lnTo>
                    <a:pt x="20039" y="21600"/>
                  </a:lnTo>
                  <a:cubicBezTo>
                    <a:pt x="20892" y="21600"/>
                    <a:pt x="21600" y="16893"/>
                    <a:pt x="21600" y="10338"/>
                  </a:cubicBezTo>
                  <a:cubicBezTo>
                    <a:pt x="21600" y="4707"/>
                    <a:pt x="20892" y="0"/>
                    <a:pt x="200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63" name="Google Shape;10340;p68"/>
            <p:cNvSpPr/>
            <p:nvPr/>
          </p:nvSpPr>
          <p:spPr>
            <a:xfrm>
              <a:off x="123986" y="148963"/>
              <a:ext cx="172823"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61" y="0"/>
                  </a:moveTo>
                  <a:cubicBezTo>
                    <a:pt x="708" y="0"/>
                    <a:pt x="0" y="4925"/>
                    <a:pt x="0" y="10816"/>
                  </a:cubicBezTo>
                  <a:cubicBezTo>
                    <a:pt x="0" y="16706"/>
                    <a:pt x="708" y="21600"/>
                    <a:pt x="1561" y="21600"/>
                  </a:cubicBezTo>
                  <a:lnTo>
                    <a:pt x="20039" y="21600"/>
                  </a:lnTo>
                  <a:cubicBezTo>
                    <a:pt x="20892" y="21600"/>
                    <a:pt x="21600" y="16706"/>
                    <a:pt x="21600" y="10816"/>
                  </a:cubicBezTo>
                  <a:cubicBezTo>
                    <a:pt x="21600" y="4925"/>
                    <a:pt x="20892" y="0"/>
                    <a:pt x="200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67" name="Google Shape;10341;p68"/>
          <p:cNvGrpSpPr/>
          <p:nvPr/>
        </p:nvGrpSpPr>
        <p:grpSpPr>
          <a:xfrm>
            <a:off x="4081950" y="1629560"/>
            <a:ext cx="424189" cy="424189"/>
            <a:chOff x="0" y="0"/>
            <a:chExt cx="424188" cy="424188"/>
          </a:xfrm>
        </p:grpSpPr>
        <p:sp>
          <p:nvSpPr>
            <p:cNvPr id="8065" name="Google Shape;10342;p68"/>
            <p:cNvSpPr/>
            <p:nvPr/>
          </p:nvSpPr>
          <p:spPr>
            <a:xfrm>
              <a:off x="-1" y="-1"/>
              <a:ext cx="424190" cy="4241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40" y="1390"/>
                  </a:moveTo>
                  <a:lnTo>
                    <a:pt x="11872" y="2375"/>
                  </a:lnTo>
                  <a:cubicBezTo>
                    <a:pt x="11929" y="2606"/>
                    <a:pt x="12103" y="2838"/>
                    <a:pt x="12392" y="2897"/>
                  </a:cubicBezTo>
                  <a:cubicBezTo>
                    <a:pt x="13550" y="3128"/>
                    <a:pt x="14535" y="3533"/>
                    <a:pt x="15520" y="4227"/>
                  </a:cubicBezTo>
                  <a:cubicBezTo>
                    <a:pt x="15606" y="4286"/>
                    <a:pt x="15707" y="4314"/>
                    <a:pt x="15816" y="4314"/>
                  </a:cubicBezTo>
                  <a:cubicBezTo>
                    <a:pt x="15924" y="4314"/>
                    <a:pt x="16040" y="4286"/>
                    <a:pt x="16156" y="4227"/>
                  </a:cubicBezTo>
                  <a:lnTo>
                    <a:pt x="16966" y="3707"/>
                  </a:lnTo>
                  <a:lnTo>
                    <a:pt x="18009" y="4749"/>
                  </a:lnTo>
                  <a:lnTo>
                    <a:pt x="17545" y="5560"/>
                  </a:lnTo>
                  <a:cubicBezTo>
                    <a:pt x="17373" y="5791"/>
                    <a:pt x="17373" y="6080"/>
                    <a:pt x="17545" y="6196"/>
                  </a:cubicBezTo>
                  <a:cubicBezTo>
                    <a:pt x="18183" y="7181"/>
                    <a:pt x="18588" y="8280"/>
                    <a:pt x="18819" y="9324"/>
                  </a:cubicBezTo>
                  <a:cubicBezTo>
                    <a:pt x="18878" y="9556"/>
                    <a:pt x="19051" y="9787"/>
                    <a:pt x="19341" y="9844"/>
                  </a:cubicBezTo>
                  <a:lnTo>
                    <a:pt x="20324" y="10076"/>
                  </a:lnTo>
                  <a:lnTo>
                    <a:pt x="20324" y="11581"/>
                  </a:lnTo>
                  <a:lnTo>
                    <a:pt x="19341" y="11813"/>
                  </a:lnTo>
                  <a:cubicBezTo>
                    <a:pt x="19110" y="11872"/>
                    <a:pt x="18878" y="12044"/>
                    <a:pt x="18819" y="12335"/>
                  </a:cubicBezTo>
                  <a:cubicBezTo>
                    <a:pt x="18588" y="13434"/>
                    <a:pt x="18183" y="14478"/>
                    <a:pt x="17545" y="15404"/>
                  </a:cubicBezTo>
                  <a:cubicBezTo>
                    <a:pt x="17373" y="15636"/>
                    <a:pt x="17373" y="15867"/>
                    <a:pt x="17545" y="16099"/>
                  </a:cubicBezTo>
                  <a:lnTo>
                    <a:pt x="18009" y="16851"/>
                  </a:lnTo>
                  <a:lnTo>
                    <a:pt x="16966" y="17952"/>
                  </a:lnTo>
                  <a:lnTo>
                    <a:pt x="16156" y="17430"/>
                  </a:lnTo>
                  <a:cubicBezTo>
                    <a:pt x="16040" y="17373"/>
                    <a:pt x="15910" y="17343"/>
                    <a:pt x="15794" y="17343"/>
                  </a:cubicBezTo>
                  <a:cubicBezTo>
                    <a:pt x="15678" y="17343"/>
                    <a:pt x="15577" y="17373"/>
                    <a:pt x="15520" y="17430"/>
                  </a:cubicBezTo>
                  <a:cubicBezTo>
                    <a:pt x="14535" y="18124"/>
                    <a:pt x="13493" y="18531"/>
                    <a:pt x="12392" y="18762"/>
                  </a:cubicBezTo>
                  <a:cubicBezTo>
                    <a:pt x="12160" y="18819"/>
                    <a:pt x="11929" y="18994"/>
                    <a:pt x="11872" y="19167"/>
                  </a:cubicBezTo>
                  <a:lnTo>
                    <a:pt x="11640" y="20152"/>
                  </a:lnTo>
                  <a:lnTo>
                    <a:pt x="10135" y="20152"/>
                  </a:lnTo>
                  <a:lnTo>
                    <a:pt x="9903" y="19167"/>
                  </a:lnTo>
                  <a:cubicBezTo>
                    <a:pt x="9844" y="18994"/>
                    <a:pt x="9613" y="18762"/>
                    <a:pt x="9440" y="18762"/>
                  </a:cubicBezTo>
                  <a:cubicBezTo>
                    <a:pt x="8280" y="18531"/>
                    <a:pt x="7238" y="18124"/>
                    <a:pt x="6312" y="17430"/>
                  </a:cubicBezTo>
                  <a:cubicBezTo>
                    <a:pt x="6196" y="17373"/>
                    <a:pt x="6080" y="17343"/>
                    <a:pt x="5972" y="17343"/>
                  </a:cubicBezTo>
                  <a:cubicBezTo>
                    <a:pt x="5863" y="17343"/>
                    <a:pt x="5762" y="17373"/>
                    <a:pt x="5676" y="17430"/>
                  </a:cubicBezTo>
                  <a:lnTo>
                    <a:pt x="4865" y="17952"/>
                  </a:lnTo>
                  <a:lnTo>
                    <a:pt x="3764" y="16851"/>
                  </a:lnTo>
                  <a:lnTo>
                    <a:pt x="4286" y="16099"/>
                  </a:lnTo>
                  <a:cubicBezTo>
                    <a:pt x="4402" y="15867"/>
                    <a:pt x="4402" y="15577"/>
                    <a:pt x="4286" y="15404"/>
                  </a:cubicBezTo>
                  <a:cubicBezTo>
                    <a:pt x="3648" y="14478"/>
                    <a:pt x="3185" y="13377"/>
                    <a:pt x="2954" y="12335"/>
                  </a:cubicBezTo>
                  <a:cubicBezTo>
                    <a:pt x="2895" y="12103"/>
                    <a:pt x="2779" y="11872"/>
                    <a:pt x="2547" y="11813"/>
                  </a:cubicBezTo>
                  <a:lnTo>
                    <a:pt x="1621" y="11581"/>
                  </a:lnTo>
                  <a:lnTo>
                    <a:pt x="1621" y="10076"/>
                  </a:lnTo>
                  <a:lnTo>
                    <a:pt x="2547" y="9844"/>
                  </a:lnTo>
                  <a:cubicBezTo>
                    <a:pt x="2779" y="9787"/>
                    <a:pt x="2954" y="9556"/>
                    <a:pt x="2954" y="9324"/>
                  </a:cubicBezTo>
                  <a:cubicBezTo>
                    <a:pt x="3185" y="8164"/>
                    <a:pt x="3648" y="7181"/>
                    <a:pt x="4286" y="6196"/>
                  </a:cubicBezTo>
                  <a:cubicBezTo>
                    <a:pt x="4402" y="6023"/>
                    <a:pt x="4402" y="5791"/>
                    <a:pt x="4286" y="5560"/>
                  </a:cubicBezTo>
                  <a:lnTo>
                    <a:pt x="3764" y="4749"/>
                  </a:lnTo>
                  <a:lnTo>
                    <a:pt x="4865" y="3707"/>
                  </a:lnTo>
                  <a:lnTo>
                    <a:pt x="5676" y="4227"/>
                  </a:lnTo>
                  <a:cubicBezTo>
                    <a:pt x="5762" y="4286"/>
                    <a:pt x="5878" y="4314"/>
                    <a:pt x="5994" y="4314"/>
                  </a:cubicBezTo>
                  <a:cubicBezTo>
                    <a:pt x="6109" y="4314"/>
                    <a:pt x="6225" y="4286"/>
                    <a:pt x="6312" y="4227"/>
                  </a:cubicBezTo>
                  <a:cubicBezTo>
                    <a:pt x="7238" y="3533"/>
                    <a:pt x="8339" y="3128"/>
                    <a:pt x="9440" y="2897"/>
                  </a:cubicBezTo>
                  <a:cubicBezTo>
                    <a:pt x="9613" y="2838"/>
                    <a:pt x="9844" y="2665"/>
                    <a:pt x="9903" y="2375"/>
                  </a:cubicBezTo>
                  <a:lnTo>
                    <a:pt x="10135" y="1390"/>
                  </a:lnTo>
                  <a:close/>
                  <a:moveTo>
                    <a:pt x="9497" y="0"/>
                  </a:moveTo>
                  <a:cubicBezTo>
                    <a:pt x="9206" y="0"/>
                    <a:pt x="8918" y="232"/>
                    <a:pt x="8918" y="522"/>
                  </a:cubicBezTo>
                  <a:lnTo>
                    <a:pt x="8628" y="1621"/>
                  </a:lnTo>
                  <a:cubicBezTo>
                    <a:pt x="7585" y="1796"/>
                    <a:pt x="6659" y="2259"/>
                    <a:pt x="5733" y="2781"/>
                  </a:cubicBezTo>
                  <a:lnTo>
                    <a:pt x="4806" y="2200"/>
                  </a:lnTo>
                  <a:cubicBezTo>
                    <a:pt x="4700" y="2121"/>
                    <a:pt x="4567" y="2077"/>
                    <a:pt x="4433" y="2077"/>
                  </a:cubicBezTo>
                  <a:cubicBezTo>
                    <a:pt x="4277" y="2077"/>
                    <a:pt x="4121" y="2134"/>
                    <a:pt x="3996" y="2259"/>
                  </a:cubicBezTo>
                  <a:lnTo>
                    <a:pt x="2200" y="4055"/>
                  </a:lnTo>
                  <a:cubicBezTo>
                    <a:pt x="1968" y="4286"/>
                    <a:pt x="1968" y="4575"/>
                    <a:pt x="2084" y="4865"/>
                  </a:cubicBezTo>
                  <a:lnTo>
                    <a:pt x="2663" y="5791"/>
                  </a:lnTo>
                  <a:cubicBezTo>
                    <a:pt x="2084" y="6659"/>
                    <a:pt x="1737" y="7644"/>
                    <a:pt x="1505" y="8686"/>
                  </a:cubicBezTo>
                  <a:lnTo>
                    <a:pt x="522" y="8977"/>
                  </a:lnTo>
                  <a:cubicBezTo>
                    <a:pt x="232" y="9034"/>
                    <a:pt x="0" y="9265"/>
                    <a:pt x="0" y="9556"/>
                  </a:cubicBezTo>
                  <a:lnTo>
                    <a:pt x="0" y="12103"/>
                  </a:lnTo>
                  <a:cubicBezTo>
                    <a:pt x="0" y="12392"/>
                    <a:pt x="232" y="12623"/>
                    <a:pt x="522" y="12682"/>
                  </a:cubicBezTo>
                  <a:lnTo>
                    <a:pt x="1505" y="12971"/>
                  </a:lnTo>
                  <a:cubicBezTo>
                    <a:pt x="1737" y="13956"/>
                    <a:pt x="2200" y="14941"/>
                    <a:pt x="2663" y="15867"/>
                  </a:cubicBezTo>
                  <a:lnTo>
                    <a:pt x="2084" y="16794"/>
                  </a:lnTo>
                  <a:cubicBezTo>
                    <a:pt x="1968" y="17025"/>
                    <a:pt x="1968" y="17373"/>
                    <a:pt x="2200" y="17604"/>
                  </a:cubicBezTo>
                  <a:lnTo>
                    <a:pt x="3996" y="19398"/>
                  </a:lnTo>
                  <a:cubicBezTo>
                    <a:pt x="4121" y="19523"/>
                    <a:pt x="4260" y="19580"/>
                    <a:pt x="4409" y="19580"/>
                  </a:cubicBezTo>
                  <a:cubicBezTo>
                    <a:pt x="4538" y="19580"/>
                    <a:pt x="4672" y="19538"/>
                    <a:pt x="4806" y="19457"/>
                  </a:cubicBezTo>
                  <a:lnTo>
                    <a:pt x="5733" y="18878"/>
                  </a:lnTo>
                  <a:cubicBezTo>
                    <a:pt x="6602" y="19457"/>
                    <a:pt x="7585" y="19861"/>
                    <a:pt x="8628" y="20036"/>
                  </a:cubicBezTo>
                  <a:lnTo>
                    <a:pt x="8918" y="21078"/>
                  </a:lnTo>
                  <a:cubicBezTo>
                    <a:pt x="8975" y="21368"/>
                    <a:pt x="9206" y="21600"/>
                    <a:pt x="9497" y="21600"/>
                  </a:cubicBezTo>
                  <a:lnTo>
                    <a:pt x="12044" y="21600"/>
                  </a:lnTo>
                  <a:cubicBezTo>
                    <a:pt x="12335" y="21600"/>
                    <a:pt x="12507" y="21368"/>
                    <a:pt x="12623" y="21078"/>
                  </a:cubicBezTo>
                  <a:lnTo>
                    <a:pt x="12914" y="20036"/>
                  </a:lnTo>
                  <a:cubicBezTo>
                    <a:pt x="13897" y="19861"/>
                    <a:pt x="14823" y="19398"/>
                    <a:pt x="15809" y="18878"/>
                  </a:cubicBezTo>
                  <a:lnTo>
                    <a:pt x="16735" y="19457"/>
                  </a:lnTo>
                  <a:cubicBezTo>
                    <a:pt x="16843" y="19538"/>
                    <a:pt x="16976" y="19580"/>
                    <a:pt x="17110" y="19580"/>
                  </a:cubicBezTo>
                  <a:cubicBezTo>
                    <a:pt x="17264" y="19580"/>
                    <a:pt x="17422" y="19523"/>
                    <a:pt x="17545" y="19398"/>
                  </a:cubicBezTo>
                  <a:lnTo>
                    <a:pt x="19341" y="17604"/>
                  </a:lnTo>
                  <a:cubicBezTo>
                    <a:pt x="19573" y="17373"/>
                    <a:pt x="19573" y="17082"/>
                    <a:pt x="19398" y="16794"/>
                  </a:cubicBezTo>
                  <a:lnTo>
                    <a:pt x="18819" y="15867"/>
                  </a:lnTo>
                  <a:cubicBezTo>
                    <a:pt x="19398" y="14998"/>
                    <a:pt x="19745" y="14072"/>
                    <a:pt x="19977" y="12971"/>
                  </a:cubicBezTo>
                  <a:lnTo>
                    <a:pt x="21078" y="12682"/>
                  </a:lnTo>
                  <a:cubicBezTo>
                    <a:pt x="21368" y="12623"/>
                    <a:pt x="21600" y="12392"/>
                    <a:pt x="21600" y="12103"/>
                  </a:cubicBezTo>
                  <a:lnTo>
                    <a:pt x="21600" y="9556"/>
                  </a:lnTo>
                  <a:cubicBezTo>
                    <a:pt x="21600" y="9265"/>
                    <a:pt x="21368" y="9034"/>
                    <a:pt x="21078" y="8977"/>
                  </a:cubicBezTo>
                  <a:lnTo>
                    <a:pt x="19977" y="8686"/>
                  </a:lnTo>
                  <a:cubicBezTo>
                    <a:pt x="19745" y="7644"/>
                    <a:pt x="19341" y="6718"/>
                    <a:pt x="18819" y="5791"/>
                  </a:cubicBezTo>
                  <a:lnTo>
                    <a:pt x="19398" y="4865"/>
                  </a:lnTo>
                  <a:cubicBezTo>
                    <a:pt x="19573" y="4634"/>
                    <a:pt x="19573" y="4286"/>
                    <a:pt x="19341" y="4055"/>
                  </a:cubicBezTo>
                  <a:lnTo>
                    <a:pt x="17545" y="2259"/>
                  </a:lnTo>
                  <a:cubicBezTo>
                    <a:pt x="17422" y="2134"/>
                    <a:pt x="17281" y="2077"/>
                    <a:pt x="17132" y="2077"/>
                  </a:cubicBezTo>
                  <a:cubicBezTo>
                    <a:pt x="17003" y="2077"/>
                    <a:pt x="16869" y="2121"/>
                    <a:pt x="16735" y="2200"/>
                  </a:cubicBezTo>
                  <a:lnTo>
                    <a:pt x="15809" y="2781"/>
                  </a:lnTo>
                  <a:cubicBezTo>
                    <a:pt x="14939" y="2200"/>
                    <a:pt x="13956" y="1796"/>
                    <a:pt x="12914" y="1621"/>
                  </a:cubicBezTo>
                  <a:lnTo>
                    <a:pt x="12623" y="522"/>
                  </a:lnTo>
                  <a:cubicBezTo>
                    <a:pt x="12507" y="232"/>
                    <a:pt x="12335" y="0"/>
                    <a:pt x="120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66" name="Google Shape;10343;p68"/>
            <p:cNvSpPr/>
            <p:nvPr/>
          </p:nvSpPr>
          <p:spPr>
            <a:xfrm>
              <a:off x="75077" y="77351"/>
              <a:ext cx="272915" cy="2717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0" y="1896"/>
                  </a:moveTo>
                  <a:cubicBezTo>
                    <a:pt x="15569" y="1896"/>
                    <a:pt x="19529" y="5784"/>
                    <a:pt x="19529" y="10664"/>
                  </a:cubicBezTo>
                  <a:cubicBezTo>
                    <a:pt x="19620" y="14640"/>
                    <a:pt x="17278" y="17896"/>
                    <a:pt x="13770" y="19070"/>
                  </a:cubicBezTo>
                  <a:lnTo>
                    <a:pt x="13770" y="16901"/>
                  </a:lnTo>
                  <a:cubicBezTo>
                    <a:pt x="16109" y="15816"/>
                    <a:pt x="17729" y="13375"/>
                    <a:pt x="17729" y="10664"/>
                  </a:cubicBezTo>
                  <a:cubicBezTo>
                    <a:pt x="17729" y="7772"/>
                    <a:pt x="15929" y="5150"/>
                    <a:pt x="13050" y="4246"/>
                  </a:cubicBezTo>
                  <a:cubicBezTo>
                    <a:pt x="12953" y="4220"/>
                    <a:pt x="12855" y="4206"/>
                    <a:pt x="12761" y="4206"/>
                  </a:cubicBezTo>
                  <a:cubicBezTo>
                    <a:pt x="12218" y="4206"/>
                    <a:pt x="11698" y="4613"/>
                    <a:pt x="11698" y="5150"/>
                  </a:cubicBezTo>
                  <a:lnTo>
                    <a:pt x="11698" y="9671"/>
                  </a:lnTo>
                  <a:lnTo>
                    <a:pt x="9810" y="9671"/>
                  </a:lnTo>
                  <a:lnTo>
                    <a:pt x="9810" y="5150"/>
                  </a:lnTo>
                  <a:cubicBezTo>
                    <a:pt x="9810" y="4613"/>
                    <a:pt x="9356" y="4206"/>
                    <a:pt x="8776" y="4206"/>
                  </a:cubicBezTo>
                  <a:cubicBezTo>
                    <a:pt x="8673" y="4206"/>
                    <a:pt x="8567" y="4220"/>
                    <a:pt x="8459" y="4246"/>
                  </a:cubicBezTo>
                  <a:cubicBezTo>
                    <a:pt x="5759" y="5241"/>
                    <a:pt x="3868" y="7864"/>
                    <a:pt x="3868" y="10664"/>
                  </a:cubicBezTo>
                  <a:cubicBezTo>
                    <a:pt x="3868" y="13375"/>
                    <a:pt x="5399" y="15816"/>
                    <a:pt x="7828" y="16901"/>
                  </a:cubicBezTo>
                  <a:lnTo>
                    <a:pt x="7828" y="19070"/>
                  </a:lnTo>
                  <a:cubicBezTo>
                    <a:pt x="4408" y="17804"/>
                    <a:pt x="1980" y="14551"/>
                    <a:pt x="1980" y="10664"/>
                  </a:cubicBezTo>
                  <a:cubicBezTo>
                    <a:pt x="1980" y="5784"/>
                    <a:pt x="5848" y="1896"/>
                    <a:pt x="10710" y="1896"/>
                  </a:cubicBezTo>
                  <a:close/>
                  <a:moveTo>
                    <a:pt x="13858" y="6776"/>
                  </a:moveTo>
                  <a:cubicBezTo>
                    <a:pt x="15118" y="7683"/>
                    <a:pt x="15749" y="9129"/>
                    <a:pt x="15749" y="10664"/>
                  </a:cubicBezTo>
                  <a:cubicBezTo>
                    <a:pt x="15749" y="12744"/>
                    <a:pt x="14398" y="14640"/>
                    <a:pt x="12510" y="15363"/>
                  </a:cubicBezTo>
                  <a:cubicBezTo>
                    <a:pt x="12150" y="15455"/>
                    <a:pt x="11878" y="15905"/>
                    <a:pt x="11878" y="16267"/>
                  </a:cubicBezTo>
                  <a:lnTo>
                    <a:pt x="11878" y="19523"/>
                  </a:lnTo>
                  <a:lnTo>
                    <a:pt x="10799" y="19523"/>
                  </a:lnTo>
                  <a:cubicBezTo>
                    <a:pt x="10664" y="19566"/>
                    <a:pt x="10507" y="19589"/>
                    <a:pt x="10350" y="19589"/>
                  </a:cubicBezTo>
                  <a:cubicBezTo>
                    <a:pt x="10190" y="19589"/>
                    <a:pt x="10033" y="19566"/>
                    <a:pt x="9899" y="19523"/>
                  </a:cubicBezTo>
                  <a:lnTo>
                    <a:pt x="9899" y="16267"/>
                  </a:lnTo>
                  <a:cubicBezTo>
                    <a:pt x="9899" y="15816"/>
                    <a:pt x="9719" y="15455"/>
                    <a:pt x="9270" y="15363"/>
                  </a:cubicBezTo>
                  <a:cubicBezTo>
                    <a:pt x="7379" y="14640"/>
                    <a:pt x="6028" y="12744"/>
                    <a:pt x="6028" y="10664"/>
                  </a:cubicBezTo>
                  <a:cubicBezTo>
                    <a:pt x="6028" y="9129"/>
                    <a:pt x="6748" y="7683"/>
                    <a:pt x="7919" y="6776"/>
                  </a:cubicBezTo>
                  <a:lnTo>
                    <a:pt x="7919" y="10664"/>
                  </a:lnTo>
                  <a:cubicBezTo>
                    <a:pt x="7919" y="11298"/>
                    <a:pt x="8367" y="11748"/>
                    <a:pt x="8910" y="11748"/>
                  </a:cubicBezTo>
                  <a:lnTo>
                    <a:pt x="12870" y="11748"/>
                  </a:lnTo>
                  <a:cubicBezTo>
                    <a:pt x="13410" y="11748"/>
                    <a:pt x="13858" y="11298"/>
                    <a:pt x="13858" y="10664"/>
                  </a:cubicBezTo>
                  <a:lnTo>
                    <a:pt x="13858" y="6776"/>
                  </a:lnTo>
                  <a:close/>
                  <a:moveTo>
                    <a:pt x="10799" y="0"/>
                  </a:moveTo>
                  <a:cubicBezTo>
                    <a:pt x="4859" y="0"/>
                    <a:pt x="0" y="4788"/>
                    <a:pt x="0" y="10844"/>
                  </a:cubicBezTo>
                  <a:cubicBezTo>
                    <a:pt x="0" y="16812"/>
                    <a:pt x="4859" y="21600"/>
                    <a:pt x="10799" y="21600"/>
                  </a:cubicBezTo>
                  <a:cubicBezTo>
                    <a:pt x="16829" y="21600"/>
                    <a:pt x="21600" y="16812"/>
                    <a:pt x="21600" y="10844"/>
                  </a:cubicBezTo>
                  <a:cubicBezTo>
                    <a:pt x="21600" y="4788"/>
                    <a:pt x="16829"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70" name="Google Shape;10344;p68"/>
          <p:cNvGrpSpPr/>
          <p:nvPr/>
        </p:nvGrpSpPr>
        <p:grpSpPr>
          <a:xfrm>
            <a:off x="4081374" y="2138734"/>
            <a:ext cx="425308" cy="424154"/>
            <a:chOff x="0" y="36"/>
            <a:chExt cx="425306" cy="424152"/>
          </a:xfrm>
        </p:grpSpPr>
        <p:sp>
          <p:nvSpPr>
            <p:cNvPr id="8068" name="Google Shape;10345;p68"/>
            <p:cNvSpPr/>
            <p:nvPr/>
          </p:nvSpPr>
          <p:spPr>
            <a:xfrm>
              <a:off x="0" y="36"/>
              <a:ext cx="425307" cy="424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511" y="1274"/>
                  </a:moveTo>
                  <a:cubicBezTo>
                    <a:pt x="13976" y="1274"/>
                    <a:pt x="16806" y="4112"/>
                    <a:pt x="16806" y="7586"/>
                  </a:cubicBezTo>
                  <a:cubicBezTo>
                    <a:pt x="16806" y="11119"/>
                    <a:pt x="13976" y="13957"/>
                    <a:pt x="10511" y="13957"/>
                  </a:cubicBezTo>
                  <a:cubicBezTo>
                    <a:pt x="7047" y="13957"/>
                    <a:pt x="4275" y="11060"/>
                    <a:pt x="4275" y="7586"/>
                  </a:cubicBezTo>
                  <a:cubicBezTo>
                    <a:pt x="4275" y="4112"/>
                    <a:pt x="7047" y="1274"/>
                    <a:pt x="10511" y="1274"/>
                  </a:cubicBezTo>
                  <a:close/>
                  <a:moveTo>
                    <a:pt x="1791" y="13841"/>
                  </a:moveTo>
                  <a:cubicBezTo>
                    <a:pt x="2137" y="13841"/>
                    <a:pt x="2425" y="14130"/>
                    <a:pt x="2425" y="14536"/>
                  </a:cubicBezTo>
                  <a:cubicBezTo>
                    <a:pt x="2368" y="14940"/>
                    <a:pt x="2079" y="15172"/>
                    <a:pt x="1791" y="15172"/>
                  </a:cubicBezTo>
                  <a:cubicBezTo>
                    <a:pt x="1445" y="15172"/>
                    <a:pt x="1155" y="14883"/>
                    <a:pt x="1155" y="14536"/>
                  </a:cubicBezTo>
                  <a:cubicBezTo>
                    <a:pt x="1155" y="14130"/>
                    <a:pt x="1445" y="13841"/>
                    <a:pt x="1791" y="13841"/>
                  </a:cubicBezTo>
                  <a:close/>
                  <a:moveTo>
                    <a:pt x="19406" y="13841"/>
                  </a:moveTo>
                  <a:cubicBezTo>
                    <a:pt x="19752" y="13841"/>
                    <a:pt x="20040" y="14130"/>
                    <a:pt x="20040" y="14536"/>
                  </a:cubicBezTo>
                  <a:cubicBezTo>
                    <a:pt x="20040" y="14940"/>
                    <a:pt x="19752" y="15172"/>
                    <a:pt x="19406" y="15172"/>
                  </a:cubicBezTo>
                  <a:cubicBezTo>
                    <a:pt x="19059" y="15172"/>
                    <a:pt x="18770" y="14883"/>
                    <a:pt x="18770" y="14536"/>
                  </a:cubicBezTo>
                  <a:cubicBezTo>
                    <a:pt x="18770" y="14130"/>
                    <a:pt x="19059" y="13841"/>
                    <a:pt x="19406" y="13841"/>
                  </a:cubicBezTo>
                  <a:close/>
                  <a:moveTo>
                    <a:pt x="5545" y="17720"/>
                  </a:moveTo>
                  <a:cubicBezTo>
                    <a:pt x="5892" y="17720"/>
                    <a:pt x="6180" y="18010"/>
                    <a:pt x="6180" y="18358"/>
                  </a:cubicBezTo>
                  <a:cubicBezTo>
                    <a:pt x="6123" y="18705"/>
                    <a:pt x="5892" y="18995"/>
                    <a:pt x="5545" y="18995"/>
                  </a:cubicBezTo>
                  <a:cubicBezTo>
                    <a:pt x="5199" y="18995"/>
                    <a:pt x="4909" y="18705"/>
                    <a:pt x="4909" y="18358"/>
                  </a:cubicBezTo>
                  <a:cubicBezTo>
                    <a:pt x="4909" y="18010"/>
                    <a:pt x="5199" y="17720"/>
                    <a:pt x="5545" y="17720"/>
                  </a:cubicBezTo>
                  <a:close/>
                  <a:moveTo>
                    <a:pt x="15536" y="17720"/>
                  </a:moveTo>
                  <a:cubicBezTo>
                    <a:pt x="15941" y="17720"/>
                    <a:pt x="16172" y="18010"/>
                    <a:pt x="16172" y="18358"/>
                  </a:cubicBezTo>
                  <a:cubicBezTo>
                    <a:pt x="16172" y="18705"/>
                    <a:pt x="15882" y="18995"/>
                    <a:pt x="15536" y="18995"/>
                  </a:cubicBezTo>
                  <a:cubicBezTo>
                    <a:pt x="15133" y="18995"/>
                    <a:pt x="14900" y="18705"/>
                    <a:pt x="14900" y="18358"/>
                  </a:cubicBezTo>
                  <a:cubicBezTo>
                    <a:pt x="14900" y="18010"/>
                    <a:pt x="15133" y="17720"/>
                    <a:pt x="15536" y="17720"/>
                  </a:cubicBezTo>
                  <a:close/>
                  <a:moveTo>
                    <a:pt x="10511" y="18937"/>
                  </a:moveTo>
                  <a:cubicBezTo>
                    <a:pt x="10916" y="18937"/>
                    <a:pt x="11204" y="19227"/>
                    <a:pt x="11204" y="19574"/>
                  </a:cubicBezTo>
                  <a:cubicBezTo>
                    <a:pt x="11204" y="19922"/>
                    <a:pt x="10916" y="20210"/>
                    <a:pt x="10511" y="20210"/>
                  </a:cubicBezTo>
                  <a:cubicBezTo>
                    <a:pt x="10165" y="20210"/>
                    <a:pt x="9877" y="19922"/>
                    <a:pt x="9877" y="19574"/>
                  </a:cubicBezTo>
                  <a:cubicBezTo>
                    <a:pt x="9877" y="19227"/>
                    <a:pt x="10165" y="18937"/>
                    <a:pt x="10511" y="18937"/>
                  </a:cubicBezTo>
                  <a:close/>
                  <a:moveTo>
                    <a:pt x="10627" y="0"/>
                  </a:moveTo>
                  <a:cubicBezTo>
                    <a:pt x="6411" y="0"/>
                    <a:pt x="3118" y="3417"/>
                    <a:pt x="3118" y="7529"/>
                  </a:cubicBezTo>
                  <a:cubicBezTo>
                    <a:pt x="3118" y="9207"/>
                    <a:pt x="3697" y="10887"/>
                    <a:pt x="4678" y="12161"/>
                  </a:cubicBezTo>
                  <a:lnTo>
                    <a:pt x="3118" y="13146"/>
                  </a:lnTo>
                  <a:cubicBezTo>
                    <a:pt x="2715" y="12856"/>
                    <a:pt x="2310" y="12683"/>
                    <a:pt x="1906" y="12683"/>
                  </a:cubicBezTo>
                  <a:cubicBezTo>
                    <a:pt x="867" y="12683"/>
                    <a:pt x="0" y="13551"/>
                    <a:pt x="0" y="14593"/>
                  </a:cubicBezTo>
                  <a:cubicBezTo>
                    <a:pt x="0" y="15578"/>
                    <a:pt x="867" y="16446"/>
                    <a:pt x="1906" y="16446"/>
                  </a:cubicBezTo>
                  <a:cubicBezTo>
                    <a:pt x="2887" y="16446"/>
                    <a:pt x="3754" y="15578"/>
                    <a:pt x="3754" y="14593"/>
                  </a:cubicBezTo>
                  <a:lnTo>
                    <a:pt x="3754" y="14246"/>
                  </a:lnTo>
                  <a:lnTo>
                    <a:pt x="5661" y="13146"/>
                  </a:lnTo>
                  <a:cubicBezTo>
                    <a:pt x="6123" y="13551"/>
                    <a:pt x="6642" y="14014"/>
                    <a:pt x="7278" y="14304"/>
                  </a:cubicBezTo>
                  <a:lnTo>
                    <a:pt x="6064" y="16446"/>
                  </a:lnTo>
                  <a:lnTo>
                    <a:pt x="5718" y="16446"/>
                  </a:lnTo>
                  <a:cubicBezTo>
                    <a:pt x="4678" y="16446"/>
                    <a:pt x="3813" y="17315"/>
                    <a:pt x="3813" y="18358"/>
                  </a:cubicBezTo>
                  <a:cubicBezTo>
                    <a:pt x="3813" y="19343"/>
                    <a:pt x="4678" y="20210"/>
                    <a:pt x="5718" y="20210"/>
                  </a:cubicBezTo>
                  <a:cubicBezTo>
                    <a:pt x="6700" y="20210"/>
                    <a:pt x="7565" y="19343"/>
                    <a:pt x="7565" y="18358"/>
                  </a:cubicBezTo>
                  <a:cubicBezTo>
                    <a:pt x="7565" y="17894"/>
                    <a:pt x="7450" y="17488"/>
                    <a:pt x="7162" y="17141"/>
                  </a:cubicBezTo>
                  <a:lnTo>
                    <a:pt x="8432" y="14883"/>
                  </a:lnTo>
                  <a:cubicBezTo>
                    <a:pt x="8951" y="14999"/>
                    <a:pt x="9531" y="15172"/>
                    <a:pt x="10108" y="15231"/>
                  </a:cubicBezTo>
                  <a:lnTo>
                    <a:pt x="10108" y="17894"/>
                  </a:lnTo>
                  <a:cubicBezTo>
                    <a:pt x="9415" y="18185"/>
                    <a:pt x="8894" y="18880"/>
                    <a:pt x="8894" y="19690"/>
                  </a:cubicBezTo>
                  <a:cubicBezTo>
                    <a:pt x="8894" y="20732"/>
                    <a:pt x="9762" y="21600"/>
                    <a:pt x="10742" y="21600"/>
                  </a:cubicBezTo>
                  <a:cubicBezTo>
                    <a:pt x="11782" y="21600"/>
                    <a:pt x="12649" y="20732"/>
                    <a:pt x="12649" y="19690"/>
                  </a:cubicBezTo>
                  <a:cubicBezTo>
                    <a:pt x="12649" y="18937"/>
                    <a:pt x="12128" y="18185"/>
                    <a:pt x="11435" y="17894"/>
                  </a:cubicBezTo>
                  <a:lnTo>
                    <a:pt x="11435" y="15231"/>
                  </a:lnTo>
                  <a:cubicBezTo>
                    <a:pt x="12013" y="15172"/>
                    <a:pt x="12590" y="15115"/>
                    <a:pt x="13052" y="14883"/>
                  </a:cubicBezTo>
                  <a:lnTo>
                    <a:pt x="14381" y="17141"/>
                  </a:lnTo>
                  <a:cubicBezTo>
                    <a:pt x="14091" y="17488"/>
                    <a:pt x="13919" y="17894"/>
                    <a:pt x="13919" y="18358"/>
                  </a:cubicBezTo>
                  <a:cubicBezTo>
                    <a:pt x="13919" y="19343"/>
                    <a:pt x="14784" y="20210"/>
                    <a:pt x="15826" y="20210"/>
                  </a:cubicBezTo>
                  <a:cubicBezTo>
                    <a:pt x="16806" y="20210"/>
                    <a:pt x="17673" y="19343"/>
                    <a:pt x="17673" y="18358"/>
                  </a:cubicBezTo>
                  <a:cubicBezTo>
                    <a:pt x="17673" y="17315"/>
                    <a:pt x="16806" y="16446"/>
                    <a:pt x="15826" y="16446"/>
                  </a:cubicBezTo>
                  <a:lnTo>
                    <a:pt x="15479" y="16446"/>
                  </a:lnTo>
                  <a:lnTo>
                    <a:pt x="14207" y="14304"/>
                  </a:lnTo>
                  <a:cubicBezTo>
                    <a:pt x="14784" y="14014"/>
                    <a:pt x="15364" y="13551"/>
                    <a:pt x="15882" y="13146"/>
                  </a:cubicBezTo>
                  <a:lnTo>
                    <a:pt x="17846" y="14246"/>
                  </a:lnTo>
                  <a:lnTo>
                    <a:pt x="17846" y="14593"/>
                  </a:lnTo>
                  <a:cubicBezTo>
                    <a:pt x="17846" y="15578"/>
                    <a:pt x="18713" y="16446"/>
                    <a:pt x="19694" y="16446"/>
                  </a:cubicBezTo>
                  <a:cubicBezTo>
                    <a:pt x="20733" y="16446"/>
                    <a:pt x="21600" y="15578"/>
                    <a:pt x="21600" y="14593"/>
                  </a:cubicBezTo>
                  <a:cubicBezTo>
                    <a:pt x="21312" y="13494"/>
                    <a:pt x="20445" y="12683"/>
                    <a:pt x="19406" y="12683"/>
                  </a:cubicBezTo>
                  <a:cubicBezTo>
                    <a:pt x="18885" y="12683"/>
                    <a:pt x="18482" y="12856"/>
                    <a:pt x="18192" y="13146"/>
                  </a:cubicBezTo>
                  <a:lnTo>
                    <a:pt x="16519" y="12161"/>
                  </a:lnTo>
                  <a:cubicBezTo>
                    <a:pt x="17558" y="10887"/>
                    <a:pt x="18135" y="9207"/>
                    <a:pt x="18135" y="7529"/>
                  </a:cubicBezTo>
                  <a:cubicBezTo>
                    <a:pt x="18135" y="3358"/>
                    <a:pt x="14728" y="0"/>
                    <a:pt x="1062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69" name="Google Shape;10346;p68"/>
            <p:cNvSpPr/>
            <p:nvPr/>
          </p:nvSpPr>
          <p:spPr>
            <a:xfrm>
              <a:off x="134815" y="48944"/>
              <a:ext cx="148350" cy="173979"/>
            </a:xfrm>
            <a:custGeom>
              <a:avLst/>
              <a:gdLst/>
              <a:ahLst/>
              <a:cxnLst>
                <a:cxn ang="0">
                  <a:pos x="wd2" y="hd2"/>
                </a:cxn>
                <a:cxn ang="5400000">
                  <a:pos x="wd2" y="hd2"/>
                </a:cxn>
                <a:cxn ang="10800000">
                  <a:pos x="wd2" y="hd2"/>
                </a:cxn>
                <a:cxn ang="16200000">
                  <a:pos x="wd2" y="hd2"/>
                </a:cxn>
              </a:cxnLst>
              <a:rect l="0" t="0" r="r" b="b"/>
              <a:pathLst>
                <a:path w="21345" h="21600" fill="norm" stroke="1" extrusionOk="0">
                  <a:moveTo>
                    <a:pt x="10381" y="3244"/>
                  </a:moveTo>
                  <a:cubicBezTo>
                    <a:pt x="12511" y="3244"/>
                    <a:pt x="13981" y="4656"/>
                    <a:pt x="13981" y="6211"/>
                  </a:cubicBezTo>
                  <a:cubicBezTo>
                    <a:pt x="13981" y="7905"/>
                    <a:pt x="12345" y="9178"/>
                    <a:pt x="10381" y="9178"/>
                  </a:cubicBezTo>
                  <a:cubicBezTo>
                    <a:pt x="8584" y="9178"/>
                    <a:pt x="6948" y="7762"/>
                    <a:pt x="6948" y="6211"/>
                  </a:cubicBezTo>
                  <a:cubicBezTo>
                    <a:pt x="6948" y="4656"/>
                    <a:pt x="8584" y="3244"/>
                    <a:pt x="10381" y="3244"/>
                  </a:cubicBezTo>
                  <a:close/>
                  <a:moveTo>
                    <a:pt x="12017" y="12422"/>
                  </a:moveTo>
                  <a:cubicBezTo>
                    <a:pt x="14962" y="12422"/>
                    <a:pt x="17419" y="14542"/>
                    <a:pt x="17419" y="16939"/>
                  </a:cubicBezTo>
                  <a:lnTo>
                    <a:pt x="17419" y="18494"/>
                  </a:lnTo>
                  <a:lnTo>
                    <a:pt x="3017" y="18494"/>
                  </a:lnTo>
                  <a:lnTo>
                    <a:pt x="3017" y="16939"/>
                  </a:lnTo>
                  <a:lnTo>
                    <a:pt x="3344" y="16939"/>
                  </a:lnTo>
                  <a:cubicBezTo>
                    <a:pt x="3344" y="14542"/>
                    <a:pt x="5801" y="12422"/>
                    <a:pt x="8584" y="12422"/>
                  </a:cubicBezTo>
                  <a:close/>
                  <a:moveTo>
                    <a:pt x="10709" y="0"/>
                  </a:moveTo>
                  <a:cubicBezTo>
                    <a:pt x="6782" y="0"/>
                    <a:pt x="3510" y="2823"/>
                    <a:pt x="3510" y="6211"/>
                  </a:cubicBezTo>
                  <a:cubicBezTo>
                    <a:pt x="3510" y="7623"/>
                    <a:pt x="4165" y="9034"/>
                    <a:pt x="5146" y="10025"/>
                  </a:cubicBezTo>
                  <a:cubicBezTo>
                    <a:pt x="2035" y="11293"/>
                    <a:pt x="72" y="13977"/>
                    <a:pt x="72" y="16939"/>
                  </a:cubicBezTo>
                  <a:lnTo>
                    <a:pt x="72" y="19906"/>
                  </a:lnTo>
                  <a:cubicBezTo>
                    <a:pt x="-255" y="20892"/>
                    <a:pt x="566" y="21600"/>
                    <a:pt x="1708" y="21600"/>
                  </a:cubicBezTo>
                  <a:lnTo>
                    <a:pt x="19382" y="21600"/>
                  </a:lnTo>
                  <a:cubicBezTo>
                    <a:pt x="20524" y="21600"/>
                    <a:pt x="21345" y="20892"/>
                    <a:pt x="21345" y="19906"/>
                  </a:cubicBezTo>
                  <a:lnTo>
                    <a:pt x="21345" y="16939"/>
                  </a:lnTo>
                  <a:cubicBezTo>
                    <a:pt x="21345" y="13977"/>
                    <a:pt x="19216" y="11293"/>
                    <a:pt x="16110" y="10025"/>
                  </a:cubicBezTo>
                  <a:cubicBezTo>
                    <a:pt x="17252" y="9034"/>
                    <a:pt x="17746" y="7762"/>
                    <a:pt x="17746" y="6211"/>
                  </a:cubicBezTo>
                  <a:cubicBezTo>
                    <a:pt x="17746" y="2823"/>
                    <a:pt x="14474" y="0"/>
                    <a:pt x="107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76" name="Google Shape;10347;p68"/>
          <p:cNvGrpSpPr/>
          <p:nvPr/>
        </p:nvGrpSpPr>
        <p:grpSpPr>
          <a:xfrm>
            <a:off x="4094478" y="2659838"/>
            <a:ext cx="423033" cy="423034"/>
            <a:chOff x="36" y="0"/>
            <a:chExt cx="423032" cy="423032"/>
          </a:xfrm>
        </p:grpSpPr>
        <p:sp>
          <p:nvSpPr>
            <p:cNvPr id="8071" name="Google Shape;10348;p68"/>
            <p:cNvSpPr/>
            <p:nvPr/>
          </p:nvSpPr>
          <p:spPr>
            <a:xfrm>
              <a:off x="36" y="0"/>
              <a:ext cx="423033" cy="423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83" y="3774"/>
                  </a:moveTo>
                  <a:cubicBezTo>
                    <a:pt x="20032" y="3774"/>
                    <a:pt x="20321" y="4066"/>
                    <a:pt x="20321" y="4414"/>
                  </a:cubicBezTo>
                  <a:lnTo>
                    <a:pt x="20321" y="13354"/>
                  </a:lnTo>
                  <a:cubicBezTo>
                    <a:pt x="20321" y="13703"/>
                    <a:pt x="20032" y="13994"/>
                    <a:pt x="19683" y="13994"/>
                  </a:cubicBezTo>
                  <a:lnTo>
                    <a:pt x="1974" y="13994"/>
                  </a:lnTo>
                  <a:cubicBezTo>
                    <a:pt x="1626" y="13994"/>
                    <a:pt x="1334" y="13703"/>
                    <a:pt x="1334" y="13354"/>
                  </a:cubicBezTo>
                  <a:lnTo>
                    <a:pt x="1334" y="4414"/>
                  </a:lnTo>
                  <a:cubicBezTo>
                    <a:pt x="1334" y="4066"/>
                    <a:pt x="1626" y="3774"/>
                    <a:pt x="1974" y="3774"/>
                  </a:cubicBezTo>
                  <a:close/>
                  <a:moveTo>
                    <a:pt x="8883" y="15271"/>
                  </a:moveTo>
                  <a:lnTo>
                    <a:pt x="8883" y="16548"/>
                  </a:lnTo>
                  <a:lnTo>
                    <a:pt x="6329" y="16548"/>
                  </a:lnTo>
                  <a:lnTo>
                    <a:pt x="6329" y="15271"/>
                  </a:lnTo>
                  <a:close/>
                  <a:moveTo>
                    <a:pt x="15271" y="15271"/>
                  </a:moveTo>
                  <a:lnTo>
                    <a:pt x="15271" y="16548"/>
                  </a:lnTo>
                  <a:lnTo>
                    <a:pt x="12658" y="16548"/>
                  </a:lnTo>
                  <a:lnTo>
                    <a:pt x="12658" y="15271"/>
                  </a:lnTo>
                  <a:close/>
                  <a:moveTo>
                    <a:pt x="11438" y="15212"/>
                  </a:moveTo>
                  <a:lnTo>
                    <a:pt x="11438" y="20323"/>
                  </a:lnTo>
                  <a:lnTo>
                    <a:pt x="10160" y="20323"/>
                  </a:lnTo>
                  <a:lnTo>
                    <a:pt x="10160" y="15212"/>
                  </a:lnTo>
                  <a:close/>
                  <a:moveTo>
                    <a:pt x="3192" y="0"/>
                  </a:moveTo>
                  <a:cubicBezTo>
                    <a:pt x="2844" y="0"/>
                    <a:pt x="2554" y="291"/>
                    <a:pt x="2554" y="640"/>
                  </a:cubicBezTo>
                  <a:cubicBezTo>
                    <a:pt x="2554" y="988"/>
                    <a:pt x="2844" y="1277"/>
                    <a:pt x="3192" y="1277"/>
                  </a:cubicBezTo>
                  <a:lnTo>
                    <a:pt x="3891" y="1277"/>
                  </a:lnTo>
                  <a:lnTo>
                    <a:pt x="3891" y="2497"/>
                  </a:lnTo>
                  <a:lnTo>
                    <a:pt x="1974" y="2497"/>
                  </a:lnTo>
                  <a:cubicBezTo>
                    <a:pt x="986" y="2497"/>
                    <a:pt x="116" y="3367"/>
                    <a:pt x="116" y="4414"/>
                  </a:cubicBezTo>
                  <a:lnTo>
                    <a:pt x="116" y="13354"/>
                  </a:lnTo>
                  <a:cubicBezTo>
                    <a:pt x="116" y="14342"/>
                    <a:pt x="986" y="15212"/>
                    <a:pt x="1974" y="15212"/>
                  </a:cubicBezTo>
                  <a:lnTo>
                    <a:pt x="5109" y="15212"/>
                  </a:lnTo>
                  <a:lnTo>
                    <a:pt x="5109" y="16432"/>
                  </a:lnTo>
                  <a:lnTo>
                    <a:pt x="3192" y="16432"/>
                  </a:lnTo>
                  <a:cubicBezTo>
                    <a:pt x="2844" y="16432"/>
                    <a:pt x="2554" y="16723"/>
                    <a:pt x="2554" y="17129"/>
                  </a:cubicBezTo>
                  <a:cubicBezTo>
                    <a:pt x="2554" y="17477"/>
                    <a:pt x="2844" y="17768"/>
                    <a:pt x="3192" y="17768"/>
                  </a:cubicBezTo>
                  <a:lnTo>
                    <a:pt x="8883" y="17768"/>
                  </a:lnTo>
                  <a:lnTo>
                    <a:pt x="8883" y="20323"/>
                  </a:lnTo>
                  <a:lnTo>
                    <a:pt x="697" y="20323"/>
                  </a:lnTo>
                  <a:cubicBezTo>
                    <a:pt x="289" y="20323"/>
                    <a:pt x="0" y="20612"/>
                    <a:pt x="0" y="20960"/>
                  </a:cubicBezTo>
                  <a:cubicBezTo>
                    <a:pt x="0" y="21309"/>
                    <a:pt x="289" y="21600"/>
                    <a:pt x="697" y="21600"/>
                  </a:cubicBezTo>
                  <a:lnTo>
                    <a:pt x="20901" y="21600"/>
                  </a:lnTo>
                  <a:cubicBezTo>
                    <a:pt x="21309" y="21600"/>
                    <a:pt x="21600" y="21309"/>
                    <a:pt x="21600" y="20960"/>
                  </a:cubicBezTo>
                  <a:cubicBezTo>
                    <a:pt x="21600" y="20612"/>
                    <a:pt x="21309" y="20323"/>
                    <a:pt x="20901" y="20323"/>
                  </a:cubicBezTo>
                  <a:lnTo>
                    <a:pt x="12658" y="20323"/>
                  </a:lnTo>
                  <a:lnTo>
                    <a:pt x="12658" y="17768"/>
                  </a:lnTo>
                  <a:lnTo>
                    <a:pt x="18406" y="17768"/>
                  </a:lnTo>
                  <a:cubicBezTo>
                    <a:pt x="18754" y="17768"/>
                    <a:pt x="19044" y="17477"/>
                    <a:pt x="19044" y="17129"/>
                  </a:cubicBezTo>
                  <a:cubicBezTo>
                    <a:pt x="19044" y="16723"/>
                    <a:pt x="18754" y="16432"/>
                    <a:pt x="18406" y="16432"/>
                  </a:cubicBezTo>
                  <a:lnTo>
                    <a:pt x="16489" y="16432"/>
                  </a:lnTo>
                  <a:lnTo>
                    <a:pt x="16489" y="15212"/>
                  </a:lnTo>
                  <a:lnTo>
                    <a:pt x="19683" y="15212"/>
                  </a:lnTo>
                  <a:cubicBezTo>
                    <a:pt x="20728" y="15212"/>
                    <a:pt x="21600" y="14342"/>
                    <a:pt x="21600" y="13354"/>
                  </a:cubicBezTo>
                  <a:lnTo>
                    <a:pt x="21600" y="4414"/>
                  </a:lnTo>
                  <a:cubicBezTo>
                    <a:pt x="21600" y="3367"/>
                    <a:pt x="20728" y="2497"/>
                    <a:pt x="19683" y="2497"/>
                  </a:cubicBezTo>
                  <a:lnTo>
                    <a:pt x="17826" y="2497"/>
                  </a:lnTo>
                  <a:lnTo>
                    <a:pt x="17826" y="1277"/>
                  </a:lnTo>
                  <a:lnTo>
                    <a:pt x="18463" y="1277"/>
                  </a:lnTo>
                  <a:cubicBezTo>
                    <a:pt x="18812" y="1277"/>
                    <a:pt x="19103" y="988"/>
                    <a:pt x="19103" y="640"/>
                  </a:cubicBezTo>
                  <a:cubicBezTo>
                    <a:pt x="19103" y="291"/>
                    <a:pt x="18812" y="0"/>
                    <a:pt x="18463" y="0"/>
                  </a:cubicBezTo>
                  <a:lnTo>
                    <a:pt x="15909" y="0"/>
                  </a:lnTo>
                  <a:cubicBezTo>
                    <a:pt x="15560" y="0"/>
                    <a:pt x="15271" y="291"/>
                    <a:pt x="15271" y="640"/>
                  </a:cubicBezTo>
                  <a:cubicBezTo>
                    <a:pt x="15271" y="988"/>
                    <a:pt x="15560" y="1277"/>
                    <a:pt x="15909" y="1277"/>
                  </a:cubicBezTo>
                  <a:lnTo>
                    <a:pt x="16548" y="1277"/>
                  </a:lnTo>
                  <a:lnTo>
                    <a:pt x="16548" y="2497"/>
                  </a:lnTo>
                  <a:lnTo>
                    <a:pt x="11438" y="2497"/>
                  </a:lnTo>
                  <a:lnTo>
                    <a:pt x="11438" y="1277"/>
                  </a:lnTo>
                  <a:lnTo>
                    <a:pt x="12077" y="1277"/>
                  </a:lnTo>
                  <a:cubicBezTo>
                    <a:pt x="12426" y="1277"/>
                    <a:pt x="12715" y="988"/>
                    <a:pt x="12715" y="640"/>
                  </a:cubicBezTo>
                  <a:cubicBezTo>
                    <a:pt x="12715" y="291"/>
                    <a:pt x="12426" y="0"/>
                    <a:pt x="12077" y="0"/>
                  </a:cubicBezTo>
                  <a:lnTo>
                    <a:pt x="9523" y="0"/>
                  </a:lnTo>
                  <a:cubicBezTo>
                    <a:pt x="9173" y="0"/>
                    <a:pt x="8883" y="291"/>
                    <a:pt x="8883" y="640"/>
                  </a:cubicBezTo>
                  <a:cubicBezTo>
                    <a:pt x="8883" y="988"/>
                    <a:pt x="9173" y="1277"/>
                    <a:pt x="9523" y="1277"/>
                  </a:cubicBezTo>
                  <a:lnTo>
                    <a:pt x="10160" y="1277"/>
                  </a:lnTo>
                  <a:lnTo>
                    <a:pt x="10160" y="2497"/>
                  </a:lnTo>
                  <a:lnTo>
                    <a:pt x="5109" y="2497"/>
                  </a:lnTo>
                  <a:lnTo>
                    <a:pt x="5109" y="1277"/>
                  </a:lnTo>
                  <a:lnTo>
                    <a:pt x="5748" y="1277"/>
                  </a:lnTo>
                  <a:cubicBezTo>
                    <a:pt x="6097" y="1277"/>
                    <a:pt x="6386" y="988"/>
                    <a:pt x="6386" y="640"/>
                  </a:cubicBezTo>
                  <a:cubicBezTo>
                    <a:pt x="6386" y="291"/>
                    <a:pt x="6097" y="0"/>
                    <a:pt x="574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72" name="Google Shape;10349;p68"/>
            <p:cNvSpPr/>
            <p:nvPr/>
          </p:nvSpPr>
          <p:spPr>
            <a:xfrm>
              <a:off x="48908" y="98936"/>
              <a:ext cx="125106" cy="1512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74" y="3413"/>
                  </a:moveTo>
                  <a:lnTo>
                    <a:pt x="17474" y="17868"/>
                  </a:lnTo>
                  <a:lnTo>
                    <a:pt x="4718" y="17868"/>
                  </a:lnTo>
                  <a:lnTo>
                    <a:pt x="4718" y="3413"/>
                  </a:lnTo>
                  <a:close/>
                  <a:moveTo>
                    <a:pt x="2162" y="0"/>
                  </a:moveTo>
                  <a:cubicBezTo>
                    <a:pt x="985" y="0"/>
                    <a:pt x="0" y="815"/>
                    <a:pt x="0" y="1789"/>
                  </a:cubicBezTo>
                  <a:lnTo>
                    <a:pt x="0" y="19651"/>
                  </a:lnTo>
                  <a:cubicBezTo>
                    <a:pt x="0" y="20791"/>
                    <a:pt x="985" y="21600"/>
                    <a:pt x="2162" y="21600"/>
                  </a:cubicBezTo>
                  <a:lnTo>
                    <a:pt x="19438" y="21600"/>
                  </a:lnTo>
                  <a:cubicBezTo>
                    <a:pt x="20615" y="21600"/>
                    <a:pt x="21600" y="20791"/>
                    <a:pt x="21600" y="19651"/>
                  </a:cubicBezTo>
                  <a:lnTo>
                    <a:pt x="21600" y="1789"/>
                  </a:lnTo>
                  <a:cubicBezTo>
                    <a:pt x="21600" y="815"/>
                    <a:pt x="20615" y="0"/>
                    <a:pt x="194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73" name="Google Shape;10350;p68"/>
            <p:cNvSpPr/>
            <p:nvPr/>
          </p:nvSpPr>
          <p:spPr>
            <a:xfrm>
              <a:off x="197908" y="199027"/>
              <a:ext cx="175098"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1" y="0"/>
                  </a:moveTo>
                  <a:cubicBezTo>
                    <a:pt x="699" y="0"/>
                    <a:pt x="0" y="4894"/>
                    <a:pt x="0" y="10784"/>
                  </a:cubicBezTo>
                  <a:cubicBezTo>
                    <a:pt x="138" y="16675"/>
                    <a:pt x="699" y="21600"/>
                    <a:pt x="1541" y="21600"/>
                  </a:cubicBezTo>
                  <a:lnTo>
                    <a:pt x="20059" y="21600"/>
                  </a:lnTo>
                  <a:cubicBezTo>
                    <a:pt x="20901" y="21600"/>
                    <a:pt x="21600" y="16675"/>
                    <a:pt x="21600" y="10784"/>
                  </a:cubicBezTo>
                  <a:cubicBezTo>
                    <a:pt x="21600" y="4894"/>
                    <a:pt x="20901" y="0"/>
                    <a:pt x="200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74" name="Google Shape;10351;p68"/>
            <p:cNvSpPr/>
            <p:nvPr/>
          </p:nvSpPr>
          <p:spPr>
            <a:xfrm>
              <a:off x="197908" y="147844"/>
              <a:ext cx="175098"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1" y="0"/>
                  </a:moveTo>
                  <a:cubicBezTo>
                    <a:pt x="699" y="0"/>
                    <a:pt x="0" y="4894"/>
                    <a:pt x="0" y="10784"/>
                  </a:cubicBezTo>
                  <a:cubicBezTo>
                    <a:pt x="138" y="17673"/>
                    <a:pt x="699" y="21600"/>
                    <a:pt x="1541" y="21600"/>
                  </a:cubicBezTo>
                  <a:lnTo>
                    <a:pt x="20059" y="21600"/>
                  </a:lnTo>
                  <a:cubicBezTo>
                    <a:pt x="20901" y="21600"/>
                    <a:pt x="21600" y="16675"/>
                    <a:pt x="21600" y="10784"/>
                  </a:cubicBezTo>
                  <a:cubicBezTo>
                    <a:pt x="21600" y="4894"/>
                    <a:pt x="20901" y="0"/>
                    <a:pt x="200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75" name="Google Shape;10352;p68"/>
            <p:cNvSpPr/>
            <p:nvPr/>
          </p:nvSpPr>
          <p:spPr>
            <a:xfrm>
              <a:off x="197908" y="98936"/>
              <a:ext cx="175098"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41" y="0"/>
                  </a:moveTo>
                  <a:cubicBezTo>
                    <a:pt x="699" y="0"/>
                    <a:pt x="0" y="4707"/>
                    <a:pt x="0" y="10338"/>
                  </a:cubicBezTo>
                  <a:cubicBezTo>
                    <a:pt x="138" y="16893"/>
                    <a:pt x="699" y="21600"/>
                    <a:pt x="1541" y="21600"/>
                  </a:cubicBezTo>
                  <a:lnTo>
                    <a:pt x="20059" y="21600"/>
                  </a:lnTo>
                  <a:cubicBezTo>
                    <a:pt x="20901" y="21600"/>
                    <a:pt x="21600" y="16893"/>
                    <a:pt x="21600" y="10338"/>
                  </a:cubicBezTo>
                  <a:cubicBezTo>
                    <a:pt x="21600" y="4707"/>
                    <a:pt x="20901" y="0"/>
                    <a:pt x="200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80" name="Google Shape;10353;p68"/>
          <p:cNvGrpSpPr/>
          <p:nvPr/>
        </p:nvGrpSpPr>
        <p:grpSpPr>
          <a:xfrm>
            <a:off x="6830577" y="1631275"/>
            <a:ext cx="380367" cy="420760"/>
            <a:chOff x="0" y="0"/>
            <a:chExt cx="380365" cy="420759"/>
          </a:xfrm>
        </p:grpSpPr>
        <p:sp>
          <p:nvSpPr>
            <p:cNvPr id="8077" name="Google Shape;10354;p68"/>
            <p:cNvSpPr/>
            <p:nvPr/>
          </p:nvSpPr>
          <p:spPr>
            <a:xfrm>
              <a:off x="0" y="0"/>
              <a:ext cx="380366" cy="420760"/>
            </a:xfrm>
            <a:custGeom>
              <a:avLst/>
              <a:gdLst/>
              <a:ahLst/>
              <a:cxnLst>
                <a:cxn ang="0">
                  <a:pos x="wd2" y="hd2"/>
                </a:cxn>
                <a:cxn ang="5400000">
                  <a:pos x="wd2" y="hd2"/>
                </a:cxn>
                <a:cxn ang="10800000">
                  <a:pos x="wd2" y="hd2"/>
                </a:cxn>
                <a:cxn ang="16200000">
                  <a:pos x="wd2" y="hd2"/>
                </a:cxn>
              </a:cxnLst>
              <a:rect l="0" t="0" r="r" b="b"/>
              <a:pathLst>
                <a:path w="19808" h="21600" fill="norm" stroke="1" extrusionOk="0">
                  <a:moveTo>
                    <a:pt x="12481" y="1225"/>
                  </a:moveTo>
                  <a:cubicBezTo>
                    <a:pt x="12894" y="1225"/>
                    <a:pt x="13191" y="1518"/>
                    <a:pt x="13191" y="1925"/>
                  </a:cubicBezTo>
                  <a:cubicBezTo>
                    <a:pt x="13191" y="2277"/>
                    <a:pt x="12894" y="2568"/>
                    <a:pt x="12481" y="2568"/>
                  </a:cubicBezTo>
                  <a:lnTo>
                    <a:pt x="7328" y="2568"/>
                  </a:lnTo>
                  <a:cubicBezTo>
                    <a:pt x="6973" y="2568"/>
                    <a:pt x="6676" y="2277"/>
                    <a:pt x="6676" y="1925"/>
                  </a:cubicBezTo>
                  <a:cubicBezTo>
                    <a:pt x="6676" y="1518"/>
                    <a:pt x="6973" y="1225"/>
                    <a:pt x="7328" y="1225"/>
                  </a:cubicBezTo>
                  <a:close/>
                  <a:moveTo>
                    <a:pt x="11828" y="3795"/>
                  </a:moveTo>
                  <a:lnTo>
                    <a:pt x="11828" y="7938"/>
                  </a:lnTo>
                  <a:cubicBezTo>
                    <a:pt x="11828" y="8173"/>
                    <a:pt x="11828" y="8231"/>
                    <a:pt x="13191" y="10215"/>
                  </a:cubicBezTo>
                  <a:lnTo>
                    <a:pt x="6558" y="10215"/>
                  </a:lnTo>
                  <a:cubicBezTo>
                    <a:pt x="8039" y="8173"/>
                    <a:pt x="7979" y="8231"/>
                    <a:pt x="7979" y="8055"/>
                  </a:cubicBezTo>
                  <a:lnTo>
                    <a:pt x="7979" y="3795"/>
                  </a:lnTo>
                  <a:close/>
                  <a:moveTo>
                    <a:pt x="14139" y="11442"/>
                  </a:moveTo>
                  <a:cubicBezTo>
                    <a:pt x="15441" y="13367"/>
                    <a:pt x="17099" y="15761"/>
                    <a:pt x="18225" y="17396"/>
                  </a:cubicBezTo>
                  <a:cubicBezTo>
                    <a:pt x="19112" y="18680"/>
                    <a:pt x="18225" y="20373"/>
                    <a:pt x="16565" y="20373"/>
                  </a:cubicBezTo>
                  <a:lnTo>
                    <a:pt x="3242" y="20373"/>
                  </a:lnTo>
                  <a:cubicBezTo>
                    <a:pt x="1702" y="20373"/>
                    <a:pt x="813" y="18622"/>
                    <a:pt x="1702" y="17396"/>
                  </a:cubicBezTo>
                  <a:cubicBezTo>
                    <a:pt x="2590" y="16054"/>
                    <a:pt x="4366" y="13601"/>
                    <a:pt x="5789" y="11442"/>
                  </a:cubicBezTo>
                  <a:close/>
                  <a:moveTo>
                    <a:pt x="7328" y="0"/>
                  </a:moveTo>
                  <a:cubicBezTo>
                    <a:pt x="6263" y="0"/>
                    <a:pt x="5373" y="875"/>
                    <a:pt x="5373" y="1925"/>
                  </a:cubicBezTo>
                  <a:cubicBezTo>
                    <a:pt x="5373" y="2802"/>
                    <a:pt x="5966" y="3445"/>
                    <a:pt x="6736" y="3736"/>
                  </a:cubicBezTo>
                  <a:lnTo>
                    <a:pt x="6736" y="7821"/>
                  </a:lnTo>
                  <a:cubicBezTo>
                    <a:pt x="6084" y="8874"/>
                    <a:pt x="1347" y="15587"/>
                    <a:pt x="576" y="16638"/>
                  </a:cubicBezTo>
                  <a:cubicBezTo>
                    <a:pt x="-903" y="18739"/>
                    <a:pt x="637" y="21600"/>
                    <a:pt x="3242" y="21600"/>
                  </a:cubicBezTo>
                  <a:lnTo>
                    <a:pt x="16565" y="21600"/>
                  </a:lnTo>
                  <a:cubicBezTo>
                    <a:pt x="16592" y="21600"/>
                    <a:pt x="16618" y="21600"/>
                    <a:pt x="16642" y="21600"/>
                  </a:cubicBezTo>
                  <a:cubicBezTo>
                    <a:pt x="19203" y="21600"/>
                    <a:pt x="20697" y="18719"/>
                    <a:pt x="19231" y="16695"/>
                  </a:cubicBezTo>
                  <a:cubicBezTo>
                    <a:pt x="18402" y="15645"/>
                    <a:pt x="13842" y="8991"/>
                    <a:pt x="13191" y="7881"/>
                  </a:cubicBezTo>
                  <a:lnTo>
                    <a:pt x="13191" y="3678"/>
                  </a:lnTo>
                  <a:cubicBezTo>
                    <a:pt x="13902" y="3385"/>
                    <a:pt x="14434" y="2685"/>
                    <a:pt x="14434" y="1925"/>
                  </a:cubicBezTo>
                  <a:cubicBezTo>
                    <a:pt x="14434" y="875"/>
                    <a:pt x="13546" y="0"/>
                    <a:pt x="124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78" name="Google Shape;10355;p68"/>
            <p:cNvSpPr/>
            <p:nvPr/>
          </p:nvSpPr>
          <p:spPr>
            <a:xfrm>
              <a:off x="103184" y="247900"/>
              <a:ext cx="100057" cy="989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5461"/>
                  </a:moveTo>
                  <a:cubicBezTo>
                    <a:pt x="13504" y="5461"/>
                    <a:pt x="15958" y="7943"/>
                    <a:pt x="15958" y="10678"/>
                  </a:cubicBezTo>
                  <a:cubicBezTo>
                    <a:pt x="15958" y="13901"/>
                    <a:pt x="13745" y="16139"/>
                    <a:pt x="10800" y="16139"/>
                  </a:cubicBezTo>
                  <a:cubicBezTo>
                    <a:pt x="7855" y="16139"/>
                    <a:pt x="5649" y="13404"/>
                    <a:pt x="5649" y="10678"/>
                  </a:cubicBezTo>
                  <a:cubicBezTo>
                    <a:pt x="5649" y="7699"/>
                    <a:pt x="8104" y="5461"/>
                    <a:pt x="10800" y="5461"/>
                  </a:cubicBezTo>
                  <a:close/>
                  <a:moveTo>
                    <a:pt x="10800" y="0"/>
                  </a:moveTo>
                  <a:cubicBezTo>
                    <a:pt x="4909" y="0"/>
                    <a:pt x="0" y="4965"/>
                    <a:pt x="0" y="10678"/>
                  </a:cubicBezTo>
                  <a:cubicBezTo>
                    <a:pt x="0" y="16635"/>
                    <a:pt x="4909" y="21600"/>
                    <a:pt x="10800" y="21600"/>
                  </a:cubicBezTo>
                  <a:cubicBezTo>
                    <a:pt x="16691" y="21600"/>
                    <a:pt x="21600" y="16635"/>
                    <a:pt x="21600" y="10678"/>
                  </a:cubicBezTo>
                  <a:cubicBezTo>
                    <a:pt x="21600" y="4965"/>
                    <a:pt x="16691"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79" name="Google Shape;10356;p68"/>
            <p:cNvSpPr/>
            <p:nvPr/>
          </p:nvSpPr>
          <p:spPr>
            <a:xfrm>
              <a:off x="227135" y="296809"/>
              <a:ext cx="73923" cy="73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9" y="7313"/>
                  </a:moveTo>
                  <a:cubicBezTo>
                    <a:pt x="12962" y="7313"/>
                    <a:pt x="14618" y="8969"/>
                    <a:pt x="14618" y="10964"/>
                  </a:cubicBezTo>
                  <a:cubicBezTo>
                    <a:pt x="14618" y="12958"/>
                    <a:pt x="12962" y="14625"/>
                    <a:pt x="10969" y="14625"/>
                  </a:cubicBezTo>
                  <a:cubicBezTo>
                    <a:pt x="8638" y="14625"/>
                    <a:pt x="7309" y="12958"/>
                    <a:pt x="7309" y="10964"/>
                  </a:cubicBezTo>
                  <a:cubicBezTo>
                    <a:pt x="7309" y="8969"/>
                    <a:pt x="8638" y="7313"/>
                    <a:pt x="10969" y="7313"/>
                  </a:cubicBezTo>
                  <a:close/>
                  <a:moveTo>
                    <a:pt x="10969" y="0"/>
                  </a:moveTo>
                  <a:cubicBezTo>
                    <a:pt x="4989" y="0"/>
                    <a:pt x="0" y="4981"/>
                    <a:pt x="0" y="10964"/>
                  </a:cubicBezTo>
                  <a:cubicBezTo>
                    <a:pt x="0" y="16619"/>
                    <a:pt x="4989" y="21600"/>
                    <a:pt x="10969" y="21600"/>
                  </a:cubicBezTo>
                  <a:cubicBezTo>
                    <a:pt x="16611" y="21600"/>
                    <a:pt x="21600" y="16619"/>
                    <a:pt x="21600" y="10964"/>
                  </a:cubicBezTo>
                  <a:cubicBezTo>
                    <a:pt x="21600" y="4981"/>
                    <a:pt x="16611" y="0"/>
                    <a:pt x="109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88" name="Google Shape;10357;p68"/>
          <p:cNvGrpSpPr/>
          <p:nvPr/>
        </p:nvGrpSpPr>
        <p:grpSpPr>
          <a:xfrm>
            <a:off x="6809667" y="2140430"/>
            <a:ext cx="421915" cy="420761"/>
            <a:chOff x="0" y="0"/>
            <a:chExt cx="421914" cy="420759"/>
          </a:xfrm>
        </p:grpSpPr>
        <p:sp>
          <p:nvSpPr>
            <p:cNvPr id="8081" name="Google Shape;10358;p68"/>
            <p:cNvSpPr/>
            <p:nvPr/>
          </p:nvSpPr>
          <p:spPr>
            <a:xfrm>
              <a:off x="-1" y="-1"/>
              <a:ext cx="421916" cy="4207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642" y="1343"/>
                  </a:moveTo>
                  <a:cubicBezTo>
                    <a:pt x="17932" y="1343"/>
                    <a:pt x="18165" y="1460"/>
                    <a:pt x="18281" y="1694"/>
                  </a:cubicBezTo>
                  <a:lnTo>
                    <a:pt x="19737" y="5136"/>
                  </a:lnTo>
                  <a:lnTo>
                    <a:pt x="2097" y="5136"/>
                  </a:lnTo>
                  <a:lnTo>
                    <a:pt x="3494" y="1694"/>
                  </a:lnTo>
                  <a:cubicBezTo>
                    <a:pt x="3552" y="1460"/>
                    <a:pt x="3844" y="1343"/>
                    <a:pt x="4076" y="1343"/>
                  </a:cubicBezTo>
                  <a:close/>
                  <a:moveTo>
                    <a:pt x="19678" y="6306"/>
                  </a:moveTo>
                  <a:cubicBezTo>
                    <a:pt x="20087" y="6306"/>
                    <a:pt x="20377" y="6597"/>
                    <a:pt x="20377" y="6947"/>
                  </a:cubicBezTo>
                  <a:lnTo>
                    <a:pt x="20377" y="9574"/>
                  </a:lnTo>
                  <a:cubicBezTo>
                    <a:pt x="20377" y="9924"/>
                    <a:pt x="20087" y="10215"/>
                    <a:pt x="19678" y="10215"/>
                  </a:cubicBezTo>
                  <a:lnTo>
                    <a:pt x="1922" y="10215"/>
                  </a:lnTo>
                  <a:cubicBezTo>
                    <a:pt x="1573" y="10215"/>
                    <a:pt x="1282" y="9924"/>
                    <a:pt x="1282" y="9574"/>
                  </a:cubicBezTo>
                  <a:lnTo>
                    <a:pt x="1282" y="6947"/>
                  </a:lnTo>
                  <a:cubicBezTo>
                    <a:pt x="1282" y="6597"/>
                    <a:pt x="1573" y="6306"/>
                    <a:pt x="1922" y="6306"/>
                  </a:cubicBezTo>
                  <a:close/>
                  <a:moveTo>
                    <a:pt x="19737" y="11499"/>
                  </a:moveTo>
                  <a:cubicBezTo>
                    <a:pt x="20087" y="11559"/>
                    <a:pt x="20377" y="11792"/>
                    <a:pt x="20377" y="12142"/>
                  </a:cubicBezTo>
                  <a:lnTo>
                    <a:pt x="20377" y="14711"/>
                  </a:lnTo>
                  <a:cubicBezTo>
                    <a:pt x="20377" y="15061"/>
                    <a:pt x="20087" y="15354"/>
                    <a:pt x="19737" y="15354"/>
                  </a:cubicBezTo>
                  <a:lnTo>
                    <a:pt x="1981" y="15354"/>
                  </a:lnTo>
                  <a:cubicBezTo>
                    <a:pt x="1573" y="15354"/>
                    <a:pt x="1282" y="15061"/>
                    <a:pt x="1282" y="14711"/>
                  </a:cubicBezTo>
                  <a:lnTo>
                    <a:pt x="1282" y="12142"/>
                  </a:lnTo>
                  <a:cubicBezTo>
                    <a:pt x="1282" y="11792"/>
                    <a:pt x="1573" y="11499"/>
                    <a:pt x="1981" y="11499"/>
                  </a:cubicBezTo>
                  <a:close/>
                  <a:moveTo>
                    <a:pt x="19737" y="16578"/>
                  </a:moveTo>
                  <a:cubicBezTo>
                    <a:pt x="20087" y="16578"/>
                    <a:pt x="20377" y="16871"/>
                    <a:pt x="20377" y="17221"/>
                  </a:cubicBezTo>
                  <a:lnTo>
                    <a:pt x="20377" y="19790"/>
                  </a:lnTo>
                  <a:cubicBezTo>
                    <a:pt x="20377" y="20140"/>
                    <a:pt x="20087" y="20433"/>
                    <a:pt x="19737" y="20433"/>
                  </a:cubicBezTo>
                  <a:lnTo>
                    <a:pt x="1981" y="20433"/>
                  </a:lnTo>
                  <a:cubicBezTo>
                    <a:pt x="1573" y="20433"/>
                    <a:pt x="1282" y="20140"/>
                    <a:pt x="1282" y="19790"/>
                  </a:cubicBezTo>
                  <a:lnTo>
                    <a:pt x="1282" y="17221"/>
                  </a:lnTo>
                  <a:cubicBezTo>
                    <a:pt x="1282" y="16871"/>
                    <a:pt x="1573" y="16578"/>
                    <a:pt x="1981" y="16578"/>
                  </a:cubicBezTo>
                  <a:close/>
                  <a:moveTo>
                    <a:pt x="4017" y="0"/>
                  </a:moveTo>
                  <a:cubicBezTo>
                    <a:pt x="3202" y="0"/>
                    <a:pt x="2563" y="467"/>
                    <a:pt x="2271" y="1167"/>
                  </a:cubicBezTo>
                  <a:lnTo>
                    <a:pt x="118" y="6306"/>
                  </a:lnTo>
                  <a:cubicBezTo>
                    <a:pt x="59" y="6539"/>
                    <a:pt x="0" y="6830"/>
                    <a:pt x="0" y="7006"/>
                  </a:cubicBezTo>
                  <a:lnTo>
                    <a:pt x="0" y="9632"/>
                  </a:lnTo>
                  <a:cubicBezTo>
                    <a:pt x="0" y="10158"/>
                    <a:pt x="235" y="10625"/>
                    <a:pt x="525" y="10858"/>
                  </a:cubicBezTo>
                  <a:cubicBezTo>
                    <a:pt x="235" y="11266"/>
                    <a:pt x="0" y="11676"/>
                    <a:pt x="0" y="12142"/>
                  </a:cubicBezTo>
                  <a:lnTo>
                    <a:pt x="0" y="14653"/>
                  </a:lnTo>
                  <a:cubicBezTo>
                    <a:pt x="0" y="15178"/>
                    <a:pt x="235" y="15645"/>
                    <a:pt x="525" y="15937"/>
                  </a:cubicBezTo>
                  <a:cubicBezTo>
                    <a:pt x="235" y="16288"/>
                    <a:pt x="0" y="16695"/>
                    <a:pt x="0" y="17162"/>
                  </a:cubicBezTo>
                  <a:lnTo>
                    <a:pt x="0" y="19732"/>
                  </a:lnTo>
                  <a:cubicBezTo>
                    <a:pt x="0" y="20724"/>
                    <a:pt x="874" y="21600"/>
                    <a:pt x="1865" y="21600"/>
                  </a:cubicBezTo>
                  <a:lnTo>
                    <a:pt x="19621" y="21600"/>
                  </a:lnTo>
                  <a:cubicBezTo>
                    <a:pt x="20669" y="21600"/>
                    <a:pt x="21541" y="20724"/>
                    <a:pt x="21541" y="19732"/>
                  </a:cubicBezTo>
                  <a:lnTo>
                    <a:pt x="21541" y="17162"/>
                  </a:lnTo>
                  <a:cubicBezTo>
                    <a:pt x="21541" y="16638"/>
                    <a:pt x="21308" y="16228"/>
                    <a:pt x="21018" y="15937"/>
                  </a:cubicBezTo>
                  <a:cubicBezTo>
                    <a:pt x="21308" y="15528"/>
                    <a:pt x="21541" y="15120"/>
                    <a:pt x="21541" y="14653"/>
                  </a:cubicBezTo>
                  <a:lnTo>
                    <a:pt x="21541" y="12142"/>
                  </a:lnTo>
                  <a:cubicBezTo>
                    <a:pt x="21541" y="11616"/>
                    <a:pt x="21308" y="11149"/>
                    <a:pt x="21018" y="10858"/>
                  </a:cubicBezTo>
                  <a:cubicBezTo>
                    <a:pt x="21308" y="10508"/>
                    <a:pt x="21541" y="10099"/>
                    <a:pt x="21541" y="9632"/>
                  </a:cubicBezTo>
                  <a:lnTo>
                    <a:pt x="21541" y="7006"/>
                  </a:lnTo>
                  <a:lnTo>
                    <a:pt x="21600" y="7006"/>
                  </a:lnTo>
                  <a:cubicBezTo>
                    <a:pt x="21600" y="6830"/>
                    <a:pt x="21541" y="6539"/>
                    <a:pt x="21424" y="6306"/>
                  </a:cubicBezTo>
                  <a:lnTo>
                    <a:pt x="19329" y="1167"/>
                  </a:lnTo>
                  <a:cubicBezTo>
                    <a:pt x="19039" y="467"/>
                    <a:pt x="18340" y="0"/>
                    <a:pt x="175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82" name="Google Shape;10359;p68"/>
            <p:cNvSpPr/>
            <p:nvPr/>
          </p:nvSpPr>
          <p:spPr>
            <a:xfrm>
              <a:off x="123834" y="354524"/>
              <a:ext cx="250175"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8" y="0"/>
                  </a:moveTo>
                  <a:cubicBezTo>
                    <a:pt x="492" y="0"/>
                    <a:pt x="0" y="4707"/>
                    <a:pt x="0" y="11262"/>
                  </a:cubicBezTo>
                  <a:cubicBezTo>
                    <a:pt x="0" y="16893"/>
                    <a:pt x="492" y="21600"/>
                    <a:pt x="1178" y="21600"/>
                  </a:cubicBezTo>
                  <a:lnTo>
                    <a:pt x="20522" y="21600"/>
                  </a:lnTo>
                  <a:cubicBezTo>
                    <a:pt x="21111" y="21600"/>
                    <a:pt x="21600" y="16893"/>
                    <a:pt x="21600" y="11262"/>
                  </a:cubicBezTo>
                  <a:cubicBezTo>
                    <a:pt x="21600" y="4707"/>
                    <a:pt x="21111" y="0"/>
                    <a:pt x="205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83" name="Google Shape;10360;p68"/>
            <p:cNvSpPr/>
            <p:nvPr/>
          </p:nvSpPr>
          <p:spPr>
            <a:xfrm>
              <a:off x="123834" y="155533"/>
              <a:ext cx="250175" cy="261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78" y="0"/>
                  </a:moveTo>
                  <a:cubicBezTo>
                    <a:pt x="492" y="0"/>
                    <a:pt x="0" y="4684"/>
                    <a:pt x="0" y="11277"/>
                  </a:cubicBezTo>
                  <a:cubicBezTo>
                    <a:pt x="0" y="16916"/>
                    <a:pt x="492" y="21600"/>
                    <a:pt x="1178" y="21600"/>
                  </a:cubicBezTo>
                  <a:lnTo>
                    <a:pt x="20522" y="21600"/>
                  </a:lnTo>
                  <a:cubicBezTo>
                    <a:pt x="21111" y="21600"/>
                    <a:pt x="21600" y="16916"/>
                    <a:pt x="21600" y="11277"/>
                  </a:cubicBezTo>
                  <a:cubicBezTo>
                    <a:pt x="21600" y="4684"/>
                    <a:pt x="21111" y="0"/>
                    <a:pt x="205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84" name="Google Shape;10361;p68"/>
            <p:cNvSpPr/>
            <p:nvPr/>
          </p:nvSpPr>
          <p:spPr>
            <a:xfrm>
              <a:off x="45554" y="155533"/>
              <a:ext cx="26170" cy="272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486"/>
                    <a:pt x="0" y="10800"/>
                  </a:cubicBezTo>
                  <a:cubicBezTo>
                    <a:pt x="0" y="16200"/>
                    <a:pt x="4707" y="21600"/>
                    <a:pt x="11262" y="21600"/>
                  </a:cubicBezTo>
                  <a:cubicBezTo>
                    <a:pt x="16893" y="21600"/>
                    <a:pt x="21600" y="16200"/>
                    <a:pt x="21600" y="10800"/>
                  </a:cubicBezTo>
                  <a:cubicBezTo>
                    <a:pt x="21600" y="4486"/>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85" name="Google Shape;10362;p68"/>
            <p:cNvSpPr/>
            <p:nvPr/>
          </p:nvSpPr>
          <p:spPr>
            <a:xfrm>
              <a:off x="124430" y="255552"/>
              <a:ext cx="249021"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3" y="0"/>
                  </a:moveTo>
                  <a:cubicBezTo>
                    <a:pt x="492" y="0"/>
                    <a:pt x="0" y="4925"/>
                    <a:pt x="0" y="10816"/>
                  </a:cubicBezTo>
                  <a:cubicBezTo>
                    <a:pt x="97" y="16706"/>
                    <a:pt x="492" y="21600"/>
                    <a:pt x="1083" y="21600"/>
                  </a:cubicBezTo>
                  <a:lnTo>
                    <a:pt x="20517" y="21600"/>
                  </a:lnTo>
                  <a:cubicBezTo>
                    <a:pt x="21206" y="21600"/>
                    <a:pt x="21600" y="16706"/>
                    <a:pt x="21600" y="10816"/>
                  </a:cubicBezTo>
                  <a:cubicBezTo>
                    <a:pt x="21600" y="4925"/>
                    <a:pt x="21206" y="0"/>
                    <a:pt x="2051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86" name="Google Shape;10363;p68"/>
            <p:cNvSpPr/>
            <p:nvPr/>
          </p:nvSpPr>
          <p:spPr>
            <a:xfrm>
              <a:off x="45554" y="255552"/>
              <a:ext cx="26170"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925"/>
                    <a:pt x="0" y="10816"/>
                  </a:cubicBezTo>
                  <a:cubicBezTo>
                    <a:pt x="0" y="16706"/>
                    <a:pt x="4707" y="21600"/>
                    <a:pt x="11262" y="21600"/>
                  </a:cubicBezTo>
                  <a:cubicBezTo>
                    <a:pt x="16893" y="21600"/>
                    <a:pt x="21600" y="16706"/>
                    <a:pt x="21600" y="10816"/>
                  </a:cubicBezTo>
                  <a:cubicBezTo>
                    <a:pt x="21600" y="4925"/>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87" name="Google Shape;10364;p68"/>
            <p:cNvSpPr/>
            <p:nvPr/>
          </p:nvSpPr>
          <p:spPr>
            <a:xfrm>
              <a:off x="45554" y="354524"/>
              <a:ext cx="26170"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262" y="0"/>
                  </a:moveTo>
                  <a:cubicBezTo>
                    <a:pt x="4707" y="0"/>
                    <a:pt x="0" y="4707"/>
                    <a:pt x="0" y="11262"/>
                  </a:cubicBezTo>
                  <a:cubicBezTo>
                    <a:pt x="0" y="16893"/>
                    <a:pt x="4707" y="21600"/>
                    <a:pt x="11262" y="21600"/>
                  </a:cubicBezTo>
                  <a:cubicBezTo>
                    <a:pt x="16893" y="21600"/>
                    <a:pt x="21600" y="16893"/>
                    <a:pt x="21600" y="11262"/>
                  </a:cubicBezTo>
                  <a:cubicBezTo>
                    <a:pt x="21600" y="4707"/>
                    <a:pt x="16893" y="0"/>
                    <a:pt x="112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092" name="Google Shape;10365;p68"/>
          <p:cNvGrpSpPr/>
          <p:nvPr/>
        </p:nvGrpSpPr>
        <p:grpSpPr>
          <a:xfrm>
            <a:off x="6809667" y="2661570"/>
            <a:ext cx="421879" cy="419605"/>
            <a:chOff x="0" y="36"/>
            <a:chExt cx="421877" cy="419603"/>
          </a:xfrm>
        </p:grpSpPr>
        <p:sp>
          <p:nvSpPr>
            <p:cNvPr id="8089" name="Google Shape;10366;p68"/>
            <p:cNvSpPr/>
            <p:nvPr/>
          </p:nvSpPr>
          <p:spPr>
            <a:xfrm>
              <a:off x="109226" y="353116"/>
              <a:ext cx="25051"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3953" y="0"/>
                    <a:pt x="0" y="4894"/>
                    <a:pt x="0" y="10784"/>
                  </a:cubicBezTo>
                  <a:cubicBezTo>
                    <a:pt x="0" y="16675"/>
                    <a:pt x="3953" y="21600"/>
                    <a:pt x="10800" y="21600"/>
                  </a:cubicBezTo>
                  <a:cubicBezTo>
                    <a:pt x="16682" y="21600"/>
                    <a:pt x="21600" y="16675"/>
                    <a:pt x="21600" y="10784"/>
                  </a:cubicBezTo>
                  <a:cubicBezTo>
                    <a:pt x="20604" y="4894"/>
                    <a:pt x="15718"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90" name="Google Shape;10367;p68"/>
            <p:cNvSpPr/>
            <p:nvPr/>
          </p:nvSpPr>
          <p:spPr>
            <a:xfrm>
              <a:off x="250050" y="51724"/>
              <a:ext cx="75042" cy="1740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473" y="0"/>
                  </a:moveTo>
                  <a:cubicBezTo>
                    <a:pt x="8509" y="0"/>
                    <a:pt x="6878" y="708"/>
                    <a:pt x="6878" y="1694"/>
                  </a:cubicBezTo>
                  <a:lnTo>
                    <a:pt x="6878" y="3392"/>
                  </a:lnTo>
                  <a:cubicBezTo>
                    <a:pt x="2618" y="4095"/>
                    <a:pt x="0" y="5650"/>
                    <a:pt x="0" y="7765"/>
                  </a:cubicBezTo>
                  <a:cubicBezTo>
                    <a:pt x="0" y="10305"/>
                    <a:pt x="4914" y="12424"/>
                    <a:pt x="10473" y="12424"/>
                  </a:cubicBezTo>
                  <a:cubicBezTo>
                    <a:pt x="13745" y="12424"/>
                    <a:pt x="15387" y="13974"/>
                    <a:pt x="13091" y="15103"/>
                  </a:cubicBezTo>
                  <a:cubicBezTo>
                    <a:pt x="12436" y="15318"/>
                    <a:pt x="11460" y="15422"/>
                    <a:pt x="10514" y="15422"/>
                  </a:cubicBezTo>
                  <a:cubicBezTo>
                    <a:pt x="9579" y="15422"/>
                    <a:pt x="8675" y="15318"/>
                    <a:pt x="8187" y="15103"/>
                  </a:cubicBezTo>
                  <a:cubicBezTo>
                    <a:pt x="7532" y="14821"/>
                    <a:pt x="6545" y="14682"/>
                    <a:pt x="5610" y="14682"/>
                  </a:cubicBezTo>
                  <a:cubicBezTo>
                    <a:pt x="4665" y="14682"/>
                    <a:pt x="3761" y="14821"/>
                    <a:pt x="3273" y="15103"/>
                  </a:cubicBezTo>
                  <a:cubicBezTo>
                    <a:pt x="1964" y="15529"/>
                    <a:pt x="1964" y="16658"/>
                    <a:pt x="3273" y="17223"/>
                  </a:cubicBezTo>
                  <a:cubicBezTo>
                    <a:pt x="4260" y="17648"/>
                    <a:pt x="5569" y="18069"/>
                    <a:pt x="7200" y="18213"/>
                  </a:cubicBezTo>
                  <a:lnTo>
                    <a:pt x="7200" y="20045"/>
                  </a:lnTo>
                  <a:cubicBezTo>
                    <a:pt x="7200" y="20892"/>
                    <a:pt x="8842" y="21600"/>
                    <a:pt x="10805" y="21600"/>
                  </a:cubicBezTo>
                  <a:cubicBezTo>
                    <a:pt x="13091" y="21600"/>
                    <a:pt x="14732" y="20892"/>
                    <a:pt x="14732" y="20045"/>
                  </a:cubicBezTo>
                  <a:lnTo>
                    <a:pt x="14732" y="18213"/>
                  </a:lnTo>
                  <a:cubicBezTo>
                    <a:pt x="18660" y="17505"/>
                    <a:pt x="21600" y="15950"/>
                    <a:pt x="21600" y="13835"/>
                  </a:cubicBezTo>
                  <a:cubicBezTo>
                    <a:pt x="21600" y="11295"/>
                    <a:pt x="16696" y="9176"/>
                    <a:pt x="10805" y="9176"/>
                  </a:cubicBezTo>
                  <a:cubicBezTo>
                    <a:pt x="8842" y="9176"/>
                    <a:pt x="7200" y="8472"/>
                    <a:pt x="7200" y="7626"/>
                  </a:cubicBezTo>
                  <a:cubicBezTo>
                    <a:pt x="7200" y="6698"/>
                    <a:pt x="8748" y="6075"/>
                    <a:pt x="10556" y="6075"/>
                  </a:cubicBezTo>
                  <a:cubicBezTo>
                    <a:pt x="11501" y="6075"/>
                    <a:pt x="12519" y="6246"/>
                    <a:pt x="13423" y="6635"/>
                  </a:cubicBezTo>
                  <a:cubicBezTo>
                    <a:pt x="14078" y="6846"/>
                    <a:pt x="14971" y="6954"/>
                    <a:pt x="15875" y="6954"/>
                  </a:cubicBezTo>
                  <a:cubicBezTo>
                    <a:pt x="16779" y="6954"/>
                    <a:pt x="17673" y="6846"/>
                    <a:pt x="18327" y="6635"/>
                  </a:cubicBezTo>
                  <a:cubicBezTo>
                    <a:pt x="19314" y="6071"/>
                    <a:pt x="19314" y="4942"/>
                    <a:pt x="18327" y="4521"/>
                  </a:cubicBezTo>
                  <a:cubicBezTo>
                    <a:pt x="17018" y="3956"/>
                    <a:pt x="15709" y="3531"/>
                    <a:pt x="14078" y="3392"/>
                  </a:cubicBezTo>
                  <a:lnTo>
                    <a:pt x="14078" y="1694"/>
                  </a:lnTo>
                  <a:cubicBezTo>
                    <a:pt x="14078" y="708"/>
                    <a:pt x="12436" y="0"/>
                    <a:pt x="104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91" name="Google Shape;10368;p68"/>
            <p:cNvSpPr/>
            <p:nvPr/>
          </p:nvSpPr>
          <p:spPr>
            <a:xfrm>
              <a:off x="-1" y="36"/>
              <a:ext cx="421879" cy="41960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257" y="2516"/>
                  </a:moveTo>
                  <a:cubicBezTo>
                    <a:pt x="8850" y="2926"/>
                    <a:pt x="8675" y="3335"/>
                    <a:pt x="8385" y="3805"/>
                  </a:cubicBezTo>
                  <a:lnTo>
                    <a:pt x="1223" y="3805"/>
                  </a:lnTo>
                  <a:lnTo>
                    <a:pt x="1223" y="3101"/>
                  </a:lnTo>
                  <a:cubicBezTo>
                    <a:pt x="1223" y="2809"/>
                    <a:pt x="1514" y="2516"/>
                    <a:pt x="1863" y="2516"/>
                  </a:cubicBezTo>
                  <a:close/>
                  <a:moveTo>
                    <a:pt x="14614" y="1288"/>
                  </a:moveTo>
                  <a:cubicBezTo>
                    <a:pt x="17758" y="1288"/>
                    <a:pt x="20319" y="3863"/>
                    <a:pt x="20319" y="7023"/>
                  </a:cubicBezTo>
                  <a:cubicBezTo>
                    <a:pt x="20319" y="10126"/>
                    <a:pt x="17758" y="12702"/>
                    <a:pt x="14614" y="12702"/>
                  </a:cubicBezTo>
                  <a:cubicBezTo>
                    <a:pt x="13507" y="12702"/>
                    <a:pt x="12343" y="12410"/>
                    <a:pt x="11469" y="11825"/>
                  </a:cubicBezTo>
                  <a:cubicBezTo>
                    <a:pt x="11388" y="11782"/>
                    <a:pt x="11247" y="11741"/>
                    <a:pt x="11131" y="11741"/>
                  </a:cubicBezTo>
                  <a:cubicBezTo>
                    <a:pt x="11083" y="11741"/>
                    <a:pt x="11038" y="11749"/>
                    <a:pt x="11003" y="11765"/>
                  </a:cubicBezTo>
                  <a:cubicBezTo>
                    <a:pt x="10480" y="11882"/>
                    <a:pt x="9839" y="12116"/>
                    <a:pt x="9257" y="12351"/>
                  </a:cubicBezTo>
                  <a:lnTo>
                    <a:pt x="9839" y="10595"/>
                  </a:lnTo>
                  <a:cubicBezTo>
                    <a:pt x="9898" y="10420"/>
                    <a:pt x="9839" y="10244"/>
                    <a:pt x="9723" y="10069"/>
                  </a:cubicBezTo>
                  <a:cubicBezTo>
                    <a:pt x="9140" y="9190"/>
                    <a:pt x="8850" y="8077"/>
                    <a:pt x="8850" y="7023"/>
                  </a:cubicBezTo>
                  <a:cubicBezTo>
                    <a:pt x="8850" y="3863"/>
                    <a:pt x="11528" y="1288"/>
                    <a:pt x="14614" y="1288"/>
                  </a:cubicBezTo>
                  <a:close/>
                  <a:moveTo>
                    <a:pt x="7860" y="5033"/>
                  </a:moveTo>
                  <a:cubicBezTo>
                    <a:pt x="7743" y="5619"/>
                    <a:pt x="7570" y="6264"/>
                    <a:pt x="7570" y="6906"/>
                  </a:cubicBezTo>
                  <a:cubicBezTo>
                    <a:pt x="7570" y="8194"/>
                    <a:pt x="7860" y="9365"/>
                    <a:pt x="8501" y="10420"/>
                  </a:cubicBezTo>
                  <a:lnTo>
                    <a:pt x="7627" y="13170"/>
                  </a:lnTo>
                  <a:cubicBezTo>
                    <a:pt x="7570" y="13346"/>
                    <a:pt x="7627" y="13638"/>
                    <a:pt x="7802" y="13815"/>
                  </a:cubicBezTo>
                  <a:cubicBezTo>
                    <a:pt x="7884" y="13896"/>
                    <a:pt x="8054" y="13980"/>
                    <a:pt x="8229" y="13980"/>
                  </a:cubicBezTo>
                  <a:cubicBezTo>
                    <a:pt x="8301" y="13980"/>
                    <a:pt x="8374" y="13965"/>
                    <a:pt x="8442" y="13932"/>
                  </a:cubicBezTo>
                  <a:cubicBezTo>
                    <a:pt x="8442" y="13932"/>
                    <a:pt x="9955" y="13464"/>
                    <a:pt x="11120" y="13053"/>
                  </a:cubicBezTo>
                  <a:cubicBezTo>
                    <a:pt x="11236" y="13170"/>
                    <a:pt x="11353" y="13170"/>
                    <a:pt x="11412" y="13229"/>
                  </a:cubicBezTo>
                  <a:lnTo>
                    <a:pt x="11412" y="15277"/>
                  </a:lnTo>
                  <a:lnTo>
                    <a:pt x="1223" y="15277"/>
                  </a:lnTo>
                  <a:lnTo>
                    <a:pt x="1223" y="5033"/>
                  </a:lnTo>
                  <a:close/>
                  <a:moveTo>
                    <a:pt x="11295" y="16507"/>
                  </a:moveTo>
                  <a:lnTo>
                    <a:pt x="11295" y="19727"/>
                  </a:lnTo>
                  <a:cubicBezTo>
                    <a:pt x="11353" y="20078"/>
                    <a:pt x="11062" y="20370"/>
                    <a:pt x="10713" y="20370"/>
                  </a:cubicBezTo>
                  <a:lnTo>
                    <a:pt x="1806" y="20370"/>
                  </a:lnTo>
                  <a:cubicBezTo>
                    <a:pt x="1456" y="20370"/>
                    <a:pt x="1164" y="20078"/>
                    <a:pt x="1164" y="19727"/>
                  </a:cubicBezTo>
                  <a:lnTo>
                    <a:pt x="1164" y="16507"/>
                  </a:lnTo>
                  <a:close/>
                  <a:moveTo>
                    <a:pt x="14614" y="0"/>
                  </a:moveTo>
                  <a:cubicBezTo>
                    <a:pt x="13158" y="0"/>
                    <a:pt x="11761" y="409"/>
                    <a:pt x="10597" y="1228"/>
                  </a:cubicBezTo>
                  <a:lnTo>
                    <a:pt x="1863" y="1228"/>
                  </a:lnTo>
                  <a:cubicBezTo>
                    <a:pt x="874" y="1228"/>
                    <a:pt x="0" y="2107"/>
                    <a:pt x="0" y="3101"/>
                  </a:cubicBezTo>
                  <a:lnTo>
                    <a:pt x="0" y="19727"/>
                  </a:lnTo>
                  <a:cubicBezTo>
                    <a:pt x="0" y="20721"/>
                    <a:pt x="874" y="21600"/>
                    <a:pt x="1863" y="21600"/>
                  </a:cubicBezTo>
                  <a:lnTo>
                    <a:pt x="10770" y="21600"/>
                  </a:lnTo>
                  <a:cubicBezTo>
                    <a:pt x="11761" y="21600"/>
                    <a:pt x="12635" y="20721"/>
                    <a:pt x="12635" y="19727"/>
                  </a:cubicBezTo>
                  <a:lnTo>
                    <a:pt x="12635" y="13638"/>
                  </a:lnTo>
                  <a:cubicBezTo>
                    <a:pt x="13334" y="13815"/>
                    <a:pt x="13973" y="13932"/>
                    <a:pt x="14614" y="13932"/>
                  </a:cubicBezTo>
                  <a:cubicBezTo>
                    <a:pt x="18456" y="13932"/>
                    <a:pt x="21600" y="10771"/>
                    <a:pt x="21600" y="6906"/>
                  </a:cubicBezTo>
                  <a:cubicBezTo>
                    <a:pt x="21543" y="3101"/>
                    <a:pt x="18399" y="0"/>
                    <a:pt x="146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01" name="Google Shape;10369;p68"/>
          <p:cNvGrpSpPr/>
          <p:nvPr/>
        </p:nvGrpSpPr>
        <p:grpSpPr>
          <a:xfrm>
            <a:off x="3009168" y="3230574"/>
            <a:ext cx="421879" cy="423829"/>
            <a:chOff x="0" y="36"/>
            <a:chExt cx="421877" cy="423827"/>
          </a:xfrm>
        </p:grpSpPr>
        <p:sp>
          <p:nvSpPr>
            <p:cNvPr id="8093" name="Google Shape;10370;p68"/>
            <p:cNvSpPr/>
            <p:nvPr/>
          </p:nvSpPr>
          <p:spPr>
            <a:xfrm>
              <a:off x="74057" y="36"/>
              <a:ext cx="270555" cy="423829"/>
            </a:xfrm>
            <a:custGeom>
              <a:avLst/>
              <a:gdLst/>
              <a:ahLst/>
              <a:cxnLst>
                <a:cxn ang="0">
                  <a:pos x="wd2" y="hd2"/>
                </a:cxn>
                <a:cxn ang="5400000">
                  <a:pos x="wd2" y="hd2"/>
                </a:cxn>
                <a:cxn ang="10800000">
                  <a:pos x="wd2" y="hd2"/>
                </a:cxn>
                <a:cxn ang="16200000">
                  <a:pos x="wd2" y="hd2"/>
                </a:cxn>
              </a:cxnLst>
              <a:rect l="0" t="0" r="r" b="b"/>
              <a:pathLst>
                <a:path w="21167" h="21600" fill="norm" stroke="1" extrusionOk="0">
                  <a:moveTo>
                    <a:pt x="10489" y="1256"/>
                  </a:moveTo>
                  <a:cubicBezTo>
                    <a:pt x="15380" y="1256"/>
                    <a:pt x="19206" y="3749"/>
                    <a:pt x="19206" y="6878"/>
                  </a:cubicBezTo>
                  <a:cubicBezTo>
                    <a:pt x="19293" y="8791"/>
                    <a:pt x="18226" y="9834"/>
                    <a:pt x="17427" y="10645"/>
                  </a:cubicBezTo>
                  <a:cubicBezTo>
                    <a:pt x="16091" y="12036"/>
                    <a:pt x="15557" y="12732"/>
                    <a:pt x="15557" y="14586"/>
                  </a:cubicBezTo>
                  <a:cubicBezTo>
                    <a:pt x="15557" y="14933"/>
                    <a:pt x="15114" y="15224"/>
                    <a:pt x="14490" y="15224"/>
                  </a:cubicBezTo>
                  <a:lnTo>
                    <a:pt x="6750" y="15224"/>
                  </a:lnTo>
                  <a:cubicBezTo>
                    <a:pt x="6216" y="15224"/>
                    <a:pt x="5773" y="14933"/>
                    <a:pt x="5773" y="14586"/>
                  </a:cubicBezTo>
                  <a:cubicBezTo>
                    <a:pt x="5773" y="12732"/>
                    <a:pt x="5149" y="12095"/>
                    <a:pt x="3816" y="10704"/>
                  </a:cubicBezTo>
                  <a:cubicBezTo>
                    <a:pt x="3104" y="9834"/>
                    <a:pt x="1322" y="8328"/>
                    <a:pt x="1946" y="5894"/>
                  </a:cubicBezTo>
                  <a:cubicBezTo>
                    <a:pt x="2658" y="3344"/>
                    <a:pt x="6038" y="1256"/>
                    <a:pt x="10489" y="1256"/>
                  </a:cubicBezTo>
                  <a:close/>
                  <a:moveTo>
                    <a:pt x="13423" y="16383"/>
                  </a:moveTo>
                  <a:lnTo>
                    <a:pt x="13423" y="17601"/>
                  </a:lnTo>
                  <a:lnTo>
                    <a:pt x="12445" y="17601"/>
                  </a:lnTo>
                  <a:cubicBezTo>
                    <a:pt x="11821" y="17601"/>
                    <a:pt x="11378" y="17890"/>
                    <a:pt x="11378" y="18237"/>
                  </a:cubicBezTo>
                  <a:cubicBezTo>
                    <a:pt x="11378" y="18644"/>
                    <a:pt x="11821" y="18933"/>
                    <a:pt x="12445" y="18933"/>
                  </a:cubicBezTo>
                  <a:lnTo>
                    <a:pt x="13423" y="18933"/>
                  </a:lnTo>
                  <a:lnTo>
                    <a:pt x="13423" y="19571"/>
                  </a:lnTo>
                  <a:cubicBezTo>
                    <a:pt x="13513" y="19919"/>
                    <a:pt x="13067" y="20207"/>
                    <a:pt x="12533" y="20207"/>
                  </a:cubicBezTo>
                  <a:lnTo>
                    <a:pt x="8619" y="20207"/>
                  </a:lnTo>
                  <a:cubicBezTo>
                    <a:pt x="8085" y="20207"/>
                    <a:pt x="7639" y="19919"/>
                    <a:pt x="7639" y="19571"/>
                  </a:cubicBezTo>
                  <a:lnTo>
                    <a:pt x="7639" y="18933"/>
                  </a:lnTo>
                  <a:lnTo>
                    <a:pt x="8619" y="18933"/>
                  </a:lnTo>
                  <a:cubicBezTo>
                    <a:pt x="9240" y="18933"/>
                    <a:pt x="9687" y="18644"/>
                    <a:pt x="9687" y="18237"/>
                  </a:cubicBezTo>
                  <a:cubicBezTo>
                    <a:pt x="9687" y="17890"/>
                    <a:pt x="9240" y="17601"/>
                    <a:pt x="8619" y="17601"/>
                  </a:cubicBezTo>
                  <a:lnTo>
                    <a:pt x="7639" y="17601"/>
                  </a:lnTo>
                  <a:lnTo>
                    <a:pt x="7639" y="16383"/>
                  </a:lnTo>
                  <a:close/>
                  <a:moveTo>
                    <a:pt x="10726" y="0"/>
                  </a:moveTo>
                  <a:cubicBezTo>
                    <a:pt x="9977" y="0"/>
                    <a:pt x="9212" y="50"/>
                    <a:pt x="8441" y="156"/>
                  </a:cubicBezTo>
                  <a:cubicBezTo>
                    <a:pt x="4259" y="736"/>
                    <a:pt x="966" y="2879"/>
                    <a:pt x="167" y="5662"/>
                  </a:cubicBezTo>
                  <a:cubicBezTo>
                    <a:pt x="-279" y="7342"/>
                    <a:pt x="167" y="9139"/>
                    <a:pt x="1503" y="10588"/>
                  </a:cubicBezTo>
                  <a:cubicBezTo>
                    <a:pt x="1859" y="10877"/>
                    <a:pt x="2037" y="11168"/>
                    <a:pt x="2302" y="11457"/>
                  </a:cubicBezTo>
                  <a:cubicBezTo>
                    <a:pt x="3547" y="12675"/>
                    <a:pt x="3816" y="13138"/>
                    <a:pt x="3816" y="14645"/>
                  </a:cubicBezTo>
                  <a:cubicBezTo>
                    <a:pt x="3816" y="15456"/>
                    <a:pt x="4615" y="16151"/>
                    <a:pt x="5773" y="16442"/>
                  </a:cubicBezTo>
                  <a:lnTo>
                    <a:pt x="5773" y="19687"/>
                  </a:lnTo>
                  <a:cubicBezTo>
                    <a:pt x="5773" y="20730"/>
                    <a:pt x="7105" y="21600"/>
                    <a:pt x="8619" y="21600"/>
                  </a:cubicBezTo>
                  <a:lnTo>
                    <a:pt x="12533" y="21600"/>
                  </a:lnTo>
                  <a:cubicBezTo>
                    <a:pt x="14047" y="21600"/>
                    <a:pt x="15380" y="20730"/>
                    <a:pt x="15380" y="19687"/>
                  </a:cubicBezTo>
                  <a:lnTo>
                    <a:pt x="15380" y="16442"/>
                  </a:lnTo>
                  <a:cubicBezTo>
                    <a:pt x="16537" y="16151"/>
                    <a:pt x="17336" y="15515"/>
                    <a:pt x="17336" y="14645"/>
                  </a:cubicBezTo>
                  <a:lnTo>
                    <a:pt x="17336" y="14586"/>
                  </a:lnTo>
                  <a:cubicBezTo>
                    <a:pt x="17336" y="13138"/>
                    <a:pt x="17870" y="12559"/>
                    <a:pt x="18938" y="11457"/>
                  </a:cubicBezTo>
                  <a:cubicBezTo>
                    <a:pt x="19740" y="10645"/>
                    <a:pt x="21163" y="9255"/>
                    <a:pt x="21163" y="7053"/>
                  </a:cubicBezTo>
                  <a:cubicBezTo>
                    <a:pt x="21321" y="3048"/>
                    <a:pt x="16523" y="0"/>
                    <a:pt x="1072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94" name="Google Shape;10371;p68"/>
            <p:cNvSpPr/>
            <p:nvPr/>
          </p:nvSpPr>
          <p:spPr>
            <a:xfrm>
              <a:off x="371850" y="124780"/>
              <a:ext cx="50028" cy="261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8" y="0"/>
                  </a:moveTo>
                  <a:cubicBezTo>
                    <a:pt x="2462" y="0"/>
                    <a:pt x="0" y="4684"/>
                    <a:pt x="0" y="11277"/>
                  </a:cubicBezTo>
                  <a:cubicBezTo>
                    <a:pt x="0" y="16916"/>
                    <a:pt x="2462" y="21600"/>
                    <a:pt x="5408" y="21600"/>
                  </a:cubicBezTo>
                  <a:lnTo>
                    <a:pt x="16208" y="21600"/>
                  </a:lnTo>
                  <a:cubicBezTo>
                    <a:pt x="19153" y="21600"/>
                    <a:pt x="21600" y="16916"/>
                    <a:pt x="21600" y="11277"/>
                  </a:cubicBezTo>
                  <a:cubicBezTo>
                    <a:pt x="21600" y="4684"/>
                    <a:pt x="19153" y="0"/>
                    <a:pt x="162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95" name="Google Shape;10372;p68"/>
            <p:cNvSpPr/>
            <p:nvPr/>
          </p:nvSpPr>
          <p:spPr>
            <a:xfrm>
              <a:off x="-1" y="124780"/>
              <a:ext cx="50029" cy="261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8" y="0"/>
                  </a:moveTo>
                  <a:cubicBezTo>
                    <a:pt x="2462" y="0"/>
                    <a:pt x="0" y="4684"/>
                    <a:pt x="0" y="11277"/>
                  </a:cubicBezTo>
                  <a:cubicBezTo>
                    <a:pt x="0" y="16916"/>
                    <a:pt x="2462" y="21600"/>
                    <a:pt x="5408" y="21600"/>
                  </a:cubicBezTo>
                  <a:lnTo>
                    <a:pt x="15709" y="21600"/>
                  </a:lnTo>
                  <a:cubicBezTo>
                    <a:pt x="18655" y="20675"/>
                    <a:pt x="21600" y="15961"/>
                    <a:pt x="21600" y="11277"/>
                  </a:cubicBezTo>
                  <a:cubicBezTo>
                    <a:pt x="21600" y="4684"/>
                    <a:pt x="18655" y="0"/>
                    <a:pt x="1570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96" name="Google Shape;10373;p68"/>
            <p:cNvSpPr/>
            <p:nvPr/>
          </p:nvSpPr>
          <p:spPr>
            <a:xfrm>
              <a:off x="348651" y="24869"/>
              <a:ext cx="46924" cy="38334"/>
            </a:xfrm>
            <a:custGeom>
              <a:avLst/>
              <a:gdLst/>
              <a:ahLst/>
              <a:cxnLst>
                <a:cxn ang="0">
                  <a:pos x="wd2" y="hd2"/>
                </a:cxn>
                <a:cxn ang="5400000">
                  <a:pos x="wd2" y="hd2"/>
                </a:cxn>
                <a:cxn ang="10800000">
                  <a:pos x="wd2" y="hd2"/>
                </a:cxn>
                <a:cxn ang="16200000">
                  <a:pos x="wd2" y="hd2"/>
                </a:cxn>
              </a:cxnLst>
              <a:rect l="0" t="0" r="r" b="b"/>
              <a:pathLst>
                <a:path w="19803" h="21600" fill="norm" stroke="1" extrusionOk="0">
                  <a:moveTo>
                    <a:pt x="14345" y="0"/>
                  </a:moveTo>
                  <a:cubicBezTo>
                    <a:pt x="13416" y="0"/>
                    <a:pt x="12486" y="366"/>
                    <a:pt x="11710" y="1180"/>
                  </a:cubicBezTo>
                  <a:lnTo>
                    <a:pt x="2600" y="8237"/>
                  </a:lnTo>
                  <a:cubicBezTo>
                    <a:pt x="194" y="10149"/>
                    <a:pt x="-766" y="14644"/>
                    <a:pt x="681" y="17837"/>
                  </a:cubicBezTo>
                  <a:cubicBezTo>
                    <a:pt x="1656" y="20014"/>
                    <a:pt x="3728" y="21600"/>
                    <a:pt x="5556" y="21600"/>
                  </a:cubicBezTo>
                  <a:cubicBezTo>
                    <a:pt x="6439" y="21600"/>
                    <a:pt x="7262" y="21234"/>
                    <a:pt x="7871" y="20420"/>
                  </a:cubicBezTo>
                  <a:lnTo>
                    <a:pt x="16995" y="13363"/>
                  </a:lnTo>
                  <a:cubicBezTo>
                    <a:pt x="19387" y="11431"/>
                    <a:pt x="20834" y="6956"/>
                    <a:pt x="18915" y="3742"/>
                  </a:cubicBezTo>
                  <a:cubicBezTo>
                    <a:pt x="18260" y="1586"/>
                    <a:pt x="16295" y="0"/>
                    <a:pt x="143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97" name="Google Shape;10374;p68"/>
            <p:cNvSpPr/>
            <p:nvPr/>
          </p:nvSpPr>
          <p:spPr>
            <a:xfrm>
              <a:off x="26022" y="211877"/>
              <a:ext cx="46583" cy="37829"/>
            </a:xfrm>
            <a:custGeom>
              <a:avLst/>
              <a:gdLst/>
              <a:ahLst/>
              <a:cxnLst>
                <a:cxn ang="0">
                  <a:pos x="wd2" y="hd2"/>
                </a:cxn>
                <a:cxn ang="5400000">
                  <a:pos x="wd2" y="hd2"/>
                </a:cxn>
                <a:cxn ang="10800000">
                  <a:pos x="wd2" y="hd2"/>
                </a:cxn>
                <a:cxn ang="16200000">
                  <a:pos x="wd2" y="hd2"/>
                </a:cxn>
              </a:cxnLst>
              <a:rect l="0" t="0" r="r" b="b"/>
              <a:pathLst>
                <a:path w="19672" h="21600" fill="norm" stroke="1" extrusionOk="0">
                  <a:moveTo>
                    <a:pt x="14405" y="0"/>
                  </a:moveTo>
                  <a:cubicBezTo>
                    <a:pt x="13476" y="0"/>
                    <a:pt x="12500" y="289"/>
                    <a:pt x="11585" y="907"/>
                  </a:cubicBezTo>
                  <a:lnTo>
                    <a:pt x="2455" y="8059"/>
                  </a:lnTo>
                  <a:cubicBezTo>
                    <a:pt x="61" y="9996"/>
                    <a:pt x="-899" y="14551"/>
                    <a:pt x="1022" y="17787"/>
                  </a:cubicBezTo>
                  <a:cubicBezTo>
                    <a:pt x="1662" y="19992"/>
                    <a:pt x="3644" y="21600"/>
                    <a:pt x="5595" y="21600"/>
                  </a:cubicBezTo>
                  <a:cubicBezTo>
                    <a:pt x="6525" y="21600"/>
                    <a:pt x="7439" y="21229"/>
                    <a:pt x="8217" y="20384"/>
                  </a:cubicBezTo>
                  <a:lnTo>
                    <a:pt x="16860" y="13253"/>
                  </a:lnTo>
                  <a:cubicBezTo>
                    <a:pt x="19268" y="11295"/>
                    <a:pt x="20701" y="6760"/>
                    <a:pt x="18780" y="3504"/>
                  </a:cubicBezTo>
                  <a:cubicBezTo>
                    <a:pt x="18140" y="1298"/>
                    <a:pt x="16372" y="0"/>
                    <a:pt x="1440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98" name="Google Shape;10375;p68"/>
            <p:cNvSpPr/>
            <p:nvPr/>
          </p:nvSpPr>
          <p:spPr>
            <a:xfrm>
              <a:off x="349163" y="211877"/>
              <a:ext cx="46412" cy="36818"/>
            </a:xfrm>
            <a:custGeom>
              <a:avLst/>
              <a:gdLst/>
              <a:ahLst/>
              <a:cxnLst>
                <a:cxn ang="0">
                  <a:pos x="wd2" y="hd2"/>
                </a:cxn>
                <a:cxn ang="5400000">
                  <a:pos x="wd2" y="hd2"/>
                </a:cxn>
                <a:cxn ang="10800000">
                  <a:pos x="wd2" y="hd2"/>
                </a:cxn>
                <a:cxn ang="16200000">
                  <a:pos x="wd2" y="hd2"/>
                </a:cxn>
              </a:cxnLst>
              <a:rect l="0" t="0" r="r" b="b"/>
              <a:pathLst>
                <a:path w="20039" h="21600" fill="norm" stroke="1" extrusionOk="0">
                  <a:moveTo>
                    <a:pt x="5369" y="0"/>
                  </a:moveTo>
                  <a:cubicBezTo>
                    <a:pt x="3593" y="0"/>
                    <a:pt x="1800" y="1334"/>
                    <a:pt x="476" y="3600"/>
                  </a:cubicBezTo>
                  <a:cubicBezTo>
                    <a:pt x="-506" y="6946"/>
                    <a:pt x="-23" y="10948"/>
                    <a:pt x="2439" y="13616"/>
                  </a:cubicBezTo>
                  <a:lnTo>
                    <a:pt x="11759" y="20944"/>
                  </a:lnTo>
                  <a:cubicBezTo>
                    <a:pt x="12538" y="21367"/>
                    <a:pt x="13364" y="21600"/>
                    <a:pt x="14190" y="21600"/>
                  </a:cubicBezTo>
                  <a:cubicBezTo>
                    <a:pt x="15982" y="21600"/>
                    <a:pt x="17790" y="20562"/>
                    <a:pt x="19130" y="18275"/>
                  </a:cubicBezTo>
                  <a:cubicBezTo>
                    <a:pt x="21094" y="14273"/>
                    <a:pt x="19613" y="10271"/>
                    <a:pt x="17167" y="8280"/>
                  </a:cubicBezTo>
                  <a:lnTo>
                    <a:pt x="7832" y="932"/>
                  </a:lnTo>
                  <a:cubicBezTo>
                    <a:pt x="7052" y="296"/>
                    <a:pt x="6211" y="0"/>
                    <a:pt x="53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099" name="Google Shape;10376;p68"/>
            <p:cNvSpPr/>
            <p:nvPr/>
          </p:nvSpPr>
          <p:spPr>
            <a:xfrm>
              <a:off x="26828" y="25880"/>
              <a:ext cx="45777" cy="36818"/>
            </a:xfrm>
            <a:custGeom>
              <a:avLst/>
              <a:gdLst/>
              <a:ahLst/>
              <a:cxnLst>
                <a:cxn ang="0">
                  <a:pos x="wd2" y="hd2"/>
                </a:cxn>
                <a:cxn ang="5400000">
                  <a:pos x="wd2" y="hd2"/>
                </a:cxn>
                <a:cxn ang="10800000">
                  <a:pos x="wd2" y="hd2"/>
                </a:cxn>
                <a:cxn ang="16200000">
                  <a:pos x="wd2" y="hd2"/>
                </a:cxn>
              </a:cxnLst>
              <a:rect l="0" t="0" r="r" b="b"/>
              <a:pathLst>
                <a:path w="19764" h="21600" fill="norm" stroke="1" extrusionOk="0">
                  <a:moveTo>
                    <a:pt x="5529" y="0"/>
                  </a:moveTo>
                  <a:cubicBezTo>
                    <a:pt x="3627" y="0"/>
                    <a:pt x="1695" y="1038"/>
                    <a:pt x="698" y="3304"/>
                  </a:cubicBezTo>
                  <a:cubicBezTo>
                    <a:pt x="-783" y="6649"/>
                    <a:pt x="199" y="10652"/>
                    <a:pt x="2661" y="13320"/>
                  </a:cubicBezTo>
                  <a:lnTo>
                    <a:pt x="11498" y="20668"/>
                  </a:lnTo>
                  <a:cubicBezTo>
                    <a:pt x="12277" y="21304"/>
                    <a:pt x="13165" y="21600"/>
                    <a:pt x="14069" y="21600"/>
                  </a:cubicBezTo>
                  <a:cubicBezTo>
                    <a:pt x="15955" y="21600"/>
                    <a:pt x="17856" y="20266"/>
                    <a:pt x="18853" y="17979"/>
                  </a:cubicBezTo>
                  <a:cubicBezTo>
                    <a:pt x="20817" y="14654"/>
                    <a:pt x="19352" y="10652"/>
                    <a:pt x="16890" y="7984"/>
                  </a:cubicBezTo>
                  <a:lnTo>
                    <a:pt x="8053" y="635"/>
                  </a:lnTo>
                  <a:cubicBezTo>
                    <a:pt x="7274" y="212"/>
                    <a:pt x="6401" y="0"/>
                    <a:pt x="552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00" name="Google Shape;10377;p68"/>
            <p:cNvSpPr/>
            <p:nvPr/>
          </p:nvSpPr>
          <p:spPr>
            <a:xfrm>
              <a:off x="137131" y="51579"/>
              <a:ext cx="145853" cy="221011"/>
            </a:xfrm>
            <a:custGeom>
              <a:avLst/>
              <a:gdLst/>
              <a:ahLst/>
              <a:cxnLst>
                <a:cxn ang="0">
                  <a:pos x="wd2" y="hd2"/>
                </a:cxn>
                <a:cxn ang="5400000">
                  <a:pos x="wd2" y="hd2"/>
                </a:cxn>
                <a:cxn ang="10800000">
                  <a:pos x="wd2" y="hd2"/>
                </a:cxn>
                <a:cxn ang="16200000">
                  <a:pos x="wd2" y="hd2"/>
                </a:cxn>
              </a:cxnLst>
              <a:rect l="0" t="0" r="r" b="b"/>
              <a:pathLst>
                <a:path w="21314" h="21600" fill="norm" stroke="1" extrusionOk="0">
                  <a:moveTo>
                    <a:pt x="9040" y="5263"/>
                  </a:moveTo>
                  <a:lnTo>
                    <a:pt x="9040" y="8265"/>
                  </a:lnTo>
                  <a:cubicBezTo>
                    <a:pt x="9040" y="8819"/>
                    <a:pt x="9372" y="9264"/>
                    <a:pt x="10037" y="9377"/>
                  </a:cubicBezTo>
                  <a:lnTo>
                    <a:pt x="17020" y="11377"/>
                  </a:lnTo>
                  <a:lnTo>
                    <a:pt x="12532" y="16266"/>
                  </a:lnTo>
                  <a:lnTo>
                    <a:pt x="12532" y="13155"/>
                  </a:lnTo>
                  <a:cubicBezTo>
                    <a:pt x="12532" y="12601"/>
                    <a:pt x="12199" y="12153"/>
                    <a:pt x="11535" y="12044"/>
                  </a:cubicBezTo>
                  <a:lnTo>
                    <a:pt x="4388" y="10153"/>
                  </a:lnTo>
                  <a:lnTo>
                    <a:pt x="9040" y="5263"/>
                  </a:lnTo>
                  <a:close/>
                  <a:moveTo>
                    <a:pt x="10649" y="0"/>
                  </a:moveTo>
                  <a:cubicBezTo>
                    <a:pt x="10021" y="0"/>
                    <a:pt x="9467" y="166"/>
                    <a:pt x="9209" y="596"/>
                  </a:cubicBezTo>
                  <a:lnTo>
                    <a:pt x="236" y="10375"/>
                  </a:lnTo>
                  <a:cubicBezTo>
                    <a:pt x="68" y="10597"/>
                    <a:pt x="-96" y="11042"/>
                    <a:pt x="68" y="11377"/>
                  </a:cubicBezTo>
                  <a:cubicBezTo>
                    <a:pt x="236" y="11599"/>
                    <a:pt x="732" y="11931"/>
                    <a:pt x="1064" y="12044"/>
                  </a:cubicBezTo>
                  <a:lnTo>
                    <a:pt x="9040" y="14157"/>
                  </a:lnTo>
                  <a:lnTo>
                    <a:pt x="9040" y="20489"/>
                  </a:lnTo>
                  <a:cubicBezTo>
                    <a:pt x="9040" y="21046"/>
                    <a:pt x="9704" y="21491"/>
                    <a:pt x="10206" y="21600"/>
                  </a:cubicBezTo>
                  <a:lnTo>
                    <a:pt x="10707" y="21600"/>
                  </a:lnTo>
                  <a:cubicBezTo>
                    <a:pt x="11202" y="21600"/>
                    <a:pt x="11867" y="21491"/>
                    <a:pt x="12036" y="21046"/>
                  </a:cubicBezTo>
                  <a:lnTo>
                    <a:pt x="21008" y="11377"/>
                  </a:lnTo>
                  <a:cubicBezTo>
                    <a:pt x="21172" y="11042"/>
                    <a:pt x="21504" y="10597"/>
                    <a:pt x="21172" y="10375"/>
                  </a:cubicBezTo>
                  <a:cubicBezTo>
                    <a:pt x="21172" y="10153"/>
                    <a:pt x="20839" y="9821"/>
                    <a:pt x="20507" y="9708"/>
                  </a:cubicBezTo>
                  <a:lnTo>
                    <a:pt x="12532" y="7599"/>
                  </a:lnTo>
                  <a:lnTo>
                    <a:pt x="12532" y="1263"/>
                  </a:lnTo>
                  <a:cubicBezTo>
                    <a:pt x="12532" y="596"/>
                    <a:pt x="11867" y="261"/>
                    <a:pt x="11202" y="39"/>
                  </a:cubicBezTo>
                  <a:cubicBezTo>
                    <a:pt x="11018" y="14"/>
                    <a:pt x="10828" y="0"/>
                    <a:pt x="1064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11" name="Google Shape;10378;p68"/>
          <p:cNvGrpSpPr/>
          <p:nvPr/>
        </p:nvGrpSpPr>
        <p:grpSpPr>
          <a:xfrm>
            <a:off x="1942643" y="2660433"/>
            <a:ext cx="398021" cy="421878"/>
            <a:chOff x="0" y="36"/>
            <a:chExt cx="398020" cy="421877"/>
          </a:xfrm>
        </p:grpSpPr>
        <p:sp>
          <p:nvSpPr>
            <p:cNvPr id="8102" name="Google Shape;10379;p68"/>
            <p:cNvSpPr/>
            <p:nvPr/>
          </p:nvSpPr>
          <p:spPr>
            <a:xfrm>
              <a:off x="-1" y="36"/>
              <a:ext cx="398022" cy="4218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439" y="2445"/>
                  </a:moveTo>
                  <a:cubicBezTo>
                    <a:pt x="19810" y="2445"/>
                    <a:pt x="20119" y="2735"/>
                    <a:pt x="20119" y="3144"/>
                  </a:cubicBezTo>
                  <a:lnTo>
                    <a:pt x="20119" y="17117"/>
                  </a:lnTo>
                  <a:lnTo>
                    <a:pt x="20180" y="17117"/>
                  </a:lnTo>
                  <a:cubicBezTo>
                    <a:pt x="20180" y="17466"/>
                    <a:pt x="19872" y="17758"/>
                    <a:pt x="19502" y="17758"/>
                  </a:cubicBezTo>
                  <a:lnTo>
                    <a:pt x="18822" y="17758"/>
                  </a:lnTo>
                  <a:lnTo>
                    <a:pt x="18822" y="15836"/>
                  </a:lnTo>
                  <a:cubicBezTo>
                    <a:pt x="18822" y="15487"/>
                    <a:pt x="18515" y="15195"/>
                    <a:pt x="18145" y="15195"/>
                  </a:cubicBezTo>
                  <a:lnTo>
                    <a:pt x="8701" y="15195"/>
                  </a:lnTo>
                  <a:cubicBezTo>
                    <a:pt x="8331" y="15195"/>
                    <a:pt x="8023" y="15487"/>
                    <a:pt x="8023" y="15836"/>
                  </a:cubicBezTo>
                  <a:lnTo>
                    <a:pt x="8023" y="17758"/>
                  </a:lnTo>
                  <a:lnTo>
                    <a:pt x="6727" y="17758"/>
                  </a:lnTo>
                  <a:lnTo>
                    <a:pt x="6727" y="2445"/>
                  </a:lnTo>
                  <a:close/>
                  <a:moveTo>
                    <a:pt x="4752" y="1164"/>
                  </a:moveTo>
                  <a:cubicBezTo>
                    <a:pt x="5185" y="1164"/>
                    <a:pt x="5493" y="1454"/>
                    <a:pt x="5493" y="1804"/>
                  </a:cubicBezTo>
                  <a:lnTo>
                    <a:pt x="5493" y="18340"/>
                  </a:lnTo>
                  <a:cubicBezTo>
                    <a:pt x="5493" y="18689"/>
                    <a:pt x="5185" y="18979"/>
                    <a:pt x="4752" y="18979"/>
                  </a:cubicBezTo>
                  <a:lnTo>
                    <a:pt x="2098" y="18979"/>
                  </a:lnTo>
                  <a:cubicBezTo>
                    <a:pt x="1667" y="18979"/>
                    <a:pt x="1357" y="18689"/>
                    <a:pt x="1357" y="18340"/>
                  </a:cubicBezTo>
                  <a:lnTo>
                    <a:pt x="1357" y="1804"/>
                  </a:lnTo>
                  <a:cubicBezTo>
                    <a:pt x="1357" y="1454"/>
                    <a:pt x="1667" y="1164"/>
                    <a:pt x="2098" y="1164"/>
                  </a:cubicBezTo>
                  <a:close/>
                  <a:moveTo>
                    <a:pt x="17528" y="16534"/>
                  </a:moveTo>
                  <a:lnTo>
                    <a:pt x="17528" y="20319"/>
                  </a:lnTo>
                  <a:lnTo>
                    <a:pt x="9504" y="20319"/>
                  </a:lnTo>
                  <a:lnTo>
                    <a:pt x="9504" y="16534"/>
                  </a:lnTo>
                  <a:close/>
                  <a:moveTo>
                    <a:pt x="1974" y="0"/>
                  </a:moveTo>
                  <a:cubicBezTo>
                    <a:pt x="927" y="0"/>
                    <a:pt x="0" y="872"/>
                    <a:pt x="0" y="1863"/>
                  </a:cubicBezTo>
                  <a:lnTo>
                    <a:pt x="0" y="18397"/>
                  </a:lnTo>
                  <a:cubicBezTo>
                    <a:pt x="0" y="19445"/>
                    <a:pt x="927" y="20319"/>
                    <a:pt x="1974" y="20319"/>
                  </a:cubicBezTo>
                  <a:lnTo>
                    <a:pt x="4691" y="20319"/>
                  </a:lnTo>
                  <a:cubicBezTo>
                    <a:pt x="5555" y="20319"/>
                    <a:pt x="6296" y="19794"/>
                    <a:pt x="6603" y="19039"/>
                  </a:cubicBezTo>
                  <a:lnTo>
                    <a:pt x="8084" y="19039"/>
                  </a:lnTo>
                  <a:lnTo>
                    <a:pt x="8084" y="20959"/>
                  </a:lnTo>
                  <a:cubicBezTo>
                    <a:pt x="8084" y="21308"/>
                    <a:pt x="8394" y="21600"/>
                    <a:pt x="8764" y="21600"/>
                  </a:cubicBezTo>
                  <a:lnTo>
                    <a:pt x="18205" y="21600"/>
                  </a:lnTo>
                  <a:cubicBezTo>
                    <a:pt x="18576" y="21600"/>
                    <a:pt x="18885" y="21308"/>
                    <a:pt x="18885" y="20959"/>
                  </a:cubicBezTo>
                  <a:lnTo>
                    <a:pt x="18885" y="18979"/>
                  </a:lnTo>
                  <a:lnTo>
                    <a:pt x="19563" y="18979"/>
                  </a:lnTo>
                  <a:cubicBezTo>
                    <a:pt x="20673" y="18979"/>
                    <a:pt x="21600" y="18107"/>
                    <a:pt x="21600" y="17117"/>
                  </a:cubicBezTo>
                  <a:lnTo>
                    <a:pt x="21600" y="3144"/>
                  </a:lnTo>
                  <a:cubicBezTo>
                    <a:pt x="21537" y="2037"/>
                    <a:pt x="20673" y="1222"/>
                    <a:pt x="19502" y="1222"/>
                  </a:cubicBezTo>
                  <a:lnTo>
                    <a:pt x="6603" y="1222"/>
                  </a:lnTo>
                  <a:cubicBezTo>
                    <a:pt x="6296" y="523"/>
                    <a:pt x="5616" y="0"/>
                    <a:pt x="46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03" name="Google Shape;10380;p68"/>
            <p:cNvSpPr/>
            <p:nvPr/>
          </p:nvSpPr>
          <p:spPr>
            <a:xfrm>
              <a:off x="148964" y="72803"/>
              <a:ext cx="199029" cy="1000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885" y="5400"/>
                  </a:moveTo>
                  <a:lnTo>
                    <a:pt x="18885" y="16449"/>
                  </a:lnTo>
                  <a:lnTo>
                    <a:pt x="2840" y="16449"/>
                  </a:lnTo>
                  <a:lnTo>
                    <a:pt x="2840" y="5400"/>
                  </a:lnTo>
                  <a:close/>
                  <a:moveTo>
                    <a:pt x="1359" y="0"/>
                  </a:moveTo>
                  <a:cubicBezTo>
                    <a:pt x="619" y="0"/>
                    <a:pt x="0" y="1223"/>
                    <a:pt x="0" y="2704"/>
                  </a:cubicBezTo>
                  <a:lnTo>
                    <a:pt x="0" y="18904"/>
                  </a:lnTo>
                  <a:cubicBezTo>
                    <a:pt x="0" y="20377"/>
                    <a:pt x="619" y="21600"/>
                    <a:pt x="1359" y="21600"/>
                  </a:cubicBezTo>
                  <a:lnTo>
                    <a:pt x="20241" y="21600"/>
                  </a:lnTo>
                  <a:cubicBezTo>
                    <a:pt x="20981" y="21600"/>
                    <a:pt x="21600" y="20377"/>
                    <a:pt x="21600" y="18904"/>
                  </a:cubicBezTo>
                  <a:lnTo>
                    <a:pt x="21600" y="2704"/>
                  </a:lnTo>
                  <a:cubicBezTo>
                    <a:pt x="21600" y="1223"/>
                    <a:pt x="20981" y="0"/>
                    <a:pt x="2024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04" name="Google Shape;10381;p68"/>
            <p:cNvSpPr/>
            <p:nvPr/>
          </p:nvSpPr>
          <p:spPr>
            <a:xfrm>
              <a:off x="150119" y="199027"/>
              <a:ext cx="50028"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91" y="0"/>
                  </a:moveTo>
                  <a:cubicBezTo>
                    <a:pt x="2447" y="0"/>
                    <a:pt x="0" y="4925"/>
                    <a:pt x="0" y="10816"/>
                  </a:cubicBezTo>
                  <a:cubicBezTo>
                    <a:pt x="0" y="16706"/>
                    <a:pt x="2447" y="21600"/>
                    <a:pt x="5891" y="21600"/>
                  </a:cubicBezTo>
                  <a:lnTo>
                    <a:pt x="16208" y="21600"/>
                  </a:lnTo>
                  <a:cubicBezTo>
                    <a:pt x="19153" y="21600"/>
                    <a:pt x="21600" y="16706"/>
                    <a:pt x="21600" y="10816"/>
                  </a:cubicBezTo>
                  <a:cubicBezTo>
                    <a:pt x="21117" y="3927"/>
                    <a:pt x="18655" y="0"/>
                    <a:pt x="162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05" name="Google Shape;10382;p68"/>
            <p:cNvSpPr/>
            <p:nvPr/>
          </p:nvSpPr>
          <p:spPr>
            <a:xfrm>
              <a:off x="150119" y="246781"/>
              <a:ext cx="50028"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91" y="0"/>
                  </a:moveTo>
                  <a:cubicBezTo>
                    <a:pt x="2447" y="0"/>
                    <a:pt x="0" y="4707"/>
                    <a:pt x="0" y="11262"/>
                  </a:cubicBezTo>
                  <a:cubicBezTo>
                    <a:pt x="0" y="16893"/>
                    <a:pt x="2447" y="21600"/>
                    <a:pt x="5891" y="21600"/>
                  </a:cubicBezTo>
                  <a:lnTo>
                    <a:pt x="16208" y="21600"/>
                  </a:lnTo>
                  <a:cubicBezTo>
                    <a:pt x="19153" y="21600"/>
                    <a:pt x="21600" y="16893"/>
                    <a:pt x="21600" y="11262"/>
                  </a:cubicBezTo>
                  <a:cubicBezTo>
                    <a:pt x="21117" y="4707"/>
                    <a:pt x="18655" y="0"/>
                    <a:pt x="162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06" name="Google Shape;10383;p68"/>
            <p:cNvSpPr/>
            <p:nvPr/>
          </p:nvSpPr>
          <p:spPr>
            <a:xfrm>
              <a:off x="224041" y="246781"/>
              <a:ext cx="50029"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91" y="0"/>
                  </a:moveTo>
                  <a:cubicBezTo>
                    <a:pt x="2447" y="0"/>
                    <a:pt x="0" y="4707"/>
                    <a:pt x="0" y="11262"/>
                  </a:cubicBezTo>
                  <a:cubicBezTo>
                    <a:pt x="0" y="16893"/>
                    <a:pt x="2447" y="21600"/>
                    <a:pt x="5891" y="21600"/>
                  </a:cubicBezTo>
                  <a:lnTo>
                    <a:pt x="16192" y="21600"/>
                  </a:lnTo>
                  <a:cubicBezTo>
                    <a:pt x="19138" y="21600"/>
                    <a:pt x="21600" y="16893"/>
                    <a:pt x="21600" y="11262"/>
                  </a:cubicBezTo>
                  <a:cubicBezTo>
                    <a:pt x="21600" y="4707"/>
                    <a:pt x="19138" y="0"/>
                    <a:pt x="161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07" name="Google Shape;10384;p68"/>
            <p:cNvSpPr/>
            <p:nvPr/>
          </p:nvSpPr>
          <p:spPr>
            <a:xfrm>
              <a:off x="224041" y="199027"/>
              <a:ext cx="50029"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91" y="0"/>
                  </a:moveTo>
                  <a:cubicBezTo>
                    <a:pt x="2447" y="0"/>
                    <a:pt x="0" y="4925"/>
                    <a:pt x="0" y="10816"/>
                  </a:cubicBezTo>
                  <a:cubicBezTo>
                    <a:pt x="0" y="16706"/>
                    <a:pt x="2447" y="21600"/>
                    <a:pt x="5891" y="21600"/>
                  </a:cubicBezTo>
                  <a:lnTo>
                    <a:pt x="16192" y="21600"/>
                  </a:lnTo>
                  <a:cubicBezTo>
                    <a:pt x="19138" y="21600"/>
                    <a:pt x="21600" y="16706"/>
                    <a:pt x="21600" y="10816"/>
                  </a:cubicBezTo>
                  <a:cubicBezTo>
                    <a:pt x="21600" y="3927"/>
                    <a:pt x="19138" y="0"/>
                    <a:pt x="161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08" name="Google Shape;10385;p68"/>
            <p:cNvSpPr/>
            <p:nvPr/>
          </p:nvSpPr>
          <p:spPr>
            <a:xfrm>
              <a:off x="297964" y="199027"/>
              <a:ext cx="50029"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91" y="0"/>
                  </a:moveTo>
                  <a:cubicBezTo>
                    <a:pt x="2447" y="0"/>
                    <a:pt x="0" y="4925"/>
                    <a:pt x="0" y="10816"/>
                  </a:cubicBezTo>
                  <a:cubicBezTo>
                    <a:pt x="0" y="16706"/>
                    <a:pt x="2447" y="21600"/>
                    <a:pt x="5891" y="21600"/>
                  </a:cubicBezTo>
                  <a:lnTo>
                    <a:pt x="16192" y="21600"/>
                  </a:lnTo>
                  <a:cubicBezTo>
                    <a:pt x="19138" y="21600"/>
                    <a:pt x="21600" y="16706"/>
                    <a:pt x="21600" y="10816"/>
                  </a:cubicBezTo>
                  <a:cubicBezTo>
                    <a:pt x="21600" y="3927"/>
                    <a:pt x="19138" y="0"/>
                    <a:pt x="161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09" name="Google Shape;10386;p68"/>
            <p:cNvSpPr/>
            <p:nvPr/>
          </p:nvSpPr>
          <p:spPr>
            <a:xfrm>
              <a:off x="297964" y="246781"/>
              <a:ext cx="50029"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91" y="0"/>
                  </a:moveTo>
                  <a:cubicBezTo>
                    <a:pt x="2447" y="0"/>
                    <a:pt x="0" y="4707"/>
                    <a:pt x="0" y="11262"/>
                  </a:cubicBezTo>
                  <a:cubicBezTo>
                    <a:pt x="0" y="16893"/>
                    <a:pt x="2447" y="21600"/>
                    <a:pt x="5891" y="21600"/>
                  </a:cubicBezTo>
                  <a:lnTo>
                    <a:pt x="16192" y="21600"/>
                  </a:lnTo>
                  <a:cubicBezTo>
                    <a:pt x="19138" y="21600"/>
                    <a:pt x="21600" y="16893"/>
                    <a:pt x="21600" y="11262"/>
                  </a:cubicBezTo>
                  <a:cubicBezTo>
                    <a:pt x="21600" y="4707"/>
                    <a:pt x="19138" y="0"/>
                    <a:pt x="1619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10" name="Google Shape;10387;p68"/>
            <p:cNvSpPr/>
            <p:nvPr/>
          </p:nvSpPr>
          <p:spPr>
            <a:xfrm>
              <a:off x="199028" y="346872"/>
              <a:ext cx="98937"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27" y="0"/>
                  </a:moveTo>
                  <a:cubicBezTo>
                    <a:pt x="1237" y="0"/>
                    <a:pt x="0" y="4894"/>
                    <a:pt x="0" y="10784"/>
                  </a:cubicBezTo>
                  <a:cubicBezTo>
                    <a:pt x="0" y="16675"/>
                    <a:pt x="1237" y="21600"/>
                    <a:pt x="2727" y="21600"/>
                  </a:cubicBezTo>
                  <a:lnTo>
                    <a:pt x="18866" y="21600"/>
                  </a:lnTo>
                  <a:cubicBezTo>
                    <a:pt x="20355" y="21600"/>
                    <a:pt x="21600" y="16675"/>
                    <a:pt x="21600" y="10784"/>
                  </a:cubicBezTo>
                  <a:cubicBezTo>
                    <a:pt x="21600" y="4894"/>
                    <a:pt x="20355" y="0"/>
                    <a:pt x="1886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14" name="Google Shape;10388;p68"/>
          <p:cNvGrpSpPr/>
          <p:nvPr/>
        </p:nvGrpSpPr>
        <p:grpSpPr>
          <a:xfrm>
            <a:off x="4622965" y="1631852"/>
            <a:ext cx="421880" cy="419606"/>
            <a:chOff x="36" y="36"/>
            <a:chExt cx="421878" cy="419604"/>
          </a:xfrm>
        </p:grpSpPr>
        <p:sp>
          <p:nvSpPr>
            <p:cNvPr id="8112" name="Google Shape;10389;p68"/>
            <p:cNvSpPr/>
            <p:nvPr/>
          </p:nvSpPr>
          <p:spPr>
            <a:xfrm>
              <a:off x="36" y="50063"/>
              <a:ext cx="369578" cy="36957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035" y="1462"/>
                  </a:moveTo>
                  <a:lnTo>
                    <a:pt x="10035" y="10900"/>
                  </a:lnTo>
                  <a:cubicBezTo>
                    <a:pt x="10035" y="11299"/>
                    <a:pt x="10369" y="11630"/>
                    <a:pt x="10767" y="11630"/>
                  </a:cubicBezTo>
                  <a:lnTo>
                    <a:pt x="20203" y="11630"/>
                  </a:lnTo>
                  <a:cubicBezTo>
                    <a:pt x="19739" y="16482"/>
                    <a:pt x="15685" y="20271"/>
                    <a:pt x="10767" y="20271"/>
                  </a:cubicBezTo>
                  <a:cubicBezTo>
                    <a:pt x="5649" y="20271"/>
                    <a:pt x="1397" y="16018"/>
                    <a:pt x="1397" y="10900"/>
                  </a:cubicBezTo>
                  <a:cubicBezTo>
                    <a:pt x="1397" y="5981"/>
                    <a:pt x="5251" y="1928"/>
                    <a:pt x="10035" y="1462"/>
                  </a:cubicBezTo>
                  <a:close/>
                  <a:moveTo>
                    <a:pt x="10767" y="0"/>
                  </a:moveTo>
                  <a:cubicBezTo>
                    <a:pt x="4785" y="0"/>
                    <a:pt x="0" y="4852"/>
                    <a:pt x="0" y="10767"/>
                  </a:cubicBezTo>
                  <a:cubicBezTo>
                    <a:pt x="0" y="16748"/>
                    <a:pt x="4785" y="21600"/>
                    <a:pt x="10767" y="21600"/>
                  </a:cubicBezTo>
                  <a:cubicBezTo>
                    <a:pt x="16748" y="21600"/>
                    <a:pt x="21600" y="16748"/>
                    <a:pt x="21600" y="10767"/>
                  </a:cubicBezTo>
                  <a:cubicBezTo>
                    <a:pt x="21600" y="10501"/>
                    <a:pt x="21269" y="10168"/>
                    <a:pt x="20935" y="10168"/>
                  </a:cubicBezTo>
                  <a:lnTo>
                    <a:pt x="11565" y="10168"/>
                  </a:lnTo>
                  <a:lnTo>
                    <a:pt x="11565" y="732"/>
                  </a:lnTo>
                  <a:cubicBezTo>
                    <a:pt x="11565" y="333"/>
                    <a:pt x="11231" y="0"/>
                    <a:pt x="1076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13" name="Google Shape;10390;p68"/>
            <p:cNvSpPr/>
            <p:nvPr/>
          </p:nvSpPr>
          <p:spPr>
            <a:xfrm>
              <a:off x="222922" y="36"/>
              <a:ext cx="198993" cy="19899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94" y="2715"/>
                  </a:moveTo>
                  <a:cubicBezTo>
                    <a:pt x="11108" y="3330"/>
                    <a:pt x="18023" y="10246"/>
                    <a:pt x="18638" y="18763"/>
                  </a:cubicBezTo>
                  <a:lnTo>
                    <a:pt x="2594" y="18763"/>
                  </a:lnTo>
                  <a:lnTo>
                    <a:pt x="2594" y="2715"/>
                  </a:lnTo>
                  <a:close/>
                  <a:moveTo>
                    <a:pt x="1360" y="0"/>
                  </a:moveTo>
                  <a:cubicBezTo>
                    <a:pt x="615" y="0"/>
                    <a:pt x="0" y="615"/>
                    <a:pt x="0" y="1481"/>
                  </a:cubicBezTo>
                  <a:lnTo>
                    <a:pt x="0" y="20244"/>
                  </a:lnTo>
                  <a:cubicBezTo>
                    <a:pt x="0" y="20985"/>
                    <a:pt x="615" y="21600"/>
                    <a:pt x="1360" y="21600"/>
                  </a:cubicBezTo>
                  <a:lnTo>
                    <a:pt x="20244" y="21600"/>
                  </a:lnTo>
                  <a:cubicBezTo>
                    <a:pt x="20985" y="21600"/>
                    <a:pt x="21600" y="20985"/>
                    <a:pt x="21600" y="20244"/>
                  </a:cubicBezTo>
                  <a:cubicBezTo>
                    <a:pt x="21479" y="14689"/>
                    <a:pt x="19504" y="9752"/>
                    <a:pt x="15555" y="5924"/>
                  </a:cubicBezTo>
                  <a:cubicBezTo>
                    <a:pt x="11727" y="2096"/>
                    <a:pt x="6790" y="0"/>
                    <a:pt x="136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18" name="Google Shape;10391;p68"/>
          <p:cNvGrpSpPr/>
          <p:nvPr/>
        </p:nvGrpSpPr>
        <p:grpSpPr>
          <a:xfrm>
            <a:off x="4672975" y="2138734"/>
            <a:ext cx="321824" cy="424154"/>
            <a:chOff x="0" y="36"/>
            <a:chExt cx="321822" cy="424152"/>
          </a:xfrm>
        </p:grpSpPr>
        <p:sp>
          <p:nvSpPr>
            <p:cNvPr id="8115" name="Google Shape;10392;p68"/>
            <p:cNvSpPr/>
            <p:nvPr/>
          </p:nvSpPr>
          <p:spPr>
            <a:xfrm>
              <a:off x="-1" y="36"/>
              <a:ext cx="321824" cy="4241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39" y="1274"/>
                  </a:moveTo>
                  <a:cubicBezTo>
                    <a:pt x="15875" y="1274"/>
                    <a:pt x="19996" y="4401"/>
                    <a:pt x="19996" y="8224"/>
                  </a:cubicBezTo>
                  <a:cubicBezTo>
                    <a:pt x="19844" y="9670"/>
                    <a:pt x="19311" y="11060"/>
                    <a:pt x="18242" y="12220"/>
                  </a:cubicBezTo>
                  <a:lnTo>
                    <a:pt x="10839" y="19806"/>
                  </a:lnTo>
                  <a:lnTo>
                    <a:pt x="3435" y="12336"/>
                  </a:lnTo>
                  <a:cubicBezTo>
                    <a:pt x="2289" y="11119"/>
                    <a:pt x="1679" y="9729"/>
                    <a:pt x="1679" y="8224"/>
                  </a:cubicBezTo>
                  <a:cubicBezTo>
                    <a:pt x="1679" y="4401"/>
                    <a:pt x="5725" y="1274"/>
                    <a:pt x="10839" y="1274"/>
                  </a:cubicBezTo>
                  <a:close/>
                  <a:moveTo>
                    <a:pt x="10839" y="0"/>
                  </a:moveTo>
                  <a:cubicBezTo>
                    <a:pt x="4886" y="0"/>
                    <a:pt x="0" y="3706"/>
                    <a:pt x="0" y="8224"/>
                  </a:cubicBezTo>
                  <a:cubicBezTo>
                    <a:pt x="0" y="10018"/>
                    <a:pt x="763" y="11698"/>
                    <a:pt x="2137" y="13146"/>
                  </a:cubicBezTo>
                  <a:lnTo>
                    <a:pt x="10151" y="21311"/>
                  </a:lnTo>
                  <a:cubicBezTo>
                    <a:pt x="10303" y="21484"/>
                    <a:pt x="10534" y="21600"/>
                    <a:pt x="10839" y="21600"/>
                  </a:cubicBezTo>
                  <a:cubicBezTo>
                    <a:pt x="11066" y="21600"/>
                    <a:pt x="11297" y="21543"/>
                    <a:pt x="11449" y="21311"/>
                  </a:cubicBezTo>
                  <a:lnTo>
                    <a:pt x="19616" y="12972"/>
                  </a:lnTo>
                  <a:cubicBezTo>
                    <a:pt x="20914" y="11639"/>
                    <a:pt x="21600" y="9961"/>
                    <a:pt x="21600" y="8281"/>
                  </a:cubicBezTo>
                  <a:cubicBezTo>
                    <a:pt x="21600" y="3649"/>
                    <a:pt x="16716" y="0"/>
                    <a:pt x="1083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16" name="Google Shape;10393;p68"/>
            <p:cNvSpPr/>
            <p:nvPr/>
          </p:nvSpPr>
          <p:spPr>
            <a:xfrm>
              <a:off x="123950" y="123986"/>
              <a:ext cx="73923" cy="739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969" y="6645"/>
                  </a:moveTo>
                  <a:cubicBezTo>
                    <a:pt x="12962" y="6645"/>
                    <a:pt x="14618" y="8311"/>
                    <a:pt x="14618" y="10631"/>
                  </a:cubicBezTo>
                  <a:cubicBezTo>
                    <a:pt x="14618" y="12625"/>
                    <a:pt x="12625" y="14291"/>
                    <a:pt x="10969" y="14291"/>
                  </a:cubicBezTo>
                  <a:cubicBezTo>
                    <a:pt x="8638" y="14291"/>
                    <a:pt x="6982" y="12625"/>
                    <a:pt x="6982" y="10631"/>
                  </a:cubicBezTo>
                  <a:cubicBezTo>
                    <a:pt x="6982" y="8311"/>
                    <a:pt x="8638" y="6645"/>
                    <a:pt x="10969" y="6645"/>
                  </a:cubicBezTo>
                  <a:close/>
                  <a:moveTo>
                    <a:pt x="10969" y="0"/>
                  </a:moveTo>
                  <a:cubicBezTo>
                    <a:pt x="4989" y="0"/>
                    <a:pt x="0" y="4989"/>
                    <a:pt x="0" y="10969"/>
                  </a:cubicBezTo>
                  <a:cubicBezTo>
                    <a:pt x="0" y="16611"/>
                    <a:pt x="4989" y="21600"/>
                    <a:pt x="10969" y="21600"/>
                  </a:cubicBezTo>
                  <a:cubicBezTo>
                    <a:pt x="16611" y="21600"/>
                    <a:pt x="21600" y="16611"/>
                    <a:pt x="21600" y="10969"/>
                  </a:cubicBezTo>
                  <a:cubicBezTo>
                    <a:pt x="21600" y="4651"/>
                    <a:pt x="16611" y="0"/>
                    <a:pt x="1096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17" name="Google Shape;10394;p68"/>
            <p:cNvSpPr/>
            <p:nvPr/>
          </p:nvSpPr>
          <p:spPr>
            <a:xfrm>
              <a:off x="49883" y="48944"/>
              <a:ext cx="221230" cy="224007"/>
            </a:xfrm>
            <a:custGeom>
              <a:avLst/>
              <a:gdLst/>
              <a:ahLst/>
              <a:cxnLst>
                <a:cxn ang="0">
                  <a:pos x="wd2" y="hd2"/>
                </a:cxn>
                <a:cxn ang="5400000">
                  <a:pos x="wd2" y="hd2"/>
                </a:cxn>
                <a:cxn ang="10800000">
                  <a:pos x="wd2" y="hd2"/>
                </a:cxn>
                <a:cxn ang="16200000">
                  <a:pos x="wd2" y="hd2"/>
                </a:cxn>
              </a:cxnLst>
              <a:rect l="0" t="0" r="r" b="b"/>
              <a:pathLst>
                <a:path w="21223" h="21600" fill="norm" stroke="1" extrusionOk="0">
                  <a:moveTo>
                    <a:pt x="11579" y="2412"/>
                  </a:moveTo>
                  <a:lnTo>
                    <a:pt x="11579" y="4055"/>
                  </a:lnTo>
                  <a:cubicBezTo>
                    <a:pt x="11579" y="4605"/>
                    <a:pt x="11905" y="5043"/>
                    <a:pt x="12452" y="5151"/>
                  </a:cubicBezTo>
                  <a:cubicBezTo>
                    <a:pt x="13106" y="5482"/>
                    <a:pt x="13761" y="5809"/>
                    <a:pt x="14308" y="6359"/>
                  </a:cubicBezTo>
                  <a:cubicBezTo>
                    <a:pt x="14575" y="6495"/>
                    <a:pt x="14886" y="6589"/>
                    <a:pt x="15187" y="6589"/>
                  </a:cubicBezTo>
                  <a:cubicBezTo>
                    <a:pt x="15374" y="6589"/>
                    <a:pt x="15558" y="6554"/>
                    <a:pt x="15724" y="6467"/>
                  </a:cubicBezTo>
                  <a:lnTo>
                    <a:pt x="17033" y="5590"/>
                  </a:lnTo>
                  <a:lnTo>
                    <a:pt x="18342" y="7675"/>
                  </a:lnTo>
                  <a:lnTo>
                    <a:pt x="16926" y="8552"/>
                  </a:lnTo>
                  <a:cubicBezTo>
                    <a:pt x="16489" y="8771"/>
                    <a:pt x="16379" y="9209"/>
                    <a:pt x="16379" y="9759"/>
                  </a:cubicBezTo>
                  <a:cubicBezTo>
                    <a:pt x="16489" y="10525"/>
                    <a:pt x="16489" y="11075"/>
                    <a:pt x="16379" y="11952"/>
                  </a:cubicBezTo>
                  <a:cubicBezTo>
                    <a:pt x="16271" y="12498"/>
                    <a:pt x="16489" y="12829"/>
                    <a:pt x="16926" y="13156"/>
                  </a:cubicBezTo>
                  <a:lnTo>
                    <a:pt x="18342" y="14033"/>
                  </a:lnTo>
                  <a:lnTo>
                    <a:pt x="17033" y="16007"/>
                  </a:lnTo>
                  <a:lnTo>
                    <a:pt x="15724" y="15241"/>
                  </a:lnTo>
                  <a:cubicBezTo>
                    <a:pt x="15565" y="15119"/>
                    <a:pt x="15388" y="15074"/>
                    <a:pt x="15212" y="15074"/>
                  </a:cubicBezTo>
                  <a:cubicBezTo>
                    <a:pt x="14904" y="15074"/>
                    <a:pt x="14582" y="15213"/>
                    <a:pt x="14308" y="15349"/>
                  </a:cubicBezTo>
                  <a:cubicBezTo>
                    <a:pt x="13761" y="15788"/>
                    <a:pt x="13106" y="16118"/>
                    <a:pt x="12452" y="16445"/>
                  </a:cubicBezTo>
                  <a:cubicBezTo>
                    <a:pt x="12016" y="16557"/>
                    <a:pt x="11579" y="17103"/>
                    <a:pt x="11579" y="17542"/>
                  </a:cubicBezTo>
                  <a:lnTo>
                    <a:pt x="11579" y="19188"/>
                  </a:lnTo>
                  <a:lnTo>
                    <a:pt x="9287" y="19188"/>
                  </a:lnTo>
                  <a:lnTo>
                    <a:pt x="9287" y="17542"/>
                  </a:lnTo>
                  <a:cubicBezTo>
                    <a:pt x="9287" y="16995"/>
                    <a:pt x="9069" y="16557"/>
                    <a:pt x="8525" y="16445"/>
                  </a:cubicBezTo>
                  <a:cubicBezTo>
                    <a:pt x="7760" y="16226"/>
                    <a:pt x="7106" y="15899"/>
                    <a:pt x="6562" y="15349"/>
                  </a:cubicBezTo>
                  <a:cubicBezTo>
                    <a:pt x="6285" y="15213"/>
                    <a:pt x="5966" y="15074"/>
                    <a:pt x="5686" y="15074"/>
                  </a:cubicBezTo>
                  <a:cubicBezTo>
                    <a:pt x="5523" y="15074"/>
                    <a:pt x="5371" y="15119"/>
                    <a:pt x="5253" y="15241"/>
                  </a:cubicBezTo>
                  <a:lnTo>
                    <a:pt x="3833" y="16007"/>
                  </a:lnTo>
                  <a:lnTo>
                    <a:pt x="2635" y="14033"/>
                  </a:lnTo>
                  <a:lnTo>
                    <a:pt x="3944" y="13156"/>
                  </a:lnTo>
                  <a:cubicBezTo>
                    <a:pt x="4381" y="12937"/>
                    <a:pt x="4706" y="12498"/>
                    <a:pt x="4488" y="11952"/>
                  </a:cubicBezTo>
                  <a:cubicBezTo>
                    <a:pt x="4381" y="11075"/>
                    <a:pt x="4381" y="10525"/>
                    <a:pt x="4488" y="9759"/>
                  </a:cubicBezTo>
                  <a:cubicBezTo>
                    <a:pt x="4706" y="9209"/>
                    <a:pt x="4381" y="8771"/>
                    <a:pt x="3944" y="8552"/>
                  </a:cubicBezTo>
                  <a:lnTo>
                    <a:pt x="2635" y="7675"/>
                  </a:lnTo>
                  <a:lnTo>
                    <a:pt x="3833" y="5590"/>
                  </a:lnTo>
                  <a:lnTo>
                    <a:pt x="5253" y="6467"/>
                  </a:lnTo>
                  <a:cubicBezTo>
                    <a:pt x="5378" y="6554"/>
                    <a:pt x="5534" y="6589"/>
                    <a:pt x="5703" y="6589"/>
                  </a:cubicBezTo>
                  <a:cubicBezTo>
                    <a:pt x="5980" y="6589"/>
                    <a:pt x="6292" y="6495"/>
                    <a:pt x="6562" y="6359"/>
                  </a:cubicBezTo>
                  <a:cubicBezTo>
                    <a:pt x="7106" y="5920"/>
                    <a:pt x="7760" y="5482"/>
                    <a:pt x="8525" y="5151"/>
                  </a:cubicBezTo>
                  <a:cubicBezTo>
                    <a:pt x="8851" y="5043"/>
                    <a:pt x="9287" y="4493"/>
                    <a:pt x="9287" y="4055"/>
                  </a:cubicBezTo>
                  <a:lnTo>
                    <a:pt x="9287" y="2412"/>
                  </a:lnTo>
                  <a:close/>
                  <a:moveTo>
                    <a:pt x="8196" y="0"/>
                  </a:moveTo>
                  <a:cubicBezTo>
                    <a:pt x="7542" y="0"/>
                    <a:pt x="6998" y="546"/>
                    <a:pt x="6998" y="1204"/>
                  </a:cubicBezTo>
                  <a:lnTo>
                    <a:pt x="6998" y="3289"/>
                  </a:lnTo>
                  <a:cubicBezTo>
                    <a:pt x="6562" y="3397"/>
                    <a:pt x="6126" y="3728"/>
                    <a:pt x="5908" y="3947"/>
                  </a:cubicBezTo>
                  <a:lnTo>
                    <a:pt x="4162" y="2958"/>
                  </a:lnTo>
                  <a:cubicBezTo>
                    <a:pt x="3989" y="2889"/>
                    <a:pt x="3806" y="2854"/>
                    <a:pt x="3619" y="2854"/>
                  </a:cubicBezTo>
                  <a:cubicBezTo>
                    <a:pt x="3224" y="2854"/>
                    <a:pt x="2822" y="3025"/>
                    <a:pt x="2525" y="3397"/>
                  </a:cubicBezTo>
                  <a:lnTo>
                    <a:pt x="232" y="7567"/>
                  </a:lnTo>
                  <a:cubicBezTo>
                    <a:pt x="-93" y="8113"/>
                    <a:pt x="14" y="8771"/>
                    <a:pt x="561" y="9209"/>
                  </a:cubicBezTo>
                  <a:lnTo>
                    <a:pt x="2417" y="10086"/>
                  </a:lnTo>
                  <a:lnTo>
                    <a:pt x="2417" y="11514"/>
                  </a:lnTo>
                  <a:lnTo>
                    <a:pt x="561" y="12498"/>
                  </a:lnTo>
                  <a:cubicBezTo>
                    <a:pt x="14" y="12718"/>
                    <a:pt x="-204" y="13595"/>
                    <a:pt x="232" y="14145"/>
                  </a:cubicBezTo>
                  <a:lnTo>
                    <a:pt x="2525" y="18203"/>
                  </a:lnTo>
                  <a:cubicBezTo>
                    <a:pt x="2673" y="18572"/>
                    <a:pt x="3120" y="18843"/>
                    <a:pt x="3563" y="18843"/>
                  </a:cubicBezTo>
                  <a:cubicBezTo>
                    <a:pt x="3775" y="18843"/>
                    <a:pt x="3986" y="18781"/>
                    <a:pt x="4162" y="18642"/>
                  </a:cubicBezTo>
                  <a:lnTo>
                    <a:pt x="5908" y="17653"/>
                  </a:lnTo>
                  <a:cubicBezTo>
                    <a:pt x="6344" y="17980"/>
                    <a:pt x="6562" y="18092"/>
                    <a:pt x="6998" y="18311"/>
                  </a:cubicBezTo>
                  <a:lnTo>
                    <a:pt x="6998" y="20396"/>
                  </a:lnTo>
                  <a:cubicBezTo>
                    <a:pt x="6998" y="21054"/>
                    <a:pt x="7542" y="21600"/>
                    <a:pt x="8196" y="21600"/>
                  </a:cubicBezTo>
                  <a:lnTo>
                    <a:pt x="12996" y="21600"/>
                  </a:lnTo>
                  <a:cubicBezTo>
                    <a:pt x="13654" y="21600"/>
                    <a:pt x="14197" y="21054"/>
                    <a:pt x="14197" y="20396"/>
                  </a:cubicBezTo>
                  <a:lnTo>
                    <a:pt x="14197" y="18311"/>
                  </a:lnTo>
                  <a:cubicBezTo>
                    <a:pt x="14633" y="18203"/>
                    <a:pt x="15070" y="17980"/>
                    <a:pt x="15288" y="17653"/>
                  </a:cubicBezTo>
                  <a:lnTo>
                    <a:pt x="17033" y="18642"/>
                  </a:lnTo>
                  <a:cubicBezTo>
                    <a:pt x="17206" y="18708"/>
                    <a:pt x="17400" y="18746"/>
                    <a:pt x="17597" y="18746"/>
                  </a:cubicBezTo>
                  <a:cubicBezTo>
                    <a:pt x="18020" y="18746"/>
                    <a:pt x="18446" y="18575"/>
                    <a:pt x="18671" y="18203"/>
                  </a:cubicBezTo>
                  <a:lnTo>
                    <a:pt x="21071" y="14145"/>
                  </a:lnTo>
                  <a:cubicBezTo>
                    <a:pt x="21289" y="13595"/>
                    <a:pt x="21178" y="12829"/>
                    <a:pt x="20634" y="12498"/>
                  </a:cubicBezTo>
                  <a:lnTo>
                    <a:pt x="18889" y="11514"/>
                  </a:lnTo>
                  <a:lnTo>
                    <a:pt x="18889" y="10086"/>
                  </a:lnTo>
                  <a:lnTo>
                    <a:pt x="20634" y="9209"/>
                  </a:lnTo>
                  <a:cubicBezTo>
                    <a:pt x="21178" y="8771"/>
                    <a:pt x="21396" y="8113"/>
                    <a:pt x="21071" y="7567"/>
                  </a:cubicBezTo>
                  <a:lnTo>
                    <a:pt x="18671" y="3397"/>
                  </a:lnTo>
                  <a:cubicBezTo>
                    <a:pt x="18522" y="3025"/>
                    <a:pt x="18072" y="2805"/>
                    <a:pt x="17625" y="2805"/>
                  </a:cubicBezTo>
                  <a:cubicBezTo>
                    <a:pt x="17417" y="2805"/>
                    <a:pt x="17210" y="2854"/>
                    <a:pt x="17033" y="2958"/>
                  </a:cubicBezTo>
                  <a:lnTo>
                    <a:pt x="15288" y="3947"/>
                  </a:lnTo>
                  <a:cubicBezTo>
                    <a:pt x="14852" y="3728"/>
                    <a:pt x="14633" y="3508"/>
                    <a:pt x="14197" y="3289"/>
                  </a:cubicBezTo>
                  <a:lnTo>
                    <a:pt x="14197" y="1204"/>
                  </a:lnTo>
                  <a:cubicBezTo>
                    <a:pt x="14197" y="546"/>
                    <a:pt x="13654" y="0"/>
                    <a:pt x="129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22" name="Google Shape;10395;p68"/>
          <p:cNvGrpSpPr/>
          <p:nvPr/>
        </p:nvGrpSpPr>
        <p:grpSpPr>
          <a:xfrm>
            <a:off x="4635475" y="2673482"/>
            <a:ext cx="420761" cy="395747"/>
            <a:chOff x="36" y="0"/>
            <a:chExt cx="420759" cy="395745"/>
          </a:xfrm>
        </p:grpSpPr>
        <p:sp>
          <p:nvSpPr>
            <p:cNvPr id="8119" name="Google Shape;10396;p68"/>
            <p:cNvSpPr/>
            <p:nvPr/>
          </p:nvSpPr>
          <p:spPr>
            <a:xfrm>
              <a:off x="36" y="221298"/>
              <a:ext cx="420761" cy="17444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10" y="3155"/>
                  </a:moveTo>
                  <a:cubicBezTo>
                    <a:pt x="2161" y="3155"/>
                    <a:pt x="2451" y="3857"/>
                    <a:pt x="2451" y="4702"/>
                  </a:cubicBezTo>
                  <a:lnTo>
                    <a:pt x="2451" y="16813"/>
                  </a:lnTo>
                  <a:cubicBezTo>
                    <a:pt x="2451" y="17797"/>
                    <a:pt x="2161" y="18503"/>
                    <a:pt x="1810" y="18503"/>
                  </a:cubicBezTo>
                  <a:lnTo>
                    <a:pt x="1167" y="18503"/>
                  </a:lnTo>
                  <a:lnTo>
                    <a:pt x="1167" y="3155"/>
                  </a:lnTo>
                  <a:close/>
                  <a:moveTo>
                    <a:pt x="7162" y="3204"/>
                  </a:moveTo>
                  <a:cubicBezTo>
                    <a:pt x="8103" y="3204"/>
                    <a:pt x="9052" y="3839"/>
                    <a:pt x="9865" y="5126"/>
                  </a:cubicBezTo>
                  <a:cubicBezTo>
                    <a:pt x="10508" y="6109"/>
                    <a:pt x="10566" y="6253"/>
                    <a:pt x="10799" y="6253"/>
                  </a:cubicBezTo>
                  <a:lnTo>
                    <a:pt x="13427" y="6253"/>
                  </a:lnTo>
                  <a:cubicBezTo>
                    <a:pt x="13777" y="6253"/>
                    <a:pt x="14070" y="6954"/>
                    <a:pt x="14070" y="7942"/>
                  </a:cubicBezTo>
                  <a:cubicBezTo>
                    <a:pt x="14070" y="8787"/>
                    <a:pt x="13777" y="9493"/>
                    <a:pt x="13427" y="9493"/>
                  </a:cubicBezTo>
                  <a:lnTo>
                    <a:pt x="8815" y="9493"/>
                  </a:lnTo>
                  <a:cubicBezTo>
                    <a:pt x="8114" y="9493"/>
                    <a:pt x="7473" y="10476"/>
                    <a:pt x="7123" y="11884"/>
                  </a:cubicBezTo>
                  <a:cubicBezTo>
                    <a:pt x="7006" y="12590"/>
                    <a:pt x="7123" y="13716"/>
                    <a:pt x="7414" y="13998"/>
                  </a:cubicBezTo>
                  <a:cubicBezTo>
                    <a:pt x="7493" y="14114"/>
                    <a:pt x="7588" y="14163"/>
                    <a:pt x="7684" y="14163"/>
                  </a:cubicBezTo>
                  <a:cubicBezTo>
                    <a:pt x="7936" y="14163"/>
                    <a:pt x="8205" y="13801"/>
                    <a:pt x="8290" y="13292"/>
                  </a:cubicBezTo>
                  <a:cubicBezTo>
                    <a:pt x="8407" y="12728"/>
                    <a:pt x="8581" y="12447"/>
                    <a:pt x="8874" y="12447"/>
                  </a:cubicBezTo>
                  <a:lnTo>
                    <a:pt x="14010" y="12447"/>
                  </a:lnTo>
                  <a:cubicBezTo>
                    <a:pt x="14420" y="12447"/>
                    <a:pt x="14827" y="12165"/>
                    <a:pt x="15178" y="11602"/>
                  </a:cubicBezTo>
                  <a:lnTo>
                    <a:pt x="19556" y="3437"/>
                  </a:lnTo>
                  <a:cubicBezTo>
                    <a:pt x="19645" y="3339"/>
                    <a:pt x="19730" y="3294"/>
                    <a:pt x="19812" y="3294"/>
                  </a:cubicBezTo>
                  <a:cubicBezTo>
                    <a:pt x="20323" y="3294"/>
                    <a:pt x="20651" y="5019"/>
                    <a:pt x="20199" y="6109"/>
                  </a:cubicBezTo>
                  <a:cubicBezTo>
                    <a:pt x="20092" y="6284"/>
                    <a:pt x="20042" y="6342"/>
                    <a:pt x="20019" y="6342"/>
                  </a:cubicBezTo>
                  <a:cubicBezTo>
                    <a:pt x="19973" y="6342"/>
                    <a:pt x="20077" y="6051"/>
                    <a:pt x="20058" y="6051"/>
                  </a:cubicBezTo>
                  <a:cubicBezTo>
                    <a:pt x="20018" y="6051"/>
                    <a:pt x="19356" y="7535"/>
                    <a:pt x="14944" y="17234"/>
                  </a:cubicBezTo>
                  <a:cubicBezTo>
                    <a:pt x="14594" y="17940"/>
                    <a:pt x="14127" y="18503"/>
                    <a:pt x="13660" y="18503"/>
                  </a:cubicBezTo>
                  <a:lnTo>
                    <a:pt x="6363" y="18503"/>
                  </a:lnTo>
                  <a:cubicBezTo>
                    <a:pt x="5487" y="18503"/>
                    <a:pt x="4612" y="17940"/>
                    <a:pt x="3795" y="17095"/>
                  </a:cubicBezTo>
                  <a:lnTo>
                    <a:pt x="3795" y="6253"/>
                  </a:lnTo>
                  <a:lnTo>
                    <a:pt x="4319" y="5408"/>
                  </a:lnTo>
                  <a:cubicBezTo>
                    <a:pt x="5138" y="3946"/>
                    <a:pt x="6146" y="3204"/>
                    <a:pt x="7162" y="3204"/>
                  </a:cubicBezTo>
                  <a:close/>
                  <a:moveTo>
                    <a:pt x="7071" y="0"/>
                  </a:moveTo>
                  <a:cubicBezTo>
                    <a:pt x="5837" y="0"/>
                    <a:pt x="4614" y="916"/>
                    <a:pt x="3561" y="2731"/>
                  </a:cubicBezTo>
                  <a:cubicBezTo>
                    <a:pt x="3269" y="1184"/>
                    <a:pt x="2628" y="58"/>
                    <a:pt x="1868" y="58"/>
                  </a:cubicBezTo>
                  <a:lnTo>
                    <a:pt x="643" y="58"/>
                  </a:lnTo>
                  <a:cubicBezTo>
                    <a:pt x="293" y="58"/>
                    <a:pt x="0" y="760"/>
                    <a:pt x="0" y="1747"/>
                  </a:cubicBezTo>
                  <a:lnTo>
                    <a:pt x="0" y="20049"/>
                  </a:lnTo>
                  <a:cubicBezTo>
                    <a:pt x="0" y="20894"/>
                    <a:pt x="293" y="21600"/>
                    <a:pt x="643" y="21600"/>
                  </a:cubicBezTo>
                  <a:lnTo>
                    <a:pt x="1868" y="21600"/>
                  </a:lnTo>
                  <a:cubicBezTo>
                    <a:pt x="2451" y="21600"/>
                    <a:pt x="2978" y="20894"/>
                    <a:pt x="3328" y="20049"/>
                  </a:cubicBezTo>
                  <a:cubicBezTo>
                    <a:pt x="4319" y="21037"/>
                    <a:pt x="5312" y="21600"/>
                    <a:pt x="6363" y="21600"/>
                  </a:cubicBezTo>
                  <a:lnTo>
                    <a:pt x="13660" y="21600"/>
                  </a:lnTo>
                  <a:cubicBezTo>
                    <a:pt x="14420" y="21600"/>
                    <a:pt x="15178" y="20894"/>
                    <a:pt x="15761" y="19629"/>
                  </a:cubicBezTo>
                  <a:cubicBezTo>
                    <a:pt x="15821" y="19629"/>
                    <a:pt x="20783" y="8505"/>
                    <a:pt x="20840" y="8366"/>
                  </a:cubicBezTo>
                  <a:cubicBezTo>
                    <a:pt x="21133" y="8085"/>
                    <a:pt x="21600" y="6673"/>
                    <a:pt x="21600" y="4845"/>
                  </a:cubicBezTo>
                  <a:cubicBezTo>
                    <a:pt x="21600" y="2029"/>
                    <a:pt x="20724" y="197"/>
                    <a:pt x="19673" y="197"/>
                  </a:cubicBezTo>
                  <a:cubicBezTo>
                    <a:pt x="19089" y="197"/>
                    <a:pt x="18622" y="903"/>
                    <a:pt x="18389" y="1323"/>
                  </a:cubicBezTo>
                  <a:lnTo>
                    <a:pt x="15178" y="7236"/>
                  </a:lnTo>
                  <a:cubicBezTo>
                    <a:pt x="15003" y="4845"/>
                    <a:pt x="14244" y="3155"/>
                    <a:pt x="13252" y="3155"/>
                  </a:cubicBezTo>
                  <a:lnTo>
                    <a:pt x="10858" y="3155"/>
                  </a:lnTo>
                  <a:lnTo>
                    <a:pt x="10449" y="2449"/>
                  </a:lnTo>
                  <a:cubicBezTo>
                    <a:pt x="9402" y="813"/>
                    <a:pt x="8233" y="0"/>
                    <a:pt x="70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20" name="Google Shape;10397;p68"/>
            <p:cNvSpPr/>
            <p:nvPr/>
          </p:nvSpPr>
          <p:spPr>
            <a:xfrm>
              <a:off x="147881" y="0"/>
              <a:ext cx="221733" cy="2228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5" y="2424"/>
                  </a:moveTo>
                  <a:cubicBezTo>
                    <a:pt x="15506" y="2424"/>
                    <a:pt x="19272" y="6174"/>
                    <a:pt x="19272" y="10802"/>
                  </a:cubicBezTo>
                  <a:cubicBezTo>
                    <a:pt x="19272" y="15538"/>
                    <a:pt x="15506" y="19176"/>
                    <a:pt x="10745" y="19176"/>
                  </a:cubicBezTo>
                  <a:cubicBezTo>
                    <a:pt x="6090" y="19176"/>
                    <a:pt x="2324" y="15538"/>
                    <a:pt x="2324" y="10802"/>
                  </a:cubicBezTo>
                  <a:cubicBezTo>
                    <a:pt x="2324" y="6174"/>
                    <a:pt x="6090" y="2424"/>
                    <a:pt x="10745" y="2424"/>
                  </a:cubicBezTo>
                  <a:close/>
                  <a:moveTo>
                    <a:pt x="10745" y="0"/>
                  </a:moveTo>
                  <a:cubicBezTo>
                    <a:pt x="4873" y="0"/>
                    <a:pt x="0" y="4852"/>
                    <a:pt x="0" y="10802"/>
                  </a:cubicBezTo>
                  <a:cubicBezTo>
                    <a:pt x="0" y="16752"/>
                    <a:pt x="4873" y="21600"/>
                    <a:pt x="10745" y="21600"/>
                  </a:cubicBezTo>
                  <a:cubicBezTo>
                    <a:pt x="16727" y="21600"/>
                    <a:pt x="21600" y="16752"/>
                    <a:pt x="21600" y="10802"/>
                  </a:cubicBezTo>
                  <a:cubicBezTo>
                    <a:pt x="21600" y="4852"/>
                    <a:pt x="16727" y="0"/>
                    <a:pt x="1074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21" name="Google Shape;10398;p68"/>
            <p:cNvSpPr/>
            <p:nvPr/>
          </p:nvSpPr>
          <p:spPr>
            <a:xfrm>
              <a:off x="197909" y="50063"/>
              <a:ext cx="121677" cy="1227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01" y="4000"/>
                  </a:moveTo>
                  <a:cubicBezTo>
                    <a:pt x="14334" y="4000"/>
                    <a:pt x="17358" y="6997"/>
                    <a:pt x="17358" y="10597"/>
                  </a:cubicBezTo>
                  <a:cubicBezTo>
                    <a:pt x="17358" y="14000"/>
                    <a:pt x="14334" y="16997"/>
                    <a:pt x="10701" y="16997"/>
                  </a:cubicBezTo>
                  <a:cubicBezTo>
                    <a:pt x="7266" y="16997"/>
                    <a:pt x="4235" y="14000"/>
                    <a:pt x="4235" y="10597"/>
                  </a:cubicBezTo>
                  <a:cubicBezTo>
                    <a:pt x="4235" y="6997"/>
                    <a:pt x="7266" y="4000"/>
                    <a:pt x="10701" y="4000"/>
                  </a:cubicBezTo>
                  <a:close/>
                  <a:moveTo>
                    <a:pt x="10701" y="0"/>
                  </a:moveTo>
                  <a:cubicBezTo>
                    <a:pt x="4639" y="0"/>
                    <a:pt x="0" y="4800"/>
                    <a:pt x="0" y="10800"/>
                  </a:cubicBezTo>
                  <a:cubicBezTo>
                    <a:pt x="0" y="16800"/>
                    <a:pt x="4639" y="21600"/>
                    <a:pt x="10701" y="21600"/>
                  </a:cubicBezTo>
                  <a:cubicBezTo>
                    <a:pt x="16756" y="21600"/>
                    <a:pt x="21600" y="16800"/>
                    <a:pt x="21600" y="10800"/>
                  </a:cubicBezTo>
                  <a:cubicBezTo>
                    <a:pt x="21600" y="4800"/>
                    <a:pt x="16756" y="0"/>
                    <a:pt x="107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123" name="Google Shape;10399;p68"/>
          <p:cNvSpPr/>
          <p:nvPr/>
        </p:nvSpPr>
        <p:spPr>
          <a:xfrm>
            <a:off x="7351332" y="1629995"/>
            <a:ext cx="399140" cy="4230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70" y="1277"/>
                </a:moveTo>
                <a:lnTo>
                  <a:pt x="2770" y="2556"/>
                </a:lnTo>
                <a:lnTo>
                  <a:pt x="1416" y="2556"/>
                </a:lnTo>
                <a:lnTo>
                  <a:pt x="1416" y="1277"/>
                </a:lnTo>
                <a:close/>
                <a:moveTo>
                  <a:pt x="17602" y="1277"/>
                </a:moveTo>
                <a:lnTo>
                  <a:pt x="17602" y="2556"/>
                </a:lnTo>
                <a:lnTo>
                  <a:pt x="16308" y="2556"/>
                </a:lnTo>
                <a:lnTo>
                  <a:pt x="16308" y="1277"/>
                </a:lnTo>
                <a:close/>
                <a:moveTo>
                  <a:pt x="14955" y="2440"/>
                </a:moveTo>
                <a:lnTo>
                  <a:pt x="14955" y="3078"/>
                </a:lnTo>
                <a:cubicBezTo>
                  <a:pt x="14955" y="3485"/>
                  <a:pt x="15261" y="3774"/>
                  <a:pt x="15693" y="3774"/>
                </a:cubicBezTo>
                <a:lnTo>
                  <a:pt x="16371" y="3774"/>
                </a:lnTo>
                <a:lnTo>
                  <a:pt x="16371" y="7781"/>
                </a:lnTo>
                <a:cubicBezTo>
                  <a:pt x="16125" y="7838"/>
                  <a:pt x="15939" y="7954"/>
                  <a:pt x="15693" y="8129"/>
                </a:cubicBezTo>
                <a:cubicBezTo>
                  <a:pt x="15324" y="7820"/>
                  <a:pt x="14873" y="7665"/>
                  <a:pt x="14394" y="7665"/>
                </a:cubicBezTo>
                <a:cubicBezTo>
                  <a:pt x="14154" y="7665"/>
                  <a:pt x="13908" y="7704"/>
                  <a:pt x="13662" y="7781"/>
                </a:cubicBezTo>
                <a:lnTo>
                  <a:pt x="13662" y="5691"/>
                </a:lnTo>
                <a:cubicBezTo>
                  <a:pt x="13662" y="4703"/>
                  <a:pt x="12740" y="3833"/>
                  <a:pt x="11693" y="3833"/>
                </a:cubicBezTo>
                <a:cubicBezTo>
                  <a:pt x="10585" y="3833"/>
                  <a:pt x="9663" y="4703"/>
                  <a:pt x="9663" y="5691"/>
                </a:cubicBezTo>
                <a:lnTo>
                  <a:pt x="9663" y="11904"/>
                </a:lnTo>
                <a:lnTo>
                  <a:pt x="9355" y="11613"/>
                </a:lnTo>
                <a:cubicBezTo>
                  <a:pt x="8985" y="11237"/>
                  <a:pt x="8477" y="11047"/>
                  <a:pt x="7962" y="11047"/>
                </a:cubicBezTo>
                <a:cubicBezTo>
                  <a:pt x="7446" y="11047"/>
                  <a:pt x="6925" y="11237"/>
                  <a:pt x="6524" y="11613"/>
                </a:cubicBezTo>
                <a:cubicBezTo>
                  <a:pt x="5786" y="12309"/>
                  <a:pt x="5786" y="13529"/>
                  <a:pt x="6524" y="14285"/>
                </a:cubicBezTo>
                <a:lnTo>
                  <a:pt x="7446" y="15155"/>
                </a:lnTo>
                <a:lnTo>
                  <a:pt x="4123" y="15155"/>
                </a:lnTo>
                <a:lnTo>
                  <a:pt x="4123" y="14574"/>
                </a:lnTo>
                <a:cubicBezTo>
                  <a:pt x="4123" y="14226"/>
                  <a:pt x="3817" y="13935"/>
                  <a:pt x="3448" y="13935"/>
                </a:cubicBezTo>
                <a:lnTo>
                  <a:pt x="2770" y="13935"/>
                </a:lnTo>
                <a:lnTo>
                  <a:pt x="2770" y="3774"/>
                </a:lnTo>
                <a:lnTo>
                  <a:pt x="3448" y="3774"/>
                </a:lnTo>
                <a:cubicBezTo>
                  <a:pt x="3817" y="3774"/>
                  <a:pt x="4123" y="3485"/>
                  <a:pt x="4123" y="3078"/>
                </a:cubicBezTo>
                <a:lnTo>
                  <a:pt x="4123" y="2440"/>
                </a:lnTo>
                <a:close/>
                <a:moveTo>
                  <a:pt x="2770" y="15214"/>
                </a:moveTo>
                <a:lnTo>
                  <a:pt x="2770" y="16491"/>
                </a:lnTo>
                <a:lnTo>
                  <a:pt x="1416" y="16491"/>
                </a:lnTo>
                <a:lnTo>
                  <a:pt x="1416" y="15214"/>
                </a:lnTo>
                <a:close/>
                <a:moveTo>
                  <a:pt x="11632" y="5227"/>
                </a:moveTo>
                <a:cubicBezTo>
                  <a:pt x="12001" y="5227"/>
                  <a:pt x="12308" y="5516"/>
                  <a:pt x="12308" y="5864"/>
                </a:cubicBezTo>
                <a:lnTo>
                  <a:pt x="12308" y="12193"/>
                </a:lnTo>
                <a:cubicBezTo>
                  <a:pt x="12308" y="12542"/>
                  <a:pt x="12617" y="12833"/>
                  <a:pt x="12986" y="12833"/>
                </a:cubicBezTo>
                <a:cubicBezTo>
                  <a:pt x="13355" y="12833"/>
                  <a:pt x="13662" y="12542"/>
                  <a:pt x="13662" y="12193"/>
                </a:cubicBezTo>
                <a:lnTo>
                  <a:pt x="13662" y="9639"/>
                </a:lnTo>
                <a:cubicBezTo>
                  <a:pt x="13662" y="9291"/>
                  <a:pt x="13970" y="9001"/>
                  <a:pt x="14400" y="9001"/>
                </a:cubicBezTo>
                <a:cubicBezTo>
                  <a:pt x="14769" y="9001"/>
                  <a:pt x="15078" y="9291"/>
                  <a:pt x="15078" y="9639"/>
                </a:cubicBezTo>
                <a:lnTo>
                  <a:pt x="15078" y="12193"/>
                </a:lnTo>
                <a:cubicBezTo>
                  <a:pt x="15078" y="12542"/>
                  <a:pt x="15384" y="12833"/>
                  <a:pt x="15756" y="12833"/>
                </a:cubicBezTo>
                <a:cubicBezTo>
                  <a:pt x="16125" y="12833"/>
                  <a:pt x="16431" y="12542"/>
                  <a:pt x="16431" y="12193"/>
                </a:cubicBezTo>
                <a:lnTo>
                  <a:pt x="16431" y="9639"/>
                </a:lnTo>
                <a:cubicBezTo>
                  <a:pt x="16431" y="9291"/>
                  <a:pt x="16740" y="9001"/>
                  <a:pt x="17170" y="9001"/>
                </a:cubicBezTo>
                <a:cubicBezTo>
                  <a:pt x="17539" y="9001"/>
                  <a:pt x="17848" y="9291"/>
                  <a:pt x="17848" y="9639"/>
                </a:cubicBezTo>
                <a:lnTo>
                  <a:pt x="17848" y="12193"/>
                </a:lnTo>
                <a:cubicBezTo>
                  <a:pt x="17848" y="12542"/>
                  <a:pt x="18154" y="12833"/>
                  <a:pt x="18523" y="12833"/>
                </a:cubicBezTo>
                <a:cubicBezTo>
                  <a:pt x="18893" y="12833"/>
                  <a:pt x="19201" y="12542"/>
                  <a:pt x="19201" y="12193"/>
                </a:cubicBezTo>
                <a:lnTo>
                  <a:pt x="19201" y="10975"/>
                </a:lnTo>
                <a:cubicBezTo>
                  <a:pt x="18955" y="10511"/>
                  <a:pt x="19262" y="10219"/>
                  <a:pt x="19570" y="10219"/>
                </a:cubicBezTo>
                <a:cubicBezTo>
                  <a:pt x="20000" y="10219"/>
                  <a:pt x="20309" y="10511"/>
                  <a:pt x="20309" y="10859"/>
                </a:cubicBezTo>
                <a:lnTo>
                  <a:pt x="20309" y="13006"/>
                </a:lnTo>
                <a:cubicBezTo>
                  <a:pt x="20309" y="14750"/>
                  <a:pt x="19877" y="16375"/>
                  <a:pt x="19201" y="17826"/>
                </a:cubicBezTo>
                <a:lnTo>
                  <a:pt x="12001" y="17826"/>
                </a:lnTo>
                <a:lnTo>
                  <a:pt x="7446" y="13587"/>
                </a:lnTo>
                <a:cubicBezTo>
                  <a:pt x="7200" y="13354"/>
                  <a:pt x="7200" y="12890"/>
                  <a:pt x="7446" y="12717"/>
                </a:cubicBezTo>
                <a:cubicBezTo>
                  <a:pt x="7569" y="12601"/>
                  <a:pt x="7739" y="12542"/>
                  <a:pt x="7909" y="12542"/>
                </a:cubicBezTo>
                <a:cubicBezTo>
                  <a:pt x="8077" y="12542"/>
                  <a:pt x="8247" y="12601"/>
                  <a:pt x="8370" y="12717"/>
                </a:cubicBezTo>
                <a:lnTo>
                  <a:pt x="9786" y="13994"/>
                </a:lnTo>
                <a:cubicBezTo>
                  <a:pt x="9913" y="14116"/>
                  <a:pt x="10085" y="14173"/>
                  <a:pt x="10257" y="14173"/>
                </a:cubicBezTo>
                <a:cubicBezTo>
                  <a:pt x="10577" y="14173"/>
                  <a:pt x="10894" y="13966"/>
                  <a:pt x="10894" y="13587"/>
                </a:cubicBezTo>
                <a:lnTo>
                  <a:pt x="10894" y="5864"/>
                </a:lnTo>
                <a:cubicBezTo>
                  <a:pt x="10894" y="5516"/>
                  <a:pt x="11200" y="5227"/>
                  <a:pt x="11632" y="5227"/>
                </a:cubicBezTo>
                <a:close/>
                <a:moveTo>
                  <a:pt x="18893" y="18987"/>
                </a:moveTo>
                <a:lnTo>
                  <a:pt x="18893" y="19683"/>
                </a:lnTo>
                <a:cubicBezTo>
                  <a:pt x="18955" y="20032"/>
                  <a:pt x="18647" y="20323"/>
                  <a:pt x="18277" y="20323"/>
                </a:cubicBezTo>
                <a:lnTo>
                  <a:pt x="12923" y="20323"/>
                </a:lnTo>
                <a:cubicBezTo>
                  <a:pt x="12494" y="20323"/>
                  <a:pt x="12185" y="20032"/>
                  <a:pt x="12185" y="19683"/>
                </a:cubicBezTo>
                <a:lnTo>
                  <a:pt x="12185" y="18987"/>
                </a:lnTo>
                <a:close/>
                <a:moveTo>
                  <a:pt x="678" y="0"/>
                </a:moveTo>
                <a:cubicBezTo>
                  <a:pt x="309" y="0"/>
                  <a:pt x="0" y="291"/>
                  <a:pt x="0" y="640"/>
                </a:cubicBezTo>
                <a:lnTo>
                  <a:pt x="0" y="3194"/>
                </a:lnTo>
                <a:cubicBezTo>
                  <a:pt x="0" y="3542"/>
                  <a:pt x="309" y="3833"/>
                  <a:pt x="678" y="3833"/>
                </a:cubicBezTo>
                <a:lnTo>
                  <a:pt x="1354" y="3833"/>
                </a:lnTo>
                <a:lnTo>
                  <a:pt x="1354" y="13994"/>
                </a:lnTo>
                <a:lnTo>
                  <a:pt x="678" y="13994"/>
                </a:lnTo>
                <a:cubicBezTo>
                  <a:pt x="309" y="13994"/>
                  <a:pt x="0" y="14285"/>
                  <a:pt x="0" y="14633"/>
                </a:cubicBezTo>
                <a:lnTo>
                  <a:pt x="0" y="17188"/>
                </a:lnTo>
                <a:cubicBezTo>
                  <a:pt x="0" y="17536"/>
                  <a:pt x="309" y="17826"/>
                  <a:pt x="678" y="17826"/>
                </a:cubicBezTo>
                <a:lnTo>
                  <a:pt x="3385" y="17826"/>
                </a:lnTo>
                <a:cubicBezTo>
                  <a:pt x="3754" y="17826"/>
                  <a:pt x="4063" y="17536"/>
                  <a:pt x="4063" y="17188"/>
                </a:cubicBezTo>
                <a:lnTo>
                  <a:pt x="4063" y="16548"/>
                </a:lnTo>
                <a:lnTo>
                  <a:pt x="8677" y="16548"/>
                </a:lnTo>
                <a:lnTo>
                  <a:pt x="10894" y="18638"/>
                </a:lnTo>
                <a:lnTo>
                  <a:pt x="10894" y="19742"/>
                </a:lnTo>
                <a:cubicBezTo>
                  <a:pt x="10894" y="20730"/>
                  <a:pt x="11816" y="21600"/>
                  <a:pt x="12923" y="21600"/>
                </a:cubicBezTo>
                <a:lnTo>
                  <a:pt x="18277" y="21600"/>
                </a:lnTo>
                <a:cubicBezTo>
                  <a:pt x="19385" y="21600"/>
                  <a:pt x="20309" y="20730"/>
                  <a:pt x="20309" y="19742"/>
                </a:cubicBezTo>
                <a:lnTo>
                  <a:pt x="20309" y="18638"/>
                </a:lnTo>
                <a:cubicBezTo>
                  <a:pt x="21108" y="16956"/>
                  <a:pt x="21600" y="15039"/>
                  <a:pt x="21600" y="12949"/>
                </a:cubicBezTo>
                <a:lnTo>
                  <a:pt x="21600" y="10859"/>
                </a:lnTo>
                <a:cubicBezTo>
                  <a:pt x="21600" y="9814"/>
                  <a:pt x="20739" y="9001"/>
                  <a:pt x="19570" y="9001"/>
                </a:cubicBezTo>
                <a:cubicBezTo>
                  <a:pt x="19385" y="9001"/>
                  <a:pt x="19078" y="9058"/>
                  <a:pt x="18832" y="9117"/>
                </a:cubicBezTo>
                <a:cubicBezTo>
                  <a:pt x="18647" y="8537"/>
                  <a:pt x="18217" y="8071"/>
                  <a:pt x="17602" y="7838"/>
                </a:cubicBezTo>
                <a:lnTo>
                  <a:pt x="17602" y="3833"/>
                </a:lnTo>
                <a:lnTo>
                  <a:pt x="18277" y="3833"/>
                </a:lnTo>
                <a:cubicBezTo>
                  <a:pt x="18647" y="3833"/>
                  <a:pt x="19016" y="3542"/>
                  <a:pt x="19016" y="3194"/>
                </a:cubicBezTo>
                <a:lnTo>
                  <a:pt x="19016" y="640"/>
                </a:lnTo>
                <a:cubicBezTo>
                  <a:pt x="19016" y="291"/>
                  <a:pt x="18647" y="0"/>
                  <a:pt x="18277" y="0"/>
                </a:cubicBezTo>
                <a:lnTo>
                  <a:pt x="15570" y="0"/>
                </a:lnTo>
                <a:cubicBezTo>
                  <a:pt x="15201" y="0"/>
                  <a:pt x="14892" y="291"/>
                  <a:pt x="14892" y="640"/>
                </a:cubicBezTo>
                <a:lnTo>
                  <a:pt x="14892" y="1277"/>
                </a:lnTo>
                <a:lnTo>
                  <a:pt x="4063" y="1277"/>
                </a:lnTo>
                <a:lnTo>
                  <a:pt x="4063" y="640"/>
                </a:lnTo>
                <a:cubicBezTo>
                  <a:pt x="4063" y="291"/>
                  <a:pt x="3754" y="0"/>
                  <a:pt x="3385"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131" name="Google Shape;10400;p68"/>
          <p:cNvGrpSpPr/>
          <p:nvPr/>
        </p:nvGrpSpPr>
        <p:grpSpPr>
          <a:xfrm>
            <a:off x="7340368" y="2140449"/>
            <a:ext cx="420761" cy="420724"/>
            <a:chOff x="0" y="36"/>
            <a:chExt cx="420759" cy="420723"/>
          </a:xfrm>
        </p:grpSpPr>
        <p:sp>
          <p:nvSpPr>
            <p:cNvPr id="8124" name="Google Shape;10401;p68"/>
            <p:cNvSpPr/>
            <p:nvPr/>
          </p:nvSpPr>
          <p:spPr>
            <a:xfrm>
              <a:off x="-1" y="36"/>
              <a:ext cx="420761" cy="4207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580" y="1342"/>
                  </a:moveTo>
                  <a:lnTo>
                    <a:pt x="16580" y="19208"/>
                  </a:lnTo>
                  <a:cubicBezTo>
                    <a:pt x="16580" y="19615"/>
                    <a:pt x="16697" y="20082"/>
                    <a:pt x="16931" y="20433"/>
                  </a:cubicBezTo>
                  <a:lnTo>
                    <a:pt x="3211" y="20433"/>
                  </a:lnTo>
                  <a:cubicBezTo>
                    <a:pt x="2101" y="20433"/>
                    <a:pt x="1227" y="19615"/>
                    <a:pt x="1227" y="18565"/>
                  </a:cubicBezTo>
                  <a:lnTo>
                    <a:pt x="1227" y="1342"/>
                  </a:lnTo>
                  <a:close/>
                  <a:moveTo>
                    <a:pt x="20433" y="5254"/>
                  </a:moveTo>
                  <a:lnTo>
                    <a:pt x="20433" y="19208"/>
                  </a:lnTo>
                  <a:lnTo>
                    <a:pt x="20373" y="19208"/>
                  </a:lnTo>
                  <a:cubicBezTo>
                    <a:pt x="20373" y="19908"/>
                    <a:pt x="19790" y="20433"/>
                    <a:pt x="19149" y="20433"/>
                  </a:cubicBezTo>
                  <a:cubicBezTo>
                    <a:pt x="18506" y="20433"/>
                    <a:pt x="17922" y="19849"/>
                    <a:pt x="17922" y="19208"/>
                  </a:cubicBezTo>
                  <a:lnTo>
                    <a:pt x="17922" y="5254"/>
                  </a:lnTo>
                  <a:close/>
                  <a:moveTo>
                    <a:pt x="643" y="0"/>
                  </a:moveTo>
                  <a:cubicBezTo>
                    <a:pt x="293" y="0"/>
                    <a:pt x="0" y="291"/>
                    <a:pt x="0" y="641"/>
                  </a:cubicBezTo>
                  <a:lnTo>
                    <a:pt x="0" y="18448"/>
                  </a:lnTo>
                  <a:cubicBezTo>
                    <a:pt x="0" y="20199"/>
                    <a:pt x="1401" y="21600"/>
                    <a:pt x="3154" y="21600"/>
                  </a:cubicBezTo>
                  <a:lnTo>
                    <a:pt x="19089" y="21600"/>
                  </a:lnTo>
                  <a:cubicBezTo>
                    <a:pt x="20433" y="21600"/>
                    <a:pt x="21600" y="20433"/>
                    <a:pt x="21600" y="19032"/>
                  </a:cubicBezTo>
                  <a:lnTo>
                    <a:pt x="21600" y="4436"/>
                  </a:lnTo>
                  <a:cubicBezTo>
                    <a:pt x="21600" y="4260"/>
                    <a:pt x="21309" y="3969"/>
                    <a:pt x="21016" y="3969"/>
                  </a:cubicBezTo>
                  <a:lnTo>
                    <a:pt x="17864" y="3969"/>
                  </a:lnTo>
                  <a:lnTo>
                    <a:pt x="17864" y="641"/>
                  </a:lnTo>
                  <a:cubicBezTo>
                    <a:pt x="17864" y="291"/>
                    <a:pt x="17572" y="0"/>
                    <a:pt x="1722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25" name="Google Shape;10402;p68"/>
            <p:cNvSpPr/>
            <p:nvPr/>
          </p:nvSpPr>
          <p:spPr>
            <a:xfrm>
              <a:off x="48908" y="52337"/>
              <a:ext cx="250176" cy="1250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341" y="4320"/>
                  </a:moveTo>
                  <a:lnTo>
                    <a:pt x="19341" y="17087"/>
                  </a:lnTo>
                  <a:lnTo>
                    <a:pt x="2160" y="17087"/>
                  </a:lnTo>
                  <a:lnTo>
                    <a:pt x="2160" y="4320"/>
                  </a:lnTo>
                  <a:close/>
                  <a:moveTo>
                    <a:pt x="1081" y="0"/>
                  </a:moveTo>
                  <a:cubicBezTo>
                    <a:pt x="492" y="0"/>
                    <a:pt x="0" y="979"/>
                    <a:pt x="0" y="2356"/>
                  </a:cubicBezTo>
                  <a:lnTo>
                    <a:pt x="0" y="19443"/>
                  </a:lnTo>
                  <a:cubicBezTo>
                    <a:pt x="0" y="20621"/>
                    <a:pt x="492" y="21600"/>
                    <a:pt x="1081" y="21600"/>
                  </a:cubicBezTo>
                  <a:lnTo>
                    <a:pt x="20422" y="21600"/>
                  </a:lnTo>
                  <a:cubicBezTo>
                    <a:pt x="21111" y="21600"/>
                    <a:pt x="21600" y="20621"/>
                    <a:pt x="21600" y="19443"/>
                  </a:cubicBezTo>
                  <a:lnTo>
                    <a:pt x="21600" y="2356"/>
                  </a:lnTo>
                  <a:cubicBezTo>
                    <a:pt x="21404" y="979"/>
                    <a:pt x="20914" y="0"/>
                    <a:pt x="204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26" name="Google Shape;10403;p68"/>
            <p:cNvSpPr/>
            <p:nvPr/>
          </p:nvSpPr>
          <p:spPr>
            <a:xfrm>
              <a:off x="48908" y="199028"/>
              <a:ext cx="125107" cy="1250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082" y="4713"/>
                  </a:moveTo>
                  <a:lnTo>
                    <a:pt x="17082" y="17479"/>
                  </a:lnTo>
                  <a:lnTo>
                    <a:pt x="4319" y="17479"/>
                  </a:lnTo>
                  <a:lnTo>
                    <a:pt x="4319" y="4713"/>
                  </a:lnTo>
                  <a:close/>
                  <a:moveTo>
                    <a:pt x="2162" y="0"/>
                  </a:moveTo>
                  <a:cubicBezTo>
                    <a:pt x="985" y="0"/>
                    <a:pt x="0" y="979"/>
                    <a:pt x="0" y="2157"/>
                  </a:cubicBezTo>
                  <a:lnTo>
                    <a:pt x="0" y="19443"/>
                  </a:lnTo>
                  <a:cubicBezTo>
                    <a:pt x="0" y="20621"/>
                    <a:pt x="985" y="21600"/>
                    <a:pt x="2162" y="21600"/>
                  </a:cubicBezTo>
                  <a:lnTo>
                    <a:pt x="19238" y="21600"/>
                  </a:lnTo>
                  <a:cubicBezTo>
                    <a:pt x="20615" y="21600"/>
                    <a:pt x="21600" y="20621"/>
                    <a:pt x="21600" y="19443"/>
                  </a:cubicBezTo>
                  <a:lnTo>
                    <a:pt x="21600" y="2157"/>
                  </a:lnTo>
                  <a:cubicBezTo>
                    <a:pt x="21600" y="979"/>
                    <a:pt x="20615" y="0"/>
                    <a:pt x="192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27" name="Google Shape;10404;p68"/>
            <p:cNvSpPr/>
            <p:nvPr/>
          </p:nvSpPr>
          <p:spPr>
            <a:xfrm>
              <a:off x="199028" y="200147"/>
              <a:ext cx="100056" cy="261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96" y="0"/>
                  </a:moveTo>
                  <a:cubicBezTo>
                    <a:pt x="1223" y="0"/>
                    <a:pt x="0" y="4707"/>
                    <a:pt x="0" y="11262"/>
                  </a:cubicBezTo>
                  <a:cubicBezTo>
                    <a:pt x="0" y="16893"/>
                    <a:pt x="1223" y="21600"/>
                    <a:pt x="2696" y="21600"/>
                  </a:cubicBezTo>
                  <a:lnTo>
                    <a:pt x="18655" y="21600"/>
                  </a:lnTo>
                  <a:cubicBezTo>
                    <a:pt x="20377" y="21600"/>
                    <a:pt x="21600" y="16893"/>
                    <a:pt x="21600" y="11262"/>
                  </a:cubicBezTo>
                  <a:cubicBezTo>
                    <a:pt x="21109" y="4707"/>
                    <a:pt x="19886" y="0"/>
                    <a:pt x="186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28" name="Google Shape;10405;p68"/>
            <p:cNvSpPr/>
            <p:nvPr/>
          </p:nvSpPr>
          <p:spPr>
            <a:xfrm>
              <a:off x="199028" y="250210"/>
              <a:ext cx="100056" cy="261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96" y="0"/>
                  </a:moveTo>
                  <a:cubicBezTo>
                    <a:pt x="1223" y="0"/>
                    <a:pt x="0" y="4684"/>
                    <a:pt x="0" y="10323"/>
                  </a:cubicBezTo>
                  <a:cubicBezTo>
                    <a:pt x="0" y="16916"/>
                    <a:pt x="1223" y="21600"/>
                    <a:pt x="2696" y="21600"/>
                  </a:cubicBezTo>
                  <a:lnTo>
                    <a:pt x="18655" y="21600"/>
                  </a:lnTo>
                  <a:cubicBezTo>
                    <a:pt x="20377" y="21600"/>
                    <a:pt x="21600" y="16916"/>
                    <a:pt x="21600" y="10323"/>
                  </a:cubicBezTo>
                  <a:cubicBezTo>
                    <a:pt x="21109" y="4684"/>
                    <a:pt x="19886" y="0"/>
                    <a:pt x="186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29" name="Google Shape;10406;p68"/>
            <p:cNvSpPr/>
            <p:nvPr/>
          </p:nvSpPr>
          <p:spPr>
            <a:xfrm>
              <a:off x="199028" y="300238"/>
              <a:ext cx="100056"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696" y="0"/>
                  </a:moveTo>
                  <a:cubicBezTo>
                    <a:pt x="1223" y="0"/>
                    <a:pt x="0" y="4894"/>
                    <a:pt x="0" y="10784"/>
                  </a:cubicBezTo>
                  <a:cubicBezTo>
                    <a:pt x="0" y="16675"/>
                    <a:pt x="1223" y="21600"/>
                    <a:pt x="2696" y="21600"/>
                  </a:cubicBezTo>
                  <a:lnTo>
                    <a:pt x="18655" y="21600"/>
                  </a:lnTo>
                  <a:cubicBezTo>
                    <a:pt x="20377" y="21600"/>
                    <a:pt x="21600" y="16675"/>
                    <a:pt x="21600" y="10784"/>
                  </a:cubicBezTo>
                  <a:cubicBezTo>
                    <a:pt x="21109" y="4894"/>
                    <a:pt x="19886" y="0"/>
                    <a:pt x="1865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30" name="Google Shape;10407;p68"/>
            <p:cNvSpPr/>
            <p:nvPr/>
          </p:nvSpPr>
          <p:spPr>
            <a:xfrm>
              <a:off x="48908" y="347992"/>
              <a:ext cx="250176"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 y="0"/>
                  </a:moveTo>
                  <a:cubicBezTo>
                    <a:pt x="492" y="0"/>
                    <a:pt x="0" y="4707"/>
                    <a:pt x="0" y="11262"/>
                  </a:cubicBezTo>
                  <a:cubicBezTo>
                    <a:pt x="0" y="16893"/>
                    <a:pt x="492" y="21600"/>
                    <a:pt x="1081" y="21600"/>
                  </a:cubicBezTo>
                  <a:lnTo>
                    <a:pt x="20422" y="21600"/>
                  </a:lnTo>
                  <a:cubicBezTo>
                    <a:pt x="21111" y="21600"/>
                    <a:pt x="21600" y="16893"/>
                    <a:pt x="21600" y="11262"/>
                  </a:cubicBezTo>
                  <a:cubicBezTo>
                    <a:pt x="21404" y="4707"/>
                    <a:pt x="20914" y="0"/>
                    <a:pt x="204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132" name="Google Shape;10408;p68"/>
          <p:cNvSpPr/>
          <p:nvPr/>
        </p:nvSpPr>
        <p:spPr>
          <a:xfrm>
            <a:off x="7350758" y="2659687"/>
            <a:ext cx="424189" cy="4230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29" y="1218"/>
                </a:moveTo>
                <a:cubicBezTo>
                  <a:pt x="12335" y="1218"/>
                  <a:pt x="12623" y="1509"/>
                  <a:pt x="12623" y="1858"/>
                </a:cubicBezTo>
                <a:lnTo>
                  <a:pt x="12623" y="2495"/>
                </a:lnTo>
                <a:lnTo>
                  <a:pt x="9497" y="2495"/>
                </a:lnTo>
                <a:cubicBezTo>
                  <a:pt x="8455" y="2495"/>
                  <a:pt x="7585" y="3367"/>
                  <a:pt x="7585" y="4412"/>
                </a:cubicBezTo>
                <a:lnTo>
                  <a:pt x="7585" y="5109"/>
                </a:lnTo>
                <a:lnTo>
                  <a:pt x="5676" y="5109"/>
                </a:lnTo>
                <a:cubicBezTo>
                  <a:pt x="5501" y="5109"/>
                  <a:pt x="5270" y="5225"/>
                  <a:pt x="5213" y="5341"/>
                </a:cubicBezTo>
                <a:lnTo>
                  <a:pt x="3764" y="6793"/>
                </a:lnTo>
                <a:lnTo>
                  <a:pt x="3764" y="5805"/>
                </a:lnTo>
                <a:cubicBezTo>
                  <a:pt x="3764" y="5400"/>
                  <a:pt x="3476" y="5109"/>
                  <a:pt x="3128" y="5109"/>
                </a:cubicBezTo>
                <a:lnTo>
                  <a:pt x="1912" y="5109"/>
                </a:lnTo>
                <a:cubicBezTo>
                  <a:pt x="1505" y="5109"/>
                  <a:pt x="1217" y="4819"/>
                  <a:pt x="1217" y="4471"/>
                </a:cubicBezTo>
                <a:lnTo>
                  <a:pt x="1217" y="1858"/>
                </a:lnTo>
                <a:cubicBezTo>
                  <a:pt x="1217" y="1509"/>
                  <a:pt x="1505" y="1218"/>
                  <a:pt x="1912" y="1218"/>
                </a:cubicBezTo>
                <a:close/>
                <a:moveTo>
                  <a:pt x="19573" y="3658"/>
                </a:moveTo>
                <a:cubicBezTo>
                  <a:pt x="19920" y="3658"/>
                  <a:pt x="20209" y="3948"/>
                  <a:pt x="20209" y="4355"/>
                </a:cubicBezTo>
                <a:lnTo>
                  <a:pt x="20209" y="6967"/>
                </a:lnTo>
                <a:cubicBezTo>
                  <a:pt x="20209" y="7315"/>
                  <a:pt x="19920" y="7606"/>
                  <a:pt x="19573" y="7606"/>
                </a:cubicBezTo>
                <a:lnTo>
                  <a:pt x="15809" y="7606"/>
                </a:lnTo>
                <a:cubicBezTo>
                  <a:pt x="15461" y="7606"/>
                  <a:pt x="15173" y="7895"/>
                  <a:pt x="15173" y="8244"/>
                </a:cubicBezTo>
                <a:lnTo>
                  <a:pt x="15173" y="9289"/>
                </a:lnTo>
                <a:lnTo>
                  <a:pt x="13608" y="7722"/>
                </a:lnTo>
                <a:cubicBezTo>
                  <a:pt x="13550" y="7663"/>
                  <a:pt x="13318" y="7606"/>
                  <a:pt x="13202" y="7606"/>
                </a:cubicBezTo>
                <a:lnTo>
                  <a:pt x="9440" y="7606"/>
                </a:lnTo>
                <a:cubicBezTo>
                  <a:pt x="9093" y="7606"/>
                  <a:pt x="8802" y="7315"/>
                  <a:pt x="8802" y="6967"/>
                </a:cubicBezTo>
                <a:lnTo>
                  <a:pt x="8802" y="4355"/>
                </a:lnTo>
                <a:cubicBezTo>
                  <a:pt x="8802" y="3948"/>
                  <a:pt x="9093" y="3658"/>
                  <a:pt x="9440" y="3658"/>
                </a:cubicBezTo>
                <a:close/>
                <a:moveTo>
                  <a:pt x="5676" y="11438"/>
                </a:moveTo>
                <a:cubicBezTo>
                  <a:pt x="6659" y="11438"/>
                  <a:pt x="7528" y="12309"/>
                  <a:pt x="7528" y="13354"/>
                </a:cubicBezTo>
                <a:cubicBezTo>
                  <a:pt x="7528" y="14340"/>
                  <a:pt x="6659" y="15212"/>
                  <a:pt x="5676" y="15212"/>
                </a:cubicBezTo>
                <a:cubicBezTo>
                  <a:pt x="4634" y="15212"/>
                  <a:pt x="3764" y="14340"/>
                  <a:pt x="3764" y="13354"/>
                </a:cubicBezTo>
                <a:cubicBezTo>
                  <a:pt x="3764" y="12250"/>
                  <a:pt x="4575" y="11438"/>
                  <a:pt x="5676" y="11438"/>
                </a:cubicBezTo>
                <a:close/>
                <a:moveTo>
                  <a:pt x="15809" y="11438"/>
                </a:moveTo>
                <a:cubicBezTo>
                  <a:pt x="16794" y="11438"/>
                  <a:pt x="17661" y="12250"/>
                  <a:pt x="17661" y="13354"/>
                </a:cubicBezTo>
                <a:cubicBezTo>
                  <a:pt x="17661" y="14340"/>
                  <a:pt x="16794" y="15212"/>
                  <a:pt x="15809" y="15212"/>
                </a:cubicBezTo>
                <a:cubicBezTo>
                  <a:pt x="14709" y="15212"/>
                  <a:pt x="13840" y="14340"/>
                  <a:pt x="13840" y="13354"/>
                </a:cubicBezTo>
                <a:cubicBezTo>
                  <a:pt x="13840" y="12309"/>
                  <a:pt x="14709" y="11438"/>
                  <a:pt x="15809" y="11438"/>
                </a:cubicBezTo>
                <a:close/>
                <a:moveTo>
                  <a:pt x="6891" y="16548"/>
                </a:moveTo>
                <a:cubicBezTo>
                  <a:pt x="8629" y="16548"/>
                  <a:pt x="10019" y="17883"/>
                  <a:pt x="10019" y="19624"/>
                </a:cubicBezTo>
                <a:lnTo>
                  <a:pt x="10019" y="20321"/>
                </a:lnTo>
                <a:lnTo>
                  <a:pt x="1158" y="20321"/>
                </a:lnTo>
                <a:lnTo>
                  <a:pt x="1158" y="19624"/>
                </a:lnTo>
                <a:lnTo>
                  <a:pt x="1217" y="19624"/>
                </a:lnTo>
                <a:cubicBezTo>
                  <a:pt x="1217" y="17883"/>
                  <a:pt x="2606" y="16548"/>
                  <a:pt x="4343" y="16548"/>
                </a:cubicBezTo>
                <a:close/>
                <a:moveTo>
                  <a:pt x="17220" y="16541"/>
                </a:moveTo>
                <a:cubicBezTo>
                  <a:pt x="18869" y="16541"/>
                  <a:pt x="20209" y="17949"/>
                  <a:pt x="20209" y="19624"/>
                </a:cubicBezTo>
                <a:lnTo>
                  <a:pt x="20209" y="20321"/>
                </a:lnTo>
                <a:lnTo>
                  <a:pt x="11293" y="20321"/>
                </a:lnTo>
                <a:lnTo>
                  <a:pt x="11293" y="19624"/>
                </a:lnTo>
                <a:cubicBezTo>
                  <a:pt x="11293" y="17883"/>
                  <a:pt x="12682" y="16548"/>
                  <a:pt x="14419" y="16548"/>
                </a:cubicBezTo>
                <a:lnTo>
                  <a:pt x="17025" y="16548"/>
                </a:lnTo>
                <a:cubicBezTo>
                  <a:pt x="17090" y="16543"/>
                  <a:pt x="17156" y="16541"/>
                  <a:pt x="17220" y="16541"/>
                </a:cubicBezTo>
                <a:close/>
                <a:moveTo>
                  <a:pt x="1912" y="0"/>
                </a:moveTo>
                <a:cubicBezTo>
                  <a:pt x="869" y="0"/>
                  <a:pt x="0" y="870"/>
                  <a:pt x="0" y="1858"/>
                </a:cubicBezTo>
                <a:lnTo>
                  <a:pt x="0" y="4471"/>
                </a:lnTo>
                <a:cubicBezTo>
                  <a:pt x="0" y="5516"/>
                  <a:pt x="869" y="6386"/>
                  <a:pt x="1912" y="6386"/>
                </a:cubicBezTo>
                <a:lnTo>
                  <a:pt x="2547" y="6386"/>
                </a:lnTo>
                <a:lnTo>
                  <a:pt x="2547" y="8244"/>
                </a:lnTo>
                <a:cubicBezTo>
                  <a:pt x="2547" y="8638"/>
                  <a:pt x="2842" y="8898"/>
                  <a:pt x="3174" y="8898"/>
                </a:cubicBezTo>
                <a:cubicBezTo>
                  <a:pt x="3332" y="8898"/>
                  <a:pt x="3500" y="8839"/>
                  <a:pt x="3648" y="8708"/>
                </a:cubicBezTo>
                <a:lnTo>
                  <a:pt x="5964" y="6386"/>
                </a:lnTo>
                <a:lnTo>
                  <a:pt x="7528" y="6386"/>
                </a:lnTo>
                <a:lnTo>
                  <a:pt x="7528" y="7026"/>
                </a:lnTo>
                <a:cubicBezTo>
                  <a:pt x="7528" y="8012"/>
                  <a:pt x="8396" y="8883"/>
                  <a:pt x="9440" y="8883"/>
                </a:cubicBezTo>
                <a:lnTo>
                  <a:pt x="12971" y="8883"/>
                </a:lnTo>
                <a:lnTo>
                  <a:pt x="14535" y="10452"/>
                </a:lnTo>
                <a:cubicBezTo>
                  <a:pt x="13493" y="10916"/>
                  <a:pt x="12623" y="12018"/>
                  <a:pt x="12623" y="13354"/>
                </a:cubicBezTo>
                <a:cubicBezTo>
                  <a:pt x="12623" y="14051"/>
                  <a:pt x="12914" y="14805"/>
                  <a:pt x="13377" y="15385"/>
                </a:cubicBezTo>
                <a:cubicBezTo>
                  <a:pt x="12219" y="15677"/>
                  <a:pt x="11293" y="16373"/>
                  <a:pt x="10714" y="17418"/>
                </a:cubicBezTo>
                <a:cubicBezTo>
                  <a:pt x="10135" y="16432"/>
                  <a:pt x="9208" y="15736"/>
                  <a:pt x="8107" y="15444"/>
                </a:cubicBezTo>
                <a:cubicBezTo>
                  <a:pt x="8571" y="14864"/>
                  <a:pt x="8861" y="14224"/>
                  <a:pt x="8861" y="13412"/>
                </a:cubicBezTo>
                <a:cubicBezTo>
                  <a:pt x="8861" y="11670"/>
                  <a:pt x="7470" y="10277"/>
                  <a:pt x="5733" y="10277"/>
                </a:cubicBezTo>
                <a:cubicBezTo>
                  <a:pt x="3996" y="10277"/>
                  <a:pt x="2606" y="11670"/>
                  <a:pt x="2606" y="13412"/>
                </a:cubicBezTo>
                <a:cubicBezTo>
                  <a:pt x="2606" y="14224"/>
                  <a:pt x="2897" y="14921"/>
                  <a:pt x="3360" y="15444"/>
                </a:cubicBezTo>
                <a:cubicBezTo>
                  <a:pt x="1448" y="15968"/>
                  <a:pt x="59" y="17709"/>
                  <a:pt x="59" y="19740"/>
                </a:cubicBezTo>
                <a:lnTo>
                  <a:pt x="59" y="20960"/>
                </a:lnTo>
                <a:cubicBezTo>
                  <a:pt x="59" y="21309"/>
                  <a:pt x="347" y="21600"/>
                  <a:pt x="754" y="21600"/>
                </a:cubicBezTo>
                <a:lnTo>
                  <a:pt x="20905" y="21600"/>
                </a:lnTo>
                <a:cubicBezTo>
                  <a:pt x="21310" y="21600"/>
                  <a:pt x="21600" y="21309"/>
                  <a:pt x="21600" y="20960"/>
                </a:cubicBezTo>
                <a:lnTo>
                  <a:pt x="21600" y="19740"/>
                </a:lnTo>
                <a:cubicBezTo>
                  <a:pt x="21600" y="17709"/>
                  <a:pt x="20209" y="15968"/>
                  <a:pt x="18299" y="15444"/>
                </a:cubicBezTo>
                <a:cubicBezTo>
                  <a:pt x="18762" y="14864"/>
                  <a:pt x="19051" y="14224"/>
                  <a:pt x="19051" y="13412"/>
                </a:cubicBezTo>
                <a:cubicBezTo>
                  <a:pt x="19051" y="11902"/>
                  <a:pt x="17952" y="10568"/>
                  <a:pt x="16503" y="10277"/>
                </a:cubicBezTo>
                <a:lnTo>
                  <a:pt x="16503" y="8999"/>
                </a:lnTo>
                <a:lnTo>
                  <a:pt x="19573" y="8999"/>
                </a:lnTo>
                <a:lnTo>
                  <a:pt x="19573" y="8883"/>
                </a:lnTo>
                <a:cubicBezTo>
                  <a:pt x="20558" y="8883"/>
                  <a:pt x="21425" y="8012"/>
                  <a:pt x="21425" y="7026"/>
                </a:cubicBezTo>
                <a:lnTo>
                  <a:pt x="21425" y="4412"/>
                </a:lnTo>
                <a:cubicBezTo>
                  <a:pt x="21425" y="3367"/>
                  <a:pt x="20558" y="2495"/>
                  <a:pt x="19573" y="2495"/>
                </a:cubicBezTo>
                <a:lnTo>
                  <a:pt x="13840" y="2495"/>
                </a:lnTo>
                <a:lnTo>
                  <a:pt x="13840" y="1858"/>
                </a:lnTo>
                <a:cubicBezTo>
                  <a:pt x="13840" y="870"/>
                  <a:pt x="12971" y="0"/>
                  <a:pt x="11929"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135" name="Google Shape;10409;p68"/>
          <p:cNvGrpSpPr/>
          <p:nvPr/>
        </p:nvGrpSpPr>
        <p:grpSpPr>
          <a:xfrm>
            <a:off x="4661929" y="3231550"/>
            <a:ext cx="420724" cy="421879"/>
            <a:chOff x="36" y="36"/>
            <a:chExt cx="420723" cy="421877"/>
          </a:xfrm>
        </p:grpSpPr>
        <p:sp>
          <p:nvSpPr>
            <p:cNvPr id="8133" name="Google Shape;10410;p68"/>
            <p:cNvSpPr/>
            <p:nvPr/>
          </p:nvSpPr>
          <p:spPr>
            <a:xfrm>
              <a:off x="48908" y="54611"/>
              <a:ext cx="321825" cy="1944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83" y="2526"/>
                  </a:moveTo>
                  <a:cubicBezTo>
                    <a:pt x="19541" y="2526"/>
                    <a:pt x="19921" y="3160"/>
                    <a:pt x="19921" y="3917"/>
                  </a:cubicBezTo>
                  <a:cubicBezTo>
                    <a:pt x="19921" y="4675"/>
                    <a:pt x="19541" y="5305"/>
                    <a:pt x="19083" y="5305"/>
                  </a:cubicBezTo>
                  <a:cubicBezTo>
                    <a:pt x="18548" y="5305"/>
                    <a:pt x="18165" y="4675"/>
                    <a:pt x="18165" y="3917"/>
                  </a:cubicBezTo>
                  <a:cubicBezTo>
                    <a:pt x="18165" y="3160"/>
                    <a:pt x="18548" y="2526"/>
                    <a:pt x="19083" y="2526"/>
                  </a:cubicBezTo>
                  <a:close/>
                  <a:moveTo>
                    <a:pt x="7403" y="5180"/>
                  </a:moveTo>
                  <a:cubicBezTo>
                    <a:pt x="7861" y="5180"/>
                    <a:pt x="8244" y="5810"/>
                    <a:pt x="8244" y="6568"/>
                  </a:cubicBezTo>
                  <a:cubicBezTo>
                    <a:pt x="8244" y="7326"/>
                    <a:pt x="7861" y="7959"/>
                    <a:pt x="7403" y="7959"/>
                  </a:cubicBezTo>
                  <a:cubicBezTo>
                    <a:pt x="6946" y="7959"/>
                    <a:pt x="6565" y="7326"/>
                    <a:pt x="6565" y="6568"/>
                  </a:cubicBezTo>
                  <a:cubicBezTo>
                    <a:pt x="6640" y="5810"/>
                    <a:pt x="7023" y="5180"/>
                    <a:pt x="7403" y="5180"/>
                  </a:cubicBezTo>
                  <a:close/>
                  <a:moveTo>
                    <a:pt x="14044" y="13388"/>
                  </a:moveTo>
                  <a:cubicBezTo>
                    <a:pt x="14579" y="13388"/>
                    <a:pt x="14960" y="14022"/>
                    <a:pt x="14960" y="14780"/>
                  </a:cubicBezTo>
                  <a:cubicBezTo>
                    <a:pt x="14960" y="15537"/>
                    <a:pt x="14579" y="16171"/>
                    <a:pt x="14044" y="16171"/>
                  </a:cubicBezTo>
                  <a:cubicBezTo>
                    <a:pt x="13586" y="16171"/>
                    <a:pt x="13206" y="15537"/>
                    <a:pt x="13206" y="14780"/>
                  </a:cubicBezTo>
                  <a:cubicBezTo>
                    <a:pt x="13206" y="14022"/>
                    <a:pt x="13586" y="13388"/>
                    <a:pt x="14044" y="13388"/>
                  </a:cubicBezTo>
                  <a:close/>
                  <a:moveTo>
                    <a:pt x="2442" y="16171"/>
                  </a:moveTo>
                  <a:cubicBezTo>
                    <a:pt x="2902" y="16171"/>
                    <a:pt x="3283" y="16800"/>
                    <a:pt x="3283" y="17687"/>
                  </a:cubicBezTo>
                  <a:cubicBezTo>
                    <a:pt x="3283" y="18444"/>
                    <a:pt x="2902" y="19074"/>
                    <a:pt x="2442" y="19074"/>
                  </a:cubicBezTo>
                  <a:cubicBezTo>
                    <a:pt x="1984" y="19074"/>
                    <a:pt x="1604" y="18444"/>
                    <a:pt x="1604" y="17687"/>
                  </a:cubicBezTo>
                  <a:cubicBezTo>
                    <a:pt x="1604" y="16800"/>
                    <a:pt x="1984" y="16171"/>
                    <a:pt x="2442" y="16171"/>
                  </a:cubicBezTo>
                  <a:close/>
                  <a:moveTo>
                    <a:pt x="19158" y="0"/>
                  </a:moveTo>
                  <a:cubicBezTo>
                    <a:pt x="17784" y="0"/>
                    <a:pt x="16638" y="1897"/>
                    <a:pt x="16638" y="4042"/>
                  </a:cubicBezTo>
                  <a:cubicBezTo>
                    <a:pt x="16638" y="4800"/>
                    <a:pt x="16869" y="5686"/>
                    <a:pt x="17021" y="6315"/>
                  </a:cubicBezTo>
                  <a:lnTo>
                    <a:pt x="14807" y="10990"/>
                  </a:lnTo>
                  <a:cubicBezTo>
                    <a:pt x="14613" y="10910"/>
                    <a:pt x="14398" y="10866"/>
                    <a:pt x="14172" y="10866"/>
                  </a:cubicBezTo>
                  <a:cubicBezTo>
                    <a:pt x="13688" y="10866"/>
                    <a:pt x="13164" y="11063"/>
                    <a:pt x="12748" y="11496"/>
                  </a:cubicBezTo>
                  <a:lnTo>
                    <a:pt x="9923" y="7831"/>
                  </a:lnTo>
                  <a:cubicBezTo>
                    <a:pt x="9998" y="7578"/>
                    <a:pt x="9998" y="7073"/>
                    <a:pt x="9998" y="6568"/>
                  </a:cubicBezTo>
                  <a:cubicBezTo>
                    <a:pt x="9998" y="4423"/>
                    <a:pt x="8855" y="2526"/>
                    <a:pt x="7481" y="2526"/>
                  </a:cubicBezTo>
                  <a:cubicBezTo>
                    <a:pt x="6183" y="2526"/>
                    <a:pt x="5039" y="4423"/>
                    <a:pt x="5039" y="6568"/>
                  </a:cubicBezTo>
                  <a:cubicBezTo>
                    <a:pt x="5039" y="7326"/>
                    <a:pt x="5192" y="8212"/>
                    <a:pt x="5419" y="8841"/>
                  </a:cubicBezTo>
                  <a:lnTo>
                    <a:pt x="3208" y="13517"/>
                  </a:lnTo>
                  <a:cubicBezTo>
                    <a:pt x="3055" y="13388"/>
                    <a:pt x="2747" y="13388"/>
                    <a:pt x="2442" y="13388"/>
                  </a:cubicBezTo>
                  <a:cubicBezTo>
                    <a:pt x="1068" y="13388"/>
                    <a:pt x="0" y="15285"/>
                    <a:pt x="0" y="17434"/>
                  </a:cubicBezTo>
                  <a:cubicBezTo>
                    <a:pt x="0" y="19832"/>
                    <a:pt x="1068" y="21600"/>
                    <a:pt x="2442" y="21600"/>
                  </a:cubicBezTo>
                  <a:cubicBezTo>
                    <a:pt x="3818" y="21600"/>
                    <a:pt x="4886" y="19707"/>
                    <a:pt x="4886" y="17434"/>
                  </a:cubicBezTo>
                  <a:cubicBezTo>
                    <a:pt x="4886" y="16676"/>
                    <a:pt x="4734" y="15918"/>
                    <a:pt x="4504" y="15285"/>
                  </a:cubicBezTo>
                  <a:lnTo>
                    <a:pt x="6718" y="10485"/>
                  </a:lnTo>
                  <a:cubicBezTo>
                    <a:pt x="6965" y="10622"/>
                    <a:pt x="7219" y="10690"/>
                    <a:pt x="7479" y="10690"/>
                  </a:cubicBezTo>
                  <a:cubicBezTo>
                    <a:pt x="7941" y="10690"/>
                    <a:pt x="8414" y="10465"/>
                    <a:pt x="8855" y="9980"/>
                  </a:cubicBezTo>
                  <a:lnTo>
                    <a:pt x="11679" y="13641"/>
                  </a:lnTo>
                  <a:cubicBezTo>
                    <a:pt x="11602" y="14022"/>
                    <a:pt x="11602" y="14527"/>
                    <a:pt x="11602" y="14908"/>
                  </a:cubicBezTo>
                  <a:cubicBezTo>
                    <a:pt x="11602" y="17181"/>
                    <a:pt x="12748" y="19074"/>
                    <a:pt x="14044" y="19074"/>
                  </a:cubicBezTo>
                  <a:cubicBezTo>
                    <a:pt x="15417" y="19074"/>
                    <a:pt x="16563" y="17181"/>
                    <a:pt x="16563" y="14908"/>
                  </a:cubicBezTo>
                  <a:cubicBezTo>
                    <a:pt x="16563" y="14146"/>
                    <a:pt x="16333" y="13388"/>
                    <a:pt x="16181" y="12759"/>
                  </a:cubicBezTo>
                  <a:lnTo>
                    <a:pt x="18395" y="7959"/>
                  </a:lnTo>
                  <a:cubicBezTo>
                    <a:pt x="18548" y="8212"/>
                    <a:pt x="18853" y="8212"/>
                    <a:pt x="19158" y="8212"/>
                  </a:cubicBezTo>
                  <a:cubicBezTo>
                    <a:pt x="20457" y="8212"/>
                    <a:pt x="21600" y="6315"/>
                    <a:pt x="21600" y="4042"/>
                  </a:cubicBezTo>
                  <a:cubicBezTo>
                    <a:pt x="21600" y="1897"/>
                    <a:pt x="20457" y="0"/>
                    <a:pt x="1915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34" name="Google Shape;10411;p68"/>
            <p:cNvSpPr/>
            <p:nvPr/>
          </p:nvSpPr>
          <p:spPr>
            <a:xfrm>
              <a:off x="36" y="36"/>
              <a:ext cx="420724" cy="4218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15" y="1338"/>
                  </a:moveTo>
                  <a:cubicBezTo>
                    <a:pt x="20025" y="1338"/>
                    <a:pt x="20316" y="1630"/>
                    <a:pt x="20316" y="1979"/>
                  </a:cubicBezTo>
                  <a:lnTo>
                    <a:pt x="20316" y="14030"/>
                  </a:lnTo>
                  <a:lnTo>
                    <a:pt x="1167" y="14030"/>
                  </a:lnTo>
                  <a:lnTo>
                    <a:pt x="1167" y="1979"/>
                  </a:lnTo>
                  <a:cubicBezTo>
                    <a:pt x="1225" y="1630"/>
                    <a:pt x="1518" y="1338"/>
                    <a:pt x="1809" y="1338"/>
                  </a:cubicBezTo>
                  <a:close/>
                  <a:moveTo>
                    <a:pt x="20375" y="15311"/>
                  </a:moveTo>
                  <a:lnTo>
                    <a:pt x="20375" y="15952"/>
                  </a:lnTo>
                  <a:cubicBezTo>
                    <a:pt x="20375" y="16302"/>
                    <a:pt x="20082" y="16594"/>
                    <a:pt x="19675" y="16594"/>
                  </a:cubicBezTo>
                  <a:lnTo>
                    <a:pt x="1868" y="16594"/>
                  </a:lnTo>
                  <a:cubicBezTo>
                    <a:pt x="1518" y="16594"/>
                    <a:pt x="1225" y="16302"/>
                    <a:pt x="1225" y="15952"/>
                  </a:cubicBezTo>
                  <a:lnTo>
                    <a:pt x="1225" y="15311"/>
                  </a:lnTo>
                  <a:close/>
                  <a:moveTo>
                    <a:pt x="12260" y="17815"/>
                  </a:moveTo>
                  <a:lnTo>
                    <a:pt x="12844" y="20377"/>
                  </a:lnTo>
                  <a:lnTo>
                    <a:pt x="8582" y="20377"/>
                  </a:lnTo>
                  <a:lnTo>
                    <a:pt x="9166" y="17815"/>
                  </a:lnTo>
                  <a:close/>
                  <a:moveTo>
                    <a:pt x="1868" y="0"/>
                  </a:moveTo>
                  <a:cubicBezTo>
                    <a:pt x="875" y="0"/>
                    <a:pt x="0" y="872"/>
                    <a:pt x="0" y="1920"/>
                  </a:cubicBezTo>
                  <a:lnTo>
                    <a:pt x="0" y="15836"/>
                  </a:lnTo>
                  <a:cubicBezTo>
                    <a:pt x="0" y="16884"/>
                    <a:pt x="875" y="17758"/>
                    <a:pt x="1868" y="17758"/>
                  </a:cubicBezTo>
                  <a:lnTo>
                    <a:pt x="7939" y="17758"/>
                  </a:lnTo>
                  <a:lnTo>
                    <a:pt x="7355" y="20319"/>
                  </a:lnTo>
                  <a:lnTo>
                    <a:pt x="5663" y="20319"/>
                  </a:lnTo>
                  <a:cubicBezTo>
                    <a:pt x="5313" y="20319"/>
                    <a:pt x="5020" y="20609"/>
                    <a:pt x="5020" y="20959"/>
                  </a:cubicBezTo>
                  <a:cubicBezTo>
                    <a:pt x="5020" y="21308"/>
                    <a:pt x="5313" y="21600"/>
                    <a:pt x="5663" y="21600"/>
                  </a:cubicBezTo>
                  <a:lnTo>
                    <a:pt x="15820" y="21600"/>
                  </a:lnTo>
                  <a:cubicBezTo>
                    <a:pt x="16170" y="21600"/>
                    <a:pt x="16463" y="21308"/>
                    <a:pt x="16463" y="20959"/>
                  </a:cubicBezTo>
                  <a:cubicBezTo>
                    <a:pt x="16463" y="20609"/>
                    <a:pt x="16170" y="20319"/>
                    <a:pt x="15820" y="20319"/>
                  </a:cubicBezTo>
                  <a:lnTo>
                    <a:pt x="14128" y="20319"/>
                  </a:lnTo>
                  <a:lnTo>
                    <a:pt x="13544" y="17758"/>
                  </a:lnTo>
                  <a:lnTo>
                    <a:pt x="19675" y="17758"/>
                  </a:lnTo>
                  <a:cubicBezTo>
                    <a:pt x="20725" y="17758"/>
                    <a:pt x="21600" y="16884"/>
                    <a:pt x="21600" y="15836"/>
                  </a:cubicBezTo>
                  <a:lnTo>
                    <a:pt x="21600" y="1920"/>
                  </a:lnTo>
                  <a:cubicBezTo>
                    <a:pt x="21600" y="872"/>
                    <a:pt x="20725" y="0"/>
                    <a:pt x="1967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38" name="Google Shape;10412;p68"/>
          <p:cNvGrpSpPr/>
          <p:nvPr/>
        </p:nvGrpSpPr>
        <p:grpSpPr>
          <a:xfrm>
            <a:off x="2458542" y="1631256"/>
            <a:ext cx="422997" cy="420760"/>
            <a:chOff x="36" y="0"/>
            <a:chExt cx="422996" cy="420759"/>
          </a:xfrm>
        </p:grpSpPr>
        <p:sp>
          <p:nvSpPr>
            <p:cNvPr id="8136" name="Google Shape;10413;p68"/>
            <p:cNvSpPr/>
            <p:nvPr/>
          </p:nvSpPr>
          <p:spPr>
            <a:xfrm>
              <a:off x="36" y="-1"/>
              <a:ext cx="422997" cy="4207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413" y="1343"/>
                  </a:moveTo>
                  <a:cubicBezTo>
                    <a:pt x="5399" y="1343"/>
                    <a:pt x="6270" y="2218"/>
                    <a:pt x="6270" y="3211"/>
                  </a:cubicBezTo>
                  <a:cubicBezTo>
                    <a:pt x="6270" y="4262"/>
                    <a:pt x="5399" y="5138"/>
                    <a:pt x="4413" y="5138"/>
                  </a:cubicBezTo>
                  <a:cubicBezTo>
                    <a:pt x="3367" y="5138"/>
                    <a:pt x="2496" y="4262"/>
                    <a:pt x="2496" y="3211"/>
                  </a:cubicBezTo>
                  <a:cubicBezTo>
                    <a:pt x="2496" y="2218"/>
                    <a:pt x="3367" y="1343"/>
                    <a:pt x="4413" y="1343"/>
                  </a:cubicBezTo>
                  <a:close/>
                  <a:moveTo>
                    <a:pt x="18988" y="1343"/>
                  </a:moveTo>
                  <a:lnTo>
                    <a:pt x="18988" y="12202"/>
                  </a:lnTo>
                  <a:lnTo>
                    <a:pt x="19045" y="12202"/>
                  </a:lnTo>
                  <a:cubicBezTo>
                    <a:pt x="19045" y="12552"/>
                    <a:pt x="18756" y="12843"/>
                    <a:pt x="18408" y="12843"/>
                  </a:cubicBezTo>
                  <a:lnTo>
                    <a:pt x="8825" y="12843"/>
                  </a:lnTo>
                  <a:lnTo>
                    <a:pt x="8825" y="9574"/>
                  </a:lnTo>
                  <a:cubicBezTo>
                    <a:pt x="8825" y="7881"/>
                    <a:pt x="7896" y="6363"/>
                    <a:pt x="6446" y="5605"/>
                  </a:cubicBezTo>
                  <a:cubicBezTo>
                    <a:pt x="7083" y="5022"/>
                    <a:pt x="7548" y="4145"/>
                    <a:pt x="7548" y="3211"/>
                  </a:cubicBezTo>
                  <a:cubicBezTo>
                    <a:pt x="7548" y="2511"/>
                    <a:pt x="7316" y="1810"/>
                    <a:pt x="6851" y="1343"/>
                  </a:cubicBezTo>
                  <a:close/>
                  <a:moveTo>
                    <a:pt x="4993" y="6422"/>
                  </a:moveTo>
                  <a:cubicBezTo>
                    <a:pt x="6446" y="6713"/>
                    <a:pt x="7548" y="7997"/>
                    <a:pt x="7548" y="9574"/>
                  </a:cubicBezTo>
                  <a:lnTo>
                    <a:pt x="7548" y="13427"/>
                  </a:lnTo>
                  <a:cubicBezTo>
                    <a:pt x="7607" y="13777"/>
                    <a:pt x="7316" y="14070"/>
                    <a:pt x="6910" y="14070"/>
                  </a:cubicBezTo>
                  <a:cubicBezTo>
                    <a:pt x="6562" y="14070"/>
                    <a:pt x="6270" y="14360"/>
                    <a:pt x="6270" y="14770"/>
                  </a:cubicBezTo>
                  <a:lnTo>
                    <a:pt x="6270" y="19849"/>
                  </a:lnTo>
                  <a:cubicBezTo>
                    <a:pt x="6270" y="20199"/>
                    <a:pt x="5981" y="20490"/>
                    <a:pt x="5631" y="20490"/>
                  </a:cubicBezTo>
                  <a:lnTo>
                    <a:pt x="3076" y="20490"/>
                  </a:lnTo>
                  <a:cubicBezTo>
                    <a:pt x="2728" y="20490"/>
                    <a:pt x="2439" y="20199"/>
                    <a:pt x="2439" y="19849"/>
                  </a:cubicBezTo>
                  <a:lnTo>
                    <a:pt x="2439" y="14770"/>
                  </a:lnTo>
                  <a:cubicBezTo>
                    <a:pt x="2439" y="14360"/>
                    <a:pt x="2147" y="14070"/>
                    <a:pt x="1799" y="14070"/>
                  </a:cubicBezTo>
                  <a:cubicBezTo>
                    <a:pt x="1451" y="14070"/>
                    <a:pt x="1161" y="13777"/>
                    <a:pt x="1161" y="13427"/>
                  </a:cubicBezTo>
                  <a:lnTo>
                    <a:pt x="1161" y="9574"/>
                  </a:lnTo>
                  <a:cubicBezTo>
                    <a:pt x="1161" y="7997"/>
                    <a:pt x="2206" y="6713"/>
                    <a:pt x="3657" y="6422"/>
                  </a:cubicBezTo>
                  <a:lnTo>
                    <a:pt x="3657" y="10801"/>
                  </a:lnTo>
                  <a:cubicBezTo>
                    <a:pt x="3657" y="11151"/>
                    <a:pt x="3948" y="11442"/>
                    <a:pt x="4354" y="11442"/>
                  </a:cubicBezTo>
                  <a:cubicBezTo>
                    <a:pt x="4702" y="11442"/>
                    <a:pt x="4993" y="11151"/>
                    <a:pt x="4993" y="10801"/>
                  </a:cubicBezTo>
                  <a:lnTo>
                    <a:pt x="4993" y="6422"/>
                  </a:lnTo>
                  <a:close/>
                  <a:moveTo>
                    <a:pt x="4413" y="0"/>
                  </a:moveTo>
                  <a:cubicBezTo>
                    <a:pt x="2671" y="0"/>
                    <a:pt x="1277" y="1401"/>
                    <a:pt x="1277" y="3154"/>
                  </a:cubicBezTo>
                  <a:cubicBezTo>
                    <a:pt x="1277" y="4088"/>
                    <a:pt x="1742" y="4962"/>
                    <a:pt x="2380" y="5546"/>
                  </a:cubicBezTo>
                  <a:cubicBezTo>
                    <a:pt x="986" y="6306"/>
                    <a:pt x="0" y="7823"/>
                    <a:pt x="0" y="9517"/>
                  </a:cubicBezTo>
                  <a:lnTo>
                    <a:pt x="0" y="13369"/>
                  </a:lnTo>
                  <a:cubicBezTo>
                    <a:pt x="0" y="14186"/>
                    <a:pt x="464" y="14887"/>
                    <a:pt x="1218" y="15179"/>
                  </a:cubicBezTo>
                  <a:lnTo>
                    <a:pt x="1218" y="19732"/>
                  </a:lnTo>
                  <a:cubicBezTo>
                    <a:pt x="1218" y="20724"/>
                    <a:pt x="2090" y="21600"/>
                    <a:pt x="3076" y="21600"/>
                  </a:cubicBezTo>
                  <a:lnTo>
                    <a:pt x="5631" y="21600"/>
                  </a:lnTo>
                  <a:cubicBezTo>
                    <a:pt x="6678" y="21600"/>
                    <a:pt x="7548" y="20724"/>
                    <a:pt x="7548" y="19732"/>
                  </a:cubicBezTo>
                  <a:lnTo>
                    <a:pt x="7548" y="15179"/>
                  </a:lnTo>
                  <a:cubicBezTo>
                    <a:pt x="8012" y="14944"/>
                    <a:pt x="8477" y="14594"/>
                    <a:pt x="8709" y="14010"/>
                  </a:cubicBezTo>
                  <a:lnTo>
                    <a:pt x="18408" y="14010"/>
                  </a:lnTo>
                  <a:cubicBezTo>
                    <a:pt x="19453" y="14010"/>
                    <a:pt x="20323" y="13136"/>
                    <a:pt x="20323" y="12142"/>
                  </a:cubicBezTo>
                  <a:lnTo>
                    <a:pt x="20323" y="1227"/>
                  </a:lnTo>
                  <a:lnTo>
                    <a:pt x="20962" y="1227"/>
                  </a:lnTo>
                  <a:cubicBezTo>
                    <a:pt x="21311" y="1227"/>
                    <a:pt x="21600" y="934"/>
                    <a:pt x="21600" y="584"/>
                  </a:cubicBezTo>
                  <a:cubicBezTo>
                    <a:pt x="21600" y="293"/>
                    <a:pt x="21311" y="0"/>
                    <a:pt x="2096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37" name="Google Shape;10414;p68"/>
            <p:cNvSpPr/>
            <p:nvPr/>
          </p:nvSpPr>
          <p:spPr>
            <a:xfrm>
              <a:off x="200146" y="50027"/>
              <a:ext cx="147846" cy="1478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630" y="3823"/>
                  </a:moveTo>
                  <a:cubicBezTo>
                    <a:pt x="15119" y="4488"/>
                    <a:pt x="17112" y="6481"/>
                    <a:pt x="17777" y="9139"/>
                  </a:cubicBezTo>
                  <a:lnTo>
                    <a:pt x="12630" y="9139"/>
                  </a:lnTo>
                  <a:lnTo>
                    <a:pt x="12630" y="3823"/>
                  </a:lnTo>
                  <a:close/>
                  <a:moveTo>
                    <a:pt x="9139" y="3992"/>
                  </a:moveTo>
                  <a:lnTo>
                    <a:pt x="9139" y="10969"/>
                  </a:lnTo>
                  <a:cubicBezTo>
                    <a:pt x="9139" y="11965"/>
                    <a:pt x="9972" y="12793"/>
                    <a:pt x="10969" y="12793"/>
                  </a:cubicBezTo>
                  <a:lnTo>
                    <a:pt x="17946" y="12793"/>
                  </a:lnTo>
                  <a:cubicBezTo>
                    <a:pt x="17112" y="15952"/>
                    <a:pt x="14454" y="18278"/>
                    <a:pt x="10969" y="18278"/>
                  </a:cubicBezTo>
                  <a:cubicBezTo>
                    <a:pt x="6982" y="18278"/>
                    <a:pt x="3654" y="14955"/>
                    <a:pt x="3654" y="10969"/>
                  </a:cubicBezTo>
                  <a:cubicBezTo>
                    <a:pt x="3654" y="7478"/>
                    <a:pt x="5985" y="4488"/>
                    <a:pt x="9139" y="3992"/>
                  </a:cubicBezTo>
                  <a:close/>
                  <a:moveTo>
                    <a:pt x="10800" y="0"/>
                  </a:moveTo>
                  <a:cubicBezTo>
                    <a:pt x="4656" y="0"/>
                    <a:pt x="0" y="4820"/>
                    <a:pt x="0" y="10800"/>
                  </a:cubicBezTo>
                  <a:cubicBezTo>
                    <a:pt x="0" y="16780"/>
                    <a:pt x="4989" y="21600"/>
                    <a:pt x="10800" y="21600"/>
                  </a:cubicBezTo>
                  <a:cubicBezTo>
                    <a:pt x="16780" y="21600"/>
                    <a:pt x="21600" y="16780"/>
                    <a:pt x="21600" y="10800"/>
                  </a:cubicBezTo>
                  <a:cubicBezTo>
                    <a:pt x="21600" y="4820"/>
                    <a:pt x="1678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43" name="Google Shape;10415;p68"/>
          <p:cNvGrpSpPr/>
          <p:nvPr/>
        </p:nvGrpSpPr>
        <p:grpSpPr>
          <a:xfrm>
            <a:off x="2460239" y="2140448"/>
            <a:ext cx="421938" cy="420760"/>
            <a:chOff x="0" y="0"/>
            <a:chExt cx="421937" cy="420759"/>
          </a:xfrm>
        </p:grpSpPr>
        <p:sp>
          <p:nvSpPr>
            <p:cNvPr id="8139" name="Google Shape;10416;p68"/>
            <p:cNvSpPr/>
            <p:nvPr/>
          </p:nvSpPr>
          <p:spPr>
            <a:xfrm>
              <a:off x="89840" y="216064"/>
              <a:ext cx="107745" cy="127345"/>
            </a:xfrm>
            <a:custGeom>
              <a:avLst/>
              <a:gdLst/>
              <a:ahLst/>
              <a:cxnLst>
                <a:cxn ang="0">
                  <a:pos x="wd2" y="hd2"/>
                </a:cxn>
                <a:cxn ang="5400000">
                  <a:pos x="wd2" y="hd2"/>
                </a:cxn>
                <a:cxn ang="10800000">
                  <a:pos x="wd2" y="hd2"/>
                </a:cxn>
                <a:cxn ang="16200000">
                  <a:pos x="wd2" y="hd2"/>
                </a:cxn>
              </a:cxnLst>
              <a:rect l="0" t="0" r="r" b="b"/>
              <a:pathLst>
                <a:path w="20263" h="21600" fill="norm" stroke="1" extrusionOk="0">
                  <a:moveTo>
                    <a:pt x="6738" y="0"/>
                  </a:moveTo>
                  <a:cubicBezTo>
                    <a:pt x="6147" y="0"/>
                    <a:pt x="5563" y="190"/>
                    <a:pt x="5136" y="576"/>
                  </a:cubicBezTo>
                  <a:lnTo>
                    <a:pt x="1925" y="3471"/>
                  </a:lnTo>
                  <a:cubicBezTo>
                    <a:pt x="-641" y="5982"/>
                    <a:pt x="-641" y="10029"/>
                    <a:pt x="1925" y="12343"/>
                  </a:cubicBezTo>
                  <a:cubicBezTo>
                    <a:pt x="3317" y="13598"/>
                    <a:pt x="5136" y="14222"/>
                    <a:pt x="6921" y="14222"/>
                  </a:cubicBezTo>
                  <a:cubicBezTo>
                    <a:pt x="8713" y="14222"/>
                    <a:pt x="10478" y="13598"/>
                    <a:pt x="11761" y="12343"/>
                  </a:cubicBezTo>
                  <a:cubicBezTo>
                    <a:pt x="12189" y="12055"/>
                    <a:pt x="12834" y="11908"/>
                    <a:pt x="13444" y="11908"/>
                  </a:cubicBezTo>
                  <a:cubicBezTo>
                    <a:pt x="14062" y="11908"/>
                    <a:pt x="14646" y="12055"/>
                    <a:pt x="14972" y="12343"/>
                  </a:cubicBezTo>
                  <a:cubicBezTo>
                    <a:pt x="15827" y="13114"/>
                    <a:pt x="15827" y="14657"/>
                    <a:pt x="14972" y="15239"/>
                  </a:cubicBezTo>
                  <a:lnTo>
                    <a:pt x="11761" y="18129"/>
                  </a:lnTo>
                  <a:cubicBezTo>
                    <a:pt x="11123" y="18900"/>
                    <a:pt x="11123" y="20443"/>
                    <a:pt x="11761" y="21024"/>
                  </a:cubicBezTo>
                  <a:cubicBezTo>
                    <a:pt x="12189" y="21410"/>
                    <a:pt x="12834" y="21600"/>
                    <a:pt x="13444" y="21600"/>
                  </a:cubicBezTo>
                  <a:cubicBezTo>
                    <a:pt x="14062" y="21600"/>
                    <a:pt x="14646" y="21410"/>
                    <a:pt x="14972" y="21024"/>
                  </a:cubicBezTo>
                  <a:lnTo>
                    <a:pt x="18176" y="18129"/>
                  </a:lnTo>
                  <a:cubicBezTo>
                    <a:pt x="20959" y="15814"/>
                    <a:pt x="20959" y="11767"/>
                    <a:pt x="18176" y="9257"/>
                  </a:cubicBezTo>
                  <a:cubicBezTo>
                    <a:pt x="16791" y="7910"/>
                    <a:pt x="15026" y="7231"/>
                    <a:pt x="13261" y="7231"/>
                  </a:cubicBezTo>
                  <a:cubicBezTo>
                    <a:pt x="11496" y="7231"/>
                    <a:pt x="9731" y="7910"/>
                    <a:pt x="8340" y="9257"/>
                  </a:cubicBezTo>
                  <a:cubicBezTo>
                    <a:pt x="7912" y="9643"/>
                    <a:pt x="7322" y="9839"/>
                    <a:pt x="6738" y="9839"/>
                  </a:cubicBezTo>
                  <a:cubicBezTo>
                    <a:pt x="6147" y="9839"/>
                    <a:pt x="5563" y="9643"/>
                    <a:pt x="5136" y="9257"/>
                  </a:cubicBezTo>
                  <a:cubicBezTo>
                    <a:pt x="4280" y="8486"/>
                    <a:pt x="4280" y="7139"/>
                    <a:pt x="5136" y="6367"/>
                  </a:cubicBezTo>
                  <a:lnTo>
                    <a:pt x="8340" y="3471"/>
                  </a:lnTo>
                  <a:cubicBezTo>
                    <a:pt x="9195" y="2700"/>
                    <a:pt x="9195" y="1347"/>
                    <a:pt x="8340" y="576"/>
                  </a:cubicBezTo>
                  <a:cubicBezTo>
                    <a:pt x="7912" y="190"/>
                    <a:pt x="7322" y="0"/>
                    <a:pt x="67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40" name="Google Shape;10417;p68"/>
            <p:cNvSpPr/>
            <p:nvPr/>
          </p:nvSpPr>
          <p:spPr>
            <a:xfrm>
              <a:off x="160622" y="146690"/>
              <a:ext cx="117996" cy="117995"/>
            </a:xfrm>
            <a:custGeom>
              <a:avLst/>
              <a:gdLst/>
              <a:ahLst/>
              <a:cxnLst>
                <a:cxn ang="0">
                  <a:pos x="wd2" y="hd2"/>
                </a:cxn>
                <a:cxn ang="5400000">
                  <a:pos x="wd2" y="hd2"/>
                </a:cxn>
                <a:cxn ang="10800000">
                  <a:pos x="wd2" y="hd2"/>
                </a:cxn>
                <a:cxn ang="16200000">
                  <a:pos x="wd2" y="hd2"/>
                </a:cxn>
              </a:cxnLst>
              <a:rect l="0" t="0" r="r" b="b"/>
              <a:pathLst>
                <a:path w="20749" h="21600" fill="norm" stroke="1" extrusionOk="0">
                  <a:moveTo>
                    <a:pt x="6376" y="0"/>
                  </a:moveTo>
                  <a:cubicBezTo>
                    <a:pt x="5798" y="0"/>
                    <a:pt x="5252" y="211"/>
                    <a:pt x="4947" y="628"/>
                  </a:cubicBezTo>
                  <a:lnTo>
                    <a:pt x="1951" y="3746"/>
                  </a:lnTo>
                  <a:cubicBezTo>
                    <a:pt x="-651" y="6244"/>
                    <a:pt x="-651" y="10823"/>
                    <a:pt x="1951" y="13321"/>
                  </a:cubicBezTo>
                  <a:lnTo>
                    <a:pt x="4947" y="16446"/>
                  </a:lnTo>
                  <a:lnTo>
                    <a:pt x="7950" y="19571"/>
                  </a:lnTo>
                  <a:cubicBezTo>
                    <a:pt x="9149" y="20919"/>
                    <a:pt x="10800" y="21600"/>
                    <a:pt x="12475" y="21600"/>
                  </a:cubicBezTo>
                  <a:cubicBezTo>
                    <a:pt x="14151" y="21600"/>
                    <a:pt x="15846" y="20919"/>
                    <a:pt x="17147" y="19571"/>
                  </a:cubicBezTo>
                  <a:lnTo>
                    <a:pt x="20149" y="16446"/>
                  </a:lnTo>
                  <a:cubicBezTo>
                    <a:pt x="20949" y="15614"/>
                    <a:pt x="20949" y="14153"/>
                    <a:pt x="20149" y="13321"/>
                  </a:cubicBezTo>
                  <a:cubicBezTo>
                    <a:pt x="19521" y="12673"/>
                    <a:pt x="18835" y="12356"/>
                    <a:pt x="18245" y="12356"/>
                  </a:cubicBezTo>
                  <a:cubicBezTo>
                    <a:pt x="17706" y="12356"/>
                    <a:pt x="17236" y="12620"/>
                    <a:pt x="16950" y="13116"/>
                  </a:cubicBezTo>
                  <a:lnTo>
                    <a:pt x="13948" y="16235"/>
                  </a:lnTo>
                  <a:cubicBezTo>
                    <a:pt x="13548" y="16651"/>
                    <a:pt x="12951" y="16862"/>
                    <a:pt x="12374" y="16862"/>
                  </a:cubicBezTo>
                  <a:cubicBezTo>
                    <a:pt x="11796" y="16862"/>
                    <a:pt x="11250" y="16651"/>
                    <a:pt x="10946" y="16235"/>
                  </a:cubicBezTo>
                  <a:lnTo>
                    <a:pt x="9346" y="14570"/>
                  </a:lnTo>
                  <a:lnTo>
                    <a:pt x="13948" y="9991"/>
                  </a:lnTo>
                  <a:cubicBezTo>
                    <a:pt x="14551" y="9158"/>
                    <a:pt x="14551" y="7493"/>
                    <a:pt x="13948" y="6872"/>
                  </a:cubicBezTo>
                  <a:cubicBezTo>
                    <a:pt x="13548" y="6456"/>
                    <a:pt x="12951" y="6244"/>
                    <a:pt x="12374" y="6244"/>
                  </a:cubicBezTo>
                  <a:cubicBezTo>
                    <a:pt x="11796" y="6244"/>
                    <a:pt x="11250" y="6456"/>
                    <a:pt x="10946" y="6872"/>
                  </a:cubicBezTo>
                  <a:lnTo>
                    <a:pt x="6350" y="11451"/>
                  </a:lnTo>
                  <a:lnTo>
                    <a:pt x="4947" y="9991"/>
                  </a:lnTo>
                  <a:cubicBezTo>
                    <a:pt x="4148" y="9158"/>
                    <a:pt x="4148" y="7704"/>
                    <a:pt x="4947" y="6872"/>
                  </a:cubicBezTo>
                  <a:lnTo>
                    <a:pt x="7950" y="3746"/>
                  </a:lnTo>
                  <a:cubicBezTo>
                    <a:pt x="8546" y="2914"/>
                    <a:pt x="8546" y="1460"/>
                    <a:pt x="7950" y="628"/>
                  </a:cubicBezTo>
                  <a:cubicBezTo>
                    <a:pt x="7550" y="211"/>
                    <a:pt x="6947" y="0"/>
                    <a:pt x="63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41" name="Google Shape;10418;p68"/>
            <p:cNvSpPr/>
            <p:nvPr/>
          </p:nvSpPr>
          <p:spPr>
            <a:xfrm>
              <a:off x="227434" y="85292"/>
              <a:ext cx="109153" cy="109153"/>
            </a:xfrm>
            <a:custGeom>
              <a:avLst/>
              <a:gdLst/>
              <a:ahLst/>
              <a:cxnLst>
                <a:cxn ang="0">
                  <a:pos x="wd2" y="hd2"/>
                </a:cxn>
                <a:cxn ang="5400000">
                  <a:pos x="wd2" y="hd2"/>
                </a:cxn>
                <a:cxn ang="10800000">
                  <a:pos x="wd2" y="hd2"/>
                </a:cxn>
                <a:cxn ang="16200000">
                  <a:pos x="wd2" y="hd2"/>
                </a:cxn>
              </a:cxnLst>
              <a:rect l="0" t="0" r="r" b="b"/>
              <a:pathLst>
                <a:path w="20329" h="21600" fill="norm" stroke="1" extrusionOk="0">
                  <a:moveTo>
                    <a:pt x="6753" y="4893"/>
                  </a:moveTo>
                  <a:cubicBezTo>
                    <a:pt x="7358" y="4893"/>
                    <a:pt x="7943" y="5064"/>
                    <a:pt x="8259" y="5400"/>
                  </a:cubicBezTo>
                  <a:lnTo>
                    <a:pt x="15036" y="12600"/>
                  </a:lnTo>
                  <a:cubicBezTo>
                    <a:pt x="16098" y="13279"/>
                    <a:pt x="16098" y="15079"/>
                    <a:pt x="15036" y="15979"/>
                  </a:cubicBezTo>
                  <a:cubicBezTo>
                    <a:pt x="14612" y="16314"/>
                    <a:pt x="14034" y="16486"/>
                    <a:pt x="13449" y="16486"/>
                  </a:cubicBezTo>
                  <a:cubicBezTo>
                    <a:pt x="12864" y="16486"/>
                    <a:pt x="12286" y="16314"/>
                    <a:pt x="11862" y="15979"/>
                  </a:cubicBezTo>
                  <a:lnTo>
                    <a:pt x="5086" y="8771"/>
                  </a:lnTo>
                  <a:cubicBezTo>
                    <a:pt x="4447" y="8100"/>
                    <a:pt x="4447" y="6300"/>
                    <a:pt x="5086" y="5400"/>
                  </a:cubicBezTo>
                  <a:cubicBezTo>
                    <a:pt x="5510" y="5064"/>
                    <a:pt x="6141" y="4893"/>
                    <a:pt x="6753" y="4893"/>
                  </a:cubicBezTo>
                  <a:close/>
                  <a:moveTo>
                    <a:pt x="6881" y="0"/>
                  </a:moveTo>
                  <a:cubicBezTo>
                    <a:pt x="5086" y="0"/>
                    <a:pt x="3284" y="671"/>
                    <a:pt x="1906" y="2021"/>
                  </a:cubicBezTo>
                  <a:cubicBezTo>
                    <a:pt x="-635" y="4950"/>
                    <a:pt x="-635" y="9679"/>
                    <a:pt x="1906" y="12600"/>
                  </a:cubicBezTo>
                  <a:lnTo>
                    <a:pt x="8683" y="19579"/>
                  </a:lnTo>
                  <a:cubicBezTo>
                    <a:pt x="9953" y="20929"/>
                    <a:pt x="11701" y="21600"/>
                    <a:pt x="13476" y="21600"/>
                  </a:cubicBezTo>
                  <a:cubicBezTo>
                    <a:pt x="15251" y="21600"/>
                    <a:pt x="17052" y="20929"/>
                    <a:pt x="18424" y="19579"/>
                  </a:cubicBezTo>
                  <a:cubicBezTo>
                    <a:pt x="20965" y="16650"/>
                    <a:pt x="20965" y="11929"/>
                    <a:pt x="18424" y="9229"/>
                  </a:cubicBezTo>
                  <a:lnTo>
                    <a:pt x="11862" y="2021"/>
                  </a:lnTo>
                  <a:cubicBezTo>
                    <a:pt x="10484" y="671"/>
                    <a:pt x="8683" y="0"/>
                    <a:pt x="688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42" name="Google Shape;10419;p68"/>
            <p:cNvSpPr/>
            <p:nvPr/>
          </p:nvSpPr>
          <p:spPr>
            <a:xfrm>
              <a:off x="-1" y="0"/>
              <a:ext cx="421939" cy="420760"/>
            </a:xfrm>
            <a:custGeom>
              <a:avLst/>
              <a:gdLst/>
              <a:ahLst/>
              <a:cxnLst>
                <a:cxn ang="0">
                  <a:pos x="wd2" y="hd2"/>
                </a:cxn>
                <a:cxn ang="5400000">
                  <a:pos x="wd2" y="hd2"/>
                </a:cxn>
                <a:cxn ang="10800000">
                  <a:pos x="wd2" y="hd2"/>
                </a:cxn>
                <a:cxn ang="16200000">
                  <a:pos x="wd2" y="hd2"/>
                </a:cxn>
              </a:cxnLst>
              <a:rect l="0" t="0" r="r" b="b"/>
              <a:pathLst>
                <a:path w="21373" h="21600" fill="norm" stroke="1" extrusionOk="0">
                  <a:moveTo>
                    <a:pt x="16618" y="2739"/>
                  </a:moveTo>
                  <a:cubicBezTo>
                    <a:pt x="16728" y="2739"/>
                    <a:pt x="16728" y="2744"/>
                    <a:pt x="16761" y="2744"/>
                  </a:cubicBezTo>
                  <a:cubicBezTo>
                    <a:pt x="17050" y="2744"/>
                    <a:pt x="17339" y="2802"/>
                    <a:pt x="17511" y="2861"/>
                  </a:cubicBezTo>
                  <a:lnTo>
                    <a:pt x="16474" y="3969"/>
                  </a:lnTo>
                  <a:cubicBezTo>
                    <a:pt x="16244" y="4203"/>
                    <a:pt x="16244" y="4612"/>
                    <a:pt x="16474" y="4846"/>
                  </a:cubicBezTo>
                  <a:cubicBezTo>
                    <a:pt x="16560" y="4962"/>
                    <a:pt x="16719" y="5020"/>
                    <a:pt x="16884" y="5020"/>
                  </a:cubicBezTo>
                  <a:cubicBezTo>
                    <a:pt x="17050" y="5020"/>
                    <a:pt x="17222" y="4962"/>
                    <a:pt x="17339" y="4846"/>
                  </a:cubicBezTo>
                  <a:lnTo>
                    <a:pt x="18376" y="3736"/>
                  </a:lnTo>
                  <a:cubicBezTo>
                    <a:pt x="18606" y="4028"/>
                    <a:pt x="18663" y="4319"/>
                    <a:pt x="18663" y="4729"/>
                  </a:cubicBezTo>
                  <a:lnTo>
                    <a:pt x="18376" y="9865"/>
                  </a:lnTo>
                  <a:cubicBezTo>
                    <a:pt x="18317" y="10742"/>
                    <a:pt x="17971" y="11559"/>
                    <a:pt x="17222" y="12142"/>
                  </a:cubicBezTo>
                  <a:lnTo>
                    <a:pt x="15494" y="13894"/>
                  </a:lnTo>
                  <a:cubicBezTo>
                    <a:pt x="9389" y="20199"/>
                    <a:pt x="10483" y="19089"/>
                    <a:pt x="9331" y="20199"/>
                  </a:cubicBezTo>
                  <a:cubicBezTo>
                    <a:pt x="9216" y="20286"/>
                    <a:pt x="9058" y="20329"/>
                    <a:pt x="8899" y="20329"/>
                  </a:cubicBezTo>
                  <a:cubicBezTo>
                    <a:pt x="8740" y="20329"/>
                    <a:pt x="8583" y="20286"/>
                    <a:pt x="8468" y="20199"/>
                  </a:cubicBezTo>
                  <a:lnTo>
                    <a:pt x="1324" y="12960"/>
                  </a:lnTo>
                  <a:cubicBezTo>
                    <a:pt x="1094" y="12726"/>
                    <a:pt x="1094" y="12317"/>
                    <a:pt x="1324" y="12083"/>
                  </a:cubicBezTo>
                  <a:lnTo>
                    <a:pt x="9446" y="3912"/>
                  </a:lnTo>
                  <a:cubicBezTo>
                    <a:pt x="10022" y="3328"/>
                    <a:pt x="10771" y="3035"/>
                    <a:pt x="11463" y="2978"/>
                  </a:cubicBezTo>
                  <a:cubicBezTo>
                    <a:pt x="15372" y="2768"/>
                    <a:pt x="16341" y="2739"/>
                    <a:pt x="16618" y="2739"/>
                  </a:cubicBezTo>
                  <a:close/>
                  <a:moveTo>
                    <a:pt x="20708" y="0"/>
                  </a:moveTo>
                  <a:cubicBezTo>
                    <a:pt x="20549" y="0"/>
                    <a:pt x="20390" y="57"/>
                    <a:pt x="20275" y="174"/>
                  </a:cubicBezTo>
                  <a:lnTo>
                    <a:pt x="18547" y="1927"/>
                  </a:lnTo>
                  <a:cubicBezTo>
                    <a:pt x="18032" y="1612"/>
                    <a:pt x="17469" y="1392"/>
                    <a:pt x="16858" y="1392"/>
                  </a:cubicBezTo>
                  <a:cubicBezTo>
                    <a:pt x="16789" y="1392"/>
                    <a:pt x="16717" y="1395"/>
                    <a:pt x="16646" y="1401"/>
                  </a:cubicBezTo>
                  <a:lnTo>
                    <a:pt x="11578" y="1634"/>
                  </a:lnTo>
                  <a:cubicBezTo>
                    <a:pt x="10483" y="1694"/>
                    <a:pt x="9446" y="2161"/>
                    <a:pt x="8698" y="2978"/>
                  </a:cubicBezTo>
                  <a:lnTo>
                    <a:pt x="518" y="11149"/>
                  </a:lnTo>
                  <a:cubicBezTo>
                    <a:pt x="-173" y="11850"/>
                    <a:pt x="-173" y="13076"/>
                    <a:pt x="518" y="13836"/>
                  </a:cubicBezTo>
                  <a:lnTo>
                    <a:pt x="7661" y="21074"/>
                  </a:lnTo>
                  <a:cubicBezTo>
                    <a:pt x="8034" y="21424"/>
                    <a:pt x="8524" y="21600"/>
                    <a:pt x="9007" y="21600"/>
                  </a:cubicBezTo>
                  <a:cubicBezTo>
                    <a:pt x="9490" y="21600"/>
                    <a:pt x="9965" y="21424"/>
                    <a:pt x="10311" y="21074"/>
                  </a:cubicBezTo>
                  <a:lnTo>
                    <a:pt x="18202" y="13076"/>
                  </a:lnTo>
                  <a:cubicBezTo>
                    <a:pt x="19123" y="12317"/>
                    <a:pt x="19699" y="11149"/>
                    <a:pt x="19758" y="9982"/>
                  </a:cubicBezTo>
                  <a:lnTo>
                    <a:pt x="20045" y="4786"/>
                  </a:lnTo>
                  <a:cubicBezTo>
                    <a:pt x="20045" y="4145"/>
                    <a:pt x="19930" y="3385"/>
                    <a:pt x="19527" y="2861"/>
                  </a:cubicBezTo>
                  <a:lnTo>
                    <a:pt x="21255" y="1110"/>
                  </a:lnTo>
                  <a:cubicBezTo>
                    <a:pt x="21427" y="817"/>
                    <a:pt x="21427" y="408"/>
                    <a:pt x="21140" y="174"/>
                  </a:cubicBezTo>
                  <a:cubicBezTo>
                    <a:pt x="21025" y="57"/>
                    <a:pt x="20866" y="0"/>
                    <a:pt x="2070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46" name="Google Shape;10420;p68"/>
          <p:cNvGrpSpPr/>
          <p:nvPr/>
        </p:nvGrpSpPr>
        <p:grpSpPr>
          <a:xfrm>
            <a:off x="2470455" y="2660396"/>
            <a:ext cx="421934" cy="421879"/>
            <a:chOff x="0" y="0"/>
            <a:chExt cx="421933" cy="421877"/>
          </a:xfrm>
        </p:grpSpPr>
        <p:sp>
          <p:nvSpPr>
            <p:cNvPr id="8144" name="Google Shape;10421;p68"/>
            <p:cNvSpPr/>
            <p:nvPr/>
          </p:nvSpPr>
          <p:spPr>
            <a:xfrm>
              <a:off x="0" y="0"/>
              <a:ext cx="421934" cy="421878"/>
            </a:xfrm>
            <a:custGeom>
              <a:avLst/>
              <a:gdLst/>
              <a:ahLst/>
              <a:cxnLst>
                <a:cxn ang="0">
                  <a:pos x="wd2" y="hd2"/>
                </a:cxn>
                <a:cxn ang="5400000">
                  <a:pos x="wd2" y="hd2"/>
                </a:cxn>
                <a:cxn ang="10800000">
                  <a:pos x="wd2" y="hd2"/>
                </a:cxn>
                <a:cxn ang="16200000">
                  <a:pos x="wd2" y="hd2"/>
                </a:cxn>
              </a:cxnLst>
              <a:rect l="0" t="0" r="r" b="b"/>
              <a:pathLst>
                <a:path w="21544" h="21600" fill="norm" stroke="1" extrusionOk="0">
                  <a:moveTo>
                    <a:pt x="19626" y="1281"/>
                  </a:moveTo>
                  <a:cubicBezTo>
                    <a:pt x="19974" y="1281"/>
                    <a:pt x="20264" y="1573"/>
                    <a:pt x="20264" y="1922"/>
                  </a:cubicBezTo>
                  <a:lnTo>
                    <a:pt x="20264" y="14032"/>
                  </a:lnTo>
                  <a:lnTo>
                    <a:pt x="1277" y="14032"/>
                  </a:lnTo>
                  <a:lnTo>
                    <a:pt x="1277" y="1922"/>
                  </a:lnTo>
                  <a:cubicBezTo>
                    <a:pt x="1336" y="1573"/>
                    <a:pt x="1626" y="1281"/>
                    <a:pt x="1917" y="1281"/>
                  </a:cubicBezTo>
                  <a:close/>
                  <a:moveTo>
                    <a:pt x="20264" y="15197"/>
                  </a:moveTo>
                  <a:lnTo>
                    <a:pt x="20264" y="15836"/>
                  </a:lnTo>
                  <a:cubicBezTo>
                    <a:pt x="20323" y="16302"/>
                    <a:pt x="20032" y="16477"/>
                    <a:pt x="19683" y="16477"/>
                  </a:cubicBezTo>
                  <a:lnTo>
                    <a:pt x="1917" y="16477"/>
                  </a:lnTo>
                  <a:cubicBezTo>
                    <a:pt x="1568" y="16477"/>
                    <a:pt x="1277" y="16185"/>
                    <a:pt x="1277" y="15836"/>
                  </a:cubicBezTo>
                  <a:lnTo>
                    <a:pt x="1277" y="15197"/>
                  </a:lnTo>
                  <a:close/>
                  <a:moveTo>
                    <a:pt x="12309" y="17817"/>
                  </a:moveTo>
                  <a:lnTo>
                    <a:pt x="12890" y="20378"/>
                  </a:lnTo>
                  <a:lnTo>
                    <a:pt x="8651" y="20378"/>
                  </a:lnTo>
                  <a:lnTo>
                    <a:pt x="9232" y="17817"/>
                  </a:lnTo>
                  <a:close/>
                  <a:moveTo>
                    <a:pt x="1917" y="0"/>
                  </a:moveTo>
                  <a:cubicBezTo>
                    <a:pt x="872" y="0"/>
                    <a:pt x="0" y="874"/>
                    <a:pt x="0" y="1863"/>
                  </a:cubicBezTo>
                  <a:lnTo>
                    <a:pt x="0" y="15836"/>
                  </a:lnTo>
                  <a:cubicBezTo>
                    <a:pt x="0" y="16886"/>
                    <a:pt x="872" y="17758"/>
                    <a:pt x="1917" y="17758"/>
                  </a:cubicBezTo>
                  <a:lnTo>
                    <a:pt x="7954" y="17758"/>
                  </a:lnTo>
                  <a:lnTo>
                    <a:pt x="7374" y="20262"/>
                  </a:lnTo>
                  <a:lnTo>
                    <a:pt x="5689" y="20262"/>
                  </a:lnTo>
                  <a:cubicBezTo>
                    <a:pt x="5341" y="20262"/>
                    <a:pt x="5052" y="20552"/>
                    <a:pt x="5052" y="20961"/>
                  </a:cubicBezTo>
                  <a:cubicBezTo>
                    <a:pt x="5052" y="21310"/>
                    <a:pt x="5341" y="21600"/>
                    <a:pt x="5689" y="21600"/>
                  </a:cubicBezTo>
                  <a:lnTo>
                    <a:pt x="15793" y="21600"/>
                  </a:lnTo>
                  <a:cubicBezTo>
                    <a:pt x="16141" y="21600"/>
                    <a:pt x="16432" y="21310"/>
                    <a:pt x="16432" y="20961"/>
                  </a:cubicBezTo>
                  <a:cubicBezTo>
                    <a:pt x="16432" y="20552"/>
                    <a:pt x="16141" y="20262"/>
                    <a:pt x="15793" y="20262"/>
                  </a:cubicBezTo>
                  <a:lnTo>
                    <a:pt x="14110" y="20262"/>
                  </a:lnTo>
                  <a:lnTo>
                    <a:pt x="13529" y="17758"/>
                  </a:lnTo>
                  <a:lnTo>
                    <a:pt x="19626" y="17758"/>
                  </a:lnTo>
                  <a:cubicBezTo>
                    <a:pt x="20671" y="17758"/>
                    <a:pt x="21541" y="16886"/>
                    <a:pt x="21541" y="15836"/>
                  </a:cubicBezTo>
                  <a:lnTo>
                    <a:pt x="21541" y="1863"/>
                  </a:lnTo>
                  <a:cubicBezTo>
                    <a:pt x="21600" y="874"/>
                    <a:pt x="20728" y="0"/>
                    <a:pt x="196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45" name="Google Shape;10422;p68"/>
            <p:cNvSpPr/>
            <p:nvPr/>
          </p:nvSpPr>
          <p:spPr>
            <a:xfrm>
              <a:off x="75059" y="47753"/>
              <a:ext cx="271951" cy="199318"/>
            </a:xfrm>
            <a:custGeom>
              <a:avLst/>
              <a:gdLst/>
              <a:ahLst/>
              <a:cxnLst>
                <a:cxn ang="0">
                  <a:pos x="wd2" y="hd2"/>
                </a:cxn>
                <a:cxn ang="5400000">
                  <a:pos x="wd2" y="hd2"/>
                </a:cxn>
                <a:cxn ang="10800000">
                  <a:pos x="wd2" y="hd2"/>
                </a:cxn>
                <a:cxn ang="16200000">
                  <a:pos x="wd2" y="hd2"/>
                </a:cxn>
              </a:cxnLst>
              <a:rect l="0" t="0" r="r" b="b"/>
              <a:pathLst>
                <a:path w="21433" h="21600" fill="norm" stroke="1" extrusionOk="0">
                  <a:moveTo>
                    <a:pt x="8424" y="2836"/>
                  </a:moveTo>
                  <a:lnTo>
                    <a:pt x="6541" y="5425"/>
                  </a:lnTo>
                  <a:lnTo>
                    <a:pt x="3406" y="5425"/>
                  </a:lnTo>
                  <a:lnTo>
                    <a:pt x="5287" y="2836"/>
                  </a:lnTo>
                  <a:close/>
                  <a:moveTo>
                    <a:pt x="10663" y="3450"/>
                  </a:moveTo>
                  <a:lnTo>
                    <a:pt x="12279" y="5547"/>
                  </a:lnTo>
                  <a:lnTo>
                    <a:pt x="9141" y="5547"/>
                  </a:lnTo>
                  <a:lnTo>
                    <a:pt x="10663" y="3450"/>
                  </a:lnTo>
                  <a:close/>
                  <a:moveTo>
                    <a:pt x="16222" y="2957"/>
                  </a:moveTo>
                  <a:lnTo>
                    <a:pt x="18102" y="5547"/>
                  </a:lnTo>
                  <a:lnTo>
                    <a:pt x="14967" y="5547"/>
                  </a:lnTo>
                  <a:lnTo>
                    <a:pt x="13084" y="2957"/>
                  </a:lnTo>
                  <a:close/>
                  <a:moveTo>
                    <a:pt x="6094" y="8136"/>
                  </a:moveTo>
                  <a:lnTo>
                    <a:pt x="8066" y="14665"/>
                  </a:lnTo>
                  <a:lnTo>
                    <a:pt x="3315" y="8136"/>
                  </a:lnTo>
                  <a:close/>
                  <a:moveTo>
                    <a:pt x="18102" y="8136"/>
                  </a:moveTo>
                  <a:lnTo>
                    <a:pt x="13354" y="14665"/>
                  </a:lnTo>
                  <a:lnTo>
                    <a:pt x="15326" y="8136"/>
                  </a:lnTo>
                  <a:close/>
                  <a:moveTo>
                    <a:pt x="13175" y="8136"/>
                  </a:moveTo>
                  <a:lnTo>
                    <a:pt x="10663" y="16636"/>
                  </a:lnTo>
                  <a:lnTo>
                    <a:pt x="8245" y="8136"/>
                  </a:lnTo>
                  <a:close/>
                  <a:moveTo>
                    <a:pt x="4840" y="0"/>
                  </a:moveTo>
                  <a:cubicBezTo>
                    <a:pt x="4661" y="0"/>
                    <a:pt x="4302" y="125"/>
                    <a:pt x="4211" y="493"/>
                  </a:cubicBezTo>
                  <a:lnTo>
                    <a:pt x="268" y="5918"/>
                  </a:lnTo>
                  <a:cubicBezTo>
                    <a:pt x="-90" y="6532"/>
                    <a:pt x="-90" y="7272"/>
                    <a:pt x="268" y="7890"/>
                  </a:cubicBezTo>
                  <a:lnTo>
                    <a:pt x="10037" y="21322"/>
                  </a:lnTo>
                  <a:cubicBezTo>
                    <a:pt x="10216" y="21506"/>
                    <a:pt x="10464" y="21600"/>
                    <a:pt x="10709" y="21600"/>
                  </a:cubicBezTo>
                  <a:cubicBezTo>
                    <a:pt x="10956" y="21600"/>
                    <a:pt x="11201" y="21506"/>
                    <a:pt x="11380" y="21322"/>
                  </a:cubicBezTo>
                  <a:lnTo>
                    <a:pt x="21152" y="7890"/>
                  </a:lnTo>
                  <a:cubicBezTo>
                    <a:pt x="21510" y="7397"/>
                    <a:pt x="21510" y="6658"/>
                    <a:pt x="21240" y="6040"/>
                  </a:cubicBezTo>
                  <a:lnTo>
                    <a:pt x="17206" y="493"/>
                  </a:lnTo>
                  <a:cubicBezTo>
                    <a:pt x="17027" y="125"/>
                    <a:pt x="16759" y="0"/>
                    <a:pt x="1658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49" name="Google Shape;10423;p68"/>
          <p:cNvGrpSpPr/>
          <p:nvPr/>
        </p:nvGrpSpPr>
        <p:grpSpPr>
          <a:xfrm>
            <a:off x="5157801" y="1631292"/>
            <a:ext cx="418518" cy="420761"/>
            <a:chOff x="0" y="0"/>
            <a:chExt cx="418516" cy="420759"/>
          </a:xfrm>
        </p:grpSpPr>
        <p:sp>
          <p:nvSpPr>
            <p:cNvPr id="8147" name="Google Shape;10424;p68"/>
            <p:cNvSpPr/>
            <p:nvPr/>
          </p:nvSpPr>
          <p:spPr>
            <a:xfrm>
              <a:off x="-1" y="0"/>
              <a:ext cx="418518" cy="420760"/>
            </a:xfrm>
            <a:custGeom>
              <a:avLst/>
              <a:gdLst/>
              <a:ahLst/>
              <a:cxnLst>
                <a:cxn ang="0">
                  <a:pos x="wd2" y="hd2"/>
                </a:cxn>
                <a:cxn ang="5400000">
                  <a:pos x="wd2" y="hd2"/>
                </a:cxn>
                <a:cxn ang="10800000">
                  <a:pos x="wd2" y="hd2"/>
                </a:cxn>
                <a:cxn ang="16200000">
                  <a:pos x="wd2" y="hd2"/>
                </a:cxn>
              </a:cxnLst>
              <a:rect l="0" t="0" r="r" b="b"/>
              <a:pathLst>
                <a:path w="21369" h="21600" fill="norm" stroke="1" extrusionOk="0">
                  <a:moveTo>
                    <a:pt x="13877" y="1284"/>
                  </a:moveTo>
                  <a:cubicBezTo>
                    <a:pt x="17362" y="1284"/>
                    <a:pt x="20206" y="4086"/>
                    <a:pt x="20206" y="7588"/>
                  </a:cubicBezTo>
                  <a:cubicBezTo>
                    <a:pt x="20206" y="11092"/>
                    <a:pt x="17362" y="13951"/>
                    <a:pt x="13877" y="13951"/>
                  </a:cubicBezTo>
                  <a:cubicBezTo>
                    <a:pt x="10394" y="13951"/>
                    <a:pt x="7548" y="11092"/>
                    <a:pt x="7548" y="7588"/>
                  </a:cubicBezTo>
                  <a:cubicBezTo>
                    <a:pt x="7548" y="4086"/>
                    <a:pt x="10394" y="1284"/>
                    <a:pt x="13877" y="1284"/>
                  </a:cubicBezTo>
                  <a:close/>
                  <a:moveTo>
                    <a:pt x="5974" y="14944"/>
                  </a:moveTo>
                  <a:cubicBezTo>
                    <a:pt x="6140" y="14944"/>
                    <a:pt x="6300" y="15003"/>
                    <a:pt x="6387" y="15120"/>
                  </a:cubicBezTo>
                  <a:cubicBezTo>
                    <a:pt x="6619" y="15354"/>
                    <a:pt x="6619" y="15761"/>
                    <a:pt x="6387" y="15995"/>
                  </a:cubicBezTo>
                  <a:lnTo>
                    <a:pt x="2264" y="20140"/>
                  </a:lnTo>
                  <a:cubicBezTo>
                    <a:pt x="2148" y="20257"/>
                    <a:pt x="1990" y="20314"/>
                    <a:pt x="1829" y="20314"/>
                  </a:cubicBezTo>
                  <a:cubicBezTo>
                    <a:pt x="1671" y="20314"/>
                    <a:pt x="1511" y="20257"/>
                    <a:pt x="1394" y="20140"/>
                  </a:cubicBezTo>
                  <a:cubicBezTo>
                    <a:pt x="1162" y="19906"/>
                    <a:pt x="1162" y="19497"/>
                    <a:pt x="1394" y="19263"/>
                  </a:cubicBezTo>
                  <a:lnTo>
                    <a:pt x="5517" y="15120"/>
                  </a:lnTo>
                  <a:cubicBezTo>
                    <a:pt x="5633" y="15003"/>
                    <a:pt x="5807" y="14944"/>
                    <a:pt x="5974" y="14944"/>
                  </a:cubicBezTo>
                  <a:close/>
                  <a:moveTo>
                    <a:pt x="13877" y="0"/>
                  </a:moveTo>
                  <a:cubicBezTo>
                    <a:pt x="9697" y="0"/>
                    <a:pt x="6330" y="3445"/>
                    <a:pt x="6330" y="7588"/>
                  </a:cubicBezTo>
                  <a:cubicBezTo>
                    <a:pt x="6330" y="9515"/>
                    <a:pt x="6968" y="11209"/>
                    <a:pt x="8129" y="12493"/>
                  </a:cubicBezTo>
                  <a:lnTo>
                    <a:pt x="6852" y="13834"/>
                  </a:lnTo>
                  <a:cubicBezTo>
                    <a:pt x="6573" y="13684"/>
                    <a:pt x="6277" y="13612"/>
                    <a:pt x="5985" y="13612"/>
                  </a:cubicBezTo>
                  <a:cubicBezTo>
                    <a:pt x="5491" y="13612"/>
                    <a:pt x="5010" y="13818"/>
                    <a:pt x="4645" y="14184"/>
                  </a:cubicBezTo>
                  <a:lnTo>
                    <a:pt x="523" y="18330"/>
                  </a:lnTo>
                  <a:cubicBezTo>
                    <a:pt x="-174" y="19030"/>
                    <a:pt x="-174" y="20314"/>
                    <a:pt x="523" y="21016"/>
                  </a:cubicBezTo>
                  <a:cubicBezTo>
                    <a:pt x="871" y="21367"/>
                    <a:pt x="1394" y="21600"/>
                    <a:pt x="1859" y="21600"/>
                  </a:cubicBezTo>
                  <a:cubicBezTo>
                    <a:pt x="2323" y="21600"/>
                    <a:pt x="2788" y="21367"/>
                    <a:pt x="3136" y="21016"/>
                  </a:cubicBezTo>
                  <a:lnTo>
                    <a:pt x="7259" y="16871"/>
                  </a:lnTo>
                  <a:cubicBezTo>
                    <a:pt x="7839" y="16288"/>
                    <a:pt x="8013" y="15411"/>
                    <a:pt x="7664" y="14653"/>
                  </a:cubicBezTo>
                  <a:lnTo>
                    <a:pt x="8943" y="13367"/>
                  </a:lnTo>
                  <a:cubicBezTo>
                    <a:pt x="10278" y="14477"/>
                    <a:pt x="12019" y="15178"/>
                    <a:pt x="13820" y="15178"/>
                  </a:cubicBezTo>
                  <a:cubicBezTo>
                    <a:pt x="18000" y="15178"/>
                    <a:pt x="21369" y="11733"/>
                    <a:pt x="21369" y="7588"/>
                  </a:cubicBezTo>
                  <a:cubicBezTo>
                    <a:pt x="21426" y="3385"/>
                    <a:pt x="18000" y="0"/>
                    <a:pt x="138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48" name="Google Shape;10425;p68"/>
            <p:cNvSpPr/>
            <p:nvPr/>
          </p:nvSpPr>
          <p:spPr>
            <a:xfrm>
              <a:off x="197890" y="48908"/>
              <a:ext cx="148965" cy="1728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4" y="3126"/>
                  </a:moveTo>
                  <a:cubicBezTo>
                    <a:pt x="12860" y="3126"/>
                    <a:pt x="14178" y="4547"/>
                    <a:pt x="14178" y="6253"/>
                  </a:cubicBezTo>
                  <a:cubicBezTo>
                    <a:pt x="14178" y="7958"/>
                    <a:pt x="12530" y="9235"/>
                    <a:pt x="10714" y="9235"/>
                  </a:cubicBezTo>
                  <a:cubicBezTo>
                    <a:pt x="8903" y="9235"/>
                    <a:pt x="7254" y="7814"/>
                    <a:pt x="7254" y="6253"/>
                  </a:cubicBezTo>
                  <a:cubicBezTo>
                    <a:pt x="7087" y="4547"/>
                    <a:pt x="8735" y="3126"/>
                    <a:pt x="10714" y="3126"/>
                  </a:cubicBezTo>
                  <a:close/>
                  <a:moveTo>
                    <a:pt x="12362" y="12361"/>
                  </a:moveTo>
                  <a:cubicBezTo>
                    <a:pt x="15335" y="12361"/>
                    <a:pt x="17805" y="14495"/>
                    <a:pt x="17805" y="17053"/>
                  </a:cubicBezTo>
                  <a:lnTo>
                    <a:pt x="17805" y="18618"/>
                  </a:lnTo>
                  <a:lnTo>
                    <a:pt x="3460" y="18618"/>
                  </a:lnTo>
                  <a:lnTo>
                    <a:pt x="3460" y="17053"/>
                  </a:lnTo>
                  <a:cubicBezTo>
                    <a:pt x="3460" y="14495"/>
                    <a:pt x="5935" y="12361"/>
                    <a:pt x="8903" y="12361"/>
                  </a:cubicBezTo>
                  <a:close/>
                  <a:moveTo>
                    <a:pt x="10714" y="0"/>
                  </a:moveTo>
                  <a:cubicBezTo>
                    <a:pt x="6757" y="0"/>
                    <a:pt x="3460" y="2842"/>
                    <a:pt x="3460" y="6253"/>
                  </a:cubicBezTo>
                  <a:cubicBezTo>
                    <a:pt x="3460" y="7674"/>
                    <a:pt x="4119" y="9095"/>
                    <a:pt x="5108" y="10087"/>
                  </a:cubicBezTo>
                  <a:cubicBezTo>
                    <a:pt x="2141" y="11368"/>
                    <a:pt x="0" y="14066"/>
                    <a:pt x="0" y="17053"/>
                  </a:cubicBezTo>
                  <a:lnTo>
                    <a:pt x="0" y="20039"/>
                  </a:lnTo>
                  <a:cubicBezTo>
                    <a:pt x="0" y="20892"/>
                    <a:pt x="822" y="21600"/>
                    <a:pt x="1811" y="21600"/>
                  </a:cubicBezTo>
                  <a:lnTo>
                    <a:pt x="19784" y="21600"/>
                  </a:lnTo>
                  <a:cubicBezTo>
                    <a:pt x="20773" y="21600"/>
                    <a:pt x="21600" y="20892"/>
                    <a:pt x="21600" y="20039"/>
                  </a:cubicBezTo>
                  <a:lnTo>
                    <a:pt x="21600" y="17053"/>
                  </a:lnTo>
                  <a:cubicBezTo>
                    <a:pt x="21433" y="14066"/>
                    <a:pt x="19454" y="11368"/>
                    <a:pt x="16324" y="10087"/>
                  </a:cubicBezTo>
                  <a:cubicBezTo>
                    <a:pt x="17313" y="9095"/>
                    <a:pt x="17973" y="7814"/>
                    <a:pt x="17973" y="6253"/>
                  </a:cubicBezTo>
                  <a:cubicBezTo>
                    <a:pt x="17973" y="2842"/>
                    <a:pt x="14676" y="0"/>
                    <a:pt x="1071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52" name="Google Shape;10426;p68"/>
          <p:cNvGrpSpPr/>
          <p:nvPr/>
        </p:nvGrpSpPr>
        <p:grpSpPr>
          <a:xfrm>
            <a:off x="5153254" y="2138716"/>
            <a:ext cx="424007" cy="424189"/>
            <a:chOff x="0" y="0"/>
            <a:chExt cx="424006" cy="424188"/>
          </a:xfrm>
        </p:grpSpPr>
        <p:sp>
          <p:nvSpPr>
            <p:cNvPr id="8150" name="Google Shape;10427;p68"/>
            <p:cNvSpPr/>
            <p:nvPr/>
          </p:nvSpPr>
          <p:spPr>
            <a:xfrm>
              <a:off x="0" y="0"/>
              <a:ext cx="424007" cy="424189"/>
            </a:xfrm>
            <a:custGeom>
              <a:avLst/>
              <a:gdLst/>
              <a:ahLst/>
              <a:cxnLst>
                <a:cxn ang="0">
                  <a:pos x="wd2" y="hd2"/>
                </a:cxn>
                <a:cxn ang="5400000">
                  <a:pos x="wd2" y="hd2"/>
                </a:cxn>
                <a:cxn ang="10800000">
                  <a:pos x="wd2" y="hd2"/>
                </a:cxn>
                <a:cxn ang="16200000">
                  <a:pos x="wd2" y="hd2"/>
                </a:cxn>
              </a:cxnLst>
              <a:rect l="0" t="0" r="r" b="b"/>
              <a:pathLst>
                <a:path w="21534" h="21600" fill="norm" stroke="1" extrusionOk="0">
                  <a:moveTo>
                    <a:pt x="12821" y="1276"/>
                  </a:moveTo>
                  <a:lnTo>
                    <a:pt x="12821" y="2027"/>
                  </a:lnTo>
                  <a:cubicBezTo>
                    <a:pt x="12821" y="2318"/>
                    <a:pt x="13052" y="2549"/>
                    <a:pt x="13342" y="2606"/>
                  </a:cubicBezTo>
                  <a:cubicBezTo>
                    <a:pt x="13688" y="2722"/>
                    <a:pt x="14150" y="2897"/>
                    <a:pt x="14497" y="3128"/>
                  </a:cubicBezTo>
                  <a:cubicBezTo>
                    <a:pt x="14581" y="3191"/>
                    <a:pt x="14682" y="3216"/>
                    <a:pt x="14786" y="3216"/>
                  </a:cubicBezTo>
                  <a:cubicBezTo>
                    <a:pt x="14966" y="3216"/>
                    <a:pt x="15158" y="3143"/>
                    <a:pt x="15305" y="3069"/>
                  </a:cubicBezTo>
                  <a:lnTo>
                    <a:pt x="15882" y="2490"/>
                  </a:lnTo>
                  <a:lnTo>
                    <a:pt x="16749" y="3360"/>
                  </a:lnTo>
                  <a:lnTo>
                    <a:pt x="16172" y="3939"/>
                  </a:lnTo>
                  <a:cubicBezTo>
                    <a:pt x="15941" y="4170"/>
                    <a:pt x="15941" y="4459"/>
                    <a:pt x="16057" y="4749"/>
                  </a:cubicBezTo>
                  <a:cubicBezTo>
                    <a:pt x="16288" y="5097"/>
                    <a:pt x="16460" y="5444"/>
                    <a:pt x="16575" y="5907"/>
                  </a:cubicBezTo>
                  <a:cubicBezTo>
                    <a:pt x="16634" y="6198"/>
                    <a:pt x="16865" y="6370"/>
                    <a:pt x="17153" y="6370"/>
                  </a:cubicBezTo>
                  <a:lnTo>
                    <a:pt x="17961" y="6370"/>
                  </a:lnTo>
                  <a:lnTo>
                    <a:pt x="17961" y="7644"/>
                  </a:lnTo>
                  <a:lnTo>
                    <a:pt x="17153" y="7644"/>
                  </a:lnTo>
                  <a:cubicBezTo>
                    <a:pt x="16865" y="7644"/>
                    <a:pt x="16634" y="7760"/>
                    <a:pt x="16575" y="8050"/>
                  </a:cubicBezTo>
                  <a:cubicBezTo>
                    <a:pt x="16519" y="8398"/>
                    <a:pt x="16288" y="8861"/>
                    <a:pt x="16057" y="9208"/>
                  </a:cubicBezTo>
                  <a:cubicBezTo>
                    <a:pt x="15941" y="9440"/>
                    <a:pt x="15998" y="9787"/>
                    <a:pt x="16172" y="10019"/>
                  </a:cubicBezTo>
                  <a:lnTo>
                    <a:pt x="16749" y="10598"/>
                  </a:lnTo>
                  <a:lnTo>
                    <a:pt x="15882" y="11465"/>
                  </a:lnTo>
                  <a:lnTo>
                    <a:pt x="15305" y="10886"/>
                  </a:lnTo>
                  <a:cubicBezTo>
                    <a:pt x="15169" y="10752"/>
                    <a:pt x="15015" y="10695"/>
                    <a:pt x="14850" y="10695"/>
                  </a:cubicBezTo>
                  <a:cubicBezTo>
                    <a:pt x="14735" y="10695"/>
                    <a:pt x="14616" y="10723"/>
                    <a:pt x="14497" y="10771"/>
                  </a:cubicBezTo>
                  <a:cubicBezTo>
                    <a:pt x="14150" y="11002"/>
                    <a:pt x="13745" y="11177"/>
                    <a:pt x="13342" y="11293"/>
                  </a:cubicBezTo>
                  <a:cubicBezTo>
                    <a:pt x="13052" y="11350"/>
                    <a:pt x="12821" y="11581"/>
                    <a:pt x="12821" y="11872"/>
                  </a:cubicBezTo>
                  <a:lnTo>
                    <a:pt x="12821" y="12682"/>
                  </a:lnTo>
                  <a:lnTo>
                    <a:pt x="11609" y="12682"/>
                  </a:lnTo>
                  <a:lnTo>
                    <a:pt x="11609" y="11872"/>
                  </a:lnTo>
                  <a:cubicBezTo>
                    <a:pt x="11609" y="11581"/>
                    <a:pt x="11378" y="11408"/>
                    <a:pt x="11089" y="11293"/>
                  </a:cubicBezTo>
                  <a:cubicBezTo>
                    <a:pt x="10742" y="11234"/>
                    <a:pt x="10280" y="11002"/>
                    <a:pt x="9934" y="10771"/>
                  </a:cubicBezTo>
                  <a:cubicBezTo>
                    <a:pt x="9851" y="10730"/>
                    <a:pt x="9756" y="10712"/>
                    <a:pt x="9655" y="10712"/>
                  </a:cubicBezTo>
                  <a:cubicBezTo>
                    <a:pt x="9472" y="10712"/>
                    <a:pt x="9274" y="10774"/>
                    <a:pt x="9125" y="10886"/>
                  </a:cubicBezTo>
                  <a:lnTo>
                    <a:pt x="8548" y="11465"/>
                  </a:lnTo>
                  <a:lnTo>
                    <a:pt x="7681" y="10598"/>
                  </a:lnTo>
                  <a:lnTo>
                    <a:pt x="8258" y="10019"/>
                  </a:lnTo>
                  <a:cubicBezTo>
                    <a:pt x="8489" y="9787"/>
                    <a:pt x="8489" y="9497"/>
                    <a:pt x="8374" y="9208"/>
                  </a:cubicBezTo>
                  <a:cubicBezTo>
                    <a:pt x="8143" y="8861"/>
                    <a:pt x="7971" y="8514"/>
                    <a:pt x="7855" y="8050"/>
                  </a:cubicBezTo>
                  <a:cubicBezTo>
                    <a:pt x="7796" y="7819"/>
                    <a:pt x="7565" y="7644"/>
                    <a:pt x="7334" y="7644"/>
                  </a:cubicBezTo>
                  <a:lnTo>
                    <a:pt x="6469" y="7644"/>
                  </a:lnTo>
                  <a:lnTo>
                    <a:pt x="6469" y="6370"/>
                  </a:lnTo>
                  <a:lnTo>
                    <a:pt x="7278" y="6370"/>
                  </a:lnTo>
                  <a:cubicBezTo>
                    <a:pt x="7565" y="6370"/>
                    <a:pt x="7796" y="6198"/>
                    <a:pt x="7855" y="5907"/>
                  </a:cubicBezTo>
                  <a:cubicBezTo>
                    <a:pt x="7912" y="5501"/>
                    <a:pt x="8143" y="5097"/>
                    <a:pt x="8374" y="4749"/>
                  </a:cubicBezTo>
                  <a:cubicBezTo>
                    <a:pt x="8489" y="4518"/>
                    <a:pt x="8432" y="4170"/>
                    <a:pt x="8258" y="3939"/>
                  </a:cubicBezTo>
                  <a:lnTo>
                    <a:pt x="7681" y="3360"/>
                  </a:lnTo>
                  <a:lnTo>
                    <a:pt x="8548" y="2490"/>
                  </a:lnTo>
                  <a:lnTo>
                    <a:pt x="9125" y="3069"/>
                  </a:lnTo>
                  <a:cubicBezTo>
                    <a:pt x="9250" y="3194"/>
                    <a:pt x="9389" y="3251"/>
                    <a:pt x="9538" y="3251"/>
                  </a:cubicBezTo>
                  <a:cubicBezTo>
                    <a:pt x="9666" y="3251"/>
                    <a:pt x="9800" y="3209"/>
                    <a:pt x="9934" y="3128"/>
                  </a:cubicBezTo>
                  <a:cubicBezTo>
                    <a:pt x="10280" y="2897"/>
                    <a:pt x="10685" y="2781"/>
                    <a:pt x="11089" y="2606"/>
                  </a:cubicBezTo>
                  <a:cubicBezTo>
                    <a:pt x="11378" y="2549"/>
                    <a:pt x="11609" y="2318"/>
                    <a:pt x="11609" y="2027"/>
                  </a:cubicBezTo>
                  <a:lnTo>
                    <a:pt x="11609" y="1276"/>
                  </a:lnTo>
                  <a:close/>
                  <a:moveTo>
                    <a:pt x="20099" y="8861"/>
                  </a:moveTo>
                  <a:lnTo>
                    <a:pt x="18020" y="15173"/>
                  </a:lnTo>
                  <a:lnTo>
                    <a:pt x="5083" y="15173"/>
                  </a:lnTo>
                  <a:lnTo>
                    <a:pt x="3928" y="8861"/>
                  </a:lnTo>
                  <a:lnTo>
                    <a:pt x="6757" y="8861"/>
                  </a:lnTo>
                  <a:cubicBezTo>
                    <a:pt x="6816" y="9093"/>
                    <a:pt x="6931" y="9208"/>
                    <a:pt x="6988" y="9440"/>
                  </a:cubicBezTo>
                  <a:lnTo>
                    <a:pt x="6354" y="10076"/>
                  </a:lnTo>
                  <a:cubicBezTo>
                    <a:pt x="6123" y="10307"/>
                    <a:pt x="6123" y="10714"/>
                    <a:pt x="6354" y="10945"/>
                  </a:cubicBezTo>
                  <a:lnTo>
                    <a:pt x="8143" y="12741"/>
                  </a:lnTo>
                  <a:cubicBezTo>
                    <a:pt x="8258" y="12857"/>
                    <a:pt x="8418" y="12914"/>
                    <a:pt x="8577" y="12914"/>
                  </a:cubicBezTo>
                  <a:cubicBezTo>
                    <a:pt x="8735" y="12914"/>
                    <a:pt x="8894" y="12857"/>
                    <a:pt x="9010" y="12741"/>
                  </a:cubicBezTo>
                  <a:lnTo>
                    <a:pt x="9646" y="12103"/>
                  </a:lnTo>
                  <a:cubicBezTo>
                    <a:pt x="9818" y="12162"/>
                    <a:pt x="9992" y="12278"/>
                    <a:pt x="10223" y="12335"/>
                  </a:cubicBezTo>
                  <a:lnTo>
                    <a:pt x="10223" y="13261"/>
                  </a:lnTo>
                  <a:cubicBezTo>
                    <a:pt x="10223" y="13608"/>
                    <a:pt x="10511" y="13899"/>
                    <a:pt x="10858" y="13899"/>
                  </a:cubicBezTo>
                  <a:lnTo>
                    <a:pt x="13398" y="13899"/>
                  </a:lnTo>
                  <a:cubicBezTo>
                    <a:pt x="13745" y="13899"/>
                    <a:pt x="14035" y="13608"/>
                    <a:pt x="14035" y="13261"/>
                  </a:cubicBezTo>
                  <a:lnTo>
                    <a:pt x="14035" y="12335"/>
                  </a:lnTo>
                  <a:cubicBezTo>
                    <a:pt x="14266" y="12278"/>
                    <a:pt x="14438" y="12162"/>
                    <a:pt x="14612" y="12103"/>
                  </a:cubicBezTo>
                  <a:lnTo>
                    <a:pt x="15305" y="12741"/>
                  </a:lnTo>
                  <a:cubicBezTo>
                    <a:pt x="15391" y="12857"/>
                    <a:pt x="15551" y="12914"/>
                    <a:pt x="15717" y="12914"/>
                  </a:cubicBezTo>
                  <a:cubicBezTo>
                    <a:pt x="15882" y="12914"/>
                    <a:pt x="16057" y="12857"/>
                    <a:pt x="16172" y="12741"/>
                  </a:cubicBezTo>
                  <a:lnTo>
                    <a:pt x="17961" y="10945"/>
                  </a:lnTo>
                  <a:cubicBezTo>
                    <a:pt x="18192" y="10714"/>
                    <a:pt x="18192" y="10307"/>
                    <a:pt x="17961" y="10076"/>
                  </a:cubicBezTo>
                  <a:lnTo>
                    <a:pt x="17327" y="9440"/>
                  </a:lnTo>
                  <a:cubicBezTo>
                    <a:pt x="17384" y="9265"/>
                    <a:pt x="17442" y="9093"/>
                    <a:pt x="17499" y="8861"/>
                  </a:cubicBezTo>
                  <a:close/>
                  <a:moveTo>
                    <a:pt x="7162" y="18994"/>
                  </a:moveTo>
                  <a:cubicBezTo>
                    <a:pt x="7509" y="19053"/>
                    <a:pt x="7796" y="19341"/>
                    <a:pt x="7796" y="19632"/>
                  </a:cubicBezTo>
                  <a:cubicBezTo>
                    <a:pt x="7796" y="19979"/>
                    <a:pt x="7509" y="20267"/>
                    <a:pt x="7162" y="20267"/>
                  </a:cubicBezTo>
                  <a:cubicBezTo>
                    <a:pt x="6757" y="20267"/>
                    <a:pt x="6469" y="19979"/>
                    <a:pt x="6469" y="19632"/>
                  </a:cubicBezTo>
                  <a:cubicBezTo>
                    <a:pt x="6469" y="19284"/>
                    <a:pt x="6757" y="18994"/>
                    <a:pt x="7162" y="18994"/>
                  </a:cubicBezTo>
                  <a:close/>
                  <a:moveTo>
                    <a:pt x="15882" y="18994"/>
                  </a:moveTo>
                  <a:cubicBezTo>
                    <a:pt x="16229" y="19053"/>
                    <a:pt x="16519" y="19341"/>
                    <a:pt x="16519" y="19632"/>
                  </a:cubicBezTo>
                  <a:cubicBezTo>
                    <a:pt x="16519" y="19979"/>
                    <a:pt x="16229" y="20267"/>
                    <a:pt x="15882" y="20267"/>
                  </a:cubicBezTo>
                  <a:cubicBezTo>
                    <a:pt x="15479" y="20267"/>
                    <a:pt x="15189" y="19979"/>
                    <a:pt x="15189" y="19632"/>
                  </a:cubicBezTo>
                  <a:cubicBezTo>
                    <a:pt x="15189" y="19284"/>
                    <a:pt x="15479" y="18994"/>
                    <a:pt x="15882" y="18994"/>
                  </a:cubicBezTo>
                  <a:close/>
                  <a:moveTo>
                    <a:pt x="10801" y="0"/>
                  </a:moveTo>
                  <a:cubicBezTo>
                    <a:pt x="10454" y="0"/>
                    <a:pt x="10165" y="290"/>
                    <a:pt x="10165" y="697"/>
                  </a:cubicBezTo>
                  <a:lnTo>
                    <a:pt x="10165" y="1623"/>
                  </a:lnTo>
                  <a:cubicBezTo>
                    <a:pt x="9934" y="1680"/>
                    <a:pt x="9818" y="1739"/>
                    <a:pt x="9587" y="1855"/>
                  </a:cubicBezTo>
                  <a:lnTo>
                    <a:pt x="8951" y="1160"/>
                  </a:lnTo>
                  <a:cubicBezTo>
                    <a:pt x="8836" y="1072"/>
                    <a:pt x="8678" y="1029"/>
                    <a:pt x="8519" y="1029"/>
                  </a:cubicBezTo>
                  <a:cubicBezTo>
                    <a:pt x="8361" y="1029"/>
                    <a:pt x="8202" y="1072"/>
                    <a:pt x="8086" y="1160"/>
                  </a:cubicBezTo>
                  <a:lnTo>
                    <a:pt x="6295" y="3012"/>
                  </a:lnTo>
                  <a:cubicBezTo>
                    <a:pt x="6064" y="3185"/>
                    <a:pt x="6064" y="3648"/>
                    <a:pt x="6295" y="3880"/>
                  </a:cubicBezTo>
                  <a:lnTo>
                    <a:pt x="6931" y="4518"/>
                  </a:lnTo>
                  <a:cubicBezTo>
                    <a:pt x="6816" y="4634"/>
                    <a:pt x="6757" y="4865"/>
                    <a:pt x="6700" y="5097"/>
                  </a:cubicBezTo>
                  <a:lnTo>
                    <a:pt x="5776" y="5097"/>
                  </a:lnTo>
                  <a:cubicBezTo>
                    <a:pt x="5371" y="5097"/>
                    <a:pt x="5083" y="5385"/>
                    <a:pt x="5083" y="5733"/>
                  </a:cubicBezTo>
                  <a:lnTo>
                    <a:pt x="5083" y="7644"/>
                  </a:lnTo>
                  <a:lnTo>
                    <a:pt x="3639" y="7644"/>
                  </a:lnTo>
                  <a:lnTo>
                    <a:pt x="3236" y="5385"/>
                  </a:lnTo>
                  <a:cubicBezTo>
                    <a:pt x="3061" y="4518"/>
                    <a:pt x="2194" y="3880"/>
                    <a:pt x="1270" y="3880"/>
                  </a:cubicBezTo>
                  <a:lnTo>
                    <a:pt x="636" y="3880"/>
                  </a:lnTo>
                  <a:cubicBezTo>
                    <a:pt x="290" y="3880"/>
                    <a:pt x="0" y="4170"/>
                    <a:pt x="0" y="4518"/>
                  </a:cubicBezTo>
                  <a:cubicBezTo>
                    <a:pt x="0" y="4865"/>
                    <a:pt x="290" y="5154"/>
                    <a:pt x="636" y="5154"/>
                  </a:cubicBezTo>
                  <a:lnTo>
                    <a:pt x="1270" y="5154"/>
                  </a:lnTo>
                  <a:cubicBezTo>
                    <a:pt x="1617" y="5154"/>
                    <a:pt x="2022" y="5385"/>
                    <a:pt x="2022" y="5676"/>
                  </a:cubicBezTo>
                  <a:lnTo>
                    <a:pt x="3813" y="15752"/>
                  </a:lnTo>
                  <a:cubicBezTo>
                    <a:pt x="3466" y="16099"/>
                    <a:pt x="3236" y="16619"/>
                    <a:pt x="3236" y="17198"/>
                  </a:cubicBezTo>
                  <a:cubicBezTo>
                    <a:pt x="3236" y="18124"/>
                    <a:pt x="3928" y="19053"/>
                    <a:pt x="5256" y="19053"/>
                  </a:cubicBezTo>
                  <a:cubicBezTo>
                    <a:pt x="5199" y="19284"/>
                    <a:pt x="5199" y="19516"/>
                    <a:pt x="5199" y="19688"/>
                  </a:cubicBezTo>
                  <a:cubicBezTo>
                    <a:pt x="5199" y="20731"/>
                    <a:pt x="6064" y="21600"/>
                    <a:pt x="7047" y="21600"/>
                  </a:cubicBezTo>
                  <a:cubicBezTo>
                    <a:pt x="8086" y="21600"/>
                    <a:pt x="8951" y="20731"/>
                    <a:pt x="8951" y="19688"/>
                  </a:cubicBezTo>
                  <a:cubicBezTo>
                    <a:pt x="8951" y="19516"/>
                    <a:pt x="8836" y="19284"/>
                    <a:pt x="8836" y="19053"/>
                  </a:cubicBezTo>
                  <a:lnTo>
                    <a:pt x="14150" y="19053"/>
                  </a:lnTo>
                  <a:cubicBezTo>
                    <a:pt x="14035" y="19284"/>
                    <a:pt x="14035" y="19516"/>
                    <a:pt x="14035" y="19688"/>
                  </a:cubicBezTo>
                  <a:cubicBezTo>
                    <a:pt x="14035" y="20731"/>
                    <a:pt x="14902" y="21600"/>
                    <a:pt x="15941" y="21600"/>
                  </a:cubicBezTo>
                  <a:cubicBezTo>
                    <a:pt x="16922" y="21600"/>
                    <a:pt x="17846" y="20731"/>
                    <a:pt x="17846" y="19688"/>
                  </a:cubicBezTo>
                  <a:cubicBezTo>
                    <a:pt x="17846" y="19516"/>
                    <a:pt x="17730" y="19284"/>
                    <a:pt x="17730" y="19053"/>
                  </a:cubicBezTo>
                  <a:lnTo>
                    <a:pt x="18482" y="19053"/>
                  </a:lnTo>
                  <a:cubicBezTo>
                    <a:pt x="18828" y="19053"/>
                    <a:pt x="19116" y="18762"/>
                    <a:pt x="19116" y="18415"/>
                  </a:cubicBezTo>
                  <a:cubicBezTo>
                    <a:pt x="19116" y="18067"/>
                    <a:pt x="18828" y="17777"/>
                    <a:pt x="18482" y="17777"/>
                  </a:cubicBezTo>
                  <a:lnTo>
                    <a:pt x="5256" y="17777"/>
                  </a:lnTo>
                  <a:cubicBezTo>
                    <a:pt x="4909" y="17777"/>
                    <a:pt x="4621" y="17488"/>
                    <a:pt x="4621" y="17082"/>
                  </a:cubicBezTo>
                  <a:cubicBezTo>
                    <a:pt x="4621" y="16794"/>
                    <a:pt x="4909" y="16446"/>
                    <a:pt x="5256" y="16446"/>
                  </a:cubicBezTo>
                  <a:lnTo>
                    <a:pt x="18482" y="16446"/>
                  </a:lnTo>
                  <a:cubicBezTo>
                    <a:pt x="18770" y="16446"/>
                    <a:pt x="18944" y="16330"/>
                    <a:pt x="19059" y="16040"/>
                  </a:cubicBezTo>
                  <a:lnTo>
                    <a:pt x="21485" y="8571"/>
                  </a:lnTo>
                  <a:cubicBezTo>
                    <a:pt x="21600" y="8339"/>
                    <a:pt x="21485" y="8107"/>
                    <a:pt x="21428" y="7992"/>
                  </a:cubicBezTo>
                  <a:cubicBezTo>
                    <a:pt x="21197" y="7703"/>
                    <a:pt x="20907" y="7703"/>
                    <a:pt x="20676" y="7703"/>
                  </a:cubicBezTo>
                  <a:lnTo>
                    <a:pt x="19059" y="7703"/>
                  </a:lnTo>
                  <a:lnTo>
                    <a:pt x="19059" y="5733"/>
                  </a:lnTo>
                  <a:cubicBezTo>
                    <a:pt x="19059" y="5385"/>
                    <a:pt x="18770" y="5097"/>
                    <a:pt x="18366" y="5097"/>
                  </a:cubicBezTo>
                  <a:lnTo>
                    <a:pt x="17442" y="5097"/>
                  </a:lnTo>
                  <a:cubicBezTo>
                    <a:pt x="17384" y="4865"/>
                    <a:pt x="17327" y="4749"/>
                    <a:pt x="17211" y="4518"/>
                  </a:cubicBezTo>
                  <a:lnTo>
                    <a:pt x="17904" y="3823"/>
                  </a:lnTo>
                  <a:cubicBezTo>
                    <a:pt x="18077" y="3648"/>
                    <a:pt x="18077" y="3185"/>
                    <a:pt x="17904" y="2954"/>
                  </a:cubicBezTo>
                  <a:lnTo>
                    <a:pt x="16057" y="1160"/>
                  </a:lnTo>
                  <a:cubicBezTo>
                    <a:pt x="15969" y="1044"/>
                    <a:pt x="15811" y="985"/>
                    <a:pt x="15644" y="985"/>
                  </a:cubicBezTo>
                  <a:cubicBezTo>
                    <a:pt x="15479" y="985"/>
                    <a:pt x="15305" y="1044"/>
                    <a:pt x="15189" y="1160"/>
                  </a:cubicBezTo>
                  <a:lnTo>
                    <a:pt x="14553" y="1855"/>
                  </a:lnTo>
                  <a:cubicBezTo>
                    <a:pt x="14438" y="1739"/>
                    <a:pt x="14207" y="1680"/>
                    <a:pt x="13976" y="1623"/>
                  </a:cubicBezTo>
                  <a:lnTo>
                    <a:pt x="13976" y="697"/>
                  </a:lnTo>
                  <a:cubicBezTo>
                    <a:pt x="13976" y="290"/>
                    <a:pt x="13688" y="0"/>
                    <a:pt x="133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51" name="Google Shape;10428;p68"/>
            <p:cNvSpPr/>
            <p:nvPr/>
          </p:nvSpPr>
          <p:spPr>
            <a:xfrm>
              <a:off x="177406" y="77351"/>
              <a:ext cx="121677" cy="1216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99" y="4037"/>
                  </a:moveTo>
                  <a:cubicBezTo>
                    <a:pt x="14334" y="4037"/>
                    <a:pt x="17358" y="7061"/>
                    <a:pt x="17358" y="10496"/>
                  </a:cubicBezTo>
                  <a:cubicBezTo>
                    <a:pt x="17358" y="14129"/>
                    <a:pt x="14334" y="17160"/>
                    <a:pt x="10899" y="17160"/>
                  </a:cubicBezTo>
                  <a:cubicBezTo>
                    <a:pt x="7266" y="17160"/>
                    <a:pt x="4242" y="14129"/>
                    <a:pt x="4242" y="10496"/>
                  </a:cubicBezTo>
                  <a:cubicBezTo>
                    <a:pt x="4242" y="7061"/>
                    <a:pt x="7266" y="4037"/>
                    <a:pt x="10899" y="4037"/>
                  </a:cubicBezTo>
                  <a:close/>
                  <a:moveTo>
                    <a:pt x="10899" y="0"/>
                  </a:moveTo>
                  <a:cubicBezTo>
                    <a:pt x="4844" y="0"/>
                    <a:pt x="0" y="4639"/>
                    <a:pt x="0" y="10899"/>
                  </a:cubicBezTo>
                  <a:cubicBezTo>
                    <a:pt x="0" y="16954"/>
                    <a:pt x="4844" y="21600"/>
                    <a:pt x="10899" y="21600"/>
                  </a:cubicBezTo>
                  <a:cubicBezTo>
                    <a:pt x="16954" y="21600"/>
                    <a:pt x="21600" y="16954"/>
                    <a:pt x="21600" y="10899"/>
                  </a:cubicBezTo>
                  <a:cubicBezTo>
                    <a:pt x="21600" y="4639"/>
                    <a:pt x="16954" y="0"/>
                    <a:pt x="108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55" name="Google Shape;10429;p68"/>
          <p:cNvGrpSpPr/>
          <p:nvPr/>
        </p:nvGrpSpPr>
        <p:grpSpPr>
          <a:xfrm>
            <a:off x="5167495" y="2659838"/>
            <a:ext cx="420761" cy="423034"/>
            <a:chOff x="36" y="0"/>
            <a:chExt cx="420759" cy="423032"/>
          </a:xfrm>
        </p:grpSpPr>
        <p:sp>
          <p:nvSpPr>
            <p:cNvPr id="8153" name="Google Shape;10430;p68"/>
            <p:cNvSpPr/>
            <p:nvPr/>
          </p:nvSpPr>
          <p:spPr>
            <a:xfrm>
              <a:off x="36" y="0"/>
              <a:ext cx="420761" cy="423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114" y="1277"/>
                  </a:moveTo>
                  <a:cubicBezTo>
                    <a:pt x="12550" y="1277"/>
                    <a:pt x="15120" y="2497"/>
                    <a:pt x="15120" y="3194"/>
                  </a:cubicBezTo>
                  <a:cubicBezTo>
                    <a:pt x="15120" y="3833"/>
                    <a:pt x="12550" y="5052"/>
                    <a:pt x="8114" y="5052"/>
                  </a:cubicBezTo>
                  <a:cubicBezTo>
                    <a:pt x="3678" y="5052"/>
                    <a:pt x="1108" y="3833"/>
                    <a:pt x="1108" y="3194"/>
                  </a:cubicBezTo>
                  <a:cubicBezTo>
                    <a:pt x="1167" y="2497"/>
                    <a:pt x="3736" y="1277"/>
                    <a:pt x="8114" y="1277"/>
                  </a:cubicBezTo>
                  <a:close/>
                  <a:moveTo>
                    <a:pt x="15237" y="4995"/>
                  </a:moveTo>
                  <a:lnTo>
                    <a:pt x="15237" y="7722"/>
                  </a:lnTo>
                  <a:lnTo>
                    <a:pt x="14535" y="7722"/>
                  </a:lnTo>
                  <a:cubicBezTo>
                    <a:pt x="14479" y="7720"/>
                    <a:pt x="14422" y="7720"/>
                    <a:pt x="14364" y="7720"/>
                  </a:cubicBezTo>
                  <a:cubicBezTo>
                    <a:pt x="12274" y="7720"/>
                    <a:pt x="10416" y="8751"/>
                    <a:pt x="9165" y="10219"/>
                  </a:cubicBezTo>
                  <a:cubicBezTo>
                    <a:pt x="8787" y="10238"/>
                    <a:pt x="8418" y="10247"/>
                    <a:pt x="8062" y="10247"/>
                  </a:cubicBezTo>
                  <a:cubicBezTo>
                    <a:pt x="3854" y="10247"/>
                    <a:pt x="1225" y="9053"/>
                    <a:pt x="1225" y="8303"/>
                  </a:cubicBezTo>
                  <a:lnTo>
                    <a:pt x="1225" y="4995"/>
                  </a:lnTo>
                  <a:cubicBezTo>
                    <a:pt x="3035" y="6097"/>
                    <a:pt x="6013" y="6388"/>
                    <a:pt x="8231" y="6388"/>
                  </a:cubicBezTo>
                  <a:cubicBezTo>
                    <a:pt x="10332" y="6388"/>
                    <a:pt x="13367" y="6097"/>
                    <a:pt x="15237" y="4995"/>
                  </a:cubicBezTo>
                  <a:close/>
                  <a:moveTo>
                    <a:pt x="1167" y="10162"/>
                  </a:moveTo>
                  <a:cubicBezTo>
                    <a:pt x="3035" y="11207"/>
                    <a:pt x="6130" y="11497"/>
                    <a:pt x="8288" y="11497"/>
                  </a:cubicBezTo>
                  <a:cubicBezTo>
                    <a:pt x="7821" y="12368"/>
                    <a:pt x="7530" y="13471"/>
                    <a:pt x="7530" y="14632"/>
                  </a:cubicBezTo>
                  <a:lnTo>
                    <a:pt x="7530" y="15271"/>
                  </a:lnTo>
                  <a:cubicBezTo>
                    <a:pt x="3445" y="15155"/>
                    <a:pt x="1167" y="14051"/>
                    <a:pt x="1167" y="13413"/>
                  </a:cubicBezTo>
                  <a:lnTo>
                    <a:pt x="1167" y="10162"/>
                  </a:lnTo>
                  <a:close/>
                  <a:moveTo>
                    <a:pt x="1167" y="15155"/>
                  </a:moveTo>
                  <a:cubicBezTo>
                    <a:pt x="2918" y="16143"/>
                    <a:pt x="5779" y="16548"/>
                    <a:pt x="7821" y="16548"/>
                  </a:cubicBezTo>
                  <a:cubicBezTo>
                    <a:pt x="8288" y="18058"/>
                    <a:pt x="9165" y="19278"/>
                    <a:pt x="10391" y="20207"/>
                  </a:cubicBezTo>
                  <a:cubicBezTo>
                    <a:pt x="9632" y="20282"/>
                    <a:pt x="8896" y="20317"/>
                    <a:pt x="8196" y="20317"/>
                  </a:cubicBezTo>
                  <a:cubicBezTo>
                    <a:pt x="4104" y="20317"/>
                    <a:pt x="1167" y="19151"/>
                    <a:pt x="1167" y="18406"/>
                  </a:cubicBezTo>
                  <a:lnTo>
                    <a:pt x="1167" y="15155"/>
                  </a:lnTo>
                  <a:close/>
                  <a:moveTo>
                    <a:pt x="14477" y="8942"/>
                  </a:moveTo>
                  <a:cubicBezTo>
                    <a:pt x="17629" y="8942"/>
                    <a:pt x="20257" y="11497"/>
                    <a:pt x="20257" y="14632"/>
                  </a:cubicBezTo>
                  <a:cubicBezTo>
                    <a:pt x="20314" y="17768"/>
                    <a:pt x="17688" y="20323"/>
                    <a:pt x="14477" y="20323"/>
                  </a:cubicBezTo>
                  <a:cubicBezTo>
                    <a:pt x="11325" y="20323"/>
                    <a:pt x="8755" y="17768"/>
                    <a:pt x="8755" y="14632"/>
                  </a:cubicBezTo>
                  <a:cubicBezTo>
                    <a:pt x="8755" y="11497"/>
                    <a:pt x="11325" y="8942"/>
                    <a:pt x="14477" y="8942"/>
                  </a:cubicBezTo>
                  <a:close/>
                  <a:moveTo>
                    <a:pt x="8172" y="0"/>
                  </a:moveTo>
                  <a:cubicBezTo>
                    <a:pt x="6070" y="0"/>
                    <a:pt x="4086" y="291"/>
                    <a:pt x="2626" y="756"/>
                  </a:cubicBezTo>
                  <a:cubicBezTo>
                    <a:pt x="467" y="1509"/>
                    <a:pt x="0" y="2438"/>
                    <a:pt x="0" y="3194"/>
                  </a:cubicBezTo>
                  <a:lnTo>
                    <a:pt x="0" y="18406"/>
                  </a:lnTo>
                  <a:cubicBezTo>
                    <a:pt x="0" y="19046"/>
                    <a:pt x="467" y="20091"/>
                    <a:pt x="2626" y="20787"/>
                  </a:cubicBezTo>
                  <a:cubicBezTo>
                    <a:pt x="4203" y="21309"/>
                    <a:pt x="6130" y="21600"/>
                    <a:pt x="8172" y="21600"/>
                  </a:cubicBezTo>
                  <a:cubicBezTo>
                    <a:pt x="9632" y="21600"/>
                    <a:pt x="11033" y="21484"/>
                    <a:pt x="12259" y="21252"/>
                  </a:cubicBezTo>
                  <a:cubicBezTo>
                    <a:pt x="13017" y="21484"/>
                    <a:pt x="13717" y="21600"/>
                    <a:pt x="14535" y="21600"/>
                  </a:cubicBezTo>
                  <a:cubicBezTo>
                    <a:pt x="18389" y="21600"/>
                    <a:pt x="21600" y="18465"/>
                    <a:pt x="21600" y="14632"/>
                  </a:cubicBezTo>
                  <a:cubicBezTo>
                    <a:pt x="21541" y="11381"/>
                    <a:pt x="19263" y="8767"/>
                    <a:pt x="16345" y="7954"/>
                  </a:cubicBezTo>
                  <a:lnTo>
                    <a:pt x="16345" y="3194"/>
                  </a:lnTo>
                  <a:cubicBezTo>
                    <a:pt x="16345" y="2497"/>
                    <a:pt x="15937" y="1509"/>
                    <a:pt x="13717" y="756"/>
                  </a:cubicBezTo>
                  <a:cubicBezTo>
                    <a:pt x="12200" y="291"/>
                    <a:pt x="10215" y="0"/>
                    <a:pt x="817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54" name="Google Shape;10431;p68"/>
            <p:cNvSpPr/>
            <p:nvPr/>
          </p:nvSpPr>
          <p:spPr>
            <a:xfrm>
              <a:off x="210416" y="249055"/>
              <a:ext cx="146971" cy="97782"/>
            </a:xfrm>
            <a:custGeom>
              <a:avLst/>
              <a:gdLst/>
              <a:ahLst/>
              <a:cxnLst>
                <a:cxn ang="0">
                  <a:pos x="wd2" y="hd2"/>
                </a:cxn>
                <a:cxn ang="5400000">
                  <a:pos x="wd2" y="hd2"/>
                </a:cxn>
                <a:cxn ang="10800000">
                  <a:pos x="wd2" y="hd2"/>
                </a:cxn>
                <a:cxn ang="16200000">
                  <a:pos x="wd2" y="hd2"/>
                </a:cxn>
              </a:cxnLst>
              <a:rect l="0" t="0" r="r" b="b"/>
              <a:pathLst>
                <a:path w="21311" h="21600" fill="norm" stroke="1" extrusionOk="0">
                  <a:moveTo>
                    <a:pt x="19640" y="0"/>
                  </a:moveTo>
                  <a:cubicBezTo>
                    <a:pt x="19169" y="0"/>
                    <a:pt x="18713" y="247"/>
                    <a:pt x="18467" y="750"/>
                  </a:cubicBezTo>
                  <a:lnTo>
                    <a:pt x="8900" y="15325"/>
                  </a:lnTo>
                  <a:lnTo>
                    <a:pt x="2965" y="6028"/>
                  </a:lnTo>
                  <a:cubicBezTo>
                    <a:pt x="2635" y="5653"/>
                    <a:pt x="2185" y="5462"/>
                    <a:pt x="1730" y="5462"/>
                  </a:cubicBezTo>
                  <a:cubicBezTo>
                    <a:pt x="1274" y="5462"/>
                    <a:pt x="824" y="5653"/>
                    <a:pt x="494" y="6028"/>
                  </a:cubicBezTo>
                  <a:cubicBezTo>
                    <a:pt x="-165" y="7033"/>
                    <a:pt x="-165" y="9042"/>
                    <a:pt x="494" y="9791"/>
                  </a:cubicBezTo>
                  <a:lnTo>
                    <a:pt x="7749" y="20850"/>
                  </a:lnTo>
                  <a:cubicBezTo>
                    <a:pt x="7995" y="21353"/>
                    <a:pt x="8450" y="21600"/>
                    <a:pt x="8921" y="21600"/>
                  </a:cubicBezTo>
                  <a:cubicBezTo>
                    <a:pt x="9397" y="21600"/>
                    <a:pt x="9889" y="21353"/>
                    <a:pt x="10219" y="20850"/>
                  </a:cubicBezTo>
                  <a:lnTo>
                    <a:pt x="20938" y="4521"/>
                  </a:lnTo>
                  <a:cubicBezTo>
                    <a:pt x="21435" y="3516"/>
                    <a:pt x="21435" y="1754"/>
                    <a:pt x="20938" y="750"/>
                  </a:cubicBezTo>
                  <a:cubicBezTo>
                    <a:pt x="20608" y="247"/>
                    <a:pt x="20116" y="0"/>
                    <a:pt x="1964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156" name="Google Shape;10432;p68"/>
          <p:cNvSpPr/>
          <p:nvPr/>
        </p:nvSpPr>
        <p:spPr>
          <a:xfrm>
            <a:off x="7889488" y="1681752"/>
            <a:ext cx="421879" cy="3195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22" y="6610"/>
                </a:moveTo>
                <a:cubicBezTo>
                  <a:pt x="2271" y="6610"/>
                  <a:pt x="2561" y="6995"/>
                  <a:pt x="2561" y="7456"/>
                </a:cubicBezTo>
                <a:lnTo>
                  <a:pt x="2561" y="14219"/>
                </a:lnTo>
                <a:cubicBezTo>
                  <a:pt x="2561" y="14681"/>
                  <a:pt x="2271" y="15066"/>
                  <a:pt x="1922" y="15066"/>
                </a:cubicBezTo>
                <a:cubicBezTo>
                  <a:pt x="1514" y="15066"/>
                  <a:pt x="1223" y="14681"/>
                  <a:pt x="1223" y="14219"/>
                </a:cubicBezTo>
                <a:lnTo>
                  <a:pt x="1223" y="7456"/>
                </a:lnTo>
                <a:cubicBezTo>
                  <a:pt x="1223" y="6995"/>
                  <a:pt x="1514" y="6610"/>
                  <a:pt x="1922" y="6610"/>
                </a:cubicBezTo>
                <a:close/>
                <a:moveTo>
                  <a:pt x="17817" y="3535"/>
                </a:moveTo>
                <a:lnTo>
                  <a:pt x="17817" y="18140"/>
                </a:lnTo>
                <a:lnTo>
                  <a:pt x="3842" y="13529"/>
                </a:lnTo>
                <a:lnTo>
                  <a:pt x="3842" y="8149"/>
                </a:lnTo>
                <a:lnTo>
                  <a:pt x="17817" y="3535"/>
                </a:lnTo>
                <a:close/>
                <a:moveTo>
                  <a:pt x="6405" y="16142"/>
                </a:moveTo>
                <a:lnTo>
                  <a:pt x="11295" y="17757"/>
                </a:lnTo>
                <a:cubicBezTo>
                  <a:pt x="11003" y="19141"/>
                  <a:pt x="10072" y="20063"/>
                  <a:pt x="8908" y="20063"/>
                </a:cubicBezTo>
                <a:cubicBezTo>
                  <a:pt x="7510" y="20063"/>
                  <a:pt x="6346" y="18526"/>
                  <a:pt x="6346" y="16681"/>
                </a:cubicBezTo>
                <a:cubicBezTo>
                  <a:pt x="6346" y="16528"/>
                  <a:pt x="6346" y="16296"/>
                  <a:pt x="6405" y="16142"/>
                </a:cubicBezTo>
                <a:close/>
                <a:moveTo>
                  <a:pt x="19737" y="1615"/>
                </a:moveTo>
                <a:cubicBezTo>
                  <a:pt x="20086" y="1615"/>
                  <a:pt x="20378" y="1998"/>
                  <a:pt x="20378" y="2459"/>
                </a:cubicBezTo>
                <a:lnTo>
                  <a:pt x="20378" y="19216"/>
                </a:lnTo>
                <a:cubicBezTo>
                  <a:pt x="20378" y="19677"/>
                  <a:pt x="20086" y="20063"/>
                  <a:pt x="19737" y="20063"/>
                </a:cubicBezTo>
                <a:cubicBezTo>
                  <a:pt x="19388" y="20063"/>
                  <a:pt x="19098" y="19677"/>
                  <a:pt x="19098" y="19216"/>
                </a:cubicBezTo>
                <a:lnTo>
                  <a:pt x="19098" y="2459"/>
                </a:lnTo>
                <a:cubicBezTo>
                  <a:pt x="19098" y="1998"/>
                  <a:pt x="19388" y="1615"/>
                  <a:pt x="19737" y="1615"/>
                </a:cubicBezTo>
                <a:close/>
                <a:moveTo>
                  <a:pt x="19737" y="0"/>
                </a:moveTo>
                <a:cubicBezTo>
                  <a:pt x="18865" y="0"/>
                  <a:pt x="18107" y="769"/>
                  <a:pt x="17933" y="1845"/>
                </a:cubicBezTo>
                <a:lnTo>
                  <a:pt x="3668" y="6534"/>
                </a:lnTo>
                <a:cubicBezTo>
                  <a:pt x="3376" y="5687"/>
                  <a:pt x="2678" y="4997"/>
                  <a:pt x="1922" y="4997"/>
                </a:cubicBezTo>
                <a:cubicBezTo>
                  <a:pt x="874" y="4997"/>
                  <a:pt x="0" y="6148"/>
                  <a:pt x="0" y="7456"/>
                </a:cubicBezTo>
                <a:lnTo>
                  <a:pt x="0" y="14219"/>
                </a:lnTo>
                <a:cubicBezTo>
                  <a:pt x="0" y="15527"/>
                  <a:pt x="874" y="16681"/>
                  <a:pt x="1922" y="16681"/>
                </a:cubicBezTo>
                <a:cubicBezTo>
                  <a:pt x="2678" y="16681"/>
                  <a:pt x="3376" y="16142"/>
                  <a:pt x="3668" y="15142"/>
                </a:cubicBezTo>
                <a:lnTo>
                  <a:pt x="5182" y="15681"/>
                </a:lnTo>
                <a:cubicBezTo>
                  <a:pt x="5123" y="15913"/>
                  <a:pt x="5123" y="16296"/>
                  <a:pt x="5123" y="16603"/>
                </a:cubicBezTo>
                <a:cubicBezTo>
                  <a:pt x="5123" y="19370"/>
                  <a:pt x="6755" y="21600"/>
                  <a:pt x="8908" y="21600"/>
                </a:cubicBezTo>
                <a:cubicBezTo>
                  <a:pt x="9839" y="21600"/>
                  <a:pt x="10770" y="21139"/>
                  <a:pt x="11412" y="20292"/>
                </a:cubicBezTo>
                <a:cubicBezTo>
                  <a:pt x="11937" y="19677"/>
                  <a:pt x="12286" y="18833"/>
                  <a:pt x="12519" y="17911"/>
                </a:cubicBezTo>
                <a:lnTo>
                  <a:pt x="17933" y="19677"/>
                </a:lnTo>
                <a:cubicBezTo>
                  <a:pt x="18107" y="20753"/>
                  <a:pt x="18865" y="21522"/>
                  <a:pt x="19737" y="21522"/>
                </a:cubicBezTo>
                <a:cubicBezTo>
                  <a:pt x="20728" y="21522"/>
                  <a:pt x="21600" y="20370"/>
                  <a:pt x="21600" y="18987"/>
                </a:cubicBezTo>
                <a:lnTo>
                  <a:pt x="21600" y="2306"/>
                </a:lnTo>
                <a:cubicBezTo>
                  <a:pt x="21600" y="1154"/>
                  <a:pt x="20844" y="0"/>
                  <a:pt x="19737"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8157" name="Google Shape;10433;p68"/>
          <p:cNvSpPr/>
          <p:nvPr/>
        </p:nvSpPr>
        <p:spPr>
          <a:xfrm>
            <a:off x="7889488" y="2140284"/>
            <a:ext cx="418332" cy="420760"/>
          </a:xfrm>
          <a:custGeom>
            <a:avLst/>
            <a:gdLst/>
            <a:ahLst/>
            <a:cxnLst>
              <a:cxn ang="0">
                <a:pos x="wd2" y="hd2"/>
              </a:cxn>
              <a:cxn ang="5400000">
                <a:pos x="wd2" y="hd2"/>
              </a:cxn>
              <a:cxn ang="10800000">
                <a:pos x="wd2" y="hd2"/>
              </a:cxn>
              <a:cxn ang="16200000">
                <a:pos x="wd2" y="hd2"/>
              </a:cxn>
            </a:cxnLst>
            <a:rect l="0" t="0" r="r" b="b"/>
            <a:pathLst>
              <a:path w="21418" h="21600" fill="norm" stroke="1" extrusionOk="0">
                <a:moveTo>
                  <a:pt x="10830" y="1227"/>
                </a:moveTo>
                <a:cubicBezTo>
                  <a:pt x="11236" y="1227"/>
                  <a:pt x="11528" y="1577"/>
                  <a:pt x="11528" y="1927"/>
                </a:cubicBezTo>
                <a:lnTo>
                  <a:pt x="11528" y="2568"/>
                </a:lnTo>
                <a:lnTo>
                  <a:pt x="1397" y="2568"/>
                </a:lnTo>
                <a:lnTo>
                  <a:pt x="1397" y="1927"/>
                </a:lnTo>
                <a:cubicBezTo>
                  <a:pt x="1340" y="1577"/>
                  <a:pt x="1630" y="1227"/>
                  <a:pt x="1979" y="1227"/>
                </a:cubicBezTo>
                <a:close/>
                <a:moveTo>
                  <a:pt x="11412" y="3795"/>
                </a:moveTo>
                <a:lnTo>
                  <a:pt x="11412" y="6830"/>
                </a:lnTo>
                <a:cubicBezTo>
                  <a:pt x="10421" y="6830"/>
                  <a:pt x="9606" y="7590"/>
                  <a:pt x="9606" y="8640"/>
                </a:cubicBezTo>
                <a:cubicBezTo>
                  <a:pt x="8908" y="8698"/>
                  <a:pt x="8325" y="9048"/>
                  <a:pt x="8035" y="9748"/>
                </a:cubicBezTo>
                <a:lnTo>
                  <a:pt x="6638" y="8348"/>
                </a:lnTo>
                <a:cubicBezTo>
                  <a:pt x="6289" y="7968"/>
                  <a:pt x="5794" y="7779"/>
                  <a:pt x="5298" y="7779"/>
                </a:cubicBezTo>
                <a:cubicBezTo>
                  <a:pt x="4803" y="7779"/>
                  <a:pt x="4308" y="7968"/>
                  <a:pt x="3959" y="8348"/>
                </a:cubicBezTo>
                <a:cubicBezTo>
                  <a:pt x="3203" y="9048"/>
                  <a:pt x="3203" y="10332"/>
                  <a:pt x="3959" y="11033"/>
                </a:cubicBezTo>
                <a:lnTo>
                  <a:pt x="8325" y="15411"/>
                </a:lnTo>
                <a:lnTo>
                  <a:pt x="7976" y="15411"/>
                </a:lnTo>
                <a:cubicBezTo>
                  <a:pt x="7161" y="15411"/>
                  <a:pt x="6405" y="15937"/>
                  <a:pt x="6113" y="16754"/>
                </a:cubicBezTo>
                <a:lnTo>
                  <a:pt x="1340" y="16754"/>
                </a:lnTo>
                <a:lnTo>
                  <a:pt x="1340" y="3795"/>
                </a:lnTo>
                <a:close/>
                <a:moveTo>
                  <a:pt x="14119" y="7240"/>
                </a:moveTo>
                <a:cubicBezTo>
                  <a:pt x="14280" y="7240"/>
                  <a:pt x="14439" y="7297"/>
                  <a:pt x="14555" y="7414"/>
                </a:cubicBezTo>
                <a:lnTo>
                  <a:pt x="16011" y="8874"/>
                </a:lnTo>
                <a:cubicBezTo>
                  <a:pt x="17233" y="10099"/>
                  <a:pt x="18224" y="11559"/>
                  <a:pt x="18689" y="13019"/>
                </a:cubicBezTo>
                <a:lnTo>
                  <a:pt x="13916" y="17805"/>
                </a:lnTo>
                <a:lnTo>
                  <a:pt x="7802" y="17805"/>
                </a:lnTo>
                <a:cubicBezTo>
                  <a:pt x="7453" y="17805"/>
                  <a:pt x="7161" y="17512"/>
                  <a:pt x="7161" y="17162"/>
                </a:cubicBezTo>
                <a:cubicBezTo>
                  <a:pt x="7161" y="16812"/>
                  <a:pt x="7453" y="16521"/>
                  <a:pt x="7802" y="16521"/>
                </a:cubicBezTo>
                <a:lnTo>
                  <a:pt x="9665" y="16521"/>
                </a:lnTo>
                <a:cubicBezTo>
                  <a:pt x="9955" y="16521"/>
                  <a:pt x="10188" y="16345"/>
                  <a:pt x="10247" y="16112"/>
                </a:cubicBezTo>
                <a:cubicBezTo>
                  <a:pt x="10364" y="15937"/>
                  <a:pt x="10364" y="15645"/>
                  <a:pt x="10131" y="15470"/>
                </a:cubicBezTo>
                <a:lnTo>
                  <a:pt x="4657" y="9982"/>
                </a:lnTo>
                <a:cubicBezTo>
                  <a:pt x="4424" y="9808"/>
                  <a:pt x="4424" y="9341"/>
                  <a:pt x="4657" y="9107"/>
                </a:cubicBezTo>
                <a:cubicBezTo>
                  <a:pt x="4774" y="9020"/>
                  <a:pt x="4934" y="8976"/>
                  <a:pt x="5095" y="8976"/>
                </a:cubicBezTo>
                <a:cubicBezTo>
                  <a:pt x="5254" y="8976"/>
                  <a:pt x="5415" y="9020"/>
                  <a:pt x="5531" y="9107"/>
                </a:cubicBezTo>
                <a:lnTo>
                  <a:pt x="8209" y="11850"/>
                </a:lnTo>
                <a:lnTo>
                  <a:pt x="10072" y="13660"/>
                </a:lnTo>
                <a:cubicBezTo>
                  <a:pt x="10161" y="13777"/>
                  <a:pt x="10320" y="13836"/>
                  <a:pt x="10488" y="13836"/>
                </a:cubicBezTo>
                <a:cubicBezTo>
                  <a:pt x="10654" y="13836"/>
                  <a:pt x="10830" y="13777"/>
                  <a:pt x="10946" y="13660"/>
                </a:cubicBezTo>
                <a:cubicBezTo>
                  <a:pt x="11120" y="13427"/>
                  <a:pt x="11120" y="13019"/>
                  <a:pt x="10946" y="12785"/>
                </a:cubicBezTo>
                <a:lnTo>
                  <a:pt x="9083" y="10975"/>
                </a:lnTo>
                <a:cubicBezTo>
                  <a:pt x="8908" y="10742"/>
                  <a:pt x="8908" y="10275"/>
                  <a:pt x="9083" y="10099"/>
                </a:cubicBezTo>
                <a:cubicBezTo>
                  <a:pt x="9200" y="9982"/>
                  <a:pt x="9373" y="9924"/>
                  <a:pt x="9541" y="9924"/>
                </a:cubicBezTo>
                <a:cubicBezTo>
                  <a:pt x="9708" y="9924"/>
                  <a:pt x="9869" y="9982"/>
                  <a:pt x="9955" y="10099"/>
                </a:cubicBezTo>
                <a:lnTo>
                  <a:pt x="11820" y="11909"/>
                </a:lnTo>
                <a:cubicBezTo>
                  <a:pt x="11907" y="12026"/>
                  <a:pt x="12066" y="12085"/>
                  <a:pt x="12234" y="12085"/>
                </a:cubicBezTo>
                <a:cubicBezTo>
                  <a:pt x="12402" y="12085"/>
                  <a:pt x="12576" y="12026"/>
                  <a:pt x="12692" y="11909"/>
                </a:cubicBezTo>
                <a:cubicBezTo>
                  <a:pt x="12868" y="11676"/>
                  <a:pt x="12868" y="11266"/>
                  <a:pt x="12692" y="11033"/>
                </a:cubicBezTo>
                <a:lnTo>
                  <a:pt x="10830" y="9224"/>
                </a:lnTo>
                <a:cubicBezTo>
                  <a:pt x="10654" y="8991"/>
                  <a:pt x="10654" y="8581"/>
                  <a:pt x="10830" y="8348"/>
                </a:cubicBezTo>
                <a:cubicBezTo>
                  <a:pt x="10946" y="8231"/>
                  <a:pt x="11120" y="8173"/>
                  <a:pt x="11288" y="8173"/>
                </a:cubicBezTo>
                <a:cubicBezTo>
                  <a:pt x="11456" y="8173"/>
                  <a:pt x="11615" y="8231"/>
                  <a:pt x="11704" y="8348"/>
                </a:cubicBezTo>
                <a:lnTo>
                  <a:pt x="13567" y="10158"/>
                </a:lnTo>
                <a:cubicBezTo>
                  <a:pt x="13653" y="10275"/>
                  <a:pt x="13814" y="10332"/>
                  <a:pt x="13980" y="10332"/>
                </a:cubicBezTo>
                <a:cubicBezTo>
                  <a:pt x="14149" y="10332"/>
                  <a:pt x="14322" y="10275"/>
                  <a:pt x="14439" y="10158"/>
                </a:cubicBezTo>
                <a:cubicBezTo>
                  <a:pt x="14614" y="9924"/>
                  <a:pt x="14614" y="9515"/>
                  <a:pt x="14439" y="9281"/>
                </a:cubicBezTo>
                <a:lnTo>
                  <a:pt x="13567" y="8407"/>
                </a:lnTo>
                <a:cubicBezTo>
                  <a:pt x="13450" y="8057"/>
                  <a:pt x="13450" y="7590"/>
                  <a:pt x="13683" y="7414"/>
                </a:cubicBezTo>
                <a:cubicBezTo>
                  <a:pt x="13799" y="7297"/>
                  <a:pt x="13958" y="7240"/>
                  <a:pt x="14119" y="7240"/>
                </a:cubicBezTo>
                <a:close/>
                <a:moveTo>
                  <a:pt x="19504" y="14127"/>
                </a:moveTo>
                <a:lnTo>
                  <a:pt x="19970" y="14537"/>
                </a:lnTo>
                <a:cubicBezTo>
                  <a:pt x="20262" y="14827"/>
                  <a:pt x="20262" y="15178"/>
                  <a:pt x="19970" y="15411"/>
                </a:cubicBezTo>
                <a:lnTo>
                  <a:pt x="16361" y="18972"/>
                </a:lnTo>
                <a:cubicBezTo>
                  <a:pt x="16274" y="19089"/>
                  <a:pt x="16113" y="19149"/>
                  <a:pt x="15945" y="19149"/>
                </a:cubicBezTo>
                <a:cubicBezTo>
                  <a:pt x="15779" y="19149"/>
                  <a:pt x="15603" y="19089"/>
                  <a:pt x="15487" y="18972"/>
                </a:cubicBezTo>
                <a:lnTo>
                  <a:pt x="15080" y="18565"/>
                </a:lnTo>
                <a:lnTo>
                  <a:pt x="19504" y="14127"/>
                </a:lnTo>
                <a:close/>
                <a:moveTo>
                  <a:pt x="6056" y="17922"/>
                </a:moveTo>
                <a:cubicBezTo>
                  <a:pt x="6346" y="18622"/>
                  <a:pt x="6987" y="19149"/>
                  <a:pt x="7802" y="19149"/>
                </a:cubicBezTo>
                <a:lnTo>
                  <a:pt x="11353" y="19149"/>
                </a:lnTo>
                <a:lnTo>
                  <a:pt x="11353" y="19790"/>
                </a:lnTo>
                <a:lnTo>
                  <a:pt x="11412" y="19790"/>
                </a:lnTo>
                <a:cubicBezTo>
                  <a:pt x="11412" y="20140"/>
                  <a:pt x="11120" y="20433"/>
                  <a:pt x="10770" y="20433"/>
                </a:cubicBezTo>
                <a:lnTo>
                  <a:pt x="1922" y="20433"/>
                </a:lnTo>
                <a:cubicBezTo>
                  <a:pt x="1514" y="20433"/>
                  <a:pt x="1223" y="20140"/>
                  <a:pt x="1223" y="19790"/>
                </a:cubicBezTo>
                <a:lnTo>
                  <a:pt x="1223" y="17922"/>
                </a:lnTo>
                <a:close/>
                <a:moveTo>
                  <a:pt x="1922" y="0"/>
                </a:moveTo>
                <a:cubicBezTo>
                  <a:pt x="874" y="0"/>
                  <a:pt x="0" y="876"/>
                  <a:pt x="0" y="1927"/>
                </a:cubicBezTo>
                <a:lnTo>
                  <a:pt x="0" y="19732"/>
                </a:lnTo>
                <a:cubicBezTo>
                  <a:pt x="0" y="20724"/>
                  <a:pt x="874" y="21600"/>
                  <a:pt x="1922" y="21600"/>
                </a:cubicBezTo>
                <a:lnTo>
                  <a:pt x="10770" y="21600"/>
                </a:lnTo>
                <a:cubicBezTo>
                  <a:pt x="11820" y="21600"/>
                  <a:pt x="12692" y="20724"/>
                  <a:pt x="12692" y="19732"/>
                </a:cubicBezTo>
                <a:lnTo>
                  <a:pt x="12692" y="19149"/>
                </a:lnTo>
                <a:lnTo>
                  <a:pt x="13799" y="19149"/>
                </a:lnTo>
                <a:lnTo>
                  <a:pt x="14555" y="19966"/>
                </a:lnTo>
                <a:cubicBezTo>
                  <a:pt x="14934" y="20316"/>
                  <a:pt x="15429" y="20490"/>
                  <a:pt x="15917" y="20490"/>
                </a:cubicBezTo>
                <a:cubicBezTo>
                  <a:pt x="16405" y="20490"/>
                  <a:pt x="16884" y="20316"/>
                  <a:pt x="17233" y="19966"/>
                </a:cubicBezTo>
                <a:lnTo>
                  <a:pt x="20844" y="16345"/>
                </a:lnTo>
                <a:cubicBezTo>
                  <a:pt x="21600" y="15645"/>
                  <a:pt x="21600" y="14420"/>
                  <a:pt x="20901" y="13660"/>
                </a:cubicBezTo>
                <a:lnTo>
                  <a:pt x="20086" y="12843"/>
                </a:lnTo>
                <a:cubicBezTo>
                  <a:pt x="19504" y="11266"/>
                  <a:pt x="18632" y="9748"/>
                  <a:pt x="17409" y="8348"/>
                </a:cubicBezTo>
                <a:lnTo>
                  <a:pt x="15487" y="6422"/>
                </a:lnTo>
                <a:cubicBezTo>
                  <a:pt x="15137" y="6072"/>
                  <a:pt x="14657" y="5896"/>
                  <a:pt x="14171" y="5896"/>
                </a:cubicBezTo>
                <a:cubicBezTo>
                  <a:pt x="13683" y="5896"/>
                  <a:pt x="13188" y="6072"/>
                  <a:pt x="12809" y="6422"/>
                </a:cubicBezTo>
                <a:lnTo>
                  <a:pt x="12692" y="6597"/>
                </a:lnTo>
                <a:lnTo>
                  <a:pt x="12692" y="1927"/>
                </a:lnTo>
                <a:cubicBezTo>
                  <a:pt x="12692" y="876"/>
                  <a:pt x="11820" y="0"/>
                  <a:pt x="10770"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160" name="Google Shape;10434;p68"/>
          <p:cNvGrpSpPr/>
          <p:nvPr/>
        </p:nvGrpSpPr>
        <p:grpSpPr>
          <a:xfrm>
            <a:off x="7890083" y="2660434"/>
            <a:ext cx="420725" cy="421879"/>
            <a:chOff x="36" y="36"/>
            <a:chExt cx="420723" cy="421877"/>
          </a:xfrm>
        </p:grpSpPr>
        <p:sp>
          <p:nvSpPr>
            <p:cNvPr id="8158" name="Google Shape;10435;p68"/>
            <p:cNvSpPr/>
            <p:nvPr/>
          </p:nvSpPr>
          <p:spPr>
            <a:xfrm>
              <a:off x="36" y="36"/>
              <a:ext cx="420724" cy="4218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732" y="1222"/>
                  </a:moveTo>
                  <a:cubicBezTo>
                    <a:pt x="20082" y="1222"/>
                    <a:pt x="20375" y="1514"/>
                    <a:pt x="20375" y="1863"/>
                  </a:cubicBezTo>
                  <a:cubicBezTo>
                    <a:pt x="20375" y="2212"/>
                    <a:pt x="20082" y="2502"/>
                    <a:pt x="19732" y="2502"/>
                  </a:cubicBezTo>
                  <a:lnTo>
                    <a:pt x="1925" y="2502"/>
                  </a:lnTo>
                  <a:cubicBezTo>
                    <a:pt x="1575" y="2502"/>
                    <a:pt x="1284" y="2212"/>
                    <a:pt x="1284" y="1863"/>
                  </a:cubicBezTo>
                  <a:cubicBezTo>
                    <a:pt x="1284" y="1514"/>
                    <a:pt x="1575" y="1222"/>
                    <a:pt x="1925" y="1222"/>
                  </a:cubicBezTo>
                  <a:close/>
                  <a:moveTo>
                    <a:pt x="19091" y="3785"/>
                  </a:moveTo>
                  <a:lnTo>
                    <a:pt x="19091" y="14613"/>
                  </a:lnTo>
                  <a:cubicBezTo>
                    <a:pt x="19148" y="14962"/>
                    <a:pt x="18857" y="15254"/>
                    <a:pt x="18507" y="15254"/>
                  </a:cubicBezTo>
                  <a:lnTo>
                    <a:pt x="3152" y="15254"/>
                  </a:lnTo>
                  <a:cubicBezTo>
                    <a:pt x="2802" y="15254"/>
                    <a:pt x="2509" y="14962"/>
                    <a:pt x="2509" y="14613"/>
                  </a:cubicBezTo>
                  <a:lnTo>
                    <a:pt x="2509" y="3785"/>
                  </a:lnTo>
                  <a:close/>
                  <a:moveTo>
                    <a:pt x="10741" y="18979"/>
                  </a:moveTo>
                  <a:cubicBezTo>
                    <a:pt x="11091" y="18979"/>
                    <a:pt x="11384" y="19271"/>
                    <a:pt x="11384" y="19621"/>
                  </a:cubicBezTo>
                  <a:cubicBezTo>
                    <a:pt x="11384" y="19970"/>
                    <a:pt x="11091" y="20260"/>
                    <a:pt x="10741" y="20260"/>
                  </a:cubicBezTo>
                  <a:cubicBezTo>
                    <a:pt x="10390" y="20260"/>
                    <a:pt x="10100" y="19970"/>
                    <a:pt x="10100" y="19621"/>
                  </a:cubicBezTo>
                  <a:cubicBezTo>
                    <a:pt x="10100" y="19271"/>
                    <a:pt x="10390" y="18979"/>
                    <a:pt x="10741" y="18979"/>
                  </a:cubicBezTo>
                  <a:close/>
                  <a:moveTo>
                    <a:pt x="1925" y="0"/>
                  </a:moveTo>
                  <a:cubicBezTo>
                    <a:pt x="875" y="0"/>
                    <a:pt x="0" y="872"/>
                    <a:pt x="0" y="1863"/>
                  </a:cubicBezTo>
                  <a:cubicBezTo>
                    <a:pt x="0" y="2678"/>
                    <a:pt x="524" y="3376"/>
                    <a:pt x="1284" y="3668"/>
                  </a:cubicBezTo>
                  <a:lnTo>
                    <a:pt x="1284" y="14613"/>
                  </a:lnTo>
                  <a:cubicBezTo>
                    <a:pt x="1284" y="15603"/>
                    <a:pt x="2159" y="16477"/>
                    <a:pt x="3152" y="16477"/>
                  </a:cubicBezTo>
                  <a:lnTo>
                    <a:pt x="10157" y="16477"/>
                  </a:lnTo>
                  <a:lnTo>
                    <a:pt x="10157" y="17874"/>
                  </a:lnTo>
                  <a:cubicBezTo>
                    <a:pt x="9456" y="18164"/>
                    <a:pt x="8932" y="18806"/>
                    <a:pt x="8932" y="19678"/>
                  </a:cubicBezTo>
                  <a:cubicBezTo>
                    <a:pt x="8932" y="20726"/>
                    <a:pt x="9807" y="21600"/>
                    <a:pt x="10800" y="21600"/>
                  </a:cubicBezTo>
                  <a:cubicBezTo>
                    <a:pt x="11851" y="21600"/>
                    <a:pt x="12727" y="20726"/>
                    <a:pt x="12727" y="19678"/>
                  </a:cubicBezTo>
                  <a:cubicBezTo>
                    <a:pt x="12727" y="18922"/>
                    <a:pt x="12201" y="18164"/>
                    <a:pt x="11500" y="17874"/>
                  </a:cubicBezTo>
                  <a:lnTo>
                    <a:pt x="11500" y="16477"/>
                  </a:lnTo>
                  <a:lnTo>
                    <a:pt x="18565" y="16477"/>
                  </a:lnTo>
                  <a:cubicBezTo>
                    <a:pt x="19558" y="16477"/>
                    <a:pt x="20433" y="15603"/>
                    <a:pt x="20433" y="14613"/>
                  </a:cubicBezTo>
                  <a:lnTo>
                    <a:pt x="20433" y="3668"/>
                  </a:lnTo>
                  <a:cubicBezTo>
                    <a:pt x="21133" y="3376"/>
                    <a:pt x="21600" y="2678"/>
                    <a:pt x="21600" y="1863"/>
                  </a:cubicBezTo>
                  <a:cubicBezTo>
                    <a:pt x="21600" y="872"/>
                    <a:pt x="20725" y="0"/>
                    <a:pt x="1973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59" name="Google Shape;10436;p68"/>
            <p:cNvSpPr/>
            <p:nvPr/>
          </p:nvSpPr>
          <p:spPr>
            <a:xfrm>
              <a:off x="75059" y="125105"/>
              <a:ext cx="271815" cy="121966"/>
            </a:xfrm>
            <a:custGeom>
              <a:avLst/>
              <a:gdLst/>
              <a:ahLst/>
              <a:cxnLst>
                <a:cxn ang="0">
                  <a:pos x="wd2" y="hd2"/>
                </a:cxn>
                <a:cxn ang="5400000">
                  <a:pos x="wd2" y="hd2"/>
                </a:cxn>
                <a:cxn ang="10800000">
                  <a:pos x="wd2" y="hd2"/>
                </a:cxn>
                <a:cxn ang="16200000">
                  <a:pos x="wd2" y="hd2"/>
                </a:cxn>
              </a:cxnLst>
              <a:rect l="0" t="0" r="r" b="b"/>
              <a:pathLst>
                <a:path w="21510" h="21600" fill="norm" stroke="1" extrusionOk="0">
                  <a:moveTo>
                    <a:pt x="18628" y="0"/>
                  </a:moveTo>
                  <a:cubicBezTo>
                    <a:pt x="17460" y="0"/>
                    <a:pt x="17280" y="3222"/>
                    <a:pt x="18268" y="4232"/>
                  </a:cubicBezTo>
                  <a:lnTo>
                    <a:pt x="12689" y="16518"/>
                  </a:lnTo>
                  <a:lnTo>
                    <a:pt x="7471" y="5037"/>
                  </a:lnTo>
                  <a:cubicBezTo>
                    <a:pt x="7291" y="4635"/>
                    <a:pt x="7042" y="4430"/>
                    <a:pt x="6794" y="4430"/>
                  </a:cubicBezTo>
                  <a:cubicBezTo>
                    <a:pt x="6548" y="4430"/>
                    <a:pt x="6300" y="4635"/>
                    <a:pt x="6120" y="5037"/>
                  </a:cubicBezTo>
                  <a:lnTo>
                    <a:pt x="270" y="18129"/>
                  </a:lnTo>
                  <a:cubicBezTo>
                    <a:pt x="-90" y="18730"/>
                    <a:pt x="-90" y="20341"/>
                    <a:pt x="270" y="21146"/>
                  </a:cubicBezTo>
                  <a:cubicBezTo>
                    <a:pt x="450" y="21453"/>
                    <a:pt x="698" y="21600"/>
                    <a:pt x="947" y="21600"/>
                  </a:cubicBezTo>
                  <a:cubicBezTo>
                    <a:pt x="1193" y="21600"/>
                    <a:pt x="1441" y="21453"/>
                    <a:pt x="1621" y="21146"/>
                  </a:cubicBezTo>
                  <a:lnTo>
                    <a:pt x="6840" y="9467"/>
                  </a:lnTo>
                  <a:lnTo>
                    <a:pt x="11970" y="21146"/>
                  </a:lnTo>
                  <a:cubicBezTo>
                    <a:pt x="12150" y="21453"/>
                    <a:pt x="12398" y="21600"/>
                    <a:pt x="12644" y="21600"/>
                  </a:cubicBezTo>
                  <a:cubicBezTo>
                    <a:pt x="12892" y="21600"/>
                    <a:pt x="13141" y="21453"/>
                    <a:pt x="13321" y="21146"/>
                  </a:cubicBezTo>
                  <a:lnTo>
                    <a:pt x="19619" y="7249"/>
                  </a:lnTo>
                  <a:cubicBezTo>
                    <a:pt x="19708" y="8054"/>
                    <a:pt x="20068" y="8662"/>
                    <a:pt x="20519" y="8662"/>
                  </a:cubicBezTo>
                  <a:cubicBezTo>
                    <a:pt x="21059" y="8662"/>
                    <a:pt x="21510" y="7652"/>
                    <a:pt x="21510" y="6444"/>
                  </a:cubicBezTo>
                  <a:lnTo>
                    <a:pt x="21510" y="2218"/>
                  </a:lnTo>
                  <a:cubicBezTo>
                    <a:pt x="21510" y="1010"/>
                    <a:pt x="21239" y="0"/>
                    <a:pt x="206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64" name="Google Shape;10437;p68"/>
          <p:cNvGrpSpPr/>
          <p:nvPr/>
        </p:nvGrpSpPr>
        <p:grpSpPr>
          <a:xfrm>
            <a:off x="1903693" y="3232070"/>
            <a:ext cx="421879" cy="420761"/>
            <a:chOff x="36" y="0"/>
            <a:chExt cx="421877" cy="420759"/>
          </a:xfrm>
        </p:grpSpPr>
        <p:sp>
          <p:nvSpPr>
            <p:cNvPr id="8161" name="Google Shape;10438;p68"/>
            <p:cNvSpPr/>
            <p:nvPr/>
          </p:nvSpPr>
          <p:spPr>
            <a:xfrm>
              <a:off x="147844" y="101210"/>
              <a:ext cx="125107" cy="1228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07" y="3802"/>
                  </a:moveTo>
                  <a:cubicBezTo>
                    <a:pt x="11978" y="3802"/>
                    <a:pt x="12962" y="5002"/>
                    <a:pt x="12962" y="6201"/>
                  </a:cubicBezTo>
                  <a:cubicBezTo>
                    <a:pt x="12962" y="7401"/>
                    <a:pt x="11978" y="8404"/>
                    <a:pt x="10607" y="8404"/>
                  </a:cubicBezTo>
                  <a:cubicBezTo>
                    <a:pt x="9423" y="8404"/>
                    <a:pt x="8444" y="7401"/>
                    <a:pt x="8444" y="6201"/>
                  </a:cubicBezTo>
                  <a:cubicBezTo>
                    <a:pt x="8444" y="5002"/>
                    <a:pt x="9423" y="3802"/>
                    <a:pt x="10607" y="3802"/>
                  </a:cubicBezTo>
                  <a:close/>
                  <a:moveTo>
                    <a:pt x="10999" y="12999"/>
                  </a:moveTo>
                  <a:cubicBezTo>
                    <a:pt x="13548" y="12999"/>
                    <a:pt x="16103" y="14599"/>
                    <a:pt x="17082" y="17201"/>
                  </a:cubicBezTo>
                  <a:lnTo>
                    <a:pt x="4711" y="17201"/>
                  </a:lnTo>
                  <a:cubicBezTo>
                    <a:pt x="5696" y="14599"/>
                    <a:pt x="8052" y="12999"/>
                    <a:pt x="10999" y="12999"/>
                  </a:cubicBezTo>
                  <a:close/>
                  <a:moveTo>
                    <a:pt x="10607" y="0"/>
                  </a:moveTo>
                  <a:cubicBezTo>
                    <a:pt x="7266" y="0"/>
                    <a:pt x="4319" y="2799"/>
                    <a:pt x="4319" y="6404"/>
                  </a:cubicBezTo>
                  <a:cubicBezTo>
                    <a:pt x="4319" y="7604"/>
                    <a:pt x="4911" y="8804"/>
                    <a:pt x="5303" y="10003"/>
                  </a:cubicBezTo>
                  <a:cubicBezTo>
                    <a:pt x="2162" y="12003"/>
                    <a:pt x="0" y="15399"/>
                    <a:pt x="0" y="19397"/>
                  </a:cubicBezTo>
                  <a:cubicBezTo>
                    <a:pt x="0" y="20597"/>
                    <a:pt x="985" y="21600"/>
                    <a:pt x="2162" y="21600"/>
                  </a:cubicBezTo>
                  <a:lnTo>
                    <a:pt x="19244" y="21600"/>
                  </a:lnTo>
                  <a:cubicBezTo>
                    <a:pt x="20615" y="21600"/>
                    <a:pt x="21600" y="20597"/>
                    <a:pt x="21600" y="19397"/>
                  </a:cubicBezTo>
                  <a:cubicBezTo>
                    <a:pt x="21401" y="15399"/>
                    <a:pt x="19244" y="11603"/>
                    <a:pt x="16103" y="10003"/>
                  </a:cubicBezTo>
                  <a:cubicBezTo>
                    <a:pt x="16889" y="8804"/>
                    <a:pt x="17082" y="7604"/>
                    <a:pt x="17082" y="6404"/>
                  </a:cubicBezTo>
                  <a:cubicBezTo>
                    <a:pt x="17082" y="2799"/>
                    <a:pt x="14140" y="0"/>
                    <a:pt x="106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62" name="Google Shape;10439;p68"/>
            <p:cNvSpPr/>
            <p:nvPr/>
          </p:nvSpPr>
          <p:spPr>
            <a:xfrm>
              <a:off x="1155" y="346837"/>
              <a:ext cx="418486" cy="739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693" y="6982"/>
                  </a:moveTo>
                  <a:cubicBezTo>
                    <a:pt x="6105" y="6982"/>
                    <a:pt x="6398" y="8648"/>
                    <a:pt x="6398" y="10642"/>
                  </a:cubicBezTo>
                  <a:cubicBezTo>
                    <a:pt x="6398" y="12962"/>
                    <a:pt x="6105" y="14629"/>
                    <a:pt x="5693" y="14629"/>
                  </a:cubicBezTo>
                  <a:lnTo>
                    <a:pt x="1878" y="14629"/>
                  </a:lnTo>
                  <a:cubicBezTo>
                    <a:pt x="1526" y="14629"/>
                    <a:pt x="1233" y="12962"/>
                    <a:pt x="1233" y="10642"/>
                  </a:cubicBezTo>
                  <a:cubicBezTo>
                    <a:pt x="1233" y="8648"/>
                    <a:pt x="1526" y="6982"/>
                    <a:pt x="1878" y="6982"/>
                  </a:cubicBezTo>
                  <a:close/>
                  <a:moveTo>
                    <a:pt x="19722" y="7309"/>
                  </a:moveTo>
                  <a:cubicBezTo>
                    <a:pt x="20074" y="7309"/>
                    <a:pt x="20367" y="8975"/>
                    <a:pt x="20367" y="11306"/>
                  </a:cubicBezTo>
                  <a:cubicBezTo>
                    <a:pt x="20309" y="12962"/>
                    <a:pt x="20074" y="14629"/>
                    <a:pt x="19722" y="14629"/>
                  </a:cubicBezTo>
                  <a:lnTo>
                    <a:pt x="7454" y="14629"/>
                  </a:lnTo>
                  <a:cubicBezTo>
                    <a:pt x="7631" y="12298"/>
                    <a:pt x="7631" y="9640"/>
                    <a:pt x="7454" y="7309"/>
                  </a:cubicBezTo>
                  <a:close/>
                  <a:moveTo>
                    <a:pt x="1878" y="0"/>
                  </a:moveTo>
                  <a:cubicBezTo>
                    <a:pt x="881" y="0"/>
                    <a:pt x="0" y="4989"/>
                    <a:pt x="0" y="10642"/>
                  </a:cubicBezTo>
                  <a:cubicBezTo>
                    <a:pt x="0" y="16622"/>
                    <a:pt x="881" y="21600"/>
                    <a:pt x="1878" y="21600"/>
                  </a:cubicBezTo>
                  <a:lnTo>
                    <a:pt x="19722" y="21600"/>
                  </a:lnTo>
                  <a:cubicBezTo>
                    <a:pt x="20719" y="21600"/>
                    <a:pt x="21600" y="16622"/>
                    <a:pt x="21600" y="10642"/>
                  </a:cubicBezTo>
                  <a:cubicBezTo>
                    <a:pt x="21600" y="4989"/>
                    <a:pt x="20719" y="0"/>
                    <a:pt x="1972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63" name="Google Shape;10440;p68"/>
            <p:cNvSpPr/>
            <p:nvPr/>
          </p:nvSpPr>
          <p:spPr>
            <a:xfrm>
              <a:off x="36" y="-1"/>
              <a:ext cx="421879" cy="3221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045" y="1602"/>
                  </a:moveTo>
                  <a:cubicBezTo>
                    <a:pt x="7394" y="1602"/>
                    <a:pt x="7684" y="1985"/>
                    <a:pt x="7684" y="2442"/>
                  </a:cubicBezTo>
                  <a:lnTo>
                    <a:pt x="7684" y="3280"/>
                  </a:lnTo>
                  <a:lnTo>
                    <a:pt x="7045" y="3280"/>
                  </a:lnTo>
                  <a:cubicBezTo>
                    <a:pt x="5997" y="3280"/>
                    <a:pt x="5123" y="4425"/>
                    <a:pt x="5123" y="5797"/>
                  </a:cubicBezTo>
                  <a:lnTo>
                    <a:pt x="5123" y="12049"/>
                  </a:lnTo>
                  <a:lnTo>
                    <a:pt x="3842" y="13804"/>
                  </a:lnTo>
                  <a:lnTo>
                    <a:pt x="3842" y="12584"/>
                  </a:lnTo>
                  <a:cubicBezTo>
                    <a:pt x="3842" y="12049"/>
                    <a:pt x="3550" y="11669"/>
                    <a:pt x="3144" y="11669"/>
                  </a:cubicBezTo>
                  <a:lnTo>
                    <a:pt x="1920" y="11669"/>
                  </a:lnTo>
                  <a:cubicBezTo>
                    <a:pt x="1571" y="11669"/>
                    <a:pt x="1281" y="11287"/>
                    <a:pt x="1281" y="10829"/>
                  </a:cubicBezTo>
                  <a:lnTo>
                    <a:pt x="1281" y="2442"/>
                  </a:lnTo>
                  <a:cubicBezTo>
                    <a:pt x="1281" y="1985"/>
                    <a:pt x="1571" y="1602"/>
                    <a:pt x="1920" y="1602"/>
                  </a:cubicBezTo>
                  <a:close/>
                  <a:moveTo>
                    <a:pt x="19678" y="1602"/>
                  </a:moveTo>
                  <a:cubicBezTo>
                    <a:pt x="20027" y="1602"/>
                    <a:pt x="20319" y="1985"/>
                    <a:pt x="20319" y="2442"/>
                  </a:cubicBezTo>
                  <a:lnTo>
                    <a:pt x="20319" y="10829"/>
                  </a:lnTo>
                  <a:cubicBezTo>
                    <a:pt x="20319" y="11364"/>
                    <a:pt x="20027" y="11744"/>
                    <a:pt x="19678" y="11744"/>
                  </a:cubicBezTo>
                  <a:lnTo>
                    <a:pt x="18281" y="11744"/>
                  </a:lnTo>
                  <a:cubicBezTo>
                    <a:pt x="17932" y="11744"/>
                    <a:pt x="17641" y="12126"/>
                    <a:pt x="17641" y="12584"/>
                  </a:cubicBezTo>
                  <a:lnTo>
                    <a:pt x="17641" y="13804"/>
                  </a:lnTo>
                  <a:lnTo>
                    <a:pt x="16418" y="12126"/>
                  </a:lnTo>
                  <a:lnTo>
                    <a:pt x="16418" y="5797"/>
                  </a:lnTo>
                  <a:cubicBezTo>
                    <a:pt x="16418" y="4500"/>
                    <a:pt x="15544" y="3357"/>
                    <a:pt x="14496" y="3357"/>
                  </a:cubicBezTo>
                  <a:lnTo>
                    <a:pt x="13857" y="3357"/>
                  </a:lnTo>
                  <a:lnTo>
                    <a:pt x="13857" y="2442"/>
                  </a:lnTo>
                  <a:cubicBezTo>
                    <a:pt x="13857" y="1985"/>
                    <a:pt x="14147" y="1602"/>
                    <a:pt x="14496" y="1602"/>
                  </a:cubicBezTo>
                  <a:close/>
                  <a:moveTo>
                    <a:pt x="14496" y="4957"/>
                  </a:moveTo>
                  <a:cubicBezTo>
                    <a:pt x="14905" y="4957"/>
                    <a:pt x="15195" y="5339"/>
                    <a:pt x="15195" y="5797"/>
                  </a:cubicBezTo>
                  <a:lnTo>
                    <a:pt x="15195" y="15786"/>
                  </a:lnTo>
                  <a:cubicBezTo>
                    <a:pt x="15195" y="16319"/>
                    <a:pt x="14905" y="16701"/>
                    <a:pt x="14496" y="16701"/>
                  </a:cubicBezTo>
                  <a:lnTo>
                    <a:pt x="12400" y="16701"/>
                  </a:lnTo>
                  <a:cubicBezTo>
                    <a:pt x="12168" y="16701"/>
                    <a:pt x="11994" y="16776"/>
                    <a:pt x="11877" y="17081"/>
                  </a:cubicBezTo>
                  <a:lnTo>
                    <a:pt x="10713" y="19371"/>
                  </a:lnTo>
                  <a:lnTo>
                    <a:pt x="9547" y="17081"/>
                  </a:lnTo>
                  <a:cubicBezTo>
                    <a:pt x="9431" y="16854"/>
                    <a:pt x="9257" y="16701"/>
                    <a:pt x="9081" y="16701"/>
                  </a:cubicBezTo>
                  <a:lnTo>
                    <a:pt x="6928" y="16701"/>
                  </a:lnTo>
                  <a:cubicBezTo>
                    <a:pt x="6579" y="16701"/>
                    <a:pt x="6287" y="16319"/>
                    <a:pt x="6287" y="15786"/>
                  </a:cubicBezTo>
                  <a:lnTo>
                    <a:pt x="6287" y="5797"/>
                  </a:lnTo>
                  <a:cubicBezTo>
                    <a:pt x="6287" y="5339"/>
                    <a:pt x="6579" y="4957"/>
                    <a:pt x="6928" y="4957"/>
                  </a:cubicBezTo>
                  <a:close/>
                  <a:moveTo>
                    <a:pt x="1863" y="0"/>
                  </a:moveTo>
                  <a:cubicBezTo>
                    <a:pt x="872" y="0"/>
                    <a:pt x="0" y="1145"/>
                    <a:pt x="0" y="2442"/>
                  </a:cubicBezTo>
                  <a:lnTo>
                    <a:pt x="0" y="10829"/>
                  </a:lnTo>
                  <a:cubicBezTo>
                    <a:pt x="0" y="12201"/>
                    <a:pt x="872" y="13346"/>
                    <a:pt x="1863" y="13346"/>
                  </a:cubicBezTo>
                  <a:lnTo>
                    <a:pt x="2502" y="13346"/>
                  </a:lnTo>
                  <a:lnTo>
                    <a:pt x="2502" y="15786"/>
                  </a:lnTo>
                  <a:cubicBezTo>
                    <a:pt x="2502" y="16304"/>
                    <a:pt x="2852" y="16645"/>
                    <a:pt x="3184" y="16645"/>
                  </a:cubicBezTo>
                  <a:cubicBezTo>
                    <a:pt x="3341" y="16645"/>
                    <a:pt x="3497" y="16568"/>
                    <a:pt x="3609" y="16396"/>
                  </a:cubicBezTo>
                  <a:lnTo>
                    <a:pt x="5066" y="14489"/>
                  </a:lnTo>
                  <a:lnTo>
                    <a:pt x="5066" y="15786"/>
                  </a:lnTo>
                  <a:cubicBezTo>
                    <a:pt x="5066" y="17158"/>
                    <a:pt x="5938" y="18303"/>
                    <a:pt x="6986" y="18303"/>
                  </a:cubicBezTo>
                  <a:lnTo>
                    <a:pt x="8732" y="18303"/>
                  </a:lnTo>
                  <a:lnTo>
                    <a:pt x="10246" y="21201"/>
                  </a:lnTo>
                  <a:cubicBezTo>
                    <a:pt x="10362" y="21467"/>
                    <a:pt x="10567" y="21600"/>
                    <a:pt x="10763" y="21600"/>
                  </a:cubicBezTo>
                  <a:cubicBezTo>
                    <a:pt x="10959" y="21600"/>
                    <a:pt x="11149" y="21467"/>
                    <a:pt x="11236" y="21201"/>
                  </a:cubicBezTo>
                  <a:lnTo>
                    <a:pt x="12809" y="18303"/>
                  </a:lnTo>
                  <a:lnTo>
                    <a:pt x="14555" y="18303"/>
                  </a:lnTo>
                  <a:cubicBezTo>
                    <a:pt x="15544" y="18303"/>
                    <a:pt x="16418" y="17158"/>
                    <a:pt x="16418" y="15786"/>
                  </a:cubicBezTo>
                  <a:lnTo>
                    <a:pt x="16418" y="14489"/>
                  </a:lnTo>
                  <a:lnTo>
                    <a:pt x="17874" y="16396"/>
                  </a:lnTo>
                  <a:cubicBezTo>
                    <a:pt x="17985" y="16568"/>
                    <a:pt x="18140" y="16645"/>
                    <a:pt x="18299" y="16645"/>
                  </a:cubicBezTo>
                  <a:cubicBezTo>
                    <a:pt x="18632" y="16645"/>
                    <a:pt x="18979" y="16304"/>
                    <a:pt x="18979" y="15786"/>
                  </a:cubicBezTo>
                  <a:lnTo>
                    <a:pt x="18979" y="13346"/>
                  </a:lnTo>
                  <a:lnTo>
                    <a:pt x="19678" y="13346"/>
                  </a:lnTo>
                  <a:cubicBezTo>
                    <a:pt x="20726" y="13346"/>
                    <a:pt x="21600" y="12201"/>
                    <a:pt x="21600" y="10829"/>
                  </a:cubicBezTo>
                  <a:lnTo>
                    <a:pt x="21600" y="2442"/>
                  </a:lnTo>
                  <a:cubicBezTo>
                    <a:pt x="21600" y="1067"/>
                    <a:pt x="20726" y="0"/>
                    <a:pt x="19678" y="0"/>
                  </a:cubicBezTo>
                  <a:lnTo>
                    <a:pt x="14496" y="0"/>
                  </a:lnTo>
                  <a:cubicBezTo>
                    <a:pt x="13507" y="0"/>
                    <a:pt x="12633" y="1145"/>
                    <a:pt x="12633" y="2442"/>
                  </a:cubicBezTo>
                  <a:lnTo>
                    <a:pt x="12633" y="3357"/>
                  </a:lnTo>
                  <a:lnTo>
                    <a:pt x="8848" y="3357"/>
                  </a:lnTo>
                  <a:lnTo>
                    <a:pt x="8848" y="2442"/>
                  </a:lnTo>
                  <a:cubicBezTo>
                    <a:pt x="8848" y="1145"/>
                    <a:pt x="7976" y="0"/>
                    <a:pt x="69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68" name="Google Shape;10441;p68"/>
          <p:cNvGrpSpPr/>
          <p:nvPr/>
        </p:nvGrpSpPr>
        <p:grpSpPr>
          <a:xfrm>
            <a:off x="3006856" y="1630696"/>
            <a:ext cx="421879" cy="421915"/>
            <a:chOff x="36" y="0"/>
            <a:chExt cx="421878" cy="421914"/>
          </a:xfrm>
        </p:grpSpPr>
        <p:sp>
          <p:nvSpPr>
            <p:cNvPr id="8165" name="Google Shape;10442;p68"/>
            <p:cNvSpPr/>
            <p:nvPr/>
          </p:nvSpPr>
          <p:spPr>
            <a:xfrm>
              <a:off x="251059" y="250174"/>
              <a:ext cx="71938" cy="71649"/>
            </a:xfrm>
            <a:custGeom>
              <a:avLst/>
              <a:gdLst/>
              <a:ahLst/>
              <a:cxnLst>
                <a:cxn ang="0">
                  <a:pos x="wd2" y="hd2"/>
                </a:cxn>
                <a:cxn ang="5400000">
                  <a:pos x="wd2" y="hd2"/>
                </a:cxn>
                <a:cxn ang="10800000">
                  <a:pos x="wd2" y="hd2"/>
                </a:cxn>
                <a:cxn ang="16200000">
                  <a:pos x="wd2" y="hd2"/>
                </a:cxn>
              </a:cxnLst>
              <a:rect l="0" t="0" r="r" b="b"/>
              <a:pathLst>
                <a:path w="21020" h="21600" fill="norm" stroke="1" extrusionOk="0">
                  <a:moveTo>
                    <a:pt x="3359" y="0"/>
                  </a:moveTo>
                  <a:cubicBezTo>
                    <a:pt x="2410" y="0"/>
                    <a:pt x="1408" y="348"/>
                    <a:pt x="743" y="1034"/>
                  </a:cubicBezTo>
                  <a:cubicBezTo>
                    <a:pt x="-248" y="2057"/>
                    <a:pt x="-248" y="4799"/>
                    <a:pt x="743" y="5833"/>
                  </a:cubicBezTo>
                  <a:lnTo>
                    <a:pt x="5395" y="10631"/>
                  </a:lnTo>
                  <a:lnTo>
                    <a:pt x="743" y="15430"/>
                  </a:lnTo>
                  <a:cubicBezTo>
                    <a:pt x="-248" y="16801"/>
                    <a:pt x="-248" y="19206"/>
                    <a:pt x="743" y="20577"/>
                  </a:cubicBezTo>
                  <a:cubicBezTo>
                    <a:pt x="1408" y="21263"/>
                    <a:pt x="2410" y="21600"/>
                    <a:pt x="3359" y="21600"/>
                  </a:cubicBezTo>
                  <a:cubicBezTo>
                    <a:pt x="4319" y="21600"/>
                    <a:pt x="5236" y="21263"/>
                    <a:pt x="5732" y="20577"/>
                  </a:cubicBezTo>
                  <a:lnTo>
                    <a:pt x="10383" y="15778"/>
                  </a:lnTo>
                  <a:lnTo>
                    <a:pt x="15034" y="20577"/>
                  </a:lnTo>
                  <a:cubicBezTo>
                    <a:pt x="15699" y="21263"/>
                    <a:pt x="16616" y="21600"/>
                    <a:pt x="17523" y="21600"/>
                  </a:cubicBezTo>
                  <a:cubicBezTo>
                    <a:pt x="18441" y="21600"/>
                    <a:pt x="19359" y="21263"/>
                    <a:pt x="20023" y="20577"/>
                  </a:cubicBezTo>
                  <a:cubicBezTo>
                    <a:pt x="21352" y="19206"/>
                    <a:pt x="21352" y="16801"/>
                    <a:pt x="20023" y="15430"/>
                  </a:cubicBezTo>
                  <a:lnTo>
                    <a:pt x="15372" y="10631"/>
                  </a:lnTo>
                  <a:lnTo>
                    <a:pt x="20023" y="5833"/>
                  </a:lnTo>
                  <a:cubicBezTo>
                    <a:pt x="21352" y="4799"/>
                    <a:pt x="21352" y="2057"/>
                    <a:pt x="20023" y="1034"/>
                  </a:cubicBezTo>
                  <a:cubicBezTo>
                    <a:pt x="19359" y="348"/>
                    <a:pt x="18441" y="0"/>
                    <a:pt x="17523" y="0"/>
                  </a:cubicBezTo>
                  <a:cubicBezTo>
                    <a:pt x="16616" y="0"/>
                    <a:pt x="15699" y="348"/>
                    <a:pt x="15034" y="1034"/>
                  </a:cubicBezTo>
                  <a:lnTo>
                    <a:pt x="10383" y="5484"/>
                  </a:lnTo>
                  <a:lnTo>
                    <a:pt x="5732" y="1034"/>
                  </a:lnTo>
                  <a:cubicBezTo>
                    <a:pt x="5236" y="348"/>
                    <a:pt x="4319" y="0"/>
                    <a:pt x="33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66" name="Google Shape;10443;p68"/>
            <p:cNvSpPr/>
            <p:nvPr/>
          </p:nvSpPr>
          <p:spPr>
            <a:xfrm>
              <a:off x="76214" y="100921"/>
              <a:ext cx="71650" cy="71938"/>
            </a:xfrm>
            <a:custGeom>
              <a:avLst/>
              <a:gdLst/>
              <a:ahLst/>
              <a:cxnLst>
                <a:cxn ang="0">
                  <a:pos x="wd2" y="hd2"/>
                </a:cxn>
                <a:cxn ang="5400000">
                  <a:pos x="wd2" y="hd2"/>
                </a:cxn>
                <a:cxn ang="10800000">
                  <a:pos x="wd2" y="hd2"/>
                </a:cxn>
                <a:cxn ang="16200000">
                  <a:pos x="wd2" y="hd2"/>
                </a:cxn>
              </a:cxnLst>
              <a:rect l="0" t="0" r="r" b="b"/>
              <a:pathLst>
                <a:path w="20936" h="21600" fill="norm" stroke="1" extrusionOk="0">
                  <a:moveTo>
                    <a:pt x="3370" y="0"/>
                  </a:moveTo>
                  <a:cubicBezTo>
                    <a:pt x="2410" y="0"/>
                    <a:pt x="1493" y="260"/>
                    <a:pt x="997" y="769"/>
                  </a:cubicBezTo>
                  <a:cubicBezTo>
                    <a:pt x="-332" y="2135"/>
                    <a:pt x="-332" y="4866"/>
                    <a:pt x="997" y="5896"/>
                  </a:cubicBezTo>
                  <a:lnTo>
                    <a:pt x="5321" y="10675"/>
                  </a:lnTo>
                  <a:lnTo>
                    <a:pt x="997" y="15455"/>
                  </a:lnTo>
                  <a:cubicBezTo>
                    <a:pt x="-332" y="16820"/>
                    <a:pt x="-332" y="19205"/>
                    <a:pt x="997" y="20570"/>
                  </a:cubicBezTo>
                  <a:cubicBezTo>
                    <a:pt x="1493" y="21253"/>
                    <a:pt x="2410" y="21600"/>
                    <a:pt x="3370" y="21600"/>
                  </a:cubicBezTo>
                  <a:cubicBezTo>
                    <a:pt x="4319" y="21600"/>
                    <a:pt x="5321" y="21253"/>
                    <a:pt x="5986" y="20570"/>
                  </a:cubicBezTo>
                  <a:lnTo>
                    <a:pt x="10299" y="15791"/>
                  </a:lnTo>
                  <a:lnTo>
                    <a:pt x="14950" y="20570"/>
                  </a:lnTo>
                  <a:cubicBezTo>
                    <a:pt x="15615" y="21253"/>
                    <a:pt x="16532" y="21600"/>
                    <a:pt x="17450" y="21600"/>
                  </a:cubicBezTo>
                  <a:cubicBezTo>
                    <a:pt x="18357" y="21600"/>
                    <a:pt x="19275" y="21253"/>
                    <a:pt x="19939" y="20570"/>
                  </a:cubicBezTo>
                  <a:cubicBezTo>
                    <a:pt x="21268" y="19205"/>
                    <a:pt x="21268" y="16474"/>
                    <a:pt x="19939" y="15455"/>
                  </a:cubicBezTo>
                  <a:lnTo>
                    <a:pt x="15288" y="10675"/>
                  </a:lnTo>
                  <a:lnTo>
                    <a:pt x="19939" y="5896"/>
                  </a:lnTo>
                  <a:cubicBezTo>
                    <a:pt x="21268" y="4866"/>
                    <a:pt x="21268" y="2135"/>
                    <a:pt x="19939" y="769"/>
                  </a:cubicBezTo>
                  <a:cubicBezTo>
                    <a:pt x="19443" y="260"/>
                    <a:pt x="18526" y="0"/>
                    <a:pt x="17566" y="0"/>
                  </a:cubicBezTo>
                  <a:cubicBezTo>
                    <a:pt x="16617" y="0"/>
                    <a:pt x="15615" y="260"/>
                    <a:pt x="14950" y="769"/>
                  </a:cubicBezTo>
                  <a:lnTo>
                    <a:pt x="10299" y="5549"/>
                  </a:lnTo>
                  <a:lnTo>
                    <a:pt x="5986" y="769"/>
                  </a:lnTo>
                  <a:cubicBezTo>
                    <a:pt x="5321" y="260"/>
                    <a:pt x="4319" y="0"/>
                    <a:pt x="33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67" name="Google Shape;10444;p68"/>
            <p:cNvSpPr/>
            <p:nvPr/>
          </p:nvSpPr>
          <p:spPr>
            <a:xfrm>
              <a:off x="36" y="-1"/>
              <a:ext cx="421879" cy="421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96" y="5764"/>
                  </a:moveTo>
                  <a:cubicBezTo>
                    <a:pt x="19794" y="5764"/>
                    <a:pt x="20378" y="6288"/>
                    <a:pt x="20378" y="6987"/>
                  </a:cubicBezTo>
                  <a:cubicBezTo>
                    <a:pt x="20378" y="7743"/>
                    <a:pt x="19794" y="8208"/>
                    <a:pt x="19096" y="8208"/>
                  </a:cubicBezTo>
                  <a:cubicBezTo>
                    <a:pt x="18397" y="8208"/>
                    <a:pt x="17874" y="7626"/>
                    <a:pt x="17874" y="6987"/>
                  </a:cubicBezTo>
                  <a:cubicBezTo>
                    <a:pt x="17874" y="6288"/>
                    <a:pt x="18456" y="5764"/>
                    <a:pt x="19096" y="5764"/>
                  </a:cubicBezTo>
                  <a:close/>
                  <a:moveTo>
                    <a:pt x="8209" y="14031"/>
                  </a:moveTo>
                  <a:cubicBezTo>
                    <a:pt x="8967" y="14031"/>
                    <a:pt x="9432" y="14613"/>
                    <a:pt x="9432" y="15254"/>
                  </a:cubicBezTo>
                  <a:cubicBezTo>
                    <a:pt x="9432" y="16010"/>
                    <a:pt x="8850" y="16535"/>
                    <a:pt x="8209" y="16535"/>
                  </a:cubicBezTo>
                  <a:cubicBezTo>
                    <a:pt x="7510" y="16535"/>
                    <a:pt x="6986" y="15953"/>
                    <a:pt x="6986" y="15254"/>
                  </a:cubicBezTo>
                  <a:cubicBezTo>
                    <a:pt x="6986" y="14554"/>
                    <a:pt x="7568" y="14031"/>
                    <a:pt x="8209" y="14031"/>
                  </a:cubicBezTo>
                  <a:close/>
                  <a:moveTo>
                    <a:pt x="10770" y="1340"/>
                  </a:moveTo>
                  <a:cubicBezTo>
                    <a:pt x="13565" y="1340"/>
                    <a:pt x="16302" y="2561"/>
                    <a:pt x="18107" y="4659"/>
                  </a:cubicBezTo>
                  <a:cubicBezTo>
                    <a:pt x="17233" y="5008"/>
                    <a:pt x="16594" y="5996"/>
                    <a:pt x="16594" y="6987"/>
                  </a:cubicBezTo>
                  <a:cubicBezTo>
                    <a:pt x="16594" y="6870"/>
                    <a:pt x="16477" y="6695"/>
                    <a:pt x="16418" y="6578"/>
                  </a:cubicBezTo>
                  <a:lnTo>
                    <a:pt x="16361" y="6462"/>
                  </a:lnTo>
                  <a:lnTo>
                    <a:pt x="15137" y="5241"/>
                  </a:lnTo>
                  <a:cubicBezTo>
                    <a:pt x="15021" y="5124"/>
                    <a:pt x="14847" y="5065"/>
                    <a:pt x="14679" y="5065"/>
                  </a:cubicBezTo>
                  <a:cubicBezTo>
                    <a:pt x="14511" y="5065"/>
                    <a:pt x="14352" y="5124"/>
                    <a:pt x="14263" y="5241"/>
                  </a:cubicBezTo>
                  <a:cubicBezTo>
                    <a:pt x="14030" y="5473"/>
                    <a:pt x="14030" y="5880"/>
                    <a:pt x="14263" y="6113"/>
                  </a:cubicBezTo>
                  <a:lnTo>
                    <a:pt x="14439" y="6346"/>
                  </a:lnTo>
                  <a:cubicBezTo>
                    <a:pt x="12692" y="6405"/>
                    <a:pt x="11062" y="7161"/>
                    <a:pt x="9723" y="8441"/>
                  </a:cubicBezTo>
                  <a:cubicBezTo>
                    <a:pt x="8499" y="9664"/>
                    <a:pt x="7860" y="11237"/>
                    <a:pt x="7684" y="12867"/>
                  </a:cubicBezTo>
                  <a:cubicBezTo>
                    <a:pt x="6579" y="13157"/>
                    <a:pt x="5821" y="14147"/>
                    <a:pt x="5821" y="15371"/>
                  </a:cubicBezTo>
                  <a:cubicBezTo>
                    <a:pt x="5821" y="16768"/>
                    <a:pt x="6986" y="17932"/>
                    <a:pt x="8325" y="17932"/>
                  </a:cubicBezTo>
                  <a:cubicBezTo>
                    <a:pt x="9723" y="17932"/>
                    <a:pt x="10887" y="16768"/>
                    <a:pt x="10887" y="15371"/>
                  </a:cubicBezTo>
                  <a:cubicBezTo>
                    <a:pt x="10887" y="14205"/>
                    <a:pt x="10072" y="13157"/>
                    <a:pt x="9024" y="12867"/>
                  </a:cubicBezTo>
                  <a:cubicBezTo>
                    <a:pt x="9316" y="10130"/>
                    <a:pt x="11645" y="7802"/>
                    <a:pt x="14439" y="7626"/>
                  </a:cubicBezTo>
                  <a:lnTo>
                    <a:pt x="14322" y="7802"/>
                  </a:lnTo>
                  <a:cubicBezTo>
                    <a:pt x="14090" y="8035"/>
                    <a:pt x="14090" y="8441"/>
                    <a:pt x="14322" y="8674"/>
                  </a:cubicBezTo>
                  <a:cubicBezTo>
                    <a:pt x="14439" y="8790"/>
                    <a:pt x="14600" y="8850"/>
                    <a:pt x="14759" y="8850"/>
                  </a:cubicBezTo>
                  <a:cubicBezTo>
                    <a:pt x="14919" y="8850"/>
                    <a:pt x="15080" y="8790"/>
                    <a:pt x="15197" y="8674"/>
                  </a:cubicBezTo>
                  <a:lnTo>
                    <a:pt x="16418" y="7453"/>
                  </a:lnTo>
                  <a:cubicBezTo>
                    <a:pt x="16594" y="7277"/>
                    <a:pt x="16651" y="7161"/>
                    <a:pt x="16651" y="6987"/>
                  </a:cubicBezTo>
                  <a:cubicBezTo>
                    <a:pt x="16651" y="8384"/>
                    <a:pt x="17815" y="9548"/>
                    <a:pt x="19212" y="9548"/>
                  </a:cubicBezTo>
                  <a:cubicBezTo>
                    <a:pt x="19621" y="9548"/>
                    <a:pt x="19970" y="9491"/>
                    <a:pt x="20378" y="9258"/>
                  </a:cubicBezTo>
                  <a:cubicBezTo>
                    <a:pt x="20436" y="9781"/>
                    <a:pt x="20495" y="10247"/>
                    <a:pt x="20495" y="10771"/>
                  </a:cubicBezTo>
                  <a:cubicBezTo>
                    <a:pt x="20378" y="16069"/>
                    <a:pt x="16069" y="20377"/>
                    <a:pt x="10770" y="20377"/>
                  </a:cubicBezTo>
                  <a:cubicBezTo>
                    <a:pt x="5531" y="20377"/>
                    <a:pt x="1281" y="16069"/>
                    <a:pt x="1281" y="10771"/>
                  </a:cubicBezTo>
                  <a:cubicBezTo>
                    <a:pt x="1281" y="5531"/>
                    <a:pt x="5531" y="1340"/>
                    <a:pt x="10770" y="1340"/>
                  </a:cubicBezTo>
                  <a:close/>
                  <a:moveTo>
                    <a:pt x="10770" y="0"/>
                  </a:moveTo>
                  <a:cubicBezTo>
                    <a:pt x="4774" y="0"/>
                    <a:pt x="0" y="4832"/>
                    <a:pt x="0" y="10771"/>
                  </a:cubicBezTo>
                  <a:cubicBezTo>
                    <a:pt x="0" y="13682"/>
                    <a:pt x="1105" y="16359"/>
                    <a:pt x="3144" y="18398"/>
                  </a:cubicBezTo>
                  <a:cubicBezTo>
                    <a:pt x="5123" y="20434"/>
                    <a:pt x="7860" y="21600"/>
                    <a:pt x="10770" y="21600"/>
                  </a:cubicBezTo>
                  <a:cubicBezTo>
                    <a:pt x="12227" y="21600"/>
                    <a:pt x="13565" y="21308"/>
                    <a:pt x="14964" y="20726"/>
                  </a:cubicBezTo>
                  <a:cubicBezTo>
                    <a:pt x="16302" y="20144"/>
                    <a:pt x="17466" y="19445"/>
                    <a:pt x="18397" y="18398"/>
                  </a:cubicBezTo>
                  <a:cubicBezTo>
                    <a:pt x="19388" y="17407"/>
                    <a:pt x="20144" y="16243"/>
                    <a:pt x="20728" y="15020"/>
                  </a:cubicBezTo>
                  <a:cubicBezTo>
                    <a:pt x="21310" y="13682"/>
                    <a:pt x="21600" y="12226"/>
                    <a:pt x="21600" y="10771"/>
                  </a:cubicBezTo>
                  <a:cubicBezTo>
                    <a:pt x="21600" y="9897"/>
                    <a:pt x="21543" y="9025"/>
                    <a:pt x="21310" y="8208"/>
                  </a:cubicBezTo>
                  <a:cubicBezTo>
                    <a:pt x="21426" y="7859"/>
                    <a:pt x="21600" y="7453"/>
                    <a:pt x="21600" y="6987"/>
                  </a:cubicBezTo>
                  <a:cubicBezTo>
                    <a:pt x="21600" y="5764"/>
                    <a:pt x="20728" y="4716"/>
                    <a:pt x="19562" y="4542"/>
                  </a:cubicBezTo>
                  <a:cubicBezTo>
                    <a:pt x="17525" y="1746"/>
                    <a:pt x="14263" y="0"/>
                    <a:pt x="1077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169" name="Google Shape;10445;p68"/>
          <p:cNvSpPr/>
          <p:nvPr/>
        </p:nvSpPr>
        <p:spPr>
          <a:xfrm>
            <a:off x="3006886" y="2152917"/>
            <a:ext cx="422817" cy="395457"/>
          </a:xfrm>
          <a:custGeom>
            <a:avLst/>
            <a:gdLst/>
            <a:ahLst/>
            <a:cxnLst>
              <a:cxn ang="0">
                <a:pos x="wd2" y="hd2"/>
              </a:cxn>
              <a:cxn ang="5400000">
                <a:pos x="wd2" y="hd2"/>
              </a:cxn>
              <a:cxn ang="10800000">
                <a:pos x="wd2" y="hd2"/>
              </a:cxn>
              <a:cxn ang="16200000">
                <a:pos x="wd2" y="hd2"/>
              </a:cxn>
            </a:cxnLst>
            <a:rect l="0" t="0" r="r" b="b"/>
            <a:pathLst>
              <a:path w="21246" h="21600" fill="norm" stroke="1" extrusionOk="0">
                <a:moveTo>
                  <a:pt x="13100" y="1289"/>
                </a:moveTo>
                <a:cubicBezTo>
                  <a:pt x="13258" y="1289"/>
                  <a:pt x="13414" y="1352"/>
                  <a:pt x="13528" y="1477"/>
                </a:cubicBezTo>
                <a:lnTo>
                  <a:pt x="19756" y="8060"/>
                </a:lnTo>
                <a:cubicBezTo>
                  <a:pt x="19987" y="8371"/>
                  <a:pt x="19987" y="8805"/>
                  <a:pt x="19756" y="9053"/>
                </a:cubicBezTo>
                <a:lnTo>
                  <a:pt x="18100" y="10855"/>
                </a:lnTo>
                <a:lnTo>
                  <a:pt x="13243" y="5637"/>
                </a:lnTo>
                <a:cubicBezTo>
                  <a:pt x="12900" y="5264"/>
                  <a:pt x="12429" y="5079"/>
                  <a:pt x="11950" y="5079"/>
                </a:cubicBezTo>
                <a:cubicBezTo>
                  <a:pt x="11471" y="5079"/>
                  <a:pt x="10985" y="5264"/>
                  <a:pt x="10615" y="5637"/>
                </a:cubicBezTo>
                <a:lnTo>
                  <a:pt x="8843" y="7502"/>
                </a:lnTo>
                <a:cubicBezTo>
                  <a:pt x="8729" y="7626"/>
                  <a:pt x="8571" y="7687"/>
                  <a:pt x="8415" y="7687"/>
                </a:cubicBezTo>
                <a:cubicBezTo>
                  <a:pt x="8257" y="7687"/>
                  <a:pt x="8099" y="7626"/>
                  <a:pt x="7985" y="7502"/>
                </a:cubicBezTo>
                <a:cubicBezTo>
                  <a:pt x="7756" y="7253"/>
                  <a:pt x="7756" y="6818"/>
                  <a:pt x="7985" y="6569"/>
                </a:cubicBezTo>
                <a:lnTo>
                  <a:pt x="10615" y="3712"/>
                </a:lnTo>
                <a:lnTo>
                  <a:pt x="12672" y="1477"/>
                </a:lnTo>
                <a:cubicBezTo>
                  <a:pt x="12786" y="1352"/>
                  <a:pt x="12944" y="1289"/>
                  <a:pt x="13100" y="1289"/>
                </a:cubicBezTo>
                <a:close/>
                <a:moveTo>
                  <a:pt x="4907" y="10218"/>
                </a:moveTo>
                <a:cubicBezTo>
                  <a:pt x="5072" y="10218"/>
                  <a:pt x="5243" y="10266"/>
                  <a:pt x="5357" y="10358"/>
                </a:cubicBezTo>
                <a:cubicBezTo>
                  <a:pt x="5529" y="10607"/>
                  <a:pt x="5529" y="11104"/>
                  <a:pt x="5357" y="11289"/>
                </a:cubicBezTo>
                <a:lnTo>
                  <a:pt x="3529" y="13278"/>
                </a:lnTo>
                <a:cubicBezTo>
                  <a:pt x="3443" y="13371"/>
                  <a:pt x="3286" y="13416"/>
                  <a:pt x="3122" y="13416"/>
                </a:cubicBezTo>
                <a:cubicBezTo>
                  <a:pt x="2957" y="13416"/>
                  <a:pt x="2787" y="13371"/>
                  <a:pt x="2672" y="13278"/>
                </a:cubicBezTo>
                <a:cubicBezTo>
                  <a:pt x="2442" y="13030"/>
                  <a:pt x="2442" y="12533"/>
                  <a:pt x="2672" y="12346"/>
                </a:cubicBezTo>
                <a:lnTo>
                  <a:pt x="4501" y="10358"/>
                </a:lnTo>
                <a:cubicBezTo>
                  <a:pt x="4586" y="10266"/>
                  <a:pt x="4744" y="10218"/>
                  <a:pt x="4907" y="10218"/>
                </a:cubicBezTo>
                <a:close/>
                <a:moveTo>
                  <a:pt x="6679" y="12158"/>
                </a:moveTo>
                <a:cubicBezTo>
                  <a:pt x="6842" y="12158"/>
                  <a:pt x="7015" y="12221"/>
                  <a:pt x="7129" y="12346"/>
                </a:cubicBezTo>
                <a:cubicBezTo>
                  <a:pt x="7357" y="12533"/>
                  <a:pt x="7357" y="13030"/>
                  <a:pt x="7129" y="13278"/>
                </a:cubicBezTo>
                <a:lnTo>
                  <a:pt x="5357" y="15202"/>
                </a:lnTo>
                <a:cubicBezTo>
                  <a:pt x="5243" y="15327"/>
                  <a:pt x="5072" y="15390"/>
                  <a:pt x="4907" y="15390"/>
                </a:cubicBezTo>
                <a:cubicBezTo>
                  <a:pt x="4744" y="15390"/>
                  <a:pt x="4586" y="15327"/>
                  <a:pt x="4501" y="15202"/>
                </a:cubicBezTo>
                <a:cubicBezTo>
                  <a:pt x="4158" y="14893"/>
                  <a:pt x="4158" y="14520"/>
                  <a:pt x="4501" y="14272"/>
                </a:cubicBezTo>
                <a:lnTo>
                  <a:pt x="6271" y="12346"/>
                </a:lnTo>
                <a:cubicBezTo>
                  <a:pt x="6358" y="12221"/>
                  <a:pt x="6514" y="12158"/>
                  <a:pt x="6679" y="12158"/>
                </a:cubicBezTo>
                <a:close/>
                <a:moveTo>
                  <a:pt x="8393" y="14023"/>
                </a:moveTo>
                <a:cubicBezTo>
                  <a:pt x="8558" y="14023"/>
                  <a:pt x="8729" y="14085"/>
                  <a:pt x="8843" y="14209"/>
                </a:cubicBezTo>
                <a:cubicBezTo>
                  <a:pt x="9015" y="14396"/>
                  <a:pt x="9015" y="14893"/>
                  <a:pt x="8843" y="15141"/>
                </a:cubicBezTo>
                <a:lnTo>
                  <a:pt x="7071" y="17065"/>
                </a:lnTo>
                <a:cubicBezTo>
                  <a:pt x="6957" y="17190"/>
                  <a:pt x="6786" y="17253"/>
                  <a:pt x="6614" y="17253"/>
                </a:cubicBezTo>
                <a:cubicBezTo>
                  <a:pt x="6443" y="17253"/>
                  <a:pt x="6271" y="17190"/>
                  <a:pt x="6157" y="17065"/>
                </a:cubicBezTo>
                <a:cubicBezTo>
                  <a:pt x="5986" y="16817"/>
                  <a:pt x="5986" y="16383"/>
                  <a:pt x="6157" y="16135"/>
                </a:cubicBezTo>
                <a:lnTo>
                  <a:pt x="7985" y="14209"/>
                </a:lnTo>
                <a:cubicBezTo>
                  <a:pt x="8072" y="14085"/>
                  <a:pt x="8228" y="14023"/>
                  <a:pt x="8393" y="14023"/>
                </a:cubicBezTo>
                <a:close/>
                <a:moveTo>
                  <a:pt x="7250" y="1910"/>
                </a:moveTo>
                <a:cubicBezTo>
                  <a:pt x="7414" y="1910"/>
                  <a:pt x="7586" y="1973"/>
                  <a:pt x="7700" y="2098"/>
                </a:cubicBezTo>
                <a:lnTo>
                  <a:pt x="8957" y="3401"/>
                </a:lnTo>
                <a:lnTo>
                  <a:pt x="6957" y="5575"/>
                </a:lnTo>
                <a:cubicBezTo>
                  <a:pt x="6271" y="6321"/>
                  <a:pt x="6271" y="7687"/>
                  <a:pt x="6957" y="8432"/>
                </a:cubicBezTo>
                <a:cubicBezTo>
                  <a:pt x="7328" y="8836"/>
                  <a:pt x="7814" y="9037"/>
                  <a:pt x="8293" y="9037"/>
                </a:cubicBezTo>
                <a:cubicBezTo>
                  <a:pt x="8772" y="9037"/>
                  <a:pt x="9244" y="8836"/>
                  <a:pt x="9587" y="8432"/>
                </a:cubicBezTo>
                <a:lnTo>
                  <a:pt x="11415" y="6569"/>
                </a:lnTo>
                <a:cubicBezTo>
                  <a:pt x="11500" y="6445"/>
                  <a:pt x="11658" y="6384"/>
                  <a:pt x="11821" y="6384"/>
                </a:cubicBezTo>
                <a:cubicBezTo>
                  <a:pt x="11986" y="6384"/>
                  <a:pt x="12157" y="6445"/>
                  <a:pt x="12271" y="6569"/>
                </a:cubicBezTo>
                <a:lnTo>
                  <a:pt x="18557" y="13278"/>
                </a:lnTo>
                <a:cubicBezTo>
                  <a:pt x="18842" y="13464"/>
                  <a:pt x="18842" y="14023"/>
                  <a:pt x="18614" y="14272"/>
                </a:cubicBezTo>
                <a:cubicBezTo>
                  <a:pt x="18499" y="14396"/>
                  <a:pt x="18343" y="14457"/>
                  <a:pt x="18186" y="14457"/>
                </a:cubicBezTo>
                <a:cubicBezTo>
                  <a:pt x="18028" y="14457"/>
                  <a:pt x="17872" y="14396"/>
                  <a:pt x="17757" y="14272"/>
                </a:cubicBezTo>
                <a:lnTo>
                  <a:pt x="15129" y="11413"/>
                </a:lnTo>
                <a:cubicBezTo>
                  <a:pt x="15015" y="11289"/>
                  <a:pt x="14843" y="11228"/>
                  <a:pt x="14678" y="11228"/>
                </a:cubicBezTo>
                <a:cubicBezTo>
                  <a:pt x="14514" y="11228"/>
                  <a:pt x="14357" y="11289"/>
                  <a:pt x="14271" y="11413"/>
                </a:cubicBezTo>
                <a:cubicBezTo>
                  <a:pt x="14043" y="11600"/>
                  <a:pt x="14043" y="12097"/>
                  <a:pt x="14271" y="12346"/>
                </a:cubicBezTo>
                <a:lnTo>
                  <a:pt x="16900" y="15202"/>
                </a:lnTo>
                <a:cubicBezTo>
                  <a:pt x="17128" y="15451"/>
                  <a:pt x="17128" y="15887"/>
                  <a:pt x="16900" y="16135"/>
                </a:cubicBezTo>
                <a:cubicBezTo>
                  <a:pt x="16785" y="16259"/>
                  <a:pt x="16629" y="16320"/>
                  <a:pt x="16472" y="16320"/>
                </a:cubicBezTo>
                <a:cubicBezTo>
                  <a:pt x="16314" y="16320"/>
                  <a:pt x="16158" y="16259"/>
                  <a:pt x="16043" y="16135"/>
                </a:cubicBezTo>
                <a:lnTo>
                  <a:pt x="13414" y="13278"/>
                </a:lnTo>
                <a:cubicBezTo>
                  <a:pt x="13299" y="13154"/>
                  <a:pt x="13129" y="13091"/>
                  <a:pt x="12964" y="13091"/>
                </a:cubicBezTo>
                <a:cubicBezTo>
                  <a:pt x="12800" y="13091"/>
                  <a:pt x="12643" y="13154"/>
                  <a:pt x="12557" y="13278"/>
                </a:cubicBezTo>
                <a:cubicBezTo>
                  <a:pt x="12329" y="13464"/>
                  <a:pt x="12329" y="13960"/>
                  <a:pt x="12557" y="14148"/>
                </a:cubicBezTo>
                <a:lnTo>
                  <a:pt x="15186" y="17065"/>
                </a:lnTo>
                <a:cubicBezTo>
                  <a:pt x="15414" y="17253"/>
                  <a:pt x="15414" y="17750"/>
                  <a:pt x="15186" y="17998"/>
                </a:cubicBezTo>
                <a:cubicBezTo>
                  <a:pt x="15071" y="18091"/>
                  <a:pt x="14914" y="18138"/>
                  <a:pt x="14758" y="18138"/>
                </a:cubicBezTo>
                <a:cubicBezTo>
                  <a:pt x="14600" y="18138"/>
                  <a:pt x="14444" y="18091"/>
                  <a:pt x="14329" y="17998"/>
                </a:cubicBezTo>
                <a:lnTo>
                  <a:pt x="11529" y="15078"/>
                </a:lnTo>
                <a:cubicBezTo>
                  <a:pt x="11186" y="14706"/>
                  <a:pt x="10729" y="14581"/>
                  <a:pt x="10328" y="14581"/>
                </a:cubicBezTo>
                <a:cubicBezTo>
                  <a:pt x="10328" y="14085"/>
                  <a:pt x="10100" y="13651"/>
                  <a:pt x="9757" y="13278"/>
                </a:cubicBezTo>
                <a:cubicBezTo>
                  <a:pt x="9414" y="12842"/>
                  <a:pt x="8957" y="12718"/>
                  <a:pt x="8558" y="12594"/>
                </a:cubicBezTo>
                <a:cubicBezTo>
                  <a:pt x="8558" y="12158"/>
                  <a:pt x="8328" y="11725"/>
                  <a:pt x="7985" y="11289"/>
                </a:cubicBezTo>
                <a:cubicBezTo>
                  <a:pt x="7586" y="10916"/>
                  <a:pt x="7185" y="10792"/>
                  <a:pt x="6728" y="10668"/>
                </a:cubicBezTo>
                <a:cubicBezTo>
                  <a:pt x="6728" y="10234"/>
                  <a:pt x="6558" y="9737"/>
                  <a:pt x="6157" y="9365"/>
                </a:cubicBezTo>
                <a:cubicBezTo>
                  <a:pt x="5814" y="8992"/>
                  <a:pt x="5342" y="8805"/>
                  <a:pt x="4865" y="8805"/>
                </a:cubicBezTo>
                <a:cubicBezTo>
                  <a:pt x="4386" y="8805"/>
                  <a:pt x="3900" y="8992"/>
                  <a:pt x="3529" y="9365"/>
                </a:cubicBezTo>
                <a:lnTo>
                  <a:pt x="2614" y="10358"/>
                </a:lnTo>
                <a:lnTo>
                  <a:pt x="1299" y="8992"/>
                </a:lnTo>
                <a:cubicBezTo>
                  <a:pt x="1129" y="8744"/>
                  <a:pt x="1129" y="8247"/>
                  <a:pt x="1299" y="8060"/>
                </a:cubicBezTo>
                <a:lnTo>
                  <a:pt x="6842" y="2098"/>
                </a:lnTo>
                <a:cubicBezTo>
                  <a:pt x="6929" y="1973"/>
                  <a:pt x="7085" y="1910"/>
                  <a:pt x="7250" y="1910"/>
                </a:cubicBezTo>
                <a:close/>
                <a:moveTo>
                  <a:pt x="10185" y="15948"/>
                </a:moveTo>
                <a:cubicBezTo>
                  <a:pt x="10343" y="15948"/>
                  <a:pt x="10501" y="16011"/>
                  <a:pt x="10615" y="16135"/>
                </a:cubicBezTo>
                <a:cubicBezTo>
                  <a:pt x="10843" y="16383"/>
                  <a:pt x="10843" y="16817"/>
                  <a:pt x="10615" y="17065"/>
                </a:cubicBezTo>
                <a:lnTo>
                  <a:pt x="8843" y="18992"/>
                </a:lnTo>
                <a:cubicBezTo>
                  <a:pt x="8729" y="19116"/>
                  <a:pt x="8558" y="19179"/>
                  <a:pt x="8393" y="19179"/>
                </a:cubicBezTo>
                <a:cubicBezTo>
                  <a:pt x="8228" y="19179"/>
                  <a:pt x="8072" y="19116"/>
                  <a:pt x="7985" y="18992"/>
                </a:cubicBezTo>
                <a:cubicBezTo>
                  <a:pt x="7756" y="18743"/>
                  <a:pt x="7756" y="18308"/>
                  <a:pt x="7985" y="18059"/>
                </a:cubicBezTo>
                <a:lnTo>
                  <a:pt x="9757" y="16135"/>
                </a:lnTo>
                <a:cubicBezTo>
                  <a:pt x="9871" y="16011"/>
                  <a:pt x="10029" y="15948"/>
                  <a:pt x="10185" y="15948"/>
                </a:cubicBezTo>
                <a:close/>
                <a:moveTo>
                  <a:pt x="11814" y="17501"/>
                </a:moveTo>
                <a:lnTo>
                  <a:pt x="13357" y="19055"/>
                </a:lnTo>
                <a:cubicBezTo>
                  <a:pt x="13586" y="19240"/>
                  <a:pt x="13586" y="19676"/>
                  <a:pt x="13299" y="19924"/>
                </a:cubicBezTo>
                <a:cubicBezTo>
                  <a:pt x="13214" y="20048"/>
                  <a:pt x="13029" y="20110"/>
                  <a:pt x="12835" y="20110"/>
                </a:cubicBezTo>
                <a:cubicBezTo>
                  <a:pt x="12643" y="20110"/>
                  <a:pt x="12443" y="20048"/>
                  <a:pt x="12329" y="19924"/>
                </a:cubicBezTo>
                <a:lnTo>
                  <a:pt x="11072" y="18556"/>
                </a:lnTo>
                <a:lnTo>
                  <a:pt x="11471" y="18059"/>
                </a:lnTo>
                <a:cubicBezTo>
                  <a:pt x="11643" y="17935"/>
                  <a:pt x="11758" y="17687"/>
                  <a:pt x="11814" y="17501"/>
                </a:cubicBezTo>
                <a:close/>
                <a:moveTo>
                  <a:pt x="13071" y="0"/>
                </a:moveTo>
                <a:cubicBezTo>
                  <a:pt x="12586" y="0"/>
                  <a:pt x="12100" y="203"/>
                  <a:pt x="11758" y="607"/>
                </a:cubicBezTo>
                <a:lnTo>
                  <a:pt x="9986" y="2531"/>
                </a:lnTo>
                <a:lnTo>
                  <a:pt x="8614" y="1104"/>
                </a:lnTo>
                <a:cubicBezTo>
                  <a:pt x="8259" y="777"/>
                  <a:pt x="7811" y="605"/>
                  <a:pt x="7365" y="605"/>
                </a:cubicBezTo>
                <a:cubicBezTo>
                  <a:pt x="6882" y="605"/>
                  <a:pt x="6400" y="806"/>
                  <a:pt x="6042" y="1228"/>
                </a:cubicBezTo>
                <a:lnTo>
                  <a:pt x="558" y="7190"/>
                </a:lnTo>
                <a:cubicBezTo>
                  <a:pt x="-186" y="7935"/>
                  <a:pt x="-186" y="9302"/>
                  <a:pt x="558" y="10047"/>
                </a:cubicBezTo>
                <a:lnTo>
                  <a:pt x="1815" y="11476"/>
                </a:lnTo>
                <a:cubicBezTo>
                  <a:pt x="1129" y="12221"/>
                  <a:pt x="1129" y="13464"/>
                  <a:pt x="1815" y="14272"/>
                </a:cubicBezTo>
                <a:cubicBezTo>
                  <a:pt x="2157" y="14644"/>
                  <a:pt x="2614" y="14769"/>
                  <a:pt x="3015" y="14893"/>
                </a:cubicBezTo>
                <a:cubicBezTo>
                  <a:pt x="3015" y="15327"/>
                  <a:pt x="3244" y="15823"/>
                  <a:pt x="3587" y="16196"/>
                </a:cubicBezTo>
                <a:cubicBezTo>
                  <a:pt x="3986" y="16569"/>
                  <a:pt x="4386" y="16756"/>
                  <a:pt x="4844" y="16817"/>
                </a:cubicBezTo>
                <a:cubicBezTo>
                  <a:pt x="4844" y="17253"/>
                  <a:pt x="5014" y="17750"/>
                  <a:pt x="5415" y="18122"/>
                </a:cubicBezTo>
                <a:cubicBezTo>
                  <a:pt x="5758" y="18495"/>
                  <a:pt x="6157" y="18680"/>
                  <a:pt x="6614" y="18743"/>
                </a:cubicBezTo>
                <a:cubicBezTo>
                  <a:pt x="6614" y="19240"/>
                  <a:pt x="6842" y="19676"/>
                  <a:pt x="7185" y="20048"/>
                </a:cubicBezTo>
                <a:cubicBezTo>
                  <a:pt x="7528" y="20451"/>
                  <a:pt x="8014" y="20654"/>
                  <a:pt x="8500" y="20654"/>
                </a:cubicBezTo>
                <a:cubicBezTo>
                  <a:pt x="8986" y="20654"/>
                  <a:pt x="9472" y="20451"/>
                  <a:pt x="9815" y="20048"/>
                </a:cubicBezTo>
                <a:lnTo>
                  <a:pt x="10272" y="19613"/>
                </a:lnTo>
                <a:lnTo>
                  <a:pt x="11529" y="21042"/>
                </a:lnTo>
                <a:cubicBezTo>
                  <a:pt x="11901" y="21415"/>
                  <a:pt x="12400" y="21600"/>
                  <a:pt x="12907" y="21600"/>
                </a:cubicBezTo>
                <a:cubicBezTo>
                  <a:pt x="13414" y="21600"/>
                  <a:pt x="13929" y="21415"/>
                  <a:pt x="14329" y="21042"/>
                </a:cubicBezTo>
                <a:cubicBezTo>
                  <a:pt x="14672" y="20606"/>
                  <a:pt x="14843" y="20173"/>
                  <a:pt x="14901" y="19676"/>
                </a:cubicBezTo>
                <a:cubicBezTo>
                  <a:pt x="15300" y="19676"/>
                  <a:pt x="15757" y="19489"/>
                  <a:pt x="16100" y="19055"/>
                </a:cubicBezTo>
                <a:cubicBezTo>
                  <a:pt x="16442" y="18680"/>
                  <a:pt x="16615" y="18246"/>
                  <a:pt x="16671" y="17750"/>
                </a:cubicBezTo>
                <a:cubicBezTo>
                  <a:pt x="17128" y="17750"/>
                  <a:pt x="17529" y="17501"/>
                  <a:pt x="17872" y="17129"/>
                </a:cubicBezTo>
                <a:cubicBezTo>
                  <a:pt x="18271" y="16756"/>
                  <a:pt x="18385" y="16259"/>
                  <a:pt x="18443" y="15823"/>
                </a:cubicBezTo>
                <a:cubicBezTo>
                  <a:pt x="18900" y="15823"/>
                  <a:pt x="19299" y="15575"/>
                  <a:pt x="19700" y="15202"/>
                </a:cubicBezTo>
                <a:cubicBezTo>
                  <a:pt x="20386" y="14396"/>
                  <a:pt x="20386" y="13091"/>
                  <a:pt x="19700" y="12346"/>
                </a:cubicBezTo>
                <a:lnTo>
                  <a:pt x="19185" y="11786"/>
                </a:lnTo>
                <a:lnTo>
                  <a:pt x="20843" y="9986"/>
                </a:lnTo>
                <a:cubicBezTo>
                  <a:pt x="21414" y="9241"/>
                  <a:pt x="21414" y="7998"/>
                  <a:pt x="20614" y="7190"/>
                </a:cubicBezTo>
                <a:lnTo>
                  <a:pt x="14386" y="607"/>
                </a:lnTo>
                <a:cubicBezTo>
                  <a:pt x="14043" y="203"/>
                  <a:pt x="13557" y="0"/>
                  <a:pt x="13071" y="0"/>
                </a:cubicBezTo>
                <a:close/>
              </a:path>
            </a:pathLst>
          </a:custGeom>
          <a:solidFill>
            <a:srgbClr val="869FB2"/>
          </a:solidFill>
          <a:ln w="12700">
            <a:miter lim="400000"/>
          </a:ln>
        </p:spPr>
        <p:txBody>
          <a:bodyPr lIns="0" tIns="0" rIns="0" bIns="0" anchor="ctr"/>
          <a:lstStyle/>
          <a:p>
            <a:pPr>
              <a:defRPr>
                <a:solidFill>
                  <a:srgbClr val="000000"/>
                </a:solidFill>
              </a:defRPr>
            </a:pPr>
          </a:p>
        </p:txBody>
      </p:sp>
      <p:sp>
        <p:nvSpPr>
          <p:cNvPr id="8170" name="Google Shape;10446;p68"/>
          <p:cNvSpPr/>
          <p:nvPr/>
        </p:nvSpPr>
        <p:spPr>
          <a:xfrm>
            <a:off x="3019106" y="2660805"/>
            <a:ext cx="421915" cy="4207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12" y="3912"/>
                </a:moveTo>
                <a:cubicBezTo>
                  <a:pt x="11411" y="3912"/>
                  <a:pt x="11936" y="4495"/>
                  <a:pt x="11936" y="5138"/>
                </a:cubicBezTo>
                <a:cubicBezTo>
                  <a:pt x="11936" y="5839"/>
                  <a:pt x="11411" y="6422"/>
                  <a:pt x="10712" y="6422"/>
                </a:cubicBezTo>
                <a:cubicBezTo>
                  <a:pt x="9956" y="6422"/>
                  <a:pt x="9432" y="5839"/>
                  <a:pt x="9432" y="5138"/>
                </a:cubicBezTo>
                <a:cubicBezTo>
                  <a:pt x="9432" y="4495"/>
                  <a:pt x="10014" y="3912"/>
                  <a:pt x="10712" y="3912"/>
                </a:cubicBezTo>
                <a:close/>
                <a:moveTo>
                  <a:pt x="11294" y="7706"/>
                </a:moveTo>
                <a:cubicBezTo>
                  <a:pt x="12285" y="7706"/>
                  <a:pt x="13157" y="8581"/>
                  <a:pt x="13157" y="9632"/>
                </a:cubicBezTo>
                <a:lnTo>
                  <a:pt x="13157" y="10275"/>
                </a:lnTo>
                <a:lnTo>
                  <a:pt x="8092" y="10275"/>
                </a:lnTo>
                <a:lnTo>
                  <a:pt x="8092" y="9632"/>
                </a:lnTo>
                <a:cubicBezTo>
                  <a:pt x="8151" y="8524"/>
                  <a:pt x="9025" y="7706"/>
                  <a:pt x="10014" y="7706"/>
                </a:cubicBezTo>
                <a:close/>
                <a:moveTo>
                  <a:pt x="19562" y="1227"/>
                </a:moveTo>
                <a:cubicBezTo>
                  <a:pt x="19911" y="1227"/>
                  <a:pt x="20201" y="1518"/>
                  <a:pt x="20201" y="1868"/>
                </a:cubicBezTo>
                <a:lnTo>
                  <a:pt x="20201" y="10858"/>
                </a:lnTo>
                <a:lnTo>
                  <a:pt x="20319" y="10858"/>
                </a:lnTo>
                <a:cubicBezTo>
                  <a:pt x="20319" y="11209"/>
                  <a:pt x="20027" y="11501"/>
                  <a:pt x="19619" y="11501"/>
                </a:cubicBezTo>
                <a:lnTo>
                  <a:pt x="17524" y="11501"/>
                </a:lnTo>
                <a:cubicBezTo>
                  <a:pt x="17233" y="10801"/>
                  <a:pt x="16592" y="10275"/>
                  <a:pt x="15720" y="10275"/>
                </a:cubicBezTo>
                <a:lnTo>
                  <a:pt x="14497" y="10275"/>
                </a:lnTo>
                <a:lnTo>
                  <a:pt x="14497" y="9632"/>
                </a:lnTo>
                <a:cubicBezTo>
                  <a:pt x="14497" y="8348"/>
                  <a:pt x="13739" y="7297"/>
                  <a:pt x="12634" y="6773"/>
                </a:cubicBezTo>
                <a:cubicBezTo>
                  <a:pt x="13041" y="6306"/>
                  <a:pt x="13216" y="5839"/>
                  <a:pt x="13216" y="5138"/>
                </a:cubicBezTo>
                <a:cubicBezTo>
                  <a:pt x="13216" y="3795"/>
                  <a:pt x="12052" y="2628"/>
                  <a:pt x="10712" y="2628"/>
                </a:cubicBezTo>
                <a:cubicBezTo>
                  <a:pt x="9315" y="2628"/>
                  <a:pt x="8151" y="3795"/>
                  <a:pt x="8151" y="5138"/>
                </a:cubicBezTo>
                <a:cubicBezTo>
                  <a:pt x="8151" y="5722"/>
                  <a:pt x="8384" y="6306"/>
                  <a:pt x="8733" y="6773"/>
                </a:cubicBezTo>
                <a:cubicBezTo>
                  <a:pt x="7626" y="7297"/>
                  <a:pt x="6928" y="8348"/>
                  <a:pt x="6928" y="9632"/>
                </a:cubicBezTo>
                <a:lnTo>
                  <a:pt x="6928" y="10275"/>
                </a:lnTo>
                <a:lnTo>
                  <a:pt x="5647" y="10275"/>
                </a:lnTo>
                <a:cubicBezTo>
                  <a:pt x="4891" y="10275"/>
                  <a:pt x="4134" y="10801"/>
                  <a:pt x="3844" y="11501"/>
                </a:cubicBezTo>
                <a:lnTo>
                  <a:pt x="1805" y="11501"/>
                </a:lnTo>
                <a:cubicBezTo>
                  <a:pt x="1456" y="11501"/>
                  <a:pt x="1164" y="11209"/>
                  <a:pt x="1164" y="10858"/>
                </a:cubicBezTo>
                <a:lnTo>
                  <a:pt x="1164" y="1868"/>
                </a:lnTo>
                <a:cubicBezTo>
                  <a:pt x="1164" y="1518"/>
                  <a:pt x="1456" y="1227"/>
                  <a:pt x="1805" y="1227"/>
                </a:cubicBezTo>
                <a:close/>
                <a:moveTo>
                  <a:pt x="15777" y="11442"/>
                </a:moveTo>
                <a:cubicBezTo>
                  <a:pt x="16186" y="11442"/>
                  <a:pt x="16476" y="11735"/>
                  <a:pt x="16476" y="12085"/>
                </a:cubicBezTo>
                <a:cubicBezTo>
                  <a:pt x="16359" y="12435"/>
                  <a:pt x="16069" y="12726"/>
                  <a:pt x="15777" y="12726"/>
                </a:cubicBezTo>
                <a:lnTo>
                  <a:pt x="5706" y="12726"/>
                </a:lnTo>
                <a:cubicBezTo>
                  <a:pt x="5298" y="12726"/>
                  <a:pt x="5008" y="12435"/>
                  <a:pt x="5008" y="12085"/>
                </a:cubicBezTo>
                <a:cubicBezTo>
                  <a:pt x="5008" y="11735"/>
                  <a:pt x="5298" y="11442"/>
                  <a:pt x="5706" y="11442"/>
                </a:cubicBezTo>
                <a:close/>
                <a:moveTo>
                  <a:pt x="15079" y="14070"/>
                </a:moveTo>
                <a:lnTo>
                  <a:pt x="13972" y="20433"/>
                </a:lnTo>
                <a:lnTo>
                  <a:pt x="7453" y="20433"/>
                </a:lnTo>
                <a:lnTo>
                  <a:pt x="6405" y="14070"/>
                </a:lnTo>
                <a:close/>
                <a:moveTo>
                  <a:pt x="1863" y="0"/>
                </a:moveTo>
                <a:cubicBezTo>
                  <a:pt x="874" y="0"/>
                  <a:pt x="0" y="876"/>
                  <a:pt x="0" y="1868"/>
                </a:cubicBezTo>
                <a:lnTo>
                  <a:pt x="0" y="10858"/>
                </a:lnTo>
                <a:cubicBezTo>
                  <a:pt x="0" y="11852"/>
                  <a:pt x="874" y="12726"/>
                  <a:pt x="1863" y="12726"/>
                </a:cubicBezTo>
                <a:lnTo>
                  <a:pt x="3901" y="12726"/>
                </a:lnTo>
                <a:cubicBezTo>
                  <a:pt x="4134" y="13310"/>
                  <a:pt x="4599" y="13777"/>
                  <a:pt x="5181" y="13894"/>
                </a:cubicBezTo>
                <a:lnTo>
                  <a:pt x="6346" y="21074"/>
                </a:lnTo>
                <a:cubicBezTo>
                  <a:pt x="6405" y="21367"/>
                  <a:pt x="6638" y="21600"/>
                  <a:pt x="6987" y="21600"/>
                </a:cubicBezTo>
                <a:lnTo>
                  <a:pt x="14556" y="21600"/>
                </a:lnTo>
                <a:cubicBezTo>
                  <a:pt x="14846" y="21600"/>
                  <a:pt x="15138" y="21367"/>
                  <a:pt x="15195" y="21074"/>
                </a:cubicBezTo>
                <a:lnTo>
                  <a:pt x="16359" y="13894"/>
                </a:lnTo>
                <a:cubicBezTo>
                  <a:pt x="16941" y="13777"/>
                  <a:pt x="17407" y="13310"/>
                  <a:pt x="17640" y="12726"/>
                </a:cubicBezTo>
                <a:lnTo>
                  <a:pt x="19735" y="12726"/>
                </a:lnTo>
                <a:cubicBezTo>
                  <a:pt x="20726" y="12726"/>
                  <a:pt x="21600" y="11852"/>
                  <a:pt x="21600" y="10858"/>
                </a:cubicBezTo>
                <a:lnTo>
                  <a:pt x="21600" y="1868"/>
                </a:lnTo>
                <a:cubicBezTo>
                  <a:pt x="21541" y="876"/>
                  <a:pt x="20669" y="0"/>
                  <a:pt x="19619"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178" name="Google Shape;10447;p68"/>
          <p:cNvGrpSpPr/>
          <p:nvPr/>
        </p:nvGrpSpPr>
        <p:grpSpPr>
          <a:xfrm>
            <a:off x="5765670" y="1631292"/>
            <a:ext cx="322028" cy="420761"/>
            <a:chOff x="0" y="0"/>
            <a:chExt cx="322027" cy="420759"/>
          </a:xfrm>
        </p:grpSpPr>
        <p:sp>
          <p:nvSpPr>
            <p:cNvPr id="8171" name="Google Shape;10448;p68"/>
            <p:cNvSpPr/>
            <p:nvPr/>
          </p:nvSpPr>
          <p:spPr>
            <a:xfrm>
              <a:off x="53420" y="297928"/>
              <a:ext cx="73924" cy="72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42" y="7093"/>
                  </a:moveTo>
                  <a:cubicBezTo>
                    <a:pt x="12635" y="7093"/>
                    <a:pt x="14291" y="8775"/>
                    <a:pt x="14291" y="10800"/>
                  </a:cubicBezTo>
                  <a:cubicBezTo>
                    <a:pt x="14291" y="12825"/>
                    <a:pt x="12298" y="14518"/>
                    <a:pt x="10642" y="14518"/>
                  </a:cubicBezTo>
                  <a:cubicBezTo>
                    <a:pt x="8648" y="14518"/>
                    <a:pt x="6982" y="12825"/>
                    <a:pt x="6982" y="10800"/>
                  </a:cubicBezTo>
                  <a:cubicBezTo>
                    <a:pt x="6982" y="8775"/>
                    <a:pt x="8648" y="7093"/>
                    <a:pt x="10642" y="7093"/>
                  </a:cubicBezTo>
                  <a:close/>
                  <a:moveTo>
                    <a:pt x="10642" y="0"/>
                  </a:moveTo>
                  <a:cubicBezTo>
                    <a:pt x="4989" y="0"/>
                    <a:pt x="0" y="4725"/>
                    <a:pt x="0" y="10800"/>
                  </a:cubicBezTo>
                  <a:cubicBezTo>
                    <a:pt x="0" y="16875"/>
                    <a:pt x="4989" y="21600"/>
                    <a:pt x="10642" y="21600"/>
                  </a:cubicBezTo>
                  <a:cubicBezTo>
                    <a:pt x="16622" y="21600"/>
                    <a:pt x="21600" y="16875"/>
                    <a:pt x="21600" y="10800"/>
                  </a:cubicBezTo>
                  <a:cubicBezTo>
                    <a:pt x="21600" y="4725"/>
                    <a:pt x="16622" y="0"/>
                    <a:pt x="106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72" name="Google Shape;10449;p68"/>
            <p:cNvSpPr/>
            <p:nvPr/>
          </p:nvSpPr>
          <p:spPr>
            <a:xfrm>
              <a:off x="54277" y="101210"/>
              <a:ext cx="71930" cy="71650"/>
            </a:xfrm>
            <a:custGeom>
              <a:avLst/>
              <a:gdLst/>
              <a:ahLst/>
              <a:cxnLst>
                <a:cxn ang="0">
                  <a:pos x="wd2" y="hd2"/>
                </a:cxn>
                <a:cxn ang="5400000">
                  <a:pos x="wd2" y="hd2"/>
                </a:cxn>
                <a:cxn ang="10800000">
                  <a:pos x="wd2" y="hd2"/>
                </a:cxn>
                <a:cxn ang="16200000">
                  <a:pos x="wd2" y="hd2"/>
                </a:cxn>
              </a:cxnLst>
              <a:rect l="0" t="0" r="r" b="b"/>
              <a:pathLst>
                <a:path w="21017" h="21600" fill="norm" stroke="1" extrusionOk="0">
                  <a:moveTo>
                    <a:pt x="3368" y="0"/>
                  </a:moveTo>
                  <a:cubicBezTo>
                    <a:pt x="2408" y="0"/>
                    <a:pt x="1416" y="337"/>
                    <a:pt x="752" y="1023"/>
                  </a:cubicBezTo>
                  <a:cubicBezTo>
                    <a:pt x="-250" y="2057"/>
                    <a:pt x="-250" y="4799"/>
                    <a:pt x="752" y="5822"/>
                  </a:cubicBezTo>
                  <a:lnTo>
                    <a:pt x="5403" y="10620"/>
                  </a:lnTo>
                  <a:lnTo>
                    <a:pt x="752" y="15419"/>
                  </a:lnTo>
                  <a:cubicBezTo>
                    <a:pt x="-250" y="16790"/>
                    <a:pt x="-250" y="19195"/>
                    <a:pt x="752" y="20566"/>
                  </a:cubicBezTo>
                  <a:cubicBezTo>
                    <a:pt x="1416" y="21252"/>
                    <a:pt x="2408" y="21600"/>
                    <a:pt x="3368" y="21600"/>
                  </a:cubicBezTo>
                  <a:cubicBezTo>
                    <a:pt x="4327" y="21600"/>
                    <a:pt x="5234" y="21252"/>
                    <a:pt x="5741" y="20566"/>
                  </a:cubicBezTo>
                  <a:lnTo>
                    <a:pt x="10392" y="15767"/>
                  </a:lnTo>
                  <a:lnTo>
                    <a:pt x="15043" y="20566"/>
                  </a:lnTo>
                  <a:cubicBezTo>
                    <a:pt x="15707" y="21252"/>
                    <a:pt x="16614" y="21600"/>
                    <a:pt x="17532" y="21600"/>
                  </a:cubicBezTo>
                  <a:cubicBezTo>
                    <a:pt x="18450" y="21600"/>
                    <a:pt x="19357" y="21252"/>
                    <a:pt x="20021" y="20566"/>
                  </a:cubicBezTo>
                  <a:cubicBezTo>
                    <a:pt x="21350" y="19195"/>
                    <a:pt x="21350" y="16790"/>
                    <a:pt x="20021" y="15419"/>
                  </a:cubicBezTo>
                  <a:lnTo>
                    <a:pt x="15370" y="10620"/>
                  </a:lnTo>
                  <a:lnTo>
                    <a:pt x="20021" y="5822"/>
                  </a:lnTo>
                  <a:cubicBezTo>
                    <a:pt x="21350" y="4799"/>
                    <a:pt x="21350" y="2057"/>
                    <a:pt x="20021" y="1023"/>
                  </a:cubicBezTo>
                  <a:cubicBezTo>
                    <a:pt x="19357" y="337"/>
                    <a:pt x="18450" y="0"/>
                    <a:pt x="17532" y="0"/>
                  </a:cubicBezTo>
                  <a:cubicBezTo>
                    <a:pt x="16614" y="0"/>
                    <a:pt x="15707" y="337"/>
                    <a:pt x="15043" y="1023"/>
                  </a:cubicBezTo>
                  <a:lnTo>
                    <a:pt x="10392" y="5484"/>
                  </a:lnTo>
                  <a:lnTo>
                    <a:pt x="5741" y="1023"/>
                  </a:lnTo>
                  <a:cubicBezTo>
                    <a:pt x="5234" y="337"/>
                    <a:pt x="4327" y="0"/>
                    <a:pt x="33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73" name="Google Shape;10450;p68"/>
            <p:cNvSpPr/>
            <p:nvPr/>
          </p:nvSpPr>
          <p:spPr>
            <a:xfrm>
              <a:off x="54277" y="200147"/>
              <a:ext cx="71930" cy="71613"/>
            </a:xfrm>
            <a:custGeom>
              <a:avLst/>
              <a:gdLst/>
              <a:ahLst/>
              <a:cxnLst>
                <a:cxn ang="0">
                  <a:pos x="wd2" y="hd2"/>
                </a:cxn>
                <a:cxn ang="5400000">
                  <a:pos x="wd2" y="hd2"/>
                </a:cxn>
                <a:cxn ang="10800000">
                  <a:pos x="wd2" y="hd2"/>
                </a:cxn>
                <a:cxn ang="16200000">
                  <a:pos x="wd2" y="hd2"/>
                </a:cxn>
              </a:cxnLst>
              <a:rect l="0" t="0" r="r" b="b"/>
              <a:pathLst>
                <a:path w="21017" h="21600" fill="norm" stroke="1" extrusionOk="0">
                  <a:moveTo>
                    <a:pt x="3368" y="0"/>
                  </a:moveTo>
                  <a:cubicBezTo>
                    <a:pt x="2408" y="0"/>
                    <a:pt x="1416" y="337"/>
                    <a:pt x="752" y="1023"/>
                  </a:cubicBezTo>
                  <a:cubicBezTo>
                    <a:pt x="-250" y="2395"/>
                    <a:pt x="-250" y="4801"/>
                    <a:pt x="752" y="6173"/>
                  </a:cubicBezTo>
                  <a:lnTo>
                    <a:pt x="5403" y="10974"/>
                  </a:lnTo>
                  <a:lnTo>
                    <a:pt x="752" y="15427"/>
                  </a:lnTo>
                  <a:cubicBezTo>
                    <a:pt x="-250" y="16799"/>
                    <a:pt x="-250" y="19542"/>
                    <a:pt x="752" y="20577"/>
                  </a:cubicBezTo>
                  <a:cubicBezTo>
                    <a:pt x="1416" y="21262"/>
                    <a:pt x="2408" y="21600"/>
                    <a:pt x="3368" y="21600"/>
                  </a:cubicBezTo>
                  <a:cubicBezTo>
                    <a:pt x="4327" y="21600"/>
                    <a:pt x="5234" y="21262"/>
                    <a:pt x="5741" y="20577"/>
                  </a:cubicBezTo>
                  <a:lnTo>
                    <a:pt x="10392" y="16113"/>
                  </a:lnTo>
                  <a:lnTo>
                    <a:pt x="15043" y="20577"/>
                  </a:lnTo>
                  <a:cubicBezTo>
                    <a:pt x="15707" y="21262"/>
                    <a:pt x="16614" y="21600"/>
                    <a:pt x="17532" y="21600"/>
                  </a:cubicBezTo>
                  <a:cubicBezTo>
                    <a:pt x="18450" y="21600"/>
                    <a:pt x="19357" y="21262"/>
                    <a:pt x="20021" y="20577"/>
                  </a:cubicBezTo>
                  <a:cubicBezTo>
                    <a:pt x="21350" y="19542"/>
                    <a:pt x="21350" y="16799"/>
                    <a:pt x="20021" y="15427"/>
                  </a:cubicBezTo>
                  <a:lnTo>
                    <a:pt x="15370" y="10974"/>
                  </a:lnTo>
                  <a:lnTo>
                    <a:pt x="20021" y="6173"/>
                  </a:lnTo>
                  <a:cubicBezTo>
                    <a:pt x="21350" y="4453"/>
                    <a:pt x="21350" y="2395"/>
                    <a:pt x="20021" y="1023"/>
                  </a:cubicBezTo>
                  <a:cubicBezTo>
                    <a:pt x="19357" y="337"/>
                    <a:pt x="18450" y="0"/>
                    <a:pt x="17532" y="0"/>
                  </a:cubicBezTo>
                  <a:cubicBezTo>
                    <a:pt x="16614" y="0"/>
                    <a:pt x="15707" y="337"/>
                    <a:pt x="15043" y="1023"/>
                  </a:cubicBezTo>
                  <a:lnTo>
                    <a:pt x="10392" y="5825"/>
                  </a:lnTo>
                  <a:lnTo>
                    <a:pt x="5741" y="1023"/>
                  </a:lnTo>
                  <a:cubicBezTo>
                    <a:pt x="5234" y="337"/>
                    <a:pt x="4327" y="0"/>
                    <a:pt x="33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74" name="Google Shape;10451;p68"/>
            <p:cNvSpPr/>
            <p:nvPr/>
          </p:nvSpPr>
          <p:spPr>
            <a:xfrm>
              <a:off x="0" y="0"/>
              <a:ext cx="322028" cy="420760"/>
            </a:xfrm>
            <a:custGeom>
              <a:avLst/>
              <a:gdLst/>
              <a:ahLst/>
              <a:cxnLst>
                <a:cxn ang="0">
                  <a:pos x="wd2" y="hd2"/>
                </a:cxn>
                <a:cxn ang="5400000">
                  <a:pos x="wd2" y="hd2"/>
                </a:cxn>
                <a:cxn ang="10800000">
                  <a:pos x="wd2" y="hd2"/>
                </a:cxn>
                <a:cxn ang="16200000">
                  <a:pos x="wd2" y="hd2"/>
                </a:cxn>
              </a:cxnLst>
              <a:rect l="0" t="0" r="r" b="b"/>
              <a:pathLst>
                <a:path w="21462" h="21600" fill="norm" stroke="1" extrusionOk="0">
                  <a:moveTo>
                    <a:pt x="14248" y="1284"/>
                  </a:moveTo>
                  <a:cubicBezTo>
                    <a:pt x="14703" y="1284"/>
                    <a:pt x="15081" y="1575"/>
                    <a:pt x="15081" y="1925"/>
                  </a:cubicBezTo>
                  <a:cubicBezTo>
                    <a:pt x="15081" y="2275"/>
                    <a:pt x="14703" y="2568"/>
                    <a:pt x="14248" y="2568"/>
                  </a:cubicBezTo>
                  <a:lnTo>
                    <a:pt x="7578" y="2568"/>
                  </a:lnTo>
                  <a:cubicBezTo>
                    <a:pt x="7123" y="2568"/>
                    <a:pt x="6745" y="2275"/>
                    <a:pt x="6745" y="1925"/>
                  </a:cubicBezTo>
                  <a:cubicBezTo>
                    <a:pt x="6745" y="1575"/>
                    <a:pt x="7123" y="1284"/>
                    <a:pt x="7578" y="1284"/>
                  </a:cubicBezTo>
                  <a:close/>
                  <a:moveTo>
                    <a:pt x="19324" y="2511"/>
                  </a:moveTo>
                  <a:cubicBezTo>
                    <a:pt x="19856" y="2511"/>
                    <a:pt x="20236" y="2802"/>
                    <a:pt x="20236" y="3152"/>
                  </a:cubicBezTo>
                  <a:lnTo>
                    <a:pt x="20236" y="19730"/>
                  </a:lnTo>
                  <a:lnTo>
                    <a:pt x="19933" y="19730"/>
                  </a:lnTo>
                  <a:cubicBezTo>
                    <a:pt x="19933" y="20081"/>
                    <a:pt x="19553" y="20373"/>
                    <a:pt x="19098" y="20373"/>
                  </a:cubicBezTo>
                  <a:lnTo>
                    <a:pt x="2651" y="20373"/>
                  </a:lnTo>
                  <a:cubicBezTo>
                    <a:pt x="2196" y="20373"/>
                    <a:pt x="1819" y="20081"/>
                    <a:pt x="1819" y="19730"/>
                  </a:cubicBezTo>
                  <a:lnTo>
                    <a:pt x="1819" y="3152"/>
                  </a:lnTo>
                  <a:cubicBezTo>
                    <a:pt x="1819" y="2802"/>
                    <a:pt x="2196" y="2511"/>
                    <a:pt x="2651" y="2511"/>
                  </a:cubicBezTo>
                  <a:lnTo>
                    <a:pt x="5304" y="2511"/>
                  </a:lnTo>
                  <a:cubicBezTo>
                    <a:pt x="5684" y="3211"/>
                    <a:pt x="6594" y="3736"/>
                    <a:pt x="7729" y="3736"/>
                  </a:cubicBezTo>
                  <a:lnTo>
                    <a:pt x="14323" y="3736"/>
                  </a:lnTo>
                  <a:cubicBezTo>
                    <a:pt x="15384" y="3736"/>
                    <a:pt x="16293" y="3211"/>
                    <a:pt x="16673" y="2511"/>
                  </a:cubicBezTo>
                  <a:close/>
                  <a:moveTo>
                    <a:pt x="7503" y="0"/>
                  </a:moveTo>
                  <a:cubicBezTo>
                    <a:pt x="6442" y="0"/>
                    <a:pt x="5533" y="524"/>
                    <a:pt x="5153" y="1284"/>
                  </a:cubicBezTo>
                  <a:lnTo>
                    <a:pt x="2499" y="1284"/>
                  </a:lnTo>
                  <a:cubicBezTo>
                    <a:pt x="1135" y="1284"/>
                    <a:pt x="0" y="2159"/>
                    <a:pt x="0" y="3152"/>
                  </a:cubicBezTo>
                  <a:lnTo>
                    <a:pt x="0" y="19730"/>
                  </a:lnTo>
                  <a:cubicBezTo>
                    <a:pt x="0" y="20724"/>
                    <a:pt x="1135" y="21600"/>
                    <a:pt x="2499" y="21600"/>
                  </a:cubicBezTo>
                  <a:lnTo>
                    <a:pt x="18947" y="21600"/>
                  </a:lnTo>
                  <a:cubicBezTo>
                    <a:pt x="20311" y="21600"/>
                    <a:pt x="21448" y="20724"/>
                    <a:pt x="21448" y="19730"/>
                  </a:cubicBezTo>
                  <a:lnTo>
                    <a:pt x="21448" y="3152"/>
                  </a:lnTo>
                  <a:cubicBezTo>
                    <a:pt x="21600" y="2159"/>
                    <a:pt x="20462" y="1284"/>
                    <a:pt x="19173" y="1284"/>
                  </a:cubicBezTo>
                  <a:lnTo>
                    <a:pt x="16522" y="1284"/>
                  </a:lnTo>
                  <a:cubicBezTo>
                    <a:pt x="16142" y="524"/>
                    <a:pt x="15309" y="0"/>
                    <a:pt x="141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75" name="Google Shape;10452;p68"/>
            <p:cNvSpPr/>
            <p:nvPr/>
          </p:nvSpPr>
          <p:spPr>
            <a:xfrm>
              <a:off x="150082" y="125069"/>
              <a:ext cx="125107"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2" y="0"/>
                  </a:moveTo>
                  <a:cubicBezTo>
                    <a:pt x="985" y="0"/>
                    <a:pt x="0" y="4707"/>
                    <a:pt x="0" y="11262"/>
                  </a:cubicBezTo>
                  <a:cubicBezTo>
                    <a:pt x="0" y="16893"/>
                    <a:pt x="985" y="21600"/>
                    <a:pt x="2162" y="21600"/>
                  </a:cubicBezTo>
                  <a:lnTo>
                    <a:pt x="19244" y="21600"/>
                  </a:lnTo>
                  <a:cubicBezTo>
                    <a:pt x="20615" y="21600"/>
                    <a:pt x="21600" y="16893"/>
                    <a:pt x="21600" y="11262"/>
                  </a:cubicBezTo>
                  <a:cubicBezTo>
                    <a:pt x="21600" y="4707"/>
                    <a:pt x="20615" y="0"/>
                    <a:pt x="192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76" name="Google Shape;10453;p68"/>
            <p:cNvSpPr/>
            <p:nvPr/>
          </p:nvSpPr>
          <p:spPr>
            <a:xfrm>
              <a:off x="150082" y="224005"/>
              <a:ext cx="125107"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2" y="0"/>
                  </a:moveTo>
                  <a:cubicBezTo>
                    <a:pt x="985" y="0"/>
                    <a:pt x="0" y="4925"/>
                    <a:pt x="0" y="10816"/>
                  </a:cubicBezTo>
                  <a:cubicBezTo>
                    <a:pt x="0" y="16706"/>
                    <a:pt x="985" y="21600"/>
                    <a:pt x="2162" y="21600"/>
                  </a:cubicBezTo>
                  <a:lnTo>
                    <a:pt x="19244" y="21600"/>
                  </a:lnTo>
                  <a:cubicBezTo>
                    <a:pt x="20615" y="21600"/>
                    <a:pt x="21600" y="16706"/>
                    <a:pt x="21600" y="10816"/>
                  </a:cubicBezTo>
                  <a:cubicBezTo>
                    <a:pt x="21600" y="4925"/>
                    <a:pt x="20615" y="0"/>
                    <a:pt x="192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77" name="Google Shape;10454;p68"/>
            <p:cNvSpPr/>
            <p:nvPr/>
          </p:nvSpPr>
          <p:spPr>
            <a:xfrm>
              <a:off x="150082" y="322942"/>
              <a:ext cx="125107"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2" y="0"/>
                  </a:moveTo>
                  <a:cubicBezTo>
                    <a:pt x="985" y="0"/>
                    <a:pt x="0" y="4707"/>
                    <a:pt x="0" y="10338"/>
                  </a:cubicBezTo>
                  <a:cubicBezTo>
                    <a:pt x="0" y="16893"/>
                    <a:pt x="985" y="21600"/>
                    <a:pt x="2162" y="21600"/>
                  </a:cubicBezTo>
                  <a:lnTo>
                    <a:pt x="19244" y="21600"/>
                  </a:lnTo>
                  <a:cubicBezTo>
                    <a:pt x="20615" y="21600"/>
                    <a:pt x="21600" y="16893"/>
                    <a:pt x="21600" y="10338"/>
                  </a:cubicBezTo>
                  <a:cubicBezTo>
                    <a:pt x="21600" y="4707"/>
                    <a:pt x="20615" y="0"/>
                    <a:pt x="1924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83" name="Google Shape;10455;p68"/>
          <p:cNvGrpSpPr/>
          <p:nvPr/>
        </p:nvGrpSpPr>
        <p:grpSpPr>
          <a:xfrm>
            <a:off x="5741196" y="2139312"/>
            <a:ext cx="370019" cy="423033"/>
            <a:chOff x="0" y="0"/>
            <a:chExt cx="370017" cy="423032"/>
          </a:xfrm>
        </p:grpSpPr>
        <p:sp>
          <p:nvSpPr>
            <p:cNvPr id="8179" name="Google Shape;10456;p68"/>
            <p:cNvSpPr/>
            <p:nvPr/>
          </p:nvSpPr>
          <p:spPr>
            <a:xfrm>
              <a:off x="0" y="0"/>
              <a:ext cx="370018" cy="423033"/>
            </a:xfrm>
            <a:custGeom>
              <a:avLst/>
              <a:gdLst/>
              <a:ahLst/>
              <a:cxnLst>
                <a:cxn ang="0">
                  <a:pos x="wd2" y="hd2"/>
                </a:cxn>
                <a:cxn ang="5400000">
                  <a:pos x="wd2" y="hd2"/>
                </a:cxn>
                <a:cxn ang="10800000">
                  <a:pos x="wd2" y="hd2"/>
                </a:cxn>
                <a:cxn ang="16200000">
                  <a:pos x="wd2" y="hd2"/>
                </a:cxn>
              </a:cxnLst>
              <a:rect l="0" t="0" r="r" b="b"/>
              <a:pathLst>
                <a:path w="21427" h="21600" fill="norm" stroke="1" extrusionOk="0">
                  <a:moveTo>
                    <a:pt x="12579" y="1277"/>
                  </a:moveTo>
                  <a:cubicBezTo>
                    <a:pt x="12907" y="1277"/>
                    <a:pt x="13170" y="1393"/>
                    <a:pt x="13237" y="1685"/>
                  </a:cubicBezTo>
                  <a:lnTo>
                    <a:pt x="13565" y="2671"/>
                  </a:lnTo>
                  <a:lnTo>
                    <a:pt x="7903" y="2671"/>
                  </a:lnTo>
                  <a:lnTo>
                    <a:pt x="8298" y="1685"/>
                  </a:lnTo>
                  <a:cubicBezTo>
                    <a:pt x="8430" y="1393"/>
                    <a:pt x="8626" y="1277"/>
                    <a:pt x="8956" y="1277"/>
                  </a:cubicBezTo>
                  <a:close/>
                  <a:moveTo>
                    <a:pt x="19493" y="3774"/>
                  </a:moveTo>
                  <a:cubicBezTo>
                    <a:pt x="19953" y="3774"/>
                    <a:pt x="20283" y="4064"/>
                    <a:pt x="20283" y="4471"/>
                  </a:cubicBezTo>
                  <a:lnTo>
                    <a:pt x="20283" y="5109"/>
                  </a:lnTo>
                  <a:lnTo>
                    <a:pt x="1580" y="5109"/>
                  </a:lnTo>
                  <a:lnTo>
                    <a:pt x="1580" y="4471"/>
                  </a:lnTo>
                  <a:cubicBezTo>
                    <a:pt x="1580" y="4064"/>
                    <a:pt x="1910" y="3774"/>
                    <a:pt x="2305" y="3774"/>
                  </a:cubicBezTo>
                  <a:close/>
                  <a:moveTo>
                    <a:pt x="18636" y="6445"/>
                  </a:moveTo>
                  <a:lnTo>
                    <a:pt x="17384" y="19683"/>
                  </a:lnTo>
                  <a:cubicBezTo>
                    <a:pt x="17384" y="19974"/>
                    <a:pt x="17056" y="20264"/>
                    <a:pt x="16661" y="20264"/>
                  </a:cubicBezTo>
                  <a:lnTo>
                    <a:pt x="4939" y="20264"/>
                  </a:lnTo>
                  <a:cubicBezTo>
                    <a:pt x="4544" y="20264"/>
                    <a:pt x="4281" y="20091"/>
                    <a:pt x="4214" y="19683"/>
                  </a:cubicBezTo>
                  <a:lnTo>
                    <a:pt x="2964" y="6445"/>
                  </a:lnTo>
                  <a:close/>
                  <a:moveTo>
                    <a:pt x="8956" y="0"/>
                  </a:moveTo>
                  <a:cubicBezTo>
                    <a:pt x="8099" y="0"/>
                    <a:pt x="7245" y="523"/>
                    <a:pt x="6914" y="1336"/>
                  </a:cubicBezTo>
                  <a:lnTo>
                    <a:pt x="6454" y="2671"/>
                  </a:lnTo>
                  <a:lnTo>
                    <a:pt x="2174" y="2671"/>
                  </a:lnTo>
                  <a:cubicBezTo>
                    <a:pt x="989" y="2671"/>
                    <a:pt x="0" y="3542"/>
                    <a:pt x="0" y="4528"/>
                  </a:cubicBezTo>
                  <a:lnTo>
                    <a:pt x="0" y="5748"/>
                  </a:lnTo>
                  <a:cubicBezTo>
                    <a:pt x="0" y="6156"/>
                    <a:pt x="330" y="6445"/>
                    <a:pt x="725" y="6445"/>
                  </a:cubicBezTo>
                  <a:lnTo>
                    <a:pt x="1515" y="6445"/>
                  </a:lnTo>
                  <a:lnTo>
                    <a:pt x="2701" y="19858"/>
                  </a:lnTo>
                  <a:cubicBezTo>
                    <a:pt x="2832" y="20844"/>
                    <a:pt x="3687" y="21600"/>
                    <a:pt x="4872" y="21600"/>
                  </a:cubicBezTo>
                  <a:lnTo>
                    <a:pt x="16529" y="21600"/>
                  </a:lnTo>
                  <a:cubicBezTo>
                    <a:pt x="17714" y="21600"/>
                    <a:pt x="18636" y="20844"/>
                    <a:pt x="18703" y="19858"/>
                  </a:cubicBezTo>
                  <a:lnTo>
                    <a:pt x="19953" y="6445"/>
                  </a:lnTo>
                  <a:lnTo>
                    <a:pt x="20678" y="6445"/>
                  </a:lnTo>
                  <a:cubicBezTo>
                    <a:pt x="21073" y="6445"/>
                    <a:pt x="21401" y="6156"/>
                    <a:pt x="21401" y="5748"/>
                  </a:cubicBezTo>
                  <a:lnTo>
                    <a:pt x="21401" y="4528"/>
                  </a:lnTo>
                  <a:cubicBezTo>
                    <a:pt x="21600" y="3426"/>
                    <a:pt x="20611" y="2671"/>
                    <a:pt x="19426" y="2671"/>
                  </a:cubicBezTo>
                  <a:lnTo>
                    <a:pt x="15145" y="2671"/>
                  </a:lnTo>
                  <a:lnTo>
                    <a:pt x="14686" y="1336"/>
                  </a:lnTo>
                  <a:cubicBezTo>
                    <a:pt x="14355" y="523"/>
                    <a:pt x="13565" y="0"/>
                    <a:pt x="1257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80" name="Google Shape;10457;p68"/>
            <p:cNvSpPr/>
            <p:nvPr/>
          </p:nvSpPr>
          <p:spPr>
            <a:xfrm>
              <a:off x="101210" y="150118"/>
              <a:ext cx="25015" cy="222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16" y="0"/>
                  </a:moveTo>
                  <a:cubicBezTo>
                    <a:pt x="4925" y="0"/>
                    <a:pt x="0" y="549"/>
                    <a:pt x="0" y="1210"/>
                  </a:cubicBezTo>
                  <a:lnTo>
                    <a:pt x="0" y="20386"/>
                  </a:lnTo>
                  <a:cubicBezTo>
                    <a:pt x="0" y="21047"/>
                    <a:pt x="4925" y="21600"/>
                    <a:pt x="10816" y="21600"/>
                  </a:cubicBezTo>
                  <a:cubicBezTo>
                    <a:pt x="16706" y="21600"/>
                    <a:pt x="21600" y="21047"/>
                    <a:pt x="21600" y="20386"/>
                  </a:cubicBezTo>
                  <a:lnTo>
                    <a:pt x="21600" y="1210"/>
                  </a:lnTo>
                  <a:cubicBezTo>
                    <a:pt x="21600" y="549"/>
                    <a:pt x="16706" y="0"/>
                    <a:pt x="1081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81" name="Google Shape;10458;p68"/>
            <p:cNvSpPr/>
            <p:nvPr/>
          </p:nvSpPr>
          <p:spPr>
            <a:xfrm>
              <a:off x="175133" y="150118"/>
              <a:ext cx="25014" cy="222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49"/>
                    <a:pt x="0" y="1210"/>
                  </a:cubicBezTo>
                  <a:lnTo>
                    <a:pt x="0" y="20386"/>
                  </a:lnTo>
                  <a:cubicBezTo>
                    <a:pt x="0" y="21047"/>
                    <a:pt x="4894" y="21600"/>
                    <a:pt x="10784" y="21600"/>
                  </a:cubicBezTo>
                  <a:cubicBezTo>
                    <a:pt x="16675" y="21600"/>
                    <a:pt x="21600" y="21047"/>
                    <a:pt x="21600" y="20386"/>
                  </a:cubicBezTo>
                  <a:lnTo>
                    <a:pt x="21600" y="1210"/>
                  </a:lnTo>
                  <a:cubicBezTo>
                    <a:pt x="21600" y="549"/>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82" name="Google Shape;10459;p68"/>
            <p:cNvSpPr/>
            <p:nvPr/>
          </p:nvSpPr>
          <p:spPr>
            <a:xfrm>
              <a:off x="249055" y="150118"/>
              <a:ext cx="25015" cy="2228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549"/>
                    <a:pt x="0" y="1210"/>
                  </a:cubicBezTo>
                  <a:lnTo>
                    <a:pt x="0" y="20386"/>
                  </a:lnTo>
                  <a:cubicBezTo>
                    <a:pt x="0" y="21047"/>
                    <a:pt x="4894" y="21600"/>
                    <a:pt x="10784" y="21600"/>
                  </a:cubicBezTo>
                  <a:cubicBezTo>
                    <a:pt x="16675" y="21600"/>
                    <a:pt x="21600" y="21047"/>
                    <a:pt x="21600" y="20386"/>
                  </a:cubicBezTo>
                  <a:lnTo>
                    <a:pt x="21600" y="1210"/>
                  </a:lnTo>
                  <a:cubicBezTo>
                    <a:pt x="21600" y="549"/>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88" name="Google Shape;10460;p68"/>
          <p:cNvGrpSpPr/>
          <p:nvPr/>
        </p:nvGrpSpPr>
        <p:grpSpPr>
          <a:xfrm>
            <a:off x="5803751" y="2660434"/>
            <a:ext cx="271796" cy="421879"/>
            <a:chOff x="36" y="36"/>
            <a:chExt cx="271794" cy="421877"/>
          </a:xfrm>
        </p:grpSpPr>
        <p:sp>
          <p:nvSpPr>
            <p:cNvPr id="8184" name="Google Shape;10461;p68"/>
            <p:cNvSpPr/>
            <p:nvPr/>
          </p:nvSpPr>
          <p:spPr>
            <a:xfrm>
              <a:off x="36" y="36"/>
              <a:ext cx="271796" cy="4218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617" y="1222"/>
                  </a:moveTo>
                  <a:cubicBezTo>
                    <a:pt x="19248" y="1222"/>
                    <a:pt x="19701" y="1514"/>
                    <a:pt x="19701" y="1863"/>
                  </a:cubicBezTo>
                  <a:lnTo>
                    <a:pt x="19701" y="14613"/>
                  </a:lnTo>
                  <a:cubicBezTo>
                    <a:pt x="19701" y="14962"/>
                    <a:pt x="19248" y="15254"/>
                    <a:pt x="18617" y="15254"/>
                  </a:cubicBezTo>
                  <a:lnTo>
                    <a:pt x="2980" y="15254"/>
                  </a:lnTo>
                  <a:cubicBezTo>
                    <a:pt x="2438" y="15254"/>
                    <a:pt x="1988" y="14962"/>
                    <a:pt x="1988" y="14613"/>
                  </a:cubicBezTo>
                  <a:lnTo>
                    <a:pt x="1988" y="1863"/>
                  </a:lnTo>
                  <a:cubicBezTo>
                    <a:pt x="1988" y="1514"/>
                    <a:pt x="2438" y="1222"/>
                    <a:pt x="2980" y="1222"/>
                  </a:cubicBezTo>
                  <a:close/>
                  <a:moveTo>
                    <a:pt x="13826" y="16534"/>
                  </a:moveTo>
                  <a:lnTo>
                    <a:pt x="13826" y="20319"/>
                  </a:lnTo>
                  <a:lnTo>
                    <a:pt x="7952" y="20319"/>
                  </a:lnTo>
                  <a:lnTo>
                    <a:pt x="7952" y="16534"/>
                  </a:lnTo>
                  <a:close/>
                  <a:moveTo>
                    <a:pt x="2980" y="0"/>
                  </a:moveTo>
                  <a:cubicBezTo>
                    <a:pt x="1354" y="0"/>
                    <a:pt x="0" y="872"/>
                    <a:pt x="0" y="1863"/>
                  </a:cubicBezTo>
                  <a:lnTo>
                    <a:pt x="0" y="14613"/>
                  </a:lnTo>
                  <a:cubicBezTo>
                    <a:pt x="0" y="15660"/>
                    <a:pt x="1354" y="16477"/>
                    <a:pt x="2980" y="16477"/>
                  </a:cubicBezTo>
                  <a:lnTo>
                    <a:pt x="5875" y="16477"/>
                  </a:lnTo>
                  <a:lnTo>
                    <a:pt x="5875" y="20260"/>
                  </a:lnTo>
                  <a:lnTo>
                    <a:pt x="2980" y="20260"/>
                  </a:lnTo>
                  <a:cubicBezTo>
                    <a:pt x="2438" y="20260"/>
                    <a:pt x="1988" y="20552"/>
                    <a:pt x="1988" y="20959"/>
                  </a:cubicBezTo>
                  <a:cubicBezTo>
                    <a:pt x="1988" y="21308"/>
                    <a:pt x="2438" y="21600"/>
                    <a:pt x="2980" y="21600"/>
                  </a:cubicBezTo>
                  <a:lnTo>
                    <a:pt x="18617" y="21600"/>
                  </a:lnTo>
                  <a:cubicBezTo>
                    <a:pt x="19248" y="21600"/>
                    <a:pt x="19701" y="21308"/>
                    <a:pt x="19701" y="20959"/>
                  </a:cubicBezTo>
                  <a:cubicBezTo>
                    <a:pt x="19701" y="20552"/>
                    <a:pt x="19248" y="20260"/>
                    <a:pt x="18617" y="20260"/>
                  </a:cubicBezTo>
                  <a:lnTo>
                    <a:pt x="15725" y="20260"/>
                  </a:lnTo>
                  <a:lnTo>
                    <a:pt x="15725" y="16477"/>
                  </a:lnTo>
                  <a:lnTo>
                    <a:pt x="18617" y="16477"/>
                  </a:lnTo>
                  <a:cubicBezTo>
                    <a:pt x="20243" y="16477"/>
                    <a:pt x="21600" y="15660"/>
                    <a:pt x="21600" y="14613"/>
                  </a:cubicBezTo>
                  <a:lnTo>
                    <a:pt x="21600" y="1863"/>
                  </a:lnTo>
                  <a:cubicBezTo>
                    <a:pt x="21600" y="815"/>
                    <a:pt x="20332" y="0"/>
                    <a:pt x="1861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85" name="Google Shape;10462;p68"/>
            <p:cNvSpPr/>
            <p:nvPr/>
          </p:nvSpPr>
          <p:spPr>
            <a:xfrm>
              <a:off x="48481" y="48619"/>
              <a:ext cx="173494" cy="124240"/>
            </a:xfrm>
            <a:custGeom>
              <a:avLst/>
              <a:gdLst/>
              <a:ahLst/>
              <a:cxnLst>
                <a:cxn ang="0">
                  <a:pos x="wd2" y="hd2"/>
                </a:cxn>
                <a:cxn ang="5400000">
                  <a:pos x="wd2" y="hd2"/>
                </a:cxn>
                <a:cxn ang="10800000">
                  <a:pos x="wd2" y="hd2"/>
                </a:cxn>
                <a:cxn ang="16200000">
                  <a:pos x="wd2" y="hd2"/>
                </a:cxn>
              </a:cxnLst>
              <a:rect l="0" t="0" r="r" b="b"/>
              <a:pathLst>
                <a:path w="20856" h="21600" fill="norm" stroke="1" extrusionOk="0">
                  <a:moveTo>
                    <a:pt x="7710" y="7173"/>
                  </a:moveTo>
                  <a:lnTo>
                    <a:pt x="11264" y="17251"/>
                  </a:lnTo>
                  <a:lnTo>
                    <a:pt x="4157" y="17251"/>
                  </a:lnTo>
                  <a:lnTo>
                    <a:pt x="7710" y="7173"/>
                  </a:lnTo>
                  <a:close/>
                  <a:moveTo>
                    <a:pt x="13316" y="6577"/>
                  </a:moveTo>
                  <a:lnTo>
                    <a:pt x="17144" y="17452"/>
                  </a:lnTo>
                  <a:lnTo>
                    <a:pt x="14410" y="17452"/>
                  </a:lnTo>
                  <a:lnTo>
                    <a:pt x="14410" y="17251"/>
                  </a:lnTo>
                  <a:lnTo>
                    <a:pt x="11811" y="9739"/>
                  </a:lnTo>
                  <a:lnTo>
                    <a:pt x="13316" y="6577"/>
                  </a:lnTo>
                  <a:close/>
                  <a:moveTo>
                    <a:pt x="13586" y="0"/>
                  </a:moveTo>
                  <a:cubicBezTo>
                    <a:pt x="13139" y="0"/>
                    <a:pt x="12674" y="295"/>
                    <a:pt x="12358" y="841"/>
                  </a:cubicBezTo>
                  <a:lnTo>
                    <a:pt x="10305" y="5196"/>
                  </a:lnTo>
                  <a:lnTo>
                    <a:pt x="8938" y="1236"/>
                  </a:lnTo>
                  <a:cubicBezTo>
                    <a:pt x="8665" y="446"/>
                    <a:pt x="8153" y="50"/>
                    <a:pt x="7624" y="50"/>
                  </a:cubicBezTo>
                  <a:cubicBezTo>
                    <a:pt x="7094" y="50"/>
                    <a:pt x="6547" y="446"/>
                    <a:pt x="6205" y="1236"/>
                  </a:cubicBezTo>
                  <a:lnTo>
                    <a:pt x="191" y="18437"/>
                  </a:lnTo>
                  <a:cubicBezTo>
                    <a:pt x="-356" y="20019"/>
                    <a:pt x="330" y="21600"/>
                    <a:pt x="1558" y="21600"/>
                  </a:cubicBezTo>
                  <a:lnTo>
                    <a:pt x="19330" y="21600"/>
                  </a:lnTo>
                  <a:cubicBezTo>
                    <a:pt x="20285" y="21600"/>
                    <a:pt x="21244" y="20019"/>
                    <a:pt x="20697" y="18437"/>
                  </a:cubicBezTo>
                  <a:lnTo>
                    <a:pt x="14818" y="1236"/>
                  </a:lnTo>
                  <a:cubicBezTo>
                    <a:pt x="14597" y="389"/>
                    <a:pt x="14102" y="0"/>
                    <a:pt x="1358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86" name="Google Shape;10463;p68"/>
            <p:cNvSpPr/>
            <p:nvPr/>
          </p:nvSpPr>
          <p:spPr>
            <a:xfrm>
              <a:off x="72803" y="199027"/>
              <a:ext cx="125106"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2" y="0"/>
                  </a:moveTo>
                  <a:cubicBezTo>
                    <a:pt x="985" y="0"/>
                    <a:pt x="0" y="4925"/>
                    <a:pt x="0" y="10816"/>
                  </a:cubicBezTo>
                  <a:cubicBezTo>
                    <a:pt x="0" y="16706"/>
                    <a:pt x="985" y="21600"/>
                    <a:pt x="2162" y="21600"/>
                  </a:cubicBezTo>
                  <a:lnTo>
                    <a:pt x="19438" y="21600"/>
                  </a:lnTo>
                  <a:cubicBezTo>
                    <a:pt x="20615" y="21600"/>
                    <a:pt x="21600" y="16706"/>
                    <a:pt x="21600" y="10816"/>
                  </a:cubicBezTo>
                  <a:cubicBezTo>
                    <a:pt x="21600" y="4925"/>
                    <a:pt x="20615" y="0"/>
                    <a:pt x="194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87" name="Google Shape;10464;p68"/>
            <p:cNvSpPr/>
            <p:nvPr/>
          </p:nvSpPr>
          <p:spPr>
            <a:xfrm>
              <a:off x="72803" y="249055"/>
              <a:ext cx="125106"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2" y="0"/>
                  </a:moveTo>
                  <a:cubicBezTo>
                    <a:pt x="985" y="0"/>
                    <a:pt x="0" y="4925"/>
                    <a:pt x="0" y="10816"/>
                  </a:cubicBezTo>
                  <a:cubicBezTo>
                    <a:pt x="0" y="16706"/>
                    <a:pt x="985" y="21600"/>
                    <a:pt x="2162" y="21600"/>
                  </a:cubicBezTo>
                  <a:lnTo>
                    <a:pt x="19438" y="21600"/>
                  </a:lnTo>
                  <a:cubicBezTo>
                    <a:pt x="20615" y="21600"/>
                    <a:pt x="21600" y="16706"/>
                    <a:pt x="21600" y="10816"/>
                  </a:cubicBezTo>
                  <a:cubicBezTo>
                    <a:pt x="21600" y="4925"/>
                    <a:pt x="20615" y="0"/>
                    <a:pt x="194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193" name="Google Shape;10465;p68"/>
          <p:cNvGrpSpPr/>
          <p:nvPr/>
        </p:nvGrpSpPr>
        <p:grpSpPr>
          <a:xfrm>
            <a:off x="832611" y="3230933"/>
            <a:ext cx="371888" cy="423034"/>
            <a:chOff x="0" y="0"/>
            <a:chExt cx="371886" cy="423032"/>
          </a:xfrm>
        </p:grpSpPr>
        <p:sp>
          <p:nvSpPr>
            <p:cNvPr id="8189" name="Google Shape;10466;p68"/>
            <p:cNvSpPr/>
            <p:nvPr/>
          </p:nvSpPr>
          <p:spPr>
            <a:xfrm>
              <a:off x="-1" y="-1"/>
              <a:ext cx="371888" cy="4230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41" y="1277"/>
                  </a:moveTo>
                  <a:lnTo>
                    <a:pt x="2841" y="2556"/>
                  </a:lnTo>
                  <a:lnTo>
                    <a:pt x="1455" y="2556"/>
                  </a:lnTo>
                  <a:lnTo>
                    <a:pt x="1455" y="1277"/>
                  </a:lnTo>
                  <a:close/>
                  <a:moveTo>
                    <a:pt x="20013" y="1277"/>
                  </a:moveTo>
                  <a:lnTo>
                    <a:pt x="20013" y="2556"/>
                  </a:lnTo>
                  <a:lnTo>
                    <a:pt x="18627" y="2556"/>
                  </a:lnTo>
                  <a:lnTo>
                    <a:pt x="18627" y="1277"/>
                  </a:lnTo>
                  <a:close/>
                  <a:moveTo>
                    <a:pt x="17239" y="2556"/>
                  </a:moveTo>
                  <a:lnTo>
                    <a:pt x="17239" y="3194"/>
                  </a:lnTo>
                  <a:cubicBezTo>
                    <a:pt x="17239" y="3542"/>
                    <a:pt x="17571" y="3833"/>
                    <a:pt x="17967" y="3833"/>
                  </a:cubicBezTo>
                  <a:lnTo>
                    <a:pt x="18692" y="3833"/>
                  </a:lnTo>
                  <a:lnTo>
                    <a:pt x="18692" y="17768"/>
                  </a:lnTo>
                  <a:lnTo>
                    <a:pt x="17900" y="17768"/>
                  </a:lnTo>
                  <a:cubicBezTo>
                    <a:pt x="17503" y="17768"/>
                    <a:pt x="17174" y="18058"/>
                    <a:pt x="17174" y="18406"/>
                  </a:cubicBezTo>
                  <a:lnTo>
                    <a:pt x="17174" y="19103"/>
                  </a:lnTo>
                  <a:lnTo>
                    <a:pt x="4361" y="19103"/>
                  </a:lnTo>
                  <a:lnTo>
                    <a:pt x="4361" y="18406"/>
                  </a:lnTo>
                  <a:cubicBezTo>
                    <a:pt x="4361" y="18058"/>
                    <a:pt x="4029" y="17768"/>
                    <a:pt x="3633" y="17768"/>
                  </a:cubicBezTo>
                  <a:lnTo>
                    <a:pt x="2841" y="17768"/>
                  </a:lnTo>
                  <a:lnTo>
                    <a:pt x="2841" y="3833"/>
                  </a:lnTo>
                  <a:lnTo>
                    <a:pt x="3633" y="3833"/>
                  </a:lnTo>
                  <a:cubicBezTo>
                    <a:pt x="4029" y="3833"/>
                    <a:pt x="4361" y="3542"/>
                    <a:pt x="4361" y="3194"/>
                  </a:cubicBezTo>
                  <a:lnTo>
                    <a:pt x="4361" y="2556"/>
                  </a:lnTo>
                  <a:close/>
                  <a:moveTo>
                    <a:pt x="2841" y="19103"/>
                  </a:moveTo>
                  <a:lnTo>
                    <a:pt x="2841" y="20323"/>
                  </a:lnTo>
                  <a:lnTo>
                    <a:pt x="1455" y="20323"/>
                  </a:lnTo>
                  <a:lnTo>
                    <a:pt x="1455" y="19103"/>
                  </a:lnTo>
                  <a:close/>
                  <a:moveTo>
                    <a:pt x="20145" y="19103"/>
                  </a:moveTo>
                  <a:lnTo>
                    <a:pt x="20145" y="20323"/>
                  </a:lnTo>
                  <a:lnTo>
                    <a:pt x="18692" y="20323"/>
                  </a:lnTo>
                  <a:lnTo>
                    <a:pt x="18692" y="19103"/>
                  </a:lnTo>
                  <a:close/>
                  <a:moveTo>
                    <a:pt x="727" y="0"/>
                  </a:moveTo>
                  <a:cubicBezTo>
                    <a:pt x="331" y="0"/>
                    <a:pt x="0" y="291"/>
                    <a:pt x="0" y="640"/>
                  </a:cubicBezTo>
                  <a:lnTo>
                    <a:pt x="0" y="3194"/>
                  </a:lnTo>
                  <a:cubicBezTo>
                    <a:pt x="0" y="3542"/>
                    <a:pt x="331" y="3833"/>
                    <a:pt x="727" y="3833"/>
                  </a:cubicBezTo>
                  <a:lnTo>
                    <a:pt x="1455" y="3833"/>
                  </a:lnTo>
                  <a:lnTo>
                    <a:pt x="1455" y="17768"/>
                  </a:lnTo>
                  <a:lnTo>
                    <a:pt x="727" y="17768"/>
                  </a:lnTo>
                  <a:cubicBezTo>
                    <a:pt x="331" y="17768"/>
                    <a:pt x="0" y="18058"/>
                    <a:pt x="0" y="18406"/>
                  </a:cubicBezTo>
                  <a:lnTo>
                    <a:pt x="0" y="20962"/>
                  </a:lnTo>
                  <a:cubicBezTo>
                    <a:pt x="0" y="21311"/>
                    <a:pt x="331" y="21600"/>
                    <a:pt x="727" y="21600"/>
                  </a:cubicBezTo>
                  <a:lnTo>
                    <a:pt x="3633" y="21600"/>
                  </a:lnTo>
                  <a:cubicBezTo>
                    <a:pt x="4029" y="21600"/>
                    <a:pt x="4361" y="21311"/>
                    <a:pt x="4361" y="20962"/>
                  </a:cubicBezTo>
                  <a:lnTo>
                    <a:pt x="4361" y="20323"/>
                  </a:lnTo>
                  <a:lnTo>
                    <a:pt x="17239" y="20323"/>
                  </a:lnTo>
                  <a:lnTo>
                    <a:pt x="17239" y="20962"/>
                  </a:lnTo>
                  <a:cubicBezTo>
                    <a:pt x="17239" y="21311"/>
                    <a:pt x="17571" y="21600"/>
                    <a:pt x="17967" y="21600"/>
                  </a:cubicBezTo>
                  <a:lnTo>
                    <a:pt x="20873" y="21600"/>
                  </a:lnTo>
                  <a:cubicBezTo>
                    <a:pt x="21269" y="21600"/>
                    <a:pt x="21600" y="21311"/>
                    <a:pt x="21600" y="20962"/>
                  </a:cubicBezTo>
                  <a:lnTo>
                    <a:pt x="21600" y="18406"/>
                  </a:lnTo>
                  <a:cubicBezTo>
                    <a:pt x="21600" y="18058"/>
                    <a:pt x="21269" y="17768"/>
                    <a:pt x="20873" y="17768"/>
                  </a:cubicBezTo>
                  <a:lnTo>
                    <a:pt x="20145" y="17768"/>
                  </a:lnTo>
                  <a:lnTo>
                    <a:pt x="20145" y="3833"/>
                  </a:lnTo>
                  <a:lnTo>
                    <a:pt x="20805" y="3833"/>
                  </a:lnTo>
                  <a:cubicBezTo>
                    <a:pt x="21202" y="3833"/>
                    <a:pt x="21533" y="3542"/>
                    <a:pt x="21533" y="3194"/>
                  </a:cubicBezTo>
                  <a:lnTo>
                    <a:pt x="21533" y="640"/>
                  </a:lnTo>
                  <a:cubicBezTo>
                    <a:pt x="21533" y="291"/>
                    <a:pt x="21202" y="0"/>
                    <a:pt x="20805" y="0"/>
                  </a:cubicBezTo>
                  <a:lnTo>
                    <a:pt x="17900" y="0"/>
                  </a:lnTo>
                  <a:cubicBezTo>
                    <a:pt x="17503" y="0"/>
                    <a:pt x="17174" y="291"/>
                    <a:pt x="17174" y="640"/>
                  </a:cubicBezTo>
                  <a:lnTo>
                    <a:pt x="17174" y="1277"/>
                  </a:lnTo>
                  <a:lnTo>
                    <a:pt x="4361" y="1277"/>
                  </a:lnTo>
                  <a:lnTo>
                    <a:pt x="4361" y="640"/>
                  </a:lnTo>
                  <a:cubicBezTo>
                    <a:pt x="4361" y="291"/>
                    <a:pt x="4029" y="0"/>
                    <a:pt x="36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90" name="Google Shape;10467;p68"/>
            <p:cNvSpPr/>
            <p:nvPr/>
          </p:nvSpPr>
          <p:spPr>
            <a:xfrm>
              <a:off x="98936" y="274069"/>
              <a:ext cx="174015" cy="261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5" y="0"/>
                  </a:moveTo>
                  <a:cubicBezTo>
                    <a:pt x="708" y="0"/>
                    <a:pt x="0" y="4707"/>
                    <a:pt x="0" y="10338"/>
                  </a:cubicBezTo>
                  <a:cubicBezTo>
                    <a:pt x="0" y="16893"/>
                    <a:pt x="708" y="21600"/>
                    <a:pt x="1555" y="21600"/>
                  </a:cubicBezTo>
                  <a:lnTo>
                    <a:pt x="19906" y="21600"/>
                  </a:lnTo>
                  <a:cubicBezTo>
                    <a:pt x="20892" y="21600"/>
                    <a:pt x="21600" y="16893"/>
                    <a:pt x="21600" y="10338"/>
                  </a:cubicBezTo>
                  <a:cubicBezTo>
                    <a:pt x="21600" y="4707"/>
                    <a:pt x="20892" y="0"/>
                    <a:pt x="1990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91" name="Google Shape;10468;p68"/>
            <p:cNvSpPr/>
            <p:nvPr/>
          </p:nvSpPr>
          <p:spPr>
            <a:xfrm>
              <a:off x="98936" y="324096"/>
              <a:ext cx="174015" cy="2501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5" y="0"/>
                  </a:moveTo>
                  <a:cubicBezTo>
                    <a:pt x="708" y="0"/>
                    <a:pt x="0" y="4925"/>
                    <a:pt x="0" y="10816"/>
                  </a:cubicBezTo>
                  <a:cubicBezTo>
                    <a:pt x="0" y="16706"/>
                    <a:pt x="708" y="21600"/>
                    <a:pt x="1555" y="21600"/>
                  </a:cubicBezTo>
                  <a:lnTo>
                    <a:pt x="19906" y="21600"/>
                  </a:lnTo>
                  <a:cubicBezTo>
                    <a:pt x="20892" y="21600"/>
                    <a:pt x="21600" y="16706"/>
                    <a:pt x="21600" y="10816"/>
                  </a:cubicBezTo>
                  <a:cubicBezTo>
                    <a:pt x="21600" y="4925"/>
                    <a:pt x="20892" y="0"/>
                    <a:pt x="1990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92" name="Google Shape;10469;p68"/>
            <p:cNvSpPr/>
            <p:nvPr/>
          </p:nvSpPr>
          <p:spPr>
            <a:xfrm>
              <a:off x="77351" y="75077"/>
              <a:ext cx="221733" cy="16827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505" y="3063"/>
                  </a:moveTo>
                  <a:lnTo>
                    <a:pt x="10524" y="9192"/>
                  </a:lnTo>
                  <a:lnTo>
                    <a:pt x="4430" y="3063"/>
                  </a:lnTo>
                  <a:close/>
                  <a:moveTo>
                    <a:pt x="2103" y="4814"/>
                  </a:moveTo>
                  <a:lnTo>
                    <a:pt x="8530" y="11092"/>
                  </a:lnTo>
                  <a:lnTo>
                    <a:pt x="2103" y="17514"/>
                  </a:lnTo>
                  <a:lnTo>
                    <a:pt x="2103" y="4814"/>
                  </a:lnTo>
                  <a:close/>
                  <a:moveTo>
                    <a:pt x="18833" y="4814"/>
                  </a:moveTo>
                  <a:lnTo>
                    <a:pt x="18833" y="17514"/>
                  </a:lnTo>
                  <a:lnTo>
                    <a:pt x="12518" y="11092"/>
                  </a:lnTo>
                  <a:lnTo>
                    <a:pt x="18833" y="4814"/>
                  </a:lnTo>
                  <a:close/>
                  <a:moveTo>
                    <a:pt x="10524" y="13135"/>
                  </a:moveTo>
                  <a:lnTo>
                    <a:pt x="16505" y="19121"/>
                  </a:lnTo>
                  <a:lnTo>
                    <a:pt x="4539" y="19121"/>
                  </a:lnTo>
                  <a:lnTo>
                    <a:pt x="10524" y="13135"/>
                  </a:lnTo>
                  <a:close/>
                  <a:moveTo>
                    <a:pt x="1108" y="0"/>
                  </a:moveTo>
                  <a:cubicBezTo>
                    <a:pt x="552" y="0"/>
                    <a:pt x="0" y="584"/>
                    <a:pt x="0" y="1311"/>
                  </a:cubicBezTo>
                  <a:lnTo>
                    <a:pt x="0" y="20289"/>
                  </a:lnTo>
                  <a:cubicBezTo>
                    <a:pt x="222" y="20873"/>
                    <a:pt x="443" y="21308"/>
                    <a:pt x="886" y="21600"/>
                  </a:cubicBezTo>
                  <a:lnTo>
                    <a:pt x="20383" y="21600"/>
                  </a:lnTo>
                  <a:cubicBezTo>
                    <a:pt x="20935" y="21600"/>
                    <a:pt x="21491" y="21016"/>
                    <a:pt x="21600" y="19997"/>
                  </a:cubicBezTo>
                  <a:lnTo>
                    <a:pt x="21378" y="1459"/>
                  </a:lnTo>
                  <a:cubicBezTo>
                    <a:pt x="21378" y="727"/>
                    <a:pt x="20935" y="144"/>
                    <a:pt x="203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194" name="Google Shape;10470;p68"/>
          <p:cNvSpPr/>
          <p:nvPr/>
        </p:nvSpPr>
        <p:spPr>
          <a:xfrm>
            <a:off x="2476430" y="3231775"/>
            <a:ext cx="420652" cy="421337"/>
          </a:xfrm>
          <a:custGeom>
            <a:avLst/>
            <a:gdLst/>
            <a:ahLst/>
            <a:cxnLst>
              <a:cxn ang="0">
                <a:pos x="wd2" y="hd2"/>
              </a:cxn>
              <a:cxn ang="5400000">
                <a:pos x="wd2" y="hd2"/>
              </a:cxn>
              <a:cxn ang="10800000">
                <a:pos x="wd2" y="hd2"/>
              </a:cxn>
              <a:cxn ang="16200000">
                <a:pos x="wd2" y="hd2"/>
              </a:cxn>
            </a:cxnLst>
            <a:rect l="0" t="0" r="r" b="b"/>
            <a:pathLst>
              <a:path w="20645" h="21600" fill="norm" stroke="1" extrusionOk="0">
                <a:moveTo>
                  <a:pt x="16031" y="2172"/>
                </a:moveTo>
                <a:lnTo>
                  <a:pt x="16031" y="4271"/>
                </a:lnTo>
                <a:cubicBezTo>
                  <a:pt x="16031" y="4621"/>
                  <a:pt x="16311" y="4913"/>
                  <a:pt x="16646" y="4913"/>
                </a:cubicBezTo>
                <a:lnTo>
                  <a:pt x="18543" y="4913"/>
                </a:lnTo>
                <a:lnTo>
                  <a:pt x="16088" y="7478"/>
                </a:lnTo>
                <a:lnTo>
                  <a:pt x="13576" y="7478"/>
                </a:lnTo>
                <a:lnTo>
                  <a:pt x="13576" y="4737"/>
                </a:lnTo>
                <a:lnTo>
                  <a:pt x="16031" y="2172"/>
                </a:lnTo>
                <a:close/>
                <a:moveTo>
                  <a:pt x="7886" y="11437"/>
                </a:moveTo>
                <a:cubicBezTo>
                  <a:pt x="8148" y="11437"/>
                  <a:pt x="8414" y="11495"/>
                  <a:pt x="8665" y="11617"/>
                </a:cubicBezTo>
                <a:lnTo>
                  <a:pt x="7381" y="12959"/>
                </a:lnTo>
                <a:cubicBezTo>
                  <a:pt x="7158" y="13192"/>
                  <a:pt x="7158" y="13599"/>
                  <a:pt x="7381" y="13832"/>
                </a:cubicBezTo>
                <a:cubicBezTo>
                  <a:pt x="7493" y="13948"/>
                  <a:pt x="7647" y="14008"/>
                  <a:pt x="7799" y="14008"/>
                </a:cubicBezTo>
                <a:cubicBezTo>
                  <a:pt x="7953" y="14008"/>
                  <a:pt x="8107" y="13948"/>
                  <a:pt x="8219" y="13832"/>
                </a:cubicBezTo>
                <a:lnTo>
                  <a:pt x="9501" y="12492"/>
                </a:lnTo>
                <a:cubicBezTo>
                  <a:pt x="9836" y="13249"/>
                  <a:pt x="9670" y="14124"/>
                  <a:pt x="9112" y="14707"/>
                </a:cubicBezTo>
                <a:cubicBezTo>
                  <a:pt x="8777" y="15057"/>
                  <a:pt x="8316" y="15231"/>
                  <a:pt x="7849" y="15231"/>
                </a:cubicBezTo>
                <a:cubicBezTo>
                  <a:pt x="7381" y="15231"/>
                  <a:pt x="6906" y="15057"/>
                  <a:pt x="6543" y="14707"/>
                </a:cubicBezTo>
                <a:cubicBezTo>
                  <a:pt x="5873" y="13948"/>
                  <a:pt x="5873" y="12725"/>
                  <a:pt x="6543" y="12026"/>
                </a:cubicBezTo>
                <a:cubicBezTo>
                  <a:pt x="6908" y="11645"/>
                  <a:pt x="7392" y="11437"/>
                  <a:pt x="7886" y="11437"/>
                </a:cubicBezTo>
                <a:close/>
                <a:moveTo>
                  <a:pt x="7907" y="8939"/>
                </a:moveTo>
                <a:cubicBezTo>
                  <a:pt x="8791" y="8939"/>
                  <a:pt x="9666" y="9234"/>
                  <a:pt x="10394" y="9809"/>
                </a:cubicBezTo>
                <a:lnTo>
                  <a:pt x="9558" y="10684"/>
                </a:lnTo>
                <a:cubicBezTo>
                  <a:pt x="9069" y="10344"/>
                  <a:pt x="8502" y="10175"/>
                  <a:pt x="7932" y="10175"/>
                </a:cubicBezTo>
                <a:cubicBezTo>
                  <a:pt x="7133" y="10175"/>
                  <a:pt x="6325" y="10505"/>
                  <a:pt x="5707" y="11151"/>
                </a:cubicBezTo>
                <a:cubicBezTo>
                  <a:pt x="4534" y="12376"/>
                  <a:pt x="4534" y="14415"/>
                  <a:pt x="5707" y="15581"/>
                </a:cubicBezTo>
                <a:cubicBezTo>
                  <a:pt x="6293" y="16193"/>
                  <a:pt x="7074" y="16500"/>
                  <a:pt x="7849" y="16500"/>
                </a:cubicBezTo>
                <a:cubicBezTo>
                  <a:pt x="8623" y="16500"/>
                  <a:pt x="9390" y="16193"/>
                  <a:pt x="9948" y="15581"/>
                </a:cubicBezTo>
                <a:cubicBezTo>
                  <a:pt x="11009" y="14474"/>
                  <a:pt x="11176" y="12783"/>
                  <a:pt x="10394" y="11558"/>
                </a:cubicBezTo>
                <a:lnTo>
                  <a:pt x="11232" y="10684"/>
                </a:lnTo>
                <a:cubicBezTo>
                  <a:pt x="12460" y="12433"/>
                  <a:pt x="12348" y="14940"/>
                  <a:pt x="10897" y="16513"/>
                </a:cubicBezTo>
                <a:cubicBezTo>
                  <a:pt x="10059" y="17388"/>
                  <a:pt x="8972" y="17825"/>
                  <a:pt x="7882" y="17825"/>
                </a:cubicBezTo>
                <a:cubicBezTo>
                  <a:pt x="6795" y="17825"/>
                  <a:pt x="5707" y="17388"/>
                  <a:pt x="4869" y="16513"/>
                </a:cubicBezTo>
                <a:cubicBezTo>
                  <a:pt x="3195" y="14765"/>
                  <a:pt x="3195" y="12026"/>
                  <a:pt x="4869" y="10275"/>
                </a:cubicBezTo>
                <a:cubicBezTo>
                  <a:pt x="5728" y="9378"/>
                  <a:pt x="6825" y="8939"/>
                  <a:pt x="7907" y="8939"/>
                </a:cubicBezTo>
                <a:close/>
                <a:moveTo>
                  <a:pt x="7865" y="6408"/>
                </a:moveTo>
                <a:cubicBezTo>
                  <a:pt x="9379" y="6408"/>
                  <a:pt x="10894" y="6935"/>
                  <a:pt x="12125" y="8003"/>
                </a:cubicBezTo>
                <a:lnTo>
                  <a:pt x="11287" y="8876"/>
                </a:lnTo>
                <a:cubicBezTo>
                  <a:pt x="10265" y="8055"/>
                  <a:pt x="9034" y="7633"/>
                  <a:pt x="7813" y="7633"/>
                </a:cubicBezTo>
                <a:cubicBezTo>
                  <a:pt x="6433" y="7633"/>
                  <a:pt x="5067" y="8171"/>
                  <a:pt x="4033" y="9285"/>
                </a:cubicBezTo>
                <a:cubicBezTo>
                  <a:pt x="1856" y="11558"/>
                  <a:pt x="1856" y="15114"/>
                  <a:pt x="4033" y="17388"/>
                </a:cubicBezTo>
                <a:cubicBezTo>
                  <a:pt x="5120" y="18525"/>
                  <a:pt x="6516" y="19093"/>
                  <a:pt x="7911" y="19093"/>
                </a:cubicBezTo>
                <a:cubicBezTo>
                  <a:pt x="9307" y="19093"/>
                  <a:pt x="10701" y="18525"/>
                  <a:pt x="11790" y="17388"/>
                </a:cubicBezTo>
                <a:cubicBezTo>
                  <a:pt x="13799" y="15290"/>
                  <a:pt x="13856" y="11967"/>
                  <a:pt x="12180" y="9809"/>
                </a:cubicBezTo>
                <a:lnTo>
                  <a:pt x="13018" y="8936"/>
                </a:lnTo>
                <a:cubicBezTo>
                  <a:pt x="15138" y="11617"/>
                  <a:pt x="14972" y="15697"/>
                  <a:pt x="12571" y="18264"/>
                </a:cubicBezTo>
                <a:cubicBezTo>
                  <a:pt x="11261" y="19603"/>
                  <a:pt x="9544" y="20273"/>
                  <a:pt x="7834" y="20273"/>
                </a:cubicBezTo>
                <a:cubicBezTo>
                  <a:pt x="6125" y="20273"/>
                  <a:pt x="4423" y="19603"/>
                  <a:pt x="3140" y="18264"/>
                </a:cubicBezTo>
                <a:cubicBezTo>
                  <a:pt x="571" y="15581"/>
                  <a:pt x="571" y="11151"/>
                  <a:pt x="3140" y="8410"/>
                </a:cubicBezTo>
                <a:cubicBezTo>
                  <a:pt x="4442" y="7082"/>
                  <a:pt x="6153" y="6408"/>
                  <a:pt x="7865" y="6408"/>
                </a:cubicBezTo>
                <a:close/>
                <a:moveTo>
                  <a:pt x="16768" y="0"/>
                </a:moveTo>
                <a:cubicBezTo>
                  <a:pt x="16616" y="0"/>
                  <a:pt x="16455" y="59"/>
                  <a:pt x="16311" y="191"/>
                </a:cubicBezTo>
                <a:lnTo>
                  <a:pt x="12626" y="4038"/>
                </a:lnTo>
                <a:cubicBezTo>
                  <a:pt x="12460" y="4213"/>
                  <a:pt x="12403" y="4330"/>
                  <a:pt x="12403" y="4504"/>
                </a:cubicBezTo>
                <a:lnTo>
                  <a:pt x="12403" y="6662"/>
                </a:lnTo>
                <a:cubicBezTo>
                  <a:pt x="11048" y="5683"/>
                  <a:pt x="9452" y="5194"/>
                  <a:pt x="7856" y="5194"/>
                </a:cubicBezTo>
                <a:cubicBezTo>
                  <a:pt x="5841" y="5194"/>
                  <a:pt x="3829" y="5975"/>
                  <a:pt x="2302" y="7537"/>
                </a:cubicBezTo>
                <a:cubicBezTo>
                  <a:pt x="-768" y="10742"/>
                  <a:pt x="-768" y="15990"/>
                  <a:pt x="2302" y="19196"/>
                </a:cubicBezTo>
                <a:cubicBezTo>
                  <a:pt x="3836" y="20799"/>
                  <a:pt x="5859" y="21600"/>
                  <a:pt x="7882" y="21600"/>
                </a:cubicBezTo>
                <a:cubicBezTo>
                  <a:pt x="9907" y="21600"/>
                  <a:pt x="11930" y="20799"/>
                  <a:pt x="13464" y="19196"/>
                </a:cubicBezTo>
                <a:cubicBezTo>
                  <a:pt x="16200" y="16397"/>
                  <a:pt x="16478" y="11909"/>
                  <a:pt x="14357" y="8703"/>
                </a:cubicBezTo>
                <a:lnTo>
                  <a:pt x="16366" y="8703"/>
                </a:lnTo>
                <a:cubicBezTo>
                  <a:pt x="16534" y="8703"/>
                  <a:pt x="16758" y="8643"/>
                  <a:pt x="16812" y="8527"/>
                </a:cubicBezTo>
                <a:lnTo>
                  <a:pt x="20497" y="4621"/>
                </a:lnTo>
                <a:cubicBezTo>
                  <a:pt x="20832" y="4271"/>
                  <a:pt x="20552" y="3631"/>
                  <a:pt x="20106" y="3631"/>
                </a:cubicBezTo>
                <a:lnTo>
                  <a:pt x="17370" y="3631"/>
                </a:lnTo>
                <a:lnTo>
                  <a:pt x="17370" y="657"/>
                </a:lnTo>
                <a:cubicBezTo>
                  <a:pt x="17370" y="261"/>
                  <a:pt x="17089" y="0"/>
                  <a:pt x="16768"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201" name="Google Shape;10471;p68"/>
          <p:cNvGrpSpPr/>
          <p:nvPr/>
        </p:nvGrpSpPr>
        <p:grpSpPr>
          <a:xfrm>
            <a:off x="4122504" y="3231550"/>
            <a:ext cx="420761" cy="421879"/>
            <a:chOff x="0" y="36"/>
            <a:chExt cx="420759" cy="421877"/>
          </a:xfrm>
        </p:grpSpPr>
        <p:sp>
          <p:nvSpPr>
            <p:cNvPr id="8195" name="Google Shape;10472;p68"/>
            <p:cNvSpPr/>
            <p:nvPr/>
          </p:nvSpPr>
          <p:spPr>
            <a:xfrm>
              <a:off x="-1" y="36"/>
              <a:ext cx="420761" cy="42187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73" y="1222"/>
                  </a:moveTo>
                  <a:cubicBezTo>
                    <a:pt x="20023" y="1222"/>
                    <a:pt x="20316" y="1514"/>
                    <a:pt x="20316" y="1863"/>
                  </a:cubicBezTo>
                  <a:lnTo>
                    <a:pt x="20316" y="5006"/>
                  </a:lnTo>
                  <a:lnTo>
                    <a:pt x="1227" y="5006"/>
                  </a:lnTo>
                  <a:lnTo>
                    <a:pt x="1227" y="1863"/>
                  </a:lnTo>
                  <a:cubicBezTo>
                    <a:pt x="1227" y="1514"/>
                    <a:pt x="1518" y="1222"/>
                    <a:pt x="1868" y="1222"/>
                  </a:cubicBezTo>
                  <a:close/>
                  <a:moveTo>
                    <a:pt x="20258" y="6230"/>
                  </a:moveTo>
                  <a:lnTo>
                    <a:pt x="20258" y="17059"/>
                  </a:lnTo>
                  <a:cubicBezTo>
                    <a:pt x="20316" y="17525"/>
                    <a:pt x="20023" y="17758"/>
                    <a:pt x="19673" y="17758"/>
                  </a:cubicBezTo>
                  <a:lnTo>
                    <a:pt x="16521" y="17758"/>
                  </a:lnTo>
                  <a:lnTo>
                    <a:pt x="15880" y="17059"/>
                  </a:lnTo>
                  <a:cubicBezTo>
                    <a:pt x="15937" y="16943"/>
                    <a:pt x="16054" y="16710"/>
                    <a:pt x="16113" y="16477"/>
                  </a:cubicBezTo>
                  <a:lnTo>
                    <a:pt x="17047" y="16477"/>
                  </a:lnTo>
                  <a:cubicBezTo>
                    <a:pt x="17397" y="16477"/>
                    <a:pt x="17688" y="16185"/>
                    <a:pt x="17688" y="15836"/>
                  </a:cubicBezTo>
                  <a:lnTo>
                    <a:pt x="17688" y="13275"/>
                  </a:lnTo>
                  <a:cubicBezTo>
                    <a:pt x="17688" y="12925"/>
                    <a:pt x="17397" y="12633"/>
                    <a:pt x="17047" y="12633"/>
                  </a:cubicBezTo>
                  <a:lnTo>
                    <a:pt x="16113" y="12633"/>
                  </a:lnTo>
                  <a:cubicBezTo>
                    <a:pt x="16054" y="12400"/>
                    <a:pt x="15937" y="12284"/>
                    <a:pt x="15880" y="12051"/>
                  </a:cubicBezTo>
                  <a:lnTo>
                    <a:pt x="16521" y="11412"/>
                  </a:lnTo>
                  <a:cubicBezTo>
                    <a:pt x="16754" y="11179"/>
                    <a:pt x="16754" y="10713"/>
                    <a:pt x="16521" y="10538"/>
                  </a:cubicBezTo>
                  <a:lnTo>
                    <a:pt x="14713" y="8675"/>
                  </a:lnTo>
                  <a:cubicBezTo>
                    <a:pt x="14596" y="8588"/>
                    <a:pt x="14435" y="8544"/>
                    <a:pt x="14273" y="8544"/>
                  </a:cubicBezTo>
                  <a:cubicBezTo>
                    <a:pt x="14114" y="8544"/>
                    <a:pt x="13953" y="8588"/>
                    <a:pt x="13836" y="8675"/>
                  </a:cubicBezTo>
                  <a:lnTo>
                    <a:pt x="13193" y="9373"/>
                  </a:lnTo>
                  <a:cubicBezTo>
                    <a:pt x="13019" y="9314"/>
                    <a:pt x="12843" y="9198"/>
                    <a:pt x="12609" y="9140"/>
                  </a:cubicBezTo>
                  <a:lnTo>
                    <a:pt x="12609" y="8209"/>
                  </a:lnTo>
                  <a:cubicBezTo>
                    <a:pt x="12609" y="7801"/>
                    <a:pt x="12319" y="7510"/>
                    <a:pt x="11968" y="7510"/>
                  </a:cubicBezTo>
                  <a:lnTo>
                    <a:pt x="9400" y="7510"/>
                  </a:lnTo>
                  <a:cubicBezTo>
                    <a:pt x="9050" y="7510"/>
                    <a:pt x="8757" y="7801"/>
                    <a:pt x="8757" y="8209"/>
                  </a:cubicBezTo>
                  <a:lnTo>
                    <a:pt x="8757" y="9140"/>
                  </a:lnTo>
                  <a:cubicBezTo>
                    <a:pt x="8524" y="9198"/>
                    <a:pt x="8349" y="9257"/>
                    <a:pt x="8173" y="9373"/>
                  </a:cubicBezTo>
                  <a:lnTo>
                    <a:pt x="7473" y="8675"/>
                  </a:lnTo>
                  <a:cubicBezTo>
                    <a:pt x="7386" y="8588"/>
                    <a:pt x="7225" y="8544"/>
                    <a:pt x="7056" y="8544"/>
                  </a:cubicBezTo>
                  <a:cubicBezTo>
                    <a:pt x="6889" y="8544"/>
                    <a:pt x="6713" y="8588"/>
                    <a:pt x="6597" y="8675"/>
                  </a:cubicBezTo>
                  <a:lnTo>
                    <a:pt x="4788" y="10538"/>
                  </a:lnTo>
                  <a:cubicBezTo>
                    <a:pt x="4555" y="10770"/>
                    <a:pt x="4555" y="11179"/>
                    <a:pt x="4788" y="11412"/>
                  </a:cubicBezTo>
                  <a:lnTo>
                    <a:pt x="5429" y="12051"/>
                  </a:lnTo>
                  <a:cubicBezTo>
                    <a:pt x="5372" y="12168"/>
                    <a:pt x="5312" y="12400"/>
                    <a:pt x="5255" y="12633"/>
                  </a:cubicBezTo>
                  <a:lnTo>
                    <a:pt x="4262" y="12633"/>
                  </a:lnTo>
                  <a:cubicBezTo>
                    <a:pt x="3912" y="12633"/>
                    <a:pt x="3621" y="12925"/>
                    <a:pt x="3621" y="13275"/>
                  </a:cubicBezTo>
                  <a:lnTo>
                    <a:pt x="3621" y="15836"/>
                  </a:lnTo>
                  <a:cubicBezTo>
                    <a:pt x="3621" y="16185"/>
                    <a:pt x="3912" y="16477"/>
                    <a:pt x="4262" y="16477"/>
                  </a:cubicBezTo>
                  <a:lnTo>
                    <a:pt x="5255" y="16477"/>
                  </a:lnTo>
                  <a:cubicBezTo>
                    <a:pt x="5312" y="16710"/>
                    <a:pt x="5372" y="16884"/>
                    <a:pt x="5429" y="17059"/>
                  </a:cubicBezTo>
                  <a:lnTo>
                    <a:pt x="4788" y="17758"/>
                  </a:lnTo>
                  <a:lnTo>
                    <a:pt x="1810" y="17758"/>
                  </a:lnTo>
                  <a:cubicBezTo>
                    <a:pt x="1460" y="17758"/>
                    <a:pt x="1167" y="17466"/>
                    <a:pt x="1167" y="17059"/>
                  </a:cubicBezTo>
                  <a:lnTo>
                    <a:pt x="1167" y="6230"/>
                  </a:lnTo>
                  <a:close/>
                  <a:moveTo>
                    <a:pt x="11325" y="8732"/>
                  </a:moveTo>
                  <a:lnTo>
                    <a:pt x="11325" y="9490"/>
                  </a:lnTo>
                  <a:cubicBezTo>
                    <a:pt x="11325" y="9782"/>
                    <a:pt x="11501" y="10015"/>
                    <a:pt x="11792" y="10072"/>
                  </a:cubicBezTo>
                  <a:cubicBezTo>
                    <a:pt x="12142" y="10188"/>
                    <a:pt x="12609" y="10364"/>
                    <a:pt x="12960" y="10597"/>
                  </a:cubicBezTo>
                  <a:cubicBezTo>
                    <a:pt x="13047" y="10660"/>
                    <a:pt x="13149" y="10685"/>
                    <a:pt x="13254" y="10685"/>
                  </a:cubicBezTo>
                  <a:cubicBezTo>
                    <a:pt x="13436" y="10685"/>
                    <a:pt x="13630" y="10611"/>
                    <a:pt x="13777" y="10538"/>
                  </a:cubicBezTo>
                  <a:lnTo>
                    <a:pt x="14362" y="9955"/>
                  </a:lnTo>
                  <a:lnTo>
                    <a:pt x="15237" y="10830"/>
                  </a:lnTo>
                  <a:lnTo>
                    <a:pt x="14653" y="11412"/>
                  </a:lnTo>
                  <a:cubicBezTo>
                    <a:pt x="14420" y="11645"/>
                    <a:pt x="14420" y="11935"/>
                    <a:pt x="14596" y="12227"/>
                  </a:cubicBezTo>
                  <a:cubicBezTo>
                    <a:pt x="14770" y="12576"/>
                    <a:pt x="14946" y="12925"/>
                    <a:pt x="15063" y="13391"/>
                  </a:cubicBezTo>
                  <a:cubicBezTo>
                    <a:pt x="15179" y="13681"/>
                    <a:pt x="15354" y="13857"/>
                    <a:pt x="15646" y="13857"/>
                  </a:cubicBezTo>
                  <a:lnTo>
                    <a:pt x="16464" y="13857"/>
                  </a:lnTo>
                  <a:lnTo>
                    <a:pt x="16464" y="15137"/>
                  </a:lnTo>
                  <a:lnTo>
                    <a:pt x="15646" y="15137"/>
                  </a:lnTo>
                  <a:cubicBezTo>
                    <a:pt x="15354" y="15137"/>
                    <a:pt x="15179" y="15311"/>
                    <a:pt x="15063" y="15603"/>
                  </a:cubicBezTo>
                  <a:cubicBezTo>
                    <a:pt x="15003" y="16011"/>
                    <a:pt x="14770" y="16418"/>
                    <a:pt x="14596" y="16767"/>
                  </a:cubicBezTo>
                  <a:cubicBezTo>
                    <a:pt x="14420" y="17000"/>
                    <a:pt x="14479" y="17349"/>
                    <a:pt x="14653" y="17582"/>
                  </a:cubicBezTo>
                  <a:lnTo>
                    <a:pt x="15237" y="18164"/>
                  </a:lnTo>
                  <a:lnTo>
                    <a:pt x="14362" y="19039"/>
                  </a:lnTo>
                  <a:lnTo>
                    <a:pt x="13777" y="18456"/>
                  </a:lnTo>
                  <a:cubicBezTo>
                    <a:pt x="13653" y="18331"/>
                    <a:pt x="13510" y="18274"/>
                    <a:pt x="13362" y="18274"/>
                  </a:cubicBezTo>
                  <a:cubicBezTo>
                    <a:pt x="13232" y="18274"/>
                    <a:pt x="13097" y="18316"/>
                    <a:pt x="12960" y="18397"/>
                  </a:cubicBezTo>
                  <a:cubicBezTo>
                    <a:pt x="12609" y="18630"/>
                    <a:pt x="12259" y="18747"/>
                    <a:pt x="11792" y="18863"/>
                  </a:cubicBezTo>
                  <a:cubicBezTo>
                    <a:pt x="11501" y="18979"/>
                    <a:pt x="11325" y="19155"/>
                    <a:pt x="11325" y="19504"/>
                  </a:cubicBezTo>
                  <a:lnTo>
                    <a:pt x="11325" y="20260"/>
                  </a:lnTo>
                  <a:lnTo>
                    <a:pt x="10041" y="20260"/>
                  </a:lnTo>
                  <a:lnTo>
                    <a:pt x="10041" y="19504"/>
                  </a:lnTo>
                  <a:cubicBezTo>
                    <a:pt x="10041" y="19155"/>
                    <a:pt x="9867" y="18979"/>
                    <a:pt x="9574" y="18863"/>
                  </a:cubicBezTo>
                  <a:cubicBezTo>
                    <a:pt x="9167" y="18806"/>
                    <a:pt x="8757" y="18573"/>
                    <a:pt x="8407" y="18397"/>
                  </a:cubicBezTo>
                  <a:cubicBezTo>
                    <a:pt x="8322" y="18333"/>
                    <a:pt x="8220" y="18309"/>
                    <a:pt x="8114" y="18309"/>
                  </a:cubicBezTo>
                  <a:cubicBezTo>
                    <a:pt x="7933" y="18309"/>
                    <a:pt x="7738" y="18383"/>
                    <a:pt x="7590" y="18456"/>
                  </a:cubicBezTo>
                  <a:lnTo>
                    <a:pt x="7006" y="19039"/>
                  </a:lnTo>
                  <a:lnTo>
                    <a:pt x="6130" y="18164"/>
                  </a:lnTo>
                  <a:lnTo>
                    <a:pt x="6713" y="17582"/>
                  </a:lnTo>
                  <a:cubicBezTo>
                    <a:pt x="6947" y="17349"/>
                    <a:pt x="6947" y="17059"/>
                    <a:pt x="6773" y="16767"/>
                  </a:cubicBezTo>
                  <a:cubicBezTo>
                    <a:pt x="6539" y="16418"/>
                    <a:pt x="6422" y="16069"/>
                    <a:pt x="6246" y="15603"/>
                  </a:cubicBezTo>
                  <a:cubicBezTo>
                    <a:pt x="6189" y="15311"/>
                    <a:pt x="5955" y="15137"/>
                    <a:pt x="5663" y="15137"/>
                  </a:cubicBezTo>
                  <a:lnTo>
                    <a:pt x="4905" y="15137"/>
                  </a:lnTo>
                  <a:lnTo>
                    <a:pt x="4905" y="13857"/>
                  </a:lnTo>
                  <a:lnTo>
                    <a:pt x="5663" y="13857"/>
                  </a:lnTo>
                  <a:cubicBezTo>
                    <a:pt x="5955" y="13857"/>
                    <a:pt x="6189" y="13681"/>
                    <a:pt x="6246" y="13391"/>
                  </a:cubicBezTo>
                  <a:cubicBezTo>
                    <a:pt x="6363" y="12983"/>
                    <a:pt x="6539" y="12576"/>
                    <a:pt x="6773" y="12227"/>
                  </a:cubicBezTo>
                  <a:cubicBezTo>
                    <a:pt x="6947" y="11994"/>
                    <a:pt x="6830" y="11645"/>
                    <a:pt x="6713" y="11412"/>
                  </a:cubicBezTo>
                  <a:lnTo>
                    <a:pt x="6130" y="10830"/>
                  </a:lnTo>
                  <a:lnTo>
                    <a:pt x="7006" y="9955"/>
                  </a:lnTo>
                  <a:lnTo>
                    <a:pt x="7590" y="10538"/>
                  </a:lnTo>
                  <a:cubicBezTo>
                    <a:pt x="7714" y="10663"/>
                    <a:pt x="7857" y="10721"/>
                    <a:pt x="8007" y="10721"/>
                  </a:cubicBezTo>
                  <a:cubicBezTo>
                    <a:pt x="8136" y="10721"/>
                    <a:pt x="8272" y="10676"/>
                    <a:pt x="8407" y="10597"/>
                  </a:cubicBezTo>
                  <a:cubicBezTo>
                    <a:pt x="8757" y="10364"/>
                    <a:pt x="9107" y="10247"/>
                    <a:pt x="9574" y="10072"/>
                  </a:cubicBezTo>
                  <a:cubicBezTo>
                    <a:pt x="9867" y="10015"/>
                    <a:pt x="10041" y="9782"/>
                    <a:pt x="10041" y="9490"/>
                  </a:cubicBezTo>
                  <a:lnTo>
                    <a:pt x="10041" y="8732"/>
                  </a:lnTo>
                  <a:close/>
                  <a:moveTo>
                    <a:pt x="1868" y="0"/>
                  </a:moveTo>
                  <a:cubicBezTo>
                    <a:pt x="876" y="0"/>
                    <a:pt x="0" y="872"/>
                    <a:pt x="0" y="1863"/>
                  </a:cubicBezTo>
                  <a:lnTo>
                    <a:pt x="0" y="17176"/>
                  </a:lnTo>
                  <a:cubicBezTo>
                    <a:pt x="0" y="18164"/>
                    <a:pt x="876" y="19039"/>
                    <a:pt x="1868" y="19039"/>
                  </a:cubicBezTo>
                  <a:lnTo>
                    <a:pt x="5312" y="19039"/>
                  </a:lnTo>
                  <a:lnTo>
                    <a:pt x="6713" y="20436"/>
                  </a:lnTo>
                  <a:cubicBezTo>
                    <a:pt x="6802" y="20552"/>
                    <a:pt x="6962" y="20609"/>
                    <a:pt x="7130" y="20609"/>
                  </a:cubicBezTo>
                  <a:cubicBezTo>
                    <a:pt x="7297" y="20609"/>
                    <a:pt x="7473" y="20552"/>
                    <a:pt x="7590" y="20436"/>
                  </a:cubicBezTo>
                  <a:lnTo>
                    <a:pt x="8231" y="19794"/>
                  </a:lnTo>
                  <a:cubicBezTo>
                    <a:pt x="8349" y="19854"/>
                    <a:pt x="8583" y="19911"/>
                    <a:pt x="8816" y="19970"/>
                  </a:cubicBezTo>
                  <a:lnTo>
                    <a:pt x="8816" y="20959"/>
                  </a:lnTo>
                  <a:cubicBezTo>
                    <a:pt x="8816" y="21308"/>
                    <a:pt x="9107" y="21600"/>
                    <a:pt x="9458" y="21600"/>
                  </a:cubicBezTo>
                  <a:lnTo>
                    <a:pt x="12026" y="21600"/>
                  </a:lnTo>
                  <a:cubicBezTo>
                    <a:pt x="12376" y="21600"/>
                    <a:pt x="12669" y="21308"/>
                    <a:pt x="12669" y="20959"/>
                  </a:cubicBezTo>
                  <a:lnTo>
                    <a:pt x="12669" y="19970"/>
                  </a:lnTo>
                  <a:cubicBezTo>
                    <a:pt x="12902" y="19911"/>
                    <a:pt x="13019" y="19854"/>
                    <a:pt x="13252" y="19794"/>
                  </a:cubicBezTo>
                  <a:lnTo>
                    <a:pt x="13894" y="20436"/>
                  </a:lnTo>
                  <a:cubicBezTo>
                    <a:pt x="14010" y="20552"/>
                    <a:pt x="14186" y="20609"/>
                    <a:pt x="14355" y="20609"/>
                  </a:cubicBezTo>
                  <a:cubicBezTo>
                    <a:pt x="14522" y="20609"/>
                    <a:pt x="14683" y="20552"/>
                    <a:pt x="14770" y="20436"/>
                  </a:cubicBezTo>
                  <a:lnTo>
                    <a:pt x="16171" y="19039"/>
                  </a:lnTo>
                  <a:lnTo>
                    <a:pt x="19673" y="19039"/>
                  </a:lnTo>
                  <a:cubicBezTo>
                    <a:pt x="20725" y="19039"/>
                    <a:pt x="21600" y="18164"/>
                    <a:pt x="21600" y="17176"/>
                  </a:cubicBezTo>
                  <a:lnTo>
                    <a:pt x="21600" y="1863"/>
                  </a:lnTo>
                  <a:cubicBezTo>
                    <a:pt x="21600" y="872"/>
                    <a:pt x="20783" y="0"/>
                    <a:pt x="1967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96" name="Google Shape;10473;p68"/>
            <p:cNvSpPr/>
            <p:nvPr/>
          </p:nvSpPr>
          <p:spPr>
            <a:xfrm>
              <a:off x="47789" y="47789"/>
              <a:ext cx="26134"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23" y="0"/>
                  </a:moveTo>
                  <a:cubicBezTo>
                    <a:pt x="4684" y="0"/>
                    <a:pt x="0" y="4678"/>
                    <a:pt x="0" y="10308"/>
                  </a:cubicBezTo>
                  <a:cubicBezTo>
                    <a:pt x="0" y="15939"/>
                    <a:pt x="4684" y="21600"/>
                    <a:pt x="10323" y="21600"/>
                  </a:cubicBezTo>
                  <a:cubicBezTo>
                    <a:pt x="16916" y="21600"/>
                    <a:pt x="21600" y="15939"/>
                    <a:pt x="21600" y="10308"/>
                  </a:cubicBezTo>
                  <a:cubicBezTo>
                    <a:pt x="21600" y="4678"/>
                    <a:pt x="16916" y="0"/>
                    <a:pt x="1032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97" name="Google Shape;10474;p68"/>
            <p:cNvSpPr/>
            <p:nvPr/>
          </p:nvSpPr>
          <p:spPr>
            <a:xfrm>
              <a:off x="97817" y="47789"/>
              <a:ext cx="25015"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78"/>
                    <a:pt x="0" y="10308"/>
                  </a:cubicBezTo>
                  <a:cubicBezTo>
                    <a:pt x="0" y="16893"/>
                    <a:pt x="4894" y="21600"/>
                    <a:pt x="10784" y="21600"/>
                  </a:cubicBezTo>
                  <a:cubicBezTo>
                    <a:pt x="16675" y="21600"/>
                    <a:pt x="21600" y="16893"/>
                    <a:pt x="21600" y="10308"/>
                  </a:cubicBezTo>
                  <a:cubicBezTo>
                    <a:pt x="21600" y="4678"/>
                    <a:pt x="16675"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98" name="Google Shape;10475;p68"/>
            <p:cNvSpPr/>
            <p:nvPr/>
          </p:nvSpPr>
          <p:spPr>
            <a:xfrm>
              <a:off x="147845" y="47789"/>
              <a:ext cx="25015"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84" y="0"/>
                  </a:moveTo>
                  <a:cubicBezTo>
                    <a:pt x="4894" y="0"/>
                    <a:pt x="0" y="4678"/>
                    <a:pt x="0" y="10308"/>
                  </a:cubicBezTo>
                  <a:cubicBezTo>
                    <a:pt x="0" y="16893"/>
                    <a:pt x="4894" y="21600"/>
                    <a:pt x="10784" y="21600"/>
                  </a:cubicBezTo>
                  <a:cubicBezTo>
                    <a:pt x="16706" y="21600"/>
                    <a:pt x="21600" y="16893"/>
                    <a:pt x="21600" y="10308"/>
                  </a:cubicBezTo>
                  <a:cubicBezTo>
                    <a:pt x="21600" y="4678"/>
                    <a:pt x="16706" y="0"/>
                    <a:pt x="1078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199" name="Google Shape;10476;p68"/>
            <p:cNvSpPr/>
            <p:nvPr/>
          </p:nvSpPr>
          <p:spPr>
            <a:xfrm>
              <a:off x="195599" y="47789"/>
              <a:ext cx="173979" cy="261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55" y="0"/>
                  </a:moveTo>
                  <a:cubicBezTo>
                    <a:pt x="708" y="0"/>
                    <a:pt x="0" y="4678"/>
                    <a:pt x="0" y="10308"/>
                  </a:cubicBezTo>
                  <a:cubicBezTo>
                    <a:pt x="143" y="16893"/>
                    <a:pt x="847" y="21600"/>
                    <a:pt x="1555" y="21600"/>
                  </a:cubicBezTo>
                  <a:lnTo>
                    <a:pt x="19906" y="21600"/>
                  </a:lnTo>
                  <a:cubicBezTo>
                    <a:pt x="20896" y="21600"/>
                    <a:pt x="21600" y="16893"/>
                    <a:pt x="21600" y="10308"/>
                  </a:cubicBezTo>
                  <a:cubicBezTo>
                    <a:pt x="21600" y="4678"/>
                    <a:pt x="20896" y="0"/>
                    <a:pt x="1990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00" name="Google Shape;10477;p68"/>
            <p:cNvSpPr/>
            <p:nvPr/>
          </p:nvSpPr>
          <p:spPr>
            <a:xfrm>
              <a:off x="147845" y="224041"/>
              <a:ext cx="121709" cy="122832"/>
            </a:xfrm>
            <a:custGeom>
              <a:avLst/>
              <a:gdLst/>
              <a:ahLst/>
              <a:cxnLst>
                <a:cxn ang="0">
                  <a:pos x="wd2" y="hd2"/>
                </a:cxn>
                <a:cxn ang="5400000">
                  <a:pos x="wd2" y="hd2"/>
                </a:cxn>
                <a:cxn ang="10800000">
                  <a:pos x="wd2" y="hd2"/>
                </a:cxn>
                <a:cxn ang="16200000">
                  <a:pos x="wd2" y="hd2"/>
                </a:cxn>
              </a:cxnLst>
              <a:rect l="0" t="0" r="r" b="b"/>
              <a:pathLst>
                <a:path w="21409" h="21600" fill="norm" stroke="1" extrusionOk="0">
                  <a:moveTo>
                    <a:pt x="10603" y="4202"/>
                  </a:moveTo>
                  <a:cubicBezTo>
                    <a:pt x="14203" y="4202"/>
                    <a:pt x="17200" y="7198"/>
                    <a:pt x="17200" y="10797"/>
                  </a:cubicBezTo>
                  <a:cubicBezTo>
                    <a:pt x="17200" y="14199"/>
                    <a:pt x="14400" y="17201"/>
                    <a:pt x="10603" y="17201"/>
                  </a:cubicBezTo>
                  <a:cubicBezTo>
                    <a:pt x="7200" y="17201"/>
                    <a:pt x="4203" y="14199"/>
                    <a:pt x="4203" y="10797"/>
                  </a:cubicBezTo>
                  <a:cubicBezTo>
                    <a:pt x="4203" y="7198"/>
                    <a:pt x="7200" y="4202"/>
                    <a:pt x="10603" y="4202"/>
                  </a:cubicBezTo>
                  <a:close/>
                  <a:moveTo>
                    <a:pt x="10603" y="0"/>
                  </a:moveTo>
                  <a:cubicBezTo>
                    <a:pt x="4603" y="0"/>
                    <a:pt x="0" y="4799"/>
                    <a:pt x="0" y="10797"/>
                  </a:cubicBezTo>
                  <a:cubicBezTo>
                    <a:pt x="0" y="16801"/>
                    <a:pt x="4603" y="21600"/>
                    <a:pt x="10603" y="21600"/>
                  </a:cubicBezTo>
                  <a:cubicBezTo>
                    <a:pt x="16603" y="21600"/>
                    <a:pt x="21403" y="16801"/>
                    <a:pt x="21403" y="10797"/>
                  </a:cubicBezTo>
                  <a:cubicBezTo>
                    <a:pt x="21600" y="4799"/>
                    <a:pt x="16603" y="0"/>
                    <a:pt x="106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05" name="Google Shape;10478;p68"/>
          <p:cNvGrpSpPr/>
          <p:nvPr/>
        </p:nvGrpSpPr>
        <p:grpSpPr>
          <a:xfrm>
            <a:off x="3590888" y="3230971"/>
            <a:ext cx="371852" cy="422997"/>
            <a:chOff x="36" y="36"/>
            <a:chExt cx="371850" cy="422996"/>
          </a:xfrm>
        </p:grpSpPr>
        <p:sp>
          <p:nvSpPr>
            <p:cNvPr id="8202" name="Google Shape;10479;p68"/>
            <p:cNvSpPr/>
            <p:nvPr/>
          </p:nvSpPr>
          <p:spPr>
            <a:xfrm>
              <a:off x="51182" y="101246"/>
              <a:ext cx="121678" cy="738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260" y="6648"/>
                  </a:moveTo>
                  <a:cubicBezTo>
                    <a:pt x="7471" y="6648"/>
                    <a:pt x="8484" y="8304"/>
                    <a:pt x="8484" y="10299"/>
                  </a:cubicBezTo>
                  <a:cubicBezTo>
                    <a:pt x="8484" y="12631"/>
                    <a:pt x="7471" y="14287"/>
                    <a:pt x="6260" y="14287"/>
                  </a:cubicBezTo>
                  <a:cubicBezTo>
                    <a:pt x="5049" y="14287"/>
                    <a:pt x="4043" y="12631"/>
                    <a:pt x="4043" y="10299"/>
                  </a:cubicBezTo>
                  <a:cubicBezTo>
                    <a:pt x="4043" y="8304"/>
                    <a:pt x="5049" y="6648"/>
                    <a:pt x="6260" y="6648"/>
                  </a:cubicBezTo>
                  <a:close/>
                  <a:moveTo>
                    <a:pt x="15141" y="6648"/>
                  </a:moveTo>
                  <a:cubicBezTo>
                    <a:pt x="16352" y="6648"/>
                    <a:pt x="17365" y="8304"/>
                    <a:pt x="17365" y="10299"/>
                  </a:cubicBezTo>
                  <a:cubicBezTo>
                    <a:pt x="17365" y="12631"/>
                    <a:pt x="16352" y="14287"/>
                    <a:pt x="15141" y="14287"/>
                  </a:cubicBezTo>
                  <a:cubicBezTo>
                    <a:pt x="13930" y="14287"/>
                    <a:pt x="12924" y="12631"/>
                    <a:pt x="12924" y="10299"/>
                  </a:cubicBezTo>
                  <a:cubicBezTo>
                    <a:pt x="12924" y="8304"/>
                    <a:pt x="13930" y="6648"/>
                    <a:pt x="15141" y="6648"/>
                  </a:cubicBezTo>
                  <a:close/>
                  <a:moveTo>
                    <a:pt x="6465" y="0"/>
                  </a:moveTo>
                  <a:cubicBezTo>
                    <a:pt x="3031" y="0"/>
                    <a:pt x="0" y="4981"/>
                    <a:pt x="0" y="10964"/>
                  </a:cubicBezTo>
                  <a:cubicBezTo>
                    <a:pt x="0" y="16619"/>
                    <a:pt x="3031" y="21600"/>
                    <a:pt x="6465" y="21600"/>
                  </a:cubicBezTo>
                  <a:cubicBezTo>
                    <a:pt x="8279" y="21600"/>
                    <a:pt x="9893" y="20270"/>
                    <a:pt x="10906" y="18614"/>
                  </a:cubicBezTo>
                  <a:cubicBezTo>
                    <a:pt x="12117" y="20270"/>
                    <a:pt x="13526" y="21600"/>
                    <a:pt x="15141" y="21600"/>
                  </a:cubicBezTo>
                  <a:cubicBezTo>
                    <a:pt x="18576" y="21600"/>
                    <a:pt x="21600" y="16619"/>
                    <a:pt x="21600" y="10964"/>
                  </a:cubicBezTo>
                  <a:cubicBezTo>
                    <a:pt x="21600" y="4653"/>
                    <a:pt x="18576" y="0"/>
                    <a:pt x="15141" y="0"/>
                  </a:cubicBezTo>
                  <a:cubicBezTo>
                    <a:pt x="13328" y="0"/>
                    <a:pt x="11912" y="1330"/>
                    <a:pt x="10906" y="2986"/>
                  </a:cubicBezTo>
                  <a:cubicBezTo>
                    <a:pt x="9490" y="1330"/>
                    <a:pt x="8080" y="0"/>
                    <a:pt x="646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03" name="Google Shape;10480;p68"/>
            <p:cNvSpPr/>
            <p:nvPr/>
          </p:nvSpPr>
          <p:spPr>
            <a:xfrm>
              <a:off x="36" y="36"/>
              <a:ext cx="371851" cy="42299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993" y="1277"/>
                  </a:moveTo>
                  <a:cubicBezTo>
                    <a:pt x="15457" y="1277"/>
                    <a:pt x="15786" y="1567"/>
                    <a:pt x="15786" y="1915"/>
                  </a:cubicBezTo>
                  <a:lnTo>
                    <a:pt x="15786" y="2612"/>
                  </a:lnTo>
                  <a:lnTo>
                    <a:pt x="1386" y="2612"/>
                  </a:lnTo>
                  <a:lnTo>
                    <a:pt x="1386" y="1915"/>
                  </a:lnTo>
                  <a:cubicBezTo>
                    <a:pt x="1453" y="1567"/>
                    <a:pt x="1782" y="1277"/>
                    <a:pt x="2113" y="1277"/>
                  </a:cubicBezTo>
                  <a:close/>
                  <a:moveTo>
                    <a:pt x="15853" y="3889"/>
                  </a:moveTo>
                  <a:lnTo>
                    <a:pt x="15853" y="6270"/>
                  </a:lnTo>
                  <a:lnTo>
                    <a:pt x="15193" y="5690"/>
                  </a:lnTo>
                  <a:cubicBezTo>
                    <a:pt x="14763" y="5312"/>
                    <a:pt x="14222" y="5144"/>
                    <a:pt x="13685" y="5144"/>
                  </a:cubicBezTo>
                  <a:cubicBezTo>
                    <a:pt x="12576" y="5144"/>
                    <a:pt x="11494" y="5870"/>
                    <a:pt x="11494" y="6967"/>
                  </a:cubicBezTo>
                  <a:cubicBezTo>
                    <a:pt x="11494" y="7491"/>
                    <a:pt x="11691" y="8012"/>
                    <a:pt x="12154" y="8303"/>
                  </a:cubicBezTo>
                  <a:lnTo>
                    <a:pt x="14201" y="10102"/>
                  </a:lnTo>
                  <a:lnTo>
                    <a:pt x="2113" y="10102"/>
                  </a:lnTo>
                  <a:cubicBezTo>
                    <a:pt x="2084" y="10108"/>
                    <a:pt x="2057" y="10110"/>
                    <a:pt x="2027" y="10110"/>
                  </a:cubicBezTo>
                  <a:cubicBezTo>
                    <a:pt x="1728" y="10110"/>
                    <a:pt x="1453" y="9841"/>
                    <a:pt x="1453" y="9522"/>
                  </a:cubicBezTo>
                  <a:lnTo>
                    <a:pt x="1453" y="3889"/>
                  </a:lnTo>
                  <a:close/>
                  <a:moveTo>
                    <a:pt x="17107" y="4761"/>
                  </a:moveTo>
                  <a:lnTo>
                    <a:pt x="19287" y="6678"/>
                  </a:lnTo>
                  <a:cubicBezTo>
                    <a:pt x="19751" y="7083"/>
                    <a:pt x="19948" y="7491"/>
                    <a:pt x="19948" y="8012"/>
                  </a:cubicBezTo>
                  <a:lnTo>
                    <a:pt x="19948" y="12716"/>
                  </a:lnTo>
                  <a:cubicBezTo>
                    <a:pt x="19948" y="13588"/>
                    <a:pt x="19619" y="14458"/>
                    <a:pt x="18958" y="15097"/>
                  </a:cubicBezTo>
                  <a:lnTo>
                    <a:pt x="12484" y="15097"/>
                  </a:lnTo>
                  <a:cubicBezTo>
                    <a:pt x="11823" y="14458"/>
                    <a:pt x="11494" y="13588"/>
                    <a:pt x="11494" y="12716"/>
                  </a:cubicBezTo>
                  <a:lnTo>
                    <a:pt x="11494" y="11323"/>
                  </a:lnTo>
                  <a:lnTo>
                    <a:pt x="14333" y="11323"/>
                  </a:lnTo>
                  <a:lnTo>
                    <a:pt x="14333" y="11439"/>
                  </a:lnTo>
                  <a:cubicBezTo>
                    <a:pt x="14333" y="12135"/>
                    <a:pt x="14465" y="12775"/>
                    <a:pt x="14861" y="13588"/>
                  </a:cubicBezTo>
                  <a:cubicBezTo>
                    <a:pt x="14958" y="13798"/>
                    <a:pt x="15226" y="13947"/>
                    <a:pt x="15520" y="13947"/>
                  </a:cubicBezTo>
                  <a:cubicBezTo>
                    <a:pt x="15629" y="13947"/>
                    <a:pt x="15744" y="13925"/>
                    <a:pt x="15853" y="13877"/>
                  </a:cubicBezTo>
                  <a:cubicBezTo>
                    <a:pt x="16182" y="13761"/>
                    <a:pt x="16314" y="13356"/>
                    <a:pt x="16182" y="13007"/>
                  </a:cubicBezTo>
                  <a:cubicBezTo>
                    <a:pt x="15918" y="12484"/>
                    <a:pt x="15786" y="12019"/>
                    <a:pt x="15786" y="11498"/>
                  </a:cubicBezTo>
                  <a:lnTo>
                    <a:pt x="15786" y="10045"/>
                  </a:lnTo>
                  <a:cubicBezTo>
                    <a:pt x="15786" y="9870"/>
                    <a:pt x="15654" y="9697"/>
                    <a:pt x="15522" y="9581"/>
                  </a:cubicBezTo>
                  <a:lnTo>
                    <a:pt x="13012" y="7432"/>
                  </a:lnTo>
                  <a:cubicBezTo>
                    <a:pt x="12616" y="7083"/>
                    <a:pt x="12880" y="6329"/>
                    <a:pt x="13540" y="6329"/>
                  </a:cubicBezTo>
                  <a:cubicBezTo>
                    <a:pt x="13672" y="6329"/>
                    <a:pt x="13937" y="6387"/>
                    <a:pt x="14004" y="6562"/>
                  </a:cubicBezTo>
                  <a:lnTo>
                    <a:pt x="17306" y="9465"/>
                  </a:lnTo>
                  <a:cubicBezTo>
                    <a:pt x="17438" y="9581"/>
                    <a:pt x="17637" y="9638"/>
                    <a:pt x="17826" y="9638"/>
                  </a:cubicBezTo>
                  <a:cubicBezTo>
                    <a:pt x="18017" y="9638"/>
                    <a:pt x="18197" y="9581"/>
                    <a:pt x="18298" y="9465"/>
                  </a:cubicBezTo>
                  <a:cubicBezTo>
                    <a:pt x="18562" y="9232"/>
                    <a:pt x="18562" y="8825"/>
                    <a:pt x="18298" y="8593"/>
                  </a:cubicBezTo>
                  <a:lnTo>
                    <a:pt x="17107" y="7491"/>
                  </a:lnTo>
                  <a:lnTo>
                    <a:pt x="17107" y="4761"/>
                  </a:lnTo>
                  <a:close/>
                  <a:moveTo>
                    <a:pt x="19487" y="16491"/>
                  </a:moveTo>
                  <a:cubicBezTo>
                    <a:pt x="19883" y="16491"/>
                    <a:pt x="20212" y="16780"/>
                    <a:pt x="20212" y="17130"/>
                  </a:cubicBezTo>
                  <a:lnTo>
                    <a:pt x="20212" y="20266"/>
                  </a:lnTo>
                  <a:lnTo>
                    <a:pt x="11559" y="20266"/>
                  </a:lnTo>
                  <a:lnTo>
                    <a:pt x="11559" y="17130"/>
                  </a:lnTo>
                  <a:cubicBezTo>
                    <a:pt x="11559" y="16780"/>
                    <a:pt x="11890" y="16491"/>
                    <a:pt x="12287" y="16491"/>
                  </a:cubicBezTo>
                  <a:close/>
                  <a:moveTo>
                    <a:pt x="2113" y="0"/>
                  </a:moveTo>
                  <a:cubicBezTo>
                    <a:pt x="990" y="0"/>
                    <a:pt x="0" y="870"/>
                    <a:pt x="0" y="1915"/>
                  </a:cubicBezTo>
                  <a:lnTo>
                    <a:pt x="0" y="9522"/>
                  </a:lnTo>
                  <a:cubicBezTo>
                    <a:pt x="0" y="10567"/>
                    <a:pt x="990" y="11439"/>
                    <a:pt x="2113" y="11439"/>
                  </a:cubicBezTo>
                  <a:lnTo>
                    <a:pt x="10039" y="11439"/>
                  </a:lnTo>
                  <a:lnTo>
                    <a:pt x="10039" y="12775"/>
                  </a:lnTo>
                  <a:cubicBezTo>
                    <a:pt x="10039" y="13820"/>
                    <a:pt x="10370" y="14749"/>
                    <a:pt x="10966" y="15562"/>
                  </a:cubicBezTo>
                  <a:cubicBezTo>
                    <a:pt x="10370" y="15910"/>
                    <a:pt x="10039" y="16491"/>
                    <a:pt x="10039" y="17130"/>
                  </a:cubicBezTo>
                  <a:lnTo>
                    <a:pt x="10039" y="20903"/>
                  </a:lnTo>
                  <a:cubicBezTo>
                    <a:pt x="10039" y="21311"/>
                    <a:pt x="10370" y="21600"/>
                    <a:pt x="10834" y="21600"/>
                  </a:cubicBezTo>
                  <a:lnTo>
                    <a:pt x="20872" y="21600"/>
                  </a:lnTo>
                  <a:cubicBezTo>
                    <a:pt x="21269" y="21600"/>
                    <a:pt x="21600" y="21311"/>
                    <a:pt x="21600" y="20903"/>
                  </a:cubicBezTo>
                  <a:lnTo>
                    <a:pt x="21600" y="17130"/>
                  </a:lnTo>
                  <a:cubicBezTo>
                    <a:pt x="21600" y="16491"/>
                    <a:pt x="21204" y="15910"/>
                    <a:pt x="20740" y="15562"/>
                  </a:cubicBezTo>
                  <a:cubicBezTo>
                    <a:pt x="21336" y="14749"/>
                    <a:pt x="21600" y="13820"/>
                    <a:pt x="21600" y="12775"/>
                  </a:cubicBezTo>
                  <a:lnTo>
                    <a:pt x="21600" y="8071"/>
                  </a:lnTo>
                  <a:lnTo>
                    <a:pt x="21533" y="8071"/>
                  </a:lnTo>
                  <a:cubicBezTo>
                    <a:pt x="21533" y="7199"/>
                    <a:pt x="21137" y="6387"/>
                    <a:pt x="20476" y="5806"/>
                  </a:cubicBezTo>
                  <a:lnTo>
                    <a:pt x="17241" y="3019"/>
                  </a:lnTo>
                  <a:lnTo>
                    <a:pt x="17241" y="1915"/>
                  </a:lnTo>
                  <a:cubicBezTo>
                    <a:pt x="17241" y="870"/>
                    <a:pt x="16249" y="0"/>
                    <a:pt x="1512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04" name="Google Shape;10481;p68"/>
            <p:cNvSpPr/>
            <p:nvPr/>
          </p:nvSpPr>
          <p:spPr>
            <a:xfrm>
              <a:off x="221767" y="346872"/>
              <a:ext cx="26170" cy="2613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338" y="0"/>
                  </a:moveTo>
                  <a:cubicBezTo>
                    <a:pt x="4707" y="0"/>
                    <a:pt x="0" y="4684"/>
                    <a:pt x="0" y="11277"/>
                  </a:cubicBezTo>
                  <a:cubicBezTo>
                    <a:pt x="0" y="16916"/>
                    <a:pt x="4707" y="21600"/>
                    <a:pt x="10338" y="21600"/>
                  </a:cubicBezTo>
                  <a:cubicBezTo>
                    <a:pt x="15969" y="21600"/>
                    <a:pt x="21600" y="16916"/>
                    <a:pt x="21600" y="11277"/>
                  </a:cubicBezTo>
                  <a:cubicBezTo>
                    <a:pt x="20647" y="4684"/>
                    <a:pt x="15969" y="0"/>
                    <a:pt x="1033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08" name="Google Shape;10482;p68"/>
          <p:cNvGrpSpPr/>
          <p:nvPr/>
        </p:nvGrpSpPr>
        <p:grpSpPr>
          <a:xfrm>
            <a:off x="1926083" y="1645989"/>
            <a:ext cx="409453" cy="410539"/>
            <a:chOff x="39" y="39"/>
            <a:chExt cx="409451" cy="410537"/>
          </a:xfrm>
        </p:grpSpPr>
        <p:sp>
          <p:nvSpPr>
            <p:cNvPr id="8206" name="Google Shape;10483;p68"/>
            <p:cNvSpPr/>
            <p:nvPr/>
          </p:nvSpPr>
          <p:spPr>
            <a:xfrm>
              <a:off x="39" y="39"/>
              <a:ext cx="409453" cy="41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84" y="1397"/>
                  </a:moveTo>
                  <a:cubicBezTo>
                    <a:pt x="11735" y="1397"/>
                    <a:pt x="12611" y="2270"/>
                    <a:pt x="12611" y="3261"/>
                  </a:cubicBezTo>
                  <a:cubicBezTo>
                    <a:pt x="12611" y="4307"/>
                    <a:pt x="11735" y="5180"/>
                    <a:pt x="10684" y="5180"/>
                  </a:cubicBezTo>
                  <a:cubicBezTo>
                    <a:pt x="9632" y="5180"/>
                    <a:pt x="8757" y="4307"/>
                    <a:pt x="8757" y="3261"/>
                  </a:cubicBezTo>
                  <a:cubicBezTo>
                    <a:pt x="8757" y="2270"/>
                    <a:pt x="9632" y="1397"/>
                    <a:pt x="10684" y="1397"/>
                  </a:cubicBezTo>
                  <a:close/>
                  <a:moveTo>
                    <a:pt x="3678" y="3958"/>
                  </a:moveTo>
                  <a:cubicBezTo>
                    <a:pt x="4319" y="3958"/>
                    <a:pt x="4903" y="4541"/>
                    <a:pt x="4903" y="5180"/>
                  </a:cubicBezTo>
                  <a:cubicBezTo>
                    <a:pt x="4903" y="5821"/>
                    <a:pt x="4319" y="6404"/>
                    <a:pt x="3678" y="6404"/>
                  </a:cubicBezTo>
                  <a:cubicBezTo>
                    <a:pt x="2976" y="6404"/>
                    <a:pt x="2392" y="5821"/>
                    <a:pt x="2392" y="5180"/>
                  </a:cubicBezTo>
                  <a:cubicBezTo>
                    <a:pt x="2392" y="4424"/>
                    <a:pt x="2976" y="3958"/>
                    <a:pt x="3678" y="3958"/>
                  </a:cubicBezTo>
                  <a:close/>
                  <a:moveTo>
                    <a:pt x="17690" y="3958"/>
                  </a:moveTo>
                  <a:cubicBezTo>
                    <a:pt x="18389" y="3958"/>
                    <a:pt x="18915" y="4541"/>
                    <a:pt x="18915" y="5180"/>
                  </a:cubicBezTo>
                  <a:cubicBezTo>
                    <a:pt x="18915" y="5821"/>
                    <a:pt x="18331" y="6404"/>
                    <a:pt x="17690" y="6404"/>
                  </a:cubicBezTo>
                  <a:cubicBezTo>
                    <a:pt x="16988" y="6404"/>
                    <a:pt x="16406" y="5821"/>
                    <a:pt x="16406" y="5180"/>
                  </a:cubicBezTo>
                  <a:cubicBezTo>
                    <a:pt x="16406" y="4424"/>
                    <a:pt x="16988" y="3958"/>
                    <a:pt x="17690" y="3958"/>
                  </a:cubicBezTo>
                  <a:close/>
                  <a:moveTo>
                    <a:pt x="3561" y="7568"/>
                  </a:moveTo>
                  <a:cubicBezTo>
                    <a:pt x="4962" y="7568"/>
                    <a:pt x="6128" y="8733"/>
                    <a:pt x="6128" y="10131"/>
                  </a:cubicBezTo>
                  <a:lnTo>
                    <a:pt x="6128" y="13391"/>
                  </a:lnTo>
                  <a:cubicBezTo>
                    <a:pt x="6187" y="13857"/>
                    <a:pt x="5896" y="14032"/>
                    <a:pt x="5546" y="14032"/>
                  </a:cubicBezTo>
                  <a:cubicBezTo>
                    <a:pt x="5194" y="14032"/>
                    <a:pt x="4903" y="14323"/>
                    <a:pt x="4903" y="14730"/>
                  </a:cubicBezTo>
                  <a:lnTo>
                    <a:pt x="4903" y="18515"/>
                  </a:lnTo>
                  <a:cubicBezTo>
                    <a:pt x="4903" y="18864"/>
                    <a:pt x="4612" y="19156"/>
                    <a:pt x="4260" y="19156"/>
                  </a:cubicBezTo>
                  <a:lnTo>
                    <a:pt x="2976" y="19156"/>
                  </a:lnTo>
                  <a:cubicBezTo>
                    <a:pt x="2626" y="19156"/>
                    <a:pt x="2335" y="18864"/>
                    <a:pt x="2335" y="18515"/>
                  </a:cubicBezTo>
                  <a:lnTo>
                    <a:pt x="2335" y="14730"/>
                  </a:lnTo>
                  <a:cubicBezTo>
                    <a:pt x="2335" y="14323"/>
                    <a:pt x="2042" y="14032"/>
                    <a:pt x="1692" y="14032"/>
                  </a:cubicBezTo>
                  <a:cubicBezTo>
                    <a:pt x="1343" y="14032"/>
                    <a:pt x="1049" y="13740"/>
                    <a:pt x="1049" y="13391"/>
                  </a:cubicBezTo>
                  <a:lnTo>
                    <a:pt x="1049" y="10131"/>
                  </a:lnTo>
                  <a:cubicBezTo>
                    <a:pt x="1049" y="8733"/>
                    <a:pt x="2218" y="7568"/>
                    <a:pt x="3561" y="7568"/>
                  </a:cubicBezTo>
                  <a:close/>
                  <a:moveTo>
                    <a:pt x="17572" y="7568"/>
                  </a:moveTo>
                  <a:cubicBezTo>
                    <a:pt x="18974" y="7568"/>
                    <a:pt x="20142" y="8733"/>
                    <a:pt x="20142" y="10131"/>
                  </a:cubicBezTo>
                  <a:lnTo>
                    <a:pt x="20142" y="13450"/>
                  </a:lnTo>
                  <a:lnTo>
                    <a:pt x="20199" y="13450"/>
                  </a:lnTo>
                  <a:cubicBezTo>
                    <a:pt x="20199" y="13857"/>
                    <a:pt x="19908" y="14147"/>
                    <a:pt x="19558" y="14147"/>
                  </a:cubicBezTo>
                  <a:cubicBezTo>
                    <a:pt x="19208" y="14147"/>
                    <a:pt x="18915" y="14440"/>
                    <a:pt x="18915" y="14789"/>
                  </a:cubicBezTo>
                  <a:lnTo>
                    <a:pt x="18915" y="18573"/>
                  </a:lnTo>
                  <a:cubicBezTo>
                    <a:pt x="18915" y="18922"/>
                    <a:pt x="18624" y="19213"/>
                    <a:pt x="18274" y="19213"/>
                  </a:cubicBezTo>
                  <a:lnTo>
                    <a:pt x="16988" y="19213"/>
                  </a:lnTo>
                  <a:cubicBezTo>
                    <a:pt x="16638" y="19213"/>
                    <a:pt x="16347" y="18922"/>
                    <a:pt x="16347" y="18573"/>
                  </a:cubicBezTo>
                  <a:lnTo>
                    <a:pt x="16347" y="14730"/>
                  </a:lnTo>
                  <a:cubicBezTo>
                    <a:pt x="16347" y="14323"/>
                    <a:pt x="16054" y="14032"/>
                    <a:pt x="15704" y="14032"/>
                  </a:cubicBezTo>
                  <a:cubicBezTo>
                    <a:pt x="15354" y="14032"/>
                    <a:pt x="15061" y="13740"/>
                    <a:pt x="15061" y="13391"/>
                  </a:cubicBezTo>
                  <a:lnTo>
                    <a:pt x="15061" y="10131"/>
                  </a:lnTo>
                  <a:cubicBezTo>
                    <a:pt x="15061" y="8733"/>
                    <a:pt x="16230" y="7568"/>
                    <a:pt x="17572" y="7568"/>
                  </a:cubicBezTo>
                  <a:close/>
                  <a:moveTo>
                    <a:pt x="11268" y="6463"/>
                  </a:moveTo>
                  <a:cubicBezTo>
                    <a:pt x="12726" y="6753"/>
                    <a:pt x="13895" y="8092"/>
                    <a:pt x="13895" y="9606"/>
                  </a:cubicBezTo>
                  <a:lnTo>
                    <a:pt x="13895" y="13450"/>
                  </a:lnTo>
                  <a:cubicBezTo>
                    <a:pt x="13953" y="13857"/>
                    <a:pt x="13660" y="14032"/>
                    <a:pt x="13310" y="14032"/>
                  </a:cubicBezTo>
                  <a:cubicBezTo>
                    <a:pt x="12902" y="14032"/>
                    <a:pt x="12611" y="14323"/>
                    <a:pt x="12611" y="14730"/>
                  </a:cubicBezTo>
                  <a:lnTo>
                    <a:pt x="12611" y="19795"/>
                  </a:lnTo>
                  <a:cubicBezTo>
                    <a:pt x="12611" y="20144"/>
                    <a:pt x="12317" y="20437"/>
                    <a:pt x="11968" y="20437"/>
                  </a:cubicBezTo>
                  <a:lnTo>
                    <a:pt x="9341" y="20437"/>
                  </a:lnTo>
                  <a:cubicBezTo>
                    <a:pt x="8989" y="20437"/>
                    <a:pt x="8698" y="20144"/>
                    <a:pt x="8698" y="19795"/>
                  </a:cubicBezTo>
                  <a:lnTo>
                    <a:pt x="8698" y="14730"/>
                  </a:lnTo>
                  <a:cubicBezTo>
                    <a:pt x="8698" y="14323"/>
                    <a:pt x="8407" y="14032"/>
                    <a:pt x="8055" y="14032"/>
                  </a:cubicBezTo>
                  <a:cubicBezTo>
                    <a:pt x="7647" y="14032"/>
                    <a:pt x="7356" y="13740"/>
                    <a:pt x="7356" y="13391"/>
                  </a:cubicBezTo>
                  <a:lnTo>
                    <a:pt x="7356" y="9606"/>
                  </a:lnTo>
                  <a:cubicBezTo>
                    <a:pt x="7356" y="8092"/>
                    <a:pt x="8466" y="6753"/>
                    <a:pt x="9923" y="6463"/>
                  </a:cubicBezTo>
                  <a:lnTo>
                    <a:pt x="9923" y="10828"/>
                  </a:lnTo>
                  <a:cubicBezTo>
                    <a:pt x="9923" y="11238"/>
                    <a:pt x="10217" y="11528"/>
                    <a:pt x="10566" y="11528"/>
                  </a:cubicBezTo>
                  <a:cubicBezTo>
                    <a:pt x="10975" y="11528"/>
                    <a:pt x="11268" y="11238"/>
                    <a:pt x="11268" y="10828"/>
                  </a:cubicBezTo>
                  <a:lnTo>
                    <a:pt x="11268" y="6463"/>
                  </a:lnTo>
                  <a:close/>
                  <a:moveTo>
                    <a:pt x="10742" y="0"/>
                  </a:moveTo>
                  <a:cubicBezTo>
                    <a:pt x="8989" y="0"/>
                    <a:pt x="7588" y="1397"/>
                    <a:pt x="7588" y="3144"/>
                  </a:cubicBezTo>
                  <a:cubicBezTo>
                    <a:pt x="7588" y="4075"/>
                    <a:pt x="8055" y="4948"/>
                    <a:pt x="8698" y="5531"/>
                  </a:cubicBezTo>
                  <a:cubicBezTo>
                    <a:pt x="7823" y="5997"/>
                    <a:pt x="7062" y="6753"/>
                    <a:pt x="6713" y="7626"/>
                  </a:cubicBezTo>
                  <a:cubicBezTo>
                    <a:pt x="6422" y="7277"/>
                    <a:pt x="6072" y="6987"/>
                    <a:pt x="5605" y="6753"/>
                  </a:cubicBezTo>
                  <a:cubicBezTo>
                    <a:pt x="6072" y="6346"/>
                    <a:pt x="6363" y="5704"/>
                    <a:pt x="6363" y="5007"/>
                  </a:cubicBezTo>
                  <a:cubicBezTo>
                    <a:pt x="6363" y="3668"/>
                    <a:pt x="5194" y="2502"/>
                    <a:pt x="3793" y="2502"/>
                  </a:cubicBezTo>
                  <a:cubicBezTo>
                    <a:pt x="2392" y="2502"/>
                    <a:pt x="1225" y="3668"/>
                    <a:pt x="1225" y="5007"/>
                  </a:cubicBezTo>
                  <a:cubicBezTo>
                    <a:pt x="1225" y="5704"/>
                    <a:pt x="1516" y="6346"/>
                    <a:pt x="1983" y="6753"/>
                  </a:cubicBezTo>
                  <a:cubicBezTo>
                    <a:pt x="817" y="7453"/>
                    <a:pt x="0" y="8675"/>
                    <a:pt x="0" y="10131"/>
                  </a:cubicBezTo>
                  <a:lnTo>
                    <a:pt x="0" y="13391"/>
                  </a:lnTo>
                  <a:cubicBezTo>
                    <a:pt x="0" y="14206"/>
                    <a:pt x="524" y="14905"/>
                    <a:pt x="1225" y="15196"/>
                  </a:cubicBezTo>
                  <a:lnTo>
                    <a:pt x="1225" y="18515"/>
                  </a:lnTo>
                  <a:cubicBezTo>
                    <a:pt x="1225" y="19505"/>
                    <a:pt x="2101" y="20378"/>
                    <a:pt x="3152" y="20378"/>
                  </a:cubicBezTo>
                  <a:lnTo>
                    <a:pt x="4377" y="20378"/>
                  </a:lnTo>
                  <a:cubicBezTo>
                    <a:pt x="5429" y="20378"/>
                    <a:pt x="6304" y="19505"/>
                    <a:pt x="6304" y="18515"/>
                  </a:cubicBezTo>
                  <a:lnTo>
                    <a:pt x="6304" y="15196"/>
                  </a:lnTo>
                  <a:cubicBezTo>
                    <a:pt x="6480" y="15137"/>
                    <a:pt x="6713" y="15020"/>
                    <a:pt x="6947" y="14847"/>
                  </a:cubicBezTo>
                  <a:cubicBezTo>
                    <a:pt x="7180" y="15020"/>
                    <a:pt x="7297" y="15137"/>
                    <a:pt x="7588" y="15196"/>
                  </a:cubicBezTo>
                  <a:lnTo>
                    <a:pt x="7588" y="19737"/>
                  </a:lnTo>
                  <a:cubicBezTo>
                    <a:pt x="7588" y="20727"/>
                    <a:pt x="8466" y="21600"/>
                    <a:pt x="9515" y="21600"/>
                  </a:cubicBezTo>
                  <a:lnTo>
                    <a:pt x="12144" y="21600"/>
                  </a:lnTo>
                  <a:cubicBezTo>
                    <a:pt x="13136" y="21600"/>
                    <a:pt x="14012" y="20727"/>
                    <a:pt x="14012" y="19737"/>
                  </a:cubicBezTo>
                  <a:lnTo>
                    <a:pt x="14012" y="15196"/>
                  </a:lnTo>
                  <a:cubicBezTo>
                    <a:pt x="14244" y="15137"/>
                    <a:pt x="14479" y="15020"/>
                    <a:pt x="14653" y="14847"/>
                  </a:cubicBezTo>
                  <a:cubicBezTo>
                    <a:pt x="14887" y="15020"/>
                    <a:pt x="15061" y="15137"/>
                    <a:pt x="15354" y="15196"/>
                  </a:cubicBezTo>
                  <a:lnTo>
                    <a:pt x="15354" y="18515"/>
                  </a:lnTo>
                  <a:cubicBezTo>
                    <a:pt x="15354" y="19505"/>
                    <a:pt x="16230" y="20378"/>
                    <a:pt x="17223" y="20378"/>
                  </a:cubicBezTo>
                  <a:lnTo>
                    <a:pt x="18448" y="20378"/>
                  </a:lnTo>
                  <a:cubicBezTo>
                    <a:pt x="19499" y="20378"/>
                    <a:pt x="20375" y="19505"/>
                    <a:pt x="20375" y="18515"/>
                  </a:cubicBezTo>
                  <a:lnTo>
                    <a:pt x="20375" y="15196"/>
                  </a:lnTo>
                  <a:cubicBezTo>
                    <a:pt x="21076" y="14905"/>
                    <a:pt x="21600" y="14264"/>
                    <a:pt x="21600" y="13391"/>
                  </a:cubicBezTo>
                  <a:lnTo>
                    <a:pt x="21600" y="10131"/>
                  </a:lnTo>
                  <a:cubicBezTo>
                    <a:pt x="21543" y="8792"/>
                    <a:pt x="20725" y="7509"/>
                    <a:pt x="19558" y="6928"/>
                  </a:cubicBezTo>
                  <a:cubicBezTo>
                    <a:pt x="20025" y="6463"/>
                    <a:pt x="20316" y="5821"/>
                    <a:pt x="20316" y="5180"/>
                  </a:cubicBezTo>
                  <a:cubicBezTo>
                    <a:pt x="20316" y="3783"/>
                    <a:pt x="19150" y="2619"/>
                    <a:pt x="17748" y="2619"/>
                  </a:cubicBezTo>
                  <a:cubicBezTo>
                    <a:pt x="16347" y="2619"/>
                    <a:pt x="15178" y="3783"/>
                    <a:pt x="15178" y="5180"/>
                  </a:cubicBezTo>
                  <a:cubicBezTo>
                    <a:pt x="15178" y="5821"/>
                    <a:pt x="15472" y="6463"/>
                    <a:pt x="15939" y="6928"/>
                  </a:cubicBezTo>
                  <a:cubicBezTo>
                    <a:pt x="15472" y="7160"/>
                    <a:pt x="15120" y="7453"/>
                    <a:pt x="14829" y="7802"/>
                  </a:cubicBezTo>
                  <a:cubicBezTo>
                    <a:pt x="14594" y="7277"/>
                    <a:pt x="14244" y="6870"/>
                    <a:pt x="13895" y="6404"/>
                  </a:cubicBezTo>
                  <a:cubicBezTo>
                    <a:pt x="13603" y="6112"/>
                    <a:pt x="13193" y="5821"/>
                    <a:pt x="12784" y="5590"/>
                  </a:cubicBezTo>
                  <a:cubicBezTo>
                    <a:pt x="13486" y="4948"/>
                    <a:pt x="13953" y="4075"/>
                    <a:pt x="13953" y="3202"/>
                  </a:cubicBezTo>
                  <a:cubicBezTo>
                    <a:pt x="13953" y="2329"/>
                    <a:pt x="13603" y="1512"/>
                    <a:pt x="13019" y="932"/>
                  </a:cubicBezTo>
                  <a:cubicBezTo>
                    <a:pt x="12435" y="349"/>
                    <a:pt x="11559" y="0"/>
                    <a:pt x="107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07" name="Google Shape;10484;p68"/>
            <p:cNvSpPr/>
            <p:nvPr/>
          </p:nvSpPr>
          <p:spPr>
            <a:xfrm flipH="1">
              <a:off x="39" y="39"/>
              <a:ext cx="409453" cy="4105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684" y="1397"/>
                  </a:moveTo>
                  <a:cubicBezTo>
                    <a:pt x="11735" y="1397"/>
                    <a:pt x="12611" y="2270"/>
                    <a:pt x="12611" y="3261"/>
                  </a:cubicBezTo>
                  <a:cubicBezTo>
                    <a:pt x="12611" y="4307"/>
                    <a:pt x="11735" y="5180"/>
                    <a:pt x="10684" y="5180"/>
                  </a:cubicBezTo>
                  <a:cubicBezTo>
                    <a:pt x="9632" y="5180"/>
                    <a:pt x="8757" y="4307"/>
                    <a:pt x="8757" y="3261"/>
                  </a:cubicBezTo>
                  <a:cubicBezTo>
                    <a:pt x="8757" y="2270"/>
                    <a:pt x="9632" y="1397"/>
                    <a:pt x="10684" y="1397"/>
                  </a:cubicBezTo>
                  <a:close/>
                  <a:moveTo>
                    <a:pt x="3678" y="3958"/>
                  </a:moveTo>
                  <a:cubicBezTo>
                    <a:pt x="4319" y="3958"/>
                    <a:pt x="4903" y="4541"/>
                    <a:pt x="4903" y="5180"/>
                  </a:cubicBezTo>
                  <a:cubicBezTo>
                    <a:pt x="4903" y="5821"/>
                    <a:pt x="4319" y="6404"/>
                    <a:pt x="3678" y="6404"/>
                  </a:cubicBezTo>
                  <a:cubicBezTo>
                    <a:pt x="2976" y="6404"/>
                    <a:pt x="2392" y="5821"/>
                    <a:pt x="2392" y="5180"/>
                  </a:cubicBezTo>
                  <a:cubicBezTo>
                    <a:pt x="2392" y="4424"/>
                    <a:pt x="2976" y="3958"/>
                    <a:pt x="3678" y="3958"/>
                  </a:cubicBezTo>
                  <a:close/>
                  <a:moveTo>
                    <a:pt x="17690" y="3958"/>
                  </a:moveTo>
                  <a:cubicBezTo>
                    <a:pt x="18389" y="3958"/>
                    <a:pt x="18915" y="4541"/>
                    <a:pt x="18915" y="5180"/>
                  </a:cubicBezTo>
                  <a:cubicBezTo>
                    <a:pt x="18915" y="5821"/>
                    <a:pt x="18331" y="6404"/>
                    <a:pt x="17690" y="6404"/>
                  </a:cubicBezTo>
                  <a:cubicBezTo>
                    <a:pt x="16988" y="6404"/>
                    <a:pt x="16406" y="5821"/>
                    <a:pt x="16406" y="5180"/>
                  </a:cubicBezTo>
                  <a:cubicBezTo>
                    <a:pt x="16406" y="4424"/>
                    <a:pt x="16988" y="3958"/>
                    <a:pt x="17690" y="3958"/>
                  </a:cubicBezTo>
                  <a:close/>
                  <a:moveTo>
                    <a:pt x="3561" y="7568"/>
                  </a:moveTo>
                  <a:cubicBezTo>
                    <a:pt x="4962" y="7568"/>
                    <a:pt x="6128" y="8733"/>
                    <a:pt x="6128" y="10131"/>
                  </a:cubicBezTo>
                  <a:lnTo>
                    <a:pt x="6128" y="13391"/>
                  </a:lnTo>
                  <a:cubicBezTo>
                    <a:pt x="6187" y="13857"/>
                    <a:pt x="5896" y="14032"/>
                    <a:pt x="5546" y="14032"/>
                  </a:cubicBezTo>
                  <a:cubicBezTo>
                    <a:pt x="5194" y="14032"/>
                    <a:pt x="4903" y="14323"/>
                    <a:pt x="4903" y="14730"/>
                  </a:cubicBezTo>
                  <a:lnTo>
                    <a:pt x="4903" y="18515"/>
                  </a:lnTo>
                  <a:cubicBezTo>
                    <a:pt x="4903" y="18864"/>
                    <a:pt x="4612" y="19156"/>
                    <a:pt x="4260" y="19156"/>
                  </a:cubicBezTo>
                  <a:lnTo>
                    <a:pt x="2976" y="19156"/>
                  </a:lnTo>
                  <a:cubicBezTo>
                    <a:pt x="2626" y="19156"/>
                    <a:pt x="2335" y="18864"/>
                    <a:pt x="2335" y="18515"/>
                  </a:cubicBezTo>
                  <a:lnTo>
                    <a:pt x="2335" y="14730"/>
                  </a:lnTo>
                  <a:cubicBezTo>
                    <a:pt x="2335" y="14323"/>
                    <a:pt x="2042" y="14032"/>
                    <a:pt x="1692" y="14032"/>
                  </a:cubicBezTo>
                  <a:cubicBezTo>
                    <a:pt x="1343" y="14032"/>
                    <a:pt x="1049" y="13740"/>
                    <a:pt x="1049" y="13391"/>
                  </a:cubicBezTo>
                  <a:lnTo>
                    <a:pt x="1049" y="10131"/>
                  </a:lnTo>
                  <a:cubicBezTo>
                    <a:pt x="1049" y="8733"/>
                    <a:pt x="2218" y="7568"/>
                    <a:pt x="3561" y="7568"/>
                  </a:cubicBezTo>
                  <a:close/>
                  <a:moveTo>
                    <a:pt x="17572" y="7568"/>
                  </a:moveTo>
                  <a:cubicBezTo>
                    <a:pt x="18974" y="7568"/>
                    <a:pt x="20142" y="8733"/>
                    <a:pt x="20142" y="10131"/>
                  </a:cubicBezTo>
                  <a:lnTo>
                    <a:pt x="20142" y="13450"/>
                  </a:lnTo>
                  <a:lnTo>
                    <a:pt x="20199" y="13450"/>
                  </a:lnTo>
                  <a:cubicBezTo>
                    <a:pt x="20199" y="13857"/>
                    <a:pt x="19908" y="14147"/>
                    <a:pt x="19558" y="14147"/>
                  </a:cubicBezTo>
                  <a:cubicBezTo>
                    <a:pt x="19208" y="14147"/>
                    <a:pt x="18915" y="14440"/>
                    <a:pt x="18915" y="14789"/>
                  </a:cubicBezTo>
                  <a:lnTo>
                    <a:pt x="18915" y="18573"/>
                  </a:lnTo>
                  <a:cubicBezTo>
                    <a:pt x="18915" y="18922"/>
                    <a:pt x="18624" y="19213"/>
                    <a:pt x="18274" y="19213"/>
                  </a:cubicBezTo>
                  <a:lnTo>
                    <a:pt x="16988" y="19213"/>
                  </a:lnTo>
                  <a:cubicBezTo>
                    <a:pt x="16638" y="19213"/>
                    <a:pt x="16347" y="18922"/>
                    <a:pt x="16347" y="18573"/>
                  </a:cubicBezTo>
                  <a:lnTo>
                    <a:pt x="16347" y="14730"/>
                  </a:lnTo>
                  <a:cubicBezTo>
                    <a:pt x="16347" y="14323"/>
                    <a:pt x="16054" y="14032"/>
                    <a:pt x="15704" y="14032"/>
                  </a:cubicBezTo>
                  <a:cubicBezTo>
                    <a:pt x="15354" y="14032"/>
                    <a:pt x="15061" y="13740"/>
                    <a:pt x="15061" y="13391"/>
                  </a:cubicBezTo>
                  <a:lnTo>
                    <a:pt x="15061" y="10131"/>
                  </a:lnTo>
                  <a:cubicBezTo>
                    <a:pt x="15061" y="8733"/>
                    <a:pt x="16230" y="7568"/>
                    <a:pt x="17572" y="7568"/>
                  </a:cubicBezTo>
                  <a:close/>
                  <a:moveTo>
                    <a:pt x="11268" y="6463"/>
                  </a:moveTo>
                  <a:cubicBezTo>
                    <a:pt x="12726" y="6753"/>
                    <a:pt x="13895" y="8092"/>
                    <a:pt x="13895" y="9606"/>
                  </a:cubicBezTo>
                  <a:lnTo>
                    <a:pt x="13895" y="13450"/>
                  </a:lnTo>
                  <a:cubicBezTo>
                    <a:pt x="13953" y="13857"/>
                    <a:pt x="13660" y="14032"/>
                    <a:pt x="13310" y="14032"/>
                  </a:cubicBezTo>
                  <a:cubicBezTo>
                    <a:pt x="12902" y="14032"/>
                    <a:pt x="12611" y="14323"/>
                    <a:pt x="12611" y="14730"/>
                  </a:cubicBezTo>
                  <a:lnTo>
                    <a:pt x="12611" y="19795"/>
                  </a:lnTo>
                  <a:cubicBezTo>
                    <a:pt x="12611" y="20144"/>
                    <a:pt x="12317" y="20437"/>
                    <a:pt x="11968" y="20437"/>
                  </a:cubicBezTo>
                  <a:lnTo>
                    <a:pt x="9341" y="20437"/>
                  </a:lnTo>
                  <a:cubicBezTo>
                    <a:pt x="8989" y="20437"/>
                    <a:pt x="8698" y="20144"/>
                    <a:pt x="8698" y="19795"/>
                  </a:cubicBezTo>
                  <a:lnTo>
                    <a:pt x="8698" y="14730"/>
                  </a:lnTo>
                  <a:cubicBezTo>
                    <a:pt x="8698" y="14323"/>
                    <a:pt x="8407" y="14032"/>
                    <a:pt x="8055" y="14032"/>
                  </a:cubicBezTo>
                  <a:cubicBezTo>
                    <a:pt x="7647" y="14032"/>
                    <a:pt x="7356" y="13740"/>
                    <a:pt x="7356" y="13391"/>
                  </a:cubicBezTo>
                  <a:lnTo>
                    <a:pt x="7356" y="9606"/>
                  </a:lnTo>
                  <a:cubicBezTo>
                    <a:pt x="7356" y="8092"/>
                    <a:pt x="8466" y="6753"/>
                    <a:pt x="9923" y="6463"/>
                  </a:cubicBezTo>
                  <a:lnTo>
                    <a:pt x="9923" y="10828"/>
                  </a:lnTo>
                  <a:cubicBezTo>
                    <a:pt x="9923" y="11238"/>
                    <a:pt x="10217" y="11528"/>
                    <a:pt x="10566" y="11528"/>
                  </a:cubicBezTo>
                  <a:cubicBezTo>
                    <a:pt x="10975" y="11528"/>
                    <a:pt x="11268" y="11238"/>
                    <a:pt x="11268" y="10828"/>
                  </a:cubicBezTo>
                  <a:lnTo>
                    <a:pt x="11268" y="6463"/>
                  </a:lnTo>
                  <a:close/>
                  <a:moveTo>
                    <a:pt x="10742" y="0"/>
                  </a:moveTo>
                  <a:cubicBezTo>
                    <a:pt x="8989" y="0"/>
                    <a:pt x="7588" y="1397"/>
                    <a:pt x="7588" y="3144"/>
                  </a:cubicBezTo>
                  <a:cubicBezTo>
                    <a:pt x="7588" y="4075"/>
                    <a:pt x="8055" y="4948"/>
                    <a:pt x="8698" y="5531"/>
                  </a:cubicBezTo>
                  <a:cubicBezTo>
                    <a:pt x="7823" y="5997"/>
                    <a:pt x="7062" y="6753"/>
                    <a:pt x="6713" y="7626"/>
                  </a:cubicBezTo>
                  <a:cubicBezTo>
                    <a:pt x="6422" y="7277"/>
                    <a:pt x="6072" y="6987"/>
                    <a:pt x="5605" y="6753"/>
                  </a:cubicBezTo>
                  <a:cubicBezTo>
                    <a:pt x="6072" y="6346"/>
                    <a:pt x="6363" y="5704"/>
                    <a:pt x="6363" y="5007"/>
                  </a:cubicBezTo>
                  <a:cubicBezTo>
                    <a:pt x="6363" y="3668"/>
                    <a:pt x="5194" y="2502"/>
                    <a:pt x="3793" y="2502"/>
                  </a:cubicBezTo>
                  <a:cubicBezTo>
                    <a:pt x="2392" y="2502"/>
                    <a:pt x="1225" y="3668"/>
                    <a:pt x="1225" y="5007"/>
                  </a:cubicBezTo>
                  <a:cubicBezTo>
                    <a:pt x="1225" y="5704"/>
                    <a:pt x="1516" y="6346"/>
                    <a:pt x="1983" y="6753"/>
                  </a:cubicBezTo>
                  <a:cubicBezTo>
                    <a:pt x="817" y="7453"/>
                    <a:pt x="0" y="8675"/>
                    <a:pt x="0" y="10131"/>
                  </a:cubicBezTo>
                  <a:lnTo>
                    <a:pt x="0" y="13391"/>
                  </a:lnTo>
                  <a:cubicBezTo>
                    <a:pt x="0" y="14206"/>
                    <a:pt x="524" y="14905"/>
                    <a:pt x="1225" y="15196"/>
                  </a:cubicBezTo>
                  <a:lnTo>
                    <a:pt x="1225" y="18515"/>
                  </a:lnTo>
                  <a:cubicBezTo>
                    <a:pt x="1225" y="19505"/>
                    <a:pt x="2101" y="20378"/>
                    <a:pt x="3152" y="20378"/>
                  </a:cubicBezTo>
                  <a:lnTo>
                    <a:pt x="4377" y="20378"/>
                  </a:lnTo>
                  <a:cubicBezTo>
                    <a:pt x="5429" y="20378"/>
                    <a:pt x="6304" y="19505"/>
                    <a:pt x="6304" y="18515"/>
                  </a:cubicBezTo>
                  <a:lnTo>
                    <a:pt x="6304" y="15196"/>
                  </a:lnTo>
                  <a:cubicBezTo>
                    <a:pt x="6480" y="15137"/>
                    <a:pt x="6713" y="15020"/>
                    <a:pt x="6947" y="14847"/>
                  </a:cubicBezTo>
                  <a:cubicBezTo>
                    <a:pt x="7180" y="15020"/>
                    <a:pt x="7297" y="15137"/>
                    <a:pt x="7588" y="15196"/>
                  </a:cubicBezTo>
                  <a:lnTo>
                    <a:pt x="7588" y="19737"/>
                  </a:lnTo>
                  <a:cubicBezTo>
                    <a:pt x="7588" y="20727"/>
                    <a:pt x="8466" y="21600"/>
                    <a:pt x="9515" y="21600"/>
                  </a:cubicBezTo>
                  <a:lnTo>
                    <a:pt x="12144" y="21600"/>
                  </a:lnTo>
                  <a:cubicBezTo>
                    <a:pt x="13136" y="21600"/>
                    <a:pt x="14012" y="20727"/>
                    <a:pt x="14012" y="19737"/>
                  </a:cubicBezTo>
                  <a:lnTo>
                    <a:pt x="14012" y="15196"/>
                  </a:lnTo>
                  <a:cubicBezTo>
                    <a:pt x="14244" y="15137"/>
                    <a:pt x="14479" y="15020"/>
                    <a:pt x="14653" y="14847"/>
                  </a:cubicBezTo>
                  <a:cubicBezTo>
                    <a:pt x="14887" y="15020"/>
                    <a:pt x="15061" y="15137"/>
                    <a:pt x="15354" y="15196"/>
                  </a:cubicBezTo>
                  <a:lnTo>
                    <a:pt x="15354" y="18515"/>
                  </a:lnTo>
                  <a:cubicBezTo>
                    <a:pt x="15354" y="19505"/>
                    <a:pt x="16230" y="20378"/>
                    <a:pt x="17223" y="20378"/>
                  </a:cubicBezTo>
                  <a:lnTo>
                    <a:pt x="18448" y="20378"/>
                  </a:lnTo>
                  <a:cubicBezTo>
                    <a:pt x="19499" y="20378"/>
                    <a:pt x="20375" y="19505"/>
                    <a:pt x="20375" y="18515"/>
                  </a:cubicBezTo>
                  <a:lnTo>
                    <a:pt x="20375" y="15196"/>
                  </a:lnTo>
                  <a:cubicBezTo>
                    <a:pt x="21076" y="14905"/>
                    <a:pt x="21600" y="14264"/>
                    <a:pt x="21600" y="13391"/>
                  </a:cubicBezTo>
                  <a:lnTo>
                    <a:pt x="21600" y="10131"/>
                  </a:lnTo>
                  <a:cubicBezTo>
                    <a:pt x="21543" y="8792"/>
                    <a:pt x="20725" y="7509"/>
                    <a:pt x="19558" y="6928"/>
                  </a:cubicBezTo>
                  <a:cubicBezTo>
                    <a:pt x="20025" y="6463"/>
                    <a:pt x="20316" y="5821"/>
                    <a:pt x="20316" y="5180"/>
                  </a:cubicBezTo>
                  <a:cubicBezTo>
                    <a:pt x="20316" y="3783"/>
                    <a:pt x="19150" y="2619"/>
                    <a:pt x="17748" y="2619"/>
                  </a:cubicBezTo>
                  <a:cubicBezTo>
                    <a:pt x="16347" y="2619"/>
                    <a:pt x="15178" y="3783"/>
                    <a:pt x="15178" y="5180"/>
                  </a:cubicBezTo>
                  <a:cubicBezTo>
                    <a:pt x="15178" y="5821"/>
                    <a:pt x="15472" y="6463"/>
                    <a:pt x="15939" y="6928"/>
                  </a:cubicBezTo>
                  <a:cubicBezTo>
                    <a:pt x="15472" y="7160"/>
                    <a:pt x="15120" y="7453"/>
                    <a:pt x="14829" y="7802"/>
                  </a:cubicBezTo>
                  <a:cubicBezTo>
                    <a:pt x="14594" y="7277"/>
                    <a:pt x="14244" y="6870"/>
                    <a:pt x="13895" y="6404"/>
                  </a:cubicBezTo>
                  <a:cubicBezTo>
                    <a:pt x="13603" y="6112"/>
                    <a:pt x="13193" y="5821"/>
                    <a:pt x="12784" y="5590"/>
                  </a:cubicBezTo>
                  <a:cubicBezTo>
                    <a:pt x="13486" y="4948"/>
                    <a:pt x="13953" y="4075"/>
                    <a:pt x="13953" y="3202"/>
                  </a:cubicBezTo>
                  <a:cubicBezTo>
                    <a:pt x="13953" y="2329"/>
                    <a:pt x="13603" y="1512"/>
                    <a:pt x="13019" y="932"/>
                  </a:cubicBezTo>
                  <a:cubicBezTo>
                    <a:pt x="12435" y="349"/>
                    <a:pt x="11559" y="0"/>
                    <a:pt x="1074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11" name="Google Shape;10485;p68"/>
          <p:cNvGrpSpPr/>
          <p:nvPr/>
        </p:nvGrpSpPr>
        <p:grpSpPr>
          <a:xfrm>
            <a:off x="1916738" y="2142149"/>
            <a:ext cx="418291" cy="417183"/>
            <a:chOff x="0" y="0"/>
            <a:chExt cx="418290" cy="417181"/>
          </a:xfrm>
        </p:grpSpPr>
        <p:sp>
          <p:nvSpPr>
            <p:cNvPr id="8209" name="Google Shape;10486;p68"/>
            <p:cNvSpPr/>
            <p:nvPr/>
          </p:nvSpPr>
          <p:spPr>
            <a:xfrm>
              <a:off x="0" y="0"/>
              <a:ext cx="418291" cy="417182"/>
            </a:xfrm>
            <a:custGeom>
              <a:avLst/>
              <a:gdLst/>
              <a:ahLst/>
              <a:cxnLst>
                <a:cxn ang="0">
                  <a:pos x="wd2" y="hd2"/>
                </a:cxn>
                <a:cxn ang="5400000">
                  <a:pos x="wd2" y="hd2"/>
                </a:cxn>
                <a:cxn ang="10800000">
                  <a:pos x="wd2" y="hd2"/>
                </a:cxn>
                <a:cxn ang="16200000">
                  <a:pos x="wd2" y="hd2"/>
                </a:cxn>
              </a:cxnLst>
              <a:rect l="0" t="0" r="r" b="b"/>
              <a:pathLst>
                <a:path w="21487" h="21600" fill="norm" stroke="1" extrusionOk="0">
                  <a:moveTo>
                    <a:pt x="10772" y="3984"/>
                  </a:moveTo>
                  <a:cubicBezTo>
                    <a:pt x="12320" y="3984"/>
                    <a:pt x="13579" y="5082"/>
                    <a:pt x="13865" y="6527"/>
                  </a:cubicBezTo>
                  <a:lnTo>
                    <a:pt x="7734" y="6527"/>
                  </a:lnTo>
                  <a:cubicBezTo>
                    <a:pt x="8022" y="5082"/>
                    <a:pt x="9282" y="3984"/>
                    <a:pt x="10772" y="3984"/>
                  </a:cubicBezTo>
                  <a:close/>
                  <a:moveTo>
                    <a:pt x="10141" y="7797"/>
                  </a:moveTo>
                  <a:lnTo>
                    <a:pt x="10141" y="20272"/>
                  </a:lnTo>
                  <a:cubicBezTo>
                    <a:pt x="8079" y="19984"/>
                    <a:pt x="6416" y="18136"/>
                    <a:pt x="6416" y="15939"/>
                  </a:cubicBezTo>
                  <a:lnTo>
                    <a:pt x="6416" y="8433"/>
                  </a:lnTo>
                  <a:cubicBezTo>
                    <a:pt x="6416" y="8085"/>
                    <a:pt x="6704" y="7797"/>
                    <a:pt x="7105" y="7797"/>
                  </a:cubicBezTo>
                  <a:close/>
                  <a:moveTo>
                    <a:pt x="14554" y="7797"/>
                  </a:moveTo>
                  <a:cubicBezTo>
                    <a:pt x="14897" y="7797"/>
                    <a:pt x="15183" y="8085"/>
                    <a:pt x="15183" y="8433"/>
                  </a:cubicBezTo>
                  <a:lnTo>
                    <a:pt x="15183" y="15939"/>
                  </a:lnTo>
                  <a:cubicBezTo>
                    <a:pt x="15183" y="18136"/>
                    <a:pt x="13522" y="19984"/>
                    <a:pt x="11458" y="20272"/>
                  </a:cubicBezTo>
                  <a:lnTo>
                    <a:pt x="11458" y="7797"/>
                  </a:lnTo>
                  <a:close/>
                  <a:moveTo>
                    <a:pt x="8137" y="0"/>
                  </a:moveTo>
                  <a:cubicBezTo>
                    <a:pt x="7792" y="0"/>
                    <a:pt x="7506" y="288"/>
                    <a:pt x="7506" y="634"/>
                  </a:cubicBezTo>
                  <a:lnTo>
                    <a:pt x="7506" y="1906"/>
                  </a:lnTo>
                  <a:cubicBezTo>
                    <a:pt x="7506" y="2482"/>
                    <a:pt x="7792" y="2944"/>
                    <a:pt x="8137" y="3350"/>
                  </a:cubicBezTo>
                  <a:cubicBezTo>
                    <a:pt x="7163" y="4042"/>
                    <a:pt x="6416" y="5140"/>
                    <a:pt x="6303" y="6411"/>
                  </a:cubicBezTo>
                  <a:cubicBezTo>
                    <a:pt x="5557" y="6641"/>
                    <a:pt x="4984" y="7393"/>
                    <a:pt x="4984" y="8259"/>
                  </a:cubicBezTo>
                  <a:lnTo>
                    <a:pt x="4984" y="8895"/>
                  </a:lnTo>
                  <a:lnTo>
                    <a:pt x="3724" y="8895"/>
                  </a:lnTo>
                  <a:cubicBezTo>
                    <a:pt x="2922" y="8895"/>
                    <a:pt x="2234" y="8375"/>
                    <a:pt x="1948" y="7565"/>
                  </a:cubicBezTo>
                  <a:lnTo>
                    <a:pt x="1262" y="5545"/>
                  </a:lnTo>
                  <a:cubicBezTo>
                    <a:pt x="1175" y="5283"/>
                    <a:pt x="992" y="5155"/>
                    <a:pt x="762" y="5155"/>
                  </a:cubicBezTo>
                  <a:cubicBezTo>
                    <a:pt x="684" y="5155"/>
                    <a:pt x="602" y="5169"/>
                    <a:pt x="515" y="5199"/>
                  </a:cubicBezTo>
                  <a:cubicBezTo>
                    <a:pt x="115" y="5312"/>
                    <a:pt x="0" y="5603"/>
                    <a:pt x="115" y="6007"/>
                  </a:cubicBezTo>
                  <a:lnTo>
                    <a:pt x="803" y="8027"/>
                  </a:lnTo>
                  <a:cubicBezTo>
                    <a:pt x="1204" y="9299"/>
                    <a:pt x="2349" y="10165"/>
                    <a:pt x="3724" y="10165"/>
                  </a:cubicBezTo>
                  <a:lnTo>
                    <a:pt x="4984" y="10165"/>
                  </a:lnTo>
                  <a:lnTo>
                    <a:pt x="4984" y="12705"/>
                  </a:lnTo>
                  <a:lnTo>
                    <a:pt x="631" y="12705"/>
                  </a:lnTo>
                  <a:cubicBezTo>
                    <a:pt x="287" y="12705"/>
                    <a:pt x="0" y="12995"/>
                    <a:pt x="0" y="13341"/>
                  </a:cubicBezTo>
                  <a:cubicBezTo>
                    <a:pt x="0" y="13745"/>
                    <a:pt x="287" y="14035"/>
                    <a:pt x="631" y="14035"/>
                  </a:cubicBezTo>
                  <a:lnTo>
                    <a:pt x="4984" y="14035"/>
                  </a:lnTo>
                  <a:lnTo>
                    <a:pt x="4984" y="16518"/>
                  </a:lnTo>
                  <a:lnTo>
                    <a:pt x="3666" y="16518"/>
                  </a:lnTo>
                  <a:cubicBezTo>
                    <a:pt x="2291" y="16518"/>
                    <a:pt x="1146" y="17384"/>
                    <a:pt x="688" y="18712"/>
                  </a:cubicBezTo>
                  <a:lnTo>
                    <a:pt x="57" y="20734"/>
                  </a:lnTo>
                  <a:cubicBezTo>
                    <a:pt x="-58" y="21080"/>
                    <a:pt x="115" y="21370"/>
                    <a:pt x="400" y="21542"/>
                  </a:cubicBezTo>
                  <a:cubicBezTo>
                    <a:pt x="474" y="21563"/>
                    <a:pt x="542" y="21573"/>
                    <a:pt x="606" y="21573"/>
                  </a:cubicBezTo>
                  <a:cubicBezTo>
                    <a:pt x="900" y="21573"/>
                    <a:pt x="1109" y="21374"/>
                    <a:pt x="1204" y="21138"/>
                  </a:cubicBezTo>
                  <a:lnTo>
                    <a:pt x="1833" y="19118"/>
                  </a:lnTo>
                  <a:cubicBezTo>
                    <a:pt x="2121" y="18366"/>
                    <a:pt x="2807" y="17846"/>
                    <a:pt x="3666" y="17846"/>
                  </a:cubicBezTo>
                  <a:lnTo>
                    <a:pt x="5272" y="17846"/>
                  </a:lnTo>
                  <a:cubicBezTo>
                    <a:pt x="6073" y="19984"/>
                    <a:pt x="8137" y="21600"/>
                    <a:pt x="10599" y="21600"/>
                  </a:cubicBezTo>
                  <a:cubicBezTo>
                    <a:pt x="13006" y="21600"/>
                    <a:pt x="15125" y="19984"/>
                    <a:pt x="15871" y="17846"/>
                  </a:cubicBezTo>
                  <a:lnTo>
                    <a:pt x="17590" y="17846"/>
                  </a:lnTo>
                  <a:cubicBezTo>
                    <a:pt x="18391" y="17846"/>
                    <a:pt x="19137" y="18308"/>
                    <a:pt x="19423" y="19118"/>
                  </a:cubicBezTo>
                  <a:lnTo>
                    <a:pt x="20054" y="21138"/>
                  </a:lnTo>
                  <a:cubicBezTo>
                    <a:pt x="20140" y="21445"/>
                    <a:pt x="20325" y="21585"/>
                    <a:pt x="20584" y="21585"/>
                  </a:cubicBezTo>
                  <a:cubicBezTo>
                    <a:pt x="20668" y="21585"/>
                    <a:pt x="20759" y="21571"/>
                    <a:pt x="20856" y="21542"/>
                  </a:cubicBezTo>
                  <a:cubicBezTo>
                    <a:pt x="21199" y="21370"/>
                    <a:pt x="21314" y="21080"/>
                    <a:pt x="21199" y="20734"/>
                  </a:cubicBezTo>
                  <a:lnTo>
                    <a:pt x="20740" y="18712"/>
                  </a:lnTo>
                  <a:cubicBezTo>
                    <a:pt x="20340" y="17384"/>
                    <a:pt x="19195" y="16518"/>
                    <a:pt x="17820" y="16518"/>
                  </a:cubicBezTo>
                  <a:lnTo>
                    <a:pt x="16387" y="16518"/>
                  </a:lnTo>
                  <a:lnTo>
                    <a:pt x="16387" y="14035"/>
                  </a:lnTo>
                  <a:lnTo>
                    <a:pt x="20856" y="14035"/>
                  </a:lnTo>
                  <a:cubicBezTo>
                    <a:pt x="21199" y="14035"/>
                    <a:pt x="21487" y="13745"/>
                    <a:pt x="21487" y="13341"/>
                  </a:cubicBezTo>
                  <a:cubicBezTo>
                    <a:pt x="21487" y="12995"/>
                    <a:pt x="21199" y="12705"/>
                    <a:pt x="20856" y="12705"/>
                  </a:cubicBezTo>
                  <a:lnTo>
                    <a:pt x="16387" y="12705"/>
                  </a:lnTo>
                  <a:lnTo>
                    <a:pt x="16387" y="10165"/>
                  </a:lnTo>
                  <a:lnTo>
                    <a:pt x="17820" y="10165"/>
                  </a:lnTo>
                  <a:cubicBezTo>
                    <a:pt x="19195" y="10165"/>
                    <a:pt x="20340" y="9299"/>
                    <a:pt x="20740" y="8027"/>
                  </a:cubicBezTo>
                  <a:lnTo>
                    <a:pt x="21429" y="6007"/>
                  </a:lnTo>
                  <a:cubicBezTo>
                    <a:pt x="21542" y="5603"/>
                    <a:pt x="21314" y="5312"/>
                    <a:pt x="21028" y="5199"/>
                  </a:cubicBezTo>
                  <a:cubicBezTo>
                    <a:pt x="20954" y="5174"/>
                    <a:pt x="20882" y="5161"/>
                    <a:pt x="20816" y="5161"/>
                  </a:cubicBezTo>
                  <a:cubicBezTo>
                    <a:pt x="20570" y="5161"/>
                    <a:pt x="20372" y="5317"/>
                    <a:pt x="20282" y="5545"/>
                  </a:cubicBezTo>
                  <a:lnTo>
                    <a:pt x="19596" y="7565"/>
                  </a:lnTo>
                  <a:cubicBezTo>
                    <a:pt x="19308" y="8375"/>
                    <a:pt x="18679" y="8895"/>
                    <a:pt x="17820" y="8895"/>
                  </a:cubicBezTo>
                  <a:lnTo>
                    <a:pt x="16387" y="8895"/>
                  </a:lnTo>
                  <a:lnTo>
                    <a:pt x="16387" y="8259"/>
                  </a:lnTo>
                  <a:cubicBezTo>
                    <a:pt x="16387" y="7451"/>
                    <a:pt x="15871" y="6699"/>
                    <a:pt x="15125" y="6411"/>
                  </a:cubicBezTo>
                  <a:cubicBezTo>
                    <a:pt x="14955" y="5140"/>
                    <a:pt x="14266" y="4042"/>
                    <a:pt x="13236" y="3350"/>
                  </a:cubicBezTo>
                  <a:cubicBezTo>
                    <a:pt x="13695" y="2944"/>
                    <a:pt x="13865" y="2482"/>
                    <a:pt x="13865" y="1906"/>
                  </a:cubicBezTo>
                  <a:lnTo>
                    <a:pt x="13865" y="634"/>
                  </a:lnTo>
                  <a:cubicBezTo>
                    <a:pt x="13865" y="288"/>
                    <a:pt x="13579" y="0"/>
                    <a:pt x="13236" y="0"/>
                  </a:cubicBezTo>
                  <a:cubicBezTo>
                    <a:pt x="12891" y="0"/>
                    <a:pt x="12605" y="288"/>
                    <a:pt x="12605" y="634"/>
                  </a:cubicBezTo>
                  <a:lnTo>
                    <a:pt x="12605" y="1906"/>
                  </a:lnTo>
                  <a:cubicBezTo>
                    <a:pt x="12605" y="2252"/>
                    <a:pt x="12320" y="2598"/>
                    <a:pt x="11974" y="2598"/>
                  </a:cubicBezTo>
                  <a:lnTo>
                    <a:pt x="9454" y="2598"/>
                  </a:lnTo>
                  <a:cubicBezTo>
                    <a:pt x="9167" y="2598"/>
                    <a:pt x="8823" y="2252"/>
                    <a:pt x="8823" y="1906"/>
                  </a:cubicBezTo>
                  <a:lnTo>
                    <a:pt x="8823" y="634"/>
                  </a:lnTo>
                  <a:cubicBezTo>
                    <a:pt x="8823" y="288"/>
                    <a:pt x="8538" y="0"/>
                    <a:pt x="81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10" name="Google Shape;10487;p68"/>
            <p:cNvSpPr/>
            <p:nvPr/>
          </p:nvSpPr>
          <p:spPr>
            <a:xfrm flipH="1">
              <a:off x="-1" y="0"/>
              <a:ext cx="418292" cy="417182"/>
            </a:xfrm>
            <a:custGeom>
              <a:avLst/>
              <a:gdLst/>
              <a:ahLst/>
              <a:cxnLst>
                <a:cxn ang="0">
                  <a:pos x="wd2" y="hd2"/>
                </a:cxn>
                <a:cxn ang="5400000">
                  <a:pos x="wd2" y="hd2"/>
                </a:cxn>
                <a:cxn ang="10800000">
                  <a:pos x="wd2" y="hd2"/>
                </a:cxn>
                <a:cxn ang="16200000">
                  <a:pos x="wd2" y="hd2"/>
                </a:cxn>
              </a:cxnLst>
              <a:rect l="0" t="0" r="r" b="b"/>
              <a:pathLst>
                <a:path w="21487" h="21600" fill="norm" stroke="1" extrusionOk="0">
                  <a:moveTo>
                    <a:pt x="10772" y="3984"/>
                  </a:moveTo>
                  <a:cubicBezTo>
                    <a:pt x="12320" y="3984"/>
                    <a:pt x="13579" y="5082"/>
                    <a:pt x="13865" y="6527"/>
                  </a:cubicBezTo>
                  <a:lnTo>
                    <a:pt x="7734" y="6527"/>
                  </a:lnTo>
                  <a:cubicBezTo>
                    <a:pt x="8022" y="5082"/>
                    <a:pt x="9282" y="3984"/>
                    <a:pt x="10772" y="3984"/>
                  </a:cubicBezTo>
                  <a:close/>
                  <a:moveTo>
                    <a:pt x="10141" y="7797"/>
                  </a:moveTo>
                  <a:lnTo>
                    <a:pt x="10141" y="20272"/>
                  </a:lnTo>
                  <a:cubicBezTo>
                    <a:pt x="8079" y="19984"/>
                    <a:pt x="6416" y="18136"/>
                    <a:pt x="6416" y="15939"/>
                  </a:cubicBezTo>
                  <a:lnTo>
                    <a:pt x="6416" y="8433"/>
                  </a:lnTo>
                  <a:cubicBezTo>
                    <a:pt x="6416" y="8085"/>
                    <a:pt x="6704" y="7797"/>
                    <a:pt x="7105" y="7797"/>
                  </a:cubicBezTo>
                  <a:close/>
                  <a:moveTo>
                    <a:pt x="14554" y="7797"/>
                  </a:moveTo>
                  <a:cubicBezTo>
                    <a:pt x="14897" y="7797"/>
                    <a:pt x="15183" y="8085"/>
                    <a:pt x="15183" y="8433"/>
                  </a:cubicBezTo>
                  <a:lnTo>
                    <a:pt x="15183" y="15939"/>
                  </a:lnTo>
                  <a:cubicBezTo>
                    <a:pt x="15183" y="18136"/>
                    <a:pt x="13522" y="19984"/>
                    <a:pt x="11458" y="20272"/>
                  </a:cubicBezTo>
                  <a:lnTo>
                    <a:pt x="11458" y="7797"/>
                  </a:lnTo>
                  <a:close/>
                  <a:moveTo>
                    <a:pt x="8137" y="0"/>
                  </a:moveTo>
                  <a:cubicBezTo>
                    <a:pt x="7792" y="0"/>
                    <a:pt x="7506" y="288"/>
                    <a:pt x="7506" y="634"/>
                  </a:cubicBezTo>
                  <a:lnTo>
                    <a:pt x="7506" y="1906"/>
                  </a:lnTo>
                  <a:cubicBezTo>
                    <a:pt x="7506" y="2482"/>
                    <a:pt x="7792" y="2944"/>
                    <a:pt x="8137" y="3350"/>
                  </a:cubicBezTo>
                  <a:cubicBezTo>
                    <a:pt x="7163" y="4042"/>
                    <a:pt x="6416" y="5140"/>
                    <a:pt x="6303" y="6411"/>
                  </a:cubicBezTo>
                  <a:cubicBezTo>
                    <a:pt x="5557" y="6641"/>
                    <a:pt x="4984" y="7393"/>
                    <a:pt x="4984" y="8259"/>
                  </a:cubicBezTo>
                  <a:lnTo>
                    <a:pt x="4984" y="8895"/>
                  </a:lnTo>
                  <a:lnTo>
                    <a:pt x="3724" y="8895"/>
                  </a:lnTo>
                  <a:cubicBezTo>
                    <a:pt x="2922" y="8895"/>
                    <a:pt x="2234" y="8375"/>
                    <a:pt x="1948" y="7565"/>
                  </a:cubicBezTo>
                  <a:lnTo>
                    <a:pt x="1262" y="5545"/>
                  </a:lnTo>
                  <a:cubicBezTo>
                    <a:pt x="1175" y="5283"/>
                    <a:pt x="992" y="5155"/>
                    <a:pt x="762" y="5155"/>
                  </a:cubicBezTo>
                  <a:cubicBezTo>
                    <a:pt x="684" y="5155"/>
                    <a:pt x="602" y="5169"/>
                    <a:pt x="515" y="5199"/>
                  </a:cubicBezTo>
                  <a:cubicBezTo>
                    <a:pt x="115" y="5312"/>
                    <a:pt x="0" y="5603"/>
                    <a:pt x="115" y="6007"/>
                  </a:cubicBezTo>
                  <a:lnTo>
                    <a:pt x="803" y="8027"/>
                  </a:lnTo>
                  <a:cubicBezTo>
                    <a:pt x="1204" y="9299"/>
                    <a:pt x="2349" y="10165"/>
                    <a:pt x="3724" y="10165"/>
                  </a:cubicBezTo>
                  <a:lnTo>
                    <a:pt x="4984" y="10165"/>
                  </a:lnTo>
                  <a:lnTo>
                    <a:pt x="4984" y="12705"/>
                  </a:lnTo>
                  <a:lnTo>
                    <a:pt x="631" y="12705"/>
                  </a:lnTo>
                  <a:cubicBezTo>
                    <a:pt x="287" y="12705"/>
                    <a:pt x="0" y="12995"/>
                    <a:pt x="0" y="13341"/>
                  </a:cubicBezTo>
                  <a:cubicBezTo>
                    <a:pt x="0" y="13745"/>
                    <a:pt x="287" y="14035"/>
                    <a:pt x="631" y="14035"/>
                  </a:cubicBezTo>
                  <a:lnTo>
                    <a:pt x="4984" y="14035"/>
                  </a:lnTo>
                  <a:lnTo>
                    <a:pt x="4984" y="16518"/>
                  </a:lnTo>
                  <a:lnTo>
                    <a:pt x="3666" y="16518"/>
                  </a:lnTo>
                  <a:cubicBezTo>
                    <a:pt x="2291" y="16518"/>
                    <a:pt x="1146" y="17384"/>
                    <a:pt x="688" y="18712"/>
                  </a:cubicBezTo>
                  <a:lnTo>
                    <a:pt x="57" y="20734"/>
                  </a:lnTo>
                  <a:cubicBezTo>
                    <a:pt x="-58" y="21080"/>
                    <a:pt x="115" y="21370"/>
                    <a:pt x="400" y="21542"/>
                  </a:cubicBezTo>
                  <a:cubicBezTo>
                    <a:pt x="474" y="21563"/>
                    <a:pt x="542" y="21573"/>
                    <a:pt x="606" y="21573"/>
                  </a:cubicBezTo>
                  <a:cubicBezTo>
                    <a:pt x="900" y="21573"/>
                    <a:pt x="1109" y="21374"/>
                    <a:pt x="1204" y="21138"/>
                  </a:cubicBezTo>
                  <a:lnTo>
                    <a:pt x="1833" y="19118"/>
                  </a:lnTo>
                  <a:cubicBezTo>
                    <a:pt x="2121" y="18366"/>
                    <a:pt x="2807" y="17846"/>
                    <a:pt x="3666" y="17846"/>
                  </a:cubicBezTo>
                  <a:lnTo>
                    <a:pt x="5272" y="17846"/>
                  </a:lnTo>
                  <a:cubicBezTo>
                    <a:pt x="6073" y="19984"/>
                    <a:pt x="8137" y="21600"/>
                    <a:pt x="10599" y="21600"/>
                  </a:cubicBezTo>
                  <a:cubicBezTo>
                    <a:pt x="13006" y="21600"/>
                    <a:pt x="15125" y="19984"/>
                    <a:pt x="15871" y="17846"/>
                  </a:cubicBezTo>
                  <a:lnTo>
                    <a:pt x="17590" y="17846"/>
                  </a:lnTo>
                  <a:cubicBezTo>
                    <a:pt x="18391" y="17846"/>
                    <a:pt x="19137" y="18308"/>
                    <a:pt x="19423" y="19118"/>
                  </a:cubicBezTo>
                  <a:lnTo>
                    <a:pt x="20054" y="21138"/>
                  </a:lnTo>
                  <a:cubicBezTo>
                    <a:pt x="20140" y="21445"/>
                    <a:pt x="20325" y="21585"/>
                    <a:pt x="20584" y="21585"/>
                  </a:cubicBezTo>
                  <a:cubicBezTo>
                    <a:pt x="20668" y="21585"/>
                    <a:pt x="20759" y="21571"/>
                    <a:pt x="20856" y="21542"/>
                  </a:cubicBezTo>
                  <a:cubicBezTo>
                    <a:pt x="21199" y="21370"/>
                    <a:pt x="21314" y="21080"/>
                    <a:pt x="21199" y="20734"/>
                  </a:cubicBezTo>
                  <a:lnTo>
                    <a:pt x="20740" y="18712"/>
                  </a:lnTo>
                  <a:cubicBezTo>
                    <a:pt x="20340" y="17384"/>
                    <a:pt x="19195" y="16518"/>
                    <a:pt x="17820" y="16518"/>
                  </a:cubicBezTo>
                  <a:lnTo>
                    <a:pt x="16387" y="16518"/>
                  </a:lnTo>
                  <a:lnTo>
                    <a:pt x="16387" y="14035"/>
                  </a:lnTo>
                  <a:lnTo>
                    <a:pt x="20856" y="14035"/>
                  </a:lnTo>
                  <a:cubicBezTo>
                    <a:pt x="21199" y="14035"/>
                    <a:pt x="21487" y="13745"/>
                    <a:pt x="21487" y="13341"/>
                  </a:cubicBezTo>
                  <a:cubicBezTo>
                    <a:pt x="21487" y="12995"/>
                    <a:pt x="21199" y="12705"/>
                    <a:pt x="20856" y="12705"/>
                  </a:cubicBezTo>
                  <a:lnTo>
                    <a:pt x="16387" y="12705"/>
                  </a:lnTo>
                  <a:lnTo>
                    <a:pt x="16387" y="10165"/>
                  </a:lnTo>
                  <a:lnTo>
                    <a:pt x="17820" y="10165"/>
                  </a:lnTo>
                  <a:cubicBezTo>
                    <a:pt x="19195" y="10165"/>
                    <a:pt x="20340" y="9299"/>
                    <a:pt x="20740" y="8027"/>
                  </a:cubicBezTo>
                  <a:lnTo>
                    <a:pt x="21429" y="6007"/>
                  </a:lnTo>
                  <a:cubicBezTo>
                    <a:pt x="21542" y="5603"/>
                    <a:pt x="21314" y="5312"/>
                    <a:pt x="21028" y="5199"/>
                  </a:cubicBezTo>
                  <a:cubicBezTo>
                    <a:pt x="20954" y="5174"/>
                    <a:pt x="20882" y="5161"/>
                    <a:pt x="20816" y="5161"/>
                  </a:cubicBezTo>
                  <a:cubicBezTo>
                    <a:pt x="20570" y="5161"/>
                    <a:pt x="20372" y="5317"/>
                    <a:pt x="20282" y="5545"/>
                  </a:cubicBezTo>
                  <a:lnTo>
                    <a:pt x="19596" y="7565"/>
                  </a:lnTo>
                  <a:cubicBezTo>
                    <a:pt x="19308" y="8375"/>
                    <a:pt x="18679" y="8895"/>
                    <a:pt x="17820" y="8895"/>
                  </a:cubicBezTo>
                  <a:lnTo>
                    <a:pt x="16387" y="8895"/>
                  </a:lnTo>
                  <a:lnTo>
                    <a:pt x="16387" y="8259"/>
                  </a:lnTo>
                  <a:cubicBezTo>
                    <a:pt x="16387" y="7451"/>
                    <a:pt x="15871" y="6699"/>
                    <a:pt x="15125" y="6411"/>
                  </a:cubicBezTo>
                  <a:cubicBezTo>
                    <a:pt x="14955" y="5140"/>
                    <a:pt x="14266" y="4042"/>
                    <a:pt x="13236" y="3350"/>
                  </a:cubicBezTo>
                  <a:cubicBezTo>
                    <a:pt x="13695" y="2944"/>
                    <a:pt x="13865" y="2482"/>
                    <a:pt x="13865" y="1906"/>
                  </a:cubicBezTo>
                  <a:lnTo>
                    <a:pt x="13865" y="634"/>
                  </a:lnTo>
                  <a:cubicBezTo>
                    <a:pt x="13865" y="288"/>
                    <a:pt x="13579" y="0"/>
                    <a:pt x="13236" y="0"/>
                  </a:cubicBezTo>
                  <a:cubicBezTo>
                    <a:pt x="12891" y="0"/>
                    <a:pt x="12605" y="288"/>
                    <a:pt x="12605" y="634"/>
                  </a:cubicBezTo>
                  <a:lnTo>
                    <a:pt x="12605" y="1906"/>
                  </a:lnTo>
                  <a:cubicBezTo>
                    <a:pt x="12605" y="2252"/>
                    <a:pt x="12320" y="2598"/>
                    <a:pt x="11974" y="2598"/>
                  </a:cubicBezTo>
                  <a:lnTo>
                    <a:pt x="9454" y="2598"/>
                  </a:lnTo>
                  <a:cubicBezTo>
                    <a:pt x="9167" y="2598"/>
                    <a:pt x="8823" y="2252"/>
                    <a:pt x="8823" y="1906"/>
                  </a:cubicBezTo>
                  <a:lnTo>
                    <a:pt x="8823" y="634"/>
                  </a:lnTo>
                  <a:cubicBezTo>
                    <a:pt x="8823" y="288"/>
                    <a:pt x="8538" y="0"/>
                    <a:pt x="81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15" name="Google Shape;10488;p68"/>
          <p:cNvGrpSpPr/>
          <p:nvPr/>
        </p:nvGrpSpPr>
        <p:grpSpPr>
          <a:xfrm>
            <a:off x="6542750" y="3755435"/>
            <a:ext cx="358053" cy="407372"/>
            <a:chOff x="20" y="0"/>
            <a:chExt cx="358052" cy="407370"/>
          </a:xfrm>
        </p:grpSpPr>
        <p:sp>
          <p:nvSpPr>
            <p:cNvPr id="8212" name="Google Shape;10489;p68"/>
            <p:cNvSpPr/>
            <p:nvPr/>
          </p:nvSpPr>
          <p:spPr>
            <a:xfrm>
              <a:off x="107446" y="60469"/>
              <a:ext cx="143213" cy="143206"/>
            </a:xfrm>
            <a:custGeom>
              <a:avLst/>
              <a:gdLst/>
              <a:ahLst/>
              <a:cxnLst>
                <a:cxn ang="0">
                  <a:pos x="wd2" y="hd2"/>
                </a:cxn>
                <a:cxn ang="5400000">
                  <a:pos x="wd2" y="hd2"/>
                </a:cxn>
                <a:cxn ang="10800000">
                  <a:pos x="wd2" y="hd2"/>
                </a:cxn>
                <a:cxn ang="16200000">
                  <a:pos x="wd2" y="hd2"/>
                </a:cxn>
              </a:cxnLst>
              <a:rect l="0" t="0" r="r" b="b"/>
              <a:pathLst>
                <a:path w="21506" h="21600" fill="norm" stroke="1" extrusionOk="0">
                  <a:moveTo>
                    <a:pt x="12546" y="9001"/>
                  </a:moveTo>
                  <a:lnTo>
                    <a:pt x="12546" y="12602"/>
                  </a:lnTo>
                  <a:lnTo>
                    <a:pt x="8960" y="12602"/>
                  </a:lnTo>
                  <a:lnTo>
                    <a:pt x="8960" y="9001"/>
                  </a:lnTo>
                  <a:close/>
                  <a:moveTo>
                    <a:pt x="7157" y="0"/>
                  </a:moveTo>
                  <a:cubicBezTo>
                    <a:pt x="6171" y="0"/>
                    <a:pt x="5372" y="806"/>
                    <a:pt x="5372" y="1799"/>
                  </a:cubicBezTo>
                  <a:lnTo>
                    <a:pt x="5372" y="5400"/>
                  </a:lnTo>
                  <a:lnTo>
                    <a:pt x="1842" y="5400"/>
                  </a:lnTo>
                  <a:cubicBezTo>
                    <a:pt x="871" y="5400"/>
                    <a:pt x="45" y="6144"/>
                    <a:pt x="2" y="7113"/>
                  </a:cubicBezTo>
                  <a:cubicBezTo>
                    <a:pt x="-47" y="8146"/>
                    <a:pt x="770" y="9001"/>
                    <a:pt x="1787" y="9001"/>
                  </a:cubicBezTo>
                  <a:lnTo>
                    <a:pt x="5372" y="9001"/>
                  </a:lnTo>
                  <a:lnTo>
                    <a:pt x="5372" y="12602"/>
                  </a:lnTo>
                  <a:lnTo>
                    <a:pt x="1842" y="12602"/>
                  </a:lnTo>
                  <a:cubicBezTo>
                    <a:pt x="871" y="12602"/>
                    <a:pt x="45" y="13346"/>
                    <a:pt x="2" y="14315"/>
                  </a:cubicBezTo>
                  <a:cubicBezTo>
                    <a:pt x="-47" y="15348"/>
                    <a:pt x="770" y="16203"/>
                    <a:pt x="1787" y="16203"/>
                  </a:cubicBezTo>
                  <a:lnTo>
                    <a:pt x="5372" y="16203"/>
                  </a:lnTo>
                  <a:lnTo>
                    <a:pt x="5372" y="19749"/>
                  </a:lnTo>
                  <a:cubicBezTo>
                    <a:pt x="5372" y="20717"/>
                    <a:pt x="6116" y="21557"/>
                    <a:pt x="7081" y="21600"/>
                  </a:cubicBezTo>
                  <a:cubicBezTo>
                    <a:pt x="7108" y="21600"/>
                    <a:pt x="7139" y="21600"/>
                    <a:pt x="7166" y="21600"/>
                  </a:cubicBezTo>
                  <a:cubicBezTo>
                    <a:pt x="8155" y="21600"/>
                    <a:pt x="8960" y="20797"/>
                    <a:pt x="8960" y="19804"/>
                  </a:cubicBezTo>
                  <a:lnTo>
                    <a:pt x="8960" y="16203"/>
                  </a:lnTo>
                  <a:lnTo>
                    <a:pt x="12546" y="16203"/>
                  </a:lnTo>
                  <a:lnTo>
                    <a:pt x="12546" y="19749"/>
                  </a:lnTo>
                  <a:cubicBezTo>
                    <a:pt x="12546" y="20717"/>
                    <a:pt x="13287" y="21557"/>
                    <a:pt x="14251" y="21600"/>
                  </a:cubicBezTo>
                  <a:cubicBezTo>
                    <a:pt x="14278" y="21600"/>
                    <a:pt x="14309" y="21600"/>
                    <a:pt x="14337" y="21600"/>
                  </a:cubicBezTo>
                  <a:cubicBezTo>
                    <a:pt x="15329" y="21600"/>
                    <a:pt x="16131" y="20797"/>
                    <a:pt x="16131" y="19804"/>
                  </a:cubicBezTo>
                  <a:lnTo>
                    <a:pt x="16131" y="16203"/>
                  </a:lnTo>
                  <a:lnTo>
                    <a:pt x="19716" y="16203"/>
                  </a:lnTo>
                  <a:cubicBezTo>
                    <a:pt x="20732" y="16203"/>
                    <a:pt x="21553" y="15348"/>
                    <a:pt x="21504" y="14315"/>
                  </a:cubicBezTo>
                  <a:cubicBezTo>
                    <a:pt x="21458" y="13346"/>
                    <a:pt x="20625" y="12602"/>
                    <a:pt x="19661" y="12602"/>
                  </a:cubicBezTo>
                  <a:lnTo>
                    <a:pt x="16131" y="12602"/>
                  </a:lnTo>
                  <a:lnTo>
                    <a:pt x="16131" y="9001"/>
                  </a:lnTo>
                  <a:lnTo>
                    <a:pt x="19661" y="9001"/>
                  </a:lnTo>
                  <a:cubicBezTo>
                    <a:pt x="20625" y="9001"/>
                    <a:pt x="21458" y="8254"/>
                    <a:pt x="21504" y="7285"/>
                  </a:cubicBezTo>
                  <a:cubicBezTo>
                    <a:pt x="21553" y="6252"/>
                    <a:pt x="20732" y="5400"/>
                    <a:pt x="19716" y="5400"/>
                  </a:cubicBezTo>
                  <a:lnTo>
                    <a:pt x="16131" y="5400"/>
                  </a:lnTo>
                  <a:lnTo>
                    <a:pt x="16131" y="1851"/>
                  </a:lnTo>
                  <a:cubicBezTo>
                    <a:pt x="16131" y="879"/>
                    <a:pt x="15387" y="46"/>
                    <a:pt x="14422" y="3"/>
                  </a:cubicBezTo>
                  <a:cubicBezTo>
                    <a:pt x="14392" y="0"/>
                    <a:pt x="14361" y="0"/>
                    <a:pt x="14327" y="0"/>
                  </a:cubicBezTo>
                  <a:cubicBezTo>
                    <a:pt x="13342" y="0"/>
                    <a:pt x="12546" y="806"/>
                    <a:pt x="12546" y="1799"/>
                  </a:cubicBezTo>
                  <a:lnTo>
                    <a:pt x="12546" y="5400"/>
                  </a:lnTo>
                  <a:lnTo>
                    <a:pt x="8960" y="5400"/>
                  </a:lnTo>
                  <a:lnTo>
                    <a:pt x="8960" y="1851"/>
                  </a:lnTo>
                  <a:cubicBezTo>
                    <a:pt x="8960" y="879"/>
                    <a:pt x="8216" y="46"/>
                    <a:pt x="7252" y="3"/>
                  </a:cubicBezTo>
                  <a:cubicBezTo>
                    <a:pt x="7221" y="0"/>
                    <a:pt x="7188" y="0"/>
                    <a:pt x="715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13" name="Google Shape;10490;p68"/>
            <p:cNvSpPr/>
            <p:nvPr/>
          </p:nvSpPr>
          <p:spPr>
            <a:xfrm>
              <a:off x="71614" y="215596"/>
              <a:ext cx="214880" cy="74988"/>
            </a:xfrm>
            <a:custGeom>
              <a:avLst/>
              <a:gdLst/>
              <a:ahLst/>
              <a:cxnLst>
                <a:cxn ang="0">
                  <a:pos x="wd2" y="hd2"/>
                </a:cxn>
                <a:cxn ang="5400000">
                  <a:pos x="wd2" y="hd2"/>
                </a:cxn>
                <a:cxn ang="10800000">
                  <a:pos x="wd2" y="hd2"/>
                </a:cxn>
                <a:cxn ang="16200000">
                  <a:pos x="wd2" y="hd2"/>
                </a:cxn>
              </a:cxnLst>
              <a:rect l="0" t="0" r="r" b="b"/>
              <a:pathLst>
                <a:path w="20963" h="21600" fill="norm" stroke="1" extrusionOk="0">
                  <a:moveTo>
                    <a:pt x="1168" y="0"/>
                  </a:moveTo>
                  <a:cubicBezTo>
                    <a:pt x="239" y="0"/>
                    <a:pt x="-318" y="3054"/>
                    <a:pt x="195" y="5344"/>
                  </a:cubicBezTo>
                  <a:cubicBezTo>
                    <a:pt x="2606" y="16033"/>
                    <a:pt x="6504" y="21600"/>
                    <a:pt x="10480" y="21600"/>
                  </a:cubicBezTo>
                  <a:cubicBezTo>
                    <a:pt x="14446" y="21600"/>
                    <a:pt x="18348" y="16050"/>
                    <a:pt x="20765" y="5350"/>
                  </a:cubicBezTo>
                  <a:cubicBezTo>
                    <a:pt x="21282" y="3071"/>
                    <a:pt x="20721" y="12"/>
                    <a:pt x="19802" y="12"/>
                  </a:cubicBezTo>
                  <a:cubicBezTo>
                    <a:pt x="19800" y="12"/>
                    <a:pt x="19798" y="12"/>
                    <a:pt x="19796" y="12"/>
                  </a:cubicBezTo>
                  <a:cubicBezTo>
                    <a:pt x="19420" y="12"/>
                    <a:pt x="19050" y="540"/>
                    <a:pt x="18826" y="1539"/>
                  </a:cubicBezTo>
                  <a:cubicBezTo>
                    <a:pt x="16962" y="9796"/>
                    <a:pt x="13841" y="14723"/>
                    <a:pt x="10480" y="14723"/>
                  </a:cubicBezTo>
                  <a:cubicBezTo>
                    <a:pt x="7121" y="14723"/>
                    <a:pt x="4002" y="9796"/>
                    <a:pt x="2138" y="1550"/>
                  </a:cubicBezTo>
                  <a:cubicBezTo>
                    <a:pt x="1920" y="593"/>
                    <a:pt x="1558" y="0"/>
                    <a:pt x="116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14" name="Google Shape;10491;p68"/>
            <p:cNvSpPr/>
            <p:nvPr/>
          </p:nvSpPr>
          <p:spPr>
            <a:xfrm>
              <a:off x="20" y="-1"/>
              <a:ext cx="358053" cy="407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000" y="1264"/>
                  </a:moveTo>
                  <a:cubicBezTo>
                    <a:pt x="19170" y="1264"/>
                    <a:pt x="20160" y="2153"/>
                    <a:pt x="20160" y="3205"/>
                  </a:cubicBezTo>
                  <a:lnTo>
                    <a:pt x="20160" y="15863"/>
                  </a:lnTo>
                  <a:cubicBezTo>
                    <a:pt x="20160" y="16911"/>
                    <a:pt x="19194" y="17762"/>
                    <a:pt x="18000" y="17762"/>
                  </a:cubicBezTo>
                  <a:lnTo>
                    <a:pt x="13680" y="17762"/>
                  </a:lnTo>
                  <a:cubicBezTo>
                    <a:pt x="13487" y="17762"/>
                    <a:pt x="13302" y="17829"/>
                    <a:pt x="13168" y="17949"/>
                  </a:cubicBezTo>
                  <a:lnTo>
                    <a:pt x="10800" y="20065"/>
                  </a:lnTo>
                  <a:lnTo>
                    <a:pt x="8432" y="17949"/>
                  </a:lnTo>
                  <a:cubicBezTo>
                    <a:pt x="8298" y="17829"/>
                    <a:pt x="8113" y="17762"/>
                    <a:pt x="7920" y="17762"/>
                  </a:cubicBezTo>
                  <a:lnTo>
                    <a:pt x="3600" y="17762"/>
                  </a:lnTo>
                  <a:cubicBezTo>
                    <a:pt x="2408" y="17762"/>
                    <a:pt x="1440" y="16911"/>
                    <a:pt x="1440" y="15863"/>
                  </a:cubicBezTo>
                  <a:lnTo>
                    <a:pt x="1440" y="3205"/>
                  </a:lnTo>
                  <a:cubicBezTo>
                    <a:pt x="1440" y="2153"/>
                    <a:pt x="2430" y="1264"/>
                    <a:pt x="3600" y="1264"/>
                  </a:cubicBezTo>
                  <a:close/>
                  <a:moveTo>
                    <a:pt x="3600" y="0"/>
                  </a:moveTo>
                  <a:cubicBezTo>
                    <a:pt x="1610" y="0"/>
                    <a:pt x="0" y="1455"/>
                    <a:pt x="0" y="3205"/>
                  </a:cubicBezTo>
                  <a:lnTo>
                    <a:pt x="0" y="15863"/>
                  </a:lnTo>
                  <a:cubicBezTo>
                    <a:pt x="0" y="17611"/>
                    <a:pt x="1612" y="19026"/>
                    <a:pt x="3600" y="19026"/>
                  </a:cubicBezTo>
                  <a:lnTo>
                    <a:pt x="7619" y="19026"/>
                  </a:lnTo>
                  <a:lnTo>
                    <a:pt x="10287" y="21411"/>
                  </a:lnTo>
                  <a:cubicBezTo>
                    <a:pt x="10421" y="21533"/>
                    <a:pt x="10607" y="21600"/>
                    <a:pt x="10800" y="21600"/>
                  </a:cubicBezTo>
                  <a:cubicBezTo>
                    <a:pt x="10994" y="21600"/>
                    <a:pt x="11179" y="21533"/>
                    <a:pt x="11314" y="21411"/>
                  </a:cubicBezTo>
                  <a:lnTo>
                    <a:pt x="13983" y="19026"/>
                  </a:lnTo>
                  <a:lnTo>
                    <a:pt x="18000" y="19026"/>
                  </a:lnTo>
                  <a:cubicBezTo>
                    <a:pt x="19986" y="19026"/>
                    <a:pt x="21600" y="17607"/>
                    <a:pt x="21600" y="15863"/>
                  </a:cubicBezTo>
                  <a:lnTo>
                    <a:pt x="21600" y="3205"/>
                  </a:lnTo>
                  <a:cubicBezTo>
                    <a:pt x="21600" y="1457"/>
                    <a:pt x="19990" y="0"/>
                    <a:pt x="180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18" name="Google Shape;10492;p68"/>
          <p:cNvGrpSpPr/>
          <p:nvPr/>
        </p:nvGrpSpPr>
        <p:grpSpPr>
          <a:xfrm>
            <a:off x="4077411" y="3755435"/>
            <a:ext cx="407372" cy="407372"/>
            <a:chOff x="0" y="0"/>
            <a:chExt cx="407370" cy="407370"/>
          </a:xfrm>
        </p:grpSpPr>
        <p:sp>
          <p:nvSpPr>
            <p:cNvPr id="8216" name="Google Shape;10493;p68"/>
            <p:cNvSpPr/>
            <p:nvPr/>
          </p:nvSpPr>
          <p:spPr>
            <a:xfrm>
              <a:off x="-1" y="-1"/>
              <a:ext cx="407372" cy="407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9" y="1266"/>
                  </a:moveTo>
                  <a:cubicBezTo>
                    <a:pt x="16059" y="1266"/>
                    <a:pt x="20334" y="5542"/>
                    <a:pt x="20334" y="10801"/>
                  </a:cubicBezTo>
                  <a:cubicBezTo>
                    <a:pt x="20334" y="16058"/>
                    <a:pt x="16059" y="20334"/>
                    <a:pt x="10799" y="20334"/>
                  </a:cubicBezTo>
                  <a:cubicBezTo>
                    <a:pt x="5542" y="20334"/>
                    <a:pt x="1265" y="16058"/>
                    <a:pt x="1265" y="10801"/>
                  </a:cubicBezTo>
                  <a:cubicBezTo>
                    <a:pt x="1265" y="5542"/>
                    <a:pt x="5542" y="1266"/>
                    <a:pt x="10799" y="1266"/>
                  </a:cubicBezTo>
                  <a:close/>
                  <a:moveTo>
                    <a:pt x="10799" y="0"/>
                  </a:moveTo>
                  <a:cubicBezTo>
                    <a:pt x="4852" y="0"/>
                    <a:pt x="0" y="4854"/>
                    <a:pt x="0" y="10799"/>
                  </a:cubicBezTo>
                  <a:cubicBezTo>
                    <a:pt x="0" y="16748"/>
                    <a:pt x="4854" y="21600"/>
                    <a:pt x="10799" y="21600"/>
                  </a:cubicBezTo>
                  <a:cubicBezTo>
                    <a:pt x="16747" y="21600"/>
                    <a:pt x="21600" y="16746"/>
                    <a:pt x="21600" y="10799"/>
                  </a:cubicBezTo>
                  <a:cubicBezTo>
                    <a:pt x="21600" y="4852"/>
                    <a:pt x="16747" y="0"/>
                    <a:pt x="1079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17" name="Google Shape;10494;p68"/>
            <p:cNvSpPr/>
            <p:nvPr/>
          </p:nvSpPr>
          <p:spPr>
            <a:xfrm>
              <a:off x="84321" y="84342"/>
              <a:ext cx="202921" cy="23739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059" y="2410"/>
                  </a:moveTo>
                  <a:lnTo>
                    <a:pt x="19059" y="4539"/>
                  </a:lnTo>
                  <a:lnTo>
                    <a:pt x="8896" y="6276"/>
                  </a:lnTo>
                  <a:lnTo>
                    <a:pt x="8896" y="4146"/>
                  </a:lnTo>
                  <a:lnTo>
                    <a:pt x="19059" y="2410"/>
                  </a:lnTo>
                  <a:close/>
                  <a:moveTo>
                    <a:pt x="19059" y="13547"/>
                  </a:moveTo>
                  <a:lnTo>
                    <a:pt x="19059" y="15668"/>
                  </a:lnTo>
                  <a:cubicBezTo>
                    <a:pt x="19059" y="16259"/>
                    <a:pt x="18644" y="16781"/>
                    <a:pt x="18002" y="17000"/>
                  </a:cubicBezTo>
                  <a:cubicBezTo>
                    <a:pt x="17715" y="17098"/>
                    <a:pt x="17333" y="17261"/>
                    <a:pt x="16888" y="17261"/>
                  </a:cubicBezTo>
                  <a:cubicBezTo>
                    <a:pt x="16609" y="17261"/>
                    <a:pt x="16305" y="17196"/>
                    <a:pt x="15984" y="17011"/>
                  </a:cubicBezTo>
                  <a:cubicBezTo>
                    <a:pt x="14866" y="16367"/>
                    <a:pt x="15055" y="14916"/>
                    <a:pt x="16303" y="14490"/>
                  </a:cubicBezTo>
                  <a:lnTo>
                    <a:pt x="19059" y="13547"/>
                  </a:lnTo>
                  <a:close/>
                  <a:moveTo>
                    <a:pt x="6354" y="15720"/>
                  </a:moveTo>
                  <a:lnTo>
                    <a:pt x="6354" y="17840"/>
                  </a:lnTo>
                  <a:cubicBezTo>
                    <a:pt x="6354" y="18432"/>
                    <a:pt x="5940" y="18953"/>
                    <a:pt x="5300" y="19172"/>
                  </a:cubicBezTo>
                  <a:cubicBezTo>
                    <a:pt x="5009" y="19270"/>
                    <a:pt x="4627" y="19431"/>
                    <a:pt x="4184" y="19431"/>
                  </a:cubicBezTo>
                  <a:cubicBezTo>
                    <a:pt x="3904" y="19431"/>
                    <a:pt x="3600" y="19368"/>
                    <a:pt x="3279" y="19183"/>
                  </a:cubicBezTo>
                  <a:cubicBezTo>
                    <a:pt x="2162" y="18535"/>
                    <a:pt x="2350" y="17089"/>
                    <a:pt x="3598" y="16662"/>
                  </a:cubicBezTo>
                  <a:lnTo>
                    <a:pt x="6354" y="15720"/>
                  </a:lnTo>
                  <a:close/>
                  <a:moveTo>
                    <a:pt x="20333" y="0"/>
                  </a:moveTo>
                  <a:cubicBezTo>
                    <a:pt x="20248" y="0"/>
                    <a:pt x="20163" y="6"/>
                    <a:pt x="20079" y="20"/>
                  </a:cubicBezTo>
                  <a:lnTo>
                    <a:pt x="7377" y="2191"/>
                  </a:lnTo>
                  <a:cubicBezTo>
                    <a:pt x="6780" y="2293"/>
                    <a:pt x="6354" y="2738"/>
                    <a:pt x="6354" y="3257"/>
                  </a:cubicBezTo>
                  <a:lnTo>
                    <a:pt x="6354" y="13380"/>
                  </a:lnTo>
                  <a:lnTo>
                    <a:pt x="2654" y="14647"/>
                  </a:lnTo>
                  <a:cubicBezTo>
                    <a:pt x="1042" y="15195"/>
                    <a:pt x="0" y="16512"/>
                    <a:pt x="0" y="17994"/>
                  </a:cubicBezTo>
                  <a:cubicBezTo>
                    <a:pt x="0" y="19999"/>
                    <a:pt x="1910" y="21600"/>
                    <a:pt x="4219" y="21600"/>
                  </a:cubicBezTo>
                  <a:cubicBezTo>
                    <a:pt x="5126" y="21600"/>
                    <a:pt x="5695" y="21374"/>
                    <a:pt x="6244" y="21188"/>
                  </a:cubicBezTo>
                  <a:cubicBezTo>
                    <a:pt x="7852" y="20635"/>
                    <a:pt x="8896" y="19324"/>
                    <a:pt x="8896" y="17840"/>
                  </a:cubicBezTo>
                  <a:lnTo>
                    <a:pt x="8896" y="8490"/>
                  </a:lnTo>
                  <a:lnTo>
                    <a:pt x="19059" y="6752"/>
                  </a:lnTo>
                  <a:lnTo>
                    <a:pt x="19059" y="11208"/>
                  </a:lnTo>
                  <a:lnTo>
                    <a:pt x="15356" y="12475"/>
                  </a:lnTo>
                  <a:cubicBezTo>
                    <a:pt x="13748" y="13026"/>
                    <a:pt x="12704" y="14339"/>
                    <a:pt x="12704" y="15822"/>
                  </a:cubicBezTo>
                  <a:cubicBezTo>
                    <a:pt x="12704" y="17827"/>
                    <a:pt x="14612" y="19431"/>
                    <a:pt x="16923" y="19431"/>
                  </a:cubicBezTo>
                  <a:cubicBezTo>
                    <a:pt x="17830" y="19431"/>
                    <a:pt x="18397" y="19205"/>
                    <a:pt x="18946" y="19014"/>
                  </a:cubicBezTo>
                  <a:cubicBezTo>
                    <a:pt x="20558" y="18467"/>
                    <a:pt x="21600" y="17152"/>
                    <a:pt x="21600" y="15668"/>
                  </a:cubicBezTo>
                  <a:lnTo>
                    <a:pt x="21600" y="1085"/>
                  </a:lnTo>
                  <a:cubicBezTo>
                    <a:pt x="21600" y="759"/>
                    <a:pt x="21426" y="451"/>
                    <a:pt x="21136" y="245"/>
                  </a:cubicBezTo>
                  <a:cubicBezTo>
                    <a:pt x="20906" y="85"/>
                    <a:pt x="20623" y="0"/>
                    <a:pt x="203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23" name="Google Shape;10495;p68"/>
          <p:cNvGrpSpPr/>
          <p:nvPr/>
        </p:nvGrpSpPr>
        <p:grpSpPr>
          <a:xfrm>
            <a:off x="4693764" y="3857692"/>
            <a:ext cx="407361" cy="202881"/>
            <a:chOff x="20" y="0"/>
            <a:chExt cx="407359" cy="202880"/>
          </a:xfrm>
        </p:grpSpPr>
        <p:sp>
          <p:nvSpPr>
            <p:cNvPr id="8219" name="Google Shape;10496;p68"/>
            <p:cNvSpPr/>
            <p:nvPr/>
          </p:nvSpPr>
          <p:spPr>
            <a:xfrm>
              <a:off x="144015" y="47727"/>
              <a:ext cx="59656" cy="1551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3324"/>
                  </a:moveTo>
                  <a:cubicBezTo>
                    <a:pt x="11989" y="3324"/>
                    <a:pt x="12970" y="3696"/>
                    <a:pt x="12970" y="4155"/>
                  </a:cubicBezTo>
                  <a:lnTo>
                    <a:pt x="12970" y="17447"/>
                  </a:lnTo>
                  <a:cubicBezTo>
                    <a:pt x="12970" y="17904"/>
                    <a:pt x="11989" y="18276"/>
                    <a:pt x="10800" y="18276"/>
                  </a:cubicBezTo>
                  <a:cubicBezTo>
                    <a:pt x="9611" y="18276"/>
                    <a:pt x="8644" y="17904"/>
                    <a:pt x="8644" y="17447"/>
                  </a:cubicBezTo>
                  <a:lnTo>
                    <a:pt x="8644" y="4155"/>
                  </a:lnTo>
                  <a:cubicBezTo>
                    <a:pt x="8644" y="3696"/>
                    <a:pt x="9611" y="3324"/>
                    <a:pt x="10800" y="3324"/>
                  </a:cubicBezTo>
                  <a:close/>
                  <a:moveTo>
                    <a:pt x="10800" y="0"/>
                  </a:moveTo>
                  <a:cubicBezTo>
                    <a:pt x="4850" y="0"/>
                    <a:pt x="0" y="1862"/>
                    <a:pt x="0" y="4155"/>
                  </a:cubicBezTo>
                  <a:lnTo>
                    <a:pt x="0" y="17447"/>
                  </a:lnTo>
                  <a:cubicBezTo>
                    <a:pt x="0" y="19738"/>
                    <a:pt x="4850" y="21600"/>
                    <a:pt x="10800" y="21600"/>
                  </a:cubicBezTo>
                  <a:cubicBezTo>
                    <a:pt x="16757" y="21600"/>
                    <a:pt x="21600" y="19738"/>
                    <a:pt x="21600" y="17447"/>
                  </a:cubicBezTo>
                  <a:lnTo>
                    <a:pt x="21600" y="4155"/>
                  </a:lnTo>
                  <a:cubicBezTo>
                    <a:pt x="21600" y="1862"/>
                    <a:pt x="16757"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20" name="Google Shape;10497;p68"/>
            <p:cNvSpPr/>
            <p:nvPr/>
          </p:nvSpPr>
          <p:spPr>
            <a:xfrm>
              <a:off x="347725" y="83527"/>
              <a:ext cx="59656" cy="596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8644"/>
                  </a:moveTo>
                  <a:cubicBezTo>
                    <a:pt x="11989" y="8644"/>
                    <a:pt x="12956" y="9611"/>
                    <a:pt x="12956" y="10800"/>
                  </a:cubicBezTo>
                  <a:cubicBezTo>
                    <a:pt x="12956" y="12003"/>
                    <a:pt x="11989" y="12970"/>
                    <a:pt x="10800" y="12970"/>
                  </a:cubicBezTo>
                  <a:cubicBezTo>
                    <a:pt x="9611" y="12970"/>
                    <a:pt x="8630" y="12003"/>
                    <a:pt x="8630" y="10800"/>
                  </a:cubicBezTo>
                  <a:cubicBezTo>
                    <a:pt x="8630" y="9611"/>
                    <a:pt x="9611" y="8644"/>
                    <a:pt x="10800" y="8644"/>
                  </a:cubicBezTo>
                  <a:close/>
                  <a:moveTo>
                    <a:pt x="10800" y="0"/>
                  </a:moveTo>
                  <a:cubicBezTo>
                    <a:pt x="4843" y="0"/>
                    <a:pt x="0" y="4850"/>
                    <a:pt x="0" y="10800"/>
                  </a:cubicBezTo>
                  <a:cubicBezTo>
                    <a:pt x="0" y="16757"/>
                    <a:pt x="4843" y="21600"/>
                    <a:pt x="10800" y="21600"/>
                  </a:cubicBezTo>
                  <a:cubicBezTo>
                    <a:pt x="16750" y="21600"/>
                    <a:pt x="21600" y="16757"/>
                    <a:pt x="21600" y="10800"/>
                  </a:cubicBezTo>
                  <a:cubicBezTo>
                    <a:pt x="21600" y="4850"/>
                    <a:pt x="16750"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21" name="Google Shape;10498;p68"/>
            <p:cNvSpPr/>
            <p:nvPr/>
          </p:nvSpPr>
          <p:spPr>
            <a:xfrm>
              <a:off x="216410" y="0"/>
              <a:ext cx="131318" cy="202881"/>
            </a:xfrm>
            <a:custGeom>
              <a:avLst/>
              <a:gdLst/>
              <a:ahLst/>
              <a:cxnLst>
                <a:cxn ang="0">
                  <a:pos x="wd2" y="hd2"/>
                </a:cxn>
                <a:cxn ang="5400000">
                  <a:pos x="wd2" y="hd2"/>
                </a:cxn>
                <a:cxn ang="10800000">
                  <a:pos x="wd2" y="hd2"/>
                </a:cxn>
                <a:cxn ang="16200000">
                  <a:pos x="wd2" y="hd2"/>
                </a:cxn>
              </a:cxnLst>
              <a:rect l="0" t="0" r="r" b="b"/>
              <a:pathLst>
                <a:path w="21440" h="21600" fill="norm" stroke="1" extrusionOk="0">
                  <a:moveTo>
                    <a:pt x="4877" y="2542"/>
                  </a:moveTo>
                  <a:cubicBezTo>
                    <a:pt x="5412" y="2542"/>
                    <a:pt x="5845" y="2826"/>
                    <a:pt x="5845" y="3176"/>
                  </a:cubicBezTo>
                  <a:lnTo>
                    <a:pt x="5845" y="13080"/>
                  </a:lnTo>
                  <a:lnTo>
                    <a:pt x="13931" y="7810"/>
                  </a:lnTo>
                  <a:cubicBezTo>
                    <a:pt x="14120" y="7686"/>
                    <a:pt x="14370" y="7623"/>
                    <a:pt x="14616" y="7623"/>
                  </a:cubicBezTo>
                  <a:cubicBezTo>
                    <a:pt x="14866" y="7623"/>
                    <a:pt x="15116" y="7686"/>
                    <a:pt x="15302" y="7810"/>
                  </a:cubicBezTo>
                  <a:cubicBezTo>
                    <a:pt x="15685" y="8057"/>
                    <a:pt x="15685" y="8459"/>
                    <a:pt x="15302" y="8709"/>
                  </a:cubicBezTo>
                  <a:lnTo>
                    <a:pt x="10805" y="11643"/>
                  </a:lnTo>
                  <a:lnTo>
                    <a:pt x="17376" y="18071"/>
                  </a:lnTo>
                  <a:cubicBezTo>
                    <a:pt x="17572" y="18264"/>
                    <a:pt x="17552" y="18450"/>
                    <a:pt x="17522" y="18550"/>
                  </a:cubicBezTo>
                  <a:cubicBezTo>
                    <a:pt x="17496" y="18648"/>
                    <a:pt x="17399" y="18828"/>
                    <a:pt x="17106" y="18954"/>
                  </a:cubicBezTo>
                  <a:cubicBezTo>
                    <a:pt x="16940" y="19023"/>
                    <a:pt x="16763" y="19058"/>
                    <a:pt x="16570" y="19058"/>
                  </a:cubicBezTo>
                  <a:cubicBezTo>
                    <a:pt x="16241" y="19058"/>
                    <a:pt x="15935" y="18954"/>
                    <a:pt x="15758" y="18778"/>
                  </a:cubicBezTo>
                  <a:lnTo>
                    <a:pt x="9397" y="12561"/>
                  </a:lnTo>
                  <a:lnTo>
                    <a:pt x="5845" y="14875"/>
                  </a:lnTo>
                  <a:lnTo>
                    <a:pt x="5845" y="18424"/>
                  </a:lnTo>
                  <a:cubicBezTo>
                    <a:pt x="5845" y="18774"/>
                    <a:pt x="5412" y="19063"/>
                    <a:pt x="4877" y="19063"/>
                  </a:cubicBezTo>
                  <a:cubicBezTo>
                    <a:pt x="4341" y="19063"/>
                    <a:pt x="3898" y="18774"/>
                    <a:pt x="3898" y="18424"/>
                  </a:cubicBezTo>
                  <a:lnTo>
                    <a:pt x="3898" y="3176"/>
                  </a:lnTo>
                  <a:cubicBezTo>
                    <a:pt x="3898" y="2826"/>
                    <a:pt x="4341" y="2542"/>
                    <a:pt x="4877" y="2542"/>
                  </a:cubicBezTo>
                  <a:close/>
                  <a:moveTo>
                    <a:pt x="4877" y="0"/>
                  </a:moveTo>
                  <a:cubicBezTo>
                    <a:pt x="2190" y="0"/>
                    <a:pt x="0" y="1426"/>
                    <a:pt x="0" y="3176"/>
                  </a:cubicBezTo>
                  <a:lnTo>
                    <a:pt x="0" y="18424"/>
                  </a:lnTo>
                  <a:cubicBezTo>
                    <a:pt x="0" y="20176"/>
                    <a:pt x="2190" y="21600"/>
                    <a:pt x="4877" y="21600"/>
                  </a:cubicBezTo>
                  <a:cubicBezTo>
                    <a:pt x="7560" y="21600"/>
                    <a:pt x="9746" y="20176"/>
                    <a:pt x="9746" y="18424"/>
                  </a:cubicBezTo>
                  <a:lnTo>
                    <a:pt x="9746" y="17480"/>
                  </a:lnTo>
                  <a:lnTo>
                    <a:pt x="12513" y="20187"/>
                  </a:lnTo>
                  <a:cubicBezTo>
                    <a:pt x="13418" y="21075"/>
                    <a:pt x="14933" y="21600"/>
                    <a:pt x="16570" y="21600"/>
                  </a:cubicBezTo>
                  <a:cubicBezTo>
                    <a:pt x="17536" y="21600"/>
                    <a:pt x="18464" y="21415"/>
                    <a:pt x="19267" y="21066"/>
                  </a:cubicBezTo>
                  <a:cubicBezTo>
                    <a:pt x="20348" y="20597"/>
                    <a:pt x="21087" y="19879"/>
                    <a:pt x="21344" y="19047"/>
                  </a:cubicBezTo>
                  <a:cubicBezTo>
                    <a:pt x="21600" y="18214"/>
                    <a:pt x="21340" y="17367"/>
                    <a:pt x="20621" y="16662"/>
                  </a:cubicBezTo>
                  <a:lnTo>
                    <a:pt x="15821" y="11965"/>
                  </a:lnTo>
                  <a:lnTo>
                    <a:pt x="18058" y="10506"/>
                  </a:lnTo>
                  <a:cubicBezTo>
                    <a:pt x="19962" y="9266"/>
                    <a:pt x="19962" y="7250"/>
                    <a:pt x="18058" y="6015"/>
                  </a:cubicBezTo>
                  <a:cubicBezTo>
                    <a:pt x="17113" y="5394"/>
                    <a:pt x="15865" y="5084"/>
                    <a:pt x="14616" y="5084"/>
                  </a:cubicBezTo>
                  <a:cubicBezTo>
                    <a:pt x="13368" y="5084"/>
                    <a:pt x="12120" y="5394"/>
                    <a:pt x="11171" y="6015"/>
                  </a:cubicBezTo>
                  <a:lnTo>
                    <a:pt x="9746" y="6944"/>
                  </a:lnTo>
                  <a:lnTo>
                    <a:pt x="9746" y="3176"/>
                  </a:lnTo>
                  <a:cubicBezTo>
                    <a:pt x="9746" y="1426"/>
                    <a:pt x="7560" y="0"/>
                    <a:pt x="487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22" name="Google Shape;10499;p68"/>
            <p:cNvSpPr/>
            <p:nvPr/>
          </p:nvSpPr>
          <p:spPr>
            <a:xfrm>
              <a:off x="20" y="0"/>
              <a:ext cx="131287" cy="202881"/>
            </a:xfrm>
            <a:custGeom>
              <a:avLst/>
              <a:gdLst/>
              <a:ahLst/>
              <a:cxnLst>
                <a:cxn ang="0">
                  <a:pos x="wd2" y="hd2"/>
                </a:cxn>
                <a:cxn ang="5400000">
                  <a:pos x="wd2" y="hd2"/>
                </a:cxn>
                <a:cxn ang="10800000">
                  <a:pos x="wd2" y="hd2"/>
                </a:cxn>
                <a:cxn ang="16200000">
                  <a:pos x="wd2" y="hd2"/>
                </a:cxn>
              </a:cxnLst>
              <a:rect l="0" t="0" r="r" b="b"/>
              <a:pathLst>
                <a:path w="21441" h="21600" fill="norm" stroke="1" extrusionOk="0">
                  <a:moveTo>
                    <a:pt x="4871" y="2542"/>
                  </a:moveTo>
                  <a:cubicBezTo>
                    <a:pt x="5407" y="2542"/>
                    <a:pt x="5847" y="2826"/>
                    <a:pt x="5847" y="3176"/>
                  </a:cubicBezTo>
                  <a:lnTo>
                    <a:pt x="5847" y="13080"/>
                  </a:lnTo>
                  <a:lnTo>
                    <a:pt x="13928" y="7810"/>
                  </a:lnTo>
                  <a:cubicBezTo>
                    <a:pt x="14118" y="7686"/>
                    <a:pt x="14368" y="7623"/>
                    <a:pt x="14618" y="7623"/>
                  </a:cubicBezTo>
                  <a:cubicBezTo>
                    <a:pt x="14867" y="7623"/>
                    <a:pt x="15117" y="7686"/>
                    <a:pt x="15307" y="7810"/>
                  </a:cubicBezTo>
                  <a:cubicBezTo>
                    <a:pt x="15686" y="8057"/>
                    <a:pt x="15686" y="8459"/>
                    <a:pt x="15307" y="8709"/>
                  </a:cubicBezTo>
                  <a:lnTo>
                    <a:pt x="10802" y="11643"/>
                  </a:lnTo>
                  <a:lnTo>
                    <a:pt x="17375" y="18071"/>
                  </a:lnTo>
                  <a:cubicBezTo>
                    <a:pt x="17571" y="18264"/>
                    <a:pt x="17551" y="18450"/>
                    <a:pt x="17524" y="18550"/>
                  </a:cubicBezTo>
                  <a:cubicBezTo>
                    <a:pt x="17494" y="18648"/>
                    <a:pt x="17398" y="18828"/>
                    <a:pt x="17105" y="18954"/>
                  </a:cubicBezTo>
                  <a:cubicBezTo>
                    <a:pt x="16945" y="19023"/>
                    <a:pt x="16762" y="19058"/>
                    <a:pt x="16569" y="19058"/>
                  </a:cubicBezTo>
                  <a:cubicBezTo>
                    <a:pt x="16239" y="19058"/>
                    <a:pt x="15939" y="18954"/>
                    <a:pt x="15756" y="18778"/>
                  </a:cubicBezTo>
                  <a:lnTo>
                    <a:pt x="9400" y="12561"/>
                  </a:lnTo>
                  <a:lnTo>
                    <a:pt x="5847" y="14875"/>
                  </a:lnTo>
                  <a:lnTo>
                    <a:pt x="5847" y="18424"/>
                  </a:lnTo>
                  <a:cubicBezTo>
                    <a:pt x="5847" y="18774"/>
                    <a:pt x="5407" y="19063"/>
                    <a:pt x="4871" y="19063"/>
                  </a:cubicBezTo>
                  <a:cubicBezTo>
                    <a:pt x="4335" y="19063"/>
                    <a:pt x="3899" y="18774"/>
                    <a:pt x="3899" y="18424"/>
                  </a:cubicBezTo>
                  <a:lnTo>
                    <a:pt x="3899" y="3176"/>
                  </a:lnTo>
                  <a:cubicBezTo>
                    <a:pt x="3899" y="2826"/>
                    <a:pt x="4335" y="2542"/>
                    <a:pt x="4871" y="2542"/>
                  </a:cubicBezTo>
                  <a:close/>
                  <a:moveTo>
                    <a:pt x="4871" y="0"/>
                  </a:moveTo>
                  <a:cubicBezTo>
                    <a:pt x="2184" y="0"/>
                    <a:pt x="0" y="1426"/>
                    <a:pt x="0" y="3176"/>
                  </a:cubicBezTo>
                  <a:lnTo>
                    <a:pt x="0" y="18424"/>
                  </a:lnTo>
                  <a:cubicBezTo>
                    <a:pt x="0" y="20176"/>
                    <a:pt x="2184" y="21600"/>
                    <a:pt x="4871" y="21600"/>
                  </a:cubicBezTo>
                  <a:cubicBezTo>
                    <a:pt x="7555" y="21600"/>
                    <a:pt x="9743" y="20176"/>
                    <a:pt x="9743" y="18424"/>
                  </a:cubicBezTo>
                  <a:lnTo>
                    <a:pt x="9743" y="17480"/>
                  </a:lnTo>
                  <a:lnTo>
                    <a:pt x="12510" y="20187"/>
                  </a:lnTo>
                  <a:cubicBezTo>
                    <a:pt x="13419" y="21075"/>
                    <a:pt x="14931" y="21600"/>
                    <a:pt x="16569" y="21600"/>
                  </a:cubicBezTo>
                  <a:cubicBezTo>
                    <a:pt x="17534" y="21600"/>
                    <a:pt x="18470" y="21415"/>
                    <a:pt x="19266" y="21066"/>
                  </a:cubicBezTo>
                  <a:cubicBezTo>
                    <a:pt x="20351" y="20597"/>
                    <a:pt x="21094" y="19879"/>
                    <a:pt x="21347" y="19047"/>
                  </a:cubicBezTo>
                  <a:cubicBezTo>
                    <a:pt x="21600" y="18214"/>
                    <a:pt x="21340" y="17367"/>
                    <a:pt x="20621" y="16662"/>
                  </a:cubicBezTo>
                  <a:lnTo>
                    <a:pt x="15820" y="11965"/>
                  </a:lnTo>
                  <a:lnTo>
                    <a:pt x="18064" y="10506"/>
                  </a:lnTo>
                  <a:cubicBezTo>
                    <a:pt x="19962" y="9266"/>
                    <a:pt x="19962" y="7250"/>
                    <a:pt x="18064" y="6015"/>
                  </a:cubicBezTo>
                  <a:cubicBezTo>
                    <a:pt x="17115" y="5394"/>
                    <a:pt x="15866" y="5084"/>
                    <a:pt x="14618" y="5084"/>
                  </a:cubicBezTo>
                  <a:cubicBezTo>
                    <a:pt x="13369" y="5084"/>
                    <a:pt x="12120" y="5394"/>
                    <a:pt x="11175" y="6015"/>
                  </a:cubicBezTo>
                  <a:lnTo>
                    <a:pt x="9743" y="6944"/>
                  </a:lnTo>
                  <a:lnTo>
                    <a:pt x="9743" y="3176"/>
                  </a:lnTo>
                  <a:cubicBezTo>
                    <a:pt x="9743" y="1426"/>
                    <a:pt x="7555" y="0"/>
                    <a:pt x="487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27" name="Google Shape;10500;p68"/>
          <p:cNvGrpSpPr/>
          <p:nvPr/>
        </p:nvGrpSpPr>
        <p:grpSpPr>
          <a:xfrm>
            <a:off x="5926397" y="3755435"/>
            <a:ext cx="407372" cy="407372"/>
            <a:chOff x="0" y="0"/>
            <a:chExt cx="407370" cy="407370"/>
          </a:xfrm>
        </p:grpSpPr>
        <p:sp>
          <p:nvSpPr>
            <p:cNvPr id="8224" name="Google Shape;10501;p68"/>
            <p:cNvSpPr/>
            <p:nvPr/>
          </p:nvSpPr>
          <p:spPr>
            <a:xfrm>
              <a:off x="96268" y="72396"/>
              <a:ext cx="214849" cy="2625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2" y="1964"/>
                  </a:moveTo>
                  <a:cubicBezTo>
                    <a:pt x="15432" y="1964"/>
                    <a:pt x="19200" y="5046"/>
                    <a:pt x="19200" y="8836"/>
                  </a:cubicBezTo>
                  <a:cubicBezTo>
                    <a:pt x="19200" y="10518"/>
                    <a:pt x="17865" y="13074"/>
                    <a:pt x="15625" y="15667"/>
                  </a:cubicBezTo>
                  <a:cubicBezTo>
                    <a:pt x="13348" y="18306"/>
                    <a:pt x="11345" y="19561"/>
                    <a:pt x="10802" y="19633"/>
                  </a:cubicBezTo>
                  <a:cubicBezTo>
                    <a:pt x="10255" y="19561"/>
                    <a:pt x="8256" y="18306"/>
                    <a:pt x="5975" y="15667"/>
                  </a:cubicBezTo>
                  <a:cubicBezTo>
                    <a:pt x="3739" y="13074"/>
                    <a:pt x="2400" y="10518"/>
                    <a:pt x="2400" y="8836"/>
                  </a:cubicBezTo>
                  <a:cubicBezTo>
                    <a:pt x="2400" y="5046"/>
                    <a:pt x="6168" y="1964"/>
                    <a:pt x="10802" y="1964"/>
                  </a:cubicBezTo>
                  <a:close/>
                  <a:moveTo>
                    <a:pt x="10802" y="0"/>
                  </a:moveTo>
                  <a:cubicBezTo>
                    <a:pt x="4848" y="0"/>
                    <a:pt x="0" y="3963"/>
                    <a:pt x="0" y="8836"/>
                  </a:cubicBezTo>
                  <a:cubicBezTo>
                    <a:pt x="0" y="11878"/>
                    <a:pt x="2886" y="15506"/>
                    <a:pt x="4126" y="16924"/>
                  </a:cubicBezTo>
                  <a:cubicBezTo>
                    <a:pt x="5083" y="18021"/>
                    <a:pt x="8398" y="21600"/>
                    <a:pt x="10802" y="21600"/>
                  </a:cubicBezTo>
                  <a:cubicBezTo>
                    <a:pt x="13206" y="21600"/>
                    <a:pt x="16517" y="18021"/>
                    <a:pt x="17478" y="16924"/>
                  </a:cubicBezTo>
                  <a:cubicBezTo>
                    <a:pt x="18718" y="15506"/>
                    <a:pt x="21600" y="11878"/>
                    <a:pt x="21600" y="8836"/>
                  </a:cubicBezTo>
                  <a:cubicBezTo>
                    <a:pt x="21600" y="3963"/>
                    <a:pt x="16754" y="0"/>
                    <a:pt x="108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25" name="Google Shape;10502;p68"/>
            <p:cNvSpPr/>
            <p:nvPr/>
          </p:nvSpPr>
          <p:spPr>
            <a:xfrm>
              <a:off x="-1" y="-1"/>
              <a:ext cx="407372" cy="407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2" y="1266"/>
                  </a:moveTo>
                  <a:cubicBezTo>
                    <a:pt x="16059" y="1266"/>
                    <a:pt x="20336" y="5542"/>
                    <a:pt x="20336" y="10801"/>
                  </a:cubicBezTo>
                  <a:cubicBezTo>
                    <a:pt x="20336" y="16058"/>
                    <a:pt x="16059" y="20334"/>
                    <a:pt x="10802" y="20334"/>
                  </a:cubicBezTo>
                  <a:cubicBezTo>
                    <a:pt x="5542" y="20334"/>
                    <a:pt x="1266" y="16058"/>
                    <a:pt x="1266" y="10801"/>
                  </a:cubicBezTo>
                  <a:cubicBezTo>
                    <a:pt x="1266" y="5542"/>
                    <a:pt x="5542" y="1266"/>
                    <a:pt x="10802" y="1266"/>
                  </a:cubicBezTo>
                  <a:close/>
                  <a:moveTo>
                    <a:pt x="10802" y="0"/>
                  </a:moveTo>
                  <a:cubicBezTo>
                    <a:pt x="4854" y="0"/>
                    <a:pt x="0" y="4854"/>
                    <a:pt x="0" y="10799"/>
                  </a:cubicBezTo>
                  <a:cubicBezTo>
                    <a:pt x="0" y="16746"/>
                    <a:pt x="4854" y="21600"/>
                    <a:pt x="10802" y="21600"/>
                  </a:cubicBezTo>
                  <a:cubicBezTo>
                    <a:pt x="16748" y="21600"/>
                    <a:pt x="21600" y="16746"/>
                    <a:pt x="21600" y="10799"/>
                  </a:cubicBezTo>
                  <a:cubicBezTo>
                    <a:pt x="21600" y="4852"/>
                    <a:pt x="16747" y="0"/>
                    <a:pt x="1080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26" name="Google Shape;10503;p68"/>
            <p:cNvSpPr/>
            <p:nvPr/>
          </p:nvSpPr>
          <p:spPr>
            <a:xfrm>
              <a:off x="144015" y="120143"/>
              <a:ext cx="119352" cy="1193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4" y="4321"/>
                  </a:moveTo>
                  <a:cubicBezTo>
                    <a:pt x="14372" y="4321"/>
                    <a:pt x="17283" y="7226"/>
                    <a:pt x="17283" y="10802"/>
                  </a:cubicBezTo>
                  <a:cubicBezTo>
                    <a:pt x="17283" y="14374"/>
                    <a:pt x="14372" y="17279"/>
                    <a:pt x="10804" y="17279"/>
                  </a:cubicBezTo>
                  <a:cubicBezTo>
                    <a:pt x="7225" y="17279"/>
                    <a:pt x="4321" y="14374"/>
                    <a:pt x="4321" y="10802"/>
                  </a:cubicBezTo>
                  <a:cubicBezTo>
                    <a:pt x="7892" y="10802"/>
                    <a:pt x="10804" y="7890"/>
                    <a:pt x="10804" y="4321"/>
                  </a:cubicBezTo>
                  <a:close/>
                  <a:moveTo>
                    <a:pt x="10804" y="0"/>
                  </a:moveTo>
                  <a:cubicBezTo>
                    <a:pt x="9796" y="0"/>
                    <a:pt x="8760" y="170"/>
                    <a:pt x="7623" y="520"/>
                  </a:cubicBezTo>
                  <a:cubicBezTo>
                    <a:pt x="6391" y="900"/>
                    <a:pt x="5763" y="2270"/>
                    <a:pt x="6287" y="3451"/>
                  </a:cubicBezTo>
                  <a:cubicBezTo>
                    <a:pt x="6955" y="4960"/>
                    <a:pt x="5789" y="6477"/>
                    <a:pt x="4343" y="6477"/>
                  </a:cubicBezTo>
                  <a:cubicBezTo>
                    <a:pt x="4055" y="6477"/>
                    <a:pt x="3756" y="6418"/>
                    <a:pt x="3461" y="6285"/>
                  </a:cubicBezTo>
                  <a:cubicBezTo>
                    <a:pt x="3173" y="6159"/>
                    <a:pt x="2878" y="6100"/>
                    <a:pt x="2587" y="6100"/>
                  </a:cubicBezTo>
                  <a:cubicBezTo>
                    <a:pt x="1671" y="6100"/>
                    <a:pt x="808" y="6687"/>
                    <a:pt x="524" y="7624"/>
                  </a:cubicBezTo>
                  <a:cubicBezTo>
                    <a:pt x="170" y="8754"/>
                    <a:pt x="0" y="9798"/>
                    <a:pt x="0" y="10802"/>
                  </a:cubicBezTo>
                  <a:cubicBezTo>
                    <a:pt x="0" y="16758"/>
                    <a:pt x="4845" y="21600"/>
                    <a:pt x="10804" y="21600"/>
                  </a:cubicBezTo>
                  <a:cubicBezTo>
                    <a:pt x="16755" y="21600"/>
                    <a:pt x="21600" y="16758"/>
                    <a:pt x="21600" y="10802"/>
                  </a:cubicBezTo>
                  <a:cubicBezTo>
                    <a:pt x="21600" y="4842"/>
                    <a:pt x="16755" y="0"/>
                    <a:pt x="108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33" name="Google Shape;10504;p68"/>
          <p:cNvGrpSpPr/>
          <p:nvPr/>
        </p:nvGrpSpPr>
        <p:grpSpPr>
          <a:xfrm>
            <a:off x="5310066" y="3755435"/>
            <a:ext cx="407371" cy="407372"/>
            <a:chOff x="0" y="0"/>
            <a:chExt cx="407370" cy="407370"/>
          </a:xfrm>
        </p:grpSpPr>
        <p:sp>
          <p:nvSpPr>
            <p:cNvPr id="8228" name="Google Shape;10505;p68"/>
            <p:cNvSpPr/>
            <p:nvPr/>
          </p:nvSpPr>
          <p:spPr>
            <a:xfrm>
              <a:off x="-1" y="-1"/>
              <a:ext cx="407372" cy="4073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266"/>
                  </a:moveTo>
                  <a:cubicBezTo>
                    <a:pt x="16058" y="1266"/>
                    <a:pt x="20336" y="5542"/>
                    <a:pt x="20336" y="10801"/>
                  </a:cubicBezTo>
                  <a:cubicBezTo>
                    <a:pt x="20336" y="16058"/>
                    <a:pt x="16058" y="20334"/>
                    <a:pt x="10801" y="20334"/>
                  </a:cubicBezTo>
                  <a:cubicBezTo>
                    <a:pt x="5542" y="20334"/>
                    <a:pt x="1266" y="16058"/>
                    <a:pt x="1266" y="10801"/>
                  </a:cubicBezTo>
                  <a:cubicBezTo>
                    <a:pt x="1266" y="5542"/>
                    <a:pt x="5542" y="1266"/>
                    <a:pt x="10801" y="1266"/>
                  </a:cubicBezTo>
                  <a:close/>
                  <a:moveTo>
                    <a:pt x="10801" y="0"/>
                  </a:moveTo>
                  <a:cubicBezTo>
                    <a:pt x="4854" y="0"/>
                    <a:pt x="0" y="4854"/>
                    <a:pt x="0" y="10799"/>
                  </a:cubicBezTo>
                  <a:cubicBezTo>
                    <a:pt x="0" y="16748"/>
                    <a:pt x="4854" y="21600"/>
                    <a:pt x="10801" y="21600"/>
                  </a:cubicBezTo>
                  <a:cubicBezTo>
                    <a:pt x="16748" y="21600"/>
                    <a:pt x="21600" y="16746"/>
                    <a:pt x="21600" y="10799"/>
                  </a:cubicBezTo>
                  <a:cubicBezTo>
                    <a:pt x="21600" y="4852"/>
                    <a:pt x="16746"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29" name="Google Shape;10506;p68"/>
            <p:cNvSpPr/>
            <p:nvPr/>
          </p:nvSpPr>
          <p:spPr>
            <a:xfrm>
              <a:off x="48501" y="72375"/>
              <a:ext cx="310366" cy="2626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45" y="1965"/>
                  </a:moveTo>
                  <a:cubicBezTo>
                    <a:pt x="17905" y="1965"/>
                    <a:pt x="18277" y="2406"/>
                    <a:pt x="18277" y="2946"/>
                  </a:cubicBezTo>
                  <a:cubicBezTo>
                    <a:pt x="18277" y="3486"/>
                    <a:pt x="17902" y="3929"/>
                    <a:pt x="17445" y="3929"/>
                  </a:cubicBezTo>
                  <a:cubicBezTo>
                    <a:pt x="16989" y="3929"/>
                    <a:pt x="16614" y="3486"/>
                    <a:pt x="16614" y="2946"/>
                  </a:cubicBezTo>
                  <a:cubicBezTo>
                    <a:pt x="16614" y="2406"/>
                    <a:pt x="16989" y="1965"/>
                    <a:pt x="17445" y="1965"/>
                  </a:cubicBezTo>
                  <a:close/>
                  <a:moveTo>
                    <a:pt x="3324" y="7856"/>
                  </a:moveTo>
                  <a:cubicBezTo>
                    <a:pt x="3678" y="7856"/>
                    <a:pt x="4011" y="7987"/>
                    <a:pt x="4288" y="8220"/>
                  </a:cubicBezTo>
                  <a:cubicBezTo>
                    <a:pt x="3306" y="9072"/>
                    <a:pt x="2584" y="10086"/>
                    <a:pt x="2147" y="11197"/>
                  </a:cubicBezTo>
                  <a:cubicBezTo>
                    <a:pt x="1846" y="10834"/>
                    <a:pt x="1664" y="10341"/>
                    <a:pt x="1664" y="9820"/>
                  </a:cubicBezTo>
                  <a:cubicBezTo>
                    <a:pt x="1664" y="8737"/>
                    <a:pt x="2408" y="7856"/>
                    <a:pt x="3324" y="7856"/>
                  </a:cubicBezTo>
                  <a:close/>
                  <a:moveTo>
                    <a:pt x="18277" y="7856"/>
                  </a:moveTo>
                  <a:cubicBezTo>
                    <a:pt x="19192" y="7856"/>
                    <a:pt x="19938" y="8733"/>
                    <a:pt x="19938" y="9817"/>
                  </a:cubicBezTo>
                  <a:cubicBezTo>
                    <a:pt x="19938" y="10341"/>
                    <a:pt x="19755" y="10834"/>
                    <a:pt x="19456" y="11197"/>
                  </a:cubicBezTo>
                  <a:cubicBezTo>
                    <a:pt x="19019" y="10086"/>
                    <a:pt x="18294" y="9072"/>
                    <a:pt x="17312" y="8220"/>
                  </a:cubicBezTo>
                  <a:cubicBezTo>
                    <a:pt x="17589" y="7987"/>
                    <a:pt x="17925" y="7856"/>
                    <a:pt x="18277" y="7856"/>
                  </a:cubicBezTo>
                  <a:close/>
                  <a:moveTo>
                    <a:pt x="10806" y="7856"/>
                  </a:moveTo>
                  <a:cubicBezTo>
                    <a:pt x="12852" y="7856"/>
                    <a:pt x="14767" y="8509"/>
                    <a:pt x="16198" y="9689"/>
                  </a:cubicBezTo>
                  <a:cubicBezTo>
                    <a:pt x="17538" y="10799"/>
                    <a:pt x="18277" y="12240"/>
                    <a:pt x="18277" y="13744"/>
                  </a:cubicBezTo>
                  <a:cubicBezTo>
                    <a:pt x="18277" y="15251"/>
                    <a:pt x="17538" y="16690"/>
                    <a:pt x="16198" y="17800"/>
                  </a:cubicBezTo>
                  <a:cubicBezTo>
                    <a:pt x="14767" y="18982"/>
                    <a:pt x="12850" y="19636"/>
                    <a:pt x="10801" y="19636"/>
                  </a:cubicBezTo>
                  <a:cubicBezTo>
                    <a:pt x="8750" y="19636"/>
                    <a:pt x="6833" y="18982"/>
                    <a:pt x="5402" y="17800"/>
                  </a:cubicBezTo>
                  <a:cubicBezTo>
                    <a:pt x="4062" y="16690"/>
                    <a:pt x="3324" y="15251"/>
                    <a:pt x="3324" y="13744"/>
                  </a:cubicBezTo>
                  <a:cubicBezTo>
                    <a:pt x="3324" y="12240"/>
                    <a:pt x="4062" y="10799"/>
                    <a:pt x="5402" y="9689"/>
                  </a:cubicBezTo>
                  <a:cubicBezTo>
                    <a:pt x="6833" y="8509"/>
                    <a:pt x="8748" y="7856"/>
                    <a:pt x="10796" y="7856"/>
                  </a:cubicBezTo>
                  <a:close/>
                  <a:moveTo>
                    <a:pt x="12461" y="0"/>
                  </a:moveTo>
                  <a:cubicBezTo>
                    <a:pt x="12115" y="0"/>
                    <a:pt x="11790" y="262"/>
                    <a:pt x="11675" y="674"/>
                  </a:cubicBezTo>
                  <a:lnTo>
                    <a:pt x="10196" y="5909"/>
                  </a:lnTo>
                  <a:cubicBezTo>
                    <a:pt x="8606" y="5997"/>
                    <a:pt x="7092" y="6433"/>
                    <a:pt x="5779" y="7170"/>
                  </a:cubicBezTo>
                  <a:cubicBezTo>
                    <a:pt x="5156" y="6367"/>
                    <a:pt x="4272" y="5893"/>
                    <a:pt x="3324" y="5893"/>
                  </a:cubicBezTo>
                  <a:cubicBezTo>
                    <a:pt x="1491" y="5893"/>
                    <a:pt x="0" y="7655"/>
                    <a:pt x="0" y="9820"/>
                  </a:cubicBezTo>
                  <a:cubicBezTo>
                    <a:pt x="0" y="11239"/>
                    <a:pt x="665" y="12540"/>
                    <a:pt x="1683" y="13229"/>
                  </a:cubicBezTo>
                  <a:cubicBezTo>
                    <a:pt x="1670" y="13400"/>
                    <a:pt x="1662" y="13573"/>
                    <a:pt x="1662" y="13744"/>
                  </a:cubicBezTo>
                  <a:cubicBezTo>
                    <a:pt x="1662" y="15910"/>
                    <a:pt x="2653" y="17921"/>
                    <a:pt x="4451" y="19407"/>
                  </a:cubicBezTo>
                  <a:cubicBezTo>
                    <a:pt x="6158" y="20819"/>
                    <a:pt x="8411" y="21600"/>
                    <a:pt x="10799" y="21600"/>
                  </a:cubicBezTo>
                  <a:cubicBezTo>
                    <a:pt x="13186" y="21600"/>
                    <a:pt x="15442" y="20819"/>
                    <a:pt x="17149" y="19407"/>
                  </a:cubicBezTo>
                  <a:cubicBezTo>
                    <a:pt x="18947" y="17921"/>
                    <a:pt x="19936" y="15910"/>
                    <a:pt x="19936" y="13744"/>
                  </a:cubicBezTo>
                  <a:cubicBezTo>
                    <a:pt x="19936" y="13573"/>
                    <a:pt x="19930" y="13400"/>
                    <a:pt x="19917" y="13229"/>
                  </a:cubicBezTo>
                  <a:cubicBezTo>
                    <a:pt x="20935" y="12540"/>
                    <a:pt x="21600" y="11239"/>
                    <a:pt x="21600" y="9820"/>
                  </a:cubicBezTo>
                  <a:cubicBezTo>
                    <a:pt x="21600" y="7655"/>
                    <a:pt x="20109" y="5893"/>
                    <a:pt x="18277" y="5893"/>
                  </a:cubicBezTo>
                  <a:cubicBezTo>
                    <a:pt x="17328" y="5893"/>
                    <a:pt x="16444" y="6367"/>
                    <a:pt x="15824" y="7170"/>
                  </a:cubicBezTo>
                  <a:cubicBezTo>
                    <a:pt x="14657" y="6515"/>
                    <a:pt x="13332" y="6097"/>
                    <a:pt x="11936" y="5951"/>
                  </a:cubicBezTo>
                  <a:lnTo>
                    <a:pt x="12987" y="2225"/>
                  </a:lnTo>
                  <a:lnTo>
                    <a:pt x="14955" y="3000"/>
                  </a:lnTo>
                  <a:cubicBezTo>
                    <a:pt x="14978" y="4598"/>
                    <a:pt x="16088" y="5893"/>
                    <a:pt x="17445" y="5893"/>
                  </a:cubicBezTo>
                  <a:cubicBezTo>
                    <a:pt x="18819" y="5893"/>
                    <a:pt x="19938" y="4570"/>
                    <a:pt x="19938" y="2946"/>
                  </a:cubicBezTo>
                  <a:cubicBezTo>
                    <a:pt x="19938" y="1325"/>
                    <a:pt x="18819" y="2"/>
                    <a:pt x="17445" y="2"/>
                  </a:cubicBezTo>
                  <a:cubicBezTo>
                    <a:pt x="16647" y="2"/>
                    <a:pt x="15937" y="449"/>
                    <a:pt x="15480" y="1137"/>
                  </a:cubicBezTo>
                  <a:lnTo>
                    <a:pt x="12725" y="52"/>
                  </a:lnTo>
                  <a:cubicBezTo>
                    <a:pt x="12637" y="17"/>
                    <a:pt x="12549" y="0"/>
                    <a:pt x="1246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30" name="Google Shape;10507;p68"/>
            <p:cNvSpPr/>
            <p:nvPr/>
          </p:nvSpPr>
          <p:spPr>
            <a:xfrm>
              <a:off x="132068" y="191763"/>
              <a:ext cx="47749" cy="477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51" y="0"/>
                    <a:pt x="0" y="4837"/>
                    <a:pt x="0" y="10791"/>
                  </a:cubicBezTo>
                  <a:cubicBezTo>
                    <a:pt x="0" y="16754"/>
                    <a:pt x="4851" y="21600"/>
                    <a:pt x="10800" y="21600"/>
                  </a:cubicBezTo>
                  <a:cubicBezTo>
                    <a:pt x="16758" y="21600"/>
                    <a:pt x="21600" y="16754"/>
                    <a:pt x="21600" y="10791"/>
                  </a:cubicBezTo>
                  <a:cubicBezTo>
                    <a:pt x="21600" y="4837"/>
                    <a:pt x="16758"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31" name="Google Shape;10508;p68"/>
            <p:cNvSpPr/>
            <p:nvPr/>
          </p:nvSpPr>
          <p:spPr>
            <a:xfrm>
              <a:off x="227542" y="191763"/>
              <a:ext cx="47749" cy="477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4842" y="0"/>
                    <a:pt x="0" y="4837"/>
                    <a:pt x="0" y="10791"/>
                  </a:cubicBezTo>
                  <a:cubicBezTo>
                    <a:pt x="0" y="16754"/>
                    <a:pt x="4842" y="21600"/>
                    <a:pt x="10800" y="21600"/>
                  </a:cubicBezTo>
                  <a:cubicBezTo>
                    <a:pt x="16758" y="21600"/>
                    <a:pt x="21600" y="16754"/>
                    <a:pt x="21600" y="10791"/>
                  </a:cubicBezTo>
                  <a:cubicBezTo>
                    <a:pt x="21600" y="4837"/>
                    <a:pt x="16758"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32" name="Google Shape;10509;p68"/>
            <p:cNvSpPr/>
            <p:nvPr/>
          </p:nvSpPr>
          <p:spPr>
            <a:xfrm>
              <a:off x="144007" y="263343"/>
              <a:ext cx="119357" cy="35108"/>
            </a:xfrm>
            <a:custGeom>
              <a:avLst/>
              <a:gdLst/>
              <a:ahLst/>
              <a:cxnLst>
                <a:cxn ang="0">
                  <a:pos x="wd2" y="hd2"/>
                </a:cxn>
                <a:cxn ang="5400000">
                  <a:pos x="wd2" y="hd2"/>
                </a:cxn>
                <a:cxn ang="10800000">
                  <a:pos x="wd2" y="hd2"/>
                </a:cxn>
                <a:cxn ang="16200000">
                  <a:pos x="wd2" y="hd2"/>
                </a:cxn>
              </a:cxnLst>
              <a:rect l="0" t="0" r="r" b="b"/>
              <a:pathLst>
                <a:path w="21005" h="21600" fill="norm" stroke="1" extrusionOk="0">
                  <a:moveTo>
                    <a:pt x="2104" y="0"/>
                  </a:moveTo>
                  <a:cubicBezTo>
                    <a:pt x="1333" y="0"/>
                    <a:pt x="594" y="1493"/>
                    <a:pt x="224" y="4064"/>
                  </a:cubicBezTo>
                  <a:cubicBezTo>
                    <a:pt x="-296" y="7702"/>
                    <a:pt x="120" y="12105"/>
                    <a:pt x="1161" y="13923"/>
                  </a:cubicBezTo>
                  <a:cubicBezTo>
                    <a:pt x="4089" y="19016"/>
                    <a:pt x="7293" y="21600"/>
                    <a:pt x="10504" y="21600"/>
                  </a:cubicBezTo>
                  <a:cubicBezTo>
                    <a:pt x="13712" y="21600"/>
                    <a:pt x="16923" y="19041"/>
                    <a:pt x="19844" y="13923"/>
                  </a:cubicBezTo>
                  <a:cubicBezTo>
                    <a:pt x="20884" y="12105"/>
                    <a:pt x="21304" y="7702"/>
                    <a:pt x="20780" y="4064"/>
                  </a:cubicBezTo>
                  <a:cubicBezTo>
                    <a:pt x="20418" y="1493"/>
                    <a:pt x="19675" y="0"/>
                    <a:pt x="18904" y="0"/>
                  </a:cubicBezTo>
                  <a:cubicBezTo>
                    <a:pt x="18588" y="0"/>
                    <a:pt x="18265" y="251"/>
                    <a:pt x="17964" y="778"/>
                  </a:cubicBezTo>
                  <a:cubicBezTo>
                    <a:pt x="15628" y="4867"/>
                    <a:pt x="13066" y="6911"/>
                    <a:pt x="10504" y="6911"/>
                  </a:cubicBezTo>
                  <a:cubicBezTo>
                    <a:pt x="7939" y="6911"/>
                    <a:pt x="5377" y="4867"/>
                    <a:pt x="3041" y="778"/>
                  </a:cubicBezTo>
                  <a:cubicBezTo>
                    <a:pt x="2739" y="251"/>
                    <a:pt x="2420" y="0"/>
                    <a:pt x="2104"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36" name="Google Shape;10510;p68"/>
          <p:cNvGrpSpPr/>
          <p:nvPr/>
        </p:nvGrpSpPr>
        <p:grpSpPr>
          <a:xfrm>
            <a:off x="7896739" y="3238800"/>
            <a:ext cx="407412" cy="407371"/>
            <a:chOff x="0" y="20"/>
            <a:chExt cx="407410" cy="407370"/>
          </a:xfrm>
        </p:grpSpPr>
        <p:sp>
          <p:nvSpPr>
            <p:cNvPr id="8234" name="Google Shape;10511;p68"/>
            <p:cNvSpPr/>
            <p:nvPr/>
          </p:nvSpPr>
          <p:spPr>
            <a:xfrm>
              <a:off x="0" y="20"/>
              <a:ext cx="407411" cy="407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1264"/>
                  </a:moveTo>
                  <a:cubicBezTo>
                    <a:pt x="16057" y="1264"/>
                    <a:pt x="20334" y="5259"/>
                    <a:pt x="20334" y="10166"/>
                  </a:cubicBezTo>
                  <a:cubicBezTo>
                    <a:pt x="20334" y="15052"/>
                    <a:pt x="16057" y="19026"/>
                    <a:pt x="10801" y="19026"/>
                  </a:cubicBezTo>
                  <a:cubicBezTo>
                    <a:pt x="9848" y="19026"/>
                    <a:pt x="8907" y="18896"/>
                    <a:pt x="8006" y="18638"/>
                  </a:cubicBezTo>
                  <a:cubicBezTo>
                    <a:pt x="7949" y="18621"/>
                    <a:pt x="7890" y="18612"/>
                    <a:pt x="7831" y="18612"/>
                  </a:cubicBezTo>
                  <a:cubicBezTo>
                    <a:pt x="7732" y="18612"/>
                    <a:pt x="7633" y="18636"/>
                    <a:pt x="7544" y="18681"/>
                  </a:cubicBezTo>
                  <a:lnTo>
                    <a:pt x="5105" y="19932"/>
                  </a:lnTo>
                  <a:lnTo>
                    <a:pt x="5105" y="17579"/>
                  </a:lnTo>
                  <a:cubicBezTo>
                    <a:pt x="5105" y="17380"/>
                    <a:pt x="5012" y="17192"/>
                    <a:pt x="4853" y="17072"/>
                  </a:cubicBezTo>
                  <a:cubicBezTo>
                    <a:pt x="2574" y="15358"/>
                    <a:pt x="1266" y="12842"/>
                    <a:pt x="1266" y="10166"/>
                  </a:cubicBezTo>
                  <a:cubicBezTo>
                    <a:pt x="1266" y="5259"/>
                    <a:pt x="5544" y="1264"/>
                    <a:pt x="10801" y="1264"/>
                  </a:cubicBezTo>
                  <a:close/>
                  <a:moveTo>
                    <a:pt x="10801" y="0"/>
                  </a:moveTo>
                  <a:cubicBezTo>
                    <a:pt x="4945" y="0"/>
                    <a:pt x="0" y="4488"/>
                    <a:pt x="0" y="10168"/>
                  </a:cubicBezTo>
                  <a:cubicBezTo>
                    <a:pt x="0" y="13210"/>
                    <a:pt x="1469" y="15993"/>
                    <a:pt x="3839" y="17888"/>
                  </a:cubicBezTo>
                  <a:lnTo>
                    <a:pt x="3839" y="20967"/>
                  </a:lnTo>
                  <a:cubicBezTo>
                    <a:pt x="3839" y="21189"/>
                    <a:pt x="3955" y="21394"/>
                    <a:pt x="4142" y="21508"/>
                  </a:cubicBezTo>
                  <a:cubicBezTo>
                    <a:pt x="4243" y="21569"/>
                    <a:pt x="4357" y="21600"/>
                    <a:pt x="4473" y="21600"/>
                  </a:cubicBezTo>
                  <a:cubicBezTo>
                    <a:pt x="4571" y="21600"/>
                    <a:pt x="4670" y="21577"/>
                    <a:pt x="4761" y="21531"/>
                  </a:cubicBezTo>
                  <a:lnTo>
                    <a:pt x="7902" y="19921"/>
                  </a:lnTo>
                  <a:cubicBezTo>
                    <a:pt x="8842" y="20168"/>
                    <a:pt x="9816" y="20292"/>
                    <a:pt x="10801" y="20292"/>
                  </a:cubicBezTo>
                  <a:cubicBezTo>
                    <a:pt x="16754" y="20292"/>
                    <a:pt x="21600" y="15749"/>
                    <a:pt x="21600" y="10168"/>
                  </a:cubicBezTo>
                  <a:cubicBezTo>
                    <a:pt x="21600" y="4486"/>
                    <a:pt x="16652" y="0"/>
                    <a:pt x="1080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35" name="Google Shape;10512;p68"/>
            <p:cNvSpPr/>
            <p:nvPr/>
          </p:nvSpPr>
          <p:spPr>
            <a:xfrm>
              <a:off x="72415" y="120141"/>
              <a:ext cx="262574" cy="143227"/>
            </a:xfrm>
            <a:custGeom>
              <a:avLst/>
              <a:gdLst/>
              <a:ahLst/>
              <a:cxnLst>
                <a:cxn ang="0">
                  <a:pos x="wd2" y="hd2"/>
                </a:cxn>
                <a:cxn ang="5400000">
                  <a:pos x="wd2" y="hd2"/>
                </a:cxn>
                <a:cxn ang="10800000">
                  <a:pos x="wd2" y="hd2"/>
                </a:cxn>
                <a:cxn ang="16200000">
                  <a:pos x="wd2" y="hd2"/>
                </a:cxn>
              </a:cxnLst>
              <a:rect l="0" t="0" r="r" b="b"/>
              <a:pathLst>
                <a:path w="21453" h="21600" fill="norm" stroke="1" extrusionOk="0">
                  <a:moveTo>
                    <a:pt x="8859" y="4495"/>
                  </a:moveTo>
                  <a:lnTo>
                    <a:pt x="11989" y="10270"/>
                  </a:lnTo>
                  <a:cubicBezTo>
                    <a:pt x="12175" y="10617"/>
                    <a:pt x="12425" y="10798"/>
                    <a:pt x="12678" y="10798"/>
                  </a:cubicBezTo>
                  <a:cubicBezTo>
                    <a:pt x="12827" y="10798"/>
                    <a:pt x="12975" y="10737"/>
                    <a:pt x="13115" y="10608"/>
                  </a:cubicBezTo>
                  <a:lnTo>
                    <a:pt x="16944" y="7078"/>
                  </a:lnTo>
                  <a:lnTo>
                    <a:pt x="12595" y="17108"/>
                  </a:lnTo>
                  <a:lnTo>
                    <a:pt x="9465" y="11327"/>
                  </a:lnTo>
                  <a:cubicBezTo>
                    <a:pt x="9279" y="10983"/>
                    <a:pt x="9027" y="10802"/>
                    <a:pt x="8774" y="10802"/>
                  </a:cubicBezTo>
                  <a:cubicBezTo>
                    <a:pt x="8627" y="10802"/>
                    <a:pt x="8477" y="10863"/>
                    <a:pt x="8341" y="10989"/>
                  </a:cubicBezTo>
                  <a:lnTo>
                    <a:pt x="4510" y="14525"/>
                  </a:lnTo>
                  <a:lnTo>
                    <a:pt x="8859" y="4495"/>
                  </a:lnTo>
                  <a:close/>
                  <a:moveTo>
                    <a:pt x="8776" y="0"/>
                  </a:moveTo>
                  <a:cubicBezTo>
                    <a:pt x="8759" y="0"/>
                    <a:pt x="8741" y="0"/>
                    <a:pt x="8724" y="3"/>
                  </a:cubicBezTo>
                  <a:cubicBezTo>
                    <a:pt x="8446" y="34"/>
                    <a:pt x="8188" y="280"/>
                    <a:pt x="8016" y="676"/>
                  </a:cubicBezTo>
                  <a:lnTo>
                    <a:pt x="214" y="18676"/>
                  </a:lnTo>
                  <a:cubicBezTo>
                    <a:pt x="-73" y="19337"/>
                    <a:pt x="-70" y="20275"/>
                    <a:pt x="217" y="20933"/>
                  </a:cubicBezTo>
                  <a:cubicBezTo>
                    <a:pt x="407" y="21366"/>
                    <a:pt x="688" y="21600"/>
                    <a:pt x="976" y="21600"/>
                  </a:cubicBezTo>
                  <a:cubicBezTo>
                    <a:pt x="1125" y="21600"/>
                    <a:pt x="1273" y="21539"/>
                    <a:pt x="1413" y="21409"/>
                  </a:cubicBezTo>
                  <a:lnTo>
                    <a:pt x="8586" y="14789"/>
                  </a:lnTo>
                  <a:lnTo>
                    <a:pt x="11989" y="21074"/>
                  </a:lnTo>
                  <a:cubicBezTo>
                    <a:pt x="12169" y="21409"/>
                    <a:pt x="12414" y="21600"/>
                    <a:pt x="12670" y="21600"/>
                  </a:cubicBezTo>
                  <a:cubicBezTo>
                    <a:pt x="12690" y="21600"/>
                    <a:pt x="12710" y="21597"/>
                    <a:pt x="12732" y="21594"/>
                  </a:cubicBezTo>
                  <a:cubicBezTo>
                    <a:pt x="13008" y="21569"/>
                    <a:pt x="13265" y="21323"/>
                    <a:pt x="13438" y="20927"/>
                  </a:cubicBezTo>
                  <a:lnTo>
                    <a:pt x="21240" y="2921"/>
                  </a:lnTo>
                  <a:cubicBezTo>
                    <a:pt x="21527" y="2263"/>
                    <a:pt x="21524" y="1322"/>
                    <a:pt x="21235" y="670"/>
                  </a:cubicBezTo>
                  <a:cubicBezTo>
                    <a:pt x="21047" y="237"/>
                    <a:pt x="20766" y="0"/>
                    <a:pt x="20478" y="0"/>
                  </a:cubicBezTo>
                  <a:cubicBezTo>
                    <a:pt x="20331" y="0"/>
                    <a:pt x="20181" y="61"/>
                    <a:pt x="20041" y="191"/>
                  </a:cubicBezTo>
                  <a:lnTo>
                    <a:pt x="12870" y="6811"/>
                  </a:lnTo>
                  <a:lnTo>
                    <a:pt x="9465" y="529"/>
                  </a:lnTo>
                  <a:cubicBezTo>
                    <a:pt x="9284" y="188"/>
                    <a:pt x="9034" y="0"/>
                    <a:pt x="877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39" name="Google Shape;10513;p68"/>
          <p:cNvGrpSpPr/>
          <p:nvPr/>
        </p:nvGrpSpPr>
        <p:grpSpPr>
          <a:xfrm>
            <a:off x="1612082" y="3815917"/>
            <a:ext cx="407371" cy="286430"/>
            <a:chOff x="20" y="20"/>
            <a:chExt cx="407370" cy="286429"/>
          </a:xfrm>
        </p:grpSpPr>
        <p:sp>
          <p:nvSpPr>
            <p:cNvPr id="8237" name="Google Shape;10514;p68"/>
            <p:cNvSpPr/>
            <p:nvPr/>
          </p:nvSpPr>
          <p:spPr>
            <a:xfrm>
              <a:off x="20" y="20"/>
              <a:ext cx="407371" cy="286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37" y="1800"/>
                  </a:moveTo>
                  <a:cubicBezTo>
                    <a:pt x="19482" y="1800"/>
                    <a:pt x="20334" y="3013"/>
                    <a:pt x="20334" y="4502"/>
                  </a:cubicBezTo>
                  <a:lnTo>
                    <a:pt x="20334" y="17101"/>
                  </a:lnTo>
                  <a:cubicBezTo>
                    <a:pt x="20334" y="18590"/>
                    <a:pt x="19482" y="19803"/>
                    <a:pt x="18437" y="19803"/>
                  </a:cubicBezTo>
                  <a:lnTo>
                    <a:pt x="3163" y="19803"/>
                  </a:lnTo>
                  <a:cubicBezTo>
                    <a:pt x="2117" y="19803"/>
                    <a:pt x="1266" y="18590"/>
                    <a:pt x="1266" y="17101"/>
                  </a:cubicBezTo>
                  <a:lnTo>
                    <a:pt x="1266" y="4502"/>
                  </a:lnTo>
                  <a:cubicBezTo>
                    <a:pt x="1266" y="3013"/>
                    <a:pt x="2117" y="1800"/>
                    <a:pt x="3163" y="1800"/>
                  </a:cubicBezTo>
                  <a:close/>
                  <a:moveTo>
                    <a:pt x="3163" y="0"/>
                  </a:moveTo>
                  <a:cubicBezTo>
                    <a:pt x="1418" y="0"/>
                    <a:pt x="0" y="2020"/>
                    <a:pt x="0" y="4502"/>
                  </a:cubicBezTo>
                  <a:lnTo>
                    <a:pt x="0" y="17101"/>
                  </a:lnTo>
                  <a:cubicBezTo>
                    <a:pt x="0" y="19583"/>
                    <a:pt x="1418" y="21600"/>
                    <a:pt x="3163" y="21600"/>
                  </a:cubicBezTo>
                  <a:lnTo>
                    <a:pt x="18437" y="21600"/>
                  </a:lnTo>
                  <a:cubicBezTo>
                    <a:pt x="20181" y="21600"/>
                    <a:pt x="21600" y="19583"/>
                    <a:pt x="21600" y="17101"/>
                  </a:cubicBezTo>
                  <a:lnTo>
                    <a:pt x="21600" y="4502"/>
                  </a:lnTo>
                  <a:cubicBezTo>
                    <a:pt x="21600" y="2020"/>
                    <a:pt x="20181" y="0"/>
                    <a:pt x="1843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38" name="Google Shape;10515;p68"/>
            <p:cNvSpPr/>
            <p:nvPr/>
          </p:nvSpPr>
          <p:spPr>
            <a:xfrm>
              <a:off x="155963" y="71620"/>
              <a:ext cx="119331" cy="1432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321" y="5051"/>
                  </a:moveTo>
                  <a:lnTo>
                    <a:pt x="15367" y="10803"/>
                  </a:lnTo>
                  <a:lnTo>
                    <a:pt x="4321" y="16552"/>
                  </a:lnTo>
                  <a:lnTo>
                    <a:pt x="4321" y="5051"/>
                  </a:lnTo>
                  <a:close/>
                  <a:moveTo>
                    <a:pt x="2159" y="0"/>
                  </a:moveTo>
                  <a:cubicBezTo>
                    <a:pt x="1801" y="0"/>
                    <a:pt x="1439" y="77"/>
                    <a:pt x="1111" y="227"/>
                  </a:cubicBezTo>
                  <a:cubicBezTo>
                    <a:pt x="424" y="547"/>
                    <a:pt x="0" y="1147"/>
                    <a:pt x="0" y="1805"/>
                  </a:cubicBezTo>
                  <a:lnTo>
                    <a:pt x="0" y="19798"/>
                  </a:lnTo>
                  <a:cubicBezTo>
                    <a:pt x="0" y="20453"/>
                    <a:pt x="424" y="21056"/>
                    <a:pt x="1111" y="21376"/>
                  </a:cubicBezTo>
                  <a:cubicBezTo>
                    <a:pt x="1432" y="21523"/>
                    <a:pt x="1794" y="21600"/>
                    <a:pt x="2155" y="21600"/>
                  </a:cubicBezTo>
                  <a:cubicBezTo>
                    <a:pt x="2554" y="21600"/>
                    <a:pt x="2952" y="21511"/>
                    <a:pt x="3303" y="21326"/>
                  </a:cubicBezTo>
                  <a:lnTo>
                    <a:pt x="20589" y="12328"/>
                  </a:lnTo>
                  <a:cubicBezTo>
                    <a:pt x="21216" y="11999"/>
                    <a:pt x="21600" y="11418"/>
                    <a:pt x="21600" y="10800"/>
                  </a:cubicBezTo>
                  <a:cubicBezTo>
                    <a:pt x="21600" y="10179"/>
                    <a:pt x="21216" y="9601"/>
                    <a:pt x="20589" y="9275"/>
                  </a:cubicBezTo>
                  <a:lnTo>
                    <a:pt x="3303" y="277"/>
                  </a:lnTo>
                  <a:cubicBezTo>
                    <a:pt x="2952" y="92"/>
                    <a:pt x="2557" y="0"/>
                    <a:pt x="2159"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42" name="Google Shape;10516;p68"/>
          <p:cNvGrpSpPr/>
          <p:nvPr/>
        </p:nvGrpSpPr>
        <p:grpSpPr>
          <a:xfrm>
            <a:off x="2228394" y="3755507"/>
            <a:ext cx="407411" cy="407229"/>
            <a:chOff x="0" y="0"/>
            <a:chExt cx="407410" cy="407227"/>
          </a:xfrm>
        </p:grpSpPr>
        <p:sp>
          <p:nvSpPr>
            <p:cNvPr id="8240" name="Google Shape;10517;p68"/>
            <p:cNvSpPr/>
            <p:nvPr/>
          </p:nvSpPr>
          <p:spPr>
            <a:xfrm>
              <a:off x="99755" y="76799"/>
              <a:ext cx="207981" cy="253260"/>
            </a:xfrm>
            <a:custGeom>
              <a:avLst/>
              <a:gdLst/>
              <a:ahLst/>
              <a:cxnLst>
                <a:cxn ang="0">
                  <a:pos x="wd2" y="hd2"/>
                </a:cxn>
                <a:cxn ang="5400000">
                  <a:pos x="wd2" y="hd2"/>
                </a:cxn>
                <a:cxn ang="10800000">
                  <a:pos x="wd2" y="hd2"/>
                </a:cxn>
                <a:cxn ang="16200000">
                  <a:pos x="wd2" y="hd2"/>
                </a:cxn>
              </a:cxnLst>
              <a:rect l="0" t="0" r="r" b="b"/>
              <a:pathLst>
                <a:path w="21579" h="21600" fill="norm" stroke="1" extrusionOk="0">
                  <a:moveTo>
                    <a:pt x="10446" y="2036"/>
                  </a:moveTo>
                  <a:cubicBezTo>
                    <a:pt x="15372" y="2036"/>
                    <a:pt x="18213" y="4556"/>
                    <a:pt x="18213" y="5356"/>
                  </a:cubicBezTo>
                  <a:cubicBezTo>
                    <a:pt x="18213" y="5820"/>
                    <a:pt x="17574" y="6034"/>
                    <a:pt x="17139" y="6034"/>
                  </a:cubicBezTo>
                  <a:cubicBezTo>
                    <a:pt x="16642" y="6034"/>
                    <a:pt x="16358" y="5836"/>
                    <a:pt x="15669" y="5260"/>
                  </a:cubicBezTo>
                  <a:cubicBezTo>
                    <a:pt x="14666" y="4417"/>
                    <a:pt x="13289" y="3266"/>
                    <a:pt x="10198" y="3266"/>
                  </a:cubicBezTo>
                  <a:cubicBezTo>
                    <a:pt x="8836" y="3266"/>
                    <a:pt x="7620" y="3556"/>
                    <a:pt x="6689" y="4105"/>
                  </a:cubicBezTo>
                  <a:cubicBezTo>
                    <a:pt x="5684" y="4693"/>
                    <a:pt x="5113" y="5542"/>
                    <a:pt x="5113" y="6434"/>
                  </a:cubicBezTo>
                  <a:cubicBezTo>
                    <a:pt x="5113" y="7206"/>
                    <a:pt x="5506" y="8272"/>
                    <a:pt x="7385" y="8957"/>
                  </a:cubicBezTo>
                  <a:cubicBezTo>
                    <a:pt x="8455" y="9350"/>
                    <a:pt x="9828" y="9572"/>
                    <a:pt x="11283" y="9809"/>
                  </a:cubicBezTo>
                  <a:cubicBezTo>
                    <a:pt x="16005" y="10572"/>
                    <a:pt x="19100" y="11325"/>
                    <a:pt x="19100" y="14690"/>
                  </a:cubicBezTo>
                  <a:cubicBezTo>
                    <a:pt x="19100" y="14700"/>
                    <a:pt x="19100" y="14716"/>
                    <a:pt x="19100" y="14740"/>
                  </a:cubicBezTo>
                  <a:cubicBezTo>
                    <a:pt x="19112" y="15032"/>
                    <a:pt x="19098" y="16549"/>
                    <a:pt x="17657" y="17773"/>
                  </a:cubicBezTo>
                  <a:cubicBezTo>
                    <a:pt x="16263" y="18957"/>
                    <a:pt x="13955" y="19557"/>
                    <a:pt x="10793" y="19564"/>
                  </a:cubicBezTo>
                  <a:cubicBezTo>
                    <a:pt x="4738" y="19560"/>
                    <a:pt x="2477" y="17197"/>
                    <a:pt x="2477" y="15705"/>
                  </a:cubicBezTo>
                  <a:cubicBezTo>
                    <a:pt x="2477" y="15265"/>
                    <a:pt x="3211" y="15078"/>
                    <a:pt x="3503" y="15078"/>
                  </a:cubicBezTo>
                  <a:cubicBezTo>
                    <a:pt x="3901" y="15078"/>
                    <a:pt x="4241" y="15364"/>
                    <a:pt x="4922" y="16017"/>
                  </a:cubicBezTo>
                  <a:cubicBezTo>
                    <a:pt x="6014" y="17062"/>
                    <a:pt x="7512" y="18493"/>
                    <a:pt x="10778" y="18493"/>
                  </a:cubicBezTo>
                  <a:cubicBezTo>
                    <a:pt x="13460" y="18493"/>
                    <a:pt x="16345" y="17180"/>
                    <a:pt x="16345" y="14973"/>
                  </a:cubicBezTo>
                  <a:cubicBezTo>
                    <a:pt x="16345" y="13824"/>
                    <a:pt x="15575" y="12944"/>
                    <a:pt x="14061" y="12360"/>
                  </a:cubicBezTo>
                  <a:cubicBezTo>
                    <a:pt x="12967" y="11937"/>
                    <a:pt x="11575" y="11694"/>
                    <a:pt x="10097" y="11436"/>
                  </a:cubicBezTo>
                  <a:cubicBezTo>
                    <a:pt x="5542" y="10640"/>
                    <a:pt x="2557" y="9880"/>
                    <a:pt x="2557" y="6708"/>
                  </a:cubicBezTo>
                  <a:cubicBezTo>
                    <a:pt x="2557" y="5029"/>
                    <a:pt x="3526" y="3808"/>
                    <a:pt x="5513" y="2973"/>
                  </a:cubicBezTo>
                  <a:cubicBezTo>
                    <a:pt x="7167" y="2281"/>
                    <a:pt x="9202" y="2036"/>
                    <a:pt x="10446" y="2036"/>
                  </a:cubicBezTo>
                  <a:close/>
                  <a:moveTo>
                    <a:pt x="10446" y="0"/>
                  </a:moveTo>
                  <a:cubicBezTo>
                    <a:pt x="6228" y="0"/>
                    <a:pt x="82" y="1721"/>
                    <a:pt x="82" y="6712"/>
                  </a:cubicBezTo>
                  <a:cubicBezTo>
                    <a:pt x="82" y="8952"/>
                    <a:pt x="1225" y="10656"/>
                    <a:pt x="3478" y="11774"/>
                  </a:cubicBezTo>
                  <a:cubicBezTo>
                    <a:pt x="5299" y="12680"/>
                    <a:pt x="7575" y="13080"/>
                    <a:pt x="9580" y="13429"/>
                  </a:cubicBezTo>
                  <a:cubicBezTo>
                    <a:pt x="10913" y="13660"/>
                    <a:pt x="12174" y="13881"/>
                    <a:pt x="13007" y="14205"/>
                  </a:cubicBezTo>
                  <a:cubicBezTo>
                    <a:pt x="13868" y="14533"/>
                    <a:pt x="13868" y="14810"/>
                    <a:pt x="13868" y="14973"/>
                  </a:cubicBezTo>
                  <a:cubicBezTo>
                    <a:pt x="13868" y="15822"/>
                    <a:pt x="12237" y="16456"/>
                    <a:pt x="10778" y="16456"/>
                  </a:cubicBezTo>
                  <a:cubicBezTo>
                    <a:pt x="8650" y="16456"/>
                    <a:pt x="7751" y="15597"/>
                    <a:pt x="6801" y="14690"/>
                  </a:cubicBezTo>
                  <a:cubicBezTo>
                    <a:pt x="5993" y="13918"/>
                    <a:pt x="5079" y="13041"/>
                    <a:pt x="3503" y="13041"/>
                  </a:cubicBezTo>
                  <a:cubicBezTo>
                    <a:pt x="1819" y="13041"/>
                    <a:pt x="0" y="14060"/>
                    <a:pt x="0" y="15709"/>
                  </a:cubicBezTo>
                  <a:cubicBezTo>
                    <a:pt x="0" y="18185"/>
                    <a:pt x="3093" y="21600"/>
                    <a:pt x="10797" y="21600"/>
                  </a:cubicBezTo>
                  <a:cubicBezTo>
                    <a:pt x="14651" y="21593"/>
                    <a:pt x="17560" y="20784"/>
                    <a:pt x="19434" y="19188"/>
                  </a:cubicBezTo>
                  <a:cubicBezTo>
                    <a:pt x="21507" y="17428"/>
                    <a:pt x="21600" y="15305"/>
                    <a:pt x="21577" y="14678"/>
                  </a:cubicBezTo>
                  <a:cubicBezTo>
                    <a:pt x="21575" y="12346"/>
                    <a:pt x="20388" y="10588"/>
                    <a:pt x="18057" y="9449"/>
                  </a:cubicBezTo>
                  <a:cubicBezTo>
                    <a:pt x="16166" y="8526"/>
                    <a:pt x="13828" y="8145"/>
                    <a:pt x="11761" y="7809"/>
                  </a:cubicBezTo>
                  <a:cubicBezTo>
                    <a:pt x="10448" y="7597"/>
                    <a:pt x="9210" y="7397"/>
                    <a:pt x="8390" y="7100"/>
                  </a:cubicBezTo>
                  <a:cubicBezTo>
                    <a:pt x="7590" y="6808"/>
                    <a:pt x="7590" y="6573"/>
                    <a:pt x="7590" y="6437"/>
                  </a:cubicBezTo>
                  <a:cubicBezTo>
                    <a:pt x="7590" y="5961"/>
                    <a:pt x="8495" y="5302"/>
                    <a:pt x="10198" y="5302"/>
                  </a:cubicBezTo>
                  <a:cubicBezTo>
                    <a:pt x="12248" y="5302"/>
                    <a:pt x="13016" y="5942"/>
                    <a:pt x="13898" y="6688"/>
                  </a:cubicBezTo>
                  <a:cubicBezTo>
                    <a:pt x="14640" y="7305"/>
                    <a:pt x="15556" y="8073"/>
                    <a:pt x="17139" y="8073"/>
                  </a:cubicBezTo>
                  <a:cubicBezTo>
                    <a:pt x="18966" y="8073"/>
                    <a:pt x="20690" y="6981"/>
                    <a:pt x="20690" y="5357"/>
                  </a:cubicBezTo>
                  <a:cubicBezTo>
                    <a:pt x="20690" y="3073"/>
                    <a:pt x="16335" y="0"/>
                    <a:pt x="1044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41" name="Google Shape;10518;p68"/>
            <p:cNvSpPr/>
            <p:nvPr/>
          </p:nvSpPr>
          <p:spPr>
            <a:xfrm>
              <a:off x="0" y="0"/>
              <a:ext cx="407411" cy="4072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07" y="1267"/>
                  </a:moveTo>
                  <a:cubicBezTo>
                    <a:pt x="6733" y="1267"/>
                    <a:pt x="7257" y="1466"/>
                    <a:pt x="7765" y="1674"/>
                  </a:cubicBezTo>
                  <a:cubicBezTo>
                    <a:pt x="8477" y="1968"/>
                    <a:pt x="8777" y="2035"/>
                    <a:pt x="9194" y="2035"/>
                  </a:cubicBezTo>
                  <a:cubicBezTo>
                    <a:pt x="9546" y="2035"/>
                    <a:pt x="9979" y="1988"/>
                    <a:pt x="10809" y="1988"/>
                  </a:cubicBezTo>
                  <a:cubicBezTo>
                    <a:pt x="14349" y="1988"/>
                    <a:pt x="16458" y="3761"/>
                    <a:pt x="17604" y="5250"/>
                  </a:cubicBezTo>
                  <a:cubicBezTo>
                    <a:pt x="19089" y="7182"/>
                    <a:pt x="19618" y="9418"/>
                    <a:pt x="19618" y="10746"/>
                  </a:cubicBezTo>
                  <a:cubicBezTo>
                    <a:pt x="19618" y="12224"/>
                    <a:pt x="19285" y="12333"/>
                    <a:pt x="19904" y="13781"/>
                  </a:cubicBezTo>
                  <a:cubicBezTo>
                    <a:pt x="20116" y="14278"/>
                    <a:pt x="20334" y="14788"/>
                    <a:pt x="20334" y="15751"/>
                  </a:cubicBezTo>
                  <a:cubicBezTo>
                    <a:pt x="20334" y="16980"/>
                    <a:pt x="19860" y="18130"/>
                    <a:pt x="18997" y="18991"/>
                  </a:cubicBezTo>
                  <a:cubicBezTo>
                    <a:pt x="18133" y="19852"/>
                    <a:pt x="16939" y="20334"/>
                    <a:pt x="15723" y="20334"/>
                  </a:cubicBezTo>
                  <a:cubicBezTo>
                    <a:pt x="15721" y="20334"/>
                    <a:pt x="15719" y="20334"/>
                    <a:pt x="15717" y="20334"/>
                  </a:cubicBezTo>
                  <a:lnTo>
                    <a:pt x="15694" y="20334"/>
                  </a:lnTo>
                  <a:cubicBezTo>
                    <a:pt x="14867" y="20334"/>
                    <a:pt x="14344" y="20127"/>
                    <a:pt x="13835" y="19917"/>
                  </a:cubicBezTo>
                  <a:cubicBezTo>
                    <a:pt x="13145" y="19632"/>
                    <a:pt x="12800" y="19557"/>
                    <a:pt x="12452" y="19557"/>
                  </a:cubicBezTo>
                  <a:cubicBezTo>
                    <a:pt x="12071" y="19557"/>
                    <a:pt x="11684" y="19647"/>
                    <a:pt x="10833" y="19647"/>
                  </a:cubicBezTo>
                  <a:cubicBezTo>
                    <a:pt x="7292" y="19647"/>
                    <a:pt x="5172" y="17860"/>
                    <a:pt x="4018" y="16363"/>
                  </a:cubicBezTo>
                  <a:cubicBezTo>
                    <a:pt x="2516" y="14413"/>
                    <a:pt x="1983" y="12173"/>
                    <a:pt x="1983" y="10848"/>
                  </a:cubicBezTo>
                  <a:cubicBezTo>
                    <a:pt x="1983" y="9380"/>
                    <a:pt x="2320" y="9269"/>
                    <a:pt x="1696" y="7810"/>
                  </a:cubicBezTo>
                  <a:cubicBezTo>
                    <a:pt x="1486" y="7316"/>
                    <a:pt x="1268" y="6805"/>
                    <a:pt x="1266" y="5848"/>
                  </a:cubicBezTo>
                  <a:cubicBezTo>
                    <a:pt x="1270" y="3312"/>
                    <a:pt x="3351" y="1267"/>
                    <a:pt x="5907" y="1267"/>
                  </a:cubicBezTo>
                  <a:close/>
                  <a:moveTo>
                    <a:pt x="5907" y="0"/>
                  </a:moveTo>
                  <a:cubicBezTo>
                    <a:pt x="4316" y="0"/>
                    <a:pt x="2829" y="597"/>
                    <a:pt x="1715" y="1711"/>
                  </a:cubicBezTo>
                  <a:cubicBezTo>
                    <a:pt x="612" y="2815"/>
                    <a:pt x="4" y="4282"/>
                    <a:pt x="0" y="5843"/>
                  </a:cubicBezTo>
                  <a:lnTo>
                    <a:pt x="0" y="5855"/>
                  </a:lnTo>
                  <a:cubicBezTo>
                    <a:pt x="2" y="7067"/>
                    <a:pt x="296" y="7754"/>
                    <a:pt x="532" y="8307"/>
                  </a:cubicBezTo>
                  <a:cubicBezTo>
                    <a:pt x="1014" y="9435"/>
                    <a:pt x="718" y="9243"/>
                    <a:pt x="718" y="10848"/>
                  </a:cubicBezTo>
                  <a:cubicBezTo>
                    <a:pt x="718" y="12694"/>
                    <a:pt x="1497" y="15165"/>
                    <a:pt x="3016" y="17135"/>
                  </a:cubicBezTo>
                  <a:cubicBezTo>
                    <a:pt x="4344" y="18859"/>
                    <a:pt x="6777" y="20913"/>
                    <a:pt x="10833" y="20913"/>
                  </a:cubicBezTo>
                  <a:cubicBezTo>
                    <a:pt x="11827" y="20913"/>
                    <a:pt x="12143" y="20822"/>
                    <a:pt x="12424" y="20822"/>
                  </a:cubicBezTo>
                  <a:cubicBezTo>
                    <a:pt x="12647" y="20822"/>
                    <a:pt x="12849" y="20880"/>
                    <a:pt x="13353" y="21087"/>
                  </a:cubicBezTo>
                  <a:cubicBezTo>
                    <a:pt x="13917" y="21321"/>
                    <a:pt x="14617" y="21600"/>
                    <a:pt x="15694" y="21600"/>
                  </a:cubicBezTo>
                  <a:lnTo>
                    <a:pt x="15732" y="21600"/>
                  </a:lnTo>
                  <a:cubicBezTo>
                    <a:pt x="17278" y="21600"/>
                    <a:pt x="18793" y="20983"/>
                    <a:pt x="19891" y="19888"/>
                  </a:cubicBezTo>
                  <a:cubicBezTo>
                    <a:pt x="20994" y="18788"/>
                    <a:pt x="21600" y="17319"/>
                    <a:pt x="21600" y="15751"/>
                  </a:cubicBezTo>
                  <a:cubicBezTo>
                    <a:pt x="21600" y="14530"/>
                    <a:pt x="21306" y="13839"/>
                    <a:pt x="21068" y="13284"/>
                  </a:cubicBezTo>
                  <a:cubicBezTo>
                    <a:pt x="20586" y="12158"/>
                    <a:pt x="20883" y="12351"/>
                    <a:pt x="20883" y="10746"/>
                  </a:cubicBezTo>
                  <a:cubicBezTo>
                    <a:pt x="20883" y="8887"/>
                    <a:pt x="20108" y="6430"/>
                    <a:pt x="18606" y="4477"/>
                  </a:cubicBezTo>
                  <a:cubicBezTo>
                    <a:pt x="17288" y="2765"/>
                    <a:pt x="14866" y="721"/>
                    <a:pt x="10809" y="721"/>
                  </a:cubicBezTo>
                  <a:cubicBezTo>
                    <a:pt x="9886" y="721"/>
                    <a:pt x="9496" y="770"/>
                    <a:pt x="9218" y="770"/>
                  </a:cubicBezTo>
                  <a:cubicBezTo>
                    <a:pt x="8929" y="770"/>
                    <a:pt x="8765" y="718"/>
                    <a:pt x="8247" y="504"/>
                  </a:cubicBezTo>
                  <a:cubicBezTo>
                    <a:pt x="7685" y="273"/>
                    <a:pt x="6984" y="0"/>
                    <a:pt x="5907"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45" name="Google Shape;10519;p68"/>
          <p:cNvGrpSpPr/>
          <p:nvPr/>
        </p:nvGrpSpPr>
        <p:grpSpPr>
          <a:xfrm>
            <a:off x="2844767" y="3755456"/>
            <a:ext cx="407372" cy="407371"/>
            <a:chOff x="20" y="20"/>
            <a:chExt cx="407370" cy="407370"/>
          </a:xfrm>
        </p:grpSpPr>
        <p:sp>
          <p:nvSpPr>
            <p:cNvPr id="8243" name="Google Shape;10520;p68"/>
            <p:cNvSpPr/>
            <p:nvPr/>
          </p:nvSpPr>
          <p:spPr>
            <a:xfrm>
              <a:off x="48562" y="59673"/>
              <a:ext cx="310305" cy="28643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7" y="1800"/>
                  </a:moveTo>
                  <a:cubicBezTo>
                    <a:pt x="12103" y="1847"/>
                    <a:pt x="15060" y="2412"/>
                    <a:pt x="15060" y="6579"/>
                  </a:cubicBezTo>
                  <a:cubicBezTo>
                    <a:pt x="15060" y="7365"/>
                    <a:pt x="14992" y="8704"/>
                    <a:pt x="14992" y="8736"/>
                  </a:cubicBezTo>
                  <a:cubicBezTo>
                    <a:pt x="14992" y="9977"/>
                    <a:pt x="15874" y="10038"/>
                    <a:pt x="16052" y="10038"/>
                  </a:cubicBezTo>
                  <a:cubicBezTo>
                    <a:pt x="16409" y="10038"/>
                    <a:pt x="16840" y="9932"/>
                    <a:pt x="17240" y="9837"/>
                  </a:cubicBezTo>
                  <a:cubicBezTo>
                    <a:pt x="16599" y="10129"/>
                    <a:pt x="15432" y="10512"/>
                    <a:pt x="15432" y="11696"/>
                  </a:cubicBezTo>
                  <a:cubicBezTo>
                    <a:pt x="15432" y="14235"/>
                    <a:pt x="17446" y="15215"/>
                    <a:pt x="18779" y="15859"/>
                  </a:cubicBezTo>
                  <a:cubicBezTo>
                    <a:pt x="19043" y="15987"/>
                    <a:pt x="19386" y="16156"/>
                    <a:pt x="19637" y="16308"/>
                  </a:cubicBezTo>
                  <a:cubicBezTo>
                    <a:pt x="19285" y="16376"/>
                    <a:pt x="18799" y="16454"/>
                    <a:pt x="18201" y="16606"/>
                  </a:cubicBezTo>
                  <a:cubicBezTo>
                    <a:pt x="17662" y="16748"/>
                    <a:pt x="17240" y="17211"/>
                    <a:pt x="17124" y="17793"/>
                  </a:cubicBezTo>
                  <a:cubicBezTo>
                    <a:pt x="17111" y="17855"/>
                    <a:pt x="17098" y="17913"/>
                    <a:pt x="17087" y="17961"/>
                  </a:cubicBezTo>
                  <a:cubicBezTo>
                    <a:pt x="16797" y="17904"/>
                    <a:pt x="16389" y="17809"/>
                    <a:pt x="15831" y="17809"/>
                  </a:cubicBezTo>
                  <a:cubicBezTo>
                    <a:pt x="14503" y="17809"/>
                    <a:pt x="13705" y="18399"/>
                    <a:pt x="13000" y="18919"/>
                  </a:cubicBezTo>
                  <a:cubicBezTo>
                    <a:pt x="12361" y="19392"/>
                    <a:pt x="11809" y="19800"/>
                    <a:pt x="10800" y="19803"/>
                  </a:cubicBezTo>
                  <a:cubicBezTo>
                    <a:pt x="9791" y="19800"/>
                    <a:pt x="9239" y="19392"/>
                    <a:pt x="8599" y="18919"/>
                  </a:cubicBezTo>
                  <a:cubicBezTo>
                    <a:pt x="7894" y="18399"/>
                    <a:pt x="7095" y="17809"/>
                    <a:pt x="5766" y="17809"/>
                  </a:cubicBezTo>
                  <a:cubicBezTo>
                    <a:pt x="5208" y="17809"/>
                    <a:pt x="4797" y="17904"/>
                    <a:pt x="4512" y="17961"/>
                  </a:cubicBezTo>
                  <a:cubicBezTo>
                    <a:pt x="4499" y="17913"/>
                    <a:pt x="4489" y="17855"/>
                    <a:pt x="4476" y="17793"/>
                  </a:cubicBezTo>
                  <a:cubicBezTo>
                    <a:pt x="4358" y="17211"/>
                    <a:pt x="3937" y="16748"/>
                    <a:pt x="3396" y="16606"/>
                  </a:cubicBezTo>
                  <a:cubicBezTo>
                    <a:pt x="2799" y="16454"/>
                    <a:pt x="2312" y="16376"/>
                    <a:pt x="1963" y="16308"/>
                  </a:cubicBezTo>
                  <a:cubicBezTo>
                    <a:pt x="2211" y="16156"/>
                    <a:pt x="2557" y="15987"/>
                    <a:pt x="2819" y="15859"/>
                  </a:cubicBezTo>
                  <a:cubicBezTo>
                    <a:pt x="4153" y="15215"/>
                    <a:pt x="6168" y="14235"/>
                    <a:pt x="6168" y="11696"/>
                  </a:cubicBezTo>
                  <a:cubicBezTo>
                    <a:pt x="6168" y="10512"/>
                    <a:pt x="5001" y="10129"/>
                    <a:pt x="4358" y="9837"/>
                  </a:cubicBezTo>
                  <a:cubicBezTo>
                    <a:pt x="4760" y="9932"/>
                    <a:pt x="5189" y="10038"/>
                    <a:pt x="5548" y="10038"/>
                  </a:cubicBezTo>
                  <a:cubicBezTo>
                    <a:pt x="5724" y="10038"/>
                    <a:pt x="6605" y="9977"/>
                    <a:pt x="6605" y="8736"/>
                  </a:cubicBezTo>
                  <a:cubicBezTo>
                    <a:pt x="6605" y="8704"/>
                    <a:pt x="6540" y="7368"/>
                    <a:pt x="6540" y="6579"/>
                  </a:cubicBezTo>
                  <a:cubicBezTo>
                    <a:pt x="6540" y="2394"/>
                    <a:pt x="9504" y="1842"/>
                    <a:pt x="10807" y="1800"/>
                  </a:cubicBezTo>
                  <a:close/>
                  <a:moveTo>
                    <a:pt x="10787" y="0"/>
                  </a:moveTo>
                  <a:cubicBezTo>
                    <a:pt x="10218" y="15"/>
                    <a:pt x="8746" y="149"/>
                    <a:pt x="7405" y="1061"/>
                  </a:cubicBezTo>
                  <a:cubicBezTo>
                    <a:pt x="6253" y="1843"/>
                    <a:pt x="4878" y="3438"/>
                    <a:pt x="4878" y="6579"/>
                  </a:cubicBezTo>
                  <a:cubicBezTo>
                    <a:pt x="4878" y="7246"/>
                    <a:pt x="4900" y="7749"/>
                    <a:pt x="4917" y="8129"/>
                  </a:cubicBezTo>
                  <a:cubicBezTo>
                    <a:pt x="4506" y="8032"/>
                    <a:pt x="4134" y="7930"/>
                    <a:pt x="3846" y="7930"/>
                  </a:cubicBezTo>
                  <a:cubicBezTo>
                    <a:pt x="2844" y="7930"/>
                    <a:pt x="2116" y="8598"/>
                    <a:pt x="2116" y="9511"/>
                  </a:cubicBezTo>
                  <a:cubicBezTo>
                    <a:pt x="2116" y="10808"/>
                    <a:pt x="3266" y="11307"/>
                    <a:pt x="3951" y="11602"/>
                  </a:cubicBezTo>
                  <a:cubicBezTo>
                    <a:pt x="4124" y="11676"/>
                    <a:pt x="4365" y="11782"/>
                    <a:pt x="4502" y="11863"/>
                  </a:cubicBezTo>
                  <a:cubicBezTo>
                    <a:pt x="4375" y="13659"/>
                    <a:pt x="2061" y="14026"/>
                    <a:pt x="843" y="14947"/>
                  </a:cubicBezTo>
                  <a:cubicBezTo>
                    <a:pt x="284" y="15372"/>
                    <a:pt x="0" y="15891"/>
                    <a:pt x="0" y="16496"/>
                  </a:cubicBezTo>
                  <a:cubicBezTo>
                    <a:pt x="0" y="17094"/>
                    <a:pt x="274" y="17564"/>
                    <a:pt x="775" y="17818"/>
                  </a:cubicBezTo>
                  <a:cubicBezTo>
                    <a:pt x="1264" y="18067"/>
                    <a:pt x="1900" y="18087"/>
                    <a:pt x="2882" y="18325"/>
                  </a:cubicBezTo>
                  <a:cubicBezTo>
                    <a:pt x="2952" y="18660"/>
                    <a:pt x="3027" y="18937"/>
                    <a:pt x="3165" y="19177"/>
                  </a:cubicBezTo>
                  <a:cubicBezTo>
                    <a:pt x="3444" y="19661"/>
                    <a:pt x="3818" y="19792"/>
                    <a:pt x="4229" y="19792"/>
                  </a:cubicBezTo>
                  <a:cubicBezTo>
                    <a:pt x="4717" y="19792"/>
                    <a:pt x="5261" y="19607"/>
                    <a:pt x="5766" y="19607"/>
                  </a:cubicBezTo>
                  <a:cubicBezTo>
                    <a:pt x="6582" y="19607"/>
                    <a:pt x="7059" y="19961"/>
                    <a:pt x="7662" y="20407"/>
                  </a:cubicBezTo>
                  <a:cubicBezTo>
                    <a:pt x="8382" y="20937"/>
                    <a:pt x="9276" y="21600"/>
                    <a:pt x="10797" y="21600"/>
                  </a:cubicBezTo>
                  <a:lnTo>
                    <a:pt x="10800" y="21600"/>
                  </a:lnTo>
                  <a:cubicBezTo>
                    <a:pt x="12321" y="21600"/>
                    <a:pt x="13218" y="20939"/>
                    <a:pt x="13936" y="20407"/>
                  </a:cubicBezTo>
                  <a:cubicBezTo>
                    <a:pt x="14541" y="19961"/>
                    <a:pt x="15015" y="19607"/>
                    <a:pt x="15831" y="19607"/>
                  </a:cubicBezTo>
                  <a:cubicBezTo>
                    <a:pt x="16491" y="19607"/>
                    <a:pt x="16860" y="19803"/>
                    <a:pt x="17352" y="19803"/>
                  </a:cubicBezTo>
                  <a:cubicBezTo>
                    <a:pt x="17947" y="19803"/>
                    <a:pt x="18269" y="19463"/>
                    <a:pt x="18435" y="19177"/>
                  </a:cubicBezTo>
                  <a:cubicBezTo>
                    <a:pt x="18573" y="18937"/>
                    <a:pt x="18645" y="18657"/>
                    <a:pt x="18716" y="18325"/>
                  </a:cubicBezTo>
                  <a:cubicBezTo>
                    <a:pt x="19697" y="18087"/>
                    <a:pt x="20333" y="18067"/>
                    <a:pt x="20822" y="17818"/>
                  </a:cubicBezTo>
                  <a:cubicBezTo>
                    <a:pt x="21325" y="17564"/>
                    <a:pt x="21600" y="17094"/>
                    <a:pt x="21600" y="16496"/>
                  </a:cubicBezTo>
                  <a:cubicBezTo>
                    <a:pt x="21600" y="15891"/>
                    <a:pt x="21315" y="15372"/>
                    <a:pt x="20754" y="14947"/>
                  </a:cubicBezTo>
                  <a:cubicBezTo>
                    <a:pt x="19539" y="14026"/>
                    <a:pt x="17222" y="13659"/>
                    <a:pt x="17097" y="11863"/>
                  </a:cubicBezTo>
                  <a:cubicBezTo>
                    <a:pt x="17232" y="11782"/>
                    <a:pt x="17473" y="11676"/>
                    <a:pt x="17646" y="11602"/>
                  </a:cubicBezTo>
                  <a:cubicBezTo>
                    <a:pt x="18332" y="11307"/>
                    <a:pt x="19481" y="10808"/>
                    <a:pt x="19481" y="9511"/>
                  </a:cubicBezTo>
                  <a:cubicBezTo>
                    <a:pt x="19481" y="8598"/>
                    <a:pt x="18753" y="7930"/>
                    <a:pt x="17751" y="7930"/>
                  </a:cubicBezTo>
                  <a:cubicBezTo>
                    <a:pt x="17463" y="7930"/>
                    <a:pt x="17091" y="8032"/>
                    <a:pt x="16680" y="8129"/>
                  </a:cubicBezTo>
                  <a:cubicBezTo>
                    <a:pt x="16700" y="7749"/>
                    <a:pt x="16719" y="7246"/>
                    <a:pt x="16719" y="6579"/>
                  </a:cubicBezTo>
                  <a:cubicBezTo>
                    <a:pt x="16719" y="3452"/>
                    <a:pt x="15357" y="1860"/>
                    <a:pt x="14215" y="1075"/>
                  </a:cubicBezTo>
                  <a:cubicBezTo>
                    <a:pt x="12879" y="160"/>
                    <a:pt x="11405" y="18"/>
                    <a:pt x="1083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44" name="Google Shape;10521;p68"/>
            <p:cNvSpPr/>
            <p:nvPr/>
          </p:nvSpPr>
          <p:spPr>
            <a:xfrm>
              <a:off x="20" y="20"/>
              <a:ext cx="407371" cy="407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95" y="1266"/>
                  </a:moveTo>
                  <a:cubicBezTo>
                    <a:pt x="19447" y="1266"/>
                    <a:pt x="20335" y="2134"/>
                    <a:pt x="20335" y="3163"/>
                  </a:cubicBezTo>
                  <a:lnTo>
                    <a:pt x="20335" y="18395"/>
                  </a:lnTo>
                  <a:cubicBezTo>
                    <a:pt x="20335" y="19447"/>
                    <a:pt x="19447" y="20334"/>
                    <a:pt x="18395" y="20334"/>
                  </a:cubicBezTo>
                  <a:lnTo>
                    <a:pt x="3205" y="20334"/>
                  </a:lnTo>
                  <a:cubicBezTo>
                    <a:pt x="2153" y="20334"/>
                    <a:pt x="1266" y="19447"/>
                    <a:pt x="1266" y="18395"/>
                  </a:cubicBezTo>
                  <a:lnTo>
                    <a:pt x="1266" y="3163"/>
                  </a:lnTo>
                  <a:cubicBezTo>
                    <a:pt x="1266" y="2134"/>
                    <a:pt x="2153" y="1266"/>
                    <a:pt x="3205" y="1266"/>
                  </a:cubicBezTo>
                  <a:close/>
                  <a:moveTo>
                    <a:pt x="3205" y="0"/>
                  </a:moveTo>
                  <a:cubicBezTo>
                    <a:pt x="1457" y="0"/>
                    <a:pt x="0" y="1415"/>
                    <a:pt x="0" y="3163"/>
                  </a:cubicBezTo>
                  <a:lnTo>
                    <a:pt x="0" y="18393"/>
                  </a:lnTo>
                  <a:cubicBezTo>
                    <a:pt x="0" y="20145"/>
                    <a:pt x="1457" y="21600"/>
                    <a:pt x="3205" y="21600"/>
                  </a:cubicBezTo>
                  <a:lnTo>
                    <a:pt x="18395" y="21600"/>
                  </a:lnTo>
                  <a:cubicBezTo>
                    <a:pt x="20144" y="21600"/>
                    <a:pt x="21600" y="20143"/>
                    <a:pt x="21600" y="18393"/>
                  </a:cubicBezTo>
                  <a:lnTo>
                    <a:pt x="21600" y="3163"/>
                  </a:lnTo>
                  <a:cubicBezTo>
                    <a:pt x="21600" y="1415"/>
                    <a:pt x="20144" y="0"/>
                    <a:pt x="183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48" name="Google Shape;10522;p68"/>
          <p:cNvGrpSpPr/>
          <p:nvPr/>
        </p:nvGrpSpPr>
        <p:grpSpPr>
          <a:xfrm>
            <a:off x="3461079" y="3755456"/>
            <a:ext cx="407371" cy="407371"/>
            <a:chOff x="0" y="20"/>
            <a:chExt cx="407370" cy="407370"/>
          </a:xfrm>
        </p:grpSpPr>
        <p:sp>
          <p:nvSpPr>
            <p:cNvPr id="8246" name="Google Shape;10523;p68"/>
            <p:cNvSpPr/>
            <p:nvPr/>
          </p:nvSpPr>
          <p:spPr>
            <a:xfrm>
              <a:off x="117757" y="58083"/>
              <a:ext cx="176622" cy="2931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674" y="1759"/>
                  </a:moveTo>
                  <a:lnTo>
                    <a:pt x="11674" y="5101"/>
                  </a:lnTo>
                  <a:cubicBezTo>
                    <a:pt x="11674" y="5587"/>
                    <a:pt x="12327" y="5980"/>
                    <a:pt x="13135" y="5980"/>
                  </a:cubicBezTo>
                  <a:lnTo>
                    <a:pt x="18680" y="5980"/>
                  </a:lnTo>
                  <a:lnTo>
                    <a:pt x="18680" y="8443"/>
                  </a:lnTo>
                  <a:lnTo>
                    <a:pt x="13135" y="8443"/>
                  </a:lnTo>
                  <a:cubicBezTo>
                    <a:pt x="12327" y="8443"/>
                    <a:pt x="11674" y="8837"/>
                    <a:pt x="11674" y="9324"/>
                  </a:cubicBezTo>
                  <a:lnTo>
                    <a:pt x="11674" y="14812"/>
                  </a:lnTo>
                  <a:cubicBezTo>
                    <a:pt x="11674" y="15365"/>
                    <a:pt x="11731" y="15998"/>
                    <a:pt x="12402" y="16505"/>
                  </a:cubicBezTo>
                  <a:cubicBezTo>
                    <a:pt x="13280" y="17162"/>
                    <a:pt x="14706" y="17239"/>
                    <a:pt x="15703" y="17239"/>
                  </a:cubicBezTo>
                  <a:lnTo>
                    <a:pt x="18683" y="17239"/>
                  </a:lnTo>
                  <a:lnTo>
                    <a:pt x="18683" y="19769"/>
                  </a:lnTo>
                  <a:cubicBezTo>
                    <a:pt x="17793" y="19806"/>
                    <a:pt x="16541" y="19842"/>
                    <a:pt x="15239" y="19842"/>
                  </a:cubicBezTo>
                  <a:cubicBezTo>
                    <a:pt x="9592" y="19842"/>
                    <a:pt x="7587" y="17737"/>
                    <a:pt x="7587" y="15936"/>
                  </a:cubicBezTo>
                  <a:lnTo>
                    <a:pt x="7587" y="9324"/>
                  </a:lnTo>
                  <a:cubicBezTo>
                    <a:pt x="7587" y="8837"/>
                    <a:pt x="6934" y="8443"/>
                    <a:pt x="6131" y="8443"/>
                  </a:cubicBezTo>
                  <a:lnTo>
                    <a:pt x="2920" y="8443"/>
                  </a:lnTo>
                  <a:lnTo>
                    <a:pt x="2920" y="6145"/>
                  </a:lnTo>
                  <a:cubicBezTo>
                    <a:pt x="5071" y="5879"/>
                    <a:pt x="6705" y="5239"/>
                    <a:pt x="7777" y="4237"/>
                  </a:cubicBezTo>
                  <a:cubicBezTo>
                    <a:pt x="8632" y="3439"/>
                    <a:pt x="8994" y="2550"/>
                    <a:pt x="9230" y="1759"/>
                  </a:cubicBezTo>
                  <a:close/>
                  <a:moveTo>
                    <a:pt x="7996" y="0"/>
                  </a:moveTo>
                  <a:cubicBezTo>
                    <a:pt x="7283" y="0"/>
                    <a:pt x="6672" y="311"/>
                    <a:pt x="6558" y="736"/>
                  </a:cubicBezTo>
                  <a:cubicBezTo>
                    <a:pt x="6004" y="2737"/>
                    <a:pt x="5505" y="4298"/>
                    <a:pt x="1336" y="4507"/>
                  </a:cubicBezTo>
                  <a:cubicBezTo>
                    <a:pt x="581" y="4545"/>
                    <a:pt x="0" y="4925"/>
                    <a:pt x="0" y="5382"/>
                  </a:cubicBezTo>
                  <a:lnTo>
                    <a:pt x="0" y="9324"/>
                  </a:lnTo>
                  <a:cubicBezTo>
                    <a:pt x="0" y="9809"/>
                    <a:pt x="653" y="10203"/>
                    <a:pt x="1459" y="10203"/>
                  </a:cubicBezTo>
                  <a:lnTo>
                    <a:pt x="4670" y="10203"/>
                  </a:lnTo>
                  <a:lnTo>
                    <a:pt x="4670" y="15936"/>
                  </a:lnTo>
                  <a:cubicBezTo>
                    <a:pt x="4670" y="18957"/>
                    <a:pt x="8363" y="21600"/>
                    <a:pt x="15234" y="21600"/>
                  </a:cubicBezTo>
                  <a:cubicBezTo>
                    <a:pt x="17845" y="21600"/>
                    <a:pt x="20189" y="21462"/>
                    <a:pt x="20286" y="21456"/>
                  </a:cubicBezTo>
                  <a:cubicBezTo>
                    <a:pt x="21032" y="21411"/>
                    <a:pt x="21600" y="21034"/>
                    <a:pt x="21600" y="20581"/>
                  </a:cubicBezTo>
                  <a:lnTo>
                    <a:pt x="21600" y="16358"/>
                  </a:lnTo>
                  <a:cubicBezTo>
                    <a:pt x="21600" y="15873"/>
                    <a:pt x="20947" y="15479"/>
                    <a:pt x="20139" y="15479"/>
                  </a:cubicBezTo>
                  <a:lnTo>
                    <a:pt x="15703" y="15479"/>
                  </a:lnTo>
                  <a:cubicBezTo>
                    <a:pt x="14529" y="15479"/>
                    <a:pt x="14596" y="15463"/>
                    <a:pt x="14596" y="14812"/>
                  </a:cubicBezTo>
                  <a:lnTo>
                    <a:pt x="14596" y="10203"/>
                  </a:lnTo>
                  <a:lnTo>
                    <a:pt x="20139" y="10203"/>
                  </a:lnTo>
                  <a:cubicBezTo>
                    <a:pt x="20947" y="10203"/>
                    <a:pt x="21600" y="9809"/>
                    <a:pt x="21600" y="9324"/>
                  </a:cubicBezTo>
                  <a:lnTo>
                    <a:pt x="21600" y="5104"/>
                  </a:lnTo>
                  <a:cubicBezTo>
                    <a:pt x="21600" y="4617"/>
                    <a:pt x="20947" y="4223"/>
                    <a:pt x="20139" y="4223"/>
                  </a:cubicBezTo>
                  <a:lnTo>
                    <a:pt x="14596" y="4223"/>
                  </a:lnTo>
                  <a:lnTo>
                    <a:pt x="14596" y="880"/>
                  </a:lnTo>
                  <a:cubicBezTo>
                    <a:pt x="14596" y="394"/>
                    <a:pt x="13943" y="0"/>
                    <a:pt x="131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47" name="Google Shape;10524;p68"/>
            <p:cNvSpPr/>
            <p:nvPr/>
          </p:nvSpPr>
          <p:spPr>
            <a:xfrm>
              <a:off x="-1" y="20"/>
              <a:ext cx="407372" cy="407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35" y="1266"/>
                  </a:moveTo>
                  <a:cubicBezTo>
                    <a:pt x="19466" y="1266"/>
                    <a:pt x="20334" y="2153"/>
                    <a:pt x="20334" y="3205"/>
                  </a:cubicBezTo>
                  <a:lnTo>
                    <a:pt x="20334" y="18395"/>
                  </a:lnTo>
                  <a:cubicBezTo>
                    <a:pt x="20334" y="19447"/>
                    <a:pt x="19466" y="20334"/>
                    <a:pt x="18435" y="20334"/>
                  </a:cubicBezTo>
                  <a:lnTo>
                    <a:pt x="3205" y="20334"/>
                  </a:lnTo>
                  <a:cubicBezTo>
                    <a:pt x="2153" y="20334"/>
                    <a:pt x="1264" y="19447"/>
                    <a:pt x="1264" y="18395"/>
                  </a:cubicBezTo>
                  <a:lnTo>
                    <a:pt x="1264" y="3205"/>
                  </a:lnTo>
                  <a:cubicBezTo>
                    <a:pt x="1264" y="2153"/>
                    <a:pt x="2153" y="1266"/>
                    <a:pt x="3205" y="1266"/>
                  </a:cubicBezTo>
                  <a:close/>
                  <a:moveTo>
                    <a:pt x="3205" y="0"/>
                  </a:moveTo>
                  <a:cubicBezTo>
                    <a:pt x="1455" y="0"/>
                    <a:pt x="0" y="1457"/>
                    <a:pt x="0" y="3205"/>
                  </a:cubicBezTo>
                  <a:lnTo>
                    <a:pt x="0" y="18393"/>
                  </a:lnTo>
                  <a:cubicBezTo>
                    <a:pt x="0" y="20145"/>
                    <a:pt x="1457" y="21600"/>
                    <a:pt x="3205" y="21600"/>
                  </a:cubicBezTo>
                  <a:lnTo>
                    <a:pt x="18435" y="21600"/>
                  </a:lnTo>
                  <a:cubicBezTo>
                    <a:pt x="20185" y="21600"/>
                    <a:pt x="21600" y="20143"/>
                    <a:pt x="21600" y="18393"/>
                  </a:cubicBezTo>
                  <a:lnTo>
                    <a:pt x="21600" y="3205"/>
                  </a:lnTo>
                  <a:cubicBezTo>
                    <a:pt x="21600" y="1457"/>
                    <a:pt x="20185" y="0"/>
                    <a:pt x="184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249" name="Google Shape;10525;p68"/>
          <p:cNvSpPr/>
          <p:nvPr/>
        </p:nvSpPr>
        <p:spPr>
          <a:xfrm>
            <a:off x="5201306" y="3238872"/>
            <a:ext cx="407364" cy="4073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5784" y="3783"/>
                </a:moveTo>
                <a:cubicBezTo>
                  <a:pt x="16362" y="3783"/>
                  <a:pt x="16952" y="3851"/>
                  <a:pt x="17562" y="3987"/>
                </a:cubicBezTo>
                <a:cubicBezTo>
                  <a:pt x="17489" y="4490"/>
                  <a:pt x="17398" y="5085"/>
                  <a:pt x="17331" y="5534"/>
                </a:cubicBezTo>
                <a:cubicBezTo>
                  <a:pt x="17090" y="5485"/>
                  <a:pt x="16738" y="5442"/>
                  <a:pt x="16376" y="5442"/>
                </a:cubicBezTo>
                <a:cubicBezTo>
                  <a:pt x="16180" y="5442"/>
                  <a:pt x="15980" y="5455"/>
                  <a:pt x="15794" y="5486"/>
                </a:cubicBezTo>
                <a:cubicBezTo>
                  <a:pt x="14632" y="5683"/>
                  <a:pt x="13964" y="6404"/>
                  <a:pt x="13964" y="7466"/>
                </a:cubicBezTo>
                <a:lnTo>
                  <a:pt x="13964" y="9532"/>
                </a:lnTo>
                <a:cubicBezTo>
                  <a:pt x="13964" y="9883"/>
                  <a:pt x="14247" y="10166"/>
                  <a:pt x="14597" y="10166"/>
                </a:cubicBezTo>
                <a:lnTo>
                  <a:pt x="16951" y="10166"/>
                </a:lnTo>
                <a:lnTo>
                  <a:pt x="16634" y="11432"/>
                </a:lnTo>
                <a:lnTo>
                  <a:pt x="14597" y="11432"/>
                </a:lnTo>
                <a:cubicBezTo>
                  <a:pt x="14247" y="11432"/>
                  <a:pt x="13964" y="11715"/>
                  <a:pt x="13964" y="12064"/>
                </a:cubicBezTo>
                <a:lnTo>
                  <a:pt x="13964" y="20334"/>
                </a:lnTo>
                <a:lnTo>
                  <a:pt x="12065" y="20334"/>
                </a:lnTo>
                <a:lnTo>
                  <a:pt x="12065" y="12064"/>
                </a:lnTo>
                <a:cubicBezTo>
                  <a:pt x="12065" y="11715"/>
                  <a:pt x="11782" y="11432"/>
                  <a:pt x="11432" y="11432"/>
                </a:cubicBezTo>
                <a:lnTo>
                  <a:pt x="10168" y="11432"/>
                </a:lnTo>
                <a:lnTo>
                  <a:pt x="10168" y="10166"/>
                </a:lnTo>
                <a:lnTo>
                  <a:pt x="11432" y="10166"/>
                </a:lnTo>
                <a:cubicBezTo>
                  <a:pt x="11782" y="10166"/>
                  <a:pt x="12065" y="9883"/>
                  <a:pt x="12065" y="9535"/>
                </a:cubicBezTo>
                <a:cubicBezTo>
                  <a:pt x="12065" y="7799"/>
                  <a:pt x="12065" y="7005"/>
                  <a:pt x="12065" y="6640"/>
                </a:cubicBezTo>
                <a:cubicBezTo>
                  <a:pt x="12065" y="5966"/>
                  <a:pt x="12066" y="5234"/>
                  <a:pt x="12723" y="4673"/>
                </a:cubicBezTo>
                <a:cubicBezTo>
                  <a:pt x="13224" y="4245"/>
                  <a:pt x="13861" y="3985"/>
                  <a:pt x="14731" y="3859"/>
                </a:cubicBezTo>
                <a:cubicBezTo>
                  <a:pt x="15079" y="3808"/>
                  <a:pt x="15429" y="3783"/>
                  <a:pt x="15784" y="3783"/>
                </a:cubicBezTo>
                <a:close/>
                <a:moveTo>
                  <a:pt x="18395" y="1264"/>
                </a:moveTo>
                <a:cubicBezTo>
                  <a:pt x="19447" y="1264"/>
                  <a:pt x="20334" y="2134"/>
                  <a:pt x="20334" y="3163"/>
                </a:cubicBezTo>
                <a:lnTo>
                  <a:pt x="20334" y="18437"/>
                </a:lnTo>
                <a:cubicBezTo>
                  <a:pt x="20334" y="19482"/>
                  <a:pt x="19483" y="20334"/>
                  <a:pt x="18437" y="20334"/>
                </a:cubicBezTo>
                <a:lnTo>
                  <a:pt x="15230" y="20334"/>
                </a:lnTo>
                <a:lnTo>
                  <a:pt x="15230" y="12698"/>
                </a:lnTo>
                <a:lnTo>
                  <a:pt x="17129" y="12698"/>
                </a:lnTo>
                <a:cubicBezTo>
                  <a:pt x="17420" y="12698"/>
                  <a:pt x="17672" y="12501"/>
                  <a:pt x="17743" y="12220"/>
                </a:cubicBezTo>
                <a:lnTo>
                  <a:pt x="18375" y="9688"/>
                </a:lnTo>
                <a:cubicBezTo>
                  <a:pt x="18422" y="9498"/>
                  <a:pt x="18380" y="9298"/>
                  <a:pt x="18261" y="9144"/>
                </a:cubicBezTo>
                <a:cubicBezTo>
                  <a:pt x="18141" y="8990"/>
                  <a:pt x="17957" y="8901"/>
                  <a:pt x="17761" y="8901"/>
                </a:cubicBezTo>
                <a:lnTo>
                  <a:pt x="15230" y="8901"/>
                </a:lnTo>
                <a:lnTo>
                  <a:pt x="15230" y="7468"/>
                </a:lnTo>
                <a:cubicBezTo>
                  <a:pt x="15230" y="7175"/>
                  <a:pt x="15289" y="6856"/>
                  <a:pt x="16007" y="6733"/>
                </a:cubicBezTo>
                <a:cubicBezTo>
                  <a:pt x="16145" y="6710"/>
                  <a:pt x="16280" y="6700"/>
                  <a:pt x="16411" y="6700"/>
                </a:cubicBezTo>
                <a:cubicBezTo>
                  <a:pt x="16811" y="6700"/>
                  <a:pt x="17176" y="6791"/>
                  <a:pt x="17509" y="6874"/>
                </a:cubicBezTo>
                <a:cubicBezTo>
                  <a:pt x="17624" y="6903"/>
                  <a:pt x="17744" y="6940"/>
                  <a:pt x="17870" y="6940"/>
                </a:cubicBezTo>
                <a:cubicBezTo>
                  <a:pt x="17979" y="6940"/>
                  <a:pt x="18091" y="6913"/>
                  <a:pt x="18211" y="6832"/>
                </a:cubicBezTo>
                <a:cubicBezTo>
                  <a:pt x="18358" y="6733"/>
                  <a:pt x="18456" y="6576"/>
                  <a:pt x="18482" y="6402"/>
                </a:cubicBezTo>
                <a:cubicBezTo>
                  <a:pt x="18482" y="6402"/>
                  <a:pt x="18768" y="4492"/>
                  <a:pt x="18897" y="3608"/>
                </a:cubicBezTo>
                <a:cubicBezTo>
                  <a:pt x="18944" y="3295"/>
                  <a:pt x="18750" y="2992"/>
                  <a:pt x="18444" y="2907"/>
                </a:cubicBezTo>
                <a:cubicBezTo>
                  <a:pt x="17584" y="2661"/>
                  <a:pt x="16588" y="2532"/>
                  <a:pt x="15678" y="2532"/>
                </a:cubicBezTo>
                <a:cubicBezTo>
                  <a:pt x="15281" y="2532"/>
                  <a:pt x="14902" y="2556"/>
                  <a:pt x="14557" y="2606"/>
                </a:cubicBezTo>
                <a:cubicBezTo>
                  <a:pt x="13440" y="2769"/>
                  <a:pt x="12589" y="3121"/>
                  <a:pt x="11900" y="3711"/>
                </a:cubicBezTo>
                <a:cubicBezTo>
                  <a:pt x="10940" y="4532"/>
                  <a:pt x="10820" y="5586"/>
                  <a:pt x="10808" y="6305"/>
                </a:cubicBezTo>
                <a:cubicBezTo>
                  <a:pt x="10808" y="6320"/>
                  <a:pt x="10808" y="7597"/>
                  <a:pt x="10808" y="8901"/>
                </a:cubicBezTo>
                <a:lnTo>
                  <a:pt x="9535" y="8901"/>
                </a:lnTo>
                <a:cubicBezTo>
                  <a:pt x="9184" y="8901"/>
                  <a:pt x="8902" y="9184"/>
                  <a:pt x="8902" y="9532"/>
                </a:cubicBezTo>
                <a:lnTo>
                  <a:pt x="8902" y="12064"/>
                </a:lnTo>
                <a:cubicBezTo>
                  <a:pt x="8902" y="12415"/>
                  <a:pt x="9184" y="12698"/>
                  <a:pt x="9535" y="12698"/>
                </a:cubicBezTo>
                <a:lnTo>
                  <a:pt x="10799" y="12698"/>
                </a:lnTo>
                <a:lnTo>
                  <a:pt x="10799" y="20334"/>
                </a:lnTo>
                <a:lnTo>
                  <a:pt x="3163" y="20334"/>
                </a:lnTo>
                <a:cubicBezTo>
                  <a:pt x="2117" y="20334"/>
                  <a:pt x="1266" y="19482"/>
                  <a:pt x="1266" y="18435"/>
                </a:cubicBezTo>
                <a:lnTo>
                  <a:pt x="1266" y="3163"/>
                </a:lnTo>
                <a:cubicBezTo>
                  <a:pt x="1266" y="2117"/>
                  <a:pt x="2117" y="1264"/>
                  <a:pt x="3163" y="1264"/>
                </a:cubicBezTo>
                <a:close/>
                <a:moveTo>
                  <a:pt x="3163" y="0"/>
                </a:moveTo>
                <a:cubicBezTo>
                  <a:pt x="1419" y="0"/>
                  <a:pt x="0" y="1418"/>
                  <a:pt x="0" y="3163"/>
                </a:cubicBezTo>
                <a:lnTo>
                  <a:pt x="0" y="18437"/>
                </a:lnTo>
                <a:cubicBezTo>
                  <a:pt x="0" y="20181"/>
                  <a:pt x="1419" y="21600"/>
                  <a:pt x="3163" y="21600"/>
                </a:cubicBezTo>
                <a:lnTo>
                  <a:pt x="18435" y="21600"/>
                </a:lnTo>
                <a:cubicBezTo>
                  <a:pt x="20181" y="21600"/>
                  <a:pt x="21600" y="20181"/>
                  <a:pt x="21600" y="18437"/>
                </a:cubicBezTo>
                <a:lnTo>
                  <a:pt x="21600" y="3163"/>
                </a:lnTo>
                <a:cubicBezTo>
                  <a:pt x="21600" y="2318"/>
                  <a:pt x="21262" y="1522"/>
                  <a:pt x="20648" y="921"/>
                </a:cubicBezTo>
                <a:cubicBezTo>
                  <a:pt x="20039" y="326"/>
                  <a:pt x="19238" y="0"/>
                  <a:pt x="18393"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254" name="Google Shape;10526;p68"/>
          <p:cNvGrpSpPr/>
          <p:nvPr/>
        </p:nvGrpSpPr>
        <p:grpSpPr>
          <a:xfrm>
            <a:off x="5721846" y="3238810"/>
            <a:ext cx="407412" cy="407371"/>
            <a:chOff x="20" y="20"/>
            <a:chExt cx="407411" cy="407370"/>
          </a:xfrm>
        </p:grpSpPr>
        <p:sp>
          <p:nvSpPr>
            <p:cNvPr id="8250" name="Google Shape;10527;p68"/>
            <p:cNvSpPr/>
            <p:nvPr/>
          </p:nvSpPr>
          <p:spPr>
            <a:xfrm>
              <a:off x="120142" y="120142"/>
              <a:ext cx="167100" cy="1671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3" y="3086"/>
                  </a:moveTo>
                  <a:cubicBezTo>
                    <a:pt x="15054" y="3086"/>
                    <a:pt x="18519" y="6546"/>
                    <a:pt x="18519" y="10797"/>
                  </a:cubicBezTo>
                  <a:cubicBezTo>
                    <a:pt x="18519" y="15054"/>
                    <a:pt x="15054" y="18514"/>
                    <a:pt x="10803" y="18514"/>
                  </a:cubicBezTo>
                  <a:cubicBezTo>
                    <a:pt x="6552" y="18514"/>
                    <a:pt x="3086" y="15054"/>
                    <a:pt x="3086" y="10797"/>
                  </a:cubicBezTo>
                  <a:cubicBezTo>
                    <a:pt x="3086" y="6546"/>
                    <a:pt x="6552" y="3086"/>
                    <a:pt x="10803" y="3086"/>
                  </a:cubicBezTo>
                  <a:close/>
                  <a:moveTo>
                    <a:pt x="10803" y="0"/>
                  </a:moveTo>
                  <a:cubicBezTo>
                    <a:pt x="4849" y="0"/>
                    <a:pt x="0" y="4844"/>
                    <a:pt x="0" y="10797"/>
                  </a:cubicBezTo>
                  <a:cubicBezTo>
                    <a:pt x="0" y="16756"/>
                    <a:pt x="4849" y="21600"/>
                    <a:pt x="10803" y="21600"/>
                  </a:cubicBezTo>
                  <a:cubicBezTo>
                    <a:pt x="16756" y="21600"/>
                    <a:pt x="21600" y="16756"/>
                    <a:pt x="21600" y="10797"/>
                  </a:cubicBezTo>
                  <a:cubicBezTo>
                    <a:pt x="21600" y="4844"/>
                    <a:pt x="16756" y="0"/>
                    <a:pt x="108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51" name="Google Shape;10528;p68"/>
            <p:cNvSpPr/>
            <p:nvPr/>
          </p:nvSpPr>
          <p:spPr>
            <a:xfrm>
              <a:off x="47767" y="47726"/>
              <a:ext cx="311895" cy="3119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412" y="1653"/>
                  </a:moveTo>
                  <a:cubicBezTo>
                    <a:pt x="18786" y="1653"/>
                    <a:pt x="19947" y="2815"/>
                    <a:pt x="19947" y="4189"/>
                  </a:cubicBezTo>
                  <a:lnTo>
                    <a:pt x="19947" y="17414"/>
                  </a:lnTo>
                  <a:cubicBezTo>
                    <a:pt x="19947" y="18788"/>
                    <a:pt x="18786" y="19948"/>
                    <a:pt x="17412" y="19948"/>
                  </a:cubicBezTo>
                  <a:lnTo>
                    <a:pt x="4189" y="19948"/>
                  </a:lnTo>
                  <a:cubicBezTo>
                    <a:pt x="2813" y="19948"/>
                    <a:pt x="1653" y="18788"/>
                    <a:pt x="1653" y="17414"/>
                  </a:cubicBezTo>
                  <a:lnTo>
                    <a:pt x="1653" y="4189"/>
                  </a:lnTo>
                  <a:cubicBezTo>
                    <a:pt x="1653" y="2815"/>
                    <a:pt x="2813" y="1653"/>
                    <a:pt x="4189" y="1653"/>
                  </a:cubicBezTo>
                  <a:close/>
                  <a:moveTo>
                    <a:pt x="4189" y="0"/>
                  </a:moveTo>
                  <a:cubicBezTo>
                    <a:pt x="1906" y="0"/>
                    <a:pt x="0" y="1900"/>
                    <a:pt x="0" y="4189"/>
                  </a:cubicBezTo>
                  <a:lnTo>
                    <a:pt x="0" y="17414"/>
                  </a:lnTo>
                  <a:cubicBezTo>
                    <a:pt x="0" y="19698"/>
                    <a:pt x="1903" y="21600"/>
                    <a:pt x="4189" y="21600"/>
                  </a:cubicBezTo>
                  <a:lnTo>
                    <a:pt x="17412" y="21600"/>
                  </a:lnTo>
                  <a:cubicBezTo>
                    <a:pt x="19700" y="21600"/>
                    <a:pt x="21600" y="19697"/>
                    <a:pt x="21600" y="17414"/>
                  </a:cubicBezTo>
                  <a:lnTo>
                    <a:pt x="21600" y="4189"/>
                  </a:lnTo>
                  <a:cubicBezTo>
                    <a:pt x="21600" y="1899"/>
                    <a:pt x="19692" y="0"/>
                    <a:pt x="17412"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52" name="Google Shape;10529;p68"/>
            <p:cNvSpPr/>
            <p:nvPr/>
          </p:nvSpPr>
          <p:spPr>
            <a:xfrm>
              <a:off x="20" y="20"/>
              <a:ext cx="407413" cy="407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435" y="1266"/>
                  </a:moveTo>
                  <a:cubicBezTo>
                    <a:pt x="19482" y="1266"/>
                    <a:pt x="20333" y="2117"/>
                    <a:pt x="20333" y="3163"/>
                  </a:cubicBezTo>
                  <a:lnTo>
                    <a:pt x="20333" y="18437"/>
                  </a:lnTo>
                  <a:cubicBezTo>
                    <a:pt x="20333" y="19482"/>
                    <a:pt x="19482" y="20334"/>
                    <a:pt x="18435" y="20334"/>
                  </a:cubicBezTo>
                  <a:lnTo>
                    <a:pt x="3164" y="20334"/>
                  </a:lnTo>
                  <a:cubicBezTo>
                    <a:pt x="2119" y="20334"/>
                    <a:pt x="1266" y="19482"/>
                    <a:pt x="1266" y="18437"/>
                  </a:cubicBezTo>
                  <a:lnTo>
                    <a:pt x="1266" y="3163"/>
                  </a:lnTo>
                  <a:cubicBezTo>
                    <a:pt x="1266" y="2117"/>
                    <a:pt x="2119" y="1266"/>
                    <a:pt x="3164" y="1266"/>
                  </a:cubicBezTo>
                  <a:close/>
                  <a:moveTo>
                    <a:pt x="3164" y="0"/>
                  </a:moveTo>
                  <a:cubicBezTo>
                    <a:pt x="1418" y="0"/>
                    <a:pt x="0" y="1418"/>
                    <a:pt x="0" y="3163"/>
                  </a:cubicBezTo>
                  <a:lnTo>
                    <a:pt x="0" y="18437"/>
                  </a:lnTo>
                  <a:cubicBezTo>
                    <a:pt x="0" y="20181"/>
                    <a:pt x="1418" y="21600"/>
                    <a:pt x="3164" y="21600"/>
                  </a:cubicBezTo>
                  <a:lnTo>
                    <a:pt x="18435" y="21600"/>
                  </a:lnTo>
                  <a:cubicBezTo>
                    <a:pt x="20179" y="21600"/>
                    <a:pt x="21600" y="20181"/>
                    <a:pt x="21600" y="18437"/>
                  </a:cubicBezTo>
                  <a:lnTo>
                    <a:pt x="21600" y="3163"/>
                  </a:lnTo>
                  <a:cubicBezTo>
                    <a:pt x="21600" y="1418"/>
                    <a:pt x="20179" y="0"/>
                    <a:pt x="1843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53" name="Google Shape;10530;p68"/>
            <p:cNvSpPr/>
            <p:nvPr/>
          </p:nvSpPr>
          <p:spPr>
            <a:xfrm>
              <a:off x="263403" y="96268"/>
              <a:ext cx="47709" cy="4774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91" y="0"/>
                  </a:moveTo>
                  <a:cubicBezTo>
                    <a:pt x="4828" y="0"/>
                    <a:pt x="0" y="4851"/>
                    <a:pt x="0" y="10800"/>
                  </a:cubicBezTo>
                  <a:cubicBezTo>
                    <a:pt x="0" y="16758"/>
                    <a:pt x="4828" y="21600"/>
                    <a:pt x="10791" y="21600"/>
                  </a:cubicBezTo>
                  <a:cubicBezTo>
                    <a:pt x="16754" y="21600"/>
                    <a:pt x="21600" y="16758"/>
                    <a:pt x="21600" y="10800"/>
                  </a:cubicBezTo>
                  <a:cubicBezTo>
                    <a:pt x="21600" y="4851"/>
                    <a:pt x="16754" y="0"/>
                    <a:pt x="10791"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59" name="Google Shape;10531;p68"/>
          <p:cNvGrpSpPr/>
          <p:nvPr/>
        </p:nvGrpSpPr>
        <p:grpSpPr>
          <a:xfrm>
            <a:off x="6242420" y="3238810"/>
            <a:ext cx="407371" cy="407371"/>
            <a:chOff x="0" y="20"/>
            <a:chExt cx="407370" cy="407370"/>
          </a:xfrm>
        </p:grpSpPr>
        <p:sp>
          <p:nvSpPr>
            <p:cNvPr id="8255" name="Google Shape;10532;p68"/>
            <p:cNvSpPr/>
            <p:nvPr/>
          </p:nvSpPr>
          <p:spPr>
            <a:xfrm>
              <a:off x="60448" y="144016"/>
              <a:ext cx="71644" cy="2148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396" y="2400"/>
                  </a:moveTo>
                  <a:lnTo>
                    <a:pt x="14396" y="19202"/>
                  </a:lnTo>
                  <a:lnTo>
                    <a:pt x="7198" y="19202"/>
                  </a:lnTo>
                  <a:lnTo>
                    <a:pt x="7198" y="2400"/>
                  </a:lnTo>
                  <a:close/>
                  <a:moveTo>
                    <a:pt x="3602" y="0"/>
                  </a:moveTo>
                  <a:cubicBezTo>
                    <a:pt x="1623" y="0"/>
                    <a:pt x="0" y="537"/>
                    <a:pt x="0" y="1201"/>
                  </a:cubicBezTo>
                  <a:lnTo>
                    <a:pt x="0" y="20399"/>
                  </a:lnTo>
                  <a:cubicBezTo>
                    <a:pt x="0" y="21063"/>
                    <a:pt x="1623" y="21600"/>
                    <a:pt x="3602" y="21600"/>
                  </a:cubicBezTo>
                  <a:lnTo>
                    <a:pt x="17998" y="21600"/>
                  </a:lnTo>
                  <a:cubicBezTo>
                    <a:pt x="19990" y="21600"/>
                    <a:pt x="21600" y="21063"/>
                    <a:pt x="21600" y="20399"/>
                  </a:cubicBezTo>
                  <a:lnTo>
                    <a:pt x="21600" y="1201"/>
                  </a:lnTo>
                  <a:cubicBezTo>
                    <a:pt x="21600" y="537"/>
                    <a:pt x="19990" y="0"/>
                    <a:pt x="17998"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56" name="Google Shape;10533;p68"/>
            <p:cNvSpPr/>
            <p:nvPr/>
          </p:nvSpPr>
          <p:spPr>
            <a:xfrm>
              <a:off x="60448" y="48521"/>
              <a:ext cx="71644" cy="7162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7200"/>
                  </a:moveTo>
                  <a:cubicBezTo>
                    <a:pt x="12792" y="7200"/>
                    <a:pt x="14396" y="8823"/>
                    <a:pt x="14396" y="10803"/>
                  </a:cubicBezTo>
                  <a:cubicBezTo>
                    <a:pt x="14396" y="12789"/>
                    <a:pt x="12792" y="14400"/>
                    <a:pt x="10800" y="14400"/>
                  </a:cubicBezTo>
                  <a:cubicBezTo>
                    <a:pt x="8821" y="14400"/>
                    <a:pt x="7198" y="12789"/>
                    <a:pt x="7198" y="10803"/>
                  </a:cubicBezTo>
                  <a:cubicBezTo>
                    <a:pt x="7198" y="8823"/>
                    <a:pt x="8821" y="7200"/>
                    <a:pt x="10800" y="7200"/>
                  </a:cubicBezTo>
                  <a:close/>
                  <a:moveTo>
                    <a:pt x="10800" y="0"/>
                  </a:moveTo>
                  <a:cubicBezTo>
                    <a:pt x="4850" y="0"/>
                    <a:pt x="0" y="4851"/>
                    <a:pt x="0" y="10803"/>
                  </a:cubicBezTo>
                  <a:cubicBezTo>
                    <a:pt x="0" y="16761"/>
                    <a:pt x="4850" y="21600"/>
                    <a:pt x="10800" y="21600"/>
                  </a:cubicBezTo>
                  <a:cubicBezTo>
                    <a:pt x="16756" y="21600"/>
                    <a:pt x="21600" y="16761"/>
                    <a:pt x="21600" y="10803"/>
                  </a:cubicBezTo>
                  <a:cubicBezTo>
                    <a:pt x="21600" y="4851"/>
                    <a:pt x="16756" y="0"/>
                    <a:pt x="1080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57" name="Google Shape;10534;p68"/>
            <p:cNvSpPr/>
            <p:nvPr/>
          </p:nvSpPr>
          <p:spPr>
            <a:xfrm>
              <a:off x="155963" y="143628"/>
              <a:ext cx="190974" cy="215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817" y="2400"/>
                  </a:moveTo>
                  <a:cubicBezTo>
                    <a:pt x="13188" y="2400"/>
                    <a:pt x="13564" y="2427"/>
                    <a:pt x="13935" y="2480"/>
                  </a:cubicBezTo>
                  <a:cubicBezTo>
                    <a:pt x="17113" y="2936"/>
                    <a:pt x="18897" y="5187"/>
                    <a:pt x="18897" y="7508"/>
                  </a:cubicBezTo>
                  <a:lnTo>
                    <a:pt x="18897" y="19206"/>
                  </a:lnTo>
                  <a:lnTo>
                    <a:pt x="16197" y="19206"/>
                  </a:lnTo>
                  <a:lnTo>
                    <a:pt x="16197" y="9621"/>
                  </a:lnTo>
                  <a:cubicBezTo>
                    <a:pt x="16197" y="6980"/>
                    <a:pt x="13776" y="4829"/>
                    <a:pt x="10797" y="4829"/>
                  </a:cubicBezTo>
                  <a:cubicBezTo>
                    <a:pt x="7820" y="4829"/>
                    <a:pt x="5396" y="6980"/>
                    <a:pt x="5396" y="9621"/>
                  </a:cubicBezTo>
                  <a:lnTo>
                    <a:pt x="5396" y="19206"/>
                  </a:lnTo>
                  <a:lnTo>
                    <a:pt x="2696" y="19206"/>
                  </a:lnTo>
                  <a:lnTo>
                    <a:pt x="2696" y="2435"/>
                  </a:lnTo>
                  <a:lnTo>
                    <a:pt x="5396" y="2435"/>
                  </a:lnTo>
                  <a:lnTo>
                    <a:pt x="5396" y="3634"/>
                  </a:lnTo>
                  <a:cubicBezTo>
                    <a:pt x="5396" y="4115"/>
                    <a:pt x="5726" y="4553"/>
                    <a:pt x="6233" y="4739"/>
                  </a:cubicBezTo>
                  <a:cubicBezTo>
                    <a:pt x="6399" y="4800"/>
                    <a:pt x="6574" y="4831"/>
                    <a:pt x="6750" y="4831"/>
                  </a:cubicBezTo>
                  <a:cubicBezTo>
                    <a:pt x="7100" y="4831"/>
                    <a:pt x="7444" y="4708"/>
                    <a:pt x="7702" y="4481"/>
                  </a:cubicBezTo>
                  <a:lnTo>
                    <a:pt x="8334" y="3921"/>
                  </a:lnTo>
                  <a:cubicBezTo>
                    <a:pt x="9420" y="2953"/>
                    <a:pt x="11096" y="2400"/>
                    <a:pt x="12817" y="2400"/>
                  </a:cubicBezTo>
                  <a:close/>
                  <a:moveTo>
                    <a:pt x="12803" y="0"/>
                  </a:moveTo>
                  <a:cubicBezTo>
                    <a:pt x="11119" y="0"/>
                    <a:pt x="9475" y="387"/>
                    <a:pt x="8089" y="1097"/>
                  </a:cubicBezTo>
                  <a:cubicBezTo>
                    <a:pt x="8011" y="503"/>
                    <a:pt x="7439" y="39"/>
                    <a:pt x="6747" y="39"/>
                  </a:cubicBezTo>
                  <a:lnTo>
                    <a:pt x="1349" y="39"/>
                  </a:lnTo>
                  <a:cubicBezTo>
                    <a:pt x="602" y="39"/>
                    <a:pt x="0" y="575"/>
                    <a:pt x="0" y="1238"/>
                  </a:cubicBezTo>
                  <a:lnTo>
                    <a:pt x="0" y="20401"/>
                  </a:lnTo>
                  <a:cubicBezTo>
                    <a:pt x="0" y="21064"/>
                    <a:pt x="602" y="21600"/>
                    <a:pt x="1349" y="21600"/>
                  </a:cubicBezTo>
                  <a:lnTo>
                    <a:pt x="6747" y="21600"/>
                  </a:lnTo>
                  <a:cubicBezTo>
                    <a:pt x="7492" y="21600"/>
                    <a:pt x="8096" y="21064"/>
                    <a:pt x="8096" y="20401"/>
                  </a:cubicBezTo>
                  <a:lnTo>
                    <a:pt x="8096" y="9621"/>
                  </a:lnTo>
                  <a:cubicBezTo>
                    <a:pt x="8096" y="8300"/>
                    <a:pt x="9309" y="7225"/>
                    <a:pt x="10797" y="7225"/>
                  </a:cubicBezTo>
                  <a:cubicBezTo>
                    <a:pt x="12286" y="7225"/>
                    <a:pt x="13497" y="8300"/>
                    <a:pt x="13497" y="9621"/>
                  </a:cubicBezTo>
                  <a:lnTo>
                    <a:pt x="13497" y="20401"/>
                  </a:lnTo>
                  <a:cubicBezTo>
                    <a:pt x="13497" y="21064"/>
                    <a:pt x="14101" y="21600"/>
                    <a:pt x="14848" y="21600"/>
                  </a:cubicBezTo>
                  <a:lnTo>
                    <a:pt x="20249" y="21600"/>
                  </a:lnTo>
                  <a:cubicBezTo>
                    <a:pt x="20991" y="21600"/>
                    <a:pt x="21600" y="21064"/>
                    <a:pt x="21600" y="20401"/>
                  </a:cubicBezTo>
                  <a:lnTo>
                    <a:pt x="21600" y="7508"/>
                  </a:lnTo>
                  <a:cubicBezTo>
                    <a:pt x="21600" y="3931"/>
                    <a:pt x="18748" y="745"/>
                    <a:pt x="14366" y="113"/>
                  </a:cubicBezTo>
                  <a:cubicBezTo>
                    <a:pt x="13845" y="37"/>
                    <a:pt x="13324" y="0"/>
                    <a:pt x="1280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58" name="Google Shape;10535;p68"/>
            <p:cNvSpPr/>
            <p:nvPr/>
          </p:nvSpPr>
          <p:spPr>
            <a:xfrm>
              <a:off x="-1" y="20"/>
              <a:ext cx="407372" cy="4073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94" y="1264"/>
                  </a:moveTo>
                  <a:cubicBezTo>
                    <a:pt x="19447" y="1264"/>
                    <a:pt x="20334" y="2153"/>
                    <a:pt x="20334" y="3205"/>
                  </a:cubicBezTo>
                  <a:lnTo>
                    <a:pt x="20334" y="18393"/>
                  </a:lnTo>
                  <a:cubicBezTo>
                    <a:pt x="20334" y="19447"/>
                    <a:pt x="19447" y="20334"/>
                    <a:pt x="18394" y="20334"/>
                  </a:cubicBezTo>
                  <a:lnTo>
                    <a:pt x="3205" y="20334"/>
                  </a:lnTo>
                  <a:cubicBezTo>
                    <a:pt x="2153" y="20334"/>
                    <a:pt x="1265" y="19447"/>
                    <a:pt x="1265" y="18393"/>
                  </a:cubicBezTo>
                  <a:lnTo>
                    <a:pt x="1265" y="3205"/>
                  </a:lnTo>
                  <a:cubicBezTo>
                    <a:pt x="1265" y="2153"/>
                    <a:pt x="2153" y="1264"/>
                    <a:pt x="3205" y="1264"/>
                  </a:cubicBezTo>
                  <a:close/>
                  <a:moveTo>
                    <a:pt x="3205" y="0"/>
                  </a:moveTo>
                  <a:cubicBezTo>
                    <a:pt x="1456" y="0"/>
                    <a:pt x="0" y="1457"/>
                    <a:pt x="0" y="3205"/>
                  </a:cubicBezTo>
                  <a:lnTo>
                    <a:pt x="0" y="18393"/>
                  </a:lnTo>
                  <a:cubicBezTo>
                    <a:pt x="0" y="20144"/>
                    <a:pt x="1457" y="21600"/>
                    <a:pt x="3205" y="21600"/>
                  </a:cubicBezTo>
                  <a:lnTo>
                    <a:pt x="18396" y="21600"/>
                  </a:lnTo>
                  <a:cubicBezTo>
                    <a:pt x="20145" y="21600"/>
                    <a:pt x="21600" y="20143"/>
                    <a:pt x="21600" y="18393"/>
                  </a:cubicBezTo>
                  <a:lnTo>
                    <a:pt x="21600" y="3205"/>
                  </a:lnTo>
                  <a:cubicBezTo>
                    <a:pt x="21600" y="1455"/>
                    <a:pt x="20143" y="0"/>
                    <a:pt x="18396"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
        <p:nvSpPr>
          <p:cNvPr id="8260" name="Google Shape;10536;p68"/>
          <p:cNvSpPr/>
          <p:nvPr/>
        </p:nvSpPr>
        <p:spPr>
          <a:xfrm>
            <a:off x="6817051" y="3275623"/>
            <a:ext cx="407380" cy="333846"/>
          </a:xfrm>
          <a:custGeom>
            <a:avLst/>
            <a:gdLst/>
            <a:ahLst/>
            <a:cxnLst>
              <a:cxn ang="0">
                <a:pos x="wd2" y="hd2"/>
              </a:cxn>
              <a:cxn ang="5400000">
                <a:pos x="wd2" y="hd2"/>
              </a:cxn>
              <a:cxn ang="10800000">
                <a:pos x="wd2" y="hd2"/>
              </a:cxn>
              <a:cxn ang="16200000">
                <a:pos x="wd2" y="hd2"/>
              </a:cxn>
            </a:cxnLst>
            <a:rect l="0" t="0" r="r" b="b"/>
            <a:pathLst>
              <a:path w="21494" h="21600" fill="norm" stroke="1" extrusionOk="0">
                <a:moveTo>
                  <a:pt x="14605" y="1535"/>
                </a:moveTo>
                <a:cubicBezTo>
                  <a:pt x="15972" y="1535"/>
                  <a:pt x="16569" y="2186"/>
                  <a:pt x="16965" y="2616"/>
                </a:cubicBezTo>
                <a:cubicBezTo>
                  <a:pt x="17195" y="2865"/>
                  <a:pt x="17415" y="3102"/>
                  <a:pt x="17742" y="3102"/>
                </a:cubicBezTo>
                <a:cubicBezTo>
                  <a:pt x="17972" y="3102"/>
                  <a:pt x="18269" y="3023"/>
                  <a:pt x="18598" y="2895"/>
                </a:cubicBezTo>
                <a:cubicBezTo>
                  <a:pt x="18482" y="3017"/>
                  <a:pt x="18356" y="3133"/>
                  <a:pt x="18222" y="3245"/>
                </a:cubicBezTo>
                <a:cubicBezTo>
                  <a:pt x="17991" y="3444"/>
                  <a:pt x="17893" y="3810"/>
                  <a:pt x="17989" y="4137"/>
                </a:cubicBezTo>
                <a:cubicBezTo>
                  <a:pt x="18078" y="4448"/>
                  <a:pt x="18316" y="4652"/>
                  <a:pt x="18582" y="4652"/>
                </a:cubicBezTo>
                <a:cubicBezTo>
                  <a:pt x="18597" y="4652"/>
                  <a:pt x="18613" y="4651"/>
                  <a:pt x="18628" y="4650"/>
                </a:cubicBezTo>
                <a:cubicBezTo>
                  <a:pt x="18739" y="4641"/>
                  <a:pt x="18847" y="4626"/>
                  <a:pt x="18959" y="4608"/>
                </a:cubicBezTo>
                <a:cubicBezTo>
                  <a:pt x="18524" y="5014"/>
                  <a:pt x="18143" y="5262"/>
                  <a:pt x="18160" y="6312"/>
                </a:cubicBezTo>
                <a:cubicBezTo>
                  <a:pt x="18160" y="6365"/>
                  <a:pt x="18162" y="6437"/>
                  <a:pt x="18162" y="6556"/>
                </a:cubicBezTo>
                <a:cubicBezTo>
                  <a:pt x="18162" y="8586"/>
                  <a:pt x="17529" y="11998"/>
                  <a:pt x="15747" y="14931"/>
                </a:cubicBezTo>
                <a:cubicBezTo>
                  <a:pt x="14325" y="17269"/>
                  <a:pt x="11662" y="20058"/>
                  <a:pt x="7052" y="20058"/>
                </a:cubicBezTo>
                <a:cubicBezTo>
                  <a:pt x="5715" y="20058"/>
                  <a:pt x="4415" y="19780"/>
                  <a:pt x="3169" y="19234"/>
                </a:cubicBezTo>
                <a:cubicBezTo>
                  <a:pt x="4630" y="18921"/>
                  <a:pt x="5978" y="18201"/>
                  <a:pt x="7146" y="17094"/>
                </a:cubicBezTo>
                <a:cubicBezTo>
                  <a:pt x="7356" y="16899"/>
                  <a:pt x="7441" y="16562"/>
                  <a:pt x="7363" y="16254"/>
                </a:cubicBezTo>
                <a:cubicBezTo>
                  <a:pt x="7285" y="15946"/>
                  <a:pt x="7059" y="15729"/>
                  <a:pt x="6795" y="15713"/>
                </a:cubicBezTo>
                <a:cubicBezTo>
                  <a:pt x="5538" y="15629"/>
                  <a:pt x="4545" y="14784"/>
                  <a:pt x="3993" y="13780"/>
                </a:cubicBezTo>
                <a:cubicBezTo>
                  <a:pt x="4209" y="13762"/>
                  <a:pt x="4466" y="13722"/>
                  <a:pt x="4850" y="13638"/>
                </a:cubicBezTo>
                <a:cubicBezTo>
                  <a:pt x="5139" y="13577"/>
                  <a:pt x="5352" y="13283"/>
                  <a:pt x="5370" y="12927"/>
                </a:cubicBezTo>
                <a:cubicBezTo>
                  <a:pt x="5389" y="12572"/>
                  <a:pt x="5207" y="12248"/>
                  <a:pt x="4929" y="12141"/>
                </a:cubicBezTo>
                <a:cubicBezTo>
                  <a:pt x="3486" y="11589"/>
                  <a:pt x="2628" y="10584"/>
                  <a:pt x="2286" y="9019"/>
                </a:cubicBezTo>
                <a:cubicBezTo>
                  <a:pt x="2512" y="9088"/>
                  <a:pt x="2783" y="9144"/>
                  <a:pt x="3229" y="9214"/>
                </a:cubicBezTo>
                <a:cubicBezTo>
                  <a:pt x="3255" y="9218"/>
                  <a:pt x="3281" y="9220"/>
                  <a:pt x="3307" y="9220"/>
                </a:cubicBezTo>
                <a:cubicBezTo>
                  <a:pt x="3554" y="9220"/>
                  <a:pt x="3782" y="9040"/>
                  <a:pt x="3885" y="8757"/>
                </a:cubicBezTo>
                <a:cubicBezTo>
                  <a:pt x="3996" y="8445"/>
                  <a:pt x="3929" y="8078"/>
                  <a:pt x="3715" y="7856"/>
                </a:cubicBezTo>
                <a:cubicBezTo>
                  <a:pt x="2107" y="6194"/>
                  <a:pt x="2024" y="4495"/>
                  <a:pt x="2318" y="3129"/>
                </a:cubicBezTo>
                <a:cubicBezTo>
                  <a:pt x="4531" y="5887"/>
                  <a:pt x="7257" y="7478"/>
                  <a:pt x="10569" y="7758"/>
                </a:cubicBezTo>
                <a:cubicBezTo>
                  <a:pt x="10584" y="7759"/>
                  <a:pt x="10599" y="7760"/>
                  <a:pt x="10613" y="7760"/>
                </a:cubicBezTo>
                <a:cubicBezTo>
                  <a:pt x="10983" y="7760"/>
                  <a:pt x="11278" y="7367"/>
                  <a:pt x="11239" y="6909"/>
                </a:cubicBezTo>
                <a:cubicBezTo>
                  <a:pt x="11098" y="5196"/>
                  <a:pt x="11380" y="3849"/>
                  <a:pt x="12076" y="2905"/>
                </a:cubicBezTo>
                <a:cubicBezTo>
                  <a:pt x="12822" y="1894"/>
                  <a:pt x="13905" y="1535"/>
                  <a:pt x="14605" y="1535"/>
                </a:cubicBezTo>
                <a:close/>
                <a:moveTo>
                  <a:pt x="14604" y="0"/>
                </a:moveTo>
                <a:cubicBezTo>
                  <a:pt x="13600" y="0"/>
                  <a:pt x="12164" y="484"/>
                  <a:pt x="11142" y="1869"/>
                </a:cubicBezTo>
                <a:cubicBezTo>
                  <a:pt x="10338" y="2960"/>
                  <a:pt x="9935" y="4394"/>
                  <a:pt x="9945" y="6131"/>
                </a:cubicBezTo>
                <a:cubicBezTo>
                  <a:pt x="6993" y="5691"/>
                  <a:pt x="4573" y="4060"/>
                  <a:pt x="2564" y="1169"/>
                </a:cubicBezTo>
                <a:cubicBezTo>
                  <a:pt x="2444" y="996"/>
                  <a:pt x="2268" y="897"/>
                  <a:pt x="2085" y="897"/>
                </a:cubicBezTo>
                <a:cubicBezTo>
                  <a:pt x="2056" y="897"/>
                  <a:pt x="2026" y="900"/>
                  <a:pt x="1997" y="905"/>
                </a:cubicBezTo>
                <a:cubicBezTo>
                  <a:pt x="1784" y="942"/>
                  <a:pt x="1599" y="1111"/>
                  <a:pt x="1512" y="1351"/>
                </a:cubicBezTo>
                <a:cubicBezTo>
                  <a:pt x="1239" y="2085"/>
                  <a:pt x="883" y="3223"/>
                  <a:pt x="933" y="4571"/>
                </a:cubicBezTo>
                <a:cubicBezTo>
                  <a:pt x="965" y="5457"/>
                  <a:pt x="1165" y="6295"/>
                  <a:pt x="1532" y="7080"/>
                </a:cubicBezTo>
                <a:cubicBezTo>
                  <a:pt x="1521" y="7078"/>
                  <a:pt x="1510" y="7078"/>
                  <a:pt x="1500" y="7078"/>
                </a:cubicBezTo>
                <a:cubicBezTo>
                  <a:pt x="1139" y="7078"/>
                  <a:pt x="848" y="7452"/>
                  <a:pt x="871" y="7900"/>
                </a:cubicBezTo>
                <a:cubicBezTo>
                  <a:pt x="977" y="9832"/>
                  <a:pt x="1556" y="11328"/>
                  <a:pt x="2598" y="12372"/>
                </a:cubicBezTo>
                <a:cubicBezTo>
                  <a:pt x="2398" y="12567"/>
                  <a:pt x="2316" y="12890"/>
                  <a:pt x="2387" y="13188"/>
                </a:cubicBezTo>
                <a:cubicBezTo>
                  <a:pt x="2714" y="14584"/>
                  <a:pt x="3673" y="16101"/>
                  <a:pt x="5140" y="16826"/>
                </a:cubicBezTo>
                <a:cubicBezTo>
                  <a:pt x="4031" y="17515"/>
                  <a:pt x="2785" y="17867"/>
                  <a:pt x="1460" y="17867"/>
                </a:cubicBezTo>
                <a:cubicBezTo>
                  <a:pt x="1203" y="17867"/>
                  <a:pt x="944" y="17854"/>
                  <a:pt x="682" y="17827"/>
                </a:cubicBezTo>
                <a:cubicBezTo>
                  <a:pt x="665" y="17826"/>
                  <a:pt x="649" y="17825"/>
                  <a:pt x="632" y="17825"/>
                </a:cubicBezTo>
                <a:cubicBezTo>
                  <a:pt x="361" y="17825"/>
                  <a:pt x="117" y="18038"/>
                  <a:pt x="31" y="18359"/>
                </a:cubicBezTo>
                <a:cubicBezTo>
                  <a:pt x="-59" y="18699"/>
                  <a:pt x="54" y="19073"/>
                  <a:pt x="305" y="19257"/>
                </a:cubicBezTo>
                <a:cubicBezTo>
                  <a:pt x="2398" y="20811"/>
                  <a:pt x="4669" y="21600"/>
                  <a:pt x="7052" y="21600"/>
                </a:cubicBezTo>
                <a:cubicBezTo>
                  <a:pt x="12185" y="21600"/>
                  <a:pt x="15163" y="18476"/>
                  <a:pt x="16755" y="15853"/>
                </a:cubicBezTo>
                <a:cubicBezTo>
                  <a:pt x="18724" y="12618"/>
                  <a:pt x="19420" y="8822"/>
                  <a:pt x="19420" y="6556"/>
                </a:cubicBezTo>
                <a:cubicBezTo>
                  <a:pt x="19420" y="6260"/>
                  <a:pt x="19414" y="6200"/>
                  <a:pt x="19422" y="6115"/>
                </a:cubicBezTo>
                <a:cubicBezTo>
                  <a:pt x="19665" y="5849"/>
                  <a:pt x="20341" y="5450"/>
                  <a:pt x="21385" y="3584"/>
                </a:cubicBezTo>
                <a:cubicBezTo>
                  <a:pt x="21541" y="3303"/>
                  <a:pt x="21530" y="2928"/>
                  <a:pt x="21357" y="2662"/>
                </a:cubicBezTo>
                <a:cubicBezTo>
                  <a:pt x="21234" y="2477"/>
                  <a:pt x="21052" y="2374"/>
                  <a:pt x="20864" y="2374"/>
                </a:cubicBezTo>
                <a:cubicBezTo>
                  <a:pt x="20785" y="2374"/>
                  <a:pt x="20705" y="2393"/>
                  <a:pt x="20628" y="2431"/>
                </a:cubicBezTo>
                <a:cubicBezTo>
                  <a:pt x="20588" y="2452"/>
                  <a:pt x="20546" y="2471"/>
                  <a:pt x="20506" y="2492"/>
                </a:cubicBezTo>
                <a:cubicBezTo>
                  <a:pt x="20669" y="2149"/>
                  <a:pt x="20801" y="1787"/>
                  <a:pt x="20906" y="1400"/>
                </a:cubicBezTo>
                <a:cubicBezTo>
                  <a:pt x="20986" y="1108"/>
                  <a:pt x="20915" y="787"/>
                  <a:pt x="20731" y="583"/>
                </a:cubicBezTo>
                <a:cubicBezTo>
                  <a:pt x="20613" y="452"/>
                  <a:pt x="20461" y="384"/>
                  <a:pt x="20308" y="384"/>
                </a:cubicBezTo>
                <a:cubicBezTo>
                  <a:pt x="20221" y="384"/>
                  <a:pt x="20133" y="406"/>
                  <a:pt x="20050" y="452"/>
                </a:cubicBezTo>
                <a:cubicBezTo>
                  <a:pt x="20046" y="454"/>
                  <a:pt x="20031" y="462"/>
                  <a:pt x="20004" y="478"/>
                </a:cubicBezTo>
                <a:cubicBezTo>
                  <a:pt x="19007" y="1094"/>
                  <a:pt x="18227" y="1454"/>
                  <a:pt x="17873" y="1537"/>
                </a:cubicBezTo>
                <a:cubicBezTo>
                  <a:pt x="17848" y="1512"/>
                  <a:pt x="17823" y="1484"/>
                  <a:pt x="17801" y="1458"/>
                </a:cubicBezTo>
                <a:cubicBezTo>
                  <a:pt x="17361" y="981"/>
                  <a:pt x="16450" y="0"/>
                  <a:pt x="14604" y="0"/>
                </a:cubicBezTo>
                <a:close/>
              </a:path>
            </a:pathLst>
          </a:custGeom>
          <a:solidFill>
            <a:srgbClr val="869FB2"/>
          </a:solidFill>
          <a:ln w="12700">
            <a:miter lim="400000"/>
          </a:ln>
        </p:spPr>
        <p:txBody>
          <a:bodyPr lIns="0" tIns="0" rIns="0" bIns="0" anchor="ctr"/>
          <a:lstStyle/>
          <a:p>
            <a:pPr>
              <a:defRPr>
                <a:solidFill>
                  <a:srgbClr val="000000"/>
                </a:solidFill>
              </a:defRPr>
            </a:pPr>
          </a:p>
        </p:txBody>
      </p:sp>
      <p:grpSp>
        <p:nvGrpSpPr>
          <p:cNvPr id="8263" name="Google Shape;10537;p68"/>
          <p:cNvGrpSpPr/>
          <p:nvPr/>
        </p:nvGrpSpPr>
        <p:grpSpPr>
          <a:xfrm>
            <a:off x="7379548" y="3238863"/>
            <a:ext cx="407371" cy="407371"/>
            <a:chOff x="0" y="0"/>
            <a:chExt cx="407370" cy="407370"/>
          </a:xfrm>
        </p:grpSpPr>
        <p:sp>
          <p:nvSpPr>
            <p:cNvPr id="8261" name="Google Shape;10538;p68"/>
            <p:cNvSpPr/>
            <p:nvPr/>
          </p:nvSpPr>
          <p:spPr>
            <a:xfrm>
              <a:off x="0" y="0"/>
              <a:ext cx="407371" cy="407371"/>
            </a:xfrm>
            <a:custGeom>
              <a:avLst/>
              <a:gdLst/>
              <a:ahLst/>
              <a:cxnLst>
                <a:cxn ang="0">
                  <a:pos x="wd2" y="hd2"/>
                </a:cxn>
                <a:cxn ang="5400000">
                  <a:pos x="wd2" y="hd2"/>
                </a:cxn>
                <a:cxn ang="10800000">
                  <a:pos x="wd2" y="hd2"/>
                </a:cxn>
                <a:cxn ang="16200000">
                  <a:pos x="wd2" y="hd2"/>
                </a:cxn>
              </a:cxnLst>
              <a:rect l="0" t="0" r="r" b="b"/>
              <a:pathLst>
                <a:path w="21565" h="21600" fill="norm" stroke="1" extrusionOk="0">
                  <a:moveTo>
                    <a:pt x="10782" y="1264"/>
                  </a:moveTo>
                  <a:cubicBezTo>
                    <a:pt x="16031" y="1264"/>
                    <a:pt x="20301" y="5541"/>
                    <a:pt x="20301" y="10798"/>
                  </a:cubicBezTo>
                  <a:cubicBezTo>
                    <a:pt x="20301" y="16058"/>
                    <a:pt x="16031" y="20334"/>
                    <a:pt x="10783" y="20334"/>
                  </a:cubicBezTo>
                  <a:cubicBezTo>
                    <a:pt x="9156" y="20334"/>
                    <a:pt x="7552" y="19915"/>
                    <a:pt x="6145" y="19123"/>
                  </a:cubicBezTo>
                  <a:cubicBezTo>
                    <a:pt x="6050" y="19069"/>
                    <a:pt x="5943" y="19041"/>
                    <a:pt x="5836" y="19041"/>
                  </a:cubicBezTo>
                  <a:cubicBezTo>
                    <a:pt x="5786" y="19041"/>
                    <a:pt x="5734" y="19048"/>
                    <a:pt x="5683" y="19060"/>
                  </a:cubicBezTo>
                  <a:lnTo>
                    <a:pt x="1497" y="20101"/>
                  </a:lnTo>
                  <a:lnTo>
                    <a:pt x="2535" y="15906"/>
                  </a:lnTo>
                  <a:cubicBezTo>
                    <a:pt x="2574" y="15749"/>
                    <a:pt x="2550" y="15583"/>
                    <a:pt x="2472" y="15444"/>
                  </a:cubicBezTo>
                  <a:cubicBezTo>
                    <a:pt x="1681" y="14033"/>
                    <a:pt x="1263" y="12429"/>
                    <a:pt x="1263" y="10798"/>
                  </a:cubicBezTo>
                  <a:cubicBezTo>
                    <a:pt x="1263" y="5541"/>
                    <a:pt x="5533" y="1264"/>
                    <a:pt x="10782" y="1264"/>
                  </a:cubicBezTo>
                  <a:close/>
                  <a:moveTo>
                    <a:pt x="10783" y="0"/>
                  </a:moveTo>
                  <a:cubicBezTo>
                    <a:pt x="4846" y="0"/>
                    <a:pt x="0" y="4854"/>
                    <a:pt x="0" y="10798"/>
                  </a:cubicBezTo>
                  <a:cubicBezTo>
                    <a:pt x="0" y="12560"/>
                    <a:pt x="431" y="14297"/>
                    <a:pt x="1250" y="15841"/>
                  </a:cubicBezTo>
                  <a:lnTo>
                    <a:pt x="19" y="20815"/>
                  </a:lnTo>
                  <a:cubicBezTo>
                    <a:pt x="-35" y="21030"/>
                    <a:pt x="28" y="21257"/>
                    <a:pt x="185" y="21414"/>
                  </a:cubicBezTo>
                  <a:cubicBezTo>
                    <a:pt x="303" y="21534"/>
                    <a:pt x="463" y="21600"/>
                    <a:pt x="628" y="21600"/>
                  </a:cubicBezTo>
                  <a:cubicBezTo>
                    <a:pt x="679" y="21600"/>
                    <a:pt x="731" y="21594"/>
                    <a:pt x="782" y="21581"/>
                  </a:cubicBezTo>
                  <a:lnTo>
                    <a:pt x="5748" y="20347"/>
                  </a:lnTo>
                  <a:cubicBezTo>
                    <a:pt x="7291" y="21168"/>
                    <a:pt x="9025" y="21600"/>
                    <a:pt x="10782" y="21600"/>
                  </a:cubicBezTo>
                  <a:cubicBezTo>
                    <a:pt x="13651" y="21600"/>
                    <a:pt x="16356" y="20474"/>
                    <a:pt x="18397" y="18427"/>
                  </a:cubicBezTo>
                  <a:cubicBezTo>
                    <a:pt x="20440" y="16383"/>
                    <a:pt x="21565" y="13673"/>
                    <a:pt x="21565" y="10798"/>
                  </a:cubicBezTo>
                  <a:cubicBezTo>
                    <a:pt x="21565" y="7926"/>
                    <a:pt x="20440" y="5217"/>
                    <a:pt x="18399" y="3171"/>
                  </a:cubicBezTo>
                  <a:cubicBezTo>
                    <a:pt x="16356" y="1126"/>
                    <a:pt x="13651" y="0"/>
                    <a:pt x="10783"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sp>
          <p:nvSpPr>
            <p:cNvPr id="8262" name="Google Shape;10539;p68"/>
            <p:cNvSpPr/>
            <p:nvPr/>
          </p:nvSpPr>
          <p:spPr>
            <a:xfrm>
              <a:off x="85736" y="83648"/>
              <a:ext cx="237994" cy="237989"/>
            </a:xfrm>
            <a:custGeom>
              <a:avLst/>
              <a:gdLst/>
              <a:ahLst/>
              <a:cxnLst>
                <a:cxn ang="0">
                  <a:pos x="wd2" y="hd2"/>
                </a:cxn>
                <a:cxn ang="5400000">
                  <a:pos x="wd2" y="hd2"/>
                </a:cxn>
                <a:cxn ang="10800000">
                  <a:pos x="wd2" y="hd2"/>
                </a:cxn>
                <a:cxn ang="16200000">
                  <a:pos x="wd2" y="hd2"/>
                </a:cxn>
              </a:cxnLst>
              <a:rect l="0" t="0" r="r" b="b"/>
              <a:pathLst>
                <a:path w="20191" h="21600" fill="norm" stroke="1" extrusionOk="0">
                  <a:moveTo>
                    <a:pt x="4542" y="2165"/>
                  </a:moveTo>
                  <a:cubicBezTo>
                    <a:pt x="4867" y="2165"/>
                    <a:pt x="5185" y="2306"/>
                    <a:pt x="5486" y="2633"/>
                  </a:cubicBezTo>
                  <a:lnTo>
                    <a:pt x="5502" y="2650"/>
                  </a:lnTo>
                  <a:cubicBezTo>
                    <a:pt x="7297" y="4574"/>
                    <a:pt x="7169" y="5239"/>
                    <a:pt x="6764" y="5675"/>
                  </a:cubicBezTo>
                  <a:cubicBezTo>
                    <a:pt x="6403" y="6058"/>
                    <a:pt x="5339" y="6830"/>
                    <a:pt x="4997" y="7200"/>
                  </a:cubicBezTo>
                  <a:cubicBezTo>
                    <a:pt x="4189" y="8064"/>
                    <a:pt x="4338" y="9400"/>
                    <a:pt x="5443" y="11173"/>
                  </a:cubicBezTo>
                  <a:cubicBezTo>
                    <a:pt x="6100" y="12231"/>
                    <a:pt x="6970" y="13258"/>
                    <a:pt x="7380" y="13701"/>
                  </a:cubicBezTo>
                  <a:lnTo>
                    <a:pt x="7382" y="13701"/>
                  </a:lnTo>
                  <a:cubicBezTo>
                    <a:pt x="7795" y="14139"/>
                    <a:pt x="8753" y="15072"/>
                    <a:pt x="9744" y="15777"/>
                  </a:cubicBezTo>
                  <a:cubicBezTo>
                    <a:pt x="10704" y="16458"/>
                    <a:pt x="11526" y="16798"/>
                    <a:pt x="12204" y="16798"/>
                  </a:cubicBezTo>
                  <a:cubicBezTo>
                    <a:pt x="12699" y="16798"/>
                    <a:pt x="13119" y="16617"/>
                    <a:pt x="13460" y="16254"/>
                  </a:cubicBezTo>
                  <a:cubicBezTo>
                    <a:pt x="13802" y="15884"/>
                    <a:pt x="14524" y="14748"/>
                    <a:pt x="14885" y="14361"/>
                  </a:cubicBezTo>
                  <a:cubicBezTo>
                    <a:pt x="15048" y="14187"/>
                    <a:pt x="15208" y="14078"/>
                    <a:pt x="15432" y="14078"/>
                  </a:cubicBezTo>
                  <a:cubicBezTo>
                    <a:pt x="15586" y="14078"/>
                    <a:pt x="15769" y="14130"/>
                    <a:pt x="16002" y="14250"/>
                  </a:cubicBezTo>
                  <a:cubicBezTo>
                    <a:pt x="16663" y="14591"/>
                    <a:pt x="17372" y="15351"/>
                    <a:pt x="17713" y="15714"/>
                  </a:cubicBezTo>
                  <a:lnTo>
                    <a:pt x="17729" y="15730"/>
                  </a:lnTo>
                  <a:cubicBezTo>
                    <a:pt x="18509" y="16548"/>
                    <a:pt x="18159" y="17488"/>
                    <a:pt x="17391" y="18314"/>
                  </a:cubicBezTo>
                  <a:cubicBezTo>
                    <a:pt x="16694" y="19058"/>
                    <a:pt x="15812" y="19431"/>
                    <a:pt x="14754" y="19431"/>
                  </a:cubicBezTo>
                  <a:cubicBezTo>
                    <a:pt x="13807" y="19431"/>
                    <a:pt x="12719" y="19133"/>
                    <a:pt x="11495" y="18539"/>
                  </a:cubicBezTo>
                  <a:cubicBezTo>
                    <a:pt x="9219" y="17429"/>
                    <a:pt x="7157" y="15594"/>
                    <a:pt x="6382" y="14772"/>
                  </a:cubicBezTo>
                  <a:cubicBezTo>
                    <a:pt x="5614" y="13943"/>
                    <a:pt x="3898" y="11737"/>
                    <a:pt x="2860" y="9302"/>
                  </a:cubicBezTo>
                  <a:cubicBezTo>
                    <a:pt x="1683" y="6525"/>
                    <a:pt x="1753" y="4404"/>
                    <a:pt x="3071" y="2994"/>
                  </a:cubicBezTo>
                  <a:cubicBezTo>
                    <a:pt x="3537" y="2496"/>
                    <a:pt x="4045" y="2165"/>
                    <a:pt x="4542" y="2165"/>
                  </a:cubicBezTo>
                  <a:close/>
                  <a:moveTo>
                    <a:pt x="4550" y="0"/>
                  </a:moveTo>
                  <a:cubicBezTo>
                    <a:pt x="3599" y="0"/>
                    <a:pt x="2580" y="455"/>
                    <a:pt x="1639" y="1462"/>
                  </a:cubicBezTo>
                  <a:cubicBezTo>
                    <a:pt x="281" y="2914"/>
                    <a:pt x="-931" y="5612"/>
                    <a:pt x="1018" y="10198"/>
                  </a:cubicBezTo>
                  <a:cubicBezTo>
                    <a:pt x="2172" y="12912"/>
                    <a:pt x="4030" y="15309"/>
                    <a:pt x="4946" y="16300"/>
                  </a:cubicBezTo>
                  <a:lnTo>
                    <a:pt x="4953" y="16306"/>
                  </a:lnTo>
                  <a:cubicBezTo>
                    <a:pt x="5880" y="17289"/>
                    <a:pt x="8124" y="19276"/>
                    <a:pt x="10656" y="20510"/>
                  </a:cubicBezTo>
                  <a:cubicBezTo>
                    <a:pt x="12024" y="21176"/>
                    <a:pt x="13439" y="21600"/>
                    <a:pt x="14788" y="21600"/>
                  </a:cubicBezTo>
                  <a:cubicBezTo>
                    <a:pt x="16262" y="21600"/>
                    <a:pt x="17656" y="21093"/>
                    <a:pt x="18823" y="19846"/>
                  </a:cubicBezTo>
                  <a:cubicBezTo>
                    <a:pt x="20669" y="17868"/>
                    <a:pt x="20515" y="15619"/>
                    <a:pt x="19145" y="14182"/>
                  </a:cubicBezTo>
                  <a:cubicBezTo>
                    <a:pt x="18474" y="13466"/>
                    <a:pt x="17734" y="12738"/>
                    <a:pt x="16879" y="12300"/>
                  </a:cubicBezTo>
                  <a:cubicBezTo>
                    <a:pt x="16381" y="12043"/>
                    <a:pt x="15890" y="11915"/>
                    <a:pt x="15423" y="11915"/>
                  </a:cubicBezTo>
                  <a:cubicBezTo>
                    <a:pt x="14695" y="11915"/>
                    <a:pt x="14024" y="12222"/>
                    <a:pt x="13453" y="12831"/>
                  </a:cubicBezTo>
                  <a:cubicBezTo>
                    <a:pt x="13027" y="13284"/>
                    <a:pt x="12443" y="14182"/>
                    <a:pt x="12107" y="14624"/>
                  </a:cubicBezTo>
                  <a:cubicBezTo>
                    <a:pt x="11237" y="14467"/>
                    <a:pt x="9502" y="12903"/>
                    <a:pt x="8814" y="12168"/>
                  </a:cubicBezTo>
                  <a:cubicBezTo>
                    <a:pt x="8126" y="11432"/>
                    <a:pt x="6667" y="9572"/>
                    <a:pt x="6520" y="8647"/>
                  </a:cubicBezTo>
                  <a:cubicBezTo>
                    <a:pt x="6930" y="8290"/>
                    <a:pt x="7771" y="7661"/>
                    <a:pt x="8196" y="7206"/>
                  </a:cubicBezTo>
                  <a:cubicBezTo>
                    <a:pt x="9130" y="6204"/>
                    <a:pt x="9307" y="4905"/>
                    <a:pt x="8693" y="3540"/>
                  </a:cubicBezTo>
                  <a:cubicBezTo>
                    <a:pt x="8283" y="2628"/>
                    <a:pt x="7603" y="1836"/>
                    <a:pt x="6932" y="1118"/>
                  </a:cubicBezTo>
                  <a:cubicBezTo>
                    <a:pt x="6273" y="398"/>
                    <a:pt x="5441" y="0"/>
                    <a:pt x="4550"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grpSp>
        <p:nvGrpSpPr>
          <p:cNvPr id="8266" name="Google Shape;10540;p68"/>
          <p:cNvGrpSpPr/>
          <p:nvPr/>
        </p:nvGrpSpPr>
        <p:grpSpPr>
          <a:xfrm>
            <a:off x="7109775" y="3759554"/>
            <a:ext cx="399159" cy="399159"/>
            <a:chOff x="19" y="19"/>
            <a:chExt cx="399158" cy="399158"/>
          </a:xfrm>
        </p:grpSpPr>
        <p:sp>
          <p:nvSpPr>
            <p:cNvPr id="8264" name="Google Shape;10541;p68"/>
            <p:cNvSpPr/>
            <p:nvPr/>
          </p:nvSpPr>
          <p:spPr>
            <a:xfrm>
              <a:off x="70310" y="51739"/>
              <a:ext cx="258602" cy="2957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768" y="1266"/>
                  </a:moveTo>
                  <a:cubicBezTo>
                    <a:pt x="15100" y="3726"/>
                    <a:pt x="17339" y="5684"/>
                    <a:pt x="20152" y="5974"/>
                  </a:cubicBezTo>
                  <a:lnTo>
                    <a:pt x="20152" y="8107"/>
                  </a:lnTo>
                  <a:cubicBezTo>
                    <a:pt x="18609" y="7995"/>
                    <a:pt x="17142" y="7523"/>
                    <a:pt x="15876" y="6726"/>
                  </a:cubicBezTo>
                  <a:cubicBezTo>
                    <a:pt x="15748" y="6647"/>
                    <a:pt x="15598" y="6607"/>
                    <a:pt x="15449" y="6607"/>
                  </a:cubicBezTo>
                  <a:cubicBezTo>
                    <a:pt x="15337" y="6607"/>
                    <a:pt x="15226" y="6629"/>
                    <a:pt x="15123" y="6676"/>
                  </a:cubicBezTo>
                  <a:cubicBezTo>
                    <a:pt x="14880" y="6784"/>
                    <a:pt x="14729" y="7003"/>
                    <a:pt x="14729" y="7239"/>
                  </a:cubicBezTo>
                  <a:lnTo>
                    <a:pt x="14729" y="14529"/>
                  </a:lnTo>
                  <a:cubicBezTo>
                    <a:pt x="14729" y="17729"/>
                    <a:pt x="11750" y="20334"/>
                    <a:pt x="8087" y="20334"/>
                  </a:cubicBezTo>
                  <a:cubicBezTo>
                    <a:pt x="4424" y="20334"/>
                    <a:pt x="1448" y="17729"/>
                    <a:pt x="1448" y="14529"/>
                  </a:cubicBezTo>
                  <a:cubicBezTo>
                    <a:pt x="1448" y="11539"/>
                    <a:pt x="4041" y="9072"/>
                    <a:pt x="7365" y="8755"/>
                  </a:cubicBezTo>
                  <a:lnTo>
                    <a:pt x="7365" y="10898"/>
                  </a:lnTo>
                  <a:cubicBezTo>
                    <a:pt x="5385" y="11202"/>
                    <a:pt x="3875" y="12714"/>
                    <a:pt x="3875" y="14529"/>
                  </a:cubicBezTo>
                  <a:cubicBezTo>
                    <a:pt x="3875" y="16558"/>
                    <a:pt x="5763" y="18212"/>
                    <a:pt x="8087" y="18212"/>
                  </a:cubicBezTo>
                  <a:cubicBezTo>
                    <a:pt x="10410" y="18212"/>
                    <a:pt x="12298" y="16558"/>
                    <a:pt x="12298" y="14529"/>
                  </a:cubicBezTo>
                  <a:lnTo>
                    <a:pt x="12298" y="1266"/>
                  </a:lnTo>
                  <a:close/>
                  <a:moveTo>
                    <a:pt x="11576" y="0"/>
                  </a:moveTo>
                  <a:cubicBezTo>
                    <a:pt x="11174" y="0"/>
                    <a:pt x="10850" y="283"/>
                    <a:pt x="10850" y="635"/>
                  </a:cubicBezTo>
                  <a:lnTo>
                    <a:pt x="10850" y="14529"/>
                  </a:lnTo>
                  <a:cubicBezTo>
                    <a:pt x="10850" y="15862"/>
                    <a:pt x="9611" y="16946"/>
                    <a:pt x="8087" y="16946"/>
                  </a:cubicBezTo>
                  <a:cubicBezTo>
                    <a:pt x="6562" y="16946"/>
                    <a:pt x="5323" y="15862"/>
                    <a:pt x="5323" y="14529"/>
                  </a:cubicBezTo>
                  <a:cubicBezTo>
                    <a:pt x="5323" y="13196"/>
                    <a:pt x="6562" y="12109"/>
                    <a:pt x="8087" y="12109"/>
                  </a:cubicBezTo>
                  <a:cubicBezTo>
                    <a:pt x="8488" y="12109"/>
                    <a:pt x="8812" y="11826"/>
                    <a:pt x="8812" y="11478"/>
                  </a:cubicBezTo>
                  <a:lnTo>
                    <a:pt x="8812" y="8090"/>
                  </a:lnTo>
                  <a:cubicBezTo>
                    <a:pt x="8812" y="7739"/>
                    <a:pt x="8488" y="7455"/>
                    <a:pt x="8087" y="7455"/>
                  </a:cubicBezTo>
                  <a:cubicBezTo>
                    <a:pt x="3628" y="7455"/>
                    <a:pt x="0" y="10628"/>
                    <a:pt x="0" y="14529"/>
                  </a:cubicBezTo>
                  <a:cubicBezTo>
                    <a:pt x="0" y="18427"/>
                    <a:pt x="3628" y="21600"/>
                    <a:pt x="8087" y="21600"/>
                  </a:cubicBezTo>
                  <a:cubicBezTo>
                    <a:pt x="12548" y="21600"/>
                    <a:pt x="16177" y="18427"/>
                    <a:pt x="16177" y="14529"/>
                  </a:cubicBezTo>
                  <a:lnTo>
                    <a:pt x="16177" y="8377"/>
                  </a:lnTo>
                  <a:cubicBezTo>
                    <a:pt x="17617" y="9048"/>
                    <a:pt x="19218" y="9399"/>
                    <a:pt x="20878" y="9399"/>
                  </a:cubicBezTo>
                  <a:cubicBezTo>
                    <a:pt x="21276" y="9399"/>
                    <a:pt x="21600" y="9116"/>
                    <a:pt x="21600" y="8768"/>
                  </a:cubicBezTo>
                  <a:lnTo>
                    <a:pt x="21600" y="5376"/>
                  </a:lnTo>
                  <a:cubicBezTo>
                    <a:pt x="21600" y="5029"/>
                    <a:pt x="21276" y="4745"/>
                    <a:pt x="20878" y="4745"/>
                  </a:cubicBezTo>
                  <a:cubicBezTo>
                    <a:pt x="18284" y="4745"/>
                    <a:pt x="16177" y="2899"/>
                    <a:pt x="16177" y="635"/>
                  </a:cubicBezTo>
                  <a:cubicBezTo>
                    <a:pt x="16177" y="283"/>
                    <a:pt x="15853" y="0"/>
                    <a:pt x="15451" y="0"/>
                  </a:cubicBezTo>
                  <a:close/>
                </a:path>
              </a:pathLst>
            </a:custGeom>
            <a:solidFill>
              <a:srgbClr val="869FB2"/>
            </a:solidFill>
            <a:ln w="9525" cap="flat">
              <a:solidFill>
                <a:srgbClr val="5F7D95"/>
              </a:solidFill>
              <a:prstDash val="solid"/>
              <a:round/>
            </a:ln>
            <a:effectLst/>
          </p:spPr>
          <p:txBody>
            <a:bodyPr wrap="square" lIns="0" tIns="0" rIns="0" bIns="0" numCol="1" anchor="ctr">
              <a:noAutofit/>
            </a:bodyPr>
            <a:lstStyle/>
            <a:p>
              <a:pPr>
                <a:defRPr>
                  <a:solidFill>
                    <a:srgbClr val="000000"/>
                  </a:solidFill>
                </a:defRPr>
              </a:pPr>
            </a:p>
          </p:txBody>
        </p:sp>
        <p:sp>
          <p:nvSpPr>
            <p:cNvPr id="8265" name="Google Shape;10542;p68"/>
            <p:cNvSpPr/>
            <p:nvPr/>
          </p:nvSpPr>
          <p:spPr>
            <a:xfrm>
              <a:off x="19" y="19"/>
              <a:ext cx="399160" cy="39916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95" y="1266"/>
                  </a:moveTo>
                  <a:cubicBezTo>
                    <a:pt x="19447" y="1266"/>
                    <a:pt x="20335" y="2134"/>
                    <a:pt x="20335" y="3163"/>
                  </a:cubicBezTo>
                  <a:lnTo>
                    <a:pt x="20335" y="18395"/>
                  </a:lnTo>
                  <a:cubicBezTo>
                    <a:pt x="20335" y="19447"/>
                    <a:pt x="19447" y="20334"/>
                    <a:pt x="18395" y="20334"/>
                  </a:cubicBezTo>
                  <a:lnTo>
                    <a:pt x="3205" y="20334"/>
                  </a:lnTo>
                  <a:cubicBezTo>
                    <a:pt x="2153" y="20334"/>
                    <a:pt x="1266" y="19447"/>
                    <a:pt x="1266" y="18395"/>
                  </a:cubicBezTo>
                  <a:lnTo>
                    <a:pt x="1266" y="3163"/>
                  </a:lnTo>
                  <a:cubicBezTo>
                    <a:pt x="1266" y="2134"/>
                    <a:pt x="2153" y="1266"/>
                    <a:pt x="3205" y="1266"/>
                  </a:cubicBezTo>
                  <a:close/>
                  <a:moveTo>
                    <a:pt x="3205" y="0"/>
                  </a:moveTo>
                  <a:cubicBezTo>
                    <a:pt x="1457" y="0"/>
                    <a:pt x="0" y="1415"/>
                    <a:pt x="0" y="3163"/>
                  </a:cubicBezTo>
                  <a:lnTo>
                    <a:pt x="0" y="18393"/>
                  </a:lnTo>
                  <a:cubicBezTo>
                    <a:pt x="0" y="20145"/>
                    <a:pt x="1457" y="21600"/>
                    <a:pt x="3205" y="21600"/>
                  </a:cubicBezTo>
                  <a:lnTo>
                    <a:pt x="18395" y="21600"/>
                  </a:lnTo>
                  <a:cubicBezTo>
                    <a:pt x="20144" y="21600"/>
                    <a:pt x="21600" y="20143"/>
                    <a:pt x="21600" y="18393"/>
                  </a:cubicBezTo>
                  <a:lnTo>
                    <a:pt x="21600" y="3163"/>
                  </a:lnTo>
                  <a:cubicBezTo>
                    <a:pt x="21600" y="1415"/>
                    <a:pt x="20144" y="0"/>
                    <a:pt x="18395" y="0"/>
                  </a:cubicBezTo>
                  <a:close/>
                </a:path>
              </a:pathLst>
            </a:custGeom>
            <a:solidFill>
              <a:srgbClr val="869FB2"/>
            </a:solidFill>
            <a:ln w="12700" cap="flat">
              <a:noFill/>
              <a:miter lim="400000"/>
            </a:ln>
            <a:effectLst/>
          </p:spPr>
          <p:txBody>
            <a:bodyPr wrap="square" lIns="0" tIns="0" rIns="0" bIns="0" numCol="1" anchor="ctr">
              <a:noAutofit/>
            </a:bodyPr>
            <a:lstStyle/>
            <a:p>
              <a:pPr>
                <a:defRPr>
                  <a:solidFill>
                    <a:srgbClr val="000000"/>
                  </a:solidFill>
                </a:defRPr>
              </a:pPr>
            </a:p>
          </p:txBody>
        </p:sp>
      </p:gr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49" name="Google Shape;375;p32" descr="Google Shape;375;p32"/>
          <p:cNvPicPr>
            <a:picLocks noChangeAspect="1"/>
          </p:cNvPicPr>
          <p:nvPr>
            <p:ph type="pic" idx="21"/>
          </p:nvPr>
        </p:nvPicPr>
        <p:blipFill>
          <a:blip r:embed="rId2">
            <a:extLst/>
          </a:blip>
          <a:srcRect l="13809" t="0" r="29197" b="0"/>
          <a:stretch>
            <a:fillRect/>
          </a:stretch>
        </p:blipFill>
        <p:spPr>
          <a:xfrm>
            <a:off x="5237824" y="1001375"/>
            <a:ext cx="2818201" cy="3295801"/>
          </a:xfrm>
          <a:prstGeom prst="rect">
            <a:avLst/>
          </a:prstGeom>
        </p:spPr>
      </p:pic>
      <p:sp>
        <p:nvSpPr>
          <p:cNvPr id="450" name="Google Shape;376;p32"/>
          <p:cNvSpPr txBox="1"/>
          <p:nvPr>
            <p:ph type="title"/>
          </p:nvPr>
        </p:nvSpPr>
        <p:spPr>
          <a:xfrm>
            <a:off x="713224" y="885887"/>
            <a:ext cx="4294802" cy="1002001"/>
          </a:xfrm>
          <a:prstGeom prst="rect">
            <a:avLst/>
          </a:prstGeom>
        </p:spPr>
        <p:txBody>
          <a:bodyPr/>
          <a:lstStyle/>
          <a:p>
            <a:pPr/>
            <a:r>
              <a:t>Contents of a portfolio</a:t>
            </a:r>
          </a:p>
        </p:txBody>
      </p:sp>
      <p:sp>
        <p:nvSpPr>
          <p:cNvPr id="451" name="Google Shape;377;p32"/>
          <p:cNvSpPr txBox="1"/>
          <p:nvPr>
            <p:ph type="body" sz="half" idx="1"/>
          </p:nvPr>
        </p:nvSpPr>
        <p:spPr>
          <a:xfrm>
            <a:off x="713224" y="1887913"/>
            <a:ext cx="4294802" cy="2674501"/>
          </a:xfrm>
          <a:prstGeom prst="rect">
            <a:avLst/>
          </a:prstGeom>
        </p:spPr>
        <p:txBody>
          <a:bodyPr/>
          <a:lstStyle/>
          <a:p>
            <a:pPr marL="0" indent="0">
              <a:buSzTx/>
              <a:buNone/>
            </a:pPr>
            <a:r>
              <a:t>A portfolio is composed of three main elements:</a:t>
            </a:r>
          </a:p>
          <a:p>
            <a:pPr>
              <a:spcBef>
                <a:spcPts val="1000"/>
              </a:spcBef>
              <a:defRPr b="1"/>
            </a:pPr>
            <a:r>
              <a:t>Content</a:t>
            </a:r>
            <a:r>
              <a:rPr b="0"/>
              <a:t>: this includes the actual work you want to showcase and can be anything from writing samples to photographs or videos</a:t>
            </a:r>
            <a:endParaRPr b="0"/>
          </a:p>
          <a:p>
            <a:pPr>
              <a:spcBef>
                <a:spcPts val="1000"/>
              </a:spcBef>
              <a:defRPr b="1"/>
            </a:pPr>
            <a:r>
              <a:t>Design</a:t>
            </a:r>
            <a:r>
              <a:rPr b="0"/>
              <a:t>: the design should reflect your personality and style while remaining professional. It should also make it easy to navigate the portfolio</a:t>
            </a:r>
            <a:endParaRPr b="0"/>
          </a:p>
          <a:p>
            <a:pPr>
              <a:spcBef>
                <a:spcPts val="1000"/>
              </a:spcBef>
              <a:defRPr b="1"/>
            </a:pPr>
            <a:r>
              <a:t>Summary</a:t>
            </a:r>
            <a:r>
              <a:rPr b="0"/>
              <a:t>: a brief summary at the beginning of the portfolio will help provide an introduction to your work and give visitors a better understanding of yourself and what you have created</a:t>
            </a:r>
          </a:p>
        </p:txBody>
      </p:sp>
      <p:sp>
        <p:nvSpPr>
          <p:cNvPr id="452" name="Google Shape;378;p32"/>
          <p:cNvSpPr/>
          <p:nvPr/>
        </p:nvSpPr>
        <p:spPr>
          <a:xfrm>
            <a:off x="5237824" y="1001375"/>
            <a:ext cx="2818201" cy="159601"/>
          </a:xfrm>
          <a:prstGeom prst="rect">
            <a:avLst/>
          </a:prstGeom>
          <a:solidFill>
            <a:schemeClr val="accent1"/>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grpSp>
        <p:nvGrpSpPr>
          <p:cNvPr id="455" name="Google Shape;379;p32"/>
          <p:cNvGrpSpPr/>
          <p:nvPr/>
        </p:nvGrpSpPr>
        <p:grpSpPr>
          <a:xfrm>
            <a:off x="7034562" y="3360187"/>
            <a:ext cx="1243824" cy="1243824"/>
            <a:chOff x="0" y="0"/>
            <a:chExt cx="1243823" cy="1243823"/>
          </a:xfrm>
        </p:grpSpPr>
        <p:sp>
          <p:nvSpPr>
            <p:cNvPr id="453" name="Google Shape;380;p32"/>
            <p:cNvSpPr/>
            <p:nvPr/>
          </p:nvSpPr>
          <p:spPr>
            <a:xfrm>
              <a:off x="-1" y="-1"/>
              <a:ext cx="1243825" cy="1243825"/>
            </a:xfrm>
            <a:prstGeom prst="rect">
              <a:avLst/>
            </a:prstGeom>
            <a:solidFill>
              <a:srgbClr val="292828"/>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454" name="Google Shape;381;p32"/>
            <p:cNvSpPr/>
            <p:nvPr/>
          </p:nvSpPr>
          <p:spPr>
            <a:xfrm>
              <a:off x="-1" y="-1"/>
              <a:ext cx="1243825" cy="122110"/>
            </a:xfrm>
            <a:prstGeom prst="rect">
              <a:avLst/>
            </a:prstGeom>
            <a:solidFill>
              <a:srgbClr val="F5B150"/>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sp>
        <p:nvSpPr>
          <p:cNvPr id="456" name="Google Shape;382;p32"/>
          <p:cNvSpPr/>
          <p:nvPr/>
        </p:nvSpPr>
        <p:spPr>
          <a:xfrm>
            <a:off x="7330408" y="3656017"/>
            <a:ext cx="652152" cy="6521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918" y="19905"/>
                </a:moveTo>
                <a:lnTo>
                  <a:pt x="16621" y="19905"/>
                </a:lnTo>
                <a:lnTo>
                  <a:pt x="16621" y="14111"/>
                </a:lnTo>
                <a:cubicBezTo>
                  <a:pt x="16621" y="13644"/>
                  <a:pt x="16247" y="13270"/>
                  <a:pt x="15779" y="13270"/>
                </a:cubicBezTo>
                <a:lnTo>
                  <a:pt x="5821" y="13270"/>
                </a:lnTo>
                <a:cubicBezTo>
                  <a:pt x="5353" y="13270"/>
                  <a:pt x="4979" y="13644"/>
                  <a:pt x="4979" y="14111"/>
                </a:cubicBezTo>
                <a:lnTo>
                  <a:pt x="4979" y="19905"/>
                </a:lnTo>
                <a:lnTo>
                  <a:pt x="1682" y="19905"/>
                </a:lnTo>
                <a:lnTo>
                  <a:pt x="1682" y="19090"/>
                </a:lnTo>
                <a:cubicBezTo>
                  <a:pt x="1682" y="15406"/>
                  <a:pt x="3871" y="12202"/>
                  <a:pt x="7075" y="10773"/>
                </a:cubicBezTo>
                <a:cubicBezTo>
                  <a:pt x="9238" y="12469"/>
                  <a:pt x="12322" y="12495"/>
                  <a:pt x="14525" y="10773"/>
                </a:cubicBezTo>
                <a:cubicBezTo>
                  <a:pt x="17729" y="12202"/>
                  <a:pt x="19918" y="15406"/>
                  <a:pt x="19918" y="19090"/>
                </a:cubicBezTo>
                <a:lnTo>
                  <a:pt x="19918" y="19905"/>
                </a:lnTo>
                <a:moveTo>
                  <a:pt x="6662" y="14952"/>
                </a:moveTo>
                <a:lnTo>
                  <a:pt x="14938" y="14952"/>
                </a:lnTo>
                <a:lnTo>
                  <a:pt x="14938" y="19905"/>
                </a:lnTo>
                <a:lnTo>
                  <a:pt x="6662" y="19905"/>
                </a:lnTo>
                <a:lnTo>
                  <a:pt x="6662" y="14952"/>
                </a:lnTo>
                <a:moveTo>
                  <a:pt x="10800" y="1695"/>
                </a:moveTo>
                <a:cubicBezTo>
                  <a:pt x="12175" y="1695"/>
                  <a:pt x="13403" y="2323"/>
                  <a:pt x="14191" y="3324"/>
                </a:cubicBezTo>
                <a:lnTo>
                  <a:pt x="7409" y="3324"/>
                </a:lnTo>
                <a:cubicBezTo>
                  <a:pt x="8210" y="2336"/>
                  <a:pt x="9425" y="1695"/>
                  <a:pt x="10800" y="1695"/>
                </a:cubicBezTo>
                <a:moveTo>
                  <a:pt x="11641" y="5006"/>
                </a:moveTo>
                <a:cubicBezTo>
                  <a:pt x="11654" y="5006"/>
                  <a:pt x="15633" y="5020"/>
                  <a:pt x="15646" y="5020"/>
                </a:cubicBezTo>
                <a:cubicBezTo>
                  <a:pt x="15713" y="5020"/>
                  <a:pt x="15766" y="5073"/>
                  <a:pt x="15766" y="5140"/>
                </a:cubicBezTo>
                <a:cubicBezTo>
                  <a:pt x="15766" y="6955"/>
                  <a:pt x="13550" y="7890"/>
                  <a:pt x="12255" y="6595"/>
                </a:cubicBezTo>
                <a:cubicBezTo>
                  <a:pt x="11548" y="5901"/>
                  <a:pt x="11654" y="5060"/>
                  <a:pt x="11641" y="5006"/>
                </a:cubicBezTo>
                <a:moveTo>
                  <a:pt x="7503" y="8851"/>
                </a:moveTo>
                <a:cubicBezTo>
                  <a:pt x="8784" y="8984"/>
                  <a:pt x="9999" y="8464"/>
                  <a:pt x="10800" y="7489"/>
                </a:cubicBezTo>
                <a:cubicBezTo>
                  <a:pt x="11601" y="8464"/>
                  <a:pt x="12816" y="8984"/>
                  <a:pt x="14097" y="8851"/>
                </a:cubicBezTo>
                <a:cubicBezTo>
                  <a:pt x="12349" y="10880"/>
                  <a:pt x="9238" y="10867"/>
                  <a:pt x="7503" y="8851"/>
                </a:cubicBezTo>
                <a:moveTo>
                  <a:pt x="9358" y="6595"/>
                </a:moveTo>
                <a:cubicBezTo>
                  <a:pt x="8050" y="7890"/>
                  <a:pt x="5834" y="6955"/>
                  <a:pt x="5834" y="5140"/>
                </a:cubicBezTo>
                <a:cubicBezTo>
                  <a:pt x="5834" y="5073"/>
                  <a:pt x="5887" y="5006"/>
                  <a:pt x="5954" y="5006"/>
                </a:cubicBezTo>
                <a:lnTo>
                  <a:pt x="9959" y="5006"/>
                </a:lnTo>
                <a:cubicBezTo>
                  <a:pt x="9946" y="5060"/>
                  <a:pt x="10052" y="5901"/>
                  <a:pt x="9358" y="6595"/>
                </a:cubicBezTo>
                <a:moveTo>
                  <a:pt x="15739" y="9478"/>
                </a:moveTo>
                <a:cubicBezTo>
                  <a:pt x="16180" y="8864"/>
                  <a:pt x="16487" y="8170"/>
                  <a:pt x="16674" y="7422"/>
                </a:cubicBezTo>
                <a:cubicBezTo>
                  <a:pt x="17181" y="6782"/>
                  <a:pt x="17448" y="5967"/>
                  <a:pt x="17448" y="5140"/>
                </a:cubicBezTo>
                <a:cubicBezTo>
                  <a:pt x="17448" y="4352"/>
                  <a:pt x="16941" y="3671"/>
                  <a:pt x="16233" y="3431"/>
                </a:cubicBezTo>
                <a:cubicBezTo>
                  <a:pt x="15259" y="1388"/>
                  <a:pt x="13190" y="0"/>
                  <a:pt x="10800" y="0"/>
                </a:cubicBezTo>
                <a:cubicBezTo>
                  <a:pt x="8424" y="0"/>
                  <a:pt x="6341" y="1388"/>
                  <a:pt x="5367" y="3431"/>
                </a:cubicBezTo>
                <a:cubicBezTo>
                  <a:pt x="4659" y="3671"/>
                  <a:pt x="4152" y="4352"/>
                  <a:pt x="4152" y="5140"/>
                </a:cubicBezTo>
                <a:cubicBezTo>
                  <a:pt x="4152" y="5967"/>
                  <a:pt x="4432" y="6782"/>
                  <a:pt x="4939" y="7422"/>
                </a:cubicBezTo>
                <a:cubicBezTo>
                  <a:pt x="5113" y="8170"/>
                  <a:pt x="5420" y="8864"/>
                  <a:pt x="5861" y="9478"/>
                </a:cubicBezTo>
                <a:cubicBezTo>
                  <a:pt x="2376" y="11267"/>
                  <a:pt x="0" y="14912"/>
                  <a:pt x="0" y="19090"/>
                </a:cubicBezTo>
                <a:lnTo>
                  <a:pt x="0" y="20746"/>
                </a:lnTo>
                <a:cubicBezTo>
                  <a:pt x="0" y="21213"/>
                  <a:pt x="374" y="21600"/>
                  <a:pt x="841" y="21600"/>
                </a:cubicBezTo>
                <a:lnTo>
                  <a:pt x="20759" y="21600"/>
                </a:lnTo>
                <a:cubicBezTo>
                  <a:pt x="21226" y="21600"/>
                  <a:pt x="21600" y="21213"/>
                  <a:pt x="21600" y="20746"/>
                </a:cubicBezTo>
                <a:lnTo>
                  <a:pt x="21600" y="19090"/>
                </a:lnTo>
                <a:cubicBezTo>
                  <a:pt x="21600" y="14912"/>
                  <a:pt x="19224" y="11281"/>
                  <a:pt x="15739" y="9478"/>
                </a:cubicBezTo>
                <a:close/>
              </a:path>
            </a:pathLst>
          </a:custGeom>
          <a:solidFill>
            <a:schemeClr val="accent2">
              <a:lumOff val="44000"/>
            </a:schemeClr>
          </a:solidFill>
          <a:ln w="12700">
            <a:miter lim="400000"/>
          </a:ln>
        </p:spPr>
        <p:txBody>
          <a:bodyPr lIns="0" tIns="0" rIns="0" bIns="0" anchor="ctr"/>
          <a:lstStyle/>
          <a:p>
            <a:pPr algn="ctr">
              <a:defRPr sz="1800"/>
            </a:pP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8268" name="Google Shape;10547;p69" descr="Google Shape;10547;p69">
            <a:hlinkClick r:id="rId2" invalidUrl="" action="" tgtFrame="" tooltip="" history="1" highlightClick="0" endSnd="0"/>
          </p:cNvPr>
          <p:cNvPicPr>
            <a:picLocks noChangeAspect="1"/>
          </p:cNvPicPr>
          <p:nvPr/>
        </p:nvPicPr>
        <p:blipFill>
          <a:blip r:embed="rId3">
            <a:extLst/>
          </a:blip>
          <a:stretch>
            <a:fillRect/>
          </a:stretch>
        </p:blipFill>
        <p:spPr>
          <a:xfrm>
            <a:off x="3451062" y="2123075"/>
            <a:ext cx="2241876" cy="89735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58" name="Google Shape;401;p34" descr="Google Shape;401;p34"/>
          <p:cNvPicPr>
            <a:picLocks noChangeAspect="1"/>
          </p:cNvPicPr>
          <p:nvPr>
            <p:ph type="pic" idx="21"/>
          </p:nvPr>
        </p:nvPicPr>
        <p:blipFill>
          <a:blip r:embed="rId2">
            <a:extLst/>
          </a:blip>
          <a:srcRect l="33803" t="0" r="9159" b="0"/>
          <a:stretch>
            <a:fillRect/>
          </a:stretch>
        </p:blipFill>
        <p:spPr>
          <a:xfrm>
            <a:off x="946249" y="1075925"/>
            <a:ext cx="2818203" cy="3295799"/>
          </a:xfrm>
          <a:prstGeom prst="rect">
            <a:avLst/>
          </a:prstGeom>
        </p:spPr>
      </p:pic>
      <p:sp>
        <p:nvSpPr>
          <p:cNvPr id="459" name="Google Shape;402;p34"/>
          <p:cNvSpPr/>
          <p:nvPr/>
        </p:nvSpPr>
        <p:spPr>
          <a:xfrm>
            <a:off x="946249" y="1075925"/>
            <a:ext cx="2818201" cy="159601"/>
          </a:xfrm>
          <a:prstGeom prst="rect">
            <a:avLst/>
          </a:prstGeom>
          <a:solidFill>
            <a:schemeClr val="accent1"/>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grpSp>
        <p:nvGrpSpPr>
          <p:cNvPr id="462" name="Google Shape;403;p34"/>
          <p:cNvGrpSpPr/>
          <p:nvPr/>
        </p:nvGrpSpPr>
        <p:grpSpPr>
          <a:xfrm>
            <a:off x="3388783" y="783111"/>
            <a:ext cx="1243824" cy="1243824"/>
            <a:chOff x="0" y="0"/>
            <a:chExt cx="1243823" cy="1243823"/>
          </a:xfrm>
        </p:grpSpPr>
        <p:sp>
          <p:nvSpPr>
            <p:cNvPr id="460" name="Google Shape;404;p34"/>
            <p:cNvSpPr/>
            <p:nvPr/>
          </p:nvSpPr>
          <p:spPr>
            <a:xfrm>
              <a:off x="-1" y="-1"/>
              <a:ext cx="1243825" cy="1243825"/>
            </a:xfrm>
            <a:prstGeom prst="rect">
              <a:avLst/>
            </a:prstGeom>
            <a:solidFill>
              <a:srgbClr val="292828"/>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461" name="Google Shape;405;p34"/>
            <p:cNvSpPr/>
            <p:nvPr/>
          </p:nvSpPr>
          <p:spPr>
            <a:xfrm>
              <a:off x="-1" y="-1"/>
              <a:ext cx="1243825" cy="122110"/>
            </a:xfrm>
            <a:prstGeom prst="rect">
              <a:avLst/>
            </a:prstGeom>
            <a:solidFill>
              <a:srgbClr val="F5B150"/>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sp>
        <p:nvSpPr>
          <p:cNvPr id="463" name="Google Shape;406;p34"/>
          <p:cNvSpPr/>
          <p:nvPr/>
        </p:nvSpPr>
        <p:spPr>
          <a:xfrm>
            <a:off x="3667125" y="1121926"/>
            <a:ext cx="652150" cy="6517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608" y="11788"/>
                </a:moveTo>
                <a:lnTo>
                  <a:pt x="16023" y="9972"/>
                </a:lnTo>
                <a:lnTo>
                  <a:pt x="13608" y="8157"/>
                </a:lnTo>
                <a:cubicBezTo>
                  <a:pt x="13235" y="7876"/>
                  <a:pt x="13168" y="7356"/>
                  <a:pt x="13448" y="6982"/>
                </a:cubicBezTo>
                <a:cubicBezTo>
                  <a:pt x="13715" y="6608"/>
                  <a:pt x="14249" y="6528"/>
                  <a:pt x="14622" y="6808"/>
                </a:cubicBezTo>
                <a:lnTo>
                  <a:pt x="17944" y="9305"/>
                </a:lnTo>
                <a:cubicBezTo>
                  <a:pt x="18385" y="9639"/>
                  <a:pt x="18385" y="10306"/>
                  <a:pt x="17944" y="10653"/>
                </a:cubicBezTo>
                <a:lnTo>
                  <a:pt x="14622" y="13136"/>
                </a:lnTo>
                <a:cubicBezTo>
                  <a:pt x="14249" y="13417"/>
                  <a:pt x="13715" y="13336"/>
                  <a:pt x="13448" y="12976"/>
                </a:cubicBezTo>
                <a:cubicBezTo>
                  <a:pt x="13168" y="12602"/>
                  <a:pt x="13235" y="12068"/>
                  <a:pt x="13608" y="11788"/>
                </a:cubicBezTo>
                <a:moveTo>
                  <a:pt x="6978" y="9305"/>
                </a:moveTo>
                <a:lnTo>
                  <a:pt x="10300" y="6808"/>
                </a:lnTo>
                <a:cubicBezTo>
                  <a:pt x="10660" y="6528"/>
                  <a:pt x="11194" y="6608"/>
                  <a:pt x="11474" y="6982"/>
                </a:cubicBezTo>
                <a:cubicBezTo>
                  <a:pt x="11754" y="7356"/>
                  <a:pt x="11674" y="7876"/>
                  <a:pt x="11300" y="8157"/>
                </a:cubicBezTo>
                <a:lnTo>
                  <a:pt x="8885" y="9972"/>
                </a:lnTo>
                <a:lnTo>
                  <a:pt x="11300" y="11788"/>
                </a:lnTo>
                <a:cubicBezTo>
                  <a:pt x="11674" y="12068"/>
                  <a:pt x="11754" y="12602"/>
                  <a:pt x="11474" y="12976"/>
                </a:cubicBezTo>
                <a:cubicBezTo>
                  <a:pt x="11194" y="13350"/>
                  <a:pt x="10660" y="13417"/>
                  <a:pt x="10300" y="13136"/>
                </a:cubicBezTo>
                <a:lnTo>
                  <a:pt x="6978" y="10653"/>
                </a:lnTo>
                <a:cubicBezTo>
                  <a:pt x="6524" y="10306"/>
                  <a:pt x="6524" y="9639"/>
                  <a:pt x="6978" y="9305"/>
                </a:cubicBezTo>
                <a:moveTo>
                  <a:pt x="19906" y="17448"/>
                </a:moveTo>
                <a:cubicBezTo>
                  <a:pt x="19906" y="18810"/>
                  <a:pt x="18798" y="19918"/>
                  <a:pt x="17437" y="19918"/>
                </a:cubicBezTo>
                <a:cubicBezTo>
                  <a:pt x="16077" y="19918"/>
                  <a:pt x="14956" y="18810"/>
                  <a:pt x="14956" y="17448"/>
                </a:cubicBezTo>
                <a:cubicBezTo>
                  <a:pt x="14956" y="16981"/>
                  <a:pt x="14582" y="16594"/>
                  <a:pt x="14115" y="16594"/>
                </a:cubicBezTo>
                <a:lnTo>
                  <a:pt x="5003" y="16594"/>
                </a:lnTo>
                <a:lnTo>
                  <a:pt x="5003" y="1695"/>
                </a:lnTo>
                <a:lnTo>
                  <a:pt x="19906" y="1695"/>
                </a:lnTo>
                <a:lnTo>
                  <a:pt x="19906" y="17448"/>
                </a:lnTo>
                <a:moveTo>
                  <a:pt x="4163" y="19918"/>
                </a:moveTo>
                <a:cubicBezTo>
                  <a:pt x="3095" y="19918"/>
                  <a:pt x="2188" y="19237"/>
                  <a:pt x="1841" y="18289"/>
                </a:cubicBezTo>
                <a:lnTo>
                  <a:pt x="13355" y="18289"/>
                </a:lnTo>
                <a:cubicBezTo>
                  <a:pt x="13488" y="18890"/>
                  <a:pt x="13742" y="19437"/>
                  <a:pt x="14089" y="19918"/>
                </a:cubicBezTo>
                <a:lnTo>
                  <a:pt x="4163" y="19918"/>
                </a:lnTo>
                <a:moveTo>
                  <a:pt x="20746" y="0"/>
                </a:moveTo>
                <a:lnTo>
                  <a:pt x="4163" y="0"/>
                </a:lnTo>
                <a:cubicBezTo>
                  <a:pt x="3696" y="0"/>
                  <a:pt x="3322" y="374"/>
                  <a:pt x="3322" y="841"/>
                </a:cubicBezTo>
                <a:lnTo>
                  <a:pt x="3322" y="16594"/>
                </a:lnTo>
                <a:lnTo>
                  <a:pt x="854" y="16594"/>
                </a:lnTo>
                <a:cubicBezTo>
                  <a:pt x="387" y="16594"/>
                  <a:pt x="0" y="16981"/>
                  <a:pt x="0" y="17448"/>
                </a:cubicBezTo>
                <a:cubicBezTo>
                  <a:pt x="0" y="19731"/>
                  <a:pt x="1868" y="21600"/>
                  <a:pt x="4163" y="21600"/>
                </a:cubicBezTo>
                <a:lnTo>
                  <a:pt x="17437" y="21600"/>
                </a:lnTo>
                <a:cubicBezTo>
                  <a:pt x="19732" y="21600"/>
                  <a:pt x="21600" y="19731"/>
                  <a:pt x="21600" y="17448"/>
                </a:cubicBezTo>
                <a:lnTo>
                  <a:pt x="21600" y="841"/>
                </a:lnTo>
                <a:cubicBezTo>
                  <a:pt x="21600" y="374"/>
                  <a:pt x="21213" y="0"/>
                  <a:pt x="20746" y="0"/>
                </a:cubicBezTo>
                <a:close/>
              </a:path>
            </a:pathLst>
          </a:custGeom>
          <a:solidFill>
            <a:schemeClr val="accent2">
              <a:lumOff val="44000"/>
            </a:schemeClr>
          </a:solidFill>
          <a:ln w="12700">
            <a:miter lim="400000"/>
          </a:ln>
        </p:spPr>
        <p:txBody>
          <a:bodyPr lIns="0" tIns="0" rIns="0" bIns="0" anchor="ctr"/>
          <a:lstStyle/>
          <a:p>
            <a:pPr algn="ctr">
              <a:defRPr sz="1800"/>
            </a:pPr>
          </a:p>
        </p:txBody>
      </p:sp>
      <p:sp>
        <p:nvSpPr>
          <p:cNvPr id="464" name="Google Shape;407;p34"/>
          <p:cNvSpPr txBox="1"/>
          <p:nvPr>
            <p:ph type="title"/>
          </p:nvPr>
        </p:nvSpPr>
        <p:spPr>
          <a:prstGeom prst="rect">
            <a:avLst/>
          </a:prstGeom>
        </p:spPr>
        <p:txBody>
          <a:bodyPr/>
          <a:lstStyle>
            <a:lvl1pPr defTabSz="768095">
              <a:defRPr sz="4200"/>
            </a:lvl1pPr>
          </a:lstStyle>
          <a:p>
            <a:pPr/>
            <a:r>
              <a:t>Resume</a:t>
            </a:r>
          </a:p>
        </p:txBody>
      </p:sp>
      <p:grpSp>
        <p:nvGrpSpPr>
          <p:cNvPr id="467" name="Google Shape;408;p34"/>
          <p:cNvGrpSpPr/>
          <p:nvPr/>
        </p:nvGrpSpPr>
        <p:grpSpPr>
          <a:xfrm>
            <a:off x="4867149" y="2296924"/>
            <a:ext cx="1724701" cy="928201"/>
            <a:chOff x="0" y="0"/>
            <a:chExt cx="1724699" cy="928200"/>
          </a:xfrm>
        </p:grpSpPr>
        <p:sp>
          <p:nvSpPr>
            <p:cNvPr id="465" name="Прямоугольник"/>
            <p:cNvSpPr/>
            <p:nvPr/>
          </p:nvSpPr>
          <p:spPr>
            <a:xfrm>
              <a:off x="0" y="-1"/>
              <a:ext cx="1724700" cy="928202"/>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lgn="ctr">
                <a:defRPr b="1" sz="6000">
                  <a:latin typeface="Aldrich"/>
                  <a:ea typeface="Aldrich"/>
                  <a:cs typeface="Aldrich"/>
                  <a:sym typeface="Aldrich"/>
                </a:defRPr>
              </a:pPr>
            </a:p>
          </p:txBody>
        </p:sp>
        <p:sp>
          <p:nvSpPr>
            <p:cNvPr id="466" name="02"/>
            <p:cNvSpPr txBox="1"/>
            <p:nvPr/>
          </p:nvSpPr>
          <p:spPr>
            <a:xfrm>
              <a:off x="4762" y="4762"/>
              <a:ext cx="1715176" cy="9186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rmAutofit fontScale="100000" lnSpcReduction="0"/>
            </a:bodyPr>
            <a:lstStyle>
              <a:lvl1pPr algn="ctr" defTabSz="722376">
                <a:defRPr b="1" sz="4740">
                  <a:latin typeface="Aldrich"/>
                  <a:ea typeface="Aldrich"/>
                  <a:cs typeface="Aldrich"/>
                  <a:sym typeface="Aldrich"/>
                </a:defRPr>
              </a:lvl1pPr>
            </a:lstStyle>
            <a:p>
              <a:pPr/>
              <a:r>
                <a:t>02</a:t>
              </a:r>
            </a:p>
          </p:txBody>
        </p:sp>
      </p:gr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9" name="Google Shape;413;p35"/>
          <p:cNvSpPr txBox="1"/>
          <p:nvPr>
            <p:ph type="title"/>
          </p:nvPr>
        </p:nvSpPr>
        <p:spPr>
          <a:prstGeom prst="rect">
            <a:avLst/>
          </a:prstGeom>
        </p:spPr>
        <p:txBody>
          <a:bodyPr/>
          <a:lstStyle>
            <a:lvl1pPr defTabSz="740663">
              <a:defRPr sz="1944"/>
            </a:lvl1pPr>
          </a:lstStyle>
          <a:p>
            <a:pPr/>
            <a:r>
              <a:t>John Doe</a:t>
            </a:r>
          </a:p>
        </p:txBody>
      </p:sp>
      <p:pic>
        <p:nvPicPr>
          <p:cNvPr id="470" name="Google Shape;414;p35" descr="Google Shape;414;p35"/>
          <p:cNvPicPr>
            <a:picLocks noChangeAspect="1"/>
          </p:cNvPicPr>
          <p:nvPr/>
        </p:nvPicPr>
        <p:blipFill>
          <a:blip r:embed="rId2">
            <a:extLst/>
          </a:blip>
          <a:srcRect l="36065" t="0" r="37967" b="61381"/>
          <a:stretch>
            <a:fillRect/>
          </a:stretch>
        </p:blipFill>
        <p:spPr>
          <a:xfrm>
            <a:off x="859075" y="948204"/>
            <a:ext cx="864901" cy="857401"/>
          </a:xfrm>
          <a:prstGeom prst="rect">
            <a:avLst/>
          </a:prstGeom>
          <a:ln>
            <a:solidFill>
              <a:schemeClr val="accent2">
                <a:lumOff val="44000"/>
              </a:schemeClr>
            </a:solidFill>
          </a:ln>
        </p:spPr>
      </p:pic>
      <p:sp>
        <p:nvSpPr>
          <p:cNvPr id="471" name="Google Shape;415;p35"/>
          <p:cNvSpPr txBox="1"/>
          <p:nvPr/>
        </p:nvSpPr>
        <p:spPr>
          <a:xfrm>
            <a:off x="1861851" y="1439278"/>
            <a:ext cx="30213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sz="1200">
                <a:latin typeface="Open Sans"/>
                <a:ea typeface="Open Sans"/>
                <a:cs typeface="Open Sans"/>
                <a:sym typeface="Open Sans"/>
              </a:defRPr>
            </a:lvl1pPr>
          </a:lstStyle>
          <a:p>
            <a:pPr/>
            <a:r>
              <a:t>+34 654 321 432 | jane@freepik.com</a:t>
            </a:r>
          </a:p>
        </p:txBody>
      </p:sp>
      <p:sp>
        <p:nvSpPr>
          <p:cNvPr id="472" name="Google Shape;416;p35"/>
          <p:cNvSpPr txBox="1"/>
          <p:nvPr/>
        </p:nvSpPr>
        <p:spPr>
          <a:xfrm>
            <a:off x="4881424" y="948229"/>
            <a:ext cx="3403501" cy="8940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defRPr sz="1200">
                <a:latin typeface="Open Sans"/>
                <a:ea typeface="Open Sans"/>
                <a:cs typeface="Open Sans"/>
                <a:sym typeface="Open Sans"/>
              </a:defRPr>
            </a:pPr>
            <a:r>
              <a:t>“I always strive for </a:t>
            </a:r>
            <a:r>
              <a:rPr b="1"/>
              <a:t>excellence</a:t>
            </a:r>
            <a:r>
              <a:t>. I believe in the power of </a:t>
            </a:r>
            <a:r>
              <a:rPr b="1"/>
              <a:t>collaboration</a:t>
            </a:r>
            <a:r>
              <a:t>, and I love to build </a:t>
            </a:r>
            <a:r>
              <a:rPr b="1"/>
              <a:t>meaningful relationships</a:t>
            </a:r>
            <a:r>
              <a:t> with clients throughout the </a:t>
            </a:r>
            <a:r>
              <a:rPr b="1"/>
              <a:t>creative process</a:t>
            </a:r>
            <a:r>
              <a:t>”</a:t>
            </a:r>
          </a:p>
        </p:txBody>
      </p:sp>
      <p:sp>
        <p:nvSpPr>
          <p:cNvPr id="473" name="Google Shape;417;p35"/>
          <p:cNvSpPr txBox="1"/>
          <p:nvPr/>
        </p:nvSpPr>
        <p:spPr>
          <a:xfrm>
            <a:off x="859075" y="1771153"/>
            <a:ext cx="4023901"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b="1" sz="2000">
                <a:latin typeface="Aldrich"/>
                <a:ea typeface="Aldrich"/>
                <a:cs typeface="Aldrich"/>
                <a:sym typeface="Aldrich"/>
              </a:defRPr>
            </a:lvl1pPr>
          </a:lstStyle>
          <a:p>
            <a:pPr/>
            <a:r>
              <a:t>Experience</a:t>
            </a:r>
          </a:p>
        </p:txBody>
      </p:sp>
      <p:sp>
        <p:nvSpPr>
          <p:cNvPr id="474" name="Google Shape;418;p35"/>
          <p:cNvSpPr txBox="1"/>
          <p:nvPr/>
        </p:nvSpPr>
        <p:spPr>
          <a:xfrm>
            <a:off x="3407776" y="2185478"/>
            <a:ext cx="14751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sz="1200">
                <a:latin typeface="Open Sans"/>
                <a:ea typeface="Open Sans"/>
                <a:cs typeface="Open Sans"/>
                <a:sym typeface="Open Sans"/>
              </a:defRPr>
            </a:lvl1pPr>
          </a:lstStyle>
          <a:p>
            <a:pPr/>
            <a:r>
              <a:t>Place A</a:t>
            </a:r>
          </a:p>
        </p:txBody>
      </p:sp>
      <p:sp>
        <p:nvSpPr>
          <p:cNvPr id="475" name="Google Shape;419;p35"/>
          <p:cNvSpPr txBox="1"/>
          <p:nvPr/>
        </p:nvSpPr>
        <p:spPr>
          <a:xfrm>
            <a:off x="939251" y="2507153"/>
            <a:ext cx="3943876" cy="5384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114300" indent="-133350">
              <a:buClr>
                <a:schemeClr val="accent2">
                  <a:lumOff val="44000"/>
                </a:schemeClr>
              </a:buClr>
              <a:buSzPts val="1200"/>
              <a:buFont typeface="Helvetica"/>
              <a:buChar char="●"/>
              <a:defRPr sz="1200">
                <a:latin typeface="Open Sans"/>
                <a:ea typeface="Open Sans"/>
                <a:cs typeface="Open Sans"/>
                <a:sym typeface="Open Sans"/>
              </a:defRPr>
            </a:pPr>
            <a:r>
              <a:t>Describe your work tasks here</a:t>
            </a:r>
          </a:p>
          <a:p>
            <a:pPr marL="114300" indent="-133350">
              <a:buClr>
                <a:schemeClr val="accent2">
                  <a:lumOff val="44000"/>
                </a:schemeClr>
              </a:buClr>
              <a:buSzPts val="1200"/>
              <a:buFont typeface="Helvetica"/>
              <a:buChar char="●"/>
              <a:defRPr sz="1200">
                <a:latin typeface="Open Sans"/>
                <a:ea typeface="Open Sans"/>
                <a:cs typeface="Open Sans"/>
                <a:sym typeface="Open Sans"/>
              </a:defRPr>
            </a:pPr>
            <a:r>
              <a:t>Describe your work tasks here</a:t>
            </a:r>
          </a:p>
        </p:txBody>
      </p:sp>
      <p:grpSp>
        <p:nvGrpSpPr>
          <p:cNvPr id="478" name="Google Shape;420;p35"/>
          <p:cNvGrpSpPr/>
          <p:nvPr/>
        </p:nvGrpSpPr>
        <p:grpSpPr>
          <a:xfrm>
            <a:off x="859075" y="2185478"/>
            <a:ext cx="1033801" cy="360651"/>
            <a:chOff x="0" y="0"/>
            <a:chExt cx="1033799" cy="360649"/>
          </a:xfrm>
        </p:grpSpPr>
        <p:sp>
          <p:nvSpPr>
            <p:cNvPr id="476" name="Прямоугольник"/>
            <p:cNvSpPr/>
            <p:nvPr/>
          </p:nvSpPr>
          <p:spPr>
            <a:xfrm>
              <a:off x="0" y="38875"/>
              <a:ext cx="1033800" cy="282901"/>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defRPr b="1" sz="1200">
                  <a:latin typeface="Aldrich"/>
                  <a:ea typeface="Aldrich"/>
                  <a:cs typeface="Aldrich"/>
                  <a:sym typeface="Aldrich"/>
                </a:defRPr>
              </a:pPr>
            </a:p>
          </p:txBody>
        </p:sp>
        <p:sp>
          <p:nvSpPr>
            <p:cNvPr id="477" name="Now-20xx"/>
            <p:cNvSpPr txBox="1"/>
            <p:nvPr/>
          </p:nvSpPr>
          <p:spPr>
            <a:xfrm>
              <a:off x="4762" y="0"/>
              <a:ext cx="1024276" cy="3606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defRPr b="1" sz="1200">
                  <a:latin typeface="Aldrich"/>
                  <a:ea typeface="Aldrich"/>
                  <a:cs typeface="Aldrich"/>
                  <a:sym typeface="Aldrich"/>
                </a:defRPr>
              </a:lvl1pPr>
            </a:lstStyle>
            <a:p>
              <a:pPr/>
              <a:r>
                <a:t>Now-20xx</a:t>
              </a:r>
            </a:p>
          </p:txBody>
        </p:sp>
      </p:grpSp>
      <p:sp>
        <p:nvSpPr>
          <p:cNvPr id="479" name="Google Shape;421;p35"/>
          <p:cNvSpPr txBox="1"/>
          <p:nvPr/>
        </p:nvSpPr>
        <p:spPr>
          <a:xfrm>
            <a:off x="1892866" y="2185478"/>
            <a:ext cx="14751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b="1" sz="1200">
                <a:latin typeface="Aldrich"/>
                <a:ea typeface="Aldrich"/>
                <a:cs typeface="Aldrich"/>
                <a:sym typeface="Aldrich"/>
              </a:defRPr>
            </a:lvl1pPr>
          </a:lstStyle>
          <a:p>
            <a:pPr/>
            <a:r>
              <a:t>Position A</a:t>
            </a:r>
          </a:p>
        </p:txBody>
      </p:sp>
      <p:sp>
        <p:nvSpPr>
          <p:cNvPr id="480" name="Google Shape;422;p35"/>
          <p:cNvSpPr txBox="1"/>
          <p:nvPr/>
        </p:nvSpPr>
        <p:spPr>
          <a:xfrm>
            <a:off x="3407876" y="2952162"/>
            <a:ext cx="14751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sz="1200">
                <a:latin typeface="Open Sans"/>
                <a:ea typeface="Open Sans"/>
                <a:cs typeface="Open Sans"/>
                <a:sym typeface="Open Sans"/>
              </a:defRPr>
            </a:lvl1pPr>
          </a:lstStyle>
          <a:p>
            <a:pPr/>
            <a:r>
              <a:t>Place B</a:t>
            </a:r>
          </a:p>
        </p:txBody>
      </p:sp>
      <p:sp>
        <p:nvSpPr>
          <p:cNvPr id="481" name="Google Shape;423;p35"/>
          <p:cNvSpPr txBox="1"/>
          <p:nvPr/>
        </p:nvSpPr>
        <p:spPr>
          <a:xfrm>
            <a:off x="939251" y="3273554"/>
            <a:ext cx="3943876" cy="5384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114300" indent="-133350">
              <a:buClr>
                <a:schemeClr val="accent2">
                  <a:lumOff val="44000"/>
                </a:schemeClr>
              </a:buClr>
              <a:buSzPts val="1200"/>
              <a:buFont typeface="Helvetica"/>
              <a:buChar char="●"/>
              <a:defRPr sz="1200">
                <a:latin typeface="Open Sans"/>
                <a:ea typeface="Open Sans"/>
                <a:cs typeface="Open Sans"/>
                <a:sym typeface="Open Sans"/>
              </a:defRPr>
            </a:pPr>
            <a:r>
              <a:t>Describe your work tasks here</a:t>
            </a:r>
          </a:p>
          <a:p>
            <a:pPr marL="114300" indent="-133350">
              <a:buClr>
                <a:schemeClr val="accent2">
                  <a:lumOff val="44000"/>
                </a:schemeClr>
              </a:buClr>
              <a:buSzPts val="1200"/>
              <a:buFont typeface="Helvetica"/>
              <a:buChar char="●"/>
              <a:defRPr sz="1200">
                <a:latin typeface="Open Sans"/>
                <a:ea typeface="Open Sans"/>
                <a:cs typeface="Open Sans"/>
                <a:sym typeface="Open Sans"/>
              </a:defRPr>
            </a:pPr>
            <a:r>
              <a:t>Describe your work tasks here</a:t>
            </a:r>
          </a:p>
        </p:txBody>
      </p:sp>
      <p:grpSp>
        <p:nvGrpSpPr>
          <p:cNvPr id="484" name="Google Shape;424;p35"/>
          <p:cNvGrpSpPr/>
          <p:nvPr/>
        </p:nvGrpSpPr>
        <p:grpSpPr>
          <a:xfrm>
            <a:off x="859075" y="2952162"/>
            <a:ext cx="1033801" cy="360651"/>
            <a:chOff x="0" y="0"/>
            <a:chExt cx="1033799" cy="360649"/>
          </a:xfrm>
        </p:grpSpPr>
        <p:sp>
          <p:nvSpPr>
            <p:cNvPr id="482" name="Прямоугольник"/>
            <p:cNvSpPr/>
            <p:nvPr/>
          </p:nvSpPr>
          <p:spPr>
            <a:xfrm>
              <a:off x="0" y="38875"/>
              <a:ext cx="1033800" cy="282901"/>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defRPr b="1" sz="1200">
                  <a:latin typeface="Aldrich"/>
                  <a:ea typeface="Aldrich"/>
                  <a:cs typeface="Aldrich"/>
                  <a:sym typeface="Aldrich"/>
                </a:defRPr>
              </a:pPr>
            </a:p>
          </p:txBody>
        </p:sp>
        <p:sp>
          <p:nvSpPr>
            <p:cNvPr id="483" name="20xx-20xx"/>
            <p:cNvSpPr txBox="1"/>
            <p:nvPr/>
          </p:nvSpPr>
          <p:spPr>
            <a:xfrm>
              <a:off x="4762" y="0"/>
              <a:ext cx="1024276" cy="3606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defRPr b="1" sz="1200">
                  <a:latin typeface="Aldrich"/>
                  <a:ea typeface="Aldrich"/>
                  <a:cs typeface="Aldrich"/>
                  <a:sym typeface="Aldrich"/>
                </a:defRPr>
              </a:lvl1pPr>
            </a:lstStyle>
            <a:p>
              <a:pPr/>
              <a:r>
                <a:t>20xx-20xx</a:t>
              </a:r>
            </a:p>
          </p:txBody>
        </p:sp>
      </p:grpSp>
      <p:sp>
        <p:nvSpPr>
          <p:cNvPr id="485" name="Google Shape;425;p35"/>
          <p:cNvSpPr txBox="1"/>
          <p:nvPr/>
        </p:nvSpPr>
        <p:spPr>
          <a:xfrm>
            <a:off x="1892866" y="2952162"/>
            <a:ext cx="14751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b="1" sz="1200">
                <a:latin typeface="Aldrich"/>
                <a:ea typeface="Aldrich"/>
                <a:cs typeface="Aldrich"/>
                <a:sym typeface="Aldrich"/>
              </a:defRPr>
            </a:lvl1pPr>
          </a:lstStyle>
          <a:p>
            <a:pPr/>
            <a:r>
              <a:t>Position B</a:t>
            </a:r>
          </a:p>
        </p:txBody>
      </p:sp>
      <p:sp>
        <p:nvSpPr>
          <p:cNvPr id="486" name="Google Shape;426;p35"/>
          <p:cNvSpPr txBox="1"/>
          <p:nvPr/>
        </p:nvSpPr>
        <p:spPr>
          <a:xfrm>
            <a:off x="3407776" y="3718506"/>
            <a:ext cx="14751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sz="1200">
                <a:latin typeface="Open Sans"/>
                <a:ea typeface="Open Sans"/>
                <a:cs typeface="Open Sans"/>
                <a:sym typeface="Open Sans"/>
              </a:defRPr>
            </a:lvl1pPr>
          </a:lstStyle>
          <a:p>
            <a:pPr/>
            <a:r>
              <a:t>Place C</a:t>
            </a:r>
          </a:p>
        </p:txBody>
      </p:sp>
      <p:sp>
        <p:nvSpPr>
          <p:cNvPr id="487" name="Google Shape;427;p35"/>
          <p:cNvSpPr txBox="1"/>
          <p:nvPr/>
        </p:nvSpPr>
        <p:spPr>
          <a:xfrm>
            <a:off x="939251" y="4039947"/>
            <a:ext cx="3943876" cy="5384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114300" indent="-133350">
              <a:buClr>
                <a:schemeClr val="accent2">
                  <a:lumOff val="44000"/>
                </a:schemeClr>
              </a:buClr>
              <a:buSzPts val="1200"/>
              <a:buFont typeface="Helvetica"/>
              <a:buChar char="●"/>
              <a:defRPr sz="1200">
                <a:latin typeface="Open Sans"/>
                <a:ea typeface="Open Sans"/>
                <a:cs typeface="Open Sans"/>
                <a:sym typeface="Open Sans"/>
              </a:defRPr>
            </a:pPr>
            <a:r>
              <a:t>Describe your work tasks here</a:t>
            </a:r>
          </a:p>
          <a:p>
            <a:pPr marL="114300" indent="-133350">
              <a:buClr>
                <a:schemeClr val="accent2">
                  <a:lumOff val="44000"/>
                </a:schemeClr>
              </a:buClr>
              <a:buSzPts val="1200"/>
              <a:buFont typeface="Helvetica"/>
              <a:buChar char="●"/>
              <a:defRPr sz="1200">
                <a:latin typeface="Open Sans"/>
                <a:ea typeface="Open Sans"/>
                <a:cs typeface="Open Sans"/>
                <a:sym typeface="Open Sans"/>
              </a:defRPr>
            </a:pPr>
            <a:r>
              <a:t>Describe your work tasks here</a:t>
            </a:r>
          </a:p>
        </p:txBody>
      </p:sp>
      <p:grpSp>
        <p:nvGrpSpPr>
          <p:cNvPr id="490" name="Google Shape;428;p35"/>
          <p:cNvGrpSpPr/>
          <p:nvPr/>
        </p:nvGrpSpPr>
        <p:grpSpPr>
          <a:xfrm>
            <a:off x="859075" y="3718505"/>
            <a:ext cx="1033801" cy="360651"/>
            <a:chOff x="0" y="0"/>
            <a:chExt cx="1033799" cy="360649"/>
          </a:xfrm>
        </p:grpSpPr>
        <p:sp>
          <p:nvSpPr>
            <p:cNvPr id="488" name="Прямоугольник"/>
            <p:cNvSpPr/>
            <p:nvPr/>
          </p:nvSpPr>
          <p:spPr>
            <a:xfrm>
              <a:off x="0" y="38875"/>
              <a:ext cx="1033800" cy="282901"/>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defRPr b="1" sz="1200">
                  <a:latin typeface="Aldrich"/>
                  <a:ea typeface="Aldrich"/>
                  <a:cs typeface="Aldrich"/>
                  <a:sym typeface="Aldrich"/>
                </a:defRPr>
              </a:pPr>
            </a:p>
          </p:txBody>
        </p:sp>
        <p:sp>
          <p:nvSpPr>
            <p:cNvPr id="489" name="20xx-20xx"/>
            <p:cNvSpPr txBox="1"/>
            <p:nvPr/>
          </p:nvSpPr>
          <p:spPr>
            <a:xfrm>
              <a:off x="4762" y="0"/>
              <a:ext cx="1024276" cy="3606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defRPr b="1" sz="1200">
                  <a:latin typeface="Aldrich"/>
                  <a:ea typeface="Aldrich"/>
                  <a:cs typeface="Aldrich"/>
                  <a:sym typeface="Aldrich"/>
                </a:defRPr>
              </a:lvl1pPr>
            </a:lstStyle>
            <a:p>
              <a:pPr/>
              <a:r>
                <a:t>20xx-20xx</a:t>
              </a:r>
            </a:p>
          </p:txBody>
        </p:sp>
      </p:grpSp>
      <p:sp>
        <p:nvSpPr>
          <p:cNvPr id="491" name="Google Shape;429;p35"/>
          <p:cNvSpPr txBox="1"/>
          <p:nvPr/>
        </p:nvSpPr>
        <p:spPr>
          <a:xfrm>
            <a:off x="1892866" y="3718506"/>
            <a:ext cx="14751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b="1" sz="1200">
                <a:latin typeface="Aldrich"/>
                <a:ea typeface="Aldrich"/>
                <a:cs typeface="Aldrich"/>
                <a:sym typeface="Aldrich"/>
              </a:defRPr>
            </a:lvl1pPr>
          </a:lstStyle>
          <a:p>
            <a:pPr/>
            <a:r>
              <a:t>Position C</a:t>
            </a:r>
          </a:p>
        </p:txBody>
      </p:sp>
      <p:sp>
        <p:nvSpPr>
          <p:cNvPr id="492" name="Google Shape;430;p35"/>
          <p:cNvSpPr txBox="1"/>
          <p:nvPr/>
        </p:nvSpPr>
        <p:spPr>
          <a:xfrm>
            <a:off x="4881374" y="1771153"/>
            <a:ext cx="3403501"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b="1" sz="2000">
                <a:latin typeface="Aldrich"/>
                <a:ea typeface="Aldrich"/>
                <a:cs typeface="Aldrich"/>
                <a:sym typeface="Aldrich"/>
              </a:defRPr>
            </a:lvl1pPr>
          </a:lstStyle>
          <a:p>
            <a:pPr/>
            <a:r>
              <a:t>Education</a:t>
            </a:r>
          </a:p>
        </p:txBody>
      </p:sp>
      <p:sp>
        <p:nvSpPr>
          <p:cNvPr id="493" name="Google Shape;431;p35"/>
          <p:cNvSpPr txBox="1"/>
          <p:nvPr/>
        </p:nvSpPr>
        <p:spPr>
          <a:xfrm>
            <a:off x="6889749" y="2219584"/>
            <a:ext cx="1395076" cy="7162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57150" indent="-133350">
              <a:buClr>
                <a:schemeClr val="accent2">
                  <a:lumOff val="44000"/>
                </a:schemeClr>
              </a:buClr>
              <a:buSzPts val="1200"/>
              <a:buFont typeface="Helvetica"/>
              <a:buChar char="●"/>
              <a:defRPr sz="1200">
                <a:latin typeface="Open Sans"/>
                <a:ea typeface="Open Sans"/>
                <a:cs typeface="Open Sans"/>
                <a:sym typeface="Open Sans"/>
              </a:defRPr>
            </a:pPr>
            <a:r>
              <a:t>Competence</a:t>
            </a:r>
          </a:p>
          <a:p>
            <a:pPr marL="57150" indent="-133350">
              <a:buClr>
                <a:schemeClr val="accent2">
                  <a:lumOff val="44000"/>
                </a:schemeClr>
              </a:buClr>
              <a:buSzPts val="1200"/>
              <a:buFont typeface="Helvetica"/>
              <a:buChar char="●"/>
              <a:defRPr sz="1200">
                <a:latin typeface="Open Sans"/>
                <a:ea typeface="Open Sans"/>
                <a:cs typeface="Open Sans"/>
                <a:sym typeface="Open Sans"/>
              </a:defRPr>
            </a:pPr>
            <a:r>
              <a:t>Competence</a:t>
            </a:r>
          </a:p>
          <a:p>
            <a:pPr marL="57150" indent="-133350">
              <a:buClr>
                <a:schemeClr val="accent2">
                  <a:lumOff val="44000"/>
                </a:schemeClr>
              </a:buClr>
              <a:buSzPts val="1200"/>
              <a:buFont typeface="Helvetica"/>
              <a:buChar char="●"/>
              <a:defRPr sz="1200">
                <a:latin typeface="Open Sans"/>
                <a:ea typeface="Open Sans"/>
                <a:cs typeface="Open Sans"/>
                <a:sym typeface="Open Sans"/>
              </a:defRPr>
            </a:pPr>
            <a:r>
              <a:t>Competence</a:t>
            </a:r>
          </a:p>
        </p:txBody>
      </p:sp>
      <p:grpSp>
        <p:nvGrpSpPr>
          <p:cNvPr id="496" name="Google Shape;432;p35"/>
          <p:cNvGrpSpPr/>
          <p:nvPr/>
        </p:nvGrpSpPr>
        <p:grpSpPr>
          <a:xfrm>
            <a:off x="4881374" y="2219584"/>
            <a:ext cx="750301" cy="668701"/>
            <a:chOff x="0" y="0"/>
            <a:chExt cx="750299" cy="668699"/>
          </a:xfrm>
        </p:grpSpPr>
        <p:sp>
          <p:nvSpPr>
            <p:cNvPr id="494" name="Прямоугольник"/>
            <p:cNvSpPr/>
            <p:nvPr/>
          </p:nvSpPr>
          <p:spPr>
            <a:xfrm>
              <a:off x="0" y="0"/>
              <a:ext cx="750300" cy="6687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defRPr b="1" sz="1200">
                  <a:latin typeface="Aldrich"/>
                  <a:ea typeface="Aldrich"/>
                  <a:cs typeface="Aldrich"/>
                  <a:sym typeface="Aldrich"/>
                </a:defRPr>
              </a:pPr>
            </a:p>
          </p:txBody>
        </p:sp>
        <p:sp>
          <p:nvSpPr>
            <p:cNvPr id="495" name="20xx- 20xx"/>
            <p:cNvSpPr txBox="1"/>
            <p:nvPr/>
          </p:nvSpPr>
          <p:spPr>
            <a:xfrm>
              <a:off x="4762" y="65124"/>
              <a:ext cx="740776" cy="5384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defRPr b="1" sz="1200">
                  <a:latin typeface="Aldrich"/>
                  <a:ea typeface="Aldrich"/>
                  <a:cs typeface="Aldrich"/>
                  <a:sym typeface="Aldrich"/>
                </a:defRPr>
              </a:lvl1pPr>
            </a:lstStyle>
            <a:p>
              <a:pPr/>
              <a:r>
                <a:t>20xx- 20xx</a:t>
              </a:r>
            </a:p>
          </p:txBody>
        </p:sp>
      </p:grpSp>
      <p:sp>
        <p:nvSpPr>
          <p:cNvPr id="497" name="Google Shape;433;p35"/>
          <p:cNvSpPr txBox="1"/>
          <p:nvPr/>
        </p:nvSpPr>
        <p:spPr>
          <a:xfrm>
            <a:off x="5631798" y="2373609"/>
            <a:ext cx="10722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b="1" sz="1200">
                <a:latin typeface="Aldrich"/>
                <a:ea typeface="Aldrich"/>
                <a:cs typeface="Aldrich"/>
                <a:sym typeface="Aldrich"/>
              </a:defRPr>
            </a:lvl1pPr>
          </a:lstStyle>
          <a:p>
            <a:pPr/>
            <a:r>
              <a:t>Studies 1</a:t>
            </a:r>
          </a:p>
        </p:txBody>
      </p:sp>
      <p:sp>
        <p:nvSpPr>
          <p:cNvPr id="498" name="Google Shape;434;p35"/>
          <p:cNvSpPr txBox="1"/>
          <p:nvPr/>
        </p:nvSpPr>
        <p:spPr>
          <a:xfrm>
            <a:off x="6889774" y="3036766"/>
            <a:ext cx="1395076" cy="7162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57150" indent="-133350">
              <a:buClr>
                <a:schemeClr val="accent2">
                  <a:lumOff val="44000"/>
                </a:schemeClr>
              </a:buClr>
              <a:buSzPts val="1200"/>
              <a:buFont typeface="Helvetica"/>
              <a:buChar char="●"/>
              <a:defRPr sz="1200">
                <a:latin typeface="Open Sans"/>
                <a:ea typeface="Open Sans"/>
                <a:cs typeface="Open Sans"/>
                <a:sym typeface="Open Sans"/>
              </a:defRPr>
            </a:pPr>
            <a:r>
              <a:t>Competence</a:t>
            </a:r>
          </a:p>
          <a:p>
            <a:pPr marL="57150" indent="-133350">
              <a:buClr>
                <a:schemeClr val="accent2">
                  <a:lumOff val="44000"/>
                </a:schemeClr>
              </a:buClr>
              <a:buSzPts val="1200"/>
              <a:buFont typeface="Helvetica"/>
              <a:buChar char="●"/>
              <a:defRPr sz="1200">
                <a:latin typeface="Open Sans"/>
                <a:ea typeface="Open Sans"/>
                <a:cs typeface="Open Sans"/>
                <a:sym typeface="Open Sans"/>
              </a:defRPr>
            </a:pPr>
            <a:r>
              <a:t>Competence</a:t>
            </a:r>
          </a:p>
          <a:p>
            <a:pPr marL="57150" indent="-133350">
              <a:buClr>
                <a:schemeClr val="accent2">
                  <a:lumOff val="44000"/>
                </a:schemeClr>
              </a:buClr>
              <a:buSzPts val="1200"/>
              <a:buFont typeface="Helvetica"/>
              <a:buChar char="●"/>
              <a:defRPr sz="1200">
                <a:latin typeface="Open Sans"/>
                <a:ea typeface="Open Sans"/>
                <a:cs typeface="Open Sans"/>
                <a:sym typeface="Open Sans"/>
              </a:defRPr>
            </a:pPr>
            <a:r>
              <a:t>Competence</a:t>
            </a:r>
          </a:p>
        </p:txBody>
      </p:sp>
      <p:grpSp>
        <p:nvGrpSpPr>
          <p:cNvPr id="501" name="Google Shape;435;p35"/>
          <p:cNvGrpSpPr/>
          <p:nvPr/>
        </p:nvGrpSpPr>
        <p:grpSpPr>
          <a:xfrm>
            <a:off x="4881398" y="3036767"/>
            <a:ext cx="750301" cy="668700"/>
            <a:chOff x="0" y="0"/>
            <a:chExt cx="750299" cy="668699"/>
          </a:xfrm>
        </p:grpSpPr>
        <p:sp>
          <p:nvSpPr>
            <p:cNvPr id="499" name="Прямоугольник"/>
            <p:cNvSpPr/>
            <p:nvPr/>
          </p:nvSpPr>
          <p:spPr>
            <a:xfrm>
              <a:off x="0" y="0"/>
              <a:ext cx="750300" cy="6687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defRPr b="1" sz="1200">
                  <a:latin typeface="Aldrich"/>
                  <a:ea typeface="Aldrich"/>
                  <a:cs typeface="Aldrich"/>
                  <a:sym typeface="Aldrich"/>
                </a:defRPr>
              </a:pPr>
            </a:p>
          </p:txBody>
        </p:sp>
        <p:sp>
          <p:nvSpPr>
            <p:cNvPr id="500" name="20xx- 20xx"/>
            <p:cNvSpPr txBox="1"/>
            <p:nvPr/>
          </p:nvSpPr>
          <p:spPr>
            <a:xfrm>
              <a:off x="4762" y="65124"/>
              <a:ext cx="740776" cy="5384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defRPr b="1" sz="1200">
                  <a:latin typeface="Aldrich"/>
                  <a:ea typeface="Aldrich"/>
                  <a:cs typeface="Aldrich"/>
                  <a:sym typeface="Aldrich"/>
                </a:defRPr>
              </a:lvl1pPr>
            </a:lstStyle>
            <a:p>
              <a:pPr/>
              <a:r>
                <a:t>20xx- 20xx</a:t>
              </a:r>
            </a:p>
          </p:txBody>
        </p:sp>
      </p:grpSp>
      <p:sp>
        <p:nvSpPr>
          <p:cNvPr id="502" name="Google Shape;436;p35"/>
          <p:cNvSpPr txBox="1"/>
          <p:nvPr/>
        </p:nvSpPr>
        <p:spPr>
          <a:xfrm>
            <a:off x="5631824" y="3190792"/>
            <a:ext cx="10722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b="1" sz="1200">
                <a:latin typeface="Aldrich"/>
                <a:ea typeface="Aldrich"/>
                <a:cs typeface="Aldrich"/>
                <a:sym typeface="Aldrich"/>
              </a:defRPr>
            </a:lvl1pPr>
          </a:lstStyle>
          <a:p>
            <a:pPr/>
            <a:r>
              <a:t>Studies 2</a:t>
            </a:r>
          </a:p>
        </p:txBody>
      </p:sp>
      <p:sp>
        <p:nvSpPr>
          <p:cNvPr id="503" name="Google Shape;437;p35"/>
          <p:cNvSpPr txBox="1"/>
          <p:nvPr/>
        </p:nvSpPr>
        <p:spPr>
          <a:xfrm>
            <a:off x="6889774" y="3853953"/>
            <a:ext cx="1395076" cy="7162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marL="57150" indent="-133350">
              <a:buClr>
                <a:schemeClr val="accent2">
                  <a:lumOff val="44000"/>
                </a:schemeClr>
              </a:buClr>
              <a:buSzPts val="1200"/>
              <a:buFont typeface="Helvetica"/>
              <a:buChar char="●"/>
              <a:defRPr sz="1200">
                <a:latin typeface="Open Sans"/>
                <a:ea typeface="Open Sans"/>
                <a:cs typeface="Open Sans"/>
                <a:sym typeface="Open Sans"/>
              </a:defRPr>
            </a:pPr>
            <a:r>
              <a:t>Competence</a:t>
            </a:r>
          </a:p>
          <a:p>
            <a:pPr marL="57150" indent="-133350">
              <a:buClr>
                <a:schemeClr val="accent2">
                  <a:lumOff val="44000"/>
                </a:schemeClr>
              </a:buClr>
              <a:buSzPts val="1200"/>
              <a:buFont typeface="Helvetica"/>
              <a:buChar char="●"/>
              <a:defRPr sz="1200">
                <a:latin typeface="Open Sans"/>
                <a:ea typeface="Open Sans"/>
                <a:cs typeface="Open Sans"/>
                <a:sym typeface="Open Sans"/>
              </a:defRPr>
            </a:pPr>
            <a:r>
              <a:t>Competence</a:t>
            </a:r>
          </a:p>
          <a:p>
            <a:pPr marL="57150" indent="-133350">
              <a:buClr>
                <a:schemeClr val="accent2">
                  <a:lumOff val="44000"/>
                </a:schemeClr>
              </a:buClr>
              <a:buSzPts val="1200"/>
              <a:buFont typeface="Helvetica"/>
              <a:buChar char="●"/>
              <a:defRPr sz="1200">
                <a:latin typeface="Open Sans"/>
                <a:ea typeface="Open Sans"/>
                <a:cs typeface="Open Sans"/>
                <a:sym typeface="Open Sans"/>
              </a:defRPr>
            </a:pPr>
            <a:r>
              <a:t>Competence</a:t>
            </a:r>
          </a:p>
        </p:txBody>
      </p:sp>
      <p:grpSp>
        <p:nvGrpSpPr>
          <p:cNvPr id="506" name="Google Shape;438;p35"/>
          <p:cNvGrpSpPr/>
          <p:nvPr/>
        </p:nvGrpSpPr>
        <p:grpSpPr>
          <a:xfrm>
            <a:off x="4881398" y="3853953"/>
            <a:ext cx="750301" cy="668701"/>
            <a:chOff x="0" y="0"/>
            <a:chExt cx="750299" cy="668699"/>
          </a:xfrm>
        </p:grpSpPr>
        <p:sp>
          <p:nvSpPr>
            <p:cNvPr id="504" name="Прямоугольник"/>
            <p:cNvSpPr/>
            <p:nvPr/>
          </p:nvSpPr>
          <p:spPr>
            <a:xfrm>
              <a:off x="0" y="0"/>
              <a:ext cx="750300" cy="668700"/>
            </a:xfrm>
            <a:prstGeom prst="rect">
              <a:avLst/>
            </a:prstGeom>
            <a:noFill/>
            <a:ln w="9525" cap="flat">
              <a:solidFill>
                <a:schemeClr val="accent2">
                  <a:lumOff val="44000"/>
                </a:schemeClr>
              </a:solidFill>
              <a:prstDash val="solid"/>
              <a:round/>
            </a:ln>
            <a:effectLst/>
          </p:spPr>
          <p:txBody>
            <a:bodyPr wrap="square" lIns="0" tIns="0" rIns="0" bIns="0" numCol="1" anchor="ctr">
              <a:noAutofit/>
            </a:bodyPr>
            <a:lstStyle/>
            <a:p>
              <a:pPr>
                <a:defRPr b="1" sz="1200">
                  <a:latin typeface="Aldrich"/>
                  <a:ea typeface="Aldrich"/>
                  <a:cs typeface="Aldrich"/>
                  <a:sym typeface="Aldrich"/>
                </a:defRPr>
              </a:pPr>
            </a:p>
          </p:txBody>
        </p:sp>
        <p:sp>
          <p:nvSpPr>
            <p:cNvPr id="505" name="20xx- 20xx"/>
            <p:cNvSpPr txBox="1"/>
            <p:nvPr/>
          </p:nvSpPr>
          <p:spPr>
            <a:xfrm>
              <a:off x="4762" y="65124"/>
              <a:ext cx="740776" cy="5384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defRPr b="1" sz="1200">
                  <a:latin typeface="Aldrich"/>
                  <a:ea typeface="Aldrich"/>
                  <a:cs typeface="Aldrich"/>
                  <a:sym typeface="Aldrich"/>
                </a:defRPr>
              </a:lvl1pPr>
            </a:lstStyle>
            <a:p>
              <a:pPr/>
              <a:r>
                <a:t>20xx- 20xx</a:t>
              </a:r>
            </a:p>
          </p:txBody>
        </p:sp>
      </p:grpSp>
      <p:sp>
        <p:nvSpPr>
          <p:cNvPr id="507" name="Google Shape;439;p35"/>
          <p:cNvSpPr txBox="1"/>
          <p:nvPr/>
        </p:nvSpPr>
        <p:spPr>
          <a:xfrm>
            <a:off x="5631824" y="4007979"/>
            <a:ext cx="10722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defRPr b="1" sz="1200">
                <a:latin typeface="Aldrich"/>
                <a:ea typeface="Aldrich"/>
                <a:cs typeface="Aldrich"/>
                <a:sym typeface="Aldrich"/>
              </a:defRPr>
            </a:lvl1pPr>
          </a:lstStyle>
          <a:p>
            <a:pPr/>
            <a:r>
              <a:t>Studies 3</a:t>
            </a:r>
          </a:p>
        </p:txBody>
      </p:sp>
      <p:sp>
        <p:nvSpPr>
          <p:cNvPr id="508" name="Google Shape;440;p35"/>
          <p:cNvSpPr/>
          <p:nvPr/>
        </p:nvSpPr>
        <p:spPr>
          <a:xfrm>
            <a:off x="859071" y="948224"/>
            <a:ext cx="864901" cy="122101"/>
          </a:xfrm>
          <a:prstGeom prst="rect">
            <a:avLst/>
          </a:prstGeom>
          <a:solidFill>
            <a:srgbClr val="F5B150"/>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0" name="Google Shape;445;p36"/>
          <p:cNvSpPr txBox="1"/>
          <p:nvPr>
            <p:ph type="title"/>
          </p:nvPr>
        </p:nvSpPr>
        <p:spPr>
          <a:xfrm>
            <a:off x="719999" y="826024"/>
            <a:ext cx="7704002" cy="572701"/>
          </a:xfrm>
          <a:prstGeom prst="rect">
            <a:avLst/>
          </a:prstGeom>
        </p:spPr>
        <p:txBody>
          <a:bodyPr/>
          <a:lstStyle>
            <a:lvl1pPr defTabSz="822959">
              <a:defRPr sz="2520"/>
            </a:lvl1pPr>
          </a:lstStyle>
          <a:p>
            <a:pPr/>
            <a:r>
              <a:t>Cover letter</a:t>
            </a:r>
          </a:p>
        </p:txBody>
      </p:sp>
      <p:sp>
        <p:nvSpPr>
          <p:cNvPr id="511" name="Google Shape;446;p36"/>
          <p:cNvSpPr txBox="1"/>
          <p:nvPr>
            <p:ph type="body" sz="half" idx="1"/>
          </p:nvPr>
        </p:nvSpPr>
        <p:spPr>
          <a:prstGeom prst="rect">
            <a:avLst/>
          </a:prstGeom>
        </p:spPr>
        <p:txBody>
          <a:bodyPr/>
          <a:lstStyle/>
          <a:p>
            <a:pPr marL="0" indent="0">
              <a:buSzTx/>
              <a:buNone/>
              <a:defRPr b="1"/>
            </a:pPr>
            <a:r>
              <a:t>Welcome to my portfolio!</a:t>
            </a:r>
          </a:p>
          <a:p>
            <a:pPr marL="0" indent="0">
              <a:spcBef>
                <a:spcPts val="1200"/>
              </a:spcBef>
              <a:buSzTx/>
              <a:buNone/>
            </a:pPr>
            <a:r>
              <a:t>I'm [name], a highly creative and motivated individual, with a passion for [field of expertise]. My portfolio is filled with unique and inspiring content, which showcases my skills in the field. </a:t>
            </a:r>
          </a:p>
          <a:p>
            <a:pPr marL="0" indent="0">
              <a:spcBef>
                <a:spcPts val="1200"/>
              </a:spcBef>
              <a:buSzTx/>
              <a:buNone/>
            </a:pPr>
            <a:r>
              <a:t>Here you will find a lot of content that shows all my work. I strive for excellence in all that I do, and this portfolio serves as a testament to my capabilities and accomplishments.</a:t>
            </a:r>
          </a:p>
          <a:p>
            <a:pPr marL="0" indent="0">
              <a:spcBef>
                <a:spcPts val="1200"/>
              </a:spcBef>
              <a:buSzTx/>
              <a:buNone/>
            </a:pPr>
            <a:r>
              <a:t>Have a look around, get to know me better, and don't hesitate to reach out if you have any questions or would like to collaborate!</a:t>
            </a:r>
          </a:p>
          <a:p>
            <a:pPr marL="0" indent="0">
              <a:spcBef>
                <a:spcPts val="1200"/>
              </a:spcBef>
              <a:buSzTx/>
              <a:buNone/>
            </a:pPr>
            <a:r>
              <a:t>Sincerely,</a:t>
            </a:r>
          </a:p>
        </p:txBody>
      </p:sp>
      <p:sp>
        <p:nvSpPr>
          <p:cNvPr id="512" name="Google Shape;447;p36"/>
          <p:cNvSpPr txBox="1"/>
          <p:nvPr/>
        </p:nvSpPr>
        <p:spPr>
          <a:xfrm>
            <a:off x="6662580" y="3744956"/>
            <a:ext cx="1768201" cy="487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r">
              <a:defRPr b="1" sz="2000">
                <a:latin typeface="Aldrich"/>
                <a:ea typeface="Aldrich"/>
                <a:cs typeface="Aldrich"/>
                <a:sym typeface="Aldrich"/>
              </a:defRPr>
            </a:lvl1pPr>
          </a:lstStyle>
          <a:p>
            <a:pPr/>
            <a:r>
              <a:t>Jane Doe</a:t>
            </a:r>
          </a:p>
        </p:txBody>
      </p:sp>
      <p:sp>
        <p:nvSpPr>
          <p:cNvPr id="513" name="Google Shape;448;p36"/>
          <p:cNvSpPr txBox="1"/>
          <p:nvPr/>
        </p:nvSpPr>
        <p:spPr>
          <a:xfrm>
            <a:off x="4878730" y="4243349"/>
            <a:ext cx="3552000"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b">
            <a:spAutoFit/>
          </a:bodyPr>
          <a:lstStyle>
            <a:lvl1pPr algn="r">
              <a:spcBef>
                <a:spcPts val="1200"/>
              </a:spcBef>
              <a:defRPr sz="1200">
                <a:latin typeface="Open Sans"/>
                <a:ea typeface="Open Sans"/>
                <a:cs typeface="Open Sans"/>
                <a:sym typeface="Open Sans"/>
              </a:defRPr>
            </a:lvl1pPr>
          </a:lstStyle>
          <a:p>
            <a:pPr/>
            <a:r>
              <a:t>+91  620 421 838 | jane@freepik.com</a:t>
            </a:r>
          </a:p>
        </p:txBody>
      </p:sp>
      <p:sp>
        <p:nvSpPr>
          <p:cNvPr id="514" name="Google Shape;449;p36"/>
          <p:cNvSpPr txBox="1"/>
          <p:nvPr/>
        </p:nvSpPr>
        <p:spPr>
          <a:xfrm>
            <a:off x="4657675" y="1320099"/>
            <a:ext cx="3773100"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r">
              <a:defRPr sz="1200">
                <a:latin typeface="Open Sans"/>
                <a:ea typeface="Open Sans"/>
                <a:cs typeface="Open Sans"/>
                <a:sym typeface="Open Sans"/>
              </a:defRPr>
            </a:lvl1pPr>
          </a:lstStyle>
          <a:p>
            <a:pPr/>
            <a:r>
              <a:t>Slidesgo</a:t>
            </a:r>
          </a:p>
        </p:txBody>
      </p:sp>
      <p:sp>
        <p:nvSpPr>
          <p:cNvPr id="515" name="Google Shape;450;p36"/>
          <p:cNvSpPr txBox="1"/>
          <p:nvPr/>
        </p:nvSpPr>
        <p:spPr>
          <a:xfrm>
            <a:off x="4657685" y="1552538"/>
            <a:ext cx="3773101" cy="360651"/>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r">
              <a:defRPr sz="1200">
                <a:latin typeface="Open Sans"/>
                <a:ea typeface="Open Sans"/>
                <a:cs typeface="Open Sans"/>
                <a:sym typeface="Open Sans"/>
              </a:defRPr>
            </a:lvl1pPr>
          </a:lstStyle>
          <a:p>
            <a:pPr/>
            <a:r>
              <a:t>+91  651 736 904 </a:t>
            </a:r>
          </a:p>
        </p:txBody>
      </p:sp>
      <p:sp>
        <p:nvSpPr>
          <p:cNvPr id="516" name="Google Shape;451;p36"/>
          <p:cNvSpPr txBox="1"/>
          <p:nvPr/>
        </p:nvSpPr>
        <p:spPr>
          <a:xfrm>
            <a:off x="4657685" y="1784975"/>
            <a:ext cx="3773101" cy="36065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spAutoFit/>
          </a:bodyPr>
          <a:lstStyle>
            <a:lvl1pPr algn="r">
              <a:defRPr sz="1200">
                <a:latin typeface="Open Sans"/>
                <a:ea typeface="Open Sans"/>
                <a:cs typeface="Open Sans"/>
                <a:sym typeface="Open Sans"/>
              </a:defRPr>
            </a:lvl1pPr>
          </a:lstStyle>
          <a:p>
            <a:pPr/>
            <a:r>
              <a:t>charlie@slidesgo.com</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18" name="Google Shape;456;p37" descr="Google Shape;456;p37"/>
          <p:cNvPicPr>
            <a:picLocks noChangeAspect="1"/>
          </p:cNvPicPr>
          <p:nvPr>
            <p:ph type="pic" idx="23"/>
          </p:nvPr>
        </p:nvPicPr>
        <p:blipFill>
          <a:blip r:embed="rId2">
            <a:extLst/>
          </a:blip>
          <a:srcRect l="16626" t="0" r="16626" b="0"/>
          <a:stretch>
            <a:fillRect/>
          </a:stretch>
        </p:blipFill>
        <p:spPr>
          <a:xfrm>
            <a:off x="3302420" y="905131"/>
            <a:ext cx="1817207" cy="1817210"/>
          </a:xfrm>
          <a:prstGeom prst="rect">
            <a:avLst/>
          </a:prstGeom>
        </p:spPr>
      </p:pic>
      <p:sp>
        <p:nvSpPr>
          <p:cNvPr id="519" name="Google Shape;457;p37"/>
          <p:cNvSpPr/>
          <p:nvPr/>
        </p:nvSpPr>
        <p:spPr>
          <a:xfrm>
            <a:off x="3302425" y="905124"/>
            <a:ext cx="1817101" cy="159601"/>
          </a:xfrm>
          <a:prstGeom prst="rect">
            <a:avLst/>
          </a:prstGeom>
          <a:solidFill>
            <a:srgbClr val="F5B150"/>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sp>
        <p:nvSpPr>
          <p:cNvPr id="520" name="Google Shape;458;p37"/>
          <p:cNvSpPr txBox="1"/>
          <p:nvPr>
            <p:ph type="title"/>
          </p:nvPr>
        </p:nvSpPr>
        <p:spPr>
          <a:prstGeom prst="rect">
            <a:avLst/>
          </a:prstGeom>
        </p:spPr>
        <p:txBody>
          <a:bodyPr/>
          <a:lstStyle>
            <a:lvl1pPr defTabSz="804672">
              <a:defRPr sz="2464"/>
            </a:lvl1pPr>
          </a:lstStyle>
          <a:p>
            <a:pPr/>
            <a:r>
              <a:t>Photo showcase</a:t>
            </a:r>
          </a:p>
        </p:txBody>
      </p:sp>
      <p:sp>
        <p:nvSpPr>
          <p:cNvPr id="521" name="Google Shape;459;p37"/>
          <p:cNvSpPr txBox="1"/>
          <p:nvPr>
            <p:ph type="body" sz="quarter" idx="1"/>
          </p:nvPr>
        </p:nvSpPr>
        <p:spPr>
          <a:prstGeom prst="rect">
            <a:avLst/>
          </a:prstGeom>
        </p:spPr>
        <p:txBody>
          <a:bodyPr/>
          <a:lstStyle>
            <a:lvl1pPr marL="0" indent="0"/>
          </a:lstStyle>
          <a:p>
            <a:pPr/>
            <a:r>
              <a:t>This photo showcase is a collection of stunning images, each capturing the essence of my work. Let them inspire you!</a:t>
            </a:r>
          </a:p>
        </p:txBody>
      </p:sp>
      <p:pic>
        <p:nvPicPr>
          <p:cNvPr id="522" name="Google Shape;460;p37" descr="Google Shape;460;p37"/>
          <p:cNvPicPr>
            <a:picLocks noChangeAspect="1"/>
          </p:cNvPicPr>
          <p:nvPr>
            <p:ph type="pic" idx="21"/>
          </p:nvPr>
        </p:nvPicPr>
        <p:blipFill>
          <a:blip r:embed="rId3">
            <a:extLst/>
          </a:blip>
          <a:srcRect l="22376" t="0" r="22371" b="0"/>
          <a:stretch>
            <a:fillRect/>
          </a:stretch>
        </p:blipFill>
        <p:spPr>
          <a:xfrm>
            <a:off x="1007425" y="1064873"/>
            <a:ext cx="2440526" cy="2909579"/>
          </a:xfrm>
          <a:prstGeom prst="rect">
            <a:avLst/>
          </a:prstGeom>
        </p:spPr>
      </p:pic>
      <p:pic>
        <p:nvPicPr>
          <p:cNvPr id="523" name="Google Shape;461;p37" descr="Google Shape;461;p37"/>
          <p:cNvPicPr>
            <a:picLocks noChangeAspect="1"/>
          </p:cNvPicPr>
          <p:nvPr>
            <p:ph type="pic" idx="22"/>
          </p:nvPr>
        </p:nvPicPr>
        <p:blipFill>
          <a:blip r:embed="rId4">
            <a:extLst/>
          </a:blip>
          <a:srcRect l="0" t="16886" r="0" b="16892"/>
          <a:stretch>
            <a:fillRect/>
          </a:stretch>
        </p:blipFill>
        <p:spPr>
          <a:xfrm>
            <a:off x="3185398" y="3061624"/>
            <a:ext cx="3257300" cy="1437701"/>
          </a:xfrm>
          <a:prstGeom prst="rect">
            <a:avLst/>
          </a:prstGeom>
        </p:spPr>
      </p:pic>
      <p:sp>
        <p:nvSpPr>
          <p:cNvPr id="524" name="Google Shape;462;p37"/>
          <p:cNvSpPr/>
          <p:nvPr/>
        </p:nvSpPr>
        <p:spPr>
          <a:xfrm>
            <a:off x="1007425" y="1064873"/>
            <a:ext cx="2440501" cy="159601"/>
          </a:xfrm>
          <a:prstGeom prst="rect">
            <a:avLst/>
          </a:prstGeom>
          <a:solidFill>
            <a:schemeClr val="accent1"/>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sp>
        <p:nvSpPr>
          <p:cNvPr id="525" name="Google Shape;463;p37"/>
          <p:cNvSpPr/>
          <p:nvPr/>
        </p:nvSpPr>
        <p:spPr>
          <a:xfrm>
            <a:off x="3185299" y="3061623"/>
            <a:ext cx="3257401" cy="159601"/>
          </a:xfrm>
          <a:prstGeom prst="rect">
            <a:avLst/>
          </a:prstGeom>
          <a:solidFill>
            <a:schemeClr val="accent1"/>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27" name="Google Shape;468;p38" descr="Google Shape;468;p38"/>
          <p:cNvPicPr>
            <a:picLocks noChangeAspect="1"/>
          </p:cNvPicPr>
          <p:nvPr>
            <p:ph type="pic" idx="22"/>
          </p:nvPr>
        </p:nvPicPr>
        <p:blipFill>
          <a:blip r:embed="rId2">
            <a:extLst/>
          </a:blip>
          <a:srcRect l="32570" t="0" r="20981" b="0"/>
          <a:stretch>
            <a:fillRect/>
          </a:stretch>
        </p:blipFill>
        <p:spPr>
          <a:xfrm>
            <a:off x="5468424" y="924699"/>
            <a:ext cx="2440501" cy="3460837"/>
          </a:xfrm>
          <a:prstGeom prst="rect">
            <a:avLst/>
          </a:prstGeom>
        </p:spPr>
      </p:pic>
      <p:sp>
        <p:nvSpPr>
          <p:cNvPr id="528" name="Google Shape;469;p38"/>
          <p:cNvSpPr txBox="1"/>
          <p:nvPr>
            <p:ph type="title"/>
          </p:nvPr>
        </p:nvSpPr>
        <p:spPr>
          <a:xfrm>
            <a:off x="872974" y="3222150"/>
            <a:ext cx="4270502" cy="534901"/>
          </a:xfrm>
          <a:prstGeom prst="rect">
            <a:avLst/>
          </a:prstGeom>
        </p:spPr>
        <p:txBody>
          <a:bodyPr/>
          <a:lstStyle>
            <a:lvl1pPr defTabSz="740663">
              <a:defRPr sz="2268"/>
            </a:lvl1pPr>
          </a:lstStyle>
          <a:p>
            <a:pPr/>
            <a:r>
              <a:t>My best work</a:t>
            </a:r>
          </a:p>
        </p:txBody>
      </p:sp>
      <p:sp>
        <p:nvSpPr>
          <p:cNvPr id="529" name="Google Shape;470;p38"/>
          <p:cNvSpPr txBox="1"/>
          <p:nvPr>
            <p:ph type="body" sz="quarter" idx="1"/>
          </p:nvPr>
        </p:nvSpPr>
        <p:spPr>
          <a:xfrm>
            <a:off x="872974" y="3699450"/>
            <a:ext cx="4270502" cy="914101"/>
          </a:xfrm>
          <a:prstGeom prst="rect">
            <a:avLst/>
          </a:prstGeom>
        </p:spPr>
        <p:txBody>
          <a:bodyPr/>
          <a:lstStyle>
            <a:lvl1pPr marL="0" indent="0"/>
          </a:lstStyle>
          <a:p>
            <a:pPr/>
            <a:r>
              <a:t>Here you will find a collection that reflects my dedication to delivering impactful and well-executed projects. Each piece embodies a commitment to excellence, blending skillful execution with a focus on detail</a:t>
            </a:r>
          </a:p>
        </p:txBody>
      </p:sp>
      <p:pic>
        <p:nvPicPr>
          <p:cNvPr id="530" name="Google Shape;471;p38" descr="Google Shape;471;p38"/>
          <p:cNvPicPr>
            <a:picLocks noChangeAspect="1"/>
          </p:cNvPicPr>
          <p:nvPr>
            <p:ph type="pic" idx="21"/>
          </p:nvPr>
        </p:nvPicPr>
        <p:blipFill>
          <a:blip r:embed="rId3">
            <a:extLst/>
          </a:blip>
          <a:srcRect l="0" t="9003" r="0" b="8995"/>
          <a:stretch>
            <a:fillRect/>
          </a:stretch>
        </p:blipFill>
        <p:spPr>
          <a:xfrm>
            <a:off x="2192365" y="1137725"/>
            <a:ext cx="3432562" cy="1875975"/>
          </a:xfrm>
          <a:prstGeom prst="rect">
            <a:avLst/>
          </a:prstGeom>
        </p:spPr>
      </p:pic>
      <p:sp>
        <p:nvSpPr>
          <p:cNvPr id="531" name="Google Shape;472;p38"/>
          <p:cNvSpPr/>
          <p:nvPr/>
        </p:nvSpPr>
        <p:spPr>
          <a:xfrm>
            <a:off x="2192375" y="1137725"/>
            <a:ext cx="3432601" cy="159601"/>
          </a:xfrm>
          <a:prstGeom prst="rect">
            <a:avLst/>
          </a:prstGeom>
          <a:solidFill>
            <a:schemeClr val="accent1"/>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grpSp>
        <p:nvGrpSpPr>
          <p:cNvPr id="534" name="Google Shape;473;p38"/>
          <p:cNvGrpSpPr/>
          <p:nvPr/>
        </p:nvGrpSpPr>
        <p:grpSpPr>
          <a:xfrm>
            <a:off x="1347962" y="1517911"/>
            <a:ext cx="1243824" cy="1243825"/>
            <a:chOff x="0" y="0"/>
            <a:chExt cx="1243823" cy="1243823"/>
          </a:xfrm>
        </p:grpSpPr>
        <p:sp>
          <p:nvSpPr>
            <p:cNvPr id="532" name="Google Shape;474;p38"/>
            <p:cNvSpPr/>
            <p:nvPr/>
          </p:nvSpPr>
          <p:spPr>
            <a:xfrm>
              <a:off x="-1" y="-1"/>
              <a:ext cx="1243825" cy="1243825"/>
            </a:xfrm>
            <a:prstGeom prst="rect">
              <a:avLst/>
            </a:prstGeom>
            <a:solidFill>
              <a:srgbClr val="292828"/>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sp>
          <p:nvSpPr>
            <p:cNvPr id="533" name="Google Shape;475;p38"/>
            <p:cNvSpPr/>
            <p:nvPr/>
          </p:nvSpPr>
          <p:spPr>
            <a:xfrm>
              <a:off x="-1" y="-1"/>
              <a:ext cx="1243825" cy="122110"/>
            </a:xfrm>
            <a:prstGeom prst="rect">
              <a:avLst/>
            </a:prstGeom>
            <a:solidFill>
              <a:srgbClr val="F5B150"/>
            </a:solidFill>
            <a:ln w="9525" cap="flat">
              <a:solidFill>
                <a:schemeClr val="accent2">
                  <a:lumOff val="44000"/>
                </a:schemeClr>
              </a:solidFill>
              <a:prstDash val="solid"/>
              <a:round/>
            </a:ln>
            <a:effectLst/>
          </p:spPr>
          <p:txBody>
            <a:bodyPr wrap="square" lIns="0" tIns="0" rIns="0" bIns="0" numCol="1" anchor="ctr">
              <a:noAutofit/>
            </a:bodyPr>
            <a:lstStyle/>
            <a:p>
              <a:pPr algn="ctr">
                <a:defRPr>
                  <a:solidFill>
                    <a:srgbClr val="000000"/>
                  </a:solidFill>
                  <a:latin typeface="Open Sans"/>
                  <a:ea typeface="Open Sans"/>
                  <a:cs typeface="Open Sans"/>
                  <a:sym typeface="Open Sans"/>
                </a:defRPr>
              </a:pPr>
            </a:p>
          </p:txBody>
        </p:sp>
      </p:grpSp>
      <p:sp>
        <p:nvSpPr>
          <p:cNvPr id="535" name="Google Shape;476;p38"/>
          <p:cNvSpPr/>
          <p:nvPr/>
        </p:nvSpPr>
        <p:spPr>
          <a:xfrm>
            <a:off x="5468425" y="924699"/>
            <a:ext cx="2440501" cy="159601"/>
          </a:xfrm>
          <a:prstGeom prst="rect">
            <a:avLst/>
          </a:prstGeom>
          <a:solidFill>
            <a:srgbClr val="F5B150"/>
          </a:solidFill>
          <a:ln>
            <a:solidFill>
              <a:schemeClr val="accent2">
                <a:lumOff val="44000"/>
              </a:schemeClr>
            </a:solidFill>
          </a:ln>
        </p:spPr>
        <p:txBody>
          <a:bodyPr lIns="0" tIns="0" rIns="0" bIns="0" anchor="ctr"/>
          <a:lstStyle/>
          <a:p>
            <a:pPr algn="ctr">
              <a:defRPr>
                <a:solidFill>
                  <a:srgbClr val="000000"/>
                </a:solidFill>
                <a:latin typeface="Open Sans"/>
                <a:ea typeface="Open Sans"/>
                <a:cs typeface="Open Sans"/>
                <a:sym typeface="Open Sans"/>
              </a:defRPr>
            </a:pPr>
          </a:p>
        </p:txBody>
      </p:sp>
      <p:sp>
        <p:nvSpPr>
          <p:cNvPr id="536" name="Google Shape;477;p38"/>
          <p:cNvSpPr/>
          <p:nvPr/>
        </p:nvSpPr>
        <p:spPr>
          <a:xfrm>
            <a:off x="1643700" y="1814126"/>
            <a:ext cx="652049" cy="651401"/>
          </a:xfrm>
          <a:custGeom>
            <a:avLst/>
            <a:gdLst/>
            <a:ahLst/>
            <a:cxnLst>
              <a:cxn ang="0">
                <a:pos x="wd2" y="hd2"/>
              </a:cxn>
              <a:cxn ang="5400000">
                <a:pos x="wd2" y="hd2"/>
              </a:cxn>
              <a:cxn ang="10800000">
                <a:pos x="wd2" y="hd2"/>
              </a:cxn>
              <a:cxn ang="16200000">
                <a:pos x="wd2" y="hd2"/>
              </a:cxn>
            </a:cxnLst>
            <a:rect l="0" t="0" r="r" b="b"/>
            <a:pathLst>
              <a:path w="21320" h="21600" fill="norm" stroke="1" extrusionOk="0">
                <a:moveTo>
                  <a:pt x="20905" y="10072"/>
                </a:moveTo>
                <a:cubicBezTo>
                  <a:pt x="19140" y="9043"/>
                  <a:pt x="18047" y="7120"/>
                  <a:pt x="18047" y="5049"/>
                </a:cubicBezTo>
                <a:lnTo>
                  <a:pt x="18047" y="4168"/>
                </a:lnTo>
                <a:cubicBezTo>
                  <a:pt x="18047" y="1870"/>
                  <a:pt x="16203" y="0"/>
                  <a:pt x="13938" y="0"/>
                </a:cubicBezTo>
                <a:cubicBezTo>
                  <a:pt x="13477" y="0"/>
                  <a:pt x="13095" y="374"/>
                  <a:pt x="13095" y="842"/>
                </a:cubicBezTo>
                <a:cubicBezTo>
                  <a:pt x="13095" y="1309"/>
                  <a:pt x="13477" y="1683"/>
                  <a:pt x="13938" y="1683"/>
                </a:cubicBezTo>
                <a:cubicBezTo>
                  <a:pt x="15281" y="1683"/>
                  <a:pt x="16374" y="2805"/>
                  <a:pt x="16374" y="4168"/>
                </a:cubicBezTo>
                <a:lnTo>
                  <a:pt x="16374" y="5049"/>
                </a:lnTo>
                <a:cubicBezTo>
                  <a:pt x="16374" y="7294"/>
                  <a:pt x="17375" y="9404"/>
                  <a:pt x="19035" y="10807"/>
                </a:cubicBezTo>
                <a:cubicBezTo>
                  <a:pt x="17375" y="12223"/>
                  <a:pt x="16374" y="14320"/>
                  <a:pt x="16374" y="16564"/>
                </a:cubicBezTo>
                <a:lnTo>
                  <a:pt x="16374" y="17446"/>
                </a:lnTo>
                <a:cubicBezTo>
                  <a:pt x="16374" y="18808"/>
                  <a:pt x="15281" y="19917"/>
                  <a:pt x="13938" y="19917"/>
                </a:cubicBezTo>
                <a:cubicBezTo>
                  <a:pt x="13477" y="19917"/>
                  <a:pt x="13095" y="20291"/>
                  <a:pt x="13095" y="20758"/>
                </a:cubicBezTo>
                <a:cubicBezTo>
                  <a:pt x="13095" y="21226"/>
                  <a:pt x="13477" y="21600"/>
                  <a:pt x="13938" y="21600"/>
                </a:cubicBezTo>
                <a:cubicBezTo>
                  <a:pt x="16203" y="21600"/>
                  <a:pt x="18047" y="19730"/>
                  <a:pt x="18047" y="17446"/>
                </a:cubicBezTo>
                <a:lnTo>
                  <a:pt x="18047" y="16564"/>
                </a:lnTo>
                <a:cubicBezTo>
                  <a:pt x="18047" y="14494"/>
                  <a:pt x="19140" y="12570"/>
                  <a:pt x="20905" y="11541"/>
                </a:cubicBezTo>
                <a:cubicBezTo>
                  <a:pt x="21458" y="11221"/>
                  <a:pt x="21458" y="10406"/>
                  <a:pt x="20905" y="10072"/>
                </a:cubicBezTo>
                <a:moveTo>
                  <a:pt x="2281" y="10807"/>
                </a:moveTo>
                <a:cubicBezTo>
                  <a:pt x="3941" y="12223"/>
                  <a:pt x="4942" y="14320"/>
                  <a:pt x="4942" y="16564"/>
                </a:cubicBezTo>
                <a:lnTo>
                  <a:pt x="4942" y="17446"/>
                </a:lnTo>
                <a:cubicBezTo>
                  <a:pt x="4942" y="18808"/>
                  <a:pt x="6035" y="19917"/>
                  <a:pt x="7378" y="19917"/>
                </a:cubicBezTo>
                <a:cubicBezTo>
                  <a:pt x="7839" y="19917"/>
                  <a:pt x="8221" y="20291"/>
                  <a:pt x="8221" y="20758"/>
                </a:cubicBezTo>
                <a:cubicBezTo>
                  <a:pt x="8221" y="21226"/>
                  <a:pt x="7839" y="21600"/>
                  <a:pt x="7378" y="21600"/>
                </a:cubicBezTo>
                <a:cubicBezTo>
                  <a:pt x="5113" y="21600"/>
                  <a:pt x="3282" y="19730"/>
                  <a:pt x="3282" y="17446"/>
                </a:cubicBezTo>
                <a:lnTo>
                  <a:pt x="3282" y="16564"/>
                </a:lnTo>
                <a:cubicBezTo>
                  <a:pt x="3282" y="14494"/>
                  <a:pt x="2176" y="12570"/>
                  <a:pt x="424" y="11541"/>
                </a:cubicBezTo>
                <a:cubicBezTo>
                  <a:pt x="-142" y="11221"/>
                  <a:pt x="-142" y="10406"/>
                  <a:pt x="424" y="10072"/>
                </a:cubicBezTo>
                <a:cubicBezTo>
                  <a:pt x="2176" y="9043"/>
                  <a:pt x="3282" y="7120"/>
                  <a:pt x="3282" y="5049"/>
                </a:cubicBezTo>
                <a:lnTo>
                  <a:pt x="3282" y="4168"/>
                </a:lnTo>
                <a:cubicBezTo>
                  <a:pt x="3282" y="1870"/>
                  <a:pt x="5113" y="0"/>
                  <a:pt x="7378" y="0"/>
                </a:cubicBezTo>
                <a:cubicBezTo>
                  <a:pt x="7839" y="0"/>
                  <a:pt x="8221" y="374"/>
                  <a:pt x="8221" y="842"/>
                </a:cubicBezTo>
                <a:cubicBezTo>
                  <a:pt x="8221" y="1309"/>
                  <a:pt x="7839" y="1683"/>
                  <a:pt x="7378" y="1683"/>
                </a:cubicBezTo>
                <a:cubicBezTo>
                  <a:pt x="6035" y="1683"/>
                  <a:pt x="4942" y="2805"/>
                  <a:pt x="4942" y="4168"/>
                </a:cubicBezTo>
                <a:lnTo>
                  <a:pt x="4942" y="5049"/>
                </a:lnTo>
                <a:cubicBezTo>
                  <a:pt x="4942" y="7294"/>
                  <a:pt x="3941" y="9404"/>
                  <a:pt x="2281" y="10807"/>
                </a:cubicBezTo>
                <a:close/>
              </a:path>
            </a:pathLst>
          </a:custGeom>
          <a:solidFill>
            <a:schemeClr val="accent2">
              <a:lumOff val="44000"/>
            </a:schemeClr>
          </a:solidFill>
          <a:ln w="12700">
            <a:miter lim="400000"/>
          </a:ln>
        </p:spPr>
        <p:txBody>
          <a:bodyPr lIns="0" tIns="0" rIns="0" bIns="0" anchor="ctr"/>
          <a:lstStyle/>
          <a:p>
            <a:pPr algn="ctr">
              <a:defRPr sz="1800"/>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Senior Frontend Developer Portfolio by Slidesgo">
  <a:themeElements>
    <a:clrScheme name="Senior Frontend Developer Portfolio by Slidesgo">
      <a:dk1>
        <a:srgbClr val="292828"/>
      </a:dk1>
      <a:lt1>
        <a:srgbClr val="FFFFFF"/>
      </a:lt1>
      <a:dk2>
        <a:srgbClr val="A7A7A7"/>
      </a:dk2>
      <a:lt2>
        <a:srgbClr val="535353"/>
      </a:lt2>
      <a:accent1>
        <a:srgbClr val="C0E67A"/>
      </a:accent1>
      <a:accent2>
        <a:srgbClr val="8F8F8F"/>
      </a:accent2>
      <a:accent3>
        <a:srgbClr val="6E6E6E"/>
      </a:accent3>
      <a:accent4>
        <a:srgbClr val="4D4D4D"/>
      </a:accent4>
      <a:accent5>
        <a:srgbClr val="2B2B2B"/>
      </a:accent5>
      <a:accent6>
        <a:srgbClr val="0A0A0A"/>
      </a:accent6>
      <a:hlink>
        <a:srgbClr val="0000FF"/>
      </a:hlink>
      <a:folHlink>
        <a:srgbClr val="FF00FF"/>
      </a:folHlink>
    </a:clrScheme>
    <a:fontScheme name="Senior Frontend Developer Portfolio by Slidesgo">
      <a:majorFont>
        <a:latin typeface="Helvetica"/>
        <a:ea typeface="Helvetica"/>
        <a:cs typeface="Helvetica"/>
      </a:majorFont>
      <a:minorFont>
        <a:latin typeface="Arial"/>
        <a:ea typeface="Arial"/>
        <a:cs typeface="Arial"/>
      </a:minorFont>
    </a:fontScheme>
    <a:fmtScheme name="Senior Frontend Developer Portfolio by Slidesg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92828"/>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enior Frontend Developer Portfolio by Slidesgo">
  <a:themeElements>
    <a:clrScheme name="Senior Frontend Developer Portfolio by Slidesgo">
      <a:dk1>
        <a:srgbClr val="000000"/>
      </a:dk1>
      <a:lt1>
        <a:srgbClr val="FFFFFF"/>
      </a:lt1>
      <a:dk2>
        <a:srgbClr val="A7A7A7"/>
      </a:dk2>
      <a:lt2>
        <a:srgbClr val="535353"/>
      </a:lt2>
      <a:accent1>
        <a:srgbClr val="C0E67A"/>
      </a:accent1>
      <a:accent2>
        <a:srgbClr val="8F8F8F"/>
      </a:accent2>
      <a:accent3>
        <a:srgbClr val="6E6E6E"/>
      </a:accent3>
      <a:accent4>
        <a:srgbClr val="4D4D4D"/>
      </a:accent4>
      <a:accent5>
        <a:srgbClr val="2B2B2B"/>
      </a:accent5>
      <a:accent6>
        <a:srgbClr val="0A0A0A"/>
      </a:accent6>
      <a:hlink>
        <a:srgbClr val="0000FF"/>
      </a:hlink>
      <a:folHlink>
        <a:srgbClr val="FF00FF"/>
      </a:folHlink>
    </a:clrScheme>
    <a:fontScheme name="Senior Frontend Developer Portfolio by Slidesgo">
      <a:majorFont>
        <a:latin typeface="Helvetica"/>
        <a:ea typeface="Helvetica"/>
        <a:cs typeface="Helvetica"/>
      </a:majorFont>
      <a:minorFont>
        <a:latin typeface="Arial"/>
        <a:ea typeface="Arial"/>
        <a:cs typeface="Arial"/>
      </a:minorFont>
    </a:fontScheme>
    <a:fmtScheme name="Senior Frontend Developer Portfolio by Slidesg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92828"/>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chemeClr val="accent2">
                <a:lumOff val="44000"/>
              </a:schemeClr>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